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xt" ContentType="application/tx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3" r:id="rId7"/>
    <p:sldId id="277" r:id="rId8"/>
    <p:sldId id="264" r:id="rId9"/>
    <p:sldId id="278" r:id="rId10"/>
    <p:sldId id="265" r:id="rId11"/>
    <p:sldId id="279" r:id="rId12"/>
    <p:sldId id="267" r:id="rId13"/>
    <p:sldId id="268" r:id="rId14"/>
    <p:sldId id="269" r:id="rId15"/>
    <p:sldId id="276" r:id="rId16"/>
    <p:sldId id="274" r:id="rId1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273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0547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5820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10943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636788" algn="l" defTabSz="105471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164146" algn="l" defTabSz="105471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691503" algn="l" defTabSz="105471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4218860" algn="l" defTabSz="105471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848"/>
    <a:srgbClr val="E20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917E1-6781-4D85-9373-619D8B82B97D}" v="31" dt="2025-06-19T05:02:11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yanka Tiwari" userId="331288ac6b41df5b" providerId="LiveId" clId="{519917E1-6781-4D85-9373-619D8B82B97D}"/>
    <pc:docChg chg="undo redo custSel addSld delSld modSld">
      <pc:chgData name="Priyanka Tiwari" userId="331288ac6b41df5b" providerId="LiveId" clId="{519917E1-6781-4D85-9373-619D8B82B97D}" dt="2025-06-19T05:10:49.308" v="60" actId="21"/>
      <pc:docMkLst>
        <pc:docMk/>
      </pc:docMkLst>
      <pc:sldChg chg="addSp modSp mod modAnim">
        <pc:chgData name="Priyanka Tiwari" userId="331288ac6b41df5b" providerId="LiveId" clId="{519917E1-6781-4D85-9373-619D8B82B97D}" dt="2025-06-19T04:58:06.487" v="8" actId="108"/>
        <pc:sldMkLst>
          <pc:docMk/>
          <pc:sldMk cId="2237431290" sldId="278"/>
        </pc:sldMkLst>
        <pc:spChg chg="add mod">
          <ac:chgData name="Priyanka Tiwari" userId="331288ac6b41df5b" providerId="LiveId" clId="{519917E1-6781-4D85-9373-619D8B82B97D}" dt="2025-06-19T04:57:25.548" v="4"/>
          <ac:spMkLst>
            <pc:docMk/>
            <pc:sldMk cId="2237431290" sldId="278"/>
            <ac:spMk id="8" creationId="{54E06DBA-97DA-C904-12EC-B4023FCFAD57}"/>
          </ac:spMkLst>
        </pc:spChg>
        <pc:spChg chg="add mod">
          <ac:chgData name="Priyanka Tiwari" userId="331288ac6b41df5b" providerId="LiveId" clId="{519917E1-6781-4D85-9373-619D8B82B97D}" dt="2025-06-19T04:58:06.487" v="8" actId="108"/>
          <ac:spMkLst>
            <pc:docMk/>
            <pc:sldMk cId="2237431290" sldId="278"/>
            <ac:spMk id="9" creationId="{9EC6B9D3-0002-4746-DE07-620612AFD255}"/>
          </ac:spMkLst>
        </pc:spChg>
      </pc:sldChg>
      <pc:sldChg chg="addSp delSp modSp new mod addAnim delAnim modAnim">
        <pc:chgData name="Priyanka Tiwari" userId="331288ac6b41df5b" providerId="LiveId" clId="{519917E1-6781-4D85-9373-619D8B82B97D}" dt="2025-06-19T05:10:49.308" v="60" actId="21"/>
        <pc:sldMkLst>
          <pc:docMk/>
          <pc:sldMk cId="2305787533" sldId="279"/>
        </pc:sldMkLst>
        <pc:spChg chg="del">
          <ac:chgData name="Priyanka Tiwari" userId="331288ac6b41df5b" providerId="LiveId" clId="{519917E1-6781-4D85-9373-619D8B82B97D}" dt="2025-06-19T04:58:50.982" v="12" actId="21"/>
          <ac:spMkLst>
            <pc:docMk/>
            <pc:sldMk cId="2305787533" sldId="279"/>
            <ac:spMk id="2" creationId="{B7BC0248-BBA6-3540-2175-2E1F59E18E71}"/>
          </ac:spMkLst>
        </pc:spChg>
        <pc:spChg chg="del">
          <ac:chgData name="Priyanka Tiwari" userId="331288ac6b41df5b" providerId="LiveId" clId="{519917E1-6781-4D85-9373-619D8B82B97D}" dt="2025-06-19T04:58:44.789" v="11" actId="21"/>
          <ac:spMkLst>
            <pc:docMk/>
            <pc:sldMk cId="2305787533" sldId="279"/>
            <ac:spMk id="3" creationId="{C4E23971-7689-1F64-9456-E39FD89E582D}"/>
          </ac:spMkLst>
        </pc:spChg>
        <pc:spChg chg="add mod">
          <ac:chgData name="Priyanka Tiwari" userId="331288ac6b41df5b" providerId="LiveId" clId="{519917E1-6781-4D85-9373-619D8B82B97D}" dt="2025-06-19T04:59:50.414" v="18" actId="20577"/>
          <ac:spMkLst>
            <pc:docMk/>
            <pc:sldMk cId="2305787533" sldId="279"/>
            <ac:spMk id="4" creationId="{B1B5254E-F95B-4EA2-5B66-6DC9C2420953}"/>
          </ac:spMkLst>
        </pc:spChg>
        <pc:spChg chg="add mod">
          <ac:chgData name="Priyanka Tiwari" userId="331288ac6b41df5b" providerId="LiveId" clId="{519917E1-6781-4D85-9373-619D8B82B97D}" dt="2025-06-19T05:04:39.254" v="50" actId="1076"/>
          <ac:spMkLst>
            <pc:docMk/>
            <pc:sldMk cId="2305787533" sldId="279"/>
            <ac:spMk id="5" creationId="{AB08A8D8-76C9-DF0F-7172-41C9E5D856B3}"/>
          </ac:spMkLst>
        </pc:spChg>
        <pc:spChg chg="add mod">
          <ac:chgData name="Priyanka Tiwari" userId="331288ac6b41df5b" providerId="LiveId" clId="{519917E1-6781-4D85-9373-619D8B82B97D}" dt="2025-06-19T05:02:23.682" v="46" actId="1076"/>
          <ac:spMkLst>
            <pc:docMk/>
            <pc:sldMk cId="2305787533" sldId="279"/>
            <ac:spMk id="6" creationId="{58AA53B3-5314-3AAE-B5EC-E17B5C6E96A0}"/>
          </ac:spMkLst>
        </pc:spChg>
        <pc:spChg chg="add del mod">
          <ac:chgData name="Priyanka Tiwari" userId="331288ac6b41df5b" providerId="LiveId" clId="{519917E1-6781-4D85-9373-619D8B82B97D}" dt="2025-06-19T05:06:22.629" v="51" actId="21"/>
          <ac:spMkLst>
            <pc:docMk/>
            <pc:sldMk cId="2305787533" sldId="279"/>
            <ac:spMk id="7" creationId="{081243CF-6C40-F367-F15E-FEFA80ECAD42}"/>
          </ac:spMkLst>
        </pc:spChg>
        <pc:spChg chg="add del mod">
          <ac:chgData name="Priyanka Tiwari" userId="331288ac6b41df5b" providerId="LiveId" clId="{519917E1-6781-4D85-9373-619D8B82B97D}" dt="2025-06-19T05:10:49.308" v="60" actId="21"/>
          <ac:spMkLst>
            <pc:docMk/>
            <pc:sldMk cId="2305787533" sldId="279"/>
            <ac:spMk id="8" creationId="{F84A2A96-5EA3-B9A6-CB9C-568CE32E5FAD}"/>
          </ac:spMkLst>
        </pc:spChg>
        <pc:spChg chg="add mod">
          <ac:chgData name="Priyanka Tiwari" userId="331288ac6b41df5b" providerId="LiveId" clId="{519917E1-6781-4D85-9373-619D8B82B97D}" dt="2025-06-19T05:02:26.488" v="47" actId="1076"/>
          <ac:spMkLst>
            <pc:docMk/>
            <pc:sldMk cId="2305787533" sldId="279"/>
            <ac:spMk id="9" creationId="{6C2E7A80-27DD-AF35-25AF-5B81E20131F4}"/>
          </ac:spMkLst>
        </pc:spChg>
      </pc:sldChg>
      <pc:sldChg chg="addSp delSp new del mod">
        <pc:chgData name="Priyanka Tiwari" userId="331288ac6b41df5b" providerId="LiveId" clId="{519917E1-6781-4D85-9373-619D8B82B97D}" dt="2025-06-19T05:10:46.661" v="58" actId="680"/>
        <pc:sldMkLst>
          <pc:docMk/>
          <pc:sldMk cId="399310886" sldId="280"/>
        </pc:sldMkLst>
        <pc:spChg chg="add del">
          <ac:chgData name="Priyanka Tiwari" userId="331288ac6b41df5b" providerId="LiveId" clId="{519917E1-6781-4D85-9373-619D8B82B97D}" dt="2025-06-19T05:10:45.210" v="56" actId="21"/>
          <ac:spMkLst>
            <pc:docMk/>
            <pc:sldMk cId="399310886" sldId="280"/>
            <ac:spMk id="2" creationId="{32CC63E7-0313-D517-AC32-9BF6344CD466}"/>
          </ac:spMkLst>
        </pc:spChg>
        <pc:spChg chg="add del">
          <ac:chgData name="Priyanka Tiwari" userId="331288ac6b41df5b" providerId="LiveId" clId="{519917E1-6781-4D85-9373-619D8B82B97D}" dt="2025-06-19T05:10:46.010" v="57" actId="21"/>
          <ac:spMkLst>
            <pc:docMk/>
            <pc:sldMk cId="399310886" sldId="280"/>
            <ac:spMk id="3" creationId="{CBAD32D0-EFD2-83F2-24DC-5ADECAC1738C}"/>
          </ac:spMkLst>
        </pc:spChg>
      </pc:sldChg>
    </pc:docChg>
  </pc:docChgLst>
</pc:chgInfo>
</file>

<file path=ppt/media/image10.txt>GIF89a&#65533;h&#65533;p&#65533;&#65533;&#65533;&#65533;&#65533;&#65533;&#65533;&#65533;&#65533;&#65533;&#65533;&#33619;&#65533;&#65533;&#65533;&#65533;&#65533;&#65533;&#3126;&#65533;]ak&#65533;&#65533;&#65533;=@E&#65533;&#65533;&#65533;&#65533;&#65533;&#1050;&#65533;&#65533;>AI&#65533;&#65533;&#65533;ns&#65533;&#65533;&#65533;&#65533;&#65533;&#65533;&#65533;&#65533;&#65533;&#65533;58=fkxKNX-04.18&#65533;&#65533;&#65533;W\h&#65533;&#65533;&#65533;9:= &#65533;&#65533;&#942;&#65533;&#425;&#65533;&#65533;&#65533;&#65533;&#24579;&#65533;&#65533;&#65533;&#65533;Y\e&#65533;&#65533;&#65533;qu&#65533;&#65533;&#65533;&#65533;&#65533;&#65533;&#26728;&#65533;LPV&#65533;&#65533;&#65533;&#65533;&#65533;&#65533;&#65533;&#65533;&#65533;!&#65533;&#65533;&#1977;&#65533;&#65533; !&#65533;&#65533;&#65533;&#65533;&#65533;&#65533;&#65533;&#65533;&#65533;$(#UYb&*0%)+`dminybfqlq|)+,HJN&#65533;&#65533;&#65533;JMT()$25:Z^h('MQZ&#65533;&#65533;&#65533;&#65533;&#65533;&#65533;&#65533;&#65533;&#65533;&#65533;&#65533;&#801;&#65533;&#65533;!#&#65533;&#65533;&#65533;[`fv|&#65533;&#65533;&#65533;&#65533;,.8124&#65533;&#65533;&#40056;&#438;&#65533;&#65533;(&*&#65533;&#65533;&#58519;&#65533;&#65533;&#65533;&#65533;ty&#65533;+-2QT\hlu~&#65533;&#65533;RV`POU&#65533;&#65533;&#65533;#(01.&#65533;&#65533;&#65533;DFP#%)&#65533;&#65533;&#32837;&#65533;SX^69@BEL&#65533;&#65533;&#65533;&#65533;&#65533;&#65533;!" &#65533;&#65533;&#65533;DHMFIQ&#65533;&#65533;&#65533;&#65533;&#65533;&#49743;&#65533;&#65533;&#65533;&#65533;&#65533;&#65533;&#65533;OT`0.3&#65533;&#65533;&#65533;(&#&#65533;&#65533;&#65533;:=C&#65533;&#65533;&#65533;&#65533;&#65533;&#65533;|&#65533;&#65533;@BE-0-&#65533;&#65533;&#65533;&#65533;&#65533;&#65533;&#65533;&#65533;&#65533;&#65533;&#65533;&#65533;&#65533;&#65533;&#65533;&#65533;&#65533;&#550;&#65533;&#65533;&#65533;&#65533;&#65533;&#65533;&#65533;&#65533;&#65533;&#65533;&#65533;&#65533;&#65533;&#65533;&#65533;&#65533;&#65533;&#65533;&#65533;&#65533;&#65533;&#65533;&#65533;!(_cpXW_&#65533;&#65533;&#1392;&#65533;&#65533;&#65533;&#65533;&#65533;z&#65533;&#65533;&#65533;&#65533;&#65533;XY_&#65533;&#65533;&#65533;&#65533;&#65533;&#65533;!&#65533;&#65533;&#957301;&#65533;&#65533;&#65533;&#65533;&#65533;&#65533;~&#65533;&#65533;0.8pt~36@&#65533;&#65533;&#65533;eis&#65533;&#65533;&#894;&#65533;&#65533;x|&#65533;&#65533;&#65533;&#65533;;>H&#65533;&#65533;&#65533;POX&#65533;&#65533;&#65533;y~&#65533;&#65533;&#65533;&#65533;lpw&#65533;&#65533;&#65533;PRVehn&#65533;&#65533;&#65533;w&#65533;&#65533;0./aaf&#65533;&#65533;&#65533;@?C&#65533;&#65533;&#65533;86:&#65533;&#65533;&#65533;IFM&#65533;}&#65533;&#65533;~&#65533;yu}!$#&#65533;&#65533;&#65533;&#65533;&#65533;&#65533;! &#65533;&#65533;&#65533;)(&#65533;&#65533;&#65533;&#65533;&#65533;&#65533;&#65533;&#65533;&#65533;%'1jgm*'0&#65533;&#65533;&#65533;&#65533;&#65533;&#65533;y}&#65533;<>Hx{&#65533;eit &#65533;&#65533;&#65533;&#65533;&#65533;&#65533;"$#&#65533;&#65533;&#65533;&#65533;&#65533;&#65533;46@ps~&#65533;&#65533;&#65533;&#65533;&#947;&#65533;&#65533;&#65533;&#65533;&#65533;dhn&#65533;&#65533;&#65533;|&#65533;&#65533;&#65533;&#65533;&#65533;&#65533;&#65533;&#65533;&#65533;&#65533;&#387637;^cp&#65533;&#65533;&#65533;&#65533;&#65533;&#65533;&#65533;&#65533;&#65533;~&#65533;&#65533;0.2EIQ&#65533;&#65533;&#65533;&#65533;&#65533;&#1318;&#65533;&#65533;&#65533;&#65533;&#65533;!&#65533;NETSCAPE2.0!&#65533;
&#65533;!&#65533;Optimized with ezgif.com,&#65533;h&#65533;  !!!"(  ! !!#!$##&0#($&)%(#%)+&*0(&#(&*('()$)+,*-8+-2,0--04.180.301.1/.12425:35A58658=69A86;9:=:=C;>H=@E>AI@=C@BFAELCFPDHMFJQHEJHJNIMUKNXLPUMQZOT`PRVQT]SV`SX^UYbW\hXW_YX^Y\e[^i[`f]ak_dp`bg`dma^ebfqdhneisfkxhluinyjgpkpvlq|ns&#65533;pmtpt~qu&#65533;sx~ty&#65533;v{&#65533;xw&#65533;x|&#65533;y~&#65533;y&#65533;&#65533;zv|&#65533;&#65533;~&#65533;&#65533;&#65533;&#65533;&#65533;&#65533;&#65533;&#65533;&#65533;&#65533;&#65533;}&#65533;&#65533;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430;&#65533;&#560;&#65533;&#432;&#65533;&#561;&#65533;&#434;&#65533;&#65533;&#65533;&#65533;&#758;&#65533;&#1078;&#65533;&#1014;&#65533;&#1144;&#65533;&#312;&#65533;&#952;&#65533;&#1147;&#65533;&#892;&#65533;&#1342;&#65533;&#1598;&#65533;&#1470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*\&#560;&#65533;&#199;#Jl&#65533;&#65533;[&#331;&#1136;e&#65533;&#561;#&#399;-&#65533;I&#65533;&#65533;&#595;&#65533;B&#65533;T&#65533;&#65533;&#723;/c&#700;F&#65533;&#65533;&#475;8s&#65533;t&#435;'4&#65533;&#65533;~J&#65533;&#65533;&#65533;&#65533;H&#65533;&#15700;&#65533;&#1255;&#65533;&#65533;J&#65533;J&#65533;&#65533;&#1387;&#65533;&#65533;j&#378;&#65533;&#65533;&#303;`&#202;K&#65533;l&#153;8c&#65533;]K&#65533;%L&#65533;p5&#1692;K&#65533;&#65533;&#955;@&#65533;&#65533;U&#65533;&#1512;&#1215;PS&#65533;E&#65533;0&#1518;&#65533;&#65533;&#65533;]&#824;&#65533;&#65533;&#65533;.&#1258;-&#65533;Vl&#21911;'&#65533;&#65533;k&#65533;3&#65533;&#65533;yC&#65533;&#65533;;:&#2434;S6&#65533;W&#11152;c&#734;M&#65533;d&#65533;&#986;W&#65533;&#65533;&#65533;{v&#65533;&#65533;&#65533;9&#65533;&#65533;&#65533;.&#65533;&#65533;H&#65533;^~&#65533;&#65533;j&#65533;&#1055;&#65533;M&#65533;&#65533;u&#65533;&#65533;3&#65533;&#65533;&#65533;&#65533;&#65533;&#65533;&#65533;]Z&#65533;s&#65533;&#1187;g&#65533;&#65533;&#65533;&#65533;cp&#65533;&#65533;&#65533;&#65533;^0&#65533;w&#65533;&#65533;~&#511;&#65533;>q&#65533;&#65533;' s&#65533;&#65533;&#65533;U&#65533;M7&#1986;&#65533;Vd&#65533;E(&#65533;}V&#65533;&#65533;A&#65533;Y&#65533;&#65533;&#65533;rEH&#65533;&#65533;&#65533;&#65533;&#65533;^&#65533;W&#65533;_&#65533;,&#65533;&#65533;&#65533;&#65533;&#65533;v&#65533;&#65533;\&#65533;y(&#65533;y&#65533;s&#65533;(*(&#65533;DNt&#65533;&#65533;&#1352;d&#65533;7&#65533;&#65533;&#65533;&#65533;&#65533;X"&#65533;T&#65533;J&#65533;Xf&#65533;&#65533;7Q&#65533;&#65533;F*	&&#65533;0>Yy;&#65533;&#65533;&#1300;UZ&#65533;&#65533;p&#65533;g&#2008;Y&#65533;ig&#65533;f~&#65533;&#65533;&#693;y`&#65533;q*hvtj&#65533;w&#65533;&#65533;a&#65533;i6&#1703;&#65533;n&#65533;(&#38932;&#65533;(&#65533;I&#65533;&#65533;)&#65533;&#65533;q&#65533;(&#65533;&#65533;&#65533;	i&#65533;&#65533;Vj&#65533;&#65533;w&#65533;&#65533;&#65533;&#65533;y&#65533;)&#65533;&#65533;&#65533;&#65533;y&#713;X&#65533;j+&#65533;b&#1978;)&#65533;&#65533;&#65533;&#65533;&#65533;&#65533;&#65533;#&#51763;\Y&#65533;&#65533;&#65533;.&#65533;&#65533;&#65533;nI'&#65533;x&#65533;
&#65533;&#65533;&#65533;Vwl&#65533;&#65533;&#65533;&#65533;l&#65533;&#65533;&#65533;&#613;&#65533;&#65533;Fi&#65533;&#65533;&#65533;\k.&#65533;&#65533;R&#65533;m&#65533;&#65533;*&#65533;&#65533;zN%&#65533;&#65533;&#65533;&#65533;&#65533;&#65533;&#65533;&#65533;&#65533;&#65533;gAm&#65533;&#828;J&#828;&#65533;V&#65533;/&#65533;'&#65533;&#65533;&#188;.&#65533;0&#65533;&#65533;K&#53837;l&#65533;&#65533;g&#65533;p&#65533;o&#65533;D&#65533;&#65533;&#65533;&#65533;k&#65533;l&#65533;&#65533;(&#65533;&#65533;!&#202;B,&#65533;&#65533;&#985;U&#65533;&#65533;4&#65533;l3&#65533;&#65533;&#65533;&#65533;i&#65533;8&#65533;&#65533;&#65533;&#65533;
Vk&#65533;&#65533;K&#65533;&#65533;H&#2028;&#65533;&#65533;9&#65533;&#65533;&#65533;&#65533;@&#65533;&#65533;&&#65533;%m&#65533;&#65533;Kg}!&#65533;;w&#65533;&#65533;&#65533;&#1220;-&#65533;&#65533;d&#65533;mf&#65533;&#1009;&#65533;&#65533;&#65533;EW&#65533;&#65533;&#65533;o[&#65533;&#65533;&#65533;&#65533;&#65533;&#65533;&#65533;&#65533;H&#65533;3iB&#65533;&#65533;
*&#65533;&#65533;7&#1796;n&#65533;&#65533;t'&#65533;&#65533;&#65533;M&#65533;&#65533;4&#65533;!&#65533;7&#65533;&#968;$&#65533;C&#65533;&#65533;&#65533;&#65533;7&#65533;&#65533;&#65533;&#65533;+&#65533;&#65533;,9&#65533;db&#65533;&#65533;w&#19381;&#65533;,&#65533;2JE&#65533;&#65533;v&#65533;&#65533;&#65533;&#61191;.:&#65533;]W&#65533;&#65533;&#65533;&#65533;
&#65533;&#65533;>J&#65533;&#65533;`^&#65533;&#65533;&#65533;&#65533;N&#65533;&#65533;&#65533;&#65533;^&#31372;&#2026;&#65533;&#65533;G&#65533;&#65533;&#19076;&#65533;&#65533;.&#65533;8&#65533;&#65533;&#35311;&#65533;&#65533;&#65533;Sos&#65533;&#65533;&#1783;&#65533;&#65533;&#65533;O}&#65533;,&#65533;?{&#65533;&#65533;!&#65533;K&#65533;c&#65533;&#65533;&#65533;&#65533;m&#65533;&#65533;?&#65533;&#65533;&#65533;l&#65533;&#65533;&#65533;.\'&#65533;&#65533;&#65533;&#65533;&#65533;&#65533;&6(&#65533;IL&#65533;&#65533; !&#65533;&#65533;&#65533;&#65533;)&#65533;&#65533;N&#65533;!>&#65533;&#65533;W	&#65533;T&#65533;&#65533;&#65533;&#65533;&#65533;&#65533;w&#65533;&#177;&#65533;&#1028;
&#65533;&#65533;&#65533;VHD&#65533;V&#65533; tbG&#65533;&#65533;i&#65533;&#65533;7&#65533;&#65533;HE&#65533;&#65533;&#65533;&#65533;&#65533;sV&#65533;8&#65533;"&#65533;lId&#65533;&#65533;&#533;&#65533;iB&#65533;&#65533;o&#65533;&#65533;g&#65533;Q&#65533;&#65533;&#65533;&#65533;&#65533;&#65533;}\|`&#65533;&#65533;3Z&#65533;&#65533;k&#65533;-&#65533;&#65533;&#674;y&#65533;X&#65533;6rH&#65533;F:&#65533;vD&#65533;&#65533;H&#65533;=&#65533;&#65533;Jd&#65533;R e7;&#65533;q&#65533;&#65533;&#65533;(G&#65533;HRbk&#65533;]&#65533;%Yg&#65533;Y&#65533;2H&#65533;&#65533;&#65533;&I&#65533;I&#65533;l"&#65533;L&#65533;&#65533;L&#65533;&#65533;^&#65533;&#65533;&#65533;C&#65533;&#65533;&#65533;&#65533;&#65533;&#65533;
&#65533;&#65533;&#65533;%-C1O&#65533;R&#65533;]&#65533;&#65533;&#65533;&#65533;jZ&#65533;w4&#65533;S	6L&#65533;&#65533;g)N&#65533;LN&#65533;&#1094;p&#65533;*1&#65533;v&#65533;B&#65533;&#1548;&#65533;<&#65533;L8	S~y&#612;&#65533;&#65533;N@&#65533;S&#65533;&#65533;&#65533;&#65533;-q&#65533;?&&#65533;&#65533;&#65533;K<&#65533;&#65533;&#1030;:&#65533;&#65533;y&#65533;&#65533;%&#65533;&#65533;Z&#65533;&#65533;&#65533;&#65533;h9=1HkH&#10258;&#65533;&#65533;G	&#65533;&#65533;&#65533;>&#65533;&#65533;(&#65533;&D)&#65533;&#861;&#65533;0&#65533;&#65533;E1&#65533;&#1101;j&#65533;&#65533;#5&#65533;E&#65533;&#65533;D&#65533;b
M&#65533;P&#65533;:EI&#65533;&#1288;&#65533;)b&#65533;T&#65533;&#1460;&#65533;&#65533;&#65533;&#65533;M
R&#65533;b&#65533;U%&#65533;V&#65533;Z&#65533;lU&#65533;(j&#65533;X&#65533;J&#935;n4&#65533;h&#65533;*%&#65533;J&#65533;&#65533;&#167;m'&#65533;&#65533;J&#1530;v&#65533;z&#65533;de&#65533;&#65533;I&#1470;&#65533;&#65533;&#65533;&#65533;H&#65533;Z9&#65533;&#65533;"&#65533;rYENC&#65533;&#65533;:&#65533;&#65533;&#65533;&#65533;&#65533;lT&#65533;e&#65533;u&#65533;&#65533;&#65533;+Yi&#65533;7e&#65533;&#65533;&#65533;m%(A&#65533;]`9&#65533;&#65533;.&#65533;&#65533;&#65533;&&#65533;&#65533;&#65533;&#65533;k$-&#65533;To&#65533;RT&#65533;&#65533;5&#65533;nw&#65533;[&#65533;&#65533;&#65533;&#65533;Zi2P&#65533;F3&#65533;&#65533;Mn&#65533;&#65533;&#65533;UJ&#65533;{&#65533;&#65533;&#65533;&#65533;&#65533;&#2014;&#65533;&#65533;vGKZ&#158;v&#65533;/*
&#65533;&#65533;&#65533;n&#65533;&#65533;&#1099;&#65533;&#65533;&#65533;&#65533;&#65533;W&#65533;P&#65533;&#65533;&#65533;&#65533;u&#65533;&#65533;&#65533;&#65533;r&#65533;&#65533;&#65533;X&#65533;FBR&#65533;6&#65533;$&#65533;0J5!G&#65533;&#65533;Np|&#65533;;_&#65533;&#1534;&#65533;/&L[&#65533;&#65533;&#65533;&#65533;_&#65533;!&#65533;#WU&#65533;&#65533;&#65533;&#65533;&#65533;^&#65533;n&#65533;&#65533;Nq&#65533;/&#65533;&#65533;&#65533;&#65533;&#65533;E10&#65533;&#65533;&#65533;&#65533;&#65533;7&#65533;&#65533;=&#65533;&#65533;&#65533;*&#279;&#65533;&#65533;&#65533;Hdg&#65533;&#65533;+&#65533;&#65533;&#65533;&#65533;&#65533;b	C&#65533;&#65533;&#65533;0;s&#65533;c&#65533;&#65533;&#65533;&#65533;&#65533;&#65533;D,&#65533;.XyFFr&#65533;1A&#65533;&#65533;&#65533;&#65533;gf&#65533;" 1&#65533;chD&#65533;&#65533;i&#65533;w&#65533;&#65533;:&#65533;Z&#65533;&#670;e&#65533;<&#65533;/&#65533;y&#65533;.3&#65533;&#65533;d(&#14466;&#65533;&#65533;&#65533;Tk&#65533;F&#65533;7S-IF&#65533;&#65533;&#65533;&#65533;&#65533;Y&#768;&&#65533;&#65533;5^6&#65533;&#65533;&#65533;u&#65533;&#65533;&#65533;Y&#65533;o-&#65533;&#1173;&#65533;&#65533;&#65533;3&#65533;&#65533;V&#65533;w&#65533;Of'&#65533;&#65533;7&#65533;&#65533;&#65533;y&#1336;f&#65533;54&#65533;&#65533;T&#65533;&#65533;/=&#65533;&#65533;&#762;jV&#65533;&#65533;&#1539;&#60685;y&#65533;&#65533;[&#65533;&#65533;&#1613;T&#65533;&#65533;*&#65533;=&#65533;&#65533;&#65533;&#65533;.&#65533;&#65533;&#65533;&#65533;&#65533;H<&#65533;&#1741;&#65533;&#65533;c-&#65533;&#65533;2[&#902;&#65533;&#65533;&#65533;I&#65533;&#65533;r&#978;&#65533;{&#65533;&#65533;jb&#65533;B&#65533;&#65533;Nv&#65533;&#65533;&#65533;oq&#65533;&#65533;&#65533;&#65533;7"&#65533;m&#65533;t&#65533;&#65533;&#65533;&#65533;&#65533;Nm&#65533;'`&#65533;&#65533;&#65533;&#65533;6&#65533;&#65533;&#65533;&#65533;~&#65533;&#65533;&#65533;gD&#65533;&#65533;&#65533;&#65533;&#65533;yxap&#65533;&#65533;\s+&#65533;&#65533;&#65533;&#65533;x&#65533;`&#65533;&#65533;&#65533;&#65533;8&#325;&#65533;q&#65533;&#65533;&#65533;&#65533;&#65533;x&#65533;;&#65533;&#65533;&#65533;\&#65533;%?&#65533;&#65533;&#65533;p&#65533;_{Xk&#65533;n{a>&#1894;K&#65533;3w5&#935;N&#65533;&#65533;[}&#65533;&#570;&#1411;>t&#65533;&#65533;&#65533;&#65533;&#65533;>&#65533;&#65533;&#65533;xL~&#65533;&#65533;&#65533;&#65533;&#65533;w&#1007;~&#65533;&#65533;&#65533;&#65533;&#65533;o&#65533;&#1459;&#65533;&#65533;&#65533;&#65533;ZS[9&#65533;&#65533;n}&#65533;N&#65533;&#65533;U&#65533;g&#65533;^&#65533;&#65533;]&#65533;g&#65533;&#1847;n&#65533;u=&#65533;a{&#65533;o&#65533;&#65533;&#65533;Y&#65533;&#65533;&#572;&#65533;*&#65533;&#65533;&#65533;&#65533;&#65533;&#65533;G&#65533;x&#65533;&#65533;&#65533;&#1613;&#65533;&#65533;&#65533;&#65533;^L&#599;&#65533;&#65533;}&#65533;bov&#65533;?}&#65533;&#65533;&#65533;&#65533;Mx&#65533;#&#65533;&#65533;&#65533;'x &#65533;&#7847;^&#65533;&#65533;&#65533;r&#65533;!&#65533;&#65533;o&#65533;f&#65533;&#65533;=;&#65533;1&#65533;&#65533;&#65533;&#1783;&#65533;&#65533;&#65533;&#65533;I&#65533;&#65533;&#65533;&#65533;&#65533;&#65533;?&#65533;&#65533;&#65533;&#65533;&#65533;+&#65533;+&#65533;&#65533;&#65533;&#65533;=al&#65533;&#65533;&#65533;\&#65533;&#65533;&#65533;&#65533;&#885;&#65533;&#65533;&#65533;&#765;&#65533;&#65533;?&#65533;&#65533;&#65533;&#65533;&#343700;&#65533;<zg~&#65533;~&#65533;&#65533;~&#65533;&#65533;`&#65533;&#65533;}&#65533;&#65533;&#65533;&#65533;}8&#1472;&#65533;&#65533;&#65533;4(&#65533;zG&#65533;h&#65533;&#65533;&#65533;&#65533;&#65533;&#65533;&#65533;&#65533;l&#65533;G&#65533;&#65533;&r&#65533;7&#65533;s&#65533;.&#65533;&#65533;.h&#65533;&#65533;&#65533;x&#65533;rT&#65533;A&#65533;&#65533;&#449;}&#65533;&#65533;4&#65533;T&#1447;&#65533;BH&#65533;&#65533;w&#65533;0&#65533;&#65533;&#448;&#65533;w&#65533;L&#65533;2&#65533;9&#65533;&#65533;&#65533;2&#65533;:&#65533;&#65533;<&#1539;N&#65533;&#65533;	&#65533;Cx}&#65533;g&#65533;MH|&#65533;WdX&#65533;&#65533;p&#65533;,(&#65533;a&#65533;&#65533;&#65533;j	&#65533;^p&#65533;r&#65533; `G&#65533;&#65533;F&#65533;Uh&#65533;W&#65533;&#65533;&#65533;s\&#65533;&#65533;c&#65533;s&#65533;k&#65533;&#65533;hh&#65533;&#65533;&#65533;&#65533;-&#1540;{p&#65533;&#65533;Xe0xR4&#65533;e&#65533;&#65533;=&#65533;#y&#31175;&#65533;&#391;D&#65533;P&#65533;&#65533;z&#65533;X&#65533;H&#65533;&#65533;&#65533;&#65533;&#65533;0&#65533;&#65533;&#65533;&#65533;&#65533;&#65533;X&#65533;&#65533;4:qQjsh&#65533;&#65533;(.&#65533;&#65533;&#65533;
&#65533;&#65533;Z&#65533;&#65533;&#65533;H]~&#65533;j7&#65533;K&#65533;&#65533;&#65533;&#516;&#65533;8&#65533;&#65533;&#522;&#65533;heE&#65533;R&#65533;=\4&#65533;B&#65533;&#65533;&#65533;G&#65533;&#523;K&#21243;&#65533;&#65533;&#65533;&#65533;&#65533;`l&#136;&#65533;jX&#65533;k8&#65533;&#632;&#65533;u&#65533;&#65533;&#65533;h=&#65533;&#65533;&#65533;&#65533;&#65533;U&#65533;&#65533;r&#65533;8&#65533;yx&#65533;&#1189;&#65533;&#198;&#65533;&#65533;7}&#65533;&#65533;y&#65533;&#65533;o&#65533;H&#65533;z@&#65533;G&#65533;&#280;&#65533;&#65533;
&#65533;&#65533;r&#65533;&#65533;&#741;Ey&#65533;$&#65533;&#65533;=9H&#65533;c&#65533;i&#65533;&#65533;&#65533;&#65533;&#65533;&#1553;[&#65533;&#65533;&#65533;&#65533;V&#65533;&#65533;H&#65533;&#65533;x&#65533;&#65533;8&#65533;*i&#1618;&#38060;&#65533;n&#65533;rT&#65533;o&#65533;'&#65533;&#65533;&#65533;Hv&#855;&#65533;9&#65533;&#65533;&#65533;s"&#525;&#65533;&#65533;&#65533;&#65533;&#65533;(&#65533;&#65533;&#65533;&#65533;/&#65533;&#65533;&#65533;&#65533;.&#65533;P&#65533;0&#65533;&#65533;&#65533;uX&#65533;&#65533;&#193;:&#65533;&#65533;&#65533;t\9y&#1015;D&#65533;&#65533;&#65533;&#1615;"&#65533;&#65533;&#65533;&#65533;&#65533;J&#598;L&#65533;&#65533;o&#594;r&#65533;&#65533;R&#65533;&#65533;-&#65533;&#65533;U&#65533;=&#65533;&#65533;&#65533;F&#1495;&#65533;&#65533;_&#38210;&#65533;6H7&#65533;`&#65533;&#65533;&#65533;di&#65533;&#65533;&#65533;&#65533;h&#65533;&#65533;&#65533;uDH&#65533;y&#65533;&#65533;&#65533;&#65533;t&#65533;&#65533;&#65533;IR&#65533;&#65533;&#65533;&#65533;&#65533;9&#65533;&#65533;&#535;;""Y&#65533;&#65533;&#65533;&#336;T/g&#65533;&#65533;&#65533;&#47576;&#65533;&#1549;&#65533;i&#65533;&#65533;&#65533;i)&#65533;R7n&#65533;&#65533;&#65533;*y&#65533;&#65533;&#528;&#65533;&#65533;&#65533;&#65533;9&#65533;&#65533;Y&#65533;v&#65533;5&#65533;&#65533;S&#65533;&#65533;&#65533;&#65533;&#65533;&#65533;=9y&#65533;&#65533;&#65533;&#65533;y&#65533;&#65533;By(&#65533;&#65533;y&#65533;&#65533;&#65533;&#65533;&#65533;&#65533;&#65533;&#65533;&#65533;&#65533;k&#38288;x&#65533;M)&#65533;&#329;&#65533;&#1630;&#65533;&#1625;Q&#65533;&#65533;&#65533;&#1618;&#65533;X&#65533;<&#65533;rI$&#65533;&#65533;&#65533;&#1465;&#65533;&#65533;&#38535;&#65533;G&#65533;&#65533;W&#65533;&#1543;&#65533;io&#1945;&#65533;&#65533;)&#65533;&#65533;X&#65533;&#65533;&#65533;&#65533;I&#65533;&#65533;&#1620;&#34378;&#65533;&#65533;&#65533;&#65533;I&#65533;&#65533;a&#65533;&#65533;&#65533; &#65533;&#65533;&#233;G&#65533;I&#65533;S&#65533;B&#65533;&#595;&#65533;&#65533;'&#65533;	&#65533;&#65533;&#65533;&#65533;7&#65533;&#65533;&#65533;&#65533;xy&#672;D&#65533;E&#65533;&#65533;&#65533;I&#65533;&#39504;&#65533;&#65533;:&#65533;^P&#65533;`&#65533;g&#65533;&#65533;!*&#65533;&#65533;ij&#65533;&#65533;&#65533;&#65533;y&#65533;%&#65533;&#65533;&#610;&#65533;&#65533;&#65533;.j&#65533;&#65533;x&#65533;Y&#65533;4&#65533;b6z&#65533;i&#65533;:*&#65533;G	&#65533;I&#65533;&#65533;	&#65533;H&#65533;&#65533;j&#65533;G&#65533;m&#65533;&#65533;t&#65533;&#65533;&#65533;y&#65533;&#65533;	&#65533;&#65533;)&#65533;|Z&#65533;XJ&#65533;Y
&#65533;&#65533;&#65533;0*&#65533;_*&#65533;5&#65533;&#65533;a&#65533;:&#65533;e&#65533;v&#65533;&#611;=&#65533;&#65533;j&#65533;&#65533;nz&#65533;D
&#65533;&#65533;:&#65533;&#65533;j&#65533;y&#65533;|&#65533;I&#65533;&#65533;&#65533;-Z?S&#65533;&#65533;&#65533;tL&#65533;Z&#65533;&#65533;&#65533;&#65533;&#65533;7&#65533;^Z&#65533;a&#424;&#65533;:&#65533;&#65533;&#65533;{fj&#65533;&#65533;J&#65533;Uf&#65533;i`&#65533;&#54889;[&#65533;&#65533;&#65533;&#1705;&#65533;J&#1288;&#65533;&#65533;&#65533;&#65533;_	&#65533;&#65533;&#65533;&#65533;&#65533;w&#65533;&#65533;&#65533;&#65533;	&#65533;&#1466;&#65533;Z&#65533;~&#65533;&#65533;&#65533;:&#65533;&#65533;&#1704;9Zq&#65533;h&#65533;&#33310;&#65533;z&#65533;&#65533;*&#65533;&#65533;J&#65533;r&#65533;&#65533;D&#1705;{&#65533;&#65533;&#65533;&#684;Q&#65533;t&#1322;&#65533;&#65533;z&#65533;&#1482;&#65533;&#65533;&#65533;&#65533;&#65533;&#1709;`Z&#65533;k&#65533;^&#65533;&#65533;&#65533;J&#65533;&#65533;&#65533;&#65533;&#65533;&#65533;&#734;&#43689;&#65533;&#65533;&#65533;*&#65533;&#65533;B&#65533;:&#65533;&#65533;&#65533;&#65533;&#65533;&#65533;&#65533;;&#65533;&#1178;&#65533;&#65533;&#1701;!&#35826;&#1696;&#65533;&#65533;&#65533;&#65533;Ks&#65533;zj&#65533;&#65533;	&#65533;&#742;&#65533;&#65533;&#65533;&#65533;&#65533;&#65533;&#65533;:&#65533;:&#65533;&#65533;&#65533;&#65533;k&#65533; &#65533;&#65533;D&#1762;!+&#65533;*&#65533;&#65533;
z&#65533;h&#65533;&#65533;2&#65533;&#65533;&#65533;*&#65533;F&#65533;T[&#65533;&#65533;&#65533;2;&#65533;n
&#65533;7&#1781;8&#65533;&#65533;&#65533;
&#65533;&#65533;Z&#65533;&#65533;&#65533;&#65533;&#65533;&#625;[&#65533;&#65533;z&#65533;&#65533;&#65533;v&#65533;z&#65533;&#65533;&#65533;&#65533;&#65533;&#65533;Q&#65533;&#65533;&#65533;&#1546;&#65533;&#65533;&#44663;k&#65533;^&#757;_&#1761;7&#65533;cK&#65533;h{&#65533;B&#65533;&#65533;&#65533;&#65533;k&#65533;l&#1782;n&#65533;&#65533;LZr&#65533;&#65533;tk&#65533;&#65533;&#65533;}?&#65533;&#65533;
&#759;&#65533;
&#65533;&#65533;&#65533;;&#65533;&#65533;;&#65533;&#65533;&#65533;&#65533;|w&#65533;&#65533;&#65533;&#65533;&#65533;&#65533;&#65533;&#65533;&#65533;&#65533;&#47955;&#65533;&#65533;&#65533;V&#65533;&#65533;Y&#65533;&#65533; &#65533;&#65533;{&#65533;x&#65533;&#65533;&#65533;&#1785;"&#65533;Z0&#65533;&#65533;&#65533;&#65533;&#65533;&#65533;&#65533;&#65533;&#683;&#65533;fKb&#65533;&#65533;~&#506;&#65533;&#65533;&#65533;K&#65533;&#65533;&#751;&#65533;[&#65533;&#65533;6&#65533;&#65533;k&#65533;*6&#65533;&#65533;&#65533;&#65533;&#65533;&#65533;{&#65533;&#65533;:&#65533;YK&#65533;&#65533;{&#65533;WP&#65533;&#65533;&#766;&#65533;&#1781;U&#65533;&#65533;&#65533;&#65533;Zz&#65533;&#65533;&#764;G&#65533;&#65533;&#65533;&#65533;&#1563;&#65533;&#1723;&#65533;&#65533;;&#65533;&#65533;&#65533;u{&#65533;&#135;&#65533;&#65533;&#65533;&#65533;k&#65533;&#65533;&#65533;k&#65533;&#65533;+&#65533;&#65533;&#65533;&#65533;,&#65533;=&#65533;&#65533;&#65533;&#65533;&#65533;&#65533;&#1791;&#1721;&#65533;&#65533;&#65533;&#65533;&#65533;&#65533;&#65533;<&#65533;l&#65533;&#65533;9&#65533;H&#65533;&#65533;3&#65533;&#65533;w&#1719;6{&#65533;RP&#65533;\&#65533;,&#65533;N&#65533;&#65533;>&#65533;&#65533;#&#65533;&#65533;?&#65533;&#65533;&#65533;&#65533;&#65533;K&#65533;BY&#65533;&#65533;f&#65533;&#65533;&#65533;&#65533;	L&#65533;&#65533;&#65533;&#65533;&#65533;&#65533;&#65533;2&#65533;&#65533;:&#65533;NXl&#65533;\<&#65533;9<&#65533;W&#65533;<&#65533;k&#65533;&#65533;("&#65533;&#65533;&#1786;E&#65533;G&#65533;&#65533;I&#65533;&#65533;*&#65533;&#65533;)\&#65533;&#65533;&#65533;-&#65533;&#65533;R&#65533;Ul&#65533;TP&#65533;[&#65533;&#65533;]&#65533;_&#65533;Y\&#551;J&#392;|&#65533;&#65533;&#65533;J&#263;&#1722;j,&#65533;&#65533;e&#65533;X&#65533;&#65533;&#65533;&#1725;o<&#65533;+f&#65533;s&#65533;&#65533;v&#65533;&#65533;&#65533;&#65533;z&#65533;&#65533;&#65533;K&#512;&#65533;&#65533;|&#645;&#65533;&#65533;}<&#65533;a|&#558;&#65533;&#649;,&#65533;h}&#65533;&#65533;&#523;+&#718;&#65533;&#65533;&#65533;|&#603;&#65533;&#631;&#65533;&#732;&#65533;&#65533;&#65533;&#65533;l&#65533;&#65533;&#65533;J&#65533;&#65533;
&#420;&#65533;&#680;&#65533;&#65533;&#65533;l&#236;,&#65533;&#65533;&#65533;e&#65533;&#564;<{&#65533;+&#65533;&#65533;&#831;f&#65533;&#65533;m\&#65533;&#65533;&#65533;&#65533;p&#1797;&#65533;&#65533;&#65533;&#65533;w[&#65533;&#65533;|&#65533;&#556;&#65533;&#65533;&#65533;&#65533;J`&#65533;<&#65533;&#908;&#683;|&#964;,&#65533;X\&#65533;=l&#65533;&#65533;<&#758;,{&#65533;&#65533;&#65533;&#65533;&#434;{&#65533;&#1423;&#65533;&#65533;&#65533;&#65533;&#65533;R&#65533;T&#65533;	&#65533;&#65533;u&#65533;&#65533;&#65533;&#65533;&#65533;&#65533;,&#65533;M&#65533;&#65533;G&#65533;&#65533;&#65533;&#65533;&#65533;{&#65533;&#65533;&#65533;&#65533;&#65533;&#185;&#65533;&#65533;&#65533;&#65533;&#403;&#1236;&#65533;&#65533;&#65533;&#65533;&#511;&#65533;&#65533;t&#65533;&#65533;<g&#65533;wL&#65533;&#65533;|&#65533;u&#65533;&#65533;a,&#65533;&#65533;H&#65533;&#1130;L&#65533;&#65533;[&#65533;&#65533;)&#65533;&#65533;.&#65533;&#65533;\&#1391;&#1775;4}&#65533;6}&#65533;8&#65533;&#65533;^&#65533;&#1053;&#65533;&#65533;@&#65533;t
&#65533;&#65533;|&#65533;\|&#65533;G&#65533;&#65533;l&#65533;L]&#65533;'m&#65533;T&#65533;s&#65533;S&#65533;&#65533;W&#65533;8&#65533;&#65533;&#65533;&#65533;_=&#65533;c&#65533;&#65533;&#65533;&#65533;&#65533;p&#65533;>:&#65533;&#65533;&#65533;&#65533;&#65533;&#65533;&#828;&#65533;l&#65533;&#65533;"&#65533;&#65533;o&#65533;&#65533;b&#65533;&#65533;L&#65533;u&#65533;&#1628;m&#65533;&#65533;&#65533;I[&#65533;|-&#65533;d&#65533;&#1252;&#65533;&#1221;&#65533;O&#65533;&#65533;&#1808;L&#65533;&#65533;{&#65533;&#65533;&#974;&#65533;&#1554;&#1172;&#65533;&#65533;&-&#65533;&#65533; /&#65533;&#65533;&#65533;
&#65533;&#65533;&#65533;&#65533;&#65533;&#65533;&#65533;&#65533;&#65533;&#65533;9&#65533;&#65533;&#65533;&#65533;s&#65533;&#65533;A&#65533;&#65533;q*&#65533;i&#65533;&#373;&#65533;&#65533;>&#65533;&#1911;-&#1657;&#65533;&#1750;&#65533;&#65533;&#1789;]&#767;=&#1975;&#65533;&#65533;\&#65533;&#1659;&#1698;}&#65533;&#65533;&#65533;&#1959;]&#65533;&#65533;M&#829;&#65533;&#65533;S&#65533;&#65533;e=&#65533;&#65533;&#1012;m&#1334;=&#65533;&#1912;&#65533;&#1914;&#65533;&#984;&#65533;&#65533;&#65533;-&#1820;m&#65533;1%&#65533;X&#65533;&#65533;Z}&#65533;&#65533;&#65533;&#65533;&#65533;i>&#65533;&#65533;&#65533;[&#65533;1&#65533;&#65533;&#65533;&#65533;&#65533;&#65533;&#65533;&#65533;&#65533;H&#65533;&#65533;=&#65533;&#65533;&#65533;K]&#663;&#65533;&#65533;&#65533;l&#65533;&#65533;&#65533;&#65533;&#65533;>Y&#65533;&#65533;&#65533;^&#65533;&#65533;&#65533;&#65533;&#65533;&#65533;I&#65533;&#65533;&#65533;&#65533;[&#65533;&#65533;&#65533;&#65533;">&#65533;D&#65533;$^&#65533;&&#65533;&#65533;&#65533;\&#65533;&#65533;-&#65533;&#65533;[&#65533;&#65533;R.&#65533;H&#65533;&#65533;&#65533;&#65533;&#65533;&#65533;6&#65533;&#65533;&#2028;&#65533;&#65533;<&#65533;&#65533;&#1422;]&#65533;f&#65533;&#65533;G&#65533;&#65533;&#65533;&#65533;&#65533;&#65533;n&#65533;&#65533;SN&#65533;&#1262;&#65533;&#65533;4&#65533;&#65533;N&#65533;&#65533;\&#65533;&&#65533;&#65533;x&#65533;&#65533;&#65533;&#65533;&#65533;L&#65533;c&#65533;&#65533;@N&#65533;h&#65533;n&#65533;i~&#65533;H&#65533;&#65533;(&#65533;&#65533;\m~&#65533;&#65533;&#65533;r&#65533;^&#65533;{}&#65533;xn&#65533;0&#65533;{&#65533;}&#65533;&#65533;-&#65533;&#65533;J&#65533;&#65533;V`&#1608;&#65533;&#65533;#&#65533;&#65533;n&#65533;&&#65533;&#65533;&#65533;&#2003;&#65533;&#65533;.&#13854;&#65533;t^&#65533;Y&#65533;&#65533;&#65533;&#65533;M&&#65533;^&#65533;&#1838;&#65533;&#65533;K&#65533;&#65533;b&#65533;&#51902;&#65533;ZL&#65533;&#65533;&#65533;: &#65533;^&#65533;~&#65533;&#65533;&#65533;L^&#40574;&#65533;&#65533;&#65533;&#65533;m&#65533;~&#65533;>&#65533;&#65533;&#65533;d&#65533;&#65533;Y&#65533;&#65533;]&#65533;.&#65533;b^&#1196;&#65533;&#1118;&#65533;&#65533;n&#65533;&#65533;&#65533;#&#65533;&#65533;&#65533;&#65533;&#65533;&#65533;&#65533;&#65533;&#65533;&#1966;&#65533;&#65533;>&#65533;&#65533;&#65533;&#65533;&#65533;&#65533;&#65533;&#65533;z&#65533;&#65533;&#65533;&#65533;&#65533;&#65533;&#65533;&#65533;&#65533;`&#65533;&#65533;X&#65533;&#65533;&#65533;&#37518;&#65533;&#65533;&#65533;&#65533;n&#647;&#65533;&#65533;&#65533;&#65533;N&#65533;&#65533;)_&#65533;&#65533;6=&#65533;W&#65533;&#1243;&#65533;&#65533;&#65533;#)&#65533;_&#65533;&#65533;_^&#65533;=^&#65533;&#65533;&#65533;_&#65533;&#65533;~&#65533;_&#65533;&#65533;&#65533;&#65533;#O&#65533;k=&#65533;o&#65533;+&#65533;&#65533; &#65533;&#65533;&#65533;&#65533;&#65533;&#65533;&#65533;&#390;&#65533;&#65533;&#65533;&#65533;&#65533;&#65533;9&#65533;e&#65533;&#65533;&#65533;&#65533;b&#65533;&#65533;&#974;&#65533;&#65533;h&#47500;&#65533;#&#65533;=&#65533;&#65533;&O&#65533;(O&#65533;*_&#65533;No&#65533;&#65533;&#65533;&#413;&#65533;&#65533;d&#65533;&#65533;&#65533;&#65533;:&#65533;&#65533;`&#65533;&#65533;l_&#65533;&#65533;N&#65533;g&#65533;B&#65533;F&#520;&#65533;&#65533;&#65533;&#65533;g<&#65533;P&#65533;&#65533;0}&#65533;&#65533;N&#65533;|&#65533;T?&#1536;&#65533;;&#65533;&#65533;?&#65533;&#65533;o&#65533;d&#53919;&#65533;B&#65533;&#65533;E&#65533;"=&#65533;GM&#65533;&#65533;&#65533;&#65533;L&#65533;&#65533;&#65533;&#65533;^&#65533;&#65533;&#65533;&#65533;?&#65533;&#65533;&<x&#65533;&#65533;&#65533;Q+&#65533;&#65533;&#65533;&#65533;&#24911;&#65533;?&#65533;&#65533;_&#65533;&#1039;&#65533;&#65533;&#65533;&#65533;&#65533;&#65533;&#65533;&#65533;7&#65533;&#65533;&#65533;&#65533;&#65533;&#65533;&#65533;&#65533;&#65533;)&#65533;O&#65533;&#65533;&#65533;&#65533;&#65533;&&#65533;&#65533;|&#65533;&#415;&#65533;YO&#65533;&#623;&#6623;&#65533;c&#65533;&#65533;&#863;&#65533;&#65533;&#65533;&#65533;&#65533;&#65533;&#65533;&#65533;&#65533;&#65533;&#65533;&#65533;D&#65533;&#65533; &#65533;&#224;&#65533;	i&#65533;&#65533;&#65533;&#65533;&#65533;/&#65533;%&#1442;X&#65533;&#65533;E&#65533;&#65533;hm&#65533;&#65533;&#65533;&#65533;G&#65533;!_&#65533;$Y&#65533;&#65533;IW(U&#65533;d)&#65533;e,&#65533;1e&#65533;dU&#65533;f*&#65533;9Q&#65533;,&#65533;&#65533;&#65533;OR@&#65533;&#65533;&#65533;&#65533;&#1122;A&#65533;.&#65533;&#65533;&#65533;)'&#65533;P&#65533;^&#65533;D&#65533;&#65533;&#1387;X&#65533;n&#65533;&#65533;&#65533;k&#65533;&#65533;&#65533;&#65533;%K&#65533;&#65533;Y&#65533;&#65533;&#65533;&#65533;&#65533;&#65533;&#65533;&#65533;[&#65533;v&#65533;&#161;&#65533;&#65533;]&#65533;g&#65533;&#65533;&#65533;;&#65533;&#65533;&#65533;.Z[!\&#65533;&#65533;%F&#65533;,&#1560;&#65533;A&#529;qL&#65533;LP&#65533;&#65533;%N4o&#65533;&#65533;&#65533;&#65533;&#1030;3+&#65533;&#65533;i&#65533;Ukd&#65533;&#65533;&#65533;&#65533;&#1520;[&#65533;&#65533;=&#1766;&#65533;&#65533;&#1653;u&#1276;&#65533;&#1769;&#65533;&#65533;D&#65533;/&#65533;&#65533;4&#65533;q&#65533;&#359;&#65533;e&#65533;&#65533;&#65533;U&#65533;&#1061;G&#65533;^&#65533;lZ&#65533;j&#1658;&#65533;;&#65533;n&#1916;d&#139;'/&&#65533;`&#65533;X<#&#444;&#65533;&#65533;c&#65533;&#65533;Q&#65533;&#65533;|&#65533;&#65533;&#65533;&#65533;&#65533;&#1619;6&#65533;&#65533;?&#65533;&#65533;&#65533;m&#65533;&#65533;p&#65533;&#65533;@TpA,&#65533;7nB&#65533;*&#952;&#65533;,DN&#65533;&#65533;s&#65533;C&#65533;&#65533;:&#65533;3&#65533;&#65533;&#65533;&#65533;n&#65533;&#65533;&#65533;p&#65533;;9bo&#65533;&#65533;&#65533;3&#65533;&#65533;&#65533;K&#65533;&#65533;z&#65533;O>&#65533;&#65533;&#65533;&#65533;=$&#65533;&#65533;O&#65533;&#65533;x&#65533;&#65533;?l&#65533;@(tpJ	{&#65533;,&#65533;&#65533;E&#65533;&#65533;<P'&#65533;(&#65533;&#65533;&#167;04s&#65533;&#65533;S&#65533;Kt&#65533;,JH|s&#65533;6UdQ&#65533;Z|F&#65533;&#65533;&#65533;&#446;-G&#65533;&#65533;&#1777;4&#65533;2!y,&#65533;QH&#65533;&#65533;H&#65533;P[(L1u2JN&#65533;|&#65533;JP&#65533;LiTR&#65533;4&#65533;T.S&#65533;rU1&#65533;tu&#65533;3_]&#65533;&#65533;Y&#65533;&#65533;V\ST&#65533;:D&#65533;&#65533;sO>&#65533;&#65533;&#65533;0&#65533;%&#65533;<B&#65533;m&#65533;P&#65533;&#1835;&#65533;&#65533;&#65533;&#65533;&#65533;G#5&#65533;Y%)&#65533;t&#65533;M;&#65533;&#65533;SQC-u\rQ&#65533;&#65533;0[%&#65533;&#65533;2c&#65533;5&#65533;Z&#1652;5W&#39223;&#65533;&#65533;Xa&#65533;&#65533;w&#65533;c&#65533;C&#65533;A+8Gl&#65533;v&#65533;F&#65533;u&#65533;&#65533;I)ET&#65533;m3}&#65533;&#65533;s3&#65533;&#653;&#65533;&#65533;]U&#65533;U&#65533;&#65533;u&#65533;%9^y&#65533;u_{&#65533;&#65533;&#65533;c&#65533;uf_&#65533;&#65533;_&#65533;&#65533;`*>&#65533;&#65533;k&#65533;S&#65533;ah6Z&#65533;l)&#65533;&#65533;I&#65533;&#65533;&#65533;&#65533;c&#65533;&#65533;~:d&#65533;E&#65533;&#65533;d&#65533;&#65533;&#65533;e&#65533;[f&#65533;^&#65533;i&#65533;f&#65533;&#65533;&#65533;g5&#65533;>v&#65533;q&#65533;&#65533;m&#65533;f/I&#65533;&#65533;&#65533;&#65533;h&#65533;&#65533;}&#65533;&#1189;r&#65533;i&#65533;&#853;zp&#65533;&#237;&#171;&#65533;V&#65533;&#65533;O&#65533;&#65533;L&#65533;&#65533;&#65533;ze&#65533;&#65533;$&#65533;l&#65533;&#65533;&#65533;7g&#65533;f[&#60945;E&#65533;&#65533;&#65533;v&#65533;&#65533;D&#65533;V&#65533;=&#65533;&#65533;v&#65533;&#65533;&#65533;zv&#65533;e&#65533;&#65533;	&#65533;^&#65533;Pz&#65533;=r&#65533;)&#65533;&#65533;k&#65533;-&#65533;&#65533;&#65533;V{&#65533;&#65533;FOt&#65533;&#65533;N8[&#65533;^=&#65533;&#65533;b&#65533;u&#65533;c&#65533;&#65533;v&#65533;&#65533;&#65533;p&#65533;&#65533;&#65533;w4&#65533;~r&#65533;'&#65533;&#65533;x&#65533;W>&#1053;=&#65533;&#65533;&#65533;]v&#65533;&#65533;2{&#65533;I}&#65533;Ai&#65533;1&#65533;O&#65533;&#65533;&#65533;&#65533;hW&#65533;&#65533;&#65533;/k&#65533;&#65533;&#65533;&#614;2&#65533;Y&#65533;&#65533;x&#65533;&#65533;&#65533;&#65533;&#65533;&#65533;m&#65533;&#65533;_&#65533;&#65533;gB&#65533;Eiy&#65533;&#1954;\&#65533;&#65533;pl &#65533;WC&#65533;=&#65533;&#65533; &#65533;&#1829;>rpxa&#65533;&#65533;B(B&#65533;&#65533;&#65533;&#65533;<&#65533;&#65533;	&#65533;&#65533;&#160;&#65533;&#65533;&#65533;-|&#65533;&#65533;&#65533;=&#65533;u&#65533;S:,&#65533;p&#65533;E.&#65533;q&#65533;&#65533;a&#840;A1&#65533;C&#65533;&#65533;&#65533;&#65533;&#65533;&#65533;Q&#65533;x&#65533;&#65533;&#65533;&#65533;&#65533;&#65533;-O&#65533;Kt[~&#65533;&#65533;D(JoS!&#65533;&#65533;+&&#65533;u&#65533;b&#65533;&#65533;H0&#65533;p&#65533;d,c&#65533;(xF5&#65533;1x&#65533;&#65533;A&#65533;';&#65533;oXI&#65533;&#65533;&#65533;&#65533;7$	2&#65533;&#65533;\&#65533;&#42372;HE&#65533;&#1152;Y&#65533;b&#65533;&#65533;&#65533;&#537;@&#1169;&#65533;L&#65533;%&#1351;&#65533;4^P&#65533;&#65533;lN&#65533;&#65533;&#65533;#jn&#65533;&#65533;&#65533;&#65533;&#65533;&#65533;s&#65533;A&#65533;RR&#1172;"&#65533;C&#65533;.r&#65533;&#65533;&#65533;&#65533;-&#65533;&#65533;MIz&#65533;&#65533;&#65533;&#65533;$0}&#65533;L&#65533;H&#65533;_&#65533;1e&#65533;&#65533;c~&#65533;&#65533;&#65533;&#65533;&#65533;(I&#65533;&#65533;&#65533;&#65533;&#975;&#65533;$!&#65533;&#65533;&#65533;jZ&#65533;GX&#806;6&#65533;&#65533;Hq&#65533;cL(/&#65533;&#65533;	aB4&#65533;h<&#65533;+&#65533;&#65533;u&#65533;&#65533;&#65533;&#65533;$b'&#65533;Qy&#1118;&#65533;d"*&#65533;&#65533;&#65533;T&#65533;&#65533;=&#65533;h+&#65533;(&#65533;&#65533;&#65533;P&#65533;-XBog&#65533;&#65533;&#65533;&#65533;&#65533;t&#65533;C%J&#1097;^&#65533;A&#65533;F3&#65533;&N&#65533;!&#65533;&#65533;H&#65533;(&#65533;&#65533;:?&#65533;L&#65533;TU
1&#65533;&#65533;&#59719;$hLcjS&#65533;&#65533;F&#65533;;m&#65533;8}J&#1311;&#65533;U&#65533;&#65533;&#65533;&#65533;Q5&#65533;	&#65533;V&#931;&#65533;&#65533;(gD&#168;&#65533;-&#65533;L&#65533;+UQj&#65533;AM&#65533;&#65533;j&#65533;&#65533;&#65533;"&#65533;&#65533;&#65533;&#65533;X&#234;&#65533;(&#65533;&#65533;&#65533;b&#65533;&#65533;Y&#65533;zY&#65533;f"&#65533;n&#23303;&#65533;&#65533;TO&#435;&#65533;N&#65533;k3&#65533;&#65533;&#1516;&#65533;U&#65533;&#65533;#!&#65533;&#65533;&#65533;&#65533;&#65533;&#65533;&#65533;e&#65533;bkk1&#65533;&#65533;b&#65533;L0"&#65533;&#65533;&#65533;&#65533;q&#65533;Mkf&#65533;{&#65533;a&#65533;&#65533;!
-]G&#751;9,&#65533;&#65533;}<m_&#65533;&#65533;Z@&#1445;&#65533;&#65533;L&#65533;#[&#65533;&#65533;&#65533;&#65533;&#65533;&#65533;inW&#65533;&#1554;&#1298;&#65533;]&#65533;]O-&#65533;\&#65533;j"&#65533;)Bj&#65533;&#65533;&#65533;\2&#65533;&#65533;&#65533;e&#65533;v&#65533;&#65533;]&#65533;~&#436;&#65533;&#65533;&#65533;&#1940;v)YZJ&#65533;&#65533;%&#65533;b&#65533;%&#65533;&#65533;2&#65533;&#65533;&#65533;]o&#65533;&#65533;[\&#65533;&#65533;W&#65533;&#65533;U&#65533;;;&#65533;&#65533;&#65533;:&#65533;&#65533;&#660;&#65533;t&#65533;&#65533;&#65533;X0%&#65533;o&#65533;|&#65533;&#65533;.D[&#65533;5&#65533;L&#65533;&#65533;&#65533;6/N-|ag8&#65533;&#65533;o\A&#65533;&#65533;_n&#65533;&#65533;&#65533;%1I&#65533;wb&#65533;X&#65533;+&#65533;n&#65533;&#65533;@&#65533;J&#65533;8&#65533;&#65533;m&#65533;a@&#65533;&#65533;&#65533;9&#65533;)&#65533;&#65533;&#65533;&#65533;&#65533;&#65533;f&#65533;P&#65533;&#65533;&#65533;v8em&#65533;&#65533;E&#65533;_P2&#65533;&#65533;N&#65533;&#65533;&#65533;&#65533;&#65533;&#65533;&#65533;0&#65533;&#65533;h&#65533;-&#65533;X!/`&#65533;&#65533;&#65533;V[DZ&#1206;&#65533;4&#65533;&#716;&#65533;W&#65533;l~&#63183;[g:&#65533;&#65533;&#65533;&#65533;&#65533;s&#65533;&#65533;&#65533;G>&#65533;&#65533;&#65533;Q^)KM&#65533;&#65533;&#65533;&#65533;&#1032;N&#65533;&#65533;}&#65533;GC&#65533;&#65533;&#65533;&#65533;&#65533;&#65533;&#65533;&#65533;Z&#65533;&#1500;&#65533;h&#65533;=]&#65533;&#65533;z&#65533;w^r&#65533;1&#65533;&#63514;~K&#65533;&#65533;hA&#65533;&#65533;&#65533;&#65533;%&#1900;i]k&#65533;:&#65533;-(A&#65533;&#65533;,l_&#65533;&#65533;f%v&#65533;&#65533;-&#65533;rX&#65533;&#65533;&#65533;&#65533;&#65533;M_x&#65533;:&#65533;&#65533;&#1267;&#65533;=&#65533;fa&#65533;&#65533;&#65533;2&#65533;&#65533;G#`&#65533;N&#65533;&#65533;/&#65533;&&#65533;W&#65533;X&#65533;vu&#65533;7&#65533;t&#65533;&#717;&#65533;&#65533;f|]&#65533;&#65533;8&#65533;&#1757;&7&#65533;e&#574;&#65533;&#65533;&#65533;og&#65533;;7[f&#65533;am&#65533;@&#65533;&#65533;&#1377;&#65533;n&#65533;&#65533;h&#65533;&#65533;7&#65533;9&#65533;&#65533;&#65533;&#65533;mq]&#65533;&#2040;&#65533;9NtvE&#65533;&#65533;"&#65533;7[&#65533;\r&#65533;O&#65533;&#65533;&#65533;7&#65533;&#65533;&#65533;&#65533;&#65533;&#65533;&#1366;&#65533;f&#65533;&#65533;&#1690;&#65533;18&#65533;9&#65533;w~&#65533;&#65533;&#65533;&#65533;&#65533;>g&#65533;&#65533;&#1870;t2&#65533;&#65533;&#65533;&#65533;.Y0Gg&#65533;&#65533;Y&#65533;O&#65533;k&#65533;&#65533;.W&#65533;&#757;&#65533;&#65533;^&#65533;&#65533;&#65533; &#171;c}/&#65533;&#65533;&#187;~&#1172;&#65533;H&#65533;&#65533;r&#65533;&#65533;m&#65533;&#65533;&#65533;&#65533;&#65533;:&#65533;-t&#65533;H&#65533;&#65533;&#65533;uO
&#1235;&#65533;&#65533;&#65533;&#65533;&#65533;&#65533;|_&#65533;&#65533;n&#65533;&#65533;#~&#65533;&#65533;z&#65533;V&#65533;eE&#65533;gx&#65533;&#65533;&#65533;:c&#65533;g&#65533;&#1820;&#65533;&#29122;&#65533;&#65533;_Zk&#65533;&#65533;JF#&#65533;&#65533;&#65533;&#65533;&#65533;&#65533;&#65533;&#65533;&#65533;&#65533;	{&#65533;&#65533;&#65533;O.W&#65533;&#65533;a&#65533;{&#65533;F&#65533;G-&#65533;}We\&#65533;-WL&#65533;&#65533;'>&#65533;/a&#65533;'_K&#65533;'}&#545;o&#65533;zs&#65533;&#65533;&#65533;wc&#65533;&#65533;x&#65533;&#65533;&#65533;&#65533;&#65533;>&#65533;&#65533;=&#65533;k&#65533;&#65533;5o+&#65533;E&#65533;&#65533;[&#65533;rk?&#65533;&#1216;&#65533;uC&#65533;&#65533;S&#65533;&#65533;{&#65533;&#1227;&#65533;&#65533;32&#65533;+&&#65533;B9&#65533;&#65533;&#65533;@&#20143;;-&#65533;&#65533;&CZ@.c@T?&#65533;&#65533;
&#65533;@&#65533;&#65533;&#65533;&#65533;	&#1075;%\&#65533;A&#65533;*2&#65533;?&#65533;;&#65533;&#65533;+&#65533;&#1539;&#65533;hk&#65533;&#65533;=&#65533;[&#65533;@
(	/&#65533;&#65533;m&#65533;&#65533;]&#65533;@&#65533;&#65533;&#65533;&#65533;@&#65533;&#65533;Mc&#65533;0&#65533;A &#65533;,44B5&#65533;&#65533;C&#65533;&#65533;&#65533;C&%4A'L<&#65533;k))&#65533;2&#65533;{-&#65533;2?&#65533;&#130;&#65533;8.&#65533;&#65533;	|&#65533;2&#65533;&#65533;
+3s
B6\&#65533;6&#65533;&#65533;&#65533;&#65533;&#65533;&#65533;&#65533;&#65533;9&#65533;&#65533;'&#65533;&#150;
0jr&#65533;=&#65533;&#65533;,&#65533;DPE@:(ES<E&#65533;BS,DC$C&#65533;&#65533;&#65533;&#65533;&#65533;4&#65533;&#65533;d&#65533;Et\4&#65533;Ht=8&#65533;'J&#65533;DKt&#65533;B&#65533;&#65533;l&#65533;C&#65533;#?&#65533;6Q\Fq&#65533;&#65533;@&#65533;T&#65533;FT&#65533;&#65533;&#65533;&#65533;1&#65533;8&#65533;;DD&#65533;	&#65533;S&#65533;[&#65533;E&#65533;&#65533;@H<9$|&#65533;h[&#65533;9&#65533;&#65533;Kl<&#65533;;8&#65533;2@k&#65533;=e&#65533;1-T&#65533;gDU&#65533;FklE&#65533;9/&#65533;&#65533;n&#65533;?p&#65533;&#65533;q&#65533;E|&#767;&#65533;&#65533;I&#65533;$&#65533;#&Fu&#65533;&#65533;8&#65533;H&#65533;&#65533;+blG&#65533;&#65533;&#65533;+;>&#65533;&#457;&#65533;Q&#65533;G|&#65533;&#65533;&#65533;[ &#65533;F&#65533;9Y&#65533;F&#65533;49&#65533;i&#65533;&#65533;&#65533;&#65533;^,&#65533;&#65533;&#65533;&#521;&#65533;&#65533;&#865;X;c&#65533;>&#65533;&#65533;&#65533;H&#65533;&#65533;G&#65533;$I&#65533;,>V&#65533;	`&#65533;Q:&#65533;&#565;&#509;k&#65533;Q&#65533;&#65533;y&#65533;&#65533;]&#65533;&#65533;ID&#65533;t&#65533;&#65533;6&#65533;&#648;$&#65533;*xGw&#65533;&#299;&#65533;&#65533;&#65533;<Ds&#394;J&#65533;&#65533;.&#65533;&#65533;&#65533;(+&#65533;`J&#65533;&#65533;&#65533;&#681;&#65533;&#65533;&#65533;&#759;&#65533;&#65533;/}{&#65533;d
&#432;K&#65533;&#753;&#65533;H&#65533;<K&#65533;t%+,&#65533;&#65533;l&#720;$E,J	T&#65533;&#65533;G&#65533;&#65533;&#805;&#65533;&#65533;k7&#65533;c&#637;t&#639;t&#260;4&#65533;&#65533;&#65533;&#65533;&#65533;/f3&#65533;&#65533;4<:,&#65533;&#236;&#65533;,@&#65533;c&#65533;&#65533;|&#65533;&#65533;&#65533;&#65533;I&#65533;m&#65533;&#65533;&#756;&#65533;&#65533;&#556;L&#65533;&#65533;&#65533;&#65533;&#65533;L&#65533;&#65533;L&#65533;&#65533;&#65533;&#1060;&#65533;&#65533;&#65533;&#65533;:s&#65533;&#65533;!McL&#65533;&#65533;'^&#65533;J&#65533;&#65533;&#65533;&#65533;L&#65533;M&#65533;&#65533;&#1788;M&#1852;&#65533;XSH(j&#65533;L&#65533;&#65533;B&#65533;$N&#65533;$DX&#65533;&#65533;&#65533;d&#930;&#65533;&#65533;&#65533;&#65533;&#65533;<&#65533;&#65533;N&#65533;|&#619;\&#65533;$1&#65533;|&#878;&#65533;&#65533;&#65533;*&#65533;M&#65533;&#65533;&#65533;&#65533;&#65533;&#65533;&#65533;j&#65533;&#65533;N&#65533;N&#65533;&#65533;&#65533;&#65533;L&#65533;&#65533;&#65533;t&#647;rNEH&#65533;L*&#65533;&#65533;O&#65533;N&#65533;/s&#65533;N&#65533;=L$O-KNDO&#65533;&#65533;D&#65533;&#65533;P&#65533;&#65533;@E=&#65533;&#65533;&#65533;&#65533;&#65533;&#65533;Q&#65533;P].]Qm&#65533;&#65533;&#65533;&#65533;2&#65533;R&#395;&#65533;U&#65533;&#65533;&#65533;&#65533;P&#65533;24&#65533;&#1822;&#65533;&#65533;Q&#65533;&#65533;&#1059;,N&#65533;C~&#65533;&#65533;&#65533;
&#65533;&#65533;%M&#65533;&#65533;P&&#65533;&#65533;&#65533;C&#65533;&#65533;I-&#65533;&#65533;x&#65533;&#65533;&#65533;R&#65533;>/=&#65533;?&#65533;&#65533;&#65533;F&#65533;&#65533;&#65533;&#65533;&#65533;&#65533;:S&#65533;,&#65533;5&#65533;6E&#65533;7&#65533;SS&#65533;&#65533;'U<|&#671;U&#65533;&#65533;	?>E$&#65533;&#65533;&#65533;UjUATS&#65533;@C&#65533;&#65533;!Q
2R5mT6&#65533;O&#65533;s&#65533;H&#65533;7%;&#65533;J]P&#65533;&#65533;&#65533;;&#65533;&#65533;<%&#65533;&#65533; &#65533;&#65533;J;0Ud%Ue-&#65533;S&#65533;UM&#65533;&#65533;&#65533;&#65533;E&#65533;d&#1230;&#65533;&#65533;X&#65533;&#65533;&#65533;&#823;ZM&#65533;&#65533;::&#65533;U]5&#65533;&#65533;&#65533;I&#65533;Q&#65533;`&#65533;t}1lVU\V&#65533;<&#65533;deV&#65533;&#65533;gMUV&#65533;J&#65533;&#65533;j&#65533;N&#65533;&#65533;l&#65533;&#65533;m&#65533;&#65533;&#65533;U%-KW*&#65533;*_=Wt]W&#65533;&#65533;&#65533;&#65533;t&#65533;w&#65533;X&#65533;z&#65533;X&#65533;Xi&#65533;&#65533;{]&#65533;E&#65533;&#1516;lM&#65533;q&#65533;G%&#1538;&#65533;T\WbY&#65533;]&#65533;&#582;-&#65533;&#65533;&#65533;&#65533;&#65533;]@&#65533;&#65533;c&#65533;X&#65533;&#65533;Q&#65533;Y&#65533;&#65533;&#1611;u&#1422;&#65533;W&#65533;&#65533;V&#65533;&#65533;&#65533;wZ&#65533;J&#65533;&#65533;&#65533;&#65533;&#65533;&#595;5X&#65533;&#65533;UX&#65533;0&#65533;&#65533;u&#65533;&#65533;&#65533;Xz&#65533;Y&#65533;&#65533;f&#65533;&#65533;e&#65533;&#1631;&#65533;z-T&#65533;=&#65533;|mN]DQ&#65533;mZ&#65533;}&#65533;f&#65533;ZJMX&#65533;&#65533;#;&#65533;&#65533;&#65533;J&#65533;&#65533;&#65533;&#65533;&#65533;<&#65533;&#65533;X&#65533;&#65533;X&#65533;M&#65533;-&#65533;&#65533;,&#1778;&#65533;1&#65533;U&#65533;&#65533;U&#1295;5&#65533;k]Z&#65533;&#65533;&#65533;u&#65533;e&#65533;[&#65533;&#65533;&#65533;&#164;&#65533;K&#65533;H&#65533;$Ob&#65533;C/&#65533;5&#65533;&#65533;[&&#65533;W&#65533;&#65533;&#65533;y&#65533;&#65533;[&#65533;&#65533;&#396;&#65533;F&#65533;c&#65533;&#397;V&#65533;}D~&#65533;\&#65533;&#65533;\l&#65533;&#65533;&#65533;&#65533;\&#65533;o}Mp&#65533;&#65533;)-^A&#65533;[&#65533;&#65533;&#65533;(&#65533;[&#65533;\&#65533;/#\I][&#65533;-&#65533;&#65533;&#65533;&#65533;\&#65533;&#65533;^&#1477;&#65533;&#65533;&#65533;C&#65533;]&#65533;}\&#65533;&#65533;]&#1973;&#65533;&#65533;m&#65533;&#65533;=X&#869;[&#65533;&#65533;E&#65533;&#65533;U&#65533;&#65533;X&#65533;e&#65533;&#65533;L&#65533;&#65533;y&#65533;&#65533;/E&#1866;&#65533;&#65533;&#65533;%&#65533;&#65533;&#65533;^&#1701;&#65533;&#65533;&#65533;&#65533;&#65533;&#65533;&#65533;K&#65533;5&#65533;&#1933;&#65533;Y&#65533;&#1350;L_&#65533;&#65533;J&#65533;&#65533;&#877;&#65533;&#65533;&#65533;&#1732;]v5,&#65533;EB&#65533;_&#65533;&#65533;&#65533;bEv&#65533;Q&#65533;&#65533;`&#65533;^SD\0&#65533;&#65533;;`b&#65533;4^&#65533;u`&#65533;x&#65533;&#65533;&#65533;&#65533;&#65533;E&#65533;&#65533;`&#65533;`&#65533;S&#65533;`;&#65533;&#65533;X&#65533;&#65533;&#65533;&#65533;&#65533;&#65533;T&#65533;&#65533;>a&#65533;&#65533;O&#65533;_&#65533;&#65533;&#65533;&#65533;&#65533;_B&#65533;&#65533;a&#65533;&#1956;+&#65533;w&#65533;&#65533;&#65533;&#65533;aY&#65533;&#65533;&#65533;&#65533;D&#65533;A^J=&#10861;[&#65533;Ub&#65533;&#611;&#65533;&#65533;b*&#65533;T$](6;,&#65533;b&#65533;&#65533;4&#65533;&#9933;FA&#65533;&#65533;A3&#65533;&#65533;36&#65533;&#65533;4&#65533;&#65533;dc`&#65533;&#65533;akY8&#65533;9&#65533;&#65533;~&#65533;D#&#65533;c<&#65533;c&#65533;y&#65533;|&#65533;c']@&#65533;
&#65533;ev&#65533;B&#65533;&#1945;2&#65533;&#65533;N&#65533;&#65533;W&#65533;&#65533;eZca&#65533;d&#65533;&#65533;J&#65533;8&#65533;S&#65533;}&#65533;&#65533;N.&#65533;7&#65533;f&#65533;&#65533;R&#65533;c&#890;&#65533;&#65533;cl&#65533;&#65533;/&#65533;fV&#65533;&#65533;Gye&#65533;@&#65533;r~&#65533;f&#65533;&#65533;C&#65533;e.\@&#65533;eqv&#65533;*f&#65533;d&#65533;5&#65533;c&#65533;g&#65533;&#65533;&#65533;ef&#15877;&#65533;O&#65533;hn`Qe}&#65533;&#65533;f;F&#65533;T>&#65533;&#65533;&#65533;~hoFu&#65533;b&#65533;`&#65533;&#65533;r.&#65533;A&#65533;&&#65533;<a]&#65533;&#65533;&&#65533;F&#65533;&#65533;Z&#65533;>yn&#65533;.&#65533;&#65533;&#65533;g&#65533;M&#3405;&#65533;h&#65533;a8hQ&#65533;fJE&#65533;&#65533;Lb&#65533;yh&#65533;&#65533;&#65533;&#22396;&#65533;`4&#65533;&#65533;&#65533;&#65533;&#21238;&#65533;x&#65533;5u^g&#65533;&#65533;h/Li.&#65533;`>in4&#65533;&\&#65533;fUJ&#65533;g5&#65533;gH&#65533;\&#65533;&#65533;i&#65533;&#65533;i&#65533;F&#65533;j&#65533;RU&#65533;f*&#65533;i&#65533;u&#65533;p&#65533;Y&#65533;&#65533;&#65533;^&#65533;&#65533;j&#65533;&#65533;L&#891;&#1968;U]&#65533;&#65533;Dj&#65533;.iH\t&#65533;c&#65533;&#65533;&#65533;n&#65533;n>	&#65533;&#65533;&#17958;`R6&#48366;SRk&#65533;&#65533;6&#65533;[&#65533;&#65533;&#65533;j	&#65533;k&#65533;&#65533;&#65533;:^n&#65533;&#65533;&#65533;[l&#65533;&#65533;GN&#65533;N&#65533;JJ&#65533;DM&#1419;D&#65533;fH&#65533;&#65533;l&#590;C&#65533;#&#65533;&#65533;&&#65533;&#65533;nm#4&#212;&#65533;&#65533;&#65533;&#998;kP&#65533;&#65533;|$m&#65533;[&#65533;D&#65533;&#65533;&#65533;n&#65533;q&#65533;&#65533;&#65533;_&#65533;&#65533;&#1638;mn&#65533;W&#65533;UM&#65533;&#65533;&#65533;&#65533;&#65533;&#65533;&#65533;&#65533;&#65533;&#65533;&#65533;m&#65533;N&#1052;&#65533;M&#65533;&#65533;r&#65533;6&#65533;v&#65533;&#65533;&#65533;2&#65533;4S&#65533;h&#65533;&&#65533;&#65533;&#65533;.&#65533;=mF&#65533;&#65533;&#65533;N&#65533;&#65533;&#65533;&#65533;&#65533;(&#65533;&#65533;&#65533;o&#65533;v&#65533;5&#65533;&#65533;@ &#65533;&#65533;^&#65533;	n&#65533;&#606;&#65533;&#65533;n&#65533;&#65533;&#65533;&#65533;o&#65533;F&#65533;&#65533;&#65533;&#65533;n&#65533;&#65533;&#65533;&#1054;&#65533;&#65533;&#65533;e2V&#65533;Gp&#65533;&#65533;n&#65533;m&#65533;v&#65533;X&#65533;pr:&#65533;&#65533;nl&#65533;pPJ&#65533;&#65533;p9&#1934;&#65533;&#65533;Hhq&#65533;&#65533;fW&#65533;&#65533;&#65533;Xq&#65533;Wd&#65533;&#65533;j&#65533;N&#65533;q&#65533;&#65533;&#65533;&#65533;f&#65533;w&#65533;&#65533;&#65533;&#65533;&#65533;p&#65533;ti&#65533;l&#65533;hr&#65533;@&#65533;"&#65533;&#65533;eog&#2006;&#65533;&#65533;&&#65533;o'&#65533;<(&#65533;&>&#65533;&#65533;&#65533;*?&#65533;&#65533;&#65533;F&#65533;yeg&#65533;n0&#65533;&#65533;2?&#44630;k3&#65533;&#65533;&#65533;!c+o7&#65533;i&#65533;&#65533;s&#65533;&#65533;&#65533;Q&#65533;&#65533;&#65533;s%&#65533;&#65533;%&#65533;%K&#65533;A&#65533;c?&#65533;DW&#65533;&#65533;&#65533;\&#65533;G&#65533;P&#65533;&#65533;t/&#65533;&#65533;.&#65533;m,w&#65533;)^sK".&#65533;fs&#65533;X#oo"&#65533;&#65533;nEu$&#65533;S&#65533;s&#65533;&#65533;&#65533;&#65533;&#65533;l&#65533;&#65533;t)?.t&#65533;r[wF7&#65533;7&#65533;H'&#65533;`&#65533;tG&#65533;t+/vcG&#65533;MW&#65533;e&#65533;,
b&#1524;sh&#65533;R&#65533;&#65533;#&#65533;v&#65533;&#65533;:&#1603;oV_&#65533;nt*&#65533;&#65533;&#65533;-EZG&#65533;Z_&#65533;&#65533;LO&#65533;v&#65533;&#65533;s&#65533;&#65533;&#65533;&#65533;\&#65533;&#65533;w/&#65533;x&#65533;[&#65533;&#65533;&#65533;(&#65533;&#65533;&#65533;N'&#177;&#65533;\&#65533;n&#65533;ZeRj7&#65533;'&#65533;qTFx&#65533;6oW&#65533;%&#65533;&#65533;&#65533;*&#65533;&#65533;&#65533;xs&#65533;&#65533;]&#65533;nu&#65533;&#65533;_Gz&#65533;_px/w&#65533;&#65533;&#65533;z7&#65533;&#65533;&#65533;&#65533;&#65533;vyR&#65533;<g&#65533;&#65533;'&#65533;&#65533;&#65533;&#65533;T&#65533;v?&#65533;Z&#65533;S&#65533;&#65533;&#65533;Gq&#65533;@&#65533;&#65533;&#65533;x\/z&#65533;U`g&#65533;z&#65533;{&#65533;op&#65533;zrz&#65533;zz'ysRIGy&#1942;f&#65533;&#65533;&#65533;x&#65533;O&#65533;k&#65533;s&#65533;7&#65533;&#65533;ns}&#65533;M&#65533;&#65533;6&#65533;/&#65533;ysW&#65533;&#65533;&#24111;{&#65533;&#65533;&#65533;&#65533;&#65533;{&#65533;&#65533;{y&#65533;&#65533;4|&#65533;O&#65533; &#65533;w&#65533;?|&#263;y&#343;&#65533;&#65533;'^^5W&#65533;&#65533;R&#65533;&#65533;&#65533;&#65533;}&#65533;&#65533;&#65533;{&#65533;&#65533;&#65533;&#65533;|&#65533;w&#65533;0'&#65533;1'}&#65533;n&#65533;&#65533;&#65533;&#65533;G&#65533;&#65533;&#65533;z&#65533;W&#65533;&#65533;&#65533;&#65533;}&#65533;U&#65533;&#65533;&#65533;&#65533;z&#1783;&#65533;c&#65533;&#65533;&#65533;&#65533;'&#65533;&#65533;a&#65533;&#65533;&#65533;&#65533;&#65533;z&#65533;&#65533;&#65533;&#65533;_&#65533;&#65533;&#65533;J&#65533;&#65533;&#65533;{NW}Mz&#65533;&#65533;&#65533;&#65533;&#65533;@&#65533;$d&#65533;&#65533;E	"l&#65533;a&#65533;&#65533;&#65533;&|Xq&#65533;&#65533;>7f,&#529;&#528;"?&#65533;&#1283;&#29597;&#65533;*W&#65533;&#65533;#&#65533;e&#726;gf&#65533;&#65533;	&#27031;&#65533;ZvV&#65533;&#65533;&#65533;&L&#65533;5R&#65533;&#65533;P&#65533;J&#65533;.a:&#65533;)&#1320;=&#65533;&#65533;z&#65533;&#65533;-&#65533;&#65533;HA&#65533;&#45616;(&#65533;&#65533;`&#65533;,&#65533;j&#1522;&#65533;&#65533;m&#65533;j&#65533;k&#1980;&#65533;&#65533;&#65533;&#65533;&#65533;o_&#65533;&#65533;&#65533;&#822;,b&#197;&#65533;&#65533;&#65533;j&#65533;&#65533;1&#65533;&#530;EM&#65533;&#65533;fM&#65533;2k&#65533;&#65533;9hL&#65533;D&#65533;.&#65533;&#65533;&#65533;#&#1292;V&#65533;f&#65533;&#65533;B&#65533;$g_&#65533;m&#65533;6&#65533;&#1845;^&#65533;-&#65533;&#65533;&#65533;&&#65533;&#65533;,&#65533;2&#65533;L&#65533;6u&#65533;&#65533;	h&#1187;E&#65533;&#65533;^&#65533;&#65533;T &#1705;Z&#65533;>&#65533;;&#1518;`&#2018;u`>&#65533;&#65533;&#65533;&#206;P|&#65533;z&#65533;&#65533;{HL&#65533;&#65533;&#65533;&#65533;&#65533;W.&#24575;eV&#65533;&#65533;%v&#65533;&#65533;&#65533;&#578;&#65533;&#65533;vn&#65533;&#65533;&#65533;pFx&#65533;B&#65533;&&#65533;&#65533;uTap&#137;H&#65533;q&#65533;%&#65533;N_&#65533;&#65533;&#65533;s&#1145;8&#65533;t&#65533;ag&#65533;QDd&#65533;&#65533;&#65533;&#65533;xx&#65533;%&#65533;~&#65533;7&#65533;^&#65533;&#65533;e&#1553;&#65533;&#65533;$&#65533;&#65533;9&#65533;&#65533;O &#65533;h &#65533;	j&#1632;&#65533;nx&#65533;nV&#65533;&#65533;a&#65533;e&#65533;&#65533;&#65533;!&#65533;&#65533;f%&#65533;&#65533;&#65533;(&#65533;&#65533;b&#65533;/&#65533;#&#65533;3&#65533;Y&#65533;t&#65533;&#65533;&#65533;&#65533;<&#65533;&#65533;#{'&#65533;5&#65533;&#65533;M.y&#65533;{q1&#65533;(}&#65533;I*&#65533;PVy&#65533;Yj&#65533;%&#65533;&#65533;y	!&#65533;d&#65533;)&#65533;&#65533;g&#65533;f*&#65533;&#65533;&#65533;&#65533;$&#65533;
o&#65533;)'&#65533;u&#65533;&#65533;g&#65533;&#65533;&#65533;+&#65533;~hV&#65533;:^&#65533;bI&#65533;(&#65533;&#65533;2:X&#65533;&#65533;:&#65533;l&#65533;Q-&#65533;Zk&#65533;&#65533;v:I&#65533;&#65533;"*&#65533;{&#65533;i&#65533;E&#65533;&#65533;Zf&#65533;&#65533;&#65533;*&#65533;&#65533;Hk&#65533;&#65533;&#1914;'&#65533;&#65533;&#65533;&#65533;+&#65533;&#65533;&#672;/W&#65533;j,&#65533;g&#65533;&#65533;a&#65533;-&#65533;&#65533;{	&#65533;&#65533;&#65533;&#65533;&#65533;l&#65533;d&#65533;I&#65533;)&#65533;&#65533;h[&#65533;&#65533;R&#65533;&#65533;&#1986;K&#65533;&#65533;&#209;{.&#65533;&#65533;r2&#65533;&#41644;&#65533;J'&#65533;&#65533;&#65533;&#65533;&#65533;&#65533;&#65533;o&#65533;&#65533;FG&#65533;&#65533;&#65533;&#1419;/w&#65533;&#65533;7&#65533;&#65533;rZ&#65533;B2&#1072;&#65533;}5&#65533;,&#1222;1&#65533;&#65533;&#65533;QG0&#65533;&#65533;U]i&#65533;&#65533;ff&#65533;&#65533;]+&#65533;-&#481;&#65533;&#65533;&#65533;&#65533;&#65533;|&#65533;&#65533;*&#65533;&#65533;n&#65533;&#373;&#65533;&#65533;3&#65533;&#65341;nw&#65533;&#65533;&#65533;&#65533;&#65533;s&#962;&#65533;t&#65533;&#65533;)0x&#65533;&#65533;I]8&#65533;;Ji&#65533;|5&#65533;[m&#65533;&#5415;&#65533;&#65533;&#65533;OL&#65533;&#65533;^_v&#65533;&#65533;&#65533;&#65533;1&#65533;&#65533;=&#65533;k&#65533;&#690;&#65533;k&#65533;&#1974;&#65533;1&#65533;-g&#65533;t&#65533;]&#65533;&#1912;&#65533;{&#1979;&#65533;&#1975;&#65533;&#65533;&#65533;&#1297;#~&#65533;y &#65533;&#65533;X7&#65533;x&#65533;&#65533;&#65533;|&#1161;a&#65533;9&#65533;&#65533;&#65533;u(&#65533;{&#65533;9&#65533;a&#65533;>v&#39395;=f&#65533;l&#65533;&#65533;&#65533;&#65533;&#65533;&#48884;&#65533;n&#65533;&#65533;v&#65533;&#65533;&#65533;&#65533;z&#65533;&#65533;&#65533;7&#65533;&#65533;>&#1970;&#65533;&#65533;&#65533;&#65533;I&#65533;&#1283;&#65533;&#65533;&#65533;IO&#65533;&#65533;&#65533;&#65533;&#65533;&#65533;eOk&#65533;_&#65533;&#65533;7&#65533;	&#65533;&#65533;|&#65533;&#47146;@&#65533;>&#65533;&#65533;&#65533;}&#65533;&#65533;]&#65533;&#65533;&#65533;)&#65533;&#65533;v&#65533;&#65533;&#2015;^&#575;&#65533;&#65533;&#65533;&#65533;[&#65533;`X@&#65533;;&#65533;&#65533;z&#65533;&#65533; .L&#65533;&#65533;&#65533;&#65533;
j&#65533;s\&#65533;`%&#65533;(&#65533;jp&#65533;&#65533;&#65533;&#65533;&#65533;&#65533;&#65533;f&#65533;z[eG&#65533;1&#65533;Q&#65533;YXa&#65533;&#65533;'&#65533;&#65533;~0&#65533;!&#65533;&#65533;&#65533;"&#1095;v&#65533;!&#65533;&#65533;@!"&#65533;&#65533;x&#783;&#65533;&#65533;HG&#65533;1&#65533;&#65533;&#65533;&#65533;9E&#65533;*Z&#65533;\&#65533;U7&#65533;8&#65533;&#65533;&#65533;&#65533;c&#65533;&#65533;hF&#65533;&#65533;)o&#65533;aA&#65533;&#65533;O&#177;&#65533;6&#65533;W&#488;&#65533;&#65533;&#65533;{,&#1394;G&#65533;UO&#65533;&#65533;F<pK&#65533;&#1161;&#65533;T&#65533;"&#65533;&#65533;>ffs&#65533;G&#65533;JZ&#65533;&#65533;Ca6&#65533;&#65533;4J'&#65533;&#65533;fTHY&#65533;p&#65533;&#65533;A&#65533;T&#65533;t)N&#65533;&#65533;O#:&#65533;hK&#65533;E&#65533;&#65533; <%GK&#65533;`&#65533;&#65533;/	&#65533;`BBt&#65533;2&#1367;&#769;g&#65533;&#65533;d&#65533;3O(7MJ&#65533;V&#65533;&#65533;w&#65533;I&#65533;Qjs&#65533;&#65533;SA*&#65533;N{F&#910;&#65533;&#65533;G&#65533;&#65533;Y&#65533;S&#65533;~&#65533;gq&#65533;&#65533;z&#65533;&#65533;&#65533;&#65533;&#65533;g>&#65533;&#65533;&#65533;O&#65533;&#1247;&#65533;$f1_&#65533;R&#65533;t>&#65533;&#65533;A&#65533;&#65533;.f&#65533;&#65533;[h'&#65533;8J&#65533;w&#65533;&#65533;h7m0,&#65533;,&#65533;&#65533;&#65533;&#65533;&#65533;JC&#65533;U&#65533;&#65533;Tj|<&#65533;:&#65533;U&#65533;.&#1104;1&#65533;&#65533;L&#65533;	&#1077;&#65533;4&#65533;;&#65533;m+O&#65533;:&#1312;
5&#65533;Em&#65533;4&#65533;&#65533;W&#65533;&#41513;m#T&#65533;&#489;z%&#65533;WK&#65533;&#65533;&#65533;*o&#65533;&#65533;&#65533;V$&#65533;&#691;&#65533;&#65533;u&#65533;b_j&#65533;la0&#65533;&#65533;dk\&#65533;&#65533;&#1438;&#25902;&#489;&#65533;]jT&#65533;\&#65533;&#65533;y&#65533;k&#65533;&#65533;*XlV&#65533;r4,J[&#65533;Y&#65533;2v&#65533;{&#65533;o&#65533;g&#65533;@&#65533;&#1358;&#65533;&#65533;lg&#65533;&#1818;z&#65533;&#65533;&#65533;mh:Wcf&#65533;&#65533;&#1245;&#65533;N&#65533;Zg&#1941;&#65533;&#65533;mle;[&#65533;&#1928;q&#65533;j&#65533;&#65533;&#65533;&#65533;xb&#65533;&#65533;=&#65533;H&#65533;&#65533;&#65533;&#65533;&#65533;&#65533;&#65533;&#65533;l+![\w&#65533;&#65533;Z=&#65533;&#65533;&#34192;&#65533;&#65533;&#65533;\&#65533;]&#65533;n&#65533;]
&#65533;[j&#65533;&#65533;5&#1391;&#65533;&#65533;&#1012;rC&#65533;E&#65533;&#65533;&#65533;u&#65533;{&#65533;&#65533;&#65533;X&#1719;&#273;&#65533;&#65533;&#65533;&#65533;&#65533;&#65533;&#65533;&#65533;&#65533;&#65533;&#65533;)&#65533;&#65533;_&#65533;fL&#65533;&#65533;n&#65533;|&#65533;&#65533;^&#65533;f&#65533;i&#65533;&#65533;`Y&#65533;&#65533;R82&#65533;&#65533;V&#65533;^&#1562;&#65533;&#65533;&#1094;9&#65533;{&#65533;&#65533; &&#65533;&#65533;&#65533;&#65533;&#65533;f&#1607;,f&#65533;&#65533;&#65533;
&#65533;&#1599;&#65533;&#65533;r&#65533;K&#65533;&#65533;x&#65533;=&#65533;1&#65533;|&#65533;c!;X&#65533;t&#65533;3&#65533;&#65533;i&#65533;	&#65533;&#65533;L&#65533;&#65533;'&#65533;&#65533;/&#65533;&#65533;0&#65533;`&#65533;{[&#65533;&#65533;x&#718;>`&#65533;W|b&#65533;&#65533;s&#65533;g&#65533;&#65533;&#65533;Y&#65533;kfs&#65533;&#65533;|&#65533;&#65533;Y&#65533;s&#65533;3&#65533;S&#65533;&#65533;='&#1605;ej&#65533;&#65533;,U `&#65533;&#65533;,&#65533;&#1627;h&#65533;Fz&#65533;)&#65533;r.&#65533;&#65533;hDK&#65533;&#65533;&#65533;&#65533;&#1701;&#1018;iNw&#65533;&#65533;l&#65533;b&#65533;E-&#42261;&#65533;&#65533;0;&#65533;&#65533;U&#65533;ml&#65533;&#65533;c`&#65533;&#846;&#65533;&#65533;gYOt&#65533;B&#65533;&#65533;*&#65533;u&#65533;y&#65533;&#65533;5&#65533;&#65533;&#65533;XF&#1243;&#65533;&#358;/&#65533;[&#65533;oc&#65533;&#65533;&#1176;N&#65533;d&#956;&#65533;&#1784;&#65533;m&&#65533;&#65533;&#65533;&#65533;p&#65533;IW&#65533;&#65533;N&#65533;#&#65533;m&#65533;i&#65533;&#65533;&#65533;&#65533;2>a5&#65533;&#65533;&#65533;&#65533;[&#65533;&#65533;}0e&#65533;;&#65533;&#65533;&#65533;t&#65533;&#65533;~&#65533;<&#65533;'?&#65533;&#65533;lf7&#65533;&#65533;&#65533;n&#65533;&#65533;&#65533;pj7&#65533;&#65533;&#65533;&#65533;&#259;&#65533;m=&#65533;&#65533;&#65533;x&#65533;5&#48072;<>&#65533;&#65533;&#65533;A|l&#65533;&#65533;&#65533;&#65533;V$&#65533;&#65533;&#65533;&#65533;&#65533;|&#65533;Y*&#65533;&#881;&#65533;s&#65533;3s`&#65533;B&#65533;Nq&#65533;&#65533;&#65533;&#65533;x&#65533;&#65533;^n&#65533;.&#65533;&#65533;&#65533;#&#65533;&#65533;J.&#65533;a&#65533;{&#65533;|&#65533;7&#817;~l2{&#65533;&#65533;`&#65533;&#65533;&#65533;>&#65533;0&#65533;&#65533;&#65533;w&#65533;&#65533;&#65533;n&#65533;&#65533;_<&#150;;&#65533;&#65533;&#65533;&#65533;&#65533;&#65533;.&#65533;&#65533;&#65533;Q&#65533;&#65533;w&#65533;F]&#65533;Sge&#65533;&#65533;&#65533;&#683;oT&#65533;&#65533;&#65533;&#65533;)
&#65533;u&#65533;>l&#65533;+&#65533;&#65533;&#65533;&#65533;x&#65533;?<&#65533;B&#65533;8&#65533;&#65533;&#65533;&#65533;J&#65533;&#65533;G&#65533;&#65533;&#65533;{&#65533;&#4910;{&#65533;$?}&#65533;&#65533;&#65533;z&#65533;>&#65533;,|a\&#65533;&#65533;&#65533;&#65533;&#65533;&#65533;=&#65533;?&#65533;&#65533;&#65533;v&#65533;&#65533;&#65533;&#65533;&#65533;&#65533;&#65533;&#65533;&#65533;&#65533;=~&#65533;&#65533;&#65533;&#895;&#65533;&#65533;v&#65533;@{l&#65533;|[&#65533;&#65533;&#1367;&#65533;&#65533;&#65533;&#65533;&#65533;&#65533;&#65533;&#65533;&#65533;&#65533;&#65533;&#65533;q&#65533;&#65533;&#65533;&#65533;q&#65533;&#65533;O&#65533;&#65533;_]&#65533;&#65533;&#65533;=&#65533;&#65533;&#65533;e&#65533;&#65533;&#65533;&#65533;5)&#65533;&#65533;x&#65533;&#65533;MEy	&#65533;&#65533;5&#65533;&#65533;&#65533;&#65533;Y&#791;~&#65533;&#65533;`&#65533;&#65533;&#65533;b_m&#65533;&#65533;&#65533;R&#65533;&#65533;&#65533;&#65533;&#65533;&#65533;J`PQ&#65533;X ^ &#65533;&#65533;*v&#65533;&#65533;&#65533;&#65533;`&#65533;&#65533;&#65533;_&#65533;Ua&#65533;&#65533;Z&#1977;&#65533;F&#65533;&#65533;&#65533;&#65533;&#65533;&#65533;&#65533;a&#65533;:&#65533;&#65533;&#65533;&#65533;MA &#65533;-^&#65533;!&#65533;H^&#65533;&#65533;!R *&#65533;.!^&#65533;%&#65533;$&#65533;Q&#65533;&#65533;&#65533;&#65533;f&#65533;&#65533;m&#65533;&#65533; $&#65533;&#65533;&#65533;N&#65533;&#65533;a&#65533;&#65533;a&#1185;r&#65533;&#65533;Q(&#65533;b
&#65533;&#65533;b^&#65533;b&#65533;&#65533;F&#65533;&#65533;&#65533;9&#1889;%&#65533;
*b&#65533;Mb&#65533;Z&#65533;$&#65533;!VYU%^"&&#65533;a&#65533;&#65533;&#65533;~&#65533;&#65533;aV&#65533;'RCE&#65533;3&#65533;&#65533;j&#65533;k&#65533;&#65533;&#65533;\&#65533;S&#65533;&#65533;&#65533;&#65533;&#65533;&#65533;,&#65533;&#65533;;&#65533;".&#65533;&#65533;8&#65533;+&#65533;&#65533;9&#65533;&#65533;/*&#65533;&#65533;c0f&#65533;&#65533;("c&#65533;&#65533;#4~&#65533;&#65533;36#>&#65533;)&#65533;bV&#65533;&#65533;&#65533; &#65533;&#65533;&#65533;=p&#65533;&#14545;c/`9&#65533;[-v&#65533;8&#65533;S&#65533;&#65533;&#65533;y&#65533;&#65533;&#65533;q&#65533;c&#65533;&#1635;&#65533;&#65533;GV^?&#65533;&#65533;w&#65533;&#65533;?Rc&#65533;A&#65533;J&#65533;&#65533;&#65533;6b+V,&#65533;&#65533;7R&#65533;&#1952;&#65533;dC&#65533;dD&#65533;]:&#65533;&#65533;&#65533;y&#65533;;&#65533;&#65533;;&#65533;&#65533;F&#65533;dH&#65533;#Rz$I6&#65533;4&#65533;&#65533;?&#65533;&#65533;T&#65533;&#65533; &#65533;$&#65533;d&#65533;L.bMv&#65533;A*&#65533;&#65533;&#65533;&#1348;&#65533;`&#65533;B&#65533;&#65533;9-&#65533;O&#65533;$"&#65533;Y&#65533;YL%&#65533;&#65533;&#65533;&#65533;R&e'Z&#65533;&#65533;)&#65533;&#65533;9%k&#65533;$RE&#65533;T&#65533;S&#65533;&#65533;U&#65533;$7.&#65533;V"&#65533;Wd[&#65533;e&#65533;%&#65533;yX&#65533;=bO*&#65533;Z&#65533;&#65533;[F&#65533;9&#65533;g&#65533;UQ
&#65533;&#65533;&#65533;&#65533;]&#65533;e^&#65533;&#65533;(&#65533;#s&#65533;$T&#65533;`J&#65533;&#65533;&#65533;l.E6j&#65533;V&#65533;&#65533;4&#65533;W&#65533;&#65533;i&#65533;,&#65533;p&#65533;&#65533;e&#65533;&#65533;&#65533;&#65533;&#65533;&#65533;S&#65533;l&#65533;xJ&#65533;&#65533;&#65533;h
&#65533;&#65533;&#65533;t.&#65533;&#65533;Hj&#65533;ak&#65533;kf&#65533;&#65533;&#65533;l6Kb$&#65533;bZ&#65533;7"&#65533;o&#65533;fpz&#65533;&#65533;O&#65533;{jf&#65533;U&#65533;&#65533;&#613;m&#65533;~&#65533;&#65533;Q&#65533;&#65533;tc4&#65533;#?n'wj&#30516;&#65533;C}ga&hm&#65533;fyJ&#65533;Fq&#65533;W&#65533;&#65533;.&#65533;&#65533;=A{Z&Obh&#65533;YYg2&#65533;i&#65533;}&#65533; <&#65533;f&#65533;#MP'j&#65533;&#65533;v&#65533;&#65533;4(&#65533;&#1357;S$&#65533;&#65533;
$!j&#65533;y&#65533;&#65533;MF&#65533;&#65533;=$eZ(D&#416;O&#1179;&#65533;&#679;K=Q.R&#452;(\!&#65533;X&#65533;&#65533;&#65533;j&#65533;&#65533;iV&#65533;k&#65533;(J&#65533;&#65533;&#65533;	&#65533;&#65533;&#65533;v&#65533;V&#65533;Kz&#333;&#65533;i&#65533;&#65533;cg{&#65533; :&#65533;&#65533;'&#65533;&#37302;T&#65533;~&F&#65533;&#65533;#&#65533;r&#65533;t&#65533;%3b&#65533;&#65533;^)&#65533;b&#65533;&#65533;&#65533;&#65533;&#65533;&#65533;Yy&#65533;'7&#65533;&#65533;&#65533;R&#1892;&#65533;i&#65533;&#65533;&#65533;&#65533;)&#65533;&#65533;&#65533;&#65533;i&#65533;&#65533;%&#65533;&#1381;^&#65533;&#65533;u&#65533;=&#65533;&#65533;j&#65533;&#65533;V&#65533;&#65533;
&#65533;j&#65533;&#65533;&#65533;&#65533;=&#738;&#65533;_$N&#65533;&#65533;_&#65533;F&#65533;R&#42086;&#6474;h&#65533;%&#65533;&#60007;R&#65533;4&#65533;&#65533;&#65533;&#65533;&#65533;&#65533;j&#65533;&#65533;hT%*&#65533;.j&#65533;&#65533;&#1195;6&#65533;&#65533;&#65533;&#65533;&#65533;&#65533;g&#1989;|&#65533;&#65533;&#65533;W}~M&#65533;b&#43946;I&#65533;&#65533;Dt&e&#65533;&#65533;(&#65533;(k&#65533;&#65533;&#65533; &#1648;&#65533;&#65533;&#65533;|&#40022;&#65533;&#65533;&#27794;&#65533;&#65533;&#65533;&#65533;&#65533;&#65533;A&#65533;&#65533;(NR&#65533;~]k&#65533;&#65533;&#65533;v&#65533;&#65533;*S&#65533;&#65533;&#968;"e&#65533;.,&#65533;Zg&#65533;>&#65533;&#65533;J%&#65533;&#351;r&#65533;&#65533;z]&#65533;&#65533;:h&#65533;&#65533;$&#65533;:*:&#1726;&#65533;&#65533;,&#65533;&#935;%&#916;s&#65533;%&#65533;&#65533;&#65533;j&#65533;&#65533;Bc&#65533;&#65533;&#65533;4&#65533;&#1419;H&#65533;&#65533;bv&#65533;+&#65533;JUz&#65533;E&#65533;&#65533;&#65533;&#65533;(&#65533;&#65533;l~,&#65533;&#65533;&#65533;&#65533;&#65533;&#65533;&#65533;i&#65533;")Q&&#65533;L-&#65533;&l&#65533;&#65533;*&#65533;&#780;&#65533;l_&#65533;&#65533;&#65533;f&#65533;q)x&#65533;lR&#65533;,a&#65533;*f&#65533;V&#65533;&#65533;&#65533;&#65533;+X&#65533;$&#65533;*m&#65533;"&#65533;&#65533;%&#65533;&#65533;&#65533;)&#65533;
i&#65533;>-&#65533;&#65533;&#21022;&#65533;&#65533;5)&#65533;&#65533;]&#65533;JF&#65533;h&#65533;&&#65533;&#130;*&#65533;&#65533;&#65533;&#65533;(&#65533;&#65533;&#65533;^l6&#65533;&#1006;&#65533;&#65533;~Y&#65533;J&#65533;&#65533;&#65533;&#65533;&#65533;V&#65533;&#65533;\&#65533;&#65533;-/&#667;&#686;&#65533;&#65533;9&#65533;&#65533;	&#65533;&#1752;&#65533;&#65533;"H&#65533;T,E,&#65533;&#1502;&#65533;b&#65533;&#65533;V&#65533;8&#65533;&#1868;&#65533;w&#65533;l&#65533;j.UM&#65533;&#65533;v&#65533;&#65533;&#65533;&#65533;Zf&#65533;lz&#65533;&#65533;&#65533;&#65533;&#65533;&#65533;&#1688;&#65533;c&#65533;&#65533;n&#65533;&#1381;&#65533;&#65533;bT&#65533;&#65533;$&#65533;&#65533;&#65533;&#65533;>&#65533;r&#65533;-x&#65533;QT&#65533;&#65533;T&#65533;,&#65533;&#65533;&#65533;."&#65533;&F&#65533;&#65533;&#65533;X&#65533;&#65533;&#1453;&#65533;V/&#65533;&#1184;&#65533;&#65533;mQ&#65533;&#65533;&#65533;&#65533;+&#65533;n&#65533;&#1326;	Dp	Lp&#65533;&#65533;&#65533;.&#65533;&#65533;.&#65533;&#65533;g&#65533;&#65533;&#61118;o&#65533;RS&#65533;&#65533;&#65533;&#1711;a5&&#65533;&#65533;o&#1798;&#65533;&#65533;f&#1878;c&#65533;&#65533;&#65533;-&#65533;+&#65533;&#65533;&p&#65533;&#65533;n2&#897;&#65533;rA&#65533;&#65533;H&#65533;_&#65533;DI&#65533;Md&#65533;&#65533;:&#65533;&#65533;&#65533;/&#65533;&#65533;+&#65533;k	&#65533;\&#65533;B(
/&#65533;
_1:d&#65533;&#65533;*	&#65533;9&#65533;&#65533;&#65533;0&#65533;,'&#65533;&#65533;&#65533;&#65533;q&#65533;&#65533;&#65533;&#65533;xv1&#65533;&#65533;&#65533;
&#65533;\A4&#65533;q>j&#65533;&#65533;up&#65533;F&#65533;^&#65533;&#65533;&#65533;F&#65533;&#1694;0z&#65533;p|b&#65533;&#65533;i1d&#65533;+#>/&#65533;&#65533;;e&#65533;&#65533;&#65533;H&#65533;^&#65533;&#65533;0&#65533;2&#65533;&#65533;&#65533;q&#65533;1&#65533;f&#1329;&#65533;VP&#65533;&#65533;&#65533;kFl&#65533;!&#65533;&#65533;5e&#65533;&#65533;v#&#65533;&#65533;"_qe&#65533;&#65533;#7&#65533;&#65533;&#65533;&#65533;&#65533;
&#65533;`&#65533;!&#65533;&#65533;&#65533;s&#65533;&#65533;&kr3+^&#65533;|2(;&#65533;
)&#65533;)&#65533;&#65533;)&#1521;&#65533;4&#65533;&#65533;1&#15016;&#65533;&#65533;&#65533;,&#1266;x	om&#65533;
.Oq7&r&#65533;N&#65533;&#65533;^(0&#65533;&#65533;&#65533;3&#65533;&#65533;.&#65533;2o&#65533;/&#65533;&#65533;f&#65533;J&#65533;&#65533;,&#65533;53&#65533;)k&#65533;,t*&#65533;|&#65533;&#65533;1,&#65533;&#47122;3U&#65533;&#65533;pT%+;3P&#65533;&#65533;=m&#883;9>&#65533;0?&#65533;/&#65533;1?&#65533;nD&#65533;D&#65533;&#65533;3t&#65533;,&#65533;&#65533;&#65533;#tB&#65533;r^4&#65533;C&#1744;,AD&#65533;&#65533;vN&#65533;&#65533;
fx&&#65533;!&#65533;.&#65533;&#65533;	&#65533;G&#65533;t1g&#65533;-&#65533;&#65533;ZNk&#65533;&#65533;+<&#65533;/C&#65533;rK&#65533;&#65533;&#65533;&#65533;&#65533;A(AA&#65533;&#65533;Ao&#65533;N&#65533;&#65533;O&#1265;*O&#65533;'a&#65533;+&#65533;&#65533;jR4&#65533;&#65533;m!&#65533;&#65533;&#65533;l4_o&#65533;&#65533;AuT&#65533;0&#65533;V&#65533;&#1118;&#65533;q&#65533;e.f]I&#65533;'V&#65533;&#65533;J&#65533;&#65533;s%&#65533;&#65533;&#65533;0&,Y&#65533;&#65533;[&#65533;V6&#65533;)3&#65533;&#65533;g&#65533;&#65533;O&#65533;&#65533;q&#65533;]5 B1&#65533;s_&#65533;&#65533;&#65533;&#65533;&#65533;&#65533;&#65533;$Su$&#65533;lO5&#65533;&#938;&#65533;&#65533;2C&#65533;&#65533;Y6&#65533;&#65533;YS0b&#65533;5&#65533;g&#65533;v[&#65533;qC&#65533;6+&#65533;gEw&#65533;]&#65533;&#65533;*5kgX&#65533;&#65533;k&#65533;-oF&#65533;lou&#1138;&#65533;#vb/&#65533;I7&#65533;n&#65533;&#65533;k\&#65533;K&#65533;&#65533;d{r&&#65533;A&#65533;&#65533;&#65533;p37q&#65533;&#65533;q&#65533;wr&#65533;7C&#65533;&#65533;h&#2030;O(&#65533;&#65533;ju[&#65533;&#65533;&#65533;w&#65533;&#65533;&#65533;B5<E&#65533;wwy&#65533;)&#65533;&#65533;wyWxzK*&#65533;&#65533;2&#65533;&#65533;{&#65533;P?&#65533;w&#65533;7f&#65533;b&#65533;&#65533;||&#65533;~&#65533;&#65533;l&#65533;+R_t&#65533;&#65533;`&Zk&#65533;&#65533;&#65533;8&#65533;ql
?8&#65533;i#_8&#65533;[8&#65533;O8&#65533;Q&#65533;-0e&#65533;&#65533;&#65533;&#65533;&#898;&#65533;&#65533;.&#585;&#65533;G&#1528;&#65533;/&#65533;z&#65533;Vm9&#65533;&#65533;&#65533;&#65533;y&#65533;&#1952;eeW&#65533;@&#65533;&#65533;m/3&#65533;&#65533;&#65533;&#65533;V&#65533;&#65533;&#65533;&#65533;s&#1230;7a){T&#65533;&#65533;6&#65533;&#65533;|&#65533;x&#65533;FE9&#65533;&#65533;#L6ge[&#65533;&#65533;&mJ&#65533;V&#65533;&#65533;&#65533;.&#65533;+&#65533;&#65533;o&#65533;N#&#65533;&#65533;&#65533;&#65533;&#65533;&#65533;y&#65533;g&#65533;f&#65533;&#65533;&#249;&#65533;_rL&#65533;&#65533;o;3&#65533;&#65533;w0&#65533;8u~?y,&#65533;&#65533;&#65533;&#65533;UZy&#65533;b&#65533;J&&#65533;&#65533;j&#65533;&#65533;&#824;&#65533;&#65533;)b&#65533;/&#65533;w&#65533;&#65533;%I&#65533;C_W&#65533;s&#65533;&#65533;&#65533;
&#65533;&#65533;&#65533;&#65533;&#65533;&#1258;-n8&#65533;&#65533;h&#65533;&#65533;	&#335;@p&#569;:&#65533;zZ&#65533;&#65533;&#1536;$A&#65533;s5&#65533;&#65533;]&#65533;&#65533;W&#314;@^&#65533;7&#65533;&#65533;1&#65533;=&#65533;9&#65533;&#65533;hH;&#65533;_&#65533;&#65533;&#65533;&#65533;&#65533;&#65533;3&#65533;&#65533;:&#65533;&#65533;&#65533;&#65533;&#65533;&#379;&#65533;n;&#65533;&#65533;$&#65533;N&#65533;&#65533;J&#380;&#65533;x&#180;{&#65533;O&#362;&#1669;&#65533;g6&#65533;&#65533;&#65533;&#65533;w7&#65533;;&#65533;&#2043;:&#65533;&#65533;(;&#65533;&#65533;y&#65533;&#65533;&#65533;O&#65533;&#65533;&#65533;^j&#65533;&#65533;&#65533;D4&#65533;&#65533;&#65533;$&#65533;3&#65533;Ln&#65533;&#65533;&#65533;(&#65533;&#750841;N&#65533;u&#65533;&#65533;B_|&#65533;&#65533;L&#65533;p&#65533;&#65533;x&#65533;&#65533;&#65533;X&#65533;e&#65533;&#65533;7=/&#65533;n&#65533;&#65533;W}&#65533;&#65533;D(&#65533;&#65533;|&#65533;w&#65533;&#65533;&#65533;x&#65533;&#65533;E&#65533;c{+f&#65533;&#65533;&#65533;;AF|&#65533;&#65533;|&#65533;&#65533;&#65533;&#65533;&#65533;&#65533;v&#65533;&#65533;{J&#65533;<&#65533;&#65533;
1*&#65533;&#65533;&#65533;&#1693;l&#65533;&#65533;s&#65533;&#65533;{&#65533;&#1671;&#65533;&#65533;x&#65533;&#65533;&#65533;d.&#65533;8y2&#65533;&#65533;>l&#65533;&#65533;&#1751;&#65533;-&#65533;4&#65533;C}ag&#65533;&#65533;&#65533;&#65533;7&#65533;&#65533;&#65533;&#65533;&#65533;&#65533;N&#65533;w[&#65533;&#65533;_aT&#65533;7&#65533;~&#975;&#65533;&#65533;&#65533;l&#65533;;~&#65533;&#65533;&#65533;&#65533;&#1989;;w<&#65533;&#65533;>I&#1277;&#65533;6&#65533;&#65533;G}&#1859;,&#65533;&#65533;+&#2011;Z&#65533;&#737;&#65533;2AV&#65533;&#65533;&#65533;&#65533;<w&#65533;>&#65533;3h&#139;=NC&#65533;&#65533;&#65533;>&#65533;&#65533;&#65533;&#65533;K&#65533;&#59897;&#65533;&#65533;&#65533;&#65533;&#65533;&#65533;7&#65533;w&#65533;9E&#65533;&#65533;?&#65533;?&#65533;'?&#65533;&#65533;&#65533;&#65533;&#65533;&#65533;>&#65533;&#65533;&#65533;.=76&#65533;&#883;&#65533;&#65533;&#65533;4&#65533;aB&#65533;^p&#65533;&#65533;AD&#65533;&VT&#65533;&#65533;"&#396;5&#65533;&#65533;d&#65533;F0&#65533;&#65533;@J&#65533;!Y&#65533;&#65533;xr&#65533;E&#65533;1AR&#65533;y&#65533;&#65533;3y&#65533;&#65533;&#65533;h&#1055;*&#65533;5&#65533;&#65533;NR;K&#65533;&#65533;q&#65533;TNT&#65533;S&#65533;R&#65533;z&#65533;)V&#65533;k&#65533;vU&#65533;&#65533;I%D&#65533;&#65533;&#65533;&#1608;%&#65533;u&#65533;&#65533;&#1783;S&#1333;qF&#1978;e&#65533;&#65533;Uk7&#65533;@&#65533;&#65533;&#1238;5&#65533;&#1520;&#65533;&#65533;fn`&#65533;&#65533;&#65533;&#65533;r}}Y&#65533;O&#65533;&#65533;/g&#1468;&#65533;&#65533;&#413;9I&#65533;&#65533;<z&#65533;P&#1387;O&#65533;A&#65533;Zi&#65533;8U&#65533;j&#65533;]&#65533;6m&#65533;]qK&#65533;&#65533;[M%7Z&#65533;H&#65533;9e&#65533;&#65533;&#1482;P&#65533;wFt&#65533;z	'&#65533;[&#65533;0b&#65533;&#65533;&#65533;??&#65533;&#65533;q&#65533;&#594;&#13463;&#65533;2&#65533;&#65533;&#1567;&#65533;&#65533;~g&#984;&#65533;.}&#65533;&#65533;{&#65533;&#65533;y&#65533;&#65533;_&#65533;&#65533;r&#65533;&#65533;	4&#65533;6&#65533;|&#65533;#*&#65533;z08"b &#48884;&#65533;c&#246;&#65533;&#65533;&#65533;&#65533;P-&#65533;
&#65533;n0&#65533;#&#65533;B&#65533;Ta<&#65533;&#65533;O>i&#655;&#65533;&#65533;Z&#65533;&#65533;=&#65533;t&#65533;Q&#65533;&#65533;&#65533;L&#65533;	@&#65533;&#65533;&#65533;"&#65533; &#65533;Ht&#1037;&!&#65533;B&#65533;&#65533;&#720;&#65533;&#65533;FdQ &#65533;&#65533;&#317;&#65533;&#65533;D&#65533;[&#65533;1,U|&#65533;#&#65533;&#65533;&#65533;&#65533;&#65533;&#65533;&#65533;&#65533;oG&#65533;lD&#65533;&#65533;u&#65533;&#65533;&#65533;mJ &#65533;0&#65533;@&#65533;&#65533;jP&=&#65533;+/&#65533;&#65533;P&#65533;*/&#65533;1&#65533;&#65533;&#65533;/&#65533;&#65533;SL&#65533;+&#65533;L2&#65533;D&#65533;:&#65533;t&#65533;&#65533;&#65533;D&#65533;Q5:{&#65533;O=&#65533;oN;[&#65533;&#65533;m%&#65533;&#65533;"e&#65533;&#65533;^&#65533;"&#65533;&#65533;&#65533;&#65533;G7&#65533;D&#65533;$&#65533;201&#65533;&#65533;t&#65533;?e&#65533;EWW&#65533;&#65533;TTg&#65533;vVl]&#65533;&#65533;&#65533;&#65533;&#65533;&#65533;&#65533;&#65533;[s=wW&#65533;|]&#65533;`&#65533;%&#65533;&#65533;b%h&#65533;.Jv^&#65533;&#1367;&#65533;}&#65533;&#65533;V&#65533;i]&#65533;&#65533;Tkns&#65533;OU&#65533;&#65533;1^&#65533;&#65533;a&#65533;&#65533;tAt-&#1941;&#65533;14N&#65533;&#65533;&#65533;W.&#65533;&#65533;S&#65533;^&#65533;@&#65533;_&#65533;&#65533;&#1920;C&#65533;&#65533;T&#65533;&#65533;&#65533;&#65533;&#65533;/ne&#65533;#&#65533;&#65533;&#65533;&#65533;&#65533;lmtb\5:]4&#65533;F&#65533;&#65533;7nW&#1551;Y&#65533;yKU6&#65533;I_&#65533;Z&#2005;#5.&#65533;F_&#65533;&#1635;&#65533;w&#65533;Yg>y&#65533;&#65533;U&#65533;&#65533;&#65533;V&#1411;&#65533;~&#1729;&#65533;&#65533;L&#65533;n&#65533;&#65533;&#65533;&#65533;&#65533;'&#65533;&#65533;P&#43625;&#65533;&#65533;jz[>&#65533;=&#65533;&#65533;V&#65533;&#1200;?&#65533;:&#65533;cv;F&#65533;&#65533;^&#65533;&#65533;&#65533;&#65533;&#65533;&#65533;&#65533;&#65533;&#65533;&#65533;nAuj&#65533;&#65533;M?&#65533;&#65467;&#65533;&#65533;&#65533;&#65533;&#65533;&#65533;Ic&#65533;:e&#65533;Qh&#65533;&#65533;&#65533;&#65533;<&#857;;w&#65533;[&#65533;K&#65533;&#65533;ro'&#65533;n&#65533;B&#65533;[o&#1309;O]u&#65533;&#65533;&#65533;&#65533;&#65533;&#65533;3&#65533;p&#65533;g>q{S&#65533;]L&#65533;&#65533;&#65533;&#65533;&#965;.9F&#65533;&#65533;&#65533;&#65533;&#65533;G&#65533;>5&#65533;&#1212;|&#65533;%&#65533;&#65533;b&#65533;&#65533;&#65533;p&#65533;&#1494;h&#65533;=&#65533;io1&#65533;{]&#65533;&#65533;=&#65533;&#65533;d&#65533;_&#170;&#65533;&#65533;&#65533;&#65533;&#65533;&#65533;]&#1580;&#65533;&#65533;Y&#1647;m!&#65533;A8&#65533;&#65533;t&#65533;3&#65533;&#65533;X!ME&#65533;#&#65533;&#65533;"w&#65533;&#65533;-0Dl\&#65533;p&#65533;&#65533;&#65533;L&#65533;%<_&#65533;&#1447;A#&#65533;&#65533;&#65533;&#65533; &#65533;&(D&#65533;&#65533;&#65533;yI&#65533;_&#65533;&#65533;7&#65533;'&#65533;I&#65533;&#65533;foC3&#65533;aXF&#65533;&#65533;rM&#65533;&#65533;&#65533;0&#65533;&#65533;$&#65533;&#65533;J\&#65533;B&#1304;'&#65533;D&#65533;"K&#65533;*ZQIP"&#65533;e&#65533;&#65533;&#65533;<&#65533;&#65533;a&#65533;&#65533;&#65533;&#65533;h&#65533;&#65533;&#65533;&#65533;&#65533;&#65533;&y&#65533;4Rp&#65533;<b&#65533;&#65533;&#325;&#65533;&#65533;&#65533;&#65533;&#65533;&#1808;&#65533;B&#65533;&#65533;&#65533;&#65533;T&#65533;&#65533;&#1027;An&#65533;&#65533;&#65533;&#65533;"IK2~i&#65533;c&#65533;ey*&#65533;KZ2&#65533;&#65533;&#65533;d'&#65533;&#65533;A&#65533;&#65533;&#65533;r"	&#65533;&#65533;X&#65533;<&#65533;+L&#65533;Uy$&#65533;&#65533;Q&#65533;&#65533;HV&#65533;&#65533;%&#1174;&#65533;k&#65533;!	&#65533;&#65533;&#65533;&#1175;&#65533;&#65533;Y=&#65533;Nw3&#65533;s&#65533;2!&#65533;LK&#65533;&#65533;tC&#65533;&#65533;>&#65533;YM&#65533;&#65533;&#65533;>x&#65533;.&#65533;H,O&#65533;&#1040;&#65533;&#65533;&#65533;tI4&#65533;&#65533;;U&#65533;Nx&#65533;&#65533;L&#1302;=&#65533;&#65533;0|&#65533;&#65533;&#65533;&#65533;&&#65533;&#16743;ia8&#65533;&#65533;&#65533;A&#65533;=Tv%&#65533;a&#65533;&#65533;Pt&#65533;s&#65533;&#65533;&#65533;	;&#65533;Q&#65533;&#65533;&#65533;&#65533;&#65533;&#65533;(G4&#65533;Q}U&#65533;#&#65533;&#65533;&#65533;&#65533;,tAcP&#65533;&#65533;5&#65533;*&#1281;&#1988;&#65533;g&#410;&#65533;&#65533;&#65533;u"&#65533;&#65533;&#65533;&#65533;&#65533;5y%&#65533;&#65533;9&#65533;T&#65533;Na&#65533;DjR&#65533;&#65533;1,&#65533;C&#65533;T&#65533;&#65533;ROmS&#65533;[&#65533;aWizsJ&#65533;&#65533;J2q&#65533;&#65533;&#65533;&#65533;&#65533;&#65533;:&#65533;i&#65533;&#65533;&&#1529;&#1173;&#65533;%]&#65533;+&#65533;j&#65533;.&#1845;&#65533;2&#65533;&#65533;ho&#65533;&#65533;[&#65533;&#65533;J5l&#65533;X
Y&#65533;&#65533;&#65533;&#65533;&#745;&#65533;&#65533;&#1774;&#65533;&#65533;&#65533;&#65533;d&#65533;,{&#65533;&#65533;]&#65533;&#65533;BJq&#65533;&#1510;&#65533;m&#65533;^&#65533;a&#65533;)X&#65533;&#65533;&#65533;&#65533;^&#65533;&#65533;<u{S&#65533;V&#65533;&#65533;&#65533;&#65533;v#&#65533;3&#65533;&#65533;)&#65533;&#65533;-5&#65533;J&#65533;&#950;R&#65533;&#65533;&#65533;&#65533;,&#65533;&#65533;16&#65533;&#1165;&#65533;u&#1130;N&#65533;V&#65533;&#65533;&#65533;E&#65533;g&#65533;&#1298;lt&#65533;&#65533;x&#65533;&#65533;&#65533;O&#65533;Q&#65533;yUr=&#65533;R&#65533;&#65533;&#65533;&#65533;E-i&#65533;&#65533;&#65533;&#1594;&#65533;&#65533;&#65533;&#65533;&#65533;c&#65533;z[&#65533;&#65533;W&#65533;&#65533;&#65533;p&#65533;)&#65533;&#65533;[&#65533;&#65533;&#65533;;&#65533;8+&#65533;k<&#65533;o&#65533;i<&#65533;&#65533;z5^~-=G&#65533;]`~x&#65533;fc	&#65533;I,&#65533;&#65533;Y&#65533;'&p&#65533;&#65533;:U&#65533;&#65533;&#65533;&#65533;&#65533;&#65533;&#65533;?&#1588;1&#65533;0\u&#65533;_&#65533;i&#217;&#65533;&#65533;&#1386;&#65533;"&#65533;&#65533;g&#65533;2&#65533;&#65533;&#65533;&#65533;[7&#65533;&#65533;&#65533;&#65533;&#65533;y&#65533;&#1836;&#65533;&#65533;&#65533;Og&#65533;y&#65533;gYu&#65533;&#65533;s&#65533;&#65533;(Q&#65533;"9&#65533;;6&#65533;F&#1308;&#65533;s-&#1015;&#65533;&#65533;"h&#65533;&#65533;<&#65533;U.&#65533;6&#65533;&#65533;EZ&#1027;&t&#65533;E=f&#65533;&#65533;&#65533;&#65533;C&#65533;&#65533;c'&#65533;aq&#65533;V&#65533;i&#65533;&#65533;&#65533;:&#65533;T&#65533;&#1425;&#65533;"5&#65533;&#65533;&#65533;V&#65533;&#65533;ZFl&#65533;&#65533;Llc&#65533;&#65533;&#65533;Ku&#65533;&#65533;{h&#65533;<&#65533;m&#65533;&#65533;&#65533;&#65533;&#65533;&#65533;&#65533;&#65533;&#65533;c&#65533;&#65533;mc?&#65533;&#65533;&#65533;&#65533;>&#65533;l]n&#65533;z&#65533;sGn&#65533;v'&#65533;S r&#65533;&#65533;L6`&#65533;-&#65533;N&#254;&#65533;7!&#1354;1&#65533;&#1718;!&#65533;&#65533;&#65533;kp&#65533;3`&#65533;V&#65533;&#1708;&#65533;&#65533;ug&#65533;e&#934;_&#65533;&#65533;&#65533;&#65533;	&#65533;&#65533;&#65533;2&#65533;e&#65533;&#65533;o&#65533;&#65533;z&#65533;&#65533;&#65533;[&#65533;a{&#65533;&#65533;&#65533;[&#65533;&#65533;W&#65533;nQ&#65533;&#65533;e&#65533;&#65533;&#65533;h&#65533;w&#65533;x&#65533;&#65533;xUj%$|&#65533;&#65533;&#65533;Ag&#65533;&#65533;&#65533;&#65533;&#65533;+&#65533;| &#65533;y&#65533;&#65533;_&#65533;&#65533;&#65533;&#65533;7#22e&#65533;&#65533;&#65533;&#65533;&#65533;m&#65533;9k&#65533;rWS&#65533;&#65533;ga&#65533;dv&#65533;s&#65533;?3&#65533;&#65533;&#65533;&#1717;&#65533;&#65533;9&#65533;UlGG&#65533;@
&#65533;&#65533;7&#65533;&#65533;&#65533;&&#65533;z&#1281;g&#65533;&#65533;&#65533;&#65533;&#65533;7&#65533;	'&#65533;&#65533;v&#65533;&^{&#65533;&#39422;&#65533;&#65533;&#65533;&#65533;=&#65533;&#65533;&#419;)t&#65533;&#65533;&#65533;p7z&#65533;&#65533;K&#65533;W@&#65533;,&#65533;&#65533;&#65533;w&#65533;Z&#65533;&#65533;_&#65533;&#65533;vQ &#65533;u&#65533;UO&#65533;&#65533;N4&#65533;&#65533;:&#65533;:_&#65533;*&#65533;/
lv&#65533;&#65533;&#65533;&#65533;e%G&#65533;&#65533;&#65533;&#65533;&#65533;&#65533;&#65533;&#65533;|&#65533;&#65533;&#65533;&#65533;g=&#65533;&#65533;n&#65533;#&#65533;&#65533;&#65533;x&#65533;G9&#65533;&#65533;G&#65533;&#65533;>G&#65533;&#65533;&#65533;Z~,&#65533;&#65533;&#65533;&#65533;&#65533;&#65533;&#65533;&#65533;&#65533;&#65533;&#65533;&#1638;&#65533;&#442;&U&#65533;&#65533;)s&#65533;&#65533;
1&#65533;&#65533;}&#65533;/]&#65533;&#65533;&#65533;&#65533;&#65533;&#175;b&#65533;&#65533;>&#65533;&#65533;V,&#65533;&#65533;&#651;&#65533;.&#65533;@&#65533;&#65533;g&#65533;H&#65533;&#65533;O&#65533;0&#65533;E&#65533;'&#65533;&#65533;KR&#65533;&#65533;&#65533;&#65533;&#1702;&#65533;`&#65533;&#65533;N&#65533;&#65533;
&#65533;&#65533;&#65533;.&#65533;v/&#65533;&#681;&#65533;@&#65533;&#65533;&#65533;&#65533;&#65533;&#65533;(PP&#65533;<&#65533;&#65533;&#65533;E3&#65533;&#65533;&#65533;&#65533;&#65533;&#65533;n&#65533;&#65533;M&#65533;.&#65533;T&#65533;"8&#65533;/&#65533;[p&#65533;4&#65533;&#65533;d&#65533;p&#65533;
&#65533;&#65533;eq$&#65533;>&#65533;&#65533;&#65533;.&#65533;&#65533;&#65533;&#65533;o[N&&#1372;/&#65533;&	&#65533;M&#65533;&#65533;&#1358;&#65533;	Cp&#65533;fe
&#65533;&#65533;&#65533;-&#65533;O]&#65533;&#65533;&#65533;&#65533;&#65533;Lq&#65533;Q&#65533;g&#65533;&#65533;h&&#65533;~&#65533;f&#65533;&#65533;P]Nokr6p`&#65533;+O&#65533;&#65533;n&#65533;&#65533;-&#65533;pO&#65533;
&#65533;.&#65533;`w@%&#65533;&#65533;f&#65533;&#65533;_&#65533;	&#65533;P&#65533;z&#65533;&#788;/&#65533;&#65533;&#65533;e(11&#65533;&#65533;P]&#65533;K&#65533;&#65533;0N2b'&#980;&#65533;&#65533;&#15376;k&#65533;&#65533;&#65533;&#65533;&#65533;&#65533;&#65533;#&#65533;^.&#65533;&#65533;&#65533;%&#65533;O{q&#65533;&#1078;.&#1097;&#65533;&#65533;&#65533;&#65533;&#65533;&#65533;&#65533;&#65533;w&#65533;`&#65533;&#65533;&#65533;QS&#65533;	&#65533;&#65533;,&#65533;n&#65533;Y&#65533;	&#65533;p+qK-&#65533;&#65533;1#&#65533;&#65533;q&#65533;~j&#65533;!'&#65533;&#65533;&#65533;Q&#65533;&#65533;q&#65533;&#65533;&#65533;&#65533;
&#65533;&#65533;&#65533;d&#65533;&#65533;&#65533;&#65533;&#65533;&#65533;/&#65533;&#273;h&#65533; &#65533;&#65533;!J!R&#65533;!&#65533;&#65533;&#65533;1"%r/Q&#65533;&#65533;S-#&#65533;&#65533;&#65533;e&#65533;&#65533;M&#65533;&#65533;&#65533;,$&#205;&#65533;U&#65533;&#65533;&#65533;b&r&#65533;[&#65533;%9
)&#65533;"o&#65533;%&#65533;&#65533;*&#65533;p+&#65533;&#65533;{&#65533;6&#65533;+(&#65533;&#65533;&#65533;&#65533;&#65533;,&#65533;&#65533;(&#65533;&#65533;(&#65533;&#65533;&#65533;&#65533;&#65533;D&#65533;&#65533;`r&q*&#65533;R*&#65533;&#65533;&#65533;r&#65533;t&#65533;&#65533;.&#65533;&#65533;&#65533;r+&#65533;/&#65533;&#65533;&#1137;&#65533;&#1192;&#65533;,&#65533;@1&#754;	&#65533;&#65533;r&#65533;&#65533;&#65533;qG.&#65533;&#65533;
e&#65533;)&#65533;&#65533;&#65533;&#65533;&#65533;&#65533;H.Gp&#65533; R&#65533;0%r0&#65533;&#65533;&#65533;&#65533;6&#65533;#&#65533;&#65533;
&#65533;1#S2'&#65533;-+m1&#65533;l&#65533;3q*y&#65533;&#65533;Q&#1346;Q0&#65533;&#65533;4&#65533;&#65533;829U&#65533;s&#65533;^31&#65533;&#65533;&#65533;r6En$m&#65533;&#65533;&#65533;&#65533;&#65533;1+&#65533;G-!&#65533;&#65533;&#65533;<c&#65533;#&#65533;r&#65533;=&#65533;+8&#65533;&#65533;&#65533;34en[&#65533;&#65533;r,&#65533;s:&#65533;2&#65533;&#65533;N&#65533;2K/=&#65533;G&#65533;xL<&#65533;M!&#65533;Q&&#65533;l&#65533;q%&#65533;3>&#65533;&#65533;8&#65533;&#65533;4&#65533;>'&#65533;&#65533;-&#65533;T,:74?&#65533;&#65533;6&#65533;&#65533;&#65533;f&#65533;'t4	&#65533;7&#65533;S*&#65533;!&#65533;&#65533;/;&#65533;;]&#65533;E}&#65533;=&#65533;B)&#65533;Fa&#65533;F&#65533;&#65533;&#65533;C&#65533;C&#65533;&#65533;&#65533;&#65533;!&#65533;f&#65533;&#65533;!&#65533;&#65533;.&#65533;&#65533;@&#65533;Q&#65533;&#65533;CS&#65533;3%m&#65533;*&#65533;&#65533;F&#65533;G#&#65533;&#65533;{&#65533;
&#65533;TL&#65533;
&#65533;n&#65533;r&#65533;&#771;&#65533;@7&#65533;@}s<)s.&#65533;GyL8&#65533;kB &#65533;4K&#65533;&#65533;&#65533;D&#65533;4&#65533;G&#65533;36&#978;LU&#65533;&#65533;&#948;&#65533;&#65533;&#65533;&#65533;&#65533;0BM&#65533;M{3N&#65533;&#65533;I&#65533;&#65533;j&#65533;0&#65533;3&#65533;QF&#65533;O&#65533;T&#65533;&#65533;l&#65533;&#65533;K&#65533;&#65533;T&#65533;P&#65533;1&#65533;s?&#65533;&#65533;&#65533;3&#65533;NR;9&#65533;&#65533;J&#65533;qSC&#65533;<&#65533;1?5Tk&#65533;' &#65533;&#65533;.8U&#65533;Y&#65533; &#65533;`Uqp&#65533;&#65533;&#65533;b&#65533;&#65533;`5V&#65533;e5RgS+&#65533;F&#65533;|r&#65533;S{&#65533;W&#65533;u&#65533;&#65533;&#65533;&#65533;&#65533;G&#65533;]&#65533;&#65533;#&#65533;&#65533;U9&#65533;M&#65533;&#65533;&#65533;&#65533;&#65533;V&#65533;&#65533;N&#65533;U&#828;I&#65533;&#65533;&#65533;T\&#65533;u&#65533;t"&#65533;J5]v&#1394;&#65533;&#65533;5)W&#65533;H&#65533;o&#65533;<&#65533;5RU&#65533;[k&#65533;&#65533;&#65533;&#65533;b&#65533;&#65533;b&#65533;&#65533;&#65533;&#65533;&#65533;O5UG&#65533;P&#65533;&#65533;&#65533;Ua&#467;E&#65533;&#65533;%&#65533;N3&#65533;4S_t5&#65533;&#65533;c&#65533;&#65533;f`yTd&#65533;d&#65533;&#65533;CNI&#65533;&#65533;&#65533;&#65533;;Y&#65533;e]&#65533;ZS&#65533;f&#65533;rf&#197;&#65533;T&#65533;&#65533;&#65533;&#65533;&#65533;O&#65533;&#65533;8=&#65533;j&#65533;'&#65533;5:&#65533;&#65533;d&#65533;Jh&#65533;&#65533;h&#65533;&#65533;&#65533;&#65533;Eoiw&#65533;m&#65533;&#65533;@&#1139;&#1840;&#65533;b4J&#65533;Pf&#65533;gs&#65533;&#65533;&#65533;&#65533;8&#65533;/&#65533;#vlG&#65533;l&#1781;&#65533;&#1078;hQrk&#65533;&#65533;m&#65533;i/5rC&#65533;o}PO&#65533;&#65533;F&#65533;B&#65533;&#65533;~\&#1231;>W(Wt&#65533;v?&#65533;pO&#65533;&#65533;&#65533;uq&#65533;&#65533;7WE&#65533;4c&#65533;jQ&#65533;=#Kn&#65533;&#65533;&Y&#65533;&#65533;&#65533;tst&#65533;&#65533;p&#65533;&#65533;&#65533;()m&#65533;&#65533;Vw&#65533;i]&#65533;sc&#65533;&#65533;nv)&#65533;&#65533;lzq&#65533;f&#65533;su-7&#65533;&#65533;Lx&#65533;&#65533;r&#65533;x&#65533;ua&#65533;&#65533;&#65533;&#65533;Z&#65533;j&#65533;v&#65533;&#65533;e~`&#65533;z&#65533;&#65533;&#65533;&#65533;z17ssWv&#65533;&#65533;&#65533;&#65533;X&#65533;W]g&#65533;1&#65533;VQ&#65533;&#65533;r&#65533;y&#65533;w^O&#65533;~&#65533;}c&#65533;_&#65533;5f&#65533;53j9&#65533;.7&#65533;*l	&#65533;&#65533;1]IH&#65533;v|&#65533;&#65533;Q}3ly&#65533;!uRn'&#65533;&#65533;4cqJ)IO8(&#65533;&#65533;sXP&#65533;&#65533;eSIt&#65533;&#65533;&#1478;&#65533;V}&#65533;V&#65533;&#65533;v[X&#65533;&#65533;j]&#65533;&#65533;&#65533;C&#65533;&#65533;ksksU&#65533;`{|#s&#65533;	&#65533;)&#65533;&#65533;a#&#65533;i&#65533;8&#65533;4Wc#88&#65533;V&#65533;&#65533;O7&#65533;&#65533;&#65533;&#65533;&#65533;&#65533;&#65533;,&#1269;1&#65533;
&#65533;&#1653;&#65533;IX&#65533;&#65533;8&#65533;xn&#65533;&#65533;&#65533;&#65533;8&#65533;&#65533;&#12289;&#65533;n&#65533;r&#65533;,u&#65533;Yb3l&#374;&#65533;#Y6C.&#65533;&#65533;X^-&#65533;&#65533;&#65533;X&#65533;&#65533;&#65533;&#65533;&#65533;l&#65533;&#65533;R&#65533;*;&#65533;&#65533;&#984;8&#65533;&#65533;&#65533;V&#65533;#y&#65533;BX-y&#65533;&#65533;f&#65533;Ng&#1492;&#65533;/h&#65533;0&#65533;-rf&#65533;&#65533;B&#65533;Sge9 !&#65533;
&#65533;,&#65533;h&#65533;&#65533;H&#65533;&#65533;&#65533;&#65533;&#65533;)\&#65533;&#65533;C&#65533;#J&#65533;H&#65533;&#65533;&#331;3jT&#65533;'b&#454;&#65533;&#65533;&#65533;-&#65533;&#595;&#65533;P&#65533;Y&#65533;%&#463;1&#65533;D&#65533;&#65533;&#859;]V\&#65533;q&#65533;&#991;3U&#65533;J&#65533;&#65533;Q&#65533;&#65533;&#65533;*]j&#65533;&#1255;P&#65533;&#65533;&#65533;J&#65533;&#65533;J&#65533;j&#65533;:&#65533;&#65533;&#65533;C_&#65533;&#65533;K&#65533;&#65533;&#243;h&#1258;&#65533;&#65533;&#65533;&#1783;p&#65533;v&#65533;eK&#65533;w&#65533;&#65533;-z&#65533;&&#565;&#65533;\P&^&#65533;<!&#65533;&#65533;&#65533;&#65533;C#E&#692;&#65533;e&#65533;R3_&#65533;&#821;sX5&#65533;A&#65533;k&#65533;&#65533;&#65533;&#65533;S&#65533;&#65533;&#753;5H&#299;&#65533;&#65533;~;&#65533;&#65533;_&#65533;$W&#65533;&#65533;&#65533;&#65533;\&#65533;&#65533;{Y&#65533;5]&#65533;&#65533;&#65533;&#65533;B&#65533;&#65533;CN&#65533;&#1585;&#65533;&#594;`&#65533;|3&#65533;JU5{&#65533;?&#65533;&#65533;X&#65533;&#65533;&#65533;m:&#65533;&#65533;&#65533;&#65533;&#65533;&#767;(&#65533;&#65533;&#65533;&#65533;&#65533;&#927;&#65533;b&#65533;h&#65533;z&#65533;&#65533;&#65533;}&#65533;%H&#65533;&#65533;&#65533;Av&#1859;&#65533;e&#65533;&#1860;&#65533;y&#65533;U&#65533;&#65533;&#65533;	y&#65533;u(&#65533;X&#65533;&#65533;b{l&#65533;&#65533;j	&#871;&#65533;|&#501;x k&#65533;&#65533;W&#65533;&#65533;&#65533;)&#65533;Q&#65533;&#65533;&#65533;&#65533;p*h\_&&#65533;r&#205;&#65533;cuHB(a&#65533;LRX&#65533;&#65533;b&#65533;!gTrh&#1351;ea&#65533;	&#65533;)N&#65533;e&#65533;+&#65533;)&#65533;s&#65533;g_m&#65533;)i&#65533;~&#65533;&&#1105;lJ&#65533;&#65533;p&#65533;	&#65533;&#65533;3&#65533;Y'&#65533;p&&#65533;&#65533;M:	%&#65533;SV&#65533;&#65533;&#65533;H&#65533;YF~&#65533;&#65533;&#65533;&#65533;&#65533;w&#65533;F&#65533;&#65533;&#65533;&#65533;&#65533;P&#65533;-x$&#65533;<
&#65533;&#65533;sA&#65533;&#544;&#65533;C"&#65533;\&#65533;E&#65533;&#65533;&#65533;&#65533;&#65533;&#65533;*&#65533;e&#65533;Yuf(&#65533;X&#65533;&#1370;&#65533;&#65533;.&#65533;&#65533;c)b&#65533;&#65533;&#65533;&#65533;2&#65533;*&#65533;&#65533;&#65533;&#65533;(&#65533;B&#65533;Z`s&#65533;&#65533;&#65533;j&#65533;&#65533;&#65533;&#65533;&#65533;6&#6966;&#65533;z(&#65533;&#65533;&#65533;iz&#65533;&#65533;{&#65533;.&#65533;i&#65533;oz$u&#65533;"&#65533;&#65533;&#65533;&#65533;&#65533;&#65533;&#65533;&#65533;z&#65533;z&#2009;&#65533;&#65533;f&#65533;y.&#65533;&#65533;&#65533;&#44089;&#65533;&#65533;&#65533;&#65533;&#327;&#65533;z&#65533;'lB&#65533;^&#65533; &#65533;&#65533;`&#65533;eb&#65533;&#65533;&#65533;&#65533;&#65533;&#65533;o&#1322;<'&#65533;&#65533;&#65533;js&#65533;&#65533;&#65533;&#65533;
&#65533;I&#65533;&#65533;?&#65533;&#65533;-&#65533;&#65533;%&#65533;za&#65533;1&#65533;I&#65533;&#65533;&#65533;P&#65533;&#65533;-&#65533;$&#14127;&#65533;&#1490;&#65533;&#65533;V&#65533;&#65533;)&#65533;Z&#65533;&#65533;&#743;&#65533;&#65533;'&#65533;=7&#65533;&#65533;&#65533;=1&#65533;1&#65533;t&#65533;u&#65533;&#65533;&#65533;z&#65533;&#65533;K&#65533;&#65533;&#65533;&#65533;&#65533;kz`q&#65533;r|1&#65533;|2J0&#65533;g&#65533;&#65533;r&#65533;9&#65533;v&#65533;p?&#65533;&#65533;&#65533;q&#65533;{&#65533;l}LoF&#65533;&#65533;&#65533;S+&#65533;2&#65533;!w&#65533;d&#65533;n&#649;&#65533;&#65533;&#65533;{&#65533;&#65533;&#65533;&#65533;&#65533;&#65533;&#65533;&#65533;&#65533;&#65533;c&#65533;&#65533;&#65533;&#65533;&#65533;&#65533;&#65533;"&#65533;&#65533;b{\&#65533;&#65533;&#65533;&#65533;5&#65533;&#1291;M&#65533;&#65533;&#65533;&#65533;&#65533;&#65533;^&#65533;&#65533;&#65533;&&#65533;li&#65239;&#65533;g&#65533;&#65533;&#65533;&#65533;&#65533;&#65533;/w&#65533;.&#65533;1&#65533;9&#65533;&#65533;q&#65533;kU&#65533;?ljeg}^&#1694;&#65533;&#65533;&#65533;6iKf&#65533;c&#65533;&#65533;&#65533;@&#65533;&#65533;O}&#155;&#65533;&#65533;:&#65533;+&#65533;E-y,k&#65533;6h?&#65533;&#65533;t&#65533;&#65533;&#65533;&#65533;&#65533;O&#65533;&#65533;v&#65533;r&#65533;&#65533;Fv;&#65533;Nr&#65533;&#65533;R&#65533;J&#65533;&#65533;&#65533;&#65533;&#65533;&#65533;W&#65533;&#65533;J{u&#65533;K&#65533;&#65533;P&#65533;Ak&#65533;&#65533;]"L"	&#65533;&#65533;&#65533;&#65533;O&#65533;&#65533;&#65533;&#65533;&#65533;b&#1504;&#65533;&#65533;&#65533;&#65533;&#65533;;&#65533;m8<&#65533;&#65533;b>&#65533;X6F&#65533;&#65533;&#65533;kyT&#392;&#65533;<$&1&#65533;(&#65533;&#762;&#65533;:P&#65533;&#65533;=&#65533;#&#65533;&#65533;&#65533;&#65533;&#65533;l&#65533;\&#65533;&#65533;&#65533;?&#65533;D-Uw{y?&#65533;&#45904;&#65533;&#1129;&#65533;&#65533;.&#65533;&#65533;t&#65533;B&#65533;.&#65533;@)*p/=$&#65533;C]UiWR&#65533;18F&#65533;&#65533;($gyD&#65533;&#65533;Ie&#65533;&#65533;S&#65533;8*:*w&#65533;&#1818;(IYJB&#65533;JA<&#65533;&#65533;&#65533;J&#65533;&#65533;&#1155;$Jf&#65533;8Z&#65533;)5&#65533;&#65533;X&#65533;N&#65533;&#65533;&#65533;\m6&#65533;r&#65533;&#65533;&#65533;&#65533;4&#65533;&#65533;8Lg19'4&#65533;&#65533;&#65533;A<&#65533;*&#65533;&#65533;Hb&#65533;MqP&#65533;%&#65533;)&#65533;&#65533;a&#65533;&#65533;&#65533;"&#65533;#&#65533;y&#65533;rO&#65533;f&#65533;&#65533;(q&#65533;S&#65533;&#65533;&#65533;&#65533;1&#65533;b&#65533;Q!Rc&#65533;&#65533;(#A&#65533;|&#1163;&#65533;s&#65533;&#65533;{&#65533;&#65533;%&#65533;&#65533;&#65533;&#65533;O&#65533;&#65533;3E&#65533;&#65533;i_&#65533;&#65533;&#65533;&#65533;ssse'&#65533;&#65533;{&#65533;&#65533;d&#65533;<=&#65533;N!z&#65533;&#65533;&#1204;&#65533;D&#65533; &#65533;&#1682;&#65533;&#65533;#&#65533;?S@&#65533;&#65533;&#65533;&#1458;b&#878;&#65533;&#326;:t&#65533;7&#341;Pi&#65533;5:&#1369;"Z&#65533;&#1691;&#65533;]&#65533;C&#65533;%SasVwtoS&#65533;g&#65533;&#65533;&#65533;Rmj+&#65533;&#65533;&#65533;i&#65533;&#65533;U&#65533;$&#65533;"+&#65533;&#65533;&#65533;&#1462;&#65533;5&#65533;Fzf>&#65533;&#65533;X&#65533;&#65533;&#65533;&#65533;&#65533;f]&#65533;&#65533;&#65533;&#65533;&#65533;uu+M z&#65533;x&#627;1K&#65533;G*@jyX&#65533;&#65533;&#65533;&#65533;&#65533;&#65533;E&#65533;@[U&#65533;.S&#65533;;B&#65533;cw&#65533;V&#65533;:V&#65533;I&#65533;iH'8&#65533;&#65533;v&#65533;&#65533;=c^&#65533;W&#65533;%&#65533;k7&#65533;$&#65533;&#441;&#65533;Q&#65533;F&#65533;&#65533;&#65533;&f+A&#65533;G&#65533;&#65533;,e&#65533;K&#65533;&#65533;B&#65533;&#65533;&#65533;M&#65533;n&#65533;&#65533;Ti&#65533;&#65533;E&#65533;&#65533;y}&#65533;O^n&#65533;&#65533;&#65533;&#65533;&#65533;&#65533;x&#65533;&#65533;&#65533;&#65533;&#65533;&#65533;bsJ&#65533;&#65533;r&#65533;	&#65533;x&#65533;hQ&#65533;&#65533;v&#65533;&#65533;&#65533;m&#65533;Y&#65533;&#65533;&#145;&#65533;&#65533;r&#65533;+&#65533;
&#65533;&#65533;&#65533;&#65533;m4'uG&#65533;K_&#65533;&#65533;~Q&#65533;&#65533;&#65533;&#806;&#65533;&#65533;&#65533;$,&&#65533;b&#65533;&#65533;F?&#65533;&#694;5&#65533;@f,<&#65533;KT&#65533;&#65533;6&#65533;"&#65533;&#65533;e&#65533;&#65533;d5.&#65533;&#65533;C&#65533;oJ!&#65533;&#65533;4N&#65533;Z&#65533;*&#65533;&#65533;&#65533;&#65533;2W*&#65533;&#65533;vm,[Sw&#65533;HN&#65533;&#65533;&#65533;&#65533;a&#65533;Y&#65533;&#65533;&#65533;&#65533;&#65533;4&#65533;=&#65533;&#65533;&#65533;&#65533;i&#65533;l&#65533;<&#65533;D5&#65533;!&#1513;i&#65533; &#65533;]&#65533;&#65533;Y&#65533;&#65533;D&&#65533;kA&#824;d&#65533;&#65533;'&#65533;d(3&#65533;&#205;E&#65533;&#65533;%&#65533;&#65533;&#65533;&#65533;G&#1771;&#65533;`&#65533;d&#65533;&#1627;_:&#65533;9&#65533;&#65533;&#65533;&#65533;&#65533;&#65533;&#1033;&#65533;G&#65533;h&#65533;H&#65533;&#427;&#565;&v=aJ&#65533;&#1724;&#65533;pQIMdS&#65533;M&#65533;&#65533;&#65533;+^!_&#65533;&#65533;&#65533;-&#65533;]&#65533;<8&#65533;&#65533;&#65533;Z5a&#65533;&#65533;W&#65533;.S&#65533;J&#65533;&#65533;&#65533;t]&#65533;]&#65533;;v&#65533;&#65533;&#65533;&#65533;]l7&#65533;&#65533;O&&#65533;E9&#65533;Y&#65533;^&#65533;&#65533;&#65533;M&#65533;&#65533;&#65533;&#65533;&#65533;*/t&#65533;,&#65533;&#65533;&#65533;&#65533;&#65533;&#65533;x&#65533;3T@8&#65533;B&#65533;6&#65533;BH&#65533;&#65533;u[|&#65533;A*&#65533;&#65533;]<Y&#65533;&#65533;m&#65533;2*&#65533;&#65533;&#65533;t&#65533;&#65533;&#65533;&#65533;W&#65533;G&#65533;&#65533;&#65533;&#65533;&#65533;&#65533;6&#65533;&#65533;=&#1137;&#65533;&#65533;&#1410;X&#65533;!&#65533;&#65533;L,d&#65533;&#65533;&#65533;&#327;Nt&#65533;&#65533;&#65533;&#65533;"&#65533;8&#65533;&#65533;=&#65533;&#65533;Z6&#65533;lz&#65533;&#65533;&#65533;_&#65533;&#65533;&#65533;&#65533;_&#1202;K
 GAw{&#65533;4'Xh&#65533;-&#65533;&#65533;_&#65533;&#65533;1f&#65533;c&#65533;&#65533;p&#65533;&#65533;<&#65533;&u&#65533;~&#65533;F&#65533;&#65533;O~\&#65533;7&#65533;|FX&#65533;m&#1442;&#65533;&#65533;R&#65533;`&#65533;&#65533;&#65533;vZP&#65533;&#902;$&#1214;&#65533;&#65533;&#65533;=&#65533;&#65533;5&#65533;&#65533;k&#65533;v&#65533;&#65533;yNw&#65533;X&#65533;W,+,&#65533;&#65533;&#65533;&#65533;&#65533;&#65533;&#65533;X&#65533;&#65533;CZr<m&#65533;&#65533;&#65533;&#65533;&#65533;'&#65533;&#65533;&#65533;&#65533;&#65533;&#65533;&#254;&#65533;:&#65533;<&#65533;fy&#65533;z&#65533;'%&#65533;&#65533;&#65533;A:&#65533;K:&#65533;&#65533;c/{&#1719;by&#65533;<&#65533;WAk&#65533;<Z&#65533;&#65533;&#65533;&#65533;&#65533;&#65533;O~u&#65533;&#65533;&#65533;{&#65533;&#1511;El&#65533;YY&#22951;&#65533;XR&#65533;&#1569;&#65533;Ox&#65533;&#65533;_&#65533;&#65533;&#65533;By:&#65533;&#65533;&#65533;%LC
&#65533;&#65533;&#65533;&#65533; ~&#65533;&#1472;a&g&#65533;Fa&#327;rThE5)&#65533;|[%S<4E_&#65533;e&#65533;&#65533;&&#65533;&#65533;&#65533;o@:&#65533;&#65533;&#65533;&#65533;}		6&#65533;wX&#65533;6h|&#65533;&#65533;l&#65533;&#65533;y&#65533;E&#65533;&#65533;&#65533;~}&#385;&#65533;s6&#65533;&#65533;mE8&#65533;&#65533;f'&#65533;&#65533;&#65533;&#65533;&#65533;*hL&#65533;&#65533;&#65533;k	&#65533;p&#65533;&#65533;&#65533;.(+&#65533;&#65533;7&#65533;&#65533;`&#1539;&#65533;&#65533;'&#65533;bS&#65533;d&#65533;&#65533;~B8N&#65533;"L`&#65533;x&#65533;&#65533;&#65533;L&#65533;t&#65533;&#65533;&#65533;&#65533; &#65533;T&#65533;&#65533;G&#65533;2H&#65533;^&#65533;&#65533;8&#65533;&#65533;6&#65533;&#65533;&#65533;i&#65533;dr$&#65533;&#65533;k&#65533;u&#65533;&#65533;w!C}
W&#65533;vX&#65533;wx&#65533;xy&#65533;&#65533;&#65533;&#65533;!&#65533;&#65533;H&#65533;&#65533;&#65533;y&#65533;&#65533;t&#65533;&#65533;L&#65533;6&#65533;hlBEr!eh&#65533;g&#65533;&#65533;&#65533;&#65533;&#1540;&#65533;&#65533;&#65533;&#65533;&#65533;&#65533;x&#65533; -&#65533;/(	2&#65533;&#65533;&#65533;&#65533;&#65533;&#65533;&#65533;a&#65533;^w&#65533;f&#65533;&#65533;[&#65533;K&#65533;&#65533;&#65533;7&#65533;X4s&#65533;&#65533;&#1672;&#65533;&#65533;x&#65533;&#65533;
&#65533;&#65533;;&#65533;&#65533;&#65533;&#65533;&#696;&#65533;hH&#65533;&#65533;kQVz&#65533;&#65533;d&#65533;&#65533;HA&#65533;DH&#65533;COQ&#65533;&#1656;&#65533;&#65533;&#65533;&#65533;&#65533;g&#65533;&#65533;&#1547;&#65533;&#65533;6&#65533;Z
&#65533;}&#65533;&#1552;&#65533;Xa&#65533;&#24624;H&#65533;&#65533;1&#65533;x&#65533;&#65533;}&#65533;&#65533;S&#65533;&#1487;&#65533;&#525;&#65533;2y&#65533;&#65533;%y&#65533;&#65533;
&#65533;&#65533;/&#65533;&#65533;0yq&#65533;7&#65533;=&#802;g(&#65533;<&#65533;&#65533;x&#1427;b6&#65533;	&#65533;"I&#65533;'Y&#65533;
&#65533;]&#65533;&#65533;Wd1&#1620;N&#65533;v&#65533;"m&#65533;&#65533;W&#65533;&#65533;Ka&#65533;&#65533;&#65533;A)&#65533;C9&#65533;E&#65533;&#65533;&#65533;!&#65533;p&#65533;&#65533;p&#65533;8&#65533;l&#1622;gP&#65533;qhH&#65533;7	BX`(&#65533;&#65533;&#65533;&#65533;&#65533;&#1365;^&#65533;&#65533;b&#65533;5p6P&#65533;&#65533;s36&#65533;&#65533;&#34192;&#65533;I&#65533;gxTr&#65533;d&#65533;cm&#65533;sz&#65533;&#65533;}&#65533;&#65533;~	&#65533;&#65533;h&#65533;&#65533;)&#65533;&#1029;&#224;`&#65533;&#65533;&#65533;&#65533;y&#65533;&#65533;&#65533;&#65533;&#65533;a&#65533;$?&#65533;&#65533;&#65533;.&#65533;Q&#65533;9&#65533;'[&#65533;)&#65533;&#65533;9&#65533;y(&#65533;&#65533;i&#65533;&#65533;&#65533;&#65533;&#65533;&#65533;&#65533;&#65533;&#65533;&#65533;v&#65533;&#65533;&#65533;9b!&#65533;j&#1540;e#&#65533;&#65533;&#65533;&#531;[&#65533;&#65533;&#65533;&#65533;&#65533;Y&#65533;d&#65533;9&#65533;&#65533;Y&#65533;&#25180;,y&#65533;&#65533;&#65533;&#65533;&#65533;&#65533;9&#65533;&#65533;9&#65533;V&#65533;;>(&#65533;
&#217;&#65533;&#605;&#65533;&#65533;&#65533;&#65533;&#65533;&#65533;)&#65533;&#65533;I&#65533;j&#65533;&#65533;&#65533;y@i&#65533;&&#65533;&#65533;&#654;&#65533;ilt&#65533;&#65533;&&&#65533;&#65533;&#1631;&#65533;	&#65533;&#65533;9&#65533;z&#65533;P&#65533;j&#65533;=&#65533;&#65533;(&#65533;&#65533;&#65533;F&#65533;g%`z	&#65533;&#65533;&#65533;&#65533;&#65533;&#65533;i&#65533;
&#65533;7&#65533;&#65533;&#65533;)&#65533;&#1712;&#65533;o&#65533;c`v&#65533;):&#65533;&#65533;&#65533;b(&#65533;2&#65533;x&#65533;&#65533;0&#65533;&#65533;
&#65533;&#65533;5j&#65533;:&#65533;!&#65533;&#65533;":&#65533;Z&#1694;&#65533;)&#65533;D&#65533;&#65533;&#65533;&#65533;2&#65533;&#65533;3&#65533;S!%&#65533;>/jsN
&#65533;$&#65533;Q&#65533;p&#65533;:&#65533;VJ&#65533;uz&#65533;&#65533;&#65533;&#65533;)&#65533;&#65533;`&#65533;&#65533;&#65533;&#65533;I&#65533;eKP&#65533;&#65533;BhJA&#65533;&#65533;k&#65533;&#65533;m&#673;sj&#65533;&#65533;z&#65533;X&#65533;&#65533;[&#679;~
&#65533;&#65533;&#65533;fF&#65533;&#65533;&#65533;&#65533;&#649;&#65533;&#65533;&#65533;&#65533;&#65533;&#65533;c&#1512;&#65533;&#35344;:&#65533;&#65533;&#1066;y&#65533;&#65533;&#65533;&#65533;&#65533;'&#65533;&#65533;&#65533;&#1669;&#65533;z&#65533;&#65533;&#65533;j&#65533;&#65533;&#65533;&#65533;#&#65533;O&#1177;&#65533;&#663;&#65533;&#65533;&#65533;&#65533;J&#65533;&#65533;&#65533;&#65533;&#65533;&#65533;&#65533;z&#65533;&#682;&#65533;&#65533;&#65533;&#65533;&#65533;&#1698;&#65533;&#65533;&#65533;agL:&#65533;&#65533;&#65533;&#65533;R&#65533;&#65533;I&#65533;&#65533;&#682;&#65533;&#65533;&#65533;:&#65533;&#65533;Z&#65533;&#65533;&#65533;&#65533;&#1098;&#65533;i1&#65533;U&#65533;&#65533;Ts&#65533;{&#65533;&#65533;&#65533;&#65533;&#1709;
&#65533;&#65533;&#65533;j&#65533;&#65533;&#65533;&#65533;	&#65533;&#65533;&#65533;&#65533;&#65533;Y&#65533;&#65533;&#65533;
&#65533;&#65533;:&#65533;JZ&#65533;&#65533;&#65533;*&#65533;&#65533;
&#65533;?&#65533;&#65533;&#1930;&#65533;&#65533;&#65533;|&#687;&#65533;&#65533;k&#65533;[&#65533;D&#1705;&#65533;&#65533;&#65533;'&#65533;K&#65533;&#65533;&&#65533;&#65533;&#65533;o@&#65533;n*&#65533;&#65533;j&#65533;&#65533;&#65533;&#65533;&#65533;&#65533;&#65533;6&#65533;&#65533;X&#65533;&#65533;&#65533;&#1926;&#65533;&#65533;&#1715;&#65533;&#65533;%X&#1200;z&#65533;&#65533;J&#65533;/K&#65533;1&#65533;&#65533;&#65533;*&#65533;3&#65533;&#65533;&#1073;7+&#65533;&#65533;&#65533;&#65533;&#65533;4&#65533;&#65533;X{&#65533;%K&#65533;&#65533;&#65533;&#65533;b	&#65533;&#6836;b&#65533;c&#756;M&#65533;&#65533;d&#65533;Q&#65533;&#65533;A&#65533;"k&#65533;&x&#65533;C&#65533;&#65533;&#690;.{&#65533;Z&#65533;z&#65533;&#65533;fK&#65533;h&#65533;&#65533;k&#65533;jk^&#26897;&#65533;&#65533;&#65533;p&#65533;&#65533;&#65533;'&#65533;\&#1656;\K&#65533;&#65533;&#65533;&#65533;&#65533;&#65533;&#65533;bK&#65533;&#65533;&#65533;&#65533;&#65533;y&#65533;%xyW&#65533;:&#1771;_&#65533;&#65533;&#65533;[}&#65533;&#48680;&#65533;u&#65533;Q*&#65533;TZ&#65533;a&#65533;&#65533;&#65533;&#65533;&#65533;&#65533;&#759;}&#65533;&#65533;;&#65533;&#624;&#65533;&#65533;&#65533; {&#65533;&#65533; }&#65533;&#65533;&#65533;+H
K&#65533;&#65533;k&#65533;&#65533;&#65533;&#65533;&#65533;&#65533;&#65533;&#65533;&#1786;&#65533;&#65533;&#65533;&#65533;&#65533;&#65533;&#65533;&#65533;&#65533;;&#65533;d{&#65533;&#65533;&#65533;&#65533;&#65533;&#1789;&#65533;&#65533;kY&#65533;&#65533;E&#65533;&#65533;m&#65533;&#65533;&#65533;&#65533;&#65533;sK&#65533;&#795;&#65533;&#65533;&#65533;&#65533;&#65533;&#65533;&#65533;;&#65533;_&#65533;&#65533;&#1371;&#65533;&#65533;{&#65533;&#65533;[&#65533;I&#65533;&#65533;&#65533;&#65533;&#65533;&#65533;&#65533;&#65533;&#65533;&#65533;&#65533;U&#65533;&#65533;&#65533;&#65533;&#65533;&#65533;7&#65533;&#1509;&#65533;Uk&#65533;f&#34556;(&#1788;&#65533;&#1717;a&#65533;T&#65533;&#65533;&#65533;&#65533;&#65533;&#65533;&#65533;&#65533;&#65533;&#65533;&#65533;&#65533;Z@@&#132;E&#65533;$&#65533;7&#65533;&#65533;8&#65533;&#65533;&#65533;0&#65533;&#65533;9&#65533;{&#65533;&#65533;&#65533;L&#65533;7L&#65533;&#65533;&#65533;&#65533;&#65533;+&#65533;&#65533;&#65533;"&#65533;&#65533;&#65533;&#65533;&#65533;$l&#65533;_Hurym&#65533;"PY7&#65533;.\&#65533;&#65533;aC&#65533;&#65533;&#28833;5l&#65533;&#747;&#65533;\&#65533;&#65533;&#65533;&#65533;&#65533;;&#65533;&#65533;=&#65533;&#65533;&#65533;&#65533;F&#65533;&#65533;Cl&#65533;f|&#65533;G&#65533;&#65533;&#65533;&#65533;+&#367;&#65533;*&#65533;{&#65533;&#65533;&#750;5&#376;p&#65533;&#65533;&#65533;e~&#65533;&#65533;&#65533;&#65533;&#65533;M:&#65533;A&#638;&#65533;&#65533;&#65533;a&#1842;F&#65533;&#65533;&#65533;@&#65533;&#65533;#&#65533;&#65533;&#65533;&#397;l&#65533;n&#65533;&#65533;i&#65533;&#65533;&#65533;'&#65533;wL&#65533;&#65533;&#606;&#65533;&#65533;t&#65533;&#65533;&#65533;C&#65533;&#65533;},&#65533;4,&#563;u9&#65533;&#65533;~i&#65533;_&#65533;+&#65533;&#527;J&#65533;?&#65533;&#65533;l&#65533;&#400;,&#636;&#627;&#65533;&#65533;/&#65533;&#140;&#65533;&#65533;Ex&#1254;&#65533;&#65533;&#65533;&#65533;RpV&#65533;&#65533;Q!&#677;&#65533;!&#65533;&#873;&#65533;&#685;|&#839;&#754;L&#65533;&#65533;<&#65533;&#65533;&#65533;&#65533;E&#65533;&#65533;%&#65533;&#65533;&#65533;&#952;L&#65533;G<&#65533;&#65533;&#65533;&#65533;&#65533;&#65533;&#65533;&#65533;T&#65533;$&#65533;k&#956;&#65533;l&#65533;&#65533;l&#65533;&#65533;\&#65533;&#65533;L&#65533;&#65533;&#65533;&#882;&#65533;&#883;&#65533;&#843;|&#65533;&#65533;&#805;&#65533;<&#958;&#65533;&#65533;
&#65533;&#65533;v0&#65533;&#65533;&#65533;&#156;=&#65533;8&#1769;&#65533;&#65533;&#65533;cY&#65533;&#65533;&#65533;&#65533;,&#65533;&#1482;&#968;i&#65533;&#65533;&#819;q&#65533;&#65533;&#65533;&#65533;&#65533;*&#1749;}&#65533;j&#65533;&#65533;&#65533;&#65533;&#65533;&#65533;x@:&#65533;&#65533;&#65533;;&#65533;&#65533;&#65533;&#65533;|&#1117;&#65533;&#65533;&#65533;&#65533;&#65533;&#65533;\&#65533;&#65533;Z&#1390;&#65533;|L&#65533;"%&#65533;&#65533;&#65533;z&#65533;&#65533;&#672;&#1092;Z&#65533;&#65533;!&#65533;&#65533;&#65533;&#562;&#65533;m&#65533;f,&#65533;&#65533;&#65533;&#65533;j&#65533;&#65533;j-&#65533;B&#65533;T&#228;&#65533;n&#65533;&#65533;C&#65533;&#65533;;QP[&#65533;+X&#65533;S?&#65533;&#65533;Z&#65533;&#1346;&#65533;&#65533;-&#65533;=&#65533;&#65533;&#65533;&#65533;vk&#65533;&#65533;&#65533;c&#65533;&#65533;&#65533;L&#65533;f}&#1273;<&#65533;`0&#65533;&#65533;&#65533;&#65533;&#65533;m&#1305;&#65533;&#65533;&#65533;l&#65533;q=&#65533;N=&#65533;t}&#65533;!&#65533;&#65533;#K%VMQW&#65533;&#1389;?&#65533;&#1537;M&#65533;8&#65533;&#65533;B&#65533;M&#65533;&#65533;&#65533;&#65533;&#65533;&#1046;]Q&#65533;&#65533;&#317;&#65533;&#65533;}&#1822;&#1695;=&#65533;H&#65533;&#65533;&#957;&#65533;&#65533;&#65533;Sr&#65533;&#395;&#65533;&#65533;]&#65533;#&#880;&#65533;&#1373;&#65533;&#65533;&#1897;&#65533;&#65533;\&#65533;&#65533;&#65533;&#1350;&#65533;&#65533;_&#65533;&#1787;&#65533;&#1789;&#65533;&#65533;-&#65533;&#65533;6&#1113;=&#65533;&#65533;]&#65533;&#65533;]&#65533;&#65533;=
a&#65533;&#65533;&#65533;&#65533;/7&#65533;&#65533;\&#65533;&#1501;SS7&#65533;}&#65533;&#65533;&#65533;&#65533;&#65533;Z&#65533;&#65533;&#65533;&#65533;M&#65533;&#65533;}&#65533;&#65533;&#65533;&#65533;}&#65533;>&#65533;2M&#65533;5&#65533;&#1279;&#1114;&#65533;&#65533; ^&#65533;&#205;\@&#65533;!&#65533;&#65533;&#765;&#65533;v&#65533;&#65533;94&#853;&#65533;&#65533;S2&#65533;	&#65533;&#1708;m&#65533;.&#65533;n&#65533;~&#65533;M&#65533;<.&#65533;b}&#65533;&#65533;&#65533;&#65533;&#65533;=&#65533;#N&#65533;&&#65533;&#65533;Q&#65533;&#65533;N&#65533;&#65533;&#65533;&#65533;&#65533;*A&#65533;,&#65533;&#1805;&#65533;2>&#65533;w\&#65533;!&#484;&#65533;z9&#65533;&#65533;&#479;d&#65533;&#65533;=&#65533;&#65533;&#1980;&#65533;&#65533;!&#65533;&#65533;&#65533;=&#65533;D&#65533;&#65533;@}&#65533;M&#65533;&#65533;L&#65533;&#65533;x^&#65533;z~&#65533;K.&#1524;&#65533;j&#65533;n&#65533;0&#65533;&#65533;WN%&#65533;&#65533;g&#65533;b&#65533;&#65533;_&#1929;&#65533;&#65533;Z&#65533;&#65533;;&#65533;&#65533;l&#65533;&#65533;&#65533;@&#65533;&#65533;&#65533;&#65533;2&#65533;&#65533;&#65533;&#65533;&#65533;>&#65533;v.&#65533;y&#65533;P&#65533;P&#65533;&#41200;&#65533;m&#65533;X&#65533;&#65533;&#65533;L&#1735;>&#65533;&#65533;&#65533;&#665;&#1011;N&#65533;&#65533;&#65533;.&#65533;&#65533;&#65533;m&#65533;&#65533;&#65533;&#65533;&#28601;&#1550;M&#65533;K;&#65533;&#65533;&#608;~&#65533;}&#65533; &#65533;&#65533;~&#43246;&#65533;&#65533;&#65533;&#65533;&#65533;&#65533;&#65533;+7&#65533;&#1531;&#1397;.&#65533;&#65533;&#65533;$&#65533;&#65533;&#65533;&#65533;&#65533;N&#65533;&#238;&#65533;^&#730;&#1964;p&#65533;&#65533;&#65533;>&#65533;p&#65533;&#65533;>&#65533;&#65533;n&#65533;y&#65533;&#65533;&&#65533;&#65533;&#65533;Z&#65533;^&#65533;8~&#65533;&#65533;>&#65533;&#65533;n&#65533;Y&#65533;&#65533;^&#65533;&#65533;&#65533;n&#65533;&#65533;>&#65533;&#65533;&#65533;&#65533;^&#65533;&#65533;&#65533;&#65533;^&#65533;&#65533;&#65533;&#65533;&#65533;&#65533;&#65533;&#65533;&#65533;&#65533;z&#65533;&#65533;$&#65533;&#65533;&O&#65533;'M&#65533;&#65533;&#65533;&#65533;&#65533;/&#65533;&#65533;&#65533;&#65533;2&#65533;&#65533;&#65533;/&#65533;o&#65533;&#65533;^&#65533;9&#65533;&#65533;`&#65533;&#65533;	&#65533;&#65533;&#65533;&#65533; &#65533;&#65533;^&#65533;F_&#65533;J&#65533;&#65533;&#65533;&#65533;Z&#65533;,&#65533;&#65533;3&#65533;&#65533;5&#65533;&#65533;>~&#65533;&#1868;&#65533;&#65533;&#65533;&#65533;&#65533;&#65533;&#65533;A?&#65533;&#589;&#65533;$&#65533;&#65533;G&#65533;&#19069;&#65533;&#65533;&#65533;&#65533;O&#65533;&#65533;p?&#65533;&#65533;&#65533;&#65533;&#65533;&#65533;&#65533;Vo&#65533;X&#65533;&#65533;;&#65533;&#65533;]&#65533;&#65533;&#65533;.&#65533;&#65533;&#65533;b&#65533;&#65533;EO&#65533;f&#65533;#&#65533;&#65533;&#65533;&#65533;&#65533;j&#65533;&#65533;&#65533;&#65533;&#65533;-O&#65533;&#65533;-&#65533;
^&#65533;O&#65533;U?&#65533;y&#65533;&#65533;&#65533;;&#65533;&#65533;&#65533;&#65533;b&#65533;&#65533;~&#65533;&#65533;/&#65533;&#65533;_&#65533;&#65533;&#65533;&#65533;&#65533;?&#65533;N&#65533;&#65533;&#65533;l&#65533;&#65533;m&#65533;&#65533;Q&#65533;&#65533;N&#65533;n&#65533;&#65533;&#65533;&#65533;{&#65533;5&#65533;&#65533;&#65533;	&#65533;&#65533;/&#65533;d-&#65533;&#65533;&#65533;&#65533;m&#65533;&#65533;&#65533;&#65533;&#65533;^&#65533;&#943;&#65533;f&#65533;C&#65533;=4&#65533;&#65533;&#65533;&#65533;&#65533;_&#65533;c1&#65533;&#65533;&#65533;&#65533;&#65533;&#65533;&#65533;&#65533;7&#65533;&#65533;&#65533;&#65533;&#65533;&#65533;&#65533;&#65533;&#65533;&#65533;&#65533;K&#65533;8&#65533;&#1629;&#65533;&#65533;-&#65533;&#65533;&#65533;<0&#65533;&#65533;_&#65533;&#65533;&#65533;&#65533;&#943;9&#65533;O&#65533;&#65533;&#65533;$X&#65533;&#65533;A&#65533;	.T&#65533;&#1057;A&#65533;#Ndx&#65533;&#65533;&#65533;5&#1576;&#65533;&#65533;D&#65533;m&#65533;TQ&#65533;dG&#65533;%T&#65533;b&#1618;&#65533;K&#65533;0&#65533;&#540;I&#65533;&#65533;M9q&#65533;&#65533;&#65533;&#65533;&#65533;O&#65533;A&#65533;2 Z&#65533;&#65533;&#1123;&#65533;.EJI&#65533;S&#65533;Q&#65533;&#65533;Z5&#65533;U&#65533;.&#65533;nm"&#65533;&#65533;Wa&#65533;&#65533;%&#65533;&#65533;,&#65533;x^&#65533;e&#1750;&#65533;[&#65533;o&#65533;&#65533;M0&#65533;V&#1915;y&#65533;&#65533;&#65533;&#65533;o&#65533;&#65533;&#65533; &#65533;&#65533;&#65533;&#65533;T&#65533;&#65533;.c&#65533;&#65533;&#65533;&#65533;J&#65533;&#65533;E&#65533;yr&#65533;N"5o&#65533;\&#65533;a&#336;&#65533;!f$&#65533;&#1204;G&#65533;O&#65533;&#65533;&#65533;&#65533;f&#65533;&#65533;5e&#65533;f&#65533;Ti&#65533;m&#65533;M&#65533;&#65533;&#909;;(o&#65533;S&#65533;&#65533;Z&#65533;&#1586;g&#65533;.w&#65533;&#65533;3&#65533;x&#65533;N&#65533;{xp&#65533;&#65533;YF&#65533;qe&#727;&#65533;g&_>4&#65533;&#65533;&#65533;{&#65533;&#65533;~={&#65533;(&#1791;&#65533;&#65533;&#65533;}&#1521;&#65533;&#65533;&#65533;&#65533;&#65533;&#65533;&#65533;tk&#65533;+&#65533;*&#65533;P&#1080;&#65533;s&#65533;&#65533;"tnB&#65533;&#65533;&#65533;:	&#65533;7&#1326;&#65533;&#65533;sL&#65533;&#65533;J4/=S&#65533;&#65533;>&#65533;S&#65533;&#65533;&#65533;`&#65533;&#65533;&#65533;,V&#65533;?&#65533;&#65533;&#65533;oG{4Pm~&#65533;&#65533;&#65533;"A$l&#65533;A%&#65533;&#65533;&#65533;&#65533;&#65533;P&#65533;Z&#65533;&#65533;&#65533;:/&#1138;C.=&#1806;&#65533;&#65533;B&#65533;L&#65533;&#65533;&#65533;D&#1268;QF6]l3F&#65533;&#65533;&#65533;&#65533;5&#65533;&#65533;QG}&#1207;&#65533;&#65533;P&#65533;=&#65533;&#65533;&#65533;@
MR&#65533;?U&#65533;&#65533;&u&#65533;9(#&#65533;2&#65533;+&#65533;4,;#2&#65533;T&#65533;-;&#65533;&#65533;&#920;&#65533;L&#65533;&#65533;$QL5&#65533;|sUV&#65533;[&#65533;UU&#65533;1&#65533;Mj&#65533;&#65533;V&#65533;&#65533;&#65533;3&#993;&#65533;&#65533;)@&#65533;%rPB]&#65533;E&#65533;t&#65533;I)&#65533;&#65533;&#65533;&#65533;J/&#65533;&#65533;M&#65533;&#65533;&#65533;&#65533;/ADu&#65533;3&#65533;&#65533;f&#65533;X&#65533;5&#65533;q&#65533;mh%Z&#65533;&#65533;u&#1501;&#65533;&#65533;&#65533;`&#65533;m&#65533;z&#65533;&#65533;W*b&#65533;=&#65533;%}Rh&#65533;.Zi&#65533;&#65533;&#65533;`N&#65533;&#65533;&#65533;[&#65533;F&#65533;&#65533;r&#341;s&#65533;!^7]vyuw&#65533;&#65533;s&#65533;&#65533;^|s9_}&#65533;]2Y&#65533;&#65533;g&#65533;2&#65533;K&#65533;&#65533;k&#65533;9&#65533;&#65533;g&#65533;Ra&#65533;s&#65533;g&#65533;+z&#65533;W&#65533;&#65533;&#459;3&#1464;c&#65533;G&#65533;8*_&#65533;&#65533;&#65533;&#65533;#&#65533;n&#65533;+C&#65533;9akdQVVe&#65533;&u&#65533;B+	.Xf&#65533;q&#65533;ym&#65533;yh&#65533;&#65533;.&#65533;h&#65533;&#65533;{n&#65533;JZ&#65533;&#65533;&#65533;n&#65533;&#1870;&#65533;&#65533;&#65533;&#65533;&#65533;&#65533;&#65533;&#65533;9H&#65533;&#65533;&#65533;&#65533;&#65533;&#726;&#65533;&#65533;&#65533;&#65533;&#1716;&#65533;&#65533;|&#65533;&#65533;&#65533;N&#65533;&#65533;&#65533;{&#65533;&#65533;'F&#65533;$&#65533;&#65533;Fzo&#65533;&#65533;&#65533;[&#65533;&#65533;&#65533;&#65533;i2&#65533;$&#65533;&#65533;&#65533;z&#65533;&#65533;_&#65533;&#2006;#&#65533;<&#65533;&#701;d&#65533;s&#65533;s&#65533;&#65533;&#29119;U &#65533;C&#65533;&#65533;t&#41582;^brWg&#65533;&#65533;&#65533;e&#65533;&#65533;&#65533;IFj&#65533;&#65533;Gq&#65533;&#65533;&#65533;&#65533;&#65533;&#65533;'&#65533;r&#65533;&#65533;F;y&#65533;&#65533;&#65533;|y&#65533;&#65533;6&#65533;&#65533;&#65533;&#65533;_z&#65533;&#65533;z&#65533;&#65533;x&#65533;Y&#65533;f{&#65533;{]mn&#1507;|&#65533;-&#65533;x&#65533;q(C&#65533;&#65533;&#65533;8&#65533;&#65533;&#65533;x&#1497;_&#28464;9&#65533;&#65533;&#65533;s;&#65533;&#65533;D=&#65533;&#65533;jz&#65533;&#65533;!&#65533;&#65533;20&#65533;L&#65533;^&#65533;T&#65533;&#65533;I|&#65533;&#65533; &#65533;&#65533;&#65533;&#65533;d}&#65533;-&#65533;&#65533;&#65533;&#65533;g9&#65533;O&#65533;a@B-pE,NQy^bg&#65533;&#65533;T&#65533;&#65533;&#65533;c&#65533;t&#65533;C&#65533;w@&#65533;&#65533;&#65533;&#65533;H&#65533;&#65533;Q&#65533;Hl&#65533;&#65533;&#65533;&#65533;D&&#65533;Q&#65533;#&#65533;&#65533;&#1708;&#65533;G@f1&#65533;+d&#65533;&#65533;>&#65533;/&$=4z&#65533;&#65533;&#65533;hCH&#65533;&#65533;$&#65533;,#ouF&#1509;&#65533;&#65533;:&#65533;&#1356;&#65533;&#65533; &#65533;&#65533;!&#65533;&#65533;&#1463;T&#65533;P&#65533;{&#65533;KX&#65533;@&#65533;2&#65533;&#65533;$d!'r*D>2&#65533;&#65533;&#65533;^{&#65533;v7J&#65533;&#65533;9&#804;m%5c&#65533;^&#65533;e&#65533;&#65533;9&#65533;&#65533;k+a&#65533;!&#65533;&#65533;&#65533;R&#65533;&#65533;&#65533;&&#65533;X&#65533;&#65533;&#560;&#65533;&#65533;9y	&#65533;_&#65533;S&#65533;&#65533;$&#65533;&&#65533;&#65533;Iw&#65533;&#65533;H&#65533;&#65533;&#65533;&#65533; _&#1902;&#65533;&#65533;&#65533;f4&#65533;&#65533;A&#65533;&#65533;r&#65533;&#65533;&#65533;&#65533;(g9k&#1359;&#65533;&#65533;&#65533;7&#65533;&#65533;!&#65533;&#65533;3&#65533;`<'{&#65533;+v&#11288;&#65533;'=&#65533;&#65533;c&#65533;3&#65533;&#65533;&#65533;`#l&#65533;O?&#65533;4*X&#65533;&#65533;?&#65533;&#65533;&#65533;j&#1312;&#65533;&#65533;&#65533;L&#65533;&#65533;2t&#65533;&#1900;%&#65533;>&#65533;Hp&#65533;&#65533;t&#65533;&#65533;&#65533;:&#65533;z&#1292;Zr&#65533;&#65533;P&#65533;&#65533;:&#1223;Y&#65533;jUGYJ&#2045;&#65533;&#65533;&#65533;|&#65533;&#65533;n&#65533;&#156;&#434;c&#65533;%O&#65533;&#65533;&#65533;l~&#65533;>&#65533;&#65533;D&#65533;&#65533;"tZOhH&#65533;&#65533;&#696;&#1294;v&#65533;cjtcJu })~&#65533;*&#65533;&#65533;&#65533;&#65533;GL3-1%&#65533;L&#65533;&#65533;%.&#65533;5&#65533;&#65533;&#65533;&#65533;,Y&#65533;zY&#65533;&#65533;/&#65533;4C&#65533;&#65533;Z&#1099;&#65533;&#65533;&#65533;&#65533;&#65533;&#65533;R1&#65533;TN&#65533;&#65533;d-`&#65533;Z&#65533;f
&#65533;*&#65533;&#65533;&#44144;&#65533;U<6&#65533;e&#65533;cd3WY,Z&#65533;fM&#65533;&#65533;&#65533;&#1626;&#65533;&#65533;&#65533;&#65533;&#65533;&#65533;H&#65533;&#1828;&#65533;&#1449;y&#65533;&#65533;&#65533;&#65533;y&#65533;&#65533;&#65533;kaMz&#65533;
rI-E,nChP&#65533;"&#65533;65&#65533;d&#65533;+&#65533;&#65533;&#65533;4&#65533;&#1580;
&#65533;&#65533;Hs2&#65533;&#65533;&#65533;&#65533;:U&#65533;@&#65533;Rw(!&#65533;nu_&#65533;]&#65533;&#65533;&#65533;5&#65533;&#65533;&#65533;&#65533;(&#65533;>&#1463;`&#65533;&#65533;{&#65533;B&#65533;~&#65533;&#65533;&#65533;&#65533;}&#65533;+&#65533;&#65533;&#65533;$&#65533;#&^Q&#65533;&#65533;&#65533;u&#65533;&#65533;2&#65533;&#65533;&#65533;`&#1998;&#65533;&#65533;&#65533;&#65533;b#&#65533;Uh&#65533;6&#65533;1&#65533;p&#65533;&#65533;* &#65533;&#65533;*&#1298;+7&#65533;&#65533;[&#65533;&#1506;$&#65533;FW&#65533;M&#65533;&#65533;@&#65533;&#65533;&#65533;&#65533;&#65533;wH&#65533;&#65533;&#65533;&#65533;$,&#65533;&#65533;R&#65533;6&#65533;+&#65533;qnu{&#65533;&#65533;e&#65533;&#1190; &#65533;&#65533;^!&#65533;Y&#65533;&#65533;&#65533;4&#65533;&#65533;#&#65533;&#65533;%&#65533;&#65533;&#65533;?&#65533;8]S&#65533;&#65533;i&#65533;\`,g&#65533;d&#65533;&#65533;j&#65533;f/&#1782;&#65533;&#65533;=&#65533;n%&#65533;&#65533;6[X&#65533;rF&#65533;&#65533;&#65533;&#65533;;&#13898;&#65533;&#1843;y&#65533;LhtAY&#65533;B5&#65533;&#65533;lbX&#65533;)&#65533;&#65533;JG&#65533;&#65533;.GZ&#1491;.3&#65533;&#65533;li&#65533;&#1267;&#65533;&#65533;&#65533;&#65533;&#65533;id&#65533;&#65533;s&#65533;&#65533;p&#65533;&#65533;;&#65533;&#65533;&#65533;Z&#65533;Tt&#65533;s&#65533;&#65533;V&#1457;N4_w&#65533;C&#65533;	&#65533;&#65533;&#65533;&#65533;Hf&#65533;*&#65533;-`&#65533;&#431;u{&#65533;3&#65533;&#65533;s&#65533;tq&#65533;'l&#65533;&#65533;gt&#11764;+&#65533;&#65533;j<Gd&#65533;[&#65533;&#65533;&#65533;}hn&#65533;&#65533;{.&&#65533;&#65533;i^&#65533;[&#65533;T*&#65533;&#1628;&#65533;&#65533;|{&#65533;&#65533;&&#65533;&#65533;&#65533;uqMA[&#65533;&#65533;.&#65533;&#65533;+A&#65533;&#65533;&#65533;9&#65533;h&#65533;Kn&#65533;o;&#65533;&#65533;Nc&#65533;8&#65533;&#65533;&#65533;&#65533;y&#65533;%~c&#65533;&#65533;&#65533;&#65533;z&#65533;&#65533;1&#65533;&#65533;&#65533;jc&#65533;&#65533;&#65533;&#65533;&#459;&#65533;&#65533;&#65533;Jn&#60713;&#65533;d&#65533;t$&#65533;&#65533;&#65533;&#65533;as&#65533;&#1020;&#65533;!&#65533;2&#65533;I&#65533;&#65533;&#65533;=&#65533;ybt&#65533;&#65533;&#65533;F6&#65533;}&#65533;&#65533;bB&#65533;&#65533;x&#65533;&#65533;~l&#65533;&#65533;W&#65533;&#65533;W&#65533;&#65533;&#65533;&#65533;u&#65533;&#65533;&#65533;&#65533;9&#818;&#65533;&#65533;>&#65533;&#65533;&#65533;&#65533;\&#65533;&#65533;\&#65533;&#819;&#65533;R&#65533;F&#65533;&#65533;&#65533;&#65533;]&#65533;R&#492;&#65533;&#65533;&#65533;qC&#65533;&#65533;&#65533;Y
&#267;8&#65533;&#65533;&#65533;&#65533;%moZ&#65533;}&#65533;&#65533;&#65533;&#65533;y&#65533;>y%&#65533;&#65533;&#65533;|&#65533;5&#65533;k&#65533;&#65533;&#65533;&#65533;&#65533;&#65533;&#65533;w&#65533;&#1199;&#65533;j&#65533;8&#65533;Ecp&#191;&#65533;&#65533;&#65533;&#65533;z&#65533;&#65533;&#65533;&#323;]&#28471;n&#65533;!O&#65533;&#65533;C&#65533;j&#65533;&#65533;{&#65533;&#65533;)&#65533;&#65533;&#65533;c~&#65533;&#65533;&#65533;&#65533;&#65533;&#65533;&#65533;O&#65533;&#65533;WW&#65533;s=&#65533;&#65533;&#65533;+&#65533;&#65533;#@&#65533;?&#65533;&#65533;&#65533;S#&#65533;5&#65533;K&#65533;&#65533;&#65533;<&#65533;k?&#65533;{&#65533;&#65533;&#65533;&#65533;&#65533;r&#65533;`&#65533;&#65533;&#65533;&#65533;&#65533;y2
{3&#65533;?,Z=@&#65533;&#65533;&#65533;&#65533;@&#65533;=&#65533;1&#65533;D@&#65533;&#65533; ?&#65533;&#65533;&#65533;@	&#65533;	47:*/&#65533;&#65533;&#65533;&#65533;@&#65533;&#65533;&#65533;&#65533;&#65533;C&#65533;&#65533;+6&#65533;&#65533;4h&#1275;&#65533;C&#65533;6PA?K&#65533;&#65533; 8&#65533;&#65533;B&#65533;>&#65533;&#65533;&#65533;&#65533;&#38981;&#65533;&#65533;&#65533;A&#65533;&#65533; &#65533;&#65533;*Q>#4&#65533;&#65533;6\&#65533;$&#819;%=&#65533;S&#65533;&#65533;&#65533;B)&#65533;&#65533;d&#65533;,&#65533;B>&#65533;&#65533;u&#65533;&#65533;@	/=&#65533;&#65533;p&e*?2,CG0CG<&#65533;&#65533;&#65533;&#65533;&#65533;!&#65533;;8&#65533;?&#65533;&#65533;&#65533;&#65533;&#65533;;dB<&#65533;&#65533;)&#65533;C&#65533;&#65533;&#65533;.&#65533;/EtA41{
C&#65533;B&#294;&#1198;l&#65533;G&#65533;'H&#65533;&#65533;44&#65533;w&#65533;&#65533;&#65533;&#65533;&#65533;L&#65533;&#65533;Mt&#65533;&#65533;&#65533;7&#65533;;6PET$E?&#65533;&#65533;SL&#65533;&#65533;&#65533;&#65533;@CW&#1811;i&#65533;X$&#65533;YD	4&#65533;&#65533;&#65533;&#65533;[&#65533;&#65533;I&#65533;&#65533;]&#65533;?7&#65533;&#65533;_F&#65533;FuF&#65533;sw|Gx&#65533;G@&#65533;Gd&#65533;C&#65533;XFelF{&#65533; &#1726;h|&#65533;	k&#65533;&#65533;&#65533;l-m<C&#65533;&#65533;E4&#65533;4&#65533;&#65533;"&#65533;&#65533;K<&#65533;86'4&#65533;&#65533;&#65533;7d&#65533;G&#65533;<&#65533;DAK&#65533;?|&#65533;&#65533;S&#65533;d&#65533;X&#65533;	&#65533;&#65533;&#65533;&#65533;7*&#65533;&#65533;cD&#65533;&#65533;H&#65533;D\&#65533;@&#65533;&#65533;r&#270;7&#65533;&#586;L&#65533;LG&#65533;$=&#65533;&#65533;H&#65533;&#65533;&#65533;&#65533;&#65533;&#65533;&#592;&#65533;=&#65533;&#65533;G&#65533;&#65533;=N2&#538;kI&#65533;7C7&#65533;&#65533;I&#65533;&#65533;&#65533;&#65533;&#585;{&#65533;WKx+&#65533;&#65533;&#65533;;&#65533;Bt&#673;,&#675;&#65533;B&#65533;D&#65533;P&#65533;&#65533;|&#65533;G&#65533;&#65533;&#65533;>D&#65533;&#65533;'&#65533;&#65533;J&#65533;&#65533;&#427;&#65533;&#65533;&#65533;&#757;&#65533;&#65533;&#686;&#65533;#&#65533;\&#65533;;&#65533;D6&#65533;&#65533;f&#65533;sdK&#65533;[&#65533;`&#65533;)&#65533;tG&#65533;&#65533;&#844;&#65533;&#65533;l&#65533;&#65533;&#65533;&#65533;&#65533;K&#65533;&#65533;K&#65533;&#65533;&#65533;&#65533;&#215;{2&#65533;&#65533;&#65533;&#65533;&#65533;&#65533;c&#65533;&#65533;4&#65533;L&#65533;&#65533;&#65533;K4.&#65533;&#65533;>&#684;LN&#65533;&#65533;&#65533;&#65533;&#65533;&#812;&#165;l&#65533;&#65533;>&#65533;&#65533;&#65533;C&#65533;'&#65533;&#65533;D\IE&#65533;"&#1717;&#65533;J&#65533;&#65533;Jc&#65533;$&#65533;&#65533;&#65533;D&#65533;&#65533;["&#1740;&#65533;	k&#65533;&#65533;|%&#65533;&#65533;&#865;&#65533;D&#65533;$&#65533;lO&#65533;|&#65533;&#65533;t&#65533;}d&#65533;@S&#700;LN&#65533;&#65533;&#65533;E&#65533;N&#65533;tM&#65533;&#65533;&#65533;&#65533;&#50862;&#65533;&#65533;d)&#65533;\\&#65533;&#65533;42&#65533;2&#65533;&#65533;D&#65533;&#65533;JblG`pO&#65533;L&#1084;G&#65533;|At&#65533;&#65533;R&#65533;&#65533;&#65533;&#1832;`&#65533;&#65533;k&#65533;O&#65533;&#65533;&#65533;=&#65533;&#65533;m&#65533;&#65533;&#65533;&#65533;&#65533;&#65533;&#65533;&#65533;&#65533;J&#65533;&#65533;&#65533;9&#65533;&#65533;&#65533;d&#65533;7&#65533;&#65533;&#65533;&#65533;O&#65533;&#65533;&#65533;-<&#65533;&#65533;O%MmR&#65533;&#65533;2&#65533;H&#65533;z&#65533;jM]KQ1#P}Q&#65533;M&#65533;k%O&#65533;&#65533;r&#65533;Q6HO!3&#65533;x,&#65533;&#65533;!%R"5R&#65533;$%N'&#65533;&#65533;&#1314;&#65533;&#65533;RE&#65533;&#65533;R>&#65533;&#666;&#65533;&#65533;&#1636;MJ&#65533;&#65533;&#65533;S&#65533;&#65533;&#1103;&#65533;:&#65533;&#65533;&#65533;O|Kx2xlS7-U&#65533;&#977;&#65533;$&#65533;&#65533;%e&#1174;&#65533;S&#65533;(&#65533;&#65533;&#555;P&#65533;P&#65533;?&#65533;&#65533;uQAT&#65533;4&#65533;&#65533;1&#65533;D&#65533;;g;3=!;&#65533;&#65533;IU_EA5&#65533;LJ&#65533;&#65533;"M;&#65533;S8-&#65533;c&#65533;9&#1420;R&#65533;2U~&#65533;&#65533;&#65533;>E&#65533;U&#65533;&#65533;WE&#65533;&#65533;&#436;&#65533;&#769;p&#65533;&#65533;P&#65533;U&#65533;TOI&#65533;&#65533;_EJ`&#65533;&#65533;&#65533;w&#65533;Tx&#65533;W&#65533;TLJVe]&#1428;lVg&#65533;RB&#65533;-H&#65533;&#65533;&#65533;N?P-&#65533;Np&#65533;B&#65533;&#65533;&#65533;&#65533;ou&#65533;&#65533;&#65533;&#65533;&#65533;&#65533;&#65533;\WbV&#65533;b&#65533;Xx&#65533;T}&#314;v&#65533;2zEVc&#65533;T&#65533;&#65533;&#1515;&#65533;&#65533;&#65533;&#65533;Xj&#65533;&#65533;>&#65533;k&#65533;I
,&#65533;l]&#65533;Xe&#818;&#65533;Ze&#65533;q&#65533;&#65533;&#65533;R&#948;P&#65533;&#65533;&#65533;&#1548;}&#65533;bI9&#65533;L&#65533;XX&#65533;;%Y&#65533;<&#65533;#&#65533;{&#65533;&#65533;<&#65533;&#65533;%Xo|U&#65533;&#65533;&#1436;&#65533;&#634;k&#65533;1&#852;Q&#65533;2&#65533;Yc4&#415;&#65533;&#65533;&#65533;D&#1505;&#65533;K
&#65533;&#65533;&#65533;4Z&#65533;&#65533;&#65533;lZ&#65533;&#65533;&#1742;&#65533;&#165;e&#65533;M&#65533;&#65533;&#1923;Z&#65533;/&#65533;&#65533;S&#65533;iP&#65533;&#65533;S&#65533;lU&#65533;&#65533;Z&#65533;&#65533;ZrdT9&#65533;&#65533;1}&#819;&#65533;&#65533;se&#65533;6&#65533;X&#65533;}[b&#65533;&#65533;wY&#65533;&#65533;[>&#65533;1&#65533;&#65533;&#65533;&#65533;.&#65533;=&#65533;&#65533;&#1685;]&#1644;e&#65533;&#65533;t&#65533;&#453;&#65533;&#565;Y&#65533;<&#65533;&#65533;k&#65533;&#741;?&#65533;EE[&#917;[&#65533;&#65533;&#65533;u&#930;]&#65533;EZ&#65533;&#65533;xRZ&#65533;	|&#65533;&#65533;=e&#1897;z]&#65533;%&#65533;&#65533;&#65533;&#65533;&#65533;&#65533;&#65533;&#65533;]/e%r&#65533;]1]T&#65533;&#65533;&#65533;&#65533;}&#65533;&#65533;&#65533;&#65533;y,Z&#65533;M^&#65533;&#65533;&#65533;&#1342;&#65533;&#65533;&#65533;&#65533;&#65533;&#65533;&#65533;p&#65533;]&#65533;&#65533;^&#65533;&#65533;&#1670;&#65533;&#65533;!&#65533;&#65533;\&#65533;-&#65533;6&#65533;&#65533;&#65533;5^&#65533;%Z&#65533;]&#65533;&#65533;u^&#65533;MO&#65533;&#65533;&#65533;&#65533;&#65533;&#65533;_&#65533;&#65533;_&#65533;&#65533;&#1605;&#65533;&#65533;]mM	qY[&#65533;&#65533;&#65533;&#65533;"O&#65533;]`n&#65533;&#65533;&#65533;&#65533;&#65533;&#65533;&#65533;&#65533;	>&#65533;&#65533;,&#954;&#65533;^&#65533;u<&#65533;&#65533;]"&#65533;&#65533;&#65533;`&#65533;&#65533;&#65533;&#65533;&#65533;&#65533;&#1286;V`&#65533;5[]@&#1318;{a,&#65533;&#65533;u46&#65533;][&#65533;&#65533;b&#65533;&#65533;a	^&#65533;y&#65533;&#65533;*&#65533;&#65533;`&#65533;&#65533;&#1431;%&&#65533;&#65533;&#65533;@&#1881;c:&#65533;a>X&#65533;d5TaZ&#65533;&#65533;&#65533;bsM_0&#65533;bu-d&#65533;[&#65533;F&#65533;y&#65533;B&#65533;&#65533;a>&#65533;KB&#65533;!&&#65533;6&#65533;&#65533;7&#65533;&#65533;Y\\&#65533;&#65533;<&#65533;&#65533;=&#65533;c]&#65533;c-&#65533;@&#65533;\v&#65533;YDneW&#65533;\1n&#65533;wu&#65533;&#65533;&#65533;'[vZI&#65533;d5&#65533;&#65533;&#65533;&#65533;&#65533;&#49482;k&#65533;&#65533;:&#65533;&#65533;e&#65533;&#65533;Q&#65533;&#65533;6&#65533;p[2d^M[&#65533;}&#65533;t5&#65533;&#65533;&#65533;&#65533;)&#65533;&#65533;xdH6&#65533;\&#65533;&#65533;]&#65533;&#65533;&#65533;d&#65533;I&#65533;&#1594;&#65533;`&#65533;a&#1434;b&#65533;Ycn&#65533;4<&#65533;U&#1563;u&#65533;&#65533;&#65533;fXO&#65533;fj&#65533;f&#65533;el&#65533;fm&#65533;&#65533;Z&#65533;.&#65533;&#65533;&#168;l^ ^h&#65533;g}Ab&#65533;&#65533;&#65533;s&#65533;&#65533;&#65533;M&#65533;I&>C9rg(&#65533;g&#65533;&#65533;&#65533;#\agv&#65533;S&#65533;&#65533;&#65533;g&#65533;g&#65533;&#65533;&#65533;`&#16574;&#22480;=&#65533;H&#65533;u&#65533;&#65533;&#65533;Fg&#65533;.b&#65533;&#65533;hRx&#65533;o`y.T&#65533;&#65533;&#65533;?&#65533;g|&#65533;X~>ik&#1429;&#65533;&#65533;&#65533;]fh&#65533;0fU&#65533;&#65533;&#1244;&g&#65533;V&#65533;&#65533;&#65533;Z&#65533;<&#65533;.&#65533;&#65533;&#65533;&#65533;&#290;&#65533;0m&#1306;&#65533;&#65533;fN&#65533;&#65533;a&#65533;Mi~&#42390;&#65533;&#65533;	&#65533;&#65533;&#65533;&#65533;&#65533;&#65533;t&#65533;&#65533;&#1578;hnt&#65533;tk&#65533;.kR&#65533;Fhl&#470;z&#65533;|C`&#65533;;&#65533;3&#65533;&#65533;Gmj7u&#65533;k&#65533;k&#65533;n&#65533;&#65533;5c&#65533;.@&#65533;&#65533;&#1003;&#65533;2&#65533;&#65533;ZU&#65533;&#1966;&#65533;j&&#65533;D&#65533;VUl&#65533;~l&#1790;m&#65533;O&#65533;&#65533;bpuf&#65533;&#65533;$d&#894;T&#65533;k&#65533;&#65533;lZ.&#65533; 6h&#65533;&#65533;>!&#65533;&#65533;^&#65533;&#65533;&#65533;
&#65533;l&#65533;^m&#65533;&#65533;9
&#65533;Fk&#65533;&#390;&#65533;>/&#65533;^k&#65533;&#415;&#65533;&#65533;m&#65533;&#65533;&#65533;&#65533;&#65533;&#65533;nm &#65533;&#65533;6n&#65533;Nc&#65533;&#65533;[&#65533;&#65533;&#65533;&#65533;&#65533;%V&#65533;uVQ'&#65533;&#65533;&#65533;nD&#65533;&#65533;N&#65533;&#65533;&#65533;&#65533;n&#65533;&#65533;&#65533;T&#65533;&#65533;6o4&#65533;f^d&#65533;uo&#65533;om&#65533;&#65533;&#65533;&#65533;'&#65533;^&#65533;&#65533;&#65533;&#65533;&#65533;r&#65533;&#65533;&#65533;6&#65533;2&#65533;ZW&#65533;&#65533;&#65533;n&#65533;&#65533;&#65533;*Np&#65533;.&#65533;MlpV&#65533;L&#65533;&#65533;&#65533;&#65533;	&#65533;p&#65533;&#65533;k&#65533;p&#65533;;&#65533;&#65533;&#65533;&#65533;~&#65533;&#65533;&#65533;h&#65533;&#65533;o&#65533;<&#65533;%&#65533;&#65533;&#65533;ZN&#65533;r)&#65533;&#65533;@^p&#65533;q&#65533;&#65533;&#65533;&#822;&#65533;K&#65533;&#65533;&#65533;&#65533;&#65533;q&#65533;&#65533;P_&#65533;&#65533;&#65533;m|n&#65533;pbw&#65533;6&#65533;YUU#&#65533;&#65533;%&#65533;'a&#65533;):0&#65533;rTtG&#65533;&#65533;?b&#65533;&#65533;&#65533;&#65533;_0oTh&#65533;D&#65533;&#65533;z5s&#65533;&#65533;&#63182;&#65533;vf&#65533;&#65533;&#65533;&#65533;:o&#65533;;&#65533;&#602;&#65533;&#65533;>&#1521;<&#65533;&#65533;&#65533;4$&#65533;&#65533;[D&#65533;&#65533;UWtFsZ&#65533;&#65533;H&#65533;u&#65533;&#65533;&#65533;J&#65533;&#65533;&#65533;&#65533;9&#65533;sM/rN&#65533;uX}rP&#65533;rQ&#65533;\+g&#65533;&#65533;aT&#65533;r&#1785;muV&#65533;v/&#65533;u&#65533;&&#65533;&#65533;&#65533;`Z&#65533;?	q&#65533;D&#65533;]&#65533;&#65533;o&#65533;u`&#65533;&#65533;.&#65533;aO3&#65533;A&#65533;&#65533;-&#65533;Yfux&#65533;&#65533;&#65533;vj7&#65533;l&#65533;&#65533;{=&#65533;[&#65533;n&#65533;Vr]&#65533;IV&#65533;uwr&#65533;&#65533;&#65533;=w&#65533;&#65533;&#65533;#dkug&#65533;&#65533;&#65533; &#65533;x&#65533;&#65533;rv&#65533;&#65533;vy&#65533;wG&#65533;&#65533;
&#65533;v|&#65533;&#65533;5&#65533;w~&#65533;&#65533;o&#65533;m&#65533;&#65533;&#65533;w&#65533;_&#65533;@&#65533;`;%&#65533;4'&#65533;t&#65533;&#65533;U&i &#65533;U&#65533;&#65533;&#65533;B&#65533;&#65533;&#65533;&#65533;E&#65533;x&#65533;&#65533;x&#65533;?&#1166;&#65533;x&#65533;&#65533;&#65533;&#65533;&#65533;o&#65533;&#65533;&#65533;g&#65533;&#65533;M&#65533;&#65533;lyd&#65533;sz&#65533;s&#65533;Qa&#1067;&#1821;&#65533;&#65533;&#65533;&#65533;&#65533;L&#65533;&#65533;&#65533;0&#65533;k({&#65533;?&#65533;&#65533;u{U&#65533;U&#65533;&#797;&#65533;&#65533;&#65533;n&#65533;s&#65533;fQ&#65533;7y&#65533;&#65533;n&#65533;Wa&#65533;&#1354;&#65533;zC&#493;&#65533;4;<6&#65533;&#65533;&#65533;sUuz_u&#65533;o&#65533;&#65533;W{&#65533;&#1414;4&#65533;&#65533;&#65533;w&#65533;&#65533;g[&#65533;&#65533;&#65533;&#65533;{&#65533;&#65533;s&#65533;gz&#65533;&#65533;c&&#65533;zO&#65533;z&#65533;&#65533;s`uA|}vK;$&#65533;&#65533;4&#65533;&#65533;xw|&#65533;Ot*&#65533;}&#65533;&#65533;&#65533;&#65533;&#65533;&#65533;&#65533; &#65533;w}&#65533;|&#65533;&#65533;&#65533;&#65533;&#65533;{&#65533;/&#65533;&#65533;&#65533;%&#65533;&#65533;&#65533;7&#65533;&#65533;G&#65533;S}&#65533;&#65533;&#65533;5&#65533;&#65533;&#65533;&#65533;&#65533;&#65533;w&#65533;&#65533;y&#65533;&#65533;&#65533;&#65533;G{&#65533;&#65533;F&#65533;j&#65533;7&#65533;&#65533;~&#65533;&#65533;&#65533;&#65533;?~O~&#65533;/x&#65533;|=~&#65533;&#65533;&#65533;&#65533;O&#65533;-&#65533;y&#65533;R&#65533;:&#65533;,h&#65533;mh&#65533;a&#1552;`&#65533;"&R&#65533;R&#65533;"F&#65533;96&#65533;&#65533;&#65533;1&#65533;&#464;"&#65533;&#65533;,&#65533;&#65533;&#65533;I&#65533;*Wv$&#65533;&#65533;%&#792;2a&#65533;tes&&#65533;9&#65533;&#65533;|&#65533;&#31180;&#65533;@&#65533;&#65533;&#65533;&#65533;(&#1188;V@0&#65533;&#65533;&#1320;O&#65533;RQ&#65533;&#65533;&#65533;Z&#65533;r&#65533;&#65533;h&#45744;&#65533;&#65533;-kv,&#1715;b&#65533;z&#65533;&#44461;U&#65533;l&#65533;BJ[&#65533;&#1980;z&#65533;&#65533;&#65533;&#65533;o&#65533;&#65533;v(l8&#150;&#65533;	&#65533;3&#65533;&#65533;q&#65533;&#65533;\&S&#65533;&#65533;&#65533;2&#65533;&#65533;>xT`&#65533;&#485;&#65533;;Bo&#65533;U&#65533;0&#65533;&#65533;&#65533;&#9880;CBfR`!n&#65533;w&#65533;&#65533;1&#12629;&#65533;=&#65533;i&#65533;8&#65533;&#65533;&#65533;W&#65533;l^S&#65533;O&#65533;&#65533;{R`&#65533;(vJ&#65533;no&#65533;&#65533;&#65533;&#65533;&#65533;&#65533;&#65533;oK&#65533;.&#65533;&#65533;&#1011;&#65533;&#65533;}y&#65533;&#65533;&#65533;&#65533;&#65533;/&#65533;&#65533;&#65533;&#65533;	&#65533;@&#65533;&#65533;c&#65533;I6`&#65533;iv&#65533;f&#65533;}&&#65533;&#65533;&#65533;&#65533;Zk&#65533;!DXx&#65533;o&#65533;i&#65533;&#65533;&#65533;6p "wq?&#65533;&#65533;)&#65533;\&#65533;(N&#65533;1&#65533;&#65533;&#65533;Eeg#%&#65533;)&#65533;x&#65533;&#65533;&#65533;V|^&#631;&#65533;|M&#65533;U|Ahd&#65533;`I`&#65533;&#65533;7&#65533;_&#65533;&#65533;w&#65533;&#65533;&#65533;z&#65533;`&#65533;&#65533;	&#65533;&#65533;h>&#65533;E&#65533;y(L&#65533;-b&#65533;&o&#65533;m&#65533;u&#65533;Y&#65533;6J&#65533;'&#65533;}&#65533;9&#1800;%&#65533;&#65533;&#8893;&#65533;xhI"&#65533;(#L&#65533;-&#65533;&#65533;O&#65533;^w&#65533;v:v&#65533;&#65533;M2)&#65533;&#65533;Ozz&#65533;I&#65533;&#65533;&#65533;&#65533;E)&#65533;X&#65533;e&#65533;Z&#65533;&#65533;%&#65533;_&#65533;&#65533;d&#65533;j&#65533;	&#65533;&#65533;&#65533;&#65533;&#65533;&#65533;C&#65533;&#65533;&#65533;^&#65533;&Dr&#65533;q'&#65533;s&#65533;F&#65533;&#65533;:k,&#65533;&#65533;"&#65533;\&#65533;&"&#65533;G&#65533;&#65533;&#65533;&#1187;&#65533;JZ&#65533;&#965;&#65533;&#65533;&#65533;&#65533;Yz.&#65533;&#65533;i$&#65533;ZY&#65533;Z&#65533;&#65533;w&#65533;&#65533;&#46522;^&#65533;&#65533;&#65533;j%&#65533;&#65533;&#65533;&#65533;*&#65533;&#65533;&#65533;J&#65533;&#65533;&#65533;~q&#65533;&#65533;&#65533;&#65533;&#65533;k&#65533;&#65533;&#65533;f&#65533;&#65533;DH&#65533;&#665;&#65533;&#65533;6&#65533;l&#65533;z&#65533;&#65533;&#65533;&#65533;z&#65533;g&#65533;&#65533;b[-&#65533; +*.&#65533;&#65533;&#65533;&#65533;&#65533;&#65533;-&#65533;\.&#65533;9&#65533;&#65533;Tx&#65533;&#65533;&#65533;&#65533;&#65533;&#65533;&#65533;=7&#627;&#65533;&#65533;&#65533;&#65533;/&#65533;T&#65533;&#65533;[,&#65533;+'H0&#65533;U/&#65533;0&#240;9&#65533;&&#65533;&#65533;N\!mk&#65533;&#65533;c&#65533;}&#65533;&#65533;&#65533;&#65533;6&#65533;&#65533;&#65533;&#65533;&#65533;mVk2&#65533;&#1622;l&#65533;&#65533;3&#65533;&#65533;&#65533;&#65533;&#65533;&#65533;&#65533;P7&#65533;&#65533;&#65533;&#65533;&#65533;&#65533;&#65533;&#65533;&#65533;	&#65533;r&#65533;k&#65533;&#65533;I_M&#65533;&#65533;W&#1972;&#65533;OC-&#65533;&#65533;T'&#65533;&#65533;&#65533;&#65533;&#65533;&#65533;&#65533;&#65533;&#65533;&#65533;&&#65533;&#65533;&#65533;1&#65533;k&#65533;&#886;p*&#65533;$&#65533;|&#65533;}:&#65533;&#65533;&#65533;}{&#1920;&#65533;T&#65533;&#65533;&#65533;]&#65533;&#65533;HQ&#65533;s&#65533;+ox&#1096;G&#65533;&#65533;&#65533;6&#65533;8&#65533;&#65533;K&#65533;&#65533;&#65533;c&#65533;y&#65533;&#65533;#h`&#65533;&#65533;[&#65533;0&#65533;@&#65533;&#65533;&#65533;&#65533;t&#65533;vm&#65533;&#65533;&#65533;z&#65533;&#65533;&#65533;.bH&&#65533;_2&#65533;v&#65533;&#65533;&#65533;E&#65533;&#65533;&#65533;&#65533;&#65533;&#65533;&#65533;G<&#65533;&#65533;hy&#65533;^&#65533;&#65533;&#65533;M&#65533;<&#1395;&#65533;&#65533;&#65533;'A&#65533;m&#65533;K&#65533;&#65533;&#65533;&#65533;G5&#65533;W&#65533;&#65533;Mv:&#65533;&#65533;&#65533;u&#65533;&#65533;dW&#65533;?mk&#65533;&#65533;_&#65533;&#65533;&#65533;?&#65533;f8&#65533;Y&#65533;
g&#65533;&#65533;%0q}Y &#65533;&#65533;@N=_&#65533;&#65533;&#65533;&#65533;&#65533;&#65533;
Z&#65533;&#65533;L&#65533;=&#65533;+&#65533;&#65533;&#65533;t"tG&#65533;:&#65533;e,~&#65533;Y&#65533;&#65533;1&#65533;Ph&#65533;o<&#65533;&#65533;&#65533;n&#801;&#65533;&#65533;C&#65533;&#65533;&#65533;@\&#65533;x#j&#65533;&#65533;G&#65533;R&#65533;(H&#65533;9&#65533;&#65533;">H&#65533;L&#65533;&#65533;ZJ&#65533;'&#65533;IRR}nz&#1905;&#65533;&#65533;E&#65533;Q&#65533;*)&#65533;&#65533;&#65533;&#65533;&#65533;D&#65533;&#65533;&#65533;g&#65533;&#65533;7&#65533;&#65533;:Dh&#65533;;&#65533;&#65533;&#65533;&#1315;,&#754;$#&#65533;1&#65533;&#65533;&#65533;A~&#637;XQ&&#65533;&#65533;<f#)&#65533;&#65533;&#65533;q&#65533;x&4)&#65533;-Lj&#571324;f3C&#65533;&#65533;+&#65533;&#65533;&#65533;&#65533;&#65533;Q++&#65533;FU&#65533;r&#65533;p&#65533;&#65533;b&#65533;Fd&#65533;&#65533;&#65533;&#1675;|&#65533;KS&#65533;1=&#65533;&#65533;%&#1247;A
&#65533;&#65533;&#65533;^o!&&#65533;&#65533;&#65533;&#65533;&#65533;2&#65533;&#65533;&#65533;D&#65533;&#65533;&#65533;&#65533;5Q&#65533;&#65533;N~d&#65533;&#65533;&#1254;(3&#65533;,&#65533;l&#65533;
g*&#65533;&#65533;&#65533;p&#65533;&#65533;&#483;&#65533;&#1140;/Z&#65533;&#65533;D&#65533;&#65533;]&#65533;&#65533;R&#65533;&#65533;s?&#65533;&#65533;g?&#65533;&#1245;&#65533;&#65533;&#65533;&#65533; "f&#65533;&#65533;&#65533;e&#65533;A&#65533;^&#65533;Y&#65533;&#65533;&#65533;B4*&#65533;&#65533;Z&#65533;"&#65533;E/&#65533;QIrTb&#65533;8BW&#65533;Fro&#65533;5d&#65533;8&#65533;&#65533;&#1426;&#65533;sg&#65533;&#65533;&#1827;^h&#65533;C&#65533;&#65533;rqa&#65533;
Lu&#65533;&#65533;{&#65533;G&#65533;G&#65533;&#65533;&#65533;&#65533;&#65533;&#65533;&#65533;&#65533;{&#65533;4&#65533;PK&#65533;d&#65533;*M&#65533;b&#44384;&#65533;T&#65533;F&#65533;D&#65533;$6&#65533;IQ&#65533;^u&#65533;a&#65533;jWs&#1169;&#65533;&#65533;&#65533;j<&#65533;Z&#65533;&#65533;V&#65533;&#65533;&#65533;&#65533;t&#65533;g]&#65533;&#65533;&#65533;&#65533;&#1327;5}D>&#65533;&#65533;&#1244;&#65533;&#65533;&#65533;k&#65533;-&#65533;&#65533;&#65533;&#65533;V&#65533;&#65533;&#1690;&#65533;YPv&#65533;&#65533;&#65533;VO&#65533;&#65533;$&#65533;[U&#65533;6&#65533;x]&#65533;>&#65533;&#65533;&#65533;&#65533;hkVZ&#65533;^&#65533;&#65533;&#65533;MJjU&#65533;Z&#65533;&#65533;U&#65533;&#65533;&#65533;K&#65533;
W&#65533;^&#64448;&#65533;-&#65533;&#65533;SFJqL&#65533;@&#65533;L&#65533;&#65533;&#65533;&#65533;hX&#65533;&#65533;&#65533;:&#65533;&#65533;&#1109;&#65533;fE&#65533;&#65533;V&#65533;&#65533;&#65533;]&#65533;C&#480;&#65533;&#65533;6&#65533;e/&#65533;&#65533;+b&#1318;&#65533;R&#65533;em&#65533;ko&#65533;Z&#65533;&#65533;4&#65533;\&#65533;&#65533;&#65533;J_&#65533;&#65533;6&#65533;&#65533;&#815;o&#65533;T&#65533;&#41144;&#65533;&#65533;&#65533;c&#65533;!&#65533;U0&#65533;&#65533;&#65533;`&#65533;&#65533;.&#65533;!&#65533;&#65533;)&#65533;Mo&#65533;&#65533;0&#65533;&#65533;+18&#292;&#65533;aPHL&#65533;&#65533;&#65533;z&#65533;&#65533;&#65533;[L&#65533;"J.&#65533;6&#65533;m&#65533;m&#65533;%&#65533;&#65533;&#65533;&#65533;%A&#65533;4&#65533;&#65533;&#65533;&#65533;@n&#65533;&#65533;&#65533;IV&#65533;&#65533;&#65533;E&#65533;&#606;&#65533;&#65533;f%&#65533;]&#65533;&#65533;p&#65533;X&#65533;&#65533;&#65533;Li.&#65533;&#65533;&#1253;1&#65533;KlR&#65533;IE&#65533;&#65533;<3&#65533;&#65533;&#65533;4&#65533;&#65533;g5&#23274;u&#65533;&#65533;&#65533;&#65533;K&#65533;&#65533;&#65533;/c&#65533;&#65533;]&#65533;:&#65533;|&#65533;"v&#65533;\&#65533;I&#65533;&#65533;&#65533;E&#65533;&#65533;&#65533;d(C&#65533;R&#65533;&#675419;&#65533;+g&#65533;&#65533;&#65533;tZ&#65533;LZm&#65533;k&#804;&#65533;J{U&#65533;&#65533;&#65533;W&#65533;&#65533;&#65533;&#65533;q&#65533;&#65533;,&#65533;:&#65533;&#65533;&#65533;&#65533;&#65533;U&#65533;q&#65533;^&#65533;&#65533;&#65533;&#65533;6&#65533;&#65533;&#65533;&#65533;8&#65533;&#65533;&#65533;&#65533;p&#65533;&#65533;mi&#65533;&#65533;&#846;4&#65533;	&#65533;&#65533;JK&#1787;&#65533;&#65533;w&#65533;elw&#1724;&#65533;&&#65533;zQnq&#65533;z&#65533;&#65533;&#65533;&#65533;i&#65533;&#65533;&#65533;&#65533;&#65533;&#65533;&#65533;oa&#65533;&#65533;&#65533;\&#65533;&#65533;&#65533;.&#65533;&#65533;&#65533;&#65533;oa&#65533;&#65533;6&#65533;4&#65533;&#65533;&#65533;h&#65533;<&#65533;&#65533;&#65533;&#65533;&#65533;&#65533;RR&#65533;&#65533;&#1286;&#65533;&#65533;[A&#65533;_\&#65533;&#65533;&#65533;&#65533;5&#65533;q&#65533;&#65533;&#374;&#65533;&#65533;&#65533;^ W&#65533;&#65533;\&#65533;&#65533;V&#65533;&#65533;&#65533;&#65533;&#65533;y&#65533;|&#65533;}&#65533;&#65533;g>&#65533;&#1868;,8&#65533;Vt&#935;&#65533;&#65533;G&#65533;&#65533;v&#1033;^&#65533;gQ&#65533;&#65533;j!&#65533;&#65533;&#65533;?&#65533;/s&#65533;&#65533;&#1943;&#617;Z&#65533;&#65533;&#65533;&#65533;#o&#65533;s&#65533;&#65533;_{&#65533;&#65533;>v&#65533;&#65533;&#65533;&#65533;&#65533;g&#65533;&#65533;&#65533;ind&#65533;&#65533;][|&#65533;&#65533;&#65533;w.&#65533;&#65533;&#65533;&#65533;&#65533;&#65533;	&#65533;&#65533;.&#65533;&#65533;&#65533;&#65533;&#65533;~&#65533;&#65533;&#65533;&#65533;Yx&#65533;e&#65533;&#65533;G&#65533;&#65533;/&#65533;S3&#65533;&#65533;'&#65533;&#65533;]-n&#65533;&#65533;&#65533;&#1432;&#1020;cv&#65533;&#65533;&#65533;S&#65533;&#65533;&#1447;&#65533;j\.&#65533;&#65533;&#65533;&#65533;c
&#936;&#65533;U/&#65533;&#65533;&#65533;&#65533;&#65533;[=&#65533;F&#65533;&#65533;&#1662;&#65533;&#65533;&#65533;J&#65533;&#65533;{&#65533;C&#65533;&#65533;RO&#65533;&#65533;&#65533;V&#65533;&#65533;&#65533;p&#65533;&#65533;Q~&#65533;`&#65533;&#65533;&#65533;&#65533;Y!&#65533;&#65533;&#65533;&#65533;&#65533;-&#65533;&#65533;&#65533;&#65533;&#65533;q_&#65533;5&#65533;&#65533;N`&#65533;1&#65533;^ &#65533;&#65533;&#65533;t&#65533;&#65533;&#65533;^&#65533;&#65533;&#65533;O&#799;&#65533;&#65533;9&#65533;&#65533;&#65533;&#65533;&#65533;&#65533;&#65533;&#65533;&#65533;&#65533;9_ &#65533;z&#65533;5&#65533;:&#65533;u&#65533;&#65533;&#65533;&#65533;&#65533;V&#65533;j&#65533;rV&#65533;&#65533;&#65533;D&#65533;_&#65533;&#65533;~&#65533;	6]&#65533;&#65533;&#65533;i)&#65533;&#65533;`3&#65533;Z&#65533;&#65533;`&#65533;S&#65533;&#65533;&#65533;a&#65533;)&#65533;&#65533;&#65533;&#65533;&#65533;&#65533;&#65533; &#65533;&#65533;&#65533;&#65533;&#65533;&#65533;&#65533;&#65533;%!&#65533;&#65533;&#65533;vA&#65533;&#65533;P&#65533;_^f&#65533;&#65533;Y!&#65533;p&#65533;aa&#65533;&#65533;&#65533;&#65533;&#65533;&#65533;
~!&#1369;!&#65533;%._&#65533;1&#65533;]^clI"&#65533;6 &#65533;&#65533;&#65533;F&#65533;&#65533;+v&#65533;b&#65533;&#65533;a&#65533;_ h&#65533;"&#65533;"&#65533;&#65533;L1"&#65533;ia&#65533;&#65533;&#65533;&#65533;&#65533;&#2025;&#65533;a&#65533;ueb&#65533;&#65533;&#65533;&#65533;u"o}&#65533;&#65533;&#65533;9&#65533;"6&#65533;"&#65533;&#65533;6&#1441;&#65533;D&#65533;+&#65533;",&#65533;"&#65533;&#65533;6a-&#65533;&#65533;8&#65533;;"&#65533;iG&#65533;&#65533;&#65533;&#65533;"Nb12&#65533;&#65533;1&#&#65533;T"&#65533;y&#65533;6&#65533;&#65533;&#65533;F5&#65533;&#65533;e&#65533;5&d&#65533;&#65533;&#65533;7f&#65533;&#65533;!&#65533;&#65533;&#65533;8N&#65533;9&#65533;b-&#65533;&#65533;&#65533;;&#65533;&#65533;<.]=&#1699;>&#65533;&Z&#617;&#65533;&#65533;>&#65533;#r"4&#65533;&#65533;@&#65533;&#65533;$B&#65533;&#65533;B.&#65533;&#65533;4$&#65533;l&#65533;R8J$ER&#65533;E&#65533;H(&#65533;&#65533;&#65533;dE&#65533;Q
}Y&#65533;A"j&#65533;H&#65533;&#65533;z &#65533;?@&#65533;&#65533;&#65533;}db>&#65533;dJ&#65533;&#65533;J&#65533;XK&#65533;J5&#65533;bk&#548;6&#65533;dM&#65533;&#65533;7r&#65533;&#65533;!&#65533;&#65533;&#65533;D"&#65533;8&#65533;&#65533;9b`P&#65533;a&#65533;&#65533;^Q^Y<&#1928;-%z&#65533;G&#65533;&#65533;&#65533;&#65533;YDe?Jj&#65533;V&#65533;B&#65533;K&#65533;&#65533;X&#65533;%Y&#65533;&#65533;6&#65533;&#65533;C&#65533;&#946;a&#65533;]&#65533;&#65533;&#65533;^&#65533;&#65533;f"&#65533;!P&#65533;^&#65533;e&#1317;&#65533;&#65533;W&#65533;&#65533;&#65533;ev&#65533;&#65533;u&#65533;L&#65533;&#65533;&#65533;Q&#65533;Y&#65533;&#65533;(&#65533;}&#65533;bb&#65533;&#65533;&#65533;>1&#65533;&#65533;&#65533;&#65533;5N&#65533;YRf7Z&#65533;e
!N2a%&#65533;&#65533;jz&hR`&#65533;U&#65533;&#65533;&#65533;j&#65533;%&#65533;%&#65533;k&#65533;%S6&#65533;S&#65533;I&#65533;&#65533;p@/r&#65533;af&#65533;^&#65533;dWg|&#65533;&#1645;&#65533;&#65533;Xd.&#65533;d*&#65533;~&#65533;$s6'N&#65533;$&#65533;&#65533;iN'uf&#65533;[&#65533;&#65533;\&#1701;t&(O~&#65533;i&#65533;U0&#65533;&#65533;Q<]&#65533;&#678;&#65533;#|Z&#65533;z&#65533;&#65533;%
&#65533;|>&#65533;&#65533;~]c&#65533;&#65533;d~&#65533;&#65533;B&#65533;~&#65533;F&#65533;&#65533;F&#65533;'&#65533;&#65533;&#65533;z w&#65533;&#65533;4&#65533;h&#65533;(&#65533;V&#65533;&#65533;#&#65533;&#65533;&#65533;y&#65533;&#65533;%e_f&#65533;&#65533;_&#1305;&#65533;&#65533;&#65533;6#&#65533;	Rz&#65533;g{~&#65533;&#65533;'&#65533;&#65533;&#65533;&#65533;&#65533;(&#65533;&#65533;[e>&#266;&#65533;&#65533;~&#65533;&#65533;&#65533;&#680;C&#65533;h&#65533;&#65533;&#65533;&#65533;&#65533;&#65533;&#33702;&#65533;u:&#65533;F&#65533;&#65533;&#65533;bw&#65533;&#65533;&#65533;&#65533;&#65533;&#65533;x&#65533;&#65533;j&#65533;&#65533;yViz&#65533;&&#65533;&#65533;&#65533;&#65533;bi&#65533;&#65533;e&#65533;&#1623;.j&#65533;&#65533;&#65533;&#65533;iZz&#65533;Vh&#65533;"&#65533;&#65533;&#65533;&#65533;#&#65533;&#65533;&#65533;6&#65533;:F&#65533;&#65533;=\&#65533;&#65533;&#14230;'&#65533;6)&#65533;*&#65533;&#65533;|&#65533;&#65533;&#65533;*%&#65533;&#65533;	&#65533;:&#65533;4j&#65533;rc&#65533;n&#65533;&#65533;&#65533;Mb&#65533;&#65533;|&#65533;f&#65533;69&#65533;&#65533;
&#65533;[&#65533;>U&#65533;&#65533;`b&#65533;Sb&#65533;3&#65533;&#65533;{&#65533;`&#65533;&#170;&#65533;v&#65533;@&#65533;&#65533;A&#65533;&#65533;&#65533;*&#65533;&#65533;+Y&#65533;A&#65533;&#65533;kC,&#65533;Rj&#65533;&#65533;&#65533;&#65533;+&#65533;&#65533;h&#65533;&#65533;&#65533;&#65533;BW&#65533;&#65533;)&#65533;.B&#65533;&#65533;*&#65533;&#65533;&#65533;&#65533;bk&#65533;&#65533;&#65533;zk&#65533;&#65533;&#65533;&#65533;&#65533;I&#30315;k0&#65533;L&#65533;e&#65533;k&#65533;&#65533;+&#65533;&#65533;k&#65533;6&#65533;~&#65533;&#65533;*&#65533;&#65533;&#65533;%&#65533;jX&#65533;&#65533;&#65533;*C&#65533;&#43624;-&#65533;l&#65533;W&#65533;&#65533;z&#65533;&#65533;&#65533;V@z&#65533;&#65533;p2&#65533;&#65533;aF&#65533;&#65533;&#65533;&#65533;b&#65533;&#65533;&#65533;6,&#65533;&#65533;&#65533;&#65533;K&#65533;&#65533;v&#65533;2&#65533;&#65533;.m&#65533;r&#65533;6m&#65533;&#65533;d&#65533;&#65533;&#65533;&#65533;&#65533;br&#65533;&#65533;^&#65533;,&#65533;&#65533;&#65533;&#65533;&#65533;&#65533;cF&#65533;&#65533;gB,&#1702;&#65533;&#65533;-&#65533;&#65533;&#65533;<$'&#65533;&#65533;f&#65533;=+&#65533;B-&#65533;&#65533;k&#65533;v,wF&#65533;6&#65533;&#65533;GU&#65533;0&#65533;&#65533;u
/&#65533;&#65533;j&#65533;&#65533;&#65533;g&#65533;Jc&#65533;&#65533;&#65533;Fn&#65533;>&#65533;"&#65533;&#65533;(:&#65533;&#1714;&#65533;&#65533;>V&Q&#65533;&#65533;2&#65533;kgN&#65533;5&#1837;&#1874;.&#65533;&#65533;&#65533;&#65533;&#65533;&#65533;&#65533;&#65533;&#42156;&#65533;&#65533;&#65533;F"&#65533;&#65533;&#65533;&#65533;	'&#65533;"n&#65533;&#65533;&#65533;~&#65533;&#65533;&#1708;&#65533;r&#65533;&#65533;/!9f&#1610;&#65533;&#65533;Z&#65533;&#65533;&#65533;l&#65533;-&#65533;
&#263;&#65533;&#985;&#65533;&#59505;&#65533;&#406;.&#44206;u&#65533;g~,^&#65533;&#65533;&#65533;-y&#65533;.;&#65533;&#65533;W&#1070;&#65533;Z&#65533;&#65533;&#428;&#65533;l4&#65533;&#65533;&#65533;/&#65533;>&#65533;&#65533;&#1703;&#65533;oe&&#65533;&#1002;&#65533;&#65533;&#65533;&#65533;&#65533;&#65533;\&#65533;ms&#65533;n&#65533;&#65533;n&#65533;&#65533;&#65533;r&#65533;w&#1694;&#65533;R&#1366;&#1540;&#65533;n&#6063;&#65533;e&#65533;&#65533;jm0M&#65533;U&#1710;&#65533;&#65533;/&#65533;z&#65533;&#65533;&#65533;&#65533;Vn&#65533;&#65533;/&#65533;&#65533;&#65533;&#65533;6&#65533;@&#65533;&#65533;&#65533;z&#65533;Q&#65533;[&#65533;(&#1325;[,&#65533;&&#65533;&#65533;&#65533;&#65533;&#65533;&#65533;P&#65533;
&#65533;&#65533;&#65533;G&#65533;^&#65533;&#65533;RP&#65533;&#65533;&#65533;&#65533;wp&#65533;&#65533;0&#142;&#65533;&#65533;(&#65533;
m&#65533;j&#65533;&#65533;&#65533;o&#65533;&#65533;hG&#65533;a&#65533;p&#65533;0&#65533;p#p&#65533;.&#65533;/&#65533;N&#65533;&#65533;`&#65533;&#65533;&#65533;&#65533;&#65533;&#65533;&#65533;1&#65418;&#65533;V&#65533;-q&#65533;'&#65533;&#1710;&#53336;&#65533;&#65533;&#65533;&#65533;&#65533;0&#65533;qq{q&#65533;&#1712;"r&#65533;V&#65533;?2&#65533;1&#65533;&#65533;&#65533;q&#65533;&#65533;&#65533;_&#65533;&#65533;f&&#65533;q&#65533;&#65533;'&#65533;1&#65533;&#65533;Q]&#65533;m&#65533;Rq&#65533;Z&#65533;&#65533;&#65533;&#65533;#"jq&#65533;2&#65533;&#1190;&#65533;&#65533;27&#65533;&#65533;B&#65533;&#65533;J&#65533;$n:&#65533;&#65533;_k&#65533;?j&#65533;&s&#65533;&#65533;&#65533;o(&#65533;&#65533;&#65533;&#65533;&#65533;0&#65533;&#65533;1&#65533;,&#65533;&#65533;B&#65533;&#65533;>`wc	J&#65533;&#65533;&#65533;&#65533;&#65533;..&#65533;22$&#65533;9&#65533;&#65533;.&#65533;m&#65533;&#162;/&#65533;&#65533;$V&#65533;2V&#65533;q1&#65533;&#65533;&#65533;23&#65533;(7s&#65533;s4&#65533;/&#65533;T&#65533;&#65533;T
3&#65533;6&#65533;&#65533;H!,#9&#65533;&#65533;:;r&#65533;1&#65533;J4/Sgro<&#65533;s,	s^A&#65533;=&#65533;&#65533;&#65533;&#65533;'3&#65533;y&#65533;T&#65533;3@C&#65533;&#65533;&#65533;&#65533;&#65533;&#65533;`B&#65533;&#65533;6&#65533;*B&#65533;>4!&#65533;3&#65533;3OW4O&#65533;&#65533;.'k&#65533;&#65533;&#65533;F+&#65533;&#65533;D0%&#65533;sHw&#65533;&#1490;tI7&#65533;I&#65533;s37&#65533;&#65533;S&#65533;	3o7o&#65533;V+T&#65533;&#65533;8&#65533;&#65533;X&#65533;OWVO&#496;&#65533;s;W&#65533;P&#65533;h&#65533;&#65533;&#65533;+&#65533;R&#65533;&#65533;&#65533;&#65533;ZK5^&#65533;4U&#65533;&#65533;Z&#65533;d&#436;&#65533;-&#65533;&#65533;F&#65533;(!&#65533;X/v&#65533;~1&#65533;&#65533;&#65533;&#65533;2&#48809;&#65533;&#65533;;&#65533;m&#65533;&#65533;&#65533;G&#65533;&#65533;&#65533;&#65533;jS&#65533;a&#1626;^&#65533;&#65533;J&#65533;&#65533;c&#65533;&#65533;^&#65533;&#65533;4o&#65533;&#65533;'Mr3W&#65533;&#65533;)&#65533;&#65533;5c&#65533;^&#65533;&#65533;e&#65533;&#65533;-[&#65533;Z_&#65533;e[&#65533;[k&#65533;&#65533;&#65533;&#65533;&#65533;zma&#65533;vi&#65533;&#65533;o%7i&#65533;h&#65533;uj&#65533;6&#65533;&#65533;&#65533;&gkh&#65533;&#65533;.&#65533;m&#65533;vm&#65533;&#65533;joN&#65533;&#65533;n[&#65533;oK6pce&#65533;&#65533;&#65533;*q&#65533;qc&#65533;]?&#65533;s&#65533;&#65533;6Lw&#65533;&#65533;w?K7O&#65533;&#65533;p	&#65533;2r&#65533;kre&#65533;&#227;&#65533;&#65533;&#65533;9C&#65533;4&#65533;&#65533;?8z38&#65533;&#65533;7&#65533;&#65533;&#65533;&#65533;<QpHo+?&#65533;7t8t&#65533;&#65533;}&#65533;w{&#559350;&#65533;S!U&#65533;u&#65533;&#65533;&#65533;n&#65533;&#65533;&#65533;&#65533;m{&#52402;&#65533;&#65533;{q&#65533;&#65533;pF;&#65533;&#65533;*&#65533;#Z&#65533;0&#65533;{rx&#65533;7&#65533;w~&#65533;&#65533;&#65533;&#65533;8&#65533;'yt&#65533;&#65533;&#65533;G9&#65533;x&#65533;&#65533;u&#65533;&#65533;&#65533;&#65533;&#65533;g&#65533;5n7txej&#65533;&#65533;,&#65533;4Fk,&#65533;&#65533;&#65533;&#65533;&#65533;x&#951283;y&#65533;9&#65533;|/&#65533;b&#65533;qb&#65533;&#65533;33wTG&#65533;&#65533;3&#65533;&#65533;&#65533;&#65533;&#65533;wO&#65533;&#65533;v@a&#65533;&#65533;&#65533;s&#65533;&#65533;8v&#65533;w&#65533;&#65533;8Y;S&#65533;&#65533;9&#65533;&#65533;S&#65533;9&#65533;&#65533;7&#757;&#65533;t&#65533;&#65533;&#65533;I&#65533;y&#65533;&#65533;&#65533;&#65533;&#65533;&#65533;&#65533;&#65533;&#65533;&#65533;&#65533;S&#65533;&#65533;&#65533;&#65533;&#65533;&#65533;Bi&#65533;y&#65533;&#65533;:&#65533;&#1984;&#65533;epS:&#65533;O&#65533;&#65533;_:Eg&#65533;y&#65533;&#65533;u%{:&#65533;&#1721;~K&#65533;z&#65533;:&#65533;[&#1033;{&#65533; u&#65533;&#65533;&#65533;/YM&#65533;&#65533;z)&#65533;&#65533;R&#65533;4&#65533;&#65533;&#65533;C&#65533;&#65533;&#65533;yoWz&#65533;gz&#65533;&#65533;s:&#65533;;&#65533;p&#65533;&#65533;&#65533;&#65533;g&#65533;V/>{&#65533;G3&#65533;S&#65533;&#65533;\&#65533;pm;&#65533;/l&#65533;&#65533;{&#65533;&#65533;&#65533;&#65533;<&#65533;&#65533;&#65533;&#65533;7r&#65533;&#65533;&#65533;;&#65533;&#65533;3m&#65533;&#65533;s&#65533;s&#65533;&#65533;&#65533;&#65533;&#65533;&#65533;&#65533;&#65533;&#65533;&#65533;&#65533;y&#65533;&#65533;;&#65533;C&#65533;&#65533;&#65533;&#65533;6(R(|&#65533;w&#65533;&#65533;C&#65533;x&#65533;|&#65533;&#64558;'2&#65533;&#65533;&#65533;&#235;{&#65533;/&#65533;&#65533;&#65533;*&#65533;\|&#65533;9&#65533;s&#65533;&#65533;|&#65533;?&#444;&#65533;&#65533;&#65533;&#65533;7&#65533;'&#65533;&#65533;&#65533;z&#65533;#&#65533;&#65533;&#65533;&#65533;R&#65533;&#65533;hf&#131;&#65533;&#65533;&#65533;&#65533;&#65533;-o&#65533;<&#867;&#65533;N&#65533;u&#65533;&#65533;&#65533;&#65533;&#65533;<&#1011;oW&#65533;z&#65533;&#65533;&#65533;&#65533;6&#65533;&#65533;&#65533;W{&#65533;[&#65533;&#65533;&#65533;K&#65533;v&#65533;;=&#65533;&#246;&#65533;&#65533;&#65533;&#65533;&#65533;&#65533;&#1995;&#65533;&#65533;W&#65533;&#65533;&#65533;&#65533;gz&#65533;3&#65533;{&#65533;&#65533;}&#65533;j&#65533;&#65533;;p&#65533;&#1719;&#65533;&#1791;=&#1839;&#65533;&#65533;'&#65533;Am&#65533;i&#65533;w&#65533;&#65533;&#65533;&#65533;&#65533;&#65533;&#65533;&#1999;&#65533;&#65533;'xP&#15545;w}d&#65533;O~&#65533;&#65533;=&#65533;3~&#65533;h&#65533;;&#65533;&#65533;W&#65533;&#65533;3y&#65533;t&#65533;k&#65533;&#65533;&#65533;1q&#65533;&#65533;w&#65533;v&#65533;>&#65533;&#65533;&#65533;&#65533;>&#65533;F&#65533;z&#65533;~#&#65533;p-&#65533;&#65533;&#65533;&#65533;&#65533;&#65533;w&#65533;&#375;&#65533;&#65533;&#65533;s&#65533;&#65533;&#65533;&#65533;&#65533;[>&#65533;o&#65533;&#65533;k&#65533;1	?&#65533;&#65533;8&#65533;:&#65533; "?&#65533;&#65533;&#65533;&#65533;&#1788;&#65533;&#65533;$&#65533;G?&#1894;5&#65533;C-&#65533;f&#1820;c&#65533;&#65533;&#65533;D0x&#65533;
&X&#65533;a&#65533;A)V&#65533;ucF&#65533;j&#65533;&#65533;qc.(F&#65533;&#65533;qeJV+&#65533;&#65533;t&#65533;&&#65533;3U&#65533;\&#65533;&#65533;	&#65533;;q&#65533;&#65533;&#65533;&#65533;&#65533;&#65533;B&#65533;&#65533;0z&#65533;T&#65533; s&#65533;4NT&#65533;S&#65533;V&#65533;q&#65533;IV&#65533;X&#65533;r&#65533;&#65533;&#65533;&#65533;CX&#65533;c&#522;[vZCc&#65533;q&#65533;UN\&#65533;k&#39325;k&#65533;.&#65533;x&#65533;&#65533;&#65533;&#65533;o&#65533;g&#65533;.b&#65533;&#65533;0b&#65533;p&#65533;8Hd&#65533;.T&#65533;|YB&#65533;?&#65533;9o&#65533;&#65533;&#65533;A2&#1123;&#65533;&xuA&#65533;ZX&#65533;N&#65533;&#65533;@B&#65533;i&#65533;y[#n&#1913;K&#65533;&#65533;Y&#65533;%&#65533;&#65533;c~&#65533;&#993;E&#65533;7g.$)7J1&#65533;z;[&#65533;W&#65533;n7&#65533;p]&#65533;^&#65533;&#65533;L&#65533;oz&#65533;&#65533;&#65533;&#65533;;&#65533;n&#65533;&#333;C&#65533;?s&#65533;&#65533;;&#65533;&#65533;&#65533;ak&#65533;&#65533;&#65533;5g&#65533;&#566;&#65533;x&#65533;&#65533;&#65533;&#65533;z&#65533;&#65533;&#65533;,$n&#65533;54&#933;T<.'&#65533;&#65533;9&#34979;n&#65533;&#65533;&#65533;+&#65533;&#65533;&#747;&#65533;&#65533;;O<&#65533;f&#65533;F&#65533;qo&#65533;=&#65533;&#65533;&#65533;&#65533;&#26863;&#65533;&#65533; {I&#65533;&#65533;[&#1215;&#65533;D0&#65533;c;p&#65533;&#65533;&#65533;R&#65533;)I&#65533;&#65533;&#65533;&#1846;t&#65533;&#65533;/&#65533;&#65533;h&#65533;
/&#65533;$&#65533;&#65533;<&#65533;&#65533;U&#65533;P9m&#65533;acNK4Q:R&#65533;&#65533;4\d&#65533;&#65533;_RF&#65533;&#65533;&#65533;@&#65533;&#65533;1/dR&#198;&#65533;T&#65533;$&#65533;d&#65533;I'&#65533;&#65533;&#65533;,&#65533;&#65533;&#65533;+&#259;TF&#65533;Le&#65533;Y,0&#65533;%.&#65533;&#65533;&#65533;a-&#65533;B&#65533;&#65533;&#65533;&#65533;4&#65533;&#65533;uM7t&#65533;%]&#65533;&#65533;&#65533;b&#65533;&#65533;&#65533;&#65533;\&#65533;O&#65533;E&#65533;&#65533;CU&#65533;g&#754;&#65533;Zl	&#65533;&#65533;&#65533;&#65533;&#65533;JO&#65533;&#65533;(&#65533;&#65533;RK1m&#65533;&#65533;LC&#65533;SOI&#65533;&#65533;]-&#65533;5&#65533;&#65533;b&#65533;&#65533;&#403;\&#65533;&#65533;&#65533;v&#65533;&#65533;&#65533;|u&#65533;W}3&#65533;&#65533;\&#65533;(&#65533;&#65533;&#65533;&#65533;W&#65533;&#65533;&#65533;&#65533;&#65533;&#819;:>&#65533;&#65533;*&#65533;&#65533;&#65533;&#65533;&#65533;m&#65533;
&#65533;dm&#65533;5YdG&#65533;]&#65533;[&#65533;&#65533;&#65533;>s&#65533;UWSv&#65533;&#65533;&#65533;&#65533;w&#65533;m&#65533;&#1950;&#65533;)_&#65533;P&#65533;ch~&#65533;&#65533;P`&#65533;6&#65533;&#1433;Vx&#65533;aEt&#65533;&#1479;ub&#65533;Nb/&#408;eu`vcgQF&#65533;q&#65533;&#65533;7>tlEUN;F&#65533;&#1235;&#65533;&#536;&#605;&#65533;&#65533;um&#409;&#65533;u&#65533;9AFJ&#65533;hb&#65533;!&#1690;.&#65533;&#65533;xHzVY!&#65533;&#65533;7u&#65533;&#65533;&#65533;c+&#65533;iM_(&#65533;8&#887;&#65533;&#65533;&#65533;&#65533;&#65533;m&#65533;&#65533;Vm&#65533;KN&#65533;;&#65533;&#65533;k+&#65533;&#65533;&#65533;[&#65533;&#65533;{&#65533;n&#65533;&#65533;&#65533;;&#65533;&#65533;~&#65533;&#65533;&#65533;&#65533;{G<&#65533;&#329;y&#65533;_#H&#65533;<&#65533;r&#65533;&#65533;&#65533;r&#65533;&#65533;&#65533;&#65533;E&#65533;^s&#65533;&#65533;&#1063;&#65533;&#65533;&#65533;&#65533;&#65533;&#65533;t&#65533;OG&#65533;c&#65533;W&#1002;u&#65533;=&#65533;&#65533;&#65533;?{&#65533;p&#65533;&#65533;&#65533;~&#65533;&#65533;&#65533;St&#1083;&#65533;/x&#65533;!&#65533;&#65533;x&#65533;&#65533;&#65533;^&#400;&#65533;&#65533;&#65533;/1l&#65533;&#65533;2&#65533;/&#65533;&#65533;&#65533;z&#65533;&#65533;^&#65533;&#65533;5&#65533;&#65533;|&#65533;#
&#65533;>W&#65533;&#65533;/}y&#65533;W&#65533;&#65533;&#65533;&#65533;2&#65533;O~&#65533;&#65533;a&#65533;^&#65533;'&#65533;&#65533;nl"&#65533;]{&#1557;e&#65533;w&#65533;&#65533;&#65533;&#65533;&#65533;.&#65533;!&#65533;&#65533;VC&#65533;
b&#65533;&#65533;&#65533;0&#65533;A/*Nqh&#65533;&#65533;&#65533;BX&#65533;&#65533;&#65533;&#65533;&#65533;&#65533;
&#65533;&#65533;&#65533;&#65533;N1&#65533;&#65533;&#65533;B&#65533;6&#65533;8&#1825;&#65533;&#65533;&#65533; u&#65533;&#65533;&#65533;&#65533;&#65533;&#65533;)>&#65533;&#65533;Db-&#65533;@<&#65533;&#65533;&#65533;t&#65533;&#65533;E&#65533;&#961;8&#65533;&#65533;/.&#559;6&#65533;Cc&#65533;&#65533;&#65533;&#65533;X&#65533;*@&#65533;&#65533;&#65533;	`&#65533;<&#65533;I&#1192;&#65533;5n&#65533;&#65533;&R&#65533;&#65533;(G_r&#65533;&#65533;&#65533;&#65533;&#65533;&#65533;Gj&#65533;.,b);D&#65533;&#65533;&#65533;&#65533;TYM&#65533;9R&#65533;&#163;dl,9&#65533;L&#65533;&#65533;&#65533;&#65533;C,T!Js&#65533;&#65533;&#65533;&#65533;&#65533;S&#1561;~&#65533;&#65533;&#65533;&#65533;&#65533;&#65533;&#65533;&#65533;X&#65533;&#65533;	&#65533;&#65533;&#65533;\&#65533;S&#65533;&#65533;&#65533;%.&#65533;i&#65533;a&#65533;.&#65533;z&#65533;&#65533;	&#65533;L&#65533;&#65533;&#65533;v&#65533;&#65533;f1&#65533;PdNE&#65533;&#65533;&#65533;&#65533;&#65533;&#65533;$E&#65533;rsp!&#55016;&#3424;Te&#65533;&#65533;&#65533;&#65533;:U&#65533;&#65533;)&#65533;&#65533;&#65533;&#65533;&#65533;&#65533;dr&#65533;3&#65533;S&#65533;&#65533;&#65533;'?3GP&#65533;
t&#65533;2,&#65533;0YT&#65533;S&#65533;&#65533;!&#65533;!&#65533;&#65533;T&#65533;:&#65533;dETj&#65533;&#65533;Q&#65533;&#65533;&#65533;5&#65533;&#65533;V&#65533;y&#65533;NYq&#65533;4g&#65533;&#65533;R&#65533;&#65533;&#65533;/&#832;Z&#65533;&#65533;&#65533;&#65533;&#65533;pu&#65533;Nyj&#65533;&#65533;&#65533;/&#65533;>-&#65533;A&#65533;&#65533;P&#65533;&&#65533;&#65533;&#65533;TS&#65533;
U:u&#65533;&#65533;&#65533;&#65533;V&#65533;&#65533;Dmj&#65533;&#65533;\&#65533;&#65533;&#65533;&#1458;&#65533;5&#65533;&#65533;&#65533;f-kY&#65533;r&#65533;a&#65533;W>&#65533;&#1273;>MX&#65533;&#65533;A&#65533;W&#65533;&#65533;&#65533;&#65533;|&#867;6&#65533;B&#1791;&#1424;&#716;&a&#65533;&#65533;fNe&#65533;&#65533;4Tc&#65533;&#65533;&#65533;)i#&#65533;]%&#65533;&#65533;J&#65533;&#1600;U&#65533;&#65533;&#65533;&#65533;Y&#65533;&#65533;N&#65533;Q&#65533;\k&#65533;d&#65533;&#65533;&#1460;&#65533;Emj&#65533;U&#65533;&#65533;&#65533;v&#65533;&#65533;&#65533;&#65533;&#65533;&#65533;&#65533;&#1455;&#65533;&#65533;&#65533;3&#65533;&#65533;&#65533;&#65533;&#749054;M&#65533;~&#65533;wM&#65533;b&#65533;&#65533;&#65533;q+&#65533;&#65533;&#65533;|&#65533;&#65533;&#65533;lf&#65533;J]_w&#65533;.&#65533;V&#65533;&#65533;&#65533;&#65533;U]&#747;&#65533;&#65533;&#65533;	&#65533;&#65533;&#65533;k{&#65533;&#65533;&#65533;B&#65533;&#65533;&#65533;&#65533;&#65533;opK_&#65533;"R&#65533;&#65533;(3WW6&#65533;&#65533;Wo9&#65533;6&#65533;&#65533;&#65533;&#65533;&#65533;&#65533;&#65533;P&#65533;N&#65533;6&#65533;&#65533;V&#65533;%&#65533;&#65533;&#65533;Orq&#65533;&#65533;&#65533;P&#65533;&#65533;&#65533;&#65533;&#65533;&#65533;&#65533;&#226;k&#65533;yS&#65533;F:z&#65533;&#65533;&#65533;&#65533;N&#65533;LT&#65533;x&#323;&#65533;&#65533;p&#65533;+&#65533;!&#65533;&#65533;&#65533;&#65533;&#65533;Y&#65533;F&#65533;&#497;@N&#65533;&#65533;&#65533;,8	"&#65533;&#65533;f6&#44198;{V&#65533;Fx&#65533;,&#65533;)Y&#65533;'&#65533;*K&#65533;b&#65533;u&#65533;kgO&#65533;&#65533;SO&#65533;&#65533;&#65533;e&#65533;&#65533;&#65533;&#65533;~&#65533;)&#65533;&#65533;m&#65533;&#65533;;&#65533;-&#937;&#65533;&#65533;&#65533;[W&#65533;&#65533;|&#60495;&#65533;E&#65533;Q&#65533;6&#65533;D&#65533;&#65533;@&#65533;&#65533;&#65533;&#65533;MN&#225;-3*N&#65533;T&#65533;&#65533;6&#65533;Y&#772;&#65533;&#1339;^h&#65533;&#1022;l&#65533;&#65533;6&#65533;R&#65533;&#65533;&#65533; &#65533;&#65533;&#65533;&#65533;7&#65533;&#1401;&#65533;&#65533;}&#1245;&#65533;XOR&#65533;&#65533;&#65533;&#65533;-&#65533;&#65533;]C&#65533;(&#65533;N2&#65533;&#65533;&#65533;&#65533;b&#65533;S&#65533;N&#65533;,&#65533;f&#65533;G{&#65533;e(&#65533;&#65533;&#65533;kO;tH&#65533;&#65533;&#65533;&#65533;=&#457;&#65533;&#65533;&#65533;&#65533;&#65533;&#65533;&#65533;p&#65533;&#65533;&#65533;&#65533;&#65533;BY&#65533;v&#65533;&#65533;V&#65533;&#65533;&#65533;c&#65533;[&#65533;n)5w&#65533;1_&#65533;&#65533;&#65533;&#65533;g{X&#65533;&#1911;&#65533;&#65533;pb|*&#65533;N&#65533;&#65533;H&#65533;yR&#65533;&#65533;&#65533;#&#65533;o&#65533;&#65533;&#65533;&#65533;&#65533;&#65533;&#65533;u&#65533;&#65533;&#65533;x&#65533;R%7&#65533;&#65533;]&#65533;&#65533;&#65533;&#65533;&#65533;ag&#65533;&#1573;&#65533;&#65533;<&#65533;\&#65533;&#65533;>%&#65533;}`&#65533;&#65533;u&#65533;&#65533;&#65533;&#1347;&#65533;&#65533;=e&#65533;v:&#1318;&#65533;&#65533;&#65533;i&#65533;&#65533;&#65533;F&#65533;&#65533;&#341;N&#65533;&#65533;
&#65533;&#65533;=&#65533;&#65533;&#65533;&#65533;&#65533;u6&#65533;[&#65533;&#65533;.&#65533;&#65533;N&#65533;v?&#65533;&#65533;gW;&#65533;&#65533;r&#65533;C&#65533;x7&#65533;&#65533;&#65533;&#65533;`+>&#65533;?&#65533;x&#65533;UTw&#65533;5.t?&#65533;&#1863;&#65533;&#65533;"&#65533;2:|-|&#65533;O&#65533;&#65533;&#65533;&#65533;&#65533;&#65533;&#65533;&#65533;!_&#65533;6&#65533;&#65533;/&#65533;&#65533;|h&#65533;&#65533;&#65533;&#65533;&#65533;&#65533;&#65533;=&#65533;&#65533;&#65533;&#65533;&#65533;u&#65533;{&#65533;&#65533;&#65533;&#65533;&#65533;&#65533;G&#65533;{;]dn&#65533;&#65533;I&#65533;p&#65533;]&#65533;&#65533;37&#65533;&#65533;&#65533;&#65533;}oD&#65533;&#65533;w=&#65533;\/&#65533;&#65533;`L&#65533;&#65533;&#65533;&#65533;&#65533;&#65533;b&#548;&#65533;&#65533;Lo&#65533;~&#65533;&#65533;#&#65533;&#65533;&#65533;&#65533;g&#65533;X&#65533;&#65533;P&#1092;&#1647;&#65533;&#65533;/&#65533;&#65533;N&#65533;&#65533;o&#65533;&#65533;&#65533;&#65533;&#65533;O&#65533;$&#65533;&#65533;.&#65533;%&#65533;&#65533;&#65533;&#65533;V&#65533;&#65533;BO&#65533;@&#65533;&#65533;&#60291;5&#65533;&#65533;4&#65533;&#65533;&#65533;&#65533;&#655;&#65533;&#65533;&#65533;.&#65533;&#65533;&#65533;&#65533;&#65533;&#65533;+&#65533;>g&#65533;&#65533;h&#65533;&#65533;&#65533;b&#65533;&#65533;&#1882;h&#65533;&#65533;&#65533;&#65533;X&#65533;}$L&#1730;P&#65533;&#335;&#65533;&#65533;	&#65533;&#65533;&#65533;&#65533;:&#65533;&#65533;~&#65533;&#65533;&#65533;0&#65533;n&#65533;U'&#65533;&#65533;&#65533;&#65533;$J&#65533;&#65533;.&#65533;&#65533;N&#65533;!&#65533;ZP5&#65533;&#65533;?*gd%`&#65533;&#65533;&#65533;zNN&#65533;-u&#65533;Q&#208;&#65533;&#65533;&#65533;&#65533;&#65533;&#65533;&#65533;PN&#65533;0&#65533;\&#65533;&#65533;L&#65533;J&#65533;&#65533;O&#65533;^&#65533;f>O^&#65533;&#65533;&#65533;c&#65533;&#65533;,`)&#65533;&#65533;M*&#65533;%pq&#65533;&#65533;	&#65533;&#65533;O&#65533;2&#65533;&#1872;&#65533;&#65533;&#65533;&#65533;&#65533;&#65533;pI&#65533;%&#65533;!&#65533;&#65533;&#65533;&#65533;d&#65533;&#65533;&#44656;q!l#"&#65533;&#65533;n&#65533;s&#65533;&#634;&#65533;!Q&#65533;*&#65533;&#65533;bKc&#65533;0&#65533;&#65533;&#65533;Q0&#65533;&#65533;&#65533;P&#416;S&#65533;	M&#1136;&#65533;q&#65533;&#65533;&#65533; &#65533; !h"q&#65533;i&#65533;&#65533;&#65533;&#65533;&#65533;&#65533;.&#65533;{&#65533;&#65533;&#65533;,&#65533;&#65533;4&#65533;>-&#65533;&#65533;1&#65533;L&#65533;&#65533;n&#65533;D&#65533;&#65533;JZ&#65533; R&#65533;&#65533;&#65533;&#65533;&#65533;&#65533; cr&#65533;	!A"&#65533;^A&#65533;&#65533;&#65533;+&#65533;&#65533;q&#65533;&#65533;1"&#65533;R/&#65533;&#65533;&#65533;&#65533;#&#65533;&#65533;D2&#65533;Pr&#65533;L.OQ%&#65533;&#1892;&#65533;f`R&gR+&#65533;2&#1532;&#65533;&&#65533;&#65533;&#65533;#)yr)u&#65533;&#65533;&#65533;E&#65533;&&#65533;e"&#65533;(/&#65533;,&#65533;Q)A2&#65533;0Qq	&#65533;&#65533;*W&#65533;)&#65533;-&#65533;&#65533;&#65533;&#65533;,&#65533;&#65533;+&#65533;1"&#65533;%BS,&#1888;2n&#65533; R&#65533;&#65533;@&#65533;D&#65533;&#65533;.&#65533;/&#65533;&#65533;&#65533;(&#65533;&#65533;R2#3Y&#65533;&#65533;&#65533;R&#65533;&#65533;2&#65533;`&#65533;&#65533;&#65533;/&#65533;/&#65533;dg0&#65533;&#65533;0&#65533;&#65533;6&#65533;#z&Uo&#850;2-8&#65533;!&#65533;&#65533;r3&#65533;3&#65533;2&#65533;&#65533;&#65533;/&#65533;&#65533;5_&#65533;)Kl&#65533;&#65533;&#65533;6&#65533;&e&#65533;6k&#65533;6i&#65533;K&#65533;h,[&#65533;kK4'38E&#65533;&#65533;&#65533;&#65533;*'(G	9&#65533;&#65533;8&#65533;&#65533;.&#65533;&#65533;.&#65533;&#65533;9M&#65533;)&#65533;&#65533;&#65533;&#65533;&#65533;sF&#65533;S;&#65533;;_&#65533;;B&#65533;l7&#65533;&#65533;7+&#65533;&#65533;L2+&#65533;=&#65533;ryo<U&#65533;&#65533;&#65533;>&#65533;2U/&#65533;p:7&#65533;5&#65533;3<&#65533;1;t;OES&#65533;@&#65533;9&#65533;A0<}&#1030;z&#65533;<eB#tBwr934$&#65533;&#65533;9&#65533;&#65533;&#65533;3:&#65533;1D&#65533;t-&#65533;DtEYTI&#65533;T7h&#65533;&#65533;&#65533;&#65533;&#65533;&#65533;F=&#65533;J&#65533;s&#65533;l&#65533;F&#65533;&#65533;&#65533;Au&#65533;&#65533;64H*y&#65533;5I&#65533;H&#65533;&#65533;H&#65533;&#65533;#&#65533;&#65533;I&#2036;I4)&#65533;-C&#65533;J&#65533;N#QK{>&#65533;T=&#65533;SH&#65533;&#65533;&#65533;&#65533;`L&#65533;K&#65533;&#65533;C9M&#65533;&#65533;M&#65533;TE&#65533;I=&#65533;@&#65533;4<&#40198;&#65533;4	&#65533;2c4&#65533;xpO&#65533;&#65533;OUP&#65533;sG1&#65533;*&#65533;Q&#65533;&#65533;&#65533;I?&#65533;QQ&#65533;~&#65533;oH!&#65533;DTr&#65533;&#65533;E&#65533;r&#65533;&#65533;&#307;Bt&#65533;<&#65533;&#65533;&#65533;s-&#65533;&#65533;=&#65533;<&#65533;&#65533;GO&#65533;.Q&#65533;&#65533;P&#65533;]&#65533;Z&#65533;&#65533;O&#65533;SQ&#65533;&#65533;P5M&#65533;W%&#65533;;y&#65533;\}&#65533;I#PS&#65533;P&#65533;&#65533;S&#1621;8&#65533;GY3&#65533;T/ZU&#65533;<5%&#65533;&#65533;Z&#65533;u_&#65533;&#65533;Z&#65533;&#65533;&#65533;^&#65533;ts&#65533;M&#65533;\-BN(Up&#65533;&#1045;N&#65533;U<'&#65533;&#65533;&#65533;&#65533;]&#65533;uY&#65533;0&#858;U&#65533;3UU&#65533;9Uc&#65533;&#65533;dqp[&#65533;pV;&#65533;V&#65533;&#65533;,&#65533;`_&#65533;;&#65533;",&#65533;R{'c&#65533;&#1030;O&#65533;b-V>&#65533;3c_&#65533;L&#65533;&#65533;[;t<&#65533;&#65533;d&#65533;v_OV&#65533;&#65533;[	1&#1908;&#65533;d&#65533;A^&#65533;a&#65533;&#748;ptg13&#65533;f&#65533;]}&#65533;b&#65533;5h0P&#65533;c&#65533;/Qi&#1526;_&#65533;&#65533;i&#65533;&#65533;^Yv&#65533;6ja&#65533;n&#65533;&#65533;&#65533;Vo&#65533;&#65533;jiQU&#65533;&#65533;&#65533;O&#65533;4T'&#65533;gw1R^&#65533;&#65533;[&#65533;&#65533;i&#65533;V+&#65533;r&#65533;&#65533;Y=&#65533;/7D]&#65533;n&#65533;/&#65533;f&#65533;6f37&#65533;'&#65533;P&#65533;J&#65533;p&#65533;2&#65533;&#65533;Pq&#65533;&#65533;l&#65533;VC&#65533;r#&#65533;dCp5Gm/&#65533;VM&#65533;VWEk&#65533;s=&#65533;j&#65533;/&#65533;pM&#65533;<&#65533;Vl{&#65533;g&#65533;&#65533;O&#65533;&#65533;^&#65533;U'7vU&#65533;w&#65533;v?&#65533;_&#65533;&#65533;l&#65533;:&#65533;cD1WRocxVV&#65533;y3g&#65533;&#65533;<&#65533;&#65533;]wz&#65533;&#65533;z&#65533;&#65533;q&#65533;W:aw&#65533;&#65533;&#65533;G&#65533;5SV&#65533;&#65533;&#65533;D&#65533;swN?&#65533;@&#65533;&#65533;<ht@XM&#65533;&#65533;38&#65533;T&#65533;To&#65533;u&#65533;n&#65533;Wn&#65533;V&#65533;)&#65533;6e\gw&#65533;&#65533;&#65533;&#65533;&#65533;w\37&#65533;8f&#65533;&#65533;&#612;&#65533;&#65533;r&#65533;&#65533;&#65533;t&#65533;&#65533;&#65533;K/8hm&#65533;&#65533;{Te&#65533;wv&#65533;H&#65533;w%-/&#65533;	&#65533;
&#65533;e&#373;&#65533;]&#65533;&#65533;a&#1043;&#65533;Jk&#1543;i&#65533;7w&#65533;k&#65533;V~&#65533;&#65533;T-7&#65533;:n|E4V&#65533;W&#65533;&#65533;&#65533;mkW&#65533;&#65533;&#1289;&#65533;X}u&#65533;j!N'&#65533;7r&#65533;UW&#65533;&#65533;&#65533;t&#65533;&#1475;&#65533;&#65533;&#65533;\&#65533;M&#65533;k{E&#65533;&#65533;X&#2008;&#65533;xR&#65533;&#65533;jN&#65533;4&#65533;&#65533;&#65533;E8&#65533;X&#65533;2u&#65533;XhG&#65533;&#65533;&#65533;&#65533;hOX,dW&#65533;&#65533;&#65533;v&#65533;&#65533;p&#65533;&#65533;&#65533;+&#1621;&#65533;`a&#65533;&#65533;"&#65533;o&#65533;m&#136;&#65533;&#65533;&#65533;&#1042;&#65533;&#65533;&#65533;0Y3o&#65533;y&#65533;&#1035;=&#65533;&#65533;&#65533;&#65533;yv&#65533;&#65533;hOyqk&#65533;&#65533;&#1076;&#65533;&#65533;&#65533;&#65533;&#65533;&#65533;R[8&#65533;o9&#65533;x&#65533;&#65533;&#65533;f&#65533;5&#65533;T&#65533;&#65533;rE9&#65533;AX&#65533;7&#65533;&#65533;&#65533;&#65533;&#65533;8&#65533;&#65533;b&#65533;U&#65533;&#65533;7&#65533;@_&#65533;):&#65533;y&#65533;&#65533;V&#65533;&#65533;j&#65533;&#65533;v&#65533;&#65533;&#65533;&#65533;Y&#65533;&#473;&#65533;Q&#65533;j7&#65533;&#65533;&#65533;+7I&#1880;&#65533;k#}&#65533;&#65533;zv&#65533;&#65533;9&#65533;5s&#65533;&#65533;}&#1243;&#65533;6&#65533;&#65533;&#65533;&#65533;&#65533;&#65533;&#65533;&#65533;K&#65533;>EZZ&#65533;&#65533;+&#65533;8j&#65533;&#65533;n0&#65533;%&#65533;L&#65533;&#65533;&#65533;,z&#65533;-S&#65533;&#65533;&#65533;&#65533;/&#65533;&#65533;&#65533;&#65533;C&#65533;&#65533;&#1529;&#65533;_s&#65533;Qz&#65533;U&#65533;?&#65533;+e&#65533;&#65533;E&#65533;72&#65533;B+sZ&#65533;au&#65533;&#65533;&#65533;_Z&#65533;?P&#65533;Y&#1647;&#65533;&#65533;~yU&#1017;Z&#65533;&#65533;H&#65533;&#65533;&#65533;&#65533;L&#65533;&#1538;y&#65533;&#65533;&#65533;wFK`g{&#65533;V&#65533;&#65533;:&#65533;&#65533;&#488;&#65533;&#858;&#65533;&#65533;&#65533;)x&#65533;2#&#65533;&#65533;&#65533;x&#65533;&#65533;&#65533;[9&#65533;&#65533;&#65533;&#65533;&#1577;KB&#65533;&#65533;:&#65533;9[&#38567;&#65533;D?&#65533;)&#65533;&#65533;&#65533;&#65533;z&#65533;?&#65533;&#65533;	&#588;&#65533;&#65533;{{k&#65533;&#65533;&#65533;6,Ujg&#65533;&#65533;&#65533;N&#65533;'&#65533;&#65533;&#65533;&#65533;_}&#1266;&#65533;:&#65533;&#65533;z&#65533;;&#1780;M&#65533;4A&#65533;&#65533;aiKq&#65533;&#65533;&#65533;&#65533;)&#65533;&#65533;&#65533;k&#65533;D&#65533;&#65533;`&#1690;_&#65533;$p&#65533;})&#65533;&#65533;g&#65533;&#65533;&#65533;9Q9&#65533;Myh&#65533;&#65533;&#65533;&#65533;e&#735;&#65533;Z&#65533;&#65533;;Q<[	&#65533;[&#65533;i&#65533;`&#65533;&#65533;kCI3"{*&#65533;&#65533;T&#65533;&#65533;;G&#251;&#65533;&#65533;z-&#65533;&#65533;&#65533;&#65533;Z&#1145;m&#65533;&#65533;E&#924;&#65533;&#1455;qW&#65533;&#65533;&#1721;&#65533;=&#1470;+&#65533;&#65533;#&#65533;&#65533;&#65533;Z&#65533;&#65533;Y&#65533;&#65533;&#1572;G&#65533;P	&#65533;&#65533;&#65533;&#65533;#Q&#65533;v&#65533;r&#65533;&#65533;&#65533;&#65533;&#65533;[+.I&#65533;&#65533;&#1777;E"&#65533;HW&#65533;7&#65533;&#65533;+&#65533;O&#65533;{&#65533;&#1147;&#65533;C&#65533;&#65533;&#65533;&#65533;&#65533;UZ&#65533;%&#65533;&#65533;&#65533;;&#65533;&#65533;{&#65533;y[&#537;&#65533;&#65533;&#495;&#65533;&#65533;o3&#65533;1&#65533;x&#65533;&#65533;&#65533;&#477;w&#65533;3&#65533;&#65533;&#65533;;&#65533;&#65533;&#65533;&#65533;&#65533;&#65533;&#547;H&#65533;\&#65533;&#65533;
&#65533;*&#65533;&#347;&#65533;EH&#65533;&#65533;&#65533;&#65533;&#65533;&#65533;q&#503;&#65533;&#65533;&#65533;Z&#65533;&#65533;[&#65533;sT&#65533;&#603;uJ&#65533;tc&#65533;CkU|u&#65533;&#65533;&#65533;{>&#65533;&#863;&#1835;&#65533;m.&#65533;&#65533;&#65533;&#65533;R&#65533;<&#65533;}&#1489;i&#65533;&#65533;8&#65533;&#65533;&#65533;&#249;8^9H&#65533;&#65533;&#65533;&#65533;\&#65533;s&#65533;&#65533;&#65533;_s&#65533;'&#65533;&#1153;8&#65533;&#1091;&#65533;&#65533;&#65533;&#1481;w&#65533;<&#65533;?&#65533;&#431;&#65533;&#65533;/\&#65533;&#65533;&#65533;}m&#65533;y&#65533;&#65533;4B&#65533;-&#65533;&#65533;p&#65533;&#65533;]=&#65533;&#65533;<&#65533;&#65533;e&#65533;?&#65533;&#65533;t&#65533;&#65533;owqs]&#65533;KX&#65533;&#65533;&#65533;&#319;}&#65533;&#65533;&#65533;<&#65533;&#65533;&#605;&#65533;&#1549;&#65533;;&#65533;&#65533;p&#322;N&#65533;&#65533;&#65533;&#65533;1x&#65533;:&#65533;&#65533;&#65533;&#65533;K&#1831;&#65533;&#65533;}&#65533;i&#65533;&#65533;&#65533;
x&#65533;&#65533;o&#65533;v&#65533;}&#65533;&#65533;&#65533;&#65533;Y&#65533;&#65533;)&#65533;&#289;&#65533;&#65533;&#65533;&#65533;C}&#65533;&#65533;T&#65533;g	&#65533;:i]&#65533;;&#65533;&#65533;&#65533;-&#65533;&#65533;&#493;&#65533;&#65533;M&#65533;{&#65533;&#65533;?)&#65533;&#2001;&#65533;&#65533;&#65533;5&#65533;&#65533;3&#65533;=&#65533;&#65533;&#1243;&#65533;&#65533;{~&#65533;&#65533;3^&#65533;-&#65533;&#65533;&#65533;]&#1601;a8&#65533;;&#65533;G^&#65533;&#65533;&#65533;&#65533;q&#65533;^&#65533;]&#65533;W\&#65533;&#65533;7&#65533;/&#65533;&#65533;~&#65533;G<&#65533;\&#65533;}&#65533;&#65533;&#65533;	&#65533;&#65533;&#65533;7&#65533;&#65533;=&#65533;%L&#65533;&#4402;&#65533;k&#65533;&#65533;&#65533;&#65533;&#65533;&#65533;r&#553;~Z&#65533;r{&#65533;&#65533;{&#351;&#65533;&#65533;&#65533;7Z&#53214;&#65533;&#1629;>&#65533;&#65533;&#65533;&#65533;&#65533;k&#1805;]I&#65533;&#65533;&)&1u&#65533;7&#65533;d&#65533;1&#65533;&#65533;&#65533;>&#65533;?Y&#65533;o&#65533;&#65533;&#65533;&#1917;&#65533;&#65533;&#65533;&#65533;&#65533;~&#65533;&#65533;&#65533;oh&#65533;&#65533;&#65533;]&#65533;&#65533;+&#65533;5&#65533;&#65533;&#65533;X&#65533;a&#65533;uG&#65533;y&#65533;&#65533;&#379;&#65533;&#1153;&#65533;&#65533;&#65533;&#65533;&#65533;	|&#65533;O&#65533;&#65533;{&#65533;&#65533;]&#65533;&#65533;&#65533;&#65533;``0&#65533;Gk&#65533;&#65533;&#65533;&#65533;3&#65533;&#65533;&#65533;&#65533;&#65533;&#65533;&#65533;&#65533;&#65533;&#65533;K&#65533;z&#65533;w&#65533;;&#65533;Y1;&#65533;&#65533;}&#65533;&#65533;&#65533;&#65533;>!^&#65533;&#65533;&#65533;&#65533;&#65533;&#65533;~&#65533;&#65533;&#65533;>&#65533;&#65533;&#65533;&#65533;&#65533;_&#65533;&#65533;&#65533;&#65533;&#65533;&#65533;&#65533;&#65533;&#65533;K_/&#65533;&#65533;&#65533;&#65533;&#65533;&#65533;&#65533;&#65533;g<&#65533;&#65533;?&#65533;&#65533;&#65533;&#65533;}&#65533;&#65533;&#65533;&#65533;&#65533;&#65533;&#65533;&#65533;&#65533;&#65533;&#65533;&#65533;&#65533;&#65533;&#65533;&#65533;/&#65533;&#65533;&#65533;&#65533;!7&#65533;&#1744;&#65533;_/&#65533;&#65533;&#65533;=?&#65533;&#65533;&#65533;Q~+&#65533;_&#65533;i&#65533;o&#65533;&#65533;V,&#65533;r&#65533;&#65533;&#65533;&#637;vd=9&#65533;&#24332;9{&#65533;&#65533;&#65533;&#65533;,^&#45695;&#65533;S_/&#65533;&#65533;&#65533;3&#65533;=&#65533;w&#65533;&#65533;Y&#65533;&#867;6&#65533;?&#65533;&#65533;&#65533;&&#65533;&#2022;&#65533;J&#65533;O&#65533;P&#65533;<&#65533;M&#65533;&#65533;&#65533;&#65533;&#65533;&#65533;&#65533;&#65533;&#65533;s&#65533;&#65533;&#65533;&#65533;&#65533;A&#65533;[&#65533;&#65533;,&#65533;&#65533;&#65533;&#65533;&#65533;&#65533;{@&#65533;<&#65533;&#65533;|&#65533;h)_~&#65533;&#65533;&#65533;p&#65533;GQ&#65533;&#65533;*&#65533;&#65533;&#65533;y{&#65533;&#65533;1_&#65533;&#65533;&#65533;&#65533;&#65533;&#65533;&#65533;_Dw&#65533;&#65533;&#65533;O&#65533;6&#65533;=&#65533;k&#65533;VjE&#65533;&#65533;l&#65533;Z&#65533;&#65533;&#65533;&#65533;&#65533;&#65533;&#65533;&#65533;&#65533;&#65533;9LI&#65533;&#65533;I&#65533;&#65533;d<&#65533;S&#65533;&#65533;&#65533;&#65533;I:n&#65533;T&#65533;%&#65533;&#65533;kE&#65533;&#65533;&#65533;8&#65533;&#65533;&#65533;&#65533;&#65533;X&#65533;3S&#65533;r$&#65533;&#65533;&#65533;&#65533;>L&#65533;&#65533;&#65533;&#65533;&#65533;&#65533;{&#65533;&#65533;&#65533;&#65533;l&#1591;W&#65533;&#65533;C&#65533;&#65533;&#65533;&#65533;&#65533;&#65533;&#65533;II&#65533;&#65533;&#65533;&#65533;V&#65533;K&#65533;$&#65533;&#65533;2&#65533;&#65533;&#65533;O^&#65533;&#375;A&#65533;&#65533;&#65533;&#65533;&#65533;?1m&#65533;&#65533;&#65533;-^&#65533;&#65533;&#65533;&#65533;&#65533;&#65533;&#65533;L&#65533;&#65533;Q&#65533;k&#65533;O&#65533;&#65533;&#65533;&#65533;&#65533;I&#65533;Jh&#65533;&#65533;Y&#65533;&#65533;{&#65533;O&#65533;&#1353;&#65533;.&#65533;&#65533;&#65533;p&#65533;?&#65533;&#65533;&#65533;&#65533;&#65533;&#65533;&#65533;V&#65533;O[&#65533;}&#65533;&#65533;k&#65533;&#65533;&#65533;v&#65533;&#65533;&#65533;E&#65533;&#65533;V4L&#65533;&#65533;I&#65533;&#65533;&#65533;&#65533;&#65533;&#994;&#65533;&#65533;&#65533;&#65533;&#65533;&#65533;&#65533;K&#65533;&#65533;g]&#65533;&#1891;&#65533;O&#1215;A&#65533;c&#65533;&#65533;}{&#65533;F&#65533;&#65533;&#65533;&#65533;&#65533;&#65533;'&#65533;V&#65533;I&#65533;&#65533;I&#65533;&#65533;I&#65533;&#65533;&#65533;B&#65533;&#65533;j&#65533;N[s&#65533;Y&#65533;&#65533;&#65533;C&#65533;&#65533;P&#65533;&#65533;&#65533;&#65533;&#65533;&#65533;_&#65533;&#65533;A&#65533;&#65533;&#1774;U3&#65533;&#65533;&#1441;&#65533;&#65533;&#65533;&#65533;)&#65533;&#65533;I&#65533;&#65533;I&#65533;&#65533;)&#65533;|&#65533;&#65533;~&#65533;&#65533;&#65533;~&#65533;&#65533;&#1697;y$c&#65533;&#65533;&#65533;9&#65533;&#65533;&#65533;&#65533;u&#65533;&#65533;&#65533;'&#65533;&#65533; &#65533;&#65533;&#65533;&#65533;&#65533;E&#65533;Q&#1054;&#65533;&#65533;D&#65533;&#65533;I&#65533;&#65533;I&#65533;n9d?&#65533;&#65533;&#65533;]&#65533;\&#65533;&#65533;&#65533;&#65533;&#65533;&#65533;&#993;>&#65533;&#65533;&#65533;&#65533;c&#65533;;&#65533;&#65533;&#65533;&#65533;&#65533;E&#1680;n&#65533;&#65533;5&#65533;Wv*&#65533;Q&#65533;&#65533;&#65533;&#65533;&#65533;&#65533;&#65533;t&#65533;c&#65533;&#65533;&#65533;B&#1737;&#65533;&#65533;&#65533;&#65533;&#65533;Ov/v&#65533;^&#65533;&#65533;&#65533;&#255;&#65533;Sq&#65533;&#65533;z&#65533;&#65533;{&#65533;&#65533;&#65533;&#65533;&#65533;|B&#65533;&#65533;V&#65533;j&#65533;&#65533;U&#65533;8d&#65533;&#65533;&#65533;&#65533;&#65533;&#65533;Y&#65533;&#65533;Q&#65533;&#65533;&#65533;&#65533;&#65533;Y&#65533;]=Z&#1755;&#65533;&#65533;&#65533;&#65533;&#65533;&#65533;F&#65533;&#65533;&#65533;&#65533;H&#65533;&#65533;&#65533;&#65533;Y&#65533;&#991;_&#65533;ji&#65533;&#65533;2&#65533;&#1502;N=&#65533;&#65533;}&#65533;m&#65533;&#65533;&#773;&#65533;&#65533;&#65533;&#65533;&#65533;x&#65533;&#65533;<&#65533;&#65533;B&#65533;&#65533;{&#65533;m&#65533;&#65533;&#65533;b&#65533;&#65533;&#65533;&#65533;H&#65533;&#65533;&#65533;&#65533;#:
&#65533;&#65533;&#65533;&#65533;o&#65533;&#65533;f_(&#65533;&#65533;&#65533;&#65533;G&#65533;&#65533;:&#65533;&#65533;&#65533;&#65533;&#65533;&#65533;&#65533;&#65533;MR&#65533;&#65533;y&#65533;&#65533;<&#65533;=&#65533;&#65533;b&#65533;&#65533;?&#65533;&#65533;&#65533;y&#65533;&#65533;&#65533;&#65533;E&#65533;Vj&#65533;WF&#65533;&#65533;.*&#65533;B&#65533;&#65533;"&#65533;&#65533;&#8959;;&#1413;&#65533;&#65533;&#65533;&#65533;&#65533;9we\&#65533;&#65533;Y&#65533;S&#65533;&#65533;l&#536;&#65533;&#65533;&#65533;=&#65533;4&#65533;&#65533;]{ji&#65533;&#65533;%&#65533;?&#65533;c^&#1151;&#65533;&#65533;&#65533;&#65533;95&#65533;L&#65533;$&#65533;r&#65533;Q&#65533;&#1227;&#65533;&#65533;&#65533;9&#65533;&#65533;!E&#65533;a&#65533;Vji&#204;&#65533;&#65533;?M/&#65533;&#65533;]&#65533;&#543;&#61647;y&#65533;9&#65533;&#65533;&#65533;&#65533;H&#65533;/=_&#65533;&#65533;=&#65533;&#65533;&#65533;G&#65533;E&#65533;a&#65533;&#65533;j&#65533;W6&#65533;&#65533;OP8V&#1733;&#65533;&#65533;E&#65533;&#24539;&#1839;~&#65533;_-H&#65533;&#65533;&#65533;&#65533;&#65533;3&#65533;&#65533;&#65533;:&#65533;IRx&#65533;Lji&#65533;P&#65533;r&#65533;&#65533;C6&#65533;&#65533;&#65533;&#65533;&#65533;_&#65533;~&#65533;I&#65533;&#65533;E?&#65533;?&#65533;&#65533;H&#65533;R&#65533;&#65533;i&#65533;j|2d&#65533;&#65533;^&#65533;&#65533;[&#65533;&#65533;O&#65533;k&#65533;&#65533;~&#65533;&#65533;&#65533;&#65533;&#65533;;&#65533;h&#65533;&#65533;E&#2040;&#65533;&#65533;&#65533;&#65533;=&#65533;?&#65533;A&#65533;;a6,&#65533;&#65533;&#65533;OO/V&#315;&#65533;&#65533;&#65533;&#65533;&#65533;&#65533;&#65533;&#65533;&#65533;&#65533;&#65533;_&#65533;ZV&#65533;L&#65533;&#65533;&#65533;=&#65533;&#65533;&#65533;w&#65533;&#65533;&#65533;&#65533;b&#65533;!&#65533;
&#65533;,&#65533;h&#65533;  !!!#(  !!#"$##&)#($(#%&0%)+&*0(&"(&*('()$)+,+-2,.8,0.-04.180.201.1.812425:46@58=69A87:9:=:<C<>H=@E>AI@BFA>EAELCFPDHNEIQHJNJMTKNXLPVMQZPOUPPVQT\RV`RX^UYbW\hYX^Y\eZ^h[`f]ak^cp``g`dma^gbfqdhneitfkxhfqhluinylq|mpwns&#65533;ox&#65533;ps~qu&#65533;sovty&#65533;v|&#65533;x{&#65533;y}&#65533;|&#65533;&#65533;~&#65533;&#65533;~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430;&#65533;&#560;&#65533;&#65533;&#65533;&#65533;&#432;&#65533;&#561;&#65533;&#435;&#65533;&#756;&#65533;&#65533;&#65533;&#65533;&#1078;&#65533;&#950;&#65533;&#1080;&#65533;&#953;&#65533;&#313;&#65533;&#1146;&#65533;&#955;&#65533;&#1342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	>[&#560;&#65533;&#199;#Jl&#65533;&#65533;&#65533;D&#65533;6&#65533;&#65533;&#65533;cF&#65533;:<H&#65533;$2&#65533;(?&#65533;&#65533;&#65533;&#65533;&#405;&#65533;y&#65533;IS&#65533;&#795;&#65533;4&#65533;$m&#65533;&#991;@&#65533;
lQ&#65533;&#65533;&#65533;*]&#65533;&#65533;&#65533;&#1255;&#65533;hI&#65533;J&#65533;&#65533;+UW&#65533;j&#65533;&#661;k&#879;9&#65533;+l&#145;+&#582;&#65533;&#65533;6&#65533;C&#65533;&#65533;&#65533;&#65533;i&#65533;#&#65533;&#65533;&#65533;&#65533;&#65533;&#1883;/F&#65533;_&#65533;4kvpO&#65533;7&#65533;t&#65533;R&#65533;&#1825;&#65533;&#65533;J&#65533;&#65533;&#65533;(&#65533;&#65533;P&#65533;j&#65533;&#65533;&#65533;&#65533;gY[&#65533;]X&#65533;&#65533;o&#1258;ra4&#65533;&#65533;c&#65533;)&#65533;&#65533;&#65533;x_&#65533;&#65533;&#65533;&#65533;&#65533;&#1787;&#65533;&#65533;&#65533;&#65533;&#65533;8i&#65533;tq&#65533;M&#65533;xq&#65533;&#65533;&#65533;;&#65533;Ny&#65533;&#65533;^&#65533;/G&#1772;T&#65533;&#65533;&#65533;&#65533;;w&#65533;}&#65533;&#65533;M&#1259;&#994;=&#65533;b&#65533;g&#65533;S&#65533;m&#65533;&#65533;&#65533;&#65533;{}&#65533;'&#65533;:&#65533;K&#65533;&#65533;&#65533;'[&#585;d_s&#65533;Mu&#65533;ewvM9&#65533;&#65533;-V&#65533;]x&#65533;&#65533;&#65533;&#65533;{&#65533;uh&#1478; &#65533;H&#65533;X&#65533;&#65533;!Y4&#65533;&#65533;|&#65533;&#65533;&#65533;&#65533;t&#229;&#65533;&#1928;|&#65533;Ec}+&#1806;&#65533;&#65533;&#65533;o&#65533;&#65533;}&#65533;&#65533;&#65533;&#65533;&#65533;5&#65533;&#65533;RbV&#65533;B&#65533;&#65533;*X&#65533;&#65533;&#65533;&#65533;&#65533;"H9&#65533;&#65533;&#65533;p@$^I&#65533;8$&#65533;>&#65533;&#33942;6&#65533;&#65533;&#65533;*7&#65533;|&#65533;&#65533;&#65533;[&#65533;&#65533;&#65533;d&#65533;zI&#65533;&#65533;d&#65533;9&#65533;&#1633;S&#65533;&#65533;&#65533;&#65533;Xb&#65533;&#65533;e&#65533;&#65533;&#65533;&#65533;l&#65533;&#65533;&#65533;&#65533;d&#65533;y`?&#65533;g&#65533;7&#65533;V&#65533;&#65533;5&#65533; &#65533;z&#65533;&#65533;&#26454;&#65533;&#65533;Id&#65533;j&#1447;&#65533;r7&#65533;&#23136;&#65533;>&#65533;&#65533;F]&#65533;h-&#65533;&&#65533;&#65533;&#65533;W~&#65533;(&#65533;&#632;eZvz&#65533;&#1198;,&#65533;d&#65533;xr9&#65533;-&#65533;&#65533;&&#65533;;&#186;&#1781;&#65533;&x&#65533;&#65533;)&#65533;&#65533;&#65533;&#65533;k&#65533;&#65533;}&#65533;&#65533;&#65533;~&#1448;z&#65533;&#65533;&#65533;l&#65533;&#65533;Ej)Lc&#65533;&#65533;&#65533;")&#65533;-&#65533;|q&#65533;&#65533;&#65533;,&#65533;x&#65533;_\
&#65533;%s8Q`b&#65533;&#65533;&#65533;c&#65533;&#65533;;&#65533;&#65533;&#65533;"r&#65533;&#65533;&#65533;{&#1725;&#65533;>&#65533;_K&#65533;&#65533;W&#65533;\&#1153;&#1702;&#65533;'&#65533;&#14959;2&#65533;_&#65533;Yz&#65533;[&#65533;&#65533;&#65533;&#65533;&#65533;&#65533;&#65533;&#65533;1&#65533;&#65533;&#65533;&#65533;/&#65533;e&#65533;N&#65533;
&#65533;&#65533;&#840;2{*&#65533;&#65533;2&#65533;-&#65533;<&#65533;&#1048;&#65533;&#623;&#65533;&#65533;&&#65533;&#65533;&#65533;&&#65533;&#65533;l&#65533;J'&#65533;r&#65533;&#65533;OI&#65533;&#65533; &#65533;&#65533;}&#65533;g,'&#65533;&#65533;o&#65533;~+&#65533;&#65533;~Us&#65533;V&#65533;\&#65533;6&#65533;&#65533;9&#65533;9&&#65533;&#65533;&#65533;&#65533;7&6y&#65533;qO&#65533;&#65533;&#65533;Cq&#65533;&#65533;/&#65533;-&#65533;&#65533;&#65533;&#65533;] &#65533;&#65533;&#65533;&#65533;&#65533;&#65533;&#65533;vi:&#65533;&#65533;;&#65533;6&#65533;&#1130;i&#65533;&#65533;&#65533;&#65533;&#65533;&#65533;[K&#65533;&#65533;&#65533;Lv&#65533;&#65533;9y&#65533;&#65533;&#65533;u&#65533;&#1899;&#1956;O&#65533;&#65533;&#65533;&#65533;&#65533;V&#65533;OE&#65533;&#65533;&#65533;k&#65533;&#65533;&#65533;&#65533;&#65533;&#65533;Iv&#65533;7v&#65533;&#547;J<\u&#65533;&#65533;&#65533;f&#65533;&#65533;&#65533;&#65533;&#65533;&#65533;&#65533;&#65533;?&#65533;&#65533;&#65533;u!@&#65533;h&#65533;T&#65533;&#65533;4&#65533;@&#1464;&#65533;|&#65533;{&#65533;]n&#501;k&#65533;k&#65533;"&#65533;(&#65533;&#65533;&#65533;&#65533;Gb&#65533;&#65533;2&#65533;9#!&#65533;y&#65533;&#65533;
&#65533;&#65533;1&#65533;!&#65533;&#65533;&#1033;&#65533;&#65533;&#65533;&#65533;T]&#65533;&#65533;&#65533;&#65533;&#65533;l&#65533;lb&#65533;&#65533;&#65533;&#65533;&#65533;&#382; &#65533;&#65533;Up*&#65533;&#65533;&#65533;&#156;&#65533;0&#65533;&#65533;[!&#65533;8@u&#65533;S&#65533;&#65533;&#65533;f&#65533;&#65533;.~g_5&#65533;/&#65533;&#65533;FB$"&#65533;F&#65533;&#65533;%&#65533;8&#65533;&#65533;&#65533;&#65533;:&#65533;D(&#65533;oRda&#65533;rEJd&#65533;&#1803;&#65533;&#65533;HHVk&#65533;&#65533;&#65533;V&#65533; &#65533;&#65533;&#65533;Q}&#65533;&#65533;d/&#65533;&#65533;&#65533;(&#65533;&#65533;r&#65533;&#65533;&#65533;F&#65533;=&#65533;*&#65533;&#65533;&#65533;Dd(H&#65533;&#65533;&#65533;&#65533;&#65533;&#65533;I&#65533;_Cs&#65533;#Y&#65533;&#1744;&#65533;Zt&#1575;&#65533;h$N&#65533;N&#65533;S&#65533;b)&#1859;,TS{&#65533;<f&#65533;j&#65533;&#65533;&#65533;!m&#65533;&#65533;-u&#65533;&#65533;&#65533;%&#65533;]&#65533;&#1252;/&#65533;&#65533;"&#65533;T&#65533;&#65533;RF"]Q&#65533;&#65533;C&#65533;ey&#65533;H6rV&#65533;T"&#65533;&#65533;3&#65533;&#65533;rW&#65533;&#65533;&#65533;Z&#65533;Jd~&#65533;*8&#65533;'&#902;&#23264;%&#65533;!&#65533;vG&#65533;&#65533;P&#62257;!mWIhJ&#65533;h&#65533;Z&#65533;L&#65533;Q|#&#65533;&#65533;&#65533;d0&#65533;&#65533;&#65533;&#65533;g&#65533;&#65533;AS&#65533;Lh&#65533;*&#65533;&#65533;yQU=&#65533;O&#65533;&#65533;.&#65533;	&#65533;&#65533;t,&#65533;&#65533;&#65533;N&#65533;hPb&#65533;&#65533;&#65533;,'R&#65533;&#1725;&#65533;&#65533;PbP-X;&#65533;#&#65533;&#65533;2&#65533;9-&#65533;&#65533;x&#65533;&#1103;z5&#65533;&#65533;&#65533;&#65533;P&#65533;&#65533;.5&#65533;J=&#65533;&#65533;&#65533;&#65533;&#1761;&#65533;}&#65533;&#65533;&#65533;&#65533;&#65533;&#65533;9a&#65533;6Z&#65533;jO-&#65533;S&#65533;&#65533;4Z&#65533;a&#65533;X2&#65533;&#65533;&#65533;&#1375;~&#65533;&#65533;a&#65533;&#65533;;&#65533;&#65533;x&#988;&#65533;;&#65533;&#1480;&#65533;yO&#65533;+P&#65533;&#65533;&#65533;X&#65533;"&#65533;+C{&#65533;&#65533;D&#65533;	JQc&#1315;&#65533;v&#65533;Q]m&#65533;7&#65533;&#65533;&#65533;&#65533;U&#65533;h&#65533;&#65533;e&#65533;&#65533;M&#65533;D)&#65533;&#65533;`M&#65533;&#65533;Vy&#65533;&#65533;1&#65533;&#65533;
{L&#1522;&#65533;D&#65533;&#335;&#65533;&#65533;]&#65533;e&#673;L-&#65533;&#65533;F&#65533;&#1806;p&#65533;!&#65533;'f&#65533;&#65533;&#65533;=&#54494;5he&#65533;]&#65533;"`&#65533;4&#65533;&#65533;&#19153;&#1530;&#1516;&#65533;kTz&#65533;&#65533;&#2047;&#65533;&#387;W]&#65533;#&#65533;&#65533;&#65533;sr&#65533;j&#65533;p?&#65533;&#1983;&&#65533;&#65533;&#65533;&#65533;&#65533;&#65533;
&#65533;\&#65533;&#65533;PK&#65533;&#65533;"l&#65533;&#65533;,&#65533;H&#65533;&#233;Q#3-&#65533;&#1132;&#65533;&#65533;&#65533;?&#65533;cH&#65533;^S&#65533;&#65533;&#65533;&#65533;E(i-Lc&#65533;r8&#65533;Vg&#65533;&#65533;Aw&#8466;&#65533;3&#65533;&#65533;-&#65533;F&#65533;&#65533;&#65533;&#65533;'h&#65533;e
&#65533;&#65533;"&#65533;&#65533;P/K[&#65533;&#65533;`&#65533;&#65533;YSol&#65533;&#65533;&#65533;&#65533;wit%&#65533;&#65533;dM&#65533;Uy&#65533;M&#65533;,&#65533;&#65533;&#65533;&#65533;&#65533;&#65533;&#65533;%&#65533;&#65533;H@b&#65533;T&#65533;&#65533;2&#65533;+ZAVj&#65533;
\&#65533;&#65533; 93&#65533;YN&#65533;Eou&#65533;&#65533;&#65533;&#65533;t&#65533;&#65533;&#65533;)&#65533;)&#65533;\&#65533;J7b&#65533;&&#65533;&#65533;&#65533;8&#65533;&#65533;&#65533;j&#65533;&#65533;&#65533;CA<QZ&#934;&#65533;#&#65533;nQ<&#65533;&#65533;&#65533;&#65533;*&#65533;&#331;&#65533;J[&#65533;&#1160;&#65533;0&#65533;b&#65533;&#65533;&#65533;&&#65533;&#65533;&#65533;%&#65533;&#65533;&#65533;)* &#65533;5&#65533;&#65533;&#65533;&#65533;&#65533;&#65533;&#65533;+&#65533;&#65533;&#65533;&#65533;g-A&#65533;&#65533;&#65533;..&#65533;&#65533;S1&#2004;&#65533;R=&#65533;uY&#65533;&#48246;&#65533;b&#1330;&#65533;&#65533;!&#65533;z&#65533;_>&#65533;n&#65533;pzC&#65533;2&#65533;&#65533;&#65533;H&#65533;X&#65533;9&#65533;b#&#65533;&#65533;4q&#65533;&#65533;&#65533;&#65533;&#65533;[&#1233;k&#65533;&#65533;&#65533;&#65533;kI&#65533;&#65533;&#65533;&#65533;.&#752;/&#65533;6e&#65533;\&#65533;.&#65533;&#65533;l&#65533;&#65533;;CZ&#65533;3(&#65533;/&#65533;&#65533;&#65533;^&#65533; e&#65533;&#65533;27&#65533;&#65533;Z&#65533;&#1597;'&#65533;&#65533;&#65533;T&#956;&#65533;&#65533;t+<&#65533;&#65533;&#65533;&#65533;y&#547;,:#"=&#65533;1&#65533;&#65533;&#65533;&#65533;\&#508;&#1901;&#65533;&#65533;&#65533;&#65533;&#65533;&#65533;&#65533;&#1720;`l&#65533;&#65533;-y&#65533;&#65533;R1&#65533;T
{W&#65533;>vQ&#65533;| &#65533;H&#65533;%&#65533;A&#962;"l&#65533;&#65533;&#65533;E&#65533;&#65533;&#65533;&#65533;=&#65533;b&#65533;&#65533;&#65533;T7n&#65533;&#65533;9&#65533;&#31456;&#65533;&#65533;&#65533;e&#65533;&#65533;E&#57954;G#&#65533;&#65533;&H!A&#65533;K@}&#65533;&#2006;Q&#65533;&#65533;N&#65533;O&#65533;&#65533;&#65533;&#65533;y&#65533;&#65533;|j&#65533;	&#65533;&#65533;&#65533;i&#65533;&#65533;&#65533;&#65533;&#65533;s&#65533;&#65533;Q&#65533;&#65533;%&#1166;&#65533;b&#65533;&#65533;Rn&#65533;&#65533;&#65533;&#65533;J&#65533;w&#65533;&#65533;&#65533;&#65533;<&#65533;C&#65533;&#65533;u&#65533;Z&#13273;[W/&#65533;R8&#65533;&#65533;&#65533;&#65533;&#65533;&#65533;&#65533;xMX&#65533;h&#65533;0A{&#65533;&#1982;&#65533;*&#65533;&#65533;&#65533;&#65533;gKR&#1304;&#65533;G&#975;G&#65533;9E3&#65533;&#65533;]&#65533;&#65533;(&#65533;O&#65533;&#65533;&#767;&#65533;&#65533;&#65533;&#65533;&&#65533;&#65533;&#65533;&#65533;p&#65533;&#65533;&#65533;
{Ba7w&#65533;QP&#65533;&#65533;y7a&#65533;g&#65533;&#65533;i8'ql&#65533;~&#65533;|@'&#65533;&#65533;x&#65533;&#65533;&#65533; x}&#65533;&#65533;}&#65533;&#65533;&#65533;t&#65533;@&#65533;&#65533;&#65533;p&#65533;&#65533;E&#65533;&#65533;Xhw&#65533;TTn&#65533;|'&#65533;n)&#65533;:V&#65533;&#65533;&#65533;~&#65533;&#65533;|&#65533;&#1473;DH&#65533;!&#65533;&#65533; {X{&#65533;&#65533;&#65533;\&#65533;b&#65533;X_/(&#65533;&#65533;&#65533;k&#65533;{&#517;Z&#65533;t&#65533;;xs&#65533;zgY7^"&#65533;CX&#65533;jx&#65533;&#1415;&#65533;&#65533;PtK6&#65533;pT&#65533;tyVZU&#65533;m&#65533;&#65533;x&#65533;tsj6h&#65533;%s&#65533;&#65533;7&#65533;&#65533;&#65533;t&#65533;&#65533;@&#65533;&#65533;@&#65533;?&#65533;&#65533;&#65533;&#65533;&#65533;&#65533;&#1542;&#65533;&#454;&#65533;x&#65533;&#65533;&#65533;&#65533;&#65533;0h&#65533;N&#65533;&#65533;"r'&#65533;&#65533;&#391;&#512;WHTws]hX&#65533;&#1536;&#65533;iE&#65533;&#65533;&#65533;Kw&#65533;&#65533;&#65533;&#65533;kh&#65533;&#65533;&#65533;&#65533;&#65533;&#1035;&#65533;&#65533;:F;&#65533;S&#65533;&#65533;d&#65533;-8nxX&#65533;&#65533;w&#65533;&#65533;g&#65533;&#65533;XV&#65533;m&#1100;&#65533;&#65533;gcQ&#65533;&#65533;Q&#65533;v&#65533;&#65533;&#65533;&#65533;Fx&#65533;)&#523;&#65533;8	&#65533;&#65533;&#65533;&#65533;0&#65533;0&#65533;&#65533;G0Zx&#65533;P&#65533;p.&#65533;p&#424;yy&#65533;&#65533;&#1048;~&#65533;&#65533;^k2c&#65533;(P&#65533;&#65533;86&#65533;&#65533;&#65533;7&#65533;&#65533;b&#65533;&#65533;&#65533;&#65533;h	&#1616;&#65533;x&#65533;&#65533;&#65533;&#65533;&#65533;&#65533;o&#65533;%c&#65533;&#65533;E&#65533;&#1543;&#65533;g2&#65533;&#65533;X&#65533;&#65533;9&#65533;&#65533;i	4&#65533;X&#65533;&#65533;&#65533;&#65533;&#65533; &#65533;&#65533;&#65533;Y&#65533;&#65533;&#65533;&#65533;}&#65533;S&#65533;w&#65533;69f&#65533;&#65533;xJA&#65533;J&#65533;X&#65533;&#65533;&#65533;k&#65533;&#21295;&#65533;&#65533;&#65533;5I&#65533;&#65533;&#65533;&#65533;+&#65533;&#65533;!&#65533;/)&#65533;X9y&#65533;'v]i_&#65533;&#595;|H&#65533;&#65533;(&#65533;)&#65533;N&#65533;&#65533;&#65533;G&#65533;u_\&#65533;#&#65533;&#65533;(y&#65533;iH&#65533;
&#65533;X&#1623;3&#65533;x{xP`Y&#65533;v &#65533;
X&#65533;&#65533;&#65533;&#65533;6&#65533;&#65533;&#399;&#65533;h][&#65533;r&#65533;&#65533;p\&#65533;n4&#65533;;	ob&#65533;&#1832;&#65533;S&#594;WI&#65533;&#65533;&#65533;&#65533;&#65533;&#65533;&#65533;&#65533;&#65533;&#65533;&#65533;&#65533;&#65533;&#65533;&#65533;&#65533;&#65533;7&#65533;&#65533;)N@i&#65533;&#65533;&#65533;&#65533;c)&#65533;	e:&#65533;&#1615;&#65533;&#65533;_*&#65533;&#65533;&#65533;u]&#65533;&#65533;X$&#65533;&#65533;&#65533;?R&#65533;z9&#65533;&#65533;i&#65533;&#65533;&#65533;&#65533;&#65533;&#474;&#65533;&#65533;g&#65533;0g)8&#65533;{&#65533;&#65533;&#65533;&#65533;&#65533;&#65533;T&#65533;9&#65533;ie5&#65533;f&#65533;PGI&#65533;&#65533;K&#65533;9#&#65533;mS&#65533;&#65533;&#65533;&#65533;	&#65533;&#65533;&#65533;	&#65533;&#65533;&#1631;&#65533;&#65533;&#65533;&#65533;H&#65533;&#65533;&#65533;4)D&#65533;&#65533;&#65533;&#65533;&#65533;(&#65533;&#728;JN&#65533;z&#65533;I&#65533;&&#65533;&#65533;&#65533;9&#65533;&#65533;&#65533;z&#65533;&#1500;&#65533;&#65533;&#65533;&#65533;	&#65533;":&#65533;&#65533;&#65533;&#65533;&#65533;&#65533;B&#65533;&#65533;&#65533;_&#65533;&#65533;:&#65533;&#65533;)&#65533;i&#65533;&#65533;I&#65533;&#65533;&#586;&#265;&#65533;&#65533;&#65533;?&#65533;c&#65533;&#65533;&#65533;&#65533;&#65533;&#1880;&#65533;
&#65533;&#65533;p&#65533;$&#65533;&#65533;Z&#65533;%J&#65533;}0&#65533;N
&#65533;
&#65533;&#65533;d&#65533;&#65533;8&#65533;&#1551;J&#65533;&#65533;&#65533;&#65533;&#65533;&#65533;.e&#65533;b&#65533;&#65533;
dj&#65533;&#65533;&#65533;&#65533;{&#65533;j&#65533;J&#1702;j&#65533;&#65533;&#65533;&#65533;tfU&#65533;V
&#65533;X&#65533;&#65533;&#65533;&#65533;O&#65533;w &#65533;&#65533;?&#65533;&#65533;y&#65533;`&#65533;62x)&#65533;&#65533;&#65533;&#65533;i&#65533;&#65533;l&#65533;&#65533;&#65533;&#65533;o
&#65533;K8&#65533;w&#65533;&#65533;&#65533;&#65533;&#65533;,Zc&#65533;&#65533;nSg&#65533;[&#65533;w&#65533;j&EQ&#65533;&#65533;&#65533;2&#65533;&#65533;&#65533;&#1367;&#65533;F&#65533;&#65533;&#65533;*&#65533;*&#65533;&#65533;:y&#65533;i&#65533;&#65533;&#65533;&#65533;MZ&#65533;oy&#65533;&#65533;&#65533;&#65533;&#65533;Iw6&#65533;&#65533;z&#65533;&#65533;0xp&#65533;&#65533;&#65533;h&#65533;&#65533;&#65533;<:&#65533;&#65533;h(&#65533;&#65533;b&#65533;%5f&#65533;&#65533;&#65533;&#65533;&#65533;&#65533;JJ&#65533;&#65533;&#65533;&#65533;&#65533;j&#65533;&#65533;&#683;4&#65533;&#65533;j&#65533;&#65533;&#65533;&#65533;&#65533;Z&#65533;j&#65533;&#65533;z&#65533;&&#65533;&#65533;&#968;&#65533;&#65533;&#65533;&#65533;J&#65533;b&#65533;&#65533;J@&#65533;&#1711;O&#65533;P&#65533;(&#1530;&#65533;0&#65533;&#65533;&#65533;J&#65533;&#65533;&#65533;
&#65533;	&#1776;&#65533;&#65533;i*&#65533;&#65533;Z&#65533;&#65113;&#65533;&#657;&#65533;&#598;&#65533;j&#65533;;&#65533;&#65533;&#65533;&#65533;
&#65533;&#65533;$&#65533;&#65533;G&#65533;&#65533;&#65533;R&#65533;dJ&#65533;&#65533;&#65533;&#65533;&#65533;&#65533;&#65533;&#65533;&#1712;;&#65533;+&#65533;&#65533;&#65533;v&#65533;&#65533;&#65533;&#1393;&#65533;&#65533;&#65533;&#65533;?&#1769;&#65533;&&#65533;:&#65533;k&#65533;&#65533;&#65533;$[&#65533;#%/&#65533;&#65533;qr&#65533;&#744;&#65533;2K&#65533;Q&#65533;\&#1781;5&#65533;&#65533;&#19094;&#65533;z&#65533;&#1646;Z&#65533;&#65533;B&#65533;:&#65533;e&#65533;&#65533;j&#65533;s&#65533;&#65533;g&#65533;&#65533;&#65533;(Y&#65533;&#1832;o&#65533;vyKv+&#65533;
R&#65533;-[&#65533;W&#65533;&#2026;&#65533;&#65533;&#65533;\&#65533;&#65533;&#65533;*&#65533;5Z&#65533;c&#1774;&#65533;&#65533;i&#65533;&#65533;sZ7
&#65533;&#65533;&#65533;&#65533;&#65533;5&#65533;&#65533;&#65533;&#65533;t&#65533;&#65533;&#65533;J,&#1274;&#65533;e&#65533;
&#2017;&#65533;&#65533;X&#65533;&#65533;&#65533;~&#65533;&#65533;&#746;T&#48305;&#65533;&#65533;^&#65533;&#65533;&#65533;&#1781;wP&#65533;z&#65533;&#65533;&#65533;&#65533;&#65533;&#65533;z&#65533;&#65533;&#65533;e)&#65533;&#65533;k&#65533;&#691;&#4556;&#44615;&#65533;K&#65533;5&#65533;&#49846;G{&#65533;&#65533;K&#65533;&#65533;j&#65533;+V&#65533;&#65533;&#65533;&#65533;|&#65533;&#65533;&#65533;&#65533;8&#65533;.k&#65533;&#65533;&#47994;&#65533;&#65533;&#65533;&#65533;&#65533;&#65533;&#763;&#65533;+&#65533;oY&#65533;&#65533;k&#65533;?&#65533;C&#65533;&#65533;&#65533;e&#65533;&#65533;&#65533;+&#65533;&#65533;{(u>+&#65533;!;&#65533;&#65533;D&#65533;O&#1775;R&#65533;&#65533;e'&#65533;&#2043;&#65533;&#65533;	&#65533;&#65533;&#65533;&#65533;[&#65533;&#29438;&#65533;&#638;Y&#65533;&#65533;3&#65533;8&#65533;{&#666;N&#65533;&#65533;&#65533;&#65533;&#65533;&#65533;&#1587;&#65533;&&#65533;&#65533;U&#65533;L&#65533;J&#65533;8v&#65533;&#1783;&#65533;&#65533;&#65533;4&#1820;k&#65533;&#65533;k&#65533;l&#65533;&#65533;&#65533;&#48891;&#65533;k&#65533;&#65533;Y&#65533;y&#65533;-(g&#65533;&#65533;&#380;*j&#65533;&#456;&#65533;6&#65533;&#65533;K&#65533;&#65533;&#65533;%;&#65533;&#65533;&#65533;U&#65533;&#65533;&#65533;m&#65533;&#65533;&#65533;&#1527;V&#65533;&#65533;&#65533;y&#65533;8\&#65533;<&#65533;&#65533;J&#65533;s&#65533;&#65533;&#65533;&#65533;&#65533;L&#65533;^&#65533;&#65533;wP_G&#65533;&#65533;7X&#65533;&#65533;&#65533;&#714;'&#65533;6&#65533;#&#65533;a&#65533;S6&#65533;&#65533;~&#65533;&#65533;X&#65533;&#65533;Z&#65533;<&#193;&#65533;x&#65533;&#384;&#65533;&#65533;b&#65533;&#65533;dl&#65533;&#65533;&#65533;[&#65533;&#65533;l&#65533;&#604;L&#65533;@&#65533;&#65533;r&#821;s@&#65533;+W&#65533;&#65533;&#65533;Z&#662;&#65533;&#65533;&#65533;k&#658;&#65533;&#65533;&#65533;g.&#65533;}&#65533;&#1507;s[#&#65533;&#65533;"JX&#65533;&#65533;&#65533;&#65533;_&#65533;xV9&#596;\&#598;|&#65533;X&#65533;r<&#669;&#65533;&#798;&#65533;&#65533;&#1196;&#65533;l&#65533;&#65533;&#65533;E&#65533;&#65533;&#65533;&#65533;9&#65533;:@&#1753;&#65533;1&#65533;&#65533;&#65533;$&#65533;&#65533;.&#65533;&#65533;Q&#65533;&#65533;Qi&#65533;&#65533;g&#65533;&#65533;&#65533;g&#65533;&#65533;&#65533;:&#65533;&#794;&#789;&#65533;,n|&#65533;&#65533;m&#65533;&#65533;&#65533;:&#65533;&#65533;&#65533;&#65533;&#65533;&#65533;P&#65533;&#65533;&#407;&#65533;&#65533;&#65533;&#65533;&&#65533;Y&#65533;&#65533;&#65533;&#815;#&#65533;&#65533;&#65533;&#65533;&#65533;&#65533;&#65533;&#65533;'&#65533;&#65533;&#65533;&#460;&#65533;&#65533;,&#65533;;L&#65533;&#65533;&#65533;&#65533;&#65533;&#65533;&#65533;&#65533;&#65533;&#65533;&#65533;&#65533;m&#65533;&#65533;&#65533;&#561;&#1676;&#65533;(&#65533;&#65533;4&#65533;a1b&#65533;&#65533;(&#65533;Oj&#65533;&#65533;&#65533;&#1149;&#65533;|&#65533;&#65533;&#818;j&#554;&#65533;&#65533;&#65533;&#65533;!}&#65533;&#65533;|&#65533;&#65533;l&#65533;'&#65533;&#65533;&#65533;&#65533;&#65533;&#65533;&#65533;X&#65533;&#65533;1&#65533;&#1058;G&#65533;?HG&#65533;5X&#1480;&#65533;cD1&#65533;&#65533;qah/I!&#65533;&#65533;?&#65533;&#65533;{&#65533;&#65533;&#65533;&#65533;I]&#65533;&#65533;&#65533;&#65533;L&#877;MM&#65533;V-&#65533;%=&#1344;&#65533;&#65533;X}&#65533;X&#65533;&#65533;\&#65533;_&#65533;E&#65533;^]&#65533;cM&#65533;?e&#65533;&#65533;&#65533;4&#65533;:&#65533;&#1210;&#65533;-&#65533;R#&#65533;vM
&#65533;v&#1316;&#65533;&#65533;&#65533;|&#1704;&#65533;&#65533;9l&#965;&#65533;&#392;-&#65533;&#65533;L&#65533;>l&#65533;&#65533;&#65533;&#65533;f`1&#65533;&#65533;M&#65533;&#65533;&#1216;&#65533;l&#65533;?=&#65533;&#65533;&#1547;`&#65533;&#65533;&#1245;&#65533;OB}&#1509;&#65533;&#65533;x&#65533;&#65533;{m&#65533;&#65533;&#65533;&#65533;&#65533;\&#1350;-&#65533;=&#65533;+&#65533;&#65533;q&#65533;&#65533;}&#1591;}&#65533;@	&#65533;&#65533;W&#65533;&#65533;V&#65533;&#65533;&#65533;[;&#65533;4&#65533;&#65533;>&#65533;B&#65533;,&#65533;&#65533;&#65533;&#65533;&#65533;&#354;&#65533;&#65533;&#65533;&#65533;&#1702;&#65533;|9&#1900;&#65533;&#65533;&#1565;&#65533;&#65533;}&#65533;&#65533;&#65533;&#65533;&#65533;l&#65533;&#65533;]&#65533;&#65533;&#65533;l&#65533;&#65533;&#65533;&#65533;&#65533;&#65533;&#65533;.&#65533;N&#65533;~&#65533;&#65533;&#65533;#S&#1799;"&#65533;rM&#65533;Yl,&#65533;&#65533;&#65533;&#65533;&#65533;m&#65533;)&#65533;&#65533;&#65533;&#1707;&#65533;&#1276;&#1857;&#65533;&#65533;&#65533;]&#65533;&#65533;&#65533;:&#65533;&#65533;<^|&#65533;&#65533;Z&#65533;u&#65533;]VL&#65533;U&#65533;SH&!&#65533;dP&#65533;&#65533;&#65533;&#65533;`@&#65533;&#65533;z&#65533;A-&#65533;
&#65533;x&#65533;&#65533;&#65533;+&#65533;z-&#65533;&#65533;&#65533;&#65533;&#65533;&#65533;3&#65533;Nh&#65533;&#65533;;&#65533;&#65533;j&#65533;&#65533;&#65533;&#65533;~&#1982;4L&#65533;?&#65533;<&#65533;&#65533;oM&#65533;&#65533;O>%#^E&#65533;-V&#65533;@&#65533;&#65533;&#65533;&#65533;(&#65533;&#65533;&#65533;g&#65533;&#65533;>&#1011;+&#65533;cN&#65533;}&#65533;^0&#65533;`&#65533;&#65533;m~&#65533;=^&#65533;` &#65533;n`&#65533;u&#65533;{&#65533;&#65533;LCu&#65533;&#65533;&#65533;&#65533;V&#65533;&#65533;$&#65533;&#65533;I&#65533;&#65533;&#65533;|&#65533;n&#65533;]&#65533;&#33996;&#65533;&#65533;&#65533;a&#65533;&#65533;2&#65533;X]&#65533;e~&#1754;&#65533;&#65533;N&#65533;i~&#65533;&#542;&#65533;_&#65533;&#65533;&#65533;~&#530;&#65533;F&#65533;&#65533;m&#65533;o&#65533;$E&#65533;z&#65533;&#65533;&#65533;&#65533;^&#65533;&#65533;.&#48860;o&#65533;&#65533;&#142;&#65533;&#65533;&#65533;|&#65533;hJ&#65533;&#65533;&#65533;p}M&#65533;&#65533;&#65533;&#65533;e&#65533;&#65533;&#65533;>&#65533;&#65533;~&#65533;&#65533;n&#65533;&#782;&#65533;c&#65533;&#65533;&#65533;^&#65533;.&#65533;&#1070;&#65533;&#65533;5&#65533;)j&#65533;&#65533;b&#65533;q&#65533;&#65533;&#65533;&#65533;&#1947;&#65533;&#65533;TA&#65533;&#65533;&#65533;,&#65533;&#65533;N&#65533;~&#65533;&#65533;&#65533;^&#65533;&#65533;	&#65533;&#65533;&#65533;&#65533;=&#65533;&#65533;&#65533;~&#65533;(&#65533;&#62718;,&#65533;&#65533;*&#65533;&#65533;_I&#65533;&#65533;&#65533;qN(&#65533;c&#65533;&#65533;&#65533;&#65533;	&#65533;&#65533;&#65533;&#65533;&#65533;V/1&#65533;&#65533;&#65533;&#65533;&#65533;bx&+&#65533;Bo&#65533;_&#65533;&#348;&#65533;&#49053;&#65533;&#65533;&#65533;*&#65533;$&#65533;X]&#65533;W`Z&#65533;&#65533;)&#65533;&#65533;Y&#65533;&#65533;`&#65533;&#65533;0&#65533;&#65533;>&#65533;d/&#65533;5!&#65533;&#65533;&#65533;&#1614;&#65533;,&#65533;&#65533;D&#65533;&#65533;&#65533;&#65533;&#65533;I&#65533;&#65533;*&#65533;&#65533;I&#65533;&#65533;&#65533;&#65533;&#65533;Q/&#65533;MM&#65533;N&#65533;&#65533;&#65533;&#65533;T&#65533;&#65533;[&#65533;&#65533;a&#65533;&#65533;b&#65533;&#65533;)/&#65533;&#65533;m&#65533;>&#65533;&#65533;&#65533;&#65533;&#65533;&#65533;&#1605;Z&#65533;&#65533;.t&#65533;&#65533;&#65533;Y&#65533;&#2017;'&#65533;&#65533;L&#65533;&#65533;&#65533;&#65533;&#65533;&#65533; &#65533;n&#65533;8~&#65533;&#750;&#65533;&#65533;&#65533;&#65533;&#65533;&#65533;S&#65533;&#65533;]&#65533;&#65533;.&#65533;&#65533;&#65533;>=&#65533;&#65533;f!,&#65533;O&#65533;M&#65533;&#65533;&#65533;&#65533;?&#65533;&#65533;o&#65533;&#65533;&#65533;&#65533;&#877;&#65533;O&#65533;&#65533;_t&#65533;&#65533;&#65533;&#65533;&#65533;&#65533;&#65533;J&#65533;&#65533;o&#65533;W&#65533;&#65533;\&#65533;&#65533;&#65533;&#65533;&#65533;&#65533;&#65533;&#65533;&#65533;&#65533;f&#65533;&#65533;4n&#65533;&#65533;&#65533;&#687;&#65533;&#65533;=&#65533;&#65533;_&#65533;{&#65533;V&#65533;zEP&#65533;AZ	&#1466;&#1360;&#65533;B&#65533;qE&#65533;&#65533;&#65533;&#65533;@&#65533;Km&#65533;&#65533;&#65533;&#65533;S&#65533;D&#65533;&#65533;T2&#65533;IN&#65533;6&#65533;$&#65533;&#1189;&#599;&#65533;d&#940;D&#65533;&#65533;M&#65533;4c&#65533;&#65533;i)&#65533;&#65533;GA%&#65533;&#65533;&#65533;&#65533;CI!5&#65533;ti &#65533;|&#65533;&#18538;&#65533;*&#65533;;Y&#65533;&#65533;&#65533;&#65533;&#65533;&#65533;W&#65533;a&#852;S&#65533;&#65533;&#1651;&#1148;&#65533;&#65533;&#65533;m+q&#65533;&#773;[w&#65533;]&#65533;y&#65533;&#65533;&#759;&#65533;_&#65533;&#65533;Vx&#65533;a&#265;&#65533;&#65533;x&#65533;c&#65533;&#65533;:&#65533;L&#65533;Vc&#793;5k&#65533;&#65533;2&#65533;&#671;+w&#65533;&#65533;rF&#1321;/&#65533;&#65533;&#65533;&#65533;k&#1203;d&#65533;fU&#65533;&#65533;&#65533;j&#65533;;&#65533;&#65533;2&#65533;o&#65533;&#65533;`&#65533;dY|g&#65533;&#65533;&#65533;'-g&#65533;yr&#65533;>&#65533;J/Z&#65533;&#65533;S&#65533;&#1635;n&#65533;&#65533;&#65533;{W&#65533;a&#65533;|&#246;m&#65533;&#65533;&#65533;&#65533;{&#65533;&#65533;^&#65533;{&#65533;&#65533;&#65533;n!&#65533;&#65533;/&#65533;&#65533;&#65533;&#65533;&#1973;&#65533;&#65533;&#65533;&#65533;bM&#65533;&#65533;
,P&#65533;&#65533;`&#65533;4&#65533;l&#65533;&#65533;UH&#65533;&#65533;
&#65533;A&#65533;&#65533;&#65533;6;&#65533;&#65533;7{;&#65533;&#65533;[)3&#65533;0&#65533;&#65533;D&#65533;sn&#65533;&#65533;Z&#65533;&#294;&#65533;&#65533;&#954;&#65533;&#65533;q&#65533;&#65533;z&#65533;&#65533;G&#65533;&#65533;rH"&#65533;32&#65533;&#65533;S&#65533;&#65533;&#65533;&#65533;rO>&#65533;&#65533;&#65533;&#65533;>*&#65533;S,+&#65533;&#65533;&#65533;1&#65533;\{p@&#65533;N30&#65533;V&#65533;&#65533;&#65533;4&#1274;T&#65533;&#65533;&#1732;&#65533;B8/&#65533;L=T&#65533;4&#65533;>QD>&#65533;&#65533;&#65533;&#65533;3&#65533;&#350;^4&#65533;&#65533;B&#65533;&#65533;&#65533;&#65533;&#65533;qTjGH&#65533;&#65533;&#65533; &#65533;&#1003;$3]&#65533;&#65533;'&#65533;&#65533;T&#65533;*&#65533;&#65533;2&#65533;&#65533;&#65533;&#65533;@&#310;dlM7[&#65533;&#65533;&#65533;/&#65533;0"5i&#65533;&#65533;&#65533;:U&#65533;7&#65533;&#757;"&#65533;<&#65533;3&#65533;=&#65533;&#65533;SFMX&#65533;&#1125;E1Q&#65533;&#65533;C&#65533;%YJj&#65533;&#65533;QFs&#65533;&#65533;;'&#65533;[K&#506;&#65533;<M&#65533;&#65533;&#65533;(&#1237;/&#65533;SMmW&#65533;vW&#65533;L&#65533;T&#65533;&#65533;&#65533;&#65533;&#65533;/&#65533;&#65533;&#65533;@~&#65533;d&#65533;&#65533;&#65533;&#1932;&#65533;&#65533;^:&#65533;W9&#65533;&#65533;&#65533;bE&#65533;x&#10078;}NP&#65533;y&#65533;Z&#65533;&#65533;E&#65533;&#65533;&#65533;F&#65533;&#65533;v[?R&#65533;&#65533;&#65533;&#65533;E&#65533;es5=J&#65533;&#1293;/T&#65533;F&#1401;Kz&#65533;l&#65533;$0&#65533;|&#65533;5!&#65533;&&#65533;i]-&#65533;&#65533;8y5&#65533;&#65533;\&#65533;N&#65533;C<v&#65533;k&#65533;&#65533;&#65533;&#65533;h;&#65533;dC&#65533;&#65533;&#65533;d&#65533;S&#65533;&#65533;&#65533;X&#65533;&#65533;e&#65533;b&#65533;y&#65533;&#65533;j&#65533;9>*&#65533;+&#65533;5)k&#65533;oT{&#65533;9&#65533;4O:&#65533;q&#65533;&#65533;&#65533;&#65533;&#65533;&#65533;i&#65533;&#65533;	a&#65533;&#65533;&#65533;&#65533;r&#65533;&#1427;&#65533;a&#65533;4&#65533;&#65533;&#65533;O&#65533;Q&#65533;&#65533;n&#65533;lhu&#65533;l&#1417;&#65533;&#65533;&#1638;&#65533;m"&#65533;&#65533;e&#65533;&#65533;~o
&#65533;{&#65533;&#65533;&#65533;Axx&#65533;Q&#65533;&#65533;j{&#65533;e&#65533;&#63813;&#65533;&#65533;h&#65533;#&#65533;&#65533;&#65533;&#65533;u&#65533;&#65533;
wM-&#65533;`&#65533;&#65533;z&#65533;Q&#65533;&#65533;&#65533;&#1057;&#65533;[wN&#65533;D&#65533;w&#65533;dm&#1494;&#1870;oi&#65533;&#65533;v&#65533;&#65533;Yw&#2015;&#65533;&#65533;&#65533;&#65533;&#65533;..&#1128;&#1660;&#42329;S&#65533;k1?cU&#65533;d&#65533;4&#65533;&#65533;1&#1163;F(&#65533;8[	&#65533;j&#65533;&#310;&#65533;&#65533;=&#65533;a|&#65533;&#65533;X	&#727;&#65533;&#65533;/}a;&#65533;&#65533;&#1671;&#65533;&#65533;&#65533;~(&#65533;&#65533;*u?&#65533;&#65533;om&#65533;&#65533;\&#65533;&#65533;C &#65533;&#65533;&#65533;&#65533;&#65533;&#65533;T1h&#65533;K&#65533;&#65533;&#65533;TA&#65533;u&#65533;5E{!&#65533;a&#65533;{&#65533;&#65533;1&#65533;&#65533;%&#65533;9_&#65533;:&#65533;1&#65533;&#65533;1&#65533;,lTP\&#65533;:&#65533;m&#65533;&#1705;!&#65533;&#65533;h?&#65533;P&#65533;&#65533;{&#65533;&#65533;&#65533;%&#65533;&#65533;&#65533;&#31071;&#65533;J`I&#20306;+&#65533;]&#65533;i&#65533;K&#65533;#&#65533;&#65533;&#65533;W&#65533;&#65533;x&#65533;/&#65533;Q&#65533;*9!&#65533;&#65533;&#65533;5&#65533;&#65533;s&#65533;&#65533;C&#65533;q&#65533;&#1834;&#65533;&#65533;&#65533;&#65533;&#65533;l*w&#65533;&#65533; &#65533;&#65533;K`S&#65533;D&#65533;&#65533;&#65533;[&#65533;Js&#65533;&&#65533;&#65533;I3a&#65533;j&#65533;&#65533;A&#65533;&#65533;I&#65533;&#65533;}&#1163;&#65533;&#65533;(]&#65533;&#65533;&#65533;9&#65533;te&#1297;M&#65533;&#65533;&#65533;%-ki&#65533;[&#65533;&#65533;eL&#65533;&#65533;y&#65533;yO&#65533;pwA4B?&#65533;&#65533;Oa&#65533;wK\=&#65533;<I&#65533;Vnjf&#65533;/i&#1162;C&#65533;H&#65533;v&#1092;Fr&#65533;&#65533;$&#65533;7U&#65533;"2&#65533;&#65533;&#65533;/\%;a&#65533;&#65533;&#65533;&#65533;&#65533;&#65533;|g<&#65533;V&#65533;]&#9431;>&#65533;'@m&#65533;O&#65533;J&#65533;wm"&#65533;&#65533;x&#65533;L%&&#65533;&#65533;&#65533;\hk&#65533;8!N&#65533;&#65533;h&#65533;&#65533;M5U&#65533;&#65533;&#65533;()&#65533;j&#65533;&#65533;&#65533;&#65533;&%m&#65533;&#65533;D&#65533;Ru&#65533;&#65533;&#65533;&#65533;#$&#826;R:&#65533;&#65533;&#65533;)zt&#65533;${&#65533;&#1231;5&#65533;i]}&#65533;S&#65533;>&#65533;h&#65533;&#65533;LF+&#65533;&#65533;]NM*F&#458;&#65533;&#65533;&#65533;P&#65533;;U&#65533;Vu&#65533;PkD&#65533;&#440;
G5&#65533;(*Jg+GJVv&#65533;N~-u&#65533;s&#65533;&#1464;&#65533;5&#65533;r&#65533;&#65533;M&#65533;&#65533;Z A&#65533;&#65533;&#65533;&#65533;&#65533;&#65533;&#65533;&#65533;&#65533;T"&#65533;{&#65533;D&#65533;&#65533;&#65533;&#65533;&#65533;L&#65533;&#65533;^'ZQ&#65533;qQ&#65533;&#65533;&#65533;d?&#65533;&#65533;&#65533;&#65533;&#65533;&#65533;d]f&#1704;>&#65533;&#65533;&#65533;&#65533;=+ZG&#65533;&#65533;&#65533;&#65533;&#1118;&#65533;=&#65533;&#65533;&#65533;3&#65533;&#65533;&#65533;&#65533;&#65533;m{i+D'&#65533;q&#65533;l&#65533;&#65533;&#65533;U&&#65533;&#65533;&#65533;&#65533;&#1839;Tg&#65533;X&#65533;&#65533;&#65533;B&#65533;k&#65533;s&#65533;&#65533;,&#65533;rU&#65533;&#1213;Qv;;&#65533;&#754;Q&#65533;&#65533;&#65533;%,\&#65533;8&#65533;W&#65533;%&#65533;[<|^&#65533;&#1173;&#65533;&#65533;%1l&#65533;)&#1084;&#65533;M&#65533;cUp&#65533;&#65533;&#1996;75&#65533;4a&#65533;=+r&#65533;&#65533;.&#65533;&#65533;"&#65533;,&#65533;&#65533;X&#65533;&#65533;1&#1731;&#65533;&#65533;&#65533;H&#65533;&#65533;&#556;&#65533;&#65533;&#65533;"(&#65533;R&#65533;jX&#65533;&#935;>=&#65533;O&#65533;&#65533;&#65533;[&#65533;&#65533;&#65533;&#65533;-]0&#65533;&#65533;&#65533;b&#65533;&#65533;X4;&#65533;C6&#1429;rv&#65533;&#65533;&#475;(c&#65533;Qhg&&#65533;U&#65533;&#65533;n&#65533;&#65533;\&#65533;fX&#65533;15&#65533;L&#65533;&#65533;&#65533;jy&#65533;\&#65533;1&#500;&#65533;&#65533;z/&#65533;3~}[i&#65533;yCkf&#65533;&#65533;&#65533;y&#65533;
&#65533;y&#934;&#65533;*M&#65533;&#65533;&#65533;R&#65533;&#65533;B'&#406;&#65533;`&#65533;y~T&#65533;#l&#65533;&#65533;)S&#65533;&#65533;X&#65533;_&#65533;&#65533;&#65533;&#65533;&#65533;&#65533;V&#65533;&#65533;&#65533;&#65533;i&#65533;&#65533;&#65533;&#1119;&#65533;^&#65533;7&#65533;i&#30841;&#65533;&#65533;&#65533;&#65533;&#65533;h&#65533;4&#65533;Y&#65533;zn]va=a&#65533;&#890;m&#65533;&#65533;e&#65533;&#65533;&#65533;&#65533;B&#65533;&#65533;&#65533;&#65533;&#65533;&#65533;{u&#65533;n[&#65533;&#65533;&#65533;&#65533;$&#65533;G&#65533;)Bm&#65533;&#65533;\v&#65533;&#65533;&#65533;&#65533;&#65533;:&#65533;&#65533;&#65533;&#65533;f&#65533;&#65533;&#65533;&#65533;?e5&#65533;&#65533;&#65533;&#65533;&#65533;Q-&#65533;T&#65533;lN2&#65533;&#65533;&#65533;-Z&#65533;&#65533;&#65533;&#65533;'&#65533;&#65533;M3&#65533;
&#1190;&#65533;w&#65533;prx!&#65533;&#65533;&#65533;Sll|&#65533;&#65533;&#65533;&#65533;&#65533;&#65533;5
E&#65533;C&#65533;&#65533;&#65533;&8d&#65533;=p*K&#65533;&#65533;&#65533;&#65533;&qU&#65533;&#65533;&#65533;&#65533;&#65533;&#65533;&#65533;&#65533;Ao&#65533;&#65533;n&#65533;c&#65533;&#65533;Ha&#65533;W&#65533;)_y&#1533;[_&#65533;&#65533;&#65533;&#65533;7&#783;&#65533;&#65533;Z&#65533;0w&#65533;&#65533;&#65533;&#65533;&#375;&#65533;&#65533;&#65533;	N&#65533;&#65533;&#65533;&#65533;e!&#65533;&#65533;[2&#65533;s&#65533;t&#65533;C=&#65533;&#65533;&#65533;&#65533;&#65533;ru&#1486;&#65533;&#65533;_&#65533;&#65533;&#65533;k&#65533;+&#65533;&#65533;&#65533;z&#65533;&#65533;+&#65533;E&#65533;&#1158;&#65533;&#65533;b=&#65533;&#65533;&#65533;&#65533;}&#65533;/&#65533;&#65533;&#65533;&#65533;l&#65533;]&#65533;&#65533;f&#65533;&#65533;&#65533;&#65533;w&#65533;"9&#65533;O&#65533;&#65533;&#65533;^^&#65533;&#1485;&#1919;6y&#65533;I&#65533;&#65533;{&#65533;rN`&#65533;&#65533;U'&#65533;{&#65533;n&#65533;&#1245;z-&#65533;f&#65533;&#65533;G&#65533;&#366;&#65533;Y&#65533;&#65533;&#491;n&#65533;9&#65533;Nd&#65533;&#798;&#65533;&#65533;&#65533;'&#65533;&#65533;n &&#1547;g<&#65533;M&#65533;x&#65533;"N&#65533;igf$&#65533;&#65533;.&#65533;]&#65533;&#65533;f&#65533;&#65533;y&#65533;&#65533;<pj&#65533;&#65533;&#65533;I&#65533;&#65533;b&#65533;&#65533;;&#65533;&#65533;*&#65533;&#65533;R&#65533;!&#65533;&#65533;&&#65533;&#65533;&?&#65533;+?&#65533;&#65533;=&#65533;&#65533;&#65533;+\?&#65533;k&#65533;&#65533;+9&#65533;&#65533;?G&#65533;&#65533;&#433;7&#65533;q1&#65533;&#65533;&&#65533;J&#65533;&#65533;&#65533;&#65533;&#65533;3@&#65533;&#65533;1&#65533;'j&#65533;&#65533;&#65533;&#1278;&#65533;y%F&#65533;.c&#65533;6&#65533;&#65533;&#65533;&#65533;KB&#65533;&#65533;@&#65533;'|B&#65533;S?&#65533;&#65533;&#65533;&#379;+&#65533;B&#65533;&#65533;,&#65533;e&#65533;<1&#65533;A}&#65533;1&#65533;&#1212;&#65533;&#65533;&#65533;&#65533;&#65533;&#65533;&#65533;&#33523;c&#65533;&#65533;&#65533;&#65533;&#65533;lB&#65533;&#65533;;&#1531;&#65533;;l=Y4%\&#65533;\kB&#65533;&#65533;&#65533;`R&#65533;&#65533;BCA&#65533;&#65533;!&H&#65533;9A&#65533;&#65533;c&#65533;f&#1279;l&#65533;&#65533;04,@&#65533;KC&#65533;c.&#1099;,&#65533;A&#65533;&#65533;7&#65533;&#65533;&#65533;&#65533;&#65533;6Z&#65533;;&#65533;Eh5EhE=|&#65533;=&#65533;@&#65533;&#65533;&#65533;5(&#65533;ADB,&#65533;&#65533;&#65533;C&#65533;&#65533;&#65533;ET&#65533;&#434;&#65533;&#65533;)&#65533;L&#65533;&#65533;ZKd>&#65533;A&#234;&#65533;&#65533;z &#65533;&#45900;(0'Q|89&#65533;F7
&#65533;C&#65533;p&#339;&#65533;EY&#65533;E@&#65533;+-&#65533;E]&#65533;=_DDx{&#65533;_F&#65533;9&#65533;&#65533;/&#65533;&#65533;|&#65533;9&#65533;k&#65533;[F&#1027;;z>5&#65533;D!&#65533;P&#65533;&#65533;;#&#65533;&#65533;&#65533;&#65533;&#65533;6q&#65533;&#202;,&#65533;&#65533;q4&#65533;q&#65533;CzJ&#65533;&#65533;=*&#65533;&#466;{&#65533;y&#65533;x&#65533;GvK&#65533;&#65533;&#65533;&#65533;d&#65533;&#65533;&#65533;z&#65533;f$&#65533;g<&#65533;/&#65533;F$H&#65533;I&#65533;&#65533;&#65533;7&#65533;&#65533;&#65533;&#65533;6R-&#890;H&#65533;Gt&#65533;Hs&#65533;>$77x&#65533;3[&#65533;Ev&#65533;]4&#65533;x$&#594;&#1850;&#65533;&#65533;&#65533;{D&#65533;c&#588;*&#65533;&#65533;&#65533;&#65533;C&#65533;DC&#65533;4&#219;&#65533;(&#65533;&#65533;&#65533;&#65533;;2&#65533;;&#65533;,nt&#65533;r
G&#65533;&#65533;H&#65533;&#65533;K&#65533;&#65533;H&#65533;t&#65533;&#65533;C?I&#65533;&#65533;&#684;<&#65533;&#65533;j&#65533;!&#65533;D&#65533;&#65533;&#65533;&#65533;&#65533;	&#65533;&#65533;&#65533;Hn:&#65533;&#65533;$!&#65533;tj:&#65533;k&#65533;&#65533;&#65533;&#65533;&#782;:&#65533;&#65533;&#65533;P&#1846;&#848;H&#65533;&#65533;K&#65533;&#65533;K&#65533;D&#65533;s&#65533;&#65533;&#65533;u&#65533;J&#65533;c&#65533;&#65533;4LC&#65533;&#65533;_T&#816;FDS9&#65533;&#65533;?&#65533;fC&#65533;Kz&#582;AH&#65533;3&#65533;I&#711;I&#707;dF2&#65533;LQ&#65533;L&#65533;&#65533;(&#65533;K&#65533;&#65533;&#65533;IW
&#65533;pb&#65533;&#65533;lM&#65533;O&#65533;\&#703;D&#65533;&#65533;&#65533;HA&#65533;&#65533;&#1788;&#65533;+&#65533;&#65533;|&#65533;&#65533;&#65533;)&#65533;&#65533;&#65533;&#1498;&#65533;h#;&#65533;&#65533;4&#65533;IC&#65533;+j&#65533;>P>&#65533;I-&#65533;&#585;1L&#65533;&&#65533;>W&#65533;N&#65533;&#65533;&#65533;&#699;&#65533;N&#65533;$&#65533;
=&#180;z&#65533;[/&#65533;CO&#1684;B&#65533;\&#65533;&#65533;4&#65533;.$&#65533;&#65533;E&#65533;&#65533;&#65533;3&#65533;&#394;2&#65533;a	&#65533;&#65533;4P&#937;N&#65533;&#65533;L&#65533;&#65533;&#40187;&#65533;|&#65533;8&#65533;;
&#65533;&#65533;AR!&#1361;&#65533;&#65533;&#65533;=&#65533;&#65533;&#400;&#65533;&#65533;@&#65533;Q&#65533;&#65533;&#147;#&#1115;&#65533;&#686;&#65533;/&#740;&#65533;&#65533;L&#65533;&#65533;&#65533;,&#65533;&#65533;@&#65533;&#65533;Q1&#65533;Q2&#65533;&#65533;&#1226;&#65533;&#65533;&#1398;&#65533;&#65533;&#65533;Q&#65533;&#65533;&#65533;&#65533;&#981;)O&#65533;&#65533;=&#65533;&#65533;&#65533;Q'}&#65533;w&#65533;R&T&#65533;L&#577;C{>&#65533;D&#65533;&#65533;l&#65533;&#65533;&#65533;&#65533;&#65533;C&#65533;&#65533;&#65533;&#65533;N&#65533;&#65533;6L=&#65533;N&#65533;Y&#65533;
\&#65533;?{&#65533;&#65533;&#65533;C:&#65533;
&#65533;/&&#65533;=&#65533;
D=&#65533;S&Q&#65533;&#65533;&#65533;?TA&#65533;RVm/H&#65533;&#65533;\&#65533;&#65533;&#65533;D&#65533;&#65533;Ok&#65533;&#65533;&#65533;&#65533;LRVb-&#65533;Q&#65533;&#65533;b&#65533;&#1160;qjS&#65533;&#65533;&#65533;&#65533;+M&#1347;	:&#65533;3&#65533;&#65533;&#65533;7Um&#65533;&#65533;Q%&#65533;ZC&#462;&#65533;Eq&#65533;&#1700;&#65533;{t&#65533;&#65533;|Uu&#65533;UYm&#65533;&#65533;ZNG&#65533; h&#65533;&#65533;&#65533;&#65533;&#65533;3&#65533;F}&#65533;&#65533;
#cE&#65533;m&#65533;&#65533;<M&#65533;&#65533;j&#65533;&#1469;&#65533;P&#65533;&#65533;VPuX&#65533;}&#65533;n&#65533;&#65533;R&#65533;&#65533;ZWU&#65533;)\\U>&#65533;u&#65533;&#65533;`t&#65533;Y&#65533;U&#65533;&#65533;&#65533;&#65533;K&#65533;&#65533;&#601;&#65533;`&#65533;W&#65533;rY&#65533;&#65533;&#1600;&#65533;Q&#65533;&#65533;l&#65533;K&#65533;m&#65533;,:7R&#65533;)R&#65533;X5&#1569;T&#65533;&#65533;&#65533;&#65533;&#65533;r&#65533;)4&#65533;&#65533;<&#65533;h&#65533;XF&#65533;CM,&#65533;&#65533;W&#65533;&#65533;/&#65533;&#1496;=V&#65533;Zk&#65533;W&#65533;&#65533;Y &#65533;&#65533;;&#65533;;&#65533;&#65533;F&#65533;&#65533;&#1413;&#65533;&#65533;O&#65533;Xn%-&#65533;&#1893;&#65533;&#65533;)&#65533;&#65533;XA&#65533;&#65533;&eZ&#65533;&#65533;Zw&#65533;&#65533;O&#65533;&#65533;\mQ&#65533;&#65533;L&#65533;&#65533;&#65533;&#65533;&#1710;-S&#65533;U&#1840;}H&#65533;&#1459;B	&#65533;T&#65533;&#65533;&#1591;}[#&#65533;S&#65533;P7r&#65533;&#65533;_&#65533;)&#65533;&#65533;&#1550;&#65533;Sv&#65533;&#65533;=]&#65533;&#65533;&#65533;&#65533;[&#65533;&#65533;&#65533;=HaE&#65533;H&#65533;O&#65533;T&#65533;X&#65533;)=mk&#1028;&#65533;F&#685;\&#65533;Qu&#1737;&#65533;&#65533;<&#65533;&#65533;\&#65533;&#65533;&#65533;&#65533;,$&#65533;&#65533;&#65533;M&#1487;&#65533;[W&#65533;&#65533;E,KH&#65533;\P&#65533;&#65533;W&#1629;&#65533;_&#65533;Q&#65533;&#55064;&#1787;;&#65533;&#65533;&#65533;&#65533;E&#65533;&#65533;}&#65533;&#65533;&#65533;&#65533;{&#65533;&#789;&#65533;&#65533;5Q&#65533;E&#65533;&#65533;&#65533;&#65533;^X&#65533;U`&#65533;4&#65533;(&#65533;&#65533;b&#65533;&#65533;&#65533;]\&#65533;`&#65533;S&#65533;&#65533;TS&#65533;Y&#65533;I&#65533;&#65533;&#65533;&#65533;&#65533;&#65533;X&#65533;&#65533;&#65533;&#65533;Z;&#65533;P&#65533;&#65533;&#65533;&#65533;_6W&#65533;&#65533;[t&#65533;&#65533;&#65533;&#65533;M&#65533;|&#65533;&#65533;&#65533;&#65533;&#65533;I&#65533;f&#65533;&#65533;_&#65533;&#65533;&#65533;&#65533;B`&#65533;a&#65533;G]&#65533;&#65533;)&#65533;&#65533;&#65533;R&#65533;]&#65533;&#65533;&#223;&#65533;`
&#65533;&#65533;$^&#65533;&#65533;&#65533;&#65533;\&#65533;_&&#65533;_a&#65533;>a+Fa+&#65533;R&#65533;m&#65533;&#65533;&#65533;&#65533;L0vQe&#65533;&#65533;&#65533;a<K%&#65533;&#65533;&#65533;&#65533;e["^<&#65533;&#65533;&#65533;~Z&#1955;&#65533;JVm&#465;&#65533;b&#65533;5&#65533;+&#65533;c?&#65533;W|&#65533;b2&#65533;Z&#65533;aA&#65533;^d}&#65533;3E&#65533;&#65533;Y&#65533;*2O&#1956;tc$f+%f&#65533;&&#65533;&#16109;[N&#65533;d&#65533;&#65533;cw&#65533;c?&#65533;R&#65533;b(e&#65533;C&#65533;C&#65533;&#65533;~M&#1834;mNc&#65533;&#65533;&#65533;U&#65533;<'&#65533;&#65533;a&#65533;&#65533;&#65533;6&#65533;S&#65533;}:I&#65533;&#65533;&#65533;&#65533;:&#65533;&#65533;8&#65533;&#65533;L&#65533;cM&#65533;b&#65533;
(<&#65533;&#65533;&#65533;&#65533;E&#65533;fj6&#65533;S&#65533;&#65533;R&#65533;f&#65533;&#587;8&#65533;YneW&#65533;.&#65533;&#65533;aZ6&#65533;%&#65533;&#65533;s&#65533;	&#65533;&#65533;H&#65533;eA&#65533;g(3b&#65533;zc&#1755;&#65533;:&#65533;Me&#65533;_&#65533;>O&#65533;&#65533;&#65533;e&#65533;&#65533; &#65533;8h&#65533;V&#65533;&#65533;M&#65533;W&#65533;f&#65533;#&#65533;0!&#65533;&#65533;&#65533;&#65533;Bv&#65533;35&#65533;&#65533;"5&#65533;h&#65533;8{&#65533;&#65533;&#65533;&#65533;g&#65533;&#65533;O&#65533;&#65533;=m&#65533;&#65533;%ak6h&#65533;&#65533;6&#65533;Ze&#1821;&#65533;!&#65533;&#65533;&#65533;Ddt&#65533;8&#65533;&#65533;eHO&#65533;&#65533;g&#65533;&#65533;&#65533;&#65533;&#65533;z&#432;&#65533;X&#65533;&#65533;_&#65533;>i;&#65533;g)=]&#65533;&#65533;*&#65533;&#65533;>&#65533;k&#65533;&#65533;&#65533;3&#65533;&#65533;DN	&#65533;n&#65533;&#12229;&#65533;&#65533;.&#65533;!&#65533;&#65533;&#65533;&#65533;&#65533;#&#65533;e&#65533;&#65533;&#65533;ni&#65533;&#65533;Vjc.&#65533;'~&#65533;f&#65533;g&#65533;&#65533;Z&#1578;&#65533;&#65533;j&#65533;&#65533;j.k&#65533;6M&#65533;&#65533;d&#65533;v&#65533;&#65533;[&#65533;&#65533;&#65533;&#65533;60u&#65533;~g&#65533;&#65533;&#65533;&#63124;&#65533;e&#65533;S&#65533;&#65533;&#65533;&#65533;k&#65533;&#65533;&#65533;N&#65533;\&#65533;&#65533;j&#65533;m&#65533;Q&#65533;b&#65533;&#65533;j&#65533;.l&#65533;vl&#65533;&#65533;&#65533;&#65533;[&#65533;&#65533;	&#65533;&#1977;&#548;&#65533;&#65533;F&#65533;T&#65533;&#65533;\&#65533;f&#65533;&#862;&#65533;&#65533;&#65533;&#65533;&#65533;&#1745;&i&#65533;N&#65533;w5m&#65533;Mi"pG&#65533;c&#65533;hh&#65533;>&#65533;f&#65533;&#65533;m&#65533;&&#65533;&#1638;&#65533;d&#65533;&#65533;&#65533;&#334;&#65533;&#65533;}&#65533;&#65533;A&#65533;8&#65533;&#65533;l&#65533;Nn&#65533;^&#65533;&#65533;&#1573;&#437;c&#65533;2&#65533;Vmx&#65533;&#65533;&#1126;jPni&#65533;&#65533;&#65533;&#65533;&#65533;&#65533;&#65533;.l@2uh&#65533;6&#65533;&#65533;Fo&#65533;m&#65533;&#65533;&#65533;&#65533;ng&#65533;&#65533;=\&#65533;&#65533;&#65533;&#325;&#65533; &&#65533;&#65533;&#65533;_&#65533;o&#65533;&#65533;&#208;N&#65533;Kp&#65533;&#65533;.&#65533;&#65533;&#65533;ni&#65533;q&#65533;fOp&#65533;^p&#65533;}pt&#65533;&#65533;&#65533;-\&#65533;&#65533;n&#65533;.&#65533;,&#65533;&&#65533;&#65533;q&#65533;Vn&#65533;o&#65533;&Z&#65533;&#65533;&#65533;&#65533;&#1458;&#65533;[L&#65533;&#65533;&#65533;~&#65533;'&#65533;o&#65533;&#65533;&#1701;p&#65533;&#65533;&#65533;&#65533;h&#65533;&#65533;
&#65533;&#65533;FV&#65533;&#850;&#65533;&r	v&#65533;(&#65533;&#65533;&#65533;^q&#65533;B&#65533;&#65533;r&#65533; P]&#65533;&#65533;&#65533;o&#65533;&#65533;VCW&#65533;'&#65533;&#65533;>s4&#65533;m3&#65533;&#65533;&#65533;9&#65533;6G&#65533;&#65533;l?{sH&#65533;&#1804;&#65533;&#65533;T&#65533;s(/&#65533;J&#65533;&#65533;&#65533;<&#65533;&#65533;=&#65533;>&#65533;&#65533;&#65533;&#396;&#65533;&#65533;A'&#65533;&#65533;h8t[O&#65533;&#65533;mt3&#65533;&#65533;&#65533;x&#65533;H&#65533;t&#65533;$=4~@&#65533;&#65533;5Vl&#65533;V[q$&#65533;5&#65533;&#65533;^Q&#65533;[&#65533;&#65533;s&#65533;6&#65533;&#33215;=&#65533;&#65533;M&#65533;J&#65533;&#65533;&#65533;W&#65533;&#65533;BWpY&#65533;uD&#65533;&#65533;\&#65533;&#65533;vv7&#65533;_g5&#65533;&#65533;Vcj	&#65533;&#65533;,BPwr&#65533;&#65533;P&#65533;&#65533;sk&#65533;:*&#65533;&#1998;&#65533;&#65533;&#65533;&#65533;&#65533;IWg&#54766;&#65533;['wG&#65533;&#65533;&#65533;&#65533;u&#65533;O&#65533;&#65533;p_&#65533;"&#65533;`w&#65533;2&#65533;*&#65533;C&#65533;p&#65533;.&#65533;&#65533;&#65533;}&#65533;&#65533;i&#65533;)&#65533;%>u,fn&#65533;&#65533;m&#65533;&#65533;vOp&#65533;q&#65533;&#65533;r&#65533;&#65533;&#65533;&#65533;\&#65533;y&#65533;_&#65533;onw	WslD&#65533;&#65533;r&#65533;|&#333;&#65533; v2&#65533;z&#65533;?y"&#65533;vz&#65533;&#65533;&#65533;&#65533;7&#65533;z&#65533;&#65533;gb?'1&#65533;?&#65533;+oU&#65533;&#65533;yq&#65533;&#65533;&#65533;&#65533;&#65533;&#65533;&#65533;y&#65533;&#65533;&#65533;n&#65533;&#65533;&#65533;x&#65533;&#65533;&#65533;m&#65533;&#65533;q&#65533;{h/&#65533;&#65533;&#65533;w&#65533;&#65533;g&#65533;z&#65533;v&#65533;&#65533;&#65533;N&#1968;&#65533;&#65533;&#65533;&#65533;.&#65533;Rv&#65533;&#65533;&#65533;&#65533;&#65533;?w&#65533;&#65533;&#65533;&#65533;w&#65533;&#65533;&#65533;x&#65533;&#443;&#65533;&#65533;&#65533;&#65533;{&#65533;?y&#65533;&#65533;h&#65533;&#65533;\&#65533;?&#65533;&#65533;U&#65533;l&#65533;sg&#65533;yVh&#65533;O&#65533;&#679;&#65533;&#65533;&#65533;&#65533;x&#65533;}&#65533;]&#65533;&#65533;
&#65533;&#65533;f&#65533;&#65533;&#65533;|&#65533;u&#65533;&#65533;&#65533;&#65533;7&#65533;&#65533;7&#65533;&#65533;/&#65533;d3&#65533;&#65533;&#65533;&#65533;&#65533;-$&#65533;&#65533;&#65533;&#65533;~&#65533;}|&#65533;t&#65533;&#65533;w{&#65533;&#65533;}&#65533;/&#65533;1&#1757;F&#65533;i-~&#65533;|&#65533;gv&#65533;g~&#65533;&#65533;s&#65533;y~&#65533;&#65533;&#65533;_&#65533;&#65533;O&#65533;&#65533; &#65533;Db&#65533;`&#65533;
&#65533;0lH&#65533;&#65533;9&R&#65533;x&#65533;&#65533;44r&#65533;&#65533;&#65533;#&#525;"a&#65533;(irJ*W&#65533;&#65533;&#678552;&#65533;d&#65533;&#65533;i&#65533;&&#65533;&#65533;:w&#65533;&#65533;&#65533;&#65533;&#65533;O&#65533;6-:J(*&#65533;JK1=&#65533;)&#1192;&#65533;&#65533;i&#65533;&#65533;&#65533;U&#65533;V&#65533;r&#65533;&#65533;5&#1584;b&#65533;%k&#65533;l&#65533;&#65533;&#65533;&#65533;M&#65533;6\&#65533;n&#65533;&#1197;[w&#65533;#&#65533;z&#65533;&#65533;;&#65533;/&#65533;&#65533;&#65533;&#65533;.d&#65533;p&#65533;&#266;&#65533;/n&#65533;&#65533;O&#65533;<x&&#1769;,&#65533;&#65533;&#65533;p6s&#65533;&#65533;f&#65533;&#65533;7&#65533;G&#65533;)m&#65533;j2`&#65533;&#65533;&#65533;&#65533;5l*&#65533;&#65533;<&#65533;&#65533;&#65533;&#65533;&#65533;!&#65533;:&#65533;&#65533;&#65533;&#135;[,&#65533;qd&#65533;&#65533;$&#65533;+?&#65533;e&#65533;&#65533;/?|X&#65533;&#65533;:&#65533;T&#1633;r7&#65533;&#65533;:&#65533;&#65533;&#65533;K-&#65533;u&#65533;&#65533;&#65533;_&#65533;[j_&#65533;&#65533;&#65533;&#65533;&#65533;v&#65533;~&#65533;&#65533;&#65533;&#65533;&#65533;&#65533;[_p&#65533;16&#65533;cBv`d&#65533;Qf&#65533;fq4&#65533;Yh&#65533;A&#65533;i&#65533;&#65533;&#65533;Zk&#65533;]1&#65533;m&#65533;&#65533;[n&#65533;%&#65533;o&#65533;&#65533;w&#65533;-"&#65533;&#65533;1>&#65533;&#65533;&#65533;M7]x9&#65533;&#65533;&#65533;w&#1985;&#65533;&#65533;xA&#65533;h&#65533;zE&#65533;7&#593;h)&#65533;_&#65533;&#65533;&#837;&#65533;}M&#28004;&#65533;NZY&#65533;&#65533;Yj&#65533;&#65533;&#65533;:8!&#65533;&#65533;9&#65533;&#65533;&#65533;f&#65533;ai&#65533;&#65533;!&#65533;!&#65533;&#65533;m&#65533;h&#1803; 9'#sy&#65533;X#&#65533;7&#65533;&#65533;&#65533;&#65533;&#65533;&#1635;&#65533;@
	&#1312;D&#65533;$&#65533;&#65533;a&#65533;$&#65533;r=:)&#65533;&#65533;&#65533;&#65533;[j&#65533;e&#65533;_z&&#65533;&#65533;f&#65533;r&#65533;nm&#65533;&#65533;&#65533;q&#65533;&#65533;t&#65533;&#65533;Q4w&#65533;gJ6&#65533;J&#65533;&#65533;&#65533;k&#65533;Rj&#65533;&#65533;*&#65533;&#65533;&#65533;::%&#65533;&#65533;F&#65533;_&#65533;&#65533;H;&#65533;&#65533;2Bbk!&#65533;&#65533;&#65533;&#65533;v&#65533;&#65533;Jx&#65533;j&#65533;+*&#65533;&#65533;&#65533;j&#65533;&#65533;&#65533;&#1706;&#65533;)&#65533;&#65533;E&#65533;&#65533;&#65533;&#65533;&#65533;&#65533;&#1354;k&#65533;&#65533;&#65533;&#65533;&#65533;&#65533;&#65533;&#65533;&#65533;&#65533;&#65533;
;,&#65533;#jl&#65533;&#65533;7&#65533;{&#65533;F[&#65533;3Im&#65533;V&#65533;m&#65533;s&#65533;m&#65533;&#65533;[.&#65533;&#65533;&#65533;E&#65533;&#65533;&#65533;{D&#65533;"v&#65533;&#65533;2&#65533;r&#65533;&#65533;&#65533;&#65533;&#65533;&#65533;[&#1214;&#65533;&#65533;&#65533;/&#65533;&#65533;&#65533;:p&#65533;A&#65533;&#65533;S
&#65533;0&#65533;C&#65533;h{&#65533;E,&#65533;&#65533;&#65533;&#65533;_&#65533;;&#65533;1&#65533;vy&#813;&#65533; &#65533;+2&#65533;a&#65533;V&&#65533;&#65533;&#358;&&#65533;-&#65533;&#65533;&#65533;&#65533;HQ&#65533;&#65533;>&#65533;s&#65533;t&#65533;&#65533;o&#65533;>_&#65533;7&#65533;&#65533;D&#65533;&#65533;P&#65533;&#65533;t&#65533;	&#65533;tQL?&#65533;x&#65533;P&#65533;&#65533;x&#1366;F&#945;&#402;&#1525;5&#1499;z&#65533;5&#65533;b&#65533;}&#65533;&#65533;'&#65533;&#65533;2&#823;&#65533;&#65533;jA&#65533;&#65533;[&#65533;&#65533;&#65533;&#65533;R&#65533;v&#65533;&#65533;w&#65533;|&#65533;&#65533;7&#65533;}
&#65533;&#65533;&#65533;&#65533;{&#65533;&#65533;&#65533;aQu<|&#65533;&#1093;&#65533;&#65533;Y7&#65533;&#21844;g&#65533;&#65533;&#26311;\&#65533;&#30787;^6&#65533;/&#65533;&#65533;6&#808;&#65533;>>&#65533;p&#65533;&#1839;t&#65533;&#206;&#65533;&#1843;&#65533;&#65533;7&#65533;}&#65533;;&#65533;Q&#65533;~x&#65533;&#65533;+>&#65533;V~&#65533;S>&#65533;&#65533;b&#65533;*&#65533;g&#65533;&#1075;&#65533;07=o}&#65533;z&#65533;3&#65533;&#65533;&#65533; &#65533;&#65533;&#65533;lth+&#65533;&#65533;N'>&#65533;&#65533;IVI&#65533;&#65533;&#65533;&#65533;&#65533;g>&#65533;&#65533;v&#65533;D&#65533;&#65533;&#65533;&#65533;&#65533;_&#65533;&#65533;?+1&#960;&#65533;&#65533;\&#65533;r&#65533;&#65533;^-z&#65533;SL&#65533;&#65533;&#65533;&#65533;,5&#65533;sDC'X&#65533;%*q&#65533;&#65533;&#65533;`&#65533;"&#65533;p&#65533;f.BN&#65533;&#65533;&#65533;3&#65533;&#65533;&#65533;}&#65533;&#65533;b&#65533;ZH?&#65533;&#65533;x/<&#13396;&#65533;8&#65533;=O0&#65533;ay&#65533;C&#65533;p&#65533;v|L&#65533;&#65533;&#65533;&#65533;Q&#1033;gJ&#65533;&#65533;&#65533;(&#428;m&#65533;&#65533;&#65533;f&#65533;A&#65533;d&#65533;&#65533;\&#51341;&#65533;&#65533;0,&#65533;ba&#65533;F&#65533;&#784;Y&#65533;l]&#65533;&#65533;8&#65533;q&#65533;&#65533;&#65533;&#65533;&#65533;&#65533;&#65533;U&#65533;&#65533;kG&#65533;c&#65533; K?r&#65533;
P&#65533;&#65533;&#1700;8EE&#65533;r&#65533;#i&#65533;#E &#65533;G&#65533;0&#65533;&#65533;&#65533;	&#65533;2&#65533;;&#1937;&#65533;w&#65533;&#1700;&#65533;&#65533;&#65533;RRS&#65533;&#65533;&#65533;a5G&#65533;&#65533;T&#65533;&#65533;&#65533;E&#65533;#&#65533;&#65533;&#65533;Yj&#65533;&#65533;&#65533;<U!7&#65533;KX&#65533;&#65533;V&#65533;"Ah&#65533;&#65533;&#1227;&#65533;&#65533;"%	6&#65533;&#1901;&#65533;&#65533;.4#4&#65533;		&#65533;1&#65533;8&#65533;&6jCq&#1243;m%8&#340;&#306;&#65533;&#65533;l&#65533;&#65533;F&#1113;Nun&#65533;&#65533;=d/&#65533;9&#65533;\e&#65533;&#65533;&=)J&#65533;YO{&#65533;&#1220;&#65533;&#65533;&#65533;>&#65533;&#997;&#65533;&#65533;&#65533;%&#65533;&#65533;lxGm*t&#65533;~i&#65533;C&#65533;&#840;&#65533;S&#65533;&#65533;&#65533;EIgC&&#65533;m&#65533;&#65533;&#65533;Sy&#65533;&#65533;h1&#65533;V&#65533;&#65533;J[J&#65533;&#65533;&#65533;&#65533;&#65533;&#65533;'Lg*&#65533;&#65533;R&#166;7&#65533;)Z;&#65533;&#1054;j&#1230;{&#65533;h&#65533;P&#65533;J&#65533;&#65533;&#65533;X&#65533;&#65533;l&#65533;&#65533;v~4&#65533;P&#65533;*`&#65533;&#1019;Er:W=&#65533;JY&#65533;&#1389;&#65533;&#65533;^&#65533;Xi&#65533;&#626;&#65533;rlf3&#65533;Y&#65533;&#65533;&#65533;i] \&#65533;*W&#65533;v&#65533;t&#65533;&#65533;&#65533;&#65533;&#65533;&#65533;6&#65533;&#65533;u&#65533;_]X&#65533;&#65533;&#65533;&#65533;,&#65533;0&#65533;&#65533;&#65533;&#65533;&#65533;&#65533;&#65533;&#65533;&#65533;&#65533;(&#65533;&#65533;&#65533;d&#65533;&#65533;g&#65533;&#65533;YQNSk&#65533;&#65533;#%&#65533;v&#65533;&#65533;5&#65533;Q&#1754;&#65533;&#65533;&#65533;&#65533;&#65533;&#65533;&#65533;tR&#65533;&#65533;V"&#65533;-`&#65533;&#65533;&#65533;&#65533;&#65533;&#65533;&#65533;o&#1659;X&#65533;
&#65533;&#65533;&#269;&#65533;q&#65533;<&w&#65533;&#65533;%&#65533;*&#65533;&#65533;\&#65533;>&#65533;m&#65533;a&#65533;&#65533;b&#65533;E&#65533;nj-&#65533;&#65533;(&#65533;&#65533;7&#65533;&#65533;xc&#65533;a&#65533;&#65533;&#65533;"&#1104;U&#47674;^&#65533;&#65533;&#65533;&#65533;&&#65533;&#65533;&#65533;UG?&#65533;&#65533;&#65533;&#65533;&#405;&#65533;&#65533;&#65533;&#65533;6*w&#65533;.pr&#65533;3&#65533;&#65533;Ej&#65533;%&#65533;Q&#65533;b&#65533;&#65533;&#17261;&#65533;&#65533;&#65533;&#65533;~&#65533;&#65533;&#65533;i&#1792;&#65533;&#65533;&#65533;&#65533;&#65533;&#65533;(&&#65533;|M&#65533;&#65533;s9p0.&#65533;dYq&#65533;&#65533;uh&#65533;&#1018;M?&#65533;&#65533;&#65533;
&#65533;q&#65533;&#65533;'&#65533;$&#65533;&#65533;O&#65533;n&#65533;&#65533;,&#65533;&#65533;yVK&#65533;&#65533;&#65533;_$R)O9&#65533;&#65533;&#65533;&#65533;O&#65533;&#65533;^&#65533;&#65533;&#65533;r&#65533;&#65533;&#65533;&#65533;P
A5>3u&#65533;f&#65533;5&#65533;&#65533;t&#65533;&#65533;,.X&#1685;&#65533;5&#65533;&#65533;L&#65533;&#65533;&#65533;&#65533;,&#65533;&#65533;c&#65533;&#65533;&#65533;U&#65533;2&#65533;&#65533;h&#65533;&#65533;`&#65533;4&#65533;u'P&#65533;&#65533;P&#65533;&#65533;&#65533;4e6Mi&#1632;5fD=&#65533;&#65533;Y&#65533;&#65533;Vj&#65533;[&#65533;j&#65533;&#65533;)O&#65533;&#65533;&#1516;O&#65533;&#65533;&#65533;&:&#1530;&#946;&#65533;&#65533;*&#65533;`W&#65533;&#1874;N&#1944;o
TL&#65533;X&#65533;8&#65533;&#65533;7{&#65533;ohK&#65533;&#65533;&#65533;q&#65533;&#65533;}m<g[&#1730;Uo	N#&#65533;|&#65533;_&#65533;&#65533;F-&#65533;&#65533;&#65533;&#65533;V&#1973;&#65533;7&#65533;q_K&#65533;&#342;&#65533;8&#65533;&#65533;&#65533;&#2033;&#65533;&#65533;&#65533;&#65533;&#65533;L&#65533;L&#1755;&#65533;&#65533;l&#65533;&#65533;&#65533;&#65533;&#65533;~&#65533;&#65533;&#65533;hw&#65533;]&#65533;la&#65533;3h&#65533;&#65533;w&#65533;&#65533;;{8&#65533;g&#65533;J&#65533;&#65533;%&#65533;/&#65533;50&#65533;/z&#65533;&#65533;&#65533;&#65533;&#65533;\r*&#65533;&#65533;Aj&#65533;1&#65533;l&#65533;&#65533;\&#65533;w8&#65533;&#65533;&#65533;.s&#65533;^/T5&#65533;9&#65533;sN&#65533;&#65533;&#1845;&#65533;&#65533;A&#65533;e&#65533;s&#65533;&#65533;@&#65533;.&#65533;&#65533;&#65533;n&#65533;&#65533;&#65533;Jv&#65533;&#65533;&#65533;oS&#65533;q|&#65533;T&#65533;&#65533;&#65533;&#65533;h&#65533;&#65533;&#65533;&#342;'&#65533;&#1465;&#65533;u&#65533;&#65533;&#188;&#65533;j&#65533;1O&#65533;&#65533;Y&#65533;&#65533;y&#65533;>~;&#65533;&#65533;.w&#65533;S&#65533;&#65533;=&#65533;&#65533;&#65533;&#65533;&#65533;&#65533;&#65533;w&#65533;&#65533;&#65533;?x&#65533;w&#65533;&#65533;/t&#65533;&#65533;&#65533;&#65533;&#65533;&#65533;~&#65533;&#65533;&#65533;x&#65533;&#65533;ru&#65533;I&#65533;&#65533;&#65533;&#65533;~&#65533;K&#65533;&#65533;{&#65533;.&#65533;&#65533;K_&#65533;Bmw;&#65533;&#65533;&#65533;&#65533;u&#65533;&#65533;&#65533;&#65533;W&#65533;&#65533;&#65533;&#65533;&#65533;&#65533;&#65533;&#65533;rD&#65533;&#65533;&#65533;C&#65533;&#1085;Z&#65533;&#65533;&#65533;.u&#65533;&#65533;&#65533;&#65533;&#65533;&#65533;&#65533;&#65533;mRB_Y&#65533;&#65533;&#65533;&#65533;gQ_&#65533;Y&#1585;)&#65533;&#65533;}&#65533;&#65533;&#65533;&#65533;&#65533;&#65533;&#65533;&#65533;d &#65533;9Dt &#65533;&#65533;&#65533;e&#65533;&#65533;&#65533;&#65533;&#65533;
&#65533;$&#65533;&#65533;Z&#65533;]&#65533;&#65533;&#65533;&#65533;&#65533;&#65533; &#65533;&#65533;&#65533;}&#65533;&#65533;e&#65533;&#65533;&#65533;T5&#65533;&#65533;1`&#65533;5&#65533;\d&#1986;&#65533;V&#65533;&#65533;K4L &#837;&#65533;&#65533;&#65533;]4X&#65533;l4a&#65533;6&#65533;&#65533;&#65533;&#65533;&#65533;&#65533; &#65533;&#65533;`&#65533;&#65533;O4&#1912;&#65533; &#65533;&#65533;J&#65533;&#65533;&#65533;&#65533;&#65533;&#65533;&#65533;&#65533;q&#65533;&#65533;!J&#2037; &#65533;N5T&#65533;&#65533;&#65533;&#65533;!&#65533;q&#65533;!>&#1076;Q&#65533;&#65533;!b&&#65533;2&#65533;pX&#65533;&#65533;&#65533;h!&#1137;@&#65533;&#1695;>t&#65533;&#160;&#65533;&#65533;&#65533;\&#65533;&#65533;&#65533;b&#600;F&#65533;U_&#65533;&#65533;R&#65533;(&#539;&#65533;&#65533;&#65533;&#65533;EH-R !&#65533;V&#65533;"\(&#65533;l&#65533;&#65533;&#65533;q&#65533;&#65533;`&#65533;Ab$&#65533;$&#65533;&#65533;&#65533;\&#65533;&#65533;&#65533;oib&#65533;&#65533;&#65533;&#65533;aa&#65533;^(&#65533;&#65533;}&#65533;b:&#65533;&#65533;!&#65533;&#65533;&#65533;&#65533;&#65533;&#65533;&#65533;]QW,F &#65533;&#1122;&#65533;&#1826;.!&#65533;&#65533;&#65533;<&#65533;"&#65533;&#65533;&#65533;&#65533;&#65533;B&#65533;&#65533;#?&&#65533;1c3&#65533;$Ac'J&#65533;$V#~	&#65533;i&#65533;q&#65533;b&#65533;&#65533;`7~&#65533;aN:&#65533;&#65533;&#729;c8>&#65533;&#1116; >&#65533;8a @a&#65533;"k&#65533;&#65533;<&#65533;=&#65533;_1:@?&#65533;&#65533;'&#65533;]&#65533;,@d&#65533;$>r&#65533;A&#65533;2RcJy0M&#65533;b&#65533;&#65533;OP&#65533;"rcDJ&#65533;Df&#65533;E^&#65533;+&#65533;&#65533;&#65533;&#65533;\4&#65533;L&#65533;&#65533;&#65533;cG&#65533;&#65533;]&#65533;&#65533;&#65533;&#65533;&#764;&#65533;<&#65533;&#65533;&#65533;M&#65533;F&#65533;&#65533;J&#65533;c&#65533;Z&#65533;#|%V&#65533;&#1124;@&#65533;X&#65533;&#1380;&#65533;&#65533;N&#65533;$&#65533;A&#65533;&#65533;GQ&#65533;&#65533;&#65533;&#65533;&#65533;Q:d*NSf&#923;&#65533;&#65533;FWEj&#65533;d&#65533;&#65533;,&#65533;&#65533;yd	&#65533;"~eW&#65533;&#65533;tHf&#65533;_".&#65533;gb&#65533;&#65533;D&#65533;Z
@Z&#65533;e[&#65533;&#65533;&#65533;&#1125;M&#65533;k&#65533;%^6j&#65533;&#65533; &#65533;^fU&#65533;&#65533;&#65533;EC
&R&e))`iI&#444;a&#65533;&#65533;1&d&#65533;>&dF&#65533;dneeZ&Ij&#65533;W&#65533;&#65533;&#65533;&I&#65533;&#65533;{1@i&#65533;&#65533;l~&#65533;[bb{E&#65533;&#65533;&#65533;&#65533;&#65533;k&#65533;%m&#65533;&&#65533;_.d&#65533;&#65533;o&a&#65533;F6T9Rc'cN&#65533;\&#65533;s>'-I&#65533;eb&#65533;o&#65533;&#65533;f&#65533;g
c&#65533;&#65533;o&#65533;dwz&#65533;>&#65533;&#65533;1&#65533;3&#1189;y&#65533;&#65533;dhAZ&#65533;$N&#65533;Kc&#65533;h$&#65533;&#65533;m&#65533;_&#65533;&#65533;|&#65533;g}"'&#65533;&#65533;T8.gi&#65533;g&#65533;0'&#65533;&#65533;ih&#65533;)(!mf&#65533;&#65533;&#65533;;U&#65533;r&#65533;ii&#65533;N&#65533;{&#65533;&#65533;W&#65533;&#65533;&&#65533;&#65533;Nz&#65533;&#65533;&#422;l&#65533;&#65533;&#65533;(&#65533;*&#65533;&#65533;"I%pi&#65533;&#65533;|v&#65533;&#625;hpv^uQ&#65533;c&&#65533;'&#65533;~&#65533;c.&#65533;&#65533;.&#65533;U&#27150;j&#65533;&#65533;\&#65533;&#65533;&#65533;&#65533;)#b&#65533;&#65533;&#65533;&#65533;&#65533;f&#65533;&#65533;\F&#65533;4&#65533;&#65533;*i&#65533;Zi&#65533;f&#65533;z)&#65533;N&#65533;(&#65533;&#65533;&#65533;&#344;&#65533;UA&#65533;(T&#65533;&#65533;,&#65533;h&#65533;&#65533;&#65533;&#65533;&#65533;&#897;c&#65533;i&#65533;&#1705;&#65533;&#65533;.&#65533;&#65533;&#65533;X&#65533;&#65533;#&#65533;&#65533;Fh&#65533;R(x&&#65533;&#65533;&#26887;&#65533;&#65533;2&#65533;&#65533;&#65533;&#65533;&#65533;F*&#65533;&#65533;P&#58341;B&#65533;YH_&#65533;&#65533;&#11493;&#65533;&#65533;~*SJ&#65533;&#65533;&#65533;)&#65533;j&#65533;&#65533;hV&#65533;(&#65533;)Hb&#65533;&#65533;&#1211;&#65533;k&#65533;&#65533;&#65533;&#1452;&#65533;&#65533;w&#65533;&#65533;<&#65533;&#65533;^&#35746;&#1299;&#65533;&#65533;&#65533;&^Ri&#65533;+&#65533;&#65533;kWP&#65533;{n&#65533;R&#65533;Eg&#65533;&#65533;Me&#65533;F+vMM&#65533;}&#65533;&#65533;&#65533;^+G&#65533;j&#65533;N&#65533;&#65533;&#65533;F&#65533;f&#65533;&#65533;d,d&#65533;x&#65533;:5&#65533;&#65533;&#65533;V&#65533;Fh&#65533;>&#1979;&#65533;%k&#65533;+&#65533;&#65533;&#45534;e>&#65533;&#65533;&#65533;&#65533;V&#65533;&#65533;DS_&#65533;&#65533;R&#43382;&#65533;6&#65533;&#65533;*&#65533;&#65533;&#65533; &#65533;b&#65533;&#65533;-&#65533;4&#65533;sV,&#65533;&#65533;&#65533;&#65533;n&#65533;&#704;l&#65533;&#65533;&#65533;&#65533;&#65533;l&#65533;V&#65533;&#65533;&#65533;g&#65533;&#65533;&#758;&#65533;NB&#65533;&#1190;&#65533;&#65533;&#65533;h&#65533;v&#65533;&#65533;"O&#65533;PI&#65533;*&#65533;&#65533;&#65533;&#65533;&#65533;J+9&#65533;&#65533;Ak\&#65533;&#65533;&#65533;&#65533;fW&#65533;&#65533;&#1254;&#65533;&#65533;&#65533;&#65533;d&#1552;&#65533;&#65533;t&#65533;^&#65533;&#65533;&#65533;&#65533;**&#65533;6&#65533;&#65533;9&#65533;&#1438;\&#65533;,lVn&#65533;&#65533;#&#65533;*&#1622;&#65533;&#65533;n&#65533;)`&#65533;&#65533;(&&#65533;&#65533;&#65533;&#65533;&#65533;l
&#65533;Z&#65533;&#65533;B&#65533;.&#65533;C!XF&#65533;&#65533;&#65533;z	~&#65533;&#65533;&#2022;&#65533;&#65533;a .A-!1&#1358;&#65533;&#65533;)n&#65533;&#65533;&#65533;>n&#65533;.&#65533;&#20396;zjn&#65533;b&#65533;&#65533;&#65533;&#65533;~&#65533;&#65533;&#65533;dT&#65533;B&#65533;&#65533;:k&#65533;]&#65533;&#65533;&#65533;m&#65533;&#65533;*&#65533;&#65533;p&#65533;j&#65533;&#65533;-&#314;&#1910;&#65533;A&#65533;&#1270;GM&#65533;T)&#65533;&#65533;&#65533;&#65533;>&#65533;&#65533;o&#65533;&#65533;&#65533;:&#65533;&#65533;2&#65533;&#65533;nn&#65533;B&#65533;k&#65533;.&#38574;&#65533;m&#65533;&#65533;&#65533;U&#65533;j&#65533;&#65533;&#54985;o&#65533;Ip&#65533;5&#65533;rZp~J&#1954;o&#65533;&#65533;n&#65533;&#65533;&#65533;-&#65533;.&#65533;&#175;&#65533;&#879;&#65533;&#65533;&#65533;&#65533;&#65533;&#65533;
#o&#65533;*&#65533;&#65533;&#65533;*/&#65533;&#65533;&#65533;z&#65533;6&#65533;-P^/g&#65533;&#65533;20&#65533;&#65533;8.f&#65533;&&#65533;PQp&#65533;%&#65533;&#65533;Fz&#65533;	&#65533;r0.z0e&#65533;&#65533;&#65533;n&#65533;&#65533;&#65533;&#65533;]Q&#65533;T&#65533;2&#65533;
1&#65533;s@&#65533;/&#65533;v-&#65533;1O&#65533;1&#65533;&#65533;^&#65533;y&#65533;&#65533;Qb&#65533;&#65533;.&#65533;[&#65533;&#65533;kd&#65533;#&#65533;?1&#65533;T&#65533;&#65533;~0&#65533;&#65533;&#65533;_&#65533;Se&#65533;mq&#65533;H&#65533;&#65533;J2
&#65533;&#65533;J^&#65533;&#65533;&#65533;&#65533;&#65533;0&#65533;&#65533;&#65533;&&#65533;lWo$&#65533;.eY/*&#65533;&#65533;&#65533;&#65533;W&#65533;&#2017;&#65533;&#65533;&#65533;&#65533;&#1703;F&#65533;+&#65533;&#65533;b.&#65533;n&#65533;&#65533;&#65533;&#65533;J4&#65533;&#65533;"&#65533;W&#65533;}&#65533;*\$O&#65533;23.73O&#65533;&#65533;&#65533;.&#65533;&#65533;&#65533;&&#65533;ur&#65533;&#65533;&#65533;J&#65533;%k*&#65533;r`&#65533;&#65533;8&#65533;3+&#65533;&#65533;&#65533;>,&#65533;#:&#65533;of&#65533;U?&#65533;o.&#65533;&#65533;h-r&#2035;_s#&#65533;&#65533;&#65533;+&#65533;/3;&#65533;&#65533;^&#65533;&K&#65533;&#65533;f5s26c-(s3e&#65533;73&#65533;&#65533;s9&#65533;&#65533;&#65533;&#65533;s:+&#65533;[4<O&#65533;&#65533;b%H2=&#65533;*"&#65533;_/&#65533;I0&#65533;s&#65533;&#65533;J#&#65533;>&#65533;`&#65533;&#65533;^24&#65533;J(M&#65533;&#65533;&#65533;&#65533;&#tK^&#65533;B&#65533;p&#65533;&#65533;)&#65533;C&#65533;}&#65533;1G&#65533;&#65533;-&#65533;&#65533;&#65533;^&#65533;'5d&#11433;&#65533;&#65533;H&#1523;I["&#65533;L&#65533;&#65533;tK&#65533;&#65533;K&#65533;`?&#65533;&#65533;r.MkYS2N&#65533;p&O3O&#65533;&#65533;OOrC57&#65533;E)7&#65533;7&#65533;&#65533;&#65533;&#65533;P&#65533;&#65533;S3&#65533;9&#65533;&#65533;-&#65533;&#65533;<&#2030;v"&#65533;eu_%&#65533;K;&#65533;&#65533;&#65533;&#65533;uM&#65533;&#65533;d&#65533;&#65533;B&#65533;5&&#65533;5&#65533;t&#65533;&#65533;&#65533;'&#65533;&#65533;&#65533;\&#65533;&#65533;C&#65533;&#65533;h&#65533;&#65533;]Kt^&#65533;5Fw&#65533;BuFwtG&#65533;&#65533;&#65533;j!7-c1l&#65533;&#65533;y&#65533;I&#65533;^&#65533;&#65533;nvdO&#65533;&#65533;&&#65533;eg.oWr[&#65533;5g&#65533;&&#65533;0&#65533;&#65533;&#65533;&#65533;io&#65533;k&#65533;r&#65533;3&#65533;&#65533;&#65533;M`&#65533;&#1826;`w&#65533;&#2014;&#65533;U#&#65533;b&#65533;&#65533;&#65533;5&#65533;&#65533;%&#65533;2:&#65533;?&#65533;vp&#65533;{&#65533;7{&#65533;&#65533;p{&#65533;q7p&#65533;u&#65533;
5s7wD/&#65533;iW&#65533;uO7u&#65533;svo&#65533;R&#65533;vw&#65533;I&#65533;{&#65533;w&#65533;&#65533;^&#65533;>&#65533;61#Y\&#65533;7#V&#65533;0{&#65533;&|&#65533;&#65533;&#65533;&#65533;&#65533;|&#65533;w&#65533;&#1463;fg&#65533;&#65533;.&#65533;&#65533;&#65533;&#65533;~&#65533;&#65533;&#65533;O&#65533;&#65533;D&#65533;&#65533;&#65533;&#65533;&#65533;:&#65533;&#65533;_&#65533;&#65533;"xd.8&#65533;&#65533;rw=&#65533;;M&#65533;&#65533;&#715;W&#65533;\<&#65533;?oqX&#65533;0dgi4tx{&#65533;7&#65533;'&#65533;&#65533;w&#65533;"&#65533;&#65533;&#65533;&#65533;B~&#65533;6&#65533;&#65533;#5k_&#65533;&#65533;&#65533;&#65533;&#65533;&#1454;&#65533;&#65533;&#65533;&#65533;)8&#65533;&#65533;&#65533;&#65533;&#65533;&#65533;&#65533;t&#65533;&#65533;`&#65533;&#65533;&#65533;06&#65533;#&#65533;&#65533;&#65533;7*&#65533;FypS6&#65533;&#65533;&#65533;&_y&#65533;g9&#65533;F&#65533;&#65533;&#65533;&#65533;&#65533;2&#65533;&#65533;&#65533;&#65533;o&#65533;&#65533;#x7&#65533;&#65533;&#65533;s&#65533;&#65533;_l&#65533;&#394;yC&#1616;GD"&#1657;&#65533;KY&#65533;&#65533;&#65533;&#65533;&#65533;sx&#65533;z&#65533;s&#65533;O&#65533;o&#65533;z&#65533;&#65533;L&#65533;&#65533;&#65533;&#65533;&#65533;&#65533;&#65533;x&#65533;&#65533;8&#65533;&#65533;&#65533;&#65533;{&#65533;&#65533;y&#65533;&#65533;&#65533; &#65533;v&#65533;N&#65533;a&#65533;x-6&#65533;	&#65533;&#65533;&#65533;H&#65533;&#65533;&#1298;&#65533;,&#65533;bi&#65533;&#65533;{g&#65533;&#65533;h&#65533;&#65533;&#65533;&#65533;&#65533;:&#65533;&#65533;w&#65533;&#65533;&{<&#65533;&#65533;z9t&#65533;&#65533;&#65533;&#65533;v&#65533;&#65533;&#65533;&#65533;&#65533;"&#65533;&#65533;&#65533;#&#65533;&#65533;&#65533;&#65533;"6;#&#65533;z&#65533;&#65533;&#65533;&#65533;v&#65533;!&#65533;&#65533;&#65533;&#65533;&#65533;&#65533;|&#65533;&#44567;&#65533;&#65533;&#65533;z&#65533;.<&#65533;.&#65533;&#65533;&#65533;&#65533;&#65533;&#65533;&#65533;s&#65533;{~>&#65533;&#65533;&#65533;&#65533;&#65533;&#65533;&#65533;-g:&#65533;&#65533;&#65533;&#65533;&#1206;=&#65533;&#65533;&#65533;?&#65533;y&#65533;;&#65533;&#65533;&#65533;	c6&#65533;&#65533;k&#65533;&#65533;:&#65533;'&#65533;&#65533;7&#65533;&#65533;C&#65533;&#65533;&#65533;&#65533;O7&#65533;&#65533;S|&#65533;&#65533;:&#65533;C&#65533;&#65533;&#65533;;w|&#65533;&#65533;&#266;&#65533;&#1183;&#65533;&#65533;I&#65533;&#65533;&#65533;9&#687;<1&#192;&#65533;&#65533;c&#65533;7&#65533;&#65533;&#65533;&#65533;#@&#65533;&#1276;&#65533;&#65533;<&#65533;&#1788;&#65533;O2&#65533;K<)&#65533;%&#65533;^<&#65533;&#65533;&#65533;&#65533;k&#1774;&#1151;;&#1155;&#65533;&#65533;&#65533;&#65533;&#65533;/}&#65533;3=&#65533;&#65533;&#65533;C}&#1315;&#65533;&#65533;O;&#65533;&#65533;&#65533;X[yd&#65533;<&#65533;o}&#65533;&#65533;&#65533;&#65533;7&#65533;&#65533;&#65533;&#65533;&#65533;=&#971;&#65533;&#65533;O&#65533;&#65533;Cj&#65533;'&#65533;p&#65533;x&#65533;a&#65533;&#65533;n&#65533;&#65533;=&#65533;&#65533;&#65533;W&#65533;&#65533;&#65533;=&#65533;S=&#65533;&#65533;>&#65533;9&#65533;u&#65533;&#65533;<&#65533;{&#65533;&#65533;C&#65533;&#65533;3&#65533;M&#65533;}&#65533;&#65533;>e&#65533;y&#65533;7&#65533;&#65533;&#65533;%&#65533;&#65533;2&#65533;s&#65533;&#65533;Q`&#65533;&#65533;&#65533;&#65533;&#65533;&#65533;&#65533;@&#65533;&#65533;$W&#65533;pV&#65533;&#65533;&#65533;&#65533;~&#52676;\>&#65533;:&#65533;+~&#65533;{}&#65533;;&#65533;&#65533;&#65533;&#65533;&#65533;&#65533;}&#65533;&#65533;;&#65533;7&#65533;&#65533;g&#65533;&#65533;&#65533;G&#65533;^6;6&#65533;&#65533;&#65533;&#65533;D&#65533;	&#65533;1sa&#65533;&t&#65533;&#65533;&#65533;&#65533;/&#65533;l&#65533;&#65533;&#65533;JF&#65533;S&#65533;pl&#65533;1	&#65533;#&#65533;	r&#65533;GJ&#65533;n&#65533;&#65533;&#65533;&#65533;eL3i&#65533;&#65533;&#65533;&#65533;fN&#65533;:q&#65533;d&#65533;bD&#65533;h&#65533;&#65533;`&#65533;&#65533;*$u&#65533;&#65533;A&#65533;S&#65533;	&#65533;zk&#65533;&#65533;
&#65533;v&#65533;&#65533;5&#65533;+&#65533;&#65533;S&#470;&#65533;&#65533;,Y&#65533;&#1590;u&#65533;6&#65533;&#65533;s%&#65533;&#65533;&#65533;	o^Q{&#65533;&#65533;&#65533;&#65533;p&&#65533;&#65533;S&#65533;dSaK&#65533;7~&#65533;XQd&#595;U>Ts&#65533;@6#&#65533;&#65533;t&#65533;<&#65533;I&#65533;&#65533;su&#1387;&#65533;&#65533;q&#65533;vl&#65533;ph&#1526;}{un7&#65533;w&#65533;&#65533;&#65533;&#65533;&#65533;&#65533;!*4^&#65533;8&#65533;+^&#65533;&#65533;:H&#65533;$K&#65533;Di&#65533;K&#65533;&#65533;kv&#65533;&#65533;&#65533;'&#65533;!&#65533;#5&#65533;iz&#65533;k&#65533;f&#65533;&#65533;k{b&#65533;&#215;&#65533;~}&#65533;&#65533;&#65533;&#65533;&#65533;&#65533;&#65533;/O&#65533;&#65533;&#65533;;A&#65533;S2&#65533;,{&#65533;3&#65533;>MB&#65533;&#65533;&#65533;4&#65533;x&#65533;p&#65533;9&#65533;&#65533;;.&#65533;&#65533;3&#65533;&#65533;1Td&#65533;&#65533;{&#65533;&#39467;&#954;&#65533;b&#1166;;&#65533;&#65533;q&#65533;&#65533;&#65533;|&#65314;&#65533;C&#65533;&#65533;"&#65533;&#65533;&#1021;&#65533;&#65533;oI&#65533;&#65533;&#65533;&#65533;.(&#65533;&#65533;&#65533;*0&#65533;&#65533;L&#65533;&#65533;!+&#65533;1HqBB9&#65533;&#65533;	&#1396;&#65533;6&#65533;HM&#65533;&#65533;3&#65533;&#65533;B&#65533;&#65533;D&#65533;P&#1811;O&#65533;c&#65533;&#65533;ciFk&#65533;&#65533;&#65533;&#65533;G&#65533;~*&#65533; &#65533;<&#65533;R(&#65533;L&#65533;I&#65533;&#65533;&#65533;4&#1267;&#65533;&#65533;2=*&#65533;&#65533;KT&#65533;&#65533;e&#65533;S&#65533;r&#65533;JZ}&#65533;&#65533;X,sM
md\&#65533;&#65533;&#65533;<&#65533;n&#65533;;&#65533;&#65533;&#65533;W5&#65533;=&#65533;&#65533;&#65533;&#65533;<n&#65533;d&#65533;&#65533;@7&#65533;&#65533;PC`T&#65533;EmT< &#723;&#65533;&#65533;*&#65533;?&#65533;&#65533;&#180;S&#65533;&&#65533;&#65533;N'&#65533;TJ&#65533;&#10571;&#65533;R&#65533;R_V&#65533;&#65533;_Gf%&#65533;&#65533;Zoe&#65533;W8&#65533;-&#65533;&#65533;`&#65533;X&#65533;&#65533;&#65533;&#65533;}&#65533;&#65533;%N&#65533;&#65533;f#~6Zi&#65533;&#65533;1&#65533;j&#65533;&#65533;&#65533;&#65533;m&#65533;&#1639;H&#65533;&#65533;&#65533;)q0r\N&#65533;&#1908;&#599;e&#65533;O&#1266;@&#65533;&#65533;*&#48985;&#65533;|&#65533;LU&#65533;~&#65533;&#65533;7`3X&#1508;6&#65533;C&#65533;U&#65533;&#65533;ec&#65533;&#65533;/&#65533;&#65533;3&#65533;B&#65533;A=&#65533;&#65533;lG&#945;[&#65533;&#65533;:&#65533;R&#65533;W^&#65533;e&#65533;&#65533;}o]u&#65533;o&#65533;w&#65533;7&#65533;&#65533;q&#404;&#65533;&#65533;&#65533;&#65533;K&#65533;&#65533;Zh9&#65533;&#65533;=Cz&#65533;&#65533;8;&#65533;v:&#65533;>W&#65533;&#65533;r&#65533;5&#2042;&#65533;&#65533;)l&#65533;I&#65533;&#65533;[o&#65533;&#65533;O\&#65533;&#65533;F&#65533;&#1853;&#1990;7&#65533;vc&#65533;&#65533;&#65533;]&#65533;&#65533;&#65533;y&#65533;J&#65533;|	/&#65533;p&#65533;#&#65533;x&#65533;W&#65533;q&#65533;!&#65533;&#65533;y&#65533;&#65533;M&#65533;j&#791;&#65533;~&#65533;&#65533;&#65533;&#65533;&#65533;sB=9&#65533;&#65533;&#65533;#&#65533;&#65533;HOg==&#65533;&#65533;&#65533;&#65533;&#65533;&#65533;&#925;&#65533;v&#65533;&#1127;2w&#65533;w&#65533;&#65533;&#65533;.&#65533;&#65533;&#65533;&#65533;&#65533;?>y&#65533;o&#65533;&#354;&#65533;&#65533;V1>&#65533;&#65533;z	&#65533;&#32278;&#65533;%L&#65533;s&#65533;
&#65533;&#65533;bB&#65533;n|&#65533;;&#65533;7&#65533;>OA&#65533;nI&#65533;&#65533;&#65533;&#65533;&#65533;&#65533;&#65533;&#65533;&#65533;P4&#65533;V?&#65533;&#65533;JV&#65533;3&#65533;&#65533;&#65533;&#65533;>&#65533;&#65533;&#65533;&#65533;&#65533;7"f&#65533;&#576;ib&#65533;H&#65533;&#65533;b
\ &#65533;&#65533;&#65533;%2#Q&#1816;&#65533;
u-&#65533;M&#65533;&#65533;&#65533;28&#65533;&#65533;&#526;&#65533;&#65533;&#65533;&#65533;&#65533;F&#65533;&#65533;&#65533;])a&#65533;&#65533;8&#65533;0wh&#65533;&#65533;&#65533;&#65533;&#65533;&#65533;&#65533;~&#65533;&#65533;&#65533;u&#65533;C&#65533;&#65533;&#65533;D&#65533; &#65533;8=B"Q&#65533;,&#65533;&#65533;&#65533;&#65533;&#65533;&#65533;9Gc&#65533;&#65533;$&#65533; &#65533;h&#65533;&#522;&#65533;&#65533;&9Y&#65533;&#65533;@h;O&#65533;&#65533;g&#65533;0&#65533;l=oT%Y&#65533;F5&#65533;o&#65533;[%a9&#65533;&#65533;&#65533;y&#65533;a&#65533;&#65533;&#65533;&#65533;>&#65533;&#65533;&#65533;&#65533;!	&#65533;HC"R!&#65533;|&#65533;"&#65533;&#65533;"g6&#65533;l&#65533;&#65533;0&#65533;)>&#65533;G&#65533;&#65533;6;&#65533;&#65533;n&#65533;&#65533;Z&#65533;$&#65533;c&#65533;!&#65533;&#65533;|<#c*&#65533;XKw&#65533;&#65533;&#65533;$&#65533;e+&#65533;&#65533;F&#65533;*&#65533;1&#65533;e&#65533;|&#65533;&#65533;_3&#65533;s"&#65533;@&#65533;&#65533;c&#65533;!s&#65533;&#65533;f3&#65533;L&#65533;.tk&#1164;&#65533;5&#65533;&#65533;Mn^&#65533;&#1892;&#65533;&#65533;&#65533;	J&#65533;&#65533;&#65533;ja'*&#65533;9&#65533;q%E&#65533;P&#65533;J&#65533;&#65533;X&#65533;&#65533;&#65533;1}&#65533;&#65533;	&#65533;}&#65533;3&#65533;&#65533;&#65533;)@&#65533;&#65533;&#65533;p&#65533;&#65533;&#65533;3)&#1323;-r&#65533;U&#65533;&#65533;R&#65533;
EjR&#65533;&#65533;f&#65533;PU&#65533;&#65533;S&#65533;&#65533;&#65533;&#65533;V&#65533;
R&#65533;&#65533;s]&#65533;&#65533;&#65533;*&#65533;S&#8990;-u&#65533;K=&#65533;:&#65533;&#65533;r&#65533;v&#65533;i&#65533;l&#65533;G&#65533;&#65533;&#65533;&#65533;=&#65533;&#65533;OXH&#65533;&#65533;D&#65533;hs&#65533;P&#65533;&#65533;9O&#65533;&#65533;&#65533;Z&#332;&#65533;&#65533;Q]&#65533;&#65533;d&#65533;5&#1428;E&#370;&#65533;)&#65533;:w&#65533;&#65533;&#882;&#65533;&#65533;ke&#65533;Z&#65533;&#65533;&#1082;&#65533;w&#65533;&#65533;&#65533;&#65533;&#65533;ZW~&#65533;&#65533;&#65533;&#65533;F&#65533;&#65533;&#65533;&#65533;&#65533;&#65533;UsH5j&#65533;&#65533;W&#65533;v&#65533;&#65533;&#65533;E&#65533;&#65533;&#65533;&#65533;Z&#65533;&#65533;m&#65533;I&#65533;&#65533;&#65533;&#65533;h&#65533;&#65533;*&#65533;"U6[&#65533;t&#65533;&#65533;&#65533;&#65533;&#65533;&#65533;&#65533;b&#65533;Jx~Ev2&#65533;i&#1896;&#65533;-h&#65533;7}-lc&#65533;&#65533;&#65533;&#65533;6"&#280;n&#65533;&#65533;&#65533;&#65533;Q&#65533;&#65533;u&#65533;a&#65533;&#65533;5&#65533;&#65533;&#65533;P&#65533;&#65533;r&#65533;&#65533;&#65533;\&#65533;&#65533;&#65533;&#65533;&#65533;&#65533;&#234;2&#65533;&#65533;.*&#65533;&#65533;&#65533;&#65533;U&#187;&#65533;&#65533;+&#65533;%o&#65533;&#65533;&#65533;&#65533;&#65533;&#1460;u&#1156;&#65533;&#65533;;&#65533;&#65533;&#1621;&#65533;&#65533;}&#65533;{&#65533;<&#65533;&#919;&#65533;&#65533;&#65533;~&#65533;&#65533;&#65533;&#65533;&#65533;&#65533;9&&#65533;"&#65533;&#65533;&#65533;*x&#65533;VB&#65533;1&#65533;IJv&#65533;^&#75474;&#1651;j&#65533;v &#65533;%&#65533;&#65533;+^&#1094;I&#65533;A&#65533;&#65533;^84&#65533;&#65533;X&#65533;+&#65533;&#65533;k&#65533;&#65533;Boz&#65533;]Rc,c&#65533;YbJ&#65533;&#65533;Su\&#65533;&#65533;^!&#65533;A&#65533;&#65533;&#65533;g&#65533;bu&#65533;@&#65533;&#65533;&#65533;&#65533;:&#65533;&#137;&&#65533;&#65533;&#65533;&#65533;)o&#65533;&#657;&#65533;&#65533;h&#65533;,&#65533;-w&#65533;~&#65533;=&#65533;z&#65533;f7&#65533;97&#65533;k1&#65533;g&#921;&#65533;&#65533;&#65533;HCq`&#65533;:&#65533;&#1907;&#65533;i}E@&#65533;`&#65533;&#65533;&#65533;&#65533;&#65533;\%&#65533;&#65533;qQ&#65533;&#65533;n&#65533;&#65533;y&#65533;&#65533;&#65533;&#65533;&#65533;)&#65533;Q&#65533;iO&#65533;&#65533;C&#65533;v1-&#65533;y&#65533;j&#65533;&#65533;2[&#65533;jX[3&#65533;&#65533;u&#65533;kmdO
Z&#1533;&#65533;"&#65533;&#65533;]&#65533;v?&#65533;^&#65533;~_&#65533;%]od7&#663;N&#65533;/&#65533;if7;&#65533;&#65533;y6&#65533;{:&#65533;[;&#65533;l&#65533;&#65533;m&#65533;&#65533;&#65533;&#65533;&#65533;&#1777;&#65533;$%NIr&#1512;&#65533;=r&#65533;&#65533;&#65533;n&#65533;&#65533;{&#1930;&#65533;w==&#65533;k&#65533;2&#65533;&#690;&#65533;&#65533;i&#65533;&#65533;&#65533;&#65533;&#65533;p&#65533;&#65533;+|&#65533;&#1398;&#65533;N&#65533;W|&#65533;&#65533;8&#65533;3&#65533;Q+&#65533;&#65533;
^2&#65533;&#65533;&#271;_7&#65533;PN&#65533;?&#65533;7&#65533;&#65533;<&#65533;2[_&#65533;&#65533;&#65533;&#65533;&#65533;&#65533;&#65533;./&#65533;laN&#65533;&#65533;5&#65533;9&#65533;&#65533;&#65533;&#65533;C&#65533;&#65533;@:&#327;~&#65533;?&#65533;&#65533;&#65533;Mz&#65533;&#65533;.]&#65533;1&#65533;&#65533;&#174;p&#65533;&#65533;&#65533;&#65533;FG&#65533;&#65533;&#65533;z{&#65533;&#65533;&#65533;Oy&#65533;&#65533;&#65533;h&#65533;^&#65533;&#65533;&#65533;I&#65533;o!Q&#65533;W &#65533;&#65533;&#65533;&#65533;&#65533;&#1831;X&#65533;&#65533;&#65533;&#65533;&#65533;&#65533;&#65533;&#65533;	8&#65533;&#65533;7&#65533;&#65533;&#65533;G|J&#65533;&#65533;&#65533;&#65533;&#65533;i&#65533;&#65533;&#65533;g&#471;&#65533;U&#65533;&#65533;&#65533;&#65533;ny&#867;&#65533;&#65533;gf&#65533;&#65533;&#65533;ZT&#65533;&#65533;&#65533;&#65533;&#65533;&#65533;&#65533;&#65533;Cz[&#65533;&#65533;F&#1019;&#65533;&#65533;&#65533;^)&#65533;&#65533;&#65533;i&#65533;&#65533;G&#65533;~&#65533;R&#65533;&#65533;s&#65533;u&#65533;&#65533;&#65533;u~&#65533;$DC&#65533;\aN&#65533;&#65533;2&#65533;&#65533;&#65533;&#65533;
&#65533;&#65533;"n&#65533;&#65533;@/&#65533;&#65533;n&#65533;&#65533;o:&#65533;&#65533;&#65533;@&#65533;&#65533;&#65533;/&#65533;&#65533;H&#65533;}J+&#65533;&#65533;-&#65533;&#65533;)&#65533;o&#65533;&#65533;&#65533;&#65533;&#65533;&#65533;m&#45455;&#65533;&#65533;&#65533;&#65533;&#65533;&#65533;&#65533;&#65533;&#65533;&#65533;&#65533;&#65533;`&#65533;&#65533;^&#65533;&#65533;&#65533;&#65533;&#65533;&#65533;o&#65533;&#65533;&#65533;	z&#65533;:&#65533;&#65533;&#65533;8&#129;&#65533;o&#65533;&#65533;l&#65533;(&#65533;P&#65533;p&#65533;&#65533;&#65533;&#65533;&#65533;&#65533;/&#65533;E>&#65533;&#65533;K&#65533;`b&#65533;&#65533;&#65533;&#65533;C&#65533;pa&#65533;&#65533;&#65533;&#65533;~d&#65533;~`	0&#65533;Wd&#65533;&#65533;&#65533;w&#65533;}&#65533;s&#65533;`&#65533;J/&#65533;&#65533;&#51850;0t>&#65533;&#65533;&#65533;&#65533;S&#394;,L&#65533;}&&#65533;&#658;M&#65533;M	]I
)&#65533;]&#27637;&#65533;&#65533;&#65533;N&#65533;&#65533;&#65533;#1D&&#65533;X&#65533;`&#65533;&#65533;~&#65533;&#65533;&#65533;&#65533; C&#65533;&#65533;&#65533;&#65533;&#1073;&#65533;j&#65533;&#65533;&#65533;>&#65533;&#65533;&#65533;e&#65533;&P&#65533;&#65533;Qmq+l&#65533;&#65533;&#65533;v&#65533;&#65533;&#65533;'M&#65533;&#65533;h &#53673;&#65533;&#65533;&#65533;&I&#65533;&#65533;&#65533;P&#65533;p &#65533;fp&#65533;GQ&#65533;O&#65533;&#65533;$P&#65533;Qq&#65533;XQ&#65533;&#65533;&#1115;&#65533;&#65533;$PR&#65533;&#65533;	q&#65533;&#65533;&#65533;y&#65533;&#65533;&#65533;&#65533;&#65533;&#65533;&#65533;Q+&#65533;?&#65533;&#65533;a&#65533;%&#65533;j&#65533;&#65533;&#65533;&#65533;Q ]P&#65533;&#65533;&#65533;Q&#65533;h&#65533;&#65533;&#65533;&#65533;&#65533;&#65533;&#65533;!&#65533;Q{&#65533;&#65533;&#65533;/&#65533;fp&#65533;,&#65533;&#65533;&#65533;F&#65533;&#65533;&#65533;&#65533;k&#65533;&#65533;&#65533;&#65533;&#65533;$&#65533;*&#65533;$&#1381;[&#65533;1&#65533;&#65533;Q&#65533;r&#65533;&#65533;&#65533;nR{ &#65533;&#65533;'&#65533;&#1123;&#65533;&#65533;&#65533;&#65533;&#65533; R&#65533;&#65533;&#65533;|&#65533;g$&#65533;v&#138;0&#65533;N&#65533;8&#65533;#&#65533;&#65533;&#65533;&#65533;&#65533;&#1553;$I
&#65533;&#65533;&#65533;Q%&#65533;&#65533;\&#65533;%&#65533;1&e&#65533;&
&#65533; '&#65533;cv&#65533;'R&#65533;&#65533;#12&#65533;&#65533;&#65533;(&#65533;2)&#65533;1&#65533;H&%&#65533;*&#65533;&#65533;&#65533;&#65533;1&#65533;&#65533;Qu&#65533;&#65533;&#65533;%G2+&#65533;r+&#65533;&#65533;f&#65533;b1&#65533;&#65533;I&#306;&#65533;&#65533;3M&#65533;&#65533;&#65533;&#65533;,&#65533;(Xz&#65533;&#65533; 
&#65533;&#65533;R&#65533;4O&#65533;|r@&#65533;-&#65533;&#65533;&#65533;&#65533;	&#65533;(&#65533;M6%R&#980;2*w"0&#65533;G&#65533;&#65533;0%&#65533;&#65533;&#65533;ko&#65533;&#65533;+&#65533;&#65533;1&#65533;1uq?&#65533;"&#65533;(s^,s,Y&#65533;3&#882;EDD&#65533;4Q35[	&#65533;F`^ &#307;&#65533;`
&#65533;2&#65533;l&#65533;"K7G&&#65533;&#65533;y&#65533;7&#65533;&#65533;&#65533;&#65533;S&#65533;E8&#65533;8&#65533;s2!&#65533;v&#65533;s&#65533;S&#65533;:G3&#65533;/&#65533;&#65533;&#65533;f&#65533;:&#65533;&#65533;D&#65533;`	n`6Q;&#65533;s5&#65533;&#65533;B&#65533;5&#65533;&#65533;<&#65533;&#65533;k&#65533;!&#65533;2&#65533;n&#65533;s&#65533;.[&#65533;&#1875;t&#65533;|&#65533;>&#65533;&#65533;>&#65533;#1&#65533;SF&#65533;F$=&#65533;?o&#65533;&#65533;&#65533;3&#65533;&#1447;&#1135;]&#65533;&#65533;&#65533;Qmk&#65533;3g&#65533;i&#65533;C-_&#65533;BQ&#65533;B/&#65533;5&#65533;CC&#65533;":&#65533;s&#65533;k&#65533;&#65533;&#65533;&#1764;o=&#65533;	L&#65533;7_&#65533;D}&#65533;EC)&#65533;\&#65533;&#1898;&#65533;?&#65533;s@&#65533;&#65533;&#65533;r&#65533;&#65533;0&#65533;B@&#65533;&#65533;t4T&#65533;&#65533;&#65533;HSP&#1298;Y&#65533;tB&#65533;t;&#65533;.CUCi&#9452;&#65533;&5&#65533;&#65533;#$U&#65533;&#65533;q7&#65533;27j;&#65533;S[4&#65533;@&#65533;M&#65533;&#65533;MwN&#65533;&#65533;MI&#65533;&#65533;&#65533;NA&#65533;&#65533;&#65533;&#65533;OS&#65533;U&#65533;trR&#65533;3I&#65533;&#65533;X&#65533;&#65533;$TQ&#65533;J&#65533;TJ3&#65533;;]s;&#65533;s.&#65533;K&#65533;&#65533;D&#65533;S#0<&#499;&#65533;&#65533;S&#65533;E&#65533;M&#65533;&#65533;R5TgT[g&#65533;.&#65533;&#65533;&#65533;U&#65533;[&#1897;FM(:&#65533;&#65533;V&#65533;V&#65533;u&#65533;&#65533;U&#65533;r5&#65533;W\&#65533;&#65533;^&#65533;b&#65533;&#65533;ZZ&#65533;&#65533;&#65533;&#65533;&#65533;.>&#500;&#65533;k&#65533;&#65533;sZ&#65533;U&#65533;[?KTK&#65533;&#65533;&#65533;&#65533;m&#65533;
&#65533;&#65533;m&#65533;5V&#65533;4&_&#65533;u&#65533;&#65533;&#65533;&#65533;
&#65533;u^&#65533;X&#745;&#65533;&#65533;&#65533;Y&#65533;X&#65533;qr&#65533;&#65533;&#65533;:2UZQ4d&#65533;J&#65533;&#65533;&#65533;kaEjM&#65533;&#65533;M&#65533;3&#65533;Pb&#65533;\IGE&#65533;\0VV&#65533;&#65533;V8@&#65533;	&#65533;&#65533;&#65533;&#65533;u)&#65533;&#65533;&#65533;6H&#65533;KR~2R!&#65533;_&#65533;kEuDf&#65533;L7..&#65533;&#65533;&#65533;&#65533;J&#65533;pg*&#65533;fV&#65533;&#65533;v&#1170;&#65533;6b%&#65533;g&#65533;&#65533;@&#65533;arc&#65533;&#65533;4&#65533;cBWOB<J&#65533;j&#65533;&#65533;|Wkwm&#65533;Y]6wb<=&#65533;`&#65533;&#65533;&#65533;&#65533;P2ZU/&#65533;&#65533;&#65533;^&#65533;M&#65533;&#65533;&#65533;,&#65533;n&#65533;3\&#65533;8&#65533;&#65533;h&#65533;&#65533;o&#65533;N&#65533;V&#65533;&#65533;Dj&#65533;v&#65533;&#65533;i&#65533;6bB|J&#65533;q)&#65533;&#65533;&#65533;&#311810;'&#65533;uz&#65533;)&#65533;i_/&#65533;>&#1108;&#65533;07g}&#313;&#65533;X5&#65533;%.Wg&#65533;6xy&#65533;gc&#65533;&#65533;&#65533;Wn&#65533;v_&#65533;|&#65533;}o&#65533;v&u&#65533;]&#65533;w&#65533;@B[Tq=&#65533;&#65533;6&#65533;{&#65533;by&#65533;T&#65533;&#65533;Z&#65533;5&#65533;*z&#65533;W`1r&#65533;w<R&#65533;~&#65533;m&#65533;w[9L|;0&#65533;&#65533;&#65533;|1
&#65533;&#65533;9&#65533;]sw:W&#65533;&#65533;"`&#65533;rG&#65533;&#65533;&#65533;&#65533;^&#65533;&#65533;VJ[l&#65533; &#65533;q&#65533;t&#65533;&#65533;55&#65533;GdXzE&#65533;;&#65533;W&#65533;w&#65533;a*&#65533;&#65533;SP7&#65533;3F'&#65533;&#65533;3X&#65533;&#65533;x[9&#65533;&#65533;&#65533;&#65533;=&#65533;&#65533;5~KB^8&#65533;vx&#65533;&#65533;5&#65533;&#65533;/H&#65533;&#65533;&#65533;&#65533;&#65533;IX&#65533;&#65533;&#65533;!&#65533;&#65533;&#65533;Pa&#65533;&#65533;&#65533;&#65533;\[&#65533;&#65533;&#65533;&#65533;1&#65533;&#65533;&#65533;&#65533;8&#65533;&#65533;&#65533;*&#65533;8c	7&#65533;?&#65533;Dq&#65533;&#1482;8&#65533;&#65533;&#65533;d&#65533;&#65533;&#65533;&#1547;U&#65533;&#65533;&#65533;Xg&#65533;&#65533;&#65533;G&#65533;t_4u&#65533;&#65533;&#65533;&#65533;6h)&#65533;&#65533;sq&#65533;gF`bu&#65533;&#65533;&#65533;&#65533;G&#65533;p1&#65533;	x&#65533;&#65533;%&#65533;x&#65533;q&#65533;&#1552;e1&#65533;&#65533;&#65533;&#65533;&#65533;w&#65533;&#65533;&#65533;&#1540;U&#1621;&#65533;&#65533;{&#65533;&#65533;|&#65533;&#1495;G&#65533;&#65533;4&#65533;F)&#65533;T&#65533;&#65533;CY&#65533;I&#65533;&#65533;&#65533;&#65533;&#65533;&#65533;&#65533;Z&#65533;	9X&#1400;&#65533;E`z&#65533;V&#65533;&#1494;&#65533;dsy&#65533;&#65533;La&#65533;Y&#65533;&#65533;&#65533;&#65533;&#65533;B&#65533;Mu&#1940;$&#65533;&#65533;&#1636;&#65533;&#65533;e&#65533;&#65533;U&#65533;&#65533;O&#65533;&#65533;&#65533;&#65533;
&#65533; &#65533;&#65533;q&#65533;&#1631;&#65533;&#65533;jq&#65533;e&#65533;&#65533;xz:&#65533;_9&#65533;&#65533;&#65533;&#65533;&#65533;&#65533;&#65533;Y1&#65533;Rm&#65533;&#65533;&#65533;+&#65533;
&#65533;&#65533;\&#65533;y&#65533;y&#65533;&#65533;&#65533;&#1123;&#65533;*&#65533;Py*&#65533;x&#65533;&#65533;&#65533;0&#65533;&#65533;&#65533;x&#65533;= &#65533;&#65533;&#65533;&#65533;:&#65533;	&#993;k&#65533;&#65533;&#866;&#65533;9&#65533;&#1095;&#65533;&#65533;&#65533;$&#65533;y|&#65533;&#65533;&#65533;;&#1566;?&#65533;E&#1684;&#65533;k'&#65533;&#65533;`Z&#65533;Yz&#65533;&#65533;&#65533;&#65533;zmx&#65533;uYMmZn}&#65533;&#65533;&#1369;&#65533;{&#1698;-&#65533;&#65533;29&#65533;)&#65533;&#65533;&#65533;&#65533;4&#65533;&#65533;&#65533;!&#65533;&#1680;P&#65533;M	M&#1710;&#65533;&#65533;&#409;(&#65533;8g&#65533;KG&#65533;&#65533;&#65533;&#65533;&#65533;&#65533;&#65533;&#65533;5&#65533;E}&#65533;&#1692;&#491;*&#65533;&#1543;&#65533;y&#65533;&#65533;&#65533;&#65533;1e}~i&#65533;C&#65533;8&#1818;&#65533;&#1978;&#65533;&#65533;Z&#65533;&#65533;Sy&#65533;u&#65533;&#65533;&#65533;9&#65533;&#65533;&#65533;l&#65533;&#65533;&#23177;&#65533;&#65533;&#65533;&#65533;9&#65533;g4&#65533;&#65533;w&#65533;&#1865;|&#13842;%X&#65533;K&#754;&#65533;7{&#1680;&#65533;&#65533;&#65533;MsZP~&#65533;&#65533;&#65533;F&#65533;&#65533;&#65533;&#65533;m&#65533;&#65533;&#65533;sV&#65533;&#65533;&#65533;{&#65533;&#65533;t3&#65533;	y&#65533;&#65533;Uu	{&#65533;&#65533;;&#65533;&#65533;B&#65533;@&#1272;&#65533;&#65533;&#65533;&#65533;&#65533;I
r &#65533;&#65533;&#65533;1K&#65533;&#65533;&#65533;&#65533;O&#65533;&#65533;&#1402;&#65533;[&#65533;&#65533;&#65533;{&#65533;[&#65533;&#65533;]&#65533;&#65533;&#65533;&#65533;y&#65533;6&#65533;&#65533;[&#65533;&#65533;&#65533;&#65533;&#65533;Z&#65533;&#65533;&#65533;&#65533;
!&#65533;:Ix&#65533;T&#65533;&#1680;KZ&#65533;&#54975;&#65533;&#65533;z&#65533;&#65533;&#65533;&#65533;&#65533;m&#65533;&#65533;&#65533;&#14966;&#65533;&#65533;'&#65533;&#65533;o&#65533;&#65533;5k&#65533;J&#165;&#65533;&#65533;&#65533;*&#65533;!4&#65533;&#65533;q&#65533;&#40702;&#65533;&#13697;$&#65533;?&#65533;&#65533;&#65533;&#65533;;&#65533;&#65533;2<&#65533;,h&#65533;&#65533;m&#65533;&#65533;SN&#65533;&#65533;}{&#65533;&#65533;&#65533;F&#65533;&#65533;&#65533;7&#65533;u<&#65533;&#2011;&#65533;&#65533;xQ&#1710;&#65533;&#1755;s8&#65533;#&#65533;&#569;&#65533;m&#65533;Kq&#65533;&#65533;&#65533;{t&#65533;&#65533;&#65533;[&#65533;*&#65533;zoE&#65533;&#65533;y[&#65533;&#65533;M&#65533;&#65533;&#65533;&#65533;<&#511;&#65533;&#408;&#65533;&#65533;&#65533;&#65533;L&#1595;&#65533;&#65533;&#65533;&#65533;\&#65533;&#65533;&#65533;W&#65533;&#65533;&#65533;#&#65533;BK&#65533;&#65533;_&#65533;&#65533;&#65533;&#65533;&#1669;&#65533;#&#65533;1&#65533;&#65533;&#65533;]2&#65533;8E&#65533;T&#65533;&#65533;&#65533;&#65533;&#65533;&#65533;]&#1841;&#65533;&#65533;\ow&#65533;&#65533;&#65533;&#65533;&#65533;&#65533;t\&#65533;&#65533;B&#65533;&#65533;&#65533;&#65533;#&#65533;|5M;&#65533;5&#65533;&#65533;FK+&#65533;dgU&#65533;&#65533;&#65533;&#65533;\&#65533;/:&#65533;&#65533;&#65533;&#65533;V&#65533;&#1387;N&#65533;&#65533;&#65533;u&#1861;&#65533;&#65533;&#65533;&#65533;&#65533;\&#65533;&#65533;P&#65533;&#65533;&#501;&#65533;&#65533;&#65533;=&#583;]&#65533;&#65533;&#65533;I&#65533;&#65533;&#65533;&#65533;Q&#65533;&#65533;K&#65533;9S&#65533;/&#65533;s&#65533;8-&#65533;&#65533;&#65533;&#17981;&#655;6&#65533;&#65533;&#65533;|&#65533;|q&#65533;&#65533;=&#1503;/4)&#65533;&#65533;&#65533;&#1821;)&#65533;EV&#1877;&#65533;&#65533;&#65533;=&#1953;&#65533;&#65533;&#65533;]5Uz&#261;}\&#65533;&#65533;&#65533;&#65533;GO}$-6&#65533;Q&#65533;&#65533;5&#65533;&#65533;^9o&#65533;&#1737;&#65533;&#65533;&#65533;&#65533;&#65533;&#65533;&#509;&#65533;&#65533;&#65533;B&#65533;&#65533;&#65533;\,@J&#65533;^&#65533;*&#65533;&#65533;A&#65533;&#65533;&#65533;&#17022;&#65533;&#65533;\&#65533;&#65533;{&#65533;1K8C&#65533;	a^&#65533;^SW&#65533;&#65533;&#65533;T;Yb&#65533;&#65533;!&#65533;&#65533;&#65533;&#65533;v&#65533;&#65533;S&#337;&#65533;&#65533;I&#65533;B&#1917;&#65533;&#65533;&#65533;&#65533;&#65533;&#65533;&#65533;&#65533;&#65533;&#65533;)&#65533;&#65533;&#65533;6&#65533;S&#65533;&#65533;5&#65533;N&#65533;&#65533;?&#65533;^|&#65533;&#65533; Mj&#65533;&#65533;^&#65533;-&#65533;&#65533;a&#65533;&#65533;&#65533;&#65533;&#65533;^zh&#65533;&#65533;&#65533;wN&#65533;b
HSm&#65533;&#1549;7&#65533;&#65533;&#65533;&#65533;&#65533;]&#65533;=&#65533;&#65533;G&#65533;&#65533;&#65533;v&#65533;&#65533;qU&#65533;"&#65533;a&#65533;F-&#65533;&#65533;U&#65533;&#65533;M&#65533;&#65533;&#65533;&#65533;&#65533;h&#65533;&#318;&#65533;A&#65533;&#65533;&#65533;&#65533;&#65533;&#1964;&#65533;3_!z&#65533;&#65533;&#65533;E&#65533;?&#65533;E&#65533;&#65533;&#65533;&#65533;_&#65533;&#65533;3&#43133;n&#65533;&#65533;&#65533;&#65533;&#65533;&#65533;mg&#65533;n&#65533;q_&#65533;&#65533;Z&#65533;&#65533;9y&#8028;&#65533;!r&#65533;&#990;&#29865; &#65533;Z&#65533;&#65533;_&#219;&#65533;&#65533;9>&#65533;&#65533;&#65533;<&#65533;&#65533;BA&#65533;$&#65533;&#65533;h	"LH0&#65533;&#65533;)B&#65533;&#65533;qbE&#65533;3^&#65533;&#65533;&#65533;&#65533;&#65533;?&#65533;&#65533;&#65533;!e&#65533;&#65533;*[&#65533;|	S&#65533;	&#65533;j&#1724;&#65533;1&#65533;&#65533;	<eB&#65533;	R&#65533;M&#65533;8&#65533;=4)&#65533;6l&#65533;&#65533;I&#65533;&#1292;&#1321;e&#65533;Z&#65533;&#65533;&#65533;&#65533;&#1453;\&#65533;r&#65533;&#65533;%ZX&#65533;d&#65533;z&#65533;z-&#65533;&#65533;l&#1534;A&#65533;	&#65533;.P&#65533;&#65533;&#65533;&#1475;&#1980;|1P&#65533;&#65533; &#65533;A&#65533;&#65533;{n8&#65533;&#65533;&#65533;&#65533;&#65533;y/>P&#65533;&#1538;&#65533;&#65533;}IX&#65533;|B&#65533;&#65533;&#65533;z#&#65533;YX&#65533;G&#65533;&#65533;/:Z&#65533;4&#65533;L&#65533;V*&#65533;&#467;&#65533;e&t&#65533;!7&#58911;}"]]&#65533;g&#65533;&#65533;&#65533;s8^&#65533;&#1051;N&#65533;&#65533;q&#65533;5&#65533;U&#65533;&#65533;&#65533;%K}&#65533;v0&#65533;&#65533;v9&#65533;F&#65533;#sW&#1581;&#825;&#65533;&#65533;&#65533;#&#65533;G&#65533;&#65533;&#65533;&#65533;&#65533;&#65533;&#1791;??=&#65533;&#65533;&#65533;&#65533;&#65533;&#65533;h&#65533;=&#65533;B&#65533;&#65533;&#65533;&#65533;k&e p
&#65533;`&#65533;2&#65533;&#411;&#65533;&#65533;&#65533;&#65533;$&#65533;&#65533;"@&#1286;*&#65533;@S&#1037;(&#65533;ta&#65533;&#65533;b&#65533;&#1601;%&#65533;Y&#1573;&#65533;&#65533;v&#65533;&#65533;&#65533;vX4!EgEQ&#65533;1&#65533;&#65533;z&#65533;Wf&#65533;&#65533;V_&#65533;&#65533;&#65533;M&#65533;&#65533;&#65533;e&#65533;J	!F&#65533;V&#65533;Ff&#65533;k&#65533;&#65533;&#65533;QU&#65533;Df&#65533;&#65533;U&#65533;^Mab8&&#65533;"&#65533;a&#65533;o&#65533;4b&#65533;5&#65533;&#38218;&#1401;&#65533;"&#65533;x&#65533;9^?D&#65533;&#65533;\?&#65533; &#65533;_&#65533;Q&#65533;$f&#65533;M)c&#65533;&#65533;&#65533;_&#65533;&#65533;r&#65533;_oTZ&#65533;`Hn.&#65533;&#65533;&#65533;&#65533;b&#65533;&#65533;f&#65533;&#65533;r&#65533;j&#65533;s&#65533;)g&#65533;Q&#65533;&#65533;g&#65533;.&#1208;b&#65533;&#65533;&#1464;&#65533;&#65533;4&#65533;ER&#65533;&#65533;(e&#65533;E&#65533;Y&#65533;@>&#65533;,&#65533;&#65533;f&#65533;Y&#65533;&#65533;.&#65533;c&#65533;&#65533;v&#2534;&#65533;J*&#65533;&#65533;&#65533;&#65533;&#65533;&#65533;v&#65533;&#65533;&#65533;&#65533;&#65533;&#65533;"5&#65533;&#65533;&#65533;Xc&#65533;&#65533;&#65533;K&#65533;&#65533;~&#65533;&#65533;VF&#65533;&#65533;&#160;&#65533;&#65533;PWl,&#65533;&#65533;j:m}/&#65533;X&#65533;&#65533;&#65533;&#65533;&#210;y&#65533;&#65533;&#65533;^&#65533;&#65533;q&#65533;&#1782;jz<j&#65533;&#65533;^x&#65533;&#65533;#&#65533;&#65533;GA&#65533;&#65533;L&#65533;&#139;/&#65533;&#65533;ko&#65533;^&#65533;k^K&#1816;&#65533;-&#65533;K:t&#1108;JL&#65533;&#65533;&#878;&#65533;`&#65533;/&#65533;N&#65533;9-&#65533;&#65533;&#65533;&#65533;&#65533;U&#65533;&#65533;'_&#65533;&#65533;oWZ&#65533;&#65533;/&#65533;l&#65533;&#65533;}&#65533;,&#65533;c&#65533;&#65533;&#65533;E,A>&#65533;&#65533;4&#208;&#65533;7`HB&#65533;&#65533;y/&#884;&#65533;[&#65533;&#65533;&#65533;,&#65533;&#65533;&#65533;I&#65533;3&#65533;&#65533;&#7206;J&#65533;&#65533;&#65533;&#65533;dO&#65533;yDg&#65533;&#65533;&#65533;z&#65533;N&#65533;&#65533;<&#65533;x&#65533;&#65533;&#65533;&#65533;0&#65533;&#65533;B&#65533;0&#65533;.&#65533;&#3287;&#65533;n&#1417;O}x&#29971;&#65533;&#65533;&#65533;&#65533;&#65533;M&#65533;g&#65533;r&#65533;k&#65533;v&#65533;&#939;]3Z7&#933;&#65533;?&#65533;&#1026;f&#65533;O&#403;&#65533;&#65533;&#65533;=4&#65533;&#65533;&#65533;}t&#65533;&#65533;&#65533;n&#65533;&#65533;?&#65533;&#65367;k&#65533;P&#65533;&#65533;cV0&#65533;&#65533;&#65533;&#65533;&#65533;&#65533;&#65533;&#65533;<&#65533;YGt&#65533;&#65533;&#1790;&#65533;&#65533;&#65533;&#65533;&#65533;z&#65533;&#65533;&#65533;&#65533;&#65533;=f&#65533;O0|c@&#358;D&#65533;&#65533;\&#65533;|,&#65533;`&#65533;0&#65533;&#65533;&#65533;@&#65533;i{&#65533;&#65533;L&#65533;&#65533;&#65533;&#65533;bJKQ&#65533;&#65533;2ny&#65533;&#65533;LoX&#65533;&#832;&#65533;&#65533;&#944;hP&#65533;&#65533;&#576;u&#65533;X&#65533;&#65533;&#65533;&#65533;G|L&#18146; H-^L~&#65533;#U	i&#65533;?VNw&#65533;&#65533;&#65533;&#57855;G2&#65533;U&#65533;&#65533;&#65533;&#65533;&#65533;p&#65533;&#65533;&#65533;a&#65533;{&#65533;3&#65533;nD&#65533;&#65533;&#65533;)*/v&#65533;X&#65533;(F'mf&#65533;&#65533;&#65533;&#65533;E&#65533;/s&#65533;&#1762;#&#65533;6&#65533;&#65533;]KUaT_W&#65533;8J&#65533;&#65533;&#65533;&#65533;$&#65533;G&#65533;F&#65533;&#65533;&#65533;.&#27235;&#65533;8LN0&#65533;j&#65533;&#65533;H@&#65533;'x-&#834;&#65533;*&#65533;&#335628;Z&#1749;&#559;i&#65533;&#65533;+4&#65533;7&#65533;z&#65533;PD&#65533;+ u&#65533;Cb&#65533;&#65533;&#65533;&#65533;cg&#65533;F>J&#65533;Q&#65533;SOd&#65533;&#65533;U&#65533;&#65533;&#65533;-Y&#1258;3&#65533;D&#65533;&#65533;l&#65533;R~&#65533;?djR&#65533;&#65533;,&&#65533;~wL2qS&#65533;X&#65533;U?&#65533;	&#65533;N&#65533;&#65533;O[&#65533;&&#65533;cU3&#65533;&#65533;\&#65533;&#65533;&#65533;&#261;~/&#65533;&#65533;$L&#65533;&#65533;	0&#65533;q&#65533;a&#65533;DrB&#65533;:r  &#65533;\$&#65533;&#65533;).K&#65533;&#65533;&#65533;&#65533;&#65533;G&#65533;&#65533;|2&#65533;^&#65533;&#65533;&#65533;M&#65533;&#65533;O4-d)&#65533;&#65533;&#65533;3&#65533;I&#65533;&#65533;&#65533;Yb&#65533;\&#65533;B&#65533;rS"&#65533;j&#65533;&#65533;&#65533;&#65533;S&#65533;$&#65533;$K'&#65533;&#65533;M&#65533;Z=S&#188;&#65533;&#65533;&#39347;&#169;@&#65533;&#65533;&#1268;&#65533;&#65533;G&#1220;&#65533;P&#65533;&#65533;G&#65533;F$C&#874;R&#65533;LB&#65533;&#65533;&#65533;&#65533;&#65533;J7G&#1363;&#65533;&#65533;/Q&#65533;a&#65533;U{~&#65533;
&#65533;&#65533;X&#65533;j&#1459;&#65533;K&#65533;&#65533;&#65533;&#65533;E0&#65533;:t&#65533;&#65533;thC5&#65533;&#65533;4&#1973;p&#65533;&#65533;R&#65533;*&#65533;&#65533;&#942;,&#65533;*&#65533;XC
&#65533;7&#65533;+&#65533;__&#65533;UI&#65533;9&#65533;$wY&#65533;F&#65533;h&#65533;l&#65533;&#65533;&#65533;&#65533;'6&#65533;&#65533;&#65533;&#65533;>&#65533;&#1189;UC~m#M&#65533;&#65533;&#65533;&#65533;&#65533;&#65533;y}ZW]&#65533;&#65533;F&#65533;M)&#65533;gI'&#65533;&#65533;~&#65533;&#65533;&#65533;eNM&#65533;&#65533;&#65533;H&#65533;&#65533;:&#65533;,&#65533;&#65533;Y&#65533;6&#65533;&#65533;.&#65533;D&#65533;&#65533;&#65533;N#&#65533;&#65533;)w&#65533;&#65533;&#65533;J7&#65533;&#65533;&#65533;&#65533;E&#65533;&#714045;l0&#65533;[&#65533;&#65533;&#65533;&#65533;&#65533;p?&#65533;&#65533;N&#1207;P&#65533;&#65533;B&#65533;^&#65533;G&#65533;Bw&#65533;&#65533;m&#65533;S%`&#65533;2&#65533;&#65533;&#65533;&#65533;.>&#65533;h&#65533;&#266;&#65533;&#65533;]j&#65533;j&#65533;y&#65533;&#65533;!no&#65533;&#65533;&#65533;&#65533;&#65533; n&#65533;	(J&#13720;Gq,sa&#65533;&#65533;&#65533;Z&#65533;'&#65533;&#65533;k&#65533;&#65533;&8&#65533;&#65533;]&#65533;&#65533;&#65533;&#65533;&#65533;&&#65533;mmM&#65533;w&#65533;.c&#65533;&#65533;e&#65533;&#65533;&&#65533;&#65533;g'&#65533;&#65533;P&#65533;)&#65533;&#65533;<=i&#65533;X&#65533;X6j&#65533;&#65533;b9&#65533;W&#65533;`&#65533;v&#65533;.&#65533;&#65533;&#65533;&#65533;]F&#65533;&#65533;'\&#65533;kf&#65533;&#65533;&&#65533;H&#65533;K&#65533;
&#65533;y&#996;n&#65533;&#65533;&#65533;g@&#65533;&#65533;&#65533;&#65533;&#65533;&#65533;-&#194;&#65533;&#65533;&#65533;&#65533;&#65533;&#65533;&#65533;&#65533;&#329;45j^&#65533;&#65533;&#65533;&M&#65533;aZ&#65533;&#65533;'	6&#65533;&#65533;y&#65533;E&#65533;9&#65533;f&#65533;s&#65533;K&#65533;&#65533;zX&#65533;;4&#65533;&#65533;&#65533;(i&#378;?&#65533;&#65533;&#65533;N:&#65533;e&#65533;p~&#65533;.&#65533;&#65533;&#65533;&#65533;C&#65533;&#65533;&#65533;&#65533;n@&#65533;-d&#65533;&#65533;&#65533;&v&#65533;&#65533;&#65533;&#65533;gC;&#65533;&#65533;&#913;&#65533;&#65533;&#65533;&#65533;Rs&#65533;&#65533;&#65533;&#65533;&#65533;&#65533;&#65533;&#65533;&#65533;~&#65533;&#65533;&#65533;&#65533;4&#65533;!&#65533;&#65533;]v&#65533;8&#1436;-&#65533;&#1501;&#65533;&#65533;&#65533;&#1526;&#65533;lp&#65533;s&#65533;f&#65533;&#65533;d&#65533;&#65533;&#65533;&#65533;&#65533;&#65533;l}&#65533;&#65533;&#65533;&#65533;&#65533;^^&#65533;"&#65533;&#65533;&#1369;&#65533;&#65533;&#883;&#65533;m&#65533;&#65533;&#65533;&#65533;u&#1908;&#65533;q&#65533;DU&#65533;k&#65533;u&#65533;y.r&#65533;&#65533;3&#65533;&#65533;&#65533;&#65533;m&#65533;&#65533;&#65533;&#65533;&#65533;&#65533;L&#65533;Tnu&#65533;&#65533;&#65533;&#65533;&#65533;&#65533;DYQ&#65533;&#65533;|&#65533;8&#65533;T&#65533;{a&#65533;&#65533;{&#65533;l&#65533;&#65533;&#65533;&#65533;zK&#65533;&#65533;w8&#65533;;.&#65533;#}&#65533;&#65533;9&#65533;Qn&#65533;kP&#65533;N&#65533;&#65533;&#65533;&#65533;&#65533;&#65533;&#65533;&#65533;&#65533;t&#65533;+&#65533;&#1472;Z&#65533;&#65533;&#65533;&#65533;n&#65533;&#20958;&#65533;]C&#65533;&#65533;Og&#65533;&#65533;&#65533;&#65533;p&#65533;&#65533;~&#65533;&&#65533;&#65533;&#65533;&#65533;>oGK&#65533;[&#65533;&#65533;x&#395;&#65533;&#65533;L&#65533;&#65533;&#1118;v&#65533;[$0$&#65533;&#65533;&#65533;,wy&#65533;&#65533;&#59925;)&#1943;=&#65533;&#65533;cZ&#65533;&#65533;&#65533;S&#65533;&#65533;&#65533;[a&#65533;&#1303;&#65533;&#65533;&#65533;@&#65533;#Mo&#65533;x&#65533;&#65533;&#65533;;&#65533;&#65533;&#65533;&#65533;&#65533;&#65533;&#65533;*&#65533;_&#65533;61:&#65533;7&#65533;&#65533;K&#65533;&#931;_&#65533;&#65533;&#65533;&#65533;&#65533;&#1251;>++&#65533;2&#65533;&#65533;A&#65533;@Tv&#65533;b&#65533;w0&#65533;'[&#65533;1&#65533;I y&#65533;&#65533;i&#65533;Tynq'tX&#65533;&#65533;-&#65533;G|`&#65533;&#65533;&#65533;&#65533;c&#65533;&#65533;G&#65533;&#65533;a&#1190;V&#65533;&#65533;=&#65533;YB&#65533;&#65533;&#65533;7h&#65533;&#65533;5&#65533;&#65533;)&#65533;~&#65533;&#65533;{&#65533;&#65533;&|`&#65533;o&#1153;&#65533;t&#65533;&#65533;w{ &#65533;FXr&#65533;\&#65533;&#65533;&#65533;#})&#65533;Qh}h.&#65533;}&#65533;qW&#65533;&#65533;&#65533;&#65533;Q&#65533;I&#65533;S&#65533;8&#65533; bd&#13441;&#65533;wd?&#65533;!&#65533;%:&#65533;&#65533;&#65533;|G8&#65533;7MQ&#65533;&#65533;&#65533;&#65533;e&#65533;'&#65533;x;# s&#65533;D&#65533;GA&#65533;&#65533;&#65533;&#320;&#65533;&#65533;4/&#65533; &#65533;hQ`&#65533;yb&#24978;&#65533;&#65533;r8|&#65533;dgAg*&#65533;~hu''&#65533;p&#65533;&#65533;hr$&#516;&#65533;&#65533;|&#1543;S&#65533;=&#65533;ue&#65533;JIz&&#65533;&#65533;&#65533;&#65533;&#65533;Zh|&#65533;f&#65533;&#65533;~&#65533;Uz&#65533;FDXU&#65533;&#65533;K&#65533;&#65533;q&#65533;1&#65533;&#65533;^&#65533;&#65533;|&#65533;&#65533;"&#65533;U}&#65533;(&#65533;X&#65533;&#65533;&#65533;T&#65533;&#65533;J6v&#65533;a&#65533;&#65533;&#65533;&#65533;&#65533;bH&#65533;&#65533;&#65533;y{'~&#65533;V?&#65533;&#521;&#65533;&#65533;8&#65533;x|&#65533;&#65533;sGH&#65533;w&#65533;g&#1048;V&#1256;&#65533;S&#65533;&#65533;&#65533;&#33446;4t&#65533;_&#65533;Us&#65533;rn&#65533;g|&#65533;&#65533;7X&#65533;i&#65533;IUz&#34318;&#65533;&#65533;B&#65533;&#65533;[E&#65533;kY&#65533;&#65533;W&#65533;&#65533;&#65533;&#65533;&#920;u&#65533;&#65533;&#65533;&#65533;&#65533;'i}&#65533;&#65533;&#65533;&#65533;Di%c36"&#65533;y1&#65533;7&#65533;&#65533;&#65533;&#65533;&&#65533;&#65533;W|~W&#65533;&#65533;&#526;&#65533;5&#65533;&#65533;Gy|-&#65533;&#65533;#I&#65533;hx&	O&#65533;rZ&#65533;&#65533;!`&#65533;&#65533;&#65533;p&#65533;8&#65533;1&#65533;W&#65533;" 8&#65533;&#65533;&#65533;&#65533;R8)j&#65533;&#65533;&#65533;ht&#65533;f^e&#65533;s&#65533;&#65533;&#65533;&#65533;&#582;&#65533;xww&&#65533;&#65533;R&#65533;(&#65533;&#65533;SYN&#65533;&#65533;x&#65533;&#65533;1 _&#65533;\&#65533;!dC&#65533;R]&#65533;N&#65533;&#65533;&#9731;&#65533;7&#65533;f99g&#1619;&#65533;&#65533;&#65533;&#65533;q&#65533;C&#65533;&#65533;r &#65533;(&#65533;Iy&#65533;F&#65533;&#65533;&#65533;&#65533;O&#65533;&#65533;Q&#65533;&#65533;|&#65533;	{&#65533;r&#65533;e&#65533;&#65533;&#65533;M\&#65533;n&#65533;&#65533;%&#65533;)&#65533;&#65533;I&#65533;v&#65533;;&#65533;&#65533;&#65533;)&#65533;&#65533;)n&#65533;6&#534;&#65533;t&#65533;&#65533;9&#65533;w&#65533;&#65533;&#65533;(	s&#65533;&#65533;f`&#65533;b&#65533;&#65533;p&#65533;&#65533;{`&#65533;~&#65533;)&#65533;a&#65533;l)&#65533;&#65533;&#65533;&#65533;&#65533;c&#65533;&#65533;&#65533;&#65533;&#65533;&#65533;v&#65533;&#65533;&#65533;&#65533;&#65533;^L&#1428;&#65533;R&#65533;P&#65533;&#65533;Ry&#65533;&#65533;VT&#65533;&#65533;&#65533;&#65533;&#65533;L&#65533;7&#65533;iN&#65533;&#65533;v&#65533;&#65533;{&#65533;&#65533;&#65533;d&#65533;&#65533;y&#65533;&#65533;W&#65533;h&#65533;&#65533;&#589;&#65533;&#65533;{:&#65533;&#65533;&#62049;C&#65533;9&#65533;9&#65533;&#65533;R&#65533;*&#65533;&#65533;!zx&#65533;=&#65533;9T&#65533;D_&&#65533;&#65533;h&#43147;d&#65533;&#65533;&#65533;X&#65533;	:&#1880;&#65533;Fi&#65533;&#65533;&#65533;&#65533;&#65533;&#65533;&#409;&#65533;&#65533;"&#65533;&#65533;iax&#65533;&#65533;zK&#65533;&#65533;M&#65533;&#65533;&#65533;&#65533;&#65533;&#65533;&#65533;hG5]&#65533;=&#65533;a-&#656;B&#65533;&#65533;5&#65533;&#65533;&#65533;&#65533;N&#65533;&#65533;&#65533;t&#65533;&#65533;i;j&`&#65533;&#65533;WzQ?)&#65533;B:&#65533;&#65533;&#528;&#65533;&#65533;&#65533;PL&#65533;&#65533;{&#65533;&#65533;]W&#65533;.&#65533;\&#65533;&#65533;pi$&#65533;&#65533;&#65533;&#65533;&#65533;&#65533;&#65533;&#65533;&#65533;44&#65533;ZB&#65533;8I&#65533;Ey&#65533;&#65533;&#65533;&#65533;&#65533;Icn&#65533;&#65533;:&#65533;&#65533;i&#65533;&#65533;a&#65533;=&#65533;gQ&#65533;&#65533;|J&#65533;&#65533;&#65533;z&#65533;e{&#65533;&#65533;&#65533;&#65533;im&fR&#65533;I&#65533;&#65533;4j&#65533;&#65533;&#65533;&#65533;^&#65533;i&#65533;&#65533;8n&#65533;&#65533;B&#65533;j9&#65533;&#65533;&#65533;&#286;t*&#65533;`&#65533;&#65533;&#65533;&#65533;&#261;j&#41955;Z&#65533;&#65533;&#65533;zY&#65533;k&#65533;h&#65533;&#65533;&#65533;&#65533;8FK&#65533;
&#65533;aI&#65533;&#65533;w&#65533;~&#65533;*Up&#65533;&#65533;r%O'q&#65533;J&#65533;&#57964;Y'X@&#65533;Z&#65533;&#65533;&#65533;&#65533;z&#642;&]&#65533;J&#65533;&#65533;x&#65533;_y&#65533;&#65533;&#65533;D&#65533;&#65533;&#65533;)&#65533;I|&#65533;Z&#65533;<&#65533;&#65533;&#65533;8&#65533;dt:&#65533;s&#65533;&#65533;&#345;%&#65533;W9&#65533;&#65533;&#65533;TP}h&#65533;&#65533;j&#65533;&#65533;
&#65533;&#65533;`&#65533;&#65533;&#65533;':&#65533;&#65533;&#65533;_&#690;&#65533;-Lu9&#65533;j?&#65533;&#65533;J&#65533;&#65533;)&#65533;k&#65533;&#65533;Y:z&#65533;&#65533;&#65533; &#65533;&#65533;&#65533;u&#65533;(&#65533;&#65533;&#65533;&&#1769;W&#1330;&#65533;&#1709;k&#65533;Y2&#65533;&#65533;&#65533;1&#65533;&#65533;KE7&#65533;;&#65533;&#65533;&#65533;&#65533;&#624;&#65533;?&#65533;&#65533;z&#65533;{&#65533;&#1098;&#65533;&#65533;&#694;8&#65533;RW&#65533;&#65533;&#65533;&#65533;K&#65533;?&#65533;&#65533;&#1705;EVy&#65533;$&#1475;:&#65533;Kd&#65533;&#65533;W &#65533;CK&#65533;"&#65533;&#65533;&#65533;m&#65533;&#65533;&#1711;o;n\&#65533;k+&#65533;&#65533;u&#65533;&#65533;&#65533;z&#65533;&#65533;:&#65533;?&#65533;&#65533;gJ&#65533;ZRH&#65533;&#65533;&#65533;;&#65533;I&#65533;3#f&#65533;&#65533;&#65533;+&#65533;U&#65533;&#65533;&#65533;&#65533;e&#65533;&#65533;&#65533;&#65533;&#65533;&#65533;&#65533;9?&#1802;&#65533;&#65533;;&#65533;&#65533;&#65533;&#65533;a&#65533;M&#65533;+&#65533;&#65533;&#65533;&#65533;M&#31910;{&#65533;&#65533;'&#65533;&#476;&#65533;&#40586;&#65533;&#65533;HK`7&#1752;&#65533;&#65533;&#65533;:k&#65533;Q+&#65533;Tk&#65533;{k&#65533;<V&#65533;[&#65533;}&#65533;&#65533;:&#65533;&#65533;&#65533;&#1786;&#65533;&#65533;E&#65533;&#65533;&#65533;P&#65533;&#65533;&#65533;{&#65533;N&#65533;&#65533;	9&#65533;&#65533;&#65533;X3&#65533;Q{&#65533;&#65533;&#65533;&#65533;&#65533;&#65533;&#65533;&#65533;&#65533;W8&#65533;
&#65533;!&#65533;
&#65533;,&#65533;h&#65533;  !!""(  !  #!#"$##%)#($&0$(#%)+&*0(&#(&)('()$(*)+,*-2,.9-0--04.180.30//00.12525:46@58758=69@86;9879:=:=C<>H=@E>AI@?F@BEBELDFPDHMFIQHGMHJNJMTKNXLPVMQYOT`PNUPPWQT]SV`SX^UYbW\hXV_Y\eZ^h\`f]ak_dp`ag`dmbfqdhneitfkxhkuifninylq|ns&#65533;pltps~qu&#65533;ty&#65533;v{&#65533;x{&#65533;yvy}&#65533;|&#65533;&#65533;~&#65533;&#65533;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560;&#65533;&#432;&#65533;&#562;&#65533;&#65533;&#65533;&#65533;&#371;&#65533;&#758;&#65533;&#1078;&#65533;&#951;&#65533;&#1080;&#65533;&#953;&#65533;&#377;&#65533;&#1145;&#65533;&#956;&#65533;&#1342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H&#65533;&#65533;&#65533;&#65533;&#65533;)\&#65533;&#199;#JT&#65533;&#65533;&#65533;&#264;6&#65533;&#65533;1&#65533;&#398;).<(&#65533;&#65533;&#65533;i(S&#65533;<&#626;&#65533;K&#65533;1&#65533;&#65533;h&#65533;&#65533;&#859;8knl&#65533;S&#65533;&#926;@&#65533;&#65533;dFZ&#1108;G&#65533;*]&#692;&#40103;P&#65533;I&#65533;&#65533;&#65533;&#1387;Xi&#65533;z&#65533;&#65533;&#1519;`&#65533;&#65533;&#65533;&#65533;&#65533;&#819;/&#65533;&#65533;&#65533;&#65533;&#65533;&#1681;m&#65533;v|KQn&#1060;B_&#65533;&#65533;i&#65533;d&#959;h&#65533;&#65533;&#65533;(&#1941;&#65533;&#65533;2&#65533;&#65533;q&#65533;&#65533;T!g&#65533;J&#65533;&#65533;.&#65533;&#65533;&#65533;&#922;&#65533;&#65533;&#65533;&#65533;0&#65533;M:&#65533;]&#65533;z?&#65533;&#65533;+&#65533;&#65533;N&#1513;&#65533;&#65533;9;&#65533;&#65533;&#1784;%&#65533;l&#65533;&#65533;e&#729;&#470;N&#65533;m&#65533;&#65533;&#563;&#65533;&#65533;&#65533;xO&#65533;=&#1477;=&#65533;&#65533;&#65533;&#1670;m7&#65533;&#65533;=&#65533;&#65533;&#636;}&#65533;&#65533;>+&#65533;&#65533;&#65533;&#65533;&#65533;t&#65533;Z&#65533;&#65533;~Y&#794;&#65533;t&#65533;-A&#65533;&#65533;&#65533;&#65533;d&#65533;&#65533;)&#65533;&#1856;&#65533;}x&#65533;&#65533;&#65533;z&#65533;&#65533;]&#65533;58\'9(&#65533;Le&#65533;&#65533;@&#65533;&#65533;WC &#65533;&#65533;&#65533;&#65533;Q&#65533;&#65533;&#65533;!H&#65533;&#65533;,&#65533;&#65533;&#65533;0&#65533; C&#65533;u&#65533;&#65533;&#65533;&#65533;&#65533;&#65533;&#65533;{&#65533;iXM&#65533;&#65533;&#65533;&#65533;(&#65533;&#65533;D&ib&#65533;&#65533;' &#65533;&#65533;b&#65533;`&#65533;X&#65533;&#65533;&#547;G4&#65533;H&#65533;z?&#65533;&#65533;_&#65533;&#65533;%&#65533;g&#65533;&#65533;&#65533;&#65533;&#65533;&#65533;&#65533;=u&#65533;$&#65533;PF&#65533;&#797;RNI&#65533;W0b&#39382;}&#65533;i&#65533;H]&#65533;&#65533;$&#65533;i^x&#65533;&#65533;&#65533;&#65533;&#33955;&#65533;U&#65533;&#65533;h&#65533;9_&#65533;&#65533;&#1433;&#65533;&#65533;&#65533;&#65533;he\[&#65533;&#65533;'&#65533;&#65533;Jh&#1988;qJ&#65533;&#65533;}F&#65533;&#65533;&#65533;&#65533;I&#10902;&#65533;dQx&#65533;g&#65533;-~&#65533;a&#65533;&#65533;:&#65533;&#65533;&#65533;h&#65533;&#65533;&#65533;vh&#65533;&#65533;&#65533;&#22955;&#65533;v&#65533;&#65533;&#65533;&#65533;&#65533;&#65533;&#65533;&#65533;^&#65533;&#65533;&#65533;&#65533;&#65533;(V&#65533;&#65533;
[&#65533;&#65533;&#65533;}i&#65533;&#65533;&#423;c&#65533;&#65533;&#65533;!&#65533;n&#65533;k&#1972;%&#65533;&#65533;d&#65533;&#65533;&#65533;i&#65533;&#65533;&&#65533;gH&#1234;&#65533;nZ&#65533;9p&#65533;&#65533;V{&#65533;&#65533;&#65533;%h&#65533;&#65533;lr&#65533;&#65533;&#1772;&#65533;&#65533;&#65533;/&#65533;&#65533;&#65533;&#1400;[&#65533;,&#65533;&#65533;n&#65533;{%&#65533;&#65533;DrB&#65533;Y&#35593;J&#65533;k&#65533;?&#65533;*&#65533;[&#65533;.&#65533;&#65533;&#65533;&#65533;&#65533;&#65533;&#65533;&#830;&#65533;l&#65533;&#65533;&#65533;^&#65533;)k]]'-&#65533;C&#65533;&#65533;&#65533;7M_&#65533;&#65533;&#65533;&#65533;K&#65533;&#65533;&#65533;A&#65533;d6&#65533;-&#65533;&#65533;&#65533;&#65533;U&#65533;^(&#65533;&#65533;6&#65533;&#65533;
u&#65533;&#65533;&#65533;&#65533;t&#65533;&#65533;&#65533;&#65533;&#65533;&#65533;&#65533;&#65533;T&#65533;b&#65533;&#65533;&#65533;n$&#65533;&#65533;J&#749;&#65533;&&#65533;&#65533;t&#65533;&#65533;&&#65533;&#65533;G'"M&#65533;&#65533;&#65533;2&#65533;gk&#65533;&#65533;&#65533;&#65533;&#65533;+&#65533;&#65533;X&#65533;z&#65533;&#65533;-&#65533;&#65533;&#65533;)$&#65533;&#65533;^;&#65533;q&#65533;]r&#65533;;T&#65533;&#65533;&#65533;!<&#65533;&#65533;&#65533;M&#65533;&#2455;&#65533;UHh-&#65533;&#65533;<&#65533;>{&#822;W/&#65533;\2&#65533;Dyi&#65533;&#65533;]&#65533;&#65533;~&#65533;&#65533;&#65533;o&#65533;&#65533;&#65533;&#65533;;&#65533;&#65533;&#65533;&#65533;&#65533;&#65533;[&#65533;&#65533;&#65533;&#65533;}&#1115;/-&#65533;&#65533;&#65533;&#65533;&#65533;&#65533;&#65533;&#65533;&#65533;lLG&#1313;Ou&#65533;&#65533;M&#65533;&#65533;&#65533;9~&#65533;{ &#65533;U?&#65533;)&#57531;&#65533;&#65533;&#1102;A&#65533;&#65533;r&#65533;&#65533;]&#65533;&#65533;&#65533;5I&#65533;	y<&#65533;&#65533;&#285;-C=&#65533;&#65533;&#65533;V&#218;&#65533;&#65533;0~&#65533;&#1774;g,Zp8{&#65533;&#65533;&#65533;&#65533;&#65533;&#65533;&#65533;&#65533;&#65533;&#65533;QT+!
S&#65533;B&#65533;l&#65533;&#65533;B&#1313;q(&#65533;&#65533;M&#65533;&#65533;&#947;a&#868;A6]&#995;!&#65533;&#65533;#1Ig&#65533;y&#65533;&#65533;&#65533;&#65533;&N&#65533;_&#65533;&#65533;&#65533;&#65533;?&#65533;&#65533;m&#65533;&#1825;&#65533;H;&#65533;&#65533;&#65533;&#65533;;Z&#65533;&#65533;D,&#65533;%Z&#65533;Y[C/&#65533;&#65533;p&#65533;&#65533;&#65533;e.(&#65533;J^&#65533;Y&#65533;&#65533;&#65533;8*K24&#65533;d&#65533;J&#65533;&#65533;Uk&#65533;\T>m&#65533;,&#65533;&#65533;&#65533;%e9&#65533;n2&#65533;&#65533;C#&#65533;&#65533;&#65533;I.m&#65533;&#65533;&#65533;&#65533;&#65533;&#65533;&#65533;&#65533;&&#65533;&#65533;	l&#65533;&#65533;W$=&#65533;f&#65533;&#65533;&#1060;&#65533;VK&#65533;&#1874;&#65533;vD&#65533;4&#65533;	L&#65533;&#65533;&#65533;&#65533;&#2012;&#65533;&#65533;D&#65533;;U&&#65533;&#65533;&#65533;zc-&#65533;&#37633;&#65533;&#65533;&#65533;&#65533;<<w&#65533;8h&#65533;Q&#65533;i&#65533;<&#65533;9&#65533;E_&#65533;&#65533;>!&#65533;f@&#65533;V&#65533;5:&#65533;N&#65533;d&#65533;)ZQ&#65533;&#65533;&#65533;&#65533;&#65533;&#65533;<&#65533;&#65533;O*B-&#65533;&#65533;h>&#65533;9?z&#65533;&#65533;&#65533;t&#65533;7&#65533;VI&#65533;&#65533;1&#65533;&#65533;Q"$&#65533;9&#341;&#65533;\&#65533;*&#65533;A&#65533;h&#65533;&#65533;4&#1128;Nu&#65533;&#733;&#65533;&#65533;&#65533;*W=&#65533;&#65533;&#65533;&#65533;4xz&#65533;&#65533;@&#65533;J&#65533;&#65533;S&#65533;&#65533;1:&#65533;&#65533;&#65533;4&#65533;&#65533;&#65533;V5*Q&#65533;at&#65533;&#65533;[&#65533;W{
&#65533;&#1545;&#65533;&#65533;&#65533;&#65533;&#65533;H&#65533;&#65533;%&#65533;N&#65533;&#65533;3(&#65533;&#65533;J&#65533;l&#65533;&#65533;X&#65533;U&#65533;&#65533;[&#65533;&#65533;&#65533;u&#65533;X&#65533;&#65533;&#65533;r&#65533;P&#65533;*G&#65533;&#65533;&#65533;F&#60419;&#65533;&#65533;&#65533;G&#65533;&#65533;(&#65533;&#65533;&#65533;"&#65533;&#65533;{<&#65533;&#65533;M}e&#65533;&#65533;r&#11542;H&#65533;X)&#65533;&#65533;i&#65533;s&#65533;YiV&#65533;&#65533;&#65533;&#65533;v&#63635;&#65533;(b[&#65533;&#65533;AV&#65533;&#65533;&#65533;-H&#65533;7k&#65533;&#65533;]Cz*T9e&#65533;&#65533;XC&#65533;&#65533;Em%&#65533;k&#65533;&#65533;&#65533;&#65533;&#65533;&#65533;&#65533;k&#65533;M~n&#65533;&#65533;=&#65533;Q&#65533;$K&#65533;[J&#65533;&#65533;&#65533;u&#65533;&#65533;&#65533;&#65533;W&#65533;#&#65533;\K&#65533;$&#65533;r+1&#65533;Hi&#65533;K]&#65533;&#1462;&#65533;&#65533;&#65533;(&#65533;&#65533;&#65533;gi&#65533;&#65533;04p&#65533;&#1538;?)&#65533;5&#65533;q&#65533;&#65533;|a&#65533;@&#65533;PtE&#65533;rW$&#65533;{&#65533;&#65533;UmH3J&#65533;_O&#1282;&#65533;&#65533;&#65533;bC&#65533;&#65533;l&#65533;,&#65533;&#65533;&#65533;&#65533;&#65533;&#65533;Z&#65533;"&#65533;&#65533;m&#65533;-&#65533;&#65533;+MpE&#65533;F&#284;&#65533;&#65533;S:HF&#65533;H&#65533;0f@\&#65533;h&#65533;&#65533;&#65533;&#65533;&#65533;iCA&#65533;&#65533;&#65533;&#65533;&#65533;z&#65533;m&#65533;&#65533;&#65533;&#65533;-kuf
v&#65533;w&#65533;&#65533;&#1953;2&#65533;;&#65533;P&#65533;&#65533;GnX&#65533;&#65533;&#65533;&#65533;&#65533;f&#65533;\&#65533;UT&#1382;&#65533;&#65533;n&#65533;&#65533;&#65533;&#1403;&#65533;&#65533;$&#65533;X&#65533;&#65533;&#65533;yY&#65533;&#65533;&#65533;.Uf&#65533;?&#65533;&#1379;m&#850;&#65533;j&#65533;9&#65533;Sh&#65533;&#564;&#65533;7]&#65533;S,&#65533;h&#65533;&#65533;Q[<QG:&#65533;8&#65533;&#65533;w&#65533;h&#65533;vtbXRI&#65533;z&#65533;A&#65533;&#65533;C]r&#65533;%&#65533;dXn&#65533;&#1247;&#902;0&#65533;[
&#65533;8t&#65533;&#65533;2&#65533;&#65533;&#65533;&#65533;S;;&#65533;VN&#65533;&#65533;&#65533;)&#65533;Y&#65533;&#65533;X&#65533;&#65533;u&#65533;*&#65533;&#65533;&#65533;:,y&#65533;&#65533;&#65533;;&#65533;&#65533;v&#65533;&#700;u&#65533;&#65533;&#65533;&#65533;e3&#65533;&#65533;&#974;&#65533;Ou&#65533;V&#65533;&#65533;&#65533;&#65533;y&#65533;&#53621;&#65533;&#571;&&#1016;YApr&#65533;&#65533;&#65533;&#65533;&#65533;&#65533;&#65533;&#65533;&#65533;V&#65533;&#65533;&#65533;&#65533;p&#65533;&#65533;'N&#65533;&#65533;8&#1402;3&#65533;&#65533;&#65533;X&#65533;&#65533;&#65533;~h-'&#65533;&#65533;&#65533;&#65533;&#65533;(&#65533;O&#65533;&#641;}&#65533;&#65533;Gc&#65533;&#65533;r%
A&#65533;B&#65533;&#65533;&#65533;&#65533;w&#65533;&#65533;Gv&#65533;&#65533;&#65533;yQ&#65533;
&#64989;u&#65533;&#65533;L&#65533;&#176;&#65533;R&#65533;&#65533;t&#65533;&#65533;f&#65533;&#65533;[&#65533;r&#65533;W&#65533;G4&#65533;9`M&#65533;&#65533;&#65533;
&#65533;&#65533;]{a'&#65533;&#65533;hO{&#65533;\&#65533;^&#65533;&#65533;&#65533;4?&#65533;{&#65533;&#65533;e&#65533;n*3&#28783;|&#65533;,&#65533;&#65533;%&#65533;&#65533;n&#65533;&#65533;&#65533;4&#65533;&#65533;p&#65533;&#65533;q&#65533;n&#65533;&#65533;b&#65533;,&#65533;&#65533;&#65533;u&#976;&#65533;v&#65533;&#65533;&#1931;&#65533;4W6&#65533;/ ~O^&#65533;&#65533;}&#65533;{&#65533;	'&#65533;M&#65533;&#65533;&#65533;&#65533;&#65533;&#65533;4&#65533;h&#65533;&#65533;J/&#65533;w-&#65533;&#65533;VF&#65533;&#65533;s&#65533;c&#65533;&#65533;&#65533;&#1617;p&#65533;&#2030;&#65533;&#65533;?O&#65533;O_&#65533;0&#65533;&#65533;[h&#65533;&#65533;&#65533;|&#65533;&#65533;g}&#65533;bO&#65533;F&#65533;&#65533;&#65533;=z&#65533;p/5&#65533;=&#1539;&#65533;Bz&#65533;&#65533;QG&#65533;&#65533;>}&#65533;&#359;&#65533;&#65533;&#65533;&#65533;&#65533;&#65533;&#65533;B&#1861;&#65533;&#65533;&#65533;=&#65533;W&#65533;&#65533;&#65533;e&#65533;&#65533;[v&#65533;&#1404;&#65533;6L&#65533;wF&#65533;gd&#65533;'&#65533;&#65533;y&#65533;&#65533;~x|&#65533;0	&#65533;P&#65533;`&#65533;7^&#65533;&#65533;][e&#65533;&#65533;<&#65533;z&#65533;&#65533;&#65533;vF&#65533;wM"gR&#65533;eR%&#65533;3xi`&#65533;&#65533;v&#65533;~&#65533;&#65533;&#512;8	&#65533;&#65533;&#1520;
&#65533;0~q88C&#1047;{&#65533;4o&#65533;Xe&#65533;&}&#65533;&#449;%t&#65533;G=&#65533;B@&#65533;=K&#65533;&#819;T&#65533;&#194;&#65533;0(&#65533;3&#65533;5&#65533;&#65533;&#65533;r&#65533;&#65533;u
a&#65533;&#65533;s&#65533;&#65533;&#65533;&#65533;KL(v&#65533;&#65533;&#65533;[&#65533;[&#65533;&#65533;mT8P(a I&#65533;yL&#1413;&#65533;&#65533;&#65533;^&#65533;&#65533;&#65533;0&#65533;5X&#65533;b(|e	fq&#65533;
&#65533;&#65533;&#65533;jE&#65533;=&#65533;&#65533;u&#65533;&#65533;&#65533;&#65533;>&#65533;j&#65533;w[&#65533;V&#65533;3P&#65533;&#65533;&#65533;&#65533;0&#65533;&#65533;&#453;~(&#65533;&#65533;@&#65533;&#65533;&#65533;&#65533;;x&#65533;&#65533;0l&#65533;&#65533; &#65533;|P&#65533;&#65533;&#65533;s4d&#65533;&#65533;&#65533;XU&#262;&#65533;H}&#65533;&#65533;s&#65533;&#65533;^u^&#65533;&&#65533;m&#65533;G&#65533;&#65533;&#65533;
&#65533;&#65533;&#65533;&#65533;&#522;&#65533;0&#65533;x&#65533;&#65533;	&#65533;D&#65533;&#65533;&#65533;h&#65533;&#65533;xj&#65533;&#65533;T7&#65533;yf&#65533;Z&#65533;&#1537;f&#65533;&#65533;&#65533;b&#65533;H[&#65533;&#65533;AJ&#65533;yv&#327;&#65533;&#65533;&#65533;&#65533;&#65533;&#65533;&#65533;	&#65533;(&#65533;6X&#65533;&#65533;&#65533;A&#65533;
&#1091;&#65533;&#65533;&#65533;z&#65533;tF&#65533;&#65533;&#65533;xe&#65533;&#1486;&#65533;&#65533;U&#1972;X&#65533;&#65533;o&#65533;C&#65533;{&#65533;&#65533;&#888;&#65533;&#65533;&#65533;&#65533;&#65533;&#65533;&#65533;8&#65533;bh&#65533;&#65533;i&#65533;&#65533;&#65533;&#65533;&#65533;g&#65533;n8t&#65533;&#65533;HX&#65533;h&#65533;&#65533;)&#65533;&#65533;+J&#65533;&#1425;&#65533;&#65533;&#65533;"		>)&#65533;$Y&#65533;;8&#65533;&#65533;	)ovj&#65533;&#466;W&#1422;xD&#65533;&#65533;f&#65533;&#65533;X&#65533;&#676;a&#65533;&#65533;&#65533;&#65533;&#65533;&#65533;<&#65533;=)&#65533;^&#65533;&#65533;H&#65533;Dn&#65533;&#65533;
K)&#65533;(9&#65533;&#65533;{k&#596;&#65533;&#65533;!3y&#65533;&#65533;{&#65533;B&#65533;)r&#65533;X&#65533;&#65533;[&#1615;&#65533;	_&#65533;&#65533;&#65533;I&#65533;<&#65533;u&#65533;&#589;&#65533;&#1558;n&#65533;&#65533;&#65533;&#65533;&#65533;WsR*x&#65533;&#65533;a$pX&#65533;ip;9&#65533;|&#1621;&#65533;&#65533;&#65533;&#65533;C&#65533;&#65533;9&#65533;p&#65533;&#65533;Yt&#65533;&#65533;&#65533;&#65533;&#65533;p&#65533;&#65533;&#65533;G&#65533;&#65533;f&#65533;/4&#65533;&#65533;&#65533;;&#65533;	&#65533;&#65533;&#65533;&#65533;&#65533;&#65533;&#65533;&#1625;&#65533;	&#65533;&#65533;i&#65533;&#65533;i&#65533;&#65533;&#65533;&#65533;&#65533;&#65533;&#65533;STY&#65533;Y&#65533;&#65533;&#65533;-PS&#65533;p&#65533;&#65533;&#37953;&#65533;&#65533;&#601;&#65533;&#65533;&#65533;I&#65533;&#65533;&#65533;&#65533;&#65533;&#65533;[f&#65533;Mh&#65533;9t&#65533;&#65533;&#65533;j&#65533;)A&#65533;&#65533;M&#65533;<&#65533;)p&#65533;&#65533;ky&#65533;&#65533;{&#605;&#65533;&#65533;&#65533;&#65533;&#65533;&#65533;j&#65533;&#65533;Yj&#65533;&#65533;S&#65533;&#65533;&#65533;r&#65533;&#65533;&#1624;I`S4&#65533;&#65533;&#65533;&#65533;x&#65533;&#65533;&#65533;&#65533;&#65533;&#65533;&#65533;&#65533;i&#65533;&#65533;&#65533;&#65533;&#65533;&#65533;&#65533;&#1567;&#65533;&#65533;&#65533;&#65533;9&#65533;#&#65533;&#65533;&#65533;&#65533;&#65533;g)&#65533;&#65533;&#65533;v&#65533;&#65533;&#65533;&#65533;G(&#65533;<&#1372;Z&#65533;a&#65533;&#65533;&#65533;)|v&#65533;&#65533;&#65533;&#65533;
&#65533;&#65533;&#65533;&#65533;0&#65533;$Z&#65533;F&#65533;&#65533;&#65533;IJ&#65533;KjQ&#65533;w&#65533;&#65533;&#65533;&#1431;&#65533;.&#65533;@&#65533;R&#65533;&#789;&#65533;r&#65533;&#65533;Zz~<&#65533;P=&#65533;?&#65533;&#65533;y&#65533;f
*^R&#65533;&#65533;UyGY&#65533;&#65533;&#65533;l&#65533;&#65533;&#65533;+&#65533;&#65533;k&#65533;hg&#65533;&#65533;Xj&#65533;]&#65533;&#65533;}&#65533;&#65533;_&#65533;&#65533;I&#65533;&#65533;y&#65533;&#65533;&#65533;&#65533;&#65533;S&#65533;u&#65533;&#65533;C&#65533;&#65533;&#65533; kp&#65533;?9&#65533;:f&#65533;z&#65533;&#65533;xb&#65533;&#65533;^&#1705;:y&#65533;`*&#65533;&#65533;&#65533;AZ&#65533;&#65533;z&#65533;%&#65533;&#65533;0&#65533;&#65533;&#65533;&#65533;v&#65533;I&#65533;&#65533;J&#65533;S,
&#65533;&#65533;&#1604;&#65533;%m6Q&#65533;&#65533;&#615;&#65533;&#681;&#65533;&#65533;&#65533;&#65533;\Y&#65533;&#65533;I&#65533;&#65533;J&#65533;&#65533;&#65533;&#65533;&#794;&#65533;&#360;&#65533;M&#65533;u&#65533;zX9&#1510;Qzx&#65533;
Y&#65533;&#65533;&#65533;&#65533;}W&#65533;&#65533;&#65533;&#65533;&#65533;:&#65533;&#65533;z&#65533;&#65533;
&#65533;&#65533;&#65533;&#65533;&#65533;:&#65533;&#65533;j&#65533;F&#65533;&#65533;&#65533;&#567978;z&#65533;&#64936;&#644;&#65533;jI&#65533;7m&#65533;
&#65533;{&#65533;F\*&#65533;&#65533;Zp&#1671;/&#65533;&#65533;&#29358;&#65533;&#673;h&#65533;&#65533;:&#65533;&#65533;&#65533;&#65533;&#65533;{&#65533;&#65533;*&#65533;jo&#65533;*[&#65533;&#1713;1f&#65533;&#65533;t&#65533;&#65533;&#65533;[&#65533;.&#65533;&#65533;&#1776;,&#65533;	`(&#65533;#&#65533;&#65533;9&#65533;&#65533;6&#65533;k&#65533;8;&#65533;gZ&#65533;`K&#65533;&#65533;q&#65533;&#65533;O&#65533;&#65533;&#65533;&#685;&#65533;kN5'$&#1771;$Iz&#65533;(&#65533;&#65533;*&#65533;&#65533;-&#65533;.&#65533;c&#65533;&#65533;Y&#65533;&#65533;Y&#65533;9&#65533;&#65533;:&#65533;&#65533;&#65533;:&#65533;d&#65533;Qh&#65533;q&#65533;M&#65533;9&#65533;&#65533;
c&#65533;a&#65533;&#65533;3&#65533;do&#756;&#65533;
&#65533;&#65533;
&#936;&#65533;|&#1783;&#65533;&#65533;&#65533;G&#65533;U{&#65533;&#65533;&#65533;&#65533;&#693;^&#65533;&#65533;t&#65533;&#65533;&#65533;&#65533;&#65533;:&#65533;&#65533;%Q&#65533;&#65533;xt&#65533;X&#65533;
&#65533;Mc&#65533;r&#65533;
&#65533;.%&#65533;&#65533;z&#65533;x&#65533;&#65533;S&#65533;&#65533;&#65533;'&#65533;Vk&#65533;Y;&#65533;<&#65533;&#65533;&#65533;&#1784;&#65533;&#65533;&#65533;a{&#65533;7&#1438;h&#65533;v&#65533;&#33175;&#65533;&#65533;#{&#65533;m&#65533;&#65533;v&#65533;&#65533;N7&#65533;&#65533;l&#65533;&#65533;)7&#65533;&#65533;&#65533;&#65533;&#65533;K&#65533;&#65533;+&#65533;y&#65533;&#65533;;&#65533;^{!&#45622;i&#65533;&#65533;&#65533;6J[y&#65533;&#65533;&#65533;&#65533;;&#65533;&#65533;K&#65533;&#379;&#65533;&#65533;{&#65533;&#65533;&#65533;&#65533;&#65533;&#65533;&#65533;&#1781;&#65533;&#65533;&#65533;&#65533;&#65533;&#65533;&#65533;zP&#65533;&#65533;&#65533;&#65533;&#65533;C&#65533;y&#65533;&#65533;&#65533;7&#65533;;&#65533;&#65533;&#65533;+Q&#65533;&#65533;!Yqdz8&#65533;&#65533;[&#65533;&#65533;&#65533;&#65533;U&#65533;&#65533;&#65533;&#1788;[&#65533;&#1603;&#65533;&#65533;&#65533;k,&#65533;&#1323;&#65533;&#65533;K&#65533;&#65533;hRy&#65533;&#65533;y'B&#65533;&#65533;+&#65533;nd&#65533;&#65533;y&#65533;
\&#65533;&#65533;&#65533;&#539;&#65533;&#795;&#65533;&#1790;&#65533;&#65533;<&#65533;&#65533;&#65533;;&#65533;&#65533;&#309;&#544;&#65533;&#65533;"&#319;&#65533;W@\'q&#65533;L&#65533;&#65533;&#65533;,&#65533;{r&#65533;2|&#65533;U&#65533;&#65533;&#65533;&#65533;WxG&#65533;6&#65533;l&#65533;)&#65533;!&#65533;&#65533;=<>&#65533;&#65533;&#65533;&#65533;&#65533;&#65533;&#65533;x&#65533;&#65533;Wp&#65533;&#65533;-V&#65533;)&#65533;&#65533;&#65533;Y&#65533;-,&#65533;&#65533;Wl&#65533;5&#65533;&#65533;]&#65533;&#65533;@&#65533;&#65533;dK&#65533;B<&#65533;d&#65533;&#65533;g&#65533;|&#65533;&#1115;&#65533;&#65533;&#65533;l&#1756;I{-&#65533;&#65533;La&#65533;&#65533;&#65533;&#65533;&#65533;&#65533;/&#224;|&#65533;S&#65533;&#65533;S\&#65533;&#65533;&#65533;&#65533;}&#65533;&#487;{&#65533;&#65533;&#65533;&#65533;&#65533;&#1797;&#65533;K&#65533;?&#65533;Z&#65533;,&#65533;@y&#65533;b&#65533;&#566;&#65533;&#203;&#824;m&#65533;&#65533;&#65533;&#526;|o&#65533;&#65533;:wd&#183;&#65533;&#65533;&#65533;>&#65533;QW&#65533;&#65533;&#481;\&#65533;N&#65533;J&#65533;H&#1433;&#65533;&#65533;_&#65533;&#65533;8&#65533;\&#518;|&#570;&#65533;&#445;&#65533;&#65533;hp&#65533;&#65533;&#65533;&#65533;<&#65533;&#65533;,&#190;;dkFd*&#65533;&#65533;t&#65533;'K&#65533;&#65533;5&#65533;&#65533;l&#65533;_1&#65533;&#65533;&#65533;q&#65533;|&#65533;&#874;&#559;&#65533;}&#65533;&#65533;<&#757;l&#760;&#65533;&#65533;&#65533;&#955;L&#65533;&#65533;&#65533;b&#65533;&#65533;e&#65533;&#65533;k&#65533;&#65533;&#65533;l&#65533;H|&#992;&#65533;/"&#65533;&#65533;&#819;&#65533;&#65533;&#65533;-&#1061;L&#65533;	&#65533;&#65533;&#65533;&#65533;&#801;&#882;&#65533;&#65533;=&#65533;=&#65533;&#65533;&#65533;&#65533;{&#65533;>&#65533;H&#65533;&#65533;&#65533;&#65533;!&#65533;&#1340;[&#65533;&&#65533;RK&#65533;&#65533;&#65533;&#65533;&#1849;+&#65533;&#65533;K&#65533;&#65533;&#65533;3]&#65533;5&#65533;&#65533;6&#65533;d&#65533;&#65533;&#65533;l&#1449;&#1146;&#65533;&#1216;I&#65533;Am&#65533;D&#65533;&#65533;G&#65533;&#65533;t&#65533;Lm&#65533;&#65533;&#1299;&#619;|M&#65533;&#65533;p&#65533;&#65533;&#65533;*&#65533;@&#65533;}&#65533;&#65533;&#65533;&#65533;*&#65533;JF&#65533;]&#65533;c}&#65533;y&#65533;^&#65533;&#65533;k&#65533;?]&#65533;]&#1294;<&#65533;]&#65533;&#1630;&#65533;&#65533;v&#65533;&#1120;&#893;p&#65533;&#65533;V&#65533;&#1474;-&#65533;r&#65533;&#1129;&#1356;&#65533;&#65533;x&#65533;W&#65533;&#1583;&#65533;&#65533;:&#65533;&#65533;&#1618;&#65533;&#65533;/&#65533;&#1431;&#65533;&#65533;o&#65533;&#65533;&#65533;&#65533;<&#65533;G&#65533;X&#65533;&#65533;&#65533;]&#1506;&#65533;&#65533;`&#65533;&#65533;&#1005;&#65533;&#65533;&#65533;&#65533;&#65533;&#65533;&#65533;&#456;&#65533;&#65533;&#65533;^]&#65533;&#65533;&#65533;&#65533;&#65533;&#65533;:&#65533;&#65533;[&#65533;&#1730;&#65533;&#65533;&#65533;]&#65533;pM&#65533;rP&#65533;F&#65533;&#65533;&#669;&#65533;&#65533;&#65533;&#65533;&#65533;&#65533;&#65533;P&#65533;&#65533;&#65533;&#65533;&#1363;A&#1738;}&#65533;Xm&#65533;{8&#65533;&#65533;&#65533;&#65533;OK&#65533;&#65533;&#1705;&#65533;m&#65533;&#65533;+&#1980;&#65533;&#65533;&#65533;&#65533;&#658;-&#65533;.&#65533;Z&#65533;&#65533;&#65533;&#271;&#65533;&#1982;&#65533;&#65533;&#65533;&#65533;&#65533;&#65533;&#65533;&#65533;&#65533;\&#65533;&#65533;&#65533;&#65533;s,&#65533;&#65533;}&#65533;U&#65533;^&#65533;
&#65533;&#65533;'/&#65533;&#65533;	]w^&#65533;&#1921;z
&#65533;8&#65533;&#1955;&#65533;i|n&#65533;&#65533;g&#65533;9&#65533;&#65533;4+&#65533;&#65533;&#65533;m&#65533;&#1117;&#2015;&#65533;&#65533;&#65533;M&#65533;%&#65533;&#652;&#65533;+&#65533;&#65533;|&#65533;6&#65533;-&#65533;T-&#65533;_.&#65533;yE&#65533;&#65533;;ge&#65533;&#65533;&#65533;E&#65533;=&#65533;r~|on&#65533;&#65533;&#65533;&#65533;@-&#65533;B]&#65533;M&#65533;&#65533;&#65533;\&#65533;&#65533;=&#65533;Vn&#65533;Y&#65533;&#1405;&#65533;b&#65533;&#65533;&#1865;&#65533;&#65533;Z&#65533;Q&#65533;&#65533;i&#65533;n&#65533;|&#65533;=&#65533;&#65533;u&#65533;j&#65533;&#65533;z&#760;&#65533;&#65533;&#65533;&#65533;&#65533;&#65533;&#65533;&#65533;O&#65533;J&#65533;&#1512;N&#65533;U~&#65533;n&#582;~&#65533;}&#1032;&#65533;&#65533;&#65533;&#65533;&#65533;&#65533;t&#65533;&#65533;&#65533;&#65533;&#65533;l&#65533;&#65533;t&#65533;&#65533;&#65533;
&#65533;&#65533;&#65533;&#65533;H~&#65533;&#1978;&#65533;&#65533;&#65533;-&#1187;&#65533;&#65533;l&#65533;&#1321;&#65533;&#65533;s&#65533;&#65533;>&#65533;(&#65533;&#65533;^&#65533;&#65533;&#1547;~&#65533;&#65533;&#1998;&#65533;&#65533;&#33710;&#65533;z&#65533;&#65533;-&#65533;&#65533;&#65533;&#65533;&#65533;<&#65533;&#65533;&#65533;&#65533;v~&#1927;&#65533;&#65533;>&#1293;&#65533;&#830;&#65533;&#65533;.&#65533;&#65533;&#65533;&#65533;&#65533;>&#65533;-&#65533;4~&#65533;^~&#65533;&#65533;&#65533;&#65533;&#65533;&#65533;&#65533;&#65533;	?&#65533;&#1854;&#65533;&#65533;&#65533;~&#65533;&#65533;&#65533;&#65533;&#65533;&#65533;~&#65533;nm&#65533;&#65533;&#65533;&#65533;&#65533;&#65533;&#65533;w&#65533;&#65533;&#1070;&#65533;&#65533;&#65533;M&#65533;&#65533;&#65533;&#65533;\>&#65533;:&#65533;]A&#65533;&#65533;^-&#65533;3&#65533;&#65533;&#65533;.&#65533;&#65533;&#65533;&#65533;&#65533;&#65533;&#254;&#65533;w&#1935;&#65533;N&#65533;&#65533;&#783;X&#65533;&#65533;J&#65533;&#65533;n&#65533;!&#65533;%&#65533;(/&#65533;&#65533;&#65533;&#65533;R&#65533;&#65533;/O&#65533;X&#65533;v&#65533;&#65533;&#1758;&#65533;&#65533;U&#65533;&#65533;&#65533;&#65533;>&#65533;/&#65533;I&#65533;&#65533;i&#65533;&#65533;H&#65533;&#65533;[&#65533;&#65533;-&#65533;&#65533;)&#65533;N&#65533;&#65533;&#65533;&#65533;z?&#65533;T&#65533;&#65533;-&#65533;&#639;Q&#65533;&#65533;&#65533;&#65533;&#65533;3o&#812018;eo&#65533;&#65533;&#65533;&#2007;q&#65533;&#65533;r?&#65533;o&#65533;w&#65533;&#65533;&#65533;&#65533;&#65533;&#65533;&#65533;T&#65533;~&#65533;&#130;&#65533;&#65533;6&#65533;&#65533;&#65533;&#65533;~&#65533;&#65533;&#65533;
&#65533;&#65533;d&#65533;&#65533;&#235;&#65533;>&#65533;&#65533;2x&#65533;/&#65533;&#65533;9&#65533;&#65533;&#65533;&#65533;&#65533;&#65533;&#65533;&#65533;&#65533;&#65533;&#65533;H&#65533;&#65533;RN&#65533;&#65533;&#65533;&#65533;N&#65533;&#65533;`/&#65533;a&#65533;&#65533;&#65533;&#65533;&#1087;&#65533;&#65533;&#65533;&#65533;&#65533;&#65533;&#65533;<n&#65533;+&#65533;U&#65533;[&#65533;&#65533;?&#65533;&#65533;&#65533;&#65533;&#65533;j&#1916;&#65533;&#65533;&#65533;&#65533;&#65533;&#65533;&#65533;&#65533;&#65533;&#65533;&#65533;&#65533;&#65533;|&#65533;&#65533;,&#65533;&#65533;&#65533;-&#65533;&#65533;ivL&#65533;]&#65533;$&#65533;&#65533;&#65533;A&#65533;	ai+&#65533;0&#65533;C&#65533;aM&#65533;X&#65533;&#65533;E&#65533;&#65533;,:&#65533;&#65533;&#65533;GZ!3&#65533;$&#65533;&#65533;IT'S&#65533;dy&#65533;&#65533;K&#65533;1e&#65533;&#65533;Y&#65533;&#65533;&#65533;N8oj&#65533;&#65533;&#1255;&#65533;M@&#65533;&#65533;T&#65533;&#65533;Q&#65533;I5&#65533;\&#65533;S&#65533;S&#65533;&#65533;&#65533;>&#65533;JUQ&#65533;C&#65533;&#65533;n&#65533;:&#65533;&#65533;W&#65533;|&#65533;&#65533;!&#65533;&#65533;&#65533;&#65533;i&#65533;m&#65533;&#65533;m&#1783;l&#65533;&#165;&#65533;&#65533;&#65533;]&#65533;a&#65533;&#65533;&#65533;&#65533;/&#65533;+U&\Y&#65533;c&#65533;'^&#824;&#65533;c&#523;{M&#65533;l&#65533;&#65533;e&#793;bf&#65533;q&#65533;&#65533;&#65533;:w-&#65533;tC&#1118;7&#65533;&#65533;X&#65533;&#65533;k&#65533; e&#994;-&#65533;6&#65533;l&#65533;&#65533;[&#65533;&#65533;=&#65533;7&#1244;:E'N&#65533;x&#1321;O&#65533;#g&#65533;&#1849;&#1390;&#65533;&#65533;&#65533;[&#65533;&#65533;u&#65533;l&#65533;&#65533;>&#65533;{\&#65533;y&#65533;&#65533;&#65533;&#65533;&#65533;p&#65533;#^&#2046;&#65533;{&#65533;&#65533;e&#735;}&#65533;&#65533;&#65533;&#1265;K&#65533;&#65533;_w&#65533;&#65533;`&#65533;o&#65533;_[&#65533;@Sp&#65533;Ox
&#65533;&#65533;&#65533;&#65533;9J*&#65533;&#65533;B&#21923;&#65533;&#65533;&#65533;:&#65533;N+&#65533;&#65533;&#65533;&#65533;&#65533;&#65533;.;&#65533;&#65533;&#65533;&#942;U&#65533;&#65533;&#65533;b&#65533;bF&#65533;&#65533;1&#65533;(&#1803;&#65533;2&#65533;R&#65533;&#65533;G&#65533;&#65533;$&#65533;&#65533;&#65533;&#65533;#R&#65533;!I&#1057;#&#65533;&#65533;%&#65533;&#65533;M&#65533;d&#65533;&&#65533;|NCL6L&#65533;&#65533;L&#65533;S&#65533;	&#65533;&#65533;&#65533;C4&#65533;&#65533;D<N&#65533;&#65533;M&#65533;T&#1838;E:_&#65533;&#1148;q&#65533;&#65533;F&#65533;&#65533;G &#65533;&#65533;z$&#65533;&#65533;&%&#65533;T&#65533;&#65533;&#65533;\4&#65533;U"&#65533;M&#65533;)&#65533;&#274;&#65533;.!&#65533;&#65533;&#808;&#65533;$&#65533;)O9=3M5&#65533;4&#65533;8&#65533;t&#65533;V&#65533;SF&#65533;&#65533;uOch&#65533;@o&#65533;PA}&#65533;&#65533;&#65533;UIB&#65533;[&#65533;I_o&#65533;TRf)&#65533;&#65533;&#65533;Q$d&#65533;4-7&#65533;&#65533;P&#65533;&#65533;&#65533;8G%&#65533;TSO&#65533;3&#65533;U&#65533;k&#65533;\t_&#65533;&#65533;&#65533;Y&#65533;p&#65533;]&&#65533;&#65533;LW\&#1356;&#65533;d&#65533;%&#65533;`&#65533;p&#65533;_&#65533;u4&#65533;I~&#65533;&#65533;h&#65533;6&#65533;&#1300;ak&#65533;&#65533;p[&#65533;&#65533;\&#65533;&#65533;&#757;3&#1871;&#1485;&#65533;&#65533;$J69&#65533;&#65533;&#65533;73#W&#1431;XCc6T`&#65533;	>&#1470;!5&#65533;Y&#65533;}Z&#65533;8&#65533;&#65533;2&#33343;sb&#65533;+&#65533;
+&#65533;1&#65533;M:&#65533;&#65533;&#65533;&#65533;&#65533;b&#65533;u/1&#65533;&#65533;zk&#65533;D&9^wO.9H`xD&#65533; &#65533;^V&#65533;&#25156;%&#65533;G&#65533;&#65533;&#65533;&#65533;X&#65533;^&#65533;&#65533;{&#65533;&#65533;&#65533;j&#65533;&#65533;I&#65533;2&#65533;&#65533;&#65533;L&#65533;d&#65533;&#10653;&#65533;x&#65533;=y<&#65533;a&#65533;&#65533;k&#65533;Ov&#65533;2z7K{m_&#65533;&#65533;m&#65533;]&#65533;s&#65533;<&#65533;&#65533;cIG&#65533;_Fk&#65533;9og&#65533;&#65533;yo&#65533;}&&#65533;h&#65533;-Dz&#65533;&#65533;)&#65533;V&#65533;&#65533;&#65533;&#65533;&#65533;&#65533;9&#65533;}r0$&#65533;&#65533;&#65533;+GH&#65533;b&#65533;lf&#65533;5&#65533;;n&#65533;&#65533;g&#65533;&#65533;}M?&#65533;ud_&#65533;&#65533;g&#65533;g&#65533;&#65533;&#65533;&#65533;&#65533;=w&#65533;O&#65533;&#65533;&#65533;,V|D&#65533;&#65533;G&#65533;&#65533;O&#65533;&#65533;&#65533;&#65533;3l&#65533;	4&#65533;|2=&#65533;&#65533;m3&#65533;q&#65533;F670&#65533;&#65533;Qp&#65533;&#65533;-nfA&#1409;/$&#65533;9&#65533;&#65533;&#65533;W&#65533;>&#1689;&#65533;Z&#65533;&#1236;&#65533;4&#65533;&#65533;w&#65533;[&#65533;t&#65533;G<&#65533;U&#65533;k3&#65533;&#65533;&#65533;GZ-&#65533;&#65533;a}&#65533;&#65533;]&#65533;Kn&#65533;&#65533;'3&#65533;*&#65533;&#65533;`e&#65533;D&#65533;-&#45309;q&#65533;I&#36323;&#65533;&#65533;v&#65533;&#1245;U&#65533;&#65533;B&#65533;&#65533;j~&#131;!&#65533;&#65533;&#65533;&#65533;/&#65533;&#1094;&#65533;&#65533;!}&#65533;&#65533;7&#65533;&#65533;Ib&#65533;&#65533;&#65533;&#65533;&#65533;EP&#65533;a&#65533;/X&#65533;?j&#65533;5&#65533;&#65533;&#65533;[&#65533; +&~&#65533;&#65533;&#65533;&#65533;&#65533;&#65533;&#65533;p&#65533;&#65533;&#65533;d&#65533;pI&#65533;&#65533;A&#65533;&#65533;s&#65533;&#65533;h&#65533;,&#65533;&#65533;&#65533;&#65533;&#65533;xJ!&#65533;r&#65533;&#65533;&#65533;&#65533;&#65533;&#65533;&&#65533;{ld-&#65533;A)&#65533;&#65533;|&#65533;&#65533;"k&#65533;&#65533;Pp&#65533;J&#65533;d%&#65533;&#65533;&rud&#65533;&#65533;&#65533;(&#65533;&#65533;L=&#65533;&#596;&#65533;&#65533;&#65533;&#65533;@&#65533;&#65533;&#65533;,&#222;&#65533;&#65533;&#65533;&#65533;&#65533;&#65533;#&#65533;&#65533;k&#65533;&#65533;\&#65533;r'&#65533;;&#65533;;&#65533;9r&#65533;`|&#65533;&#65533;w*dr&#65533;UgT&#65533;5&#65533;"&#65533;>BA&#65533;&#65533;&#641;=1&#65533;d&#65533;&#65533;&#65533;o&#65533;&#1174;ab&#65533;YHCV&#65533;&&#65533;$Z&#65533;&#65533;)F&#65533;s&#65533;Fq&#65533;&#65533;&#65533;&#65533;&#65533;3&#65533;&#65533;Q&?&#1096;&#65533;66&#65533;3E(&#65533;&#65533;&#65533;PA}&#271;&#65533;&#65533;&#65533;D':&#65533;>&#65533;&#26808;Lg&#65533;&#65533;&#65533;-~4'&#65533;gS&#65533;&#65533;&#65533;&#65533;&#65533;S~&#65533;&#65533;*&#65533;&#65533;L&&#65533;&#65533;c@#&#65533;&#65533;?&#65533;&#415;%&#65533;6hz&#65533;&#65533;]&#65533;&#65533;]eB[&#332;@onPd&#1866;&#65533;&#65533;&#2040;&#65533;'z]_H&#65533;Z&#65533;&#65533;F&#65533;p^D
a&#65533;4&#427;f&#1356;&#65533;&#65533;&#65533;&#65533;(VR&#660;&#65533;&#65533;M%e:S&#65533;&#65533;&#65533;l&#65533;[&#65533;&#65533;V$&#65533;BtC&#65533;+&#65533;,&#65533;N&#65533;&#65533;&#65533;oYJ&#65533;y&#65533;W&#65533;hC&#65533;&#65533;&#65533;mm%aX&#65533;&#65533;&#65533;|&#65533;V&#65533;&#65533;&#1583;>&#65533;&#65533;ce&#65533;&#65533;&#65533;Z&#65533;&#65533;4M&#65533;Z7+&#65533;&#65533;&&#65533;&#65533;&#65533;&#65533;&#65533;P&#65533; &#65533;V&#65533;w&#1384;L&#65533;&#65533;3E&#65533;&#65533;&#65533;&#65533;&#65533;ms{[HP&#65533;(&#65533;m&#65533;=E$<&#65533;.&#65533;&#65533;&#65533;_4&#65533;{\&#65533;ZV&#65533;A&#65533;&#65533;rSY&#65533;&#65533;&#65533;U]&#65533;U&#65533;&#65533;&#65533;&#65533;4&#65533;&#65533;+&#65533;&#65533;K&#65533;&#65533;vWA&#65533;o/&#65533;Ua&#65533;&#65533;T(&#65533;4/{&#65533;&#65533;&#65533;>&#65533;&#65533;&#65533;&#65533;K&#65533;F&#65533;J6&#65533;+&#65533;o]&#65533;&#65533;&#65533;&#65533;&#65533;kee&#65533;6&#65533;&#65533;I&#1661;n9E&#65533;&#65533;&#65533;&#65533;&#65533;&#65533;C&#65533;p&#65533;]Q&#65533;g	&#65533;&#65533;&#65533;U&#65533;qD&#65533;&#65533;&#65533;X&#65533;'=|{{&#65533;&#1264;&#65533;'%Y&#1002;_0&#65533;x&#65533;1&#65533;&#52126;+&#65533;&#65533;EW?&#65533;]&#65533;i&#65533;&#65533;&#65533;6&#65533;&#65533;&#515;&#65533;&#65533;xB-^2&#65533;&#65533;&#944;&#65533;M8e@xVM&#50547;&#65533;*-&#65533;&#65533;&#65533;&#65533;&#65533;&#65533;&#65533;h&#65533;&#65533;&#65533;t|&#65533;iH&#65533;&#65533;5(f&#65533;%&#65533;&#65533;&#65533;&#65533;i&#65533;xz"&#65533;&#65533;]&#65533;&#65533;&#65533;W-&#65533;&#1647;}&#65533;3'&#667;&#65533;@&#474;&#65533;&#65533;}&#65533;&#65533;&#65533;[s&#65533;&#65533;&#65533;&#65533;Y&#65533;\&#65533;[&#65533;0~&#164;&#65533;&#65533;&#65533;&#65533;&#65533;&#65533;s&#65533;I&#65533;g&#65533;z&#1305;v&#65533;&#65533;&#65533;&#65533;ZU&#65533;&#65533;|&#65533;&#65533;j&#65533;e]U{Z&#65533;&#65533;&#65533;;t&#65533;s&#65533;&#65533;F&#65533;&#65533;&#65533;&#65533;&#385;&#65533;&#65533;+&#65533;&#65533;	)?g&#65533;&#1923;&#65533;m|&#65533;&#65533;&#65533;&#65533;n&#65533;U&#65533;&#65533;e&#65533;&#65533;s&#65533;&#65533;k&#65533;[&#65533;}&#1796;Vi&#65533;&#65533;L]&#65533;&#65533;&#65533;&#65533;,~&#65533;1&#65533;3&#65533;&#65533;<mG~&#65533;lj&#65533;&#65533;&#65533;}&#65533;w\&#65533;&#65533;&#65533;\&#65533;&#65533;&#65533;&#65533;&#65533;&#65533;'&#65533;&#65533;S&#65533;"L&#65533;&#65533;;&#65533;&#65533;{&#65533;&#65533;&#65533;%&#65533;t&#65533;Z&#65533;&#65533;v7%&#65533;&#65533;&#65533;*&#65533;3&#65533;x&#65533;}&#65533;&#65533;G]&#65533;>&#603;S&#65533;r[;&#65533;&#9081;&#65533;N&#65533;&#65533;F&#65533;5&#65533;&#65533;q}ng&#65533;F&#65533;e1*l&#65533;c&#65533;d&#65533;:&#65533;&#65533;&#65533;&#65533;t:&#65533;&#65533;&#65533;S&#65533;z*&#65533;&#65533;&#65533;P&#65533;&#65533;&#65533;&#65533;.Q]-&#65533;_&#65533;&#65533;&#65533;.&&#65533;e;v&#65533;&#65533;&#65533;&#65533;=}&#65533;0Vi&#65533;}&#65533;n;&#65533;-6&#65533;&#14893;x&#65533;&#65533;&#2027;}&#65533;&#65533;&#65533;&#65533;&#65533;g}&#65533;&#65533;+&#65533;&#65533;g&#65533;&#65533;!ly&#65533;m&#65533;&#65533;X&#65533;]&#65533;&#65533;&#1017;&#65533;W&#65533;:&#65533;D7&#65533;&#65533;@&#65533;|&#65533;;_tj\&#65533;&#65533;4&#65533;&#65533;&#65533;T&#65533;&#65533;|&#65533;o&#65533;&#65533;&#65533;&#65533;&#65533;f~&#1714;&#65533;&#65533;&#12159;x&#65533;C&#65533;&#65533;&#9212;&#65533;&#65533;&#65533;&#65533;s&#65533;&#65533;/M&#65533;&#65533;&#1390;&#65533;&#65533;?&#65533;&#65533;M&#65533;&#65533;5>z'&#65533;&#65533;&#1703;:&#65533;U&#65533;&#1537;6&#65533;<&#59645;&#65533;;&#65533;&#65533;&#65533;&#65533;&#65533;&#65533;,?&#65533;C4&#65533;&#65533;'&#65533;&#65533;@&#65533;&#65533;&#65533;?&#15039;w&#65533;&#65533;w&#65533;&#65533;&#65533;&#702;&#65533;#&#65533;&#65533;&#65533;?t&#65533;&#65533;;&#65533;,@&#65533;&#65533;&#299;='&#65533;.
?&#65533;k@4&&#65533;{@&#65533;-&#65533;&#65533;&#65533;&#65533;:H&#65533;@t$&#65533;&#65533;&#65533;&#65533;&#65533;$$@d&#65533;T&#65533;\&#65533;V&#65533;&#65533;&#65533;Q&#65533;&#65533;A$1&#65533;+/&#65533;Agj&#65533;&#65533;&#65533;&#65533;j&#65533;?&#65533;&#65533;?&#65533;SB&#65533;&#1253;&#65533;&#41722;&#65533;&#65533;'&#65533;+i&#65533;)&#65533;B+&#65533;&#65533;,&#65533;&#65533;&#65533;=r>&#65533;&#65533;&#65533;)&#65533;&#65533;&#65533;&#65533;)2&#65533;?|1&#65533;j&#65533;&#65533;J&#65533;&#65533;&#65533;:$lB'\&#65533;J&#65533;C6&#65533;&#65533;&#65533;&#65533;;&#65533;&#65533;E&#65533;&#65533;&#65533;2>&#65533;A6&#65533;&#65533;&#65533;17&#65533;&#65533;&#65533;E+C<&#65533;]KDE6&#65533;&#65533;#&#65533;4&#65533;Q&#65533;5&#65533;&#65533;6|C]&#65533;&#65533;L4&#65533;ND&#65533;&#65533;&#65533;O4&#65533;P&#65533;&#65533;&#65533;&#65533;>$ED&#65533;T&#65533;A	&#65533;&#65533;&#65533;&#65533;1&#65533;'Z4CY&#65533;b&#65533;&#65533;D7&#65533;F&#65533;&#65533;]&#65533;&#65533;\D&#65533;8&#65533;E&#65533;;@`2&#65533;&#65533;"&#65533;+4&#432;&#65533;<&#65533;Z&#65533;Q&#65533;&#65533;|&#1700;L&#65533;f&#65533;&#65533;h&#65533;F~&#65533;&#65533;FkDl&#65533;&#65533;"&#65533;&#65533;G&#65533;&#17220;G&#65533;*GsD&#65533;&#65533;sNFw,&#65533;&#65533;5&#65533;&#65533;&#65533;GRI&#65533;=l@f&#65533;&#65533;|&#65533;E&#65533;&#65533;B$&#65533;0CD&#65533;G&#65533;&#65533;&#65533;&#753;&#65533;&#65533;7_TH&#65533;a&#65533;&#1520;+<&#65533;&#65533;&#65533;I%F&#65533;&#65533;&#522;&#65533;I&#65533;&#65533;&#65533;c&#65533;&#65533;4Q&#65533;e,&#65533;R&#633;&#65533;&#65533;&#65533;c&#65533;a&#65533;&#65533;&#658;&#65533;/&#65533;&#65533;&#65533;&#65533;&#65533;&#65533;&#65533;&#65533;J&#65533;s&#65533;&#65533;A&#65533;&#65533;D&#65533;A&#65533;k&#560;&#65533;H&#65533;l&#65533;a\&#65533;&#65533;9&#65533;&#65533;&#65533;4&#65533;@&#65533;-&#65533;4&#65533;&#65533;}&#65533;&#679;&#65533;&#65533;@&#65533;D&#65533;F,C&#65533;&#65533;&#65533;&#1729;&#65533;	&#65533;&#65533;@A&#48864;$^l	&#65533;&#65533;0&#65533;&#65533;&#65533;$&#65533;'&#65533;`&#65533;H&#65533;<&#65533;H&#65533;9&#65533;x&#718;&#65533;A&#65533;&#65533;&#251;4uq&#381;<I&#65533;&#65533;K&#65533;&#65533;K&#65533;&#65533;&#65533;&#65533;&#65533;&#65533;&#65533;&#65533;&#65533;&#65533;EJK&#65533;L#s	<&#65533;L&#727;&#65533;&#65533;&#65533;&#65533;9&#65533;&#824;M&#65533;C&#65533;z&#65533;&#65533;H)&#65533;TJ&#65533;8MP&#65533;&#65533;&#65533;)&#65533;&#65533;&#65533;&#65533;&#65533;&#65533;&#1524;&#65533;&#65533;,&#779;&#65533;&#65533;p0&#65533;<&#65533;&#65533;&#65533;r<&#65533;&#65533;&#65533;&#65533;C&#65533;LM&#65533;N&#65533;&#65533;&#65533;&#65533;&#800;&#65533;&#65533;&#65533;&#65533;L&#65533;M&#65533;&#65533;H&#65533;&#65533;&#65533;d&#65533;NY&#65533;A&#65533;N&#65533;&#65533;&#65533;&#65533;&#149;,.&#65533;O}&#619;+OS&#65533;D&#65533;|&#817;&#65533;&#65533;&#65533;&#65533;&#65533;&#65533;&#65533;&#65533;O&#65533;&#65533;&#65533;&#65533;J&#65533;&#65533;O&#65533;&#65533;5@d&#65533;&#65533;&#65533;&#65533;&#65533;t&#65533;&#65533;	&#65533;&#65533;<&#65533;k&#65533;&#65533;TP&#65533;&#65533;>o<&#65533;]b&#65533;&#65533;M&#65533;DKL&#65533;&#65533;&#65533;&#65533;&#65533;OP\&#944;p&#65533;%&#65533;&#65533;&#318;&#65533;&#65533;M1&#65533;&#65533;]&#65533;&#65533;&#65533;&#1281;&#65533;3't&#65533;&#65533;&#65533;s&#65533;&#65533;\H&#65533;PP&#65533;&#65533;&#65533;&#65533;P&#65533;|G&#65533;P"m&#65533;&#65533;#}&#65533;&#65533;&#65533;O&#65533;TQxa&#895;|&#65533;D&#65533;N&#915;RH&#65533;&#65533;+&#65533;&#65533;&#65533;&#65533;sO&#65533;T	E&#65533;&#65533;&#65533;8cO1]
3% UN&#65533;J&#65533;&#65533;Qf,&#65533;7-1&#65533;<D|&#65533;&#65533;2;&#65533;Sk&#65533;&#65533;&#65533;&#65533;u&#65533;/>&#65533;Q&#65533;&#65533;&#65533;,&#65533;&#65533;&#65533;TWM	&#65533;S&#65533;&#65533;3&#65533;X&#65533;3&#65533;&#65533;&#65533;&#65533; &#65533;&#65533;IQ6mS$=&#65533;L&#65533;,9]&#65533;	&#65533;N<}&#65533;^&#65533;&#65533;Q&#65533;M&#1620;&#65533;&#65533;&#296;?&#65533;:	MGW/&#65533;+TY=
en&#65533;&#65533;&#1786;[&#65533;Q]&#65533;&#65533;HU&#1251;&#65533;T`5&#65533;S&#65533;N8%&#65533;M5&#65533;cEI&#65533;LV]&#65533;m7}m&#65533;)&#65533;h%&#65533;&#65533;[T&#65533;QS&#65533;&#65533;;&#65533;&#65533;&#65533;7Wr5&#65533;&#65533;H&#65533;5&#65533;J&#65533;X&#65533;&#65533;&#65533;&#65533;5&#65533;&#1316;DR&#65533;T&#65533;U&#65533;Wy&#65533;;$&#65533;MV&#65533;&#65533;8Y&#65533;5&#65533;Q&#65533;&#65533;&#65533;&#65533;h&#1918;hO&#65533;{P&#65533;&#65533;Y(&#1289;&#65533;e0&#65533;W&#65533;U&#65533;X&#65533;&#65533;S&#65533;5&#65533;&#65533;&#189;&#451;G&#65533;:H&#65533;XKZW&#65533;&#65533;&#65533;a-%&#65533;m&#65533;&#65533;&#65533;&#65533;(&#65533;|&#65533;V&#65533;&#65533;Z&#65533;kY&#65533;m&#65533;UeU&#65533;&#65533;0&#65533;&#65533;YA&#65533;&#858;%A&#65533;&#65533;F%W&#65533;:Z,&#65533;X&#65533;]&#65533;&#65533;4&#65533;BhZ6&#65533;&#1575;u&#427;&#65533;Z&#65533;&#65533;&#65533;&#65533;\&#65533;&#65533;&#65533;&#65533;&#1492;&#65533;Z&#65533;=U&#65533;[&#65533;%&#65533;k&#65533;&#65533;&#65533;&#65533;)&#1139;&#65533;
&#65533;}[n+W&#65533;&#65533;&#65533;&#65533;&#65533;[&#65533;&#65533;&#65533;&#65533;[w}Wx&#65533;&#65533;&#65533;Sh&#65533;G&#65533;&#65533;Zge\h[&#65533;]&#65533;&#65533;&#65533;p\&#65533;&#65533;&#573;&#65533;h&#5696;]&#65533;&#65533;&#65533;ZG}&#65533;&#65533;D&#65533;H &#65533;!&#65533;&#65533;G&#65533;&#65533;[&#65533;e&#65533;/<]&#1341;Sy&#65533;J&#65533;t#|]Y&#65533;m\&#1645;&#65533;&#65533;&#65533;^&#65533;UU&#65533;&#65533;&#65533;&#65533;&#65533;f&#65533;]&#1649;\qZ&#65533;=o&#65533;X&#65533;UZ&#65533;&#65533;&#65533;&#65533;e&#1978;&#292;f&#65533;&#188;&#65533;&#65533;&#65533;Y;&#65533;^&#65533;&#65533;^~E&#65533;&#65533;-`&#65533;&#65533;&#65533;&#65533;&#65533;&#65533;UU&#65533;&#65533;V&#65533;[`&#65533;m&#65533;&#65533;&#758;&#65533;&#65533;&#65533;]&#65533;&#65533;&#65533;P&#65533;M&#1979;U&#65533;&#65533;mF}&#65533;&#65533;&#65533;&#65533;8&#65533;%a&#65533;E&#65533;&#65533;u&#65533;&#65533;%`&#65533;^&#65533;&#65533;&#65533;V`&#65533;&#65533;V&#65533;0&#65533;`&#65533;q9&#65533;&#1671;u&#65533;X&#65533;\P&#65533;&#65533;^&#65533;&#65533;&#65533;D&&#65533;4M$\&#65533;-&#65533;x&#65533;&#65533;x&#65533;&#65533;&#65533;&#65533;&#65533;va&#65533;^&#65533;&#65533;&#65533;&#65533;&#65533;&#65533;/m&#65533;&#65533;&#65533;&#65533;`&#65533;B&#65533;&#65533;6F&#65533;&#65533;&#65533;&#65533;&#2034;3?&#65533;\+&#65533;$&#65533;[&#65533;-VOL&#65533;&#65533;b&#65533;b&#65533;&#65533;+&#439;,&#65533;b&#65533;&#1212;iL*&#65533;&#65213;0~_)c!&#65533;5e8&#65533;&#65533;Ov-&#1105;D&#65533;&#65533;mQ&#65533;K&#65533;{&#65533;&#1965;&#65533;&#65533;:>`:&#65533;&#65533;/-&#65533;&#65533;&#65533;&#65533;p]&&#65533;b*,&#65533;&#65533;@&#65533;&#65533;D&#65533;&#65533;&#65533;\&#907;&#65533;&#65533;F&#65533;q&#65533;&#65533;&#65533;&#65533;^&#65533;&#65533;&#65533;&#65533;5&&#892;K&#65533;&#65533;&#65533;&#65533;&#65533;M&#65533;cM&#65533;a`&#65533;&#65533;&#65533;@ES&#65533;&#65533;AF&#65533;T6c@Cd&#65533;E&#65533;&#65533;Rz$RF7&#65533;&#65533;eo&#65533;[&#65533;,&#65533;\&#65533;Z8&#65533;ef&#65533;&#65533;`&#65533;&#65533;&#65533;]\&#1589;bd&#65533;&#65533;t<&#65533;f^&#2021;&#65533;\&#65533;&#65533;[&#65533;&#65533;aENl&#65533;PX&#65533;&#65533;udZ&#65533;f\&#65533;K\&#65533;&#65533;h*&#65533;&#65533;&#65533;tVgb&#65533;dO&#65533;4&#65533;c&#65533;e^&#65533;R&#65533;M&#1933;&#65533;m&#65533;&#65533;hnei&#65533;&#65533;x&#65533;`&#65533;5&#65533;YF&#65533; &#65533;&#65533;&#65533;&#65533;e4"&#65533;&#65533;4&#65533;f&#65533;~&#4526;&#65533;&#65533;M`&#65533;&#65533;1kff&#65533;@&#65533;g&#65533;V&#65533;&#65533;hk&#65533;3&#65533;&#65533;&#65533;,i&#65533;&#65533;f8i&#65533;$a&#65533;~d&#65533;&#65533;&#65533;&#65533;f&#65533;u&#65533;j&#65533;&#65533;c>&#65533;&#65533;eK&#65533;%&#65533;3%&#43134;&#65533;}&#65533;g&#65533;u&#65533;&#65533;Q&#65533;~d&#65533;&#65533;&#65533;o.&#65533;g<h&#65533;}i'&#65533;j&#65533;&#65533;j&#65533;&#65533;&#65533;&#65533;&#65533;&#65533;&#1418;v`&#65533;&#65533;&#65533;&#65533;UV&#65533;&#65533;~6&#65533;s5k&#65533;el&#65533;&#65533;$&#65533;Fcn6&#65533;&#65533;p&#65533;k&#65533;Th&#65533;&#65533;&#65533;)~&#65533;&#65533;&#65533;>&#65533;X&#65533;h&#65533;+&#65533;'$&#48302;&#65533;y&#65533;g&#65533;+&#65533;&#65533;,&#42014;m&#65533;v&#65533;&#65533;n&#65533;"&#65533;&#65533;;@i+&#65533;&#65533;&#65533;N&#35382;&#65533;_&#65533;d&#65533;&#65533;<m&#65533;mh&#65533;&#65533;&#65533;&#65533;&#1286;&#65533;&#262;l&#65533;^&#65533;&#65533;m&#1622;XB&#65533;n&#65533;M&#686;l&#65533;>?&#65533;.&#65533;&#65533;l2&#65533;j&#950;WE4&#65533;&#65533;v&#65533;&#65533;&#65533;f&#65533;&#65533;&&#65533;&#65533;l&#65533;&#65533;&#47078;n&#65533;nDp&#65533;&#65533;&#65533;n&#65533;&#65533;&#65533;&#65533;&#65533;&#65533;&#65533;&#65533;&#65533;&#65533;&#65533;&#65533;&#65533;F&#65533;JV&#65533;F&#65533;i&#65533;&#65533;fn&#65533;&#65533;j&#65533;&#65533;o&#65533;.&#65533;&#442;&#65533;&#65533;&#65533;m&#65533;&#1376;&#65533;m&#65533;"&#1478;l>&#65533;
&#65533;&#65533;&#65533;t&#65533;`&#65533;vp&#65533;Y'	&#65533;pG&#65533;
&#65533;&#65533;&#1613;o&#65533;&#65533;&#65533;&#65533;&#65533;&#65533;&#65533;Q&#65533;V&#65533;'&#65533;Gp&#1188;=q&#65533;b&#65533;&#65533;iu%b&#65533;m3&#65533;&#65533;&#65533;&#65533;&#65533;IV17\&#65533;f\"r&#65533;&#65533;p5_&#65533;!&#65533;o 7r?&#65533;o&#65533;&#65533;o&#65533;r&#65533;&#65533;&#65533;:7p{&#65533;r&#65533;|^scJ	,&#65533;/&#65533;^&#65533;&#65533;k>s7Gscf&#65533;6_t&#65533;&#65533;8	9&#65533;s&#65533;&#65533;&#65533;&#65533;&#65533;&#65533;&#65533;Mg&#65533;3&#65533;s?&#65533;s@&#65533;&#65533;O&#65533;k/nCWVDf&#65533;V&#65533;E&#65533;G&#65533;W'&#65533;7,&#2022;JrM,q&#65533;&#65533;sO/&#65533;;&#65533;&#65533;L&#65533;r&#65533;rP&#65533;s&#65533;&#65533;t&#442;!&#65533;n&#65533;&#65533;vv&#65533;&&#65533;O]&#65533;&#65533;lu &#65533;l&#65533;&#65533;&#65533;ukw&#65533;l&#65533;v8?rJ&#65533;&#65533;JJ:&#65533;u^oruW&#65533;l&#65533;&#65533;M&#65533;&#65533;&#65533;&#65533;&&#65533;b&#65533;rQ&#498;&#65533;&#65533;L&#65533;S&#1817;&#65533;et&#65533;q&#65533;v&#65533;&#65533;vW&#65533;&#65533;o&#65533;R&#65533;&#65533;&#65533;r&_&#65533;wu&#65533;&#65533;_we&#65533;&#65533;x&#65533;w"&#65533;&#65533;&#65533;&#65533;&#65533;|7&#65533;&#65533;JD}&#65533;1?+&#65533;&#65533;q&#65533;]&#65533;7x&#65533;G&#65533;&#65533;&#65533;u&#1326;;ty&#65533;&#65533;D}~xs&#65533;&#29263;w&#65533;o&#65533;&#65533;&#65533;&#65533;&#65533;&#65533;cGvac&#65533;&#65533;&#65533;M&#65533;&#65533;&#65533;E&#65533;&#65533;F2&#65533;E&#65533;n&#1793;&#65533;&#65533;O&#65533;&#65533;gy&#65533;&#65533;&#65533;&#65533;&#65533;%&#65533;P&#65533;&#65533;&#65533;&#65533;&#65533;&#65533;&#2024;Hvg&#65533;(&#65533;y&#65533;/{&#65533;&#65533;&#65533;&#65533;&#65533;&#65533;&#65533;]&#65533;&#65533;&#65533;&#65533;&#65533;&#65533;'&#65533;6>&#65533;2L&#65533;&#65533;_z&#65533;d&#65533;(&#65533;&#65533;&#65533;&#65533;&#65533;|&#65533;&#65533;&#65533;&#65533;&#65533;z&#65533;&#65533;&#65533;&#65533;l&#65533;&#65533;|5&#65533;7&#65533;&#65533;&#65533;=&#65533;V{*&#65533;x&#65533;&#65533;{&#65533;&#65533;&#65533;{&#65533;?z9fI&#65533;g&#65533;b~t&#65533;&#65533;&#65533;}&#65533;'|&#65533;7&#65533;0}&#65533;Q>&#65533;l{&#65533;&#65533;|&#65533;&#65533;&#65533;=&#65533;&#65533;&#65533;Q&#65533;&#65533;|&#65533;&#65533;[&#65533;n&#65533;&#65533;@&#65533;&#65533;&#65533;&#65533;8^&#65533;=&#65533;&#65533;?&#65533;&#65533;?&#65533;&#65533;7}&#65533;o&#65533;mwsm&#65533;&#1391;&#65533;&#65533;~&#65533;&#65533;h&#65533;&#65533;u`&#65533;t&#663;l&#65533;'&#65533;&#65533;J{&#65533;u&#65533;k&#65533;/&#65533;KIq&#65533;,&#65533;&#65533;&#65533;&#65533;&#65533;&#65533;/s&#65533;u&#65533;o&#65533;&#1215;&#65533;&#65533;&#65533;&#65533;&#65533;&#65533;n&#65533;S&#65533;"h&#65533; &#65533;U	&#65533;j&#65533;&#65533;&#65533;N&#65533;&z&#65533;&#65533;&#65533;&#65533;%&#65533;7Bz&#65533;&#65533;c&#65533;&#65533;"A&#65533;,&#65533;hQ&#65533;&#65533;&#65533;V&#65533;4&#65533;&#65533;%&#65533;&#65533;2[&#65533;&#65533;3&#65533;&#65533;&#860;:w&#1412;iR%&#1056;>&#65533;%d&#65533;%R&#65533;8&#65533;&#65533;a&#65533;&#65533;)&#65533;&#65533;R&#65533;&#65533;&#65533;c&#65533;*&#65533;&#65533;r&#65533;&#65533;y&#65533;f&#1584;f&#406;)k&#65533;,Z1j&#192;i&#65533;&#65533;,U&#65533;Jyb&#65533;.&#65533;$z&#65533;&#65533;&#65533;7&#65533;:&#65533;(&#65533;&#65533;0&#65533;&#266;&#65533;&#65533;&#65533;&#65533;q`1ZPFa&#65533;&#65533;&#791;7&#65533;&#65533;&#65533;&#65533;3&#1057;1&#65533;]&#65533;&#65533;&#65533;&#65533;U{n=&#65533;5Amj&#65533;=&#65533;6&#65533;&#65533;5J&#65533;&#65533;7&#65533;K&#65533;"u&#65533;9&#65533;8r&#65533;&#65533;&#65533;&#65533;&#65533;T)t&#65533;&#615;7w&#65533;t'&#65533;&#65533;&#1641;r&#65533;&#65533;&#65533;&#65533;&#65533;~K6&#65533;&#65533;l&#1523;W|&#65533;y&#65533;4&#65533;&#65533;&#65533;&#65533;&#65533;&#514;k&#65533;&#65533;&#65533;?&#65533;	&#65533;&#65533;&#65533;=6g&#65533;&#65533;&#65533;&#65533;&#65533;&#65533;9&#65533;&#65533;i&#65533;&#65533;&#65533;`
&#42384;mj&#65533;&#65533;o&#65533;u\p&#65533;G&#65533;&#1177;h&#65533;vTEwK%
U&#65533;PG]&#65533;&#65533;v5v&#65533;&#65533;&#65533;&#65533;G^y&#27223;&#65533;[Av!$\&#65533;&#65533;w&#65533;|v&#1863;_~@8&#65533;&#65533;/&#65533;`X&#65533;UZI%&#65533;j&#65533; &#65533;V&#1445;haF8&#65533;f&#65533;eB+&#65533;p&#65533;&&#65533;&#65533;y&#65533;&#65533;Eq&#65533;&#65533;.&#65533;&#65533;&#65533;r(BG&#65533;I5&#587;&#65533;
Zv|&#65533;xc&#65533;&#65533;&#65533;&#65533;c&#65533;j&#65533;&#65533;#&#65533;CJ:&#65533;&#65533;G2E&#65533;&#65533;!&#65533;&#65533;~?@&#65533;	'H9e&#65533;W&#65533;wj&#65533;[r&#65533;ee&#65533;&#65533;&#65533;&#65533;
&#65533;&#65533;y&#65533;&#65533;&#65533;&#65533;&#65533;&&#65533;m&#65533;&#65533;&#65533;t&#65533;i&#65533;'&#65533;y&#65533;vx&#65533;D,&#65533;&#65533;&#65533;a&#563;&#65533;J&#65533;&#1908;&#65533;*&#65533;#&#65533;&#65533;>&#1694;&#65533;&#65533;RZ)]HR1n&#65533;&#65533;&#65533;&#65533;)a&#65533;&#65533;&#65533;&#65533;*V&#1556;&#65533;:&#65533;d&#65533;&#65533;&#1706;&#65533;&#65533;&#65533;+&#65533;a&#65533;9a&#65533;&#65533;:Z&#65533;&#65533;e&#65533;&#65533;(&#65533;&#65533;&#65533;&#65533;&#65533;	&#65533;0&#65533;&#65533;&#65533;&#65533;S&#65533;2&#65533;&#65533;&#65533;Dq&#65533;#j&#65533;&#65533;&#1594;&#65533;&#65533;&#65533;n&#65533;-&#65533;&#1986;&#65533;&#65533;&#65533;b&#65533;&#65533;2}&#30875;&#65533;&#65533;&#65533;&#65533;&#65533;&#65533;aT&#65533;K&#65533;&#65533;&#65533;"&#65533;&#65533;>&#65533;:4&#65533;&#65533;&#65533;&#65533;o&#65533;Op&#1264;&#39600;A'|&#65533;&#1342;6,&#65533;p&#65533;&#65533;&#65533;&#65533;'M&#65533;&#65533;&#65533;{"{1&#65533;&#1708;&#65533;b&#65533;&#65533;&#65533; &#65533;,&#65533;&#65533;%&#65533;|r&#657;&#65533;+_&#65533;0&#65533;&#65533;&#65533;&#65533;&#65533;&#65533;&#65533;s&#65533;BN4&#65533;&#459;t&#1203;v&#65533;&#65533;,4&#65533;4&#65533;OC&#1872;&#65533;&#65533;&#65533;9&#157;{&#65533;&#1428;[\&#65533;^&#65533;&#65533;Q&#65533;&#65533;:&#65533;&#65533;;&#65533;&#65533;k&#65533;&#65533;&#65533;&#65533;"g;7&#65533;u&#65533;{&#65533;&#65533;~&#65533;&#65533;&#65533;Z
&#65533;&#65533;Gt:&#65533;+(x&#1263;&#65533;&#65533;7&#65533;&#65533;*&#65533;&#65533;G&#65533;8&#65533;`&#65533;K&#65533;&#65533;l3&#65533;&#65533;_&#65533;l&#65533;~~&#65533;g&#65533;~&#65533;&#150;D:&#65533;&#65533;&#65533;&#65533;&#65533;&#65533;}&#1402;&#65533;`&#65533;&#65533;;&#1781;&#65533;X&#65533;&#65533;p&#65533;;&#65533;&#65533;&#65533;=w;&#1930;g&#65533;&#65533;&#65533;gyJk&#65533;&#65533;G8&#65533;Y&#65533;z&#65533;&#65533;&#65533;(&#65533;A/&#65533;q&#65533;*B8>&#65533;y&#65533;M&#65533;&#65533;Z&#65533;&#65533;&#65533;OO&#65533;&#65533;RLw?&#65533;&#65533;&#65533;$&#65533;{&#65533;&#1578;&#65533;&#65533;&#65533;&#65533;&#65533;
&#65533;&#65533;8&#65533;H&#65533;&#832;F,&#65533;&#65533;&#35455;&#65533;&#65533;i&#65533;&#65533;&#65533;&#65533;&#65533;&#65533;q{&#65533;&#65533;&#65533;%dE3I&#65533; &#65533;&#65533;&#65533;&#65533;l&#65533;PP&#65533;|$&#65533;&#65533;&#65533;&#65533;B&#65533;&#65533;&#65533;},d&#65533;&#65533;s&#65533;&#65533;h&#65533;_&#65533;`&#65533;&#65533;D&#65533;a&#65533;=&#65533;a&#65533;8D"~&#65533;q)d[)&#65533;E&#65533;&#65533;>&#65533;&#65533;&#65533;&#65533;&#65533;I>&#65533;&#65533;&#65533;&#65533;&#65533;4EVm&#65533;h&#65533;&#65533;i*&#65533;A&#65533;2T"&#65533;"B4w&#393;\H&#65533;&#65533;&#65533;&#65533;&#65533;&#65533;F&#65533;&#65533;&#65533;&#65533;ty&#65533;]NbG;&#65533;1&#65533;&#65533;&#65533;&#65533;}(L@&#65533;nT&#65533;!&#65533;&#65533;Fn&#65533;I&#65533;&#65533;&#65533;&#65533;(&#65533;D	T2&#65533;l&#65533;:&#65533;EOr&#65533;_dj&#65533;N&#65533;J&#65533;&#65533;&#65533;<&#65533;+QKY&#65533;&#65533;$&#65533;&#65533;&#65533;&#65533;n&#65533;K&#65533;&#65533;i&#65533;/&#65533;&#65533;&#65533;z&#65533;&#65533;>3&#65533;&#65533;,&#65533;&#65533;yLd&#65533;&#65533;+&#65533;&#65533;>&#577;Q&#65533;&#65533;"(xMmn&#65533;&#65533;Y&#65533;Dm&#65533;oB&#65533;&#65533;&#65533;&#65533;)&#1169;&#65533;&#65533;&#65533;&#65533;d;g&#65533;&#65533;Z&#65533;&#65533;99&#65533;&#65533;&#65533;&#65533;&#65533;K{&#65533;&#1239;&#65533;&#65533;#W&#65533;&#65533;Om&#65533;&#65533;,ET&P&#65533;&#65533;$&#65533;-]-&#65533;&#65533;P	^q3[&#65533;(7&#65533;&#65533;&#65533;&#65533;p&#65533;&#65533;cr&#65533;8&#65533;&#65533;&#656;&#65533;N\M&#65533;IQ*&#1428;&#65533;Dig&#65533;&#65533;&#65533;&#1202;&#852;&#65533;5&#65533;&#65533;&#65533;&#65533;&#65533;&#65533;&#65533;&#65533;+&#65533;\&#65533;z&#65533;*&#1341;&#65533;&#65533;&#65533;}$&#65533;&#65533;&#65533;&#1317;f4&#65533;&#65533;$T&#65533;&#1571;&#65533;\&#65533;&#65533;i"&#65533;&#1091;&#65533;&#65533;j_&#65533;&#65533;9&#65533;&#753;Z&#65533;&#65533;&#65533;U)Z&#65533;&#65533;&#1457;&#65533;R&#65533;H&#65533;&#65533;Z&#65533;&#1718;~&#65533;5&#65533;u&#65533;&#65533;O&#65533;&#65533;&#65533;&#65533;&#65533;~&#65533;`+YK`&#65533;%&#65533;F?3*&#65533;&6&#65533;&#65533;ZM&#65533;H&#65533;&#65533;&#65533;~&#1080;d&#65533;d&#65533;&#65533;YL4&#52373;k&#65533;&#65533;
&#65533;w*&#173;8&#65533;QU&#65533;&#65533;V?&#65533;&#65533;&#65533;&#65533;&#65533;!V&#65533;(&#65533;&#1466;&#65533;&#65533;+mk+&#65533;&#65533;&#65533;&#1480;	&#65533;&#65533;N&#65533;[&#65533;&#65533;&#65533;&#65533;na&#65533;X\o~&#65533;&#65533;u&#65533;n&#65533;&#65533;&#65533;&#65533;R&#65533;&#65533;^&#65533;nI!&#65533;]&#65533;N&#65533;&#65533;&#1917;&#65533;hI;&#65533;&#65533;&#65533;~&#65533;&#65533;JxC&#65533;^&#65533;&#65533;&#1533;&#388;o&#65533;}&#213;&#65533;&#65533;&#65533;
&#65533;/b&#65533;&#65533;&#65533;&#65533;&#65533;&#65533;%.&#65533;&#65533;[X&#65533;&#1593;&#65533;%&#65533;&#65533;&#65533;!kv&#65533;&#65533;-&#65533;g&#65533;a&#65533;&#65533;&#65533;&#65533;6mj&#65533;&#65533;^3&#65533;&#65533;#.1&#65533;&#65533;
&#1761;&#1207;.^&#65533;2&#65533;Y&#65533;&#65533;&#65533;&#65533;eRg\&#65533;w&#65533;&#65533;&#65533;q&#65533;&#65533;gY&#65533;&#65533;V&#65533;)&#65533;&#65533;&#65533;`&#65533;&#65533;9D&#65533;<&#65533;v[&#65533;]&#65533;P&#65533;&#65533;y&#65533;&#65533;Sk#)W&#65533;&#654;&#65533;&#65533;&#65533;&#542;n&#65533;&#65533;]&#65533;&#65533;&#708;'&#65533;&#65533;&#65533;Sg&#65533;&#65533;C&#65533;&#65533;&#65533;&#65533;b*&#65533;M&#65533;<&#65533;&#65533;&#1650;&#65533;&#65533;&#65533;j#&#65533; S8&#65533;Iv&#65533;&#65533;Tkh'&#721;&#65533;f&#65533;&#65533;&#65533;}&#65533;IZ&#752;&#65533;&#65533;_1&#65533;&#65533;L_z&#65533;d.&#65533;&#65533;)&#65533;[5&#65533;Yp&#1470;q&#65533;y<&#65533;&#65533;j@&#65533;&#65533;&#65533;&#65533;&#65533;&#65533;&#65533;&#65533;`X&#65533;Q&#986;&#65533;&#65533;e9&#65533;&#65533;&#65533;!&#65533;8Kv&#65533;|-o&#65533;&#65533;&#65533;^&#65533;&#65533;"m&#65533;c&#65533;&#65533;&#65533;f&#65533;&#65533;ifv:&#65533;&#65533;&#65533;Pm&#65533;e&#65533;n.&#65533;K&#65533;&&#65533;z&#65533;}6&#65533;&#65533;&#65533;&#65533;Uu&#65533;&#65533;&#65533;&#65533;&#1543;&#65533;:&#923;&#65533;&#65533;&#65533;7&#65533;&#65533;&#65533;&#65533;e&#65533;&#65533;&#65533;&#65533;&#65533;&#65533;&#65533;&#65533;&#65533;&#65533;&#65533;UB&#65533;uv&#65533;&#65533;&#65533;x&#65533;&#65533;m&#65533;&#65533;&#65533;&#65533;}&#1387;&#65533;n&#65533;1&#65533;	>_&#65533;&#65533;&#65533;&#65533;&#65533;k2&#34506;|&#65533;$wU&#65533;}ra&#65533;&#65533;,o&#65533;Wy&#65533;~&#65533;W&#65533;K8;&#65533;&#65533;.sL&#65533;&#65533;9&#65533;&#1796;&#65533;&#65533;&#65533;&#65533;}&#65533;&#65533;&#65533;y&#65533;&#65533;&#65533;&#65533;&#65533;~&#65533;$&#65533;7.&#17276;&#65533;&#65533;g#&#65533;&#65533;&#65533;hC&#65533;&#65533;&#65533;&#65533;&#65533;T&#65533;~&#65533;&#65533;S&#65533;&#65533;(&#65533;w&#65533;&#65533;&#65533;r&#65533;J&#13664;y&#1755;&#65533;&#65533;N&#65533;r&#65533;&#65533;~1&#65533;&#65533;<&#65533;&#65533;&#65533;&#65533;&#65533;]&#1923;.{&#65533;&#65533;&#65533;&#65533;|&#65533;&#65533;&#65533;&#65533;&#65533;&#65533;&#65533;YS<&#65533;-oo&#599;&#65533;&#65533;[&#65533;&#65533;3&#65533;&#867;&#65533;&#65533;&#65533;&#65533;&#65533;&#65533;B/&#65533;&#65533;&#2044;&#65533;.&#65533;&#65533;&#65533;&#65533;.&#65533;&#1399;&#65533;&#65533;&#65533;&#65533;&#65533;&#65533;&#65533;&#65533;&#65533;&#65533;K&#65533;&#65533;&#65533;G&#65533;&#65533;&#65533;&#65533;&#65533;&#65533;&#65533;&#65533;&#65533;#y7N&#65533;&#65533;N&#65533;~&#65533;&#65533;&#65533;ob&#65533;=&#791;r; P&#2002;X&#65533;&#65533;&#38337;m_&#65533;)&#65533;z&#2025;&#842;^U&#65533;&#65533;&#65533;1&#65533;&#65533;&#65533;&#65533;&#65533;&#65533;&#1201;_&#65533;&#65533;&#65533;y&#65533;V&#65533;&#65533;&#65533; &#65533;&#65533;&#65533;&#65533;&#6142;&#65533;_&#65533;-&#65533;&#65533;	&#65533;`&#65533;&#65533;&#65533;%&#65533;&#65533;US&#65533;&#65533;&#65533;&#1914;D &#65533;&#65533;V&#65533;&#65533;e&#65533;&#65533;^&#65533;!&#65533;6&#65533;!v&#65533;&#65533;&#65533;W&#1349;&#65533;&#65533;1	N&#65533;	"_&#65533;&#65533; &#65533;9_&#65533;&#416;&#65533; &#65533;&#65533;`&#65533;&#65533;&#65533;&#65533;q&#65533;&#65533;&#65533;&#65533;Z &#65533;!&#65533;a&#65533;=&#65533;&#65533;%]&#65533;&#65533;&#65533;&#65533;&#65533;&#65533;&#65533;YA&#65533;&#65533;ISh&#65533;j&#65533;^a	&#65533;`^&#65533;na&#65533;&#65533;&#65533;~!&#65533;&#65533;&#65533;`&#65533;qJH&#65533;!&#65533;HI&#65533;&#65533;`&#1901;!&#65533;&#65533;&#65533;&#65533;`)&#65533;&#65533;&#65533;a&#65533;&#65533;	&#65533;a+j&#65533;:&#65533;+&#65533;ah&#65533;&#65533;&#65533;&#65533;"&#65533;&#65533;&#65533;&#65533;&#65533;&#65533;]^#b&#65533; &#65533;&#65533;$R&#65533;&#65533;&#65533;&#65533;ab&&#65533;3n"'v&#65533;'&#65533;(f@&#181;&#65533;4&#65533;!6&#1441;`ec^#&#65533;!&#65533;&#65533;b&#65533;QR&#65533;&#65533;&#65533; `a.&#65533;!&#65533;_/&#65533;&#65533;#v&#65533;	"I&#65533;%&#65533;&#65533;1&#65533;.#d&#65533;&#65533;3B#(^cQ&#65533;@Z&#65533;*&#65533;B&#65533;&#65533;)V`&#65533;)`&#65533;5T&#65533;&#65533;f]&#65533;B&#65533;HF
&#65533;&#65533;&#1604;.&#65533;&#65533;&#65533;&#65533;&#65533;&#65533;Y&#65533;&#1509;\0&#1187;&#65533;}&#65533;|&#65533;&#65533;iC> ?&#1696;?&#65533;&#65533;FI&#65533;4&#65533;&#65533;&#65533;7&$&#65533;&#65533;&#257;_&#65533;&#65533;^&#65533;-QF&#65533;D&#65533;&#65533;X&#65533;;%^-&#65533;#HvGx&#65533;ATR!&#65533;Q&#65533;.&#65533;&#65533;H6ZI&#65533;&#65533;#
&#65533;=&#65533;$&#65533;%K&#65533;d?&#65533;&#65533;z"&#65533;&#65533;sA&#65533;Z&#65533;]N&#65533;&#65533;N&#65533;&#65533;\f&#65533;B&#65533;%&#65533;&#65533;&#65533;D&#65533;&#2028;U$SZdF&#65533;c!>&#1678;XeUB&#65533;a&#65533;cV&#65533;&#65533;xp%q^&#65533;}%X*&#65533;X2	&#65533;&#65533;XI&#65533;M&#65533;^&#65533;&#65533;[&#65533;&#65533;%\&#65533;%i&#1189;&#65533;	e(~f[n&#65533;&#65533;&#65533;_&#65533;96%&#65533;l&#65533;aVEaf&#65533;T&#65533;fb*&#65533;`&#65533;_<>&#65533;W&#65533;&#65533;=2Im&#65533;deRfjbfV&#65533;fb'&#1694;jBdQ&#65533;&#65533;t&&#65533;N&#65533;&)R\vNSuvg^&#65533;&k&#65533;e&#65533;-&#65533;&#65533;_*&#65533;S&#65533; &#39306;&#65533;&#65533;G&#65533;&#65533;I6&#65533;o&#65533;&#65533;&#65533;&#65533;U&#65533;M&~&#65533;F"'&#65533;r.g&#65533;4&#65533;&#65533;&#65533;&#65533;B&#65533;w&#65533;%u&#65533;f5&#65533;`\&#65533;&#65533;n'jVtZ&#65533;&#65533;9&#1883;&#65533;'R&#65533;gl&#65533;&&#65533;	&#65533;{&#65533;&#65533;VP%o*f|&#65533;U&#65533;ve}J&#65533;%g&#65533;&#65533;&#65533;'&#65533;(&#65533;sj'&#65533;vg&#65533;&#65533;&#65533;-&#65533;&#65533;d&#65533;bg]&#65533;&#20586;&&#65533;e&#1475;Y&#65533;kG&#65533;&#65533;&#65533;}(&#65533;&#65533;&#65533;v&#65533;"
f&#65533;&#615;c2J&#65533;&#65533;&#65533;9~6I&#65533;&#65533;&#65533;&#65533;(&#65533;&#65533;&#65533;&#65533;(&#65533;j&#65533;Q&#65533;&#65533;&#65533;h&#65533;&#65533;&#65533;hB&#65533;)&#65533;dj(&#65533;Z&#65533;F&#65533;x&)&#65533;-&#65533;O4&#65533;&#65533;&#1958;&#65533;&#65533;&#1992;"&#65533;&#65533;R&#65533;&#65533;]&#65533;Vgp&#65533;&#65533;%&#65533;d~&#43480;z&#65533;jC3&#65533;&#65533;Y&#65533;d&#65533;)&#65533;&#65533;&#1549;&#65533;
$8&#937;&#65533;&#65533;f&#65533;&#65533;t&#65533;)&#65533;&#1350;9&#65533;'m&#65533;({&#65533;'&#65533;N&#65533;&#65533;&#65533;&#65533;&#65533;&#1378;&#65533;*&#65533;eY&#65533;~&#65533;b&`H*&#65533;"&#65533;+&#65533;&#65533;&#65533;&#65533;&#417;&#65533;%<&#65533;zj&#65533;^&#65533;&#65533;&#65533;MB(&#65533;*h&#65533;&#65533;f&#65533;^&#65533;b(&#65533;&#65533;i&#65533;&#65533;Z&#65533;.&#65533;&#65533;&#65533;&#65533;j&#65533;*&#44710;&#65533;{\Z&#65533;R&#65533;&#65533;k&#65533;&#65533;&#65533;G&#65533;%+&#65533;.k&#65533;Z&#65533;&#65533;&#65533;&#65533;&#65533;&#65533;X&#65533;V&#65533;7^&#65533;&#65533;&#65533;&#65533;&#65533;&#65533;&#65533;tk_&#65533;j&#65533;&#65533;k&#65533;&#65533;&#65533;&#65533;&#65533;&#65533;&#65533;gG&#65533;Upe&#65533;&#65533; &#418;d&#65533;W1
+`@&#65533;&#65533;&#1816;&#65533;Yv&#65533;&#65533;&#65533;&#65533;&#65533;&#1599;&#65533;i,&#65533;b&#65533;M&#65533;&#65533;&#65533;&#65533;&#65533;&#65533;A&#65533;&#65533;R:&#65533;&#65533;zh&#65533;&#65533;&#65533;&#65533;&#65533;&#65533;f&#65533;&#65533;j&#65533;&#65533;&#65533;T&#65533;&#65533;&#65533;&#450;,&#65533;6-&#65533;&#65533;&#65533;(&#65533;&#65533;&#65533;R'&#65533;z&#65533;&#65533;&#65533;l&#810;a&#65533;&#940;&#65533;&#1961;&#65533;&#65533;&#65533;&#65533;6&#65533;y&#170;&#65533;*f]Me&#65533;
m
&#65533;&#1122;h$&#65533;h0m&#65533;&#1453;&#1858;lY&#65533;&#1318;,&#1398;io&#65533;&#65533;&U&#65533;&#65533;&#65533;M
&#65533;&#65533;&#65533;*&#65533;&#1554;&#65533;&#65533;b>*&#65533;fzU,&#1782;&#65533;&#1782;&#65533;&#1774;&#65533;&#612;&#65533;}&#65533;&#65533;&#65533;]&#65533;f&#65533;&#1965;&#65533;&#65533;&#65533;iCF&#65533;&#65533;&#65533;m&#65533;-&#65533;,&#65533;R&#65533;P&#65533;&#65533;]nm&#65533;f&#65533;&#65533;&#65533;f_>&#1022;_&#65533;&#65533;_&#65533;&#65533;0&#65533;&#65533;&#65533;&#65533;M&#65533;&#65533;.&#65533;6`&#65533;&#65533;r,&#65533;'&#1866;&#65533;&#530;n&#65533;&#65533;&#65533;fk&#65533;l&#65533;Vc&#65533;&#366;&#65533;.&#65533;jm&#65533;FPx..&#65533;&#65533;&#65533;&#65533;&#65533;nm&#65533;&#65533;&#65533;&#65533;&#65533;m|6/}2/&#65533;&#65533;&#65533;:j&#65533;&#65533;&#65533;&#65533;N&#65533;&#65533;f&#65533;&#65533;`[&#65533;&#65533;@&#65533;.&#65533;j/Az/&#65533;&#65533;n&#65533;&#65533;&#65533;&#65533;F&#65533;&#65533;&#65533;_"&#65533;&#65533;&#65533;&#65533;&#65533;/&#65533;&#65533;0&#65533;&#65533;0&#65533;&#65533;X&#1327;&#65533;&#65533;&#65533;&#65533;&#65533;o&#65533;&#168;&#65533;&#60376;:&#65533;&#65533;a+&#65533;&#65533;&#65533;k/&#65533;*&#65533;3&#65533;7&#65533;&#65533;&#1964;&#65533;Vp&#65533;&#65533;&#65533;bpV&#65533;#&#65533;j&#65533;Cbq&#65533;B&#65533;&&#65533;	'&#65533;&#65533;&#65533;&#65533;&#65533;&#61218;&#65533;$'&#65533;&#65533;&#65533;&#65533;&#65533;&#65533;&#240;&#65533;l&#65533;&#65533;&#65533;&#65533;&#65533;&#65533;&#65533;&#65533;&#65533;&#1705;D&#65533;&#65533;0&#65533;Zp"&#65533;&#65533;o&#65533;H&#65533;&#65533;1&#65533;"&#65533;&#65533;j^&#65533;^&#65533;cCq&#65533;&#65533;;&#65533;&#65533;&#65533;0i>&#65533;{&#65533;o&#65533;&#65533;&#65533;&#65533;&#65533;.&#65533;&#65533;q&#65533;Np&#65533;&#65533;0&#65533;&#65533;&#65533;&#65533;&#65533;'7_1+&#65533;&#65533;p&#65533;F&#65533;	&#65533;&#65533;W&#65533;1 Fuc#&#65533;!oq&#65533;60#&#65533;1&#65533;.QzkH&#65533;.&#65533;Nd&#65533;&#65533;^&#65533;|&#65533;hm11;&#65533;&32'&#65533;&#65533;&#65533;zn&#65533;}.&#65533;r&#65533;&#65533;&#65533;&#65533;3&#65533;&#65533;&#65533;*+`6w-!&#65533;+[&#65533;8&#65533;rj&#65533;2-&#65533;2.&#65533;2&#65533;&#65533;&`&#65533;&#65533;"&#65533;'&#65533;&#65533;&#65533;&#65533;&#65533;3=wps2>#&#65533;&#65533;&#65533;>+33&#65533;&#65533;0&#65533;!)&#65533;2&#65533;&#65533;&#65533;&#65533; &#1522;&#65533;
.w&#65533;r&#65533;~&#65533;"&#65533;s9&#65533;|&#65533;&#65533;R0/&#65533;&#65533;&#65533;10&#65533;&#65533;&#65533;q=&#65533;&#65533;u&#65533;X&#65533;3&#65533;&#65533;?o&#65533;&#1577;&#65533;&#65533;4O&#65533;K'F&#65533;&#65533;i2k7&#65533;&#65533;B&#2024;6VC;&#65533;&#65533;&#65533;u"GtNW&#65533;&#65533;&#65533;&#65533;&#65533;:w&#65533;&#65533;2&#65533;;wtW&#65533;T&#65533;$O&#65533;tX&#65533;&#65533;U;J&#1802;24GsL&#65533;&#65533;&#65533;4&#65533;!4Y&#65533;9s1h&#65533;&#65533;&#65533;4D&#65533;D&#65533;E_4&#65533;&#65533;n;&#65533;/&#1702;m&#65533;N&#65533;<j&#65533;2g&#65533;V&#65533;uV&#65533;td"&#65533;&#65533;&#668;W&#65533;+L&#65533;t&#65533;&#65533;h&#65533;&#65533;c?6&#65533;&#65533;u8&#65533;&#65533;{&#65533;[&#65533;aCM&#65533;\&#65533;5]&#65533;&#65533;/GC&#65533;&#65533;&#65533;h&#65533;u^&#65533;u2{`Wuj&#65533;s3C&#65533;&#65533;&#65533;@+v /$d&#65533;6&#65533;N&#65533;d&#65533;5e&#65533;&#65533;e_&#65533;&#65533;.XE2&#65533;&#1698;]&#65533;&#65533;/&#65533;vikU&#65533;&#65533;V&#65533;&#65533;i;&#65533;Iv&#65533;ra/&#65533;&#65533;I&#65533;4&#65533;&#65533;M,dnms+&#65533;&#65533;N&#65533;&#65533;Qre&#65533;vg&#65533;-&#65533;&#65533;.&#65533;gW&#65533;&#65533;"&#65533;|+7}&#1527;}c&#65533;s&#65533;&#65533;s&#65533;&#65533;&#65533;&mu&#65533;v&#65533;"&#65533;3&#65533;5&#65533;*w&#65533;&#65533; ;&#65533;&#65533;&#65533;6o&#65533;&#65533;&#1514;&#65533;z&#65533;^R&#65533;g&#65533;hc&#65533;G&#65533;7&#65533;&#65533;&#65533;j&#65533;&#65533;Uw8~8&#65533;&#65533;&#65533;V&#65533;&#65533;8&#65533;&#65533;&#65533;&#65533;&#65533;m{&#65533;c'&#65533;&#65533;&#65533;&#65533;&#65533;&#65533;&#65533;&#65533;&#65533;uzK8&#65533;&#65533;F_&#65533;S&#65533;j&#65533;&#65533;wr&#65533;8&#65533;&#65533;&#65533;8Xp&#65533;&#65533;+&#65533;t&#65533;@1q^'&#65533;&#65533;&&#65533;,&#65533;vxlw?(&#65533;&#65533;lyy&#65533;z7&#65533;&#65533;&#65533;fS&#65533;&#65533;y&#65533;{&#65533;&#65533;&#65533;k&#65533;&#65533;y_?
&#65533;&#65533;&#65533;&#65533;/y&#65533;&#65533;&#65533; &#65533;&#65533;&#65533;&#65533;&#65533;Y$e&#65533;*&#65533;&#65533;&#65533;*&#65533;&#65533;&#65533;&#65533;&#65533;&#65533;&#65533;!&#15887;&#65533;&#65533;&#65533;&#65533;&#65533;&#65533;[8&#65533;&#65533;T:J&#5171;&#65533;&#65533;9&#65533;&#65533;G&#65533;&#65533;8__z&#65533;&#1053;&#65533;&#65533;"&#65533;x&#65533;&#65533;&#65533;&#65533;&#65533;&#65533;&#65533;&#65533;x&#65533;&#65533;z?d&#65533;&#65533;&#65533;&#65533;&#65533;&#65533;&pN0&#65533;?F3&#65533;/_|S&#65533;<j&#712;#9&#65533;&#65533;&#65533;&#65533;r&#65533;&#65533;O&#65533;&#65533;&#65533;:&#65533;&#65533;&#65533;X&#65533;X&#65533;:&#65533;&#65533;&#65533;m&#65533;&#65533;&#65533;&#65533;&#65533;&#65533;&#65533;&#65533;8&#65533;&#65533;&#65533;+&#1847;fh&#1638;&#65533;&#65533;&#65533;&#65533;&#65533;&#65533;&#65533;&#1273;&#65533;gz&#65533;{&#65533;&#65533;&#65533;y&#65533;&#65533;&#65533;&#65533;&#65533;&#65533;1&#65533;{X.&#65533;&#65533;D&#65533;&#65533;&#65533;&#65533;&#65533;l&#65533;&#65533;&#65533;;8&#65533;/:&#65533;CW&#65533;{&#65533;&#65533;:5&#65533;&#65533;&#65533;^;&#65533;G&#65533;`&#65533;&#65533;&#65533;&#65533;&#65533;&#65533;&#65533;@%{JO&#65533;&#65533;62*&#65533;m&#65533;`&#65533;&#445;&#65533;:&#65533;&#65533;e&#65533;&#65533;;&#12210;n;&#65533;&#65533;&#65533;&#65533;&#65533;~&#65533;&#65533;&#65533;9&#65533;&#65533;&#65533;;&#65533;ga&#65533;&#65533;&#65533;&#65533;m&#65533;&#65533;&#175;;&#65533;Q&#65533;&#65533;9&#65533;w:&#65533;&#65533;&#65533;+&#65533;&#65533;&#65533;&#65533;&#763;&#65533;/P&#65533;%&#65533;&#65533;9x&#993;&#65533;&#65533;<&#65533;&#65533;|Z&#65533;r&#65533;&#65533;C;&#65533;&#65533;&#65533;&#65533;&#65533;&#65533;&#65533;&#65533;j&#1478;&#65533;7&#65533;&#65533;&#65533;y&#65533;}=&#65533;&#65533;&#65533;&#65533;&#65533;0{&#828;}&#65533;`g&#65533;&#65533;&#65533;&#65533;&#65533;:#&#65533;z&#65533;O=&#65533;c}&#1471;<&#250;7qkd&#65533;&#65533;"&#65533;&#65533;&#65533;&#65533;&#65533;x&#65533;&#65533;[Yh{&#65533;x&#65533;O>&#65533;&#65533;&#65533;&#65533;&#65533;=&#65533;&#65533;&#65533;&#65533;Q&#65533;&#65533;;U&#65533;=8&#65533;}&#65533;&#65533;2&#65533;&#65533;69,&#65533;&#65533;&#65533;&#65533;&#65533;&#65533;&#65533;w&#65533;&#65533;&#65533;&#65533;j&#65533;{&#65533;/~I7>k&#65533;;u&#1750;&#65533;T&#65533;&#65533;g>&#65533;&#65533;%&#65533;5P&#65533;~&#65533;K;&#65533;>&#65533;&#65533;8&#65533;&#65533;&#65533;&#65533;;&#65533;%&#65533;&#65533;&#65533;&#65533;&#65533;r&#65533;&#65533;T&#65533;&#65533;&#1575;&#65533;&#65533;&#65533;>&#65533;&#65533;6}&#65533;&#65533;>&#65533;&#65533;'&#65533;&#65533;s&#65533;J&#65533;&#65533;&#440;ow&#65533;&#702;&#65533;&#65533;&#242;&#65533;0&#65533;3&#65533;&#65533;&#65533;:&#65533;&#65533;&#65533;	&#65533;1x&#65533;OB&#65533;&#65533;4t&#65533;&#65533;a&#65533;&#65533;)&#1665;H&#65533;&#65533;&#65533;s8&#385;&#65533;&#65533;#&#65533;6#I&#65533;9S&#65533;mfX&#65533;<iF&#65533;J&#65533;3i&#65533;4yg&#65533;&#65533;(&#65533;&#65533;&#65533;	&#65533;&#65533;&#65533;C&#65533;&#65533;3KR&#65533;K&#65533;rq&#65533;&#65533;&#65533;+T&#65533;VurkV&#65533;J&#65533;pE&#65533;&#65533;&#65533;kX&#65533;A&#534;&#65533;Q&#65533;	k/&#65533;u&#65533;&#65533;o&#65533;=&#65533;&#65533;n&#65533;r!&#65533;&#65533;&#65533;&#65533;&#65533;0qb&#65533;&#65533;e&#65533;x1c&#65533; W&#65533;{&#65533;rf&#847;9w&#65533;&#65533;&#65533;3&#65533;&#65533;I&#65533;`&#65533;&#65533;'&#1387;Y_r&#65533;vlK&#65533;#=&#65533;}&#65533;&#65533;C&#65533;y&#65533;Txp&#65533;'n4^&#65533;br&#65533;&#461;&#65533;&#65533;(&#65533;&#65533;&#606;9m&#65533;&#65533;&#65533;{&#65533;&#65533;j&#65533;c&#65533;	&#65533;&#1128;I&#65533;65~&#65533;T&#65533;Z&#65533;{&#65533;&#65533;&#65533;Y ;r&#65533;`1&#65533;&#65533;e&#65533;|&#65533;&#65533;&#65533;k&#65533;.&#65533;2L&#65533;k3&#65533;Dp&#65533;B%&#65533;L4	E;C&#65533;&k&#65533;C&#65533;<&#65533;&#65533;&#65533;sK&#311;;E&#65533;#&#65533;8&#65533;Q&#65533;&#65533;bd&#65533;&#65533;&#65533;&#65533;'&#65533;&#65533;&#65533;&#65533;;&#65533;&#750;;&#65533;&#65533;&#65533;"&#65533;&#65533;&#65533;&#65533;&#65533;&#65533;So&#65533;&#65533;&#65533;{&#65533;I&#65533;&#65533;&#65533;>&#65533;&#65533;&#65533;PA&#65533;&#65533;&#146;B[&#65533;A&#65533;p&#65533;.7&#754;&#65533;&#65533;&#812;&#65533;L&#65533;L&#65533;&#65533;N0&#65533;&#65533;&#65533;&#65533;4&#1104;<S&#65533;s&#65533;g&#65533;&#65533;&#65533;@&#65533;&#65533;P&#65533;&#65533;&#65533;&#65533;	lBG&#65533;z|&#65533;&#65533; &#1600;&#65533;&#1181;&#65533;3&#65533;&#65533;$&#65533;&#65533;
I%&#65533;&#65533;b)&#65533;&#65533;5J&#65533;&#65533;&#65533;&#65533;&#65533;&#65533;&#65533;2&#65533;&#65533;&#65533;,V&#65533;&#65533;&#65533;&#65533;&#65533;\5L&#65533;JS&#65533;&#65533;n&#65533;&#65533;&#65533;&#1868;s&#65533;b&#65533;&#65533;;I\O=UT&#65533;OA&#65533;&#65533;6&#65533;&#18219;&#65533;4&#65533;&#65533;&#65533;)k&#65533;&#6884;&#65533;HI+=w&#544;&#65533;&#724;&#65533;M&#65533;&#65533;&#1254;>E&#65533;IRI5&#65533;&#65533;T&#65533;&#1746;&#65533;~q}uA0g&#65533;&#65533;_&#65533;&#65533;L&#65533;A1{}&#65533;&#65533;`&#65533;&#65533;Xc&#65533;MV&#65533;f&#65533;|&#65533;&#65533;j	&#65533;&#65533;&#65533;Aa&#65533;&#65533;"&#65533;&#65533;UC&#65533;&#65533;J&#65533;&#65533;P&#65533;!&#65533;p&#65533;&#65533;\s&#1093;&#65533;&#65533;u&#1757;*&#65533;&#65533;&#65533;&#65533;q&#65533;x&#65533;m2&#65533;&#65533;&#65533;-&#65533;&#65533;&#65533;&#65533;RK_&#65533;V&#65533;2&#65533;w&#65533;5\&#65533;i[&#940;&#43749;v&#65533;K9%&#65533;zb&#65533;+&#65533;&#65533;Y&#65533;5&#65533;vc&#65533;=&#65533;Z&#65533;&#65533;0&#65533;WfY,'&#65533; &#65533;&#65533;r&#65533;,&#65533;Rum&#65533;y&#65533;&#65533;&#65533;&#65533;&#65533;w5%&#65533;&#65533;&#65533; &#65533;&#65533;&#65533;&#65533;&#65533;+&#65533;&#65533;&#65533;&#65533;U&#65533;-g&#65533;&#39785;&#65533;`j&#65533;&#65533;j&#65533;4&#65533;&#65533;&#65533;&#65533;&#65533;:&#65533;FT_}D&#65533;/&#65533;&#65533;&#65533;&#65533;n&#65533;&#65533;&#65533;e&#65533;&#65533;C&#65533;;&#60991;5\&#65533;&#65533;y&#65533;t&#65533;&#65533;h&#65533;&#65533;\&#65533;*&#65533;&#65533;q&#65533;&#65533;~&#65533;&#65533;&#65533;7UU&#65533;&#65533;w&#65533;&#65533;<&#1448;G&#65533;t&#65533;&#65533;&#65533;&#65533;A&#65533;K'p&#65533;Y&#65533;u&#65533;m&#65533;}v&#65533;&#52189;&#65533;&#65533;s&#65533;&#65533;&&#65533;&#65533;]&#65533;&#65533;]Z&#65533;E&#65533;&#65533;/f43^O&#65533;&#1523;&#65533;%Nq&#65533;s`&#65533;&#65533;W&#65533;&#65533;]&#65533;&#65533;GC&#65533;&#65533;%&#65533;y&#65533;-&#65533;&#65533;&#65533;`%&#65533;&#721;p}&#65533;&#65533;h&#65533;7&&#65533;iF})&#65533;&#65533;&(QC&#65533;ml&#65533;&#65533;&#65533;Dv?B&#65533;9<&#65533;C&#65533;&#65533;p(&#65533;	&#65533;&#1818;R&#65533;(@&&#65533;	&#65533;J&#65533;&#65533;&#65533;@r&#65533;T&#987; -H&#65533;&#65533;%&#65533;T#&#65533;&#65533;&#65533;&#65533;&#65533;|&#65533;{ &#65533;&#1624;B&#65533;e&#65533;|&#65533;_&#65533;:&#65533;P&#65533;&#65533;b&#65533;J"&#65533;&#65533;&#65533;c&A&#65533;&#65533;\P&#65533;&#1161;Pd7(&#65533;o&#65533;&#65533;
S&#65533;&#65533;&#65533;%II,6&#65533;&#65533;Ab7&#65533;&#65533;L&#65533;k&#65533;Ek&#696;=vO&#65533;m&#65533;
U&#65533;F8&#65533;P&#65533;&#65533;&#65533;&#65533;hB&#65533;&#65533;&#65533;&#65533;&#65533;&#65533;&#65533;>&#65533;&#1159;&#65533;&#65533;a&#65533;&#65533;(&#65533;rn&#65533;\&#65533;"&#65533;&#65533;H&#65533;`QQ&#65533;Q&#65533;V&#65533;q]r]&#65533;&#65533;bY6&#65533;Mn&#65533;%,&#65533;&#65533;$'3x&#65533;S&#65533;&#65533;&&#65533;&#65533;:M) T&#65533;R|&#65533;&#65533;&#65533;KW&#65533;&#65533;&#1984;p&#65533;K]&#65533;&#65533;&#65533;&#164;&#65533;H2P&#65533;&#65533;#f&#65533;B&#65533;yLD:N_&#65533;i&[&#65533;&#65533;&#65533;]f&#65533;&#65533;$6&#65533;)&#65533;}&#65533;I&#65533;&#65533;DN&#65533;&#65533;3&#65533;F3')&#65533;&#65533;v&#65533;&#65533;&#65533;&#65533;&#1306;X&#65533;x&#658;&#65533;&#65533;&#65533;)b*&#65533;&#65533;&#65533;&#1157;&#65533;&#65533;)J&#65533;0&#65533;&#65533;&#65533;I&#65533;#&#65533;!&#674;=&#65533;&#1120;&#65533;&#65533;^&#65533;&#65533;a^A6XY2Q0Qf>&#933;aM&#26780;&#65533;&#65533;&#65533;&#65533;Pi=&#65533;/&#65533;&#65533;l&#65533;=f&#65533;I&#65533;ZWpj&#65533;&#65533;&#65533;&#65533;^E&#65533;&#1174;&#65533;1&#65533;&#65533;&#65533;M&#65533;:&#1281;&#65533;S&#65533;?U&#65533;,;X&#65533;V&#65533;&#65533;\jS&#65533;&#694;&#65533;&#65533;jC(H&#65533;&#1389;"&#1259;&#65533;&#65533;1&#65533;IF(&#65533;R0[kG&#65533;R(&#65533;&#65533;&#65533;v&#65533;&#65533;&#65533;&#65533;y/&#65533;&#65533;VJ}E&#65533;:&#65533;&#65533;&#65533;&#65533;S@7m%,&#65533;&#65533;&#65533;&#65533;&#65533;&#509;&#65533;*%&#1786;&#65533;Q&#65533;&#65533;&#65533;&#65533;jT&#65533;&#65533;&#65533;&#894;A&#65533;&#65533;VI&#65533;&#65533;&#65533;&#65533;&#65533;a&#65533;&#65533;X&#65533;&#65533;&#65533;0&#65533;E&#65533;j&#65533;&#65533;&#65533;&#18292;&#65533;&#65533;&#65533;m'G&#65533;g&#65533;&#65533;&#65533;&#65533;c)o{&#65533;[.&#65533;&#65533;K&#65533;&#65533;d&#65533;[`&#65533;X&#65533;&#65533;[.&#65533;H&#65533;\&#65533;\&#65533;&#65533;J&#65533;&#65533;n(l&#65533;>&#65533;(&#65533;V&#65533;&#65533;e&#65533;(#&#65533;&#65533;h&#65533;]-x&#65533;;^F&#65533;&#65533;&#65533;)NYz&#65533;&#65533;U&#65533;&#65533;&#65533;&#65533;)&#65533;:&#65533;&#65533;&#1430;q&#65533;&#65533;on&#65533;&#65533;&#1495;&#65533;&#1151;&#65533;-&#65533;+Ox"&#1549;H&#65533;&#65533;&#65533;&#65533;WA&#65533;3&#65533;&#65533;&#65533;&#65533;'&#65533;&#65533;C&#65533;@&#65533;0&#65533;&#65533;&#65533;a.&#65533;.Q &#65533;Q^e&#65533;&#65533;&#65533;)F&#65533;E&#65533;0&#65533;&#65533;yS&#65533;&#65533;q^&#65533;:&#2040;&#65533;&#65533;+&#65533;|&#65533;Kf&#65533;B&#65533;&#65533;&#65533;&#65533;&#65533;&#65533;&#65533;}Y&#65533;Iv0&#65533;w&#65533;dF&#65533;i&#657;&#65533;c&#65533;&#65533;&#65533;&#65533;,k9&#65533;&#65533;rs6<&#65533;I&#65533;5eF&#65533;DE&#65533;&#65533;z&#65533;`&#65533;C&#65533;6&#65533;&#65533;&#65533;&#65533;Y&#65533;&#65533;79ig&#65533;&#65533;w&#65533;(&#65533;sXu&#65533;&#65533;&#65533;o&#65533;&#65533;&#65533;&#65533;Td&#65533;c&#65533;&#1029;&@&#65533;&#65533;K::&&#65533;&#65533;&#65533;]&#65533;&#65533;d&#65533;(&#65533;U&#65533;;&#65533;iMo&#65533;P&#65533;&#65533;Y&#65533;[jR{&#65533;_h>&#65533;&#65533;&#65533;&#65533;&#65533;&#65533;&#65533;I*&#65533;Hq&#65533;gs&#756;|$&#65533;&#65533;&#49106;&#65533;&#65533;-v&#65533;&#65533;2&#65533;d&#65533;P&#65533;"dv>&#65533;&#65533;&#65533;Ys&#65533;.&#1540;&#65533;}&#65533;o&#65533;&#65533;&#65533;&#65533;&#65533;&#65533;&#65533;i&&#65533;&#65533;qA7&#65533;&#65533;S&#65533;&#65533;X&#65533;-&#65533;&#65533;&#65533;&#65533;&#65533;&#65533;&#1997;R&#2047;&#65533;u[&#65533;&#65533;&#65533;&#65533;&#65533;&#65533;h)&#65533;Q}&#65533;`{&#65533;&#65533;&#65533;k&#65533;&#65533;&#65533;&#65533;&#65533;&#65533;&#269;8&#65533;&#65533;mJ[&#65533;&#65533;,&#65533;v&#65533;&#65533;&#65533;&#65533;n&#65533;e&#65533;*&#65533;&#65533;*Z&#65533;&#1812;_8&#65533;D&#65533;&#65533;#&#65533;&#65533;eT&#65533;&#65533;&#65533;&#65533;&#65533;&#536;&#65533;&#65533;&#65533;(&#65533;&#65533;&#65533;&#65533;&#65533;&#65533;&#65533;?&#65533;L99Z&#65533;&#65533;&#65533;&#65533;&#65533;&#65533;J&#65533;&&#65533;d&#65533;&#65533;&#65533;&#65533;9:&#65533;&#65533;O&#65533;&#886;&#65533;&#65533;&#65533;[&#65533;&#65533;W&#65533; &#65533;>b&#65533;&#65533;}{x&#1478;&#65533;&#475; &#65533;&#65533;	-V)&#65533;&#65533;&#65533;&#65533;&#65533;&#65533;?B&#65533;]&#65533;P&#65533;&#65533;&#65533;%&#65533;9&#65533;b&#65533;&#65533;&#65533;&#65533;&#65533;&#65533;&#65533;d&#65533;&#65533;$;<X&#65533;f*&#65533;+&#65533;&#65533;;&#65533;&#65533;|W)&#43931;<&#65533;%&#65533;&#65533;6&#65533;.&#65533;&#65533;&#65533;0g}&#1787;{\&#65533;&#65533;m&#65533;&#65533;&#65533;n&#65533;\&#65533;&#65533;7&#65533;&#1031;&#65533;&#65533;=xM&#65533;>h&#65533;&#65533;x6!_}&#65533;O,m&#65533;&#65533;&#65533;&#65533;&#65533;&#65533;&#65533;,&#776;&#65533;&#65533;&#65533;N&#65533;8&#65533;?r&#65533;&#65533;&#65533;&#65533;t&#65533;&#65533;&#65533;&#65533;hg&#65533;&#815;&#65533;.P&#65533;<&#65533;&#65533;n&#65533;F&#65533;&#65533;d&#65533;&#65533;&#65533;&#65533;@&#65533;o&#65533;&#65533; &#65533;&#65533;&#65533;&#65533;eP&#65533;#&#65533;p&#710;}	&#65533;&#65533;c&#65533;&#65533;&#65533;&#65533;M&#65533;v&#65533;&#65533;&#65533;$&#65533;&#65533;&#1966;&#65533;|&#65533;&#65533;&#65533;&#65533;&#65533;T&#65533;h*&#65533;p&#65533;&#65533;[&#65533;&#65533;&#65533;&#65533;B&#65533;&#65533;4G&#65533;~%&#65533;&#65533;&#65533;Nr&#65533;&#65533;&#65533;0&#65533;.'&#65533;n&#65533;p&#65533;&#65533;D'&#65533;&#65533;&#65533;&#65533;&#65533;XO&#65533;bo&#65533;&#65533;&#65533;	k{.
&#65533;PKp&#65533;&#65533;&#65533;&#65533;&#65533;&#65533;&#65533;&#65533;&#65533;B&#65533;3&#400;&#1718;0&#65533;-4*&#65533;&#65533;P/&#65533;&#65533;s"Q&#65533;/0r&#65533;p&#65533;&#65533;&#65533;	&#65533;O&#623;W&#65533;&#65533;&#65533;&#65533;l)%&#65533;&#65533;&#65533;&#65533;&#65533;&#65533;&#65533;&#65533;&#65533;&#65533;&#65533;J&#65533;&#65533;3&#65533;&#65533;.&#65533;3Q&#65533;1&#65533;4&#65533;&#65533;&#65533;&#65533;&#65533;&#65533;ENE&#65533;+&#65533;&#65533;&#65533;o&#65533;5&#65533;&#65533;&#65533;	[&#65533;&#65533;^&#1108;&#65533;o&#65533;
&#65533;&#65533;&#65533;`&#65533;&#65533;VjjU k&#65533;&#65533;|v&#65533;[&#65533;&#65533;&#65533;K&#65533;&#65533;&#65533;7&#65533;=&#65533;&#65533;&#65533;1G&#65533;&#65533;&#65533;P&#65533;6/P9P&#65533;q&#1888;&#65533;&#65533;&#65533;&#65533;b&#65533;"Rk&#369;&#65533;,&#65533;&#1329;&#65533;&#65533;Y&#65533;&#65533;&#65533;&#65533;C&#65533;F&#65533;&#65533;&#65533;Gq&#65533;&#480;
&#65533;M!&#65533;n&#65533;&#65533;&#65533;&#65533;&#65533;H&#65533;}	a&#65533;&#65533;&#65533;&#65533;"'RI&#65533;Kbq{&#65533;"&#65533;1'&#65533;&#65533;&#65533;&#65533;$&#65533;&#65533;+&#65533;&#65533;'&#966;E&#65533;&#65533;R&#65533;Pr&#65533;&#65533;	p&#65533;&#65533;&#65533;QT&#65533;!&#65533;@F&#65533;&#65533;&#65533;&#65533;M&#65533;&#65533;.-&#65533;,&#65533;q!&#65533;&#65533;'wOc&#65533;.&#65533;p)&#65533;r{&#65533;.#C0&#65533;&#65533;/&#65533;&#65533;2&#65533;&#65533;&#65533;*&#65533;1&#65533;&#65533;GV2-&#65533;&#65533;&#65533;'&#65533;&#65533;&#65533;T&#65533; &#65533;&#65533;l&#65533;-q2 &#65533;'&#65533;r2&#65533;n
&#65533;)/&#65533;&#65533;(u&#65533;/&#65533;o0&#65533;R&#65533;o(&#65533;&#65533;#&#65533;&#65533;0M&#65533;*3&#65533;&#65533;&#65533;l&#65533;1&#65533;&#65533;+C2&#65533;&#65533;&#65533;&#65533;r&#65533;6&#65533;3?&#65533;&#65533;&#65533;&#65533;_D&#65533;&#65533;&#65533;&#65533;/SpMs&#65533;&#65533;s
&#65533;&#65533;M&#65533;s&#65533;&#65533;)	sbs637&#65533;&#65533;$&#65533;k<u&#65533;G&#65533;C%&#65533;F2&#65533;28&#65533;&#65533;-&#65533;k&#65533;&#65533;8&#462;&#65533;&#65533;&#1161;&#65533;&#65533;&#65533;&#65533;&#65533;3&#65533;&#65533;&#65533;`:M:&#65533;35&#65533;&#65533;@!Rk@5W&#65533;;&#65533;&#65533;&#179;&#65533;&#65533;SBis;NB&#65533;s&#65533;`,&#65533;>&#65533;&#65533;,&#65533;s>&#65533;&#65533;8&#65533;/&#65533;&#65533;&#65533;&#65533;&#65533;C&#65533;&#65533;&#65533;&#65533;&#65533;dW^&#65533;&#65533;&#65533;?Q;/&#65533;5&#65533;&#65533;a&#65533;&#65533;&#65533;<'&#65533;GTws;&#65533;	j&#65533;&#65533;I&#65533;s&#65533;&#65533;&#65533;Y?=&#65533;?&#65533;&#65533;.&#65533;&#65533;&#65533;&#65533;YDk&#65533;F&#65533;&#65533;&#65533;n&#65533;A&#65533;&#65533;LmB&#627;G&#65533;&#65533;B&#65533;&#65533;$&#65533;&#65533;&&#65533;CCE&#65533;7&#65533;&#65533;%]&#65533;&#65533;&#65533;&#65533;&#65533;I&#65533;LI&#65533;4:&#65533;F+RL&#65533;t#	U&#65533;1&#65533;&#65533;LB&#65533;&#1172;&#65533;TH&#65533;tR&#65533;&#429;&j[|&#65533;'&#65533; M&#65533;C&#65533;,W&#65533;I&#65533;&#65533;'T&#65533;tF&#65533;&#65533;.V&#65533;&#65533;VN0K%nP1F&#65533;O&#65533;&#65533;PR-&#65533;M+&#65533;R%%[pdC9TJ&#65533;N&#65533;2&#65533;&#65533;&#65533;[&#65533;NNUS&#65533;PG&#65533;&#65533;&#65533;&#65533;4PU@&#65533;&#65533;Vs&#65533;s<&#65533;Oq&#65533;&#65533;&#65533;A&#65533;FJ&#65533;W&#65533;&#65533;W&#65533;5&#65533;&#65533;MX&#65533;&#65533;%&#65533;T=&#65533;&#65533;&#65533;qE&#65533;T&#65533;&#65533;Y&#65533;&#65533;[{&#65533;&#65533;&#65533;E&#65533;V&#65533;*o&#65533;&#65533;T3&#65533;UUiu+&#65533;\&#65533;,R&#65533;&#65533;\&#65533;&#65533;R%v&#65533;h&#65533;6&#65533;&#65533;&#65533;.I&#65533;5Z&#65533;T{&#65533;t3g {&#65533;u^&#65533;uZe&#65533;JR`Wv[&#65533;&#65533;&#65533;&#65533;f&#65533;U`q&#65533;}*\&#65533;U4
B6b/&#65533;b1tH&#65533;v]&#1781;W&#65533;5a-&#65533;c=u&#65533;D&#65533;2&#65533;&#65533;D&#65533;4i[vV&#65533;&#65533;V=&#65533;&#548;&#65533;>&#65533;k&#65533;&#65533;ee&#65533;V5gBcF&#65533;ay]Vh&#1526;b35%&#65533;&#65533;462&#65533;&#65533;-&#65533;&#65533;cIiI5j&#65533;&#65533;d&#65533;V&#65533;&#65533;&#65533;&#64278;e]VF1f&#65533;d&#65533;&#65533;`&#65533;&#65533;O&#65533;&#65533;&#502;l!6m&#1366;m&#65533;c&,&#65533;x&#65533;Q2&#65533;&#65533;&#65533;O&#65533;vN?O&#1874;	a&#65533;pq&#65533;j&#65533;O&#65533;&#65533;q&#65533;.q&#65533;&#65533;q&#65533;Vk&#65533;"&#65533;r&#65533;#&#65533;4]'vo&#65533;&#65533;r1&#65533;h1&#65533;&#65533;:7t&#65533;&#65533;&#65533;&#65533;&#65533;2Utk&#65533;&#65533;tKlv&#65533;p&#65533;jv/#0&#65533;W{&#65533;Qs&#65533;EiV[&#65533;nas&#65533;&#65533;"tr}&#65533;m&#65533;7%b&#65533;b&#65533;&#1308;&#65533;S&#65533;7>	&#65533;&#1558;&#65533;i{.9&#65533;&#65533;&#65533;&#65533;t&#65533;us&#65533;zW&#65533;z_&#65533;{8v&#65533;&#65533;vC5]5P&#65533;&#65533;&#65533;v6M%&#65533;w&#1143;b&#65533;W})XRp&#65533;&#65533;V!A&#65533;i&#65533;&#65533;iCoRn&#65533;&#65533;T&#65533;&#65533;&#65533;m&#65533;&#65533;&#65533;z&#65533;V&#65533;dqc&#65533;&#247;P&#65533;WL#&#65533;&#65533;R+w&#65533;w/8&#65533;2&#65533;;p&#65533;yP&#65533;}E&#65533;'EX~&#879;^?&#65533;	IX_&#65533;&#65533;q&#65533;dz7[YXKi&#1408;&#65533;&#65533;&#65533;&#65533;S&#65533;&#65533;&#65533;&#65533;m&#65533;&#65533;&#65533;&#12745;&#65533;x&#65533;&#65533;Q&#65533;x&#65533;2G&#65533;N&#65533;VO&#65533;&#65533;?\W&#65533;&#65533;L&#65533;X8`&#65533;x&#65533;&#65533;&#65533;@Oi&#65533;mv&#65533;&#65533;&#65533;z&#65533;&#65533;&#65533;vW&#65533;&#472;&#65533;}&#65533;&#65533;i&#65533;&#65533;
(Z&#65533;&#65533;V&#65533;&#65533;&#65533;~U&#65533;t&#65533;&#65533;y&#65533;&#65533;'&#65533;R8p&#65533;X&#65533;C&#65533;&#65533;s&#65533;&#65533;9o&#65533;q&#1223;G&#65533;&#65533;B&#65533;6}&#65533;w&#65533;&#65533;&#213;1xS&#65533;+&#65533;S4&#65533;&#65533;&#65533;&#65533;N&#65533;&#1539;&#65533;P&#65533;&#65533;&#65533;@Y&#65533;9L	8&#65533;&#65533;&#1556;&#65533;:&#65533;&#65533;&#65533;&#65533;t&#65533;&#65533;5&#65533;&#65533;&#65533;q&#65533;&#65533;&#2028;Hs&#65533;&#65533;&#65533;i&#65533;&#65533;&#65533;
E&#65533;&#65533;&#65533;bc&#65533;&#65533;&#65533;&#65533;Y&#65533;M&#65533;&#1672;&#65533;&#65533;OY5[&#65533;&#65533;&#65533;&#65533;&#65533;&#1630;&#65533;HC&#65533;k
 y&#65533;&#65533;U&#65533;&#65533;&#1503;;y&#65533;-&#65533;&#65533;&#65533;W&#65533;&#65533;&#65533;&#65533;&#65533;9&#65533;&#65533;W&#65533;&#65533;&#65533;&#65533;&#65533;&#65533;xhg&#65533;&#1454;&#65533;F&#65533;&#65533;^&#65533;YwR&#65533;&#65533;9+l&#65533;&#65533;[&#65533;/&#65533;&#797;Y&#65533;U&#65533;&#65533;&#65533;$z&#65533;&#48738;e&#65533;&#65533;&#65533;+z&#65533;&#65533;IU&#65533;&#65533;&#65533;A&#65533;&#65533;G&#65533;&#65533;H&#65533;&#65533;&#65533;5&#65533;&#65533;GuW&#65533;&#65533;[[&#1701;&#65533;&#65533;&#65533;&#65533;ad&#65533;ryx&#65533;k:R&#65533;&#65533;&#65533;&#65533;&#65533;&#65533;:4&#65533;&#65533;&#65533;&#65533;&#65533;c&#65533;&#65533;&#65533;&#65533;&#65533;&#65533;z&#65533;&#65533;&#65533;&#65533;&#65533;&#65533;3&#1041;&#65533;&#1081;F_i&#65533;L&#65533;&#65533;s&#65533;&#65533;&#65533;&#65533;-Z}&#65533;&#65533;&#65533;&#65533;&#65533;&#547;&#65533;&#65533;&#1901;&#65533;&#65533;4&#65533;&#65533;:47&#65533;&#65533;m&#65533;&#65533;Q&#65533;&#65533;&#65533;&#65533;(S&#65533;&#65533;R&#65533;&#1286;#;/1&#65533;&#65533;&#65533;8&#60327;&#65533;&#65533;)&#65533;&#65533;{3q/4&#65533;B?=&#65533;,;&#65533;?&#1584;&#65533;&#65533;.7&#65533;&&#65533;-&#65533;ko&#65533;&#65533;&#1778;Y&#65533;F&#65533;&#65533;9u&#65533;a`&#65533;3(&#65533;&#65533;?;&#65533;&#65533;yS?&#65533;&#65533;K&#65533;x&#65533;u&#65533;<8&#65533;&#65533;&#65533;&#65533;_1pm&#1321;Q&#65533;&#65533;k;lm&#65533;&#65533;&#65533;&#65533;&#65533;{&#1782;-'H&#372235;;&#65533;&#65533;&#65533;R&#65533;&#65533;&#65533;c&#65533;5^&#65533;&#65533;&#65533;&#65533;Y&#65533;:Vg&#65533;/G&#65533;;&#65533;&#65533;&#65533;!&#65533;&#65533;&#65533;&#65533;0&#65533;&#1779;)&#65533;&#65533;&#65533;;8&#65533;&#65533;2&#65533;&#65533;r&#65533;{&#65533;&#65533;&#65533;&#65533;/F&#65533;&#65533;&#65533;&#65533;&#65533;&#65533;&#65533;/L$&#65533;&#65533;&#65533;
&#65533;&#65533;o&#65533;Pk&#65533;&#65533;&#65533;"&#65533;'&#65533;B{&#1468;k&#65533;x&#65533;'&#65533;`&#65533;\&#65533;ys&#65533;&#65533;;&#65533;&#65533;&#65533;?&#65533;&#65533;1&#65533;8&#65533;&#1402;&#65533;q&#65533;&#65533;l&#65533;&#65533;&#65533;&#501;&#65533;&#65533;&#65533;&#65533;f&#65533;3&#65533;3{.9&#65533;U&#65533;r&#65533;&#65533;&#65533;|\&#65533;&#65533;&#5326;Ue&#65533;&#65533;u&#65533;&#65533;&#65533;&#65533;g&#65533;&#65533;&#65533;9<&#65533;&#65533;s&#65533;z5&#65533;&#1854;&#65533;&#65533;&#65533;|&#65533;&#65533;&#855;&#65533;W&#65533;&#65533;_&#65533;'&#65533;&#65533;+&#65533;&#65533;&#65533;o\&#65533;!&#65533;&#65533;/&#65533;&#65533;&#65533;&#508;&#65533;Y&#65533;&#65533;MYe&#65533;&#65533;
&#65533;b&#65533;&#65533;&#65533;d)&#65533;&#65533;91&#699;&#65533;&#65533;&#65533;&#65533;&#65533;o&#749;/&#65533;9V&#65533;&#65533;&#65533;S&#65533;<&#65533;Y&#65533;&#65533;&#65533;q&#65533;&#65533;&#65533;&#65533;&#65533;&#65533;&#65533;&#65533;&#65533;&#1107;\&#1213;&#65533;;s&#65533;uS&#65533;&#65533;&#65533;5j&#65533;Z&#65533;&#1477;&#65533;&#65533;A]&#65533;&#65533;[~C&#65533;&#1597;&#65533;&#65533;&#65533;&#881;&#65533;&#65533;<&#1047;<&#65533;&#65533;_&#65533;&#1397;w&#65533;}&#65533;g&#65533;k&#65533;(&#65533;&#65533;&#65533;[Wb&#65533;q=&#1481;[X&#65533;&#65533;&#65533;&#65533;f&#65533;&#65533;M&#65533;%&#65533;=&#65533;m&#65533;&#65533;}&#1663;x&#65533;a;&#65533;G&#65533;&#65533;&#65533;&#65533;A@&#65533;&#65533;&#65533;/I&#65533;{&#65533;1Q&#65533;&#637;f&#26987;&#65533;&#65533;&#65533;?&#65533;I&#65533;}&#65533;&#1811;&#65533;z&#65533;U&#65533;&#597;y&#65533;{&#65533;!&#1821;&#65533;}&#65533;g=&#65533;&#65533;z&#65533;~&#65533;&#65533;=&#65533;)&#65533;&#65533;a&#65533;[&#65533;I&#65533;E&#65533;wt&#65533;&#65533;&#65533;c~&#65533;&#65533;:r&#65533;&#65533;3W&#65533;&#65533;&#65533;&#65533;&#65533;&&#65533;&#1404;&#65533;&#65533;]&#599;&#65533;&#65533;G&#65533;&#65533;&#65533;&#65533;{&#65533;&#65533;W+&#65533;&#65533;&#65533;&#65533;&#65533;NOK&#65533;&#65533;e&#65533;&#65533;S}&#65533;E&#65533;&#65533;&#65533;&#65533;&#65533;_u&#65533;3&#65533;&#65533;&#65533;&#65533;{&#65533;&#65533;&#65533;&#65533;83&#65533;^r&#339;&#65533;&#65533;&#65533;al&#65533;&#65533;&#65533;&#65533;Y&#65533;&#65533;&#65533;&#65533;&#254;@&#65533;F&#65533;&#65533;&#65533;&#1953;Z&#65533;5&#65533;&#65533;{y&#65533;&#65533;A&#65533;&#65533;&#65533;^&#65533;&#65533;&#65533;|&#65533;&#65533;&#65533;&#381;&#65533;?&#922;^-I&#65533;	M&#65533;&#65533;&#65533;^&#65533;g^u&#65533;&#65533;/i&#65533;~_&#65533;&#65533;4&#65533;&#65533;(&#65533;&#65533;#=A&#65533;j1&#65533;&#65533;6&#65533;<m&#65533;&#65533;&#65533;c&#65533;&#65533;~&#65533;s|&#65533;=&#65533;&#65533;8P&#65533;&#65533;&#65533;&#65533;;&#65533;&#65533;&#65533;Z&#1914;&#65533;&#65533;f&#65533;|&#65533;E&#65533;A&#65533;#&#65533;&#65533;&#65533;&#65533;e&#65533;[[_&#65533;&#65533;>1e&#65533;&#65533;x&#65533;&#65533;&I&#65533;&#65533; &#65533;^&#65533;]&#65533;Sy&#65533;a:&#65533;&#65533;."&#65533;mWw~&#65533;&#65533;>&#65533;&#65533;&#65533;&#65533;&#65533;&#65533;);a&#65533;~a?&#65533;&#65533;?X&#65533;\&#1460;h&#65533;G&#65533;&#65533;~&#65533;&#65533;Z&#65533;&#65533;&#65533;9_&#65533;&#65533;&#65533;&#65533;&#65533;u&#65533;=@0&#65533;&#65533;!^&#65533;&#1945;&#65533;&#65533;&#65533;&#65533;_&#65533;?&#65533;&#65533;&#65533;&#65533;&#65533;k&#65533;&#65533;&#65533;z,&#65533;v&#65533;&#65533;&#65533;#<i]&#65533;&#65533;&#65533;?&#65533;&#65533;&#65533;&#65533;&#65533;&#65533;N&#65533;&#65533;W&#65533;&#65533;&#65533;&#65533;}&#65533;9&#65533;&#639;&#65533;E`{&#65533;&#65533;&#65533;7&#65533;&#65533;&#65533;#qtz&#65533;&#65533;?&#65533;mw&#65533;&#65533;&#65533;)&#65533;&#65533;&#65533;{&#65533;?_&#65533;^t&#1661;&#65533;&#65533;&#65533;&#65533;yEH&#65533;&#65533;W&#1999;A&#65533;&#65533;&#65533;&#65533;&#989;IY3-&#65533;&#65533;&#65533;&#1537;&#65533;9_&#263;_!z&#65533;42&#65533;U&#65533;:&#65533;H&#65533;&#65533;&#65533;&#65533;Y&#65533;&#65533;&#65533;?&#65533;7I&#65533;M&#65533;&#65533;[&#65533;&#65533;#&#65533;&#65533;6&#1989;#&#65533;&#65533;&#65533;&#65533;&#65533;&#65533;|&#65533;4&#65533;z&#65533;&#65533;&#65533;&#65533;&#65533;\&#65533;?@&#65533;_D&#65533;&#65533;_D@D@&#65533;q&#65533;&#65533;9&#65533;k_&#65533;&#65533;L&#65533;&#65533;&#65533;&#65533;Ov~;@6&#65533;&#65533;]&#65533;&#1459;&#65533;q&#65533;&#65533;&#65533;_&#65533;&#65533;3&#65533;&#65533;M|&#65533;&#1754;4"C&#65533;&#65533;1&#65533;&#65533;&#65533;Y&#65533;&#65533;?2&#65533;&#65533;&#1395;m&#861;&#65533;&#65533;&#65533;&#65533;&#65533;T&#1043;u&#65533;&#65533;o&#65533;&#65533;&#65533;:&#65533;&#65533;_&#65533;&#65533;&#65533;&#65533;&#65533;B#&#65533;_&#65533;&#247;4I&#1641;e&#65533;&#65533;&#65533;&#65533;&#65533;&#65533;_4e
&#65533;x&#65533;&#65533;!&#65533;&#65533;+&#65533;&#65533;&#65533;&#65533;&#65533;)&#65533;&#65533;}kQ&#65533;&#65533;&#65533;&#65533;&#65533;&#65533;&#251;&#65533;&#65533;&#51935;&#65533;P&#65533;&#65533;&#65533;:&#65533;&#65533;&#65533;&#65533;ES@&#65533;R!U&#65533;&#65533;~&#65533;&#861;&#65533;&#65533;H&#65533;&#65533;&#65533;&#65533;i&#65533;"&#65533;&#65533;&#65533;&#993;&#65533;&#65533;&#65533;&#65533;_&#65533;&#65533;_&#65533;&#65533;&#65533;&#65533;&#65533;>&#65533;&#65533;Y&#65533;&#65533;&#65533;{&#65533;)&#65533;&#65533;P&#65533;&#65533;&#65533;&#65533;&#65533;&#65533;>&#65533;&#65533;&#65533;$i&#65533;&#65533;mT&#65533;z&#65533;f&#65533;s&#65533;6&#65533;&#65533;&#65533;&#65533;&#30582;Ms&#65533;&#65533;|&#65533;&#65533;&#65533;&#65533;&#65533;_&#65533;&#65533;&#65533;&#65533;&#65533;&#65533;&#65533;&#65533;&#65533;&#65533;O7&#1451;&#65533;&#65533;U&#65533;&#65533;&#65533;^&#65533;&#65533;3]&#65533;k?&#65533;&#65533;L&#65533;&#65533;&#65533;&#65533;&#1405;J>~&#65533;CV&#65533;~&#65533;&#65533;|&#65533;&#65533;&#65533;&#65533;&#65533;?k|&#65533;&#65533;#&#65533;n&#65533;M&#65533;J&#65533;*c&#65533;&#65533;&#65533;&#65533;aD>&#65533;&#65533;Y&#65533;&#65533;&#65533;o&#65533;&&#65533;&#65533;K&#65533;q&#65533;&#65533;&#1435;S&#65533;&#65533;G&#65533;&#65533;Ms&#65533;&#65533;&#65533;&#65533;&#65533;&#65533;&#65533;&#65533;M&#65533;&#2009;&#65533;3&#65533;&#65533;&#65533;@>&#65533;&#65533;&#65533;_B&#65533;&#65533;&#65533;&#65533;]&#65533;&#65533;o&#65533;&#65533;<&#65533;z&#65533;H&#65533;n&#65533;U&#1425;&#65533;&#65533;2&#65533;&#65533;_5&#65533;&#65533;o&#65533;&#65533;7z&#40941;!&#65533;+&#65533;&#65533;&#65533;&#65533;%&#65533;&#65533;~RO&#65533;o&#65533;&#65533;odM&#1458;H&#65533;&#65533;&#65533;&#699;&#65533;n&#65533;5{&#65533;um&#65533;&#65533;&#251;&#65533;&#65533;&#65533;&#1637;&#65533;M&#65533;s&#65533;&#65533;&#65533;&#65533;>&#65533;i&#65533;&#65533;+`&#555;&#65533;&#1732;&#65533;&#65533;~R-&#65533;&#65533;&#65533;'I&#65533;@&#65533;t&#65533;&#65533;)&#65533;&#1919;&#65533;&#65533;&#65533;&#65533;&#65533;:&#65533;&#65533;&#65533;\5&#65533;_&#65533;&#65533;1&#65533;&#65533;&#65533;&#65533;&#65533;&#65533;&#65533;&#65533;&#65533;?&#65533;&#65533;&#65533;`x8&#65533;[&#65533;w&#65533;
&#65533;&#65533;&#65533;&#65533;&#65533;&#65533;&#65533;&#65533;H&#65533;`&#65533;&#65533;&#65533;&#65533;d&#65533;,&#65533;&#65533;&#65533;)>&#65533;&#65533;&#65533;&#65533;<&#65533;&#65533;;&#65533;c&#342;L;=^l&#65533;&#65533;&#65533;&#65533;&#65533;&#65533;&#336;&#65533;&#65533;^=&#65533;'d&#65533;@*&#65533;&#65533;&#65533;&#65533;&#381;&#65533;&#65533;&#482;{Z&#850;&#65533;&#65533;xu%&#65533;3&#65533;&#65533;j&#65533;&#65533;&#65533;&#65533;?&#65533;&#65533;&#65533;&#65533;&#65533;9&#65533;&#541;&#65533;&#65533;d&#65533;C&#65533;A&#65533;&#65533;&#65533;&#65533;&#477;&#65533;d&#65533;J*&#65533;ynf&#65533;GtUKZ&#65533;&#65533;&#65533;&#65533;=&#65533;q&#65533;&#65533;&#65533;&#65533;&#65533;&#65533;>`&#65533;5&#65533;&#65533;&#65533;>Q&#65533;&#65533;&#65533;&#65533;&#65533;&#65533;[&#1852;}R&#65533;&#10604;&#65533;y&#1283;&#65533;m&#65533;S&#65533;k&#65533;&#65533;&#65533;m&#65533;&#65533;>&#65533;&#65533;&#65533;&#65533;&#65533;1&#65533;&#65533;]&#65533;&#65533;&#65533;&#65533;&#65533;&#1433;&#65533;&#65533;0&#65533;&#65533;&#65533;&#65533;&#65533;O&#65533;&#65533;&#65533;&#65533;%^&#65533;y&#65533;Z&#65533;&#65533;&#65533;{&#65533;dS&#65533;&#65533;8&#65533;&#65533;>&#65533;&#65533;ga&#65533;&#2020;&#65533;&#65533;_N&#65533;&#65533;1r&#65533;7|&#65533;&#65533;3&#65533;&#65533;;&#65533;o&#65533; ^&#65533;%^&#65533;^&#65533;&#65533;&#65533;&#183;^_&#65533;&#65533;&#65533;g&#65533;&#65533;&#65533;&#65533;q)&#65533;&#65533;e&#48115;&#65533;)&#65533;A(&#65533;V(&#65533;&#65533;&#65533;&#65533;&#65533;&#65533;&#65533;z&(&#65533;U&#65533;_&#65533;nD&#65533;&#65533;&#1119;&#65533;&#65533;^Q&#65533;3&#65533;&#65533;&#65533;&#65533;j<&#65533;&#65533;KG&#1419;&#65533;&#65533;m&#65533;&#565;&#65533;m&#65533;|&#65533;&#65533;&#65533;&#1809;'^&&#65533;&#65533;&#65533;.&#65533;6&#65533;m~&#65533;&#65533;&#65533;&#65533;&#444;&#65533;k&#65533;&#65533;i&#65533;q&#65533;&#65533;Q&#65533;&#65533;&#65533;m5&#65533;-&#65533;&#65533;&#65533;r&#65533;Z&#65533;[&#65533;'0)^&#65533;&#65533;>&#65533;&#65533;_&#65533;&#65533;&#65533;u&#65533;|l>&#65533;&#46844;&#65533;&#65533;&#65533;q&#65533;\&#65533;H&#65533;a;&#65533;&#65533;&#555;&#65533;{&#65533;&#65533;U&#65533;G&#65533;A{&#65533;&#477;&#65533;dy&#65533;'y&#65533;I&#65533;S&#65533;.&#65533;&#65533;p&#65533;WV&#65533;>&#65533;)&#65533;&#65533;&#764;&#587;#&#65533;=&#65533;=&#65533;e&#65533;&#65533;;&#65533;j.&#65533;&#65533;&#65533;[&#65533;&#65533;v&#65533;&#477;&#65533;0	p&#65533;GT&#35035;&#65533;EZg&#65533;{&#65533;&#65533;&#65533;W7}o&#65533;&#65533;&#65533;&#65533;&#65533;&#65533;&#65533;]&#65533;u&#65533;#&#65533;&#65533;&#65533;~&#65533;&#65533;&#65533;	F&#65533;&#65533;&#65533;1	^p&#65533;&#412;[&#65533;&#65533;E&#65533;_&#65533;E&#65533;&#65533;V&#65533;&#65533;&#65533;&#65533;&#65533;&#65533;&#65533;I&#65533;&#65533;&#65533;&#1987;^0&#65533;&#65533;7&#65533;&#65533;	F&#65533;&#65533;R&#65533;F&#65533;H&#65533;t&#65533;&#65533;T"M&#65533;(WU&#65533;W&#65533;&#65533;&#65533;&#65533;Q9A&#65533;&#65533;@q&#65533;&#539;&#65533;&#65533;&#65533;&#65533;I&#65533;&#1661;&#65533;)&#1920;&#65533;&#65533;3V&#65533;&#65533;,&#65533;bk_&#65533;&#65533;N&#65533;&#65533;&#65533;&#65533;9zU&#65533;&#65533;_&#65533;\&#65533;)&#65533;&#65533;?&#1773;3&#65533;&#65533;w&#65533;"&#65533;&#65533;&#65533;&#65533;D&#65533;&#65533;_&#65533;&#65533;&#65533;&#65533;&#65533;>&#65533;&#1119;&#65533;ab%&#65533;W&#65533;Y&#65533;&#65533;e&#65533;`k&#65533;B&#668;&#65533;_&#65533;MZ&#65533;?V)^&#65533;V&#65533;&#65533;&#65533;&#65533;
&#65533;]k&#65533;&#65533;&#65533;&#65533;&#65533;-\&#65533;&#65533;+&#65533;&#65533;&#65533;_&#65533;+{&#33118;&#65533;Y5!&#65533;
&#65533;,&#65533;h&#65533;  !!" (   " !!#"$#"(#%)$&0%(#&(+&)0(&$(&+))$)*,*-2-.8-04.0-.180..0.20.900.12525;45@58=69@78686;97A9:=9<C<>H=@E>AI@AEBELDFPDHMEIQHFPHHNJLTKNXLPVMQZPO[PPWQT]SV`SX^UYcW\hXX_YWaY\eZ`f[^i]ak^cp`cmbeqeitfkxhgphkujmymq|ns&#65533;pr~qu&#65533;ty&#65533;v{&#65533;x{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430;&#65533;&#560;&#65533;&#432;&#65533;&#561;&#65533;&#65533;&#65533;&#65533;&#435;&#65533;&#758;&#65533;&#1079;&#65533;&#951;&#65533;&#1080;&#65533;&#952;&#65533;&#1145;&#65533;&#378;&#65533;&#891;&#65533;&#1342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(m&#65533;&#65533;&#65533;&#65533;)\X&#65533;&#65533;&#199;#J&#65533;&#65533;&#65533;E&#65533;3j$h&#65533;c&#335;FlF&#65533;&#65533;&#65533;e(S&#65533;&#65533;v&#65533;&#65533;I&#65533;0c&#668;I&#65533;&#65533;&#731;8s&#65533;&#65533;i&#65533;&#65533;M&#65533;*&#65533;	:&#65533;&#65533;&#1123;H&#65533;n&#65533;&#65533;&#65533;&#65533;bO&#65533;J&#65533;5&#65533;&#43947;&#65533;fi&#65533;&#693;&#65533;WX`e&#65533;ZJ&#65533;,G&#65533;h&#1258;Uh&#65533;&#65533;&#1653;p-&#65533;&#65533;Sg&#1851;q_&#740983;oO&#65533;&#65533;
&#65533;h&#65533;eL&#65533;&&#65533;&#65533;&#65533;&#65533;&#65533;P#O&#65533;J5&#65533;U]&#65533;3k&#65533;&#65533;&#1645;g&#65533;xC&#1508;&#65533;V&#65533;&#65533;&#65533;]&&#65533;&#65533;Y&#65533;&#1262;c&#734;M&#65533;&#65533;&#65533;&#1720;&#65533;&#65533;&#65533;&#65533;{&#65533;&#65533;&#65533;A/6|&#65533; &#65533;&#65533;{	&#65533;&#65533;|&#65533;&#65533;&#65533;9w&#65533;L&#65533;6&#65533;&#65533;&#1587;k&#65533;]Wwn&#65533;&#65533;&#65533;R&#65533;&#65533;N&#65533;&#65533;&#65533;&#65533;U&lt&#65533;Q&#65533;&#65533;&j9&#65533;&#65533;&#65533;W&#65533;&#46542;Qm&#65533;&#65533;&#65533;&#65533;A&#1276;&#65533;b&#65533;'&#65533;&#65533;&#65533;5&#65533;_&#65533;&#65533;&#65533;p&#65533;Q&#65533;p&#65533;5%&#65533;|&#65533;&#65533;7&#65533;W&#65533;MW 5#XY&Z&#65533;&#65533;NC&#65533;&#1378;&#65533;4&#65533;&#65533; w/Y&#65533;&#1221;s&#65533;&#65533;oC	&#65533;|S	&#65533;&#65533;!&&#65533;&#65533;mL&#65533;x&#65533;F&#65533;7#&#65533;i&#65533;&#65533;&#65533;MSR&#65533;&#65533;\&#1704;&#1687;&#65533;&#65533;{/_{D&#65533;&#65533;Jv&#420;g=&#65533;&#65533;&#65533;,&#65533;&#65533;[&.&#65533;e&#65533;]&#65533;&#65533;&#65533;H{&#65533;e&#65533;\&#65533;&#65533;c&#65533;Q&#65533;&#65533;&#65533;z&#65533;f&#65533;$F&#65533;bvx&#65533;eV&#65533;vb&#65533;)C&#65533;&#65533;S&#65533;&#65533;&#65533;)&#43561;&#65533;J*&#65533;&#65533;&#65533;&#65533;&#65533;~]Y&|&#65533;	&#65533;&#65533;(&#65533;&#65533;=:&#65533;&#65533;&#65533;&#65533;Y&#65533;&#65533;&#65533;&#65533;%%&#65533;F&#65533;)\<&#65533;*&#65533;}&#65533;z&#41844;&#65533;$&#65533;&#65533;8:;&#65533;b&#65533;z&#65533;T&#65533;d&#65533;(d&#65533;&#65533;:A$N&#65533;PF&#65533;&#65533;5&#65533;&#65533;t.&#65533;&#65533;q&#65533;&#65533;&#1580;&#65533;e&#65533;lv&#65533;K&#65533;n&#1062;&#65533;&#65533;O&#65533;&#138;&#65533;2&#65533;&#65533;&#65533;!&#65533;&#65533;&#65533;B&#65533;&#65533;&#65533;&#65533;Z&#38075;n&#65533;&#538;&#65533;&#65533;&#320;&&#65533;&#65533;&#65533;&#65533;V&#65533;&#65533;dF&#65533;S&#65533;&#65533;l&#65533;&#65533;&#65533;i&#65533;-&#190;|{&#65533;&#65533;c1&#65533;&#65533;.L&#65533;&#65533;&#65533;o&#65533;&#65533;&#65533;h&#65533;&#65533;&#65533;J&#65533;q&#65533;>&#65533;J&#65533;&#65533;&#65533;ZI&#65533;&#65533;'&#65533;Z&#65533;}&#1898;&#65533;&#65533;&#65533;
&#65533;,&#65533;w&#65533;&#65533;%&#65533;&#65533;&#65533;&#65533;p&#65533;&#65533;>l&#255;m&#65533;&#65533;{F&#65533;tK&#65533;&#65533;&#1652;0Og{&#65533;&#65533;&#1946;&&#65533;EX&#459;1&#65533;&#65533;&#65533;&#65533;&#65533;n&#65533;P&#65533;Z4&#65533;e	{&#65533;&#65533;h&#65533;8&#65533;&#65533;&#65533;&#65533;&#65533;)Y;&#65533;Wu0&#65533;S&#65533;&#65533;&#65533;&#65533;&#65533;+i&#65533;&#1909;&#65533;Y^&#65533;&#65533;&#65533;MZ8&#65533;B&#65533;e&#65533;&#65533;&#65533;3&#65533;02&#65533;hc&#65533;c>Y&#65533;&#65533;&#65533;YZ&#65533;d'$<&#866;&#65533;w\e7&#65533;z&#65533;&#1038;n&#65533;&#65533;\<&#514;&#65533;6&#65533;g&#65533;&#65533;&#65533;&#65533;&#65533;&#65533;&#65533;;[|&#65533;{&#65533;&#65533;&#65533;_
&#65533;&#65533;%v4&#65533;&#65533;&#1271;?.&#65533;&#65533;&#65533;5&#65533;&#65533;&#65533;4jy$&#65533;&#65533;=B&#65533;Lw&#65533;&#65533;+^&#65533;x&#65533;0&#981;&#65533;x&#65533;q&#65533;&#65533;b&#65533;&#65533;&#65533;t
&#65533;&#65533;^4&#65533;)-&#65533;&#65533;&#65533;&#65533;&#65533;(&#65533;&#65533;O}&#65533;&#65533; &#65533;F&#65533;"&#65533;/&#65533;4&#65533;&#65533;?&#65533;&#65533;&#65533;b2&#65533;&#65533;&#65533;7)&#65533;`0&#65533;&#65533;1&#65533;&#65533;<&#65533;;]&#65533;&#65533;&#65533;-4&#65533;&#65533;&#65533;&#65533;HDLY&#65533;i&#1866;8.&#65533;&g&#65533;&#65533;Y&#65533;&#65533;U&#65533;8:&#65533;]&#65533;n&#65533;&#228;<M&#65533;&#65533;cr4&#65533;&#65533;&#65533;&#65533;&#65533;,,&#1821;&#65533;&#65533;<&#65533;&#65533;&#65533;#&#65533;	&#65533;8&#65533;B&#65533;&#65533;&#65533;:{V&#65533;&#65533;h&#65533;&#65533;&#65533;&#706;&#65533;*	&#65533;&#65533;&#65533;&#65533;&#65533;&#65533;&#65533;B#&#65533;&#65533;&#65533;F~m&#65533;t$#Y&#65533;&#65533;&#65533;
];{&#65533;&#65533;&#65533;&#65533;@wnf&#65533;s&#65533;a&#65533;&#479;&#65533;e&#65533;&#65533;&#65533;&#65533;A&#65533;&#65533;&#65533;nP&#65533;:R&#65533;DBI>d&#65533;&#65533;&#65533; ii&#713;&#65533;|&#65533;|&#65533;=&#65533;9;&#65533;Qo&#65533;&#65533;&#65533;@=&#65533;i271|&#65533;&#65533;T&#65533;&#65533;&#65533;&#65533;q&#65533;&#65533;"&#65533;C&#65533;#&#65533;&#265556;&#65533;/C3NH&#65533;1&#65533;&#65533;&#65533;&#65533;3&#65533;<&#65533;}&#65533;|j&#65533;&#65533;&#65533;&#65533;I&#65533;&#65533;0&#65533;&#65533;	&#65533;&#65533;C16&#65533;[^&#65533;e&#65533;(&#65533;&#65533;r&#65533;Qx&d&#65533;A%&#65533;&#65533;o&#65533;&#65533;|&#65533;&#65533;&#65533;pf@t&#65533;&#65533;&#65533;bF&#65533;&#65533;4h&#65533;p&#65533;&#65533;&#65533;'&#65533;&#65533;&#65533;;&#65533;&#65533;b&#65533;&#65533;&#65533;&#65533;"&#65533;&#65533;`.t}&#65533;&#293;&#65533;^o&#65533;p&#65533;&#65533;&#741;39&#65533;&#65533;d6&#65533;id&#65533;F&#65533;9G&#65533;&#65533;OAY&#65533;&#65533;f&#65533;O&#65533;&#65533;&#65533;)CN-&#65533;&#65533;&#65533;T&#65533;#)&#65533;&#65533;J=&#65533;&#65533;&#65533;&#65533;&#65533;&#65533;0u&#65533;<&#65533;&#65533;&#65533;EZr&#65533;f&#65533;&#65533;&#65533;I&#65533;~3bWj(&#65533;&#65533;05&#617;*&#65533;&#65533;Xs&#65533;&#65533;2*a&#65533;&#65533;)Bq&#65533;fxo&#65533;TkhS<6s&#65533;&#65533;&#65533;&#65533;
&#65533;U&#65533;&#65533;S&#65533;uh;&#65533;&#65533;K&#65533;&#65533;5&#65533;Y&#65533;&#65533;&#65533;QAF6u&#65533;&#65533;S3&#65533;(&#65533;Vu&#65533;&#65533;&#65533;3,&#65533;&#65533;&#65533;&#65533;&#1716;&#65533;&#65533;$&#65533;B&#65533;j@&#65533;&#60594;&#65533;.&#65533;x&#65533;&#1463;&#65533;/k&#65533;&#65533;&#65533;CC8&#65533;&#65533;&#1266;p&#65533;&#65533;h&#65533;z&#65533;4&#65533;h&#65533;&#48564;R&#65533;fJ&#65533;G&#65533;-x&#65533;*&#65533;&#65533;.&#65533;&#65533;&#65533;]&#65533;.&#65533;&#65533;&#65533;&#65533;&#755;&#65533;}&#65533;d-ZI&#65533;B&#65533;x&#65533;5/&#65533;&#65533;@&#65533;&#65533;e&#65533;&#65533;n]&#65533;&#65533;&#65533;&#65533;&#65533;&#65533;TE&#65533;	V&#65533;6&#65533;&#65533;n&#65533;',^&#65533;&&#65533;&#65533;&#65533;&#65533;{!&#65533;`&#65533;vN&#65533;&#65533;E&#65533;LyKM&#65533;SfE%j&#65533;&#65533;J&#65533;&#65533;&#65533;&#1007;Q&#65533;JU&#65533;V d&#65533;&#65533;8&#65533;D$t<&#65533;&#65533;&#65533;&#65533;@&#65533;jK&#65533;&#1788;&#518;&#65533;:5&#65533;&#65533; &#65533;S&#65533;&#65533;&#945;n-'&#65533;&#65533;*M;z	&#65533;&#65533;&#65533;UT&#65533;j&#65533;S&#65533;&#65533;&#65533;:s$&#65533;d&&#65533;&#65533;&#65533;mEsY&#65533;[Y&#65533;&#65533;&#65533;&#65533;&#65533;E&#65533;q&#65533;hf&#65533;"&#945;&#65533;&#65533;&#65533;Z&#65533;&#65533;hR7G&#65533;&#370;&#65533;_|(0&#65533;&#65533;@)au&#65533;cS&#65533;~4&#65533;"&#65533;JM:&#65533;f&#65533;n&#65533;LF&#65533;9&#65533;&#65533;}K&#65533;&#65533;&#65533;>&#65533;z&#65533;&#65533;&#65533;\&`&#65533;&#65533;&#65533;&#65533;y&#65533;'&#65533;&#788;O<:&#65533;&#65533;&#873;&#65533;]&#65533;Y&#65533;&#65533;&#65533;ix&#65533;&#65533;&#65533;.&#65533;{r&#65533;Np'[Vd&#65533;&#65533;&#65533;&#65533;5&#65533;E&#65533;l)&#65533;&#65533;c&#65533;b>c&#65533;T-&#65533;,&#65533;&#697;&#65533;}&#65533;RUOd&#65533;%7&#65533;5-f+gJ&#65533;&#65533;&#1726;&#65533;w&#65533;&#65533;V&#65533;&#65533;&#65533;&#65533;&#65533;&#65533;jX)&#65533;nv&#65533;&#65533;&#65533;&#302;&#1897;l&#65533;&#65533;&#65533;&#65533;",&#65533;&#65533;]N:&#65533;n&#65533;&#65533;G&#65533;L&#65533;;&#65533;&#65533;&#65533;&#65533;R<&#219;&#65533;&#15207;&#65533;&#1627;&#2001;&#65533;&#65533;w&#65533;&#65533;&#65533;8O&#65533;Hg&#65533;&#65533;X&#65533;&#65533;&#65533;&#65533;#&#65533;g&#65533;m&#1128;&#65533;!&#243;&#65533;e&#65533;@|&#65533;&#65533;u&#65533;t&#65533;q7{&#65533;&#65533;g&#65533;&#65533;&#65533;}&#65533;J&#65533;&#65533;&#65533;xJ&#65533;&#65533;ON^&#65533;&#65533;&#65533;MF&f&#65533;&#2011;&#65533;g,&#65533;&#65533;]&#65533;4&&#65533;&#65533;&#65533;&#65533;&#65533;&#65533;&#1665;NqNdB&#65533;F&>2"s'}&#65533;x?&#65533;&#65533;L&#65533;&#1663;ns&#65533;&#65533;s&#65533;&#65533;&#65533;&#65533;w&#65533;&#65533;&#65533;&#65533;l&#65533;&#65533;
&#1529;>&#65533;&#65533;6&#65533;&#65533;/)&#1710;	K&#65533;=&#65533;&#65533;3&#65533;	&#65533;&#65533;&#65533;&#65533;h4&#65533;d&#65533;z&#65533;&#65533;&#65533;&#1960;&#65533;7}&#65533;&#65533;&#65533;/&#65533;&#65533;ykkE&#65533;&#65533;e&#65533;&#65533;?&#65533;|&#65533;7&#65533;yI&#65533;&#65533;$D&#65533;2J@&#65533;&#65533;&#65533;&#65533;&#65533;&#65533;&#65533;&#65533;&#65533;&#65533;&#65533;"&#948;&#65533;;L&#65533;&#65533;O&#65533;&#65533;&#65533;&#65533;&#65533;&#65533;&#65533;&#65533;V&#65533;&#65533;y+&#65533;6&#65533;R&#65533;uC??&#65533;nEV0O&#65533;&#65533;s&#65533;&#65533;&#65533;&#65533;&#65533;&#65533;&#65533;&#65533;&#65533;&#65533;&#65533;7}xzFfr&#65533;^&#65533;}&#65533;7g&#65533;glI$~>mP&#65533;&#65533;%(&#65533;(Oq&#65533;&|&#65533;Gmw&#65533;&#65533;&#65533;&#65533;@&#65533;|&#65533;&#65533;ir
(x%7u)xxW&#65533;gnU'yBu&#65533;5&#65533;&#65533;):Av&#65533;&#65533;&&#65533;1&#65533;&#65533;X&#65533;!&#65533;y&#65533;&#65533;g&#65533;&#65533;I&#65533;&#65533;q&#65533;&#65533;kQ(a&#65533;/p]7o&#65533;&#65533;[&#65533;x&#65533;?&#1734;M>&#65533;5|&#65533;P&#65533;&#65533;a&#65533;&#65533;&#65533;h&#65533;&#65533;&#65533;#&#65533;+&#65533;z`&#65533;P&#65533;0&#65533;]W&#1543;R&#65533;az&#65533;&#65533;m&#65533;&#65533;&#65533;&#65533;z^Tds=8&#65533;&#65533;&#65533;'fhh&#65533;&#65533;lx&#65533;&#439;&#65533;#&#65533;r&#65533;&#65533;w(wV&#65533;&#65533;R&#8674;&#65533;qS&#65533;z\h[&#65533;z&#65533;&#65533;H&#65533;7*&#1162;&#65533;&#65533;M&#65533;wR&#65533;X&#65533;&#65533;	&#65533;&#65533;&#65533;&#65533;h&#65533;&#65533;h	&#721;&#65533;&#65533;bk8[&#65533;&#65533;|,W&#65533;&#552;w&#65533;&#65533;i&#65533;tx&#65533;&#65533;w&#65533;V3.&#65533;WSCU&#65533;H&#65533;x&#65533;&#65533;&#65533;	&#65533;&#1547;&#65533;&#65533;&#65533;@kJ&#65533;&#65533;6o&#65533;&#65533;&#65533;&#65533;&#65533;&#65533;Xi&#65533;&#65533;t0&#65533;n&#65533;&#65533;F&#65533;&#65533;}P&#65533;9e3&#65533;6%!U&#65533;&#65533;&#65533;&#65533;&#1549;&#65533;&#2024;&#65533;&#32860;x&#65533;&#65533;&#65533;P&#1136;i&#65533;&#65533;w&#65533;H^&#65533;Hr&#65533;fi&#65533;&#65533;w &#65533;aFc&#65533;q&#65533;&#65533;n&#65533;&#65533;V/&#65533;&#65533;&#65533;6B&#65533;&#65533;&#65533;&#65533;&#65533;&#65533;GH&#65533;&#65533;'	0&#65533;&#65533;hu&#1545;"Q&#65533;&#65533;&#65533;&#1123;t&#65533;x&#65533;>&#65533;&#65533;&#65533;X&#65533;_&#65533;CLl&#65533;N&#65533;&#65533;*Y&#65533;.Y	N9	1&#65533;I&#65533;&#65533;&#65533;&#65533;	v&#65533;&#65533;g&#65533;&#65533;&#65533;I<X&#65533;a&#65533;d	&#65533;b&#65533;&#65533;7X>&#65533;1&#65533;RIInK&#65533;&#65533;&#65533;0&#65533;M&#65533;&#65533;Q)	&#65533;&#65533;`&#65533;`	&#65533;&#65533;0&#65533;w&#65533;&#65533;w0&#65533;&#65533;Y&#65533;@&#65533;&#65533;2U&#65533;+&#65533;&#65533;&#65533;&#65533;tMd.&#65533;&#65533;&#65533;8&#65533;l&#65533;&#65533;4&#65533;&#65533;i&#65533;&#65533;&#65533;&#1049;&#65533;)&#65533;sI&#65533;&#65533;&#65533;&#65533;vY&#65533;&#65533;y&#65533;z9&#65533;&#65533;&#65533;	&#65533;&#871;&#65533;&#65533;&#65533;x&#65533;&#65533;jV&#65533;_&#1624;b&#65533;o&#65533;&#65533;&#65533;&#408;`itG&#65533;.&#65533;&#65533;D&#65533;&#65533;&#65533;&#37403;&#65533;&#65533;Y&#65533;P&#65533;&#65533;&#921;&#65533;{	~&#65533;&#65533;&#65533;&#65533;#(&#65533;ZY&#65533;&#65533;&#65533;k&#65533;&#65533;_&#65533;&#65533;&#65533;&#603;w&#65533;&#29707;&#65533;ft&#1669;&#65533;]&#385;&#65533;&#65533;&#65533;&#65533;&#604;&#65533;yk&#65533;&#65533;&#65533;&#65533;Y&#65533;&#65533;9&#65533;Ve&#65533;&#65533;k&#1737;t&#65533;&#65533;&#65533;&#65533;&#600;&#65533;&#65533;>&#65533;YZ&#65533;&#65533;u&#65533;&#65533;8&#65533;&#65533;&#65533;&#65533;&#65533;Y&#65533;&#65533;	&#65533;&#759247;f&#65533;|y&#65533;&#65533;I<a&#65533;&#65533;&#65533;&#1631;Z&#65533;I'&#65533;-&#65533;8&#65533;cjB+'&#65533;j\&#65533;&#65533;&#1384;&#65533;p&#1632;
&#65533;Z&#65533;4&#65533;yi&#65533;&#65533;Y&#65533;&#65533;&#65533;`e&#65533;J&#65533;&#65533;&#65533;A&#65533;&#65533;v&#65533;&#57826;k&#65533;&#65533;Z&#65533;?&#65533;&#65533;&#65533;&#65533;2&#65533;&#65533;5:&#65533;&#65533;p&#65533;V&#65533;&#65533;x&#65533;&#65533;&#65533;&#65533;B&#1701;B*&#65533;&#65533;d&#65533;,&#65533;&#65533;,&#65533;f&#65533;?'&#65533;M&#65533;P&#65533;&#65533;&#65533;&#65533;3&#65533;&#65533;9&#65533;T:vZ&#65533;W*z&#65533;&#65533;w&#65533;&#65533;&#65533;&#39232;&#65533;Zsm&#65533;&#65533;&#65533;&#65533;&#65533; &#65533;g&#65533;&#65533;L&#65533;&#65533;&#65533;&#65533;&#65533;&#65533;&#594;n
&#65533;qJ&#65533;4Z&#65533;w&#65533;&#65533;{&#65533;&#65533;|&#65533;}&#65533;&#65533;{&#65533;&#65533;|ww&#65533;Z&#65533;&#65533;A%z&#65533;&#65533;&#43564;
&#65533;&#65533;&#65533;&#65533;&#65533;&#1574;&#65533;&#65533;&#65533;&#65533;:&#65533;Si&#65533;&#65533;j&#65533;#&#553;&#65533;&#43646;&#65533;&#65533;Oha	&#65533;C
&#65533;I&#65533;&#65533;&#65533;&#65533;D&#65533;K&#34398;&#65533;&#1706;&#65533;Z&#65533;&#65533;xy&#65533;&#65533;&#65533;pqi&#65533;&#65533;&#65533;)&#65533;U	&#65533;&#65533;J&#65533;u&#683;&#65533;
&#65533;&#65533;&#65533;&#762;}&#1961;&#65533;&#65533;wb&#65533;&#65533;&#65533;&#65533;a&#65533;&#65533;f&#65533;&#65533;&#65533;
&#65533;&#65533;Z&#65533;&#1098;&#65533;&#65533;&#65533;&#65533;i&#65533;&#65533;&#65533;J&#65533;&#1692;&#46872;Z&#65533;&#65533;*&#65533;&#65533;&#65533;&#24240;&#65533;
&#65533;&#65533;J&#65533;&#65533;&#65533;P&#65533;&#65533;&#65533;a&#65533;&#65533;&#65533;&#65533;&#65533;ej&#65533;&#65533;&#65533;&#65533;&#65533;&#65533;&#65533;&#65533;P&#65533;;&#65533;qZ&#65533;&#65533;&#65533;&#65533;&#65533;*&#65533;&#65533;{&#65533;&#65533;
&#65533;&#65533;&#65533;&#65533;&#65533;)&#65533;&#65533;&#65533;&#65533;W7&#65533;+&#65533;&#65533;&#1713;&#65533;&#65533;&#65533;&#65533;&#65533;&#65533;
&#65533;&#65533;&#523;k&#65533;&#65533;
&#65533;&#65533;y&#65533;&#65533;&#65533;&#65533;	&#1778;&#65533;J&#65533;&#686;1&#65533;&#65533;8&#65533;&#65533;Z[&#65533; Yu&#1139;&#65533;&#65533;&#65533;&#65533;b&#65533;@&#65533;e+&#65533;&#65533;
&#65533;&#65533;&#65533;&#65533;Q&#65533;&#65533;RZ&#65533;)&#65533;&#65533;Pkt+&#65533;vK&#65533;&#65533;t&#65533;
&#65533;&#65533;&#65533;&#65533;&#522;r6&#65533;&#65533;&#1260;J!F&#65533;:&#65533;&#65533;&#65533;s_&#65533;&#65533;&#65533;C+k&#65533;&#65533;&#65533;&#65533;&#65533;&#65533;&#758;&#65533;9&#65533;%&#65533;&#65533;Y&#65533;L&#1780;+&#754;&#65533;z&#65533;uk&#65533;&#65533;[&#65533;&#1676;zk&#65533;&#65533;&#65533;&#65533;q&#453;z&#65533;&#65533;c&#65533;&#65533;4v&#65533;k&#65533;&#65533;&#65533;{&#65533;&#65533;[&#65533;&#65533;&#65533;&#65533;&#65533;*&#65533;&#65533;&#65533;&#65533;n&#65533;&#65533;*&#65533;&#65533;r&#65533;&#65533;&#65533;K&#65533;&#65533;&#1788;&#65533;&#65533;l&#65533;&#570;&#65533;&#65533;&#65533;
xE&#65533;,&#65533;KAB&#65533;3&#65533;&#65533;&#65533;&#65533;&#65533;&#763;&#65533;&#65533;&#65533;&#65533;&#65533;&#65533;&#758;&#65533;K&#65533;&&#65533;&#65533;&#65533;Z&#65533;&#65533;&#65533;&#65533;&#65533;&#1788;qp&#65533;&#65533;&#48958;*&#65533;&#1159;&#65533;&#65533;&#65533;&#65533;&#65533;x ;&#65533;jacHn&#1651;dk&#65533;&#65533;+&#65533;&#65533;&#65533;&#65533;&#65533;&#1790;y&#65533;w	&#65533;&#65533;&#43862;&#65533;&#65533;[&#65533;&#65533;K&#65533;&#65533;&#65533;&#65533;K&#65533;.&#65533;&#65533;&#65533;t&D&#65533;O&#65533;G!&#434;&#65533;K&#65533;h&#65533;&#65533;	l&#65533;&#65533;(&#65533;&#65533;&#65533;&#65533;&#65533;&#65533;L&#65533;,&#65533;&#65533;&#65533;&#65533;sk&#65533;&#65533;&#65533;&#65533;&#65533;	&#65533;&#65533;w&#65533;2&#65533;c?DN_&#65533;~)&#65533;&#65533;}U&#65533;8&#65533;=Pa&#65533;?&#65533;&#65533;&#65533;&#65533;&#65533;&#65533;7&#65533;&#65533;&#65533;&#65533;&#65533;k&#65533;|&#65533;&#65533;&#65533;E<nl&#65533;n&#65533;GL&#65533;D&#65533;&#65533;&#65533;X&#65533;&#65533;&oh&#65533;p&#65533;`&#65533;J&#341;&#65533;&#1778;?&#65533;&#65533;s&#65533;&#65533;&#65533;&#65533;&#65533;&#65533;&#65533;&#65533;&#65533;5&#65533;b&#830;&#65533;;d\&#65533;Sy&#65533;h&#65533;&#65533;j,&#318;&#65533;&#65533;o&#65533;,&#65533;r\&#65533;&#65533;&#1664;&#65533;&#65533;h&#1351;&#1659;T&#65533;&#65533;#&#31542;&#65533;&#65533;&#65533;a&#65533;&#65533;&#65533;-S&#726;&#65533;&#65533;J)&#65533;6&#65533;&#719;&#65533;&#65533;r)&#595;&#65533;&#65533;&#65533;&#65533;&#65533;&#65533;&#65533;&#65533;&#605;&#65533;&#609;&#65533;&#65533;&#65533;}&#65533;&#40933;&#65533;&#527;&#65533;&#65533;&#65533;&#65533;S&#878;\&#65533;&#1724;=d&#65533;/&#65533;&#65533;&#65533;&#526;&#65533;&#65533;;<&#416;p&#65533;&#65533;GK&#65533;&#65533;\&#65533;&#428;&#65533;~j&#65533;&#764;&#668;&#65533;l&#65533;&#65533;S&#65533;&#65533;&#65533;&#65533;I&#65533;M3&#65533;&#65533;&#65533;&#65533;<&#65533;&#65533;&#1250;&#65533;&#65533;-&#65533;&#65533;&#65533;&#65533;&#65533;&#65533;&#65533;&#65533;&#65533;|&#65533;&#65533;&#65533;&#65533;|&#601;&#65533;&#65533;&#65533;&#65533;L&#65533;=&#988;&#1838;+&#65533;&#65533;\&#364;&#65533;L&#65533;b
&#65533;*&#819;&#65533;$&#65533;&#1676;0M&#1050;&#65533;&&#65533;&#65533;&#65533;&#65533;@K&#65533;9&#65533;&#254;&#65533;&#65533;-&#65533;j&#65533;&#65533;&#65533;6&#65533;&#65533;&#65533;&#65533;}&#65533;:&#65533;A&#65533;&#65533;&#65533;&#65533; m&#65533;EL&#1000;Kx&#65533;v&#877;&#65533;&#65533;*&#65533;&#65533;&#1612;&#65533;&#65533;&Jb&#65533;^&#65533;([&#65533;&#65533;&#65533;&#65533;&#65533;f&#879;$K&#65533;m&#65533;A&#65533;&#65533;l&#65533;&#65533;&#65533;&#65533;&#65533;&#65533;&#65533;i&#65533;&#65533;d(M&#65533;bH&#65533;Y&#65533;&#65533;&#65533;&#65533;&#65533;V&#65533;&#65533;&#65533;&#65533;&#65533;o&#65533;&#1351;&#248;l&#65533;,&#65533;]&#65533;f}&#65533;&#65533;&#65533;&#65533;7&#1302;&#65533;&#65533;J&#65533;&#65533;T&#65533;&#1308;&#65533;&#65533;p&#65533;N-&#65533;F\acp&#1664;;&#65533;y&#65533;&#65533;&#65533;&#65533;~=&#65533;&#65533;&#65533;&#1156;&#65533;&#758;&#65533;&#65533;\&#65533;&#65533;&#734;cM&#1424;&#65533;&#65533;&#65533;&#65533;!&#627;
&#65533;>&#65533;q&#65533;&#65533;|&#65533;&#1822;&#65533;&#65533;rM&#1509;&#65533;&#65533;&#65533;_&#65533;&#65533;&#1878;&#65533;+&#65533;&#1688;#&#1583;&#65533;Q&#65533;A&#65533;&#65533;=&#1591;]&#1733;&#65533;&#1786;-&#1469;&#65533;&#1745;]&#65533;-)&#65533;&#65533;&#65533;&#1941;=&#65533;&#65533;&#65533;&#65533;m&#65533;&#65533;&#65533;&#65533;y&#65533;&#65533;t&#65533;&#65533;M&#65533;&#65533;&#65533;&#65533;\&#65533;&#65533;&#1357;&#65533;`&#65533;m&#65533;&#65533;&#65533;&#65533;&#65533;&#65533;2&#65533;&#65533;^&#65533;b&#65533;&#65533;&#65533;&#1777;&#65533;M&#1933;&#65533;&#65533;&#65533;&#65533;&#65533;&#65533;&#65533;i&#65533;&#65533;&#65533;&#65533;&#65533;&#1913;8&#65533;&#65533;&#813;&#65533;&#65533;&#1696;M&#1702;-&#65533;&#65533;&#65533;Yy&#1597;&#65533;&#65533;&#65533;&#65533;M&#65533;&#65533;=&#65533;8&#65533;&#65533;&#65533;&#65533;&#65533;&#65533;<&#65533;&#65533;u&#65533;&#65533;&#65533;M&#65533;&#65533;M&#65533;&#65533;-&#65533;y&#65533;&#65533;%&#65533;&#65533;&#65533;&#65533;&#65533;(&#65533;&#65533;u&#65533;&#65533;&#65533;&#65533;.^&#65533;&#65533;&#65533;8v&#65533;&#65533;
.&#65533;3n&#65533;G&#65533;Zm&#65533;&#65533;
&#65533;&#65533;&#65533;&#65533;&#1386;&#65533;&#65533;&#65533;@&#65533;&#65533;&#1910;&#427;&#1819;j&#65533;'&#65533;&#65533;&#65533;&#65533;&#65533;[0&#65533;S&#65533;&#65533;T&#65533;&#65533;8S&#65533;&#65533;&#65533;Cy|MH^&#65533;&#65533;&#1272;&#65533;&#65533;&#65533;<&#65533;&#65533;A;&#65533;7&#65533;&#65533;&#65533;&#65533;&#65533;?&#65533;&#65533;&#65533;&#65533;&#1940;N&#65533;&#65533;m&#65533;&#65533;&#65533;H&#65533;&#65533;-&#65533;s&#65533;&#65533;l0&#65533;Q&#65533;&#65533;&#65533;&#65533;V&#65533;&#65533;|&#65533;F&#65533;s\.&#1733;&#65533;&#65533;n&#1928;K&#65533;&#65533;&#848;&#65533;&#65533;&#65533;&#65533;~&#65533;n&#65533;^&#65533;&#65533;&#1933;&#65533;&#65533;h|&#65533;I&#65533;&#65533;&#65533;r &#65533;]&#43486;&#65533;O&#65533;&#65533;w^&#65533;Z&#65533;S	&#65533;&#879;&#65533;&#65533;&#65533;&#65533;.&#65533;&#65533;m&#65533;&#65533;&#65533;&#45870;&#65533;&#65533;&#65533;&#65533;.&#65533;&#65533;&#65533;&#65533;~&#65533;&#65533;;&#65533;n&#38478;&#65533;&#65533;&#65533;&#65533;&#638;&#65533;'N&#65533;&#65533;&#65533;&#65533;>&#65533;&#65533;&#65533;&#65533;X&#65533;&#65533;<&#65533;&#65533;&#65533;n&#65533;&#65533;&#65533;&#65533;n&#1078;n&#65533;&#65533;&#65533;&#65533;k&#65533;&#65533;&#65533;&#65533;&#65533;&#65533;&#65533;&#65533;&#65533;&#65533;n^&#65533;`&#65533;&#65533;N&#65533;&#65533;^&#65533;&#65533;&#65533;&#65533;&#65533;.&#65533;&#65533;&#65533;&#65533;&#65533;m&#65533;&#65533;&#65533;}m&#65533;&#65533;.&#65533;&#65533;&#65533;&#65533;&#65533;&#65533;=&#65533;?&#65533;&#65533;&#65533;&#65533;-&#65533;o&#65533;&#158;&#65533;\&#65533;&#54980;&#65533;=&#65533;<&#65533;&#65533;{&#65533;M&#65533;&#65533;&#65533;M&#65533;&#65533;&#65533;&#65533;&#65533;&#65533;&#65533;'&#65533;&#65533;+_&#65533;f&#65533;&#65533;/&#65533;5&#65533;&#65533;	&#65533;&#65533;&#65533;&#65533;]	&#65533;&#65533;&#65533;J&#65533;&#65533;N&#65533;?&#65533;l.&#65533;H?&#65533;~&#65533;p&#65533;&#65533;p&#65533;&#65533;Lo&#65533;rM&#65533;"&#65533;&#65533;S_&#65533;&#65533;~&#65533;&#65533;~&#65533;&#1533;&#65533;[&#65533;&#65533;^/&#65533;7&#65533;&#65533;&#65533;n&#65533;g&#65533;&#65533;i&#65533;&#65533;&#65533;&#65533;l&#65533;&#65533;m&#65533;&#65533;'{&#65533;O&#65533;&#65533;}&#65533;x&#65533;&#65533;zO&#65533;&#65533;&#65533;&#65533;&#65533;&#65533;&#65533;Z&#65533;&#838;&#65533;&#65533;o&#65533;&#65533;o&#65533;9&#65533;&#65533;&#65533;&#65533;&#65533;9&#1615;?&#65533;&#65533;&#65533;&#65533;/&#65533;i&#65533;r&#65533;&#406;&#65533;9&#65533;&#65533;&#65533;&#65533;&#65533;&#65533;&#65533;_&#65533;&#65533;&#65533;&#65533;&#65533;&#65533;&#130;o&#65533;&#65533;|&#65533;&#1087;&#65533;&#65533;o&#65533;&#65533;&#65533;e;&#65533;d&#65533;&#65533;&#65533;;&#437;&#65533;&#65533;&#65533;&#65533;&#65533;&#65533;&#65533;&#65533;&#2047;&#65533;&#65533;&#1003;&#65533;&#65533;&#65533;&#65533;/&#65533;N&#65533;&#65533;&#65533;&#65533;%&#65533;&#65533;&#65533;&#65533;&#65533;&#65533;&#65533;?&#65533;a.&#65533;&#1311;&#65533;&#65533;&#65533;&#65533;&#65533;$8&#65533;&#65533;A&#65533;	&#65533;Z&#65533;&#65533;&#65533;C&#65533;&#65533;$*&#65533;e&#65533;&#65533;EY5n&#65533;&#65533;&#65533;cD&#65533;&#65533;D&#65533;"9&#65533;d&#65533;M)Ujb&#65533;&#65533;&#65533;%&#65533;1e&#65533;|I&#1254;%&#65533;&#65533;t&#65533;&#65533;&#65533;&#65533;&#65533;O&#65533;5{%&#65533;(PEI&#65533;b&#65533;T&#65533;&#65533;?P&#65533;F&#65533;S&#65533;O&#65533;=X&#65533;&#1177;&#245;k&#65533;e&#270;%[v&#65533;Y/i&#1134;]&#65533;V&#65533;&#65533;&#468;&#613;[&#65533;&#65533;0&#65533;y&#65533;&#65533;&#12023;&#65533;_&#65533;&#65533;s&\&#65533;&#65533;-*>&#1848;&#65533;&#12625;%O&#65533;&#65533;&#65533;r&#65533;Af&#65533;&#65533;2&#65533;&#805;Dy&#65533;&#65533;&#65533;Bo&#65533;f&#65533;&#65533;uP&#65533;Ha&#65533;.:&#65533;Z&#65533;l&#65533;K9&#65533;=&#65533;&#65533;&#65533;&#65533;&#65533;~k&#65533;&#65533;q&#65533;d&#65533;.o&#65533;&#65533;-&#65533;w&#65533;&#65533;&#65533;[]&#65533;u&#268;&#65533;'&#958;&#65533;&#65533;e&#65533;&#65533;s&#65533;&#65533;h&#65533;&#65533;#v&#65533;4&#65533;&#1060;P&#999;&#65533;R%&#65533;&#1780;&#65533;&#65533;&#65533;D&#65533;6ng&#65533;o&#65533;&#65533;&#65533;M'&#65533;&#65533;8&#65533;&#65533;n&#65533;&#65533;&#65533;HcB&#65533;S&#65533;902&#65533;&#1069;&#30875;&#65533;:&#65533;B&#65533;n&#65533;&#65533;H&#65533;&#65533;D&#65533;&#65533;SqE&#65533;6&#65533;&#65533;E&#65533;&#65533;sO&#65533;&#65533;&#65533;>s&#783;@&#65533;&#65533;&#65533;1@ &#65533;-HG&#65533;3&#65533;@}c&#65533;&#65533;&#65533;&#65533;#B
1&#65533;
&#1370;&#65533;&#65533;&#65533;&#65533;b&#65533;A&#65533;Kes&#65533;Y4&#65533;4&#65533;T&#1251;35KF&#65533;*&#65533;&#992;9g&#65533;&#65533;F<&#65533;1&#65533;&#65533;x&#65533;&#65533;&#994;&#65533;DR6J
'A&#65533;4&#65533;Q&#65533;m&#65533;&#65533;$\&#65533;&#65533;;*&#65533;&#65533;I(&#65533;&#1808;J&#65533;8&#65533;R&#65533;)B&#65533;&#65533;0Km&#65533;&#65533;&#65533;&#65533;l&#65533;&#65533;UYm&#65533;N=&#65533;&#65533;EXQ&#65533;&#65533;V>&#65533;TW&#65533;TH"&#65533;ut&#65533;H%e&#65533;&#65533;K1&#65533;p&#65533;&#65533;&#1844;9O&#65533;UT/I5U&#560;&#65533;L&#65533;2ku&#65533;[p&#65533;%-&#65533;&#628;&#65533;6V\s&#65533;W&#65533;v&#65533;Wb&#65533;&#65533;w&#65533;-VI@&#65533;E&#65533;'&#65533;&#65533;R&#65533;g&#65533;&#65533;&#65533;iC&#65533;&#65533;	&#47933;vVs&#65533;U&#65533;&#341;&#65533;E&#65533;h=W&#65533;N2Nw]v&#65533;&#65533;&#65533;&#65533;E&#65533;8&#65533;&#65533;&#65533;5&#65533;dG&#65533;t_~&#65533;e&#65533;_g&#65533;&#65533;Y`&#65533;&#65533;&#65533;&#65533;&#65533;'NX&#65533;f&#65533;&#65533;n'zh&#65533;&#65533;z&#65533;&#65533;6&#65533;x&#65533;v&#65533;&#65533;&&#65533;&#65533;}w&#65533;&#65533;&#65533;E&#65533;Y&#21843;&#65533;&#65533;&#65533;c&#65533;&#65533;k&#65533;&#65533;&#65533;g&#65533;&#65533;&#65533;&#65533;g&#65533;&#65533;&#65533;&#33357;&#65533;mW&#65533;&#65533;Wj&#65533;e&#65533;c`&#65533;:d&#65533;&#65533;&#65533;&#65533;&#65533;n&#65533;&#65533;&#65533;&#65533;Xn&#65533;k&#65533;&#65533;{&#65533;6&#65533;&#65533;&vF[&#1780;&#65533;&#65533;m&#65533;3w&#65533;b6&#65533;<1i&#1045;N&#65533;i&#65533;&#65533;\&#65533;`&#65533;>]&#65533;&#65533;	&#65533;&#65533;&#65533;'a&#65533;&#65533;h&#65533;&#65533;&#65533;&#65533;&#65533;&#65533;~rkF&#65533;&#65533;Ns&#65533;&#12687;&#65533;&#65533;=&#65533;|n=&#65533;w&#65533;c&#65533;K&#65533;&#65533;^&#65533;&#65533;~&#65533;A&#65533;Jy&#65533; &#65533;&#65533;&#65533;&#65533;]G&#65533;&#65533;82M\q&#65533;&#65533;&#65533;}&#65533;&#65533;u&#2045;	$&#65533;&#65533;&#65533;&#627;&#65533;h&#711;5&#65533;5&#65533;D&#65533;&#65533;&#65533;/t&#65533;&#65533;&#65533;&#65533;&#65533;f:&#65533;N)&#65533;`&#65533;&#2032;&#65533; &#65533;&#65533;_&#65533;&#65533;Ca&#65533;&#65533;&#65533;&#65533;}]P_7&#65533;&#65533;&#65533;&#65533;A.~&#65533;S&#65533;&#65533;&#65533;&#65533;&#65533;&#65533;o`&#65533;6@t&#65533;&#65533;&#65533;K&#65533;%&#65533;&#65533;7&#65533;5&#1025;&#65533;:&#65533;^w&#65533;&#65533;&#65533;$&#65533;&#65533;&#65533;&#19996;%Q&#65533;G(B&#65533;&#65533;&#65533;&#65533;LRL&#65533;F&#65533;f&&#65533;&#65533;Z&#65533;)&#65533;v&#65533;&#65533;&#65533;&#65533;!]&#65533;g&#216;&#65533;q&RP!&#65533;&#65533;&#583;&#65533;&#65533;&#65533;)j&#65533;&#65533;<"&#65533;&#65533;&#65533;1&#65533;&#65533;%^&#65533;Y&#65533;*&#41931;/dd"&#65533;G&#65533;1&#65533;&#1036;&#65533;S&#65533;M&#65533;K&#65533;Q_&#65533;sC'&#839;>=&#65533;ql&#65533;cG(H"&#65533;o&#65533;&#65533;&#65533;&#65533;&#65533;&#65533;F.&#65533;(&#65533;&#65533;II&#65533;-&#65533;Rs#-I,Mn&#65533;&#65533;B)&#65533;+$S&#65533;&#65533;S&#65533;Q&#65533;DU!Tt&#65533;&#65533;&#65533;hX&#65533;&#65533;&#65533;u&#65533;bH&#65533;$&#65533;&#65533;&#65533;R&#65533;.&#65533;%&#65533;&#65533;&#65533;&#65533;_(&#65533;&#65533;&#65533;'=&#65533;I!&#65533;Yh&#65533;K&#65533;&#65533; &#65533;3&#65533;&#65533;\%
&#65533;&#601;&#65533;&#65533;&#65533;1&#65533;&#65533;&#65533;&#65533;.&#65533;&#65533;&#65533;&#65533;#.USI&#65533;&#1872;&&#65533;\&#65533;&#65533;&#65533;&#65533;&#65533;&#1239;}c&=&#65533;CcQ&#1053;&#65533;&#65533;&#65533;<&#65533;&#65533;,1&#65533;&#65533;g>&#65533;M&#65533;P&#65533;&#65533;&#65533;E&#65533;4&#65533;&#65533;"&#65533;m&#65533;d&#65533;&#65533;z(q&#65533;fQ,&#65533;h:&#65533;&#65533;N&#65533;6	q&#65533;*&#65533;<&#65533;R@R&#65533;,m&#65533;K&#65533;
S&#65533;Rb&#65533;r[Wo:S&#65533;&#65533;b&#65533;&#65533;&Z&#65533;&#65533;&#65533;k&#65533;$Q&#745;&#65533;&#65533;H&#65533;&#65533;+F&#65533;:W&#65533;&#65533;&#65533;u&#65533;&#65533;&#65533;&#65533;8&#65533;vHw&#65533;&#65533;T&#65533;ZU&#65533;A&#65533;&#65533;&#65533;4&#65533;#&#65533;VF&#65533;&#65533;8&#65533;&#65533;A&#218;9o&#65533;&#65533;&#65533;o&#65533;)%&#65533;&#65533;&#65533;&#65533;y%m/&#65533;jA&#65533;)&#45952;M&#65533;SS*&#65533;&#65533;&#65533;&#65533;&#65533;&#65533;l&#65533;&#65533;&#65533;&#65533;&#65533;&#65533;&#65533;*&#65533;&&#65533;&#65533;&#65533;&#65533;&#65533;&YhC&#65533;&#65533;&#65533;&#65533;&#65533;p&#65533;&#65533;&#65533;#(&#65533;E&#65533;U&#65533;&#1253;kiO&#65533;&#1726;.&#65533;&#65533;&#65533;u&#65533;&#65533;b+&#65533;&#65533;!&#65533;&#65533;%&#65533;b&#65533;&#65533;J&#65533;&#65533;<&#65533;&#65533;"&#65533;8\&#65533;&#65533;&#65533;&#65533;d&#65533;M&#65533;JN&#65533;]&#65533;&#65533;&#65533;]`u&#65533;&#65533;&#65533;7&#65533;&#65533;&#814;v&#65533;&#65533;&#65533;e&&#65533;&#65533;\&#65533;l&#65533;`&#65533;F&#65533;&#65533;&#65533;y&#65533;^&#65533;&#58769;YLE&#65533;=&#65533;&#65533;&#65533;&#65533;r\%)k&#65533;&#65533;jb&#65533;&#1463;&&#65533;&#65533;&#65533;]&#65533;k]&#65533;XeI&#65533;&#65533;&#65533;&#65533;yLC&#65533;&#65533;&#65533;py)&#65533;`&#65533;/&#241;L&#65533;M\&#65533;&#65533;7%&#65533;&#65533;#k&#65533;Z|&#65533;&#65533;4&#65533;&#65533;=&#65533;&#65533;]&#65533;'c,/ep&#65533;&#366;3&#65533;&#65533;&#65533;T&#65533;;&#65533;&#65533;)|&#65533;	&#65533;&#65533;Af/&#65533;-&#65533;Y#Y&#65533;s&#65533;3&#65533;f&#65533;M<cl&#65533;&#65533;R&#65533;C&#65533;&#65533;\u&#65533;&#65533;YVD&#65533;&#65533;l/&#65533;V&#65533;9^&#65533;K&#65533;2&#65533;Y&#1171;^3&#65533;&#1740;&#65533;;&#65533;&#65533;&#65533;t&#65533;3&#65533;&#65533;d&#65533;v&#65533;&#65533;&#65533;D&#65533;&#65533;Jfj+&#65533;&#65533;&#65533;&#322;D&#65533;&#65533;b&#65533;8&#65533;7&#65533;.=&#65533;&#65533;hGC&#65533;&#468;Fs&#65533;&#65533;v&#65533;K7&#1245;&#65533;"&#65533;==r>Y&#65533;&#65533;&#65533;E#X&#1103;z&#65533;&#65533;&#65533;&#65533;&#65533;&#65533;&#65533;&#65533;n&#1143;nt&#65533;u-&#65533;&#65533;&#65533;g&#65533;z&#65533;-&#65533;a{&#1244;&#65533;a&#65533;&#65533;&#65533;d&#65533;j&#65533;P^&#65533;W&#65533;L|&#65533;z&#65533;&#65533;&#65533;&#65533;g7&#65533;m'&#1551;&#65533;&#65533;&#65533;&#65533;&#461;f&#65533;&#65533;b&#65533;&#65533;&#65533;&#1901;&#65533;<?&#65533;&#65533;Y&#65533;&#65533;U&#65533;&#65533;&#65533;;&#65533;&#65533;&#65533;v&#65533;&#65533;M&#65533;af&#65533;f4^p&#65533;&#65533;@&#65533;+g9&#65533;n&#65533;s;&#65533;&#65533;3&#65533;I&#65533;&#65533;&#65533;{&#65533;&#65533;-&#65533;|s&#65533;&#65533;C&#65533;x&#65533;&#65533;U&#65533;w&#65533;\&#65533;/&#65533;&#65533;&#65533;&#65533;K&#65533;&#65533;S&#65533;&#65533;&#65533;a&#65533;&#65533;&#65533;`&#65533;&#65533;o&#65533;u&#65533;5&#65533;p=n&#65533;}^&#65533;&#65533;,&#65533;W&z&#65533;&#65533;&#65533;&#65533;k&#65533;]&#65533;K&#65533;&#65533;&#65533;&#65533;nr&#65533;C=&#65533;R&#65533;A&#65533;&#65533;N&#65533;b&#65533;[&#65533;t&#65533;x&#65533;'>&#65533;&#65533;&#65533;l&#65533;?2z&#65533;&#65533;{B&#65533;T&#65533;&#65533;	]&#65533;H&#65533;&#65533;&#65533;&#65533;>&#65533;n&#65533;]&#65533;z&#65533;&#65533;&#65533;M_&#65533;%Hs&#65533;&#65533;&#65533;&#65533;&#65533;&#65533;)^&#65533;&#65533;&#65533;&#65533;m&#65533;q&#65533;W&#65533;&#65533;&#65533;7&#65533;,&#65533;&#65533;g&#65533;&#65533;r&#65533;&#65533;G&#65533;t&#65533;W&#65533;&#65533;'/=&#65533;O&#65533;&#65533;|>&#65533;\&#65533;e&#65533;&#1419;&#65533;&#65533;&#65533;&#65533;&#65533;&#1567;&#65533;B5&#65533;l&#65533;&#65533;&#65533;&#65533;g&#65533;}&#65533;&#65533;t&#65533;&#65533;&#65533;&#65533;/:&#65533;&#65533;&#65533;&#65533;&#65533;&&#65533;N&#65533;*&#65533;&#65533;&#65533;|&#65533;?&#65533;&#65533;s&#1465;&#65533;&#65533;&#65533;&#65533;&#65533;&#65533;&#65533;$&#65533;&#65533;?&#65533;U&#65533;/&#65533;&#65533;<&#65533;{&#65533;&#65533;&#65533;&#65533;K&#65533;&#65533;&#65533;#>3&#65533;&#65533;&#65533;&#65533;;=p&#65533;&#65533;&#65533;&#65533;#&#65533;&#65533;&#65533;&#65533;&#65533;@&#65533;J@&#65533;K'-&#65533;=&#65533;&#65533;&#65533;s?&#65533;R&#65533;&#65533;s-&#65533;=&#65533;{:T3<8&#65533;*At=&#65533;&#65533;$&#275;$4&#65533;&#65533;&#65533;T&#65533;&#65533;&#1125;&#65533;
&#65533;&#1923;A+&#65533;<$>6&#65533;&#174;&#65533;@&#65533;&#65533;&#65533;z&#65533;j&#65533;A2/&#65533;&#65533;&#65533;&#65533;B&#65533;&#65533;#A&#65533;#\Bt&#65533;t9&#65533;&#65533;&#65533;&#65533;e[&#65533;&#539;B&#1449;&#65533;+&#65533;&#65533;L&#65533;&#931;A0&#65533;4&#65533;1&#65533;&#65533;:&#65533;&#65533;&#65533;A&#65533;&#65533;L&#65533;6&#65533;&#65533;6d&#65533;8&#65533;D8&#65533;Dt&#65533;>K&#65533;C&#65533;&#65533;C<<&#65533;FX;&#65533;2&#65533;Bs&#65533;&#65533;&#65533;&#65533;&#65533;&#65533;B<&#65533;&#65533;D#&#65533;&#65533;CD&#65533;&#65533;D&#65533;&#65533;$/&#65533;&#65533;&#65533;&#65533;&#65533;&#65533;Z7&#65533;{CK&#65533;&#65533;&#65533;#&#65533;`&#65533;9&#65533;&#65533;&#874;&#65533;&#65533;2O&#65533;D&#65533;&#65533;|AT&#65533;&#65533;?&#65533;VtE&#65533;a&#65533;&#65533;{4Z&#65533;&#65533;2&#65533;&#65533;[&#65533;4G&#65533;&#65533;&#65533;&#65533;&#65533;_&#65533;&#65533;&#65533;FD&#65533;9&#65533;&#65533;K&#65533;f&#65533;&#65533;&#65533;&#65533;&#65533;(>&#65533;&#65533;iTEk&#65533;BlL&#65533;1&#65533;@&#65533;&#65533;Fo&#65533;F&#65533;cD&#813;&#65533;b&#65533;s\<>)FvtH&#1667;&#65533;y|&#65533;i<&#65533;T&&#65533;UD~&#65533;&#65533;&#65533;&#65533;&#65533;ZL"&#65533;H&#65533;,H4&#65533;5&#65533;\H&#65533;&#391;L&#65533;'&#65533;8LR&#65533;&#306;&#65533;&#65533;Gi&#65533;&#65533;&#65533;&#65533;U&#65533;&#65533;&#65533;H&#65533;&#65533;&#65533;&#65533;&#65533;&#65533;G<C^&#65533;&#65533;4&#65533;"&#65533;&#65533;adH1R&#65533;u\I&#65533;lIt&#65533;<&#65533;&#65533;{&#65533;G&#65533;&#65533;Ie&#65533;1Z{&#65533;&#65533;L&#256;&#65533;&#656;<ZJ&#65533;,J5KJ&#65533;LI&#65533;&#65533;[&#422;&#65533;H&#65533;&#65533;H&#65533;&#65533;&#65533;&#2000;&#65533;M&#65533;&#65533;&#65533;&#65533;&#65533;&#65533;&#65533;0&#65533;I&#65533;&#753;I[J&#65533;\,&#65533;&#65533;0X&#65533;&#65533;lR&#679;tJ&#65533;&#65533;J&#65533;&#1331;&#65533;4.e&#65533;&#727;&#65533;I&#65533;&#65533;&#620;L*&#65533;&#65533;&#65533;~&#65533;&#65533;&#65533;&#65533;&#65533;L&#65533;$&#65533;&#65533;4&#65533;&#212;&#65533;nr&#821;&#65533;K&#1547;&#65533;&#65533;&#65533;&#297;&#65533;&#826;&#65533;&#65533;&#65533;&#1650;h&#65533;=&#65533;&#65533;&#65533;&#65533;M&#65533;&#65533;&#65533;&#65533;&#1092;&#65533;&#65533;&#65533;2&#827;C&#65533;ApTM&#65533;0&#65533;SKM&#65533;&#646;&#65533;3&#1684;M&#65533;&#65533;&#65533;&#804;G=&#65533;&#65533;A&#65533;N&#65533;H,&#65533;I&#65533;&#65533;@&#65533;&#65533;&#65533;
&#65533;&#65533;&#65533;$M&#65533;DMp&#65533;&#65533;&#65533;&#65533;1&#65533;;&#65533;&#65533;&#65533;H&#65533;&#65533;&#65533;&#1708;/&#1828;&#653;B&#65533;&#65533;&#65533;&#65533;&#65533;&#65533;>(O	4O&#4391;&#65533;i&#65533;Z|:Y\&#65533;&#1324;*&#65533;&#65533;2&#65533;?5&#65533;&#65533;&#65533;&#65533;&#300;&#65533;1&#65533;&#65533;&#65533;&#65533;&#953;&#65533;&#65533;&#65533;&#65533;+O&#65533;4&#65533;E&#65533;	&#65533;&#65533;,N&#65533;4&#65533;}&#65533;&#65533;|&#65533;&#65533;&#65533;&#65533;K&#65533;p&#65533;&#1013;\J&#65533;&#65533;PY!&#65533;&#65533;Q&#65533;,&#65533;&#826;&#65533;-&#65533;E&#65533;dI&#65533;m&#65533;&#65533;&#65533;&#65533;g&#65533;&#1109;&#65533;&#65533;&#65533;&#65533;	&#65533;A&#65533;&#65533;R&#65533;&#65533;&#65533; R&#65533;&#65533;S&#65533;&#65533;T+&#65533;,&#65533;&#65533;K&#65533;$U&#65533;&#65533;%e&#65533;&&#65533;G&#65533;&#1184;&#65533;&#65533;&#65533;R&#234;?&#65533;2&#65533;)m&#65533;&#65533;r&#65533;&#65533;|>&#65533;O&#1305;0&#65533;!D&#1225;&#65533;&#65533;2&#65533;&#65533;DS&#65533;&#65533;e&#65533;6&#65533;J85|&#65533;&#65533;&#65533;SN&#65533;&#65533;*&#65533;&#65533;+m&#65533;3=R&#65533;&#65533;&#65533;Be&#65533;CM&#65533;DU&#65533;t&#65533;&#65533;!;&#65533;:&#1251;&#65533;%5&#65533;TJ&#65533;&#65533;&#65533;&#65533;&#65533; /<&#65533;F&#65533;S	&#65533;&#65533;l&E4PU&#65533;Q-UmVf&#65533;NB&#65533;&#65533;93&#65533;Cu&#65533;Lc&#65533;X&#65533;&#65533;95&#65533;&#65533;s&#65533;<\&#65533;J?&#65533;JN-T4`V)Vb5&#65533;&#65533;,,&#65533;&#65533;>&#65533;WR&#65533;{&#65533;Wg&#65533;&#65533;S&#65533;V~&#65533;LjeUu&#65533;&#65533;&#65533;&#65533;&#943;&#65533;&#65533;F&#65533;V&#65533;&#65533;&#65533;[]Xp&#1526;+W&#65533;&#65533;+E&#65533;8&#65533;&#65533;&#65533;~&#65533;M&#65533;A&#65533;&#65533;T&#65533;&#65533;\;&#65533;x}N&#65533;R}&#65533;&#65533;&#65533;&#65533;&#65533;-&#65533;}&#65533;&#65533;&#65533;&#65533;&#65533;U&#1537;&#65533;&#1410;&#65533;U&#65533;&#65533;&#65533;&#65533;j&#65533;&#65533;&#65533;&#65533;*c&#1542;]&#65533;\&#65533;XK&#65533;&#1547;&#65533;&#65533;c&#65533;&#65533;eOuMV&#65533;R&#65533;&#65533;&#1492;}&#1703;]Y&#65533;&#65533;&#809;&#65533;&#459;&#65533;E&#65533;&#1626;= T&#751;&#65533;&#65533;Y&#65533;&#65533;Y&#65533;pXD&#65533;BruS&#65533;&#65533;&#65533;s&#65533;.&#65533;&#845;e&#65533;&#65533;&#65533;M&#1909;e5&#65533;f&#65533;Z&#65533;&#65533;Z&#65533;mYi5XND&#65533;Y&#65533;&#1708;\&#65533;%#&#65533;b+o&#1758;&#65533;&#65533;<[,&#65533;&#65533;&#65533;&#65533;&#1824;&#65533;&#65533;~&#65533;&#65533;k4>&#65533;t&#1143;&#65533;[e&#65533;&#65533;&#65533;?&#65533;&#65533;f&#65533;&#65533;&#65533;u&#65533;=]&#65533;&#65533;[&#65533;&#65533;&#65533;+R2&#65533;&#65533;Z&#65533;&#65533;&#65533;&#65533;E&#65533;&#65533;&#65533;&#65533;&#65533;M&#65533;&#65533;%&#65533;&#65533;]&#65533;5E&#65533;%&#65533;&#65533;&#65533;&#65533;B&#65533;&#65533;&#1353;&#65533;&#65533;&#65533;\&#65533;&#655;&#65533;\|&#65533;\&#65533;]W&#65533;c&#65533;z=Y&#1333;&#65533;&#65533;M]&#65533;&#65533;&#65533;oZU&#65533;P	b&#65533;]&#65533;&#65533;&#65533;&#1912;z&#65533;&#65533;g&#65533;5&#65533;&#65533;&#1660;&#302;]-&#1936;&#65533;I&#65533;L&#65533;&#65533;u^5&#65533;&#1135;&#65533;&#65533;4&#65533;|&#65533;&#65533;&#65533;^N&#65533;&#65533;&#65533;&#65533;&#65533;KU&#65533;&#1819;&#65533;&#65533;&#65533;&#65533;Q$=_&#65533;&#65533;]	^_jd&#65533;&#65533;5W-D&#65533;&#65533;&#1132;_d&#65533;&#65533;&#202;&#65533;:&#65533;&#65533;,E%&#65533;T&#1659;``&#65533;&#65533;&#1975;&#65533;&#65533;>&#65533;&#65533;&#65533;&#65533;%\&#1669;&#65533;&#65533;`&#65533;&#65533;<&#65533;&#65533;FR&#65533;&#65533;&#65533;e&#65533;
&#12108;&#65533;8MOd&#65533;&#2018;m&#65533;a&#65533;&#65533;T>&#65533;?^a&#65533;&#65533;na&#65533;KFp&#65533;(_[&#65533;&#1509;&#65533;&#65533;G&#65533;L{<&#65533;	&#434;&#65533;&#65533;&#65533;&#65533; 6&#65533;!b&#65533;5b_Z&#1124;_a{b&#65533;&#65533;;&#65533;&#65533;_&#65533;&#65533;_@&#65533;b*&#65533;bvG&#65533;/&#65533;x4&#65533;4nd
&#1483;&#65533;c9&#65533;&#65533;_E&#65533;l&#65533;&#65533;
mb&&#65533;c<}&#954;&#65533;&#65533;&#65533;&#65533;e&dA&#65533;&#65533;&#65533;U&#65533;@&#65533;&#65533;&#65533;vdXn&#65533;G&#65533;&#65533;&#65533;"&#65533;&#65533;&#65533;f&#65533;;&#65533;&#65533;&#65533;&#65533;vM&#65533;&#65533;^&#65533;&#65533;@&#65533;^R.f&#65533;5&#65533;&,S<&#65533;'&#65533;&#65533;;|&#65533;X&#65533;`&#65533;&#65533;L~s&#65533;Z&#65533;L&#65533;&#65533;&#65533;&#65533;&#65533;:&&#65533;=&#65533;&#65533;&#65533;&#65533;&#65533;N&#65533;&#65533;&#65533;bc&#65533;&#65533;]`T@&#65533;&#65533;;&#65533;&#65533;wS&#65533;T.&#65533;&#65533;\&#65533;5e5&#445;fY&#65533;f8&#65533;&#65533;m&#65533;&#65533;[&#65533;&#65533;(gJ6>&#65533;&#65533;S&#65533;/&#65533;zhaf&#65533;>&&#65533;&#65533;ufg&#65533;u&#65533;&#65533;&#65533;S&#65533;&#65533;.&#65533;g&#1088;&#65533;A1fLXr&#19565;<&#65533;gl&#65533;g7&#65533;Kj&#65533;H&#1060;&#65533;&#65533;&#65533;Vh^&#65533;&#65533;<5Z
u0&#65533;&#65533;&#65533;>V&#65533;M&#65533;?6Y&#65533;&#65533;&#65533;&#65533;h&#65533;&#65533;a=dS&#65533;&#65533;-&#65533;jf&#65533;&#65533;U&#65533;ci&#65533;&#1404;&#65533;h&#65533;&#65533;&#18747;F&#65533;N&#65533;&#65533;e&#65533;&#65533;&#65533;q&#65533;S&#65533;iO&#65533;:b&#65533;j&#65533;&#65533;_8j&#65533;i&#65533;^&#65533;r&#65533;&#65533;&#65533;kC&#65533;U&#65533;x&#65533;U&#65533;&#23000;&#65533;{&#65533;j&#65533;&#65533;&#65533;h&#65533;&#65533;j}!&#65533;nNP
&#65533;H
&#65533;i&#65533;&#65533;&#65533;X<&#65533;;E&#47485;&#1055;&#65533;h&#65533;f&#65533;wvK&#65533;&#65533;&#65533;h&#65533;&#65533;fd&#65533;&#65533;&#65533;&#65533;&#65533;^&#65533;WSi&#65533;b&#65533;&#65533;&#65533;&#65533;N&#65533;&#65533;&#65533;&#65533;ML&#65533;M&#65533;&#52502;b&#65533;&#65533;~&#65533;&#65533;>&#65533;&#65533;&#65533;&#65533;n&#65533;9&#145;&#65533;k3V&#2025;&#65533;j&#65533;&&#65533;&#65533;:&#65533;\&#65533;&#65533;m&#65533;&#65533;&#1758;jP&#65533;&#65533;&#65533;&#65533;K&#65533;c&#65533;&#65533;\&#65533;&#65533;&#65533;O&#65533;m&#65533;&#399;(j&#65533;^oW&#65533;&#65533;B&#65533;\w&Ry&#65533;g&#65533;~n&#65533;V&#65533;\m&#12414;`&#65533;&#65533;&#65533;@8:&#65533;&#65533;&#65533;&#65533;&#65533;&#65533;ms&#65533;+&#65533;l&#65533;F&#65533;Hf&#65533;^oR.Xqo&#65533;&#2023;|&#65533;T*&#65533;&#65533;o	&#65533;&#65533;&#65533;n&#65533;&#65533;&#1933;&#65533;6&#65533;&#65533;&#65533;&#65533;T&#65533;&#65533;&#65533;J%&#65533;fh:&#65533;lN5k&#65533;e&#65533;&#65533;&#65533;p&#65533;&#65533;qG&#1347;&#65533;&#65533;&#65533;-`&#65533;&#65533;&#65533;9l&#65533;&#65533;qZ&#65533;&#65533;G&#65533;&#65533;&#65533;c&#65533;^-PZ:f&#65533;&#65533;&#65533;$&#65533;r&#65533;e&#65533;&#65533;q&#65533;r/&#65533;q	&#65533;p0&#65533;&#65533;&#65533;y&#65533;k&#65533;&#65533;'&#65533;_2&#65533;&#65533;nA$Or%&#65533;&#65533;?qwR&#65533;=b1&#65533;s&#1458;*&#65533;r+7K,&#65533;r.o&#65533;2&#65533;Ds&#65533;&#65533;2?&#65533;?&#65533;&#65533;&#65533;k&#65533;&#65533;per&#65533;^&#65533;:_&#65533;7&#65533;&#65533;<&#65533;&#65533;m&#65533;r&#65533;t&#65533;dTO&#65533;A&#65533;&#65533;B_&#65533;C&#65533;&#65533;WtY_t&#65533;v&#65533;0H&#65533;tc,.i&#65533;&#65533;&#65533;&#65533;p:&#65533;&#65533;&#65533;&#65533;t&#65533;<qQ&#65533;&#65533;&#65533;egU&#65533;\&#65533;]b5&#65533;&#65533;W&#65533;u0&#65533;&#65533;&#65533;&#65533;[&#65533;&#65533;l&#65533;&#65533;J]&#65533;&#65533;&#65533;&#65533;&#65533;&#65533;&#65533;&#65533;n`&#65533;&#65533;&#65533;jbw_&#65533;&#65533;7Zl&#65533;A&#65533;fu7t&#65533;%&#65533;&#65533;&#65533;X&#65533;vl&#65533;&#65533;l&#65533;&#65533;G&#65533;&#65533;&#65533;6FoG&#65533;&#65533;us/&#65533;&#65533;&#65533;tt&#65533;a_wv&#65533;`&#65533;>&#65533;&#65533;&#65533;]v&#65533;j&#65533;<Np&#65533;s&#65533;&#65533;&#65533;m}Ot~&#65533;w&#65533;xl&#65533;u&#65533;X&#65533;&#65533;&#65533;I&#65533;t4^&#65533;sg&#65533;&&#65533;&#65533;7&#65533;lw&#65533;&#65533;&#65533;dWv&#65533;?u&#65533;&#65533;&#65533;3&#65533;d&#65533;:j&#65533;&#65533;&#65533;y&#65533;y\7y&#65533;S&#65533;&#65533;6&#65533;&#5535;sI&#65533;&#65533;&#65533;~x&#1566;y&#65533;&#65533;&#65533;&#65533;zx&#65533;&#65533;&#65533;!9&#65533;&#65533;&#65533;hU]|0&#65533;YtVg&#65533;&#65533;/&#65533;Y&#960;(&#65533;&#65533;&#65533;&#65533;&#65533;n&#65533;'&#65533;&#65533;/?9&#1719;&#65533;&#65533;&#65533;8'E;&#65533;Ng&#65533;&#65533;q&#65533;&#65533;d&#65533;&#65533;&#65533;&#65533;&#65533;IbB&#65533;&#611;/&#65533;B&#65533;&#65533;&#65533;F&#65533;&#65533;Dg&#65533;&#65533;.ot&#65533;&#65533;{&#65533;&#65533;|&#65533;&#65533;&#65533;k&#65533;{&#65533;[&#65533;&#65533;&#65533;&#65533;&#65533;&#65533;&#65533;&#65533;&#65533;&#65533;?&#65533;&#1574;&#65533;&#65533;H&#65533;&#65533;>|cO&#65533;w?^9(p&#65533;&#65533;&#65533;&#65533;1&#65533;&#831;|&#65533;&#65533;&#65533;'&#65533;&#65533;{H~&#65533;_~&#65533;&#65533;wx&#65533;k&#65533;&&#65533;^&#65533;z&#65533;4&#65533;!&#65533;y&#1583;&#65533;&#65533;&#65533;g&#65533;&#65533;
B&#65533;&#65533;RR&#65533;yqn&#65533;&#65533;&#65533;&#65533;O&#65533;&#65533;O&#65533;gZ&#65533;&#65533;x&#65533;&#65533;w&#65533;o~&#65533;&#65533;&#65533;&#65533;~&#65533;L&#65533;&#65533;&#65533;~&#65533;IT&#65533;&#65533; BA
2&#65533;f&#545;&#65533;&#65533;&#65533;J&#65533;&#65533;&#332;&#65533;p&#65533;&#65533;&#65533;@"Gb,&#65533;1Q&#148;/&#65533;d&#65533;Rc&#728;$&#65533;&#1068;&#65533;&#65533;&&#924;:&#65533;&#65533;&#65533;35&#65533;B&#65533;ec45J&#65533;0m&#65533;&#23127;&#65533;R&#65533;n&#65533;j&#65533;&#65533;&#65533;&#65533;Y&#65533;p&#65533;&#65533;&#65533;k&#65533;&#65533;b&#65533;)K&#65533;G&#65533;&#65533;h}&#65533;&#65533;&#65533;&#65533;F&#65533;&#65533;:&#65533;&#941;k&#65533;&#54204;w&#65533;&#65533;;&#65533;&#65533;&#65533;.&#65533;&#65533;&#65533;1&#65533;(n&#65533;&#65533;&#65533;&#65533;&#530;C&#65533;&#65533;|&#65533;&#65533;&#65533;Q&#65533;7s&#65533;L&#65533;&#65533;&#1054;Au&#65533;D&#65533;4jM&#65533;O{b&#65533;&#65533;&#65533;&#1386;gS&#65533;]&#65533; &#65533;Fw&#65533;&#65533;X&#65533;&#65533;!&#65533;W&#65533;|Y&#1828;L&#65533;&#659;&#65533;Dde&#65533;&#65533;&#781;O&#2025;&#65533;&#65533;&#65533;&#65533;&#1671;r/z&#65533;LR&#65533;&#10834;&#65533;b&#65533;&#65533;&#65533;[&#65533;&#65533;&#65533;&#65533;&#65533;&#65533;&#65533;}&#65533;&#65533;h!&#65533;&#65533;&#65533;&#65533;t&#65533;&#65533;A&#65533;a"8&#65533;a.v&#65533;d	"x*&#65533;9(&#65533;&#65533;EXZl&#65533;f!l&#1686;&#582;&#65533;&#65533;&#65533;at''u$Vg]4M&#65533;&#1800;&#65533;&#65533;8b&#65533;&#65533;q&#65533;6&#1656;&#65533;&#65533;&#65533;&#65533;w&#65533;&#65533;&#65533;&#65533;7&#65533;zE&#65533;&#65533;&#65533;{&#65533;&#65533;5_}-&#65533;&#65533;&#65533;&#65533;&#65533;&#6623;_&#65533;&#65533;&#65533;&#65533;&#65533;&#65533;*&#65533;%a&#65533;)&#65533;&#65533;&#65533;y&&#65533;&#1190;&#65533;k^&#1185;&#65533;q&#65533;&#65533;[&#65533;"*b&#65533;&#65533;&#65533;Xc&#65533;+&#65533;&#65533;g&#65533;&#65533;&#65533;xc&#65533;&#65533;zh&#65533;px&#65533;&#65533;A
&#65533;&#65533;&#65533;&#65533;&#65533;J&#65533;&#65533;d&#65533;O&#65533;V&#65533;w_&#65533;Xf&#65533;&#65533;\v)5`(f&#65533;e&#65533;J&&#65533;i&#65533;&#65533;f&#65533;&#65533;&#65533;)&#30524;&#65533;&#65533;"&#65533;Mc&#65533;{~t&#65533;r&#65533;zl&#65533;&#65533;&#65533;l&#65533;<&#65533;&#65533;h&#65533;b8&#65533;&#65533;YU)5FNz$&#65533;H&#65533;e&#65533;=&#65533;&#65533;&#65533;&#65533;$&#65533;e&#65533;q&#65533;G_&#65533;&#65533;f*&#65533;&#65533;/&#65533;&#65533;&#65533;j&#64168;P&#65533;&#6898;&#65533;k+&#65533;&#2010;k&#65533;w&#65533;&#65533;J&#65533;&#65533;&#65533;-1&#65533;gr,"(&#65533;/)&#65533;&#65533;M&#65533;n&#65533;&#65533;&#65533;&#65533;&#65533;&#65533;&#65533;&#65533;b12&#65533;]&#65533;\&#65533;)w&#65533;K&#65533;&#65533;.&#65533;p&#65533;&#65533;&#65533;&#65533;u:&#65533;&#65533;&#65533;&#1200;&#65533;&#65533;&#65533;&#65533;&#65533;&#65533;&#999;*H*&#65533;&#65533;&#65533;&#65533;&#1258;tkM/=&#65533;n&#65533;&#1839;&#65533;N\&#65533;&#65533;&#65533;b\&#65533;I&#65533;9&#65533;k&#65533;&#65533;&#65533;7j&#65533;&#65533;{&#65533;&#65533;xA&#65533;\&#65533;q&#65533;&#65533;2u&#65533;\&#65533;Yy&#65533;&#65533;W&#65533;bj&#65533;b&#65533;~&#65533;)&#65533;:&#65533;3&#1033;^&#65533;a&#65533;;&#65533;	&#65533;'=&#65533;&#65533;L[&#65533;f&#65533;QO&#65533;&#65533;{N&#65533;&#65533;&#525;&#65533;&#65533;N\_&#65533;&#65533;b#&#65533;]&#65533;i&#65533;&#65533;&#65533;kC&#65533;v&#65533;o&#65533;=7&#65533;w&#65533;7&#65533;P&#65533;`&#65533;&#1984;&#65533;)&#65533;&#907;&#65533;8Q>&#65533;x&#65533;&#65533;&#65533;&#65533;&#65533;>&#65533;K&#65533;_n=&#65533;PS&#65533;&#65533;&#65533;_&#65533;bJ
&#65533;^&#65533;Lc&#65533;dz&#65533;&#65533;o&#65533;&#65533;7&#65533;-TP&#65533;&#225;&#65533;&#65533;B&#65533;6&#65533;&#1678;&#65533;{&#65533;P&#65533;&#65533;&#65533;X&#65533;2&#65533;&#65533;lf&#65533;&#65533;&#65533;&#65533;&#65533;&#65533;-y&#65533; &#65533;&#65533;)oz &#65533;&#1194;&#65533;&#65533;boM&#65533;&#65533;&#65533;$&#65533;=&#65533;E&#65533;&#65533;as&#65533;&#65533;&#65533;&#65533;&#65533;&#65533;&#65533;&#65533;k&#65533;&#65533;&#678;(&#65533;&#65533;Nv&#65533;&#65533;&#65533;&#65533;&#65533;?J&#65533;&#65533;L&#65533;&#65533;&#65533;&#65533;Y&#65533;F&#65533;&#65533;&#65533;&#65533;	&#65533;&#65533;&#65533;Y&#65533;&#65533;&#65533;&#65533;	6&#65533;@4;&#65533;&#65533;E&#65533;}&#65533;&#65533;U&#65533;s&#65533;&#65533;&#65533;E&#65533;u&#65533;{&#65533;&#65533;\&#65533;\&#65533;&#65533;&#65533;0k&#65533;{a
&#65533;'&#65533;&#65533;&#65533;d&#65533;&#65533;&#65533;&#65533;vh&#65533;=&#65533;&#65533;Bb&#65533;&#65533;&#65533;.&#65533;hN<^%X&#65533;)&#65533;K2E&#65533;&#65533;^&#65533;4&#65533;q0&#65533;&#65533;&#65533;%&#65533;H&#65533;}Ive<#?&#65533;&#65533;&#1045;o&#65533;&#65533;{&#65533;&#65533;&#65533;eJ&#65533;&#65533;&#65533;t&#65533;&#65533;&#65533;G=&#65533;&#65533;[~&#65533;#'H	&#65533;r&#65533;,d&#65533;x&#65533;D.&#65533;&#65533;&#436;"d&#65533;&#65533;&#65533;&#65533;L&#65533;3&#65533;&#65533;$41&#65533;iJM &#65533;&#65533;&#65533;5&#65533;&#65533;&#65533;PR-&#65533;&#65533;C&#65533;)O&#65533;F&#65533;qusT:&#65533;&#65533;JX&#65533;2&#65533;p&#65533;#<&#65533;(&#65533;y&#1171;&#65533;&#65533;&#65533;e =&#1025;A&#65533;&#65533;&#65533;&#65533;\$"&#65533;He&#65533;&#65533;
&#65533;%&#65533;HMi&#65533;&#65533;&#65533;&#65533;&#65533;&#65533;@8i&#393;R&#65533;&#65533;Uc8g&#65533;&#65533;&#65533;P&#65533;c&#65533;P&#65533;&#65533;&#913;&#65533;&=)Ufy&#65533;l&#627;&#65533;Sx&#65533;=&#65533;D!&#65533;K~&#65533;e?&#65533;&#65533;*s&#65533;&#65533;JUb<&#65533;&#65533;+&#65533;&#65533;!&#65533;2&#65533;&#65533;^&#65533;CN]&#65533;&	&#65533;HXs&#65533;&#65533;(VG&#65533;Q6nk&#65533;h9sD&#65533;s&#65533;&#65533;G%EiJ&#65533;&#65533;x&#65533;&#65533;&#65533;z&#65533; si&#65533;&#65533;&#19758;&#65533;h&#65533;IP&#65533;z&#65533;&#65533;&#65533;&#6871;&#65533;)&I&#65533;&#65533;&#65533;P=&#65533;a	&#65533;P&#65533;>&#170;&&#65533;HV&#65533;&#1389;&#65533;0;&#65533;&#65533;&#65533;d&#65533;J&#65533;&#65533;&#65533;~&#65533;5kY&#65533;"&#65533;vZe&#65533;&#65533;t+LS&#65533;&#65533;&#65533;&#1907;&#65533;&#65533;&#65533;/@&#65533;&#65533;&#65533;&#65533;&#65533;&#65533;ka&#65533;*&#65533;&#65533;&#65533;qF-`&#65533;&#65533;&#65533;v&#65533;h&#65533;I(5A&#65533;9&#65533;65&#65533;&#65533;-&#65533;&#65533;"&#65533;&#65533;o&#65533;&#65533;&#65533;&#65533;k&#65533;&#65533;&#65533;&#65533;&#65533;"&#65533;.,&#65533;&#44460;&#65533;4n&#65533;=-j&#65533;&#65533;&#65533;&#1466;&#65533;@h@lik&#65533;N&#65533;&#65533;&#65533;&#65533;&#65533;&#65533;&#65533;z&#65533;&#65533;x&#65533;&#1516;&#65533;r&#65533;\&#65533;FU&#65533;}&#65533;t&#65533;&#65533;>p&#65533;H(&#65533;&#65533;u&#65533;X&#65533;&#65533;r6&#65533;&#65533;&#65533;H&#65533;&#65533;&#65533;rX&#65533;&#65533;&#65533;g."&#65533;&#65533;/&#65533;}w&#65533;S&#65533;:&#65533;&#65533;&#65533;'\&#65533;wM&#65533;&#65533;&#65533;<&#65533;&#65533;8&#65533;&#1021;j&#65533;&#65533;&#65533;@m&#65533;t&#65533;h&#65533;[	_x&#65533;&#65533;&#65533;;&#65533;&#65533;&#65533;&#65533;P&#65533;&#65533;&#65533;q\&#501;8&#280;&#65533;&#65533;(&#65533;&#65533;N&#65533;&#65533;W&#65533;&#65533;&#65533;&#65533;&#65533;_&#65533;&#65533;2q&#65533;:!&#65533;&#65533;&#65533;&#65533;8&#65533;V&#65533;&#65533;&#316;&#65533;&#65533;$&#65533;&#65533;_&#65533;&#65533;fY&#65533;&#65533;&#65533;1&#65533;&#582;>&#65533;&#65533;7&#65533;&#65533;)3&#65533;&#1102;~&#65533;&#65533;&#65533;
&#65533;,&#65533;,K&#65533;&#65533;/&#65533;&#65533;\[&#65533;&#65533;D&#65533;T&#65533;&#65533;&#65533;&#65533;&#816;k&#65533;&#65533;#&#65533;&#27002;&#65533;&#65533;7&#65533;s&#65533;?4&#65533;YX&#65533;&#65533;&#260;T&#65533;|&#65533;&#65533;&#65533;E&#65533;&#65533;e!&#65533;&#65533;LX&#65533;&#65533;T&#65533;w&#65533;&#65533;&#65533;e&#65533;*&#65533;mi{&#65533;&#65533;G;a&#65533;>&#306;ZD&#65533;&#65533;y&#65533;&#65533;&#282;&#65533;&#65533;&#65533;&#65533;cQ&#65533;&#65533;&#65533;g>&#65533;f0&#65533;&#65533;&#65533;&#65533;&#1043;&#65533;s&#65533;&#65533;M&#65533;yx&#65533;&#65533;A$:1^&#65533;HYc&#65533;&#1476;&#65533;k&#65533;&#65533;&#65533;&#65533;f&#65533;R&#65533;&#65533;(&#65533;S&#65533;&#1454;6&#65533;#&#65533;&#65533;k&#65533;&#1525;[&#65533;4&#65533;3&#65533;&#65533;&#65533;{&#65533;&#65533;6w&#65533;?<&#65533;|`&#1390;i&#65533;j&#65533;fy&#65533;{&#21285;&#65533;&#65533;&#65533;=Q&#65533;d&#65533;zbNN\&#65533;&#65533;\&#65533;w_ge8&#65533;&#65533;&#65533;^&#65533;<%&#65533;t&#65533;&#65533;&#65533;&#65533;Lx&#65533;&#305;M@mK&#65533;I\&#65533;r]&#65533;&#65533;D&#65533;&#65533;&#65533;&#65533;6j&#575;.&#1841;&#65533;&#1376;Xw&#65533;+kY&#65533;|&#65533;,&#65533;S&#65533;e.Y&#65533;&#65533;&#65533;&#65533;&#65533;.&#65533;
'&#65533;&#65533;F?:&#65533;&#65533;&#65533;&#65533;;&#65533;&#65533;_:&#65533;!&#65533;&#65533;&#65533;&#777;%&#442;#/y&#65533;w&#65533;&#65533;&#65533;u&#65533;&#65533;N&#65533;&#65533;&#65533;/&#65533;&#65533;M&#65533;U&#65533;r[&#65533;&#65533;&#65533;n7&#65533;&#1853;I$cg&#65533;u&#65533;3&#65533;&#743;&#65533;&#65533;&#65533;&#65533;&#65533;u&#65533;{&#65533;&#65533;&#65533;+&#65533;&#65533;o:&#65533;&#955;&#65533;U&#65533;&#65533;&#65533;&#65533;&#65533;&#65533;)Oy&#65533;^~&#65533;E&#892;&#65533;/H&#65533;Q`&#65533;?=&#65533;&#65533;^z&#65533;sO&#65533;&#65533;&#65533;&#65533;&#65533;Y&#65533;BAo'&#65533;&#65533;n&#65533;n{&#65533;&#65533;&#65533;&#1154;2&#65533;&#65533;q&#2027;&#65533;&#65533;P&#65533;&#65533;&#65533;{&#65533;x&#65533;&#65533;T&#65533;&#65533;O&#65533;&#65533;&#65533;&#65533;&#65533;`&#65533;%&#65533;	&#65533;&#65533;&#65533;&#65533;}&#65533;&#65533;q&#65533;&#65533;a&#65533;]&#65533;^&#65533;&#65533;_X&#65533;&#65533;&#65533;m`&#65533;_&#65533;&#65533;&#65533;&#65533;}&#65533;Y&#22451;	&#65533;j9&#65533;&#65533;&#65533;
&#65533;_&#65533;&#65533;_Y&#65533;K&#65533;&#864;&#65533;Y&#65533; &#65533;&#65533;&#65533;q
O&#65533;&#65533;* &#65533;&#65533;F&#65533;9s&#65533;&#65533;6&#65533;&#65533;&#65533;H&#65533;&#65533;&#65533;]&#65533;Ma7a&#65533;&#65533;&#65533;&#65533;&#65533;v Y&#65533;&#65533;Q&#65533;&#65533;&#65533;P	&#65533; &#65533;&#65533;&#65533;
&#65533;&#65533;&#65533;&#65533;&#65533;&#65533;&#65533;&#65533;&#65533;&#65533;&#65533;X1&#65533; ^&#65533;&#65533;&#65533;a&&#65533;!&#65533;p]_&#65533;&#65533;&#65533;l@a&#65533;b&#65533;i&#65533;n&#65533;&#584;&#65533;tD#&#65533;]&#65533;h!$&#65533;&#1093;`""&#65533;&#65533;^>]
&#65533;a&#65533;&#65533;&#65533;&#65533;&#65533;&#864;R&#65533;&#65533;&#65533;&#65533;&#65533;!&#65533;",&#1697;&#65533;!-&#65533;"&#65533;&#65533;-r&#65533;&#65533;!&#65533; &&#65533;!:&#65533;/v_~&#65533;&#65533;&#65533;p&#65533;I&#65533;$Y&#65533;u&#65533;&#65533;]l&#65533;&#65533;&#65533;&#65533;R)&#65533;"&#65533;&#65533;&&#65533;)&#65533;&#65533;*&#65533;b&#65533;&#65533;&#65533;b,&#1953;-:&#65533;^]&#65533;a.&#65533;b&#65533;"!&#65533;b!&#65533;eB\&#65533;&#65533;&#65533;c&#65533;P&#65533;r&#65533;22cv&#65533;&#65533;M&#65533;&#65533;&#65533; &&#65533;&#65533;4.~b&#65533;&#65533;"6&#65533;&#65533;&#65533;A$*z&#65533;]@^&#65533;&#65533;8&#65533;c9&#65533;&#65533;9&#65533;a&#65533;&#65533;&#65533;1 &#65533;=j&#65533;&#65533;i&#65533;&#65533;#~&#65533;&#65533;1D&#65533;"&#65533;&#65533;&#65533;&#65533;^2&#1949;&#65533;U&#65533;3&#65533;_B&&#65533;&#65533;u&#65533;&#65533;]cf&#65533;D&#65533;"EV&#65533;EV	F&#65533;&#65533;&#65533;&#65533;FF&#65533;&#65533;q&#65533;9V&#65533;G&#65533;\INe<>J&#1688;<r1&#164;K&#65533;F&#1380;M&#65533;$N&#65533;2&#65533;%%6&#65533;&#65533;!$O&#65533;&#65533;&#65533;HP&#65533;&#65533;9dR&#65533;&#65533;Q&#65533;R^I&#65533;#$&#65533;mM%aR&#65533;U&#65533;$bzdV&&#65533;Vr%K6!&#65533;9&&#65533;&#53679;L&#65533;V&#65533;Y&#65533;cQdZ&#65533;dGh&O&#65533;&#65533;4&#65533;e]
&#65533;	&#65533;&#65533;P&#65533;)F&#65533;^&#65533;&#65533;_&#65533;&#65533;H&#65533;mJ&#65533;&#65533;m&#65533;a&#65533;`G&#65533;&#65533;c&#1574;m&#65533;$&#65533;m&#65533;JJ&#65533;&#65533;9&#65533;&#65533;N&#65533;egj&#65533;Z&#401;h\&#65533;&#65533;\25&#1957;&#65533;&#65533;%k&#65533;(&#65533;&#65533;k2&#65533;= *yf&#65533;&#65533;z&#65533;ga&#65533;&{&#65533;fo&#65533;&#65533;y6&#65533;WB&#65533;T'tYY.&#65533;rB&#65533;f:cs:&#65533;&#65533;P\&#65533;&#65533;wMg&#65533;1dU`'Q&#65533;f*r&#65533;&#65533;&#65533;&#65533;w&#65533;gS&#65533;b&#1446;&#65533;&#65533;&#65533;zf&#65533;z&#65533;f{&#65533;&#65533;l&#65533;$pbhK*a&#65533;dd&#65533;&#65533;&#65533;Y&#65533;&#65533;e&&#65533;y s&#65533;%&#65533;&#65533;c&#65533;&#65533;&#65533;R&#65533;h]gC&#65533;&#1986;&#65533;&#65533;*%&#65533;^&#65533;&#325;&#65533;&#65533;&#65533;"&#65533;&#65533;&#65533;j&#65533;&#65533;fT&#65533;&#65533;fbf&#65533;&#65533;Nf&#65533;&#65533;	:&#65533;.&#65533;=&#65533;h~&#65533;(h&#65533;'&#65533;rf&#65533;
(4F&#65533;"&#65533;&#65533;rc6&#65533;&#65533;&#65533;&#65533;&#65533;&#65533;&#65533;8&#65533;l&#65533;&#65533;z[z&#65533;i&#65533;&#65533;)U.i&#65533;6&#65533;&#65533;&#65533;&#65533;F&#65533;&#65533;N&#65533;=&#65533;&#65533;&#65533;^)&#65533;f&#65533;&#65533;&#65533;Hhy)&#65533;(&#65533;&#65533;)&#65533;&#65533;(&#65533;&#65533;&#65533;i&#65533;&#65533;&#65533;&#65533;&#65533;&#65533;N&#65533;&#65533;i&#65533;&#65533;i&#65533;&#65533;U&#425;&#65533;"&#65533;&#65533;r&#65533;&#65533;&#65533;&#65533;&#65533;i&#65533;&#65533;&#65533;f&#65533;j&#65533;*&#65533;&#65533;&#65533;A@Fj&#65533;z&#1431;F"&#65533;&#65533;&#65533;QpH#&#65533;&#65533;&#65533;P>$_Zd&#65533;z&#65533;w&#65533;'&#65533;&#65533;)&#65533;"P&#65533;&)&#65533;&#65533;&#65533;zr,&#65533;j&#65533;&#65533; &#65533;&#65533;i&#65533;&#65533;&#65533;V)&#65533;
&#65533;&#65533;)*2&#65533;$&#65533;j&#65533;&#65533;nix&#65533;&#65533;&#65533;kx&#65533;R&#65533;&#65533;ZP&#65533;&#65533;_&#65533;*k&#65533;0&#65533;&#65533;&#65533;r&#65533;&#65533;Nk&#65533;Z+&#65533;n&#65533;&#65533;&#65533;)&#65533;z&#65533;&#65533;&#65533;lT&#65533;<&#682;&#65533;&#65533;&#46105;+^"&#65533;&#65533;&#65533;:&#65533;&#65533;&#65533;N&#65533;&#34310;&#65533;k
^&#701;&#65533;&#65533;j"&#65533;&#65533;&#65533;k&#65533;&#65533;*&#65533;n$|&#65533;&#65533;f(&#65533;nk&#65533;"&#65533;&#65533;jV.,&#65533;2&#65533;&#65533;A&#65533;&#258;&#65533;&#65533;%&#65533;^l&#65533;r&#65533;&#65533;&#65533;h&#65533;&#65533;&#65533;&#65533;+&#65533;&#65533;k&#65533;&#65533;^&#65533;&#610;&#65533;k&#65533;)&#65533;j&#65533;&#65533;&#65533;n&#1961;&#65533;&#65533;&#65533;,&#65533;&#65533;&#65533;r&#65533;&#65533;&#43615;&#65533;&#65533;&#65533;&#65533;b&#65533;&#65533;&#65533;&#65533;\&#65533;
&#65533;&#65533;)&#1130;&#65533;&#65533;V'i&#1234;&#65533;]*^&#65533;,&#65533;F&#65533;Pm[T&#65533;~&#65533;&#65533;&#65533;&#711;&#65533;m&#65533;~&#65533;j&#1542;&#65533;&#1614;&#65533;&#65533;JeyFi&#65533;&#65533;''p&#65533;l&#65533;h&#65533;Yn&#65533;&#65533;-&#350;&#65533;&#65533;&#65533;&#65533;&#65533;&#65533;&#65533;&#65533;&#65533;-&#65533;&#65533;&#65533;&#65533;&#65533;m&#65533;&#65533;&#65533;[!&#65533;&#65533;n&#65533;.%&#65533;&#65533;&#65533;&#65533;&#65533;&#65533;&#65533;&#65533;&#65533;&#65533;2n&#65533;&#65533;&#65533;l&#65533;&&#65533;&#65533;yJ&#65533;&#65533;&#65533;m&#65533;&#65533;&#65533;&#65533;&#65533;&#65533;q.&#65533;&#65533;-&#1030;&#65533;&#65533;Z&#1174;&#65533;&#65533;v&#65533;h&#65533;e&#65533;~&#65533;&#65533;:EZ&#65533;m&#2002;E&#65533;&#65533;.&#65533;&#1454;&#65533;&#65533;l@&#65533;.&#926;&#65533;&#65533;&#65533;&#65533;&#65533;>&#65533;&#65533;&#943;&#65533;&#1199;&#541;&#1670;Qq&&#65533;&#65533;&#65533;/&#65533;Ro&#65533;Zo&#65533;f&#65533;&#65533;&#65533;&#65533;u&#65533;&#65533;~&#65533;&#65533;nKv&#430;&#65533;&#65533;&#65533;&#65533;&#65533;E&#65533;&#65533;n&#65533;v&#65533;&#65533;^0&#65533;&#65533;&#65533;&#751;&#65533;&#65533;&#65533;v&#65533;&#65533;&#65533;&#65533;r&#65533;BA&#65533;&#65533;&#65533;/&#893;m&#65533;
&#65533;&#65533;dko\*0_os/&#65533;G&#65533;&#909;&#65533;&#65533;&#65533;&#65533;p&#65533;&#65533;&#65533;&#65533;.+F`&#65533;+&#65533;&&#65533;o&#65533;Z&#65533;&#65533;:&#65533;m~p&#1474;p&#65533;)&#65533;&#65533;/C&#65533;&#65533;&#65533;&&#65533;&#65533;&#65533;&#1720;&#65533;a&#65533;3*&#65533;:&#65533; 'p/&#65533;&#65533;+&#65533;&#65533;0q&#65533;&#65533;1&#65533;&#65533;/&#65533;6&#65533;?q&#65533;I&#65533;&#1519;&#65533;,&#65533;&#1967;&#65533;&#65533;/&#65533;&#65533;&#65533;&#65533;&#65533;g)u}&m&#65533;&#65533;0&#496;&#65533;&#65533;&#65533;&#65533;&#65533;&#65533;&#65533;+or[L&#65533;&#65533;&#65533;&#65533;&#65533;&#65533;1w-/&#65533;&#65533;1&#65533;&#65533;W&#65533;,k.qjq"&#65533;0&#1517;&#65533;&#65533;&#65533;$p]&#1968;/gb&#65533;&#65533;h&#65533;&#65533;&#65533;&#65533;1'&#241;\-&#65533;&#65533;Z&#65533;3sm)&#65533;Ks*&S&#65533;+OS&#65533;&#65533;&#65533;L&#65533;rA.&#65533;82&#65533;&#65533;&#65533;.&#65533;q/&#65533;G%S&#65533;:s&&#65533;Q7s&#65533;F0&#65533;
&#65533;F&#65533;6&#65533;s-5D&#65533;&#65533;&#65533;4&#65533;g&#65533;&#65533;/&#65533;g&#65533;fb&#65533;&#65533;Vz&#65533;=*2&#65533;`f&#65533;q&#65533;&#1038;&#65533;&#65533;&#65533;&#65533;&#65533;&#65533;/&#65533;s0&#65533;s;&#65533;&#65533;"3&#65533;3(k$&#65533;&#65533;&#65533;3&#65533;)4&#65533;&#65533;&#65533;F1J&#65533;3&#65533;&#65533;f3&#998;Y&#65533;&#65533;""+&#65533;t0tY&#680;&#65533;Bt&#65533;&#65533;&#65533;^4:&#65533;AE[4P&#65533;&#65533;&#65533;)&#65533;&#65533;G{t}$&#65533;:>&#65533;=&#65533;tI&#65533;45&#65533;1&#65533;&#65533;&#65533;&#65533;t+&#65533;&#65533; j&#65533; &#65533;&#65533;&#65533;&#65533;&#65533;&#65533;&#65533;&#65533;K&#65533;4&#65533;&#65533;&#65533;.ZSt05[&#65533;U&#65533;j&#65533;5"&#65533;&#65533;&#691;1s&#65533;G&#65533;o&#65533;&#65533;=G&#65533;T&#65533;rUSu&#65533;&#65533;&#65533;r&#65533;&#65533;&#1114;LN&#65533;&#65533;&#65533;&#65533;x&#65533;N&#65533;G&#65533;$&#65533;5P&#65533;tP[jQ&#65533;u\&#65533;5]&#65533;e&#65533;m4&#65533;s&#65533;&#65533;&#65533;S&#1006226;4&#65533;t`&#65533;`K&#65533;&#65533;f&#65533;&#65533;&#1964; &#65533;&#649;u&#65533;&#65533;5>4d&#65533;&#65533;dSv[&#65533;ok&#65533;&#65533;&#65533;o&#65533;&#65533;v427&#65533;^&#65533;&#65533;iK.)&#65533;&#65533;>&#65533;3a&#65533;vk&#65533;6+&#246;&#539;&#65533;&#65533;=&#65533;&#65533;X3&#65533;&#65533;=v&#65533;O&#65533;&#65533;y&#65533;qf_&#65533;z&#65533;&#65533;&#65533;l&#65533;&#65533;$^&#65533;&#65533;&#65533;]&#65533;&#65533;rK5&#65533;&#65533;&#65533;&#65533;>&#65533;&#65533;Bw|&#65533;*u&#65533;g&#65533;V&#65533;5&#65533;&#65533;!*T"Nl&#65533;<&#65533;&#65533;&#65533;&#65533;x&#65533;&#65533;h&#65533;&#65533;&#65533;&#65533;zK&#65533;&#65533;hv&#65533;T#&#65533;v&#65533;|/&#65533;&#65533;&#65533;i&#65533;&#65533;sOn&#65533;&#65533;Uxy&#65533;&#65533;u&#65533;6&#65533;}-;&#65533;'-6x/'&#65533;&#65533;&#65533;&#65533;c"&#65533;&#65533;&#65533;P7&#334;&#65533;x&#65533;;&#65533;&#65533;&#65533;+&#65533;wR+5&#65533;&#65533;&#65533;&#1479;&#65533;xG&#1455;&#65533;&#65533;~&#65533;r&#65533;6VO7&#65533;&#65533;	m&#498;&#65533;&#65533;Y&#65533;g*&#65533;A&#65533;&#65533;nK&#65533;&#65533;&#65533;+z&#65533;x&#65533;&#65533;&#65533;&#65533;y&#65533;&#65533;w&#65533;
. AN&#65533;&#65533;&#65533;*&#65533;(Cy&#65533;&#65533;9&#65533;&#65533;&#65533;9&#65533;&#65533;&#65533;*o7wSS}&#65533;[&#65533;R&#65533;&#65533;t3 &#65533;5s(:&#1802;wy&#65533;&#65533;&#65533;&#65533;&#65533;&#65533;&#65533;8&#65533;&#65533;wy<&#65533;O&#65533;&#65533;0&#65533;h&#65533;/&#65533;\!.&#65533;&#65533;Js&#65533;&#65533;&#65533;&#65533;&#65533;&#65533;&#65533;&#65533;&#65533;&#65533;S&#65533;&#65533;&#65533;&#65533;&#65533;&#65533;&#65533;!'6>&#65533;&#65533;&#65533;&#65533;&#65533;Z&#65533;&#65533;9&#65533;&#65533;x&#65533;&#65533;eWz&#65533;OE&#65533;hzF&#65533;&#65533;&#65533;&#65533;&#65533;g-&#65533;*&#65533;}&#2039;&#838;&#1704;&#65533;z&#65533;&#65533;&#65533;&#65533;&#65533;&#65533;Zn.&#65533;n&#65533;d&#65533;'&#65533;&#65533;&#65533;::&#65533;&#65533;&#65533;&#65533;&#65533;A&#65533;	&#65533;;&#65533;g&#65533;&#65533;&#65533;&#65533;k&#65533;Wl&#65533;;{&#65533;&#65533;Oh}O&#65533;&#65533;&#65533;&#65533;&#1996;&#65533;&#65533;&#65533;6?	&#65533;&#65533;&#65533;z&#65533;6&#65533;&#65533;&#65533;&#65533;&#65533;:&#65533;&#65533;4&#65533;=:&#65533;&#65533;x&#65533;;Q&#65533;&#65533;&#65533;&#65533;&#65533;&#65533;;:&#65533;!f&#65533;{&#65533;&#65533;&#65533;2p&#65533;&#1805;&#65533;&#65533;+}x]:&#65533;&#65533;&#65533;&#65533;&#65533;&#65533;&#65533;u&#65533;&#65533;_&#65533;&#65533;&#65533;&#65533;qYy&#65533;}&#65533;&#65533;<|n&#292;&#65533;&#65533;;&#65533;=j$&#65533;v&#65533;c&#65533;T&#65533;&#65533;K&#65533;&#65533;$&#65533;&#65533;&#65533;<&#65533;&#65533;&#65533;&#527;|&#65533;<&#65533;&#65533;&#65533;&#65533;<&#65533;?&#65533;&#65533;&#15863;Y&#65533; &#65533;&#65533;&#492;U&#65533;<&#191;&#65533;&#65533;&#65533;|&#1619;&#65533;c&#65533;mw9)i&#65533;S|&#65533;=&#65533;[&#65533;&#65533;_&#65533;&#65533;<z&#65533;&#65533;ye&#65533;y&#65533;M&#65533;yQ&&#65533;|T&#65533;&#65533;>&#65533;k&#65533;&#65533;&#65533;&#65533;=w&#65533;<&#65533;&#65533;&#139;&#65533;&#65533;&#65533;&#65533;&#65533;N o&#65533;&#65533;&#65533; &#65533;&#65533;&#65533;&#65533;D&#65533;&#232;8&#65533;qp&#65533;x&#1879;&#65533;w&#65533;&#1742;&#65533;&#65533;&#555;&#65533;&#65533;&#65533;&#65533;Kp&#65533;&#65533;a&#65533;&#1407;&#65533;#~&#65533;6&#65533;&#65533;&#65533;f&#65533;G&#65533;&#65533;m&#65533;&#65533;&#65533;&#65533;&#65533;&#65533;x&#65533;O>&#65533;&#65533;&#65533;&#65533;.&#65533;\&#65533;&#65533;5&#65533;&#65533;;&#1867;>5&#65533;&#65533;&#1891;&#65533;J&#65533;~&#65533;~&#65533;+5&#65533;>&#65533;&#65533;&#65533;&#65533;3y&#65533;zj&#65533;&#65533;&#65533;&#65533;&#65533;f&#65533;R&#65533;=Xv&#65533;&#65533;&#65533;&#760;7?&#34046;&#65533;K&#65533;&#65533;I&#65533;D&#65533;	z1xpKB-&#65533;4t&#65533;KD&#65533;&#65533;T&#65533;RcF(9v&#65533;&#65533;&#65533;&#65533;#I1IeJ&#65533;>X&#1936;&#65533;"h&#1460;yS&#65533;:wR&#65533;&#65533;&#65533;N*z&#65533;&#65533;&#1123;>&#65533;"u&#65533;4&#65533;&#65533;S&#65533;JX``jS&#65533;U&#65533;b%&#65533;5&#65533;A&#65533;	b&#65533;v&#65533;&#65533;m&#1711;&#65533;&#1586;&#65533;&#65533;v&#65533;[Mr&#65533;f&#65533;$&#1490;$&#65533;{&#65533;*r&#65533;&#65533;/&#65533;&#65533;&#65533;2|&#65533;05@&#65533;&#65533;0n&#65533;G1dj&#65533;#&#65533;&#65533;csf:&#65533;9w&#65533;&#65533;&#65533;M&#1123;I&#65533;fs&#65533;2&#65533;Y&#65533;&#65533;6&#65533;/bh#&#65533;=wn.&#65533;o&#1998;]&#65533;7&#194;&#65533;
&#65533;x&#65533;br&#65533;5R&#65533;&#65533;&#65533;dt&#65533;*U&#65533;&#65533;#&#65533;&#800;&#1733;v&#65533;~&#65533;gx&#65533;P&#65533;z'UmY&#65533;&#21866;&#65533;&#65533;&#65533;{&#65533;&#65533;&#65533;&#65533;&#65533;&#65533;	&#1786;s&#65533;&#65533;&#65533;&#65533;W/&#65533;"&#65533;&#65533;
;01&#65533;&#65533;c&#65533;&#65533;|&#1075;%&#65533;&#65533;&#65533;BK&#65533;&#65533;&#65533;\&#65533;P&#65533;&#65533;^&#65533;&#65533;u&#65533;&8=q &#65533;T,NE&#65533;\|q&#65533;5&#65533;&#65533;&#65533;&#65533;J&#65533;&#65533;&#65533;X&#65533;&#65533;&&#65533;&#65533;N+&#65533;&#65533;r&#65533;"&#65533;s*&#65533;$&#65533;
r&#65533;&#65533;&#65533;{&#65533;I%&#994;&#65533;*'&#65533;&#65533;-&#65533;&#65533;&#1746;/&#65533;K@&#65533;L&#65533;0&#65533;<&#65533;;&#65533;&#1795;&#65533;6&#1760;&#65533;38&#65533;N3&#1296;&#65533;<C\h&#963;D,&#65533;7&#65533;m&#65533;B[t&#65533;
D5&#65533;&#65533;Q&#65533;&#65533;#o&#785;&#65533;-u);"&#65533;4&#1001;&#65533;&#65533;tS#&#65533;T&#65533;&#65533;&#65533;2>&#65533;&#65533;kT&#65533;&#65533;&#65533;&#65533;*&#65533;&#65533;/&#65533;rL&#65533;&#65533;5&#65533;5'&#65533;&#65533;&#65533;
&#65533;&#65533;&#65533;&#65533;;&#65533;U-&#65533;2&#65533;&#1395;&#65533;&#65533;&#65533;"&#65533;&#65533;&#65533;iu&#65533;6EC&#65533;{h&#65533;n&#65533;\pi&#65533;&#65533;&#65533;r/&#65533;&#65533;z&#65533;4TP&#65533;KuIw&#65533;E+&#65533;&#65533;&#65533;=U>&#65533;&#65533;]UU&#65533;&#65533;&#65533;&#65533;--&#65533;&#65533;&#65533;`.k=&#65533;&#65533;Vn&#65533;2's&#65533;A`&#65533;&#65533;&#65533;8+&#65533;3&#65533;c&#65533;&#65533;&#65533;D&#65533;F&#65533;v i&#65533;T!l;&#65533;V&#65533;m&#65533;V&#65533;p]&#65533;&#65533;	r&#861;9]&#65533;^RA&v&#65533;&#65533;&#65533;}IE2&#2014;&#65533;&#65533;&#65533;g&#65533;&#65533;&#65533;&#65533;_&#65533;&#65533;L&#65533;&#65533;i&#65533;&#65533;&#65533;	L&#65533;&#65533;\u]&#135;&#1116;8C&#65533;&#65533;&#65533;l&#65533;&#65533;&#65533;8Y5&#65533;&#65533;Y&#65533;&#65533;&#65533;&#65533;&#65533;P&#65533;@E&#65533;&#65533;dj]99&#65533;&#65533;m&#65533;&#65533;&#65533;~9&#65533;&#65533;&&#65533;&#65533;&#65533;&#65533;n&#65533;&#65533;G&#65533;_\&#65533;N&#65533;&#65533;y&#65533;;&#65533;^&#65533;!&#65533;@&#65533;&#65533;#&#65533;-&#65533;&#65533;&#65533;&#65533;.&#65533;a&#65533;&#65533;&#65533;j&#65533;&#65533;&#65533;&#65533;&#65533;&#65533;}&#65533;&#65533;&#65533;e&#65533;Zl&#65533;m&#65533;
!G!&#65533;&#65533;&#65533;&#65533;&#545;&#65533;G.Y&#65533;&#65533;[&#65533;[&#65533;&#65533;_&#65533;&#65533;&#65533;`&#65533;&#131;&#65533;&#65533;&#65533;&#65533;&#65533;&#65533;&#65533;&#65533;&#65533;\&#65533;&#893;G&#65533;&#65533;&#65533;7&#65533;g&#937;&#65533;&#65533;s+&#65533;&#65533;&#65533;q&#65533;&#65533;&#65533;&#65533;kpu&#65533;%&#65533;=&#65533;&#65533;&#65533;&#65533;&#65533;&#65533;&#65533;&#65533;&#65533;&#65533;
<&#65533;]vx&#65533;&#65533;&#65533;&#65533;
 &#65533;&#65533;U7&#65533;0y&#995;&#65533;G&#65533;&#65533;(&#65533;A/z&#65533;3&#65533;&#65533;&#65533;&#65533;&#65533;=n{Eb&#65533;S&#65533;&#65533;&#65533;&#65533;&#1028;]1&#65533;&#65533;.&#65533;&#65533;&#65533;&#65533;s&#65533;*AC&#1173;&#65533;t&#65533;&#65533;&#65533;c"&#65533;&#65533;&#65533;o2p&#65533;S&#65533;0&#65533;?#&#65533;&#65533;I<CO&#65533;#'&#65533;Q&#65533;"@F&#65533;&#65533;9e&#65533;`&#65533;&&#65533;&#334;$/f#&#1120;&#65533;&#65533;&#65533;AueO{@y
&#65533;J&#65533;&#65533;6&#65533;&#65533;Ac&#65533;z\&#65533;$&#65533;&#65533;J&#65533;&#65533;K&#1316;&#65533;&#65533;&#65533;o&#65533;&#65533;&#65533;&#65533;&#65533;G!9qlkP&#65533;&#65533;w&#65533;?	&#65533;
k&#65533;k"{&#65533;&#65533;`1&#65533;A&#1836;&#65533;&#65533;f&#65533;y[&#65533;H&#65533;1&#65533;A/$&#787;&#65533;I&#65533;&#65533;JW&#65533;&#65533;8&#65533;&#65533;&#65533;H&#171;(&#65533;(&#65533;&#65533;.[&#65533;&#65533;6&#65533;&#65533;&#65533;Ea0&#65533;C&#65533;&#19526;4&#65533;#&#65533;H&#65533;&#65533;A&#65533;W&#65533;+"m&#65533;H"KX&#65533;K&#65533;&#65533;5&#65533;'~3;4X&#139;@TN@qK&#65533;&#65533;&#65533;`)&#65533;))U^P&#65533;&#65533;&#65533;<&#65533;&#65533;J&#65533;&#65533;H9&#65533;&#65533;ZG&#65533;&#65533;+&#65533;R*'P&#65533;&#65533;&#65533;y&#65533;&#65533;2&#65533;&#65533;&#65533;6S~{f!aG&#65533;j^&#1306;&#65533;,&#65533;&#65533;&#65533;&#65533; &#65533;&#65533;nc&#65533;$MNJ&#932;w&#65533;L%&#65533;&#65533;X-&#65533;H&#65533;&#65533;&#65533;:i&#65533;#&#65533;&#65533;&#65533;&#65533;&#65533;N&#65533;U&#65533;Xn&#65533;A&#65533;&#65533;&#65533;&#65533;&#564;&#65533;0&#65533;&#65533;&#65533;&#65533;&#65533;&#65533;K&#945;QK&#65533;4P"&#65533;&#555;&#65533;1&#65533;&#65533;&#65533;&#65533;4-&#65533;Q&#65533;q&#65533;Q&#65533;(
XV&#65533;:&#1124;&#1705;&#65533;&#65533;&#65533;&#65533;&#633;&#65533;&#778;&#65533;L&#65533;)g&#65533;&#65533;&#65533;&#65533;T&#65533;:&#65533;)=&#65533;&#65533;&#65533;X&#65533;@&#65533;&#65533;&#65533;?&#65533;&#1387;&#65533;2&#65533;&#65533;9&#65533;A&#65533;Z&#65533;&#65533;i&#65533;&#65533;&#65533;
&#1131;&#65533;A1L&#65533;&#65533;&#65533;&#65533;&#65533;Hd&#65533;&#427;&#1404;&#65533;&#1588;P&#65533;&#65533;&#65533;&#65533;&#65533;=+Z&#65533;&#65533;T&#65533;4&#65533;A&#1792;&#1492;&#65533;u&#65533;u&#65533;&#65533;nu&#65533;&#65533;NO:&#65533;&#65533;-Oy&#65533;&#1535;6&#65533;:&#1255;'&#65533;F6&#65533;&#65533;&#65533;\lR&#65533;&#65533;&#65533;x&#65533;&#1082;O&#65533;&#65533;#*&#65533;&#65533;Y5&#65533;&#65533;&#1900;4C&#753;&#962;&#65533;&#65533;&#65533;&#339;L&#65533;&#65533;L&#65533;&#65533;:a&#65533;Z_&#65533;&#65533;&#65533;W&#65533;&#65533;&#1288;m!&#65533;20&#1205;p&#65533;&#1681;&#65533;&#65533;&#65533;:&#65533;&#65533;&#65533;&#65533;&#621;&#65533;&#65533;&#65533;U&#65533;B)&#37998;
&#65533;{&#65533;&#65533;F&#65533;&#65533;&#65533;&#65533;&#65533;&#65533;]&#65533;Z&#65533;W&#65533;LV&#65533;[^f&#65533;W&#65533;&#65533;U{Ok_&#65533;&#65533;&#65533;T&#65533;/h&#65533;b&#65533;
D&#65533;A&#1706;2o3&#65533;&#65533;2&#65533;&#65533;s&#65533;&#65533;&#65533;v%Cfk&#846;&#65533;&#65533;&#65533;gy0/&#65533;&#65533;
_x&#65533;&#65533;0&#65533;&#65533;&#1898;&#1159;=&#65533;S&#65533;ib&#65533;9&#65533;H[G[&#65533;&#1939;:&#65533;&#65533;(&#65533;o&#65533;&#65533;&#65533;&#65533;&#65533;x@v&#65533;&#65533;&#65533;)&#65533;&#65533;&#65533;&#1934;&#65533;ld&#65533;&#65533;	^&#59551;&#65533;&#65533;&#65533;&#65533;R&#65533;+&#65533;&#14645;<9;&#65533;&#65533;&#65533;&#65533;&#65533;&#65533;"8b0&#65533;&#65533;3CLq&#65533;&#918;'4o&#65533;&#65533;&#65533;L$&#65533;|_&#65533;&#65533;q&#65533;&#65533;O&#65533;&#65533;x|&#65533;(eFd&#65533;B&#65533;&#65533;&#65533;&#65533;&#65533;H}&#65533;c&#506;&#65533;~&#65533;&#65533;Ax]+K&#65533;&#65533;&#65533;V&#65533;
&#65533;I&#65533;&#65533;l&#1758;&#65533;&#65533;%VG&#65533;&#65533;&#1320;&#60042;&#65533; &#65533;&#65533;&#65533;z&#65533;9&#65533;&#65533;ki=k&#65533;&#65533;Y&#65533;&#65533;&wM{&#65533;+	.v&#65533;m&#65533;&#65533;Qcw.&#36321;	n&#65533;c3Z&#65533;&#65533;L&#65533;a&#65533;&#65533;&#65533;]F&#65533;&#65533;W&#65533;&#65533;-9,&#65533;k2&#65533;&#65533;&#65533;&#65533;&#65533;&#65533;m5g&#65533;&#65533;&#65533;>&#65533;&#65533;&#65533;So&#65533;&#65533;&#1513;q`&#65533;c&#65533;&#65533;&#65533;&#65533;&#65533;]&#65533;&#65533;&#65533;&#65533;&#65533;&#65533;&#65533;&#65533;&#951;&#65533;&#65533;=ly&#65533;&#65533;x&#65533;~FdU&#65533;Uv&#65533;&#357;&#65533;&#65533;&#65533;C&#65533;&#38206;&#65533;&#65533;	K&#65533;o&#65533;&#65533;&#65533;&#65533;&#65533;&#65533;r3&#65533;&#65533;&#65533;^&#65533;M&#65533;r&#65533;&#65533;&#65533;&#65533;&#65533;&#896;&#65533;&#65533;&#65533;JN2&#65533;=H&#189;&#65533;&#65533;&#65533;x&&#65533;]y&#65533;u&#65533;w&#65533;&#65533;G&#65533;&#65533;m&#65533;c&#65533;&#65533;&#65533;T&#65533;H_8&#1239;&#65533;&#65533;&#65533;&#65533;Q&#65533;&#65533;?&#65533;/&#65533;&#65533;&#65533;}&#65533;&#65533;&#65533;:&#65533;uo&#65533;;&#65533;&#65533;6k&#65533;&#65533;&#65533;&#65533;&#65533;+O;&#65533;e&#65533;&#65533;7gr&#65533;,&#65533;i&#65533;&#65533;&#65533;&#65533;&#65533;C&#65533;&#65533;cR&#65533;&#65533;&#65533;&#65533;&#65533;&#65533;&#65533;&#65533;&#4122;x&#65533;W&#65533;&#615;<&#65533;&#65533;O&#65533;&#65533;?&#65533;&#65533;&#65533;)&#65533;|&#65533;7&#65533;Z&#65533;&#65533;&#65533;v&#65533;w&#65533;C(g&#65533;i&#65533;&#65533;&#1407;&#65533;&#65533;&#65533;~&#65533;&#65533;&#65533;&#2043;&#65533;&#65533;&#65533;Yk&#65533;{&#65533;&#65533;r&#65533;3&#65533;&#65533;&#65533;&#65533;&#65533;&#65533;&#65533;&#65533;]&#65533;fI&#65533;O&#65533;&#65533;&#65533; &#65533;&#65533;o&#65533;&#65533;&#65533;&#65533;R&#65533;&#65533;&#65533;O&#65533;&#65533;&#65533;N&#65533;5Rl&#65533;J&#65533;5&#65533;O&#65533;&#65533;&#65533;&#65533;X&#65533;&#65533;&#65533;&#65533;&#65533;|n&#65533;N&#65533;&#65533;/&#65533;@&#65533;&#65533;&#65533;f^&#65533;&#65533;&#65533;Z&#65533;&#1042;&#65533;&#65533;&#65533;k&#65533;&#65533;&#65533;&#65533;&#65533;&\n&#65533;&#65533;&#65533;(g&#65533;&#65533;|&#65533;&#65533;MU&#65533;N&#65533;&#65533;&#65533;"&#65533;U&#65533;&#65533;4&#65533;&#65533;&#65533;L6.&#65533;FJ&#65533;&#942;&#65533;&#65533;&#65533;O&#65533;Oe&#65533;wNwno&#65533;/&#65533;&#65533;&#65533;&#65533;&#65533;Z&#65533;&#65533;K&#65533;l&#65533;&#65533;&#65533;&#65533;&#65533;tp&#65533;|.0&#65533;

h&#65533;+&#65533;&#65533;>&#65533;&#65533;&#65533;&#65533;&#65533;&#65533;D&#65533;&#65533;&#65533;&#65533;	G&#65533;5Jo&#65533;D&#65533;&#65533;&#65533;&#65533;&#65533;/&#65533;MqF &#65533;&#65533;P&#65533;R0&#65533;p&#65533;&#65533;I&#65533;&#65533;P&#65533;&#65533;&#65533;
P&#65533;/K&#65533;&#65533;&#65533;p&#65533;.MU&#65533;&#65533;+&#65533;!0&#65533; &#65533;&#65533;	&#65533;&#65533;&#65533;&#65533;	|&#65533;&#65533;&#65533;&#65533;&#65533;Qe&#65533;&#65533;&#65533;d&#65533;&#65533;&#528;&#65533;&#65533;mc&#65533;&#65533;|&#65533;&#65533;Dq&#65533;&#65533;&#65533;L&#65533;&#65533;&#65533;&#65533;&#65533;&#65533;h{&#65533;	&#65533;&#65533;2&#65533;&#65533;&#65533;oqS&#65533;&#65533;&#65533;&#65533;/&#1262;&#65533;F&#65533;&#65533;&#65533;&#65533;&#65533;/&#65533;<&#65533;@q&#1866;/&#1604;&#65533;&#65533;&#1690;&#65533;&#65533;&#65533;&#65533;&#65533;&#65533;&#1936; &#65533;&#65533;0&#65533;/W&#65533;&#65533;&#65533;(P	&#881;1&#1084;&#65533;&#65533;zq&#65533;&#65533;&#65533;&#65533;&#65533;&#65533;&#65533;&#65533;&#65533;L&#65533;&#65533;p&#65533;*&#65533;<RIqh"!_&#65533;&#65533;&#65533;%)&#65533;&#65533; r &#65533;/&#65533;&#65533;&#65533;&#65533;&#65533;&#65533;M"&#1137;"O&#65533;Y&#65533;&#65533;&#65533;&&#65533;#;R%?R&#65533;ER&#65533;O&#65533;*S2)&#65533;&#65533;s0 &#65533;&#65533;R Ye&#65533;&#65533;&p&i&#65533;&&#65533;2%&#65533;,&#65533;&#65533;V2&#65533;'{&#65533;b&#65533;&#65533;&#65533;&#65533;q.)&#65533;&#65533;&#65533;&#384;&#65533;&#65533;l#&#65533;/&#65533;2&#65533;_&#65533;&#65533;*/Q*5&#65533;&#65533;`&#65533;&#65533;0+&#65533;aR,&#65533;&#65533;&#1646;L2	&#65533;&#65533;r>&#65533;1u&#65533;r(2(Um"M&#65533;D0R#&#65533;0&#65533;&#65533;)sM2&#65533;TS[P&#65533;p&#65533;&#65533;*I&#65533;&#65533; 7+&#65533;%-,&#65533;+sx3&#65533;8&#65533;?&#65533;8&#65533;"C&#65533;.?S&#65533;p49*#gs1O3&#65533;&#65533;&#65533;\S&#65533;e&#65533;&#65533;^&#65533;5m&#65533;)&#65533;r&#65533;0&#65533;&#65533;27#S7&#65533;H&#65533;&#65533;*&#65533;S>6S&#65533;f&#65533;>7&#65533;&#65533;@&#65533;.&#65533;S?)&#65533;9&#65533; /&#870;&#65533;&#65533;&#65533;4&#65533;q&#65533;P&#65533;;&#65533;3<a&#65533;:pAc&#65533;;&#65533;&#65533;;4`<&#65533;&#4778;&#65533;D&#65533;+&#65533;s&#65533;(3&#65533;&#65533;1&#65533;&#65533;+&&#65533;|&#65533;L&#65533;3.;&#65533;&#65533;&#65533;9&#65533;&#65533;&#65533;??$
&#65533;n@s&#65533;&#65533;p&#65533;&#65533;t;qT&#65533;T:&#65533;&#65533;&#65533;!A&#65533;+&#65533;&#65533;&#65533;R&#65533;&#65533;3&#65533;&&#65533;&#65533;&#65533;&#65533;7&#65533;&#65533;2&#65533;t&#65533;&#65533;&#65533;DA3(S&#65533;J1&#65533;X&#65533;4&#65533;&#65533;6	TF9r&#65533;1&#65533;2Q&#65533;w&#65533;AMH&#65533;&#65533;H&#65533;3D&#1748;M/&#1311;<&#65533;(&#65533;&#65533;H&#65533;t&#1636;&#65533;>#&#65533;k&&#65533;&#65533;TPENKI&#65533;&#65533;`&#65533;4%&#65533;&#65533;45&#65533;&#65533;~&#65533;f&#65533;	&#65533;&#65533;&#65533;Qut0Y&#65533;;5q&#65533;&#65533;&#65533;1&#65533;gH&#65533;H&#65533;T1&#65533;1C&#65533;&#65533;&#65533;+&#65533;RQU&#65533;&#1296;&#65533;i&#65533;&#65533;&#65533;V&#65533;&#65533;U9&#65533;O`cc^&#65533;G&#65533;&#65533;KW&#65533;&#65533;&#65533;4&#65533;&#1325;L&#65533;1&#65533;&#65533;CS!>&#65533;&ITy&#65533;C&#65533;U8&#65533;,&#65533;>5,&#65533;U&#65533;OQTPcu&#65533;dUPk&#65533;V&#65533;&@5F?&#65533;i$%ua&#65533;R&#65533;%&#65533;SF&#65533;u,54Y&#65533;&#65533;1M&#65533;T&#65533;&#65533;-=&#65533;J&#65533;3K&#65533;u[_&#65533;[&#65533;&#65533;[&#65533;5\&#65533;&#65533;&#65533;v&#65533;W&#65533;$OR]u&#65533;Xg&#65533;\&#65533;&#65533;@&#65533;&#65533;^&#65533;&#65533;M&#65533;5I&#65533;u&#65533;5&#65533;&#65533;&#65533;L<[V`K/&#65533;&#65533;5pU\&#65533;<&#65533;SavVf7Q&#65533;5a&#65533;H6i&#65533;&#65533;b/cE&#65533;,>&#65533;c&#65533;5Cr&#65533;h&#65533;ZG&#65533;_MvPO&#65533;Q&#65533;V?J&#65533;K&#1877;Q&#65533;f&#65533;qf&#65533;&#65533;fk&#65533;j&#22852;zI&#65533;^tvT&#65533;&#65533;&#65533;vJq&#65533;m?v&#65533;&#65533;6"&#65533;t4&#65533;&#65533;i&#65533;4&#65533;jI&#65533;(&#65533;&#65533;ju5|&#65533;"+&#65533;B&#65533;l0k&#65533;vk&#65533;&#65533;ko&#65533;j&#65533;r&#65533;&#65533;<&#65533;
&E&#65533;M&#65533;t*n^&#65533;T7&#65533;"&#65533;&#1715;c&#65533;Q&#65533;&#65533;(&#65533;&#65533;n&#65533;?[jZ1:&#65533;re&#65533;&#65533;f&#65533;kq	7&#65533;&#65533;p&#65533;6Nor,&#65533;&#1698;,wsIZ&#470;l	J &#65533;&#65533;7&#65533;&#65533;S&#65533;ub&#65533;T9&#65533;&#1748;&#65533;`&#65533;&#65533;t&#65533;&#65533;t&#65533;&#65533;[&#65533;&#65533;P3&#65533;4&#501;u]&#65533;u&#65533;pc&#65533;GsUr]VqO&#65533;&#1200;&#65533;&#65533;&#65533;w&#65533;&#65533;)&#65533;&#65533;}k&#65533;*&#65533;vS6w8_&#65533;&#65533;bJ&#65533;wn&#65533;&#65533;t&#65533;&#65533;&#65533;&#65533;&#65533;&#65533;(&#65533;{&#65533;3&#65533;&#65533;k&#65533;&#65533;{9&#65533;f&#65533;&#65533;/&#65533;q&#65533;&#65533;&#65533;.&#65533;w&#65533;7T&#65533;ws&#65533;W&#65533;&#65533;&#65533;x5w&#65533;=&#65533;WN\&#65533;y&#65533;&#65533;&#65533;&#65533;&#65533;&#65533;'7&#65533;W&#65533;w&#65533;&#65533;&#65533;X&#65533;&#65533;&#65533;&#65533;&#65533;p&#65533;*&#65533;&#65533;g&#1538;wP}&#65533;&#65533;&#65533;&#65533;W&#65533;&#2039;&#65533;pPN&#65533;s}&#65533;&E&#65533;DwO8&#65533;&#65533;77H&#65533;Zp#&#65533;L&#65533;zX&#65533;}${&#65533;t&#65533;&#1419;X|'wv&#65533;&#65533;&#65533;2S &#65533;&#65533;8&#65533;&#65533;7s&#65533;U0&#65533;m[E&#65533;I&#65533;"&#65533;&#65533;&#65533;&#65533;&#65533;t;F&#65533;^&#65533;owpBo&#65533;&#65533;&#65533;&#65533;*q8&#65533;&#65533;&#65533;&#65533;&#65533;&#65533;&#65533;&#1402;&#65533;u&#65533;&#65533;}&#65533;lY&#65533;&#65533;x&#65533;2&#65533;_&#65533;DA&#65533;&#65533;&#65533;&#1555;&#35219;&#65533;oC&#65533;&#65533;.&#65533; rL
&#65533;&#65533;&#65533;&#65533;&#65533;	y;y&#65533;&#65533;&#65533;&#65533;&#65533;x7A&#65533;i9^&#65533;vTk&#65533;r&#65533;T&#65533; Y&#65533;&#65533;}&#65533;&#1549;&#65533;g&#648;tOEV&#65533;&#46611;O&#65533;&#65533;:&#65533;W&#65533;&#65533;&#65533;*&#65533;&#65533;&#65533;!&#65533;&#65533;cY&#65533;|$M[9v_&#65533;&#65533;*&#65533;t&#65533;&#65533;&#65533;&#65533;T&#65533;}&#65533;%&#65533;8&#65533;!&#65533;&#65533;;&#65533;SX&#65533;&&#65533;nUU&#65533;6&#1614;&#339;&#65533;y`&#65533;8&#65533;&#65533;&#65533;&#65533;TL'&#65533;'&#65533;U&#65533;&#65533;&#65533;&#65533;&#65533;kY&#65533;&#65533;u&#65533;&#65533;,&#65533;T&#65533;{&#65533;&#65533;s.z&#65533;&#1496;&#65533;/&#65533;s&#65533;&#65533;&#65533;&#65533;?Cn&#65533;C&#65533;Y&#65533;&#1561;?y&#65533;i&#65533;&#65533;&#65533;x&#65533;&#65533;z&#65533;r&#65533;0Sq%&#65533;)iW&#65533;b&#65533;&#65533;)&#65533;&#65533;|Z&#65533;Y&#65533;/&#65533;&#65533;9-&#65533;Y&#65533;&#65533;6&#65533;Iz&#65533;8&#65533;Q&#65533;&#65533;&#65533;w&#65533;&#976;W&#65533;&#65533;&#65533;Z&#65533;S&#65533;1&#65533;&#65533;)&#65533;&#65533;&#65533;1&#65533;&#65533;r&#65533;-&#65533;x&#1752;hq&#65533;&#65533;S&#65533;&#65533;&#65533;y&#65533;M:&#65533;&#65533;z&#65533;#&#65533;&#65533;p&#65533;%8&#65533;&#1916;Zp&#65533;&#65533;&#65533;&#65533;&#65533;y&#65533;&#65533;&#65533;&#65533;e!k&#65533;&#65533;&#65533;w&#65533;&#65533;&#65533;&#856;&#65533;G%&#65533;&#65533;X&#65533;&#65533;&#65533;&#65533;ut&#65533;E&#65533;&#65533;&#65533;&#65533;&#65533;Z&#65533;&#65533;/&#1548;@&#65533;B&#65533;5	&#65533;FG&#65533;&#65533;m&#65533;&#65533;&#65533;yZ{ x&#65533;&#65533;&#65533;&#65533;&#65533;W&#65533;&#506; =:&#65533;&#65533;&#65533;v&#65533;dSzD&#65533;`2R8&#65533;&#65533;&#1710;}+&#65533;`&#1670;&#65533;&#65533;&#65533;;&#65533;cT&#65533;;&#65533;&#65533;N&#65533;&#65533; &#65533;&#65533;!L&#65533;&#65533;&#65533;gg;&#65533;k7Z&#65533;&#65533;&#65533;&#1694;Ay&#65533;&#65533;z&#65533;U8&#65533;&#65533;&#65533;&#65533;&#65533;6&#65533;&#65533;Z&#65533;&#65533;&#65533;&#65533;&#65533;o7_&#65533;&#65533;&#65533;&#65533;&#65533;&#65533;&#65533;&#65533;&#65533;w{&#65533;&#65533;&#65533;&#65533;&#65533;r&#65533;&#65533;&#65533;&#65533;&#65533;&#411;&#65533;&#65533;i&#65533;&#65533;Z.;&#65533;&#65533;&#65533;&#65533;&#65533;&#65533;mP&#65533;'@&#65533;&#65533;&#65533;&#65533;;&#65533;K&#65533;&#65533;w<&#65533;&#65533;Z&#303;;&#65533;R&#65533;&#65533;/ ;&#65533;'yd+{&#65533;E&#65533;OH&#65533;\&#65533;&#65533;mv&#65533;&#816;
+&#65533;&#65533;&#65533;&#499;&#65533;&#65533;&#65533;&#65533;&#65533;;&#65533;v&#65533;&#65533;bGhI&#65533;&#65533;&#65533;&#1348;jy'N&#65533;&#65533;&#65533;&#65533;&#65533;&#65533;9&#65533;&#65533;Y&#65533;i&#65533;&#65533;KO&#65533;o&#65533;&#65533;&#65533;&#65533;&#65533;%&#65533;&#65533;&#65533;Zp7&#65533;w&#65533;&#65533;&#65533;B-&#65533;&#65533;H&#65533;&#65533;&#65533;S&#65533;~yyr&#65533;&#1640;&#65533;}&#1596;m&#65533;&#65533;&#65533;&#65533;&#65533;&#65533;&#65533;&#65533;S6wq&#65533;;&#65533;K[&#65533;gZ&#65533;&#65533;&#1793;Q&#65533;&#65533;#&#65533;&#65533;&#65533;&#65533; &#65533;{&#65533;a{,!&#65533;&#65533;&#65533;\&#65533;o{&#65533;&#65533;&#65533;Y\&#65533;d/[&#65533;&#65533;&#65533;&#65533;w@&#65533;A{&#65533;k&#65533;V]&#65533;&#65533;&#65533;&#65533;i]&#65533;&#65533;r&#1175;&#1013;&#65533;\&#65533;sS&#65533;0&#65533;&#65533;&#65533;&#65533;'6Y&#65533;%&#65533;&#65533;&#65533;iU&#65533;&#65533;Z&#1285;&#65533;&#65533;l<@S&#65533;&#65533;&#65533;&#65533;&#65533;e&#65533;#&#65533;&#2037;&#65533;	R~&#65533;;,&#65533;&#65533;&#65533;m;&#65533;&#65533;|&#65533;P&#1543;&#65533;l&#65533;&#65533;|&#65533;t&#1627;x&#65533;&#1866;&#65533;&#65533;&#65533;pu&#65533;V&#65533;-|;sf&#65533;&#65533;&#65533;W&#65533;&#65533;&#1713;= &#65533;|H&#65533;&#65533;&#65533;)n&#65533;&#65533;&#65533;&#65533;DiT>xh4&#1914;u&#65533;&#267;7&#65533;s&#65533;iy&#65533;&#65533;&#40350;->zO:&#65533;&#65533;}&#65533;&#65533;&#65533;z&#65533;M&#65533;/&#65533;&#65533;&#65533;&#65533;&#65533;\&#65533;&#65533;&#65533;7T&#65533;&#65533;#&#65533;T&#65533;&#65533;&#65533;&#65533;c&#65533;+&#65533;&#9814;52&#385;&#65533;&#1627;&#1876;	8&#1687;&#1729;S&#65533;&#65533;}M&#65533;[&#65533;&#65533;&#65533;~&#65533;&#65533;&#65533;^{&#65533;&#65533;&#1367;&#65533;&#65533;&#65533;->&#65533;O&#65533;&#65533;{&#65533;&#437;&#65533;E&#65533;i&#65533;&#65533;&#65533;&#65533;&#65533;&#65533;&#65533;w&#939;{wO>~c[&#65533;f>{&#65533;&#65533;&#1731;5&#65533;&#65533;/Z&#65533;&#65533;&#65533;>I9&#65533;&#65533;i&#65533;&#65533;Y[&#65533;^&#65533;&#65533;&#174;&#65533;&#65533;&#65533;&#65533;&#65533;K&#65533;&#19802;%&#65533;b&#729;&#65533;[&#65533;=7&#65533;&#65533;>&#1208;&#65533;&#65533;#9&#65533;#&#65533;&#65533;Ks&#65533;&#65533;&#65533;&&#65533;&#65533;}&#65533;7d&#445;&#65533;xn&#65533;&#65533;&#65533;~
U&#65533;&#65533;&#65533;[&#65533;&#65533;h&#65533;G>bk&#65533;&#65533;%&#65533;v&#65533;&#65533;w&#65533;&#65533;m3&#65533;+`&#65533;2&#2041;?&#65533;B&#65533;T*&#65533;&#65533;&#65533;&#1221;N?&#65533;S&#65533;Cx&#65533;&#65533;	&#65533;&#65533;_?&#65533;&#65533;&#65533;k&#65533;&#65533;&#65392;&#65533;y&#65533;&#855;&#65533;r}&#65533;|}&#65533;{&#65533;&#65533;&#65533;&#65533;&#65533;&#65533;&#65533;&#65533;&#65533;&#65533;&#65533;&#65533;&#65533;&#65533;&#65533;&#65533;&#65533;E=&#65533;O&#65533;&#65533;[&#65533;&#65533;&#65533;m|*&#65533;w&#65533;pi<&#65533;&#65533;#&#65533;&#742;Dc&#65533;&#65533;&#65533;=&#65533;;&#65533;&#65533;f{&#65533;~&#65533;s&#65533;&#65533;&#65533;&#65533;&#65533;_&#65533;&#65533;&#65533;&#65533;u&#65533;&#65533;-2&#65533;&#65533;&#65533;&#496;&#2040;o&#65533;&#65533;&#65533;&#65533;&#65533;{&#65533;&#65533;&#65533;&#65533;^&#65533;&#65533;$&#65533;&#65533;_&#65533;V&#65533;&#1151;&#65533;&#65533;>&#65533;s"&#65533;K&#65533;&#65533;<&#1182;_&#65533;&#65533;l&#65533;&#65533;(&#65533;>8~,ojS&#65533;&#65533;Sv&#65533;Fo&#65533;&#2017;&#65533;&#65533;&#65533;&#65533;&#1731;&#65533;&#65533;&#65533;&#65533;&#65533;3&#65533;~&#1535;&#65533;^(~&#65533;&#65533;&#65533;&#65533;&#65533;&#65533;gx&#65533;&#65533;+{&#65533;&#454;&#65533;]<8&#65533;Lr.&#65533;&#65533;&#65533;I;&#65533;&#65533;&#65533;&#65533;&#65533;&#65533;&#65533;&#65533;b[&#65533;7=&#65533;g&#65533;<&#65533;9}&#65533;&#65533;>&#65533;R&#65533;+m&#65533;&#65533;&#65533;;Z&#65533;&#65533;l&#65533;&#65533;Y&#65533;&#65533;&#1967;&#65533;&#65533;&#65533;&#65533;\&#65533;;&#65533;&#65533;&#65533;U[&#65533;7&#65533;&#65533;yV&#65533;&#65533;&#65533;&#65533;&#65533;|&#65533;&#65533;&#65533;&#65533;&#65533;&#65533;&#65533;&#65533;sB&#65533;U&#65533;&#65533;0&#65533;&#65533;)9B&#65533;?&#65533;%&#65533;)F&#65533;"&#65533;&#65533;&#65533;_FH&#65533;S&#65533;S&#65533;W]X!Q&#65533;O<&#65533;&#65533;&#65533;&#65533;&#65533;&#65533;&#65533;&#65533;&#65533;&#65533;&#65533;g-&#65533;&#65533;5U&#65533;&#65533;{&#65533;&#65533;&#65533;&#65533;&#1114;&#65533;&#65533;&#65533;&#65533;&#65533;&#65533;%&#65533;t&#65533;"&#65533;/&#65533;^&#65533;qNp&#65533;?Aq&#65533;&#65533;S9&#65533;O<&#65533;#&#65533;&#65533;*v&#65533;'&#65533;&#1757;&#65533;&#214;&#65533;&#65533;'"9&#65533;!&#65533;>&#65533;&#65533;7&#65533;&#65533;&#65533;zb??&#65533;+@&#65533;&#65533;&#65533;d&#65533;^&#65533;!&#65533;Ejd&#65533;&#65533;&#65533;&#65533;^&#65533;&#65533;{^&#65533;	&#65533;7=&#65533;&#555;k&#65533;&#65533;|&#65533;&#65533;=B/|&#65533;&#65533;p+&#65533;&#65533;&#65533;}&#65533;#&#65533;&#65533;&#65533;&#65533;A&#65533;&#65533;u&#65533;4&#65533;3>&#65533;q&#65533;E (&#65533;&#65533;&#65533;&#65533;a&#65533;&#65533;&#65533;&#65533;&#65533;&#65533;&#65533;J&#65533;H}zT0&#65533;&#65533;&#1757;&#65533;&#65533;}_B%&#65533;(>&#65533;&#65533;&#65533;U&#65533;[6&#65533;#4&#65533;&#65533;Xsu~VYc&#65533;&#65533;&#65533;^&#65533;$|&#65533;e&#65533;&#65533;;&#65533;&#1349;?Z=&#12251;&#65533;&#65533;[q&#65533;&#65533;]&#65533;)Z&#65533;#~&#65533;&#65533;&#65533;&#65533;&#65533;&#65533;&#65533;?&#1997;&#65533;bVgu&#65533;b&#65533;g#&#1033;&#65533;&#65533;h	&#1720;o&#65533;&#65533;&#65533;[h&#65533;"x&#65533;1V-H&#65533;&#65533;&#65533;&#65533;&#65533;-&#65533;&#65533;%v&#65533;&#65533;>&#65533;&#46533;&#65533;&#65533;&#65533;&#65533;s:@&#65533;GnVG&#65533;(};&#65533;&#65533;&#65533;&#65533;`&#65533;ep<&#65533;6&#65533;&#65533;s&#65533;a-&#65533;&#65533;I,&#65533;&#65533;}&#65533;&#65533;&#65533;\&#65533;&#65533;<z?&#65533;9]&#65533;&#65533;?&#65533;&#65533;_&#65533;W&#65533;&#65533;&#65533;&#65533;&#65533;&#65533;])|&#65533;Fn&#65533;fU&#65533;e&#65533;9&#65533;G&#65533;o?&#65533;E&#65533;&#65533;,&#65533;{h&#831;&#65533;&#65533;&#65533;&#44449;&#65533;&#65533;&#65533;&#1938;W&#65533;Sq&#65533;Y&#65533;&#65533;m&#65533;1Z&#1573;&#65533;f/&#65533;&#677;("&#65533;8"&#65533;1&#65533;]=Ge&#65533;}&#65533;&#65533;&#65533;&#786;G&#65533;&#65533;&#65533;\&#335;&#65533;3S&#65533;&#65533;$&#65533;&#65533;&#65533;&#65533;&#65533;~&#65533;X&#65533;@&#65533;&#65533;&#65533;E&#65533;Gn&#65533;FNO\7h!&CF`j	&#65533;&#65533;&#65533;&#65533;&#65533;{&#65533;&#65533;&#65533;&#65533;|!G&#65533;&#65533;(.&#65533;5]&#65533;&#65533;_&#65533;&#65533;>&#65533;f&#65533;&#65533;}&#65533;&#65533;ru~Vg&#65533;&#65533;&#65533;E&#65533;'&#65533; %&#65533;3\&#65533;&#65533;&#65533;:&#65533;=&#65533;&#65533;&#65533;S&#65533;&#65533;&#65533;r&#65533;#KJ&#65533;<&#65533;&#65533;=&#65533;]~&#65533;&#65533;&#65533;=&#65533;&#65533;}&#65533;)y&#65533;B&#65533;&#65533;du&#65533;E&#65533;'&#65533;4&#65533;0&#65533;&#65533;&&#65533;&#65533;%&#65533;&#65533;,&#65533;&#65533;&#65533;&#65533;&#65533;&#65533;&#65533;=&#65533;&#65533;&#65533;&#65533;&#65533;&#65533;&#65533;W|x&#65533;&#65533;&#65533;a&#65533;&#65533;&#65533;B&#65533;gu&#65533;R7X&#65533;"B&#65533;&#65533;4"S&#65533;vg&#65533;&#65533;&#65533;&#65533;&#65533;u&#1077;c{&#683;&#65533;&#65533;p&#65533;&#65533;=&#65533;9&#65533;&#65533;&n-&#65533;^!&#16351;&#65533;&#65533;&#65533;u&#65533;&#65533;&#65533;&#65533;7&#65533;g2B	p&#65533;&#65533;e&#65533;&#65533;s&#65533;&&#65533;]&#65533;:&#65533;&#65533;&#65533;&#1511;&#1836;&#65533;Rw&#65533;v&#65533;&#65533;>&#65533;&#65533;&#65533;UE&#65533;&#65533;&#65533;+&#65533;<&#53023;*{VgUO&#65533;x&#65533;F&#65533;*&#65533;#&#65533;&#65533;&#65533;w&#65533;i&#65533;&#1711;&#65533;&#65533;&#65533;l	&#65533;7&#65533;|!&#65533;&#65533;&#65533;V>&#65533;U&#65533;^&#65533;.&#65533;|&#65533;&#65533;&#65533;a^*P?&#65533;u&#65533;dXDQ"&#65533;&#65533;&#65533;&#947;a4&#65533;m&#65533;&#65533;_&#65533;&#65533;&#65533;S!&#1240;F&#65533;&#65533;{&&#65533;&#65533;>&#65533;}]~&#65533;&#65533;&#65533;&#65533;&#65533;&#1765;n&#65533;)v**[&#65533;&#65533;7(p&#65533;[fF&#1278;&#65533;#&#65533;&#65533;&#65533;&#65533;o&#65533;&#65533;&#65533;|&#293;&#65533;&#65533;W&#65533;c&#65533;w&#65533;|&#65533;Ye,V&#65533;&#65533;5&#65533;&#1782;&#65533;&#65533;&#65533;&#65533;|D$&#65533;u&#65533;&#65533;G&"p*&#65533;o6B&#65533;&#65533;&#65533;&#65533;%&#65533;&#65533;&#1993;&#65533;&#65533;!&#65533;&#65533;&#65533;|&#315;}I&#65533;Y/\&#42735;&#65533;'&#65533;,T&#65533;&#65533;&#65533;&#65533;&#65533;|r&#65533;>&#65533;&#65533;V&#65533;&#65533;*R:;&#1020;&#65533;&#65533;&&#65533;&#65533;q&#1598;&#65533;&#65533;&#65533;]F&#65533;&#65533;&#65533;v&#65533;^Ca&#65533;&#35311;&#65533;&#22724;&#65533;_C&#65533;&#65533;&#65533;{&#65533;i[&#65533;&#65533;&#65533;	b&#65533;&#65533;f#$|&#65533;&#65533;&#1099;^-&#65533;&#65533;&#65533;,&#65533;&#65533;G&#65533;W&#65533;Q&#65533;&#65533;&#65533;~I&#65533;&#65533;&#65533;:&#65533;+&#65533;&#1759;~&#65533;&#65533;Q&#65533;C&#65533;&#365;_"&#65533;&#65533;p&#65533;o<&#65533;&#65533;&#65533;&#1099;>{{&#65533;&#65533;o&#65533;oy&#65533;&#65533;&#65533;[,&#65533;&#65533;&#65533;M&#65533;3&#65533;&#65533;.i&#65533;&#65533;&#65533;&#65533;&#65533;\*4&#65533;&#65533;28(&#65533;[pJyd
F&#65533;&#1151;T{}Vw&#65533;$&#65533;G&#65533;&#1787;&#1900;&#65533;&#65533;&#65533;-&#65533;{&#65533;w&#65533;&#65533;&#65533;&#65533;&#65533;C&#65533;7&#65533;&#65533;_&#65533;&#65533;^&#65533;j&#65533;&#65533;&#65533;&#65533;&#65533;E$&#65533;[pJyd&#65533;&#65533;&#1214;&#65533;&#65533;&#65533;?&#65533;&#65533;&#65533;w-&#65533;&#65533;&#65533;&#1708;&#65533;Z&#65533;%&#65533;!&#65533;B)&#65533;&#1497;&#65533;&#65533;	&#65533;>&#65533;&#65533;&#65533;&#65533;&#65533;&#65533;%m&#65533;j&#65533;&#65533;&#343;&#65533;&#65533;y&#65533;"&#65533;E&#65533;%&#65533;XS&#65533;u&#65533;&#65533;&#65533;w?&#65533;I&#65533;&#65533;}]&#65533;/&#65533;0&#65533;~}&#65533;&#65533;IU&#65533;1&#65533;&#65533;&#65533;a>&#1269;\&#65533;&#65533;>obj2&#65533;&#65533;#&#65533;&#65533;&#65533;&#65533;&#1099;&#65533;&#65533;&#65533;9&#65533;%Zc;,|&#65533;&#65533;&#858;>m&#65533;=m&#65533;&#65533;&#65533;&#65533;e-;&#65533;=&#65533;8&#65533;&#65533;&#65533;>&#65533;&#65533;&#65533;&#65533;&#65533;&#65533;&#65533;&#65533;d(&#65533;ED	Qh&#65533;Q&#65533;&#65533;&#65533;&#65533;&#65533;&#65533;&#65533;95&#65533;&#65533;&#1964;&#858;&#65533;|&#65533;&#65533;&#65533;:&#65533;0&#65533;,&#16379;&#65533;&#65533;h0S&#65533;&#65533;&#65533;,;:&#65533;&#65533;&#65533;\)&#65533;]|(V-&#65533;(&#65533;&#65533;[&#65533;#&#65533;p&#651;:&#65533;&#65533;&#65533;=&#65533;=&#65533;&#65533;~Tt&#65533;&#65533;&#65533;&#65533;&#65533;&#65533;&#1708;&#65533;&#65533;&#65533;&#65533;&#65533;&#65533;&#65533;W|&#65533;/&#65533;h&#65533;&#65533;&#65533;&#65533;b&#65533;0&#65533;&#65533;V&#65533;&#65533;h&#65533;&#65533;F&#65533;j&#65533;&#267;&#1942;&#65533;&#65533;&#65533;oy&#65533;-}&#65533;&#65533;&#65533;&#955;&#65533;&#65533;&#65533;&#65533;J&#65533;~U&#65533;&#65533;2&#65533;&#65533;&#65533;&#65533;&#65533;?o&#65533;Hy&#65533;&#65533;	&#65533;&#65533;	&#65533;&#65533;t&#65533;&#65533;&#65533;&#65533;&#65533;&#65533;&#1191;==r&#65533;=&#65533;&#65533;>&#65533;&#65533;3m&#65533;&#65533;&#1509;~&#65533;;&#65533;&#65533;m&#65533;&#65533;&#65533;&#65533;&#65533;]&#65533;&#811772;(&#65533;j&#65533;Fj&#65533;F&#65533; &#65533;]&#65533;&#65533;W&#65533;-&#65533;&#65533;&#65533;&#1708;&#65533;]&#65533;'&#65533;&#890;&#65533;&#65533;6&#65533;FgY|"&#65533;&#65533;9&#1442;/|&#65533;&#65533;&#65533;&#65533;u&#65533;xB	&#65533;j&#65533;Fj&#65533;Fj&#65533;Fj&#65533;F<[&#130;.&#65533;&#65533;&#65533;&#1630;&#65533;&#65533;&#65533;&#890;&#65533;m&#65533;U&#1922;&#65533;x)O&#65533;&#295;N+&#65533;N&#65533;\&#65533;9&#65533;T(&#65533;&#65533;9&#65533;~&#65533;XI&#65533;<&#65533;g#&#65533;-&#65533;&#65533;&#65533;(&#65533;j&#65533;Fj&#65533;FX)&#65533;j&#307;&#65533;&#65533;&#65533;;&#65533;}k&#65533;&#65533;&#65533;&#1974;&#65533;l,&.&#65533;W&#65533;&#65533;&#65533;e|gt&#65533;&#65533;&#65533;L&#65533;&#1433;&#65533;&#65533;&#65533;&#65533;&#1629;}x|7(&#65533;&#65533;&#65533;	&#168;Fj&#65533;Fj&#65533;&#65533;<&#1779;=S&#65533;&#65533;&#65533;7c=&#65533;&#1759;&#1964;-Z&#65533;&#65533;&#65533;&#65533;F&#65533;&#65533;~&#65533;Le&#65533;%&#65533;(.&#65533;&#65533;w&#65533;&#65533;&#65533;&#65533;&#65533;H!&#65533;
&#65533;,&#65533;h&#65533;   !! (  !!""##"(#%)$&0%(#%(+&)0($(%#(&+(&0))%)*,*,2,.8-04.180.-0.40.:00.12424;46@58=69@78686<86A8778879:=:<D<>H=@E>AI@?E@?HAAEBELDFPEHNFIQHFPHHNJLUKNXLQVMQZQOZQT]SV`SX^UYcW\hXWcY[e[]i[`f]ak^cp`^ja`gacmbeqeitfkxhfrhjujmymq|ns&#65533;pr~ru&#65533;uy&#65533;v|&#65533;x{&#65533;yw&#65533;y}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559;&#65533;&#495;&#65533;&#560;&#65533;&#432;&#65533;&#561;&#65533;&#65533;&#65533;&#65533;&#371;&#65533;&#758;&#65533;&#1079;&#65533;&#1015;&#65533;&#1080;&#65533;&#953;&#65533;&#1146;&#65533;&#379;&#65533;&#828;&#65533;&#1342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&#65533;&#65533;&#65533;&#65533;\&#65533;&#65533;&#65533;&#199;#Jl&#65533;&#65533;&#330;/j&#65533;&#65533;q&#65533;&#462; ?&#65533;)R#&#65533;e'S&#65533;\&#65533;&#65533;&#65533;&#727;0c&#668;&#65533;&#65533;&#65533;G&#65533;8s&#65533;\6&#65533;&#65533;N&#65533;@&#65533;
Z&#65533;&#65533;Q_H&#65533;%]&#692;&#65533;&#1255;&#1246;J&#65533;U+&#65533;@&#65533;X&#65533;&#65533;&#65533;&#65533;u&#65533;B&#65533;&#202;K&#65533;&#65533;&#1651;hI&#65533;&#65533;&#65533;&#65533;&#65533;&#520;4&#65533;&#669;&#65533;.M&#65533;7-&#65533;tK&#65533;&#65533;&#1151;MO&#65533;&#65533;&#65533;&#1386;Q&#65533;*V&#65533;&#65533;q&#286;&#65533;&#65533;&#65533;L&#65533;&#65533;&#728;3k&#65533;&#65533;bP&#65533;&#65533;C&#65533;-&#65533;3&#65533;&#65533;(&#65533;&#65533;&#65533;&#65533;&#65533;&#65533;&#1520;&#65533;&#65533;MXWa&#65533;&#65533;	/&#65533;&#65533;&#65533;4&#65533;&#65533;&#65533;Np&#65533;d&#1187;&#65533;?&#65533;<&#1124;s&#997;&#65533;%&#65533;&#65533;u&#65533;'&#65533;&#65533;&#65533;&#65533;&#65533;0&#65533;Oc&#65533;&#65533;&#65533;&#65533;&#65533;&#65533;&#65533;h&#65533;_&#1022;&#65533;&#65533;h&#65533;&#65533;&#65533;.&#65533;&#65533;r&#65533;&#65533;cg)&#65533;1&#65533;&#65533;(&#65533;2&#680;&#65533;&#1857;&#65533;&#65533;k&#65533;&#65533;TnMAH^V&#65533;&#65533;WV}&#65533;Y&#65533;&#65533;p&#65533;&#65533;&#65533;8&#65533;t&#65533;-7 ~&#65533;&#65533;&#65533;&#65533;&#65533;"&&#65533;62&#65533;8&#65533;nR&#65533;&#65533;r&#65533;c~@n&&#65533;Z+&#65533;&#65533;#&#65533;&#65533;&#65533;&#65533;&#65533;0&#65533;&#65533;d&#65533;3#&#65533;RQ}g&#13124;&#65533;&#65533;{\v&#65533;}&#65533;&#65533;w&#65533;D	&#65533;&#65533;(&#65533;8d&#65533;i&#65533;&#612;&#65533;O&#65533;&#65533;t&#65533;&#65533;T&#65533;Wb&#65533;^^"&#65533;&#65533;c<&#65533;)&#65533;&#65533;d&#65533;&#65533;#&#65533;Nz&#65533;&G&#65533;)V&#65533;&#65533;&#65533;]&#65533;&#65533;g&#65533;&#65533;i&#65533;&#65533;&#65533;&#65533;g&#65533;}&#65533;&#65533;'&#65533;&#65533;
&#65533;p&#65533;*&#65533;wU
&#65533;&#65533;I&#65533;&#65533;&#1641;g9&#65533;&#65533;&#65533;&#65533;&#65533;f&#37335;&#10522;&#65533;&#65533;&#1641;&#65533;&#65533;k,|&#65533;z&#1064;[&#65533;&#1683;&#65533;&#65533;>&#1460;&#65533;Vk&#65533;q&#946;j&#65533;&#65533;&#65533;&#65533;$A&#65533;&#65533;Y&#65533;)&#65533;&#65533;b&#65533;)&#1303;&#65533;&#65533;&#65533;g&#65533;&#65533;{#&#65533;&#65533;&#65533;P&#65533;&#65533;B&#65533;&#65533;}&#65533;j'&#65533;&#65533;)p&#65533;&#65533;R;&#65533;&#65533;&#65533;&*'&#65533;&#65533;+cS&#65533;f&#1377;&#65533;&#583;&#65533;&#65533;&#65533;k/&#65533;c|o&#65533;&#65533;&#65533;&#65533;Q&#65533;&#65533;&#65533;&#65533;&#65533;E'w{+^&#65533;r&#65533;&#65533;&#65533;&#65533;&#65533;Q^&#65533;i&#65533;&#65533;u&#65533;q&#65533;=_&#65533;:&#65533;&#65533;g&#65533;&#65533;]L&#65533;&#65533;&#65533;&#65533;&#65533;!&#65533;l&#65533;&#65533;&#65533;&#65533;Q&#1198;&#65533;&#1700;&#65533;&#65533;&#65533;i&#65533;&#65533;&#65533;K%&#65533;:&#65533;&#65533;2&#1062;&#65533;&#65533;&#65533;g&#65533;&#65533;6&#65533;&#65533;&#65533;K1&#65533;Q&#65533;&#65533;&&#65533;N&#65533;l&#65533;&#65533;Y&#1004;&#65533;l&#65533;&#65533;&#65533;n&#65533;k&#65533;-&#65533;K&#65533;&#65533;&#65533;&#65533;E&#65533;4&#1164;S&#65533;!&#65533;>O&#65533;k&#65533;&#65533;2+&#65533;&#65533;w&#492;&#65533;i{&#65533;&#65533;7&#65533;-&#65533;&#65533;&#1967;&#65533;&#65533;&#65533;;h&#65533;&#65533;G&#65533;k&#65533;&#65533;&#65533;&#65533;&#65533;Ocn&#65533;&#65533;&#65533;&#65533;0&#65533;2&#65533;&#65533;9&#65533;&#65533;~&#65533;R&#65533;/8&#65533;&#65533;&#65533;i|&#65533;l&#65533;)7&#65533;&#65533;.&#65533;&#65533;0Y&#65533;&#65533;&#65533;v~g&#65533;&#65533;&#65533;&#65533;&#65533;=*+&#65533;&#65533;&#65533;*&#65533;|&#65533;&#65533;g&#65533;&#65533;p:v&#65533;&#65533;&#65533;>&#65533;&#1915;o&#1979;&#65533;&#65533;6&#65533;}&#65533;&#65533;&#65533;&#65533;{&#65533;&#65533;&#65533;&#65533;}&#65533;&#65533;&#646;&#65533;&#65533;&#65533;/sx&#65533;_w&#65533;&#65533;&#65533;&#65533;"t&#65533;; &#65533;G>&#616;&#65533;r4&#65533;&#65533;<&#65533;&#65533;&#65533;)&#65533;&#65533;&#65533;&#65533;&#1888;`&#65533;&#65533;&#65533;&#65533;%V&#1095780;&#65533;G&#65533;N&#65533;&#65533;&#672;&#726;&#178;t&#65533;D^&#65533;&#65533;&#65533;&#65533;B&#65533;Ad2&#65533;B&#65533;&#65533;,dBd1N&#65533;&#65533;L3^A	&#65533;0&#65533;!&#65533;T&#65533;&#65533;l&#65533;8&#65533;&#1138;1&#65533;&#65533;&#65533;hF\&#1604;&#65533;&#65533;eZ&#65533;\&#1386;h&#65533;+nM]&#65533;b&#65533;&#65533;E&#673;c~,c&#65533;dW@!Z&#65533;&#65533;-&#65533;Y&#65533;9&#65533;4*Gpt&#65533;&#65533;V&#65533;&#1393;&#65533;&#65533;&#65533;b&#312;h>&#65533;&#65533;&#65533;&#65533;A&#65533;d9 &#65533;&#65533;&#65533;y&#65533;&#65533;&#65533;&#65533;
&#65533;[&#65533;&#65533;&#65533;9=&#65533;&#65533;1&#65533;&#65533;&#228;&79V&#65533;&#65533;+&#65533;l&#65533;(&#65533;(&#65533;0&#65533;&#1040;D$&#65533;+WB>)m~&#65533;,&#65533;&#65533;8&#65533;e&#1362;n&#65533;$&#65533;&#65533;vI]fr&#65533;&#65533;&#65533;&#65533;/Y&#65533;r&#65533;&#65533;&#65533;&#65533;
 #O&#65533;&#65533;d&#65533;r}&#65533;&#65533;M&#65533;&#65533;XQ~&#65533;f&#65533;&#65533;7&#65533;E&#65533;	&#65533;X&#65533;g20&#65533;&#65533;rs&#65533;&#65533;&#65533;&#65533;~3&#65533;v&#65533;r&#65533;
a_&#65533;&#65533;yH&#65533;s&#65533;&#65533;&#65533;&#65533;&#65533;&#65533;I&#65533;Nj )&#65533;&#65533;r&#1304;&#65533;a&#65533;&#65533;&#1561;&#65533;>&#65533;&#65533;cB&#65533;&#65533;P&#65533;1&#65533;&#65533;DU&#410;(&#65533;mjn&#65533;&#65533;&#65533;TS>RU&#65533;b&#144;&#65533;AS&#65533;&#65533;s:&#1381;&#65533;t&#65533;S[&#65533;&#65533;X*&#65533;&#65533;&#65533;o&#65533;&#65533;'&#568;&#65533;&#65533;DTT&#65533;&#65533;`FF&#65533;T-&#65533;&#65533;&#65533;&#65533;iL&#65533;&#65533;&#822;~&#65533;&#65533;a"O}&#65533;&#1150;r&#65533;&#65533;&#65533;bR&#65533;&#65533;&#65533;&#65533;&#232;&#65533; )4&#65533;1U&#65533;&#1384;vU&#65533;&#65533;zFW&#9578;]&#65533;:&#1350;S&#65533;&#65533;&#65533;T=&#65533;=&#65533;&#65533;&#1535;&#65533;&#65533;&#65533;&#65533;jcA&#65533;V&#65533;&#65533;&#177;&#65533;&#1540;l)A	&#65533;&#65533;&#65533;&#30809;=&#65533;#&#65533;8&#786;&#65533;P&#65533;&#65533;-&#65533;&#65533;J&#65533;j&#65533;&#65533;&#65533;di_V&#65533;\6(&#65533;Z	/&#65533;J&#65533;&#65533;&#31795;&#65533;&#65533;v&#65533;k[&#65533;^&#1339;d+o&#65533;J^&#65533;&#65533;uu&#65533;5}Z&#65533;|&#65533;&#65533;&#65533;&#65533;&#65533;s5&#65533;&#65533;&#65533;&#419;&#65533;&#65533;oHw&#65533;&#65533;]dw&#65533;&#65533;&#65533;n%&#1765;&#65533;&#65533;&#65533;&#65533;{&#65533;&#65533;G&#65533;&#65533;6&#65533;4&#65533;&#65533;N&#1899;&#65533;&#22166;"4cQ&#65533;TK&#65533;Q&#65533;Tj&#65533;7&#65533;Xc&#65533;V&#65533;&#65533;M&#65533;&#65533;&#65533;&#34722;&#65533;&#65533;&#65533;	.&#65533;o&#65533;
&#65533;&#65533;l&#65533;&#65533;&#65533;#s;&#65533;H&#65533;&#65533;&#65533;Q&#65533;&#65533;&#65533;q&#65533;&#65533;&#65533;&#65533;vAl]&#65533;-&#65533;&#65533;&#301;&#65533;0&#65533;[&#1383;&#65533;x&#65533;&#65533;ug&#65533;0&#65533;b,&#65533;&#65533;&#65533;c&#65533;=&#65533;g2&#65533;D&#65533;&#65533;n&#65533;X9\d#&#65533;j&#65533;&#65533;&#65533;&#65533;H&#65533;8&#65533;&#3954;&#65533;m&#65533;D&#65533;&#65533;&#65533;7&#65533;2&#65533;&#65533;LIG6&#65533;&#65533;&#65533;J4&#65533;&#65533;K&#65533;&#65533;&#65533;&#65533;&#65533;&#65533;&#65533;&#65533;	N&#65533;"&#65533;&#65533;&#65533;"T&#65533;T&#65533;X&#65533;|f)TSXc'&#65533;q&#65533;u&#65533;&#65533;&#65533;IY-&#65533;&#964;V&#65533;&#65533;c7.&#65533;&#65533;n~zI3&#65533;&#65533;&#65533;&#65533;IS&#65533;&#65533;&#3036;Alf&#65533;&#65533;&#65533;e<0&#65533;&#65533;&#65533;&#65533;*{&#65533;9&#883;&#65533;&#65533;,&#65533;A&#65533;2&#65533;&#65533;&#65533;&#65533;&#65533;j&#65533;]&#65533;(l&#65533;&#65533;+|}&#65533;r{&#65533;&#65533;EbIA&#65533;MCc!&#65533;^DS&#65533;&#65533;R|&#65533;&#65533;&#65533;^&#65533;&#65533;[&#65533;&#65533;2&#1783;z}&#65533;&#65533;>&#65533;&#65533;&#65533;&#65533;&#65533;l&#65533;&#65533;]&#65533;s&#65533;&#65533;#&#65533;t&#65533;&#65533;U&#65533;&#65533;&#513;&#65533;1&#65533;&#65533;&#65533;&#65533;&#65533;&#65533;&#65533;&#65533;TY&#65533;&#65533;&#65533;&#65533;T&#65533;&#65533;$&#65533;"&#65533;6ZZ*&#65533;AN8c{&#65533;&#65533;&#65533;;&#65533;&#65533;&#1524;b&#65533;Al>,"&#65533;&#65533;,&#541;<&#65533;@&#65533;x&#65533;Hou&#65533;?S&#65533;&#65533;&#65533;-&#65533;&#65533;&#65533;>&#65533;&#65533;d&#65533;'&#65533;&#65533;&#65533;q&#65533;&#65533;&#65533;7&#65533;9&#65533;{&#65533;s&#65533;&#65533;&#49296;&#65533;&#1043;&#65533;&#65533;/B&#65533;&#65533;&#65533;e&#65533;&#65533;&#65533;M&#65533;&#65533;&#65533;&#65533;M&#65533;&#65533;&#996;.&#65533;&#65533;3&#65533;&#65533;&#65533;&#65533;&#65533;&#65533;&#65533;&#65533;&#65533;&#65533;H&#65533;7&#65533;&#65533;&#65533;&#65533;&#65533;&#391;&#65533;&#65533;&#65533;&#65533;sN&#65533;&#65533;;&#65533; &#65533;H;&#65533;&#65533;\&#65533;&#1467;o&#65533;&#65533;&#65533;&#65533;&#65533;&#65533;L&#65533;&#65533;d&#65533;Xm&#65533;&#65533;&#65533;k\&#65533;^&#65533;&#65533;&#65533;&#65533;&#65533;w<&#65533;w&#65533;&#65533;S&#65533;=w;-4&#65533;s=x&#65533;&#65533;&#65533;&#65533;&#65533;&#65533;zo&#65533;wz&#65533;&#65533;e;&#65533;&#65533;=BC&#184;&#65533;&#65533;&#65533;{&#65533;d&#65533;&#65533;&#65533;&#65533;>&#65533;8&#65533;}&#65533;&#65533;#&#1097;&#65533;r&#65533;&#65533;(&#65533;4&#65533; &#65533;&#65533;&#65533;&#65533;&#65533;#&#65533;#&#65533;&#65533;&#65533;&#65533;&#65533;{&#65533;&#65533;&#65533;&#65533;&#65533;&#65533;&#65533;&#1690;	4'dm&#65533;"s4&#65533;
&#65533;&#65533;&#65533;{&#65533;&#1472;&#65533;'	&#65533;V&#65533;Py&#65533;&#65533;Aww&#1383;l,&U&#65533;T&#65533;vYtg1&#65533;&#65533;?&#65533;&#1473;k0Eu&#65533;&#65533;!&#65533;&#65533;u&#2039;&#65533;&#65533;&#28698;0&#65533;&#65533;&#65533;&#65533;&#65533;0	&#65533;	<&#65533;gy&#65533;~&#65533;&#65533;Y&#65533;&#65533;&#630;j&#65533;^&#65533;y &#65533;S&#883;"&#65533;&#65533;0&#65533;2&#65533;	TX&#65533;6	&#65533;F&#65533;&#65533;g&#65533;${&#65533;vO&#65533;l~gCH&#65533;&#65533;&#65533;qR&#65533;Y&#65533;&#65533;z*&#65533;l&#65533;&#65533;&#65533;(&#961;.&#65533;7s&#65533;&#65533;&#65533;Q(&#65533;h	V&#1543;&#65533;&#65533;&#65533;@yz&#65533;i&#65533;T&#65533;eu&#65533;&#65533;a&#65533;:N&#65533;z &#65533;&#65533;t_X&#65533;&#65533;vU&#65533;R&#65533;&#65533;@&#65533;f!&#65533;#&#65533;v&#65533;x&#65533;&#65533;Sx	~x&#65533;X&#65533;&#65533;08&#65533;yh&#65533;0G5&#65533;&#65533;c&#65533;P&#65533;&#8595;a&#65533;&#65533;r&#65533;&#65533;F&#65533;&#65533;&#65533;&#65533;b&r.&#65533;&4&#12875;&#65533;b&#65533;&#65533;8&#65533;UH&#65533;&#65533;&#65533;&#65533;&#65533;	&#65533;5:H&#65533;&#65533;&#65533;~tp&#65533;&#65533;&#65533;sGJ&#65533;&#65533;qEe&#65533;&#459;&#65533;w&#65533;&#65533;ri&#65533;Wq#]&#65533;)&#65533;&#65533;x&#65533;&#65533;"&#65533;n&#65533;&#65533;	|&#65533;&#65533;&#65533;&#65533;&#65533;&#65533;&#65533;&#65533;&#65533;|&#65533;8&#65533;&#65533;(^&#65533;&#65533;&#65533;f&#65533;&#65533;H@w&#65533;&#65533;&#65533;&#65533;c&#65533;2p+'&#65533;&#65533;"&#65533;c_5&#65533;&#754785;x&#65533;&#65533;&#65533;&#65533;&#1080;&#65533;I&#65533;&#65533;	8&#65533;&#65533;C&#65533;&#65533;&#65533;&#65533;b&#65533;&#1488;&#65533;E&#65533;&#65533;&#65533;o=&#65533;!&#65533;&#1486;u&#65533;&#65533;h&#65533;&#65533;&#65533;&#65533;&#1617;&#65533;&#65533;&#65533;8&#65533;D&#65533;&#65533;&#65533;U&#65533;&#65533;&#65533;]&#65533;w|&#65533;&#65533;-&#65533;w&#36991;&#65533;o&#65533;&#65533;C&#65533;rP&#65533;&#65533;h&#65533;&#65533;)&#65533;&#1154;&#65533;&#531;x&#65533;&#65533;&#65533;BY&#65533;hi&#65533;G&#65533;s&#65533;&#65533;V&#65533;&#65533;n&#65533;&#13619;x&#65533;&#65533;7@&#65533;(&#65533;&#65533;&#65533;xl'&#65533;Ur%&#65533;q_&#65533;&#16573;&#65533;u&#65533;&#65533;8&#65533;x&#65533;i&#65533;&#65533;&#65533;&#65533;&#65533;|@&#65533;&#65533;`i&#65533;&#65533;T&#65533;U&#65533;`x&#65533;&#65533;&#65533;&#65533;U&#65533;&#65533;&#38167;0^!&#65533;?D&&#65533;&#65533;f&#65533;&#392;&#65533;?&#65533;n&#65533;I&#65533;&#65533;&#65533;&#65533;&#38450;&#65533;&#65533;&#65533;&#65533;&#65533;&#65533;&#65533;&#65533;O&#1613;&&#65533;t&#65533;&#65533;|&#65533;&#65533;&#65533;&#65533;&#65533;g&#65533;7	&#65533;&#65533;y&#65533;&#65533;y&#65533;]&#65533;P&#65533;&#65533;e&#65533;&#65533;&#65533;&#65533;&#65533;&#65533;&#65533;W&#1465;&#65533;}&#65533;&#65533;y&#65533;@&#65533;&#65533;&#65533;8&#65533;&#65533;&#65533;zp&#65533;&#65533;&#65533;Y&#65533;
9*&#65533;$&#65533;S&#65533;&#65533;&#10824;v3d&#65533;&#65533;&#537;&#65533;&#65533;)P&#65533;&#1628;&#65533;&#65533;x&#65533;&#65533;&#65533;&#65533;&#65533;&#65533;9&#65533;&#65533;9:&#65533;&#1497;&#65533;&#65533;&#65533;&#65533;q&#65533;&#26510;>v&#478;&#65533;&#65533;&#65533;&#65533;D&#65533;&#65533;&#65533;
&#65533;&#65533;%X&#65533;76&#65533;05_&#65533;'&#65533;In&#65533;9&#65533;&#65533;I&#65533;&#65533;)&#65533;&#65533;&#65533;&#65533; )&#65533;&#65533;P&#65533;&#65533;&#65533;&#65533;&#65533;{&#65533;&#65533;&#65533;&z&#133;gU&#65533;&#65533;d&#65533;&#65533;.&#65533;&#65533;&#65533;&#65533;&#65533;%X&#65533;&#65533;&#65533;wW@&#65533;9]&#65533;&#65533;&#65533;{"&#65533;
P&#65533;	(&#65533;&#65533;y&#65533;&#65533;*&#65533;&#65533;&#65533;.&#65533;&#65533;2&#65533;&#65533;	&#65533;&#65533;&#65533;w&#65533;v&#65533;&#65533;#&#65533;&#65533;&#65533;V&#65533;c&#65533;Dj&#65533;aI&#65533;Lz&#65533;_w&#65533;T:&#65533;yZ&#65533;V
&#65533;Y&#65533;&#65533;A&#65533;&#65533;&#1061;`*&#65533;up&#65533;&#65533;Z5:&#65533;&#65533;&#65533;&#65533;&#65533;&#65533;t&#65533;l&#65533;&#65533;&#417;&#65533;h&#65533;&#65533;&#65533;&#65533;o&#65533;z&#65533;H&#65533;'tZ&#65533;&#65533;D&#65533;P&#65533;&#65533;6G&#65533;e)&#65533;&#65533;&#1631;&#65533;&#65533;&#65533;&#65533;&#65533;&#65533;&#65533;&#65533;&#65533;&#65533;&#65533;v@&#65533;&#65533;&#65533;&#65533;C&#65533;&#65533;E&#65533;&#65533;&#65533;e&#65533;yB&#65533;&#65533;&#65533;_&#65533;z>d&#65533;&#65533;&#65533;m&#65533;(&#65533;&#65533;
&#65533;&#65533;$&#65533;vZ&#65533;&:&#65533;YT&#65533;i&#65533;&#65533;),J&#65533;&#65533;
&#65533;&#65533;&#65533;&#65533;&#65533;&#65533;&#65533;j&#65533;&#65533;&#65533;\v&#65533;&#52806;&#65533;O5i+:&#65533;J&#65533;&#65533;*&#65533;&#65533;Z&#65533;&#65533;&#65533;&#65533;?&#65533;~&#65533;&#65533;&#65533;&#936;&#65533;&#65533;&#65533;-&#65533;&#65533;&#1709;xP&#65533;&#65533;+)&#65533;&#65533;&#65533;&#65533;&#65533;w&#13993;w&#422;K{&#65533;SS\&#65533;&#65533;&#65533;z&#65533;xJ&#65533;&#65533;z&#65533;&#65533;z&#65533;&#65533;&#687;&#65533;Y&#65533;&#65533;&#65533;]&#685;&#65533;&#65533;&#65533;	&#65533;&#65533;o&#65533;&#65533;W&#65533;!&#1561;&#65533;J&#65533;&#65533;;Uoz&#65533;[&#65533;h&#65533;&#65533;&#65533;&#65533;7&#65533;I&#65533;&#65533;9i&#65533;&#65533;&#65533;!&#65533;&#65533;&#65533;8&#65533;$k&#65533;&#65533;&#65533;~)&#65533;&#65533;&#65533;&#1714;qP&#65533;/{&#65533;o&#65533;&#65533;&#6688;:&#65533;j&#65533;GU&#65533;&#65533;F~&#65533; &#65533;&#65533;OV&#441;&#65533;&#65533;&#65533;|&#65533;&#65533;pk&#65533;&#1402;&#65533;t&#756;&#65533;:&#65533;&#1762;&#65533;*&#65533;&#65533;J&#65533;X&#65533;&#65533;Z{&#65533;ZW&#65533;&#65533;]kr[E&#65533;e&#65533;&#65533;&#730;'\&#65533;5&#65533;&#1644;l;&#65533;o&#65533;s{&#65533;J[&#65533;v&#1780;&&#65533;&#65533;\&#695;S&#65533;;&#65533;)u&#65533;&#65533;j&#65533;&#65533;(&#65533;&#65533;Z7RD&#65533;]&#65533;&#65533;&#65533;&#65533;&#65533;i,l&#65533;Fk&#65533;&#65533;g&#65533;&#1639;&#65533;&#756;&#65533;&#65533;&#65533;&#65533;&#65533;&#65533;&#65533;&#1783;&#65533;;&#65533;mp&#65533;V;&#683;&#65533;q&#65533;&#65533;&#65533;k&#65533;&#65533;5&#65533;&#1395;A+&#65533;&#65533;{&#65533;;9&#65533;&#65533;[&#65533;&#65533;J&#65533;&#65533;&#65533;&#65533;&#65533;&#65533;&#1759;&#65533;{&#65533;&#65533;&#65533;&#65533;&#65533;&#65533;&#65533;j&#65533;&#43760;&#65533;&#700;&#65533;z&#65533;I&#1518;&#1844;0L&#65533;&#65533;K&#65533;&#65533;'&#65533;[&#1723;&#65533;&#65533;&#65533;&#65533;&#65533;&#65533;&#65533;&#65533;3
&#65533;j&#65533;&#65533;&#65533;&#65533;)&#65533;&#65533;&#65533;&#65533;&#65533;&#65533;&#65533;&#65533;&#65533;&#65533;.&#65533;lDGL&#65533;&#65533;pg%&#837;K&#65533;[&#65533;&#65533;&#65533;&#65533;"<&#65533;&#65533;&#65533;&#1803;&#65533;\&#65533;|&#65533;&#65533;&#65533;w;&#65533;L&#65533;&#65533;&#65533;&#50940;5&#65533;&#65533;8\&#65533;\&#65533;Y&#65533;bm&#65533;,<)v&#312;{&#65533;GBk&#65533; z&#65533;I&#65533;&#65533;i&#65533;&#65533;{&#65533;&#827;,&#65533;&#188;w&#65533;&#65533;&#65533;&#173;&#65533;&#65533;&#65533;:&#65533;&#65533;8&#65533;7&#65533;&#65533;b&#65533;&#65533;&#1448;&#65533;&#65533;&#65533;&#65533;%A&#65533;uCL&#65533;_&#65533;&#65533;\W&#65533;r,&#65533;%&#1841;P|&#65533;&#65533;;&#65533;z&#1809;{l&#348;&#65533;&#65533;'k&#65533;&#65533;&#353;&#65533;&#65533;a&#65533;d,&#65533;f&#65533;&#65533;&#411;*&#65533;&#65533;R?&#65533;jG&#65533;&#65533;2&#65533;&#65533;72&#65533;sL&#65533;L&#804;&#65533;&#65533;&#507;&#65533;&#65533;-&#65533;&#65533;W:"&#65533;&#65533;&#1816;D&#65533;&#65533;&#65533;&#202;j&#65533;&#65533;<&#65533;n0&#711;&#830;&#65533;&#65533;&#65533;&#1769;&#65533;&#65533;&#408;|&#65533;&#65533;&#65533;u&#65533;&#65533;&#65533;<&#796;&#65533;&#65533;&#65533;&#65533;&#65533;R&#65533;&#484;&#65533;&#65533;&#65533;&#65533;&#65533;&#1039;&#65533;&#65533;&#65533;&#65533;&#1770;&#65533;&#324;&#65533;\&#65533;
K&#65533;&#65533;&#65533;k&#65533;t&#65533;}&#65533;&#65533;&#406;,&#65533;&#65533;<&#65533;q&#831;&#65533;&#65533;&#731;L&#65533;m&#65533;&#65533;&#65533;&#65533;&#65533;Oz&#65533;&#540;&#65533;T&#65533;&#784;&#65533;&#65533;W<&#65533;6&#65533;&#65533;&#65533;	&#65533;&#65533;]|&#65533;&#1724;&#65533;k&#65533;&#65533;&#1948;dp&#65533;&#65533;P<6&#914;&#65533;&#65533;$|&#65533;&#65533;&#65533;&#65533;&#65533;&#65533;$&#65533;&#65533;|&#65533;R,&#65533;&#65533;&#65533;&#990;&#65533;&#65533;&#65533;&#65533;&#65533;&#65533;\&#65533;&#65533;&#65533;&#65533;&#65533;<&#65533;&#1548;&#65533;&#65533;&#65533;&#65533;	}&#65533;&#65533;&#65533;&#65533;&#65533;&#65533;)&#65533;&#65533;&#65533;&#65533;H\&#1140;K&#65533;&#1905;&#65533;&#65533;&#65533;&#65533;&#65533;|&#65533;&#65533;&#65533;&#65533;&#65533;&#65533;&#1116;&#65533;&#65533;&#65533;&#65533;&#65533;&#65533;&#65533;&#65533;L&#65533;&#65533;L&#65533;	&#65533;&#1031;&#65533;_&#65533;[&#65533;3&#65533;5&#65533;Zo&#1469;&#65533;&#65533;>]&#65533;J&#65533;&#65533;e&#65533;&#65533;C&#65533;xN&#65533;B&#65533;&#65533;&#65533;&#65533;}&#65533; &#65533;&#65533;J&#65533;&#998;&#65533;&#65533;*&#65533;^&#65533;&#65533;,&#65533;&#1538;m&#65533;e Y&#65533;&#65533;Y&#65533;&#65533;&7Et&#1431;&#65533;&#65533;&#65533;&#65533;>&#65533;&#1428;&#65533;&#65533;b&#65533;&#1432;}&#65533;kM&#65533;mM]o&#65533;&#65533;*&#65533;r=&#65533;t]&#65533;v&#65533;&#65533;I&#65533;&#1510;&#65533;&#65533;!&#65533;&#65533;m&#65533;&#65533;L&#65533;&#65533;{&#65533;V&#65533;X&#65533;&#65533;V&#65533;&#65533;&#65533;S&#65533;&#65533;&#1552;&#65533;&#65533;<&#65533;&#1242;=&#469;&#65533;&#1627;&#65533;&#65533;&#65533;&#65533;&#65533;n&#65533;&#65533;&#220;&#65533;DM&#65533;w]&#65533;5&#559;4&#65533;&#65533;K&#65533;&#1004;&#65533;&#65533;*&#1901;&#65533;&#65533;&#65533;&#65533;&#65533;M&#1779;<&#65533;|&#65533;[MPp&#65533;Pm&#65533;&#65533;&#65533;c&#876;&#65533;&#65533;&#65533;&#1875;&#65533;&#1828;f}&#65533;&#65533;&#65533;&#65533;&#65533;&#65533;&#65533;&#65533;&#65533;&#65533;E&#65533;&#65533;&#65533;&#65533;&#65533;&#65533;&#1533;&#65533;&#65533;&#65533;&#689;&#65533;&#65533;=&#1972;\&#65533;Z&#65533;&#65533;&#65533;&#65533;&#1909;&#65533;&#65533;&#65533;&#65533;]&#65533;&#65533;]&#65533;&#65533;,&#65533;&#65533;}&#65533;&#65533;&#65533;&#65533;&#65533;&#65533;m&#65533;&#65533;&#65533;&#65533;&#889;Y&#65533;&#65533;(&#65533;&#65533;H&#65533;&#65533;&#65533;P&#65533;&#65533;.&#65533;6|&#65533;
&#65533;&#65533;lp&#65533;n&#65533;&#65533;&#65533;&#65533;&#65533;&#1983;&#65533;&#65533;&#65533;&#65533;~&#65533;&#65533;=&#65533;&#65533;M&#65533;H&#65533;&#65533;"n&#65533;&#65533;&#65533;x &#65533;&#2013;&#65533;&#65533;L&#65533;&#2021;=&#65533;N&#65533;&#65533;&#65533;%&#65533;&#65533;&#65533;m&#65533;G9&#65533;&#65533;&#65533;&#1522;&#65533;&#65533;5&#65533;ep&#65533;:&#65533;&#65533;&#65533;[&#65533;&#65533;N&#65533;dij]&#65533;H&#65533;&#65533;&#65533;&#65533;&#65533;&#65533;&#65533;&#65533;P&#65533;z:&#65533;"[&#65533;Un&#65533;&#65533;9&#65533;(y&#65533;&#65533;&#65533;&#65533;&#65533;Z&#65533;&#65533;&#65533;&#65533;/&#65533;*&#65533;=&#65533;&#65533;[&#65533;n&#65533;i&#65533;&#1784;&#65533;&#65533;m&#65533;&#65533;&#65533;&#65533;q&#65533;G&#65533;&#65533;un&#31118;&#65533;z&#65533;&#65533;N&#65533;m&#65533;&#65533;S>&#65533;$~&#65533;%n&#65533;'^&#65533;&#65533;x&#48999;&#65533;&#65533;&#65533;]&#65533;&#65533;&#65533;R-&#65533;2n&#65533;&#65533;~&#38478;&#65533;&#574;&#65533;zs,&#65533;&#65533;-&#65533;^&#65533;&#65533;&#65533;&#65533;>&#65533;&#65533;&#65533;&#65533;&#65533;&#65533;&#65533;Q>&#65533;&#65533;&#65533;TN&#65533;U&#65533;W&#65533;&#65533;&#65533;&#65533;0&#65533;N[&#65533;&#65533;&#65533;_&#65533;&#690;:&#65533;d^&#65533;g^&#65533;&#65533;&#65533;&#65533;&#65533;~&#65533;_&#65533;&#1557;r?&#65533;<&#65533;&#65533;&#65533;&#65533;n&#65533;O&#65533;&#65533;u&#65533;n&#65533;&#65533;&#1598;&#65533;&#65533;&#1521;n&#65533;&#65533;X&#65533;?&#65533;&#65533;^&#65533;&#65533;&#65533;&#65533;X&#65533;/&#65533;&#65533;Q&#65533;&#65533;&#65533;&#65533;.&#65533;0M&#65533;:n&#65533;~&#65533;&#65533;&#65533;.&#65533;&#65533;&#65533;,&#65533;r.&#65533;&#65533;&#65533;&#65533;_&#65533;&#65533;&#65533;&#65533;
&#65533;&#65533;R
&#65533;R&#65533;&#65533;?&#65533;&#65533;&#1669;N&#47240;&#65533;o&#65533;&#65533;&#65533;&#65533;&#65533;&#65533;/&#65533;y0&#65533;+&#65533;$&#65533;&#65533;(?&#65533;1V7]&#65533;.&#65533;&#65533;0&#65533;~&#65533;&#65533;2&#65533;&#65533;`&#65533;&#65533;&#65533;&#65533;&#65533;&#65533;&#65533;&#65533;.&#65533;BO&#65533;&#65533;&#65533;&#65533;&#65533;&#65533;&#65533;&#65533;a&#65533;&#65533;&#65533;&#65533;&#65533;8L&#65533;#&#65533;&#65533;1&#65533;&#65533;c&#65533;&#65533;&#65533;&#65533;&#65533;&#65533;&#65533;&#65533;/_&#65533;&#65533;&#65533;_&#65533;&#65533;4&#65533;&#65533;a&#65533;&#65533;MN&#65533;&#65533;&#65533;&#65533;=&#65533;&#65533;&#65533;&#65533;A&#65533;&#65533;&#65533;f&#65533;&#65533;n&#65533;&#52141;&#65533;to&#65533;6&#65533;{&#65533;&#1060;&#65533;&#65533;&#65533;&#65533;:&#65533;&#65533;&#65533;n&#65533;[&#65533;&#65533;&#65533;&#65533;3&#65533;&#65533;e&#65533;x&#65533;&#65533;&#65533;;&#1021;&#65533;<&#65533;i&#65533;M&#65533;&#65533;&#65533;&#65533;kO&#65533;E/&#1029;&#65533;&#65533;&#65533;&#65533;&#65533;&#65533;_&#65533;x&#65533;&#65533;&#65533;&#65533;&#65533;&#65533;Y&#65533;&#65533;&#65533;&#65533;&#65533;s&#65533;&#65533;&#65533;&#65533;&#65533;&#65533;O&#65533;5&#65533;&#65533;&#65533;&#65533;&#65533;&#65533;&#65533;&#65533;&#635;?&#65533;&^&#65533;&#65533;&#65533;&#143;&#65533;&#65533;&#65533;&#65533;&#65533;J&#65533;&#65533;U}&#65533;&#65533;/&#65533;&#65533;&#65533; &#65533;&#65533;&#1567;&#65533;&#65533;&#65533;&#65533;&#65533;tE&#65533;&#65533;&#65533;T	K-d&#65533;&#65533;&#199;&#65533;$N&#65533;X&#65533;B&#65533;!&#65533;&#65533;&#65533;&#65533;#&#65533;&#65533;!Av"Y&#65533;&#65533;IK&+&#65533;\&#626;&#65533;K&#65533;1e&#916;&#65533;&#65533;M&#65533;9u&#65533;&#65533;&#65533;g#&#65533;A%Z&#65533;&#65533;&#65533;>&#65533;&#65533;&e&#65533;&#65533;i&#65533;s&#65533;N&#65533;&#65533;f&#65533;U&#65533;i&#65533;l%&#65533;u&#65533;W&#65533;^&#65533;j&#65533;Z&#428;&#65533;_&#65533;z&#1602;&#65533;-1&#65533;q&#65533;&#65533;&#65533;[&#1518;.&#65533;&#65533;&#65533;&#65533;&#65533;&#65533;&#65533;o-&#65533;&#65533;&#65533;U&#65533;&#65533;a&#265;_&#65533;&#65533;&#65533;&#65533;&#465;K&#65533;\&#65533;&#65533;F&#65533;&#65533;#Z&#65533;&#1561;r&#25505;E&#65533;$&#65533;&#65533;&#65533;i&#65533;&#65533;3&#65533;T&#890;&#65533;&#1055;;W&#65533;&#65533;&#1782;&#65533;&#65533;&#65533;&#65533;&#65533;!m&#65533;&#65533;wT&#65533;U&#65533;/&#65533;&#65533;xX&#65533;g&#65533;&#65533;&#65533;&#65533;V&#65533;&#1851;&#65533;&#65533;&#65533;&#65533;&#65533;&#65533;&#65533;u&#65533;&#65533;'&#65533;~&#65533;&#65533;wS&#65533;&#271;&#65533;&#65533;&#65533;f&#65533;&#65533;&#65533;&#65533;g&#65533;^&#65533;{&#1306;&#65533;&#999;&#65533;&#1717;}&#65533;5&#65533;&#65533;&#65533;/;&#65533;m&#65533;&#65533;&#65533;m&#65533;&#65533;
.8&#65533;s&#65533;8&#65533;;.&#65533;&#65533;&#65533;&#65533;&#65533;9&#30771;P&#65533;&#39611;nC&#65533;&#65533;&#65533;&#65533;B<&#1021;&#65533;&#65533;3qD&#65533;RlD&#65533;P&#65533;>&#65533;Sm&#65533;i&#65533;&#65533;&#65533;&#65533;&#65533;-&#65533;u&#65533;&#65533;&#65533;&#65533;<A&#65533;4&#65533;&#65533;&#65533;P,&#65533;&#1546;&#65533;&#65533;,.&#65533;2C^&#65533;C,&#65533;&#65533;&#65533;3#&#65533;&#65533;EOsL.[</&#65533;&#65533;<Qs&#65533;Pd&#65533;&#65533;&#65533;&#65533;&#65533;&#65533;:&#65533;G;&#65533;2H!&#65533; RA$&#65533;|&#65533;IB&#65533;&#65533;&#65533;&#27416;&#65533;&#65533;m&#1138;&#65533;G?&#65533;&#65533;/##1&#65533;W&#65533;t&#65533;&#65533;1&#65533;D&#65533;MPC&#65533;S&#65533;k&#65533;&#65533;><&#65533;&#65533;5U&#1811;&#65533;>&#65533;&#65533;5&#65533;#dr&#65533;B&#65533;\&#65533;&#65533;D&#65533;&#65533;&#65533;Q*5&#65533;R&#65533;&#65533;tRi&#65533;&#65533;&#65533;1&#65533;tYM5}&#65533;&#65533;O&#65533;D&#65533;FlSmuUn+j&#65533;&#65533;\wra&#65533;&#65533;\?&#1245;&#65533;V#&#65533;
&#65533;&#65533;\&#13655;&#65533;^}&#65533;^a&#65533;V_&#65533;&#65533;&#65533;&#65533;&#65533;f&#65533;uv`3&#65533;&#65533;&#65533;ZkFUNm&#65533;&#65533;6(JX&#65533;&#65533;p&#65533;&#65533;&#65533;&#65533;368t&#65533;]&#65533;wo&#65533;wdz&#65533;&#65533;
_&#65533;0&#65533;g&#65533;+&#65533;&#65533;&#65533;&#643;v`Lifq&#65533;h&#65533;&#65533;vgQ&#65533;Tx&#65533;l~&#65533;[&#65533;&#65533;&#65533;&#65533;p&#65533;&#65533;Xi&#65533;&#65533;&#65533;x&#527;&#65533;l7d&#65533;p%&#65533;&#1106;&#65533;"&#65533;O&#65533;&#65533;&#65533;iX&#65533;&#27767;&#65533;&#65533;&#65533;&#65533;mV&#65533;f&#65533;&#65533;&#936;&#65533;y&#65533;&#65533;gz?&#65533;&#65533;&Z&#65533;&#65533;&#65533;&#65533;&#65533;U&#65533;&#65533;&#65533;:&#65533;Zm&#65533;7k&#305;&#65533;&#65533;&#48031;K&#65533;&#65533;v&#65533;&#65533;e&#65533;f,Y&#65533;3&#65533;;g&#65533;&#65533;n&#65533;}&#958;&#65533;>zb&#65533;).$&#1829;&#65533;sp:&#65533;&#65533;&#65533;,&#65533;&#65533;&#65533;&#65533;&#65533;&#65533;7&#65533;&#65533;&#65533;&#65533;+lG&#65533;^&#65533;&#65533;,w%Ye&#65533;4&#65533;&#65533;&#65533;)&#65533;tsT&#1174;;F&#65533;G&#65533;&#65533;n&#65533;Lo&#1229;&#65533;&#65533;{C.n&#65533;&#65533;&#65533;`&#65533;=&#1040;u&#65533;]&#65533;&#65533;h&#65533;&#65533;z{&#65533;&#65533;&#65533;[&#65533;&#65533;&#65533;&#65533;c&#65533;&#65533;&#65533;&#65533;&#65533;&#65533;y&#65533;1&#65533;E&#65533;&#65533;&#65533;&#65533;V=&#65533;&#65533;m{,&#65533;&#311;&#65533;&#65533;f|
&#65533;&#65533;&#65533;pA&#65533;&#65533;&#65533;,&#65533;Z&#65533;&#65533;&#65533;&#65533;&#65533;>&#65533;oq&#65533;{&#65533;P&#65533;&#65533;ox&#65533;3&#65533;
&#65533;7&#65533;P&#65533;3*&#65533;G=&P&#65533;&#1723;&#65533;&#65533;&#65533;&#65533;M0V&#65533;`&#65533;&#1287;;&#1865;P&#65533;(#a&#65533;&#65533;&#65533;$$!&#65533;/&#65533;&#65533;2U&#65533;&#65533;P&#65533;[ &#65533;h&#65533;"&#65533;F&#65533;&#859;F%&#65533;&#65533;&#65533;&#65533;F<&#65533;&#65533;&#65533;&#65533;U&#65533;C$"&#65533;u&#65533;&#65533;%q&#65533;&#65533;&#65533;&#65533;&#65533;E#xS&#65533;&#65533;hHD&&#65533;0&#65533;;d#&#65533;&#65533;&#65533;/&#65533;1#&#1179;^&#65533;&#65533;&#65533;&#65533;0?&#65533;B&#65533;&#65533;v9&#65533;&#65533;O&#65533;&#223;&#65533;w&#65533;#~p&#65533;|&#65533;&#65533;&#65533;J" &#65533;&#65533;|d&#65533;G&#65533;Z&#65533;2&#65533;&#65533;&#65533;d/&#65533;#&#65533;1&#65533;&#65533;&#65533;@k&#65533;Jt&#65533;3&#65533;&#65533;T&#65533;&#65533;I&#65533;"&#65533;h&#65533;1&#65533;&#65533;&#65533;&#65533;&#65533;&#65533;&#65533;&#65533;&#65533;2&#65533;&#65533;
&#65533;*&#65533;0&#65533;V&#65533;&#65533;&#65533;$&#65533;`AHH&#65533;&#65533;CQV&#65533;t&#65533;N^&#65533;&#65533;S&#65533;&#65533;d(&#65533;&#65533;&#65533;5ZRa&#65533;<cLL&#65533;=OR&#65533;U&#65533;&#65533;6cw&#1064;&#65533;a&#65533;I&#65533;&#1107;<&#65533;P=2&#65533;&#65533;&#65533;t&#65533;,zQ&#65533;&#65533;3&#65533;L'[&#65533;K&#65533;&#65533;^&#65533;&#65533;&#65533;Y&#65533;&#65533;&#65533;&#65533;!&#65533;&#65533;d&#65533;&#65533;if&#65533;nB&#65533;&#65533;@%&#65533;L&#65533;&#1312;	%&#65533;=&#65533;&#65533;n2.&#65533;%&#65533;F&#65533;&#65533;&#65533;T&#65533;&#65533;ESC&#65533;x&#65533;3&#65533;K&#65533;I&#65533;R}&#65533;&&#65533;nL#L&#65533;&#65533;&#65533;G&#65533;)c&#65533;fNu&#65533;P&#65533;*&#65533;&#65533;JV&#65533;&#65533;&#65533;&#65533;pU&#65533;B&#65533;k]&#65533;&#65533;&#65533;n&#1124;&#65533;{*I&#65533;J&#1385;&#1431;bd)1&#65533;&#65533;O&#65533;3bae&#65533;X&#65533;:V&#65533;&#65533;&#65533;&#65533;4&#65533;&#65533;&#65533;&#65533;&#1460;&#65533;&#65533;vu&#65533;[%:Qr&#65533;U&#65533;&#65533;&#65533;^&#65533;&#65533;&#65533;&#65533;2&#65533;&#65533;~&#65533;&#65533;`&#65533;&#65533;_&#65533;&#65533;X&#874;b&#65533;i&#65533;&#65533;~&#65533;&#65533;A&#65533;,&#3001;&#65533;"j&#65533;%&#65533;,+&#65533;&#65533;&#65533;&#65533;&#65533;&#65533;&#65533;-&#65533;i%&#65533;&#65533;&#65533;:&#65533;&#65533;&#65533;l&#65533;[U&&#65533;&#65533;5l1&#65533;&#65533;&#65533;&#65533;&#65533;&#65533;&#65533;&#65533;:
Pz{&#65533;/&#65533;&#65533;&#65533;,g'(&#65533;ts&#65533;{&#65533;(hC;&#65533;&#65533;&#1429;&#65533;&#853;!j&#65533;&#65533;Z&#65533;T&#65533;<&#65533;&#65533;h
&#65533;&#65533;&#65533;J&#65533;&#65533;&#65533;&#65533;&#65533;&#65533;&#65533;O&#65533;&#65533;%&#65533;y&#65533;	&#65533;&#522;&#65533;&#65533;pp&#65533;&#65533;&#1434;G&#65533;&#1400;&#65533;&#879;rM&#65533;&#65533;&#65533;&#65533;w&#65533;K&#65533;&#65533;!|&#65533;&#440;&#65533;0&#65533;>&#1380;]&#65533;v&#65533;z&#65533;&#65533;p&#65533;Y&#65533;&#65533;&#65533;p;&#65533;S&#65533;&#65533;e"&#65533;&#65533;,h&#65533;&#65533;&#65533;&#65533;x;&#65533;&#65533;&#65533;k&#65533;&#65533;&#65533;2&&#65533;&#65533;0&#65533;&#65533;&#65533;&#65533;&#65533;&#65533;W&#1608;&#65533;4>&#65533;&#65533;&#65533;&#65533;|&#65533;Q&#65533;&#65533;H&#65533;
&#65533;C&#65533;&#65533;)&#1559;&#291;&#65533;&#393;}&#65533;gOY&#65533;T.&#65533;RY|&#23066;T&#65533;_&#65533;&#65533;&#65533;&#34118;d&#65533;&Y&ng&#65533;&#65533;5&#65533;W&#65533;&#65533;S&#65533;&#65533;&#65533;&#65533;&#65533;&#65533;q&#65533;&#65533;|&#65533;J_=&#65533;&#65533;&#65533;&#65533;
t&#65533;=&#65533;B&#65533;&#65533;&#65533;%u&#65533;&#65533;!}&#65533;G&#65533;X&#65533;&#65533;&#65533;&#65533;&#65533;&#65533;&#65533;&#1184;!/&#65533;W&#65533;A}lQ&#65533;z&#65533;tN&#65533;&#1863;&#65533;&&#65533;&#65533;u&#65533;3&#65533;\-&#65533;&#65533;&#65533;mXFt&#65533;k&#65533;&#65533;\;$5&#65533;j&#65533;&#65533;lnliW&#65533;lFv&#65533;+;&#65533;&#65533;.&#65533;&#65533;xT2&#65533;&#65533;}&#65533;<K&#65533;&#65533;&#613;&#65533;&#65533;]&#65533;&#65533;l?&#65533;&#65533;&#65533;6&#65533;&#65533;&#65533;&#65533;p'&#65533;&#65533;)wm&#65533;&#65533;&#1842;&#65533;&#65533;p^&#65533;&#65533;sZd9&#1019;jl&#65533;&#65533;&#65533;o}O[&#65533;&#65533;&#65533;7&#65533;&#65533;&#65533;D&#65533;&#65533;gy&#65533;]&#65533;p[+&#65533;&#65533;'&#65533;&#65533;1q&#65533;k4c/&#65533;&#65533;&#65533;&#65533;	&#65533;[&#65533;&#1521;&#1318;v&#65533;&#65533;SK~&#65533;&#65533;&#65533;&#65533;&#65533;c&#65533;t&#65533;\&#65533;0y&#1389;~u&#65533;S}&#65533;d&#65533;&#65533;&#65533;&#65533;&#65533;sO[&#65533;&#65533;|;&#65533;&#65533;&#65533;&#65533;xk&#65533;&#65533;&#65533;&#65533;q&#65533;e&#65533;&#65533;&#65533;'&#65533;z&#65533;&#65533;>&#65533;&#65533;c]&#65533;Y&#65533;z&#249;&#65533;&#65533;&#65533;&#65533;=oJ&#65533;&#65533;X&#65533;&#65533;&#65533;iU;[&#65533;Q&#65533;&#65533;H&#65533;n&#65533;7&#65533;&#65533;.w&#65533;&#65533;&#65533;`&#65533;{&#65533;=/&#65533;&#65533;&#65533;&#65533;s&#65533;&#65533;&#65533;b&#65533;v&#65533;&#65533;&#65533;&#65533;O|&#65533;&#65533;&#65533;v&#65533;t\wZ&#65533;&#65533;m&#65533;v&#65533;/&#65533;&#65533;w&#65533;&#65533;&#65533;&#65533;&#65533;&#65533;&#65533;~&#65533;&#65533;*&#65533;-y&#65533;&#1183;&#65533;&#882;&#65533;0 `&#65533;&#65533;&#65533;+&#65533;&#65533;&#65533;_;&#65533;kr#&#65533;&#65533;&#65533;&#1003;&#65533;}On&#65533;&#65533;]&#65533;&#65533;&#65533;{&#65533;&#65533;=z5&#65533;&#45223;0(&#65533;6>"G_&#65533;&#1183;&#65533;U&#65533;&#65533;&#1603;&#65533;&#65533;&#1519;/&#65533;&#65533;&#65533;}&#65533;&#65533;\&#65533;>&#65533;>&#65533;&#65533;+&#65533;&#65533;&#65533;!&#65533;k@&#65533;&#65533;&#65533;3&#65533;&#65533;J&#65533;[=A&#65533;@R&#65533;?&#65533;&#65533;@&#65533;x&#65533;&#65533;&#65533;'&#65533;&#65533;&#65533;&#65533;=&#65533;&#65533;&#65533;&#65533;&#65533;=&#65533;&#65533;&#65533;;&#65533;&#65533;?&#65533;;ts&#65533;&#65533;{@&#65533;"&#65533;&#203;?&#65533;&#65533;s&#65533;&#65533;&#65533;c<&#65533;&#65533;?z&#65533;&#65533;i&#65533;&#65533;4&#65533;V&#65533;>&#65533;&#65533;b&#65533;&#65533;A&#65533;&#65533;&#65533;&#65533;&#65533;&#65533;9&#65533;@L<&#65533;&#65533;&#65533;&#65533;&#65533;&#65533;&#65533;&#65533;&#65533;&&#65533;,.(&#65533;&#65533;#\C&#65533;SB&#65533;&l&#65533;&#65533;&#65533;&#65533;&#65533;C*$&#65533;:&#65533;&#65533;&#65533;C=<>&#65533;B
&#65533;,!&#65533;B&#65533;C&#65533;&#1936;3 ,&#240;8&#65533;gC&#65533;&#10486;k&#65533;&#65533;{C&#65533;#&#65533;&#1362;C:&#65533;&#65533;f&#65533;&#195;	&#65533;;&#65533;CP&#65533;&#185;&#65533;9S<E&#65533;4&#65533;&#65533;(<04&#65533;CD&#65533;!C!T&#65533;JC54.6LB7&#65533;&#65533;&tBK&#65533;D(&#65533;&#65533;;&#65533;O&#65533;6	ED,R,ET|&#65533;T&#65533;@&#1497;&#65533;
|EX&#65533;l&#65533;FY&#65533;>&#65533;8CG&#65533;&#65533;]TCU&#765;_\&#65533;O&#65533;D&#65533;&#65533;*\&#447;s&#65533;&#65533;H&#65533;&#65533;&#1089;F&#65533;k>&#65533;&#65533;&#65533;&#65533;&#65533;&#65533;8&#65533;&#435;"Z$:&#47298;\l&#65533;<C&#65533;&#65533;&#65533;&#65533;q$&#65533;&#65533;&#65533;`$&#65533;s<	t&#65533;;\GvlGw&#65533;4&#65533;&#65533;&#65533;&#65533;z&#65533;&#65533;|&#1459;F~&#65533;&#65533;m&#65533;Ev&#65533;E<&#513;&#451;t"D&#516;&#65533;2lH1	#&#65533;&#65533;&#583;&#65533;&#520;|-d&#65533;H>&#65533;&#524;&#65533;I&#65533;&#65533;1&#65533;&#65533;GU&#592;&#65533;G&#65533;J;n&#65533;&#65533;&#65533;&#65533;&#340;t&#65533;&#65533;&#343;L&#65533;&#1939;&#65533;a&#65533;&#65533;&#65533;&#65533;&#65533;J&#65533;&#65533;I&#65533;&#65533;&#65533;+&#65533;HN&#65533;&#65533;&#65533;&#65533;A<&#65533;&#65533;&#65533;G&#65533;&#824;&#65533;k&#65533;&#65533;t&#65533;Wr"HDI&#65533;$&#65533;q&#65533;E(&#65533;D&#65533;&#65533;'&#65533;&#65533;'N&#65533;P&#65533;J&#65533;K&#65533;&#241;$&#717;J&#65533;$D&#65533;\KlR&#677;&#65533;?&#65533;&#65533;&#65533;p&#65533;&#65533;&#65533;$1&#65533;&#65533;KT.&#65533;&#65533;&#575;$L&#65533;&#65533;&#65533;&#65533;J&#65533;K&#65533;&#1819;&#65533;\L&#65533;&#65533;&#65533;I&#65533;&#65533;&#65533;|$&#65533;&#725;&#65533;M&#667;+&#65533;&#65533;>&#755;Jq&#65533;|F&#65533;M&#65533;&#65533;$j&#65533;J&#1076;H&#65533;3&#65533;6R&#896;Z&#862;#J&#65533;<&#65533;&#65533;3&#65533;jK&#65533;&#65533;&#65533;&#65533;M&#1779;&#65533;&#65533;&#65533;&#65533;&#65533;'&#65533;&#65533;&#65533;&#65533;&#65533;&#826;{&#1722;&#65533;M&#1140;&#65533;&#65533;&#65533;A&#65533;\&#65533;&#65533;t&#65533;&#65533;&#65533;lM&#65533;l/R.&#65533;&#65533;&#65533;&#65533;&#65533;&#65533;(HqD:&#65533;D&#65533;&#65533;&#65533;#&#985;&#65533;M&#65533;D&#65533;&#65533;N&#65533;< u+&#65533;&#65533;&#65533;O&#65533;T&#65533;jlL&#65533;T"&#65533;7&#65533;&#65533;8&#65533;&#65533;D&#65533;&#296;&#65533;&#65533;&#65533;&#65533;&#65533;&#956;$&#65533;&#65533;d:8=&#65533;bO&#65533;T&#65533;&#65533;TFU&1CN&#65533;<M 2&#65533;h&#65533;O&#65533;Pm&#65533;O&#65533;&#65533;&#65533;&#65533;N&#65533;&#65533;&#65533;|J$&#65533;L&#819;'&#65533;&#65533;hQ&#65533;J=&#65533;5&#65533;H&#65533;&#65533;&#1135;&#65533;Q&#65533;&#65533;&#65533;&#65533;$&#65533;4&#65533;EK&#65533;&#65533;&#65533;&#65533;M&#65533;3&#65533;&#65533;Fl2&#65533;L&#65533;&#65533;|D&#65533;&#65533;J_&#65533;R&#65533;&#65533;'e&#65533;M,&#65533;&#65533;&#65533;,&#65533;&#65533;&#65533;&#65533;&#65533;&#65533;&#65533;&#65533;&#65533;5&#65533;Q
&#65533;81&#65533;&#65533;1M&#65533;!MS"-&#65533;&#65533;l&#65533;%-'&#65533;J&#65533;&#65533;S:&#65533;<&#65533;SO&#65533;?&#65533;&#65533;P&#65533;R&#65533;&#65533;J$&#1389;&#1316;.M&#65533;0&#65533;&#65533;mT5&#65533;>&#65533;&#1053;&#65533;&#65533;&#65533;&#65533;93&#65533;&#65533;Y;oJH8&#1142;#1@C&#65533;am&#65533;Om&#65533;O&#65533;&#65533;)%>T&#65533;R[;&#65533;f&#65533;&#65533;	mUW2X%&#1231;l&#65533;Z&#65533;&#65533;D4"&#65533;9I_&#65533;U9&#65533;T&#65533;LQN&#65533;i8Vd]&#65533;XVee&#65533;h5&#65533;Q%T&#65533;;T&#65533;V|&#65533;W}&#65533;VF-J&#65533;c&#65533;V&#65533;&#65533;&#65533;$&#65533;p}&#65533;&#65533;&#65533;q&#65533;N$0&#65533;e:ue&#65533;u&#65533;|W&#65533;Q%U.&#65533;&#65533;&#640716;&#65533;RN&#65533;!{&#23202;&#65533;&#65533;&#65533;J&#65533;k&#65533; &#65533;&#65533;l5Y$Xo&#65533;&#65533;=&#65533;J&#381;&#65533;Z&#65533;-&#65533;:&#65533;&#65533;&#65533;Xd&#65533;Xw}c&#65533;&#65533;&#65533;&#1554;p&#545;&#65533;&#65533;>Y0UT&#65533;&#65533;&#1490;=Y&#65533;&#65533;&#65533;&#65533;&#193;&#65533;&#343;5X.8X&#65533;&#65533;L&#65533;&#65533;Y&#65533;&#65533;&#1606;&#65533;&#65533;&#65533;S;&#65533;Y&#65533;m&#1503;=U&#65533;&#1101;5&#65533;zM>&#65533;&#65533;W;&#65533;1&#65533;&#1513;&#65533;Z\&#65533;&#898;F&#65533;&#1005;E&#65533;8&#65533;M5&#1458;=[&#65533;M&#65533;y&&#65533;&#65533;&#1131;&#65533;&#65533;&#65533;|[&#65533;&#65533;&#65533;0&#65533;&#65533;E}Z&#65533;5/&#65533;&#65533;&#65533;i&#65533;&#1365;&#65533;&#65533;&#65533;Jb&#524;&#894;%&#1535;\&#65533;-P&#173;&#65533;&#65533;e&#65533;E\&#65533;&#65533;&#65533;BTFs&#65533;&#65533;Y&#1797;&#65533;&#1284;&#65533;&#65533;&#65533;&#65533;&#65533;SY&#65533;&#65533;&#65533;&#65533;&#65533;&#65533;&#65533;#;&#65533;&#169;&#65533;&#1157;&#65533;?&#1034;2&#65533;-&#65533;VBQ&#65533;&#65533;/&#65533;-\&#65533;U&#65533;&#65533;^&#1541;W&#43641;R&#65533;&#160;&#65533;&#65533;&#1821;&#65533;W&#65533;\&#65533;=&#65533;&#629;\&#65533;&#65533;\ra_&#65533;[!%&#65533;&#722;&#65533;&#65533;&#65533;U&s&#65533;%m&#65533;&#65533;&#65533;O&#65533;&#65533;&#65533;&#65533;&#65533;&#65533;u]>&#1803;&#65533;Ha&#65533;`&#65533;^&#65533;l\&#65533;&#65533;&#65533;&#65533;]UVm&#65533;7&#65533;\&#65533;&#65533;-&#65533;]_&#65533;&#65533;&#65533;s&#65533;&#65533;&#65533;&#65533;&#65533;E&#1944;&#1144;b^&#65533;&#65533;_&#65533;e&#65533;&#65533;&#65533;>[&#65533;,Y
&#65533;<,&#65533;&#65533;-?&#65533;L?&#65533;&#1359;&#65533;%&#65533;&#65533;`&#65533;-&#65533;&#65533;`&#65533;&#65533;&#65533;&#65533;`5]&#65533;&#65533;Z(;&#65533;P&#65533;a&#65533;&#65533;Z&#65533;&#65533;&#65533;&#1768;7&#65533;&#65533;&#65533;&#65533;^&#65533;Uu&#65533;&#65533;&#65533;&#65533;&#65533;,&#65533;&#65533;V&#65533;&#65533;&#65533;[>c&#65533;&#65533;&#65533;&#2045;[!~&#1320;A&#65533;R&#65533;&#65533;S*&#65533;A&#65533;Z_&#65533;&#749;=*&#65533;*&#65533;HadM&#65533;&#65533;b.&#65533;Ka$Y:@Z&#65533;&#65533;u9&#65533;&#65533;R	&#65533;&#65533;Fc&#65533;&#65533;&#65533;/^6&#65533;\\M&#65533;i&#1034;N&#1930;OF&#65533;$!.&&#65533;&#65533;'&#65533;b&#65533;&#65533;c?`@>[&#65533;b->&#1376;}a6&#65533;&#65533;DVdzY&#65533;]&#65533;&#65533;&#65533;&#65533;d5N}&#65533;&#65533;&#65533;&#65533;M&#65533;cQVD&#65533;&#65533;R>&#65533;&#65533;&#65533;&#65533;Ze&#65533;W^a&#65533;T&#65533;q&#65533;&#65533;Y&#65533;&#1550;5&#65533;a&#65533;p&#65533;4&#65533;&#65533;H&#65533;`_&#65533;d&#65533;&#65533;l&#65533;@p&#65533;6v&#65533;".&#65533;N&#65533;Edf&#65533;\K=&#65533;M&#65533;&#65533;j&#65533;i~&#65533;@&#65533;&#65533;-fm&#65533;&#65533;&#65533;&#65533;\g&#65533;gr&#65533;Gu>&#65533;k&#65533;&#65533;5~&#65533;&#65533;wv&#65533;
&#65533;Py&#65533; Q&#65533;cQ&#65533;&#65533;&#65533;&#65533;Ng~&#65533;(&#65533;Y&#65533;&#65533;g&#65533;&#65533;b&#65533;5&#65533;AE&#65533;.&#65533;ef	\&#65533;V\]n&#65533;2&#263;f`&#65533;&#65533;&#65533;&#65533;ib&#65533;7v&#65533;he&#65533;g6&#65533;&#65533;&#65533;rb&#65533;&#65533;TV:&#65533;&#65533;X&#65533;bv&#65533;&#65533;&#65533;M&#65533;U{&#65533;&#65533;&#65533;f\&#65533;&#65533;&#65533;&#65533;k&#65533;&#65533;]&#65533;&#65533;Q,S&#299;h&#65533;&#65533;&#65533;7&#65533;LbFj<^&#65533;@&#65533;]&#6718;b&#65533;d&#65533;&#65533;&#65533;^&#65533;N&#65533;j&#65533;V&#65533;&#65533;&#65533;&#65533;?=Z&#65533;^&#65533;nl&#65533;v&#372;&#65533;iYmk&#65533;&#65533;[&#65533;&#65533;&#65533;L&#65533;&#65533;l}&#65533;(&#65533;f&#1979;&#65533;&#65533;&#65533;k&#65533;&#65533;&#65533;&#65533;&#65533;S&#65533;&#1941;:`&#65533;&#65533;ec&#65533;&#4414;&#65533;&#65533;&#65533;&#65533;&#65533;qg&#470;&#65533;&#462;l&#1822;l&#65533;l&#65533;&#65533;?&#65533;&#65533;&#65533;6&#65533;&#790;&#65533;&#65533;&#65533;_&#65533;&#65533;&#65533;"H&#61150;&#1959;&#65533;&#65533;&#65533;.mA&#65533;&#65533;&#65533;l&#65533;&#65533;IP8&#65533;&#65533;j&#65533;&#65533;&#65533;.g&#1790;&#65533;&#65533;o&#65533;Vk&#65533;&#65533;m&#65533;&#65533;&#2006;T!4&#65533;&#65533;g&#65533;&#65533;&#65533;&#65533;v&#65533;&#65533;FAl&#65533;g&#65533;&#65533;n&#65533;o&#65533;&#65533;&#65533;V6m&#65533;Lm&#65533;&#65533;&#65533;&#65533;&#65533;n&#1352;&#65533;&#65533;e9&#1654;&#65533;y&#65533;@&#65533;&#65533;t&o&#65533;Yk&#65533;v&#65533;&#65533;&#65533;Q&#65533;Nox^&#65533;&#65533;uo&#65533;a&#65533;{Fe&#65533;&#65533;T&#65533;&#65533;&#65533;&#65533;V&#65533;&#65533;&#65533;o&#65533;~&#65533;hq&#65533;&#65533;&#942;&#65533;&#65533;4&#65533;&#65533;n&#65533;f&#65533;&#65533;F&#65533;&#65533;p&#65533;PL&#65533;&#65533;&#65533;&#65533;&#65533;&#65533;m&#65533;A&#65533;6&#5527;&#65533;&#65533;&#65533;`&#65533;'6&#65533;[&#65533;&#65533;;u&#65533;gq,q&#1166;&#65533;&#65533;]&#65533;mT&#65533;Crw&#65533;&#65533; ol&#65533;3_&#65533;&#65533;+r6&#65533;T&#65533;&#65533;&#65533;h&#65533;&#65533;l'Wj(?&#1105;&#65533;3)_&#65533;*&#65533;&#65533;,&#65533;&#65533;?&#65533;&#65533;&#65533;Ll&#65533;&#65533;&#65533;0&#65533;1's&#65533;NsE&#65533;&#65533;&#65533;&#65533;&#65533;&#65533;&#65533;&#65533;&#65533;&#65533;&#65533;&#65533;&#65533;&#65533;&#65533;&#65533;#&#65533;&&#65533;&#65533;}&#65533;3>&#65533;>*&#65533;itRt&#65533;u&#65533;K&#65533;s-ep&#65533;e4&#65533;&#65533;
&#65533;W&#65533;<s"gt&#65533;=+&#65533;&#65533;&#65533;&#65533;-&#65533;#&#65533;&#65533;&#65533;&#65533;,J&#65533;L&#65533;&#65533;&#65533;[&#65533;&#65533;g?/uft&#65533;04N&#65533;&#65533;UG&#65533;&#65533;XW_&#65533;&#65533;|tZ&#65533;&#65533;F?sn&#65533;&#65533;I&#1596;%&#65533;&#65533;~&#65469;&#65533;>&#65533;E&#65533;cu&#65533;>&#65533;e&#65533;o&#65533;&#65533;yovR&#65533;&#65533;m&#65533;&#65533;4C&#65533;&#65533;&#65533;&#65533;&#65533;&#65533;&#65533;=&#65533;L&#65533;&#65533;oW&#65533;&#65533;&#65533;}&#65533;K7w&#65533;&#65533;t44&#65533;&#65533;&#65533;dwJtw&#65533;&#65533;o&#65533;f&#65533;x&#65533;&#65533;&#65533;&#65533;z&#65533;&#65533;fg|&#65533;&#65533;&#65533;&#65533;&#65533;&#65533;a&#65533;&#65533;&#65533;n&#65533;&#65533;&#65533;&#65533; &#65533;pJW&#65533;H&#65533;_&#65533;&w&#1697;&#65533;8&#65533;&#1672;&#65533;M&#65533;V&#65533;W&#235;=&#32650;m&#65533;&#65533;&#65533;&#65533;&#65533;_z&#65533;&#65533;&#65533;g&#65533;&#65533;M`&#65533;F&#65533;&#65533;&#65533;&#65533;T&#65533;&#65533;&#65533;&#65533;0m7xx>x&#65533;&#65533;6&#65533;&#65533;&#65533;&#65533;O&#65533;&#65533;&#65533;&#65533;?&#65533;;wj&#65533;&#65533;>&#1015;&#65533;{&#1859;w&#65533;Oz&#65533;&#65533;&#65533;gz&#65533;X&#65533;}&#65533;P1y&#65533;z&#65533;&#65533;m&#65533;X&#65533;`L a
,&#65533;&#65533;O7.{I&#65533;p&#65533;&#65533;&#65533;%&#65533;&#65533;&#65533;x&#65533;&#65533;R&#65533;&#65533;|&#65533;7V&#65533;&#65533;&#65533;&#65533;vq,&#65533;&#65533;&#65533;&#65533;{&#65533;&#65533;C~g&#65533;V&#65533;&#65533;&#65533;x &#65533;dl&#65533;&#65533;h&#495;&#65533;&#65533;N|&#65533;5s&#199;&#65533;&#455;&#65533;&#65533;"&#65533;|'&#65533;tRv&#65533;&#65533;o (&#65533;&#65533;&#65533;&#65533;`&#65533;&#65533;&#65533;o+&#65533;&#65533;}{&#65533;&#65533;&#65533;&#65533;&#65533;&#65533;&#65533;&#65533;d&#65533;&#65533;/.kXx&#65533;&#65533;H&#65533;p'x!g_9&#65533;mI&#65533;&#65533;G%b&#65533;u&#65533;&#65533;&#65533;&#65533;yJ&#65533;&#757;g{&#65533;H&#65533;&#65533;&#65533;;
$X&#65533;B	&#65533;0&#65533;P&#65533;&#65533;"BL&#65533;(&#65533;E&#65533;5p&#65533;&#65533;&#65533;&#65533;G@&#65533;&#65533;&#65533;
&#660;&#65533;V&#65533;l&#65533;&#39271;&#65533;2g&#65533;&#65533;i&#65533;i8a&#65533;&#65533;	&#65533;'&#1056;&#65533;xV*j&#65533;&#65533;&#1124;&#65533;&#65533;5j&#617;"C&#65533;&#65533;J&#65533;j&#65533;&#1452;&#65533;&#65533;j&#65533;&#65533;&#65533;k&#65533;&#65533;b&#65533;*k&#65533;&#65533;&#65533;<j&#1522;&#65533;&#65533;O[&#65533;h&#65533;v-4&#65533;&#65533;4B&#65533;&#65533;&#65533;&#875;w.`&#65533;&#65533;&#65533;y&#1750;&#65533;&#198;&#65533;#&#65533;&#65533;&#923;&#530;'&#65533;Ic&#857;&#794;&#65533;p&#65533;&#65533;-&#65533;G&#65533;&#65533;&#65533;4&#65533;,&#65533;&#65533;Pi&#1914;	&#65533;&#65533;Gf/&#65533;m&#65533;v&#65533;&#65533;@v&#65533;&#1409;c&#65533;&#65533;Aga<a&#65533;&#65533;.gX&#65533;t&#65533;&#1191;7&#65533;q&#65533;&#400;Hn&#65533;&#65533;=D)&#65533;.&#65533;&#65533;,&#65533;&#65533;y&#65533;&#65533;&#65533;m&#65533;^)|G&#65533;B&#65533;j&#65533;&#65533;&#65533;\&#65533;O&#65533;&#65533;&#65533;f)6&#65533;b&#65533;&#65533;X]S&#65533;&#65533;&#65533;_{5h aJ&#65533;&#65533;b&#65533;Uh!b&#65533;&#65533;&#65533;!&#65533;^&#65533;&#65533;!v&#65533;&#65533;i&#65533;i&#65533;&#65533;j&#65533;&#65533;&#65533;k&#65533;&#65533;V&#65533;&#65533;&#65533;&#65533;&#65533;&#65533;&#65533;p`R
&#65533;9&#65533;Pu&#65533;5W&#65533;EFG&#1873;IZGv&#65533;i&#65533;
:&#65533;'TzUZ&#65533;{YbI&#65533;P&#65533;&#65533;&#65533;&#65533;#a&#65533;G&#65533;&#65533;~&#65533;%r&&#65533;i&#65533;&#65533;&#65533;m&#65533;E&#65533;&#65533;8']k&#65533;&#65533;&#1475;y&#65533;	g&#65533;&#65533;&#65533;g&#65533;&#65533;i&#65533;!&#65533;&#65533;!&#65533;^&#65533;h&#8845;&#65533;&#65533;&#65533;2&#65533;Xco7&#65533;#;&#65533;CAz*$&#65533;&#813;0&#65533;&#65533;K2y&#65533;uOn4&#1876;W&#65533;"&#65533;&#65533;&#65533;n9&#65533;N&#65533;y	&&#65533;d&#65533;i&#65533;&#65533;&#65533;&#65533;&#65533;&#65533; n&#65533;&#65533;g&#65533;r&#917;&#65533;&#65533;z>&#65533;'&#65533;}&#65533;	(&#65533;&#65533;j(&#65533;&#65533;*&#65533;(&#65533;&#65533;>&#65533;&#65533;&#65533;8)&#65533;6Z&#65533;i&#65533;&#65533;
&#65533;)&#65533;H&#65533;Z*&#65533;&#65533;b&#65533;]&#65533;&#2021;
&#65533;*0^&#65533;&#65533;&#1210;&#65533;&#65533;&#65533;by+&#65533;&#65533;&#65533;	S&#65533;&#65533;z&#65533;&&#65533;&#65533;o2&#65533;&#65533;&#65533;&#65533;&#65533;}&#65533;9&#65533;&#65533;G+&#65533;&#65533;&#65533;aV&#65533;&#65533;&#65533;b&#65533;&#65533;&#65533;&#65533;z&#65533;&#65533;&#65533;&#65533;X&#65533;&#65533;&#65533;&#65533;;&#65533;&#793;&#65533;&#1850;&#65533;&#1774;&#65533;&#65533;&#65533;&#65533;&#65533;&#65533;&#65533;K&#65533;J&#65533;&#65533;&#1775;&#65533;E&#65533;&#65533;&#65533;&#65533;l0&#65533;M&#65533;&#65533;&#65533;&#65533;5|&#65533;&#65533;&#65533;F &#65533;+K5&#65533;&#65533;R&#65533;1&#65533;<6&#65533;_&#65533;|6&#65533;&#1786;f&#65533;&#65533;)&#65533;]&#65533;&#65533;&#65533;&#400;B	u&#65533;c&#65533;yo&#65533;&#65533;&#65533;9&#65533;&#65533;&#65533;&#897;gW&#65533;F&#1221; &#65533;&#1032;m4&#65533;>q&#65533;&#65533;Q%&#65533;SL7&#65533;U&#65533;P&#1753;&#65533;&#65533;\;ku&#65533;}d&#65533;y&#65533;];&#65533;&#65533;&#65533;a&#65533;&#65533;1&#1607;&#65533;<r&#65533;,V&#65533;&#65533;O&#65533;&#267;&#65533;&#65533;7&#65533;&#65533;&#65533;}7&#65533;y;&#65533;&#65533;&#65533;M&#65533;j&#65533;&#65533;:&#65533;&#65533;]&#65533;&#65533;&#65533;&#65533;&#65533;n7=&#65533;&#1177;4&#65533;L*&#65533;&#65533;&#65533;&#65533;w&#65533;8&#17603;I&#65533;&#65533;k&#65533;&&#65533;W&#65533;&#1315;[&#65533;y&#1513;s<?&#47995;&#1945;&#65533;h&#65533;~&#65533;&#65533;&#65533;&#65533;&#65533;&#65533;?&#65533;&#1905;&#65533;w&#65533;+&#65533;&#65533;&#65533;W<&#65533;]$y&#691;&#65533;&#65533; &#65533;}&#65533;g&#65533;s&#65533;&#65533;&#65533;/&#65533;q&#65533;{&#65533;#%*&#65533;&#65533;s&#65533;&#1756;&#65533;"&#65533;&#65533;&#65533;&#65533;	?&#65533;z&#65533;&#65533;&#65533;u:&#65533;&#1135;~&#65533;&#65533;&#65533;@3&#65533;&#65533;&#65533;e&#65533;&#65533;&#65533;&#1666;(D&#65533;&#65533;w4 &#65533;&#65533;)&#65533;1&#65533;&#65533;&#65533;&#65533;&#65533;(
JOU&#65533;&#65533;&#3111;&#343;&#65533;&#65533;]t&#65533;&#65533;'F&#65533;xf$#AX&#65533;E&#65533;"$!&#65533;L&#65533;+&#65533;&#65533;IA0&#65533;&#65533;&#65533;&#65533;&#65533;?&#65533;a[&#65533;a&#65533;hXC&#65533;&#1648;lfS&#65533;a&#65533;&#65533;&#65533;1&#65533;&#65533;&#65533;&#65533;&#65533;&#65533;X&#65533;&#65533; &#65533;Mt&#65533;&#65533;B&#65533;&#65533;V&#65533;N&#65533;W&#65533;Z`&#65533;&#65533;&#65533;&#65533;N&#65533;+6&#65533;1ih<&#65533;+&#65533;&#532;X&#65533;&#65533;&#65533;.K+&#65533;&#282;B&#65533;9&#1669;&#65533;&#65533;c&#1655;G&#65533;1&#65533;&#65533;&#65533; ;f&#65533;50&#65533;JT"Y&#65533;!>&#65533;/
&#65533;&#65533;*yIp&#65533;<&#65533;=&#65533;IP^&#65533;&#65533;&#65533;3&#65533;)&#65533;&#65533;&#65533;T&#65533;i&#65533;&#65533;eR&#65533;K&#653;&#65533;o&#65533;WJ&#65533;&#65533;:Nm&#65533;t*]&#65533;&#65533;i&#65533;2c&#65533;\&3&#65533;Lg>S?&#65533;&#65533;&#65533;)&#1097;&#65533;,n9&#65533;(%&#65533;Dp&#65533;&#65533;&#65533;&#65533;8CZ&#65533;&#65533;T&#1116;#%&#65533;H&#1081;A/&#65533;&#278;&#65533;&#65533;&#65533;K&#65533;Dy&#65533;&#1245;&#65533;&#580;|&#65533;2Ms&#65533;P9,&#65533;&#65533;(A&#65533;)&#65533;j&#65533;-&#65533;B&#65533;Pk=&#65533;&#65533;h&#65533;JD&#65533;&#65533;z&#65533;\@G&#65533;&#65533;Q&#65533;q$&#65533;&#65533;HI&#65533;&#21586;&#65533;2&#65533;w&#65533;&#65533;&#65533;SJ&#65533;&#65533;D&#65533;.}'L&#65533;O&#65533;&#65533;&#65533;&#65533;9e&#65533;	ye-&#65533;D&#65533;CQ&#65533;j&#65533;*&#65533;&#65533;&#65533;D&#65533;3&#65533;&#65533;&#65533;RV&#65533;&#65533;&#65533;*5#il.&#65533;n&#1576;X&#65533;&#65533;&#65533;s&#65533;&#65533;&#65533;p&#65533;kI &#65533;Z&#65533;R&#65533;&#65533;%]gbW&#65533;&#28022;2&#65533;+_%w&#1217;&#65533;*|].y&#43043;S&#65533;&#65533;#. &#65533;&#65533;&#65533;>&#65533;c&#65533;&#65533;&#65533;Tj&#65533;&#65533;B&#65533;&#65533;&#65533;&#65533;lf	8IQ&#65533;&#65533;&#65533;kh&#65533;I&#65533;V&#65533;&#65533;	[&#65533;WQ&#65533;&#65533;y&#65533;&#65533;&#65533;Olz[&#65533;&#951;&#65533;}&#65533;&#65533;&#65533;&#65533;hK]"&#65533;&#65533;&#65533;/&#65533;&#65533;&#65533;&#65533;&#65533;E&#65533;[clb&#65533;B&#65533;&#65533;&#65533;5|&#65533;s#l&#65533;&#65533;.&#690;&#1405;0&#65533;3|&#65533; &#65533;n&#65533;&#65533;&#65533;&#65533;;u$&#65533;x&#65533;&#65533;&#65533;&#65533;(&#746;&#65533;&#65533;;&#65533;]&#65533;jaLV&#65533;&#696;U_l%}&#65533;>&#65533;&#65533;S&#65533;&#65533;mco&#65533;+&#65533;!&#65533;&#1166;&#65533;-.&#65533;&#65533;2&#65533;&#65533;N&#65533;&#65533;&#65533;#k&#65533;)7&#65533;&#151;&#65533;&#65533;&#65533;&#65533;&#65533;&#65533;&#65533;E&#65533;&#65533;$&#65533;&#65533;&#65533;&#21770;&#65533;&#65533;&#65533;Q\&#65533;zf&#65533;&#65533;&#65533;g&#65533;&#65533;k&#65533;,c&#65533;u&#65533;&#65533;&#65533;&#65533;&#65533;[_{&#65533;&#65533;W&#65533;&#65533;&#65533;&#65533;&#65533;&#65533;M&#65533;&#65533; &#65533;r&#65533;&#65533;z&#65533;-S&#65533;&#65533;]&#65533;&#65533;&#65533;l$v&#65533;@$gF&#65533;B=^sij&#65533;m6&#65533;zS&#65533;^&#985;*&#65533;m&#65533;c&#65533;&#65533;&#65533;&#65533;&#65533;&#65533;Ar@&#65533;&#65533;&#993;u&#65533;&#65533;&#65533;&#65533;&#65533;`E/ZZ&#65533;&#65533;rtee&#65533;VZ	&#65533;N&#65533;&#65533;-&#65533;g7&#65533;&#65533;&#65533;&#65533;&#65533;5&#65533;&#65533;2{&#65533;&#1250;&#65533;&yK&#65533;&#65533;b6&#65533;Z&#65533;&#65533;n5&#65533;W&#65533;=&#65533;z&#65533;&#65533;&#60639;&#65533; &#65533;Z&#65533;&#65533;
&#856;az&#65533;&#65533;|2&#65533;]&#65533;HK&#65533;&#65533;&#65533;>&#65533;&#65533;.&#65533;l&#65533;&#65533;&#796;&#65533;H&#65533;&#65533;=jq&#65533;&#65533;&#65533;W&#65533;3&#65533;&#65533;V&#65533;&#65533;&#65533;~7&#65533;km&#65533;x&#763;&#65533;G&#65533;&#65533;&#65533;}&#65533;&#65533;n&#65533;&#65533;h&#65533;'&#65533;&#65533;&#65533;a6&#65533;&#65533;sj+|F&#65533;&#65533;&#65533;&#65533;&#65533;&#65533;&#65533;F&#65533;&#65533;/>n&#65533;&#65533;&#65533;&#65533;O&#65533;J&#65533;k&#65533;&#65533;&#65533;&#65533;~%&#65533;&#65533;N&#65533;d&#65533;&#65533;1.._p&#65533;:&#65533;&#65533;<&#65533;Fv&#65533;&#65533;W&#1628;_&#65533;`F&#65533;&#65533;&#65533;/&#65533;&#65533;&#65533;&#65533;&#65533;&#65533;&#1379;'&#65533;&#65533;:&#65533;;&#65533;&#65533;.xU&#65533;&#65533;&#65533;&#65533;&#65533;&#65533;?nuZ&#65533;&#65533;&#65533;&#65533;&#65533;/&#65533;5`{&#65533;&#65533;/P&#65533;&#65533;^&#65533;&#65533;&#65533;&#65533;<&#65533;&#65533;]&#65533;&#65533;&#65533;^w&#65533;&#65533;}&#65533;'&#65533;&#1887;&#65533;&#65533;N&&#65533;&#65533;E&#65533;;&#65533;&#65533;&#65533;;&#65533;&#65533;JL&#65533;&#65533;f&#65533;&#65533;&#65533;3&#65533;&#65533;&#65533;&#65533;5&#65533;	&#65533;
e~&#65533;&#415;L&#65533;-&#65533;r&#65533;h~&#65533;mx>&#65533;;&#65533;&#65533;&#65533;&#65533;<&#65533;&#65533;&#65533;&#65533;&#65533;Ko&#65533;&#1889;>&#65533;&#65533;>+{&#65533;nI&#65533;k\&#65533;&#65533;?&#65533;&#65533;w&#65533;&#65533;6&#65533;&#65533;&#65533;&#65533;&#1384;&#65533;>-&#65533;&#65533;6&#65533;&#65533;&#65533;R|&#65533;&#65533;&#65533;'&#65533;&#65533;E&#65533;9&#65533;&#1629;]&#65533;&#65533;&#873;&#65533;&#65533;&#65533;&#65533;i&#65533;&#65533;&#65533;&#65533;&#65533;&#65533;&#65533;)&#65533;&#65533;O&#65533;[d&#65533;n`&#2045;&#65533;&#65533;_&#65533;_j&#65533;W&#65533;&#65533;&#65533;&#65533;&#65533;&#1998;&#1370;&#65533;5&#65533;~_&#65533;&#65533;&#65533;&#65533;&#65533;&#65533;&#65533;&#65533;&#65533;<&#65533;&#65533;&#65533;&#65533;&#65533;2M&#199;P&#65533;`&#65533;&#65533;&#65533;-&#65533;6&#65533;&#65533;&#65533;v&#65533;&#65533;4D&#65533;&#65533;&#65533;&#65533;^&#65533;X&#65533;&#65533;&#65533;&#65533;&#65533;&#65533;&#65533;&#65533;b`&#65533;&#65533;&#65533;&#65533;&#65533;&#65533;&#65533;&#65533;&#65533;H&#65533;
&#65533;X&#65533;&#65533;&#65533;&#65533;&#65533;ZZ&#65533;_&#65533;`v&#65533;"&#65533;a&#65533;&#65533;B&#65533;>&#65533;&#65533;&#65533;&#65533;&#65533;!&#65533;&#65533;&#65533;&#65533;r&#65533;2aNHAa^&#65533;&#65533;]!2b&#65533;&#65533;%&#65533;&#65533;&#65533;u&#65533;&#65533;&#65533;&#65533;&#65533;&#65533;`#&#65533;``Xr&#592;&#65533;!_4&#65533;0&#65533;&#65533;&#65533;&#65533;A&#65533;,HJ&#65533;&#65533;T&#65533;&#65533;]&#65533;&#65533;-&#65533;!6&#65533;&#65533;&#65533;^&#65533;&#65533;&#65533;&#65533;%&#65533;06&#65533;#j&#65533;B"&#65533;9&#65533;MPb%&#65533;\&#65533;	&#65533;db}d&#65533;b&#65533;&#65533; 6&#65533;b&#1504;bs &#65533;A,"`&#65533;&#65533;b&#65533;".&#65533;.&#65533;&#65533;Q&#65533;W&#856;&#65533;&#1293;"J&#65533;&#65533;#1&#65533;H=&#65533;&#65533;1"&#65533;H&#65533;	6c&#65533;&#65533;
f&#65533;4>^5&#65533;\*&#1184;6&#65533;"pc&#65533;&#65533;&#65533;S&#65533;]8&#65533;&#65533;8&#65533;c.&#65533;cv&#65533;A4&#65533;:&#65533;b&#65533;%&#65533;;&&#65533;G&#65533;&#65533;<&#65533;d"&#1955;IZa&#65533;&#65533;&#65533;&#65533;&#65533;K&#65533;&#65533;?&#65533;&#65533;&#65533;&#65533;&#65533;4&#65533;&#65533;'&#65533;&#65533;&#65533;&#65533;&#65533;AU&$&#65533;t&#65533;O~#&#841;#&#65533;!:Z$&#65533;]&#65533;-aF.&#65533;&#1909;&#65533;>&#65533;&#65533;HB&#65533;TN&#65533;I&#65533;M>&#1438;w&#65533;&#65533;$l%Wv&#65533;K&#65533;d~&#65533;A&#1444;B&#65533;&#65533;&#1541;b&#65533;b[&#65533;&#65533;a%&#65533;b<d&#65533;4S7&#65533;&#65533;&#65533;&#65533;P&#65533;&#65533;&#65533;&#65533;Q"eR2e&#65533;&#65533;&#65533;SB&#65533;T&#65533;&#65533;`&#65533;=f&#65533;&#65533;c&#65533;&#65533;V&#65533;&#65533;W~&#65533;&#65533;&#65533;&#65533;&#65533;hO"&#1311;}&#65533;&#65533;&#65533;&#65533;&#65533;&#65533;c&#65533;&#65533;M&#65533;C>&#65533;&#65533;c`]&#65533;&#65533;]>&#65533;%!&#65533;Fj&#65533;_&#65533;K&#65533;t&#65533;&#65533;Em&#65533;fa&#65533;da&#65533;#b&#14077;&#65533;2&#65533;$&#65533;Y&#65533;&#65533;RL&#65533;&#65533;&#1683;&#65533;&#1887;&#65533;&#65533;Y&#65533;eZ&#65533;d&#65533;g&#165;\B&#65533;J&#65533;,N$Q&#65533;.&#65533;%_&#65533;&F&#65533;&#65533;&#65533;&#65533;b&#65533;&#65533;m&#65533;&#65533;}[#&#65533;&o&#65533;ua~&#65533;Wp&#65533;r&#65533;&#65533;/)'Y^&#65533;&#65533;8&#65533;O&#65533;&#65533;~^#&#65533;|&#65533;&#65533;T&#65533;0&#65533;^',&#65533;&#65533;iVj&#65533;f&#65533;u&#65533;&#65533;&#65533;&#65533;&#65533;&#25540;g&#844;&#65533;&#708;&#65533;y&#65533;'z&#65533;&#65533;"&#65533;&#65533;U&#65533;h{&#65533;&#65533;o*^|&#1431;&#65533;&#65533;d}&#65533;&#65533;e.&#65533;&#65533;t&#65533;d&#65533;&#65533;g&#65533;&#65533;d&#65533;&#65533;&#1887;(iJ&#65533;2hE&#65533;&#65533;n(%FNhr&#65533;'l&#65533;&#65533;&#65533;&#65533;m&#65533;&#65533;z&#65533;f&#65533;6){&#419;&#65533;&#65533;&#65533;&#65533;}&#65533;c&#1630;&#65533;&#65533;&#65533;=&#26124;ar&#65533;5z&#65533;s:K&#65533;&#65533;&#65533;"SO&#65533;(&#65533;&#65533;f&#65533;V&#65533;&#65533;=TE&#65533;&#65533;&#65533;&#259;&#65533;)&#65533;Rh&#65533;Z&#65533;:!y&#65533;&#65533;&#65533;6)<)&#65533;&#65533;h&#65533;&#65533;&#65533;&#65533;&#65533;c&#65533;&#65533;&#65533;&#65533;3&#65533;&#1303;&#65533;i&#65533;	hh&#65533;&#65533;I&#65533;&#65533;d&#65533;&#65533;&#65533;&#65533;)&#65533;r&#65533;+N_&#65533;l&#65533;w.&#65533;&#65533;&#65533;&#65533;*&#65533;&#1949;&#65533;&#65533;)&#65533;&P&#65533;~&#65533;
&#65533;&#65533;&#65533;r`I&#65533;_&#65533;\)&#65533;&jc&#65533;&#803;B*&#65533;&#65533;$&#65533;r&#65533;D&#65533;<'&#65533;z&#65533;2S&#65533;&&#65533;J&#65533;&#65533;&#65533;&#65533;v&#65533;#&#65533;)&#65533;_&#65533;*&#65533;pk&#65533;&#65533;&#65533;o&#65533;jF&#1805;&#65533;&#65533;G&#65533;&#42950;z&#65533;&#65533;&#65533;*U&#65533;&#65533;D&#65533;&#65533;r%^&#65533;&#65533;%r)}&#65533;&#1392;&#65533;'&#65533;&#65533;svj&#65533;2+t&#65533;&#65533;<&#65533;l*&#65533;>&#65533;&#65533;&#65533;A&#65533;D&#65533;w&#1925;k&#1193;&#65533;V&#65533;	&#65533;&#65533;&#65533;!n&#276;&#65533;&#44642;&#65533;&#490;&#48822;&#65533;&#65533;&#65533;#&#65533;^&#65533;&#65533;&#25890;ra&#65533;
&#65533;&#65533;&#65533;m&#65533;r&#65533;&#65533;f&#65533;,&#65533;&#65533;&#65533;Rk&#65533;&#65533;")&#65533;&#65533;Bl&#65533;m&#65533;&#65533;&#65533;&#330;&#65533;4&#294;&ae&#772;,&#65533;&&#65533;&#526;lT&#65533;&#65533;&#65533;}(&#65533;&#19358;&#65533;&#65533;&#65533;j&#65533;&#65533;&#65533;&#65533;&#65533;'&#65533;A&#65533;,&#65533;&#65533;&#65533;&#65533;&#26906;jF&#174;-&#65533;&#65533;,&#65533;5&#65533;&#65533;:&#65533;&#65533;&#65533;:&#65533;m&#65533;&#65533;c&#65533;bSjl`"c&#65533;Ee&#1282;,&#65533;&#65533;a&#65533;+Lmn:&#65533;&#65533;&#65533;&#65533;jm&#65533;&#65533;&#65533;&#65533;'&#65533;&#65533;]&#65533;&#65533;&#65533;&#65533;&#65533;&#65533;&#65533;v.&#65533;&#65533;-]&#65533;l2,&#65533;&#65533;&#65533;f&#65533;&#65533;&#65533;&#65533;&#65533;&#65533;b&#65533;&#65533;vH&#65533;)&#65533;.&#6571;&#65533;&#65533;&#65533;V&#65533;&#65533;&#1946;&#65533;n-&#65533;&#65533;&#65533;P&#65533;&#65533;/e/&#65533;.g&#65533;r&#65533;&#65533;R&#898;&#65533;&#65533;.&#65533;&#65533;c&#65533;&#65533;&#65533;&#65533;&#65533;&#65533;&#65533;&#65533;&#65533;&#65533;&#65533;R&#65533;.&#65533;bS&#65533;&#65533;&#65533;&#65533;&#1093;&#65533;/&#65533;>m&#65533;"&#65533;&#65533;o&#65533;&#1966;&#65533;:&#65533;&#65533;&#65533;n?2#&#65533;&#65533;&#65533;&#65533;&#65533;&#65533;&#65533;-&#1650;&#65533;A&#65533;g&#65533;&#65533;&#65533;&#65533;6/&#65533;J&#65533;l&#65533;n$&#65533;&#937;&#65533;&#65533;&#65533;&#65533;&#65533;&#65533;~&#65533;&#65533;&#65533;&#65533;&#65533;&#65533;&#65533;&#65533;&#65533;/a&#65533;&#65533;&#65533;&#65533;o&#1149;/&#65533;&#65533;|&#65533;&#65533;&#1391;&#65533;&#65533;j&#65533;&#65533;B&#65533;&#65533;ps=&#65533;&#65533;8o&#65533;PN/&#1869;*&#65533;&#65533;&#65533;&#1142;.B&#65533;&#65533;Ze@&#65533;k&#65533;]&#65533;&#65533;n&#65533;Z0&#65533;f0&#65533;/&#65533;&#65533;p&#65533;&#65533;.}&#65533;&#65533;?1^&#65533;0&#65533;&#65533;0&#65533;R*&#65533;(&#65533;&#65533;B&#1507;
&#65533;&#65533;&#65533;&#368;&#65533;&#65533;&#1453;&#65533;&#65533;0&#65533;&#65533;&#65533;f`&#65533;&#65533;&#65533;S0_&#65533;&#65533;^p<B&#65533;&#65533;(&#65533;k&#65533;&#1345;&#65533;Wfa&#65533;/&#65533;F*&#65533;a#W&#65533;&#65533; 
gq!m&#65533;/&#65533;"7&#65533;#K$&#65533;&#65533;)n&#65533;c&#1776;&#65533;&#65533;1&#65533;&#65533;q&#65533;11a&#65533;1h&#369;&#65533;1'&#65533;&#1969;&#65533;:&&&#65533;&#65533;r&#65533;&#65533;-&#65533;(/&#65533;!&#65533; r!&#65533;&#65533;
&#65533;&#65533;#/r&#65533;&#65533;rpf&#65533; &#1200;:J,&#65533;&#65533;qO,A<&#65533;&#65533;&#65533;0&#65533;&#65533;g'&#65533;q&#65533;&#65533;(&#65533;r&#65533;&#65533;&#1438;&#65533;&#65533;V&#65533;&#65533;
&#65533;2&#65533;2P&#65533;&#65533;&#65533;/-?/u&#65533;pB&#65533;3q1/&#65533;&#65533;/&#65533;2$_&#65533;+^&#65533;c&#65533;&#65533;1)&&#65533;&&#65533;f_sS3&#65533;&#65533;t5[3&#65533;o6&#65533;(&#65533;&#65533;&#65533;&#65533;1&&#65533;3+&#65533;r&#65533;&#65533;2&#65533;Z4.&#65533;&#65533;w&#65533;;&#65533;p<o&#65533;<&#65533;&#65533;&#65533;&#553;&s2&#65533;m&#65533;@p1&#65533;&#65533;&#65533;&#65533;&#65533;M&#65533;@&#65533;k&#65533;&#65533;4B]&#65533;WC&#65533;7&#65533;&#65533;d&#65533;*&#65533;o&#65533;Do b&#65533;&#65533;,Fg&#65533;F4<;&#65533;<g'=&#65533;&#65533;&#65533;&#65533;.H&#65533;&#65533;_&#65533;s&#65533;:sW&#65533;/M3iL&#65533;&#65533;tX&#65533;&#65533;B&#2036;mi&#65533;-miL&#65533;re&#65533;5&#65533;E&#65533;2$&#1568;&#65533;&#65533;r:75T&#65533;u;&#65533;5`&#65533;&#65533;$&#65533;w&#65533;&#65533;&#65533;.&[&#65533;J&#65533;&#65533;&#65533;f4&#65533;&#65533;XCvd&#65533;x9&#65533;&#65533;,1&#65533;&#65533;'8&#65533;&#65533;\&#65533;&#65533;E&#65533;a&#65533;9sn^/&#65533;&#65533;&#65533;&#65533;i&#65533;&#65533;
&#65533;Wd&#65533;V&#65533;>&#65533;b7&#1899;f&#65533;4&#65533;&#65533;&#65533;*&#65533;&#65533;&#65533;dO6&#65533;&#65533;&#65533;4&#65533;&&#788;rcvf&#65533;YL&#65533;_p&#65533;&#65533;&#65533;&#65533; &#65533;k&#65533;&#65533;&#65533;h&#65533;6_&#65533;&#65533;u&#65533;&#65533;D&#65533;-&#65533;ta&#65533;2S&#65533;VwU&#65533;1vc&#65533;&#65533;&#65533;&#65533;&#65533;9&#65533;n&#65533;nS6p&#65533;p&#65533;Zq&#65533;&#65533;++\u&#65533;I&#65533;B&#65533;RO+F&#65533; &#65533;ztT;r/&#65533;v&#65533;H&#65533;&#65533;Q=O2%&#65533;1&#65533;@d&#65533;b&#65533;6&#65533;/Qm&#65533;$c&#65533;&#65533;&#65533;n8{s&#65533;o&#65533;7&#65533;Bq&#65533;wd&#65533;Tr+&#65533;8CtX7&u_&#395;_&#65533;&#65533;&#65533;&#769;c&#65533;j&#65533;&#65533;0&#65533;&#65533;ko5FL&#65533;l&#65533;8]xy;&#65533;X&#65533;w&#65533;{&#65533;&#65533;z&#65533;r&#65533;&#65533;&#65533;|&#65533;t&#65533;&#65533;&#65533;77&#329;&#65533;u/].&#65533;w~&#65533;&#65533;J&#536;&#65533;&#65533;hO7&#65533;&#65533;&#65533;isH&#65533;&#65533;3&#65533;&#65533;xv'x&#65533;v&#65533;[&#65533;a[&#65533;&#65533;l&#65533;?W8&#65533;&#65533;&#65533;&#65533;9#6&#65533;#9&#65533;k&#65533;Y&&#65533;&#65533;&#65533;&#65533;&#65533;&#65533;&#65533;&#65533;O9&#65009;&#65533;/&#65533; &#65533;^&#65533;&#65533;B&#65533;&#65533;&#65533;,&#65533;|F&#65533;&#65533;&#65533;&#202;&#43550;&#65533;n&#65533;6&#65533;&#65533;&#65533;&#65533;&#65533;m&#65533;9&#65533;&#65533;g&#65533;{l&#65533;'&#65533;&#65533;@dc&#65533;&#65533;z&#65533;&#65533;X4~&#65533;L&#1719;GH&#65533;5&#65533;&#65533;&#65533;!&#65533;&#65533;&#65533;S&#65533;&#65533;&#65533;&#65533;&#65533;_&#48281;W&#65533;&#65533;Pz&#65533;&#65533;&#65533;&#65533;&#65533;9!&#65533;7&#569;&#65533;9&#65533;&#65533;zUN{MK&#65533;&#65533;&#65533;&&#65533;s&#65533;&#65533;f&#65533;&#65533;&#65533;|&#65533;P}S&#65533;.y&#10331;sS&#65533;g&#65533;B&#65533;&#65533;&#65533;&#65533;&#65533;&#65533;&#65533;&#65533;&#65533;{f&#65533;&#65533;;{&#65533;&#1531;t&#65533;y$&#65533;&#65533;&#65533;&#65533;-f&#65533;x:&#65533;G;z*ZO&#1798;@&#65533;_{&#65533;&#65533;&#65533;>v&#65533;S.rO&#65533;&#65533;&#65533;:&#65533;&#65533;&#65533;D&#65533;zq&#65533;&#65533;`TKz&#65533;oj&#65533;&#65533;&#65533;{&#65533;&#65533;&#467;&#65533;&#65533;[:$&#65533;.wj:&#65533;&#65533;&#65533;&#65533;&#65533;z&#65533;&#65533;&#65533;&#65533;&#65533;&#65533;#|&#65533;+<Lo;x&#65533;&#65533;&#65533;7&#65533;&#65533;&#65533;oa&#65533;X&#65533;&#65533;E&#65533;Y&#65533;&#65533;l&#65533;4:&#65533;B5&#65533;&#65533;&#65533;&#65533;/&#65533;;j&#65533;&#65533;&#615;&#65533;&#1451;&#65533;_:&#65533;&#65533;<&#65533;&#65533;D&#65533;&#65533;&#65533;*'9yg\m&#65533;&#1366;&#65533;&#859;+&#65533;&#65533;|&#65533;&#65533;a:<&#65533;3j&#65533;&#65533;8[9&#65533;&#65533;&#1516;"&#65533;sH&#65533;s&#65533;&#65533;&#65533;8X}&#65533;O=G#&#65533;#&#65533;&#65533;&#65533;G&#65533;&#1443;&#445;?T&#65533;uX&#65533;X&#65533;&#65533;Q&#65533;E&#65533;A2&#65533;}&#65533;&#65533;&#65533;&#65533;&#65533;&#65533;&#65533;;6X&#65533;&#65533;&#65533;Vzs&#65533;&#65533;&#65533;|&#65533;&#65533;&#1919;&#65533;&#65533;&#65533;d&#267;{&#65533;&#65533;=&#65533;&#65533;I&#65533;&#65533;YJ&#65533;?&#65533;&#65533;&#65533;&#65533;&#65533;&#65533;&#65533;&#65533;;>H?&#65533;&#65533;&#65533;&#18893;&#65533;k&#65533;&#65533;T~&#65533;+&#65533;&#65533;&#65533;&#65533;&#65533;&#65533;=&#65533;=&#65533;&#65533;=&#65533;&#65533;nw&#65533;&#58483;&#65533;&#65533;z&#65533;&#65533;w&#65533;+5&#65533;k&#65533;@&#65533;E&#65533;&#65533;&#65533;&#65533;&#65533;&#379;&#65533;&#65533;>v?&#65533;&#65533;&#65533;&#65533;&#65533;#&#65533;&#65533;0&#65533;&#65533;&#308;)&#65533;l&#65533;aB&#65533;I&#65533;4tXb&#65533;u&#65533;P&#65533;&#65533;&#65533;(t&#65533;&#65533;$&#65533;
"G~&#65533;%&#468;X&#65533;t&#65533;f&#792;
h.&#65533;y&#28949;6&#65533;&#65533;&#65533;&#65533;@&#65533;C&#65533;&#65533;&#65533;&#65533;	iR&#65533;K95&#65533;&#65533;&#65533;TKS&#65533;F&#65533;&#65533;HR&#65533;H&#1272;v&#65533;&#65533;,&#65533;i&#65533;
&#65533;&#65533;h!&#65533;&#1582;&#65533;&#65533;.&#65533;s&#65533;&#1465;co&#65533;iz&#65533;&#65533;&#65533;&#65533;&#65533;7r6<xZ&#65533;4&#65533;&#65533;4v|rd&#65533;c(&#65533;ssf&#853;9O&#65533;&#65533;&#65533;3h3&#65533;5&#65533;1&#65533;&#65533;4&#1387;Y{&#65533;&#65533;u&#65533;&#65533;[dk&#65533;}&#65533;vn&#1847;&#65533;&#65533;&#65533;=xp&#65533;	.dh<&#65533;C&#65533;/f&#1832;re&#659;/&#65533;&#756;~]gI&#1777;&#65533;&#65533;={x&#65533;E5O&#65533;Q&#65533;&#65533;Zm&#65533;&#65533;}|&#65533;X&#65533;m=V&#65533;&#1522;d&#65533;&#65533;&#65533;3&#1471;=,&#65533;&#65533;&#10927;&#65533;+&#65533;&#65533;&#65533;T&#65533;'#cB&#65533;,&#65533;04K&#65533;&#65533;&#65533;&#65533;\&#65533;&#65533;&#65533;&#65533;jqD&#65533;&#65533;&#65533;&#65533;Z&#65533;8&#65533;x&#65533;8&#65533;&#65533;&#65533;9&#31419;$&#65533;B&#65533;&#65533;&#65533;&#65533;&#475;&#635; &#65533;&#65533;&#65533;&#65533;&#65533;;&#65533;&#65533;&#65533;&#65533;c&#65533;&#65533;&&#65533;&#65533;J&#65533;&#65533;R$,&#65533;&#65533;RK&#65533;&#65533;&#65533;?.&#65533;2L0	&#65533;&#65533;@&#65533;tB	&#1388;&#65533;2&#65533;4&#65533;&#65533;3&#65533;&#65533;M;&#65533;D.&#65533;,&#65533;&#65533;>e&#65533;b&#65533;&#1984;k&#1097;B&#65533;*F&#65533;&#65533;&#65533;F&#65533;{:9&#65533;J&\&#65533;&#65533;&#65533;L5r&#65533;"90&#65533;H$quI&&#65533;&#65533;&#65533;&#65533;(&#65533;ZU&#65533;*&#65533;&#65533;O&#65533;e&#65533;&#65533;&#65533;s&#65533;\&#65533;&#65533;}=s15c&#65533;4&#568;@&#65533;4&#724;&#65533;&#1075;8&#65533;|&#65533;N<C&#65533;S6&#65533;&#65533;&#65533;-l=&#65533;&#65533;nUDQE&#65533;&#65533;Q&#65533;*&#65533;H&#65533;&#65533;(&#65533;h&#65533;v&#65533;&#65533;&#65533;;O?&#65533;&#65533;N&#65533;
_NMe&#1387;V&#65533;&#65533;&#65533;&#65533;&#65533;&#65533;&#65533;&#65533;Xg&#65533;&#65533;&#65533;&#1464;x5&#65533;V]	&#65533;&#65533;A3&#65533;]&#65533;X&#910;&#65533;&#65533;&#65533;(&#65533;Lv&#65533;&#1434;}&#65533;C&#65533;D&#65533;LZjM&#65533;&#65533;Zk&#65533;LQ[dW&#65533;&#65533;&#65533;o]$&#65533;&#65533;&#65533;int&#65533;&#65533;4]&#65533;&#65533;z&#65533;(&#65533;&#65533;&#65533;&#65533;&#65533;r&#65533;7&#65533;&#65533;M&#65533;^R&#65533;2&#65533;&#65533;~x&#65533;&#65533;y&#65533;J&#65533;NW&#65533;v&#65533;&#350;X&#65533;)&#65533;,&#65533;+&#65533;@(gx&#65533;&#65533;
77&#65533;
dh&#65533;>&#65533;O&#65533;[fYm&#65533;&#65533;&#65533;&#65533;&#65533;o&#65533;&#65533;&#65533;&#65533;p&#65533;]{&#65533;&#65533;&#65533;&#65533;&#65533;&#65533;u:rw&#65533;&#65533;^&#645;&#65533;:jU&#65533;&#65533;&#65533;&#683;	.&#65533;?&#65533;&#65533;&#65533;K&#65533;U&#65533;zl&#65533;n&#65533;[&#65533;^&#65533;v4&#65533;f&#65533;4.&#65533;h&#65533;zw{	&#65533;k&#65533;Y3&#65533;X9&#65533;&#65533;&#65533;e&#65533;&#65533;~&#65533;eo&#65533;7n&#65533;&#65533;r?|g&#65533;&#65533;&#65533;&#65533;w&#65533;{&#65533;&#65533;\&#65533;P5&#65533;&#65533;&#65533;&#65533;&#65533;&#65533;<&#65533;&#65533;&#65533;}R&#65533;&#65533;%&#65533;O+&#65533;&#65533;k&#65533;&#65533;&#65533;&#65533;Y&#65533;b&#65533;&#65533;&#65533;4&#65533;&#65533;&#65533;n	/&#65533;&#65533;&#65533;H&#65533;K`B&#1826;U&#65533;&#65533;$&#65533;&#65533;&&#65533;&#65533;&#65533;&#65533;&#65533;&#65533;z!&#65533;^r&#65533;g&#65533;&#65533;&#65533;&#65533;&#65533;&#65533;&#65533;p&#65533;&#65533;pr&#65533;[&#65533;&#65533;&#65533;&#65533;&#65533;&#65533;;&#65533;&#65533;&#65533;&#65533;&#65533;&#65533;&#65533;&#65533;&#65533;&#65533;U&#65533;&#65533;_&#65533;&#65533;&#65533;+^&#65533;LH$ &#65533;H&#65533;.&#65533;&#65533;&#65533;&#65533;r&#65533;#P!&#65533;&#65533;&#65533;I&#417;&#65533;qP&#65533;2[[&#65533;&#65533;#&#65533;&#65533;dQ'4&#65533;{&#65533;&#65533;&#65533;&#65533;:&#65533;&#65533;&#839;&#65533;&#65533;-T*&#65533;#&#65533;0&#65533;C&#65533;&#65533;&#65533;Y&#65533;&#65533;&#65533;&#65533;o.~y]&#65533;&#65533;&#65533;>&#65533;J&#65533;T"fR&#65533;&#65533;&#1881;&#65533;&#65533;&#65533;b.&#65533;&#65533;0acl3&#65533;-0&#65533;18&#65533;&#65533;*&#65533;7&#65533;&#65533;&#65533;&#65533;kd&#65533;&#65533;&#65533;G&#65533;&#40006;&#65533;&#65533;&#65533;&#65533;j2;&#65533;+&#65533;Mf.s&#65533;	&#65533;&#65533;&#65533;&#65533;T&!&#65533;c&#65533;&#65533;mM.&#65533;\d&#65533;IIB&#65533;X&#65533;`Bp&#65533;MLfR&#65533;&#65533;&#65533;&#65533;
&#65533; &#1736;&#65533;5&#65533;\&#65533;)Q&#65533;&#65533;&#65533;&#65533;&#65533;&#65533;fd<c)K&#65533;1&#65533;&#65533;&#65533;&#65533;&#65533;iC&#65533;K&#65533;&#65533;$)&#1501;&#65533;&#65533;Q}3&#65533;&#65533;1&#65533;&#65533;d&#65533;&#65533;&#65533;&#65533;&#65533;R N&#65533;L&#65533;&#65533;Jv&#1308;&#65533;5&#65533;P&#65533;k:HX8j&#65533;&#65533;y&#65533;&#65533;T&#65533;J7&#65533;+&#65533;&#65533;	&#65533;&#1122;&#1916;xJ2&#65533;&#65533;z&#65533;&#1190;r
2BX
&#65533;p&#65533;j
i&#627;&#65533;&#65533;&#1183;&#292;#&#65533;e&#65533;&#65533;&#65533;KiQ&#1364;TGu&#65533;&#65533;&#65533;&#65533;s&#65533;OD#&#65533;&#65533;&#65533;&#874;a:b59Z&#1423;&#65533;.B(&#65533;&#65533;:&#65533;R&#65533;&#65533;&#65533;-u&#65533;H&#65533;6,&#65533;Tn5&#65533;G&#65533;q&#65533;&#65533;&#65533;&#65533;&#65533;l&#65533;&#65533;Z:&#65533;&#65533;T&#65533;@&#65533;TQ&#65533;&#65533;&#65533;&#65533;B&#65533;&#65533;&#65533;MQ&#65533;&#65533;jW&#65533;jQ&#65533;X&#65533;V=k&#65533;&#65533;Q&#65533;
0!&#65533;&#65533;I&#65533;=&#65533;&#65533;&#65533;&#65533;&#65533;$kMz,&#65533;UO&#65533;&#65533;:?8&#65533;&#65533;F&#65533;&#65533;*&#65533;&#65533;Sz&#65533;h&#65533;&#65533;&#65533;ry&#65533;V}&#65533;0&#65533;=:(S{T&#65533;_N&#65533;&#65533;w&#814;&#65533;4&#65533;Y&#65533;r&#65533;?&#65533;&#65533;F$&#1677;B&#65533;vu&#18046;&#65533;&#65533; &#65533;&#1465;&#65533;|&#65533;Fd;N<&#65533;&#474;`(S&#65533;_&#65533;&#65533;t&#65533;&#65533;&#65533;&#65533;`i&#65533;&#65533;&#65533;&#65533;6&#65533;&#65533;&#65533;&#350;km&#1856;N&#65533;&#65533;&#65533;.&#65533;&#65533;&#65533;
7&#65533;&#65533;&#65533;&#61448;8^&#65533;&#65533;&#65533;V&#65533;%kz&#65533;&#65533;H&#65533;&#65533;&#65533;/&#65533;c&#65533;b&#501;&#65533;-(&#65533;&#65533;kE&#65533;&#65533;&#65533;y&#65533;&#65533;	&#65533;`&#65533;&#65533;(&#65533;&#65533;n&#65533;&#65533;F&#65533;%&#8942;vf&#65533;=K&#65533;&#65533;P&#65533;&#65533;-lY&#65533;&#65533;$&#65533;&#65533;&#65533;&#65533;&#65533;&#65533;C&#65533;lxk&#65533;&#65533;&#65533;y&#65533;&#65533;&#65533;G&#65533;&#65533;&#65533;C1R&#65533;Z&#65533;&#65533;/&#65533;&#65533;/&#65533;&#65533;&#65533;3&#1455;&#65533;&#65533;&#65533;&#65533;xm2n&#65533;w&#65533;\&#65533;&#65533;>>\
&#65533;\&#65533;<&#65533;&#65533;L^lc&#65533;u&#65533;	S&#65533;&#65533;DJ_G&#65533;&#65533;&#65533;/&#1313;&#65533;OD&#65533;I+&#65533;vE&#65533;B/&#65533;&#65533;<b	%&#65533;&#65533;&#65533;}&#65533;&#65533;&#65533;K9&#65533;&#65533;@&#65533;&#65533;"&#65533;?&#65533;&#65533;&#65533;AH&#65533;&#65533;&#65533;&#65533;Bwp7(&#52301;&#65533;l#&#65533;&#65533;K&#65533;&#65533;&#65533;&#65533;KJ&#65533;&#1176;&#65533;tK&#65533;L&#1605;fU&#65533;&#65533;sx9&#65533;&#65533;iz&#65533;&#300;n&#65533;i&#876;&-4A&#65533;v&#65533;&#65533;&#65533;m[&#2042;&#65533;ynHEl|[W&#65533;&#65533;6&#65533;&#65533;le#&#65533;\&#869;&#65533;&#65533;&#65533;&#65533;hhC:&#65533;&#1206;&#65533;b&#65533;&#65533;&#65533;j_&#65533;&#65533;^*&#65533;5&#65533;&#65533;H&#65533;[&#65533;[&#65533;&#65533;&#65533;&#65533;&#1396;&#65533;V7&#65533;&#1156;M&#65533;?&#65533;&#65533;-&#65533;/&#65533;&#65533;c&#65533;H&#65533;R&#65533;ln&#65533;&#65533;&#65533;&#1715;&#65533;wtl&#65533;pF)&#65533;&#883;e&#65533;&#65533;Uq*&#65533;&#65533;&#504;&#65533;-&#65533;>&#65533;[&#65533;&#65533;G&#65533;>&#65533;&#65533;&#65533;&#65533;\&#65533;iA&#65533;4&#65533;@&#65533;w&#65533;+&#65533;]&#65533;&#65533;!T&#65533;	U&#65533;!&#65533;&#65533;y&#65533;m~&#65533;9&#65533;&#65533;}&#65533;p&#65533;&#65533;&#65533;{&#65533;&#65533;,&#65533;&#1985;/6&#65533;&#65533;L&#65533;&#65533;_o&#65533;H&#65533;&#65533;'u&#65533;&#65533;&#65533;&#65533;&#65533;&#65533;&#65533;&#65533;&#65533;&#65533;k&#65533;&#41949;N&#65533;>&#65533;s&#65533;&#46789;&#65533;&#65533;&#65533;6&#65533;WXK;&#65533;&#65533;&#65533;&#65533;t&#65533;&#65533;&#65533;g&#65533;Lc&#65533;&#65533;&#65533;&#65533;F&#65533;&#65533;&#65533;E&#65533;&#65533;&#65533;&#65533;Z&#65533;&#65533;;&#65533;&#2025;&#65533;p&#65533;;~&#65533;U,j}_&#65533;x&#65533;'&#65533;&#65533;&#65533;&#65533;&#65533;&#65533;#nk&#65533;O&#65533;&#65533;&#65533;.&#65533;	`&#65533;L&#65533;&#65533;&#65533;&#65533;&#65533;&#425;z&#65533;\&#65533;?=&#65533;&#65533;n&#1655;&#65533;&#23663;&#65533;d&#65533;&#65533;&#1017;&#1021;&#65533;.&#65533;&#65533;&#65533;3&#65533;&#65533;&#65533;@&#65533;~C&#65533;&#65533;j&#65533;`&#65533;&#65533;&#65533;&#65533;&#65533;&#65533;iO"&#65533;&#65533;&#65533;,&#65533;'&#65533;&#65533;&#65533;&#65533;&#65533;&#65533;,O&#65533;&#65533;$&#65533;&#65533;&#65533;=O&#65533;0o&#65533;/&#65533;&#65533;&#65533;&#65533;&#65533;aD&#65533;u&#65533;&#65533;&#65533;&#65533;&#65533;l&#65533;&#934;DJ&#65533;&#65533;&#65533;x&#65533;&#65533;N&#65533;&#65533;ouN&#65533;&#65533;lm&#65533;&#65533;&#1086;0&#65533;L&#65533;&#65533;t&#65533;&#65533;&#65533;&#65533;X&#65533;&#65533;&#34863;&#65533;&#65533;O&#65533;&#65533;&#65533;N&#65533;6p&#65533;p(EKP&#65533;@&#65533;R&#65533;&#65533;#S&#65533;&#65533;&#65533;%&#65533;lDj&#65533;&#65533;&#65533;&#65533;&#65533;&#982;&#65533;&#65533;&#65533;p&#65533;&#65533;jPH&#65533;&#65533; QJ&#65533;&#65533;jw&#65533;&#65533;&#1072;&#65533;P&#65533;&#65533;&#65533;&#65533;50&#65533;P&#65533;&#65533;#Q/&#65533;'&#144;B&#65533;&#65533;`&#65533;&#65533;&#65533;\M&#1520;&#65533;&#65533;&#65533;&#65533;&#65533;h&#65533;&#65533;&#65533;J&#65533;NBw0U&#65533;&#65533;#&#65533;n-&#65533;&#65533;&#65533;f&#65533;o&#65533;&#65533;O&#65533;^&#65533;&#65533;&#65533;o&#65533;b&#65533;Y&#65533;#N/&#58872;&#65533;1I>P&#65533;q&#65533;&#65533;,1&#65533;4Q@&#65533;&#65533;&#65533;&#65533;&#65533;&#65533;&#65533;=&#65533;m&#65533;&#65533;4&#65533;@&#65533;P&#65533;&#65533;T%&#65533;&#65533;&#65533;&#65533;^1&#65533;p	&#65533;&#65533;&#65533;/&#65533;&#65533;qQ&#65533;&#65533;Q&#1361;&#65533;,&#65533;&#65533;5&#65533;&#1752;&#65533;R* &#65533;K&#65533;0&#65533;&#65533;apaO&#65533;_&#65533;X&#65533;&#65533;W&#65533;&#65533;s&#65533;
&#65533;&#65533;&#65533;Ou&#65533;&#65533; &#65533;9&#65533;&#65533;Q&#65533;&#65533; Q&#65533;&#65533; '&#65533;|&#65533;&#51633;&#65533;&#65533;!KK"'&#65533;'{R'I,2&#65533;M&#65533;<&#65533;$S&#65533;&#65533;q&#65533;)&#65533;&#65533;\H&#65533;j&#65533;
&#65533;r3&#65533;Y&#65533;%&#65533;P&#65533;^&#65533; &#65533;&#65533;&#65533;!e&#65533;&&#65533;!&#65533;q'#&#65533;'&#65533;&#65533;r4&#273;&#65533;Q*s&#65533;o&#65533;e/b&#65533;r$&#65533;%w&#65533;&#65533;.*&#65533;&#65533;&#65533;&#65533;&#65533;2!s0&#65533;&#65533;`&#65533;*	+G&#65533;l&#65533;n&#65533;@F&#65533;,'&#65533;2&#65533;&#65533;,&#65533;&#65533;&#&#65533;p&#65533;&#65533;2&#65533;&#65533;)&#65533;4&#65533;rI&#65533;&#65533;r%&#65533;&#65533;3O0s&#65533;&#65533;*1&#65533;&#65533;&#65533;61cS1I&#65533;&#1222;"`&#65533;1&#65533;17'&#65533;L&#65533;.&#65533;2&#838;8=135&#65533;8s*&#65533;&#65533;&#65533;\&#65533;	&#65533;&#65533;4&#65533;r&#65533;k&#65533;RM[&#65533;&#65533;(&#65533;5_&#65533;0&#65533;S+&#65533;&#65533;6o&#65533;h2&#65533;(&#65533;!}3&#65533;$8%1&#65533;&#65533;8?q>&#65533;&#65533;&#65533;&#65533;(&#65533;&#1931;&#65533;sK&#65533;.C&#65533;)A2qk&#65533;&#65533;&#65533;&#817;&#65533;&#65533;SR&#65533;G%SS<&#65533;&#1065;&<5M&#65533;r&#65533;H&#65533;&#65533;,&#65533;S,b&#65533;?+&#65533;K&#65533;D&#65533;S?S&#65533;2&#65533;&#65533;&#65533;"&#65533;&#65533;?&#65533;&#65533;Q&#65533;@&#65533;0$&#65533;nF&#65533;R.3&#173;&#65533;rG&#65533;P5&#65533;r;&#65533;&#65533;$&#65533;&#65533;Ba&#65533;&#65533;ps<1&#65533;%&#65533;K&#1766;Q&#65533;&#65533;&#65533;CA&#65533;&#65533;&#65533;JO49+f-W&#65533;E&#65533;s5k:0F3&#65533;A&#65533;n:oTG&#65533;4*%.G&#65533;c &#65533;&#65533;v&#65533;H*I&#627;&#65533;&#65533;*&#65533;}8&#65533;&#65533;&#65533;O&#65533;T&#65533;F&#65533;D&#65533;&#65533;JQTE+&#65533;V&#65533;?&#65533;&#65533;Ko&#65533;&#65533;G&#65533;4	&#65533;&#65533;L&#65533;&#65533;&#65533;H&#65533;rH&#65533;G%-NB&#65533;RN&#65533;N+4&#65533;&#65533;Z&#65533;&#65533;@U7%j&#1314;4^VHb&#65533;&#65533;P&#65533;&#65533;&#65533;%&#65533;&#65533;"k`K&#65533;U{&&#1777;&#65533;l&#65533;&#65533;&#65533;qLU&#65533;L&#65533;M3TM&#65533;4}&#65533;&#65533;M&#65533;N/l&&#65533;G5Os&#65533;>O&#65533;&#65533;iz&#65533;&#1332;P&#65533;o&#65533;j&#65533;Jgo&#65533;t]U&#65533;&#65533;Y&#65533;&#65533;FK&#65533;F&#65533;U&#65533;&#65533;&#65533;&#65533;:&#65533;3&#65533;&#65533;US&#65533;|&#65533;UZUUT3&#65533;UCI`a&#65533;[&#65533;7&#65533;3V&#65533;W&#65533;oP&#65533;U-%ddUQ&#65533;&#65533;-%_&#65533;F&#65533;U^&#65533;&#65533;R{YH&#65533;&#54178;&#65533;H&#65533;+6`&#65533;&#65533;`&#65533;/<&#65533;2&#65533;&#65533;&#65533;Ub'K+&#65533;\&#65533;c&#65533;U_&#65533;&#65533;?&#65533;&#724;&#1440;&#65533;g&#65533;JH_Be&#65533;giYN]&#65533;id&#65533;&#65533;&#65533;&#65533;&#65533;?rf&#65533;-&#65533;fw&#65533;vrlw6&#65533;.&#65533;gQ&#65533;&#65533;&#65533;?&#65533;&#65533;h&#2001;&#65533;*Y
m&#1620;S&#65533;`Q6j-&#65533;&#65533;&#65533;i&#65533;i	&#65533;O&#65533;&#65533;1\&#65533;&#65533;&#65533;&#65533;&#65533;k&#65533;&#65533;b&#65533;Ug+&#65533;&#65533;x&#65533;l}Vc7&#65533;#&#65533;vd&#65533;&#65533;m&#2038;M3&#65533;];&#65533;nW&#65533;_&#65533;&#65533;_a&#65533;_&#65533;2(&#65533;6pc8g&#65533;U7q&#342;&#65533;&#65533;&#65533;q?&#65533;
!7r?vr+&#65533;r&#65533;s}6W&#65533;(&#65533;w&#65533;6ex&#65533;&#65533;`);&#65533;<&#65533;&#65533;&#65533;/B&#65533;fS7l&#65533;Zf&#65533;v&#1190;&#65533;b&#65533;]&#65533;C&#65533;&#65533;X&#65533;&#65533;&#65533;R&#65533;7T&#1110;n&#65533;s&#65533;CW&#65533;&#65533;Wo&#65533;&#65533;&#65533;&#65533;&#65533;Z&#883;&#65533;&#65533;yCtD&#65533;[W+v&#65533;&#65533;&#65533;&#1194;&#65533;zgQ&#65533;Vq&#65533;$&#65533;v&#65533;$&#65533;WMY&#65533;&#65533;o&#65533;wx&#65533;4}&#65533;&#65533;&#65533;&#65533;&#65533;)yV'&#65533;&#65533;SE&#65533;&#65533;6&#65533;N&#65533;y&#65533;wI&#65533;&#65533;E&#65533;b&#65533;`&#65533;u&#65533;5&#65533;&#65533;6i&#65533;#4&#65533;oS&#65533;7&#65533;&#65533;&#65533;s{x&#65533;%,&#65533;&#65533;&#65533;&#65533;3&#65533;H&#65533;&#65533;}J&#65533;e&#65533;V&#1476;S&#65533;&#65533;&#65533;#d&#65533;&#65533;^&#65533;&#65533;X&#65533;&#65533;&#1478;&#65533;wQ&#37761;&#65533;l&#65533;9"<Aj8[&#65533;x&#65533;C&#65533;R&#1368;}&#65533;&#65533;B
&#65533;&#65533;q&#65533;&#65533;7&#65533;&#65533;&#65533;&#65533;X&#65533;&#65533;&#65533;&#65533;&#65533;&#65533;&#65533;|&#65533;&#65533;&#65533;&#65533;!&#65533;l&#65533;w&#65533;&#65533;&#65533;&#65533;&#1543;&#65533;&#65533;=BF&#65533;X&#65533;%&#65533;6&#65533;&#65533;B/&#65533;*&#65533;&#65533;&#65533;&#65533;8&#65533;&#65533;8d&#65533;xN&#65533;7&#65533;&#65533;&#65533;&#65533;&#65533;n7v&#65533;&#65533;#?&#65533;&#65533;&#65533;&#1360;sXA1&#65533;%&#65533;&#65533;Y<'&#65533;&#65533;&#65533;&#65533;g&#65533;N&#65533;&#65533;4&#65533;G2+&#65533;&#65533;;9&#65533;?&#65533;&#65533;&#65533;&#65533;&#65533;!d&#65533;&#65533;&#65533;&#65533;8]&#65533;&p.&#65533;&#65533;M9&#65533;9ik&#1612;)&#1553;&#65533;&#65533;&#65533;x&#65533;y9&#65533;&#1495;;~&#65533;&#65533;!&#65533;&#65533;&#65533;A&#65533;&#65533;&#65533;k&#65533;Y&#65533;&#65533;9&#65533;&#65533;&#65533;&#65533;&#65533;E&#65533;!	q&#65533;F+&#1365;h&#65533;Yw&#65533;&#65533;&#65533;m&#65533;|V<&#65533;Y&#65533;&#249;&#65533;&#65533;&#65533;x&#1912;e;&#65533;/&#434;l &#65533;&#65533;Y&#65533;P&#65533;&#65533;S&#65533;&#65533;&#65533;&#65533;R&#49835;zqxTd&#65533;9&#65533;&#489;{p&#65533;7&#65533;&#65533;;&#65533;Z&#65533;&#65533;&#65533;&#1672;:&#65533;&#65533;&#65533;jo3A&#166;"&#65533;W&#65533;9&#65533;&#65533;d&#65533;A&#65533;&#65533;@O5&#65533;{&#65533;&#65533;kWr&#65533;9|&#65533;0&#65533;&#65533;Yw&#65533;q&#65533;i&#1691;&#65533;&#65533;&#65533;&#65533;&#1623;&#65533;9=&#65533;YI~:&#65533;i&#65533;3Zz&#65533;&#65533;&#65533;A&#65533;1&#65533;&#65533;&#65533;H&#65533;:&#65533;.s&#65533;&#65533;&#65533;3&#65533;Tz&#65533;%7M&#65533;&#65533;&#1312;+&#65533;&#65533;Z&#65533;&#1751;&#65533;&#65533;&#65533;&#65533;w&#65533;&#65533;&#65533;Z&#65533;-&#65533;&#65533;&#65533;&#65533;&#65533;&#1666;F&&#65533;&#65533;&#65533;&#65533;&#65533;m&#65533;Z&#65533;&#65533;&#39513;u&#65533;%w&#65533;W&#65533;&#65533;<vH}7&#65533;yxx&#65533;u&#65533;0&#65533;&#65533;&#65533;&#65533;&#65533;&#65533;&#65533;*&#65533;"&#65533;&#65533;&#65533;h&#65533;=&#65533;B&#65533;&#65533;f|&#65533;&#65533;&#65533;#U9&#65533;]&#65533;&#65533;&#65533;M&#65533;&#65533;&#65533;5RJ&#65533;S&#65533;&#65533;{&#65533;9&#65533;&#65533;X&#65533;-r&#65533;&#65533;&#65533;;ZE&#65533;q&#65533;&#11191;9&#65533;3&#65533;&#65533;&#65533;&#65533;&#65533;&#65533;&#65533;&#65533;&#65533;r&#65533;)@&#65533;&#65533;&#65533;&#65533;7X&#65533;Q&#65533;&#65533;&#65533;:&#65533;&#65533;[i0Y`q&#65533;!&#65533;&#65533;&#65533;!{&#65533;p&#1758;12&#65533;H&#1710;&#65533;y&#65533;&#65533;&#65533;cA&#65533;&#891;x&#384;&#65533;5&#65533;&#65533;&#65533;&#65533;&#65533;&#65533;&#65533;&#65533;m&#65533;&#1017;&#65533;&#65533;&#65533;H&#65533;&#65533;&#65533;G&#1092;&#65533;&#65533;3&#65533;&#65533;&#65533;!&#65533;2&#65533;&#528800;&#65533;&#65533;|&#65533;&#65533;&#65533;&#65533;ZXg-&#65533;&#1834;u8&#65533;1<&#65533;&#1531;&#65533;&#65533;&#65533;&#65533;&#1399;N&#65533;&#65533;&#65533;U&#65533;iJ&#65533;&#301;[&#65533;&#1225;B&#65533;&#65533;&#263;&#65533;wP&#65533;5&#65533;&#65533;&#65533;]ZG&#65533;;&#65533;<&#65533;&#65533;&#65533;+K&#65533;o&#65533;&#761;Y&#65533;&#65533;5&#65533;&#65533;}&#65533;3v&#65533;\&#519;|&#65533;&#65533;<Z&#65533;&#65533;Q&#65533;&#65533;3bL&#65533;&#65533;&#65533;&#65533;&#65533;&#65533;v&#65533;&#65533;&#1845;W&#65533;}&#65533;&#1785;&#65533;&#65533;*&#65533;&#739;&#65533;&#65533;{&#65533;&#65533;&#65533;p&#65533;KX&#65533;k&#65533;&#65533;<&#65533;`&#65533;^&#65533;#&#65533;W&#899;&#65533;&#65533;&#65533;&#65533;C&#65533;&#65533;&#375;&#65533;c&#65533;H&#65533;&#65533;&#989;&#65533;&#65533;&#65533;\&#65533;m&#65533;ri&#65533;&#65533;&#65533;&#65533;&#65533;&#65533;&#65533;?&#65533;Q&#65533;&#65533;&#65533;&#65533;&#2012;R&#65533;&#65533;&#65533;_|&#65533;&#65533;&#65533;&#65533;&#65533;&#65533;Q&#65533;&|&#65533;&#65533;&#65533;&#709;}&#1297;&#65533;&#65533;M}&#65533;mSku&#1115;&#65533;&#65533;[&#65533;C&#65533;&#65533;&#65533;{&#65533;A)&#65533;&#1219;&#65533;&#65533;&#65533;OS&#65533;w&#65533;&#65533;u&#1075;&#65533;&#65533;#&#65533;&#65533;7X&#65533;-|&#65533;%.&#65533;A&#65533;&#65533; &#65533;&#65533;&#65533;a&#65533;]z&#65533;&#65533;&#1097;&#65533;&#65533;WT&#65533;&#65533;q&#65533;z&#65533;1@&#65533;&#65533;&#65533;&#65533;&#65533;&#65533;&#65533;k&#65533;T&#65533;x&#65533;C&#65533;(&#65533;&#65533;&#65533;[B&#65533;y&#65533;&#65533;1b&#65533;&#65533;&#65533;&#2009;&#65533;&#65533;}&#65533;&#65533;&#438;&#65533;E&#65533;^&#65533;A	x&#65533;&#65533;&#65533;s&#65533;&#65533;&#65533;&#65533;&#747;&&#65533;&#65533;&#65533;&#65533;W&#65533;~&#65533;&#65533;9&#65533;&#65533;&#65533;&#65533;&#65533;&#1887;&#65533;&#65533;q&#65533;0&#65533;&#1225;&#65533;&#65533;&#65533;G&#65533;&#65533;&#65533;Z&#65533; &#1989;u&#65533;-&#65533;&#65533;`&#1979;M;&#65533;&#65533;i	&#65533;&~&&&#65533;{&#65533;&#65533;&#65533;&#65533;Z&#65533;&#65533;s&#65533;M&#65533;&#1501;1$&#65533;&#65533;&#65533;5&#65533;g&#65533;&#65533;&#65533;n|^5~>g&#65533;&#65533;&#649;~&#65533;&#65533;>&#65533;O&#65533;&#65533;7&#65533;&#65533;A&#65533;&#1760;^e~&#65533;G&#65533;&#65533;&#65533;M=&#65533;e&#65533;&#65533;I=Iq~&#65533;-^&#65533;1&#65533;B>&#65533;&#65533;A&#65533;&#65533;&#65533;&#65533;	&#65533;&#65533;&#65533;&#65533;&#65533;&#65533;&#65533;|&#65533;&#65533;&#65533;&#65533;&#65533;&#65533;&#65533;&#65533;9&#65533;&P&#65533;&#65533;&#1502;&#65533;y&#65533;:<&#65533;&#65533;&#65533;}B&#65533;Ui&#65533;&#65533;
&#65533;W&#65533;}N&#65533;&#65533;&#65533;qLOx-&#65533;_&#65533;&#65533;_t&#65533;>&#65533;]&#65533;7&#65533;&#65533;&#65533;&#65533;&#65533;&#65533;mi&#42104;S&#65533;_&#65533;P&#65533;&#65533;&#65533;&#65533;{X^<&#65533;&#65533;&#65533;k&#65533;y_&#65533;k?Ot#&#65533;&#65533;?y?&#65533;;&#65533;&#65533;[&#65533;&#65533;*&#65533;&#605;_&#3933;&#65533;&#65533;&#65533;&#65533;&#65533;&#65533;&#1775;&#65533;2&#65533;&#65533;8&#65533;_&#65533;&#65533;&#65533;&#65533;KB&#65533;&#65533;&#65533;&#65533;&#65533;z&#65533;&#65533;B&#65533;&#65533;\&#65533;&#65533;5&#65533;x&#65533;&#65533;&#65533;&#65533;&#65533;	t&#65533;&#65533;&#65533;&#65533;$L"&#65533;&#65533;&#65533;m&#65533;&#65533;&#1631;&#65533;&#65533;e&#65533;&#65533;}&#65533;&#65533;&#65533;&#65533;&#65533;k:&#65533;M&#65533;&#65533;&#65533;&#65533;&#65533;&#65533;_&#65533;M&#65533;d&#65533;&#65533;&#65533;=%&#65533;&#65533;&#65533;\!V"Y&#65533;&#65533;Dn_&#65533;&#415;&#65533;&#65533;,&#65533;&#65533;&#65533;&#65533;Ub&#65533;&#65533;&#65533;&#65533;&#65533;K&#65533;&#65533;9&#65533;|&#65533;>&#65533;'<&#65533;k&#65533;H&#65533;&#65533;&#65533;&#65533;>&#65533;&#1663;&#65533;&#65533;&#65533;&#65533;&#65533;&#65533;g>&#65533;g&#65533;-&#65533;pKX&#65533;5&#65533;&#65533;&#65533;&#65533;&#65533;D&#65533;&#65533;9&#65533;+/&#65533;U&#65533;?&#65533;&#65533;&#65533;&#65533;&#65533;&#38651;&#65533;'\&#65533;&#65533;&#65533;&#65533;~&#65533;&#1631;&#65533;&#65533;&#985;&#65533;&#65533;&#1329;.&#65533;^&#65533;&#65533;&#65533;\&#65533;&#65533;&#65533;&#65533;1@&#65533;&#65533;&#65533;&#65533;#_&#65533;&#65533;&#65533;&#1111189;&#65533;v&#65533;&#65533;9&#65533;Z&#65533;Tn'E&#65533;;&#65533;&#65533;{&#65533;0&#65533;&#65533;&#505;&#65533;&#65533;si&#65533;~&#65533;$L&#65533;R&#65533;&#65533;es&#65533;B}2]&#65533;p&#65533;&#65533;&#65533;&#65533;&#65533;D&#65533;&#65533;&#65533;u`&#65533;&#65533;X&#65533;&#65533;&#1946;&#65533;&#65533;9&#65533;&#65533;&#65533;&#65533;IB&#65533;&#65533;1&#65533;&#1273;&#65533;S&#65533;&#65533;&#65533;&#65533;&#65533;&#65533;&#65533;a&#65533;&#65533;k^&#65533;&#65533;&#161;&#65533;&#65533;&#65533;&#65533;&#65533;&#65533;#&#65533;>&#65533;&#65533;U&#65533;\?&#65533;<&#65533;&#65533;&#65533;&#65533;X&#65533;m&#65533;&#65533;&#65533;&#65533;Y{&#65533;)&#65533;a&#65533;&#65533;S>r@?&#65533;&#65533;&#65533;<9N&#65533;&#65533;&#65533;&#65533;&#65533;&#65533;g|_~&#65533;&#65533;&#65533;M&#65533;?&#65533;&#65533;U&#65533;&#65533;Xb&#65533;&#65533;y&#65533;&#65533;&#65533;&#65533;&#65533;[RB&#65533;&#65533;&#65533;X&#65533;u<&#65533;)%&#65533;&#65533;S&#65533;3&#65533;&#65533;&#65533;&#1970;&#65533;8&#921;I&#65533;&#65533;&#65533;%&#65533;&#65533;%:&#65533;&#65533;bov&#65533;&#65533;&#65533;&#559;&#65533;[^&#65533;&#65533;5.&#65533;}&#65533;7&#65533;;b&#65533;&#65533;)&#65533;=&#65533;A&#65533;h&#65533;1&#65533;&#65533;&#65533;&#65533;&#65533;&#65533;&#65533;&#65533;?&#65533;&#65533;G&#65533;&#65533;&#65533;&#65533;&#65533;&#65533;&#65533;?&#65533;%:&#65533;&#853;pS&#65533;&#65533;A\&#65533;&#65533;H&#1673;&#65533;&#65533;&#65533;&#65533;&#65533;&#65533;&#65533;&#65533;}&#65533;;_}S>&#65533;&#65533;&#65533;q&#65533;S_O&#65533;&#65533;&#65533;8 &#65533;y&#65533;&#65533;5x&#65533;&#65533;?&#65533;3?&#65533;&#853;pS&#65533;&#65533;=&#65533;&#65533;&#65533;	&#65533;&#65533;&#65533;&#65533;[&#65533;7&#65533;&#65533;&#65533;V&#65533;&#65533;&#65533;&#65533;&#65533;7&#65533;R~&#65533;&#65533;1'&#65533;]&#65533;1\&#65533;&#65533;&#65533;&#65533;'X&#65533;G&#65533;&#65533;&#65533;&#65533;&#65533;&#65533;&#65533;&#65533;&#65533;&#65533;&#65533;&#65533;&#65533;&#65533;&#65533;&#65533;Gfv?c&#65533;&#65533;7?&#65533;e:&#819;&#65533;&#1561;&#65533;&#465;q&#65533;&#65533;&#65533;Q&#65533;=&#65533;S&#65533;n&#989;&#65533; &&#65533;&#65533;&#65533;&#65533;&#65533;&#65533;3?&#65533;	&#65533;p&#65533;yk&#65533;z&#65533;&#65533;m]&#65533;E&#65533;&#65533;S&#65533;&#65533;&#65533;&#2016;V?&#65533;&#65533;^"\ &#65533;&#65533;&#65533;&#65533;&#65533;&#65533;n~&#65533;&#65533;&#65533;R&#65533;&#65533;&#65533;&#65533;&#65533;RR&#65533;&#65533;W&#65533;&#65533;g&#65533;_`&#65533;Y&#65533;&#65533;yVD&#65533;&#65533;&#65533;&#65533;&#65533;w&#65533;&#65533;&#65533;_&#65533;&#65533;o&#65533;&#65533;&#65533;#j&#65533;{i&#65533;&#65533;&#65533;&#65533;&#65533;&#65533;&#65533;&#65533;&#65533;&#65533;I&#65533;&#65533;6&#65533;&#606;&#65533;&#65533;&#65533;&#65533;&#65533;&#65533;&#65533;\	wu;N&#65533;&#65533;&#65533;Md&#65533;R&#65533;P&#65533;&#65533;&#65533;&#65533;&#65533;&#65533;&#65533;&#1749;*&#65533;&#65533;&#65533;&#65533;&#65533;&#65533;<&#65533;&#65533;&#65533;ek>eK}&#65533;&#65533;Ia&#65533;&#65533;&#65533;&#65533;skz$&#65533;&#65533;&#65533;&#65533;&#65533;&#65533;@7&#65533;	7&#65533;E&#65533;Ux&#65533;ynj&#65533;5&#65533;#&#65533;&#65533;'&#65533;&#65533;5&#65533;&#65533;<&#65533;Q&#65533;&#65533;&#65533;&#65533;&#65533;&#65533;k^&#65533;&#65533;&#65533;M~&#65533;&#65533;&#65533;&#65533;g^T8&#65533;	&#1481;-&#65533;Ux&#65533;y@	&#65533;&#65533;&#65533;;&#65533;&#65533;>&#65533;Mu&#65533;&#65533;&#65533;&#65533;&#65533;&#65533;&#65533;&#65533;&#65533;Z&#65533;&#65533;&#65533;&#65533;&#65533;S&#65533;;o&#65533;&#65533;&#65533;&#65533;?&#65533;S&#65533;&#65533;	&#65533;&#65533;&#65533;J&#65533;&#65533;D&#65533;&#65533;[&#65533;&#373;3&#65533;&#65533;=&#65533;\&#65533;M&#65533;&#65533;&#65533;&#65533;&#65533;\&#65533;&#65533;&#65533;&#65533;&#65533;=IF&#65533;;d&#65533;&#65533;w&#65533;&#65533;&#65533;2&#65533;@&#65533;&#65533;&#65533;&#65533;\&#65533;&#65533;&#65533;]&#65533;+xke<&#65533;&#65533;^$#[3&#65533;&#65533;]&#65533;&#65533;&#65533;}&#65533;6&#65533;^&#65533;&#65533;o	<&#65533;&#65533;&#65533;&#65533;&#65533;<&#65533;{&#65533;<&#65533;&#65533;$&#65533;=&#65533;&#65533;&#65533;&#65533;@&#65533;&#65533;&#65533;&#65533;kq&#65533;&#65533;&#65533;&#65533;&#65533;^d&#65533;&#65533;&#1221;&#65533;&#65533;&#65533;]&#65533;>&#65533;S>&#65533; &#65533;C&#65533;&#65533;&#65533;&#65533;_&#65533;&#65533;=&#65533;g&#65533;'&#65533;&#65533;&#65533;Z=&#65533;&#65533;?&#65533;e_y&#65533;f&#65533;&#65533;&#65533;^i&#65533;P&#65533;&#65533;&#65533;&#65533;&#65533;&#65533;&#65533;Ks&#65533;&#65533;&#65533; &#65533;&#65533;N&#65533;<&#65533;M6&#65533;&#65533;&#65533;&#65533;S_&#65533;&#65533;&#65533;&#65533;_?&#65533;SwC&#65533;&#65533;y`F&#65533;&#65533;&#65533;f&#65533;&#65533;y&#65533;&#65533;&#65533;%&#1587;<&#65533;QR>&#65533;\&#65533;E&#65533;&#65533;&#65533;&#65533;_&#65533;&#65533;&#65533;&#65533;&#65533;&#65533;&#65533;&#65533;I&#65533;eC&#65533;f`&#65533;&#65533;&#25239;&#65533;e&#65533;H&#65533;?}&#65533;w&#65533;&#65533;&#65533;&#65533;&#65533;&#65533;<&#65533;&#65533;A_&#65533;&#65533;;&#65533;&#65533;_{Oy$&#65533;.&#1845;&#65533;&#65533;&#65533;o&#65533;&#985;&#65533;&#65533;>&#30055;y&#65533;&#65533;&#65533;G&#65533;P&#65533;&#65533;*~&#65533;&#1783;&#65533;&#65533;&#253;&#65533;&#65533;?&#65533;&#65533;&#65533;s&#65533;&#65533;&#65533;&#65533;_&#65533;&#65533;&#65533;&#65533;&#65533;&#65533;V&#65533;&#65533;q&#65533;&#1393;=zCtf&#65533;&#65533;yL	&#65533;w_&#65533;+~t&#65533;9&#65533;&#65533;&#65533;&#65533;&#65533;&#65533;&#65533;S&#65533;1&#65533;&#65533;<&#65533;N&#65533;&#65533;o+&#65533;w&#65533;&#65533;=&#65533;&#65533;&#65533;&#65533;g&#65533;&#65533;&#65533;&#65533;[7`&#65533;&#65533;&#65533;	&#65533;&#381;S&#65533;`&#1664;&#1139;&#65533;&#65533;?&#65533;&#65533;3&#65533;P&#65007;&#65533;9_&#65533;&#65533;&#65533;&#65533;&#65533;&#1861;&#65533;%&#65533;&#65533;U4C&#65533;&#65533;&#65533;&#65533;)E^&#65533;&#65533;4&#65533;&#65533;&#65533;&#65533;&#65533;&#1675;&#65533;S=&#65533;%&#65533;<&#65533;v&#65533;&#65533;&#65533;;&#65533;H&#65533;1&#65533;}&#65533;=&#65533;)&#65533;nY&#65533;&#65533;=:C&#65533;&#65533;&#65533;&#65533;	EL&#65533;&#65533;a&#65533;&#65533;&#65533;4&#65533;5&#65533;&#65533;?&#65533;&#65533;&#65533;&#65533;S&#65533;&#65533;}&#65533;I&#65533;Iq&#65533;&#65533;zsAE&#65533;&#65533;>U&#65533;&#65533;&#65533;&#65533;&#65533;&#65533;7&#65533;&#65533;&#65533;f&#65533;i&#65533;B&#65533;&#65533;{&#65533;&#65533;&#65533;&#65533;Ge<&#65533;&#65533;k&#65533;<&#65533;Z&#65533;&#65533;V&#65533;?&#65533;&#65533;~&#65533;&#65533;=&#65533;6&#65533;&#1631;&#65533;&#65533;&#65533;&#65533;&#65533;&#1673;&#1508;&#65533;aZ&#65533;x}&#65533;m&#65533;S(&#65533;&#65533;&#65533;9&#65533;&#65533;}&#65533;&#65533;eR&#65533;'&#65533;&#65533;&#65533;Z{I&#65533;-&#65533;&#65533;}&#65533;&#65533;=O&#65533;&#65533;&#65533;&#65533;&#65533;&#65533;&#65533;&#65533;&#65533;\&#65533;T&#411;;&#65533;&#65533;>&#65533;&#65533;}Z&#65533;&#65533;q&#65533;+I_&#65533;&#65533;t&#65533;&#65533;[&#65533;\}&#65533;DC,&#65533;&#65533;&#65533;&#65533;n*&#65533;&#65533;K&#65533;Q|&#65533;!@&#65533;x&#65533;o%&#65533;S&#65533;&#65533;s&#65533;{&#65533;	&#65533;&#65533;&#65533;&#65533;&#65533;[&#65533;&#65533;T&#65533;=w&#997;&#65533;(&#65533;{&#65533;g&#65533;y&#65533;&#39308;&#65533;&#65533;|&#65533;{&#65533;&#65533;9&#65533;&#65533;m&#65533;S=&#65533;<&#65533;&#65533;sU&#65533;|&#65533;&#65533;EWC&#65533;&#65533;<&#65533;&#65533;&#65533;&#65533;&#65533; &#65533;&#65533;{&#65533;&#65533;&#65533;&#65533;
&#65533;
&#65533;
&#65533;
&#65533;
&#65533;&#65533;8"_&#65533;y&#65533;&#65533;g&#65533;K~5&#65533;=&#65533;&#65533;&#65533;G&#65533;{I&#65533;/&#65533;%&#65533;&#65533;&#65533;&#65533;&#65533;&#65533;k~x#k&#65533;"&#65533;_Dn&#696;&#65533;&#760;^&#65533;&#65533;|&#65533;/&#65533;i&#65533;=&#65533;c&#65533;=u}&#177;Z&#65533;t&#65533;"&#65533;&#65533;&#65533;&#65533;I?&#65533;&#65533;x&#65533;++&#65533;&#65533;?&#65533;&#65533;%4&#65533;&#679;&#65533;&#65533;&#65533;J&#65533;s&#65533;T&#65533;&#65533;<&#65533;&#65533;&#65533;s=&#65533;&#65533;=&#65533;&#65533;&#65533;}]&#65533;N>&#65533;/&#65533;&#1037;&#65533;&#65533;G&#65533;&#65533;&#1372;&#65533;|J&#65533;&#65533;I	&#65533;&#65533;\&#65533;&#65533;&#65533;M&#65533;&#65533;;&#43230;&#65533;-8&#65533;_&#65533;?&#65533;&#65533;&#65533;&#65533;&#65533;W&#65533;]&#65533;&#65533;&#65533;r&#65533;&#65533;&#65533;y&#231;&#65533;@&#65533;&#65533;H&#65533;&#65533;&#65533;K&#65533;&#65533;&#65533;&#65533;&#65533;&#8185;&#65533;&#65533;S=&#65533;=w&#65533;&#65533;>&#65533;&#65533;?&#65533;&#65533;$&#65533;h(&#1873;&#65533;&#65533;&#65533;_&#65533;&#65533;&#65533;&#1399;'&#65533;&#65533;&#65533;&#65364;x&#231;,&#65533;MF/c&#65533;~&#65533;&#8185;m&#65533;SC&#65533;R&#65533;&#65533;&#65533;&#65533;<&#65533;&#65533;/T&#65533;g&#65533;&#252;S&#65533;;&#65533;&#65533;?&#65533;&#65533;d&#65533;?TB&#65533;&#65533;K&#65533;7`f&#65533;&#65533;+&#65533;&#65533;&#65533;M&#65533;&#265;&#65533;&#65533;5.N&#65533;m|&#65533;3&#65533;R&#65533;&#65533;=&#65533;&#65533;Q&#65533;S&#65533;h&#65533;:&#65533;&#65533;&#65533;&#65533;_<x&#65533;&#65533;&#1277;&#65533;&#65533;&#65533;'B&#65533;&#65533;K&#65533;D&#65533;	&#65533;M&#65533;L\:&#65533;&#65533;&#65533;&#65533;&#65533;&#65533;p	&#65533;m&#65533;&#65533;g&#65533;&#65533;&#65533;&#65533;&#65533;&#1041;&#65533;&#65533;.&#65533;&#65533;&#65533;&#65533;&#65533;&#65533;&#65533;&#65533;&#1277;&#65533;&#65533;&#65533;'!&#65533;
&#65533;,&#65533;h&#65533;   ( !!(  "!""##"(#%)$&0%(#%(+&)0(&*(&1)&$))%)*,*,2-.8-0/.04.190-;0..0.311/12524;56@58=69A87=8:=96C:<C<>H=@E>AI@?F@AFA>JBDLDFPEIMFIQHGNHGPHINILTKMXMPVMQZOT`PNVPN[PQWQT]SV`TX^UYcVZhXW_XW`Y\eZ]i[`f]ak_cp`^hacmbeqbhoeitfkxhfqhkvjmymq|ns&#65533;po}ps~qu&#65533;ty&#65533;v|&#65533;x{&#65533;y}&#65533;|&#65533;&#65533;~&#65533;&#65533;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430;&#65533;&#560;&#65533;&#65533;&#65533;&#65533;&#432;&#65533;&#561;&#65533;&#435;&#65533;&#758;&#65533;&#1078;&#65533;&#1014;&#65533;&#1080;&#65533;&#953;&#65533;&#377;&#65533;&#1147;&#65533;&#828;&#65533;&#1342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&#65533;&#65533;&#65533;*\&#65533;0&#7489;#B&#65533;8M&#65533;&#330;3j&#65533;&#561;&#65533;&#463; C&#65533;9&#65533;&#3219;(S&#65533;\&#65533;e4&#65533;&#65533;&#65533;I&#65533;fM&#65533;.U&#65533;&#65533;&#65533;&#65533;&#991;@YZl&#65533;&#1123;H&#65533;&#65533;Z&#692;&#65533;&#65533;[P}E&#65533;J&#65533;*E&#65533;&#65533;
l&#565;&#65533;B&#65533;`&#202;KV&#65533;&#883;&#65533;r4	&#65533;hO&#65533;&#1520;&#65533;&#65533;K&#65533;&#65533;&#1886;x&#65533;&#65533;u&#65533;&#65533;&#65533;&#2047;&#65533;&#65533;	&#65533;&#65533;&#65533;&#65533;R&#65533;*&#65533;Z&#65533;&#65533;c&#65533;K&#65533;v&#65533;dk&#65533;3k&#65533;&#65533;&#65533;&#1932;p9?}6eF&#65533;&#65533;&#65533;z^&#890;&#65533;Pm&#65533;&#65533;#&#65533;&#65533;vb&#65533;&#65533;&#65533;Q&#65533;<&#65533;&#65533;B&#65533;&#65533;&#65533;WK&#65533;&#65533;&#65533;&#65533;&#65533;^N&#65533;&#33768;SK&#65533;&#65533;&#65533;5&#65533;&#65533;&#65533;g&#65533;&#65533;~&#65533;j&#65533;&#65533;&#65533;&#65533;&#65533;6&#65533;<&#65533;&#65533;&#874;&#29246;t&#65533;&#65533;&#65533;73&#65533;O&#65533;9&#65533;&#65533;&#65533;&#65533;W7&#428;&#65533;&#65533;&#65533;&#65533;q&#65533;X/&#65533;0&#65533;X&#65533;!t&#65533;&#65533;&#65533;&#65533;Y&#65533;IgO&#65533;Uh&#65533;~"&#65533;&#65533;i&#65533;&#65533; &#65533;}h&#65533;&#65533;&#65533;4&#65533;-^&#65533;&#65533;&#65533;)&#65533;(&#1995;&#65533;&#65533;X&#65533;&#65533;Q&#65533;8&#65533;x&#65533;&#65533;&#65533;&#65533;=z&#65533;l&#456;&#65533;'&#65533;6Q6L.&#65533;d&#65533;PF&#65533;&#65533;T:&#65533;&#65533;V7&#65533;xe&#65533;@v&#65533;Y&#65533;w&#65533;&#65533;"&#65533;&#65533;&#65533;&#65533;&#65533;&#65533;	Y&#65533;&#65533;&#1457;&#65533;&#1691;^&&#65533;*VIex[B8&#65533;&#65533;|&#65533;&#65533;&#65533;&#65533;3&#65533;I&#65533;{&#65533;Nx&#26696;n&#65533;&#65533;n&#65533;x&#16844;&#65533;]nyd&#31064;r%Y&#65533;&#65533;&#391;&&#65533;Y
*&#43523;i*&#65533;&#65533;~&#65533;_GE&#65533;&#65533;""&#65533;&#65533;dsYY&#65533;&#65533;Zk&#65533;&:]&#65533;&#65533;&#65533;*&#65533;&#65533;&#302;:&#1695;>&#65533;&#65533;]_&&#65533;
)&#65533;J&#65533;J&#31643;f&#1685;&#65533;&#65533;&#65533;&#65533;&#65533;&#65533;J&#65533;&#65533;&#65533;&#65533;&#65533;&#362;&#65533;&#65533;&#65533;&#65533;>&#65533;&#65533;&#65533;Nyg&#65533;&#65533;&#65533;	oVy&#65533;`&#65533;&#65533;&#60003;&#65533;&#65533;n&#47865;)!&#65533;.&#65533;$bI&#65533;o&#65533;Z&#65533;&#1404;5&#65533;&#1389;_wk&#65533;a&#65533;&#65533;/&#65533;&#65533;]|*i'AW.&#65533;?&#616;&#65533;m:
&#65533;-&#65533;6&#65533;&#65533;&#65533;X&#65533;Hm&#65533;&#65533;^&#65533;\&#65533;Ef&#65533;5kl)&#65533;&#65533;&#65533;&#65533;&#65533;&#65533;&#65533;&#65533;,2&#65533;{2&#65533;&#65533;&#65533;&#65533;&#460;&#65533;&#65533;/&#65533;`&#65533;2U-&#65533;&#1359;&#65533;L3&#65533;&#65533;)&#65533;3F7S&#65533;&#65533;M>&#65533;&#65533;&#65533;B}T&#65533;'&#65533;&#65533;&#1406;1yi&#65533;R&#65533;&#1838;&#65533;LC&#65533;0&#65533;s:&#65533;&#65533;2&#182;&#65533;&#65533;!I\kf7&#65533;Z&#65533;&#65533;1&#65533;&#65533;&#65533;v&#65533;&#65533;)m&#65533;&#65533;Z7&#65533;&#65533;@&#65533;V>&#65533;AA&#65533;&#65533;&#1952;&#65533;&#65533;p&#696;&#65533;&#65533;%&#65533;c&#65533;u&#65533;&#987;i^&#65533;}&#65533;&#65533;&#65533;&#65533;&#65533;D)&#65533;&#65533;&#65533;+&#65533;3&#65533;"&#65533;t&#65533;&#65533;&#65533;&#65533;Oz&#65533;&#65533;&#65533;p_&#65533;&#65533;&#65533;&#65533;&#65533;&#65533;&#65533;8~*&#65533;8&#65533;q^&#65533;&#65533;&#65533;O-&#65533;&#65533;?|&#65533;uO&#65533;&#65533;3&#65533;5&#65533;~&#65533;&#46089;	&#65533;4&#65533;.=&#65533;BF&#65533;&#65533;&#65533;&#65533;&#65533;0&#65533;Q&#65533;&#65533;&#65533;&#65533;7&#65533;&#65533;&#65533;|&#65533;kY&#65533;&#1031;'R&#65533;+[&#65533;T&#65533;d&#65533;&#65533;a,mB&#65533;&#65533;_&#1334;&#65533;&#65533;&#65533;&#899;O3&#65533;&#65533;@M!&#65533;e9&#65533;&#65533;&#65533;&#65533;&#65533;I&#65533;N&#65533;M&#65533;`&#65533;&#65533;
&#65533;_&#65533;l&#65533;2&#65533;&#65533;&#65533;{&#65533;a&#65533;&#65533;w+B&#583;A$&#1812;&#65533;&#65533;:&#65533;pu&#65533;&#65533;V&#65533;&#65533;bC&#65533;&#65533;&#65533;+l&#65533;&#65533;&#65533; e*&#65533;#!&#65533;@2&#65533;&#65533;g&#65533;p&#65533;&#65533;;5F&#65533;y&#65533;&#65533;&#65533;&#65533;&#1847;&#65533;&#65533;&#65533;&#65533;~c&#65533;&#65533;&#554;&#65533;&#54279;P&#1625;CN&#571;&#65533;&#65533;0&#65533;nD&#65533;&#65533;Y7F*&#1160;i&#65533;&#65533;&#65533;6&#65533;&#65533;&#335;&#65533;&#65533;{&#65533;\&#65533;&#65533;*&#65533;1&#65533;Fk&#65533;m\AJX&#65533;&#65533;&#65533;o$&#65533;&#65533;&#65533;V.&#65533;&#65533;&#65533;#&#65533;#&#65533;8&#65533;&#65533;1&#65533;&#65533;&#293;&#1328;r&#65533;&#65533;%M&#65533;&#65533;&#65533;L/k(&&#65533;Y&#65533;v&#65533;&#65533;&#65533;&#65533;4&#65533;G&#65533;&#65533;&#148;&#65533;d*P&#65533;6&#65533;&#65533;c0I&#65533;I2&#65533;?&#65533;&#65533;7&#65533;&#65533;&#65533;_n3|5k&#65533;56O&#65533;1&#65533;\3O&#65533;LR&#65533;&#65533;&#65533;y&#65533;)i&#65533;&#65533;j&#65533;&#65533;&#65533;&#65533;7&#65533;(P&#65533;&#65533;p+VreA%w&#1024;&#65533;&#65533;&#65533;&#65533;T1'&#65533;1x&#65533;&#65533;&#65533;J&#65533;'-l!&#65533;{&#65533;&#65533;"AE&#65533;i&#65533;q.&#65533;4&#65533;,Mj&#65533;[&#65533;&#65533;&#65533;&#65533;di&#65533;d&#65533;&#65533;&#649;&#65533;r&#65533;&#65533;&#65533;Uv
K&#1973;Ts=&#65533;&#65533;P0&#65533;&#65533;&#65533;%F&#65533;&#65533;Q{&#65533;&#10169; &#65533;!GzDsV&#65533;&#65533;&#65533;,A!&#1662;&#65533;r&#1387;4&#65533;V]:&#1456;&#65533;J&#65533;&#65533;&#65533;i&#1242;V&#1458;v.a&#65533;&#65533;B&#65533;&#65533;#&#65533;j-&#65533;1A&#44114;&#65533;&#65533;&#46600;&#65533;f&#65533;,&#65533;S+&#65533;&#65533;&#65533;&#65533;&#65533;bb&#65533;i&#65533;F&#65533;&#1325;g&#65533;%,sj>o>&#65533;&#65533;mg*&#65533;&#65533;'&#65533;q&#65533;+ &#65533;&#65533;V&#65533;!.&G5&#65533;j&#65533;uE&#65533;^&#65533;h&#65533;&#1158;-~&#65533;&#65533;&#65533;&#11692;fO&#65533;&#1771;Na&#65533;&#65533;%M=&#65533;3&#65533;&#65533;&#1452;&#65533;Ln-&#65533;Y&#65533;uj&#65533;&#65533;O&#65533;&#65533;&#65533;&#65533;v.&#65533;&#65533;&#65533;&#65533;Z&#65533;&#65533;B/5&#65533;q&#65533;N&#65533;&#65533;&#65533;U3&#65533;^&#65533;&#1508;&#65533;c&#63344;)>&#65533;z&#65533;&#65533;ui~&#65533;&#65533;=&#65533;&#65533;{`&#65533;J&#65533;V&#221;&#65533;u&#65533;&#65533;Q&#65533;&#65533;&#1893;2*&#65533;t&#65533;x&#1164;W&#65533;7&#65533;&#65533;@&#65533;&#65533;d&#65533;\B&#65533;w&#65533;&#65533;&#65533;&#65533;oU&#65533;a&#602;&#65533;&#65533; &#65533;&#65533;&#25226;R&#65533;Lv&#65533;&#65533;&#65533;&#65533;&#65533;u;`&#65533;&#65533;&#65533;ye0/3#;>&#65533;6&#65533;Ss&#65533;`h&#65533;&#141;H&#65533;&#65533;7&#65533;_&#65533;f&#65533;&#65533;PF&#65533;&#65533;&#65533;
&#65533;Z&#65533;8&#65533;X&#65533;&#65533;\&#65533;&#65533;&#65533;&#65533;&#65533;&#65533;&#65533;&#65533;0&#65533;&#65533;`w&&#65533;c>&#65533; &#65533;*d&#1794;7&#65533;H&#65533;&#65533;)&#65533;&#65533;&#65533;:&#65533;&#65533;&#65533;Y&#65533;s8&#65533;67&#65533;5&#65533;xa&#65533;&#1882;&#65533;&#65533;(&#62968;&#65533;.&#65533;&#65533;5&#65533;u&#65533;&#65533;iv0U&#65533;&#65533;]&#65533;J&#65533;&#65533;&#65533;+&#65533;l&#65533;&#65533;&#65533;b&#65533;&#65533;{&#65533;&#65533;&#65533;&w&#65533;&#65533;~&#65533;&#65533;&#65533;&#65533;&#65533;&#65533;^k\],YT*1&#65533;&#65533;Qu&#65533;1&#65533;>x&#65533;&#65533;n&#65533;=J
&#65533;&#65533;I&#65533;5R&#65533;^#&#65533;P&#65533;mM t&#65533;&#65533;b&#65533;&#65533;&#65533;&#1704;&#65533;0c&#65533;&#65533;P&#65533;r&#65533;o&#65533;&#65533;taA&#65533; &#65533;&#65533;&#65533;W&#65533;'Se&#65533;aOs&#65533;&#65533;&#65533;&#65533;&#65533;mYc&#254;&#65533;&#65533;n&#65533;A&#65533;H&#65533;T{&#65533;&#65533;$&#65533;&#65533;s&#65533;SXO&#65533;&#1942;&#65533;$&#65533;=&#264;&#1872;&#65533;1&#65533;&#65533;&#65533;&#65533;T&#65533;&#65533;&#65533;DAf&#766;&#65533;&#65533;&#967;&#65533;&#65533;&#65533;&#65533;9&#1984;&#65533;&#65533;&#65533;&#65533;&#65533;&#65533;I~p&#65533;Wb&#65533;&#65533;i&#65533;uS&#65533;&#65533;;`&#940;J&#65533;-&#65533;&#65533;Q`&#65533;&#65533;7MH&#65533;&#1096;N&#65533;&#65533;&#65533;&#65533;&#65533;&#65533;&#65533;&#65533;l&#65533;C&#65533;&#65533;&#65533;,&#65533;&#65533;[&#65533;Y&#65533;v&#1855;&#65533;:Ygy&#1189;&#65533;&#65533;&#65533;&#65533;&#65533;2%&#1373;-&#65533;{&#65533;<&#65533;y(&#65533;&#65533;&#65533;&#65533;4&#65533;&#65533;&#65533;C!n[&#65533;f&#65533;}&#65533;&#65533;&#65533;K&#65533;&#65533;t|&#65533;&#65533;&#65533;O&#65533;nY&#65533;|'Z&#65533;&#65533;N&#65533;&#65533;&#65533;cS&#65533;&#65533;r&#65533;&#1262;v&#65533;&#65533;q)j#&#65533;~:&#65533;&#65533;w&#65533;w&#65533;	&#65533;&#65533;&#65533;&#65533;&#65533;&#65533;&#65533;=&#65533;&#65533;&#65533;W&#65533;,?&#65533;VO&#65533;&#65533;&#65533;5&#65533;&#65533;[&#65533;&#65533;_#l&#65533;O&#65533;&#65533;&#65533;&2&#65533;Ohh&#65533;&#65533;&#65533;&#65533;{&#65533;W_z&#171;t&#1321;&#65533;&#65533;&#65533;S{*&#65533;~&#65533;&#65533;Lq&#65533;&#65533;&#65533;&#65533;y&#65533;~&#65533;P1{&#65533;&#65533;&#65533;&#65533;&#65533;&#65533;&#65533;&#65533;&#65533;&#65533;&#65533;&#65533;&#859;"&#65533;qW&#65533;&#1945;o&#65533;"J&#65533;&#65533;	&#65533;2&#1184;/&#65533;&#47320;&#65533;&#65533;BY&#65533;&#65533;<&#65533;6V&#65533;t:h&#65533;s&#65533;G~&#65533;
&#65533;wy&#65533;&#65533;~q	&#65533;@&#65533;&#65533;$&#65533;0w~ w}0%&#65533;&#65533;}}&#65533;z&#1095;u&#65533;'s	&#65533;F"}&#65533;se&#65533;&#65533;_&#65533;FqQdh&#1472;&#65533;&#65533;s:&#65533;&#65533;&#65533;~&#65533;&#65533;~qG
&#65533;S@(w&#65533;6w&#65533;!7x"XjM&#65533;rZ&#65533;u&#65533;f&#65533;'z&#65533;)a&#65533;W}T&#65533;$[8&#65533;&#65533;<&#65533;q	&#65533;@&#65533;@Ht&#65533;&#65533;&#65533;f<3r#&#65533;'&#65533;p&#65533;%&#65533;&#65533;&#65533;&#65533;&#65533;Y,&#65533;}&#65533;wbJ7&#65533;&#65533;g=">&#1730;=\&#65533;
&#65533;&#65533;&#65533;`8|&#65533; &#65533;&#65533;&#65533;H&#65533;&#65533;&#65533;`&#65533;~&#65533;	&#65533;&#65533;lJ&#65533;X&#65533;&#65533;ww&#65533;&#65533;&#65533;&#65533;&#65533;&#65533;J|V&#65533;F&#65533;&#65533;&#65533;&#65533;Z&#65533;&&#65533;&#65533;&#65533;
X&#65533;&#65533;&#65533;&#65533;0&#65533;&#65533;Gy&#65533;&#65533;&#65533;a&#65533;&#65533;&#65533;&#65533;e&#65533;&#65533;@&#65533;s&#65533;&#65533;&#65533;&#65533;yG}rX&#65533;X&#65533;w&#65533;h&#65533;$Wk&#65533;&#65533;FzA&#65533;5]&#65533;x(k9&#65533;&#65533;&#65533;&#65533;&#65533;A&#65533;&#65533;&#512;&#65533;o&#65533;&#65533;&#65533;&#65533;&#65533;&#65533;&#65533;	h&#65533;t&#65533;&#65533;&#1220;'&#65533;&#65533; &#65533;&#65533;&#65533;X&#65533;&#65533;h&#65533;Y&#65533;o&#1384;(&#65533;&#65533;&#65533;,&#65533;&#65533;&#65533;&#65533;&#65533;&#65533;&#65533;&#65533;x&#65533;&#65533;8&#65533;&#65533;h	
&#65533;&#65533;&#65533;	D&#65533;&#65533;&#65533;F&#65533;[&#65533;&#65533;&#65533;h&#65533;&#65533;g&#65533;&#65533;&#65533;o&#65533;&#65533;}ws&#65533;u&#65533;&#65533;{&#65533;i&#65533;x&#65533;&#65533;&#65533;&#65533;&#527;&#65533;(Or&#65533;&#65533;8~&#65533;h&#65533;&#65533;&#65533;y&#65533;&#65533;&#65533;p&#65533;&#65533;6h&#65533;&#65533;w&#65533;w`&#65533; &#65533;uH&#65533;&#65533;tU(&#65533;!	&#65533;&#65533;u48q0&#65533;{&#1976;&#65533;O1&#65533;2I&#65533;Z&#1600;&#65533;&#65533;@w&#65533;&#65533;6	dY&#65533;i&#65533;&#65533;pwz&#1046;B9&#65533;H&#65533;&#65533;&#65533;&#65533;&#65533;vY&#65533;&#65533;W&#65533;{&#1484;%)i*i&#65533;S&#65533;&#65533;&#65533;9&#65533;[Y&#65533;&#341;;&#65533;b9&#65533;f&#1616;&#65533;&#65533;&#65533;&#65533;&#65533;&#65533;&#65533;&#65533;&#65533;n&#1601;w&#65533;&#65533;&#65533;gw&#1625;&#65533;&#404;G&#65533;&#65533;&#65533;6W-H/;&#65533;CW&#65533;&#65533;&#65533;&#65533;T&#1626;&#65533;&#65533;&#65533;&#65533;&#65533;&#65533;
&#65533;&#65533;&#65533;&#65533;&#600;&#65533;&#587;&#65533;&#65533;&#65533;&#65533;xi&#1040;w&#1411;]&#65533;&#65533;&#65533;&#65533;&#65533;U&#65533;y&#65533;&#65533;7r&#65533;&#65533;&#65533;&#65533;G&#65533;&#65533;&#65533;G/&#65533;$&#65533;&#65533;&#65533;)&#65533;&#65533;y&#65533;&#65533;9&#65533;4I&#65533;X&#65533;&#65533;&#65533;&#65533;&#65533;&#65533;9&#65533;&#65533;&#603;&#65533;&#65533;	&#65533;&#65533;6.&#65533;&#65533;&#65533;r&#65533;R&#65533;&#65533;&#65533;&#65533;&#540;&#65533;&#65533;&#377;&#65533;&#65533;&#65533;&#65533;&#65533;Y&#65533;&#65533;	&#65533;&#65533;&#65533;&#65533;&#605;&#65533;&#36873;&#65533;	&#65533;pd&#65533;I&#65533;&#65533;&#65533;&#65533;&#667;&#65533;i&#65533;>&#65533;|sV[%&#65533;I&#65533;&#65533;U&#65533;&#65533;&#65533;|&#65533;9P&#65533;&#65533;|&#65533;&#65533;&#65533;#	&#65533;J&#65533;S&#65533;&#65533;&#65533;'&#65533;&#65533;&#65533;Jy3&#65533;&#65533;&#65533;i&#65533;&#65533;i&#65533;4&#65533;&#65533;
Z&#65533;&#65533;i&#65533;x&#65533;x&#65533;?j&#65533;*Z&#65533;z&#65533;&#65533;&#65533;&#65533;G&#65533;&#65533;x&#65533;&#65533;&#65533;&#471;&#65533;G`&#65533;(&#65533;*&#674;-&#65533;X&#65533;&#65533;Y:&#65533;\&#65533;T;&#65533;&#65533;&#65533;&#65533;7&#65533;&#65533;9&#65533;&#65533;<z&#65533;&#65533;x&#65533;&#65533;I&#65533;MzJ&#65533;&#65533;H&#548;&#568;&#65533;u&#65533;z~2v)Z&#65533;Vz&#65533;[
|=&#65533;&#65533;]:&#65533;X&#65533;&#65533;i	G&#65533;&#65533;&#65533;&#65533;&#65533;&#65533;&#616;&#65533;e
&#65533;h&#65533;&#65533;i&#65533;&#65533;&&#65533;z&#65533;&#65533;&#65533;e&#65533;Px&#65533;&#65533;2&#65533;5&#65533;(	&#65533;|&#1703;~z&#65533;&#65533;ZyI&#65533;^&#1706;&#65533;
&#65533;6&#65533;&#65533;9&#65533;f:&#65533;&#65533;J&#65533;{0&#65533;&#65533;g&#65533;&#65533;Y&#65533;&#65533;&#65533;&#65533;&#65533;&#65533;&#65533;u&#65533;&#65533;+&#65533;&#65533;xz&#65533;&#65533;&#65533;X&#65533;&#65533;z&#65533;&#65533;&#65533;&#65533;`&#65533;&#65533;&#65533;&#65533;&#65533;&#65533;d&#65533;:&#65533;&#65533;z&#65533;&#65533;&#1914;&#65533;
&#65533;u)&#65533;L&#65533;l&#65533;f&#65533;r)&#65533;&#65533;5&#65533;2(&#65533;&#65533;!&#65533;I&#65533;&#65533;&#1708;&#65533;&#1693;&#65533;*&#65533;_J&#65533;&#65533;j&#65533;&#65533;:&#65533;&#65533;Z&#65533;&#65533;&#65533;&#65533;&#65533;&#65533;zQ&#65533;&#65533;
z&#65533;&#681;&#65533;jV&#65533;&#65533;W&#65533;&#65533;T:&#65533;&#65533;&#65533;J&#65533;&#65533;&#65533;&#65533;&#65533;&#65533;	&#1274;&#65533;&#65533;&#65533;&#65533;&#65533;&#65533;&#65533;0&#65533;$&#65533;K&#65533;&#2010;&#65533;:&#65533;s&#529;$z\&#65533;&#65533;u&#65533;qQ"&#65533;&#65533;v&#65533;J&#65533;&#65533;&#65533;&#65533;<&#1779;&#746;&#65533;&#65533;&#48199;&#65533;&#65533;c*&#65533;&#65533;j&#65533;(k&#756;L&#65533;&#65533;M&#65533;&#65533;R&#1458;&#65533;&#65533;I&#65533;&#65533;&#65533;&#1560;&#65533;&#65533;&#65533;$lc2&#65533;&#666;+Z&#65533;>&#65533;&#65533;9&#65533;f&#65533;D[&#65533;&#65533;&#65533;&#65533;&#65533;&#65533;&#65533;;&#65533;&#65533;'&#65533;yP&#65533;tKP&#65533;&#65533;RK&#65533;&#65533;*&#65533;&#65533;&#65533;&#65533;n&#65533;4&#65533;&#65533;4O&#65533;&#65533;n&#65533;)&#65533;cK&#65533;g&#1784;h&#65533;&#65533;&#65533;&#65533;&#65533;l&#65533;&#65533;&#65533;r&#65533;&#65533;M{&#65533;t&#65533;&#65533;x&#1764;K&#65533;&#65533;Jj5&#65533;?=&#65533;;&#65533;[&#65533;&#65533;&#65533;&#65533;&#65533;&#65533;&#65533;&#65533;&#65533;&#65533;&#65533;&#65533;&#65533;X&#65533;
&#65533;&#48696;&#65533;&#65533;&#65533;&#65533;&#65533;j&#65533;{&#65533;Kk&#65533;&#65533;&#761;s0&#65533;&#65533;jn&#65533;tW;&#65533;9D.&#65533;&#65533;&#65533;&#65533;9;&#65533;&#65533;K&#65533;&#65533;&#65533;5i:[&#65533;&#65533;&#65533;&#65533;B&#65533;&#65533;&#65533;&#65533;&#65533;&#65533;&#65533;&#65533;&#65533;&#65533;&#65533;&#65533;&#65533;&#283;&#65533;&#459;&#65533;&#65533;k&#65533;&#65533;	&#65533;&#65533;&#65533;&#65533;[&#65533;&#65533;{&#65533;&#65533;&#65533;&#65533;&#65533;&#65533;&#65533;&#65533;&#65533;&#65533;&#65533;7&#1624;&#65533;Z&#65533;&#65533;
&#65533;&#65533;&#65533;&#65533;&#65533;K&#65533;&#65533;&#65533;{&#750;&#65533;k#&#65533;&#65533;(	"|&#65533;&#1115;&#65533;&#964;&#65533;&#65533;&#65533;&#65533;&#65533;L&#65533;&#65533;&#65533;&#65533;&#65533;&#65533;&#65533;&#1777;&#65533;&#65533;&#65533;&#65533;)&#65533;&#65533;J&#65533;g&#65533;{&#65533;&#65533;&#226;&#766;&#65533;&#65533;V&#65533;&#65533;7&#757;S&#65533;&#65533;&#65533;&#65533;M&#65533;&#65533;&#65533;&#65533;A&#807;&#65533;&#176;&#65533;&#65533;#&#831;'&#65533;&#65533;(&#65533;&#188;[&#65533;&#65533;y&#65533;&#65533;&#65533;&#65533;/&#65533;X&#65533;&#65533;
&#65533;&#65533;&#65533;G&#65533;8&#65533;]=&#65533;a&#65533;&#202;K&#65533;Uz&#65533;J|&#65533;L&#1848;&#65533;&#65533;&#65533;O&#65533;Q<&#65533;&#65533;j&#65533;W&#65533;&#65533;Yx\&#65533;&#65533;Pi&#65533;&#65533;&#65533;&#65533;Z+&#65533;#&#569;A&#65533;b[&#294;&#65533;&#65533;&#65533;&#65533;K&#65533;&#65533;&#65533;&#65533;l&#65533;&#65533;P|&#65533;&#1795;&#65533;l&#65533;sL&#65533;&#29438;A&#219;&#65533;|&#65533;&#65533;&#65533;G&#65533;&#722;&#65533;&#65533;&#65533;\&#552;&#65533;e&#65533;&#65533;&#65533;)&#65533;@&#65533;&#522;&#65533;&#65533;@&#65533;&#65533;&#630;&#65533;&#65533;+&#65533;&#65533;&#65533;u<&#65533;wL&#65533;&#65533;t&#65533;U&#65533;&#65533;&#65533;&#65533;(&#65533;&#65533;&#65533;&#1499;&#65533;&#700;&#774;&#65533;&#555;&#65533;&#685;&#65533;&#65533;&#65533;,&#65533;&#65533;&#306;L&#65533;&#65533;&#65533;&#65533;&#65533;&#65533;&#65533;8&#65533;&#65533;L&#344;&#65533;&#767;&#65533;&#65533;&#65533;&#65533;e&#65533;&#65533;&#65533;&#65533;&#65533;&#65533;l&#65533;c\&#65533;?&#826;&#65533;&#65533;&#65533;&#940;&#65533;&#65533;&#65533;&#65533;&#65533;&#65533;&#65533;[&#65533;&#65533;&#65533;&#65533;&#65533;&#65533;&#1018;\&#65533;&#65533;l&#65533;&#65533;L&#65533;&#65533;&#496;&#65533;b&#65533;E$&#65533;&#65533;&#65533;&#65533;&#65533;&#65533;&#65533;&#65533;&#65533;&#65533;&#65533;&#65533;&#65533;&#65533;&#65533;<&#1013;&#65533;&#65533;m\&#65533;&#65533;<	&#65533;&#65533;&#65533;q&#65533;&#65533;!&#955;l&#65533;&#65533;&#65533;&#732;&#65533;&#65533;|Y&#65533;&#491;&#65533;&#65533;&#1136;8&#65533;2&#65533;&#65533;&#65533;&#65533;,&#65533;&#65533;j&#65533;&#65533;&#65533;M&#65533;&#1255;z&#65533;&#65533;&#65533;&#65533;6:&#65533;D&#65533;&#65533;$&#65533;&#65533;&#65533;&#65533;&#65533;`&#65533;b&#65533;w&#65533;&#65533;&#65533;&#65533;&#65533;;M&#65533;`&#65533;&#65533;:&#65533;&#65533;&#65533;&#65533;&#65533;&#65533;&#65533;WZ&#65533;A-&#65533;C&#848;q<&#65533;&#65533;&#65533;&#1305;&#65533;&#65533;J&#65533;&#65533;n&#65533;&#65533;Y#&#65533;P&#65533;&#65533;5}&#65533;:;&#65533;&#1164;&#65533;z&#65533;&#65533;|}&#65533;W&#65533;&#1398;[&#65533;Y&#65533;&#65533;&#390;-&#65533;-&#65533;&#1880;d&#65533;fm&#65533; [&#1206;&#65533;&#65533;I&#65533;&#65533;l&#65533;&#65533;&#65533;S&#65533;VO=&#65533;Q&#65533;&#65533;S&#65533;&#1506;&#65533;&#65533;X]&#65533;}}&#1699;M&#1537;-&#65533;&#65533;\&#1706;}&#65533;n&#1160;=&#1420;-&#1743;&#1616;&#916;]&#65533;*&#65533;&#1470;&#65533;&#1753;&#65533;&#65533;&#65533;&#1630;-&#65533;V&#65533;&#65533;wm&#65533;&#65533;&#65533;&#1707;&#65533;&#65533;&#65533;&#65533;&#65533;&#1782;-&#372;]&#65533;&#65533;M&#65533;S&#1839;n&#65533;&#65533;/&#65533;j&#65533;&#65533;&#65533;&#65533;&#65533;&#65533;&#65533;&#65533;&#65533;]&#1824;]&#1513;&#65533;&#65533;^&#65533;&#65533;&#65533;&#65533;8&#65533;&#65533;;&#65533;&#65533;&#65533;&#65533;a=&#65533;&#65533;}&#65533;&#65533;&#65533;&#65533;&#65533;&#65533;&#65533;&#65533;&#65533;&#65533;N&#65533;&#343;&#65533;U&#65533;&#65533;&#65533;&#65533;0}&#65533;&#65533;|&#65533;&#65533;&#65533;&#65533;9H&#171;}&#65533;&#65533;]&#65533;&#65533;&#65533;&#969;&#65533;&#65533;&#65533;&#65533;&#65533;]&#65533;&#65533;&#65533;Z&#65533; n&#65533;&#65533;&#65533;&#65533;&#65533;&#65533;kp&#65533;N&#65533;&#65533;&#65533;
&#65533;&#65533;&#65533;M0&#65533;&#65533;"&#65533;&#1962;P&#65533;6&#65533;&#65533;&#65533;&#2033;&#65533;&#65533;&#65533;]&#65533;&#65533;&#65533;&#65533;M&#65533;f&#65533;&#65533;~&#65533;!&#65533;#&#65533;&#65533;%~&#65533;L&#65533;"'j&#65533;&#65533;A&#65533;&#1704;&#65533;&#65533;&#65533;&#65533;WN&#65533;&#65533;]~&#65533;&#65533;&#1981;=&#65533;?&#65533;&#65533;c*&#65533;~&#65533;&#65533;&#65533;&#65533;&#65533;&#65533;n&#65533;L&#65533;&#65533;k &#65533;f&#65533;c&#65533;&#65533;&#65533;-n&#65533;&#65533;}&#65533;1^&#65533;_>
]&#65533;&#65533;}&#65533;C+&#65533;cN&#65533;en&#65533;&#65533;&#65533;\&#17888;&#65533;&#65533;}&#65533;j&#65533;&#65533;n~&#65533;>&#65533;o&#65533;G3&#65533;E&#65533;)&#65533;&#65533;&#65533;&#65533;N&#65533;.&#65533;&#65533;y&#65533;&#65533;>&#65533;{^&#65533;;&#65533;&#65533;e&#760;&#65533;&#65533;'&#65533;&#1989;n&#65533;n&#65533;&#65533;&#65533;&#65533;&#65533;&#65533;&#65533;~&#65533;&#65533;&#65533;f@&#65533;&#65533;/&#65533;&#65533;6u&#65533;&#65533;~&#65533;|&#65533;8&#65533;N&#65533;Z~&#51806;&#65533;&#65533;&#65533;&#65533;^&#65533;&#65533;n&#65533;&#65533;&#65533;&#65533;&#65533;&#65533;p&#65533;&#65533;e&#65533;&#65533;&#65533;.&#65533;&#65533;!J)&#65533;~&#65533;n&#65533;&#670;&#65533;&#65533;&#65533;&#65533;&#65533;&#65533;&#65533;&#65533;&#65533;`&#65533;&#65533;&#65533;&#65533;G=&#65533;&#65533;~&#65533;!{&#65533;k~&#65533;&#1630;&#65533;&#65533;&#65533;&#65533;c&#65533;g&#65533;&#65533;!&#65533;n&#59342;&#65533;Y&#65533;&#65533;&#65533;&#65533;&#65533;&#65533;O&#832;&#65533;B;&#65533;&#65533;N&#65533;$&#65533;&#65533;&#65533;n&#65533;&#58579;&#65533;&#65533;&#65533;&#65533;&#65533;L.&#65533;b&#65533;&#65533;&#65533;H&#65533;&#65533;&#65533;&#65533;&#65533;&#65533;&#65533;&#65533;&#65533;0&#65533;0&#65533;&#41804;&#65533;`N&#65533;~&#65533;&#65533;&#65533;Ul&#65533;:&#65533;A^&#65533;i&#65533;&#65533;&#65533;&#1726;&#65533;_&#65533;&/&#65533;&#65533;8&#65533;S&#65533;&#65533;+&#65533;&#65533;&#65533;&#65533;&#65533;SO&#65533;2&#65533;&#65533;4O&#65533;8&#65533;&#65533;;&#65533;&#65533;^&#65533;&#65533;&#65533;&#65533;&#65533;.&#65533;D&#65533;&#65533;&#65533;}&#65533;"?&#65533;I&#65533;&#65533;'$c&#65533;	&#65533;&#65533;r/&#65533;&#65533;&#65533;Wo&#65533;w&#65533;&#65533;Y&#65533;&#65533;&#65533;&#65533;&#65533;h&#65533;&#65533;eJ&#65533;b/&#65533;&#65533;&#65533;&#65533;$&#65533;&#65533;G^&#65533;0&#65533;&#65533;H&#65533;&#65533;a&#65533;&#65533;&#65533;&#65533;&#65533;'&#65533;&#65533;)&#65533;y&#65533;&#65533;U&#65533;&#65533;1&#65533;&#65533;y&#65533;&#65533;&#65533;&#65533;}&#65533;&#65533;AO&#65533;&#65533;?&#65533;&#65533;o&#65533;&#65533;&#65533;&#65533;&#65533;&#65533;&#65533;&#65533;J&#65533;&#65533;&#65533;&#65533;&#65533;N&#65533;s&#65533;_&#65533;s&#65533;&#65533;&#65533;&#65533;&#65533;&#65533;&#65533;O&#65533;,&#65533;&#65533;~&#65533;&#65533;&#65533;&#65533;&#65533;&#65533;&#65533;9&#65533;&#65533;&#65533;&#64047;&#65533;F&#1646;o&#65533;&#65533;%/&#65533;&#65533;^&#65533;&#65533;&#65533;^&#65533;&#65533;&#65533;&#1724;&#65533;&#65533;&#65533;?&#65533;&#65533;b.&#65533;&#65533;&#65533;&#65533;&#65533;&#65533;&#65533;&#65533;&#65533;&#399;&#65533;c&#65533;&#65533;&#65533;&#65533;&#65533;s&#65533;&#65533;$&#65533;&#65533;&#65533;&#65533;&#65533;&#65533;<|&#65533;q&#65533;&#65533;&#65533;&#65533;&#65533;&#65533;&#65533;$X0&#65533;A&#65533;	d&#65533;&#65533;a+&#65533;&#65533;$N&#65533;&#65533;&#65533;E&#65533;&#65533;4&#65533;
&#65533;&#65533;&#65533;G&#65533;!E&#65533;&#65533;&#65533;&#65533;&#65533;I&#65533;&#65533;RVR&#65533;&#65533;&#65533;KK1#&#836;T&#65533;&#65533;&#859;9q&#65533;\d&#65533;gMD&#65533;&#65533;&#65533;&#65533;'&#803;I&#65533;5&#296;&#65533;&#1255;Q	MT&#65533;&#65533;&#65533;=Y&#65533;n&#65533;&#65533;u&#65533;W7a&#1644;![&#65533;&#65533;&#65533;2i&#456;a&#65533;&#65533;m&#65533;m&#65533;&#869;&#65533;&#65533;&#65533;^xw&#65533;&#65533;{&#65533;&#65533;&#65533;Y&#65533;&#65533;X&#1584;+Y&#65533;f&#65533;X&#65533;c&#555;$/|X&#65533;&#65533;e&#664;3k^&#65533;&#65533;&#65533;$E&#65533;n	je&#65533;&#65533;HU&#65533;&#65533;&#65533;5k&#65533;Fe&#65533;.&#65533;T&#65533;&#65533;&#65533;&#65533;&#65533;&#65533;&#65533;&#65533;7T&#65533;&#65533;&#65533;&#65533;&#65533;&#1400;W&#65533;b&#474;=&#65533;v&#65533;&#65533;&#1125;&#65533;&#65533;[=&#65533;&#2047;&#65533;n&#65533;{w&#65533;&#65533;'&#65533;'_&#1980;*&#65533;&#65533;&#65533;sf&#65533;&#65533;&#65533;&#65533;&#65533;&#65533;A&#65533;&]&#65533;&#65533;}&#65533;&#65533;&#65533;&#65533;&#65533;&#65533;&#65533;&#65533;&#65533;z&#65533;&#65533;6&#65533;&#65533;O&#65533;&#65533;.8&#65533;r&#65533;8&#65533;[&#65533;9&#65533;&#65533;zk:&#232;&#762;&#65533;&#65533;&#65533;n;&#65533;q1&#65533;3&#65533;D&#65533;&#65533;&#65533;oE[&#65533;O&#65533;&#65533;&#65533;o&#65533;LP&#65533;&#65533;&#65533;oG,&#65533;&#65533;2A&#65533;l&#65533;>&#65533;0B	)&#65533;&#65533;&#65533;&#65533;C;&#65533;J&#65533;P&#1330;D-_tq=0&#65533;&#65533;RLc&#65533;&#65533;Fs&#65533;QM&#65533;k&#65533;G#&#65533;RA&#65533;:&#65533;&#65533;$&#65533;d&#65533;I'&#65533;&#65533;rJ@&#65533;&#65533;&#65533;J,&#65533;&#65533;P&#65533;&#65533;&#65533;LFu&#65533;LHAJ&#65533;FJ+e&#65533;M&#65533;&#65533;\iN%&#65533;&#65533;S8&#65533;4pN"&#65533;d&#65533;N&#65533;&#65533;TU&#65533;&#65533;&#65533;9X&#65533;&#65533;bVA&#65533;&#65533;V.&#65533;&#65533;&#65533;=/Q`}]4Lb&#65533;XG#&#65533;4?f&#65533;&#65533;tMh1&#65533;TZE&#65533;T:OEu&#65533;U&#65533;&#65533;c&#65533;Wc&#65533;Pmh5&#65533;s&#65533;&#65533;&#65533;]&#65533;u&#65533;Wa6^d&#65533;&#65533;&#65533;^&#65533;]V?g&#65533;&#65533;6&#65533;6&#65533;&#65533;&#65533;'k&#65533;&#65533;&#65533;T;&#65533;&#65533;&#65533;[&#65533;&#65533;W9q&#65533;&#65533;P&#65533;[&#65533;&#65533;^.&#65533;uo&#1932;?&#65533;&#65533;&#65533;FS,&#65533;^&#65533;&#65533;&#65533;T&#65533;}U2&#65533;_&#65533;&#1961;&#65533;l>&#65533;"&#65533;sa<r&#65533;Y&#65533;&#65533;7b&#65533;&#65533;&#65533;&#65533;&#65533;,&#65533;0&#65533;+0&#65533;X&#65533;&#65533;4&#65533;C&#65533;a&#1134;&#37981;f&#65533;&#65533;d&#65533;&#65533;&#65533;L&#65533;PN9&#65533;~a5S&#65533;&#65533;U&#921;&#65533;&#65533;&#65533;&#65533;&#65533;&#65533;&#65533;y&#65533;}&#65533;&#65533;?&#65533;&#65533;&#65533;h&#65533;U&#65533;j&#65533;&#65533;&#65533;zk&#65533;B&#65533;&#65533;&#65533;zQP&#65533;Fyq&#65533;&#65533;u&#65533;&#65533;&#1328;my&#1240;e&#65533;\m&#65533;q&#65533;m&#65533;&#65533;&#65533;&#65533;&#65533;>e&#65533;&#65533;h&#65533;&#65533;
(&#65533;^E&#65533;&#65533;v&#65533;u&#65533;&#416736;&#65533; {&#65533;&#1648;--&#65533;S&#65533;{g&#65533;&#65533;&#65533;&#65533;^;s&#65533;&#65533;&#65533;&#65533;&#65533;&#65533;n&#65533;g&#65533;&#65533;&#898;&#65533;&#65533;Qgbz&#65533;a&#65533;&#65533;z&#65533;&#65533;,<&#65533;GO&#65533;&#65533;k6u&#2013;&#65533;&#65533;yO{s&#717;W&#65533;&#65533;&#65533;&#65533;n&#65533;Oz\M&#65533;&#65533;&#65533;&#65533;&#65533;[&#65533;&#65533;&#65533;&#65533;p&#65533;qm#&#65533;&#65533;&#65533;&#65533;&#65533;&#65533;/&#2045;,%&#65533;C&#65533;K&#65533;a&#65533;&#65533;(@&#65533; %&#65533;&#65533;&#65533;Ct&#65533;}&#65533;C=&#65533;&#65533;<&#65533;&#65533;&#65533;n&#65533;;&#65533;&#65533;L&#65533;7&#137;&#65533;ER&#65533;
&#65533;B&#65533;&#65533;v|&#16407;@&#65533;&#65533;&#65533;&#36060;&#65533;|&#65533;&#65533;r&#65533;&#65533;&#65533;&#65533;c&#65533;c&#65533;&#65533;%Q&#65533;X`&#65533;&#1124;&#65533;#@&#65533;DP&#65533;&#65533;=,&#65533;&#65533;&#65533;-&#65533;&#65533;#&#65533;E&#65533;&#65533;4&#65533;&#65533;-6&#65533;Z&#65533;&#65533;&#65533;g<&#65533;Q&#65533;Da&#65533;5&#65533;&#65533;-&#65533;&#65533;I,&#65533;&#65533;8&#65533; cPKa&#65533;&#65533;4.R&#53987;X&#65533;%F&#65533;&#65533;N&#65533;&#65533;&#65533;&#65533;&#65533;uI7&#65533;/yC&#65533;`&#65533;FG?=&#65533;N&#65533;R&#65533;&#65533;&#65533;HAf&#65533;1&#65533;1&#65533;!&#65533;H6r>&#65533;&#65533;&#65533;hG&#65533;Jr&#65533;&#65533;&#65533;d/&#65533;&#65533;Mr&#65533;&#65533;&#65533;d&#65533;B&#65533;G'&#65533;&#65533;&#65533;<e &#65533;w&#65533;R&#65533;&#65533;&#65533;&#65533;e&#65533;nI&#65533;{&#65533;&#65533;p&#65533;&#65533;&#65533;duyC&#65533;/&#65533;&#65533; &#65533;/EE&#65533;"&#65533;@&&#65533;&#65533;SLc&#65533;&#65533;|&#65533;&#65533;&#65533;LT:K)d+&#65533;&#65533;&#65533;i&#718518;&#65533;TA	&#65533;"m&#65533;&#65533;q&#65533;&#65533;e%&#65533;&#65533;P^&#65533;&#65533;&#65533;(&#65533;&#65533;IG&#65533;&#65533;SJ&#65533;g2&#65533;y&#65533;f&#65533;S&#65533;&#1156;&#25246;f;&#65533;&#65533;&#1169;	5&#65533;5&#65533;&#65533;P&#65533;Fr&#65533;&#65533;&#65533;C!J&#65533;&#65533;Q&#65533;MAgO}*v6l&#65533;&#872;F;&#65533;&#65533;&u&#65533;~BS&#65533;&#65533;O&#65533;a&#65533;&#65533;&#65533;?MTU&#65533;f5&#65533;[&#65533;&#65533;J&#65533;&#1366;&#65533;d&#65533;&#65533;&#65533;)%kZ&#65533;&#65533;o[<&#65533;&#65533;E&#65533;*L&#65533;&#65533;&#1256;&#65533;Tj]=&#65533;&#1319;F5&#65533;S-)g&#65533;&#65533;M&#65533;vF&#65533;&#65533;W&#65533;ZX&#65533;~&#65533;&#65533;d]&#65533;:9W&#1141;F6&#65533;&#65533;oU&#65533;0=y&#269;&#65533;&#1390;w&#65533;&#65533;=&#65533;&#1533;&#65533;H&#65533; &#65533;OJMfX&#65533;"6&#65533;&#65533;%l&#1530;&#65533;K&#338;A:dcZ!+Y&#1850;&#65533;aq&#65533;7&#65533;&#65533;*&#65533;&#65533;!-x0Z&#65533;&#65533;&#65533;c-&#65533;;&#1322;&#65533;&#65533;&#65533;m&#65533;a&#65533;&#166;&#65533;<&#65533;Z&#1750;&#1782;&#65533;v&#65533;&#65533;}&#65533;&#65533;4&#65533;&#65533;&#65533;&#65533;&#65533;&#65533;&#65533;E.i&#65533;&#65533;\&#65533;N&#65533;&#65533;.K]&#65533;&#65533;&#381;&#65533;#&#1900;&#65533;XAuS&#65533;q&#1521;l&#65533;U:&#65533;&#65533;&#65533;t&#65533;&#65533;,(9&#65533;Y&#65533;w&#65533;&#65533;L&#65533;e&#65533;&#65533;&#65533;&#65533;&#695;&#65533;&#65533;oa!	&#65533;&#65533;&#65533;&#65533;#&#65533;c	Q&#65533;	&#65533;J&#65533;&#65533;BO&#65533;&#65533;KMo^'l&#65533;
&#948;&#65533;;&#65533;;&#65533;\y&#65533;cq&#65533;&#65533;&#65533;&#65533;&#65533;a&#65533;&#65533;	&#65533;&#65533;o&#65533;&#65533;!&#65533;*R&#65533;&#65533;E-cY!1&#65533;W e&#65533;#l&#65533;&#65533;&#65533;&#65533;j&#1861;K&#65533;a9&#874;UH&#65533;+b&#65533;&#65533;8[L0w&#65533;e&#65533;N&#65533;&#65533;U&#65533;2y&#65533;&#65533;t&#65533;&#1587;_&#65533;&#65533;q&#65533;+&#65533;&#65533;&#65533;&#65533;@&#65533;&#65533;&#65533;?&#65533;#mc~&#65533;&#65533;&#65533;&#65533;&#65533;&#65533;&#65533;'	'v{`&&#65533;&#65533;&#65533;&#65533;&#65533;&#65533;L&#65533;c9&#65533;`&#65533;r&#65533;&#65533;A&#65533;Z&#65533;`&#65533;+&#65533;&#65533;EW&#65533;Y1&#65533;;Ek%&#65533;&#65533;H&#65533;&#65533;&#65533;&#65533;5&#65533;&#65533;N+&#65533;|s&#65533;P&#65533;=j&#65533;Z&#65533;&#65533;&#60639;e&#65533;&#1784;l&#65533;&#65533;&#65533;&#65533;1&#65533;m&#65533;[&#63033;/&#65533;u&#65533;&#65533;m&#65533;s&#65533;&#65533;Df&#65533;q(9L%&#65533;&#65533;&#65533;6&#65533;&#65533;&#65533;&#65533;{W;~&#65533;n&#65533;_&#65533;&#65533;'v{&#65533;ffE&#65533;&#65533;{&#65533;r&#65533;&#65533;&#65533;V8&#65533;&#65533;&#65533;&#65533;8&#65533;&#65533;|&#65533;7&#65533;&#65533;D}&#65533;X&#65533;B&#65533;&#65533;&#65533;&#65533;&#65533;j&#65533;&#65533;&#1738;&#170;UO&#65533;p&#65533;3\&#65533;7&#65533;&#65533;&#65533;&#65533;&#65533;J&#65533;&#65533;j<&#65533;&#65533;+&#65533;o&#65533;&#65533;W&#65533;P&#65533;V^2&#65533;&#65533;tE&#65533;x&#525;.r0&#65533;%&#1013;&#65533;S&#65533;t&#65533;G&#65533;&#65533;&#981;y&#275;MS&#65533;&#65533;&#65533;&#65533;:&#65533;9&#65533;&#1882;&#65533;&#211;&#65533;C&#65533;v&#65533;]}t&#65533;z&#1144;&#65533;&#65533;u&#65533;K&#65533;&#65533;r&#65533;&#65533;'&#65533;W&#65533;&#65533;[]&#65533;{'&#1404;E&#65533;&#65533;&#65533;{&#65533;&#65533;`{&#65533;&#65533;N&#65533;R&#65533;&#65533;&#65533;hO{&#65533;]&#65533;&#65533;&#65533;7&#65533;&#65533;s&#65533;&#65533;&#65533;&#65533;&#65533;&#65533;&#65533;v&#65533;5&#65533;z&&#65533;n&#65533;?&#65533;&#65533;&#65533;^'|&#65533;B&#65533;&#65533;\&#313333;&#1693;&#65533;x&#65533;G~&#65533;W-&#58028;w&#65533;w~&#65533;&#65533;&#65533;O&#65533;&#65533;&#65533;&#65533;&#65533;&#65533;W.<	&#65533;zRrY&#65533;&#65533;Gz^a&#65533;v&#65533;&#65533;G&#65533;=>w&#65533;&#1677;&#65533;&#65533;c]&#65533;&#65533;&#65533;%&#65533;E/|&#65533;&#65533;&#65533;&#65533;W&#65533;&#65533;&#65533;G&#65533;&#65533;&#65533;&#65533;&#65533;[&#65533;&#65533;&#65533;3&#65533;&#65533;&#65533;&#65533;7+&#65533;uO&#65533;&#65533;&#65533;>&#65533;&#65533;~&#65533;&#65533;&#981;&#65533; >&#65533;-A+&#65533;QB?&#65533;k>$p&#65533;&#65533;&#65533;&#65533;&#1298;>&#65533;+&#65533;&#65533;&#65533;&#65533;&#1779;&#65533;&#65533;&#65533;<&#65533;&#65533;&#65533;&#65533;&#16373;&#65533;=&#65533;c&#65533;&#65533;&#65533;9'&#65533;&#65533;&#65533;:&#65533;&#65533;C&#65533;&#65533;B@T&#65533;&#65533;&#65533;ps&#65533;&#65533;&#65533;@I&#65533;&#65533;&#1611;@&#819;&#65533;&#1853;&#65533;&#65533;@&#65533;&#65533;&#65533;T@&#65533;&#65533;@;&#65533;&#65533;4&#65533;K&#65533;&#65533;k<&#65533;r&#65533;l:&#65533;=&#65533;&#65533;&#65533;&#65533;&#65533;.&#65533;&#65533;&#65533;i&#65533;<&#65533;?&#65533;&#65533;&#65533;.4&#65533;&#65533;&#65533;&#65533;&#65533;&#65533; &#65533;,AdAS&#65533;&#65533;&#65533;[@&#65533;&#65533;&#65533;r&#65533;1&#65533;'L3&#65533;&#65533;>&#65533;&#65533;&#65533;&#65533;x3 &#1245;)l,-<.&#65533;0&#65533;)/<&#65533;#!&#65533;&#65533;&#65533;zD&#65533;&#65533;,;<7&#65533;&#65533;6,&#65533;7&#65533;&#65533;&#65533;Z&#65533;Y&#65533;&#65533;&#65533;7&#65533;28&#65533;!#L&#65533;&#65533;*$
&#65533;&#65533;
DBLD&#65533;r&#65533;&#65533;&#65533;&#65533;&#65533;F,C <&#220;A&#65533;&#1930;'&#65533;&#65533;D&#65533;&#65533;&#65533;B&#65533;0Nl&#65533;Tz&#65533;&#65533;&#65533;&#65533;&#687;&#65533;i&#65533;&#65533;1#SD&#65533;|&#65533;&#65533;@&#65533;DV&#65533;&#65533;&#65533;0&#65533;WCA&#65533;$&#65533;&#65533;[&#65533;D\&#65533;E&#65533;&#272;&#65533;&#65533;a&#65533;D`Fa&#65533;D &#65533;&#65533;&#65533;894C8&#65533;Z(?,&#65533;&#65533;@&#65533;&#65533;"6f&#65533;&#65533;&#65533;c&#65533;k&#65533;
r#&#65533;SDD&#65533;&#65533;X&#65533;pG?#A&#65533;)@tLGu&#65533;EvlG&#65533;&#65533;&#65533;&#65533;&#65533;>&#65533;LF&#65533;h&#65533;&#65533;&#43434;SE&#65533;@r#I&#65533;&#65533;G&#827;>&#65533;H&#65533;"&#65533;&#65533;=m&#65533;FX&#65533;oG[|&#65533;&#65533;&#65533;&#65533;&#65533;&#65533;&#65533;H%&#65533;IwJ&#65533;&#65533;H(2&#65533;&#65533;3 HJ&#65533;l%F&#65533;&#530;|&#664;1&#65533;I&#65533;|&#401;t&#65533;U&#65533;&#65533;&#65533;'&#65533;&#65533;&#65533;q#&#65533;B4&#65533;&#65533;I&#1051;&#347;&#65533;9b&#65533;&#65533;4&#65533;I&#65533;&#65533;&#289;$4|&#65533;&#65533;K&#65533;LJ&#65533;&#65533;H&#65533;&#65533;&#683;&#65533;&#495;b&#65533;&#65533;&#65533;&#511;4&#600;L&#65533;&#65533;J&#827;&#65533;kE&#65533;&#65533;:&#65533;BH$Ko&#65533;&#65533;L&#733;&#65533;&#65533;3&#65533;D~&#65533;K&#65533;&#65533;&#65533;&#65533;,JR&#65533;o&#65533;&#65533;&#65533;l&#65533;Z&#65533;^S&#888;L&#65533;&#65533;&#65533;eD&#65533;*L&#65533;,&#65533;T&#817;&#65533;&#65533;&#460;L&#65533;<H&#2012;&#65533;&#65533;&#248;&#65533;%&#595;&#65533;&#65533;&#65533;&#65533;&#1336;&#65533;TC&#65533;cA&#65533;&#65533;L9&#65533;&#291;,M&#65533;44&#65533;1&#65533;&#65533;&#65533;&#65533;&#65533;&#65533;
&#65533;J&#65533;&#65533;J&#65533;&#65533;J&#65533;C+l&#65533;&#65533;K&#65533;4K&#65533;
&#65533;\H&#65533;lO&#65533;&#65533;L&#65533;;;_&#65533;*&#65533;&#65533;s&#65533;N&#65533;&#65533;&#65533;&#65533;O&#65533;&#65533;&#65533;&#65533;&#65533;&#65533;$&#65533;JkF&#164;B&#65533;M&#65533;&#65533;>kO&#65533;&#65533;g&#65533;M&#65533;&#65533;&#65533;&#65533;6&#65533;&#65533;HD&#65533;q&#65533;L&#65533;&#65533;L&#65533;&#65533;&#994;4B&#65533;&#65533;O&#65533;&#65533;ee&#65533;&#65533;t&#65533;3A&#1066;&#65533;N&#65533;t&#65533;&#65533;&#65533;&#65533;&#65533;M&#65533;s2&#65533;&#65533;&#65533;&#65533;&#65533;&#65533;|[O&#65533;,N&#65533;&#65533;7^&#65533;&#995;&#65533;O&#65533;&#65533;&#65533;^&#65533;O&#65533;$&#65533;=&#65533;&#65533;&#871;<&#65533;&#65533;&#65533;S<P*&#65533;,&#65533;B&#65533;&#564;&#65533;Q&#65533;&#65533;&#65533;&#1133;&#65533;&#65533;&#65533; &#65533;!]Nb&#65533;K&#65533;E&#65533;$ J&#65533;t*&#65533;S:eR&#65533;ST&#65533;&'&#65533;R&#43741;5+>&#65533;&#65533;E6&#65533;&#65533;!.&#65533;Q/&#65533;A0S&#65533;,&#65533;&#65533;H&#65533;P&#65533;&#65533;&#65533;-	&#1729;o&#65533;P&#65533;&#65533;:&#65533;&#65533;;&#65533;&#65533;&#65533;EA&#65533;N&#65533;&#65533;&#65533;&#65533;Q5U-e&#1072;DTQ&#65533;&#65533;0e&#65533;
}1r&#65533;6&#65533;3A&#65533;Z/w,M&#65533;&#65533;&#65533;N&#65533;`&#65533;&#65533;`&#65533;&#65533;=E&#65533;&#65533;TQ&#65533;+@&#65533;&#65533;Q&#65533;MU]U&#65533;rUi&#1919;&#65533;&#65533;j&#65533;&#797;&#65533;&#65533;F&#65533;LZ&#65533;TI&#65533;&#1337;2&#65533;&#65533;&#65533;K54M%&#65533;]&#65533;K!&#65533;&#65533;_Va%&#65533;>5&#65533;cm&#65533;(&#65533;R&#65533;$&#65533;z&#65533;F]PV&#65533;&#65533;&#65533;,&#65533;E&#65533;U=&#65533;9m&#65533;&#65533;G&#65533;Up&#65533;T&#65533;#&#65533;&#65533;Ks}S&#65533;t=&#65533;T&#65533;&#65533;&#65533;O-VfE&#65533;d&#65533;&#65533;)EU&#65533;&#65533;&#1493;&#65533;&#65533;C&#65533;&#65533;.}PlXY5&#65533;V&#65533;&#65533;&#65533;,>V{Y&#65533;BW&#65533;l&#65533;&#65533;d&#65533;%&#65533;X&#65533;&#65533;Y&#65533;uRnZFU&#65533;X}&#65533;&#65533;K&#65533;-&#1674;CY`z&#65533;&#65533;U&#65533;nmY5x4&#65533;Y&#65533;&#65533;&#65533;%&#65533;&#65533;&#65533;YL&#65533;Yw&#65533;Y&#65533;&#65533;Y&#65533;&#65533;H&#65533;|&#65533;&#65533;&#65533;RBuL&#65533;&#65533;P&#65533;&#65533;&#65533;<Y&#65533;&#65533;:&#65533;&#65533;&#65533;&#65533;$GU&#65533;&#65533;J&#65533;&#1386;5&#1192;&#65533;&#1289;&#65533;Y&#65533;&#65533;&#65533;f&#65533;0&#65533;&#65533;Ge4U&#65533;&#65533;&#65533;}&#65533;>&#65533;&#65533;ED&#65533;nl&#1792;O&#65533;m[|[
&#65533;8&#65533;}Z&#65533;&#65533;4&#65533;Z&#65533;&#65533;[&#65533;E&#65533;&#65533;&#65533;O&#65533;&#65533;[<u&#65533;&#1284;&#65533;&#65533;&#65533;&#65533;TT&#65533;e&#65533;.&#1565;&#65533;&#65533;&#65533;\&#65533;m[X&#65533;&#65533;E&#65533;&#65533;&#65533;[&#65533;&#65533;V&#65533;&#65533;\&#65533;&#65533;&#65533;q-R@&#65533;&#65533;t&#65533;&#65533;&#65533;]&#65533;[m&#65533;Z&#65533;L&#65533;&#65533;&#839;&#65533;&#65533;&#65533;&#882;&#65533;Wj&#65533;\&#65533;&#65533;&#1395;e[&#65533;UD&#65533;&#65533;&#1859;em&#65533;]&#65533;%&&#65533;P&#901;&#65533;&#198;&#65533;&#1339;&#65533;Z&#65533;M&#1965;%&#65533;`&#65533;&#65533;X&#65533;&#65533;&#65533;&#65533;$&#65533;&#65533;%[&#65533;&#65533;&#65533;&#65533;&#65533;&#65533;&#65533;^&#65533;&#65533;&#65533;&#65533;&#65533;e&#65533;n-&#65533;	9_&#3920;&#65533;&#65533;Y&#65533;&#65533;&#65533;&#65533;&#65533;Z&#65533;}W&#65533;&#65533;_&#65533;&#65533;&#65533;&#65533;^}&#65533;&#65533;a&#65533;&#65533;\&#65533;g&#65533;_N[>&#65533;&#65533;&#65533;&#65533;&#65533;,&#65533;&#65533;&#65533;e`&#65533;?S_&#65533;m&#65533;	&#65533;`&#65533;E&#65533;&#1149;&#65533;&#65533;` EP&#65533;&#65533;I&#65533;~&#65533;yM(&#65533;&#976;&#65533;&#65533;&#65533;}bTa)&#65533;^&#1837;&#65533;&#65533;{a9&#65533;V&#24588;^&#65533;&#1962;&#65533;ar&#65533;&#1580;Q&#65533;&#65533;a &#65533;&#65533;&#65533;c&#65533;&#65533;Gat&#65533;R\&#65533;>V&#65533;9&#65533;b*na&#65533;Xp&#65533;b~&#65533;o&#65533;&#65533;&#65533;e&#65533;&#1132;Yu&#65533;Y&#65533;5&#65533;N&#65533;hdG^c6&#65533;&#65533;&#65533;X&#65533;&#65533;cgT&#65533;&#1795;&#65533; yI&#65533;&#65533;&#65533;N&#65533;&#65533;)N&#1601;ua>&#65533;\&#65533;&#65533;&#65533;&#163;[5&#65533;&#65533;&#65533;&#65533;Cn&#65533;D&#65533;Oh^&#65533;&#65533;&#65533;e\y&#65533;#&#65533;&#424;&#65533;&#65533;&#65533;Yl&#65533;=&#65533;U&#65533;eQ&#65533;&#65533;&#65533;,&#65533;>&#65533;c@&#65533;@VX&#65533;m&#65533;&#1286;W&#65533;e&#65533;]dv&#65533;\&#65533;&#65533;~&#65533;dsfq&#65533;d&#65533;&#65533;&#65533;&#65533;^&#65533;&#65533;Pf&#65533;&#65533;T&#65533;enDx>&#65533;g&#65533;fz&#65533;OV&#65533;fV^W&#65533;&#65533;f2&#65533;m&#65533;&#65533;[bQ&#367;I&#65533;Hgrn&#65533;V&#65533;PCf&#22781;b&#65533;wf&#65533;v&#65533;&#65533;FD&#65533;TKe{:0&d&#65533;&#65533;S&#65533;
&#65533;&#65533;h&#1536;;&#65533;&#65533;^&#65533;&#65533;7V&#65533;h&#65533;5rI/&#65533;&#65533;Qsg&#65533;&#65533;h&#65533;&#65533;E&#65533;&#65533;&#65533;YB&#65533;&#65533;h<&#65533;a&#65533;&#65533;&#65533;^]S2&&#65533;X6i&#65533;&#65533;&#65533;&#65533;V&#65533;&#65533;F&#9670;i&#65533;&#65533;&#65533;&#65533;&#65533;j&#65533;&#65533;hf&#65533;&#65533;&#65533;&#65533;&#65533;t&#65533;&#65533;h4&#65533;CjD~&#65533;6Uj&#65533;]j&#65533;nj&#65533;&#65533;*&#65533;\&#65533;*E7&#65533;e&#65533;&#390;&#65533;>&#65533;&&#65533;&#65533;&#65533;&#65533;&#65533;&#65533;_&#1259;g&#65533;.&#65533;"&#65533;M&#65533;&#65533;fk&#65533;S4&#65533;k&#65533;&#65533;>*5\&#65533;&#65533;&#1149;&#65533;&#65533;kMgn&#65533;8dN`&#65533;TH&#65533;&#65533;V&#65533;&#65533;h&#65533;AX&#65533;&#1486;s"BC&#676;&#65533;&#1362;&#65533;&#65533;&#65533;&#65533;&#614;l&#65533;n&#65533;&#65533;NL&#1454;&#65533;h&#65533;&#1097;&#65533;&#65533;&#65533;&#65533;&#65533;
&#65533;&#65533;&#65533;m?&#65533;&#65533;&#65533;>G|n&#65533;F&#65533;>l&#65533;&#65533;&#65533;$&#65533;&#1053;m&#1662;&#65533;l&#65533;e&#65533;&#54590;&#65533;&#65533;&#65533;m)&#65533;&#65533;&#65533;&#65533;&#65533;&#65533;e&#65533;&#65533;&#65533;s&#65533;&#65533;&#65533;&&#65533;:&#65533;RVn3&#65533;n3Um&#65533;1/\&#65533;&#65533;C&#65533;&#65533;&#65533;&#65533;&#65533;&#65533;&#65533;&#65533;&#65533;&#65533;fd&#65533;&#65533;&#65533;&#65533;U(&#65533;&#742;j&#65533;T&#65533;A&#65533;&#65533;&#65533;xo&#65533;&#65533;ox&#65533;&#65533;_&#65533;&#65533;.&#65533;&#65533;&#65533;o&#65533;v&#65533;NlK&#65533;$&#65533;&#65533;&#65533;&#65533;qa5p&#65533;&#2012;&#65533;gp&#65533;&#65533;p}&#65533;_&#65533;&#65533;&#65533;&#65533;&#65533;&#65533;5&#65533;&#65533;&#65533;2&#53958;a&#65533;6&#65533;&#65533;Nq&#65533;&#65533;\&#65533;&#65533;o&#65533;P,&#65533;&#65533;g&#65533;wd&#65533;q&#65533;68&#65533;[&#65533;N&#65533;&#65533;&#65533;^&#65533;&#65533;lB&#65533;&#65533;w^r$&#65533;&#65533;&#65533;&#65533;c&o&#65533;&#65533;f&#65533;3&#65533;(&#65533;&#65533;g8&#65533;HL&#65533;&#65533;+A&#65533;&#65533;&#65533;r8&#65533;B&#65533;&#65533;G&#65533;s\&#65533;&#65533;&#65533;B|&#65533;p&#65533;&#1489;&#1914;O&#65533;b&#65533;.m&#65533;&#65533;F&#65533;&#65533;s$&#65533;s&#65533;u&#65533;&#1975;&#65533;%&#65533;/&#65533;h?]&#65533;&#65533;Ao&#65533;DGtZ']&#65533;&#65533;nYgt0w&#65533;27&#65533;o.&#65533; O&#65533;x&#65533;"/&#65533;7uNOrqi[Z&#65533;u'&#65533;C&#65533;(o&#65533;i^&#65533;2&#65533;w&#65533;&#65533;vo'&#65533;Z&#65533;&#65533;\&#65533;uE&#65533;uq&#65533;&#65533;F&#65533;^&#65533;p&#65533;tw&#65533;K&#65533;m&#1701;s&#65533;une/`fw&#65533;&#65533;&#65533;o<&#65533;&#65533;&#65533;&@=&#65533;6>7&#65533;X&#65533;vn&#65533;&#65533;
X&#65533;X?&#65533;q&#65533;Y&#65533;f&#65533;FGw&#65533;to&#65533;O&#65533;/>&#65533;I&#65533;&#65533;J_&#65533;h&#65533;lbND,&#65533;&#65533;{&#65533;s&#65533;&#65533;&#65533;v&#65533;w~&#65533;&#65533;R&#65533;&#65533;j&#65533;&#65533;k&#65533;v&#65533;D&#65533;&#65533;y&#65533;&#65533;&#65533;&#65533;&#65533;x&#65533;&#65533;x&#65533;&#65533;&#65533;&#65533;&#65533;u&#65533;&#65533;xu&#65533;&#65533;xv&#65533;&#65533;&#65533;&#65533;_z&#65533;oz&#65533;w&#65533;uo&#65533;Gv{O&#65533;N&#65533;&#65533;&#65533;%&#214;&#65533;wRy&#65533;&#65533;&#65533;[U&#65533;A&#65533;yv&#65533;r+&#65533;&#65533;W&#65533;y
X{&#65533;&#65533;&#65533;x&#65533;&#65533;&#65533;&#65533;&#65533;{&#65533;&#65533;e&#65533;&#968;&#65533;&#65533;x&#65533;&#65533;{&#65533;&#65533;&#65533;gog&#65533;:&#65533;s&#65533;<y&#65533;&#65533;&#65533;&#65533;z&#65533;&#65533;w&#65533;Ve&#65533;F&#65533;&#65533;&#65533;y&#65533;&#65533;rXWx&#65533;|&#65533;g&#65533;&#65533;&#65533;{&#65533;&#65533;q&#65533;&#65533;{&#1103;&#495;&#65533;B&#65533;&#65533;&#65533;O&#65533;xG&#65533;yO|&#65533;&#65533;&#65533;G|&#65533;&#65533;&#65533;&#1091;}&#65533;o|&#65533;&#65533;&#65533;_q&#65533;U&#65533;&#1842;&#65533;&#65533;&#65533;_&#65533;&#65533;~&#65533;&#65533;|&#65533;'z&#65533;&#65533;{&#65533;}&#65533;/&#65533;&#65533;&#65533;N&#1359;&#65533;&.&#65533;"&#65533;&#65533;d&#1497;&#65533;&#65533;F&#65533;&#65533;S&#65533;,&#65533;&#65533;z&#65533;&#65533;}&#65533;&#65533;5&#65533;&#65533;&#65533;&#65533;e&#65533;&#65533;&#65533;&#65533;&#65533; ~&#65533;_&#65533;&#65533;W&#65533;/&#65533;&#65533;&#65533;&#65533;&#65533;&#65533;C&#65533;)&#65533;`&#65533;&#65533;&#65533;H%*h&#132;
JH&#65533;&#200;&#65533;L&#65533;hq&#65533;E&#65533;&#65533;p&#275;&#65533;&#65533;&#400;.V$)&#65533;P&#593;&#65533;L&#65533;l&#65533;&#65533;%&#65533;;ud&#916;c&#65533;&&#924;qv&#65533;&#65533;&#65533;s&#1056;B&#852;)*&&#1187;I&#65533;r&#65533;&#65533;)T,R&#65533;Z&#65533;"&#65533;*&#65533;(Z&#65533;p&#65533;&#65533;&#65533;+&#65533;"@&#65533;&#65533;&#65533;aFjAh&#65533;&#65533;v\r&#261;&#65533;-&#65533;$&#65533;&#65533;&#65533;Vb&#65533;&#65533;E.lX/&#65533;&#266;&#65533;3&#65533;&#65533;&#65533;1&#65533;&#530;'&#65533;e&#65533;r(&#65533;&#65533;2&#65533;&#65533;\3hN&#65533;.&#65533;&#65533;T&#65533;i&#1318;U&#65533;n&#65533;&#65533;&#65533;k&#1585;QG&#65533;m&#65533;&#65533;&#65533;&#65533;u&#65533;f&#65533;&#65533;&#65533;o&#65533;)Yft&#1272;&#65533;&#65533;&OjNQ&#65533;&#65533;&#65533; ?S&#65533;&#65533;4ur&#65533;&#65533;&#65533;6&#65533;5:F)&#65533;&#65533;Q&#65533;Rmo5+&#65533;&#65533;[&#65533;&#65533;-&#65533;&#65533;~&#65533;k&#1662;&#65533;;&#65533;&#65533;]w&#65533;&#65533;&#65533;&#65533;&#65533;&#65533;&#65533;a6&#65533;&#65533;.&#65533;
d&#65533;}&#65533;&#1604;&#65533;&#65533;&#65533;&#65533;hZ&&#65533;&#65533;!&#65533;!&#65533;&#65533;&#65533;&#65533;1bbp)6&#65533;&#65533;&#697;T\u-&#65533;&#65533;r.&#65533;h&#65533;v&#65533;&#65533;&#65533;&#65533;xn&#65533;&#65533;&#65533;6&#1997;G&#65533;&#22119;{I&#65533;&#65533;U&#65533;9&#65533;}&#65533;&#1623;&#65533;&#65533;&#65533;&#65533;&#65533;Y \^0`&#65533;a*8&#65533;&#65533;b:&#65533;X&#65533;VH&#65533;f&#65533;&#609;h&#65533;&#65533;8'&#65533;&#65533;MR&#65533;&#65533;y&#65533;&#65533;&#65533;&#65533;&#65533;&#65533;&#65533;bv!&#65533;$R&#65533;4
&#65533;&#65533;t&#65533;&#65533;h&#65533;9&#65533;&#65533;#&#65533;B9&#65533;&#65533;Gz&#65533;&#65533;&#65533;K2&#65533;d|UA&#65533;UXR&#65533;@&#65533;&#65533;{&#65533;&#65533;&#65533;[r&#36887;f&#65533;%&&#65533;&#65533;&#65533;&#65533;_&#65533;zkbi&#65533;i!&#65533;&#65533;&#65533;9&#7136;h&#65533;q&#65533;y,&#65533;x&#65533;)&#1072;}&#65533;l&#65533;0Jk&#65533;F&#65533;w&#65533;&#65533;&#65533;j&#65533;v:&#65533;8&#65533;&#65533;&#65533;i)&#65533;Mi&#65533;&#65533;&#65533;B&#65533;.&#65533;&#65533;&#65533;*C&#65533;&#65533;&#65533;gW&#65533;&#65533;&#65533;&#682;&#65533;&#65533;&#65533;+&#65533;&#65533;&#65533;&#65533;&#65533;&#65533;&#65533;&#65533;&#10629;m{&#65533;&#65533;&#65533;Z&#65533;,&#65533;s.&#65533;&#65533;69&#65533;&#65533;&#65533;&#65533;&#65533;8S&#65533;&#65533;F&#65533;Rv+%&#65533;&#65533;&#1854;&#65533;h&#65533;&#65533;<&#65533;&#13467;&#65533;&#65533;&#30875;&#65533;&#65533;&#65533;&#65533;GN$*Y&#65533;&#65533;&#65533;&#65533;&#65533;&#65533;6&#65533;&#65533;&#65533;&#65533;/&#65533;D&#65533;&#65533;+&#65533;&#65533;Lph_6&#65533;f
&#65533;0&#1396;Ir&#65533;&#65533;/&#65533;5&#65533;&#65533;v&#65533;&#65533;-bk&#65533;&#65533;&#65533;&&#65533;1&#65533; &#65533;&#65533;&#65533;$&#65533;tr&#65533;p&#65533;LzI&#65533;&#65533;2&#65533;1&#65533;,&#65533;&#65533;Y&#1612;&#65533;&#65533;&#65533;&#65533;&#65533;i&#65533;3&#65533;&#65533;&#65533;&#65533;j0B&#65533;^it&#65533;Z&#65533;XeK&#65533;&#65533;t&#65533;P;u&#1377;c&#65533;&#65533;&#65533;&#710;-6&#65533;d&#65533;/i&#65533;z&#65533;k&#65533;&#65533;m&#1743;&#65533;}&#65533;&#661;&#65533;&#65533;r&#65533;z&#65533;&#65533;&#65533;&#65533;F1&#65533;&#65533;3n&#65533;`=&#65533;Z&#65533;&#1038;?&#65533;&#65533;eR~9&#65533;j>p&#65533;&#65533;&#65533;	&#65533;&#34967;&#65533;5&#65533;&#65533;&#65533;&#65533;H&#65533;c#&#65533;&#65533;&#65533;&#65533;&#65533;&#65533;'&#65533;&#65533;&#65533;]&#65533;&#65533;&#735;&#65533;&#665;&#65533;}&#65533;&#65533;&#65533;&#65533;&#65533;&#65533;.&#65533;&#65533;&#65533;&#65533;&#65533;*&#65533;&#65533;Uq)&#65533;^&#65533;&&#65533;/
&#65533;V&#65533;&#732;&#65533;&&#65533;&#65533;}&#65533;{&#65533;&#65533;"2(&#65533;1&#65533;9&#65533;+&#65533;&#65533;&#65533;&#1466;&#65533;nF&T&#65533;&#65533;&#65533;@&#65533;&#65533;&#65533;&#65533;&#65533;.&#65533;&#65533;&#65533;&#65533;&#65533;&#65533;&#65533;Hs&#65533;&#65533;&#1896;2&#65533;)&#65533;l>>&#65533;&#5314;7&#65533;&#65533;&#65533;&#65533;F&#65533;7&#65533;&#65533;5&#65533;	&#65533;&#65533;H=DP{&#65533; &#65533;tc&#65533;Jp&#65533;&#65533;&#65533;&#65533;&#65533;<g&#65533;&#1105;&#65533;a%B&#65533;&#65533;&#65533;n&#65533;]_&#65533;G&#65533;w&#65533;&#65533;&#65533;$m&#65533;0&#65533;K" &#65533;(D"&#65533;&#65533;x&#65533;<")/&#65533;&#65533;j&#65533;x$&#65533;&#65533;&#65533;*P_&#65533;\&#65533;&#65533;x&#65533;*nN{&#65533;&#65533;&#65533;&#65533;&0&#65533;I&#65533;0eS&#65533;U&#65533;&#65533;&#65533;|&#65533;&#65533;&#65533;&#65533;5&#65533;&#65533;&#65533;&#65533;&#65533;;&#65533;AG9&#65533;&#65533;v&#65533;&#65533;&#65533;w)&#65533;&#65533;&#65533;&#65533;<&2&#65533;&#65533;&#65533;@&#65533;+C$d!&#65533;H$&#65533;&#65533;&#65533;l6&#65533;H&#65533;m^&#65533;&#65533;G&#65533;&#65533;9&#65533;=O^07&#65533;0&#65533;&#65533;&#65533;03&#65533;&#65533;<&#65533;xiK&#65533;&#65533;rZp&#65533;H&#65533;z9&#65533;&#65533;&#65533;&#65533;&#65533;<&#65533;&#65533;e&#65533;&#65533;&#65533;<&#65533;A&#65533;	&#65533;AB3&#65533;&#1188;&#65533;&#65533;&#65533;&#65533;&#65533;lr&#65533;&#65533;&#1924;&#65533;&#65533;y+q&#65533;&#65533;&#65533;&#65533;:&#65533;&#65533;&#913;&#65533;&#65533;&#65533;&#65533;&#65533;I&#65533;&#40264;A&#65533;c&#65533;'-&#65533;9Oz&#65533;&#65533;&#65533;&#65533;'N}&#65533;&#65533;5&#65533;&#65533;
&#65533;&#65533;j&#65533;g&#65533;
&#65533;R&#65533;&#65533;&#65533;P&#65533;F4&#65533;&#65533;&#65533;6-z&#65533;~iT&#65533;&#65533;j'&#65533;R&#65533;&#65533;s&#65533;^-&#65533;I&#65533;*&#1457;&#65533;4&#65533;&#65533;1&#65533;M&#65533;9&#65533;6&#65533;RFl&#65533;TN&#65533;&#65533;&#1273;&#65533;&#65533;A&#65533;O&#65533;&#65533;&#65533;>&#65533;gC&#65533;kQzT&#65533;&#658438;u&#65533;R&#65533;&#65533;
0&#65533;&#65533;&#65533;&#65533;"&#1642;&#65533;&#65533;rX&#65533;(&#65533;&#1455;r&#65533;&#65533;&#65533;-&#65533;&#65533;X&#65533;A&#65533;&#65533;&#65533;Ie&#65533;&#65533;&#1394;&#65533;&#65533;&#65533;k&#65533;&#65533;ZW&#65533;U&#65533;M&#65533;+C&#65533;&#65533;eF&#65533;&#65533;&#65533;U&#65533;")9&#65533;6&#65533;&#65533;Ou&#65533;'&#65533;\&#65533;n&#65533;Y&#65533;(t&#65533;&#65533;Nn&#65533;&#65533;&#65533;&#65533;ShGK&#65533;&#65533;&#65533;R&#65533;&#65533;&#65533;ek&#65533;)&#1973;&#65533;&#65533;&#4717;li[&#65533;&#65533;1%*|&#65533;J2&#65533;&#1727;&#65533;=&#1256;B&#65533;mR&#65533;&#65533;&#65533;&#65533;&#65533;i?0.&#65533;k&#65533;Wv&#65533;&#65533;&#65533;s1[N&#906;&#65533;&#65533;&#65533;&#65533;YK;&#1936;@G&#65533;v&#65533;&#65533;w&#65533;&#65533;&#65533;&#43132;&#65533;&#65533;&#65533;z&#65533;k&#65533;&#65533;&#65533;O&#65533;&#65533;&#65533;&#65533;&#65533;}&#65533;&#65533;[&#65533;
&#65533;&#65533;&#65533;W&#65533;&#65533;&#65533;M&#65533;&#65533;rn&#65533;&#65533;&#65533;k&#65533;&#65533;>&#65533;.&#65533;[*&#65533;	s&#65533;6&#1734;&#65533;I&#65533;&#65533;q0G|&#65533;f&#65533;&#65533;&#65533;&#65533;&#65533;&#65533;`&#65533;&#65533;&#65533;&#65533;&#65533;=&#65533;S f&#65533;&#65533;&#65533;f&#65533;&#65533;&#65533;-&#65533;f&#65533;&#1432;&#65533;dv&#65533;&#65533;*&#65533;	j&#65533;&#65533;[&#65533;3&#65533;&#65533;&#65533;k&#876;&#65533;&#65533;VL&#65533;<B&#65533;&#65533;u&#65533;I~&#624;&#65533;L&#65533;&#65533;B&#65533;7&#65533;&#65533;K&#65533;_&#226;X&#65533;V&#65533;4&#65533;[&#65533;b0&#65533;9&#65533;&#65533;F3&#65533;;&#65533;|&#65533;&#65533;V&#65533;&#65533;&#1820;&#65533;,>&#65533;Y&#65533;&#65533;
r&#65533;\J&#65533;B&#65533;&#65533;lD&#65533;Q&#65533;k|Z&#65533;N&#65533;&#65533;?&#65533;\.&#65533;s&#65533;d&#65533;r&#65533;,}i`&#65533;&#65533;&#65533;&#65533;B-ci&#65533;Y&#65533;&#65533;-5&#65533;&#65533;j&#65533;&#65533;&#65533;x&#65533;&#65533;&#65533;a&#65533;&#65533;!&#1747;&#1468;&#65533;&#65533;&#65533;&#65533;{&#65533;&#65533;p&#65533;+&#65533;E&#65533;;b&#13744;D=v&#65533;&#65533;&#65533;l&#65533;&#65533;o&#65533;&#65533;&#65533;&#65533;&#65533;&#65533;]&#65533;P3&#65533;&#65533;3&#950;&#65533;\g&#896;&#65533;N&#65533;&#65533;6&#65533;&#65533;&#65533;jWv&#1109;~&#65533;&#65533;&#65533;{&#65533;&#65533;tg&#65533;&#65533;E&#65533;5&#65533;C&#65533;&#65533;<&#65533;&#65533;e&#65533;&#65533;7&#65533;&#65533;&#65533;r}&#65533;&#21013;fS+	&#65533;h&#65533;y&#65533;.&#65533;&#65533;&#65533;&#65533;m&#710;&#65533;&#65533;&#317;&#65533;&#65533;p&#65533;&#65533;&#65533;.&#65533;&#65533;`&#65533;&#65533;Z&#65533;&#65533;&#65533;/E&#65533;`&#65533;&#65533;&#65533;&#65533;1M&#65533;o&#65533;&#65533;&#65533;\v&#65533;&#65533;&#65533;s&#65533;|&#65533;5g&#65533;>&#65533;&#65533;j&#65533;&#65533;M&#65533;&#65533;j&#65533;]&#1841;&#65533;&#65533;wq&#65533;&#65533;&#65533;3&#65533;&#65533;|:&#65533;?[&#65533;&#65533;&#65533;&#65533;$&#954;&#1527;&#65533;x7&#65533;`&#65533;&#65533;&#65533;	$s&#65533;&#65533;&#65533;&#65533;&#65533;2&#65533;&#65533;&#65533;&#65533;,O&#65533;:&#65533;&#65533;S&#65533;&#1606;&#65533;Z&#65533;v&#65533;&#65533;&#65533;,&#65533;z!&#65533;3&#65533;{&#65533;X&#65533;&#65533;&#65533;]&#65533;&#65533;&#1978;&#65533;k+&#65533;&#65533;#>&#65533;&#65533;&#65533;&#65533;&#65533;x&#65533;O&#65533;&#1632;7;&#65533;1&#65533;&#65533;&#65533;s~&#65533;/&#65533;&#65533;&#65533;!&#1189;&#65533;&#65533;&#65533;&#65533;u&#247;&#65533;&#65533;&#65533;&#65533;&#65533;8&#65533;&#65533;&#65533;_{&#65533;^&#65533;O&#65533;}&#65533;&#65533;&#65533;3&#65533;&#65533;~&#65533;&#65533;N%&#65533;&#65533;&#65533;eG&#65533;&#21887;&#65533;&#65533;&#65533;&#65533;&#65533;&#65533;b&#65533;&#65533;&#1749;&#65533;&#989;&#65533;&#65533;&#389;&#65533;&#65533;&#65533;&#65533;k&#65533;.&#65533;&#1122;&#65533;&#2018;&#65533;&#65533;&#65533;P&#65533;&#65533;&#65533;&#65533;_&#65533;&#65533;&#65533;C&#65533;Di&#1705;-&#65533;&#65533;&#65533;&#65533;&#65533;&#65533;&#65533;&#65533;&#1831;	 &#65533;&#65533;]N&#65533;&#65533;en&#2040;&#65533;&#65533;&#65533;y&#65533;y&#65533;`&#65533;9&#65533;>&#65533; F&#65533;O&#65533;&#65533;&#65533;0U &#65533;U&#65533;&#65533;e&#65533;~]z&#65533;V&#65533;&#65533;&#65533;&#1589;&#65533;&#65533;&#65533;`	&#65533;&#65533;	&#65533;&#65533;&#65533;&#65533;&#65533;Q>&#65533;&#65533;pO&#65533;&#65533;&#65533;&#65533;^&#65533;&#65533;6&#65533;MmJ >&#1635;&#65533;&#65533;&#65533;&#65533;&#65533;&#65533;b&#65533;&#65533;1a:arE&#65533;N!V&#65533;^&#65533;&#1673;&#65533;&#65533;&#65533;X&#65533;\&#65533; v&#65533;&#65533;&#1271;@J&#65533;&#65533;a$&#65533;P&#65533;&#65533;%^"
&#65533;&#65533;&#65533;&#65533;&#65533;~9&#65533;&#65533;&#65533;y &#65533;&#65533;L&#65533;&#1844;!+&#65533;a\ 
&#65533;&#65533;u&#65533;P&#65533;&#65533; h&#65533;&#65533;l "&#65533;)&#65533;K1&#65533;&#65533;&#65533;&#65533;N&#65533;&#65533;&#65533;&#65533;$#&Vb2.c&#65533;&#65533;!(&#65533;&#65533;&#1371;&#929;C&#65533;&#65533;.a&#65533;&#65533;&#65533;&#65533;q&#65533;,&#65533;b&#65533;b-
b&#65533;`a
&&#65533;!&#65533;&#65533;&#65533;&#65533;"&#65533;U&#65533;/."0&#65533;&#65533;&#65533;@&#65533;$&#65533;&#65533;&#65533;}&#65533;22#?6&#65533;&#65533;x"&#65533;&#65533;&#65533;5&#65533;&#65533;5&#65533;&#65533;h&#65533;~&#65533;&#65533;%u#&#65533;&#65533;c8&#65533;#9&#65533;&#65533; &#65533;a9&#65533;#]2X&#65533;&#65533;&#65533;"&#65533;&#65533;/&#931;0F&#1915;&#65533;&#65533;=&#65533;'&#65533;c&#65533;dPS&#65533;1&#65533;_)dA&#420;&#65533;%$&#65533;&#65533;`&#579818;&#65533;$D&#65533;C&#65533;&#65533;Drd&#65533;QL&#65533;&#65533;FZ$F&#65533;&#65533;G&#65533;&#65533;&#65533;&#65533;1#2&#65533;d&#65533;&#65533;#&#65533;d&#65533;Ic&#65533;&#65533;n&#65533;6&#65533;&#65533;5&#65533;&#65533;&#65533;&#65533;	"O&#65533;dDJ&#65533;&#65533;&#65533;P%Q&#65533;*&#65533;R2%&#65533;5`&>eIJ&#65533;J	JN&#65533;%&#65533;&#65533;&#65533;&#65533;d&#65533;Q&#65533;Vz&#65533;&#65533;&#65533;&#65533;X&#65533;&&#65533;&#65533;QYj^Y&#65533;&#65533;c&#65533;&#65533;ON$&#65533;&#65533;e[%;&#65533;&#65533;ef$[&#675;\> &#65533;&#65533;&#65533;$&#517;&_&#65533;&#65533;&R&#65533;&#65533;&#65533;c&#65533;mA&#65533;&#65533;^V&a&#65533;Pb&#65533;N
&#65533;+F&d&#65533;&#65533;dR&#65533;&#65533;m&#65533;&#65533;&#65533;%\&#65533;[Z5b&#65533;`T&#65533;f^&#65533;s6&#65533;^&#65533;eiv&#65533;U&#65533;&#65533;&#65533;&#65533;`&#65533;]A&#65533;&&#65533;51&#65533;bfR&#65533;5&#65533;n&#65533;&#65533;oRd+J&#65533;:^fu-&#65533;p&#65533;g&#65533;&#65533;q&#65533;V>&#65533;%jF't&#65533;'~&#65533;t&#65533;Ooi'&#65533;&#65533;&#804;a&#65533;&#65533;w&#65533;&#65533;m&#153;&#845;'yR&8&#65533;'Z&#65533;z
gRr&#65533;g&#65533;g&#65533;&#295;]&#65533;&#65533;>&#65533;&#65533;s&#65533;}:&#65533;&#65533;dK&#65533;&#65533;&#65533;&#65533;Ra(&#65533;&#65533;&#65533;&#65533;&#65533;&#65533;&#65533;~gxN&o&#65533;!&#65533;%h Vdf_Xi&#65533;-&#65533;b{&#65533;&#65533;&#65533;^&#65533;|b&#65533;&#65533;&#65533;[J&#65533;&#65533;&#65533;&#65533;&#65533;&#65533;z&#65533;J&#65533;~&#65533;&#65533;&#65533;&#65533;&#1417;&#65533;h5&#65533;&#65533;V&#65533;&#65533;)&#65533;zc&#65533;&#65533;&#65533;hN.hn:h&#65533;F&#65533;&#65533;&#65533;z&#65533;%&#65533;&#65533;&#65533;&#65533;ZI)&#65533;= &#65533;&#65533;h&#65533;&#65533;]&#65533;K&#65533;&#339;:i&#65533;&#65533;)&#65533;.&#65533;_J&#65533;fL&#65533;FSW&&#65533;&#65533;&#65533;%xj&#65533;&#65533;&#65533;f&#65533;&#65533;iZR&#65533;&#65533;j&#65533;&#65533;bgR&#65533;&#65533;(&#65533;njv&#65533;&#65533;&#65533;&#65533;D&#65533;&#65533;&#679;l&#39496;&#65533;&#65533;&#65533;*&#65533;&#65533;h&#65533;.TXX'A2&#65533;&#65533;&#65533;&#65533;li&#65533;&#65533;N&#65533;&#65533;&#65533;&#65533;&#65533;^j&#65533;j*&#65533;vj&#65533;~*&#65533;rW\&#65533;&#65533;&#65533;&#65533;&#65533;&#65533;fh&#65533;&#65533;&#65533;&#65533;&#65533;&#65533;/5'@&#65533;&#65533;&#65533;&#65533;j&#65533;&#65533;&#65533;m&#65533;[&#65533;gV"&#65533;
&#65533;&#65533;!&#65533;
&#65533;&#65533;j&#65533;`&#65533;&#65533;io&#65533;&#65533;&#65533;)&#65533;r&#65533;!&#65533;&#65533;'<&#65533;&#19164;~&#65533;gB&#65533;6#&#65533;>&#65533;H.&#65533;bk&#65533;n+&#65533;l&#65533;&#65533;&#65533;*&#65533;&#65533;&#65533;Fl&#65533;b&#65533;&#65533;&#65533;(&#65533;a&#65533;&#1709;+&#65533;&#65533;_&#65533;&#65533;kD&#65533;+q&#65533;&#65533;z*W&#1373;/&#65533;&#1052;v&#65533;&#65533;l&#65533;j&#65533;&#553;_&#65533;&,&#65533;nk&#65533;&#65533;f&#230;L&#166;&#65533;Nl&#65533;r)&#65533;J&#65533;&#65533;&#65533;&#65533;6d&#65533;&#65533;&#36570;&#65533;,&#65533;Y&#65533;&#65533;F&#65533;&#65533;"&#65533;G&#65533;&#65533;&#65533;]&#1973;l^&#65533;`=R&#65533;&#65533;&#65533;l&#65533;&#65533;,&#65533;.,&#65533;&#65533;&#65533;&#65533;l&#65533;&#65533;m&#65533;R&#65533;&#65533;&#65533;&#65533;m&#65533;&#65533;&#65533;&#65533;~l&#65533;>d&#65533;:&#65533;z&#65533;J&#65533;&#65533;Rm&#65533;&#65533;&#65533;1%&#1466;l&#65533;&#65533;j&#65533;}&#65533;&#4525;&#65533;&&#65533;&#65533;-&#1622;m&#65533;A,l6&#65533;&#65533;-&#65533;&#662905;m&#65533;&#65533;&#65533;(&#65533;&#65533;,&#65533;&#65533;&#65533;&#65533;&#1312;R^&#65533;&#60274;vWS&#65533;&#65533;.&#65533;.&#12206;&#65533;&#430;R&#65533;,&#65533;&#65533;&#65533;&#65533;B.&#65533;&#65533;&#65533;&#65533;&#65533;f&#65533;&#65533;&#65533;&#65533;FQ&#65533;*W&#65533;i.&#65533;r&#65533;&#65533;+&#65533;~&#65533;l&#65533;&#65533;&#1946;&#65533;Zm&#65533;:&#65533;>N/&#65533;r-&#65533;^&#65533;&#65533;&#1421;&#65533;&#65533;&#65533;B&#65533;&#65533;&#65533;&#65533;&#65533;u&#65533;"D&#65533;k&#65533;&#65533;&#65533;&#65533;&#65533;&#34266;/&#65533;&#65533;&#65533;vI&#65533;H(&#65533;&#65533;
&#65533;&#65533;&#65533;v&#65533;n&#65533;Bo&#65533;9&#65533;&#65533;Qo&#65533;l&#65533;&#65533;&#65533;&#65533;&#65533;y&#65533;&#65533;&#65533;&#65533;:&#65533;&#65533;B,&#65533;.&#65533;&#65533;:&#65533;&#65533;&#65533;&#65533;&#65533;dl&#65533;&#65533;n&#59742;&#65533;glh!p"&#65533;\F&#65533;&#44705;&#65533;~&#65533;O!&#65533;&#65533;&#65533;0#0&#1710;&#304;z%wN&#65533;*v^&#65533;&#65533;&#65533;&#65533;&#65533;&#65533;&#65533;*&#65533;&#65533;dc&#65533;&#65533;&#65533;&#65533;&#65533;&#65533;&#65533;dHJ&#65533;&#42672;&#65533;&#65533;foK1@&#65533;l&#65533;z&#65533;&#1514;&#65533;*F&#65533;N&#65533;{q&#1790;-:&#65533;"&#65533;&#65533;sp&#65533;&#65533;#"&#65533;E&#65533;&#65533;;&#23506;g;&#65533;&#65533;&#65533;F&#65533;
/&#65533;'n&&#705;&#65533;(nq&#65533;/!W&#65533;!{&#65533;d~&#65533;&#65533;&#65533;&#65533;1iD&#65533;f&&#65533;0&#65533;1&#65533;j&#65533;&#65533;&#65533;wr[&#65533;&#65533;&#65533;&#65533;&#65533;&#65533;&#65533; &#65533;&#65533;!&#65533;&#65533;&#65533;"&#65533;\c&#65533;i&#1210;+&#65533;@m&#65533;7/&#65533;&#65533;&#65533;&#433;&#65533;&#884;^r&#65533;&#65533;
&#65533;11&#65533;q~n2&#65533;G?#373(?3u&#65533;&#65533;5&#65533;,&#65533;K&#65533;2&#65533;HjU]c&#65533;2+'mo&#65533;M&#65533;8w&#65533;&#65533;&#65533;#?&#65533;#&#65533;nz&1t(q/&#65533;&#65533;&#65533;E1&3>&#65533;A&#65533;X+2&#65533;&#65533;2&#65533;&#65533;,4&#65533;g4c&#65533;g&#65533; _S&#65533;&#65533;&#65533;&#65533;i!&#65533;&#65533;&#1094;&#65533;9&#65533;"-&#65533;&#65533;7&#434;&#65533;&#65533;3&#65533;&#65533;&#65533;k;p&#65533;&#65533;&#65533;.&#65533;Jo=&#65533;3&#65533;&#65533;s>&#65533;e?/s&#65533;`&#65533;jtA&#1012;AcZ5&#65533;mwN&#65533;B&#65533;&#65533;c&#65533;DO&#65533;&#65533;&#65533;d9&#65533;0Z"&#36489;-Cr$&#65533;1iUu&#65533;&#65533;&#65533;&#65533;.]&#65533;&#65533;	&#65533;U&#65533;tO&#65533;0S&#65533;&#65533;44&&#65533;3o&#65533;4M+p&#65533;)&#65533;MSs&#65533;(C&#65533;[&#65533;&#65533;9&#65533;*F&#65533;gE&#65533;k&#65533;~&#517;&#65533;&#65533;&#65533;s&#65533;b&#65533;G&#65533;&#1456;&#65533;A`GuSN&#65533;&#65533;J3gR\uwrct2&#65533;d&#65533;&#65533;W&#65533;&#65533;X&#65533;;&#65533;Y&#65533;&#65533;&#65533;&#65533;[&#65533;uD;&#65533;C&#65533;u&#65533;&#65533;&#65533;\S&#65533;&#65533;fn\t&#65533;&#65533;`&#65533;f&#65533;&#65533;R/&#65533;&#65533;&#65533;H&#65533;&#65533;G&#65533;%&#65533;6t&#65533;dc&#65533;'&#65533;v3&#65533;&#65533;'&#65533;&#65533;&#1361;5}&#65533;Y;.g&#65533;&#65533;g&#65533;&#65533;O?w\&#65533;&#65533;i&#65533;u]&#65533;'^&#65533;6&#65533;_{&#65533;&#65533;=oF&#1334;&#65533;1YIvnc&#65533;&#65533;&#65533;&#65533;o&#65533;qp{uX[%&#65533;&#65533;4wr&#65533;&#65533;&#65533;n&#65533;&#65533;&#65533;46KT[5tK&#65533;`&#65533;d&#65533;2,{,P&#65533;&#65533;o	k&#65533;&#65533;&#65533;&#65533;^W&#65533;;WhD&#65533;x&#65533;%|&#65533;`	_&#65533;dk&#65533;&#65533;&#868;&#65533;c;6&#65533;&#65533;v{&#65533;&#65533;~&#65533;&#65533;X&#65533;p&#65533;&#65533;&#65533;6t&#65533;}&#65533;wR&#65533;"&#65533;&#65533;3&#65533;&8&#65533;Rtu&#65533;ml&#65533;6&#65533;'&#65533;v&#65533;r&#65533;&#65533;D&#65533;&#65533;&#65533;&#65533;&#65533;+&#65533;J&#65533;6K&#65533;A&#1000;&#65533;&#65533;&#65533;gch&#65533;dG6&#65533;s&#65533;{&#65533;x&#65533;z
&#65533;&#65533;[(j&#65533;&#65533;&#65533;&#65533;&#65533;&#65533;y&#920;2&#65533;&#65533;&#65533;N&#65533;xP&#65533;&#65533;&#65533;&#65533;k]&#65533;8&#65533;xgw&#65533;&#65533;&#1155;&#65533;&#65533;&#65533;`&#65533;&#465;c&#65533;+yyI&#65533;Ky &#65533;&#65533;&#65533;8X&#65533;3&#65533;1dky&#65533;S6|&#65533;&#65533;&#65533;XzY&#65533;&#65533;&#65533;'a&#65533;s&#65533;;7&#65533;Ow&#65533;&#65533;&#65533;i&#65533;&#65533;&#65533;&#65533;&#65533;&#65533;&#65533;&#65533;&#65533;&#65533;&#65533;&#65533;&#65533;&#2021;S&#65533;Z&#65533;j&#65533;(z&#65533;/z&#65533;T&#65533;&#65533;Cz&#65533;w&#65533;d&#65533;&#65533;c&#65533;&#65533;[y&#65533;8&#65533;&#65533;&#65533;tN&#65533;x&#65533;&#65533;&#65533;&#65533;&#65533;:u&#65533;p&#65533;@&#65533;&#65533;6&#65533;&#65533;I;&#65533;&#65533;E&#65533;&#65533;w_&#65533;&#65533;#&#65533;&#65533;2&#65533;b&#65533;.&#65533;;A(d&#65533;&#65533;{&#65533;KS&#65533;&#65533;z&#65533;?v&#65533;s&#65533;&#65533;&#65533;&#62460;&#65533;8&#65533;;&#65533;&#65533;&#65533;s&#65533;&#65533;&#65533;8&#65533;~:&#65533;7&#65533;&#65533;&#65533;&#35834;2&#65533;'2O&#65533;&#65533;&#65533;&#65533;5&#65533;&#65533;&#65533;&#65533;&#65533;`&#65533;&#3527;&#65533;&#65533;mh&#65533;&#1740;U&#65533;&#65533;~&#65533;&#65533;&#65533;&#65533;&#65533;&#65533;c&#65533;&#65533;&#65533;;Ag:P&#65533;&#65533;&#65533;{kn:&#65533;w&#65533;&#65533;&#65533;&#65533;?&#65533;&#65533;C&#65533;&#65533;&#65533;&#65533;O&#65533;&#65533;&#65533;&#65533;o&#65533;&#65533;&#65533;)&#355;&#65533;&#65533;ZA&#65533;@6Ryw&#65533;b&#65533;&#65533;K&#523;<&#65533;&#1268;&#65533;&#65533;&#1315;&#65533;&#65533;&#65533;&#65533;&#754;q&#65533;&#65533;S&#65533;[?&#65533;@&#65533;j<&#1906;&#65533;P&#65533;&#65533;&#65533;&#65533;&#1950;&#65533;Y+&#65533;&#65533;&#65533;e;&#65533;O&#65533;.&#65533;|&&#65533;d@&#65533;'&#65533;#}&#65533;(	&#65533;&#65533;|5WTX&#65533;<&#65533;&#65533;&#65533;&#65533;W;&#65533;&#65533;&#65533;A#j&#65533;jB_&#65533;hg@&#65533;&#65533;&#65533;i&#65533;}&#65533;&#65533;&#65533;&#65533;O&#65533;&#65533;&#65533;&#65533;&#65533;&#65533;&#65533;ff&#65533;=&#65533;[&#65533;v&#65533;&#65533;?Gq&#65533;&#65533;&#65533;&#65533;l&#65533;&#65533;&#65533;&#65533;F&#65533;&#65533;&#65533;7F&#65533;&#65533;@&#65533;&#65533;>&#65533;&#65533;&#65533;Wg&#65533;&#65533;&#65533;}wE&#65533;O&#65533;&#65533;A&#65533;&#65533;6&#65533;&#65533;}&#65533;b~&#65533;u&#65533;&#65533;z&#65533;'N&#65533;&#65533;&#65533;&#34302;&#65533;ND&#65533;&#65533;&#65533;&#65533;Ck&#65533;W&#65533;&#65533;{&#65533;3&#65533;+&#65533;[&#65533;&#1904;&#65533;&#65533;:&#65533;<}~&#65533;&#65533;?f5&#65533;-&#65533;&#65533;4xPAB&#65533;&#65533;P&#65533;b&#65533;).|&#65533;&#65533;@F&#65533;8v&#65533;h&#65533;&#272;I.&#65533;t&#65533;SJL&#65533;0&#65533;T&#65533;&#65533;R&#65533;J&#65533;hB&#65533;y&#65533;QN&#65533;;&#65533;d&#65533;&#65533;gPAC&#65533;siR>K&#65533;4&#65533;&#65533;&#65533;S&#65533;T&#65533;kV&#65533;p&#65533;&#65533;&#65533;&#65533;&#65533;&#65533;&#65533;c&#65533;n&#65533;z&#1452;&#65533;X&#65533;&#65533;0!.&#65533;!8&#1333;;o&#65533;{&#65533;&#65533;&#65533;&#65533;&#65533;&#65533; U&#65533;lq&#531;-d&#65533;q&#65533;&#65533;qa&#65533;ZWyrs&#65533;&#65533;H8)&#65533;&#65533;&#1123;&#65533;&#65533;&#65533;D3&#65533;&#861;&#65533;&#65533;&#65533;v&#65533;&#65533;e&#65533;nA&#65533;&#65533;~3&#65533;&#65533;&#65533;{ p&#65533;&#65533;G6l&#65533;xE&#65533;&#65533;&#65533;&#65533;hq&#65533;G&#65533;#&#65533;?'N;&#65533;L&#65533;av&#65533;.3N&#65533;<&#65533;5o&#65533;R&#65533;&#65533;B&#65533;&#65533;>mW&#65533;a&#65533;&#65533;/k6j|&#65533;V&#1726;&#65533;&#65533;&#65533;.&#65533;&#65533;&#65533;&#65533;&#65533;,&#65533;&#65533;p&#65533;K&#65533;"&#65533;L&#65533;/"&#65533;&#65533;2*,L&#65533;&#65533;5&#65533;&#65533;&#65533;L&#65533;&#65533;&#65533;%0&#65533;5&#65533;<&#65533;&#65533;D&#65533;&#65533;&#65533;M@&#65533;&#65533;F&#65533;[&#65533;&#65533;&#26387;&#65533;&#35243;&#65533;&#65533;&#65533;!&#65533;&#65533;&#65533;&#65533;&#65533;&#65533;&#65533;&#65533;+O&#65533;$&#65533;*=&#65533;&#65533;Q&#65533;&#65533;<&#65533;l>&#65533;&#65533;&#65533;,&#65533; &#65533;-&#65533;&#65533;-&#65533;&#65533;&#65533;&#65533;?&#65533;Zp&#65533;&#65533; 03/X!&#65533;&#65533;.&#65533;lB
-&#65533;pD&#65533;J<&#65533;O&#65533;&#65533;&#65533;YC&#65533;OBi&#65533;&#65533;&#65533;T&#65533;&#65533;F_dR#&#65533;19&#65533;&#65533;&#65533;&#65533;LC&#65533;qG{T(;I+&#65533;&#65533;#MEr&#65533;CT%&#65533;I&#65533;&#65533;&#65533;&#65533;&#65533;*&#65533;&#65533;&#65533;K-&#1008;W/&#65533;&#65533;*?1&#65533;&#65533;&#65533;-&#65533;&#65533;X4&#65533;<vM6&#65533;j0&#65533;&#65533;&#65533;N:)&#65533;&#65533;&#65533;&#65533;4&#65533;&#1878;&#65533;B&#65533;&#65533;&#65533;=s&#65533;A&#65533;&#65533;&#65533;5&#65533;&#65533;`&#65533;&#65533;&#65533;v&#65533;TTI7&#65533;^M?&#65533;&#65533;SL=5&#1922;&#65533;&#65533;&#65533;S&#65533;F&#578;WM&#65533;&#65533;&#65533;V&#65533;t/&#1414;e&#874;&#1416;s&#65533;xW_#&#65533;K&#65533;XF=&#65533;&#65533;bp&#65533;\f&#65533;=&#65533;Zk&#65533;&#65533;&#65533;&#65533;ux&#65533;gH\%&#65533;l&#65533;\W8W]{f&#65533;&#65533;&#1989;&#65533;&#65533;~y&#65533;&#65533;^&#65533;sDzi}&#65533;&#65533;&#65533;&#387;&#65533;&#65533;j&#65533;&#65533;&#65533;`&#65533;&#65533;>8a&#65533;f&#65533;&#65533;&#65533;[b])&#65533;&#65533;b&#65533;f&#1898;V1&#65533;xb&#65533;&#65533;&#65533;]&#65533;&#65533;Yg&#65533;EYZ=IK&#65533;eg\f&#65533;\&#65533;&#65533;&#1755;q.&#65533;]sy~|&#65533;&#65533;&#65533;j&#65533;&#65364;&#39183;&#65533;N&#65533;&#65533;3&#65533;|_&#65533;&#1222;&#65533;&#65533;&#65533;xk&#65533;UW&#65533;&#65533;W&#65533;^&#65533;&#65533;&#65533;>;m_&#65533;&#65533;&#65533;0&#65533;\&#65533;8F%&#65533;&#65533;&#65533;&#593;}&#65533;x&#65533;&#65533;&#65533;&#65533;&#65533;&#65533;&#65533;S4&#65533;I^zJ&#65533;&#65533;&#65533;&#65533;&#65533;gf&#65533;&#65533;TqDWYQ&#65533;&#65533;&#65533;w&#65533;+&#65533;&#65533;rO1&#65533;&#65533;rz==_&#65533;C&#65533;&#65533;&#65533;N&#65533;:&#65533;&#65533;&#65533;&#65533;&#65533;u&#65533;&#65533;&#65533;l&#65533;&#65533;&#65533;hW1^YL&#65533;bCj&#65533;=&#65533;&#65533;X&#65533;3&#65533;&#65533;&#1572;&#65533;e&#65533;Z&#1274;&#65533;g&#65533;G&#65533;0@&#65533;&#65533;&#65533;&#65533;&#65533; &#65533;eg}&#65533;&#65533;&#65533;&#65533;%>s&#65533;&#65533;c&#65533;C_&#65533;&#65533;g&#65533;0&#65533;&#65533;&#65533;&#65533;&#65533;&#65533;&#65533;&#65533;&#65533;5&#65533;&#65533;&#65533;&#65533;&#65533;nIl&#65533;&#65533;&#262;&#65533;&#65533;&#65533;&#65533;t&#65533;&#65533;S&#65533;Ecn*&#65533;'H&#65533;79pn/&#65533;A&#65533;6&#65533;A&#65533;&#65533;&#65533;"&#65533;B 1&#65533;&#65533;&#1243;&#65533;&#65533;&#65533;&#65533;&#65533;f&#65533;&#65533;&#65533;&#65533;%&#65533;>&#65533;&#65533;6t&#65533;c&#65533;>&#65533;\&#65533;&#65533;$A&#65533;#"&#65533;P&#65533;&#65533;C&#65533;&#65533;&#65533;D&#65533;0&#65533;&#65533;|&#65533;}&#65533;x;n&#65533;0HV{&#65533;&#65533;.&#65533;rn&#65533;&#65533;&#65533;&#65533;X&#65533;&#65533;@\&#65533;c&#65533;&#65533;"H&#65533;7&#65533;+&#65533;&#65533;&#65533;&#65533;N&#65533;E=&#65533;q&#65533;&#65533;	Y#&#65533;&#65533;&#65533;&#65533;,d&#65533;~8(&#65533;&#65533;&#65533;#Q&#65533;H.&#65533;&#65533;&#65533;&#65533;
&&#65533;9@N&#65533;JS&#65533;r&#65533;,>pxz9&#65533;&#65533;&#65533;&#65533;&#65533;7(&#65533;&#65533;k&#65533;&#65533;&#65533;&#65533;&#65533;&#65533;/*&#65533;Q&#65533;JV&#65533;h|	&#65533;;&#65533;&#65533;2*&#65533;&#65533;&#65533;t&#65533;La&#65533;O:&#964;&#65533;&#1335;&#65533;iR&#65533;&#65533;&#65533;&#65533;&6&#65533;&#65533;M&#65533;&#65533;&#65533;c&#65533;&#65533;&#65533;Yz&#65533;]&#65533;"&#65533;IJ9R?&#65533;[&#65533;Y {&#65533;&#65533;X&#65533;j:&#65533;SSR&#58321;rZ"&#65533;&#65533;&#1054;.&#481;9$&#65533;&#65533;&#65533;)&#1097;V4#&#65533;&#65533;(&#65533;&#65533;&#65533;lZ&#65533;!&#65533;&#65533;&#65533;FJE&#208;&#65533;&#473;&#65533;J&#65533;&#65533;&#65533;|&#65533;&#1027;3&#65533;g&#65533;X*P&#65533;&#65533;&#65533;?+P&#65533;b*&#65533;O&#65533;H(&#65533;Wc:5&#65533;M&#65533;5&#65533;&#65533;&#65533;*&#65533;&#65533;&#65533;C8&#65533;&#65533;U&#65533;&#65533;i]&#65533;b&#65533;&#65533;q&#65533;5&#65533;t&#65533;&#65533;&#65533;&#65533;
2}&#65533;R&#65533;8&#873;:#W&#65533;j&#65533;&#65533;su&#65533;C&#65533;&#65533;L&#65533;&#65533;&#65533;&#65533;D=*^&#65533;&#65533;O&#65533;&#65533;&#65533;&#65533;&#65533;`'1&#65533;&#65533;Z&#65533;U&#65533;&#65533;&#65533;H&#65533;U&#65533;B&#49741;&#65533;)7{&#65533;&#65533;&#65533;&#65533;ee&#65533;<&#65533;:B&#65533;S&#65533;&#65533;u&#65533;v&#65533;j9&#65533;&#65533;&#65533;&#65533;&#65533;&#65533;Ro&#65533;T&#65533;B4&#65533;&#65533;&#65533;&#65533;o\&Z&#65533;&#65533;&#65533;=n|&#65533;DY/ma&#65533;2h?&#65533;&#65533;Zv&#65533;{"&#65533;@K&#65533;|]&#65533;&#65533;&#65533;&#65533;&#65533;&#65533;Hs&#65533;Z&#65533;&#65533;&#65533;&#65533;-&#65533;B&#65533;&#65533;[&#65533;&#65533;&#65533;&#65533;u&#65533;{&#65533;&#65533;X&#65533;vx,&#65533;-&#65533;Ws&#65533;\&#65533;&#65533;&#65533;&#65533;&#65533;U	&#65533;&#65533;Z&#65533;&#65533;l![_\W&#65533;&#65533;&#65533;&#65533;&#65533;,H&#65533;V&#65533;&#65533;&#65533;sa&#65533;a8&#65533;&#65533;&#65533;0&#65533;+_Z&#65533;&#65533;&#65533;&#1988;"&#65533;B<e&#65533;&#65533;(&#65533;+&#65533;RL ^F/&#65533;&#65533;+p&#65533;&#65533;&#65533;8&#65533;*j&#65533;&#65533;&#65533;q&#65533;&#65533;C&#65533;>8B&#65533;y&#1996;[:&#65533;"Hf&#65533;U&#65533;&#65533;a's&#1235;~&#65533;&#65533;*&#790;R&#65533;jt[&#65533;.&#65533;x&#65533;&#65533;&#65533;&#716;&#65533; &#65533;*&#65533;&#65533;Y&#1460;w&#65533;K&#65533;9:&#65533;?&#65533;&#65533;&#65533;&#65533;,&#65533;&#65533;%&#65533;&#65533;&#65533;&#65533;-&#65533;Z&#65533;&#65533;&#65533;&#65533;&#65533;&#65533;d&#65533;&#65533;&#65533;&#65533;&#65533;&#65533;&#65533;*l&#65533;&#65533;&#65533;:&#65533;rD0-&#65533;&#65533;L&#65533;y&#65533;;&#65533;s&#65533;&#65533;&#65533;ZO#&#65533;&#65533;&#65533;.&#65533;&#65533;N&#65533;jUc&#65533;&#1390;~u&#65533;&#65533;LeYO&#65533;
&#65533;&#65533;&#65533;&#65533;jl&#65533;&#65533;)&#65533;&#65533;G&#65533;&#65533;&#1460;&#65533;&#65533;>&#65533;&#65533;8&#65533;&#65533;g&#761;&#65533;>&#65533;&#65533;&#65533;&#65533;mT&#65533;T&#65533;F&#65533;&#65533;Q&#65533;@\&#65533;u&#65533;t&#65533;&#65533;\&#65533;n&#65533;&#1078;&&#65533;&#65533;u&#65533;&#65533;KZ&#65533;&#65533;V#&#65533;M&#65533;>&#699;&#1949;^vx&#65533;&#1506;&#65533;&#65533;&#65533;&#65533;6yv>@o&#65533;h!G&#65533;6&#153;&#65533;&#65533;&#65533;ku&#65533;&#1606;&#65533;&#65533;&#1392;@<&#65533;&#65533;h&#65533;4&#65533;]K&#65533;&#65533;&#65533;&#65533;&#65533;&#65533;C&#65533;r&#65533;T&#65533;&#65533;&#65533;&#65533;&#65533;&#65533;&#65533;&#65533;&#65533;G&#1776;6&#65533;&#65533;&#65533;Vs&#65533;&#65533;\&#65533;&#65533;&#65533;$&#65533;&#65533;[&#65533;qo&#65533;B'&#65533;Y)]t&#65533;&#65533;.n&#65533;{]f{&#65533;y7&#65533;&#65533;&#65533;#&#65533;&#65533;&#65533;&#65533;j&#65533;&#65533;&#65533;&#65533;=&#65533;:"&#65533;&#65533;u&#65533;&#65533;&#65533;&#64724;&#65533;&#65533;&#65533;&#65533;c&#65533;&#676;{&#65533;&#65533;(J&#65533;"&#65533;&#65533;k&#65533;&#65533;&#65533;A&#65533;&#65533;a&#65533;&#65533;w<&#65533;&#65533;&#65533;w&#65533;O&#65533;&#65533;Af&#65533;&#65533;o&#65533;&#65533;A!]&#65533;Jsl;&#65533;&#65533;Q|&#65533;&#65533;)b(&#65533;&#65533;&#65533;\p&#65533;&#65533;&#65533;&#65533;K&#65533;x&#65533;r&#65533;&#65533;&#65533;QZw&#65533;&#65533;FPw&#65533;&#65533;So&#65533;&#65533;&#65533;&#65533;&#65533;Ui&#65533;V)&#65533;_&#65533;d&#65533;?&#65533;{&#1935;&#65533;&#65533;_~&#1896;&#65533;&#65533;&#65533;&#65533;&#65533;&#65533;9&#65533;&#65533;&#65533;7&#65533;&#65533;/&#65533;~&#65533;&#65533;&#65533;z&#65533;[&#65533;X/&#65533;Z/:l&#65533;&#65533;lo&#65533;p&#65533;&#65533;
&#65533;&#65533;&&#65533;&#65533;&#65533;O&#65533;&#512;&#65533;&#65533;G&#65533;&#65533;&#65533;&#65533;/&#65533;&#65533;&#65533;&#65533;&#65533;&#65533;\d&#65533;&#65533;&#65533;&#65533;@P&#65533;&#65533;&#65533;&#65533;&#65533;&#65533;h&#65533;&#65533;&#65533;!|&#65533;&#65533;&#65533;R&#65533;&#65533;&#65533;p0&#65533;&#65533; P&#65533;z&#65533;&#172;&#65533;&#65533;&#65533;+p&#65533;:&#65533;w&#65533;&#65533;&#65533;&#65533;&#65533;O&#65533;&#65533;!&#65533;&#65533;&#65533;&#65533;	O&#65533;&#65533;&#65533;.&#65533;&#65533;n&#65533;&#65533;to&#65533;jpw&#65533;&#65533;&#65533;&#65533;&#65533;L&#65533;&#65533;&#1068;&#65533;&#65533;&#65533;jL&#65533;&#65533;&#65533;F&#65533;0&#2010;
k&#65533;&#65533;&#65533;&#65533;&#65533;p&#65533;&#65533;k&#65533;d&#65533;&#65533;!&#65533;qv&#65533;@4F)&#65533;2/&#65533;&#432;&#65533;&#65533;&#65533;&#65533;P&#65533;M&#65533;&#65533;&#65533;*Q&#65533;&#879;B&#65533;&#65533;n&#65533;&#65533;:&#65533;&#65533;&#65533;k&#65533;&#65533;&#65533;&#65533;&#65533;L&#65533;&#65533;&#65533;&#65533;&#65533;&#65533;e&#65533; M&#65533;&#65533;;&&#65533;0&#65533;n&#65533;&#714;
-1&#65533;z&#65533;&#65533;<@4&#65533;Z&#65533;5&#65533;&#65533;07&#65533;&#65533;&#65533;&#65533;0&#65533;&#817;F&#65533;S&#65533;&#65533;&#65533;&#65533;&#591;&#65533;(1&#989;&#65533;&#65533;&#65533;&#65533;&#65533;]&#65533;o1&#1682;&#65533;.&#65533;&#65533;
+&#65533;&#65533;&#65533;&#65533;q&#65533;Q7&#65533;"&#65533;&#65533;&#65533;&#65533;K!&#65533;o&#65533;&#65533;q2&#65533;&#65533;&#65533;&#65533;q!&#65533;&#65533;&#65533;&#65533;&#65533;&#65533;&#65533;f&#65533;'r&#65533;&#65533;&#65533;&#65533;&#65533;&#65533;&#65533;&#65533;q#&#65533;q&#65533;&#65533;,G&#65533;&#65533;N%=*&#65533;&#65533;&#65533; [r [&#65533;&#65533;0f0&#242;&#65533;&#65533;&#65533;&#65533; &#65533;&#65533;&#1424;&#65533;"&#65533;o&#65533;0#q1&#65533;&#65533;#9&#65533;#&#65533;&#65533;#&#65533;&#65533;JP"HrK2&#65533;.i&#65533;&#65533;&#65533;+C+&#65533;r&#65533;^&#65533;oXf&#65533;jR3.&#65533;&#65533;<&#65533;&#65533;!%&#65533;&#65533;&#65533;o&#65533;,&#65533;&#65533;&#65533;r&#65533;2)&#65533;2&#65533;&#65533;h*&#65533;)	@&#65533;&#65533;1%&#65533;]&#65533;+&#65533;&#65533;0&#65533;+&#65533;1&WQ&#65533;&#65533;1b*&#65533;&#65533;E&#396;0"&#65533;&#65533;&#65533;1&#65533;&#65533;&#65533;&#65533;"1Q4Y&#65533; /&#65533;&#65533;)G&#65533;&#65533;t$0&#65533;0&#65533;&#65533;r1&#65533;O1&#65533;2n31g&#65533;6Mq,&#65533;`g&#65533; &#65533;/&#1124;2&#65533;&#65533;&#65533;/3&#497;&#65533;&#65533;.&#65533;@.Css&#65533;&#65533;.&#65533;p
;2$&#1099;&#65533;&#65533;L*M2&#65533;&#65533;&#65533;&#65533;vS<q&#65533;<&#65533;<u&#65533;7&#65533;&#65533;7&#65533;&#65533;&#1414;&#65533;'&#1522;,&#65533;R9&#65533;"&#65533;3'I&#65533;3CP&#65533;&#65533;s&#65533;R5I&#65533;:&#65533;&#65533;:W3:&#65533;s*_s&#65533;d&#65533;;i&#65533;Ak&#65533;<#t&#65533;=&#65533;b&#65533;bf&#65533;&#65533;&#65533;&#65533;&#65533;&#65533;&#65533;9&#65533;&#65533;&#65533;&#65533;9&#65533;S?&#65533;&#65533;:&#65533;&#65533;?&#65533;A&#65533;&#65533;.T
t/S&#65533;&#65533;&#65533;5&#65533;&#65533;&#65533;&#65533;>&#65533;<&#65533;3B{47&#65533;B3fLcw&#65533;&#406;&#65533;&#65533;&#65533;&#65533;&#65533;&#65533;&#65533;2e&#65533;S44#&#65533;&#65533;#&#65533;&#62506;&#65533;)9&#65533;&#65533;,&#65533;&#65533;%wTL&#65533;G}tB&#65533;s&#65533;&#65533;C:&#65533;H&#65533;/@>O&#65533;4o&#65533;BTDGT&#65533;&#65533;I1gE?&#65533;E&#65533;T&#65533;&#65533;j&#65533;&#913;@&#65533;F5B&#65533;&#65533;
V&#65533;Gs&#65533;A&#468;L&#65533;TB&#65533;M'tM&#65533;T&#1800;&#65533;<&#65533;>&#65533;t>C&#65533;&#65533;OQt'bO&#65533;&#65533;O&#65533;&#558;&#65533;N5@e;3B&#65533;\sQg&#65533;0sRuRO&#65533;?X C&#873;&#65533;~&#65533;D1o8uI&#65533;&#65533;BUTG&#65533;Tg&#65533;/&#65533;1UE&#65533;U#&#65533;&#65533;z(Z&#65533;&#65533;&#65533;&#41298;&#65533;a UR&#65533;&#65533;txW&#341;1&#65533;&#65533;&#65533;&#65533;&#65533;z"&#65533;M&#65533;&#65533;X%&#1624;-YM&#1340;&#65533;&#65533;&#65533;`NJ&#65533;&#65533;Z	&#65533;Y&#65533;&#65533;Z&#65533;&#65533;P4&#65533;f&#65533;&#65533;[&#65533;u\o&#65533;+&#65533;&#65533;B&#65533;&#65533;&#65533;&#65533;&#65533;&#65533;&#65533;h&#65533;]&#65533;&#65533;#&#65533;(&#65533;c&#65533;U#&#65533;&#65533;&#65533;&#65533;&#1970;&#65533;PG&#65533;d3&#65533;K&#65533;&#65533;v&#65533;[6aV1&#65533;sC[&#65533;I&#65533;2b&#1994;&#1845;b&#65533;9&#65533;4&#65533;}&#65533;J]&#65533;U[uP9&#65533;dQVU&#65533;V]v+6<&#65533;&#65533;8tfi&#65533;fmg&#65533;S3{&#65533;X&#65533;&#65533;&#65533;P&#65533;2&#65533;Od&#65533;t)&#65533;e&#65533;&#65533;&#65533;vbtteY&#65533;e&#65533;&#65533;<6n&#65533;&#65533;LL7l/x&#65533;&#65533;r&#65533;X&#65533;O&#65533;&#65533;h6p&#65533;plWF&#65533;6&#65533;&#65533;)9L`%&#65533;m&#65533;m&#65533;+Cr&#65533;-&#1716;n-&#65533;3&#65533;rjAT&#48309;&#65533;vp&#65533;&#65533;&#65533;D&#65533;p?&#65533;&#65533;&#65533;&#1070;OM&#65533;F&#65533;&#65533;[&#65533;r#&#65533;1&#65533;&#65533;r&#65533;i/.&#65533;rkU&#65533;sW)xt&#65533;&#65533;HWM&#65533;)K7KS&#65533;gY&#65533;]Wy5m&#65533;mk&#65533;v!4w!&#65533;G&#65533;&#65533;?&&#65533;I7&#65533;x&#1422;N&#65533;rc&#65533;&#65533;&#65533;DWK&#65533;&#65533; &#65533;V^&#65533;W"&#65533;&#65533;p&#65533;&#65533;/	"&#65533;&#65533;&#65533;abpvi{&#65533;&#65533;6{&#65533;{!&#65533;,S)X5x5&#65533;X&#65533;}&#65533;R}&#65533;l&#65533;5:;1&#65533;&#65533;5zO&#65533;u&#65533;&#65533;&#65533;&#65533;&#65533;&#65533;[&#65533;&#65533;&#65533;p&#65533;)4&#65533;x&#65533;#&#65533;2&#65533;X&#65533;>&#65533;|=u&#65533;?&#65533;^&#65533;&#65533;@&#65533;&#65533;&#65533;Wp{&#65533;#&#65533;&#65533;l&#65533;&#65533;&#65533;&#65533;d&#65533;u&#65533;P6&#65533;&#65533;&#65533;&#65533;&#65533;esP&#65533;FX{	&#65533;N&#65533;<&#65533;Ijub]XI&#65533;&#1568;&#65533;&#65533;G&#65533;&#65533;&#65533;&#1350;)&#65533;o&#65533;q&#65533;5y5xT&#65533;&#65533;&#65533;8<&#65533;wE86&#1910;&#65533;&#65533;&#65533;&#65533;&#65533;X&#65533;S&#65533;{&#65533;&#65533;L&#65533;wC&#65533;&#65533;&#65533;sa&#65533;&#65533;&#65533;&#65533;YT[x&#65533;q?&#65533;&#65533;7&#65533;&#65533;&#65533;}xh5&#65533;:&#1334;`&#65533;U&#65533;x{&#46606;&#65533;<&#65533;D2&#65533;&#65533;wmj'&#65533;2&#65533;8&#1153;&#65533;w&#65533;&#65533;6c{&#1552;yu1)Y&#65533;&#65533;&#65533;&#65533;&#65533;$Y&#65533;&#65533;&#65533;+Vr&#65533;#&#1476;3&#1623;9&#65533;&#65533;&#65533;&#65533;&#65533;8&#65533;&#65533;&#65533;9&#65533;&#65533;t&#65533;?&#65533;&#65533;&#65533;&#65533;L&#65533;&#65533;7&#65533;&#1893;/&#65533;&#65533;&#65533;&#65533;_O&#65533;&#65533;8&#65533;&#65533;0x&#65533;&#65533;S&#65533;&#65533;&#1623;C&#65533;&#65533;4&#65533;&#65533;&#65533;|&#65533;&#65533;H&#65533;F&#65533;&#65533;k&#65533;&#65533;}WY&#65533;&#65533;a&#65533;u&#65533;y&#65533;a&#65533;&#65533;!&#65533;&#65533;&#65533;&#65533;&#65533;U&#65533;f&#65533;w&#65533;u9&#65533;W&#1165;Ziw&#65533;6&#65533;&#65533;&#65533;X&#65533;&#65533;&#1550;&#65533;&#65533;j&#65533;&#65533;&#65533;&#65533;3&#65533;&#65533;&#65533;&#65533;	AV&#65533;U&#65533;Iy6&#65533;]&#65533;&#65533;&#65533;b=Z&#65533;M&#1247;&#65533;Q&#65533;h&#65533;l&#65533;&#1504;&#65533;0&#65533;&#65533;&#65533;&#65533;&#65533;&#65533;m&#65533;7&#65533;wz2&#65533; &#65533;&#65533;-Nwou&#65533;&#65533;&#65533;&#65533;&#65533;o8&#65533;&#65533;T&#65533;;&#1415;&#65533;{&#65533;&#65533;?`&#65533;&#65533;XF56&#65533;NN&#65533;c:&#65533;nz&#65533;iz,&#65533;&#65533;&#65533;sZ&#65533;y:Z&#65533; 
&#65533; ]&#65533;&#65533;&#1369;&#65533;&#65533;&#65533;o;&#65533;&#65533;Z&#65533;&#65533;&#65533;&#65533;~&#65533;&#65533;Y&#65533;&#402;QU&#65533;&#65533;&#65533;z&#65533;WZ&#65533;&&#1643;&#37099;&#65533;9&#65533;&#65533;&#65533;&#65533;:
0&#65533;x0&#65533;e>&#65533;&#65533;&#65533;Z&#65533;Q&#65533;&#65533;&#65533;p&#65533;&#65533;&#1626;&#65533;:&#65533;7v_&#216;&#65533;&#65533;&#65533;&#65533;G&#65533;&#65533;&#65533;&#65533;&#65533;@&#65533;W&#65533;m&#65533;W!&#65533;&#65533;?&#65533;&#65533;)8&#65533;&#65533; &#65533;/&#65533;&#65533;&#65533;%&#65533;D5;&#65533;K&#65533;{&#65533;G&#65533;&#65533;;L&#65533;:&#65533;&#65533;&#65533;&#65533;&#65533;&#65533;{&#65533;&#65533;&#65533;a&#65533;j&#65533;0O&#65533;9}&#65533;&#65533;&#65533;&#65533;&#65533;&#65533;mX&#65533;&#65533;w&#65533;&#65533;&#65533;c&#21994;u&#65533;E&#65533;&#65533;&#65533;n
;&#65533;E&#65533;%D&#65533;&#65533;{y:&#65533;:&#1257;P&#65533;&#65533;&#65533;&#65533;&#65533;6p&#65533;;&#65533;+&#1595;7X	3&#65533;&#65533;&#65533;l_&#65533;&#65533;&#65533;&#65533;&#65533;&#65533;&#65533;{{&#65533;&#1789;&#22841;&#65533;B&#65533;&#65533;&#65533;sc&#65533;&#65533;~Sy&#65533;&#65533;&#65533;&#65533;&#65533;&#65533;&#65533;<&#65533;&#65533;&#635;&#65533;\&#65533;Y&#65533;&#65533;&#65533;&#65533;&#65533;j1&#65533;&#65533;'R9qQk/&#1846;3&#65533;h&#65533;&#65533;&#65533;y&#65533;&#65533;;\&#65533;&#65533;7;u&#65533;&#859;&#273;&#65533;&#65533;Q&#1853;+&#65533;&#65533;&#65533;&#65533;&#65533;{c&#65533;&#65533;&#65533;[&#65533;&#65533;Z&#65533;p&#65533;=&#65533;&#65533;'&#65533;&#65533;&#65533;&#65533;&#65533;=E&#65533;&#65533;&#65533;&#65533;<&#517;&#65533;&#65533;&#65533;&#65533;&#525;^&#1748;&#65533;,&#65533;&#65533;"&#65533;&#65533;;&#65533;+X&#679;&#65533;&#689;&#65533; &#65533;3&#65533;u<M&#65533;!vd&#65533;&#65533;&#65533;&#65533;q&#65533;P&#775;&#65533;&#65533;&#764;B
&#65533;&#65533;%&#1831;&#1170;&#65533;&#65533;&#65533;&#65533;<&#65533;-{&#65533;T&#65533;&#65533;o&#65533;&#1011;|&#65533;)}^&#65533;<!&#65533;v&#65533;&#65533;&#65533;&#65533;Y&#65533;&#65533;!7&#65533;&#65533;x1&#65533;<&#65533;&#65533;BD&#65533;&#65533;&#65533;+&#65533;&#65533;&#65533;/U&#65533;<&#1157;V&#65533;&#65533;X&#65533;&#65533;&#65533;U7;&#65533;1&#1790;y&#65533;&#65533;I&#65533;&#65533;M&#65533;&#65533;&#65533;&#1061;@&#65533;&#65533;&#65533;K4&#65533;&#65533;&#65533;&#65533;&#65533;	g&#65533;&#65533;q}&#65533;SZ&#65533;&#65533;&#65533;&#65533;&#65533;&#65533;r&#65533;&#65533;&#65533;&#65533;q&#65533;&#65533;&#1654;&#65533;&#65533;&#65533;&#1553;=&#65533;&#65533;&&#65533;&#65533;&#65533;}&#1447;&#65533;&#65533;QY_o&#65533;&#65533;)&#65533;&#65533;u]&#65533;E&#65533;=&#65533;&#1491;M&#2023;;/&#65533;&#65533;K|&#65533;&#65533;=&#65533;&#65533;&#65533;&#1245;&#65533;&#65533;&#65533;,&#65533;&#65533;b&#65533;&#65533;z&#65533;&#65533;&#65533;&#65533;&#65533;&#65533;&#1969;=&#65533;}&#2011;I&#1279;&#65533;GO&#65533;	&#1085;&#65533;&#65533;>&#65533;ry{&#65533;&#65533;}&#65533;&#65533;c&#65533;}&#65533;&#65533;U+>_&#65533;&#65533;&#65533;&#65533;&#65533;{&#65533;&#1791;&#65533;&#65533;&#65533;&#961;#&&#65533;r&#65533;YrrM&#65533;Q>&#21853;3&#65533;&#65533;&#697;&#65533;&#65533;=&#65533;AZ&#65533;&#65533;&#65533;A&#65533;&#65533;3>&#65533;&#65533;&#65533;#8&#65533;_9&#65533;&#65533;&#65533;&#65533;&#65533;_&#65533;&#65533;&#65533;y&#65533;&#65533;&#65533;&#65533;&#428;U&#65533;W[>&#65533;&#65533;&#65533;#>&#43390;&#65533;o&#65533;&#1229;R&#65533;&#1815;&#65533;&#65533;&#65533;]&#65533;&#65533;&#65533;3q&#65533;&#65533;&#65533;&#938; &#65533;&#65533;&#65533;`&#65533;&#65533;&#65533;&#65533;^&#65533;&#65533;>&#65533;&#65533;&#65533;&#65533;&#65533;&#65533;?&#65533;&#65533;&#65533;&#65533; &#65533;&#65533;&#65533;&#49065;&#65533;{&#65533;&#65533;&#65533;&#65533;&#65533;k&#65533;&#65533;&#65533;&#65533;i&#65533;^&#65533;I&#65533;&#65533;&#65533;&#65533;A&#65533;@&#65533;&#65533;&#65533;[&#65533;_&#65533;*&#65533;&#65533;&#65533;&#65533;e&#65533;&#65533;&#65533;~&#65533;s&#65533;RU&#65533;&#65533;&#65533;&#65533;&#65533;&#65533;&#65533;/&#65533;&#65533;&#65533;~&#65533;&#65533;&#65533;O&#65533;&#65533;5&#65533;Y&#65533;&#65533;&#65533;&#65533;&#65533;&#65533;9&#65533;g&#65533; `&#65533;t&#65533;&#65533;1&#65533;v&#65533;&#65533;U&#65533;&#65533;&#65533;z&#1219;&#65533;&#65533;h'&#65533;P&#65533;&#65533;_&#65533;&#65533;&#65533;&#65533;&#65533;&#65533;&#65533;U]5&#65533;&#65533;&#65533;}&#65533;R&#65533;y&#65533;s&#65533;&#65533;/&#65533;&#65533;?&#65533;&#65533;&#65533;&#65533;g8#%&#65533;d&#65533;~&#65533;&#65533;>t&#831;&#65533;&#65533;w &#65533;_&#65533;&#65533;&#65533;&#65533;&#65533;?C&#65533;&#65533;N%~&#65533;&#65533;J&#65533;&#65533;&#65533;qi&#65533;&#65533;&#65533;&#65533;&#65533;&#1461;8&#65533;U&#65533;3=&#65533;&#65533;ku&#65533;&#65533;v&#65533;&#65533;{&#65533;>&#65533;&#65533;&#65533;&#65533;&#65533;&#65533;&#65533;&#65533;&#65533;&#65533;&#65533;9.&#65533;&#65533;&#65533;kX&#65533;&#65533;&#65533;&#65533;&#65533;&#65533;k&#65533;&#65533;&#65533;&#65533;y&#65533;_7&#65533;;&#65533;&#65533;H8W&#65533;&#65533;&#65533;_&#65533;&#65533;&#65533;^&#65533;&#65533;]&#65533;
'O&#65533;&#1629;m&#65533;(~&#65533;m&#65533;#H&#65533;&#65533;&#65533;>~&#65533;&#1533;&#65533;s>&#1223;&#65533;&#65533;&#65533;?&#65533;s&#65533;&#65533;&#65533;&#65533;&#65533;&#65533;X&#65533;&#65533;&#65533;W>&#65533;&#65533;&#65533;&#65533;&#2015;&#65533;&#65533;N%>&#65533;&#65533;]&#65533;o_&#65533;1|&#65533;&#65533;t&#65533;&#65533;&#65533;&#65533;&#65533;&#65533;&#65533;&#65533;3q}&#65533;)>&#65533;e&#65533;&#65533;s&#65533;&#65533;&#65533;_RW&#65533;&#65533;&#65533;W~&#65533;&#65533;&#65533;&#65533;&#65533;&#1605;&#65533;&#65533;&#65533;1|&#65533;;&#65533;&#65533;&#65533;_G&#65533;_&#65533;&#65533;&#65533;&#65533;&#65533;&#65533;>&#65533;?>&#65533;eTw&#65533;&#65533;&#65533;&#65533;&#65533;&#65533;&#65533;&#65533;&#65533;&#65533;&#65533;&#2015;&#65533;V&#65533;&#65533;&#65533;&#65533;)&#65533;	&#65533;&#65533;g&#65533;#&#65533;&#65533;i`&#65533;&#65533;m&#65533;&#65533;&#65533;n&#907;,&#65533;u&#65533;&#65533;&#65533;_\&#65533;&#65533;mV&#65533;&#65533;&#65533;W&#65533;&#65533;&#65533;&#65533;&#65533;&#65533;&#65533;}&#65533;&#65533;&#65533;?&#65533;),&#65533;1&#65533;&#65533;&#65533;}&#65533;&#65533;|&#65533;u&#65533;#e&#793;&#65533;&#65533;O&#65533;~&#65533;W&#65533;&#65533;&#65533;&#65533;&#65533;&#65533;&#65533;W&#65533;5~&#65533;&#65533;&#65533;&#65533;&#65533;&#65533;&#65533;&#65533;_&#65533;&#65533;&#65533;&#65533;1&#65533;&#65533;q]&#65533;&#65533;&#65533;&#65533;&#65533;&#65533;&#412;iM&#65533;i&#65533;z&#65533;W~&#65533;&#65533;?OV&#65533;f&#65533;z&#65533;&#65533;&#65533;&#65533;&#65533;&#65533;)&#65533;&#391;&#65533;&#65533;&#65533;&#65533;?|&#65533;+^&#65533;&#65533;&#65533;IMG&#65533;+&#65533;&#65533;?&#65533;&#65533;&#65533;&#65533;v&#65533;&#65533;&#65533;&#65533;?\&#65533;d5&#65533;&#65533;&#65533;"&#1793;%&#65533;&#65533;1&#65533;&#1624;&#65533;u~&#65533;u&#65533;&#136;&#65533;&#203;lF;&#2021;w&#65533;&#65533;1B#_&#65533;Y&#65533;&#65533;`&#65533;&#65533;&#65533;&#65533;y&#65533;&#65533;&#65533;&#65533;&#65533;W~&#65533;&#65533;&#65533;fl&#65533;f&#65533;eP&#65533;&#65533;`$&#65533;&#65533;&#65533;e~&#65533;3&#65533;&#65533;&#65533;M&#65533;)>i&#65533;Z&#65533;<&#65533;&#65533;&#65533;&#483;&&#65533;&#65533;Y&#65533;&#65533;&#65533;&#65533;&#65533;&#65533;W&#65533;&#65533;W&#65533;&#65533;&#65533;&#65533;fl&#65533;fj&&#65533;&#65533;S%>&#65533;G&#65533;g>&#65533;&#65533;&#65533;&#65533;A_&#65533;&#65533;y&#65533;&#65533;&#65533;qK&#65533;&#65533;}&#65533;g["p&#65533;~K&#65533;&#65533;&#65533;&#65533;&#65533;&#65533; uS&#65533;&#65533;&#65533;&#65533;W&#65533;&#65533;&#65533;&#65533;{&#65533;&#229;DJdO&#65533;Mp&#65533;9&#65533;e^&#65533;;&#65533;&#65533;&#65533;&#65533;&#65533;!&#65533;&#65533;&#65533;&#65533;&#65533;9_&#65533;&#65533;G&#65533;&#65533;&#448;&#65533;&#65533;&#65533;&#65533;&#65533;&#65533;&#65533;W~&#65533;&#65533;flFq&#65533;&#65533;&#65533;6&#65533;&#65533;$>&#65533;G&#65533;&#65533;m]&#65533;u>&#65533;&#65533;&#65533;&#201;&#65533;K&#65533;&#65533;Z&#65533;A&#1915;&#65533;&#65533;l&#65533;&#65533;&#65533;&#65533;_&#65533;&#65533;&#65533;&#65533;W&#65533;W~&#65533;&#65533;&#65533;&#65533;fl&#65533;{&#65533;'ER&#65533;&#65533;&#65533;$>&#65533;&#65533;_&#65533;&#65533;&#65533;&#65533;^&#65533;&#65533;3]&#65533;&#65533;}&#65533;&#65533;&#65533;&#65533;&#65533;U&#65533;&#65533;A|t&#65533;&#383;&#1631;>&#65533;U&#65533;&#65533;U&#65533;&#65533;V&#65533;&#65533;&#65533;a&#65533;&#65533;f&#65533;&#65533;{R&#65533;D&#65533;&#65533;&#65533;R&#65533;&#65533;&#65533;&#65533;1<&#930;&#65533;&#65533;o?&#65533;2&#65533;&#65533;|i&#65533;&#65533;&#65533;&#65533;&#65533;&#65533;&#1761;&#65533;&#65533;&#65533;?&#65533;&#65533;?&#65533;&#65533;_&#65533;&#65533;w{&#65533;&#65533;_&#65533;&#65533;&#65533;f&#65533;'E&#65533;%[&#65533;&#65533;&#65533;0&#65533;&#65533;&#65533;&#65533;=&#65533;&#65533;&#65533;&#65533;~2]&#30285;&#65533;t^u&#65533;>&#65533;;=&#65533;&#255;&#65533;=&#65533;=&#65533;&#65533;Y~9&#65533;&#65533;_&#65533;K&#65533;&#65533;&#65533;&#65533;V&#65533;&#65533;_&#65533;{&#65533;m&#65533;f&#65533;`{R&#65533;[j&#65533;&#65533;&#1749;&#65533;&#65533;&#65533;&#65533;&#65533;&#65533;+9&#65533;&#65533;&#65533;2\&#65533;w}&#65533;&#65533;&#65533;&#441;&#65533;&#65533;&#65533;&#65533;&#65533;A= !&#65533;
&#65533;,&#65533;h&#65533;   (!! )  !!""###($%)$&0$(#%(+&)0(&$(&+(&0)(%)*-+,2,.8-04.1/.180..0.30.912524;56@58758<69A86@87<8:=:<D<>H=@E>AI@>G@>I@AFADLCFPEHMFIQHFQHINILTKNXMPVNQZOT`PNXPQWQT]SV`UX^UYcW[hXW`XY_Y\e[^i[`f]ak_dp`^h`cmbeqbhoeitglxhguhkvjmymq}ns&#65533;ps~ru&#65533;uy&#65533;v{&#65533;xw&#65533;x{&#65533;y}&#65533;z&#65533;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430;&#65533;&#560;&#65533;&#433;&#65533;&#65533;&#65533;&#65533;&#561;&#65533;&#435;&#65533;&#758;&#65533;&#1078;&#65533;&#1143;&#65533;&#1016;&#65533;&#952;&#65533;&#1146;&#65533;&#378;&#65533;&#828;&#65533;&#1342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HM&#65533;&#65533;*,8Z&#199;&#65533;E&#65533;H&#65533;&#11467;*&#65533;&#65533;&#65533;&#65533;&#462;C&#65533;I&#65533;&#65533;&#595;&#65533;R&#65533;y&#65533;&#65533;&#65533;a0&#65533;&#65533;&#65533;&#65533;&#853;(G~&#1849;'3&#65533;>o
U9&#65533;(&#1123;F[RK&#65533;&#65533;&#65533;&#1189;3&#65533;&#65533;i&#65533;h&#872;T&#65533;j&#65533;
u&#65533;.&#65533;Sk}&#65533;&#65533;&#65533;&#1651;ekA<&#65533;-A&#65533;&#65533;&#669;;7'&#1910;v&#65533;&#65533;&#65533;;&#65533;oP&#65533;M&#65533;&#65533;K&#65533;'H&#65533;&#65533;+^&#65533;8&#65533;S&#65533;&#65533;_&#65533;L&#65533;&#65533;&#23421;&#65533;z&#65533;&#65533;u&#65533;&#32032;&#65533;&#65533;M&#65533;&#65533;&#65533;&#65533;STmpuA&#65533;&#65533;_&#65533;&#65533;&#570;6D&#65533;v&#65533;*Z&#65533;1n&#65533;&#65533;b<&#65533;&#65533;a&#65533;}+GY(&#65533;&#65533;C&#65533;\fg`a3g&#65533;|&#65533;3Z&#65533;&#65533;&#203;&#65533;/&#65533;`y&#1579;[&#65533;^&#65533;&#1967;&#65533;&#65533;&#65533;[&#65533;O&#65533;wr&#65533;V&#65533;2&#65533;&#895;&#65533;&#65533;&#65533;Y&#65533;J&#65533;-e&#65533;n.&#65533;&#65533;o&#65533;&#65533;4u&#65533;a%aL`=FSv&#65533;y&#65533;.&#65533;u&#65533;&#65533;
'&#65533;k&#65533;8"&#65533;&#65533;&[j2&#65533;&#65533;&#65533;&#65533;&#65533;&#65533;2&#65533;$&#65533;4.&#1504;s&#65533;<&#65533;b&#65533;&#1412;&#65533;L	e&#65533;&#65533;&#65533;&#65533;&#65533;&#65533;&#65533;L&#65533;C&#65533;&#65533;UZ&#65533;&#65533;&#65533;c2X&#65533;H&#65533;Yj&#65533;c&#65533;_&#65533;)&#65533;M>&#65533;&#65533;c&#65533;&#65533;t5&#65533;&#65533;&#65533;&#1092;&#65533;-n&#65533;&#65533;&#65533;t&#65533;9&#65533;z&#65533;&#838;&#1118;|&#65533;&#65533;&#1472;&#989;&#65533;&#22532;&#65533;&#35169;&#65533;&#65533;x&#65533;c&#65533;&#65533;&#65533;!&#65533;FV&#65533;&#26937;T&#65533;az&#65533;'_|&#65533;Ai&#31204;&#65533;8&#65533;&#65533;Q&#65533;&#65533;&#31336;&#65533;&#65533;b&#65533;&#65533;!z(J&#65533;&#65533;J&#65533;F""h&#65533;Vv&#65533;&#65533;c.&#65533;+&#65533;&#65533;&#65533;h&#65533;eJ'/g&#65533;F&#65533;&#65533;&#65533;>&#65533;&#65533;&#65533;@;'&#65533;sQkj&#65533;"&#65533;&#65533;&#65533;I&#65533;&#65533;m&#65533;p&#65533;S^&#65533;&#65533;&#65533;&#1817;[]&#65533;`&#65533;&#65533;&#65533;&#65533;.&#65533;mY[&#65533;&#65533;E[-a&#65533;&#65533;K/&#65533;Q~+&#65533;&#65533;&#65533;jF&#65533;&#65533;w&#65533;E&#65533;;nt&#65533;a&#65533;&#65533;l&#65533;&#65533;{.&#65533;e&#65533;i!&#65533;&#65533;f\&#65533;y&#65533;&#65533;i&#65533;&#770;&#65533;/j&.&#65533;&#65533;&#65533;t&#65533;&#65533;&#65533;&#65533;&#65533;&#65533;&#65533;'zc&#65533;&#65533;F!&#65533;0&#65533;&#65533;:&#65533;&#65533;&#65533;*&#818;&#65533;Wb&#65533;&#65533;T&#65533;j&#65533;&#65533;d&#1643;&#65533;|wu&#65533;&#65533;7&#65533;&#65533;&#65533;&#65533;.=&#65533;&#65533;X&#65533;&#65533;&#65533;:&#65533;&#65533;&#65533;2gK[&#65533;&#65533;&#1299;&#65533;&#313;&#65533;&#65533;&#65533;G&#65533;3`>&#65533;;&#65533;&#65533;"&#65533;1]&#65533;~&#65533;&#65533;&#65533;&#65533;&#65533;&#65533;w&#65533;6&#65533;z&#65533;&#65533;a~&#65533;j&#65533;&#65533;-Q&#65533;U&#65533;Gg&#65533;6&#65533;&#65533;&#65533;=)&#65533;G&#65533;&#843;&#65533;J?&#65533;V&#65533;q&#65533;<&#65533;n!?&#65533;&#65533;&#65533;~&#65533;&#65533;&#65533;h&#65533;&#65533;&#65533;"&#65533;&#65533;8&#65533;&#65533;&#65533;}6&#65533;2
&#65533;6&#65533;poty&#65533;&#65533;&#65533;U&#65533;[q=t&#65533;&#35011;&#65533;&#65533;u&#65533;^&#65533;&#164296;/y&#65533;mKsF&#65533;<&#65533;&#752;&#65533;&#65533;&#65533;,&#65533;&#65533;&#65533;&#65533;&#1840;&#65533;Gf&#65533;&#272;>&#65533;y&#65533;&#65533;Ci/C&#65533;/&#65533;&#65533;a&#65533;&#443;,&#65533;&#65533;&#969;&#65533;i&#65533;S&#65533;&#65533;j>&#65533;U&#65533;&#65533;&#65533;&#1802;&#65533;v:&#16204;T+&#65533;&#65533;bv&#65533;&#65533;)&#65533;$D&#65533;&#65533;&#1463;#&#65533;x&#65533;w&#65533;&#65533;\&#65533;&#65533;&#65533;&#65533;&#65533;&#65533;&#65533;r`&#65533;&#65533;&#65533;u&#65533;&#65533;\&#65533;%/	"(&#65533;V&#65533;t&#65533;=?&#65533;L'&#65533;&#65533;S&#65533;&#65533;&#65533;&#65533;[&#65533;M&#65533;,&#65533; &#65533;@(,&b&#65533;31 	&#65533;&#65533;<&#65533;D&#65533;b&#1584;&#65533;Ezq&#65533;Z&#65533;Z&#65533;&#65533;&#65533;{&#65533;&#65533;o&#65533;&#65533;&#65533;&&#65533;&#65533;&#65533;&#65533;6&#65533;K&#65533;&#65533;D&#65533;M`M&#65533;c&#65533;6<&#65533;&#65533;&#65533;x&#65533;&#65533;&#65533;g&#32055;`&#65533;<&#65533;&#65533;&#65533;I&#65533;H4*&#896;&#65533;&#65533;&#65533;&#1597;4&#65533;&#65533;|&#65533;"`&#1744;C>&#65533;&#65533;L&#65533;&#65533;&#163;&#65533;&#65533;&#65533;I&#65533;&#65533;<&#65533;&#65533;&#65533;Wi&#65533;3Nr&#65533;&#65533;+,&#65533;&#65533;4&#65533;4&#65533;u1&#65533;!y5leR&#65533;&#65533;Y&#65533;f>&#65533;&#654;&#65533;%)G&#65533;&#65533;Q&#1677;&#65533;&#1036;&#65533;-&#65533;&#65533;P&#65533;r\X&#65533;&#65533;)&#65533;I&#65533;nr&#1243;&#65533;g8S&#65533;&#65533;&#65533;&#1105;&#65533;1 s&#65533;&#65533;&#65533;
&#65533;|&#65533;&#1468;&#65533;#d^&#65533;&#65533;{D&#65533;F&#65533;&#65533;&#65533;&#65533;T&#65533;S&#65533;	&#65533;7?&#65533;J&#65533;h&#65533;g&#65533;&#65533;&#518;&#65533;&#65533;&#65533;&#65533;
Q&#65533;&#65533;&#65533;&#65533;E:q\&#65533;:i&#65533;&#65533;&#65533;&#782;&#65533;&#167;&#65533;&#1215;&#65533;f-&#65533;T"'PM:O&#65533;&#65533;&#65533;gBeJ&#65533;V0o&#65533;3&#65533;4qYI7j&#65533;l&#65533;&#65533;&#65533;&#65533;&#65533;&#65533;&#65533;ewm&#65533;&#65533;)&#65533;|&#65533;&#65533;&#65533;)C1e&#1063;&#65533;&#65533;&#234;&#65533;&#65533;
@&#65533;N&#65533;&#65533;&#65533;&#65533;&#65533;5w&#65533;&#65533;Z&#65533;d-&#65533;;&#65533;&#1592;&#65533;&#65533;&#65533;d&#65533;3&#65533;j7&#65533;&#65533;yA<'?&#65533;Z&#65533;v^u&#65533;&#65533;&#65533;>i%&#65533;@&#65533;&#65533;&#65533;q`Y&#65533;:&#65533;Wfq&#65533;&#65533;&#65533;&#65533;Ok&#65533;*9&#65533;J[&#65533;&#65533;&#65533;&#65533;FWw&#65533;&#11494;`&#65533;h&#65533;w&#1494;.
e`V&#65533;#P&#65533;Zui`m&#65533; I&#65533;&#65533;&#65533;&#65533;&#182;&#65533;!&#65533;&#65533;&#65533;&#65533;G&#65533;&#65533;&#1463;&#65533;&#65533;i0&#1274;&#65533;&#65533;&#968;&#65533;&#65533;$\A	!&#65533;v&#65533;M&#65533;&#65533;*BK&#65533;&#65533;&#65533;&#65533;&#65533;&#65533;&#65533;o&#65533;[ul&#65533;U&#65533;&#65533;V&#65533;&#65533;&#65533;&#65533;JUY&#1573;&#65533;i&#65533;&#65533;&#65533;&#65533;N1t$&#65533;&#1976;=&#65533;&#65533;l&#65533;&#65533;l1w&#65533;&#1317;>w&#65533;&#1125;&#65533;h&#65533;+&#65533;&#65533;&#65533;&#65533;&#25961;z&#65533;ZU&#65533;m3&#65533;&#65533;&#65533;mg&#65533;&#3798;&#179;M&#65533;L7&#65533;U&#65533;&#65533;S&#65533;&#65533;=U&#65533;&#65533;K&#65533;&#65533;&#65533;&#65533;&#65533;u&#65533;&#65533;&#65533;&#65533;&#65533;b&#65533;&#65533;&#65533;&#65533;(*B&#65533;&#65533;^&#65533;&#65533;&#65533;&#65533;&#65533;&#65533;&#65533;H&#65533;s&#65533;q&#65533;lS&#65533;	&#65533;&#65533;d&#65533;f&#65533;&#65533;&#65533;[&#65533;&#65533;&#65533;v&#65533;,&#65533;&#65533;\&#65533;JF&#65533;&#65533;Vg]&#65533;&#65533;&#65533;#G&#65533;v&#65533;&#65533;a&#65533;&#65533;&#65533;P&#65533;&#65533;&#4406;&#65533;&#65533;&#65533;c.&#65533;{&#65533;\[&#969;L&#65533;3&#65533;GD4&#65533;&#65533;J&#65533;Z6V-&#65533;&#65533;&#1218;&#379;/&#65533;&#65533;&#65533;X&#65533;wz<&#65533;&#65533;i&#65533;)f&#65533;&#65533;9jDf4l&#65533;bH:{&#65533;&#65533;&#65533;I&#65533;+&#65533;XI&#65533;&#65533;&#65533;&#65533;J&#65533;r&#65533;&#65533;&#65533;&#65533;>_eH&#65533;&#65533;2&#65533;&#65533;&#65533;&#65533;DC&#65533;&#65533;&#65533;&#65533;J&#65533;y&#65533;.&#65533;&#65533;q,&#65533;&#65533;&#65533;/&#65533;xK3`&#65533;:a&#65533;*&#65533;&#65533;f&#65533;^p&#65533;&#65533;&#65533;6&#65533;&#65533;&#65533;&#65533;5H(&#65533;>H&#65533;;u}&#65533;2 &#65533;Q,&#65533;,&#65533;5&#65533;&#65533;&#65533;&#65533;&#65533;Q&#65533;+H&#65533;GlO&#65533;&#65533;&#65533;&#65533;Sy&#1126;&#65533;~&#65533;r&#65533;&#65533;&#65533;X&#65533;w&#65533;&#65533;5K&#65533;&#65533;S&#65533;&#65533;Q!&#65533;&#65533;&#65533;&#65533;&#65533;&#65533;2&#65533;Ws+DOw&#65533;YI&#65533;&#65533;&#65533;&#65533;&#65533;&#65533;&#65533;&#65533;<&#65533;&#65533;&#65533;&#65533;&#65533;&#65533;&#65533;Fv&#65533;&#65533;&#65533;&#65533;&#65533;&&#65533;&#65533;:5&#65533;&#65533;&#65533;gj&#65533;ur&#65533;0
&#65533;&#65533;$7&#65533;&#65533;&#1278;&#65533;D$&#65533;&#65533;&#65533;k|&#65533;*Wr&#65533;C&#65533;&#65533;&#65533;&&#65533;z&#65533;8&#65533;&#1500;&#65533;{&#65533;&#65533;d&#65507;h&#65533;&#65533;&#65533;|&#65533;&#65533;&#65533;re&#65533;&#65533;3&#65533;2F&#65533;&#65533;X@&#65533;"	=&#65533;/&#65533;&#65533;&#65533;uk&#65533;&#1269;d&#65533;&#65533;&#65533;z&#65533;&#65533;h&#65533;&#65533;&#65533;&#65533;},&#65533;J3&#65533;&#65533;&#65533;%&#65533;&#65533;5&#65533;&#65533;@&#924;&#65533;&#65533;&#65533;&#65533;&#65533;^&#65533;&#65533;FJ&#65533;&#1197;nB&#65533;>t&#65533;;&#65533;&#65533;&#65533;w&#65533;N&#65533;w&#65533;&#65533;>&#65533;&#65533;vz -M&#65533;&#65533;&#65533;&#65533;N&#65533;Sx;&#65533;&#65533;&#65533;&#65533;wq>&#65533;&#65533;Oqne&#65533;+&#1841;x&#65533;&#65533;&#65533;&#65533;&#65533;&#65533;F&#65533;$]&#65533;&#65533;c&#65533;&#65533;^&#65533;&#65533; +&#65533;C8&#65533;U&#65533;&#65533;&#65533;O&#65533;&#65533;?3R&#65533;&#65533;&#65533;|&#65533;&#65533;&#65533;&#65533;GH&#65533;&#65533;&#65533;&#65533;\&#65533;{g&#65533;&#65533;&#65533;&#65533;&#65533;&#65533;&#65533;_&#65533;,$<&#65533;s\&#875;&#65533;&#65533;&#65533;G&#65533;&#65533;&#65533;w&#65533;W~&#65533;w~&#65533;	&#65533;~&#65533;ol6&#65533;6&#65533;ux&#65533;&#65533;&#65533;Z&#65533;Sd&#65533;'r&#65533;d&#65533;&#65533;}&#65533;&#1153;&#65533;!&#65533;'\&#65533;&#65533;"&#65533;F	&#65533;&#65533;H	&#65533;P&#65533;
&#65533;v&#65533;&#65533;&#65533;w&#65533;F&#65533;&#65533;&#65533;&#65533;"&#65533;}&#65533;&#1091;J&#65533;:Ba&#65533;&#65533;mF-?&#65533;2!&#65533;=&#65533;Qj9&#65533;&#65533;&#322;-&#32927;p&#65533;&#65533;&#65533;&#65533;0&#65533;&#65533;&#65533;&#65533;&#65533;{&#65533;
&#65533;&#65533;&#65533;&#28919;f<&#65533;h&#1542;w&#65533;o&#65533;&#65533;1&#65533;&#65533;'qff&#65533;w}'D&#65533;w2&#65533;Sy&#65533;&#450;,X
&#65533;8&#65533;&#65533;&#65533;	&#65533;&#65533;&#65533;[Hpg?&#65533;&#65533;&#65533;&#65533;&#65533;&#65533;P&#65533;&#65533;&#1478;&#65533;&#65533;^&#65533;ukxtH{E&r5&#65533;&#65533;&#326;&#65533;6BX&#65533;4&#65533;y)&#65533;&#65533;q&#65533;E&#65533;&#65533;U&#65533;&#65533;p&#65533;&#65533;&#65533;&#65533;&#528;|&#65533;&#65533;b&#65533;	{&#65533;t>&#65533;&#65533;Q&#65533;&#65533;}&#65533;x#&#65533;z&#65533;&#65533;iP&#65533;]s&#65533;r&#65533;&#65533;P&#65533;p&#65533;&#65533;&#65533;&#65533;P&#65533;V&#65533;&#65533;&#65533;&#65533;&#65533;h&#65533;p7&#65533;&#1224;&#65533;&#65533;z&#1035;R&#65533;&#65533;&#65533;&#65533;t&#65533;&#65533;&#65533;u&#65533;j&#65533;JnX+g&#65533;&#65533;&#65533;&#65533;^Ta&#65533;&#65533;&%m&#65533;48&#65533;m&#65533;s,&#65533;x&#65533;&#65533;8&#65533;&#65533;&#65533;	&#65533;	&#65533;&#65533;&#65533;&#65533;
&#65533;	a&#65533;&#65533;h&#65533;&#65533;&#65533;9&#65533;Cr&#65533;&#65533;q&#65533;&#65533;x&#65533;S&#65533;&#65533;&#65533;v]&#65533;&#65533;&#1525;&#65533;q*&#65533;uy?F&#65533;uXp(R7&#65533;D&#65533;&#65533;&#65533;p&#65533;&#65533;&#65533;&#65533;&#65533;&#1720;&#65533;&#65533;&#65533;&#65533;Pd&#65533;&#65533;&#65533;P&#65533;&#487;kEh&#65533;vg&#65533;B&#65533;&#65533;&#65533;h&#65533;i&#65533;&#65533;H&#65533;&#65533;&#65533;S	&#65533;&#65533;&#1230;'E&#65533;S%&#65533;&#65533;&#65533;&#65533;m&#65533;&#65533;6&#65533;9I~6&#65533;&#65533;:I&#65533;<	&#65533;&#65533;&#65533;&#65533;&#65533;&#65533;9&#65533;&#65533;pk&#65533;&#65533;T&#65533;&#65533;&#65533;&#65533;&#65533;G&#65533;&#65533;i&#65533;&#65533;n&#65533;&#65533;&#65533;Xz&#65533;W&#65533;&#65533;dc&#65533;&#65533;ZiHN_&#65533;&#65533;&#65533;&#65533;&#65533;l&#65533;s&#65533;&#522;g)&#65533;k&#65533;&#65533;l&#38133;X&#65533; &#65533;&#65533;P&#65533;&#65533;h&#65533;Ho8&#65533;&#65533;&#65533;&#65533;&#65533;&#462;L9?&#65533;&#65533;&#65533;7&#65533;Tl&m&#65533;)&#65533;3Q&#65533;&#65533;!4*&#65533;&#65533;&#65533;i~&#65533;Y&#65533;h&#37553;&#65533;&#65533;&#65533;p&#65533;&#569;&#65533;0H&#65533;&#65533;&#65533;&#65533;p&#65533;&#65533;&#65533;l{&#65533;&#65533;&#65533;)&#65533;&#65533;h&#65533;&#65533;y&#65533;&#65533;I&#65533;&#65533;h&#65533;%&#65533;&#65533;&#65533;&#65533;l&#65533;	&#65533;&#65533;&#65533;&#65533;&#44635;&#1029;y&#65533;9|&#65533;&#65533;&#65533;Y	&#65533;&#65533;&#65533;&#65533;&#65533;&#65533;&#1049;&#1296;&#65533;&#65533;&#65533;0w?&#65533;j&#65533;&#529;&#65533;&#65533;&#65533;&#65533;&#65533;|P&#65533;<Y&#65533;}&#65533;h&#65533;&#65533;&#65533;UB{&#65533;&#65533;h&#65533;&#65533;y&#65533;&#65533;&#606;&#65533;&#65533;&#65533;&#1633;&#65533;9&#65533;&#65533;y&#65533;&#937;&#65533;&#65533;pqQw&#33178;&#65533;&#1498;&#65533;&#608;z&#65533;&#65533;i&#65533;#&#65533;&#65533;&#65533;&#65533;G&#65533;y&#65533;o&#65533;Hn&#65533;&#65533;&#65533;&#65533;B
&#65533;/V&#65533;&#65533;)&#65533;&#65533;&#65533;Z&#65533;&#65533;&#1060;!*	P&#65533;&#65533;&#65533;&#65533;&#65533;&#65533;,&#65533;y&#65533;r&#65533;&#65533;&#1785;&#65533;&#65533;}&#65533;Y&#65533;^Zl I&#65533;5&#65533;&#65533;&#65533;5i'&#65533;aN" c&#65533;T&#65533;&#65533;H&#65533;DZ&#65533;Jz&#65533;K&#65533;&#65533;O&#65533;&#65533;SJ
&#65533;	P&#65533;&#65533;uP	&#65533;0zw:r}&#1495;&#65533;&#65533;z&#65533;&#65533;&#65533;.&#65533;&#65533;&#65533;h&#65533;&#248;&#65533;&#65533;&#65533;`x&#65533;*g&#65533;qj&#65533;C&#65533;
&#65533;&#65533;&#65533;tj&#65533;JZ&#65533;&#65533;&#65533;&#65533;&#65533;p&#65533; Z&#65533;|*&#65533;S&#65533;&#65533;TZ&#65533;&#65533;I&#65533;\&#1701;&#65533;&#65533;&#65533;&#65533;Hi&#65533;&#65533;X&#65533;&#65533;&#29616;&#65533;&#65533;&#65533;](&#425;&#65533;&#65533;&#65533;&#65533;*&#65533;&#65533;&#1708;x&#65533;&#65533;&#65533;j&#65533;&#65533;0&#65533;&#65533;&#1706;&#65533;&#65533;&#65533;&#65533;&#65533;'&#65533;&#65533;&#65533;v&#65533;i&#65533;&#65533;&#65533;B&#65533;&#65533;&#65533;&#65533;&#669;&#65533;&#42818;&#65533;&#65533;_&#65533;o&#65533;&#65533;w,&#329;&#65533;|6$Hr&#65533;&#65533;&#65533;&#65533;&#65533;&#684;9&#65533;&#65533;&#65533;&#65533;&#65533;*&#65533;&#65533;Z&#65533;&#65533;&#65533;&#65533;&#65533;&#65533;&#65533;&#65533;'&#65533;&#65533;&#65533;Z&#65533;-&#65533;&#65533;&#65533;3&#1704;&#65533;q&#65533;&#65533;&#65533;&#65533;Z&#65533;W&#65533;7&#65533;&#65533;m&#65533;&#65533;&#65533;&#65533;&#65533;:&#65533;&#65533;Z&#65533;&&#65533;&#65533;&#65533;*&#65533;{&#65533;&#65533;p&#65533;&#65533;&#65533;0&#47081;*s'&#65533;&#65533;:&#65533;{&#65533;&#65533;7&#65533;&#65533;)&#65533;-z&#65533;&#54929;&#65533;&#65533;&#65533;&#65533;#&#65533;&#65533;&#65533;&#65533;&#65533;"&#65533;&#65533;$&#65533;&#65533;N&#65533;&#65533;&#65533;:&#65533;(;&#65533;)&#65533;+&#754;.&#65533;&#65533;&#65533;&#65533;&#65533;&#65533;X&#65533;s&#65533;`;&#65533;&#65533;c&#65533;&#65533;&#65533;	&#65533;&#1712;&#65533;&#65533;&#65533;&#65533;&#65533;q&#65533;*&#65533;+C,&#65533;&#65533;&#65533;&#65533;sJ&#65533;&#65533;
&#65533;j&#65533;&#65533;Y
&#65533;&#65533;&#726;&#65533;&#65533;&#65533;X[&#65533;&#1650;&#65533;&#65533;&#65533;
&#629;{0&#65533;&#65533;+&#65533;,:&#65533;9K&#65533;&#65533;&#691;&i&#65533;Z&#65533;N&#1612;&#65533;f~&#65533;&#65533;q&#65533;k&#65533;&#65533;&#65533;&#65533;&#65533;&#65533;k&#65533;&#1780;&#65533;J&#65533;|&#1783;TK&#65533;&#65533;;&#65533;&#65533;;&#65533;&#65533;p&#65533;&#65533;{&#65533;&#65533;&#65533;&#65533;&#65533;&#1083;}&#65533;&#65533;&#65533;&#65533;;&#65533;v&#65533;5&#65533;~&#1626;k{&#65533;&#65533;[&#65533;&#65533;&#65533;&#65533;&#65533;&#65533;[2Z&#65533;J;`&#65533;&#65533;)&#698;&#65533;&#65533;&#65533;&#65533;&#65533;&#65533;&#65533;&#65533;&#65533;&#65533;	{&#65533;&#65533;&#65533;&#65533;&#65533;&#65533;&#47614;&#65533;&#65533;&#65533;K&#65533;&#65533;{&#65533;&#1961;&#65533;&#43668;&#65533;wc&#65533;&#65533;&#65533;&#65533;I&#65533;&#65533;k&#65533;&#65533;&#65533;&#65533;#&#65533;{v&#65533;&#65533;&#65533;&#65533;&#42726;&#65533;&#65533;&#65533;&#65533;&#65533;L&#1775;T&#65533;<&#65533;&#65533;f&#65533;&#65533;&#65533;&#65533;-&#65533;&#65533;&#50928;&#65533;&#65533;&#65533;|&#65533;&#65533;&#65533;&#65533;x&#65533;+u&#65533;&#65533;&#65533;g?&#65533;Z^]&#65533;&#65533;S&#65533;e&#65533;fb*7W&#65533;DK&#65533;&#1659;&#65533;&#65533;&#65533;&#65533;&#65533;&#65533;&#65533;&#65533;&#65533;&#65533;&#65533;[&#65533;&#65533;{&#65533;&#65533;&#766;H&#65533;&#65533;&#65533;&#65533;&#65533;&#65533;v&#65533;&#65533;P,&#65533;H&#65533;&#65533;&#45007;&#65533;&#65533;&#65533;Yo&#1847;Kz3&#221;&#65533;T&#65533;&#65533;&#65533;8&#1833;F&#65533;s&#65533;&#65533;&#65533;J&#65533;~&#65533;@&#65533;&#65533;6H&#65533;F&#818;&#809;&#65533;I\&#65533;&#65533;&#65533;P&#65533;?{&#65533;&#65533;&#65533;&#65533;',&#65533;yvaws?&#65533;4&#65533;&#65533;&#65533;&#65533;$&#65533;&#65533;[&#65533;&#65533;&#65533;&#65533;&#65533;[&#65533;&#65533;&#65533;&#65533;A\&#65533;|&#65533;q<&#65533;HL&#65533;v&#65533;&#65533;x&#65533;t&#65533;R|&#65533;&#65533;&#65533;&#65533;8&#65533;&#65533;&#65533;&#472;&#2034;&#65533;k5&#65533;&#65533;&#65533;&#65533;"q&#65533;&#65533;&#568;&#65533;&#65533;&#13793;F&#65533;V&#65533;&#65533;&#65533;&#65533;&#65533;&#786;&#65533;&#65533;&#65533;&#65533;&#65533;&#65533;,&#65533;&#65533;&#65533;&#581;&#65533;&#65533;z&#285;&#65533;&#65533;&#65533;{&#65533;N&#65533;_k&#65533;z9&#65533;&#65533;&#65533;w&#65533;DZ@&#65533;&#65533;.,&#65533;%vC&#65533;&#65533;+?&#65533;Y6&#65533;&#65533;&#65533;&#757;&#65533;&#65533;&#1659;&#947;&#65533;1&#65533;&#65533;&#65533;&#65533;&#156;&#65533;&#65533;|&#65533;B&#810;&#65533;&#65533;&#65533;<	&#65533;&#818;&#65533;&#65533;&#65533;,&#65533;&#65533;&#65533;p0&#65533;&#65533;&#65533;&#65533;t&#65533;&#65533;&#65533;J&#1478;&#65533;LO&#65533;L&#65533;&#65533;&#65533;.I&#65533;&#65533;&#65533;&#65533;&#1140;&#65533;&#65533;J&#65533;t&#65533;&#65533;)&#65533;&#65533;h\&#65533;|&#982;&#65533;&#65533;&#764;&#1156;&#65533;&#772;&#65533;&#65533;m&#65533;&#51676;&#65533;&#1055;L&#65533;&#65533;&#65533;&#65533;&#1855;&#65533;K&#65533;y&#494;&#65533;&#686;&#65533;2&#65533;&#65533;Q&#65533;?Z&#65533;&#65533;&#65533;,&#65533;&#65533;&#65533;
&#65533;&#65533;F&#65533;P}&#65533;!&#65533;;&#65533;
g&#65533;&#212;<&#65533;)=&#65533;.&#65533;&#65533;/&#65533;b&#65533;&#65533;&#65533;&#65533;}&#65533;&#65533;|&#65533;7&#65533;&#65533;9&#65533;&#65533;H6&#65533;>&#65533;&#65533;&#1276;&#65533;Z&#65533;]#&#65533;J}&#566;&#65533;&#65533;`&#65533;YL&#65533;&#1341;&#65533;&#65533;PM&#65533;R=&#1537;&#1866;%=&#65533;[&#65533;&#65533;&#65533;&#65533;&#65533;!:&#65533;a&#65533;&#65533;<&#65533;2&#65533;&#65533;6&#65533;h&#65533;&#65533;k&#65533;&#65533;a&#1782;1&#65533;i&#1724;&#65533;4&#65533;q&#65533;&#65533;{}&#65533;&#65533;&#65533;&#65533;
qU&#1545;}&#1584;&#1733;m&#1571;&#65533;&#1388;&#65533;&#779;&#65533;&#65533;&#65533;,&#65533;{J&#65533;W&#65533;|&#65533;&#65533;&#1627;&#65533;&#65533;`&#65533;&#65533;-&#65533;;&#65533;&#65533;&#65533;&#65533;a&#65533;I&#65533;s&#65533;&#65533;&#65533;&#65533;=&#65533;8&#65533;&#65533;E&#65533;&#65533;R&#65533;&#1714;&#65533;&#65533;&#65533;&#65533;&#65533;&#65533;&#65533;+&#65533;w
&#65533;&#329;&#1785;&#65533;&#65533;	&#1660;&#65533;&#65533;&#65533;M&#1621;m&#65533;&#65533;&#65533;&#205;&#65533;&#65533;-&#65533;R&#825;&#65533;&#65533;&#65533;&#65533;L&#65533;&#65533;-&#422;&#65533;&#65533;&#65533;&#1723;&#65533;&#65533;&#65533;&#65533;&#65533;M&#65533;K{&#65533;P
&#1835;';&#65533;&#65533;+&#65533;&#65533;&#65533;&#65533;&#65533;&#65533;*&#65533;&#1982;&#65533;&#65533;i-&#65533;&#65533;M&#65533;&#65533;&#65533;&#1444;&#805;&#65533;&#65533;G&#65533;&#2008;C&#65533;&#1213;&#65533;n&#65533;&#65533;&#65533;L&#65533;x&#609;&#65533;&#65533;l&#65533;^&#65533;&#65533;}&#1386;Z&#65533;>&#65533;&#65533;]&#65533;&#65533;&#65533;&#65533;<&#65533;&#65533;&#65533;&#65533;=&#65533;&#65533;<&#65533;&#65533;&#65533;&#2017;&#65533;pG&#65533;&#2022;&#960;&#65533;&#65533;&#65533;&#65533;S&#65533;g&#65533;&#65533;3&#1967;4&#65533;&#65533;Y&#943;&#65533;J&#65533;}&#65533;*&#65533;&#65533;=N&#65533;~&#65533;&#65533;&#65533;>&#1820;&#65533;&#65533;G&#65533;4
&#65533;E&#65533;gM&#65533;&#65533;'&#65533;&#65533;!K&#65533;y^&#65533;P&#65533;&#65533;	&#65533;&#65533;&#65533;4&#65533;&#65533;~&#65533;b&#65533;&#65533;&#65533;&#65533;N&#65533;+&#65533;l&#65533;@&#65533;B>&#65533;D&#65533;&#65533;m&#65533;&#65533;B&#1782;&#65533;&#65533;&#65533;&#65533;*w&#541;&#65533;&#65533;x.&#65533;S&#65533;&#65533;&#65533;Z&#65533;.&#65533;.&#65533;?&#65533;&#65533;^c&#65533;X&#65533;&#65533;&#65533;&#65533;]&#65533;&#65533;&#65533;"&#65533;&#65533;x&#65533;&#65533;^&#65533;&#579;d&#65533;si&#65533;&#739;J&#1969;u&#65533;&#562;&#65533;j&#65533;&#65533;&#65533;n&#65533;^&#65533;&&#65533;&#65533;&#65533;&#65533;=&#65533;&#65533;l&#65533;&#36142;&#65533;s&#65533;W&#65533;&#65533;&#65533;&#65533;&#65533;&#65533;&#65533;j=&#40830;&#65533;9&#65533;&#65533;'&#65533;*c4&#65533;i&#65533;)&#65533;&#65533;&#65533;&#65533;&#65533;&#65533;^&#65533;m&#1773;.&#65533;%[&#65533;&#65533;&#65533;&#65533;>&#65533;&#65533;&#65533;&#65533;&#1726;&#65533;&#65533;&#65533;h~&#65533;&#1081;&#65533;&#65533;E>&#65533;*&#65533;z&#65533;&#65533;&#65533;&#65533;Rz&#65533;&#65533;&#65533;N&#65533;&#65533;^&#65533;&#65533;^&#65533;0&#65533;S&#65533;&#65533;&#65533;&#65533;&#65533;~&#65533;&#65533;&#65533;&#65533;&#65533;m&#65533;g~&#65533;&#65533;&#1976;&#65533;&#588;&#65533;&#1471;&#65533;&#65533;&#65533;&#65533;6&#65533;8&#65533;&#65533;&#639;&#65533;[&#65533;&#65533;#R&#65533;&#65533;&#65533;&#65533;&#65533;&#65533;&#65533;&#65533;&#65533;&#65533;&#65533;&#65533;&#65533;~&#65533;&#65533;^&#65533;Z&#65533;&#65533;_&#590;&#65533;&#65533;&#764;y>&#65533;&#65533;&#65533;&#946;f&#65533;&#65533;&#65533;1&#65533;&#65533;5&#65533;&#65533;8_&#65533;*&#174;&#65533;z&#65533;&#65533;&#65533;&#65533;&#65533;,N&#65533;&#65533;&#65533;&#65533;H&#65533;&#65533;&#685;$&#65533;"&#65533;N&#65533;&#65533;&#65533;&#65533;&#65533;&#65533;&#65533;&#65533;&#65533;&#65533;,&#65533;&#65533;[&#65533;&#65533;&#65533;&#65533;`&#65533;&#65533;&#65533;&#65533;&#65533;&#65533;4&#65533;*&#65533;&#65533;&#65533;&#65533;R>&#65533;r&#65533;&#65533;&#65533;G&#65533;&#65533;K&#65533;M&#65533;&#65533;w&#65533;&#65533;*&#988;l9&#65533;&#65533;&#65533;&#65533;&#65533;&#65533;&#65533;&#65533;&#65533;lN&#65533;/&#65533;9_}&#65533;&#65533;&#65533;&#65533;4&#65533;&#644;&#65533;&#1373;&#65533;&#65533;&#65533;&#65533;&#65533;&#65533;&#65533;&#65533;&#65533;&#65533;'&#65533;&#65533;&#65533;&#65533;&#65533;&#65533;~&#65533;&#65533;&#65533;&#815;&#65533;&#65533;&#65533;&#65533;&#65533;&#65533;&#65533;&#65533;&#65533;b&#65533;&#65533;y&#65533;t&#65533;D&#65533;&#1722;&#65533;_&#65533;E&#65533;&#53167;&#65533;&#938;&#65533;&#65533;&#1986;~&#65533;&#65533;?&#65533;&#65533;&#65533;&#65533;n&#65533;_&#65533;&#65533;&#65533;&#65533;&#65533;&#65533;&#65533;_&#65533;&#767;&#65533;&#65533;&#65533;&#65533;&#65533;4t&#65533;|S&#65533;&#65533;&#65533;	&#65533;Lc&#65533;p&#65533;&#65533;&#65533;$N&#65533;V&#65533;Y3j5j<&#65533;&#1123;0&#65533;!&#65533;Q	&#65533;d/j)I&#65533;&#65533;U&#65533;&#65533;K&#65533;1e&#932;&#65533;&#65533;&#65533;W8s&#65533;d&#65533;&#65533;&#65533;&#990;A&#65533;5U&#65533;&#65533;Q&#65533;&#65533;&#65533;&#65533;b&#65533;&#65533;&#65533;S&#65533;Q&#65533;BMU&#65533;&#65533;R&#65533;YEm&#65533;&#65533;&#65533;&#65533;&#1518;YR&#65533;Z&#65533;&#65533;&#1456;i&#65533;rb&#1750;-&#65533;Lq+&#869;D&#65533;n]&#65533;y&#65533;B&#1675;n_&#65533;&#65533;&\&#65533;&#65533;&#65533;&#65533;&#65533;%-&#65533;&#65533;0!&#529;M&#65533;S&#65533;O&#65533;}4&#65533;&#65533;|Y&#65533;g&#65533;vD&#65533;H&#65533;t&#65533;hT;l8Q%&#397;&#65533;8~&#65533;&#65533;1&#65533;&#65533;I&#65533;*I&#1982;&#882;&#65533;o&#65533;:&#65533;&#65533;T	t&#65533;q&#65533;I&#65533;/?&#65533;&#65533;&#65533;s&#65533;&#1117;OGvmZ&#65533;&#605;s%{&#65533;w&#65533;n&#65533;&#65533;M9^&#65533;&#65533;&#65533;&#65533;&#1131;g&#65533;&#65533;&#65533;&#65533;&#65533;K&#65533;L&#65533;s&#65533;&#65533;w8&#65533;&#65533;O&#65533;&#65533;&#65533;R&#65533;&#65533;&#65533;\&#65533;(%&#65533;2&#65533;H&#65533;&#65533;>Z&#65533;6&#65533;@&#65533;m%&#65533;*&#65533;B&#65533;K&#65533;'&#65533;2&#65533;&#65533;C&#65533;-&#65533;J4&#65533;D&#65533;&#65533;N,&#65533;[Q&#65533;&#65533;&#65533;3O&#65533;&#65533;&#65533;k&#65533;&#65533;&#65533;p&#65533;1G&#65533;&#65533; &#1771;&#65533;&#65533;~&#65533;&#65533;&#65533;B&#65533;OI<&#65533;/&#65533;&#65533;&#656;&#65533;*c;&#65533;&#65533;d&#65533;Y&#65533;E&#65533;&#65533;^&#180;&#65533;B[&#65533;&#65533;&#65533;L&#65533;&#65533;)D6Q&#65533;&#65533;&#65533;&#65533;.EW&#65533;&#65533;&#65533;&#65533;&#65533;b&#65533;Q&#65533;w&#65533;F"&#65533;r&#65533;&#65533;Q&#65533;&#65533;H#9&#65533;&#65533;$&#65533;[r&#65533;9D-&#65533;)&#65533;&#65533;A=&#65533;&#65533;&#65533;.M&#65533;L2o1&#65533;T4&#65533;S5&#65533;{&#65533;&#65533;;&#1876;5VZ&#65533;&#65533;&#65533;M&#65533;&#65533;#&#65533;&#65533;[&#65533;&#65533;&#65533;O?&#65533;$&#65533;-&#65533;PE=&#65533;Xd&#65533;&#65533;&#65533;G&#65533;&#65533;&#65533;R'-&#340;l9&#65533;&#65533;&#65533;-i&#65533;tp&#65533;&#65533;R-47UX&#65533;&#65533;
&#65533;&#65533;t&#65533;&#65533;&#65533;Zg&#65533;7^9{&#65533;&#65533;^[&#65533;&#65533;;>&#65533;6&#65533;a&#65533;-&#65533;&#65533;f&#65533;E&#65533;&#65533;&#65533;&#65533;6Zi&#65533;}&#65533;Z5T&#65533;rb1&#65533;&#65533;&#65533;bNGL1;&#65533;&#65533;tC^&#65533;C&#65533;&#65533;u&#65533;&#65533;&#65533;&#65533;we&#65533;&#65533;&#65533;&#65533;&#65533;&#65533;b&#65533;&#65533;^}&#65533;&#65533;&#65533;f&#65533;&#65533;Sl`&#65533;&#65533;&&#65533;C~48ae&#65533;~&#65533;&#65533;&#65533;k&#65533;a&#65533;&#65533;&#203;,C&#65533;&#65533;Aq&#65533;&#65533;&#65533;&#65533;j&#65533;EV7&#65533;4&#65533;&#65533;&#65533;&#854;Y&#65533;9V&#65533;aF&#65533;&#65533;&#65533;.&#65533;&#65533;Mrv&#65533;&#65533;y&#65533;&#65533;gFh&#65533;&#65533;&#65533;{&#1605;&#65533;S&#65533;&#65533;J&#65533;v&#65533;&#65533;/
5&#1293;9&#65533;&#65533;\3&#65533;V&#65533;kX&#65533;[l&#65533;)w&#65533;e;+&#490;;^&#65533;f&#65533;~w&#65533;;o&#65533;&#65533;&#65533;t&#65533;&#65533;&#1086;^&#65533;a&#65533;%&#65533;&#65533;&#65533;&#65533;G|&#65533;0&#65533;F&#65533;&#65533;!&#65533;<&#65533;&#65533;Y&#65533;.&#65533;&#65533;-/s&#65533;&#65533;]t&#65533;/&#65533;` 6ueSW}&#65533;&#65533;&#65533;<p('&#65533;&#65533;.l&#65533;&#65533;c&#65533;Gs&#65533;&#65533;&#65533;&#65533;w&#65533;&#65533;7~&#65533;O&#65533;_&#65533;}&#847;&#65533;&#65533;-L&#65533;_^&#65533;~&#65533;&#65533;&#65533;t&#65533;&#65533;^&#65533;&#65533;=Hiv&#65533;K&#65533;&#65533;f&#65533;.&#65533;O|&#65533;S&#65533;&#65533;&#65533;i&#65533;w]K_&#65533;&#65533;g&#65533;&#65533;&#65533;O&#65533;&#65533;^&#65533;&#65533;&#1481;&#65533;&#1871;&#65533;&#65533;&#65533;B&#487;&#65533;H&#65533;<&#65533;&#65533;&#65533;:&#65533;Y&#65533;&#65533;!]&#65533;&#65533;&#65533;1&#65533;&#65533;&#65533;&#65533;"x&#65533;`D(LI&#65533;`&#65533;w&#65533;&#65533;&#65533;)'&#65533;i&#65533;?X&#65533;z&#65533;&#65533;l&#65533;K&#65533;V&#65533;&#65533;&#65533;&#65533;m1&#65533;am&#65533;&#65533;0&#65533;gT&#65533;}&#65533;&#65533;
&#65533;E<&#65533;&#65533;HA<:&#65533;&#65533;&#608;&#65533;w&#65533;&#65533;O&#65533;&#65533;\ 3&#65533;"&#65533;t&#1099;4&#16342;:3F&#65533;&#65533;mt&#65533;!x&#65533;F&#65533;]&#65533;&#65533;o&#65533;c&#65533;bG&#65533;"R&#65533;&#65533;v&#1282;&#65533;&#65533;G&#65533;J&#65533;~d&#65533;&#65533;&#65533;d&#65533;-&#65533;&#65533;sx&#65533;b,&#65533;fB/n%&#65533;&#65533;&#65533;&#65533;GW&#65533;IRr&#65533;B&#65533;&#65533;&#65533;&#65533;&#65533;&#65533;&#65533;s&#65533;&#65533;(&#65533;PJ=&#65533;2&#65533;l&#65533;&#65533;&#65533;Z&#65533;&#65533;&#65533;}&#65533;&#65533;&#65533;6w&#65533;^Lg&#65533;&#65533;$0&#65533;x@tS&#65533;&#65533;f:&#65533;5&#65533;i)J&#65533;&#65533;c3&#65533;&#65533;&#65533;{&#65533;R&#65533;h&#65533;c5&#65533;&#65533;JlnS)&#65533;&#65533;&#65533;6s&#605;p:r&#65533;s&#65533;&#65533;9&#65533;&#65533;&#65533;5&#65533;0&#65533;o&#65533;&#65533;2&#65533;L#&#65533;&#65533;&#65533;&#65533;&#65533;&#65533;&#65533;G&#65533;&#2335;&#65533;d&#65533;&#65533;P&#65533;&#65533;&#65533;}&#65533;&#65533;eK&#1394;K2R&#65533;u(&#65533;zScF&#65533;&#65533;&#65533;&#65533;0&#65533;&#65533;&#65533;^&#65533;v&#65533;(G&#65533;pT|2&#65533;2&#65533;p&#65533;:R&#65533;VS&#65533;S&#65533;j7&#65533;&#65533;&#65533;&#65533;T&#65533;&#65533;'Mk&#65533;dEo&#65533;&#65533;&#65533;&#65533;XXQ&#65533;,&#65533;&#65533;&#65533;,*R&#1882;&#65533;<&#65533;d'&#65533;&#65533;+M&#65533;&#682;&#65533;U&#65533;*-&#65533;.E&#65533;&#65533;	&#46144;!&#65533;WI&#65533;P&#65533;HO&#65533;C#k;!&#65533;&#65533;&#65533;&#65533;A&#65533;&#65533;iuCj&#65533;ZO&#65533;&#65533;&#65533;H&#65533;'&#65533;&#65533;Y&#65533;&#65533;&#65533;{&#65533;UA&#65533;&#65533;&#65533;0&#65533;D&#65533;&#65533;&#65533;*&#65533;@&#65533;&#65533;&#65533;&#65533;E&Z&#65533;:T#&#65533;R&#65533;&#65533;}kg1D&#65533;y&#65533;&#65533;(])Ke&#65533;U&#476203;]m&#65533;&#65533;&#65533;Y&#65533;&#65533;&#65533;V&#65533;&#65533;&#65533;iP1&#65533;&#65533;&#65533;Vm&#65533;mR&#65533;&#65533;Y&#65533;^5&#65533;&#65533;&#65533;h&#65533;&#65533;E&#65533;&#65533;f&#65533;Yhs]&#65533;&#1820;Fw&#65533;@&#65533;.E&#65533;XY&#65533;F,&#65533;&#65533;&#1390;f&#65533;k&#65533;&#65533;&#975;&#65533;#&#65533;x\^&#1262;&#65533;	e&#65533;{&#65533;&#65533;&#65533;&#65533;&#65533;w&#65533;&#65533;},&#65533;&#65533;Y&#65533;e&#65533;&#65533;C&#65533;of7&#65533;_&#65533;&#65533;&#65533;N&#65533;]&#65533;k&#65533;&#65533;&#65533;	F&#706;&#65533;^;&#65533;&#65533;&#65533;&#65533;k|&#65533;#&#65533;&#65533;&#65533;&#65533;&#65533;&#65533;&#65533;&#1108;&#65533;&#65533;&#65533;S&#65533;&#136;Y&#65533;B&#65533;&#65533;&#316;&#65533;h*
&#65533;&#65533;&#65533;&#65533;&#605;i&#65533;qze,;&#166;V&#65533;&#65533;o&#65533;&#65533;Z8i&#65533;&#65533;&#65533;&#65533;y&#65533;_&#65533;X&#65533;C.&#65533;&#65533;&#65533;&#65533;*n&#65533;ELd&#65533;Y\&#65533;yb/^&#65533;&#65533;&#65533;g&#65533;&#65533;&#65533;|K&#65533;&#65533;qhC&#65533;&#65533;&#65533;=3&#65533;&#65533;[&#65533;&#65533;"&#65533;&#531;&&#65533;&#65533;OAg)&#65533;9&#65533;{&#65533;UI&#65533;i}-&#1533;&#65533;&#65533;&#65533;h\&#65533;&#65533;":&#65533;&#65533;#3&#65533;.&#65533;&#65533;&#65533;&#65533;&#209;&#65533;t&#65533;)&#65533;\7&#65533;&#65533;K!hU&#65533;e|&#65533;&#989;&#65533;NAm+&#65533;`%&#65533;&#65533;&#65533;3&#65533;]j&#65533;&#65533;&#65533;]&#65533;&#65533;&#65533;&#65533;&#65533;#j&#65533;&#65533;u&#65533;-3&#65533;&#65533;&#65533;f!&#65533;Z&#65533;&#65533;&#65533;5&#65533;&#65533;YLg&#1724;&#65533;&#65533;&#65533;&#65533;&#65533;m&#65533;&#43268;q&#65533;&#30509;e|C;ak&#65533;&#65533;&#65533;&#65533;l#&#65533;>&#65533;1R&#65533;&#65533;&#65533;&#65533;j&#65533;]*&#65533;&#65533;&#65533;&#65533;&#65533;&#65533;&#65533;r&#65533;&#65533;&#65533;0&#65533;&#65533;&#65533;b&#65533;&#65533;y&#65533;5&#65533;4&#65533;&#65533;&#65533;e7&#65533;&#65533;&#65533;&#951;&#65533;&#65533;&#65533;&#65533;&#65533;&#391;&#65533;`9&#65533;&#65533;&#65533;&#65533;u&#65533;&#65533;&#65533;&#65533;&#65533;>n&#65533;O\&#65533;f&#65533;U&#1197;&#65533;\&#65533;C&#65533;J&#65533;;&#65533;g&#65533;&#888;&#65533;$&#65533;7&#65533;&#65533;B(&#65533;&#65533;^~V&#65533;&#65533;&#65533;&#1778;&#65533;&#65533;&#65533;m}&#65533;G\&#65533;A&#65533;8&#65533;&#347;&#65533;u7&#65533;Dg;&#65533;Q&#65533;/=&#65533;x1&#1315;>&#65533;&#65533;&#65533;}&#65533;-&#65533;&#65533;&#65533;4&#65533;\&#65533;&#65533;&#65533;&#895;v&#65533;&#65533;&#65533;e&#65533;"&#65533;&#65533;Co&#65533;v&#65533;&#65533;n&#65533;&#1037;&#65533;v@&#65533;&#65533;&#65533;rgza&#65533;.u&#65533;&#65533;[&#65533;&#65533;{&#65533;~zk&#65533;>&#65533;	'&#65533;k~x&#65533;'^&#65533;&#65533;&#65533;,l{&#65533;&#65533;&#65533;&#65533;h&#65533;K&#65533;&#65533;&#65533;9&#65533;]&#65533;&#65533;w&#65533;z5&#65533;y&#915;&#65533;&#65533;}&#65533;&#65533;Ou&#65533;o&#65533;&#65533;I&#65533;?&#65533;&#65533;&#65533;&#1751;&#65533;&#65533;i&#65533;{&#65533;&#65533;&#65533;&#65533;#2&#65533;&#65533;&#65533;:y&#65533;&#65533;&#65533;&#65533;:&#920;=&#65533;&#65533;&#65533;go&#65533;&#65533;&#65533;&#65533;&#65533;&#65533;&#65533;&#65533;&#65533;C&#65533;>&#65533;&#65533;&#825;&#65533;?&#65533;*"$&#65533;&#65533;<&#65533;=&#769;&#65533;S&#65533;&#65533;{@&#65533;&#65533;?&#65533;&#65533;;!)&#65533;&#65533;#=&#65533;&#65533;?&#65533;&#65533;>&#65533;&#65533;&#65533;&#65533;&#65533;&#65533;&#65533;?&#65533;@&#65533;&#65533;&#65533;,&#65533;[&#65533;&#65533;&#65533;&#65533;Z&#65533;	&#65533;&#65533;&#65533;@&#65533;Ad&#65533;&#65533;A
|&#65533;_Bt'&#65533;&#65533;@"&#65533;&#65533;&#65533;?\3&#65533;>T&#65533;&#65533;&#65533;\&#1979;&#65533;a&#65533;&#65533;&#65533;&#65533;&#65533;B|??&#65533;@{&#65533;&#65533;&#65533;a
BtB&#65533;"d""&#65533;'3&#1786;&#65533;&#65533;q&#65533;&#65533;&#65533;9&#65533;&#65533;&#65533;&#65533; &#65533;C|B)&#65533;&#65533;&#1883;B&#65533;&#65533;&#65533;&#65533;B&#65533;&#65533;&#65533;-&#65533;B&#65533;+&#65533;#&#65533;&#65533;&#65533;.&#65533;&#65533;2,D&#65533;&#65533;<C4&#65533;DKd47L&#65533;&#65533;C)&#65533;&#65533;&#65533;&#65533;<&#65533;C&#65533;&#65533;?&#65533;+B&#65533;E<&#65533;,&#65533;BD&#65533;&#65533;&#65533;A&#162;&#65533;&#65533;K&#65533;x&#65533;D&#65533;c&#65533;&#65533;&#65533;M<&#65533;OT<!hB'L&#65533;&#65533;3;l&#65533;S4&#65533;UDF&#65533;SFQ{EX4&#65533;&#65533;!&#234;&#65533;[&#65533;Dk<B$&#65533;&#65533;&#65533;]&#65533;D&&#65533;&#65533;&#65533;&#65533;]&#65533;&#65533;aL;D6wq&#65533;e$&#65533;&#65533;HFe&#65533;y\!.l&#65533;&#65533;[&#65533;g&#65533;E&#65533;F&#65533;&#65533;k&#65533;&#65533;&#65533;l&#65533;&#65533;m&#65533;C&#65533;&#65533;E;&#506;*&#65533;sDGCz;x&#65533;&#65533;x&#65533;&#65533;TL&#65533;rF&#65533;6&#65533;&#65533;Y&#65533;.&#65533;&#65533;&#556;&#514;4H&#65533;&#65533;&#65533;oL&#65533;_&#65533;G&#65533;`&#65533;R6&#65533;c&#457;&#65533;H&#65533;&#65533;&#2011;&#65533;&#65533;&#65533;&#504;&#65533;i+&#65533;&#65533;&#65533;G&#65533;&#65533;I6l&#65533;Fc&#65533;&#65533;&#65533;4&#65533;+&#65533;@&#65533;TH&#65533;*&#65533;&#65533;&#65533;<&#65533;&#65533;v&#65533;IV&#65533;G&#65533;&#65533;&#65533;&#65533;&#65533;G&#65533;I}&#319;&#65533;	&#65533;&#65533;&#65533;H&#65533;6&#65533;&#610;&#65533;=&#65533;&#65533;&#65533;&#65533;CqTI&#65533;&#65533;)d&#65533;lR/&#65533;&#65533;&#65533;d&#65533;&#65533;&#65533;I&#65533;&#65533;J#&#65533;~&#752;KL&#65533;>&#65533;4K&#65533;B&#756;D&#658;T&#65533;&#65533;=*L&#65533;E&#65533;L&#65533;&#65533;J&#65533;&#65533;&#65533;$&#65533;&#65533;&#65533;H&#65533;&#65533;&#65533;z&#65533;&#65533;&#65533;&#65533;&#65533;&#65533;G&#65533;&#65533;&#65533;$&#65533;&#65533;&#65533;&#371;&#65533;5(X&#65533;oT&#65533;&#65533;d&#65533;&#65533;L&#65533;&#65533;<?P&#65533;&#65533;&#65533;5y&#65533;J&#65533;&#65533;&#65533;&#65533;&#65533;&#765;&#65533;-1&#65533;&#65533;&#65533;3&#65533;&#65533;&#65533;$&#65533;Ec&#65533;&#65533;t&#65533;&#65533;d&#65533;&#65533;tM&#65533;4I<&#65533;M&#65533;t&#639;&#65533;&#1772;LG&#65533;&#65533;B&#65533;&#65533;,&#65533;&#65533;&#65533;$'&#65533;&#65533;&#65533;&#65533;&#65533;L&#65533;)i&#65533;&#65533;j4N&#65533;>&#65533;&#65533;E&#65533;$&#65533;$&#65533;O&#65533;L&#65533;&#65533;\K&#65533;<&#65533;&#65533;&#65533;M&#65533;&#65533;&#65533;A&#65533;&#65533;&#65533;&#65533;&#938;D!&#65533;p@&#65533;&#65533;G&#65533;&#65533;&#65533;&#65533;M&#65533;&#65533;M&#65533;&#65533;&#65533;&#65533;\&#65533;&#65533;E4&#1822;&#65533;dO&#65533;&#65533;&#65533;I&#65533;&#65533;&#65533;4&#65533;&#65533;&#65533;&#65533;&#65533;O&#65533;&#65533;&#65533;>&#65533;O&#65533;&#65533;&&#65533;&#65533;O&#65533;N&#2004;&#65533;BxQ&#65533;:&#65533;&#65533;&#65533;&#65533;<N
&#65533;6W&#65533;&#65533;&#65533;F&#65533;&#65533;=&#65533;o&#65533;C&#65533;D&#65533;&#65533;%B&#65533;&#65533;QQqz&#65533;&#65533;+&#65533;}!&#1079;&#65533;I&#65533;&#65533;R&#65533;7&#65533;|&#65533;&#65533;&#65533;&#65533;&#65533;Q0&#65533;&#65533;({"&#65533;UK4]K&#65533;4&#65533;j&#65533;&#65533;&#65533;&#946;I!$m&#65533;&#65533;&#65533;&#787;9-Q)m&#65533;&#947;&#65533; 0&#65533;&#65533;&#65533;/&#65533;&#65533;0S&#65533;t&#65533;F&#65533;:r&#65533;&#65533;M&#65533;&#65533;D&#65533;" ;&#65533;&#65533;7m&#65533;@|&#65533;&#65533;&#65533;&#65533;eD=)'5Qm&#65533;&#65533;\&#65533;,%&#65533;B&#65533;PDMT&#65533;R&#65533;1&#65533;&#65533;&#65533;b&#65533;;&#65533;&#65533;5&#65533;&#65533; hSK&#65533;*E&#65533;Q&#65533;&#65533;=&#65533;&#65533;:&#65533;&#65533;`&#65533;&#65533;&#65533;,&#65533;&#65533;R&#65533;&#65533;&#65533;&#65533;&#65533;&#65533;&#65533;Q&#65533;lUWu&#65533;X&#894;&#65533;&#65533;U[&#1204;&#65533;V&#65533;DIp&#65533;N&#65533;i<Mm&#374;&#65533;&#65533;Oe.&#65533;&#65533;&#65533;y{%-&#65533;)5&#65533;?&#65533;TUU{&#65533;Hj&#1392;8&#65533;&#1394;&#65533;:[&#65533;&#65533;m]&#65533;\W&#65533;&#65533;&#65533;r=&#65533;e&#65533;&#65533;a%&#65533;bU&#65533;ct&#65533;q&#65533;I>&#65533;&#65533;&#65533;r&#65533;&#65533;f}V$&#65533;V&#65533;&#65533;-&#65533;&#65533;|&#65533;&#65533;}5&#65533;&#65533;Dl&#65533;&#321;&#65533;T&#65533;&#65533;&#979;&#65533;&#65533;hYx&#65533;pL&#65533;&#65533;&#814;PX]&#65533;&#65533;M&#1478;-&#65533;&#65533;k&#65533;K&#65533;&#65533;a}6g&#65533;W&#65533;&#65533;X&#65533;&#65533;&#65533;&#65533;M&#975;&#65533;~&#65533;&#65533;25&#1621;M&#1600;XpuY&#65533;U&#65533;&#65533;&#65533;Y&#65533;&#65533;'&#65533;NeM&#65533;P&#65533;7&#1868;&#65533;tZ&#65533;Z&#65533;U&#65533;"&#65533;B3C&#65533;KZ&&#65533;&#1424;&#65533;&#65533;]&#65533;&#65533;&#65533;&#1105;t&#872;&#65533;&#1725;eY&#65533;m&#1625;&#65533;79m&#65533;&#65533;4&#65533;&#65533;&#65533;Y&#65533;'x&#65533;Y+&#65533;&#65533;Q,@}&#65533;&#65533;&#1826;&#65533;R&#65533;&#65533;&#65533;&#65533;&#65533;C&#65533;W&#65533;&#65533;&#65533;15K&#65533;&#65533;[&#65533;5IGp&#65533;&#65533;&#65533;&#65533;&#65533;s&#65533;R&#65533;$[&#65533;&#65533;m&#1823;&#65533;&#65533;&#144;6?&#65533;&#1844;&#65533;&#1854;t[|]Z&#65533;&#65533;&#65533;&#1474;4Y&#65533;<I&#65533;&#65533;&#1117;Z&#65533;&#65533;[&#65533;&#65533;&#65533;&#65533;MNuE<\&#65533;M&#1840;&#65533;T&#1717;]&#65533;&#65533;&#1904;r#&#65533;&#65533;&#1917;&#65533;UM&#1024;:VmU&#1240;[&#65533;&#65533;03&#65533;&#65533;]&#65533;D&#65533;&#65533;e&#713;KS&#65533;=^&#65533;&#65533;x1W=yX&#65533;&#65533;H&#65533;&#65533;<&=&#1455;&#65533;&#65533;&#130;&#65533;&#65533;&#65533;]I_0[&#65533;&#65533;;&#65533;&#65533;>P&#65533;	>&#65533;&#65533;\_&#65533;M&#65533;&#65533;&#65533;&#65533;&#65533;&#65533;_&#65533;M&#65533;p<I&#65533;dN]&#65533;&#65533;&#65533;&#65533;_&#65533;P&#65533;&#65533;&#65533;%&#65533;&#65533;&#65533;&#65533;?&#65533;&#65533;&#65533;B&#65533;&#65533;^&#418;`T&#65533;;&#65533;&#65533;.5T&#65533;-&#65533;&#65533;] &#65533;mZ&#65533;4&#65533;"z_&#65533;5&#65533;F&#65533;p&#65533;&#65533; e&#65533;&#65533;xJ&#65533;T&#65533;&#65533;E&#346;&#65533;L&#65533;^PmX&#65533;&#65533;J.^&#65533;/&#65533;&#5938;a&#65533;&#65533;&#65533;&#65533;T&#65533;&#65533;&#65533;&#65533;+&#65533;	&#65533;\&#65533;&#65533;&#65533;!.b&#65533;%S$&#65533;&#65533;&#65533;&#65533;U^]b&#65533;&#65533;C'~b&#65533;&#65533;A&#65533;&#65533;&#627;&#65533;&#65533;&#65533;rG*&#65533;&#65533;&#65533;u&#65533;&#65533;1[1c2.OJ&#65533;&#65533;z&#65533;A&#65533;P&#65533;h&#65533;&#65533;&#65533;`7b9&#65533;c:&#65533;&#65533;UN&#65533;&#65533;`%&#65533;&#65533;&#65533;&#65533;?.^&#65533;C&#65533;&#65533;&#65533;A&#65533;C&#65533;eDV-fd&#65533;ud&#65533;&#65533;I&#65533;&#65533;?&#374; &#65533;&#65533;D&#65533;;&#65533;&#65533;`&#65533;&#65533; &#65533;&#65533;&#65533;&#65533;&e&#65533;T&#899;&#65533;&#2027;e^V&#65533;_\}&#65533;@dx&#792;V&#65533;&#65533;^&#65533;eq&#65533;&#65533;&#65533;&#65533;a&#65533;&#65533;&#65533;&#65533;Bgd&#65533;&#65533;L	=P&#65533;&#65533;&#65533;Qf{&#65533;fM&#65533;<&#65533;`&#65533;&#65533;k6A&&#65533;&#65533;m&#65533;f"&#65533;Kr&#65533;&#65533;g&U&#65533;AWy&#65533;a&#65533;b&#65533;&#65533;&#65533;A&#65533;`&#65533;^[&#1420;N&#65533;&#65533;f&#65533;gR&#65533;&#65533;h^NT&#65533;&#65533;k&#65533;UvY&#65533;M&#65533;&#65533;&#65533;n&#65533;e+&#65533;&#65533;,>V&#65533;%g&#65533;I&#65533;T&#65533;sVg&#65533;&#65533;&#65533;NOJ&#65533;V&#65533;^f&#65533;&#65533;&#65533;g&#65533;&#65533;i}ik&#65533;_&#65533;&#65533;V&#65533;^i&#65533;&#65533;h&#65533;&#65533;Vadh&#65533;^h&#65533;&#65533;&#65533;,f&#65533;&#65533;&#65533;I\&#65533;.&#65533;&#65533;UUfj&#65533;~&#65533;6|C&#65533;.&#65533;&#65533;&#65533;8&#65533;>a&#65533;&#65533;_m&#65533;ff&#65533;8&#65533;+&#65533;&#65533;p&#65533;&#796;Ed&#65533;&#65533;&#65533;-&#65533;g&#65533;Kl&#65533;n&#65533;&#65533;]&#65533;F_&#65533;&#65533;&#32158;&#65533;&#65533;Dj&#65533;Uj&#65533;&#48878;&#65533;&#65533;&#65533;&#65533;&#45238;&#65533;CP&#65533;.&#65533;wm&#65533;&#65533;&#65533;&#65533;&#65533;H&#65533;j&#65533;T&#65533;&#65533;&#65533;&#65533;&#65533;&#65533;X~&#65533;&#65533;&#65533;g&#614;&#65533;&#702;c*&#65533;&#65533;&#65533;&#65533;&i>&#65533;&#1345;&#65533;&#65533;l&#65533;&m&#65533;&#65533;w}&#65533;&#65533;&#65533;A^m&#65533;&#65533;&#1478;m&#334;m&#65533;&#65533;R8ff&#65533;&#65533;&#65533;&#65533;m&#65533;&#65533;m&#65533;&#65533;0&#2014;&#65533;~n&#65533;fYNo&#65533;&#65533;&#65533;&#65533;&#65533;8&#65533;&#65533;&#65533;,:U&#65533;0b&#65533;.&#65533;&#65533;&#65533;&#65533;&#65533;&#65533;k&#65533;&#65533;&#65533;&#65533;&#65533;m&#65533;&#65533;&#65533;K	&#65533;&#65533;3H&#65533;&#65533;&#65533;?&#65533;fb.&#65533;&#65533;V&#65533;&#65533;f&#65533;	o&#65533;&#65533;k&#65533;nW&#65533;Zr&#65533;i&#65533;m&#65533;vQ&#65533;&#65533;&#65533;&#65533;m7qIIq&#65533;A&#65533;&#65533;1 &#65533;$&#65533;&#65533;&#65533;p&#65533;&#65533;Z&#65533;&#65533;q&#65533;n&#65533;&#65533;&#65533;J&#65533;H&#65533;&#65533;p&#65533;&#65533;`N&#65533;7&#65533;&#65533;&#765;&#65533;&#65533;&#65533;&#65533;&#65533;ll&#65533;&#65533;&#65533;&#65533;sZo&#65533;&#65533;&#65533;&#65533;&#65533;Pm&#65533;&#65533;.&#65533;
&#65533;&#65533;&#65533;&#65533;&#65533;7.g&#65533;&#65533;p&#65533;&#65533;&#65533;A6&#65533;&#819;MgO&#65533;&#65533;oW&#65533;&#1092;r;&#65533;&#65533;&#1104;&#65533;)'&#65533;q&#65533;*&#65533;r.8&#65533;,&#65533;&#65533;&#65533;c&#65533;&#65533;r0&#65533;qo&#65533;8Xu&#65533;b"o&#65533;I&#65533;&#65533;#&#65533;&#65533;&#65533;sD#N:&#65533;&#65533;;&#65533;h>&#65533;&#65533;&#65533;&#65533;h&#65533;Q&#65533;&#65533;>uA&#65533;&#65533;&#65533;&#65533;j&#65533;&#65533;|e&#65533;&#65533;&#65533;^tFW[&#65533;uH&#65533;&#1279;&#65533;odm&#65533;&#65533;&#1369;JO&#65533;Ko'_&#65533;:&#1037;6NOw&#65533;P&#65533;\&#65533;E&#65533;&#65533;v&#65533;&#65533;&#65533;}&#65533;p&#65533;&#65533;qE&#65533;&#65533;lGO&#65533;"*,&#65533;]&#65533;&#65533;&#65533;j&#65533;&#65533;u&#65533;&#65533;&#65533;I&#65533;&#65533;,v&#65533;&#65533;oMM&#65533;+vQ&#65533;IPfv&#65533;c*&#65533;&#65533;i&#65533;wi&#65533;&#65533;U&#65533;`.&#65533;&#65533;&#65533;0i&#65533;6&#65533;&#65533;&#65533;vo'&#65533;o&#65533;Ow&#65533;%&#65533;&#65533;_&#65533;&#65533;^w&#65533;&#65533;&#65533;x&#65533;&#65533;c&#65533;iz&#65533;t&#65533;&#65533;w&#65533;&#65533;&#65533;}t&#65533;&#65533;u&#65533;#H&#65533;.&#65533;c&#65533;eYo&#65533;&#65533;7&#65533;X&#65533;&#65533;n&#65533;&#65533;&#65533;&#65533;=Yn&#65533;Ns5GsKWwJ&#65533;`&#65533;&#65533;&#65533;&#65533;&#65533;x&#65533;?&#65533;&#65533;&#65533;&#65533;Jt&#65533;oz&#65533;'Y&#65533;l&#65533;&#65533;&#65533;&#65533;&#65533;&#65533;P&#65533;&#65533;z&#65533;?o&#65533;&#65533;[_&#65533;&#65533;&#65533;q&#65533;&#65533;&#65533;pfi#&#65533;.&#65533;&#65533;W[&#65533;&#65533;Lf&#65533;&#65533;&#65533;&#65533;&#65533;|&#65533;&#65533;&#65533;DjSVu&#65533;&#65533;z&#65533;&#65533;&#65533;&#65533;&#65533;z&#65533;&#65533;&#65533;Ls1!/w&#65533;&#65533;x&#65533;&#65533;^x&#65533;&#65533;w&#65533;&#65533;o&#65533;&#65533;w&#65533;&#1273;&#65533;&#65533;&#65533;&#1512;&#65533;t&#65533;&#65533;|&#65533;&#65533;&#65533;&#65533;&#65533;kl&#65533;&#65533;l&#65533;&#65533;Zt);s&#65533;&#65533;&#65533;&#65533;_&#65533;&#557;&#65533;vww&#888;&#65533;&#65533;&#65533;d>&#65533;&#65533;^&#65533;&#65533;&#65533;&#65533;&#65533;&#65533;0&#65533;&#65533;&#65533;]$tDtk&#65533;fV&#65533;&#1063;&#65533;&#65533;vt&#65533;&#65533;&#65533;&#65533;&#65533;u&#65533;O&#65533;&#65533;&#65533;jtz&#65533;&#65533;g&#65533;&#65533;l&#65533;&#65533;&#65533;w&#65533;&#65533;&#65533;V&#65533;}&#65533;/j&#65533;W&#65533; &#65533;&#65533;9L&#65533;&#65533;&#65533;z?&#65533;&#65533;&#65533;&#65533;&#65533;&#65533;&#65533;&#65533;&#65533;&#65533;&#65533;{^&#65533;&#65533;&#65533;g&#65533;&#65533;&#65533;&#65533;&#65533;g&#65533;&#65533;&#65533;&#65533;&#65533;&#65533;>&#65533;!h&#132;	&#65533;0l&#65533;&#65533;!D&#65533;'J&#65533;CQ&#65533;@jz6r&#65533;s&#65533;#&#526;"GJ,&#65533;qN&#65533;&#65533;*W&#65533;l&#65533;%&#65533;1&#1908;&#65533;&#65533;&#65533;&N4:&#65533;&#65533;&#65533;&#947680;]&#65533;r)&#65533;%&#65533;&#1124;X&#65533;0m&#65533;&#65533;i&#65533;'R&#65533;&#65533;&#65533;&#41964;@&#65533;r&#65533;&#44360;Wbw&#65533;-k&#65533;,Z&#65533;4&#1458;m&#65533;&#65533;&#65533;&#65533;&#1197;&#65533;&#65533;]&#65533;zE&#65533;&#65533;&#65533;/5j&#65533;s*l&#65533;0&#65533;&#266;3&#65533;1&#65533;&#65533;&#65533;c&#530;'_&#65533;&#65533;i&#65533;&#65533;&#788;#K&#65533;<&#65533;2&#65533;&#1037;<3*m&#65533;4&#65533;&#1322;1&#65533;n}&#65533;5l&#65533;&#65533;M&#1198;m&#65533;5k&#65533;'o&#65533;&#65533;&#65533;wLj3&#65533;&#65533;i&#65533;x&#925;e&#65533;mN&#65533;&#65533;Q&#65533;N&#65533;O&#65533;"&#65533;:U$V&#65533;&#65533;&#65533;&#65533;&#65533;&#65533;X&#65533;&#65533;&#211;Ok&#1964;&#65533;&#65533;&#65533;&#2034;&#65533;&#65533;&#65533;}&#65533;&#65533;s&#65533;&#65533;k&#65533;>&#65533;&#65533;&#65533;7&#65533;&#65533;4&#65533;&#65533;&#65533; i&#65533;&#65533;&#65533;&#65533;&#65533;&#65533;j&#65533;98lA&#65533;&#65533;&#65533;MaH&#65533;&#65533;&#65533;aC&#65533;yX&#65533;&#65533;!&#65533;&#65533;r&#65533;	u"t&#65533;IW&#65533;u-&#65533;&#65533;&#65533;vZ&#65533;7&#65533;5&#1672;Cy8&#65533;&#65533;y<&#65533;&#65533;z*&#65533;&#65533;E&#65533;B}v&#5604;}&#65533;9y&#65533;fFV&#65533;&#65533;M&#65533;X&#65533;&#65533;&#65533; j>&#65533;&#535;ax&#65533;&#65533;m{hX!&#65533;&#65533;&#65533;&&#65533;&#65533;&#65533;qq&#65533;8'r%&#65533;&#65533;5)&#65533;"&#65533;Sa&#65533;v1&#65533;&#65533;#&#65533;&#65533;&#65533;#&#65533;:P&#65533;(&#65533;&#65533;&#65533;(&#65533;"&#65533;$&#65533;v5i~OB&#65533;&#65533;V
&#65533;i&#65533;[&#65533;&#65533;&#65533;j&#65533;&#65533;&#65533;Z`i4&#65533;&#65533;&#65533;&#65533;&#65533;&&#65533;&#65533;9&#65533;of&#65533;)'&#65533;t&#65533;8&#65533;&#65533;%&#65533;&#65533;E&#65533;{&#65533;	UT/&#65533;&#65533;&#65533;&#65533;h(
&#882;&#65533;^&#65533;nI&#65533;#&#65533;&#65533;B
i&#65533;&#65533;&#65533;&#65533;&#65533;&#65533;&#65533;z&#65533;i&#65533;&#65533;&#65533;&#65533;i&#65533;&#65533;&#65533;k&#65533;&#65533;&#65533;r&#65533;A&#65533;d&#65533;&#65533;k&#65533;kEi&#65533;&#65533;&#65533;n2&#65533;&#65533;#&#65533;z&#65533;B&#65533;&#65533;+&#65533;&#65533;L(&#65533;0&#65533;&#618;&#65533;&#65533;
&#65533;J&#65533;&#1953;7V[q[&#1338;&#65533;&#65533;G&#65533;^&#65533;&#65533;&#65533;&#65533;-&#65533;&#65533;v&#65533;ma&#65533;&#65533;&#65533;&#1592;-&#65533;K&#65533;&#65533;&#65533;&#65533;j&#65533;&#65533;&#65533;&#65533;&#27563;&#65533;&#65533;'&#65533;#&#65533;z/&#65533;<&#65533;&#1670;p&#65533;&#65533;&#65533;I&#65533;&#65533;MGG&#65533;&#65533;n&#65533;0zG&#65533;&#65533;h&#65533;5&#65533;3\&#65533;5&#65533;k&#65533;&#65533;&#65533;`&#65533;&#596;r&#65533;&#65533;&#65533;m{
j&#65533;2wY&#65533;&#888;&#65533;LP&#65533;;&#65533;&#65533;&#65533;@g&#65533;&#65533;&#65533;C}4&#65533;K&#65533;&#65533;[&#65533;-6&#65533;0X&#65533;s'&#65533;&#65533;J&#65533;&#65533;\w&#65533;&#65533;b&#65533;h&#65533;&#65533;}v&#65533;I&#65533;&#65533;m&#65533;&#65533;&#65533;&#950;&#735;&#65533;&#65533;r&#65533;r&#65533;Lw&#65533;&#65533;{&#65533;&#1984;&#65533;{&#65533;}&#65533;;&#65533;&#65533;N&#65533;&#65533;&#65533;/&#65533;8&#65533;G=&#65533;&#65533;W=&#65533;&#65533;YK&#65533;9&#65533;k&#65533;9&#65533;&#65533;j&#65533;y&#65533;&#65533;c+&#65533;&#65533;J&#1207;&#65533;&#1707;&#65533;&#65533;:&#65533;,&#65533;&#65533;z&#65533;&#65533;8&#65533;&#65533;&#65533;&#65533;N{lv&#65533;&#65533;7&#65533;&#65533;M&#65533;&&#65533;z&#65533;|&#65533;&#65533;7<&#65533;&#65533;`&#65533;k&#65533;&#65533;H&#65533;y&#65533;&#65533;&#65533;.7=&#65533;Y&#65533;c&#65533;&#65533;^&#65533;&#65533;-&#65533;y/&#65533;W2&#65533;&#65533;R&#65533;C&#65533;R&#65533;&#65533;p&#65533;~.&#65533;&#65533;&#65533;&#1450;&#65533;no&#65533;&#65533;&#65533;j@&#65533;&#65533;P&#65533;$&#65533;&#65533;8&&#65533;&#65533;&#65533;k`&#65533; &#65533;&#65533;m&#65533;N&#65533;`-&#65533;&#65533;)r&#65533;&#65533;!&#65533;&#65533;&#65533;&#65533;-Njd$,&#65533;	Q&#65533;&#65533;&#65533;&#65533;&#65533;/&#65533;&#1240;.&#65533;&#65533;Ng7&#65533;W&#65533;`&#65533;F&#65533;&#65533;&#65533;:&#65533;#&#65533;z&#65533;C&#65533;&#65533;&#65533; S&#65533;&#65533;&#65533;&#1096;&#65533;|&#65533;&#65533;iio&#65533;&#65533;k$#I&#65533;Q&#65533;&#65533;&#65533;-pM&#65533;&#65533;&#65533;i&#65533;&#65533;&#65533;&#65533;&#65533;'&#65533;g&#65533;&#65533;&#65533;F&#65533;&#65533;0^&#65533;&#1389;&#65533;&#65533;{&#65533;P&#65533;&#65533;&#65533;&#65533;&#65533;&#65533;X8&#65533;&#65533;&#65533;&#65533;&#65533;&#65533;&#65533;&#65533;EV&#65533;&#65533;M|&#65533;$&#65533;&#65533;&#65533;N&#786;&#65533;<[&7&#65533;IO&#65533;&#65533;k#&#65533;(&#65533;i&#65533;&#65533;8&#65533;&#65533;&#65533;:#&#65533;&#1045;.V&#65533;p&#65533;x&#65533;C&#65533;b)&#65533;YnHh&#65533;&#65533;%<sO6&#65533;R9dZ&#65533;z&#65533;'(1&#65533;X&#65533;&#1546;	&#65533;-V/&#65533;&#65533;"3&#65533;i&#65533;hrr&#65533;&#65533;"5&#65533;	&#65533;j&#65533;@&#65533;&#1574;&#65533;&#65533;9Nr&#65533;SB&#65533;,&#1401;?&#65533;&#65533;&#65533;p*&#65533;<S&#65533;&#65533;z2&#65533;'_&#65533;g&#65533;&#65533;&#65533;K`&#1247;&#867;&#65533;@&#65533;9&#65533;&@&#65533;&#65533;&#65533;J&#65533;&#65533;*&#65533;F&#65533;&5&#65533;&#65533;&#65533;0^&#65533;&#65533;&#1732;F&#65533;&#205;&#65533;&#65533;SG&#65533;&#65533;Nt&#65533;I&#65533;&#48927;I=&#65533;R&#65533;&#65533;U&#65533;&#65533;\&#65533;=&#65533;(&#65533;B&#65533;&#65533;&#65533;&#65533;&#65533;&#65533;S&#65533;"&#65533;?&#65533;+P:&#1085;.&#65533;&#65533;&#65533;&#65533;&#65533;)X&#65533;6&#65533;?Z&#65533;&#65533;S&#65533;:&#65533;&#65533;&#65533;35&#65533;&#65533;j&#65533;8&#65533;U&#65533;&#65533;5&#&#65533;?TV=n&#65533;&#65533;&#65533;&#65533;'hY&#65533;V&#65533;p&#65533;&#65533;:&#65533;	W&#65533;,Q&#65533;&#65533;+^&#65533;*T&#65533;R&#65533;&#65533;~&#65533;C&#65533;h&#65533;&#65533;2U1&#65533;,&#65533;a&#1767;&#65533;&#65533;&#65533;&#65533;&#65533;&#65533;lU%;&#65533;&#65533;&#65533;&#64665;=g-{&#65533;R?&#65533;&#65533;h&#65533;&#65533;Jk&#65533;&#65533;r&#65533;&#65533;&#65533;&#65533;Ak]+T&#65533; &#65533;&#65533;mn&#65533;&#65533;&#65533;h&#65533;V&#65533;&#65533;&#65533;`
&#65533;&#65533;&#65533;&#65533;&#65533;9&#65533;T&#65533;&#65533;&#65533;.&#65533;&#65533;6&#65533;*X&#65533;Y&#65533;&#179;&#65533;&#65533;=&#65533;h&#65533;&#65533;]}&#65533;Ry&#65533;] &#65533;W^BEO&#65533;&#65533;5@l&#843;&#65533;&#65533;r&#65533;&#65533;~&#65533;&#65533;&#65533;[&#65533;&#65533;1&#65533;&#65533;/&#65533;q&#65533;&#65533;_&#65533;&#65533;&#65533;&#65533;&#65533;q.&#65533;K&#65533;&#65533;&#65533;a&#65533;"&#65533;n=&#65533;&#65533;]&#65533;J&#65533;&#65533;&#65533;&#1219;&#65533;a	&#65533;&#65533;&#65533;>&#65533;&#65533;eK&#65533;&#65533;&#65533;&#65533;&#65533;N&#65533;&#65533;C9YBP,&#65533;&#65533;&#65533;D&#65533;&#1351;&#65533;&#65533;ny&#65533;&#65533;`&#65533;Y&#65533;&#65533;&#65533;&#65533;2&#65533;&#65533;,8]&#65533;p&#65533;nV0&#65533;9&#65533; &#65533;&#65533;Q&#1402;w&#65533;,&#65533;&#65533;IV&#65533;P&#65533;&#65533;&#65533;ACY&#65533;S&#65533;&#65533;R&#65533;&#65533;&#65533;v&#65533;&#65533;&#65533;t&#65533;&#65533;W&#27382;r&#65533;;l	&#65533;.B&#65533;8&#65533;&#1132;o&#65533;#5&#65533;&#65533;&#65533;&#65533;&#65533;&#65533;	&#65533;3&#65533;P&#65533;!(Q&#65533;F&@y&#65533;&#65533;&#65533;B&#65533;&#65533;&#65533;&#65533;o}h&#65533;XJ&#65533;&#65533;&#65533;&#65533;&#65533;{_&#65533;*&#65533;&#1542;8v&#65533;&-f&#65533;l&#65533;&#793;&#65533;,t&#1148;+5{&#65533;&#1277;&#65533;&#65533;&#65533;&#65533;m9&#1006;~u&#65533;3&#65533;&#65533;&#65533;	&#1718;&#65533;&#65533;&#65533;	&#65533;,&#65533;^W&#65533;\&#65533;&#65533;&#65533;S,idSz&#65533;&#65533;7&#65533;&#65533;&#65533;&#65533;$hf&#65533;v&#65533;&#65533;&#65533;k&#65533;$0g5&#65533;&#65533;&#65533;&#965;o;&#65533;8&#65533;&#65533;@&#1458;&#65533;&#65533;&#65533;&#65533;&#65533;&#65533;&#65533;=&#65533;-S&#65533;&#65533;+&#65533;@&#65533;]#ZS&#65533;nw&#65533;&#65533;=&#65533;&#65533;&#65533;&#65533;&#65533;&#65533;V&#65533;U&#65533;-&#65533;&#65533;W&#65533;&#65533;&#65533;&#65533;w&#65533;&#65533;i+N\&#65533;,&#65533;>j&#65533;"&#65533;&#65533;&#65533;u&#65533;&#65533;R&#65533;&#65533;,&#65533;&#65533;&#65533;$&#65533;>&#65533;&#65533;&#65533;V&#65533;$u&#65533;&#527;&#65533;&#65533;&#65533;|>&#1658;&#65533;&#1937;^9&#65533;[>&#65533;&#65533;.{&#65533;/&#65533;6Wq&#65533;&#65533;7&#65533;&#65533;O0&#65533;&#65533;w&#65533;&#65533;lm+&#65533;&#65533;q&#65533;&#65533;U&#65533;&#65533;&#65533;&#65533;Nu0&#65533;&#65533;^&#65533;:&#65533;k&#65533;&#65533;&#65533;&#65533;=&#65533;(7&#65533;&#65533;&#65533;~J&#65533;&#65533;h~&#65533;l_%&#65533;&#65533;]iwU&#65533;_%&#65533;&#1903;&#65533;&#65533;&#65533;&#65533;&#65533;&#65533;&#65533;,&#65533;&#1107;&#65533;
&#65533;&#65533;I|i&#65533;&#65533;C&#65533;&#1818;&#65533;&#65533;&#65533;+ |&#65533;:&#65533;!&#65533;&#65533;m&#65533;&#755;&#65533;&#65533;W&#65533;&#65533;-&#65533;&#65533;/&#65533;&#65533;xC}&#65533;M&#65533;s&#65533;&#65533;U&#65533;&#65533;%&#65533;&#65533;&#65533;z&#1491;&#65533;&#65533;&#65533;eMiO{&#65533;&#65533;&#65533;R&#65533;&#65533;&#65533;&#65533;&#65533;[&#65533;p&#65533;OW&#65533;/&#65533;&#65533;g>&#65533;8&#65533;&#65533;q&#65533;E&#65533;&#65533;Q_&#65533;%`&#65533;l&#65533;&#65533;&#65533;&#65533;&#65533;&#65533;&#65533;mpt&#65533;&#65533;&#65533;!&#65533;&#65533;&#65533;&#65533;&#65533;)&#65533;&#65533;&#1630;&#65533;&#65533;_&#65533;&#65533;&#65533;&#65533;&#65533;&#65533;&#65533;&#65533;h&#65533;&#65533;&#65533;_&#65533;&#65533;`&#65533;&#65533;_n&#65533;&#65533;_&#585;&#65533;&#65533;&#1376;&#65533; %&#65533;&#65533;&#65533;&#65533;&#65533;r&#65533;&#65533;&#65533;&#1112;&#65533;&#65533;&#65533;P&#65533;&#1865;&#65533;Aj &#65533;&#65533;&#65533;S&#65533;x&#65533;F!&#65533;&#65533;	Q&#65533;&#65533;	>&#65533;&#65533;&#65533;&#65533;!&#65533; %&#65533;B`&#65533;[&#65533;&#65533; W&#65533;&#65533;b&#65533;&#65533;&#65533;5[&#65533;&#1227;&#65533;&#65533;!&#65533;&#65533;\&#65533;&#65533;&#65533;1&#65533;>&#65533;w-
&#65533;&#65533;^Za&aan!#6&#65533;#>bb]&#65533;A&#65533;&#65533;&#65533;n&#65533;a&#65533;&#65533;`&#65533;!zf^&#65533;&#65533;&#65533;&#65533;&#1185;&#65533;5&#65533;&#65533;b&#65533;&#65533;&#65533;][&#65533;&#65533;&#65533;&#65533;&#65533; &#65533;G!&#65533;&#65533;!&#65533;^&#65533;%&#65533;":R@&#65533;A&#65533;&#65533;Y"1jR&#65533;i&#65533;&rb'~&#65533;&#65533;&#65533;!G9&#65533;*&#65533;N&#65533;&#65533;!&#65533;&#65533;&#65533;&#65533;&#65533;&#65533;,:&#65533;>^-~&#65533;&#65533;&#9020;_&#65533;S/&#65533;`#&#65533;#O	&#65533;0&#65533;\1"`&#65533;D&#65533;&#65533;2z&#65533;b2&#65533;&#65533;"&#65533;]&#65533;5&#929;&#65533;]5Z&#65533;9ac~&#65533;&#65533;&#65533;&#65533;t&#65533;7&#65533;	&#65533;&#65533;&#65533;&#1826;MA&#65533;.&#65533;W/n&#65533;/f&#65533;&#1397;&#65533;#:&#65533;&#65533;$>F&#65533;&#65533;&#65533;&#65533;&#65533;)&#65533;F&#65533;&#65533;#3&#65533;#K&#65533;(&#65533;4&#1948;Af&#65533;@&#65533;&#65533;L&#65533;bB&#65533;6&#65533;],~&#65533;j9!F&#65533;D&#65533;&#65533;&#65533;%&#65533;&#65533;bm:>&#65533;Fr&#65533;&#441;c&#65533;}&#65533;<VPIF	&#65533;&#1571;2v^&#1637;&#65533;&#65533;&#65533;`L&#65533;&#65533;;&#65533;J&#65533;dM&#65533;$+&#65533;&#65533;1G&#65533;)a7
&#65533;&#65533;1&#65533;&#65533;Q&#65533;P&#65533;\eE&#65533;&#65533;R&#65533;&#65533;H6e&#65533;i&#65533;&#65533;I%&#65533;(&#65533;a&#65533;$>&#1712;qe&#28516;WZZ&#1893;&#65533;4RcY&#65533;&#65533;IHch]&#65533;YZ&#65533;+&\&#65533;-9&#65533;&#65533;\2&#65533;O.F&#65533;3&#65533;^j$_J&#65533;_
c`&#65533;&#65533;<&#65533;#b&#65533;&#65533;J&#65533;fb&#65533;d3&#65533;&#65533;3:&@&#1956;]&#65533;@&#65533;&#65533;effZ&#65533;&#65533;N$&#6713;&#65533;[v&#65533;,Rh&#65533;&@&#65533;&#65533;&#1492;&#65533;B&#65533;&#65533;R&#65533;e_^&#65533;j&#65533;&#65533;&l&#65533;&#65533;=&#65533;f&#65533;eeW&#65533;n&#65533;&#65533;M&#65533;&#65533;o&#65533;&#65533;pR&#65533;f&#65533;&#65533;q&#65533;&#65533;,&#65533;^\&#677;8J&#65533;hZ&#65533;&#65533;^r&#65533;i&#65533;&#65533;Ff&#65533;&#1349;[vY&#65533;E"w"#m&#65533;'&#65533;&#65533;&#65533;l&#65533;'+&#65533;&#65533;J	G&#65533;gz&#65533;Y&#65533;\&#65533;f&#65533;&#65533;.&#65533;%7&#65533;a|&#679;&#65533;TaZ8'PB'~&#65533;MiR&#65533;i&#65533;&&#65533;
&#65533;:e`"h&#65533;~&#65533;:(n&#65533;^?&#65533;&#65533;JD&#65533;&#65533;&#1432;dZ&#65533;bh&#65533;&#65533;&#1094;&&#65533;&#65533;z&#65533;hO&#65533;&#65533;{&#65533;&#65533;&#65533;&#65533;|J8~E]&#65533;Gd&#65533;&#65533;v&#65533;)&#65533;1&#65533;g
&#65533;&#65533;&#65533;&#65533;&#65533;r&#65533;kN>&#141;&#65533;h&#65533;&#65533;&#65533;&#65533;>&#65533;&#1790;&#65533;K&#65533;Q(:&#65533;U&#65533;b&#65533;&#65533;&#65533;MB.)&#65533;*&#846;&#65533;^&#65533;&#65533;&#65533;&#65533;2'&#65533;Vi92&#65533;&#65533;&#65533;3&#65533;<&#65533;&#65533;uh&#65533;&#65533;&#65533;&#65533;	(&#65533;&#1183;&#65533;&#65533;RK&#65533;d&#65533;&#65533;I&#65533;(?&#65533;&#65533;Uf&#65533;&#65533;&#65533;Y&#65533;$&#65533;N[&#65533;J&#65533;j&#65533;&#65533;B*&#65533;:8&#1959;&#65533;&#65533;gY0*&#65533;V&#65533;&#65533;A&#1113;&#65533;&#65533;&#65533;&#1712;k&#65533;*&#65533;F&#65533;Nu&#65533;b~*&#65533;&#65533;&#65533;q&#65533;&#39442;j&#65533;&#65533;&#65533;&#65533;N&#65533;&#65533;f&#65533;A&#65533;*&#65533;&#65533;ip&#65533;*&#65533;&#65533;+&#65533;&#65533;&#65533; &#65533;jV&#65533;h&#65533;$&#65533;&#65533;&#65533;g&#65533;N&#1118;y)&#65533;&#65533;&#65533;&#65533;&#65533;k&#65533;
&#65533;&#65533;+&#65533;&#65533;&#65533;&#65533;&#65533;&#65533;2+9_&#65533;&#65533;&#65533;&#65533;hy^+J&#65533;&#65533;f&#65533;&#65533;F&dz&#48638;j&#65533;"&#65533;l&K&#65533;@M&#65533;Ed&#65533;N&#65533;&#65533;&#65533;&#65533;+&#65533;&#65533;&#65533;a&#65533;&#65533;&#65533;)&#65533;&#65533;,&#65533;&#65533;+jFb&#65533;i&#65533;:&#65533;&#65533;)&#65533;6&#65533;&#65533;&#65533;&#65533;S&#65533;uk&#65533;A&#65533;&&#65533;&#65533;bfq&#65533;q2&#65533;h&#65533;&#65533;&#65533;&#44674;&#65533;&#65533;k&#65533;e!n&#875;&#606;&#65533;&#65533;&#65533;l&#65533;&#65533;k&#65533;,&#65533;&#65533;+&#65533;
&#65533;5&#65533;&#65533;l&#65533;&#1708;c.&#65533;K0,Z&#65533;&#65533;&#65533;d&#65533;Jl&#65533;&#65533;&#65533;&#65533;'gT,&#1044;&#65533;+&#65533;&&#65533; &#65533;&#65533;&#1278;@&#65533;&#65533;&#65533;&#65533;N-&#65533;R-&#65533;&#65533;(;&#65533;,&#65533;&#65533;&&#65533;&#65533;&#65533;&#65533;&#65533;R&#65533;&#65533;lJ&#65533;&#65533;&#1018;o&#65533;&#65533;&#65533;&#65533;&#65533;&#65533;$&#65533;!&#65533;&#65533;"&#65533;m&#65533;^&#65533;&#65533;2
&#1978;k&#65533;&#65533;%&#65533;F&#65533;N&#65533;&#65533;&#65533;&#65533;&#65533;&#1394;,j&#65533;&#65533;*n&#65533;6&#65533;&#1705;&#65533;&#65533;,)&#65533;S&#1077;&#65533;&#65533;Z&#65533;]n&#65533;&#65533;-&#65533;j&#65533;NRLi&#65533;&#65533;>&#65533;&#65533;&#65533;m&#65533;<o&#65533;Bj&#65533;Ne&#65533;&#65533;T&#65533;@&#65533;.vfm&#65533;&#65533;.&#65533;&#1454;&#65533;&#1966;&#65533;&#65533;&#65533;&#65533;&#1897;6,&#65533;
&#65533;&#65533;j.&#65533;j&#65533;b&#65533;&#65533;&#65533;&#65533;F&#65533;&#65533;&#65533;m&#65533;&#65533;&#65533;&#65533;R&#65533;&#65533;V&#65533;]a&#65533;&#65533;f&#65533;&#65533;n/Gz&#65533;&#65533;&#65533;j&#65533;&#65533;&#65533;&#65533;&#65533;&#1825;/{&#65533;&#65533;&#65533;o&#65533;*&#39734;&#65533;&#65533;:&#65533;&#65533;&#65533;&#65533;&#1199;&#65533;>&#65533;&#65533;&#65533;o&#65533;&#65533;&#65533;&#65533;&#65533;o&#65533;j/&#65533;^&#65533;&#65533;
0_&#65533;&#65533;&#65533;R"&#65533;&#65533;&#65533;&#65533;&#65533;z&#65533;n&#65533;
&#65533;
&#65533;&#65533;/W&#65533;&o&#65533;&#65533;.&#65533;u0{&#65533;#e<&#65533;&#65533;0	0
&#65533;&#65533;
&#65533;&#65533;&#624;;c&#65533;&#65533;&#65533;&#65533;&#65533;&#65533;&#65533;H&#65533;c:&#65533;h/&#65533;&#682;&#65533;&#65533;&#65533;q&#65533;&#65533;R&#65533;&#65533;&#65533;!q&#65533;.&#65533;K&#65533;&#65533;)&#65533;&#65533;P&#65533;0:@;&#65533;0&#65533;h&#65533;b&#65533;Sq&#65533;U1&#65533;n?h&#65533;&#65533;IG&#65533;&#65533;0"&#65533;1#&#65533;q&#65533;1&#65533;1&#65533;&#65533;qW2&#65533;&#65533;o&#65533;&#65533;
fj._&#65533;1Ckr3&&#65533;&#65533;/&#65533;&#65533;"'&#65533;"/&#65533;&#65533;&#65533;D&#65533;:2-K0|Fr:&#65533;&#65533;Z&#65533;o&#65533;.f&#65533;l&#65533;&#65533;)&#65533;f&#65533;2&#65533;&#65533;rl&#65533;&#65533;&#65533;&#65533;)&#65533;b"&#65533;&#65533;&#65533;I&#65533;j+&#65533;&#65533;+O&#65533;7&#65533;&#65533;&#65533;&#65533;#CrG)&#65533;v,&#65533;&#65533;&#65533;&#65533;qs&#65533;v&#65533;h;&#264112;1[*3&#65533;&#65533;&#65533;i4*&#65533;&#65533;*&#65533;&#65533;&#65533;\36&#65533;&#178;&#65533;&#65533;b7{&#65533;z.&#65533;3\y&#65533;&#65533;&#65533;&#65533;;
:&#65533;T:W/&#65533;&s&#65533;"3&#65533;<g&#65533;3&#65533; '&#65533;%&#65533;Np?g&#65533;&#65533;.7&#65533;2A&#65533;%&#1220;&#65533;&#65533;&#65533;393t/&#65533;&#65533;&#65533;$$	&#65533;&#65533;N&#65533;E?1E+&#65533;&#65533;&#65533;0=&#65533;&#65533;=&#65533;3>&#65533;5&#65533;q&#65533;4I&#65533;&#65533;@&#65533;tA3&#65533;&#65533;<K&#65533;h.&#65533;&#65533;&#65533;&#65533;<&#65533;&#65533;&#65533;MKj&#65533;&#65533;lN&#65533;tN&#65533;ZF&#1614;&#65533;b&#65533;&#65533;&#65533;&#65533;H&#65533;)?&#65533;0N&#65533;gn3&#65533;9uS&#65533;uB5&#65533; 4]&#65533;4Ls&#65533;Z&#65533;V&#65533;&#65533;W&#65533;.#&#65533;W&#65533;&#65533;&#65533;&#65533;o4Gw&#65533;Z&#65533;t[&#65533;6O&#65533;Q&#65533;&#65533;\s]?5^?&#65533;$&#65533;f&#65533;2&#65533;&#65533;~`&#747;Do&#65533;
&#65533;k&#65533;$;BqE_tX&#65533;t&#65533;&#65533;&#65533;&#65533;m4&#65533;&#65533;P5&#65533;pe&#65533;0e&#65533;R&#65533;(&#65533;\&#65533;]g&#65533;I&#65533;j&#65533;&#65533;5W&#65533;5%s&#65533; &#65533;L&#1268;Wg&#65533;&#65533;&#65533;M&#65533;k&#65533;&#65533;O&#65533;c7&#65533;c&#65533; n&#65533;c&#65533;&#65533;H&#65533;&#65533;pZ,p7z&#65533;wp&#65533;a&#1910;&#65533;x&#65533;r/wx&#65533;&#65533;s&#65533;t&#65533;&#65533;t&#65533;c&#65533;^7F&#65533;&#65533;3o&#65533;)&#65533;6&#65533;yt>G &#1670;&#65533;x&#65533;&#65533;&#65533;z78q7&#65533;m&#65533;R&#65533;{#7s&#65533;w{&#65533;lu&#65533;WPmuA&#65533;&#65533;&#65533;j++5`w&#65533;x&#65533;beZ?6x#x&#65533;&#65533;0&#65533;&#65533;&#65533;&#65533;&#65533;&#65533;&#65533;#&#65533;zG&#65533;&#65533;1*t&#65533;&#65533;&#65533;.&#65533;m}{&#65533;ao8u&#65533;v&#65533;&#65533;&#65533;8&#65533;&#65533;&#65533;&#65533;&#65533;8A&#65533;&#65533;&#65533;&#65533;\C8J&#65533;w&#65533;&#65533;8&#65533;&#65533;x&#65533;&#65533;&#65533;&#65533;&#65533;T&#65533;E|&#65533;&#65533;&#65533;F&#65533;}&#65533;&#65533;`&#65533;8~&#65533;&#65533;~&#65533;t&#65533;&#65533;&#65533;&#65533;&#65533;&#65533;5&#65533;&#65533;m&#65533;&#65533;&#65533;&#1646;o&#65533;&#65533;0&#65533;&#65533;&#65533;&#65533;&#65533;]{&#65533;&#65533;&#65533;$.&#65533;&#2008;
&#65533;;w?z&#65533;&#65533;&#65533;s5&#65533;&#33903;&#65533;u&#65533;&#65533;1W]&#65533;&#65533;&#65533;&#65533;&#65533;C9&#65533;&#65533;&#65533;nWv&#65533;&#65533;7&#65533;:&#65533;3&#65533;&#65533;&#65533;&#65533;&#65533;UT&#65533;&#65533;[5&#65533;&#65533;L}&#65533;&#65533;&#65533;#y&#65533;&#65533;&#65533;
&#65533;`&#65533;o:&#65533;)&#65533;
]%w&#65533;&#65533;&#65533;&#65533;&#65533;&#65533;z&#65533;#&#65533;N*&#65533;&#65533;&#65533;&#65533;cy&#65533;&#65533;&#65533;W;&#65533;&#65533;K?Lh&#65533;&#65533;&#65533;E^&#65533;:&#65533;&#65533;8&#65533;9&#65533;&#65533;:&#65533;.b&#65533;&#65533;&#65533;&#65533;2~&#65533;S&#65533;&#65533;mS&#65533;&#65533;>&#65533;AK&#65533;&#65533;&#65533;&#65533;@&#65533;z&#65533;C{&#65533;&#65533;xv&#65533;&#65533;&#65533;c&#65533;&#65533;='&#65533;&#65533;9&#65533;&#65533;&#65533;&#65533;w&#1893;&#65533;&#65533;W:&#65533;&#65533;&#65533;&#65533;&#65533;%'&#65533;{&#65533;;&#65533;j&#65533;&#65533;&#65533;D&#65533;&#65533;&#65533;&#65533;&#65533;)&#65533;7r&#65533;8&#65533;&#65533;&#65533;8i&#65533;&#65533;&#65533;&#65533;&#65533;&#65533;&#65533;&#65533;Xl&#65533;&#65533;&#65533;6&#65533;C7&#65533;&#65533;|&#65533;3<j&#65533;t&#65533;I&#65533;&#65533;e&#65533;&#65533;&#65533;&#65533;&#65533;&#65533;.&#65533;O&#65533;&#65533;&#65533;&#65533;$&#65533;&#65533;n<&#65533;&#65533;&#451;&#65533;&#65533;&#1013;&#65533;?=&#65533;&#65533;&#65533;&#65533;&#65533;Q&#65533;&#65533;u&#65533;&#65533;&#65533;&#65533;&#65533;-|~+&#65533;&#65533;'&#65533;&#847;=&#65533;C&#65533;&#65533;&#1532;OA&#65533;=%&#65533;b3f&#65533;&#65533;F&#65533;k&#65533;&#65533;6;&#65533;;8&#65533;&#65533;|&#65533;[&#65533;&#65533;+&#322;&#65533;x&#65533;&#65533;s.j&#65533;&#65533;+&#1627;&#65533;&#65533;&#65533;&#65533;&#65533;&#65533;tk&#65533;f&#65533;cg&#737;&#65533;&#65533;'&#65533;&#65533;}&#65533;k&#65533;<&#65533;j&#65533;n3&#65533;R&#65533;&#65533;&#65533;:&#65533;&#65533;&#65533;&#65533;&#65533;&#65533;&#65533;&#65533;7$c&#65533;&#65533;+:|w=&#65533;&#65533;z&#65533;&#65533;&#65533;&#65533;7&#65533;v&#65533;=&#65533;&#65533;&#65533;w&#65533;&#65533;G~&#65533;&#1749;&#65533;Q>&#65533;&#65533;y3k&#65533;&#65533;<&#65533;&#65533;&#65533;&#65533;?#)&#65533;g6v&#65533;&#65533;&#65533;R&#65533;&#65533;&#65533;W&#65533;f&#65533;|&#65533;&#1133;r&#65533;&#65533;&#65533;W&#65533;&#65533;&#65533;~&#65533;S&#65533;/&#65533;&#65533;&#65533;>&#65533;:~&#65533;&#65533;&#65533;
&#65533;&#65533;B	4&#1526;&#65533;&#65533;&#65533;&#65533;F9Wn&#65533;m&#65533;&#65533;&#272;(R&#65533;p1aB&#65533;^&#65533;4t&#65533;bD&#65533;&#65533;T&#65533;&#65533;c&#391;&#65533;t&#65533;&#65533;1KH&#65533;#AZ!YeJJ&#65533;+&#65533;&#65533;d&#65533;f&#65533;#Eh&#1460;ys&#65533;M;y&#65533;&#65533;y(&#65533;&#65533;>0z&#65533;AR&#65533;&#65533;6u&#65533;jT&#65533;
&#65533;V&#65533;&#65533;&#65533;V&#65533;Jl&#65533;&#65533;&#65533;&#65533;iW&#65533;Y&#65533;0{V&#65533;U&#65533;a&#65533;Z&#65533;&#65533;R\&#65533;&#65533;&#65533;V&#65533;&#65533;	o^&#65533;&#65533;&#65533;&#65533;&#65533;&#65533;Z#&#65533;&#65533;6|X"&#324;r&#65533;r&#595;&#65533;T&#65533;|&#65533;j&#65533;&#65533;&#65533;&#65533;&#65533;yN8&#65533;I&#65533;1&#65533;&#65533;i&#1387;&#1524;Vc&#65533;ul&#65533;h&#65533;&#65533;&s&#65533;vn&#65533;bx&#65533;&#65533;r&#65533;&#65533;&#65533;m&#65533;&#65533;q&#65533;&#269;&#695;\&#65533;&#65533;&#65533;yI&#65533;&#1193;&#65533;&#65533;&#65533;&#65533;H&#65533;,]&#65533;&#65533;|&#65533;&#65533;={&#65533;&#65533;q^&#65533;&#65533;&#65533;H&#1647;w?&#65533;-&#65533;&#65533;i&#65533;B&#65533;6-&#1714;&#65533;&#65533;&#65533;&#65533;&#65533;&#65533;&#65533;&#65533;&#65533;	&#65533;&#65533;&#65533;&#65533;CL&#65533;Ck&#65533;&#65533;&#65533;&#65533;&#65533;&#65533;(&#65533;&#65533;&#65533;@&#1776;&#65533;Y&#65533;0&#65533;]&#65533;&#886;&#65533;p&#65533;&#323;&#65533;&#65533;&#65533;Ry&#65533;	&#65533;[.:&#26411;&#65533;&#65533;:k&#65533;&#65533;7&#65533;&#65533;&#1188;&#65533;&#65533;&#65533;	#&#65533;Lr&#65533;&&#65533;(&#65533;$&#65533;'&#65533;L&#65533;Q&#65533;&#65533;&#65533;&#1746;&#65533;&#65533;&#65533;$&#65533;&#65533;&#65533;&#65533;L&#65533;&#65533;&#65533;K&#65533;&#65533;&#65533;&#65533;&#65533;2&#65533;@&#65533;&#65533;s&#65533;&#65533;D&#65533;s&#65533;OC&#65533;&#65533;P&#65533;&#65533;P&#65533;&#65533;6&#65533;04E\t&#65533;e&#65533;&#65533;&#65533;%=1&#324;&#65533;&#65533;&#65533;LO(n&#65533;&#65533;JG&#22539;&#65533;&#65533;&#65533;#&#65533;H!QMI&#65533;&#65533;&#65533;&#65533;j&#65533;&#65533;&#65533;&#65533;&#65533;bxq&#65533;\&#65533;&#65533;&#65533;=&#65533;&#65533;R&#65533;0&#65533;=&#65533;&#65533;&#65533;$V&#65533;_&#65533;ZsY7&#1988;3&#65533;:D&#65533;.&#65533;&#65533;&#65533;A@&#65533;&#65533;[=&#65533;&#65533;&#65533;&#65533;B&#65533;&#65533;&#65533;DetD5M-&#65533;v'&#65533;&#65533;R&#65533;&#65533;h&#65533;,&#65533;&#1148;h(&#65533;FPC&#1361;&#65533;R&#65533;&#65533;&#65533;!&#65533;Ku&#65533;UV[}R&#65533;Z&&#65533;&#65533;&#65533;&#65533;rW&#65533;&#65533;Q&#65533;-&#65533;D3&#65533;c&#65533;&#65533;&#65533;bEn&#65533;Yh&#65533;&#65533;&#65533;&#65533;;&#65533;&#65533;&#65533;&#65533;&#65533;&#65533;|Y&#65533;ne7&#65533;:l&#65533;&#65533;\r&#65533;=]Hec&#65533;&#65533;t&#65533;v&#65533;&#65533;&#65533;R&#136;&#65533;&#65533;\&#65533;&#65533;iMI&#65533;&#65533;&#65533;&#65533;&#65533;&#65533;&#65533;&#4401;{&#65533;k&#65533;f&#65533;&#65533;[&#65533;I&#65533;&#65533;&#886;&#65533;&#65533;&#65533;&#65533;&#65533;&#65533;&#1488;&#65533;Fv&#1551;&#65533;&#65533;&#65533;&#65533;V&#65533;gS&#65533;+&#1685;&#65533;&#65533;&#65533;e&#65533;c&#65533;&#65533;&#65533;k&#65533;\&#65533;{n&#65533;&#65533;&#391;&&#65533;g&#65533;m&#65533;b
%r&#65533;&#65533;_&#65533;&#65533;&#65533;&#923;&#65533;\&#65533;&#65533;%rj&#65533;O&#65533;Zk&#65533;&#65533;&#65533;&#65533;&#65533;U&#65533;&#65533;&#517;a=&#65533;&#51248;\&#65533;&#65533;&#65533;&#65533;&#65533;&#65533;&#65533;&#65533;{&#65533;&#65533;&#362;&#65533;n&#65533;&#65533;&#65533;R&#65429;&#65533;;&#65533;&#65533;&#65533;6&#65533;O&#65533;&#65533;z&#65533;&#65533;&#65533;&#65533;&#65533;&#65533;r#.&#65533;&#857;&#65533;&#65533;&#65533;/H&#65533;&#65533;D*]j&#65533;P&#65533;&#65533;&#65533;Uw2&#65533;&#65533;]&#65533;&#65533;&#65533;&#606;&#65533;&#65533;&#65533;m&#992;|mK&#65533;&#65533;&#65533;q&#65533;*u#&#65533;vW<&#65533;,O/&#65533;b&#65533;&#65533;'&#65533;&#65533;IoP&#65533;&#65533;`&#65533;&#65533;&#65533;&#65533;&#65533;}0h &#65533;&#65533;$&#65533;&#65533;&#809;&#65533;ij]&#65533;V&#65533;|&#65533;	!Y&#65533;&#65533;&#65533;&#65533;&#65533;&#65533;n~L&#65533;&#65533;x&#65533;&#216;&#65533;&#65533;}&#65533;&#65533;\&#65533;vP&#65533;&#65533;V  &#65533;&#65533;&#65533;&#65533;&#65533;&#1969;&#65533;&#65533;'/)&#65533;&#1755;)X&#65533;&#65533;X0f&#65533;&#65533;&#65533;8h=&#65533;(&#65533;i&#65533;&#65533;&#65533;p&#65533;,-|&#65533;j&#65533;&#65533;&#35329;&#65533;/1\&#551;&#65533;8&#65533;/&#65533;B&#65533;a&#65533;?@
&#65533;EtY G&V&#65533;&#65533;W&#65533;&#65533;X&#65533;&#65533;*Kc&#65533;
&#65533;8A/~&#65533;y3&#65533;&#760;&#65533;&#65533;&#65533;6&#65533;2e&#65533;h&#65533;+&#65533;0&#65533;&#65533;&#65533;c&#65533;&#65533;&#65533;&#65533;&#65533;#&#65533;&#65533;c&#65533;xH'&#65533;&#65533;&#65533;&#65533;&#65533; &#65533;&#65533;C&#65533;&#37128;&#65533;&#1153;yd@&#65533;@&#65533;&#65533;t&#65533;|zg&#65533;)R&#65533;>&#1468;&#65533;65	&#65533;/qr&#65533;]&#65533;$(&#65533;&#65533;'Q&#65533;&#65533;ff4e&#1545;&#65533;w&#65533;&#65533;&#65533;j&#65533;&#65533;&#65533;F[&#65533;q&#65533;&#65533;&#65533;&#65533;&#65533;&#65533;&#65533;k>&#65533;&#65533;qx&#65533;K_~&#65533;U&#220;&#65533;M&#65533;'L"&#65533;G&#65533;G&#65533;
)&#65533;I&#65533;&#1836;&#65533;E5&#65533;Q&#65533;f&#65533;v&#65533;&#65533;8&#65533;=tZ&#65533;&#65533;&#45351;;Y&#65533;J&#65533;&#65533;r-&#65533;&#65533;&#65533;&#65533;&#65533;O&#65533;&#65533;&#65533;&#65533;A&#65533;5:,&#65533;&#992;&#65533;[B&#65533;0&#65533; &#65533;J=f&#65533;M	Q&#65533;.&#65533;<K&#65533;&#65533;&#1894;&#65533;&#65533;&&#65533;&#65533;E&#65533;&#562;:&#65533;nf,&#65533;!&#65533;I&#65533;&#65533;s&#65533;tg&#65533;\i;[&#65533;R&#65533;j&#65533;O&#65533;&#65533;?uE&#65533;&#65533;&#65533;&#65533;W5&#65533;&#65533;'&#65533;&#65533;&#65533;d Ae&#65533;J&#1314;u&#65533;fS&#65533;&#65533;J&#65533;#.&#955461;&#65533;D&#65533;JUiZT&#65533;W&#1388;W&#65533;&#65533;&#1134;z&#65533;KJ&#65533;8&#65533;jV&#65533;Jo&#65533;)]g[k&#65533;&#65533;I&#65533;&#65533;&#65533;&#65533;&#65533;&#65533;l&#65533;W&#65533;&#28006;&#65533;m&#65533;&#65533;&#65533;&#65533;&#65533;&#65533;&#65533;&#65533;&#65533;&#65533;&#1574;FT&#65533;	&#65533;l#Y&#65533;:&#65533;&#65533;&#65533;&#65533;&#65533;e1+&#65533;&#65533;|&#65533;&#65533;w&#65533;,v&#65533;%&#65533;&#65533;&#65533;i&#65533;&#65533;oiKj&#65533;&#65533;V&#65533;"kS&#65533;F&#1582;5&#65533;&#65533;J&#65533;&#65533;&#827;v&#65533;&#65533;&#65533;&#65533;-o&#65533;&#65533;[&#65533;&#65533;&#65533;F}&#65533;O&#65533;&#65533;&#65533;W1s&#65533;,h.P&#65533;&#65533;&#65533;j&#65533;&#1004;&#65533;&#432;&#65533;Y'K&#65533;&#65533;&#65533;.&#65533;&#65533;&#65533;EN&#65533;&#65533;&#65533;&#65533;&#65533;&#65533;&#65533;e82&#65533;Tq&#65533;U&#65533;{W+&#65533;&i2&#65533;&#65533;tq&#65533;&#1755;&#65533;&#65533;&#65533;&#65533;&#65533;&#65533;&#65533; &#65533;&#65533;j0&#65533;%+&#65533;&#65533;&#65533;&#65533;&#65533;eC0I&#65533;\'78&#65533;&#65533;&#65533;53&#65533;]h&#65533;&#65533;&#65533;&#65533;&#65533;G&#65533;a&#65533;[&#65533;=+)&#65533;&#65533;&#65533;&#65533;Dh~&#65533;)],&#65533;&#728;&#65533;^O5m&#65533;S:&#58847;&#65533;&#65533;W&#65533;&#65533;&#65533;&#65533;E54&#65533;_&#65533;&#65533;&#65533;&#516;N0&#65533;&#65533;&#65533;&#65533;&#65533;&#65533;&#596;]4#&#65533;*&#65533;)[&#65533;&#65533;V&#65533;6&#65533;&#65533;&#65533;
wV&#65533;&#65533;y&#65533;<f&#65533;&#65533;&#65533;&#783;;&#65533;&#65533;Y_U&#65533;&#65533;
s&#65533;&#65533;ti&#65533;&#65533;v&#65533;;&#1963;	&#65533;L\&#65533; &#65533;&#65533;V&#65533;&#65533;&#65533;%Vc&#65533;g&#65533;kf&#65533;&#65533;]JW&#65533;&#65533;&#65533;&#65533;&#65533;&#65533;/MeO&#65533;&#65533;?&#1765;&#65533;1&#65533;eQ&#65533;tO&#65533;3&#525;s&#65533;&#65533;&#65533;&#65533;n'&#65533;&#65533;&#65533;&#65533;4&#65533;&#65533;&#65533;&#65533;E&#65533;LQ[&#65533;&#65533;&#65533;u&#65533;&#65533;&#65533;h&#65533;&#65533;Ep&#65533;&#65533;&#65533;P&#65533;l7&#1221;&#65533;h&#65533;e]{&#65533;&#65533;&#65533;&#65533;w&#65533;&#65533;&#65533;i&#65533;n&#65533;K&#65533;&#65533;&#65533;&#65533;&#65533;&#65533;mg&#65533;&#65533;&#65533;>/&#65533;&#65533;:&#65533;&#1340;&#65533;&#65533;&#65533;&#65533;Y&#65533;&#65533;&#65533;;&#65533;&#1015;&#65533;r&#65533;z%&#65533;&#65533;F&#65533;x&#65533;&#65533;&#65533;&#1544;&#65533;9-&#65533;&#65533;&#65533;z=&#65533;&#65533;&#65533;y&#560;&#65533;&#65533;Sr&#65533;&#65533;x&#65533;5M&#65533;&#65533;Z&#65533;#Ok&#65533;&#65533;M&#65533;&#1904;&#65533;+&#65533;^K&#65533;WD&#65533;&#65533;&#65533;(&#65533;&#65533;&#52045;i&#65533;=&#65533;&#65533;yq&#65533;(&#65533;|&#65533;&#65533;G&#65533;0&#65533;+&#65533;&#65533;&#65533;&#65533;\&#65533;&#65533;q&#65533;&#65533;&#65533;N&#65533;&#65533;b&#65533;&#65533;.|U:&#65533;&#65533;&#65533;k}&#65533;bWw&#65533;)/&#65533;3&#699;K&#65533;{57Cg)&#65533;&#65533;&#65533;?&#65533;&#65533;w&#65533;B\&#793;&#65533;k&#65533;+&#65533;+&#65533;&#65533;O&#65533;&#65533;&#11869;&#65533;&#1246;?"&#65533;&#65533;&#65533;&#65533;&#467;&#65533;&#46319;|&#65533;-of&#65533;&#65533;a^z_&#65533;&#65533;&#1342;&#31197;&#65533;,&#65533;&#65533;&#65533;&#65533;h&#65533;Y)&#65533;&#65533;&#65533;~&#47087;&#65533;|&#65533;&#65533;&#65533;&#65533;&#65533;&#65533;&#65533;7j&#65533;J^&#65533;X&#65533;}&#65533;&#65533;{&#471;&#65533;&#65533;|&#65533;%&#65533;&#1586;&#65533;F&#65533;;R:&#65533;|&#65533;G_&#65533;&#65533;O&#65533;&#65533;&#65533;o&#65533;
M&#65533;&#65533;/&#65533;&#65533;&#65533;&#65533;`&#65533;-&#65533;&#65533;&#65533;&#65533;&#65533;w&#65533;N&#65533;.p&#65533;*&#65533;&#65533;F&#65533;y&#65533;&#65533;&#65533;/&#65533;,o&#65533;&#1676;&#65533;&#65533;&#989;&#65533;7&#65533;@&#65533;&#65533;&#65533;&#65533;&#65533;&#1198;&#65533;&#65533;&#65533;o&#65533;"&#65533;q&#65533;(jb&#65533;&#65533;J
&#65533;dpL&#65533;&#65533;&#65533;b&#65533;&#65533;6&#65533;&#65533;&#65533;p&#65533;&#65533;&#65533;o>&#65533;&#65533;&#65533;x&#65533;&#65533;&#65533;2&#65533;g&#65533;&#65533;&#65533;&#65533;&#65533;&#65533;P0Wp&#65533;&#65533;&#65533;&#65533;&#65533;&#65533;&#65533;0y&#65533;&#65533;	&#65533;@&#65533;x&#65533;v&#65533;&#65533;&#65533;&#65533;&#65533;&#65533;&#65533;&#65533;&#65533;&#65533;n?&#65533;$	'&#65533;&#65533;&#687;&#65533;0&#65533;p&#65533;&#65533;P&#65533;&#65533;&#65533;Z&#65533;
&#65533;E&#65533;0[&#65533;q#&#65533;&#65533;&#65533;&#65533;:&#65533;&#65533;&#65533;&#65533;&#65533;&#65533;&#65533;Ns&#65533;&#65533;&#65533;hI&#65533;p!p&#65533;&#65533;P&#65533;&#65533;	&#65533;&#65533;&#65533;&#65533;&#65533;&#65533;FL
&#65533;&#65533;
K&#65533;&#65533;Z.^Td	&#65533;H&#65533;P&#65533;&#65533;/&#65533;&#65533;&#65533;&#65533;&#65533;P&#65533;
&#65533;i&#65533;&#65533;M&#65533;&#65533;&#65533;&#65533;)&#65533;L&#65533;p&#65533;Y&#65533;&#1067;8/&#65533;.&#65533;&#65533;i1&#65533;H&#65533;&#65533;.&#65533;&#65533;&#65533;&#65533;&#65533;&#65533;t &#65533;/>&#65533;&#65533;&#65533;&#65533;&#65533;&#65533;&#65533;@&#65533;&#65533;n0&#65533;@Ow&#65533;u&#65533;&#65533;P&#65533;&#65533;U&#65533;&#65533;&#65533;?&#65533;&#65533;&#65533;P^?Z1-:P&#365;S&#65533;&#65533;]Lw&#65533;QD&#65533;&#65533;C&#65533;&#65533;&#65533;&#65533;F&#65533;&#65533;&#65533;&#65533;-&#65533;n&#65533;XR&#65533;Fq %,&&#65533;nr!&#65533;&#65533;&#65533;!&#65533;&#65533;+qBp13&#65533;&#65533;P&#65533;&#65533; DQ&#65533;H&#65533;&#65533;&&#65533;&#65533;O&#65533;&#65533;Ku&#65533;&#65533;l&#65533;&#65533;/gc&#65533;c&#65533;8O&#65533;n&#65533;!wR'&#65533;&#65533;&#292;''rP.&#65533;'&#65533;2(&#65533;&#65533;r;&#65533;7n&#65533;!i+&#65533;# &#65533;&#65533;&#65533;&#65533;&#65533;&#65533;*&#65533;2Wx&#65533;%s&#65533;)eR&#65533;&#65533;1&#65533;CX&#65533;&U&#1115;:&#65533;+$&#65533;&#65533;&#65533;&#65533;K&#65533;2*z&#65533;f&#65533;3AP4&#65533;r&#65533;&#65533;W&#65533;&#65533;&#65533;#&#65533;p/&#65533;*&#65533;0&#65533;&#65533;Tr&#65533;&#65533;&#65533;&#65533;&#65533;+&#65533;1&#65533;H!&#65533;7%&#65533;2&#65533;p7&#65533;&#65533;L/3&#65533;&#65533;W<s&#65533;(&#65533;ED.&#65533;&#65533;&#65533;5S&#65533;.&#65533;`&#65533;&#65533;/[&#65533;_&#65533;/	0SR&#2022;7o&#65533;u&#65533;+'&#65533;w&#432;,?M9a3&#2003;	&#65533;R-&#65533;o2B?E3&#65533;&#65533;&#65533;Ym:7&#65533;&#65533;&#65533;&#65533;:&#65533;&#65533;&#65533;@&#65533;&#65533;&#65533;)&#65533;&#65533;&#958;&#65533;s0N&#65533;&#659;m4&#65533;&#65533;hC&#65533;&#65533;pR8&#65533;&#65533; &#65533;3&#65533;B&#65533;'&#2002;4Qs:	t@&#65533;&#65533;&#65533;&#65533;&#65533; &#65533;B&#65533;7&#65533;I<&#65533;At&#65533;&#65533;&#65533;E&#65533;c8&#65533;&#65533;&#1216;2i=&#65533;%2&#65533;&#65533;&#65533;8T!r&#65533;0k&#65533;t1&#65533;&#65533;&#65533;&#65533;&#65533;9&#65533;s#M&#65533;&#65533;&#65533;(&#65533;REuc^&#65533;&#1206;&#65533;Wb&#65533;6&#65533;&#65533;%&#65533;&#65533;<	sL&#65533;LA&#65533;&#65533;&#65533;*l25&#65533;H-3>?&#1314;&#65533;tph&#65533;B&#65533;&#65533;F&#65533;D&#65533;&#65533;&#65533;PtJ&#65533;&#65533;JwC&#1462;4&#65533;&#65533;pA_&#65533;0&#65533;/&#65533;&#65533;uB&#65533;PGS&#65533;G&#65533;"2&#65533;4&#65533;,&#65533;M&#65533;&#65533;H&#65533;&#65533;7&#65533;NBFLT&#65533;SFU?&#65533;&#65533;
&#65533;&#65533;JW&#65533;OS.P&#65533;-&#65533;&#65533;&#65533;Ka&#65533;Qi&#65533;V&#65533;&#65533;6oRwUN&#65533;&#65533;&#65533;2G&#65533;X)M'M9&#65533;3A&#65533;Na2&#65533;T2&#65533;&#65533;I&#65533;DSUU&#65533;YP_[&#65533;X&#65533;rd&#65533;P0&#65533;n&#65533;%QsV&#65533;W&#65533;&#65533;X&#65533;S}5S&#65533;59&#65533;^&#65533;&#65533;S&#65533;&#65533;S&#65533;-&#65533;ZO&#65533;4L&#65533;Z&#65533;&#65533; P&#65533;&#65533;@Y&#65533;{t&#65533;&#65533;/Q&#629;\&#65533;&#65533;*&#65533;&#65533;B7&#65533;]&#65533;&#65533;]&#65533;s2Vc&#65533;u^&#65533;u&#65533;&#65533;5D&#65533;j3&#65533;&#65533;&#65533;&#65533;&#65533;ZS`&#65533;&#65533;`W&#65533;:U&#65533;&#65533;/L&#65533;&#65533;%&#65533;&#65533;V&#65533;mF9v]&#65533;>&#65533;q&#65533;sc3&#65533;&#65533;~V^5&#65533;^&#65533;5?&#65533;kd&#65533;u_Q&#65533;-&#65533;&#65533;U&#65533;5`YVjY&#65533;D0b&#65533;&#65533;@m&#65533;fg&#65533;feP<&#65533;t$&#65533;3g&#65533;bw&#65533;&#65533;h&#65533;&#65533;x&#65533;&#65533;g&#65533;&#65533;&#1942;m&#65533;&#65533;c&#65533;&#65533;)&#65533;iGNZ&#65533;&#65533;i&#65533;6&#870;&#65533;o&#65533;)&#65533;K&#65533;r&#65533;&#65533;&#65533;&#65533;@st&#65533;gN&#65533;VF&#65533;&#65533;QOl&#65533;&#65533;E&#1877;g&#65533;&#65533;rA&#65533;)&#65533;Vs7&#65533;s&#65533;&#65533;b&#65533;&#65533;GTo&#65533;Ve&#65533;&#65533;#&#65533;&#65533;9RW7h#&#65533;&#65533;&#65533;&#65533;P&#65533;P&#65533;T=^6&#65533;&#65533;0k&#65533;&#65533;4r&#65533;w{&#65533;)&#65533;r&#1142;W&#65533;&#65533;s&#1654;x&#65533;vnm&#65533;Y&#65533;&#65533;yEst9&#65533;UM&#65533;_&#65533;uUwui&#65533;[e`7w&#65533;&#65533;h&#65533;$&#65533;ewQqQ	2RyuR&#65533;Wx/WS&#65533;B,&#65533;W~&#65533;&#65533;m&#65533;&#65533;S&#495;y&#65533;&#65533;dQ&#65533;_&#1009;oY&#65533;&#47671;z&#65533;&#65533;&#65533;&#65533;D&&#65533;{*#r@a&#65533;&#65533;kGO&#65533;l3&#65533;t&#65533; &#65533;|=&#65533;W&#65533;?&#65533;b&#65533;&#65533;}?&#65533;&#1750;s&#65533;6x&#65533;&#65533;&#65533;&#65533;F&#65533;&#65533;&#65533;y&#65533;Wz!b3
&#65533;}89&#65533;&#65533;&#65533;&#65533;(&#65533;&#65533;&#65533;&#65533;rb v5&#65533;&#437;vit*&#65533;SLw&#65533;&#65533;&#65533;&#65533;&#65533;&#65533;P9&#65533;}KxS?&#65533;&#65533;&#65533;Wb&#65533;&#1540;&#65533;%&#65533;Q&#65533;&#65533;x&#65533;Y&#65533;W6&#65533;M'&#65533;e&#65533;z&#65533;&#1438;&#65533;	b&#65533;{&#65533;f&#1270;b&#1229;?@&#65533;08]&#65533;&#65533;^&#1143;&#65533;=&#65533;&#65533;u&#65533;&#65533;&#65533;W&#65533;SO&#65533;&#65533;Q5&#65533;&#65533;&#65533;&#65533;E&#65533;&#65533;&#65533;&#65533;&#65533;&#65533;'~ &#65533;&#65533;&#65533;KY&#65533;&#65533;&#65533;&#65533;&#727;&#65533;&#1550;&#65533;8;&#65533;&#65533;X,;&#65533;xD&#65533;&#65533;=&#1634;&#65533;8&#65533;&#65533;&#65533;&#65533;&#65533;t&#65533;&#65533;&#65533;&#65533;&#65533;&#65533;'&#65533;&#65533;u&#65533;`&#65533;FMR\!X&#65533;&#65533;&#65533;qSw&#65533;1lC&#65533; /&#65533;A&#65533;&#65533;&#65533;&#65533;X&#65533;&#65533;&#65533;&#65533;&#65533;s&#65533;Y&#65533;&#65533;*&#65533;Ny&#65533;&#65533;&#65533;w&#65533;&#65533;&#65533;&#65533;a9&#65533;&#65533;X7L(&#65533;&#65533;&#65533;&#65533;zX$s&#65533;&#65533;&#65533;&#65533;&#65533;x&#65533;e&#898;&#65533;7&#65533;&#1332;&#65533;&#65533;&#65533;}&#65533;&#65533;&#65533;b&#65533;&#65533;G&#65533;&#65533;>TXO&#65533;9&#65533;pW&#1424;[&#65533;cy&#65533;O&#65533;R&#65533;&#65533;&#65533;&#65533;vAq&#65533;l&#65533;F&#65533;(%)8w&#1013;*&#52766;&#65533;9m&#65533;&#409;&#65533;&#53831;s&#65533;&#65533;6N+Zn&#65533;wO&#65533;&#65533;&#65533;&#65533;&#65533;_9&#65533;&#65533;Y&#65533;g&#65533;&#65533;u&#65533;`cWq56a&#65533;-&#65533;)&#65533;w&#65533;Y3'v&#65533;3&#65533;X&#65533;&#280;55Z&#65533;Q&#65533;&#65533;&#65533;&#65533;&#65533;$R&#65533;z&#65533;&#65533;#&#65533;&#65533;0X&#65533;i&#65533;Q!:7&#65533;9}&#65533;9bq6&#65533;&#65533;zg{&#65533;)&#65533;T&#65533;8K\&#65533;&#65533;O&#65533;?S&#65533;%&#8921;z&#65533;T&#65533;!X&#65533;6b&#65533;.|&#21281;&#65533;&#65533;j&#65533;&#65533;&#65533;:&#65533;&#1771;&#65533;&#1437;;&#1319;&#65533;&#65533;~{&#65533;&#65533;K&#65533;&#65533;Z&#65533;&#65533;&#65533;&#65533;	&#65533;&#65533;&#65533;Z&#65533;K&#65533;&#65533;&#65533;&#65533;&#65533;kK&#65533;&#65533;&#65533;&#65533;E&#65533;z&#65533;b78&#65533;z&#65533;&#65533;W&#65533;&#65533;&#65533;&#65533;,&#65533;&#65533;3xH.&#65533;RY&#65533;"{`ax&#65533;"&#65533;&#65533;z&#65533;&#65533; &#65533;Y3&#65533;9&#1779;q&#65533;{l&#1785;l&#65533;&#65533;&#65533;[&#65533;&#480213;-&#65533;&#65533;&#65533;G&#65533;&#65533;&#65533;y&#65533;U&#1695;C&#65533;&#65533;z&#65533;&#65533;&#65533;C*&#65533;&#65533;&#65533;&#65533;&#65533;o&#1724;]{&#65533;H&#65533;&#65533;7&#65533;=&#1657;&#65533;&#65533;r&#65533;{&#65533;&#65533;&#1718;&#65533;z&#65533;&#65533;&#65533;&#1710;&#65533;#w&#65533;.&#65533;&#65533;&#63091;:S&#65533;&#65533;&#65533;&#65533;[&#65533;U&#65533;&#65533;$&#65533;5i&#65533;+&#65533;&#65533;i{&#65533;&#65533;&#65533;&#65533;&#65533;&#65533;gK&#65533;&#65533;;&#65533;&#2008;&#65533;&#65533;&#65533;?z&#65533;&#65533;}&#65533;<&#65533;&#65533;&#65533;Y{&#65533;&#65533;z&#656;w&#65533;I&#65533;&#65533;c&#65533;&#65533;&#1735;&#65533;~*h+f&#65533;&#65533;wy&#65533;&#65533;&#65533;&#65533;34M<&#65533;U;&#65533;=&#65533;&#65533;CA&#65533;&#65533;&#65533;&#65533;*^&#65533;5F&#65533;&#165;W`&#65533;&#65533;i&#65533;&#65533;&#65533;Wl&#65533;&#65533;A&#65533;1&#65533;&#65533;Mm&#65533;2&#65533;&#65533;&#65533;&#65533;&#65533;&#65533;&#65533;&#65533;Cx&#597;&#65533;(<&#65533;&#65533;{&#65533;&#65533;X&#65533;&#65533;&#65533;&#65533;&#65533;!l\&#65533;j&#65533;[Bw&#65533;'&#65533;&#65533;E&#65533;&#65533;M&#65533;&#65533;wZ&#65533;&#65533;v&#65533;&#65533;[&#65533;A&#65533;t&#65533;&#621;&#65533;&#65533;&#65533;<z&#65533;|GB&#65533;&#65533;&#65533;z9bj&#65533;&#65533;&#1500;mT&#475;<;]2&#65533;&#65533;|XO\^&#65533;y&#65533;&#65533;8&#65533;&#65533;&#1369;&#65533;&#65533;?&#65533;R&#65533;%}&#65533;)&#65533;&#65533;/&#65533;G6&#65533;&#65533;&#65533;Q&#65533;&#65533;eS6)&#65533;M&#1890;{w&#1340;&#65533;&#65533;j&#65533;/k&#65533;37&#65533;&#65533;&#65533;&#65533;Ei&#65533;&#65533;q&#65533;&#1453;&#65533;3&#65533;Tv=&#65533;`&#1426;&#214;L&#65533;&#65533;|&#65533;&#65533;&#1283;&#65533;&#65533;Q}&#65533;]&#65533;U=&#65533;#M&#65533;zs&#65533;n&#65533;&#65533;	&#65533;h&#65533;}&#65533;IZ[&#65533;&#65533;Oo&#65533;&#1527;]`b&#1391;&#65533;]&#65533;&#1136;&#65533;&#65533;&#31652;&#65533;&#65533;&#65533;=&#65533;?&#65533;&#65533;&#65533;\&#65533;a]&#65533;&#65533;q&#1879;&#65533;&#65533;&#65533;}&#1975;&#65533;&#65533;0&#9340;&#1131;&#65533;&#65533;&#65533;t&#65533;-&#65533;n&#65533;]&#65533;M&#65533;&#65533;&#65533;E&#65533;&#65533;	&#65533;&#65533;&#65533;o&#65533;&#65533;%&#65533;&#65533;&#65533;&#65533;&#65533;C<&#65533;/^&#65533;_L3&#65533;&#1893;I&#65533;1&#65533;&#65533;	&#65533;&#65406;!&#945;URV&#65533;&#65533;&#65533;&#65533;&#65533;G&#65533; &#65533;u&#65533;&#65533;w&#65533;&#65533;&#65533;19&#65533;GDU&#65533;&#65533;W[N&#65533;^&#65533;Gf&#65533;&#65533;7&#65533;]&#65533;e&#65533;1&#65533;&#65533;^&#2025;&#65533;&#65533;&#65533;&#65533;&#65533;F&#65533;&#65533;	&~&#65533;@&#65533;&#65533;&#65533;v&#65533;l&#65533;&#65533;&#65533;>&#65533;&#65533;&#65533;&#1797;t&#65533;&#65533;~>&#2014;&#65533;&#65533;&#65533;7>&#65533;O&#65533;&#65533;&#65533;=m/&#65533;&#65533;&#65533;4&#65533;=&#65533;)&#65533;TR&#31700;M&#65533;&#65533;&#65533;&#752;|&#1047;&#65533;=w'&#65533;&#65533;+&#65533;p~&#65533;]S&#65533;&#65533;;&#65533;&#65533;?&#65533;&#65533;-&#65533;:&#65533;&&#65533;l&#65533;&#495;&#65533;&#65533;&#65533;&#65533;&#65533;&#65533;&#65533;Y&#65533;&#65533;{&#65533;&#65533;&#65533;&#65533;&#65533;e&#65533;&#65533;i&#65533;&#65533;5&#65533;&#65533;&#65533;&#65533;{&#65533;&#65533;&#65533;&#65533;Fkl&#65533;&#840;{c&#65533;]&#25439;&#65533;&#65533;&#65533;+:&#65533;]&#65533;&#65533;3p&#65533;&#65533;&#65533;&#65533;&#65533;]&#65533;&#65533;&#65533;&#65533;K&#1570;v?&#65533;&#65533;]&#65533;&#65533;&#65533;&#65533;&#65533;t&#65533;&#65533;&#65533;&k&#65533;&#65533;&#65533;jV&#895;&#65533;&#65533;B&#65533;_&#65533;&#65533;&#1439;&#65533;&#65533;Y&#65533;d&#1758;&#65533;&#65533;}`<&#65533;&#65533;?&#65533;&#65533;v&#65533;?k&#65533;&#65533;&#65533;&#65533;&#65533;&#65533;_&#65533;&#65533;&#65533;X\g&#2047;&#65533;&#65533;b&#65533;&#65533;]+X&#65533;&#65533;U&#65533;&#65533;&#65533;.&#65533;?&#65533;&#65533;6^&#65533;?l&&#65533;&#65533;jVmv&#65533;&#65533;})K&#65533;&#65533;&#65533;&#65533;!~&#65533;p&#65533;&#65533;&#65533;Y&#65533;&#65533;_&#65533;&#65533;{&#65533;7t&#65533;!&#65533;&#65533;m=h&#65533;?&#65533;&#65533;&#65533;&#65533;"&#65533;&#65533;&#65533;&#65533;q|&#65533;|&#65533;;&#65533;&#65533;6&#65533;&#65533;O&#65533;&#65533;v&#65533;6&#65533;!Y&#65533;&#65533;&#2047;&#65533;&#65533;~&#65533;&#65533;&#65533;&#381;&#65533;&#1875;&#421;`&#65533;^&#1985;&#65533;&#65533;&#2023;r&#65533;&#65533;k&#65533;b&#65533;5&#65533;%i&#65533;&#65533;&#65533;&#65533;&#65533;i&#65533;&#65533;o&#65533;A&#65533;&#65533;!|&#65533;&#1911;&#65533;&#65533;z&#65533;&#65533;&#65533;&#65533;m}&#65533;5&#65533;{&#65533;&#65533;&#65533;?&#65533;0&#65533;r&#65533;e&#65533;&#65533;&#65533;&#65533;?&#65533;	&#65533;p&#65533;&#65533;&#65533;&#65533;	&#65533;/&#65533;&#65533;&#410;&#65533;&#1971;&#1980;t&#65533;~&#65533;&#65533;&#65533;&#65533;?&#65533;&#65533;h&#46321;&#1551;&#65533;&#65533;&#65533;&#65533;&#65533;&#65533;R&#65533;&#65533;&#65533;&#65533;&#65533;&#65533;&#65533;&#65533;&#65533;&#65533;&#65533;&#65533;&#65533;<N&#65533;&#65533;&#65533;'&#65533;&#65533;&#65533;_&#65533;&#65533;&#65533;&#65533;&#65533;&#65533;_9&#65533;&#65533;&#65533;k&#65533;&#65533;.81&#65533;&#65533;q&#65533;&#65533;&#65533;!&#65533;&#65533;i/'1P&#65533;&#65533;&#65533;%&#65533;Gy&#65533;&#65533;;&#65533;#&#65533;&#65533;m&#65533;&#65533;&#65533;>^&#65533;&#65533;(&#65533;&#65533;&#65533;q&#65533;&#65533;&#65533;&#65533;&#639;&#65533;&#65533;&#65533;,U&#65533;o&#65533;p&#65533;&#65533;~&#1021;&#65533;&#65533;|&#65533;&#1787;;&#65533;&#65533;}&#65533;l]&#65533;&#65533;=`&#65533;&&#65533;Ueki&#65533;&#1006;&#65533;&#65533;;+]&#65533;7n&#65533;rR&#65533;&#2015;&#65533;&#1375;1s_&#65533;7&#65533;&#65533;&#65533;&#210;\n&#65533;>&#65533;A&#65533;7.B&#65533;{&#65533;&#65533;&#65533;k&#65533;&#65533;'&#65533;q1&#65533;Z&#65533;yY>&#65533;_&#65533;&#65533;R&#65533; ~&#65533;::&#65533;&#65533;&#65533;&#65533;&#65533;&#65533;|&#65533;&#65533;~&#65533;[&#65533;&#65533;&#65533;(&#65533;A_&#65533;&#65533;&#65533;!Z&#65533;&#65533;cJ&#771;&#65533;&#65533;&#65533;&#65533;7&#65533;6&#65533;[_&#65533;?y&#65533;p/3&#65533;&#65533;7&#65533;&#65533;&#65533;&#65533;%&#65533;A?&#65533;M&#65533;"&#65533;&#65533;&#65533;&#65533;k&#65533;&#65533;&#65533;_&#65533;y9M&#65533;_&#65533;&#65533;R&#65533;o&#65533;&#65533;~&#869;&#65533;&#65533;O]&#65533;w~&#65533;&#65533;)&#65533;&#65533;Y&#691;&#65533;h&#65533;&#65533;$&#65533;&k&#65533;&#65533;&#65533;&#65533;&#65533;&#65533;&#65533;u&#30463;&#65533;9&#65533;&#65533;!&#65533;&#65533;&#511;&#65533;?&#65533;W&#65533;&#65533;+:&#65533;=&#65533;&#253;;,&#65533;KZ&#65533;&#65533;&#65533;!N&#65533;
)k&#65533;&#65533;&#65533;&#734;&#65533;-&#65533;&#65533;&#65533;&#65533;&#65533;&#1653;&#65533;&#65533;&#65533;&#65533;9z&#65533;&#65533;&#65533;wT&#65533;&#65533;&#65533;&#65533;1&#65533;&#65533;&#65533;&#1993;&#65533;K7&#65533;&#65533;$H
&#65533;u&#65533;&#65533;'$y1&#65533;&#65533;s&#371;&#65533;<&#65533;&#65533;&#65533;&#65533;Y\&#65533;\&#65533;&#65533;Z&#65533;-~&#65533;&#65533;n&#65533;&#65533;&#65533;&#65533;&#65533;&#65533;&#65533;&#65533;W&#65533;&#65533;&#65533;9
&k&#65533;(&#65533;`&#65533;&#65533;&#65533;&#65533;y&#65533;&#65533;&#65533;&#65533;&#65533;&#65533;O&#65533;7.&#65533;u^&#65533;&#65533;r&#29180;&#65533;O&#65533;&#341;&#65533;&#65533;&#65533;A&#65533;&#65533;="l&#65533;&#65533;&#65533;&#65533;
Z
&#65533;h&&#65533;&#65533;&#65533;K=}&#65533;?&#65533;&#65533;&#1535;&#65533;&#65533;&#65533;&#65533;&#65533;&#65533;&#65533;;&#65533;&#65533;&#65533;&#65533;&#65533;"&#65533;&#65533;&#65533;U>&#65533;&#65533;&#65533;#&#65533;
&#65533;@ln&#65533;%&#65533;
ZBa&#65533;^&#65533;&#65533;&#65533;&#65533;&#65533;&#65533;&#65533;^&#65533;&#65533;&#65533;&#1535;&#65533;&#65533;]&#65533;7t&#65533;&#65533;&#65533;&#65533;~&#65533;&#65533;Y&#65533;&#65533;&#65533;&#65533;\u&#65533;&#65533;K&#65533;&#65533;k<l&#65533;@l&#37950;&#65533;&#65533;&#65533;&#65533;&#53244;&#65533;&#766;&#65533;&#65533;&#65533;&#65533;_&#65533;[[&#65533;$d"<&#637;&#65533;&#65533;&#65533;&#65533;s2&#65533;7`&#65533;F&#65533;&#65533;D&#65533;&#65533;`&#65533;
&#65533;
T&#464;&#65533;HZ%&#65533;%&#65533;&#65533;&#65533;&#65533;&#65533;[&#65533;!~&#65533;Y|,w>&#65533;&#65533;3&#65533;Y&#65533;&#65533;6&#65533;&#1197;&#65533;j&#65533;&#65533;&#65533;&#65533;&#65533;&#65533;&#65533;&#65533;&#65533;&#65533;
&#65533;
&#65533;&#600;ja&#1809;&#65533;G<A_R&#65533;>&#65533;&#65533;&#611;[)*&#65533;&#65533;&#65533;&#65533;&#65533;+&#65533;j&#65533;F&#65533;&#65533;&#65533;&#65533;&#65533;&#65533;!&#65533;&#65533;u&#65533;&#65533;&#65533;&#65533;&#431;&#65533;I&#65533;&#65533;&#65533;&#65533;&#65533;&#65533;3A&#65533;&#65533;&#65533;&#65533;&#53242;&#65533;!~&#65533;&#1535;&#65533;'&#65533;&#65533;/Z&#65533;&#65533;&#65533;&#65533;&#65533;&#65533;&#1663;&#65533;&#65533;&#65533;c&#421;&#65533;"&#65533;&#65533;&#65533;[&#65533;j&#65533;
&#65533;&#65533;&#65533;&#65533;@l&#65533;&#65533;&#65533;&#65533;&#65533;&#65533;&#65533;&#65533;&#65533;&#65533;[&#2027;&#65533;Y&#65533;!&#65533;&#65533;=&#65533;&#65533;Y&#65533;&#65533;&#65533;&#65533;Z&#65533;&#65533;&#65533;&#65533;&#65533;&#65533;&#65533;T&#65533;&#65533;j&#65533;&#65533;&#65533;&#65533;&#65533;&#65533;Q$&#65533;&#65533;&#65533;}&#65533;&#408;&#65533;&#65533;*;&#65533;&#65533;&#65533;&#65533;&#767;\R&#65533;&#65533;&#65533;-&#65533;w&#65533;&#65533;u&#65533;/&#65533;&#65533;&#65533;&#65533;&#65533;&#65533;&#65533;&#65533;C&#65533;&#65533;`&#65533;&#65533;&#65533;j&#65533;&#65533;9F&#65533;z&#65533;&#65533;Nz&#65533;;bk&#65533;)&#65533;&#65533;&#688;&&#65533;&#65533;&#65533;&#65533;&#65533;&#65533;&#65533;&#65533;%&#65533;&#65533;&#65533;&#65533;&#65533;J&#32098;&#65533;&#1487;&#65533;[&#65533;&#65533;&#65533;&#65533;&#65533;z&#65533;&#65533;&#65533;j&#65533;&#65533;j&#65533;&#65533;zG&#65533;&#1203;&#65533;#&#65533;&#408;i&#65533;f&#65533;&#65533;&#65533;&#65533;&#65533;&#65533;q+&#65533;&#65533;&#65533;%&#65533;1&#65533;_&#65533;!^&#9593;&#65533;yT&#65533;X&#65533;[&#65533;&#65533;]&#65533;Y&#65533;&#65533;&#65533;j&#65533;Wu&#65533;7&#65533;9"l&#65533;&#65533;fb&fb&&#65533;&#65533;W@&#65533;E;A&#65533;&#65533;&#65533;r&#65533;3 &#65533;&#65533;&#65533;y&#65533;&#65533;&#65533;&#65533;~Co&#65533;&#65533;&#65533;&#65533;n&#65533;"&#65533;~&#65533;]R&#65533;&#65533;&#65533;&#65533;j&#65533;&#65533;jx&#65533;&#65533;F~&#65533;&#65533;&#65533;&#662;Lv&#734;&#65533;]&#65533;5&#65533;&#65533;|&#65533;&#65533;&#65533;&#65533;&#65533;&#187;&#65533;[&#65533;&#65533;&#65533;&#65533;+&#129;&#65533;j&#65533;&#65533;&#1197;&#65533;&#65533;&#65533;k)&#65533;*&#65533;&#65533;I&#65533;&#571;&#65533;%9*&#65533;&#65533;&#65533;+:8)V&#65533;&#1118;&#65533;&#65533;&#65533;&#65533;|&#65533;&#65533;&#65533;&#65533;&#65533;r&#712;&#65533;>X=&#65533;&#65533;&#65533;&#1757;&#1915;&#65533;!v&#65533;j&#65533;&`:&#65533;&#65533;>l&#65533;&#65533;&#65533;&#65533;&#65533;&#1130;&#65533;&#65533;h&#65533;&#65533;&#65533;&#65533;&#65533;&#65533;&#65533;&#1071;k3&#65533;b&#65533;_&#65533;;Z&#65533;&#892;&#65533;&#65533;[&#65533;-~&#65533;&#65533;_&#1947;&#65533;&#1145;}H&#65533;j&#65533;f&#429;&#65533;+&#65533;&#65533;&#65533;J&#65533;6W&#65533;&#65533;&#65533;&#65533;&#65533;&#65533;&#65533;^&#65533;&#65533;?y&#65533;&#38499;&#65533;&#65533;&#65533;yS&#65533;&#65533;&#1151;&#65533;&#65533;&#65533;&#65533;&#65533;j&#65533;&#65533;j&#65533;&#65533;m&#65533;&#65533;3&#160;&#65533;'&#65533;f&#65533;i!n$J&#65533;&#65533;~M&#65533;<&#65533;!&#65533;&#65533;!~&#65533;%&#65533;&#65533;&#65533;v&#65533;&#65533;&#65533;&#65533;&#2035;&#1627;}c9~M0_)0}&#1517;&#65533;j&#65533;&#65533;&#65533;&#65533;&#65533;}L~&#65533;&#65533;&#65533;&#65533;	&#65533;&#65533;&#65533;&#65533;&#65533;&#65533;PW@&#65533;z)4Y-&#65533;P&#65533;&#65533;?&#65533;z&#65533;&#65533;1&#65533;+&#65533;|&#65533;c~&#65533;sZ&#65533;&#65533;yZ&#65533;Y&#65533;&#65533;AX&#65533;;b&#65533;&#65533;j0=&#65533;&#65533;&#1824;&#65533;'&#65533;fb&&#65533;&#40542;&#65533;&#65533;&#65533;3`&#65533;&#65533;&#65533;&#65533;&#65533;&#65533;&#65533;7.xz&#65533;o&#65533;&#65533;&#65533;\&#65533;&#65533;z3&#65533;_&#65533;&#65533;{&#65533;&#65533;&#65533;&#65533;&#65533;&#65533;&#65533;?b&#443;&#65533;`|L~i&&#65533;&#65533;&#881;&#65533;&#65533;F`V`*&#65533;?&#65533;&#65533;:&#65533;(qz'&#65533;8z&#65533;&#65533;J&#65533;!&#65533;;&#65533;&#65533;c&#65533;&#65533;]&#65533;]&#65533;&#65533;&#65533;8&#65533;!&#65533;&#65533;&#897;&#65533;}|&#65533;&#65533;&#65533;&#65533;-&#65533;Y&#65533;q$&#65533;&#65533;<w>&#65533;}5&#65533;&#65533;p6c&#65533;Q&#65533;8z&#65533;Y&#65533;@&#53532;&#65533;&#65533;~&#65533;&#65533;|3&#65533;_&#607;&#65533;&#65533;>&#1659;2 !&#65533;
&#65533;,&#65533;h&#65533;   !!(  !!""##$%)$($&%0&(+&)0(&#(&+(&1((%)*-+,2-.8-0.-04.180.40.:00.12524;56@58=69A87=87@8:>:=D<>H=@E>AI@?I@AFBDLCFPEHNFIQHFQHINJLTKNXMPVMQZPNXPPVQT]SV`UX^UYbW\hXV`Y[e[^i\`f]ak^dp`cmbeqeitglxhfphkvjmymq|nr&#65533;ps~qu&#65533;rxuy&#65533;v|&#65533;x{&#65533;y}&#65533;z&#65533;&#65533;|&#65533;&#65533;~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431;&#65533;&#560;&#65533;&#432;&#65533;&#561;&#65533;&#65533;&#65533;&#65533;&#371;&#65533;&#758;&#65533;&#1078;&#65533;&#1143;&#65533;&#952;&#65533;&#952;&#65533;&#1145;&#65533;&#379;&#65533;&#956;&#65533;&#1342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-&#65533;L`&#65533;&#65533;*L&#65533;&#65533;a&#199;#B&#65533;H&#65533;&#65533;&#331;&#65533;-&#65533;&#65533;1&#65533;&#462;&#65533;B&#65533;&#65533;&#65533;&#65533;&#65533;Z'S&#65533;\	&#65533;&#727;0a
I&#65533;&#65533;&#859;,s&#65533;&#65533;&#627;&#65533;&#991;@M
&#65533;Re&#1123;Fa"]:&#65533;&#65533;&#1255;P&#65533;Jm&#65533;&#65533;&#65533;V&#65533;j&#65533;&#693;&#65533;W&#65533;_&#65533;&#65533;|	&#65533;&#65533;&#1651;h&#65533;&#65533;&#65533;s&#65533;&#1591;&#65533;&#65533;&#65533;&#1801;&#65533;&#65533;&#1915;&#65533;&#65533;&#758;/Q&#65533;&#65533;O&#429;5Xha&#65533;&#984;&#65533;&#65533;&#65533;&#65533;&#65533;&#1392;&#65533;F&#65533;<&#65533;rY&#728;/[&#1292;&#65533;l&#1919;&#65533;u&#65533;uI&#65533;&#65533;&#40486;&#65533;&#65533;]&#890;5_&#65533;&#65533;A&#734;&#65533;&#65533;&#65533;m&#377;r&#65533;&#65533;M&#65533;&#65533;cY&#65533;&#65533;f&#65533;&#65533;&#65533;qe&#65533;&#65533;T&#65533;\.&#65533;&#65533;#&#65533;6&#65533;N&#65533;&#65533;&#65533;&#48049;&#65533;&#65533;v&#65533;&#65533;&#65533;&#65533;&#65533;&#65533;Nz&#65533;&#65533;&#65533;&#65533;c&#65533;&#65533;&#65533;&#65533;Y{&#65533;&#65533;&#65533;&#735;O3&#65533;&#65533;_&#65533;&#65533;>]{tb(&#65533;&#65533;&#65533;&#65533;&#65533;w&#65533;%&#65533;&#706;&#65533;&#65533;7&#65533;K&#65533;&#65533;^e&#65533;UX&#1989;&#65533;&#65533;3v&#65533;!r &#65533;5&#1030;u&#65533;&#65533;&#65533;&#65533;&#65533;&#65533;&#65533;"&#65533;0&#424;`&#65533;4&#65533;&#65533;{&#65533;&#65533;&#65533;<&#65533;&#65533;Q&#65533;@&#65533;&#65533;&#65533;&#65533;)i&#65533;G"&#65533;d&#65533;&#65533;&#65533;mBIX&#65533;&#65533;QU&#65533;&#65533;]y&#65533;a{Z&#65533;&#65533;e&#65533;`Nv&#1686;>V&#65533;D$&#65533;w"&#65533;E.&#65533;&&#65533;F&#65533;&#1164;OFi&#65533;&#65533;&#65533;&#65533;&&#65533;:B&#65533;g&#65533;&#65533;&#65533;&#65533;&#1686;Z&#65533;9&#65533;&#65533;&#65533;)	&#65533;o&#65533;I"&#65533;&#65533;BJ&#1508;&#65533;&#65533;	&#65533;a&#65533;=&#1565;y&#65533;&#65533;%f&#43554;
$W&#65533;&#65533;&#65533;W&#65533;&#65533;&#65533;&#65533;&#1891;I&#65533;&#65533;J&#65533;&#65533;&#65533;a&#65533;&#65533;n&#65533;&#65533;V&#65533;z&#65533;y&#2016;&#65533;&#65533;&#65533;A&#65533;&#65533;&#65533;&#65533;&#470;:&#65533;&#65533;&#65533;Y&#65533;&#65533;&#65533;2&#65533;&#65533;&#65533;&#65533;)&#65533;&#65533;&#65533;Q*)&#65533;&#65533;fk&#65533;R&#65533;&#65533;&#65533;7VH&#65533;&#65533;&#65533;&#65533;9,&#65533;&#65533;&#65533;&#65533;&#65533;&#65533;&#65533;&#748;&#65533;&#65533;&#907;&#65533;P&#65533;&#65533;&#65533;&#65533;&#65533;Y&#65533;n'[&#65533;&#65533;T&#65533;y+=&#65533;Q&#65533;&#65533;&#65533;&#65533;&#65533;&#65533;"&#65533;n&#65533;&#65533;y&#65533;@&#65533;&#65533;&#65533;&#65533;&#65533;v|&#65533;&#65533;
&#65533;&#65533;P&#65533;
&#65533;&#65533;&#65533;"&#65533;&#65533;2&#65533;g&#65533;&#65533;&#65533;&#1082;&#65533;R&#65533;&#65533;&#65533;.Ko&#65533;n&#65533;&#65533;lX?&#65533;8&#65533;&#65533;{T&#65533;&#65533;&#65533;|k&#65533;(7<h&#65533;\&#65533;&#65533;30Qs&#65533;R&#1511;&#65533;6&#65533;&#65533;&#65533;S&#65533;&#65533;1N&#65533;=&#65533;&#1543;&#65533;Kt&#65533;F&#65533;=p&#65533;J&#65533;i&#65533;&#65533;c&#65533;f&#65533;wS&#65533;&#65533;&#65533;5W&#65533;&#65533;&#65533;&#65533;\&#65533;w&#65533;h&#65533;EV&#65533;e&#65533;]&#65533;&#1571;)&#65533;&#65533;&#65533;&#65533;&#65533;v&#65533;"#w&#65533;&#65533;&#65533;6&#65533;z4s&#65533;x&#65533;&#759;&#65533;&#2000;&#65533;&#65533;&#65533;3s-&#65533;V&#65533;1&#65533;P&#65533;&#65533;&#65533;*yq&#65533;=&#65533;&#65533;o&#65533;&#65533;&#65533;Loj&#1887;{h7&#65533;&#65533;&#65533;:&#65533;:&#65533;&#65533;&#65533;^&#65533;&#65533;A&#65533;-&#65533;Y&#65533; i&#1531;~&#65533;&#65533;&#65533;&#379;&#65533;M&#65533;5&#65533;.&#65533;&#65533;7&#2016;&#1228;5Y&#65533;I&#65533;&#65533;P&#65533;>&#65533;&#65533;o<&#65533;&#65533;&#65533;o&#65533;C&#65533;?&#65533;&#65533;&#65533;&#65533;1T&#1648;&#65533;4&#65533;mod#&#65533;&#65533;~>\o&#65533;&#65533;&#1755;&#65533;$&#65533;&#65533;&#65533;&#65533;&#65533;&#65533;&#65533;&#65533;pT(R&#65533;,G&#65533;S&#65533;:&#65533;&#65533;&#65533;Ir&#65533;&#65533;&#65533;G&#65533;W&#65533;FE&#65533;0YQ&#65533;&#65533;&#1045;&#65533;} &#65533;&#65533;&#65533;&&#65533;&#65533;O&#65533;&#65533;&#65533;x&#65533;&#65533;o&#65533;_&#65533;&#65533;L(&#65533;&#65533;+b)T&#65533;&#1668;&#65533;&#65533;^H&#65533;w3d&#65533;z&#65533;DA&#65533;Kb;4_Eh?&#65533;&#65533;i&#65533;D#sFF%&#65533;,&#65533;!b&#65533;&#65533;&#65533;3e&#65533;&#65533;Sd!&#65533;&#65533;&#65533;&#65533;$&#65533;&#65533;&#65533;&#65533;4H&#65533;x&#65533;=:&#65533;&#65533;&#65533;~x&#65533;&#65533;&#65533;6##&#65533;&#65533;h:<&#65533;&#65533;ki,b&#65533;&#65533;(9&#1097;&#65533;{&#65533;&#65533;Q@"G&#65533;!&#65533;!wi#B&#65533;&#65533;a&#65533;`"=I6r&#1174;&#65533;C&#65533;&#65533;&#65533;&#65533;e&#65533;&#65533;b&#65533;&#65533;/&#65533;B&#65533;r&#65533;&#65533;IhJ&#65533;]&#65533;&#65533;&#65533;*}&#65533;&#65533;TX&#65533;>"&#65533;.4:A=te&#65533;&#65533;&#1364;&#65533;&#65533;2bo,e&#65533;n)Nvf&#65533;&#65533;&#65533;Z&#573;z&#65533;%|\&#1592;P&#65533;&#65533;&#65533;O&#65533;3&#65533;&#65533;L&#65533;g9&#65533;&#65533;}J&#65533;&#65533;&#65533;%&#65533;K&#65533;&#65533;&#65533;&#65533;&#65533;&#65533;$iyPp&#65533;&#65533;jeD(&#65533;y!&f)&#65533;S&#65533;&#65533;&#65533;>RB&#65533;&#33103;s&#65533;&#65533;&#65533;&#65533;&#65533;N&#65533;&#1317;&#357;.e&#65533;&#65533;K&#65533;2&#65533;p&#65533;3&#65533;?&#65533;&#65533;l2Eh&#65533;&#65533;e&#65533;&#65533;R&#65533;&#65533;&#65533;M&#65533;&#65533;Nw&#65533;v&#65533;J&#65533;
a2&#417;|5&#65533;&#65533;V]&#65533;R&#65533; &#65533;s*&#65533;&#65533;&#65533;-&#65533;&#65533;&#65533;C&#65533;iFM&#65533;l&#65533;d&#65533;&#65533;F&#65533;8&#1496;&#65533;X&#65533;k*G&#65533;&#65533;%n&#65533;(<e*&#65533;	&#65533;&#65533;&#65533;&#65533;)\M,)6&#65533;&#65533;M&#65533;&#65533;&#65533;d(.&#65533;&#65533;&#65533;&#65533;&#65533;3l&#875;&#65533;&#65533;&#311;|&#65533;s5W\-8Q&#65533;T&#65533;&#65533;&#65533;&#65533;OM{7&#65533;&#65533;1&#65533;H\&#65533;=J&#65533;(&#65533;&#65533;&#65533;g&#1729;&#65533;4&#65533;X&#65533;&#65533;vS&#65533;T)&#65533;&#65533;&#65533;&#65533;
R&#65533;5]-&#65533;({&#1687;&#65533;
&#65533;1&#65533;E&#65533;j&#1224;&#65533;U&#65533;Z&#65533;&#1767;&#65533;j&#65533;&#65533;&#65533;&P&#65533;&#65533;H&#65533;&#65533;&#65533;kYsb&#65533;`&#65533;-i&#65533;5&#65533;P &#65533;9&#65533;&#65533;>c&#65533;	&#1143;&#65533;&#65533;&#11281;;Tns*&#1689;r&#1494;&#65533;:&#65533;9&#65533;&#65533;&#65533;O&#65533;z&#65533;&#65533;]&#65533;&#1637;&#65533;"+&#65533;&#65533;=o`&#65533;&#65533;&#65533;&#554;l"&#65533;/[&#65533;&#65533;&#65533;N&#65533;&#65533;&#65533;n0&#65533;&#65533;&#65533;]p&#65533;&#65533;&#65533;&#65533;,x&#65533;&#65533;&#65533;&#65533;&#401;&#65533;&#65533;e&#65533;&#65533;FW&#65533;5g^#,I&#1450;&#65533;&#65533;&#65533;-&#65533;{&#65533;d&#65533;&#65533;8&#65533;&#65533;ciP&#65533;"*&#1469;&#65533;&#65533;-oq&#65533;Uc$71&#65533;h&#65533;&$A&#65533;E$&#65533;4u0&#65533;&#65533;&#65533;&#65533;&#65533;&#65533;&#65533;gn-Z&#65533;&#65533;&#65533;C&#65533;&#65533;mo&#65533;f&#65533;}we&#65533;|*f&#65533;&#65533;L&#65533;&#65533;`&#65533;=&#65533;J&#65533;C&#65533;(&#65533;"&=&#65533;&#65533;y&#65533;v-&#65533;&#65533;7&#65533;&#933;&#65533;Y&#65533;&#65533;&#65533;,i!&#65533;>33&#65533;NV&#65533;^A[&#65533;t2f&#65533;&#65533;&#65533;&#65533;K&#65533;o&#65533;L&#65533;@&#65533;&#65533;&#1605;&#65533;%-&#65533;Jo&#65533;&#65533;o&#65533;s&#65533;&#65533;&#65533;V&#65533;&#65533;&#65533;&#65533;+&#65533;GY=&#65533;&#65533;5&#65533;]&#65533;4&#65533;3m8&#65533;&#65533;&#65533;&#65533;Y&#65533;&#65533;!&#65533;&#65533;*a&#65533;&#1970;&#65533;&#65533;&#65533;&#65533;d8C&#1556;&#65533;&#65533;)l&#65533;b&#65533;&#65533;5>&#65533;&#65533;&#65533;&#65533;&#65533;|{v&#65533;U[&#65533;&#2717;&#65533;W{&#65533;M&#65533;&#65533;yz&#65533;o&#65533;&#65533;6&#65533;&#65533;&#65533;e&#65533;"&#42808;&#65533;&#954;&#1645;	Vd&#342;&#65533;1&#65533;&#65533;c&#65533;wZ&#65533;&&#65533;&#65533;&#65533;'&#65533;&#65533;&#65533;w&#65533;&#65533;&#65533;&#65533;/&#65533;#{&#65533;&#65533;B&#65533;&#65533;&#65533;&#65533;d&#65533;]&#604;f&#65533;&#65533;D&#65533;&#65533;-n&#65533;&#65533;^~\7UZ&#65533;&#65533;e&#65533;"&#65533;&#65533;a&#65533;]^Yg&#65533;&#65533;&#65533;h~vg&#65533;N`C&#65533;&#65533;&#65533;n'\s&#65533;&#65533;&#2043;&#65533;g&#65533;&#1133;,&#65533;&#65533;5S{>Q:&#65533;)&#65533;a3&#65533;&#65533;3&#65533;&#65533;&#65533;&#65533;nc&#65533;;w&#65533;&#65533;E&#65533;&#65533;&#65533;Ns&#65533;&#65533;&#65533;&#1022;&#65533;wO&#65533;&#65533;Zn&#65533;&#65533;A&#65533;&#65533;T&#65533;&#65533;0&#65533;&#65533;&#65533;&#65533;&#65533;+&Ix&#1611;&#65533;&#353;&#65533;sn&#65533;&#65533;b&#65533;&#65533;A&#1915;&#65533;K&#65533;v>ww&#65533;&#171;:1	VV&#65533;|&#65533;6&#65533;&#65533;C]y&#65533;&#65533;3v&#65533;nIT|&#65533;&#65533;&#65533;&#65533;&#543;D&#65533;1f&#65533;&#65533;&#65533;%&#65533;&#65533;&#65533;Y&#65533;w&#65533;;&#65533;&#65533;_&#65533;r&#65533;&#65533;h8&#65533;&#1395;~&#65533;ta&#65533;&#65533;6&#65533;\&#65533;&#65533;&#65533;f6o?d&#65533;&#65533;^c{&#65533;&#65533;&#65533;S&#65533;&#65533;&#65533;W&#65533;@&#65533;&#65533;@C&#65533;&#65533;&#65533;z}v&#65533;u}u&#65533;z&#65533;6PG&#65533;&#65533;&#1536;8gj&#65533;VL&#65533;&#65533;Z&#65533;&#65533;m&#65533;P&#65533;&#65533;{&#65533;&#65533;aD&#65533;,dU&#65533;by&#65533;&#65533;&#65533;&#65533;&#65533;&#65533;&#65533;0ic&#65533;aDtH&#65533;&#65533;pfr&#65533;&#65533;2&#65533;N&#65533;&#65533;}&#65533;G8V'x&#65533;&#65533;i&#65533;&#65533;l1&#65533;xxi&#65533;B&#65533;Fd&#65533;&#65533;Pu&#65533;4q\&#65533;7&#65533;$X&#65533;&#65533;P&#65533;&#65533;m0Hx;X&#65533;&#65533;Gu&#65533;&#65533;r(&#65533;}j&#65533;c&#65533;}&#1446;m&#65533;e}Fg}&#65533;:8&#65533;&#65533;&#65533;/!&#65533;&#65533;'HQ(&#65533;S&#65533;&&#65533;&#65533;&#65533;&#65533;&#65533;&#258;/!r&#65533;s&#65533;V&#65533;&#65533;vdE&#65533;<&#65533;&#65533;&#65533;&#65533;5&#65533;EI`'~H~&#518;&#65533;dE&#65533;~s(2*$&#65533;G|&#65533;u&#65533;x&#65533;	&#65533;@&#65533;&#65533;&#65533;x&#65533;z&#65533;2x&#65533;j&#65533;&#515;	&#65533;zxr[&#33336;h&#65533;]hY\&#65533;w&#65533;"Z7X&#65533;&#12617;?8Sz&#65533;5N&#65533;n&#65533;&#65533;&#65533;:&#65533;&#65533;8%&#65533;w&#65533;&#65533;&#65533;
&#65533;8&#65533;&#65533;G&#65533;&#65533;h&#65533;z	&#65533;&#65533;&#65533;z&#65533;	0&#65533;	&#65533;&#65533;&#525;S&#65533;r&#65533;&#65533;&#65533;&#65533;HzV&#65533;x&#65533;3&#65533;&#65533;}&#65533;l&#65533;X&#65533;&#65533;'&#65533;	&#65533;~xu`&#65533;&#65533;&#65533;)&#65533;&#65533;[&#65533;&#65533;&#65533;X&#65533;&#261;&#65533;&#1432;&#65533;&#1720;&#65533;&#65533;&#65533;A&#65533;u&#65533;X5&#65533;8&#65533;&#65533;&#65533;&#65533;G&#65533;&#65533;&#1536;&#65533;jp5H}&#65533;(zxV?&#335;P&#65533;&#65533;&#792;2&#65533;&#65533;.&#65533;&#65533;&#65533;&#65533;&#65533;w_&#65533;	&#65533;8&#65533;&#65533;&#65533;&#65533;&#65533;&#65533;&#65533;&#65533;&#65533;(&#65533;&#65533;ga8`&#65533;&#65533;xF&#512;&#65533;(&#65533;&#58897;&#502;rur&#65533;&#65533;&#65533;&#65533;&#65533;4 67&#65533;R|ZY&#65533;]&#65533;&#65533;Z&#65533;Y&#65533;&#65533;`&#65533;d&#65533;&#65533;9&#65533;&#65533;z&#65533;p&#65533;5&#65533;r&#65533;&#65533;h&#65533;&#65533;}3Wuy&#65533;&#65533;uJ&#65533;t&#590;E9mNi&#65533;&#65533;6&#65533;d%1V&#65533;h,)&#65533;\&#597;&#65533;'&#65533;&#65533;&#65533;b9&#65533;&#65533;y&#65533;f&#65533;yg&#65533;&#65533;j	&#65533;)&#65533;&#65533;p&#65533;6&#65533;&#65533;&#65533;&#65533;&#65533;h&#65533;&#65533;&#392;8h&#65533;w&#65533;&#65533;2&#65533;&#65533;&#65533;(s&#65533;&#65533;]'&#65533;&#65533;_xf&#65533;&#65533;rze&#65533;&#696;9&#65533;!&#65533;&#65533;&#1624;e&#65533;&#65533;9
4&#65533;&#65533;Y&#65533;&#65533;&#65533;&#65533;&#65533;&#65533;&#65533;&#65533;&#1052;&#65533;&#65533;y&#65533;@&#65533;&#65533;&#1555;&#65533;x_&#65533;g&#65533;I&#65533;&#65533;H&#65533;&#65533;f&#65533;&#65533;&#65533;&#65533;&#65533;&#65533;&#65533;}&#65533;&#1606;%&#65533;&#65533;&#605;&#65533;)&#65533;-&#65533;0&#65533;&#65533;O&#65533;&#1627;&#65533;9&#65533;&#65533;I&#65533;&#65533;I&#65533;.&#65533;&#65533;&#537;&#65533;&#65533;&#65533;&#65533;&#761;&#65533;|&#65533;&#65533;&#65533;2&#65533;&#65533;&#65533;&#65533;&#65533;&#65533;B&#1608;&#65533;&#65533;y&#65533;f&#65533;&#65533;u^&#65533;&#65533;&#65533;&#65533;&#65533;	&#65533;C	&#65533;&#65533;&#65533;&#65533;&#65533;&#1551;*&#65533;[&#65533;&#34378;	&#65533;&#65533;I&#65533;&z&#65533;':&#65533;&#65533;&#65533;&#65533;,&#65533;&#65533;&#65533;&#65533;&#65533;&#38697;8	&#65533;!	y &#65533;/&#65533;
&#65533;&#65533;&#65533;E&#65533;&#65533;X&#65533;8h&#65533;&#65533;~&#593;W&#65533;5D*N&#65533;&#65533;&#65533;&#65533;!&#65533;T%%j&#65533;):&#65533;&#65533;&#65533;&#65533;V&#1698;.&#65533;&#65533;1&#65533;&#65533;&#65533;&#65533;&#65533;&#65533;&#65533;&#65533;&#65533;&#65533;:&#65533;<&#657;&#65533;&#1629;	&#65533;&#65533;7&#65533;I&#65533;&#65533;f&#65533;&#65533;&#65533;&#1349;&#65533;&#449;LJ|N&#65533;[)&#65533;SJ&#65533;U&#1703;~z&#65533;X&#65533;&#65533;g&#613;&#65533;:&#65533;&#65533;&#65533;&#65533;=&#65533;&#65533;_]&#65533;&#65533;&#65533;X&#65533;{&#65533;&#65533;&#65533;&#471;&#65533;X&#65533;(&#65533;My&#65533;lz&#65533;[7&#65533;&#65533;&#65533;&#65533;&#65533;&#65533;)&#65533;Q&#65533;&#65533;|&#65533;&#65533;&#65533;&#65533;&#65533;&#65533;h&#65533;Y*&#65533;&#65533;&#65533;&#65533;Z&#65533;:&#65533;2&#65533;z&#65533;&#65533;H&#65533;+v6&#65533;D&#65533;&#65533;&#1574;n&#65533;&#65533;(&#65533;&#65533;&#65533;&#65533;/&#65533;&#65533;&#65533;K&#65533;&#154;&#65533;	&#65533;&#65533;&&#65533;\	f&#65533;9&#65533;zz&#65533;&#65533;&#1706;&#65533;&#65533;&#65533;&#65533;&#65533;&#65533;&#1709;&#65533;J&#65533;&#65533;)&#65533;z&#65533;*&#65533;&#65533;|&#65533;&#65533;U&#65533;PW&#410;&#65533;&#65533;Z&#65533;&#1690;&#65533;&#65533;&#65533;&#65533;&#65533;&#65533;&#65533;&#65533;&#65533;&#65533;p&#682;&&#65533;*&#65533;R_0Q&#65533;Sz&#65533;&#65533;Z&#65533;&#505;&#65533;&#65533;&#656;	&#65533;&#65533;
&#65533;&#65533;j&#65533;j9&#65533;&#65533;Z&#65533;pP&#65533;[W&#65533;&#65533;&#65533;
&#65533;"&#608;&#65533;H&#65533;u&#65533;&#65533;q&#65533;"&#65533;&#65533;u&#65533;&#65533;&#1494;&#65533;i&#65533;&#65533;&#65533;&#65533;+j&#65533;&#65533;&#65533;&#65533;&#65533;&#65533;&#65533;&#65533;&#65533;&#65533;&#65533;&#65533;;&#65533;bj&#65533;&#65533;&#65073;Fi&#65533;X&#65533;I=&#65533;&#1678;G&#65533;!)&#65533;#;uJ&#65533;$J&#65533;&#65533;J&#65533;U;&#65533;&#1690;&#65533;2&#65533;&#65533;Z&#65533;&#65533;6{&#65533;8&#65533;&#65533;;&#755;[&#65533;&#65533;X&#65533;&#65533;&#65533;&#65533;*&#65533;&#65533;vz&#65533;&#65533;i&#65533;&#65533;W&#1785;f&#65533;&#585;MBH&#1519;[&#65533;&#65533;&#65533;'&#65533;&#65533;&#65533;&#65533;[;&#65533;5&#65533;&#65533;&#741;`&#65533;&#65533;b&#65533;&#65533;c&#65533;&#65533;&#65533;k&#65533;&#65533;&#1582;jKzk&#1769;&#1413;&#65533;&#65533;5&#65533;&#65533;&#65533;&#65533;S3&#65533;&#65533;4&#65533;&#65533;&#65533;QkX&#65533;t+;&#65533;}&#65533;~{&#65533;4&#65533;&#65533;c&#65533;&#65533;&#65533;&#65533;&#65533;&#65533;9&#65533;&#65533;
	_&#65533;&#65533;{&#65533;&#65533;;t&#65533;qk&#65533;&#65533;:&#65533;	&#544;q&#65533;&#65533;&#65533;(&#65533;&#65533;1t&#65533;ZM(&#65533;v&#1596;Y5&#65533;&#65533;f&#65533;&#65533;&#65533;&#65533;9&#65533;&#65533;y_&#65533;&#65533;&#65533;&#65533;+&#65533;&#65533;;&#65533;&#65533;k&#65533;>&#65533;&#65533;&#65533;&#65533;K&#20219;&#65533;&#65533;a&#65533;&#547;k&#65533;r&#65533;&#65533;\&#65533;K[&#65533;E&#65533;&#65533;&#65533;J&#65533;&#1618;&#65533;&#65533;&#65533;{[&#65533;&#65533;&#65533;&#65533;&#65533;&#65533;&#1576;&#65533;&#65533;&#765;&#65533;&#65533;&#65533;&#65533;&#65533;r!'&#65533;&#65533;[&#65533;s&#1083;&#65533;&#65533;&#65533;P&#638;&#65533;K&#65533;G&#65533;l&#65533;&#65533;&#1332;uhy&#65533;&#65533;&#65533;&#65533;&#65533;&#65533;(&#65533;&#65533;r&#65533;,{&#160;&#65533;+j&#65533;&#1853;4K&#65533;/|&#65533;&#65533;9&#65533;&#65533;&#65533;&#65533;8|&#65533;s&#65533;&#65533;&#65533;wG;&#65533;&#1603;&#65533;Z:~f&#65533;&#65533;&#65533;G&#65533;z&#65533;Exj&#65533;S&#65533;N&#65533;X"&#65533;&#65533;&#65533;&#65533;&#65533;*&#65533;&#178;&#65533;&#65533;&#65533;2l&#65533;6,&#65533;9<&#413;&#65533;&#65533;\X}&#65533;lf&#65533;&#65533;D#26WuO&#65533;1&#65533;*&#65533;&#65533;&#65533;&#65533;Q<&#65533;y<&#65533;R&#65533;&#65533;o1&#65533;+&#65533;(&#65533;Z&#65533;&#326;&#65533;&#65533;_&#65533;&#65533;a&#65533;|&#65533;u@&#65533;n&#65533;&#65533;|&#65533;&#814;&#65533;&#65533;s&#65533;oL&#65533;"%&#65533;&#65533;+&#65533;r&#65533;&#65533;S&#65533;&#482;<&#677;&#1719;}&#65533;&#65533;&#65533;&#65533;U&#1778;&#65533;L&#65533;YL&#65533;^&#65533;&#521;&#65533;&#523;&#65533;&#525;L&#426;&#65533;&#65533;$I&#65533;rF&#65533;&#65533;&#65533;s&#65533;&#65533;I7@&#65533;&#65533;J&#65533;&#65533;&#65533;|&#65533;&#65533;&#65533;Y&#65533;&#65533;I&#356;*&#65533;`&#65533;&#686;&#810;&#753;|&#883;L&#202;l&#65533;{@&#398;&#65533;p
&#65533;&#65533;&#65533;&#65533;k*&#65533;'uz9M&#1118;&#65533;&#65533;&#65533;+&#65533;&#65533;&#65533;&#65533;&#65533;,&#65533;&#65533;l&#65533;||&#65533;&#65533;7&#856;&#65533;&#1007;l&#65533;&#1564;&#65533;&#65533;&#65533;|&#65533;&#65533;&#890;&#65533;&#65533;g&#65533;&#65533;p&#65533;zZ	&#65533;BI&#65533;k$C":%&#65533;&#65533;4&#65533;&#65533;/&#65533;&#65533;&#65533;+&#65533;&#65533;&#65533;&#65533;&#65533;&#65533;&#65533;|&#65533;&#1750;&#65533;L&#65533;&#65533;\&#65533;&#65533;&#65533;&#65533;&#65533;&#65533;.&#65533;&#65533;&#65533;&#65533;&#65533;9&#65533;&#65533;&#65533;|&#65533;&#65533;1p}}&#65533;&#65533;c&#65533;k&#65533;R&#509;!&#65533;&#65533;&#65533;&#65533;&#65533;H&#65533;&#65533;Q,&#65533;&#65533;&#65533;&#65533;N&#65533;&#65533;4)&#65533;&#65533;\&#519;&#65533;&#65533;5&#65533;&#65533;&#65533;ZM&#65533;&#65533;&#65533;&#65533;&#65533;&#65533;&#65533;&#65533;z:&#65533;?&#65533;n&#65533;&#65533;&#65533; J#&#65533;2&#65533;=x&#65533;M&#65533;&#1314;&#65533;r&#65533;&#780;&#65533;&#65533;{&#65533;&#65533;O&#65533;&#65533;&#65533;S&#1901;&#65533;Z&#65533;V}&#65533;X&#65533;&#65533;\&#65533;&#65533;^&#65533;07&#65533;&#65533;&#65533;&#65533;&#65533;e&#65533;%"bI&#65533;U&#65533;&#65533;&#65533;&#65533;&#65533;&#65533;$"&#65533;a&#65533;&#288;]&#65533;&#65533;&#65533;&#1510;&#65533;&#65533;,&#65533;,&#65533;&#65533;*-&#65533;&#65533;L&#708;]&#65533;1-&#65533;p&#1593;k&#1274;&#65533;l&#65533;&#397;&#65533;&#65533;&#65533;<&#65533;.&#65533;&#65533;=&#65533;mH&#65533;&#65533;&#65533;&#65533;&#65533;&#65533;&#65533;&#65533;&#65533;{&#999;&#65533;&#65533;&#1229;&#65533;x&#65533;	&#65533;&#65533;&#367;&#65533;&#65533;I&#65533;&#65533;&#65533;&#65533;&#65533;&#65533;&#1974;&#65533;&#65533;&#65533;&#249;&#65533;&#65533;&#65533;&#1736;&#65533;&#65533;&#65533;&#1246;[&#65533;&#65533;&#65533;&#65533;-&#65533;-&#355;|&#65533;Q&#65533;&#65533;&#65533;K&#1191;&#65533;Q&#65533;&&#65533;&#65533;~&#1708;&#65533;|&#65533;&#65533;&#1834;&#65533;&#65533;&#65533;&#65533;&#65533;&#65533;-&#1970;]&#65533;&#65533;&#1545;&#65533;&#65533;=m&#65533;R&#65533;&#65533;p&#65533;,X&#65533;@&#749;&#65533;&#65533;&#65533;&#65533;!>&#65533;#^&#65533;$n&#170;}&#65533;XJ&#65533;&#65533;&#65533;&#65533;&#890;Z&#65533;&#65533;2.&#65533;&#65533;&#65533;K&#65533;6>&#65533;N&#65533;>&#65533;&#65533;h&#65533;ci&#65533;&#65533;&#65533;&#65533;M%vl&#65533;&#65533;M&#65533;&#65533;}&#65533;~+&#65533;&#65533;i&#65533;x&#65533;$>&#65533;&#65533;&#65533;&#65533;+&#65533;&#65533;,&#65533;&#65533;&#65533;&#65533;&#65533;1>&#65533;5N&#65533;&#65533;|&#65533;b&#65533;&#65533;{&#65533;&#65533;&#65533;h&#65533;&#65533;<&#65533;&#65533;>&#65533;&#65533;n~&#65533;o>&#65533;&#65533;t3&#2044;YH&#65533;&#65533;Nn&#65533;{>&#65533;&#65533;&#65533;(&#65533;	&#65533;y&#65533;~&#65533;Y&#65533;&#65533;&#65533;&#65533;&#689;&#65533;&#65533;&#65533;M&#65533;.&#65533;&#65533;c&#65533;<&#65533;i&#65533;&#854;&#65533;&#65533;&#65533;]&#65533;h&#65533;&#65533;n+&#65533;|7&#65533;|bBHPZ&#65533;&#65533;-&#65533;$&#65533;&#65533;M&#65533;&#65533;'>&#65533;3Y&#65533;X&#65533;&#65533;&#65533;&#65533;&#65533;&#65533;&#65533;,&#65533;&#65533;&#893;&#65533;I&#65533;&#65533;&#912;&#65533;>&#65533;&#65533;g&#65533;&#1399;&#65533;&#65533;&#65533;&#65533;&#65533;&#65533;n*Tc&#65533;f&#65533;&#65533;&#65533;&#923;&#1125;&#65533;&#65533;&#65533;=&#65533;U&#65533;t&#65533;&#65533;&#65533;N&#65533;!m&#65533;&#1890;-&#65533;&#65533;&#65533;&#65533;&#1733;&#65533;&#65533;&#65533;&#65533;&#65533;9>&#65533;&#334;&#65533;7k&#65533;&#65533;]&#1241;&#65533;&#65533;&#894;&#65533;zv&#65533;eM&#65533;&#1002;&#1102;q&#65533;/&#65533;&#65533;y&#65533;&#65533;Z&#65533;U&#65533;&#65533;&#2046;&#65533;z~&#65533;*+&#65533;n&#65533;^&#65533;+&#65533;&#65533;^&#65533;}&#65533;&#65533;&#65533;|&#65533;&#65533;&#65533;&#65533;c^&#65533;k&#65533;&#65533;f&#65533;&#65533;U&#65533;&#65533;+&#65533;_&#65533;yz&#1272;&#65533;v&#65533;R&#65533;.&#65533;4_&#65533;&#65533;&#65533;6&#65533;&#65533;o&#3294;&#65533;&#65533;&#65533;&#65533;;&#65533;~&#65533;+&#65533;&#65533;&#65533;&#65533;&#65533;&#65533;&#65533;&#1939;&#65533;l&#65533; &#65533;&#65533;&#65533;&#65533;#O&#65533;&#65533;^&#65533;&#65533;&#65533;&#65533;C&#65533;-&#65533;&#65533;&#65533;&#65533;&#65533;3y&#65533;&#65533;8o&#65533;}&#65533;&#65533;/&#65533;&#65533;b&#65533;&#65533;?&#65533;&#65533;&#65533;&#65533;&#65533;&#65533;&#65533;L/&#65533;2&#1893;J&#65533;&#65533;.&#65533;&#65533;;&#65533;&#65533;^&#65533;r&#65533;&#65533;Fl2-(&#65533;^&#65533;&#65533;"&#65533;&#65533;	o&#65533;.&#65533;&#65533;N&#65533;[&#65533;&#1906;>&#65533;A&#65533;l_&#65533;&#65533;0&#65533;v&#65533;&#65533;xOu&#65533;&#65533;&#65533;&#65533;&#65533;&#65533;^&#65533;&#65533;&#65533;&#65533;&#1794;C;&#65533;+&#65533;&#65533;&#65533;-&#65533;`o&#1013;&#65533;&#65533;N&#65533;&#65533;&#65533;&#65533;&#65533;&#65533;&#65533;&#65533;?&#65533;XL&#65533;&#65533;&#65533;&#65533;&#65533;&#65533;&#65533;&#65533;&#65533;t&#65533;&#65533;&#65533;&#65533;&#65533;&#65533;{&#65533;&#65533;&#65533;O&#65533;&#65533;&#1959;&#65533;&#65533;o`&#65533;&#65533;o&#65533;&#65533;&#65533;Y&#65533;_&#65533;&#65533;&#65533;&#65533;0&#65533;&#65533;&#65533;&#65533;&#65533;&#65533;&#65533;&#65533;o&#65533;&#65533;)&#572;&#65533;&#65533;D?&#65533;i/&#65533;&#65533;&#65533;&#65533;?&#65533;&#65533;o&#65533;6.&#65533;&#65533;&#65533;&#65533;&#65533;&#65533;&#65533;|&#65533;H&#65533; &#65533;A	-dH&#65533;&#65533;3&#65533;N<X&#65533;E&#65533;s4&#65533;&#65533;&#65533;&#65533;&#65533;G&#65533;!E&#65533;AS&#1164;g)U&#65533;d&#65533;&#65533;&#65533;1&#65533;1e&#65533;Y&#65533;f/&#65533;9k&#65533;&#65533;&#65533;&#65533;OYAc&#65533;Z&#65533;&#65533;Q&#65533;IU-&#65533;&#65533;TS&#65533;Q&#65533;&#65533;z6j&#65533;gY&#65533;~&#65533;&#65533;&#65533;kVN^;&#65533;%[&#65533;&#65533;Y&#65533;i=&#65533;5&#65533;&#65533;&#65533;gl3&#65533;EK&#65533;n&#65533;&#65533;x&#65533;&#909;&#65533;&#623;&#1848;&#65533;&#65533;&#24277;&#65533;^&#65533;y#=&#65533;&#760;o#F&#65533;#K&#65533;\9QC&#793;%6&#65533;&#65533;&#65533;&#1415;&#65533;&#65533;&#65533;&#65533;&#65533;"&#65533;&#1256;5K&#65533;l&#65533;&#65533;j&#65533;3vY{#&#65533;I&#65533;'Q&#65533;d&#65533;&#65533;&#65533;L&#65533;7&#65533;Z\&#65533;q&#65533;D&#65533;&w*u&#65533;&#65533;&#23024;&#65533;:}&#65533;X&#65533;r&#65533;o&#65533;&#1949;m&#65533;&#65533;[NL&#65533;&#65533;&#2041;&#65533;@&#65533;&#65533;V&#65533;&#65533;&#65533;&#65533;'&#839;&#65533;&#65533;>&#65533;H&#65533;&#65533;_&#65533;<Z&#65533;g&#65533;t&#65533;5&#65533;D&#65533;&#65533;@&#65533;
J&#65533;&#65533;&#65533;V&#65533;&#65533;_C&#864;&#65533;&#36365;6&#65533;2&#65533;&#65533;$&#65533;~n&#65533;u&#65533;e&#286;&#65533;*+&#65533;C%[qn&#65533;&#65533;`&#65533;J:&#65533;^&#65533;&#65533;*&#65533;&#65533;q&#65533;&#65533;&#65533;&#65533;G&#65533;&#65533;+&#65533;(K&#65533;&#65533;&#65533;2I$&#40683;&#65533;&#65533;&#65533;&#65533;oJ&#65533;&#65533;&#65533;A&#65533;>&#65533;&#65533;&#1146;&#65533;&#65533;&#65533;Sk0&#65533;/&#716;&#65533;B4/&#1328;656,&#65533;&#65533;	&#65533;b@&#65533;&#65533;NM&#65533;3E[&#65533;&#65533;E&#65533;j&#65533;J&#65533;&#65533;r&#65533;qID/Q&#65533;t&#65533; lH&#65533;&#65533;k&#65533;D&#65533;L&#65533;I(&#65533;&#65533;&#65533;J*D&#65533;52?mMK&#65533;&#65533;S&#65533;PK3uU&#65533;*LS&#65533;5s3iC9k&#65533;&#65533;N<&#65533;!.&#65533;=&#65533;&#65533;sE`&#65533;&#65533;s&#65533;&#30731;&#65533;&#494;=tYf+&#65533;&#65533;Q &#65533;k<H&#65533;&#65533;&#65533;&#1726;&#65533;&#65533;k&#65533;&3&#65533;&#65533;[)9&#23504;&#892;Lu&#65533;1[;u&#65533;TSep&#65533;u]&#65533;5&#65533;Y&#65533;1W]w&#65533;&#65533;&#65533;_&#65533;&#65533;nXAF&#65533;G&#65533;
nV[n&#65533;&#65533;a&#65533;&#1811;[&N&#65533;Rp+W&#65533;v&#65533;&#65533;&#65533;xO&#65533;&#65533;c0;>S&#65533;yG&#65533;&#65533;M1R&#65533;^|E&#1815;&#65533;~&#65533;unf&#65533;i.e%&#65533;Vahy&#65533;yb&#65533;w^&#65533;&#65533;&#65533;&#65533;&#65533;M-&#65533;x&#65533;&#65533;&#65533;&#65533;&#65533;iVE6T&#65533;&#65533;&#65533;&#65533;&#65533;j&#65533;I.Y&#65533;6OVY&#65533;&#65533;u&#65533;&#65533;~&#65533;&#65533;0&#65533;kN&#65533;&#65533;&#65533;&#65533;Y&#65533;$&#65533;%:h&#65533;)e/&#65533;&#65533;&#65533;6&#65533;g&#65533;&#65533;&#65533;&#65533;1(_&#65533;&#1807;&#65533;6<jv%$&#65533;j
[&#1370;^&#65533;&#65533;&#65533;&#65533;&#65533;&#65533;&#65533;&#65533;vm&#65533;K&#65533;&#65533;`&#65533;&#7611;n&#65533;#&#65533;&#65533;t&#65533;EG:&#65533;o&#65533;&#65533;&#65533;c&#65533;&#65533;q3%z&#65533;&#65533;&#65533;&#2010;&#65533;&#65533;)&#65533;&#65533;&#65533;|1&#65533;%s&#65533;&#65533;1t&#65533;W=&#65533;&#65533;Q/XH&#65533;&#1019;&#65533;&#65533;7&#65533;&#65533;&#1513;&#65533;&#65533;&#65533;eW&#65533;{&#65533;iW&#65533;5&#65533;]&#1373;&#878;{&#65533;&#65533;&#65533;-.&#65533;l&#65533;&#65533;7^&#65533;&#65533;&#65533;W&#65533;&#65533;&#65533;&#65533;&#65533;,&#65533;&#65533;?k$&#65533;Mo&#65533;&#65533;&#65533;&#65533;4-]i{z&#65533;&#65533;&#65533;&#65533;&#65533;&#65533;j|&#65533;&#65533;&#65533;^u&#65533;yy&#65533;M&#65533;[_&#65533;&#65533;&#65533;&#65533;&#65533;	O~&#65533;&#65533;_	x&#180;X&#65533;&#65533;3&#65533;x"&#65533;&#65533;&#65533;5&#65533;&#65533;O2&#65533;&#65533;&#65533;#&#65533;-&#65533;I@z &#65533;((&#65533;	&#65533;&#65533;&#65533;&#65533;C&#1127;&#65533;&#65533;%&#65533;&#65533;&#65533;EK46&#65533;&#65533;bxS$^&#65533;L&#65533;B,:&#65533;K&#1892;`&#65533;&#65533;&#65533;&#65533;0a&#65533;&#65533;[&#65533;X&#65533;&#65533;ED&#65533;<&#65533;a&#65533;x8&#65533;Q&#65533;&#65533;{c&#65533;0hD<&#65533;&#65533;K&#65533;&#65533;&#65533;&#65533;&#65533;'F&#65533;8#$&#65533;&#65533;x&#65533;&#65533;&#65533;p`y&#65533;"(&#250;&#65533;&#1036;&#65533;q]&#65533;&#65533;@7&#65533;1kC&#1828;&#65533;W&#65533;&#65533;C &#1635;&#65533;&#65533;G@BQ&#65533;T&#65533;E&#65533;&#65533;HX&#65533;2&#65533;&#65533;&#65533;[[y:1*R&#65533;g&#65533;&#65533;3	/&#65533;&#65533;&#65533;&#65533;&#65533;&#65533;'&#65533;h&#65533;;&#65533;R&#65533;&#65533;<%*Q&#65533;J&#65533;D&#65533;&#65533;&#65533;{&#65533;!e9KH&#65533;f&#65533;[&#65533;e.g&#65533;&#65533;]&#919;
f9&#724;&#65533;&#65533;S6&#65533;4&(E&#65533;Lf6&#1219;&#916;&#65533;&#65533;&#41552;&#1404;f?&#65533;Cm&#65533;&#65533;Cs-&#65533;&#65533;&#65533;&#65533;\&#65533;&#65533;&#65533;g&#1096;IE&#65533;&#65533;v&#65533;&#65533;:&#65533;y&#65533;:z&#65533;qhCG=OS&#65533;Q&#65533;&#65533;&#65533;g&#65533;S&#65533;^&#65533;&#65533;&#65533;&#65533;L
&#65533;OonQ&#65533;&#65533;#&#65533; &#65533;&#65533;p2&#65533;&#65533;&#65533;&#65533;&#65533;&#65533;&#65533;(Q&#65533;&#65533;&#1250;C&#360;;7&#65533;&#65533;&#65533;&#65533;&#1295;#E&#65533;=K
h2'&#65533;1&#65533;'K&#65533;&#65533;&#513;&#65533;&#65533;n+]#g&#65533;&#1222;:&#65533;J=&#44738;A&#65533;&#65533;:&#65533;R&#65533;&#65533;T+8&#65533;&#65533;MhB&#65533;R&#65533;&#682;^U&#65533;Z&#65533;j-mJ&#65533;&#65533;!&#65533;ae &#65533;BC&#65533;&#65533;&#65533;5&#65533;E&[&#65533;&#65533;&#1463;&#65533;t&#65533;&#65533;tE&#65533;]U&#65533;&#670;i&#65533;&#65533;&#65533;j_&#65533;V&#65533;/&#65533;5&#65533;&#65533;%&#65533;!&#65533;4&#65533;5&#65533;B&#65533;Z&#65533;&#65533;&#65533;&#478;&#65533;&#65533;&#65533;&#65533;d&#65533;&#65533;&#1173;	&#65533;&#65533;e&#65533;z(&#65533;"j&#65533;|&#65533;&#65533;&#65533;&#65533;&#65533;&#65533;&#1648;&#65533;&#65533;,gx&#65533;q&#65533;j&#65533;&#1253;&#65533;F&#967;T&#65533;np&#65533;o&#65533;&#65533;\o&#65533;[&#65533;RV&#65533;&#65533;&#65533;Qy&#65533;&#65533;&#65533;Mw&#65533;&#65533;,A&#65533;k&#65533;&#65533;&#65533;m&#65533;&#65533;&#65533;&#1191;&#65533;KF&#65533;tvXkm/&#65533;_=x&#65533;&#65533;&#65533;(v&#65533;{`&#65533;&#65533;&#1270;&#65533;o]{K&#65533;&#65533;&#65533;&#65533;&#65533;[$|aB&#65533;w&#65533;&#65533;m&#65533;hZZ&#1573;&#65533;?%&#65533;&#65533;D&#65533;F&#1422;&#65533;&#65533;+0&#65533;]&#65533;b&#1652;&#65533;&#65533;10&#65533;&#65533; &#65533;&#65533;&#65533;&#65533;&#65533;&#65533;	&#65533;P
[&#65533;={&#65533;&#65533;&#65533;&#65533;r&#65533;&#65533;&#65533;&#65533;}&#65533;|{b&#65533;&#65533;&#65533;p&#1117;&#65533;ka&#65533;&#65533;+sB&#1517;&#65533;&#65533;&#65533;&#65533;&#65533;6x	c&3&#65533;&#65533;9&#65533;a8&#65533;&#65533;2&#65533;&#65533;|&#65533;&#65533;&#65533;&#65533;&#65533;^T&#65533;&#65533;&#65533;i/&#65533;&#65533;+1&#65533; de,g&#65533;&#65533;&#65533;&#65533;]&#64779;c&#65533;9&#65533;df&#65533;&#65533;&#65533;&#65533;&#65533; &#65533;&#65533;j&#65533;-&#65533;&#65533;i=&#65533;&#65533;I&#65533;&#65533;&#65533;&#65533;&#65533;dP&#65533;&#998;]`&#65533;&#65533;e&#65533;&#65533;&#65533;9B&#65533;t&#65533;]=&#65533;B&#65533;&#65533;&#712;N&#65533;&#65533;&#65533;&#65533;&#65533;2C:&#65533;72&#65533;&#65533;&#65533;&#65533;#L&#65533;&#65533;&6&#65533;&#65533;}&#65533;&#727;&#65533;&#65533;~&#65533;&#65533;r&#65533;_(&#65533;&#65533;&#65533;i}&#65533;&#65533;	&#65533;&#65533;Y&#1242;&#65533;&#65533;&#65533;5&#65533;/&#65533;"&#65533;&#65533;1&#65533;]K&#65533;;|&#65533;b#[&#65533;&#65533;f&#65533;NG&#65533;lC&#65533;&#65533;&#1134;2&#65533;&#65533;YD&#65533;&#65533;&#65533;6&#1105245;h&&#65533;&#1784;F&#65533;&#65533;ti^C&#65533;&#1535;&#65533;p&#65533;&#65533;FS&#65533;&#65533;[&#65533;&#65533;Nw&#65533;&#65533;eTO&#65533;&#65533;&#65533;&#65533;E&#65533;o&#65533;&#65533;\&#65533;#&#65533;w&#65533;&#65533;&#65533;&#65533;&#65533;&#65533;7&#65533;&#65533;K&#65533;kG&#65533;&#65533;y&#65533;mnqwo&#65533;y&#65533;&#65533;UK&#65533;t&#65533;&#65533;&#65533;&#65533;0&#65533;H&#65533;d&#65533;&#65533;]&#950;<Q&#65533;m&#65533;&#65533;&#65533;+'&#65533;]&#65533;&#65533;`&&#65533;&#238;8&#65533;o&#65533;&#65533;O&#65533;\&#65533;&#1939;&#65533;&#65533;&#65533;&#65533;&#65533;8&#65533;Fg&#65533;&#65533;B&#65533;t&#65533;7&#65533;&#65533;OOy&#1291; ,&#65533;&#65533;&#65533;&#65533;#&#65533;&#65533;r&#65533;&#65533;&#65533;^&#65533;&#65533;&#1535;.&#65533;&#65533;&#65533;6&#65533;tzE&#65533;&#65533;&#65533;&#65533;&#65533;&#65533;&#65533;&#644;{&#65533;&#65533;&#65533;&#65533;&#65533;&#65533;uW&#65533;&#1317;n#&#65533;R&#65533;&#65533;@&#65533;&#65533;&#65533;&#65533;&#65533;&#65533;	&#65533;&#65533;	_C&#65533;&#65533;&#65533;&#65533;&#65533;&#65533;9)&#65533;v'3&#65533;|&#65533;+&#65533;oy&#65533;g&#65533;&#65533;&#65533;&#65533;?/z&#65533;[&#65533;&#65533;t6&#65533;&#65533;F&#65533;&#65533;H&#65533;;&#933;&#65533;&#65533;U&#65533;c?&#65533;&#65533;h&#65533;&#65533;;~&#36459;&#65533;&#65533;w&#65533;&#65533;&#65533;#&#65533;&#65533;&#65533;&#65533;'\&#65533;O|&#65533;Ay&#65533;&#65533;&#65533;Bs&#1746;o&#65533;&#65533;&#65533;&#65533;&#65533;o@&#65533;#&#65533;&#1603;&#65533;&#65533;?R;&#65533;;&#65533;&#65533;&#65533;&#65533;&#65533;&#65533;&#65533;&#65533;&#65533;&#65533;&#65533;1&#65533;&#65533;&#65533;&#65533;&#65533;&#65533;1&#65533;&#65533;5&#65533;&#65533;&#1451;3&#65533;#&#65533;&#65533;(&#65533;&#65533;L,)&#65533;C&#65533;T@&#65533;c&#65533;Qb&#65533;&#65533;b&#65533;>&#65533;+|?&#915;?&#65533;&#65533;L>$s>a&#65533;@&#65533;A&#65533;&#65533;&#65533;&#212;&#65533;#&#65533;x3&#65533;d.4&#65533;US&#65533;L&#65533;hA9&#65533;&#65533;&#65533;&#65533;&#65533;'&#65533;&#65533;	&#309; &#65533;&#65533;&#65533;?&#65533;&#65533;&#65533;k! B&#65533;CB&#65533;&#65533;(B(I&#65533;#&#65533;$\&#65533;P&#65533;2'&#65533;&#163;&#65533;B>d&#65533;+&#65533;=,&#65533;@&#65533;<&#65533;&#65533;1&#65533;&#65533;&#65533;&#65533;&#65533;&#65533;&#65533;&#65533; &#65533;CMB&#65533;DesQ+&#65533;<T,=&#65533;C&#65533;&#65533;C@DA&#65533;&#65533;B4&#65533;C&#65533;&#65533;DTDL&#65533;&#65533;&#65533;j&#220;&#65533;&#65533;V&#65533;D&#65533;&#65533;DY&#65533;&#65533;;&#1816;&#65533;&#65533;DN&#65533;?&#65533;E&#65533;P&#65533;&#65533;&#65533;#Db$&#65533;RCT<C&#65533;&#65533;@&#65533;cE7A&#65533;&#65533;DW&#65533;Dh&#65533;&#65533;&#65533;{6'&#1825;&#65533;E&#65533;_&#65533;Dl&#65533;&#65533;`&#65533;Q<FR<&#65533;dL&#65533;&#65533;kFX&#65533;&#65533;g$B&#65533;2BjT.&#65533;Q&#65533;l4&#65533;&#65533;&#65533;&#65533;]&#65533;&#65533;o&#65533;&#65533;44&#65533;&#65533;,t&#65533;Z&#1788;/,&#65533;04&#65533;LGe&#65533;0&#65533;&#65533;&#65533;W|&#456;tFk&#65533;GL|&#65533;&#65533;&#65533;+*&#65533;&#65533;G&#1754;&#65533;&#65533;&#65533;N&#65533;&#65533;&#65533;G-&#65533;&#65533;ALF&#65533;@&#65533;&#65533;&#65533;S&#65533;A&#65533;&#65533;9f&#65533;&#65533;&#65533;&#313;i&#65533;&#474;&#65533;C&#65533;&#65533;30&#65533;F&#65533;&-&#242;g&#65533;H&#65533;P?&#65533;l+@D&#65533;&#65533;H&#65533;,HrDI&#65533;L&#65533;&#65533;&#65533;C&#65533;&#65533;&#65533;CG3T&#472;&#65533;&#65533;I&#65533;&#601;&#65533;&#668;&#65533;&#690;3&#65533;&#65533;&#65533;D&#65533;&#65533;BO&#65533;&#464;G&#65533;,&#595;t&#681;&#65533;:&#65533;&#65533;J1|K&#65533;dH&#65533;\G&#65533;&#65533;I&#65533;&#65533;&#65533;y&#65533;&#65533;&#65533;&#541;K
&#65533;&#65533;D&#65533;*4&#804;JL&#65533;t@&#65533;\&#65533;\&#694;TIc<F&#65533;4>&#65533;&#65533;&#65533;&#65533;lGj&#65533;C6&#65533;&#575;&#1849;e&#65533;Ei3&&#65533;41&#65533;&#65533;&#65533;4&#65533;&#65533;+&#65533;&#65533;l&#885;&#486;&#1628;&#65533;&#604;&#65533;&#65533;cIt&#65533;`&#65533;&#620;&#65533;Lw&#65533;&#65533;
&#65533;&#65533;&#65533;\.&#65533;G&#65533;+&#834;L&#65533;&#65533;&#65533;&#1800;&#65533;&#65533;&#65533;&#65533;l&#65533;4hM&#65533;|&#65533;&#1476;L&#835;:&#628;M&#65533;JL&#65533;&#65533;L&#65533;&#65533;&#830;&#65533;&#65533;&#65533;&#65533;&#65533;M&#65533;\O&#65533;&#65533;C&#65533;&#65533;H{?ks&#65533;nJ&#65533;L&#65533;_d&#65533;&#65533;t&#65533;&#65533;&#65533;&#899;&#65533;&#789;&#65533;N&#65533;&#65533;&#65533;l&#65533;rD&#65533;&#65533;&#65533;&#2020;&#65533;&#65533;Q(&#65533;LO&#65533;cOKB;&#65533;$&#65533;&#507;7&#65533;&#65533;&#65533;T&&#65533;&#65533;&#65533;&#65533;N&#65533;
Q&#65533;O0&#65533;&#65533;&#65533;&#65533;N&#65533;&#65533;M&#65533;?&#65533;&#65533;&#65533;&#65533;$&#65533;J&#65533;n&#65533;&#65533;&#65533;&#65533;U&#65533;&#65533;&#65533;Q&#65533;!&#65533;&#65533;&#65533;&#65533;
&#65533;P&#555;&#974;&#65533;P"&#65533;&#65533;&#65533;>&#65533;O	,&#65533;&#1700;&#65533;5G&#65533;&&#65533;&#65533;&#65533;U&#65533;&#65533;%+&#65533;M&#65533;&#65533;8&#65533;P&#65533;&#65533;&#65533;]<&#65533;-&#65533;$URsKu&#65533;&#65533;}&#65533;c&#65533;&#65533;R&#65533;N&#65533;&#65533;Q&#65533;&#65533;&#65533;Q&#65533;2&#65533;&#65533;&#1092;&#65533;O/&#65533;0&#65533;&#65533;eM25&#65533;35&#65533;%]S6m&#65533;&#65533;K&#65533;&#65533;&#65533;&#65533;*&#65533;&#65533;=&#65533;&#65533;&#65533;&#65533;MO&#65533;l&#65533;.T&#65533;&#65533;A&#65533;&#65533;1=TB&#65533;&#65533;&#65533;7&#65533;tSR&#65533;&#65533;&#65533;Tx2&#65533;&#648;&#65533;&#65533;gD&#65533;+e&#65533;,&#65533;&#65533;>&#65533;&#65533;U&#65533;&#65533;&#65533;!T15&#65533;z&#65533;<TH&#65533;&#65533;&#65533;[cUW}V&#65533;&#65533;G&#65533;VW&#65533;U&#65533;&#65533;&#65533;S&#178;&#65533;J&#65533;U&#65533;4&#65533;V+&#65533;7a&#887;b&#65533;6&#65533;<UDMVe&#65533;&#65533;\&#65533;&&#65533;Vy&#65533;UH%=&#65533;B7&#65533;&#65533;V&#65533;&#65533;TL&#65533;&#65533;L&#65533;T^&#65533;Oq&#381;s&#65533;n&#65533;X;Vue&#65533;T&#65533;&#65533;&#65533;&#65533;&#65533;g&#833;y&#65533;&#65533;z&#65533;W&#65533;&#65533;&#65533;Wu&#65533;&#65533;}&#65533;&#65533;1&#65533;T&#65533;&#65533;&#1408;&#65533;?&#65533;_&#65533;9&#65533;&#65533;4&#626;^l&#65533;&#65533;,Wc5U&#65533;&#65533;73XV&#65533;'K&#65533;&#1684;W&#65533;&#1345;&#65533;&#65533;&#65533;R$&#65533;]&#65533;G|&#65533;EO'&#65533;&#207;&#65533;&#576;-&#65533;&#65533;&#65533;&#65533;p5Y&#65533;=Y&#65533;u&#1611;h&#918;&#65533;&#65533;R&#1541;=Sf]4&#65533;4&#456;&#65533;Y&#65533;&#65533;YY&#65533;W&#65533;&#1915;&#65533;&#65533;&#65533;&#65533;=&#65533;&#65533;&#65533;S&#65533;m&#65533;MZ&#65533;eO&#65533;&#65533;St*N>&#65533;&#65533;&#65533;&#65533;}#&#65533;nl&#1644;&#65533;&#65533;&#65533;&#65533;Zp&#65533;&#1709;MTE&#65533;&#1711;=F&#65533;m&#1841;u&#1822;E&#65533;C&#65533;V[EB\&#65533;U;&#65533;&#1778;&#65533;&#65533;&#65533;&#65533;V&#65533;\&#65533;&#65533;&#65533;&#65533;#?&#1213; &#65533;&#65533;&#65533;&#65533;D&#65533;&#65533;%&#65533;=&#65533;g8&#1845;T0&#65533;&#65533;r&#65533;&#65533;&#65533;m&#65533;R&#65533;\&#605;\&#685;&#1803;&#65533;\&#65533;m&#65533;^[&#65533;P&#65533;&#65533;&#65533;5]s-T&#65533;&#375;&#65533;5Tk]vE\&#65533;&#65533;B&#65533;&#65533;K&#389;&#65533;&#65533;&#65533;^&#65533;=&#65533;Y&#65533;&#65533;&#65533;&#65533;&#65533;&#1927;$&#65533;&#65533;&#65533;&#65533;&#65533;&#65533;&#65533;?3^&#65533;m&#65533;&#65533;U&#65533;&#65533;E]&#65533;m^&#65533;&#65533;]&#65533;^&#65533;]&#65533;&#65533;&#65533;&#65533;&#65533;m\&#65533;\&#65533;&#65533;^:&#65533;&#65533;[&#65533;u&#65533;6&#65533;&#65533;
&#65533;R&#17251;&#1349;&#65533;&#65533;&#65533;&#1730;e&#1943;&#65533;^&#65533;&#65533;vu:,&#65533;5&#65533;&#65533;&#65533;&#65533;&#65533;_&#65533;&#65533;_n&#65533;'`&#65533;&#65533;3&#65533;&#65533;]&#65533;\<&#65533;&#65533;F&#65533;&#65533;&#65533;&#65533;&#65533;&#65533;/&#65533;_&#65533;(&#65533;FV&#65533;&#65533;&#65533;&#65533;&#548;M&#1781;"&#65533;&#65533;&#65533;F&#65533;YvE&#65533;e&#65533;N&#65533;&#65533;&#65533;@E&#65533;&#65533;&#65533;&#1077;&#65533;	&&#1474;&#65533;_&#65533;&#65533;&#65533;u%&#65533;1&#65533;&#65533;&#65533;.&#65533;2&#65533;&#65533;&#65533;[&#65533;#&a8&#65533;&#1877;&#65533;%&#65533;&#65533;&&#65533;Q(>`&#65533;&#65533;&#65533;4Y	~`&#65533;&#65533;&#65533;&#65533;b&#65533;&#65533;&#65533;&#65533;&#65533;&#65533;qDc&#65533;&#65533;&#65533;X&#65533;-bG&#65533;_6vci&#65533;&#65533;H&#833;8&#65533;&#65533;9>&#65533;&#65533;&#65533;3&#65533;&#65533;)^&#65533;*&#65533;#?&#65533;`,&#65533;&#65533;&#65533;YcC&#65533;&#65533;&#65533;&#65533;)@&#65533;D&#65533;MFV&#65533;5&#65533;&#65533;haK&#65533;S&#65533;>;&#65533;;&#65533;F&#65533;&#65533;&#65533;&#1188;&#65533;&#65533;&#65533;&#65533;&#65533;P&#65533;c&#65533;M&#65533;&#65533;1&#65533;S&#65533;AUv&#65533;U^&#65533;&#65533;}eX&#65533;&#65533;Y&#65533;&#65533;&#65533;Y7&#65533;d[&#65533;e&#65533;&#65533;&#65533;&#65533;_^&#65533;&#65533;`&#65533;e&#65533;&#338;&#65533;F.%XdN&#65533;&#65533;&#65533;cy&#65533;&#65533;QfYg~f`&#65533;f&#65533;
Fk&#65533;^a"&#65533;l&#65533;&#65533;G.h&#65533;&#65533;!&b&#65533;g96&#65533;L&#65533;S=g&#65533;&&#65533;&#65533;&#65533;&#65533;y.&#65533;&#65533;h&#65533;}&#65533;&#65533;&#65533;.&&#65533;7&#65533;&#65533;i&#65533;gVne&#1725;&#65533;&#65533;N&#65533;&#65533;f&#65533;>h&#65533;&h"&#65533;&#65533;&#927;&#65533;~h&#65533;Egs&#65533;[O&#65533;&#65533;6X&#65533;F&#1888;&#65533;g&#65533;^&#65533;g&%T&#65533;&#1682;6&#65533;k^&#1237;n&#65533;Nho&#65533;&#65533;Xh]&#65533;'&#65533;\&#65533;&#65533;i&#65533;&#65533;&#65533;&#65533;i.&#65533;&#65533;d&#65533;&&#65533;A&#65533;`&#65533;E&#65533;&#65533;M&#65533;&#65533;&#65533;&#65533;#&#65533;&#65533;&#65533;e&#65533;.&#65533;&#65533;&#65533;Zn&#65533;6.&#65533;AK&#65533;&#45606;&#491;&#65533;j&#65533;&#65533;a&#65533;6&#65533;
k&#65533;&&#65533;NXqi&#65533;Vj[&#65533;f&#65533;&#65533;&#65533;"b&#65533;&#65533;j&#65533;&#65533;&#65533;)&#65533;V&#65533;&#65533;&#65533;&#65533;&#65533;&#65533;(&#65533;&#65533;O&#65533;n&#65533;&#65533;V^&#65533;&#65533;~&#65533;&#65533;&#65533;&#65533;(|&#65533;&#65533;&#65533;~m&#65533;~l&#65533;&#65533;l&#65533;&#65533;]p&#65533;m&#65533;&#65533;&#65533;&#750;)!AP&#65533;&#65533;&#65533;j&#65533;V&#65533;&#65533;&#65533;Qrz&#65533;&#65533;(Le&#65533;&#65533;&#65533;^&#65533;<&#65533;&#65533;&#65533;V:&#65533;i&#65533;n&#65533;&#65533;.&#65533;N&#1127;&#65533;m&#65533;&#65533;m&#65533;&#65533;qc&#65533;&#65533;e&#65533;X&#65533;&#65533;c&#65533;d&#65533;&#65533;&#65533;&#65533;&#65533;&#65533;&#65533;n&#65533;>&#65533;&#1294;n&#65533;n&#1637;&#65533;&#65533; &#65533;&#65533;&#65533;&#65533;&#65533;&#65533;&#65533;&#58902;j&#65533;~Q\&#65533;&#65533;&#65533;c&#65533;V&#65533;&#65533;&#65533;&#65533;&#65533;&#65533;&#328;&#65533;vAR&#65533;b&#65533;~nl&#65533;&#65533;&#65533;o&#65533;&#65533;&#65533;&#65533;&#65533;o&#65533;&#65533;&#65533;&#65533;&#65533;&#65533;&#65533;&#65533;N&#65533;&#65533;/&#65533;$<_pf&#65533;&#65533;&#65533;&#65533;a&#65533;&#65533;&#65533;p&#65533;V&#65533;o&#65533;h&#65533;&#65533;C&#65533;a&#65533;&#65533;p&#65533;&#65533;&#65533;&#65533;&#65533;&#65533;&#65533;&#65533;&#65533;vj&#734;j&#65533;,q&#65533;Np&#65533;&#65533;&#65533;&#65533;/&#65533;&#65533;&#387;'U&#65533;&#65533;&#65533;&#65533;&#65533;&#65533;&#65533;5&#65533;g&#65533;&#65533;&#65533;q&#65533;&#65533;qJ&#65533;\&#65533;&&#65533;&#65533;&#65533;&#65533; &#65533;&#65533;k&#65533;[U&#65533;%&#65533;&#65533;-&#65533;en^&#65533;=K&#65533;&#65533;&#1286;&#65533;&#65533;p=&#65533;pi&&#65533;&#65533;r3&#65533;p&#65533;s&#65533;Nb&#65533;&#65533;U&#65533;lz&#65533;6q6&#65533;&#65533;t&#26438;&#65533;8&#65533;&#65533;u&#65533;r7&#65533;;'&#65533;t-\O&#65533;&#65533;tE{?&#65533;&#65533;^&#65533;&#65533;kT[2Wu3G&#65533;UT&#65533;5&#65533;XY^&#65533;c&#65533;&#65533;L&#65533;t&#65533;&#65533;&#65533;NW&#65533;O&#65533;&#65533;C&#1902;P&#65533;f&#65533;Cd&#65533;&#65533;j!O&#65533;2_v&#65533;m&#65533;&#65533;&#65533;$/&#65533;&#65533;GL|&#65533;_m&#65533;g&#65533;\&#1455;&#65533;&#65533;&#65533;u&#65533;z&#65533;C&#65533;Oa&#65533;BB_vXU&#65533;f_&#65533;7&#65533;g&#65533;&#65533;6|&#65533;.&#65533;z&#65533;t&#65533;2&#65533;WM\_&#65533;+&#65533;ow_&#65533;-g&#65533;3&#65533;_s?w2&#65533;&#65533;g&#65533; &#65533;&#65533;w&#65533;&#65533;&#65533;Hvuy&#65533;F&#65533;&#65533;&#1535;&#65533;&#65533;&#65533;Q&#65533;OL&#65533;rm&#65533;&#65533;&#65533;&#65533;&#65533;6x]&#65533;%x&#65533;&#65533;&#65533;>x&#65533;Wxxsu&#65533;(&#34391;&#65533;&#65533;&#65533;K&#65533;K&#65533;&#65533;J&#65533;?&#65533;@(f&#1277;Z&#65533;gA`&#65533;&#65533;~&#65533;v&#65533;&#65533;&#65533;Gy7)xr&#65533;&#65533;w&#65533;w&#65533;4&#65533;&#65533;v&#65533;&#65533;&#43759;y&#65533;&#65533;z&#65533;&#65533;&#65533;&#65533;m&#65533;~&#65533;%QaM&#65533;&#1054;&#65533;&#42951;g&#65533;&#65533;&#65533;2Jo&#65533;&#65533;&#65533;x&#65533;&#65533;&#65533;&#65533;_QO&#65533;&#65533;,D&#65533;&#449;&#65533;&#65533;&#65533;`&#65533;o&#65533;&#65533;/&#65533;&#65533;?|&#65533;w&#65533;7&#65533;'&#65533;&#65533;&#65533;&#65533;g&#65533;i;&#65533;&#65533;&#65533;&#65533;[wV&#65533;&#65533;&#65533;&#65533;&#65533;{&#65533;&#1124;g&#65533;&#65533;&#65533;O&#65533;&#65533;&#65533;Pt&#22862;e&#65533;&#65533;{&#65533;&#65533;h}|&#65533;O|&#279;&#65533;&#65533;?&#65533;Nh&#65533;&#65533;@&#65533;&#65533;&#65533;&#65533;&#65533;&#65533;&#65533;y;~{&#65533;&#714;<q&#65533;Of	&#65533;m&#65533;&#65533;&#65533;&#65533;|&#65533;&#65533;_&#65533;&#65533;&#65533;&#65533;&#65533;{&#65533;&#65533;{0WI&#65533;&#65533;w}&#65533;&#65533;&#65533;_}&#65533;&#65533;&#65533;&#65533;6N&#65533;}`|&#65533;&#65533;e#&#65533;c&#65533;&#65533;&#65533;&#65533;&#1999;N&#65533;j&#65533;&#65533;wo]&#65533;z&#65533;&#65533;&#65533;5k&#916;h&#65533; &#130;
2d&#65533;&#65533;!&#65533;-Y&^&#65533;H&#22676;(5n&#65533;&#1553;#&"G")i&#65533;J!*Wi&#65533;#L5f&#680;Y&#65533;N:9&#65533;&#49762;P&#65533;B_-&#65533;"(&#65533;&#65533;J&#65533;&#65533;h&#65533;&#65533;&#65533;&#65533;R9e&#65533;J&#65533;*&#1452;&#65533;&#65533;n&#65533;&#65533;&#65533;&#65533;&#1328;&#65533;&I-;&#65533;&#65533;#&#65533;&#65533;&#1446;e&#65533;&#65533;l&#1783;r&#65533;&#1197;&#65533;&#65533;.&#65533;&#65533;z	&#65533;&#65533;&#65533;&#65533;&#65533;z~&#65533;&#65533;0b9&#65533;&#65533;&#65533;I&#824;1d8s&K&#65533;&#65533;&#65533;e&#794;7kF&#65533;&#65533;3&#65533;&#65533;&#1740;&m&#65533;&#65533;&#65533;&#532;W&#65533;n&#65533;&#65533;t&#65533;&#1570;eLh&#65533;&#65533;&#136;&#65533;&#65533;&#65533;h&#65533;#&#528;&#131;'&#65533;&#65533;d&#65533;&#65533;.&#65533;&#65533;&#65533;Ish&#925;=&#65533;;E
&#65533;&#65533;Q&#65533;4&#65533;+=&#65533;&#65533;&#65533;	&#65533;&#65533;&#65533;&#65533;/&#65533;&#65533;&#65533;x&#65533;p&#65533;&#65533;o&#65533;>&#65533;&#65533;&#65533;&#65533;&#65533;&#65533;d_0~&#134;&#65533;V&#65533;&#65533;f&#65533;&#65533;&#65533;&#65533;l&#65533;v`k&#65533;& &#65533;&#65533;f A&#65533;F&#388;&#65533;&#65533;&#65533;n&#65533;Y&#65533;G&#65533;yX&#65533;q&#561;&#65533;s&#65533;=&#65533;&#65533;tl&#65533;"&#65533;&#65533;S	8&#584;&#65533;O5&#65533;&#65533;&#65533;R&#1857;&#65533;]z&#65533;&#65533;y`&#65533;&#65533;&#65533;z&#65533;i$&#65533;&#65533;E_}M&#1943;Q&#65533;_U* &#65533;&#65533;&#65533;&#65533;&#65533;&h&#65533;Z6&#65533;&#65533;&#65533;&#65533;rY&#65533;&#65533;&#65533;AT&#65533;n&#65533;!&#65533;61g&#65533;"&#65533;&#65533;&#65533;y&#723401;3&#1032;B&#65533;,&#65533;&#65533;&#65533;0&#65533;x&#65533;&#65533;7&#65533;&#65533;&#65533;Q&#65533;9%&#1935;&#65533;feU&#65533;&#65533;%y)&#65533;v99&#2022;PN&#65533;`&#65533;&#65533;&#22045;&#65533;&#613;&#65533;&#65533;&#65533;V*&#65533;&#65533;&#65533;&#65533;j&#65533;&#65533;&#65533;9+&#65533;k&#65533;&#1126;Dn&#65533;&#1633;&#65533;#&#65533;Y&#65533;qv&#65533;&#65533;gs&#65533;&#65533;&#65533;&#30657;
&#65533;b&#65533;&#65533;&#65533;(&#65533;&#65533;.&#65533;h&#65533;zpm&#65533;&#65533;(&#65533;&#65533;_Uj&#37977;&#65533;&#2022;Lz*%&#65533;T&#751592;&#65533;&#65533;&#65533;&#43624;2(&#65533;&#65533;&#65533;&#65533;&#65533;&#65533;&#65533;I&#65533;&#65533;&#65533;&#65533;+&#65533;r.10&#65533;+,K&#65533;&#65533;&#65533;&#51136;&#65533;&#65533;&#65533;D 1&#65533;-&#65533;&#65533;,&#65533;&#65533;j&#65533;&#65533;&#65533;^0AX&#1802;,$&#65533;f&#65533;;.&#65533;&#65533;R.&#65533;-&#983;&#65533;.&#803;&#65533;&#65533;.&#65533;&#65533;6&#65533;g&#65533;j&#65533;&#65533;&#65533;&#65533;&#65533;&#65533;ib&#65533;/E&#65533;&#65533;+&#65533;+}&#65533;w*l&#65533;&#65533;&#65533;Bq&#65533;U&#65533;q&#65533;om&#65533;&#65533;&#65533;x#c2&#65533;&#6572;&#65533;!h&#65533;&#65533;&#65533;&#65533;.&#65533;un&#65533;2_97&#1005;&#65533;3&#65533;&#65533;"&#65533;&#65533;&#65533;=?4&#65533;&#65533;&#65533;Ja&#65533;D}&#65533;q&#65533;.&#65533;&#65533;&#65533;P&#65533;0&#65533;SW=&#65533;&#65533;&#65533;i&#65533;&#65533;&#65533;;v&#65533;&#65533;&#65533;&#1734;=r$&#65533;&#65533;^&#65533;&#65533;'&#65533;mz&#1705;&#65533;&#65533;r&#65533;q&#65533;&#846;;&#65533;u&#65533;y&#65533;&#65533;z&#65533;&#65533;w&#65533;c&#65533;.F&#65533;jN&#65533;&#65533;&#65533;"&#65533;&#65533;&#65533;I(&#65533;x&#65533;=&#65533;5&#65533;&#65533;I^q&#65533;+&#65533;&#65533;Og9&#65533;{?A_>&#65533;&#65533;&#1878;m:&#65533;&#65533;&#65533;&#65533;6&#65533;n&#237;&#65533;t&#65533;m;&#65533;y&#1775;&#65533;&#65533;&#65533;&#65533;~&#65533;&#65533;&#65533;&#65533;&#65533;|&#65533;&#65533;G<&#65533;/q&#65533;&#176;&#65533;&#423;&#65533;=:1&#65533;&#65533;&#65533;"h&#65533;&#65533;5&#65533;PW&#65533;&#65533;&#65533;&#65533;=\&#65533;_&#65533;&#65533;2&#65533;&#924548;&#65533;S&#65533;&#65533;&#65533;&#65533;O&#65533;&#65533;?&#65533;&#65533;&#65533;&#65533;0s&#65533;&#65533;&#65533;/L&#65533;&#65533;&#65533;!&#65533;&#65533;&#65533;>&#65533;&#65533;&#65533;!&#65533;7T&#65533;H&#65533;%6.z&#1179;&#65533;3(f&#65533;	R&#65533;&#65533;&#65533;&#65533; &#65533;4&#65533;1&#65533;&#65533;&#65533;|!$&#65533;&#1491;&#65533;&#65533;-&#65533;&#65533;l+c
U&#65533;&#65533;!&~0&#65533;&#65533;pg&#65533;&#1936;w&#65533;&#65533;a&#65533;G&#65533;&#65533;Q&#65533;E4&#65533;&#65533;&#65533;&#65533;&#65533;-G&#65533;L&#65533;^Q2w5+J&#65533;&#65533;d&#65533;#&#65533;E-r&#65533;&#65533;^&#65533;T&#65533;3&#65533;L&#65533;&#65533;{1&#65533;W&#65533;FF~&#65533;&#65533;&#1155;`&#65533;?&#65533;&#37774;&#65533;l%&#65533;&#65533;G=&#65533;&#65533;&#65533;_<Z&#65533;&#65533;4B&#65533;D&#65533;TN&#1282;&#11275;A&#65533;YS&#65533;&#65533;#!)&#65533;IR&#65533;&#65533;&#65533;&#65533;39Y:iv&#1171;h\&#65533;`&#1502;P&#65533;&#65533;&#65533;D&#65533;G&#65533;&#65533;q&#65533;N&#65533;&#65533;%+&#65533;U&#65533;&#65533;&#65533;&#65533;&#65533;]-&#65533;+@R&#65533;&#65533;\I/&#65533;v&#65533;&#65533;&#65533;&#65533;i&#65533;f&#65533;J&#65533;ET&#65533;B&#65533;&#65533;&#65533;e2S&#65533;h&#65533;&#65533;&#65533;i&#65533;&#65533;&#65533;&#65533;&#65533;f&#65533;&#1160;&#65533;1&#65533;&#65533;K&#65533;&&#345;&#65533;R&#65533;1&#65533;&#65533;J&#65533;+&#65533;9Cw&#65533;&#65533;Cb&#65533;&#65533;)0&#65533;,&#65533;&#65533;D	r&#65533;'&#65533;&#65533;h&#65533;&#65533;1&#65533;P&#65533;Z&#65533;&#65533;=*R&#65533;'&#1097;&#65533;.}L&#65533;&#65533;5&#65533;&#65533;$mz&#65533;&#1916;*V]'&#65533;O&#65533;&#1252;(M&#65533;Ji&#65533;s&#65533;&#65533;&#65533;,&#65533;&#65533;K_:@@&#65533;4y6&#65533;&#65533;g?s&#65533;&#1245;:Q&#65533;&#65533;t@P&#65533;I&#1314;5&#65533;&#65533;C*&#65533;*&#65533;T&#65533;>&#65533;RQ&#872;TUw&#846;&#65533;&#65533;/&#65533;E&#50418;&#65533;Q&#1196;&#65533;&#65533;&#65533;jX&#65533;FC&#65533;z&#65533;oe&#65533;l&#65533;`&#65533;<&#65533;&#1366;&#65533;&#65533;e=&#65533;&#65533;<&#65533;&#65533;u&#65533;&#65533;a&#65533;&#1450;E&#1084;C&#65533;&#65533;1&#65533;65&#65533;&#65533;U&#65533;J&#65533;dE&#65533;Z&#1547;B&#65533;>&#65533;%R&#65533;&#65533;&#65533;&#65533;&#65533;Zf+I1&#65533;&#1647;&#65533;u&#65533;&#65533;1&#65533;Yo&#65533;/l&#65533;&#65533;&#65533;%ZjU{S&#1426;&#65533;&#65533;%&#65533;&#65533;&#65533;kW&#65533;&#65533;V&#65533;&#1325;&#65533;&#65533;&#65533;&#65533;&#65533;Fs&#65533;&#65533;&#65533;hU&#65533;&#65533;X&#65533; w&#65533;&#65533;&#65533;e#]&#65533;&#65533;N&#65533;&#1325;&#65533;u&#65533;*&#65533;&#65533;&#65533;r&#65533;&#65533;&#65533;&#65533;Z'&#1976;&#65533;&#65533;&#65533;>/z&#1403;^&#1654;&#1533;&#62296;|&#65533;{&#65533;&#65533;&#65533;&#65533;&#65533;/&#65533;"&#65533;J&#65533;B&#65533;&#65533;&#65533;/&#65533;&#65533;&#65533;F&#65533;*V&#65533;:Mg&#65533;&#65533;Y&#65533;s&#65533;&#1605;0&#65533;&#65533;Z&#65533;&#65533;4&#65533;>&#65533;&#65533;K&#1530;&#65533;w&#65533;&#65533;^A_&#65533;&#65533;v&#65533;&#65533;&#65533;}	kb&#65533;&#65533;&#65533;-^1s&#65533;&#65533;&#65533;&#65533;8&#65533;&#65533;-i&#65533;
&#65533;&#65533;u	&#65533;&#65533;&#65533;vi)&#65533;&#1145;&#65533;v&`&#65533;gdCA&#65533;&#65533;&#65533;?&#65533;a&#65533;&#662;&#65533;&#65533;2&#65533;b+K&#65533;&#65533;.&#65533;&#65533;&#65533;_&#65533;&#65533;y&#65533;v&#65533;4&#65533;&#1260;&#65533;v&#65533;&#65533;&#65533;SC&#65533;v&#65533;&#65533;&#65533;J&#934;&#65533;	Hd&#65533;&#828;&#65533;db&#65533;c-k$c&#65533;&#65533;&#65533;t/Ph)O&#65533;&#1481;&#60770;&#65533;\e&#65533;F&#65533;Yc#Ni&#65533;RU&#65533;&#65533;=n&#65533;-&#65533;&#65533;&#1272;L6n&#513;=jQ&#65533;z&#65533;>&#65533;&#65533;&#65533;a&#65533;&#65533;&#65533;q&#65533;	&#65533;&#65533;i5&#65533;&#65533;&#65533;Y&#65533;&#65533;&#1013;&#65533;&#65533;&#65533;&#65533;v&#65533;&#65533;&#65533;&#65533;&#65533;&#65533;&#65533;&#65533;&#65533;Ml&#65533;&#65533;&#65533;&#65533;&#65533;&#755;_<fg\&#1169;&#65533;&#65533;&#65533;&#65533;&#65533;&#65533;&#65533;&#65533;&#65533;&#65533;~&#65533;&#65533;&#65533;&#65533;&#65533;&#65533;[&#65533;&#65533;.&#65533;&#65533;W&#65533;+&#1534;z&#65533;ow&#65533;&#65533;&#65533;x:&#65533;S&#65533;S&#65533;&#65533;&#65533;7&#65533;&#65533;^d&#65533;&#65533;&#65533;l&#65533;&#65533;&#65533;&#65533;&#65533;&#65533;&#65533;&#65533;if&#65533;kz&#1244;&#65533;'&#65533;Q&#65533;J&#65533;W&#65533;&#65533;&#65533;8&#65533;/n&#65533;<&#784;&#65533;z&#65533;&#65533;&#65533;&#65533;&#273;&#65533;c&#65533;&#65533;(&#65533;mo&#65533;{Y&#65533;&#65533;&#65533;&#65533;&#65533;&#65533;&#65533;&#65533;&#65533;&#65533;&#65533;&#65533;&#65533;&#65533;&#65533;{&#65533;&#65533;~9&#65533;	&#65533;&#65533;&#65533;j|&#65533;f[6>&#65533;&#65533;&#257;&#65533;t&#65533;Y&#65533;K&#65533;0&#477;u&#65533;&#65533;&#65533; &#65533;:&#65533;5&#65533;&#65533;]&#65533;X&#65533;&#65533;z&#699;&#65533;&#65533;&#65533;]=2_&#65533;&#65533;&#65533;Np&#65533;&#65533;&#65533;&#65533;&#65533;p'z&#65533;&#65533;&#65533;&#26707;&#65533;&#65533;;C&#65533;&#65533;&#65533;&#65533;c&#65533;&#65533;LG&#65533;yOx&#65533;3&#65533;$'&&#1427;&#65533;u&#65533;k&#65533;&#210;&#65533;&#65533;*&#65533;&#65533;&#65533;}&#65533;&#65533;LD&#65533;5&#65533;y&#955;&#65533;&#65533;5&#65533;aX&#65533;y&#65533;&#65533;S&#65533;&#65533;&#65533;&#65533;Y&#65533;&#65533;&#65533;2N&#65533;&#65533;&#65533;}&#65533;y*~&#65533;nx&#65533;+&#65533;=&#65533;qk&#65533;{O>b&#65533;&#65533;#&#65533;O&#65533;&#65533;c&#65533;&#65533;-^>&#65533;&#65533;&#65533;&#65533;&#65533;&#65533;&#65533;tz*&#65533;&#65533;&#65533;&#65533;F&#65533;&#65533;&#65533;&#65533;m_.m&#1822;!&#65533;v8&#65533;&#65533;&#65533;&#65533;&#65533;AO&#9567;&#65533;&#65533;&#65533;&#1449;_&#65533;&#65533;&#65533;y&#65533;&#65533;_&#837;`!&#65533;&#65533;&#65533;\&#65533;&#65533;&#65533;&#65533;&#65533;9&#65533;&#65533;&#65533; &#65533;&#65533;]&#65533;%`&#445;&#65533;&#65533;> F&#65533;&#65533;&#65533;9E&#65533;M&#65533;QM#=&#65533;&#65533;=v &#65533;$&#65533;&#65533;&#65533;&#65533;m&#65533;&#65533;&#65533;_	&#65533;A&#65533;=_&#65533;5\v&#65533;&#65533;fa&#65533;&#65533;Rn&#793;&#65533;) &#65533;&#65533;&#65533;&#65533;&#65533;|_&#1289;&#65533;&#65533;&#65533;Y]&#65533;&#65533;&#65533;&#65533;a&#65533;&#65533;&#65533;.&#65533;&#65533;F&#65533;&#65533;&#65533;&#65533;&#997;&#65533;&#1418; &#65533;&#65533;q[ "&#65533;&#65533;&#65533;&#65533;&#65533;v\>&#945;&#65533;&#481;!&#65533;db&#65533;T&#65533;&#65533;&#65533;&#65533;Z&#929;&#65533;&#65533;&#65533;q&#65533;.!&#65533;M&#65533;`r)&#65533;&#65533;<&#65533;&#65533;9&#65533;	&#65533;&#65533;&#65533;"b&#65533;&#969;&#65533;&#65533; /JH":&#65533;6&#65533;&#65533;&#65533;&#65533;&#65533;&#65533;&#65533;$RbL&j&#65533;&&#65533;T'z"D&#65533;&#65533;")&#65533;"5&#65533;&#65533;&#65533;a&#65533;&#65533;*&#65533;"&#65533;&#65533;&#65533;" &#65533;N_.&#65533;&#65533;I5&#65533;/&#65533;Ri1&#65533;0>b1&#65533;&#65533;3c%&#65533;&#65533;&#65533;&#65533;3&#65533;&#65533;&#65533;&#65533;I&#65533;?N&#65533;$5Zc5&#65533;&#65533;6*I&#65533;q&#65533;&#65533;&#901;&#65533;8&#65533;"&#65533;&#1890;&#65533;"&#65533;&#65533;9&#65533;&#65533;:&#160;&#65533;&#65533;&#65533;&#65533;.#2"&#65533;%&#65533;>&#65533;$n&#65533;t&#65533;#J&#65533;&#65533;!A^#6&#65533;bQZ&#949;OB&#65533;W,&#65533;X&#65533;Pa&#65533;&#65533;*&#65533;V&#65533;-&#65533;&#65533;&#65533;&#65533;&#65533;&#65533;Ki&#65533;"&#65533;&#65533;#bD~$Hf&#65533;H&#65533;T:N&#65533;dl&#65533;c$&#65533;&#65533;4&#65533;&#65533;V&#65533;K~&#65533;#&#65533;L&#65533;&#65533;B2&#65533;&#65533;dCJ&#65533;(AdO&#65533;&#65533;X&#65533;9&#65533;&#65533;&#65533;J!&#65533;Q"&#65533;F&#65533;&#65533;&#65533;&#65533;AeT&#65533;#U6PI&#65533;&#65533;U&#65533;#&#65533;u&#65533;@z&#65533;P&#65533;Vm=&#65533;&#65533;Q*&#65533;\&#65533;&#65533;&#65533;e~#8F&#65533;/&#165;&#65533;e&#65533;&#65533;&#65533;&#65533;%0&#65533;^FG.&#65533;&#65533;G&#65533;&#65533;_6&#65533;&#65533;1:&#65533;
&#65533;&mF&#65533;&#65533;<&#65533;=&#65533;b.&c>&#65533;cB&#65533;^I&#65533;dR&+&#65533;Z&#65533;&#65533;,&#65533;8&#65533;&#1847;&#65533;PZ!&#65533;%h&#65533;]&#65533;u&#65533;q&#65533;S.&#65533;k&#65533;fH2Ym&#65533;&#65533;&#65533;aeV&#65533;fW&#65533;&p&#65533;'{&#65533;&#65533;&#65533;&#65533;5&#65533;&#65533;|J&#65533;e&#65533;&#65533;q:df&#65533;&#65533;&#65533;&#65533;f>E*&#65533;g&#65533;&#65533;Q&#65533;P&#65533;VR&#65533;`j&&#65533;jwv&#65533;kz'xj&#65533;x6EC&#65533;y&#65533;{&#65533;ofh&#65533;&#65533;6V&#65533;&#65533;}h(q8V[]JdF&#65533;&#65533;f&#65533;& c&#65533;\&#65533;F&#65533;&#65533;^&#65533;&#65533;2Mk&#65533;c&#65533;@(aZ&#65533;&#65533;&#65533;$J&#65533;&#65533;V#&#65533;&#65533;'&#65533;Z&#65533;&#65533;&#65533;&#65533;Y&#65533;&#65533;&#740;&#65533;e&#65533;&#65533;&#65533;}bf~&#65533;&#65533;E&#65533;&#65533;Q&#65533;&#65533;&#32894;(vj'&#65533;&#1896;k&#65533;h&#65533;(&#65533;&#65533;&#65533;$&#65533;(&#65533;J&#65533;&#65533;&#65533;)&#65533;)&#65533;&#65533;&#65533;&#65533;6sEZ7&#65533;d&#65533;J&#65533;r^au^)&#65533;&#65533;&#65533;&#65533;m&#65533;;ri&#65533;&#65533;&#65533;v&#65533;R|&#65533;r&#65533;x&#65533;&#38522;&#65533;&#65533;
&#65533;mEj&#65533;N*5&#65533;i*>):&#65533;}&#65533;&#65533;&#65533;&#65533;&#65533;P&#65533;f&#65533;&#65533;i9R\&#65533;&#65533;%&#65533;&#65533;f.&#54408;&#65533;	Ve&#65533;&&#65533;&#65533;f&#65533;R(&#65533;2K>&#65533;6dJ*&#65533;&#65533;&#65533;&#65533;&#65533;&#65533;j*&#65533;&#65533;&#65533;&#65533;&#65533;r&#65533;&#65533;&#65533;&#65533;&#65533;I&#65533;&#65533;&#65533;&#65533;&#65533; vL[&#65533;&#65533;Ix&#65533;]&#65533;&#65533;f&#65533;
T&#65533;&#65533;j&#65533;&#65533;'&#65533;&#65533;*&#65533;&#65533;*&#65533;J&qf&#65533;r&#65533;_&#65533;&#65533;i&#65533;j&#65533;&#65533;.&#65533;&#65533;:&#65533;j&#65533;&#65533;&#65533;&#1730;R+k6ha&#65533;*&#65533;&#65533;&#65533;aZ&#65533;_&#65533;j&#65533;&#65533;&#65533;6f&#65533;i&#65533;+&#65533;
+&#65533;&#65533;&#65533;VEV&#65533;&#65533;`&#65533;&#65533;&#65533;&#65533;&#65533;+&#65533;&#1195;;f&#65533;&#65533;	jIA&#65533;&#65533;\&#65533;&#65533;&#65533;&#65533;&#65533;&#65533;$&#65533;|&#65533;&#65533;.&#1313;MN&#65533;&#65533;&#766;i|:&#65533;
1&#65533;e&#65533;,~nO&#65533;eh&#65533;&#65533;"&#65533;ZA4&#65533;&#65533;j&#65533;&#65533;	&#65533;Rv&#65533;\y&#65533;&#65533;b&#65533;&#1166;,&#65533;V]%&#65533;,&#65533;B&#65533;&#1318;&#65533;{&#65533;+&#65533;^m&#65533;&#65533;&#65533;2)&#866;X&#65533;&#65533;&#65533;	B&#65533;m&#65533;&#65533;Z&#65533;&#1945;&#65533;op&#65533;&#1710;&#65533;0&#65533;!p&#65533;Z&#65533;&#65533;&#65533;&#65533;Z&#65533;&#65533;*&#65533;6#&#65533;<-$&#65533;&#65533;&#65533;2&#758;&#65533;z%&#65533;R-qm&#65533;&#230;&#65533;rqT&#65533;B&#40006;I&#65533;&#65533;-&#1622;&#65533;&#65533;f&#65533;0&#65533;J&#65533;n,&#65533;&#365;1&#65533;&#65533;&#65533;&#65533;&#65533;&#65533;J&#65533;M&#65533;&#65533;,&#1998;&#65533;&#65533;B&#65533;&#65533;&#65533;&#65533;&#65533;&#65533;&#65533;&#65533;&#65533;G&#65533;6&#65533;&#65533;&g&#65533;J,&#65533;&#65533;l&#65533;F.&#2013;f&#1714;&#65533;&#65533;&#65533;n&#65533;&#65533;MM`&#65533;&#65533;-&#65533;&#65533;l&#17447;&#65533;&#65533;&#65533;&#65533;&#65533;&#65533;&#65533;&#65533;&#65533;&#65533;&#65533;7E&#65533;&#65533;&#65533;&#65533;iM&#65533;n&#65533;:&#65533;&#65533;&#65533;&#65533;J&#65533;&#65533;~&#65533;&#65533;&#65533;&#58031;^&#65533;W&#65533;
&#65533;&#1894;o&#65533;&#65533;&#65533;&#65533;o&#65533;EQb&#65533;(R-X6/cB/&#65533;&#65533;&#65533;M.&#65533;b/&#65533;&#65533;&#65533;&#65533;BXP*"&#65533;&#61840;&#65533;&#65533;&#65533;f&#419;&#65533;r.&#65533;~n&#65533;&#65533;T&#34222;&#65533;&#65533;&#65533;&#65533;i&#65533;&#65533;/oj&#65533;&#65533;&#65533;o&#65533;r&#65533;&#65533;&#65533;&#65533;..G&#65533;&#65533;R.&#65533;0&#65533;&#65533;#p&#65533;o&#65533;&#65533;$&#65533;+&#65533;l&#65533;l&#65533;&#65533;g0W0/&#65533;&#65533;&#65533;&#65533;&#65533;&#65533;[&#65533;&#65533;&#65533;o&#65533;&#65533;&#65533;'&#65533;&#65533;&#65533;&#65533;z&#65533;
&#65533;&#65533;3&#65533; Y&#65533;&#65533;&#65533;+(&#65533;2&#65533;&#65533;>&#65533;&#1886;&#65533;&#65533;o&#65533;&#65533;&#65533;q&#65533;&#65533;&#65533;&#65533;V&#65533;Oo&#65533;&#65533;&#65533;p&#65533;Q)&#1126;&#65533;&#65533;&#65533;(&#65533;Eqg&#65533;W1S1&#65533;f&#65533;j&#65533;&#65533;s&#65533;&#65533;&#65533;&&#65533;&#65533;p'2&#1525;&#65533;&#65533;&#65533;E&#65533;66&#65533;&#65533;&#65533;&#65533;&#65533;]&#65533;&#65533;2&#65533;_&#65533;&#65533;&#65533;&#65533;&#65533;q[1F\&#65533;kn&#65533;&#65533;*&#65533;
2!;&#65533;{k+2,&#65533;k&#65533;.{&#65533;.$&#65533;&#65533;&#65533;0%qrb&#65533;/&#65533;&#65533;J&#65533;&#65533;&w/1&#65533;&#65533;&#65533;22&#65533;&#65533;1&#65533;2&#496;&#65533;&#65533;&#65533;)&#65533;r&#65533;o&#65533;&#65533;&#65533;&#65533;1"&#65533;2&#65533;r&#682;&#65533;&#65533;z&#65533;&#65533;N&#65533;1&#65533;&#65533;	&#65533;po&#65533;&#65533;&#65533;q2&#65533;2&#65533;	3&#65533;{&#65533;&#65533;&#65533;&#65533; &#65533;g&#65533;r6k3&#65533;r&#65533;&#65533;:2x&#65533;@&#65533;2&#65533;&#65533;1}&#65533;&#65533;w&#65533;&#65533;&#65533;9&#65533;3&#65533;i&#65533;&#65533;0&#65533;&#65533;&#65533;&#65533;E&#65533;3p&#65533;s3;&#65533;&#65533;#2&#65533;r!?#&#65533;&#65533;&#65533;&#65533;&#65533;I&#65533;3z&#65533;@&#65533;&#65533;"&#65533;.&#65533;t9&#65533;.&&#65533;%
&#65533;&#65533;D&#65533;&#65533;E&#65533;sN&#65533;.<&#65533;3;&#65533;&#65533;&#65533;&#65533;4&#65533;0&#65533;4J&#65533;q&#65533;&uJ&#65533;bJC&L&#65533;&#65533;KGuL&#65533;&#65533;&#65533;&#177;D&#65533;tol&#65533;'c&#65533;W&#65533;F&#65533;&#65533;F&#65533;&#65533;&#65533;&#65533;4&#65533;/Q&#65533;ybs/&#65533;[&#65533;u&#65533;b(W)UO&#65533;$O&#65533;W50_&#65533;0g5&#422;&#65533;W&#65533;&#65533;W&#65533;5akgY&#65533;&#65533;Y{.&#65533;&#65533;2R&#65533;&#65533;R&#65533;5d&#65533;&#65533;&#65533;t&#65533;&#65533;6&#65533;!3&#65533;&#65533;iF&#65533;&#65533;&#65533;^&#65533;&#65533;&#659;K=&#65533;_&#65533;&#65533;&#65533;&#65533;&#65533;uE4qD&#65533;6l&#65533;5G7&#65533;&#65533;sQ&#65533;c7&#65533;c3&#65533;I&#65533;5&#65533;2e?oA&#65533;|&#65533;&#65533;]kv$h-d&#65533;&#65533;b&#65533;-QbdK=&#259;&#65533;&#65533;ivj_&#65533;jmX&#502;X&#65533;vP'&#65533;T&&#65533;b&#65533;nGvI&#65533;5,&#993;d&#65533;&#65533;z!q&#65533;&#65533;&#65533;&#65533;.&#65533;%;4&#65533;v&#65533;#k&#65533;Jk&#65533;&#65533;v(c&#65533;v73q`&#65533;l{&#65533;w&#65533;&#65533;Y&#65533;ot&#65533;vyS[&#65533;&#65533;do &#65533;&#65533;&#65533;w%|g&#65533;&#65533;7&#65533;&#65533;
s&#65533;&#65533;&#1201;~&#65533;&#65533;v&#65533;W4vs7&#65533;x[!x&#65533;&#65533;6&#65533;/&#65533;&#65533;7K&#65533;&#65533;&#65533;zW&#65533;z&#65533;/{&#65533;l]o&#65533;f&#65533;&#65533;&#65533;&#65533;uO)Dn&#65533;;&#65533;&#65533;&#65533;W&#65533;&#65533;&#24627;&#65533;&#65533;,&#65533;&#65533;&#65533;&#65533;&#65533;&#65533;f&#65533;{&#65533;6&#65533;3&#65533;Uo+2&#65533;[8L&#65533;g t&#65533;&#65533;N]p9yg&#65533;c&#65533;[&#65533;}&#65533;?JL&#65533;V#&#65533;'/yF7&#65533;L=9&#65533;7mO9&#65533;&#65533;(d&#65533;&#65533;;&#65533;&#65533;&#65533;sz&#65533;s&#65533;7&#65533;zo&#65533;&#65533;&#65533;y.+)&#65533;&#65533;&#65533;&#65533;&#65533;S&#65533;+&#65533;&#65533;&#65533;&#65533;&#65533;&#65533;&#65533;&#65533;*9&#65533;&#65533;&#65533;&#65533;Cy&#65533;&#2027;&#65533;6&#65533;&#65533;&#65533;m&#65533;&#65533;&#65533;8&#65533;&#65533;n&#65533;z&#65533;&#65533;&#65533;#7&#65533;&#65533;&#868;&#65533;_&#47707;&#65533;y&#65533;:J&#65533;@&#65533;&#65533;&#65533;f&#65533;'(&#65533;v&#65533;&#15955;&#65533;:&#65533;&M&#65533;&#65533;&#65533;&#65533;9&#1887;&#65533;&#65533;&#65533;&#65533;&#65533;&#65533;&#65533;'z&#65533;z&#65533;&#65533;:&#65533;Cz&#65533;&#65533;&#65533;&#65533;&#65533;&#65533;wu;&#65533;&#65533;C&#65533;&#65533;&#65533;w&#65533;&#65533;&#65533;&#27799;:XSA{&#65533;&#65533;?;G+&#65533;&#65533;D&#65533;&#65533;&#65533;&#65533;*#"&#65533;t&#65533;:&#65533;&#1274;KN&#65533;@;&#65533;_%&#65533;xB&#65533;&#65533;&#65533;l&#65533;&#65533;bcz&#65533;BA&#65533;&#65533;&#65533;&#65533;
&#65533;@*\D&#65533;&#65533;&#65533;&#65533;&#65533;&#65533;&#1747;&#65533;/&#65533;<<U:&#65533;&#65533;|&#151;&#65533;&#65533;&#65533;0&#65533;cp&#65533;?&#65533;&#65533;?<&#267;{&#65533;&#65533;L&#65533;&#65533;:&#65533;&#564;&#65533;j&#403;&#65533;&#65533;&(t&#65533;&#451;|&&#65533;&#65533;;b&#65533;&#2041;FC&#65533;&#65533;&#65533;$&#65533;&#65533;&#65533;|x&#65533;&#65533;`&#1924;&#1340;&#65533;k&#65533;&#65533;/&#65533;&#65533;{&#65533;&#65533;75(&#65533;&#65533;&#65533;7bF&#65533;&&#65533;&#65533;/=&#65533;_N	;&#65533;|&#65533;&#65533;@&#65533;;&#65533;&#65533;&#65533;&#65533;^&#65533;&#65533;&#65533;:&#65533;'~&#65533;&#1044;&#65533;Sk&#65533;&#65533;&#65533;[&#65533;&#65533;&#65533;&#65533;&#65533;&#630;5&#65533;&#65533;<&#65533;&#65533;=&#65533;_&#65533;&#65533;&#65533;&#65533;&#65533;&#65533;&#65533;8&#65533;&#65533;U&#65533;&#65533;mRR&#65533;&#65533;&#1216;&#65533;&#65533;v&#65533;g&#65533;&#65533;~&#65533;&#65533;&#65533;&#65533;}&#65533;c&#65533;&#65533;&#65533;&#65533;&#65533;w&#65533;I8>&#65533;S&#65533;&#65533;&#65533;N&#65533;|&#65533;&#65533;( &#65533;Z&#65533;=&#171;}&#65533;.&#65533;d&#65533;?&#65533;&#65533;;&#65533;&#65533;H&#65533;}&#65533;C&#65533;&#65533;Sn&#65533;{G&#65533;&#65533;~&#65533;{&#65533;l&#65533;D&#65533;&#65533;&#65533;&#65533;&#65533;&#65533; &#65533;&#65533;o'=&#65533;&#65533;&#65533;y#&#65533;+?&#65533;&#2047;&#65533;&#65533;v&#65533;K&#65533;&#65533;&#65533;r&#65533;s&#65533;MB&#65533;&#1268;q&#65533;bD&#65533;g(&#65533;&#65533;xcF&#65533;d&#65533;t&#65533;dH&#65533;#=&#65533;,I&#65533;&#65533;X&#65533;p&#65533;AC&#65533;h&#1460;y&#65533;B&#65533;3T&#65533;\2&#65533;
&#1056;V&#65533;&#65533;(&#65533;'K&#65533;6u&#65533;&#65533;&#65533;$H&#65533;r&#65533;&#1452;[&#65533;&#65533;&#65533;&#65533;&#65533;W&#65533;<&#65533;&#65533;&#65533;q&#65533;FZ&#65533;k&#1654;&#65533;&#65533;'&#65533;nJhp&#65533;.&#65533;{&#65533;2&#65533;&#65533;p`&#65533;
0<&#65533;@b&#331;7v\8Ad&#595;T&#65533;xr_&#281;3&#65533;&#65533;t"&#1123;I32	&#65533;i&#1352;J&#65533;=6 &#1651;i&#65533;=&#65533;6n&#65533;&#65533;2l&#65533;M&#65533;&#65533;&#65533;&#65533;&#65533;x&#65533;&#65533;&#65533;$&#65533;+&#65533;8&#65533;&#65533;&#662;+M&#1053;y&#65533;n&#65533;&#65533;/Y&#65533;&#65533;YT(&#65533;F&#65533;*]
6lz&#65533;&#65533;q&#65533;~W&#65533;&#65533;&#65533;&#65533;/&#65533;.O&#65533;&#65533;&#65533;&#65533;}&#65533;&#65533;&#65533;L&#65533;7;&#65533;&#268;&#65533;&#65533;&#65533;&#65533;4&#65533;&#65533;^c&#885;&#65533;4&#65533;&#65533;/&#65533;&#65533;&#65533;&#65533;D&#65533;&#65533;8&#65533;&#65533;&#65533;|N&#65533;&#65533;&#65533;{&#1145;el&#65533;F&#65533;&#65533;H&#65533;&#65533;&#65533;d&#1166;&#65533;&#65533;&#65533;Z&#65533;N	&#65533;&#65533;J&#65533;H&#65533;8R=&#65533;&#65533;&#65533;&#65533;&&#65533;|&#65533;>&#65533;&#65533;&#65533;&#65533;&#65533;&#65533;?,[@&#65533;K&#65533;&#65533;g(&#65533;&#65533;	3&#65533;&#65533;4T&#65533;1#&#65533;32+&#65533;&#65533;:&#65533;\&#65533;&#65533;&#65533;&#65533;&#65533;&#65533;Wd&#65533;&#65533;Ba4&#65533;&#65533;P&#65533;&#65533;&#65533;d&#65533;1&#65533;&#65533;*&#65533;&#65533;%!&#65533;&#65533;&#65533;r&#641;&#65533;8}&#65533;HP&#65533;lJ&#65533;R;&#65533;&#65533;T&#65533;K&#65533;T&#65533;&#65533;&#65533;2&#65533;.&#65533;&#65533;&#65533;V0&#24341;M4u&#65533;5&#959;&#1412;&#65533;7&#65533;5&#65533;&#65533;&#65533;&#65533;35d&#65533;|F&#65533;>&#65533;&#65533;s&#65533;@U&#65533;PC=t&#65533;l&#65533;e&#1337;&#65533;0&#65533;Q5&#65533;1&#65533;&#65533;Z'&#65533;&#65533;&#65533;4&#65533;&#65533;<o&#65533;Q&#65533;4U>"PE&#65533;&#65533;~&#65533;&#65533;&#65533;&#65533;U&#65533;u&#65533;&#65533;Wa&#65533;K&#65533;Vum&#341;&#65533;]&#65533;b	&#65533;&#65533;W&#65533;&#65533;P&#1612;Ad&#65533;&#65533;g&#65533;&#65533;V&#65533;i&#65533;&#65533;&#65533;&#65533;&#65533;=&#65533;&#65533;c|&#65533;$UX@&#65533;K7&#65533;L&#1509;&#65533;y&#65533;&#44488;yG&#65533;W&#65533;%&#65533;&#65533;&#65533;_N}(&#65533;&#65533;&#65533;&&#65533;&#65533;&#65533;~u&#65533;Zi&&#65533;&#65533;b&#65533;&#65533;&#1516;&#65533;&#410;k&#906;&#65533;Xc<&#65533;&#1779;g&#65533;&#65533;&#65533;c=L9&#1718;GN&#65533;dlO&#1922;&#65533;5yF,&#65533;h&#65533;&#65533;se^xj&#65533;y&#65533;&#65533;&#65533;S{^z&#65533;}&#65533;FZ&#65533;&#65533;T%a.&#65533;&#65533;&#65533;&#65533;&#65533;2p&#65533;&#65533;Js&#47867;&`t&#65533;E/&#65533;t&#334;%;l&#65533;&#65533;&#65533;&#65533;&#65533;eg&#65533;&#65533;&#65533;&#65533;&#65533;&#65533;&#65533;u&#65533;]&#65533;&#65533;&#834;e&#65533;m&#65533;&#65533;s&#65533;&#65533;^&#65533;&#525;W_&#65533;z&#65533;p&#65533;&#65533;&#65533;&#65533;&#65533;&#65533;&#65533;\&#65533;&#65533;d&#65533;<&#65533;&#65533;&#65533;&#65533;;&#65533;&#65533;&#65533;&#65533;%&#65533;u&#65533;&#65533;&#65533;&#65533;&#65533;E&#65533;u&#65533;&#65533;&#65533;&#65533;&#65533;s&#65533;v&#65533;k&#65533;]#&#65533;y&#65533;&#65533;Qb&#65533;&#1996;&#65533;P&#65533;&#65533;&#65533;&#65533;\&#451;&#65533;&#65533;88&#65533;;.1&#65533;5&#65533;M&#65533;&#65533;&#65533;3&#65533;&#65533;&#65533;&#65533;$s&#65533;&#65533;&#65533;&#65533;/qO.&#65533;&#65533;&#65533;&#65533;G>&#65533;&#65533;/kk&#65533;&#65533;>&#65533;&#65533;n~&#65533;&#65533;P&#65533;>c?&#65533;&#967;j[&#65533;&#65533;&#65533;&#65533;?^&#65533;Tb&#65533;T&#65533;'&#65533;M	6&#65533;R&#65533;X&#65533;&#65533;6&#65533;4&#5074;&#1523;{?&#65533;&#65533;S&#65533;&#65533;Xu)+&#65533;&#65533;&#1554;&#65533;&#65533;&#65533;%@a&#65533;&#65533;&#65533;B&#65533;&#65533;0&#65533;6&#65533;c&#65533;&#65533;TC?6&#65533;&#65533;3&#65533; &#65533;&#65533;&#65533;&#65533;&#65533;]&#65533;x&#65533;m=&#65533;Y&#65533;&#65533;&#65533;$y7$&#65533;&#65533;A^&#65533;X&#65533;&#65533;&#65533;f&#65533;y&#65533;M&#65533;&#65533;<&#65533;&#65533;&#65533;&#65533;Z&#65533;*+&#65533;-&#65533;K&#65533;&#65533;&#65533;O&#65533;L&#65533;+&#65533;@&#65533;$&#65533;&#263;&#65533;b&#65533;EWeb&#65533;l&#65533;G&#65533;&#65533;&#65533;&#65533;}L&1y'B&#65533;"&#65533;9&#65533;E&#173;&#65533;&#65533;&#65533;f#IIJvk&#65533;&#65533;|&#65533;&#65533;&#65533;2vr@&#65533;&#65533;&#65533;z&#65533;)&#65533;&#65533;&#65533;C%&#65533;&#65533;Jx&#65533;&#1173;*`&#65533;&#65533;.V&#65533;&#65533;\^&#65533;	Y&#65533;{&#65533;Z`&#65533;4Lf&#65533;&#1048;&#65533;&#65533;&#65533;&#65533;h&#65533;&#65533;&#65533;f5&#65533;y&#849;e3&#65533;&#65533;&#65533;&#65533;&#65533;&#65533;&#65533;.H
&#65533;b4&#65533;&#65533;t&#65533;&#65533;&#65533;&#65533;e&#65533;&#65533;&#65533;E-&#65533; ^&#65533;b&#65533;>&#65533;y&#65533;L&#65533;|T&#65533;&#65533;N&#65533;P]:P&#65533;(^&#65533;B&#65533;&#65533;;"&#1240;&#65533;U&#65533;&#65533;GQe&#65533;1:&#1299;F&#65533;&#65533;&#65533; v&#65533;&#65533;&#65533;&#65533;&#65533;HGJ&#1170;&#65533;&#65533;$&#65533;&#65533;&#1787;\&#65533;I&#65533;&U&#65533;&#65533;M&#65533;A{n&#65533;&#65533;&#65533;&#65533;&#65533;@&#65533;&#65533;&#65533;0&#65533;&#65533;B!&#65533; b:5&#65533;R&#65533;&#65533;U&#65533;&#65533;UB&#65533;&#65533;&#65533;&#65533;lWc&#65533;Q&#65533;jv}H(&#65533;&#1813;&#65533;&#65533;&#65533;-&#65533;<;N&#65533;&#65533;&#65533;&#65533;:&#65533;&#65533;R&#65533;v&#65533;&#65533;&#65533;&#65533;*aY[r&#65533;&#65533;Ry&#65533;&#65533;&#65533;&#65533;&#65533;&#1206;&#65533;&#65533;&#65533;&#65533;&#65533;&#65533;&#65533;&#65533;&#65533;&#1544;B`&#65533;&#65533;&#65533;r&#65533;w&#1139;&#65533;c&#65533;&#65533;&#65533;W1VF&#65533;&#65533;&#65533;f%m&#65533;&#65533;;&#65533;&#65533;RwQ&#65533;&#1600;J&#65533;&#65533;y&#65533;&#65533;mL&#65533;&#65533;&#65533;&#65533;&#65533;&#65533;&#65533;K&#65533;bx&#65533;[&#65533;&#65533;&#65533;&#65533;oq&#65533;&#65533;&#65533;V&#65533;&#65533;\&#65533;&#65533;d&#65533;&#65533;K]&#65533;^&#65533;&#65533;&#53433;&#65533;&#308;&#65533;N<Q&#65533;k&#65533;&#65533;&&#65533;
&#65533;&#65533;1&#65533;g+&#65533;[&#65533;&#1666;wx&#65533;&#65533;}&#65533;&#65533;&#65533;T&#65533;&#65533;&#65533;&#65533;3&#65533;&#65533;&#65533;&#65533;&#65533;ut0&#65533;l`&#65533;iv8Ip&#65533;M&#65533;`O&#65533;
G&#65533;&#65533;&#65533;&#65533;jb&#65533;&#1495;G&#65533;$)&#65533;&#65533;a&#65533;&#65533;&#65533;&#65533;Pv+&#65533;E\b&#65533;&#65533;&#65533;&#65533;%&#65533;X&#65533;e[&#65533;a6,&#65533;\f&#26553;t&#65533;&#65533;1&#65533;klcE&#65533;&#65533;q&#945;pv&#65533;`o&#65533;&#65533;&#65533;de[
&#65533;X&#65533;5(&#65533;v&#65533;^&#1494;&#65533;&#65533;t&#65533;&#65533;&#65533;d+S&#65533;&#65533;*&#65533;r&#65533;[&#65533;&#23293;&#65533;&#65533;l&#65533;l&#65533;,&#65533;&#65533;T&#65533;x&#65533;&#65533;&#65533;&#65533;<&#65533;&#1627;&#65533;&#65533;_C|ekX&#1027;.c
&#65533;&#65533;&#761;&#65533;U&#1144;&#65533;&#65533;&#65533;2e&#65533;*7&#65533;&#65533;&#65533;&#65533;%-&#65533;K&#65533;	&#65533;1&#1460;!;&#65533;iP&#65533;9F&#65533;&#65533;%Om&#65533;&#65533;&#65533;Gz&#65533;&#65533;K&#65533;7&#65533;&#65533;&#65533;D&#65533;I&#65533;&#65533;g&#65533;&#1974;&#65533;]&#65533;}m&#65533;`&#65533;&#65533;&#65533;&#65533;&#65533;&#65533;n5O&#65533;n&#65533;&#65533;&#65533;<g&#65533;6&#65533;$&#1206;6&#65533;^&#65533;kg[&#65533;&#65533;&#610;&#65533;&#65533;&#65533;&#1170;&#65533;
&#65533;&#65533;.:b&&#65533;&#65533;gz&#65533;&#65533;&#65533;&#65533;&#65533;z&#65533;&#65533;&#65533;&#65533;7&#65533;&#65533;&#65533;!&#65533;&#65533;	&#65533;&#65533;+&#65533;&#65533;&#65533;Y<O&#65533;&#65533;>&#65533;&#65533;7&#65533;&#65533;Kn&#65533;&#65533;&#65533;Wz&#65533; &#65533;w&#65533;&=M&#65533;&#65533;y&#1904;&#65533;U&#65533;&#65533; &#65533;tU&#65533;&#65533;&#65533;&#65533;b&#65533;&#65533;mVyuYR&#65533;&#65533;\&#65533;_(xw&#65533;F&#65533;&#65533;&#65533;&#65533;&#65533;E&#65533;x&#65533;&#65533;/&#65533;&#65533;&#515;&#65533;&#65533;&#65533;-.&#2018;#&#65533;/'.&#65533;&#469;&#65533;&#65533;y3&#65533;&#65533;&#65533;&#65533;f&#65533;&#65533;&#65533;-&#65533;;|&#65533;c7&#65533;&#65533;&#1387;&#65533;&#1645;&#65533;&#65533;&#65533;<8&#65533;&#65533;&#65533;s&#65533;;&#65533;9ok&#65533;7&#65533;so&#65533;&#65533;&#65533;*&#65533;&#65533;&#65533;&#65533;~+&#65533;'&#65533;&#65533;y&#507;&#65533;&#2619;Y&#65533;U&#65533;&#65533;~&#65533;3&#65533;l&#65533;&#65533;&#65533;O*&#65533; &#65533;`&#65533;&#65533;6&#65533;$_&#1034;K&#65533;?&#65533;&#65533;&#65533;&#65533;&#65533;&#65533;&#65533;33&#65533;&#65533;&#65533;&#65533;&#65533;&#65533;x&#65533;&#65533;&#510;&#65533;&#65533;0&#65533;Q&#65533;&#65533;!&#65533;&#65533;_&#65533;&#65533;e&#65533;z&#65533;&#65533;&#65533;n)&#65533;!&#65533;&#65533;&#65533;&#65533;&#65533;&#65533;&#65533;&#65533;&#65533;&#65533;}&#65533;y&#65533;&#65533;.&#65533;&#65533;&#65533;&#65533;&#65533;&#65533;&#1594;O&#65533;&#65533;&#65533;&#65533;&#65533;%&#65533;&#65533;&#65533;&#65533;a&#65533;o&#65533;&#65533;J"&#65533;(&#65533;&#65533;o&#65533;hO&#65533;Z&#65533;&#65533;-&#65533;|&#65533;&p&#65533;&#65533;#&#65533;,&#65533;&#65533;&#65533;&#65533;&#65533;&#65533;&#65533;&#65533;&#65533;O&#65533;H&#65533;&#65533;&#65533;&#65533;3&#65533;&#65533;&#65533;&#65533;&#65533;P&#65533;e&#65533;&#65533;&#65533;&#65533;p&#65533;Mc&#65533;&#65533;%Z&#65533;&#65533;&#65533;$/%&#65533;+&#65533;&#65533;.&#65533;R.&#65533;&#65533;D9p&#65533;&#65533;o&#65533;F&#65533;|F&#65533;	o&#65533;/&#65533;&#65533;&#65533;&#1670;&#65533;&#65533;hP&#65533;j0&#1402;&#65533;&#65533;jMsn&#65533;&#65533;.&#65533;&#65533;&#65533;&#65533;&#65533;&#65533;&#65533;&#65533;&#65533;&#65533;&#65533;N&#65533;B&#65533;NI&#65533;	&#65533;
&#65533;G
&#65533;&#65533;&#65533;&#65533;&#65533;&#65533;T&#942;&#65533;P&#65533;p&#65533;
1&#65533;&#65533; &#65533;&#65533;O&#65533;z&#65533;&#784;&D&#65533;0.&#65533;&#65533;P&#65533;.&#65533;b&#65533;:0&#65533;&#65533;A&#65533;&#65533;c
&#65533;0&#65533;&#65533;Z&#65533;&#65533;&#65533;X/&#65533;	&#65533;_Q&#65533;&#65533;J-&#65533;[&#65533;&#688;&#65533;&#65533;&#65533;&#944;&#65533;&#65533;&#65533;@&#65533;`e&#65533;;C2&#65533;MLJ&#65533;Q&#65533;&#65533;&#65533;fpe&#65533;&#65533;&#65533;&#65533;&#65533;Q&#65533;hq&#65533;&#65533;&#975;&#65533;*&#65533;&#65533;&#65533;o&#1474;&#65533;&#65533;+&#1170;&#65533;&#65533;QW*&#65533;/&#65533;&#65533;&#65533;&#65533;7X&#65533;&#65533;1P&#65533;&#65533;m&#65533;&#65533;&#65533;&#65533;&#1148;&#65533;1R#&#65533;&#65533;&#65533;/&#65533;
&#65533;&#65533;&#65533;|&#65533;&#65533;&#65533;C&#65533;"&#65533;&#65533;#`&#65533;&#65533;m]q&#65533;&#65533;&#65533;&#65533;
&#65533;&#1140;&#65533;%R&#65533;&#65533;&#65533;n&#65533;br&#65533;"&#65533;o1&#65533;"-&#65533;&#65533;&#65533;'&#65533;/&#65533;&#65533;&#65533;&#65533;
Er$I&#65533;$_1%&#65533;&#65533;(P&#1754;&#65533;&#65533;&#65533;&#65533;%!&#65533;+&#65533;p&#65533;1&#65533;,'%&#65533;{&#65533;&#57490;&#65533;20#&#65533;&#65533;#AR&#65533;&#65533;&#65533;c&#65533;&#65533;&#65533;.&#65533;C&#65533;&#65533;&#65533;)&#65533;R*&#65533;Q	&#65533;&#65533;Hr&#65533;&#65533;t&#65533;&#65533;2!&#65533;&#65533;0&#65533;&#65533;2,&#65533;&#65533;&#65533;r-&#65533;R2n%-&#65533;(&#65533;,&#65533;&#65533;&#65533;&#65533;(&#65533;2)&#65533;&#65533;$&#65533;.+l/G&#65533;)&#65533;nw&#65533;&#65533;&#65533;r&#65533; }&#65533;&#65533;2&#65533;R6&#65533;&#65533;or1!&#65533;1&#65533;&#65533;,kf2{sH&#65533;7&#65533;&#65533;&#65533;p3A4s39&#65533;3&#65533;&#65533;&#65533;@/&#65533;R/&#65533;&#8110;{&#65533;@T&#65533;e&#65533;2&#65533;X]m6&#1645;6&#65533;&#65533;&#65533;&#65533;271r7&#65533;&#65533;7&#65533;S=&#1266;2&#2033;b0&#65533;&#65533;&#65533;!&#65533;9&#65533;#&#65533;&#65533;4&#451;<&#65533;B&#65533;&#65533;&#65533;&#65533;3?&#65533;r&#65533;Zr&#65533;t&#65533;'&#65533;p&#65533;SA[&#65533;;&#1741;&#65533;&#65533;&#65533;0oS<&#65533;&#65533;=&#65533;&#16915;/&#65533;3=5T1>&#65533;>&#65533;39/&#65533;&#65533;&#65533;9&#65533;&#65533;l&#65533;)&#65533;W4@O&#65533;&#65533;p&#65533;^sA1!&#65533;!&#65533;&#65533;6&#65533;&#65533;&#65533;0&#65533;2-&#65533;<&#65533;&#65533;6&#65533;H7&#65533;7?&#65533;C&#65533;D&#65533;LG&#65533;KT/&#65533;s?QTEY4:Tw&#65533;@&#65533;(&#65533;&#65533;3+u&#65533;Fk&#65533;Aq&#65533;&#65533;v&#65533;G&#65533;H&#65533;&#65533;B&#65533;s%&#65533;C&#65533;&#65533;3&#65533;1&#65533;&#65533;&#65533;&#65533;q&#65533;Z&#65533;$O&#65533;J&#65533;&#65533;.&#65533;&#65533;D&#65533;&#65533;.&#65533;&#65533;&#65533;b&#65533;~0aS&#65533;8ILm&#65533;L&#65533;LSN&#65533;fM&#65533;'&#65533;&#65533;M&#2004;&#65533;
D-&#1908;&#65533;&#65533;&#65533;8&#65533;J?&#65533;4&#65533;&#65533;T&#65533;&#65533;9&#65533;4K&#65533;&#65533;Pu&#65533;>p0ANQ&#65533;&#65533;Q&#65533;Q&#65533;&#65533;&#65533;"&#65533;&#65533;&#65533;L*&#65533;/*&#65533;My&#65533;R&#65533;1&#65533;&#65533;TI=&#65533;2#&#65533;&#65533;4D&#65533;&#65533;Y&#65533;	&#65533;Hu4O&#65533;H&#65533;&#65533;4UUuUS&#65533;U&#65533;&#65533;0f&#65533;aF&#65533;Q&#750;&#65533;&#65533;PRq&#65533;0&#65533;tW&#65533;3H/uH/T,&#65533;u8G&#65533;,&#65533;%&#65533;B&#65533;P&#65533;O&#65533;Z&#65533;&#65533;Z&#65533;[W&#65533;Xqt`&#65533;l5/d&#65533;&#65533;&#65533;F&#757;L&#65533;s&#65533;u]&#1653;]&#65533;S/&#65533;b%&#65533;V&#65533;U&#65533;&#65533;d&#65533;V1&#65533;4&#65533;&#65533;_&#65533;e&#65533;&#65533;&#65533;4&#65533;	&#65533;&#65533;&#65533;^+6&#65533;maV\&#65533;y&#65533;F#VB&#65533;&#65533;"&#65533;&#65533;1,&#65533;'1'u&#65533;ns&#65533;&#65533;,TE28FUO&#65533;O&#65533;@j&#65533;)R6<&#65533;4j&#65533;@k&#65533;U\r&#65533;&#65533;fmgg&#65533;V&#65533;&#65533;]&#65533;5X-tMu2}&#65533;h&#65533;&#65533;&#65533;z6i=vi&#65533;u_&#65533;6%SP&#65533;&#65533;d&#65533;bo&#65533;&#65533;VP&#65533;&#65533;	&#65533;Kf&#65533; &#65533;vANg&#65533;uB&#65533;&#658;5c&#65533;W&#65533;6m&#2005;,&#65533;b&#1522;n&#65533;&#65533;nIj&#65533;o&#65533;&#65533;_E)&#65533;e&#65533;&#65533;&#374;Vg&#65533;l&#65533;&#65533;q&#65533;&#65533;c&#65533;&#65533;Wa&#65533;"&#65533;&#65533;<-fs&#65533;sEo&#65533;&#65533;sCpY6
&#65533;&#65533;*sLV&#65533;&#65533;u&#65533;v#&#65533;v&#65533;&#65533;&#65533;l7s17#&#65533;nw	&#1041;\&#65533;w&#65533;&#65533;&#47636;J&#65533;W?A&#65533;t&#65533;wkO&#65533;pw&#65533;&#65533;g[&#65533;y_W'&#65533;T&#65533;&#65533;z&#65533;&#65533;CC&#65533;wE&#65533;i&#65533;6&#65533;&#65533;k&#65533;&#65533;
&#65533;vt&#65533;D7&#1679;&#65533;&#65533;Wys&#65533;g&#2039;^&#65533;^&#65533;&#65533;~!W&#65533;+	&#65533;Wc#`Cv:8&#65533;&#65533;&#65533;wM6p&#65533;|&#65533;W/&#65533;7}&#65533;&#65533;0L&#65533;wg&#65533;&#65533;&#65533;&#65533;~&#65533;&#65533;r&#1732;ryRn3&#65533;RQT?8)&#65533;w9&#65533;&#1476;&#983;H&#65533;B&#65533;&#65533;<&#65533;Bx&#65533;Rf&#65533;&#65533;Q]x&#65533;pX&#65533;&#65533;7&#65533;8&#65533;9&#65533;&#65533;,xm&#65533;h#CG9X{&#65533;QZ&#65533;U&#65533;&#65533;&#65533;|&#65533;&#65533;&#65533;&#65533;x5&#65533;&;8&#65533;o&#65533;&#65533;&#65533;&#65533;X#q7v&#65533;V&#65533;&#65533;M&#65533;&#41389;&#65533;0n&#331;&#65533;&#65533;&#65533;&#65533;.ZK6&#65533;	&#65533;&#65533;&#65533;&#65533;&#65533;YH&#65533;&#65533;x&#65533;&#65533;&#65533;&#1553;&#65533;^&#65533;&#65533;y&#65533;&#65533;&#65533;#&#65533;&#65533;i&#65533;C&#65533;&#65533;&#65533;&#65533;&#65533;&#1539;Y&#65533;&#65533;&#1543;yU&#65533;V&#65533;S9T&#65533;&#65533;r4&#1490;W&#65533;&#65533;s&#65533;&#65533;&#65533;&#65533;j XI&#65533;<3&#65533;b&#65533;&#65533;&#65533;&#65533;[&#65533;M&#65533;&#65533;QY&#65533;&#65533;X&#65533;&#65533; &#65533;&#65533;8g&#65533;&#65533;k;1&#65533;&#65533;&#65533;&#65533;&#65533;&#65533;q&#65533;r)&#65533;2&#1779;&#65533;&#65533;&#65533;&#65533;&#65533;&#65533;pL&#65533;&#65533;&#65533;&#65533;$&#65533;G5&#65533;&#65533;&#65533;&#65533;&#1304;&#65533;YT&#65533;&#1629;&#65533;Yy&#1557;_&#65533;&#65533;&#65533;q{&#65533;&#65533;]&#65533;&#65533;y&#65533;&#65533;&#65533;U&#65533;m&#65533;&#65533;&#65533;7C&#65533;=&#65533;z&#65533;x&#65533;&#65533;&#65533;&#65533;T&#65533;3:&#65533;&#65533;&#65533;&#759;	&&#65533;&#65533;#Z&#65533;&#65533;Ho&#65533;&#65533;&#65533;&#47015;9&#65533;&#65533;&#65533;&#65533;&#65533;&#65533;&#65533;&#65533;&#65533;&#65533;&#65533;&#65533;9N'&#65533;	&#65533;sE&#1636;J&#65533;3&#65533;&#65533;&#65533;#&#65533;j+&#1702;&#65533;&#65533;*&#65533;m&#65533;wZ&#65533;&#65533;lsj&#65533;=&#1691;&#65533;y&#65533;&#65533;y&#65533;&#65533;b&#65533;Uz&#65533;&#65533;&#1632;&#65533;B&#65533;~&#65533;Xz&#65533;&#65533;&#65533;z&#65533;o&#65533;&#65533;&#65533;&#65533;&#65533;`&#65533;&#65533;}1&#65533;&#65533;x&#205;V&#65533;b&#65533;:&#65533;&#794;5u&#65533;MZ&#65533;{&#65533;&#65533;&#65533;&#65533;&#65533;&#65533;f1&#988;&#65533;&#65533;&#65533;&#65533;&#65533;&#65533;&#65533;&#65533;&#65533;&#65533;&#1711;IE_0&#65533;6&#65533;&#65533;f5&#65533;&#65533;&#65533;|&#65533;z&#65533;&#1530;&#65533;&#65533;&#65533;A;&#65533;&#65533;:2&#32402;&#65533;&#65533;&#65533;&#65533;s&#65533;=s&#65533;&#65533;&#65533;&#65533;m&#65533;	*z+u&#65533;&#65533;W&#65533;&#65533;&#65533;&#65533;&#65533;C&#65533;&#65533;&#65533;z&#65533;&#65533;Z&#65533;a&#65533;X+3&#65533;&#65533;&#65533;&#65533;z&#65533;&#65533;v&#65533;&#65533;1/%&#65533;&#65533;C&#65533;)(: kB&#65533;6s&#65533;&#65533;&#65533;W[&#65533;&#1785;&#65533;}\&#65533;&#65533;&#65533;3&#65533;e{&#65533;2&#65533;&#65533;&#65533;&#65533;&#65533;%&#65533;3{&#65533;;B&#65533;Q&#65533;&#65533;&#65533;&#65533;&#65533;/zv$&#65533;&#65533;[sV&#65533;&#65533;&#65533;&#65533;&#65533;&#65533;Q&#65533;&#65533;&#65533;&#65533;S&#65533;H&#65533;&#1768;{2&#65533;&#65533;&#65533;u&#65533;&#65533;`&#65533;&#65533;{&#65533;&#65533;&#65533;&#65533;&#65533;&#65533;'	XY&#65533;%;<[&#65533;&#65533;&#65533;&#65533;1&#65533;&#65533;&#65533;8&#65533;&#65533;B&#22206;&#7465;1&#65533;S&#65533;&#65533;&#65533;u&#65533;&#65533;&#65533;&#65533;&#65533;&#65533;&#65533;{&#65533;&#65533;&#65533;xk&#65533;&#65533;&#65533;\&#65533;mR&#65533;O&#65533;2&#65533;&#65533;eXGg	-&#65533;&#65533;3&#65533;&#65533;{L<&#65533;A&#65533;&#65533;z)K&#65533;&#65533;O&#65533;	|&#339;|&#65533;u&#407;L&#65533;&#65533;[g&#65533;m&#65533;&#65533;m&#65533;&#65533;|&#65533;y&#65533;&#65533;&#65533;&#65533;&#163;{R&#65533;|&#299;&#65533;&#65533;&#65533;&#65533;&#65533;&#65533;&#613;bJ&#1418;&#65533;O&#65533;&#65533;%&#65533;&#65533;&#65533;&#65533;;&#65533;o&#65533;&#689;&#65533;&#65533;&#65533;z&#763;\&#65533;#&#65533;&#252;&#65533;&#65533;&#65533;&#65533;&#65533;&#65533;&#65533;<&#857;b`5R&#65533;Y</&#957;&#65533;Xh&#65533;F&#65533;&#65533;&#65533;&#65533;&#1883;&#65533;5&#65533;	k&#65533;&#65533;<&#65533;]&#65533;&#380;&#65533;&#65533;&#65533;&#65533;&#988;&#65533;&#65533;L&#65533;&#65533;&#65533;&#1531;&#65533;&#65533;&#65533;&#65533;&#65533;&#65533;&#491;&#65533;&#65533;&#1806;&#1882;H&#65533;Y&#65533;/&#65533;&#65533;Is3&#65533;&#65533;`&#65533;]n&#65533;&#65533;&#65533;&#65533;&#65533;&#65533;9&#65533;&#65533;\&#65533;G&#65533;J&#65533;&#65533;&#65533;&#65533;&#65533;z&#65533;g&#65533;g&#65533;%&#65533;&#65533;K&#65533;'&#65533;&#65533;m&#65533;&#65533;O&#65533;&#65533;&#65533;9&#65533;&#1277;}&#65533;N&#65533;&#65533;&#65533;&#65533;&#1029;F&#65533;&#884;&#65533;&#1916;&#1119;]&#65533;&#65533;=X+u`=&#65533;&#65533;&#65533;,=&#65533;&#65533;
&#65533;&#65533;X&#65533;&#65533;&#65533;M&#65533;]&#65533;Z&#65533;}&#1045;&#65533;U&#65533;&#65533;I&#65533;&#65533;&#1305;7&#65533;&#65533;&#65533;&#65533;=A&#65533;}&#65533; >&#65533;&#65533;&#65533;mm&#65533;=]X&#65533;%c&#65533;&#65533;&#65533;&#1985;&#65533;e&#1715;&#65533;I]&#65533;&#65533;	&#65533;&#65533;71&#65533;&#65533;\&#65533;_&#65533;}65&#65533;o=&#65533;#=&#65533;1~&#65533;3&#65533;&#1023;=&#65533;CeI&#65533;&#65533;&#65533;&#65533;&#65533;(&#417;\g&#1501;&#1375;[&#65533;&#65533;}&#1671;&#65533;&#65533;&#65533;&#209;z&#65533;)\0&#65533;6&#65533;&#65533;{&#65533;y^9}&#65533;&#65533;&#65533;>&#65533;&#65533;&#65533;&#65533;I&#65533;&#65533;X&#65533;&#65533;8^&#65533;&#65533;|&#65533;&#65533;&#65533;1&#65533;&#65533;&#65533;>&#65533;g&#31479;&#249;y&#65533;q&#65533;&#65533;&#65533;&#65533;y&#65533;&#65533;&#65533;&#65533;&#65533;&#65533;&#65533;>:&#65533;&#65533;&#65533;;w&#65533;1W&#65533;^&#65533;&#65533;&#65533;&#65533;&#65533;&#65533;+M&#65533;&#1660;&#65533;i&#65533;&#65533;'&#65533;{-79&#65533;&#65533;&#65533;&#65533;&#65533;&#65533;&#65533;&#65533;E&#65533;&#65533;&#65533;&#65533;&#65533;&#65533;&#65533;&#65533;&#65533;&#65533;&#65533;_&#1888;&#24677;&#65533;_&#65533;&#65533;E&#65533;&#65533;&#65533;&#65533;m&#65533;&#65533;k[&#65533;[&#65533;0j&#65533;Gx&#65533;&#65533;&#65533;&#65533;^&#65533;&#65533;&#65533;G,&#65533;}&#65533;&#65533;&#65533;^&#65533;&#65533;=&#65533;m&#65533;&#65533;&#65533;N&#65533;&#65533;&#65533;_&#65533;&#65533;&#65533;&#65533;&#65533;+&#65533;s_&#65533;&#65533;S&#65533;I&#65533;&#65533;}|&#65533;&#65533;^&#65533;&#65533;&#65533;G&#65533;=&#546;&#65533;&#65533;&#65533;|&#65533;T?&#65533;&#65533;&#1691;&#65533;2&#65533;&#65533;&#65533;-&#65533;&#65533;&#65533;&#65533;u&#65533;+&#65533;&#65533;&#65533;&#65533;U;_&#65533;&#65533;&#65533;&#65533;&#765;>g&#65533;&#65533;&#65533;&#65533;&#65533;&#1439;&#65533;&#65533;&#65533;&#65533;&#65533;&#65533;&#65533;&#65533;&#65533;-?mgYY&#65533;}?&#65533;&#65533;&#65533;JE&#65533;^&#65533;&#65533;^=&#65533;&#65533;&#65533;&#65533;W&#65533;i}c&#65533;&#65533;&#65533;&#65533;&#65533;_&#65533;-&#65533;&#65533;&#65533;&#65533;&#65533;&#65533;&#65533;&#65533;96&#65533;&#65533;&#65533;&#65533;V.&#65533;r?E&#65533;&#65533;D&#65533;&#65533;&#65533;&#65533;&#65533;5&#65533;&#65533;_&#65533;&#65533;~i<n&#65533;_&#65533;f&#65533;&#65533;k&#1437;7&#65533;g&#65533;c&#65533;T&#65533;&#65533;&#65533;y?&#65533;&#65533;&#48610;&#65533;^+=&#65533;&#65533;&#65533;&#65533;&#65533;W&#65533;&#65533;&#65533;&#65533;'&#65533;~&#65533;&#65533;&#65533;&#65533;yo_&#65533;}<&#65533;&#65533;&#65533;&#65533;&#383;&#65533;&#65533;&#65533;&#1599;~q
^+&#65533;&#65533;x&#65533;?&#65533;;&#65533;&#65533;&#65533;&#65533;&#65533;&#65533;&#65533;&#65533;{&#65533;&#65533;&#65533;&#65533;s&#65533;&#255;)&#65533;&#65533;YT&#65533;&#65533;t&#65533;&#65533;&#65533;G&#35556;&#65533;&#65533;&#65533;+&#65533;&#65533;&#65533;]&#65533;2&#65533;&#65533;&#65533;'x&#65533;sy&#65533;s&#65533;&#65533;?&#65533;-&#65533;k&#65533;_xQU&#65533;A7jA&#65533;&#65533;&#65533;U&#65533;>J&#65533;&#65533;&#65533;&#65533;&#65533;&#65533;_&#65533;&#65533;&#65533;&#65533;&#65533;n&#65533;y&#65533;&#65533;}&#65533;&#65533;&#65533;&#65533;&#65533;&#65533;&#65533;&#65533;&#65533;0&#65533;&#65533;U&#65533;&#65533;&#65533;O9&#1343;&#65533;&#65533;&#65533;&#65533;Jn)&#65533;&#65533;U&#65533;&#65533;&#65533;&#65533;&#65533;&#65533;&#65533;'&#65533;&#65533;sy&#65533;3>&#65533;7&#65533;&#65533;&#65533;&#65533;&#65533;	&#65533;&#65533;&#65533;O&#65533;&#65533;&#65533;&#65533;&#65533;&#65533;&#65533;&#65533;giH&#65533;&#65533;&#65533;G&#65533;m&#65533;_#[&#65533;&#65533;sy&#1003;&#65533;n_&#60671;&#65533;#c&#65533;+&#65533;M&#65533;&#65533;&#65533;IWt&#65533;&#65533;&#65533;j&#65533;h&#65533;&#65533;&#65533;&#65533;&#65533;&#65533;&#65533;&#65533;&#65533;'&#65533;&#65533;o?&#65533;~&#65533;s9&#65533;7&#65533;&#65533;&#65533;&#2037;X&#65533;&#65533;I&#65533;(&#65533;&#65533;TK&#65533;&#65533;h&#65533;&#65533;U&#65533;&#65533;&#65533;&#65533;&#65533;&#65533;&#65533;&#65533;&#65533;}&#65533;m&#65533;B&#65533;&#65533;&#65533;&#65533;&#65533;&#65533;'_&#65533;/C@&#65533;&#65533;tQue&#65533;&#65533;&#65533;&#65533;y&#65533;{n	&#65533;&#65533;&#65533;&#65533;/&#65533;&#1093;&#65533;&#65533;'x&#65533;'&#65533;&#65533;o?&#65533;6&#65533;&#65533;!=&#65533;7&#65533;&#65533;3&#65533;&#65533;}4k&#65533;&#65533;t&#65533;C&#65533;&#65533;Y%zD&#65533;>j&#400;&#65533;&#65533;9&#65533;&#65533;&#65533;&#65533;&#65533;~&#65533;&#65533;&#65533;&#65533;7>^&#65533;Xrq&#65533;&#65533;&#65533;&#65533;#&#65533;)F@&#65533;&#65533;jI&#65533;ZK&#65533;o&#1119;U&#65533;G&#65533;n	&#65533;&#65533;yV&#65533;_&#65533;+&#65533;&#65533;'8&#65533;&#65533;\&#65533;&#65533;}~w&#65533;&#65533;&#65533;~&#1525;*&#65533;jIWx&#65533;&#65533;O&#65533;&#65533;&#65533;&#65533;_&#65533;`&#65533;&&#65533;&#65533;&#65533;f&#65533;_&#65533;]~&#65533;'x&#65533;jv&#65533;7&#65533;7&#65533;M&#65533;&#531;&#65533;&#1636;+?&#65533;&#2003;U:xI&#65533;j&#65533;&#65533;&#65533;&#65533;&#65533;JA&#65533;&#65533;&#65533;&#65533;&#65533;&#65533;zL&#65533;VR~<#&#65533;m&#65533;&#1367;&#65533;&#65533;[&#65533;y?z&#65533;&#65533;m&#65533;q&#65533;&#65533;U}&#65533;&#65533;&#65533;&#65533;&#65533;&#65533;&#65533;&#65533;&#1693;IWx&#65533;7&#65533;&#65533;U&#65533;&#65533;?&#65533;)j&#65533;p&#65533;&#65533;&#65533;&#65533;&#65533;&#65533;&#65533;&#65533;R&#65533;'&#65533;&#59223;&#65533;&#65533;:&#65533;7~&#65533;&#65533;<&#65533;&#65533;yu&#65533;=&#65533;&#1719;&#65533;&#65533;YxC&#65533;&#65533;,&#65533;&#65533;z&#65533;&#65533;&#65533;c&#65533;X&#65533;\^&#65533;&#65533;_&#65533;&#65533;}&#65533;'&#65533;&#65533;Y&#65533;<&#65533;&#65533;&#65533;w=&#65533;q}&#65533;+3k&#65533;&#65533;&#65533;&#1612;&#65533;x&#65533;A&#65533;&#65533;&#65533;&#65533;&#65533;As.&#65533;&#65533;:lQ&#65533;1&#65533;&#65533;&#65533;&#65533;&#65533;&#65533;&#65533;&#65533;&#65533;&#65533;&#65533;i}&#65533;o?&#65533;1_&#65533;e&#65533;&#65533;	#j&#65533;&#65533;&#65533;	&#65533;t&#65533;&#65533;&#65533;i&#65533;Y&#65533;q&#65533;&#65533;?&#65533;g&#65533;hi&#65533;,/&#65533;&#65533;&#65533;&#65533;&#65533;&#65533;&#65533;&#65533;&#65533;]&#65533;&#1374;&#65533;&#65533;7&#65533;&#65533;&#65533;&#65533;w&#65533;_&#65533;)&#1939;?&#65533;&#65533;I&#65533;&#65533;iz&#65533;&#65533;&#65533;&#65533;&#65533;&#65533;hFHs&#65533;&#65533;&#65533;d&#65533;a&#65533;&#65533;&#65533;&#65533;&#65533;&#65533;&#65533;&#65533;&#65533;&#65533;>B&#65533;&#65533;&#65533;&#65533;26>'&#65533;&#65533;&#65533;&#65533;=&#65533;)&#65533;&#65533;?&#65533;I&#65533;ti&#65533;&#65533;C&#65533;YE+F&#65533;?&#65533;'&#65533;&#1160;&#65533;&#65533;&#65533;&#65533;&#65533;&#65533;&#65533;&#65533;&#65533;&#65533;&#65533;}&#65533;&#65533;&#65533;&#65533;&#65533;7&#65533;&#65533;_&#65533;e_&#65533;k&#65533;e&#65533;&#65533;'5 !&#65533;
&#65533;,&#65533;h&#65533;!   !"(  !!"!#$$%)$($%%0&(+&*0(&#(&+(&1()%)*-+,1-.8-0.-04.280.20.900-12534;56@68=69A86;86@89=:<D<>H=@E=AI@>J@BFBDLDFPEHNFIQHFQHINJLTKNXLPVMQZPNYPQVQT]SUaSX^UYbV\hXVaY[eZ`g[^i]ak_dp`^h`cmbeqeitghnglxhgnhkvjmyjpwmq|ns&#65533;ps~qu&#65533;rxty&#65533;v{&#65533;xv&#65533;x{&#65533;y}&#65533;z&#65533;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432;&#65533;&#432;&#65533;&#561;&#65533;&#65533;&#65533;&#65533;&#435;&#65533;&#758;&#65533;&#1078;&#65533;&#1014;&#65533;&#1144;&#65533;&#952;&#65533;&#1081;&#65533;&#316;&#65533;&#1341;&#65533;&#702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T6&#65533;&#65533;&#65533;&#65533;\&#560;&#65533;&#199;#J&#65533;H&#65533;&#65533;@&#65533;/&#65533;&#65533;&#561;&#65533;&#399; CzI&#1175;&#65533;^&#65533;R&#65533;\&#65533;&#65533;&#65533;&#723;%c&#65533;9&#65533;&#65533;&#859;8s&#65533;&#65533;%O]@Y
U&#65533;&#65533;Y&#65533;&#65533;C&#65533;*&#65533;&#372;&#65533;&#1255;P&#65533;&#65533;&#65533;
&#65533;*Uf&#65533;jU&#65533;&#65533;k&#367;`&#202;K&#65533;&#65533;&#218;K&#65533;&#65533;&#630;&#65533;&#1783;;&#65533;&#669;{S&#65533;Z&#65533;E&#65533;&#65533;k&#1319;&#2024;&#65533;&#65533;&#23851;&#65533;&#200;{]&#65533;&#1580;&#65533;&#464;&#65533;&#65533;&#65533;&#65533;7&#65533;Hb&#65533;3k&#65533;&#825;&#65533;Z&#65533;:A&#65533;&#65533;&#65533;&#65533;&#65533;&#1888;&#65533;)&#65533;&#421;z0&#65533;&#65533;}+&#65533;M&#65533;&#65533;&#65533;&#440;sK&#65533;&#65533;&#65533;[&#65533;J&#65533;&#65533;&#65533;8&#65533;3&#65533;&#65533;&#523;&#65533;^&#65533;&#738;&#65533;_C&#65533;K&#65533;&#65533;&#65533;&#65533;`&#65533;ok&#65533;&#957;{&#65533;&#65533;&#65533;y&#65533;&#65533;&#65533;&#65533;&#65533;&#65533;&#135;G&#65533;q&#65533;&#65533;&#65533;&#65533;&#65533;&#223;N&#65533;uZA&#65533;&#390;&#65533;&#65533;&#65533;&#65533;&#65533;w&#65533;&#65533;p&#65533;}&&#65533;&#65533;*&#65533;&#65533;&#65533;&#65533;YRl@!eK?=u&#65533;KOY&#65533;&#65533;3 &#65533;&#65533;&#1992;$&#65533;&#65533;D&#65533;5(&#65533;0&&#544;q&#65533;&#65533;(#&#65533;4&#65533;Xc&#65533;=IXz&#65533;&#65533;&#65533;PVU&#65533;&#65533;3X&#588;&#65533;H&#65533;&#65533;&#65533;&#65533;&#65533;&#65533;y&#23672;&#65533;z3V&#65533;&#65533;W&#65533;&#65533;&#1750;8N&#65533;&#65533;i&#596;V"2i&#65533;h&#65533;&#65533;&#65533;V&#65533;&#65533;&#65533;]&#65533;&#65533;&#65533;&#65533;t&#1717;SF&#65533;w&#65533;&#65533;J&#65533;&#65533;&#26620;5)&#65533;N&#185;&#65533;m&&#65533;&#65533;"e)&#65533;i&#65533;	&#65533;i&#65533;Y&#17496;&#65533;&#65533;|&#65533;&#65533;[u&#65533;&#65533;&#65533;&#65533;&#1640;(&#65533;&#65533;:&#65533;&#1827;;RS&#65533;J&#65533;&#65533;&#65533;&#65533;,&#65533;f&#65533;&#65533;&#65533;&#65533;&#65533;&#65533;&#65533;&#65533;f&#65533;&#47492;[&#65533;B4Uf&#43625;&{,&#65533;&#65533;I&#65533;,&#65533;&#65533;&&#65533;J_&#65533;&#65533;im&#65533;&#65533;a{m&#65533;&#65533;&#65533;6*E&#65533;*+.&#65533;&#65533;Z&#65533;&#44272;&#65533;&#65533;nU&#65533;&#65533;"&#65533;3&#65533;n&#65533;&#65533;&#65533;&#65533;&&#65533;&#65533;&#65533;&#65533;&#65533;m&#65533;&#65533;+&#65533;&#65533;^&#65533;&#65533;&#65533;&#65533;&#42514;&#65533;yFz&#65533;&#65533;&#65533;&&#65533;&#1531;&#65533;&#1179;&#65533;&#65533;&#65533;V&#65533;/&#65533;pp&#65533;s&#65533; &#65533;y.&#65533;&#65533;Av
"&#65533;kq&#65533;&#65533;&#65533;2&#758;&#65533;&#65533;dQ&#65533;ml&#65533;&#65533;&#65533;V0&#65533;D&#65533;&#65533;&#65533;&#65533;&#65533;&#65533;&#65533;&#65533;n*&#65533;&#65533;/&#65533;&#65533;&#65533;C^&#683;c&#65533;&#65533;,&#65533;x8&#65533;&#65533;&#65533;&#65533;S2&#52474;/&#343;+&#65533;}&#65533;&#65533;I&#65533;m&#65533;&#65533;L&#65533;&#65533;v&#65533;d&#65533;
&#65533;O]&#65533;&#65533;t[&#65533;e\Bm&#65533;5&#65533;?&#65533;&#65533;nJ&#65533;-v^&#65533;mx&#65533;J&#65533;k4&#65533;J;dd&#65533;qG.7C&#65533;&#65533;m.&#65533;&#65533;&#65533;&#65533;&#65533;&#65533;]&#65533;&#65533;&#65533;&#65533;K3_&#65533;&#65533;~&#65533;&#1673;&#65533;^-&#65533;G&#65533;&#65533;&#65533;&#65533;W.&#65533;&#65533;a&#65533;&#65533;&#65533;&#65533;;e&#65533;R&#65533;&#65533;&#65533;&#65533;Z&#65533;&#235;~z&#4046;{&#65533;&#65533;&#65533;z&#65533;n&#65533;.&#65533;&#65533;&#1327;&#65533;{~g&#65533;7&#65533;#&#65533;8&#65533;&#199;&#65533;&#65533;&#65533;&#65533;&#65533;&#65533;&#65533;&#65533;s&#65533;&#65533;K>=&#65533;&#65533;
R&#65533;x&#931;P[&#65533;&#65533;&#65533;&#65533;{N&#65533;&#1541;3&#65533;&#65533;&#311;)&#65533;&#65533;&#65533;DIJ&#65533;&#65533;\6&#65533;&#65533;9M&#65533;&#65533;K&#542;&#65533;&#32680;ai`]r&#65533;Qb&#65533;0XqO%A&#65533;&#65533;G&#65533;>&#65533;Lt&#65533;&#65533;&#65533;'&#65533;-&#65533;}&#276288;&#65533;E&#65533;&#65533;&#65533;*DY&#65533;1]&#65533;L!&#65533;&#65533;LH&#65533;&#1361;n&#65533;N#&#65533;&#65533;Jg&#65533; &#65533;&#65533;&#65533;&#65533; &#65533;&#65533;&#65533;#V&#65533;,&#65533;&#1739;&#65533;<8&#65533;&#65533;&#65533;`|&#65533;A&#65533;&#65533;&#65533;g&#65533;&#65533;&#65533;&#65533;&#65533;BN&#1037;iO&#65533;}&#65533;&#65533;"&#65533;&#65533;&#65533;E&#65533;&#65533;1&#65533;&#65533;/&#65533;&#65533;&#65533;:&#65533;&#65533;&#65533;&#65533;&#65533;&#65533;&#65533;"M&#65533;B&#65533;&#65533;M&#65533;$b[&#65533;&#65533;&#65533;G"Ny&#65533;k &&#65533;X6&#65533;&#65533;&#65533;xd&#65533;&#65533;&#65533;&#658;G&#65533;&#65533;&#65533;r&#65533;&#65533;c&#65533;&#65533; &#65533;&#65533;&#65533;&#65533;p&#65533;b
&#65533;&#65533;&#65533;&#65533;d&#65533;&#65533;WF\"&#65533;&#65533;Da#}IGb&#65533;&#1166;1&#65533;&#65533;f&#65533;&#65533;	i&#971;a&#65533;e,&#65533;&#65533;R&#65533;&#65533;p|&#65533;$&#65533;L&#65533;&#65533;I&#984;&#65533;&#1318;-7&#65533;K&#65533;9&#65533;&#65533;V&#65533;:&#65533;yG&#65533;p'&#65533;&#65533;n&#65533;J&#65533;DS&#65533;&#65533;&#65533;x&#65533;D`&#65533;f&#65533;&#65533;IP&#65533;&#65533;J&#65533;I"&#65533;xN&#229;&#65533;zT&#65533;Q>&#983;&#65533;&#65533;v~+
>_1&#65533;2&#65533;&#65533;&#65533;H8N&#65533;&#1298;&#65533;L#$A&#65533;&#261;&#65533;&#65533;&#65533;5&#65533;&#65533;&#65533;L&#65533;%a&&#65533;&#65533;SZ&#65533;&#65533;g|q*{E"E&#65533;E~&#65533;&#65533;&#65533;&#65533;&#65533;J&#1271;&#1282;&#65533;&#65533;&#65533;(&#65533;)L&#65533;2&#642;&#65533;3Xz)&#65533;)O&#65533;&#452;u&#65533;&#65533;&#65533;(&#65533;&#65533;&#65533;gp&#11028;&#65533;&#65533;%x&#1206;&#65533;&#65533;&#65533;n%&#65533;B&#65533;
&#1530;*&#65533;
m]&#65533;&#65533;I&#65533;=&#65533;R |&#65533;Q`QY&#65533;l&#65533;t&#65533;&#65533;&#65533;&#65533;&#65533;&#65533;i&#65533;5&#65533;&#65533;h&#65533;BW&#65533;R&#1454;&#65533;u&#65533;TZY&#65533;&#65533;5i&#65533;4]&#1878;&#65533;&#65533;&#65533;u&#65533;&#700;&#65533;W&#65533;00M&#65533;&#65533;P&#65533;X&#65533;&#65533;XF&#65533;@&#65533;&#65533;&#65533;e^nw&#65533;&#1604;&#65533;&#65533;sujo*&#65533;&#65533;&#58884;&#682;X&#65533;JX&#65533;n&#65533;&#65533;Aae+&#65533;&#65533;`p"&#65533;&#65533;eEl&#65533;V\&#65533;&#65533;s)K&#65533;&#65533;&#65533;&#65533;W&#65533;&#65533;&#65533;(S?{&#65533;&&#65533;&#65533;&#65533;m_&#65533;5S&#65533;b&#65533;c&#65533;&#559;~&#65533;&#65533;[`&#65533;&#65533;M&#65533;v&#65533;&#65533;9&#65533;&#65533;H&#65533;&#65533;&#65533;&#65533;&#65533;&#65533;&#65533;:&#65533;&#65533;&#65533;}0{&#65533;;a&#65533;B&#65533;&#65533;&#65533;gE/&#65533;Q C&#65533;&#65533;.#XA`&#65533;&#65533;&#65533;B<0&#65533;&#65533;+a&#1962;&#65533;&#65533;G&#65533;p&#65533;&#65533;II&#65533;&#65533;m-&#65533;s!&#65533;&#65533;l%&#65533;&#65533;&#65533;A	&#1742;&#65533;{,&#1835;S&#65533;&#65533;;&#65533;&#65533;"<&#65533;o&#65533;Le&#65533;&#65533;&#65533;Qn&#65533;-&#65533;ha&#65533;X5&#65533;>v&#65533;+;&#65533;&#65533;&#65533;v&#65533; &#65533;&#65533;z&#65533;&#65533;&#65533;&#65533;&#65533;&#65533;(vr&#65533;&#65533;<Y&#65533;&#65533;&#65533;u&#65533;f/5N5j&#65533;&#65533;&#65533;4i&#65533;e&#65533;c&#65533;n5&#65533;&#769;&#65533;4&#65533;`&#1746;&#65533;&#65533;K>&#65533;&#65533;'M&#65533;&#65533;&#65533;&#1567;m&#65533;&#65533;&#65533;!&#65533;B&#65533;&#65533;7x{^&#65533;rhD&#65533;&#522;&#65533;&#65533;@&#65533;,iQ&#65533;&#65533;{8&#65533;X&#65533;f&#65533;&#65533;&#65533;T&#65533;s&#65533;	&#65533;Po&#65533;&#65533;&#65533;o&#65533;/U>z&#65533;&#65533;&#65533;&#65533;<9&#65533;X&#65533;&#65533;(&#65533;&#65533;&#65533;&#65533;>&#65533;"&#65533;&#65533;m&#65533;&#65533;&#65533;_&#65533;s&#65533;&#65533;&#65533;H&#65533;&#65533;Ro&#65533;&#65533;&#65533;&#65533;&#65533;L&#65533;;&#35490;j&#65533;&#65533;M&#65533;&#65533;;&#65533;l&#65533;&#138;&#65533;~uZ&#65533;&#65533;:&#65533;J&#65533;&#65533;&#65533;6w&#65533;n&#65533;L&#65533;&#65533;&#65533;5&#35921;Q&#65533;k)&#65533;C&#65533;&#65533;&#65533;]	Ix&#65533;D~F:e;p"&#65533;v&#550;&#65533;w&#65533;s&#65533;&#65533;&#65533;8&#65533;m&#65533;&#65533;&#65533;&#65533;[&#65533;&#65533;&#65533;c&#65533;P*&#65533;&#65533;&#65533;=&#65533;\qGTb&#65533;&#65533;v5cr&#65533;&#65533;&#65533;#o&#65533;M&#65533;&#18679;&#65533;&#1430;4&#65533;&#65533;e:&#65533;&#65533;&#65533;&#65533;&#65533;&#65533;27&#65533;A&#65533;q&#65533;:?&#65533;&#65533;wN&#65533;O&#65533;&#65533;&#65533;=&#65533;Ds>&#65533;&#65533;>&#65533;&#65533;S&#1070;&#65533;%&#65533;~&#65533;&#65533;Z&#65533;&#65533;Y&#65533;&#65533;&#65533;&#65533;&#65533;&#65533;o&#65533;&#65533;O&#65533;4&#65533;&#65533;&#65533;&#64079;P2&#65533;&#65533;&#65533;&#65533;&#65533;&#65533;&#65533;O&#65533;&#65533;&#65533;&#65533;}j&#65533;&#65533;[&#65533;iwDX[Q&#65533;&#65533;&#65533;8&#65533;&#65533;Nz&#65533;&#65533;}&#1853;>&#65533;&#65533;S&#65533;&#65533;&#65533;]&#65533;#e&#65533;>sfC&#65533;&#65533;&#65533;&#65533;=&#65533;]IvRT&#65533;&#65533;&#65533;&#65533;&#65533;&#65533;&#65533;EhB &#65533;&#65533;x&#65533;%-[;&#65533;&#65533;&#65533;;&#65533;&#65533;&#65533;O&#65533;M$&#65533;&#65533;&#65533;&#65533;&#65533;r&#65533;&#65533;B&#65533;}&#65533;&#65533;AA&#65533;&#65533;?&#65533;&#1533;*&#65533;&#65533;S&#65533;&#65533;&#65533;&#65533;&#65533;qE|&#65533;&#65533;th{7u&#65533;&#65533;&#65533;&#65533;&#2034;&#65533;G}&#65533;k8^)&#65533;t&#65533;FU&#65533;dW&#65533;@rX&#1779;=&#65533;7~&#65533;w~&#65533;G&#65533;&#65533;&#65533;~&#65533;&#65533;&#65533;&#65533;8	&#65533;G&#65533;&#65533;j&#65533;&#65533; &#65533;&#65533;&#65533;&#65533;`t&#65533;&#1474;o&Z-&#65533;rXk&#65533;l&#65533;&#65533;}wW&#65533;&#65533;F&#65533;&#65533;u&#65533;
@&#65533;x&#65533;{D&#65533;&#65533;&#65533;&#65533;Hh&#65533;&#65533;&#65533;LH|!(&#65533;&#65533;_&#65533;&#65533;&#65533;&#65533;&#65533;&#65533;	CE	&#65533;&#65533;&#65533;7g&#65533;xvkLf&#65533;Ng&#65533;Q{&#65533;&#65533;&#65533;c&#65533;&#65533;&#65533;&#65533;~Jx&#65533;Ixyf&#65533;&#65533;t&#1540;M&#65533;&#65533;~ 	wT&#65533;v&#65533;n&#65533;[&#517;&#65533;Hz&#65533;^&#65533;'&#65533;z&#386;&#65533;ux&#65533;&#65533;&#1475;j&#518;&#65533;&#65533;fGyn&#65533;&#65533;u&#65533;&#65533;v&#65533;&#65533;N&#65533;x&#65533;&#65533;f&#25025;(&#65533;&#65533;U&#65533;&#65533;&#517;&#65533;wc&#65533;&#65533;&#65533;h&#65533;9"qa&#65533;~H&#65533;Dx&#65533;&#65533;p&#65533;&#65533;(|&#65533;&#65533;&#65533;MhV &#65533;s&#65533;&#65533;&#65533;8&#65533;&#65533;&#65533;&#65533;&#65533;t&#65533;&#65533;R&#65533;&#65533;&#1548;u&#65533;m:&#65533;zbX`p&#65533;&#65533;&#65533;u6<&#65533;%3&#65533;&#65533;s&#65533;Xy&#65533;&#1485;E&#65533;&#65533;&#65533;&#65533;&#65533;&#523;&#65533;H&#65533;&#65533;H&#65533;X~&#65533;&#65533;tpok&#65533;&#65533;P&#65533;2&#33575;8&#65533;3&#65533;^(}&#65533;&#65533;&#65533;&#65533;&#65533;&#65533;(&#65533;&#65533;x&#65533;&#22032;&#65533;&#65533;&#65533;&#65533;&#33535;&#1545;&#48654;&#65533;&#65533;AgVu&#712;w&#65533;&#65533;r&#65533;d&#65533;H&#65533;c&#65533;V&#65533;&#65533;['R&#65533;G&#65533;&#65533;&#65533;h&#65533;&#65533;&#65533;&#65533;&#65533;&#65533;&#65533;&#960;&#65533;8&#65533;	&#65533;&#65533;&#65533;&#65533;&#65533;#T&#586;&#65533;p&#65533;x&#65533;U&#65533;o4H}&#65533;&#65533;6&#65533; N&#65533;&#65533;&#65533;&#65533;&#65533;*&#577;.	&#65533;R&#65533;Ti&#65533;VI&#65533;}&#65533;&#65533;&#65533;8\&#1621;&#65533;V&#65533;?I&#65533;A&#65533;&#65533;&#65533;&#65533;"&#65533;!Cf&#579;&#65533;&#532;&#65533;	,&#65533;y&#65533;r9&#65533;/Y&#65533;"F&#65533;xy&#65533;&#65533;&#65533;&#65533;X&#65533;&#65533;&#65533;_9@a&#65533;m&#65533;wb&#65533;&#65533;2&#465;Z&#65533;2&#65533;&#65533;&#65533;Hyh&#65533;&#65533;&#65533;tY1i&#65533;&#54807;&#65533;&#65533;&#65533;&#65533;&#599;8&#65533;&#65533;&#597;&#65533;&#65533;c&#65533;V&#65533;O&#65533;gk&#65533;H&#65533;&#65533;&#65533;&#65533;&#65533;r@&#65533;&#65533;&#65533;&#65533;&#1620;9&#65533;&#65533;Q&#65533;&#65533;&#65533;s&#1627;&#37910;&#65533;	&#65533;&#65533;I&#65533;zy&#65533;&#65533;&#65533;&#65533;&#681;&#65533;&#65533;X}z{&#65533;8&#65533;&#65533;&#65533;&#65533;&#7514;&#65533;fG&#65533;G)&#65533;&#65533;>o&#65533;&#65533;&#65533;&#65533;&#65533;&#65533;&#65533;&#65533;&#65533;&#65533;@&#65533;n	&#65533;&#65533;3&#65533;&#65533;I&#65533;&#65533;&#1630;&#345;&#65533;&#65533;&#65533;&#65533;&#65533;&#65533;&#65533;&#65533;&#65533;&#65533;	&#65533;&#65533;&#65533;&x&#1256;&#65533;&#65533;&#65533;eJ&#65533;&#65533;Vn&#65533;&#1178;&#65533;i{&#65533;&#65533;{>&#1309;&#596;&#65533;YK&#65533;'&#65533;&#65533;y&#65533;&#65533;&#65533;&#65533;&#65533;&#65533;u&#65533;&#65533;&#65533;&#65533;&#1633;:&#65533;&#65533;&#65533;&#65533;&#65533;&#65533;w&#65533;&#65533;i&#65533;F}&#65533;&#65533;&#792;p&#37078;if	:&#65533;&#65533;&#1632;6z&#65533;5M&#65533;Q&#65533;9&#65533;&#41569;&#52833;*&#65533;&#65533;	&#65533;&#65533;|$&#65533;&#65533;&#65533;&#65533;&#65533;,fby&#65533;&#65533;&#65533;z)&#1700;&#65533;&#65533;n&#65533;&#65533;1&#65533;iC8&#65533;&#65533;&#65533;&#1573;\&#65533;S`&#65533;_&#65533;&#65533;&#65533;i&#65533;`$&#65533;&#65533;&#65533;&#65533;<
&#65533;J&#65533;&#65533;@&#65533;&#65533;|!&#65533;r:&#65533;Z&#65533; :&#65533;&#61988;I&#65533;&#65533;P&#65533;&#65533;&#65533;Ic|wz&#65533;&#65533;f&#65533;VR&#65533;&#65533;&#65533;E&#65533;&#65533;7S&#65533;&#65533;c&#65533;&#65533;&#65533;&#65533;'&#65533;&#65533;&#65533;&#65533;:&#65533;&#65533;&#65533;&#65533;l&#65533;&#65533;:&#65533;s&#65533;&#65533;tj&#65533;w&#65533;&#65533;|P&#65533;xp&#65533;&#65533;&#65533;&#65533;%&#1703;/(&#65533;:H&#65533;&#65533;:&#65533;&#65533;&#65533;e&#65533;&#65533;&#65533;&#65533;.&#65533;&#65533;&#65533;&#65533;&#65533;&#65533;&#65533;7y&#65533;&#65533;&#65533;j&#65533;&#65533;7&#65533;n(&#65533;?j&#65533;&#65533;'&#65533;&#65533;&#65533;&#65533;&#65533;*&#65533;&#65533;J&#65533;&#65533;&#65533;&#65533;w0&#65533;&#1306;&#65533;&#65533;
&#65533;&#65533;Z&#65533;YG^&#65533;&#65533;W%&#65533;_\&#65533;.&#65533;&#65533;J`e+&#25251;&#65533;&#65533;&#65533;&#65533;&#65533;H&#37508;gZ&#65533;&#65533;&#65533;&#65533;Z:&#65533;&#65533;&#65533;&#65533;&#1665;&#65533;h&#65533;&#65533;&#684;&#858;&#65533;&#65533;&#39714;
&#65533;&#65533;&#65533;y&#65533;Z&#1338;b&#65533;&i&#65533;xY&#65533;hi&#65533;q79&#65533;h&#65533;J&#65533;&#65533;&#65533;&#65533;&#1701;&#65533;Z&#65533;d&#65533;&#65533;&#1777;&#59026;{&#65533;&#65533;&#1702;&#65533;&#65533;&#65533;&#65533;&#65533;&#65533;&#654;&#65533;&#65533;&#65533;&#65533;
&#65533;z)&#65533;&#65533;*&#65533;;&#65533;QZ&#65533;&#65533;&#65533;&#65533;rS&#65533;dI	&#65533;&#65533;q&#65533;u0&#1122;X&#65533;&#736;E{&#65533;&#65533;:&#65533;&#65533;L&#65533;&#45697;ezv%&#65533;&#65533;&#65533;X&#65533;&#65533;&#65533;&#65533;&#65533;p&#65533;&#65533;&#690;\&#1778;^&#65533;&#65533;0+&#65533;3[&#65533;&#65533;U&#65533;&#65533;u&#65533;&#65533;b&#65533;#[&#65533;A&#65533;&#65533;3N&#65533;;H{&#65533;4:&#65533;&#65533;&#65533;f&#65533;&#65533;&#65533;&#65533;&#65533;M&#65533;&#65533;N&#48633;&#65533;&#65533;&#65533;I&#65533;&#151;&#65533;&#65533;&#65533;&#65533;Z&#65533;&#65533;]&#65533;&#65533;&#65533;&#65533;a+&#65533;3kwf+&#65533;H&#65533;&#65533;&#65533;&#65533;&#65533;&#65533;&#65533;&#65533;RaG;&#65533;&#65533;j&#65533;*&#65533;)&#65533;&#65533;&#65533;&#759;}&#1786;&#65533;&#65533;&#65533;;&#65533;<'&#65533;&#65533;&#65533;)&#760;&#65533;{&#65533;.&#65533;&#65533;&#65533;&#65533;c;&#65533;J&#65533;9V&#65533;H-4&#65533;;&#65533;&#65533;&#65533;;-&#65533;[&#65533;&#65533;&#65533;&#65533;&#65533;~&#65533;&#762;&#1467;&#65533;&#65533;&#65533;&#65533;&#65533;	&#65533;&#65533;k&#65533;&#65533;Y&#65533;&#65533;&#65533;&#65533;&#65533;&#65533;{&#65533;&#65533;&#65533;!
&#65533;&#65533;;&#65533;5;&#65533;&#306;&#65533;&#65533;R&#65533;z&#65533;&#65533;&#65533;?&#65533;d&#65533;&#65533;+&#65533;&#65533;&#1727;&#65533;+&#65533;&#65533;&#65533;&#65533;&#65533;#{&#65533;<J&#65533;&#65533;&#65533; &#65533;&#65533;v9&#65533;&#65533;[&#65533;&#65533;&#65533;&#65533;&#65533;7&#1659;&#65533;k&#65533;&#65533;&#65533;n&#65533;&#65533;&#65533;&#65533;Su&#65533;&#65533;&#4607;&#65533;&#1791;$\&#147;&#65533;&#65533;&#65533;+&#65533;&#65533;&#651;&#1643;&#65533;&#65533;&#65533;i&#65533;&#65533;9&#65533;\&#65533;&#65533;&#65533;&#65533;&#65533;&#65533;&#65533;&#65533;&#65533;&#763;&#65533;&#65533;&#65533;z\&#1144;&#65533;&#65533;N&#65533;&#65533;#s&#65533;&#1003;&#65533;V&#6669;&#703;&&#65533;&#65533;Q&#65533;&#65533;&#65533;&#65533;+&#65533;&#65533;-L&#65533;&#65533;`&#65533;X&#65533;&#65533;W&#65533;&#65533;&#65533;&#65533;:,&#65533;&#65533;&#65533;&#65533;	&#65533;&#1813;{%&#65533;L&#65533;rG<&#65533;$&#65533;&#65533;#<&#65533;&#65533;+&#65533;t<&#65533;>z&#65533;x&#65533;Y&#65533;&#65533;V[&#65533;&#65533;&#65533;`&#65533;B&#65533;&#65533;&#65533;6&#65533;e&#1817;&#65533;&#65533;&#65533;?|&#65533;i&#65533;_P&#65533;t&#65533;)&#65533;o&#65533;,&#65533;&#65533;hz&#65533;&#65533;&#65533;v&#65533;&#65533;O+&#65533;Z&#65533;&#65533;&#65533;&#65533;&#65533;l&#65533;&#65533;<&#65533;3&#51831;;&#65533;&#65533;{&#65533;&#65533;&#65533;&#523;&#65533;f&#65533;&#527;&#65533;&#65533;m&#65533;&#65533;&#65533;&#65533;;&#65533;<&#65533;&#65533;z&#65533;}&#65533;&#672;\&#65533;&#65533;\&#65533;R&#65533;&#65533;&#364;&#65533;\\&#65533;*&#1784;&#65533;&#391;p&#65533;&#65533;g&#886;L&#65533;,&#65533;&#65533;&#65533;&#65533;&#568;&#633;&#65533;&#65533;k&#65533;&#65533;7&#65533;&#65533;&#65533;&#65533;p&#65533;&#65533;|{&#43811;x&#65533;&#65533;&#65533;C&#65533;&#65533;&#65533;{&#65533;&#540;&#65533;V&#65533;&#65533;&#65533;&#65533;&#65533;z\	&#65533;k&#65533;&#65533;,&#65533;&#65533;v&#65533;VI&#65533;&#65533;&#65533;&#65533;&#65533;&#65533;&#65533;&#65533;&#65533;&#65533;&#65533;&#65533;V&#65533;U&#65533;&#65533;&#65533;{&#65533;&#65533;&#65533;&#65533;&#65533;&#65533;&#65533;U&#65533;[&#65533;Vl&#65533;&#65533;&#1682;&#65533;&#65533;&#65533;&#65533;&#644;l*d!m&#65533;&#65533;&#65533;&#65533;M&#65533;&#65533;:&#65533;VH&#65533;&#65533;q	=&#65533;&#65533;=&#65533;&#65533;&#65533;&#65533;&#65533;&#65533;&#65533;W&#65533;j+&#65533;&#65533;&#65533;l&#65533;&#65533;D&#65533;&#65533;&#65533;&#65533;&#65533;&#65533;&#65533;&#65533;&#65533;&#65533;l&#65533;&#65533;&#65533;&#65533;&#1867;&#1180;&#888;&#65533;/]&#839;,&#65533;4&#65533;&#65533;6&#65533;&#65533;7&#65533;&#65533;9&#65533;&#65533;p &#65533;e&#65533;&#65533;=&#65533;&#65533;s<&#65533;&#65533;|&#65533;&#16890; }&#65533;&#65533;&#65533;M&#65533;=&#65533; &#65533;&#65533;&#65533;&#65533;r&#65533;&#967;&#65533;&#65533;+M&#65533;W&#65533;&#65533;1m&#65533;y&#65533;a&#65533;&#65533;[m&#65533;&#65533;&#906;-_&#65533;&#65533;&#65533;&#65533;|&#65533;&#65533;J|&#1428;&#65533;&#65533;C&#65533;&#65533;&#65533;&#65533;&#65533;'&#65533;&#65533;&#65533;U&#65533;&#65533;0&#65533;&#65533;z&#65533;&#65533;Y&#65533;&#65533;}=&#65533;&#65533;&#65533;Q)&#65533;Zm&#65533;&#65533;\&#65533;&#65533;&#65533;^&#1421;M&#1745;Lg&#1994;&#65533;&#65533;[&#1457;&#65533;&#65533;&#65533;&#65533;&#65533;&#65533;&#1115;&#65533;	&#65533;]&#1820;&#65533;&#65533;&#65533;&#65533;&#65533;[L&#65533;&#65533;&#65533;&#65533;rI&#65533;&#812;&#65533;&#65533;L&#65533;T9&#65533;&#65533;/&#65533;&#65533;&#615;&#1917;K&#65533;&#65533;&#65533;8m&#65533;9m&#1753;&#65533;&#65533;!&#1607;&#65533;&#1959;{&#65533;&#65533;{&#65533;&#65533;J&#65533;e*&#65533;F=&#65533;&#65533;\&#65533;&#65533;=	&#65533;&#65533;&#65533;y&#65533;'&#65533;&#806;m&#1864;&#65533;5&#65533;&#65533;V}&#65533;&#65533;&#65533;&#1861;&#65533;&#1584;&#65533;&#65533;]&#65533;&#65533;&#65533;&#65533;a}g&#65533;&#65533;&#65533;&#65533;&#65533;&#65533;&#65533;<&#65533;&#65533;&#65533;&#65533;&#1451;&#65533;&#65533;h&#65533;&#65533;&#65533;J&#65533;&#960;&#65533;&#65533;&#842;&#872;&#65533;&#65533;&#65533;&#65533;&#65533;&#65533;y&#65533;&#65533;
&#65533;&#1869;&#65533;&#65533;&#65533;|&#65533;&#65533;-f&#65533;m&#65533;&#65533;&#65533;&#65533;l~&#65533;&#65533;&#65533;B.&#65533;Aj&#65533;#&#65533;&#65533;R&#865;(~&#65533;F:&#65533;&#65533;&#65533;&#65533;+&#65533;&#65533;2&#65533;&#65533;&#65533;]&#65533;&#65533;&#1098;&#65533;&#65533;>-_&#65533;y&#65533;&#65533;&#65533;?&#65533;C&#65533;'&#65533;&#65533;P&#65533;&#65533;!~&#65533;%&#65533;&#1181;&#65533;&#65533;&#65533;z&#65533;&#65533;&#65533;&#65533;L&#65533;&#65533;2&#65533;&#65533;&#65533;&#65533;|&#65533;&#65533;9&#65533;x&#65533;&#65533;h&#65533;&#65533;U&#65533;5^YL&#65533;k&#65533;&#65533;&#65533;&#65533;&#65533;=&#65533;+&#65533;cN&#65533;D&#65533;&#65533;{M&#65533;E~&#65533;&#65533;&#65533;w&#65533;IN&#65533;.]&#65533;s~&#65533;G&#65533;&#1378;~&#65533;0&#65533;&#65533;&#65533;&#65533;~^&#65533;&#65533;K&#65533;V.&#65533;'U&#65533;&#997;&#65533;&#65533;&#65533;9v&#65533;&#65533;M&#65533;&#65533;E&#65533;&#33806;&#65533;,&#65533;&#65533;s&#65533;&#65533;&#65533;&#65533;&#65533;&#1005;&#65533;umq&#65533;&#1272;&#65533;&#10474;&#65533;Q&#1945;u&#65533;&#65533;O^&#65533;~&#41408;&#65533;]&#65533;&#65533;a-&#65533;&#65533;&#65533;&#65533;&#65533;p&#65533;Gs&#65533;&#65533;.l&#65533;&#65533;E&#65533;&#65533;&#65533;&#65533;&#65533;&#46696;&#65533;&#65533;y&#65533;u-&#65533;&#65533;N&#65533;	&#65533;&#65533;&#65533;&#65533;)&#65533;&#65533;&#65533;&#65533;&#615;&#65533;&#65533;&#65533;4-&#65533;
&#65533;z&#65533;&#65533;&#65533;&#65533;&#1726;&#65533;B{&#65533;&#65533;&#65533;[&#65533;{J&#65533;&#65533;&#65533;&#65533;n&#65533;&#65533;&#65533;&#65533;&#65533;&#65533;"&#65533;yE&#65533;&#65533;N&#65533;V&#65533;&#65533;`&#65533;&#65533;z.&#65533;&#65533;&#65533;%O&#65533;&#65533;&#1536;&#65533;/&#65533;j&#65533;&#65533;&#65533;&#65533;&#65533;&#65533;~&#65533;&#65533;&#65533;H&#65533;&#65533;&#65533;&#65533;&#65533;_&#65533;>&#65533;&#65533;&#65533;&#65533;&#65533;&#65533;-&#65533;#N&#65533;(&#65533;&#65533;&#65533;n&#65533;y&#65533;&#65533;$&#65533;&#65533;&&#65533;&#65533;&#65533;&#65533;&#65533;-&#65533;&#65533;?&#65533;&#781;&#65533;&#65533;&#65533;&#65533;&#65533;B&#65533;&#65533;&#65533;,&#65533;H/	&#65533;&#65533;&#65533;&#65533;&#65533;M&#65533;@&#65533;&#65533;)&#65533;&#65533;n_&#65533;S&#65533;j0&#65533;7&#65533;E&#65533;&#65533;[&#65533;9&#65533;&#65533;a&#65533;&#65533;&#990;&#65533;&#65533;&#65533;g^&#65533;&#65533;&#65533;&#65533;&#65533;&#65533;&#65533;P&#65533;o&#65533;&#65533;&#65533;&#65533;y&#65533;&#65533;R&#65533;vo8>&#65533;&#65533;9&#65533;&#65533;&#65533;&#65533;&#65533;&#65533;&#65533;F>&#65533;&#65533;/&#65533;x&#65533;&#65533;(m&#65533;3&#65533;y&#65533;&#65533;/&#65533;&#65533;&#65533;&#65533;&#65533;&#65533;'O&#65533;s/&#65533;&#65533;O&#65533;Q&#65533;uo&#65533;&#65533;&#65533;z&#65533;xy;&#65533;\_&#65533;&#65533;/&#65533;&#65533;&#65533;&#65533;K&#65533;&#65533;qH&#65533;?&#65533;&#65533;&#65533;&#65533;&#65533;&#65533;V&#65533;&#65533;&#65533;&#1714;&#65533;&#65533;Z&#65533;&#65533;&#65533;&#65533;&#65533;&#65533;&#65533;&#65533;&#65533;f0&#65533;&#65533;o&#65533;&#65533;:&#65533;}&#65533;q&#65533;&#65533;&#655;&#65533;f&#65533;&#65533;&#65533;&#65533;&#65533;&#65533;&#65533;J&#65533;&#65533;&#65533;o&#65533;&#1264;&#65533;&#65533;&#65533;&#65533;T&#65533;A?.&#65533;P&#65533;C&#65533;&#65533;L&#65533;&#65533;&#65533;E&#65533;+&#65533;&#65533;&#65533;&#65533;&#65533;G:sD&#65533;&#65533;S&#65533;$&#65533;kT&#65533;ai&#65533;&#65533;&#65533;_&#65533;b&#65533;&#65533;&#65533;&#65533;&#65533;&#859;9k&#65533;&#65533;S&#65533;,&#65533;&#65533;&#65533;&#65533;J&#65533;&#65533;QSI&#65533;&#65533;Z&#65533;&#65533;'&#65533;QAM&#65533;T&#65533;&#65533;U&#65533;Y&#65533;n&#65533;&#65533;&#65533;W&#65533;a&#65533;V&#65533;T&#65533;&#65533;Y&#65533;&#65533;&#1198;e&#65533;&#65533;&#1783;c&#65533;&#165;+&#65533;&#65533;]&#65533;&#65533;,9&#65533;+&#65533;&#65533;&#1983;&#65533;&#65533;*"&#1832;&#65533;&#65533;&#65533;.f|&#65533;&#65533;c&#330;IVh&#65533;q&#13004;5n&#65533;&#1561;&#65533;&#65533;<EkY&#65533;4I&#65533;)W&#65533;~&#65533;2M&#65533;?e&#65533;&#65533;&#65533;6&#65533;R&#65533;&#65533;Q5&#65533;&#65533;&#65533;T&#65533;]&#65533;^&#65533;&#1852;&#597;g&#65533;&#65533;]RY&#65533;&#65533;}T]&#65533;u&#65533;K&#65533;&#65533;&#1649;&#65533;&#65533; g$8&#65533;;&#65533;&#65533;=&#65533;&#65533;&#65533;~&#65533;&#65533;&#935;O&#65533;V&#65533;&#65533;Lk&#65533;a&#65533;&#65533;&#65533;&#639;&#65533;&#65533;&#65533;l&#65533;&#65533;Si&#695;&#65533;$&#65533;8&#65533;9&#65533;&#65533;p&#65533;&#65533;(&#65533;&#65533;&#65533;&#65533;&#65533;P;&#65533;3&#65533;&#65533;#d&#65533;&#65533;DD(D1s&#65533;&#65533;&#65533;&#1667;&#65533;&#65533;&#65533;&#65533;3m&#65533;&#65533;&#65533;&#65533;/?&#65533;^&#65533;&#65533;6{p@&#65533;~&#65533;A"&#65533;&#65533;&#65533;&#65533;&#65533;DrI%&#65533;{&#65533;:(7&#65533;&#65533;&#65533;CR&#65533;.&#65533;&#65533;H&#65533;<,W&#65533;&#65533;4'&#65533;&#65533;&#65533;d&#65533;&#1102;&#65533;l&#65533;1G/v&#65533;&#65533;&#65533;&#65533;r&#65533;&#65533;&#65533;&#65533;H&#65533;&#65533;s&#65533;<%|&#65533;&#65533;(&#65533;r0*&#65533;c&#65533;K&#65533;&#65533;k&#65533;&#65533;2&#65533;3L&#65533;H&#45601;&#65533;&#65533;&#65533;&#65533;&#65533;&#65533;tS&#65533;&#65533;&#65533;&#1291;-&#1796;SN &#65533;R&#65533;5Q&#65533;9<S&#65533;OXcm&#65533;8A&#65533;&#65533;&#65533;&#65533;&#65533;sTQyUhW`&#65533;4RJ&#620;&#65533;LL9U&#65533;&#65533;OCU7w#&#65533;T:]]&#65533;Zl&#65533;j&#65533;Z&#65533;}uVY1&#65533;&#65533;V&#65533;p&#65533;&#65533;&#65533;B&#65533;&#65533;5&#709;ET&#65533;a&#65533;5&#65533;&#65533;K&#65533;MV&#65533;4&#65533;]&#65533;&#65533;-&#65533;&#65533;&#65533;&#2013;&#1948;V&#65533;N
Uj&#65533;&#65533;Van&#65533;c8\&#65533;&#65533;wbB9&#65533;&#65533;\u3&#65533;&#65533;&#651;w&#65533;&#65533;X&#65533;&#65533;&#65533;&#65533;3W&#65533;W_&#65533;&#65533;&#65533;_&#65533;&#65533;&#65533;&#65533;u`&#65533;&#65533;&#65533;&#65533;&#65533;&#65533;S,&#65533;&#65533;7b&#65533;(&&#65533;\&#65533;{]w&#65533;&#65533;&#65533;-&#1679;IC&#65533;W&#65533;I&#65533;TM&#65533;&#65533;e&#65533;&#65533;&#65533;*&#65533;P`&#65533;&#65533;f&#65533;&#65533;&#697;.&#65533;{&#65533;&#65533;l&#65533;&#65533;&#65533;&#65533;B&#65533;&#65533;&#1723;Dv}&#65533;h&#65533;&#65533;niy&#65533;&#65533;Z&#65533;{M&#65533;&#65533;&#42417;&#65533;b&#65533;Y&#65533;8&#65533;&#65533;e6&#65533;&#1668;&#65533;Zm&#65533;!&#65533;Y&#65533;&#65533;&#65533;j&#65533;V`&#65533;&#65533;_&#65533;&#65533;\3&#65533;?&#65533;&#65533;&#65533;&#65533;&#65533;:&#874;&#65533;
&#65533;0N&#65533;&#65533;j<&#65533;;=&#65533;&#1235;&#65533;%/[&#65533;&#65533;+&#65533;&#65533;&#65533;&#743;&#65533;nF&#65533;F&#65533;&#65533;&#65533;&#65533;\&#65533;c&#29521;&#65533;&#65533;&#65533;V}&#65533;&#1441;&#65533;"&#65533;bW
l&#65533;G&#65533;
xL&#65533;&#65533;}&#65533;&#65533;)&#65533;&#65533;&#65533;&#450;&#65533;pxCQ&#65533;[s&#65533;&#1607;&#65533;a&#65533;}&#1936;&#65533;&#65533;&#65533;o&#39399;>&#65533;&#65533;9Z&#65533;#&#65533;&#52887;&#65533;&#65533;&#65533;|&#65533;c&#65533;n&#65533;U&#65533; |&#65533;&#65533;(&#65533;!&#65533;J*J&#65533;&#65533;W&#65533;&#65533;&#1161;F{&#65533;&#65533;N&=2&#65533;P&#65533;+&#65533;B&#65533;&#65533;&#65533;&#65533;Y&#65533;	M&#65533;n&#65533;&#65533;8&#65533;P:&#65533;&#65533;&#65533;X&#65533;QI&#65533;&#65533;+&#1598;&#65533;&#65533;'~&#65533;&#65533;&#65533;&#65533;&#65533;&#65533;<K&#65533;P&#65533;&#65533;&#65533;&#65533;
&#65533;&#65533;&#65533;&#688;	4&#65533;&#65533;Q|&#65533;&#65533;&#65533;w&#65533;j&#65533;C!NJi&#65533;&#927;PTD
&#65533;&#53785;&#65533;&#65533;&#65533;&#65533;<&#65533;&#65533;L$&#65533;b&#65533;X&#65533;+b1&#65533;Z&#65533;"&#65533;W@1:.|<<&#65533;&#65533;8&#65533;5>2/!&#65533;m&#65533;&#65533;9~&#65533;&#65533;F[^&#65533;&#65533;I>&#65533;&#1167;o&#65533;cKRgE~&#65533;&#65533;&#65533;&#65533;b+F&#65533;flp&#65533;S#DIF&#65533;,&#65533;&#65533;&#65533;.&#65533;&#65533;&#65533;&#65533;&#65533;&#1102;&#65533; &#65533;&#65533;IO&#65533;&#911;&#65533;,&#65533;)&#65533;&#65533;&#65533;U&#65533;&#65533;&#65533;|%,}x&#65533;&#65533;.&#65533;&#65533;&#65533;C#.&#65533;&#1334;]&#65533;V&#65533;{&#65533;03	"dr2&#65533;&#65533;d&#65533;2S&#65533;&#65533;f:&#65533;&#65533;Re4&#65533;&#65533;|&#27866;&#65533;L&#65533;"&#65533;Mofhb&#65533;&#65533;%&#65533;K&#65533;&&#65533;O&#65533;&#65533;A&#65533;w&#65533;&#65533;!&#65533;hxdg;&#65533;&#65533;N&#65533;&#65533;&#1044;&#65533;KeYyO}&#60639;&#65533;&#65533;f-)1&#65533;&#65533;&#1313;'8&#65533;&#65533;&#65533;`&#65533;t}q&#65533;&#65533;7&#65533;A&#65533;&#65533;&#65533;PN&#65533; :&#65533;PZ&#65533;&#65533;&#65533;&#65533;&#1778;&#65533;&#65533;Q{&#65533;4&#65533;!&#65533;&#65533;F&#65533;'&#65533;&#65533;&#65533;&#65533;R&#65533;@&#65533;(S&#65533;`U&#65533;U&#65533;&#65533;!&#65533;U&#65533;&#65533;&#65533;&#65533;Dy&#44303;<#&#65533;&#65533;j[IY&#1293;r&#65533;j&#65533;T*&#65533;j0&#65533;IvO%)-&#65533;*&#65533;q&#65533;,&#65533;ja+X&#65533;~&#65533;&#65533;O&#65533;dM=$&#65533;b&#65533;4&#65533;K&#65533;Z;&#65533;&#65533;;`V&#65533;n&#65533;h<&#65533;*W&#65533;N&#65533;v%&#65533;=[qZU&#65533;&#1434;a&#65533;f6&#65533;	P&#65533;!&#65533;&#65533;`&#65533;&#65533;l&#65533;&#65533;U&#65533;0&#65533;&#65533;&#65533;)7&#65533;&#65533;;&#65533;&#1266;%&#65533;P&#65533;v\&#65533;r&#1459;7:j&#65533;&#65533;Z&#65533;&#65533;2A&#65533;&#65533;&#65533;&#65533;j[{&#402;>&#65533;&#65533;lmm&#65533;]&#130;&#1515;&#65533;=%&#65533;&#578;|h&#65533;&#65533;u&#65533;P&#65533;\&#65533;&&#65533;&#65533;o&#65533;/ &#65533;&#65533;\&#65533;&#65533;P&#65533;&#1077;&#65533;t&#65533;X]&#65533;&#1397;g&#65533;mlw&#65533;P&#65533;W&#65533;&#65533;TL&#65533;&V&#65533;]&#65533;"&#65533;J&#65533;o&#65533;&#65533;&#65533;&#65533;&#65533;W&#65533;&#1448;};&#65533;_&#65533;&#58879;H&#65533;n&#65533;&#65533;kK3&#65533;&#65533;dAp&#65533;&#65533;b&#65533;b'&#65533;&#65533;%oo&#65533;&#65533;&#65533;&#65533;&#65533;&#65533;&#65533;p&#65533;&#65533;&#65533;&#65533;&#65533;&#65533; &#65533;hE\Z&#65533;&#65533;&#65533;S&#65533;U1&#1772;z[&#2026;&#65533;&#65533;&#65533;u*&#65533;`&#615758;9>+q&#65533;&#65533;Y&#65533;/&#65533;&#65533;UB&#65533;z&&#65533;&#65533;&#65533;E&#65533;&#65533;&#65533;&#65533;&#65533;~3&#65533;&#65533;)n&#65533;,&#65533;&#65533;&#65533;n&#65533;&#65533;Y-&#65533;&#65533;0:&#65533;&#65533;p&#65533;&#65533;0&#65533;y&#65533;d&#65533;/&#65533;&#65533;&#65533;&#65533;5&#65533;	F&#65533;o&#65533;&#65533;d&#65533;&&#1323;&#65533;N&#65533;&#65533;&#65533;&#65533;&#65533;&#65533;&#1220;&#65533;&#65533;
&#65533;&
&#65533;Q&#65533;&#40087;5&#65533;&#65533;&#65533;M&#65533;&#65533;&#65533;&#65533;&#65533;&#65533;&#65533;v&#65533;
>>5&#65533;I&#65533;&#65533;t&#65533;M-&#65533;&#65533;&#65533;Z0&#65533;&#65533;&#65533;&#65533;&#65533;j.G&#65533;&#65533;&#65533;q&#65533;e&#65533;hZ&#65533;&#65533;&#1463;&#65533;&#65533;R%&#65533;&#65533; &#65533;T&#65533;&#65533;5&#65533;&#65533;N`&#65533;&#65533;&#65533;0n&#65533;&#65533;	&#65533;FG&#65533;&#65533;&#1872;&#526;&#65533;&#65533;&#741;u&&#65533;&#65533;&#65533;&#65533;6&#65533;5&#65533;&#65533;Xc&#65533;&#65533;&#65533;p&#65533;&#65533;&#65533;&#65533;hI'|&#65533;C7&#65533;&#65533;&#65533;7&#65533;[&#65533;&#65533;f&#65533;&#65533;&#65533;&#65533;r.&#65533;&#65533;&#65533;v&#65533;&#65533;&#65533;&#65533;&#65533;U&#65533;w&#65533;&#65533;&#65533;w&#65533;&#65533;}m&#65533;&#65533;&#65533;)&#65533;v~&#65533;"+&#65533;&#65533;o&#65533;&#65533;{0&#65533;rG.&#65533;Cdq&#65533;/&#65533;&#65533;V&#65533;&#65533;&#65533;&z_6&#65533;q&#65533;&#65533;&#65533;J&#65533;^&#65533;&#65533;&#65533;&#65533;j&#65533;&#65533;&#65533;$&#65533;&#65533;&#65533;&#65533;&#65533;&#65533;&#65533;/w4&#65533;&#65533;M&#65533;3\&#65533;6w8&#65533;K&#65533;&#65533;&#65533;&#65533;&#65533;&#65533;&#65533;&#65533;&#65533;t&#65533;V&#65533;E6c&#65533;&#65533;&#65533;&#65533;&#65533;&#65533;}&#65533;&#65533;-&#65533;&#65533;u&#65533;&#65533;&#65533;&#65533;&#65533;jy&#65533;&#65533;&#65533;u&#65533;+a&#65533;cg|&#65533;nv;&#65533;c6&#65533;&#65533;&#65533;&#65533;k&#65533;&#65533;+&#65533;&#65533;&#65533;&#65533;/]&#65533;&#65533;&#65533;1[&#65533;&#65533;&#65533;&#65533;|&#65533;&#65533;&#65533;&#65533;&#691;N&#65533;&#65533;o]&#65533;\G&#65533;&#65533;&#65533;&#65533;&#65533;&#65533;\&#65533;A&#65533;<&#65533;$&#65533;_&#65533;}v&#65533;&#65533;w3&#65533;X&#65533;&#65533;[&#65533;wG&#65533;n&#65533;&#65533;%&#65533;?v1&#65533;~&#65533;y&#65533;z&#65533;&#65533;&#65533;&#65533;&#65533;&#65533;s&#65533;&#65533;&#65533;&#65533;;&#65533;&#65533;&#65533;^&#65533;&#65533;Fq&#65533;SY&#1909;&#65533;-&#65533;=&#65533;&#65533;&#65533;b&#65533;&#65533;&#65533;&#65533;&#65533;&#65533;g&#65533;&#65533;&#65533;~O&#65533;&#65533;&#65533;&#65533;&#65533;&#65533;&#65533;&#65533;#&#65533;m&#65533;&#65533;LK&#65533;u&#65533;;&#65533;&#65533;&#65533;{&#65533;&#65533;&#1723;&#65533;~+&#65533;v&#65533;&#65533;&#254;D&#65533;?&#65533;3&#65533;=&#65533;&#65533;&#65533;;&#65533;#&#65533;&#65533;c&#65533;&#65533;&#761;&#65533;6&#65533;+(&#65533;3&#65533;r&#65533;d&#65533;K&&#65533;3&#65533;`&#65533;A &#65533;@&#132;&#1045;&#65533;;&#158;B4&#65533;:&#65533;&#65533;+&#65533;3A(&#65533;&#65533;&#65533;J&#65533;&#65533;9&#65533;C@&#65533;&#65533;&#65533;&#65533;c#x&#65533;&#65533; &#65533;&#65533;&#65533;&#65533;&#65533;&#65533;8&#65533;&#65533;A&#65533;&#1723;B&#65533;&#65533;CB&#65533;7t5&#65533;RB&lB'&#65533;(&#65533;;&#65533;&#65533;=&#65533;&#65533;+&#65533;&#65533;3@&#65533;&#65533;&#65533;0&#65533;&#65533;1$C0&#65533;A&#65533;[Dc&#65533;&#65533;&#65533;&#65533;@|C&#65533;&#65533;&#65533;&#65533;Q&#65533;31&#65533;ZB:&#65533;&#65533;&#65533;2&#65533;&#65533;&#65533;>,&#65533;C&#65533;&#65533;"8&#346;&#65533;B&#65533;&#65533;%v&#65533;&#65533;&#65533;&#65533;ADL&#65533;S[bR"&#65533;S&#65533;&#1259;?&#65533;,&#65533;JB9&#65533;&#65533;N&#65533;&#65533;O&#65533;&#65533;Pl&#65533;<&#65533;,Ee4&#65533;T&#65533;&#65533;B/&#65533;&#65533;&#65533;s@&#65533;+DC<D9&#65533;<Z&#65533;FntEt&#65533;@[&#65533;D(z"`&#831;&#65533;b&#65533;&#65533;AaFb,&#65533;c$&#65533;e&#65533;Gf7&#65533;2Yz&#65533;&#65533;(&#65533;2&#65533;&#65533;2&#65533;&#65533;Fm&#65533;&#503;&#65533;&#65533;F&#65533;&#65533;&#65533;&#65533;G_9\=L&#65533;utvl&#468;&#65533;CVBF&#65533;&#65533;&#65533;G&#65533;$&#65533;&#65533;K2&#65533;&#65533;Bhd&#65533;}&#65533;-gk&#65533;8H&#65533;4&#65533;n\I;I&#65533;&#65533;d&#65533;(&#65533;lHs&#65533;&#65533;\&#65533;&#1313;Hw&#65533;&#65533;n&#65533;H&#65533;&#65533;H&#65533;&#65533;&#539;s&#425;Ij&#65533;&#473;J&#65533;
H&#65533;264dID&#65533;&#680;&#65533;&#65533;&#873;&#65533;s&#65533;&#65533;&#776;I&#65533;&#65533;&#65533;&#65533;&#65533;&#65533;r&#65533;&#65533;`&#65533;I&#65533;$&#65533;(&#65533;&#542;7&#65533;&#65533;&#65533;J&#65533;&#65533;&#65533;&#596;&#65533;&#65533;;{J&#65533;&#1069;D&#65533;&#65533;1&#65533;&#65533;J&#65533;y>&#65533;&#65533;J&#65533;&#65533;J&#65533;&#65533;&#647;&#65533;:&#65533;d&#65533;&#65533;t&#65533;&#65533;&#65533;&#65533;F&#1782;&#65533;?&#65533;L&#65533;dK&#65533;&#1793; &#674;&#65533;&#65533;'k&#65533;&#65533;&#65533;&#65533;k&#65533;&#340;\&#65533;&#867;J&#65533;&#65533;K&#65533;L"I&#65533;@&#65533;L&#65533;&#65533;&#65533;&#65533;&#65533;&#65533;4&#65533;&#65533;S&#65533;&#65533;&#65533;I&#65533;&#65533;0&#65533;&#65533;&#65533;&#65533;&#829;&#65533;&#65533;M&#65533;&#65533;Iy&#65533;&#65533;&#65533;&#65533;L&#65533;&#65533;&#65533;&#65533;L&#65533;<N&#65533;&#65533;|N&#65533;4&#65533;5&#65533;&#65533;&#65533;JC#&#65533;&#65533;&#65533;&#65533;&#65533;<L&#1660;&#65533;5PL5X9&#1788;&#65533;@&#65533;c&#1333;?t&#65533;&#65533;\O&#65533;&#65533;&#65533;&#65533;D&#65533;|T?&#65533;DJk4M;Z&#65533;&#65533;.a&#65533;&#65533;&#65533;O&#65533;&#65533;&#65533;&#65533;&#65533;&#65533;N&#65533;&#65533;&#65533;&#65533;N:&#65533;&#65533;&#65533;&#1343;&#65533;\&#65533;&#65533;D-K&#65533;&#65533;3&#65533;'QD&#65533;&#65533;&#65533;H&#65533;TF&#65533;&#65533;P&#708;&#987;D=&#65533;<&#65533;4&#65533;&#65533;&#65533;&#65533;&#65533;&#65533;&#65533;&#65533;9&#65533;
B&#65533;&#65533;&#65533;&#65533;T&#837;&#65533;J&#65533;$&#65533;&#65533;&#65533;#]&#65533;s&#65533;N&#65533;sP&#65533;P &#65533;&#65533;4&#65533;&#65533;M5R&#65533;%&#65533;&#1032;&#65533;K&#65533;,Q&#1052;E&#666;&#65533;&#65533;&#65533;D\&#65533;uD&#65533;a&#65533;&#65533;&#65533;D&#1524;&#65533;&#65533;Q&#65533;K&#65533;&#65533;&#65533;&#65533; &#65533;Pn&#738;&#65533;&#65533;JO&#65533;T&#65533;#&#65533;SMR:eR]?t&#65533;O(=&#642;T&#65533;r&#65533;Ru&#65533;K&#65533;&#65533;;H/&#65533;Q&#65533;)
S1eP&#65533;<Sj&#65533; ]&#1267;&#65533;&#1076;|S9&#65533;&#65533;&#65533;&#65533;:u&#65533;&#65533;Ra&#65533;&#65533;=5,o|&#381;8Qj&#65533;O&#65533;&#65533;&#65533;C&#631;&#65533;2&#5295;lTYC&#65533;G]&#65533;&#65533;&#65533;P)&#65533;&#862;T*7&#65533;T9]&#65533;9&#65533;b-V&#65533;,&#65533;;5&#65533;&#65533;+NT-&#65533;&#65533;,l<&#65533;f&#65533;SeC&#65533;-&#65533; DL&#65533;*EE&#65533;&#65533;Z&#65533;U&#65533;t&#65533;-&#65533;}&#65533;UJ&#65533;&#65533;6&#65533;U`&#65533;RVc=&#65533;!&#65533;T>&#65533;i&#65533;S?&#65533;&#1479;&#65533;RB&#1906;&#1073;NXm&#65533;&#65533;V%&#65533;Qr&#65533;&#1499;Hs&#65533;&#65533;]&#65533;&#65533;&#65533;Z&#65533;&#65533;&#65533;&#65533;Tx&#65533;&#65533;x&#65533;Pd&#65533;&#65533;&#65533;&#42853;&#65533;W&#65533;R&#65533;R&#65533;&#65533;>Q&#65533;&#65533;l&#65533;C[+Z&#65533;Y&#65533;UXWFk.&#1836;&#65533;&#65533;&#65533;U&#65533;E&#65533;&#65533;XNV:%Vy&#65533;&#65533;&#65533;Q&#65533;&#65533;'&#65533;W&#65533;&#65533;&#65533;&#65533;&#65533;&#65533;t&#65533;&#65533;]&#521;&#65533;Qm&#65533;&#65533;&#65533;B&#1046;uY&#65533;LX![X&#65533;E<&#65533;uXK&#65533;T&#65533;&#65533;X&#65533;&#65533;&#1628;Z&#65533;&#65533;&#994;&#65533;&#65533;z&#65533;W*&#1654;M&#65533;&#65533;&#46630;t&#65533;@&#65533;e&#1311;&#65533;Z&#65533;&#1495;&#65533;&#65533;5&#65533;&#65533;LW"EK8\8&#65533;Yw&#65533;&#65533;L]F&#65533;&#65533;&#1443;d&#65533;'Y14Z|uU&#65533;&#65533;U&#65533;&#65533;[&#65533;&#65533;&#65533;9<&#65533;&#65533;&#65533;&#65533;?&#65533;]&#65533;3&#65533;9&#65533;UW&#65533;}X&#65533;l]&#65533;S&#65533;&#65533;J#&#65533;&#65533;1&#65533;]DU&#65533;&#65533;&#65533;&#749;&#65533;&#65533;&#65533;T=&#65533;&#65533;&#65533;yZ&#65533;&#65533;&#1799;	&#65533;&#65533;Q&#65533;&#65533;&#65533;k&#1900;&#65533;C&#65533;}^&#65533;&#65533;Z&#65533;[T&#65533;9&#65533;&#65533;&#405;]9}\&#65533;][&#65533;&#65533;^&#65533;=>&#65533;&#65533;&#65533;&#65533;E2&#65533;,=&#65533;\&#1556;&#65533;&#65533;&#65533;N&#65533;Sei^&#65533;&#65533;&#1261;&#65533;.&#65533;&#65533;&#1381;^+&#65533;&#65533;v&#65533;&#65533;ER&#65533;=?q&#65533;^&#65533;_&#65533;$&#65533;hYo&#65533;&#65533;&#65533;&#65533;&#65533;%&#65533;&#382;&#65533;u&#65533;&#65533;K&#65533;&#65533;_&#65533;&#65533;_&#65533;_&#65533;=_u]&#65533;&#65533;&#65533;v&#65533;^&#65533;`@-`&#65533;5`&#65533;&#65533;]&#65533;&#65533;V-&#65533;B&#65533;&#65533;&#65533;&#65533;&#65533;}&#65533;&#65533;&#65533;&#65533;&#65533;&#65533;&#65533;&#65533;&#65533;/&#65533;&#65533;v&#65533;&#65533;&#65533;&#65533;&#65533;&#65533;_&#65533;&#1308;&#65533;P&#65533;&#65533;&#65533;&#469;&#65533;&#65533;&#65533;K&#65533;7&#65533;\&#65533;&#65533;a>9&#65533;&#65533;
6^&#65533;aq&#65533;&#65533;\&#65533;`Gb &#65533;&#65533;&#65533;&#65533;&#65533;&#65533;&#65533;U&#65533;%F&#65533;gH&#65533;7&#65533;&#65533;'&#65533;bf&#65533;&#65533;&#65533;&#65533;E&#65533;&&#65533;A&#65533;/-X&#65533;&#65533;b&#65533;&#65533;&#65533;&#65533;a&#65533;&#65533;&#65533;&#65533;gb&#65533;'<&#65533;&#65533;&#65533;&#65533;6&#65533;d&#65533;|&#65533;8&#65533;&#65533;9&#65533;&#65533;H&#65533;dN&#65533;&#65533;TN*&#65533;b&#65533;&#65533;&#65533;+.L%d	&#424;&#65533;&#65533;&#65533;D&#65533;&#65533;&#65533;/&#65533;&#65533;^d&#65533;&#65533;2&#65533;&#65533;Ub]&#65533;&#65533;&#65533;&#65533;"&#65533;&#65533;&#65533;d&#65533;&#65533;d)6UOY>&#65533;ce&#65533;&#65533;&#65533;L+pd&#65533;e&#65533;.F&#1157;e&#65533;Md&#65533;e\&#65533;B#&#65533;d&&#65533;L$&#65533;f&#65533;da&&#65533;+u&#65533;|UVQN&#65533;4P&#65533;&#65533;&#65533;@&#65533;fiF&#65533;j&#65533;&#65533;k&#65533;&#65533;l&#65533;&#65533;U"\&#65533;gp&#65533;L&[&#65533;I&#65533;4&#65533;N>&#65533;&#65533;&#65533;&#65533;u6_fV&#65533;L&#65533;&#65533;&#65533;uhC>&#65533;&#65533;&#1133;&#65533;[&#65533;Z	&#65533;&#65533;m&#65533;g&#65533;N&#65533;]Fba]Fo&#65533;&#1557;&#65533;&#65533;5&#65533;svI&#65533;&#65533;&#440;uav~U&#65533;&#65533;&#65533;x&#65533;&#65533;y&#65533;g&#65533;&#65533;_|&#65533;&#65533;&#65533;&#65533;&#65533;&#65533;&#65533;^&#65533;&#16398;&#65533;%&#65533;FiS&#65533;O&#65533;^hR&#65533;>&#65533;&#65533;&#65533;&#65533;&#65533;f9&#65533;]&#65533;&#65533;&#65533;hYb&#65533;&#65533;"V&#65533;&#520;&#65533;&#1040;&#65533;g`.&#65533;M5&#65533;.&#65533;:Nh&#65533;l&#65533;&#65533;}&#65533;>&#432;&#65533;&#65533;&#65533;&#65533;,&#65533;{&#65533;&#65533;N&#1499;&#65533;j&#65533;&#65533;hm&\&#65533;&#65533;&#65533;i&#65533;&#65533;&#65533;&#1589;l&#65533;h&#65533;6&#65533;&#65533;L&#65533;>&#65533;cF&#65533;Mj&#65533;d&#47430;C&#65533;vjfAY&#65533;&&#65533;&#65533;&#65533;&#65533;FW&#65533;&#65533;&#65533;&#65533;&#65533;&#65533;^&#65533;&#65533;&#65533;>&#65533;N-l&#65533;~&#65533;&#65533;\l&#65533;n&#65533;;&#65533;@&#65533;&#65533;&#65533;T*&#65533;&#65533;&#65533;&#1320;j&#65533;>d&#65533;Z&#65533;&#65533;%&#65533;&#65533;&#65533;&#65533;&#65533;&#65533;F&#65533;Hn&#65533;&#65533;Y&#65533;fmvm&#65533;-&#65533;Ng&#65533;&#65533;m&#65533;&#65533;&#65533;&#65533;>&#65533;&#65533;&#65533;Z&#65533;&#65533;l&#1398;&#65533;m&#65533;&#65533;5v&#65533;L&#65533;>m&#65533;6&#65533;>&#65533;v&#65533;n&#65533;&#65533;nnzm&#1877;m|&#65533;&#65533;A.>&#65533;&#65533;&#940;U&#65533;&#65533;&#65533;&#65533;&#65533;&#65533;&#65533;&#65533;&#65533;&#65533;&#65533;oH&#65533;&#65533;F&o&#12221;n&#65533;&F&#65533;(&#65533;&#65533;h&#65533;&#65533;V&#65533;M&#65533;7V&#65533;]F&#65533;o&#65533;&#65533;&#65533;|?&#65533;o&#65533;&#65533;i.<&#65533;I&#65533;~/"p1{e_&#65533;&#65533;m&#65533;&#65533;&#65533;]8o<$&#65533;&#65533;&#65533;&#65533;p&#65533;p#&#65533;pO&#65533;b&#65533;&#65533;&#65533;0&#65533;&#65533;&#65533;&#65533;&#65533;&#65533;&#65533;#ci&#65533;&#65533;&#65533;/pG&#65533;&#65533;&#65533;&#65533;&#65533;&#65533;&#65533;W]&#65533;&#65533;&#65533;&#65533;_%&#65533;&#65533;&#65533;p"&#65533;
&#65533;&#65533;	&#65533;&#65533;Gr%&#65533;o<&#65533;&#65533;b&#65533;&#65533;&#65533;zK'+&#65533;b&#65533;\&#65533;Rq&#65533;cx&#65533;rT&#65533;ra&#65533;&#65533;.&#65533;&#65533;-<1&#65533;q&#65533;N&#1517;6&#65533;&#65533;h&#65533;&#65533;M&#65533;f&#65533;7&#65533;&#65533;9&#65533;&#65533;#_n=W&#65533;6'uS&#65533;%wrpy&#446;&#65533;&#65533;@t&#65533;>&#65533;Op't&#65533;&#65533;n&#65533;&#65533;0G&#65533;g&#65533;&#65533;&#65533;J&#65533;&#65533;#&#65533;&#608;fr7/r&#65533;sP&#65533;t_og/&#65533;SGuiW&#65533;&#65533;&#65533;&#1542;f&#65533;~uX&#65533;uYO&#1063;&#65533;n&#65533;&#65533;&#65533;&#65533;C&#65533;s?&#65533;&#65533;&#65533;T&#65533;2v&#65533;vL&#65533;GndWv{_&#65533;fvh&#65533;viGj-V&#65533;rW&#65533;@&#65533;&#65533;nP&#65533;nZW&#65533;&#65533;&#65533;r.&#65533;g&#65533;c.&#65533;_2&#65533;&#65533;/4&#65533;G&#65533;&#65533;wz&#65533;w	&#65533;&#65533;&#65533;x&#65533;&#65533;&#65533;&#65533;&#65533;.&#65533;}?&#65533;&#65533;w&#65533;o&#65533;&#65533;&#65533;v&#65533;5&#65533;n&#65533;u]w&#65533;&#65533;Q&#65533;&#65533;t&#65533;no&#65533;&#65533;6&#65533;'m&#65533;&#65533;x#&#65533;&#65533;&#65533;/z&#65533;uy&#65533;_z&#65533;_y&#65533;oy&#65533;w&#65533;N&#65533;&#65533;&#65533;p&#65533;yg&#65533;&#65533;&&#65533;&#918;&#65533;&#65533;&#65533;&#65533;_&#65533;&#1694;&#65533;y&#65533;&l&#65533;os&#65533;7z&#65533;W&#65533;&#65533;&#65533;"&#65533;&#65533;Oz&#65533;{&#65533;&#65533;&#65533;wz>&#65533;&#65533;&#65533;&#65533;&#65533;^&#65533;&#65533;X&#65533;&#300;wG&#65533;7`&#65533;&#65533;&#65533;ys&#65533;u&#65533;&#65533;&#1625;{6]&#1522;7&#65533;&#65533;G&#65533;&#65533;g&#65533;@&#65533;&#65533;&#65533;&#65533;w{&#999;{&#65533;&#65533;&#65533;&#65533;&#65533;&#65533;&#65533;z&#494;&#65533;&#65533;B4&#65533;yY&#65533;&#65533;&#65533;'&#65533;&#65533;7wqg&#65533;&#65533;Wt;&#65533;&#65533;^&#65533;&#65533;?&#65533;&#65533;&#65533;&#65533;6&#65533;k%&#65533;Tc&#65533;&#65533;&#65533;gy:Wv&#65533;&#65533;|&#65533;&#65533;||&#65533;&#65533;&#65533;&#65533;&#65533;&#65533;&#65533;'}ZQ&#32631;&#65533;&#65533;7&#65533;dg&#65533;&#65533;&#65533;&#65533;E|&#65533;}&#65533;}&#65533;&#65533;}(T&#65533;1n&#65533;H&#65533;|&#65533;_c&#65533;es&#65533;7&#65533;&#65533;w&#65533;O&#65533;&#65533;O&#65533;e?~&#65533;?$X&#65533; &#132;
1-&#65533;&#65533;&#65533;!DM'.&#65533;d&#65533;#H&#65533;4f&#65533;&#65533;&#65533;c&#65533;FC&#65533;,i&#65533;$&#65533;&#65533;*&#65533;d&#65533;&#65533;&#65533;C2g&#65533;IS&#65533;&#65533;v&#65533;&#65533;&#65533;&#31198;&#65533;B&#65533;&#65533;3&#65533;(:&#968;.M&#65533;t&#1320;q&#65533;&#65533;&#65533;&#1702;&#65533;&#1388;Z&#65533;p&#65533;z&#65533;+X&#65533;b&#65533;&#65533;)k+Z&#65533;T&#65533;&#65533;U&#65533;&#65533;&#65533;V7r&#65533;&#1197;&#65533;&#1980;z&#65533;&#65533;&#65533;&#65533;&#65533;/3&#65533;.&#65533;0b/[&#65533;&#65533;`&#65533;&#65533;&#65533;q&#65533;)&#65533;&#65533;P&#65533;l&#65533;	f%&#65533;&#65533;p&#65533;9h &#65533;G&#65533;(&#65533;c&#65533;&#65533;&#1322;m&#65533;&#65533;&#65533;&#65533;&#65533;&#65533;e&#65533;&#65533;&#65533;&#65533;&#65533;&#65533;=&#65533;7&#65533;&#3847;&#65533;.&#65533;&#65533;&#65533;&#65533;&#65533;&#65533;&#65533;aCO&#65533;%R&#65533;~i&#65533;&#65533;&#65533;Z&#65533;&#65533;&#65533;&#536;&#65533;&#483;&#65533;&#65533;&#65533;&#65533;yG7&#65533;&#65533;&#65533;&#65533;&#65533;=&#1059;&#65533;&#65533;gGj&#65533;&#65533;&#1784;&#65533;&#65533;&#65533;&#65533;&#65533;?\&#65533;&#65533;_&#65533;&#65533;&#65533;w&#65533;]{)&#65533;&#65533;9Fb&#65533;-&#65533;dNvYeLh&#65533;Yv&#65533;Yh&#65533;&#65533;8&#65533;<&#65533;&#65533;Zl&#65533;&#65533;&&#65533;m&#65533;&#65533;&#65533;[&#65533;	G&#65533;n&#65533;U&#65533;&#65533;&#65533;y&#65533;t=&#65533;h&#65533;s&#65533;&#65533;&#65533;&#65533;yI&#65533;&#65533;&#65533;L0y&#65533;&#65533;&#65533;&#65533;DOT&#65533;&#65533;|F!&#65533;&#65533;}OX&#65533;3&#65533;&#65533;&#65533;&#65533;&#65533;u &#65533;~Y &#65533;q!X&#65533;6(&#65533;&#65533;&#65533;i&#65533;&#65533;b&#65533;!&#65533;&#65533;&#65533;'&#65533;&#65533;&#65533; &#65533;i&#65533;&#65533;&#65533;"&#65533;.>&#65533;"&#65533;2&#65533;H&#65533;&#65533;9&#65533;&#65533;b&#65533;?ZJ&#65533;&#65533;9&#65533;&#65533;&#65533;$&#65533;&#65533;i&#65533;&#531;&#65533;IY&#65533;W&#65533;&#65533;e&#65533;&#65533;&#65533;&#43354;m&#65533;&#65533;&#65533;&#65533;i&#65533;&#65533;&#65533;&#65533;&#65533;&#65533;f&#65533;t&#65533;&#65533;k&#65533;&#65533;Y&#65533;&#65533;{n&#65533;!&#65533;~&#65533;&#65533;&#65533;&#65533;&#52452;*&#225;&#65533;ZK&#39052;:&#65533;h&#65533;&#65533;()&#65533;`p&#65533;&#65533;&#65533;a&#65533;i&#65533;&#65533;&#65533;&#65533;)&#65533;&#65533;52j&#65533;&#65533;4&#65533;zH&#65533;'o&#65533;&#65533;N&#65533;*&#65533;&#65533;&#65533;&#65533;/&#65533;&#65533;&#65533;J&#65533;&#65533;&#65533;
\&#48060;&#185;p^&#65533;:&#65533;&#65533;&#65533;kl&#65533;/-&#65533;&#65533;8&#65533;&#65533;'x|-&#65533;&#65533;v&#65533;h&#65533;%{)n)cK&#65533;v&#65533;&#65533;&#65533;rBF&#65533;;&#65533;&#65533;&#65533;&#65533;yN&#65533;/&#905;&#1851;&#65533;&#65533;&#65533;&#65533;TS&#65533;&#65533;&#65533;&#65533;\&#65533;&#65533;I&#65533;&#65533;Fvj&#65533;&#65533;0&#253;>|u&#273;M&#65533;'&#65533;][|1&#65533;Gh&#65533;&#65533;Z2"&#65533;l2&#65533;&#1890;&#65533;m&#65533;&#65533;&#65533;n&#65533;&#65533;&#65533;&#65533;$x&#65533;\&#65533;&#65533;&#65533;&#65533;&#65533;:/28&#65533;&#65533;	&#65533;:%n&#65533;}&#65533;&#65533;4ZO&#65533;&#65533;4&#65533;&#65533; &#65533;	[&#65533;5&#65533;Yk&#65533;5&#65533;^&#65533;gb&#65533;&#60210;&#65533;&#65533;&#65533;&#65533;&#65533; &#65533;&#65533;&#65533;&#65533;l&#65533;~2&#65533;+&#65533;k.&#65533;0&#65533;<&#65533;&#65533;&#65533;&#65533;m&#65533;x~&#65533;M&#65533;&#65533;=&#65533;&#65533;&#65533;&#65533;+&#65533;&#65533;&#65533;zh&#485;&#65533;Gl&#65533;&#65533;2M=\&#65533;W&#65533;&#65533;&#65533;&#65533;&#65533;&#65533;V+&#65533;&#65533;&#65533;~:&#65533;&#65533;3{&#65533;&#424;&#65533;&#65533;z&#48007;&#65533;&#65533;&#65533;0&#65533;&#65533;-&#65533;p[&#65533;&#65533;7&#65533;&#65533;&#65533;&#65533;x&#65533;&#65533;&#65533;&#65533;Jx&#211;I&#65533;&#65533;s@&#65533;-&&#65533;{&#65533;&#65533;&#65533;&#65533;&#65533;lir&#65533;`&#65533;2(&#65533;&#65533;=&#65533;{&#65533;&#65533;&#65533;&#65533;&#65533;&#65533;&#65533;C&#65533;R
S&#65533;>i&#65533;O&#65533;&#65533;`&#65533;6n&#65533;/6&#65533;&#65533;&#65533;r&#65533;.&#1677;S&#65533;&#65533;&#65533;&#65533;&#65533; &#65533;&#65533;T&#65533;[&#65533; x&#65533;Ipz&#65533;&#65533;&#65533;&#65533;&&#65533;&#65533;)j&#963;V&#65533;&#1219;B&#65533;E&#65533;	K|%<&#65533;&#65533;H&#65533;>&#65533;&#65533;l.<&#65533;&#65533;`(&#65533;&#65533;1&#65533;&#65533;&#65533;&#65533;&#65533;%&#65533;C&#65533;&#65533;n&#65533;>&#65533;&#65533;&#1572;&#65533;q&#65533;8;M&#65533;b&#65533;#*Q&#65533;Il&#65533;&#65533;&#65533;&#65533;P&#65533;&#65533;T&#65533;"&#65533;&#65533;I&#65533;&#1035;$4B$F!l2&#65533;et_&#1096;&#65533;&#65533;.&#65533;z#*o$&#65533;8*g&#65533;&#65533;&#65533;#?&#65533;&#65533;&#65533;&#65533;&#65533;I=b &#65533;&#65533;&#65533;&#65533;r&#65533;&#65533;D&#65533;&#65533;"&#65533;EFq&#65533;&#65533;&#65533;&#65533;#!&#65533;,RR&#65533;&#65533;&#65533;&#65533;eR&#65533;ghl&#65533;&#65533;&#65533;&#65533;f&#65533;&#65533;fScmJ&#65533;&#65533;T&#65533;&#65533;&#65533;&#65533;4&#65533;&#65533;&#383;&#65533;&#65533;&#65533;;&#65533;c&#65533;&#65533;u"*p&#65533;@{&#65533;.y&#65533;&#65533;`E&#65533;&#65533;"&#65533;i=)b&#65533;K&#65533;2&#65533;&#65533;L.v&#65533;&#65533;_&#65533;&#65533;'&#65533;ilR4&#65533;&#65533;&#65533;F&#65533;&#65533;QQ&#65533;S&#65533;&#65533;D&#65533;&#601;J&#65533;U&#65533;&#65533;t&#65533;%J&#65533;&#65533;"&#65533;&#65533;g&#65533;g.&#65533;i&#65533;~&#65533;&#65533;q6hW8&#65533;Ac&#65533;&#65533;&#65533;&#65533;&#65533;&#65533;&#65533;`9&#65533;}Z&#65533;D&#65533;&#65533;&#1290;&#65533;q&#65533;&#65533;7;zS&#65533;&#65533;&#65533;"e&#65533;I&#65533;&#65533;N&#65533;&#65533;&#65533;&#65533;&#65533;D`!&#65533;<&#65533;"&#65533;&#65533;!Y&#1243;&#65533;&#65533;a&#65533;&#65533;&#65533;Ny&#65533;S&#65533;&#65533;&#65533;
&#65533;3(&#65533;&#65533;&#65533;&#65533;
~&#65533;&#65533;4&#65533;'&#65533;&#1372;(&#65533;&#65533;L&#65533;&#65533;&#65533;M&#65533;J&#65533;&#65533;M&#65533;G&#65533;j&#1387;f&#65533;FY&#65533;&#65533;VeO&#65533;y&#65533;T4 Y&#65533;&#562;&#65533;&#65533;iU&#65533;Z&#65533;&#65533;*&#65533;&#65533;&#65533;&#65533;&#65533;&#65533;1&#65533;9&#65533;2&#1241;&#65533;}&	-&#65533;&#65533;&#65533;E&#65533;D&#65533;}*F&#65533;TA&#65533;6&#65533;&#65533;*)k&#65533;&#65533;&#65533;L&#65533;&#65533;!&#65533;e{&#65533;&#1646;R&#65533;&#65533;&#65533;&#65533;[>M&#65533;]&#65533;&#65533;&#1453;u-&#65533;k^&#65533;&#65533;&#65533;
&#65533;&#65533;P*1&#65533;&#65533;&#65533;&#65533;*.p&#65533;+\&#65533;(&#65533;&#65533;&#65533;jcmX&#65533;5B&#65533;&#65533;m&#65533;9&#65533;&#65533;&#1364;&#65533;&#65533;&#65533;&#65533;&#65533;&#65533;&#65533;*&#1241;Mq&#65533;M&#65533;&#65533;5&#65533;&#65533;&#65533;&#65533;m&#65533;0&#65533; &#1666;&#65533;&#65533;-{_&#65533;&#65533;w&#65533;&#65533;%&#65533;&#65533;q&#65533;_V&#65533;&#65533;&#65533;&#65533;0*&#65533;&#65533;&#65533;&#1452;&#65533;&#65533;E^i&#65533;&#65533;`&#65533;&#65533;&#65533;&#65533;qpw&#65533;[a&#65533;W&#65533;&#65533;;k&#242;a&#65533;!&#65533;&#65533;+{3$b&#65533;W5=17S&#65533;X|l~8&#65533;&#65533;rW&#65533;&#65533;&#65533;p&#65533;n{%&#65533;&#65533;&#65533;&#65533;&#65533;Vmmv&#65533;&#65533;&#65533;&#1177;&#65533;&#65533;&#65533;CdF^&#65533;&#65533;&#65533;|&#65533;lg&#65533;d'&#65533;v&#65533;&#65533;&#65533;&#1818;/&#65533;)~&#65533;&#65533;&#65533;&#65533;H&#65533;&#1279;c&#65533;&#65533;&#65533;&#65533;#&#65533;&#1048;&#65533;7>&#65533;&#65533;&#65533;&#65533;&#65533;&#65533;&#65533;&#486;&#65533;&#1475;U{&#65533;$z&#65533;zF&#35499;&#65533;a&#65533;&#65533;i&#1028;&#65533;&#65533;sm&#65533;&#65533;&#65533;z&#650;N&#65533;&#65533;_&#65533;;&#65533;&#1490;&#65533;&#65533;*&#65533;&#65533;K&#65533;9&#65533;&#65533;f&#65533;I&#65533;iw&#65533;&#415;v&#65533;-&#65533;&#65533;&#65533;&#65533;6&#65533;&#65533;&#65533;&#65533;&#65533;&#1394;:&#65533;z&#65533;&#65533;&#65533;F&#65533;&#65533;&#65533;&#44854;&#65533;&#65533;&#65533;&#65533;&#65533;^PT&#65533;&#65533;&#65533;}&#65533;D&#65533;&#65533;&#65533;&#65533;&#65533;&#65533;&#65533;le?j&#65533;&#65533;bv&#65533;&#65533;\]y&#65533;p&#65533;&#65533;v&#65533;&#65533;&#41579;&#65533;&#65533;&#65533;~&#65533;&#65533;]&#65533;Zu&#65533;z+&#65533;&#65533;&#65533;&#4967;yS,u&#65533;&#65533;7&#65533;&#65533;&#65533;k&#65533;&#65533;&#65533;&#65533;&#65533;&#65533;	&#65533;&#65533;&#65533;&#65533;&#65533;&#65533;F@&#167;&#65533;&#65533;3&#65533;&#65533;&#65533;&#65533;&#65533;&#65533;#N&#65533;&#65533;Q&#65533;&#65533;x6&#65533;&#65533;9&#65533;&#65533;&#65533;&#65533;!&#65533;&#65533;0i&#65533;{&#65533;&#65533;&#65533;vt&#65533;c&#65533;&#65533;&#65533;{R^&#65533;y&#65533;[L&#65533;&#65533;}&#65533;e?&#65533;&#65533;g&#65533;sj&#65533;&#65533;&#65533;&#65533;&#65533;&#65533;&#65533;&#65533;.&#65533;>&#65533;3&#65533;E/z&#65533;g&#65533;j&#65533;&#65533;,&#65533;&#65533;8&#65533;/&#65533;&#65533;Hf&#1974;&#65533;&#65533;&#65533;&#65533;&#587;V&#65533;i&#65533;&#1393;Uh&#65533;&#65533;&#65533;{d&#65533;&#65533;\&#65533;K&#65533;&#65533;&#65533;h&#65533;&#65533;ot&#65533;&#65533;H&#65533;&#65533;&#65533;&#65533;>=&#1807;&#65533;3!&#65533;X&#65533;F?&#65533;l&#65533;&#65533;&#65533;&#65533;&#65533;)L|&#65533;3&#65533;&#65533;&#65533;&#65533;&#65533;&#65533;&#65533;&#65533;&#915;&#65533;_F&#65533;&#65533;&#645;&#890;&#65533;&#65533;M&#775;&#65533;&#65533;&#65533;?;&#65533;/}&#65533;ok&#65533;l&#65533;~&#65533;Q&#65533;z&#1102;u&#65533;&#65533;&#65533;&#65533;&#65533;&#65533;.~&#65533;E&#65533;&#65533;g&#65533;&#65533;&#65533;R&#65533;	&#65533;5&#65533;&#65533;&#65533;&#65533;&#65533;&#1275;kL2&#65533;&#65533;V7&#65533;&#65533;&#65533;&#65533;&#65533;&#65533;&#65533;b~&#65533;&#65533;Q&#65533;&#65533;&#1681;^&#65533;&#65533;\&#65533;m&#2004;8&#65533;_&#65533;&#65533;&#65533;&#65533;-&#65533;&#65533;y&#65533;&#65533;!&#65533;]Q&#65533;&#65533;&#65533;&#65533;^&#65533;=&#65533;c&#65533;&#65533;&#65533;&#65533;M&#65533;&#65533;_|&#65533;[&#749;@&#65533;&#65533;&#65533;I&#65533;&#65533;m&#65533;&#65533;&#65533;&#65533; W&#65533;&#65533;&#65533;&#65533;&#65533;&#65533;]&#65533;E&#65533;&#65533;&#65533;&#65533;&#313;&#65533;&#65533;Y&#65533;&#65533;&#65533;&#65533;&#65533;V&#65533;&#65533;x&#65533; zm&#65533;^&#65533;&#65533;&#65533;&#65533;V&#65533;&#65533;F&#65533;`&#65533;Y!&#65533; &#65533; &#65533;&#65533;&#65533;&#65533;&#65533;_&#65533;&#65533;&#65533;`&#65533;uX_zv&#65533;|&#65533;i=`6&#65533;&#65533;M&#65533;&#65533;T &#65533;&#65533;)a&#65533;u&#65533;b&#65533;	b&#65533;H&#65533;&#65533;A&#65533;i&#1315;e!&#65533;&#65533;&#65533;2&#65533;&#65533;&#65533;H&#65533;&#65533;&#65533;n&#65533;&#65533;&#65533;&#65533;&#1368;&#1789;&#65533;*&#65533;Xu"&#65533;&#65533;&#65533;&#65533;&#65533;&#65533;&#65533;!&#65533;&#65533;!&#26658;&#65533;aP-&#65533;&#65533;!&&#65533;3$&#65533;"b!p%&#65533;!JN&#65533;N&#65533;Z&#65533;%bb&&#65533;&r&#65533;&#65533;&#65533;b&#65533;Y&#65533;a&#65533;&#65533;&#65533;&#1697;:&#65533;&#65533;b&#65533;,&#65533;6>a&#65533;}c&#65533;&#65533;&#65533;&#65533;&#65533;&#65533;.&#65533;.6"&#65533;9&#65533;J&#65533;06_
&#65533;1
&#65533;38&#65533;<j&#65533;b2&#65533;!3>P3&#65533;JQ#@&#65533;&#65533;5^&#65533;*&#65533;&#65533;Y&#65533;y#8BL&#65533;&#65533;&#65533;,&#65533;#&#65533;8"n&#65533;&#65533;:&#65533;`/&#65533;&#65533;;&#65533;&#65533;0Z"|d&#65533;&#65533;&#65533;>&#59626;<#J&#65533;_&#65533;d5&#65533;&#65533;&#65533;$&#65533;D&#65533;&#65533;&#65533;&#65533;e Bn&#65533;+BLb&#65533;&#65533;8b!&#65533;"D&#65533;Mqu&#65533;-&#65533;&#65533;9%c&#65533;&#65533;FRS6&#65533;S6<6&#65533;<N%H:J=N_&#65533;&#65533;?zb4&#65533;&#65533;&#65533;&#1877;&#65533;$5&#65533;&#65533;@&#65533;$&#612;&#65533;&#65533;&#65533;M&#65533;&#65533;^&#65533;&#65533;N&#65533;&#65533;&#65533;&#65533;&#65533;OFAP&#65533;&#65533;PrE*&#65533;E&#65533;&#65533;R&#65533;e$RU&#65533;e^T&#65533;pP&#65533;=^%~&#65533;J&#65533;&#65533;Iz&#65533;W&#65533;a&#65533;]/&#65533;%Y&#65533;eB&#65533;Z&#65533;d6f&#65533;&#65533;&#65533;f&#65533;&#65533;%n&#65533;]V&#65533;^%R&#65533;&#65533;_*e0B&#65533;k&#65533;&#65533;b"fb&#65533;&#65533;4&#65533;Vr%&#1141;&#65533;&#65533;&#65533;=%&#65533;{Tf&#65533;]&fv&#65533;B"&#65533;Zzfq.$h&#65533;&#65533;h&#65533;i.tFg-j!j&#65533;Fj&#65533;%&#65533;&#65533;&#65533;F&#65533;f&#65533;&#65533;&#65533;lz&#65533;&#65533;&#1574;cv%&#65533;D&n&#65533;V&#65533; &#65533;&#65533;{&#65533;[&#65533;&#65533;&#65533;%'gv&#65533;&#65533;&#65533;Bzs&#65533;'"^i&#65533;&v&#65533;&#65533;u&#65533;&#65533;	w&#1416;&#25427;&#1537;&#65533;&#65533;'&#65533;-#o&#65533;n&#65533;&#65533;y&#65533;&#65533;X
a&#65533;p~&#65533;r&#65533;&#65533;&#1639;P&#65533;&#65533;}~&#65533;C&#65533;]&#65533;&#65533;'&#65533;&#65533;iV'vR&#65533;&#65533;&#65533;&#65533;&#672;&#65533;R&#1409;J&#65533;&#65533;.&#65533;T&#65533;g&#65533;&#65533;g&#65533;&#65533;&#65533;M(&#65533;&#65533;b&#65533;&#65533;&#65533;&#65533;&#65533;'}j&#65533;&#65533;&#65533;&#65533;&#65533;&#65533;&#65533;$&#65533;&#65533;(R&#65533;hQ&#65533;&#65533;&#65533;&&#65533;(&#65533;&#65533;&#65533;&#65533;&&#65533;&#65533;b~&#65533;w&#65533;(o"&#65533;&#65533;A&#65533;&#65533;#dF&#65533;&#65533;"&#65533;&#65533;A&#65533;&#519;&#65533;i&#65533;&#65533;$q(&#65533;&&#65533;&#65533;.&#65533;h>g`&#65533;&#65533;J)&#65533;&#65533;i_&#65533;&#65533;RV&#65533;b)&#65533;&#65533;&#65533;&#65533;&#65533;(&#65533;&#358;&#65533;&#65533;fo&#65533;&#65533;&#65533;F&#65533;y>&#65533;&#65533;8I&#65533;&#65533;a&#65533;&#65533;q&#65533;&#65533;&#65533;`&#1820;&#65533;e &#411;&#65533;&#65533;)&#65533;&#65533;(&#65533;&#65533;)&#65533;&#65533;&#65533;_&#65533;&#65533;v&#65533;h&#65533;:W&#65533;&#65533;&#65533;&#1948;&#65533;&#65533;#&#65533;@j&#65533;&#65533;&#65533;&#65533;&#54526;&#65533;&#65533;&#65533;&#65533;j{&#65533;dAeh&),v&#65533;&#65533;&#65533;&#65533;&#65533;jCuQ&#65533;Hg&#65533;^&#65533;FE&#65533;&#65533;*&#65533;&#65533;&mX&#65533;v&#65533;&#65533;&#65533;&#65533;&#1515;"j&#65533;&#492;V	&#65533;&#65533;D&#65533;
&#65533;I&#65533;n&#65533;j&#65533;^*&#65533;j&#65533;.g&#65533;&#65533;g&#65533;Ja&#65533;(&#65533;&#65533;BY&#65533;=&#65533;PfG&#65533;Rk&#65533;&#65533;b`&#65533;&#65533;3&#65533;&#44470;jGz&#65533;&#65533;9hJ&#65533;&#65533;&#65533;&#65533;&#65533;(y^(&#65533;&#65533;&#1963;ij&#65533;&#65533;&#65533;NH&#65533;~&#65533;&#65533;&#65533;&#65533;B&#65533;&#20294;&#65533;&#65533;h&#65533;&#65533;:V&#65533;&#65533;hl&#65533;&#65533;&#65533;&#419;&#65533;&#65533;xnen&#65533;&#65533;&#65533;&#65533;&#65533;&#65533;&#1722;&#65533;&#65533;&#65533;ZBm(%]&#65533;&#65533;2&#65533;v&#65533;\&#65533;2&#65533;&m&#65533;&#65533;^j&#65533;&#65533;B&#65533; &#65533;_E&#65533;,&#65533;&#65533;&#53214;,&#65533;>&#65533;,&#754;&#65533;&#65533;~&#65533;&#65533;&#65533;,1jZ&#65533;*&#65533;&#65533;&#65533;&#65533;&#65533;&#65533;<&#65533;&#65533;&#65533;&#65533;&#65533;nOs&#65533;&#65533;&#65533;&#65533;&#65533;nl&#65533;&#65533;&#65533;~&#65533;&#65533;Bm&#65533;!KD&#65533;	Z&#65533;.&#65533;&#65533;&#65533;Y&#65533;To&#65533;&#65533;&#65533;&#65533;&#65533;&#65533;&#65533;6&#1702;&#65533;&#920;m&#282;&#65533;&#1790;m&#65533;&#429;~j.&#65533;&#65533;&#65533;&#65533;&#65533;m&#398;&#65533;&#65533;h&#65533;&#65533;&#65533;&#65533;l&#1562;&#65533;&#1530;&#65533;&#65533;,l&#65533;&#65533;&#1605;+&#65533;:&#65533;&#65533;&#65533;-&#1786;'[&#65533;I@&#65533;&#65533;^&#65533;&#65533;&#65533;rn&#65533;}&#65533;&#65533;"&#65533; F!&#65533;&#1709;&#65533;&#65533;Z&#65533;V&#65533;&#65533;N+&#65533;&#65533;#0&#65533;&#65533;&#694;n&#65533;&#65533;L&#65533;2.&#65533;&#1448;&#65533;*,&#65533;J&#65533;&#65533;R&#65533;&&#65533;&#65533;F&#65533;&#65533;O&#65533;&#65533;f"FC&#65533;&#65533;&#65533;&#65533;&#65533;&#65533;z&#65533;&#65533;2o&#65533;&#65533;&#65533;6&#65533;&#65533;&#65533;-&#65533;&#65533;&#65533;&#65533;&#65533;&#65533;;&#65533;&#65533;&#65533;d&#65533;&#65533;&#174;w&#65533;>&#65533;&#65533;&#65533;Ko&#65533;&#65533;3~&#38502;K&#65533;,&#65533;
k*f&#65533;&#431;+&#65533;&#1455;S&#65533;&#65533;/&#65533;&#65533;&#65533;&#65533;&#65533;&#65533;&#65533;R&#65533;&#65533;&#65533;&#65533;&#65533;0&#65533;&#424;&#65533;vm&#65533;&#65533;C_&#65533;&#65533;&#65533;S&#65533; D&#65533;&#65533;&#65533;Q&#65533;&#65533;&#65533;L,&#65533;f&#65533;d&#65533;&#65533;&#65533;&#65533;d&#65533;&#65533;&#65533;&#65533;&&#65533;&#65533;&#65533;&#65533;&#65533;&#65533;p	&#65533;&#65533;	c&#65533;
&#65533;&#65533;i&#65533;&#65533;	&#65533;`b&#65533;&#65533;&#65533;[&#65533;&#65533;0;&#65533;r&#65533;&#65533;f&#65533;U0&#65533;&#65533;.-o&#65533;m&#65533;&#65533;&#65533;&#65533;&#65533;&#65533;&#65533;&#65533; &#65533;&#65533;&#65533;&#65533;&#65533;`&#65533;&#65533;&#65533;z1!'0&#65533;&#65533;&#65533;&#65533;&#65533;&#65533;Y&#65533;&#65533;2&#65533;7&#65533;&#65533;q\N&#65533;/g71Q1/&#65533;0]nMG&#65533;&#65533;&#65533;qE&#65533;&#65533;	To&#65533;sq!&#65533;&#65533;&#65533;&#65533;!&#65533;*&#65533;"&#65533;q&#65533;qKr`<&#65533;n&#65533;&#65533;z&#65533;%&#65533;{&#65533;0;&#65533;&#65533;&#65533;dK&#65533;&#65533;&#65533;&#65533;(/&#65533;&#65533;&#65533;&#65533;&#65533;X&#65533; &#65533;&#65533;5&#65533;&#65533;+&#988;!&#65533;&#65533;&#65533;&#65533;&#65533;&#65533;&#65533;&#65533;/[0rnf0&#65533;2:/i2o13{&#65533;;&#65533;i&#65533;&#65533;c&#65533;E&#65533;O&#65533;&#65533;&#65533;&#65533;&#65533;p&#65533;J&#65533;>&#65533;&#65533;6o&#65533;u3X5c-3r&#65533;'&#65533;s&#65533;&#65533;d9o&#65533;&#65533;&#65533;&#65533;(1&#65533;e&#65533;.&#65533;;r]&#65533;&#65533;:3)O/&#65533;&#65533;&#65533;&#65533;&#65533;V&#65533;&#65533;4J&#498;'&#65533;&#65533;u&#843;-&#65533;&#65533;B/t&#65533;&#65533;&#65533;j9&#65533;C&#65533;&#65533;D&#65533;&#65533;^&#65533; &#65533;&#65533;3;&#65533;.<g4Q33D&#65533;EI&#65533;E&#65533;&#65533;)3&#65533;?&#65533;4,c&#65533;&#742;tJXK&#65533;&#65533;Kg&#65533;#3tC&#65533;&#65533;Mwl&#65533;&#65533;L&#65533;O&#65533;&#65533;E&#65533;tPZ&#65533;d&#65533;&#65533;<&#1011;&#65533;&#65533;&#65533;&#65533;&#65533;&#65533;&#65533;3I&#65533;&#65533;=&#65533;IS5_s&#65533;E&#65533;7g&#65533;-&#65533;2m&#65533;&#65533;$&#65533;+F2N&#65533;&#65533;9s&#65533;N;F&#65533;&#65533;&#65533;\?K&#65533;&#65533;Yw&#65533;Z&#65533;;&#65533;&#65533;&#65533;P&#65533;&#65533;@1G&#65533;&#65533;G&#65533;5
&#65533;@]&#65533;&#65533;]&#65533;&#65533;5&#65533;&#65533;O_#&#65533;X&#65533;&#65533;
&#65533;'&#65533;-W&#65533;&#65533;&#65533;&#65533;Y&#65533;40KHc;&#65533;\&#65533;T&#65533;&#65533;&#65533;q&#65533;&#65533;&#65533;&#65533;X[&#65533;Yg6'&#65533;5gw&#65533;F&#65533;h#5ai&#65533;n&#65533;j&#65533;&#65533;t&#65533;w@x&#65533;P6&#246;&#65533;&#65533;0X&#65533;$m&#65533;&#65533;6&#65533;&#65533;W&#65533;v&#65533;&#65533;&#65533;&#65533;qo~&#65533;7	$7e6f?7!xtc&#65533;t&#65533;&#65533;'&#65533;&#45673;N,8&#65533;455&#65533;&#65533;&#65533;&#65533;r&#65533;v&#65533;T;W@Oe&#65533;&#65533;wp&#1043;lc&#65533;z&#65533;&#65533;#o&&#65533;&#65533;>&#65533;&#65533;7&#65533;O&#65533;w~&#65533;qC&#65533;X&#65533;5&#65533;z&#65533;Fw<&#65533;&#65533;8&#65533;&8v38&#65533;88 o7&#65533;&#65533;&#65533;@&#65533;s&#65533;xO&#65533;&#65533;i8&#65533;&#65533;n&#65533; .&#65533;.&#65533;&#65533;w%.&#65533;+&#65533;&#439;|?v[;&#65533;t&#65533;&#65533;}&#65533;8~?&#65533;&#65533;&#65533;@&#65533;&#65533;1&#65533;&#65533;&#65533;xf&#1848;&#65533;&#65533;5&#65533;^&#65533;&#65533;G&#65533;3&#65533;&#65533;&#65533;Cu&#65533;&#65533;&#65533;k&#65533;&#65533;>O&#65533;+y&#65533;&#492;s&#65533;U&#65533;&#65533;?&#65533;s&#65533;TXy*&#65533;%&#65533;f&#65533;NCAX&#65533;&#65533;pwq&#65533;9&#65533;&#65533;~&#65533;&#65533;@&#65533;&#65533;&#65533;&#65533;&#65533;&#65533;&#65533;&#65533;&#65533;&#65533;1&#65533;&#65533;`l&#65533;&#65533;&#65533;&#65533;&#65533;&#65533;y&#65533;&#65533;yH&#65533;lj&#65533;&#65533;&#65533;&#65533;&#15124;OyL&#65533;x&#65533;&#65533;x&#65533;&#695;cs&#65533;7r&#65533;&#65533;&#65533;[:&#65533;{&#65533;
&#65533;yg&#65533;9&#65533;&#65533;'&#65533;:D&#65533;&#65533;&#65533;&#65533;&#65533;&#65533;:&#65533;&#65533;&#65533;i&#65533;v&#65533;&#2041;&#65533;&#65533;&#65533;&#65533;&#65533;;&#65533;&#611;az6&#65533;&#65533;:&#65533;s&#65533;&#65533;s &#65533;0z&#65533;&#65533;&#65533;&#65533;&#65533;C&#65533;&#65533;$&#65533;S&#65533;&#65533;XY&#65533;?&#65533;F&#65533;&#65533;&#65533;&#65533;&#65533;&#65533;4;&#65533;&#65533;&#65533;3&#65533;&#65533;!<&#65533;@kr&#65533;&#65533;&#65533;&#65533;&#65533;&#65533;&#65533;&#65533;&#65533;9&#65533;f&#65533;A&#65533;&#65533;&#65533;U{8B't&#65533;&#65533;&#65533;i^&#65533;:&#905;Pw&#65533;@&#65533;c&#65533;&#65533;&#65533;&#65533;c1&#65533;&#65533;&#65533;&#65533;&#65533;&#65533;;&#65533;t>A&#65533;&#65533;&#65533;<&#65533;b;&#65533;&#65533;W&#65533;&#65533;&#65533;q%j&#65533;gk&#65533;&#65533;&#65533;&#65533;'jk&#65533;2z`w&#65533;&#65533;V=&#65533;?2&#65533;x&#65533;b&#65533;&#65533;&#65533;&#65533;&#65533;j&#65533;=&#65533;;%&#65533;&#65533;|N&#65533;&#65533;|h&#65533;E&#65533;&#65533;&#65533;L'4&#65533;=
&#65533;&#65533;_&#65533;&#65533;C<&#65533;l&#65533;&#65533;&#65533;&#65533;&#314;&#65533;[&#65533;&#65533;;&#1395;w&#65533;&#65533;&#65533;&#1005;7z=&#65533;&#65533;&#65533;&#65533;7>)-;&#65533;&#65533;&#65533;r{&#65533;&#65533;&#65533;	&#65533;}e&#65533;&#65533;&#65533;|:&#65533;&#425;7|&#65533;&#65533;&#65533;&#65533;s&#65533;&#1939;&#65533;&#65533;S&#65533;&#65533;;&#1493;&#65533;&#65533;&#65533;&#65533;&#65533;_f|n=&#65533;&#65533;&#65533;&#65533;&#65533;&#65533;&#2046;&#13565;&#65533;,&#65533;&#65533;(;&#65533;&#65533;t[&#65533;&#65533;&#65533;g~&#65533;&#65533;&#65533;{>&#65533;&#65533;==8@7S&#65533;&#65533;&#65533;~&#65533;&#65533;&#65533;&#1995;&#65533;&#65533;&#65533;&#65533;&#65533;&#65533;~&#65533;&#65533;&#65533;L&#65533;&#65533;&#65533;q&#65533;&#65533;&#65533;&#65533;&#65533;&#65533;|&#65533;&#65533;=&#65533;&#65533;&#65533;C'&#65533;&#65533;ed?&#65533;&#65533;&#65533;&#65533;&#65533;&#65533;&#65533;&#65533;&#65533;=&#65533;?&#65533;D&#65533;.&#65533;0&#65533;&#65533;Jp&#65533;"&#200;PTp&#65533;&#65533;E&#65533;T&#65533;H`@&#526;E&#65533;iAJ&#65533;+&#65533;dYf&#791;.&#65533;&#65533;y&#65533;&#65533;!&#65533;;y:&#65533;&#65533;&#65533;&#65533;3&#65533;&#65533;&#65533;iNAK&#65533;*&#65533;&#65533;&#65533;&#65533;S&#65533;&#945;z&#65533;&#65533;q&#65533;t&#65533;&#65533;&#65533;&#65533;&#65533;4c&#354;1{&#65533;LZ&#65533;k&#500;u&#65533;.&#65533;2s&#65533;&#1461;&#65533;&#65533;K&#65533;X&#65533;&#65533;x!&#65533;`&#65533;&#65533;:|x&#65533;`&#65533;7>&#65533;&#65533;G&#65533;3tY&#65533;e&#854;9&#65533;&#65533;&#65533;3&#65533;&#65533;?HW6DGj&#65533;=D&#65533;&#65533;&#65533;5&#65533;6`&#1334;}&#65533;vn&#65533;&&#65533;=&#65533;E&#65533;&#223;e&#65533;x%H&#65533;&#601;7&#65533;y\f&#65533;&#65533;
&#65533;6Mz&#65533;(Q&#65533;&#65533;yZ&#65533;&#935;zT&#65533;T&#65533;&#65533;&#65533;}Y&#65533;&#65533;&#65533;&#65533;&#65533;~|&#65533;q&#1911;7S?o[)Cz&#65533;&#65533;8&#65533;&#65533;1&#65533;<&#65533;&#65533;&#65533;N02&#65533;2&#65533;,4&#65533;F&#65533;&#65533;&#65533;&#65533;,&#65533;&#65533;&#65533;]&#65533;?
e&#65533;&#65533;&#65533;S&#65533;&#65533;2&#65533;h8&#65533;&#65533;&#65533;~.8]&#65533;F&#65533;dt.&#65533;&#65533;dG&#65533;t&#65533;&#65533;'&#65533;&#65533;J&#65533; &#65533;&#65533;&#65533;("&#65533;&#65533;&#65533;&#65533;[R<&#65533;&#65533;&#65533;&#65533;&#65533;&#65533;&#65533;&#65533;J&#65533;&#65533;&#65533;o&#65533;,&#65533;&#65533;J.&#65533;&#65533;&#65533;CR\Q&#65533;&#65533;,&#65533;LDT&#65533;&#65533;<c&#65533;	&#65533;&#65533;&#65533;&#65533;:'&#65533;&#65533;&#65533;&#65533;&#65533;&#65533;CA&#65533;06I&#65533;&#65533;&#65533;B&#65533;\&#65533;&#65533;iJ&#65533;&#65533;ki&#65533;Gm&#65533;.GGw&#65533;&#65533;&#65533;#&#65533;+R&#65533;$=e&#65533;)&#65533;&#65533;I&#65533;&#1672;r&#65533;*U&#65533;&#65533;,[&#1394;>.&#65533;&#65533;&#65533;=.&#65533;@q &#65533;&#1813;&#65533;4&#65533;&#65533;;&#65533;&#65533;&#65533;L&#837;&#65533;m!&#65533;B&#65533;&#65533;&#65533;&#65533;&#65533;&#65533;&#65533;4:&#65533;&#1537;F&#1814;Yg[&#65533;&#65533;L&#65533;]&#65533;&#65533;Fa,.&#65533;t%-w&#65533;&#65533;*}&#65533;RL7E$&#65533;y&#65533;U&#65533;|I&#65533;C*SO&#65533;&#65533;&#1984;&#65533;3C&#65533;UY}&#65533;&#65533;cmO&#65533;&#65533;i&#875;.&#65533;Kv&#65533;2{&#65533;&#65533;&#65533;&#65533;v&#65533;67&#65533;f&#65533;d&#1220;&#65533;&#65533;&#65533;&#65533;N&#65533;QX&#1221;c&#65533;&#65533;h&#65533;X[&#65533;q+,&#65533;q&#65533;&#65533;&#65533;&#65533;&#1029;T&#65533;&#65533;&#65533;&#65533;h&#65533;u-u&#1955;&#499;&#65533;&#65533;N?&#375;&#488;&#65533;&#65533;&#65533;&#65533;:&#65533;8U&#65533;&#65533;&#65533;U&#65533;!&#65533;&#1453;&#65533;&#65533;&#65533;&#65533;af]5&#65533;1+.:0&#65533;A6V&#65533;~&#65533;f&#65533;mF9E&#65533;Hv9&#65533;&#65533;(&#65533;@&#65533;lQq&#65533;&#1881;&#30593;.I&#34893;>&#39203;[&#65533;&#38724;rZ&#65533;{&#65533;v&#65533;j:B&#65533;
`&#1201;.u&#65533;Va-\;l&#65533;&#65533;&#65533;o&#65533;&#65533;&#65533;Xm^&#65533;>&#65533;1&#65533;&#65533;&#283;f<[yY&#65533;&#65533;L&#65533;M&#65533;&#65533;&#65533;&#65533;&#65533;e&#65533;U&#65533;~&#65533;&#1780;&#65533;&#65533;&#65533;@&#65533;q&#65533;yq&#475;&#65533;&#65533;Q&#65533;&#359;&#65533;&#65533;&#65533;K&#65533;&#65533;&#65533;&#65533;=&#65533;|<&#65533;E&#65533;j&#65533;&#65533;?&#65533;&#65533;&#65533;U&#2034;&#65533;a&#65533;]VW&#65533;&#65533;X2h;^&#65533;v&#65533;1&#65533;=z&#65533;&#65533;&#65533;cX&#65533;'xh*&#65533;&#65533;
&#65533;&#65533;&#65533;&#65533;&#65533;&#65533;&#65533;&#65533;s&&#65533;%&#65533;#!&#65533;B&#65533;|&#65533;\&#65533;&#65533;&#65533;x&#65533;S&#65533;&#65533;Wv&#65533;&#65533;>&#65533;&#65533;~&#65533;&#65533;&#65533;&#65533;&#65533;&#65533;&#65533;&#65533;&#65533;/&#65533;&#65533;O&#65533;&#65533;&#65533;&#65533;+&#65533;fpf&#65533;]&#65533;&#65533;&#65533;un&#65533;&#65533;&#65533;F@&#65533;**1@&#65533;&#65533;&#65533;&#65533;&#65533;&#65533;&#65533;91&#65533;L&#65533;~vB&#65533;PF&#65533;Q&#65533;
W&#65533;&#65533;&#65533;'y&#65533;&#65533;&#65533;&#65533;&#65533;&#65533;&#65533;<,&#65533;&#65533;&#65533;&#65533;B&#65533;&#2005;9&#65533;&#65533;&#65533;L&#65533;9&#65533;&#65533;0&#65533;nI&#65533;&#65533;&#65533;&#65533;$82Gv&#65533;wP&#65533;&#65533;&#1100;$L&#65533;A&#65533;&#65533;&#65533;Q$S&#65533;&#65533;6&#65533;;&#65533;&#65533;y&#65533;c&#65533;H&#65533;@&#65533;R&#65533;&#65533;,$nG&#65533;&#65533;&#65533;1@y&#65533;&&#65533;&#65533;&#65533;H^&#65533;&#65533;&#802;&#65533;}&#65533;&#65533;K&#65533;&#65533;c<&#65533;qJ&#65533;&#65533;&#1108;&#65533;;e&#65533;&#65533;&#1643;&#65533;5|&#65533;&#65533;&#65533;(&#65533;Y&#1202;&#65533;&#65533;T&#65533; &#65533;XH
P&#65533;&#65533;&#65533;&#65533;0-&#65533;&#65533;&#65533;Ap&#65533;Z&#65533;&#65533;`0&#65533;O&#65533;&#65533;&#65533;&#65533;@&#485;&#65533;j&#65533;&#65533;q*&#65533;f'=&#65533;&#65533;m&#65533;&#65533;&#65533;Q&#65533;)&#65533;;&#65533;st&#65533;&#65533;
&#65533;&#65533;&#65533;&#65533;tr&#65533;&#65533;]I &#65533;&#65533;&#65533;S&#65533;?&#65533;&#65533;&#65533;`)s&#65533;X&#65533;@2K&#65533;&#65533;e.&#65533;&#65533;&#65533;@&#65533;&#65533;Pk"&#65533;]]&#65533;6&#65533;L&#65533;&#65533;&#65533;&#65533;&#65533;E&#873;Q&#65533;&#65533;&#65533; &#65533;%&#65533;IR#zM
&#65533;&#65533;&#65533;VY*S&#65533;&#65533;T&#65533;&#65533;&#65533;g>&#65533;&#65533;&#65533;&#65533;ni&#65533;&#65533;/&#65533;SP&#65533;&#65533;T$B&#65533;OZ&#1315;"&#65533;:&#65533;q&#65533;8&#585;&#486;:&#65533;+&#65533;&#65533;H&#65533;:&#1386;6&#65533;^[&#65533;R:O_}&#65533;7V&#65533;&#65533;	P&#65533;&#65533;4&#65533;&#65533;$Jt&#65533;&#1436;&#65533;R)\#
G&#65533;&#1057;&#65533;v&#65533;tU&#65533;F&#65533;&#65533;M&#65533;&#65533;u&#65533;|&#65533;a,w&#65533;&#65533;F&#65533;a&#65533;&#65533;&#65533;&#65533;X#>A&#65533;^&#65533;&#65533;c!K&#65533;&#213;&#1375;&#65533;&#65533;f&#65533;T&#65533;&#850;&#65533;"&#65533;,hw>
M&#65533;
M&#65533;6RW&#65533;&&#65533;t$&#65533;l&#65533;e&#65533;&#65533;&#65533;&#65533;&#65533;&#65533;-a&#65533;&#65533;&#65533;&#65533;&#65533;&#65533;>&#65533;&#65533;&#65533;V&#65533;&#65533;&#65533;&#65533;!&#65533;&#349;X&#65533;\&#65533;z&#65533;0&#65533;%P~&#65533;&#65533;[4&#65533;y&#65533;&#65533;eTC&#65533;&#1640;&#65533;]7&#65533;~&#65533;&#65533; &#65533;SI&#65533;&#309;u/yg&#65533;&#65533;&#65533;&#65533;v&#65533;&#65533;&#65533;zU#&#65533;&#65533;.q&#65533;&#65533;b&#65533;x&#65533;E&#65533;r<e&#65533;&#65533;&#65533;j#Z&#65533;&#65533;&#65533;&#65533;r&#65533;#6M[d&#65533;P&#1485;&#65533;&#65533;nQ&#65533;&#65533;&#65533;&#374;&#65533;&#65533;&#65533;0&#65533;&#65533;&#65533;&#65533;&#65533;&#65533;&#65533;&~]&#65533;0&#64190;&#65533;u&#65533;&#65533;U&#65533;x&#65533;7&#65533;,&#65533;&#65533;&#65533;`&#65533;5Q	&#65533;0
&#65533;&#65533;&#65533;&#65533;&#65533;9&#65533;K&#1459;w[CR&#65533;&#65533;&#65533;&#65533;&#65533;P&#65533;CW&#65533;&#65533;W&#65533;&#65533;{&#65533;yb&#65533;&#65533;8
a1&#65533;T&#65533;&#65533;b&#812;&#65533;&#65533;&#65533;&#65533;&#1404;f&#65533;&#65533;&#65533;jU&#65533;&#65533;&#65533;&#65533;&#65533;(A&#65533;&#65533;&#65533;&#65533;&#65533;&#59002;&#65533;$&#65533;u6&#65533;&#65533;&#65533;EY&#65533;SFg&#65533;&#65533;&#65533;&#65533;&#65533;&#65533;iy&#767;&#65533;&#65533;M=ic&#65533;&#65533;&#65533;Q&#820;&#65533;&#65533;&#65533;&#65533;1x&#65533;,"u&#65533;[&#65533;&#65533;&#65533;&#65533;&#65533;&#65533;6L&#65533;]B&#65533;:&#65533;L&#65533;rz&#65533;eE&#65533;&#65533;&#65533;&#65533;&#65533;&#65533;&#65533;Fz5&#65533;l&#65533;&#65533;&#65533;t&#65533;&#65533;j&#65533;&#65533;8&#1905;&#65533;&#65533;]&#65533;U#G&#65533;w&#65533;&#65533;s&#65533;&#65533;mX&#65533;6&#65533;&#65533;&#65533;&#65533;&#65533;&#349;&#47841;&#65533;&#65533;S&#65533;_&#65533;&#65533;L&#65533;&#65533;['&#65533;&#65533;&#65533;&#65533;I`&#1399;&#65533;+N&#65533;&#65533;&#65533;&#65533;&#65533;&#65533;j&#65533;n>&#65533;q&#65533;=&#65533;&#65533;&#65533;@K&#65533;&#65533;&#65533;]&#65533;k{&#65533;{e8_&#65533;k*&#65533;'&#65533;&#65533;&#65533;&#65533;&#65533;&#65533;a&#65533;&#65533;&#65533;&#65533;+H&#467;&#65533;o&#65533;@&#65533;'Gy&#65533;Q}j&#65533;&#65533;&#65533;&#65533;&#65533;9	Q&#65533;&#65533;V&#65533;<&#65533;&#65533;:&#65533;Qv&#65533;&#65533;z&#65533;&#65533;&#65533;A&#65533;FO|&#65533;&#65533;&#65533;CZt&#65533;i&#65533;<&#65533;&#65533;&#65533;&#65533;6&#65533;&#65533;&#65533;&#1231;&#65533;&#65533;&#65533;e&#65533;&#65533;&#65533;&#65533;\&#65533;k-&#65533;&#65533;8B&#65533;&#65533;&#1568;t&#65533;&#65533;A&#65533;&#65533;&#65533;=&#65533;&#65533;&#65533;ym&#65533;&#65533;v&#65533;&#65533;&#65533;&#65533;}V_ &#65533;&#65533;&#65533;&#1640;o&#65533;&#65533;&#65533;&#65533;&#65533; &#65533;&#65533;&#65533;&#65533;&#65533;W&#65533;&#65533;&#1914;&#65533;&#65533;.&#65533;m[&#65533;&#65533;o8&#65533;gY&#65533;&#65533;=&#65533;&#65533;O&#65533;&#1482;P\eR&#65533;J?&#65533;&#65533;;&#65533;"&#65533;&#65533;&#65533;.&#65533;&#65533;&#65533;cDJ\&#65533;&#65533;&#65533;}&#65533;&#65533;Z&#65533;&#65533;<&#1841;D&#65533;&#65533;h&#65533;&#65533;&#65533;zvu/&#65533;&#65533;/&#65533;&#65533;% &#65533;z&#65533;@&#65533;&#65533;_&#65533;&#65533;&#65533;3&#65533;`O&#65533;&#65533;.&#1336;&#65533;&#65533;r&#65533;&#65533;&#65533;&#65533;&#65533;p&#65533; &#65533;&#65533;&#65533;.&#65533;&#65533;k&#65533;8/&#1583;&#65533;BL&#65533;60&#65533;&#65533;&#65533;O&#65533;|&#65533;P*&#65533;&#65533;m&#65533;&#65533;&#65533;:+&#65533;&#65533;&#65533;&#65533;&#65533;&#65533;n&#65533;p&#65533;(&#65533;&#65533;&#65533;b-N&#65533;*0&#65533;2&#65533;&#65533;&#65533;&#65533;p&#65533;&#65533;b&#65533;&#65533;J&#65533;&#65533;No&#65533;R&#65533;&#65533;&#65533;@I&#65533;&#65533;k&#65533;&#65533;&#478;p&#1020;&#65533;o)p&#65533;t&#65533;P&#1645;&#65533;&#65533;-&#65533;&#65533;p&#65533; 	&#65533;@b&#65533;&#65533;n&#65533;&#65533;bLP	y,&#65533;&#65533;&#65533;	Y&#65533;
&#65533;0&#65533;&#527;%%&#65533;&#65533;m&#315;&#65533;&#65533;&#65533;&#65533;n&#65533;o&#65533;&#65533;p"&#1096;&#65533;&#65533;*&#65533;&#65533;/b&#65533;	&#65533;&#65533;D6.y&#65533;o&#65533;&#65533;&#65533;&#65533;&#65533;&#65533;\P&#65533;o&#65533;X&#65533;E&#65533;&#65533;&#65533;J&#65533;&#65533;&#65533;p&#65533;&#65533;&#65533;8&#65533;k&#65533;&#65533;l&#65533;RnM&#65533;&#65533;&#65533;&#65533;J&#65533;u	%Q-&#65533;&#65533;1K&#65533;&#65533;/P&#65533;&#1584;	&#65533;"&#65533;>&#65533;f&#65533;Q_&#65533;@J1&#65533;&#65533;&#65533;&#65533;&#65533;
&#65533;_&#65533;Y&#65533;R^&#65533;'L&#65533;&#65533;m: "&#65533;&#65533;o&#65533;C&#65533;&#65533;&#1110;&#65533;p&#1868;l&#65533;&#65533;&#65533;&#65533;&#65533;1&#65533;&#65533;v`&#65533;&#65533;&#65533; +se&#65533;&#1145;D1&#65533;&#65533;P&#65533;&#65533;p!&#65533;&#65533;&#65533;&#65533;g)&#65533;&#65533;&#65533;q:f&#65533;m1&#65533;&#65533;/&#65533;&#1937;$&#1142;6&#65533;&#65533;&#65533;&#65533;&#65533;&#65533;&#65533;&#65533;_&&#65533;&#65533;&#65533;&#65533;-&#65533; &#65533;&#65533;&#65533;&#65533;S&#65533; '~(&#65533;&#65533;&#65533;&#65533;&#65533;&#65533;T1aL&#65533;b,&#65533;&#65533;&#65533;&#65533;(/2&#65533;n0"&#65533;>$C&#65533;
&#65533;&#65533;$M&#65533;$Q&#65533;&#65533;&#65533;%[r&#65533;b&#65533;,&#65533;Q&g&#65533;k&#65533;VF[&#65533;&#65533;&#65533;'&#65533;&({&#65533;!&#65533;&#65533;Y)&#65533;)&#65533;#8&#65533;2&#65533;&#65533;&#65533;&#65533;#&#65533;&#65533;*&#65533;RJ&#65533;&#65533;q~&#65533;&#65533;`&#65533;&#65533;13&#65533;&#65533;8&#65533;@,&#498;,/333-&#65533;&#65533;B&#65533;&#65533;&#65533;K!&#65533;.E&#65533;.&#65533;R&#65533;&#65533;4MSQ&#65533;&#65533;`0&#65533;&#65533;&#65533;^&#65533;&#65533;f6a&#65533;0&#65533;r&#65533;&#65533;1^&#65533;K15&#65533;&#65533;&#65533;&#65533;+&#65533;Q&#65533;&#65533;Q3&#65533;&#65533;2&#65533;&#65533;&#65533;	&#65533;&#65533;?T&#65533;&#65533;&#65533;fD3!K&#65533;&#65533;q&#65533; r)&#65533;;&#65533;&#65533;&#65533;&#65533;(%&#65533;3&#65533;&#65533;6	q&#65533;<27u3&#65533;/m&#65533; &#65533;=o	9_&#65533;8&#65533;>/&#65533;-&#65533;&#65533;v&#65533;[B&#65533;&#65533;&#65533;&#65533;(&#65533;&#65533;:&#65533;s;&#65533;r#&#65533;&#65533;&#65533;&#65533;3<&#65533;P&#65533;2=%&#65533;w"B&#65533;I&#65533;&#65533;=&#65533;&#65533;+q,&#65533;s2)&#65533;>&#65533;0D&#65533;&#65533;&31 3d?&#65533;&#65533;?&#65533;R(e&#65533;&#65533;&#65533;-&#65533;
4!&#65533;&#65533;@&#1866;#p$&#65533;R#5Be&pT0&#65533;l0&#65533;B`&#65533;z3C&#65533;tC?&#65533;&#65533;&#914;Da&#65533;
&#65533;&#65533;&#65533;&#65533;J&#65533;tD&#65533;&#65533;I%&#63407;&#65533;&#65533;K &#65533;&#65533;E&#440284;PF&#65533;+;&#65533;t5'&#65533;x4sBwT}&#65533;&#65533;&#65533;&#65533;/#&#65533;sib1TC&#65533;&#65533;I&#65533;Q2&#65533;!D&#65533;tJ&#65533;&#65533;J&#65533;9{&#65533;z&#65533;?&#65533;:I3&#65533;&#65533;@&#65533;&#65533;&#65533;`45&#65533;_&#65533;&#65533;B&#65533;A&#65533;&#65533;&#65533;S&#598;cO3&#65533;7&#65533;&#65533;&#65533;&#65533;&#65533;&#65533;&&#65533;S>&#65533;&#65533;
UVQ&#65533;&#65533;P&#65533;W&#978;&#65533;4&#65533;Q&#65533;2.K&#65533;?&#65533;&#65533;&#65533;BRU&#65533;LiT&#65533;r&#65533;&#65533;&#65533;LB61H&#65533;RT&#65533;&#65533;&#65533;H&#65533;T&#65533;SI&#65533;&#65533;=&#65533;4b<0P)3KcU\g&#65533;VUV&#65533;2&#65533;B	&#65533;]GS&#65533;&#65533;t&#65533;.U^'"T#T&#65533;&#65533;&#65533;&#65533;3Z&#65533;uZwt$:&#65533;O3T=&#65533;TUY&#65533;2&#1136;2&#65533;&#65533;\o&#65533;U&#65533;&#65533;&#65533;&#1872;&#65533;W&#65533;&#65533;&#65533;&#1845;p&#65533;&#65533;/&#65533;@-&#65533;F&#65533;<&#65533;&#65533;&#65533;&#65533;&#65533;&#65533;&#65533;&#65533;&#65533;&#65533;S&#65533;&#65533;&#2581;"6`y&#65533;&#65533;&#65533;~&#65533;.&#65533;&#65533;I&#65533;&#65533;u&#65533;a[Vg5\&#65533;&#65533; &#65533;G&#65533;c3^	&#65533;&#1588;qc&#65533;R%tN&#65533;&#65533;;&#65533;-&#65533;&#65533;ZU6*w&#65533;_}
Isf&#65533;%&#65533;&#65533;C&#65533;J&#65533;g&#65533;Vl&#998;&#65533;\&#65533;&#65533;&#65533;b&#65533;&#65533;	&#65533;&#65533;	&#65533;&#65533;&#65533;PM&#65533;nSo;U&#65533;Z&#65533;q&#65533;&#65533;&#65533;&#65533;&#65533;k&#65533;V2&#65533;u2&#374;86Wq&#65533;l&#65533;&#1296;&#65533;p&#65533;"&#65533;.U&#65533;cktc&#65533;&#65533;&#65533;&#65533;H&#65533;VH&#65533;IN&#65533;&#65533;q&#65533;S8&#65533;p&#65533;5&#65533;&#65533;&#65533;Iq3&#65533;l3&#65533;q&#65533;V
&#65533;&#65533;$&#65533;m	o_io&#65533;0&#65533;M&#65533;3j7&#65533;o&#65533;&#65533;sWV#o&#65533;&#65533;eCw&#65533;H&#65533;t7>W&#65533;&#65533;1q&#65533;&#65533;
Zwq&#65533;&#65533;U&#65533;&#65533;&#65533;vviw&#65533;&#65533;&#65533;tw^+&#65533;e5&#65533;w}7S&#65533;7B]&#65533;&#1676;kq&#65533;:&#65533;@&#65533;7&#65533;&#65533;y	&#65533;y&#65533;z&#65533;&#65533;P&#65533;&#65533;u&#65533;&#65533;	&#65533;&#65533;Q&#65533;{&#65533;&#65533;ROn&#65533;e&#65533;7Ok&#65533;s&#65533;=&#65533;}&#65533;USYbj.P~&#65533;~&#65533;&#65533;~;&#65533;y&#65533;&#65533;&#65533;&#65533;&#65533;&#65533;vrh&#65533;qm&#65533;; &#65533;&#65533;!&#65533;&#65533;&#65533;S&#65533;Yc&#65533;&#65533;&#1047;s{Ws]&#65533;!08&#65533;K&#65533;&#65533;7&#65533;&#65533;&#1091;6u&#65533;W&#65533;&#65533;&#65533;&#65533;&#65533;Dv	X@VX{&#65533;&#65533;q8|&#65533;|#Na&#65533;&#65533;hs&#65533;&#65533;&#65533;nE&#65533;"&#65533;Q&#11010;UB&#65533;O&#1351;&#65533;.&#65533;&#65533;Tq&#65533;&#65533;
&#65533;&#65533;&#65533;&#65533;6{&#65533;U&#65533;5L&#31910;zs_y_Mwst&#65533;@W&#65533;%4k&#65533;&#65533;w&#65533;&#65533;&#65533;h&#65533;%&#65533;&#65533;9v&#65533;&#65533;&#65533;&#65533;&#65533;0&#65533;&#65533;P&#65533;&#65533;I&#1496;\&#65533;&#65533;&#65533;&#65533;&#65533;&#65533;Qil&#65533;&#65533;&#65533;&#65533;&#65533;&#65533;W&#65533;&#65533;G&#65533;r&#65533;&#65533;&#65533;%b&#65533;Z7&#65533;_&#65533;&#65533;&#65533;&#65533;&#65533;x&#65533;&#65533;'&#65533;&#65533;&#65533;&#65533;&#65533;
z&#1623;&#1613;1&#65533;X&#65533;O&#65533;6yE&#65533;&#65533;]+&#65533;&#65533;&#65533;v\&#65533;5&#65533;Z&#65533;gb8T&#65533;M&#65533;%V&#65533;&#65533;r&#65533;U&#65533;F&#65533;&#341;&#65533;'&#65533;&#65533;8&#65533;6U&#65533;&#972;&#65533;w&#65533;Y&#65533;+Y
&#65533;&#65533;&#65533;y&#1629;&#65533;&#65533;&#65533;Y&#65533;	%&#65533;&#65533;	&#65533;&#65533;&#65533;&#65533;gq&#65533;9&#65533;&#65533;&#65533;\&#65533;&#1568;&#65533;T&#65533;7rZ&#65533;!M&#65533;&#387266;)&#65533;&#65533;)&#65533;&#65533;%&#65533;&#65533;&#65533;&#65533;`&#65533;&#40406;mY&#65533;sY&#65533;&#65533;y&#65533;&#65533;Y&#65533;=&#65533;&#65533;&#65533;$&#65533;5&#65533;&#65533;&#65533;9Xz&#65533;/"&#65533;&#65533;Z&#65533;&#65533;&#65533;&#65533;Yd&#65533;Y&#65533;S&#65533;&#65533;c&#65533;&#65533;	N&#65533;&#65533;&#65533;&#65533;k&#65533;5z&#65533;&#65533;&#65533;&#65533;A&#1704;&#1529;/F0&#65533;&#819;0&#65533;5&#65533;rz&#65533;&#65533;9tc&#65533;x&#65533;&#65533;^&#65533;l&#65533;e&#65533;&#65533;&#65533;4&#65533;1Mq&#65533;&#65533;&#65533;u%d&#65533;f&#65533;&#65533;~&#65533;'&#65533;&#65533;&#65533;&#65533;&#65533;=&#65533;&#65533;%ir&#65533;	S&#65533;&#65533;:&#65533;S&#65533;!,|D&#65533;|&#65533;&#65533;zn&#65533;&#65533;&#65533;&#250;E&#65533;&#65533;&#65533;&#65533;	&#65533;z&#65533;5&#65533;Q&#65533;&#65533;5&#65533;&#1530;&#65533;&#65533;&#65533;&#65533;S&#65533;&#65533;,&#65533;&#65533;x&#65533;z&#65533;W&#65533;&#65533;&#65533;&#65533;&#65533;iX&#65533;Y&#65533;K&#65533;&#65533;oS&#65533;&#65533;R&#65533;Q&#1383;&#65533;q&#65533;&#65533;&#65533;&#65533;\#{ &#65533;y9&#65533;&#65533;E&#65533;%R&#65533;=k&#65533;&#65533;&#65533;&#65533;ji.&#65533;M&#65533;GQ&#65533;&#65533;[&#65533;&#65533;&#65533;&#65533;&#65533;&#65533;/2&#65533;Wi[JC&#65533;&#65533;&#65533;[&#65533;&#65533;&#65533;&#65533;&#65533;f@y&#65533;&#65533;&#65533;&#65533;&#65533;&#65533;y&#65533;&#65533;X&#65533;AK6=r&#65533;&#65533;A&#65533;&#1789;&#65533;&#65533;X&#65533;&#65533;&#65533;&#1772;&#65533;&#65533;&#65533;~![&#65533;&#65533;&#65533;&#65533;&#65533;&#65533;?QY&#65533;&#65533;&#65533;~Eoe0o&#65533;&#65533;j?&#65533;&#65533;&#65533;<&#65533;&#65533;&#40702;&#65533;Z&#65533;	&#65533;g&#65533;&#65533;&#65533;{&#65533;q;&#65533;L3/&#65533;).3K&#65533;&#65533;P8&#65533;&#65533;&#65533;&#65533;8&#65533;&#65533;5&#65533;&#65533;&#65533;&#65533;&#65533;iz&,g&#65533;&#65533;&#65533;$<8#&#65533;&#167;[&#65533;k{&#65533;{&#65533;e&#65533;c'&#65533;&#65533;RY&#65533;t%&#65533;X&#65533;c&#65533;&#65533;&#65533;iW|&#65533;&#65533;&#65533;&#65533;[&#942;!&#65533;!&#65533;&#65533;f&#1794;i&#65533;)<&#65533;!&#65533;p&#65533;5<	&#65533;&#65533;&#823;{&#65533;&#65533;;!<6&#65533;&#65533;l|Q<&#65533;6&#65533;&#1692;&#65533;|&#65533;&#65533;&#65533;&#65533;&#65533;&#65533;!r&#65533;&#65533;&#65533;&#65533;&#65533;&#65533;\#|x&#763;\&#65533; &#65533;%&#65533;{&#65533;&#65533;&#732;&#827;;&#65533;&#65533;J&#1372;&#65533;4&#65533;&#65533;?&#65533;&#65533;&#65533;&#65533;x&#65533;&#65533;>&#65533;&#65533;op&#65533;&#65533;<&#65533;&#65533;{&#65533;&#65533;&#65533;&#65533;W;&#65533;&#65533;;&#65533;=&#449;&#65533;&#65533;&#65533;&#1055;A&#65533;_}	$&#65533;&#65533;&#65533;&#65533;}2&#65533;E{&#65533;&#65533;lN&#65533;&#65533;G&#65533;<&#65533;{&#65533;1&#1311;}-&#65533;&#65533;&#65533;;&#65533;&#230;&#65533;Y=&#1115;&#65533;&#65533;?&#65533;&#65533;&#65533;&#65533;&#65533;:"]&#65533;&#65533;x&#65533;i&#65533;sl&#1271;&#65533;&#65533;U&#65533;&#65533;)8&#65533;&#65533;&#65533;&#65533;&#65533;|Qt&#65533;&#65533;o&#65533;&#65533;Q&#777;&#65533;&#65533;&#65533;&#65533;&#65533;&#65533;&#65533;&#65533;&#65533;&#65533;
x&#65533;cl&#65533;>I
&#65533;&#65533;&#65533;E&#65533;&#65533;N&#65533;&#1787;t&#65533;&#65533;&#65533;&#65533;=&#65533;S"&#65533;&#65533;	^&#65533;&#1909;&#65533;&#65533;D&#65533;&#65533;&#65533;&#65533;&#1910;&#65533;&#65533;5&#65533;&#65533;&#65533;&#65533;&#65533;|&#65533;&#65533;&#65533;&#65533;N&#65533;}&#65533;
#&#378;&#65533;}&#65533;m&#65533;&#2546;N	&#65533;&#65533;I&#65533;&#65533;&#65533;&#65533;&#65533;&#65533;&#65533;O&#65533;>&#65533;&#65533;U&#65533;&#65533;+&#65533;&#65533;/&#65533;&#65533;&#65533;y&#65533;&#65533;&#65533;gL&#65533;ut&#65533;z<C&#65533;&#1356;j&#530;^&#65533;&#65533;&#1805;&&#65533;]&#65533;&#65533;&#65533;&#65533;&#65533;f&#65533;M&#65533;&#65533;m&#65533;&#65533;%&#65533;&#65533;s^&#789;&#65533;&#65533;1&#65533;&#65533;g=&#65533;&#65533;95&#65533;&#50447;&#65533;&#65533;
gS&#65533;<e&#65533;&#65533;&#65533;&#65533;&#65533;~&#299;^&#65533;&#65533;&#65533;6KB&#65533;&#65533;&#65533;f#&#65533;&#65533;&#65533;&#65533;&#65533;^&#65533;&#65533;&#65533;y>&#65533;&#65533;ZFp&#65533;%M&#65533;}&#65533;E&#65533;&#65533;%e&#65533;&#65533;G&#65533;T&#65533;1&#65533;&#65533;&#65533;&#65533;&#65533;<_?&#65533;&#65533;&#65533;w&#65533;^&#507;&#594;&#65533;;&#65533;&#65533;q&#65533;_?&#65533;&#65533;54&#1284;&#65533;ht&#65533;T&#65533;G&#14261;8&#65533;R&#65533;o&#65533;I&#65533;&#65533;E&#65533;&#65533;&#65533;:*&#65533;&#65533;;&#65533;&#65533;c&#65533;&#986;&#65533;&#65533;]&#65533;&#65533;&#65533;a_&#65533;%D&#65533;&#65533;&#65533;o?&#65533;'j%&#65533;&#65533;A&#65533;&#65533;&#65533;v&#1473;
_&#65533;&#65533;&#65533;&#65533;==&#65533;&#65533;&#65533;&#65533;X&#65533;=&#65533;&#65533;&#65533;&#65533;&#65533;?&#65533;&#65533;&#65533;&#65533;&#65533;&#65533;&#1645;_A&#65533;l&#65533;&#65533;^&#65533;&#603;&#65533;7&#65533;{}_x3?*&#65533;&#65533;&#65533;&#65533;>&#65533;[^&#65533;&#65533;A&#65533;&#65533;&#1072604;-&#65533;&#65533;Q_&#65533;&#65533;&#65533;&#65533;a=&#65533;&#65533;@:d&#65533;&#65533;&#65533;&#65533;&#65533;&#65533;&#65533;&#635;&#1827;&#65533;}s&#65533;&#65533;&#65533;&#65533;&#65533;&#65533;
r&#65533;&#65533;&#65533;&#65533;&#65533;&#65533;&#65533;&#443;&#65533;&#65533;s&#65533;>Wu&#65533;&#65533;&#65533;%&#65533;&#65533;&#65533;&#65533;&#1451;_4n@&#65533;&#65533;&#65533;&#65533;|&#65533;&#65533;W&#65533;}&#65533;&#629;]0G&#65533;&#65533;?&#65533;F&#65533;&#65533;Lx~&#65533;&#65533;sUQUw|&#65533;&#65533;|3&#65533;M&#65533;&#65533;&#65533;&#65533;&#65533;&#65533;&#65533;&#65533;&#65533;&#65533;w&#65533;&#65533;&#65533;&#65533;&#65533;&#65533;&#65533;o&#65533;M&#1279;|&#65533;&#65533;&#65533;&#65533;&#65533;&#65533;_"mp&#65533;jg&#65533;y3&#65533;&#65533;7&#65533;&#65533;&#65533;&#65533;=6RT0&#65533;?&#65533;&#65533;&#65533;&#65533;&#65533;&#65533;&#65533;&#65533;&#65533;&#65533;&#65533;1]&#65533;%8&#65533;&#65533;&#65533;"&#65533;[&#65533;%&#65533;~&#65533;&#65533;&#65533;JQ&#65533;&#499;	&#65533;`3&#65533;	&#65533;	&#65533;	&#65533;_&#65533;&#65533;C&#798;/&#65533;&#65533;&#65533;_AA*&#65533;&#65533;|q&#65533;&#65533;&#65533;&#65533;&#65533;'&#65533;]$&#65533;&#65533;S&#65533;&#65533;&#65533;&#65533;&#1951;]&#65533;&#148;?&#65533;l&#65533;w|\&#65533;&#65533;Wuu3&#65533;&#785;`3&#65533;	&#65533;	&#65533;&#65533;C&#65533;&#65533;\A&#65533;&#65533;&#65533;m&#65533;&#65533;&#65533;&#65533;A1]x}&#65533;&#65533;&#65533;&#43614;&#65533;&#65533;N&#401;&#237;&#65533;&#429;&#65533;[&#65533;R&#65533;~\c&#65533;&#65533;_wU&#65533;x&#65533;3<&#65533;&#65533;	&#65533;3_&#65533;&#65533;&#65533;.&#65533;R&#65533;&#65533;&#65533;{&#65533;"&#65533;&#65533;&#65533;g&#65533;&#65533;5&#65533;&#43614;&#65533;&#65533;|&#1215;&#65533;&#65533;&#65533;&#65533;E&#65533;&#65533;&#65533;&#65533;&#65533;&#65533;&#65533;&#65533;J&#65533;u\&#65533;4&#65533;W}&#65533;{	6c3&#65533;&#65533;\&#65533;&#65533;&#65533;&#65533;Z&#65533;&#1623;&#65533;&#65533;CMw-*&#65533;&#65533;&#65533;&#65533;&#65533;&#65533;^&#65533;&#65533;&#65533;&#65533;&#65533;&#65533;$d9&#65533;&#65533;&#65533;&#65533;?&#65533;&#65533;G"&#65533;w&#65533;]&#65533;&#65533;&#65533;u\&#65533;u\&#65533;&#65533;J&#65000;&#65533;&#65533;@&#65533;&#65533;Ew&#65533;&#65533;&#65533;&#65533;g0W&#65533;&#1276;o&#65533;&#2025;&#65533;w&#65533;]~&#65533;uD&#65533;&#65533;$Z&#65533;|&#65533;}&#65533;&#65533;V"&#65533;&#65533;&#65533;U\&#65533;{\w&#65533;zq6&#821;&#65533;_&#65533;Qt7&#65533;6&#869;&#65533;&#65533;~&#65533;3&#65533;&#65533;q&#65533;&#43614;&#65533;q&#65533;&#1809;c&#65533;&#65533;K&#65533;&#65533;&#65533;&#615;Z&#65533;!&#65533;u&#757;awv&#65533;y&#1425;	&#65533;	&#65533;	&#65533;&#65533;&#65533;%pE&#65533;&#65533;&#65533;&#65533;~&#65533;}&#65533;&#65533;>&#65533;&#65533;&#65533;&#65533;&#65533;X&#65533;G&#65533;&#65533;&#65533;V&#65533;W"&#8161;i~\&#341;zvgW7&#249;&#65533;?C&#65533;&#65533;&#65533;C&#65533;&#65533;C&#65533;%p&#65533;&#65533;&#65533;8w&#65533;^&#65533;&#65533;^&#1769;&#65533;&#937;&#65533;;P&#65533;&#65533;}&#1759;"&#65533;&#65533;^~&#65533;t\&#1785;awv\]g\&#65533;&#49888;O&#65533;&#65533;9&#65533;%D&#65533;&#65533;&#1656;&#65533;zw&#65533;&#65533;&#65533;&#65533;4&#65533;&#65533;&#65533;&#65533;&#65533;&#65533;GB&#65533;o&#65533;&#65533;^x!\"&#65533;<&#65533;&#65533;&#65533;9&#65533;&#65533;J&#65533;z\v\7z\&#469;\a}&#29946;O&#65533;Z&#65533;&#65533;&#65533;?q&#65533;?|&#744;&#65533;&#65533;>*&#65533;&#65533;&#65533;q&#65533;&#553;&#65533;&#65533;&#779;O"&#65533;&#65533;&#65533;i&#65533;&#65533;q&#65533;&#65533;&#65533;~\&#65533;&#65533;P&#1785;a&#65533;&#65533;&#65533;7&#65533;&#65533;&#65533;_&#65533;&#65533;&#65533;9Q4p&#65533;:1&#65533;&#65533;&#916;&#65533;<[&#65533;9&#65533;&#65533;q&#65533;&#65533;\&#65533;&#1864;&#65533;&#65533;^&#65533;&#65533;&#65533;i&#65533;&#65533;&#65533;~\!{\-&#1618;y&#65533;&#65533;5&#65533;Z&#65533;&#65533;o26E_&#65533;A&#65533;{S&#65533;&#65533;&#1513;&#65533;"&#65533;&#65533;%&#65533;&#65533;&#65533;]&#65533;&#65533;^HY&#65533;&#65533;?&#963;&#65533;&#65533;w|\&#65533;z\-9&#813;;J&#65533;&#65533;&#65533;&#65533;&#65533;Bb&p&#65533;eZ&#65533;f&#65533;&#65533;&#65533;&#65533;r&#65533;S&#65533;&#65533;q&#65533;&#65533;&#65533;&#65533;&#65533;>&#65533;&#65533;]j&#65533;=&#65533;%&#65533;&#65533;&#65533;&#65533;w\&#65533;&#1426;-9&#249;{&#65533;&#65533;&f&#65533;b&p<&#65533;6&#65533;&#65533;&#65533;&#65533;>&#65533;&#65533;S&#65533;&#65533;&#65533;&#65533;&#65533;&#65533;W&#65533;&#65533;&#65533;&#65533;G&#65533;&#65533;&#65533;&#65533;&#65533;7&#65533;&#65533;y&#65533;&#65533;&#65533;&#1426;&#65533;&#1658;&#1785;&#65533;&#65533;~n&#65533;e&#65533;Gd~&#65533;m&#65533;4&#65533;[&#65533;&#65533;1&#65533;F&#65533;&#1513;&#65533;%<&#65533;'&#65533;&#65533;G&#65533;&#65533;&#65533;&#65533;! &#65533;&#65533;&#65533;{u&#65533;&#65533;a&#1426;w&#65533;&#65533;]&#65533;?$p&#65533;Fd`&#65533;&#65533;&#65533;[>&#65533;&#65533;&#962;&#65533;&#65533;%OH#G&#39518;&#65533;uD&#65533;;&#721;&#65533;&#611;&#65533;&#65533;:&#2015;&#65533;^QVW&#65533;&#65533;&#65533;&#22115;&#65533;&#65533;&#489;&#65533;&#65533;&#65533;Z&#65533;Fd`&#65533;&#65533;Y0&#65533;&#65533;x&#65533;&#65533;&#65533;&#65533;&#65533;^&#65533;q&#65533;&#43614;e&#65533;J&#65533;7&#65533;&#65533;k:&#65533;M&#65533;&#1267;ou&#65533;&#65533;A&#1682;&#1785;&#65533;&#65533;&#65533;&#65533;&#65533;@&#65533;&#65533;B&#65533;&#65533;3U&#65533;ez&#65533;c&#1279;H&#65533;>&#65533;&#65533;&#65533;&#65533;&#65533;1&#65533;&#65533;&#65533;&#43646;&#65533;c&#65533;p&#65533;^&#65533;[$ !&#65533;
&#65533;,&#65533;h&#65533;! (!"!(  !!"!#$#%)%(%%)+&%0&)0(&$(&*)'1)(%)*-+-2-0.-04.18/.80.80/412524;56@58=68769@86A87<8:=:<C<>H=@E>AI@>I@?E@BFBDLDFPEHNFIQHFQHINILTKNXLPVMQZPNYPQUQT]TU`TX^UYbXWaY[eZ`g[^i]ak_dp`^g`^j`cnbeqejtglxhkvjmyjpwmq|nt&#65533;ps~qu&#65533;rxty&#65533;v{&#65533;v&#65533;&#65533;xv&#65533;x{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430;&#65533;&#560;&#65533;&#432;&#65533;&#561;&#65533;&#65533;&#65533;&#65533;&#436;&#65533;&#758;&#65533;&#1078;&#65533;&#950;&#65533;&#1080;&#65533;&#952;&#65533;&#1081;&#65533;&#442;&#65533;&#506;&#65533;&#827;&#65533;&#1278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x&#65533;&#65533;&#65533;&#65533;*\X&#65533;&#65533;&#199;#J6&#65533;b&#331;3j&#65533;&#561;&#65533;&#463; C&#65533;&#65533;E&#65533;&#65533;IZ&#65533;R&#27301;&#674775;0G&#668;	&#65533;&#65533;&#859;8s&#65533;&#1817;&#1253;&#984;@&#65533;
&#65533;&#65533;f&#1123;&#65533;&#65533;"]z&#65533;&#65533;S&#65533;?[>&#65533;JUj&#1387;-_&#65533;&#688;&#65533;&#1519;`&#202;K&#65533;,&#435;47&#65533;ZT&#65533;H&#65533;i&#65533;&#65533;K&#65533;&#65533;&#1915;C&#65533;&#65533;e&#65533;&#65533;o&#1321;&#65533;,&#1388;&#65533;&#200;+6&#65533;.&#895;+&#65533;&#65533;&#65533;,&#65533;&#65533;&#728;&#65533;&#65533;&#38376;&#1918;&#65533;!&#65533;&#65533;Jz0&#1455;&#65533;R&#65533;^&#65533;:&#65533;&#65533;&#1520;O&#65533;8&#65533;h&#65533;n&#65533;B&#65533;[&#1649;&#65533;&#65533;}{&#65533;.&#65533;&#65533;&#65533;&#65533;&#65533;M&#65533;U>&#65533;9[&#65533;&#65533;&#65533;1&#65533;&#65533;:&#65533;&#65533;&#65533;&#1577;Wo&#65533;&#65533;&#65533;&#65533;	;&&#65533;&#65533;&#65533;{&#65533;&#65533;&#65533;&#33387;?&#65533;&#65533;&#65533;N&#65533;&#65533;&#65533;&#65533;nN&#65533;&#65533;&#65533;&#65533;&#1653;&#65533;&#2015;&#65533;?&#65533;&#65533;(&#65533;D&#65533;&#65533;fI&#65533;!wWy&#65533;1&#65533;^q&#65533;Eae&#65533;Uh&#65533;&#65533;&#65533;&#65533;&#65533;&#1798;&#65533;i&#65533;&#65533;v&#65533;}(b&#65533; &#65533;h&#65533;(rD&#65533;W&#65533;)8&#65533;&#65533;0&#65533;&#65533;&#65533;&#65533;4&#65533;h#EJw#&#65533;r&#65533;U*&#65533;H&#65533;DY&#65533;t&#65533;vb&#65533;&#65533;&#65533;Z&#65533;F)&#65533;&#65533;3V&#65533;&#65533;&#65533;=f&#65533;&#65533;}M	i&#65533;`&#65533;&#65533;&#65533;d.T&&#65533;&#65533;&#65533;"&#65533;T&#65533;&#1510;&#65533;p^&#65533;`&#65533;{i&#65533;%&#65533;O&#65533;)&#65533;|&#65533;&#65533;Aa&#65533;&#65533;&#65533;N^&#65533;&#1428;&#65533;%&#65533;f&#65533;&#65533;&#65533;H&#65533;&#65533;5&#65533;y&#65533;`!:#&#65533;&#65533;&#65533;`&#65533;i&#65533;&#65533;v&#679;&#65533;
&#65533;&#65533;&#65533;&#65533;&#65533;!-&#65533;&#65533;X&#65533;&#65533;*'&#65533;&#65533;N&#65533;&#65533;&#65533;T&#65533;^jk&#65533;&#65533;&#65533;&#65533;&#65533;&#65533;g	(&#65533;&#65533;&#65533;:&#65533;X&#65533;&#65533;J^&#65533;&#65533;y&#65533;&#65533;&#618;&#65533;&#65533;&#65533;&#65533;
i&#65533;&#65533;&#65533;G&#65533;&#65533;f&#65533;+&#65533;&#65533;r&#65533;&#65533;&#65533;&#65533;~+&#65533;j4'o&#934;K*&#65533;&#874;&#65533;&#65533;&#65533;&#65533;(&#65533;&#65533;6&#65533;m&#65533;&#65533;&#28397;&#65533;&#65533;&#65533;	&#65533;C&#65533;&#65533;&#65533;&#65533;&#65533;j&#65533;,&#65533;&#65533;&#65533;.&#65533;&#65533;J&#65533;%&#65533;&#65533;&#65533;&#65533;&#65533;Vlq&#65533;&#65533;&#65533;&#65533;+0&#65533;X&#65533;&#65533;&#65533;[&#65533;&#65533;&#65533;&#65533;p&#307;fUk&#347;v&#65533;L&#65533;4&#1484;&#65533;&#65533;8k2&#65533;'&#65533;&#65533;&#65533;&#975;&#65533;&#65533;&#1942;'&#65533;&#65533;&#65533;E"&#65533;&#65533;&#65533;97&#65533;&#65533;&#65533;;&#65533;&#65533;&#65533;&#65533;%&#65533;l&#65533;&#65533;B&#65533;&#65533;|&#65533;1&#65533;&#65533;&#65533;^&#65533;-&#65533;&#65533;d&#65533; &#65533;ZG&#65533;&#65533;R&#65533;&#65533;&#65533;&#65533;&#65533;E&&#65533;&#65533;5&#65533;mw&#65533;ew&#65533;&#65533;&#65533;&#65533;&#65533;qk&#65533;m5&#65533;:>&#65533;&#65533;&#1830;&#1869;&#65533;&#65533;{;&#65533;x&#65533;J&#65533;&#65533;&#65533;&#65533;&#65533;&#65533;&#65533;6&#65533;C&#65533;&#65533;%&#847;3&#65533;&#65533;&#65533;ew&#65533;&#1986;&#65533;M&#65533;&#65533;[&#65533;2&#65533;&#65533;>s&#65533;&#65533;V&#65533;n&#65533;33&#65533;&#65533;&#65533;&#65533;&#65533;>:&#19603;&#65533;&#65533;&#65533;&#65533;:&#205;&#65533;&#65533;y&#65533;f&#65533;&#65533;&#65533;1&#65533;l;&#65533;&#65533;&#65533;.}&#65533;&#65533;&#65533;&#65533;&#65533;&#65533;&#65533;.&#65533;&#65533;&#65533;N<&#65533;&#65533;&#65533;&#65533;\&#65533;b&#65533;&#65533;_=&#65533;&#65533;[o&#65533;&#65533;&#65533;&#65533;&#65533;&#65533;s&#65533;&#65533;&#65533;9B&#65533;&#65533;T&#65533;r&#65533;&#65533;_&#65533;[&#65533;&#1024;&#1251;&#65533;&#65533;&#65533;&#65533;&#65533;E-e&#65533;#_&#65533;&#65533;"&#65533;;&#65533;&#65533;D`&#65533;&#65533;&#1027;&#65533;_&#65533;x2&#65533;&#65533;&#65533;$&#65533;&#65533;R&#65533;W&#65533;&#65533;d&#65533;&#65533;&#65533;'f3&#65533;&#65533;P&#65533; &#801;&#65533;v&#65533;&#65533;&#65533;&#833;d&#65533;
&#65533;&#65533;A"&#65533;PV&#65533;&#65533;`)J1&#65533;&#65533;&#65533;&#65533;RM&#65533;a&#65533;&#1592;6/&#65533;&#65533;&#225;&#65533;5&#169;51N-&#65533;H&#65533;&&#65533;2&#65533;&#65533;'V&#65533;&#65533;&#1785;q&#65533;l&#65533;&#65533;&#65533;&#65533;&#65533;&#65533;&#774;&#65533;[&#65533;&#65533;&#65533;&#65533;&#65533;&#65533;wp&#65533;&#65533;&#65533;HH&#65533;QGC&#65533;R&#65533;2&#65533;&#65533;h&#65533;&#65533;&&#65533;X_lK&#65533;b )=<V&#65533;r&#65533;&#65533;&#65533;I&#65533;RoMj&#65533;[N8&#65533;!6z&#65533;,Z$7A;c&#65533;FS&#65533;&#1763;(=&#65533;&#65533;]&#65533;&#65533;q&#65533;,&#65533;&#65533;&#65533;C,&#65533;&#65533;&#65533;	&#65533;&#65533;&#65533;-h&#65533;V&#65533;O<&#65533;&#65533;&#806;6q&#65533;Kb&#65533;&#65533;&#65533;&#65533;&K	?&#65533;/{	&#65533;b&#65533;'&#65533;Z23&#65533;&#65533;&#65533;&#65533;~r1&#65533;JP&#65533;&#65533;&#807;>&#65533;&#65533;&#65533;&#65533;,*&#65533;&#65533;&#65533;&#65533;&#65533;&AJ&#65533;&#65533;P&#65533;&#65533;D&#65533;d#&#65533;Er&#65533;&#65533;&#65533;`%#[&#65533;&#65533;m&#65533;&#65533;&#65533;&#65533;&#65533;&#65533;	&#1038;&#65533;&#1251;&#65533;&HG*N+&#65533;&#856;=D(2&#65533;&#707;&#1298;&#65533;&#65533;KdFX)&#65533;V&#658;&#65533;&#65533;&#65533;$&#1384;&#65533;&#65533;j&#65533;&#65533;@&#65533;dP&#65533;*J?&#65533;&#1128;&#65533;(Q&#65533;J&#65533;_n3&#65533;*%!&#65533;T&#1242;j&#65533;uV&#65533;OE&#65533;i&#65533;RX&#65533;&#65533;&#65533;Hbn`Q&#1061;&#65533;&#65533;&#65533;h&#65533;&#65533;&#65533;&#739;&#65533;4&#65533;o&#65533;&#65533;P&#65533;HW&#65533;&#65533;m@
IV&#65533;d&#65533;&#65533;&#65533;&#65533;^&#65533;&#65533;*&#65533;&#65533;LA&#65533;&#65533;|*\&#65533;Q&#65533;:&#65533;&#65533;&#65533;&#65533;P&#65533;I&#65533;T&#65533;K&#65533;*&#65533;&#65533;&#65533;&#65533;V&#65533;&#760;bY&#65533;J&#65533;&#65533;f&#65533;i5&#65533;aQ&#65533;&#65533;&#1434;&#65533;&#65533;RehU&#65533;53&#65533;vU&#65533;7e.&#65533;YT&#65533;&#65533;&#1461;&#65533;uk&#65533;&#1792;.V&#65533;L&#65533;&#65533;&#65533;*&#65533;,&#65533;q&#22856;&#65533;k&#65533;&#65533;&#65533;&#65533;&#65533;T&#65533;&#65533;&#65533;n9&#65533;M&#65533;&#65533;&#65533;&#65533;&#65533;&#65533;.x&#65533;:&#65533;L!w&#65533;&#65533;}Z&#65533;&#65533;JxM&#65533;&#65533;&#65533;&#65533;&#65533;g5U
F&#65533;&#65533;4,wK{V&#1166;&#1527;&#65533;E*R&#65533;K^&#65533;&#65533;&#65533;&#65533;u-pI&#65533;&#65533;&#65533;g&#65533;&#65533;\3&#65533;3&#65533;&#65533;&#65533;JH&#65533;&#65533;&#65533;-&#65533;&#65533;&#65533;&#65533;&#1396;#&#65533;py&#65533;&#65533;&#65533;&#65533;&#312;1z&#65533;kJ&#65533;&#65533;l+8&#65533;&#65533;&#65533;U&#65533;A&#65533;|&#65533;&#65533;&#1558;}&#65533;P&#65533;_&#65533;&#65533;&#65533;}cK&#65533;&#65533;&#601376;Fq8&#65533;R%&#65533;5&#530;f&#65533;&#27025;H&#65533;&#65533;4&#65533;&#65533;SM	&#65533;&#706;P#&#65533;+d&#65533;&#65533;&#65533;F&#65533;x&#65533;&#65533;&#65533;&#65533;9&#65533;&#65533;Hn&#65533;=&#65533;&#65533;'&#65533;&#65533;&#65533;f&#65533;&#2006;&#65533;i&#65533;&#65533;X&#702;&#65533;&#65533;&#65533;&#65533;Z"&#65533;9&#65533;&#65533;e&#65533;&#65533;&#65533;&#65533;&#65533;(w&#65533;&#354;&#65533;s*h;&#65533;&#344;$)&#65533;&#65533;#&#65533;&#65533;Ng&#65533;&#65533;&#65533;&#319937;&#65533;U&#65533;zH&#65533;&#65533;&#65533;&#65533;C&#65533;&#1134;&#65533;&#65533;&#65533;&#65533;{^&#65533;&#65533;&#65533;J&#65533;3&#65533;"=iN&#65533;&#65533;&#65533;&#65533;&#65533;4*&#65533;&#65533;&#65533;r&#65533;_&#65533;&#65533;&&#65533;\&#65533;&#65533;*&#65533;@&#65533;&#65533;&#65533;]k/z&#65533; &#65533;&#65533;cW&#65533;O\K&#65533;&#65533;2F&#65533;f&#65533;&#65533;&#65533;_k&#65533;&#65533;&#65533;&&#65533;_%mntc&#65533;&#65533;&#574;D-&#65533;&#65533;
03B&#65533;&#65533;M&#436;&#65533;]&#65533;6&#65533;9&#65533;F&#65533;&#65533;vK6s&#65533;&#65533;&#417;&#65533;&#141;&#65533;&#65533;&#65533;;&#65533;&#65533;v&#65533;&#65533;'^&#65533;&#65533;&#65533;d&#65533;ja(&#65533;&#65533;|&#65533;&#65533;j&#65533;&#65533;&#65533;&#65533;R&#65533;&#65533;&#65533;&#65533;/&#65533;K&#65533;_&#65533;&#65533;Q&#1740;[&#65533;O>&#50859;&#65533;&#65533;8?&#65533;&#65533;q^&#65533;O&#65533;&#65533;&#65533;&#65533;&#65533;&#65533;$&#65533;G&#65533;&#65533;&#1922;>&#65533;&#65533;75Z&#65533;;]&#65533;+?&#65533;&#65533;&#65533;&#1026;?t2&#65533;s&#65533;&#65533;~sz=&#65533;B&#65533;9&#65533;&#1901;q&#65533;]&#65533;0D&#65533;Q&#65533;jJ&#65533;&#65533;:d&#65533;&#65533;&#65533;.&#65533;}&#65533;&#65533;&#65533;&#65533;vz&#65533;&#65533;&#65533;&#65533;&#65533;&#65533;&#65533;&#65533;{>&#65533;xO2&#65533;&#2041;&#65533;&#65533;~&#65533;&#65533;C&#65533;iW&#316;s&#65533;U&#65533;!&#799;&#65533;f&#65533;&#65533;.w&#65533;s~&#65533;V&#65533;&#65533;]&#65533;5p&#65533;d&#65533;6&#65533;&#65533;&#65533;&#65533;^x&#315;&#65533;&#65533;w&#65533;&#65533;A&#65533;&#65533;&#65533;&#65533;&#65533;&#65533;&#65533;&#65533;{9&#65533;&#65533;&#65533;&#65533;&#65533;&#65533;p&#65533;;&#65533;&#65533;&#65533;Fq&#1419;&#65533;n&#65533;&#65533;^&#65533;g&#65533;&#65533;}d&#1262;&#65533;&#65533;#&#65533;^&#65533;A&#65533;&#65533;&#65533;g&#65533;&#65533;&#65533;&#65533;&#65533;&#65533;&#65533;&#65533;&#65533;W'y&#1381;&#65533;|&#65533;&#65533;TO&#65533;&#65533;/&#65533;&#65533;&#65533;&#65533;&#65533;&#1511;=&#65533;&#65533;&#65533;&#65533;&#1534;&#65533;&#65533;G&#65533;&#65533;&#65533;Py&#65533;&#65533;{&#65533;&#65533;~
&#65533;o&#65533;&#65533;OvZ&#65533;&#65533;O&#65533;&#65533;I&#65533;&#65533;w&#839;q&#65533;&#65533;&#65533;&#65533;&#65533;s&#65533;w	&#65533;&#1025;C&#65533;(&#65533;&#65533;&#65533;&#65533;W&#65533;&#65533;&#65533;&#65533;&#65533;&#65533; &#65533;T&#65533;&#65533;DEt	&#65533;&#65533;6h|&#65533;gh&#65533;&#1408;&#65533;&#65533;\=X&#65533;(Hx&#513; 8&#65533;&#65533;G&#65533;J&#65533;'&#65533;&#65533;&#65533;}*&#65533;&#65533;0&#65533;|`}`	8EXpg&#65533;s&#65533;f8XZ&#65533;vr<&#65533;MU&#65533;/@&#65533;|&#65533;G&#65533;`{Fx&#65533;K&#1540;pHt&#65533;&#65533;&#65533;P&#65533;vyxH&#65533;VH&#65533;6IU&#65533;\&#65533;X&#65533;G|&#65533;'zcCU&#65533;e&#65533;b.&#65533;$&#65533;&#65533;&#65533;&#65533;&#65533;l&#65533;xn&#65533;&#65533;H&#65533;&x&#65533;&#65533;7&#65533;&#1479;w&#65533;&#65533;&#65533;&#514;y&#65533;&#65533;&#65533;8&#65533;5&#65533;&#65533;r&#65533;8R$"s&#65533;ai&#65533;&#65533;^Zq&#65533;&#65533;x&#65533;&#65533;	&#65533;&#65533;&#65533;H&#65533;&#65533;&#65533;&#65533;&#65533;&#65533;x&#65533;G;&#65533;&#65533;&#65533;&#65533;&#65533;&#65533;&#65533;&#65533;8&#65533;&#65533;&#65533;&#65533;&#65533;&#65533;t&#65533;&#65533;&#65533;j&#65533;B&#65533;<&#65533;&V&#65533;&#65533;8&#65533;&#65533;&#65533;&#65533;&#65533;&#65533;&#65533;&#65533;&#523;&#65533;&#65533;&#65533;Xt&#65533;&#65533;&#65533;w&#65533;&#65533;&#514;&#65533;g&#65533;&#65533;&#65533;&#65533;&#65533;&#65533;qGm&#65533;&#65533;[&#65533;hR&#65533;&#65533;&#1713;&#65533;&#65533;w&#65533;&#65533;%47+&#16582;&#65533;&#65533;k&#525;&#65533;&#65533;&#13840;R&#65533;&#65533;&#65533;h&#65533;&#65533;H&#65533;&#65533;r&#53770;&#65533;6&#65533;bHu&#65533;t&#65533;ek&#65533;&#65533;;&#65533;&#65533;~g&#1544;&#65533;8&#65533;&#65533;&&#65533;u$&#65533;&#65533;&#65533;8x&#65533;q;Ky&#65533;&#65533;&#65533;4Y&#65533;v&#65533;&#65533;&#1616;&#65533;&#65533;&#65533;Q&#65533;~#&#65533;y:&#65533;m&#65533;&#65533;b&#65533;s$&#65533;h&#65533;&#65533;]W&#65533;N&#1620;]&#65533;q5&#65533;&#65533;&#65533;0&#65533;&#65533;v&#65533;wlY&#65533;sI&#65533;&#65533;3Y&#65533;&#65533;:9&#65533;;&#595;&#65533;&#65533;&#65533;&#65533;&#65533;f&#65533;&#65533;ti)G&#1414;M&#65533;&#65533;Q&#65533;`o&#65533;kA3sK	&#65533;z&#65533;&#65533;zI;,&#65533;&#65533;_W&#65533;1&#1621;&#65533;P&#65533;D&#65533;&#65533;`&#65533;&#65533;&#65533;&#65533;&#65533;d&#65533;v&#65533;&#65533;&#65533;iy&#65533;,&#65533;j	&#65533;m&#65533;Qq&#65533;&#65533; i&#65533;&#65533;&#65533;&#65533;&#65533;R&#65533;R>&#65533;&#65533;&#65533;|&#65533;&#65533;&#65533;&#65533;&#65533;&#65533;&#65533;-	&#65533;&#65533;&#589;[&#65533;	A&#65533;&#65533;Y&#65533;&#65533;&#65533;&#65533;&#65533;)&#65533;&#65533;&#65533;&#65533;e&#65533;>	&#65533;&#65533;9&#65533;&#65533;u&#65533;&#65533;&#65533;d&#65533;&#65533;&#65533;XzT&]t&#65533;?&#65533;9n'I&#65533;&#65533;	&#65533;&#65533;Y&#65533;&#65533;&#65533;+&#65533;&#65533;&#353652;y&#65533;&#1945;&#65533;&#65533;i&#65533;&#65533;&#65533;&#65533;6&#603;&#65533;&#65533;&#65533;9&#65533;&#65533;5&#65533;&#65533;X&#65533;9&#65533;&#65533;e"&#65533;Y&#65533;a&#65533;G&#65533;9-S&#65533;r&#65533;y&#65533;&#65533;&#65533;&#65533;&#65533;&#65533;&#65533;&#65533;&#65533;&#65533;O(&#65533;&#65533;&#1501;&#65533;	&#65533;&#65533;9&#65533;j&#65533;&#65533;&#65533;&#65533;&#65533;xP&#65533;v&#65533;&#65533;i&#65533;&#52822;&#65533;E&#65533;\I&#65533;N/AF&#65533;)&#65533;&#65533;y&#65533;(&#65533;*&#65533;,z&#65533;&#1321;&#65533;&#1063;&#65533;&#65533;&#65533;}&#672;&#65533;&#65533;8J&#65533;&#65533;&#65533;:&#65533;~&#65533;&#65533;d&#65533;&#65533;Q@&#1630;'F85F.A&#65533;)&#65533;&#65533;M&#65533;&#65533;N&#65533;&#65533;-:&#65533;TZ&#65533;&#65533;&#65533;&#852;}&#65533;8tPh&#65533;
&#65533;;&#1699;@J&#65533;{x&#65533;&#65533;u&#65533;&#65533;iwl9&#65533;p&#330;&#65533;&#65533;&#65533;&#65533;&#65533;TQ&#65533;y&#65533;&#65533;&#65533;&#65533;&#65533;S&#65533;Q:&#65533;SzxU&#653;&#65533;x&#65533;5	s&#65533;^&#675;b&#65533;&#65533;cJ&#65533;&#65533;&#1704;O&#65533;&#43622;&#65533;&#65533;&#65533;&#65533;&#65533;w*&#65533;B&#65533;&#65533;&#65533;&#65533;
&#65533;z&#65533;v&#65533;&#65533;&#65533;&#65533;&#65533;R&#65533;S&#65533;w&#65533;&#65533;&#65533;&#65533;
&#65533;&#65533;&#65533;&#65533;&#65533;x&#65533;z&#65533;9&#65533;&#65533;Y&#65533;&#65533;*&#65533;&#1691;&#65533;j&#65533;&#65533;&#65533;[&#65533;J&#65533;&#65533;H&#65533;&#65533;a&#65533;&#65533;&#1679;&#65533;&#65533;&#65533;&#698;nLY&#65533;V&#65533;&#65533;&#65533;&#65533;&#65533;&#65533;
&#65533;&#65533;:&#65533;&#65533;:	lx&#65533;"(&#65533;&#65533;$&#65533;&#65533;&#65533;&#65533;`&#65533;&#65533;a&#65533;&#65533;z&#65533;&#65533;&#65533;ej&#65533;&#65533;&#65533;r4&#65533;A'Lz&#65533;&#65533;&#65533;&#65533;&#65533;&#65533;&#65533;&#65533;u{I&#65533;&#65533;Z&#65533;&#65533;&#65533;&#65533;&#1549;{&#65533;&#65533;&#469;&#65533;I&#65533;&#65533;J&#65533;
&#65533;SH&#65533;&#65533;z&#65533;&#65533;&#65533;&#65533;Z&#65533;&#65533;&#65533;&#581;&#65533;&#65533;&#65533;&#65533;j&#65533;&#65533;S&#65533;&#65533;*&#65533;&#65533;&#65533;&#65533;vZ&#65533;&#65533;&#65533;&#65533;&#65533;&#65533;J&#65533;&#65533;&#65533;X&#65533;&#65533;&#1783;]
&#65533;&#65533;&#688;&#65533;&#1648;&#65533;&#65533;&#65533;&#65533;&#65533;[pl&#65533;y&#65533;.&#65533;&#65533;&#65533;&#497;&#65533;&#65533;&#65533;&#65533;&#65533;.&#679;&#65533;Z&#65533;2i&#65533;&#65533;j&#65533;&#65533;&#65533;X3	&#65533;2&#65533;4{&#65533;3&#65533;&#65533;(&#65533;&#65533;&#65533;&#65533;{i&#65533;&#65533;LP&#1713;&#65533;&#65533;K&#65533;nf&#65533;z;&#65533;M&#756;n[&#65533;&#65533;
&#65533;M(&#65533;w&#65533;_Z&#65533;V&#65533;&#65533;VK&#65533;Z&#65533;&#65533;u@rw&#65533;r&&#31676;fFE&#65533;d&#65533;F[&#65533;/z&#65533;h&#1784;:&#65533;&#65533;&#65533;N{&#65533;&#65533;&#65533;&#65533;(&#65533;&#65533;\i&#65533;&#65533;&#65533;&#65533;&#12983;&#65533;&#65533;&#65533;&#65533;{;&#65533;&#65533;&#48616;[&#65533;l	&#65533;!&#65533;H&#1576;&#65533;&#65533;z&#65533;&#65533;[&#65533;k&#1782;&#65533;tY&#65533;&#65533;&#65533;3&#65533;&#65533;8y&#65533;2&#759;&#65533;{&#65533;&#65533;&#65533;&#65533;&#411;&#65533;;&#65533;&#65533;;&#65533;&#65533;&#65533;&#65533;c&#1772;&#65533;&#65533;-J&#65533;&#65533;d&#65533;&#65533;&#65533;&#65533;&#65533;&#756;W&#40326;&#65533;&#65533;&#65533;&#65533;&#65533;&#65533;&#65533;&#65533;&#65533;&#65533;[&#65533;&#587;&#65533;&#65533;[&#65533;&#65533;U'k&#65533;&#65533;&#65533;xi&#65533;&#65533;K&#65533;&#1291;&#65533;&#546;&#65533;&#65533;&#65533;&#65533;&#65533;P&#65533;&#65533;&#65533;&#65533;&#65533;&#65533;&#65533; &#65533;S+&#65533;&#65533;[&#65533;&#65533;{&#65533;&#475;&#65533;}&#65533;&#65533;&#65533;&#65533;A&#65533;':&#65533;&#65533;X&#65533;&#65533;&#65533;&#65533;+&#65533;L&#1791;)&#65533;&#733;&#65533;&#65533;|&#65533;$l&#65533;&#65533;&#65533;&#65533;j&#65533;>z&#65533;&#65533;&#65533;p&#65533;&#65533;&#65533;
&#65533;&#65533;+&#65533;K&#65533;&#65533;k&#65533;o&#65533;&#65533;\&#65533;&#65533;+&#65533;J&#65533;2&#65533;&#65533;&#65533;[&#65533;D\&#65533;&&#1819;&#65533;&#65533;(L&#65533;5&#65533;&#65533;.&#830;z&#1497;F&#65533;|3\&#65533;!&#65533;&#65533;;&#65533;&#65533;&#65533;&#65533;9l&#65533;!&#65533;&#65533;'&#65533;Z&#65533;}0&#65533;&#65533;E&#65533;F&#65533;&#65533;'&#65533;&#65533;&#65533;&#65533;&#65533;n&#65533;&#65533;N&#65533;&#65533;rtt&#65533;je&#65533;T&#65533;&#65533;[&#65533;j&#65533;&#65533;Y&#65533;&#321;<&#65533;<&#65533;,&#65533;<<&#65533;&#65533;&#65533;&#65533;&#65533;&#65533;&#270;&#65533;&#65533;&#65533;&#65533; &#595;&#65533;&#65533;w&#65533;&#65533;p&#65533;r&#65533;u|&#65533;&#65533;&#65533;pQ&#65533;&#65533;{&#65533;&#65533;b&#65533;&#323;L}=&#446;+&#65533;e\&#65533;&#65533;&#65533;&#65533;|&#65533;&#65533;&#65533;&#65533;&#65533;X&#65533;&#65533;&#65533;&#65533;&#65533;&#602;<&#65533;/&#65533;&#606;&#224;<&#65533;[&#65533;:&#65533;&#65533;&#65533;&#65533;&#807;&#65533;&#684;&#829;Bl}&#65533;+&#755;\&#65533;&#65533;k&#65533;&#65533;&#65533;&#727;&#65533;&#65533;*&#65533;&#765;L&#500;C~&#65533;,&#65533;&#65533;&#65533;&#65533;{&#65533;e@&#65533;&#65533;&#65533;l&#65533;&#65533;&#65533;&#65533;&#65533;&#65533;&#65533;&#65533;&#65533;&#65533;l}C&#65533;&#1228;&#65533;&#65533;&#65533;}&#65533;&#65533;&#65533;&#65533;l&#65533;&#1059;&#65533;&#1644;&#872;&#65533;&#65533;&#65533;&#796;,&#65533;&#65533;&#65533;XAd&#65533;&#65533;&#65533;&#65533;&#65533;&#65533;&#482;`&#681;&#65533;]&#65533;&#65533;,&#65533;&#65533;&#818;&#65533;&#741;+&#65533;N&#65533;k&#65533;&#65533;<&#65533;&#65533;,&#65533;&#65533;K&#65533;fY&#65533;&#65533;&#65533;&#65533;k&#1062;&#65533;&#65533;&#487;&#65533;&#65533;&#1751;&#65533;&#65533;+&#65533;&#1130;&#65533;r&#65533;&#65533;&#61241;:}&#65533;#|&#65533;?&#65533;&#65533;X&#65533;&#882;/&#65533;&#2010;&#65533;J&#880;&#65533;&#65533;)&#65533;&#763;&#65533;&#65533;)<&#65533;T}&#1192;k&#65533;&#65533;&#65533;K5&#65533;&#535153;&#1572;i&#65533;m&#65533;p{&#65533;8&#65533;&#1222;&#65533;&#65533;@&#65533;&#65533;&#65533;j&#65533;&#65533;&#65533;N&#65533;&#65533;K=&#65533;[&#65533;&#65533;|&#65533;&#65533;l&#65533;U&#65533;&#65533;Q&#65533;&#1505;&#65533;&#65533;O&#65533;&#65533;C&#65533;&#65533;&#65533;R&#795;*&#65533;&#65533;m&#65533;&#65533;\&#65533;&#65533;\&#65533;=&#65533;&#1552;&#1618;&#65533;&#1218;&#49899;Kq&#1901;t&#1891;N&#65533;&#65533;&#65533;&#65533;O&#65533;R-&#1665;-&#65533;EI&#65533;u&#143;}&#65533;4&#65533;z'&#65533;~<&#65533;d]&#1422;]&#1748;-&#973;m&#65533;&#65533;	&#65533;r&#65533;&#65533;G&#65533;&#65533;JL%&#1699;=&#65533;N&#65533;&#65533;&#65533;=&#65533;&#65533;V&#65533;&#65533;K~&#65533;avb&#65533;6<&#1780;m&#1786;=&#65533;&#1693;&#1911;M&#65533;&#65533;&#65533;{&#390;9&#65533;&#65533;#&#65533;I&#65533;i&#1721;L;&#65533;&#65533;&#65533;&#65533;&#65533;&#65533;
&#1057;&#65533;&#65533;&#65533;&#65533;&#1982;&#65533;&#65533;oRn
%&#65533;*&#649;}&#779;&#65533;&#65533;&#65533;&#65533;&#65533;m&#65533;&#65533;&#65533;7&#1877;

&#65533;CL&#65533;!]&#65533;"&#65533;&#65533;&#65533;=&#65533;}&#65533;&#65533;&#65533;&#65533;&#65533;&#65533;&#65533;(&#65533;>&#65533;&#65533;&#65533;&#65533;k5m&#65533;;&#65533;&#65533;;&#65533;&#65533;&#65533;&#65533;&#65533;&#65533;&#65533;&#65533;&#65533;&#65533;&#65533;&#65533;^&#65533;&#65533;&#65533;&#65533;&#65533;&#65533;>&#65533;&#65533;-&#65533; >&#65533;"&#65533;&#65533;&&#65533;&#1450;*&#65533;&#65533;r&#1160;&#65533;&#65533;v&#65533;&#65533;LN&#65533;&#65533;M&#65533;2n&#65533;^&#2046;&#65533;&#65533;:&#65533;&#1354;-&#65533;&#65533;&#65533;&#65533;&#65533;&#822;@&#65533;&#65533;M&#65533;&#65533;&#65533;k&#65533;&#7021;D&#65533;,&#65533;&#65533;&#65533;N&#65533;&#65533;m&#65533;&#65533;&#65533;m&#65533;U&#65533;2}&#65533;3]&#65533;=&#65533;&#65533;`&#65533;&#65533;#&#65533;&#65533;A&#65533;&#65533;&#65533;&#1821;*&#65533;&#9741;&#65533;.&#65533;&#65533;l&#65533;.&#65533;on&#65533;8&#65533;P&#65533;q&#65533;&#65533;&#65533;&#65533;&#65533;O&#65533;&#65533;&#65533;&#65533;>&#65533;&#65533;}&#65533;&#65533;^&#65533;&#1426;P&#16713;&#1629;&#65533;&#65533;~&#65533;&#65533;&#65533;&#1929;&#65533;&#65533;&#65533;&#65533;&#65533;>&#65533;&#65533;&#65533;Z&#1873;&#65533;[&#65533;&#65533;&#65533;w&#65533;&#65533;^&#65533;~&#65533;&#65533;&#65533;&#65533;&#65533;D&#65533;&#65533;&#65533;&#65533;&#65533;&#65533;I&#65533;	N&#65533;p&#65533;&#65533;F&#65533;&#65533;&#65533;&#65533;&#65533;&#926;&#65533;&#65533;&#65533;&#65533;&#65533;&#65533;&#65533;&#65533;.&#65533;&#65533;:&#65533;&#65533;I~&#65533;;&#65533;&#65533;&#65533;>&#65533;&#174;&#65533;	&#65533;&#65533;	&#42605;&#1613;&#65533;&#65533;%&#65533;&#59918;&#65533;|&#65533;&#65533;*]&#65533;&#65533;^&#65533;(&#65533;w&#65533;k|i&#65533;&#65250;&#65533;&#65533;&#65533;&#65533;&#65533;&#65533;&#65533;d>&#65533;
&#65533;&#65533;&#65533;&#65533;x&#65533;&#65533;3&#65533;&#65533;&#65533;&#65533;&#65533;&#65533;&#65533;~&#65533;n&#65533;&#65533;&#65533;&#65533;&#65533;&#65533;&#65533;&#65533;&#65533;&#65533;&#65533;&#65533;&#65533;&#65533;&#65533;&#65533;&&#65533;&#65533;&#65533;~&#65533;^&#65533;&#65533;&#65533;|&#65533;&#65533;&#62789;&#65533;&#65533;&#1734;~&#65533;&#65533;N&#65533;&#29566;&#65533;&#65533;&#65533;&#65533;&#65533;&#65533;B&#65533;&#65533;&#65533;v>&#65533;&#39276;&#65533;&#65533;&#65533;&#65533;&#65533;O?&#65533;&#65533;&#65533;&#65533;P&#65533;&#65533;&#65533;M&#65533;&#65533;&#65533;&#65533;&#65533;&#65533;&#65533;o&#65533;&#268;&#65533;&#65533;>?&#65533;&#65533;&#65533;&#65533;&#65533;i &#65533;&#65533;H&#65533;4w&#65533;&#65533;&#1775;L&#65533;&#380;&#65533;&#65533;	&#65533;H&#65533;i&#65533;&#65533;&#65533;&#65533;}Z&#65533;&#65533;9O&#65533;<&#65533;&#65533;[;&#65533;&#65533;W&#65533;/&#65533;C&#65533;!&#65533;&#65533;'&#65533;&#65533;&#65533;J&#65533;e&#65533;&#65533;q&#65533;&#65533;_&#65533;v/&#65533;&#65533;&#65533;&#65533;&#65533;K&#65533;&#65533;$&#65533;\O&#65533;L&#65533;&#65533;&#65533;&#65533;`o&#65533;&#65533;~&#65533;&#65533;_&#65533;f&#65533;&#65533;h_ns&#65533;w&#1969;)_&#65533;&#65533;&#65533;&#65533;&#65533;&#65533;&#65533;PO&#65533;_&#65533;&#65533;&#65533;x&#65533;&#65533;&#65533;&#65533;&#65533;&#65533;&#65533;&#65533;&#65533;&#65533;&#591;&#65533;d&#65533;&#65533;&#65533;&#65533;&#65533;&#65533;&#65533;&#65533;d0&#65533;o&#65533;&#65533;y&#65533;I&#65533;R&#65533;&#65533;M&#65533;&#65533;&#65533;&#65533;&#65533;&#65533;&#65533;&#65533;&#65533;&#65533;lM&#65533;#&#1573;@-&#65533;-&#65533;&#65533;&#65533;=&#65533;&#751;&#65533;&#65533;&#65533;a_&#65533;&#65533;&#65533;&#65533;?&#65533;&#65533;o&#65533;c&#65533;&#65533;U&#65533;&#65533;+&#65533;&#65533;jL&#65533;&#65533;C&#65533;&#65533;&#65533;E&#65533;X&#65533;&#65533;ERE&#65533;&#65533;&#65533;&#65533;&#65533;&#463;&#65533;D^"&#65533;I&#65533;)U&#65533;d	&#65533;&#65533;I&#65533;1e&#65533;&#65533;I&#65533;e&#859;6un&#65533;i'&#65533;IA&#65533;&#65533;I&#65533;&#65533;#&#65533;&#65533;&#65533;.=*&#617;P&#65533;L&#65533;N&#65533;l&#65533;"&#65533;Ym&#21160;&#65533;WB`)9&#65533;&#65533;&#65533;@h&#65533;M&#1782;&#65533;[&#65533;q&#65533;&#789;&#65533;&#65533;&#65533;]&#65533;u&#65533;&#65533;&#65533;&#65533;&#65533;/&#65533;&#65533;&#65533;&&#65533;&#65533;&#65533;a&#258;&#65533;a&#65533;&#65533;&#65533;c8o&#65533;L^S&#65533;&#65533;&#65533;4f&#65533;l&#1593;W&#65533;&#65533;&#65533;&#65533;&m&#65533;&#65533;&#37673;9&#65533;v&#65533;&#65533;uQ&#1585;w&#934;&#65533;S&#65533;&#65533;k&#1847;um&#65533;&#65533;&#65533;o&#65533;R&#65533;_&#65533;Z\&#65533;&#65533;&#65533;&#754;M&#65533;&#65533;ys&#65533;r&#65533;T5&#65533;&#65533;&#65533;u&#49899;C&#65533;&#1821;&#65533;w&#793;9w&_&#65533;&#65533;y&#65533;Ejd&#1018;&#65533;{&#65533;&#65533;u&#65533;&#65533;]&#2038;|&#65533;&#65533;&#65533;&#65533;&#65533;?&#65533;w&#1386;&#65533;&#65533;8&#65533;
&#65533;*&#65533;&#65533;&#65533;c&#65533;9&#65533;RA&#65533;&#65533;n&#65533;&#65533;*&#65533;&#65533;B&#65533;oC&#65533;:&#65533;p<0&#65533;@oDWJ4Q&#65533;SmE&#65533;p&#65533;/&#65533;&#65533;&#65533;&#65533;MF&#65533;&#65533;&#65533;&#65533;&#65533;p&#65533;oG&#65533;p@&#65533;&#65533;&#65533;&#65533;\k&#65533;|&#189;&#65533;*&#65533;,&#65533;&#65533;cJ3&#65533;&#65533;&#65533;>$o&#65533;/&#65533; &#65533;&#65533;Ud&#1149;yzQ&#65533;iLsF4&#65533;&#65533;&#65533;M&#65533;|&#65533;&#465;&#65533;<dH&#17724;&#65533;&#65533;&#65533;&#65533;&#1299;&#65533;%&#65533;tRJ
&#65533;&#65533;&#65533;PC&#65533;d&#65533;K5>&#1298;K/&#65533;&#65533;&#65533;0+&#65533;&#65533;&#65533;13-s&#65533;3&#65533;dS&#65533;Oc&#65533;ONR&#65533;4&#65533;T&#65533;&#65533;N<&#65533;&#65533;-&#65533;|u-&#65533;&#65533;U&#65533;>	&#1365;0&#65533;&#65533;&#65533;&#65533;F&#65533;&#65533;H&#65533;&#65533;"&#65533;N&#65533;tYL&#65533;&#65533;tS7=U&#65533;hK&#65533;&#1383;&#65533;&#65533;SUVi&#65533;&#65533;fUN&#1080;d%w&#65533;]&#65533;Qu&#65533;&#65533;Qb&#65533;&#65533;&#65533;
d&#65533;&#65533;&#65533;Yg&#65533;&#65533;v&#1702;D&#65533;7&#65533;j&#65533;[ 	.H&#65533;&#65533;V&#65533;o&#65533;&#65533;\q&#65533;&#65533;.t+N&#65533;]v&#65533;&#65533;&#65533;J&#65533;&#65533;1&#65533;.%y&#65533;zS&#65533;&#65533;&#65533;d&#65533;#e&#65533;|&#65533;&#65533;W`&#65533;u`&#65533;&#65533;&#65533;`mw4&#65533;N&#65533;&#65533;uA&#65533;&#65533;&#65533;&#65533;"&#65533;&#65533;b&#65533;/&#1976;&#65533;&#65533;9&#65533;&#65533;&#65533;xC&#65533;&#65533;*Td&#65533;&#65533;j|[&#65533;&#65533;:a&#65533;&#65533;&#65533;&#65533;a&#65533;f&#65533;&#65533;&#65533;&#1663;&#65533;{&#65533;&#65533;&#1775; v&#65533;&#65533;&#65533;O&#65533;'&#65533;;i&#65533;&#65533;&#65533;&#65533;&#65533;g4v&#65533;&#1871;&#65533;&#65533;&#65533;
&#65533;!b9k&#65533;]&#1978;&#65533;N&#65533;&#65533;Zf&#65533;&#65533;9&#65533;&#65533;&#65533;&#249;&#65533;&#65533;&#65533;&#65533;a&#65533;v&#65533;&#65533;&#65533;a=&#65533;&#65533;&#65533;&#65533;E&#65533;&#65533;B&#65533;l&#65533;&#65533;&#65533;R&#65533;/&#65533;p&#65533;Q&#65533;&#65533;&#65533;&#65533;W\M&#65533;Wz&#65533;&#65533;&#65533;&#65533;&#65533;8)'&#65533;x&#815;ZUs&#65533;&#65533;S&#65533;&#65533;&#65533;&#65533;&#65533;&#65533;&#65533;7&#65533;&#65533;r&#1778;;&#65533;A&#65533;|&#826;&#65533;Wg}|&#65533;]&#65533;v&#65533;&#65533;ZvWTn&#65533;&#65533;&#65533;u&#65533;=&#65533;&#65533;~&#65533;?&#65533;&#65533;?&#65533;&#65533;&#65533;?@&#65533;A&#65533;@n&#65533;^&#65533;7:&#65533;{y&#65533;K&#65533;&#65533; &#65533;)Ap1&#65533;&#1240;5&9&#65533;&#65533;u&#65533;S&#65533;<&#65533;&#65533;&#65533;&#1757;&#65533;Y,&#65533;&#65533;&#65533;"&#65533;Or&#65533;+&#65533;X8&#65533;&#65533;pa&#65533;3 &#1838;&#65533;@"&#65533;z&#65533;&#65533;&#65533;$&#65533;&#65533;&#65533;Y&#65533;&#65533;,&#65533;w&#65533;&#65533;1&#65533;q0v&#5658;&#65533;&#65533;08&#65533;&#65533;\n,&#65533;&#65533;&#65533;/&#65533;[&#65533;R&#65533;&#65533;&#65533;&#65533;0\&#65533;&#65533;&#65533;&#65533;&#65533;&#65533;&#65533;{&#65533;&#65533;S1&#65533;&#65533;u&#65533;Q&#65533;&#65533;K&#65533;=&#65533;'~&#65533;v&#65533;&#65533;&#65533;&#65533;&#65533;&#65533;&#65533;&#65533;m&#65533;T&#65533;b&#65533;&#65533;&#65533;ED&#65533;P&#65533;L&#65533;&#65533;F&#65533;<"&#65533;&#65533;&#65533;&#65533;}O&#65533;p&#65533;c/&#65533;IP&#65533;1K&#65533;"&#65533;&#65533;&#65533;>&&#65533;,&#65533;#&#65533;O ?r&#65533;B&#65533;&#1040;&#65533;l&#65533;"y&#65533;&#65533;&#65533;&#65533;x&#65533;&#65533;.Y&#65533;&#65533;&#65533;&#65533;&#65533;&#65533;$'CyLd&#65533;&#65533;&#65533;&#708;]Ny&#65533;T:&#65533;4P&#65533;&#65533;&#65533;u?7&#65533;&#7318;Z&#65533;&#65533;.&#65533;&#65533;HH&#65533;+&#65533;'%&#65533;&#65533;&#65533;`&#65533;0&#65533;b1{&#65533;Lxz&#65533;&#65533;b&y&#65533;;g&#65533;&#65533;p&#65533;T%&#59301;5k^&#65533;&#65533;&#65533;&#65533;%7&#65533;y&#65533;nO&#65533;&#65533;&#65533;9&#65533;)&#65533;&#65533;&#65533;1&#65533;c<9$O&#65533;1&#65533;&#65533;&#65533;&#65533;gG&#65533;&#65533;&#65533;'<&#65533;&#65533;&#65533;&#65533;'@*Pl^M	EhKY:&#65533;p&#65533;&#65533;C"&#65533;C&#65533;&#1494;&#65533;JG&#65533;;)F]&#65533;]&#65533;:CQ5&#65533;A&#65533;&#1907;&#65533;)&#65533;&#65533;&#65533;E&#65533;&#65533;&#65533;<i,S
C&#65533;&#65533;&#1317;[&#65533;&#43900;z&#65533;&#65533;&#65533;&#1203;iY&#1145;&#65533;!&#65533;&#65533;	j[&#65533;&#65533;QS.&#65533;&#65533;OuB]&#65533;JU&#65533;V&#1386;W&#874;.&#65533;&#65533;W&#65533;r&#65533;&#65533;&#65533;&#65533;&#65533;&#65533;z&#1244;&#65533;B&#436;&#65533;[kT&#65533;&U&#65533;jJ&#65533;+4&#39556;&#65533;&&#65533;y%g&#65533;&#65533;W&#65533;&#65533;&#65533;&#65533;&#65533;&#65533;`&#65533;z&#1669;Foh&#65533;&#65533;&#65533;&#65533;&#65533;QvY&#65533;u&#65533;&#65533;Zm;&#65533;0&#65533;,&#65533;&#65533;&#65533;lH}&#65533;&#774;b&#65533;&#65533;&#65533;&#65533;gAZ&#1106;&#65533;V&#65533;--sQ{&#1689;>&#65533;+&#65533;I,k&#65533;&#65533;&#65533;&#1506;&#65533;1?&#65533;mco&#65533;&#1911;n&#65533;&#65533;&#65533;my&#65533;&#65533;Y&#65533;v&#307;R&#65533;&#65533;q&#65533;KP&#65533;z&#761;&#65533;&#65533;o$&#65533;&#65533;Zr&#65533;-&#1589;&#65533;&#554;X&#65533;&#65533;uC&#65533;&#65533;w#+&#65533;:>s&#65533;&#65533;=&#65533;&#65533;[M&#65533;&#680;q&#65533;M&#65533;|&#1736;&#65533;6)1&#65533;pX&#65533;;&#1906;&#65533;&#65533;&#65533;&#65533;}&#65533;&#65533;[&#65533;R&#65533;2fC&#65533;|&#65533;Kv&#65533;Sc&#65533;{&#65533;$&#65533;&#65533;.&#65533;P8a
W&#1593;k&#65533;p&#65533;&#65533;&#493;&#65533;&#65533;&#65533;&#65533;&#65533;&#65533;t&#65533;&#65533;X&#65533;&#65533;&#65533;&&#65533;N&#65533;&#65533;A&#65533;&#65533;&#65533;D&#65533;r&#65533;eLc&#65533;7&#65533;8&#65533;1t&#65533;&#65533;Wf#&#65533;&#267;&#65533;d!'&#65533;sN$&#65533;&#65533;&#65533;&#65533;KrO&#65533;&#65533;C&#65533;&#65533;&#65533;&#65533;&#65533;&#65533;&#65533;z&#65533;&#65533;w&#65533;+&#65533;-wY&#65533;&#65533;r&#65533;&#65533;&#65533;`&#65533;&#65533;&#65533;&#65533;;&#65533;M P&#65533;D&#65533;@Vi&#65533;&#13119;;o&#65533;&#65533;&#65533;2&#65533;W&#65533;g?&#65533;7&#65533;$&#65533;&#19374;,T-'z&#65533;^n4&#65533;&#65533;y&#65533;G&#65533;&#827;Vo&#65533;[y&#65533;&#65533;&#65533;&#65533;p&#682; )&#65533;G&#65533;,H&#65533;&#65533;&#65533;&#65533;&#65533;&#65533;:m&#65533;&#65533;Bjr&#65533;&#65533;j@&#65533;A&#1733;&#65533;h&#65533;u&#65533;I*&#65533;&#1032;&#65533;5=#+2G+&#65533;d&#1973;|&#65533;f`&#65533;&#860;&#65533;&#65533;hSB&#65533;
s&#65533;&#65533;&#798;3&#65533;&#65533;&#65533;M&#65533;F[&#65533;&#65533;&x&#65533;&#65533;S&#65533;jI&#65533;tD&#65533;mKz[&#65533;p&#65533;&#65533;=&#65533;7p&#65533;&#1802;&#65533;&#65533;&#65533;&#65533;&#65533;z&#65533;&#65533;.s&#65533;&#65533;&#65533;nx&#65533;&#65533;&#65533;&#198;o&#65533;&#65533;5&#65533;&#65533;&#65533;&#65533;8&#65533;=<&#65533;&#65533;o&#65533;2&#65533;}&#65533;s&#65533;&#65533;3|&#65533;&#65533;/~&#65533;&#65533;&#65533;&#65533;I&#65533;q&#65533;k&#65533;[&#65533;&#65533;&#65533;&#65533;(&#65533;&#65533;&#65533;K&#65533;k&#65533;&#65533;G&#65533;&#65533;&#65533;a&#65533;o&#65533;&#65533;|*&#65533;&#65533;&#65533;5&#65533;Ee&#65533;]&#65533;&#65533;&#65533;9u&#65533;&#65533;s&#65533;=&#65533;s0v(Zq&#65533;&#506;&#65533;&#65533;&#65533;&#65533;&#1261;&#65533;;&#65533;&#65533;&#65533;&#65533;&#65533;N&#65533;n&#65533;W&#65533;&#65533;&#65533;&#65533;#[&#65533;&#1396;O&#65533;&#65533;&#65533;^i_#&#65533;v&#65533;&#65533;&#65533;\&#65533;&#65533;n&#65533;-w&#65533;c&#65533;&#65533;y&#1019;&#65533;&#65533;&#65533;&#65533;Zs&#65533;&#1143;&#65533;&#65533;\_&#65533;&#65533;&#65533;`&#65533;&#64591;&#65533;&#65533;i&#65533;&#65533;P&#65533;b&#1021;&#65533;2&#65533;&#65533;{&#65533;&#65533;&#65533;n&#65533;^'&#65533;&#1130;&#65533;&#65533;'&#65533;&#65533;JO&#65533;HN_&#65533;o&#65533;&#65533; &#1297;&#65533; d&#65533;&#65533;=&#65533;k&#65533;&#65533;&#65533;&#65533;&#65533;q&#65533;9&#65533;&#65533;<K _>&#65533;l20&#65533;O&#65533;&#65533;S&#65533;&#65533;&#65533;&#65533;xm&#65533;&#65533;&#65533;&#65533;K&#65533;&#65533;"oj&#65533;c&#65533;}&#1793;&#65533;&#1044282;&#65533;l:&#65533;&#65533;&#65533;7H ,&#65533;9&#65533;&#65533;:&#65533;&#65533;<&#65533;s&#65533;&#65533;&#1749;&#65533;&#65533;6S>&#65533;&#65533;&#65533;&#65533;b&#65533;&#65533;z:&#65533;?AA&#65533;&#1739;|&#65533;<&#65533;&#65533;&#65533;&#65533;3;&#65533;&#65533;9l
&#65533;&#65533;=	&#65533;&#65533;1z&#65533;&#65533;&#65533;&#65533;&#65533;8&#696292;&#65533;;&#65533;C*&#65533;>&#65533;&#65533;&#65533;&#65533;&#65533;,&#65533;&#65533;:&#65533;&#65533;&#65533;&#65533;J	r<ik|&#65533;	<?&#65533;x&#65533;&#65533;-&#65533;U&#65533;&#65533;&#65533;2&#65533;&#65533;&#65533;&#65533;4BB&#65533;"&#65533;>l=&#65533;:&#65533;>dBp&#65533;&#65533;&#65533;/*	&#65533;&#65533;&#65533;!&#65533;&#736216;&#65533;.&#796;D&#65533;&#65533;04&#65533;&#65533;&#65533;&#65533;3C&#65533;&#65533;D&#65533;&#65533;&#65533;&#65533;&#65533;&#65533;54=7&#65533;5{&#65533;&#65533;8&#65533;&#65533;$&#65533;C;&#65533;&#65533;(EK&#65533;&#65533;=&#65533;&#65533;&#65533;B@&#65533;&#65533;&#65533;&#65533;&#65533;
&#65533;&#65533;/FlDsC&#65533;&#65533;	&#65533;LD&#65533;w&#65533;E&#65533;DN&#65533;&#65533;;BT&#65533;PEXFR&#65533;C&#65533;K&#65533;&#65533;0	VL&#65533;l&#65533;lQ@&#1907;E&#65533;Q&#65533;%&#65533;AJ&#1212;&#65533;0&#65533;&#65533;K&#65533;I&#65533;E&#65533;F_dtBRF&#65533;A$d&#65533;dTFf&#65533;Cg|F}&#65533;&#65533;&#65533;&#65533;&#405;&#1588;&#65533;&#65533;&#65533;&#65533;B4D&#65533;&#65533;l&#65533;?&#65533;&#65533;&#65533;&#65533;&#65533;&#65533;&#65533;3&#65533;r&#65533;$&#65533;HMt&#65533;&#65533;{G&#65533;x<d&#65533;&#65533;zl&#65533;R4ET&#65533;5&#537;&#65533;aE&#65533;&#65533;B&#65533;&#515;l&#65533;[BID&#65533;> +&#65533;&#65533;q\&#65533;&#65533;&#65533;I&#65533;&#65533;D&#65533;&#65533;&#65533;l&#65533;&#65533;&#65533;&#65533;19l&#65533;&#65533;G&#65533;&#65533;H{&#65533;&#65533;I&#65533;&#65533;=&#65533;&#65533;&#65533;#{&#65533;&#65533;dI&#65533;<&#65533;'{(&#65533;t&#65533;h&#65533;2&#65533;&#65533;&#322;#&#65533;&#65533;5&#716;&#65533;;v&#65533;H&#65533;&#65533;&#65533;&#65533;&#65533;&#65533;&#547;D&#676;l&#65533;i&#65533;&#65533;Z&#65533;&#65533;9&#65533;+&#65533;&#65533;&#65533;A&#65533;&#65533;KG&#65533;)&#65533;&#65533;J&#65533;&#65533;J&#65533;&#65533;	&#65533;(^&#65533;D8&#65533;&#65533;7JL&#65533;&#65533;&#628;&#65533;C&#1419;&#482;|K&#65533;TJS&#65533;F&#65533;?&#65533;&#65533;&#65533;&#65533;&#65533;K&#65533;$?&#65533;&#65533;J&#65533;,&#65533;I,*&#65533;H&#65533;<&#65533;&#65533;&#65533;8&#65533;&#65533;62"&#65533;&#65533;&#627;&#65533;&#1855;&#65533;&#65533;&#801;&#65533;L&#65533;,z&#65533;L&#65533;\J&#65533;&#892;&#65533;&#65533;4H&#65533;M	D-&#65533;&#65533;q&#65533;J&#65533;\M&#65533;4&#65533;&#65533;PG&#65533;T&#65533;&#65533;&#65533;&#65533;&#65533;&#65533;a&#65533;&#65533;D&#65533;|C&#65533;|4&#65533;&#65533;&#65533;&#65533;&#824;&#65533;&#65533;&#65533;&#65533;&#65533;&#65533;6&#65533;&#446;42&#65533;&#65533;&#65533;&#65533;Ml&#65533;L&#1348;N&#65533;4&#65533;s|&#65533;""&#65533;&#388;5&#65533;H&#65533;&#65533;N&#65533;4&#65533;&#65533;&#65533;&#65533;&#65533;$&#65533;&#65533;4O&#65533;&#65533;H&#975;&#65533;&#65533;B
),&#65533;&#65533;&#65533;&#65533;&#65533;&#65533;&#65533;&#65533;&#65533;&#65533;rNJL+&#65533;&#65533;&#65533;\L&#65533;&#65533;&#65533;&#65533;&#65533;D=PMP&#65533;&#65533;M&#65533;t&#65533;&#65533;&#65533;&#65533;&#65533;|S&#65533;&#65533;&#43650;&#65533;&#65533;&#65533;&#65533;%&#65533;&#65533;@&#65533;&#65533;&#65533;!&#65533;&#1428;&#65533;&#65533;&#65533;&#65533;,c+[R&#65533;\&#65533;&#65533;s&#65533;mP&#65533;&#65533;&#65533;&#2012;&#1144;&#65533;&#65533;&#65533;7&#65533;qO&#65533;&#65533;&#65533;&#65533;&#65533;"H0S&#65533;2&#65533;R&#65533;*R!&#65533;&#65533;u&#65533;&#65533;2&#65533;&#65533;&#65533;M|R(&#65533;R)&#65533;&#65533;*%&#65533;&#65533;P&#65533;&#65533;/}&#65533;&#65533;tIT&#65533;&#1237;&#65533;&#65533;:S&#65533;LS5-&#65533;&#65533;E&#65533;k&#65533;%P'&#65533;&#65533;1&#65533;&#65533;&#65533;Se&#65533;>&#65533;&#65533;S&#65533;t&#65533;&#65533;S0&#65533;&#475;&#1233;.&#65533;&#65533;&#65533;#D&#65533;&#1134;(&#65533;&#65533;dN ES^&#65533;NGm&#1293;ILIM&#65533;&#65533;,&#65533;&#65533;&#65533;>:&#65533;&#65533;L&#65533;LN5&#65533;<&#65533;&#65533;+&#65533;&#521;&#65533;&#65533;&#65533;R&#65533; &#65533;&#65533;,&#1343;&#65533;I&#65533;KHZ&#65533;&#65533;5&#65533;\&#65533;.&#65533;4Kq&#65533;S_&#65533;&#65533;&#65533;&#65533;<&#65533;&#65533;4VO&#65533;&#65533;O}&#65533;==O&#65533;)UR&#65533;Wy&#65533;KB&#65533;PC}ViM&#65533;&#65533;&#65533;&#65533;&#65533;#&#65533;x*&#65533;4&#65533;V5&#65533;&#65533;c&#65533;IW&#65533;&#65533;&#65533;g&#65533;&#65533;r&#65533;&#872;KW&#65533;E&#65533;}&#65533;y&#65533;X&#65533;z}OA&#1873;&#65533;&#65533;&#65533;&#65533;~&#65533;U~&#65533;W&#65533;&#65533;t&#65533;U&#65533;&#65533;8-Y&#65533;EX&#26851;]X&#65533;jX\c7t&#65533;X&#65533;&#65533;&#65533;<U-&#65533;:g&#65533;X{&#65533;&#65533;|UT&#65533;&#65533;I&#65533;u&#65533;&#65533;LR&#65533;M&#1667;&#184;&#65533;
&#65533;&#65533;&#65533;&#65533;r&#1543;&#65533;&#1627;N&#65533;5&#65533;&#65533;Y&#65533;&#65533;&#65533;&#65533;&#1120;&#65533;}&#65533;&#65533;&#65533;$Z&#65533;X&#65533;&#65533;&#332;&#65533;V&#65533;&#312;]&#65533;&#1358;sY&#65533;&#65533;&#65533;&#65533;&#65533;&#65533;T%&#65533;Y<&#65533;&#1323;=&#621;&#65533;&#65533;D&#65533;&#65533;&#65533;&#1652;x&#65533; %[&#65533;UY&#65533;TL&#65533;]Z]&#65533;#r&#1790;&#65533;@g&#65533;Y&#65533;&#65533;[b-&#65533;%dW&#65533;&#65533;[&#65533;@&#65533;&#65533;X&#65533;&#65533;&#65533;e)&#65533;&#65533;&#65533;3-&#1852;&#251;&#205;&#65533;&#65533;MY&#65533;peY&#1339;T&#65533;&#65533;&#65533;&#65533;&#65533;&#65533;9&#65533;[d=V&#65533;[&#65533;=&#65533;&#65533;&#1887;&#65533;&#1754;&#65533;J&#65533;&#856;X&#763;nE&#65533;&#65533;}&#65533;&#880;-&#848;&#1867;&#65533;&#1717;&#65533;&#65533;&#65533;&#65533;&#1829;&#65533;&#65533;&#380;&#65533;]&#65533;^&#65533;&#1945;&#65533;&#65533;&#65533;&#65533;M&#1954;]R&#65533;&#65533;&#65533;&#65533;][&#65533;&#65533;&#65533;&#65533;U&&#65533;-PN$W}&#65533;&#65533;&#65533;A&#1901;&#65533;;&#65533;\&#65533;&#65533;&#65533;Y&#65533;Yx-&#65533;&#65533;&#65533;&#65533;0&#65533;&#65533;&#65533;[m&#65533;&#65533;&#397;&#65533;&#65533;&#65533;N&#477;`&#65533;`&#65533;%PJMX&#65533;&#65533;&#65533;&#65533;mK9&#65533;]&#65533;&#65533;\&#65533;&#65533;&#65533;&&#1902;&#65533;9_u*&#65533;5$V&#65533;.&#755;&#65533;NY&#65533;&#65533;&#65533;Ns&#65533;&#65533;&#65533;\&#65533;&#65533;&#65533;&#65533;L&#65533;#&#65533;&#65533;tUR&#65533;	&#65533;&#65533;&#65533;f]&#65533;Xt&#65533;EE]\&#65533;&#65533;&#65533;&#65533;J&#65533;&#65533;&#65533;-/&#65533;Ty&#65533;1&#65533;&#65533;ejC &#65533;&#65533;&#65533;&#65533;&#65533;&#65533;5n&#65533;">b$V&#65533;&#65533;c%fb&#65533;|&#65533;&#65533;Q&#65533;&#65533;OW5Sl&#1755;v1[&#1349;&#65533;-&#65533;2&#65533;t&#65533;0.&#65533;&#65533;&#383;3nd&#65533;4F&#65533;lc&#65533;7U&#65533;&#65533;&#65533;d&#65533;c;&#65533;Z&#65533;&#65533;c&#65533;&#65533;&#65533;V&#65533;c+&#65533;&#65533;,F&#65533;
Vd9&#65533;&#65533;DVe&#65533;&#752;_Fv&#65533;&#65533;&#65533;H^&#65533;I&#65533;&#65533;8&#65533;d&#65533;&#65533;L&#65533;`&#65533;aF&#65533;:N&#65533;&#65533;:&#65533;p&#65533;~&#65533;&#65533;&#65533;>&#65533;c&#65533;=eAf-v&#20637;(&#65533;]dY&#65533;&#65533;Z&#65533;&#65533;[&#65533;&#65533;\&#65533;_&#65533;&#65533;&#65533;(gsft6b^bv&#65533;&#65533;&#65533;&#65533;dn&#65533;&#65533;&#65533;&rZ&#65533;&#65533;}fF&#65533;&#65533;?nT&#65533;Sk6dj&#65533;_%m&#65533;&#482;e&#65533;<&#65533;&#65533;Hh&#65533;fQobp&#65533;S&#65533;5&#65533;^6&#65533;&#65533;s&#65533;&#65533;&#65533;un&#65533;)&#65533;b
e1&#65533;&#408;&#65533;b|&#65533;&#65533;5]&#65533;T&#65533;&#65533;&#65533; &#65533;&#65533;&#65533;&#65533;TK[vh1&#65533;h&#65533;&#65533;^&#65533;&#65533;&#65533;&#65533;&#65533;&#65533;
&#65533;&#65533;&#65533;hXg`&#65533;&#65533;&#65533;4&#65533;&#65533;f&#65533;/$&#1938;&#65533;Qi&#65533;&#65533;6&#65533;&#65533;h&#65533;%dnR&#65533;f&#33190;+&#65533;&#65533;i&#65533;&#65533;=&#65533;&#65533;&#65533;i`&#65533;&#65533;v&#65533;j&#65533;V&#65533;F&#43270;UV&#65533;s&#65533;~a&#65533;&#341;&#65533;f&#65533;+&#65533;#&#65533;_&#65533;&#65533;b&#65533;~i&#182;&#837;&#65533;&#65533;f&#65533;k&#65533;;9&&#65533;v.k&#65533;Fk&#65533;f&#65533;j&#65533;&#65533;cT&#866;&#65533;&#65533;Z&#65533;&#65533;&#65533;&#65533;Z1&#65533;6S&#65533;&#65533;^&#65533;L&#65533;v&#1919;f&#65533;Fl2~&#65533;&#65533;F&#65533;&#294;&#65533;&#374;&#65533;y&#65533;i&#65533;g&#65533;&k&#65533;&#65533;&#65533;&#65533;&#65533;&#65533;m&#65533;F&#65533;&#65533;&&#65533;&#65533;X&#65533;&#65533;Nn&#65533;f&#65533;&#65533;&#65533;&#65533;&&#65533;2&#65533;Aj&#65533;!&#1238;j&#65533;n&#65533;&#1310;`&#65533;&#65533;&#65533;YvR&#65533;&#65533;j&#65533;&#65533;p&#65533;Z&#65533;&#65533;&#37836;l&#65533;&#65533;m&#65533;n&#65533;fo&#65533;6&#65533;&#65533;&#65533;&#65533;&#65533;F&#65533;Wm&#65533;&#65533;&#65533;*&#65533;&#65533;&#65533;&#65533;&#65533;&#65533;&#65533;&#65533;4&#65533;N&#1663;&#65533;e&#65533;&#54838;^5&#65533;e&#438;&#65533;uEob.g&#65533;fo&#65533;N&#65533;&#65533;&#65533;&#65533;&#51278;&#65533;z&#65533;A&#65533;&#65533;e&#65533;6T0L&#65533;hN_&#65533;4&#65533;&#65533;Pbi&#65533;nq&#65533;.&#65533;&#65533;&#65533;&#65533;o&#65533;]&#65533;a&#65533;&#65533;_>&#65533;	&#65533;&#65533;&#65533;p w&#65533;&#65533;&#65533;p&#65533;&#65533;p&#65533;]&#65533;O&#65533;&#65533;6&#65533;&#65533;6&#65533;&#65533;ie&#65533;&#65533;&#65533;Xp*&#65533;jwq,7p&#65533;Fp;&#65533;&#65533;P,V&#65533;&#65533;&#65533;&#65533;&#65533;q&#65533;&#65533;&#65533;&#65533;O&#65533;4Ok&#65533;&#65533;"/&#65533;Q&#65533;$&#65533;&#65533;&#65533;X}.&#65533;A&#65533;2&&#65533;&#65533;vd+&#65533;n&#65533;q&#65533;q&#65533;&#65533;!^&#65533;&#65533;&#65533;&#65533;&#65533;d2/&#65533;&#65533;Fs5&#65533;&#65533;&#65533;7&#65533;&#65533;8G&#65533;&#65533;&#65533;&#65533;X&#65533;&#65533;&#65533;&#65533;LR>&#65533;\&#1669;fw]S%>&#65533;rU&#65533;&#65533;&#65533;n:&#65533;U&#1031;F&#65533;&#65533;RQ&#65533;h^tGt_&#65533;&#65533;	G&#65533;J&#65533;B#'U&#65533;t&#65533;N&#65533;&#65533;[&#65533;<&#65533;&#65533;S&#65533;&#65533;*&#65533;&#65533;&#65533;&#65533;&#65533;rku&#65533;&#65533;&#65533;&#1980;q&#65533;c\ot]&#65533;u&#65533;&#65533;_/wI&#65533;&#65533;a&#65533;b&#65533;&#65533;&#65533;\&#65533;&#65533;l&#65533;&#65533;&#65533;m6hi&#65533;&#65533;z&#65533;k/&#65533;&#65533;l&#65533;&#65533;&#1774;dE&#65533;cFwa6&#65533;q'w`_&#65533;&#65533;t&#65533;&#65533;&#65533;l&#65533;vw&#65533;&#65533;w'&#65533;&#65533;&#65533;&#65533;{&#65533;&#65533;j/&#65533;&#65533;&t&#65533;&#65533;&#65533;&#65533;&#65533;L&#65533;Vt&#65533;,xu&#65533;2?&#65533;&#65533;6&#65533;&#65533;&#65533;&#65533;&#65533;?n}&#65533;&#65533;&#65533;&#65533;&#65533;;/my&#65533;j[U&#65533;WdI}q&#65533;y&#65533;&#65533;T~7&#65533;&#65533;-yn?y&#65533;}&#65533;g&#65533;&#65533;&#448;&#65533;n&#65533;^&#65533;&#65533;&#65533;Wk&#65533;&#293;&#65533;&#65533;&#65533;&#65533;&#65533;&#65533;w&#65533;x&#65533;&#65533;&#65533;&#65533;&#65533;&#65533;&#65533;&#65533;&#65533;z&#65533;
&#65533;5z&#65533;&#65533;&#65533;.&#65533;T&#65533;.&#65533;QTW&#65533;L&#65533;$V&#65533;&#65533;&#65533;&#65533;&#65533;&#65533;&#65533;&#65533;&#65533;&#65533;z&#65533;&#65533;&#65533;&#65533;K&#2011;&#65533;&#348;gv&#65533;&#65533;8/p&#65533;&#65533;&#65533;&#65533;&#716;g&#65533;w'u&#65533;&#65533;o{&#65533;&#65533;|l'y&#65533;^z;&#65533;{&#65533;}z&#65533;&#65533;m&#65533;&#65533;&#65533;&#65533;&#65533;go<&#65533;&#65533;&#65533;y&#65533;g&#65533;5&#65533;_&#65533;&#65533;E[Y&#65533;&#65533;Ev|&#65533;&#65533;|&#65533;&#65533;(&#65533;&#65533;&#65533;&#65533;&#65533;%&#65533;&#65533;&#65533;&#65533;;}=&#65533;}Zo~&#65533;&#65533;&#65533;&#65533;}&#65533;&#65533;~&#65533;N&#65533;H&#65533;z&#65533;&#65533;F&#65533;&#65533;Q*\&#65533;&#65533;}&#65533;{&#65533;p_Q&#65533;}&#65533;&#65533;&#65533;&#65533;z&#65533;o&#65533;&#65533;&#65533;&#65533;&#65533;W~0&#65533;u&#65533;&#1534;]&#65533;&#65533;}&#65533;&#65533;&#65533;&#65533;&#65533;:&#65533;&#65533;&#65533;@&#65533;&#65533;2D&#65533;&#65533;G&#65533;&^&#65533;&#65533;&#65533;"&#332;'i&#65533;&#65533;l#&#528;&#65533;}&#65533;h2&#659;%O*j&#65533;R&#65533;&#65533;&#65533;2g&#65533;&#65533;c&#65533;&&#65533;&#65533;8&#65533;&#65533;I&#65533;'&#1056;B&#65533;&#65533;,&#65533;&#65533;Q;I&#65533;2m&#65533;&#65533;)T:s&#65533;&#169;j&#65533;V7Z&#65533;&#65533;&#65533;&#65533;&#65533;&#65533;&#65533;f&#402;{&#65533;Y&#65533;j&#65533;fm&#65533;&#65533;-&#1845;i&#65533;&#65533;%I2&#883;&#65533;h&#65533;&#65533;&#65533;;&#65533;&#65533;&#65533;&#65533;b&#65533;.&#65533;&#65533;0b&#201;&#65533;3&#65533;&#65533;1&#65533;+&#65533;&#65533;H&#65533;&#65533;&#65533;	&#65533;&#65533;H6s&#65533;L&#65533;3&#65533;&#1058;&#65533;&#65533;.=&#65533;&#65533;h#&#65533;&#65533;&#65533;&#65533;&#65533;c&#65533;.f&#65533;&#65533;&#65533;v&#65533;&#65533;`A6|&#65533;@$&#65533;G&&#65533;&#65533;9L&#65533;$&#65533;&#65533;l&#65533;&#65533;&#65533;3&#65533;F&#65533;&#65533;&#65533;})&#65533;&#65533;w&#65533;J-o&#65533;&#65533;&#1259;&#65533;&#65533;&#65533;U&#65533;V&#65533;&#65533;&#65533;&#65533;&#1662;&#65533;o&#65533;}{&#65533;s&#65533;&#65533;&#65533;_0&#65533;&#65533;	&#65533;&#65533;ZY&#65533;Y&#65533;&#65533;&#65533;&#65533;&#65533;&#65533;&#65533;&#4325;&#65533;&#65533;&#65533;l&#65533;&#1606;&#65533;n&#65533;&#65533;&#65533;!p&#65533;Pq#B&#65533;\r+&#65533;&#65533;&#65533;]&#65533;E&#65533;&#65533;&#65533;&#65533;]&#65533;]v=qw&#65533;w9n'z&#65533;&#65533;&#65533;TU&#39751;_~&#65533;&#65533;w&#65533;|l&#65533;&#65533;U&#65533;J.Id{w&#65533;&#65533;&#65533;x &#65533;&#65533;&#65533;&#65533;6&#34820;&#65533;&#65533;&#65533;&#65533;&#65533;Ix&#65533;&#65533;&#65533;!&#65533;&#65533;\&#65533;#&#65533;9&#65533;r&&#65533;h	swR4]F1&#65533;X&#65533;2&#65533;8M5&#65533;x&#65533;&#65533;:&#65533;h&#65533;T)&#65533;P&#65533;&#65533;M>I&#65533;&#65533;&#65533;&#65533;&#65533;_^xuZ&#65533;&#65533;&#65533;^&#65533;3&#65533;i	&#65533;&#65533;&#65533;N&#65533;&#65533;G&#65533;9&#5681;&#65533;Z&&#65533;h&#400;&#65533;&#65533;lv&#65533;&#65533;&#65533; 4&#65533;&#65533;Ip\$&#65533;{l&#65533;)&#43618;#&#65533;&#136;&#65533;&#65533;J+(&#65533;&#65533;J(&#65533;E%&#65533;&#1249;&#65533;6&#65533;m&#65533;&#65533;i&#65533;&#65533;V&#65533;&#2021;&#65533;ZZnZv&#65533;&#65533;&#65533;%b&#65533;f&#65533;*&#65533;&#65533;j&#65533;&#65533;&#65533;&#65533;/&#65533;&#65533;
\f&#65533;&#65533;&#65533;C&#65533;m&#65533;&#65533;+&#65533;q&#65533;&#65533;&#65533;'&#65533;&#37962;(:&#65533;\&#65533;&#65533;&#65533;Y&#65533;&#65533;&#65533;e&#65533;&#65533;&#65533;&#1802;&#65533;&#65533;&#65533;%C*&#65533;3&#65533;K.&#65533;F&#65533;&#65533;&#1530;&#65533;&#935;.~&#65533;M	o&#65533;&#65533;&#65533;|&#65533;c&#65533;&#65533;&#65533; &#65533;&#65533;&#65533;&#1669;E&#65533;&#65533;f4&#65533;&#65533;&#1338;.&#65533;f&#65533;@&#65533;&#65533;YG&#65533;l&#65533;%;1&#65533;a&#65533;&#65533;g&#65533;ds&#65533;]&#65533;il&#65533;m&#65533;&#65533;&#65533;&#65533;q&#65533;l.&#65533;/&#65533;3&#65533;Iv*)&#65533;&#65533;&#65533;&#65533;&#65533;&#65533;&#65533;&#65533;&#65533;]
&#65533;D&#65533;&#65533;&#65533;4&#65533;=8&#65533;t&#65533;J&#1738;&#65533;&#65533;[&#65533;&#65533;&#65533;S&#65533;&#65533;AU&#1001;&#65533;&#65533;\&#65533;	6&#65533;fo|6&#65533;1&#65533;&#65533;6&#65533;Du&#758;&#65533;>V&#65533;&#65533;-&#65533;'&#65533;&#65533;}&#8059;&#65533;3&#65533;&#65533;&#65533;&#65533;&#65533;-8&#1002;~<&#65533;.&#65533;x7&#65533;8&#65533;O8&#65533;&#1239;G&#65533;&#65533;&#65533;i&#65533;&#1776;&#65533;&#65533;&#65533;&#65533;b&#65533;&#65533;&#65533;&#65533;f&#65533;&#65533;&#1269;#&#65533;m&#65533;&#65533;&#65533;(&#757;&#65533;Nw&#65533;w&#65533;7&#65533;.&#65533;&#65533;&#65533;W^9O<&#65533;&#65533;&#65533;&#65533;!/y&#65533;{&#65533;&#1188;&#65533;&#65533;az&#65533;{ &#65533;&#65533;g=&#65533;aos&#65533;&#65533;&#65533;>&#65533;5&#65533;&#65533;l&#65533;&#65533;&#65533;&#65533;R&#65533;&#65533;&#65533;N}ks&#65533;&#65533;&#65533;)&#65533;&#591;~&#65533;&#65533;&#65533;&#65533;&#65533;&#65533;&#65533;&#65533;n~	&#65533;&#65533;&#65533;*{MF&#65533;>$&#65533;&#65533;x@%p&#65533;5&#65533;&#65533;@N/6&#65533;&#65533;&#65533;*hA&#65533;m&#65533;s&#65533;&#65533;&#65533;&#65533;&#65533;&#65533;6&#65533;|"t&#288;&#65533;52&#65533;&#65533;&#65533;&#65533;&|]
&#65533;&#65533;&#172;&#65533;Mf.|&#65533;`&#2431;9&#27598;6L&#65533;&#65533;&#65533;&#65533;&#65533;AA&#65533;IS&#65533;&#65533;&#65533;&#65533;J\&#65533;&#65533;&#65533;&#65533;D(&,7&#65533;&#65533;Z&#65533;~%I&#65533;e0&#65533;&#65533;&#65533;<&#65533;A/~&#65533;P&#65533;:c&#65533;&#65533;h&#65533;&#65533;&#65533;%&#65533;HIc&#65533;Z&#65533;&#65533;;
/&#65533;{&#65533;&#65533;[&#65533;&#65533;'&#65533;&#65533;&#65533;&#65533;&#65533;&#65533;&#65533;&#65533;&#65533;&#65533;&#65533;&#65533;&#65533;t&#65533;	i&#65533;a&#65533;&#65533;4"#&#65533;&#65533;&#65533;&#65533;&#1691;$4&#65533;g&#621;q&#1091;&#65533;&#65533;&#65533;D&#65533;FR&#65533;$;l&#65533;8U&#65533;&#65533;U&#177;&#65533;&#65533;&#65533;e&#65533;&#65533;8&#65533;9&#65533;2&#65533;&#65533;&#65533;%}&#65533;&#65533;A&#65533;&#65533;&#65533;9f0&#65533;&#65533;L
v&#537;&#65533;&#65533;M$&#65533;Iij&#65533;&#1404;f&#65533;x&#389;j3)&#65533;&#65533;&#65533;&#65533; &#65533;&#65533;o&#65533;S&#65533;&#65533;Dg9&#65533;yN&#65533;&#656;&#65533;m'`tO&#612;&#65533;&#65533;&#65533;T&#151;&#65533;&#65533;OdZ&#926;&#65533;&#295;>&#65533;7&#65533;&#65533;a0&#65533;&#1076;	&#65533;&#65533;&#65533;&#65533;&#65533;&#65533;&#65533;ChB?&#65533;&#1030;U&#65533;&#65533;&#65533;*j&#1099;&#65533;&#65533;S&#65533;&#808;&#65533;&#65533;&#65533;&#1127;&#65533;/&#65533;&#65533;&#65533;H3&#65533;|&#65533;&#65533;^U&#1855;&#65533;!&#792;&#65533;&#1296;/&#65533;i!&#65533;&#65533;L&#65533;>&#65533;&#65533;n&#65533;&#65533;&#65533;@&#65533;&#65533;S&#65533;0&#288;?&#65533;&#65533;JT&#65533;&#65533;&#283;E&#65533;RSy&#1136;8&#65533;&#65533;u&#65533;T)eX&#65533;N&#65533;&#65533;&#65533;&#65533;;}v&#65533;^&#27350;u&#65533;&#65533;&#65533;&#65533;R&#65533;&#65533;&#1368;+&#65533;M&#65533;&#65533;6&#65533;&#65533;5&#65533;X&#65533;&#65533;N&#65533;&#65533;&#1263;u$x&#65533;P&#65533;&#65533;W&#1630;&#65533;&#65533;&#65533;&#65533;&#65533;&#689;&#65533;&#65533;&#65533;=&#65533;b&#65533;&#65533;?&#65533;&#65533;3&#65533;}<&#65533;e&#65533;&#65533;&#65533;&#65533;r&#65533;&#65533;g]&#65533;"A;&#65533;&#65533;&#65533;&#65533;o&#65533;&#65533;&#1380;Y"&#65533;vq&#65533;&#65533;U&#65533;l&#65533;*&#65533;&#65533;k&#65533;&#65533;&#65533;a&#576;&#65533;
&#65533;&#65533;&#65533;&#65533;c!k&#65533;&#65533;!&#65533;A&#65533;&#65533;ns]&#65533;&#1813;&#65533;U&#65533;&#65533;&#65533;?&#65533;&#65533;&#65533;&#65533;6&#65533;&#65533;%w&#65533;&#65533;]&#65533;e&#65533;&`/m&#65533;k2&#65533;6j&#65533;&#65533;*&#65533;o&#1259;&#65533;&#65533;&#65533;6&#65533;&#65533;&#65533;:&#65533;&#65533;&#65533;f&#65533;&#65533;&#65533;&#65533;J&#65533;&#65533;_&#65533;&#58873;&#65533;&#65533;/M&#65533;&#65533;]&#65533;&#65533;X&#65533;;}q
&#65533;&#65533;&#65533;~7%&#65533;ID%a&#65533;&#65533;'&#65533;&#65533;e&#65533;:&#65533;ac&#65533;&#65533;&#65533;{q&#65533;d&#65533;h0V&#65533;|&#65533;&#65533;&#65533;-Sv&#65533;&#65533;]qYY&#65533;_&#65533;&#65533;&#65533;&#65533;f^A#c&#65533;g&#65533;KmBp&#65533;`&#1426;&#65533;|~p^&#65533;&#65533;Fm&#65533;x&#65533;&#65533;4ryega&#65533;&#65533;&#65533;&#65533;Kv2T&#65533;&#65533;^&#65533;&#65533;"&#23682;&#65533;y&#65533;&#65533;,&#65533;&#65533;&#65533;u&#65533;&#65533;-&#65533;f]qZ&#65533;&#988;q&#65533;C&#65533;,&#65533;&#65533;u&#65533;1^c&#65533;&#65533;>&#982;&#65533;-&#65533;&#65533;<hB7Y&#65533;&#65533;&#1768;&#65533;&#65533;h[W&#65533;&#65533;X&#65533;2&#65533;8OA&#65533;a&#65533;&#65533;t1&#506;b~v&#65533;&#1247;ns4E&#65533;R&#65533;&#65533;!&#65533;E&#65533;]&#65533;#&#65533;pG&#1781;&#65533;uyg&#65533;&#65533;&#65533;Z&#65533;&#201;&#65533;&#65533;&#65533;&#65533;^;&#65533;&#65533;&#174;&#65533;&#65533;5M]d[M0nv	H &#65533;}?&#1682;&#65533;6&#1448;-&#65533;j;d&#65533;&#65533;&#65533;&#65533;&#65533;`&#65533;?&#1988;&#65533;;&#630;&#65533;&#65533;-&#65533;&#65533;.&#65533;&#1802;&#1966;=&#65533;kvo\&#65533;&#65533;&#65533;&#65533;-&#65533;c&#1275;&#1953;&#65533;4&#65533;e&#65533;&#65533;fm&#65533;.'&#65533;&#65533;j&#65533;'&#65533;&#65533;&#65533;s&#65533;%>q&#65533;&#65533;&#65533;mxr&#1003;t&#65533;3&#65533;&#65533;%>.&#65533;=Dz&#65533;u&#65533;%&#65533;o&#65533;&#65533;F&#65533;&#65533;S&#65533;&#65533;75&#65533;i&#65533;&#710394;O=^u&#65533;s&#65533;&#65533;&#65533;&#65533;&#65533;D&#65533;my~&#65533;&#65533;S&#65533;&#65533;#f&#65533;&#65533;&#65533;h%&#65533;&#65533;&#65533;&#65533;&#65533;K:&#65533;&#65533;nY&#65533;S&#65533;&#65533;N:&#65533;&#65533;&#65533;&#65533;&#65533;&#65533;&#1046;6&#65533;a.&#65533;&#296;F4{&#65533;m&#65533;A~<&#65533;G&#65533;&#913;&#65533;&#65533;&#65533;u&#65533;&#65533;&#65533;@&#65533;|&#65533;&#65533;>w&#65533;w&#65533;&#65533;V0\&#531;&#65533;&#65533;~&#65533;&#65533;&#65533;{2&#65533;&#65533;&#65533;&#65533;&#65533;>X"&#65533;NO&#65533;?&#65533;&#65533;-&#65533;B&#65533;&#65533;&#65533;p&#65533;O&#65533;;&#1135;&#65533;&#65533;&#727;&#65533;v/i&#65533;S&#65533;&#65533;&#289;&#65533;&#65533;&#65533;}&#65533;c/&#65533;&#65533;&#1534;&#65533;&#65533;&#65533;&#65533;&#65533;s&#65533;&#65533;R&#65533;>&#65533;$&#65533;`&#65533;&#65533;&#65533;&#65533;&#65533;}&#65533;W&#65533;&#65533;&#65533;&#65533;&#216;&#65533;&#65533;&#65533;&#65533;&#1608;&#65533;&#65533;&#65533;K_&#65533;&#65533;&#65533;&#65533;&#65533;&#65533;&#65533;5&#65533;&#65533;y_&#65533;}&#65533;&#65533;1&#65533;&#65533;!&&#65533;Y&#65533;&#65533;&#65533;&#65533;&#65533;&#65533;&#65533;&#65533;&#65533;&#65533;_yZ&#65533;e &#65533;&#1615;&#65533;&#65533;[&#65533;I&#65533;&#65533;Q&#65533;^&#65533;&#65533;&#65533;&#65533;&#65533;_&#65533;)Rb&#65533;
 &#65533;&#1883;mXi &#65533;&#65533;Uv%&#65533;&#65533;&#1608;N&#65533;< &#65533;@`N&#65533;&#65533;U .&#65533;n`&#65533;&#65533;&#65533;&#65533;}&#65533;&#65533;&#65533;&#65533;]=&#2045;(&#65533;&#65533;&#65533;
&#65533;&#65533;&#65533;&#65533;<O&#65533;`&#65533;&#65533;&#65533;&#65533;&#65533;&#627;&#65533;&#65533;&#65533;T"&#65533;&^&#65533;&#65533;Zw&#65533;&#65533;&#65533;&#65533;&#65533;&#65533;&#65533;&#65533;&#65533;Z&#65533;&#65533;&#65533; 6&#65533;VqA	&#65533;&#1481;e&#65533;&#65533;&#65533;z!>&#65533;&#65533;&#65533;&#4893;&#65533;$"&#65533;&#65533;&#65533;&#65533;&#65533;&#65533;&#65533;&#65533;&#65533;&#65533;&#65533;&#65533;&#65533;&#65533;&#65533;&#65533;E&#65533;&#65533;V&#65533;9V&#65533;]&#65533;&#65533;f
&#65533;_&#65533;b -z&#65533;"&#65533; .6b.^&#65533;&#65533;&#65533;%&#65533;&#65533;&#65533;&#65533;%&#65533;!&#65533;9&#65533;B&#65533;&#65533;&#65533;&#65533;a'&#65533;&#65533;
&#65533;&#65533;,Y*&#65533;&#65533;&#65533;&#65533;" &#65533;&#3856;&#278;@!&#65533;&#65533;"-&#65533;&#1634;#&#65533;&#65533;&#65533;9jH^&#65533;&#65533;\&#65533;&#65533;&#65533;#2&&#65533;x,&#65533;#&#65533;	Z3:&#65533;&#65533;&#59503;M&#65533;Ec5Z&#65533;Abc&#65533;<m&#65533;7&#65533;b&#65533;&#65533;S:&#65533;cD&#65533;aD&#65533;"&#65533;&#65533;&#65533;%&#65533;Fjd<&#65533;&#65533;&#65533;&#65533;#
=JE&#65533;(#2&#65533;&#65533;&#65533;%&#65533;&#65533;0	R&#65533;4
&#65533;&#65533;mB&#65533;&#65533;]&#65533;d
~ck&#1815;&#65533;@O-&#65533;DJdE&#65533;c&#65533;]$F&#65533;&#65533;&#1400;&#65533;Ffd&#65533;u&#65533;<&#65533;&#65533;&#65533;	z,&#65533;I&#65533;cJ&#65533;&#65533;&#65533;&#65533;&#65533;&#65533;#A&#65533;&#65533;*&#65533;&#1891;$X7*$C&#65533;$N&#571745;&#65533;e:&#65533;Q&#65533;&#65533;%&#65533;\&#65533;R2eS&#65533;#&#65533;"^f&#65533;[&#65533;?&#65533;M&#65533;m&#65533;&#65533;I&#65533;W&#65533;&#65533;&#65533;%&#65533;l&#65533;,dY&#65533;
>$&#65533;$P&#65533;&#65533;&#65533;T&#65533;&#65533;\f&]&&#65533;]:&#65533;H&#65533;&#65533;N&#65533;%UV&#65533;U&#65533;%&#65533;	&j&#65533;&#65533;b&#1700;L2f7&#65533;&#65533;c~YOv&#65533;d
&#65533;&#65533;&#65533;!Rjf;&#65533;fj]g&#65533;&#65533;I&#2757;&#65533;&#65533;e&#65533;&#65533;&#65533;i&#65533;E`dj.&#65533;j&#65533;aJV&#65533;&#65533;&#65533;a&#65533;fC&#65533;%dR&#65533;lR&w&#65533;iM&#65533;n&#65533;go&#65533;&#65533;o&#65533;&#65533;LP&#65533;g&#65533;&#65533;p&#65533;q&#65533;er&#65533;&s&#65533;r&#65533; kF'&#65533;P&#65533;&#1639;I&#65533;&#65533;!&#65533;"&#65533;dwN$&#65533;I&#65533;&#65533;x&#65533;&#12358;l&#65533;&#65533;&#65533;z&#65533;g{&#65533;&#65533;{&#65533; 6&#65533;|&#65533;^~&#65533;'M&#65533;g&#65533;j&#65533;&#65533;ycC&#65533;'&#65533;m'm&#65533;f&#65533;hn&&#65533;&#65533;b&#65533;1z&&#65533;Y&#65533;&#65533;&#65533;F()&#65533;&#65533;3&#65533;&#65533;&#1117;&#65533;&#65533;&#65533;"b&#65533;'&#65533;t(&#65533;]&#65533;&#65533;&#65533;N&#65533;h&#65533;&#65533;am&#65533;(;&#65533;&#65533;&#65533;&#65533;&#65533;x~&#898;6&#65533;gBeSD&#65533;&#65533;&#39243;&#65533;3&#65533;&#65533;&#65533;Vxi?^&#65533;|&#65533;(&#65533;&#65533;&#65533;&#65533;vh&#65533;	)&#65533;5&#65533;&#65533;&#65533;(&#65533;&#1954;&#65533;e&#65533;&#65533;f&#65533;e&&#65533;b&#851;&#65533;Y&#65533;J&#65533;&#65533;&&#65533;!&#65533;v&#65533;ZUz&#65533;&#65533;6&#65533;6r&#65533;.&#65533;&#1049;&#1735;&#65533;&#65533;&#65533;&#65533;h&#65533;J&#65533;-Z&#65533;2i&#65533;:&#65533;0&#65533;)&#65533;&#65533;M&#65533;N)&#65533;&#161;&#65533;&#65533;_&#65533;m&#65533;J&#65533;&#65533;2&#65533;j&#423;&#65533;&#65533;i&#65533;&#65533;&#65533;V&#65533;a&#65533;&#65533;&#65533;&#1828;&#65533;&#65533;za?&#65533;&#1381;&#65533;xr&#65533;;&#65533;)]~&#65533;&#65533;&#65533;&#65533;&&#65533;Q%&#65533;&#65533;&#65533;\&#65533;&#65533;&#65533;&#65533;&#65533;&#65533;&#65533;&#65533;`&#65533;jb&#65533;%&#65533;^k&#65533;&#65533;*&#65533;F&#65533;&#65533;&#65533;c&#65533;%&#65533;&#65533;&#65533;&#65533;n>&#229;&#65533;!<
+yk&#65533;&#65533;&#65533;&#65533;&#65533;J(&#65533;*|N&#65533;&#65533;
&#65533;&#65533;&#65533;$}I&#65533;a&#65533;&#65533;&#65533;j&#65533;&#65533;k&#65533;[&#65533;>&#65533;&#65533;&#65533;&#65533;&#65533;&#65533;jj&#65533;&#65533;&#1432;&#65533;'&#270;&#27138;&#1915;&#65533;c\&#65533;&#65533;&#65533;&#65533;+&#65533;Jk,^#&#65533;V&#65533;&#65533;V&#65533;&#65533;~&#65533;&#65533;&#65533;&#65533;&#65533;~#vl-&#65533;&#65533;F&#65533;.&#65533;&#158;k%&#65533;e&#65533;=&#65533;&#65533;&#15696;&#65533;&#65533;&#65533;*&#65533;&#65533;&#65533;_n,&#65533;&#65533;+&#65533;&#65533;&#65533;,&#65533;&#65533;&#65533;&#65533;nA&#65533;&#65533;Q&#682;l&#1326;,&#758;&#65533;&#65533;&#65533;&#65533;U&&#65533;&#65533;i&#65533;&#65533;&#65533;&#65533;~&#65533;&#65533;RlBE&#65533;&#1593;+&#65533;&#65533;Q&#65533;5&#65533;)Rh&#65533;&#65533;&#1986;&#65533;&#65533;&#65533;k\&#65533;&#65533;&#65533;k&#65533;&#65533;&#65533;&#1581;&#65533;&#65533;-&#65533;F*v&#65533;(&#65533;~+&#65533;&#65533;&#65533;&#65533;&#65533;&&#65533;&#65533;,&#65533;G&#65533;&#65533;&#65533;&#65533;m&#65533;&#65533;'&#65533;&#772;&#65533;f&#65533;Q,&#65533;&#65533;&#65533;&#65533;&#1070;-*Vh&#65533;b&#65533;&#65533;&#65533;&#65533;nn&#65533;&#65533;&#65533;&#65533;t&#65533;&#65533;&#65533;-e&#65533;&#65533;&#65533;&#65533;m&#65533;V&#65533;&#65533;&#65533;&#65533;&#65533;n&#65533;jm&#65533;"n&#65533;*&#65533;&#65533;&&#65533;&#978;&#65533;&#65533;f&#65533;"L.#&#65533;*&#65533;`&#65533;&#65533;i&#65533;&#65533;eA&#65533;&#65533;
&#65533;&#65533;&#65533;n&#65533;&#65533;&#65533;&#65533;To&#1953;&#65533;&#65533;&#65533;t&#65533;n&#65533;r&#65533;&#65533;&#65533;&#65533;j&#65533;&#65533;&#742;eUW&#65533;(&#65533;&#65533;&#65533;u&#65533;&#65533;&#156;&#65533;y&&#65533;&#65533;n/&#65533;&#65533;-&#65533;&#65533;/&#65533;z&#65533;&#1094;&#65533;A&#65533;^&#65533;G&#65533;&#65533;&#65533;&#65533;&#65533;b&#65533;&#65533;m&#65533;f&#65533;&#65533;,;&#65533;2&#65533;&#65533;h&#65533;&#1196;&#65533;&#65533;&#65533;&j&#65533;o&#65533;n&#65533;&#65533;>n&#65533;&#65533;o&#65533;&#65533;&#65533;&#65533;O&#65533;&#65533;W&#65533;&#65533;&#65533;&#65533;&#65533;&#65533;&#65533;&#65533;t!&#65533;&#65533;&#65533;&#65533;&#1456;&#65533;&#65533;&#65533;3&#65533;&#65533;?p&#65533;Fp&#65533;%{k&#65533;&#65533;c&#65533;&#65533;&#65533;&#65533;%Ih&#65533;7&#65533;[&#65533;&#65533;&#65533;&#65533;r"&#65533;&#65533;&#65533;&#65533;	&#65533;p&#65533;&#65533;&#65533;sNVP&#65533;&#1854;0&#65533;0&#65533;=Rn&#65533;&#65533;&#65533;%0&#65533;&#65533;&#65533;&#65533;0&#65533;p&#65533;&#65533;&#65533;o&#65533;}V&#65533;F&#65533;"q&#65533;o&:&#65533;&#65533;1&#65533;&#65533;h&#65533;p	g1&#65533;&#65533;&#65533;~&#65533;&#65533;_h&#65533; :&#65533;&#65533;F&#65533;q&#65533;1&#65533;&#65533;&#65533;&#65533;"i&#65533;1Cp&#65533;:A{2&#65533;|2&#65533;J&#65533;.O&#1457;&#65533;&#65533;&#65533;#&#65533;&#65533;&#65533;e&#65533;2,&#242;&#65533;&#65533;l&#65533;&#65533;V&#65533;&#65533;]1&#65533;b&#65533;!g&#65533;&#65533;&#65533;z-2#&#65533;&#65533;&#65533;&#65533;#s&#65533;E3_&#65533;&#1321;@0!A&#65533;&#65533;&#65533;&#65533;&#65533;&#65533;7&#65533;&#65533;&#65533;(o&#65533;&#65533;*&#65533;&#65533;&#65533;&#65533;&#65533;+&#65533;#&#65533;&#65533;&#65533;&#65533;:q&#65533;@&#65533;N&#65533;3&#65533;r/&#65533;&#65533;&#65533;&#65533;_&#65533;&#65533;D&#65533; J&#65533;&#65533;&#65533;&#65533;&#65533;&#65533;T&#65533;7&#65533;@_&#65533;&#65533;&#65533;&#65533;4d&#65533;&#65533;5&#497;}u7&#65533;&~&#65533;&#65533;D&#65533;&#65533;8s-G>q:&#65533;0&#65533;F&#65533;&#65533;&#65533;&#1458;;&#65533;'&#65533;&#65533;&#65533;&#65533;r.&#65533;rRa&#65533;&#65533;&#307;&#65533;&#65533;&#65533;0w17&#65533;&#65533;&#65533;2&#65533;3A&#65533;*A&#65533;.n&#65533;;&#65533;&#65533;b&#65533;BW3&#65533;o&#65533;&#65533;&#65533;Cw&#65533;l&#65533;q8&#65533;29o0F{&#65533;T#H&#65533;.!&#65533;<`&#65533;sWfI1&#65533;L&#65533;&#65533;:&#65533;M&#65533;&#65533;%1&#65533;&#65533;q!
&#65533;(&#65533;&#65533;448v+&#65533;&#1553;&#65533;Y&#65533;?&#65533;stG&#65533;uF&#65533;sU&#65533;U&#65533;r&#65533;&#65533;&#65533;a&#65533;4b&#65533;GVW&#65533;&#65533;?n&#65533;W&#65533;V&#65533;	&#1076;]S&#65533;&#65533;b&N&#65533;5%&#65533;&#65533;&#65533;L&#65533;,&#65533;,R-\&#65533;?&#65533;i&#65533;6&#65533;&#65533;5&#65533;&#65533;&#65533;W&#65533;&#65533;_&#65533;&#65533;l&#65533;vGn]`&#65533;(I2q&#65533;jbc&#65533;b?U&#65533;&#65533;Wf	:&#65533;1[Pf&#65533;2s&#65533;&#65533;&#65533;&#65533;&#65533;&#65533;&#65533;.&#65533;&#65533;u.j_&#65533;
1&#65533;6E{&#65533;&#65533;&#65533;&#65533;&#65533;6yO5&#65533;&#65533;n&#64907;R&#65533;a&#65533;&#65533;o[lpC+&#65533;@&#65533;Kse"&#65533;m4&#65533;~O&#65533;s_&#65533;<7/A&#65533;TJU&#65533;v[7g&#65533;i&#65533;)&#65533;&#65533;i.2R&#65533;&#65533;&#65533;&#65533;3{pO&#65533;_&#65533;&#65533;&#65533;&#65533;wz&#65533;&#65533;7rf&#65533;ue}$|&#65533;&#1276;$N&#65533;&#65533;~&#65533;(c&#65533;&#65533;&#65533;m&#65533;&#65533;u&#65533;&#1464;&#65533;&#2040;\&#1521;&#65533;/&#65533;&#65533;&#65533;b&#65533;&#489;&#65533;&#65533;6Duyc8&#65533;yyw0&#65533;I&#65533;-&#65533;&#65533;&#65533;&#65533;x&#65533;&#65533;&#65533;w&#65533;5&#65533;&#65533;&#65533;&#65533;XK&#65533;&#65533;&#65533;"6&#65533;f?3&#65533;&#65533;.&#65533;&#65533;&#65533;&#65533;&#65533;&#65533;&#65533;9&#65533;&#65533;&#65533;f'!&#65533;w&#65533;&#65533;&#65533;@&#65533;&#65533;\V&#65533;&#65533;#9:k&#65533;&#65533;&#65533;&#65533;o&#65533;t&#65533;&#65533;&#65533;g&#65533;&#65533;N9&#65533;&#65533;&#65533;&#65533;y&#65533;&#65533;&#65533;&#65533;&#65533;$?s&#65533;&#65533;n&#65533;&#65533;&#65533;&#825;&#65533;K&#65533;&#65533;+&#65533;@Lz[&#65533;&#65533;&#65533;6&#65533;&#65533;9&#65533;&#65533;&#65533;lo4&#65533;&#65533;S4&#65533;&#65533;&#65533;r&#65533;&#65533;(Tq&#65533;&#65533;&#65533;&#65533;&#65533;D8&#65533;6:D,&#39127;&#65533;&#65533;yupL&#65533;&#65533;&#65533;~&#65533;q&#1224;&#65533;&#65533;&#65533;&#65533;#R&#65533;&#296;&#65533;&#65533;&#65533;&#65533;&#65533;k8T&#65533;&#65533;&#65533;&#799;&#65533;&#65533;&#65533;&#1512;&#65533;z&#65533;&#65533;z	 JA&#65533;&#65533;&#65533;&#65533;&#65533;&#65533;c&#65533;&#65533;&#65533;&#65533;&#65533;&#65533;9&#65533;G&#65533;&#1662;&#65533;g:&#65533;&#65533;g&#65533;`O&#65533;q&#65533;&#65533;&#65533;&#65533;@&#65533;%&#65533;_4&#65533;c&#65533;&#65533;&#65533;&#65533;&#187;&#1847;&#65533;&#65533;;&#65533;{&#65533;&#65533;&#65533;(g&#65533;&#65533;&#65533;K":&#&#65533;2&#65533;&#65533;&#65533;&#65533;&#65533;`&#65533;&#65533;{&#65533;$&#65533;x&#65533;&#65533;&#65533;M&#65533;	&#65533;/&#65533;&#65533;&#65533;&#65533;q&#65533;o9A&#65533;&#65533;&#65533;W;&#65533;><&#65533;g{&#65533;'&#65533;B&#65533;1&#65533;&#65533;&#1399;&#65533;&#65533;J&#1848;c<&#65533;/&#65533;s&#65533;&#65533;&#65533;7&#65533;&#65533;F&#65533;&#65533;&#65533;&#65533;&#65533;&#65533;W}&#65533;&#65533;&#65533;&#65533;6!m&#65533;2&#65533;2g&#65533;&#65533;&#2005;&#65533;[9&#65533;8>b&#65533;&#65533;&#65533;&#65533;&#65533;ux&#65533;&#65533;&#65533;kx&#65533;&#65533;|&#65533;	\z&#65533;:&#65533;K,&#65533;=&#1275;&#65533;b&#65533;;}^&#65533;&#65533;W&#65533;&#1539;|&#65533;[&#65533;:~y&#65533;&#65533;w&#65533;&#65533;&#65533;&#65533;fC&#65533;:&#65533;&#65533;&#65533;9$n&#65533;&#65533;&#65533;&#65533;&#65533;.&#65533;&#65533;&#65533;T&#65533;&#65533;&#65533;k>&#65533;&#65533;&#1021;&#65533;&#65533;(&#65533;&#65533;&#65533;q&#65533;}&#1943;&#65533;&#399;a<}&#65533;&#65533;z&#65533;&#65533;&#65533;&#65533;&#229;$&#65533;][&#65533;&#65533;&#65533;M&#65533;&#1956;;&#154;&#65533;[&#65533;q&#65533;W>&#65533;g&#65533;&#65533;c;&#65533;w&#65533;&#65533;&#65533;+&#65533;6?&#65533;&'&#65533;J&#65533;&#65533;&#65533;&#65533;6&#65533;=&#65533;_&#65533;&#1020;&#65533;&#65533;&#65533;8&#1496;&#65533;[&#65533;&#65533;&#65533;%&#65533;@&#65533;&#65533;&#65533;&#559;&#65533;]&#65533;</q&#65533;=(?&#65533;&#65533;}&#65533;&#65533;7&#65533;&#1405;&#65533;&#65533;J&#65533;&#65533;&#65533;&#65533;s&#65533;&#65533;&#65533;4t&#65533;&#65533;!&#65533;f(N&#65533;8FLF&#65533;_8v&#65533;&#65533;Q&#65533;,"C&#65533;4y&#65533;G&#65533;`T&#65533;&#65533;2f&#65533;&;Lx&#65533;psBN&#65533;;&#65533;&#65533;&#65533;'PC&#65533;5z&#1282;M&#65533;8}.p&#65533;&#65533;).Z&#65533; &#65533;&#65533;j&#65533;&#65533;F&#65533;&#65533;&#65533;i&#1264;c&#65533;*(&#65533;&#65533;Y&#65533;iHX&#65533;&#65533;@\r<&#65533;Ko^&#65533;&#65533;&#65533;&#65533;;&#65533;_&#65533;&#65533;&#65533;1&#1781;&#65533;&#65533;t&#65533;&#65533;OdC&#65533;Q&#65533;L&#65533;rf&#850;9w&#65533;&#65533;rh&#65533;	&#65533;1&#65533;5&#266;Yot&#65533;1&#65533;K&#1651;[&#65533;dY{&#65533;&#65533;&#65533;]&#65533;&#65533;Qb)&#65533;	&#65533;&#65533;'{&#65533;k&#1178;&#709;&#65533;&#65533;&#65533;&#65533;C&#1451;:L&#65533;&#1697;&#65533;&#1527;g&#65533;w?&#65533;y&#65533;&#65533;&#65533;&#65533;+~v&#65533;a&#65533;&#1459;o&#65533;^&#65533;x&#65533;&#65533;EO&#65533;&#65533;&#65533;&#65533;"&#65533;&#65533;7W&#65533;&#65533;>&#65533;&#65533;&#65533;&#65533;&#65533;RSc5&#65533;&#65533;M&#65533;&#65533;&#65533;B&#65533;@&#65533;&#65533;6&#65533;P&#65533;&#65533;&#1922;p!8&#65533;&#65533;J
D&#65533;&#65533;&#65533;&#65533;;&#65533;J&#1034;&#65533;&#65533;[1&#65533;&#65533;&#65533;&#238;:&#65533;&#65533;&#65533;;&#65533;l&#65533;1&#65533;&#65533;&#1742;&#65533;<&#65533;&#65533;&#65533;&#442;&#1339;&#65533;=&#65533;+I&#65533;&#65533;O@&#65533;&#65533;&#239;&#65533;(&#65533;&#65533;&#65533;*A&#65533;&#65533;:
&#65533;&#65533;@&#65533;&#65533;r&#65533;&#65533;&#65533;B	)<&#65533;B&#65533;&#65533;-&#65533;(h&#65533;&#65533;C&#65533;T&#65533;&#65533;(&#65533;r&#65533;&#65533;D&#65533;R&#65533;&#65533;<&#65533;&#65533;nF&#65533;&#65533;&#65533;&#65533;&#441;Jt&#65533;.&#65533;z&#65533;&#65533;&#65533;F&#65533;|t&#65533;&#65533;&#65533;&#65533;H&#65533;&#65533;&#65533;&#65533;J&#65533;l( U&#65533;&#577;:&#65533;J)M&#65533;&#65533;TC&#65533;4&#65533;&#65533;<#Lm{&#65533;&#790;04sLYu&#65533;uM6&#65533;&#65533;&#65533;7@&#65533;knNqD:&#65533;&#65533;&#65533;Ey:+F&#65533;v&#65533;qXcs,&#65533;P&#65533;&#65533;S&#65533;&#65533;E?&#65533;&#65533;S&#65533;.&#65533;&#65533;Hr&#65533;&#65533;]&#65533;V&#65533;&#65533;IR&#65533;;53U&#65533;&#65533;2K-Y&#65533;&#65533;&#65533;Xw&#65533;&#65533;W\)&#65533;u_5o&#1546;%~&#65533;&#65533;&#65533;O&#4789;6Ye&#65533;|qFf&#65533;&#65533;&#65533;Xl&#65533;[B&#65533;&#65533;6'F&#65533;U&#65533;&#65533;p&#65533;&#660;&#65533;L&#65533;&#1364;es#&#65533;&#65533;&#65533;&#65533;5H&#65533;)&#65533;&#65533;l&#65533;ui&#65533;&#65533;|&#65533;8M4#D`&#65533;a&#752;W&#65533;&#65533;|3a;~&#65533;a&#65533;&#65533;	&#65533;@k&#65533;vZ&#65533;&#65533;&#65533;X&#14202;&#65533;v&#65533;lE&#65533;6fI&#65533;D&#65533;&#65533;&#65533;^;&#65533;&#65533;&#65533;&#65533;s&#65533;f&#65533;t&#65533;&#65533;g6&#65533;&#65533;&#65533;&#30657;6p&#65533;&#65533;h~s#XC&#65533;&#65533;&#920;&#65533;N&#65533;&#65533;&#367;&#65533;ZP&#375;^&#65533;&#65533;&#65533;&#65533;&#65533;&#65533;c&#65533;&#65533;&#65533;&#65533;&#65533;&#65533;;{&#65533;[>&#65533;&#65533;&#65533;&#65533;QI&#65533;	&#65533;&#65533;&#65533;s&#65533;;&#65533;&#65533;&#65533;&#65533;&#65533;&#65533;&#65533;#&#65533;F\7&#65533;&#65533;&#65533;&#937;&#65533;&#65533;:&#65533;&#65533;#&#1486;&#65533;&#65533;&#1400;k&#65533;H&#65533;&#65533;&#65533;&#65533;}&#65533;&#65533;g=g+&#65533;S/[&#65533;D&#65533;R9&#65533;&#65533;&#65533;^&#65533;d&#65533;_&#65533;&#65533;?&#65533;g&#65533;&#65533;&#65533;&#65533;o&#65533;]&#800;w&#65533;&#65533;#&#65533;&#65533;x&#65533;&#65533;|y&#65533;s&#1841;&#65533;v&#65533;;&#65533;&#65533;N&#65533;6&#65533;P&#65533;b$&#65533;^&#65533;&#65533;:&#65533;\&#65533;{&#65533;&#65533;&#1336;&#65533;G>&#65533;i&#65533;|&#65533;&#65533;&#65533;G7&#65533;&#65533;&#65533;&#42207;&#65533;&#65533;/&#65533;&#65533;w&#65533;&#65533;&#65533;&#65533;1\!X&#65533;&#65533;yX&#65533;e&#65533;s
&#65533;
&#312;&#65533;@&#65533;&#65533;&#65533;&#65533;&#65533;B &#65533;&#65533;/j)&#65533;CHo&#65533;E&#65533;)!&#65533;&#1943;B&#65533;&#65533;&#65533;&#65533;a&#65533;?&#65533;&#52172;IS&#65533;&#65533;j@I&#1037;&#587;&#65533;&#65533;*8D&#65533;	&#65533;udY&#65533;&#65533;&#65533;&#65533;I&#65533;&#65533;&#65533;&#65533;b_&#65533;&#65533;DCR&#65533;&#65533;a]F&#65533;Q&#65533;&#65533;}]&#65533;&#65533;&#65533;&#65533;(&#65533;1&#65533;&#1100;e&#65533;&#65533;&#65533;&#65533;&#65533;48
&#65533;&#65533;o9&#65533;(#&#65533;Q&#65533;^C&#65533;&#65533;&#65533;&#65533;@&#65533;&#65533;R&#65533;s&#65533;&#65533;&#65533;&#65533;&#65533;F:2&#65533;&#65533;&#65533;&#65533;.yI&#65533;J&#65533;&#1106;a&#65533;&#65533;07YLN&#65533;p&#65533;Tic&#65533;D&#65533;CP*o&#65533;}&#65533;&#65533;&#65533;$&#65533;&#65533;RI&#65533;&#65533;lT&#65533;&#65533;&#65533;E>&#1091;+&#65533;&#65533;,M&#65533;&#65533;N&#65533;&#65533;-&#65533;LU&#65533;He&#65533;I&#65533;&#65533;&#65533;&#65533;1&#65533;&#1647;c&#65533;&7&#65533;2C&#65533;&#65533;&#65533;&#65533;&#65533;&#65533;tN&#202;&#65533;&#65533;90w&#65533;&#65533;5c&#65533;9&#65533;i&#65533;.){%,K'Nl&#65533;&#65533;&#65533;&#65533;&#65533;&#65533;"[E&#65533;u&#65533;!&#65533;y&#65533;&#65533;;&#65533;)&#65533;y
&#65533;&#65533;&#65533;T&#65533;&#65533;&#65533;'&#65533;&#288;bf@&#65533;("9B&#65533;&#65533;|&#65533;Qu&#65533;UM&#65533;R&#65533;e&#65533;&#65533;&#65533;&#65533;&#841;)&#65533;=&#65533;&#65533;97&#1686;&#65533;z&#65533;&#65533;&#65533;L!Ik&#65533;/`&#65533;p&#65533;1&#65533;&#65533;&#65533;ZJ0}&#65533;&#65533;{&#65533;&#65533;X&#65533;9@
G&#65533;k&#65533;*
&#1332;R&#65533;&#65533;Iu+&#43048;&#1318;&#65533;3&#65533;w&#65533;&#65533;S&#65533;Q&#65533;Q&#65533;&#65533;&&#65533;*V&#65533;zO3v&#65533;&#65533;bB&#138;&#65533;&#65533;&#65533;&#65533;q&#65533;&#65533;Y&#65533;&#65533;&#65533;9Zs&#65533;&#65533;&#65533;$&#65533;T&#65533;t&#1250;v&#65533;k^&#65533;yW&#65533;j&#65533;Q&#65533;&#65533;T{&#65533;&#1706;
VA&#65533;-&#65533;V&#65533;&#65533;Q&#65533; )BLO&#65533;X&#65533;&#948;&#65533;&#65533;VN&#65533;&#65533;P=>T&#65533;&#65533;5&#65533;\&#65533;&#1673;&#65533;K&#65533;z%dh&#65533;&]&#65533;&#65533;!&#65533;&#65533;"`)&#65533;0^2&#65533;&#65533;&#65533;&#65533;m&#603;4((!	T&#65533;&#65533;Lx&#65533;&#65533;&#65533;z&#65533;ufM&#65533;9&#65533;&#65533;&#65533;&#65533;&#65533;]. 3&#65533;&#65533;&#65533;&#65533;&#1530;&#65533;=$FI&#65533;&#65533;&#1286;&#65533;&#65533;&#65533;&#65533;Yl&#65533;&#65533;&#65533;&#65533;&#65533;&#65533;&#65533;&#65533;&#65533;(A
N&#65533;&#65533;&#65533;&#65533;&#65533;73P&#65533;!&#65533;XY&#65533;&#65533;&#65533;V1E&#65533;\&#65533;&#65533;8&#65533;&#65533;-ni&#65533;S`&#65533;x&#65533;	V&#65533;`&#65533;&#65533;&#65533;M8&#65533;AF&&#65533;&#65533;w&#65533;&#65533;
&#65533;	I~)s:,1&#65533;&#65533;&#65533;&#65533;=n[QO&#65533;)&#1285;qtY&#65533;&#65533;s&#65533;d6+3j&#65533;&#65533;X&#65533;;&#65533;1|,8"y&#65533;4&#65533;&#65533;x!L&#65533;&#65533;&#65533;; &#65533;&#65533;&#65533;d?SS&#65533;&#65533;&#65533;&#65533;e&#65533;+M*9&#65533;B&#65533;=&#65533;bD&#65533;z$s-&#65533;{f&#65533;&#65533;2&#65533;rXa&#65533;&#65533;/Z=&#65533;.p&#1933;&#65533;&#65533;d#&#65533;9>Pr&#65533;<&#65533;j&#65533;&#65533;q&#65533;&#65533;+(~&#65533;h$Z&#65533;&#65533;u1&#65533;LZ&#65533;F+2&#65533;K&#65533;&#65533;#]&#65533;I&#65533;&#65533;&#65533;8&#65533;tI&#65533;&#65533;i&#65533;&#65533;&#65533;&#65533;D.&#65533;&#65533;kH&#65533;&#65533;V&#65533;&#929;&#65533;&#65533;&#65533;C&#65533;&#65533;[&#65533;&#65533;)&#65533;&#349;&#65533;]&#65533;&#65533;&#65533;&#65533;5&#65533;&#65533;-&#65533;a&#65533;&#65533;&#65533;&#65533;b&#65533;&#65533;?57&#65533;&#65533;&#65533;\l&#65533;&#1919;j&#65533;&#65533;&#65533;xn&#65533;&#65533;&#65533;;[L&#65533;&#65533;&#65533;X&#65533;q&#65533;&#65533;&#65533;&#65533;&#408568;$^&#65533;;&#1865;&#65533;u-&#65533;&#65533;w&#65533;[&#65533;&#65533;&#65533;&#65533;&#65533;&#65533;&#65533;{_&#65533;&#1629;&#65533;M&#65533;a&#65533;o&#65533;&#65533;&#65533;1&#65533;&#65533;&#65533;\&#65533;&#65533;&#65533;&#65533;<&#65533;&#65533;&#163;&#65533;&#65533;C&#65533;j'&#65533;x&#65533;&#65533;&#65533;q&#65533;Hq&#65533;&#65533;5t}&#65533;n-&#65533;&#65533;&#65533;&#65533;&#65533;&#65533;r&#65533;&#65533;&#21568;P-&#65533;&#65533;wr&#65533;&#65533;&#65533;&#65533;Y`9&#65533;g^v&#65533;&#1910;v&#65533;y&#65533;&#65533;p&#65533;7&#65533;&#65533;z&#65533;!&#65533;&#2041;s&#65533;\ep&#65533;&#65533;&#65533;c&#65533;&#65533;&#65533;G}&#65533;7:&#361;nu&#65533;&#65533;&#65533;&#65533;^_s&#65533;U&#65533;~&#484;&#65533;V&#65533;&#65533;&#65533;)_&#65533;Q&#65533;<&#65533;&#65533;&#65533;&#65533;n&#65533;&#65533;&#65533;&#65533;&#65533;&#65533;&#65533;&#65533;&#65533;>wU}{M^2~uF&#65533;]&#65533;&#65533;l&#65533;&#65533;&#65533;&#65533;Uyw&#65533;.&#65533;&#65533;O&#65533;&#65533;T&#65533;&#65533;&#65533;&#65533;|&#65533;&#65533;0|&#65533;&#65533;J&#65533;^-8&#65533;&#65533;&#65533;jn??&#356;/&#65533;&#65533;O?&#65533;c_&#1089;&#65533;}C[&#65533;w`k&#65533;&#65533;?&#65533;T&#65533;&#65533;l|&#65533;&#65533;&#65533;+&#65533;<&#65533;[&#65533;&#65533;&#65533;&#65533;&#65533;&#65533;&#65533;3?&#65533;&#65533;&#352;&#65533;!P&#65533;&#65533;&#65533;&#65533;&#65533;&#65533;33&#65533;B&#65533;P&#65533;&#65533;P&#65533;2m&#65533;&#65533;&#65533;&#65533;&#65533;b&#65533;&#65533;C&#65533;b&#65533;&#65533;&#65533;0&#559;&#65533;&#65533;&#65533;&#65533;&#65533;H"&#65533;\&#65533;
>&#65533;&#65533;&#65533;O&#65533;&#65533;&#1839;&#65533;N&#65533;&#65533;Rpi&#65533;)&#65533;&#65533;&#65533;&#65533;&#65533;&#65533;&#65533;&#65533;&g&#65533;&#65533;&#65533;&#65533;&#65533;&#65533;B&#65533;&#65533;&#65533;-&#65533;&#65533;n&#65533;/&#65533;,0&#65533;&#65533;&#65533;&#65533;)&#65533;8&#65533;&#65533;&#65533;/&#65533;oI&#65533;&#65533;P&#65533;&#65533;x&#65533;&#65533;T&#65533;&#65533;Z&#65533;}N&#65533;dP&#65533;&#65533;o&#65533;n0&#65533;"&#65533;&#65533;$&#65533;&#1482;&#65533;&#65533;&#65533;%&#65533;P&#65533;*&#65533;&#1962;d3P&#65533;P&#2006;p&#65533;&#65533;	&#65533;&#65533;0
Q0&#146;&#65533;&#65533;&#65533;&#65533;&#65533;0&#58277;&#65533;R&#65533;mp&#65533;z&#65533;Q&#65533;m&#65533;&#65533;&#65533;&#65533;&#65533;&#65533;3&#65533;&#65533;&#65533;&#65533;&#65533;&#65533;&#65533;#&#65533;&#65533;&#65533;&#65533;0&#65533;&#65533;KQ
5&#65533;&#944;z&#65533;&#65533;^&#65533;&#65533;ndN&#65533;mM&#65533;&#65533;x&#1070;(&#65533;&#65533;"&#65533;&#65533;&&#1098;&#65533;0}&#65533;&#65533;&#65533;&#65533;:&#65533;&#65533;&#65533;'	CQM&#65533;&#65533;&#65533;&#622;`&#65533;I&#65533;&#65533;&#65533;&#65533;g&#65533;&#65533;d&#65533;&#65533;|u&#65533;vQ&#65533;&#65533;&#65533;&#65533;&#65533;&#65533;L&#65533;o&#65533;q&#65533;ZN&#65533;&#65533;&#65533;QKq&#65533;&#65533;&#65533;&#65533;Z-&#65533;&#65533;&#65533;&#65533;&#65533;&#65533;&#65533;&#65533;&#65533;&#65533;QE&#65533;&#65533;&#65533;r&#65533;&#65533;-	V&#65533;p&#65533;&#65533;Q&#65533;`"S0&#65533;&#65533;&#65533;&#65533;Ok&#65533;&#65533;n"{&#65533;Q$&#65533;* &#65533;&#65533;|&#65533; &#65533;
!&#849;I&#65533;L&#65533;"K"I&#65533;"k2#5r&#232;&#65533;&#65533;&#65533;Jp$&#65533;&#65533;$O2%&#65533;&#65533;W2!&#65533;&#65533;]h&#65533;%a&#65533;&#65533;"RoiR*m*&#65533;`	6&#65533;&#65533;&#65533;&#65533;fK&#65533;'2{-(Q &#65533;r,&#65533;E&#65533;&#65533;&#65533;)EB&#65533;o&#65533;r*m&#65533;.&#65533;+&#65533;&#65533;x&#65533;&#335;C&#65533;&#65533;&#65533;&#65533;&#65533; &#65533;2/2&#65533;(&#65533;%-&#65533;&#65533;-&#65533;r&#162;&#65533;&#65533;	Lp2&#65533;r&#65533;t2/s&#65533;_&#65533;+&#65533;&#65533;$&#65533;&#65533;R07
1&#65533;iQ&#65533;1c%&E&#65533;&#65533; s&M&#65533;2&#65533;+6&#65533;&#65533;*-&#65533;*u&#65533;Y&#65533;&#65533;&#65533;`&#65533;&#65533;z&#65533;3&#65533;0&#65533;&#65533;3D&#65533;&#65533;3&#65533;J&#1243;&#65533;5&#65533;1}G&#65533;&#65533;R&#65533;^6g&#65533;:k&#65533;29&#65533;4&#65533;7{J&#65533;<&#65533;7&#65533;s4{&#65533;/&#65533;31&#65533;H&#65533;&#65533;<g&#65533;9s&#65533;&#65533;&#65533;*&#65533;2&#65533;&#65533;>&#65533;&#65533;&#65533;v.&#1468;3&#65533;O Y&#65533;3<T,A&#65533;&#65533;&#65533;O&#65533;&#65533;<&#65533;3&#65533;&#65533;4&#65533;g&#65533;$&#65533;&#65533;dU&#65533;&#65533;&#65533;&#65533;&#65533;&#65533;&#65533;,&#65533;:i&#65533;C&#65533;DCTD?&#65533;D&#65533;>&#65533;&#65533;|s{&#65533;Z$Z&#65533;Q(&#65533;<&#65533;s&#65533;&#65533;&#65533;4F[&#65533;?&#903;$&#65533;+&#65533;-&#65533;Q&&#1134;5&#65533;D}&#65533;	&#65533;aD&#65533;&#65533;>A&#65533;rR&#65533;&#65533;&#492;t&#65533;z\&#65533;&#65533;&#65533;F&#65533;KF&#978;Fmt=&#65533;&#65533;K	&#65533;&#65533;
&#65533;J/&#65533;G}&#65533;G&#65533;R&#1670;?&#65533;&#65533;M&#65533;&#65533;I&#65533;&#65533;&#26548;&#65533;\&#65533;&#294;&#65533;&#65533;
h=&#65533;&#65533;&#65533;\&#65533;F&#65533;8&#65533;T&#65533;"4&#65533;t@&#65533;OG1&#65533;!&#65533;S5&#65533;&#65533;L&#65533;&#65533;Q&#65533;5&#65533;&#65533;&#65533;:&#65533;M+uD&#65533;TX0&#1414;%&#65533;&#65533;h&#65533;vtP&#65533;4&#65533;h&#65533;T&#65533;&#65533;K5T	]R&#65533;P&#1360;&#65533;&#65533;=14M%&#65533;>&#65533;&#65533;R&#1876;M&#65533;NNQ&#65533;&#65533;&#65533;7OKC&#65533;,s&#65533;ZUPU&#65533;+&#65533;&#65533;4&#65533;&#65533;&#65533;R3V&#65533;hV&#715;	I&#65533;Z&#65533;s&#65533;&#65533;W&#65533;&#65533;<&#65533;Z&#65533;&#65533;WE&#65533;3&#65533;2g&#65533;&#65533;&#65533;X&#946;&#917;U&#65533;&#65533;u&#65533;&#65533;LMiR&#65533;&#65533;Cm&#65533;Z&#65533;_5&#65533;	&#65533;&#65533;.yU&#65533;n&#65533;&#65533;&#65533;&#65533;J&#65533;u &#65533;&#65533;OM&#65533;0&#65533;F]&#65533;b]&#65533;&#65533;j&#65533;&#65533;&#65533;&#65533;]sgBd&#65533;&#65533;&#65533;Vq&#65533;^&#65533;c&#65533;U_Q&#65533;&#65533;[&#65533;EiF	&#65533;(&#65533;0&#65533;I&#65533;T&#65533;rI&#65533;X&#65533;EvYMKba%"&#65533;B+&#65533;b&#65533;J^1&#65533;^o&#65533;c&#65533;&#65533;_{&#65533;&#1514;y&#65533;5KV.&#65533;v\&#65533;&#65533;e_VeQ&#65533;a&#65533;<@&#65533;U&#65533;(g^&#65533;5ZchC&#65533;W&#65533;&#65533;l=	i&#65533;&#65533;j&#65533;&#65533;@&#499;`&#65533;&#65533;e&#65533;&#65533;j&#65533;&#65533;6OkvkW&#65533;k&#65533;&#65533;k/6h&#65533;9PC&#65533;&#65533;l;v	&#65533;&#65533;pm&#65533;2iO	&#65533;XV\&#65533;+e&#65533;n&#65533;#n+WA/&#65533;q&#65533;&#65533; &#65533;j9Wfcloy&#65533;g&#65533;o&#65533;&	3&#65533;R=&#65533;pW&#65533;p&#65533;&#65533;u&#65533;q&#65533;-z&#1174;&#65533;h| &#65533;m%WjQ&#65533;X&#65533;&#65533; &#65533;s:&#65533;j&#65533;6t&#65533;2t&#65533;&#65533;bGl&#214;&#65533;I:WcE&#65533;u&#65533;v_&#65533;zMt&#65533;&#65533;&#65533;vm19&#65533;&#65533;,&#65533;&#65533;m&#65533;vw&#65533;Vn&#65533;Vx&#65533;	-^&#65533;jqWI&#65533;&#65533;Sy&#65533;&#65533;)&#65533;&#65533;&#65533;&#65533;ph)&#65533;D&#65533;&#65533;z&#65533;w&#65533;Se*O6&#65533;xj&#65533;L&#65533;q3&#65533;|&#471;wcX&#65533;x&#343;}&#65533;&#65533;/&#65533;'&#65533;B&#65533;H&#65533;Wl&#65533;)u&#65533;&#65533;	&#65533;&#65533;&#65533;W&#65533;&#65533;&#65533;&#65533;/Y&#65533;&#65533;&#65533;+&#65533;6&#65533;Q'&#65533;Xw1&#65533;&#65533;hQ&#65533;r}&#65533;&#1094;&#65533;&#1474;&#65533;vy5M&#65533;R&#65533;w&#65533;&#65533;{QopS&#65533;&#65533;g.&#65533;&#65533;'&#65533;&#1382;<&#65533;&#65533;&#65533;e=&#65533;&#65533;Z&#65533;S&#65533;&#65533;&#65533;&#65533;&#65533;V9BZ;&#1539;&#65533;&#65533;&#65533;&#728;&#65533;i&#65533;:&#65533;'&#65533;L&#65533;&#65533;&#65533;q&#727;r&#65533;&#65533;&#65533;&#65533;&#65533;&#65533;Y&#65533;<&#54817;~&#65533;4&#65533;b&#65533;G&#65533;{&#65533;&#1607;Y&#65533;^7v&#65533;&#65533;&#65533;&#65533;&#65533;4Q&#65533;%w&#65533;&#65533;'&#65533;<&#40462;&#65533;&#906;&#65533;&#65533;SO&#65533;K&#65533;&#65533;&#65533;K&#65533;&#65533;&#65533;w~YM&#65533;&#65533;l&#65533;Y&#65533;&#1112;&#65533;&#65533;&#65533;w&#65533;|}m&#65533;[&#65533;0,&#65533;&#65533;&#65533;&#1554;O&#65533;&#65533;81&#65533;&#65533;(;&#65533;<>&#65533;oR&#65533;&#65533;&#65533;&#65533;&#65533;&#1620;Y
&#65533;&#65533;c&#65533;&#65533;&#65533;&#65533; &#65533;&#65533;&#65533;8x&#65533;&#65533;c&#65533;#&#65533;&#65533;8Rf&#65533;&#65533;gY&#65533;&#65533;A&#65533;&#65533;}y&#65533;bX$%e&#65533;g&#65533;Q&#65533;y&#65533;Q&#65533;ZU7&#65533;&#65533;&#65533;&#65533;y&#65533;X&#65533;&#65533;y&#65533;'&#65533;Y&#65533;&#65533;&#65533;&#1563;s&#65533;ww&#65533;&#65533;&#65533;9e5&#65533;d&#65533;Y&#65533;&#65533;xQ&#65533;y&#65533;&#65533;&#65533;&#65533;&#65533;ks&#65533;&#65533;Y&#65533;&#30302;Y&#65533;&#65533;&#65533;&#65533;&#65533;&#41489;&#65533;&#65533;&#65533;&#351;&#65533;y&#65533;!&#65533;|&#65533;1(3&#65533;-H&#65533;su&#65533;&#65533;qel]&#1249;&#65533;W:okZ&#65533;@&#65533;&#7778;&#65533;uI&#65533;&#65533;:&#65533;9&#65533;/&#65533;x&#65533;*&#65533;MKG&#65533;&#65533;u&#65533;KO&#65533;&#65533;&#65533;FRt=1&#65533;ez&#65533;&#1508;&#65533;o&#65533;sZ&#65533;&#65533;&#65533;&#65533;&#65533;z&#65533;wz&#65533;&#65533;&#65533;yb&#65533;y&#65533;&#65533;&#672;&#65533;:&#65533;mI&#65533;&#963;p9&#65533;SUK&#65533;&#65533;n&#65533;&#65533;[&#65533;&#65533;&#65533;^&#65533;&#65533;ZH&#65533;s&#65533;D&#65533;&#65533;&#65533;&#1676;	&#1767;&#65533;&#65533;&#65533;/&#65533;z&#65533;&#65533;&#65533;C&#1709;OG&#65533;&#65533;[&#65533;&#65533;&#65533;&#65533;&#65533;&#65533;+|&#65533;i&#65533;&#65533;&#65533;Yc&#65533;h&#1711;K;&#65533;&4r&#65533;&#65533;&#65533;&#65533;&#506;&#65533;-&#65533;&#65533;&#65533;&#65533;6&#65533;&#65533;&#65533;my&#65533;&#65533;z&#65533;&#65533;&#65533;&#65533;s&#65533;&#65533;E&#65533;&#65533;&#65533;&#1716;&#65533;:&#65533;y&#65533;[&#65533;&#65533;&#65533;&#1781;&#65533;r&#65533;&#65533;H&#65533;&#65533;#&#65533;&#65533;[&#65533;1;Ao&#65533;&#65533;7&#65533;&#65533;)A&#65533;&#65533;fW&#65533;&#65533;&#65533;2&#1003;&#65533;&#65533;&#1761;&#65533;7&#65533;&#65533;&#65533;&#65533;&#65533;&#65533;&#65533;;N&#65533;&#65533;&#65533;&#65533;&#65533;&#65533;&#65533;e&#65533;&#65533;6&#65533;&#65533;&#65533;k&#65533;&#65533;&#65533;&#65533;&#65533;&#65533;&#65533;&#65533;<&&#65533;&#65533;&#1531;&#65533;&#65533;{&#65533;;&#65533;&#65533;{&#65533;&#65533;&#65533;&#65533;&#65533;&#65533;&#65533;&#65533;0&#65533;&#65533;&#65533;=&#65533;&#65533;&#65533;(&#65533;&#65533;[&#65533;_&#65533;&#65533;&#65533;
>&#65533;"	&#65533;:'&#65533;&#65533;&#65533;&#65533;;&#65533;&#2043;&#65533;&#65533;X-&#65533;6&#65533;!Q&#65533;&#65533;&#65533;&#65533;&#65533;9{&#65533;&#65533;&#65533;&#65533;1&#65533;&#65533;&#1764;1&#1844;&#65533;z&#65533;&#65533;y&#65533;&#65533;5M<&#65533;a&#65533;&#65533;W&#65533;[\Z&#65533;z&#65533;&#1655;'Sd&#65533;&#65533;%&#65533;&#65533;&#65533;&#65533;u&#65533;&#65533;&#65533;B=i&#65533;&#65533;UU&#65533;AW&#65533;'&#65533;&#65533;&#65533;I\"&#65533;<&#599;&#65533;&#857;&#65533;|v&#65533;W`;&#65533;_&#65533;&#65533;&#65533;&#65533;&#65533;&#65533;<&#65533;v&#569;&#65533;&#65533;{&#65533;}&#65533;&#65533;&#65533;&#65533;<&#65533;&#65533;|&#65533;#:&#845;\&#65533;&#65533;I;&#65533;:&#65533;u&#65533;&#65533;&#65533;K/&#65533;G&#65533;&#687;{&#65533;7&#65533;&#65533;].&#65533;|&#65533;Ku&#65533;k	&#65533;#&#65533;&#65533;&#65533;&#65533;=*&#65533;#]&#1181;&#65533;&#65533;+&#65533;L&#65533;Y&#65533;&#1617;&#65533;q&#65533;&#65533;&#65533;&#65533;&#65533;,	}&#65533;E=.&#65533;=&#65533;&#65533;Z&#65533;#8D&#65533;_&#65533;%&#65533;&#65533;W}&#65533;&#65533;Q&#65533;&#1365;<&#65533;&#65533;&#65533;b&#65533;&#65533;&#65533;&#65533;(&#1720;&#65533;3=&#65533;/fG&#65533;`}}&#65533;&#585;&#65533;&#65533;&#65533;W&#65533;-&#1331;&#65533;&#65533;&#65533;&#65533;A;&#65533;O&#65533;&#543;=&#65533;U=&#65533;&#65533;&#65533;&#1383;&#65533;&#875;&#65533;&#1713;=&#1781;&#65533;&#65533;&#65533;&#65533;=&#65533;&#65533;w&#65533;&#65533;K&#65533;&#65533;&#65533;&#65533;&#65533;]&#65533;&#65533;&#65533;U&#65533;&#65533;&#65533;&#65533;&#1953;&#65533;6&#65533;&#65533;u&#65533;&#65533;&#2015;;&#65533;&#65533;&#65533;&#65533;l&#65533;&#65533;$&#65533;&#65533;&#65533;\&#65533;&#605;&#65533;&#65533;&#65533;&#1751;R&#65533;&#65533;&#65533;&#1501;j&#65533;&#65533;|&#65533;[&#8924;&#65533;&#65533;}M-~&#65533;/&#65533;u&#65533;&#65533;&#65533;-&#65533;&#65533;^S&#65533;&#65533;C>&#65533;~&#65533;I&#65533;&#65533;&#65533;i&#65533;&#65533;&#65533;{&#65533;d^&#1220;&#65533;&#376;&#65533;m&#65533;&#65533;&#65533;W&#65533;[&#65533;Y&#65533;8&#65533;&#65533;dY&#65533;"&#65533;&#65533;&#65533;?}H&#65533;&#65533;&#65533;&#65533;&#65533;&#65533;O&#65533;&#65533;&#65533;i&#65533;3&#65533;&#65533;&#65533;&#65533;=&#65533;&#65533;[&#65533;E&#65533;&#65533;&#65533;3&#65533;yZ&#65533;{~&#65533;&#65533;&#65533;&#65533;	&#65533;&#65533;E~e&#65533;p&#65533;&#65533;&#62910;&#65533;#&#65533;O&#65533;p&#65533;&#65533;~&#65533;&#65533;&#65533;&#65533;&#65533;&#65533;&#65533;5?&#65533;p^&#65533;&#65533;&#65533;&#65533;^&#65533;&#65533;&#65533;;&#65533;T&#65533;&#65533;&#65533;+&#65533;=l&#65533;&#65533;&#65533;&#65533;&#65533;&#65533;&#65533;&#65533;&#65533;GY&#65533;V&#65533;&#65533;&#65533;}Ii&#65533;&#65533;=&#65533;C&#65533;&#65533;&#65533;&#65533;&#65533;&#65533;SKV&#65533;T&#65533;&#65533;&#65533;&#65533;&#65533;Z&#65533;&#65533;{&#65533;a&#65533;&#65533;&#65533;&#65533;k&#65533;&#65533;+&#65533;{&#65533;&#65533;_&#65533;w&#65533;h&#65533;&#65533;&#65533;&#65533;&#65533;&#65533;&#65533;b&#65533;D{G&#65533;&#65533;Q_/&#65533;/&#65533;&#65533;&#1561;&#65533;&#65533;&#65533;&#65533;'&#65533;&#65533;&#65533;&#65533;&#65533;P&#65533;&#65533;&#1973;_&#65533;&#65533;&#65533;&#65533;&#65533;p&#65533;&#65533;&#65533;&#255;&#65533;{&#65533;&#65533;wud&#65533;&#65533;&#65533;j&#65533;_&#65533;~}_&#65533;%&#65533;&#65533;&#65533;&#65533;8&#65533;&#65533;I&#65533;H&#65533;&#65533;&#65533;&#65533;}_&#65533;`&#65533;_&#65533;#1&#65533;&#65533;!&#65533;&#65533;&#65533;&#65533;&#65533;&#65533;&#65533;&#65533;&#65533;#w9Y&#65533;mw;Z&#65533;Y&#65533;n&#65533;&#65533;&#65533;!&#65533;
&#65533;,&#65533;h&#65533;  !""(  "!!!#$#%)$&0%(&&(+&)0(&"('*()%)+-*-2-0.-04.190/212525;36@58458=69A8:=9<C=@F>?H>AI@AFBDLDFPEHNEIQGLXHINILTKNXLPVMQZPQWQT]SV`SX^UYbY\e[^h[`f]ak_dp`dmbfqejtfhoflxhlvinymq|ns&#65533;pt~qv&#65533;ty&#65533;vx~v|&#65533;x{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431;&#65533;&#560;&#65533;&#432;&#65533;&#625;&#65533;&#65533;&#65533;&#65533;&#435;&#65533;&#758;&#65533;&#1079;&#65533;&#1015;&#65533;&#1080;&#65533;&#952;&#65533;&#1081;&#65533;&#379;&#65533;&#1340;&#65533;&#894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U&#65533;H&#65533;&#65533;&#65533;&#65533;*&#560;&#65533;&#199;#J&#65533;H&#65533;&#65533;&#331;Qi&#65533;&#561;&#65533;&#65533;T&#65533;B&#65533;&#65533;D&#65533;d&#65533;K&S&#65533;&#65533;&#562;&#65533;&#727;0c&#65533;&#65533;	r&#65533;&#859;8k&#65533;&#1833;&#65533;'&#991;@W
=ITe&#65533;LH&#65533;*E&#628;&#65533;&#1255;P&#65533;6&#65533;E&#65533;&#65533;&#1387;X&#65533;j&#65533;&#65533;u&#65533;&#1519;`f;&#65533;l&#416;Ce&#65533;]&#758;&#65533;&#1783;pm&#65533;&#65533;&#65533;vT&#1723;F&#65533;F&#1899;Wj&#1535;&#65533;&;&#65533;&#65533;&#65533;&#200;&#65533;~&#65533;+&#65533;f&#65533;&#464;#K&#65533;&#52786;eQ&#65533;&#65533;j&#65533;&#824;o^&#65533;&#65533;A3-L&#65533;&#65533;&#65533;?L&#65533;&#65533;&#65533;GX&#65533;v&#65533;K&#65533;&#65533;&#65533;&#65533;ts&#47005;&#65533;3&#63713;&#65533;&#65533;&#65533;&#65533;&#65533;&#65533;&#65533;&#65533;&#531;OE&#65533;&#65533;&#65533;&#65533;`&#65533;&#65533;&#65533;&#65533;&#65533;&#65533;&#65533;wK&#65533;&#65533;{Z&#14279;&#65533;&#65533;&#65533;E&#65533;&#65533;_\W&#65533;&#65533;Z&#65533;^&#65533;&#65533;&#65533;&#65533;&#735;&#65533;&#65533;~&#65533;&#65533;&#65533;&#65533;&#65533;&#65533;&#65533;_d&#65533;&#65533;&#65533;&#65533;&#65533;x|&#65533;W&#65533;V&#65533;%X&#65533;U
2&#65533;&#65533;.FH&#1988;&#65533;g!A&#65533;&#65533;m&#65533;&#65533;&#65533;v<&#65533;&#65533;&#65533;$&#65533;&#65533;&#65533;t&#65533;&#65533;&#65533;S&#65533;&#65533;`&#65533;0*&#65533;&#65533;h#U&#65533;v_&#65533;&#65533;u&#65533;&#65533;@jg&#65533;\=&#65533;H&#65533;p)&#65533;V&#65533;h4&#65533;H&#65533;Ve{7V)K&#65533;Xa&#65533;&#65533;r&#65533;E&#65533;c&#65533;`&#65533;&#65533;c&#65533;e&#65533;&#65533;I &#65533;&#65533;9)&#65533;o&#65533;)&#65533;&#65533;T&#65533;g%iZZ&#65533;g&#65533;^&#65533;I&#26560;&#65533;)&#18000;&#65533;&#1754;L&#65533;&#30858;&#65533;&#65533;h&#65533;n&#1929;&#65533;&#65533;V&#65533;g]&#65533;d&#65533;&#65533;@&#65533;j&#35296;&#65533;t&#65533;&#65533;&#65533;b&#65533;O&#65533;&#65533;&#35020;&#135;&#65533;.&#65533;&#65533;&#65533;*&#47923;&#65533;&#65533;(&#65533;&#65533;&#65533;&#7036;F&#65533;&#65533;&#65533;&#65533;&#65533;&#1669;&#65533;+(&#65533;&#65533;&#65533;&#65533;&#65533;6&#65533;W&#65533;&#65533;F&#65533;&#65533;&#65533;N&#1771;&#65533;&#65533;f&#65533;&#65533;l&#666;&#65533;&#65533;&#65533;&#65533;8&#65533;X&#402;&#65533;&#65533;&#65533;&#65533;&#65533;bNLeH&#65533;h2J+&#65533;&#65533;&#65533;V{m&#65533;Z&#65533;z&#65533;&#65533;&#65533;&#65533;&#65533;^&#65533;o&#65533;[&#65533;&#65533;&#65533;&#65533;&#65533;&#65533;&#65533;&#65533;g&#65533;`&#65533;h&#65533;&#728;&#65533;)&#65533;;o&#65533;[&#65533;/&#65533;8n&#65533;&#65533;&#65533;O)_&#65533;{&#65533;&#65533;&#65533;FI&#65533;lqK&#65533;j&#65533;4&#1004;&#65533;&#65533;&#65533;r&#65533;8c)rVeS&#65533;&#65533;m4&#65533;A&#65533;&#65533;0&#65533;&#722;&#65533;&#65533;&#65533;<&#65533;TW&#65533;&#65533;;c&#65533;u&#65533;Z&#200;&#65533;YE&#869;&#65533;d&#65533;=&#65533;&#65533;d&#65533;*&#65533;&#65533;'&#65533;&#65533;6&#734;I&#65533;&#65533;5&#1229;&#65533;&#65533;&#65533;Z&#65533;uW{_&#65533;&#65533;w&#65533;&#65533;nL&#65533;a&#65533;&#65533;&#65533;yJ&#65533;&#65533;0&#65533;&#65533;2{hhv&#65533;-&#65533;&#2004;s&#65533;&#65533;&#65533;&#65533;^&#65533;&#65533;&#65533;&#65533;&#65533;&#65533;&#65533;D&#65533;8&#204;{&#65533;&#1767;B^&#65533;&#65533;]&#65533;&#65533;{&#65533;&#65533;&#52762;{&#1435;&#65533;L8&#65533;&#65533;7&#65533;&#65533;&#65533;&#65533;&#65533;zJR&#749;&#65533;&#65533;&#65533;&#65533;&#65533;|&#65533;&#65533;&#65533;~&#65533;&#65533;&#65533;;&#65533;&#65533;&#65533;\u&#65533;8&#65533;&#1567;&#65533;&#65533;&#65533;&#65533;;&#1469;&#65533;&#65533;T&#65533;&#65533;?8&#65533;&#65533;&#1127;&#65533;&#65533;&#65533;&#65533;&#65533;&#65533;&#65533;&#65533;&#65533;&#65533;&#65533;&#65533;&#65533;#&#65533;=&#65533;#&#65533;&#65533;&#65533;&#65533;&#65533;&#65533;^>y&#65533;(O&#65533;&#65533;>&#65533;&#65533;&#65533;&#65533;&#65533;g@Z,`&#65533;&#65533;&#65533;&#628;G?&#65533;&#65533;<&#65533;y&#65533;&#65533;&#65533;8U&#65533;&#65533;&#65533; `&#65533;DHB&#65533;&#65533;&#65533;#&#65533;&#65533;&#65533;&#65533;&#65533;Ri&#65533;&#65533;&#65533;&#1644;G0&#65533;-n&&#65533;9&#65533;&#65533;&#65533;$&#65533;&#65533;)&#65533;
&#65533;OH&#65533; &#65533;U&#65533;"b&#65533;W&#65533;&#65533;&#65533;np6&#65533;!&#65533;&#65533;&#65533;CTY&#65533;&#65533;@&#65533;&#65533;&#65533;&#65533;!*&#65533;B#&#65533;H&#65533;&#1392;l4&#65533;Jv&#65533;H&#65533;&#65533;&#65533;&#65533;)Y&#65533;c&#65533;&#65533;E/&#65533;q&#65533;t&#65533;&#65533;&#65533;&#65533;&#65533;2&#65533;}&#65533;&#65533;&#65533;&#65533;:&#65533;&#65533;'&#65533;&#65533;t-&#65533;&#65533;$&#65533;A&#65533;&#65533;*!&#65533;'II&#65533;U2&#65533;&#65533;&#65533;c&#65533;r=&#65533;)&#65533;<&#65533;"&#65533;&#65533;&#65533;t Ev&#65533;X&#65533;*wE&#65533;<&#65533;&#65533;&#65533;&#65533;|],&#65533;&#65533;<M&#65533;&#65533;&#65533;% &#65533;(&#65533;&#65533;i&#65533;&#65533;M&#65533;UJ&#65533;&#65533;$&#65533;&#65533;X&#65533;2I&#1098;Z&#65533;&#65533;#&#65533;&,39K[&#65533;0~&#65533;&#1317;&#65533;"&#65533;&#65533;&#65533;Pe6&#65533;!O&#65533;&#65533;JO&#65533;bW5&#65533;&#65533;:&#65533;&#65533;&#65533;jB&#1245;&#65533;'&#65533;&#65533;M&#65533;&#65533;ki&#65533;fV&#65533;&#65533;&#65533;cQ&#65533;&<4&#65533;#&#65533;&#65533;HX&#65533;&#65533;&#612;&#65533;%&#65533;E&#65533;jvq&#65533;&#65533;|g<%&#65533;Ly&#65533;&#1182;&#65533;,&#65533;6qt>Cz&#65533;"&#65533;H&#65533;Rb&#65533;&#65533;$&#65533;&#65533;&#65533;JU
QiN&#65533;&#65533;&#65533;&#65533;L-&#65533;>&#65533;&#65533;g&#65533;%&#65533;v&#65533;&#65533;&#65533;&#65533;2X#&#65533;IIe&#65533;&#65533;t&#65533;y&#65533; Z&#65533;&#65533;v6&#65533;&#65533;Pu&#65533;$%&#1130;U&#1167;&#65533;{&#65533;&#65533;Q&#65533;`&#65533;&#65533;	&#65533; &#65533;W&#65533;U&#65533;j(=&#65533;RWU&#65533;&#65533;&#1313;&#65533;&#168;&#65533;&#65533;
!&#65533;&#1685;&#65533;X\&#65533;&#65533;&#65533;Q5FqY&#65533;Hf&#65533;&#1194;RJ&#65533;&#65533;h%a[&#65533;&#65533;&#65533;:&#65533;^&#65533;&#65533;,&#65533;&#65533;z&#65533;&#65533;V&#65533;&#65533;y&#65533;[G&#65533;Cp3&#65533;!&#65533;aoQ&#65533;XE&#65533;SE&#65533;eU&#65533;&#1719;&#65533;&#65533;&#811;/1&#65533;&#1005;&#65533;&#1295;&$&#65533;&#65533;Bq
&#65533;&#65533;&#65533;Q&#65533;a&#65533;&#65533;WZ&#1365;&#65533;&#65533;&#65533;&#65533;e3&#65533;D&#65533;&#65533;&#65533;&#65533;&#65533;Rn?&#65533;&#65533;&#65533;&#65533;S&#65533;D&#65533;v&#65533;&#65533;&#65533;&#65533;r&#1525;&#65533;&#65533;&#65533;&#65533;&#65533;&#65533;J[&#65533;&#65533;(Y&#65533;u&#65533;5&#65533;'z&#65533;X&#65533;&#65533;oD&#65533;+&#65533;&#65533;&#65533;&#65533;&#65533;&#65533;+N=&#65533;^&#65533;2)&#65533;)&#65533;&#65533;&#65533;&#65533;98x&#65533;&#65533;&#65533;&#65533;q#L&#65533;Y	&#65533;z&#65533;&#65533;&#65533;&#65533;:aY&#65533;&#65533;&#65533;&#65533;#(&#65533;J:&#65533;lqkeE&#65533;(&#65533;&#65533;9(t&#65533;&#879;p&#65533;a_&#65533;&#65533;&#368;&#65533;&#65533;{&#65533;&#65533;&#65533;&#65533;&#65533;U(&#65533;&#65533;&#65533;&#65533;b1&#65533;{Hj&#65533;&#65533;&#65533;9v5&#65533;n&#65533;&#65533;&#65533;
O8&#65533;U^&#65533;&#65533;bv&#65533;j&#65533;\T&#65533;&#65533;&#65533;&#65533;&#65533;5&#65533;&#65533;&#65533;E&#65533;&#65533;fj&#65533;&#65533;&#65533;&#65533;sP)b&#65533;&#65533;)s9&#65533;x&#65533;p&#65533;&#65533;g&#65533;.&#65533;&#65533;&#65533;Q^&#65533;&#65533;&#65533;&#1425;&#12391;tg&&#65533;&#65533;&#65533;&#65533;5&#65533;a&#65533;&#323;[<:#&#65533;Z3&#1971;&#65533;7-UNO&#955;{&#65533;&#65533;_&#65533;&#65533;AH&#65533;&#65533;&#65533;XDu$V}&#65533;D&#65533;&#65533;&#65533;&#65533;&#65533;&#65533;&#65533;`V$&#65533;d&#565;&#65533;=&#65533;&#65533;^&#65533;&#65533;&#65533;&#65533;&#65533;b&#65533;&#65533;&#65533;&#65533;]PA&#65533;"&#65533;&#65533;lC,&#65533;&#65533;&#1054;&#65533;n&#65533;&#65533;@X[&#65533;x&#65533; Z&#65533;&#65533;.&#65533;&#889;&#65533;&#238;&#65533;Mn&#65533;&#65533;&#1833;%&#65533;&#65533;&#1519;	&#65533;N&#65533;&#65533;&#65533;&#65533;&#65533;lh&#65533;&#65533;&#65533;&#65533;&#51951;m&#65533;]$&#65533;&#65533;&#65533;h&#65533;&#1424;
&#65533;u&#65533;&#65533;N&#65533;&#65533;&#65533;j&#65533;;&#65533;&#65533;t=&#65533;&#65533;bf&#65533;&#65533;&#65533;&#345;w&#65533;&#65533;&#65533;o?x&#65533;&#65533;&#65533;&#65533;&#65533;&#65533;&#65533;ol&#65533;!&#1778;&#65533;&#65533;&#65533;PnPG=&#65533;&#65533;e&#65533;&#65533;-&#65533;[&#65533;?&#65533;A&#924;l&#65533;&#65533;&#65533;&#65533; :&#65533;&#65533;>&#65533;&#65533;w&#65533;&#65533;%O&#65533;&#890;&#65533;&#65533;&#65533;&#65533;&#65533;&#65533;&#65533;&#65533;Us&#65533;O&#65533;&#65533;T&#946;xU&#65533;&#65533;&#65533;&#65533;&#65533;:&#1101;N&#65533;&#65533;&#65533;&#65533;&#65533;z&#65533;&#65533;&#65533;&#65533;_V&#65533;:&#65533;d&#65533;&#65533;u]>&#65533;&#65533;&#65533;&#65533;&#65533;YG-m&#65533;nus&#65533;&#65533;&#65533;&#65533;&#65533;&#65533;&#65533;~&#65533;&#65533;&#65533;&#65533;&#65533;&#65533;O&#65533;&#65533;&#65533;0&#65533;&#65533;~bp7 &#65533;PH&#65533;&#65533;&#65533;j&#65533;&#65533;,-&#65533;&#65533;&#65533;&#65533;&#1928;&#65533;?x&#65533;^&#65533;O=&#65533;&#65533;&#65533;t&#427;!&#65533;"&#61798;{&#65533;&#65533;&#65533;&#892;&#65533;wo&#65533;&#65533;f&#65533;&#32382;&#65533;&#65533;&#65533;D&#65533;&#65533;&#65533;^&#65533;&#42479;&#65533;&#65533;'&#65533;&#911;&#65533;&#65533;&#65533;&#65533;&#65533;>&#65533;&#65533;&#65533;`&#65533;&#65533;&#65533;&#65533;&#65533;&#65533;&#65533;&#65533;&#65533;&#65533;&#65533;}&#65533;9&#65533;&#65533;{.&#65533;'&#65533;&#401;&#65533;|&#65533;C&#65533;&#65533;&#65533;&#65533;&#65533;&#65533;&#65533;&#65533;&#65533;&#65533;&#65533;gx=u_&#65533;bpG&#65533;&#65533;&#65533;&#65533;Rw\&#65533;f\Q&#65533;>A%&#65533;&#65533;&#65533;&#65533;~&#65533;&#65533;~(}&#65533;g&#65533;!&#65533;w&#65533;&#65533;Ge&#65533; &#65533;tI&#65533;hum&#65533;_2F~&#65533;[Uu~&#167;j"&#65533;~&#65533;&#65533;7&#65533;2H4h&#65533;6&#65533;7g`}&#65533;&#65533;Xv&#65533;{fg&#65533;{&U&#65533;+&#65533;&#65533;&#65533;&#468;j&#65533;&#1474;.hz0&#65533;~38&#65533;TX&#65533;7x&#65533;&#65533;:&#65533;d&#65533;&#65533;C&#65533;&#65533;@&#65533;:&#65533;E8BD&#65533;&#65533;#J(m&#65533;~$7vQ(&#65533;&#65533;7&#65533;XX&#65533;v&#65533;&#65533;Z&#65533;&#65533;z&#65533;}`&#65533;a&#65533;gui2%&#65533;^&#65533;&#65533;&#65533;"&#65533;|&#65533;&#1478;&#65533;&#65533;q&#65533;X&#65533;&#65533;7&#65533;Vx&#65533;&#65533;H}y&#65533;&#65533;{&#65533;}~&#65533;&#65533;Y&#65533;a&#65533;W~&#65533;&#65533;]o&#65533;P&#65533;&#65533;&#65533;"&#65533;T$&#326;_&#65533;&#65533;&#65533;tCG&#65533;&#65533;&#65533;X&#65533;&#65533;(p&#65533;&#65533;&#65533;&#65533;&#65533;&#65533;&#65533;&#65533;c&#65533;&#65533;g&#59656;&#65533;ch&#65533;&#138;&#65533;*&#65533;&#65533;~&#65533;&#65533;A&#65533;ta'&#65533;RX&#65533;H&#65533;&#65533;x&#65533;x&#65533;&#65533;&#65533;&#65533;&#65533;X8&#1483;U&#65533;&#65533;%`M&#65533;&#65533;4	&#450;&#65533;B&#36366;&#65533;p&#65533;&#215;&#65533;&#65533;&#65533;&#65533;&#65533;&#65533;&#65533;|p&#65533;vRX&#65533;&#65533;&#65533;&#65533;&#1551;&#65533;&#65533;&#65533;9H&#65533;&#65533;>&#65533;7&#65533;&#65533;V&#65533;&#65533;&#65533;:&#65533;a3=&#65533;=k&#65533;u&#65533;&#65533;u&#65533;&#65533;NX&#65533;Oxt&#65533;&#65533;&#65533;&#65533;&#65533;&#65533;vP&#65533;&#65533;&#65533;|%"9&#65533;$Y&#65533;&	&#65533;(y&#65533;&#65533;&#65533;&#65533;&#65533;Y&#65533;]z&#65533;X/	&#65533;&#65533;&#65533;@&#65533;&#65533;#&#65533;&#65533;T&#65533;&#65533;&#65533;&#65533;&#65533;.i&#65533;?&#65533;P&#588;&#776;&#65533;&#65533;Xr&#65533;&#65533;'&#65533;&#65533;L&#65533;&#65533;N&#65533;*&#65533;t&#65533;&#65533;&#65533;V&#65533;&#65533;6\
W&#65533;&#65533;&#65533;4~&#65533;C&#65533;A&#65533;&#192;&#65533;&#65533;&#65533;W&#65533;)&#65533;!g]f&#65533;V&#65533;&#65533;&#65533;qoh&#65533;&#65533;&#29778;&#65533;My&#65533;O	&#65533;h&#65533;&#65533;9&#65533;-~G&#65533;&#65533;&#65533;&#65533;&#65533;3Eh&#65533;&#65533;&#65533;&#65533;:&#65533;&#65533;&#65533;&#584;D&#598;i&#65533;&#65533;)ta&#65533;&#65533;(&#65533;5&#65533;&#65533;J&#65533;&#65533;&#65533;&#65533;&#65533;|&#65533;&#65533;&#65533;i&#65533;,&#65533;&#65533;&#65533;'~&#65533;&#65533;&#65533;Z&#65533;&#65533;&#65533;&#65533;&#65533;x&#65533;&#65533;	&#65533;&#65533;IP&#65533;Y&#65533;lh&#65533;&#65533;&#65533;&#65533;&#65533;	&#65533;dI&#65533;ah)&#65533;&#65533;&#65533;f &#65533;&#65533;&#65533;cW&#65533;&#65533;&#65533;&#465;&#65533;i&#65533;&#65533;&#65533;&#65533;&#65533;)&#65533;&#1321;&#65533;&#65533;9&#65533;&#65533;(e1&#65533;r&#65533;Am&#65533;	&#65533;&#65533;&#65533;&#65533;9&#65533;&#65533;X&#65533;&#65533;f&#65533;&#65533;y&#65533;&#65533;&#65533;&#65533;&#50782;&#65533;&#603;&#65533;&#65533;&#65533;y&#65533;&#65533;Y&#65533;&#65533;h&#65533;&#65533;X&#65533;&#65533;h&#65533;L)&#65533;&#65533;9&#65533;&#65533;&#65533;&#65533;9&#65533;~y&#65533;b&#65533;&#65533;&#1669;&#65533;	&#1501;&#65533;p?&#65533;&#65533;.&#65533;dq&#65533;&#1630;&#65533;9&#65533;:&#65533;&#65533;&#65533;&#65533;m&#65533;&#65533;&#65533;j&#65533; j&#65533;&#65533;Fr&#65533;&#65533;&#65533;&#65533;Y&#65533;&#65533;&#65533;&#65533;I&#65533;,Z&#65533;g 0*aWF)&#2021;&#65533;U&#65533;&#65533;!&#65533;&#360;&#65533;H&#65533;j&#65533;@&#65533;j>&#65533;&#65533;&#1686;&#65533;&#1412;!&#65533;&#65533;Iz&#65533;L&#65533;&#65533;&#825;&#65533;v&#599;&#65533;&#65533;&#65533;-Z&#65533;V&#65533;/*&#65533;&#65533;&#65533;	&#65533;&#65533;&#152;&#65533;&#65533;&#65533;.#&#65533;:&#65533;Ay&#65533;DJ|]&#65533;&#65533;&#65533;&#65533;&#65533;&#65533;&#1441;L&#65533;&#65533;tN*&#65533;&#679;&#65533;P&#42619;&#65533;&#65533;}9&#65533;g&#65533;t+i&#65533;i&#65533;&#65533;0j0&#65533;i&#65533;0&#65533;k&#65533;rl&#65533;&#65533;Cj&#65533;Z4&#65533;&#65533;&#65533;&#65533;&#65533;z&#65533;&#65533;%
&#65533;sZ&#65533;gm|&#65533;v&#65533;&#65533;&&#65533;&#65533;&#65533;&#65533;&#65533;|J&#65533;~&#65533;&#65533;&#65533;&#65533;YZ&#65533;1&#65533;&#65533;h&#65533;:&#65533;&#65533;&#65533;y&#65533;&#65533;i&#65533;&#65533;Z&#65533;&#65533;&#65533;&#65533;Vo&#65533;&#65533;&#65533;:&#65533;&#65533;*&#65533;&#65533;I&#65533;&#65533;&#65533;&#65533;&#65533;&#65533;&#65533;Oj&#65533;&#65533;&#65533;&#65533;&#65533;&#65533;&#65533;&#65533;*&#65533;&#65533;&#682;&#65533;&#65533;C(&#65533;-G&#65533;&#65533;z&#65533;&#1930;&#65533;&#65533;&#65533;&#65533;&#65533;:&#65533;&#65533;&#65533;&#65533;&#65533;z&#65533;&#35484;&#65533;&#65533;G&#31323;&#65533;&#65533;j&#65533;v&#65533;&#620;&#65533;X&#65533;'&#65533;&#65533;*&#65533;&#65533;&#65533;&#65533;&#1706;S&#43654;&#65533;&#65533;&#65533;&#672;&#65533;`L&a&#65533;&#65533;&#65533;A&#65533;&#65533;j&#65533;&#65533;&#65533;&#65533;z|&#65533;Z&#65533;&#65533;&#1612;&#65533;&#540;&#65533;:&#65533;J&#65533;&#65533;&#65533;i&#65533;&#65533;&#1684;T
&#65533;&#65533;J}Y&#65533;"&#65533;6&#65533;y8&#65533;&#65533;&#273;&#65533;&#65533;&#1619;0;&#65533;&#65533;&#65533;k	&#65533;5&#65533;&#65533;&#65533;&#433;D&#65533;)&#842;&#65533;&#647;&#65533;&#65533;&#65533;&#65533;w&#65533;{&#65533;&#65533;&#65533;z&#65533;';&#65533;&#65533;&#65533;Z&#65533;&#65533;w&#65533;QF&#65533;&#65533;G&#65533;&#65533;d&#65533;&#11918;2&#65533;;&#65533;7&#1781;G:&#65533;@&#721;=+&#65533;1&#65533;HW&#65533;&#65533;z&#65533;Sj&#65533;I&#65533;}:&#65533;N&#65533;&#65533;z&#65533; &#65533;&#65533;w&#1512;,&#65533;&#65533;
&#65533;&#65533;&#65533;p&#65533;&#65533;&#65533;&#65533;4k&#65533;:{&#65533;c&#65533;&#65533;&#65533;r&#65533;&#65533;qI&#65533;j'&#65533;X&#65533;&#65533;&#65533;&#1718;'K&#65533;H&#65533;s[&#65533;2&#65533;}&#65533;&#65533;&c&#1719;L&#65533;&#65533;&#65533;_&#65533;n&#620;&#65533;[&#65533;&#65533;K&#65533;#&#65533;&#1272;|fk&#65533;&#65533;T&#65533;&#65533;&#65533;$J&#65533;lK&#65533;&#65533;&#65533;&#65533;&#1640;L&#47259;&#761;&#65533;nRhqs	&#65533;	'&#65533;&#65533;&#65533;?&#65533;&#65533;&#65533;&#65533;&#65533;&#65533;;v :&#65533;&#65533;z&#65533;&#65533;&#65533;&#65533;&#65533;&#65533;&#1947;z&#65533;&#65533;y&#65533;&#65533;k &#65533;{&#65533;p&#1787;q+&#65533;&#65533;&#1780;&#65533;Z&#65533;&#65533;+&#65533;C0C&#65533;k&#65533;H&#65533;o&#65533;&#65533;&#65533;&#65533;j&#65533;&#1087;&#65533;z&#65533;&#65533;K&#65533;dW&#65533;&#65533;X&#65533;NZ&#65533;$&#65533;H)&#22265;&#65533;&#65533;&#65533;&#65533;*&#65533;R9&#65533;&#65533;{&#65533;&#65533;+&#65533;&#65533;&#65533;)&#65533;kbq<&#65533;&#65533;WK&#65533;5&#65533;&#65533;&#65533;[&#65533;&#65533;k&#65533;#&#65533;&#65533;&#65533;&#65533;5(&#65533;&#65533;{T&#65533;&#65533;&#65533;&#65533;&#65533;&#1947;&#65533;u&#65533;hq&#65533;&#65533;{J&#65533;$&#751;&#65533;&#65533;&#65533;)&#65533;I&#65533;&#65533;&#65533;D&#65533;\&#65533;&#65533;I&#65533;&#65533;&#65533;&#65533;&#65533;&#65533;P&#65533;j&#65533;[&#65533;&#65533;&#1771;&#65533;&#65533;&#65533;Y&#65533;&#65533;Z&#65533;@;&#65533;&#65533;&#1784;&#65533;&#65533;-&#65533;&#65533;&#65533;x*&#796;:L&#65533;&#65533;&#65533;h&#65533;&#65533;&#65533;&#65533;&#65533;@l&#65533;'{&#65533;&#65533;&#1782;G&#65533;x^&#1693;&#65533;&#65533;&#284;&#65533;&#448;,mQ\&#65533;3[&#65533;$z&#65533;]&#65533;&#65533;?&#65533;;&#65533;M&#65533;&#65533;&#65533;&#65533;&#65533;&#65533;&#65533;2&#65533;&#65533;&#1756;I)&#65533;&#65533;&#65533;&#65533;$k&#65533;&#65533;F&#65533;&#65533;t&#65533;Ek&#65533;&#65533;&#65533;J&#808;xKj&#65533;(&#65533;,&#65533;&#65533;|&#65533;&#65533;G)mJ&#65533;v*&#65533;^&#65533;|&#65533;,<&#65533;&#711;&#65533;&#65533;&#65533;&#533;&#65533;&#65533;*&#65533;&#65533;&#65533;;l&#65533;&#65533;+&#65533;-&#638;&#65533;\&#484;\&#65533;I&#859;&#65533;&#296;&#65533;N,&#65533;@j&#65533;^+v&#65533;&#65533;&#567;&#65533;&#65533;&#1980;&#65533;&#65533;h&#65533;d&#1769;&#65533;&#65533;7&#65533;&#65533;+*&#65533;&#65533;&#52989;;&#65533;&#65533;{&#496;&#65533;&#65533;&#65533;l&#65533;I&#65533;P&#65533;.&#65533;\&#65533;&#65533;L&#65533;&#65533;|&#65533;&#65533;[&#65533;&#65533;,&#956;&#65533;|&#65533;&#65533;&#65533;&#65533;)&#65533;&#65533;&#65533;&#608;l&#65533;R&#987;K&#65533;q&#65533;&#65533;|&#65533;;&#65533;&#65533;AVl&#65533;&#65533;Z&#65533;&#65533;&#65533;&#65533;&#65533;=&#65533;hk&#65533;&#65533;&#65533;	&#65533;&#65533;&#65533;W&#65533;&#65533;&#65533;o&#65533;&#65533;q&#65533;&#65533;&#65533;,&#65533;&#65533;&#65533;<&#65533;&#839;8}&#65533;&#65533;&#65533;&#65533;&#65533;&#65533;)&#65533;&#65533;%&#65533;$M&#65533;%&#65533;4\&#65533;)L&#624;&#65533;\&#65533;.&#65533;"&#65533;&#65533;&#1514;&#65533;&#65533;B&#65533;6M&#65533;&#65533;w&#65533;:&#65533;&#65533;&#1125;o&#65533;&#65533;*&#65533;C-&#65533;E&#65533;&#65533;:&#65533;&#65533;&#65533;&#65533;G&#65533;&#65533;u&#65533;Q-&#65533;<&#65533;6=&#65533;&#65533;&#65533;-&#65533;]&#65533;&#65533;^&#65533;&#65533;U&#65533;&#65533;&#65533;\&#65533;Dm&#65533;hm&#65533;&#65533;&#65533;|&#1158;&#65533;&#65533;q&#65533;&#65533;,&#65533;/=&#65533;+&#65533;&#774;J&#65533;5&#65533;&#65533;&#65533;\&#1370;&#65533;&#65533;[&#65533;&#1386;&#65533;&#65533;&#65533;|&#65533;?M&#65533;0;&#1540;&#1892;g}&#1549;}&#65533;x&#65533;&#1330;&#65533;&#65533;=&#65533;o&#65533;&#65533;f&#65533;&#65533;3&#65533;({&#1243;&#65533;&#797;&#65533;&#65533;\}&#65533;_
>:&#65533;&#65533;&#65533;&#65533;;&#65533;G&#65533;&#65533;&#65533;M&#394;&#65533;&#65533;&#65533;&#65533;&#1717;;&#912;&#65533;&#1172;]&#65533;&#65533;&#65533;vm&#65533;&#65533;&#65533;&#65533;&#65533;&#65533;&#65533;&#65533;&#65533;&#65533;&#65533;&#1164;Z&#65533;&#65533;*&#65533;j&#65533;&#65533;&#806;&#65533;r&#65533;&#65533;&#65533;&#845;&#65533;&#65533;]&#65533;*&#65533;&#65533;H'&#65533;y0&#1779;}&#65533;&#65533;m&#65533;&#65533;&#65533;&#1775;N&#65533;&#65533;&#65533;&#65533;&#65533;&#65533;&#65533;&#65533;&#65533;,&#1950;=l&#65533;"&#65533;&#65533;&#65533;&#65533;&#65533;&#65533;"&#65533;&#65533;&#65533;&#65533;&#65533;&#65533;&#65533;&#65533;&#65533;&#65533;&#65533;&#65533;k&#65533;&#65533;&#65533;&#65533;&#65533;&#65533;Qm&#65533;&#65533;&#65533;&#65533;&#65533;&#65533;&#1991;j&#1401;&#65533;&#65533;E&#65533;&#65533;&#65533;&#65533;=&#65533;O&#65533;&#65533;:=&#65533;&#1982;&#65533;q&#1275;&#65533;f&#65533;&#181;&#65533;&#65533;~&#65533;&#65533;&#65533;&#65533;>&#65533;&#65533;&#65533;&#65533;&#65533;&#65533;y&#65533;&#65533;&#65533;&#65533;&#65533;&#65533;&#65533;%n&#65533;&#65533;&#65533;&#65533;N;&#65533;^&#65533;&#65533;&#65533;X&#65533;&#65533;&#65533;T&#65533;&#65533;&#65533;&#65533;n&#65533;&#65533;K&#709;&#65533;oNz&#65533;N&#65533;&#65533;&#65533;z&#65533;w&#65533;J&#65533;j&#65533;&#175;&#65533;VJ&#65533;&#65533;&#65533;&#65533;&#65533;K&#65533;&#65533;N&#65533;&#65533;]&#65533;y-&#65533;&#65533;&#65533;N&#65533;&#65533;&#65533;Y~&#65533;\&#65533;&#65533;[&#65533;&#65533;>&#65533;_&#65533;&#65533;#&#65533;&#65533;~vb&#65533;&#433;&#65533;&#65533;?&#65533;p&#65533;&#65533;&#441;&#65533;&#65533;&#65533;&#65533;P=&#65533;o &#65533;X&#65533;&#65533;&#65533;|&#65533;&#65533;^&#65533;C\&#65533;}M&#65533;W&#65533;&#8734;&#65533;L&#65533;&#65533;&#65533;&#65533;p&#65533;&#65533;&#65533;;^&#65533;<>&#600;&#65533;&#65533;E&#65533;A&#65533;F&#65533;&#1983;,&#65533;8&#65533;&#65533;)&#65533;&#65533;k&#65533;&#45003;&#811;>&#65533;&#65533;&#65533;^&#65533;Un&#23790;&#53870;&#65533;&#65533;&#48750;&#65533; &#17637;&#1215;&#65533;,&#65533;&#206;&#65533;&#334;&#65533;-&#65533;t&#65533;&#1314;&#65533;&#65533;&#65533;~&#65533;t]&#65533;&#65533;&#65533;&#65533;{x&#65533;&#65533;&#65533;&#65533;&#65533;&#65533;&#65533;)n&#65533;&#1966;&#65533;&#65533;&#65533;&#65533;&#65533;^&#65533;&#48682;&#65533;&#65533;N&#65533;:&#755;&#65533;&#65533;&#65533;&#65533;&#65533;&#65533;}&#65533;s&#65533;&#65533;&#65533;&#65533;&#65533; ~&#65533;&#65533;&#65533;&#65533;&#65533;.&#256;
&#65533;&#65533;&#65533;n&#65533;&#65533;&#65533;Y&#65533;Cq&#65533;&#65533;&#65533;&#65533;&#65533;9&#65533;UL&#65533;&#65533;&#65533;LCs^&#65533;E&#65533;&#65533;s9&#65533;&#65533;&#65533;&#65533;D&#65533;y&#65533;&#65533;{&#65533;&#65533;&#65533;&#65533;&#65533;w&#65533;&#65533;&#65533;&#65533;*&#65533;&#65533;,&#65533;&#65533;-&#65533;1
/&#65533;`n&#65533;5o&#65533;&#65533;&#65533;&#65533;.&#65533;)&#65533;~@&#65533;&#65533;i>`&#65533;&#65533;>&#65533;C_&#65533;F?&#65533;{&#65533;&#65533;P&#65533;R?&#65533;.&#65533;<&#65533;&#65533;A&#65533;&#65533;7&#65533;&#65533;&#65533;&#65533;&#65533;3|&#65533;u&#65533;&#65533;a&#65533;&#65533;&#65533;_&#65533;&#65533;&#65533;&#1581;&#65533;&#65533;m&#65533;&#65533;J&#65533;&#65533;Y&#65533;q/&#65533;tO&#65533;T&#65533;7&#65533;[&#65533;e&#65533;&#65533;Y_&#65533;]&#65533;&#65533;&#65533;L&#65533;C.&#65533;]/&#65533;&#65533;X&#65533;&#65533;&#65533;</&#65533;&#65533;&#65533;&#65533;l&#65533;&#65533;&#65533;&#65533;&#65533;&#65533;&#65533;&#1908;&#65533;&#1233;/&#65533;&#65533;&#65533;&#65533;o/;'z<&#65533;&#65533;y?&#65533;O&#65533;|&#65533;&#65533;O&#65533;&#65533;+&#65533;>&#1873;&#65533;&#65533;&#65533;&#65533;&#65533;&#65533;&#65533;&#65533;&#65533;&#65533;X&#65533;&#65533;&#65533;&#65533;_&#65533;&#65533;~&#65533;&#65533;&#65533;&#65533;W&#65533;@T&#65533;/T&#65533;s&#65533;&#65533;&#65533;&#65533;<&#65533;&#65533;&#2025;"&#65533;&#1693;&#65533;&#65533;/&#2023;&#65533;&#58600;&#65533;&#65533;&#65533;&#65533;&#65533;/&#65533;&#65533;&#65533;&#65533;L&#65533;&#65533;&#65533;`&#65533;&#65533;&#65533;&#65533;A&#65533;	.d&#528;&#65533;&#65533;%f&#65533;X&#65533;&#65533;+u&#65533;%&#65533;U*&#65533;&#65533;D&#65533;&#65533;T&#65533;&#65533;I&#65533;&#65533;T&#65533;d&#65533;h&#65533;K&#65533;&#65533;d&#65533;&#65533;&#65533;&#65533;&#65533;MC9	&#65533;&#65533;&#65533;&#65533;&#65533;O&#65533;|&#65533;%Z&#65533;&#65533;Q&#65533;Iw&#65533;\h&#65533;.&#65533;I&#65533;N&#65533;:&#65533;&#1383;U&#65533;&#65533;&#65533;z&#65533;V&#65533;a&#65533;&#65533;%[&#65533;N&#65533;&#65533;i&#1390;&#65533;&#65533;vW[7q&#65533;&#421;&#65533;&#65533;&#65533;&#65533;6h&#65533;&#65533;&#65533;&#65533;&#65533;/^&#65533;j&#65533;\&#65533;&#65533;&#65533;1&#65533;&#65533;&#65533;k0&#65533;&#65533;&#273;~&#65533;&#65533;0&#65533;A&#725;5+|&#65533;y&#65533;E&#65533;1j&#65533;&#65533;1d'&#65533;)U&#65533;&#65533;&#65533;R&&#1305;&#65533;&#65533;&#65533;&#65533;3&#65533;&#65533;&#65533;&#65533;&#65533;&#65533;|&#53947;&#65533;o&#65533;&#65533;&#65533;W&#65533;&#65533;[&#65533;q&#65533;&#65533;&#65533;-&#65533;V&#65533;&#65533;l&#65533;J&#65533;[]&#65533;&#1851;&#65533;&#65533;>fl&#65533;&#65533;&#65533;&#7759;/y&#65533;y1&#65533;3&#65533;&#65533;&#65533;&#65533;s&#33506;GW)&#65533;&#65533;t&#65533;L&#65533;&#65533;&#65533;v&#65533;&#65533;&#65533;&#65533;&#65533;j&#65533;i@&#65533;t&#65533;-&#65533;&#65533;,&#65533;+D&#65533;9&#65533;&#65533;&#65533;&#65533;9&#34979;p&#179; &#65533;&#65533;:&#65533;&#65533;&#65533;&#65533;&#65533;&#65533;#&#65533;;&#65533;J,o&#65533;S&#65533;l=&#65533;R/&#65533;s&#65533;=&#65533;&#65533;O&#65533;H
&#65533;&#65533;P&#65533;&#65533;&#65533;&#65533;l&#65533;M@m[P&#65533;&#65533;&#65533;j*&#178;&#65533;:&#65533;A(&#810;+&/&#65533;&#65533;J,&#65533;[KC&#65533;&#65533;.&#65533;&#65533;&#65533;&#65533;JE&#856;&#65533;3O&#65533;&#65533;&#65533;&#65533;&#65533;[&#1276;&#65533;q&#65533;i&#65533;&#65533;N&#65533;&#65533;S&#65533;&#65533;x&#65533;5 &#65533;S6"&#65533;4&#65533;&#65533;$-&#65533;&#65533;r&#65533;(&#65533;KF&#65533;\+R%&#65533;2&#65533;+&#65533;&#65533;tS&#65533;<t&#65533;2&#65533;<3&#65533;4&#65533;DS&#65533;&#2004;&#65533;<&#65533;&#1827;&#65533;UX&#1771;&#65533;&#65533;&#65533;&#65533;sO&#65533;&#65533;&#65533;^{&#65533;$&#65533;=&#65533;I$&#65533;&#65533;Q@&#65533;U&#65533;(&#65533;&#65533;XK&#65533;&#65533;6&#65533;.E&#65533;p&#65533;3@e&#65533;T3&#65533;5&#65533;o&#65533;q&#65533;U]&#65533;&#65533;3Yi&#65533;&#65533;&#65533;[o&#65533;U&#65533;]6@C&#65533;}2:H&#65533;uv&#2020;.&#65533;w&#65533;+&#65533;&#65533;_&#65533;!&#65533;&#65533;&#65533;O&#65533;&#65533;1&#65533;B&#65533;&#65533;&#65533;QK&#65533;c&#65533;p&#65533;O&#65533;r&#65533;u&#65533;&#65533;tg&#65533;&#65533;&#65533;v&#65533;&#65533;x&#65533;WX#&#65533;&#65533;&#65533;&#65533;%&#65533;m&#65533;&#65533;(x&#65533;	&#65533;&#65533;Z&#65533;&#65533;&#65533;S0&#65533;b&#65533;ao&#65533;.&#65533;&#65533;&#65533;cr&#65533;&#65533;X&#65533;X;&#65533;X&#65533;<&#65533;Yd&#65533;I.&#65533;&#65533;&#1490;N&#65533;&#65533;'&#65533;&#65533;&#65533;0&#65533;aF&#65533;*&#65533;&#65533;&#65533;&#65533;&#65533;Ii>{mjCL&#2015;&#65533;:ER&#65533;&#65533;vn&#65533;W\&#65533;i&#65533;9&#65533;&#65533;o&#65533;A&#65533;&#65533;j(v&#65533;D&#1067;}&#65533;z&#65533;&#65533;&#65533;Q&#65533;&#65533;v&#65533;@?Zf&#65533;&#65533;f&#65533;f{`9:&#65533;&#65533;s&#65533;&#65533;&#65533;D&#65533;&#65533;ho&#65533;M&#65533;&#1763;&#65533;&#1947;o&#65533;&#65533;&#65533;i->&#65533;&#65533;&#65533;&#65533;&#65533;&#1053;&#65533;y&#1498;q&#65533;|Q&#605;&#65533;&#65533;Y&#65533;AW~y&#65533;&#65533;&#65533;&#65533;&#65533;&#65533;JG]u&#65533;&#2026;8o&#65533;ez{&#65533;c&#65533;&#65533;&#65533;&#65533;&#65533;&#65533;}&#65533;&#1923;&#65533;&#65533;&#65533;EY&#65533;/_&#65533;&#65533;C&#65533;~&#47031;&#65533;&#1255;;7&#65533;&#65533;&#65533;&#65533;&#65533;yO&#65533;&#65533;&#65533;l'&#65533;&#65533;1A&#65533;&#65533;3&#65533;&#65533;&#65533;g(&#6735;r&#347;&#65533;&#65533;l&#65533;&#65533;&#65533;g&#65533;&#65533;&#65533;&#65533;&#65533;&#65533;&#65533;&#65533;/&#65533;;&#65533;&#65533;&#65533;&#65533;5F\X&#65533;&#139;&#65533;B&#65533;(|&#65533;B &#65533;&#65533;:P&#65533;&#65533;K&#65533;-&#65533;&#65533;&#65533;&#65533;S&#65533;&#569;Q&#65533;l&#65533;&#65533;&#65533;&#65533;D(>&#65533;z$,!&#65533;N&#65533;B&#65533;]&#65533;E.&#65533;ac(&#65533;&#65533;&#65533;&#65533;
$cw&#65533;@r&#839;&#65533;R&#65533;8&#308;&#65533;m\b&#65533;x&#499;&#65533;&#65533;~T|&#65533;&#65533;&#65533;&#65533;&#65533;Y&#975;Z&#780;z&#65533;&#65533;ED&#65533;&#65533;b&#65533;&#65533;pX&#65533;3&#65533;Q@\&#65533;)&#65533;&#65533;&#65533;a0\&#65533;&#65533;;&#65533;I<&#65533;R&#65533;He)&#65533;&#65533;&#65533;&#65533;p&#65533;|&#65533;Y&#65533;&#65533;D~Q&#65533;add#&#65533;x&#65533;HJ2x&#65533;d%&#65533;GLE&#65533;?&#65533;&#65533;&#65533;Ly&#65533;Q&S&#65533;l&#65533;&#65533;)E&#65533;G4a&#65533;X,O*&#65533;&#1450;q&#65533;P&#65533;&#65533;&#65533;f7&#65533;9&#719;&#1136;&#65533;&#65533;&#65533;%$&#65533;C&#65533;C&#17559;&#65533;[)w&#65533;aZAvDf&#36003;3|&#65533;~<&#65533;&#1175;&#65533;Eh4T
&#65533;``&#65533;&#65533;o&T&#65533;&#65533;Y&#65533;8&#65533;I&#65533;r.A&#65533;I&#65533;eE&#65533;Fe&#65533;9&#53539;&#1624;I&#65533;z.S&#65533;!&#65533;&#65533;&#65533;	P&#65533;Xsz*&#65533;[A&#710;&#65533;T&#65533;}(D#&#65533;$XT&#65533;E&#65533;eF=&#702;Lj&#65533;f#&#65533;$I&#65533;&#65533;&#65533;&#1364;_&#65533;&#65533;I&#65533;B&#65533;p&#65533;1B&#65533;L&#65533;Sv&#65533;&#1318;&#65533;*Nw&#65533;&#65533;&#65533;&#65533;&#1303;&#65533;$&#65533;&#65533;&#570;&#65533;&#65533;L	&#65533;J&#65533;'R&#65533;JT&#65533;&#6857;&#65533;Z&#65533;SCM6D&#65533;&#65533;R}iU&#65533;zU&#65533;&#65533;.&#65533;7&#65533;)k&#1583;bt'bU&#65533;&#65533;&#65533;&#65533;Q`&#1167;&#65533;&#65533;!&#65533;&#65533;=+&#65533;V&N&#65533;:&#65533;&#65533;&#65533;&#65533;&#65533;&#65533;@&#1717;&#65533;hd&#65533;&#65533;&#65533;&#65533;&#65533;B&#65533;&#65533;H&#65533;&#65533;Eju&#65533;]=&#65533;a&#65533;&#65533;40&#65533;&#65533;]&#65533;c&#65533;&#65533;z&#65533;q&#65533;()5&#65533;&#65533;&#65533;&&#65533;&#65533;&#65533;Ss?&#65533;Y&#1034;v&#65533;{&#65533;nu&#65533;
@&#65533;&#65533;&#65533;&#65533;&#65533;&#65533;&#65533;&#65533;&#65533;&#65533;&#65533;&#65533;&#65533;-&#65533;X[&#65533;&#7609;&#65533;my[&#65533;f&#65533;&#65533;}&#65533;&#65533;p&#65533;{&#65533;<&#65533;5&#65533;&#65533;=n&#65533;&#65533;&#65533;&#65533;X&#65533;-&#65533;n&#65533;	H&#65533;&#43856;&#65533;&#65533;w&#65533;+^&#65533;W
&#65533;5/&#65533;k&#65533;!dX&#65533;&#65533;&#65533;	{&#65533;&#65533;&#65533;&#65533;kI&#65533;&#65533;o&#65533;4&#65533;K&#65533;&#65533;&#65533;&#65533;&#65533;a&#65533;&#65533;&#65533;&#65533;&#65533;:7z~&#65533;&#1409;&#65533;&#65533;&#933;&#65533;&#65533;"Ug&#65533;Z&#65533;:&#65533;&#65533;&#65533;&#65533;|&|&#65533;&#65533;&#65533;&#65533;&#65533;&#65533;&#65533;0&#65533;C&#65533;'&#65533;&#65533;^{&#65533;%&#65533;U&#65533;K&#65533;,&#65533;,&#65533;&#65533;&#65533;3,&#65533;6&#65533;q&#65533;&#65533;&#65533;`&#65533;4&#65533;&#65533;T-&#65533;&#65533;&#65533;&#65533;&#65533;
&#65533;s&#65533;&#65533;&#65533;&#65533;&#65533;&#65533;&#65533;&#65533;&#65533;Q&#65533;2O&#65533;2&#65533;#&#65533;XlY.&#65533;&#65533;&#65533;&#65533;./O&#65533;&#65533;n&#65533;M&#65533;\2&#65533;&#65533;&#65533;g>d6-&#65533;&#1481;&#65533;y&#65533;D&#65533;&#65533;`&#65533;<[;c&#65533;A &#65533;&#65533;Q$&#65533;9&#65533;&#65533;&#65533;R&#65533;&#554;&#65533;C&#65533;FtfFk&#65533;2&#65533;&#1124;kb&#65533;~F&#65533;&#65533;X&#65533;g&&#65533;&#65533;1=S&#65533;r:>&#65533;&#65533;&#65533;?=P&#65533;&#65533;&#65533;5&#65533;&#65533;|m)&#65533;&#65533;&#65533;R&#65533;}-&#65533;Y&#1786;&#65533;&#65533;&#65533;&#65533;~&#65533;&#65533;k&#65533;&#65533;5&#65533;,6&#65533;-c&#65533;b&#65533;o&#65533;&#65533;&#65533;&#65533;&#65533;l[u&#65533;&#1614;&#65533;v&#65533;&#65533;&#65533;ojA&#2422;6&#65533;&#65533;&#65533;&#65533;&#65533;&#370;z&#65533;+c&#65533;&#65533;&#65533;]&#65533;fU&#65533;[Vq~&#65533;&#65533;D&#65533;-&#65533;g&#65533;~w&#65533;=&#62419;Ac&#65533;&#65533;&#65533;&#65533;&#65533;"&#65533;{&#65533;&#65533;^&#65533;&#65533;	&#65533;g&#65533;&#65533;9&#65533;&#65533;NV&#65533;t&#65533;W&#65533;&#65533;_n&#65533;5]&#65533;&#65533;&#65533;O&#65533;&#65533;&#65533;n&#65533;&#1872;RU&#65533;!&#65533;v7j&#65533;&#65533;&#65533;&#65533;&#65533;&#65533;)W&#65533;&#65533;Y~g&#65533;&#65533;&#65533;H&#65533;&#65533;&#131;9&#65533;&#65533;&#65533;1&#65533;&#65533;.e&#1033;>&#65533;&#65533;.[{&#65533;[&#65533;&#65533;&#65533;&#65533;&#65533;&#65533;\&#65533;s&#1502;&#65533;I&#65533;&#65533;-&#65533;Y&#65533;&#1972;&#65533;&#65533;&#65533;&#65533;lg[&#65533;	&#65533;&#65533;&#65533;&#65533;&#65533;&#65533;&#65533;&#65533;&#65533;3&#65533;:s&#65533;&#65533;XKk&#65533;d_.&#65533;I&#65533;q&#65533;&#65533;r&#65533;n&#65533;&#65533;&#65533;N&#65533;J&#1021;&#65533;w&#65533;&#65533;&#65533;&#65533;I&#65533;&#65533;&#65533;&#65533;&#65533;,<&#65533;x&#65533;&#65533;`&#65533;o&#65533;n&#65533;<&#65533;SL&#65533;e&#65533;&#65533;&#65533;j&#65533;&#65533;&#65533;&#65533;&#65533;&#65533;7h&#65533;?|&#65533;&#1757;v$7&#65533;&#65533;&#65533;&#65533;w&#65533;^&#65533;&#65533;o=&#65533;c&#65533;&#65533;g&#65533;&#65533;:"j&#992;&#65533;A&#65533;&#65533;lcYZ'&#65533;&#65533;&#65533;&#65533;&#65533;&#65533;&#65533;5&#26730;t&#65533;&#65533;_&#65533;&#65533;&#65533;&#65533;O/NfG?&#65533;&#65533;&#65533;V&#65533;&#65533;&#65533;R&#1278;&#65533;&#65533;&#65533;&#65533;)&#65533;&#65533;&#65533;)&#65533;;x@&#65533;@	&#272;&#65533;&#65533;&#65533;&#65533;,&#65533;&#47367;&#65533;&#65533;&#65533;&#65533;5&#65533;&#65533;&#65533;61$&#65533;&#65533;&#65533;8	&#65533;y;=z&#65533;;&#65533;&#65533;&#65533;&#65533;&#65533;?&#65533;K&#65533;	&#49131;8&#65533;&#65533;&#65533;A&#65533;&#65533;F&#65533;&#65533;&#65533;P&#65533;!"&#65533;&#65533;@&#65533;&#65533;"&#1333;!L&#65533;#L;&#65533;"A'&#65533;&#65533;&#65533;&#65533;XA&#65533;&#65533;;= k&#65533;&#1080;&#65533;+h3&#65533;&#65533;O&#65533;&#39678;&#819;&#65533;4C&#65533;&#65533;>v"&#65533;+s&#65533;&#65533;&#65533;<&#65533;&#65533;&#65533;&#65533;&#65533;:?.SB&#65533;1&#65533;&,&#65533;'&#65533;C)<&#65533;7[&#65533;&#65533;.,&#65533;&#65533;&#65533;&#65533;-&#65533;&#65533;&#1855;0$,&#65533;s&#65533;24CJ&#65533;K|&#65533;L7|&#245;*&#65533;FC&#65533;&#65533;&#65533;C=l4&#65533;&#65533;D&#65533;&#65533;&#65533;&#65533;&#65533;m&#65533;&#65533;0&#65533;BE&#65533;&#65533;F&#65533;GCI<CK&#65533;&#65533;5&#65533;&#65533;&#65533;;NL&#65533;&#65533;&#65533;&#65533;&#65533;z&#65533;Q&#65533;c,:+r"-zDgT&#65533;W&#65533;.*&#65533;-&#65533;&#65533;)&#65533;C&#65533;&#65533;&#65533;cDY&#65533;B/t&#65533;Z&#65533;&#65533;[&#65533;&#65533;\&#65533;&#65533;&#65533;&#65533;&#65533;3&#65533;M&#65533;&#65533;&#65533;E&#65533;&#65533;&#65533;>&#65533;+&#65533;:Z+&#396;&#65533;&#65533;a)T|F~&#65533;Fjd&#65533;n&#65533;&#466;+=Zz>f&#65533;&#65533;&#65533;&#65533;&#425;Cd=q&#65533;&#65533;,&#65533;&#65533;(5\C&#65533;&#65533;&#1764;p3;&#65533;&#65533;&#65533;8:a&#65533;z&#65533;&#65533;&#65533;k&#65533;&#65533;&#65533;&#65533;~&#65533;&#60607;j&#536;&#65533;&#65533;pR&#65533;JHZ&#65533;&#65533;&#65533;t&#65533;&#65533;A&#65533;$G&#65533;&#65533;H&#65533;&#65533;H&#65533;&#65533;&#65533;r&#501;&#65533;kq*&#65533;&#465;$&#65533;&#65533;GBB&#596;&#65533;YqIp&#65533;+&#65533;s>&#65533;&#65533;F&#65533;,&#65533;X9&#65533;&#65533;I&#65533;,&#65533;H&#65533;&#65533;&#350;&#65533;I&#1912;(&#65533;dG&#65533;$J`&#65533;H2I\&#65533;=,}<&#382;&#65533;J&#65533;H&#65533;&#65533;".&#65533;J&#65533;&#65533;&#621;,
&#65533;A&#65533;&#221;<&#243;t&#65533;&#65533;T&#757;&#65533;(E&#65533;8Z&#65533;&#65533;&D;&#65533;&#65533;&#737;
&#65533;&#158;&#65533;&#65533;8&#65533;&#65533;K&#65533;M0bI&#65533;&#65533;Jo&#65533;&#65533;]&#1053;pK<L2LL&#65533;&#65533;&#610;J,
9&#65533;&#65533;&#65533;<T&#65533;&#65533;dJ&#65533;L&#65533;&#65533;&#65533;NW&#65533;b&#893;$&#65533;k&#65533;J&#65533;,2&#65533;&#65533;F&#65533;&#65533;&#65533;o&#65533;&#65533;&#65533;tM&#1596;&#65533;&#65533;&#65533;&#65533;&#65533;lLLD+&#65533;&#65533;&#65533;&#65533;[&#65533;c&#65533;G&#65533;&#65533;&#65533;&#65533;&#65533;4E&#65533;<N&#65533;lO&#65533;&#820;&#65533;{&#65533;&#65533;&#65533;&#65533;&#65533;&#1460;&#65533;&#65533;&#65533;&#925;&#65533;M&#65533;&#65533;&#65533;t&#65533;&#65533;&#65533;&#65533;&#65533;&#65533;&#65533;M#I
&#65533;HF&#65533;:>&#65533;b0&#65533;&#65533;&#65533;lN&#65533;L&#65533;&#65533;J&#65533;&#65533;3q&#65533;&#65533;&#65533;&#65533;P&#65533;&#65533;O&#65533;&#65533;N&#65533;&#1025811;L&#65533;5&#65533;B&#65533;&#65533;T&#65533;L&#65533;&#65533;&#65533;,I&#65533;&#65533;&#65533;}&#65533;	&#65533;&#65533;MsA&#65533;C&#858;&#65533;P%@&#65533;&#65533;&#1547;&#521;\L&#65533;&#301;&#65533;\8&#65533;Np&#65533;&#908;&#65533;&#65533;&#65533;$OT&#65533;&#65533;&#65533;&#65533;&#65533;&#65533;1&#65533;J.M&#65533;&#65533;&#65533;&#65533;&#65533;&#65533;5/&#65533;&#65533; &#1202;&#65533;A&#65533;Q&#65533;$MR&#65533;&#65533;&#65533;(]&#65533;&#969;&#65533;&#924;&#65533;&#65533;p&#1121;&#1708;/&#65533;R&#65533;&#65533;&#65533;ME/&#65533;&A&#65533;P&#65533;&#65533;40&#379;M&#65533;&#65533;&#65533;&#65533;J&#65533;&#65533;&#65533;<&#65533;&#1499;D5-Re&#65533;e5&#65533;?&#65533;&#65533;&#65533;&#65533;&#65533;&#65533;&#65533;&#65533;&#65533;&#65533;&#65533;&#65533;&#65533;,&#65533;.&#65533;h&#65533;@M$&#65533;&#65533;&#1195;8TDMTE&#65533;FuT =&#65533;H&#65533;&#65533;5m^&#65533;&#65533;5&#1209;M&#65533;&#65533;&#65533;l&#65533;&#65533;'&#65533;&#65533;P&#65533;R)U?&#65533;4&#65533;B&#65533;&#65533;E$BMDj&#65533;*X&#65533;&#65533;UZ&#65533;&#65533;PKH&#65533;&#65533;T^]&#65533;&#65533;&#65533;%&#65533;@tM+&#65533;&#65533;'m*&#65533;R&#65533;|&#65533;>&#670;&#65533;&#65533;1&#65533;;e&#65533;AU&#65533;&#65533;T,&#65533;&#1022;&#65533;&#65533;&#65533;&#65533;Vn&#65533;&#65533;G&#65533;U&#65533;&#65533;I&#65533;&#65533;&#65533;q&#65533;&#65533;&#65533;&#65533;t&#65533;t&#65533;:Z+&#65533;P&#65533;(&#65533;%d&#65533;&#65533;&#65533;&#65533;&#65533;W&#65533;P;&#65533;Wa;Y&#65533;K(&#65533;&#1301;&#65533;W&#65533;&#65533;X&#65533;Q&#65533;&#65533;EeTH,<&#65533;&#65533;Vp]&#1542;&#65533;&#65533;q&#65533;&#65533;&#65533;&#65533;T8&#65533;&#65533;&#65533;&#65533;,&#65533;u&#65533;&#65533;&#65533;&#65533;&#65533;37E&#65533;&#65533;&#65533;Z&#65533;&#1258;Wy&#65533;R&#65533;&#65533;&#65533;B, X,&#65533;,&#65533;I*&#65533;J&#65533;&#65533;t&#65533;&#1404;&#65533;&#1404;
&#65533;=X4UX"u&#65533;&#65533;&#1735;&#65533;:N$&#65533;&#65533;&#1831;&#65533;&#65533;9&#948;&#65533;&#65533;T&#65533;e&#65533;&#65533;<?&#65533;&#65533;M&#65533;a&#903;p&#364;&#65533;&#65533;j&#65533;;E&#1776;&#1777;&#65533;A&#65533;&#353;&#65533;U2&#65533;M[&#65533;&#65533;&#65533;k&#1733;&#65533;&#65533;&#65533;&#1631;&#65533;[&#65533;&#65533;T`&#65533;[b&#65533;&#65533;9jRMi=dR5&#65533;&#65533;e;&#65533;&#65533;laO&#65533;X&#65533;e&#65533;&#1338;&#65533;&#525;&#65533;&#65533;&#65533;&#65533;l&#65533;\&#65533;&#65533;&#667;&#65533;*&#65533;X[oE&#65533;&#65533;5C&#65533;]M&#65533;s&#65533;	4&#65533;&#65533;q&#65533;9&#65533;+&#65533;[&#65533;&#65533;&#65533;&#65533;&#65533;&#65533;]&#65533;ZB-&#65533;&#65533;&#65533;&#65533;}&#65533;&#764;&#65533;\&#65533;^&#65533;&#65533;&#1428;+&#65533;&#65533;=^&#65533;&#65533;&#65533;&#65533;l&#65533;&#65533;e&#65533;&#1069;&#65533;&#65533;^&#65533;&#65533;A8&#65533;&#65533;[t&#65533;L&#65533;&#65533;<9&#65533;,&#65533;&#1870;&#65533;&#65533;&#65533;&#65533;m&#65533;Z&#65533;&#65533;Wc[Y.&#65533;&#1880;&#65533;K&#65533;P&#65533;&#65533;&#65533;&#65533;&#386;&#65533;%&#65533;&#65533;J&#1966;"a&#65533;&#65533;Y&#65533;&#65533;&#65533;&#65533;U&#65533;Y&#65533;`F1,C]&#65533;^b&#65533;9DJ<=&#65533;&#65533;&#65533;&#65533;&#65533;&#65533;&#65533;SU&#65533;m&#65533;&#65533;}SAv_|[&#65533;.[&#65533;&#65533;&#65533;^&#65533;&#65533;&#65533;&#65533;&#65533;]a&#65533;e&#65533;&#65533;&#65533;&#65533;&#1884;&#65533;U&#65533;&#65533;&#65533;<&#65533;&&#65533;G&#65533;&#65533;/&#65533;X&#65533;b&#65533;&#65533;&#65533;&#65533;`&#65533;&#65533;!&#65533;s&#65533;M&#65533;$&#65533;7&#65533;&#65533;&#65533;[&#65533;(r2&#65533;(&#65533;&#65533;)NSP&#65533;&#1077;b&#65533;&#65533;&#65533;,&#65533;&#65533;-&#65533;X&#65533;cE&#65533;a&#65533;5&#65533;&#65533;H&#65533;N&#65533;2F&#65533;,&#65533;&#65533;Y&#65533;"&#65533;&#65533;"#C\&#65533;6&#65533;&#65533;[b&#65533;Z&#65533;>(&#65533;cT>S?dA&#65533;U&#65533;&#65533;&#65533;E&#65533;e&#65533;B&#65533;%&#65533;&#65533;&#65533;&#65533;&#65533;&#65533;d&#65533;M&#65533;(&#65533;&#65533;*&#65533;&#65533;OF6&#65533;&#65533;&#65533;&#65533;&#65533;Q~&#65533;&#65533;jb&#1642;&#65533;=&#65533;U]eV&#65533;i&#65533;bW&#65533;Y
&#65533;em&#65533;&#871;m1&#65533;&#65533;X>&#65533;&#65533;Iv&#65533;].&#65533;^&#65533;&#65533;&#65533;&#65533;&#65533;&#65533;&#65533;a&#65533;&#65533;%[m52'nfg&#65533;&#65533;?&#65533;&#65533;@&#65533;_&#65533;&#65533;C&#65533;fm&#65533;&#65533;Z&#1940;&#65533;&#65533;&#65533;[&#65533;&#65533;i"&#65533;&#65533;&#65533;&#65533;&#65533;&#65533;X&#65533;&#65533;^&#65533;&#65533;&#65533;&#65533;M2&#65533;&#65533;&#65533;&#65533;Q&#65533;6h&#65533;i&#65533;h&#65533;e&#65533;@&#65533;}&#65533;&#65533;~&#65533;&#65533;B&#65533;&#65533;VQ&#65533;,HY&#65533;nV_6_&#65533;&#65533;3&#65533;&#65533;`&#65533;Zb&#65533;&#65533;h1&#65533;&#65533;y&#65533;V&#65533;&#65533;h&#65533;F&#780;&#65533;&#65533;&#65533;&#65533;h&#65533;n%&#65533;>&#65533;D&#65533;&#65533;=]i&#65533;6&#65533;2>&#65533;5n&#65533;&#65533;^(w&#426;x&#65533;&#65533;c^&#65533;.&#65533;.&#47054;M&#65533;R&#65533;&#65533;>&#65533;&#65533;0j&#65533;iD~j&#65533;&#65533;&#65533;{&#65533;&#65533;j&#65533;&#65533;r&#65533;&#65533;`n&#941;&#65533;&#1686;,He&#65533;&#65533;&#65533;&#65533;~kl&#65533;&#65533;&#65533;P&#65533;&#65533;&#65533;hnk&#65533;vk&#65533;&#65533;&#65533;&#65533;h&#65533;sj-!
&#65533;&#65533;ej&#65533;&#65533;&#65533;&#65533;k&#65533;&#65533;e&#65533;&#65533;&#1513;l&#65533;&#65533;m"e&#65533;&#65533;E&#65533;m&#65533;&#65533;&#65533;&#65533;k&#65533;&#65533;&#65533;&#65533;&#65533;U&#65533;&#65533;m&#65533;&#51350;k&#862;&#65533;&#65533;&#65533;k&#65533;m\&#65533;/&#65533;$&#65533;xu&#65533;
&#65533;&#65533;Me&#65533;&#65533;&#39610;n&#65533;&#65533;m%&#65533;L^35k&#65533;m[&#65533;^k&#65533;&#65533;&#52678;k	&#65533;&#65533;&#65533;^o&#65533;&#65533;&#65533;&&#65533;&#65533;6I&#65533;&#65533;>&#406;&#65533;&#65533;\&#65533;*dm&#65533;&#65533;`&#174;P&#65533;&#65533;&&#65533;&#65533;&#65533;&#65533;&#285;&#65533;k&#65533;&#65533;E&#65533;&#65533;&#65533;P&#65533;i&#65533;Nk&#65533;&#65533;^&#65533;&#65533;l&#65533;F&#65533;&#65533;&#1920;&#65533;no&#65533;nG&#65533;&#65533;&#65533;&#65533;T&#65533;O&#65533;&#65533;&#65533;&#65533;g&#65533;&#65533;&#65533;[&#65533;&#65533;h&#65533;pp&#65533;V&#65533;6&#65533;&#65533;<p&#65533;.&#65533;&#65533;&#435;&#65533;phNS&#1109;['&#65533;&#65533;&#65533;&#65533;p&#65533;&#65533;&#65533;o&#65533;R&#65533;&#65533;@&#65533;&#65533;1&#65533;6m&#65533;&#41278;&#65533;,T&#65533;&#65533;&#65533;0&#65533;&#65533;x>&#65533;&#65533;&#65533;&#65533;O&#65533;&#65533;&#65533;&#65533;&#65533;{^&#65533;!&#65533;&#65533;&#65533;>&#65533;(n&#65533;V&#65533;X&#65533;0nq&#65533;&#65533;F&#65533;+S&#65533;)w&#65533;&#65533;K&#65533;Zq&#65533;K&#517;I&#65533;F&#65533;&#65533;&#65533;&#65533;9N&#65533;&#65533;&#65533;q&#65533;lp&#1862;&#65533;4Ws6&#65533;L&#65533;p"n9&#65533;&#65533;:&#65533;&#65533;&#65533;nr=&#65533;@Cf&#465;&#65533;H&#65533;&#65533;&#65533;&#65533;&#65533;=``&#65533;&#65533; 2&#65533;&#65533;2&#65533;r-_&#65533;&#1734;&#65533;Eg&#65533;F&#65533;[&#65533;&#686;\&#65533;&#65533;4&#65533;&#65533;&#880;]&#65533;q&#702;&#65533;&#65533;&#65533;T&#65533;NoO&#65533;sg&#65533;&#65533;	x&#65533;Qw&#65533;B&#65533;?wul&#65533;of%&#65533;&#65533;&#65533;Z&#65533;K.P&#65533;;&#65533;aG&#65533;&#65533;`&#65533;&#65533;lvO&#65533;dW&#65533;Xvfov&#65533;w{&#65533;s&#65533;o&#65533;.&#65533;&#65533;&#65533;wE&#65533;5&#65533;&#65533;k3f&#65533;V&#65533;&#65533;&#65533;&#65533;Y_o&#65533;&#65533;s&#65533;&#65533;>6eKD&#65533;&#65533;F&#65533;t&#65533;c&#65533;boww[e&#65533;&#65533;M/r&#65533;p:'&#65533;/&#65533;{&#65533;&#65533;S?&#65533;&#65533;&#65533;wS&#65533;&#65533;j&#65533;/&#65533;:7&#65533;v&#65533;+,&#65533;`Bdxs&#65533;&#65533;^&#65533;uN&#65533;&#65533;&#65533;&#65533;&#65533;6&#65533;&#65533;&#65533;&#65533;&#65533;\f&#65533;&#65533;&#65533;x*&#65533;xM&#65533;&#65533;&#65533;o&#65533;"&#65533;&#65533;&#65533;&#65533;^&#65533;&#65533;z&#65533;7&#65533;&#65533;[S&#65533;&#65533;/u&#65533;&#65533;sx&#65533;&#65533;X/hV&#65533;v&#65533;&#65533;&#65533;&#65533;/t&#65533;I&#264;x&#65533;&#65533;Vt&#65533;&w&&#65533;F&#65533;&#65533;uH?&#65533;&#65533;&#65533;h&#65533;&#65533;x&#65533;&#65533;&#65533;&#65533;(|&#65533;&#65533;z	&#65533;z&#65533;&#65533;z|&#65533;&#65533;i&#32155;c&#65533;&#65533;&#65533;&#65533;&#65533;&#65533;&#65533;ymW{n&#65533;u&#65533;e&#65533;&#65533;&#65533;\&#65533;n&#65533;&#65533;B%&#65533;&#65533;7&#65533;&#65533;x&#65533;&#65533;P&#65533;&#65533;pK7o&#65533;&#65533;&#65533;&#65533;7&#1711;}&#223;&#65533;&#65533;W&#65533;&#383;w&#65533;uc&#65533;gnL!&#65533;"lZ&#65533;'I&#65533;&#65533;&#65533;n&#65533;DGp&#65533;}&#65533;<f&#65533;&#65533;&#65533;&#1427;_G&#65533;&#65533;&#65533;7n&#65533;&#65533;&#65533;&#65533;w&#65533;&#65533;&#1655;}8&#65533;&#65533;;&#65533;}&#65533;o&#65533;&#65533;||&#65533;&#65533;/&#65533;nW&#65533;&#65533;&#65533;&#65533;q&#65533;&#65533;:&#65533;&#65533;w{&#65533;&#65533;&#65533;&#65533;n%> E&#65533;=&#65533;]&#65533;&#65533;L&#65533;2&#65533;
&#132;
2l&#65533;!D''NLb	&#65533;#E6&#65533;&#65533;G&#65533;&#65533; {&#65533;$irG&#65533;&#65533;*m&#65533;&#65533;&#65533;&#65533;%&#65533;&#65533;+f&#65533;la&#65533;&#65533;&#65533;&#65533;"F&#65533;&#65533;&#65533;s'&#65533;&#65533;&]&#65533;&#65533;h&#65533;J&#65533;h&#679;O&#65533;&#65533;R&#65533;&#1833;J&#65533;*&#1452;Z&#65533;N&#65533;&#65533;&#65533;W&#65533;VwY&#65533;*&#65533;l&#65533;f&#65533;&#65533;a&#65533;&#65533;&#1656;&#65533;&#65533;&#1069;k&#65533;.&#65533;6z&#65533;&#65533;&#65533;&#65533;&#65533;&#65533;&#65533;5&#65533;&#65533;)&#65533;fn&#65533;&#65533;c&#65533;+^<FL&#530;'&#65533;&#65533;l&#65533;&#793;7s&#65533;&#65533;y&#65533;&#65533;&#65533;YF&#65533;.&#65533;&#65533;4&#65533;&#65533;V&#65533;\&#65533;&#65533;
&#65533;+&#65533;g&#65533;Vm&#65533;&#65533;&#65533;&#65533;E&#65533;&#65533;m&#65533;&#65533;&#65533;&#65533;&#65533;L8P`&#65533;&#65533;c;l&#65533;y&#65533;&#65533;&#65533;\&#808;&#65533;&#65533;G %&#65533;&#65533;&#65533;G&#65533;&#65533;0e&#65533; &#65533;|
:&#65533;&#65533;&#65533;&#1058;H&#65533;&#65533;7&#65533;&#65533;&#65533;&#65533;&#65533;&#65533;&#65533;&#725;lU&#65533;U`m&#65533;&#65533;&#65533;\p&#65533;&#65533;&#65533;9&#65533;&#65533;&#65533;I8&#65533;&#65533;&#1605;&#65533;i&#65533;!e&#65533;y&#65533;&#65533;&#65533;&#65533;&#65533;&#65533;o&#65533;W[p)&#65533;x&#65533;j&#65533;&#65533;F&#65533;o/&#65533;&#65533;&#65533;p&#65533;&#65533;&#65533;&#65533;9&#65533;&#65533;&#65533;&#65533;MW&#65533;u&#65533;a&#65533;w&#65533;u&#65533;&#65533;xI&#65533;g&#65533;&#65533;&#1502;Q&#65533;&#65533;Q&#65533;P&#65533;&#65533;&#65533;7&#65533;&#65533;&#65533;&#65533;'VYa&#65533;G&#65533;&#65533;e&#65533;&#65533;&#65533;j5h&#1538;&#65533;	&#65533; &#65533;kRHb&#65533;q&#65533;&#65533;vn&#65533;&#65533;#&#65533;&#39369;3&#1192;&#10281;Z"&#65533;&#65533;&#65533;&#65533;&#65533;r&#65533;5&#65533;#&#65533;=F*&#65533;&#65533;?)$&#65533;Ej&#65533;JH&&#65533;&#65533;&#65533;&#65533;=	&#65533;TJ&#1024;&#65533;X&#65533;)&#65533;&#65533;\&#65533;&#455;ZO}&#65533;*&#65533;Z&#65533;q+&#65533;m&#65533;u``&#65533;&#65533;&#65533;f&#65533;&#65533;
;'&#65533;&#65533;&#65533;|&#65533;&#65533;l&#65533;&#65533;&#57512;&#65533;&#65533;*&#65533;&V&#65533;"&#65533;6V&#65533;,&#65533;&#65533;2)&#65533;&#1093;;&#65533;t]&#65533;&#65533;&#65533;n&#65533;i&#65533;&#65533;&#1275;&#65533;G&#1256;Uj&#65533;&#65533;&#65533;J_&#65533;&#65533;&#65533;*V^&#65533;&#65533;&#65533;hQ&#65533;&#65533;_&#65533;f&#65533;+&#65533;n%H&#65533;&#65533;p&#65533;9&#65533;&#65533;Y&#65533;e&#65533;&#65533;l&#65533;&#65533;6&#65533;&#51169;q{h&#65533;&#65533;&#65533;F&#65533;&#65533;&#65533;b&#65533;l&#65533;&#65533;8&#65533;&#65533;&#65533;V:&#65533;&#790;b&#65533;&#65533;&#65533;&#65533;,/x&#65533;y&#65533;&#65533;M&#65533;&#1931;&#65533;&#65533;&#65533;TR&#65533;&#1829;&#65533;l0&#65533;&#65533;
&#65533;&#65533;_hK1&#65533;&#65533;Y,&#65533;&#65533;&#177;&#65533; &#65533;r&#65533;(&#65533;\&#65533;h#&#65533;&#65533;[&#65533;+D&#65533;&#65533;1&#65533;\3&#65533;5&#65533;K&#65533;9&#65533;&#65533;3&#65533;=#&#65533;&#65533;N&#65533;Jt&#1093;Wp&#65533;&#65533;I&#1530;&#65533;&#65533;&#65533;&#65533;&#65533;&#65533;	&#65533;:&#65533;[i&#65533;q&#65533;g]&#65533;&#65533;b\&#65533;&#65533;_&#65533;&#65533;&#65533;&#65533;?6&#39183;&#65533;g&#65533;m&#65533;}&#65533;&#623;&#65533;.&#65533;rX t&#65533;!'w&#65533;u&#65533;&#65533;&#65533;&#65533;Sww&#65533;F&#65533;&#65533;&#65533;&#65533;:(&#65533;&#65533;&#1984;&#65533;$&#65533;&#65533;&#65533;~&#65533;&#65533;M!&#65533;8&#65533;[2+&#65533;J&#65533;&#65533;&#65533;&#65533;pP>&#65533;&#65533;Uv&#65533;&#65533;&#65533;&#65533;&#65533;9&#418;k&#65533;q&#1579;&#65533;&#65533;&#65533;&#65533;&#65533;^?&#65533;&#65533;#&#65533;&#65533;&#65533;A&#65533;*w#&#65533;d&#65533;&#65533;&#65533;&#65533;x&#65533;k&#65533;.&#65533;&#65533;&#65533;x&#65533;&#65533;y&#931;W&#65533;&#65533;7=&#65533;Y&#65533;(&#65533;[&#65533;&#65533;&#65533;&#65533;&#65533;&#65533;0&#65533;L&#65533;#&#65533;&#65533;r&#65533;&#1005;&#65533;&#65533;3V&#65533;&#65533;'&#65533;&#65533;Ou&#65533;&#65533;&#65533;&#65533;g&#65533;h&#65533;nm&#65533;&#65533;kX&#65533;?&#65533;&#65533;/&#65533;&#65533;(<&#65533;	Qx,^&#65533;&#65533;D&#65533;,&#65533;&#65533;&#65533;y &#65533;%&#65533;)Jp&#65533;&#65533;"-&#65533;8&#65533;AE&#65533;&#65533;+&#750;"Bnb'4!&#1143;&#65533;&#560;P &#65533;qa&#65533;^(&#65533;&#65533;HP&#65533;&#65533;V&#65533;&#65533;&#65533;g&#65533;0P&#65533;&#65533;&#65533;BvH
&#65533;&#65533;C4$"&#65533;$$&&#65533;,l&#65533;&#65533;*&#65533;Q&#65533;&#65533;C&#65533;$&&#65533;&#65533;&#65533;-r&#65533;^&#65533;&#65533;&#65533;9&#65533;&#65533;LWK&#65533;&#1256;&#65533;&#65533;&#65533;.&#65533;K&#65533;&#65533;&#65533;(&#65533;&#65533;}f&#65533;&#65533;&#65533;&#65533;!&#65533;&#65533;&#65533;n&#65533;&#65533;D&#65533;&#65533;l&#65533;EH&#65533;1&#65533;&#65533;2&#65533;7u&#65533;y>&#65533;$4&#65533;8JZ&#65533;p&#802;8&#65533;&#65533;O&#65533;&#65533;a&#65533;&#65533;7&#712;F&#65533;&#65533;&#65533;;&#65533;,i	&#65533;&#65533;1:&#65533;.u&#65533;&#499;&#65533;&#65533;&#65533;&#65533;&#65533;X&#65533;J&#65533;&#65533;&#65533;&#65533;&#65533;)&#65533;#9&#65533;}f4g0&#65533;(F&#65533;&#65533;&#65533;&#65533;6&#65533;yAna&#65533;gE&#65533;&#65533;&#600;&#65533;&#65533;&#65533;\!&#65533;&#65533;&#65533;&#65533;Y&#65533;&#65533;&#65533;|&#797;&#65533;&#65533;Oy&#65533;&#65533;7&#65533;&#65533;0&#65533;&#65533;OT&#65533;%(&#65533;rj&#65533;GT&#65533;&#1220;&#1939;&#65533;f&#65533;LZ1&#65533;&#65533;&#65533;&#65533;w&#65533;1b&#65533;&#65533;&#65533;#&#65533;*7K&#65533;&#65533;&#65533;u&#962;&#65533;Uc&#65533;&#65533;^&#65533;H&#65533;&#65533;&#65533;&#65533;dL&#1805;&#65533;1&#65533;&#65533;L&#65533;P&#65533;E&#65533;L$8&#65533;&#65533;iLb &#1529;&#65533;&#65533;	&#65533;)z&#65533;VI&#65533;&#65533;h&#65533;D
&#65533;Y+&#65533;-&#65533;&#65533;&#65533;&#65533;&#65533;&#1384;&#65533;&#65533;&#65533;&#65533;M&#65533;&#1514;&#65533;&#914;j&#1367;&#65533;&#65533;&#65533;JYZ&#65533;^z&#65533;w&#65533;&#65533;?&#1258;&#65533;&#65533;&#614;7}kN&#65533;C&#65533;&#65533;&&#65533;gx&#65533;&#65533;z&#65533;&#65533;&#1046;&#65533;E&#65533;&#65533;_#&#65533;&#65533;&#65533;&#65533;PY&#65533;&#65533;TT&#65533;&#65533;&#65533;&#65533;b&#65533;R&#881;&#65533;2&#65533;&#65533;#I&#65533;F&#65533;&#65533;&#65533;rZ&#65533;R&#65533;&#65533;&#65533;
&#65533;&#65533;&#65533;&#65533;&#65533;&#65533;)xKk&#1724;AqILbmO_[&#65533;&#950;&#65533;V&#65533;k&+&#65533; &#65533;&#65533;&#65533;{T&#65533;&#65533;}&#65533;$W&#65533;3&#65533;Y{ld&#65533;{&#65533;&#34196;&#65533;&#65533;+k&#65533; &#65533;U&#65533;&#65533;&#1230;
&#65533;&#65533;@&#65533;]&#65533;&#65533;&#65533;&#65533;&#65533;[[&#65533;S&#65533;&#65533;&#65533;&#65533;&#65533;p]&#65533;&#65533;&#65533;&#65533;(&#65533;&#65533;-&#65533;&#65533;&#65533;&#65533;[&#65533;&#1207;&#65533;r&#65533;o&#65533;2&#693;r&#65533;&#1557;&#65533;&#65533;j&#480;+&#65533;&#65533;&#1138;)M&#65533;&#65533;3&#65533;&#1618;&#65533;&#65533;&#65533;&#65533;&#65533;E&#65533;&#65533;
_8&#65533;&#65533;f&#65533;&#65533;b&#65533;&#65533;L&#65533;,q{&#65533;k[&#285;J&#65533;&#65533;CZ&#65533;&#65533;&#684;&#65533;&#65533;2&#65533;&#65533;S&#65533;&#65533;&#1833;&#65533;&#65533;&#65533;&#65533;&#65533;&#65533;v&#65533;d3x&#65533;&#65533;&#65533;&#65533;r$<&#65533;b*y&#65533;kur&#65533;&#65533;5&#65533;Ky&#65533;#>t&#65533;&#65533;&#65533;^-&#65533;&#65533;&#65533;&#65533;2&#65533;&#65533;lP&#65533;&#482;&#65533;-&#65533;q%&#65533;f5/&#65533;&#65533;&#65533;&#65533;&#65533;W'&#65533;<&#65533;&#65533;&#65533;/&#65533;&#65533;&#65533;
L&#65533;&#65533;"z`&#65533;&#65533;&#65533;'&#65533;6&#644;.4&#65533;&#65533;j&#65533;&#65533;(Z&#65533;[&#65533;2&#65533;&#65533;&#65533;&#65533;&#65533;&#65533;1s&#65533;+B&#65533;X&#65533;&#65533;&'&#65533;<&#1392;&#65533;&#933;6&#65533;&#65533;&#65533;L&#65533;:&#65533;R&#65533;&#65533;}&#65533;!c&#65533;-&#65533;2&#65533;&#1467;&#65533;&#65533;yrme&#65533;&#65533;&#1483;&#65533;u&#65533;&#14200;b{-&#65533;=3&#65533;8&#65533;ode&#945;&#65533;&#65533;&#65533;-&#65533;Q&#65533;,&#65533;-&#65533;gQ&#65533;&#65533;&#65533;z;&#65533;yF&#65533;&#65533;&#65533;=$&#65533;&#65533;Z&#65533;?%&#65533;z&#1197;&#65533;]&#65533;&#65533;o&#65533;&#65533;&#65533;&#65533;*y&#65533;&#65533;`&#65533;4&#65533;le/&#65533;&#65533;&#65533;~&#65533;&#65533;>&#65533;&#65533;=&#65533;&#65533;&#65533;&#48561;}&#65533;i&#65533;&#65533;&#65533;v&#1289;&#65533;&#65533;K&#65533;&#65533;+Y7&#65533;U&#65533;&#45899;&#65533;&#16262;7&#65533;!*&#65533;&#65533;&#65533;&#65533;*,&#65533;&#65533;&#65533;&#65533;7;&#65533;ll3d!&#65533;7W&#65533;&#1309;&#65533;&#65533;&#65533;w&#65533;&#65533;_&#65533;&#65533;&#1732;&#65533;&#65533;&#65533;YW&#65533;I_&#65533;&#65533;&#65533;&#65533;vc&#65533;&#268;&#65533;&#65533;+&#65533;8b&#65533;_cF&#65533;&#65533;&#65533;&#65533;r&#65533;o&#65533;&#65533;~&#65533;a)&#65533;&#65533;&#65533;&#65533;&#1727;&#65533;9&#65533;~&#65533;V+d&#65533;&#65533;cx&#65533;&#65533;&#65533;J&#65533;&#65533;~&#65533;&#65533;&#65533;Qk&#65533;&#65533;k<&#65533;z/&#65533;&#65533;c&#65533;&#65533;&#65533;&#65533;J&#65533;&#65533;&#65533;&#65533;-J&#65533;!^&#65533;&#65533;M&#65533;&#65533;&#65533;&#65533;&#65533;&#65533;&#65533;d'[&#65533;%g&#65533;_&#65533;5&#65533;&#65533;&#65533;3&#65533;U&#65533;&#65533;:J&#65533;E&#1113;&#65533;&#65533;&#65533;&#65533;&#65533;&#1454;o&#65533;&#65533;e/&#65533;|&#65533;^&#65533;&#65533;W&#65533;&#65533;&#65533;&#65533;&#65533;&#65533;;&#65533;&#65533;O&#65533;&#65533;&#65533;>m&#65533;V{&#65533;&#65533;z&#65533;1&#65533;y:o>&#65533;&#65533;y&#65533;&#65533;&#65533;A\&#65533;&#65533;&#65533;&#65533;	&#65533;Nd&#65533;&#65533;&#65533;&#65533;l&#65533;&#65533;&#65533;A&#1891;&#65533;&#65533;&#65533;&#65533;&#65533;&#65533;&#65533;&#65533;&#65533;&#65533;&#65533;&#65533;&#65533;&#65533;&#1484;m&#65533;&#65533;&#65533;&#65533;&#65533;&#65533;P&#65533;&#65533;&#65533;=&#65533;&#65533;&#65533;&#65533;&#1998;&#65533;&#65533;4B&#65533; &#65533;&#65533;Wn&#65533;]&#65533;9`>&#65533;&#65533;&#65533;]{I&#65533;F]&#65533;&#65533;&#65533;&#65533;(&#1957;&#65533;`
_&#65533;&#65533;&#65533;&#65533;M&#65533;&#65533;&#65533;&#700;M0&#65533;&#65533;&#65533;&#65533;&#65533;&#65533;&#65533;&#65533; &#65533;&#65533;&#65533;&#65533; &#65533;&#65533;&#65533;6S
&#65533;a&#65533;&#65533;&#65533;&#65533;&#65533;a&#65533;]&#65533;$&#65533;&#65533;&#65533;&#65533;&#65533;&#65533;&#585;SrQ&#6048;Y&#65533;Q&#65533;&#65533;&#65533;&#65533;&#65533; &#65533;p&#65533;&#65533;%&#65533;]%F_&#65533;&#1824;&#65533;N&#65533;a&#65533;&#65533;&#65533;&#65533;W&#65533;aZ)6&#65533;P&#65533;&#65533;&#603;&#65533;&#65533;R&#65533;! &#65533;&#65533; ^Z!""&#65533;"6&#65533;&#65533;e&#65533;&#65533;&#65533;&#65533;&#65533;&#65533;g]&#11796;&#65533;&#'v&#65533;&#596;&#65533;^(N\&#1861;
&#65533;z&#65533;"*&#65533;&#65533;*&!+&#65533;&#65533;+&#65533;&#674;d&#65533;`&#65533;&#65533;7I!.&#65533;&#65533;&#65533;.&#65533;&#65533;
&#65533; &#65533;&#65533;n!&#65533;	#1ZbC&#65533;&#65533;_&#65533;-&#65533;*c&#65533;&#65533;&#65533;':&#65533;3&#65533;&#65533;&#65533;mC&#65533;&#65533;)v&#65533;&#65533;&#65533;a&#65533;q#C6&#65533;&A82&#65533;&#65533;q&#65533;&#65533;:&#65533;&#65533;;R&#65533;Ef&#65533;&#65533;&#65533;&#1311;/&#65533;&#65533;&#65533;xk&#65533;c=&#65533;#&#65533;&#65533;&#65533;&#65533;&#65533;=&#65533;&#65533;&:&#65533;1&#65533;#(&#65533;&#65533;vdy)]&#65533;&#65533;N&&#65533;B&#65533;&#65533;&#65533;&#65533;Cb&#65533;~&#65533;,j&#65533;a&#65533;&#65533;H&#65533;&#1826;&#65533;`F&#65533;&#65533;.&#65533;&#65533;+&#65533;:&#65533;&#65533;&#65533;Ab&#1789;&#65533;>&#65533;q&#65533;&#65533;1&#65533;k&#65533;1&#65533;Z&#65533;&#65533;&#65533;@&#65533;&#65533;&#65533;N&#65533;eN&#65533;d&#65533;&#65533;mcP&#65533;e7eQrR-&#65533;&#65533;&#65533;&#65533;9>%&#65533;l&#65533;F&#65533;"&#17742;d&#65533;$V&#65533;n%WF&#65533;$&#65533;`N&#65533;V&#65533;]&#65533;P3$&#1889;&#65533;&#65533;`#z&#65533;[&#65533;&#65533;O&#65533;]&#65533;&#65533;]&#65533;fC&#65533;_D&#65533;X)&#65533;_9&#65533;&#65533;_z&#65533;<H&#65533;M&#65533;#&#65533;&#65533;U&#65533;&#65533;c
Gb&#65533;$K
&#65533;&#65533;&#65533;w&#65533;U?&#65533;&#65533;]&fJ#[&#65533;&#65533;	&#65533;&&#65533;Y&#65533;gJ`h&#65533;i%R&#65533;&#65533;.^&#65533;&#65533;&#65533;&#65533;l&#65533;&#65533;_&#65533;f`N&#65533;G&#65533;&#65533;&#65533;xy&#65533;&#65533;yBb&#65533;9
&#65533;&#65533;#&#65533;&#65533;&X&#404;p&#65533;e|&#65533;&#65533;&#1188;n_gN&#65533;^g&#65533;_{h#(uhu6&#65533;6&#65533;f^&#65533;J]l&#65533;&#1573; `~'U&#65533;d`F&#65533;gKc&#65533;$&#65533;&#65533;p&#65533;&#65533;&#65533;I&}&#65533;&#65533;e&#65533;&#65533;&#65533;&#65533;~&#65533;)R&#65533;	&#65533;&#65533;&#65533;&#65533;&#65533;&#65533;uh&#65533;9Hl:&#65533;&#65533;~&#65533;GA&#65533;&#65533;Yem^&#65533;j&#65533;bF&#65533;&#65533;b~h&#265;&#65533;&#65533;&#65533;&#65533;Y&#65533;&#65533;:&#65533;@x&#65533;r&#65533;h&#65533;&#65533;(O&#65533;t&#65533;P&#65533;(&#65533;&#65533;&#65533;&#65533;(&#65533;E&#65533;9&#65533;f&#65533;z'&#65533;&#65533;`&#853;)T&#1190;&#65533;iW&#65533;&#65533;i{"i&#65533;)i&#65533;&#65533;&#65533;8K&#65533;"@O\l&g&#65533;&#65533;5&#65533;&#65533;V`tv)&#65533;z&#65533;&#65533;|'e&#65533;v&#65533;&#65533;&#65533;&#65533;&#65533;&#65533;Je	F&#65533;`&#65533;&#65533;&#65533;&#65533;&#36176;Z&#65533;&#937;'2&#669;&#65533;&#65533;&#65533;&#65533;h&#65533;&#65533;&#65533;&#65533;:g&#65533;&#65533;*5&#1633;+r&#65533;tN&#65533;&#65533;&#1450;&#65533;i&#65533;O^T&#514;:&#65533;&&#65533;&#65533;#&#65533;&#65533;&#65533;&#65533;&#65533;&#65533;G&#65533;anj&#65533;&#65533;&#65533;&#65533;&#361;?&#65533;&#65533;&#65533;&#65533;&#65533;!&#65533;&#65533;&#65533;e&#65533;&#65533;d&#65533;&#1929;&#65533;&#65533;&#65533;&#41610;&#65533;ni&#65533;&#65533;j&#65533;"*&#65533;&#65533;&#220;&#65533;Hi$&#65533;&#65533;&#628;e&#65533;di&#65533;&#65533;~a&#65533;&#65533;&#65533;&#65533;&#65533;&#65533;&#65533;I&#65533;6&#65533;p&#10846;Bl&#65533;*&#65533;&#65533;&#19950;h&#65533;l&#65533;&#65533;G&#65533;&#65533;&#65533;&#65533;&#65533;+&#65533;&#65533;h&#65533;&#65533;*&#284;&#65533;&#65533;a&#65533;&#65533;&#65533;&#65533;&#65533;T	&#65533;&#65533;&#43580;&#65533;)0R&#65533;2&#65533;i&#65533;&#65533;V&#510;&#65533;h(R\&#65533;&#65533;&#65533;&#65533;&#65533;&#65533;&#406;&#65533;&#65533;*&#65533;&#65533;&#65533;6&#65533;&#206;&#48758;S&#65533;*&#1452;kTR&#65533;"&#65533;h&#65533;&#65533;&#65533;&#65533;&#65533;&#65533;&#65533;&#65533;o&#65533;&#65533;6m&#65533;:&#65533;}&#65533;&#65533;&#65533;i&#65533;&#65533;Vc&#65533;V&#65533;s.d&#65533;nm&#65533;^Z8&#65533;&#65533;&#65533;(x&#65533;S&#65533;
&#65533;SRe&#65533;"k&#65533;&#65533;Fy&#65533;K&#65533;i&#65533;~j&#618;&#65533;&#65533; T&#65533;&#65533;m&#65533;^+&#718;&#65533;&#742;G&#65533;V&#65533;&#65533;&l&#65533;&#65533;,&#910;&#65533;CrmD&#65533;lR&#65533;&#65533;jk&#65533;M&#410;mb&#65533;S&#65533;m&#1786;m&#65533;&#65533;m&#65533;&#65533;&&#65533;&#65533;&#65533;&#65533;
&#65533;&#65533;.A\X&#65533;Fm&#65533;&#65533;&#65533;&#65533;Rm&#65533;&#60862;j&#65533;&#65533;&#65533;&#942;&#65533;B,&#65533;Vd&#65533;&#65533;.v&#65533;&#65533;<&#65533;T&#65533;&#65533;6&#65533;;&#65533;	&#65533;&#65533;&#65533;&#65533;n&#65533;&#65533;&&#65533;&#65533;J&#65533;&#65533;.&#65533;^_&#65533;Y&#65533;&#65533;&#65533;-&#65533;.'&#65533;&#65533;&#65533;e&#65533;&#65533;&#65533;!&#65533;&#1454;&#65533;&#65533;.&#65533;&#65533;!&#65533;*"&#65533;&#65533;&#65533;&#65533;"/&#65533;v&#65533;I~&#65533;&#1076133;Lk&#1059775;V/&#313;&#65533;a&#65533;f/&#65533;&#65533;l&#65533;&#65533;/(S}-/&#65533;&#65533;&#65533;&#65533;&#65533;&#65533;&#65533;X&#65533;\&#65533;&#1195;&#65533;&#65533;&#65533;2&#65533;&#65533;&#65533;/@&#65533;&#65533;&#65533;&#65533;l&#65533;&#65533;&#65533;&#65533;&#65533;B&#65533;arbo&#65533;&#65533;&#65533;&#65533;
&#65533;&#65533;%&#65533;-p&#65533;:&#65533;&#65533;&#65533;9&#65533;&#65533;&#65533;o[0&#65533;&#65533;&#65533;&#65533;o{&#65533;&#65533;&#65533;m4&#65533;&#65533;&#65533;~X&#65533;&#65533;&#65533;=&#65533;T
/&#65533;&#65533;Q&#65533;'(&#65533;&#65533;J&#65533;&#65533;CpK&#65533;o&#65533;&#916;&#65533;&M&#65533;&#65533;&#65533;ksD@R/&#65533;&#65533;&#65533;1&#65533;&#65533;&#65533;,&#65533;E	&#65533;j;&#65533;&#906;&#65533;&#65533;E[1&#1578;+&#65533;a%o&#65533;&#65533;&#65533;ep2&#65533;&#65533;&#65533;0i&#65533;)"&#65533;0&#65533;|&#65533;&#750;&#65533;f&#65533;&#65533;{&#65533;1&#65533;&#65533;&#65533;&#65533;&{&#65533;&#65533;&#65533;&#65533;&#65533;v&#65533;&#65533;&#65533;<^&#65533;&#65533;&#65533;/&#65533;q&#65533;&#23655;&#65533;&#65533;h3&#274;b&#65533;"+2#d&#1314;1S-NJ&#65533;&#65533;&#65533;[r%&#65533;V&#9643;&#65533;r2&#65533;&#65533;&#65533;&#1484;&#65533;&#65533;&#65533;&#65533;
V ;&#65533;&#65533;&#65533;&#65533;&#65533;p&#65533;(&#65533;~&#65533;@&#65533;2-&#65533;&#65533;&#65533;4&#65533;-#OIH&#1182;&#65533;0/&#65533;&#65533;/3&#65533;`2C
&#312;&#65533;&#65533;&&#65533;<&#65533;s&#65533;&#65533;&#622;N&#65533;(33a&#65533;&#65533;>b4&#65533;&#2038;&#65533;&#65533;&#65533;&#65533;2}&#65533;&#65533;@A6&#65533;&#65533;;&#65533;5&#65533;m-&#65533;&#65533;D1&#65533;q.&#65533;&#65533;&#65533;&#65533;&#65533;&#65533;Z&#65533;n&#65533;3&#65533;&#65533;
&#65533;s1_&#65533;'&#65533;&#2033;&#65533;>/&#65533;`&#65533;4g&#65533;?&#65533;3@5W&#65533;r&#65533;8&#65533;&#65533;&#65533;&#65533;&#65533;D&#65533;C&#996;-/&#65533;	&#65533;$5EW49&#65533;&#65533;&#65533;.G&#65533;&#65533;Y<&#65533;tb2I&#65533;t<&#1011;I&#65533;s&#65533;&#65533;1&#65533;&#65533;&#65533;K&#65533;sL&#65533;&#65533;&#65533;+&#65533;1&#65533;N&#65533;)&#65533;&#65533;(&#65533;&#65533;B&#65533;&#65533;&#65533;&#65533;QO4R&#2037;R&#65533;5S[&#65533;Ec4&#65533;|&#65533;&#65533;`c2a3U&#65533;46U&#18662;&#65533;&#65533;&#65533;/&#65533;H&#65533;&#65533;&#65533;&#65533;&#65533;&#65533;&#65533;u&#65533;&#65533;YG+Z/&#65533;&#65533;&#65533;Os/h&#65533;&#65533;w&#65533;&#65533;\&#65533;&#65533;&#65533;B46&#65533;^&#65533;vk&#65533;uS&#65533;&#65533;&#65533;&#65533;&#65533;&#65533;$&#65533;&#65533;_M&#65533;&#65533;0&#65533;&#65533;0i`&#65533;&#65533;&#65533;X&#65533;(&#65533;&#65533;c&#65533;4_&#65533;&#65533;&#65533;R^E3&#65533; G&#65533;&#65533;&#65533;fs6xvh&#65533;v&#65533;G&#65533;&#65533;i&#65533;&#65533;j&#65533;&#65533;k&#65533;7&#65533;15?&#65533;wkP&#622;`v&#65533;"6p'E<c&#1212;&#65533;I3br&#65533;_&#65533;&#65533;&#65533;W&#65533;5O6&#65533;T&#65533;
&#65533;L&#65533;$>E&#65533;tl&#65533;&#65533;i_&#65533;f7Qpo/&#65533;&#65533;w&#65533;wD&#65533;56&#1525;kgy7)&#65533;%&#65533;y&#65533;&#65533;S&#65533;7%&#65533;w&&#65533;h|&#65533;V3&#65533;X&#65533;&#65533;)&#65533;?vX&#65533;4&#65533;&#65533; &#65533;&#65533;e&#65533;'k&#65533;tW&#65533;4(&#65533;5&#65533;&#65533;&#65533;v&#65533;M	B&#65533;&#65533;^&#65533;&#65533;jSxxc8&#65533;&#65533;B&#65533;h8&#65533;&#65533;&#65533;&#65533;WY&#65533;&#65533;&#65533;v&#65533;&#65533;&#65533;&#65533;w9pg5&#65533;&#65533;&#65533;=&#65533;jW&#65533;r;&#65533;&#65533;8V%J&#65533;x&#65533;$+&#65533;5&#65533;Mh&#65533;&#65533;v&#65533;&#65533;&#65533;6&#65533;/9&#65533;&#65533;&#65533;@-5\&#709;&#65533;&#351;Sy&#65533;&#65533;&#65533;C`A.&#65533;ok&#65533;nk&#65533;Hs&#65533;&#65533;W:&#65533;&#65533;&#65533;&#65533;&#1331;&#65533;&#440;&#65533;&#65533;7&#65533;&#65533;X&#65533;Mzb&#65533;&#65533;&#65533;&#1277;&#65533;Vg&#65533;OP&#65533;&#65533;e&#65533;9&#65533;h&#65533;M&#65533;@&#65533;&#65533;&#65533;Ky&#65533;&#65533;&#65533;z@&#65533;&#65533;&#65533;r&#65533;3&#65533;&#65533;&#65533;&#65533;/G5&#65533;&#65533;&#65533;&#65533;'{&#65533;3&#65533;&#65533;c1&#65533;&#65533;&#65533;s&#65533;&#65533;z&#65533;X&#65533;&#65533;x&#65533;Y&#65533;&#65533;&#65533;&#65533;N&#65533;k&#65533;&#65533;&#65533;&#65533;&#1961;&#65533;&#65533;L&#65533;x&#65533;:&#65533;&#65533;z&#65533;&#65533;&#65533;&#65533;K-z/&#65533;&#65533;&#65533;&#65533;&#65533;&#65533;&#65533;qn&#65533;p&#65533;&#65533;QX&#65533;&#65533;&#65533;;&#65533;&#65533;&#65533;O&#65533;&#65533;&#65533;$L&#65533;S&#65533;/&#65533;&#65533;&#65533;&#65533;a;f&#65533;&#65533;?v&#65533;
&#65533;&#759;&#65533;p&#65533;&#65533;&#65533;?x&#65533;&#65533;4i&#65533;K8&#65533;;&#65533;D&#65533;&#65533;6I&#65533;&#65533;&#1980;;&#65533;3:&#679;	t&#65533;&#65533;&#353;^:U&#65533;;&#65533;&#65533;{&#65533;&#65533;&#65533;0{&#65533;&#65533;&#65533;/&#65533;&#65533;7&#65533;&#65533;&#65533;du&#65533; &N&#65533;&#58268;&#65533;$&#65533;{;mI&#65533;&#65533;&#65533;"&#65533;&#65533;!
&#65533;&#65533;&#65533;6&#65533;&#65533;&#65533;m&#65533;&#1093;&#65533;&#1467;&#65533;&#607;&#65533;5&#65533;u&#52604;&#727;8&#855;}|&#1788;&#863;&#65533;&#65533;&#65533;&#65533;&#65533;&#65533;|&#1067;'&#65533;&#65533;&#65533;&#65533;3/&#1078;hjmC&#65533;&#65533;	&#65533;&#65533;N&#65533;89&#65533;:&#65533;&#65533;:&#65533;?&#65533;&#65533;l}&#65533;z&#65533;&#65533;Z/&#65533;(&#65533;\`&#65533;&#65533;&#1631;=&#65533;X>&#1703;&#65533;^&#65533;&#65533;I^&#65533;&#65533;j&#65533;i&#65533;&#65533;v&#65533;pt&#35431;&#65533;&#65533;&#65533;&#65533;}T?&#65533;&#65533;O&#65533;&#65533;&#65533;[&#65533;&#65533;[+&#65533;&#535;|&#65533;7&#65533;&#65533;l&#65533;7~^A&#65533;&#65533;s&#65533;V>&#65533;&#65533;{&#65533;&#65533;<bw&#65533;G&#65533;&#65533;7&#65533;E67w&#65533;=@&#65533;$"c&#65533;&#65533;!&#65533;&#65533;&#65533;&#65533;e`s@&#1283;&#65533;M(Tqb&&#65533;{&#65533;A89O&#65533;9&#65533;]&#65533;}&#65533;&#1915;a&#65533;&#65533;&#65533;&#867;&#65533;&#65533;n&#65533;&#65533;&#65533;.&#65533;&#65533;&#65533;&#1768;1x&#65533;&#65533;]g&#676;i&#65533;&#65533;LD&#65533;c(V&#65533;"F&#65533;&#65533;t&#65533;&#65533;QKH&#65533;#&#65533;`1y&#65533;J&#65533;*+Y&#65533;&#1845;r&#65533;K*2&#65533;&#1332;yg&#65533;;y&#65533;&#65533;&#65533;
&#65533;'C&#65533;&#4195;&#65533;&#65533;4u&#65533;t&#65533;&#65533;S%4&#65533;zkV&#65533;OL&#65533;&#65533;&#65533;&#65533;
"X&#65533;&#65533;&#65533;&#65533;&#65533;&#65533;k&#1638;U&#65533;6&#65533;&#65533;s&#65533;&#944;k&#65533;.&#65533;{&#65533;&#65533;}{&#395;&#65533;&#346;0&#65533;qb&#331;IP&#65533;&#1685;AU&#65533;)W&#65533;|yr&#65533;6g&#65533;&#65533;4&#1123;&#65533;6}u&#65533;&#1060;$P-`A&#65533;g&#1270;}&#65533;&#65533;5&#65533;y#&#65533;&#65533;Pv&#65533;&#1721;!&#65533;x&#65533;"G&#65533;&#65533;A&#65533;DY&#65533;Jt&#65533;*[V&#65533;r=gv&#65533;@&#65533;k&#65533;}h&#65533;b)p&#65533;J&#65533;c&#65533;&#65533;r&#65533;&#65533;X&#65533;p&#65533;e[&#65533;.`&#65533;5&#65533;&#65533;&#65533;X0&#65533;&#394;&#65533;&#65533;R`&#65533;&#65533;&#65533;&#204;&#65533;d&#65533;&#65533;&#65533;$&#65533;&#65533;*&#65533;&#65533;?s&#65533;&#1864;i8&#65533;&"&#65533;z&#65533;-8&#65533;|&#65533;8"9&#65533;`&#65533;9&#30619;G&#65533;&#65533;&#65533;&#65533;&#65533;&#65533;|&#65533;H&#65533;&#65533;(&#65533;R
*&#65533;&#65533;[&#65533;&&#65533;|2&#65533;&#65533;|O&#65533;&#65533;&#65533;&#688;&#65533;,&#65533;&#65533;&#65533;&#65533;k&#65533;&#65533;&#65533;OL&#65533;&#65533;&#65533;&#65533;&#65533;<&#65533;&#65533;*&#1034;3&#65533;&#1808;N
&#65533;dO&#65533;&#65533;&#65533;4&#65533;THD&#65533;;&#65533;&#65533;B&#65533;d&#65533;&#65533;D&#65533;QFk,&#65533;&#65533;%&#65533;Q&#65533;!&#65533;&#65533; -U&#168;#&#65533;&#65533;&#65533;%&#65533;&#65533;&#65533;&#65533;P&#65533;2&#65533;.&#65533;<&#65533;U&#65533;Ze&#65533;@U&#65533;T&#65533;&#65533;&#65533;0O&#65533;&#65533;`@&#65533;&#65533;L&#65533;9&#65533;&#65533;S&#65533;]&#65533;<VOd&#65533;&#23604;@&#65533;M&#65533;BQNZD&#65533;(&28&#65533;&#65533;&#65533;n}&#65533;I&#357;tS(v]t5&#65533;H&#65533;&#283;&#65533;&#65533;D&#65533;&#65533;Q&#65533;
&#65533;PY&#65533;&#65533;&#65533;Z&#65533;R^Wk&#65533;`]	&#65533;&#65533;&#65533;&#65533;&#65533;805&#65533;4|&#65533;&#65533;a&#65533;U&#65533;&#65533;d&#65533;&#65533;3u&#1678;s&#65533;&#65533;C&#65533;}Q&#65533;1&#65533;&#65533;&#1748;&#65533;&#65533;&#65533;q&#65533;-&#65533;&#1880;e&#916;&#65533;L&#65533;5J&#65533;&#65533;>e&#65533;&#65533;&#65533;#.u&#65533;&#65533;&#65533;&#65533;W2&#65533;6 &#65533;&#65533;~&#65533;^:*&#65533;&#65533;&#65533;&#644;&#65533;_*&#65533;ZUay&#65533;2T^[&#65533;&#65533;N&#65533;1&#65533;b&#65533;U&#65533;&#65533;&#65533;&#65533;&#65533;c&#65533;&#65533;&#65533;m&#65533;&#65533;T&#17485;&#65533;&#65533;&#65533;FU^9&#1814;'&#65533;&#65533;f&#65533;g&#65533;&#1887;&#65533;.f#&#65533;&#65533;^&#65533;&#65533;J&#65533;#a&#65533;,&#65533;vUJ&#65533;&#65533;&#65533;!&#65533;&#65533;`{&#65533;&#65533;&#65533;H'&#65533;X&#65533;U&#65533;&#65533;&#65533;<&#65533;~}uf&#65533;nF&#65533;A&#65533;{&#65533;&#65533;Fn&#65533;&#65533;f&#65533;&#65533;_B&#65533;e&#65533;c"&#65533;&#65533;/J	$&#65533;&#65533;y'&#65533;&#65533;t'&#65533;.J&#65533;&#65533;&#65533;&#65533;&#65533;&#65533;&#65533;W&#65533;&#627;&:&#65533;&#65533;&#65533;*&#65533;&#65533;&#1351;&#65533;&#65533;&#65533;gv&#65533;0&#65533;&#65533;&#65533;&#65533;Ao&#65533;&#65533;v&#65533;{&#65533;&#65533;&#65533;&#65533;].&#65533;;&#29337;&#65533;&#65533;&#65533;Ly&#65533;;&#65533;Q&#65533;$=&#65533;/h&#65533;&#65533;Z&#65533;&#65533;&#18026;h&#65533;{&#65533;&#65533;&#65533;&#65533;&#65533;=&#65533;i&#65533;z&#65533;&#65533;&#358;&#65533;&#65533;&#65533;&#65533;}&#65533;&#65533;M&#65533;j7?&#65533;&#65533;~0&#65533;&#65533;&#65533;&#255;&#65533;&#65533;&#65533;o&#65533;Ie&#65533;@&&#65533;G&#65533;2&#65533;x&#65533;&#65533;&#65533;Ir&#65533;&#65533;&#65533;&#65533;<w&#65533;&#65533;@l&#65533;\&#65533;F(&#65533;&#65533;Q&#65533;&#65533;Ca&#65533;R&#65533;&#370;&#65533;&#65533;c.&#65533;_&#600;?&#65533;&#65533;&#65533;8&#65533;Qv&#65533;x&#65533;&#65533;&#65533;&#65533;	&#65533;#&#65533;`&&#65533;!:/^;S&#65533;&#65533;&#65533;)&(&#65533;z&#65533;HF&#65533;&#65533;&#65533;Sd&#65533;&#65533;&#65533;-z&#65533;&&#65533;&#65533;&#65533;XF1&#65533;&#65533;e&#65533;&#65533;&#65533;&#65533;&#65533;4&#65533;&#65533;\:T &#65533;XJ:&&#65533;ywLA&#65533;&#65533;&#65533;$-&#65533;&#65533;<&#65533;d&#65533;&#65533;&#65533;'&#658;&#65533;&#65533;&#65533;e.K&#65533;&#65533;H&#65533;Mv&#65533;&#65533;&#16608;&#1403;&#65533;3#&#761;d&&#65533;)&#65533;Mv&#1171;&#65533;&#65533;(&#65533;PMva&#65533;&#65533;&#65533;<e&#65533;hxI&#917;}\&#65533;	E&#65533;&#1161;&#65533;L&#65533;.y&#65533;+jn&#65533;&#65533;&#65533;/&#65533;YO{&#65533;&#65533;&#65533;&#65533;&#65533;&#65533;&#65533;&#65533;L:&#65533;&#65533;&#65533;&#65533;&#65533;4&#65533;G&#65533;Qjs&#65533;	&#65533;&#65533;A&#65533;&#65533;&#65533;-&#65533;&#65533;&#65533;:i&#65533;'&#65533;X&#65533;D&#65533;EI&#65533;xV0&A)/F&#65533;G&#65533;3&#65533;&#65533;&#65533;&#65533;&#65533;&#65533;9&#65533;1T&#65533;&#65533;C&#65533;@&#65533;X&#1046;X&#65533;E&#65533;By&#65533;&#65533;n"z&#65533;&#65533;&#65533;Dy&#65533;&#65533;w&#65533;&#65533;&#65533;&#65533;$&#65533;+Mw>\V&#65533;u8&;KjR&#1348;&#1310;B&#65533;&#65533;V&#65533;?h&#65533;&#65533;Z`&#65533;&#65533;E&#65533;6S&#65533;M&#65533;pi&#873;O{&#65533;.l&#65533;S&#65533;*U&#65533;&#65533;&#65533;>P=&#65533;&#65533;`H&#65533;:na&#65533;&#65533;&#65533;&#65533;^R&#65533;(&#65533;&#65533;b&#65533;:&#65533;FS#-kX&#65533;&#65533;&#65533;d&#65533;&#65533;&#65533;6U&#65533;Zu&#65533;V&#65533;
1&#65533;&#65533;t&#65533;[&#1313;
&#65533;&#65533;{&#65533;"G=j4&#65533;&#65533;vzO&#65533;j&#65533;&#65533;S&#65533;&#65533;&#65533;&#65533;c/&#65533;R&#65533;&#65533;&#65533;(f3&#65533;Y&#65533;z&#65533;&#65533;&#65533;Ee&#65533; &#628;s&#65533;kj7HQ&#65533;6N&#65533;&#65533;}Z&#65533;KA&#65533;&#371;&#65533;&#65533;&#65533;&#65533;I]W^&#65533;rq&#65533;&#65533;&#65533;&#65533;&#65533;(&#65533;&#65533;k=&#65533;&#65533;&#65533;5&#65533;q&#65533;[&#65533;&#65533;&#65533;&#65533;&#65533;mh&#65533;:&#1531;&#65533;&#65533;&#65533;5&#65533;9&#65533;&#65533;;&#65533;C&#65533;W&#65533;&#1821;&#65533;wI*&#65533;&#65533;&#65533;:&#65533;03&#65533;&#65533;&#65533;&#65533;6Q&#65533;roe&#65533;KS&#65533;&#65533;h&#65533;&#65533;=&#65533;&#65533;&#65533;&#65533;&#65533;6&#65533;z<&#65533;tY&#65533;&#44470;&#65533;&#65533;&#65533;&#65533;_&#65533;JQ7&#65533;&#65533;&#65533;P&#65533;R&#65533;&#65533;&#282;&#65533;&#65533;&#188;&#65533;&#65533;"&#65533;&#65533;g'&#65533;]&#65533;AIl_n&#65533;]&#65533;w&#65533;b%&#184;&#65533;P&#65533;&#65533;:&#65533;O&#65533;&#65533;9&#65533;&#65533;&#65533;L	Y&#507;&#65533;&#65533;1ld&#65533;dK&#65533;NrM&#65533;&#65533;&;&#65533;&#65533;PNB&#65533;j&#65533;b&#1061;{&#65533;8&#1497;&#65533;y&#65533;9&#65533;'td&#65533;S&#65533;&#65533;&#65533;&#65533;e8f&#65533;&#65533;&#65533;R&#65533;&#1177;&#65533;w&#65533;3[&#65533;&#65533;&#65533;&#65533;Q&#65533;&#65533;`&#65533;L&#65533;&#65533;&#65533;&#65533;&#65533;F4zq[&#65533;E&#65533;:&#65533;
&#65533;&#65533;T&#65533;6&#65533;4&#65533;F&#65533;&#65533;&#65533;/&#65533;&#65533;&#65533;:&#65533;y&#65533;&#65533;&#27934;s&#65533;&#65533;O&#65533;&#65533;&#65533;]F5&#65533;&#65533;|j/?&#65533;&#65533;:&#65533;g&#65533;9'X&#65533;&#65533;&#2045;&#65533;&#65533;)\k&#65533;&#65533;%&#65533;&#65533;y&#65533;k_&#65533;Z&#65533;0&#65533;t*A&#65533;Mo&#65533;&#65533;&#65533;&#65533;V&#65533;&#65533;&#65533;&#65533;eU[&#65533;&#65533;&#1142;&#65533;&#65533;&#65533;&#65533;&#65533;GF&#65533;&#65533;&#1806;uc&#65533;&#65533;m&#65533;+3&#65533;$k&#65533;9<&#65533;&#65533;{&#65533;&#150;x&#65533;;&#65533;<c&#65533;&#65533;&#65533;&#934;w&#65533;g{o&#65533;v&#65533;&#1641;&#65533;x&#65533;&#65533;&#65533;ol&#65533;&#65533;&#65533;2&#65533;s&#65533;p&#65533;:&#1241;&#65533;&#65533;&#65533;8l(&#65533;&#65533;4p&#65533;
&#65533;q&#65533;o|&#65533;!70DG&#65533;&#65533;W&#65533;&#65533;&#65533;&#1566;*&#65533;	&#65533;&#65533;&#65533;&#65533;:&#65533;G&&#65533;4c&#65533;&#65533;&#65533;|&#65533;&#65533;&#65533;&#65533;hw&#65533;&#65533;x&#65533;[&#65533;
&#65533;x&#65533;&#65533;N&#65533;E&#65533;&#65533;&#65533;&#65533;3V&#65533;&#65533;&#65533;:&#65533;&#65533;-w9&#811;&#65533;S&#65533;&#65533;&#65533;$&#65533;X&#65533;&#65533;&#1975;>&#65533;#,p<>&#65533;&#65533;&#65533;&#65533;&#936;&#65533;&#65533;iD%&#65533;&#65533;&#1118;t&#507;&#65533;&#65533;&#65533;'&#1825;.n&#65533;&#65533;&#65533;&#65533;5&#65533;&#65533;&#1907;&#65533;&#1468;&#65533;&#65533;{|&#65533;&#65533;$&#65533;&#65533;&#65533;|&#65533;?v&#287;&#65533;&#65533;&#65533;v|&#65533;&#65533;7a3&#766;&#65533;&#65533;&#65533;v&#1712;J&#65533;&#65533;_~&#65533;&#65533;8&#65533;&#65533;&#65533;l&#65533;&#65533;&#65533;z&#1465;r`&#65533;!&#65533;^&#65533;T&#65533;&#65533;&#65533;&#65533;&#65533;&#65533;&#65533;#/{&#65533;&#65533;&#65533;&#65533;G&#65533;&#65533;7&#65533;m&#65533;_~&#65533;&#65533;>&#65533;&#65533;Dc&#65533;&#65533;/&#65533;&#979;&#65533;&#65533;&&#65533;?&#65533;E&#65533;&#65533;t?x&#65533;*&#65533;//&#65533;R?&#65533;&#65533;&#65533;&#662;&#65533;&#65533;o&#65533;&#65533;&#65533;p&#65533;&#65533;o5&#556;&#65533;tOYP&#65533;o&#65533;6&#65533;&#65533;&#65533;o&#65533;fj&#1152;'R&#65533;&#65533;dF&#65533;&#65533;O&#65533;B&#65533;&#65533;J&#65533;&#65533;&#65533;-&#804;&#65533;0g&#65533;	&#65533;&#65533;&#65533;f	+*&#65533;kY|&#65533;&#65533;&#65533;<N&#65533;0&#65533;&#65533;&#65533;&#65533;&#65533;&#65533;&#65533;"@D&#65533;&#65533;&#65533;8&#65533;&#65533;G&#65533;J&#65533;H&#65533;&#65533;&#65533;&#65533;&#65533;P0PoWos&#65533;'T&#65533;eAp&#65533;&#65533;2c&#65533;&Pu&#65533;-O&#65533;&#65533;&#462;E&#1744;&#65533;n&#65533;*&#65533;&#65533;&#65533;&#65533;&#65533;#&#65533;&#65533;#&l&#65533;A&#65533;&#65533;vj&#65533;&#65533;&#65533;&#65533;PO@f&#65533;(&#65533;
&#65533;&#65533;&#65533;&#65533;&#65533;<(&#65533;&#65533;N&#65533;&&#65533;&#65533;0&#65533;&#65533;&#65533;&#65533;|p&#1872;&#65533;0&#65533;&#65533;8&#65533;P&#65533;&#65533;w&#65533;p	&#65533;&#65533;G&#65533;&#65533;HT&#65533;	&#65533;SLq&#65533;x1&#65533;b0#&#65533;)Q&#65533;&#65533;&#65533;ZO&#65533;&#65533;&#65533;&#65533;&#65533;P&#65533;1&#65533;&#65533;&#65533;&#65533;&#65533;&#368;P3&#65533;&#65533;&#65533;0&#65533;&#1812;&#65533;&#65533;Z&#65533;&#65533;&#65533;&#65533;&#65533;x&#65533;&#65533;&#65533;^&#65533;&#65533;&#65533;cq&#65533;&#65533;&#65533;&#65533;wn&#65533;&#65533;m&#65533;&#65533;&#65533;&#65533;&#65533;&#65533;~&#65533;}&#65533;&#65533;&#65533;&#65533;&#65533;p&#65533;pp&#65533;&#65533;O`&#65533;pC8&#65533;&#65533;&#65533;&#65533;b&#65533;&#1864;&#65533;&#1088;&#65533;&#65533;q"&#65533;@"'&#65533;"&#65533;0.t/&#65533;b|&#65533;Q&#65533;^&#65533;&#65533;Q&#65533;&#65533;&#65533;$r&#65533; &#65533;n%R%&#65533;&#65533;3h&#65533;2&#65533;&#65533;&#65533;&#65533;q&#65533;K&#65533;(&#65533;*('&#65533;&#65533;2#+&#65533;&#65533;1&#65533;@&#65533;jJ&#65533;&#65533;q&#65533;h&#65533;)&#65533;Q*&#65533;%&#65533;4Z&#65533;&#65533;\r&#65533;&#65533;1&#65533;&#65533;&#65533;&mr!&#65533;!&#1994;&#65533;&#65533;r&#965;(&#65533;r-_Q-&#65533;r&#65533;N&#65533;O)&#65533;&#65533;)&#65533;F O*&#65533;O/&#65533;&#65533;&#65533;&#65533;&#65533;N+&#1382;+er&&#65533;N,&#65533;&#65533;&#65533;&#65533;&#65533;&#65533;R&#65533;~R&#65533;&#65533;&#65533;&.&#65533;&#65533;2&#65533;H&#65533;D&#65533;&#65533;O$&#65533;&#2010;&#65533;t&#65533;&#65533;&#65533;&#65533;/Sru&#65533;2+mo0&#65533;&#65533;5&#65533;R&#65533;S1&#65533;1rc&#65533;`&#65533;6K&#65533;&#65533;v.&#65533;&#65533;2&#65533;&#65533;b&#65533;&#65533;&#65533;kv&#65533;.&#65533;Ph&#65533;&#65533;D&#65533;&#65533;&#65533;-CX&#65533;S&#65533;VM1!"&#65533;&#65533;2&#65533;&#65533;&#65533;]|S-%22m37&#467;7+&#65533;<&#65533;23&#65533;D&#65533;&#65533;m&#65533;&#65533;&#65533;&#65533;+&#65533;j&#65533;9&#65533;&#65533;lP3&#1166;:&#65533;&7&#65533;:+mJ&#65533;&#65533;&#65533;;&#65533;&#65533;1&#65533;A&#339;<&#65533;&#65533;<&#65533;&#65533;&#65533;&#65533;1N=&#65533;&#65533;&#65533;&#65533;&#390;/&#65533;&#65533;*&#65533;4&#65533;&#65533;>&#65533;&#65533;4&#65533;&#65533;i&#65533;?&#65533;1!'&#65533;'&#65533;&#65533;m6w&#65533;	z&#65533;;TF)sA&#65533;Fm3&#65533;$&#65533;B&#65533;&#65533;B&#65533;n&#65533;tjPl&#65533;&#65533;C&#65533;&#65533;&#65533;5Et}J&#65533;&#65533;8;T&#65533;':&#65533;&#65533;JY&#65533;&#65533;Ha&#65533;Ag4(i&#65533;A&#65533;&#65533;KmrtB&#65533;E&#65533;&#65533;&#65533;z&#65533;G+&#65533;&#65533;&#65533;T&#65533;&#65533;H?&#65533;N&#65533;3 &#65533;0&#65533;&#65533;&#65533;$&#65533;4%&#65533;&#65533;&#65533;&#65533;&#65533;&#65533;4L&#65533;sP&#65533;-&#65533;sGyTM&#65533;=b&#65533;&#65533;:TN&#65533;&#65533;&#65533;&#65533;R+U5&#65533;&#65533;&#65533;&#65533;&#716;&#65533;TOW&#65533;O&#65533;&#65533;E&#65533;&#1031;&#65533;TA&#65533;-M&#65533;P&#65533;4&#65533;&#65533;&#65533;&#65533;&#65533;t$k&#65533;&#65533;4R&#65533;V3Y2&#65533;&#65533;&#65533;&#65533;&#65533;TO&#65533;&#65533;SA&#65533;'C&#65533;FQU(&#65533;`&#65533;5#'S&#65533;&#65533;&#65533;U&#65533;&#65533;&#65533;iQ&#65533;&#65533;&#65533;Qo&#65533;&#65533;&&#65533;R&#65533;&#65533;N&#65533;EWq&#65533;W&#65533;S6&#65533;&#65533;&&#65533;l&#65533;uTI&#65533;7&#65533;;&#65533;&#65533;"&#65533;5.X5Z&#65533;oZ}&#65533;Mo&#65533;^&#65533;U_&#65533;&#65533;_&#65533;j3H&#65533;I9&#65533;W&#65533;&#26116;&#65533;E!R&#1010;aeta&#65533;T&#65533;&#65533;]&#65533;&#65533;Py&#65533;L&#65533;&#1391;u&#65533;&#65533;Q&#65533;s&#65533;&#65533;4[&#65533;M&#500;W&#65533;DP`ST6&#65533;o&#65533;&#65533;s&#65533;&#65533;&#65533;&#1173;"V2M/&&#65533;F&#65533;&#65533;Y#tB&#65533;&#65533;&#65533;T&#65533;&#65533;&#65533;h&#65533;&#65533;TNNm&#65533;v&#65533;&#65533;RiC&#65533;[C&#65533;dO6&#65533;&#65533;&#65533;J&#65533;5K&#65533;e&#65533;&#65533;&#65533;a!&#65533;fQ&#65533;&#65533;&#65533;&#65533;a&#65533;&#65533;LZ7vHMs_D&#65533;VI&#65533;&#65533;H	&#65533;h&#65533;v`Ci&#65533;&#677;'&#65533;o&#1200;&#65533;'ivf&#65533;K&#65533;f&#65533;Vb&#65533;.C&#65533;&#65533;&#65533;RyQ&#65533;&#65533;V&#65533;&#65533;&#65533;/&#65533;&#65533;<&#65533;_+&#65533;l&#65533;*&#65533;V;3&#65533;D&#65533;&#65533;]c&#65533;7&#65533;6Lu3pKlo&#2160;V-J&#65533;&#65533;d&#65533;hNWd&#65533;&#65533;!&#65533;r&#65533;6&#65533;&#65533;O2P46	&#65533;@=&#65533;s;-[&#65533;H&#65533;&#65533;tQ&#65533;t&#65533;&#65533;k	W&#65533;&#65533;*&#65533;MH&#65533;z&#65533;W&#65533;m{&#65533;4iwDSiuwswB0&#65533;o&#65533;&#65533;6W&#65533;V&#65533;k&#65533;&#65533;&#65533;yM&#65533;}&#65533;-&#65533;&#65533;j&#65533;7z&#65533;3&#65533;U|/&#65533;maM|&#65533;31&#65533;&#65533;&#65533;,&#65533;&#1623;X&#65533;~&#1537;X&#65533;T&#65533;rV/vG&#65533;*@$&#65533;w&#65533;&#65533;&#65533;:Wm/&#65533;|i&#65533;&#65533;&#65533;&#65533;xx&#65533;&#65533;v}&#65533;&#65533; &#1541;&#65533;&#65533;%&#65533;b&#65533;W&#65533;&#65533;&#65533;&#65533;K&#65533;785&#65533;&#65533;?x}X&#65533;G&#65533;M&#65533;&#65533;w&#65533;x&#65533;7t;&#65533;@WX	Z&#65533;&#65533;_&#65533;t&#65533;&#65533;k&#65533;&#65533;&#65533;&#65533;8^&#65533;&#65533;&#65533;&#65533;.&#65533;7&#65533;&#65533;&#65533;{9x&#65533;&#65533;&#65533;&#65533;&#65533;&#65533;%P&#65533;&#65533;&#65533;&#65533;L&#65533;&#65533;&#65533;p&#65533;J)o&#65533;"&#65533;&#65533;&#65533;a&#65533;&#65533;&#1550;&#65533;8&#354;&#65533;&#65533;&#65533;3{&#65533;&#65533;&#65533;w&#65533;&#65533;8&#65533;C&#65533;&#65533;Xls&#65533;H&#65533;&#65533;&#65533;r&#65533;nQXgF&#65533;8]&#65533;&#1541;&#65533;&#65533;39&#65533;U&#65533;&#65533;TK&#65533;&#65533;&#65533;#D&#65533;&#503;A9&#65533;&#65533;w#0_O&#65533;Pm&#65533;xj&#1496;&#65533;&#65533;&#65533;&#65533;&#832671;X75Y&#65533;w9l&#65533;&#65533;&#65533;&#65533;&#65533;R&#1620;O&#1624;)5m&#65533;&#65533;&#65533;%a9e&#65533;&#1752;&#65533;&#65533;g&#65533;&#65533;&#65533;t&#65533;&#65533;u9&#65533;=9Mg&#65533;B&#65533;6&#65533;'co&#65533;&#65533;k&#65533;&#65533;&#65533;&#65533;/&#65533;&#65533;YN&#65533;&#1164;&#65533;&#409;c&#65533;n*&#65533;?7&#65533;&#65533;&#65533;&#65533;Y&#65533;&#65533;&#65533;R&#65533;&#65533;,&#65533;CaKA&#65533;V&#65533;6&#65533;;&#1547;yh&#1245;&#65533;&#65533;w&#65533;&#65533;9o&#65533;G&#65533;&#65533;&#1114;&#65533;&#65533;&#65533;&#65533;b&#65533;9&#65533;&#65533;'&#65533;M&#65533;?&#65533;i
&#65533;qZ&#65533;&#65533;w&#65533;&#65533;&#65533;I/#&#65533;rQ&#65533;&#65533;6&#65533;_&#1314;&#65533;9<&#65533;&#65533;4&#65533;&#65533;=&#1703;'6&#65533;&#65533;&#65533;&#65533;V&#65533;wu:Q&#65533;}&#65533;&#65533;&#65533;#&#65533;rG&#65533;&#65533;&#65533;UN&#65533;eY}k&#65533;	&#65533;&#65533;&#65533;&#65533;T&#65533;`&#65533;y&#65533;&#65533;&#65533;&#65533;&#1250;h&#65533;&#65533;/0&#65533;&#65533;Z&#65533;&#65533;&#65533;&#65533;uC&#65533;&#1111;j&#65533;Z&#65533;&#65533;&#65533;&#65533;/&#65533;&#65533;&#65533;&#65533;&#65533;&#65533;&#1711;%X&#65533;&#826;&#65533;J:&#65533;&#1640;&#65533;mE&#1645;&#65533;X&#65533;&#65533;Sm&#65533;&#65533;&#65533;&#65533;#&#65533;;&#65533;:&#65533;&#65533;@y&#65533;&#65533;&#65533;&#65533;&#65533;&#65533;&#1346;&#65533;&#65533;:b&#65533;&#65533;v&#65533;;&#65533;c%&#65533;C[m&#65533;&#65533;&#65533;pHji&#1714;1%m&#65533;3&#65533;&#65533;;&#65533;&#65533;&#65533;&#65533;FE&#65533;Z&#65533;&#65533;&#65533;&#65533;&#65533;R_&#65533;I&#65533;&#65533;&#65533;&#65533;d&#65533;%\^{;':&#65533;y
&#65533;&#65533;&#65533;.&#1782;&#65533;&#65533;&#65533;:&#65533;s&#65533;p&#65533;z&#65533;)N&#65533;&#65533;^H&#65533;&#65533;&#65533;&#65533;&#65533;&#443;&#65533;;&#65533;&#65533;3&#65533;&#65533;&#65533;&#65533;&#65533;&#65533;&#65533;G&#65533;9&#65533;&#65533;&#65533;&#65533;&#65533;&#65533;&#65533;w&#65533;&#65533;W&#65533;&#65533;sC&#65533;Iv&#65533;&#65533;&#65533;U&#65533;&#65533;%&#65533;&#65533;&#65533;b&#65533;&#65533;&#65533;&#65533;&#65533;&#65533;yr&#65533;&#65533;p&#65533;o&#65533;-&#65533;&#65533;>&#65533;;&#65533;&#65533;V&#65533;&#65533;&#65533;;&#65533;qo&#65533;	&#65533;Q|&#65533;&#1636;&#65533;}8e<&#157;&#65533;y&#65533;&#65533;&#65533;&#65533;&#65533;6&z&#65533;&#65533;/&#65533;>:&#65533;&#65533;&#65533;&#65533;7&#65533;&#217;&#65533;*?<&#65533;C<&#65533;&#65533;&#65533;iK&#65533;&#65533;&#65533;&#65533;[&#65533;3&#65533;&#65533;&#65533;&#65533;c{&#65533;a&#1823;&#65533;&#65533;&#65533;S002&#65533;&#65533;x&#65533;&#65533;&#65533;&#65533;&#65533;&#65533;<&#65533;a&#65533;&#65533;&#65533;&#65533;O&#65533;g&#65533;JW&#65533;"&#65533;x&#65533;&#65533;&#65533;k&#1342;i\&#65533;o&#65533;/<r&#65533;&#65533;&#65533;&#65533;\4&#65533;\&#65533;&#1910;&#65533;.&#65533;&#65533;<&#65533;&#1754;i&#65533;\&#65533;&#65533;&#65533;&#65533;a&#65533;	&#65533;j%9&#65533;m&#65533;&#65533;&#65533;&#65533;&#65533;#&#65533;&#65533;&#941;"/&#65533;u&#65533;&#65533;g&#1017;|&#65533;_&#65533;&#1087;&#65533;?V&#65533;I&#65533;&#65533;&#65533;&#65533;&#65533;g&#65533;`q&#65533;T&#65533;&#65533;&#65533;|&#65533;;&#65533;&#65533;&#65533;7&#65533;&#65533;!&#65533;&#65533;q&#65533;&#65533;&#65533;\O>&#65533;&#65533;]&#1333;&#65533;&#65533;&#540;9$&#65533;&#65533;&#65533;&#65533;&#65533;Q&#65533;&#65533;\&#65533;&#65533;&#65533;&#65533;&#65533;&#65533;[&#65533;']g&#65533;Y&#65533;s&#65533;&#65533;&#65533;v&#65533;y&#65533;&#65533;&#65533;L&#65533;~&#65533;&#65533;w&#65533;I&#1663;D&#65533;i[]&#65533;}&#65533;&#65533;&#65533;&#65533;#=&#65533;k\&#65533;c)&#65533;&#65533;&#65533;o=&#65533;&#347;&#65533;&#65533;&#65533;&#65533;}&#65533;&#65533;&#65533;&#65533;&#65533;&#65533;&#65533;%&#65533;&#873;;<)YT!SA]&#65533;&#65533;&#65533;&#65533;&#65533;]&#65533;&#65533;1B&#65533;&#65533;&#65533;&#65533;&#65533;|&#65533;&#65533;&#65533;&#65533;&#65533;&#65533;&#65533;&#65533;\3f&#65533;I]&#65533;%T&#65533;G&#65533;1RF&#65533;k[8&#65533;&#65533;c~&#65533;W5W&#65533;/Co&#65533;&#65533;]&#65533;&#381;&#65533;7~&#65533;G&#65533;&#65533;1&#17116;&#65533;G&#65533;0S&#65533;&#65533;=&#65533;&#65533;L_v&#65533;&#65533;]c&#65533;&#65533;e&#65533;&#65533;g@&#65533;&#65533;L&#65533;I&#65533;w&#65533;&#65533;9&#65533;&#65533;uo&#65533;&#65533;&#65533;!W&#1993;&#65533;&#65533;&#65533;&#65533;&#65533;&#65533;O&#65533;&#65533;&#65533;VY>A&#65533;~&#167;&#65533;&#65533;!>&#65533;&#65533;&#65533;)&#65533;&#65533;&#65533;&#65533;&#2047;&#65533;&#65533;-f&#65533;&#65533;&#65533;&#65533;&#65533;V&#65533;&#65533;w&#65533;]q&#65533;&#65533;^(!&#65533;X&#65533;^&#65533;&#65533;&#65533;&#65533;&#65533;+&#64380;&#1969;*&#65533;&#65533;&#65533;&#65533;&#29149;&#65533;A&#65533;&#65533;&#1022;&#65533;{m&#65533;&#65533;?&#65533;W&#65533;&#65533;)&#65533;&#65533;/&#65533;n~&#65533;C&#65533;&#65533;&#65533;&#65533;&#65533;{~}B&#65533;XJ&#65533;&#65533;y&#65533;&#65533;9&#65533;S_&#65533;?U]&#65533;&#65533;a_&#65533;e&#65533;kn&#65533;&#65533;3^&#65533;s?&#65533;}_&#65533;?m&#65533;&#2033;&#65533;	&#65533;&#65533;&#65533;k&#65533;f&#65533;&#65533;&#65533;Y&#65533;&#65533;&#65533;}&&#1705;&#65533;&#65533;&#65533;&#65533;1d&#65533;&#65533;&#65533;&#65533;&#65533;^07&#65533;&#65533;&#65533;k&#65533;&#65533;C&#65533;&#65533;&#65533;_w&#65533;&#65533;&#65533;&#65533;&#65533;&#65533;&#65533;&#65533;&#65533;&#65533;&#65533;#&#65533;&#65533;-&#65533;&#65533;&#65533;&#65533;&#65533;&#65533;Qj0&#65533;&#65533;&#65533;u:&#65533;;&#65533;=^&#65533;-&#65533;&#65533;&#65533;&#65533;&#1403;&#65533;&#65533;&#65533;_&#65533;6&#65533;&#65533;&#65533;&#65533;&#65533;Y&#65533;&#1363;_&#65533;&#65533;_j&#65533;dq&#65533;RzM&#65533;s&#65533;&#65533;}L&#65533;&#65533;&#65533;&#65533;&#65533;&#65533;&#65533;&#65533;&#65533;&#65533;]&#65533;K&#65533;&#65533;/o_Y1&#65533;i&#65533;Q&#65533;&#65533;&#1884;&#65533;&#65533;&#65533;&#65533;qQj&#65533;&#65533;&#65533;>H&#65533;&#1908;&#65533;&#65533;&#65533;5&#65533;&#65533;I&#65533;&#65533;w_&#65533;&#65533;}&#65533;&#65533;&#65533;&#65533;&#65533;&#595;5Y&#65533;&#65533;&#65533;8&#65533;!_&#65533;&#65533;&#65533;&#65533;a&#65533;&#65533;W&#519;M[5{&#65533;&#65533;_;&#65533;&#65533;&#65533;&#65533;&#65533;L&#65533;&#65533;|&#65533;&#65533;i}&#65533;&#65533;&#65533;&#65533;5Y&#65533;&#65533;#&#65533;&#65533;&#65533;&#65533;.ba&#65533;F3+*&#65533;&#65533;zAn5&#65533;&#65533;_&#65533;&#65533;&#65533;&#65533;&#65533;&#65533;~C=&#65533;Sm&#65533;&#65533;[8Y&#1916;&#65533;Vp&#40679;&#65533;a&#65533;k>&#65533;{&#65533;&#65533;&#65533;=_&#65533;&#65533;s&#65533;&#65533;_&#65533;I4&#65533;F?&#1343;&#65533;'&#65533;&#65533;&#65533;&#65533;&#65533;&#65533;oi&#65533;&#65533;&#65533;&#65533;&#65533;#&#65533;&#65533;~&#65533;k^jT@t
&#65533;{z&#65533;bu&#65533;&#65533;&#65533;&#65533;N&#65533;I&#65533;&#65533;Qz&#65533;R&#65533;&#65533;&#65533;&#65533;&#65533;&#65533;&#65533;&#65533;o	P&#65533;&#1363;u&#65533;	&#65533;uZ&#65533;&#65533;{A&#65533;&#65533;&#65533;}&#65533;&#65533;Fj~&#65533;UF&#65533;&#65533;&#65533;&#65533;&#65533;q&#65533;&#65533;&#65533;&#556;&#65533;&#65533;&#65533;&#65533;3&#65533;&#65533;&#65533;&#65533;&#65533;&#65533;&#65533;&#65533;&#65533;&#65533;Xm&#1053;t&#65533;&#65533;&#65533;x&#65533;U&#65533;&#1918;&#65533;&#65533;u&#65533;&#65533;&#65533;&#65533;}&#65533;&#65533;Fj~&#65533;&#65533;D&#65533;&#65533;o&#65533;u&#144;p0	`&#65533;K&#65533;Y&#65533;&#65533;&#65533;&#65533;&#65533;&#65533;<%&#38100;&#65533;&#65533;2&#65533;&#65533;&#65533;&#65533;&#65533;&#65533;&#65533;&#65533;&#65533;&#65533;&#65533;X&#65533;&#65533;&#65533;&#65533;F3m	>&#65533;&#65533;&#65533;_&#208;&#65533;&#65533;	&#65533;K_&#65533;G<&#803;&#65533;&#65533;&#38100;&#65533;O&#65533;&#65533;5&#65533;&#65533;u&#65533;&#65533;&#65533;&#48654;/y&#65533;&#65533;&#65533;&#65533;&#65533;Z&#65533;&#65533;o&#65533;&#65533;x,K&#65533;}&#65533;&#1261;_I&#65533;&#65533;3&#65533;&#65533;Cy<&#65533;9 !&#65533;
&#65533;,&#65533;h&#65533;   !""(  !!!!#$#%)$&1%(&%(+&)0(' ('*)(")*-*-2,/8-0.-04.1812425;56@58=68769@8:=:=C<>H=@F>AI?DP@AFBDLDFPEHNFIQHINILTKNXLPVMQZPQVQT]SV`SX^UYbXY_Y\e[^h[`f]aj_dp`dmbfpejsglxhlvinylq|ns&#65533;pt~qu&#65533;ty&#65533;v|&#65533;x{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430;&#65533;&#560;&#65533;&#624;&#65533;&#433;&#65533;&#242;&#65533;&#65533;&#65533;&#65533;&#243;&#65533;&#757;&#65533;&#65533;&#65533;&#65533;&#438;&#65533;&#1078;&#65533;&#950;&#65533;&#1080;&#65533;&#952;&#65533;&#1081;&#65533;&#954;&#65533;&#379;&#65533;&#1277;&#65533;&#638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i	H&#65533;&#65533;&#65533;&#65533;*\&#65533;0V&#199;&#65533;"J&#65533;H&#65533;&#65533;&#203;&#65533;0j&#65533;&#65533;&#1122;+UCv&#65533;&#65533;$&#65533;&#65533;&#65533;D&#65533;\	&#65533;%&#724;*Q&#65533;4I&#65533;&#65533;&#859;8s&#65533;&#65533;&#627;&#65533;&#985;?&#65533;
&#65533;&#65533;&#65533;&#1123;E&#65533;"]&#65533;&#65533;&#65533;&#743;P&#65533;F&#65533;!.&#65533;W&#65533;j&#65533;&#693;&#65533;&#1519;`&#202;&#65533;HV&#65533;P&#65533;h&#65533;-;&#65533;&#65533;&#1783;p/&#65533;{&#65533;.]&#65533;v&#65533;2&#65533;&#65533;W&#65533;&#1343;I&#65533;
&#65533;K`&#65533;&#200;&#65533;Z&#824;&#65533;c`&#65533;&#65533;&#65533;<&#65533;&#65533;e&#65533;$&#65533;^k&#65533;&#65533;&#65533;q=&#65533;M:&#65533;&#65533;&#65533;}S&#65533;&#65533;uS&#65533;&#65533;&&#65533;&#65533;m&#336;oS&#65533;-9&#65533;e&#65533;&#65533;g&#443;&#65533;s&#65533;^&#65533;&#65533;^~&#65533;&#65533;&#65533;U&#65533;&#862;N&#65533;wz)&#1382;&#65533;&#65533;&#65533;*m&#250;&#203;&#65533;O&#65533;&#65533;&#65533;&#65533;&#65533;&#65533;2_~}&#65533;&#1809;&#65533;&#65533;>&#65533;gL&#11096;&#65533;&#65533;&#65533;?E&#65533;&#65533;&#65533;&#65533;&#65533;u&#65533;e&#65533;&#65533;&#65533;j&#65533;&#1858;.&#65533;&#65533;&#65533;&#65533;&#65533;&#65533;&#65533;&#65533;Une&#65533;}&#65533;&#33991;&#841;&#65533;&#65533;&#65533;$h"&#65533;&#65533;&#65533;&#481;&#65533;
2&#65533;U&#424;&#1548;&#65533;&#65533;'&#65533;&#65533;&#65533;#X&#65533;YT^&#65533;($,"&#65533;&#65533;;)]&#65533;C&#65533;&#65533;P&#65533;(%&#65533;2&#65533;&#8917;Wf&#65533;e.6R&#65533;&#65533;w;&#65533;fe&#65533;&#65533;h\&#65533;h"&#65533;&#65533;i*&#65533;&#65533;~%&#65533;&#65533;&#65533;&#65533;'&#65533;&#65533;ZJw^&#65533;&#65533;^b&#65533;&#30656;&#65533;&#65533;{&#65533;&#65533;&#65533;&#65533;&#65533;b&#65533;(&#65533;&#65533;&#65533;g&g&#65533;&#65533;9&#65533;4&#65533;i)&#65533;h&#1449;&#1619;&#65533;I&#65533;Zb&#65533;&#65533;*&#42404;&#65533;j*&#65533;&#65533;&#35500;&&#65533;A&#65533;Q&#65533;*&#39730;&#65533;&#37399;j&#65533;k&#65533;(28&#65533;&#65533;&#65533;&#65533;*&#51817;&#65533;&#65533;&#65533;&#65533;i&#65533;6&#65533;&#65533;&#65533;n&#65533;d+r&#65533;'&#65533;z*u&#65533;&#65533;&#65533;v;l&#65533;[&#65533;m&#65533;&#65533;;&#65533;&#65533;B&#65533;n&#65533;&#65533;&#65533;&#65533;kF&#65533;&#948;&#65533;j&#65533;R+&#65533;t/&#875;R.&#65533;&#65533;&#65533;&#65533;&#65533;&#65533;&#65533;+&#65533;&#65533;4l&#65533;&#65533;&#65533;&#65533;&#65533;\&#65533;6&#65533;p&#65533;&#65533;&#65533;e&#65533;fz:&#65533;&#65533;_&#65533;Kd&#65533;&#65533;g&#65533;&#65533;	+&#65533;0&#65533;&#65533;&#65533;&#65533;&#694;&#65533;y&#65533;+&#65533;&#65533;&#65533;s&#65533;&#65533;;&#65533;&#65533;+i&#65533;&#65533;&#65533;&#65533;&#65533;&#65533;&#65533;&#65533;&#65533;6r&#65533;]&#65533;&#65533;/&#65533;&#65533;2&#65533;c&#65533;&#65533;2&#65533;1&#716;&#65533;M5_[R&#65533;&#65533;n&#65533;&#65533;\o-2&#65533;}m&#65533;e&#65533;2&#65533;&#65533;&#65533;h&#65533;&#65533;p&#65533;U&#65533;&#65533;]&#65533;&#65533;s&#65533;tm&#65533;&#65533;x&#65533;&#1583;&#65533;&#65533;&#65533;&#65533;e_&#65533;&#65533;&#65533;i?&#1778;&#65533;>&#65533;&#65533;iu5&#65533;y&#65533;i|&#65533;&#65533;/&#468;K.h&#65533;&#65533;&#65533;&#65533;&#65533; &#65533;&#1529;&#65533;^N8xf&#65533;&#65533;&#65533;e&#65533;&#65533;&#65533;v&#65533;:5&#65533;
&#65533;D&#65533;j&#65533;&#65533;s&#65533;&#65533;&#65533;{&#65533;&#65533;&#65533;&#65533;&#1424;&#65533;|_:&#65533;&#65533;&#65533;&#65533;sU&#65533;&#65533;&#65533;&#65533;&#65533;&#65533;Ll&#65533;G6&#1085;&#65533;0lKOy&#65533;&#65533;&#65533;&#65533;&#65533;&#65533;d&#65533;L&#65533;&#65533;2&#65533;&#65533;&#65533;u}&#65533;W~<&#65533;&#65533;&#65533;W&#65533;&#65533;&#65533;&#65533;_&#65533;&#65533;&#65533;'&#1021;&#65533;&#65533;&#1327;&#65533;&#65533;&#65533;&#51580;&#65533;&#65533;}&#65533;K`&#65533;&#65533;&#65533;*xUjO&#65533;&#65533;&#65533;D}&#65533;%&#65533;LP&#65533;&#65533;z&#1897;&#65533;&#65533;Z&#65533;&#65533;&#1959;&#65533;&#65533;&#65533;&#1025;(&#65533;&#65533;l&#65533;&#160;U&#65533;&#65533;Tr&#65533;&#65533;F8&#65533;]j?&#65533;&#65533;?X>&#65533;&#65533;&#65533;%&#65533;y&#65533;&#65533;&#65533;eB&#65533;&#65533;&#65533;<&#65533;&#65533;&#65533;&#65533;&#65533;&#65533;r.d&#65533;[&#65533;-G&#65533;&#65533;&#65533;o&#65533;&#65533;&#65533;&#65533;&#65533;	&#65533;&#65533;&#65533;y&#65533;&#65533;&#65533;f&#65533;&#65533;&#65533;&#65533;rC&#65533;%&#65533;&#65533;C&#65533;&#65533;x&#65533;)&#65533;&#1093;&#65533;&#221;&#65533;5G>B0pf&#65533;&#65533;5&#65533;&#65533;&#65533;&#65533;&#65533;u&#65533;&#1577;N&#65533;sE&#65533;&#65533;$&#65533;xD6&#65533;&#65533;&#65533;&#65533;$&#65533;X&#65533;Nj&#1094;&#65533;O&#65533;C&#527;&#65533;iq=&#65533;&#65533;T&#65533;Cz&#65533;/yqt&#65533;&#374;GB-&#65533;G&#65533;$&#65533;&1&#65533;&#65533;&#11095;&#65533;&#65533;#&#65533;&#1520;&#65533;&#65533;&#65533;I&#65533;8&#65533;&#65533;R&#65533;&#65533;<&#65533; &#65533;$'ID6&#65533;s&#1180;&0&#65533;&#65533;&#65533;nzR&#65533;[)&#65533;&#65533;&#65533;&#65533;w&#65533;&#259;(&#65533;kVKm&#65533;&#1053;&#65533;d6qO[zsk&#65533;&#65533;&#65533;=&#65533;&#65533;&#65533;Op&#65533;&#65533;&#65533;)g&#65533;&#65533;X2
2&#65533;|&#65533;&#65533;8&#65533;O&#65533;&#65533;&#65533;%$}&&#65533;w&#65533;&#65533;&#65533;Y>&#65533;iG:&#65533;&#65533;o&#65533;&#65533;	3Y&#389;&#65533;r&#65533;&#65533;l(,&#65533;x&#1093;&#65533;q&#65533;&#65533;c<'j&#1118;&#65533;2&#65533;&#65533;h?&#65533;&#65533;&#65533;k&#65533;&#65533;\&#65533;\&#65533;0&#65533;&#65533;&#65533;	$&#65533;&#65533;I&#65533;&#1177;&#402;P0u'&#65533;&#65533;&#1242;&#65533;&#1310;m)6s&#65533;&#65533;&#65533;a&#1103;y^&#65533;&#65533;T&#65533;Y&#65533;&#65533;L&#65533;U&#65533;&#65533;&#1414;&#65533;t&#65533;Q&#65533;\[&#65533;&#65533;M&#65533;r&#65533;&#65533;a&#1897;&#65533;,I&#65533;A&#65533;&#65533;&#65533;&#65533;I&#670;A&#65533;&#65533;&#65533;\&#65533;V&#65533;&#65533;&#65533;(&#65533;h&#1508;&#65533;&#65533;i&#65533;u&#65533;w&#65533;*'&#65533;*&#65533;)1&#65533; -&#65533;&#65533;4H-&#65533;&#65533;&#65533;&#65533;x&#65533;b&#65533;&#1453;b&#1450;&#65533;*N&#65533;	[&#65533;&#65533;Z&#65533;j&#65533;&#65533;k%&#65533;Y'n&#65533;ns,&#65533;g&#65533;&#65533;W&#65533;&#65533;&#65533;D&#65533;-'R]&#65533;&#65533;&#65533;"&#65533;&#65533;q&#65533;mM&#65533;T&#65533;6V&#65533;&#1269;&#65533;Tsk&#65533;j&#437;&#65533;&#65533;&#65533;&#65533;&#65533;&#65533;eM^&#65533;v&#65533;;&#65533;)&#65533;&#65533;;a&#65533;&#65533;]iZaY&#65533;&#65533;r7&#65533;&#65533;eb\&#65533;k[&#65533;&#65533;w&#65533;M&#65533;nm&#65533;&#65533;&#65533;&#65533;&#65533;&#65533;H%|&#65533;&#65533;t&#65533;&#65533;hnt&#65533;f_&#65533;F&#1342;&#65533;e-T&#65533;&#65533;&#65533;&#65533;V}l&#65533;-$&#65533;K&#65533;&#2010;&#65533;&#65533;&#65533;&#65533;&#65533;:&#65533;v&#65533;&#65533;&#65533;h&#65533;gLcgx&#65533;7&#65533;1Eq&#65533;DG&#65533;&#65533;.&#65533;9&#65533;&#65533;7&#65533;Rk0Mz&#65533;&#65533;&#65533;5&#65533;&#65533;&#65533;_&#65533;R&#65533;b&#65533;&#65533;60&#65533;uL&#65533;K&#65533;A&#65533;jl&#65533;&#65533;&#1400;&#65533;X~&#65533;$&#65533;&#65533;&#65533;&#65533;b&#65533;&#65533;&#65533;&#65533;<&#65533;Pmd&#65533;=B&#65533;&#1509;p&#65533;&#65533;;&#65533;Ww&#65533;\&#65533;&#65533;&#65533;h2&#65533;<&#65533;&#1484;"6&#65533;(L&#65533;D&#65533;q&#65533;&#1798;b&#65533;~&#65533;&#65533;\&#65533;=&#65533;&#65533;&#65533;4&#65533;&#65533;e&#65533;>3&#65533;&#65533;&#65533;n&#65533;\hV&#65533;&#65533;M&#65533;&#65533;&#65533;A&#65533;<&#65533;&#65533;&#757;u&#65533;&M&#65533;&#65533;&#1222;&#65533;&#65533;-6&#65533;&#30322;S&#65533;&#65533;t&#65533;;&#65533;dZ&#65533;&#65533;&#65533;&#65533;&#65533;LUi&#65533;&#65533;&#65533;d&#65533;&#65533;&#65533;i&#47364;&#65533;&#65533;&#65533;&#65533;&#65533;&#65533;&#65533;&#65533;&#65533;&#65533;&#65533;w~&#65533;&#65533;0&#65533;iGX"&#65533;&#65533;4DC&#65533;&#65533;z&#65533;Z&#65533;j&#65533;&#65533;&#65533;c&#65533;&#65533;V&#65533;&#65533;&#65533;&#65533;&#65533;}&#65533;&#65533;W&#65533;9&#65533;&#65533;K&#65533;&#65533;&#413;&#65533;K8&#65533;&#5136;4% &#65533;&#65533;&#65533;&#65533;&#65533;&#65533;&#65533;&#65533;&#65533;&#65533;&#65533;xc:hP&#65533;n&#65533;]e{&#65533;&#65533;&#65533;&#65533;&#65533;&#65533;&#65533;&#65533;&#65533;=o&#414;&#65533;&#65533;&#65533;i&#817;mp&#65533;T-&#65533;8&#65533;#&#65533;&#65533;&#65533;&#65533;&#65533;9#(a%&#65533;&#1721;&#65533;&#65533;C!@&#65533;&#65533;&#65533;O&#65533;&#1245;>&#65533;&#65533;ON&#65533;|Gw&#65533;&#65533;nyk&#65533;&#65533;e&#65533;C&#65533;&#65533;M&#65533;&#65533;&#65533;&#65533;|&#65533;0;&#65533;&#65533;&#65533;&#858;&#65533;u^&#65533;&#65533;&#65533;]&#65533;>?&#65533;&#65533;N&#65533;&#65533;&#65533;<&#65533;8&#65533;&#65533;pV84]&#65533;&#934;n&#1319;Nx&#65533;W&#65533;&#65533;b&#65533;w~_&#65533;&#65533;&#65533;&#65533;&#65533;t-;l&#65533;Y&#65533;c&#1495;&#65533;&#65533;&#65533;&#65533;&#65533;&#65533;S&#65533;&#65533;&#65533;&#65533;&#65533;N&#65533;&#1179;&#65533;&#65533;&#65533;&#65533;;&#65533;&#65533;]VX&#65533;&#65533;&#65533;~&#65533;&#65533;^&#65533;&#65533;?}&#65533;&#65533;&#65533;u&#65533;.Q	&#65533;&#65533;&#65533;&#65533;&#65533;-m!&#65533;j&#65533;RR&#65533;W&#65533;|&#65533;&#65533;&#65533;&#65533;&#65533;G&#928;?&#65533;&#65533;&#65533;Oz&#65533;N&#65533;&#65533;&#65533;?m&#65533;{&#391;&#65533;z&#65533;&#65533;&#65533;&#65533;js&#65533;&#65533;&#65533;&#65533;&#65533;[=v[&#65533;>&#65533;&#65533;W&#65533;a&#65533;|q&#65533;;xoD"&#65533;O&#65533;&#65533;&#65533;&#65533;z`}&#65533;Gr5u&#65533;&#65533;}&#65533;g&#65533;7~&#65533;V&#65533;T&#65533;]&#65533;gy&#65533;wl7&a2m2&#65533;Q&#65533;u~&#65533;&#65533;'~&#65533;C&#65533;&#65533;y&#65533;&#65533;yp&#65533;&#65533;&#65533;p&#65533;&#65533;&#65533;,&#65533;Z.&#65533;&#65533;-&#65533;w&#65533;1&#65533;&#65533;}&#65533;Bx&#65533;&#65533;&#65533;&#384;&#65533;~&#65533;rFy&#65533;&#65533;&#1397;lW&#65533;Z&#65533;&#65533;&#65533;x&#65533;/&#65533;{E&#65533;&#65533;g<7&#65533;#h&#65533;&#65533;&#65533;X&#65533;uY&#65533;&#65533;1&#1538;^&#65533;&#65533;p&#65533;H&#65533;7&#65533;&#65533;F&#65533;&#65533;%e9&#65533;g:(r&#65533;6B&#65533;&#1478;&#65533;&#65533;&#65533;f~&#65533;&#65533;u&#65533;a-'&#65533;&#65533;&#65533; Y&#65533;&#65533;|&#65533;sRzS&#65533;|&#65533;P&#65533;&#65533;&#65533;&#65533;)&#65533;_&#1544;&#65533;&#65533;&#65533;p0&#65533;P3b`p&#65533;&#65533;&#65533;Z&#65533;&#65533;}EH&#65533;nH&#65533;p&#65533;P&#279;&#65533;q8&#65533;1F&#65533;'&#65533;;Hs'&#65533;]"V9&#65533;&#65533;N&#65533;&#65533;&#65533;&&#65533;&#65533;W&#65533;X&#65533;&#65533;&#65533;Xz&#65533;H&#65533;&#65533;&#65533;&#65533;&#65533;&#65533;&#184;&#65533;&#65533;&#65533;we&#65533;
&#65533;&#65533;&#65533;&#65533;&#65533;a&#65533;&#65533;S&#65533;6F{&#65533;&#65533;l&#65533;H&#65533;T&#65533;g&#65533;&#65533;&#65533;&#65533;&#65533;}f7K2FS&#65533;&#65533;&#65533;&#65533;sp&#65533;sT&#65533;&#65533;T&#65533;&#65533;&#65533;&#1550;&#65533;&#65533;&#65533;8&#65533;&#65533;hgv&#65533;WR&#65533;W&#65533;`@r&#65533;&#65533;&#65533;:&#65533;&#65533;5&#65533;R<&#65533;&#65533;&#65533;&#65533;j&#65533;&#65533;R&#65533;|&#65533;C*9{&#65533;|(Q&#65533;h&#65533;&#65533;W3&#65533;&#65533;&#65533;&#65533;)&#65533;&#65533;H&#65533;&#33899;&#65533;Uc&#65533;&#65533;&&#65533;&#1613;Zw&#65533;W&#65533;r&#65533;'{&#65533;4&#65533;&#65533;&#65533;Yt&#65533;9&#65533;&#65533;g&#65533;XX&#65533;>9&#65533;&#65533;B&#1617; Y&#65533;!)&#65533;K&#65533;&#65533;'&#65533;&#65533;&#65533;7&#65533;&#1893;&#65533;}&#65533;V&#65533;H{K&#65533;R2&#65533;)\d=&#65533;&#65533;C8}'&#65533;&#65533;)w<&#1619;?Y&#65533;AY&#65533;u&#65533;&#65533;,&#65533;&#65533;hy&#65533;&#65533;LM&#65533;D&#596;t&#65533;&#65533;&#65533;G&#65533;&#65533;Dj-)`&#65533;&#65533;&#65533;r&#65533;V&#65533;8&#711;k!&#65533;h&#65533;&#65533;&#65533;&#65533;v&#65533;&#65533;&#65533;9y&#65533;&#65533;8&#65533;t}di&#65533;@yl&#1605;&#65533;&#1622;n&#65533;}!'&#65533;&#591;&#65533;hu9&#65533;jH&#65533;RU&#65533;od&#65533;&#65533;&#65533;&#65533;&#65533;&#65533;&#65533;&#65533;&#65533;p8$&#65533;&#65533;&#65533;y&#65533;&#65533;z)h&#65533;&#65533;&#65533;&#65533;&#65533;&#65533;Cy&#65533;&#65533;&#65533;&#65533;&#65533;&#65533;o&#38485;xu&#65533;g&#65533;&#65533;&#65533;&#65533;v3&#454;&#65533;T&#65533;&#65533;hv&#65533;&#65533;&#65533;fd&#65533;&#65533;&#65533;&#1721;&#65533;"&#65533;+9to&#65533;&#65533;&#65533;&#65533;&#526;&#65533;&#65533;3&#539;&#65533;&#65533;&#65533;&#65533;	&#65533;&#65533;&#1630;&#65533;&#65533;z&#65533;x}&#65533;i&#65533;&#65533;&#65533;l&#65533;&#65533;&#65533;&#65533;&#65533;&#65533;&#65533;R&#65533;&#65533;&#65533;&#65533;&#65533;&#65533;@&#65533;EEEs*[y&#65533;!8&#65533;
&#65533;|&#65533;&#65533;s&#65533;&#1632;&#65533;s&#65533;&#65533;&#65533;J&#65533;&#65533;Yw&#65533;&#65533;&#65533;[&#65533;&#65533;&#65533;&#65533;&#65533;&#65533; &#65533;&#65533;n&#65533;&#65533;&#65533;&#65533;&#65533;&#1400;&#65533;&#65533;&#65533;&#65533;&#1320;rrim&#65533;&#65533;x&#65533;&#65533;&#65533;7W&#65533;|&#65533;&#65533;&#65533;8Y&#65533;&#65533;)&#65533;&#65533;&#65533;&#65533;=
t7&#65533;^Y&#65533;&#65533;x&#65533;&#65533;u&#65533;&#65533;&#65533;&#65533;	:&#65533;&#65533;&#65533;P&#65533;i&#65533;F9&#65533;nY&#65533;&&#65533;&#65533;Xy)&#1667;&#65533;i%D&#65533;&#65533;&#65533;hdj&#65533;&#65533;+&#65533;&#65533;&#65533;l&#1702;j&#65533;DZ&#65533;r&#65533;&#65533;b&#65533;&#65533;&#61988;,&#1572;R:&#65533;|J&#65533;"&#65533;&#65533;&#65533;&#65533;z&#65533;5h&#65533;H&#65533;&#65533;&#65533;&#65533;&#65533;+&#65533;lr&#65533;8&#65533;0&#65533;`7W&#65533;&#65533;Y-&#65533;q5k&#65533;lG&#65533;&#65533;&#39324;&#1705;&#65533;&#65533;&#65533;x&#65533;v&#65533;&#65533;&#65533;jt{&#1703;&#65533;&#43459;:&#65533;&#65533;&#65533;&#65533;&#65533;&#65533;*&#65533;&#65533;z&#65533;&#65533;&#65533;e&#65533;&#65533;&#65533;&#65533;U&#65533;?&#65533;&#65533;5*&#65533;lc&#65533;&#1761;';&#65533;5&#1689;&#65533;&#65533;|&#65533;x&#65533;v&#65533;&#65533;&#65533;&#65533;&#65533;&#65533;&#65533;&#651;X&#65533;&#65533;&#1538;&#65533;&#65533;&#65533;&#65533;&#65533;&#65533;&#65533;&#1703;&#65533;Z&#65533;&#65533;
&#65533;&#65533;z&#65533;&#65533;&#65533;&#65533;/&#65533;c;fu&#65533;&#65533;	W&#65533;&#65533;*&#65533;&#669;j&#65533;&#65533;	"&#65533;P&#65533;&#65533;s&#890;&#65533;&#65533;&#1711;&#65533;
&#65533;&#65533;&#65533;&#60961;&#65533;&#65533;&#65533;&#65533;&#685;&#65533;&#65533;m&#65533;&#65533;&#1776;&#65533;&#65533;&#65533;[&#65533;&#65533;j&#65533;&#65533;y[_&#65533;1Y\g:&#65533;~&#65533;&#65533;
&#65533;&#65533;n";&#65533;$&#65533;&#65533;&#1769;&#65533;&#65533;7&#65533;&#65533;
&#65533;s&#1714;.;&#65533;&#65533;&#65533;&#65533;\&#65533;M&#659;&#65533;&#65533;z&#65533;	&#65533;
&#65533;<&#65533;;&#65533;&#65533;(&#65533;&#65533;:&#65533;H6&#65533;&#65533;T&#65533;&#65533;/&&#736;&#65533;&#65533;O&#65533;&#65533;]&#65533;&#65533;&#46639;+;&#65533;X&#754;.&#65533;&#65533;u*&#65533;=Y&#65533;&#65533;&#65533;&#65533;R:&#65533;9[&#65533;:&#1779;h&#65533;&#65533;>k&#65533;^&#65533;&#65533;CK&#65533;a&#65533;!&#65533;&#65533;&#65533;9a&#65533;&#65533;P&#65533;p&#65533;'&#65533;|&#1783;&#65533;&#536;&#65533;&#65533;*&#65533;Y[&#65533;2&#65533;&#65533;MJ&#65533;&#65533;j&#65533;y&#65533;&#65533;f{&#65533;&#65533;&#65533;&#65533;j;&#65533;&#65533;X&#65533;&#65533;&#65533;(Y&#65533;&#65533;iZ&#65533;&#57679;%&#65533;&#65533;&#40420;[&#65533;&#65533;&#65533;s&#1095;&#65533;&#65533;k&#65533;&#65533;&#1786;^K&#65533;&#65533;K:&#65533;"&#65533;&#65533;&#65533;K&#65533;&#65533;&#65533;&#65533;&#65533;8pK&#613;&#65533;&#65533; &#65533;\&#65533;W&#65533;F&#65533;&#65533;{&#65533;&#699;&#65533;&#65533;&#1084;&#65533;&#65533;&#65533;&#65533;&#65533;&#65533;&#65533;@&#65533;&#65533;&#65533;&#673;&#65533;;&#65533;&#64053;&#1223;&#65533;>&#65533;&#65533;d&#65533;&#65533;7&#65533;&#65533;&#65533;&#65533;&#65533;&#65533;{&#65533;&#30459;&#65533;&#758;m+sLd&#65533;&#65533;&#65533;&#65533;&#1524;Q[&#65533;&#65533;&#65533;&#65533;&#1243;&#65533;&#1339;&#65533;&#65533;K&#65533;&#65533;&#65533;\&#65533;<&#65533;&#1691;&#65533;&#65533;&#65533;4;&#65533;&#65533;K&#65533;{
&#65533;&#1946;&#65533;&#65533;{&#65533;&#65533;&#49085;&#750;&#65533;kw&#65533;&#65533;[&#65533;%&#65533;&#65533;}+&#65533;&#65533;&#47709;:&#65533;D*&#65533;(\&#65533;\&#65533;,&#65533;&#65533;&#65533;&#65533;&#65533;18&#65533;&#1866;&#65533;<&#65533;8\&#65533;&#65533;&#248;&#1726;&#65533;K&#65533;L&#65533;&#65533;:&#65533;Cl&#65533;M&#65533;&#1791;"<&#65533;$\&#65533;1;&#65533;#&#65533;&#65533;&#65533;&#65533;*&#1803;&#65533;&#65533;Z&#65533;&#65533;Y&#65533;&#65533;{&#65533;8,&#65533;&#65533;
&#65533;&#65533;&#65533;s&#65533;&#65533;&#65533;&#65533;&#65533;&#65533;M&#65533;(&#65533;&#65533;+&#65533;&#65533;K&#65533;&#65533;&#65533;&#65533;M<&#491;&#1778;&#65533;&#65533;*&#65533;&#65533;T&#65533;/&#65533;&#65533;&#65533;&#760;Z&#65533;&#65533; &#65533;&#65533;^&#65533;&#65533;fp&#65533;d&#65533;&#65533;_&#65533;L&#65533;*&#1643;u&#65533;&#65533;&#65533;&#65533;&#65533;h:&#65533;NK&#65533;&#1028;FrL&#65533;u&#65533;&#591;&#65533;t&#65533;&#65533;{<&#381;&#65533;&#468;&#65533;&#65533;Z&#65533;&#65533;&#65533;l&#65533;GY&#65533;_&#65533;&#522;&#793;&#65533;&#65533;&#65533;&#65533;\~&#65533;:&#65533;&#65533;&#33426;&#65533;&#65533;6&#65533;&#429;A&#65533;]9	Bj&#65533;&#65533;z&#65533;&#65533;&#65533;&#65533;v<&#65533;&#65533;&#32612;\&#65533;.&#65533;&#65533;x&#1819;&#65533;&#65533;5&#65533;&#686;&#65533;k &#65533;&#65533;&#65533;&#1756;&#889;&#65533;&#65533;f&#65533;&#65533;&#546;&#65533;&#65533;&#65533;&#65533;&#65533;&#65533;&#1201; i&#65533;&#65533;&#65533;&#65533;&#65533;&#65533;\&#65533;&#65533;&#829;&#65533;,&#65533;a&#65533;&#65533;|&#65533;y&#65533;&#65533;&#65533;&#65533;&#65533;_H&#206;&#65533;&#65533;&#65533;&#65533;&#65533;&#65533;&#755;<&#65533;&#65533;&#649;;&#424;&#65533;&#1815;&#65533;&#65533;&#65533;j&#65533;&#65533;&#65533;&#65533;&#65533;l&#65533;&#65533;,&#65533;&#65533;&#65533;&#65533;&#65533;&#65533;R&#65533;&#65533;&#65533;&#65533;z&#65533;&#65533;&#65533;&#65533;&#65533;&#65533;p&#65533;&#65533;9&#65533;&#65533;k+&#65533;]&#65533;&#65533;&#65533;&#1496;r&#65533;&#65533;&#65533;]Z^&#65533;&#65533;&#65533;&#65533;	{&#65533;&#1227;&#65533;&#65533;&#65533;;&#65533;];&#65533;#M&#65533;m&#65533;W|&#65533;l&#65533;(=&#65533;&#65533;&#65533;*&#65533;&#65533;&#65533;|&#65533;&#471;&#65533;&#1895;&#65533;q3k&#65533;&#65533;Jl&#65533;_YX'8&#65533;&#65533;l&#65533;&#65533;&#65533;&#65533;<&#65533;C&#65533;&#65533;&#65533;&#65533;&#65533;a;&#65533;B&#65533;IM&#65533;&#1564;&#65533;c&#65533;r&#65533;&#65533;&#65533;&#65533;,&#65533;&#65533;-
&#65533;TM&#65533;7&#65533;&#65533;j&#65533;q&#65533;&#65533;q:&#65533;&#65533;&#65533;&#65533;`&#65533;QL&#65533;&#1707;&#65533;F-&#65533;&#65533;&#65533;M&#65533;&#65533;&#65533;&#65533;&#65533;&#65533;&#65533;(m&#65533;p&#65533;&#65533;M&#65533;&#65533;&#814;`
&#65533;{q&#65533;!,	L&#65533;&#605;&#65533;&#1128;-&#65533;&#1626;&#65533;&#65533;&#65533;&#65533;g9&#65533;&#65533;Kz^(&#65533;y*&#65533;7&#65533;lm&#1626;&#65533;&#65533;s&#65533;&#1752;m&#572;M&#65533;&#65533;&#65533;&#65533;V&#1393;&#65533;O&#65533;&#1510;&#65533;&#1222;&#65533;&#65533;*&#849;=&#1774;&#65533;&#65533;&#581;&#2791;&#65533;&#65533;&#65533;f&#65533;&#1751;&#1854;&#65533;&#65533;&#65533;&#65533;&#65533;&#65533;}&#65533;&#65533;WT&#65533;&#65533;&#65533;&#65533;8&#65533;&#65533;M&#65533;&#65533;&#65533;&#65533;&#65533;]}&#65533;&#65533;&#65533;&#804;&#65533;&#65533;&#65533;&#65533;&#65533;&#65533;&#65533;(&#65533;&#65533;&#65533;&#1913;&#65533;&#65533;&#65533;&#65533;,&#65533;&#2013;&#65533;&#65533;&#65533;&#65533;n&#65533;&#65533;&#65533;&#65533;s&#753;&#1825;&#65533;&#65533;	&#65533;&#65533;=&#65533;&#65533;&#65533;l&#65533;~l&#65533;b;&#65533;&#65533;]&#65533;c-&#65533;&#65533;7&#65533;&#65533;&#65533;}&#65533;&#65533;&#65533;&#65533;&#65533;&#65533;N&#65533;	&#65533;&#65533;&#65533;X&#65533;[&#65533;&#65533;&#65533;zZ&#65533;w9&#65533;&#65533;N&#65533;&#65533;&#65533;&#65533;&#1533;&#65533;k&#65533;&#65533;&#65533;&#65533;&#65533;&#65533;&#65533;\&#65533;)&#65533;&#65533;8&#65533;&#65533;&#65533;,&#65533;&#65533;P~&#65533;-&#65533;&#65533;M&#65533;~}&#65533;&#65533;&#65533;&#65533;&#65533;&#65533;&#65533;=&#65533;&#65533;e&#65533;&#65533;&#65533;]&#65533;$~&#65533;&#44610;&#65533;-&#65533;i&#65533;&#65533;&#65533;&#65533;&#65533;&#65533;N&#65533;S&#65533;&#65533;&#65533;&#65533;q>&#65533;&#65533;&#65533;&#65533;W&#65533;&#65533;&#65533;&#65533;E|[&#65533;&#65533;N&#65533;&#65533;\&#65533;&#65533;&#1964;&#65533;&#865;&#65533;&#65533;zj&#65533;&#65533;&#65533;&#65533;&#65533;I&#65533;&#65533;K.&#65533;w~&#65533;&#65533;(&#65533;s^&#65533;N&#65533;&#65533;&#65533;&#65533;&#65533;(&#65533;{&#65533;&#65533;&#65533;n&#65533;&#65533;&,&#65533;^^&#65533;]&#65533;&#65533;&#65533;&#65533;a&#65533;&#65533;`&#65533;&#65533;&#65533;&#65533;>&#65533;&#65533;&#65533;&#65533;n&#65533;&#1753;~&#65533;&#65533;&#65533;&#65533;&#40910;&#65533;&#65533;&#65533;&#65533;&#65533;&#65533;0&#65533;&#65533;&#65533;J&#65533;L1&#290;&#65533;&#65533;&#65533;.&#65533;;^&#6092;&#65533;E&#65533;&#1713;&#65533;&#65533;c&#1783;&#65533;&#65533;&#65533;&#65533;&#65533;&#65533;&#65533;&#7726;&#65533;>&#65533;&#65533;&#1754;~&#65533;&#65533;^&#65533;&#366;oi&#65533;&#65533;iG&#65533;&#670;&#22749;&#65533;&#65533;&#65533;&#65533;&#65533;&#65533;&#54141;&#54189;&#65533;Y\&#65533;&#65533;&#684;*&#65533;&#65533;-&#65533;&#65533;&#65533;O&#65533;&#65533;&#65533;&#936;&#65533;&#65533;&#65533;&#65533;&#65533;&#65533;R2&#65533;I&#65533;&#65533;~&#65533; &#65533;&#65533;&#65533;.&#65533;~&#65533;&#65533;&#65533;&#65533;&#65533;r&#65533;&#65533;&#65533;>&#65533;	~&#65533;&#65533;&#65533;&#65533;	&#65533;&#65533;&#65533;&#65533;>&#65533;5.&#65533;_&#65533;&#65533;&#65533;&#65533;4&#65533;&#65533;&#65533;&#65533;&#65533;&#65533;&#65533;>&#65533;&#65533;o&#65533;p&#65533;&#65533;B&#65533;&#65533;
&#65533;)&#65533;&#65533;&#65533;&#65533;&#65533;1/&#65533;3&#65533;&#65533;5&#65533;&#65533;&#65533;&#65533;&#65533;m&#65533;&#65533;&#65533;&#65533;&#65533;&#65533;<&#65533;&#65533;&#65533;^ &#65533;&#65533;n&#65533;&#65533;&#65533;z&#65533;&#65533;&#65533; I&#65533;&#65533;&#65533;.&#65533;L/&#65533;N&#65533;&#65533;&#65533;-&#65533;r?&#65533;8&#65533;&#65533;A}&#65533;E&#65533;&#65533;&#65533;&#65533;&#65533;&#65533;z"i&#65533;&#65533;>&#65533;&#65533;&#65533;&#65533;&#65533;&#65533;&#65533;@&#65533;&#65533;^&#65533;_&#65533;0z&#65533;.&#180;j&#65533;&#65533;;&#65533;]&#65533;&#65533;oO&#65533;&#65533;/&#1625;O&#65533;(&#65533;&#65533;&#65533;&#65533;X&#65533;&#65533;?&#65533;p.&#65533;R&#65533;&#65533;&#65533;&#65533;x&#65533;&#65533;&#65533;8&#65533;&#65533;;&#65533;&#65533;&#65533;&#50271;&#65533;M&#65533;O&#65051;&#65533;&#65533;&#65533;&#65533;wl&#65533;&#65533;>&#65533;&#65533;_&#65533;&#21998;&#65533;&#286;&#65533;&#65533;&#65533;&#65533;&#65533;/&#65533;&#65533;&#65533;&#65533;;M&#65533;&#65533;&#65533;~Q&#65533;&#65533;&#65533;&#1845;o&#65533;&#65533;&#65533;&#65533;6&#65533;&#65533;&#65533;&#65533;&#65533;m)&#65533;&#65533;&#65533;"o&#65533;A&#65533;&#65533;&#65533;&#65533;&#65533;?&#23327;&#65533;b/&#65533;\&#65533;&#65533;/I&#65533;&#65533;&#65533;z&#65533;0&#65533;&#1583;&#65533;&#65533;O&#65533;&#65533;}&#65533;&#65533;SP&#65533;@=&#65533;&#65533;aH&#65533;&#65533;C&#65533;%&#161;X&#65533;"&#65533;&#65533;&#65533;l&#65533;&#65533;&#65533;G&#65533;dD&#65533;$YR&#65533;&#65533;'C&#65533;&#65533;&#65533;%&#65533;10e&#412;&#1637;&#65533;&#855;&uz&#65533;	&#65533;&#65533;&#983;<}&#65533;&#65533;2&#1064;&#65533;_I&#65533;.e&#65533;&#65533;i&#65533;YQUMMuJ&#65533;&#65533;RX&#65533;&#65533;&#65533;&#65533;&#65533;W&#65533;a&#334;%&#65533;l#&#65533;i&#65533;&b{&#65533;&#65533;[&#65533;q&#65533;&#933;[&#65533;. &#65533;y&#65533;&#65533;&#65533;&#65533;&#65533;_&#65533;&#65533;&#65533;%<&#1584;_&#65533;&#65533;&#65533;&N&#65533;&#65533;`&#201;&#65533;%g&#65533;&#65533;&#65533;&#65533;&#65533;etbV&#65533;&#65533;sP&#65533;&#65533;q&#65533;&#65533;&#65533;Y4&#1055;CQ&#65533;&&#677;&#65533;Q`Me7&#65533;%&#65533;j&#65533;&#1389;&#65533;u&#65533;&#65533;$VS&#65533;H&#65533;&#65533;&#65533;%&#65533;&#65533;&#65533;]B&#597;/g&#65533;&#65533;&#65533;&#65533;&#65533;&#65533;O&#65533;^]&#65533;u>&#65533;&#65533;6&#65533;G&#65533;&#65533;&#65533;+&#65533;'_&#65533;&#65533;g&#65533;&#65533;&#1375;&#65533;&#65533;&#65533;{&#65533;6I&#65533;>&#65533;&#65533;O&#65533;&#65533;a&#65533;&#65533;&#65533;&#65533;&#65533;&#1916;
&#65533;&#65533;&#1984;&#65533;8&#65533;&#65533;&#65533;&#65533;&#65533;&#65533;&#65533;&#65533;A&#65533;&#65533;&#65533;&#65533;:&#372;&#65533;&#65533;B&#65533;&#65533;&#65533;A&#65533;&#65533;2&#65533;"3o&#65533;&#65533;C&#65533;&#65533;;s&#65533;&#65533;&#65533;/&#65533;&#65533;&#65533;cq&#65533;&#65533;&#65533;&#65533;&#65533;&#65533;&#65533;pp&#65533;	&#65533; &#65533;<p&#65533;&#65533;s&#65533;&#65533;	&#65533;j0I&#65533;&#65533;&#65533;&+&#65533;&#65533;:7,&#65533;1&#65533;:
&#65533;&#22056;D0&#65533;K&#65533;&#65533;&#65533;Sq&#65533;er&#65533;`&#65533;QF&#65533;&#65533;&#65533;F-&#65533;&#65533;F&#65533;&#65533;&#65533;M&#65533;A&#65533;+&#65533;H&#65533;<J&&#65533;&#65533;&#65533;ID&#65533;l&#65533;*=h&#706;&#65533;&#65533;&#65533;&#65533;&#506;$1L;%&#65533;&#65533;31K&#65533;&#65533;&#1988;&#65533;&#65533;&#65533;&#65533;s&#65533;;&#65533;\&#65533;&#65533;X&#65533;&#65533;&#65533;?&#65533;Q&#65533;B=t&#65533;	a&#65533;&#65533;IF&#65533;&#65533;&#65533;&#40068;&#65533;!&#65533;&#65533;&#65533;&#65533;&#65533;4&#65533;&#65533;&#65533;M9&#65533;&#1304;&#692;&#65533;&#1685;*ZqT5&#65533;,5&#833;&#65533;Tu&#65533;:]}&#65533;Yi&#65533;&#65533;&#65533;A&#65533;&#341;&#65533;\&#65533;&#65533;u&#65533;`&#48471;X|%&#65533;&#65533;RJ/&#65533;&#65533;&#65533;h&#65533;&#65533;&#1217;&#65533;&#65533;&#65533;&#65533;oIw&#65533;9&#65533;-&#65533;\=ePv+v7,?&#1989;W^z&#65533;&#65533;&#65533;J&#65533;&#65533;&#65533;(&#65533;&#65533;W0&#65533;&#65533;K&#65533;CL&#65533;X`i&#65533;vf&#65533;QL&#65533;&#65533;9f&#65533;&#65533;-&#65533;btufb&#65533;5&#65533;XW]&#65533;&#65533;B&#65533;&#65533;w&#741;I&#65533;z&#42221;&#65533;&#65533;&#65533;&#65533;1&#65533;&#65533;e&#65533;c&#65533;&#65533;f&#65533;&a&#65533;&#65533;&#65533;&#65533;&#65533;qv&#65533;&#65533;)^w&#33419;&#65533;&#65533;&#65533;x9v&#65533;)&#65533;[&#65533;&#65533;D&#65533;.&#65533;jS\ &#65533;[&#65533;W&#65533;&#65533;&#65533;S47&#65533;Lq&#65533;&#65533;5T&#65533;N;&#817;&#65533;3&#65533;t&#1533;&#65533;V&#65533;&#1773;&#65533;&#65533;f:&#65533;&#65533;&#65533;&#65533;z&#65533;&#65533;&#65533;Y&#65533;C{vmw|q&#65533;&#65533;${r&#65533;+&#65533;&#65533;&#65533;&#65533;qd@&#65533;&#65533;&#65533;&#65533;&#65533;B'&#65533;W&#65533;SW&#65533;Q&#65533;&#65533;v&#65533;&#65533;;&#65533;&#65533;&#65533;&#65533; 7&#65533;&#65533;&#65533;&#65533;6&#65533;&#65533;y&#65533;&#65533;w&#65533;&#65533;&#982;&#65533;'&#65533;x&#65533;Y&#65533;&#65533;&#65533;Y&#65533;&#65533;&#65533;&#65533;&#65533;&#65533;z&#65533;&#65533;8,q&#65533;&#65533;&#65533;&#65533;&#65533;u&#65533;v&#65533;&#65533;h&#65533;'&#65533;Y&#65533;w;+&#65533;&#65533;&#65533;&#65533;&#65533;pN]&#65533;&#1240;&#65533;Fw&#65533;&#65533;5OI{&#65533;&#65533;&#65533;&#65533;&#65533;2&#65533;&#65533;k&#65533;&#65533;_&#65533;F;&#65533;i&#65533;f&#65533;&#65533;&#65533;&#65533;&#65533;&#65533;&#65533;&#65533;Mg&#65533;\&#65533;l&#65533;@+&#65533;ixY&#65533;M)h&#65533;O&#65533;M&#65533;&#65533;&#65533;&#65533;&#65533;#&#65533;W&#779;&#65533;@(&#65533;&#65533;I&#65533;&#65533;S&#65533;b&#65533;&#65533;x&#65533;*&#65533;&#65533;*&#65533;&#65533;&#65533;E&#65533;&#65533;1&#65533;&#65533;~&#65533;&#65533;&#65533;6&#65533;9<&#65533;+&#65533;&#65533;C8&#65533;&#65533;[&#65533;&#65533;&#65533;>&N&#65533;&#65533;&#65533;/&#65533;EJ&#394;&#65533;$$ &#1663;&#65533;hZ&#65533;&#65533;C	&#410;&#65533;Q|&#65533;)#~fXI5:P&#65533;U&#65533;&#65533;R$&#65533;9&#65533;&#65533;$e&#65533;rGGd&#65533;&#65533;{&#65533;&#65533;_&#65533;&#65533;X&#65533;20&#65533;,$-kyKAb&#65533;1&#65533;&#65533;"&#65533; &#65533;&#65533;8dK&#65533;	$c&#65533;.&#65533;&#65533;L&#65533;&#65533;);&#65533;C&#65533;	hF&#65533;bDe&#65533;&#65533;&#65533;J'&#65533;fS&#65533;Q&#65533;&#65533;	Q(&#65533;n&#1409;X&#65533;";F&#65533;ER&#65533;&#65533;,&&#65533;&#65533;	&#65533;d&#65533;q
S&#65533;&#65533;&#65533;&#65533;&J&#65533;U&#65533;&#65533;8&#65533;&#65533;zMo&#65533;gA&#65533;	&#65533;\&#65533;&#65533;&#65533;&#65533;&#65533;/&#65533;L&#65533;&#65533;&#65533;&&#65533;B#%&#65533;&#65533;3wb4&#65533;&#65533;gG&#65533;&#65533;>76&#1241;&#65533; &#65533;HI)&#65533;A-&#65533;&#65533;&#65533;&#65533;&#65533;&#65533;&#1015;%B&#65533;4!Am&#65533;,&#65533;]&#65533;&#65533;&#65533;&#65533;&#65533;&#65533;P&#65533;	p3%&#65533;0[tL&#65533;^&#65533;Ke&#65533;7&#65533;Q)|&#1105410;&#65533;J&#65533;Z&#683;&#65533;3&#65533;&#65533;&#65533;&#65533;&#65533;&#65533;&#65533;&#65533;H&#65533;2&#65533;7&#65533;iYm&#65533;M&#65533;&#65533;Tk&#65533;%Pj&#1310;&#65533;&#65533;(I&#65533;h]}f&#1510;&#65533;u&#65533;O&#65533;&#65533;:'&#65533;&#65533;f&#1386;*&#1386;&#65533;&#65533;&#65533;U%}&#65533;&#65533;&#65533;4+Z&#1402;&#1268;bq&#65533;&#65533;op[&#65533;)T&#65533;&#65533;n4&#65533;"Jk&#65533;T&#65533;&#25955;|&#65533;&#65533;H&#65533;&#65533;&#65533;4HE*&#65533;a&#65533;&#65533;X&#65533;.&#1435;&#65533;u,dik&#65533;V6{&#65533;D&#65533;[}&#65533;&#65533;&#65533;&#65533;&#65533;%nq&#65533;JZN&#65533;&#1396;%%)q&#65533;'&#65533;EDW&#65533;&#65533;u&#65533;&#65533;[&#65533;Q&#65533;&#65533;&#65533;&#65533;v&#65533;&#65533;&#65533;&#710;&#65533;&#65533;m&#65533;&#65533;lb\&#65533;&#65533;u&#65533;&#65533;&#65533;k&#65533;K1&#65533;:&#65533;&#65533;&#1053;.u&#65533;&#65533;]&#65533;&#65533;W1&#65533;&#65533;-Y&#65533;_w&#65533;&#65533;l[3&#65533;EuJ&#65533;&#65533;&#65533;Mo&#65533;G&#65533;&#65533;&#65533;>&#65533;	&#65533;&#65533;|&#65533;[&#65533;T&#65533;&#1125;ry-v&#65533;A&#65533;&#315;&#65533;&#65533;mM\`&#65533;&#65533;iH&#65533;$&#65533;&#65533;`;U&#65533;&#65533;p&#65533;%&#49457;&#65533;w&#65533;S-)I7&#65533;&#65533;zLJ&#65533;o&#65533;|d'&#65533;)&#65533;.&#65533;WW&#65533;X&#65533;>&#65533;q&#65533;&#65533;&#65533;\&#65533;&#65533;;&#65533;U&#65533;&#65533;&#65533;a0&#65533;x&#65533;q&#65533;o&#65533;&#65533;{f4[(&#65533;}a&#65533;&#65533;&#65533;,&#65533;gvar&#65533;U&#65533;&#65533;J&#65533;&#65533;T&#65533;&#65533;&#65533;&#1755;e'z&#65533;&#65533;&#65533;X&#65533;[khD6.&#1455;&#65533;&#65533;H&#65533;&#65533;&#65533;&#65533;o&#65533;&#65533;N&#65533;&#65533;&#65533;&#65533;&#65533;&#65533;&#65533;&#65533;T&#65533;&#65533;&#1473;&#65533;&#65533;~&#65533;r&#65533;-h1{&#65533;&#65533;>>%&#65533;\fk"V1&#65533;Ks&#65533;&#65533;E8&#65533;&#65533;&#65533;&#1154;&#65533;t&#65533;&#65533;&#65533;!&#65533;h#cr&#65533;==&#65533;&#2005;&#65533;0u&#65533;i|&#65533;S&#1348;&#65533;g&#65533;Q	k&#65533;9Z&#65533;&#65533;~&#65533;w|&#65533;&#65533;&#65533;f&#65533;(&#65533;6&#65533;&#328;g&#65533;&#65533;&#1395;&#65533;uv&#65533;&#65533;&#65533;&#65533;G[&#65533;MP&#65533;R&#65533;e&#65533;h&#65533;-&#65533;?&#65533;mmy.&#65533;63&#65533;&#65533;&#65533;)n+&#65533;R&#1917;&#65533;&#65533;7m&#65533;&#65533;&#65533;&#65533;&#65533;^*&#65533;&#1869;&#65533;P&#65533;&#65533;&#65533;7&#65533;}&#65533;j&#65533;;&#65533;&#65533;&#65533;&#65533;NS[&#65533;&#65533;;&#65533;M&#65533;v&#65533;-KJ&#65533;"I1&#65533;vnF\&#65533;o*&#65533;/nC``A&#65533;&#65533;&#65533;8&#65533;;^o{&#65533;&#65533;&#65533;#'&#65533;&#65533;&#65533;h4k[&#65533;&#65533;&#65533;&#65533;[n&#1773;&#65533;&#65533;&#65533;!'v&#65533;pc&#65533;]&#65533;&#65533;&#65533;&#65533;&#65533;&#65533;-&#43111;AW;&#65533;Mm&#65533;&#65533;#&#65533;&#65533;&#737;/&#559;&#65533;B]J&#1841;&#65533;&#65533;`s&#65533;Jk&#65533;&#4223;&#65533;&#65533;&#65533;@&#65533;a&#65533;&#65533;cg&#65533;&#65533;&#65533;g&#65533;5&#65533;d&#65533;&#65533;&#65533;&#65533;% &#65533;&#65533;&#65533;&#65533;&#65533;U&#65533;&#65533;y&#65533;&#65533;&#65533;&#65533;v&#65533;&#65533;&#65533;E&#65533;R'<&#65533;g&#65533;d&#65533;&#65533;{fnbq&#65533;m&#65533;N&#65533;&#65533;J&#65533;&#65533;&#65533;&#65533;&#65533;&#65533;&#65533;&#65533;y&#65533;#	&#65533;_KKYz&#65533;4&#65533;G9Xg&#65533;&#65533;\s&#65533;&#65533;	G}	&#65533;&#1920;)>lb&#65533;}&#65533;O&#65533;&#1811;&#65533;&#65533;m'&#65533;&#65533;/a&#65533;&#65533;&#65533;&#65533;-l&#65533;E&#65533;&#65533;1&#65533;n&#65533;n]&#65533;|&#65533;&#65533;~<	&#65533;&#65533;&#65533;O&#65533;&#65533;#&#65533;&#65533;&#65533;&#65533;1&#65533;&#65533;&#65533;&#65533;*&#1330;y&#764;&#65533;&#65533;k?&#65533;&#65533;.&#65533;+&#65533;&#65533;b+]C&#65533;6&#65533;&#45309;&#65533;&#65533;&#65533;0A&#65533;j&#65533;&#65533;&#1704;,&#65533;D@Sc@l&#65533;&#65533;+\&#65533;}&#65533;l&#65533;?<&#65533;{&#65533;bY&#65533;&#65533;&#65533;&#65533;&#65533;&#2926;&#65533;?&#65533;	Al<&#65533;#&#65533;&#65533;,&#1331;&#65533;S&#65533;dA&#65533;Z&#65533;&#65533;AL,4"&#162;A	2&#65533;2=&#65533;3&#65533;&#65533;&#65533;B&#65533;'&#65533;@&#65533;&#65533;&#65533;3B&#65533;q&#219;&#65533;&#65533;&t&#65533;'&#65533;&#65533;&#723;&#65533;&#65533;&#65533;&#65533;#&#65533;B\:&#65533;&#65533;&#65533;&#65533;&#65533;1&#65533;3&#1855;&#65533;&#65533;&#65533;c&#65533;&#323;CFL&#65533;:&#65533;C&#65533;&#65533;(&#65533;&#65533;l&#65533;J&#65533;&#65533;,,&#65533;-&#65533;+&#65533;&#65533;&#65533;&#65533;&#65533;&#65533;&#65533;@&#65533;&#65533;&#65533;An2&#65533;L)&#192;&#65533;&#65533;'&#65533;Bl&#65533;F<&#65533;&#65533;#&#65533;&#65533;{&#65533;&#65533;&#65533;;&#65533;&#65533;y&#65533;D+&#65533;AM&#65533;&#65533;NEP&#65533;&#65533;%&#65533;5&#65533;+S&#65533;BdED&#65533;:E&#1854;3&#65533;&#65533;s&#65533;$$&#65533;&#65533;ElD&#65533;&#65533;&#65533;<]&#65533;3&#65533;&#65533;&#376;&#65533;DM&#65533;&#65533;&#65533;&#65533;O4&#65533;,&#65533;d<Ee|FhA&#65533;V|&#65533;6@i&#65533;E{t&#65533;Z&#65533;&#65533;&#65533;&#65533;\&#65533;Fp&#65533;p&#65533;D!&#65533;&#65533;&#931;;E&#65533;&#65533;t&#65533;&#65533;G[&#65533;v&#65533;&#65533;s&#65533;&#65533;cGy&#65533;Gt&#65533;&#65533;{l&#65533;&#65533;ld&#65533;&#65533;&#65533;<&#65533;:&#65533;&#65533;&#65533;&#65533;q$H?<H}&#65533;&AdHBlH&#65533;&#65533;&#65533;&#65533;&#65533;A&#65533;&#65533;&#65533;&#65533;&#65533;&#65533;&#65533;&#65533;&#65533;&#65533;&#397;&#65533;&#65533;H&#65533;Do&#65533;&#65533;&#65533;L&#593;,I&#65533;LHAp-r&#65533;&#65533;&#65533;&#601;&#65533;&#65533;&#65533;x&#65533;&#65533;&#65533;H&#65533;&#65533;H&#882;&#523;<&#65533;&#65533;4&&#65533;&#65533;&#478;&#65533;&#65533;&#65533;&#65533;&#65533;&#527;&#65533;&#65533;^&#65533;q,J&#65533;s)&#65533;&#65533;&#65533;l&#661;&#65533;G&#65533;|J&#65533;&#65533;J&#65533;&#65533;JM&#65533;&#65533;b:&#65533;&#65533;&#65533;&#65533;&#65533;&#65533;&#367;4?&#65533;,&#65533;)&#65533;,J&#65533;I &#65533;9%&#65533;lK&#65533;d=&#65533;,-
$!&#65533;&#711;&#65533;&#65533;&#65533;&#65533;&#764;d&#65533;&#65533;&#65533;8&#65533;J&#65533; S&#65533;L&#65533;&#65533;I&#65533;,L&#65533;DL&#65533;\&#65533;`&#65533;?&#65533;&#65533;&#210;&#65533;&#65533;&#65533;)5&#65533;&#826;&#65533;M&#948;3#&#65533;I&#65533;B*&#65533;&#65533;?&#65533;L&#65533;L&#65533;&#65533;L&#65533;t&#65533;&#65533;|&#65533;&#65533;&#65533;&#65533;DH&#1668;-&#1339;&#65533;d3-&#65533;M&#65533;&#65533;M&#65533;&#318;&#65533;&#65533;&#65533;&#65533;&#65533;&#65533;
&#65533;$&#65533;&#65533;&#65533;J&#65533;&#65533;H&#65533;TN&#65533;lO&#65533;dN"&#65533;O&#65533;&#65533;&#65533;E@3A&#65533;&#65533;\&#65533;&#692;L&#65533;&#65533;&#65533;&#320;9&#65533;<&#65533;O|,&#65533;&#65533;$N9\Pm\O&#65533;t&#65533;&#65533;&#65533;O&#65533;&#65533;&#65533;&#65533;&#995;l&#65533;&#65533;&#65533;7"K&#65533;&#48418;&#65533;&#65533;L&#65533;&#65533;&#65533;&#65533;&#65533;H-Q&#1643;=&#65533;F&#65533;&#65533;L&#1124;&#65533;DO;&#65533;&#65533;dA&#132;Pq&#65533;P&#348;&#65533;&#65533;4F&#65533;&#65533;5!K&#645;$&#65533;&#65533;s%&#65533;&#65533;&#1027;&#65533;&#65533;&#65533;&#65533;L6&#65533;&#65533;+D&#65533;A&#65533;O&#65533;&#65533;&#65533;&#1151;&#1282;&#65533;&#65533;r&#65533;&#65533;&#65533;&#65533;&#65533;&#1140;&#65533;Q
&#65533;&#65533;#&#65533;&#937;[H ES&#65533;&#65533;&#65533;&#65533;&#65533;&#65533;P&#65533;&#65533;&#65533;&#65533;&#65533;X<P&#65533;&#65533;&#65533;R<&#65533;G.&#65533;&#65533;^S1S2u3=S5-TB&#65533;K&#65533;&#65533;&#65533;&#65533;&#65533;&#65533;&#65533;d&#65533;&#65533;TR&#65533;&#65533;9UP&#65533;J&#65533;$&#65533;<&#360;&#65533;&#65533;&#65533;+U6g&#65533;&#65533;&#65533;&#65533;&#65533;&#65533;&#65533;M@&#65533;&#65533;2TC]UV&#65533;&#65533;Q#&#65533;&#65533;&#65533;cT&#65533;t&#1339;&#65533;T9A&#65533;|&#65533;&#65533;&#65533;&#65533;L&#65533;&#65533;)S&#65533;=&#65533;&#65533;Q%&#65533;&#65533;&#65533;
&#65533;O&#65533;Di:&#65533;;&#65533;V&#65533;&#65533;&#65533;T=&#65533;j3ZuGMR/&#65533;Rz&#65533;S&#65533;tQ;&#65533;&#1403;&#65533;Q`e&#65533;&#65533;[&#65533;&#65533;UQ&#65533;R_4Vd5UxU&#65533;f&#65533;g&#65533;V{US>xKj&#65533;&#65533;8&#65533;V3&#65533;&#65533;%K	&#65533;X&#65533;&#65533;&#65533;8&#65533;V&#65533;Nq-N&#65533;&#65533;S&#65533;K&#65533;k@vmNw&#65533;S&#65533;U&#65533;e&#321;&#65533;&#954;	&#65533;{m&#65533;B8#&#65533;O&#65533;U&#65533;X&#65533;&#65533;V&#65533;+&#65533;&#65533;P&#65533;}YpN&#65533;(&#65533;*&#65533;9&#65533;&#65533;G&#65533;\W&#65533;l&#1482;}W&#65533;&#1548;E&#65533;&#65533;,R&#207;e&#65533;}ETW&#65533;L&#65533;&#65533;E&#65533;&#65533;U&#65533;-&#65533;&#65533;B&#65533;&#65533;b0&#65533;&#65533;&#65533;lP&#65533;KWum&#65533;&#65533;C&#65533;&#65533;H&#65533;&#65533;&#1503;=&#1740;&#65533;&#65533;&#65533;X0,Z&#65533;&#65533;&#65533;:&#65533;i5&#65533;~&#65533;%&#65533;&#65533;&#65533;%&#65533;Z&#65533;=&#171;T&#65533;eP&#65533;&#65533;&#65533;3ZX=&#65533;&#65533;a&#65533;&#1609;&#65533;&#1137;5[&#65533;Z&#65533;][!#&#65533;
|[WD&#65533;-&#1189;&#65533;&#1020;&#65533;&#1789;&#65533;[&#65533; \`&#65533;&#1670;&#65533;&#65533;&#65533;&#65533;&#65533;5Lz&#65533;&#65533;]]&#65533;&#65533;-[&#65533;u&#65533;x&#65533;&#65533;M4&#65533;C@&#65533;\ &#65533;.&#65533;<2&#65533;&#65533;A&#65533;]&#65533;\&#989;&#65533;-&#65533;&#65533;&#65533;&#65533;U+&#65533;Z&#1117;&#237;5\&#65533;5?b&#547;S]&#65533;&#65533;Y&#1549;&#1908;&#65533;&#65533;&#65533;^&#65533;&#65533;8&#473;&#65533;WC
P&#65533;_&#65533;M&#1289;,&#65533;"&#1001;M&#65533;\&#65533;&#65533;,]&#65533;}&#65533;&#65533;E&#65533;&P]&#65533;&#892;&#65533;&#65533;&#65533;z[\&#65533;&#65533;^&#65533;&#65533;&#1981;`&#65533;A4&#65533;\,&#65533;&#65533;&#65533;&#65533;&#65533;&#65533;\IY&#65533;&#65533;\&#65533;5P^&#65533;&#588;&#65533;&#65533;]&#65533;}^&#65533;+&#65533;&#65533;M&#1857;&#65533;_&#65533;D&#65533;&#65533;X&#65533;&#65533;^&#65533;&#65533;&#65533;~&#65533;&#65533;u`&#65533;U&#633;&#65533;&#65533;uR&#65533;e&#65533;Y4#&#65533;&#65533;&#65533;&#65533;,&#65533;&#65533;q=W"&#1971;&#65533;G&#65533;P&#65533;Ma&#65533;=U&#65533;&#65533;va&#65533;Z&#65533;&#65533;&#65533;&#1973;&#65533;[
&#65533;u&#65533;U&#301;&#65533;&#65533;&#65533;1^b&#65533;]X(l&#65533;&#65533;&#65533;&#65533;$&#65533;&#65533;&#65533;&#65533;&#65533;&#39799;&#65533;ub&#1532;&#65533;de&#65533;~&#65533;X&#65533;&#65533;&#65533;ah&#65533;&#65533;FZ&#65533;}Z&#65533;a&#65533;M#&#65533;Z2&#65533;Z[&#65533;&#65533;&#1405;&#417;&#65533;K&#65533;&#65533;&#65533;E8&#65533;c&#65533;5V&#65533;c<&#65533;&#65533;)V&#65533;&#65533;&#65533;&#65533;4D&#65533;&#65533;@C&#65533;[q&#65533;3fe)+&#65533;4>ba&#65533;&#65533;6vc&#65533;&#65533;&#65533;&#65533;&#65533;dM&#65533;dN&#65533;d=~`eN"&#65533;d&#65533;b&#65533;&#65533;3&#65533;`BF&#65533;TV&#65533;Uv&#65533;6cH&#65533;&#65533;X&#65533;e[F&#65533;,&#65533;&#65533;&#65533;^:&#65533;e&#65533;e_&#65533;e~\#e&#65533;&#65533;&#1530;=e&#65533;z&#65533;&#65533;&#65533;V&#65533;&#65533;&#65533;Hl&#65533;f*&#65533;yb&#65533;m&#65533;&#65533;[&#65533;fp&#65533;&#65533;&#65533;%&#65533;q&#65533;&#65533;_e&#621;&#65533;m;&#65533;&#65533;lZ[U&#65533;e&#65533;f.dw&#65533;f&#65533;&#1076;SG-y~&#65533;&#65533;&#65533;&#65533;[&#65533;|&#65533;Z~~&#65533;&#65533;&#65533;e&#65533;&#65533;^~\).h?~&#65533;d&#65533;{&#65533;Pm&#1381;Fm,1&#1977;&#65533;V^&#65533;-]tU;&#253;g&#65533;&#65533;&#65533;&#65533;&#65533;=i&#65533;-&#65533;>j&#65533;&#65533;d&#65533;^&#65533;&#65533;@4E&#65533;&#65533;&#65533;&#65533;&#65533;i&#65533;&#65533;&#65533;&#65533;&#65533;h&#1100;&#65533;&#19294;&#65533;l&#65533;&#65533;kvc|j&#65533;VA&#65533;&#65533;&#65533;K$i&#65533;&#65533;&#1956;&#65533;n&#65533;H&#65533;ki&#514216;~i&#612;&#65533;&#65533;X&#65533;&#65533;&#65533;&#65533;Jf&#19374;&#65533;G&#65533;5&#386;&#65533;&&#65533;&#65533;nV&#65533;&#65533;Ej&#566;c&#65533;&#65533;&#65533;-`&#65533;&#65533;&#65533;xj&#65533;Nh&#65533;&#65533;0&#65533;kg&#65533;&#65533;&#65533;}&#65533;&#65533;&#65533;x&#65533;&#65533;*&#65533;Z&#65533;&#65533;f&#65533;e&#65533;%&#65533;~l&#65533;&#65533;m&#65533;&#65533;l&#65533;c`&#65533;&#65533;&#65533;m&#65533;&#65533;&#65533;&#65533;&#65533;&#65533;N&#65533;/&#65533;&#65533;&#65533;B&#65533;!Vm5&#65533;!z&#65533;&#65533;X&#65533;&#65533;k&#65533;&#65533;H&#65533;4&#65533;m&#65533;&#65533;&#65533;&#65533;&#65533;V[&#65533;e&#65533;>&#65533;&#65533;&#65533;&#65533;&#65533;&#65533;n&#65533;&#65533;&#65533;dn&#65533;&#65533;&#65533;&#65533;&#65533;f	o&#65533;&#65533;k&#65533;o{&#65533;R*&#65533;&#65533;&#65533;TMJ&#65533;n&#65533;^&#65533;NV&#65533;&#65533;;&#65533;&#65533;&#65533;n&#65533;&#65533;&#65533;&#384;&#65533;&#65533;Z&#65533;V&#65533;jfI&#65533;&#65533;&#65533;&#65533;&#65533;&#1102;Y&#65533;>N&#65533;N&#65533;2f6(&#65533;&#65533;&#65533;&#65533;n&#65533;*&#65533;&#65533;&#65533;*&#65533;X&#65533;&#65533;n(g&#65533;l&#65533;&#65533;_p&#65533;&#65533;vpF&#65533;]F&#65533;Y&#65533;&#65533;yoOs&#65533;&#65533;F&#65533;&#65533;&#65533;&#65533;&#65533;&#65533;H&#65533;n&#65533;&#65533;o&#65533;g&#65533;&#65533;&#65533;~q)&#65533;r*&#65533;&#65533;&#65533;no&#65533;&#65533;Wo&#65533;&#686;
'&#65533;&#65533;cf&#65533;&#65533;q2/P&#65533;&#65533;F&#65533;T&#65533;&#65533;R&#65533;&#65533;&#65533;p\<qP}m&#65533;&#65533;&#65533;&#65533;&#65533;*&#65533;q+&#65533;r,&#65533;r&#65533;&#65533;.&#65533;Nc&&#65533;F&#65533;&#902;T&#65533;&#65533;lC4&#65533;3&#65533;&#65533;H&#65533;&#65533;&#65533;&&#65533;&#65533;ns+&#65533;&#65533;m'r&#65533;&#65533;(wq>&#65533;&#65533;&#65533;&#65533;&#65533;@&#65533; &#65533;&#65533;?&&#65533;&#65533;&#65533;j&#65533;ntG&#65533;4M&#65533;&#1630;&#65533;t$&#65533;p&#817;+&#65533;j&#65533;V&#65533;&#65533;&#65533;&#65533;&#65533;c&#65533;&#65533;&#65533;&#65533;e_&#65533;e&#65533;&#65533;xvh&#65533;vP&#65533;&#65533;
&#65533;k_&#65533;&#65533;]&#65533;&#65533;?7&#65533;&#65533;=&#65533;Y&#65533;&#65533;&#65533;t&#65533;V&#65533;&#65533;j&#65533;&&#65533;I&#65533;tL'@M&#65533;&#65533;a&#65533;dO&#65533;&#65533;Puf&#65533;s|&#65533;wi&#65533;&#65533;i?&#65533;k&#65533;&#65533;A'&#65533;/&#65533;c&&#65533;4
&#65533;vY&#65533;p&#65533;%&#65533;&#65533;=s?w`&#65533;&#65533;&#65533;&#65533;f&#65533;^O&#65533;&#65533;&#65533;:&#65533;+N&#65533;w?&#65533;w{'u}w&#65533;}Gp@&#65533;r`xm&#65533;&#65533;B&#65533;&#65533;&#65533;&#65533;&#65533;V&#65533;&#65533;&#65533;n&#65533;&#65533;&#65533;Or&#65533;O&#65533;vw&#65533;&#65533;o&#65533;&#65533;xp&#65533;x&#65533;Z&#1613;&#65533;yHz&#65533;'&#65533;&#65533;&#65533;&#65533;kO&#65533;&#65533;&#65533;&#65533;hE&#65533;dA$&#65533;7&#65533;&#65533;&#65533;&#65533;&#65533;&#65533;&#65533;Zx6?b&#65533;&#65533;&#65533;]O;&#1512;x&#65533;wagr&#65533;o{&#65533;&#65533;&#65533;&#65533;zd/&#65533;N&#65533;G&#65533;&#65533;&#65533;{j&#65533;z&#65533;&#65533;zX%&#65533;&#65533;'=&#65533;&#65533;:/&#65533;&#65533;&#65533;&#65533;&#65533;2&#65533;&#65533;&#65533;&#65533;/{LG&#65533;&#65533;au}{&#65533;o&#65533;;o&#65533;c&#65533;m&#65533;&#65533;{&#65533;&#65533;{&#65533;/&#65533;&#65533;&#65533;&#65533;&#65533;&#65533;&#65533;&#65533;,^&#65533;V7&#65533;&#65533;z.&#65533;&#65533;&#65533;&#65533;&#65533;&#65533;}h&#65533;&#65533;I&#65533;s&#65533;&#65533;o&#65533;&#65533;$#&#65533;|&#65533;;&#65533;&#65533;&J,kO&#1999;{&#65533;&#65533;&#65533;S&#65533;&#65533;&#959;{h&#65533;&#65533;&#65533;o~jGu&#65533;&#65533;&#65533;m&#65533;&#65533;8u}s&#65533;&#65533;2__&#65533;&#65533;p&#65533;&#65533;}&#65533;&#65533;o&#65533;k`xP&#65533;'&#1462;&#65533;mo&#65533;Q&#65533;&#65533;h&#65533;&#65533;s~}&#65533;wz&#65533;&#65533;.&#65533;~vx&#65533;&#65533;&#65533;=&#65533;,h&#65533;&#65533;A&#65533;
&#65533;$\&#1552; &#65533;&#65533;.Dc&#65533;b2&#65533;p&#65533;&#65533;&#65533;&#464;`&#65533;x&#65533;R&#65533;d&#65533;*O&#65533;4&#65533;&#65533;%&#65533;,2&#65533;&#1060;	lf&#65533;+9uZ&#65533;Y&#65533;&#65533;N&#65533;<&#65533;&#65533;,&#65533;&#65533;&#65533;-F&#65533;2J&#65533;&#65533;S&#65533;P&#65533;&#65533;b&#65533;*&#1452;Q&#65533;r&#65533;&#65533;j&#1520;b&#65533;:)&#65533;&#65533;&#65533;$j&#65533;i[&#65533;&#65533;!r&#65533;&#65533;k&#65533;&#1980;8l&#65533;&#65533;&#65533;&#65533;&#65533;c.l&#65533;&#65533;&#65533;&#65533;(J&#65533;&#65533;h,&#65533;1d&#65533;'S&#65533;@&#5152;C&#65533;q&#65533;&#1831;&#65533;&#65533;&#65533;|D&#65533;)}&#32029;&#1322;I&#65533;=&#65533;5l&#818;=&#65533;&#1882;&#65533;m&#1850;wG&#65533;&#65533;&#65533;&#65533;@&#65533;)/>Q&#65533;q&#65533;n&#65533;&#65533;&#65533;<#H&#65533;"&#65533;&#65533;di=%&#65533;&#65533;*&#65533;6%Z&#65533;'&#65533;&#65533;B&#65533;z&#65533;~&#65533;&#65533;&#65533;&#65533;&#591;&#65533;U*T&#65533;_&#65533;&#65533;&#65533;o&#65533;>&#65533;&#65533;l&#65533;&#65533;&#65533;#&#65533;z	&#65533;C_	6&#65533;&#65533;&#65533;&#65533;
&#65533;1Y&#65533;u0!&#65533;&#65533;&#65533;&#65533;m&#65533;&#65533;6j&#65533;&#65533;Zl!&#950;&#65533;h&#65533;&#65533;x"&#65533;&#65533;&#65533;(s&#885;&#65533;&#65533;r.&#65533;&#65533;&#65533;F&#65533;&#65533;X&#65533;v-&#65533;w&#65533;&#65533;tx&#65533;7&#65533;&#65533;I&#581;L<*Y$&#65533;&#65533;M&#65533;$|X&#839;&#65533;U&#65533;&#65533;&#65533;~&#65533;&#65533;&#65533;&#65533;]h&#65533;&#65533;	&#65533;	&#65533;f:&#65533;&#65533;V&#65533;&#65533;&#65533;V"&#65533;q~&#65533;k"&#65533;9&#65533;j&#65533;i&#65533;W+&#65533;&#65533;&#65533;3&#65533;&#65533;&#65533;&#65533;z#&#65533;;&#65533;h&#65533;1&#65533;&#65533;&#65533;MJ&#65533;dRH6&#65533;#Q&#65533;N&#65533;E|P>I&#65533;V`=q%&#65533;&#65533;Z9&#65533;R&#65533;&#65533;D&#65533;Z&#65533;&#65533;%&#65533;^&#65533;&#65533;&#65533;y&#65533;`e&#65533;&#65533;f&#65533;&#65533;&#65533;IH }n&#65533;&&#65533;&&#65533;i'&#65533;w&#65533;'~&#65533;&#65533;&#65533;J(&#65533;2V[ht&#65533;&#65533;F&#65533;_-&#65533;&#65533;K6j&#65533;&#65533;&#65533;nJ&#65533;z&#65533;k&#1956;Bv&#65533;)&#65533;^&#65533;U&#65533;&#65533;&#65533;&#65533;&#65533;&#65533;H&#65533;&#65533;&#65533;&#65533;*+&#65533;&#65533;&#65533;j&#65533;&#65533;&#65533;>&#65533;k&#65533;&#65533;;&#65533;&#65533;&#65533;0&#65533;&#65533;$&#65533;}F&#1761;&#65533;OK-&#65533;&#65533;Z&#65533;&#65533;jK&#65533;u&#1281;&#65533;&#65533;&#65533;5&#65533;&#65533;&#65533;&#65533;B&#65533;{&#65533;&#65533;LG&#65533;&#740;&#65533;BI&#65533;&#65533;&#65533;&#65533;&#65533;k/&#65533;=&#65533;&#65533;&#65533;&#65533;
M&#1135;p&#65533;&#65533;4&#65533;M7&#65533;&#65533;bG&#65533;p&#65533;&#65533;`l&#65533;k=1&#1525;e&#65533;1&#65533;_&#1777;&#65533;.&#65533;&#65533;-&#65533;&#1882;|&#65533;&#65533;k&#65533;&#65533;&#65533;&#65533;&#65533;i{/7u&#65533;&#65533;)&#65533;L&#65533;O|&#491;&#65533;@&#65533;<x&#65533;C}&#65533;&#1267;*&#65533;x&#65533;%&#65533;&#65533;&#65533;&#65533;0&#1366;Y&#880;&#65533;[+1&#65533;]&#65533;g&#65533;&#65533;&#65533;&#1635;7G&#65533;&#65533;h&#65533;d&#65533;&#65533;&#1461;7&#65533;&#65533;&#65533;c&#65533;N&#65533;}&#65533;&#65533;>Vdx&#65533;&#65533;&#65533;7&#65533;&#65533;><&#65533;&#65533;~&#65533;&#65533;&#65533;3&#65533;8&#65533;&#65533;C.&#65533;&#65533;S&#65533;&#1370;[&#65533;&#65533;&#65533;k_6&#65533;&#1879;nz&#43659;&#65533;:u&#65533;{&#65533;&#65533;&#627;&#65533;$&#65533;&#65533;|&#65533;Q[&#65533;=&#65533;S,w[s&#65533;^&#65533;&#65533;&#65533;<&#65533;"&#508;&#65533;&#65533;yJZa&#65533;W9_1pa&#65533;c&#65533;&#65533;&#65533;g&#65533;&#65533;Q|&#65533;&#65533;&#65533;/8&#65533;&#65533;&#65533;m&#65533;&#65533;&#65533;&#65533;&#65533;&#65533;)wJ1ay&#65533;&#65533;!&#65533;/&#65533;&#65533;J&#65533;b&#65533;*"&#65533;&#65533;6&#65533;&#65533;H&&#65533;1&#65533;S&#65533;&#65533;&#65533;&#65533;&#65533;&#65533;iD&#578;`C&#65533;AZk&#65533;L&#65533;&#65533;&#65533;&#65533;&/t&#65533;m DaN&#24831;&#65533;&#65533;&#65533;!&#65533;&#65533;&#65533;&#65533;&#65533;;&#65533;e&#65533;M&#65533;&#65533;G&#65533;&#65533;1Mi7x#&#65533;(&#65533;&#65533;&#23566;;&#65533;&#65533;V9
P&#65533;XC&#65533;&#65533;@&#65533;$&#65533;ON|&#65533;&#65533;zs&#65533;lE&#65533;|&#65533;b&#65533;&#65533;I+~Qw&#65533;#!&#65533;G&#65533;&#65533;&#65533;l&#65533;&#65533;"c&#65533;&#65533;&#65533;y&#65533;&#65533;	&#65533;2e&#65533;f&#65533;FXpLs|&#65533;c&#65533; &#65533;&#65533;)&#65533;&#65533;&#65533;&#65533;A&#65533;&#65533;@&#65533;Z&#65533;,&#65533;&#65533;6&#65533;Hk)rtg&#65533;t&#65533;&&#65533;G&#65533;&#65533;I:a&#65533;&#65533;&#1534;f%&#65533;&#65533;&#65533;[&#63538;BPJI
f&#65533;W)&#65533; NT&#65533;&#65533;&#65533;&#65533;&#65533;\&#65533;N./&#65533;&#65533;&#291;-o&#65533;&#65533;>&#65533;rk&#65533;&#65533;&#65533;&#65533;)&#65533;a&#65533;&#65533;M&#65533;&#65533;&#65533;)&#65533;&#65533;&#65533;&#65533;&#65533;7&#65533;yMl&#65533;,	&#65533;(M&#65533;&#65533;T&#65533;s?&#65533;<&#65533;k&#65533;lt&#65533;&#65533;&#65533;&#65533;;kOy&#65533;&#65533;&#65533;  ?cD|&#65533;&#407;&#65533;&#65533;'?&#65533;&#65533;-&#65533;&#65533;&#65533;M&#65533;&#65533;Z?&#65533;<&#65533;}&#65533;Z&#65533;Sz*JQ&#65533;jJ&#155;hE&#761;J6&#65533;qL&#65533;Ga&#65533;&#65533;&#65533;&#65533;LR#&#65533;<'&#65533;R=]O&#65533;&#65533;&#65533;&#65533;K&#65533;S&#65533;&#65533;&#65533;{&#65533;&#65533;&#65533;&&#65533;&#65533;&#324;*&#65533;"&#65533;&#65533;&#65533;&#65533;x&#405;&#65533;"&#65533;xkQ&#65533;R_&#65533;&#65533;&#65533;&#65533;P&#65533;&#65533;T&#65533;Z&#1361;f&#65533;&#65533;&#65533;&#65533;a&#65533;	&#1419;&#65533;&#65533;&#65533;t&#65533;>&#65533;&#65533;&#65533;DF&#65533;&#65533;fe&#65533;&#65533;&#65533;6.h&#65533;U&#65533;N&#65533;k5&#65533;&#65533;&#65533;&#65533;&#65533;&#65533;U1*&#65533;&#65533;z%&#65533;&#65533;5&#65533;x]#&#65533;&#65533;9&#65533;&#65533;&#65533;&#65533;&#65533;&#65533;Fmk&#65533;x"&#65533;&#65533;&#65533;}@V'p&#65533;z&#65533;&#1329;+&#65533;d#k&#65533;&#65533;&#65533;a&#65533;&#65533;&#65533;&#65533;l*&#65533;p4&#65533;&#65533;\kCKZ&#65533;&#65533;4S&#65533;*7&#65533;2&#65533;&#65533;&#65533;
U&#65533;F8&#65533;&#65533;Z~&#65533;&#1437;&#65533;&#65533;-|qR&#65533;>&#65533;	&#65533;-p&#65533;+&#65533;,&#65533;&#65533;&#65533;&#65533;r&#65533;&#65533;1@*u&#65533;=p?&#65533;&#65533;&#65533;&#662;u&#65533;f&#65533;u&#65533;&#65533;1b&#65533;&#65533;&#65533;&#65533;&#65533;wm6M&#65533;&#65533;&#65533;&#65533;h&#65533;&#1051;&#65533;&#65533;&#1442;&#65533;m&#65533;&#65533;_&#65533;&#65533;&#65533;.&#65533;&#65533;k=&#65533;&#65533;6n&#65533;r&#65533;&#65533;&#65533;WC<&#65533;d&#65533;`&#65533;&#65533;&#65533;&#65533;&#65533;f#^&#65533;V&#65533;>&#65533;&#65533;)&#65533;2&#65533;&#65533;&#65533;y&#65533;,&#65533;%&#65533;&#65533;ILQ&#65533;7&#65533;z&#65533;ccG&#65533;&#65533;&&#2893;{&#65533;&#65533;5&#48703;&#65533;&#65533;*&#65533;"&#65533;\&#65533;&#65533;d]&#65533;e&#65533;!y&#65533;k;2&#65533;&#65533;&#65533;&#65533;-jQ&#65533;-&#65533;dw&#65533;$e&#65533;&#1029;um&#65533;&#65533;&#65533;&#65533;e0&#65533;&#65533;-~qnsU&#65533;&#65533;&#65533;&#65533;Wi&#65533;&#65533;&#65533;&#65533;&#65533;&#65533;&#65533;f&#65533;s&#65533;&#65533;&#65533;&#65533;g!&#65533;t&#65533;O4&#65533;&#65533;&#65533;&#65533;&&#65533;w_&#65533;&#65533;U&#65533;V*&#65533;&#65533;r&#65533;&#65533;lI&#65533;Q&#65533;a&#65533;tT&#65533;&#65533;&#65533;33&#65533;&#65533;z&#65533;&#807;&#65533;&#65533;&#65533;&#65533;&#65533;&#65533;r&#65533;]MdX:&#579;
&#65533;Y&#65533;&#65533;&#65533;}&#65533;&#65533;a
&#1229;PC&#65533;&#65533;&#65533;~4&#65533;&#65533;&#53452;jz&#65533;f&#65533;4&#65533;&#1385;&#65533;e;&#65533;&#65533;&#65533;6&#65533;C]&#65533;|&#65533;f&#65533;&#65533;mdnw[&#65533;&#65533;r&#65533;&#65533;j&#65533;&#65533;&#65533;h1&#1913;^7xM&#65533;&#65533;&#65533;JE&#65533;)]f|&#65533;\&#65533;163&#65533;&#65533;&#65533;h&#65533;:&#65533;;&#65533;v/~1&#65533;&#65533;9&#65533;P\&#65533;&#65533;&#65533;j&#65533;&#65533;&#34827;f&#65533;&#65533;'^&#65533;p&#65533;{&#65533;&#65533;&#65533;$&#65533;&#65533;&#65533;np&#65533;&#65533;&#65533;3\/&#543;g&#65533;{&#65533;&#65533;&#65533;>&#65533;&#65533;&#65533;&#65533;i&#65533;'6&#65533;^&#65533;&#65533;&#65533;&#65533;]&#65533;B&&#65533;&#65533;a0&#65533;w&#65533;&#65533;XW&#65533;&#65533;I&#65533;&#65533;kvt\&#65533;&#65533;&#65533;&#65533;&#65533;&#65533;&#65533;&#65533;&#65533;&#65533;[&#65533;&#65533;&#65533;z&#65533;&#65533;&#65533;&#65533;ZBH&#65533;&#65533;&#65533;&#65533;/&#65533;x&#65533;&#65533;&#65533;&#65533;_&#65533;&#65533;&#65533;`Tv&#65533;&#65533;N&#65533;kg&#65533;u+&#65533;&#65533;&#65533;s&#65533;&#65533;&#607;&#65533;0&#65533;iw&#65533;o&#65533;MO&#65533;z1&#65533;&#65533;&#65533;&#65533;&#65533;&#65533;%&#65533;_7M&#65533;2P&#1673;{&#65533;!&#65533;&#65533;\b{&#65533;	&#65533;<Z3?&#65533;&#65533;w>,p&#65533;&#65533;&#65533;+\wF&#65533;o&#65533;L&#65533;&#65533;zU&#65533;&#65533;}&#65533;&#65533;?&#65533;`?&#65533;&#65533;&#65533;s&#65533;&#392;&#65533;&#65533;~o&#65533;&#65533;&#65533;&#65533;&#65533;&#65533;&#65533;.S&#65533;V;g&#65533;&#65533;&#65533;&#65533;.&#65533;&#65533;&#65533;&#65533;&#65533;&#65533;V~&#65533;I/&#1247;&#65533;\n&#65533;&#65533;1H&#65533;9&#65533;&#65533;a&#65533;&#65533;&#65533;!&#65533;&#65533;&#65533;&#65533;Y&#65533;&#65533;&#65533;=&#65533;&#65533;qLe&#65533;&#65533;-&#65533;&#65533;&#65533;&#65533;&#65533;&#65533;&#916;&#65533;&#65533;&#65533;&#65533;6&#863;B&#1799;&#65533;&#65533;&#65533;&#65533;&#65533;&#65533;&#65533;] &#65533;5&#65533;&#65533;m&#65533;&#65533;&#65533;et&#65533;\&#65533;`B&#65533;&#65533;5&#65533;&#65533;s&#65533;A&#65533;&#65533;&#65533;&#22314;&#65533;&#65533;e&#65533;&#65533;Yy&#65533;&#65533;&#65533;&#65533;5&#65533;&#65533;&#65533;&#65533;&#65533;Y&#65533;&#65533;&#65533;y&#65533;&#65533;&#65533;
&#65533;&#65533;
.&#65533;&#65533;^&#65533;`&#65533;&#65533; a&#65533;&#65533;&#65533;&#65533;&#65533;&#65533;`qI&#2665;_&#65533;U&#65533;a&#65533;]6&#65533;NM&#1951;j&#65533;2&#65533;Na	&#65533;&#65533;T&#65533; &#65533;&#65533;&#65533;&#65533;&#65533;[$b&#65533;[&#65533;&#65533;&#65533;`F&#65533;&#65533;\V&#65533;^&#65533;&#65533;\"&#65533;&#65533;&#65533;&#65533;&#65533;&#65533;&#65533;!&#65533; &#65533;&#65533;&#865;&#21602;&#65533;!&#65533;&#65533;n&#65533;b Za,V!&#65533;&#65533;"&#65533;&#65533;&#65533;A&#65533;$Z&#65533;& &j&#65533;0&#65533;&z&#65533;&#65533;&#65533;&#65533;)a#&#65533;_L&#65533;a*n`Ot&#65533;&#65533;&#65533;&#65533;9T&#65533;&#65533;,N6N&#1289;&#65533;E&#65533;&#65533;`x&#65533;#&#65533;b/&#65533;&#65533;>&#65533;&#65533;#1&#65533;&#65533;&#65533;<&#65533;%&#65533;"3&&#65533;3>#4&#65533;&#65533;&#65533;&#65533;L#!&#65533;]hY&#65533;56&#65533;6U@&#1442;"~&#65533;&#65533;4bnZ&#65533;&#65533;#:&#65533;&#65533;:&#65533;&#15661;Y'&#65533; <&#65533;#&#65533;&#65533;&#65533;&#65533;&#65533;&#65533;)&#65533;&#65533;&#65533;&#65533;&#65533;&#65533;>&#65533;PQ&#65533;?&#65533;Bk&#65533;&#65533;@&#65533;&#65533;&#1192;X&#65533;)&#65533;.&#65533;&#65533;8r&#65533;&#65533;D&#65533;&#65533;D
\;&#65533;U1&#65533; *&#65533;&#65533;&#803;qJ&#65533;p&#65533;=&#65533;c4bc!&#65533;?&#65533;&#65533;&#65533;GK&#65533;&#65533;@f&#65533;&#65533;I]&#65533;$M&#65533;&#65533;M&#65533;&#65533;&#65533;&#65533;W&#65533;$YN&#65533;&#65533;&#65533;;&#65533;a3r&#65533;Q&#1536;&#65533;&#1793;9cG2&#65533;&#65533;^+&#65533;&#65533;TJ&#65533;]BK^%A&#65533;&#65533;&#65533;&#65533;8&#1188;cx&#65533;W&#65533;`X&#65533;&#65533;,&cfbY&#65533;&#65533;1"#=f&#65533;^&#65533;d&#65533;%G&#65533;P&#65533;-&#65533;&#65533;&#65533;Y&#65533;eT&#65533;&#65533;%&#1237;`&#65533;&#65533;&#65533;U&#65533;&#65533;_&#65533;A&#65533;&#65533;T0&#65533;B&#65533;M&#934;A&#65533;bFdOF&#65533;O&#65533;d(
&#65533;&#65533;=&#65533;&#65533;&#65533;Ff&#65533;*rfgz&5&#65533;&#65533;Vei&#65533;&#65533;s&#65533;[&#65533;Vn%
&#65533;&l&#65533;&#65533;Y'9%&#65533;&:&YVdZ&#65533;&#65533;(^&evD['q&#65533;%S6&#65533;&#65533;$gh&#65533;&#65533;&#65533;&#65533;s&#65533;'"&#65533;j&#65533;n]'v.&#65533;v&#65533;&#65533;w&#65533;xhn&#65533;E&#65533;&&#65533;Z&#65533;gz"&#65533;&#65533;Uf&#65533;gq'&#65533;ih&#65533;&#65533;y&#65533;K&#65533;&#65533;k&#65533;&#65533;I&#65533;&#65533;M&#65533;Wpe&#65533;'m&#65533;hm&#65533;&#65533;w&#65533;c(!hob$e6&#65533;z&#65533;3&#65533;&#65533;{&#65533;&#65533;i&#65533;$T&#65533;&#65533;r&#65533;&#65533;rhR&#65533;&#65533;}~h&#65533;&#65533;c&#65533;&#600;v&#65533;&#65533;&#65533;&#65533;$&#65533;hb&#65533;&&#65533;Ni&#65533;J&#65533;J&&#65533;t&#1128;y&#65533;&#65533;&#65533;h&#65533;&#65533;x&#65533;&#65533;&#65533;&#65533;e&#65533;
)&#65533;&#65533;&#65533;&#65533;
&#65533;&&#65533;&#65533;-)&#65533;&#678;&#65533;a&#65533;
h&#65533;&#65533;_X&#65533;o&#65533;&#65533;)&#65533;&#65533;&#65533;&#33889;&#772;&#927;&#65533;a&#4438;&#65533;=&#65533;&#1253;&#65533;&#65533;.&#65533;}$.&#65533;i&#65533;&#65533;&#65533;L&#65533;)V&#65533;&#65533;X&#1449;&#65533;V&#38210;&#65533;&#65533;*pR&#65533;r{&#65533;&#65533;&#65533;&#65533;&#65533;(&#65533;&#65533;
&#65533;&#65533;X&#65533;6&#65533;&#65533;&#65533;)&#65533;&#65533;&#65533;&#65533;&#65533;&#1480;Rj&#65533;r'&#65533;`&#65533;V&#65533;&#65533;)pl&#807;&#65533;&#65533;&#65533;&#65533;&#65533;Z&#65533;&#65533;&#1303;&#65533;&#65533;?&#65533;i&#65533;"*8&#65533;]&#65533;j&#65533;&#65533;&#65533;P&#65533;&#65533;^9&#425;&#65533;&#65533;&#65533;*&#65533;N.&#65533;&#65533;nj&#65533;B &#65533;v&#65533;^&#65533;&#65533;9&#65533;pBh&#65533;j&#65533;&#65533;&#65533;f&#65533;&#65533;q*&#65533;&#65533;B&#65533;&#65533;R+&#65533;&#65533;&#65533;!&#65533;*L&#1194;`i&#65533;:)v'&#65533;j&#65533;r*y&#65533;(&#65533;&#1630;&#165;&#65533;*&#65533;6&#65533;&#65533;&#65533;k@&#65533;g&#65533;&#65533;+&#65533;&#65533;&#65533;=&#65533;-f&#65533;&#65533;&#65533;&#65533;&#65533;&#65533;
&#65533;6&&#65533;R)&#65533;,Y&#65533;!&#246;&#65533;&#64363;&#65533;B,&#65533;	jq&#1451;&#65533;Zl &#65533;&#65533;&#65533;i&#65533;&#65533;+&#65533;[&#65533;&#65533;,&#65533;&#65533;&#65533;~&#65533;]f$&#65533;&#65533;H&#65533;&#65533;>-&#1290;&#65533;&#65533;&#65533;&#65533;&#65533;&#65533;l&#65533;>&#65533;dm&&#65533;&#65533;&#65533;&#65533;&#65533;:&#65533;&#65533;z-&#65533;j&#65533;M,&#65533;&#65533;,&#65533;^,U2&#65533;&#65533;R&#65533;&#65533;&#65533;&#65533;&#65533;F&#65533;&#65533;&#65533;&#65533;J"a>&#37136;&#65533;:&#65533;i&#65533;^-&#65533;b&#65533;0j-&#65533;*&#1502;k&#65533;&#65533;)&#65533;&#65533;C &#497;&#65533;&#65533;D.&#1622;m&#65533;^c&#65533;&#65533;l&#65533;&#65533;&#65533;Z&#65533;&#65533;&#65533;+9&#65533;&#65533;m&#457;X&#65533;&#1878;&#58482;&#65533;S&#65533;r+m&#65533;-&#65533;&#65533;k&#65533;Z-&#65533;&#65533;&#65533;n&#65533;.&#65533;&#428;&#1544;&#65533;&#65533;&#65533;&#65533;G2+&#65533;b&#65533;U&#65533;&#65533;Yp&#65533;&#65533;&#65533;&&#65533;!m0o&#65533;z&#65533;&#37036;&#65533;B&#65533;&#65533;&#65533;&#65533;&#65533;&#65533;n&#65533;n/&#65533;&#65533;n&#65533;&#65533;.&#65533;*&#65533;&#65533;F&#65533;&#1494;&#65533;&#65533;2.&#65533;&#65533;nC &#65533;&#65533;N&#65533;1&#65533;]&&#65533;_&#65533;&#65533;\&#65533;&#65533;&#65533;ln&#65533;~h&#65533;P&#65533;>&#65533;&#65533;&#65533;&#65533;&#65533;&#65533;&#65533;&#65533;&#65533;&#65533;&#1517;&#65533;&#65533;j&#65533;&#65533;Rm&#65533;&#65533;&#65533;&#65533;&#65533;Y&#65533;Y&#65533;
g&#65533;&&#65533;&#65533;R.&#65533;o&#65533;&#65533;o&#65533;&#65533;&#65533;&#65533;&#65533;&#65533;&#65533;&#65533;&#65533;r,&#65533;&#65533;&#1972;&#65533;.&#65533;&#65533;"F&#65533;&#65533;r	&#65533;"mB2i&#65533;&#65533;&#65533;&#65533;.&#65533;:pK&#65533;&#65533;&#65533;Sp[0&#65533;/&#65533;&#65533;&#65533;&#65533;&#65533;&#65533;&#65533;~&#65533;&#65533;&#65533;&#65533;p&#65533;p
&#1024;&#65533;
&#65533;&#1018;0&#65533;p&#65533;&#65533;&#65533;p&#65533;&#65533;&#65533;.0&#65533;&#65533;&#65533;B0&#65533;&#65533;&#65533;[&#65533;C&#65533;&#65533;S&#65533;&#654;&#65533;&#65533;&#65533;&#65533;&#65533;&#65533;&#65533;&#65533;&#65533;&#65533;0&#65533;&#65533;&#65533;&#65533;&#65533;&#65533;gq7&#65533;&#65533;&#65533;p&#65533;&#65533;7&#65533;#&#65533;&#65533;&#65533;&&#65533;&#65533;&#65533;p&#65533;^&#65533;&#65533;&#65533;&#65533;&#65533;&#65533;iC&#65533;1&#65533;/&#65533;NW&#985;*&#65533;&#65533;&#65533;&#65533;f[&#65533;R&#65533;&#65533;&#65533;&#65533;V&#65533;&#65533;&#65533;A&#65533;&#65533;02&#65533;&#65533;&#65533;&#65533;~&#65533;&#65533;>2$&#65533;&#65533;0&#65533;q$&#65533;l&#65533;T22&#65533; e&#65533;&&#65533;Ax&#65533;&#1568;&#65533;^&#65533;f1'&#65533;&#65533;&#65533;&#65533;N1&#65533;/+&#65533;&#65533;aI&#65533;,&#65533;&#65533;p&!k	&#65533;r!C*7+2/&#65533;&#65533;&#65533;/&#65533;c&#65533;$&#65533;>&#65533;s2&#65533;&#65533;273&#65533;q&#65533;&#65533;&#65533;U&#65533;&#65533;&#65533;&#65533;&#65533;#&#65533;&#65533;&#65533;9&#65533;&#65533;*`o&#65533;&#65533;6&#65533;C&#65533;&#65533;&#65533;&#65533;&#65533;s&#65533;&#65533;&#65533;W&#65533;G.K&#65533;"&#65533;j&#65533;(?O2&#65533;&#65533;3K&#65533;&#65533;5&#65533;&O&#65533;3+4&#65533;&#65533;J&#65533;w&#65533;h)&#1521;]&#65533;@&#65533;&#65533;M&#65533;)Eo	&#65533;&#65533;Q&#65533;@9&#65533;,{&#65533;[p43u&#65533;&#301;H&#2018;<&#65533;&#65533;&#65533;&#65533;&#65533;lJs/&#65533;&#65533;W/l&#65533;x%&#65533;@&#65533;&#65533;&#65533;4&#65533;*&#65533;&#65533;&#1630;&#65533;&#65533;	&#65533;D&#65533;xE&#65533;&#65533;2&#65533;N&#65533;;k1T#`&#65533;&#65533;U_5V;qbn51
@W{&#65533;W&#65533;5(&#65533;u)GM&#65533;u(&#65533;&#65533;u0&#65533;&#65533;&#344;V&#65533;&#65533;n&#65533;h&#65533;@\&#65533;58&#65533;o&#1907;&#65533;&#65533;^2&#65533;&#65533;-&#65533;kv`&#65533;0h&#65533;I&#65533;&#65533;aG$1#v&*&#65533;c
&#65533;o&#65533;6c&#65533;s&#65533;&#65533;5d2eO3&#65533;&#65533;N&#65533;NHj6&#65533;@<&#65533; fV&#65533;&#65533;mNtQ&#65533;j&#65533;&#65533;^&#65533;&#65533;G&#65533;6U&#65533;&#1108;w~&#1206;l&#65533;n&#65533;&#65533;w.&#65533;&#65533;b&#65533;b&#503;|&#65533;vow?_&#65533;&#65533;&#65533;M[v&#65533;&#65533;9&#65533;Z&#65533;&#65533;P&#65533;c&#65533;&#65533;&#65533;
P&#65533;uGi&#65533;]w%n&#65533;&#65533;AU&#65533;&#65533;6&#65533;%&#65533;&#65533;_&#65533;.l&#558;7{w&#65533;{&#65533;3}[&#65533;|&#65533;7T2(&#65533;L?&#65533;&#913;&#65533;~&#65533;T[sr&#65533;s&#65533;&#65533;&#65533;&#65533;&#65533;&#65533;&#65533;no&#65533;&#65533;[&#65533;D'&#65533;&#65533;&#65533;&#65533;t^yU&#65533;&#65533;&#522;&#65533;&#65533;&#65533;\&#65533;&#65533;&#65533;s>&#65533;&#65533;&#65533;&#65533;8&#65533;&#65533;x&#65533;&#65533;c&#65533;Cvdgy&#65533;zB&#65533;Sf&#65533;&#65533;&#65533;&#65533;&#65533;&#65533;&#65533;&#65533;y&#65533;:&#65533;S&#65533;9&#65533;|&#65533;y&#65533;l&#65533;R&#65533;g&#65533;&#65533;'&#65533;&#65533;{&#65533;O'&#65533;JK9&#65533;&#65533;&#65533;&#65533;&#65533;y&#65533;&#65533;&#65533;@&#65533;5q&#65533;&#65533;&#65533;&#65533;&#65533;&#65533;l&#65533;&#65533;gE	A&#65533;{_&#1314;4W&#65533;&#65533;&#65533;`4&#65533;&#65533;&#65533;&#65533;&#65533;k&#65533;<&#65533;RL&#65533;&#65533;&#65533;&#65533;[&#65533;mB9&#65533;W&#65533;&#65533;&#65533;&#65533;3&#65533;Z&#65533;&#65533;>vt&#65533;&#65533;&#65533;&#548440;&#65533;&#65533;@&#65533;&#65533;&#65533;&#65533;O:&#65533;*dp&#65533;&#65533;&#65533;w&#65533;&#65533;&#65533;/&#65533;&#65533;2F&#65533;q&#1320;&#65533;&#65533;q&#65533;&#65533;&#65533;&#65533;W&#65533;&#65533;S[&#65533;g&#65533;F&#65533;/'&#65533;k&#65533;&#65533;:&#65533;&#65533;4J&#65533;+O&#65533;&#65533;&#65533;&#65533;G&#65533;&#65533;&#65533;&#65533;8&#65533;1&#65533;&#65533;&#65533;&#65533;&#65533;&#65533;&#65533;&#65533;
m&#65533;&#65533;ae4&#561;&#65533;&#65533;&#65533;&#65533;C;&#65533;|c&#65533;&#65533;||~{;YW&#65533;&#65533;#:&#65533;&#65533;^&#65533;&#65533;*&#65533;&#65533;lt&#65533;@&#606;&#65533;V&#65533;{&#65533;&#65533;&#65533;dX&#65533;&#65533;&#1019;Q&#65533;1&#65533;&#65533;0&#65533;&#1147;a&#65533;&#65533;&#65533;b&#65533;cZ&#65533;s&#65533;&#65533;&#807;:cJ&#65533;&#65533;&#65533;<s9&#65533;&#65533;&#65533;&#65533;{&#65533;K&#65533;&#65533;/&#65533;&#65533;
&#65533;&#65533;&#45761;u&#65533;&#65533;3&#65533;c/&#65533;<&#527;&#65533;i&#65533;8,+&#65533;,&#65533;&#65533;&#65533;wxh&#65533;&#65533;&#65533;f=&#65533;&#65533;&#65533;S&#65533;&#65533;<&#65533;&#65533;<&#65533;&#65533;&#65533;&#65533;&#65533;Y&#65533;&#65533;&#65533;&#65533;&#987;&#65533;J|g&#65533;&#65533;&#65533;c&#65533;&#65533;&#65533;&#65533;W-pa&#65533; V&#65533;u&#547;(&#65533;H=&#65533;&#65533;&#65533;&#65533;&#65533;c&#65533;&#65533;Cf&#65533;&&#65533;&#65533;&#65533;&#65533;t&#65533;&#65533;&#65533;G~&#65533;&#65533;&#65533;&#1699;=&#65533;&#65533;4&#1743;&#65533;&#65533;*&#65533;&#65533;)&#65533;h&#1823;&#65533;C_:u&#65533;&#65533;&#65533;spU&#65533;&#65533;&#65533;}&#65533;c&#65533;&#2039;n&#65533;~&#65533;>&#65533;k}#&#65533;&#65533;3=~I&#65533;&#65533;%&#508;&#65533;&#65533;&#65533;t&#65533;&#65533;&#65533;&#65533;_>&#65533;R&#65533;&#65533;5&#65533;5&#65533;&#65533;gWO&#65533;&#32676;3&#65533;&#65533;&#65533;x&#65533;,&#65533;&#65533;&#65533;qQ&#65533;90&#65533;~&#65533;&#65533;YD&#65533;2=&#65533;|&#65533;&#65533;&#65533;n&#65533;&#65533;&#65533;v&#65533;?&#65533;&#65533;&#65533;w&#65533;&#65533;YK&#65533;T&#65533;&#65533;j&#65533;4x0B1	&#65533;q&#65533;&#65533;KD&#65533;\(n&#65533;rc&#65533;X8v&#65533;X&#65533;#H+"IJ1y2J&#65533;'+&#65533;&#65533;t&#65533;fL&#65533;3]&#65533;&#65533;yS%&#65533;3&#65533;&#65533;hAB&#65533;&#65533;&#65533;5J&#65533;`4e&#65533;&#65533;T&#65533;O&#65533;&&#65533;&#65533;&#65533;B&#65533;X&#65533;:&#65533;&#65533;&#65533;E&#65533; &#65533;
&#65533;&#65533;&#65533;&#1396;#&#65533;&#65533;+&#65533;&#65533;W&#65533;Z&#2010;&#65533;;&#65533;kZ&#65533;G&#65533;&#65533;m@UA`&#65533;6|q&#65533;&#65533;7v&#65533;&#65533;&#65533;&#523;)+x3&#859;9w^qsf7G&#65533;6]Z&#65533;i&#65533;&#65533;?&#65533;=&#65533;b&#65533;iYr$H&#65533;9[&#65533;&#65533;&#65533;0&#65533;&#65533;&#65533;6&#65533;&#65533;8&#65533;n&#65533;&#65533;&#65533;\&#65533;R&#65533;&#65533;&#65533;&#65533;&#65533;&#65533;u&#65533;l&#65533;&#65533;&#65533;~W&#65533;&#1651;&#65533;7&#65533;K>&#65533;&#65533;&#65533;\&#65533;&#65533;&#820;r|&#65533;&#65533;&#65533;&#65533;/ &#65533;>&#65533;&#1305;=&#65533;&#65533;1&#65533;&#65533;NC-9T&#65533;&#65533;&#65533;\{6&#65533;,&#65533;B&#65533;n&#237;&#65533;&#65533;|.&#65533;&#65533;+&#65533;B&#65533;&#65533;	&#65533;
:&#34450;&#65533;:&#65533;&#65533;3q&#65533;&#65533;&#65533;o&#65533;&#65533;h)&#65533;&#65533;&#65533;+&#65533;&#65533;T&#65533;Q&#65533;/&#65533;||&#65533;&#65533;&#65533;&#65533;&#65533;&#65533;&#65533;&#65533;#&#65533;H&#65533;,&#65533;I&#65533;&#65533;xJ\&#65533;@*Lp&#65533;,t0&#65533;&#65533;$&#65533;L&#65533;&#65533;n&#65533;%4&#65533;&#65533;&#65533;&#65533;&#1063;&#65533;J|&#65533;&#65533;Q&#65533;&#65533;&#65533;&#65533;&#65533;
AF&#65533;r&#65533;&#378;&#65533;\1&#366;&#65533;K&#65533;Ayl&#65533;$U&#65533;&#65533;&#65533;&#65533;t2J)%&#65533;&#65533;J&#65533;K&#65533;&#65533;&#65533;/&#228;&#65533;&#65533;&#65533;&#65533;L3M&#65533;)M5&#65533;N9&#65533;l&#65533;M=&#65533;&#65533;&#1087;j&#65533;&#65533;&#65533;&#811;&#65533;^u&#65533;&#65533;&#65533;&#65533; &#65533;XD&#65533;r&#65533;d]v&#65533;G!&#65533;t&#65533;J/5&#65533;&#65533;+3&#65533;tSN&#65533;&#65533;&#65533;&#65533;	?&#65533;\UI&#65533;&#796;&#65533;-&#65533;&#65533;W&#65533;3&#65533;{4&#65533;&#65533;[&#65533;&#65533;&#65533;&#65533;&#65533;&#65533;5&#65533;^`&#65533;&#881;&#65533;~T&#65533;&#1600;&#65533;X`&#65533;&#65533;&#65533;&#65533;&#65533;H)&#65533;&#65533;&#65533;k&#65533;&#65533;V&#65533;m&#65533;&#65533;6&#65533;s&#65533;}&#65533;&#65533;TE&#65533;&#65533;&#65533;&#65533;;n&#65533;&#65533;{&#1749;&#65533;_x&#65533;&#65533;U&#65533;&#65533;%&#65533;&#405;w&#1367;GZ{&#65533;7^d&#65533;X&#65533;&#65533;	v&#1292;&#65533;&#65533;&#65533;l^&#65533;&#65533;~xS&#65533;'&#65533;&#65533;b&#65533;3&#65533;&#65533;C&#65533;S&#65533;X&#65533;B&#65533;9 y)~w|&#65533;&#1495;YV9O&#65533;&#65533;&#65533;f&#65533;L&#65533;&#65533;f&#65533;p&#65533;&#59213;,&#65533;&#65533;&#65533;&#65533;!&#65533;&#65533;vXK&#65533;#&#65533;&#65533;i&#65533;&#65533;.&#65533;&#65533;&#65533;&#65533;&#1309;&#65533;&#346;&#290;&#65533;&#1466;&#65533;y&#65533;S&#65533;w&#65533;&#65533;&#65533;&#65533;&#65533;/&#65533;&#65533;=&#65533;&#65533;&#65533;&#65533;E&#65533;&#65533;Y&#65533;&#65533;&#65533;VoL&#65533;>&#65533;&#65533;N3C&#65533;&#65533;&#65533;&#65533;&#65533;&#65533;/&#65533;&#65533;UAf&#65533;&#65533;&#65533;
&#65533;;&#65533;g&#65533;&#65533;&#65533;&#65533;5&#65533;&#65533;9&#65533;&#65533;&#65533;k&#65533;&#65533;~>&#65533;&#1123;&#65533;&#65533;&#65533;t&#65533;&#65533;h&#65533;a&#65533;Wg&#65533;&#65533;&#65533;&#941;B&#65533;&#65533;&#65533;b|&#65533;gW5&#65533;&#65533;q_U'&#65533;&#65533;\&#65533;r`|&#65533;s&#65533;&#65533;&#65533;B&#65533;&#65533;W&#65533;&#65533;&#65533;&#65533;&#65533;f&#65533;k&#65533;&#65533;n6=&#65533;`H&#65533;&#65533;g&#65533;&#65533;io{&#65533;&#65533;&#65533;&#65533;&#65533;'>&#65533;o|&#65533;&#65533;B&#65533;G;&#65533;&#65533;&#65533;I\&#65533;&#1719;&#65533;&#65533;O:&#65533;aY&#65533;&#65533;t&#65533;&#65533;Hn;&#65533;#&#65533;&#65533;g&#65533;&#65533;Hf&#65533;&#65533;&#65533;"&#65533;&#65533;P&#65533;sb&#896;x&#65533;*&#65533;&#65533;&#65533;#(&#65533;Q|&#65533;	7&#65533;A*>&#65533;C&#65533;	&#65533;&#65533;r&#65533;E/&#65533;&#65533;j8a&#65533;&#65533;UF&#65533;&#1029;t&#65533;a6&#65533;w&#65533;s=&#65533;a&#65533;(&#65533;"&#1937;QI&#65533;&#65533;&#65533;&#65533; &#65533;9&#65533;P&#65533;"/&#65533;i&#65533;&#65533;&#65533;&#65533;&#65533;F&#65533;&#65533;&#65533;&#65533;&#65533;U#&#65533;&#65533;&#1428;&#65533;&#65533;3&#65533;1)04&#65533;&#65533;'O~&#65533;&#65533;&#65533;&#65533;a&#65533;6(<&#65533;2	P&#65533;*&#65533;xJW&#65533;&#65533;t&#65533;&#65533;,&#65533;&#65533;3&#65533;&#65533;&#65533;H&#65533;&#1942;&#65533;&#1085;@&#65533;&#65533;u&#65533;&#65533;Ip
iA1&#65533;pW&#65533;?&#65533;/z,]@#&#65533;&#65533;h&#65533;6&#65533;G&#65533;v&#65533;d&#65533;&#65533;J&#65533;&#65533;&#65533;&#65533;&#65533;4&#65533;Q9&#65533;"F&#65533;&#65533;&#65533;h	1&#65533;tu&#65533;$.1&#65533;&#65533;]&#65533;&#65533;&#65533;\&#65533;>&#65533;&#65533;>C&#65533;D&#65533;@Y&#65533;&#65533;@&#65533;&#65533;4^5{&#65533;;e&#65533;x9T&#65533;5&#65533;p&#65533;&#65533;&#65533;T&#65533;F_	&#65533;N&#414;&#65533;&#65533;&#65533;&#65533;&#65533;G&#65533;&#42207;&#65533;&#65533;&#65533;&#65533;P&#65533;&#65533;D&#65533;e4O&#65533;&#65533;&#65533;ch'o&#1337;&#65533;&#65533;&#27406;&#65533;&#65533;)&#65533;uf4`G&#65533;&#65533;&#65533;G#&#65533;|F&#65533;&#65533;&#65533;&#65533;T&#65533;&#65533;&#65533;`&#1189;&#65533;liL_&#65533;L&#65533;&#65533;&#65533;&#65533;&#65533;&#65533;NJMn:&#65533;&#65533;j|&#65533;B&#65533;2Q&#65533;&#65533;&#65533;mE5*R&#65533;&#65533;T&#65533;2&#65533;L&#65533;[&#65533;&#65533;&#65533;T&#65533;F&#65533;&#65533;'&#65533;&#65533;U&#65533;&#65533;4&#65533;YQ&#65533;\&#65533;&#65533;&#65533;&#65533;&#65533;&#65533;&#65533;&#65533; &#65533;ee&#65533;%=&#65533;SK"&#65533;&#65533;&#65533;&#65533;g&#65533;&#65533;&#65533;^&#65533;&#65533;&#18731;&#65533;&#65533;*Z5&#65533;&#65533;&#65533;+/&#65533;&#65533;'&#65533;&#65533;&#65533;,a&#65533;&#65533;R&#65533;*&#65533;%W&#301;&#65533;v&#65533;&#1537;5&#65533;&#65533;&#65533; +YXi&#1434;&#65533;&#65533;&#65533;Y&#65533;8#&#65533;rv&#65533;&#666;&#65533;a&#65533;^&#65533;&#1391;&#1547;&#65533;lgK&#65533;~&#65533;&#65533;B&#65533;&#65533;*nc'&#65533;2&#65533;&#65533;M0&#65533;O&#65533;+I&#65533;&#65533;&#65533;&#65533;h&#65533;&#65533;T&#65533;<&#27794;&#65533;&#731;ntq&#65533;&#2043;&#25065;&#65533;m&#65533;k	&#65533;&#65533;Ky.&#1124;&#65533;&#65533;&#3518;^&#65533;d5&#65533;&#65533;&#65533;&#65533;!Wu&#65533;3&#65533;&#65533;+s&#65533;&#65533;&#65533;nr&#65533;&#65533;$~&#65533;&#65533;5b]S&#65533;&#65533;&#65533;/t&#65533;kZ"&#65533;.8v&#65533;!S&#65533;&#65533;x6	{`&#65533;&#65533;&#65533;&#65533;&#65533;&#65533;0&#65533;]"&#65533;9S&#65533;&#65533;)1&#65533;A&#1467;&#65533;&#65533;M&#65533;&#65533;f&#65533;&#65533;U&#65533;&#65533;V&#65533;~&#65533;&#65533;$&#65533;&#65533;&#65533;WL]&#65533;&#65533;x&#65533;`&#65533;fU&#65533;Y&#65533;&#65533;l&#65533;n&#65533;U&#65533;&#65533;&#65533;&#65533; y}T;r3&#65533;0\&#65533;&#65533;6&#65533;$&#65533;&#65533;\&#65533;9&#1511;&#65533;e&#65533;&#65533;&#65533;\&#65533;&#745;&#65533;&#65533;&#65533;O&#65533;e&#65533;&#65533;&#65533;&#65533;&#65533;5Z&#65533;&#1340;f&#65533;&#65533;&#65533;o&#65533;3&#65533;&#65533;<B;&#65533;y&#65533;B&#65533;&#65533;q&#65533;&#1286;&#65533;&#65533;RA&#65533;7mh&#65533;DO&#65533;+^t&#65533;9&#65533;QG&#65533;&#65533;A3&#65533;&#65533;\X&#65533;&#65533;v&#65533;s&#1972;&#65533;&#65533;&#65533;dQ&#65533;q&#65533;QN&#65533;y&#65533;&#65533;&#65533;e&#65533;U&#1028;&#65533;r&#65533;k&#812;Y#>&#65533;&#65533;u('&#65533;&#65533;	<&#1490;&#65533;&#65533;Ti&#65533;&#65533;&#65533;&#65533;&#65533;&#65533;&#65533;&#65533;&#65533;nw&#65533;&#65533;I&#435;&#65533;Sf+[V&#65533;m&#65533;[&#65533;&#65533;Z_&#1742;&#65533;&#65533;&#65533;&#65533;&#65533;h&#65533;p&#65533;&#65533;&#65533;&#65533;v(&#65533;v&#65533;&#65533;&#65533;&#65533;Af&#65533;m;&#65533;n&#65533;_&#65533;&#65533;<&#65533;I&#65533;&#65533;|&#65533;&#65533;&#65533;m&#65533;&#65533;:&#65533;M@GH&#65533;&#65533;&#65533;&#65533;Y&#65533;</&#65533;&#65533;&#1677;&#65533;&#65533;&#65533;&#65533;k&#65533;&#65533;&#65533;y&#65533;wL&#65533;&#65533;K&#65533;u&#65533;&#65533;&#65533;&#65533;1&#65533;&#65533;&#65533;&#65533;&#65533;&#65533;x&#65533;&#65533;&#65533;&#65533;&#65533;&#65533;&#65533;&#65533;&#65533;&#65533;&#65533;P^&#65533;&#65533;&#65533;t&#65533;&#65533;&#65533;S,?&#65533;Q&#65533;&#65533;^&#65533;UCn|]&#65533;&#65533;&#65533;&#65533;W&#1228;#&#59722;&#65533;&#65533;5>&#65533;&#65533;&#65533;`x&#65533;&#65533;O^&#65533;&#65533;{CN&#65533;&#65533;^%M^&#65533;&#65533;&#65533;J&#65533;W&#65533;&#65533;&#65533;2k&#65533;&#65533;&#65533;&#1533;]&#65533;&#65533;G&#65533;Ikw&#65533;;&#65533;&#65533;&#65533;&#65533;7d&#656;&#65533;-l&#65533;&#733;&#65533;&#65533;&#187;&#65533;&#65533;.r&#65533;F}&#65533;&#65533;5&#65533;&#65533;o&#65533;6R&#65533;&#65533;2&#65533;&#65533;`"&#65533;&#65533;d-&#65533;&#65533;&#65533;L&#65533;&#65533;&#65533;mH&#65533;}&#65533;&#65533; &#65533;z&#65533;&#65533;&#65533;&#65533;4Mo&#65533;SO}&#65533;&#65533;&#65533;&#65533;w&#65533;8&#65533;&#65533;;<&#65533;E&#1074;&#65533;z&#65533;&#1370;x&#65533;w&#65533;&#65533;D&#1320;&#65533;k&#65533;&#65533;i>&#65533;&#65533;<&#894;&#65533;&#65533;;&#65533;B&#65533;&#65533;&#65533;&#65533;&#65533;&#65533;&#65533;&#65533;N&#65533;&#65533;&#65533;&#65533;&#65533;+&#1972;&#65533;&#65533;`O&#65533;NF&#65533;f&#65533;&#65533;|D&#65533;&#65533;&#65533;&#65533;&#65533;&#65533;
cH(&#65533;&&#65533;&#65533;&#65533;&#65533;&#65533;&#65533;&#65533;&#65533;&#65533;&#65533;&#65533;&#65533;/&#65533;&#65533;&#65533;&#65533;&#65533;&#65533;&#65533;&#65533;OP0a&#65533;&#65533;l`&#65533;\&#65533;&#65533;f&#65533;&#65533;&#65533;&#65533;f&#65533;&#65533;*&#65533;&#65533;r%0&#65533;"&#65533;&#65533;&#65533;oa&#65533;&#65533;&#65533;&#65533;&#65533;A&#65533;hb&#65533;V&#65533;4&#65533;&#65533;&#65533;J&#65533;	&#65533;&#65533;&#65533;r&#65533;&#65533;&#65533;U)&#65533;b&#65533;&#65533;&#65533;&#65533;:&#65533;L&#65533;1&#1199;&#65533;^&#65533;&#65533;*&#65533;z&#65533;>&#65533;&#65533;&#65533;&#65533;&#65533;6&#65533;I&#65533;&#65533;&#65533;0	_B&#65533;&#65533;O
;
&#65533;&#65533;&#65533;&#65533;p
&#65533;&#65533;
&#65533;+S-&#65533;."&#624;&#65533;&#226;x&#65533;&#65533;&#65533;&#65533;&#65533;E&#65533;&#65533;&#65533;&#65533;&#65533;&#65533;&#65533;&#65533;&#65533;M&#65533;&#65533;P
&#65533;&#65533;&#65533;P&#65533;&#65533;P&#65533;&#65533;&#65533;&#65533;&#65533;&#65533;.&#65533;&#65533;&#65533;&#65533;&#65533;%&#65533;&#65533;F&#65533;mm&#65533;&#65533;	e--Q&#65533;r&#65533;-&#65533;V&#65533;&#65533;&#65533;&#65533;j#&#65533;&#65533;&#65533;@&#65533;S&#65533;&#65533;U1&#65533;&#65533;	&#65533;`&#65533;N&#65533;q7&#65533;&#1116;&#65533;I&#65533;po>x&#65533;>0&#65533;&#65533;&#39178;q$h&#65533;&#65533;&#65533;L&#65533;	C&#65533;&#65533;Q&#65533;&#65533;&#65533;
I&#65533;&#65533;f/q&#65533;M+C&#65533;k
&#65533; &#65533;c&#65533;&#65533;!N&#65533;&#65533;7&&#65533;&#65533;&#65533;&#65533;K&#65533;-23R1&#65533;&#616;&#65533;O&#65533;&#65533;q&#65533;&#65533;&#65533;&#65533;R7q?&#65533;QO	&#65533;/C(&#65533;&#612;"sRM&#65533;#c&#1605;/&#65533;G&#65533;&#65533;K&#65533;&#1084;Mr&#65533;&#65533;&#65533;N)&#65533; e&#65533;%o&#65533;%7"&#65533;&#65533;&#65533;&#65533;UP#&#65533;&#65533;&#65533;t,&#65533;&#65533;z&#65533;'&#65533;*&#65533;&#65533;&#65533;N.&#352;M%&#65533;2hE&#65533;.0)&#65533;&#65533;&#65533;&#65533;h*&#65533;&#65533;&#65533;&#65533;&#65533;&#65533;&#65533;&#65533;&#65533;&#65533;&#65533;&#65533;+gr	mr'&#65533;R,&#65533;&#65533;'s
&#65533;F&#65533;W&#65533;G&#22925;$i-&#65533;2&#65533;{q&#65533;&#65533;)&#65533;rz&#65533;R/&#65533;!&#65533;&#65533;&#65533;r0&#65533;N8N3	&#65533;#&#65533;p[&#65533;5uR,&#65533;S_&#65533;V^&&#1656;L2E&#65533;-Qr7&#65533;3&#65533;&#65533;3&#65533;4&#65533;R4&#65533;r+I3#QS5&#65533;&#65533;9Y&#65533;5&#65533;&#65533;0cS6&#65533;#?&#65533;1&#65533;	(&#65533;&#65533;&#65533;v&#65533;7&#65533;&#65533;$&#65533;2&#65533;&#65533;>4&#65533;7&#65533;&#65533;3&#65533;&#65533;!&#65533;&#65533;/&#65533;"S9&#65533;P&#65533;S#&#65533;&#65533;>&#65533;s5&#65533;&#65533;,&#65533;;pr&#65533;2sHN&#65533;t&#65533;1&#65533;s&#65533;&#65533;3{&#65533;)qfh&#65533;8&#65533;&#65533;=,>&#65533;&#65533;&#65533;L3?&#65533;C/46@:&#65533;1&#65533;q&#65533;&#65533;&#65533;W&#559;(&#65533;SA&#65533;r<S4%&#65533;W&#65533;Dk.*&#65533;k=!&#65533;i"t&#65533;&#65533;+s93C&#65533;sC}&#65533;&#65533;~2&#65533;&#65533;3x@ W&#518;,8&#65533;EQ&#65533;v&#65533;@[!&#65533;&#65533;E&#65533;&#65533;.&#65533; W&#65533;FFa&#65533;F&#65533;&#65533;'&#65533;4&#65533;sG&#65533;t,&#65533;C&#65533;&#65533;C#&#65533;&#65533;pe;&#65533;&#65533;&#65533;&#65533;I&#65533;sAY48IE&#65533;&#65533;&#65533;L&#65533;7&#65533;&#65533;J&#65533;&#65533;&#1844;&#65533;&#65533;&#1454;	S9&#65533;+y4L&#65533;T9Z&#65533;?OH&#65533;B;&#65533;R&#65533;&#65533;&#65533;MO&#65533;)!&#65533;N&#969;2&#65533;&#65533;y*uy^&#65533;1nK&#65533;&#65533;&#65533;&#65533;TUD&#65533;&#65533;F=&#65533;P&#65533;&#65533;&#65533;C7t6;&#65533;6&#65533;TO&#65533;&#65533;kN7&#65533;7&#65533;O0x&#65533;S&#65533;M&#65533;&#65533;&#1522;&#65533;TG&#65533;K't_58fU?yrZ&#65533;&#65533;&#65533;&#65533;[&#65533;D&#65533;m&#65533;
o&#65533;&#65533;&#65533;I&#979;&#65533;&#65533;X}uW&#65533;f&#65533;50&#65533;&#65533;&#65533;&#65533;uY&#65533;U&#65533;uoZ&#65533;sZ&#65533;U6gS[o($&#65533;?&#65533;&#65533;S	&#65533;.-U\&#65533;&#65533;\&#65533;5`0]&#65533;&#65533;A&#65533;t&#65533;&#65533;T&#65533;3&#1517;U&#65533;&#65533;5c&#65533;^&#65533;_&#466;c;&#65533;c&#65533;V&#65533;W&#65533;5&#65533;&#65533;&#65533;&#65533;TS&#245;`c&#65533;`9aw&#65533;S&#65533;&#65533;p&#65533;a&#65533;]&#65533;&#65533;/1nb&#65533;Q7&#65533;g=&#65533;c&#65533;&#65533;_&#65533;&#65533;5EU&#65533;~&#65533;SiYve&#65533;&#1459;L6`.Mk&#65533;fo6&&#65533;cg&#65533;&#65533;g{&#65533;5&#65533;&#65533;k&#65533;v&#65533;&#65533;h&#65533;qf&#65533;1&#65533;&#65533;A&#65533;AUN&#65533;&#65533;De6&#65533;6]&#65533;&#65533;q&#65533;K&#65533;6&#65533;&#65533;vkU:&#65533;Vc&#65533;&#65533;p&#65533;v1&#65533;_&#65533;&#65533;&#65533;4ag%m&#65533;&#65533; &#65533;U&#65533;&#65533;&#65533;i_`&#65533;p&#65533;z&#65533;j&#65533;vL0&#65533;&#65533;&#1325;FeRC&#65533;6pC&#65533;C9&#65533;&#65533;v&#65533;&#65533;&#65533;&#65533;&#65533;&#65533;W&#1526;1R&#65533;q&#65533;i&#65533;Jj&#65533;[&#65533;-&#65533;rG&#65533;U&#1224;&#65533;PAWt1&#65533;xG&#65533;Co&#65533;$&#65533;p7S&#65533;u&#1366;q[WX&#65533;&#65533;v&#65533;r&#65533;WW&#65533;&#65533;&#65533;&#65533;s9Mo&#65533;T&#65533;&#65533;g&#65533;&#65533;x&#65533;&#65533;x=&#65533;t&#65533;yU&#65533;wTz&#65533;wn`&#65533;mH&#65533;tr&#65533;wX&#65533;&#65533;&#65533;vW&#65533;r&#65533;{&#65533;w^&#65533;p|&#631;|&#65533;}&#65533;w(&#65533;QFLrq&#65533;w&#65533;W&#65533;&#65533;&#65533;2M)H&#65533;6`&#65533;b&#65533;&#65533;&#65533;s&#65533;&#65533;>&#65533;&#65533;G&#65533;&#65533;&#65533;&#1540;X,&#65533;&#65533;,-&#65533;&#65533;Oe&#65533;i&#65533;&#65533;'3f&#65533;&/&#65533;&#65533;-8qV&#65533;78+&#65533;&#1411;&#65533;bC&#65533;Z&#65533;&#65533;&#65533;M&#65533;Lpy&#65533;&#65533;~&#65533;	&#65533;&#65533;W\3&#65533;Jm&#65533;1&#1542;%X&#65533;z&#65533;{&#65533;&#65533;&#65533;V&#1542;&#65533;o&#65533;&#1224;&#65533;&#65533;&#65533;W&#65533;)&#65533;&#65533;&#65533;&#65533;O&#65533;&#65533;&#65533;8v&#65533;f&#65533;&#65533;&#65533;r8&#65533;&#65533;&#65533;N&#1493;=E&#65533;;8o?&#1596;p&#65533;7&#65533;W&#65533;&#65533;&#65533;&#65533;{&#65533;&#65533;;&#65533;&#65533;T&#65533;%/D&#65533;&#65533;&#65533;&#65533;d&#65533;&#65533;&#65533;&#65533;&#65533;&#65533;&#65533;/&#17038;)&#65533;&#65533;)&#65533;&#65533;&#65533;8&#65533;&#65533;&#65533;&#65533;&#911;qG&#65533;&#65533;&#65533;&#65533;&#65533;RY&#65533;;&#65533;LYh/&#65533;&#65533;&#65533;Vz&#1613;'Y&#65533;&#65533;j39&#65533;&#65533;m&#65533;&#65533;&#65533;5&#65533;&#65533;&#65533;&#65533;&#65533;&#65533;&#65533;y&#65533;YY&#65533;&#65533;8&#65533;8*&#65533;&#65533;&#65533;gI&#65533;&#65533;&#65533;&#65533;m&#65533;q&#65533;X`y&#65533;\-&#65533;2&#65533;}9*.&#65533;&#65533;9&#65533;oUE&#65533;b&#65533;&#65533;&#65533;&#65533;y&#65533;&#65533;y&#65533;&#65533;&#65533;Thk.p}&#65533;l&#65533;m&#65533;&#65533;&#65533;&#65533;Xr&#65533;&#910;C&#65533;w&#65533;mf&#65533;&#65533;&#65533;g7w&#65533;a&#65533;&#65533;N&#65533;K&#65533;tI&#65533;|&#1565;&#65533;&#65533;&#65533;&#65533;y*1&#65533;&#65533;&#1114;cxey&#65533;-90&#65533;&#1631;S&#65533;l{&#65533;&#65533;&#65533;&#65533;&#65533;|&#65533;&#65533;k&#65533;&#65533;&#65533;&#65533;&#65533;&#1633;gz&#65533;&#65533;y&#65533;o
&#65533;&#65533;&#994;e9&#65533;&#65533;D7Z&#65533;&#65533;&#65533;A&#65533;X&#65533;&#65533;m&#65533;P:&#65533;&#65533;&#65533;&#5477;G&#65533;&#65533;X&#65533;i&#65533;&#65533;&#65533;&#65533;&#65533;&#65533;&#65533;ZQ	Wm0&#65533;k&#65533;&#65533;&#65533;&#65533;&#501;&#65533;&#1366;&#65533;&#65533;y&#65533;R&#65533;&#65533;&#65533;&#65533;C&#65533;&#65533;&#65533;Po&#65533;&#1560;&#65533;&#65533;&#65533;&#65533;&#65533;&#65533;&#65533;&#65533;&#65533;&#65533;&#65533;&#1095;&#65533;z&#65533;&#65533;&#65533;:&#65533;!x&#65533;&#65533;&#65533;&#65533;&#39472;g&#65533;&#1658;&#65533;&#65533;&#65533;7&#65533;&#65533;&#65533;'&#65533;Z?&#40622;&#65533;Z&#65533;/&#65533;&#65533;2&#65533;9&#65533;&#65533;&#65533;&#65533;&#65533;`&#65533;P&#65533;GJ&#65533;&#65533;&#65533;I&#65533;&#65533;&#65533;&#65533;&#65533;z&#65533;[b&#65533;&#1521;W&#65533;&#65533;&#1620;	&#1586;&#65533;&#65533;&#65533;1;&#65533;&#65533;;&#1779;&#65533;&#65533;&#65533;&#65533;&#65533;;&#65533;&#410;&#65533;&#65533;&#1681;C&#65533;&#65533;&#65533;\{&#65533;-&#65533;&#65533;e&#65533;&#65533;&#65533;yok{&#65533;e&#65533;&#65533;&#65533;[&#65533;&#65533;&#65533;&#65533;&#65533;&#65533;M&#65533;&#65533;&#65533;&#65533;]&#1528;&#65533;&#1788;O&#65533;&#65533;&#65533;1&#65533;\&#65533;X&#65533;B&#1248;&#65533;n>&#65533;&#65533;4&#65533;&#65533;^&#65533;om&#65533;&#65533;&#65533;[&#65533;w;&#65533;d&#65533;7&#65533;h&#65533;J&#65533;_2D[&#65533;&#65533;&#65533;&#65533;&#65533;&#65533;z<&#65533;&#65533;`7>&#65533;&#65533;&#65533;&#65533;&#65533;"/<&#65533;&#65533;[&#65533;&#65533;{&#65533;;|&#65533;&#65533;&#65533;a@&#65533;&#65533;}&#65533;&#65533;&#65533;)&#65533;;&#65533;\&#65533;&#65533;&#65533;&#65533;&#65533;&#65533;&#65533;&#65533;&#65533;6&#1607;&#65533; &#1226;&#65533;3&#65533;z9|&#65533;[&#65533;&#65533;C\&#65533;z{&#65533;M&#65533;&#65533;;&#65533;Y&#1855;b\2&#65533;&#65533;&#65533;&#65533;I&#65533;o&#1823;&#665;&#65533;w&#65533;&#65533;1&#65533;&#65533;$&#65533;&#641;&#1834;mZ&#519;&#65533;&#65533;G&#65533;&#65533;U&#65533; E&#65533;&#65533;&#65533;&#65533;&#65533;\&#65533;i&#65533;N@&#65533;&#65533;&#65533;&#65533;&#65533;&#1853;&#65533;&#65533;&#65533;%&#65533;&#65533;t&#65533;5Y&#65533;&#65533;&#65533;g&#65533;&#65533;&#65533;&#1855;W&#65533;&#65533;&#65533;&#65533;&#65533;&#1369;&#65533;&#65533;&#65533;6z&#65533;&#65533;&#65533;&#865;<N&#65533;&#65533;&#65533;&#65533;&#65533;&#1838;&#65533;b&#65533;&#65533;$V&#65533;&#343959;&#65533;&#65533;&#65533;&#65533;&#65533;&#65533;]&#65533;G\&#65533;?&#65533;Ox&#65533;&#65533;&#65533;k&#65533;&#65533;>&#65533;I&#65533;_&#65533;&#65533;U;S/2&#65533;f&#905;&#65533;&#65533;&#187;&#65533;:u2G&#65533;3&#65533;#&#65533;&#65533;&#65211;W&#65533;&#1794;&#263;q&#65533;{u&#65533;b&#65533;&#345;&#65533;&#1433;<&#65533;%=&#65533;u=>&#65533;&#65533;&#65533;h&#65533;6]&#65533;ce&#65533;KOS&#65533;&#216;&#65533;&#65533;pq&#65533;&#213;}&#65533;E&#65533;&#65533;&#65533;&#65533;O&#65533;H&#65533;&#65533;&#65533;&#65533;&#65533;o]&#65533;&#65533;}&#65533;	&#65533;&#65533;Y&#65533;&#65533;&#65533;=&#1847;&#65533;sz&#455;]:&#1405;&#65533;&#65533;&#65533;&#65533;&#65533;&#65533;&#1877;&#65533;&#1117;&#65533;&#65533;&#65533;=W&#65533;&#65533;A&#65533;&#65533;&#65533;e&#65533;9&#65533;&#65533;D&#65533;&#2035;&#65533;&#65533;&#65533;&#65533;&#65533;	&#65533;&#65533;S{&#65533;&#65533;&#65533;"&#65533;&#65533;P^&#65533;&#65533;o%&#65533;)&#65533;&#65533;-&#65533;e&#65533;"W&#65533;&#65533;h)&#65533;N3]&#1991;&#65533;&#65533;&#65533;|&#65533;&#1315;&#65533;&#65533;&#65533;[&#65533;&#65533;&#65533;=&#65533;e&#65533;&#65533;#&#65533;&#65533;&#65533;&#65533;&#65533;&#65533;&#65533;-^&#65533;&#65533;KM&#65533;J&#65533;&#65533;&#1869;&#65533;&#65533;&#65533;&#65533;&#65533;&#65533;&#65533;&#65533;&#1902;8&#65533;&#65533;_~?&#65533;&#65533;\Z&#65533;&#65533;x	&#65533;&#65533;u&#65533;&#65533;;&#65533;&#65533;\&#65533;&#65533;&#65533;&#65533;<!S&#65533;&#65533;}&#65533;&#65533;;&#65533;&#65533;&#65533;iL&#65533;Iz&#65533;&#1662;&#65533;1&#65533;&#65533;a&#65533;&#65533;3&#65533;&#65533;q&#65533;&#65533;&#65533;y~Q&#65533;M&#65533;\X&#65533;&#65533;;&#65533;&#65533;&#65533;&#65533;a&#65533;1&#65533;&#65533;C&#65533;&#65533;c&#65533;?&#65533;e&#65533;&#65533;]&#65533;)&#65533;&#65533;/&#65533;&#65533;&#65533;Jlm&#65533;&#65533;^&#65533;&#1751;<X=&#65533;&#65533;%I&#65533;&#65533;`&#65533;&#65533;&#65533;&#65533;__&#65533;U&#65533;~&#65533;1&#65533;OT[&#65533;&#65533;&#65533;u&#65533;&#65533;&#65533;&#65533;&#65533;Y&#65533;1&#65533;XO&#65533;&#65533;&#65533;&#65533;&#2010;&#65533;&#65533;0&#65533;&#65533;&#65533;&#1023;G&#65533;&#1949;)^&#65533;&#65533;(&#65533;&#65533;p&#65533;I&#65533;+0&#1430;>&#65533;Q&#65533;&#65533;&#65533;&#65533;!}&#65533;&#65533;&#65533;f&#65533;&#65533;&#65533;Y&#65533;&#65533;%_&#65533;&#65533;&#65533;&#65533;_&#65533;&#65533;&#65533;57&#65533;&#65533;y&#65533;&#65533;s&#65533;&#65533;&#65533;&#65533;&#65533;&#65533;_&#65533;[&#65533;&#65533;w&#65533;&#65533;&#65533;"&#65533;&#65533;&#65533;&#65533;a&#65533;&#65533;(X&#65533;&#65533;&#65533;=V&#65533;&#65533;C&#65533;&#65533;&#65533;v&#65533;&#65533;z&#65533;&#65533;_&#65533;&#65533;&#65533;&#65533;&#65533;U&#65533;&#65533;V&#60908;S? !&#65533;
&#65533;,&#65533;h&#65533;
    ""(  "!"!"$#%)#&0%(%%(,&)0('*(+')*-*-2+.8-0..05.1802/13525;36@58758=69@8:=:=D<>H=@F>AI@BFBDLCFPEHNFIQGLXHFPHINJLUKNXMPVMQYPQVQT]SV`UX^UYbW\hY\e[^h\`f]aj_dp`dmbfpdhoeisflxhlvinylq|ns&#65533;pt~qu&#65533;rxty&#65533;v|&#65533;x{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430;&#65533;&#560;&#65533;&#432;&#65533;&#560;&#65533;&#433;&#65533;&#65533;&#65533;&#65533;&#758;&#65533;&#1078;&#65533;&#1015;&#65533;&#1080;&#65533;&#952;&#65533;&#1081;&#65533;&#315;&#65533;&#892;&#65533;&#1278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m	H&#65533;&#65533;&#65533;&#65533;&#65533;Z&#560;&#65533;&#199;&#65533;"Jd5&#65533;&#65533;&#331;3j&#65533;&#65533;&#65533;&#11279; AR&#65533;8&#65533;$&#589;?&#65533;R&#65533;&#65533;$ET0c&#65533;&#65533;&#65533;&#65533;&#65533;&#859;4s&#65533;t&#627;&#65533;&#991;@&#65533;
&#65533;9&#65533;(&#1123;H&#65533;*&#65533;&#628;&#65533;&#1255;M&#65533;J&#65533;&#65533;	&#65533;&#1387;Xq*&#65533;&#693;&#65533;&#1519;&#65533;&#65533;&#65533;&#65533;&#65533;&#1651;h&#65533;B\{%&#1196;M&#65533;I&#65533;&#65533;]&#65533;F&#65533;&#65533;&#1899;&#65533;&#65533;&#1215;P&#65533;,&#65533;0U&#65533;L&#65533;^%&#760;&#65533;&#65533;&#464;#&#65533;&#65533;&#65533;s&#65533;&#1784;|&#65533;Z^&#65533;&#65533;&#65533;&#1931;&#65533;&#65533;&#65533;&#65533;&#65533;%&#65533;&#1222;S&#65533;>&#65533;&#65533;&#65533;&#65533;&#1532;`&#65533;;&#65533;&#65533;&#65533;&#1777;s&#65533;&#65533;}[&#65533;&#65533;&#65533;l&#65533;}&#65533;&#65533;&#65533;&#65533;&#65533;&#65533;&#65533;]>&#65533;&#65533;&#65533;D&#65533;k&#65533;hi&#65533;&#65533;&#65533;&#65533;F&#65533;}uj&#278;[k&#65533;&#65533;=&#65533;7&#65533;&#65533;&#65533;&#1131;_&#65533;&#65533;&#65533;&#65533;&#65533;&#65533;N&#65533;&#65533;y&#65533;&#65533;&#65533;&#799;&#65533;'&#65533;?`WXQw&#65533;yG&#65533;|&#65533;a^&#65533;5&#65533;&#65533;`z&#65533;&#65533;W&#65533;Rha&#65533;&#65533;&#65533;&#65533;&#65533;&#65533;&#1991;"&#65533;&#65533;&#65533;~$~Hb&#65533;&#65533;h&#65533;&#65533;&#65533;wa&#65533;0&#65533;&#65533;"&#65533;3&#65533;&#34692;6&#65533;&#65533;&#65533;]&#65533;&#65533;7"&#65533;*&#65533;W&#65533;&#65533;D&#65533;8&#65533;&#65533;'&#65533;&#65533;$&#65533;-&#1684;#A2&#65533;X&#65533;TV)&#65533;W&#65533;&#1896;#&#65533;&#65533;l6brA)&#65533;rMd&#65533;a&#65533;&#65533;d&#65533;K&#65533;&#65533;xZ)&#65533;/&#65533;w&#65533;&#6759;&#65533;&#65533;&#65533;&#65533;@v&#65533;&#65533;u&#1209;&#65533;[Oj")&#65533;r&#65533;&#65533;i&#65533;m&#65533;&#65533;&#1538;q&#65533;&#1182;t&#65533;&#65533;&#65533;&#65533;^	#&#65533;&#65533;&#65533;&#1571;&#65533;&#65533;&&#65533;Gruj&#65533;&#65533;&&#65533;*&#65533;&#65533;&#65533;&#65533;&#65533;e&#65533;6)&#65533;x&#65533;&#65533;&#1641;&#65533;&#65533;&#65533;&#65533;k&#65533;&#65533;&#65533;&#65533;&#65533;yB&#65533;&#65533;z&#65533;*ih&#65533;&#65533;6&#65533;,h&#65533;&#65533;&#65533;&#65533;&#65533;&#65533;&#65533;A~)&#65533;&#65533;&#65533;l&#65533;&#65533;}+&#65533;&#65533;&#65533;&#10469;&#65533;K&#51037;&#65533;&#65533;g&#65533;&#65533;&#65533;&#65533;&#65533;Vk&#65533;&#65533;IK-&#65533;&#65533;b&#65533;o&#65533;Ji&#65533;&#65533;&#65533;&#65533;&#65533;k&#65533;&#65533;&#65533;yp07&#65533;&#65533;&#254;@&#65533;&#65533;&#155;*&#65533;&#65533;&#65533;&#65533;+&#65533;&#65533;&#65533;&#65533;&#65533;&#1276;&#65533;&#65533;+&#65533; &#65533;5m&#65533;?&#65533;&#65533;&#65533;&#65533;&#65533;Fl&#65533;&#65533;&#65533;&#65533;r&#65533;&#65533;Jl&#65533;&#65533;2g<&#65533;&#65533;&#65533;&#65533;&#65533;\&#65533;&#65533;&#1071;&#65533;;r&#65533;Dn%t&#1057;&#65533;:+^L&#65533;&#65533;*I%q&#65533;7'LW&#65533;\w&#65533;&#65533;&#65533;`&#65533;m&#65533;&#65533;&#65533;jX&#65533;&#65533;G#&#65533;&#65533;&#1700;&#65533;&#65533;2a&#65533;JwbYo&#65533;5&#65533;w&#65533;u&#65533;9&#65533;&#65533;&#65533;w&#65533;}
&#65533;&#65533;&#65533;i&#65533;&#3184;&#65533;8&#65533;&#65533;s&#65533;x&#65533;P&#65533;&#65533;&#65533;&#65533;&#65533;Q
&#22276;&#65533;&#65533;n|w>&#65533;&#65533;x&#65533;&#65533;&#65533;&#65533;?'&#65533;&#65533;&#65533;Kt&#65533;&#65533;&#65533;>&#65533;&#65533;&#65533;&#65533;)&#65533;&#65533;Py9&#65533;&#65533;y&#65533;&#65533;&#65533;!&#65533;&#65533;&#65533;&#65533;&#65533;.<&#65533;&#65533;m&#65533;&#16004;&#65533;:&#65533;'{&#65533;h&#65533;&#65533;;eyT&#65533;&#65533;n&#65533;&#65533;&#65533;&#65533;&#65533;&#65533;&#65533;n~!mQ&#65533;&#1021;&#65533;&#727;&#65533;&#65533;&#65533;Q_&#740;&#65533;&#65533;4L&&#65533;&#65533;/&#65533;&#65533;&#65533;oo&#65533;oos&#65533;&#65533;S&#65533;&#65533;&#65533;&#65533; &#65533;Vg&#65533;&#65533;&#65533;i&#65533;&#65533;&#65533;&#65533;&#65533;;&#65533;&#65533;m~&#65533;&#65533;&x?&#65533;U&#65533;&#65533;&#65533;Y_V&#65533;&#65533;&#65533;o&#65533; &#65533;	&#65533;&#65533;&#65533;i&%&#65533;&#65533;"&#65533;&#65533;R&#65533;o/&#65533;`&#65533;&#65533;&#65533;RG&#65533;3&#65533;&#65533;7B&#65533;pqL{&#599;&#65533;&#65533;&#65533;1&#65533;.&#65533;&#65533;]&#65533;&#65533;:q&#65533;P&#65533;&#65533;&#65533;&#65533;&#65533;*&#65533;&#1031;?,&#719;&#65533;&#65533;&#65533;In'&#65533;c&#65533;&#65533;&#65533;&#65533;&#65533;2Fq&#65533;g&#65533;`&#65533;&#1586;6&#65533;w&#65533;]nnh&#65533;+b&#65533;&#65533;&#65533;&#65533;&#12096;B+&#65533;=N^&#65533;&#65533;&#65533;b&#65533;&#65533;&#263;&#65533;E&#65533;&#65533;&#65533;0&#65533;&#65533;&#65533;E2&#65533;&#65533;L&#65533;&#65533;&#65533;D&#1900;&#65533;j&#65533;[&#63000;?L&#1425;x&#65533;Y&#65533;&#65533;8&#65533;m&#65533;$&#65533;H%*&#65533;w&#555;-&#350235;$g&#65533;IK&#1682;&#65533;&#65533;&#65533;d)&#65533;^&#65533;rx&#65533;I&#65533;&#65533;x&#65533;0&#65533;&#65533;&#65533;*&#65533;&#65533;G&#1804;&#65533;Wc&#65533;#A"&#65533;&#65533;=2&#65533;&#65533;&#806;&#65533;G&#65533;J&#65533;2x&#65533;&#65533;&#65533;/&#65533;	&#65533;
&#1230;&#65533;C&#65533;&#65533;^&#65533;8&#65533;z+&#65533;&#302;9&#65533;iB&#65533;&#65533;&#65533;l&#65533;6&#65533;&#65533;&#65533;Mr&#65533;&#65533;&#65533;|&#65533;>&#65533;Bo&#65533;&#1183;U&#65533;&#65533;0U&#65533;&#65533;&#65533;&#65533;.&#65533;`&#65533;3	JQ&#65533;V&#65533;&#65533;&#65533;(?&#65533;9&#65533;&#65533;2L&#65533;5l&#65533;&#65533;tg&#1028;&#65533;&#65533;&#65533;L&#65533;gb&#65533;&#65533;}$&#65533;&#65533;|&#65533;0na&#1100;&#65533;T&#65533;8&#65533;&#65533;N=&#65533;S3&#65533;E&#65533;&#65533;&#65533;A&#65533;I&#1216;H5&#65533;@Z&#65533;&#65533;V&#65533;}&#65533;&#65533;&#65533;@9Ux&#1940;&#65533;T&#65533;gV&#65533;
&#65533;g&#65533;&#65533;&#65533;&#65533;*A{&#65533;M&#65533;&#65533;&#1324;b;i	&#65533;#&#65533;C&#65533;&#65533;&#65533;&#65533;&#65533;T&#65533;&#65533;-{^&#1258;;&#1898;6&#65533;&#65533;5&#65533;&#65533;5&#65533;&#65533;&#65533;&#65533;4&#65533;W^&#65533;&#65533;&#65533;EEi1&#65533;&#65533;&#65533;&#65533;&#65533;&#65533;+]?&#65533;&#65533;&#65533;Z&#65533;&#65533;&#65533;&#65533;kfuJYxnuf5,G&#65533;&#1556;n%P&Y*c&#65533;Q&#65533;&#65533;e&#65533;5&#65533;!$K&#65533;&#65533;&#65533;n&#1462;&#65533;&#65533;&#65533;h&#65533;g&#1631;&#65533;&#65533;x&#65533;,@GK\&#65533;bLu&#65533;&#65533;!&#65533;&#65533;XJ&#65533;P&#65533;w&#65533;-m&#65533;&#65533;&#65533;Z&#65533;&#65533;&#65533;.p&#65533;&#65533;[&#65533;&#60762;&#1436;&#65533;`&#65533;*\&#65533;Z&#64293;&#65533;&#65533;iU&#65533;&#1689;@&#65533;P&#65533;K-D&#65533;[&#65533;Z&#1518;&#65533;&#65533;&#65533;W&#65533;&#65533;7&#65533;&#65533;&#65533;&#65533;&#65533;&#65533;&#65533;&#65533;W&#65533;f&#65533;&#65533;&#65533;Z/YL&#65533;&#65533;6&#65533;&#65533;X(&#65533;&#65533;_&#65533;Z&#65533;&#65533;&#65533;&#65533;p}&#65533;&#65533;]w&#65533;&#65533;>&#65533;q-H&#65533;sJ!-Q&#65533;&#65533;&#65533;&#65533;&#1559;.B&#181;&#389;&#65533;z]&#65533;j&#65533;&#65533;&#65533;&#65533;q_7&#65533;c&#65533;&#65533;&#65533;&#65533;&#65533;&#65533;dL&#65533;&#65533; Gflx@&#65533;&#65533;F&#65533;b&#65533;P&#65533;r&#65533;&#65533;Ka)[&#1616;u&#65533;&#65533;&#65533;&#65533;'&#65533;&#1870;x&#65533;P,1&#65533;&#65533;&#65533;&#65533;?%.D&#65533;d2&#65533;&#65533;9&#2040;&#65533;&#65533;W&#65533;3A&#65533;+&#65533;&#65533;&#65533;&#65533;3&#65533;/y&#65533;Z&#65533;-&#65533;&#768;&#65533;&#65533;&#65533;g&#65533;&#65533;&#65533;5&#65533;b&#65533;V'gS&#65533;(&#65533;&#65533;!c9&#65533;&#65533;&#65533;6&#65533;&#65533;&#65533;y&#65533;5*&#65533;v&#65533;5&#65533;&#65533;&#65533;&#65533;&#65533;~&#65533;&#65533;&#65533;K&#65533;R8&#65533;&#65533;&#65533;V&#65533;&#65533;w&#65533;HUH&#65533;q&#65533;&#65533;/6&#65533;&#65533;&#65533;&#65533;&#65533;y&#23856;3KP&#65533;&#65533;&#65533;&#65533;&#307;&#65533;&#65533;&#65533;?&#65533;z&#65533;n&#65533;&#65533;&#18722;&#65533;Q4&#65533;mF&#65533;w&#65533;HC&#65533;&#65533;&#65533;1&#65533;5&#65533;%&#65533;&#65533;q&#65533;y&#1558;&#65533;&#65533;&#65533;kg%.1&#65533;&#65533;.&#65533;&#65533;&#65533;RM&#65533;&#65533;&#65533;&#65533;&#65533;bP&#65533;&#65533;~&#65533;&#65533;a/&#65533;&#65533;$&#65533;&#65533;b:&#65533;&#65533;&#65533;z&#65533;3H&#65533;&#65533;p_&#65533;&#65533;&#65533;&#65533;sx]	&#65533;&#65533;
V&#65533;\[vYy8&#65533;e>&#65533;&#65533;&#65533;&#65533;*GN&#65533;T&#65533;&#65533;&#65533;&#65533;4l&#65533;&#65533;&#65533;B&#65533;&#2022;&#65533;&#65533;L&#65533;K&#65533;;&#65533;&#65533;v&#65533;&#65533;m&#1183;&#65533;<&#65533;b&#65533;&#65533;1&#65533;&#65533;a&#65533;	&#65533;V&#65533;w*&#65533;<&#65533;&#65533;&#65533;&#65533;&#65533;&#65533;O&#65533;&#65533;E&#65533;&#65533;{(D&#65533;	&#65533;&#65533;&#732;l&#65533;9F}NF&#65533;&#65533;&#65533;&#65533;&#65533;&#65533;y&#65533;&#65533;&#1866;{X&#65533;;76&#65533;&#65533;&#65533;&#65533;&#390;&#65533;&#65533;&#1558;D&#65533;&#65533;]r5&#65533;&#65533;<&#65533;&#59608;W&#65533;s&#65533;&#65533;&#65533;W&#65533;&#65533;&#65533;&#50231;&#65533;&#65533;&#65533;&#65533;Y=[&#65533;wzE&#65533;^M&#65533;j\&#716;'&#65533;&#65533;%dw&#65533;&#65533;&#65533;&#65533;z&#65533;p&#613;&#65533;&#1471;&#65533;&#65533;&#65533;}lc&#65533;=&#65533;$&#65533;{&#65533;&#65533;v&#65533;&#65533;&#65533;=&#65533;&#1529;&#65533;&#65533;kc&#65533;^&#65533;&#65533;T&#65533;&#65533;&#65533;&#65533;&#65533;&#65533;&#65533;&#65533;&#65533;rem&#65533;&#65533;&#65533;&#65533;&#65533;]&#65533;&#65533;&#65533;2x&#65533;&#65533;&#65533;&#65533;Y&#65533;&#65533;&#65533;&#65533;&#65533;&#65533;&#65533;&#65533;&#65533;&#65533;&&#65533;&#65533;%&#65533;v&#65533;?&#65533;&#65533;&#65533;1&#65533;&#65533;&#65533;&#65533;&#65533;Y&#65533;&#65533;&#65533;nW),&#65533;&#65533;&#65533;&#65533;&#65533;&#65533;	&#1463;w&#65533;&#65533;tS&#65533;&#65533;&#65533;&#65533;&#65533;&#65533;&#65533;&#65533;&#65533;}nv&#65533;W~&#839;~xe&#65533;Wy5&#65533;~&#65533;&#65533;WWg&#65533;6]&#65533;wU&#65533;a&#65533;&#65533;_&#65533;Cz8&#65533;&#65533;&#65533;b&#65533;&#65533;z&#65533;zux0&#512;6&#1536;8h&#65533;v&#65533;w&#65533;&#65533;&#65533;&#310;~6vvU&#65533;&#65533;&#65533;n&#65533;&#65533;sH&#65533;g4F[&#65533;&#65533;ZTFnwS+&#514;#g&#65533;Sa&#65533;&#65533;z&#65533;&#1029;7&#65533;&#65533;&#65533;&#65533;u{0&#65533;&#65533;&#65533;&#65533;ra73&#65533;wM|&#65533;&#65533;&#65533;D&#65533;&#65533;x&#65533;Khv&#65533;H&#65533;&#65533;e&#65533;&#65533;Y&#65533;gS(-&#65533;&#65533;oJ&#65533;L&#65533;&#65533;&#65533;7&#65533;_&#65533;&#65533;`H{b&#65533;&#65533;&#65533;d&#65533;
&#65533;`kg&#65533;&#65533;h&#65533;h&#65533;&#65533;'&#65533;P&#25179;ws&#65533;P&#65533;YO(&#65533;&#65533;G&#65533;Y&#65533;&#65533;f~&#65533;gQ#&#65533;O&#2018;ZU&#65533;z&g&#65533;&&#65533;&#65533;&#65533;}&#65533;&#456;&#65533;&#65533;&#65533;&#65533;&#65533;&#65533;&#65533;
f&#65533;rj&#65533;&#65533;&#504;&#65533;&#65533;|B(&#65533;!&#65533;&#65533;&#65533;&#65533;g&#65533;d&#65533;oW]&#65533;gn&#65533;&v&#65533;&#65533;2^&#65533;W&#65533;(}&#65533;&#65533;&#65533;&#65533;t&#65533;&#65533;&#65533;&#65533;&#65533;t5H&#65533;&#65533;&#65533;&#65533;&#65533;&#65533;w&#65533;o&#65533;x&#65533;@i&#65533;&#65533;v&#65533;]&#65533;&#65533;&#65533;|&#65533;&#65533;&#65533;Xc9&#65533;_X&#65533;8O&#65533;W_&#65533;(b}&#65533;s&#65533;R&#65533;E&#65533;,X&#65533;&#65533;&#65533;h&#65533;&#65533;&#65533;&#65533;z\&#65533;&#37775;8&#65533;&#65533;&#65533;8&#65533;&#65533;&#1528;&#65533;&#65533;&#65533;&#65533;A&#33755;7y&#65533;&#65533;M&#65533;&#65533;)&#2040;&#65533;&#65533;aI&#65533;&#65533;f&#65533;&#65533;V&#65533;w-&#65533;&#65533;&#65533;&#65533;&#65533;o&#334;Y&#65533;i{!&#65533;"9&#65533;$&#65533;&#65533;&#65533;U*&#65533;&#65533;&#466;&#65533;t.&#65533;&#65533;39v&#65533;7}&#65533;V6&#65533;Q.&#65533;=Y&#65533;xII&#65533;F&#65533;&#65533; &#65533;&#65533;L&#65533;&#65533;m9&#65533;&#65533;N&#65533;&#65533;&#65533;k&#65533;(&#65533;g&#65533;P)yU&#65533;F&#65533;&&#65533;DX&#65533;Z&#65533;&#65533;;&#65533;LlR}&#65533;F &#65533;&#65533;<)&#65533;{&#29904;	&#65533;~&#65533;&#65533;h&#65533;&#65533;G&#65533;&#65533;z&#91833;&#65533;M)&#65533;<x&#65533;&#65533;&#65533;&#65533;G&#65533;'&#65533;&#65533;&#65533;x&#65533;|&#65533;s'd&#65533;Yz&#65533;&#65533;t&#65533;&#65533;$&#65533;&#65533;`cy&#65533;A&#65533;&#65533;X&#65533;E&#65533;&#65533;|&#65533;&#65533;n&#601;&#65533;&#1625;q&#579;&#65533;X&#65533;ng&#65533;&#521;U&#65533;&#65533;vg&#65533;&#65533;&#65533;a&#1816;D&#65533;&Z*&#65533;&#65533;I&#65533;&#1545;&#65533;&#65533;&#65533;&#65533;&#65533;$&#65533;&#65533;1x&#65533;&#65533;&#65533;u&#65533;&#65533;&#65533;&#65533;&#65533;&#1627;|&#65533;&#65533;&#65533;&#65533;&#65533;(|h&#65533;&#65533;&#65533;&#65533;&#65533;&#65533;&#33274;&#272;&#65533;.&#7682;b&#65533;&#65533;&#65533;&#65533;&#65533;&#65533;r
&#65533;&#65533;&#65533;&#65533;&#65533;&#65533;i&#65533;9&#65533;&#65533;&#65533;&#65533;&#606;u0&#65533;p&#65533;&#65533;py&#65533;:&#65533;3T)&#65533;&#65533;&#65533;&#65533;&#65533;-&#65533;&#65533;nG&#65533;&#65533;&#65533;K3&#65533;)&#65533;&#65533;&#65533;&#65533;&#65533;2Jry&#65533;5&#65533;&#65533;&#65533;]&#65533;&#65533;	&#65533;&#65533;&#65533;w&#65533;:&#65533;Z&#65533;&#65533;&#65533;&#65533;y&#65533;&#1603;&#65533;&#65533;Q&#65533;5N
&#65533;uC\yb^&#65533;4&#65533;&#65533;&#65533;+xz&#65533;I&#65533;X8&#65533;`z&#65533;.&#65533;	&#65533;&#65533;f
&#65533;&#65533;&#65533;&#65533;&#65533;B&#1702;nJ&#65533;pr&#65533;p&#65533;&#65533;H&#65533;O&#65533;&#65533;iz&#65533;&#65533;G&#65533;|&#65533;&#65533;)&#65533;O&#65533;*&#65533;&,&&#65533;&#65533;yZ&#65533;c&#65533;J&#65533;&#65533;&#65533;&#65533;&#32267;
&#65533;&#65533;&#65533;&#590;j&#65533;&#65533;&#65533;&#65533;&#65533;&#65533;&#65533;&#65533;qz&#65533;s&#65533;&#65533;v&#65533;&#65533;&#65533;&#15772;v&#65533;&#65533; &#65533;\0&#65533;s}&#65533;gt&#65533;&#65533;&#65533;&#65533;b
&#65533;Z&#65533;&#65533;&#65533;>&#65533;&#1631;]&#65533;zK&#65533;w&#65533;&#65533;t&#65533;&#65533;&#65533;8&#65533;&#65533;Z&#65533;&#65533;@&#65533;@&#65533;}&#65533;&#672;&#65533;Y{ky&#65533;&#65533;&#65533;&#65533;J&#65533;&#65533;Z&#65533;&#65533;z&#65533;{&#1692;I&#65533;v&#39410;8&#65533;+&#65533;RP#H&#65533;&#65533;-&#1565;&#65533;&#65533;	U&#65533;9&#65533;	&#65533;o&#65533;&#65533;&#65533;/&#65533;w&#65533;&#1643;1&#65533;&#65533;&#65533;Z&#65533;&#426;&#65533;&#65533;J&#65533;&#65533;&#65533;&#65533;&#65533;&#65533;&#65533;_&#517;&#603;&#65533;&#65533;t!&#65533;
&#65533;u&#1712;&#65533;*{&#65533;&#65533;k&#65533;&#65533;&#65533;&#65533;&#65533;z&#65533;&#65533;&#65533;J
&#65533;&#65533;)&#65533;&#65533;&#42670;"&#65533;&#65533;Y&#65533;&#65533;z&#65533;&#506;&#65533;&#65533;&#1714;.&#65533;&#65533;&#65533;@Z&#65533;&#65533;&#65533;&#65533;&#65533;&#65533;&#65533;&#65533;&#65533;&#745;F&#65533;&#65533;:&#65533;@&#65533;B&#65533;&#65533;&#65533;R&#65533;vP6&#65533;ds2&#65533;Z9"&#65533;&#65533;&&#65533;&#65533;0&#65533;TK	Uk}&+&#65533;j&#65533;6J&#65533;/&#65533;&#65533;`&#65533;&#65533;[&#65533;	&#65533;7&#65533;&#986;&#65533;;&#65533;&#1715;A&#65533;&#65533;p;&#65533;E+&#65533;)iy&#65533;&#65533;&#65533;\Y&#65533;&#65533;&#1716;&#65533;G)o&#65533;&#65533;Z&#65533;zW;&#65533;V;&#65533;&#65533;W&#65533;	]/8&#65533;&#65533;&#65533;d&#65533;&#65533;&#65533;&#65533;a;&#65533;^k&#65533;]X&#65533;&#65533;&#65533;&#65533;mj&#65533;&#1194;&#65533;u&#65533;xn&#65533;&#65533;&#65533;&#65533;q[&#65533;g&#65533;&#65533;s&#65533;&#65533;&#1370;H&#65533;p&#65533; L&#65533;&#65533;Y&#65533;&#65533;\&#65533;&#65533;{&#65533;&#65533;K&#65533;/H&#65533;&#65533;&#1784;&#65533;&#65533;&#65533;8&#556;
&#65533;&#65533;&#65533;&#65533;[&#65533;h&#65533;&#65533;&#65533;y{Bz&#65533;&#65533;&#65533;&#65533;=k&#65533;&#65533;[&#65533;Ck&#65533;}&#65533;&#65533;&#65533;&#65533;&#65533;W&#65533;&#65533;&#65533; &#65533;&#65533;&#65533;&#65533;C&#65533;&#65533;&#65533;>_&#65533;{&#65533;&#65533;&#757;7z	&#65533;&#65533;&#65533;&#65533;&#65533;&#65533;&#65533;&#65533;&#65533;[&#65533;&#65533;9&#65533;&#315;&#65533;;&#65533; &#614;l&#1686;&#65533;&#65533;&#65533;&#65533;&#65533;&#65533;l&#65533;&#65533;&#65533;&#65533;W&#65533;M&#65533;J&#65533;&#65533;E&#65533;2Q&#65533;5&#65533;q&#65533;&#65533;ooE&#65533;&#1704;&#65533;&#65533;1&#65533;WX&#65533;&#65533;&#65533;&#65533;'&#65533;h&#65533;&|&#65533;&#1879;&#65533;*\&#65533;&#65533;&#65533;&#65533;&#65533;&#65533;&#65533;&#65533;&#65533;w@&#65533;(&#65533;&#65533;[&#65533;8l&#65533;[y&#65533;z&#65533;&#65533;&#65533;&#65533;]&#65533;&#65533;&#65533;%76Q&#65533;&#65533;&#65533;}&#65533;&#65533;&#65533;&#65533;&#31053;&#1726;&#65533;z&#65533;&#65533;{&#65533;R&#65533;&#65533;&#21078;j&#65533;&#189;&#65533;&#65533;&#1769;&#65533;9&#65533;&#65533;j&#65533;b&#65533;\&#65533;q&#65533;k&#1770;&#65533;>H]x&#65533;+,&#65533;&#65533;&#741;&#65533;{&#317;&#65533;z&#65533;7uI&#1839;&#65533;
&#65533;&#65533;&#65533;7&#65533;&#65533;e&#65533;&#65533;%L&#65533;SL&#65533;QL&#65533;&#65533;
&#65533;&#65533;&#65533;&#65533;&#65533;&#65533;;&#65533;5&#65533;&#65533;`<&#65533;8&#65533;&#65533;&#65533;=&#65533;&#65533;w8V,$.Zrl&#65533;&#65533;&#1787;&#65533;*&#164;&#65533;&#65533;JL&#65533;Z8&#65533;)\&#556;<&#524;&#65533;&#65533;&#65533;L{&#1082;&#65533;3&#65533;&#65533;&#65533;&#65533;&#65533;&#65533;&#546;&#594;&#65533;&#724;l&#65533;%&#65533;&#65533;'I&#65533;&#65533;&#65533;&#65533;&#65533;&#65533;B&#1826;p&#697;K&#65533;&#165;l&#65533;`[&#65533;5(&#65533;&#65533;&#639;U&#749;&#65533;&#65533;&#65533;{&#65533;.&#65533;&#522;&#65533;&#939;&#65533;&#65533;&#65533;&#65533;;&#65533;7l&#65533;&#65533;I&#65533;&#65533;&#65533;&#65533;&#65533;&#65533;&#65533;,&#65533;&#65533;&#65533;&#1645;j&#65533;&#65533;#&#65533;y&#391;&#65533;&#2042;&#65533;*&#65533;&#65533;\&#65533;a&#65533;&#65533;&#1196;&#65533;68&#65533;z&#65533;t&#65533;X&#65533;&#65533;&#1806;&#65533;|&#65533;&#65533;&#65533;&#65533;^&#65533;&#65533;<&#65533;&#65533;
&#635;&#65533;&#65533;&#65533;&#1150;|&#65533;&#65533;x&#65533;L&#65533;&#65533;}^&#65533;i&#65533;A&#65533;&#65533;HwD&#65533;&#487;\&#65533;&#1906;e&#65533;	&#65533;&#878;&#65533;&#65533;&#65533;&#65533;m&#1270;&#65533;&#65533;&#65533;&#65533;&#65533;&#65533;&#65533;?&#65533;&#65533;h &#65533;&#65533;&#65533;&#65533;&#1756;&#65533;&#1837;+y&#65533;;y1&#65533;&#65533;&#65533;&#65533;&#65533;&#65533;L<&#65533;({&#65533;/k&#65533;&#65533;&#65533;8&#65533;&#65533;&#171;&#65533;Jy&#65533;5]&#65533;&#65533;{&#65533;Y&#65533;&#65533;oj&#65533;&#65533;&#65533;&#65533;>]&#65533;D&#65533;&#65533;C&#65533;E}&#65533;i&#65533;xH&#65533;&#65533;&#65533;is&#65533;xq&#65533;&#65533;&#65533;&#1361;&#65533;P{}\
&#65533;Nu&#65533;-&#65533;&#65533;&#65533;&#65533;&#65533;&#65533;&#65533;&#65533;4}&#65533;e&#53773;&#65533;',&#65533;`&#65533;&#65533;&#65533;&#65533;&#65533;&#65533;&#65533;&#65533;m&#65533;@&#65533;&#65533;s&#65533;i&#65533;9&#65533;&#65533;	&#65533;&#1325;&#65533;&#65533;*&#65533;&#65533;
Q&#65533;	&#65533;,&#65533;&#1116;&#65533;t&#65533;&#1044;&#65533;&#65533;&#65533;&#1618;}&#65533;Dy&#65533;&#65533;&#1614;&#65533;&#65533;v&#65533;l&#65533;&#65533;Ak&#65533;&#925;-&#65533;&#685;&#65533;t&#1506;]&#65533;&#65533;&#65533;S&#65533;&#65533;"&#65533;&#65533;ZX&#65533;D&#65533;N&#65533;&#65533;&#65533;&#65533;&#65533;k&#1780;&#65533;&#1046;&#65533;&#65533;G&#65533;&#65533;h&#65533;\=&#1431;i&#65533;&#65533;&#65533;&#65533;&#65533;&#65533;&#65533;x&#65533;&#65533;&#65533;&#65533;&#65533;&#65533;&#65533;&#65533;&#65533;d&#65533;&#65533;I&#65533;`&#65533;&#65533;)&#65533;t&#65533;i&#65533;_&#65533;}&#65533;&#65533;&#1926;&#65533;&#65533;&#65533;&#65533;&#65533;&#65533;=&#65533;&#867;&#65533;&#65533;&#65533;D&#65533;&#65533;&#65533;&#65533;]&#65533;n&#65533;&#65533;&#65533;J&#65533;&#65533;}&#1007;&#65533;^&#65533;&#1082;k&#460;k&#65533;&#65533;Z&#3287;&#65533;
&#65533;&#65533;-&#1934;&#65533;&#65533;&#65533;&#65533;|&#65533;bh&#65533;oY&#65533;~&#65533;&#65533;&#65533;&#65533;&#65533;B&#65533;&#65533;&#65533;}&#65533;@#&#65533;$^&#65533;&#65533;&#65533;}&#1949;&#65533;&#65533;&#65533;4&#65533;&#65533;.^&#65533;:&#65533;&#65533;&#65533;&#65533;&#65533;&#65533;&#65533;&#65533;k{&#65533;&#65533;&#65533;&#65533;&#65533;I&#65533;&#65533;&#65533;&#65533;?&#65533;&#65533;d&#65533;&#1437;&#65533;&#65533;&#65533;&#65533;&#65533;&#798;&#65533;&#65533;&#65533;&#65533;&#65533;&#767;*&#65533;&#65533;Q.&#65533;P.&#65533;x~&#65533;z&#926;&#65533;&#65533;>&#65533;&#65533;Tn&#65533;q&#65533;&#65533;@~&#65533;b&#65533;&#65533;d&#65533;0&#65533;&#65533;&#928;Y&#1532;F&#65533;i&#65533;&#65533;&#65533;&#65533;&#65533;^&#65533;&#65533;&#65533;d'&#65533;)&#65533;&#65533;&#65533;&#65533;/^&#65533;v&#65533;?&#65533;&#65533;2>&#65533;H&#65533;SN&#65533;km&#218;&#65533;&#65533;&#65533;]&#391;&#65533;&#4702;&#65533;&#65533;.&#65533;V&#65533;&#65533;'&#65533;&#65533;|&#65533;$P&#65533;&#65533;V&#892;&#65533;&#65533;B	&#351;&#65533;&#65533;&#65533;>&#65533;W&#65533;&#65533;0,&#65533;&#65533;&#65533;&#65533;&#65533;&#65533;q&#65533;&#65533;q&#65533;&#65533;_n&#35950;&#65533;N&#65533;>&#65533;&#65533;&#65533;&#65533;g &#65533;&#65533;&#65533;&#65533;RM}&#65533;&#65533;&#65533;&#65533;&#65533;~&#65533;.&#65533;&#65533;&#65533;^&#65533;&#65533;&#65533;&#65533;&#65533;z&#65533;&#1766;&#65533;&#65533;&#65533;&#65533;&#65533;jH&#65533;&#65533;&#65533;O&#388;&#65533;&#65533;^&#65533;&#65533;&#65533;&#65533;.&#65533;F&#65533;&#65533;&#65533;-D&#65533;
=.Z&#65533;s&#1794;&#65533;H&#1562;.&#65533;&#65533;y&#65533;&#65533;&#65533;N&#65533;&#65533;&#65533;&#65533;&#65533;n&#65533;:&#65533;&#65533;&#65533;>&#65533;&#65533;^&#65533;D=&#65533;O&#65533;+&#65533;&#65533;&#65533;~aLJ&#65533;&#65533;_&#65533;&#65533;&#65533;o&#65533;&#65533;0&#65533;&#65533;>&#65533;&#65533;&#65533;&#65533;&#65533;_&#65533;@&#65533;&#65533;#&#65533;&#65533;&#65533;}&#65533;&#65533;&#65533;+&#65533;&#65533;.&#65533;&#65533;K&#65533;p[9&#65533;>&#65533;7&#65533;&#65533;W&#65533;Z&#65533;&#65533;&#65533;Z&#65533;;&#65533;_&#65533;b&#65533;&#65533;&#65533;&#65533;b_&#65533;:&#65533;n&#65533;&#65533;O&#65533;&#65533;n&#65533;&#65533;&#65533;&#359;E&#65533;&#65533;^&#65533;&#65533;n&#65533;"&#65533;&#65533;&#65533;&#65533;&#65533;>&#65533;Xw&#65533;k&#65533;&#65533;D?&#65533;@o&#65533;9&#65533;^&#65533;&#65533;l&#65533;&#65533;&#65533;&#65533;&#65533;o&#65533;&#65533;&#65533;^&#65533;O&#65533;&#65533;v&#65533;/5o&#65533;&#65533;&#65533;_&#65533;&#65533;|&#65533;^&#65533;&#65533;?&#65533;&#65533;n&#65533;&#65533;&#65533;&#65533;&#65533;&#65533;do&#65533;&#65533;&#65533;&#65533;&#65533;*&#65533;&#65533;&#65533;&#65533;@&#65533;&#65533;T&#65533;&#65533;[&#65533;&#65533;K&#65533;?&#65533;M.&#65533;}&#65533;e/&#65533;&#65533;_{y`&#65533;&#65533;/&#65533;&#65533;&#65533;I&#65533;&#65533;O&#65533;_&#65533;o&#65533;&#65533;&#65533;&#65533;M&#65533;2&#65533;&#65533;&#65533;&#2030;&#65533;&#65533;&#65533;&#65533;&#65533;&#65533;.&#65533;&#65533;&#65533;&#65533;&#65533;&#65533;&#65533;&#65533;&#65533;O&#65533;!_&#65533;8&#65533;&#65533;&#65533;%_&#65533;&#65533;/&#65533;&#65533;&#65533;&#65533;&#65533;&#65533;0&#65533;&#252;&#65533;i&#65533;&#65533;&#65533;6$(&#65533;&#65533;&#65533;K	.6&#65533;&#65533;CF%"&#65533;x&#65533;&#65533;&#326;/n&#65533;&#1123;GB!E&#65533;$	&#65533;&#65533;&#65533;'S&#65533;d&#65533;&#65533;%&#65533;1e&#65533;&#65533;&#65533;e&#65533;&#65533;9m&#65533;&#65533;&#1253; &#65533;&#65533;Zf&#65533;y&#65533;&#65533;Q&#65533;I&#65533;&#65533;a*&#65533;&#65533;S&#65533;Q&#65533;NM&#65533;&#426;&#65533;W&#65533;n&#65533;Z&#65533;&#65533;&#65533;3`&#334;ES&#65533;&#65533;Y2h&#1262;e&#65533;&#65533;,&#1654;l&#65533;&#65533;&#65533;8L&#65533;]&#65533;u=&#65533;&#65533;&#1751;&#65533;.[&#65533;b&#65533;ZU&#65533;T&#65533;&#200;/f&#65533;	&#65533;&#65533;a/L&#65533;P&#266;5o&#65533;QcI&#1057;v&#65533;&#65533;&#65533;&#65533;5U&#65533;F&#65533;&#65533;N&#1585;S&#65533;v&#65533;&#65533;g&#65533;&#1045;[.&#65533;&#1915;7U&#65533;]&#65533;
'^&#65533;&#65533;[&#65533;j&#65533;&#65533;e&#65533;6y&#65533;&#65533;}&#65533;&#65533;+&#65533;&#64511;&#65533;g6&#65533;&#65533;&#65533;(&#65533;&#65533;'&#65533;'O&#65533;&#65533;&#65533;&#985;9sN&#65533;&#65533;&#65533;{&#65533;&#65533;&#65533;&#999;O&#65533;&#65533;l&#65533;&#65533;&#65533;&#65533;&#65533;&#65533;o&#65533;c@&#65533;&#65533;3p6&#65533;S&#65533;8&#65533;sp9&#65533;&#65533;h&#65533;A&#65533;&#648;&#65533;:a&#65533;kC&#65533;&#65533;&#65533;&#318;&#65533;<&#65533;&#65533;k&#65533;2&#65533;R&#65533;&#65533;=&#65533;rq4&#65533;H&#65533;o&#65533;&#65533;&#65533;&#65533;&#65533;F&#65533;&#65533;o&#65533;&#65533;q&#65533;&#65533;<09&#65533;&#65533;z&#65533;H&#65533;&#65533;0,&&#65533;"c&#65533;
&#65533;&#65533;PC&#65533;&#65533;.&#65533;A&#65533;.&#65533;,&#65533;DU&#65533;E&#65533;d&#65533;&#65533;$&#65533;&#65533;<s&#65533;s&#65533;&#65533;&#65533;&#65533;&#1812;3'Q&#65533;s&#65533;&#65533;
RH>&#65533;\p&#65533;?&#65533;&#65533;&#65533;,0&#65533;tP&#65533;&#65533;&#65533;&#65533;&#65533;&#65533;+&#65533;&#65533;rK/&#65533;&#65533;K+&#65533;T=2&#65533;4&#65533;&#65533;7]sNPCu&#65533;;&#65533;&#65533;&#65533;>S&#65533;&#65533;&#65533;&#65533;}&#65533;P&#65533;&#400;&#65533;PXM&#65533;!'&#65533;&#65533;N&#65533;&#65533;8lt&#65533;G!o&#65533;0Q&#65533;&#65533;cU&#65533;&#65533;&#65533;&#65533;n&#65533;&#65533;YhG&#65533;sZi&#65533;&#65533;&#65533;&#65533;=J=5H&#65533;&#65533;&#65533;=&#65533;D&#65533;Ur_&#65533;rV[&#65533;&#65533;&#65533;IDw&#368;W_w&#65533;&#65533;&#65533;%&#65533;&#65533;K&#65533;&#844;Y&#65533;&#65533;&#65533;4Z&#65533;<&#65533;&#65533;Z&#65533;&#65533;-&#65533;&m&#65533;&#65533;&#65533;[UE&#65533;&#65533;U&#65533;m&#65533;&#65533;e&#65533;VZ1^J];&#65533;XB&#65533;6&#65533;&#750;x&#65533;&#65533;^|S&#65533;C`X(&#65533;c&#65533;&#65533;`&#65533;&#65533;3a&#65533;n&#65533;a&#65533;&#65533;&#65533;g&#65533;#&#65533;&#65533;&#1807;&#65533;M&#65533;*&#65533;-n&#65533;h1B&&#65533;.&#65533;&#65533;&#65533;&#65533;d&#65533;U&#65533;&#65533;&#65533;&#1173;&#65533;&#65533;Tg&#65533;{y&#65533;&#65533;&#65533;&#65533;&#65533;`&#65533;m3&#65533;&lM&#65533;V@&#65533;&#65533;&#1881;g&#65533;&#65533;c&#65533;b&#65533;&#65533;>n]&#65533;4&#65533;2i&#65533;&#65533;fZB&#65533;&#65533;&#65533;K&#43625;F,&#65533;&#65533;&#747;4q&#65533;&#65533;&#65533;&#65533;k&#65533;&#65533;X&#65533;&#65533;(&#65533;&#65533;&#65533;&#1006;ms&#65533;;o&#65533;!&#65533;p^&#65533;m&#65533;I&#65533;;hv&#65533;&#65533;n&#65533;&#65533;&#65533;&#65533;o&#65533;]\&#65533;&#65533;&#65533;p&#65533;?&#65533;&#65533; &#65533;7&#65533;&#65533;&#437;&#65533;&#65533;&#65533;%&#65533;&#65533;r&#65533;&#65533;<s&#65533;=w>&#996;J7&#65533;&#65533;r&#65533;K&#65533;&#65533;Y&#65533;{,&#65533;=&#65533;]v&#65533;&#65533;&#65533;&#65533;&#65533;m&#65533;5&#65533;&#65533;uG&#65533;j&#65533;&#65533;,&#406;&#1660;&#65533;&#65533;&#13039;\y&#65533;&#65533;&#65533;<p&#65533;&#65533;&#65533;&#65533;L&#65533;z&#65533;C&#65533;W&#65533;&#65533;&#63041;I	$&#65533;&#65533;&#65533;&#65533;&#65533;&#65533;e&#65533;v*Y&#65533;R&#65533;&#65533;{&#65533;x&#65533;{&#65533;&#65533;&#65533;&#65533;&#65533;&#65533;&#65533;&#65533;~#$a&#65533;&#65533;&#347;&#65533;Pz&#65533;[&#65533;&#65533;%@"&#65533;{&#65533;g&#65533;&#65533;&#65533;&#65533;Q&#65533;&#65533;&#65533;&#65533;}q0~\^&#65533;&#65533;G<&#65533;%&#1092;&#65533;S&#65533;&#65533;\&#65533;&#65533;&#65533;&#65533;*&#65533;&#65533;b&#65533;v&#65533;?&#65533;&#65533;&#65533;&#65533;&#65533;hC:P&#65533;&#65533;+{&#65533;&#65533;"+&#65533;,&#65533;_&#65533;'&#65533;&#65533;)q&#65533;e&#65533;#&#65533;&#65533;&#65533;D&#65533;@q&#65533;sX]F&#65533;H&#65533;b&#65533;n&#65533;&#65533;&#65533;XCD&#65533;q|]&#65533;&#65533;&#65533;&#648;&#65533;&#65533;&#65533;q'&#65533;&#65533;&#65533;8&#65533;Q&#65533;s&#65533;&#65533;&#65533;&#65533;&#65533;O&#65533;&#65533;&#65533;P&#65533;&#65533;GT^&#65533;8&#65533;&#65533;&#65533;gx&#65533;D*R|^&#65533;%#&#65533;hAH&#65533;Q&#65533;&#65533;&#65533;L&#65533;*i&#65533;e&#65533;'&#196;c&&#1912;IP&#5193;&#65533;l"(&#65533;&#65533;-&#65533;1,UZ&#65533;b+)&#65533;&#65533;&#65533;+&#65533;&#65533;z%,c)&#65533;EjA&#65533;&#65533;=&#65533;K^*&#65533;)j#F&#65533;u&#65533;7&#65533;f&#65533;D&#65533;	=&#65533;&#65533;;*S&#65533;&#65533;&#65533;&#65533;3&#65533;&#65533;Q&#65533;&#847;&#65533;l!6&#65533;&#65533;&#65533;:&#65533;#&#65533;&#65533;&#65533;&#65533;&#65533;&#65533;ZvA&#65533;&#65533;&#65533;a.u&#65533;Nde&#65533;&#65533;[=&#65533;&#65533;&#65533;:>z&#65533;$iR&#65533;&#65533;&#65533;.&#65533;[9%A(&#65533;+R&#65533;&#65533;&#65533;C&#65533;&#65533;P&#65533;B4&#65533;&#65533;(&#65533;9,sb&#65533;q&#65533;<&#65533;C&#65533;y"&#1379;&#65533;)>K&#65533;&#1319;&#10836;&#65533;\)&#65533;&#65533;&#65533;y&#65533;&#65533;P&#65533;&#65533;&#65533;0&#65533;5&#65533;&#65533;Oq	&#1312;&#65533;1&#65533;kT&#65533;"&#65533;V'&#65533;~7I&#65533;&#65533;\AzO&#65533;&#65533;!&#65533;y&#65533;k>C&#65533;WV&#1386;/&#65533;Y&#65533;`&#65533;&#65533;&#65533;zU&#65533;&#65533;&#65533;MV&#522;&#65533;&#65533;&#65533;<-k&#65533;&#906;&#1460;JR&#65533;n]&#65533;f9O&#65533;&#65533;&#65533;&#65533;&#65533;&#65533;&#65533;^M&#1785;&#1254;&#65533;&#65533;K&#65533;&#1249;!&#65533;&#65533;=ddu*&#1612;&#65533;v&#65533;&#65533;&#65533;&#65533;u&#65533;&#65533;&#65533;cQB&#65533;&#65533;*e~9&#65533;DxNv}'ii&#65533;Z&#65533;F&#65533;&#65533;*U&#65533;(]K&#65533;&#65533;b5&#65533;3&#65533;
m&#65533;{S&#65533;&#65533;6&#65533;&#65533;%/o+{&#65533;\T1	&#65533;$&#65533;{&#65533;&#65533;LD&#65533;&#65533;&#65533;H&&Z&#65533;.&#65533;&#65533;&#65533;&#65533;&#65533;n&#65533;*R&#65533;&#65533;&#65533;)&#65533;Su{]&#65533;&#65533;&#65533;I&#65533;&#65533; *^&#65533;W&#65533;6/z&#45791;b&#65533;&#65533;h&#65533;HY&#65533;\&#65533;~&#1565;&#65533;m~&#65533;&#314;&#649;(Pp&#65533;&#65533;	]&#65533;x&#65533;&#65533;&#65533;&#65533;v&#65533;r(&#65533;p&#65533;&#65533;&#65533;q&#65533;uZa[!&#65533;@&#65533;0q&#65533;
	&#65533;&#1554;&#65533;&#65533;&#65533;&#65533;&#65533;E&#65533;&#1848;F&#65533;F.&#65533;&#65533;;	Mh&#65533;kz-&#65533;q&#65533;&#65533;$&#65533;&#65533;&#65533;&#65533;&#65533;q&#65533;yd+y0T&#65533;!D~&#65533;2KDB&#65533;sV&#65533;#:&#65533;&#16497;&#65533;&#65533;{&#65533;&#1678;X\&#65533;+&#65533;2&#65533;&#65533;Jg&#65533;&#65533;&#65533;ff4&#65533;&#1116;&#65533;*&#65533;9Dn&#65533;/&#65533;&#65533;8&#1273;&#65533;B&#65533;2sM&#52388;&&#65533;&#65533;Q4&#65533;M&#65533;ITe&#65533;&#65533;B$&#65533;e&#65533;Foa&#65533;&#65533;&#65533;u&#65533;%&#65533;hH&#65533;&#65533;&#65533;&#65533;&#65533;u&#65533;{&#65533;A&#65533;l&#65533;&#65533;&#65533;&#65533;&#65533;&#65533;&#65533;b8&#65533;&#65533;&#65533;[v&#65533;&#65533;&#65533;&#65533;&#65533;&#65533;&#65533;&#65533;r&#65533;n&#65533;&#65533;\&#65533;&#65533;&#65533;&#65533;&#65533;&#65533;&#65533;u&#65533;!&#65533;&#65533;_&#65533;&#65533;&#65533;&#65533;f&#65533;&#65533;&#65533;&#1574;&#1572;&#65533;&#989;&#65533;r`&#65533;&#65533;nR&#65533;&#65533;&#65533;&#1182;v&#65533;&#65533;&#65533;&#65533;k&#65533;y&#1748;&#65533;m&#65533;&#65533;&#65533;moSAR&#65533;&#65533;&#65533;&#65533;la&#65533;&#65533;=D&#65533;O&#65533;&#1469;gQ&#65533;&#65533;a&#65533;r&#65533;&#65533;'&#65533;i&#65533;&#65533;G,&#65533;&#65533;&#65533;m&#65533;&#65533;&#1788;!y&#65533;&#65533;*HA
&#65533;&#65533;&#65533;&#65533;?r'|&#65533;&#65533;v&#65533;&#65533;&#65533;G&#65533;@&#65533;&#65533;7&#65533;&#65533;iM&#65533;W&#65533;&#65533;\VW&#65533;&#65533;?&#65533;&#65533;"gz&#65533;&#65533;&#65533;&#65533;&#65533;.?x&#65533;C&#65533;&#65533;&#65533;>|N T&#65533;S&#65533;&#65533;u&#65533;&#65533;X&#65533;&#65533;~&#65533;&#65533;&#65533;&#65533;&#65533;4$p&#65533;s&#65533;&#65533;&#65533;&#65533;>&#65533;G&#65533;&#65533;&#65533;PWy&#65533;{&#65533;W&#65533;&#65533;W&#65533;{&#65533;&#65533;Lsv;&#65533;' &#65533;&#65533;&#65533;MM&#65533;<&#65533;z@}&#65533;7&#65533;?&#65533;3&#65533;&#65533;7\&#65533;0H&#65533;vn&#65533;}&#65533;t&#65533;&#65533;&#65533;-&#65533;&#65533;L{&#65533;~'}&#40174;u&#65533;&#65533;&#65533;&#65533;O1&#65533;&#65533;Y&#65533;Zh'&#65533;&#33767;&#65533;M?&#65533;&#65533;&#65533;_^&#65533;&#65533;&#65533;&#65533;&#65533;9&#65533;_&#65533;&#65533;?&#65533;&#65533;W&#1117;M&#65533;&#65533;&#65533;&#65533;&#65533;``o}&#65533;Y+P&#65533;&#65533;r&#65533;&#65533;&#65533;&#65533;&#65533;o&#65533;&#65533;&#65533;/&#65533;&#65533;&#65533;&#65533;&#65533;;&#65533;&#65533;&#65533;&#65533;&#439;&#65533;&#65533;osN2&#65533;&#65533;do&#65533;&#65533;u&#65533;s&#65533;s&#65533;&#65533;&#1263;~&#65533;&#65533;v}F[&#65533;&#65533;&#1743;;&#65533;&#65533;_&#65533;&#65533;?&#65533;#?&#65533; &#65533;M&#65533;(cC&#65533;&#65533;!&#65533;&#65533;&#65533;2&#65533;[?&#65533;s&#65533;T;&#65533;&#65533;&#65533;&#65533;&#65533;"&#65533;&#65533;.&#65533;k;&#65533;&#65533;&#65533;&#65533;(9&#65533;A&#65533;?@=,?&#65533;;&#65533;&#65533;87y&#65533;&#65533;&#65533;&#65533;&#65533;8|>	&#65533;&#65533;&#65533;&#65533;t<&#65533;@&#65533;&#65533;)	&#1791;&#65533;3&#65533;&#65533;A,A$&#65533;&#65533;&#65533;&#65533;&#65533;b*|&#65533;&#65533;&#65533;&#65533;&#65533;&#65533;9+&#65533;&#65533;&#65533;k?,&#65533;&#65533;&#65533;&#65533;&#65533;&#65533;&#65533;@0&#65533;<&#65533;&#237;&#65533;&#65533;AlB#<B$LB%&#65533;&#65533;&t&#65533;&#65533;sA{R?-&#65533;A-&#65533;C.$%&#65533;&#65533;&#65533;&#65533;&#65533;1D&#65533;3&#65533;&#65533;&#65533;<!&#65533;&#65533;&#65533;&#65533;5&#65533;&#65533;&#65533;c&#65533;6|C<[2&#65533;&#238;&#65533;v&#65533;.	&#65533;At&#65533;&#38583;<&#65533;
/D>&#65533;CQ&#65533;&#65533;X&#1278;B4BT&#65533;=DL&#65533;E|WlF&#65533;/G&#65533;D8<=J&#65533;&#65533;*&#65533;A<l&#65533;R&#65533;&#65533;&#65533;&#234;QFa&#65533;&#65533;&#65533;#C&#65533;,At&#65533;TT&#65533;Ud&#65533;Wdhl3&#65533;q&#65533;k&#65533;Z&#65533;&#65533;(|&#65533;l&#781;&#65533;&#65533;&#65533;-&#65533;&#65533;+&#65533;{jB&#65533;Dh&#65533;&#65533;P&#65533;>&#65533;0c,&#65533;c&#65533;eT&#65533;)&#65533;&#65533;V&#65533;GX&#65533;&#65533;hd97&#65533;&#65533;k&#65533;E\&#65533;Dot&#65533;LT~&#65533;&#65533;r&#65533;&#65533;&#65533;@G1&#65533;Aud&#65533;Dr&#65533;d&#65533;&#65533;xdF5|&#65533;{&#65533;G&#65533;&#65533;&#65533;&#65533;&#65533;F&#65533;&#65533;F&#65533;&#65533;&#65533;&#65533;&#65533;&#65533;|>M&#18910;C
NDH.&#65533;*&#65533;kH&#65533;dG&#65533;&#65533;&#520;&#65533;H&#65533;&#65533;H{&#65533;&#65533;%&#65533;&#65533;&#65533;~&#65533;&#65533;&#65533;!&#65533;&#65533;y&#65533;&#65533;;&#65533;=r&#65533;&#65533;T&#65533;Kd&#65533;tt&#535;$E&#65533;&#65533;>&#65533;&#65533;I&#65533;k&#411;&#65533;&#65533;%&#65533;&#65533;&#7252;&#65533;&#65533;&#65533;H,>&#65533;&#65533;J9&#65533;[&#1302;&#65533;KJD&#65533;D&#65533;&#65533;)&#65533;&#65533;&#65533;&#65533;?oZ&#65533;&#65533;&#65533;&#615;&#65533;&#65533;&#65533;J&#65533;&#65533;&#683;&#65533;&#748;&#65533;&#622;\&#65533;R&#65533;B&#65533;&#65533;&#65533;&#65533;&#65533;3&#756;&#618;&#65533;?l&#697;t&#648;"&#65533;&#1782;wT&#65533; &#65533;)&#65533;&#65533;&#65533;&#65533;&#65533;#&#65533;H&#65533;&#65533;J&#65533;0!2@N&#65533;F&#65533;&#65533;H;Q=n&#65533;2eS&#819;&#65533;&#65533;(2&#757;&#65533;&#65533;&#65533;Myk.SH&#516;&#65533;&#65533;&#314;&#65533;7&#65533;&#65533;R:xTE&#65533;&#65533;LzLNgM&#65533;&#65533;&#65533;|C(&#65533;F(K&#65533;m&#65533;&#65533;&#65533;&#65533;&#65533;	(JI&#65533;&#65533;D&#65533;:&#65533;&#65533;M&#65533;l!S&#65533;M&#65533;[&#65533;&#65533;&#65533;7&#65533;N&#65533;<&#379;DN*&#65533;O&#65533;&#893;&#65533;J&#65533;&#65533;K&#65533;`+&#65533;&#65533;&#65533;&#65533;|&#65533;&#65533;&#65533;E&#65533;D&#65533;&#65533;4&#65533;&#65533;M&#65533;L&#65533;&#65533;L&#65533;vl4&#65533;&#65533;L4&#65533;&#65533;&#908;&#65533;&#65533;\&#65533;&#65533;&#65533;O%0&#65533;&#65533;&#65533;&#65533;&#65533;&#65533;Hb&#65533;&#65533;&#65533;&#65533;&#65533;p&#65533;&#65533;P;&#65533;M&#65533;&#1010;SHMP]&#1073;
N&#65533;s&#65533;,B	&#65533;&#65533;	&#65533;P&#65533;&#65533;&#65533;5&#65533;"@&#65533;ROy&#65533;&#65533;&#65533;&#514;\&#65533;#&#65533;'&#65533;&#65533;NO&#65533;N&#65533;D&#65533;=41&#1770;
lQu&#65533;&#65533;&#65533;Q&#1911;&#65533;Q&#65533;&#65533;&#65533;&#65533;&#65533;Q-&#65533;-&#855;1?&#65533;B1&#65533;&#65533;X1eR&#65533;2L=Qo&#65533;O&#65533;J&#65533;&#65533;&#65533;&#65533;&#65533;&#65533;&#65533;&#65533;&#65533;,+-&#65533;&#65533;&#65533;&#65533;&#65533;OS&#65533;&#65533;I-&#65533;2&#65533;F`RaS7&#65533;\&#65533;&#65533;	Q%&#65533;&#65533;:&#65533;T&#65533;Sp&#65533;&#65533;N&#65533;&#460;&#65533;U&#65533;TS&#65533;-UF!&#65533;6=TD&#65533;&#65533;E5SY&#65533;&#542;&#65533;&#767;&#65533;&#65533;&#65533;b9<&#65533;7&#65533;T&#65533;&#65533;&#65533;qR>&#65533;&#65533;_&#65533;*am<&#65533;&#65533;&#65533;&#65533;rQ2+&#65533;@M&#65533;2l&#65533;V&#65533;W&#65533;U$&#65533;VF&#65533;U3&#65533;&#65533;&#65533;&#65533;&#214;&#65533;
q\R@&#214;&#65533;&#65533;&#65533;(]I&#65533;ZV.:&#65533;>&#65533;Mg=&#65533;g&#65533;-&#65533;,F.&#65533;&#65533;iuU
M~&#65533;V&#65533;&#65533;Y&#65533;4&#65533;V&#65533;+&#65533;R&#65533;&#65533;l&#1657;c&#888;Lu&#65533;oY&#65533;.cQ&#65533;pLf&#65533;W&#65533;yTT&#65533;&#65533;{&#65533;S&#65533;W}UN&#65533;&#65533;&#65533;&#65533;! &#65533;&#65533;3&#65533;PK&#65533;nl&#65533;&#65533;&#65533;&&#65533;5b5&#65533;o&#65533;"&#65533;}&#65533;w%U&#65533;&#65533;X&#65533;&#65533;&#65533;&#65533;&#65533;&#65533;LCC&#65533;Vk&#1617;&#65533;V (&#1619;5&5&#65533;$&#65533;&#65533;'B&#65533;&#65533;U&#65533;&#65533;&#65533;&#1688;-&#65533;7&#65533;&#65533;Y&#65533;&#65533;&#133;&#65533;YY&#65533;&#65533;&#65533;Q&#65533;y&#65533;X&#65533;&#65533;7&#65533;>D&#65533;&#1570;5&#1699;E&#1700;&#65533;&#65533;M&#65533;&#65533;+&#65533;u&#65533;&#65533;U&#65533;&#65533;&#65533;Sc&#65533;&#878;&#65533;A&#65533;lP&#65533;-\h=[&#65533;MC&#65533;&#65533;&#65533;t||&#1847;&#65533;&#1784;&#65533;&#65533;>&#65533;&#65533;,&#65533;&#65533;&#65533;&#65533;&#65533;&#65533;&#1385;&#65533;&#65533;,&#65533;Z&#65533;&#65533;+&#65533;&#1685;&#65533;Y&#65533;4\&#65533;-&#65533;&#213;&#65533;U&#65533;D&#1232;&#65533;U&#65533;5&#65533;&#65533;&#1857;&#65533;m&#65533;m&#65533;*0&#65533;&#65533;N&#65533;N&#65533;&#65533;4&#65533;&#65533;3<&#65533;&#65533;&#65533;&#1584;&#65533;&#65533;P]&#65533;e&#65533;&#65533;&#65533;&#65533;&#397;&#65533;&#541;&#65533;&#65533;M=&#65533;\&#65533;l&#65533;&#65533;&#65533;&#65533;&#65533; Q&#65533;&#65533;B&#65533;4P&#65533;5&#65533;`d^&#245;&#65533;&#65533;m^&#65533;&#65533;&#65533;&#325;&#65533;1&#65533;^&#65533;&#65533;&#65533;&#20559;&#65533;\\&#65533;&#65533;kY&#65533;S&#65533;&#65533;&#65533;&#65533;Z&#65533;5&#964;"&#65533;+5_&#65533;=^&#65533;6&#65533;&#65533;&#65533;&#65533;e&#65533;&#65533;u_&#525;&#65533;&#65533;&#65533;&#65533;&#65533;&#65533;&#65533;_&#1853;9&#65533;"&#65533;&#65533;EI&#65533;&#65533;N&#292;&#65533;&#65533;4^XC&#65533;~0&#65533;A&#2035;}G&#65533;&#65533;&#65533;&#65533;&#65533;`	&#65533;&#503;&#65533;&#65533;
&#65533;&#65533;&#65533;&#1882;&#65533;P&#65533;&#65533;&#65533;&#65533;P&#65533;&#65533;[&#63854;&#65533;&#65533;E>a&#65533;R&#65533;S&#65533;{,/5&#65533;Z&#65533;b&#65533;^&#65533;|_>Z&#65533;&#65533;&#65533;&#65533;&#65533;&#65533;&#65533;&#65533;^&#65533;"&#65533;&#65533;E&#65533;M&#65533;&#65533;&#65533;^&#65533;&#65533;#&#65533;&#1822;&#65533;&#65533;A&#65533;&#1650;}&#65533;&#65533;&#65533;6&#65533;d`+N[&#1485;a&#65533;S-v[&#65533;&#65533;&#65533;8dDn&#65533;&#65533;xT&#497; 6H&#65533;@XQ&#65533;\&#65533;hX-Z&#65533;&#65533;&#65533;&#65533;7&#65533;&#65533;&#65533;*&#65533;%&#65533;&#65533;&#65533;c=&#65533;&#65533;&#65533;+&#65533;,&#65533;&#65533;W&#65533;5dD&#65533;P&#65533;&#65533;:&#65533;&#65533;+&#65533;&#65533;O&#65533;D&#65533;:&#65533;&#65533;&#65533;"]7&#65533;dN&&#65533;O&#65533;e<&#65533;6&#65533;e~&#65533;&#65533;DeXU^e	&#65533;VW~eX&#65533;&#65533;#c[n@_&#65533;&#65533;?;&#65533;"&#65533;E`&#65533;m&#65533;a&&#65533;&#65533;*&#65533;&#65533;BQN&#65533;\&#65533;&#65533;&#65533;&#65533;gi&#65533;&#65533;&#65533;b&#65533;gX&#65533;l>&#65533;2&#65533;#n&#65533;&#65533;3>L&#65533;&#65533;L&#65533;&#65533;6&ga&#65533;N&#65533;&#65533;U&#65533;u&#65533;L0`&#65533;&#65533;"&#65533;,&#65533;&#65533;c&#65533;&#65533;=g&#65533;gi&#65533;&#65533;%d&#65533;&#65533;gk&#65533;&#65533;k>
&#65533;&#65533;&#65533;PK&#65533;&#65533;&#65533;&#65533;"b_&#65533;&#65533;gRW&#65533;T&#65533;sFg&#65533;&#65533;&#65533;c&#65533;&#33851;h&#65533;g&#1445;H&#65533;Me&#65533;&#65533;P&#65533;&#65533;`&#65533;&#65533;&#65533;}&#65533;g&#65533;&#65533;^OQim&#65533;NJ=&#65533;;M,&#65533;&#65533;g&#65533;^&#65533;B&#65533;&&#65533;Y(vhcv^&#65533;&#65533;i"|g&#65533;n&#25414;&#65533;&#65533;&#65533;h$(j&#65533;&#65533;&#65533;/Nj&#65533;&#65533;&#65533;'&#65533;UI&#65533;&#65533;&#65533;&#65533;Z&#65533;_&#65533;&#65533;\L6b&#65533;f&#65533;&#65533;&#65533;&#65533;f&#65533;&#65533;jhe&#65533;&#65533;W&#65533;V&#1760;&#65533;U&#65533;V&#65533;x&#47318;&#65533;&#65533;l&#65533;&#65533;eI&#65533;f&#65533;&#65533;&#65533;&#65533;]6]&#65533;&#65533;&#65533;F&#65533;r&#65533;j&#65533;.lv&#65533;j&#65533;&#65533;&#65533;.f?>k&#65533;^l&#65533;&#65533;m&Z&#65533;f&#46173;l&#646;k&#65533;&#65533;&#65533;&#65533;&#65533;&#65533;&#65533;&#65533;&#65533;&#65533;&#65533;Q&#65533;&#1980;&#65533;e&#65533;&#65533;S?h&#65533;&#1158;&#65533;FmO&#65533;i&#1518;nTl&#65533;&#65533;&#65533;&#65533;.Ty|&#65533;h&#65533;m&#65533;%Y"o&#65533;l&#65533;&#65533;&#65533;&#65533;Hm&#65533;&#65533;&#65533;q&#65533;&#65533;&#65533;N(L<h&#65533;&#65533;g}&#65533;&#65533;>lc&#65533;&#65533;Z&#65533;&#65533;Y&#65533;&#65533;&#65533;o&#65533;=&#65533;+&#65533;&#1078;&#65533;&#65533;&#65533;&oi&#65533;>o&#65533;Vo&#65533;&#65533;&#65533;&#65533;&#65533;&#65533;or&#65533;n&#65533;N&#65533;u&#65533;o&#65533;6F&#65533;&#65533;=&#65533;&#65533;&#65533;B$&#65533;&#65533;el&#65533;n&#65533;]p&#65533;mpo&#65533;&#65533;p&#65533;v&#65533;&1&#65533;&#65533;l&#65533;&#65533;&#65533;&#65533;:&#65533;&#65533;&#65533;p&#65533;&#65533;1&#65533;&#65533;P&#65533;&#65533;Ef?q&#65533;&#564;&#65533;`&#65533;f&#65533;hq!&#65533;r*&#65533;&#65533;w`	&#65533;k
L&#65533;&#65533;p&#65533;p&#65533;&#65533;q &#65533;!7r&#65533;B&#65533;n&#65533;&#65533;X>&#65533;&#65533;V&#65533;Oqy&#65533;h&#65533;r&#65533;&#65533;*&#65533;&#65533;&#65533;&#65533;&#65533;rH&#65533;&#65533;r.&#65533;&#65533;&#65533;s&#65533;&#65533;Ou&#65533;?s4&#65533;b5&#65533;X"p8&#65533;$&#65533;X&#65533;&#65533;&#65533;&#65533;'7&#65533;&#65533;&#65533;&#65533;&#65533;&#65533;.&#65533;&#65533;>&#65533;s@&#65533;Z&#65533;e&#65533;q)&#65533;[&#65533;Ft&#65533;,&#65533;&#65533;oG&#65533;&#65533;4&#65533;&#65533;G&#65533;%J&#65533;n&#1654;tieF&g&#65533;^&#65533;:&#65533;&#65533;{>vR/u@&#65533;(nU&#65533;_&#65533;&#65533;&#65533;W&#65533;uE_tF7&#65533;Z&#65533;K&#65533;t]?r[__&#65533;L,&#65533;?L&#65533;
U&#65533;budp>&#65533;w&#65533;&#65533;&#65533;w?_&#65533;fwv8&#65533;v&#65533;&#65533;vkU&#65533;c&#65533;&#65533;t&#65533;~&#65533;^&#65533;&#65533;&#1510;m&#65533;&#65533;&#65533;r7&#65533;Owc&#65533;&#65533;a&#65533;s&#65533;v&#65533;&#65533;&#65533;wy7uSg&#65533;&#65533;p\^&#65533;&#65533;&#65533;i&#65533;wr$&#65533;Yot&#65533;&#65533;&#65533;&#65533;&#65533;o&#65533;&#65533;0P&#65533;y^s&#65533;=&#65533;&#65533;t&#65533;M&#65533;zv&#65533;&#65533;7o&#65533;&#65533;&#65533;w&#65533;x&#65533;'f&#65533;&#65533;x;B=&#65533;w&#65533;&#65533;&#65533;y&#65533;R&#65533;;&#65533;&#65533;&#65533;yxD[&#65533;q&#65533;G&#65533;d&#65533;y&#65533;dd&#65533;w&#65533;u&#65533;y&#65533;x&#65533;&#65533;&#65533;&#65533;&#65533;&#65533;&#65533;&#65533;&#65533;Lz&#65533;,&#65533;q&#65533;X&#65533;&#65533;&#65533;*&#65533;&#65533;&#65533;z"w&#65533;&#65533;&#65533;&#65533;mol&#65533;&#65533;z&#65533;|&#65533;&#65533;&#65533;+&#65533;&#65533;&#65533;g&#65533;&#65533;&#65533;K&#65533;^c{&#65533;/&#65533;w?{&#65533;&#65533;w&#65533;?z'z&#65533;&#65533;&#65533;&#1218;{&#65533;&#65533;&#65533;D&#65533;&#65533;&#65533;&#65533;&#65533;&#65533;-k&#65533;&#65533;&#65533;&#65533;7r&#65533;{I&#65533;&#65533;&#65533;Wx&#207;&#65533;ox&#65533;&#65533;&#65533;&#65533;&#65533;&#567;&#65533;&#615;&#65533;&#65533;&#65533;&#65533;&#65533;g&#65533;&#65533;f&#65533;&#65533;|&#65533;&#65533;&#65533;&#65533;&#65533;&#65533;&#65533;R&#65533;&#65533;u&#65533;Gy&#65533;'&#65533;&#65533;&#65533;{&#65533;&#65533;{&#65533;o}f|&#65533;&#65533;*&#65533;L&#65533;o&#65533;&#65533;&#65533;o&#65533;&#28792;&#65533;s&#65533;z&#65533;G&#65533;&#65533;&#65533;&#65533;&#65533;&#65533;|&#65533;x&#65533;G&#65533;'&#65533;&#65533;&#65533;&#65533;&#65533;'g<&#65533;&#65533;&#65533;6&#65533;&#65533;o~&#65533;&#65533;aX&#65533;,hP&#132;
&#65533;0l&#65533;0&#65533;#N&#65533;&#65533;&#396;&#65533;&#65533;h&#65533;&#65533;&#65533;*"&#65533;i&#65533;$&#65533;&#65533;WT&#65533;L&#65533;&#65533;&#65533;2c&#65533;l&#65533;&#65533;&#65533;$Hv)&#65533;&#65533;&#65533; A&#65533;&#65533;&#65533;&#65533;(&#1188;9&#65533;2&#65533;a&#14924;&#65533;/ZP&#65533;j&#65533;
&#65533;Z&#65533;&#65533;&#65533;&#65533;&#65533;!A&#65533;&#262;-&#65533;,&#65533;?i&#1394;&#65533;s&#65533;m&#65533;&#65533;r&#65533;&#1165;&#65533;&#65533;&#65533;Z&#65533;z&#65533;&#65533;&#1271;.&#65533;9u&#65533;&#65533;&#65533;0&#65533;&#65533;n&#65533;3nl&#65533;&#65533;&#65533;7&#65533;?&#65533;<&#65533;rd:l6s&#65533;&#65533;h&#993;A&#65533;!=F&#65533;E1&#65533;&#65533;&#65533;f&#65533;&#65533;"l&#65533;[d&#65533;&#65533;h&#65533;&#65533;F&#65533;&#65533;_[&#65533;&#65533;&#65533;&#65533;l&#65533;!&#65533;,n&#65533;%r&#65533;RfBan&#65533;&#65533;&#65533;@&#65533;&#65533;nTiS&#65533;&#1719;&#216;&#65533;&#65533;*x&#65533;%&#65533;&#65533;&#65533;j&#65533;<&#1661;w&#65533;&#65533;^=Z&#65533;y&#65533;&#65533;_&#65533;=a&#65533;&#65533;)_&#412;Ys>&#65533;&#65533;]&#65533;&#65533;h&#65533;)hh&#65533;,xZi&#65533;&#65533;&#65533;&#65533;&#65533;v!E&#65533;	&#65533;&#65533;&#65533;&#65533;~8&#65533;+w"&#65533;&#65533;-W&#65533;&#1081;&#65533;&#65533;t=Mg]Q&#65533;e&#477;T&#65533;}^V&#65533;W&#65533;W&#65533;u^_&#65533;&#65533;u&#65533;|p&#65533;&#65533;&#65533;&#65533;&#65533;&#65533;}w&#65533;&#65533;&#65533;VX&#65533;&#686400;]"&#65533; &#65533;&#65533;&&#65533;!&#65533;&#65533;&#65533;Z&#65533;	$"&#65533;%zH&#65533;Cif&#65533;&#65533;o&#65533;}TR&#65533;*&#65533;&#65533;}&#65533;&#531;&#65533;&#65533;&#65533;(&#65533;&#65533;8&#65533;&#65533;<&#65533;&#65533;&#65533;&#65533;&#65533;0D&#65533;g&#65533;T6&#65533;&#65533;&#65533;Q2&#65533;&#65533;&#65533;RY&#65533;`Y&#65533;%&#65533;&#65533;B&#65533;%&#65533;a&#65533;9f&#65533;&#65533;q&#27376;&#65533;Fgnm&#65533;&#65533;&#65533;r&#65533;&#65533;&#26294;&#65533;&#65533;&#65533;z;&#65533;~&#65533;	#&#65533;&#65533;

&#65533;&#65533;^&#65533;&#1313;9J&#65533;(x&#65533;&#65533;&#65533;&#65533;^&#65533;&#65533;&#65533;g&#39262;&#65533;&#65533;&#65533;&#65533;&#65533;&#65533;&#65533;&#65533;&#65533;&#65533;&#65533;&#65533;&#65533;&#65533;&#65533;&#65533;&#65533;&#65533;&#65533;
&#65533;!&#65533;&#65533;*&#46895;&#65533;&#1837;&#65533;&#27311;&#65533;&#65533;&#65533;&#65533;&#65533;&#65533;z&#1072;&#65533;:&#65533;&#65533;&#65533;-"&#65533;&#65533;&#65533;>{&#65533;&#65533;NK-&#65533;&#65533;&#65533;8&#65533;&#65533;j;2&#65533;&#65533;t&#65533;&#65533;R&#65533;+&#65533;&#65533;&#22187;&#65533;&#65533;&#65533;&#65533;^&#65533;n&#65533;&#65533;&#65533;;/&#65533;&#65533;&#65533;Y&#65533;;&#65533;&#65533;&#65533;A&#65533;&#65533;/&#65533;w&#65533;&#65533;&#65533;&#65533;M&#65533;&#65533;0AMg&#65533;&#65533;hu&#65533;&#65533;E<&#65533;&#65533;[&#65533;q&#65533;a&#1008;q&#65533;e{&#65533;q&#65533;"&#65533;lV&#65533;-&#65533;|.&#65533;q&#65533;}&#65533;&#603;&#65533;&#65533;&#65533;~1V&#65533;&#65533;9&#65533;&#65533;sgW&#65533;&#65533;&#65533;&#1006;&#65533;oo&#65533;&#65533;g4&#65533;&#489;k	&#65533;z&#65533;qUk&#65533;LXg&#65533;&#65533;&#65533;\w=(&#65533;b&#65533;N6&#65533;f_u&#65533;&#65533;&#1682;[&#65533;&#65533;S&#65533;&#65533;d&#65533;p{&#65533;&#65533;&#65533;&#65533;&#65533;&#65533;&#65533;&#2040;&#65533;&#65533;&#65533;g&#65533;n8&#65533;&#65533;#&#65533;o&#65533;:&#312;&#65533;O(&#65533;&#1300;&#65533;|&#216;3w&#65533;&#65533;&#65533;&#65533;&#65533;&#65533;&#65533;&#65533;z&#65533;C%&#1377;O&#65533;Wicp&#65533;&#1668;&#65533;O7&#48255;&#65533;^&#65533;&#65533;&#65533;N&#65533;&#1975;&#65533;~&#65533;&#65533;&#65533;.&#65533;&#65533;&#65533;&#65533;&#65533;5&#65533;!&#65533;9&#65533;,&#65533;&#65533;1&#65533;z&#65533;&#65533;&#65533;>G&#65533;a&#65533; l&#65533;&#65533;&#65533;&#65533;&#65533;&#65533;C&#65533;O+&#65533;S&#65533;&#65533;^&7&#65533;&#877;S.&#65533;&#65533;l&#65533;&#65533;&#7109;&#65533;&#65533;&#65533;&#65533;&#65533;CW1&#65533;&#65533;&#65533;@&#65533;&#65533;"&#65533;\&#65533;:&#65533;&#65533;&#65533;&#65533;&#65533;&#65533;&#65533;C&#65533;
b0&#65533;&#65533;&#65533;&#65533;&#65533;&#65533;&#65533;#&#65533;}0[&#65533;3&#65533;G&#65533;:&&#65533;0&#65533;)\!&#65533;&#65533;&#65533;&#65533;|L0$&#893;lxC&#65533;i&#65533;<\&#65533;D&#65533;&#65533;9&#65533;&#65533;D&#65533;&#65533;&#1597;&#65533;4QN&#65533;c&#65533;pt&#65533;*Z&#1099;o+a&#65533;&#65533;E0&#65533;&#65533;&#65533;`&#65533;7&#65533;&#65533;&#65533;&#65533;05T&#65533;&#65533;&#65533;<&#65533;&#65533;&#65533;&#65533;{#w&#65533;I&#1361;&#65533;3"&#65533;&#65533;&#65533;@.Q&#65533;3&#65533;+-&#65533;&#65533;@J&#65533;&#65533;&#65533;.Sw>r&#65533;Pv&#65533;Dd"{&#65533;&#65533;&#65533;&#65533;&#65533;]kp$2&#65533;&#65533;&#796;&#65533;&#65533;wz&#65533;%aML&#65533;6&#65533;k&#65533;&#65533;v&#65533;&#65533;&#65533;F8,&#65533;&#65533;'1S&#65533;R&#65533;&#65533;bJ+c&#65533;&#65533;&#65533;&#65533;)&#65533;r&#65533;&#65533;<H&#529;&#65533;E&#65533;&#65533;f&#65533;&#444;&#65533;&#65533;&#65533;&#65533;\&$&#65533;`&#65533;d>sp&#65533;&#65533;&#65533;%&#65533;&#65533;Mmf&#65533;&#65533;&#65533;FFY9&#41564;&#65533;,g&#65533;CKW>q&#65533;O&#65533;# &#65533;7&#65533;y&#65533;&#976;&#65533;&#65533;I&#65533;&#65533;OF&#65533;&#65533;&#65533;t&#65533;&#65533;&#65533;&#65533;&#65533;&#65533;&#65533;&#65533;&#65533;&#65533;&#65533;NJ&#65533;#&#65533;t&#65533;&#65533;FJ&#65533;&#65533;&#65533;81jN&#65533;&#65533;Q&#65533;`L|}jH&#1769;&#65533;&#65533;&#595;&#65533;&#65533;&#65533;[J}yR&#65533;&#65533;&#65533;d&#65533;&#65533;&#65533;1u7&#65533;&#65533;4&#65533;d&#65533;L&#65533;'&#65533;&#65533;&#65533;&&#65533;9&#65533;&#65533;!mvQ;&#65533;Qa&#65533;c(^5d@R&#65533;8&#65533;&#65533;&#65533;8;1&#1005;r&#65533;&#65533;&#65533;&#65533;T&#65533;8&#337;Z&#65533;|&#65533;&#65533;P&#65533;U&#65533;&#65533;4&#65533;jH&#65533;X&#65533;&#65533;&#1176;N&#65533;&#65533;&#65533;&#65533;[&#65533;&6&#1205;8Gj&#65533;04&#65533;=&#65533;z&#65533;&#355;R=&#65533;&#65533;&#65533;&#65533;&#65533;&#65533;cg:&#65533;J&#65533;EYU-&#65533;&#231;d&#65533;8&#65533;&#65533;RV&#65533;&#65533;g&#65533;&#65533;&#65533;&#934;&#65533;3&#65533;&#65533;&#65533;&#65533;+&#1888;&#65533;&#65533;Du&#65533;&#65533;Q&#65533;Z&#65533;&#65533;&#65533;&#65533;*z-R+&#1765;&#65533;Zc+]&#65533;bp&#65533;&#17827;&#65533;C&#65533;-uIOoA&#65533;&#65533;D&#65533;>&#65533;I&#65533;&#65533;&#65533;&#65533;U.&#65533;&#65533;&#65533;&#65533;&#65533;M&#65533;y&#1387;mL{&#65533;Za&#65533;prpm&#65533;k&#65533;~&#65533;G&#65533;&#65533;"H^&#65533;&#65533;&#65533;V&#65533;&#65533;&#65533;&#65533;&#65533;R&#65533;&#65533;&#65533;&#65533;o&#21246;
L&#65533;}-^&#65533;&#65533;&#65533;&#65533;_&#65533;&#65533;W&#65533;&#65533;1&#65533;&#65533;J`&#65533;8&#65533;=&#65533;&#1922;!&#65533;FK&#65533;%&#65533;0*&#65533;&#65533;&#65533;&#65533;&#65533;b&#65533;&#65533;&#65533;&#65533;>&#65533;^&#1802;4Q&#65533;Yc+&#65533;K&#65533;Q*&#65533;&#65533;&#65533;&#65533;e&#65533;&#65533;&#65533;&#65533;&#65533;&#65533;q&#65533;&#65533;p5&#65533;&#65533;>&#65533;,&#65533;&#65533;&#65533;DD&#65533;&#57936;&#65533;d&#65533;b8&#65533;v2Q~&#65533;&#65533;'V&#65533;|RN/&#65533;&#65533;&#65533;+&#65533;N&#65533;Z&#65533;&#65533;~;?&#65533;&#65533;X&#65533;&#65533;-f&#65533;L&#65533;&#65533;&#65533;&#65533;c&#65533;q&#65533;&#65533;&#65533;&#65533;&#65533;1&#65533;&#65533;&#65533;}S&#132;<&#65533;"#G&#65533;{&#27871;&#65533;&#65533;'g&#65533;l&#65533;&#65533;&#65533;hF7:&#65533;&#65533;5&#65533;+=&#65533;/&#65533;!&#65533;&#65533;&#65533;&#65533;&#65533;p&#65533;&#65533;&#65533;vZ&#1630;5&G&#65533;&#65533;;&#65533;&#65533;DF&#65533;l&#65533;&#65533;&#65533;&#65533;&#65533;&#65533;7i&#65533;`c&#65533;-k@&#65533;&#65533;&#40821;&#65533;&#65533;&#65533;&#65533;&#1533;&#65533;5&#65533;&#65533;&#65533;aS&#1680;&#462;&#65533;X&#65533;&#65533;g7&#65533;&#65533;&#1038;&#65533;t&#65533;)P&#65533;-y&#1965;RM&#65533;&#65533;&#65533;+&#65533;&#65533;a-&#65533;Y&#65533;&#65533;&#65533;;&#65533;&#65533;{&#65533;q&#65533;&#65533;&#316;}&#65533;&#65533;&#65533;=oz&#1499;/2cd&#65533;&#65533;&#65533;7&#65533;&#65533;&#65533;&#65533;V&#65533;&#65533;&#1085;&#1461;$DVr&#65533;&#65533;&#65533;&#65533;Vs&#65533;8&#65533;&#65533;&#65533;d@W&#65533;(&#65533;8&#65533;Y&#65533;&#65533;&#65533;&#65533;&#65533;H&#65533;x&#65533;C&#65533;k&#65533;&#65533;&#65533;\EaqE&#65533;&#65533;&#822;&#65533;&#65533;~&#65533;%&#65533;n&#65533;&#65533;z &#65533;>&#65533;&#65533;~&#65533;U&#65533;|&#65533;':&#65533;&#65533;&#65533;d&#65533;o&#65533;(E/&#65533;y&#1789;&#65533;C3&#65533;&#65533;z&#65533;:&#549;&#65533;P}&#65533;^~&#65533;~5-&#65533;fz&#65533;&#65533;0&#2033;&#65533;&#494;&#65533;T{&#65533;rz&#65533;s&#65533;&#65533;&#65533;&#65533;&#65533;}z@&#65533;&#65533;&#65533;i[&#65533;&#65533;&#65533;=+|&#65533;&#65533;&#2015;&#65533;&#65533;&#65533;&#65533;H+&#65533;&#65533;ox&#65533;U]&#65533;q&#65533;&#65533;&#65533;&#65533;&#65533;&#65533;~6&#65533;5&#65533;&#65533;&#65533;!&#65533;&#65533;&#65533;#&#65533;&#65533;0&#1811;/&#65533;&#65533;&#65533;&#65533;k{&#65533;&#65533;&#65533;O&#65533;z&#65533;3&#65533;+&#65533;o}.&#65533;Y&#65533;aP&#65533;&#65533;&#65533;&#65533;~&#65533;g?&#811;s&#65533;&#1976;&#65533;&#65533;&#65533;&#1279;{&#65533;=&#65533;2s&#65533;9/|&#65533;W;&#65533;&#65533;&#65533;&#65533;I,&#65533;&#65533;&#65533;&#65533;}&#65533;&#65533;&#65533;x&#65533;)&#65533;&#65533;I&#65533;U_&#65533;&#65533;Z&#65533;&#65533;&#65533;p_&#65533;5`&#65533;~,&#65533;&#65533;<&#65533;&#65533;&#65533;?&#65533;&#65533;&#65533;&#65533;U&#65533;=&#65533;&#65533;_&#65533;	&#65533;&#65533;&#65533;&#65533;&#65533;&#65533;&#65533;U&#65533;&#65533;}^&#65533;&#65533;&#1976;9&#65533;aYY&#65533; &#65533;&#65533;&#65533;-&#65533;S&#65533;&#65533;&#65533;&#65533;&#65533;&#65533;&#65533;O&#65533;&#65533;&#65533;Y&#65533;&#65533;q]&#65533;i&#65533;&#65533;_&#65533;&#65533;&#65533;_&#65533;5&#65533;J(LF!&#65533;&#65533;&#65533;)&#65533;&#65533;&#65533;&#65533;&#1453;&#65533;
&#65533;&#65533;-&#65533;&#65533;&#65533; :&#65533;&#65533;&#65533;&#65533;&#2032;&#65533; K&#65533;&#65533;&#65533;9[&#65533;"a&#65533;(&#65533;&#65533;56I&#65533;&#65533;&#863;&#65533;a8e&#65533;_]&#65533;
6&#1644;=_&#65533;u!"&#65533;`&#65533;&#65533;&#65533;V&#65533;* Fb&#542;&#1927;&#65533;	!&#65533;f"&#817;&#65533;~&#65533;h} OE&#65533;&#65533;)X&#65533;XA&#65533;a^&#65533;! &#65533;&#65533;bj&#65533;&#65533;$&#65533;V4&#65533;"&#65533;"&#65533;&#65533;!&#65533;&#65533;$Fb%&#65533;&#65533;&#65533;&#65533;&#65533;a&#65533;&#65533;^@&#65533;Q&#65533;"&#65533;&#65533;&#65533;&#65533;&#65533;I0&#815;&#65533;&#65533;*&#65533;&#65533;&#65533;U#&#65533;	b&#65533;Q&#65533;&#65533;&#65533;bU,J-&#65533;&#65533;-
`&#65533;Y&#65533;&#65533;&#65533;b/:&#65533;c&#65533;&#65533;&#65533;&#65533;&#65533;1&#65533;&#65533;1&&#65533;2.c&#65533;&#65533;&#65533; &#65533;&#65533;&#65533;4&#65533;c3^c+&#65533;&#65533;&#65533;&#65533;9m&#65533;&#65533;&#65533;!-&#65533;-."&#65533;#&#65533;&#65533;:>&#65533;$N";&#65533;&#&#675;gX&#65533;4&#1123;&#65533;&#65533;	@&#65533;>&#65533;#I&#65533;&#65533;&#65533;&#65533;&#65533;i&#65533;@&#65533;A&#65533;,.d&#65533;}&#65533;"&#65533;L2&#65533;&#65533;-&#65533;9:$DJ&#65533;Da&#65533;&#331;Z$e&#65533;)&#65533;P&#65533;&#65533;s&#65533;#&#65533;&#65533;&#65533;&#65533;&#65533;#&#65533;&#65533;&#65533;5&#65533;dI&#65533;"T&#65533;$
&#65533;H&#1069;d,&#65533;&#65533;&#381; &#65533;&#612;W&#65533;d&#65533; $&#65533;dD&#65533;&#65533;NFdOf&#65533;&#65533;yV1b&#65533;e]$G&#65533;&#65533;G&#65533;aJ&#65533;T&#65533;dHZ%x&#65533;]&#65533;&#65533;&#65533;!^_L&#65533;e&#65533;e&#65533;&#65533;%/&#65533;&#65533;&#65533;eZ2&#1389;eE&#65533;&#65533;%\r&#65533;!&#65533;2*%S2&#65533;&#59729;&#65533;I^B&#65533;&#65533;gZ&#65533;&#65533;&#65533;&#65533;&#65533;&#65533;q&#65533;&#65533;}&#65533;&#65533;fa&#65533;.]&#65533;l&#934;b2&#65533;N:&dF&#65533;e&#65533;%eV&#65533;&#65533;%]z$	&#65533;&#65533;hN&#65533;&#65533;eQ&#65533;Q&#65533;&#65533;u&#65533;n	&#65533;`&#65533;&MN'l&#65533;&#65533;&#1190;m:&#65533;v.&#65533;v&#65533;&#65533;v&#65533;c&#65533;eZ[&#65533;fo&#65533;&#65533;\2efM-a^&#65533;q&gw9&#65533;]Rai&#65533;6&#65533;&#65533;V:&#65533;KVgk&#65533;%u&#65533;g&#65533;agmJbw*&#65533;&#65533;&#65533;G&#645;&#65533;O&#65533;'y&#65533;'Yu&#65533;n6hfv&#65533;(V&#65533;(&#65533;'|&#65533;+d}&#65533;bF &#65533;&#65533;&#65533;&#65533;&#65533;h&#65533;&#65533;fv&#65533;&#65533;&#65533;&#65533;hn&#65533;f&#65533;"aRf&#65533;e&#65533;'p&#65533;&#65533;bh&#65533;&#65533;!&#65533;&#65533;%&#65533;uh
&#65533;&#65533;&#65533;bW&#65533;gBg&#65533;&#65533;Z&#65533;&#65533;&#65533;&#65533;&#65533;&#65533;&#65533;C&#65533;&#65533;\&#1675;&#65533;&#65533;Jh&#65533;&#65533;Bh&#65533;b&#65533;z&#65533;'g&#65533;&#65533;|&#65533;(|&#1703;&#65533;&#65533;}&#65533;gjr&#65533;&#65533;F'&#65533;&B.&#65533;$f&#65533;$&#65533;&#1961;&#65533;.&#65533;&#65533;V&#65533;&#65533;&#65533;&#65533;o&#65533;(&#65533;<R&#65533;&#65533;fZ&#65533;&#65533;&#26712;'j&#65533;U"V&#65533;&#65533; &#65533;&#65533;&#1520;&#65533;&#65533;&#65533;&#38642;fk&#65533;b>i&#65533;&#65533;i:&#694218;&#1376;&#65533;&#65533;o&#65533;&#65533;&#65533;&#65533;K=&#1495;&#65533;&#609;&#65533;&#65533;&#65533;_)*+&#65533;&#65533;h)&#35168;&#65533;F&#65533;_&#65533;&#65533;jb&#65533;t^&#65533;a2)v&#65533;&#65533;k&#65533;&#65533;)&#65533;&#65533;&#65533;Qb&#65533;&#65533;
&#43026;Y2nf&#65533;nJ|SJPi&#65533;#&#65533;nh&#65533;~&#65533;&#65533;&#65533;*&#65533;"&#65533;&#65533;AZ*&#65533;z&#65533;&#65533;j&#65533;.qj&#65533;&#65533;i&#65533;&&#45234;&#65533;?I&#65533;6&#65533;&#65533;&#65533;&#65533;&#680;F&#65533;&#65533;&#65533;&#65533;&#65533;Z&#65533;&#682;&#65533;&#65533;iH:&#65533;&#65533;}+&#65533;
isv\&#65533;&#65533;e&#65533;&#65533;&#65533;&#65533;>&#65533;&#65533;i&#65533;&#1705;9&#65533;&#370;h&#65533;&#65533;+&#65533;&#65533;kQn&#65533;<&#65533;&#65533;&#65533;zd&#65533;&#65533;i&#65533;n&#65533;&#65533;&#65533;'sfO&#65533;&#65533;&#65533;&#65533;&#65533;&#65533;*&#65533;5&#65533;&#65533;&#65533;W&#65533;&#65533;&#65533;^l&#65533;&#65533;)&#65533;j,](&#65533;&#65533;&#65533;+&#470;&#65533;&#65533;+&#65533;Nk&#65533;%j&#65533;&&#65533;&#65533;>%&#65533;:&#65533;&#65533;>&#65533;&#65533;&#65533;VRe&#65533;&#65533;j&#65533;&#65533;&#65533;&#802;&#65533;#&#65533;lCk&#65533;zg&#65533;r&#65533;&#65533;&#65533;&#65533;&#65533;&#65533;&#65533;&#65533;&#735;v&#65533;&#65533;(&#65533;*&#65533;&#65533;.-&#65533;>&#65533;&#65533;&#65533;&#65533;&#65533;Rm&#65533;Z-&#65533;C&#65533;&#65533;&#65533;v&#65533;&#65533;&#65533;&#65533;&#1964;&#65533;&#65533;`&#1626;&#65533;&#65533;.+&#65533;-&#1782;&#65533;&#1750;,&#65533;&#65533;-&#65533;l&#65533;&#65533;m&#1910;l&#65533;&#1837;&#65533;&#65533;,&#65533;"&#65533;&#65533;8)N&#65533;&#65533;&#65533;
.&#65533;&#65533;m&#65533;&#65533;&#65533;2&#65533;Km&#65533;&#65533;&#65533;0#r6&#65533;=&#65533;&#65533;&#65533;&#65533;Nn&#65533;&#65533;x&#65533;V&#65533;&#65533;G&#65533;.z	&#65533;a&#52089;&#65533;&#65533;&#65533;&#65533;&#65533;jg;&#65533;+&#65533;Jh2Yd&#65533;O&&#65533;&#65533;&#65533;&#65533;{&#65533;n&#65533;&#65533;n&#65533;`o&#65533;&#65533;-&#65533;&#65533;.&#65533;Z.,)&#65533;j&#65533;&#65533;R&#1123;&#65533;+&#65533;&#65533;&#65533;&#65533;&#65533;&#65533;&/&#65533;~l&#65533;	&#65533;&#65533;&#65533;&#1674;&#65533;EP&#65533;\Qc&#65533;Y&#65533;&#65533;f&#65533;N&#65533;D&#65533;v&#65533;&#65533;u&#65533;&#65533;&#65533;-&#65533;&#65533;&#59706;&#65533;&#65533;&#65533;"t&#65533;t&#65533;L&#65533;&#65533;l&#65533;)&#65533;j&#65533;&#65533;.&#65533;&#65533;O&#65533;&#65533;&#65533;&#65533;vp&#65533;mF&#65533;&#65533;&#65533;&#65533;z&#65533;&#65533;&#65533;&#65533;&#65533;&#65533;&#65533;&#65533;!&#65533;&#65533; /&#65533;_&#65533;V0wJ&#65533;$&#65533;"&#65533;l&#65533;&#65533;&#1469;&#65533;&#65533;W&#65533;&#65533;R&#65533;&#65533;&#65533;2&#65533;	&#65533;P&#65533;&#65533;x&#65533;&#65533;Od&#65533;&#65533;&#65533;&#65533;J&#65533;&#65533;&#65533;&#65533;&#65533;&#558;2QS&#65533;&#65533;&#65533;&#65533;&#65533;j&#65533;&#65533;-&#65533;&#65533;&#65533;m>&#65533;&#65533;&#65533;.&#65533;p&#65533;J)&#65533;&#65533;n&#65533;x&#65533;*7&#65533;&#62576;DU&#65533;&#65533;&#65533;Y&#65533;^&#65533;
&#65533;p&#65533;jq&#65533;&#944;t&#65533;&#65533;1jZL&#65533;&#65533;&#65533;q&#65533;&#65533;&#65533;1&#65533;&#65533;&#65533;&#65533;o&#65533;FhY1&#65533;&#65533;&#65533;&#65533;&#65533;'9%&#65533;&#65533;M&#65533;&#65533;&#65533;&#65533;&#65533;R&#65533;&#65533;D&#65533;&#1454;";&#65533;/Gr&#65533;V2&#65533;(&#65533;Al&3 ''s'&#65533;(&#65533;}&#65533;3_p(&#65533;&#65533;&#65533;V	&#65533;q@&#65533;&#65533;&#65533;K&#65533;d&#65533;&#65533;+/'&#65533;&#65533;&#65533;,&#1522;9w	&#65533;&#65533;G%&#65533;&#65533;1r/&#65533;&#65533;#&#65533;@&&#65533;&#65533;&#65533;$&#65533;&#65533;3&#65533;
+&#65533;nr&#65533;q&#65533;>344&#65533;
t(&#65533;&#65533;^&#65533;)qP&#65533;&#65533;M&#47226;r)&#65533;I5&#65533;&#65533;l&#65533;-&#65533;&#65533;9&#65533;&#65533;&#65533;3&#65533;.&#65533;&#65533;v1<&#65533;0$KP0&#65533;&#65533;=&#65533;&#65533;%(&#65533;q&#65533;#2+&#65533;K1(&#65533;AkM&#65533;_&#65533;&#65533;4&#65533;&#65533;&#65533;&#65533;O&#65533;073D&#729;&#65533;`&#65533;[9k45F?
0Ew&#65533;&#1794;t&#65533;&#65533;&#65533;&#65533;\5&#65533;j&#65533;&#65533;&#65533;&#65533;&#65533;=3b&#65533;tv&#65533;sL34&#65533;4(&#2036;[@@gpE&#65533;&#65533;&#65533;4&#65533;Fo&#65533;
58'g&#65533;A&#420;&#65533;9K@D2u&#65533;&#65533;&#65533;8GWuH&#65533;HOl&#65533;U?vu&#65533;Wg&#65533;t#j&#65533;&#65533;&#65533;&&#65533;/Z&#65533;&#65533;&#65533;&#65533;&#65533;[&#65533;&#65533;C4&#65533;4&#65533;f&#65533;&#65533;KbT3CC&#65533;&#1670;i&#65533;Uo__4-&#2034;`&#65533;vn6o&#65533;v
&#65533;].Su&#65533;96<36dwI&#65533;,U&#65533;e&#65533;u&#65533;j&#65533;2&#65533;3L&#65533;P7h&#65533;h&#65533;&#65533;z&#65533;&#65533;Ao"m&#65533;6&#65533;7&#65533;&#65533;]&#65533;d&#65533;&#388;&#65533;&#65533;&#1074;m&#65533;&#65533;nkk&#65533;&#65533;p&#65533;&#65533;q&#65533;&#65533;<&#2039;~&#65533;o	ss_vMz.t&#65533;u&#65533;4h8vg7,8&#65533;&#65533;&#65533;%&#65533;k/&#65533;5sI&#65533;	&#16281;&#65533;&#65533;)&#65533;^&#65533;u8&#65533;&#65533;&#65533;&#65533;-{&#65533;9&#65533;w|&#65533;7T&#65533;&#65533;p1WS&#65533;~&#65533;&#65533;&#65533;O&#65533;{%Z&#65533;p&#65533;&#65533;&#65533;tK0i&#65533;&#65533;&#65533;&#65533;x&#65533;+&#65533;&#65533;&#65533;2){w][sxC&#1734;&#65533;&#65533;&#65533;&#1681;&#260;&#65533;&#65533;L`&#1543;&#65533;v{&#65533;&#65533;S7&#65533;{W&#65533;&#65533;&#65533;&#65533;R&#65533;&#65533;&#65533;&#65533;q&#65533;4g+&#65533;m&#65533;&#65533;8&#65533;&#65533;&#65533;%&#65533;:$@K&#65533;&#65533;&#65533;u&#65533;&#65533;&#65533;xw&#65533;4y&#65533;h8&#65533;=1&#65533;^&#65533;_g&#65533;&#65533;E&#65533;`&#65533;$?'f:&#65533;&#65533;T}h&#65533;&#65533;8&#65533;?:&#65533;&#65533;8&#65533;O&#65533;[2&#65533;&#65533;&#65533;&#65533;0&#65533;&#65533;&#65533;&#65533;&#65533;&#65533;&#65533;&#65533;[&#65533;y&#65533;N&#65533;&#65533;&#65533;k/.&#65533;wx&#65533;&#65533;&#65533;&#65533;&#576;&#65533;i&#65533;r&#65533;&#65533;&#65533;
_b;z&#65533;D&#65533;&#65533;&#65533;uW&#65533;&#65533;&#65533;Yz&#65533;&#65533;&#65533;&#65533;ut&#65533;&#65533;9&#65533;&#65533;&#65533;&#65533;&#65533;&#65533;V&#65533;&#65533;&#65533;S&#65533;xb&#65533;xy&#65533;&#65533;/&#65533;&#65533;k$&#65533;&#65533;&#65533;c&#65533;O9&#65533;6m&#65533;&#65533;aC&#65533;$&#65533;&#65533;&#65533;&#65533;z&#65533;&#65533;&#13927;&#65533;&#65533;&#65533;&#65533;&[x&#65533;&#65533;&#65533;&#65533;&#65533;9w&#65533;&#65533;&#65533;&#65533;5Pc&#65533;&#65533;&#65533;g&#65533;&#65533;z&#65533;3J&#65533;&#65533;&#65533;&#65533;;&#65533;&#695;,[&#65533;:&#65533;:&#65533;&#65533;&#65533;,&#65533;&#1464;B&#65533;&#65533;/umv&#65533;&#65533;&#65533;&#65533;&#65533;o<&#65533;3x&#65533;&#65533;;&#1698;6&#65533;m&#65533;&#65533;&#65533;&#65533;&#65533;&#65533;2&#65533;&#65533;&#65533;&#65533;&#65533;&#65533;&#65533;{&#65533;&#65533;&#65533;&#65533; &#65533;&#65533;1&#65533;&#828;&#65533;#:&#65533;&#65533;|&#65533;&#65533;&#65533;&#65533;k&#351;&#65533;&#65533;&#65533;7&#65533;&#65533;w<&#65533;o&#65533;&#65533;Q;&#65533;_{&#623;b&#65533;&#65533;.z8&#65533;&#65533;;&#65533;&#65533;&#65533;&#65533;&#65533;ea3|&#65533;S&#65533;&#65533;<p2b&#65533;9;5&#65533;&#65533;&#65533;d8&#65533;&#65533;&#65533;u&#65533;&#65533;p&#65533;} }h&#65533;&#65533;&#65533;&#65533;&#65533;&#65533;p&#65533;&#65533;&#65533;&#65533;C&#65533;&#65533;< &#65533;$PEfGp&#65533;Jr&#1475;}&#65533;k&#65533;&#65533;&#65533;&#65533;g!&#65533;&#65533;&#65533;&#65533;&#65533;7&#65533;L&#65533;C&#65533;t&#65533;s&#65533;&#65533;&#65533;=&#65533;&#65533;=Aa&#1867;&#65533;&#65533;6}&#65533;&#65533;\&#65533;&#65533;&#2003;&#65533;&#1078;&#65533;&#65533;<&#65533;}&#65533;&#65533;~n&#65533;&#65533;&#65533;|&#65533;&#65533;l.M'
;&#65533;&#65533;{&#65533;&#65533;&#65533;.&#65533;~&#65533;=&#65533;&#65533;&#65533;&#65533;&#65533;&#65533;&#65533;~&#65533;&#65533;&#65533;1&#65533;>&#65533;&#65533;}&#65533;&#65533;6&#65533;-&#65533;^&#65533;d&#65533;@l>&#65533;&#65533;&#65533;Wh}-r&#65533;S&#65533;&#65533;&#65533;&#65533;i&#65533;os!C&#65533;#&#65533;&#65533;\za&#65533;&#65533;#&#65533;&#65533;[l&#65533;&#65533;&#65533;ov&#65533;/&#65533;&#65533;<p&#65533;&#65533;;&#65533;&#65533;q&#65533;&#65533;&#65533;)&#65533;i&#65533;&#14028;1&#65533;&#65533;&#529;cE7"G&#65533;4&#65533;eJ&#65533;gX&#65533;t&#65533;&#65533;LL13i&#65533;&#65533;&#65533;&#65533;KN&#65533;]x&#65533;&#65533;&#65533;(&#65533;&#65533;B&#65533;&#65533;r)&#65533;K&#65533;4u&#65533;&#65533;S&#65533;V}&#65533;4)V&#65533;V&#65533;&#65533;!&#65533;&#65533;&#65533;&#65533;b0{-&#65533;j&#65533;]&#65533;n\&#65533;&#65533;&#1461;[&#65533;&#65533; Ft&#555;&#1476;
5&#65533;Pa&#65533;/_&#65533;l&#65533;6&#65533;&#65533;&#65533;&#65533;)&#65533;&#65533;&#1752;&#65533;da#w&#65533;{&#65533;&#65533;Z&#65533;x/&#65533;&#65533;V&#65533;0sW+&#65533;Zu&#65533;&#1393;eLh&#65533;6n&#65533;c&#65533;&#65533;{wp&#65533;&#65533;<&#65533;M&#65533;!Ko&#65533;\e&#65533;&#1239;&#212;Y&#65533;&#861;>&#65533;sJ4kx&#65533;W&#65533;&#65533;7/^<&#65533;&#65533;(C&#65533;&#65533;&#65533;&#65533;E&#65533;&#65533;]&#65533;&#65533;&#1474;&#65533;&#65533;?0&#65533;&#65533;&#65533;&#65533;T&#15358;&#65533;$&#65533;&#65533;&#65533;&#65533;LA&#65533;B&#65533;&#65533;&#65533;&#65533;&#65533;&#65533;&#65533;&#65533;&#65533;t&#65533;&#65533;y&#65533;J&#65533;&#65533;8&#65533;.&#65533;&#65533;E&#65533;&#65533;&#65533;&#65533;&#65533;s.E]&#65533;&#65533;&#65533;&#1742;&#65533;&#65533;&#65533;&#65533;
&#65533;&#65533;c&#65533;&#65533;"&#65533;R&#65533;&#65533;&#65533;c&#65533;=$vPB&#65533;&#1210;o&#65533;*)<&#65533;.&#65533;(&#65533;&#65533;&#65533;&#65533;&#65533;&#65533;&#65533;;0&#65533;SH&#65533;
&#1092;&#65533;&#65533;	&#65533;&#65533;A+;&#65533;&#65533;C&#65533;&#65533;&#65533;&#65533;<E&#65533;(o&#65533;Pg&#65533;s&#65533;?s&#65533;Q&#65533;qZ&#65533;G4*I&#65533;4&#65533;&#1194;"&#1898;&#65533;&&#65533;&#65533;&#65533;+&#65533;&#65533;&#65533;&#65533;B&#65533;|S4P&#65533;&#65533;&#65533;&#260;LL&#65533;&#65533;&#65533;30I&#65533;4TR&#65533;z&#65533;&#65533;*&#65533;&#65533;O=&#65533;&#65533;&#65533;&#65533;m&#65533;&#65533;PC&#65533;&#65533;Ob5&#65533;&#65533;De&#65533;&#65533;G&#65533;&#65533;t&#65533;J5&#65533;[K&#65533;&#65533;T&#65533;l&#65533;&#65533;3	&#65533;&#65533;6\q&#65533;&#65533;?[&#65533;J&#65533;&#65533;SaE&#65533;B&#65533;&#65533;lwK6&#65533;:&#65533;.|&#65533;&#65533;7W&#65533;&#65533;&#65533;5XaX&#65533;bF&#65533;&#65533;c&#65533;UV:f&#65533;C&#65533;Yh%&#65533;V&#65533;i&#65533;&#65533;&#65533;&#65533;M&#65533;&#65533;6&#65533;n36"(&#722;&#65533;&#65533;_&#65533;wT&#65533;>Xu&#65533;z#0&#65533;&#65533;&#65533;R&#1916;P&#65533;WC&#65533;&#65533;&#65533;&#65533;&#670;&#65533;&#65533;`&#65533;xW&#65533;&#65533;6&#65533;:&#65533;^s6&&#26005;&#65533;&#65533;&#65533;.&#65533;j&#65533;&#65533;&#65533;&#65533;&#8873;&#344;R&#65533;&#65533;&#65533;&#65533;&#65533;j&#65533;&#65533;&#1414;J&#65533;&#65533;d~S&#65533;k&#65533;Y&#65533;@_{&#65533;}&#65533;]&#65533;&#65533;:&#65533;&#65533;ry&#65533;&#30727;&#65533;&#65533;o&#65533;&#65533;i&#65533;&&#65533;&#65533;&#65533;ZP&#423;&#65533;&#65533;j&#65533;&#65533;&#65533;&#65533;&#65533;&#65533;&#65533;k&#65533;&#65533;&&#65533;&#65533;&#65533;&#65533;&#65533;&#65533;dW&#65533;&#65533;tE}&#65533;mx&#65533;[n&#65533;&#65533;&#65533;V&#65533;U&#65533;{&#65533;&#65533;&#65533;&#65533;&#65533;<&#65533;&#65533;&#65533;&#65533;r&#65533;&#65533;v&#65533;&#65533;n6x&#629;X~&#65533;&#65533;-&#65533;&#65533;&#65533;7&#65533;~&#65533;&#65533;N&#65533;]J&#65533;O&#65533;&#65533;t.W&#65533;&#65533;&#65533;V5&#65533;&#65533;&#65533;U&#65533;A7&#65533;&#65533;&#65533;J&#65533;o&#509;&#65533;&#65533;y&#65533;_wIz<x&#65533;&#65533;7&#65533;&#17615;&#65533;y&#65533;&#65533;&#65533;W&#65533;&#65533;s"&#65533;&#65533;&#65533;0&#317;&#65533;&#65533;|r&#65533;&#65533;"&#65533;&#65533;&#61622;&#65533;&#65533;6&#65533;>&#1336;o|&#65533;[&#65533;&#65533;%?&#65533;&#1359;`&#65533;&#65533;&#65533;&#65533;&#65533;&#65533;&#65533;&#65533;&#65533;&#65533;&#65533;&#65533;&#65533;&#65533;zP&#65533;!&#65533;&#65533;&#1013;&#65533;&#65533;&#65533;&#65533;&#65533;&#65533;&#65533; >&#65533;&#65533;&#65533;1b&#65533;&#65533;3&#65533;i&#1025;&#65533;3&#65533;&#65533;&#65533;&#65533;&#1705;\&#1040;	O&#65533;B_&#65533;0&#65533;,&#65533;&#65533;&#65533;W&#65533;&#65533;1b4&#65533;&#65533;&#65533;&#65533;&#65533;&#50183;&#65533;)&#65533;&#65533;&#65533;&#65533;&#1873;_eB&#65533;C&#65533;:&#65533;U&#65533;T&#65533;&#65533;&#65533;&#65533;&#348;eqN%&#65533;&#65533;98k&#65533;M&#65533;&#65533;_&#840;F6&#65533;yk&#65533;&#65533;8)N&#65533;1&#65533;NR`&#65533;(*+&#65533;&#1090;&#65533;&#65533;c-dDxa&#65533;uO&#65533;3&#65533;&#65533;&#65533;&#65533;W\&#65533;	&#65533;E6&#65533;&#65533;+&#65533;&#65533;$)YIKB&#65533;&#65533;b&#65533;2&#65533;&#65533;IR&#65533;&#65533;k&#65533;4&#65533;.R&#65533;r&#65533;&#65533;&#65533;c,s&#65533;&#65533;&#65533;,+&#65533;&#65533;d&#65533;MTR&#65533;&#65533;7&#65533;`&#65533;t&#65533;Kr&#65533;&#65533;&#65533;0&#65533;FL&#65533;&#65533;&#65533;L&#65533;v&#65533;&#65533;L.&#65533;&#65533;&#65533;$4&#65533;&#65533;iR&#65533;z&#65533;;[&#65533; @&#65533;s&#65533;&#65533;xk&#65533;&#65533;	K&#65533;@v|&#65533;kry&#65533;v&#65533;&#65533;&#65533;&#65533;&#65533;n&#65533;&#65533;&#65533;&#65533;&#65533;o;&#65533;&#65533;&#65533;&#65533;&#65533;4&#65533;(&#65533;	&#65533;&#65533;wn&#65533;=O&#65533;&#65533;B(K&#65533;&#65533;q&#65533;&#65533;&E&#65533;:&#65533;mg&#65533;<%&#65533;&#65533;@&#65533;&#721;&#65533;&#65533;&#65533;H&#65533;&#19409;&#65533;1&#65533;&#65533;IX1&#65533;*&#65533;&#65533;}5&#65533;&#65533;l&#65533;?&#65533;&#65533;L&#65533;&#65533;Ts&#65533;\&#65533;A&#65533;&#65533;&#221;&#65533;&#1102;&#65533;i&#65533;&#65533;&#65533;~U0j]&#65533;:H&#65533;N6[|*H	"_&#65533;m&#65533;&#65533;&#65533;gX&#65533;YF&#470;4&#65533;c%&#65533;&#65533;`
S&#65533;&#65533;&#65533;;&#65533;&#65533;z&#65533;V&#65533;&#65533;&#65533;&#65533;s&#65533;&#65533;\M&#65533;/&#65533;5&#65533;4Gd'S&#65533;&#65533;&#65533;&#65533;1&#65533;&#65533;&#65533;4&#65533;	&#65533;&#65533;&#389;&#65533;&#65533;m&#65533;&#65533;&#65533;&#65533;]&#65533;,c&#1384;I&#674;&#65533;&#65533;U&#65533;r9&#65533;&#1448;a3-&#65533;&#65533;&#65533;Y&#65533;&#1333;&#65533;&#65533;.&#65533;&#65533;D&#1101;&#65533;&#65533;&#65533;	&#65533;[i&#65533;Z&#65533;&#65533;&#65533;&#65533;&#65533;&#65533;y&#65533;[{w&#65533;.K&#65533;&#65533;&#301;&#65533;&#65533;&#65533;&#65533;&#65533;d&#65533;gY&#65533;.W&#65533;&#65533;&#65533;&#65533;W&#65533;&#65533;;&#65533;&#65533;&#65533;J&#65533;*]&#65533;&#65533;&#65533;?
2&#65533;&#65533;o-7&#65533;!&#65533;&#65533;6&#65533;&#65533;&#65533;m&#65533;K&#65533;&#65533;&#65533;W&#65533;c&#65533;pY*Y&#65533;&#65533;W&#65533;&#65533;U&#65533;&#65533;&#44142;,&#65533;&#65533;&#57415;&#65533;`&#65533;:&#65533;t&#65533;B0*'\a&#65533;&#65533;&#65533;&#65533;&#65533;&#1851;GvQ&#65533;J&#584;_$&#65533;&#65533;(fqr&#65533;&#65533;&#65533;&#65533;z6&#65533;o&#65533;q&#65533;\&#65533;,aW&#177;&#65533;ua&#503;*npB&#65533;*&#65533;&#65533;&#65533;f_&#65533;&#65533;I&#65533;&#65533;&#65533;
&#65533;'7&#65533;RNq&#65533;U&#65533;Lq&#65533;&#666;B&#160;&#65533;]kn&#65533;&#65533;5f[k&#65533;&#65533;&#65533;&#65533;*2&#65533;&#65533;%_&#65533;&#844;&#65533;&#65533;1&#886;rH&#65533;&#65533;`7&#65533;&#65533;%&#398;&#65533;ig&#65533;9&#983;&#65533;&#65533;3&#65533;&#65533;&#65533;8~-;&#65533;&#65533;&#65533;&#65533;,&#1272;e&#65533;&#65533;&#65533;o&#65533;&#65533;OG&#65533;&#1098;&#65533;&#65533;zs&#65533;&#65533;b6&#65533;}&#65533;5&#65533;9&#65533;a&#65533;&#65533;9&#65533;r&#65533;s>&#65533;&#65533;_(&#65533;u&#1388;f&#65533;lh&#65533;ds&#65533;5&#65533;&#65533;]&#65533;4&#65533;&#65533;&#65533;}_&#65533;&#65533;&#65533;&#65533;L&#65533;&#65533;&#65533;n6&#65533;Po{&#65533;{&#65533;&#65533;&#65533;&#65533;&#65533;&#65533;&#65533;j[{&#65533;&#65533;&#65533;&#65533;&#65533;&#65533;I&#65533;n'&#65533;0&#65533;&#65533;&#65533;`f&#65533;&#65533;
]&#65533;+&#65533;&#65533;`&#65533;&#65533;&#65533;S4&#65533;)&#65533;&#65533;&#65533;6&#65533;&#65533;&#65533;&#65533;&#65533;&#65533;}&#65533;&#65533;.&#65533;&#65533;&#65533;&#65533;&#65533;nrO&#65533;&#65533;&#65533;&#65533;&#65533;!&#65533;g&#65533;mX&#65533;k&#65533;>&#65533;J&#65533;&#65533;&#65533;<&#65533;r&#809;&#65533;&#65533;&#65533;ST&#65533;
5Cw&#65533;&#537;&#65533;&#65533;t&#65533;\&#65533;I&#65533;w&#65533;z&#65533;&#65533;&#65533;Y&#65533;&#65533;+&#65533;&#65533;Hs&#65533;&#65533;&#65533;&#65533;a7&#65533;&#65533;&#65533;&#65533;&#65533;&#65533;`1=?&#65533;&#65533;&#65533;g&#65533;C&#65533;&#65533;J&#65533;t&#65533;)&#65533;&#65533;&#65533;&#65533;&#65533;\!oz&#65533;%]&#65533;9%&#65533;&#65533;&#65533;&#65533;&#65533;_&#65533;r9&#65533;&#65533;/&#65533;:&#65533;&#65533;-&#65533;&#65533;}&#50191;&#65533;4&#65533;&#425;H&#65533;&#65533;)&#65533;&#627;&#65533;{\&#65533;l&#65533;&#65533;&#65533;&#65533;Nw&#65533;r&#65533;&#65533;z&#65533;&#65533;&#65533;;-&#65533;&#65533;&#65533;=&#65533;&#65533;/&#1387;&#65533;x&#65533;&#220;&#65533;&#65533;&#65533;3N%&#65533;{X{&#65533;&#65533;&#65533;&#65533;&#65533;o&#65533;S=&#1415;{q&#65533;&#65533;w-z&#65533;&#65533;^&#65533;aV&#65533;&#65533;&#65533;&#65533;!&#65533;G&#65533;(&#1216;&#65533;o&#65533;&#65533;&#65533;&#65533;,&#65533;&#65533;vR]p&#65533;O^&#65533;&#65533;&#65533;&#1557;&#65533;&#65533;&#65533;&#707;&#65533;&#65533;M&#65533;u'&#65533;&#65533;v&#65533;&#65533;&#65533;&#65533;r?&#377;\&#19375;&#65533;xE&#65533;&#65533;mp&#65533;J&#65533;&#65533;&#65533;&#65533;&#65533;r&#65533;&#65533;n&#65533;&#65533;&#65533;O&#65533;&#65533;&#65533;*&#65533;&#1711;z&#65533;&#65533;&#65533;&#65533;k&#65533;&#65533;&#65533;/B&#65533;@&#65533;&#65533;&#649;{~,&#65533;&#65533;oW&#65533;&#65533;&#65533;&#65533;_pRj%f&#65533;&#65533;&#65533;&#65533;&#65533;&#65533;LyLl&#65533; p&#65533;&#65533;&#65533;&#65533;&0&#65533;&#65533;&#65533;/&#444;$&#65533;6m\&#65533;^&#65533;&#65533;&#65533;H0o&#65533;o&#65533;P&#65533;P[&#65533;&#65533;)&#65533;&#65533;&#65533;&#65533;e&#65533;&#65533;&#65533;&#65533;&#65533;&#65533;y&#65533;&#65533;0P&#65533;/&#65533;&#65533;@&#65533;&#65533;&#65533;(&#65533;&#65533;O&#1568;&#65533;L&#65533;O&#65533;r&#65533;g&#65533;L9&#65533;3
I&#65533;[D&#65533;F&#65533;&#65533;N	&#65533;&#65533;0Q&#65533;.&#65533;&#65533;&#65533;f&#65533;&#65533;&#65533;,&#943;&#65533;&#65533;&#65533;&#65533;	E&#65533;&#1162;&#65533;KnM.9&#65533;4&G&#65533;&#65533;+&#65533;q}&#65533;Q/&#65533;k&#65533;&#65533;.&#65533;&#65533;&#1071;8&#1097;8&#65533;&#65533;F&#65533;&#65533;&#65533;&#65533;&#65533;5L&#65533;W|)&#1644;p&#65533;D&#65533;Q.(BS&#65533;s0'&#65533;&#65533;&#65533;]&#65533;aQ&#65533;f&#65533;o&#65533;&#65533;&#65533;&#65533;>&#65533;&#65533;&#65533;o}F0|J&#65533;&#65533;>h&#65533;.&#65533;&#65533;&#65533;&#65533;
&#65533;&#1148;t)%&#65533;q#RJ&#65533;&#65533;p/&#65533;&#65533;&#65533;&#65533;&#65533;&#65533; &#65533;1&#65533;&#593;o&#65533;&#65533;J&#65533;&#65533;&&#65533;&#65533;&
&#65533;q&#65533;&#65533;&#65533;pCG&#65533;&#65533;&#65533;h&#65533;&#65533;Y\&#65533;a#&#65533;&#65533;&#65533;/ c&#65533;&#65533;&#65533; R!_&&#65533;wQ&#65533;J&#65533;pR'!R&#65533;d&#65533;g&#65533;P&#65533;2R&#65533;bc9&#65533;&#65533;&#65533;&#65533;#U$C&#65533;&#65533;&#65533;&#65533;)&#65533;uH\j&#65533;z0&&#65533;&#65533;&#65533;d&#65533;r&k-W&#65533;&&#65533;e>q'&#65533;p&#65533;&#65533;n&#65533;M&#1221;(&#65533;&#65533;&#65533;&#65533;B&#65533;
A$d&#65533;$&#1248;&#65533;&#65533;&#65533;r*&#65533;%&#65533;&#65533;+&#65533;&#65533;&#65533;&#65533;e&#65533;&#65533;&#1456;!-R5&#65533;&#65533;
(&#65533;..&#65533;2)IH2&#65533;.&#65533;&#65533;&#65533;p&#65533;&#65533;&#65533;Q &#65533;&#65533;&#65533;0&#65533;r0C&#65533;.&#65533;&#65533;&#65533;&#65533;&#65533;&#65533;p1&#65533;r&#65533;&#65533;"&#65533;&#65533;TP&#65533;#&#65533;&#1181;.&#65533;&#65533;0*{&#65533;3&#65533;&#65533;3&#65533;&#65533;&#65533;R4I&#65533; -+&#65533;9M&#65533;&#65533;&#65533;G5&#65533;&#65533;1a&#1238;H#cS65,&#65533;l&#65533;&#65533;7&#65533;rv&#65533;#&#65533;&#65533;5s%&#65533;38%4&#65533;39&#65533;r9&#65533;&#65533;=&#65533;&#65533;6&#65533;9&#65533;&#65533;!&#65533;&#65533;:!&#65533;:&#65533;3;=&#65533;6&#65533;&#65533;~&#65533;E<&#65533;3&#65533;7;&#65533;/&#65533;&#65533;&#65533;=&#65533;&#65533;A&#65533;&#65533;S&#65533;F&#65533;>1r5+
:&#65533;&#65533;"&#65533;s?&#1388;6&#65533;3$;TO\#&#65533;&#65533;D&#65533;&#65533;@cNA&#65533;&#1139;8ir6TF&#65533;&#65533;0M3B&#65533;.|(C&#65533;&#65533;>&#1039;&#65533;&#65533;&#1969;&#65533;&#65533;?t6s&#65533;(oSDCtI&#65533;&#65533;&#65533;E4EtE&#65533;A&#65533;t9;hF&#65533;&#65533;TBE&#65533;&#65533;4&#329;]Xfe&#65533;&#65533;&#65533;&#65533;&#65533;@+&#65533;&#65533;t&#65533;&#65533;I&#65533;&#65533;&#936;@=&#65533;&#65533;&#65533;<&#65533;4&#65533;K&#65533;s&#65533;&#65533;&#65533;K&#65533;&#65533;Po&#65533;31+&#65533;|&#65533;T&#65533;&#65533;&#65533;&#65533;:&#65533;&#65533;;&#65533;rR}N&#65533;&#65533;&#65533;
&#65533;&#65533;.5~K/&#65533;&#65533;/&#65533;&#65533;&#65533;&#65533;O7&#65533;ESK&#65533;=Ou#t9Q1v&#65533;&#65533;u&#65533;&#65533;^&#65533;'a0(#UR#&#65533;S&#65533;&#65533;
9&#65533;ME&#65533;&#65533;&#65533;I&#65533;4OU2T&#65533;c&#65533;To&#65533;UW&#65533;=&#65533;FU&#65533;k&#65533;P[	#Gw&#65533;&#65533;&#65533;&#65533;e&#1359;&#65533;&#65533;&#65533;x&#65533;&#65533;&#65533;H'&#65533;6;jMG*W&#65533;&#65533;C&#65533;&#65533;&#65533;&#65533;OCl^&#65533;uYm&#65533;O&#65533;T&#65533;u4&#65533;&#65533;_aUG&#65533;&#65533;q]&#1058;@uJ&#65533;1:&#65533;&#65533;R&#65533;&#65533;W&#65533;&#65533;(&#65533;]{&#65533;J>$&#65533;&#65533;X&#65533;&#65533;^&#65533;&#65533;I>&#65533;_q1Z&#65533;uFm&#65533;KH[S&#65533;Ti&#65533;%a&#65533;&#65533;)&#65533;:&#65533;]&#65533;t&#65533;Jg)1RD`&#65533;Xev5&#65533;U&#65533;&#65533;Uh7&#65533;c&#65533;&#65533;c&#65533;dCU&#741;d&#65533;i&#65533;&#65533;P&#65533;&#65533;&#65533;,&#65533;&#65533;euu&#65533;&#1429;{7&#65533;vN&#65533;M}V&#65533;Tl&#65533;b&#65533;Vc&#65533;&#65533;he.i&#65533;&#65533;4kmd&#65533;&#65533;i&#65533;vn]5j&#65533;t`	Vt~&#65533;gS#l&#65533;&#65533;pDm6X&#65533;&#65533;&#1936;&#65533;C&#65533;&#65533;oeVq&#65533;&#65533;rm&#65533;i&#65533;&#65533;m&#65533;oP&#65533;&#65533;ZiMs&#65533;sa&#65533;&#65533;&#65533;Se&#65533;&#65533;&#65533;t)v&#1276;u&#65533;&#65533;W&#65533;l&#65533;&#65533;N&#65533;qi&#65533;Nb&#65533;q&#65533;r&#65533;7&#65533;&#65533;m_&#65533;/TF9&#65533;s&#65533;&#65533;sq&#65533;&#65533;*Ttci:cv&#65533;JwbG1ukv;&#65533;7&#65533;&#65533;u/2i&#65533;yw&#65533;g0&#1716;n&#65533;r<&#65533;&#65533;&#65533;wc&#65533;K&#65533;w&#65533;W}&#65533;}&#65533;&#65533;0&#65533;uC+&#65533;&#61078;o&#65533;U&#65533;&#65533;z	&#65533;u[&#65533;&#65533;Boq-v{{V&#65533;7&#65533;&#65533;uWr&#65533;&#65533;|&#65533;T&#65533;5x&#65533;&#65533;c&#65533;P9#o&#65533;m	&#65533;&#65533;y5ry&#65533;vp;xI&#65533;&#65533;b&#65533;7&#65533;u5-XmX|&#65533;'&#65533;)8m&#897;#&#65533;aU&#65533;&#65533;Q&#65533;&#65533;&#65533;&#948;a&#65533;&#65533;&#881145;&#65533;&#65533;62&#65533;yG&#65533;&#65533;OTx&#65533;X&#65533;&#65533;&#65533;&#65533;Uc&#65533;}%&#65533;&#65533;&#65533;x&#65533;&#528;&#65533;VA-&#1844;&#65533;&#65533;&#1475;&#65533;&#65533;&#65533;/{&#65533;&#65533;u&#65533;v#7&#65533;UM&#65533;&#65533;X&#2038;&#65533;&#65533;X&#65533;&#65533;&#65533;&#65533;&#21450;C&#65533;j+H&#65533;=&#65533;&#65533;&#65533;&#65533;z&#65533;&&#65533;&#65533;&#65533;&#65533;&#65533;8M&#65533;y&#65533;&#65533;j&#65533;8&#65533;xw&#65533;X&#65533;}x_&#65533;&#65533;&#65533;&#65533;&#65533;X&#65533;&#65533;&#65533;&#65533;Bp5&#65533;{&#65533;D&#65533;R&#65533;&#65533;S&#65533;8ycPW&#65533;j&#1040;&#65533;&#65533;*9&#65533;&#65533;Yi&#65533;9&#65533;c&#65533;Pu@&#65533;&#65533;lE&#65533;^ncu5&#1615;;&#65533;&#65533;AY6&#65533;1&#376;{D&#65533;<&#65533;xOUY&#65533;&#65533;&#65533;|&#65533;&#65533;d&#65533;e9&#65533;&#65533;&#65533;&#65533;xmZ&#65533;}Y&#65533;&#65533;&#65533;&#65533;3&#65533;&#65533;&#65533;\waQ&#65533;&#65533;96&#65533;&#65533;w&#65533;/&#469;#X&#65533;&#65533;&#65533;&#65533;9"&#65533;9&#65533;&#65533;&#65533;&#48727;&#65533;&#65533;X&#65533;&#65533;k&#65533;VT&#65533;7YS&#65533;Y&#65533;&#65533;&#65533;&#65533;1g&#65533;&#65533;&#1501;:&#65533;&#65533;x&#65533;&#65533;&#1630;&#65533;y&#65533;&#65533;T&#65533;&#65533;&#65533;o]&#65533;9&#65533;W&#65533;&#65533;&#65533;&#972;&#65533;8z[&#65533;|&#65533;&#65533;@&#65533;Z&#65533;&#1945;^Z?g&#65533;p&#65533;b':NK&#65533;g&#65533;-:&#65533;:&#65533;u&#65533;&#65533;gs&#65533;A&#65533;}SE&#65533;x&#65533;&#65533;&#65533;.wx!9&#65533;eM&#65533;&#65533;&#65533;&#65533;&#65533;&#65533;R&#65533;&#65533;oG&#65533;q&#65533;&#65533;&#65533;&#65533;&#65533;&#65533;&#65533;&#65533;&#65533;&#65533;&#65533;C`7&#65533;&#65533;Z&#65533;@&#65533;<&#1017;&#65533;s&#65533;&#65533;&#65533;6&#65533;&#65533;z&#65533;&#65533;&#65533;&#65533;&#1706;&#65533;&#65533;1X&#65533;&#65533;[yqE&#65533;-&#65533;PC&#65533;&#1683;&#65533;&#65533;f&#65533;&#65533;?d;=z&#65533;8_a&#65533;&#65533;9&#65533;&#65533;&#65533;/&#65533;&#65533;&#65533;z&#65533;9&#65533;&#65533;&#65533;>&#65533;ZO&#65533;z&#65533;&#65533;&#65533;IG&#65533;&#65533;Yq&#65533;&#65533;&#65533;ZD[&#65533;&#65533;&#65533;d&#65533;&#65533;&#65533;5s&#65533;Z&#65533;'&#65533;&#65533;Zeu&#65533;-&#65533;&#65533;A&#65533;2A&#65533;&#65533;&#65533;&#1524;)Vy&#65533;1&#65533;Ok&#65533;4&#65533;R_I&#65533;3m&#65533;&#65533;&#65533;&#65533;E&#65533;&#65533;&#65533;&#65533;&#1390;e&#65533;5r&#65533;&#65533;&#65533;[&#65533;5&#65533;&#65533;&#65533;&#65533;\+:&#65533;&#1731;9&#1656;&#65533;&#65533;&#65533;7&#65533;&#65533;{&#65533;\&#65533;&#65533;&#65533;[&#65533;M&#65533;O&#65533;&#65533;&#65533;+W&#65533;W&#65533;&#65533;y&#65533;p@&#65533;5&#65533;S&#65533;&#699;&#65533;&#65533;&#65533;&#65533;z&#65533;&#65533;&#65533;&#65533;o&#65533;&#1767;&#65533;;&#65533;&#65533;&#65533;&#65533;&#65533;&#65533;&#65533;;&#65533;&#65533;&#65533;&#65533;u&#65533;&#65533;&#65533;&#65533;&#65533;&#65533;&#65533;<&#65533;&#65533;o&#65533;\G&#65533;&#65533;&#65533;&#65533;v!&#65533;&#65533;D&#65533;&#65533;&#65533;R&#65533;&#65533;&#65533;&#65533;5.&#65533;&#65533;&#65533;&#1264;w&#65533;{<&#65533;	&#65533;&#259;|&#65533;&#65533;&#423;8&#65533;&#65533;&#65533;Y|&#65533;v&#65533;9&#65533;p?&#65533;
&#65533;&#1366;&#65533;&#65533;%&#65533;:d&#65533;&#65533;*9&#65533;&#65533;&#65533;&#1765;&#65533;&#65533;&#65533;&#65533;&#65533;&#65533;7&#65533;&#65533;)&#65533;&#65533;3&#65533;9Z&#65533;&#65533;&#1844;&#65533;xM&#65533;x&#65533;&#65533;&#65533;G&#65533;7&#65533;&#65533;89&#65533;&#65533;_&#65533;&#65533;&#65533;&#65533;&#65533;&#65533;&#65533;&#65533;&#65533;&#65533;&#65533;&#65533;&#65533;I&#1524;&#65533;k&#1451;&#65533;&#65533;&#65533;&#447;Y&#65533;}X6['~&#65533;&#65533;&#65533;R&#65533;&#65533;&#65533;&#65533;5&#65533;&#65533;&#65533;&#65533;&#65533;&#65533;&#65533;&#65533;&#65533;&#65533;oD&#65533;&#65533;&#951;&#1852;)&#65533;&#65533;|&#65533;_&#65533;&#65533;U&#65533;~&#65533;(&#65533;1=&#65533;&#65533;&#65533;)&#65533;&#65533;?]&#65533;C}&#65533;&#1889;<&#65533;&#65533;&#65533;&#65533;&#65533;&#65533;W&#65533;&#65533;&#65533;&#65533;&#65533;&#65533;&#65533;]&#65533;:&#65533;&#65533;&#65533;&#65533;&#65533;&#65533;Y!&#65533;&#65533;830s}&#1515;:&#65533;&#65533;&#65533;&#1481;&#65533;s&#65533;]&#65533;&#65533;&#65533;xX&#1107;&#1867;W&#65533;~&#65533;&#65533;~&#65533;&#65533;;SR.}Tk&#1914;&#65533;]i&#65533;8&#65533;&#2040;&#65533;w&#65533;&#1791;&#65533;YJ&M&#65533;<
u&#65533;&#65533;}&#65533;&#65533;]&#65533;&#1171;\&#65533;&#65533;Nu&#65533;&#65533;&#65533;y&#65533;M&#65533;&#65533;E&#65533;&#65533;]&#65533;&#1695;5Fq&#65533;&#1279;&#65533;&#2045;&#65533;&#65533;&#65533;&#65533;!&#311;m&#65533;&#65533;#&#65533;&#65533;Y&#65533;]&#65533;h(U5$~N&#442;&#65533;->&#65533;q|&#65533;]t&#65533;&#65533;&#65533;5<^&#65533;{&#65533;&#65533;&#65533;&#65533;E|&#65533;K^&#65533;d,ev&#65533;g&#65533;&#65533;i&#65533;&#65533;&#65533;&#65533;&#65533;&#65533;&#65533;&#65533;U&#65533;#&#65533;&#65533;&#65533;$&#65533;&#65533;=&#65533;&#65533;mw&#65533;TY5&#65533;~&#65533;C&#65533;&#781;&#65533;2&#65533;&#65533;eK9&#65533;g&#65533;&#65533;Y&#65533;?&#65533;^&#65533;&#65533;~&#65533;&#65533;&#65533;&#413;}&#65533;&#65533;~b&#65533;&#65533;&#65533;&#65533;M&#65533;&#65533;&#65533;>=&#65533;&#65533;`&#65533;&#65533;&#65533;&#65533;G&#65533;>&#65533;&#65533;>&#65533;^&#65533;&#65533;<&#65533;&#65533;^&#65533;'&#65533;&#65533;]S?;z&#65533;&#65533;u	&#65533;&#65533;[9&#65533;A&#65533;&#65533;&#65533;&#65533;^&#65533;pA&#65533;|JM'&#65533;&#65533;&#65533;;&#65533;)_&#65533;&#65533;^&#65533;&#65533;&#65533;c&#65533;6t&#65533;&#65533;m&#65533;&#65533;&#65533;E_&#65533;+&#65533;&#65533;&#65533;&#1710;M?&#65533;?&#65533;&#65533;&#65533;X&#65533;')&#822;&#1420;&#65533;&#65533;(lq&#65533;&#65533;&#65533;-&#65533;&#65533;&#65533;s&#65533;&#65533;&#65533;&#65533;)&#65533;&#65533;<&#65533;vd{&#65533;&#65533;&#65533;&#65533;&#65533;I&#65533;I&#65533;&#1507;&#65533;&#65533;&#65533;_&#65533;&#65533;O&#65533;&#65533;&#65533;_&#65533;&#65533;yKg&#65533;&#65533;3&#65533;X&#65533;&#65533;&#65533;&#65533;&#65533;s&#1925;&#65533;u&#65533;m&#65533;&#65533;&#65533;&#1961;17&#1991;&#65533;+&#65533;&#65533;&#65533;&#65533;_U&#65533;&#65533;Lb&#65533;9@u&#65533;&#65533;&#65533;&#65533;&#65533;})&#65533;&#65533;&#65533;&#65533;&#65533;&#65533;&#65533;&#65533;-&#65533;&#65533;s^
<|&#65533;:&#65533;&#65533;I&#65533;&#65533;&#65533;9&#65533;&#65533;&#65533;&#65533;&#65533;&#65533;&#65533;&#65533;&#65533;L&#65533;&#65533;L&#65533;&#65533;&#65533;K&#65533;&#65533;PC&#1790;&#65533;X&#65533;&#65533;>&#65533;&#65533;&#65533;&#65533;&#65533;.&#65533;&#65533;&#65533;e&#1297;&#65533;d&#1023;&#65533;G&#65533;&#65533;>&#65533;?&#65533;&#65533;d&#65533;&#65533;&#65533;J&#65533;&#65533;&#65533;[|&#65533;X&#65533;&#65533;K;&#65533;;&#65533;&#65533;&#65533;S&#65533;^R&#65533;{&#65533;&#65533;&#65533;&#65533;&#65533;`&#65533;t&#13408;&#65533;&#65533;;&#1991;&#65533;&#65533;&#65533;&#65533;U&#65533;L&#65533;d&#65533;0&#65533;&#65533;=&#65533;&#65533;&#65533;&#65533;?&#65533;&#1789;&#65533;&#65533;Xk>&#65533;&#65533;s^&#50969;Z&#65533;	&#1449;&#65533;&#65533;;&#65533;A}&#65533;&#65533;_U&#65533;dM&#65533;?Q&#65533;7o&#65533;;&#65533;&#65533;&#1887;7&#65533;&#65533;&#65533;&#65533;s&#65533;H&#65533;?&#65533;]&#1577;&#65533;&#65533;&#65533;i;&#65533;Z&#639;P&#65533;&#65533;K&#65533;&#65533;&#65533;_&#65533;:&#65533;&#65533;,&#65533;&#65533;&#65533;&#65533;&#349;q&#65533;g&#65533;&#65533;M&#65533;&#65533;&#65533;&#65533;_&#65533;w&#65533;&#65533;y1&#65533;&#65533;&#65533;&#65533;[n&#65533;vFc&#65533;&#65533;m&#65533;?&#65533;&#65533;&#65533;&#65533;3&#65533;'|&#65533;&#65533;&#1518;&#65533;&#65533;&#65533;&#65533;&#65533;&#65533;&#65533;&#65533;&#65533;&#65533;?&#7768;&#65533;&#65533;&#65533;&#65533;_&#65533;&#65533;&#65533;&#65533;!&#65533;
&#65533;,&#65533;h&#65533;    ""( ! !!#$#%)#&0%(&&),&)1('+()')+,*-2+.8-0.-05.1813525;36A58>69@8:>9=C;>H=@E>AI@BFADLCFPEHMFIQGLXHINJMUKNXMPVMQYPOXPPVQT\SV`TX^UYbW\hXY_Y\e[^h\`g]aj_dp`dmbfpejtglxhlvinxipwlq|ns&#65533;pt~qu&#65533;rxty&#65533;v|&#65533;x|&#65533;y}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238;&#65533;&#558;&#65533;&#430;&#65533;&#560;&#65533;&#432;&#65533;&#561;&#65533;&#434;&#65533;&#65533;&#65533;&#65533;&#65533;&#65533;&#65533;&#694;&#65533;&#1078;&#65533;&#951;&#65533;&#1080;&#65533;&#312;&#65533;&#952;&#65533;&#1083;&#65533;&#827;&#65533;&#1278;&#65533;&#1598;&#65533;&#1470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[	&#65533;5&#65533;&#65533;&#65533;&#65533;&T&#65533;&#65533;&#65533;C&#65533;J&#65533;H&#65533;&#65533;&#331;&#65533;:5&#65533;&#65533;GQ C&#65533;5&#65533;&#65533;&#461;(S&#65533;T&#65533;&#65533;&#65533;&#727;0c&#668;&#1618;cM&#65533;&a&#65533;&#65533;&#627;&#65533;&#981;?&#65533;
Z&#65533;&#65533;&NG&#65533;*]&#692;&#65533;S&#65533;&#65533;&#65533;&#1410;Ju&#65533;&#1386;&#65533;b&#1898;&#65533;&#65533;&#1519;\&#65533;F&#65533;H&#65533;&#65533;&#1547;D&#65533;&#1956;&#630;&#65533;&#1783;p&#65533;&#65533;&#65533;9&#65533;n&#1844;j&#65533;"&#65533;&#759;&#65533;&#2047;}&#65533;&#65533;L&#65533;&#65533;&#65533;&#197;+.lQ&#65533;&#65533;&#462;&#65533;j&#1339;v&#65533;dX&#65533;3&#65533;&#65533;L&#65533;s&#65533;&#928;?&#65533;M4&#24320;&#65533;&#65533;&#28408;&#65533;&#65533;&#1520;c&#1242;M&#65533;&#65533;Y&#65533;q&#65533;&#329;&#65533;&#65533;W&#65533;=kN&#65533;xp&#65533;;&#65533;&#65533;T.&#65533;&#65533;&#65533;&#1037;&#65533;&#65533;M&#65533;&#65533;`c&#1459;&#65533;&#1470;&#65533;&#65533;`&#65533;iG_&#65533;6.&#65533;<&#65533;&#65533;=&#65533;_&#65533;<&#65533;{&#1306;&#65533;&#65533;&#65533;&#1707;&#65533;&#65533;&#65533;&#65533;&#65533;a&#65533;&#1023;&#65533;,&#302;&#65533;&#65533;P&#65533;&#65533;V&#65533;&#65533;&#25159;\&#65533;&#65533;&#65533;{I&#65533;&#1988;&#65533;W&#65533;b&#65533;&#65533;&#65533;&#65533;&#65533;`&#65533;&#65533;&#65533;&#65533;&#65533;#( &#65533;l&#65533;&#65533;`&#65533;&#65533;&#65533;&#65533;&#65533;0>&#65533;&#65533;4&#65533;aa7&#65533;&#65533;&#65533;x_&#65533;@&#65533;w&#65533;r/&#65533;\&#65533;H&&#65533;&#65533;L&#65533;2&#65533;&#65533;h&#1293;&#65533;&#65533;&#2005;U&#65533;&#65533;&#13758;t&#39255;X&#65533;&#1611;&#65533;&#65533;m&#65533;&#65533;&#65533;&#65533;g~&#65533;D&#65533;d&#65533;&#65533;&#1588;d&#65533;k&#65533;&#65533;H}&#39385;&#65533;&#65533;)&#65533;a^&#65533;%&#65533;&#65533;&#1175;(&#65533;&#65533;5&#65533;&#26319;&#65533;9&#30542;&#65533;W&#65533;@O&#65533;&#65533;'j&#65533;vJ&#65533;&#65533;&#65533;&#65533;Jh&#65533;&#65533;&#65533;&#65533;&#34984;&#65533;&#65533;.&#65533;&#65533;h"&#65533;5E&#65533;*&#65533;a&#65533;&#65533;:i&#65533;&#65533;^&#65533;&#65533;owe
&#65533;t"&#65533;*&#65533;&#65533;
[j&#65533;&#65533;&#65533;Xf&#65533;&#65533;&#65533;l&#65533;&#65533;6&#65533;&#65533;&#65533;Aj&#65533;B&#65533;F{&#65533;&#65533;&#65533;&#65533;-&#65533;&#65533;&#65533;&#65533;&#65533;&#65533;{l&#65533;&#806;&#65533;&#65533;&#65533;&#65533;&#65533;j&#65533;&#65533;^&#65533;&#65533;&#65533;uk&#65533;&#65533;&#65533;5m&#65533;%&#65533;	&#831;&#65533;&#65533;/&#65533;|&#65533;&#65533;&#65533;&&#65533;&#65533;&#65533;7&#65533;n&#65533;&#65533;&#65533;+1&#65533;&#65533;:q&#65533; b&#65533;&#65533;&#440;*&#65533;/H#,r&#65533;"?k&#65533;&#173;&#65533;&#65533;&#65533;&#65533;g&#65533;t1&#65533;/s,g&#65533;&#65533;x&#65533;&#65533;K&#65533;&#65533;&#65533;}&#65533;&#65533;&#65533;@&#65533;&#65533;e&#65533;_,&#65533;&#65533;+'&#65533;&#65533;&#65533;5&#65533;l&#65533;&#65533;N&#65533;&#65533;&#65533;2&#65533;&#65533;Vr&#65533;:7&#65533;&#65533;\&#65533;u&#65533;_&#65533;}&#65533;&#65533;J#m&#65533;&#65533;L&#65533;u&#65533;[Gf&#65533;7&#65533;5eb&#65533;mw&#65533;$&#65533;M&#65533;&#65533;e&#65533;&#65533;-&#65533;&#1664;&#65533;&#65533;mp&#65533;j&#65533;&#1831;&#65533;x&#65533;&#65533;&#65533;&#65533;&#65533;&#65533;{G&#65533;7&#65533;hC&#65533;&#65533;&#65533;&#65533;&#65533;]&#65533;&#65533;&#65533;j&#65533;&#65533;&#65533;7&#65533;x&#33943;&#65533;&#65533;&#39022;J&#65533;&#65533;g&#65533;&#65533;&#65533;&#65533;&#65533;z&#65533;&#65533;&#65533;&#65533;&#1696;&#1507;&#65533;&#65533;&#65533;&#65533;D&#65533;&#65533;&#64575;N&#65533;k&#65533;&#65533;&#65533;#&#65533;&#65533;M&#65533;&#65533;&#65533;&#65533;&#65533;G&#65533;&#65533;&#65533;o&#65533;&#65533;&#65533;&#65533;k&#65533;&#65533;go&#65533;&#65533;&#65533;]P&#65533;J&#65533;&#65533;(&#65533;&#65533;>'&#65533;OO=&#65533;&#65533;&#65533;&#65533;>&#65533;&#65533;&#65533;K&#65533;&#65533;&#65533;&#29695;&#65533;c&#65533;&#65533;&#65533;^&#65533;&#65533;&#65533;:&#65533;&#65533;&#65533;&#65533;&#65533;#X&#65533;&#65533;&#65533;&#65533;&#65533;@&#65533;0&#65533;t&#65533;&#65533;\&#65533;&#65533;&#65533;8	C,&#65533;&#65533;&#65533;&#65533;&#27240;sV{^G&#65533;w@&#65533;B?
&#65533;W&#65533;@&#65533;&#61797;&#65533;aMe&#65533;R&#645;=&#65533;&#65533;&#65533;&#65533;&#65533;*&#65533;u&#65533;@&#65533;a&#65533;&#65533;&#65533;&#65533;&#65533;&#65533;&#65533;&#65533;&#65533;X&#65533;&#65533;&Zp2&#65533;a?&#65533;&#65533;&#65533;P4&#65533;&#1191;t86&#65533;&#65533;&#65533;{@&#65533;&#1204;&#65533;%&#65533;&#65533;m#GD!$&#65533;&#65533;&#65533;6&#65533;&#65533;}3&#65533;b#H&#65533;9&#65533;Qt<&#65533;&#65533;&#65533;&#65533;&#65533;&#65533;G;b
&#65533;@&#65533;h&#65533;&#65533;&#65533;&#65533;x&#65533;")&#65533;'6&#582708;&#65533;&#65533;&#65533;&#65533;&#65533;>&#65533;k&#65533;&#65533;&#65533;b&#65533;&#65533;&#65533;%+&#65533;P67&#65533;&#65533;&#65533;4&#65533;+e&#65533;&#65533;&#65533;&#1817;IH&#65533;&#65533;B&#65533;&#65533;&#65533;&#65533;,IK(&#65533;q&#65533;&#1331;&#65533;5&#65533;E&#65533;&#65533;C&#65533;&#65533;&#65533;&#65533;87&#65533;&#65533;b&#65533;H&#65533;%.q&#65533;YR&#65533;&#65533;&#65533;&#65533;4&#65533;&#65533;B7&#65533;&#65533;y&#65533;&#65533;$&#65533;X&#65533;Z&#65533;&#65533;;Y&#65533;0@&#65533;g&#65533;c&#65533;x&#65533;&#65533;	d.&#65533;&#65533;p&#65533;+&#65533;I&#65533;zV&#1179;0\d#I&#65533;6G"l&#65533;&#65533;&#65533;&#65533;i,&#65533;iC&#65533;a&#65533;-rQ&#65533;M&#65533;b&#860;f=%J&#1098;v&#866;&#65533;&#65533;'?&#65533;&#65533;L>&#931;&#65533;&#65533;Hw&#1042;V&#65533;&#65533;l:K&#65533;&#65533;&#65533;[&#65533;D&#65533;&#65533;&#65533;>&#65533;6&#65533;^&#65533;$z&#65533;&#65533;f&#65533;&#65533;&#65533;]E&#65533;R&#65533;&#65533;&#65533;&#65533;)8}&#65533;T[&#65533;R&#65533;m&#65533;)[Vv&#65533;b&#65533;&#338;!&#65533;&#65533;S&#65533;^&#1323;&#65533;&#65533;&#65533;X&#65533;6O&#65533;ai&#65533;hj>&#65533;(O&#65533;&#65533;&#65533;&#65533;g&#65533;&#65533;R&#65533;Aq&#65533;&#932;`$g&#65533;I;&#65533;&#65533;t!e&#65533;C&#65533;&#65533;&#65533;4&#65533;&#65533;cE&#65533;b&#65533;&#1436;:v&#65533;j&#65533;ib&#65533;:&#1241;"5&#65533;&#65533;l&#65533;S&#65533;
&#65533;&#65533;&#65533;y&#65533;&#65533;`&#65533;&#65533;8&#65533;6"&#65533;(&#65533;-H&#65533;X&#65533;>&#65533;&#65533;&#65533;M&#65533;lg&#65533;&#65533;&&#65533;&#65533;&#65533;&#65533;&#65533;f\&#65533;&#65533;&#1141;:U&#65533;&#65533;&#65533;,T&#65533;&#65533;&#65533;&#65533;"&#65533;&#65533;[&#65533;i&#65533;	&#65533;&#65533;6&#65533;iu&#65533;t)&#65533;U&#65533;&#406;&#65533;&#65533;&#65533;&#65533;t]&#65533;&#65533;}f&#65533;&#65533;&#65533;&#65533;p3)H&#65533;M&)2]&#65533;r&#65533;`&#65533;&#65533;&#1421;/m&#65533;K_&#65533;&#65533;&#65533;&#65533;eaN&#65533;hV&#65533;&#65533;&#65533;&#65533;&#65533;&#65533;&#65533;&#65533;*^&#65533;1/8II&#65533;rW&#65533;G&#65533;&#65533;T&#65533;&#65533;&#65533;&#65533;&#65533;_&#65533;\&#65533;&#65533;w&#65533;&#65533;pb-zY&#65533;2&#65533;&#65533;-&#65533;&#65533;0&#604;d&#65533;X&#65533;{&#65533;&#65533;O08&#65533;&#65533;p~'L&#65533;&#1784;&#65533;&#65533;&#65533;&#65533;C<&#65533;&#65533;&#65533;ozM&#65533;M&#65533;&#65533;&#65533;|b&#65533;x4"
&#65533;dfZ&#65533;3&#65533;.&#65533;a[&#65533;)[&#65533;&#65533; &#65533;2&#65533;{\.&#1525;&#65533;jI&&#1416;&#65533;.&#65533;&#65533;&#633;&#65533;"(&#65533;\&#65533;v&#65533;&#65533;&#65533;W&#65533;r&#65533;+\&#65533;8&#65533;&#65533;&#65533;7&#65533;&#65533;4&#65533;&#65533;-&#65533;&#65533;&#704;&#65533;&#65533;'&#65533;&#65533;&#678;&#65533;1e&#65533;&#338;&#65533;<&#65533;&#65533;-&#65533;0&#65533;&#65533;]&#65533;&#65533;2&#65533;su&#65533;|&#65533;N&#65533;&#65533;s&#65533;&#65533;P&#65533;&#65533;g?&#65533;&#65533;\&#65533;&#65533;T&#907;&#65533;B#q&#775;&#65533;u"&#65533;*&#65533;\&#65533;&#65533;uc&#65533;&#65533;&#65533;? &#65533;&#65533;{&#65533;t5&#65533;&#65533;&#65533;&#1247;&#65533;4&#65533;&#65533;&#65533;dP&#65533;&#65533;&#65533;4SA%d&#65533;&#65533;&#1359;&#566;&#65533;g&#65533;@&#65533;&#65533;&#65533;up&#65533;&#65533;
&#65533;B&#65533;&#65533;&#65533;&#65533;5&#65533;7-&#65533;c&#65533;&#65533;&#646;2&#65533;&#65533;&#65533;&#65533;f&#46522;y~6&#65533;&#65533;+&#65533;/&#65533;&#65533;&#65533;&#65533;6&#65533;2e&#65533;mn&#65533;&#65533;&#65533;!&#65533;s&#65533;7&#65533;&#65533;&#65533;Dw#&#65533;-&#65533;c&#65533;&#65533;&#65533;&#952;&#65533;u&#65533;oz&#65533;&#65533;&#65533;&#65533;v&#65533;&#65533;&#65533;&#62631;&#65533;+&#65533;&#65533;6&#65533;	&#65533;r&#65533;'|&#65533;&#65533;&#65533;q&#65533;_L\&#1815;&#557;~&#65533;MD$&#65533;&#65533;{&#1976;&#65533;C~&#5071;&#65533;&#65533;G&#64763;?|&#65533;;#&#65533;&#65533;&#65533;&9&#65533;Mn7&#65533;~-&#65533;D8$&#65533;r&#65533;{=&#65533;`&#65533;9@!t&#65533;&#65533;&#65533;5j;&#65533;)&#1256;ct&#65533;pw&#65533;&#65533;&#65533;,jz]&#65533;&#65533;1&#613;>&#65533;&#65533;&#401;&#65533;&#65533;&#65533;&#65533;lT9&#65533;L&#65533;\&#65533;&#65533;&#65533;&#65533;#&#65533;x%'B?&#65533;&#65533;z&#65533;v<8&#65533;K|`&#65533;&#65533;S&#65533;&#65533;*&#65533;9&#65533;q&#65533;&#65533;=Ne&#65533;&#65533;}&#65533;&#518;&\+&#65533;w}]&#65533;X&#65533;1&#65533;&#65533;&#65533;&#65533;CYO&#65533;W^pE(B&#590;&#65533;|&#65533;_>&#65533;&#65533;&#65533;a&#65533;=&#65533;&4&#65533;7&#65533;&#65533;&#65533;&#65533;&#65533;&#65533;N&#65533;&#65533;/&#65533;&#65533;%&#65533;~iv&#65533;&#65533;&#65533;7&#65533;&#65533;&#65533;&#65533;&#1775;&#65533;&#65533;L&#65533;&#65533;>|&#65533;&#65533;&#65533;&#463;?zNC&#65533;&#2043;in&#65533;&#65533;&#65533;_}K_&#65533;&#65533;8vwd&#65533;z&#374;w&#65533;v8&#65533;zm&#65533;&#65533;r&#65533;QxG&#65533;~&#65533;&#65533;~&#65533;w&#65533;&#65533;7&#65533;Pk~`h&#65533;On&#65533;C&#65533;&#65533;J&#65533;&#65533;q&#65533;7l&#278;t&#65533;%&#65533;&#65533;UYh&#65533;
u&#65533;&#65533;w&#65533;2&#65533;&#65533;&#65533;&#65533;o8&#65533;(&#65533;X&#65533;a&#65533;d&#65533;&#65533;&#65533;7&#65533;&#65533;\&#65533;&#65533;y(g&#65533;&#65533;O&#65533;}&#65533;W'&#65533;&#65533;Hw&#65533;&#65533;gz&#65533;Ww&#65533;&#65533;&#65533;:&#65533;}&#65533;tOF&#65533;&#65533;}nU{h&#65533;&#65533;&#65533;e~&#65533;~@(&#65533;&#65533;sDX&#65533;Fx&#65533;&#65533;GZb&#65533;&#65533;&#65533;S&#65533;'gUo&#65533;&#65533;&#65533;&#65533;&#65533;'x[5&#65533;&#65533;&#65533;Z&#1959;s}&#65533;g{[&#65533;y_(=&#65533;&#1536;o&#65533;{?Hp&#65533;&#65533;pH&#65533;u&#65533;v&#65533;w&#65533;&#65533;zdl`&#65533;8z&#65533;F&#65533;}&#65533;&#65533;&#65533;&#65533;W&#65533;LW&#65533;&#65533;8lJ&#65533;g&#65533;;&#65533;&#65533;<`&#65533;_&#65533;t~)&#65533;&#65533;o(y&#65533;Gy&#65533;X|ss;&#65533;b&#460;vxv&#65533;Upo&#65533;&#65533;&#65533;X&#65533;&#65533;&#65533;t&#65533;&#65533;Ut&#65533;&#65533;&#65533;a&#65533;&#65533;&#65533;&#65533;&#228;:v&#65533;bkIk&#65533;7k&#65533;x&#65533;&#65533;8&#65533;&#65533;&#65533;&#65533;X&#65533;&#65533;(&#65533;p&#65533;|&#65533;&#65533;S&#65533;&#65533;&#65533;&#65533;&#65533;&#65533;&#65533;h&#65533;&#65533;&#65533;&#65533;&#65533;&#65533;&#65533;n&#65533;r&#65533;F_&#65533;hF&#65533;&#65533;&#1586;Am&#526;,&#65533;xZ&#1353;&#65533;&#65533;&#65533;&#65533;&#65533;&#65533;k	&#65533;w&#65533;y&#65533;&#65533;	&#65533;&#65533;P&#65533;&#65533;`&#65533;&#65533;&#65533;&#65533;&#65533;&#65533;&#65533;&#65533;&#65533;0&#65533;&#65533;i&#65533;ead&#65533;8&#65533;	&#65533;&#65533;&#326;m(%&#65533;&#65533;gT"a&#65533;&#65533;&#33715;yG&#65533;&#65533;Y&#65533;&#65533;&#65533;v&#1036;"&#65533;&#65533;&#65533;8&#65533;&#65533;&#65533;p{xVuc-)&#65533;\&#1621;^&#65533;qwbm&#65533;w&#65533;&#65533;Ve&#579;&#65533;&#65533;&#65533;&#65533;&p@&#65533;"$&#65533;&#65533;&#65533;xH&#65533;&#65533;	&#65533;x&#65533;zI&#65533;U&#65533;&#65533;&#65533;g&#65533;/Y&#65533;&#65533;&#65533;&#65533;_&#65533;&#65533;&#65533;&#65533;z&#6674;YYT&#65533;w&#65533;mT&#65533;rN&#65533;8 -&#65533;J&#65533;F&#65533;&#65533;,&#65533;n&#65533;E&#65533;rHY&#65533;K9&#65533;&#65533;&#65533;&#65533;Qy&#65533;#&#65533;&#65533;&#65533;)nUy&#65533;&#65533;&#65533;},&#65533;&#65533;&#65533;&#65533;^&#65533;&#65533;`&#65533;&#65533;&#65533;&#65533;&#65533;&#65533;F&#65533;VWA&#65533;&#65533;)&#65533;U{&#65533;'&#201;~!&#65533;&#65533;I&#65533;&#65533;x&#65533;&#65533;&#65533;&#65533;&#65533;&#65533;&#38719;7&#65533;&#65533;&#457;t)&#65533;FXy&#65533;&#65533;&#65533;&#65533;I&#65533;&#65533;	&#65533;&#65533;&#65533;&#65533;I&#65533;&#65533;&#586;Ht&#65533;&#65533;]]&#1538;&#65533;&#65533;,&#65533;&#65533;D&#65533;'&#65533;r&#65533;x&#65533;'&#65533;&#65533;&#65533;&#65533;&#65533;&#65533;{&#247;&#65533;&#65533;G*&#65533;&#65533;r&#65533;H&#65533;&#65533;&#605;:&#65533;&#65533;&#65533;&#65533;&#65533;&#65533;&#65533;&#65533;Y&#65533;&#65533;x&#65533;&#65533;&#65533;&#65533;&#65533;7&#65533;v&#65533;r&#65533;&#65533;&#65533;(Hy&#65533;-4>&#65533;Z'k&#65533;&#65533;x&z&#65533;(&#65533;&#65533;&#65533;&#65533;&#65533;^&#1506;&#65533;&#479;-
y&#65533;&#65533;~&#65533;H&#65533;rx&#65533;*&#65533;q&#65533;&#65533;	&#65533;&#65533;=&#65533;e&#65533;&#65533;&#65533;9&#65533;&#65533;)&#65533;&#65533;&#65533;&#65533;&#65533;&#65533;&#65533;&#65533;&#65533;&#65533;H&#65533;d^2$&#1430;j	&#65533;&#65533;W&#65533;)&#65533;Z&#65533;&#65533;\&#1701;[*&#65533;&#65533;i&#65533;b&#65533;m&#65533;&#65533;fZ&#65533;&#65533;&#65533;?&#65533;&#65533;k&#1062;&#65533;LJ&#65533;CJ&#65533;&#65533;&#1624;6H&#65533;&#65533;&#65533;4S&#65533;jU&#65533;&#65533;CQB&#65533;&#65533;&#65533;#&#65533;&#65533;^Z&#65533;&#65533;z&#65533;W&#65533;&#65533;&#65533;&#65533;&#65533;&#65533;:&#65533;&#65533;x&#65533;&#65533;&#65533;&#65533;&#1897;&#65533;&#65533;
&#65533;p*&#65533;&#65533;:jG&#65533;&#65533;k&#518;h)&#65533;t%&#65533;&#65533;&#65533;Z&#65533;&#65533;:f&#65533;J&#65533;&#65533;
s&#65533;&#65533;&#65533;&#65533;&#65533;	'&#65533;y%d:&#65533;}P&#65533;&#65533;&#65533;S&#611;>Z&#65533;&#65533;&#65533;&#65533;&#65533;&#65533;&#65533;&#65533;s
_F&#65533;U&#65533;4&#65533;&#65533;&#65533;u&#65533;:p&#65533;&#654;&#65533;)&#65533;&#65533;&#65533;&#65533;&#65533;*&#65533;`&#1706;&#1722;&#65533;&#65533;&#1709;v&#65533;&#65533;&#65533;&#65533;&#65533;&#65533;&#293625;&#669;&#65533;&#65533;&#65533;&#65533;&#666;&#65533;&&#65533;Ej&#65533;&#65533;
&#65533;&#65533;i9D*&#65533;&#954;&#65533;JfEY&#65533;&#65533;z&#65533;&#65533;8&#65533;I&#65533;{&#65533;&#65533;v&#65533;&#65533;:&#65533;&#65533;z&#65533;&#65533;z&#65533;{&#65533;&#65533;&#6766;&#65533;&#65533;&#65533;9&#65533;S&#65533;}&#65533;&#661;&#65533;S&#65533;
p>	&#65533;&#778;B&[(&#65533;&#65533;&#65533;&#65533;&#65533;&#65533;I&#65533;{&#65533;&#65533;*|	{&#65533;&#65533;7&#65533;
&#65533;Ky&#65533;wD&#65533;&#488;{&#65533;&#65533;z&#65533;&#65533;&#65533;&#65533;:&#65533;;&#65533;.Ye{&#65533;{&#65533;qjQ&#65533;%'S&#65533;M&#1110;nI&#65533;&#65533;&#65533;m%&#65533;&#65533;&#1145;&#65533;&#65533;V&#65533;X
&#65533;&#65533;&#65533;&#65533;1K&#65533;d&#65533;&#65533;7&#65533;i&#65533;*&#65533;=;&#65533;:&#65533;&#65533;&#65533;
&#65533;B&#65533;rK&#65533;}&#65533;&#65533;F&#65533;I&#65533;y&#65533;&#1639;&#65533;&#65533;m&#65533;&#65533;9&#65533;V&#757;[&#65533;&#65533;&#65533;&#65533;&#65533;&#65533;&^j&#65533;e&#45676;j&#65533;&#65533;j&#65533;2J*k&#65533;M)&#65533;o&#65533;K&#65533;|9&#65533;&#65533;&#65533;{K&#65533;&#65533;i&#65533;2y&#65533;&#65533;CQ&#65533;&#65533;{!&#65533;&#65533;&#65533;H&#65533;Y&#65533;&#65533;&#65533;&#65533;&#65533;&#65533;X&#65533;&#65533;&#65533;&#65533;5&#65533;&#65533;7&#65533;&#65533;&#65533;;&#65533;&#65533;X&#65533;&#65533;`&#65533;&#65533;j&#65533;h&#65533;lx&#65533;&#65533;q&#65533;t&#65533;e&#1050;&#65533;&#1777;G&#65533;&#65533;&#65533;J&#65533;&#65533;gH&#65533;&#65533;&#65533;&#65533;K&#65533;J&#65533;&#65533;&#65533;&#65533;&#65533;{&#65533;&#14075;&#65533;&#763;&#65533;&#65533;&#65533;K&#65533;8+&#65533;&#65533;Z&#65533;<&#65533;&#65533;3w&#65533;&#65533;&#65533;&#65533;&#65533;&#859;&#65533;&#65533;&#65533;&#65533;kvK&#65533;&#65533;FD
&#65533;&#65533;[&#65533;&#65533;Y&#65533;&#65533;&#1711;';&#65533;,+	l&#65533;&#65533;&#65533;&#65533;&#65533;&#65533;x.K&#65533;c;&#65533;&#65533;&#65533;&#65533;y&#65533;&#65533;&#65533;G&#65533;9&#65533;&#471;&#65533;&#65533;'&#65533;x&o&#65533;&#65533;&#65533;&#678;&#65533;&#1791;,&#65533;&#65533;&#65533;K0&#65533;r;&#65533;x&#65533;0Y&#65533;0&#65533;&#65533;V&#65533;C&#65533;&#65533;&#65533;&#765;)K	a"&#65533;j&#65533;&#65533;&#65533;&#65533;&#65533;&#65533;a{&#65533;&#65533;J&#65533;#&#65533;&#65533;G&#65533;R&#65533;&#65533;&#65533;K&#65533;&#65533;h&#65533;f:&#153;&#65533;&|r&#65533;&#65533;&#65533;&#65533;&#65533;&#65533;&#65533;-\&#65533;&#65533;;t&#65533;Y&#65533;7l&#65533;&#65533;&g&#65533;&#65533;&#65533;}axG&#65533;&#65533;	&#65533;&#65533;&#65533;
&#65533;&#65533;&#65533;I|&#65533;`*&#65533;&#65533;z&#335;&#65533;&#65533;H&#65533;p&#1584;&#65533;&#65533;&#65533;N&#65533;F^&#65533;|&#65533;a&#65533;f&#65533;&#65533;i&#65533;M&#65533;,&#65533;&#65533;*&#65533;Hw&#65533;&#1716;&#65533;&#65533;&#65533;
,&#65533;&#65533;&#65533;&#65533;k&#65533;\&#652;&#65533;F|&#65533;&#65533;&#492;,&#65533;L&#65533;U&#65533;&#65533;z9&#564;&#65533;&#65533; <&#65533;&#65533;{&#65533;&#65533;&#1576;q&#65533;&#525;L&#65533;&#65533;&#65533;&#65533;<&#65533;&#65533;<&#65533;&#65533;g&#65533;&#65533;&#65533;ai&#65533;&#65533;&#65533;&#1047;&#65533;&#65533;,M&#65533;&#1811;R&#65533;&#65533;&#65533;+&#65533;K<&#65533;a&#65533;&#65533;L&#65533;&#65533;&#65533;&#65533;&#65533;[&#65533;e;&#65533;SL&#65533;&#65533;&#65533;&#65533;{&#65533;%;&#65533;&#65533;o:&#416;&#65533;&#65533;&#65533;<&#65533;,\&#65533;&#65533;&#65533;&#65533;&#65533;&#65533;&#422;[&#65533;&#65533;&#65533;&#65533;Fk&#65533;oE&#65533;&#65533;&#65533;&#65533;&#526;V&#65533;&#65533;&#65533;{&#65533;&#65533;&#65533;&#65533;&#1622;&#65533;&#65533;&#65533;&#65533;&#466;K|&#65533;[&#65533;S&#65533;&#65533;&#65533;&#1837;&#65533;&#65533;&#65533;\&#65533;`&#65533;&#65533;&#65533;&#65533;&#65533;l&#65533;"m&#1006;	o&#65533;y&#65533;&#65533;i&#65533;{6&#65533;&#65533;&#65533;&#65533;&#489;&#65533;&#65533;&#65533;&#65533;\&#65533;&#65533;&#65533;&#65533;&#65533;&#65533;&#65533;&#65533;&#65533;&#1079;&#65533;&#65533;&#65533;l&#65533;=&#905;&#65533;&#65533;l*&#65533;&#65533;I&#65533;&#65533;&#65533;*\&#65533;#=&#65533;%&#65533;.&#65533;&#65533;&#29281;,]&#65533;&#65533;&#65533;r&#65533;j4&#65533;&#65533;5m&#65533;9&#65533;&#65533;7&#65533;&#65533;&#65533;&#65533;&#65533;=]&#65533;=&#65533;d&#861;&#65533;&#65533;G&#65533;&#1294;\&#65533;;&#65533;M=&#65533;O&#65533;hL&#65533;&#65533;&#65533;&#65533;<a&#65533;['&#65533;]&#65533;&#65533;&#1916;&#65533;b&#65533;&#65533;&#1412;&#65533;&#65533;9Z&#1584;&#65533;&#1434;K&#65533;Si&#65533;&#65533;&#65533;&#65533;q&#65533;&#65533;&#65533;&#65533;&#65533;~Y&#984;M&#1506;{&#65533;v}&#65533;U}W&#65533;&#65533;&#65533;|&#65533;w&#65533;&#65533;=&#65533;6}&#65533;&#65533;k&#65533;M&#65533;e&#65533;&#65533;&#65533;&#65533;\&#65533;&#65533;&#65533;&#65533;&#65533;&#65533;&#614;&#65533;}%.<&#1621;&#65533;&#1422;&#65533;&#65533;!&#65533;&#1626;=&#221;&#65533;&#65533;R&#65533;&#65533;&#65533;&#65533;m&#65533;}&#65533;{&#65533;&#65533;&#1063;-&#1539;&#65533;&#1258;m&#65533;h&#65533;&#65533;j&#1453;-&#65533;&#65533;X&#65533;&#65533;&#65533;&#65533;&#65533;&#65533;&#65533;&#65533;&#1021;&#65533;&#65533;g<&#65533;&#65533;-&#65533;&#65533;-&#65533;$M&#65533;&#65533;&#881;,]m&#369;&#65533;W&#65533;&#65533;&#65533;m&#65533;&#65533;\&#65533;&#65533;&#65533;&#65533;&#1904;&#1757;&#65533;&#1709;&#65533;m&#65533;&#65533;&#1983;&#65533;&#65533;3l&#1940;&#65533;&#65533;r&#65533;&#65533;&#65533;&#65533;&#65533;&#65533;&#65533;&#65533;\&#65533;&#65533;!&#1761;kB&#65533;&#65533;&#65533;&#1385;&#65533;&#65533;&#65533;&#65533;&#65533;i{&#65533;&#65533;.&#560;&#65533;&#65533;)&#65533;]&#65533;@&#65533;&#65533;&#65533;&#65533;&#65533;
&#65533;&#65533;cP&#65533;1>&#65533;&#65533;-&#65533;&#65533;&#65533;&#65533;&#42518;&#65533;;&#65533;@L&#1674;+&#65533;&#65533;&#2028;&#65533;&#65533;D^&#65533;&#65533;&#65533;#^&#65533;&#65533;H&#65533;)&#65533;.&#65533;&#65533;&#65533;&#65533;&#65533;3>&#65533;4&#65533;&#65533;6&#65533;XU&#65533;&#65533;	<&#65533;&#65533;&#65533;&#65533;&#65533;&#65533;^&#65533;F.&#756;&#65533;I&#65533;&#65533;H&#65533;&#65533;G&#65533;&#956;&#65533;Q&#65533;sM&#65533;r&#65533;&#65533;W&#65533;&#65533;9~&#65533;j&#65533;&#65533;&#65533;a^&#16925;&#65533;&#65533;&#33054;&#65533;c&#65533;&#65533;r&#65533;&#65533;&#65533;&#65533;&#65533;&#65533;&#65533;&#65533;/&#65533;&#65533;s&#65533;&#65533;t&#65533;U&#65533;&#65533;3&#65533;&#65533;N&#65533;u&#65533;&#1283;p<&#65533;{N&#65533;y&#65533;&#65533;.&#65533;&#1971;&#65533;&#65533;&#65533;&#875;&#65533;&#65533;k&#65533;&#65533;mk&#1291;&#65533;&#65533;&#65533;&#65533;/&#65533;&#65533;=&#65533;U&#65533;&#65533;L&#65533;&#65533;
&#65533;&#65533;&#65533;^&#65533;&#65533;&#65533;&#65533;.&#65533;~&#65533;&#65533;&#65533;!n&#65533;&#65533;&#65533;&#65533;&#65533;&#65533;&#65533;m&#65533;&#65533;&#65533;&#65533;&#65533;&#65533;&#65533;&#65533;t.&#1531;^&#65533;&#65533;&#65533;&#24558;>;&#65533;&#65533;&#65533;&#42811;+&#65533;~>&#43374;&#65533;&#65533;&#65533;&#65533;&#65533;&#52222;&#539;&#65533;&#65533;E]&#1933;&#1807;&#65533;&#65533;n&#46254;&#65533;&#65533;-&#65533;&#65533;&#65533;&#65533;+&#65533;&#65533;J
&#65533;&#65533;.&#65533;&#65533;&#65533;&#65533;&#65533;^&#65533;&#65533;&#65533;&#65533;&#65533;e-&#65533;&#65533;&#65533;&#65533;;&#1343;&#65533;&#65533;&#65533;&#959;&#65533;&#65533;&#65533;&#65533;&#65533;&#65533;a&#65533;&#65533;&#65533;&#65533;&#65533;h@m&#65533;&#65533;&#65533;&#65533;&#65533;&#65533;	F&#65533;&#65533;^&#65533;
&#65533;&#65533;&#65533;&#65533;&#65533;?&#65533;$.&#65533;&#65533;6&#65533;y&#65533;N&#65533;"&#65533;&#65533;O&#65533;A&#65533;&#65533;0,&#65533;g&#65533;{&#65533;&#65533;&#65533;*&#65533;&#65533;&#65533;[&#872;&#65533;&#65533;K&#65533;0&#65533;2&#65533;&#65533;4/&#65533;&#65533;&#65533;8&#65533;&#65533;:&#65533;&#65533;@j&#65533;b&#65533;&#65533;>O&#65533;@&#65533;B&#65533;&#65533;i_&#31593;&#65533;F&#65533;^H&#65533;&#65533;?&#65533;&#65533;N&#65533;&#65533;&#970;&#65533;&#65533;,&#65533;U_&#65533;Y&#65533;&#65533;~&#65533;&#65533;&#65533;&#65533;^_&#65533;&#65533;&#65533;&#65533;&#65533;&#65533;&#65533;=o&#65533;&#65533;?&#65533;`&#65533;&#65533;&#65533;&#65533;&#65533;l&#65533;&#65533;o&#65533;tO;&#65533;UJ&#65533;S&#1742;&#65533;j&#65533;G&#65533;&#65533;
K&#65533; &#65533;&#65533;6?&#65533;}_&#65533;~&#65533;&#65533;&#65533;?&#65533;M&#65533;&#65533;c&#65533;&#65533;&#1518;&#65533;mz&#65533;&#65533;&#65533;O&#65533;&#65533;&#65533;&#65533;&#65533;>&#65533;x&#65533;&#65533;&#65533;&#65533;U&#65533;R&#65533;&#65533;&#65533;&#65533;&#65533;7&#65533;:k&#134;&#65533;&#65533;&#703;&#65533;&#65533;&#65533;&#65533;&#65533;&#65533;&#65533;\&#65533;&#65533;&#65533;&#65533;Q&#65533;&#1419;_&#65533;&#65533;&#65533;S^&#65533;&#65533;&#65533;&#65533;&#65533;&#65533;&#65533;]Y&#65533;&#65533;&#65533;	&#2012;o&#568;z&#907;V&#519;&#65533;&#65533;ZO&#65533;&#65533;&#65533;&#65533;&#65533;;&#65533;&#65533;_&#65533;&#65533;&#135;&#65533;&#1548;\&#65533;&#65533;j$X0&#65533;&#65533;&#65533;	.D&#528;&#65533;C&#65533;&#65533;LS&#65533;"&#65533;%n\&#65533;&#65533;1&#65533;!&#65533;&#65533;$Y&#65533;&#65533;Ic'U&#65533;&#65533;+W+&#65533;&#65533;d&#65533;&#65533;&#65533;&#65533;f'&#65533;&#65533;r&#65533;&#65533;&#65533;&#65533;OJ&#65533;&#65533;&#65533;*&#65533;&#65533;GI-e&#65533;(Q&#65533;CQ&#65533;
&#65533;Z5&#65533;UCW&#65533;j&#65533;&#65533;&#65533;k cX&#326;&#65533;z5l&#65533;&#65533;y&#1070;&#65533;&#65533;&#65533;&#65533;[&#65533;q&#65533;&#549;[7&#65533;&#65533;{&#65533;&#65533;&#1883;&#1518;&#2046;f&#65533;&#65533;%\&#65533;&#65533;\8t/f&#65533;H&#65533;&#65533;KnS&#65533;2&#793;&#65533;4&#65533;&#65533;&#1633;g&#65533;z&#65533;&#65533;&#65533;&#65533;F&#1129;!&#65533;&#65533;&#65533;&#65533;&#532;&#65533;M&#65533;tsf&#65533;&#859;Du[&#65533;]&#65533;&#65533;oc&#65533;&#65533;"%&#65533;&#65533;&#65533;&#65533;&#65533;&#65533;&#65533;]&#65533;&#65533;+!&#65533;&#543;&#65533;[&#65533;9s&#65533;l6&#1821;&#65533;w&#65533;&#65533;{&#65533;&#65533;y&#65533;&#65533;C&#65533;oC&#65533;&#65533;f&#65533;&#65533;&#65533;M&#2035;j1&#65533;O&#65533;&#65533;&#2001;#&#65533;&#65533;d&#65533;^j&#65533;&#65533;&#65533;8QP7&#65533;&#65533;+j&#65533;&#65533;4&#65533;)&#65533;*\&#65533;.&#65533;&#65533;&#65533;+&#65533;4&#65533;&#65533;C&#65533;&#65533;&#65533;nD&#65533;OD&#65533;&#65533;<&#65533;&#65533;so2&#65533;&#1435;>&#65533;&#65533;&#65533;>3&#65533;&#65533;&#65533;&#65533;&#65533;&#65533;G&#65533;&#65533;p@"U*&#65533;\B&#65533;zs&#65533;A&#65533;$&#65533;&#65533;B&#65533;.&#65533;&#65533;A&#65533;&#65533;rK&#65533;:&#65533;&#65533;+A&#65533;&#65533;D?HL&#65533;;0O&#65533;L2&#65533;T2&#65533;"{&#65533;&#65533;&#65533;hFq,&#65533;&#65533;&#65533;t&#65533;&#65533;O?9&#65533;/?&#65533;
5&#65533;" &#65533;&#65533;&#65533;HF&#65533;92&#65533;%#&#65533;&#65533;&#65533;&#65533;~;
J)&#65533;&#65533;J+&#65533;&#65533;&#65533;,?]s&#65533;=-u</&#65533;Tu&#375;&#65533;l&#65533;E:)&#65533;&#800;&#65533;&#65533;>&#65533;&#65533;&#65533;]&#65533;,h&#65533;MTQ&#65533;%&#65533;6HEQvYI&#65533;$&#65533;&#65533;L'&#65533;&#65533;&#65533;NE&#65533;&#65533;,k&#65533;l&#65533;Ln&#65533;&#65533;&#65533;&#65533;&#65533;&#65533;EuU5U&#65533;&#65533;&#65533;W&#1237;o><&#65533;&#65533;3W]m&#65533;u&#65533;x&#65533;=T&#65533;a7B&#65533;Xcu&#65533;_%'m&#65533;&#65533;gu&#65533;vZj&#65533;&#65533;v&#65533;n5Mm#^&#65533;&#65533;&#65533;&#65533;-&#65533;&#65533;&#65533;eQ]&#65533;&#1987;&#65533;&#65533;&#65533;f&#65533;&#65533;]w&#65533;&#65533;&#65533;ZO(&#65533;`&#65533;4&#1994;&#65533;&#65533;HO&#65533;&#65533;Y&#65533;&#65533;|PBh1&#65533;&#65533;&#65533;)&#65533;x&#198;9Luh&#65533;&#65533;&#65533;8&#65533;7f5N&#65533;&#65533;&#65533;&#65533;d&#65533;K.&#65533;&#65533;d&#65533;&#65533;&#65533;&#536;&#65533;&#65533;&#65533;&#65533;"&#65533;]&#65533;&#65533;&#65533;o&#397;RLy&#65533;&#34821;N&#65533;&#1699;&#65533;}&#65533;&#65533;&#65533;1&#65533;&#65533;L;&#65533;&#65533;8&#65533;&#65533;@&#65533;&#65533;&#65533;&#65533;&#65533;:e&#65533;&#65533;%&#65533;^&#65533;&#65533;&#65533;&#65533;&#65533;D&#65533;y6F;m&#65533;|&#65533;mG2o;C&#65533;&#65533;v&#65533;s&#65533;M&#65533;;&#65533;&#65533;&#65533;&#65533;&#65533;\&#65533;^&#65533;pw&#65533;V9&#65533;&#65533;~&#65533;&#65533;&#65533;&#65533;wq&#65533;1*rl&#65533;#&#65533;|&#65533;s&#65533;9&#65533;&#65533;?W>&#65533;&#65533;&#65533;y&#65533;&#65533;&#65533;t&#65533;&#65533;^&#65533;c&#65533;[&#65533;W&#65533;kd}{&#65533;s&#65533;&#65533;&#65533;&#65533;&#65533;d&#65533;_&#65533;&#65533;5w?a&#65533;O~y&#65533;&#65533;.&#65533;&#65533;&#65533;&#65533;8&#65533;S&#65533;&#65533;&#65533;M&#65533;&#65533;&#65533;&#65533;&#65533;&#65533;&#65533;&#65533;&#65533;G&#65533;&#65533;&#65533;&#65533;hV&#65533;&#65533;9)B&#65533;c_q&#65533;W&#65533;/&#879;~&#65533;V&#65533;&#65533;&#65533;&#65533;49&#65533;&#65533;i&#65533;[&#65533;&#65533;22&#65533;m&#65533;<Y&#65533;H>^&#65533;vq`I&#65533;R4H&#65533;&#65533;Z_#&#65533;&#65533;"&#65533;&#65533;&#65533; &#65533;&#65533;&#65533;&#65533;&#65533;t&#65533;&#65533;[&#65533;Z#&#65533;&#65533;
&#65533;+ &#65533;&#65533;(&#65533;&#65533;u&#65533;&#65533;/s&#65533;&#65533;&#65533;BC&#65533;c&#65533;&#65533;o&#65533;CRn&#65533;&#291;RX0&#65533;<&#65533;1tLb&#65533;x&#65533;&#484;&#65533;&#65533;&#65533;#&#65533;THE&#65533;r#3&#65533;b&#65533;&#65533;h2&#65533;&#1100;h&#65533;Y&#1480;97"&#65533;}&#65533;&#65533;&#65533;7(G:&#1681;zKdbz&#65533;&#1087;&#65533;&#65533;&#1028;&#65533;&#65533;&#65533;h&#65533;&#65533;EA&#65533;&#65533;&#65533;&#65533;9d+[&#65533;&#65533;&#65533;=&#65533;8d&#65533;&#65533;&#65533;H\ZP&#65533;&#65533;&#65533;&#65533;bI&#65533;&#65533;-&#65533;&#65533;&'&#65533;y&#65533;O>&#65533;#&#65533; #&#65533;T-&#65533;&#65533;&#65533;&#65533;VYHW&#65533;20&#65533;&#65533;Zd-y&#65533;\&#65533;r&#65533;b/&#65533;%:&#65533;Qy&#65533;&#65533;&#65533;%&#65533;&#65533;?j2]o&#65533;^	Gi&#65533;*6d&#65533;&#65533;L&#65533;jlC&#65533;fS&#65533;_Pd7&#65533;g&#65533;&#65533;$&#65533;&#65533;&#65533;$&#65533;9&#65533;&#65533;Pz&#65533;&#65533;&#65533;$f'&#65533;&#65533;Lz&#65533;1&#65533;O&#65533;&#65533;=&#65533;5~V&#65533;&#65533;@&#65533;	&#65533;F&#65533;&#65533;&#65533;&#1860;/&#65533;P&#65533;6&#1303;&#65533;M&#65533;y&#65533;9&#65533;&#65533;O}&#65533;I&#65533;&#65533;e&#65533;&#65533;&#65533;(H&#65533;)&#65533;}&#65533;T&#65533;f0iS&#65533;&#65533;&#65533;c&#224;,%8s)&#1240;&#65533;&#65533;T'&#65533;p:&#477;&#65533;T&#65533;a+Q&#65533;&#65533;&#1103;&#65533;,&#65533;J&#65533;&#65533;S&#65533;&#41320;&#65533;&#65533;w&#65533;&#65533;&#65533;&#65533;z&#1388;bU&#65533;D&#65533;*W(&#613;&#65533;&#65533;M&#65533;!&#65533;Xy&#664;&#65533;&#65533;&#65533;&#65533;&#65533;,&#65533;Q?&#65533;&#65533;S&#65533;&#65533;&#65533;n&#65533;&#51326;&#65533;/dv@R&#65533;+]	DF&#65533;5&#65533;&#65533;&#875;^&#65533;j&#65533;0=&#65533;&#65533;&#65533;&#1313;&#65533;6&#65533;&#65533;&#65533;&#65533;l&#65533;&#65533;&#1587;&#65533;5&#65533;&#65533;ek&#65533;JZY&#65533;W&#65533;&#65533;.q&#65533;K6&#65533;&#65533;&#65533;&#65533;&#65533;,LIk&#1725;B&#65533;&#65533;]&#65533;+u&#65533;&#65533;&#65533;Z&#65533;&#65533;@Emk&#1741;Z&#65533;&#65533;&#65533;WZS&#65533;&#1573;q&#65533;eo{&#65533;&#65533;^&#65533;fV&#65533;&#65533;&#65533;&#65533;&#65533;&#65533;&#65533;5&#65533;-&#65533;s&#65533;sZ&#65533;&#65533;&#1274;~e':&#65533;&#65533;&#65533;&#65533;*v&#65533;&#65533;epw,T&#65533;&#65533;&#65533;&#65533;&#65533;-&#65533;&#65533;
R&#65533;&#65533;&#65533;&#65533;&#65533;&#65533;&#65533;&#65533;&#65533;;<_k!&#1780;&#65533;}&#65533;&#65533;&#65533;&#65533;+&#65533;&#65533;C+&#65533;&#65533;aG{&#65533;&#65533;ZUQ&#65533;&#26171;n&#65533;Y}&#65533;X&#65533;V&#65533;&#65533;~&#65533;d&#65533;&#65533;'9&#65533;K&#65533;1H&#65533;\&#65533;J.Z&#65533;&#65533;%&#65533;[&#65533;&#65533;&#65533;*e)&#65533;`&#65533;&#65533;&#65533;&#65533;<^&#65533;&#65533;&#65533;+&#65533; &#65533;&#65533;u&#65533;5rq&#65533;&#65533;&#65533;&&#473;&#65533;r&#65533;3&#65533;&#65533;\&#65533;&#65533;hT&#65533;&#65533;&#65533;&#65533;&#65533;&#65533;&#173;&#65533;&#65533;nmf1&#65533;9&#65533;&#65533;&#65533;Sd\&#65533;&#65533;Gc&#65533;&#65533;i&#65533;nG&#65533;&#65533;#&#1017;&#923;&#65533;t&#65533;&#21189;8&#65533;D&#1309;&#65533;&#65533;K&#65533;&#65533;&#65533;>&#65533;&#65533;&#1021;&#65533;je\&#65533;&#65533;&#65533;&#65533;[&#65533;F&#65533;&#65533;]kE&#65533;&#65533;?&#65533;&#65533;f\&#65533;L
G&#65533;&#1174;i&#65533;&#65533;&#65533;id';&#65533;f&#65533;&#65533;&#65533;&#65533;&#65533;&#65533;s&#65533;&#65533;&#65533;j&#1462;&#65533;&#65533;&&#1388;&#65533;h^&#65533;&#65533;i&#65533;Vf&#65533;&#65533;&#65533;5HZ&#65533;&#65533;r&#65533;c&#65533;ie&#65533;&#65533;&#65533;&#65533;&#65533;O&#65533;&#65533;i&#65533;W&#65533;&#65533;&#65533;&#65533;&#65533;}&#65533;/&#65533;&#65533;&#65533;>&#65533;&#65533;&#65533;9'&#65533;U &#828;&#1274;&#65533;]&#65533;e&#65533;&#65533;H&#65533;w&#65533;+No&#65533;B&#1755;YM&#65533;O&#65533;&#65533;rb&#65533;m]&#65533;%&#65533;&#65533;&#65533;&#65533;C&#65533;&#65533;*'&#65533;&#65533;e&#65533;f7&#284; &#65533;x&#65533;mN&#65533;S&#65533;&#65533;;_v&#1019;&#65533;szWA&#65533;Q&#943;&#65533;mi&#720;#L&#65533;&#65533;~u&#65533;&#65533;&#65533;;&#65533;&#65533;&#65533;&#65533;&#65533;C&#65533;&#65533;&#65533;&#65533;7&#65533;&#65533;y'-&#65533;+&#65533;&#65533;<&#65533;&#1063;&#65533;js&#65533;&#65533;&#65533;&#1153;&#65533;t&#65533;zW&#65533;T&#65533;z&#65533;&#65533;~u&#65533;&#1789;&#65533;&#860;&#65533;&#1467;&#65533;&#65533;&#1605;&#65533;&#65533;">&#65533;&#65533;&#65533;t&#279;}
B&#65533;&#65533;&#65533;&#65533;&#65533;t&#65533;&#977;&#65533;&#332;{&#65533;&#65533;_&#65533;&#65533;&#65533;&#65533;;&#65533;&#65533;T&#65533;/&#65533;&#65533;^|&#65533;&#65533;&#65533;&#65533;&#65533;&#65533;&#65533;O|&#65533;&#894;&#65533;&#351;&#65533;A{|&#65533;#&#65533;&#65533;a&#65533;S&#65533;&#65533;&#65533;&#65533;}&#65533;?&#65533;|N|&#65533;&#65533;&#65533;&#65533;mz&#65533;]&#65533;&#65533;.|&#65533;Y&#65533;|&#65533;&#65533;^&#65533;Q8&#65533;g&#65533;v&#65533;&#65533;&#65533;~0&#65533;&#65533;&#65533;s&#65533;&#65533;&#65533;_o
&#65533;
&#610;&#65533;$&#65533;&#65533;&#65533;O IQ&#65533;&#65533;&&#65533;&#65533;&#65533;&#1103;&#65533;&#65533;&#65533;p&#1856;\x&#65533;&#65533;>&#65533;i&#65533;t&#65533;&#65533;&#65533;&#65533;&#65533;&#2786;&#65533;X&#65533;&#65533;&#65533;&#65533;&#65533;8?&#65533;{&#65533;&#65533;s&#65533;&#65533;3<-P=&#65533;?&#65533;&#65533;&#65533;?&#65533;C&#65533;S&#65533;&#65533;&#65533;&#65533;&#65533;&#65533;*&#65533;>@&#65533;&#65533;=&#65533;&#65533;1&#65533;&#65533;(&#65533;&#65533;"&#65533;&#65533;&#65533;&#65533;K&#65533;#&#1224;	l>M&#65533;p&#65533;&#65533;@ |=(B'&#65533;>s<&#1342;m&#241;&#65533;&#65533;&#65533;&#65533;Z;&#65533;|&#65533;B&#65533;0&#65533;&#65533;&#65533;9T&#65533;&#761;&#65533;&#65533;A&#65533;7&#65533;&#65533;T&#65533;$&#65533;(&#65533;&#65533;&#65533;&#65533;&#1692;*a&#65533;&#65533;4&#65533;l&#65533;&#65533;C)&#65533;0&#65533;{&R@&#65533;;&#65533;&#65533;&#65533;46&#65533;&#65533;&#65533;d&#65533;3&#65533;`6&#65533;&#65533; B3<C&#65533;&#65533;4L:HTBd-&&#65533;;&#1730;&#65533;&#65533;;&#65533;:<7&#65533;&#65533;&#65533;;&#65533;&#65533;&#65533;&#65533;&#65533;0R<=A<E&#65533;&#65533;ADL&#65533;2$Bj&#65533;8&#65533;kCI\B;j4PJA&#65533;&#65533;D*&#65533;&#65533;,EQ&#65533;C@;a|/U\EVlEW|&#372;&#1279;H&#65533;67d-v&#65533;D&#65533;&#65533;B9\&#65533;&#65533;F&#65533;;&#65533;&#65533;*&#65533;d&#65533;Q&#65533;&#65533;C&#65533;/LEc<Fs&#65533;&#65533;E,Be&#65533;EGX-Y&#65533;&#65533;:W&#65533;&#65533;&#178;-&#888;&#65533;&#65533;E]&#65533;&#65533;[Y&#65533;&#65533;&#65533;Ep&#65533;`F&#65533;&#65533;&#65533;b$&#65533;+8G&#65533;L&#65533;u,&#65533;&#65533;7&#65533;Y:&#16462;&#65533;&#65533;&#65533;&#65533;#&#65533;sa4&#65533;l&#65533;H&#65533;&#65533;:o{-D&#65533;H&#65533;,I~<>&#65533;L&#577;,H&#65533;d&#65533;rT&#65533; DG&#65533;A&#65533;`(&#65533;|G&#65533;k&#65533;&#65533;&#523;&#65533;&#65533;&#65533;#&#65533;&#65533;&#65533;&#272;I&#65533;,J^TI&#65533;&#65533;@q\&#65533;9{I&#65533;D&#409;D1N&#631;&#65533;*&#65533;&#65533;pG&#65533;IV3&#65533;A&#65533;I&#65533;&#65533;G&#65533;,IJ&#65533;&#65533;&#65533;T&#65533;m&#313;&#65533;&#65533;B&#65533;lI&#65533;z&#65533;&#65533;&#65533;&#65533;CtJ&#65533;4C&&#65533;K&#1771;I&#65533;<&#65533;?&#65533;D&#65533;&#65533;J&#65533;K&#65533;+K&#65533;<K&#65533;$K&#65533;4L&#65533;&#65533;42&#65533;l&#65533;&#65533;&#65533;&#65533;&#65533;D&#65533;t&#65533;&#65533;0;&#65533;|&#645;&#65533;&#763;\]"&#65533;&#65533;&#65533;+x&&#65533;&#65533;F&#65533;
&#65533;&#65533;<L&#65533;J|&#65533;;D&#65533;&#452;L&#65533;p&#65533;cC=q&#65533;3P&#65533;&#65533;&#65533;,&#65533;&#65533;&#65533;&#65533;&#65533;&#65533;LT{&#65533;&#65533;&#65533;N&#65533;&#859;&#65533;z&#65533;'&#65533;SL&#65533;\&#880;&#688;=o&#65533;M&#65533;&#65533;@t&#65533;fS&#65533;+C&#836;J&#65533;s&#65533;&#65533;&#65533;&#65533;&#65533;`F&#65533;l&#65533;&#65533;4&#65533;zI)&#65533;-*&#65533;C^&#65533;N&#65533;&#65533;:&#65533;&#65533;&#65533;&#65533;,&.&#65533;&#65533;&#65533;&#65533;M*&#65533;N!&#65533;&#954;&#65533;&#65533;\&#65533;8&#65533;(&#65533;$&#65533;2N&#65533;\&#65533;&#65533;&#65533;&#65533;&#65533;@M&#65533;&#1055;dM&#65533;qM6[&#65533;&#65533;&#65533;&#65533;&#65533;&#65533;N&#65533;<H&#65533;-P=&#889;&#65533;t'&#65533;&#65533;HAL&2j4&#65533;4&#65533;&#1324;-&#65533;DKJ&#65533;M&#65533;P%&#65533;cJ&#65533;MG&#65533;4&#65533;$H&#65533;UP&#65533;&#65533;7}P&#65533;&#65533;&#65533;&#65533;+&#65533;&#65533;&#65533;<
u8&#65533;H&#65533;&#65533;Q&#65533;@&#65533;&#65533;&#65533;q&#65533;&#65533;&#65533;&#65533;&#65533;%&#65533;M&#65533;#X&#65533;&#65533;&#65533;&#65533;&#842;&#65533;{&#65533;&#1410;O&#65533;2&#65533;-L_;I&#65533;&#65533;}N-&#65533;&#65533;&#65533;RB-H1e&#65533;&#65533;$&#65533;"=S$]S6&#65533;7&#65533;&#65533;&#65533;&#65533;>7&#65533;&#65533;&#65533;&#65533;&#65533;&#65533;<&#65533;1&#65533;G?&#65533;S@mL_H&#65533;j&#65533;BE2&#65533;&#65533;N&#65533;+S&#65533;<&#65533;#mTGuTH&#65533;W&#65533;k&#65533;&#65533;&#65533;Q>&#65533;S<&#65533;&#65533;M&#65533;D&#1003;&#65533;)%J&#65533;&#65533;&#65533;A&#65533;S=&#65533;CQ&#65533;:T&#65533;K&#65533;EeTX&#65533;&#65533;"(&#65533;Y9!&#65533;U[&#65533;E:4&#65533;%&#65533;&#65533;4&#65533;&#65533;9]m&#65533;q&#65533;Q&#65533;&#65533;d=UvUU&#65533;&#65533;MV5S&#65533;|&#65533;i&#65533;&#65533;&#65533;&#65533;%K,Z&#1874;&#1196;K&#65533;F)&#65533;&#65533;&#65533;RO&#65533;P&#65533;P&#65533;DWu&#65533;uR&#65533;&#65533;L2e6y&#65533;W#&#65533;&#65533;&#65533;4&#65533;&#65533;j&#65533;&#1434;&#65533;S&#65533;&#65533;&#65533;&#65533;&#65533;\&#65533;U&#65533;W&#65533;8&#65533;&#65533;$Y&#65533;&#65533;	c&#65533;R&#65533;&#65533;Ar&#711;}&#65533;x=&#458;&#65533;X5&#65533;Y#&#65533;&#1612;&#65533;&#65533;&#280;^&#65533;6&#65533;l&#65533;~&#65533;&#65533;:YLY&#65533;&#65533;5&#65533;=&#65533;&#65533;T&#1541;}&#65533;vu&#65533;9;D&#65533;&#65533;&#1417;&#65533;Y4&#65533;X&#65533;&#65533;&#1694;%!p&#65533;&#65533;&#65533;-aP~&#65533;0I&#912;M&#65533;mZr]&#65533;&#65533;&#65533;&#65533;g&#65533;&#65533;"kX&#65533;&#65533;Z&#65533;u/1&#65533;Z&#65533;Z&#65533;&#65533;Z&#65533;&#65533;Y!&#65533;Z&#65533;&#65533;&#65533;&#65533;&#65533;7&#65533;QU&#1781;&#65533;6&#65533;&#65533;[&#65533;|&#1847;&#65533;&#65533;EX&#65533;&#65533;&#406;&#65533;[TeI&#65533;&#65533;N&#65533;&#65533;8&#65533;Z&#65533;&#65533;Z&#65533;\&#65533;&#65533;&#65533;M&#1910;&#65533;SN9&#65533;V&#65533;)&#65533;&#800;&#65533;d&#65533;&#65533;EZ&#65533;&#65533;&#65533;U&#65533;MW&#65533;S%;&#65533;&#65533;-&#65533;&#65533;&#65533;&#65533;&#65533;&#65533;D&#65533;O&#65533;&#1534;&#65533;9im&#65533;z=]&#65533;M] &#65533;<`&#65533;%&#65533;,c&#65533;&#65533;&#65533;]%L&#65533;&#65533;]a&#65533;^&#65533;&#65533;&#65533;&#65533;&#1211;-&#65533;&#65533;&#65533;&#65533;E_&#65533;]_;&#65533;Z&#65533;&#65533;g-&#1946;&#65533;[&#65533;5]&#65533;}^&#65533;&#65533;&#65533;KE&#1817;&#65533;&#65533;C&#65533;9t\&#65533;&#65533;&#771;\&#65533;E&#65533;mX&#65533;&#65533;&#1753;&#65533;&#65533;!&#1119;&#65533;&#65533;&#65533;\&#65533;&#65533;-&#65533;&#65533;&#65533;&#65533;&#65533;&#65533;^&#65533;&#65533;&#65533;^&#65533;t&#65533;&#65533;&#65533;&#65533;%``]&#65533;&#65533;M&#65533;.,_vW&#65533;&#65533;[	&#65533;&#65533;
&#65533;&#65533;&#65533;`&#65533;&#65533;&#65533;^&#65533;&#65533;&#65533;o&#65533;&#65533;&#65533;&#65533;J2&#65533;,ab&#65533;&#65533;&#65533;&#65533;&#65533;&#65533;F&#65533;&#65533;z&#65533;f&#65533;D<&#65533;e&#65533;f&#65533;&#65533;&#65533;&#65533;&#65533;a&#65533;~#&#65533;&#65533;&#768;S&#65533;6&#65533;0&&#65533;&#65533;-&#65533;$>&#65533;%vb&#65533;~&#65533;\&#65533;&#65533;a%&#65533;&#8973;^,F&#65533;&#65533;AZw&#65533;`b1&#65533;&#65533;Q3F&#65533;4VbUmbUL6&#65533;ec&#65533;{I&#65533;MSc&#65533;c&#65533;&#65533;c9&#65533;&#65533;&#65533;&#181;&#65533;&#65533;`&#65533;&#65533;c&#65533;c
e&#65533;&#65533;A&#65533;]&#65533;&#65533;&#65533;&#65533;BF&#65533;Dn&#65533;%^d%~aEMH7&#65533;d&#65533;&#65533;dJ&#65533;d!&#65533;dL&#65533;)&#65533;,N&#65533;&#65533;&#65533;nm[?&#65533;H@.&#65533;R>b&#65533;EeCN_&#65533;e&#65533;V~&#65533;(&#65533;ec&#65533;&#65533;'xc\&#65533;e&#65533;&#65533;&#65533;&#65533;_&#65533;m&#65533;&a&#65533;ed&#65533;\en&#65533;edh&#65533;/&#65533;&#834;in&#65533;Y&#65533;el&#65533;cm&#65533;e^&#65533;&#65533;o&#65533;pg&#65533;&#65533;3g!.&#65533;t_Bn&#65533;v&#65533;e6&#65533;8&#65533;]j&#65533;&#65533;l&#65533;&#65533;&#65533;m&#65533;&#65533;n&#65533;#p>&#65533;&#65533;&#65533;&#65533;&#65533;_e&#65533;!&#65533;c>h6bfNhrtg&#65533;{K&#65533;&#65533;hZ&#65533;&#65533;GF&#65533;l&#65533;`&#65533;i}&#65533;h&#65533;&#65533;&#65533;&#65533;&#65533;h&#65533;E(&#65533;&#65533;&h&#65533;&iu6&#65533;6&#65533;UVid&#65533;&#65533;y&#65533;h&#65533;&#65533;i&#65533;&#65533;g&#65533;&#65533;i&#65533;&#65533;&#65533;f.\~&#65533;&#65533;=&#65533;^&#65533;hrW0jc&#65533;-6vNa&#65533;Vc&#65533;^i;k&#39382;&#65533;&#65533;h&#65533;&#65533;&#47790;h&#65533;.&#716;&#65533;&#65533;&#65533;&#65533;h&#65533;?&#65533;.k&#65533;&#65533;T.Eh&#65533;f_&#65533;>&#65533;&#294;&#804;n&#65533;&#65533;s&#678;~&#65533;&#65533;&#65533;Y&#65533;&#65533;&#65533;&#65533;&#65533;l&#894;d<&#65533;&#65533;7&#65533;U&#65533;)&#65533;&#65533;b&#65533;&#65533;&#65533;&#65533;#XQF&#65533;3&#65533;&#65533;&#65533;4&#65533;n&#65533;gEj&#65533;~&#65533;xvi&#65533;6&#65533;&#65533;&#65533;m&#65533;&#65533;&#65533;&#702;&#65533;&#65533;&#886;d&#65533;&#65533;&#65533;&#65533;;&#65533;.~s:&#65533;&#65533;(-m&#65533;F&#65533;V&#65533;&#65533;~m&#65533;>&#65533;&#65533;~g&#65533;fk&#65533;fh&#65533;&#65533;m&#1910;&#1657;&#65533;m&#65533;n&#65533;&#65533;&#65533;&#65533;&#65533;&#65533;&#65533;&#65533;6&#65533;&#65533;f&#65533;&#65533;&#65533;&#65533;n&#65533;7&#65533;n&#65533;^&#65533;N&#65533;n&#65533;V&#65533;&#65533;&#65533;&#65533;&#65533;&#65533;&#65533;&#65533;&#65533;&#65533;&#65533;&#65533;&#65533;o(p&#65533;N&#65533;N&#65533;mY&#65533;?&#65533;&#65533;v&#65533;&#65533;&#65533;p&#65533;&#65533;&#65533;v&#65533;{&#65533;&#65533;vk&#65533;&#65533;&#65533;&#65533;&#65533;&#65533;&#65533;&#65533;&#65533;p&#65533;&#65533;kn&#65533;/&#65533;&#65533;7&#65533;&#291;]&#65533;gps&#65533;<&#65533;&#65533;p&#65533;&#65533;n&#65533;\&#65533;&#65533;m&#65533;&#65533;&#65533;&#65533;&#65533;G&#65533;/&#65533;Pq`q&#65533;}&#65533;K&#61354;&#65533;/g&#65533;&#65533;&#1203;f%v&#65533;q+&#65533;q&#65533;&#65533;q(&#65533;Y gT&#65533;&#65533;&#65533;&q?r3?&#65533;&#65533;2Or5o&#65533;&#65533;
&#65533;jr&#65533;&#65533;&#65533;ql&#65533;p&#65533;O&#65533;&#65533;
&#65533;o,&#65533;r-O&#65533;D&#65533;&#52766;&#65533; &#65533;1'&#65533;4G&#65533;3W&#65533;X&#65533;&#65533;&#65533;7o&#65533;sP&#65533;r)'`&#65533;6J&#65533;D&#65533;&#65533;sz&#65533;8>t&#65533;&#65533;m$&#65533;&#65533;&#65533;&#65533;&#65533;B&#65533;ZC?t"W&#65533;P&#65533;W&#65533;&#65533;5wtHwGK&#65533;t&#1661;u&#995;;&#65533;u	OY&#65533;&#65533;&#65533;&#65533;r&#65533;F^&#65533;&#65533;tC&#65533;qBGu&#65533;Ug&#65533;Vw&#65533;X&#65533;&#65533;Ywt&#65533;&#65533;&#65533;&#65533;&#65533;&#65533;&#65533;`&#65533;P&#65533;&#65533;}l@&#65533;t&#65533;&#65533;o&#65533;&#65533;&#65533;U&#65533;&#65533;&#65533;&#65533;&#65533;rgO&#65533;h&#65533;cz&#65533;&#65533;i&#65533;vk&#65533;vl&#65533;v&/98g[/[&#65533;:&#65533;u&#65533;&#65533;&#65533;b&#65533;q+7&#65533;t&#65533;&#65533;&#65533;pvO&#1310;Sv&#65533;/o&#65533;fv&#65533;&#65533;w{&#65533;&#65533;&#65533;x|&#65533;&#65533;F&#65533;wy0H&#65533;&#65533;og&#65533;&#65533;5~x`5x&#65533;&#65533;&#65533;Lx&#65533;&#65533;&#65533;&#65533;&#65533;s&#65533;wx&#65533;f&#65533;&#65533;_&#65533;Gt&#65533;&#65533;yz&#65533;_q}y&#65533;7&#65533;&#65533;*&#65533;&#65533;n?&#65533;&#65533;^&#65533;x&#65533;L&#65533;:&#65533;&#65533;&#65533;&#65533;&#65533;&#65533;W&#65533;&#65533;V&#65533;Og&#65533;&#65533;&#65533;pS&#65533;`&#65533;&#65533;w&#65533;&#65533;&#65533;&#65533;'p&#65533;z&#65533;/z&#65533;?&#65533;W&#65533;K&#65533;j&#65533;&#65533;&#65533;K&#65533;&#65533;&#65533;p&#65533;&#65533;ya&#65533;&#65533;wND&#65533;f&#65533;g&#65533;&#65533;&#65533;&#65533;&#65533;'&#65533;&#65533;&#65533;&#65533;&#65533;&#65533;&#65533;&#65533;'z&#65533;o&#65533;y&#65533;&#65533;&#65533;&#65533;&#65533;&#65533;&#54471;&#65533;^/L&#65533;&#65533;*&#65533;ot';4v&#772;&#65533;&#65533;&#65533;y&#65533;&#65533;&#1738;o&#65533;}&#65533;_|&#65533;o|&#65533;o&#543;|&#1831;&#65533;H&#65533;&#65533;&#65533;|&#65533;&#65533;z&#65533;%&#65533;d]Vd&#65533;&#65533;&#65533;&#65533;&#65533;&#155;x&#65533;o}&#65533;&#65533;&#65533;&#65533;&#65533;&#65533;}&#65533;~&#65533;&#65533;&#65533;&#65533;&#65533;&#65533;~&#65533;&#65533;&#65533;&#65533;&#65533;u&#65533;&#65533;q&#65533;&#65533;&#65533;&#65533;t&#65533;&#65533;Wvww&#65533;&#65533;/&#65533;&#1295;&#65533;&#65533;g~&#65533;&#65533;&#65533;&#255;&#65533;&#1495;&#65533;!&#65533;}3-,hp&#132;)&#65533;h8&#10311;Q&#65533;&#65533;h!&#65533;&#65533;p&#65533;&#65533;&#65533;#Ec&#65533;&#65533;,i&#65533;$&#660; 7V&#65533;&#65533;&#65533;%L&#65533;v&#65533;&#292;C&#65533;&#857;r&#65533;&#65533;&#65533;&#65533;&#65533;:A&#65533;-j&#65533;(&#1188;J&#65533;0m&#65533;&#65533;&#65533;S&#65533;R&#65533;&#65533;&#65533;:&#65533;&#65533;Z&#65533;r&#65533;&#65533;&#65533;c_&#466;-&#65533;&#331;&#65533;,j&#1514;&#65533;6&#65533;&#65533;+o&#65533;&#1069;R&#65533;&#65533;&#65533;.s&#65533;&#65533;=&#65533;&#65533;,&#65533;{&#65533;-l&#65533;
&#65533;)&#65533;&#65533;Ci&#65533;&#65533;1&#65533;&#530;';&#65533;l&#65533;I&#65533;H6)&#65533;&#65533;&#65533;&#65533;&#65533;?F&#65533;&#65533;a:&#65533;&#65533;6h&#65533;&#65533;&#65533;Z&#65533;&#65533;&#65533;
g3tQ&#65533;&#395;1&#65533;n&#65533;{&#65533;&#65533;&#65533;&#129;&#65533;&#65533;i\x&#65533;&#65533;:&#65533;&#65533;Jt)&#65533;&#65533;&#1181;R&#65533;J&#65533;*&#65533;&#65533;&#1723;&#65533;&#65533;=&#65533;&#65533;&#65533;n	&#65533;k~&#65533;&#65533;&#65533;&#65533;&#1235;o_>1&#65533;(&#65533;&#65533;&#65533;r&#65533;>&#65533;&#65533;&#65533;9w&&#65533;&#65533;?&#65533;&#65533;v&#65533;&#65533;&#65533;l&#65533;&#1142; m&#65533;&#6545;n&#65533;&#65533;&#65533;[G&#65533;4&#65533;q W&#65533;"&#65533;&#65533;&#65533;5'&#65533;s&#1241;&#65533;&#65533;)V&#65533;&#65533;u&#65533;e&#65533;&#65533;&#65533;&#65533;Y&#65533;w&#65533;y&#65533;&#65533;&#65533;z8&#65533;&#65533;&#65533;	Y~D&#65533;w&#65533;~&#65533;&#65533; &#65533;h &#65533;&#65533;%&#65533; &#65533;
:8&#65533;vH\zX!&#65533;[~&#65533;"&#65533;d&#65533;&#65533;&#65533;*&#65533;&#65533;-&#65533;a&#779;q&#65533;(cw=&#65533;e#"&#65533;&#65533;&#65533;9&#65533;&#65533;&#65533;&#65533;&#65533;&#65533;&#65533;yAy&#65533;&#65533;&#65533;"&#65533;&#65533;&#65533;6I&#65533;&#65533;Q&#65533;v &#65533;&#65533;Zz&#65533;
&#1862;&#65533;&#65533;&#65533;RH&#65533;&#65533;_&#65533;$&#65533;&#65533;c&#65533;y*&#65533;l&#65533;&#65533;f&#65533;k&#65533;&#39324;&#65533;&#65533;H'&#65533;&#65533;&#65533;w&#65533;~&#65533;&#65533;&#65533;&#65533;&#65533;&#65533;J&#65533;y&#65533;
+&#65533;&#65533;i&#65533;&#65533;.&#65533;h&#65533;&#65533;B&#65533;&#65533;&#65533;J&#65533;)&#65533;3X{-&#65533;&#65533;&#65533;&#65533;&#65533;J&#65533;)&#65533;&#65533;&#65533;:*&#65533;&#65533;&#65533;&#65533;&#65533;&#65533;:w&#65533;&#65533;&#65533;R&#65533;&#65533;1&#65533;&#65533;+vp&#65533;:'3&#65533;
&#65533;Xz&#65533;&#65533;&#65533;o&#65533;:&#65533;Y&#65533;{p&#65533;&#65533;-&#65533;(&#65533;;&#65533;p&#65533;&#65533;9&#65533;Q#-&#65533;&#65533;V&#65533;-&#65533;t%&#65533;&#65533;|;rE&#65533;[jp&#25994;.&#65533;-&#65533;&#65533;]&#65533;&#65533;:/&#65533;z&#1963;&#65533;&#65533;&#65533;&#65533;gV&#65533;pp&#65533;&#65533;<&#65533;&#65533;&#65533;m$&#65533;'&#65533;&#65533;W&#65533;4&#65533;w<5&#65533;U{&#65533;m&#65533;!&#65533;L2&#65533;'&#65533;&#65533;&#65533;&#65533;&#65533;&#65533;&#65533;&#65533;&#65533;&#65533;&#65533;&#65533;G&#65533;t&&#65533;e&#65533;ho&#65533;&#65533;&#65533;o`}&#65533;+&#65533;B*^&#65533;Ts4&#65533;&#65533;21&#65533;&#65533;&#65533;&#65533;&#65533;/&#65533;&#1984;R&#65533;v&#65533;&#65533;VK^&#65533;&#65533;1h&#65533;u&#65533;&#65533;&#65533;&#65533;&#65533;o&w&#65533;u&#65533;a&#65533;Kv&#65533;K&#1148;&#65533;&#65533;&#65533;&#65533;{&#65533;&#65533;7&#65533;=7&#65533;<&#65533;&#65533;&#65533;y&#1534;&#65533;\&#65533;&#65533;x&#65533;&#65533;&#65533;4&#1245;5&#65533;t&#65533;R&#65533;y&#65533;&#65533;;n&#65533;&#65533;YknK&#65533;&#65533;&#65533;r&#65533;&#65533;&#65533;D&#65533;&#741;&#65533;&#65533;&#65533;m&#65533;&#65533;'&#65533;&#65533;&#65533;&#1974;&#65533;&#65533;>&#65533;&#65533;v&#65533;&#65533;>&#65533;&#65533;&#65533;h{&#57738;&#1339;&#65533;&#65533;&#65533;&#65533;(&#65533;&#65533;?&#65533;&#65533;&#65533;&#65533;/&#65533;ml@&#425;&#65533;q&#65533;%&#65533;&#65533;&#65533;&#65533;f&#65533;&#49997;tf{&#65533;XG=&#65533;M&#65533;&#65533;*&#65533;&#65533;&#65533;;&#65533;&#65533;eW&#65533;k&#65533;&#65533;'?&#65533;&#65533;&#65533;p&#65533;[V&#65533;R&#65533;&#65533;&#65533;&#65533;/S&#65533;&#65533;&#65533;&#65533;&#1744;&#65533;y%&#65533;&#65533;!&#65533;&#65533;zs&#65533;Cx"&#65533;yO&#65533;&#65533;c&#65533;&#65533;0h&#65533;|&#37571;&#65533;&#65533;&#65533;&#65533;&&#65533;&#65533;&#65533;&#65533;$,&#65533;	&#65533;&#65533;7&#65533;	&#65533;&#65533;*\![8%&#65533;&#65533;&#65533;j2&#65533;&#6588;e=&#65533;s=bC4&#65533;"~|4&#65533;^&#65533;&#65533;&#65533;=&#65533;qgN&#65533;&#65533;&#65533;&#65533;>&#65533;M&#65533;=&#65533;C&#65533;&#65533;&#65533;-F,x&#65533;&#65533;"5&#65533;&#65533;*&#65533;gD&#65533;&#65533;&#1320;&#65533;7&#65533;&#65533;&#65533;&#65533;&#65533;&#65533;cG#&#65533;&#65533;&#65533;w&#803;&#65533;&#65533;Jn&#65533;&#65533;"&#65533;&#65533;@8&#65533;Y&#65533;&#65533;1[D&#65533;-&#65533;&#65533;K,B&#65533;Zl$0!II&#65533;&#65533;A
R&#65533;%1&#65533;&#65533;-&#65533;&#65533;&#65533;&#65533;4I3&#65533;G&#65533;&#65533;{t&#65533;&#65533;Fy&#65533;Tn&#1039;_y&#65533;c)&#65533;B&#65533;&#65533;&#65533;&#65533;&#65533;&#65533;&#65533;|L/&#65533;x&#65533;&#65533;1Y &#65533;y&#65533;&&#65533;&#636;MT=Oz&#65533;&#65533;&#65533;&#65533;@&#65533;M:&#65533;r&#65533;&#65533;\e&#65533;y0A&#65533;&#65533;h&#65533;|&#65533;C&#1097;$
&#65533;&#65533;&#65533;&#65533;tV&#65533;W&#65533;r&#65533;&#65533;&#65533;,&#65533;&#65533;^pO|fR&#65533;&#65533;&#1313;&#65533;bb@}rD&#65533;I9P&#65533;&#1312;ee!&#65533;&#65533;&#65533;0&#65533;&#65533;O4&#65533;b"&#1688;&#65533;&#65533;R&#65533;S&#65533;:+zQ&#65533;f&#65533;r&#65533;hGe@&#976;&#65533;&#65533;%&#65533;j>%&#65533;&#65533;
&#65533;&#65533;&#65533;8&#65533;5+&#65533;&#65533;t&#65533;fE&#65533;Mq*0&#65533;&#65533;t&#65533;=&#65533;&#65533;&#65533;8&#1907;S)&#65533;&#65533;F&#65533;R&#65533;&#65533;&#65533;/:&#65533;Q&#65533;q&#65533;S&#65533;&#65533;Q&#65533;&#65533;&#65533;&#65533;"Ub&#65533;&#65533;Udu&#65533;\= X&#65533;&#65533;&#65533;u&#65533;e=+f&#1130;Y9!T&#65533;
&#65533;&#65533;[&#65533;&#65533;/&#65533;&#65533;FE!^&#65533;W&#65533;&#65533;&#1391;&#65533;l+O&#65533;&#65533;V&#65533;&#65533;U,c&#65533;&#65533;&#65533;B6&#65533;8&#65533;&#65533;p&&#65533;iVv:1&#65533;,6&#65533;&#65533;&#1652;&#65533;&#65533;.@k&#65533;\yZ&#65533;&#1925;&#65533;&#65533;&#293;]&#65533;&#65533;#)K&#65533;&#65533;&#65533;_k&#65533;y&#65533;&#65533;&#65533;P&#65533;&#65533;=,zo&#65533;&#65533;&#1794;&#65533;&#65533;%&#65533;@&#65533;[&#1175;&#65533;e+&#65533;&#65533;&#65533;"&#65533;)&#65533;&#65533;e&#65533;g&#65533;]&#65533;M&#65533;&#65533;&#65533;PO&#735;&#65533;..&#65533;MM&n&#843;^&#65533;6&#139;u&#65533;n&#65533;&#65533;F&#65533;R&#65533;&#65533;&#65533;&#65533;#O&#65533;'P&#65533;.&#65533;&#65533;&#65533;&#65533;&#65533;,&#65533;&#1594;xI$|&#65533;]&#65533;%&#65533;&#65533;b&#65533;&#65533;ka&#65533;H&#65533;&#65533;&#65533;&#517;I&#65533;&#65533;&#65533;R`&#65533;&#65533;&#65533;0e&#65533;&#65533;&#65533;&#65533;&#65533;&#65533;U&#65533;&#65533;&#65533;M&#65533;&#65533;&#65533;&#65533;X&#65533;&#65533;&#65533;&#719;ZLe&#65533;&#65533;XY&#65533;&#65533;&#65533;wm&#65533;&#65533;&#65533;&#65533;=&#65533;&#65533;C`&#65533;n5&#65533;&#65533;}3 $&#65533;&#65533;&#544;\&#65533;Q&#65533;dl*&#65533;u&#65533;&#1346;_>[&#65533;b&#65533;R&#65533;&#65533;&#65533;&#65533;&#65533;&#65533;&#65533;&#1807;&#65533;&#65533;&#65533;1&#65533;a&#65533;&#65533;R&#65533;n&#65533;&#65533;&#65533;&#65533;Ld9&#65533;&#65533;t&#65533;3~&#65533;&#65533;&#65533;&#786;&#65533;&#65533;&#65533;&#65533;&#1366;&#65533;&#65533;C&#65533;:&#713;>&#65533;&#65533;^H&#65533;&#65533;c&#65533;63G&#65533;diL;V&#1242;&#65533;3&#65533;;\Ow&#65533;lK&#65533;&#65533;M6&#65533;:*&#65533;&#65533;f&#65533;O&#65533;gA&#65533;z&#1350;.4&#65533;&#65533;jX&#65533;Z&#65533;7f*<	&#65533;b&#65533;[&#65533;&#65533;&#65533;&#65533;&#65533;&#65533;{w&#65533;&#65533;_G &#65533;&#65533;v&#65533;?-6;&#65533;t&#65533;&#65533;v&#65533;&#65533;&#65533;&#65533;"&&#65533;&#689;j&#65533;&#1830;&#65533;j&#65533;Z91@&#886;8&#65533;|&#1860;Q&&#65533;Hs&#65533;&#65533;&#676;&#65533;P&#1163;&#65533;x&#65533;&#877;q&#65533;
&#65533;&#65533;&#65533;~7&#65533;/rb[&#65533;$k&#65533;&#65533;g&#65533;}&#65533;&#65533;&#65533;&#65533;&#65533;	9pX\&#65533;F&#65533;&#817;&#65533;e&#65533;4:&#65533;K}V&#65533;-&#65533;q&#65533;Jx&#65533;&#65533;p&#65533;C.r&#65533;&#65533;;&#65533;.&#65533;&#65533;&#65533;Z&#65533;g7m.&#65533;f&#65533;&#65533;8mC&#65533;&#1683;&#65533;6&#65533;k&#65533;&#65533;3&#65533;H&#65533;&#65533;U&#65533;&#65533;&#65533;&#65533;&#65533;?&w&#397;&#65533;&#65533; {&#65533;&#65533;L&#65533;&#65533;&#65533;t&#65533;&#65533;&#65533;B)&#65533;&#65533;&#727;&#65533;:&#65533;&#65533;&#65533;uR&#608;&#65533;&#65533;&#65533;u&#65533;&#65533;&#65533;&#1677;7&#65533;&#65533;&#926;&#65533;&#65533;&#65533;&#65533;&#65533;?z&#65533;7&#65533;&#65533;&#65533;&#65533;&#65533;&#65533;&#65533;t&#65533;&#65533;&#65533;'&#65533;w&#65533;&#65533;&#65533;{&#65533;;NP&#65533;&#65533;V&#65533;&#65533;0&#65533;&#65533;&#65533;	o&#65533;_&#65533;&#65533;]&#65533;&#65533;&#65533;3~&#1039;G&#65533;&#3773;&#65533;v:&#65533;&#1433;&#2033;&#65533;&#65533;&#65533;&#65533;0&#65533;&#65533;}&#65533;&#65533;&#65533;&#65533;&#65533;&#65533;&#65533;&#65533;&#65533;o&#1583;	(&#65533;&#65533;:&#65533;=&#65533;&#65533;>&#65533;&#65533;&#65533;_<&#953;&#65533;0&#65533;&#65533;&#65533;n&#65533;&#65533;&#65533;&#65533;&#65533;&#65533;+_&#65533;&#65533;&#1012;&#65533;I/&#65533;&#65533;&#65533;&#65533;$q$&#65533;&#65533;&#65533;&#65533;&#1989;&#48478;&#65533;&#65533;&#65533;T&#523;&#65533;Q&#65533;&#65533;g%^&#921;&#65533;&#1633;_&#65533;&#65533;&#65533;&#65533;)X&#65533;5&#1560;E&#65533;&#65533;&#65533;&#65533;&#65533;]&#65533;&#65533;&#65533;&#65533;{&#65533;&#65533;&#65533;&#533;&#65533;&#65533;1K&#65533;&#65533;&#65533;&#65533;a&#2033;1 &#65533;&#65533;&#65533; &#65533;&#65533;&#65533;u&#65533;&#65533;&#1863;&#65533;Q&#65533;^`&#65533;&#65533;m j^y &#65533;&#65533;&#65533;&#65533;&#65533;&#65533;	~&#545; &#65533;&#65533;`&#756;`K&#65533;K&#65533;&#65533;&#65533;u&#65533;&#65533;}&#65533;r&#65533;&#65533;`D&#65533;&#65533;&#65533; &#1167;N&#65533;
&#65533;&#65533;QL&#65533;M	&#65533;%&#65533;&#65533;&#65533;&#65533;&#65533;&#65533;&#65533;N&#65533;
>&#65533;qP&#65533;&#65533;&#65533;&#65533;&#65533;r&#65533;&#65533;&#65533; FY&#65533;"&#65533;&#65533;&#65533;&#65533;I d&#65533;F&#65533;x%H*!&#65533;&#65533;&#65533;&#65533;!H&#65533;&#65533;a&#597;"&#65533;&#65533; &#65533;!jG* &#2914;&#1417;A9-&#65533;&#65533;_d8"&#65533;&#65533;b&#65533;)a&#65533;&#65533;&#543;&.&#65533;n^&#65533;=&#65533;b(&#65533; )6P&#65533;&#65533;f!,V&#65533;Sp&#65533;M&#65533;b&#65533;&#65533;,*^.b &#65533;eQf %&#65533;b&#65533;&#65533;Z&
&#65533;0c:&#65533;&#65533;&#65533;&#65533;a2&#65533;#<&#419;4&#65533;U&#65533;	&#65533;&#65533;&#65533;`4J&#65533;4RcX#"&#65533;&#65533;,&#65533;@V&#65533;6>&#65533;&#65533;1&#65533;n#&#65533;&#65533;w&#65533;c&#65533;&#65533;0Y"0&#65533;#:&#65533;#'&#65533;&#65533;E&#65533;&#65533;'"&#65533;<&#65533;#&#65533;&#65533;,&#65533;&#65533;#4ja&#65533;cza&#65533;)b&#65533;i&#65533;&#65533;0&#65533;v9d8&#65533;&#65533;MN$&#65533;L&#65533;9^&#65533;FZ&#65533;y&#65533;	z&#65533;G"&#65533;&#65533;$I:#Q&#65533;L>&#65533;#J&#65533;&#65533;Jd@n&#65533;A&#65533;$BF&#65533;ct#&#65533;&#65533;&#65533;&#1572;#i`iP&#65533;m&#65533;&#65533;O&#1441;
&#65533;P&#65533;Z&#65533;c@&#65533;&#65533;&#65533;)6e&#1704;&#65533;S&#65533;cTJ&#65533;TRex,"&#65533;\&#65533;.&#65533;B&#65533;d&#65533;Nr&#65533;8B&#65533;&#65533;Td0&#65533;evbG&#65533;%dee&#65533;%\.&#65533;&#65533;&#65533;&#65533;>V]!&#65533;efb#&#65533;&#65533;U~&#65533;&#65533;h`
&8Z&#65533;&#65533;t&#65533;W&#65533;&#65533;a&#65533;&#65533;X&#65533;#c&#65533;&#65533;m&#65533;[;&#65533;&QC&#65533;e[&#65533;&#65533;=c*&#65533;%Tbfg&#65533;MB&#65533;&#65533;h&#65533;h$&#65533;&kZ&#65533;jf&#65533;&#65533;a&#65533;&#65533;b&#65533;&#65533;b&#65533;&#65533;	%Q"%V&e&#65533;&#65533;\&#65533;J&#65533;Y&#65533;&#65533;q&#65533;p&#65533;Lq'B&#65533;&#65533;&#65533;f6&#65533;s&	t&/J&#65533;&#65533;(f0&#65533;&V=fnjgd&#65533;dR^&#65533;4&#613;y&#65533;%&#65533;'x&#65533;&#65533;&#65533;&#65533;\1b_"gr&#65533;&#65533;c&#65533;&#65533;2K|.t&#65533;a&#65533;&#65533;x&#65533;u&#65533;&#65533;&#65533;Y&#65533;b&#65533;;&#65533;c&#65533;nn&#65533;&#65533;&#65533;f&#65533;&#65533;S&#65533;Ly&#65533;#&#65533;&#65533;^V%&#65533;&&#65533;I&#65533;.&#65533;d"&#65533;'&#65533;&#65533;b&#65533;y&#65533;}&#1959;&#65533;&#65533;&#65533;~*&#65533;&#65533;&#65533;&#65533;&#65533;Grg&#65533;&#65533;&#65533;pn&#65533;NiK2&#65533;!&#65533;B(&#65533;^&#65533;&#65533;&^&#65533;V&#65533;&#65533;V&#65533;&#65533;d6al^&#65533;&#65533;&#65533;>&#65533;H&#65533;)&#65533;F&#65533;&#65533;U&#65533;Q)&#65533;Mi&#65533;^)&#65533;&#65533;&#65533;D=hd&#65533;g&#65533;G-~&#65533;#m&#65533;&#65533;avh9&#65533;H&#65533;&#1902;&#65533;&#65533;m&#65533;&#65533;&#65533;(&#65533;&#65533;&#38130;&#65533;&#65533;&#65533;i&#65533;QQ&#65533;(p&#65533;)&#65533;&#65533;(&#65533;%$&#65533;&#920;&#65533;&#65533;&#65533;6d&#65533;^&#65533;)&#65533;&#65533;&#65533;&#961;&#65533;t&#65533;&#65533;&#65533;&#65533;&#6469; &#65533;i&#65533;&#65533;&#65533;&#65533;&#65533;j&#65533;fj&#65533;n*6&#872;&#65533;&#65533;j6&#65533;&#65533;.k&#65533;&#65533;N&#65533;h&#65533;&#5617;j&#65533;&#65533;&#65533;&#65533;)&#65533;"^&#65533;&#389;~F&#65533;"f&#349;l&#65533;F6_&#65533;&#65533;GRj&#65533;Mj&#65533;&#65533;%&#65533;&#65533;&#65533;&#65533;h*&#65533;&#65533;&#65533;&#65533;"&#65533;EM&#65533;)&#65533;&#65533;&#65533;+&#65533;(&#65533;&#65533;&#65533;&#65533;I&#65533;V&#65533;g&#65533;&#65533;*&#65533;f&#65533;&#65533;v&#65533;&#65533;NL%&#1434;&#65533;&#1962;ON&#52130;&#65533;&#65533;&#65533;&#65533;Z&#65533;+&#65533;&#299;&#65533;&#65533;&#65533;&#65533;&#65533;k,&#65533;&#65533;$&#65533;&#65533;.+&#65533;&#65533;&#65533;j&#758;,c&#65533;&#65533;$;*&#65533;6&#65533;&#65533;R&#65533;;&#65533;&#65533;&#65533;&#65533;'&#65533;Zl&#65533;N&#65533;&#65533;*&#65533;&#65533;&#65533;@(j,&#65533;zj&#725;U&#65533;k&#65533;&#405;&#65533;&#65533;j&#65533;2&#65533;f&#65533;kD&#65533;&#65533;&#65533;&#65533;&#65533;&#65533;X&#65533;&#65533;&#65533;l&#65533;&#65533;&#65533;Eq&#65533;&#65533;&#65533;d&#65533;J,&#65533;&#65533;&#65533;b,P&#65533;&#65533;-H&#65533;&#65533;&#65533;&#65533;-&#65533;"-&#65533;&#65533; (-&#65533;&#65533;TR$&#65533;&#65533;>&#65533;&#65533;&#65533;e&#65533;&#364;&#674;&#65533;T&#65533;&#65533;&#65533;&#65533;l&#65533;&#65533;&#65533;&#65533;&#1506;&#65533;&#65533;F&#65533;&#1558;i&#65533;&#65533;i&#65533;#&#1742;&#65533;f.&#65533;&#65533;&#65533;6&#65533;cKE&#65533;&#65533;&#65533;&#1338;h&#65533;&#65533;&#65533;y&#65533;&#65533;&#666;&#65533;j&#65533;&#65533;&#65533;V&#65533;&&#65533;&#65533;&#65533;&#65533;&#65533;&#65533;2&#65533;J&#65533;&#65533;&#65533;~&#65533;&#65533;V.&#65533;&#65533;&#65533;&#65533;&#65533;<&#65533;&#65533;&#65533;&#65533;m&#65533;&#65533;-nz&#65533;&#65533;&#65533;.5e)&#65533;&#65533;&#65533;&#65533;&#65533;zE,&#65533;)&#65533;&#60526;.&#65533;&#65533;}&#65533;F&#65533;&#65533;n&#65533;.&#65533;:&#65533;&#65533;&#65533;@&#65533;&#65533;&#65533;v&#65533;&#65533;&#65533;,&#65533;&#65533;&#65533;&#65533;&#65533;/&#65533;&#65533;&#65533;&#65533;&&#65533;"i&#65533;&#65533;&#65533;&#65533;&#65533;&#65533;-&#65533;.o,&#65533;&#65533;I&#65533;-&#65533;&#65533;&#65533;&#65533;.&#65533;&#65533;&#65533;&#65533;=W&#65533;&#65533;l&#65533;&#65533; &#65533;&#65533;&#65533;'&#65533;&#65533;&#65533;	h&#65533;<&#65533;&#65533;&#65533;.&#65533;&#65533;/	&#65533;p	&#65533;&#65533;&#65533;&#65533;/~&!&#65533;o&#65533;&#65533;&#65533;&#65533;&#65533;p[!J/&#65533;&#65533;&#65533;&#498;&#65533;yV&#65533;&#1792;EbD"&#65533;&#65533;b&#65533;VI'&#65533;&#65533;&#65533;/&#65533;,D&#65533;&#65533;&#65533;p&#65533;N&#65533;	&#65533;,	&#65533;p&#65533;&#65533;lq&#65533;&od&#65533;&#65533;&#65533;&#65533;&#65533;q&#65533;p&#65533;&#65533;&#65533;&#65533;6&#65533;&#65533;&#65533;&#65533;#&#65533;&#65533;&#65533;&#65533;&#65533;R&#65533;&#65533;&#430;&#65533;q&#65533;k&#65533;/&#65533;c&#65533;nkFc(W1!&#65533;"&#65533;&#65533;m&#2026;2&#65533;&#65533;&#65533;p+/&#65533;0ozI&#65533;&#65533;g+&#65533;&#65533;&#65533;&#65533;0&#65533;F&#65533;&#65533;q&#65533;o&#65533;q&#65533;&#407;W&#65533;&#65533;@ &#65533;?J&#65533;Tq
#r"[.G&#1702;e$&#65533;2'@O&#65533;&#65533;&#65533;&#65533;*^rOD&#65533;0_&#65533;g&#65533;1hR&#65533;{q&#1220;2&#65533;k/&#65533;&#65533;mZ&#65533;&#65533;&#65533;j&#65533;2&#65533;&#65533;&#65533;&#65533;k)&#65533;i&#65533;&#65533;&#65533;&#65533;&#65533;+$&#65533;3/;%&#65533;J&#65533;&#65533;}}&#65533;&#65533;&#65533;ToS&#65533;&#65533;pB'w&#65533;&#65533;&#65533;%(&#65533;&#65533;:25&#65533;[&#65533;+&#65533;j3&#65533;.S2&#65533;xs&#65533;|3&#65533;r&#65533;&#65533;&#65533;l&#65533;r.&#65533;&#65533;:gt/&#65533;rO@&#65533;<&#65533;3=&#1523;&#65533;&#659;&#65533;&#65533;>&#65533;`?7s&#65533;=&#65533;D&#65533;&#65533;
4&#65533;&#65533;&#65533;&#65533;&#65533;Dx&#65533;&#65533;&#646;&#65533;j&#65533;&#65533;&#65533;_I&#65533;D&#65533;&#65533;-[&#65533;Ec&#65533;Qk&#65533;/'&#65533;S&#65533;>&#65533;&#65533;&#65533;H*&#65533;%&#65533;&#65533;P&#65533;V&#65533;&#65533;3KL&#65533;&#65533;K&#65533;t&#65533;&#65533;<D60&#1506;&#65533;C&#65533;5Z&#65533;4EBMD&#65533;m<&#65533;&#65533;a5:k&#65533;9&#65533;%R&#65533;&#65533;&#65533;&#65533;R&#65533;PTOo&#65533;Ym&#65533;1#3U3&#65533;Uqo5X&#65533;Wo&#65533;Z&#65533;5Ii&#65533;Y&#65533;&#65533;&#65533;&#65533;&#65533;%Zv&#65533;D&#65533;8S&#65533;X&#65533;&#65533;&#65533;&#460; Q&#65533;Qg&#65533;^@;&#65533;&#65533;F&#65533;u_&#65533;&#65533;p}`&#65533;&#65533;`k&#65533;&#65533;&#65533;&#65533;A6b0&#65533;&#65533;&#65533;qc;&#65533;&#65533;&#65533;&#65533;&#65533;&#65533;O&#1268;&#65533;mm&#65533;HJ%	&#65533;9&&#65533;&#65533;%h&#1013;h&#65533;i&#65533;6j&#65533;&#65533;^`*&#65533;%[&#65533;T&#65533;
m&#65533;&#65533;rv)&#65533;-&#65533;<&#65533;&#65533;7o&#65533;6&#65533;&#65533;A&#65533;&#65533;q&#65533;&#65533;e&#65533;&#1433;.&#65533;mTY&#65533;\&#65533;V=&#65533;V&#65533;&#65533;-&#65533;>r<J7&#65533;&#65533;&#65533;&#65533;&#65533;&#65533;A&#65533;kaa&#65533;&#65533;	1
&#65533;z&#65533;&#65533;4&#65533;3&#65533;&#65533;{;kM&#979;A37&#65533;.G&#65533;&#65533;{_&#65533;&#65533;&#65533;Z&#65533;*V|&#65533;&#65533;&#65533;x&#65533;&#65533;x&#65533;&#65533;&#65533;_#8*&#65533;l&#65533;&#65533;w&#65533; &#65533;I&#65533;&#65533;&#65533;6&#65533;z&#65533;2t8&#65533;F&#65533;s&#65533;5}&#65533;[&#65533;lm&#65533;w>&#65533;&#65533;D6&#65533;&#65533;&#65533;&#65533;&#65533;&#65533;&#65533;&#696;&#65533;&#65533;v&#65533;&#65533;&#65533;uWw/&#65533;6&#65533;&#65533;&#65533;w&#65533;x&#65533;&#65533;x&#65533;kJ&#65533;,V&#65533;7D"&#65533;&#65533;DKyt&#65533;&#65533;&#505;3#9&#710;(&#65533;Vp&#65533;N&#65533;&#1646;v&#65533;x&#65533;&#65533;&#65533;&#65533;&#65533;o&#65533;'nK&#65533;&#65533;&#1802;1&#65533;&#65533;&#65533;&#65533;&#65533;&#65533;J&#65533;&#65533;&#65533;&#65533;y&#65533;x/7V(N&#65533;&#65533;&#65533;y&#65533;c&#65533;&#65533;"&#65533;;1&#65533;':&#65533;&#65533;&#65533;?:&#65533;&#65533;&#65533;&#65533;&#65533;&#65533;&#65533;&#65533;@G&#65533;&#65533;&#65533;hkz&#65533;{&#65533;&#65533;&#65533;&#65533;&#65533;y&#65533;{&#65533;'EI&#65533;t&#65533;G&#65533;&#65533;&#65533;:&#65533;f&#65533;&#65533;&#1529;f&#65533;@	&#65533;z&#65533;&#65533;&#65533;4&#65533;m&#65533;,&#65533;&#65533;&#65533;&#65533;&#65533;&#65533;&#65533;3&#65533;&#65533;{E7&#65533;o&#65533;&#65533;&#65533;&#752;&#65533;&#65533;&#65533;&#65533;&#65533;&#65533;[&#65533;&#65533;.&#65533;&#65533;6&#65533;&#65533;&#65533;g&#65533;F&#65533;&#65533;&#65533;&#65533;?&#65533;&#65533;&#65533;k{&#65533;;cW3&#65533;'y&#65533;&#65533;&#65533;&#65533;&#65533;+h$&#65533;&#65533;&#65533;&#65533;&#65533;&#315;&#65533;g:&#65533;&#65533;k&#65533;a&#30461;&#65533;4&#65533;&#65533;&#65533;&#65533;&#65533;&#65533;L.&#65533;D&#65533;&#65533;\o&#65533;&#65533;G&#65533;@&#65533;S&#65533;`&#65533;&#65533;&#65533;&#65533;&#65533;&#762;&#65533;&#1020;&#65533;&#65533;<&#327;1&#65533;_&#65533;:&#65533;{&#65533;"&#65533;b&#65533;"&#65533;h&#65533;#&#65533;&#65533;M&#65533;&#65533;P&#65533;&#65533;&#65533;&#65533;
&#65533;&#65533;;&#65533;&#179;|&#65533;7|&#65533;c&#65533;&#65533;&#65533;&#65533;c&#65533;z&#65533;}&#65533;&#65533;&#65533;<&#65533;Ow&#65533;g<&#65533;n|U&#65533;&#65533;\&#65533;&#65533;&#65533;&#65533;?'&#65533;@&#65533;G<&#1591;&#65533;&#557;&#65533;&#65533;[&#65533;&#65533;?w&#65533;&#65533;&#65533;&#65533;&#65533;&#65533;&#65533;_&#65533;&#65533;|&#65533;>&#65533;}4&#65533;{&#65533;&#65533;&#65533;&#65533;&#65533;y&#65533;CV7&#65533;&#65533;&#65533;&#65533;&#65533;/)<&#65533;&#65533;&#65533;&#65533;&#65533;#	&#65533;x&#65533;_&#65533;&#1467;[&#65533;&#65533;&#65533;&#65533;&#65533;&#65533;&#37373;&#65533;#&#65533;&#6880;&#65533;_?&#65533;&#65533;:&#65533;&#65533;&#65533;}&#65533;;n8&#65533;z&#623;&#65533;&#65533;c&#65533;&#65533;s&#65533;Pv&#65533;&#65533;&#65533;|&#65533;"&#65533;&#65533;<&#65533;6dj~(*?&#65533;&#65533;&#65533;&#65533;&#65533;&#363;&#65533;{&#65533;&#65533;&#1715;}&#65533;&#65533;&#65533;gi&#65533;&#65533;~W&#65533;}&#65533;&#65533;&#65533;8&#1927;>&#65533;?A&#65533;&#65533;w;&#65533;6&#65533;&#65533;&#65533;.&#65533;&#65533;&#65533;^K&#65533;&#65533;&#65533;&#65533;W&#65533;&#65533;s&#65533;&#65533;&#65533;&#65533;h4H&#65533; B&#65533;&#65533;4&#65533;&#65533;&#65533;&#65533;^(V&#65533;r1KF,&#65533;t&#65533;&#65533;q
&#528;#&#65533;D)y&#65533;&#65533;+Y6i&#65533;&#65533;	L&#65533;3c&#65533;&#65533;r&#29908;4&#65533;&#65533;D&#65533;&&#65533;&Bt&#65533;p&#65533;&#65533;K4u&#65533;&#65533;S&#65533;V&#65533;&#65533;&#45348;"&#65533;b&#65533;`,&#65533;&#65533;T&#65533;O&#65533;fuZ6l&#1712;h5P&#65533;*&#65533;X&#65533;q&#65533;>&#65533;{W&#65533;1{&#65533;&#65533;m&#65533;&#65533;@`&#65533;&#65533;	0`&#65533;&#65533;acz7.rd&#456;&#65533;<9&#65533;p8wv&#65533;y`h&#65533;IC4&#65533;&#65533;&#65533;h&#1066;&#1648;v&#65533;&#65533;t&#65533;&#65533;i[&#65533;&#65533;&#65533;G&#65533;$M&#65533;&#65533;&#65533;x&#65533;-&#65533;&#65533;&#65533;&#65533;g&#65533;@]
%j&#65533;&#1713;n&#65533;&#1525;*]&#65533;U&#65533;&#1581;n?&#1749;&#65533;V&#65533;&#1389;&#65533;&#65533;{~pz&#65533;&#65533;&#65533;k>\&#65533;2c&#65533;&#65533;c&#65533;&#65533;&#65533;&#65533;&#65533;&#65533;=&#65533;&#65533;?6&#65533;fc&#65533;&#65533;<0@&#65533;&#65533;6&#65533;r&#65533;h&#65533;&#65533;&#65533;
)&#65533;pB&#65533;xZ&#65533;B&#65533;&#65533;&#65533;&#65533;&#65533;&#65533;&#65533;&#65533;&#65533;L4&#65205;&#65533;&#65533;&#65533;:&#65533;:&#65533;]o&#65533;Q&#65533;q&#65533;&#65533;&#65533;q&#65533;&#65533;&#65533;&#65533;3&#65533;>&#65533;&#65533;2&#65533;&#65533;&#65533;&#65533;@&#65533;&#65533;&#65533;l&#65533;'&#856;RI%l&#65533;A&#1972;&#65533;-C&#65533;&#65533;&#65533;&#65533;05&#65533;&#65533;&#65533;2&#65533;&#680;I&#65533;&#65533;D&#65533;&#65533;NF&#65533;3&#65533;&#65533;&#65533;N&#65533;m&#65533;&#65533;&#892;R&#65533;@y4&#65533;1&#65533;&#65533;&#65533;&#65533;!-&#65533;H$&#65533;&#65533;&#65533;&#65533;%QsR&#65533;J!&#65533;&#65533;&#65533;'&#65533;2&#65533;,&#65533;&#65533;TL0&#65533;&#65533;82;&#65533;&#65533;&#65533;;AM9&#65533;|&#65533;E&#1476;&#65533;NY&#65533;&#65533;V6T&#65533;Eu&#65533;P&#65533;|&#65533;/QF&#65533;&#65533;,J1e&#65533;&#65533;&)&#65533;4&#65533;&#65533;&#65533;t&#65533;j-&#65533;&#145;&#65533;&#65533;[R&#65533;&#65533;	\o{2UTI1&#65533;f&#885;O&#65533;&#65533;\w&#65533;Zg&#65533;*&#65533;6&#1765;Q^y&#65533;&#65533;
&#65533;&#65533;&#65533;b{&#65533;&#65533;&#65533;h&#65533;u6&#65533;&#65533;4JZi&#65533;8&#65533;Zk9&#886;&#1738;&#65533;e)\&#65533;O"&#65533;L&#65533;:D]u&#65533;e&#65533;&#65533;&#65533;J&#65533;ud&#65533;.Y&#65533;~]~&#65533;2&#65533;&#65533;u&#65533;O#&#65533;&#65533;&#65533;Z&#65533;n&#65533;a&#65533;%&#65533;[OC&#65533;Sc4&#65533;&#65533;&#65533;&#65533;&#65533;Eu&#1806;&#65533;4&#65533;&#65533;4E&#65533;^&#65533;&#65533;&#65533;U	&#65533;|&#65533;k&#65533;&#65533;&#65533;&#65533;&#65533;&#65533;}&#65533;f&#65533;.l&#65533;n&#65533;&#65533;N&#1432;&#65533;&#65533;~&#65533;&#65533;+'T&#65533;&#65533;DC&#2004;&#65533;&#65533;2y&#65533;&#65533;&#65533;PA&#65533;&#65533;w&#65533;<&#65533;&#65533;}&#65533;&#65533;&#65533;&#65533;&#65533;&#65533;F&#637;.&#65533;&#65533;&#65533;1?&#65533;&#65533;&#65533;&#65533;3&#65533;&#65533;+&#65533;.&#65533;&#65533;Cw=t&#65533;&#65533;&#65533;&#65533;h&#65533;&#65533;T:\&#65533;&#65533;|%W8<&#65533;S&#65533;&#65533;&#65533;&#65533;X&#65533;&#65533;E&#65533;y7os&#65533;9'[&#65533;&#65533;&#65533;ny&#65533;&#65533;S&#65533;t&#65533;&#65533;;&#65533;u&#65533;&#65533;_&#65533;&#65533;]&#65533;	i&#65533;vn&#65533;:&#65533;&#65533;&#65533;w&#65533;O>&#65533;r&#65533;=/~&#65533;|&#65533;?Vy&#65533;&#65533;&#65533;&#65533;yI&#65533;o{t&#65533;&#65533;{&#65533;&#65533;&#65533;&#65533;&#65533;&#65533;&#65533;&#65533;]hv&#65533;&#65533;&#65533;&#65533;&#65533;}&#65533;^&#65533;&#65533;&#65533;&&#65533;&#65533;}&#65533;[`&#65533;7?&#65533;=DL&#65533;&#65533;&#65533;?&#65533;A&#65533;mP&#65533;&#65533;&#65533;pi&#65533;&#65533;&#65533;&#65533;7!&#65533;G&#65533;&#65533;&#65533;@fr&#65533;&#65533;W}~A	&#65533;}&#65533;&#1422;D&#65533;&#65533;&#65533;&#65533;O`83!&#65533;Xx&#65533;&#65533;&#65533;&#65533;[&#65533;[e&#65533;&#65533;"g&#65533;0&#65533;&#65533;8>&#65533;&#1032;L&#65533;N&#65533;9$&#65533;&#65533;l&#65533;&#65533;&#65533;D'@&#65533;S&#65533;H&#65533;&#65533;&#65533;&#65533;+:oY&#65533;&#65533;&#65533;HH&#65533;}Q%F&#65533;&#65533;&#65533;\&#65533;&#65533;&#65533;&#65533;&#65533;&#65533;&#65533;C&#65533;&#65533;&#65533;8&#65533;9&#65533;&#65533;pL&#1690;X&#65533;;)&#65533;&#65533;&#65533;c%U&#65533;"d&#65533;}$&#65533;UW&#65533;@
T&#65533;&#65533;,&#65533;&#65533;&#65533;40&#65533;\A&#65533;x&#65533;>K&#65533;&#65533;(&#164;&#65533;f&#65533;M&#65533;r~&#65533;&#65533;25E-h&#65533;&#65533;:!&#65533;h&#65533;?2{&#65533;&#65533;%-e&#65533;&#65533;&#65533;&#65533;&#65533;,A/}&#65533;K9)&#65533;F&#65533;{&#65533;%&#65533;&#65533;N&#65533;&#65533;&#65533;&#772;&#65533;&#65533;&#65533;&#65533;&#65533;&#65533;Psz~&#65533;&&#1074;&#65533;M/&#65533;&#65533;C$&#65533;T&#65533;&#65533;&#65533;&#65533;&#65533;Q&#65533;"&#65533;&#65533;&#65533;&#65533;u1'\&#65533;&#65533;&#392;&#65533;&#65533;&#65533;&#65533;t&#65533;'&#65533;&#65533;&#65533;x&#65533;&#65533;X&#65533;4&#65533;5[)&#65533;P&#65533;&#65533;&#65533;&,c&#65533;O&#65533;z&#65533;0&#65533;&#65533;N&#65533;&#65533;Y&#65533;$&#65533;&#65533;&#65533;AM&#65533;&#679;^&#65533;h&#65533;&#65533;9&#65533;&#65533;&#65533;&#65533;{&#65533;&#65533;&#65533;H&#65533;4M&#65533;&#65533;&&#65533;&#65533;S)?&#65533;&#65533;O&#65533;r&#65533;Y&#65533;&#65533;&#65533;&#65533;&#65533;HFn&#65533;&#65533;&#65533;)&#65533;x&#65533;&#65533;	S,ug3&#65533;&#1699;&#65533;"&#65533;&#65533;KuH&#42906;RhN&#65533;g&#65533;k&#65533;Vez&#65533;&#65533;&#65533;&#65533;&#65533;&#65533;-W&#65533;>Gw&#65533;&#65533;&#65533;Y&#65533;&#65533;&#65533;h&#65533;&#65533;&#65533;[&#65533;&#65533;&#65533;f&#65533;5tu&#65533;&#65533;]K&#65533;E&#65533;&#65533;&#65533;\m`&#65533;V&#254;&#65533;&#65533;`Y/*&#65533;&#65533;e2&#65533;&#65533;;bd%k<&#65533;V&#1458;+&#65533;f&#65533;9-&#65533;n&#1438;y&#65533;&#65533;^&#65533;&#668;Z&#65533;&#65533;&#65533;[uWz&#65533;q&#65533;2&#65533;&#65533;}&#65533;ja[A
&#1206;&#65533;&#65533;&#173;3av&#65533;&#65533;-U&#65533;&#65533;J&#65533;&#555;&#65533;UJ&#65533;&#65533;&#65533;\&#65533;+&#65533;&#65533;U&#65533;.&#65533;&#65533;45|;V8&#65533;%6&#65533;m&#65533;m&#65533;&#65533;X]&#65533;&#65533;l&#65533;vs&#65533;&#65533;9e&#65533;u&#65533;:&#65533;m&#65533;R^7&#65533;&#65533;[&#65533;&#65533;f&#65533;&#65533;^8&#65533;&#2012;/&#65533;9&#65533;P&#65533;&#65533;U&#65533;&#65533;&#65533;/Z&#65533;#+&#1147;&#65533;<&#65533;=&#65533;B&#65533;&#65533;O&#65533;&#65533;&#65533;zi&#65533;^&#65533;&#65533;&#1533;&#65533;&#65533;y&#65533;&#65533;&#65533;&#65533;>&#65533;XW&#65533;&#65533;x&#65533;&#65533;F&#65533;;k&#65533;&#65533;	Y&#65533;|~.p&#65533;R&#65533;9&#65533;Wn2&#65533;lzkl&#65533;~&#65533;&#65533;1I&#134;&#65533;&#65533;c#&#65533;Y&#65533;@r&#65533;&#65533;L&#65533;s&#1629;J&#928;&#65533;OL&#65533;&#65533;*&#65533;0&#65533;u&#65533;&#65533;<e&#65533;\&#65533;&#65533;2&#65533;#&#773;.{&#65533;&#707;&#1370;&#65533;&#65533;h&#1190;&#1169;f&#65533;`ZQ7e&#65533;KF&#65533;&#65533;La&#65533;y&#65533;&#65533;Y&#65533;&#65533;&#65533;c&#65533;a&#65533;`&#65533;5&#65533;&#65533;;&#65533;&#65533;&#65533;9&#65533;F&#65533;&#65533;i]k[O&#65533;&#65533;pVD5&#65533;&#65533;&#65533;N&#65533;&#65533;&5&#65533;&#65533;B&#65533;&#65533;:&#65533;&#65533;&#65533;&#65533;&#65533;&#65533;&#43730;&#65533;&#1458;f3Pf=&#65533;h&#65533;:&#1494;&#65533;&#65533;T&#65533;6A$&#65533;&#65533;&#1535;&#65533;s&#65533;&#65533;&#65533;b~	&#65533;&#65533;PvL&#65533;l&#65533;j&&#65533;\^5&#65533;&#65533;PU{S8&#780;&#65533;&#65533;&#65533;&#65533;&#65533;CkW&#65533;&#1667;U&#65533;&#65533;&#65533;[&#65533;&#65533;bw&#65533;&#65533;6&#65533;&#65533;-O&#65533;&#1778;&#65533;&#65533;&#65533;&#65533;ey?&#65533;&#65533;&#65533;&#1464;K&#369;&#65533;&#65533;&#65533;!&#65533;7&#65533;^&#65533;ZA(&#65533;&#65533;)c&#65533;bQ&#65533;&#65533;L&#65533;&#65533;&#1821;ej?K&#65533;&#65533;&#65533;&#65533;9&#65533;/&#65533;&#140;o\&#65533;&#65533;&#65533;&#65533;&#65533;-&#65533;&#65533;HWz&#1131;&#65533;r79&#65533;&#65533;&#65533;mg&#65533;&#65533;\&#65533;2ox_&#65533;-&#65533;&#65533;'&#65533;&#65533;9w&#65533;&#65533;+^7fc&#65533;&#65533;&#65533;&#65533;&#65533;L>>&#28051;&#65533;&#65533;K&#65533;&#65533;&#1811;&#65533;&#65533;&#65533;&#65533;&#65533;&#65533;Qgc&#65533;s&#65533;&#65533;&#65533;&#65533;&#65533;&#1499;v&#65533;Ei&#65533;e&#65533;&#65533;&#65533;&#990;v&#65533;&#65533;}&#65533;1&#65533;&#65533;&#1769;M&#65533;[S&#65533;&#65533;tW&#65533;&#65533;Cn;&#65533;&#65533;&#1783;&#65533;&#65533;&#1983;&#65533;&#65533;\]&#65533;Y&#65533;{&#65533;&#65533;&#65533;u[&#65533;&#65533;&#65533;U6&#65533;&#65533;]o&#65533;k3&#65533;.&#65533;&#65533;&#65533;cy&#65533;&#65533;$X&#65533;&#65533;0&#65533;&#65533;&#65533;&#65533;;}&#65533;y&#65533;vZk&#65533;*&#65533;&#65533;&#65533;'^&#65533;n&#65533;u'>&#65533;&#65533;M5&#65533;k&#65533;&#65533;C>&#65533;v&#65533;1&#65533;&#65533;&#65533;'&#65533;&#65533;&#65533;&#65533;<&#65533;&#65533;&#65533;JG&#65533;;If&#65533;&#65533;?@#6&#65533;&#65533;&#1271;>&#65533;&#65533;&#65533;9&#65533;GJa&#65533;&#65533;&#65533;&#65533;/B&#65533;&#65533;&#1710;&#65533;&#65533;&#65533;J&#65533;P&#65533;O&#65533;P&#65533;&#65533;&#65533;f&#65533;g&#65533;&#65533;O&#65533;&#65533;<&#65533;oE&#65533;&#65533;K/&#65533;&#65533;o&#65533;&#65533;k&#65533;&#65533;$SP	&#65533;&#65533;&#65533;&#65533;&#65533;M&#65533;6,X&#65533;&#65533;/np&#65533;(&#65453;&#65533;&#65533;&#65533;&#1776;b&#65533;&#65533;&#65533;,E&#65533;&#65533;&#963;&#65533;&#54570;D&#462;!&#65533;*&#65533;P
&#65533;&#874;r&#65533;a&#65533;&#65533;,&#65533;k&#65533;&#65533;&#65533;&&#65533;p*&#65533;&#65533;@/&#65533;&#65533;"F&#65533;p&#65533;2m[&#65533;&#292;&#65533;Y&#51744;&#65533;&#65533;jk	&#65533;&#65533;	&#65533;0&#65533;zn
Y&#65533;
i&#65533;&#1136;&#65533;&#1710;1&#65533;&#65533;&#65533;V&#65533;&#65533;L&#65533; K&#65533;O&#65533;p&#65533;&#65533;&#65533;W&#65533;]&#65533;&#65533;&#65533;&#65533;&#65533;&#65533;P=&#65533;&#65533;&#65533;&#804;&#65533;p&#65533;&#65533;
[p7&#65533;&#65533;Ey&#65533;Lp	&#65533;od&#65533;&#65533;rDO(Q'&#65533;1&#65533;&#65533;rq&#65533;8&#65533;/>&#65533;e/&#65533;mP&#65533;&#65533;&#65533;&#65533;|&#65533;i&#65533;&#65533;	QA&#65533;k&#65533;&#65533;v1P&#65533;&#65533;&#65533;&#65533;/?&#65533;hQ&#65533;q0p17h&#65533;#&#65533;&#65533;l&#65533;&#65533;`&#65533;&#65533;&#65533;K&#65533;&#65533;O&#65533;q#~&#65533;&#65533;"	}&#65533;&#65533;&#1059381;&#65533;q&#65533;	&#65533;&#65533;&#65533;q&#65533;&#65533;.&#65533;&#65533; &#65533;&#65533;1&#65533;&#65533;&#65533;&#65533;
&#65533;&#65533;O&#65533;&#65533;#3R#&#65533;0&#65533;&#65533;&#65533;&#65533;1 rP:QQ&#65533;&#65533;'@$&#65533;q!r&#65533;&#65533;&#65533;q&#65533;qL(&#65533;"Me&#65533;.r#s&#65533;&#65533;&#65533;&#65533;@/&#65533; &#65533;%i&#65533; HB2%C&#65533;&#65533;&#65533;(&#65533;g%&#65533;&#65533;%&#65533;d&#65533;/"%R&#65533;h&#65533;&&#65533;&#65533;uR+&#65533;q'&#65533;&#65533;'&#65533;R&#65533;r&#65533;@0yL&#65533;&#65533;&#65533;C)&#241;)Ym&&#65533;)&#65533;K!"&#65533;R&#65533;&r&#65533;F&#65533;&&#65533;r+&#65533;&#65533;'y&#65533;&#65533;yp&#65533;&#1545;&#1518;&#65533;r)&#65533;-&#65533;r-3&#65533;-s&#65533;.&#65533;P.m&#65533;*&#65533;.&#65533;/_p&#65533;f&#65533;"qr+&#65533;q#&#65533;&#65533;'&#65533;&#65533;l&#65533;&#65533;b1S5&#65533;X&#65533;&#65533;1&#65533;&#65533;.x&#65533;2-&#65533;2&#65533;rc&#65533;&#65533;&&#65533;&#65533;&#65533;&#65533;&#65533;/&#65533;&#65533;7&#65533;8s`4IS&#42284;&#65533;&#65533;S&#8837;1&#65533;5!&#65533;&#594;%cS2'
&#65533;&#65533;&#65533;0&#65533;&#65533;+&#65533;ns&#65533;x&#65533;3A&#65533;&#65533;&#65533;&#65533;38upGL*&#65533;&#65533;0yq9&#65533;Sf&#65533;&#65533;&#65533;&#65533;8&#65533;R:#S6&#65533;;&#65533;q37&#65533;c;&#65533;&#65533;3&#65533;&#65533;&#65533;7&#65533;s&#65533;rPPk&#65533;&#65533;&#65533;`&#65533;ET&#65533;=&#65533;&#65533;2&#65533;s5s~&#65533;l&#65533;&#65533;0&#65533;.&#65533;?e&#65533;&#65533;S79s7&#65533;@TE&#65533;T8&#65533;&#1020467;8sy&#65533;&#65533;&#65533;&#65533;&#65533;&#65533;SHF&#65533;U!&#1219;Bg/*&#65533;/64$=a@4DE&#65533;?&#65533;*@O&#65533;0rE&#65533;&#65533;7&#65533;&#65533;E&#65533;&#65533;B&#65533;BB'&#65533;&#65533;p&#65533;Pl&#65533;$&#65533;&#65533;<2*:1&#65533;&#65533;TM&#65533;Tm&#65533;&#65533;HT/&#65533;&#65533;I&#65533;RJ&#65533;4[Tiq&#65533;v&#65533;&#1240;&#65533;^&#65533;B&#65533;&#65533;9ELI&#65533;K&#65533;&#65533;&#1108;L&#65533;t&#65533;5c6&#65533;&#65533;K13q&#65533;D&#65533;jD&#65533;&#65533;3&#65533;tZtE&#65533;&#65533;A&#65533;O&#1747;K&#65533;P[&#65533;5;&#65533;t&#65533;0&#65533;&#65533;M&#65533;&#65533;@+/&#13625;&#65533;N9&#65533;S?&#65533;Su&#65533;Jo&#65533;J&#65533; &#65533;&#65533;j&#65533;&#65533;VsP&#65533;GG&#65533;&#65533;&#65533;&#65533;&#65533;5&#65533;&#65533; S:&#65533;`Mg&#65533;V+5S5&#65533;R1&#1355;rE&#65533;&#65533;W&#65533;X&#65533;We1&#65533;&#65533;&#65533;X&#65533;&#65533;P#&#65533;^`&#65533;T&#65533;My5U&#65533;&#65533;UWu$&#65533;Z&#65533;TV&#65533;3[9&#65533;M7W)&#65533;&wU\&#65533;&#65533;S&#65533;5T&#65533;S]&#65533;&#65533;x'&#65533;5&#656;&#65533;P+&#65533;2%5u_aSZy&#65533;(&#65533;&#65533;6&#65533;nR&#65533;sIK6&#65533;&#65533;`Wam&#65533;e[&#65533;J&#65533;&#65533;&#65533;F&#65533;5&#65533;&#65533;&#65533;0&#65533;u&#65533;&#65533;hY&#65533;&#65533;Y-=&#65533;Z&#1781;&#65533;~&#65533;c	c_d%&#65533;_K&#65533;*&#65533;"&#65533;R+A5&#65533;aei&#65533;j_&#1470;&#65533;&#65533;k&#65533;]lV0p&#65533;&#65533;&#65533;$&#65533;~&#65533; &#65533;U&#65533;)i=&#65533;&#65533;H&#65533;d&#65533;&#65533;[;&#65533;"&#595;W&#65533;&#65533;e&#65533;&#65533;p&#65533;&#65533;a_NY&#65533;#&#65533;&#65533;&#65533;&#65533;&#65533;h&#65533;VP&#65533;h&#65533;&#65533;Z&#1526;6&#65533;&#65533;m&#65533;i&#65533;RW&#65533;&#65533;`&#65533;&#65533;j)kvf&#65533;&#65533;&#62122;&#65533;ll&#65533;D&#65533;m&#65533;&#65533;p&#65533;V:wq&#65533;&#65533;ir&#65533;&#65533;n&#65533;&#65533;n+Wv'PX&#65533;&#65533;67^&#65533;l&#65533;YWt'&#65533;p&#65533;/xqMu&#65533;VuW7n-2ea&#65533;r&#65533;&#65533;f&#65533;v&#65533;&#65533;&#65533;LUs&#65533;7=Wb&#65533;&#65533;o&#65533;&#65533;b&#65533;&#65533;Gwt&#65533;cx&#65533;$[&#65533;&#65533;qO&#65533;q&#65533;yU&#65533;\)~&#65533;wv&#65533;&#1524;&#65533;7so&#65533;a&#65533;v&#65533;&#65533;&#65533;_&#65533;7Q(T|}&#65533;|&#631;&#65533;&#65533;&#65533; &#65533;W}'r[&#65533;&#65533;&#65533;4&#65533;}&#65533;w~&#65533;&#65533;~&#514;/&#65533;&#65533;z&#65533;K&#65533;&#65533;=VLGk&#65533;&#65533;&#65533;&#227;&#65533;&#65533;0&#1540;&#65533;&#65533;/|Yu&#65533;&#65533;/X&#65533;_&#65533;W7&#65533;!8ETj'&#65533;\)z{&#1543;&#65533;&#65533;#&#65533;&#65533;&#65533;&#65533;6~j&#65533;G&#65533;&#65533;HE>&#65533;&#65533;&#65533;&#65533;&#29120;&#65533;&#65533;-1&#65533;e&#65533;I&#65533;&#65533;&#65533;7&#65533;s8au&#65533;&#65533;1&#65533;&#65533;&#65533;6&#65533;:l&#65533;fApl&#65533;&#65533;&#65533;@&#65533;w&#65533;&#65533;&#65533;&#65533;&#1481;&#65533;&#65533;&#65533;X0\&#65533;&#65533;7&#65533;&#65533;&#65533;P&#65533;&#65533;`&#65533;x&#65533;&#1591;c&#65533;qrcWv&#65533;&#1588;9OC&#780;1&#65533;&#65533;&#1416;C&#65533;{7&#65533;&#65533;q&#65533;&#65533;&#65533;&#65533;&#65533;&#65533;&#65533;&#65533;&#65533;&#65533;&#65533;&#65533;D&#65533;$&#65533;&#1423;&#65533;X&#65533;&#65533;X~&#853;&#65533;&#65533;&#1424;&#65533;Ws&#65533;bj&#65533;eo9v&#65533;&#65533;9	w|S&#65533;~p9&#65533;&#65533;8	ey&#65533;8&#1610;&#65533;&#65533;u&#65533;&#65533;&#65533;,&#1688;eoxJ&#65533;&#65533;&#65533;U&#1625;Y&#65533;&#65533;]&#65533;&#65533;&#65533;&#65533;L&#65533;&#65533;*&#65533;B&#65533;!&#1622;Kp&#65533;7H&#65533;y&#1623;&#65533;02&#65533;A&#65533;&#65533;M&#65533;&#65533;i/&#65533;&#65533;&#65533;GU&#65533;HX&#65533;&#65533;&#65533;Q9&#65533;W&#65533;&#65533;&#65533;y&#65533;&#984;&#65533;&#65533;(w&#65533;'Xn&#65533;w&#65533;&#65533;&#65533;&#65533;.&#65533;&#65533;@&#65533;&#65533;&#65533;Y&#65533;9r&#65533;&#65533;&#65533;c&#65533;W&#65533;&#65533;&#65533;E&#65533;&#65533;:&#65533;4=xs&#65533;x&#65533;&#65533;&#65533;cw&#48663;&#65533;&#65533;gf&#65533;&#65533;&#40481;&#65533;9&#65533;&#65533;Y&#65533;yy&#65533;&#65533;(:&#65533;-Z&#65533;&#65533;1x&#65533;&#65533;Z&#65533;&#65533;&#65533;.F&#65533;&#65533;B&#65533;&#65533;&#65533;&#65533;Y&#65533;YS&#65533;&#65533;&#1705;#&#65533;-y&#65533;&#65533;QdG&#65533;&#65533;&#65533;w&#65533;#&#65533;&#65533;}&#65533;&#65533;&#65533;&#65533;&#65533;&#65533;&#65533;pX&#65533;&#65533;&#65533;&#65533;Z<&#65533;&#65533;&#65533;s&#65533;IGEH&#65533;&#53449;&#65533;&#65533;&#65533;&#1874;&#65533;&#65533;Q&#65533;&#65533;&#65533;"&#65533;!u&#65533;&#65533;&#65533;&#65533;&#65533;&#65533;%&#1707;{A&#474;&#65533;;&#65533;&#65533;&#65533;Z&#65533;&#65533;&#65533;]8&#65533;&#65533;&#65533;f&#65533;&#65533;&#65533;{KL&#65533;&#65533;&#65533;z&#65533;&#65533;5&#65533;X&#65533;&#65533;&#65533;x&#65533;&&#65533;&#65533;&#65533;&#65533;&#65533;Y&#1777;!&#65533;&#1530;&#65533;&#65533;&#287;&#65533;&#65533;A[&#65533;&#65533;l&#65533;'&#65533;&#65533;&#65533;zgE-=:y&#65533;_&#65533;&#65533;&#65533;-&#65533;&#65533;&#65533;&#65533;z&#65533;[&#1781;_&#1785;&#65533;[&#65533;g[&#65533;j&#65533;]-&#65533;$k&#65533;&#65533;u&#65533;&#212;&#65533;|[3&#65533;&#65533;&#65533;&#65533;&#161;&#65533;&#65533;&#65533;M&#65533;&#65533;&#65533;;&#65533;&#65533;s&#65533;&#65533;&#1785;&#65533;q&#65533;&#65533;&#65533;&#65533;&#65533;!&#65533;J&#65533;F{&#65533;Z&#65533;I-&#65533;&#65533;c&#65533;&#65533;&#65533;LE;y&#65533;&#65533;&#65533;V&#65533;&#1499;&#65533;&#65533;9&#65533;K &#65533;&#65533;F&#65533;&#65533;x/&#65533;A&#65533;&#65533;y{&#65533;5&#65533;|&#65533;;&#65533;|&#65533;&#65533;&#65533;pi&#65533;&#65533;&#65533;&#65533;&#65533;&#65533;&#65533;{'	&#65533;V&#65533;&#65533;&#65533;&#65533;F&#65533;9&#65533;q;&#65533;s&#65533;&#65533;&#65533;11&#65533;&#65533;;&#65533;!?\&#65533;J&#65533;&#65533;&#65533;&#65533;<&#65533;&#65533;&#65533;<&#65533;&#65533;&#65533;&#65533;&#65533;+&#65533;;&#65533;e&#65533;m&#65533;&#65533;	w&#65533;3&#65533;>'q&#65533;)&#65533;&#65533;&#65533;9&#65533;	T#}&#65533;&#573;\&#65533;3&#65533;&#65533;&#65533;:&#597;&#65533;&#65533;&#65533;&#65533;J9xug&#65533;+t&#65533;&#247;&#1755;M&#65533;x#c:7&#65533;&#65533;&#1830;&#65533;&#65533;i&#65533;|]&#65533;5R&#65533;&#65533;+&#65533;}&#783;&#65533;&#65533;&#65533;&#65533;;&#65533;&#65533;&#65533;U&#65533;&#65533;Lz&#65533;&#65533;|&#65533;&#65533;|&#65533;U&#65533;&#65533;5&#65533;&#643;6 !&#65533;
&#65533;,&#65533;h&#65533;    "!(  ! !!"$#%)#&0%(&&(+&)0(&+)+,*-2,/8-0/-05.1812425;36@58658>69@86>8:>:=C<>H=@F>AI@>H@BFADLDFPEHMEIQHJNJLUKNXMPVMQZPQVQT\SV`UX^UYbXY_Y\e[^h\`g]ak`dmcfqdhnejtfkxhlujnxkpvlq|ns&#65533;pt~qu&#65533;rxty&#65533;v{&#65533;x{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560;&#65533;&#432;&#65533;&#561;&#65533;&#434;&#65533;&#65533;&#65533;&#65533;&#694;&#65533;&#1078;&#65533;&#951;&#65533;&#1080;&#65533;&#952;&#65533;&#1081;&#65533;&#377;&#65533;&#954;&#65533;&#507;&#65533;&#1278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_	H&#65533;&#65533;&#65533;&#65533;*\&#560;&#65533;&#199;&#65533;XE,5&#65533;&#65533;&#330;%j&#65533;&#65533;q&#65533;&#462;Q]J&#65533;&#595;(S&#65533;\IdK&#65533;_&#644;9&#65533;&#65533;&#859;8s&#65533;&#1833;&#65533;&#65533;ON*&#65533;
J&#65533;&#65533;I&#65533;&#65533;&]&#65533;&#65533;&#1255;P&#65533;J&#65533;:&#65533;&#65533;&#995;W_&#65533;&#65533;&#693;&#65533;&#1519;"&#202;&#65533;&#629;&#65533;&#1651;&#65533;f]&#65533;&#65533;&#1143;n&#65533;&#1178;K&#65533;nSYv&#65533;&#65533;&#65533;&#759;&#65533;&#2047;&#65533;&#65533;RL&#65533;&#65533;&#1400;&#65533;&#65533;&#65533;Kvl&#15499;399&#65533;c&#65533;&#198;&#65533;e&#65533;8&#65533;g&#65533;@&#65533;MZ&#65533;&#65533;&#1256;S&#65533;^]&#1696;&#65533;&#65533;&#65533;c&#65533;>&#65533;&#65533;&#65533;&#65533;&#1621;sKV&#65533;{&#65533;&#65533;&#895;k&#908;&#65533;&#65533;c&#1692;k+&#698;y&#65533;&#995;&#65533;N&#65533;9l&#65533;&#65533;&#65533;n&#65533;&#65533;&#65533;&#65533;&#65533;/&#65533;&#65533;&#65533;|M&#65533;'_&#65533;&#65533;}k[&#65533;&#65533;&#735;O&#65533;i&#65533;&#65533;&#65533;&#65533;&#65533;&#65533;o&#65533;&#65533;&#65533;&#65533;&#65533;(`su&#65533;x&#1633;&#65533;&#65533;&#65533;&#65533;'^(&#65533;&#65533;4&#1796;&#65533;!W!{l]&#65533;v&#65533;!~&#65533;}(&#65533;&#65533;&#65533;&#65533;&#65533;&#65533;8&#65533;j&#65533;&#65533;&#65533;&#65533;U&#65533;&#65533;&#65533;4&#65533;bc&#65533;8:&#65533;&#1604;&#65533;m&#65533;{/jB&#65533;.$i&#65533;H&&#65533;&#65533;&#65533;(&#65533;W&#65533;JA&#65533;$c&#65533;9&#65533;Te*&#65533;H&#65533;y&#65533;&#65533;&#65533;&#65533;)&#65533;d&#65533;Y&#65533;h&#65533;If&#65533;l&#65533;&#65533;&&#65533;z&#65533;e&#65533;Q&#65533;X,w^&#65533;%&#65533;|&#65533;&#39390;5'&#65533;H&#65533;&#65533;&#65533;%&#65533;q&#65533;9&#65533;&#65533;bf&#65533;&#65533;FB*)&#65533;&#65533;&#65533;i&#65533;(NiV&#65533;&#65533;&#65533;&#610;&#65533;z&#65533;)*&#65533;&#65533;i&#65533;&#65533;zQ&#65533;5&#65533;&#65533;&#65533;&#65533;&#65533;&#43723;&#65533;&#65533;&#65533;&#65533;&#65533;&#65533;&#65533;&#65533;&#65533;*&#1767;&#65533;&#65533;:&#65533;&#65533;&#1821;Z&#65533;w~+/&#65533;&&#65533;,&#65533;&#65533;&#65533;&#52022;F{$C3)u+&#65533;&#65533;&#65533;]&#65533;&#65533;v&#65533;&#65533;z&#65533;&#65533;>[&#65533;&#65533;&#31147;n.&#65533;k&#65533;&#65533;&#65533;&#65533;Z&#65533;&#65533;'^k/&#65533;&#65533;&#65533;&#65533;)&#65533;&#65533;QX,O&#65533;,p&#65533;&#65533;l&#65533;&#65533;&#65533;B;&#65533;&#65533;&#65533;6LWx&#65533;+q&#65533;Sm&#65533;&#65533;a&#65533;
$n&#65533;&#65533;&#65533;&#65533;&#65533;&#65533;1&#65533;#&#65533;l2&#65533;/&#65533;p&#65533;f&#65533;&#65533;_&#65533;&#65533;8&#65533;&#65533;&#65533;^l&#65533;z\&#65533;#v&#65533;&#65533;@t&#65533;J&#65533;\&#65533;&#65533;.&#65533;Q&#65533;2&#65533;&#65533;&#65533;+&#65533;<`&#65533;&#65533;&#1820;&#65533;&#65533;V	&#65533;#&#65533;0z&&#65533;/`&#65533;&#65533;/d&#65533;&#65533;&#65533;&#59821;v&#65533;	WJ&#65533;&#65533;4jn;&#65533;&#65533;U[;&#65533;&#65533;vr&#65533;M&#65533;&#65533;&#65533;&#65533;Up&#1540;&#65533;m&#65533;&#65533;&#65533;&#65533;&#8963;&#65533;&#65533;&#13155;mp&#65533;k&#65533;=&#2035;yU&#1716;&#65533;Q&#65533;rw&#65533;z;&#65533;&#65533;v|&#65533;&#65533;&#65533;^.&#65533;&#1003;K&#65533;u|&#65533;m&#65533;&#65533;&#65533;&#940;`&#65533;NW&#65533;k&#1694;2&#65533;W&#65533;&#65533;&#357;g	&#65533;q&#65533;z&#65533;&#65533;&#65533;&#65533;7&#65533;&#65533;&#65533;&#65533;C&#65533;&#65533;&#65533;>0&#65533;&#65533;[&#65533;n&#65533;OG&#65533;|I&#65533;&#65533;n&#65533;M&#65533;g&#65533;&#65533;&#65533;&#65533;v|&#65533;&#65533;&#65533;&#65533;&#65533;&#65533;&#65533;&#65533;&#65533;&#65533;'s&#65533;&#65533;&#65533;&#65533;Sk&#65533;p&#65533;&#1215;&#565;&#65533;&#65533;&#65533;&#65533;&#65533;&#65533;agP&#65533;j_&#65533;z"&#65533;:&#65533;&#65533;&#65533;&#65533;&#65533;/&#65533;v?&#65533;&#65533;&#898;&#65533;&#65533;.&#65533;&#65533;9&#65533;&#65533;&#65533;\&#65533;G8&#65533;&#65533;P_&#65533;&#65533;W&#65533;B&#65533;LY/&#65533;&#65533;&#65533;H&#65533;&#65533;r&#65533;&#65533;n&#65533;#&#65533;&#65533;&#65533;&#65533;&#65533;~!&#65533;]	&#65533;&#65533;-WAk]&#65533;[)&#65533;<N&#65533;&#65533;&#65533;P&#65533;"&#65533;&#65533;D^&#65533;&#65533;&#65533;&#65533;&#65533;&#65533;~@,&#65533;&#65533;&#65533;&#65533;&#1633;&#65533;&#65533;v&#65533;&#65533;&#65533;F&#65533;@&#65533;&#65533;$j&#65533;iA]pRB?)6&#65533;&#65533;xd!&#65533;g&#65533;>z1h=&#65533;&#65533;x&#65533;&#65533;&#65533;C,c-&#65533;Hl&#65533;m*&#65533;&#65533;&#65533;!	Jj"&#65533;w&#65533;#&5&#65533;G?z&#65533;~?&#65533;!&#65533;x&#65533;s&#65533;&#65533;v&#65533;&#65533;O&#65533;&#65533;&#65533;&#65533;&#65533;&#65533;&#65533;abT&#65533;&#65533;@&#65533;&#65533;&#65533;|&#65533;&9&#632;]>pv&#65533;&#65533;d)&#65533;9rE&#1040;3&#65533;2&#65533;&#65533;7y&#65533;^&#65533;&#65533;&#65533;&#65533;tv&#65533;8&#65533;c&#1189;/&#65533;&#65533;&#65533;n&#65533;&#65533;&#65533;^&#65533;(&#65533;p.S{&#65533;&#65533;`3E&#65533;9W&#65533;O:&#1756;adi&#723;\&#65533;&#65533;&#65533;&#65533;&#65533;&#65533;&#65533;&#65533;~&#65533;&#65533;&#65533;3&#65533;&#65533;&#65533;&#65533;&#65533;Y&#65533;*Y&#65533;y&#902;bO&#65533;&#65533;\&#65533;&#65533;&#65533;;&#65533;&#65533;4&#65533;&#65533;qY	&#65533;&#65533;&#65533;&#65533;&#65533;?GJR&#65533;&#65533;&#65533;u&#65533;&#65533;&#65533;&#65533;&#65533;&#65533;'&#65533;&#65533;h&#65533;XJ&#65533;&#65533;&#65533;&#65533;\h&#65533;&#65533;&#65533;4*DN&#65533;&#65533;NY&#65533;&#850;&#65533;&#65533;&#65533;<&#65533;&#65533;f&#65533;:2T&#65533;?&#65533;&#65533;&#65533;x&#772;>|&#948;&#65533;&#1786;>&#65533;&#65533;.!L%0&#65533;&#65533;Q&#65533;ScE&#65533;Z&#65533;&#65533;&#1428;.u&#65533;'&#65533;dZ%=	N&#65533;lP=&#65533;T&#1659;&#65533;
&#65533;?@&#65533;*|b&#65533;?&#434;&#65533;J&#65533;H&#65533;X!R&#65533;n4&#65533;&#65533;m+&&#65533;J&#65533;&#65533;VV&#65533;&#65533;&#65533;kf&#65533;Y&#65533;&#65533;Y&#65533;&#65533;&#65533;&#875;CG;&#1277;"M&#65533;&#65533;M-V&#65533;&#65533;&#443;&#65533;&#65533;&#65533;-&#65533;*2A&#65533;&#1558;&#65533;&#65533;&#65533;ls+=&#65533;65&#65533;&#65533;-&#65533;&&#65533;JA&#842;6&#65533;&#65533;M&#65533;|8&#65533;&#65533;2&#65533;&#65533;&#1373;O&#15765;Vi"&#65533;&#65533;]D(-&#65533;&#65533;&#65533;&#65533;&#65533;&#65533;&#65533;&#65533;&#65533;x;+W&#65533;&#65533;&#65533;&#65533;&#65533;&#65533;-x&#65533;F^&#65533;&&#65533;&#65533;=.D&#65533;K_&#65533;4&#65533;&#65533;-&#65533;C8&#65533;&#65533;&#65533;hW&#65533;urw&#65533;[&#65533;Kv&#65533;F&#65533;&#65533;&#65533;&#65533;&#65533;#N&#65533;&#9519;&#65533;&#1529;&#65533;c&#65533;&#65533;szgbk&#65533;&#65533;.&#65533;&#65533;>t&#65533;dl&#65533;&#65533;X&#65533;G=&#65533;&#65533;&#65533;]&#65533;&#65533;p&#53615;&&#65533;K&#65533;	k&#65533;&#65533;&#65533;&#737;N&#65533;W8&#65533;d&#65533;E!&#65533;&#65533;&#65533;[&#65533;&#65533;&#65533;&#65533;&#65533;&#65533;_&#65533;K&/&#65533;&#65533;&#65533;&#861;p&#65533;L[&#65533;8&#65533;&fZ&#65533;&#65533;&#65533;R&#65533;&#65533;n|m|&#65533;&#65533;i&#65533;#&#65533;^6r&#65533;_&#65533;&#65533;&#65533;&#198; &#65533;)&#65533;&#65533;b'C&#65533;&#65533;v&#65533;2&#65533;&#65533;&#65533;&#65533;</&#65533;"&#65533;r&#65533;&#65533;i&#65533;B&#65533;&#65533;&#65533;&#65533;}h&#65533;u&#65533;A&#65533;&#65533;V&#65533;O2I-&#65533;&#65533;8"G&#65533;.Z&#65533;&#65533;L&#65533;B&#65533;&#65533;&#65533;Eh?Kp&#65533;U&#65533;&#65533;&#65533;&#65533;`A/&#65533;&#1387;v&#65533;&#65533;g&#65533;&#65533;"&#65533;~&#65533;&#65533;5&#1594;m&#65533;E&#305;'&#65533;EA&#65533;>&#65533;a&#65533;&#65533;&#65533;E&&#65533;]>9&#65533;v&#65533;u&#65533;&#65533;Mjj[&#1707;&#65533;,&#65533;&#65533;&#65533;OR&#65533;&#65533;&#1998;&#65533;1&#65533;Lv%&#65533;&#65533;6&#65533;u&#65533;2&#65533;Kl&#65533;&#65533;&#65533;-(&#65533;&#65533;9&#1595;&#65533;u&#1781;G&#65533;g&#65533;&#65533;&#65533;&#65533;&#65533;7d[e>W[&#65533;&#65533;&#65533;&#65533;&#634;&#65533;+&#65533;&#1742;&#65533;x&#65533;&#669;&#65533;]#&#880;&#65533;H&#65533;;&#776;CX&#65533;l&#790;wZ&#65533;&#65533;6&#65533;&#65533;s&#65533;5&#65533;W&#65533;&#65533;}+&#65533;&#65533;+?8&#65533;m&#65533;;&#65533;&#7940;+9]X[&#65533;,=&#65533;%%a[J&#65533;&#65533;&#65533;V&#65533;&#65533;&#65533;&#65533;&#65533;&#65533;&#65533;&#65533;&#65533;0w&#65533;&#65533;&#65533;N&#65533;&#65533;&#65533;&#65533;2&#65533;9&#65533;y&#65533;&#65533;qJ\&#65533;&#65533;&#65533;&#65533;&#65533;&#65533;D&#65533;&#65533;b(Co&#65533;&#65533;&#65533;&#65533;?0&#65533;`G&#65533;&#65533;&#65533;&#65533;`x&#65533;&#65533;fPy&#65533;&#65533;Nm&#65533;&#65533;&#65533;&#65533;+K&#65533;&#65533;p&#65533;;<&#65533;_O&#65533;/&#65533;&#65533;s&#65533;&#65533;Y&#65533;L&#65533;&#65533;&#65533;N&#65533;&#695;]&#65533; &#65533;~rz&#65533;&#65533;w&#65533;;&#65533;ou&#65533;&#65533;&#65533;&#65533;&#65533;&#65533;&#65533;&#65533;q&#65533;z+o[&#65533;&#65533;&#65533;ly&#65533;u&#65533;&#65533;G#A&#65533;&#65533;&#65533;&#65533;{&#65533;&#65533;&#65533;&#65533;&#65533;&#65533;&#65533;&#65533;Bp&#65533;-m&#65533;0&#65533;n&#65533;5&#65533;&#1769;7}&#65533;&#65533;}z&#65533;W&#65533;&#65533;?5m&#65533;^xo&#65533;&#65533;&#65533;/&#65533;&#65533;&#65533;d#.c]RY`&#65533;&#65533;&#65533;%&#65533;&#65533;~&#65533;&#65533;&#65533;&#65533;&#65533;>&#65533;&#65533;?|R&#65533;B%79,&#65533;'&#65533;N&#65533;B&#65533;&#65533;7}N'&#65533;8s&#1879;e&#65533;A&#65533;&e8W&#65533;&#65533;Vv5R&#65533;'Y&#65533;I&#65533;a&#65533;&#65533;~&#65533;{&#65533;&#65533;{&#65533;' &#65533;&#65533;&#65533;v &#519;$we &#65533;DVg}}W&#65533;&#65533;'&#65533;&#1495;d&#65533;v&#65533;&#65533;{Vs&#65533;d=Hs&#65533;&#65533;Gh^&#65533;3&#65533;&#65533;~8J(|#&#65533;|r&#65533;&#65533;&#65533;&#65533;VT&#65533;i&#65533;&#65533;g&#65533;"}{&#65533;&#65533;x&#65533;N&#65533;&#65533;&#65533;&#65533;wu&#65533;p4&#65533;d`&#65533;]U&#65533;&#65533;:&#65533;j&#65533;l(~7&#65533;z&#65533;&BSMG&#65533;~x&#65533;&#65533;"&#516;|&#65533;~hNx&#65533;&#65533;G&#65533;&#65533;w
!&#65533;c\8&#65533;P&#65533;&#65533;4&#65533;&#65533;a&#65533;u&#65533;7zkHz	8T&#1539;&#65533;7&#65533;,&#65533;N&#65533;&#65533;E&#65533;-RO&#1412;&#65533;z&#65533;&#65533;}x&#65533;$&#65533;u`&#65533;&#65533;&#65533;X&#65533;&#65533;&#65533;lju&#65533;&#520;&#65533;7eg&#65533;&#65533;&#65533;&#65533;&#65533;/X&#65533;&#65533;&#65533;_X7e&#65533;&#515;&#65533;X&#65533;&#65533;7ps&#65533;&#65533;&#65533;(&#65533;&#65533;H&#65533;&#65533;&#65533;&#65533;&#65533;xX&#65533;O&#65533;r&#65533;&#65533;&#65533;&#65533;x&#1485;&#65533;8&#65533;&#65533;x&#65533;H&#65533;Z8&#65533;&#65533;hs[&#65533;&#65533;w&#65533;&#65533;&#1550;Fh&#65533;&#65533;]&#65533;&#65533;&#65533;&#65533;&#65533;8&#65533;&#65533;H&#65533;&#1432;&#65533;&#65533;&#1551;&#65533;&#65533;&#65533;z&#65533;(z&#65533;g&#65533;ZXY&#65533;x&#65533;&#65533;m&#65533;&#65533;r&#65533;&#448;&#65533;&#65533;&#65533;&#65533;(j&#65533;&&#65533;n&#65533;&#65533;&#65533;&#65533;&#1164;&#65533;&#32853;&#65533;&#65533;&#65533;&#65533;&#65533;&#65533;&#65533;&#65533;&&#37866;Xr,XV&#65533;&#65533;&#65533;g&#65533;C&#65533;8J&#65533;Hu&#65533;z&#65533;&#65533;&#65533;5&#65533;&#65533;u>8x7&#65533;w/1+&#65533;8&#65533;+&#65533;~&#65533;8&#65533;K&#519;&#192;&#65533;&#65533;&#1556;M&#65533;k&#65533;zp]n6
&#65533;ro&#65533;&#65533;i&#65533;2&#595;
&#1614;&#65533;v&#65533;[&#1605;&#65533;&#65533;`&#65533;&#65533;p&#65533;\&#65533;,{&#65533;f#&#65533;xF)&#65533;&#1112;&#65533;xY&#65533;'Y&#65533;&#65533;&#535;Ny&#65533;P&#65533;&#65533;'&#65533;dx%2&#65533;T&#65533;&#1429;&#33512;'&#65533;&#312;&#65533;cha&#65533;&#65533;&#65533;k&#65533;hs&#65533;*!\Rwx&#65533;y9&#65533;%9&#65533;(&#65533;&#65533;&#1432;&#65533;&#65533;&#65533;&#65533;&#65533;a&#65533;0&#65533;&#65533;&#65533;&#65533;p&#65533;Y&#65533;3I&#65533;&#65533;Y&#65533;&#65533;iY&#65533;&#65533;&#65533;&#65533;^7&#65533;&#65533;&#65533;&#65533;&#65533;c&#65533;&#65533;xv&#65533;&#65533;&#65533;W&#65533;~&#617;&#65533;&#953;&#65533;ui&#65533;&#65533;I&#65533;&#65533;X&#65533;z&#65533;&#65533;&#65533;&#65533;&#65533;)&#65533;&#65533;*&#65533;&#65533;&#65533;(&#65533;&#65533;&#65533;I&#65533;&#65533;&#65533;&#65533;VW&#65533;&#65533;)&#65533;Q&#65533;&#65533;&#65533;&#65533;}&#65533;&#65533;
&#65533;&#65533;&#65533;9~xe\&#65533;x8D&#65533;p&#65533;w&#65533;&#65533;&#65533;&#668;&#65533;y&#65533;HI&#65533;K&#65533;&#65533;&#65533;&#65533;&#65533;I
&#65533;&#65533;&#1629;&#65533;&#65533;y&#65533;&#1624;wf&#65533;d&#65533;&#38497;&#65533;&#65533;y&#65533;&#15939;&#65533;z&#65533;&#65533;A#&#65533;P&#65533;T&#65533;f&#65533;v&#65533;9y&#65533;&#65533;.&#65533;&#65533;Z&#65533;&#65533;)|&#65533;&#65533;6&#65533;&#65533;&#65533;&#65533;&#65533;&#669;;&#666;&#65533;)&#65533;&#65533;f&#65533;:&#65533;.&#65533;&#65533;0I&#65533;GZ`&#65533;m&#432386;F&#65533;&#65533;yC&#65533;E2&#65533;5F&#65533;&#65533;O&#65533;&#65533;&#65533;	&#65533;&#65533;&#65533;&#65533;]&#65533;b*&#65533;`&#65533;&#65533;&#65533;`&#65533;Ix&#65533;:&#65533;&#65533;y&#65533;&#65533;&#65533;&#65533;8j&#65533;q0&#65533;r&#1699;&#65533;&#39106;Y&#65533;Zi&#65533;&#65533;&#65533;rD&#65533;&#65533;M:&#65533;&#65533;&#65533;E&#65533;C9&#65533;k&#65533;&#65533;j2&#65533;%&#65533;"/&#65533;&#65533;k&#65533;&#129;&#549;`Z&#65533;dj&#65533;&#65533;*&#65533;K)&#65533;k
|&#65533;J&#65533;&#65533;I&#65533;jZ&#65533;&#65533;&#65533;(:
t&#65533;&#65533;&#65533;j&#65533;;&#65533;&#65533;|*&#65533;&#65533;&#65533;&#65533;&#65533;&#65533;&#65533;](m&#65533;&#65533;&#65533;E
&#65533;P&#65533;g&#65533;&#65533;!&#65533;&#65533;&#65533;&#65533;A&#1180;*J&#65533;&#65533;z&#65533;&#65533;z&#65533;2|&#65533;&#65533;&#65533;&#842;&#65533;KY&#65533;p&#65533;
&#65533;&#65533;&#682;&#1578;&#65533;!&#65533;&#65533;&#65533;&#65533;&#65533;L&#65533;\&#1611;&#26200;&#65533;&#65533;&#65533;&#65533;&#65533;sk&#65533;5M&#65533;&#65533;&#665;*&#65533;)&#65533;&#65533;j&#65533;&#618;&#65533;&#65533;&#65533;&#65533;&#65533;&#614;z&#65533;&#65533;
&#65533;>&#65533;Z&#65533;&#1466;&#65533;&#1626;&#65533;|*&#65533;&#1930;&#65533;&#65533;&#65533;&#65533;&#19014;&#65533;
&#65533;&#1175;&#65533;&#65533;&#65533;&#65533;&#65533;3&#1017;&#65533;&#65533;*&#65533;&#65533;&#65533;&#65533;&#65533;&#65533;_&#65533;&#65533;&#65533;j&#65533;"&#65533;&#65533;&#65533;U&#65533;#K&#65533;3&#65533;4&#65533;&#65533;&#65533;z&#65533;j&#65533;&#65533;Z&#65533;&#1562;&#65533;&#65533;	&#65533;&#65533;&#65533;	{&#65533;&#65533;&#65533;&#65533;&#65533;&#65533;&#65533;&#65533;&#65533;&#65533;ZF&#65533;$a&#65533;&#65533; kO*yM&#1777;R;&#65533;R[&#65533;&#65533;&#65533;&#65533;${yZ&#65533;&#65533;&#954;&#65533;*&#65533;&#65533;j&#687;b+2&#65533;&#65533;&#65533;N&#65533;&#65533;&#1577;&#65533;4&#65533;5k&#65533;i&#65533;&#65533;9&#65533;&#65533;&#1709;&#65533;&#65533;&#65533;O<+&#65533;&#65533;&#65533;&#65533;f&#65533;!&#65533;&#564;&#65533;&#65533;&#65533;&#65533;&#65533;&#65533;\&#65533;&#65533;&#65533;j&#65533;&#65533;&#65533;&#65533;J&#65533;&#65533;&#65533;*&#65533;&#65533;e+1&#739;k&#65533;&#65533;n{&#65533;lk&#65533;p+&#65533;r{&#65533;[x&#1776;&#65533;V&#65533;&#65533;,h*&#65533;&#65533;&#65533;&#65533;&#65533;&#65533;Q&#65533;&#65533;&#65533;j]V{&#65533;&#65533;&#65533;&#65533;&#65533;&#65533;&#65533;&#65533;&#1735;0&#65533;&#65533;&#65533;&#65533;&#65533;&#65533;i;&#65533;&#65533;&#65533;&#65533;&#65533;k&#65533;&#65533;&#65533;&#65533;&#65533;&#65533;
;&#65533;&#1962;&#65533;Mj&#65533;&#65533;&#1715;&#65533;&#65533;&#65533;&#65533;&#65533;&#65533;#&#65533;)I*&#1722;h
&#65533;&#65533;&#65533;+&#65533;(&#65533;x&#65533;&#65533;&#65533;{&#65533;&#65533;&#65533;&#65533;&#65533;&#65533;&#65533;&#65533;&#65533;v&#65533;&#655;a&#65533;&#65533;&#65533;t&#65533;&#65533;h&#65533;&#65533;m&#65533;&#65533;&#65533;&#65533;&#65533;&#65533;k&#65533;&#65533;g&#65533;&#65533;&#65533;}&#3629;J&#65533;&#65533;y{&#65533;b&#65533;&#65533;&#65533;	&#65533;&#65533;&#65533;_Z&#65533;&#65533;&#65533;&#65533;:&#65533;&#65533;H&#65533;&#65533;&#65533;&#65533;&#65533;+&#65533;,k&#65533;&#65533;&#65533;&#65533;&#65533;&#1274;k*&#65533;&#65533;*&#65533;&#65533;&#65533;2k&#65533;&#727;&#65533;&#65533;&#65533;&#65533;&#65533;&#65533;&#65533;&#65533;&#65533;&#65533;&#65533;&#65533;'&#65533;&#65533;K&#65533;\&#65533;(*&#65533;Q&#65533;&#65533;T[Ie&#65533;&#65533;;&#65533;|&#65533;H|h&#65533;&#65533;&#65533;&#65533;&#690;y&#65533;_&#65533;&#65533;&#65533;;&#65533;&#65533;[&#65533;~&#65533;&#65533;&#65533;&#65533;&#65533;-&#65533;&#65533;0&#65533;&#65533;1&#792;Y6&#65533;&#65533;+&#65533;6&#65533;&#65533;\&#65533;&#65533;p&#65533;&#65533;&#65533;>&#65533;&#65533;A&#65533;&#65533;[&#65533;&#65533;@&#65533;l&#65533;W&#65533;&#65533;ILt&#65533;&#65533;&#65533;&#65533;&#65533;&#65533;&#65533;&#65533;P&#65533;&#65533;^&#65533;&#65533;K&#65533;&#65533;H&#65533;&#65533;&#65533;&#65533;Z&#65533;&#65533;&#65533;&#65533;]&#65533;^<&#65533;hP&#65533;&#65533;{&#65533;9&#65533;&#65533;\&#65533;<&#65533;&#65533;&#1664;&#65533;&#65533;&#65533;&#65533;&#65533;&#65533;@&#486;<&#65533;ul&#65533;{&#65533;&#65533;'+&#65533;&#65533;&#65533;M&#1807;&#65533;,&#706;&#65533;&#65533;&#65533;{yh&#65533;&#65533;#&#1839;&#65533;k&#65533;&#65533;&#65533;&#65533;vz&#65533;&#65533;g&#65533;.,&#65533;&#65533;;&#65533;n;&#782;&#406;,&#65533;c&#65533;&#607;&#65533;&#65533;&#1852;>edx&#65533;Z&#65533;&#65533;&#497;&#65533;&#496;,&#65533;&#65533;&#65533;&#448;<&#756;L&#954;&#65533;&#65533;#&#65533;&#65533;&#65533;&#65533;&#65533;0+&#65533;[L&#65533;&#65533;&#65533;&#65533;&#65533;&#65533;&#65533;+&#65533;&#65533;\&#65533;t+&#65533;=[&#65533;:&#65533;&#65533;e3F&#65533;Q[&#65533;w&#65533;&#685;&#65533;&#65533;!&#65533;&#65533;~,&#65533;&#65533;&#65533;&#65533;Y&#950;|&#65533;&#65533;&#743;h&#547;:&#65533;&#65533;&#65533;&#65533;]&#65533;&#65533;&#65533;&#65533;>j&#65533;&#65533;|&#65533;o&#65533;&#65533;&#65533;\&#65533;h&#65533;&#65533;%&#65533;&#65533;&#65533;|&#65533;&#65533;&#65533;E&#65533;*&#65533;z&#65533;&#65533;L&#1067;&#65533;,&#65533;&#65533;&#65533;xy&#65533;&#65533;&#65533;&#65533;&#65533;>]&#65533;&#65533;5&#65533;&#65533;l&#65533;q
&#977;&#65533;&#65533;&#65533;&#65533;&#65533;l&#65533;&}&#65533;,&#65533;&#65533;&#65533;&#65533;Q:&#65533;be&#65533;	L&#65533;&#65533;K&#65533;z<}&#1275;&#65533;&#65533;2&#65533;&#1272;&#65533;&#65533;d=&#65533;-&#1285;L&#65533;&#65533;&#65533;&#1422;&#65533;&#65533;G&#65533;&#65533;^&#65533;&#65533;K&#65533;&#65533;cP&#65533;e&#1084;+}&#65533;s&#65533;v&#65533;&#65533;k&#65533;[&#329;&#65533;)1&#65533;&#65533;&#65533;Z&#65533;`&#65533;&#65533;g&#65533;&#1585;\&#65533;?&#65533;&#65533;ML&#65533;&#65533;&#65533;&#65533;n]&#65533;&#65533;<&#984;&#65533;&#65533;Mm&#1500;=2&#65533;&#65533;8&#65533;&#65533;,&#65533;&#65533;/x&#65533;&#65533;&#65533;D&#65533;x&#65533;&#1722;&#65533;&#65533;a&#65533;g&#65533;5&#65533;&#65533;M&#65533;&#1548;&#65533;&#65533;&#65533;&#65533;&#65533;&#65533;&#65533;&#1098;&#1815;&#65533;m&#65533;v:&#65533;&#828;&#794;M&#1501;]&#1499;l&#65533;N-&#65533;z&#65533;e&#65533;&#65533;&#65533;H&#65533;,uH&#65533;L&#65533;&#65533;}&#1544;M&#65533;&#65533;&#65533;&#65533;m&#1783;&#65533;&#65533;&#65533;&#65533;&#65533;&#65533;&#65533;,&#65533;&#65533;&#65533;&#65533;&#157;&#65533;j&#65533;&#65533;r&#65533;&#65533;&#65533;&#1949;&#65533;&#1823;]&#389;
&#65533;4&#65533;p9&#65533;&#65533;&#65533;&#65533;|&#65533;&#1565;&#1907;&#65533;&#65533;&#65533;&#1893;J&#65533;m-&#1973;&#65533;l&#65533;&#1595;|y&#65533;^&#65533;&#65533;M&#65533;&#65533;&#65533;&#65533;&#65533;&#65533;&#65533;&#65533;&#65533;&#65533;&#65533;|]&#65533;y&#65533;d&#65533;<&#1892;&#65533;&#65533;&#65533;&#65533;N&#65533;%&#65533;&#1875;&#65533;&#766;&#1812;&#65533;.&#65533;&#1734;&#65533;&#65533;)&#65533;&#65533;n&#886;J&#65533;t&#65533;&#65533;&#65533;&#65533;&#65533;&#65533;&#65533;&#65533;@n&#65533;&#1585;&#65533;2}&#65533;t\&#1073;&#65533;&#65533;&#65533;&#65533;&>&#65533;&#65533;j&#65533;;&#65533;b&#724;&#65533;&#553;9&#65533;&#65533;+&#65533;&#65533;&#65533;&#65533;&#65533;K&#65533;8&#65533;&#65533;j&#65533;&#65533;>n&#65533;&#65533;v&#65533;j&#65533;&#65533;D&#65533;!&#65533;&#65533;I&#65533;&#19244;&#65533;&#65533;&#65533;&#65533;NN&#65533;&#65533;&#65533;&#65533;&#65533;&#65533;M&#65533;&#65533;-&#65533;&#1449;&#65533;&&#65533;&#743;z&#65533;_~&#65533;a&#65533;&#65533;&#65533;&#65533;P&#65533;f&#65533;&#65533;^k&#65533;&#65533;/&#65533;p	&#65533;q.&#65533;&#65533;Z&#65533;v&#65533;&#40589;&#65533;+&#65533;&#65533;N&#65533; &#21757;&#65533;&#65533;&#796;;&#1161;&#65533;&#65533;&}&#65533;b&#65533;&#65533;&#65533;&#65533;&#65533;&#65533;~&#65533;@w&#65533;;&#1048;N&#65533;'&#65533;&#65533;=&#65533;&#65533;>&#65533;&#65533;|&#65533;&#65533;]&#65533;&#65533;V~&#524;&#65533;&#65533;&#65533;&#1112;&#65533;&#65533;&#700;&#65533;M&#65533;&#65533;^&#624;~&#65533;a&#65533;&#65533;h&#65533;&#1843;.&#65533;&#65533;8&#20069;&#65533;&#65533;&#65533;&#1350;&#65533;&#65533;<&#65533;&#65533;&#65533;	&#65533;&#65533;e;&#65533;&#65533;&#65533;JY&#65533;&#65533;&#65533;Rn&#65533;&#65533;-&#65533;`^&#65533;,&#973;&#65533;&#64590;&#65533;`&#65533;&#65533;&#1854;&#65533;?{&#65533;D&#65533;&#65533;&#65533;>&#1239;&#65533;&#65533;&#65533;&#65533;&#65533;&#65533;&#542;&#65533;&#65533;&#65533;zn&#65533;&#65533;1&#65533;&#65533;l&#65533;qg&#65533;o}&#65533;+&#65533;&#65533;"&#65533;&#65533;#O&#65533;&#65533;&#65533;&#1646;n&#65533;&#65533;&#65533;&#65533;&#65533;&#65533;&#65533;&#65533;M&#65533;&#65533;&#65533;&#65533;G&#1594;^&#65533;]&#65533;&#65533;&#65533;&#65533;&#65533;&#65533;<O&#65533;W&#65533;&#65533;&#65533;&#65533;&#65533;&#65533;7z&#65533;&#65533;&#65533;&#1446;&#65533;&#65533;&#65533;&#65533;&#65533;>&#65533;&#65533;~&#1819;&#65533;&#65533;&#65533;&#65533;&#65533;,&#65533;&#55115;&#65533;:|&#833;=&#65533;&#65533;Q&#65533;&#65533;&#65533;&#65533;&#65533;:&#65533;&#65533;=&#65533;&#65533;>&#65533;]&#65533;&#65533;&#65533;&#65533;&#65533;&#65533;AFO&#65533;&#65533;&#65533;&#65533;&#65533;&#65533;=&#65533;i&#65533;&#65533;U&#65533;/&#65533;-_&#65533;+&#65533;l~Y&#65533;&#1868;&#65533;
&#65533;"&#65533;&#65533;d_&#65533;v&#65533;&#65533;&#65533;_&#65533;s&#65533;&#65533;&#65533;&#65533;0&#65533;&#726;&#65533;&#65533;L&#65533;&#65533;&#65533;&#65533;v&#65533;&#65533;n&#65533;}&#65533;&#65533;&#1941;.&#65533;&#65533;~&#65533;D&#57967;&#65533;&#65533;&#65533;&#65533;&#65533;| &#65533;&#65533;&#1240;o&#65533;&#65533;?&#65533;&#65533;&#65533;&#65533;&#65533;~&#65533;&#65533;&#65533;&#65533;&#65533;L&#1823;&#65533;&#65533;&#65533;&#65533;|&#65533;&#65533;_&#65533;&#65533;K&#1702;?&#65533;&#65533;&#65533;t&#65533;&#65533;&#65533;&#65533;&#65533;&#65533;&#65533;~&#65533;&#65533;&#65533;&#65533;&#65533;&#65533;A&#65533;O&#65533;>&#65533;&#65533;'<&#65533;&#830;&#65533;!&#65533;&#65533;&#65533;&#65533;&#65533;&#65533;?&#65533;&#65533;/&#65533;&#65533;?&#65533;&#65533;&#65533;*&#65533;&#65533;g&#65533;&#65533;&#65533;&#65533;n&#65533;	&#65533;&#65533;&#65533;7&#65533;&#65533;&#65533;&#65533;!X&#65533;&#65533;A&#65533;w&#65533;,T&#65533;&#65533;&#65533;C;#N&#65533;X&#65533;&#65533;E&#65533;z2n&#65533;&#65533;&#65533;&#388;)&#65533;C&#65533;&#65533;0&#65533;oTz\&#65533;reJ71&#65533;&#804;	&#65533;f&#65533;49u&#65533;D&#65533;&#65533;g&#65533;A&#65533;e&#65533;&#65533;&#65533;H&#65533;.3&#65533;&#65533;&#65533;M&#65533;N&#65533;&#692;J&#65533;&#196;m&#65533;&#65533;&#65533;+&#1516;a&#65533;
&#1226;&#65533;&#65533;Y&#65533;&#65533;v&#65533;b&#65533;&#65533;m)&#65533;&#65533;&#65533;j&#65533;[&#65533;&#65533;]&#65533;&#65533;&#65533;&#65533;&#65533;&#65533;&#65533;o#&#65533;&#65533;&|&#65533;&#65533;&#65533;A&#65533;\&#65533;&#65533;&#65533;&#12560;#O&#65533;X&#65533;cX&#65533;&#65533;5of&#65533;1$&#65533;&#65533;Y&#65533;L&#65533;&#65533;&#65533;K&#1321;&#1516;&#410;%O&#1585;&#65533;&#934;&#65533;&#65533;&#65533;&#65533;m&#65533;&#220;R&#65533;&#699;7S&#65533;h&#65533;&#65533;&#65533;&#65533;&#65533;Y&#65533;kk&#65533;ewn^&#34438;&#65533;&#65533;.&#65533;&#65533;&#65533;&#65533;&#65533;o&#65533;&#65533;X2e&#65533;&#65533;&#65533;[&#65533;,&#65533;&#65533;y&#65533;q6kd&#65533;>e&#65533;&#1124;M&#65533;>M_&#65533;j&#65533;jt&#65533;&#65533;o&#65533;m&#65533;&#65533;&#65533;&#1904;&#65533;&#65533;S&#65533;&#65533;&#65533;s&#65533;,&#65533;L&#65533;-&#65533;{&#65533;&#65533;&#65533;&#65533;&#65533;&#65533;:&#1326;;&#65533;&#65533;N&#65533;&#65533;&#65533;=&#65533;6&#65533;,=MjE&#65533;&#65533;+&#65533;&#65533;Z&#65533;&#65533;F&#65533;&#61135;$&#65533;&#65533;J&#65533;5r&#65533;	4r&#65533;|Kp&#65533;&#65533;&#65533;p2&#65533;%kJ&#65533;&#65533;"nB
Q&#65533;&#65533;&#65533;&#1712;:?d$D&#65533;41<&#65533;&#916;&#65533;&#328;&#65533;c&#65533;M&#65533;&#1412;q&#65533;&#65533;&&#65533;&#65533;&#65533;&#65533;&#65533;i&#65533;&#65533;v&#65533;&#65533;!&#65533;H#QR&#65533;I&&#65533;NBF&#594;P&#65533;
&#65533;&#65533;K&#65533;&#65533;3L1&#65533;4SMN;&#65533;sN&#65533;&#1804;T85#&#65533;T<KR&#65533;&#65533;&#65533;&#1329;G&#65533;f&#65533;&#65533;&#65533;&#65533;&#65533;&#65533;"}*ID{]&#65533;E}0&#65533;&#65533;x&#65533;RRJ&#65533;&#65533;&#65533;&#65533;L5&#65533;YhK&#65533;T"&#518;1&#65533;T;W&#65533;&#65533;&#65533;m&#65533;C&#65533;M&#65533;R[&#65533;%r]&#65533;&#65533;&#65533;?&#65533;&#65533;&#65533;&#1442;p&#65533;P$&#65533;&#65533;&#65533;Wz&#65533;D2Ja&#65533;&#65533;&#65533;&#65533;+&#65533;E6YL-&#65533;.`g&#65533;&#65533;&#65533;`&#65533;&#65533;&#65533;[&#65533;9b&#1570;<&#65533;m&#65533;U&#65533;e&#65533;&#65533;bw3&#65533;&#843;y&#65533;&#65533;&#65533;&#65533;{&#65533;&#695;&#65533;|&#65533;]W&#65533;&#65533;&#65533;&#1152;&#65533;"&#65533;Y&#65533;c&#65533;6&#65533;&#65533;&#65533;&#65533;&#65533;=&#65533;&#65533;&#65533;&>&#65533;&#65533;s&#65533;&#65533;&#65533;&#65533; 5.zc	&#65533;&#65533;W&#1794;&#65533;X|&#65533;&#65533;Te&#65533;[&#65533;&#65533;&#65533;&#65533;&#65533;&#65533;&#65533;f&#65533;&#65533;&#65533;k&#65533;S&#851;&#65533;^}&#65533;&#65533;1>&#65533;&#65533; &#65533;&#65533;O&#65533;}&#65533;5Ib&#65533;&#65533;{d&#65533;%<&#65533;&#65533;/&#65533;\&#65533;:1f&#65533;&#65533;&#65533;z&#65533;;&#65533;;E&#65533;&#65533;[&#65533;&#65533;p&#65533;&#65533;&#65533;>e:;6&#65533;h&#65533;V&#65533;&#65533;#7&#65533;&#1526;*&#59735;JWd}G&#65533;&#65533;&#65533;&#65533;"f&#65533;&#65533;d&#65533;&#65533;	!&#65533;?&#65533;v&#65533;&#65533;&#65533;z&#65533;&#65533;g3q;G&#65533;&#65533;&#65533;&#65533;c&#65533;&#65533;=&#65533;&#65533;?]A&#65533;>t&#65533;&#65533;&#65533;t&#65533;&#65533;&#65533;8&#65533;)&#65533;^&#65533;_Z\&#65533;&#65533;&#65533;&#65533;c&#65533;&#65533;j&#1787;&#65533;}&#65533;&#65533;&#65533;&#65533;}&#65533;&#65533;w&#65533;}&#65533;&#65533;&#65533;&#65533;e=;&#65533;X1&#2012;h&#65533;&#65533;lz$&#65533;&#65533;&#65533;xm&#65533;^&#65533;&#65533;^&#510;&#65533;(&#65533;&#65533;d&#65533;&#65533;&#65533;&#65533;&#65533;"&&#65533;d&#65533;0&#65533;c&#65533;&#65533;hF&#65533;&#65533;&#65533;&#65533;oJ&#65533;{&#65533;h\t?=&#65533;O]j&#65533;XH={&#65533;m&#65533;&#65533;&#65533;&#65533;&#65533;&#65533;D&#65533;nP&#65533;&#65533;2	&#65533;i'&#65533;&#65533; &#65533;6&#65533;w&#65533;&#65533;`&#65533;&#65533;D&#65533;&#65533;2RD&#65533;&#65533;l&#65533;&#1188;&#65533;O,t&#65533;a&#65533;&#65533;(&#65533;&#65533;a&#65533;ao&#65533;&#65533;=&#65533;+&#65533;&#65533;(,x&#65533;f&#65533;&#65533;Fl"&#65533;WG$&#65533;&#910;&#65533;&#65533;Q&#65533;&#65533;&#65533;&#65533;*&#65533;&#65533;$3&#65533;&#65533;&#65533;&#65533;v@&#1660;p)&#65533;&#65533;^	h&#65533;&#65533;
{&#65533;&#65533;S&#65533;&#65533;T&#65533;k`&#65533;&#65533;d&#65533;&#65533;H&#65533;$&#65533;(&#65533;	&#65533;&#65533;{&#65533;&#65533;&#65533;	&#65533;&#65533;&#65533;&#65533;&#65533;&#65533;&#1808;&#65533;=!&#65533;&#65533;0&#65533;&#65533;#21&#65533;&#65533;zLR&#65533;&#65533;s,	&#65533;&#65533;&#65533;&#65533;$(&#65533;Q&&#65533;fY_&#65533;&#65533;wJl&#65533;&#65533;=&#65533;&#65533;&#65533;.&#505;Z&#65533;~&#913;&#65533;&#65533;_6&#65533;&#619;xI{&#65533;D&#65533;&#65533;qNt&#65533;&#65533;d&#65533;&#676;'&#65533;D;a&#65533;&#65533;)&#65533;1&#65533;&#65533;QZ&#65533;O&#1827;&#65533;&#65533;&#65533;UBN&#65533;&#65533;Z	&#65533;&#65533;&#65533;&#1179;&#65533;C&#1364;&#65533;&#65533;s&#65533;3LgE-zF6&#65533;3&#65533;&#65533;$f"1&{r
&#65533;&#65533;&#65533;'h&#65533;&#65533;&#65533;&#65533;'&#65533;hK	&#65533;3&#65533;9t&#65533;&#65533;\&#65533;L&#65533;&#65533;&#65533;&#65533;&#65533;&#1595;&#65533;&#65533;&#65533;&#65533;&#1268;&#65533;OY&#65533;TDQ=zT&#65533;3w':U/RR&#65533;FU&#65533;&#65533;g&#65533;T&#65533;&#65533;;&#65533;T&#65533;&#65533;&#65533;&#65533;V&#65533;RW]&#1254;3%k7&#65533;&#65533;M&#65533;&#65533;*&#65533;E&#65533;Ny&#65533;S&#65533;&#65533;&#65533;&#65533;&#65533;&#65533;&#65533;F9&#65533;T&#65533;r&#65533;Z!=Q_5U&#65533;M\Uei &#65533;zXU}&#65533;&#65533;&#65533;X&#65533;Xm6&#65533;&#65533;&#65533;&#65533;C&#65533;Zg&#65533;&#65533;f&#65533;r&#65533;l&#65533;&#65533;y5&#1026;&#65533;e_&#65533;&#65533;^&#65533;&#65533;&#65533;}&#65533;Q&#65533;&#65533;e&#65533;2k&#65533;&#65533;0l/U&#65533; &#1268;A&#65533;&#65533;&#65533;<&#65533;7&#65533;&#65533;&#1260;H&#65533;t&#65533;eRg&#65533;N\&#65533;&#65533;&#65533;$j&#65533;n'&#1169;~
&#65533;&#65533;a&#65533;&#65533;&#1582;&#65533;&#65533;>[&#65533;|&#65533;;.&#65533;&#65533;H&#65533;.&#65533;&#65533;uQ&#65533;$-]&#65533;+&#65533;&#65533;&#65533;{Y&#65533;&H&#65533;f1&#958;*&#65533;_d&#65533;9&#65533;k&#65533;iQ&#65533;&#65533;&#65533;&#65533;&#65533;&#904;&#65533;&#65533;]&#65533;hF&#65533;&#65533;&#65533;ao&#65533;&#65533;&#65533;t&#65533;&#65533;,&#65533;N&#65533;+&#65533;&#65533;7&#65533;]f!T%&#65533;z&#65533;&#65533;&#65533;5&#65533;&#65533;&#65533;_&#65533;<3&#65533;&#65533;Mm`&#65533;&#65533;fw&#65533;&#65533;&#65533;&#65533;&#65533;Hc7&#65533;&#65533;&#65533;&#65533;Sc&#65533;&#65533;P&#65533;BVA&#65533;ip&#65533;&#65533;&#65533;'Y&#65533;&#65533;&#1377;:s1&#11998;&#65533;-^1T	\&#65533;&#65533;B.&#65533;9&#65533;&#65533;i&#65533;&#1042;/wY&#65533;&#65533;-5&#65533;&#65533;[4?V&#65533;C&#65533;$&#65533;&#65533;&#65533;&#65533;%)y&#65533;&#65533;$}}&#65533;\(&#65533;W&#65533;!2&#65533;Ru&#65533;U&#65533;&&#65533;&#65533;t*&#65533;`&#65533;&#65533;`1s9&#1099;>&#65533;w&#65533;^&#65533;&#65533;&#65533;A&#65533;&#65533;&#65533;d&#65533;7s&#818;q&#27676;&#65533;&#65533;iP&#65533;&#65533;&#65533;&#65533;u&#603499;&#65533;&#65533;w&#65533;J-&#65533;&#65533;U[&#65533;]"[&#65533;&#65533;&#65533;UBkE3&#65533;q&#65533;&&#65533;&#65533;`	&#65533;HG8&#892;]&#65533;&#65533;Q8{Z&#65533;Y`v&#65533;&#65533;&#65533;lR_4&#65533;&#621;&#65533;L&#65533;&#65533;U&#65533;&#65533;&#65533;1F&#65533;(U<&#65533;>b&#65533;&#65533;c&#65533;u&#65533;&#65533;=n&#65533;[&#65533;&#65533;F+&#65533;m&#65533;&#65533;^uL&#65533;&#65533;~v&#65533;&#65533;m\&#65533;&#65533;w&#65533;&#65533;&#65533;w&#65533;]&#65533;>&#65533;:&#368;&#65533;&#65533;&#65533;&#65533;L&#1638;Rr&#65533;&#65533;&#65533;u&#65533;&#469;?&#65533;
&#65533;&#65533;&#65533;p&#65533;-&#65533;lz&#65533;[&#65533;&#65533;6&#65533;&#65533;<&#65533;&#65533;b&#65533;&#65533;&#65533;&#65533;&#65533;&#65533;&#65533;W3s&#65533;&#1973;&#65533;l]&#65533;&#65533;&#65533;3&#65533;yj".&#65533;v&#65533;&#65533;&#65533;&#65533;8:&#65533;a&#65533;]&#65533;X :&#65533;;&#65533;qj&#65533;&#65533;B$?j&#65533;&#65533;&#65533;T;w&#65533;OU{&#65533;mr&#65533;\&#65533;[oC&#65533;&#65533;&#65533;Ju&#65533;&#65533;&#65533;&#65533;%|&#65533;&#65533;l&#65533;]&#65533;Y&#65533;&#65533;&#65533;&#65533;&#65533;v&#65533;&#65533;|&#65533;%.9&#65533;Bu&#65533;\&#65533;&#65533;z&#65533;&#65533;)&#65533;&#65533;rU&#65533;[W%&#1656;&#65533;&#65533;&#773;]&#65533;h&&#65533;&#65533;2&#44263;}&#65533;j&#65533;o&#65533;M&#65533;%&#65533;/}&#65533;O?L&#65533;&#65533;y&#65533;&#65533;&#65533;&#40483;&#65533;S&#65533;&#65533;?&#65533;x&#65533;mx&#65533;k&#65533;&#65533;&#65533;{]&#65533;&#65533;_|&#65533;z&#65533;H&#65533;&#65533;&#65533;&#65533;&#65533;&#65533;&#65533;&#65533;&#65533;&#65533;&#65533;c^&#38575;&#65533;&#65533;9umoGM}/}t_&#65533;&#65533;&#65533;;\G&#65533;&#927;&#65533;g&#65533;&#65533;3&#65533;&#65533;_|&#65533;&#1545;tq#&#65533;&#65533;&#65533;&#65533;'&#1143;`&#65533;&#65533;&#65533;%&#65533;&#65533;&#65533;&#537;{w&#65533;&#65533;R&#65533;&#65533;&#65533;&#65533;&#65533;&#65533;&#65533;&#1904;&#1143;>&#65533;&#65533;&#65533;&#65533;&#65533;&#65533;&#65533;&#65533;*@&#65533;&#65533;>&#65533;&#1264;&#65533;[@&#65533;#:&#65533;{@&#65533;&#65533;&#65533;&#65533;)&#65533;&#65533;k&#65533;&#65533;&#65533;?{&#65533;5&#65533;K9&#65533;&#65533;6R&#65533;&#65533;&#65533;&#65533;=&#65533;&#65533;?@&#65533;>&#1129;&#65533;lA&#65533;&#65533;d&#65533;+&#65533;A&#65533;&#65533;&#65533;A&#65533;@	<&#65533;&#65533;=&#65533;&#65533;@&#65533;1&#65533;S&#65533;&#65533;@B<&#65533;<&#65533;&#65533;&#65533;&#65533;>LA(&#65533;B&#65533;9J[Ax&#65533;,N&#65533;<&#65533;&#65533;&#65533;z&#65533;B/&#65533;&#65533;
	&#65533;	&#65533;6&#65533;&#65533;2&#65533;&#65533;&#65533;&#1787;&#65533;:P1<&#65533;&#65533;&#65533;=&#65533;{B9lB)$;&#65533;&#65533;;&#317;&#65533;=-&#65533;&#65533;/&#65533;&#65533;?&#65533;A1&#65533;&#65533;1&#65533;#z&#65533;;&#65533;s&#65533;&#65533;HC4&#65533;5&#65533;&#65533;{&#65533;&#65533;&#65533;&#65533;9&#65533;&#65533;:&#65533;D&#65533;&#65533;8=d7&#65533;&#65533;&#65533;&#65533;&#65533;>&#1336;@E@&#65533;&#65533;A,&#65533;&#65533;3CD<&#195;B&#65533;q&#65533;;z&#276;&#65533;Jt&#65533;&#65533;3Aiz0&#769;B'&#65533;&#65533;M&#65533;&#65533;&#65533;&#65533;Dzy6P&#65533;&#65533;f#Ed&#65533;A&#65533;k&#65533;eD&#65533;&#65533;[EV\DWl&#65533;&#65533;&#65533;E&#65533;B&#65533;&#65533;"&#65533;&#65533;E[$&#65533;]&#65533;F&#65533;&#65533;&LT&#65533;&#65533;&#65533;E`<Ga&#65533;&#65533;&#65533;+&#65533;dlG+xG*&#65533;&#65533;ft&#65533;&#65533;&#65533; &#65533;&#65533;iT&#65533;&#65533;&#65533;&#65533;&#1056;&#65533;&#65533;&#65533;&#65533;n&#65533;&#65533;&#65533;/&#65533;&#65533;&#65533;v1Gt<G&#65533;&#65533;PEv&#65533;Bw&#65533;Ax&#65533;&#65533;yt&#65533;g&#65533;&#65533;&#65533;&#65533;G:&#65533;:&#65533;El4BnH\|&#65533;&#65533;&#65533;E&#65533;&#65533;.&#65533;r&#65533;>&#65533;LH=\H&#65533;k&#65533;c&#65533;B&#1931;&#521;&#65533;I*&#65533;&#65533;&#65533;$&#65533;z$"&#65533;&#65533;G}LlB
IoT8%&#301;&#65533;&#742;&#65533;tA&#65533;|J&#65533;&#65533;B&#65533;&#65533;I4F&#65533;&#65533;&#604;&#65533;Id1&#65533;C&#65533;&#65533;M&#687;<&#65533;&#65533;&#65533;6&#65533;&#1305;&#65533;K&#65533;\I.RK&#65533;&#65533;D&#65533;|&#744;&#65533;,L&#65533;&#65533;*&#65533;I&#65533;&#65533;&#684;&#65533;K&#65533;&#65533;&#530;&#65533;J&#65533;,&#65533;T&#65533;f&#65533;5&#65533; &#65533;|4)&#65533;&#35537;0k&#820;lK&#65533;jJ&#65533;&#727;&#65533;&#65533;|HbE&#65533;&#65533;A&#65533;&#65533;A&#65533;&#65533;L&#65533;&#65533;I&#65533;T&#65533;&#65533;Lj$=&#65533;<)&#65533;&#65533;&#65533;D&#65533;D&#65533;&#65533;L&#65533;&#65533;&#65533;&#65533;&#452;LtiI&#692;L&#65533;T&#65533;&#860;&#65533;RM&#65533;&#65533;&#65533;&#65533;&#65533;#&#65533;&#65533;&#65533;&#65533;+&#65533;*&#65533;&#665;&#65533;MqaN&#65533;&#65533;&#65533;C&#65533;&#65533;&#65533;&#65533;M&#65533;&#152;&#1324;&#65533;,&#65533;/&#65533;N&#1036;&#65533;3&#1824;&#65533;&#65533;&#65533;$&#65533;&#65533;N&#65533;;&#65533;qL&#65533;U&#65533;&#65533;T&#65533;,&#185;&#65533;&#65533;C&#65533;&#65533;N&#65533;d&#65533;&#65533;&#65533;&#65533;&#65533;&#65533;L&#65533;O&#65533;&#65533;&#65533;&#65533;3&#65533;&#65533;tE&#65533;L&#65533;&#1324;&#65533;&#130;&#65533;&#65533;L<D&#65533;N&#299;P($&#65533;F&#65533;&#65533;O&#65533;&#176;&#65533;&#824;PQ&#65533;&#65533;O&#65533;&#65533;)8Q&#65533;&#875;h&#65533;V4Om&#65533;&#65533;l&#65533;&#65533;P	&#65533;o&#65533;Ee&#65533;&#65533;&&#65533;&#65533;&#65533;&#65533;&#65533;&#65533;#{&#65533;&#65533;&#65533;&#65533;&#65533;&#65533;Q4Q&#65533;&#65533;(&#65533;eQ'&#65533;IF&#65533;Q&#65533;TO&#65533;&#65533;&#65533;&#65533;&#65533;&#65533;&#65533;&#65533;<&#65533;&#65533;d&#65533;&#65533;%=&#805; -&#1270;"&#65533;&#65533;#]S&#65533;&#65533;K&#65533;&#65533;TReR(h&#1182;&#65533;RiD1B&#65533;&#65533;P'&#65533;P&#65533;&#65533;O.&#65533;&#65533;,&#65533;=&#355;&#65533;&#65533;&#65533;p2S&#65533;L&#65533;"&#65533;K4&#65533;&#927;3R6]67&#65533;&#65533;8&#65533;&#65533;9&#65533;&#65533;:U&#65533;&#65533;/)&#65533;Q&#65533;&#65533;-M&#65533;&#65533;&#65533;&#65533;-eMT&#65533;&#65533;n&#65533;&#65533;!&#565;&#1295;&#65533;Q{&#65533;d&#65533;U&#65533;:&#65533;&#65533;&#65533;I&#65533;&#65533;J&#65533;TL&#65533;&#65533;K%&#65533;(E&#65533;g&#65533;Fb&#65533;&#65533;&#65533;A%G&#1603;9TYV,&#65533;R&#65533;&#65533;C}&#65533;&#65533;&#1054;&#65533;V&#65533;4R5m&#65533;/&#65533;&#65533;_&#65533;S`W'p&#65533;}&#65533;c&#65533;RdM-&#1500;&#1074;U-TR&#65533;&#325;R&#65533;&#65533;a&#65533;&#65533;b+}&#65533;,u&#65533;N&#236;n]&#65533;n&#65533;VpW&#65533;5&#65533;s&#65533;F&#65533;89&#65533;4VH&#65533;&#65533;&#65533;Q&#65533;&#65533;P&#65533;&#65533;yMUz&#65533;&#65533;&#65533;bC&#65533;~&#65533;V&#65533;&#65533;&#65533;&#65533;T\&#65533;I5Y&#65533;-Xr&#65533;T&#65533;-W&#65533;&#65533;&#65533;&#65533;&#3785;&#65533;+N=&#65533;hA&#903;mWE&#65533;&#65533;&#65533;&#65533;&#65533;&#813;>&#65533;V&#65533;tJ&#65533;y&#65533;&#65533;&#1360;&#65533;U&#65533;&#65533;UfC&#65533;]&#65533;&#65533;^U&#1603;eY&#65533;&#773;e&#1563;}&#65533;&#65533;EU&#65533;&#65533;&#65533;&#65533;Y	uU&#65533;Y&#65533;-&#65533;ZA&#65533;>&#65533;&D&#65533;D&#65533;MZm&#65533;),&#65533;4&#65533;&#65533;U&#65533;,Q&#65533;]&#1622;uY&&#65533;&#65533;&#65533;&#1608;&#65533;&#65533;uM&#65533;w&#65533;Q][&#65533;(&#65533;e&#65533;-&#65533;&#65533;U&#65533;&#65533;QH&#65533;&#65533;&#65533;i&#1765;&#884;M&#65533;&#65533;&#65533;R&#65533;&#65533;E;C&#65533;U&#65533;&#1769;&#65533;[&#65533;&#65533;&#65533;&#65533;&#1645;&#65533;&#65533;:pL.C]&#65533;M\S&#65533;&#65533;&#65533;u	0&#65533;&#135;&#65533;R+&#65533;u[&#1829;7&#65533;&#65533;f&#65533;\P&#65533;&#65533;&#65533;&#65533;&#65533;L&#65533;&#65533;&#1749;e&#65533;=&#65533;&#65533;Y	&#65533;&#65533;S&#65533;\&#65533;&#65533;R&#65533;&#65533;&#65533;&#65533;&#1749;`J&#65533;3[&#341;&#65533;&#65533;4&#65533;&#65533;&#65533;&#65533;&#376;&#65533;&#65533;N&#65533;&#65533;552&#65533;&#65533;&#65533;&#65533;$W&#65533; &#65533;&#65533;5&#65533;%x&#65533;$&#65533;H^&#1412;&#65533;&#65533;}^&#65533;&#65533;S&#65533;&#65533;&#65533;f&#65533;^&#65533;&#65533;&#65533;<&#65533;&#65533;x&#65533;&#65533;&#65533;&#65533;&#65533;&#65533;&#884;&#65533;&#1139;&#65533;]bD&#65533;&#65533;#&#65533;&#65533;\R&#65533;&#65533;&#65533;e_&#65533;&#65533;&#65533;#V&#65533;3&#65533;m&#65533;&#65533;&#65533;&#65533;[&#65533;^&#65533;h&#65533;&#65533;&#65533;_&#65533;&#65533;&#65533;-`3`0&#65533;&#65533;&#65533;&#65533;&#65533;a&#65533;E&#65533;%&#65533;`&#65533;`&#65533;&#65533;&#65533;`&#65533;&#683;&#65533;Sc)&#65533;&#65533;&#65533;H&#65533;mb&#65533;&#65533;&#65533;9&#65533;a&#65533;&#65533;an&#65533;&#876;`L&#65533;q&#65533;&#65533;&#65533;&#65533;>#&#65533;E&#65533;a&#65533;a&#65533;$0&#65533;&#65533;&#65533;&#65533;<]7~c8&#65533;c&#65533;m&#65533;&#65533;^9&#65533;&#65533;(F&#65533;&#65533;]*&#65533;b&#65533;&#65533;N&&#65533;&#65533;&#65533;an&#65533;c#Hd2V&#65533;=&#65533;@&#65533;&#65533;&#65533;&#65533;&#65533;&#65533;&#65533;&#65533;^'&#65533;c<&#65533;d&#65533;R&#65533;JNZ+d&#65533;&#65533;Kd/>dTN1N&#65533;1&#65533;[3>&#13220;R&#65533;}-&#65533;&#65533;OJ&#65533;dM&#65533;[&#65533;<&#65533;=^&#65533;*eQ&#65533;&#65533;@&#65533;b06ddNeef&#65533;V^&#65533;&#65533;e^|&#65533;&#65533;&#65533;&#65533;;&#938;'~OL&#65533;:i]3p&#65533;&#65533;&#65533;\&#65533;f{&#65533;d&#65533;&#65533;&#1282;a&&#65533;b6&#65533;c^&#65533;TffV.c&#65533;}&#65533;E~dY&#65533;R%2&#65533;&#65533;&#65533;&#65533;&#65533;&#65533;d'>\&#65533;&#65533;&#65533;&#65533;&#65533;&#65533;=&#65533;>g?^&#65533;&#65533;&#65533;t&#65533;&#65533;-&#65533;&#65533;S~&#65533;&#65533;&#65533;&#65533;e&#65533;gxvf5T9P&#65533;&#65533;&#65533;h&&#65533;^&#65533;Gx&#65533;N&#65533;&#65533;&#65533;]&#65533;firg&#65533;~&#65533;@:*&#65533;&#65533;K&#65533;b&#65533;&#65533;&#1802;&#65533;hw&#65533;h&#65533;&#65533;h;&#65533;.X&&#65533;P&#1123;&#65533;&#65533;&#65533;&#65533;Na&#65533;h&#65533;&#65533;f&#65533;&#65533;&#65533;E&#65533;
&#65533;&#31382;i-fA&#65533;i&#65533;&#65533;i&#65533;&#65533;i$Pe&#65533;&#65533;i&#65533;&#65533;g&#65533;6b2&#65533;e&#65533;Hbj&#65533;&#65533;=M&#65533;&#65533;&#65533;&#65533;^.&#65533;&#65533;&#65533;&#65533;&#1979;&#43790;&#65533;&&#65533;~S&#65533;.d&#65533;&#65533;f"&#65533;ve/{&#65533;&#65533;$je3U&#65533;-&#65533;j&#65533;^j&#65533;LG&#65533;v&#65533;&#65533;&#65533;k&#830;K&#65533;&#65533;i&#958;&#65533;N&#65533;&#65533;&#65533;>&#65533;&#65533;^&#65533;&#65533;&#65533;>&#65533;i&#65533;7&&#65533;]	&#65533;d&#65533;&#65533;&#65533;~Z&#65533;&#65533;&#65533;&#65533;&#65533;&#846;&#65533;&#65533;&#65533;W&#65533;m&#65533;&#65533;&#65533;5&#65533;J&#65533;&#65533;V&#65533;&#1414;&#65533;&#65533;v&#1426;&#65533;&#65533;&#558;m&#65533;&#65533;&#65533;D&#65533;&#65533;&#65533;&#65533;&#65533;m&#65533;&#65533;&#65533;&#65533;&#65533;&#65533;&#65533;&#65533;6n&#37196;zV&#65533;&#65533;&#65533;R9&#65533;&#65533;&#65533;`[4&#65533;FTN_&#65533;&#65533;m&#65533;&#65533;&#65533;&#65533;&#65533;&#65533;&#65533;&#65533;v&#65533;&#65533;&#65533;&&#65533;.!&#65533;ky&#902; &#65533;&#65533;&#65533;&#65533;A&#65533;&#65533;V&#65533;&#65533;>&#65533;I&#65533;H&#65533;&#65533;&#65533;&#65533;&#676;&#65533;	&#65533;&#65533;&#65533;fh&#65533;&#65533;o&#65533;&#65533;mv&#65533;&#65533;wV&#65533;&#65533;&#65533;o&#65533;"(&#65533;&#65533;}e+5&#65533;lnm&#65533;W&#65533;m&#1790;m&#766;p&#65533;&#65533;&#65533;&#65533;&#65533;&#65533;[S&#65533;&#65533;!r7&#65533;^.l&#65533;&#65533;#&#65533;Zpgo&#65533;nm&#65533;&#65533;&#65533;&#65533;&#65533;2&#65533;&#1083;&#65533;pa&#65533;p&#65533;q&#65533;&#65533;&#65533;&#65533;!s!7&#65533;p&#65533;z&#65533;	&#65533;&#65533;Z&#65533;&&#65533;=A_&#65533;r&#65533;&#65533;r&#65533;&#65533;C&#65533;&#65533;&#65533;&#65533;&#65533;o&#65533;&#65533;k0n&#65533;27sB'r5'p$gcgfrw&#65533;f&#65533;&#65533;o&#65533;&#65533;+W&#65533;s&#65533;n-oh/&#65533;s?&#65533;/&#65533;h&#65533;Bu3?tDOtwt&#65533;1jA}&#65533;/&#65533;m)&#65533;&#65533;'&#65533;9o&#65533;&#65533;y3&#30755;&#65533;.?&#65533;K&#65533;l=&#65533;&#65533;N&#65533;Pk&#65533;&ucdGvSoPM&#65533;5U_u&#65533;5&#65533;&#65533;sX&#65533;jI&#65533;r&#65533;&#65533;&#65533;L&#65533;]&#65533;&#65533;Q&#65533;u`va&#65533;T&#65533;>vt&#65533;u!&#65533;tms&#65533;v-Sbm&#65533;&#65533;8&#65533;?Z&#65533;tnw&#65533;v^&#65533;uJ&#65533;&#65533;M&#65533;&#65533;&#65533;&#65533;&#65533;&#65533;N&#65533;u_&#65533;Hqfw&#65533;T&#65533;w&#65533;Fw&#65533;6|&#65533;Wh(&#65533;u&#65533;p&#65533;	f~&#65533;w&#65533;&#65533;w&#65533;&#65533;U-&#65533;&#65533;&#65533;&#65533;&#65533;&#65533;sO&#65533;AW&#65533;xy&#65533;Ww#_sT?&#65533;x&#65533;x&#65533;&#65533;vI^&#65533;TY&#65533;x*&#65533;&#65533;&#65533;&#65533;&#65533;&#65533;&#65533;&#1537;G&#65533;r&#65533;n&#65533;t&#65533;w&#65533;&#65533;&#65533;&#65533;&#65533;&#65533;&#65533;&#65533;&#65533;gsE&#65533;&#65533;&#65533;&#65533;_&#65533;&#65533;&#65533;'&#65533;p&#65533;&#65533;8&#65533;mhL&#65533;&#65533;&#65533;&#65533;&#65533;WM&#65533;&#65533;&#65533;oY&#65533;Gd&#65533;&#65533;z&#65533;&#65533;&#65533;&#65533;&#65533;&#65533;&#65533;z&#65533;&#65533;#GO&#65533;&#65533;y&#65533;&#65533;c&#65533;&#65533;&#65533;9&#65533;g&#65533;u&#65533;&#65533;&#65533;~'&#65533;&#65533;&#65533;iw4&#65533;&#65533;O&#65533;&#65533;&#65533;&#65533;s&#65533;&#65533;&#65533;&#65533;&#65533;&#65533;|&#65533;&#65533;"&#65533;z&#65533;&#65533;{&#65533;{q&#65533;&#65533;p&#65533;&#65533;&#65533;&#65533;&#65533;&#65533;G{&#65533;|O&#65533;n&#65533;&#65533;&#65533;vbg&#26031;|&#751;&#65533;&#65533;&#65533;}&#65533;&#65533;|&#65533;&#65533;&#65533;&#65533;6&#65533;Zv&#65533;&#65533;&#65533;&#65533;&#65533;&#65533;&#65533;&#761;%&#65533;&#65533;}W|&#65533;o&#65533;&#65533;&#65533;&#543;|@&#65533;&#65533;3&#65533;&#65533;&#1743;&#65533;&#65533;&#65533;&#65533;~&#65533;&#65533;&#65533;&#65533;&#65533;+&#975;x&#65533;&#65533;6&#65533;&#65533;&#65533;4&#65533;&#65533;;&#65533;&#65533;7ze&#65533;&#65533;&#65533;&#65533;&#65533;~&#65533;&#65533;}&#65533;~&#65533;&#65533;~&#55233;&#65533;&#65533;&#65533;&#65533;4&#65533;&#65533;sg&#65533;&#65533;&#65533;
&#65533;,l&#65533;&#137096;&#65533;&#65533;H&#65533;"&#396;52&#65533;&#65533;q&#65533;G&#65533;"G&#1201;S&#65533;&#65533;a(&#1776;l&#65533;&#65533;&#65533;&#65533;2g&#1164;Ys&#897;et&#65533;&#65533;y&#65533;'P2B&#65533;&#65533;	c&#65533;&#65533;&#65533;&#65533;J&#65533;0m&#65533;&#65533;)&#1320;[&#65533;N&#65533;b&#65533;*&#1452;Z&#65533;^&#65533;&#65533;J&#65533;&#65533;b&#65533;&#65533;&#65533;JU&#65533;&#1642;e&#1522;m&#65533;-&#65533;)r&#65533;&#421;&#65533;.&#65533;&#65533;z&#65533;&#65533;&#65533;&#65533;&#65533;/&#65533;%&#65533;&#65533; )l&#65533;&#528;&#266;&#65533;&#65533;0&#65533;&#65533;&#530;{P&#65533;&#65533;&#65533;2&#65533;&#65533;66&#1528;1&#65533;3h&#65533;jN"&#65533;h&#65533;&#65533; &#65533;$7&#65533;nR&#65533;&#65533;&#1394;W&#1214;i&#65533;6n&#65533;Ay&#65533;&#65533;&#65533;;h&#65533;&#65533;H&#65533;&#65533;M[\-r&#65533;&#663;&#65533;m&#65533;vkU&#65533;&#607;Sw[&#65533;&#65533;0&#65533;&#65533;&#65533;r&#65533;&#65533;&#65533;&#65533;$&#65533;/.y&#65533;&#65533;&#65533;&#65533;uhn&#65533;&#65533;&#65533;&#65533;&#65533;Dm&#65533;&#65533;l&#65533;&#65533;I&#65533;&#59391;&#65533;M&#65533;	&#65533;&#1216;&#65533;&#65533;&#65533;&#65533;&#65533;)8q&#65533;98&#65533;&#65533;I&#65533;&#65533;&#65533;Iw&#65533;&#65533;]&#65533;&#65533;&#65533;y'x!&#65533;'&#65533;%"v&#65533;y&#30839;&#65533;&#65533;q_|-&#65533;(&#65533;|&#65533;yt~&#65533;&#65533;'&#65533;~&#1624;&#65533;(&#65533;R&#65533;y&#65533;&#65533;%&#65533; &#65533;:&#65533;a&#65533;&#65533;qe&#65533;&#65533;&#65533;&#65533;&#1795;QNY&#65533;z&#65533;&#65533;&#65533;M&#65533;&#65533;&#65533;&#65533;e&#65533;&#65533;&#65533;&#65533;+&#65533;&#65533;&#65533;m&#65533;&#65533;&#65533;qT8&#65533;d&#65533;&#65533;$&#65533;1Y$&#65533;&#65533;&#65533;R&#65533;K2&#65533;&#65533;Q&#65533;&#65533;%&#65533;Zf&#65533;&#65533;&#65533;2&#65533;(&#65533;Tv&#65533;&#65533;&#65533;&#65533;&#65533;&#65533;)&#65533;&#65533;&#65533;i&#65533;&#65533;h&#65533;&#65533;f&#65533;&#65533;&#65533;g&#65533;3&#65533;F&#65533;A:&#65533;&#65533;g&#65533;<&#65533;&#65533;&#65533;&#65533;((&#65533;Z&#65533;&#65533;&#65533;~&#65533;&#65533;&#65533;R&#65533;&#65533;u&#65533;fq%tPK&#65533;&#65533;a&#65533;i&#65533;&#65533;&#65533;7b&#65533;&#65533;&#65533;)g&#65533;zj&#65533;*x&#65533;&#170;u&#65533;&#65533;&#65533;E{&#65533;g&#65533;>&#65533;Z&#65533;~&#65533;&#65533;:&#2030;&#65533;&#65533;k&#65533;&#65533;&#65533;0.&#65533;&#65533;W&#750;&#65533;]V&#434;ua&#65533;&#65533;Z&#65533;&#65533;&#65533;R$-&#222;6,m&#65533;&#65533;I|-W&#65533;-&#65533;1h&#65533;&#65533;
&#2014;&#65533;&#65533;	n&#65533;&#1514;&#65533;&#65533;&#65533;[2&#65533;u&#65533;6&#65533;G&#65533;&#65533;&#65533;&#65533;&#65533;&#65533;&#65533;2&#65533;{&#65533;&#65533;,l&#65533;&#65533;L&#65533;&#65533;&#65533;&#65533;&#65533;o&#65533;&#65533;^*&#65533;&#65533;+&#65533;4&#65533;&#65533;&#65533;91&#65533;k&#65533;Y&#65533;w&#65533;1	&#65533;Jr&#65533;v&#65533;k&#464;&#65533;&#65533;&#65533;&#65533;&#749;&#65533;&#65533;&#837;&#65533;|&#65533;&#65533;8&#65533;{&#65533;;&#65533;%&#65533;&#65533;-)&#65533;u&#65533;4&#65533;CL&#65533;&#65533;P&#65533;&#478;&#65533;S[}8&#65533;Wg&#65533;5&#65533;&&#65533;&#65533;JE&#65533;&#1525;&#65533;&#65533;&#65533;&#65533;h'Y&#65533;&#65533;&#65533;&#65533;&#65533;&#65533;&#65533;&#65533;&#65533;&#65533;&#65533;s&#65533;&#65533;&#65533;&#65533;f%&#65533;F&#65533;&#65533;w`&#65533;&#65533;9{&#1217;&#65533;&&#65533;S&#65533;x&#65533;&#65533;w<L&#65533;X&#65533;&#65533;x&#65533;&#65533;N~&#65533;&#65533;}&#65533;&#65533;.&#65533;a_&#65533;2&#65533;&#65533;&#65533;<&#65533;&#65533;u&#65533;&#65533;&#65533;^&#65533;=&#65533;n5&#65533;&#65533;&#65533;&#63789;&#65533;%&#65533;&#65533;bh&#65533;&#65533;&#65533;&#65533;)&#65533;&#65533;;m&#65533;y&#65533;&#65533;^&#65533;&#65533;&#65533;&#65533;&#65533;*&#65533;&#65533;&#65533;&#65533;&#65533;&#65533;&#65533;&#65533;pO&#65533;&#65533;d&#65533;&#65533;&#65533;dH&#65533;{ ?&#1533;&#65533;&#65533;O|&#65533;;&#65533;|6&#65533;&#65533;&#65533;}&#65533;b&#65533;&#65533;&#65533;&#911;~&#65533;&#65533;_&#65533;&#65533;C5&#65533;&#65533;o.&#65533;&#65533;R&#65533;&#65533;P6&#65533;H8&#65533;8&#513;iSI&#65533;EJpADY&#65533;&#65533;&#65533;$&#65533;]&#65533;&#65533;&#219;&#65533;8&#65533;(&#1525;Z!	&#65533;X;&#65533;&#65533;[aS&#65533;&#65533;0G*	[&#65533;Fu&#65533;&#65533;94&#65533;&#65533; Q&#65533;&#65533;+&#65533;&#65533;&#65533;D&#65533;%*&#65533;&#65533;&#65533;&#65533;&#65533;&#65533;:&#65533;y&#65533;&#65533;&#65533;z_&#1264;&#65533;&#65533;,F&#65533;v&#65533;&#65533;&#65533;&#65533;&#65533;1&#65533;!&#65533;T@&#65533;&#65533;&#1528;&#65533;&#65533;M2Ol&#65533;&#65533;]:vo7u&#291;&#65533;&#65533;%Z&#1039;[R&#1647;&#34094;&#65533;)&#65533;4$S&E.r&#65533;&#65533;&#65533;
&#65533;A&#65533;HV&#65533;&#65533;U[&#65533;&#65533;&#65533;&#65533;5V&#65533;&#65533;:&#1160;L@)M&#37234;%&#65533;T%&#65533;NIDT&#65533;&#65533;d&#65533;&#65533;b90A&#914;h&#65533;&#65533;&#65533;&#65533;piE&#65533;&#65533;&#65533;&#65533;$<&#65533;~&#614;&#65533;Q&#65533;_&#65533;d%&#65533;&#973;&#65533;&#65533;y4\&2&#65533;i&#65533;&#65533;P&#65533;z&#65533;b)&#65533;vJn&#65533;-&#65533;&#65533;&#65533;c8&#65533;&#38697;&#557;&#65533;&#65533;J-&#65533;H&#65533;*&#65533;/;&#65533;&#65533;e/&#65533;)&#65533;yb&#65533;&#65533;&#65533;&#65533;>a&#65533;&#65533;{r+&#65533;&#65533;T&@&#65533;&#65533;8J3&#65533;&#65533;)&#65533;i&#645;&&#65533;{aH&#65533;!&#65533;&#65533;?&#65533;&#65533;,3Z4&#65533;&#65533;3&#65533;&#65533;&#65533;0&#65533;:&#65533;x:&#65533;p0&#65533;&#65533;JS&#65533;R&#65533;l&#65533;&#65533;2&#65533;&#65533;3c&#65533;RO&#65533;&#65533;9&#65533;^Oy&#65533;PD&#65533;&#65533;&#65533;B&#65533;&#65533;&#65533;R&#65533;e&#65533;&#65533;&#65533;B&#65533;&#65533;S&#65533;wE&#65533;J&#65533;&#65533;U&#65533;&#65533;U&#65533;&#65533;&#1388;r&#65533;&#65533;-&#65533;&#65533;&#65533;&#266;&#1584;&#65533;7fZ&#65533;*&#65533;#N6&#65533;>}k&#65533;&#65533;t
lXu&#65533;&#65533;`&#65533;&#65533;+&#65533;&#65533;&#65533;"&#65533;kUIjL&#65533;&#65533;t&#65533;&#65533;&#856;
V&#65533;&#65533;P5
l,A&#65533;&#65533;&#65533;&#65533;V&#65533;
&#65533;&#65533;Y&#65533;&#865;&#65533;5&#65533;v&#65533;&#65533;g&#65533;F&#1340;&#65533;&#65533;K(&#65533;i&#65533;Z&#65533;_&#65533;&#65533;&#65533;&#65533;&#65533;&#65533;`&#65533;{&#65533;&#65533;i2&#65533;]&#65533;&#65533;GV62&#65533;&#65533;y^n&#65533;:&#65533;Q&#65533;&#65533;;&#65533;&#65533;&#1734;W&#65533;W&#65533;&#65533;%&#65533;v&#65533;&#65533;&#1808;>7	&#1045;.j&#65533;&#65533;7&#65533;&#65533;~&#65533;V7&#65533;&#65533;u\A#m;&#65533;&#65533;&&#65533;&#65533;{&#65533;&#65533;^V&#65533;&#65533;&#65533;F&#65533;+Q&#65533;&#65533;&#1257;&#65533;y&#65533;&#65533;;&#65533;4$&#65533;&#65533;&#65533;&#359;&#65533;&#65533;t&#65533;&#65533;&#65533;6>p|[&#65533;d#&#65533;&#65533;l&#65533;&#65533;~u&#65533;6&#65533;{&#65533;&#65533;&#65533;%OnN&#65533;&#65533;9I&#65533;:&#65533;&#65533;&#65533;RsI&#65533;~Q&#65533;&#65533;DB7&#65533;.&#65533;.&#65533;c<&#65533;0
&#65533;&#65533;f&#65533;&#65533;&#1052;&#65533;&#65533;&#65533;&#65533;n&#65533;K&#65533;6&#65533;t&#65533;&#65533;&#65533;&#65533;9&#65533;d&#65533;vX)&#65533;*g&#65533;H&#65533;&#65533;&#661;.&#65533;&#65533;&#65533;&#65533;U/&#65533;&#65533;&#65533;`3z&#65533;Bn&#65533;&#65533;&#65533;X&#65533;1&#65533;&#65533;LS&#65533;&#65533;n&#65533;&#65533;&#65533;&#65533;&#65533;C&#65533;&#65533;&#65533;&#65533;,&#886;&#65533;&#65533;US&#65533;&#984;&#65533;9%*&#65533;'&#65533;&#888;H&#65533;r&#65533;&#65533;&#65533;&#65533;/&#65533;&#65533;&#65533;b&&#65533;&#65533;-&#65533;&#65533;L&#65533;&#65533;&#65533;9>v&#65533;&#65533;l&#65533;e3&#65533;&#1248;VM&#65533;&#65533;5S&#65533;&#65533;6S&#65533;&#65533;Y&#65533;mW&#65533;z&#65533;&#65533;&#65533;&#65533;&#65533;&#65533;&#65533;&#1826;&#65533;Xo&#65533;&#65533;x&#65533;&#65533;uC&#65533;l&#1710;&#65533;&#65533;&#65533;&#65533;;&#65533;&#65533;n&#65533;&#65533;Hx&#65533;#&#65533;-&#65533;&#65533;&#499;&#65533;u&#65533;&#65533;&#65533;6&#65533;&#65533;&#453;3&#65533;%&#65533;&#65533;&#65533;}&#65533;s&#65533;&#65533;&#65533;.&#65533;&#65533;&#65533;.&#65533;&#65533;&#65533;n&#65533;&#65533;&#65533;-&#65533;{/[&#65533; &#65533;&#65533;&#65533;p&#65533;"&#65533;&#1704;>&#65533;o~&#65533;U&&#65533;m&#65533;&&#65533;&#65533;?D&#65533;&#1285;&#65533;}&#65533;&#65533;&#65533;&#65533;y`?r&#65533;$&#65533;&#65533;&#65533;G'&#65533;&#65533;&#65533;&#65533;N/&#65533;B&#65533;6&#65533;&#65533;&#65533;&#65533;&#65533;wD&#65533;&#819;&#65533;&#65533;K&#65533;&#65533;&#65533;&#65533;Rv$&#65533;&#2012;&#65533;8&#1146;&#65533;8&#65533;5&#65533;H&#65533;&#65533;&#65533;&#65533;HO&#65533;&#65533;=&#65533;&#65533;8&#65533;&#65533;&#65533;:&#65533;c&#65533;&#65533;7&#65533;Z&#65533;&#889;n&#65533;wj&#65533;&#65533;q&#65533;&#65533;7&#65533;&#65533;g&#65533;&#65533;&#888;&#65533;S&#65533;Z&#65533;&#65533;}&#65533; &#65533;{&#1819;>&#65533;&#65533;&#65533;&#65533;&#65533;&#65533;&#65533;&#65533;&#65533;&#65533;&#65533;&#65533;&#65533;&#65533;^&#65533;%|&#65533;&#65533;&#65533;'&#65533;&#65533;Me<&#65533;&#65533;yww&#65533;&#65533;&#65533;{;&#65533;x&#65533;]ek&#65533;&#65533;N&#65533;@:&#65533;	3s&#65533;=&#65533;&#65533;&#65533;u&#65533;d&#1789;&#65533;i>&#65533;&#65533;&#65533;&#65533;&#65533;&#65533;]&#65533;&#65533;G|&#65533;&#65533;s&#65533;&#65533;&#65533;&#65533;O;&#65533;g/yg&#65533;&#65533;L&#65533;&#65533;}&#65533;&#65533;&#65533;s&#65533;&#65533;>I&#65533;&#65533;&#65533;M&#1159;Ug&#65533;&#65533;O-/&#65533;o&#65533;&#65533;L>&#65533;&#1433;&#65533;&#65533;&#65533;^X&#65533;a&#65533;&#65533;&#65533;&#65533;&#65533;&#2031;&#65533;U&#65533;&#65533;&#65533;&#2009;E&#65533;&#64607;&#65533;&#65533;f&#65533;&#65533;&#65533;&#65533;_&#65533;&#65533;&#65533;&#65533;&#65533;&#65533;&#65533;`2&#65533;z]&#65533;&#65533;" &#65533;\&#65533;~_&#65533;5`&#65533;M^&#1785;&#65533;R &#65533;Y&#65533;a F!!&#65533;&#1384;} "&#65533;&#65533;&#65533;&#65533;&#65533;&#65533;&#65533;&#65533;&#65533;W&#65533;u&#65533;
&#65533;`&#65533; R_&#65533;&#65533;]_&#65533;`&#65533;`&#65533;&#347;&#65533;&#65533;&#65533;&#65533;&#65533;`&#65533;&#65533;&#65533;&#1337;|^*!&#65533;&#65533;`	&#65533;&#65533;N!&#65533;&#65533;f&#660;=&#65533;b&#662;-&#65533;~aIQ&#65533;&#65533;&#65533;&#65533;a
,b&#1249;&#65533;&#65533;&#65533;&#65533;yy %Vb&#65533;&#65533;&#65533;&#65533;&#65533;&#65533;&#65533;&#65533;@a&#65533;&#65533;a'&#65533; &#65533;&#65533;a&#65533;l_b&#65533;^&#5572;	2&#65533; &#65533;_&#65533;!b"&#65533;&#65533;#>"$&#65533;a"&#65533;%#&#673;&#65533;&#65533;&&#65533;"'~&#65533;&#65533;db(&#65533;"2~XF*&#65533;*&#65533;a5&#65533;&#65533;&#65533;&#65533;&#65533;e#&#65533;&#65533;&#65533;> &#65533;&#65533;-&#65533;".&#65533;"&#65533;#$>&#65533;:>
&#65533;;#3&#65533;&#65533;1&#931;'&#65533;&#65533;&#65533;&#65533;&#65533;&#65533;3>cf&#65533;&#65533;)&#65533;[&#65533;aJ}&#65533;" j&#65533;d&#65533;	&#65533;&#65533;Y&#65533;8&#65533;&#65533;8J&#65533;&#65533;]&#65533;.&#65533;&#65533;:&#65533;:&#65533;&#65533;&#65533;&#65533;;f$&&#65533;&#65533;p(&#65533;{&#65533;c&#65533;&#65533;&#65533;(&#65533;`?&#65533;&#65533;w@&#65533;w$7z&#65533;A&#65533;&#65533;,&#65533;&#65533;&#65533;YC&#65533;`C:&#65533;&#65533;&#65533;&#65533;&#65533;d&#65533;&#65533;OJdE^$Fj$<&#65533;d&#65533;&#65533;O&#65533;&#65533;&#65533;	&#65533;H&
?&#65533;&#65533;0&#65533;I&#65533;&#65533;U$&#65533;u!&#65533;&#65533;&#65533;L&#65533;M~&#24465;a-Bd&#65533;&#65533;YeP&#65533;#QV&#65533;Fr&#65533;&#65533;&#65533;Ne&#65533;&#65533;>&#65533;"&#65533;Q&#65533;&#65533;&#65533;]U^%X&#65533;"U&#65533;$VjeL&#65533;&#1419;bM&#65533;M&#65533;&#65533;9&#65533;&#65533;YaE2d2&#65533;&#65533;P&#65533;eQ&#677;o&#65533;c&#65533;&#65533;&#65533;R&#65533;&#65533;SB&#65533;]&#65533;&#65533;&#65533;&#65533;&#65533;&#65533;^~&#65533;&#977;&`ffWz%X~e*&#65533;b2fc:fZ#eZfe&#65533;[n&&#65533;&#65533;2b&#65533;	&#65533;$Tz:ej&#65533;&_.&#65533;+&#65533;fV$WZ&#65533;L"&#65533;kr&#65533;n^N&#65533;`m&#65533;&#65533;c&#65533;&#65533;e&#65533;n&#65533;&#65533;peR&#65533;&#878;&#65533;&#65533;S&#65533;&#65533;q&#65533;&#65533;^&#65533;&#65533;r2gK:&#65533;s>'L.&#65533;	I&#65533;tRgu&#65533;'v&#65533;&#65533;#rgwF&#65533;&#65533;Jfn&#65533;zy 0cO&#65533;&#65533;y&#65533;y2%z&#65533;'4N&#65533;Q&#65533;{6&#65533;T&#1127;n%&#65533;&#65533;k&#65533;'f&#65533;N&#65533;(&#65533;v&#65533;h&#65533;&#65533;&#24678;&#65533;&#65533;.h&#65533;&#65533;&#65533;&#65533;(&#65533;&#65533;&#65533;&#65533;\&#65533;J&#65533;&#65533;&#65533;&#65533;&#65533;}z(&#65533;&#65533;'&#65533;&#65533;&#65533;&#65533;&#65533;(&#65533;R&#65533;&i&#65533;2&#65533;&#65533;&#65533;
&#65533;I&#65533;&#65533;&#65533;&#65533;%&#65533;&#65533;xV&#65533;&#65533;gyr&#65533;R&#65533;hSJ&#65533;&#65533;&#1830;&#65533;%|&#65533;&#65533;&#65533;h&#65533;&#65533;&#65533;&#65533;&#65533;f&#65533;x&#65533;&#65533;&#65533;&#65533;)&#65533;&#65533;]&#65533;&#65533;&#65533;.)d6idJ&#65533;&#65533;j&#65533;&#65533;&#65533;c}&#65533;o:&#65533;r)|*q&#65533;&#65533;&#65533;&#65533;&#1944;"Z&#65533;:L&#65533;.j|&#65533;&#65533;&#65533;&#65533;^b&#65533;(&#65533;&#65533;$&#65533;&#65533;&#65533;X>$Yn@D&#65533;&#36878;*db&#65533;&#65533;)&#65533;&#65533;&#65533;&#65533;'&#65533;&#65533;*&j&#65533;M&#65533;&#65533;&#65533;G&#65533;&#65533;&#65533;)&#65533;8*&#65533;B&#65533;
&#65533;sN&#65533;&#65533;^&#65533;&#65533;g&#65533;t&#43406;e&#65533;m O&#65533;&#65533;&#65533;&#65533;&#65533;:&#65533;j&#65533;&#65533;&#65533;4&#65533;&#65533;&#65533;*&#65533;Vk>&#65533;%&#65533;**&#65533;6&#1507;~&#65533;vk&#65533;&#65533;j&#65533;&#65533;^&#65533;&#65533;&#65533;1&#65533;&#65533;&#65533;&#65533;&#65533;&#65533;+b*+&#65533;6k&#65533;J&#65533;&#65533;&#65533;&#65533;&#65533;&#65533;&#65533;&#65533;&#65533;&#65533;hbk&#65533;&#65533;&#65533;&#65533;&#65533;&#65533;&#65533;*&#65533;&#65533;+&#65533;*&#65533;&#65533;`&#65533;&#65533;&#48738;+>&#65533;&#65533;&#65533;&#65533;&#65533;gY&#65533;&#65533;m&#65533;&#65533;&#65533;>&#65533;&#1323;0^&#65533;&#65533;k&#65533;Z+&#65533;&#65533;k]&#65533;&#65533;&#65533;&#65533;)g&#65533;&#65533;'/b&#65533;&#1166;a4&#65533;&#65533;&#928;&#65533;&#65533;&#922;-d&#65533;&#65533;)mf&#65533;P&#65533;&#65533;b&#65533;&#65533;n,&#65533;&#65533;&#65533;&#65533;&#65533;'%&#65533;&#65533;*&#65533;)&#65533;&#65533;d7&#65533;&#65533;&#65533;&#65533;,&#65533;
&#65533;&#710;&#65533;&#65533;+8&#65533;&#65533;Jl&#65533;&#65533;*&#974;&#65533;&#65533;m&#65533;
-&#502;&#65533;&#65533;&#65533;+&#65533;&#65533;b&#65533;&#65533;&#65533;&&#65533;&#65533;&#429;&#65533;&#65533;&#65533;&#65533;,&#65533;&#65533;&#65533;d&#65533;7&#65533;,&#65533;vm&#65533;bg&#326;&#65533;&#65533;&#65533;&#38734;m&#65533;>&#65533;&#65533;
H&#65533;&#65533;%Qk&#522;&#65533;]&#65533;&#65533;"&#65533;>&#65533;lT&#65533;&#65533;&#65533;r&#65533;&#65533;&#65533;j&#1294;&#65533;&#65533;9&#65533;&#65533;&#65533;2&#65533;&#1402;&#65533;&#1918;&#65533;F&#2022;&#65533;&#65533;F&#65533;&#926;&#65533;&#65533;&#1961;&#65533;&#65533;O&#65533;&#65533;.&#65533;v&#65533;m,.&#65533;&#65533;59&#65533;&#65533;J&#65533;,&#65533;&#65533;&#65533;&#65533;>j&#65533;h&#65533;#&#65533;&#65533;m&#31891;cl&#36516;7&#65533;&#65533;&#65533;2&#65533;&#65533;&#65533;&#65533;&#44206;&#609;&#65533;&#65533;&#65533;m&#65533;&#65533;&#65533;.&#65533;&#65533;z&#65533;&#65533;y&#65533;&#65533;&#1670;&#65533;Q&#65533;&#65533;&#1835;&#65533;&#65533;&#65533;pZ&#65533;*&#65533;&/&#65533;&#65533;*&#65533;=Fgh/
&#65533;@g&#65533;&#65533;
F&#65533;&#65533;N&#65533;&#401;_&#65533;&#65533;&#65533;&#65533;&#65533;&#65533;zg&#65533;&#65533;&#65533;&#65533;&#65533;&#65533;&&#65533;&#982;&#65533;&#65533;E&#65533;&#65533;&#65533;&#65533;&#65533;!&#65533;&&#65533;/&#65533;f.&#65533;"&#65533;&#65533;&#65533;-&#1280;&#65533;&#65533;*&#65533;&#65533;4&#65533;&#65533;B&#65533;&#65533;&#414;&#65533;&#65533;"&#65533;&#65533;>&#1112;c&#65533;&#65533;&#65533;O&#65533;&#65533;&#65533;&#65533;&#65533;n&#65533;&#65533;&#65533;ok0&#65533;&#65533;&#65533;&#65533;.-&#65533;&#65533;&#65533;&#65533;&#65533;z&#65533;
&#65533;&#65533;2oA&#65533;&#65533;0&#65533;V&#65533;&#65533;&#65533;0&#65533;&#65533;&#65533;}k&#65533;&#1186;&#65533;V'&#65533;y*&#65533;&#65533;&#65533;&#65533;m&#65533;&#65533;Xpza&#65533;&#65533;6&#65533;&1&#65533;&#65533;&#65533;&#65533;&#65533;D#&#65533;+&#65533;&#65533;&#65533;&#65533;&#65533;&#65533;b&#65533;&#65533;&#65533;-Z&#65533;&#65533;9&#65533;bh&#65533;#Cr$01&#65533;X&#65533;}&#65533;#2&#65533;&#65533;&#65533;&#65533;&#65533;0&#65533;&#65533;&#65533;&#65533;1J&#65533;U&#65533;&#65533;,	*q&#65533;r&#1579;:&#65533;T
,&#65533;N&#65533;&#65533;
X1:Z&#65533;
g&#65533;"&#65533;&#65533;&#65533;&#65533;,&#1674;M&#65533;0&#65533;qu&#65533;&#65533;"V^'&#65533;l&#65533;0&#65533;./&#65533;';(&#65533;r&#65533;	3&#65533;&#827;&#65533;&#65533;*&#65533;&#65533;&#65533;&#65533;1&#65533;&#65533;hd&&#1522;&#65533;&#65533;@&#65533;:Gr.&#65533;mi3131&#65533;&#65533;d&#65533;&#59322;&#65533;q&#65533;k3&#65533;&#65533;4;&#65533;4@&#65533;)H&#65533;&#65533;&#65533;&#65533;&#65533;m&#65533;Un&#65533;ZY&#65533;{&#65533;2`&#65533;&#65533;&#65533;/&#65533;9/&#65533;0/&#65533;<&#65533;"&#65533;&#65533;<&#65533;4Iwh=&#65533;&#65533;&#65533;&#65533;&#65533;&#65533;&#65533;?&#65533;j@&#500;@;&#65533;P&#65533;2B&#65533;7G(T&#343;&#65533;D&#65533;&#65533;I&#65533;iH	A_&#65533;Q30-O&#65533;R7@-3&#65533;S3u&#65533;&#65533;-"&#65533;@b&#65533;&#65533;&#65533;pI&#65533;&#65533;<c&#65533;&#65533;&#65533;J[l&#65533;&#65533;&#65533;&#65533;&#65533;4&#65533;&#65533;L&#65533;4M&#65533;&#65533;&#65533;6/&#65533;Z&#479;&#65533;m&#65533;gW&#65533;V@&#65533;&#65533;&#65533;&#65533;kh&#65533;Q#&#65533;Q&#65533;&#65533;S&#65533;`G&#65533;&#65533;&#65533;@U_5V&#65533;Vo&#65533;V{&#65533;1cr
&#65533;X&#65533;&#65533;e&#65533;uZg&#65533;B#a&#1321;&#65533;&#65533;&#65533;&#65533;&#65533;[&#65533;&#65533;&#65533;64I&#65533;>&#65533;i&#65533;@_+3`va&#65533;S&#65533;ab3&#65533;#?&#65533;c&#65533;tk&#65533;&#65533;=&#65533;$&#1594;1Z&#65533;uf#@p&#65533;Z&#65533;&#65533;Q&#412;h&#65533;v&#65533;&#65533;7&#65533;&#65533;^&#65533;&#65533;j&#65533;ak&#65533;6u&#65533;6G'&#65533;8&#65533;@dD^c&#65533;HW&#65533;
8:&#65533;%&#65533;vk&#65533;o7fwL&#65533;jMcf&#65533;2&#65533;.&#65533;|&#65533;Li&#65533;&#65533;&#65533;r&#65533;6	&#65533;&#65533;&#65533;Rvuo'&#34743;x&#65533;
h&#65533;$OW#&#65533;&#65533;7&#65533;C&#65533;1&#65533;1&#65533;&#65533;6&#65533;^&#65533;o&#65533;&#65533;p_8&#65533;kv&#65533;}&#65533;&&#65533;q&#65533;4\w&#65533;f&#65533;&#65533;Dw&#65533;6&#65533;&#65533;&#65533;&#65533;F&#65533;&#65533;4Z&#65533;_&#65533;&#65533;$bG&#65533;K&#65533;w&#65533;x&#65533;'&#65533;t"&#65533;&#65533;&#65533;D&#65533;&#65533;&#65533;&#65533;wph{&#65533;&#65533;&#65533;{%&#65533;&#65533;N&#65533;&#65533;&#65533;5j&#457;&#65533;(_5:Z&#65533;&#65533;&#65533;wa&#65533;o[&#65533;&#65533;&#65533;E&#65533;&#65533;;&#65533;n&#15399;I&#65533;&#65533;F&#65533;cy&#65533;&#65533;y&#65533;&#65533;/&#65533;&#65533;T&#65533;&#65533;w&#65533;&#65533;(&#65533;&#1527;}_&#65533;j&r&#65533;&#65533;&#65533;&#65533;W9&#65533;&#65533;9&#65533;C&x&#65533;1&#65533;&#65533;&#65533;9&#65533;&#65533;O&#65533;'&#65533;&#65533;9&#65533;c&#65533;W&#65533;&#65533;&#65533;&#65533;&#65533;W&#65533;&#65533;&#65533;&#65533;&#65533;&#65533;j&#65533;o&#65533;&#65533;Z&#65533;y&#65533;&#1785;sCm&#65533;g&#65533;&#65533;&#65533;&#65533;	&#65533;^yuG&#65533;-ob&#65533;/&#65533;w9&#65533;&#65533;O&#65533;&#65533;&#65533;}5&#65533;o/&#65533;&#65533;6&#65533;_:&#65533;&#65533;&#65533;&#65533;&#65533;&#65533;&#65533;&#65533;q&#65533;&#65533;d&#65533;z&#65533;&#65533;&#65533;&#65533;&#65533;&#65533;$?&#65533;&#65533;&#65533;&#65533;eK:&#65533;r&#65533;
x:&#65533;:&#65533;&#65533;&#65533;&#65533;&#65533;&#65533;V&#65533;&#65533;&#65533;&#65533;k&#65533;&#65533;&#1902;&#65533;&#65533;1&#65533;&#65533;S&#65533;&#65533;&#65533;&#65533;&#65533;@&#65533;&#65533;&#65533;&#65533;&#65533;&#65533;&#65533;&#65533;9;y&#65533;r&#65533;&#65533;y&#65533;&#65533;
h&#32127;;&#65533;(&#65533;&#65533;a{&#65533;&#65533;&#65533;&#65533;]2&#65533;&#65533;&#65533;'&#65533;aJ&#65533;X&#65533;7&#65533;&#65533;&#65533;&#65533;&#65533;3&#65533;_&#65533;&#65533;~&#65533;Zt&#65533;w&#65533;&#65533;{=&#65533;m&#65533;tP&#65533;&#65533;i&#65533;_j&#65533;&#65533;8&#65533;cx&#65533;k&#65533;&#65533;'&#65533;R&#65533;&#65533;&#65533;&#65533;&#65533;&#65533;g&#1664;&#65533;&#65533;&#65533;Q5&#65533;&#65533;&#65533;&#65533;&#65533;&#65533;&#65533;&#65533;Nb|&#65533;+<&#65533;*=l&#1276;&#65533;B&#65533;&#65533;w&#65533;z&#65533;&#65533;&#65533;&#65533;;&#65533;O"&#65533;&#65533;&#65533;&#65533;&#65533;&#65533;&#65533;&#65533;&#65533;&#65533;&#65533;&#65533;&#65533;(&#65533;PG&#65533;`&#65533;&#65533;&#65533;|&#65533;&#65533;q&#65533;&#2044;v&#65533;;&#65533;0&#65533;C&|&#65533;&#65533;&#65533;oFxUO5&#65533;{&#65533;o&#65533;a&#65533;&#65533;&#65533;&#65533;S=f_}&#65533;<&#65533;&#1753;&#65533;s=|?&#65533;&#65533;C;&#65533;&#65533;&#65533;&#65533;0&#65533;&#65533;&#827;&#65533;&#65533;&#65533;:3W&#65533;&#65533;v&#65533;E&#65533;"jr9[y&#65533;&#65533;X&#65533;&#65533;8G&#506;&#65533;G8e6&#65533;=&#65533;&#65533;&#65533;4&#65533;&#65533;&#65533;;&#65533;'&#65533;n&#65533;&#65533;BI&#65533;&#65533;G&#65533;&#65533;2j&#65533;&#65533;z&#65533;&#65533;&#65533;3Ww&#65533;&#65533;&&#65533;&#65533;&#65533;&#1021;&#65533;&#65533;8&#65533;&#65533;"&#65533;Ku&#65533;&#65533;&#65533;&#65533;&#65533;a&#65533;&#65533;&#65533;??&#65533;&#2046;&#65533;&#65533;&#65533;&#65533;{&#65533;&#65533;%&#65533;>Gv}g&#65533;&#65533;&#65533;R~&#65533;=V&#65533;`&#65533;&#65533;d&#65533;&#65533;&#65533;<&#44003;&#65533;D&#65533;
E&#65533;x&#65533;B&#263;&&#65533;&#65533;&#65533;@&#65533;'<&#65533;!&#265;98|&#65533;Ac&#525;#I20&#65533;&#65533;d&#660;X&#65533;t&#65533;fL&#65533;&#65533;i`&#1538;&#65533;x&#65533;&#65533;9l&#65533;&#65533;:r&#65533;&#65533;z&#65533;h&#65533;7K&#65533;2M&#65533;jT&#65533;g&#65533;&#65533;&#65533;:kV&#65533;h&#65533;V&#65533;&#65533;&#65533;&#65533;&#65533;4b&#1492;5&#65533;m&#1709;k&#65533;&#65533;&#65533;&#65533;&#65533;s&#65533;&#65533;&#65533;rK^&#65533;{&#65533;&#65533;&#65533;J`&#65533;S&#65533;r&#65533;Ib&#65533;L7Y&#65533;&#65533;qd&#592;#&#65533;|&#65533;&#65533;&#603;&#65533;&#65533;&#65533;"&#520;*IOD`&#65533;tj&#65533;Y&#65533;^=&#65533;&#65533;&#65533;p&#65533;t&#65533;E&#65533;&#65533;&#65533;&#65533;&#65533;&#65533;U&#65533;4~&#65533;&#65533;N&#65533;=&#65533;3G&#65533;&#65533;y8M&#65533;&#65533;&#65533;V-[&#65533;&#1791;t&#970;&#65533;+&#1651;&#65533;&#65533;g&#65533;&#65533;=.]&#65533;x&#65533;&#65533;&#65533;&#65533;>&#65533;&#65533;&#65533;c&#65533;&#1816;s&#65533;&#65533;&#65533;&#65533;&#65533;&#65533;&#65533;l&#65533;&#65533;&#65533;&#65533;*&#65533;&#65533;&#65533;C	&#65533;i&#65533;&#887;d{p&#65533;&#65533;&#65533;H&#65533;&#65533;4DPAD&#65533;&#65533;&#65533;I&#65533;&#65533;&#65533;&#65533;)&#65533;&#65533;s&#65533;<&#65533;&#65533;&#1774;&#65533;&#65533;ZlcF_D&#65533;&#65533;&#65533;&#642;&#65533;&#65533;&#1995;H&#65533;&#65533;&#65533;&#65533;?&#65533;&#65533;&#65533;L&#65533;&#65533;&#65533;<2&#65533;&;#B&#65533;&#1320;C&#65533;B&#65533;&#65533;&#65533;tp6&#65533;&#65533;p#&#65533;<&#65533;mJ07<s&#219;&#65533;&#65533;&#65533;4&#65533;&#65533;|S&#65533;8Gd&#65533;&#65533;9&#65533;&#65533;IE&#65533;V&#65533;&#65533;&#427;n&#65533;&#65533;i&#65533;&#65533;&#65533;&#65533;3G}l&#65533;&#65533; &#65533;r&#65533;%&#65533;t&#65533;I&&#65533;&#65533;4&#65533;&#65533;:k&#65533;32(p&#65533;&#65533;.7%T&#65533;&#65533;A&#65533;#T&#65533;&#65533;&#65533;&#65533;XaMM&#65533;&#65533;&#65533;V;o&#65533;sO>&#65533;D&#65533;@&#65533;&#65533;&#65533;b&#65533;6Q.v\&#65533;&#65533;*&#65533;T
L'&#65533;&#65533;&#65533;&#65533;&#65533;&#65533;VS&#65533;PK6&#65533;&#65533;&#65533;&#65533;Qg=&#65533;&#706;NuU&#65533;V-&#65533;[&#65533;&#405;&#65533;&#65533;5k&#65533;WW\&#65533;&#65533;WC&#65533;MT&#65533;a&#65533;=v&#65533;&#65533;e&#65533;&#65533;G&#65533;&#65533;&#65533;&#65533;K&#65533;4bS%&#65533;&#65533;6&#65533;&#65533;&#65533;&#1398;&#65533;v&#65533;;&#65533;&#65533;o&#65533;5&#65533;&#65533;1&#380;M&#65533;0&#65533;&#65533;&#65533;B&#65533;M&#65533;R&#65533;&#65533;u&#65533;e\&#65533;&#65533;&#1944;e.`&#65533;l.&#65533;&#65533;&#65533;7`&#65533;`V&#65533;Bm&#65533;y`e&#65533;&&#1188;&#65533;&#65533;&#1702;F&#65533;al3k&#65533;j&#65533;F&#65533; U&#65533;07&#65533;	&#65533;&#65533;&#65533;9Y &#65533;]&#65533;Rc5&#65533;&#65533;&#65533;_^&#65533;eK&#65533;&#65533;n&#65533;s&#65533;,&#65533;}&#65533;&#65533;&#65533;&#65533;.&#65533;g&#65533;^Zj&#65533;&#65533;vZa&#65533;G<JvON&#65533;&#65533;&#65533;'8&#65533;&#65533;&#796;\d&#65533;&#65533;6s3#ot&#65533;`>&#65533;&#65533;&#65533;e&
u&#65533;yn&#65533;&#2045;&#65533;&#48636;&#65533;&#65533;&#65533;[&#65533;m|p&#65533;_X2'_&#65533;2&#65533;&#65533;&#65533;6&#65533;?o&#65533;r&#65533;;&#65533;&#65533;uo3&#65533;&#65533;&#65533;C&#65533;w&#65533;&#65533;&#65533;&#65533;:0&#65533;&#65533;M&#65533;&#65533;&#65533;^U&#65533;&#65533;&#65533;&#65533;&#65533;&#65533;{&#65533;&#65533;<&#65533;&#65533;w&#65533;&#65533;R&#345;F&#65533;w&#65533;/&#65533;xp&#65533;&#65533;5&#65533;&#65533;p4V&#65533;&#65533;&#65533;~&#65533;&#65533;&#65533;&#65533;&#65533;y]&#65533;D4K &#65533;L&#65533;&#65533;&#65533;}&#65533;|&#65533;&#65533;&#65533;&#65533;&#65533;&#65533;a&#65533;&#65533;v&#65533;C_&#65533;&#65533;&#65533;&#65533;!&#65533;w&#65533;&#65533;"&#65533;e&#65533;f&#1163;&#65533;J:g9	&#65533;&#65533;&&#65533;&#65533;r&#65533;&#65533;uh&#65533;p&#65533;&#65533;y&#65533;&#65533;&#65533;ntd&#65533;&#65533;h&#65533;B&#65533;O&#65533;&#65533;d$&#65533;&#65533;)q`&#65533; &#65533;:<&#65533;)&#65533;w&#65533;&#65533;&#65533;DU?n&#65533;s&#65533;1&#65533;BVu&#65533;&#65533;&#65533;49&#65533;&#65533;&#65533;&#65533;F&#65533;&#65533;zt"&#65533;&#65533;PD:v&#65533;P&#65533;&#65533;'X&#65533;$*&#65533;vR&#65533;"C&#65533;BF&#65533;&#65533;@C &#65533;&#65533;&#65533;&#65533;&#65533;&#287;&#65533;>&#65533;?3~Km*Q&#65533;E&#65533;6&#65533;,&#65533;8s&#65533;&#65533;&#65533;&#65533;&#65533;&#65533;&#65533;&#65533;&#65533;L\&#65533;&#65533;HA&#65533;&#65533;&#65533;&#65533;"cI&#65533;&#65533;Y*@$M%Q&#65533;!Y&#65533;Q&#65533;&#65533;&#65533;&#65533;.&#65533;&#65533;q&#65533;%&&#65533;&#65533;_J&#65533;r&#65533;h])My&#65533;T&#65533;&#65533;&#65533;d&#65533;ng&#65533;W&#43926;V&#1807;-&#601;$[&#65533;s&#65533;$&#65533;V&#65533;K&#65533;o&#65533;&#65533;&#65533;&#65533;&#1077;Biz&#1088;&#65533;&#65533;$K&#65533;&#65533;O&#65533;&#65533;&#718;	"&#65533;@&#65533;&#65533;&#65533;^&#65533;&#65533;&#806;6&#65533;&#65533;J&#65533;|&#65533;&#65533;<d9#VQq&#65533;N&#65533;&#65533;R&#65533;x	&#65533;Mf&#65533;5&#65533;'H&#65533;&#65533;&#65533;{&#65533;S&#65533;&#65533;|&#65533;&#65533;&#65533;&#65533;I`&#65533;&#65533;^&#65533;!hAY&#65533;&#65533;%*&#65533;&#65533;5=D#&#65533;;&#65533;IT3&#65533;&#802;q  w:&#65533;&#65533;&#65533;&#65533;&#65533;&#65533;=&#65533;&#65533;&#65533;&#65533;&#65533;&#65533;c&#65533;&#65533;&#65533;&#298;&#65533;&#65533;g&#65533;Lg&#65533;&#65533;Ls&#65533;c8h[&#410;&#65533;n&#65533;&#65533;&#65533;&#65533;iC3&#65533;S&#65533;&#65533;&#65533;q&#65533;&#65533;,&#65533;&#65533;!&#65533;&#65533;GEjD@&#65533;&#806;&#65533;&#65533;~&#65533;&#65533;&#65533;TS&#65533;&#1004;&#172;&#65533;&#65533;&#65533;b&#65533;i&#65533;&#65533;&#65533;&#65533;4kB]&#65533;V&#65533;&#917;o&#65533;&#65533;\i&#953;^&#65533;&#65533;&#65533;!&#65533;&#65533;z&#65533;&#65533;&#65533;r&#65533;\&#65533;&#65533;RCF&#65533;
&#65533;&#65533;a!&#65533;&#65533;&#65533;-Q&&#65533;&#65533;&#65533;8&#65533;&#65533;@XY1k&#65533;&#65533;&#65533;&#65533;:}Kf5&#65533;Y&#65533;r&#65533;&#65533;&#65533;&#65533;]{&#65533;&#65533;&#65533;n&#65533;S&#65533;Q&#65533;&#65533;B&#65533;&#65533;&#65533;y&#65533;&#65533;&#65533;TU(&#65533;6&#65533;2&#65533;fz&#65533;&#65533;&#65533;&#65533;&#65533;&#65533;&#65533;%n&#65533;&#65533;&#65533;&#65533;&#65533;&#65533;/&#65533;u&#65533;s&#65533;K&#65533;&#65533;I&#65533;3&#65533;ni&#65533;&#65533;&#65533;&#65533;sC&#65533;&#65533;&#65533;k&#65533;^&#593;&#65533;&#65533;&#65533;J,&#65533;&#65533;K&#65533;&#65533;V8&#65533;f&#65533;T&#65533;&&#65533;&#65533;&#65533;&#65533;Sn&#65533;&#65533;_&#65533;&#65533;&#65533;&#65533;U&#65533;c&#65533;&#65533;&#65533;@&#65533;%&#65533;o&#65533;{!&#65533;QIe|&#65533;&#65533;M&#65533;^}&#65533;\&#65533;&#65533;&#65533;J|+"(z&#65533;&#65533;&#485;&#65533;e/&#65533;&#65533;&#65533;&#65533;&#1343;&#65533;OgUZ&#65533;m&#65533;&#65533;&#65533;&#65533;	,X{X"&#65533;d&#65533;&#65533;a&#65533;&#26009;w&#65533;p&#65533;&#65533;L7'&#65533;&#552;t&#65533;&#65533;B&#65533;&#65533;&3&#65533;&#65533;&#1045;&#65533;&#65533;l&#65533;+&#65533;7&#65533;&#65533;&#65533;"PhC&#65533;6&#65533;&#65533;STc&#65533;&#1688;&#65533;&#65533;E&#65533;(&#65533;&#65533;U69Dt]B&#65533;&#65533;,&#65533;-&#65533;&#925;.n&#65533;S&#65533;>>&#65533;&#65533;&#65533;F(&#65533;	Xlq8]v&#65533;l&#65533;&#65533;&#65533;&#65533;k&#65533;&#65533;4s&#65533;'-&#65533;&#65533;&#65533;&#65533;&#65533;ovr4_N&#65533;&#65533;&#65533;{[&#65533;&#65533;l0(c&#65533;&#1290;&#65533;v&#65533;&#65533;2T&#65533;&#65533;n&#65533;&#65533;&#65533;&#65533;&#65533;&#65533;z&#65533;b&#65533;5&#65533;&#1228;&#65533;\&#65533;&#65533;]&#65533;o&#65533;&#65533;&#65533;;&#65533;b&#65533;&#65533;%&#65533;9&#65533;U&#65533;&#65533;>&#65533;&#65533;?&#65533;&#65533;t&#65533;	&#65533;&#65533;R&#65533;M<yY&#65533;&#65533;&#1444;&#65533;&#65533;&#65533;p&#65533;3&#65533;&#65533;&#65533;u&#65533;&#65533;X&#65533;5&#65533;&#65533;&#65533;w&#65533;wq&#65533;=of7&#65533;&#65533;&#65533;F&#65533;&#65533;&#65533;-&#65533;j'&#65533;z'&#65533;&#65533;	&#65533;&#65533;&#65533;4&#65533;.&#65533;&#65533;&#65533;&#700;&#65533;&#65533;C:&#65533;&#65533;7&#65533;'&#1948;_&#65533;&#65533;_,}&#65533;Y&#65533;w<F&#65533;F&#65533;Y&#65533;&#65533;&#65533;&#65533;&#65533;&#65533;>y&#65533;F&#65533;oz&#65533;y-8jc&#65533;8&#65533;&#65533;\&#65533;`_w&#65533;c&#65533;&#65533;&#65533;8&#65533;V&#65533;y&#65533;&#65533;&#65533;j&#65533;&#65533;M&#65533;&#65533;&#65533;&#65533;&#65533;A&#65533;=&#65533;SoZ&#65533;3&#65533;&#65533;&#65533;\&#65533;npr~&#65533;[&#65533;&#65533;b&#65533;&#65533;&#65533;n&#65533;&#65533;&#65533;}^&#65533;&#65533;&#65533;}&#65533;&#65533;n&#65533;+}&#65533;&#65533;Q&#65533;Ep&#65533;o&#65533;}d&#65533;&#65533;&#65533;&#65533;&#65533;l&#514;s&#65533;I&#65533;&#65533;T&#65533;&#2046;&#65533;o@&#65533;&#65533;&#1870;&#65533;?;&#65533;S&#65533;&#65533;&#65533;&#65533;D&#65533;&#65533;&#65533;NkwsO&#65533;&#65533;&#65533;y&#65533;7_&#65533;&#65533;&#1000;&#685;&&#65533;&#65533;/&#65533;&#1884;&#65533;N{_&#65533;&#65533;&#65533;<&#65533;}Wu&#1632;C&#65533;f&#65533;~&#65533;&#65533;&#65533;?&#65533;&#65533;&#65533;&#65533;&#65533;&#65533;|&#65533;G&#65533;CB&#65533;x&#65533;&#65533;&#65533;}&#65533;&#65533;ej&#65533;$&#65533;/&#65533;&#65533;&#65533;b&#65533;&#65533;&#65533;&#65533;&#65533;&#65533;&#65533;&#65533;*-&#65533;&#65533;&#65533; O&#65533;&#65533;&#65533;&#65533;&#1570;&#65533;&#65533;@|&#65533;&#65533;&#65533;&&#65533;&#65533;&#65533;:&#65533;p&#65533;O&#65533;Lp&#65533;J&#65533;&#65533;&&#65533;&#65533;X&#65533;&#65533;&#65533;&#65533;P&#65533;&#1788;N&#65533;b0&#65533;&#65533;!&#65533;n&#65533;L)&#65533;d&&#65533;I&#262;&#65533;=&#65533;&#65533;'&#65533;&#65533;&#65533;&#65533;&#65533;J&#65533;&#65533;&#65533;/&#65533;&#65533;&#65533;&#65533;&#65533;&#65533;l0&#65533;j.&#65533;Pc&#653;z0&#65533;*0&#65533;&#65533;m&#65533;&#65533;TI&#65533;&#65533;*&#65533;&#65533;L&#65533;&#65533;(~&#65533;
&#65533;&#65533;&#65533;&#65533;&#65533;&#65533;p&#65533;&#65533;3&#65533;&#65533;&#65533;&#65533;/&#65533;&#65533;p&#65533;Wxp&#65533;&#65533;&#65533;Y&#65533;&#65533;0&#65533;&#65533;&#65533;o&#65533;&#65533;&#65533;0>&#65533;&#65533;	W3Q7&#65533;&#65533;&#65533;
}&#65533;&#65533;^o&#65533;7&#65533;K_H{b&#65533;)&#65533;&#65533;
q&#1743;#Q&#65533;P&#65533;&#65533;&#65533;<&#65533;&#65533;&&#65533;8&#65533;F&#65533;z&#65533;&#65533;&#65533;&#1390;&&#65533;&#65533;`k&#65533;&#65533;k&#65533;&#65533;&#65533;o&#65533;MWq&#65533;&#65533;bq=Nm&#65533;)&#65533;Y)&#65533;&#65533;&#65533;&#65533;&#65533;&#65533;y&#65533;&#65533;p4*&#65533;&#65533;&#65533;&#65533;&#65533;U&#1142;pP&#65533;$N&#65533;&#65533;&#65533;&#65533;`Q@,&#65533;&#65533;k&#65533;&#65533;&#65533;&#65533; -1&#65533;Q&#65533;Q!G&#65533;!&#1210;&#1201;q&#65533;N&#65533;&#65533;&#65533;&#65533;&#65533;&#65533;&#65533;&#65533;1&#65533;&#65533;>z.&#65533;QGr&#65533;&#65533;Q&#65533;Dp &#65533;&#65533;[&#65533;!&#65533;!aR&g&#65533;&}&#65533;!&#65533;J1&#65533;&#65533;&#65533;Rq&#65533;\5&#65533;&#516;r&#65533;x&#65533;#?RYB&#65533;$ER,&#65533;K&#65533;x&#65533; U22J&#65533;&#65533;&#65533;*_&#65533;&2&#65533;&#65533;.L&#65533;&#65533;*ByF1&#65533;1&#65533;&#65533;&#65533;1&#65533;0#&#65533;&#65533; &#65533;R)E ?%Im}&#65533;&#65533;%&#65533;+&#65533;2&i&#65533;/&#65533;&#65533;0&#65533;2JN`&#65533;r,]&#65533;&#65533;(&#65533;&#65533;05	-2-&#65533;&#65533;#&#65533;-.&#65533;r.&#65533;R3&#65533;b&#1274;}&#65533;b&#65533;L&#65533;&#65533;n/&#65533;&#65533;!&#65533;(S03q&#65533;&#65533;0u&#65533;&#65533;h&#65533;rf&#65533;&#65533;&#65533;1117&#65533;,1&#65533;%&#65533;-+8&#65533;&#65533;0&#65533;33S&#65533;&#65533;.M&#65533;&#65533;uq%&#65533;&#65533;&#43922;&#65533;i&&#65533;O5&#65533;s5&#65533;&#65533;&#65533;36&#65533;&#65533;&#65533;
&#65533;6S&#390;0&#65533;Urs"&#65533;R&#65533;r&#65533;2y&#65533;&#65533;K&#65533;&#65533;a@&#65533;8F9;&#65533;Q&#65533;&#65533;9&#65533;&#65533;9WR:7&#65533;:&#65533;r0&#65533;;&#65533;0&#65533;&#65533;+f&#65533;j&#65533;6&#211;T*&#65533;T&#65533;&#65533;&#65533;A&#65533;S&#168;*8&#65533;&#1061;22>&#65533;.&#65533;&#65533;&#65533;&#65533;S?/&#65533;1J3&#65533;R/&#65533;`&#65533;4@&#65533;G&#65533;:	&#65533;+a&#65533;;#&#65533;6'&#65533;Ab&#65533;S&#65533;FBS#2&#1778;&#65533;.C}&#65533;G`C&#65533;&#65533;u<&#65533;&#65533;R4EHMS[&#65533;5STE&#65533;t0&#65533;S&#65533;4&#65533;s&#824;D&#65533;&#562;7&#65533;&#65533;&#65533;&#65533;&#65533;7&#65533;R&#1860;T&#65533;,&#65533;&#65533;t&#65533;t&#65533;&#65533;t&#65533;Bt?&#65533;&#65533;IHt&#65533;35&#65533;J&#65533;4&#65533;&#65533;40&#65533;S&#65533;
4&#65533;&#65533;45#=)-m2}H&#65533;=)tH&#65533;&#65533;#1(X&#65533;?&#65533;&#65533;F3!&#65533;oSoRJ&#65533;&#65533;N&#65533;&#65533;Jc6an&#65533;h4&#65533;(c4L&#65533;&#65533;"KV&#65533;&#65533;Uk&#65533;%&#65533;&#65533;Y&#65533;t>&#65533;&#65533;H=S;&#65533;?&#65533;nb\TEUO&#65533;&#65533;J&#65533;&#65533;T&#65533;&#65533;/D&#65533;-&#65533;2&#65533;&#65533;V&#65533;]W&#65533;&#65533;&#65533;x&#65533;W&#65533;&#65533;&#65533;&#65533;&#65533;&#65533;X&#65533;Y&#65533;u<9DA#&#65533;&#65533;&#65533;,&#65533;&#65533;Z&#65533;qL&#65533;Dh&#65533;]mn&#65533;4R.SW&#65533;S&#1334;&#65533;[&#65533;u&#65533;&#65533;tEtO&#65533;`&#65533;s\s&#65533;&#65533;&#65533;&#65533;&#65533;%\5C/Z&#65533;&#65533;&#65533;sX&#65533;L&#65533;&#65533;N&#65533;SL[&#65533;^&#65533;4_;&#65533;&#65533;M&#65533;&#65533;&#65533;JN;5`&#65533;`Wv\&#65533;uYQ&#65533;;&#65533;&#65533;a&#65533;5b&#65533;cV/&#65533;b&#65533;&#65533;GtU&#65533;&#65533;Zc&#65533;&#65533;,Od&#65533;NQLD&#65533;j&#65533;SeY&#65533;@[&#65533;eTJR&#65533;v&#65533;&#65533;&#65533;f1vtn6g%&#65533;gm&#65533;gQ&#65533;n&#65533;c{U&#65533;&#65533;G_&#65533;&#65533;&#65533;ri&#65533;&#65533;Ng&#65533;&#65533;n&#65533;&#65533;n{&#65533;To&#65533;&#65533;&#65533;-d&#65533;&#65533;&#65533;V&#65533;V&#65533;*&#65533;b&#65533;ulsmH&&#65533;&#65533;&#65533;*&#65533;&#65533;&#65533;$qQ?&#65533;nQ&#65533;i&#65533;&#65533;n&#65533;ea&#65533;&#65533;dS&#65533;Bkkv(&#65533;hy&#65533;&#65533;&#65533;&#65533;p&#65533;&#65533;C&#782;&#65533;&#65533;&#65533;0&#65533;S&#65533;&#65533;&#65533;&#65533;6%&#65533;&#65533;m&#65533;&#65533;&#2020;&#65533;r-&#65533;r&#65533;f&#65533;J&#65533;&#65533;Y&#65533;1&#65533;&#65533;t&#65533;y&#65533;&#65533;8V&#65533;&#1320;ev'&#65533;h&#65533;vmn&#65533;,&#65533;~qwy&#65533;w_&#65533;w&#65533;&#65533;&#65533;&#65533;up&#65533;w{&#65533;&#65533;t&#65533;	u&#65533;mca&#65533;r&#65533;%&#65533;r&#65533;	r&#65533;c&#65533;&#65533;h&#65533;7*&#65533;6N&#65533;W{w&#65533;s&#65533;&#65533;&#65533;{}&#65533;m |Ok&#65533;j&#65533;&#65533;&#65533;&#65533;.}&#65533;h'&#65533;&#65533;}5t&#65533;&#65533;l[&#65533;&#65533;&#65533;[&#65533;&#65533;h&#65533;z&#65533;&#65533;v&#65533;&#65533;&#65533;\&#65533;X&#65533;8&#65533;&#65533;W|&#65533;w&#65533;"&#65533;&#65533;
&#65533;|cc/X#&#1751;&#65533;&#65533;2&#65533;b&#65533;&#65533;&#65533;;&#65533;~-/Ex&#65533;aIrq&#65533;R&#65533;Pw&#65533;v&#65533;	x&#65533;&#65533;&#65533;&#65533;X&#65533;Ke&#65533;&#65533;&#65533;wQqegsX&#65533;&#65533;g&#65533;'&#65533;{&#65533;y&#65533;7&#65533;&#65533;mCX &#65533;{&#65533;&#65533;dQ&#65533;{&#64906;a6y&#65533;&#65533;K&#65533;Tk&#65533;L$&#65533;&#65533;&#1547;&#65533;x&#65533;K'&#65533;&#65533;m&#65533;Xu&#65533;z/y8&#65533;}6&#65533;&#65533;&#65533;&#65533;V&#65533;&#65533;&#65533;&#65533;&#65533;C+!+&#65533;&#65533;&#65533;&#65533;&#65533;&#65533;&#1491;c&#65533;q&#1813;&#65533;&#65533;&#65533;&#372;&#65533;&#65533;&#65533;A&#65533;&#65533;u&#65533;LP&#65533;&#65533;7m=i/&#65533;&#65533;&#65533;&#65533;&#65533;&#65533;&&#65533;+Y8&#65533;?Y&#65533;&#65533;X&#65533;&#1669;&#65533;v/&#65533;o&#65533;w&#65533;&#65533;HOQ&#65533;7H&#65533;!u^]f&#65533;&#65533;&#65533;&#1379;&#65533;&#65533;&#1421;&#65533;X&#65533;M&#65533;&#65533;{&#1609;;9&#65533;&#65533;Y&#65533;E&#65533;&#65533;x&#65533;&#65533;&#65533;'&#65533;&#65533;&#65533;&#65533;&#65533;&#65533;&#65533;n&#65533;&#65533;Y&#1490;&#65533;&#65533;&#65533;&#65533;&#65533;&#65533;f[w&#65533;&#65533;&#65533;>o&#65533;s&#65533;&#65533;&#65533;mXS&#65533;&#65533;&#65533;&#1692;&#65533;&#65533;M&#65533;&#65533;k&#65533;QE&#65533;&#138;&#65533;&#65533;&#65533;&#65533;&#1488;&#65533;&#65533;~&#1246;I&#977;S&#65533;u&#728;&#65533;&#65533;&#65533;&#65533;&#65533;&#1480;ydC&#1243;&#65533;&#65533;&#65533;&#185;j&#65533;8sZ&#65533;&#65533;&#65533;&#65533;y&#65533;n&#514;&#65533;*&#65533;S&#65533;&#65533;&#65533;&#1642;&#65533;&#65533;[&#65533;&#65533;&#65533;a&#1380;S&#65533;&#65533;&#65533;&#65533;d:&#65533;&#65533;&#1623;&#65533;v&#65533;m&#65533;&#65533;&#1692;&#1737;P1=YY&#65533;w&#65533;&#65533;_&#65533;Z&#1640;&#65533;&#65533;&#65533;&#1015;&#65533;&#856;&#65533;&#65533;&#65533;q&#65533;mE3&#65533;W1&#65533;&#65533;&#65533;e&#65533;&#65533;k&#65533;w&#65533;&#65533;&#65533;&#65533;c&#65533;&#65533;&#65533;&#65533;&#65533;&#65533;&#65533;K&#65533;,z&#65533;&#65533;&#65533;&#65533;&#65533;&#65533;?&#65533;&#850;ztA&#65533;&#65533;&#65533;&&#65533;&#65533;x	&#65533;&#65533;aZ&#65533;1;&#65533;&#65533;8&#65533;o&#65533;&#65533;&#65533;z&#65533;1&#11261;&#65533;&#65533;)&#65533;g&#65533;&#65533;&#65533;&#65533;(@&#65533;&#65533;Z&#65533;!&#65533;&#65533;&#65533;&#1065;+&#65533;&#65533;.&#65533;&#65533;U&#65533;&#65533;t&#65533;8&#65533;&#65533;?&#65533;&#65533;k&#65533;&#65533;&#65533;&#65533;&#65533;&#65533;&#65533;yu&#65533;&#65533;&#65533;&#65533;z&#65533;&#65533;&#65533;&#65533;U
&#65533;&#65533;&#65533;g{&#65533;&#65533;&#65533;&#65533;&#65533;&#65533;%3&#65533;I&#65533;x&#65533;&#65533;Y&#65533;}&#1761;w&#65533;&#1788;&#65533;&#65533;O&#65533;&#65533;&#65533;&#65533;&#65533;&#65533;U
&#65533;9l&#65533;&#65533;&#65533;&#65533;&#65533;&#65533;&#65533;&#65533;&#65533;;&#65533;&#65533;&#65533;&#65533;&#65533;&#65533;&#65533;&#313;&#65533;&#65533;&#65533;o&#65533;&#65533;q&#65533;&#65533;&#65533;{&#65533;&#65533;&#65533;[&#65533;A;&#65533;ae&#65533;&#181;&#65533;&#65533;6&#65533;&#65533;&#65533;N&#65533;&#65533;&#65533;&#65533;#[&#65533;g&#65533;RYq&#65533;S&#65533;&#65533;&#65533;&#65533;H&#65533;&#65533;&#65533;&#65533;&#65533;x&#65533;|&#65533;_#P`&#65533;&#65533;J&#65533;&#65533;r&#65533;/&#65533;y&#65533;/&#65533;&#65533;&#1401;3|&#205;&#65533;&#65533;Y&#65533;&#65533;&#65533;&#65533;&#65533;<&#65533;&#65533;&#289;p*u&#65533;&#65533;W&#65533;u`&#65533;[&#65533;&#65533;&#65533;&#755;<&#65533;&#65533;&#763;&#65533;&#65533;&#65533;&#1370;=&#65533;y&#65533;yv&#515;&#65533;&#65533;u0b&#65533;&#65533;&#65533;m&#65533;&#65533;\!K&#65533;R&#65533;@W&#65533;&#685;|&#65533;&#65533;x&#763;&#65533;&#65533;&#65533;z|&#65533;rc&#65533;&#65533;&#65533;&#65533;7&#65533;&#65533;&#65533;&#65533;&#65533;=&#65533;
&#65533;k&#65533;<&#65533;/&#65533;i&#65533;4;3&#65533;?&#65533;!&#65533;&#65533;&#65533;&#65533;&#1825;&#65533;&#65533;&#65533;?#&#65533;&#65533;L&#65533;Q&#65533;;&#153;;&#65533;&#65533;uc&#65533;|H&#65533;&#65533;Ye&#65533;^n&#65533;AS&#65533;;&#925;&#65533;G&#65533;S&#65533;&#65533;&#65533;&#65533;9=&#65533;A&#65533;&#1271;.&#1295;&#65533;&#65533;a&#65533;&#65533;N]&#1170;&#65533;&#65533;{&#65533;&#65533;&#65533;&#65533;&#65533;|#Y&#65533;&#65533;V&#65533;g=0&#65533;o&#65533;&#65533;&#65533;&#1729;&#65533;&#65533;v}	&#65533;&#65533;&#65533;&#1519;\&#967;]&#1867;&#65533;P&#65533;&#65533;&#65533;=\&#65533;&#65533;&#65533;&#65533;S&#65533;&#10781;&#65533;}&#65533;f&#65533;&#65533;'r&#65533;{0,{&#65533;)&#65533;&#65533;q&#65533;5{&#65533;&#897;=&#65533;&#65533;}&#65533;&#65533;&#65533;s>&#65533;K&#65533;o&#65533;&#65533;&#65533;}Z&#65533;&#65533;&#65533;&#65533;3>&#65533;&#65533;=9&#65533;&#65533;^&#65533;md&#65533;]i&#65533;&#65533;&#1783;{&#65533;K>&#65533;5&#1875;&#65533;\X&#65533;&#65533;	&#65533;[N&#65533;a^Y&#65533;&#65533;k&#65533;&#1033;&#1799;&#65533;&#65533;1&#65533;&#65533;9^n\&#168;&#65533;&#65533;A&#65533;d&#65533;&#65533;C&#65533;&#65533;	&#65533;/Ux&#65533;&#65533;&#65533;&#65533;|&#65533;c&#65533;&#65533;U&#65533;&#44024;67&#65533;\ &#65533;&#65533;{&#65533;&#65533;5&#65533;-&#65533;%&#65533;&#65533;k%zo}&#65533;&#65533;&#65533;|&#65533;Q~&#65533;	^&#353;8&#65533;&#65533;]&#65533;&#65533;&#65533;&#65533;&#65533;&#65533;&#44030;1&#65533;g&#65533;&#25335;&#65533;&#65533;&#65533;&#65533;\j&#65533;>&#65533;&#199;&#1792;&#65533;^&#65533;36%~&#65533;'&#65533;]&#18533;&#65533;&#65533;&#65533;~&#1249;>&#65533;&#65533;&#65533;6_&#65533;&#65533;~B&#661;&#65533;t&#65533;e&#65533;&#477;&#65533;&#65533;&#65533;&#65533;&#65533;&#65533;{&#65533;&#65533;&#65533;&#65533;&#65533;'&#65533;b&#65533;#_&#65533;<&#65533;&#65533;&#65533;&#65533;V&#59358;&#65533;&#65533;{&#65533;=&#65533;&#65533;&#2031;k&#65533;m&#65533;u&#65533;Vw&#65533;'}&#65533;S&#65533;&#65533;&#65533;&#65533;&#65533;[b&#65533;&#65533;{&#65533;&#65533;&#65533;!&#65533;o?&#65533;y}&#65533;w&#65533;&#65533;&#65533;&#65533;&#65533;&#65533;_&#65533;+&#65533;&#65533;g<U{&#65533;xND&#65533;&#65533;&#65533;&#65533;]&#65533;
&#65533;&#65533;8&#65533;&#65533;&#65533;&#65533;&#65533;?&#65533;&#65533;&#65533;&#65533;T&#65533;&#65533;&#65533;&#65533;&#65533;&#65533;&#65533;&#65533;g&#65533;&#65533;
&#65533;%8&#65533;&#65533;&#65533;&#65533;&#65533;&#65533;&#65533;Q&#65533;>&#65533;&#65533;r&#924;&#65533;'?&#65533;&#65533;v&#65533;&#65533;Z&#65533;]&#65533;&#65533;&#65533;^&#65533;&#639;&#65533;&#65533;T&#65533;&#65533;&#65533;w<&#65533;&#65533;&#65533;&#65533;Y&#65533;S&#65533;&#65533;&#65533;~&#65533;&#65533;{&#245;&#65533;&#65533;{&#65533;&#65533;&#65533;&#65533;?&#65533;&#351;&#65533;&#65533;Gw3&#65533;i&#65533;&#65533;w|&#65533;Q&#65533;'&#65533;W&#65533;&#65533;&#65533;&#65533;r&#65533;&#65533;*&#65533;&#65533;&#65533;X1&#65533;5W&#65533;&#65533;&#65533;&#65533;1\}y&#65533;&#65533;&#65533;3_4&#65533;&#65533;Kgf[&#65533;&#65533;&#65533;t&#65533;{&#65533;&#65533;&#65533;X&#65533;&#65533;&#65533;&#65533;&#1896;7&#65533;&#65533;&#65533;_&#65533;&#65533;&#65533;-7`&#65533;&#65533;&#65533;Q>&#65533;&#65533;?9&#65533;e@&#65533;&#511;&#65533;&#1362;&#65533;&#65533;OW}&#65533;&#65533;Q&#65533;&#65533;~&#65533;9&#65533;~&#65533;&#65533;&#65533;&#65533;8 !&#65533;
&#65533;,&#65533;h&#65533;    ""(  !  !"$#%)#&0%(&&(+&)1('*()')*,+-2-.8-05.0/.180/112524:56@58658>69A87>89>:=C;>H=@E>AI@?F@AFBDLDFPEHNFIQHINJLTLNXMQZNPVPQVRT\TV`UX^UYbXY^Y\e[^h[`f]ak_dp`dnbfqejtflxhlvjnxjpvlq{nt&#65533;pt~qv&#65533;rxty&#65533;v|&#65533;x|&#65533;y~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559;&#65533;&#431;&#65533;&#560;&#65533;&#432;&#65533;&#560;&#65533;&#435;&#65533;&#65533;&#65533;&#65533;&#758;&#65533;&#1079;&#65533;&#1015;&#65533;&#1080;&#65533;&#376;&#65533;&#952;&#65533;&#1082;&#65533;&#506;&#65533;&#892;&#65533;&#1278;&#65533;&#1598;&#65533;&#1470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Q	H&#65533;&#65533;A&#65533;&#65533;*\&#560;&#65533;&#199;#J&#65533;H&#65533;"&#323;B&#65533;&#561;&#65533;&#463; z*5&#65533;$&#65533;&#65533;(M&#65533;T&#65533;&#65533;&#727;0I&#668;I&#65533;&#65533;&#859;8s&#65533;&#1817;&#65533;&#65533;1P>&#65533;&#65533;J&#65533;&#65533;&#675;HS*M&#65533;t&#65533;&#1255;P&#65533;J&#65533;
&#65533;&#65533;&#1387;X3j&#65533;&#693;&#65533;&#65533;W`&#202;K&#65533;l&#239;g&#65533;d&#65533;&#65533;g&#823; &#65533;*tK&#65533;&#65533;&#1915;x&#65533;&#65533;&#65533;v&#65533;&#2046;&U	L&#65533;&#65533;&#6920;&#65533;U&#824;&#65533;&#65533;&#459;!&#65533;&#65533;,7&#65533;Z&#65533;&#65533;N&#65533;}[&#65533;&#65533;&#65533;&#992;&#65533;Z&#65533;&#65533;&#65533;&#65533;&#1256;&#65533;n+&#65533;&#65533;&#65533;&#1520;cS&#65533;M&#65533;e&#1370;&#65533;&#65533;&#857;&#65533;&#65533;&#65533;:~&#65533;&#65533;&#1111;&#65533;o&&#65533;&#764;&#65533;&#65533;&#768;kc&#65533;E&#65533;&#65533;&#65533;&#48626;k&#65533;&#957;&#65533;&#65533;&#65533;&#65533;eM&#65533;O&#65533;&#65533;y&#65533;&#65533;gO&#65533;&#65533;&#65533;&#65533;G&#65533;E&#65533;5=_~&#65533;&#65533;&#65533;&#65533;&#65533;o&#65533;&#65533;&#65533;&#65533;Y(&#65533;&#65533;&#65533;]&#65533;v&#65533;&#65533;`w&#65533;&#65533;&#65533;`z&#65533;=&#65533;&#65533;e&#65533;y&#65533;^|e&#1606;v&#65533;a~ &#65533;&#65533;a&#65533;!&#65533;&#65533;K&#61044;\&#65533;&#65533;E&#65533;&#65533;&#65533;&#65533;&#65533;&#65533;&#65533;
Jh&#65533;5~&#65533;7N&#65533;^&#65533;]&#65533;U&#65533;&#257;FdK&y&#65533;~L&#65533;&#65533;$&#65533;#&#65533;"&#65533;T&#65533;X%&#65533;X&#65533;&#65533;\v&#65533;&#65533;`j&#65533;ciB&#65533;&#65533;&#65533;h&#65533;&#65533;&#65533;KF&#65533;&#65533;&#65533;@&#65533;t&#1811;&#65533;&#65533;t&#65533;x&#65533;&#65533;&#65533;|&#65533;&#65533;g&#65533;{
&#65533;&#841;&#2009;f"&#65533;&#65533;%jb}&#65533;&#65533;Y&#65533;&#65533;t&#65533;&#1567;&#65533;f&#65533;&#38939;v&#681;&#65533;&#65533;
&#65533;&#65533;&#65533;&#65533;X&#43621;J&#65533;j&#65533;&#65533;&#65533;&#65533;&#43733;&#65533;&#65533;&#65533;&#65533;.&#65533;&#65533;&#65533;&#65533;&#65533;&#65533;&#65533;&#65533;WQz&#65533;z&#65533;&#65533;*,Z&#65533;&#65533;[&#65533;&#65533;6i&#65533;&#65533;&#65533;6K&#65533;&#65533;&#65533;>&#715;&#65533;&#65533;Vk&#65533;&#65533;&#65533;^&#65533;&#65533;&#65533;&#65533;b&#65533;&#65533;&#65533;_N&#65533;&#65533;d&#65533;&#65533;2&#65533;n
&#65533;&#630;&#65533;\`&#65533;Ro&#65533;&#65533;&#65533;[&#65533;&#65533;&#65533;&#65533;&#65533;&#65533;&#42054;&#65533;(&#65533;&#65533;l&#65533;E&#65533;&#65533;0&#65533;&#65533;+]v&#65533;&#65533;&#318;TL&#65533;&#65533;gk&#65533;&#65533;&#65533;v&#65533;/&#65533;&#65533;K&#65533;&#65533;1.l&#65533;&#65533;&#306;&#65533;2B&#65533;&#65533;&#65533;&#65533;&#65533;s&#65533;&#65533;o&#65533;&#65533;&#65533;8[|&#65533;&#65533;&#65533;&#65533;&#65533;&#65533;&#65533;;2&#65533;o&#65533;&#65533;&#65533;H&#65533;&#65533;.&#65533;-;&#65533;\&#65533;PG-&#65533;&#65533;T&#65533;\&#65533;&#65533;9&#65533;&#65533;5&#65533;&#65533;}h&#580;&#664;&#65533;&#65533;T!&&#65533;C&#65533;&#65533;&#65533;&#65533;va&#65533;&#65533;&#65533;1g&#65533;-&#65533;4&#65533;l&#65533;&#65533;{&#65533;u&#65533;`&#65533;&#65533;v&#65533;}[I6&#65533;L&#249;J&#65533;N3G&#65533;&#65533;7w&#65533;w&#65533;-y&#65533;{W&#65533;i&#65533;&#65533;g&#65533;&#65533;"s&#65533;&#65533;'&#65533;&#65533;.:&#65533;>&#65533;&#65533;8&#65533;K&#65533;-&#26023;&#65533;&#65533;&#65533;&#65533;.v&#65533;D&#65533;&#65533;(&#65533;C~&#65533;&#65533;&#65533;&#65533;O&#152;&#65533;&#65533;&#65533;8&#65533;n&#65533;U&#65533;&#65533;&#65533;&#1518;&#65533;&#1161;&#65533;0&#65533;W_&#65533;&#65533;8&#65533;&#1976;&#65533;&#65533;+&#65533;z&#65533;&#65533;c&#65533;<&#65533;&#65533;?&#65533;&#65533;}g&#65533;&#65533;&#65533;&#224;S&#65533;&#65533;&#65533;&#65533;[&#65533;&#65533;nc/?&#65533;&#65533;&#65533;~&#65533;]&#65533;&#65533;&#65533;V&#65533;&#65533;&#65533;&#65533;&#65533;&#65533;&#65533;=J,&#65533;&#65533;&#65533;&#65533;&#65533;&#65533;&#65533;5p&#65533;&#65533;aV&#65533;
^x&#65533;&#65533;&#65533;&#65533;&#65533;&#65533;&#65533;&#65533;oJn&#65533; &#65533;vV&#65533;&#65533;Ps&#65533;S&#65533;&#65533;&#65533;b&#65533;&#65533;0&#65533;0&#65533;OG&#65533;&#65533;P&#65533;y&#65533;E&#65533;&#65533;&#65533;pv&#65533;{&#65533;'&#65533;0&#65533;B&#65533;-&#65533;&#65533;ch=&#65533;&#1033;&#65533;&#65533;b&#65533;n&#65533;&#65533;}&#65533;0y&#802;}D>&#65533;&#65533;%01&#65533;c &#65533;FD&#65533;&#65533;&#65533;&#65533;&&#65533;O&#65533;T&#65533;&#65533;&#65533;&#65533;A>&#65533;ux&#65533;c&#65533;&#65533;X&#65533;&#65533;k$c$&#65533;&#65533;HH6&#65533;L&#65533;&#65533;&#65533;EV&#1102;&#65533;&#65533;&#65533;}&#65533;&#65533;&#65533;D%&#65533;p&#65533;&#65533;&#65533;&#65533;N"&#65533;k%(&#65533;;F&#401;t:\\&#65533;	IN2A(&#65533;&#65533;%f&#65533;IN&#65533;&#65533;&#65533;&#65533;(w&#65533;&#65533;$&#58516;&#65533;&#65533;&#65533;&#65533;HG&#945;&#65533;&#65533;&#65533;",{e4&#468;N!C&#65533;f)HQ&#65533;B&#65533;&#65533;&#65533;l&#65533;&#65533;#fs~&#65533;&#65533;f&#65533;S:n&#316;&#65533;&#65533;Ri&#65533;&#65533;&#65533;cuL&#65533;&#65533;&#65533;&#65533;
&#65533;GC&#65533;&#65533;&#65533;I&#65533;&#65533;Sh&#65533;&#65533;&#65533;&#65533;$&#65533;&#65533;QA"v&#1239;.'B&#65533;&#65533;&#65533;&#65533;&#65533;&#65533;&#65533;J&#65533;e&#65533;&#65533;&#65533;&#65533;w3WEfu|b&#65533;&#65533;p(~&#65533;&#65533;B:&#65533;3&#65533;&#65533;s&#65533;pEO&#1046;&#65533;&#65533;&#65533;/=&#65533;C&#65533;&#65533;&#1050;&#65533;T&#65533;&#65533; E&#65533;&#1118;^T&#65533;&#65533;&#65533;&#1118;&#65533; &#65533;Ye&#65533;&#65533;&#65533;+:&#65533;&#65533;
N"5hL&#65533;N&#65533;R&#65533;&#65533;X&#65533;&#65533;LqJ&#65533;&#65533;m&#65533;&#65533;&#64296;O&#65533;&#65533;&#675;&#642;&#65533;CE&#65533;Y&#65533;&#65533;^c&#65533;&#65533;`j$|&#65533;&#65533;&#65533;&#65533;R&#65533;Y&#65533;&#65533;6&#65533;W&#65533;j&#65533;&#65533;\&#65533;&#65533;&#65533;F&#65533;&#1534;&#65533;s&#65533;;+Y&#701;&#65533;&#65533;&#65533;&#65533;&#65533;&#65533;-&#65533;
&#65533;VmLuEk&#65533;&#1319;:&#65533;&#65533;0&#65533;h&#65533;J&#65533;&#1114;V&#65533;&#65533;Mdi&#65533;T&#65533;*&#65533;&#65533;6&#65533;c&#65533;&#65533;&#65533;&#65533;D&#65533;&#65533;-=&#65533;&#65533;&#65533;&#65533;v&#65533;&#65533;&#65533;&#65533;p&#65533;[&#65533;&#65533;&#65533;K&#65533;m:%&#65533;S&#65533;&#65533;&#65533;&#65533;&#65533;ul+%K&#65533;&#65533;d&#65533;&#65533;&#65533;"&QP&#65533;&#65533;&#65533;&#65533;/r&#65533;k\B&#65533;7&#65533;&#65533;&#65533;&#65533;&#65533;&#65533;F&#1478;&#65533;^I&#65533;C&#65533;&#44213;}&#65533;&#65533;."&#65533;;Pc&#65533;R&#65533;&#65533;<opL&#65533;&#65533;&#65533;&#65533;&#65533;&#65533;&#65533;&#65533;^&#65533;&#65533;3&#65533;7&#65533;&#65533;+&#65533;;Q&#65533;:&#65533;&#65533;%&#65533;&#65533;]&#65533;)&#65533;>&#65533;%&#65533;&#65533;&#65533;&#65533;{]p&#65533;&#65533;&#65533;Zq2&#65533;&#65533;n&#65533;iX+laWZ&#65533;*&#65533; E&#65533;:&#65533;&#65533;&#65533;X&#65533;#&#65533;&#65533;&#65533;&#65533;&#65533;Z&#65533;&#65533;&#65533;0Nr&#65533;&#65533;+&#992;bv$=&#65533;p~&#65533;&#65533;&#65533;A&#65533;&#65533;X2&#65533;&#65533;&#65533;&#65533;.s&#65533;&#65533;&#65533;=,&#65533;&#747;&#65533;2&#721;&#65533;U
APec&#65533;&#65533;&#65533;D*FP/O5&#65533;x~i&#65533;&#65533;l&#65533;-&#65533;&#65533;&#65533;&#65533;-&#65533;Sk&#65533;B[{&#65533;
&#65533;%=&#65533;	J4bmFg&#65533;&#65533;Z&#65533;&#27878;&#65533;&#65533;i!or&#65533;-u&#65533;&#65533;;jB&#65533;&#65533;5&#65533;{3&#65533;&#65533;5E&#65533;HD&#65533;&#65533;z&#65533;=&#65533;a&#65533;&#65533;&#65533;4&#65533;9&#65533;k^&#65533;&#65533;&#65533;=&#65533;u'-&#65533;=&#65533;z&#358;&#65533;&#65533;&#65533;,L&#65533;&#459;&#65533;d akB0&#65533;tq((&#65533;&#6918;\&#65533;Z&#1560;&#65533;&#65533;&#65533;&#65533;&#65533;m@&#65533;&#65533;&#65533;*A&#65533;&#65533;d&#65533;&#65533;&#65533;.&#65533;G&#65533;&#65533;iS&#65533;&#65533;&#65533;&#65533;+ dl&#65533;Aw_&#65533;&#65533;no&#65533;&#65533;&#65533;&#65533;&#65533;KlA=#&#65533;&#65533;&#65533;.v&#65533;&#65533;R&#65533;&#65533;Vv&#65533;&#65533;&#65533;)&#1879;&#65533;&#65533;&#65533;&#65533;gA&#65533;"&#65533;&#65533;&#65533;6TE&#65533;8L&#65533;&#65533;8&#65533;{mpr#\&#65533;&#65533;&#65533;&#65533;&#65533;&#65533;m&#65533;/&#65533;&#65533;&#65533;..y{I&#65533;&#65533;&#65533;;j&#65533;8&#65533;A&#65533;&#65533;{&#65533;&#65533;&#65533;P&#65533;&#65533;&#65533;&#65533;&#65533;lk&#65533;&#65533;&#65533;&#392;k>s&#65533;&#65533;&#65533;&#65533;`&#65533;&#959;&#65533;&#65533;&#65533;&#65533;&#65533;;&#65533;&#65533;~t&#65533;&#65533;V;&#1172;&#65533;&#1247;^&#65533;&#65533;K&#65533;&#65533;T&#65533;k&#65533;&#1488;&#65533;&#65533;&#65533;&#65533;&#65533;\/&#65533;&#65533;>xM?&#65533;&#65533;&#65533;&#65533;+&#65533;&#29039;&#65533;&#65533;ko;&#508;&#65533;y&#65533;&#65533;s&#65533;{!&#65533;;&#65533;&#65533;&#65533;ps&#1184;&#65533;&#65533;&#65533;9&#65533;&#65533;-&#65533;&#65533;q&#65533;R&#1415;&#65533;&#65533;&#65533;u=&#65533;&#65533;&#65533;&#28138;}&#65533;\E&#65533;&#65533;qjS&#65533;&#65533;g{&#65533;&#1646;&#65533;&#65533;3&#65533;&#65533;&#65533;|&#65533;&#65533;&#65533;|&#65533;w&#65533;&#65533;<&#65533;&#65533;&#65533;&#65533;&#65533;&#65533;:&#65533;/&#65533;&#65533;	v&#1315;;&#65533;1&#65533;&#65533;&#65533;&#65533;l&#65533;&#65533;^&#65533;~&#65533;1&#65533;{4^&#65533;&#65533;J	9&#1883;&#65533;|&#65533;W0&#1047;>&#65533;p&#1167;&#65533;7&#65533;&#65533;u&#65533;&#65533;}X&#65533;&#65533;&#65533;&#65533;
&#65533;e&#65533;q&#65533;&#65533;w&#65533;gs&#65533;W~&#65533;&#65533;p&#65533;wU&#151;&#65533;&#65533;&#65533;@&#65533;&#65533;d&#65533;7w&#65533;0&#65533;wwt&#65533;o&#65533;w&#65533;&#1127;&#65533;G&#65533;W:d&#65533;7j{3&#65533;}5xz&#65533;zxue&#65533;~1&#65533;&#65533;hv&#65533;XQB&#65533;&#65533;
&#65533;f&#65533;&!(&#65533;&#65533;&#65533;_&#65533;&#65533;f&&#65533;y&#65533;&#65533;&#65533;V(k&#65533;&#65533;w&#65533;q7H&#65533;]&#65533;&#65533;&#65533;&#65533;&#65533;xh~&#65533;&#65533;_&#65533;Ws@&#65533;`&#65533;&#65533;&#65533;k&#65533;:B5O&#65533;&#65533;&#65533;E&#65533;J&#65533;&#615;|NHPhm%&#65533;&#65533;&#65533;&#65533;}Pu>a&#65533;&#65533;7iZ&#65533;m&#65533;w&#65533;Gb&#65533;&#65533;&#65533;i&#65533;&#65533;&#65533;f&#65533;xsWG{&#65533;&#65533;&#65533;&#65533;udh&#65533;E(B3zt9x&#65533;Mu&#65533;7&#65533;&#65533;&#65533;&#65533;SxrR(&#65533;&#65533;&#65533;&#65533;&#65533;q&#65533;b&#65533;T&#65533;6&#65533;&#65533;'&#65533;&#65533;&#65533;&#65533;g&#65533;&#65533;f&#65533;&#65533;s&#65533;h{&#65533;G&#65533;e&#65533;&#65533;Uv&#65533;&#65533;qCgXfyk&#65533;2K&#65533;c&#65533;&#65533;E&#65533;&#65533;y{&#65533;&#65533;&#65533;&#65533;8&#65533;&#65533;W&#65533;&#65533;H&#65533;&&#65533;vX&#65533;&#65533;&#65533;&#460;&#840;&#65533;&#65533;&#65533;Bxx&#65533;&#65533;&#65533;v&#65533;&#65533;kH&#65533;z%72u&#65533;&#65533;r&#65533;YMq"(&#65533;&#65533;&#65533;&#65533;&#65533;&#65533;y&#65533;&#65533;H&#65533;z&#65533;&#65533;X&#65533;p&#65533;&#65533;&#65533;&#1550;&#216;&#65533;&#65533;&#65533;z&#65533;&#65533;&#65533;&#65533;w&#65533;"&#65533;7H&#65533;>&#65533;~k&#65533;&#65533;&#65533;tNvIF&#65533;h0&#65533;&#65533;6D&1'
9&#65533;&#65533;&#65533; &#65533;&#65533;&#65533;&#464;T&#65533;I&#65533;VX&#65533;Ufy&#65533;&#65533;wJ&#65533;&#65533;&#65533;&#65533;&#65533;&#65533;(&#65533;c(&#65533;{h#&#65533;&#65533;&#65533;Fv&#65533;&~&#65533;(&#65533;J&#65533;&#65533;?&#65533;7&#65533;tq&#65533;&#65533;cy&#65533;hi&#65533;<&#65533;&#65533;&#65533;H&#65533;&#65533;yDy&#65533;r&#65533;ti&#65533;&#30228;&#65533;&#65533;&#65533;&#65533;&#1553;N&#65533;`&#65533;&#535;})&#65533;&#65533;X&#65533;
F&#65533;x&#393;&#65533;7A&#65533;&#210;o&#65533;%%=6&#65533;d&#65533;&#65533;h	Og&#65533;&#65533;P&#65533;&#65533;%&#65533;&#65533;&#1625;&#65533;&#65533;&#65533;&#65533;&#598;>&#65533;&#65533;&#65533;f&#65533;&#65533;sY&#65533;vy&#65533;&#65533;9i&#65533;&#65533;&#65533;&#65533;&#65533;i&#65533;&#65533;RY&#65533;&#65533;)&#65533;&#65533;&#65533;&#65533;&#65533;g&#65533;&#65533;&#65533;x&#65533;V5&#65533;&#65533;&#65533;&#65533;&a&#65533;&#65533;g&#601;&#537;&#65533;&#697;&#65533;&#65533;9&#65533;9&#65533;'&#65533;&#65533;Su&#65533;&#65533;&#65533;&#65533;&#65533;&#65533;&#65533;&#65533;&#65533;&#37431;i&#65533; 	&#65533;&#65533;&#535;&#65533;&#65533;&#65533;&#65533;&#65533;8&#65533;N&#65533;'G&#65533;9&#65533;F4&#65533;by&#65533;=yw&#1701;o&#65533;i&#65533;&#65533;IW&#65533;&#1619;&#65533;y&#65533;u&#65533;$&#65533;&#65533;&#65533;&#65533;&#65533;&#65533;I&#65533;&#65533;h&#65533;o&#65533;&#65533;
&#65533;p&#65533;&#65533;&#65533;&#65533;&#65533;&#65533;9&#65533;4&#65533;&#65533;&#65533;&#65533;&#65533;:(jS)s|6&#65533;&#65533;h6&#65533;A&#65533;":&#65533;$J&#65533;1)w&#65533;&#65533;&#65533;&#65533;&#1631;.&#1698;&#65533;&#38896;&#65533;&#65533;x&#65533;&#65533;w&#65533;&#65533;&#65533;&#65533;&#65533;&#65533;&#65533;=&#65533;&#65533;J&#65533;B:&#65533;&#65533;&#65533;&#65533;F&#65533;&#65533;6q&#65533;&#1419;&#65533;&#65533;}zc&#65533;&#65533;L&#65533;&#65533;&#65533;Y&#65533;)&#65533;i&#65533;t&#65533;&#65533;&#65533;,&#1701;^&#65533;&#65533;`&#65533;&#65533;I&#65533;&#65533;Y&#65533;&#65533;y&#65533;&#65533;yw`&#65533;&#65533;&#65533;&#65533;n&#65533;n&#65533;A&#65533;&#65533;HZ&#65533;&#465;j&#65533;U9qc&#65533;&#65533;&#65533;&#65533;&#65533;J&#65533;&#65533;&#65533;&#196;9IMb&#65533;&#65533;j&#65533;&#65533;Y&#65533;:&#65533;\ja&#65533;&#65533;z&#65533;&#65533;&#1479;&#65533;x&#65533;dJ&#65533;g&#65533;&#65533;&#547;<&#65533;&#65533;>&#1699;p&#65533;&#65533;P&#65533;|&#65533;&#65533;zJ&#65533;&#65533;&#65533;&#8810;&#65533;&#612;&#65533;&#1492;&#65533;&#65533;&#65533;&#65533;!'&#65533;I&#65533;l&#65533;]&#65533;&#1704;&#65533;&#1707;z&#65533;&#65533;0:&#65533;&#65533;:&#65533;&#65533;h&#65533;&#65533;&#65533;&#65533;4ZPBy&#65533;j&#642;&#65533;&#65533;&#65533;&#65533;	&#65533;&#65533;:&#65533;&#65533;z~\x&#65533;&#65533;&#65533;&#65533;&#65533;&#65533;&#65533;	j&#65533;&#65533;&#65533;&#65533;&#65533;k&#65533;&#65533;Io&#65533;	e&#65533;&#65533;&#65533;&#65533;&#65533;&#1710;&#65533;
&#65533;&#65533;&#65533;}&#65533;:&#65533;P8&#65533;&#65533;J&#65533;t&#1641;mj&#65533;&#65533;*&#65533;q&#65533;&#65533;:&#65533;&#65533;&#65533;&#65533;Ij&#65533;&#1754;&#65533;&#65533;j&#65533;&#1000;&#65533;&#65533;	;&#65533;&#65533;z&#65533;5&#65533;&#65533;!&#65533;c;&#65533;[&#65533;&#65533;&#61066;k	&#65533;&#65533;:&#65533;"&#65533;&#65533;e:&#65533;`&#65533;y#;&#65533;%;&#65533;&#65533;&#578;&#65533;
&#65533;s &#65533;>J&#65533;&#65533;&#65533;&#65533;&#65533;u7k{&#65533;&#65533;&#65533;<[&#65533;&#65533;&#1453;&#65533;&#65533;%j&#65533;&#431514;&#65533;&#65533;&#65533;&#65533;&#793;&#65533;&#1780;!g&#65533;:&#65533;)&#65533;&#65533;T[&#65533;V&#65533;&#65533;X[&#65533;~&#65533;&#65533;&#1129;&#65533;nI&#65533;&#65533;&#687;&#65533;&#65533;2[&#65533;1k&#65533;4[&#65533;;&#65533;&#65533;k&#1779;n&#65533;{&#65533;&#1624;&#65533;&#65533;&#65533;|&#65533;i&#65533;&#65533;&#628;J&#65533;&#65533;|+&#65533;Q&#65533;U&#65533;&#65533;&#65533;&#65533;&#65533;[;&#65533;Y&#1781;\&#65533;&#65533;&#65533;&#65533;C)&#65533;&#65533;iD	&#65533;&#1542;&#65533;i&#65533;>&#65533;&#65533;&#65533;&#65533;o&#65533;&#65533;[&#65533;&#65533;3&#170502;&#1713;"&#65533;&#65533;%&#1527;&#65533;&#65533;&#65533;&#65533;
&#65533;&#65533;[&#65533;&#65533;k&#65533;&#65533;&#65533;&#65533;d&#65533;&#65533;&#65533;&#65533;9&#65533;c&#65533;	juIY&#65533;i&#65533;&#65533;&#65533;kx&#65533;&#761;&#65533;&#1776;8&#65533;&#65533;{|E+	fY&#65533;&#65533;&#65533;&#65533;&#65533;X&#65533;&#65533;&#65533;&#65533;[&#65533;&#65533;{&#65533;&#65533;&#65533;&#1691;&#65533;W&#65533;&#65533;&#65533;+&#65533;&#65533;&#65533;&#65533;&#65533;&#65533;n&#65533;&#65533;{&#65533;&#65533;&#65533;7&#65533;&#65533;&#1790;&#65533;(&#65533;~
&#65533;&#65533;;&#65533;&#65533;&#65533;Z&#1707;&#65533;JW&#65533;&#65533;&#65533;{&#65533;&#65533;&#720;&#65533;&#65533;&#65533;&#65533;;&#65533;&#65533;&#765;&#65533;&#65533;&#65533;&#65533;&#1114;&#65533;&#65533;K&#65533;&#65533;'&#65533;&#65533;X&#65533;4&#65533;&#65533;&#65533;&#65533;&#65533;[i&#65533;q&#65533;t&#65533;&#65533;&#65533;&#65533;&#65533;&#65533;|&#65533;4&#65533;&#65533;%\&#65533;&#65533;*&#65533;&#65533;&#65533;&#1799;)&#65533;&#65533;s&#614;&#65533;j&#65533;d&#65533;-&#65533;&#65533;&#65533;&#65533;&#65533;&#251;&#65533;&#65533;&#65533;&#65533;@&#65533;9{&#65533;D|&#65533;&#312;&#65533;
3&#65533;1&#65533;:&#65533;&#65533;Nk&#65533;&#65533;{&#65533;R<&#65533;&#65533;&#65533;&#65533;&#65533;&#182;&#65533;&#370;K&#65533;&#65533;&#65533;>&#65533;&#65533;&#248;&#65533;rm&#65533;?|B&#1846;&#65533;&#694;&#65533;&#65533;&#65533;&#65533;&#65533;(*&#65533;&#65533;z&#65533;&#65533;9&#65533;Q&#65533;z&#65533;y|&#65533;|&#65533;&#65533;&#65533;&#1775;wY&#65533;l&#65533;\&#65533;&#325;&#65533;&#65533;&#65533;&#65533;&#65533;&#332;&#65533;&#65533;d&#65533;&#65533;{&#65533;l0&#596;<zCl&#65533;cG&#65533;&#65533;&#65533;&#65533;&#65533;&#65533;&#65533;&#65533;R&#65533;&#65533;5&#65533;&#65533;u&#65533;&#65533;&#65533;j&#65533;{&#65533;&#65533;)&#65533;y|h&#65533;&#65533;&#65533;:&#521;&#561;&#65533;&#565;&#65533;&#65533;^|&#447;k&#65533;&#65533;&#65533;B&#65533;&#65533;A&#65533;r&#65533;&#65533;&#65533;&#65533;&#1779;&#65533;j&#65533;Z&#65533;w<&#65533;&#65533;f&#65533;L;r&#65533;Y&#65533;|&#65533;&#65533;T&#65533;&#687;X&#65533;~8&#65533;&#65533;[&#65533;&#65533;&#951;&#65533;&#65533;,<&#65533;&#65533;[&#65533;&#65533;&#65533;&#65533;&#65533;k&#65533;&#65533;&#65533;&#719;|&#597;l}&#65533;&#65533;&#409;\&#65533;&#65533;&#65533;&#65533;&#688;&#65533;,&#676;l&#65533;&#1132;&#65533;;&#65533;&#1163;&#65533;y&#775;&#1580;&#499;&#65533;;&&#65533;&#65533;|&#65533;<&#65533;&#1900;&#65533;&#65533;&#65533;&#65533;&#65533;&#65533;
,&#898;&#65533;&#65533;&#65533;&#65533;&#65533;&#956;&#65533;&#65533;&#65533;&#1123;G&#65533;
&#683;Z&#65533;&#65533;&#65533;&#65533;&#65533;&#65533;&#65533;&#489;&#65533;	e&#65533;&#65533;&#1180;&#65533;O&#65533;G&#1066;&#65533;&#839;{&#65533;	M&#65533;&#65533;&#1262;&#65533;5&#65533;&#65533;&#65533;&#65533;o	&#65533;&#65533;&#1714;&#65533;L*&#65533;&#1149;&#65533;&#65533;&#65533;P=&#789;&#65533;"=&#65533;z&#65533;&#65533;l&#65533;Y&#1913;M~t&#65533;&#65533;&#65533;&#65533;&#65533;&#65533;&#270;`&#65533;&#65533;f&#65533;&#65533;{&#65533;~h&#320;&#65533;&#65533;:&#65533;&#65533;&#65533;&#65533;&#65533;&#65533;&#65533;|&#65533;&#65533;&#65533;
j&#65533;&#1723;&#65533;,&#65533;&#65533;&#65533;&#65533;&#65533;&#65533;&#65533;&#1364;\&#65533;#=&#1539;&#65533;&#1354;&#65533;&#65533;:Ks]&#65533;&#65533;4&#65533;c&#65533;&#65533; &#65533;&#65533;h&#65533;&#65533;jM&#65533;&#65533;&#1500;&#65533;&#65533;o]&#65533;&#65533;&#65533;&#65533;&#1827;1L&#1098;{&#65533;F]&#65533;&#1542;M&#1582;&#1366;|&#1544;-&#779;]&#65533;X&#65533;&#65533;*&#65533;d3a&#65533;&#65533;;&#65533;&#65533;&&#65533;&#65533;&#65533;&#65533;&#65533;@&#65533;&#65533;&#65533;&#65533;&#65533;&#669;&#65533;&#65533;&#1725;&#65533;&#1906;d&#65533;&#65533;B&#65533;&#65533;&#65533;\&#1894;=&#65533;-&#65533;&#65533;&#65533;f&#65533;&#65533;&#65533;&#65533;&#65533;&#1711;-&#65533;&#65533;}&#65533;fP&#65533;&#65533;m&#65533;&#65533;}&#65533;
&#65533;Yc]&#65533;[&#65533;z{&#65533;!&#65533;=&#65533;&#65533;&#65533;j&#65533;&#637;&#1823;&#65533;&#65533;&#65533;&#65533;&#65533;_[&#65533;&#65533;+&#65533;n&#65533;&#65533;&#65533;&#65533;&#65533;&#65533;&#65533;&#65533;=&#65533;&#65533;&#65533;&#65533;&#65533;&#65533;M&#65533;&#65533;=&#65533;m&#65533;`&#65533;&#65533;P&#65533;0&#65533;&#65533;&#65533;&#65533;&#65533;&#65533;&#65533;}&#65533;&#3630;km&#65533;$N&#65533;Z&#65533;&#65533;&#65533;[&#1506;&#65533;&#65533;<&#65533;m&#65533;&#65533;&#65533;-&#65533;&#65533;&#65533;m>&#65533;~&#65533;&#65533;&#65533;M&#65533;>&#65533;&#65533;&#65533;&#65533;&#635;&#65533;"
&#2047;&#65533;&#65533;&#65533;&#65533;&#65533;&#65533;&#65533;&#65533;&#65533;W&#65533;0&#65533;'&#65533;)&#65533;&#65533;&#65533;=&#65533;&#65533;%&#65533;&#65533;.n&#65533;[&#65533;&#65533;}&#65533;N&#1353;&#65533;&#65533;&#65533;&#65533;=&#65533;&#65533;&#65533;&#609;,&#65533;I&#65533;CK&#65533;4-&#65533;&#65533;s&#65533;y&#65533;&#65533;&#65533;&#65533;&#65533;R&#65533;&#65533;Q&#65533;&#65533;+~&#65533;
&#65533;&#65533;&#65533;&#65533;{.&#65533;A-&#65533;U&#65533;-&#65533;_&#27869;&#65533;<n&#65533;hl&#65533;h&#65533;&#65533;*&#65533;&#65533;:&#65533;a1&#65533;pN&#65533;e&#65533;&#65533; .&#65533;&#65533;&#65533;&#65533;&#781;&#65533;~]&#65533;&#65533;&#65533;&#65533;K&#65533;&#65533;&#65533;&#65533;=&#65533;&#1437;&#65533;&#65533;&#65533;&#65533;&#65533;&#65533;&#65533;&#65533;m&#46110;&#46318;&#1550;&#65533;&#65533;Z&#65533;&#65533;PZ&#65533;&#65533;&#1960;6&#65533;&#65533;!^wwN&#65533;&#65533;&#65533;&#65533;rI&#65533;}&#65533;&#65533;/&#65533;&#65533;4&#65533;&#65533;[&#65533;&#65533;0N&#65533;~&#65533;&#1726;&#65533;	>&#65533;R]&#65533;&#65533;&#65533;&#65533;>&#65533;b&#65533;&#65533;&#65533;&#65533;&#508;im.&#65533;M&#65533;y&#65533;&#65533;b&#65533;&#65533;&#65533;&#65533;&#65533;.&#65533;&#65533;.&#65533;n&#65533;&#65533;&#65533;&#65533;&#65533;.&#65533;&#65533;&#65533;&#65533;&#65533;&#65533;&#65533;\&#65533;&#65533;N/_&#65533;&#65533;&#65533;&#65533;\=k&#65533;.&#65533;n&#65533;&#65533;&#65533;&#65533;&#65533;k&#65533;&#65533;
&#65533;&#65533;&#65533;&#65533;&#65533;&#65533;&#846;&#65533;&#65533;N&#65533;&#65533;&#65533;&#65533; &#65533;&#65533;&#65533;&#65533;&#65533;]&#65533;&#65533;c&#65533;&#65533;(&#65533;&#65533;	&#65533;&#65533;&#65533;&#65533;&#65533;&#65533;&#65533;&#65533;&#65533;&#65533;r&#65533;3}&#65533;LKr&#976;&#65533;&#65533;&#65533;&#65533;&#65533;&#65533;-&#65533;&#65533;&#65533;>&#65533;$&#65533;&#65533;J&#65533;&#65533;&#65533;*&#65533;&#65533;N&#65533;&#65533;R&#65533;&#65533;.&#65533;&#65533;&#65533;x:&#65533;&#65533;k&#65533;&#65533;&#65533;|&#65533;D&#65533;&#65533; &#65533;&#65533;&#65533;&#65533;D&#65533;[&#65533;&#65533;~&#65533;&#747;&#65533;&#65533;K&#65533;&#65533;M&#65533;O_&#65533;S_&#65533;vo&#972;&#65533;&#65533;X&#65533;&#65533;=&#535;5&#65533;_&#65533;&#65533;O\&#65533;&#65533;&#65533;&#41359;&#65533;&#65533;&#65533;l&#65533;i&#65533;&#65533;h&#65533;&#65533;&#65533;q?&#65533;&#65533;&#65533;&#65533;&#65533;&#65533;o&#65533;&#65533;o&#65533;x&#65533;&#65533;K&#65533;&#65533;&#65533;T-&#65533;&#65533;&#1729;/&#65533;PL&#65533;8&#65533;&#814;&#65533;&#65533;&#65533;&#65533;&#65533;&#65533;&#1327;?&#65533;Z&#65533;&#65533;&#65533;&#210;?&#65533;r?&#65533;&#65533;&#65533;&#65533;&#65533;&#65533;&#65533;&#65533;&#65533;~?-&#65533;\&#65533;&#65533;O&#65533;M&#65533;(&#65533;&#65533;j&#65533;&#65533;&#65533;&#65533;V&#65533;&#65533;&#65533;&#65533;&#65533;&#65533;&#1901;&#65533;&#65533;O&#65533;&#65533;_&#65533;&#65533;&#65533;&#65533;&#65533;&#65533;&#65533;&#65533;&#65533;&#65533;&#65533;&#1920;O&#65533;&#65533;&#65533;&#65533;\&#65533;&#65533;n&#65533;&#65533;?&#65533;&#1087;&#65533;&#65533;&#65533;&#65533;&#65533;O&#65533;&#65533;O&#65533;&#65533;&#65533;&#65533;&#65533;&#65533;	&#65533;&#65533;&#65533;&#65533;&#65533;&#65533;&#65533;$h&#65533;&#65533;A&#65533;	&d&#65533;&#65533;&#65533;0_&#65533;r&#1602;&#65533;
&#65533;&#65533;Q&#65533;4z&#65533;&#65533;&#65533;c&#65533;&#65533;&#65533;@R"Y&#65533;&#65533;IH)U6z&#65533;&#65533;&#65533;&#65533;B&#65533;d&#908;I&#65533;&#65533;&#65533;?9u&#65533;&#65533;&#65533;&#65533;O&#65533;A&#65533;&#52467;&#65533;&#65533;@H&#65533;.ez&#65533;&#65533;S:v&#65533;D&#65533;Z*&#65533;M&#65533;jj&#65533;&#65533;U=[&#65533;r&#65533;I&#65533;k&#1457;i&#65533;e&#65533;&#1421;&#65533;6q&#23713;[&#65533;n&#65533;y&#65533;&#65533;=&#65533;&#65533;&#65533;_&#65533;&#65533;&SF&#65533;a&#65533;&#65533;/f&#433;&#65533;&#65533;%O&#65533;\y&#7239;&#65533;J&#65533;hc&#464;&#65533;D&#65533;)&#65533;&#65533;+&#65533;&#65533;&#1658;&#65533;k&#65533;F&#65533;&#65533;&#65533;]&#1782;&#65533;R&#65533;f&#65533;&#65533;&#65533;&#65533;lo&#65533;&#65533;K.v&#65533;&#65533;&#65533;&#65533;}W&#65533;&#65533;|&#65533;]&#65533;&#65533;J&#65533;^]&#65533;&#65533;&#65533;o&#65533;&#65533;Xqd&#65533;&#65533;&#65533;c.&#65533;P&#65533;&#65533;&#65533;_}]&#65533;t&#65533;&#1320;S&#65533;v&#65533;(&#65533;&#1591;&#65533;&#65533;&#65533;&#2047;M&#65533;r&#65533;I&#65533;	Bn8&#65533;K0&#65533;&#65533;Z&#65533;&#65533;T&#65533;7*t&#65533;-&#65533;&#65533;&#65533;&#65533;:&#65533;&#908;&#65533;&#65533;n&#65533;c&#65533;3&#65533;;&#65533;&#65533;S&#65533; &#588;)&#65533;&#65533;z&#65533;=&#65533;&#65533;{o>q&#65533;&#65533;&#65533;&#65533;&#65533;&#65533;&#1023;},&#65533;&#65533;L&#65533;LrA%&#65533;&#65533;&#65533;&#65533;&#65533;&#65533;-3|NC,C&#65533;&#65533;CG<&#1099;/OE&#65533;\&#65533;g$&#65533;6k&#65533;&#65533;M&#65533;&#65533;&#65533;Cp&#65533;&#65533;H&#65533;~&#65533;s&#65533;&#1784;hI$%t2&#65533;%&#65533;P&&#65533;&#65533;p&#65533;*&#65533;&#65533;&#1037;F&#65533;#K.&#65533;&#65533;t&#65533;&#188;&#1275;&#65533;&#65533;$s 3B&#65533;E4&#65533;&#65533;F&#65533;&#65533;T5N&#65533;v&#65533;s?&#65533;4O&#65533;&#65533;&#65533;UQ\s&#65533;Q&#65533;&#65533;&#65533;sW
&#65533;}&#65533;JJ&#65533;&#65533;&#65533;&#65533;K	&#1236;S0&#65533;&#65533;n&#65533;P?-&#65533;RMU&#65533;M7o&#65533;&#65533;Un]&#65533;&#65533;&#65533;:&#65533;w6"c&#65533;SH?&#65533;&#65533;&#65533;&#542;~&#65533;&#65533;]A&#65533;5P'&#765;uQa#&#65533;K&#65533;&#65533;&#65533;rRc&#65533;Ev&#65533;&#65533;&#65533;&#1780;&#65533;g[&#65533;&#65533; iK&#65533;&#65533;3T&#65533;]&#65533;&#65533;t|]&#65533;&#65533;<w'o&#65533;^&#65533;&#65533;&#65533;^^KFk&#65533;x&#65533;&#65533;*R&#65533;&#65533;&#65533;&#2040;`&6`&#65533;k&#58545;&#65533;YSl&#65533;E&#65533;-&#65533;&#65533;S&#65533;&#65533;vboU&#65533;1&#65533;1N&#65533;i&#65533;3&#65533;c&#65533;&#65533;&#65533;&#65533;&#65533;&#65533;&#65533;jB&#65533;-&#65533;g&#1975;&#1136;i&#65533;&#65533;I<&#65533;&#65533;j5&#65533;&#65533;&#65533;&#1492;&#65533;h&#65533;[&#65533;ip&#65533;t&#65533;I&#65533;$&#65533;&#65533;@H&#65533;Cp&#65533;&#474;*`&#65533;&#65533;j&#65533;bn&#65533;&#65533;&#65533;!&#65533;l&#65533;&#65533;Vvm&#65533;;&#65533;&#374;&#65533;&#65533;&#65533;2&#65533;[&#65533;&#65533;&#65533;[2&#65533;n&#65533;&#65533;&#65533;&#65533;{u&#65533;mc&#65533;c&#65533;=&#65533;(`*9d&#65533;&#65533;-&#65533;&#65533;&#65533;e1V&#65533;&#65533;0&#65533;&#65533;x&#65533;9&#65533;&#65533;&#65533;F'}[&#65533;OG]u&#65533;o#&#65533;o&#65533;&#65533;&#65533;uv&#61167;]&#65533;&#65533;&#1693;&#65533;&#65533;&#65533;l&#65533;)OVx&#65533;&#65533;&#65533;&#65533;&#65533;&#65533;3U&#65533;&#65533;jUV%&#65533;?u&#65533;&#65533;&#65533;&#65533;&#65533;&#65533;ivA&#65533;&#65533;R&#65533;%I^&#2019;&#65533;&#65533;l&#65533;&#65533;E0}&#65533;&#65533;`&#65533;&#65533;>1$&#65533;&#65533;;&#65533;&#65533;s&#65533;&#65533;&#65533;&#65533;(&#65533;:&#65533;&#65533;&#65533;&#65533;?&#65533;&#65533;&#896;&#65533;`&#65533;Xx5v&#65533;L&#65533;&#65533;af&#1564;&#65533;&#65533;w&#65533;&#65533;&#65533;&#65533;C
&#65533;A&#65533;&#65533;&#65533;&#65533;&#65533;&&#65533;!&#65533;Sb&#65533;&#65533;&#1036;p&#65533;)a&#65533;.v&#65533;&#65533;&#65533;&#65533;&#65533;&#685;&#65533;@&#65533;&#65533;P7&#65533;i&#65533;&#65533;&#65533;&#65533;5&#65533;.&#65533;&#65533;a&#65533;"8&#65533;%0m&#65533;Y&#65533;A;&#65533;&#515;M&#65533;c&#65533;&#65533;Gk&#65533;O&#65533;Sd&#65533;@&#65533;7.&#65533;&#65533;cZ\J9+&#65533;&#65533;0&#65533;&#65533;$Vp&#65533;C&#65533;9&#65533;&#65533;&#65533;c'&#65533;3&#308;&#65533;&#65533;&#65533;)HT&#65533;2M	EH&#65533;8&#65533;&#65533;&#65533;2&#65533;&#65533;s&#65533;#&#65533;/P<#&#65533;LVC4&#65533;w&#65533;4(&#1120;&#65533;	&#1235;&#556;cvr&#65533;&#65533;&#65533;1L~&#65533;H5!&#65533;Jl&#65533;&d"&#65533;a$&#65533;i	9&#65533;&#65533;(&#65533;&#65533;&#65533;xiKt.&#65533;V*4c&#65533;JNR&#65533;&#65533;&#65533;$p&#65533;5&#65533;&#65533;&#65533;.&#65533;|&#65533;'&#65533;&#65533;&#65533;&#65533;i&#65533;8{&#65533;&#65533;X&#65533;&#65533;=S&#65533;d&#65533;0&#65533;&#65533;k&&#65533;&#65533;f1B&#65533;pf&#65533;i&#65533;&#65533;&#65533;9&#65533;&#65533;&#65533;<&#65533;]
&#65533;&#65533;<&#65533;I&#65533;x&#65533;&#65533;&#65533;&#65533;&#65533;WK&#65533;	P&#65533;&#65533;&#65533;&#65533;$&#65533;&#65533;aJh&#65533;4s&#65533;i&#65533;D+&#65533;S(&#65533;&#452;&#65533;&#65533;&#65533;8]&#65533;&#65533;*&#1703;&#65533;K&#65533;G&#65533;&#65533;=&#65533;4&#65533;&#65533;&#65533;&#65533;I&#65533;zU&#65533;&#65533;T&#65533;&#65533;t&#65533;&#65533;&#65533;L&#65533;%&#65533;&#65533;*&#65533;d&#65533;&#65533;&#65533;A&#65533;&#65533;&#65533;&#65533;O&#65533;j&#65533;m&#65533;H&#65533;E&#65533;k];&#65533;&#65533;Z&#65533;&#65533;oDY$HiCR.&#65533;&#65533;&#65533;&#65533;Lia&#65533;R&#65533;r&#65533;q/e&#65533;>&#65533;&#65533;&#65533;&#65533;&#65533;&#65533;&#65533;&#65533;gE&#65533;Z&#65533;&#492;5sm&#65533;#&#65533;&#1528;v&#1256;vm&#65533;&#65533;&#65533;T&#65533;:&#65533;'|&#65533;k&#65533;&#65533;&#309;&#65533;&#65533;&#65533;\&#65533;&#65533;*m/9&#65533;AP&#65533;&#65533;kS&#65533;R&#65533;&#65533;;&#65533;&#65533;Yq&#65533;&#65533;&#65533;&#65533;}&#65533;&#65533;&#65533;&#65533;&#65533;jT&#65533;&#65533;L%&#65533;^(F&#65533;X&#65533;&#65533;V[&#65533;g&#65533;&#1730;&#65533;vZ&#65533;$Kg&#65533;&#442;&#65533;&#65533;gU&#65533;@&#65533;[SguA&#65533;&#65533;/6&#65533;G&#65533;Jt&#65533;&#65533;&#65533;G(VZG&#1524;&#65533;RwgxK&#65533;&#65533;R'&#65533;R&#65533;Y&#65533;&#1745;W&#65533;.&#65533;l#\^&#65533;&#65533;T&#65533;&#65533;U&#65533;L_;t&#65533;&#429;o&#65533;&#65533;&#65533;D&#65533;&#65533;&#1505;&#65533;&#65533;/&\&#65533;&#65533;&#2005;&#65533;f&#65533;Q&#65533;&#65533;<&#65533;S&#65533;;o&#65533;`&#65533;&#65533;bX&#223;&#65533;p&#65533;VV&#65533;&#65533;&#65533;&&#65533;fr&#65533;&#65533;&#11714;v&#65533;l&#21213;c&#65533;
X&#65533;7&#65533;nU&#65533;&#65533;B&#65533;&#65533;&#65533;VT&#65533;&#65533;x{,acX&#65533;&#65533;&#65533;N&#65533;&#65533;&#65533;&#65533;Q.Y&#65533;M&#65533;Y}&#65533;LM_$1&#65533;&#65533;&#65533;Gc&#65533;g&#65533;&#65533;&#65533;&#1181;&#65533;UfD&#65533;)+&#65533;&#65533;dH;ZJ(&#65533;&#65533;&#65533;&#1900;&#65533;K9&#65533;&#65533;&#65533;&#65533;iP&#65533;7&#65533;PN%D&#65533;&#65533;&#65533;&#706;&'&#65533;
&#65533;&#65533;~&#65533;^&#65533;P0&#65533;}&#65533;&#65533;vb&#65533;&#1165;6&#65533;)\&#65533;^[z&#1244;~&#65533;&#65533;4td&#65533;&#65533;(&#65533;&#742;&#65533;M&#65533;&#65533;)&#65533;&#65533;&#65533;&#65533;&#65533;&#65533;e&#65533;&#65533;&#65533;&#65533;&#1033;&#65533;&#65533;&#65533;&#65533;&#65533;8^&#65533;&#65533;&#65533;&#65533;&#65533;&#65533;&#65533;	Y&#65533;&#65533;&#65533;p&#65533;&#65533;&#65533;M_<&#65533;T&#65533;&#65533;d&#65533;&#65533;&#65533;&#65533;_kZ&#65533;%&#65533;S&#65533;CZ&#65533;&#65533;&#65533;"&#65533;U&#65533;&#65533;&#65533;&#65533;&#65533;8$\&#65533;7&#65533;&#65533;&#65533;Ml&#65533;&#65533;q&#65533;&#686;&#65533;K&#65533;.d\&#65533;&#65533;&#65533;{:&#65533;&#65533;&#65533;"&#65533;&#65533;&#65533;&#65533;\&#65533;,#&#65533;&#65533;&#65533;&#65533;&#65533;&#65533;Mk&#65533;&#65533;&#65533;&#65533;&#65533;&#65533; 3\&#65533;3&#65533;ms&#65533;3t?\&#65533;o&#65533;&#65533;7&#65533;&#65533;&&#65533;&#65533;y&#65533;A&#65533;t&#65533;&#65533;&#65533;&#65533;&#65533;0&#65533;&#65533;]B&#65533;z&#65533;&#65533;&#65533;&#1719;q&#65533;s&#65533;&#65533;<&#65533;;&#65533;0&#65533;&#65533;~&#65533;&#65533;&#65533;{&#65533;&#390;&#65533;?f&#65533;c\&#65533;r&#65533;;&#409;u&#65533;G[=R&#65533;&#65533;&#65533;&#65533;n&#65533;A&#65533;H&#65533;~&#65533;m&#65533;&#65533;[&#65533;&#65533;5;&#65533;o^&#65533;G&#1980;&#65533;&#65533;&#65533;9&#65533;n&#65533;&#253;&#65533;s&#65533;<&#1885;&#65533;w&#65533;&#65533;]&#1059076;&#65533;Y&#65533;\V&#65533;&#48006;$&#65533;R&#65533;u&#65533;?^&#65533;&#65533;&#65533;&#65533;i&#65533;&#65533;&#1477;&#65533;_{&#65533;&#65533;&#65533;&#1964;&#65533;o&#65533;&#65533;~&#65533;zZ$&#65533;&#65533;&#65533;;s&#65533;&#65533;w&#65533;&#65533;z &#65533;&#65533;&#65533;w&#65533;&#65533;&#65533;{&#65533;&#65533;&#1342;&#65533;q{&#65533;&#65533;&#65533;&#65533;&#65533;&#65533;&#65533;o&#65533;+&#65533;&#65533;&#65533;&#65533;&#65533;&#65533;&#65533;&#65533;|&#65533;&#65533;&#65533;&#65533;&#65533;?&#65533;&#65533;&#65533;&#65533;u&#65533;&#65533;r&#65533;&#65533;~m&#65533;k&#65533;xI&#65533;&#65533;&#65533;&#65533;&#65533;&#65533;L&#65533;&#65533;&#65533;#&#65533;&#700;&#65533;&#65533;;>&#65533;`?&#971;?>&#65533;@&#65533;&#65533;&#65533;;$&#65533;>&#65533;#&#65533;&#1491;&#65533;
&#65533;&#65533;&#65533;&#65533;s&#65533;&#65533;>&#65533;&#1764;3&#65533;&#65533;&#65533;-|7
&#65533;&#65533;&#65533;Sd&#65533;&#65533;&#65533;&#65533;7&#65533;&#65533;&#65533;&#65533;&#65533;? )<&#65533;2&#65533;&#65533;&#65533;&#65533;&#65533;>&#65533;
&#688;&#65533;&#65533;'	&#65533;&#65533;"&#65533;&#65533;6&#65533;BO5,&#65533;&#65533;>&#65533;`&#65533;	&#65533;&#65533;&#65533;&#65533;2<&#65533;|&#65533;&#65533;&#758;&#65533;j&#65533;&#65533;K&#65533;&#65533;&#65533;.&#65533;-;T&#65533;&#65533;jB\&#65533;=tB&#65533;&#65533;C&#65533;*&#65533;t&#65533;,&#65533;&#65533;S&#65533;.&#65533;B&#65533;+pDHGDC&#65533;&#65533;&#65533;4&#65533;2&#65533;&#65533;>}&#65533;\&#65533;&#65533;&#65533;C=&#65533;&#65533;3@T&#65533;&#65533;&#65533;&#65533;+D&#65533;C4&#65533;TDWl&#65533;/|&#65533;G&#65533;&#65533;c&#65533;&#65533;2<K&#65533;&#65533;&#65533;&#65533;DM&#65533;&#65533;q&#65533;l&#65533;7"F0#F&#65533;+AP&#65533;9&#65533;&$&#65533;R4EL&#65533;S\EV&#65533;&#65533;W&#65533;EX&#65533;&#65533;Y&#65533;Fn|&#65533;\&#65533;&#275;&#65533;2&#65533;&#65533;Erd9`,&#65533;&#65533;&#65533;&#65533;&#65533;D&#65533;JBQ\&#65533;9&#1589;Qt&#65533;&#426;&#65533;h&#65533;F|&#65533;&#65533;|&#65533;F~&#65533;&#65533;9&#65533;&#65533;E&#65533;F&#65533;LDm&#65533;&#65533;n&#65533;&#65533;o$=&#65533;&#65533;q&#65533;&#65533;-{&#65533;84&#65533;u&#65533;!&#65533;&#65533;H&#65533;&#65533;C&#65533;^kF&#65533;&K#&#65533;(|F&#65533;&#65533;G&#65533;I&#65533;&#65533;&#65533;V&#65533;E&#65533;$H&#65533;C&#65533;<H+h&#65533;&#65533;&#776;&#65533;XH,&#455;&#65533;H\&#65533;"&#65533;&#65533;&#65533;H&#65533;,d&#317;O&#65533;CMr3hD&#338;L&#65533;~&#65533;&#883;A&#65533;&#65533;@&#65533;&#65533;o&#65533;&#65533;o&#65533;Ico&#65533;I&#65533;&#65533;IZ&#43912;,&#65533;\&#65533;&#65533;4K&#417;$&#65533;!&#1725;&#65533;DJ&#65533;\&#65533;jlJ&#65533;&#65533;F&#65533;l&#259;&#65533;&#65533;*&#65533;I&#65533;k&#65533;&#65533;&#65533;J7&#65533;@&#65533;&#65533;&#65533;Z9Fx&#65533;H&#65533;C#&#65533;qGzI&#65533;dK&#65533;4I&#65533;&#65533;KF&#65533;K&#65533;&#65533;E&#65533;&#65533;D&#65533;&#65533;&#747;&#65533;D&#65533;|&#65533;s&#65533;Ku&#65533;&#65533;LA!J&#65533;&#65533;<&#820;&#65533;&#181;&#65533;&#65533;&#65533;&#65533;|L&#65533;|&#65533;&#556;&#65533;*&#65533;&#620;&#65533;K&#65533;&#341;&#65533;&#65533;YG"&#65533;9v,A&#65533;&#65533;&#65533;&#65533;&#65533;\&#177;&#65533;9&#65533;DL&#65533;\M&#65533;&#65533;,2`&#950;l&#65533;&#65533;<&#578;&#65533;K&#65533;&#65533;M&#65533;&#65533;K&#1772;L&#65533;TW1	A&#65533;&#65533;&#65533;O&#65533;)&#65533;*&#65533;x&#65533;&#65533;&#65533;&#65533;&#1052;&#65533;[2&#65533;&#65533;<&#65533;&#65533;TN#r&#65533;&#65533;N&#65533;&#65533;&#65533;&#65533;&#65533;F&#65533;&#65533;&#65533;&#912;&#65533;&#892;9$&#65533;C&#65533;&#65533;&#65533;&#65533;&#65533;&#41653;vK&#65533;<&#65533;&#65533;&#65533; &#65533;+&#65533;f&#65533; &#65533;&#65533;&#65533;Qj@&#65533;-&#65533;&#65533;O&#65533;&#65533;&#167;&#65533;&#65533;&#65533;N&#65533;$Q&#65533;<k&#65533;&#65533;&#65533;&#65533;&#65533;1&#65533;&#556;&#65533;&#1029;&#65533;yD_"&#65533;
%&#65533;A&#65533;P&#65533;&#65533;P&#65533;&#65533;|J&#65533;4&#65533;mI&#65533;&#65533;@&#65533;)&#65533;N&#65533;Z5e&#65533;uQ&#65533;Q&#65533;&#65533;&#65533;&#65533;&#1137;&#65533;P&#65533;DNe%/&#65533;&#1141;&#65533;&#65533;&#65533;I2&#65533;&#65533;G&#65533;R&#1192;4Q&#65533;%&#65533;K)&#65533;&#65533;G&#65533;L&#65533;'&#65533;&#65533;(&#65533;Ru*N5;-u&#65533;&#65533;4&#65533;&#816;z&#65533;I&#65533;P&#65533;:&#65533;]3R4u7&#65533;&#65533;6&#65533;&#65533;7&#65533;K&#65533;&#65533;]$&#65533;}*;&#65533;&#65533;9L&#1033;dP$&#65533;&#65533;&#65533;$&#65533;+%&#939;&#65533;&#65533;b&#65533;RS&#65533;R2&#65533;&#65533;)&#65533;l&#65533;t&#1308;&#65533;&#65533;&#65533;&#65533;&#65533;&#65533;&#65533;T^&#65533;&#65533;7&#65533;&#65533;9&#65533;&#65533;&#65533;&#1061;N&#65533;T&#65533;&#65533;&#65533;1&#65533;,&#65533;B}&#65533;?&#65533;&#1133;&#65533;&#65533;1J&#65533;&#65533;&#65533;\&#65533;&#65533;&#65533;&#65533;1&#65533;&#65533;&#65533;&#65533;	tT&#65533;SI3&#65533;&#65533;nl&#65533;%&#65533;JM&#65533;_&#65533;X&#65533;&#65533;8&#65533;&#65533;&#65533;c&#895;P% &#65533;r&#1072;+&#65533;Se&#65533;2&#65533;&#65533;f&#65533;&#65533;M&#65533;&#1396;&#65533;&#65533;"&#65533;m]&#65533;&#65533;&#802;&#65533;Z}T&#65533;u&#65533;]=Wt&#65533;Uu]&#65533;&#65533;&#65533;&#65533;T&#65533;h&#65533;W&#65533;&#65533;P=,&#65533;S&#65533;&#65533;R-K6&#65533;&#65533;R&#65533;&#65533;&#65533;i&#65533;&#65533;C&#65533;&#65533;M&#65533;/&#65533;&#1601;&#65533;K&#65533;M&#65533;&#65533;&#65533;%U&#65533;L&#65533;&#65533;w&#65533;&#65533;D&#65533;&#65533;9D&#65533;!,&#65533;&#1612;\A~&#65533;&#65533;g&#65533;S:&#276;&#65533;&#65533;aK(/&#65533;)&#65533;%&#1238;U2&#65533;}&#1607;&#65533;/&#65533;&#65533;&#65533;&#65533;&#65533;Y&#65533;[8&#65533;&#65533;Q
&#65533;Zb&#65533;WWK&#65533;&#65533;&#65533;G&#65533;P&#65533;=Y.%Di,(Sb/S&#65533;&#65533;mT&#65533;>&#65533;&#65533;&#65533;H&#65533;&#65533;&#65533;&#1776;&#65533;&#65533;&#65533;8&#65533;;&#65533;&#1652;Z&#65533;&#65533;&#65533;C1&#65533;&#65533;&#65533;W&#65533;&#65533;W~&#697;&#65533;&#65533;&#65533;&#65533;&#65533;/i&#65533;&#65533;&#65533;&0&#65533;&#1726;&#1919;&#65533;&#65533;&#65533;&#65533;%&#65533;X(H]&#65533;&#1873;L&#65533;	&#65533;&#65533;&#65533;M&#65533;I&#65533;\[ &#65533;I&#65533;&#65533;&#868;&#65533;}&#65533;&#65533;D&#65533;=@&#65533;&#65533;&#65533;ML&#65533;&#65533;G&#65533;&#65533;l&#65533;[&#65533;]&#65533;]&#65533;%W&#65533;E]&#65533;U&#65533;&#65533;|>&#65533;a&#65533;&#65533;&#65533;m&#65533;&#65533;e[&#1797;&#65533;i5Y&#65533;&#65533;&#65533;$(E}/#&#65533;&#65533;M&#65533;&#65533;}K&#65533;t&#65533;&#65533;%\&#1445;^&#65533;&#65533;,&#65533;M&#65533;&#65533;A3|&#65533;^rK@&#65533;_&#65533;M&#933;&#65533;,&#65533;R+&#65533;&#65533;\&#65533;M&#65533;&#65533;m_&#65533;}_&#65533;}&#65533;&#1293;_&#65533;u&#65533;&#1533;^z]&#65533;&#65533;&#65533;&#2034;&#65533;_&#65533;&#65533;&#65533;U&#65533;&#2033;3Kk]&#1637;L6N&#65533;Z&#65533;&#1881;&#65533;U&#65533;f_&#65533;&#65533;E.&#1882;u`&#65533;^&#65533;&#65533;"&#65533;_&#65533;Z&#65533;W&#65533;&#65533;&#65533;Q&#65533;\&#65533;&#65533;&#1061;&#65533;\{&#65533;&#65533;F^w3ana&#65533;&#65533;E&#65533;&#65533;&#65533;(&#65533;&#65533;&#65533;a'&#65533;&#65533;&&#65533;&#65533;&#1717;&#65533;&#852;&#65533;I&#65533;W=&#65533;]U&#65533;[&#65533;=&#65533;!&#65533;&#65533;<"1%N&#65533;2&#65533;&#65533;[&#65533;&#65533;&#65533;&#6371;c	4Q*&#65533;&#65533;&#65533;c,n?&#65533;b&#1673;&#574;c&#65533;_*&#65533;>@6&#65533;4&#65533;&#65533;ilbH6&#65533;7NX9n&#1977;&#65533;&#65533;)&#65533;;N?<&#65533;&#65533;&#65533;&#65533;>eQn&#65533;@&#65533;&#1901;&#65533;&#65533;&#65533;bC&#65533;`*&#65533;5Z8RL&#65533;N&#65533;&#65533;d[&#65533;&#65533;J&#65533;d$&#65533;d&#65533;&#65533;d=~`P&#65533;%&#65533;`&#65533;Wa&#65533;0&#65533;&#65533;O&#65533;Ube|[&#65533;Yd4&#65533;&#22844;el&#65533;eK&#65533;b&#65533;|&#65533;&#65533;&#65533;&#65533;*&#65533;&#65533;b&fr.gT&#65533;b.&#65533;&#342;&#65533;&#65533;h,&#65533;-&#65533;&#65533;u&#65533;5T&#65533;&#65533;&#65533;&#65533;&#65533;&#65533;m&#65533;g&#65533;Og&#65533;.&#65533;$H&#65533;s6&#65533;q900&#65533;Yh&#65533;&#65533;{&#65533;`q3c&#65533;0bk^M&#65533;}&#65533;<m&#65533;&#65533;&#65533;&#65533;F(6W&#65533;&#65533;h&#65533;h&#65533;0&#65533;&#65533;&#65533;Dw&#65533;`z>&#917;&#1289;&#65533;g&#65533;>p&#65533;&#65533;&#65533;&#65533;&#65533;&#65533;&#65533;M&#65533;&#65533;&#65533;&#65533;h&#65533;fPi&#65533;F&#65533;&#65533;&#65533;A&#65533;.&#65533;Y&#65533;.&#65533;-hct&#65533;g~&#65533;Dd&#65533;~&#65533;&#65533;&#65533;9"&#65533;f.&#65533;h&#65533;&#65533;<&#65533;&#65533;&#65533;&#65533;j&#65533;fX>:&#65533;&#65533;L&#65533;&#65533;6R&#65533;&#65533;Y&#65533;V&#65533;&#65533;~k&#65533;jsq&#65533;&#65533;&#65533;0&#958;&#65533;&#65533;[&#65533;&#65533;&#42438;i&#65533;&#65533;j&#65533;&#65533;&#65533;&#65533;
&#65533;&#65533;i&#65533;&#65533;K&#65533;v&#65533;M^kumk&#65533;&#65533;k&#534;&#65533;&#65533;&#65533;F&#39326;j&#65533;&#65533;kF&#65533;&#65533;]&#65533;&#65533;&#65533;N&#65533;vb&#65533;N&#65533;|b&#65533;C&#65533;;ko&#65533;Y~&#65533;v&#65533;&#526;l9&#65533;	&#65533;E&#65533;&#694;&#65533;&#65533;l&#65533;&#65533;&#65533;&#65533;xni,&#65533;&#65533;&#65533;kf!H&#65533;V&#65533;&#65533;k&#65533;&#65533;&#65533;^I(nm&#1486;n&#65533;&#65533;m&&#65533;m#8&#65533;#&#65533;n&#65533;&#65533;X&#65533;&#65533;9&#65533;&#65533;&#65533;&#65533;&#65533;C&#65533;&#65533;&&#65533;g&#65533;&#65533;&#65533;>&#65533;&#65533;&#65533;F&#65533;H&#65533;vn&#65533;Vk&#65533;&#65533;&#65533;&#65533;i&#65533;n#&#65533;o&#65533;&#65533;n!&#65533;&#65533;&#65533;v&#65533;&#65533;pee&#65533;6ohmL&#65533;\^&#65533;&#65533;&#65533;&#65533;l&#65533;&#65533;&#65533;d&#65533;f&#65533;7&#65533;o&#65533;j"  &#65533;&#65533;&#65533;<	 &#65533;&#65533;l&#65533;&#65533;&#65533;l&#65533;&#65533;<SD&#65533;&#65533;&#65533;Wn"mp&#65533;&#65533;&#65533;	&#65533;&#65533;p&#65533;&#510;p&#65533;&#65533;&#65533;&#65533;o&#65533;f~&#65533;&#65533;&#65533;&#65533;&#65533;&#65533;5&#65533;&#65533;kg&#65533;&#65533;<pe&#65533;wr_n&#65533;&#65533;\&#65533;p&#65533;n&#65533;l&#65533;q Oj&#65533;&#65533;&#65533;X&#1137;&#65533;
&#65533;&#65533;6&#65533;&#611;&#65533;&#65533;%W&#65533;6&#65533;r&#65533;%]6gq&#65533;r&#1596;r
&#65533;&#65533;q&#65533;q"&#65533;&#65533;<&#65533;&#65533;&#65533;Rf	YZG&#65533;5&#65533;&#65533;B.8&#65533;&#65533;&#65533;&#974;&#65533;&#65533;&#65533;L[s(/&#65533;(&#65533;&#391;&#65533;&#65533;)&#65533;s:o`+&#65533;&#65533;t&#65533;&#65533;&#65533;&#65533;=&#65533;s&#65533;C&#65533;"o&#65533;&#65533;M"W&#65533;/sWt&#65533;&#65533;jG&#65533;H&#65533;&#65533;&#65533;&#65533;&#65533;&#65533;8&#65533;t+pSM&#65533;&#65533;;&#65533;&#65533;O&#65533;&#65533;_&#65533; &#65533;ul&#65533;E;&#65533;B/8D&#65533;&#65533;Ewu%&#65533;&#65533;7&#65533;&#65533;&#65533;&#65533;&#65533;&#65533;gK&#65533;T<&#65533;&#65533;p&#65533;&#65533;&#406;mO&#65533;O&#65533;&#65533;F&#65533;w&#65533;&#65533;&#65533;&#65533;J&#65533;Bg&#65533;fOtVa5WbX&#65533;uko&#65533;&#65533;&#65533;&#65533;l&#65533;on&#65533;&#65533;]gkNvq'&#65533;r?&#65533;sGw&#1030;&#65533;"u&#65533;<te&#65533;&#65533;&#65533;t&#65533;&#1890;&#65533;&#65533;&#65533;kz&#65533;&#65533;W&#65533;w8&#65533;r}&#65533;&#65533;&#65533;w&#65533;&#65533;&#1360;x+&#65533;u_/&#65533;q&#65533;?&#65533;rO&#65533;&#65533;&#1035;&#65533;a4&#65533;1&#65533;y&#65533;g&#65533;U&#65533;>&#65533;&#65533;&#65533;z&#65533;w&#65533;&#65533;x&#65533;G&#65533;%&#65533;@~?&#65533;m&#65533;&#65533;&#65533;&#65533;&#65533;&#65533;&#65533;&#65533;r&#65533;'&#65533;&#65533;&#65533;&#65533;s&#65533;HT&#65533;&#65533;&#65533;&#65533;&#65533;&#65533;!&#65533;x&#65533;&#65533;&#65533;D&#65533;&#65533;&#65533;&#65533;+E&#65533;'&#65533;&#65533;Y&#65533;&#65533;[&#65533;wp&#65533;s&#65533;&#65533;&#65533;&#65533;5&#65533;&#65533;&#65533;p&#65533;&#65533;&#65533;&#65533;&#65533;&#65533;&#65533;&#65533;&#65533;&#65533;F&#65533;&#65533;&#65533;&#65533;H&#65533;O&#65533;#7&#65533;_&#65533;&#65533;o&#65533;&&#65533;&#65533;i&#65533;&#65533;_m&#65533;&#65533;&#65533;1&#65533;v&#65533;&#65533;q&#65533;&#65533;q&#65533;&#65533;&#65533;&#65533;&#65533;z&#65533;&#65533;&#65533;
&#65533;&#65533;&#65533;&#65533;&#65533;&#65533;&#65533;&#65533;&#2006;&#65533;vg&#65533;&#65533;&#65533;o&#65533;&#65533;#&#65533;&#65533;&#65533;&#65533;&#65533;W&#1266;&#65533;&#65533;&#65533;&#65533;&#65533;&#65533;j&#65533;&#65533;G&#65533;h&#65533;fzq&#65533;&#65533;&#65533;&#65533;|&#65533;&#65533;{&#65533;&#65533;&#65533;&#65533;&#65533;W&#65533;&#65533;.&#65533;.c
v&#65533;W1N|&#383;~A&#65533;&#65533; }&#519;{&#65533;&#65533;&#65533;&#65533;&#65533;k&#65533;&#65533;xS&#65533;~&#65533;=&#65533;&#65533;|&#65533;&#65533;&#65533;&#65533;O~&#65533;&#65533;&#65533;d&#65533;&#65533;N&#65533;4#Z&#65533;&#65533;g&#65533;8m&#65533;$&#65533;&#65533; &#131;&#65533;i&#65533;&#65533;!&#200;&#1264;&#65533;Hq&#65533;33n&#65533;X&#26840;&#65533;aF&#65533;&#65533;R&#65533;d&#65533;&#65533;`V~i&#65533;&#792;/gj&#65533;i&#65533;&N&#65533;V&#65533;Y&#65533;&#65533;'&#65533;,A&#65533;,Z&#65533;%&#1179;Zx%&#65533;&#65533;&#1249;R&#65533;P&#65533;uJU&#65533;R&#65533;J&#65533;&#65533;+X(b&#65533;&#65533;ub&#65533;,&#65533;&j&#65533;.i&#65533;&#65533;&#54392;F&#65533;&#65533;b&#65533;n&#65533;&#65533;z&#65533;&#65533;&#65533;&#65533;&#65533;o&#65533;&#65533;8&#65533;&#65533;c&#65533;&#65533;B7	&#65533;n&#65533;X&#65533;cB&#65533;'S&#65533;r&#65533;&#65533;&#65533;&#65533;p&#899;&#65533;3&#65533;&#1058;=&#65533;&#908;&#65533;4&#65533;&#485;G'&#65533;&#65533;&#65533;u&#65533;&#1586;a&#1262;-&#65533;"&#65533;&#65533;w&#65533;&#65533;%p&#65533;4&#65533;*mj&#65533;&#65533;&#65533;&#65533;S&#65533;&#65533;I<g&#1314;&#1111;S&#65533;j&#65533;kX&#65533;&#65533;&#65533;rO&#46957;&#65533;&#65533;r&#65533;&#65533;&#65533;&#65533;<z&#65533;&#65533;&#65533;?&#65533;5c&#1232;&#65533;W&#65533;_Y&#65533;j&#65533;&#65533;&#65533;&#65533;I&#65533;&#65533;tg&#65533;&#870;&#65533;&#65533;X&#65533;&#65533;&#65533;&#65533;&#65533;&#65533;&#65533;&#65533;o&#65533;&#65533;M&#65533;!&#476;q&#65533;U&#65533;!&#65533;&#65533;SP&#65533;$&#65533;Smw&#65533;v(v&#65533;x-"&#65533;&#65533;x&#22119;&#65533;z5&#65533;wc9&#65533;&#65533;g&#65533;&#65533;&#65533;#}&#65533;&#65533;&#65533;&#65533;&#65533;x&#65533;&#65533;C&#65533;&#65533;$&#65533;&&#65533;&#65533;
b&#65533;P&#65533;>&#65533;&#65533;&#65533;&#65533;&#65533;&#65533;&#65533;&#65533;&#65533;!&#65533;%&#65533;&#65533;&#65533;&#65533;1&#65533;"&#65533;8qx&#65533;&#65533;*&#65533;&#65533;"&#65533;.&#65533;c&#65533;3&#65533;e&#65533;&#65533;8&#28199;&#65533;Te&#65533;I9&#65533;&#65533;&#65533;mf$Au&#65533;&#65533;&#1680;&#65533;) &#65533;NF:&#65533;m&#65533;Uy%&#65533;&#65533;e&#65533;%&#65533;&#65533;Eti&#65533;)&#65533;&#65533;Z&#65533;&#65533;j*&#65533;&&#65533;T&#65533;&#65533;&&#65533;,&#65533;9&#65533;&#65533;w&#65533;&#65533;C&#65533;z&#65533;9&#222;&#65533;&#65533;&#65533;B:&#65533;&#1569;&#65533;"&#65533;hi&#65533;&#65533;,&#65533;&#65533;:k&#65533;A%%&#65533;Vb&#65533;&#65533;eb&#745;&#65533;&#65533;v[&#65533;&#65533;&#65533;RG&#65533;&#65533;&#65533;ff&#65533;&#65533;&#65533;&#65533;j&#65533;&#65533;&#65533;:g&#65533;&#65533;&#65533;&#65533;&#65533;&#65533;&#65533;&#65533;&#65533;&#65533;&#65533;l&#65533;&#65533;
&#65533;&#1585;&#65533;";,&#65533;L6&#65533;&#65533;&#500;q&#65533;@
GI%&#65533;&#65533;V{m&#65533;Zr[.&#65533;&#2714;&#65533;b&#65533;1&#495;&#65533;;r&#65533;&#65533;&#65533;o^&#65533;&#65533;&#65533;^&#65533;&#65533;&#65533;&#65533;&#65533;2&#65533;.H&#65533;&#1150;&#65533;	+8&#65533;&#65533;,&#65533;&#65533;&#65533;&#65533;&#65533;&#65533;~N&#65533;0B&#65533;.<&#65533;&#65533;&#65533;H4&#1175;RL&#65533;&#65533;J}&#65533;&#65533;&#65533;&#65533;&#65533;&#65533;&#65533;j&#65533;&#65533;b^G&#65533;a&#65533;&#65533;&#65533;&&#65533;U&#65533;&#65533;L&#65533;&#65533;1&#65533;&#65533;&#65533;6&#65533;P&#65533;&#65533;&#65533;&l&#65533;9C&#65533;G&#65533;|&#65533;&#65533;>&#65533;&#65533;&#65533;+&#564;&#65533;'&#1972;&#65533;E/.&#65533;&#65533;OWl1&#65533;\_r&#65533;&#65533;Y~.&#65533;"G&#65533;9&#65533;'&#65533;]2&#65533;r&#65533;&#65533;&#65533;k&#65533;&#65533;&#65533;&#65533;/&#65533;7&#1808;'MG&#1859;&#65533;}&#65533;f &#65533;]{&#65533;&#65533;&#65533;&#65533;c&#966;#L&#65533;&#65533;L&#65533;&#65533;&#65533;&#65533;G&#65533;&#65533;I&#65533;V&#65533;)M&#1253;&#614;&#65533;&#65533;h&#65533;&#65533;&#65533;&#65533;H&#65533;&#65533;s&#65533;&#65533;&#65533;&#65533;&#65533;~:&#65533;&#65533;&#65533;z&#48171;&#65533;&#65533;'`&#65533;&#65533;%&#65533;7&#65533;&#65533;n&#65533;&#65533;&#65533;&#65533;&#65533;&#65533;&#963;.&#65533;&#65533;&#65533;W4&#65533;)&#65533;a&#65533;[&#65533;6&#65533;&#65533;a&#65533;r&#65533;&#65533;&#692;9&#65533;aMt&#65533;k&#65533;&#65533;7&#65533;w&#65533;&#65533;N&#65533;Q&#65533;^&#65533;&#65533;&#65533;on&#65533;&#65533;&#65533;&#65533;g(&#65533;&#65533;&#65533;&#65533;&#65533;Y&#65533;H&#65533;&#65533;&#65533;&#65533;&#65533;I&#65533;89l9&#65533;&#65533;&#65533;&#65533;&#65533; 6pc&#65533;k&#65533;1&#65533;&#65533;&#65533;(&#65533;t&#65533;&#65533; &#65533;&#65533;'R&#65533;5.&#65533;&#65533;&#65533;?"&#1903;p&#65533;]&#65533;d#C)&#966;64&#65533;&#65533;&#1056;Fk&#65533;p&#65533;&#65533;c&#65533;&#65533;f&#65533;RI&#65533;&#65533;&#65533;
T*&#65533;.'.1&#65533;rB&#65533;&#65533;&#65533;&&#65533;&#65533;&#65533;&#65533;!&#1367;&#65533;+&#65533;.&#65533;&#65533;a&#65533;&#65533;&#65533;I&#65533;&#65533;Ic&#65533;&#65533;&#65533;h&#65533;&#65533;&#65533;m&#65533;&#65533;8G &#1457;&#65533;&&#675;&#65533;&#65533;&#65533;&#65533;d&#65533;&#65533;&#65533;S&#65533;>&#65533;A&#65533;&#65533;&#65533;&#504;W"&#65533;wB5&#65533;&#65533;&#65533;d$%	&#65533;GM&#65533;&#65533;$2=&#65533;I&#65533;&#65533;&#65533;v&#65533;(X&#65533;g&#65533;+&#65533;&#65533;S&#65533;+[&#65533;GX&#65533;&#65533;m&#65533;&#65533;e-o&#65533;K*&#1184;&#65533;/}l&#65533;&#65533;&#65533;0&#65533;&#65533;#&#65533;i&#65533;1rR&#65533;&#65533;L&#65533;2O&#65533;&#65533;PB3&#65533;k&#65533;&#65533;&#65533;M&&#65533;&#65533;pa&#65533;6W&#65533;&#890;xS&#65533;&#65533;|h&#65533;b&#65533;>sR&#65533;v&#65533;L&#65533;E&#65533;&#65533;Q&#65533;&#65533;&#1245;&#65533;|&#65533;&#65533;&#65533;&#65533; l&#65533;&#65533;&#65533;&#65533;&#65533;i&#65533;|^&#65533;&#65533;&#65533;&#65533;#&#65533;^&#65533;u-&#65533;e+&#65533;A
K&#65533;nS&#65533;&#65533;&#65533;[v&#65533;B4&#65533;=j9up&#65533;&#65533;m&#65533;&#65533;&#65533;la<&#65533;&#65533;&#1106;&#1958;&#65533;&#65533;\iJU&#65533;U&#65533;&#65533;s&#65533;.5&#65533;&#65533;VS&#65533;6'c6&#65533;iBs&#65533;V&#65533;&#65533;r&#65533;&#65533;&#65533;&#65533;y&#65533;)&#354;&#65533;v&#65533;+^&#65533;&#65533;T&#65533;Y&&#65533;S&#65533;_&#65533;1&#65533;RUR'&#362;V&#65533;&#65533;U&#65533;~&#65533;&#65533;&#65533;&#65533;&#65533;&#65533;&#65533;D&#65533;^P&#65533;;&#65533;, &#65533;&#65533;&#65533;&#65533;&#65533;E&#65533;&#65533;&#65533;haf/&#65533;U&#65533;&#65533;&#65533;SSk&#65533;Q&#65533;:&#65533;&#65533;&#65533;&#65533;:a8&#65533;&#65533;&#65533;&#65533;M&#65533;*&#65533;&#65533;L&#65533;&#65533;>$&#65533;X&#65533;Y&#65533;q&#65533;n&#65533;^&#65533;&#439;&#65533;&#65533;&#65533;&#65533;&#65533;&#65533;&#65533;lPC&#1594;&#65533;R&#65533;&#65533;{:&#65533;i&#65533;&#65533;]&#65533;&#65533;&#65533;&#65533;&#65533;&#65533;T&#65533;j[L&#65533;&#65533;&#65533;M)&#65533;z&#65533;L&#65533;6&#65533;&#65533;&#65533;&#65533;&#65533;pk&#147;&#65533;7(&#65533;ix0&#65533;&#65533;&#65533;f6&#65533;*cOD[&#65533;H&#65533;&#65533;u&#65533;FmF&#65533;&#65533;&#65533;&#65533;2&#65533;&#65533;PUp%&#65533;&#65533;I&#306;&#65533;&#65533;j&#65533;-&#65533;&#1515;a&#65533;R&#881;&#65533;b|&#65533;&#65533;&#65533;T&#65533;-&#65533;&#623;&#65533;[&#65533;&#65533;c&#65533;&#65533;&#65533;&#65533;&#65533;U&#65533;&#830;O&#1530;.g&#65533;!&#65533;Z&#65533;z&#65533;`&#65533;&#65533;%&#65533;&#65533;)4&#65533;R&#1596;&#65533;&#65533;m&#65533;7&#65533;&#65533;&#65533;U&#65533;q&#65533;Gl&#65533;v%&#65533;&#65533;J`q&#65533;&#65533;&#65533;&#65533;&#1357;S&#65533;4&#65533;r&#65533;\&#65533;a&#65533;xXl&#65533;.a	&#65533;bF&#65533;0&#65533;?&#65533;F&#65533;*&#65533;y&#1236;&#65533;Y&#65533;&#65533;=&#65533;&#65533;!&#65533;&#65533;r&#65533;&#65533;,&#65533;&#1539;&#65533;&#65533;%u&#65533;&#65533;e0K&#65533;&#65533;I&#65533;.R_&#65533;&#65533;2&#65533;&#448;&#65533;&#65533;j&#65533;&#65533;&#65533;"&#65533;&#65533;&#65533;I^&#65533;&#65533;&#65533;&#65533;&#65533;
&#65533;&#65533;M&#65533;s&#65533;&#65533;&#65533;&&#65533;&#65533;&#65533;N$t&#65533;&#65533;Z8&#65533;&#65533;5&#65533;&#65533;hwY&#65533;&#65533;&#65533;t&#65533;&#65533;&#65533;y&#1244;&#65533;4&#65533;&#65533;&#65533;&#65533;:&#65533;&#65533;&#65533;y&#65533;&#65533;&#65533;&#65533;&#65533;&#65533;)&#65533;&#65533;&#65533;&#837;5&#65533;&#65533;&#65533;.&#65533;&#65533;&#65533;&#65533;&#65533;&#65533;!&#65533;i&#65533;g&#65533;&#65533;&#65533;&#65533;+d&#65533;z:&#65533;q	z&#65533;-&#65533;&#65533;&#65533;:d&#65533;(aJ&#65533;iM&#65533;a&#65533;&#65533;X&#65533;j&#65533;&#65533;[&#65533;f&#65533;&#65533;&#65533;m0\&#65533;b&#65533;"&#65533;Yn&#65533;Y&#65533;&#65533;&#65533;<F5m&#65533;v&#65533;&#65533;&#65533;j&#65533;&#65533;&#65533;&#65533;-e&#65533;&#65533;E&#65533;.5&#65533;%h&#65533;&#65533;&#65533;7&#65533;&#65533;g&#65533;&#65533;Z+&#65533;&#65533;u&#65533;!&#65533;H[L&#65533;&#1721;g&#65533;o<Z&#65533;&#65533;8&#65533;/,gx&#65533;&#65533;&#65533;&#65533;~6&#65533;O&#65533;&#65533;&#65533;&#65533;&#65533;&#65533;&#65533;&#65533;&#65533;j&#65533;&#65533;&#65533;	&#501;&#65533;&#65533;.&#65533;&#65533;&#65533;O&#65533;;GA&#65533;1&#65533;&#65533;/&#65533;E&#65533;3&#1807;&#65533;t&#65533;/&#65533;&#65533;&#65533;tv&#65533;J&#65533;&#65533;&#781;&#65533;&#65533;+O&#65533;~&#65533;E&#65533;&#65533;&#65533;c';&#65533;m&#65533;&#65533;&#65533;<&#65533;\;&#65533;&#65533;\&#1482;&#65533;&#65533;q&#65533;<&#65533;&#65533;Y&#65533;&#65533;&#65533;s&#65533;A&#65533;&&#1598;&#65533;&#65533;|SN|&#65533;&#65533;&#65533;@ry&#65533;$&#65533;&#65533;&#65533;&#65533;&#65533;&#65533;&#65533;&#65533;)&#65533;&#65533;&#65533;&#65533;&#65533;&#65533;f7&#24815;&#65533;&#65533;s&#65533;B&#1571;`&#65533;&#65533;>&#65533;&#65533;'&#65533;&#65533;&#65533;&#65533;&#65533;/K&#65533;&#65533;&#65533;G|&#65533;E&#65533;p&#65533;&#65533;&#65533;&#65533;&#381;&#65533;&#65533;&#65533;&#65533;-j&#65533;&#65533;&#65533;&#65533;8&#65533;o&#65533;&#65533;C]&#65533;&#65533;'5&#65533;S&#65533;w&#65533;G_&#65533;&#65533;&#65533;&#65533;&#65533;gl&#65533;&#65533;&#65533;?&#65533;&#65533;&#65533;~&#65533;y&#65533;&#65533;G&#65533;&#65533;&#65533;&#65533;&#65533;N&#65533;&#65533;&#65533;&#65533;&#65533;&#65533;&#65533;&#65533;&#65533;&#1833;_cAZ&#65533;&#65533;!_&#65533;Xe&#65533;&#65533;&#65533;&#65533;&#65533;&#65533;&#1186;&#65533;&#65533;&#65533;a_.&#65533;&#65533;`	~&#65533;&#65533;&#65533;&#65533;&#65533;%`&#65533;L&#65533;&#288;&#65533; &&#65533;&#65533;&#65533;M&#65533;nE&#65533;V&#65533;&#65533;&#65533;&#65533;&#65533;&#65533;\&#65533;&#65533;_&#65533;&#65533;&#65533;&#65533;1&#65533;^&#1561;&#65533;&#65533; 
&#65533;&#65533;&#65533;Q!&#65533;&#65533;^&#65533;IX&#65533;)&#65533;&#65533; *&#65533;&#65533;&#65533;W&#65533;^vh&#65533;&#65533;>&#65533;&#65533;&#65533;&#65533;%!&#65533;,&#65533;6&#65533;&#65533;`&#65533;&#65533;&#65533;&#65533;&#65533;Y&#65533;&#65533;&#65533;&#65533;&#1376;&#65533;&#65533;&#65533;2}a&#65533;&#65533;`&#65533;&#65533;&#65533;&#65533;Y&#65533;&#65533;&#1453;a&#65533;&#65533;Gu &#65533;^&#65533;`"&#65533;af&b&#65533;&#65533;&#65533;&#65533;&#1107;&&#1878;&#65533;%[eKq!&#65533;u&#65533;&#65533;] &#65533;&#65533;Ot&#65533;+"&#65533;&#65533;&#65533;&#65533;jS&#65533;5b&#65533;@$F"N"&#65533;I"f&#65533;0&#65533;S'^&#65533;'&#65533;&#4280;&#65533;&#65533;!&#65533;i^> I&#65533;&#65533;8!>+&#65533;&#65533;+&#65533;&#65533;,&#65533;&#65533;&#65533;&#65533;H&#65533;m&#65533;\&#65533;%&#65533;&#65533;&#65533;&#65533;q_&#65533;Q&#65533;&#65533;#
&#65533;@<V&#65533;&#65533;&#65533;&#65533;&#65533;&#65533;1"&#65533;&#65533;&#65533;&#65533;c&#65533;&#1620;&#65533;&#65533;3
"Vc!&#65533;Nb&#65533;$&#65533;`]&#65533;&#65533;b&#65533;!&#65533;Y":F$:&#65533;c9&#65533;c&#65533;c&#65533;#&#65533;K1F&#65533;=&#1699;ma^&#65533;a&#65533;?&#65533;#@&#1693;K&#65533;&#65533;{!$A$6^cB&#65533;!C&#65533;"Zh)J&#65533;D&#65533;&#65533;
&#65533;c;^dF&#65533;Pn&#65533;_&#65533; H&#65533;'&#65533;n&#65533;&#65533;I&#65533;&#65533; &#65533;=PXr&#65533;5j#L&#420;L&#65533;&#65533;&#65533;8>$D&#65533;&#65533;/&#65533;&#65533;Y&#65533;&#65533;O&#65533;P"I&#65533;&#65533;[&#65533;# Z&#65533;o&#65533;]G8&#65533;)&#65533;DT&#65533;&#65533; N%K&#65533;[Af&#65533;&#65533;`%r%&#65533;&#65533;L&#65533;&#65533;C&#65533;N&#1438;N6fY&#65533;%Pb&#65533;ZR&#65533;R&#65533;%fR&#65533;2&#65533;&#65533;Um&#65533;&#65533;&#65533;A&#65533;&#65533;@&#65533;&#65533;`&#65533;_
&#65533;K&#65533;&#65533;`&#65533;X2"\&#65533;c&#65533;&#65533;M.&d:&#65533;c>a0&#65533;&#65533;d&#65533;%[&#65533;ef&#65533;&&#65533;y&#65533;&#65533;&#65533;W&#65533;&#65533;%SF&#65533;&#65533;&#65533;&#65533;&#65533;&#65533;e&#65533;$&#65533;&#31493;&#65533;&#65533;U&#65533;^O&#65533;&#65533;a.&#65533;&#65533;&#65533;y&#65533;&#65533;-&#65533;E6&#65533;1L&#65533;O&#65533;fd&#65533;&#65533;&#65533;&#65533;&#65533;ap&#65533;pN&#65533;&#65533;]&#65533;&#65533;4J%_&#65533;&#65533;t6&#65533;s&#65533;&6N uZ&#65533;&#65533;&#65533;k&#65533;&#65533;W&#65533;&#65533;&#65533;fE&#65533;&#65533;,&#65533;m~'yJ&#65533;y&#65533;&#65533;z"H{&#65533;&#65533;{&#65533;&#65533;3v&#65533;.V&#65533;&#65533;'~v&#65533;&#65533;&#65533;'&#65533;&#65533;[%&#65533;a2$(iu&#65533;&#65533;&#65533;&#65533;N&#65533;%	&#65533;hZBh&#65533;6&#65533;&#65533;ZQ&#65533;f&#65533;nh&#65533;d(&#65533;&#65533;&#65533;^z&#33230;(t&#65533;&#65533;&#4146;&#65533;&#65533;&#65533;h&#65533;R&#65533;(&#65533;!(c&#1702;&#65533;&#65533;(;&#65533;&#65533;bd&R&zvi&#65533;h$&#65533;W&#65533;.&#65533;&#65533;&#65533;S&#65533;(|&#65533;&#65533;|&#65533;g&#65533;jit&#65533;)&#65533;&#65533;hse`&#65533;h&#65533;n&#65533;&#65533;&#65533;b&#65533;6(Zbiyj)&#65533;~)&#65533;*\R&#65533;&#65533;&#65533;&#65533;&#65533;)&#65533;&#65533;&#65533;6&#65533;hN&#65533;&#65533;&#65533;U&#65533;a+&#65533;&#65533;")&#65533;&#65533;b&#65533;b&#65533;&#65533;i&#65533;&#65533;MJ)&#65533;Vi&#65533;zgm&#65533;(&#65533;*&#65533;e&#65533;&#65533;&#65533;&#408;&#65533;JA#&#65533;2c]&#65533;NIg&#65533;&#65533;&#65533;j&#65533;)w&#65533;&#65533;k&#65533;i&#65533;&#65533;iv&#65533;iM&#65533;(&#65533;&#65533;cx&#65533;)&#65533;&#65533;&#65533;;&#1448;Fr&#65533;j&#65533;&#65533;g&#65533;&#65533;q&#65533;&#65533;&#65533;zk&#65533;
&#65533;&#137;&#65533;&#65533;w&#65533;&#65533;v&#65533;s&s)&#65533;e&#65533;&#65533;2&#65533;&#65533;&#65533; T&#65533;)&#65533;&#65533;*&#65533;V&#65533;&#65533;&#65533;&#65533;&#65533;ik&#65533;r&#65533;y&#1642;&#65533;&#65533;R&#65533;b*iY&#65533;b&#65533;Zj&#65533;vO&#65533;6,&#65533;&#65533;&#65533;&#65533;V&#65533;N&#65533;h&#65533;&#65533;&#65533;&#65533;U&#65533;&#65533;i&#65533;&#65533;&#49054;&#65533;1&#65533;+\&#65533;&#65533;&#915;&#65533;gnUl&#65533;&#65533;&#65533;&#65533;&#65533;@m%&#65533;&#65533;&#65533;&#65533;&#65533;&#65533;Bb&#65533;~&#65533;&#65533;ml&#65533;%(&#65533;my&#65533;+&#65533;^k&#65533;>&#65533;&#546;&#65533;z>&#65533;&#65533;&#65533;fv+SvZ&#762;,&#822;&#65533;&#65533;&#65533;&#65533;&#65533;&#65533;[d*8&#65533;&#65533;&#65533;\[p*&#1160;&#65533;Fi&#65533;=&#65533;&#65533;&#65533;&#65533;x&#65533;&#65533;&#65533;&#65533;&&#65533;y2-&#65533;l&#65533;&#65533;&#65533;l&#65533;B&#65533;&#65533;^-&#65533;&#65533;l&#65533;&#65533;&#65533;&#65533;&#1705;&#65533;)&#65533;&#65533;&#65533;&#65533;&#65533;k&#65533;&#65533;&#65533;&#65533;z,&#65533;N&#65533;&#65533;&#65533;&#65533;R&#65533;&#65533;R&#65533;&#1453;D&#49429;b&#65533;&#65533;&#65533;&#65533;R-&#65533;R&#65533;&#814;d&#65533;e&#65533;&#65533;n&#65533;+&#65533;]A\&#65533;&#65533;&#65533;&#65533;&#65533;&n&#1630;-9&#65533;%&#65533;~'&#65533;&#65533;&#65533;&#65533;&#65533;.&#65533;j&#65533;<&#865;&#65533;&#65533;&#65533;2&#65533;&#65533;&#65533;&#65533;&#65533;&#65533;^&#65533;&#65533;'&#65533;n&#612;&#65533;&#65533;&#65533;Y&#65533;&#65533;.&#65533;&#65533;&#65533;&#65533;&#65533;l&#65533;9a&#65533;>&#65533;&#65533;&#65533;j&#65533;&#65533;&#65533;&#65533;&#65533;&#65533;o&#65533;p&#65533;&#65533;&#65533;I&#65533;&#65533;'!&#948;&#65533;/&#65533;&&#65533;&#517;H&#65533;&#1623;&#65533;B&#65533;&#65533;&#65533;[&#65533;0&#65533;&#65533;&#65533;@&#65533;.&#65533;&#65533;&#65533;nos&#65533;&#65533;8&#65533;[u&#65284;e&#65533;-&#65533;&#65533;n&#65533;&#65533;&#65533;&#65533;k&#65533;6-&#65533;/&#65533;&#65533;&#65533;&#65533;p&#65533;)@&#65533;m&#65533;:,&#65533;F&#65533;&#65533;@&#65533;m&#65533;&#1008;
&#65533;&#65533;&#65533;E&#65533;&#65533;.&#65533;&#65533;o&#65533;~&#65533;&#65533;"&#65533;j&#65533;&#65533;w&#65533;&#65533;&#65533;&#65533;/&#65533;"&#65533;&#65533;	&#65533;&#65533;&#65533;&#65533;0&#65533;pp&#65533;.&#65533;bgk2&#65533;&#65533;&#65533;0&#65533;&#65533;&#65533;.&#65533;,W&#65533;&#65533;p&#65533;a&#65533;Rp[0g&#65533;&#65533;&#65533;&#65533;&#65533;"&#65533;&#65533;&#65533;&#646;&#65533;&#65533;&/	&#1491;&#65533;&#1296;+&#65533;&#65533;%&#65533;&#65533;&#65533;&#65533;&#65533;|&#65533;O&#65533;&#65533;&#65533;%F&#65533;&#65533;&#65533;k&#65533;&#65533;[-W&#65533;v&#65533;&#65533;Cq&#65533;&#65533;f&#65533;&#65533;s0(&#65533;&#65533;7&#65533;/&#65533;B&#65533;s\g6&#257;&#65533;p&#1398;&#65533;&#65533;&#65533;&#65533;&#65533;&"&#65533;Q&#65533;&#65533;&#133;&#65533;Y2&#65533;"/&#65533;/o&#65533;0]&#65533;&#65533;&#1486;&#65533;$&#65533;%&#65533;TXr&#65533;%f&k&#65533;gi&#65533;"&#65533;'W&#65533;&#65533;&#65533;)&#65533;&#65533;&#65533;>*6C&#65533;+&#65533;r&#65533;&#65533;&#1145;&#65533;&#65533;&#65533;{q&#65533;&#65533;&#65533;&#65533;/&#65533;@&#65533;&#65533;s&#65533;&#65533;&#65533;1A2;&#65533;3sC&#65533;&?30&#65533;j0&#65533;&#65533;5[s7&#65533;PH&#65533;$&#65533;V&#65533;&#65533;n3&#65533;|cqJ8c1[`,f&#65533;@_Fg&#65533;/&#65533;&#65533;:w4;&#65533;&#65533;&#65533;@&#65533;s<Cr[E&#65533;2&#65533;s%Z&#65533;&#65533;!&#65533;&#65533;?or@&#65533;@&#65533;&#65533;M_sA&#65533;AGB'&#65533;)&#65533;q6p&#65533;Er &#65533;2&#65533;6W&#65533;&#65533;1r#+&#65533;G/&#65533;xtT[&#65533; 
&#65533;@s&#65533;&#65533;-&#65533;\&#65533;&#65533;3X&#65533;&#65533;&#65533;&#65533;tLGs	&#65533;tM&#65533;&#65533;&#65533;5\&#65533;t)4&#65533;&#65533;2&#65533;t&#65533;&#1647;C?&#65533;R&#65533;/R&#65533;lE3u#&#65533;aUS5G{td&#65533;&#65533;&#65533;&#65533;&#65533;Vwu&#65533;&#65533;&#65533;&#65533;Y&#65533;5&#65533;&#396;&#65533;n&#65533;5o&#65533;[&#65533;&#65533;&#65533;&#65533;c&#65533;&#65533;&#65533;]&#65533;&#65533;{u,&#65533;&#65533;D&#65533;&#65533;&#65533;!v:&#65533;tTK&#65533;T&#65533;G/rVO&#65533;!!p&#65533;pYG&#65533;p&#65533;te7&#65533;q['wg&#65533;&#65533;&&#65533;&u!Q&#65533;&#65533;65&#65533;6q	&#65533;&#65533;&#65533;vF&#65533;6x&#65533;&#65533;U&#65533;\9&#65533;&#65533;b&#65533;&#65533;w&#65533;7q&#65533;4Z&#65533;4&#65533;ni&#65533;&-Tp6g&#65533;&#65533;r+q&#65533;&#1634;247?m^&#65533;u&#65533;f7K&#65533;i&#65533;@
&#65533;&#65533;w&#65533;7&#65533;-&vr/&#65533;&#65533;&#65533;2`&#65533;&#65533;z&#65533;5{&#65533;&#65533;&#65533;&#65533;K&#65533;|-}&#65533;&#65533;M-~&#245;~7&#65533;RV&#65533;tg&#65533;b&#65533;4&#65533;&#65533;v&#65533;&#65533;_6$&#65533;6&#65533;k&#65533;a&#65533;f;&#65533;Z&#65533;7^M&#65533;&#65533;&#65533;E&#65533;&#65533; &#1880;&#65533;&#65533;&#65533;E~&#65533;&#65533;&#65533;&#29203;x&#65533;?y~&#65533;]&#65533;&#65533;B&#65533;&#65533;Qk&#65533;;v_&#512;y&#65533;8&#65533;7&#65533;&#65533;;&#65533;bSo&#65533;9^3&#65533;&#65533;yC&#65533;!&#65533;&#65533;&#65533;)&#65533;&#65533;7&#65533;&#65533;&#65533;&#65533;&#65533;&#65533;l@I&#65533;&#65533;&#65533;&#65533;&#65533;t&#65533;cy&#65533;&#65533;&#65533;&#65533;X&#65533;N&#65533;&#1518;&#321;&#65533;&#65533;L&#65533;:'&#65533;&#65533;&#65533;&#65533;5&#65533;w"&#65533;&#65533;&#65533;O0&#65533;&#65533;&#65533;{c&#65533;g&#65533;&#65533;?&#65533;&#65533;&#65533;.&#65533;Qd&#65533;&#65533;&#65533;&#65533;&#1273;&#65533;Cy&#65533;&#65533;&#65533;&#65533;&#65533;&#65533;&#65533;&#65533;&#65533;&#65533;&#65533;:&#65533;&#65533;Hk&#65533;&#1792;rwfG&#65533;&#65533;&#65533;n;&#65533;0!}z&#65533;o&#65533;;o&#65533;&#65533;F&#65533;q&#65533;&#65533; &#65533;&#65533;M&#65533;!&#65533;r&#65533;z&#65533;S3&#65533;&#65533;&#65533;a&#65533;&#65533;&#1226;&#65533;&#65533;[&#65533;&#65533;[7&#65533;Z&#65533;U&#65533;&#65533;"W&#65533;Z4m&#65533;&#65533;F&#65533;rr&#65533;S&#65533;X&#63561;&#65533;&#65533;.W&#65533;&#65533;8&#65533;&#65533;2y+;&#65533;&#65533;#2:&B{&#65533;K;&#65533;<~&#65533;9_;&#65533;&#65533;&#65533;&#65533;Q&#65533;&#65533;z&#65533;&#65533;&#65533;,&#65533;&#65533;&#65533;+E&#65533;&#65533;[&#65533;&#791;o&#65533;&#65533;&#65533;;&#65533;j&#65533;"[:&#65533;s:&#65533;&#65533;._&#65533;&#65533;&#65533;&#65533;D&#65533;&#65533;v&#65533;V&#65533;1&#65533;g&#65533;E&#65533;&#65533;<&#65533;7&#65533;&#65533;&#65533;&#65533;&#32542;&#65533;1&#65533;&#65533;#=u{&#65533;z2:&#65533;&#65533;[#+&#65533;&#65533;&#645;-X&#65533;&#65533;@&#65533;&#65533;{mWs&#65533;&#65533;&#508;&#65533;4&#65533;&#65533;&#535;|&#65533;&#65533;	&#65533;!&#65533;&#65533;&#65533;&#65533;7&#65533;=&#65533;&#65533;&#65533;&#65533;&#65533;&#65533;&#65533;&#65533;:&#65533;&#65533;|&#65533;&#65533;&#65533;'&#65533;&#65533;&#250;t?&#591;
&#65533;&#65533;&#65533;&#65533;&#1442;&#65533;Z&#65533;!&#65533;=&#65533;s&#65533;&#65533;&#65533;&#65533;&#65533;&#65533;&#65533;&#65533;&#65533;&#65533;1:&#65533;&#65533;E&#65533;<&#65533;e<&#823;<0&#65533;&#65533;{&#65533;&#65533;3P&#65533;&#65533;&#65533;&#65533;}&#927;&#65533;&#65533;e&#939;&#65533;J)#&#1091;3kO&#65533;&#65533;&#65533;&#65533;&#65533;&#65533;o&#65533;+&#65533;&#65533;&#65533;z&#65533;F&#65533;'&#65533;&#65533;&#65533;qO&#65533;<&#65533;;~H&#65533;<!9&#65533;&#65533;c&#65533;&#65533;&#65533;&#65533;&#65533;&#65533;&#65533;&#65533;?:&#65533;{>&#65533;&#65533;&#65533;&#65533;Gf&#65533;&#65533;x&#65533;&#65533;G1&#65533;{&#65533;&#65533;&#65533;+&#65533;&#65533;&#65533;?&#65533;&#65533;&#1017;&#65533;&#65533;&#65533;&#65533;kKT&#65533;z&#65533;&#65533;&#65533;&#65533;&#65533;&#65533;&#65533;#&#65533;4&#65533;>&#1399;&#65533;&#65533;&#65533;n&#65533;&#65533;?&#65533;>&#65533;&#65533;&#65533;qD&#65533;c&#65533;9sa&#65533;56dx&#65533;MD&#65533;pVTx1&#65533;&#65533;t&#65533;&#65533;1LH&#65533;\H&#65533;4&#65533;eJ++Y&#65533;&#65533;&#65533;rJL)3i&#1412;r&#65533;&#65533;Mx&#65533;&#65533;&#65533;&#65533;&#861;C}.1zT&#65533;Q"7Rx&#65533;`B&#65533;S&#65533;6pp&#65533;*&#65533;Y&#65533;v&#1354;&#65533;&#65533;+&#65533;
&#402;-[5lV$V&#65533;%&#65533;j%&#65533;&#65533;&#65533;&#65533;&#65533;\&#65533;o&#65533;~&#65533;&#65533;7.^&#65533;&#65533;&#65533;fp&#65533;0b&#331;7v&#65533;r&#65533;t(W&#65533;|&#857;&#65533;`&#65533;<&#65533;E&#65533;I&#65533;VZtE&#65533;Gc&#65533;&#65533;d&#65533;.&#65533;O&#65533;Vy&#65533;%L&#65533;B&#65533;&#65533;<v&#65533;h&#65533;&#65533;&#201;&#65533;yR!2Dhl&#65533;`&#65533;~&#838;&#65533;{w&#65533;&#65533;&#65533;&#65533;&#65533;&#65533;&#832;&#65533;&#65533;^&#65533;P&#65533;&#65533;7lz&#65533;&#65533;%&#65533;_&#65533;&#65533;&#65533;g&#795;&#65533;^}&#65533;&#65533;&#65533;[&#65533;&#65533;(&#65533;?&#65533;&#65533;&#65533;@&#65533;h&#65533;&#65533;&#65533;&#1805;A&#65533;|&#65533;	&#65533;#&#65533;A&#65533;K&#65533;&#65533;&#65533;&#65533;&#65533;&#65533;&#65533;&#65533;&#1226;,&#65533;&#65533;&#65533;&#65533;&#65533;&#65533;n&#65533;&#65533;P&#65533;&#65533;EeDo*&#65533;;&#65533;&#65533;&#65533;&#65533;G}&#65533;&#65533;TL>&#65533;&#65533;&#65533;&#782;&#65533;&#65533;&#65533;/&#65533;&#65533;&#65533;?&#65533; b&#65533;&#65533;*|&#65533;@&#65533;&#65533;&#65533;&#1325;B'&#65533;N&#65533;}&#65533;&#65533;&#65533;&#65533;2&#65533;&#65533;&#65533;Lp.&#65533;i&#65533;3;&#65533;Z&#65533;&#65533;:&#65533;X&#65533;N&#65533;&#65533;&#65533;s0&#65533;&#65533;=!&#65533;1&#65533;D]T&#65533;F9SrI*&#65533;&#210;@&#65533;$U&#65533;+3&#65533;&#65533;JJ&#65533;&#65533;.&#65533;3L&#65533;&#65533;:&#65533;L4&#65533;C&#65533;&#65533;&#65533;&#65533;&#65533;&#65533;X&#65533;2&#65533;Z&#65533;.&#426;&#65533;<&#65533;&#65533;>&#65533;D&#65533;&#65533;31A&#65533;=&#65533;&#65533;"=&#1203;K&#65533;4&#65533;&#65533;tvSN;&#65533;v$0B&#65533;KRK5&#65533;&#65533;$4lU&#65533;4&#65533;<j)&#65533;`&#65533;&#65533;B&#65533;&#65533;&#65533;[{MQ&#65533;
&#1306;7&#65533;v&#65533;&#65533;b&#65533;=&#65533;&#65533;&#2000;&#65533;Q&#65533;e!&#65533;t&#65533;&#65533;k&#65533;&#65533;/&#65533;i&#65533;UKm&#1846;&#65533;Q\5&#65533;q&#65533;&#65533;xBs&#65533;&#65533;&#65533;u&#65533;&#65533;D\&#65533;2&#65533;&#65533;|&#65533;&#65533;u^|'xY&#65533;&#65533;&#65533;&#65533;%&#65533;&#2012;FV&#65533;&#65533;&#65533;+&#65533;&#65533;:&#65533;r&#65533;,7&#65533;&#1471;&#65533;&#65533;v&#65533;h-)>&#65533;bo&#65533;7c&#65533;&#65533;N&#65533;c5&#65533;&#65533;&#65533;&#65533;&#65533;%&#65533;d&#65533;\6l&#65533;a&#65533;&#65533;e&&#65533;f&#65533;&#65533;Vg&#65533;%&#65533;7&#65533;	N&#65533;f^b&#65533;^&#65533;&#65533;&#65533;&#65533;&#65533;&#65533;&&#65533;&#65533;P&#65533;&#65533;&#65533;&#65533;s7~&#65533;j&#65533;?&#1466;U&#65533;b&#65533;&#65533;&qe&#65533;98&#65533;&#65533;7P&#65533;F&#65533;G&#65533;u&#65533;&#65533;y&#1053;&#65533;~}&#65533;8d&#65533;&#65533;&#65533;&#65533;&#65533;&#65533;u&#65533;&#65533;&#65533;&#65533;_&#65533;&#65533;&#427;&#65533;&#65533;&#65533;%&#65533;z':&#65533;&#65533;&#65533;&#65533;&#65533;.&#1132;9=;&#65533;&#65533;&#65533;I/&#65533;+&#1267;&#65533;&#65533;&#65533;&#65533;U&#65533;&#65533;&#65533;&#65533;&#65533;&#65533;`&#65533;h&#65533;&#65533;&#65533;l&#65533;&#65533;}&#65533;&#65533;	&#65533;2}&#65533;&#65533;b&#65533;/~M&#65533;&#65533;&#65533;<\&#65533;8&#65533;&#65533;r&#65533;&#65533;&#65533;&#65533;&#65533;2&#65533;Lth&#65533;&#1803;&#65533;f&#65533;y/P&#65533;&#65533;Z'&#65533;&#65533;&#65533;`&#65533;&#65533;&#65533;&#65533;z&#65533;&#65533;&#65533;&#65533;&#65533;}&#65533;{_W1&#65533;&#65533;/k&#65533;&#65533;&#65533;&#65533;&#65533;t&#65533;&#65533;y&#65533;&#65533;&#65533;x&#65533;&#65533;L&#65533;(2&#65533;H&#65533;J&#65533;X&#65533;&#65533;v&#65533;&#65533;m&#65533;R&#65533;3\&#65533;F&#65533;>&#65533;p&#65533;Q&#65533;&#65533;&#65533;&#65533;t&#65533;&#65533;&LeJ&#65533;
&#65533;&#65533;E.&#65533;ly&#65533;&#65533;g&#65533;&#65533;&#65533;&#65533;&#65533;e<T#&#898;(D7&#65533;Q;$but&#65533;7p&#65533;&#65533;&#65533; &#65533;&#553;)N&#772;W,&#65533;&#65533;&#65533;5&#65533;Q&#65533;&#65533;<YNS`(&#65533;9od&#65533;&#65533;&#65533;7&#65533;&#65533;G&#65533;m&#65533;&#65533;}F>;&Q&#65533;&#65533;1&#65533;w&#65533;>&#65533;Td&#65533;&#65533;B'
&#65533;&#65533;"U&#65533;H&#65533;&#65533;M&#65533;&#65533;d$&#65533;&#1593;&#65533;Y&#65533;&#65533;&#1828;&#65533;&#65533;&#65533;&#65533;5Y&#65533;lR(E&#65533;G&&#65533;&#65533;&#65533;|4&#65533;4&#65533;8&#359;YQ&#65533;gr&#65533;&#65533;&#693;B6a&#65533;LiA.u&#65533;&#65533;K&#912;&#65533;&#65533;!%&#65533;%&#65533;sr&#65533;n&#65533;&#65533;0&#65533;Lc&#65533;&#1224;z%3?&#65533;L=&#65533;0&#65533;&#65533;L&#65533;&#65533;&#65533;&#65533;&#864;g&#65533;&#1820;&#65533;&#65533;9&#1874;&#65533;&#65533;&#65533;ax0&#65533;&#65533;&#65533;&#1117;&#65533;&#65533;&#65533;&#65533;I|&#65533;N&#65533;&#65533;&#65533;&#65533;&#65533;&#65533;S&#65533;&#65533;o&#65533;&#65533;%&#65533;R&#65533;T&#65533;&#65533;,i&#65533;&#1030;~)89&#65533;&#1628;F&#65533;&#65533;+&#65533;^F&#65533;5&#65533;&#65533;&#65533;I5g&#65533;05*&#270;6&#1059;qL'H&#65533; &#65533;&#65533;Q&#65533;"1)&#65533;&#65533;9PU&#65533;&#65533;&#65533;&#65533;&#65533;&&#65533;&#65533;2&#1242;&#65533;&#65533;&#65533;&#65533;&#65533;&#1155;&#65533;&#65533;k1D&#65533;F&#65533;#&#1338;&#1205;&#65533;G&#65533;&#65533;&#65533;&#65533;&#1320;&#65533;&#65533;
&#65533;[U&#65533;x&#65533;&#1937;2&#65533;Z&#65533;&#65533;I&#65533;&#65533;UV1&#65533;&#65533;&#65533;&#65533;&#65533;z&#65533;/&r'm&#65533;&#1466;&#65533;&#65533;&#65533;Tds&#65533;(y&#65533;&#65533;&#65533;}&#65533;1&#65533;S&#65533;+_&#65533;)&#65533;&#65533;&#65533;g&#65533;4_a&#65533;&#65533;f~&#65533;7&#65533;&#65533;*@?&#65533;&#1312;&#65533;Lh+&#65533;V&#65533;&#65533;+y3Ar@&#65533;!&#65533;)&#65533;r&#65533;]'I&#65533;&#65533;&#1941;&#65533;&#65533;U*_W&#65533;]&#65533;&#65533;&#36208;&#65533;FF&#65533;&#65533;&#65533;6Z&#65533;D&#65533;b&#65533;&#65533;[&#1878;&#65533;&#65533;&#65533;dS&#65533;&#65533;&#65533;B5`&#65533;f&#65533;&#1781;&#65533;&#65533;e&#65533;dsQ%a&#65533;&#65533;&#65533;&#65533;8&#65533;&#65533;M&#65533;S&#65533;^&#65533;&#65533;&#65533;&#65533;q4&#65533;E&#65533;T&#65533;&#65533; &#65533;&#65533;}/4&#1739;&#1391;&#65533;&#65533;~&#65533;&#65533;&#65533;eI&#65533;Y&#65533;&#65533;9/&#65533;A&#65533;&#65533;&#65533;&#65533;&#65533;&#65533;$Q&#1359;>XnN]U'&#65533;^&#65533;&#65533;2&#65533;&#65533;]o&#65533;&#65533;&#65533;&#65533;g&#65533;5&#65533;6U&#65533;&#65533;[b'_H&#65533;)&#1964;~&#65533;e&#65533;?x&#65533;&#65533;+&#65533;u&#65533;c/&#65533;Lg|&#65533;&#65533;G)&#65533;qX&#65533;~/&#65533;&#65533;&#65533;d77&#65533;&#65533;&#65533;M+t&#65533;Le&#65533;&#65533;&#65533;BUg&#65533;-ZZ&#65533;r&#65533;&#709;&#65533;ql&#1540;&#65533;&#65533;&#803;&#65533;&#65533;&#65533;&#65533;f#?&#65533;&#65533;&#65533;&#65533;&#65533;)]b&#65533;&#697;j&#65533;'._&#65533;&#65533;&#65533;&#65533;&#65533;.&#65533;j@&#65533;&#1028;&#894;\&#65533;&#65533;8&#1137;&#65533;B&#65533;&#65533;&#65533;hD&#65533;&#65533;Y&#65533;&#65533;&#65533;&#65533;\i&#65533;_&#65533;o&#65533;D&#65533;&#65533;oXBb6&#65533;}&#65533;[&#65533;&#65533;iz&#65533;9=&#65533;J&#65533;wy/S&#65533;&#65533;;sp&#65533;5&#65533;&#65533;&#65533;h&#65533;&#65533;&#65533;&#65533;2&#65533;Th&#65533;s&#65533;&#65533;&#65533;l&#65533;&#65533;qF&#65533;&#65533; &#65533;c&#65533;uk&#65533;^v&#65533;=m&#65533;&#65533;[&#65533;&#65533;&#65533;Q&#65533;&#65533;QKu&#1738;)&&#65533;-8&#65533;T&#65533;k&#65533;&#65533;67&#65533;&#65533;m&#65533;&#65533;:&#65533;n&#65533;K&#65533;&#65533;iy'&#65533;&#65533;i&#65533;,]8&#65533;;&#232;&#65533;@&#65533;&#65533;&#65533;%&#65533;]R_&#65533;&#65533;&#1614;L&#65533;o&#65533;&#65533;n{;&#65533;R&#65533;&#65533;&#65533;&#65533;&#65533;h&#65533;+&#65533;v&#65533;&#65533;&#65533;&#65533;k&#65533;&#65533;&#65533;t&#65533;&#65533;4&#65533;=&#65533;t|%&#65533;".]&#65533;&#65533;&#65533;G&#65533;&#65533;Y~&#65533;&#65533;[&#65533;&#65533;&#65533;&#65533;&#65533;\&#65533;6&#65533;&#65533;&#65533;&#65533;i&#65533;z&#65533;}.d&#65533;6IWz&#65533;M&#65533;z&#65533;&#65533;*&#65533;&#65533;&#65533;&#65533;&#65533;&#1825;&#65533;X=&#65533;X&#65533;w&#65533;x_aW&#65533;'&#65533;&#65533;&#65533;&#65533;&#65533;&#65533;&#65533;&#65533;v&#65533;&#65533;&#65533;&#65533;/&#65533;&#65533;E&#65533;{?&#65533;>&#65533;&#65533;&#65533;&#65533;WC&#65533;&#65533;&#65533;5&#65533;&#65533;&#326;&#65533;&#65533;wX6&#65533;$&#65533;&#65533;5&#65533;&#65533;j&#65533;&#1331;&#65533;&#65533;&#65533;:&#65533;&#65533;-&#65533;3&#65533;g+&#65533;&#65533;&#65533;}z&#65533;&#65533;&#65533;&#947;&#65533;bL&#65533;&#65533;q&#65533;&#65533;?&#65533;[&#65533;&#65533;&#65533;wU	&#65533;za&#65533;~&#65533;&#1382;&#65533;&#65533;9z{&#65533;&#65533;~&#65533;&#65533;ykZ&#65533;&#65533;&#65533;&#65533;&#65533;&#1263;q&#65533;&#65533;[&#65533;&#65533;~&#65533;u$&#65533;~&#65533;&#65533;&#65533;_&#65533;&#65533;+&#65533;&#65533;0&#65533;`&#65533;&#65533;Z&#65533;&#65533;&#65533;g"&#65533;&#65533;M&#65533;&#65533;&#65533;&#65533;&#65533;&#65533;&#65533;&#65533;&#65533;&#65533;&#65533;N&#43023;&#453;&#65533;&#65533;1&#65533;&#65533;&#65533;&#65533;'&#65533;&#65533;&#65533;&#65533;,Pgo&#65533;&#65533;&#65533;&#65533;&#65533;j&#65533;&#65533;xN&#65533;&#65533;&#65533; &#65533;bP&#65533;&#65533;&#65533;&#65533;&#65533;T&#65533;&#65533;w&#65533;qJ9&#65533;%
&#65533;XO&#65533;f&#65533;&#65533;	&#65533;n&#65533;&#65533;&#431;&#65533;^p&#65533;&#65533;&#65533;K@l&#38191;&#65533;P9B&#65533;n3&#65533;r&#65533;&#65533;&#65533;J&#65533;&#65533;&#65533;m&#65533;&#65533;&#65533;0&#65533;&#65533;P&#65533;L&#65533;&#65533;Rb&#548;&#65533;&#65533;&#1514;&#65533;&#65533;+&#65533;&#65533;&#65533;&#65533;0)&#65533;&#65533;&#65533;&#65533;&#111392;i &#65533;&#65533;&#65533;k&#65533;J&#65533;&#65533;&#65533;&#65533;&#65533;	Pn&#65533;&#65533;&#65533;&#65533;&#65533;4O
&#65533;1/&#65533;&#65533;
?ox&#65533;PcF/y&#65533;&#65533;~&#65533;N&#65533;o#l&#65533;&#656;&#65533;&#65533;pw&#65533;&#65533;&#65533;42Q&#65533;4q!0#P&#65533;&#65533;S&#65533;&#65533;R&#65533;&#65533;&#65533;n&#65533;QG&#65533;&#65533;q&#65533;v&#65533;U`&#65533;&#65533;Vn&#65533;bQ&#65533;&#65533;&#65533;I&#65533;&#65533;PM&#65533;l&#65533;&#65533;n&#65533;&#65533;0uq
{&#65533;&#65533;JG&#65533;&#1745;&#65533;&#65533;&#65533;q5&#65533;y&#65533;?PGK&#65533;Z&#65533;&#65533;M&#65533;hQ|~&#65533;{nL`&#65533;	&#65533;&#65533;&#65533;|&#65533;u&#65533;&#65533;1A&#65533; &#65533;iQ&#65533;&#65533;"1R#&#65533;&#65533;&#65533;&#65533;)&#65533;&#65533;&#65533;E6&#65533;&#65533;&#65533;&#65533;&#65533;IX&#65533;1&#498;&#65533;}&#65533;%Y&#65533;&#337;!&#65533;o&#65533;Wi"&#65533;&#65533;82#&#65533;q#&#65533;R(&#65533;##&#65533;1&#65533;&#65533;&#940;&#65533;&#65533;&#65533;&#65533;p&#65533;dR&#65533;&#65533;&#65533;&#65533;QP &#65533;&#65533;&#65533;&#65533;*&#65533;q&i&#65533;S2&#65533;&#65533;>&#65533;&#65533;&*&#65533;T:RC&#65533;&#65533;&#65533;R-&#65533;&#65533;2&#65533;>K&#65533;&#65533;&#1410;.&#65533;d&#65533;L&#65533;&#65533;&#65533;&#65533;&#65533; &#65533;&#65533; &#65533;Q0&#65533;&#65533;+&#65533;&#65533;&#65533;p&#65533;P,&#65533;R&#65533;&#65533;&#65533;&#65533;2&#65533;R#&#65533;&#65533;&#65533;&#65533;&#65533;&#65533;q$&#65533;&#65533;&#65533;iz&#65533;%&#65533;&#65533;&#65533;&#65533;&#65533;%k0&#65533;R0e&#65533;%
&#65533;0s&#65533;&#65533;5&#65533;k's&#65533;80&#65533;&#65533;(&#65533;(q32&#65533;Q=&#65533;y)&#65533;J&#65533;f4&#65533;&#65533;&#65533;&#65533;zj&#65533;&#65533;RI&#65533;4&#65533;&#65533;9e2$5&#65533;p:h&#65533;S'es6Y&#1386;&#65533;2-	q<w/&#65533;&#65533;>R`&#65533;&#65533;&#65533;R&#65533;e&#65533;&#65533;3g&#65533;S	&#65533;G4G3:&#65533;i:/&#65533;%Ts5or&#65533;^6c&#65533;&#1520;&#65533;6&#65533;p<&#65533;<&#65533;3&#65533;S=-&#65533;&#65533;H>&#65533;&#65533;&#65533;*&#65533;&#65533;&#65533;b&#65533; 7&#65533;B&#65533;&&#65533;&#65533;&#65533;&#65533;!&#65533;@&#65533;@&#65533;&#65533;&#65533;|&#65533;1q37&#65533;&#65533;6}&#65533;(k&#65533;-U &#65533;&#681;8OP&#726;2/3&#65533;X&#65533;BH&#65533;,?&#65533;	&#65533;D&#65533;(&&#65533;ADIT&#65533;Hc&#1094;&#65533;
UtEYCf<AQ7&#65533;&#65533;A!&#65533;AS&#65533;Fkt=&#65533;&#65533;&#65533;&#65533;&#65533;G&#65533;H&#65533;&#65533;&#65533;:&#65533;2I5IDo&#65533;:&#65533;q2,&#65533;2&#65533;&#65533;[TK&#65533;&#65533;K12FwB{&#65533;P&#65533;&#65533;B&#65533;&#65533;b&#65533;GC[-1U&#65533;8&#65533;M&#65533;&#65533;M5&#65533;zcNe-J&#65533;&#65533;=o'[i&#65533;&#65533;&#65533;&#65533;t&#65533;&#65533;O&#65533;tP&#65533;2&#65533;-Q&#65533;&#65533;_RM&#65533;&#65533;99MAs`&#65533;TQ&#65533;@&#65533;&#65533;WQt&#65533;&#65533;JIUK%2&#65533;&#65533;X&#65533;&#65533;iB&#65533;43&#65533;/&#65533;R&#65533;,ZR&#65533;'&#65533;&#65533;*&#65533;C&#65533;0Z&#65533;_($&v&#65533;W&#65533;&#65533;~X&#65533;3A&#65533;-&#65533;&#65533;X&#65533;5U&#65533;sU&#65533;uH&#65533;&#65533;G&#65533;2&#65533;5Vql|z&#65533;V&#65533;5[&#65533;&#65533;_`&#638;\&#65533;lS)&#65533;N&#65533;&#65533;J&#65533;&#65533;\G&#65533;&#65533;,&#65533;A&#65533;b&#65533;q]&#65533;&#65533;P&#65533;&#65533;]_^y4s&#65533;j&#65533;&#65533;tV&#65533;&#65533;HK&#65533;_&#65533;uQK`&#65533;J`6Z
&#65533;`&#629;\&#65533;&#65533;&#65533;&#65533;X'&#65533;]&#65533;&#65533;]&#65533;&#65533;&#65533;/*R&#65533;c&#65533;Ud&#65533;/&#65533;r[&#65533;&#65533;d&#65533;&#65533;@eL\&#65533;_f&#65533;Vi&#65533;f&#65533;Ub'&#65533;b-VU&#65533;tB56&#65533;&#65533;W"&#65533;g&#65533;	h&#65533;&#65533;co&#65533;G&#65533;&#65533;hr&#65533;&#65533;	&#65533;hi&#1005;iaVj?&#65533;'i&#65533;j&#65533;to&#65533;68&#65533;&#65533;&#65533;&#65533;v6m&#65533;&#65533;&#65533;&#65533;&#65533;	&#65533;5+&#65533;&#65533;m&#65533;um&#65533;&#65533;m&#65533;Si_se&#65533;n&#65533;&#65533;n&#65533;&#65533;n&#65533;mO&#65533;&#65533;o&#65533;&#65533;b-6tE&#65533;t&#65533;&#65533;I&#65533;V&#65533;&#65533;&#65533;qolwn&#65533;vdWm&#65533;2r&#65533;E'&#65533;6&#65533;,&#65533;rOje&#65533;&#1570;&#65533;&#65533;j?7U&#1267;t&#65533;&#65533;&#65533;u)4]&#65533;pa&#65533;&#65533; #dgNq0&#65533;&#65533;&#65533;K&#65533;vQ&#65533;&#65533;&&#65533;vw[&#65533;eWs&#65533;&#1554;1&#65533;&#65533;a=&#65533;jA&#65533;f&#65533;Wy&#65533;.&#65533;&#65533;&#65533;&#1350;XW&#25096;1`&#65533;u&#65533;&#65533;CWMd&#65533;&#65533;l&#65533;&#65533; &#65533;<%w
&#279;e&#65533;s=Qf&#65533;&#65533;x&#65533;&#1474;&#65533;t2x~&#65533;&#65533;&#20374;&#65533;&#65533;&#65533;*&#65533;&#65533;u&#65533;g&#65533;|&#65533;N{&#65533;&#65533;V	x&#65533;&#65533;h&#65533;QL&#65533;|&#65533;&#65533;|&#1015;(&#65533;-&#65533;&#65533;d*&#65533;&#65533;1X~7&#65533;2%T&#65533;&#65533;&#65533;&#65533;&#65533;&#65533;&#1758;&#65533;z?JLx&#65533;Hx{&#65533;&#65533;{c&#65533;vw$+&#65533;`c&#65533;X\R&#65533;&#65533;&#65533;Si8sc&#65533;&#65533;"&#65533;'&#65533;&#65533;&#65533;&#65533;&#65533;}#&#65533;x-&#65533;]&#65533;Xk5&#65533;&#65533;&#65533;X]t&#65533;&#65533;&#65533;o&#65533;&#65533;&#65533;&#65533;8v&#65533;vx&#65533;=J`&#65533;&#65533;c\&#65533;w&#65533;&#65533;8&#65533;m*&#65533;&#65533;.}&#65533;x&#65533;&#65533;&#65533;}&#65533;&#65533;'&#65533;tq&#65533;&#65533;&#65533;8p&#65533;&#65533;u&#65533;X&#65533;&#65533;&#65533;9&#65533;&#65533;&#65533;&#65533;&#65533;&#65533;&#65533;tr&#65533;U&#65533;m&#65533;x&#65533;X&#65533;&#65533;x+8O&#65533;&#65533;&#65533;&#65533;&#65533;%3&#65533;'Yr&#65533;&#65533;&#1554;7ueO&#65533;&#65533;%&#65533;8&#65533;:&#65533;&#65533;%q&#65533;U&#65533;&#65533;XM&#65533;m&#65533;41&#65533;&#1557;&#65533;&#65533;6sCu&#65533;o&#65533;"!9~WLUs&#65533;&#65533;&#65533;Y&#65533;&#65533;&#65533;.&#65533;&#65533;&#65533;&#65533;Y79&#65533;+_2?Sx&#65533;!hG&#65533;&#1369;W&#65533;%&#65533;&#65533;w&#597;I&#65533;*N&#65533;x'&#65533;\ytq&#65533;&#65533;y&#65533;&#633;&#65533;&#65533;&#65533;&#65533;1&#65533;5&#65533;	&#65533;x&#65533;e&#65533;_&#65533;9M&#30288;[y&#65533;&#65533;&#65533;&#65533;&#65533;&#65533;&#65533;[&#524;&#65533;&#65533;&#65533;&#65533;&#65533;u&#65533;
&#65533;&#65533;&#65533;&#65533;7&#65533;&#65533;9%&#65533;&#65533;&#65533;fW&#65533;&#65533;&#65533;Zs$&#65533;&#65533;&#65533;h]u&#65533;&#65533;&#65533;&#65533;9&#65533;:B!}&#65533;&#65533; &#1542;{"#&#291;&#65533;&#65533;}&#65533;&#65533;KZ&#65533;&#65533;&#65533;&#65533;&#65533;&#860;MK&#65533;K0&#65533;]&#47217;&#65533;&#65533;&#65533;&#65533;&#65533;V&#65533;mz1h"n&#65533;&#65533;&#65533;&#65533;#x&#65533;?L&#65533;&#65533;&#65533;F&#65533;&#65533;&#65533;&#65533;&#65533;}y&#65533;&#65533;&#65533;&#65533;U&#65533;&#65533;&#65533;H&#65533;V&#65533;:&#65533;&#65533;Z&#65533;&#65533;&#65533;T&#65533;&#65533;&#65533;s&#1370;&#65533;&#65533;a&#65533;&#65533;&#65533;Z&#65533;&#65533;z&#65533;&#65533;&#65533;&#65533;z&#65533;16&#65533;:^&#65533;&#65533;&#65533;:&#65533;&#65533;&#65533;&#65533;&#65533;P&#65533;&#65533;&#65533;&#65533;y&#65533;&#65533;&#65533;&#65533;Sg%&#65533;&#65533;1z&#65533;&#65533;&#65533;&#65533;&#1516;&#65533;&#65533;&#65533;&#65533;&#65533;&#65533;Z&#65533;[&#65533;&#65533;&#65533;=:&#65533;){&#65533;%[&#65533;FR&#65533;&#759;&#65533;&#65533;&#65533;*&#65533;&#65533;g&#65533;&#65533;?;&#65533;9&#65533;*&#65533;T&#65533;}&#1396;O&#65533;&#65533;G]&#65533;p&#65533;}&#1589;&#65533;z&#65533;&#65533;&#65533;&#65533;&#65533;&#65533;U&#65533;&#65533;&#65533;&#65533;&#1728;&#65533;&#65533;&#65533;&#1788;w&#65533;&#65533;C&#65533;&#1785;&#65533;&#65533;sI&#65533;&#65533;TA&#65533;C&#65533;&#65533;&#65533;M&#65533;&#65533;&#65533;`&#65533;&#65533;&#65533;&#60809;&#65533;#q&#65533;&#65533;&#65533;&#65533;q&#65533;&#65533;&#65533;&#65533;&#65533;&#65533;&#65533;&#1829;-&#65533;&#65533;&#65533;&&#65533;&#65533;&#65533;6&#65533;"&#65533;yb[&#65533;&#65533;;&#65533;&#65533;{&#65533;&#65533;[,&#65533;&#65533;<X&#65533;&#1117;&#65533;)&#65533;&#65533;._&#65533;s&#337;E&#65533;&#65533;;	&#65533;&#65533;&#65533;M&#65533;+"&#65533;&#65533;4&#65533;&#65533;CXw&#65533;&#65533;&#65533;&#65533;&#65533;&#65533;mt&#65533;&#1402;&#65533;g{&#65533;&#65533;&#595;\&#65533;&#65533;x&#283;&#65533;*s{&#65533;&#65533;/v{P,&#65533;&#65533;Gy&#65533;&#1896;{p&#65533;&#65533;&#65533;&#65533;&#503;px&#65533;R&#65533;&#65533;&#65533;&#65533;&#65533;=&#65533;&#533;&#65533;&#857;&#65533;&#65533;3&#65533;k&#65533;c&#65533;&#65533;&#65533;4&#65533;&#65533;&#65533;&#65533;2&#65533;i<&#65533;&#65533;&#65533;+nW&#65533;&#65533;&#65533;&#65533;&#65533;,&#65533;|&#65533;&#65533;&#65533;&#65533;&#65533;&#65533;&#65533;|&#65533;&#65533;&#65533;&#65533;&#65533;&#65533;q&#65533;&#65533;&#65533;&#65533;g&#65533;&#65533;&#65533;[&#65533;&#65533;=&#65533;f&#65533;<&#65533;c&#65533;&#65533;&#1269;&#65533;_ r&#65533;$r&#65533;+&#65533;E_]&#65533;[&#65533;&#1784;&#221;&#65533;&#65533;c@&#65533;O7&#65533;A|&#65533;&#65533;3|&#65533;<`,&#65533;&#65533;:=&#65533;&#65533;|&#65533;m&#65533;@}:&#65533;&#65533;:9f4&#1367;}&#65533;5&#65533;&#65533;_&#65533;&#65533;7&#65533;&#65533;h}&#65533;m&#65533;&#65533;&#12567;&#65533;&#65533;V&#65533;X&#1517;&#65533;&#65533;&#65533;9&#65533;Z&#1539;&#65533;Q&#65533;qk&#65533;&#65533;aY&#65533;
&#65533;&#65533;&#1789;&#1629;&#65533;&#1625;&#65533;c&#65533;&#65533;g&#65533;&#65533;&#65533;&#65533;&#65533;H;N&#65533;&#65533;&#65533;=n|&#65533;&#65533;&#65533;&#65533;.&#65533;&#65533;&#65533;&#1797;&#65533;&#65533;]&#65533;&#420;&#65533;&#65533;&#65533;&#65533;&#65533;&#65533;&#1777;&#65533;=&#65533;&#65533;&#65533;&#65533;&#65533;3&#65533;=&#65533;B&#65533;&#65533;E8&#65533;&#65533;Z&#65533;wo&#65533;K&#65533;&#65533;7&#65533;&#341;&#65533;0^&#65533;&#65533;=o&#65533;&#65533;>&#11227;&#65533;)&#65533;&#549;&#65533;&#65533;o>&#65533;&#65533;Gc&#65533;^&#65533;&#65533;&#65533;2}&#65533;v&#65533;&#65533;G&#65533;ue|&#65533;&#65533;sH&#65533;&#65533;=&#65533;&#65533;zw&#65533;Y&#65533;&#65533;_&#65533;E&#1778;fGW&#65533;'&#65533;&#65533;k&#65533;&#65533;S&#65533;&#65533;&#65533;-&#65533;&#65533;N&#65533;&#65533;&#1201;&#781;D&#65533;&#65533;Y&#17113;&#65533;&#65533;&#65533;Oq&#65533;&#65533;&#65533;&#65533;
kY&#65533;>&#65533;&#65533;R&#65533;&#65533;[&#65533;&#65533;i>&#65533;q&#65533;&#65533;&#65533;&#65533;s}$C-;&#65533;&#65533;E&#65533;	&#1929;&#65533;^K&#65533;/&#65533;&#65533;&#65533;&#65533;&#397;&#65533;&#65533;G&#65533;&#65533;EU%&#65533;T&#65533;&#65533;&#65533;&#65533;^&#65533;<&#65533;&#65533;z&#65533;&#65533;&#65533;&#65533;3&#65533;5&#65533;&#65533;9&#65533;&#65533;;&#65533;&#65533;&#65533;y}&#65533;c&#65533;%&#65533;&#65533;)?&#65533;/&#65533;7?&#65533;&#65533;Q&#65533;&#65533;&#65533;]?&#65533;E&#65533;&#65533;I&#65533;&#65533;&#65533;&#1868;`&#65533;&#65533;,&#65533;&#65533;&#65533;&#65533;_&#65533;>:&#65533;&#65533;7&#65533;K&#65533;&#65533;1|&#65533;&#65533;&#65533;&#65533;&#65533;&#65533;C&#65533;&#65533;}&#65533;=&#65533;&#65533;&#65533;&#65533;w&#65533;&#65533;p&#65533;&#65533;U&#65533;I&#65533;&#65533;!&#65533;h}&#65533;&#65533;;&#65533;&#65533;u&#65533;&#65533;&#2029;&#65533;&#65533;%=&#65533;&#65533;?&#362;N$&#65533;&#65533;/&#1535;&#65533;&#65533;&#65533;&#65533;c+&#65533;I&#65533;L&#65533;xm&#65533;s&#65533;&#65533;-&#65533;&#65533;&#65533;;?=&#65533;&#65533;;&#65533;&#65533;&#65533;&#65533;&#65533;i&#65533;h&#65533;&#65533;&#65533;&#65533;aHn&#65533;SR&#65533;B&#65533;&#65533;_&#65533;>&#65533;&5&#65533;&#65533;&#65533;&#65533;4&#65533;&#65533;X&#65533;&#65533;&#65533;&#65533;&#65533;t0&#65533;&#1649;?9:_&#65533;&#65533;&#65533;&#65533;;&#65533;A&#65533;&#65533;;&#65533;&#65533;&#65533;:&#65533;&#65533;&#65533;&#65533;&#65533;&#65533;&#511;&#65533;B2z&#65533;_q=4&#65533;&#65533;&#65533;&#65533;_&#65533;&#65533;m&#65533;&#65533;La&#65533;&#65533;# !&#65533;
&#65533;,&#65533;h&#65533;!  "!( !  !"$#%)$&0%(&&(+&)1('+(*')*,+-2,.8-0/-05.180/400/02524:46@58>69@86>87@89>:=C<>H=@F>AI@>F@?H@AFBDLDFPEHNFIQHIOJLTLNXMPVMPYPQVRT\TV`UX^UYbXY^Y\d[`f\^h]ak^cq`dmbfqejtfkxhlvinxkpwlq|nt&#65533;pt~qu&#65533;rxty&#65533;v{&#65533;x|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559;&#65533;&#432;&#65533;&#65533;&#65533;&#65533;&#432;&#65533;&#561;&#65533;&#435;&#65533;&#758;&#65533;&#1079;&#65533;&#1015;&#65533;&#1080;&#65533;&#952;&#65533;&#1082;&#65533;&#955;&#65533;&#443;&#65533;&#507;&#65533;&#1278;&#65533;&#1598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E&#65533;H&#65533;&#65533;&#65533;EL&#528;T&#193;F&#65533;(&#65533;&#65533;(&#65533;3j&#65533;&#529;&#65533;&#65533;O&#65533;bI&#65533;&#65533;&#65533;G'K&#65533;&#65533;D&#65533;&#65533;&#65533;&#65533;0c&#65533;&#65533;&#65533;&#65533;&#859;8s&#65533;&#65533;&#627;&#65533;&#991;@WjR94h&#1123;B&#65533;*M&#628;&#65533;&#65533;J"S&#65533;&#65533;JUU*&#65533;X[:&#65533;&#693;&#65533;&#65533;S`&#202;K&#65533;&#65533;&#1651;h&#65533;^&#65533;H&#65533;&#65533;&#1783;k&#65533;&#669;&#65533;V&#65533;&#743;B&#65533;&#1693;I&#65533;&#65533;C&#65533;&#65533;L&#65533;%K&#65533;&#65533;&#65533;*&#65533;&#65533;1&#65533;U&#65533;j&#65533;&#65533;&#65533;&#65533;&#65533;&#728;3&#65533;&#65533;&#65533;9r&#65533;&#990;&#65533;VMz&#65533;&#65533;&#1044;&#65533;&#65533;|\&#65533;&#65533;F&#65533;~&#65533;&#65533;&#65533;M&#65533;a&#65533;1&#65533;f&#65533;2*k&#65533;&#65533;&#65533;&#65533;&#65533;&#65533;&#65533;&#275;&#65533;V&#65533;&#65533;&#65533;&#65533;&#1905;aKo&#65533;7&#65533;&#65533;&#65533;&#65533;u;&#65533;&#65533;w&#65533;J&#65533;k&#65533;&#141;&#65533;&#65533;H&#65533;&#65533;&#65533;Z&#1022;}{&#65533;&#65533;&#65533;&#223;(&#65533;&#65533;&#65533;D&#255;&#65533;&#65533;_:y&#65533;&#65533;Yw&#65533;[&#65533;&#65533;~&#65533;%&#65533;T}&#65533;&#25219;&#65533;4&#65533;Jh&#65533;&#65533;9'^(i5&#1223;&#65533;&#65533;'&#65533;
&#65533;&&#65533;"x&#65533;&#65533;&#1158;E}g&#1548;z&#65533;&#65533;,8&#65533;&#65533;&#13201;&#65533;^&#65533;)d&#65533;CRU&#65533;H&&#65533;&#65533;AU1&#65533;&#65533;&#65533;i&#65533;~&#549;&#65533;"eV&#65533;&#65533;K&#65533;W&#65533;+&#1176;&#65533;n&#65533;&#65533;b&#65533;h&#65533;&#65533;&#65533;l&#65533;&#65533;&#65533;@&#65533;9d&#65533;t&#65533;)$&#65533;q:	%&#65533;|&#65533;IC&#65533;G&#65533;]&#65533;f&#2005;&#65533;R&#65533;e&#65533;y8&#65533;K&#65533;z&#65533;&#65533;w&#65533;-Fc&#65533;c*&#65533;&#65533;Jiv&#65533;&#65533;n&#65533;&#65533;&#65533;&#65533;&#65533;j&#31345;&#276;'17&#65533;&#65533;^&#65533;&#65533;&#65533;&#65533;j$&#65533;dI&#65533;F&#65533;&&#65533;+&#65533;&#65533;&#65533;&#65533;+M&#65533;E&#65533;%B]Vz&#65533;&#65533;|!&#65533;)R&#65533;6&#65533;&#52454;F&#65533;&#44328;&#65533;
&#65533;V&#65533;R&#65533;m&#65533;&#65533;J{$&#65533;&#65533;jQ&#65533;&#65533;&#65533;&#65533;&#65533;q&#65533;&#65533;&#65533;&#65533;&#65533;&#65533;&#65533;&#65533;nnY&#1642;,'&#65533;Z/&#65533;&#65533;&#65533;&#65533;y&#65533;&#65533;&#65533;&#65533;&#65533;n&#65533;&#65533;w&#65533;&#65533;&#65533;r&#65533;&#65533;&#65533;&#65533;p&#65533;y&#65533;&#65533;&#65533;&#65533;V&#65533;a&#65533;q&#65533;&#65533;&#65533;6b0&#65533;0&#65533;-&#65533;&#65533;&#65533;&#65533;&#65533;2-$c&#65533;r&#65533;}&#65533;
3&#65533;&#65533;Y|&#65533;Dr&#1776;&#65533;&#65533;&#65533;&#65533;u+&#65533;$&#529;]&#65533;&#65533;&#65533;&=^nr&#65533;&#65533;&#1279;&#65533;,5&#65533;S{&#65533;&&#65533;Xg&#65533;&#65533;&#65533;\C&#65533;&#65533;&#65533;2&#65533;&#65533;&#1964;`y&#2040;&#65533;I&#65533;Y&#65533;jS&#65533;a&#65533;&#65533;;&#65533;&#65533;e&#65533;&#65533;^&#65533;&#1690;i&#65533;&#65533;i&#65533;&#65533;[&#65533;'_&#65533;&#65533;&#65533;_&#65533;&#65533;&#65533;#&#65533;&#65533;T&#65533;&#65533;Lv&#65533;3&#205;v&#65533;o6&#1632;&#65533;m&#65533;\&#65533;&#65533;&#65533;vo&#65533;
&#65533;%SNc&#65533;m&#65533;&#65533;&#65533;&#65533;&#65533;'^&#65533;&#65533;&#65533;&#65533;:&#65533;aC>&#31442;&#65533;0&#65533;&#65533;&#65533;&#65533;f&#65533;;&#65533;v&#1852;~&#65533;&#65533;&#65533;8&#65533;&#65533;&#65533;P|&#65533;&#65533;y&#65533;G&#65533;&#65533;&#65533;&#65533;&#65533;.&#65533;&#65533;&#65533;&#65533;^&#65533;&#65533;&#65533;n&#65533;&#65533;&#65533;&#65533;#&#827;&#65533;&#65533;&#65533;n~W&#65533;m&#65533;&#65533;}&#65533;
&#65533;&#65533;&#65533;&#65533;&#65533;&#65533;&#65533;1&#65533;&#65533;F&#65533;z&#65533;&#65533;_&#65533;&#65533;&#65533;s^&#65533;&#65533;&#65533;8&#65533;&#65533;,x&#65533;&#65533;&#65533;
H&#65533;&#65533;9p4&#65533;&#65533;i*b<&#65533;Xq&#65533;[&#65533;&#65533;@&#65533;A&#65533;&#65533;&#65533;&#65533;&#65533;@h&#65533;&#65533;&#65533;&#65533;&#65533;&#65533;&#65533;&#65533;&#65533;&#65533;&#65533;&#65533;e&#65533;&#65533;&#65533;TPL&#571;	&#65533;T&#65533;2F-&#65533;&#65533;&#65533;(D\&#65533;&#65533;%l&#65533;Q&#65533;&#65533;:&#65533;Gkb&#65533;C&#65533;&#65533;&#65533;4&#843;O&#65533;gA&#65533;e*&#65533;&#65533;&#476;&#65533;?1&#65533;gL&#65533;&#65533;&#65533;7$Q&#65533;p&#65533;&#65533;&#65533;&#65533;&#65533;N&#65533;J&#65533;c&#65533;&#65533;s&#65533;Lm&#65533;&#65533;;&#65533;L&#65533;W&#65533;B&#65533;Q&#65533;k&#65533;	&#65533;(5&#65533;&#65533;&#65533;&#65533;&#65533;&#65533;&#65533;G&#65533;(J&#65533;qT|&#65533;&#65533;&#65533;&#65533;I&#65533;&#65533;&#65533;&#65533;
%&#65533;&#65533;&#65533;&#65533;E&#65533;&#65533;\L;B&#65533;p%&#65533;&#65533;$&#65533;&#65533;DH>2&#65533;&#65533;&#65533;$&#65533;>9+l&#65533;m[&#65533;R&#65533;Rd&#65533;2&#65533;&#65533;|&#65533;&#65533;&#65533;&#65533;d&#914;&#65533;&#65533;D&#65533;3&#65533;KIf&#65533;w&#65533;&#65533;/-&#65533;&#65533;&#65533;n&#65533;D&#65533;1&#65533;&#65533;&#65533;q&#65533;PUkTb&#65533;V&#65533;&#65533;FB&#65533;:"5Gx&#65533;:&#65533;&#65533;&#65533;&#798;&#65533;w&#65533;&#65533;&#65533;(&#65533;&#65533;h?&#65533;f9&#65533;&#65533;&#65533;&#65533;aI&#65533;75d&#65533;U&#65533;&#65533;&#65533;D&#65533;&#65533;A&#65533;M&#65533;&#65533;j&#65533;&#65533;*&#65533;&#65533;c&#65533;&#65533;&#65533;&#65533;&#65533;&#65533;&#65533;&#65533;O&#65533;&#65533;&#1289;&#65533;$'&#65533;YP&#65533;b&#539;&#65533;&#65533;LY&#65533;&#65533;&#65533;&#65533;/ ZHsv&#65533;&#65533;&#65533;&#65533;aVH*&#65533;M&#65533;&#65533;znYRA*R&#65533;>&#65533;&#65533;&#65533;taT&#65533;&#65533;^^&#65533;&#65533;m!&#65533;"&#65533;&#864;&#65533;+6&#65533;JtJV&#65533;u&#65533;eM+P&#65533;&#65533;&#65533;`&#65533;&#65533;&#65533;&#65533;!9e&#65533;TZ6&#65533;&#65533;&#65533;<&#65533;P&#65533;y&#65533;&#65533;&#936;&#65533;EbJkQ&#65533;&#150;&#65533;&#65533;&#65533;d&#65533;J&#65533;&#65533;&#65533;&#350;&#65533;5&#65533;&#65533;2&#65533;&#65533;&#65533;&#65533;+&#65533;&#65533;h&#65533;&#65533;&#65533;V j6&k&#65533;(,}JK"N&#65533;&#65533;&#65533;efQ&#65533;$&#65533;F&#65533;&#65533;&#65533;&#65533;d>&#65533;&#65533;(>&#65533;&#836;&#65533;&#65533;Y(8mB&#65533;H&#65533;V&#65533;1&#65533;&#1078;&#65533;5&#65533;&#65533;M&#65533;q9&#65533;&#65533;&#65533;&#65533;&#65533;&#65533;&#65533;&#65533;&#65533;^&#65533;&#65533;3&#65533;R&#65533;&#65533;&#65533;F&#65533;(&#65533;E&#65533;&#950709;&#65533;Z&#65533;&#65533;&#65533;V&#65533;91&#65533;Kd}&#65533;	T&#65533;&#65533;&#65533;&#65533;F&#745;&#65533;&#65533;"&#65533;&#65533;&#65533;&#65533;&#65533;1&#65533;&#65533;q&#65533;V&#65533;&#65533;&#65533;&#65533;w&#65533;
&#65533;&#65533;&#65533;&#65533;&#65533;*k\X_&#65533;&#65533;&#65533;&#65533;&#65533;*q&&#65533;&#65533;&#65533;&#65533;&#65533;&#65533;&#65533;q&#65533;&#65533;&#65533;M&#65533;&#65533;&#65533;&#65533;)&#65533;)&#65533;aSt&#65533;B&#65533;/&#65533;&#65533;&#65533;&#65533;&#65533;^&#65533;&#65533;&#65533;=c&#65533;&#65533;Q&#65533;&#150;&#65533;	&#65533;&#65533;&#65533;ZR&#65533;&#65533;&#65533;R&#65533;&#65533;&#65533;vU&#65533;}&#65533;&#65533;Vqh&#65533;8d&#65533;&&#65533;x&#65533;e]&#65533;2&#65533;Y&#65533;ZY(Vrq&#65533;&#65533;a&#65533;&#65533;&#65533;3&#65533;M&#65533;a{0&#65533;P&#65533;&#65533;&#65533;&#65533;N!&#65533;&#65533;&#65533;&#833;e3x&#65533;(@&#65533;&#65533;&#65533;&#65533;&#65533;]&#65533;4j@w&#65533;&#65533;&#65533;&#65533;&#65533;)VG0b&#65533;vD&#65533;-fI]9&#271;&#65533;(&#65533;&#65533;<c\&#65533;&#65533;&#1187;&#65533;&#65533;&#65533;Mkf//&#65533;&#65533;&#65533;]j&#65533;&#65533;)g&#65533;&#65533;j&#65533;&#65533;&#65533;h&#65533;gIJ&#65533;&#1007;&#65533;&#65533;d&#65533;)^&#773;>t&#65533;&#65533;i&#65533;N&#65533;&#65533;.nD&#65533;\K[9&#65533;l&#1396;&#65533;A-&#65533;Nk-&#65533;i~2&#65533;&#65533;yW&#65533;&#65533;j&&#65533;G&#65533;&#65533;&#65533;S&#65533;&#65533;~&#65533;&#646;lGm&#65533;&#65533;&#65533;&#65533;*&#65533;&#65533;]&#65533;&#65533;&#65533;&#60783;&#65533;ly/&#65533;&#65533;&#65533;w&#65533;	&#65533;&#65533;~;S&#65533;&#65533;&#65533;t&#65533;E&#65533;Dk&#65533;&#65533;&#65533;&#65533;&#65533;&#185;&#65533;:<&#65533;&#65533;&#65533;8&#65533;&#65533;&#65533;&#65533;n&#65533;\&#65533;n&#65533;&#65533;&#65533;=&#65533;&#65533;[x&#65533;"q&#65533;4<e}g&#65533;&#65533;C&#65533;5&#65533;&#65533;3&#65533;&#65533;i;;&#65533;&#65533;&#65533;&#65533;&#65533;}&#65533;&#1788;&#65533;&#65533;&#65533;&#65533;F&#65533;y&#65533;l/U&#1376;&#65533;&#65533;iVTZ&#65533;g&#65533;&#65533;c&#65533;&#65533;1&#65533;&#65533;O&#65533;&#65533;&#65533;U&#65533;&#65533;dcZ&#65533;&#65533;&#65533;&#65533;&#65533;5&#65533;u5&#65533;u&#65533;&#65533;/;&#65533;&#65533;k7&#65533;&#65533;#|8&#65533;&#65533;&#65533;N&#65533;=&#65533;&#65533;e&#65533;&#65533;&#65533;ST&#65533;8&#65533;p&#65533;<u&#65533;Q&#65533;O&#65533;o&#65533;&#65533;&#65533;&#1977;&#65533;&#65533;&#65533;+Zs&#65533;&#65533;&#65533;&#65533;zU&#65533;&#65533;O&#65533;&#33706;]&#65533;wm
WI&#65533;&#65533;m!X&#65533;h[&#65533;&#65533;}'&#65533;&#65533;&#65533;O&#65533;&#65533;^x&#65533;n&#65533;&#65533;,w9&#803;-&#65533;&#65533;{&#65533;=}y{nm&#65533;&#65533;&#65533;lf{&#65533;M&#65533;&#65533;&#65533;&#65533;NB^&#65533;&#65533;&#65533;3	&#65533;&#65533;&#65533;WO}&#65533;&#65533;[&#65533;&#65533;&#65533;~&#65533;&#65533;&#65533;&#65533;&#65533;Cw&#65533;&#65533;&#65533;&#65533;&#65533;&#65533;&#65533;&#446;&#65533;Q&#65533;Os&#65533;[=&#65533;35&#65533;&#65533;<:&#65533;&#65533;z&#65533;&#65533;&#65533;L&#65533;:&#65533;&#65533;gL&#65533;7&#65533;M'uc&#65533;z&#65533;&#65533;u	&#65533;w!&#65533;tutH{&#65533;'i&#65533;&~~&#65533;GFF&#65533;2{EF&#65533;L&#65533;&#449;&#65533;y&#65533;d|ODk&#65533;n&#65533;[&#65533;&#65533;	vPu&#65533;dt}&#65533;'&#65533;x&#65533;$&#65533;c&#65533;:&#65533;u=8u;&#65533;}M'&#65533;&#65533;&#65533;w<&#65533;V~&#65533;f&#65533;&#65533;Bxfm&#65533;&#65533;&#65533;G_&#65533;&#65533;{'&#65533;&#65533;&#65533;&#65533;&#65533;&#65533;&#65533;u&#65533;&#65533;&#65533;&#65533;nP&#65533;U&#65533;&#65533;&#65533;Wz&#65533;g&#65533;Q7zb&#65533;&#65533;h&#65533;})wo&#65533;tD8_Ghr2&#65533;o&#65533;'&#65533;&#1413;p>&#65533;W&#65533;SB&hE
&#65533;(&#65533;&#65533;0&#65533; &#65533;&#65533;&#65533;\0&#65533;no?&#65533;&#65533;&#65533;&#65533;&#65533;&#65533;f&#65533;&#65533;&#65533;n&#65533;&#65533;x&#65533;iX&#65533;h&#65533;7&#65533;&&#65533;&#65533;l&#65533;wi $&#65533;&#65533;wp&#65533;4H&#65533;NxBQ&#65533;v&#65533;e&#65533;$&#65533;(&#65533;&#65533;&#65533;[&#65533;`&#65533;&#65533;8&#65533;npg&#65533;&#65533;&#65533;x&#65533;&#65533;&#65533;j8H&#65533;&#65533;w&#65533;&#65533;&#65533;U&#65533;}R&#65533;&#65533;pX&#65533;&#65533;&#65533;xUg&#65533;&#134;&#65533;&#920;&#65533;&#65533;m3&#65533;u&#65533;&#65533;J&#65533;vJ&#65533;&#65533;N&#65533;7WA&#65533;^&#65533;*5&#65533;^&#65533;&#1547;&#65533;&#65533;q&#65533;&#65533;4~&#65533;&#65533;&#65533;&#65533;m&#65533;	&#65533;xyb&#65533;&#65533;w&#65533;X&#65533;&#65533;&#65533;&#65533;o&#65533;&#65533;n&#65533;&#1424;&#51587;A&#65533;&#65533;&#65533;&#65533;<&#65533;E&#65533;&#65533;i&#65533;&#65533;l``&#65533;k&#65533;&#65533;&#65533;] &#65533;{7YA&#65533;&#65533;&#65533;.I0	&#65533;-&#65533;v02&#65533;&#65533;V&#65533;&#1487;-&#65533;v&#65533;&#65533;&#65533;&#65533;&#65533;&#4698;&#65533;?9&#65533;=)s{&#65533;Y}&#65533;xx\7&#65533;()buuS&#65533;&#65533;&#65533;&#1412;&#65533;5&#65533;))Gk&#65533;&#65533;&#65533;&#65533;b&#65533;&#65533;8&#65533;/&#65533;;Yy&#65533;&#65533;w&#65533;v&#65533;A&#65533;&#65533;&#65533;&#65533;&#65533;&#65533;&#65533;M&#65533;vi&#65533;&#1609;B9&#65533;&#65533;&#65533;&#65533;uN	W&#65533;{&#65533;&#65533;&#65533;&#65533;&#65533;&#65533;9&#65533;&#65533;&#65533;7+I&#65533;&#65533;5&#65533;1	&#65533;&#65533;4&#65533;0&#65533;&#65533;i&#65533;&#65533;fl9&#65533;%&#65533;y&#65533;&#65533;qi&#65533;E&#65533;&#65533;&#65533;&#65533;v&#65533;&#65533;&#65533;&#598;&#65533;&#65533;uv(&#65533;&#65533;&#65533;Z&#65533;&#65533;G&#65533;,g&#65533;N&#65533;kT&#65533;YYwb&#65533;gzuV&#65533;&#65533;-9&#65533;&#65533;I&#65533;ei&#65533;x&#65533;&#65533;| ff`E&#65533;&#65533;&#65533;}&#65533;I&#65533;&#65533;&#65533;&#65533;i&#65533;&#65533;y&#65533;&#65533;I&#65533;&#65533;x&#65533;&#65533;&#1562;&#65533;G&#65533;y&#65533;t[`&#65533;&#65533;&#65533;i{&#65533;}&#1369;&#65533;&#65533;F&#65533;&#65533;_Y&#65533;&#65533;&#65533;&#65533;:BB+q&#65533;&#65533;&#65533;&#65533;&#65533;))&#65533;&#65533;h&#65533;L&#65533;&#65533;&#65533;&#65533;hq&#1548;&#65533;y&#65533;&#65533;&#65533;&#65533;*&#65533;	&#65533;&#65533;&#1686;&#65533;	{&#65533;i&#65533;&#512;&#65533;&#545;&#65533;&#65533;&#65533;&#65533;&#65533;&#65533;gx&#65533;&#65533;&#65533;$&#65533;%HH&#65533;&#65533;&#65533;&#65533;)	.Va&#65533;&#65533;&#65533;&#65533; }&#65533;&#969;8&#65533;&#65533;p| &#65533;&#65533;&#65533;&#65533;)Z&#65533;&#65533;w&#65533;J&#65533;I&#65533;&#65533;K&#65533;J&#65533;uG:&#65533;&#65533;&#65533;|&#65533;&#65533;~&#65533;&#65533;xx}=pk&#65533;+J&#65533;`&#65533;2
&#65533;4Z&#65533;4&#65533;h&#1692;;&#65533;&#65533;t3&#407113;YEj&#65533;I&#65533;&#65533;&#65533;&#65533;K&#65533;&#65533;L:&#65533;&#65533;&#65533;lR&#1680;o&#65533;&#65533;G&#65533;z &#65533;Z&#65533;(&#65533;(&#65533;b&#65533;9ZGgi&#65533;&#65533;&#65533;&#65533;&#65533;&#65533;)&#65533;3Z&#65533;8j&#65533;l&#65533;&#65533;&#1705;<6&#65533;V&#65533;y&#65533;	&#65533;&#65533;&#65533;&#3687;&#65533;8&#65533;z&#65533;&#65533;u&#1686;uY&#65533;|J&#65533;r&#65533;xX&#65533;&#65533;&#65533;e&#65533;I}&#65533;Y&#65533;_zR&#65533;C=&#65533;:&#65533;&#65533;j&#65533;&#65533;&#65533;&#65533;&#65533;z&#65533;&#65533;&#65533;&#65533;f&#65533;q &#65533;&#65533;&#65533;&#65533;&#65533;&#65533;&#65533;&#65533;i&#65533;&#65533;	&#65533;X&#65533;o&#618;sJ&#65533;&#65533;&#65533;&#65533;&#65533;J&#65533;8h&#65533;&#65533;&#65533;&#65533;J&#65533;&#65533;@&#65533;}&#65533;&#65533;&#65533;Y&#65533;&#65533;29&#65533;4^	&#65533;&#65533;&#65533;&#65533;&#65533;j&#65533;&#65533;z&#65533;&#65533;&#65533;&#65533;&#65533;&#65533;&#65533;&#65533;&#65533;C&#65533;V&#65533;`&#65533;&#65533;u&#65533;&#65533;&#65533;,K&#65533;&#65533;&#65533;:&#65533;&#65533;J&#65533;k&#65533;k&#65533;&#65533;&#65533;&#65533;zf~&#65533;Z*&o	&#65533;]&#65533;0&#65533;&#65533;&#65533;Rteb&#65533;&#65533;J&#65533;&#65533;&#1711;&#65533;&#65533;&#65533;4&#65533;&#65533;&#65533;&#65533;&#65533;g&#65533;m*&#65533;&#65533;8&#65533;&#65533;&#65533;&#65533;&#65533;&#65533;&#65533;&#1738;&#65533;;&#65533;&#65533;&#65533;[&#65533;;sy&#65533;&#65533;	&#65533;&#65533;&#65533;:~&#65533;&#65533;
&#65533;&#65533;&#65533;&#65533;a&#65533;&#65533;&#1186;Z&#65533;&#65533;d&#65533;&#65533;3&#65533;&#65533;&#65533;&#1708;&#65533;&#65533;w&#65533;&#65533;9{&#65533;m&#65533;;{)&#65533;&#65533;&#65533;D[&#65533;s&#65533;&#65533;8&#65533;&#65533;&#65533;&#65533;J&#65533;9&#65533;.&#65533;kL&#65533;&#65533;Z&#65533;=&#65533;&#1695;_{&#65533;a&#65533;&#65533;&#65533;;	b&#1400;)q&#65533;c&#65533;d&#65533;&#65533;x`&#65533;&#65533;Z&#65533;&#938;&#65533;rp&#65533;&#65533;&#1785;&#65533;&#65533;&#65533;A&#65533;G&#65533;&#65533;Z&#65533;w&#759;;&#65533;&#65533;&#65533;&#65533;K&#65533;&#1706;&#65533;B&#65533;r&#65533;&#65533;py&#65533;&#65533;	&#65533;&#65533;&#65533;&#65533;e&#65533;'&#65533;&#65533;&#65533;&#65533;&#65533;&#65533;&#51576;,(&#65533;&#65533;K&#65533;&#65533;&#65533;c&#1775;&#65533;K&#65533;&#65533;:&#65533;&#65533;&#65533;&#65533;&#65533;&#65533;&#65533;&#723;&#65533;&#65533;&#65533;I&#762;&#65533;k&#65533;z&#65533;&#1881;&#65533;&#65533;&#65533;&#65533;&#65533;&#65533;&#65533;jHG&#1703;{&#1789;&#65533;&#65533;&#65533;&#65533;~&#65533;&#65533;~&#65533;`&#65533;"a&#65533;&#1138;X&#48319;&#65533;c&#65533;/&#639;&#65533;&#65533;&#65533;`&#764;&#859;&#65533;y@&#65533;9*&#65533;L&#65533;&#65533;[&#65533;m&#65533;m&#65533;&#1867;&#65533;&#65533;&#765;&#65533;&#743;&#65533;k&#65533;@&#47589;{&#65533;&#65533;&#65533;&#65533;&#65533;&#65533;&#65533;Q&#65533;&#65533;y;&#65533;&#65533;&#65533;m&#65533;Q&#65533;U_%%&#65533;&#65533;&#65533;&#65533;k1,&#197;0&#65533;d)&#65533;&#65533;&#65533;&#65533;&#65533;&#65533;6&#65533;&#65533;&#1275;&#65533;@&#65533;&#65533;&#65533;&#65533;&#65533;&#65533;&#65533;l&#65533;&#65533;#,)D;&#65533;F&#65533;&#65533;&#1804;&#65533;&#65533;L&#65533;&#65533;&#65533;,&#65533;K&#65533;c&#65533;n&#65533;&#65533;{d,&#26741;&#65533;&#65533;&#65533;&#65533;&#65533;&#65533;6&#65533;&#65533;:,&#65533;j&#65533;4&#65533;&#65533;n&#65533;&#65533;&#65533;&#65533;e;&#468;K&#65533;&#65533;&#65533;&#65533;A&#65533;&#466;&#65533;&#65533;D&#65533;~&#65533;&#65533;O&#65533;V&#65533;&#65533;N&#65533;&#498;;&#363;&#65533;&#65533;R&#65533;&#1850;&#797;_&#65533;E&#65533;&k
&#65533;&#65533;b#3q&#65533;&#523;&#65533;&#65533;&#65533;&#65533;&#65533;&#65533;&#480;&#673;&#65533;&#418;\&#65533;&#65533;=<&#65533;&#65533;&#1679;z&#65533;&#65533;C}l&#562;l&#65533;&#65533;&#317;&#65533;<&#715;&#1850;&#65533;&#65533;&#65533;&#44758;&#65533;&#65533;&#65533;t&#65533;&#65533;"^k&#65533;&#65533;&#65533;&#65533;0\&#65533;{&#65533;Z&#65533;,&#65533;&#793;5Z&#65533;&#65533;<&#65533;&#955;&#65533;5J&#678;&#65533;&#65533;&#65533;l&#65533;7[&#490;&#65533;&#668;&#65533;<&#65533;&#18205;&#65533;&#65533;&#65533;&#65533;&#65533;L&#65533;&#65533;&#65533;|&#65533;&#65533;&#65533;&#65533;&#65533;l&#65533;%&#65533;&#65533;V+8d&#65533;&#65533;&#65533;b&#65533;&#65533;&#65533;,)2&#65533;&#65533;&#65533;&#65533;&#65533;,&#65533;=&#65533;9,&#469;&#65533;&#65533;&#65533;g&#65533;&#65533;t&#942;L&#65533;kP&#65533;x*&#65533;&#65533;&#65533;&#946;\&#65533;&#65533;&#65533;&#65533;&#65533;`&#65533;&#65533;F)@&#65533;7&#65533;&#65533;&#65533;&#65533;(&#65533;&#1173;&#65533;4<&#65533;m&#65533;&#65533;&#65533;2=&#65533;
&#65533;-&#65533;&#65533;&#65533;&#65533;&#65533;&#1044;[&#65533;:y&#65533;&#748;,&#65533;B=&#65533;&#65533;i&#65533;r&#65533;&#65533;H&#65533;&#65533;I&#65533;&#65533;&#65533;&#65533;&#65533;	&#65533;&#65533;</&#65533;Q&#65533;&#65533;&#65533;&#198;&#65533;&#65533;*&#65533;&#65533;`&#65533;1{&#65533;.&#65533;\&#65533;&#65533;&#871;,&#65533;4&#65533;&#1437;&#65533;&#65533;&#65533;&#65533;k&#65533;&#65533;y&#65533;&#65533;&#65533;&#65533;}&#65533;&#65533;;&#65533;CM&#65533;DJ&#65533;&#65533;&#65533;K}&#65533;-&#1563;&#65533;&#65533;,&#65533;G%]&&#65533;&#65533;&#65533;&#299;q\&#65533;-I&#406;&#65533;&#65533;K&#65533;&#65533;&#65533;a&#65533;&#65533;_&#65533;&#65533;	&#65533;&#65533;&#65533;&#65533;5&#65533;&#65533;r&#65533;&#65533;&#65533;&#65533;&#65533;n&#65533;&#65533;t&#65533;&#1264;|&#65533;&#65533;&#65533;&#65533;C}&#1139;&#320;=&#1780;m&#65533;&#65533;l&#65533;&#65533;|&#65533;&#65533;&#65533;&#65533;&#65533;|&#1359;&#65533;b&#65533;&#65533;6<&#65533;&#65533;&#65533;&#65533;&#65533;=&#65533;l&#65533;&#413;&#65533;&#65533;&#65533;&#1690;&#65533;&#1815;&#65533;&#65533;i&#65533;&#489;&#65533;&#65533;1&#1123;&#65533;&#65533;&#1710;&#1784;|&#1333;&#65533;&#65533;&#65533;&#65533;L&#1573;&#65533;a&#65533; [&#65533;&#65533;&#65533;m&#65533;&#65533;&#65533;1&#65533;&#65533;a&#65533;8&#65533;&#65533;&#809;&#65533;e&#65533;z&#65533;&#65533;&#1053;&#65533;&#65533;&#65533;&#65533;&#65533;}&#65533;&#65533;&#65533;&#1227;&#1709;,&#65533;&#65533;&#65533;y}&#65533;&#65533;-&#65533;&#65533;&#65533;}&#65533;&#65533;&#65533;jf&&#65533;&#65533;&#65533;S&#65533;&#1746;&#65533;&#1940;&#65533;&#65533;&#65533;&#65533;&#65533;h&#65533;&#65533;&#65533;&#65533;^"&#65533;8&#65533;&#65533;&#65533;&#65533;&#65533;%~&#65533;p-&#65533;(~&#65533;,&#65533;iK&#65533;&#65533;&#65533;&#65533;=&#65533;A&#65533;&#65533;	&#65533;&#65533;&#65533;&#65533;&#65533;~&#65533;o&#65533;&#65533;Km&#65533;Y>&#65533;^&#65533;&#65533;&#65533;&#65533;&#859;&#65533;J&#65533;&#5259;?4&#65533;&#65533;fk&#65533;R&#65533;&#2006;&#65533;&#65533;:&#65533;&#65533;&#65533;2~&#65533;&#65533;&#65533;7~&#65533;i&#65533;&#65533;&#65533;&#65533;<&#65533;&#65533;f&#65533;&#65533;@&#65533;&#65533;&#65533;nFn&#65533;&#65533;&#65533;&#65533;K&#65533;r&#65533;&#65533;&#65533;A&#65533;<&#65533;.&#65533;S&#65533;&#65533;&#65533;&#65533;y&#65533;&#65533;&#65533;&#669;&#65533;&#1259;&#65533;&#65533;yM&#65533;6&#65533;&#65533;&#65533;a.&#65533;9&#65533;g&#65533;&#65533;K&#65533;&#65533;&#65533;&#65533;&#556;&#65533;&#65533;=&#1624;&#65533;&#65533;&#65533;&#65533;&#65533;q.&#65533;s&#65533;&#65533;u&#65533;&#65533;|&#65533;&#65533;&#65533;&#65533;&#65533;&#65533;&#65533;;&#65533;X&#65533;&#65533;&#65533;Y>&#65533;&#65533;B&#65533;^&#65533;&#65533;AJ&#65533;&#65533;&#928;C&#65533;&#916;n&#65533;&#65533;&#65533;.&#65533; &#65533;&#65533;n&#1053;N&#65533;6&#681;+&#65533;&#65533;q&#65533;&#65533;{>&#65533;&#65533;&#65533;&#65533;[^&#65533;&#1310;&#65533;&#65533;_Nd&#65533;&#65533;&#65533;N&#569;&#65533;&#65533;cn&#65533;@^&#65533;&#65533;~&#65533;&#65533;&#65533;&#65533;l.&#65533;&#65533;&#65533;&#65533;h&#42522;&#65533;&#65533;&#65533;&#65533;i&#65533;&#674;&#65533;&#65533;&#65533;&#484;&#65533;&#65533;l&#65533;&#65533;&#65533;&#65533;Zn&#65533;&#65533;&#1289;N&#65533;&#65533;~&#65533;&#65533;&#65533;&#65533;>&#65533;&#65533;&#65533;]&#65533;&#65533;&#65533;&#65533;X&#802;&#65533;>&#65533;&#65533;&#65533;&#65533;e&#65533;&#65533;H&#65533;&#65533;&#65533;n&#65533;&#65533;-&#65533;&#65533;&#65533;#&#65533;&#65533;&#65533;.&#65533;&?&#65533;&#65533;&#65533;&&#65533;&#65533;&#65533;&#65533;.o&#65533;&#65533;;&#65533;&#65533;t&#65533;
&#65533;&#65533;)&#65533;6&#65533;&#65533;&#65533;.>&#65533;&#65533;.&#65533;o&#65533;$~&#65533;M&#65533;H&#65533;&#65533;&#65533;&#65533;&#65533;>&#65533;&#65533;&#65533;&#65533;,&#65533;&#65533;&#65533;]&#65533;+?&#65533;&#65533;&#1671;&#65533;&#65533;0&#65533;b>&#65533;&#65533;&#65533;&#65533;	&#65533;&#65533;&#65533;&#65533;&#13550;&#65533;&#65533;&#65533;&#65533;&#588;&#65533;&#65533;n;&#65533;&#65533;1&#65533;&#65533;&#65533;&#65533;!&#65533;#&#65533;&#65533;P&#65533;&#65533;)&#65533;&#65533;&#65533;&#65533;z&#65533;&#499;&#65533;&#65533;\_&#65533;&#65533;&#65533;&#65533;2_L&#65533;^F&#65533;*&#134;&#141;&#65533;&#1856;3&#65533;&#65533;&#65533;&#65533;K&#65533;&#65533;7&#65533;tO&#65533;&#65533;&#65533;&#65533;'?&#65533;&#65533;&#65533;V&#65533;&#65533;&#65533;&#65533;&#65533;&#65533;<&#65533;&#65533;o&#65533;&#65533;&#65533;&#65533;&#65533;&#65533;4&#65533;&#65533;&#65533;&#65533;^&#65533;&#65533;9&#65533;&#65533;&#65533;&#65533;&#65533;PC&#65533;?&#65533;&#65533;&#65533;&#65533;&#65533;~&#65533;r&#65533;&#65533;&#65533;&#65533;&#65533;&#65533;_&#65533;&#65533;&#65533;6&#65533;&#2028;&#65533;&#65533;{&#65533;{&#65533;&#65533;]&#65533;&#65533;nJ&#65533;&#65533;&#65533;&#65533;&#65533;&#65533;_&#65533;&#1871;&#65533;&#65533;N&#65533;&#65533;&#65533;&#65533;#&#65533;&#65533;dO&#65533;&#65533;&&#65533;Y&#65533;m&#65533;&#65533;&#65533;=&#65533;&#65533;^&#65533;&#65533;&#65533;&#65533;&#751;&#65533;&#65533;&#65533;&#65533;W&#1964;&#65533;/&#65533;S&#264;&#65533;!&#65533;&#65533;A&#65533;r.d&#65533;&#1057;&#193;&#65533;L$&#65533;f&#65533;E&#65533;i4n4&#65533;&#65533;#&#65533;!E&#65533;&#65533;8&#65533;I&#65533;U&#65533;d&#65533;&#65533;&#65533;K&#65533;1e&#65533;Y&#65533;&#65533;M&#65533;&#65533;p&#65533;&#65533;i3&#65533;&#65533;_&#65533;&#65533;
%Z4&#65533;QS&#65533;Bab&#65533;&#65533;&#65533;#&#65533;QM&#65533;Z5&#65533;UDY&#65533;j%F&#65533;&#65533;W&#65533;&#65533;&#270;&#65533;S&#65533;&#65533;Y&#65533;f&#65533;a&#65533;&#65533;-&#65533;<q&#65533;&#933;&#65533;&#65533;]&#65533;y&#65533;&#65533;&#1387;w&#65533;&#65533;&#65533;~H&#65533;0&#254;&#65533;&#65533;>Tl&#65533;pa&#65533;&#65533;+f&#65533;&#65533;&#65533;&#65533;e&#65533;&#65533;5gCF&#65533;g&#1057;E&#65533;$]&#65533;4P&#65533;HU&#65533;b&#65533;*&#65533;&#65533;MOeK&#65533;&#65533;&#65533;&#65533;&#65533;V&#65533;au&#65533;-&#65533;wo&#65533;&#65533;&#65533;&#65533;}&#65533;&#65533;8q&#65533;&#65533;&#65533;&#65533;UNPe&#65533;&#65533;&#1125;?n&#65533;w&#65533;c8&#65533;k&#65533;L&#65533;&#65533;G&#65533;&#65533;9w&#65533;<&#1971;h&#65533;&#65533;_&#65533;fy&#1725;M&#65533;&#65533;O&#607;&#65533;&#65533;&#65533;&#65533;R%&#1134;}QW&#65533;v&#759;&#65533;&#65533;Zk&#65533;&#65533;&#65533;PPA&#65533;&#65533;&#65533;A#&#65533;&#65533;&#65533;&#65533;&#65533;&#65533;&#65533;&#65533;%&#65533;N&#65533;&#65533;@&#65533;&#65533;$&#65533;&#65533;3&#65533;&#65533;4N:&#65533;&#65533;&#65533;&#65533;s&#65533;E&#65533;zo&#410;Ps&#65533;Np&#65533;d&#65533;g&#65533;$ &#65533;2&#65533;&#1802;&#1293;&#65533;<&#65533;/t&#65533;8	&#65533;&#65533;RB9&#65533;&#65533;&&#65533;2&#65533;&#65533;.&#269;&#65533;4q&#65533;&#65533;l&#65533;E4A&#65533;%&#65533;3JGbz&#65533;&#65533;&#65533;J.&#65533;N"&#65533;&#65533;S,$&#65533;&#65533;0&#65533;'&#65533;&#65533;rJB&#65533;.&#65533;*&#65533;&#65533;&#65533;NBE&#65533;&#65533;KH&#65533;&#65533;HE2&#884;&#65533;&#65533;/&#65533;&#65533;t&#65533;4&#65533;k3'i
&#65533;&#65533;m&#65533;&#65533;G:S&#65533;s?<&#65533;&#65533;S&#65533;&#65533;&#65533;&#65533;@k&#65533;&#65533;P\sE&#65533;Q&#65533;n&#65533;]&#65533;\&#65533;&#65533;H&#65533;&#65533;KYDL7&#1396;Sh&#65533;3M%RK&#65533;&#65533;TTU]u[;Ym&#65533;&#65533;&#65533;&#65533;&#65533;7$i}&#65533;&#65533;&#65533;n&#65533;u]`&#65533;&#65533;&#65533;&#65533;&#65533;v&#65533;&#65533;&#65533;b&#65533;&#65533;&#65533;&#65533;J&#65533;&#65533;4&#65533;0T&#65533;t&#65533;j&#1611;	Ti&#65533;l&#65533;uJ[n&#65533;w&#65533;X&#65533;j&#65533;&#1813;hE7&#65533;z&#13955;]&#65533;y]&#65533;Qw&#65533;&#65533;&#65533;dI)&#65533;&#65533;_&#65533;`&#65533;f&#65533;`&#65533;gF'&#65533;n&uaUn&#65533;oNM &#65533;Vb<)&#65533;&#65533;O&#65533;&#65533;&#65533;&#65533;8;&#65533;&#65533;i&#65533;&#65533;&#1426;&#65533;&#65533;0|&#65533;W&#65533;&#65533;H&#65533;e|&#65533;&#65533;H&#789;YF&#65533;&#65533;&#65533;&#65533;-&#65533;&#65533;hV{&#55110;&#65533;&#65533;g&#65533;&#65533;&#65533;x&#59465;6&#65533;&#65533;X&#65533;s&#1445;9&#65533;:j&#65533;C&#65533;z&#65533;OT^&#65533;&#65533;&#65533;k&#65533;&#65533;{$g&#65533;8&#65533;N&#65533;m&#65533;&#65533;\&#65533;nm)&#1604;&#65533;&#65533;n&#65533;&#65533;&#65533;&#65533;V&#65533;&#65533;&#65533;[p&#65533;&#65533;&#65533;&#65533;u&#65533;&#65533;&#65533;&#65533;g&#65533;_&#65533;&#65533;Y&#65533;3=&#65533;&#65533;L7&#65533;Y'&#65533;&#65533;W&#65533;g&#65533;C&#65533;&#65533;&#65533;M&#65533;&#65533;y?&#65533;Wwu&#65533;_|&#65533;&#65533;c&#65533;~&#65533;+B&#65533;m&#65533;}&#65533;&#65533;&#65533;&#65533;&#65533;w&#65533;lh17&#65533;&#65533;k{]&#65533;&#65533;b~H&#28995;~&#65533;_&#65533;g{&#65533;P&#65533;,L&#65533;&#65533;1&#65533;&#65533;&#65533;|&#65533;S&#65533;&#65533;&#65533;o'&#1138;&#65533;&#65533;p&#65533;&#65533;&#1359;t&#65533;W&#65533;&#65533;&#65533;&#65533;:&#65533;&#65533;&#65533;1&#65533;&#65533;ZK&#65533;&#65533;&P&#65533;&#65533;&#65533;&#65533;&#65533;^&#65533;>&#65533;X&#65533;e&#65533;&#65533;&#65533;c&#65533;&#65533;!6&#65533;&#65533;&#65533;$&#65533;&#65533;&#65533;p9!$&#65533;
OH@~&#65533;&#65533;[&#65533;&#65533;&#65533;@&#65533;0`&#65533;&#65533;&#65533;&#65533;ph&#65533;+vNo&#65533;9&#65533; &#65533;9&#65533;JC!1&#65533;kd&#65533;ueD0}h%&#65533;&#65533;bK&#65533;B;&#65533;&#65533;w&#65533;"&#65533;&#65533;G/&#65533;m4W
&#65533;&#65533;J\&#65533;xU&#65533;'B&#65533;&#65533;E&#65533;&#65533;Cb-&#65533;D&#65533;E
lw&#65533;&#65533;&#65533;86&#65533;E&#65533;v&#65533;&#65533;V&#344;2&#65533;&#65533;!?&#65533;C/~&#1105;Ab-m&#65533;+&#65533;&#65533;^&#65533;&#65533;&#65533;	&#65533;PI^&#65533;Pk&#65533;&#65533;J&#65533;&#65533;&#65533;p&#65533;&#1821;Q&#65533;Jh
&#65533;r	&#65533;\!aKY&#65533;&#65533;&#65533;O&#65533;&#65533;R^,&#65533;&#65533;^&#65533;&#65533;&#65533;&#292;&#65533;&#65533;&#65533;(c&#913;&#65533;&#65533;&#1821;'gQ&#65533;p&#65533;&#65533;B=&#65533;&#65533;&#642;&#65533;&#65533;`l&#65533;&#65533;&#65533;&#65533;&#65533;F&#65533;&#65533;&#65533; (-s&#1663;&#65533;&#65533;&#65533;%fl&#65533;9w&#65533;p&#65533;S&#65533;&#65533;1&#65533;H&#65533;&#65533;y&#65533;|ef&#65533;8J<&#65533;&#1049;&#65533;&#65533;&&#65533;4W&#65533;&#65533;&#65533;&#65533;&#65533;&#65533;&#65533;'@&#65533;%&#65533;&#65533;&#65533;t357u%p&#65533;0&#65533;&#14120;&#1260;&#65533;8&#65533;&#65533;&#65533;&#65533;bQ&#65533;xO.$&#65533;%&#65533;&#65533;J&#1462;&#65533;&#65533;v&#65533;&#65533;h#ez&#65533;?&#65533;^S:(&#65533;&#65533;V&#65533;&#65533;q&#65533;9&#65533;iOW&#65533;&#65533;&#65533;2_&#65533;&#65533;&#65533;&#65533;&#65533;Q&#65533;&#65533;&#1384;&#65533;&#65533;B&#65533;&#65533;ZW&#65533;&#65533;&#65533;f3&#65533;&#65533;+&#65533;F&#65533;Df&#1258;
&#65533;)Boy@(u&#65533;|#Y&#65533;&#65533;K&#65533;6q&#65533;k&#65533;]'K&#65533;"&#65533;vT&#65533;s&#65533;'^=3&#65533;~&#65533;&#65533;&#65533;L&#65533;`&#65533;U&#65533;@o]_&#65533;&#65533;N[&#65533;S&#65533;.&#65533;C$&#65533;&#65533;:5&#65533;Y&#65533;&#65533;&#65533;l&#65533;&#65533;&#65533;g&#65533;<&#65533;&#65533;5&#65533;&#65533;#&#65533;&#65533;&#65533;?&#1792;Q&#65533;&#65533;5(&#65533;&#65533;U&#65533;.&#65533;J&#65533;&#65533;c&#1752;&#65533;&#65533;h2&#65533;*Qs&#65533;@&#902;4f&#65533;&#65533;&#65533;o&#65533;\j&#65533;&#65533;Snc&#65533;kUm*T&#65533;y&#65533;s&#65533;e&#65533;&#65533;&#65533;!&#65533;&#65533;&#65533;8y&#65533;&#65533;&#65533;Rd&#65533;&#1781;&#65533;n&#65533;&#65533;&#65533;&#65533;&#1717;&#65533;_&#65533;NF&#65533;&#65533;O&#65533;&#293;&#65533;&#65533;&#65533;K&#65533;&#65533;J&#65533;&#65533;&#65533;&#65533;0[&#65533;&#65533;&#65533;7&#65533;&#65533;&#65533;Z&#65533;[&#65533;&#65533;&#65533;RP&#65533;&#65533;n&#65533;T3xm&#65533;'&#65533;&#65533;k&#65533;"Eb&#65533;&#1962;};&#65533;&#65533;&#65533;JW&#65533;&#65533;]a&#65533;&#65533;&#65533;&#65533;&&#1596;&#65533;&#65533;&#65533;q&#65533;&#65533;&#65533;d(&#65533;0(7&#65533;&#65533;`&#65533;\&#65533;&#65533;&#65533;&#65533;&#65533;q&#65533;&#65533;&#818;J&#65533;F>r;&#65533;8&#65533;T.y&#65533;n2i&#65533;\c*W&#65533;&#65533;W&#65533;j}&#65533;e*&#65533;2&#65533;C6"&#65533;&#65533;L&#65533;2&#65533;	Tr&#65533;&#65533;l&#65533;7':&#65533;Vt&#65533;l|Mg&#65533;&#65533;u&#65533;&#65533;~&#65533;&#65533;g
a&#65533;&#963;&#65533;R&#65533;=&#65533;g&#65533;&#65533;3&#65533;.&#65533;37eh{&#65533;SN&#65533;20\&#65533;&#65533;F&#65533;:&#1418;&#59868;&#65533;[&#65533;&#65533;Qz&#65533;Y&#65533;Ut&#65533;&#65533;i0&#65533;qct&#65533;&#65533;&#65533;Y&#65533;&#65533;lvJP^&#65533;lhG&#1458;&#65533;u&#65533;)&#65533;&#65533;&#65533;&#65533;Z&#462;&#3486;&#65533;&#65533;Z&#65533;&#65533;m&#981;&#65533;j7&#65533;5IH]&#65533;~&#65533;&#65533;1&#65533;&#65533;&#65533;&#65533;&#65533;&#65533;&#65533;&#65533;#&#65533;&#65533;&#65533;b5K[&#65533;&#65533;&#65533;&#65533;N&#65533;Rm-&#441;)&#65533;&#65533;&#65533;&#65533;&#65533;&#65533;|pp&#65533;y&#65533;>+&#65533;>wZ&#65533;&#65533;&#65533;tDA]lx5Yp=&#65533;_&#65533;&#65533;.&#65533;B&#65533;#'&#65533;&#65533;&#65533;&#65533;dF7&#65533;&#861;&#65533;&#580845;&#65533;n{&#65533;&#65533;,&#65533;0Ix&#65533;C&#65533;&#65533;&#65533;&#65533;&#65533;&#65533;+&#65533;s&#65533;&#65533;&#65533;&#65533;q&#65533;&#65533;&#65533;6hR&#1013;&#65533;r&#65533;HU&#65533;b5&#248;&#65533;&#65533;>y&#65533;&#65533;RG?&#65533;O&#65533;&#823;&#65533;aX@[&7&#65533;&#65533;i&#65533;B&#65533;&#65533;C&#65533;y&#65533;&#65533;&#65533;i&#65533;c<&#65533;-;vy&#65533;t&#65533;9s%&#65533;&#65533;&#65533;y&#65533;&#65533;&#65533;&#65533;&#65533;&#65533;&#65533;&#65533;&#65533;&#65533;&#65533;&#65533;&#65533;hW8B&#65533;rI.&#65533;&#65533;&#65533;<W&#65533;&#65533;&#65533;t&#65533;_^|&#65533;wT&#65533;9"&#65533;Q&#65533;&#65533;&#65533;G&#65533;{&#65533;{&#65533;&#65533;C&#65533;&#65533;&#65533;&#65533;V&#65533;Y&#65533;&#65533;F.&#65533;&#65533;x&#65533;/\&#65533;4w&#65533;-&#65533;?>&#65533;q>&#65533;&#65533;&#65533;<&#65533;EJ&#1191;&#65533;&#1960;&#65533;&#65533;W_&#65533;&#65533;&#65533;&#65533;&#65533;&#65533;&#65533;EnH&#65533;&#65533;'c&#65533;=~&#65533;&#65533; =&#65533;y&#65533;&#167;x&#65533;&#65533;/&#65533;'&#65533;Y&#65533;Gp&#65533;&#65533;&#65533;|&&#65533;&#65533;&#65533;&#65533;&#65533;&#65533;&#65533;Z<Q&#65533;&#65533;&#65533;&#65533;&#65533;&#65533;ws#Q	 &#189;&#435;9_&#65533;9&#65533;8';X@&#65533;&#65533;&#65533;&#65533;&#65533;?&#65533;K?&#65533;=$&#65533;&#65533;&#65533;[&#65533;&#65533;&#65533;@3)&#65533;C&#65533;&#65533;&#65533;>&#65533;"&#65533;&#65533;+&#65533;&#65533;KA&#65533;!@&#65533;k&#65533;&#65533;3,&#65533;C@&#65533;&#549;&#65533;:,&#65533;&#65533;&#65533;A&#65533;&#65533;&#65533;	4&#65533;&#65533;&#65533;&#65533;&#65533;&#65533;&#65533;&#65533;&#65533;&#65533;'&#65533;`=.&#65533;7"&#65533;+&#65533;&#65533;:&#65533;&#65533;&#65533;&#65533;s&#65533;&#65533;=3&#65533;&#65533;1&#65533;&#65533;A&#65533;&#65533;A:&#65533;&#65533;/&#65533;&#65533;{2,C.&#65533;&#65533;
L&#65533;% |&#65533;e&#65533;?&#65533;j>&#962;C&#65533;&#65533;F&#65533;&#65533;hk&#65533;&#65533;&#22196;&#65533;=&#65533;BAL8&#65533;&#65533;&#65533;*&#65533;$&#65533;C}C3&#65533;G&#65533;&#65533;&#65533;;&#65533;,5lC6&#65533;43&#65533;!&#65533;DO&#65533;P&#65533;&#65533;Q&#65533;g&#65533;:&#65533;1A(&#65533;&#129;Z&#65533;&#1298;&#65533;&#65533;B&#459;&#65533;.&#65533;0&#65533;&#65533;5&#65533;[&#65533;.&#65533;D]&#65533;&#65533;H&#65533;Et&#65533;D4&#65533;&#65533;5&#65533;&#65533;Qb1&#65533;&#65533;O&#65533;CP\Ff\&#65533;V#&#339;&#15849;&#65533;0H&#65533;:ULW&#65533;2l&#65533;&#65533;+|&#65533;.&#65533;9o&#65533;&#65533;D6&#65533;&#65533;&#65533;r&#65533;E3&#65533;`&#65533;a&#65533;Dv!&#65533;&#65533;f&#65533;&#65533;yt&#65533;V&#65533;&#65533;i$9=&#65533;GT&#65533;&#65533;&#65533;;&#65533;k&#65533;F]&#65533;&#65533;,;&#65533;G	&#65533;A^Ft<&#454;|H&#65533;S&#65533;wkG&#65533;	&#65533;B&#65533;&#65533;&#65533;z&#65533;&#65533;,&#65533;H&#65533;&#65533;&#65533;_ |&#65533;G&#65533;I~&#65533;G&#65533;&#65533;&#65533;@V&#65533;)&#65533;&#65533;&#65533;#H&#1498;&#65533; GsTD&#65533;\&#539;&#65533;;e&#65533;w&#65533;I&#65533;&#65533;;x&#65533;@|&#65533;1&#65533;&#65533;&#526;<&#675;
&#65533;I&#65533;|&#65533;t&#65533;&#65533;LE&#65533;&#65533;
&#65533;&#65533;&#65533;A&#53123;&#65533;&#65533;_&#65533;&#65533;b&#65533;&#346;&#65533;<&#65533;&#65533;&#604;K&#65533;&#287;4&#65533;M,J&#65533;\K&#65533;&#65533;|l&#679;&#65533;.&#65533;J&#65533;&#65533;&#65533;&#65533;W&#65533;Fu&#65533;&#65533;&#65533;&#65533;<&#65533;IFFK^&#65533;]t7&#65533;&#65533;(&#65533;Gc&#65533;+xL&#65533;lK&#65533;tK&#65533;&#65533;&#722;$&#65533;&#65533;K&#65533;&#65533;&#65533;&#65533;KW&#65533;*D&#65533;<&#65533;&#65533;K6"&#818;$&#738;SH&#65533;D&#65533;&#65533;<KLD>&#65533;&#65533;H&#65533;&#65533;&#65533;&#540;&#65533;&#1788;&#65533;&#65533;&#65533;&#65533;&#65533;&#65533;R0&#65533;&#876;&#65533;&#65533;&#65533;&#65533;&#427;Dp,&#893;T&#65533;&#65533;L2&#65533;&#65533;jM&#65533;&#65533;&#65533;&#65533;,L&#228;N5T&#65533;&#65533;&#65533;&#65533;x&#65533;N%3&#65533;&#65533;&#65533;&#65533;yO&#65533;&#65533;K&#65533;&#65533;&#65533;&#65533;<O&#65533;<&#65533;)&#65533;&#65533;&#65533;&#65533;J&#65533;,&#942;&#65533;J]&#1657;McN&#65533;T&#65533;1cH\&#65533;N6&#65533;&#65533;&#65533;|Mw&#65533;&#65533;&#63137;&#65533;&#929;&#65533;+et&#65533;fO+@&#65533;&#65533;&#65533;&#65533;&#927;1O(&#65533;&#65533;$NXIAD&#65533;Y&#65533;&#962;&#65533;&#65533;-&#65533;O&#65533;&#65533;&#644;&#65533;&#65533;&#65533;91aL&#65533;<j	 D25&#1076;4&#65533;UP&#65533;M,h&#65533;M&#65533;&#65533;&#65533;&#65533;&#65533;&#65533;5-N &#65533;L&#65533;&#65533;&#65533;&#65533;&#65533;&#65533;N]&#65533;wSQ&#65533;p&#65533;&#65533;&#65533;&#65533;t?=P&#65533;&#65533;Q,&#65533;&#65533;&#65533;P&#65533;P/&#65533;&#65533;&#2040;F&#65533;<&#65533;&#65533;/*&#65533;P*&#65533;#5&#65533;&#65533;&#65533;LR&#65533;dR&#65533;&#65533;&#65533;&#65533;&#65533;&#858;&#65533;*&#65533;+&#65533;&#65533;N&#65533;&#65533;-&#65533;&#65533;&#65533;&#65533;8&#65533;RA=A&#65533;&#65533;&#65533;R&#65533;,S!&#65533;&#65533;&#65533;&#65533;5ERHK%4/;&#65533;&#65533;R&#65533;K&#65533;R*&#65533;Q&#65533;&#65533;&#65533;,uL?&#65533;&#65533;A&#65533;A&#65533;Q&#65533;JD&#65533;&#65533;&#65533;BEN&#65533;UYuTmS7&#65533;@JM&#65533;J&#65533;T&#65533;SL&#65533;T&#65533;$&#65533;&#65533;Ub&#65533;&#65533;Q&#65533;P&#65533;&#65533;@5&#1389;&#65533;Q>LUCU&#65533;&#1328;UU&#65533;&yU4&#65533;UZQ&#65533;&#65533;2&#65533;N#&#65533;&#65533;&#65533;(8&#65533;&#910;&#65533;_MW&#65533;
&#65533;-&#65533;=5&#65533;>m&#65533;dM&#65533;@uV&#65533;TU&#65533;H&#1283;SE&#65533;&#65533;&#65533;&#65533;EM&#65533;&#65533;Z&#65533;p&#65533;&#349;4W&#65533;&#65533;SK9&#65533;&#65533;Vu&#65533;&#65533;OUB9U&#65533;|&#65533;&#65533;c&#65533;&#65533;&#65533;&#65533;y&#65533;&#65533;f%T&#1664;)&#65533;&#65533;&#1493;&#65533;W&#65533;a&#65533;3X,&#65533;B&#65533;u&#257;&#65533;&#1346;&#65533;&#65533;&#65533;MX&#65533;]&#65533;&#65533;a&#1542;}!t&#65533;&#65533;u&#65533;&#457;mW&#65533;&#65533;&#65533;=Vb&#65533;X&#65533;&#65533;&#1543;&#65533;{}&#65533;&#65533;Y&#65533;m&#1708;(&#65533;&#65533;&#65533;&#65533;&#65533;&#65533;T&#65533;&#264;&#65533;eR&#65533;&#65533;9}&#65533;&#65533;M&#65533;Q4V&#65533;Xw&#65533;>Z+&#65533;=Z&#65533;&#65533;&#1551;&#65533;<&#65533;WM}&#65533;K&#65533;&#65533;V&#65533;&#65533;[&#65533;&#810;&#65533;&#1707;5K&#65533;&#65533;&#65533;x&#65533;7&#65533;&#65533;N5&#65533;&#65533;Q&#65533;&#65533;&#1247;&#65533;X&#65533;]&#1782;eV&#65533;&#65533;&#65533;&#65533;&#65533;&#65533;$Y&#65533;&#65533;&#65533;&#65533;&#65533;EUY&#65533;&#65533;&#65533;G%&#65533;&#65533;X&#65533;&#65533;U&#65533;&#65533;&#65533;&#165;&#65533;gQ]&#65533;=\+e=#&#65533;X&#65533;&#65533;&#65533;w&#65533;?&#65533;&#65533;S&#65533;&#65533;&#65533;&#65533;&#65533;&#65533;
&#65533;\&#65533;&#749;V&#65533;&#65533;&#65533;E&#65533;&#65533;&#65533;V&#65533;]&#65533;&#65533;5$ZG&#65533;\w$&#65533;&#1437;^&#65533;U&#65533;&#65533;&#65533;N&#65533;]&#65533;w5&#1779;}&#1804;}\&#65533;&#65533;]&#65533;&#65533;Q&#65533;:&#65533;&#65533;&#65533;/&#65533;[&#65533;[&#1950;+&#65533;&#65533;^^&#1403;&#65533;&#65533;^&#1509;^%&#65533;C&#65533;&#65533;&#65533;&#65533;&#65533;&#1185;]	&#65533;E&#65533;)&#65533;&#65533;&#65533;\T&#65533;W&#65533; &#2001;&#65533;Pj5D&#65533;"&#1268;8&#65533;}__&#65533;&#65533;3t_	&#65533;_M&#65533;!&#1445;_&#439;-B&#65533;&#65533;^&#1858;&#65533;u\)&#65533;&#65533;&#65533;C&#65533;=&#65533;<&#65533;&#65533;&#65533;&#65533;&#65533;\%#FDa;&#65533;&#65533;&#65533;>&#65533;O&#65533;&#65533;{&#1763;&#65533;}&&#65533;&#65533;&#65533;R&#65533;f&#65533;&#1724;+&#65533;}P&#65533;&#65533;&#65533;&#65533;_&#65533;&#65533;&#65533;]&#65533;g&#65533;&#817;&#65533;CL`&&#65533;&#65533;&#65533;F&#458;&#65533;Z&#65533;i_]&#65533;a&#65533;'&#65533;&#65533;&#65533;&#65533; &#65533;&#1935;&#65533;&#1288;&#65533;X&#1653;]&#65533;&#65533;S%6J&#65533;eb&#65533;&#65533;>a&#65533;&#65533;5+&#65533;&#65533;<A&#65533;&#65533;k&#65533;&#65533;&#65533;&#65533;l&#65533;&#65533;};1N&#65533;	f"cY&#65533;>3`&#65533;@"fWLF&#65533;&#65533;5&#65533;&#65533;U&#65533;&#65533;=a?&#65533;&#65533;>p&#65533;@&#65533;-&#65533;&#65533;FH&#65533;Q&#65533;\&#65533;&#65533;&#65533;&#65533;3Fc&#65533;D39&#65533;O&#65533;&#65533;K&#65533;.h&#65533;&#65533;&#65533;9&#65533;&#65533;%&#65533;&#65533;=fP&#65533;&#65533;*&#65533;&#65533;@~&#65533;&#65533;&#65533;F&#65533;&#65533;u&#65533;&#65533;b&#65533;&#65533;b%&#65533;&#65533;Vn&#65533;UN&#65533;&#65533;&#65533;&#65533;~&#65533;S&#65533;[&#65533;J~&#65533;&#65533;eQ8&#65533;&#65533;#F&#65533;{fx&#65533;&#65533;O&fw&#1984;Tf&#65533;A&#65533;gFeX&#65533;&#65533;<!&#65533;`&#65533;d]&#65533;a5&#65533;&#65533;&#65533;Uc&#65533;"&#65533;&#65533;&#65533;R&#293;&#65533;&#31487;^&#65533;L&#65533;H&#65533;V&#65533;&#65533;&#65533;&#65533;&#65533;<&#65533;_w&f&#65533;e&#65533;Zf&#65533;&#65533;&#65533;&#821;[&#65533;&#65533;&#65533;W&#65533;&#65533;&#65533;&#65533;MSJ6&#1331;e&#65533;E&#65533;#\&#65533;KN=~h$>&#65533;&#65533;u&#65533;&#65533;&#13014;&#65533;n$"q&#65533;&#65533;&#65533;9ep;d&#65533;&#65533;flV&#65533;.&#65533;&#65533;&#65533;I&#65533;Eix&#65533;Z{k:7&#65533;&#65533;q&#65533;@&#1621;i%&#65533;&#65533;&#65533;j&#65533;&#65533;&#65533;&#65533;&#65533;)&#934;&#65533;&#65533;&#65533;i&#65533;&#65533;]&#1602;EL3&#65533;[&#65533;&#65533;a&#65533;&#65533;&#65533;&#65533;Y&#65533;.&#65533;&#65533;&#65533;j&#65533;&#65533;e&#65533;nL&#65533;Mb{*a&#65533;&#65533;&#65533;an&#65533;>6&#65533;&#65533;^&#65533;RYa&#65533;{]&#65533;&#65533;BK&#888;v&#24150;&#65533;&#65533;]6&#65533;&#65533;&#65533;&#65533;k&#1930;?&#65533;&#65533;&#65533;!&#65533;&#65533;&#65533;&#65533;&#65533;&#65533;Z&#65533;&&#65533;<&#65533;i>v&#65533;6&#48224;`&#65533;H&#65533;&#454;&#65533;4-XH&#65533;A&#65533;>i&#65533;&#65533;v&#1571;&#65533;l&#65533;n&#65533;&#65533;&#537;k&#65533;&#65533;&#861;n&#65533;=F[(x&#65533;&#65533;V[&#65533;&#65533;&#65533;`&#65533;&#65533;&#65533;&#65533;&#65533;~&#65533;&#65533;&#65533;`&#65533;~&#65533;&#65533;&#65533;&#65533;&#65533;n&#65533;&#65533;k&#341;&#65533;&#65533;V&#65533;V&#765;c&#392;N&#65533;&#65533;&#65533;&#65533;&f&#65533;&#65533;&#60981;&#65533;&#65533;F&#65533;&#65533;&#65533;&#65533;&#65533;nD&#65533;&#65533;&#65533;&#65533;f`&#65533;n&#65533;&#65533;&#65533;DK&#65533;Mo&#65533;&#65533;&#65533;So&#65533;Np&#65533;&#65533;i&#65533;~o	&#65533;&#65533;&#65533;&#2017;&#65533;&#65533;&#65533;&#65533;oi&#65533;o&#65533;&#65533;&#65533;E&#65533;&#65533;&#63854;&#65533;&#65533;`8&#65533;&#65533;2>>&#65533;=&#65533;K6no&#65533;&#65533;.o&#65533;&#65533;Un
&#65533;&#65533;
&#65533;n'&#65533;qW&#65533;B}`&#65533;I&#65533;&#65533;&#65533;{&#65533;&#65533;v_&#65533;&#65533;ooq&#65533;>o9&#65533;qO&#65533;p&#65533;&#65533;&#65533;&#65533;&#65533;&#65533;&#65533;&#65533;&#65533;&#65533;p&#65533;&#65533;bV&#65533;mH&#1304;&#65533;&r&#65533;U&#65533;o&#65533;&#65533;&#65533;$gRMt&#65533;j&#65533;~&#65533;&#65533;r&#65533;Fngm&#509;&#65533;&&#65533;s&#65533;&#65533;/o &#65533;&#65533; &#65533;n&#65533;M&#65533;&#65533;&#65533;&#65533;5'&#65533;k^r&#65533;Y'&#65533;&#65533;;&#65533;sw&#65533;<&#65533;&#65533;-f?&#65533;&#65533;>'O&#65533;#&#65533;.1&#65533;t2U&#65533;v&#65533;&#65533;.&#65533;|sq=qH'&#65533;Y&#65533;Z9_6J&#65533;&#65533;<&#65533;L'lw&#65533;d-kO&#65533;%&#65533;%8&#65533;%x&#65533;&#65533;c,S&#65533;I&#65533;U_tVgs&#65533;&#65533;uYos&#65533;&#65533;q(&#65533;&#65533;]&#65533;vo&#65533;&#65533;.V&#65533;&#65533;o/'&#65533;&0vd?vPWvRgl!&#65533;-&#65533;&#65533;vE&#65533;&#65533;n}u|&#65533;&#65533;k&#65533;&#65533;Z&#65533;&#65533;t^&#65533;&#65533;&#65533;&#65533;z&#65533;&#65533;^o\(&#65533;&#65533;M&#65533;it_w&#65533;O&#65533;$&#65533;b&#65533;&#65533;&#65533;4xs&#65533;&#65533;&#65533;&#1257;wj&#65533;w~&#65533;w}g S&#65533;uO&#65533;e&#65533;V+&#65533;^&#65533;^K&#65533;&#65533;&#65533;q&#65533;&#65533;=_&#65533;s'v$PwuG&#65533;&#65533;&#65533;x4&#65533;&#65533;&#65533;M&#65533;X&#65533;&#65533;j&#65533;y&#65533;&#65533;&#65533;&#65533;&#65533;&#65533;.yy&#65533;&#65533;&xP|:-&#65533;?&#65533;&#65533;&#65533;]y&#65533;y&#65533;&#65533;y&#65533;G&#65533;&#65533;&#65533;&#65533;&#65533;!&#65533;p&#65533;G_&#65533;&#65533;\&#65533;x&#65533;&#65533;tW&#65533;V&#65533;'&#65533;&#65533;&#65533;G%n&#65533;&#65533;&#65533;&#65533;>5&#65533;&#1877;z&#65533;&#65533;&#65533;Q5lNox&#65533;&#65533;&#65533;&#65533;&#65533;&#65533;&#65533;&#65533;&#65533;{i?&#65533;&#65533;&#65533;g&#65533;z&#65533;&#65533;T&#65533;S9_c&#65533;&#1957;x&#65533;g&#65533;J/&#65533;&#65533;&#65533;&#65533;&#65533;&#65533;&#65533;&#65533;&#65533;&#65533;&#65533;&#65533;{%}&#65533;?&#65533;&#65533;&#65533;&#65533;&#65533;&#167;&#65533;hG&#65533;&#65533;&#65533;&#65533;&#65533;5&#37831;&#65533;&_&#65533;9&#65533;&#65533;&#65533;&#65533;&#65533;&#65533;&#65533;&#65533;&#65533;&#65533;&#65533;&#1342;&#65533;&#65533;M&#65533;=J&#65533;}&#65533;&#65533;'&#65533;&#65533;7}&#65533;G&#65533;&#65533;g&#65533;&#65533;1|`&#65533;g>&#65533;}&#1655;&#65533;&#65533;y&#65533;&#65533;^&#65533;&#65533;&#65533;&#65533;o&#65533;zj&#65533;)&#65533;&#65533;Uf$V&#65533;&#65533;&#65533;&#65533;z&#65533;&#65533;z&#65533;&#65533;'#0&#65533;&#65533;I|&#65533;6&#65533;&#65533;&#65533;&#65533;8&#65533;)h&#65533; &#65533;6	&#65533;i&#65533;&#65533;!&#65533;&#65533;&#65533;&#65533;&#65533;!F&#65533;7r$&#65533;&#407056;&#65533;B&#65533;)&#65533;&#65533;&#65533;I/*U&#65533;\&#65533;&#65533;e&#65533;&#65533;[&#65533;&#65533;&#65533;b&#65533;&&#924;[v&#65533;&#65533;&#65533;'&#65533;,0&#65533;&#65533;4&#866;B&#65533;0&#65533;B&#65533;)&#1318;R&#65533;.&#65533;j&#65533;)V&#65533;Z&#65533;r&#65533;Z&#65533;&#65533;)a&#65533;By&#65533;$&#65533;&#1652;J&#65533;"9&#65533;&#65533;-&#1848;m&#65533;&#65533;&#65533;c&#1980;}&#65533;&#65533;&#65533;WoE8&#65533;&#65533;&#65533;kXb&#65533;v&#65533;n&#65533;"&#65533;&#65533;'K&#65533;c&#65533;2&#65533;&#719;7_&#65533;&#65533;&#65533;`&#65533;Gw,&#65533;4I&#65533;`V&#65533;vi&#65533;5&#995;:]&#214;m&#65533;&#65533;&#65533;&#1846;sw&#65533;&#65533;[w&#65533;&#65533;&#135;&#65533;&#65533;J&#65533;8&#65533;&#65533;l&#65533;&#65533;e&#65533;&#65533;&#65533;]&#65533;{GWLp&#65533;&#65533;&#65533;&#1323;g&#65533;C&#65533;&#65533;w&#922;&#65533;S&#65533;n&#65533;r&#65533;&#65533;&#65533;E&#65533;&#65533;{{&#1190;&#864;&#65533;&#65533;&#65533;5&#65533;&#65533;&#65533;k&#65533;&#441;&#65533;&#65533;\&#65533;&#65533;&#65533;_R*H&#65533;X&#561;u&#65533;s6g&#65533;&#65533;i&#65533;&#65533;u&#65533;&#65533;&#65533;&#65533;&#65533;&#65533;&#65533;!&#65533;&#65533;g&#65533;&#65533;&#65533;'&#65533;g_K&#65533;&#65533;`&#65533;&#65533;&#65533;#&#65533;&#65533; &#65533;&#65533;C&#65533;q&#65533;&#65533;&#65533;pT&#65533;&#65533;&#65533;&#65533;I!&#65533;N&#65533;a^&#65533;9&#65533;]bp&#65533;&#65533;b&#65533;x&#65533;Y&#65533;Gb&#65533;*&#65533;&#65533;&#65533;a&#65533;&#65533;&#65533;&#65533;~3&#65533;H&#65533;&#65533;5&#65533;	T&#65533;8&#65533;&#539;W;&#65533;9'&#65533;_&#65533;h&#65533;w&#65533;9$&#65533;&#65533;U&#65533;&#65533;;N&#65533;&#65533;&#65533;T:&#65533;&#65533;vSBg&#65533;&#65533;&#65533;5&#65533;(&#65533;`z&#65533;i&#65533;&#65533;Y&#408;&#65533;&#65533;&#65533;&#65533;M0&#65533;	&#65533;k&#65533;X&#65533;&#65533;o&#137;&#65533;Sz&#65533;*&#65533;P&#65533;9d&#65533;}&#65533;&#65533;'&#65533;G&#65533;E&#65533;&#65533;&#65533;5&#65533;&#65533;&#65533;*&#65533;(wB&#65533;&#1585;&#65533;Jj)&#65533;&#65533;^&#65533;Z&#65533;+&#596;&#65533;\&#65533;:&#44391;g*&#65533;`&#65533;&#65533;&#65533;U|++&#65533;&#65533;*W&#65533;H&#65533;&#65533;+&#65533;P.Ia&#65533;&#65533;7&#65533;a&#65533;2Z&#65533;Z&#65533;h&#65533;&#65533;'&#65533;|&#65533;:K&#65533;}&#65533;&#65533;&#65533;&#11550;V&#65533;-&#65533;&#65533;Wj&#65533;&#65533;&#65533;&#65533;&#65533;U&#65533;X{6h&#65533;&#65533;:&#65533;.&#65533;!e&#65533;&#65533;:&#61771;&#65533;[l&#65533;&#65533;B&#65533;&#65533;n&#65533;Jf&#65533;oF&#65533;N*&#65533;&#65533;&#65533;j-&#65533;
&#65533;f&#65533;&#65533;&#65533;&#65533;A|&#65533;&#65533;z&#65533;&#65533;&#65533;s&#65533;&#65533;Y3'2&#65533;CXMo&#65533;,_&#65533;l&#65533;|&#65533;&#65533;&#718;f&#65533;&#1724;lC&#65533;&#1868;&#65533;|n<&#65533;&#65533;&#65533;&#65533;&#65533;&#65533;0&#65533;*eK&#65533;pB{j&#65533;&#65533;&#65533;:m&#65533;LC=x&#65533;ROM51A(n&#65533;&#65533;Xg&#1892;&#65533;&#65533;&#65533;L&#65533;&#65533;2&#65533;&#65533;&#65533;&#65533;d&#65533;)&#1694;I&#65533;&#444;&#65533;&#65533;&#65533;&#65533;&#65533;q&#65533;I&#65533;&#65533;w&#65533;&#65533;p&#65533;&#65533;&#65533;`&#65533;]m<;&#65533;&#65533;&#65533;I&#65533;&#65533;&#65533;V&#65533;&#65533;&#65533; &#1083;&#65533;m&#65533;ud&#65533;nwo&#65533;bW&#65533;&#65533;&#65533;wN&#65533;&#1696;&#65533;\&#65533;&#65533;<&#65533;&#65533;T&#43663;&#65533;U&#65533;9&#65533;&#65533;p&#65533;H&#65533;&#65533;&#65533;~&#65533;&#65533;&#34293;>&#65533;&#65533;&#65533;{&#65533;&#65533;>^&#65533;&#65533;{"1&#65533;&#65533;<z&#65533;+&#65533;&#65533;&#65533;&#65533;&#1132;3&#65533;&#65533;\{&#65533;@&#65533;U&#65533;z&#1539;	&#44343;&#65533;u&#65533;u&#65533;&#2038;j8&#65533;&#65533;&#65533;,&#65533;&#65533;&#65533;&#65533; &#65533;&#65533;Ow&#65533;&#65533;
Q&#65533;&#65533;&#65533;&#65533;;&#65533;&#65533;&#65533;9&#65533;&#65533;p&#65533;&#65533;C&#65533;&#65533;%&#65533;Mo&#65533;&#65533;&#65533;Ys&#65533;&#65533;M[&#65533;&#65533;1X.&#65533;.p&#65533;&#65533; 	&#65533;(&#65533;&#65533;p&#65533;K!{&#65533;`Q&!&#65533;&#65533;&#65533;&#65533;&#65533;&#65533;&#65533;<c$c&#65533;&#65533;&#65533;&#65533;&#65533;s<&#65533;a&#65533;~&#65533;=&#65533;&#65533;E&#65533;	&#1998;H &#65533;&#65533;1H&#65533;&#65533;7Eb4aN&#65533;Z"&#65533;&#65533;,&#65533;&#65533;&#65533;&#65533;&#65533;&#65533;&#65533;&#65533;8&#65533;L&#65533;d&#65533;&#65533;&#65533;&#65533;w&#65533;2&#65533;yhL#&#65533;&#65533;(J5&#65533;m&#65533;&#65533;T#&#65533;h&#65533;&#65533;Q&#65533;y&#65533;`uc&#510;-&#65533;9&#65533; I&#65533;B&#65533;&#65533;&#65533;d&#65533;#u &#65533;%&#1871;&#65533;/&#65533;K&#65533;>&#1625;&#65533;-&#65533;&#65533;&#65533;L&#65533;7&#65533;6&#65533;&#62760;&#65533;!&#65533;T&#65533;&#65533;&#65380;&#65533;w,&#65533;&#1658;&#65533;&#65533;&#65533;um&#65533;c-m&#65533;N&#65533;&#65533;,&#65533;<&#65533;&#65533;H&#65533;&#65533;&#65533;&#65533;&#65533;>&#65533;&#65533;&#973;&#65533;&#65533;&#65533;&#65533;C&#921;&#1113;&#65533;X)&#65533;&#65533;&#65533;k^&#65533;Et&#65533;&#65533;\&#65533;&#65533;re&#65533;w&#65533;&#65533;olR&#509;1&#65533;Bz&#65533;G&#65533;&#65533;&#65533;^J&#65533;j!a<&#65533;Y&#65533;&#65533;&#990;&#65533;&#65533;g>!&#65533;&#65533;'U&#1184;&#65533;&#65533;i1&#65533;&#65533;-Y&#1190;Eh5I&#65533;&#65533;&#65533;aS&#65533;.&#65533;&#1433;&#65533;P&#461;&#65533;&#65533;&#65533;&#1192;&#65533;&#65533;)&#65533;$&#65533;&#65533;I&#65533;&#65533;&#65533;<J8&#65533;t&#65533;SL)X&#250;&#1174;&#65533;&#65533;&#65533;f&#65533;&#65533;&#65533;*&#1241;&#65533;&#1319;&#65533;&#65533;&#65533;yDS&#65533;3&#65533;0&#65533;&#65533;&#65533;&#65533;&#65533;&#1051;&#65533;&#65533;HZE&#65533;&#65533;-&#65533;]&#65533;,S&#65533;&#65533;T&#65533;B&#65533;&#65533;2NZ&#65533;&#65533;&#65533;&#65533;&#1363;&#65533;&#65533;&#65533;*EY&#65533;
S&#65533;&#65533;&#65533;&#65533;&#65533;t&#65533;Ghz&#823;z&#65533;&#65533;&#65533;)i&#65533;
J&#65533;h&#65533;nThQ&#65533;*Q&#65533;&#65533;&#298;5"b1z&#65533;&#65533;*[&#65533;&#65533;&#65533;HZ&#65533;&#65533;&#65533;&#65533;,4&#65533;&#65533;&#65533;2w&#65533;&#65533;&#65533;&#659;&#65533;dZ&#65533;&#65533;E-]M&#65533;&#65533;&#65533;rWL}&#65533;&#65533;&#65533;Q&#65533;&#65533;&#65533;hP8ln&#65533;&#65533;&#65533;&#65533;&#65533;&#65533;}&#65533;m&#65533;W&#65533;[&#65533;A!W&#65533;&#893;&#65533;&#65533;&#65533;&#65533;&#65533;&#65533;&#1389;&#65533;&#65533;&#65533;&#65533;8&#65533;&#65533;&#65533;&#65533;y&#1893;T&#65533;&#65533;[&#65533;J&#65533;&#65533;)&#65533;c&#65533;&#1739;&#65533;U{o&#65533;0&#65533;&#602;EP&#65533;&#65533;g}5&#65533;&#65533;&#65533;&#65533;&&#65533;&#65533;&#65533;&#65533;k&#741;v&#65533;zI&#65533;vg&#65533;&#65533;=&#65533;t&#65533;)&#65533;&5&#65533;H&#65533;7&#65533;&#65533;up7m&#65533;&#65533;
&#65533;7&#65533;&#65533;&#65533;c}{&#65533;&#65533;&#151;&#65533;M&&#65533;.&#65533;)&#65533;t&#65533;,&#65533;&#65533;qN&#65533;&#65533;&#65533;&#65533;4+&#65533;&#65533;`&#65533;&#65533; d&#65533;&#65533;1&#65533;l&#65533;&#65533;&#1514;&#65533;&#873;&#65533;&#65533;&#65533;iC^ 6vF&#65533;&#65533;Y&#65533;%r&#65533;}&#65533;&#65533;k5_&#65533;VYq<84&#65533;E&#65533;Y-o&#65533;&#1119;&#65533;r&#65533;&#65533;&#65533;&#65533;
&#65533;&#65533;1&#65533;c&#65533;&#65533;&#65533;73&#65533;`&#65533;&#65533;S&#65533;Ka$7&#65533;[&#393;U&#65533;&#65533;&#65533;U&#65533;&#65533;*%4K}&#65533;&#65533;+/&#65533;&#1101;&#1970;)&#65533;&#65533;bK&#65533;A&#789;&#65533;&#65533;
8&#65533;L&#65533;i&#1244;&#65533;&#65533;Q&#65533;0rv&#550;&#65533;&#2569;&#65533;&#65533;&#490;&#65533;	oId&#65533;]=h#&#65533;&#65533;&#65533;^&#65533;&#65533;W&#65533; &#65533;q&#65533;'&#65533;&#65533;&#65533;5&#65533;k&#65533;k&#65533;&#65533;&#1646;&#158;)&#65533;&#65533;}ld_&#65533;&#1269;uv&#65533;3&#65533;&#65533;h&#65533;GN&#65533;&#65533;&#65533;&#65533;&#65533;m#Q&#65533;&#211;&#65533;&#65533;X&#65533;&#1413;3&#65533;&#65533;&#65533;&#65533;&#65533;Gc&#65533;&#65533;&#65533;&#65533;&#65533;&#2042;[v&#65533;w&#65533;&#65533;&#65533;w&#65533;"&#65533;&#65533;&#65533;,U&#65533;&#65533;&#65533;&#65533;&#65533;-m'Z&#65533;&#65533;&#65533;&#65533;&#1247;gmDj[	&8&#65533;&#1637;&#65533;&#65533;&#65533;&#65533;&#65533;&#65533;8&#65533;h8W&#65533;&#65533;&#65533;&#65533;&#65533;&#65533;N&#65533;&#65533;&#65533;3=&#65533;&#65533;&#65533;wW&#65533;{w&#65533;&#65533;vN&#65533;&#649;&#65533;4&&#65533;&#65533;'8&#65533;e&#65533;B&#65533;&#65533;=1l&#65533;&#65533;D:&#65533;a$:&#65533;dt&#65533;']&#65533;kzh&#65533;~&#65533;&#65533;&#65533;&#65533;&#65533;&#65533;&!|u&#65533;&#65533;&#1160;&#65533;f2&#65533;=s&#65533;&#65533;p&#65533;8&#65533;&#65533;&#65533;n&#65533;&#65533;S>&#65533;?&#65533;A&#65533;&#65533;&#65533;y&#65533;t_&#65533;r&#65533;&#65533;&#65533;&#65533;&#65533;M&#65533;&#65533;{Wv&#65533;&#65533;&#1950;=&#65533;&#65533;Z&#65533;wF{j&#65533;&#65533;_&#65533;&#65533;>v&#65533;|&#65533;&#65533;|~-&#65533;=&#65533;&#65533;N&#65533;&#65533;;&#65533;q&#65533;&#925;&#1185;&#65533;tG&#65533;&#65533;&#65533;&#65533;fN&#65533;&#65533;&&#65533;/&#65533;&#65533;&#65533;~&#65533;&#65533;oZ&#65533;m&#383;&#65533;&#65533;&#65533;|f'&#65533;&#65533;&#65533;&#65533;&#65533;?&#65533;1on&#65533;S&#65533;&#65533;&#471;d&#65533;&#65533;&#65533;q&#65533;&#65533;&#65533;&#65533;k&}}&#65533;H&#65533;&#1958;d_&#65533;Y&#65533;&#65533;V\&#65533;u_&#65533;&#65533;&#65533;&#65533;H&#65533;&#1886;&#65533;&#1269;=&#65533;)\&#65533;_&#65533;y&#65533;&#65533;&#65533;&#1676;I&#65533;&5&#65533;?&#65533;&#65533;&#65533;&#65533;\&#65533;&#65533;&#65533;&#65533;]&#65533;O&#65533;^&#65533;&#65533;&#65533;[&#65533;A&#65533;&#65533;&#65533;&#65533;&#65533;&#65533;|&#65533;&#1952;&#65533;_&#65533;&#65533;&#65533;]&#65533;&#65533;&#927;&#65533;&#65533;G&#65533;)&#65533;&#65533;&#65533;&#65533;Y

&#65533;

&#65533;&#65533;&#65533;&#1329;&#65533;&#65533;&#65533;&#65533;&#65533;&#1568;n&#65533;~&#65533;&#65533;&#65533;&#65533;&#65533;&#65533;&#6061;$&#65533;&#65533;&#65533;!&#65533;&#1882;&#65533;v1&#65533;@&#65533;&#65533;&#65533;%&#65533;&#65533;&#65533;&#65533;m&#65533;,]&#65533;i&#65533;N&#65533;`&#65533;1&#65533;&#1365;&#65533;&#65533;p!#V&#65533;K&#65533;&#65533;&#65533;a&#65533;&#65533;Z
&#65533;&#65533;&#65533;a&#65533;&#65533;&#417;'&#65533;&#65533;1!&#65533;&#65533;&#65533;^F:&#65533;&#65533;a&#65533;a&#65533;&#65533;G 6TH(&#65533;&#65533;YanT"f&#65533;q`]&#65533;x&#65533;#F&#65533;&#65533;&#65533;&#65533;J&#65533;&#65533;QbZ&&#65533;&#65533;&nb2v&#65533;'&#664;&#65533;&#65533;a&#65533;	&#65533;&#65533;uA&#65533;&#65533;i&#65533;&#65533;,&#65533;"&#65533;&#65533;V&#65533;M:&#65533;&#65533;&#1529;Sc1c&&#65533;&#65533;;&#65533;#<*c3~&#65533;3B&#65533;\m&#65533;&#65533;4R#&#65533;]&#65533;&#65533;&#65533;+&#65533;b&#65533;h&#65533;&#65533;"->X&#65533;&#65533;&#65533;./&#65533;&#65533;&#65533;&#65533;&#65533;I&#65533;&#65533;$&#65533;&#65533;/i&#65533;&#65533;&#65533;#F&#65533;&#65533;&#65533;&#65533;&#65533;}&#65533;&#65533;[>&#65533;c*&#65533;&#65533;^a&#65533;@
d dA&#65533;&#65533;&#65533;:-&#65533;T5&#65533;&#65533;CB&#65533;p&#65533; E&#65533;!0c3&c	&#65533;$Pf$'&#65533;!Q&#65533;&#65533;=&#65533;*&#65533;d&#65533;E&#65533;&#65533;"JJ_&#65533;e&#65533;-&#65533;$&#65533;&#65533;&#65533;&#65533;dM&#65533;&#65533;&#65533;&#65533;dNV&#65533;&#65533;&#65533;&#65533;O%	&#65533;Y&#65533;&#65533;F&#65533;Qzd4&#65533;&#65533;R&#65533;[v&#65533; >eJ&#65533;&#65533;7faU&#65533;^&#65533;dnY&#65533;&#65533;&#65533;Z;&#618;y&#65533;&#857;aWZ&#65533;W^&#65533;X&#65533;&#65533;b&#65533;&#65533;Y~&#65533;&#65533;&#65533;&#65533;&#65533;&#65533;>&#65533;&#65533; S6&#65533;\dZ&#65533;~$MB&#65533;&#65533;&#65533;^&#65533;e&#65533;&#65533;qea&#65533;&#65533;a"fb.&#65533;bn"Z>&d&#65533;&#65533;&#65533;_H
F[&#65533;&#65533;e&#65533;a\f&@&#65533;g&#65533;&#65533;MgR]&#65533;^f&#65533;h&#65533;&#65533;q&#65533;&#65533;&#65533;&#65533;i&#65533;cjv&#65533;&#65533;&#65533;&#65533;k&#65533;&#65533;uVg<&#65533;Z3&#65533;&#65533;l&&#65533;&#425;&#65533;5&#65533;&#65533;&#65533;&#65533;&#65533;o&#153;7gqN&#65533;&#65533;%g&#65533;&#65533;r2'N$&#65533;V&#65533;#%&#65533;jR'c^'v&#65533;X2&#65533;	t'm&#65533;&#65533;&#65533;&#65533;&#596;&#65533;x&#65533;gy&#65533;&p&#1189;T&#65533;gr&#65533;&#65533;{n&#65533;|b%&#65533;&#65533;&#65533;i&#65533;&#65533;}&#65533;&#65533;tr`&#65533;e&#65533;&#65533;F&#65533;[	&#65533;5&#65533;c&#65533;&#65533;&#65533;&#65533;!h&#65533;&#65533;AI(&#65533;:hp&#65533;'&#65533;&#65533;&#65533;Y8&#65533;y{&#65533;KWU[&#65533;q&#65533;z&#65533;&#65533;&#65533;&#65533;&#65533;&#65533;~&#65533;&#65533;&#65533;&#65533;&#65533;&#65533;&#65533;&#65533;&#65533;d&#65533;&#65533;&#65533;&#65533;v#&#65533;^)&#65533;6&#65533;2&#65533;&#65533;&#65533;\A&#65533;'KVhb&#65533;G&#65533;&#681;&#65533;&#65533;&#65533;s
#&#65533;&\&#65533;}(&#65533;A&#1810;*)c^^&#65533;%)&#65533;&#65533;&#65533;&#65533;&#65533;&#65533;&#65533;&#65533;&#65533;%_ei&#65533;
&#65533; B&#65533;&#65533;&#65533;'&#65533;&#1704;&#65533;&#65533;U>"pa&#65533;&#65533;&#65533;&#65533;g&#65533;&#65533;&#65533;|N$E&#65533;&#65533;&#65533;&#65533;&#65533;i&#65533;&#65533;i&#65533;^&#29894;`&#65533;hxV&#65533;&#65533;j&#65533;Fe&#65533;.*&#65533;|&#65533;&#65533;B&#65533;&#65533;&#65533;(i&&#65533;\&#65533;&#65533;gjV&#65533;%&#65533;a$v&#65533;&#65533;j&#65533;Y&#65533;*`&#65533;j&#65533;&#65533;'&#65533;X&#65533;&#65533;#&#65533;&#65533;&#65533;&#65533;f#&#65533;&#65533;&#65533;&#65533;2*&#65533;&#65533;&#65533;L&#65533;jP_&#65533;&#65533;sJ$&#65533;&#65533;&#65533;&#65533;O"&#65533;v&#65533;&#65533;&#65533;c&#65533;&#48254;&#65533;&#65533;J&#65533;&#65533;=+&#65533;&#65533;&#65533;&#65533;L+&#65533;:]&#65533;&#65533;el&#65533;*&#65533;)&#65533;,&#65533;6&#65533;v&#65533;&#65533;r&#65533;I&:&#65533;&#3630;&#65533;&#65533;#&#65533;*&#65533;L&#65533;&#65533;~&#65533;2&#65533;&#65533;n&#65533;&#65533;R@(&#65533;'&#65533;&#65533;(&#65533;&#65533;+&#65533;J+fV+&#65533;^&#65533;L&#65533;{nk{R&#65533;&#65533;h&#65533;&#65533;&#65533;&#65533;W;&#65533;*j&#65533;&#65533;&#65533;&#65533;&#65533;~&#65533;@u
k&#65533;bl&#65533;&#65533;,&#65533;^m&#65533;&#65533;&#65533;&#65533;RD&#65533;&#65533;&#65533;&#65533;&#65533;&#65533;+&#65533;&#65533;&#65533;&#65533;Qn	&#65533;Cr&#65533;&#65533;f-&#65533;&#65533;o&#65533;*&#65533;&#65533;,&#65533;&#65533;&#65533;&#65533;&#65533;i&#65533;&#65533;&#65533;&#65533;R&#65533;&#65533;&#65533;&#65533;&#65533;bl&#65533;&#65533;&#65533;N&#65533;&#65533;x8&#65533;&#65533;Z&#65533;F-~&#1123;&#65533;&#65533;J&#65533;p&#65533;&#65533;+&#65533;&&#65533;&#65533;%&#1590;&#65533;&#65533;&#428;&#65533;&&#65533;&#1486;&#65533;je&#65533;&#65533;W&#65533;m&#221;-&#65533;
&#65533;k-
X&#65533;&#65533;&#65533;-&#65533;&#65533;m&#65533;~&#65533;&#65533;&#65533;&#65533;m&#65533;&#65533;&#65533;f&#65533;,&#65533;&#65533;_&#65533;n&#65533;&#65533;&#65533;.nr&#65533;&#65533;S &#65533;&#65533;&#942;&#65533;Jb&#65533;Bg&#65533;j&#65533;>&#65533;kX&#65533;f&#65533;&#65533;&#65533;&#65533;f&#65533;&#65533;-&#65533;r&#65533;&#65533;&#65533;&#65533;&#65533;#&#34184;&#34990;&#65533;:&#65533;&#65533;&#65533;&#65533;&#65533;)&#65533; &#65533;&#65533;&#65533;,&#65533;&#65533;&#65533;&#65533;&#65533;&#65533;.0&#65533;&#65533;&#65533;&#65533;q&#65533;-&#174970;&#65533;&#65533;&#65533;&#65533;&#65533;J&#65533;&#65533;)&#65533;&#65533;R&#65533;&#65533;J&#65533;&#65533;:&#65533;&#65533;N&#65533;&#65533;"&#65533;&#65533;b&#65533;&#65533;&#65533;.&#65533;.n&#65533;&#65533;n&#65533;1l&#65533;&#65533;&#64981;/&#65533;/Y&#65533;&#65533;&#1070;&#65533;&#65533;&#65533;&#65533;r&#65533;&#65533;&#65533;N|&#65533;&#65533;&#65533;&#65533;*&#65533;&#65533;&#65533;&#1325;F&#65533;&#65533;/&#65533;&#65533;K nI&#1902;&#65533;&#65533;/&#65533;G$&#65533;&#65533;&#65533;&#65533;&#65533;r&#65533;&#65533;&#65533;&#65533;+)&#65533;&#1456;&#65533;Bp&#65533;:@xn&#65533;5&#65533;&#65533;&#65533;^0&#65533;&#65533;n&#65533;&#65533;D&#65533;l&#65533;&#65533;V]&#65533;`&#65533;(W&#65533;&#65533;&#65533;p&#65533;J&#65533;&#65533;&#65533;&#65533;`B&#65533;&#65533;&#65533;.&#65533;&#432;&#65533;p&#65533;&#65533;?0K&#65533;0&#65533;C&#65533;&#65533;&#65533;/&#65533;&#65533;&#65533;
&#65533;1D}&#65533;&#65533;&#65533;&#65533;;&#65533;rhh&#45229;DA&#65533;&#65533;9Bq&#2028;&#65533;&#538;[&#65533;k&#65533;3&#65533;&#65533;N,&#65533;~&#65533;&#65533;,/&#65533;&#65533;BD&#65533;&#65533;&#65533;&#65533;M~&#65533;&#65533;&#65533;&#1071;&#65533;&#65533;&#65533;&#65533;&#65533;&#65533;1&#1280;&#65533;&#65533;&#65533;&#65533;Q&#65533;&#65533;&#65533;"&#65533;!kqo.3r&#65533;&#65533;&#65533;&#1416;&#65533;1&3&#65533;C&#65533;&#65533;&#65533;E&#65533;&#65533;&#65533;&#65533;du&#65533;'&#2033;&#65533;&#65533;2
&#65533;22&#65533;&#65533; &#65533;&#65533;&#65533;&#65533;^'180+w1#?&#65533;&#65533;p35&#65533;&#65533;$&#65533;'P&#65533;Z&#65533;&#65533;&#65533;&#65533;zpm&#65533;Y&#65533;b+&#65533;&#65533;r
&#65533;s~&#65533;7&#65533;n&#1331;='&#65533;&#65533;M1 &#65533;*&#65533;2r&#65533;&#65533;*K&#65533;+c&#65533;A7&#65533;A'&#65533;s&#65533;&#65533;&#65533;M&#65533;&#65533;&#65533;&#65533;&#65533;Q&#65533;H&#65533;VOJ&#65533;&#65533;D&#40584;(&#65533;&#65533;&#65533;RD&#65533;&#65533;1&#65533;&#65533;c&#65533;&#65533;*sX&#65533;&#65533;
c&#65533;J&#65533;&#65533;3G&#65533;@&#65533;t&#65533;^3B&#65533;&#65533;6&#65533;t#&#65533;&#816;a&#65533;C&#65533;&#65533;n&#65533;2&#65533;~&#65533;s6&#65533;&#65533;&#65533;&#65533;&#65533;D&#1361;q&#65533;&#65533;H7q&#65533;&#65533;&<&#65533;s&#65533;X&#65533;&#65533;&#65533;tJ&#65533;&&#65533;s?a&#65533;&#180;LW&#65533;"k&#65533;B&#65533;4Yw&#65533;#&#65533;&#65533;O&#65533;F_2Q&#65533; &#65533;&#1381;&#65533;&#65533;&#65533;&#1203;S&#65533;lT&#65533;]&#65533;W[4&#65533;&#65533;t&#65533;R5aB&#65533;Vs&#65533;&#65533;&#65533;W&#65533;&#65533;5,6c/&#65533;c3t&#65533;5K4P&#65533;&#65533;&#1270;&#65533;&#65533;@&#65533;Qk&#65533;&#65533;&#65533;1&#65533;&#1362;TG&#65533;S&#65533;&#65533;&#65533;&#65533;i7&#65533;>7&#65533;_&#65533;&#65533;`&#65533;K{&#65533;a[.As&#65533;c76Y&#65533;67+TD&#65533;&#65533;I&#65533;&#65533;E&#65533;sv&#65533;g'S&#65533;v]&#65533;v&#65533;&#65533;Er!&#65533;q&#65533;3k&#65533;&#65533;s;&#65533;y&#65533;*&#65533;6&#65533;6m&#2038;m&#65533;&#65533;B?DO&#65533;dG&#65533;&#550;9&#65533;&#65533;&#65533;*&#65533;&#1573;&#65533;&#65533;e&#65533;&#1892;h#w&#1336;p &#65533;X[<G7t&#65533;w&#65533;&#65533;k&#65533;&#65533;u70&#65533;j&#65533;&#65533;x&#65533;&#65533;7&#65533;b6&#1958;&#65533;&#65533;&#65533;&#65533;&#65533;&#65533;&#65533;q&#65533;A~	o&#65533;&#65533;&#65533;@H&#65533;&#65533;:&#65533;<&#65533;v~&#65533;j&#65533;&#65533;&#954;&#65533;_&#65533;&#65533;*6w8x&#65533;Xpo&#65533;,&#65533;"8z&#65533;&#65533;GM&#65533;&#65533;&#65533;;&#65533;s&#65533;&#65533;&#65533;y&#65533;p&#65533;x\|x`&#65533;xsR&#65533;K&#65533;#&#65533;&#65533;&#65533;&#65533;x@w&#65533;@'2&#65533;&#65533;&#65533;m/&#65533;dCrZ&#65533;&#65533;&#65533;&#65533;xT&#65533;^&#65533;K&#65533;]Oxr&#65533;&#65533;&#65533;&#65533;#9&#65533;&#65533;+&#65533;
&#65533;&#65533;&#65533;Kt&#65533;!=&#65533;7l&#65533;&#65533;&#65533;&#65533;&#65533;t&#65533;o&#65533;vw&#65533;&#65533;&#65533;8&#65533;}s&&#65533;Fl&#65533;&#65533;I&#65533;&#65533;&#65533;6x'/3D&#65533;4&#65533;&#65533;C&#65533;&#65533;o&#65533;&#65533;&#65533;&#65533;&#65533;&#65533;0.y&#65533;!&#65533;&#65533;J&#65533;:J&#65533;~o&#65533;[&#65533;&#65533;Ssb&#65533;&#65533;/&#65533;c&#65533;&#65533;&#65533;&#65533;&#65533;d7P&#65533;bQ&#65533;&#65533;&#65533;&#65533;UIz&#65533;&#65533;&#65533;y|Ow0y&#65533;&#65533;g&#65533;&#65533;7;&#65533;W&#65533;s&#65533;
&#65533;&#65533;D&#65533;&#65533;&#65533;
&#65533;
&#65533;o&#65533;&#65533;&#65533;9&#65533;&#65533;a&#65533;z&#1102;&#65533;X&#1018;&#65533;&#65533;&#65533;&#65533;&#65533;&#65533;yg&#65533;f6&#65533;&#65533;1&#65533;&#65533;&#65533;&#65533;g&#65533;zz&#65533;j&#65533;&#65533;|Gs&#65533;;;&#65533;Sl8&#65533;&#3656;&#65533;&#65533;%&#65533;&#65533;4&#65533;&#65533;&#65533;&#65533;>3&#65533;b&#65533;L&#65533;;&#65533;&#65533;&#65533;&#65533;&#65533;:&#65533;c&#65533;&#65533;&#65533;&#65533;&#65533;*P&#65533;&#65533;&#65533;&#65533;&#65533;f&#65533;&#65533;&#65533;;x^&#65533;}&#65533;&#65533;&#65533;&#65533;&#65533;G&#65533;&#703;r&#65533;&#1780;&#65533;&#65533;&#289;&#9759;&#65533;&#65533;&#65533;k&#65533;&#65533;|&#65533;+|#&#65533;:&#65533;&#65533;9&#65533;G&#65533;&#65533;O<&#65533;}&#65533;W&#65533;&#65533;&#65533;&#65533;o&#65533;FTt&#65533;&#65533;_&#65533;.&#65533;&#65533;\&#65533;	Kq)&#65533;&#65533;&#65533;&#65533;&#65533;|M(&#65533;&#521;&#65533;&#65533;&#65533;&#65533;mt&#65533;&#65533;_;&#65533; &#65533;&#65533;&#65533;&#65533;&#65533;&#65533;^~~;&#65533;?<&#65533;&#65533;&#65533;&#65533;&#65533;&#65533;#=y$&#65533;{&#65533;-&#65533;&#504;B}&#65533;>&#65533;qS&#65533;&#65533;&#65533;`=|&#65533;j&#65533;#&#65533;&#65533;X&#65533;&#65533;=&#65533;+&#65533;&#1655;<&#1703;&#65533;&#65533;&#65533;&#65533;&#65533;S&#65533;&#65533;&#65533;&#65533;"&#65533;}&#65533;&#65533;|&#65533;&#65533;}&#65533;&#65533;&#65533;&#65533;[s&#65533;&#65366;&#65533;&#65533;&#65533;&#65533;&#65533;4]&#65533;&#65533;&#65533;cr&#65533;&#65533;g&#65533;9&#65533;G&#65533;&#65533;&#65533;&#65533;c&#65533;&#65533;g=&#65533;M&#65533;&#1519;<&#65533;g&#65533;&#65533;g&#65533;&#1595;&#65533;&#65533;&#65533;&#65533;&#65533;f&#65533;i&#65533;&#65533;J&#65533;>K	A&#65533;W&#65533;&#65533;;<&#1975;~&#65533;&#65533;&#65533;&#65533;&#65533;&#65533;&#65533;&#65533;&#1492;N3D&#65533;%:&#65533;&#65533;>&#7629;&#65533;&#65533;Get&#65533;W&#65533;}4&#65533;&#65533;&#65533;&#65533;&#65533;&#65533;&#65533;&#65533; T xB&#65533;#(P@,1&#65533;P&#65533;x&#65533;&#135;7&#65533;&#65533;&#65533;!CF&#65533;!GH&#65533;4ieJ"+Y&#65533;BldL&#65533;Bh&#1460;9&#65533;c&#65533;3s&#65533;&#65533;&#65533;&#65533;cP&#65533;4&#65533;5&#65533;&#65533;KM4&#65533;&#65533;&#1320;6`&#65533;P&#65533;&#65533;Z&#65533;r&#65533;&#65533;&#65533;&#49262;c&#65533;As&#65533;lZ&#65533;k&#1650;&#65533;&#65533;O\:v&#4017;{&#65533;&#65533;&#65533;z&#65533;&#65533;5K&#65533;&#65533;4&#65533;&#596;)&#65533;&#65533;pb&#328;&#65533;&#65533;q<&#65533;qd&#65533;f^<sf1&#65533;&#192;&#65533;&#65533;&#65533;b&#65533;&#65533;&#65533;&#1954;&#65533;4j&#1259;Qgq&#65533;&#65533;&#1651;&#65533;T!f&#65533;vm&#1914;sK&#65533;&#65533;Jp&#65533;O&#65533;7&#65533;yr&#65533;J&#65533;7w&#65533;&#65533;&#65533;&#65533;fmx&#65533;&#65533;&#65533;V74mA&#65533;*&#65533;&#65533;'&#635;4?&#65533;&#921;*o&#65533;&#65533;&#65533;hP&#65533;G&#65533;T&#65533;?&#65533;&#65533;R&#65533;Z&#65533;@&#65533;&#65533;+&#65533;,&#65533;&#65533;&#1858;K.&#65533;&#65533;&#65533;B&#65533;d&#65533;2&#65533;*&#65533;&#65533;B	5&#65533;2&#65533;,&#65533;P&#65533;&#65533;D&#65533;&#65533;D&#65533;X;&#65533;&#65533;U&#65533;&#65533;E&#65533;z&#65533;m&#65533;)dn&#65533;&#65533;;&#65533;&#65533;&#65533;n|&#65533;&#65533;&#65533;&#65533;x&#65533;&#65533;&#65533;&#65533;&#65533;n&#65533;"3&#65533;O!`&#35431;&#65533;Z&#65533;&#573;(&#1755;&#65533;=&#65533;|&#65533;o&#65533;,&#65533;&#65533;&#65533;&#65533;&#65533;I"&#65533;&#65533;18&#65533;&#65533;	'|&#65533;&#65533;&#65533;&#65533;/5-&#65533;N&#65533;*&#65533;3&#65533;9&#65533;q&#65533;>K4&#65533;Y&#65533;&#65533;$r&#65533;Cc&#65533;&#1143;m&#65533;Q&#65533;Hyd.dOH#&#65533;KS&#65533;<MrI`x&#65533;&#1308;&#65533;K/JT&#65533;\&#65533;I\&#65533;N&#65533;d&#65533;aK.&#65533;&#65533;&#65533;;&#65533;2&#65533;t&#65533;2	&#65533;X3&#65533;D&#65533;&#65533;r&#1655;"\&#65533;&#65533;&#65533;$"lO:&#65533;&#65533;3Z&#65533;&#65533;&#65533;&#65533;@	&#1910;&#65533;&#65533;<&#65533;&#886;gd&#65533;Q&#65533; &#65533;tR&#65533;*&#65533;&#65533;&#65533;L;&#65533;N&#65533;"&#65533;bH&#65533;&#65533;J&#65533;'&#65533;<&#65533;&#65533;&#65533;V]&#65533;&#65533;&#1984;&#65533;&#65533;Xkm&#65533;&#65533;&#65533;&#1385;&#65533;.&#65533;W_&#65533;;p&#1546;&#346;&#65533;X9&#65533;&#65533;8&#65533;7&#65533;&#65533;&#65533;ZhC&#408;&#65533;h&#65533;=9[nU&#386;e&#65533;&#65533;-7q&#65533;&#65533;Q&#65533;r&#65533;E&#65533;&#65533;&#65533;&#65533;h)$+&#65533;&#65533;L&#65533;"2&#65533;&#65533;3&#65533;|Y&#65533;`&#65533;&#65533;v&#65533;&#65533;&#65533;&#1029464;[&#65533;&#65533;&#65533;&#1882;k&#65533;&#65533;&#65533;d&#65533;&#65533;&#65533;&#13275;&#65533;pdiI&#1427;m:QFy&#24123;&#65533;q_E&#65533;&#65533;Qso&#65533;;&#65533;&#65533;:3&#65533;&#65533;&#65533;&#65533;8&#65533;N&#65533;&#65533;)&#65533;&#65533;&#65533;(Q&#65533;n&#65533;#&#65533;yV&#65533;&#2286;&#65533;na&#65533;'&#65533;&#65533;&#65533;=&#65533;&#65533;&#65533;&#65533;{l&#65533;&#65533;5&#65533;l;&#65533;V;&#1022;&#65533;~&#65533;&#183;e&#65533;&#65533;&#65533;]^&#65533;n&#65533;&#65533;&#65533;&#65533;&#65533;&#65533;v&#65533;&#65533;!n&#65533;&#65533; w&#65533;yM&#65533;(&#65533;&#65533;UR&#65533;&#65533;&#65533;&#267002;&#65533;z&#65533;>2&#65533;&#65533;\>&#65533;?&#65533;&#65533;&#65533;&#65533;4&#65533;t&#65533;&#65533;/&#65533;&#65533;[&#65533;}&#65533;R&#65533;&#65533;m&#65533;&#51165;v&#65533;]&#1469;&#65533;}&#65533;&#65533;8&#65533;&#65533;t6)+&#65533;x&#65533;&#65533;&#65533;D&#65533;&#489;!m&#65533;*&#65533;&#65533;&#65533;&#65533;@&#65533;&#65533;&#65533;m(&#65533;&#65533;&#65533;&#65533;&#65533;&#577;	a&#1635;\&#65533;&#65533;>&#65533;@e&#65533;*&#65533;&#65533;&#65533;@G>&#65533;&#65533;b
b&#65533;i!&#65533;&#65533;&#65533;t{&#65533;S&#65533;4&#65533;&#364;&#65533;~&#65533;&#65533;&#65533;R&#65533;-n&#65533;&#65533;1&#65533;&#65533;X.&#65533;&#65533;8&#65533;&#65533;&#65533;&#16548;&#65533;1&#65533;]&#65533;&#65533;
)&#65533;ALp &#65533;&#65533;&#65533;EJ&#65533;&#65533;&#65533;&#65533;&#65533;&#65533;0&#65533;&#65533;\&#65533;{`2&#65533;5&#65533;&#65533;<L|&#65533;z&#65533;&#65533;%&#207;&#65533;&#65533;&#65533;&#65533;&#65533;&#65533;&#65533;&#359;&#65533;C&#65533;&#65533;a9D"1I&#65533;&#65533;&#65533;&#65533;&#65533;DK&#65533;mGR&#65533;&#65533;.5&#65533;r&#65533;&#65533;Z&#65533;
&#65533;&#65533;cl&#65533;q*&#65533;#&#65533;X&#65533;2&#65533;2>J!&#65533;+8F6^&#65533;SD&#65533;&#65533;*&#65533;G>&#65533;2t&#65533;,1
&#65533;Gr}&#65533;&#65533;a#&#65533;&#65533;&#65533;-&#65533;&#65533;<t&#65533;#W&#282;HJ&#65533;&#65533;&#65533;rb&#1928;s&#65533;Kb&#65533;&#65533;&#65533;&#65533;@JQn*&#65533;&#65533;4&#65533;c&#65533;&#675;&#65533;&#65533;&#65533;l^&#65533;HEub&#65533;&#65533; 9&#65533;&#28778;&#65533;pb&#65533;1&#65533;I&#65533;?&#65533;}&#65533;L&BG&#65533;&#65533;LSD&#964;&#65533;CiH&#65533;&#1114;+&#65533;&%&#65533;&#65533;'p&#65533; &#65533;f%&#65533;&#65533;3&#65533;&#65533;&#65533;&#65533;&#162;9&#65533;b&#65533;x&#65533;s,8e;&#65533;&#65533;x&#65533;&#65533;4&#65533;'&#65533;&#65533;&#65533;&#65533;&#65533;&#65533;zh&#65533;DP&#65533;&#65533;&#65533;	U&#65533;&#65533;2)&#65533;&#65533;ky&#65533;u&#65533;&#65533;LE?&#1099;V&#65533;vY&#65533;&#65533;$&#65533;ERsy&#65533;&#65533;,&#65533;XM&#65533;&#65533;Z&#1111;&#65533;Z&#65533;s&#1013;.&#294;&#65533;Lg	&#65533;&#65533;&#65533;$eP&#65533;v&#65533;&#65533;N&#65533;&#65533;R&#65533;&#65533;&#65533;b!&#65533;Q	&#65533;&#1317;"&#65533;&#65533;M&#65533;jg~8Q&#65533;0&#65533;&#65533;&#65533;d&#65533;z&#845;z&#65533;	MpTXo$V&#65533;&#65533;:'&#65533; &#65533;&#65533;%4&#65533;nW&#65533;&#65533;)ENY&#65533;}&#65533;vht&#65533;&#65533;^zZ&#65533;6&#65533;&#65533;=&#65533;`Cg&#1586;&#65533;&#65533;&#65533;nb&#65533;&#65533;D:V&#65533;&#1458;e&#65533;[Y&#65533;r&#65533;&#65533;&#65533;&#65533;&#65533;&#1954;&#65533;Ysy5], <)$&#65533;~&#65533;i=&#65533;?k&#65533;Z&#65533;&#65533;&#22893;.&#65533;&#65533;&#65533;2&#65533;&#65533;&#65533;&#65533;-&#65533;[&#65533;&#65533;&#65533;&#65533;&#65533;$&#65533;o=6\&#65533;&#1528;QE.&#65533;&#65533;e\&#65533;&#65533;&#65533;G&#65533;&#65533;t3&#65533;Y&#65533;&#65533;U&#65533;&#65533;&#65533;&#65533;W&#65533;n%&#65533;l&#65533;&#65533;*&#65533;&#65533;&#1240;&#65533;&#65533;&#65533;&#65533;&#65533;J&#65533;1Lb&#65533;&#65533;v&#65533;&#65533;&#65533;oA%&#65533;&#65533;&#65533;M&#65533;&#65533;&#65533;&#65533;\&#65533;&#65533;o&#65533;T&#65533;&#65533;&#65533;%&#65533;2.<&#65533;&#65533;&#65533;&#65533;&#65533;&#65533;&#65533;&#65533;g&#65533;G&#65533;1J-LZ# &#65533;&#27694;&#65533;;W&#65533;nQL~&#65533;x+&#65533;&#65533;&#65533;&#65533;&#65533;`v&#65533;}&#65533;&#65533;&#65533;V&#65533;4N&#65533;&#65533;&#65533;&#65533;&#65533;&#65533;&#65533;&#65533;&#65533;(&#65533;t&#65533;&#544;&#65533;[&#65533;/&#65533;&#65533;C&#65533;S&#65533;&#65533;&#65533;&#1813;+gQh&#65533;&#65533;&#65533;mYf&#65533;&#65533;V&#65533;.nq1&#65533;f5O&#1385;q&#65533;4Y&#65533;&#65533;&#65533;s&#65533;s&#65533;&#65533;|g<[94&#217;Y&#65533;'&#11348;&#65533;&#65533;4a&#65533;O&#65533;&#1574;&#1276;&#65533;&#65533;&#65533;&#65533;}&#65533;&#65533;&#65533;&#65533;&#65533;&#65533;&#65533;s7&#65533;&#65533;&#65533;&#65533;j1&#65533;&#65533;&#65533;fD&#65533;0Ue&#65533;A&#65533;`&#65533;f&#1316;&&#65533;vM}j&#65533;&#65533;x&#65533;T&#65533;?&#65533;e/&#65533;&#65533;&#65533;&#1397;&#65533;m4&#65533;&#65533;[&#65533;&#65533;]&#65533;Bx&#65533;k{&#65533;&#65533;D-&#65533;&#65533;+&#65533;&#65533;A>&#65533;~&#65533;n&#65533;&#65533;Np&#65533;D&#65533;&#65533;?&#65533;q&#65533;m&#65533;&#65533;&#65533;&#65533;&#65533;fT&#65533;Ak.&#65533;V &#1420;&#65533;+&#65533;&#65533;&#65533;&#65533;^e+&#65533;&#896;&#65533;INo&#65533;\&#65533;&#65533;V9n&#65533;&#65533;rb&#65533;&#65533;q&#65533;&#65533;&#65533;&#65533;]&#65533;&#65533;&#65533;&#65533;mW]&#65533;mN&#65533;G&#65533;YP0[&#65533;&#65533;&#65533;
qn;&#65533;&#65533;&&#65533;&#65533;wn&#65533;&#65533;k&#65533;g+&#65533;&#65533;N&#65533;&#65533;k`&#65533;.&#65533;&#65533;P&#65533;&#65533;ra&#65533;|&#65533;07&#65533;&#65533;f^sL\&#6521;&#65533;&#65533;&#65533;~&#65533;&#65533;&#65533;&#65533;[u8&#1101;qoC&#65533;Q&#65533;&#65533;y&#146;&#65533;&#65533;&#1965;o&#65533;&#65533;myW&#65533;&#65533;&#65533;&#137;&#65533;&#65533;X&#974;&#65533;&#1277;r&#65533;&#65533;&#65533;&#65533;&#65533;&#65533;&#65533;&#65533;&#65533;-&#65533;&#65533;9o&#65533;&#65533;&#65533;ps&#65533;=&#65533;&#1109;n&#65533;I&#65533;&#65533;&#65533;&#65533;&#65533;x&#65533;&#65533;&#65533;t0&#65533;&#65533;:=&#65533;&#65533;)mm&#65533;A&#65533;&#65533;]<&#65533;&#65533;&#65533;u&#65533;@&#65533;b&#65533;&#65533;&#65533;kXc&#65533;&#65533;&#65533;m&#65533;t&#65533;,&#65533;&#65533;P+&#65533;7C&#65533;{&#65533;&#65533;yw&#65533;&#65533;&#65533;&#65533;j5|a&#65533;&#65533;{_&#65533;&#65533;&#65533;&#65533;&#65533;7&#65533;x&#65533;&#65533;^&#65533;F&#65533;&#65533;&#65533;]nf&#65533;Gz&#65533;17;&#65533;:M&#65533;;&#65533;&#65533;<&#65533;&#65533;^;&#37630;F&#65533; &#970;&#65533;&#65533;
0&#65533;&#65533;&#65533;&#65533;&#65533;c&#65533;&#65533;&#65533;z	&#65533;&#65533;I&#65533;&#65533;&#65533;&#65533;&#65533;&#65533;&#65408;m&#65533;<&#65533;&#65533;PL&#65533;&#65533;m&#65533;e>m5&#65533;E&#65533;:&#65533;&#65533;&#65533;&#65533;&#65533;&#65533;&#65533;&#65533;6&#65533;o&#65533;J&#65533;g&#65533;&#65533;&&#65533;V*&#65533;&#65533;&#65533;&#65533;g&#65533;&#65533;&#65533;&#65533;b&#65533;H*&#65533;&#65533;.MWl&#65533;8P&#65533;&&#65533;&#65533;$&#65533;t&#65533;&#65533;&#65533;&#65533;&#65533;H0eF&#65533;Q~&#65533;3&#1934;&#65533;\&#65533;&#65533;&#65533;&#65533;&#65533;&#65533;#e&#65533;&#65533;&#65533;&#65533;R&#65533;&#65533;t&#65533;&#65533;&#65533;O&#65533;&#65533;P@&#65533;oL&#65533;&#65533;&#65533;&#65533;&#65533;&#65533;&#65533;&#65533;O&#65533;&#812;&#65533;Dp3-[B&#65533;&#65533;R00:&#65533;&#65533;&#65533;C&#995;&#65533;&#656;&#65533; ,&#65533;&#944;&#65533;&#65533;&#65533;&#65533;&#65533;&#65533;pIc&#65533;
&#65533;&#694;&#65533;&#65533;0&#65533;&#65533;Fq&#65533;p&#65533;&#65533;&#65533;(-
//!&#65533;
	&#65533;
&#65533;&#65533;D_qC&#65533;w&#65533;&#65533;!Q0&#65533;0&#65533;~&#65533;g&#65533;(&#65533;&#65533;&#65533;6&#65533;>Qso+H&#65533;O1&#65533;&#65533;&#65533;&#65533;>0[&#65533;&#65533;&#65533;&#65533;bg1QKC&#65533;F&#65533;&#65533;~&#65533;#l&#1105;&#65533;&#805;&#65533; 9.q&#65533;p&#65533;Q&#65533;+&#65533;"&#65533;&#65533;p&#65533;&#65533;&#65533; &#65533;&#65533;&#65533;Lq&#65533;&#65533;&#711;&#65533;&#65533;&#65533;Q&#65533;q&#65533;&#65533;q&#65533;`&#65533;v&#65533;&#65533;&#65533;&#65533;#}09X&#65533;`b"]&#65533;&#65533;&#65533;!j&#65533;&#65533;&#65533;&#65533;$&#65533;mS&#65533;&#65533;&#65533;&#65533;&#65533;&#65533;&#65533;&#65533;&#65533;.&#873;&#65533;11j5&#65533;&#65533;.!oQ"&#65533;fDo&#65533;*&#65533;(C&#65533;"&#65533;&#65533;Py&#65533;#1Iu`%&#65533;1&#65533;0yL&#65533;Q&#65533;&#65533;.&#65533;&#65533;&#65533;%e&#65533;+&#65533;&#65533;&#65533;&"	SRYO&#65533;'r!{&#65533;!Md-A=K#&#65533;&#65533;K/&#65533;&#65533;&#65533;&#65533;V&#65533;D&#65533;&#65533;&#65533;N&#65533;&#65533;&#65533;$M&#65533;&#65533;&#1936;$&#65533;&#65533;+&#65533;&#65533;@,&#65533;o&#65533;B&#320;-&#65533;~p&#1650;&#868;&#65533;&#65533;&#65533;(&#65533;&#65533;R4G&#65533;&#65533;GG&#65533;&#65533;.&#65533;#&#65533;*&#65533;#X-&#65533;R&#65533;|&+A&#65533;+C17[&#65533;&#65533;7!&#65533;7&#65533;&#65533;l&#1202;3&#65533;J&#65533;~83&#65533;1&#65533;&#65533;4&#65533;S&#65533;&#65533;&#65533;)Y&#65533;&#65533;,&#1830;&#65533;Z/*N&#65533;z@;s&#65533;&#65533;&#65533;&#65533;&#65533;j&#65533;&#64818;<&#65533;&#65533;7S&#65533;&#289;~&#65533;8&#65533;P3&#65533;O9=&#65533;3G&#65533;9IS&#65533;&#65533;&#65533;&#518;&#65533;4&#65533;n&#65533;/&#65533;&#65533;&#65533;CT@ 6Y&#65533;$&#65533;&#65533;&&#65533;0&#851;&#65533;"XR&#65533;&#65533;&#65533;&#65533;={X&#65533;&#65533;&#65533;2&#65533;&#65533;!uR&#65533;&#65533;&#65533;>&#65533;F&#65533;&#65533;&#65533;&#65533;:&#65533;&#65533;&#65533;?&#65533;+&#65533;&#65533;S&#65533;T&#65533;&#65533;Sm&#65533;*7&#65533;&#65533;nS0&#65533;3=_&#65533;1&#65533;p&#65533;&#65533;&#1066;&#65533;&#65533;&#65533;2>&#65533;rD/C!&#65533;D&#65533;&#1242;"24&#65533;&#65533;(_T4)2Fk&#65533;STKU-&#65533;&#65533;Gx&#65533;Vhe&#65533;&#65533;r4%&#65533;#td&#65533;A&#65533;11}&#65533;&#65533;&#65533;&#65533;=&#65533;&#65533;&#65533;dH[&#65533;&#65533;2I&#65533;9I&#65533;O&#65533;&#65533;&#6411;#&#65533;TEY3&#1836;t#&#65533;&#65533;&#65533;&#65533;;&#500;&#65533;&#65533;s&#1748;+7&#65533;&#65533;&#65533;&#65533;&#65533;&#65533;1958-&#65533;k&#65533;t&#65533;&#65533;&#65533;T&#65533;&#65533;&#65533;
Y0DU.icf&#65533;:&#65533;:&#65533;&#65533;E&#65533;&9T&#65533;&#65533;TF&#65533;
H&#65533;&#65533;L&#65533;&#65533;L/UXQ&#65533;M}&#65533;:&#65533;T/&#65533;S&#65533;rY&#65533;s<&#65533;3/&#65533;TN&#65533;&#65533;&#65533;OPId&#65533;TuU&#65533;rP&#65533;&#65533;(5Rv&#65533;Q%&#65533;Vs&#65533;V&#65533;4&#65533;&#65533;&#1380;r&#65533;&#65533;&#65533;	X&#65533;mA&#65533;&#65533;<I&#65533;&#65533;:g7&#65533;0Y3&#65533;Y&#65533;RH&#65533;&#65533;C3&#65533;&#65533;&#65533;D&#65533;O&#65533;&#65533;&#502;"&#65533;&#65533;v&#65533;&#65533;Oo&#65533;`&#65533;&#65533;n_&#65533;]&#65533;&#65533;&#65533;&#65533;!&#65533;&#65533;3&#65533;R&#65533;&#65533;cUB&#65533;TS?GSQ_OV&#65533;b&#65533;&#65533;&#65533;&#65533;[&#65533;&#65533;Z&#65533;&#65533;e&#65533;&#65533;&#65533;&#65533;U&#65533;&#65533;&#65533;&&#65533;Vw6	z6b&#65533;L&#65533;r&#65533;b-6&#65533;&#65533;&#65533;W&#65533;M&#65533;&#65533;&#65533;x&#65533;XWn&#65533;~&#65533;k&#65533;e&#65533;q_&#65533;j#/&#65533; &#65533;&#65533;Z&#65533;U`m69&#65533;t9oQaAS&#65533;b&#65533;V&#65533;Ug(Gf&#65533;m&#65533;V]&#65533;vm&#65533;vR&#65533;&#65533;&#65533;&#65533;&#65533;&#65533;&#65533;5G&#1006;&#65533;D&#65533;&#65533;ud;Uj&#65533;&#65533;&#65533;&#65533;&#65533;&#65533;&#65533;tk&#65533;&#65533;D&#65533;&#65533;e&#65533;5li&#65533;TE&#65533;lC&#65533;&#65533;&#65533;g&#65533;Vg&#65533;&#65533;m&#65533;s&#65533;#mpR}&#65533;iy&#853;&#65533;o%@&#65533;&#65533;TpKjSVe&#65533;&#65533;p&#65533;&#65533;j&#65533;	#&#65533;&#65533;j&#65533;8C#r?&#65533;%&#65533;T6&#65533;*&#65533;l&#65533;m&#65533;&#65533;&#33847;b/&#65533;RF&#65533;ts&#65533;&#65533;VW^&#65533;^y&#65533;Bwv _&#65533;&#320;-x&#65533;&#65533;D&#65533;Emac0&#65533;&#65533;Vy&#65533;W}&#65533;#t&#65533;r&#628;&#65533;G&#65533;>vz&#65533;&#65533;ua&#65533;Y3t{iR&#65533;&#65533;`{7|&#65533;&#65533;)W&#524;w}X	&#65533;&#65533;}MBG2d&#65533;4X;VzoS&#65533;&#65533;q vw{&#65533;5wwW!&#65533;s&#65533;&#65533;&#65533;k'&#65533;|&#727;F&#65533;&#65533;&#65533;"&#65533;<Tx&#65533;[&#65533;m&#65533;S&#65533;&#65533;%x&#65533;&#65533;l/k(4d%xd&#65533;&#65533;@hW&#65533;&#65533;W&#65533;&#65533;8&#65533;<&#65533;@8&#65533;E&#65533;`I&#65533;&#65533;&#65533;:&#1541;&#65533;&#65533;&#65533;&#65533;9&#65533;%d8%&#65533;H&#65533;&#65533;y&#65533;Ri&#65533;v&#65533;&#65533;&#65533;1T&#65533;&#65533;t7x&#65533;&#65533;&#1096;&#65533;-&#65533;X&#65533;&#65533;&#65533;&#65533;&#65533;&#65533;gS&#65533;&#1762;&#65533;=&#65533;&#1550;&#65533;&#1546;&#1381;&#65533;&#65533;r&#65533;&#65533;&#715;&#65533;&#65533;&#65533;&#65533;&#65533;&#65533;&#65533;&#65533;8&#65533;n&#65533;&#65533;&#65533;;&#65533;f&#65533;&#65533;&#65533;&#65533;&#65533;kG&#65533;8&#65533;&#65533;&#65533; &#65533;&#65533;&#65533;&#65533;X&#65533;&#65533;&#65533;9T&#65533;$&#65533;&#65533;h&#997;&#65533;XIY&#65533;&#65533;&#65533;	T&#65533;W&#65533;&#65533;&#65533;&#65533;er`iU;o3&#65533;IN&#65533;&#65533;&#65533;&#5939;xc&#65533;&#65533;&#65533;5%&#65533;7&#65533;&#65533;&#65533;$&#65533;&#65533;1'&#65533;8&#65533;&#65533;&#65533;&#65533;&#1972;"^Q&#65533;G&#65533;&#65533;X&#65533;&#65533;&#65533;a&#65533;&#65533;0&#65533;dV&#65533;&#65533;&#65533;&#65533;Vxy&#65533;(&#65533;&#65533;$&#65533;&#1496;&#65533;e&#65533;&#65533;Y&#65533;&#65533;x&#65533;;&#65533;&#65533;&#1108;cK&#65533;&#65533;R&#65533;&#65533;4&#65533;&#65533;N&#65533;&#65533;kw&#65533;V&#65533;&#65533;RC&#65533;y&#65533;&#65533;&#1371;&#65533;{&#65533;QL&#65533;S&#65533;&#65533;N&#65533;f&#65533;&#65533;&#65533;u&#65533;&#65533;y&#65533;&#65533;&#65533;&#65533;H&#65533;R&#65533;*&#65533;ym&#65533;&#65533;&#1374;&#65533;&#65533;u&#65533;&#600;&#65533;&#65533;&#65533;&#65533;&#65533;S&#65533;z&#65533;&#65533;&#65533;&#65533;9&#65533;&#65533;i&#65533;&#65533;q9&#65533;&#65533;&#65533;&#65533;J&#65533;U&#1081;&#65533;&#65533;Y&#65533;s&#65533;@q&#65533;QK&#65533;Z&#65533;&#65533;&#65533;9&#65533;&#65533;-&#1572;&#65533;Y&#65533;&#65533;U6Z&#65533;P&#65533;:&#65533;&#65533;Z5&#65533;&#65533;&#65533;	:x&#65533;E&#65533;m&#65533;&#65533;$,&#65533;w&#1697;a&#65533;&#65533;3&#65533;=bi&#65533;2Z&#65533;3&#65533;&#65533;&#740;&#65533;~&#65533;&#65533;&#65533;5&#65533;&#65533;u3&#1576;&#65533;&#65533;&#65533;6&#65533;^&#65533;&#65533;&#65533;&#65533;&#65533;u&#65533;Ox&#65533;(z}&#65533;&#65533;&#65533;%l&#65533;&#65533;{Z=fXTtj&#65533;&#65533;7&#65533;&#65533;&#65533;G&#65533;^&#65533;N&#65533;&#65533;&#65533;j&#65533;&#1705;3&#1582;O&#65533;zSr.&#65533;&#65533;&#65533;{k'&#65533;&#65533;&#65533;&#65533;
;)u}&#65533;Z&#65533;&#65533;&#1628;=U&#65533;xb&#65533;&#65533;&#4326;f	o{0&#65533;&#65533;&#65533;[u&#65533;&#65533;&#65533;&#65533;&#65533;^E&#65533;&#65533;{&#65533;6&#65533;&#65533;&#65533;D&#65533;UF&#65533;&#65533;Z&#65533;{lg&#65533;&#65533;x&#65533;&#984;;&#65533;&#65533;&#65533;&#65533;&#65533;&#65533;&#65533;&#65533;A&#65533;=&#65533;8&#65533;&#65533;&#1714;&#65533;y&#65533;&#65533;&#65533;B&#65533;&#65533;&#65533;d&#65533;&#65533;&#65533;&#22715;k&#65533;&#65533;&#65533;&#65533;&#65533;.s&#65533;c&#65533;[&#65533;&#65533;	&#65533;"k&#65533;&#65533;m{&#65533;{&#65533;&#65533;&#65533;&#65533;%&#65533;&#65533;^&#65533;&#65533;]&#65533;5&#65533;&#65533;[b&#65533;&#65533;&#65533;(&#65533;&#65533;}&#65533;&#65533;&#65533;&#65533;&#65533;P&#65533;f&#65533;MD,.&#65533;&#65533;n&#65533;&#65533;&#65533;&#65533;&#65533;Uh|&#65533;&#65533; &#65533;&#65533;&#65533;} r&#65533;&#1473;&#65533;&#451;%&#65533;&#65533;{&#65533;t&#65533;q,&#65533;v]9Y;&#65533;k>&#65533;&#65533;&#65533;&#65533;;&#65533;[&#1781;&#65533;&#65533;.&#65533;5&#65533;&#633;&#65533;&#65533;&#65533;e\&#65533;s&#65533;=<&#65533;&#65533;o7&#65533;X&#65533;&#65533;&#65533;&#65533;w&#487;v&#65533;}&#65533;p&#65533;||&#65533;&#65533;&#65533;&#65533;|&#65533;&#65533;8a&#65533;&#65533;&#609;<?&#473;&#65533;Y&#1541;&#65533;&#65533;I&#65533;|&#65533;&#65533;|ql<&#65533;W&#65533;&#65533;f&#65533;&#65533;&#65533;U&#65533;Ys&#65533;	yj&#65533;S@&#65533;<&#65533;y>&#65533;<&#65533;&#65533;\&#65533;&#65533;[!&#65533;&#65533;3&#65533;&#65533;[}&#65533;&#65533;&#65533;&#65533;\&#65533;G&#65533;J&#65533;&#65533;n&#65533;&#65533;&#65533;&#1561;&#65533;&#65533;-<&#65533;&#65533;v;&#65533;y&#65533;_7X&#65533;&#65533;7XD&#65533;)&#65533;&#65533;&#65533;

&#65533;&#65533;<&#65533;p&#407;?&#65533;&#65533;&#65533;|=&#65533;]J&#65533;<&#65533;=&#65533;Q&#65533;o&#65533;U&#65533;&#65533;JX&#65533;&#65533;&#1373;Q&#65533;Q:&#65533;I&#65533;&#65533;&#65533;&#65533;i&#65533;&#65533;&#65533;3+&#1517;&#65533;&#65533;y&#65533;%i&#65533;&#65533;&#65533;.k&#65533;J!V&#65533;&#65533;&#65533;I&#65533;Z&#1617;}&#65533;&#65533;eq&#65533;&#65533;7&#65533;p&#65533;&#1709;&#65533;&#65533;&#65533;f&#1731;&#65533;&#65533;&#1482;&#65533;&#65533;o&&#65533;&#381;&#65533;&#65533;3P&#65533;E&#65533;[{8&#65533;&#65533;9Q&#65533;&#65533;-&#65533;&#65533;&#65533;&#65533;&#65533;&#65533;I&#65533;;&#65533;&#65533;&#65533;&#65533;&#65533;b{&#65533;6&#65533;O&#65533;&#65533;&#65533;&#65533;B9&#65533;q&#65533;&#65533;o&#65533;}&#65533;&#65533;&#65533;)|&#65533;&#65533;$zv&#65533;w&#65533;m&#65533;&#65533;&#65533;V)&#65533;&#65533;&#65533;<xZ&#12480;&#65533;=&#65533;J&#65533;&#65533;C&#65533;A5u&#65533;q&#65533;&#65533;	&#65533;o&#65533;S&#65533;&#65533;&#65533;7e~GVX&#65533;]&#65533;&#65533;}&#65533;y&#65533;"&#65533;&#65533;^&#65533;&#65533;}&#65533;u&#65533;&#65533;&#65533;&#65533;&#65533;?2&#65533;BYpjS&#65533;&#65533;&#65533;N&#65533;&#65533;~c&#65533;&#65533;>&#65533;&#65533;&#65533;&#65533;&#37112;&#1729;e9Zx&#65533;^v$J)&#65533;&#65533;&#65533;&#65533;&#65533;&#65533;}&#65533;?&#65533;?&#65533;%&#1214;_&#65533;&#65533;&#65533;!&#65533;&#65533;kI&#65533;]%&#65533;t&#65533;Yt"&#65533;&#65533;&#65533;r&#65533;&#65533;^&#65533;I&#65533;&#65533;_&#65533;1&#65533;&#65533;&#65533;&#2001;&#65533;m&#65533;&#891;&#959;^&#65533;(r&#65533;+&#65533;g&#65533;&#65533;!&#65533;&#65533;^U&#65533;&&#65533;&#65533;&#65533;`R&#65533;FW&#65533;&#268;&#65533;&#65533;&#65533;&#65533;=&#65533;&#65533;&#65533;QVu&#65533;]&#65533;&#65533;Ru/&#65533;&#65533;m>&#65533;&#65533;4&#65533;&#65533;K\&#65533;?&#65533;A&#65533;h)&#65533;&#65533;&#65533;&#65533;&#65533;&#65533;&z&#65533;&#65533;};&#65533;&#65533;&#65533;a&#65533;L1&#65533;&#65533;,&k&#65533;&#65533;&#65533;&#65533;&#65533;yO&#65533;_&#65533;M_&#65533;&#65533;&#65533;&#65533;&#380;k&#65533;:X "&#65533;&#65533;&#65533;&#65533;~&#65533;&#65533;{&#65533;&#1155;]5}~&#65533;&#65533;&#65533;&#65533;&#65533;<&#1342;&#65533;f&#65533;&#1637;&#65533;K>v:oE&#65533;z&#65533;&#65533;&#65533; &#65533;&#65533;t&#65533;=&#65533;&#65533;&#65533;&#65533;&#65533;&#65533;&#65533;&#65533;&#65533;e&#65533;s\&#65533;[&#65533;&#65533;&#65533;&#65533;&#65533;&#65533;_&#65533;&#65533;m&#65533;}qn_&#65533;&#65533;&#65533;&#65533;'(&#65533;&#65533;-&#65533;&#65533;/+&#65533;&#65533;&#65533;&#65533;&#65533;BN&#65533;	EG&#65533;>[&#1178;&#65533;&#65533;k&#65533;O&#65533;&#65533;3t&#65533;&#65533;&#65533;&#65533;	]&#65533;=&#65533;&#65533;&#65533;&#65533;3+&#65533;Q&#65533;E&#65533;&#259;&#65533;w&#65533;&#65533;&#65533;_&#65533;&#65533;&#65533;&#65533;>&#65533;%Gr&#65533;&#65533;&#65533;&#65533;&#65533;P&#65533;Q&#65533;&#65533;&#65533;;&#65533;&#647;	&#65533;&#65533;&#65533;Yy&#65533;&#65533;&#65533;&#65533;&#65533;x&#65533;&#65533;&#1925;d^&#65533;y&#65533;+|&#65533;&#65533;&#65533;&#65533;&#65533;&#65533;&#65533;v&#65533;&#65533;&#65533;'R&#159;&#65533;&#65533;&#65533;&#65533;&#65533;&#65533;&#65533;&#65533;=H&#65533;&#65533;&#1627;=&#65533;&#65533;T&#65533;&#65533;&#65533;&#65533;(v_&#65533;&#65533;q3&#65533;&#65533;|&#65533;&#65533;L&#65533;&#65533;&#65533;&#65533;&#65533;&#65533;&#65533;&#65533;	]&#65533;9[g&#65533;&#65533;&#65533;&#65533;Z>&#1400;&#65533;&#65533;&#65533;&#65533;?&#65533;&#65533;&#65533;_5&#65533;&#65533;&#1374;`&#65533;At&#65533;&#1627;&#65533;&#65533;u&#65533;R&#65533;>&#65533;&#65533;&#65533;3PN&#65533;&#65533;&#65533;&#65533;&#65533;&#65533;&#65533;&#46398;&#65533;;&#65533;T&#65533;&#65533;&#65533;[&#65533;O&#65533;&#65533;u\&#65533;]&#65533;&#65533;B&#65533;o&#65533;4&#65533;&#65533;&#65533;[&#65533;&#65533;&#65533;a&#65533;&#65533;&#65533;&#65533;&#65533;&#65533;^gH&#65533;&#65533;=&#65533;R8B>&#65533;&#65533;&#65533;&#1535;&#65533;&#65533;0&#2014;bT&#65533;&#65533;&#65533;&#65533;/&#1763;&#545;q&#65533;&#65533;&#65533;&#65533;&#65533;&#65533;&#65533;d^&#65533;&#65533;l&#65533;&#65533;C&#65533;zm&#65533;&#65533;&#65533;vt&#65533;e&#65533;&#65533;&#65533;&#65533;_&#65533;&#65533;&#65533;&#995;&#65533;u@,E>8B>&#65533;&#65533;#&#65533;^&#65533;&#65533;&#65533;_=&#65533;<&#65533;an&#65533;&#65533;vU&#65533;&#65533;U&#65533;&#65533;&#65533;&#65533;&#65533;[= ;&#65533;&#65533;&#65533;&#65533;a&#65533;i'&#65533;N5&#65533;&#65533;C&#65533;J&#65533;&#65533;&#65533;s&#65533;&#65533;&#65533;/`qt@,E,eL&#65533;&#65533;&#1635;&&#65533;?&#65533;Ql+&#964;,y&#65533;{&#65533;&#65533;&#65533;&#65533;&#65533;&#65533;&#65533;T&#65533;&#65533;&#65533;&#65533;&#65533;5?&#65533;&#65533;;s&#65533;&#65533;&#1400;&#65533;&#65533;&#65533;&#65533;&#65533;E"&#65533;&#65533;&#65533;)vQ&#65533;&#65533;&#65533;u&#65533;&#65533;&#65533;^r,eL&#65533;tL&#65533;)jR@&#65533;&#65533;&#65533;S&#65533;z&#1359;&#65533;&#65533;&#65533;&#65533;&#65533;&#1435;&#65533;j&#65533;&#65533;y&#65533;+3&#65533;&#65533;&#853;&#65533;&#65533;]&&#1917;&#10104;&#65533;V&#65533;&#65533;&#65533;&#1151;/=H,eL&#65533;4&#65533;&#65533;&#65533;c%0&#65533;&#65533;d&#65533;&#65533;^t&#65533;&#65533;&#65533;&#65533;&#65533;&#65533;Y>w&#65533;&#65533;&#65533;?&#65533;&#65533;&#65533;&#65533;&#65533;&#65533;&#65533;&#65533;I&#65533;&#65533;_&#65533;k&#65533;&#613;&#65533;&#65533;;&#65533;&#65533;&#65533;g&#65533;&#65533;&#65533;+&#65533;&#65533;^t@,eL&#65533;tL&#65533;tL&&#65533;&#65533;Q,&#1365;&#65533;&#65533;&#65533;&#65533;|&#1021695;&#65533;&#65533;&#65533;&#65533;&#65533;&#65533;&#1400;&#65533;&#65533;&#65533;F&#65533;&#65533;&#223;&#65533;&#65533;&#65533;&#1987;&#65533;,e&#65533;geL&#65533;4j&#65533;e&#65533;S&#65533;&#1983;1E&#65533;&#65533;G&#65533;&#65533;M&#65533;&#65533;&#65533;|O&#65533;&#65533;]8&#65533;&#65533;&#65533;c&#65533;&#65533;&#65533;}&#65533;0&#65533;9&#65533;&#65533;&#65533;&#65533;&#65533;&#65533;&#65533;&#65533;&#65533;&#65533;&#65533;tLgeL&#65533;&#65533;&#65533;&#65533;&#65533;0&#65533;&#65533;&#65533;&#65533;&#65533;p&#65533;&#65533;&#65533;&#65533;&#65533;&#65533;&#65533;W&#65533;|X&#517;&#65533;&#65533;&#65533;<&#313;&#65533;&#65533;Q&#65533;
&#65533;g&#65533;&#65533;&#65533;&#65533;&#65533;&#65533;&#65533;&#65533;&#65533;u@,%jf&#65533;&#65533;4jR &#65533;&#65533;&#65533;&#38859;&#65533;&#65533;~&#65533;M&#65533;O&#65533;!]&#65533;&#65533;&#65533;Y-t&#20860;&#65533;&#65533;`&#65533;&#65533;Q;&#65533;o&#65533;&#259;}&#1728;~&#65533;&#65533;&#65533;1&#65533;&#65533;&#65533;&#65533;Gt`q&#65533;_KbVfeVf&#65533;r&#65533;?~&#2047;%&#65533;&#65533;&#65533;#&#65533;v&#65533;&#65533;&#65533;O&#65533;&#65533;&#65533;&#65533;W&#65533;&#65533;&#65533;R&#65533;&#65533;`>&#65533;s#&#65533;&#65533;&&#1599;&#65533;<&#65533;&#65533;&#639;&#65533;&#65533;^rt`q,%&#65533;&#65533;&#65533;jeV,&#65533;&#65533;Hc&#65533;&#65533;&#65533;&#65533;&#65533;SY&#65533;&#65533;&#65533;{&#65533;O&#65533;&#65533;&#65533;}&#324;\&#65533;@&#517;&#65533;&#65533;&#65533;&#65533;&#65533;&#65533;%5P[&#65533;c&#65533;&#65533;4&#65533;&#65533;Y&#65533;&#65533;&#65533;&#65533;&#65533;/r&#65533;At`q&#65533;?jD&#65533;r&#65533;&#65533;&#65533;&#65533;&#65533;&#65533;&#65533;R=&#65533; =0&#65533;3&#65533;&#65533;3\&#517;&#65533;&#65533;<&#2040;&#1998;&#65533;&#65533;&#65533;&#65533;q&#65533;&#65533;&#65533;&#65533;u&#65533;&#65533;#Grt@t&#65533;R&#65533;Lg&#65533;VFj&#65533;go&#65533;&#65533;h&#65533;&#65533;&#65533;|&#65533;&#65533;p&#65533;&#65533;&#65533;&&#65533;&#65533;]&#65533;&#65533;&#65533;+&#65533;&#65533;&#65533;&#65533;+Y8&#65533;t&#65533;r&#65533;&#65533;Y&#65533;&#767;/&#65533;&#65533;,q&#65533;|&#65533;geV2g&#65533;&#65533;")&#65533;G&#65533;h;&#65533;F&#65533;4[&#857;&#65533;&#65533;&#65533;&#65533;&#65533;O&#65533;&#65533;&#65533;&#65533;&#65533;&#65533;B&#65533;&#65533;&#65533;&#65533;&#65533;&#65533;_&#65533;&#65533;&#65533;&#65533;&#65533;]r&#65533;|&#65533;&#65533;&#65533;V&#65533;{,&#65533;&#65533;&#65533;&&#1828;&#65533;&#65533;&#1985;&#65533;&#65533;se&#65533;9&#65533;=&#65533;&#65533;&#65533;\&#65533;&#332;+ &#65533;&#65533;^&#65533;&#65533;]&#65533;&#65533;&#65533;&#65533;&#65533;&#65533;%X&#65533;&#65533;&#65533;&#65533;&#65533;=&#65533;R&#65533;_>&#65533;V&#65533;&#65533;F]{&#65533;&#65533;&#65533;&#65533;W&#65533;&#65533;&#65533;&#65533;&#65533;&#65533;&#65533;E&#65533;&#65533;y&#65533;&#65533;&#65533;&#65533;&#65533;&#65533;&#65533;&#65533;&#65533;6&#65533;&#65533;&#65533;&#65533;&#65533;Q;&#65533;g_#&#65533;&#65533;3&#65533;;g~&#65533;&#65533;-&#65533;&#65533;>l&#65533;jF&#65533;4H&#65533;&#65533;v&#65533;Z]=&#65533;&#65533;&#65533;&#65533;&#65533;&#65533;&#65533;&#65533;&#65533;&#65533;&#65533;_&#517;&#65533;&#65533;&#65533;&#65533;|L?&#65533;L&#65533;&#65533;Z&#65533;&#65533;G
&#65533;&#65533;c<&#65533;s&#65533;&#65533;I&#65533;&#65533;=h&#65533;&#65533;d>,Gs&#65533;&#65533;h&#65533;&#65533;&#65533;}&#65533;_&#65533; &#65533;?{&#65533;&#2046;&#65533;&#65533;Ya&#65533;&#65533;x{&#65533;&#65533;\&#65533;@&#65533;&#65533; W^&#65533;&#65533;X&#65533;&#65533;&#65533;c<&#65533;&#65533;;&#33502;&#1601;&#65533;&#65533;&#65533;V&#65533;&&#65533;4&#65533;]&#65533;P&#65533;&#65533;{	K&#65533;&#65533;&#65533;z&#65533;&#65533;&#65533;Sar&#65533;&#65533;F&#65533;@&#65533;@&#517;&#65533;&#65533;&#65533;&#65533;&#65533;&#65533;|&#65533;&#65533;&#65533;&#65533;/7&#65533;&#65533;2&#65533;!&#65533;&b\&#65533;&#65533;&#1931;&#65533;&#65533;&#65533;&#65533;=&#65533;#&#65533;&#65533;&#65533;&#65533;&#65533;a@&#36194;&#65533;&#65533;&#65533;&#65533;&#65533;&#65533;&#2046;&#65533;&#1982;&#65533;&#65533;&#65533;&#65533;K&#65533;+z&#2042;&#65533;&#65533;&#65533;&#65533;
&#65533; &#1859;&#65533;&#1782;&#35964;&#65533;Y&#65533;&#65533;sf_H]q~&#65533;i^S>&#65533;&#65533;j&#65533;&#65533;&#65533;&#65533;&#65533;&#65533;&#65533;&#63231;&#65533;a>&#65533;&#65533;&#65533;&#65533;&#65533;? &#65533;;&#65533;&#65533;&#65533;&#65533;K&#65533;&<&#65533;&#1750;&#65533;&#65533;&#65533;&#65533;%G>&#65533;&#65533;&#65533;4g/A&#65533;&#65533;j&#65533;&#65533;[&#857;&#65533;&#65533;w&#65533;&#65533;&#65533;&#65533;&#65533;&#65533;&#65533;?,&#65533;&#707;&#65533;&#65533;&#65533;a&#65533;&#65533;&#65533;&#231;&#65533;=&#65533;&#767;%&#65533;&#65533;&#65533;@r&#65533;C>bEs&#65533;&#65533;&#65533;&#65533;&#65533;F^&#841;&#65533;&#65533;&#65533;>&#65533;X&#65533;EU^&#43518;&#65533;&#65533;&#1029;&#65533;&#65533;&#65533;&#65533;N&#65533;&#65533;,&#65533;&#65533;&#65533;9&#65533;&#65533;=&#65533;%&#65533;&#65533;&#995;/i\r&#65533;$j,h/&#65533;	&#65533;N&#65533;&#737;&#65533;&#65533;y&#65533;w &#65533;-&#65533;U~&#65533;~&#43518;&#65533;O?&#65533;&#65533;E&#65533;D&#517;<&#65533;&#65533;&#424932;&#1931;&#65533;&#65533;{&#65533;I}i<H&#65533;<jj&#578;@&#65533;]&#65533;&#65533;u;&#65533;&#65533;&#65533;&#65533;Sv&#65533;&#65533;k&#65533;j&#65533;~&#65533;&#65533;&#65533;O_&#65533;&#65533;&#65533;&#65533;_&#65533;&#65533;q,!&#65533;
&#65533;,&#65533;h&#65533;!  "!( " !!"$#%*$&0%('&(,&)1('*)*,*-3+.8-0/-05.180.602524:36@58>69@87>89>:<C<>H=@F>AI@?G@?H@BGBDLDFPEHNEIQHIOJLTLNXMPVNQZPQWQT\SV`UX^UYbXZ_Y\dZ`f[^h]ak^cp`dnbfpejtfhoflxhluinxlpwlq|nt&#65533;pt~qu&#65533;qxty&#65533;v{&#65533;x}&#65533;y~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560;&#65533;&#65533;&#65533;&#65533;&#432;&#65533;&#561;&#65533;&#435;&#65533;&#694;&#65533;&#1078;&#65533;&#951;&#65533;&#1080;&#65533;&#376;&#65533;&#952;&#65533;&#1082;&#65533;&#891;&#65533;&#1278;&#65533;&#1598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G	H&#65533;&#65533;&#65533;&#65533;*\&#560;&#65533;&#199;#JE&#399755;+E&#1208;&#65533;&#65533;&#460; &#65533;&#65533;&#65533;H&#65533;&#65533;&#595;(S&#65533;T&#65533;&#65533;&#65533;K&#65533;0c&#668;I&#65533;&#65533;&#859;8sf&#1721;&#65533;&#991;?y
*r&#65533;&#1102;&#65533;*]&#65533;t&#65533;O&#65533;"&#65533;J&#65533;j&#65533;U&#65533;/&#65533;j&#65533;&#1682;&#65533;&#1519;`&#65533;vK&#65533;lI&#65533;h&#65533;&#65533;&#65533;&#1674;&#65533;&#1783;TQLe&#65533;&#65533;&#1915;x&#65533;&#65533;&#65533;&#759;/&#1855;&#65533;&#65533;L&#65533;o&#65533;&#65533;w+FM+&#65533;&#65533;&#65533;&#464;#&#65533;|j&#65533;&#65533;&#65533;&#728;/&#65533;d&#65533;&#65533;&#65533;&#65533;&#65533;CM&#65533;&#65533;h&#65533;&#65533;S&#65533;>&#890;&#65533;&#65533;&#1510;K#N&#65533;&#65533;s&#65533;&#65533;+g&#65533;&#827;&#65533;X&#65533;&#65533;&#65533;&#1658;&#65533;&#65533;&#65533;&#65533;W'W&#65533;v&#65533;&#65533;cK&#65533;n&#65533;&#65533;&#65533;&#65533;F&#65533;&#65533;&#65533;&#65533;&#65533;&#65533;<&#65533;&#65533;&#65533;&#65533;u&#65533;&#65533;&#65533;&#65533;&#65533;_&#65533;&#1849;&#65533;&#65533;&#65533;&#65533;&#735;O!p&#65533;{&#65533;&#65533;&#65533;&#65533;&#65533;&#65533;&#65533;&#65533;C&#65533;g&#65533;1&#65533;h&#65533;&#65533;&#65533;F`&#65533;xPN&#65533;&#65533;&#65533;_^QhaR&#65533;d&#65533;&#65533;&#65533;VXl}FS&#65533;$&#65533;h -(&#65533;&#65533;&#65533;O*&#65533;&#65533;&#1931;0R(`p.&#65533;&#65533;Pu*&#65533;&#65533;&#65533;&#65533;&#65533;#v&#65533;&#65533;4&#720;D&#65533;&#65533;hF&Y&#13424;4&#65533;&#65533;P&#65533;&#65533;`&#65533;J.YcCBE&#65533;&#65533;&#65533;v&#65533;&#65533;?&#65533;bbV&#65533;eY&#65533;&#1890;&#65533;T&#65533;Y&#65533;pZ&#65533;\&#65533;&#65533;&#65533;&#65533;&&#65533;n&#65533;)g&#65533;&#65533;}x&#1054;_&#65533;(&#65533;&#65533;`Df&#65533;&#65533;	&#65533;@)Z&#65533;&#65533;lF*&#65533;yV&#741;&#65533;f&#65533;&#39324;v&#65533;&#65533;vZ*j&#65533;z2HjkX&#65533;fP{&#65533;Y&#65533;&#65533;&#65533;&#65533;&#65533;&#65533;*C&#65533;&#65533;&#65533;&#621;&#65533;&#65533;&#65533;e&#65533;&#65533;EYxhBJ&#65533;&#270;
&#65533;&#65533;&+&#745;&#65533;&#65533;,&#65533;&#65533;&#65533;	&#54512;1c&#65533;s&#65533;E&#1514;&#65533;^&#65533;&#65533;&#65533;-&#65533;c&#65533;&#65533;6&#65533;k&#65533;e&#65533;&#65533;&#65533;&#65533;&#65533;&#65533;N+/&#65533;u&#65533;&#65533;&#65533;&#65533;F;g&#65533;&#65533;g-&#65533;&#65533;,&#65533;z&#65533;V&#65533;&#65533;&#65533;&#65533;K&#65533;&#65533;x&#65533;&#65533;&#65533;&#1386;*&#65533;&#65533;&#65533;b&#65533;&#65533;g&#1836;&#65533;&#65533;&#65533;&#65533;q&#65533;&#65533;&#65533;~&#65533;<&#65533;'&#65533;&#65533;&#65533;&#65533;&#65533;L&#65533;H?%&#65533;p&#65533;'=LU&#65533;&#65533;~&#65533;&#65533;&#65533;&#65533;&#65533;@w,&#65533;&#65533;Dmt&#65533;H+&#65533;&#65533;&#65533;&#65533;&#65533;PsYr&#65533;
Ct.&#65533;;v&#65533;&#65533;,v&#65533;&#65533;&#65533;`?&#1775;&#65533;&#65533;:&#65533;4&#65533;&#65533;&#65533;&#65533;&#65533;&#65533;Q&#65533;=&#65533;&#65533;6&#65533;)TMLV&#65533;x&#65533;&#65533;&#65533;&#65533;&#65533;&#65533;&#65533;&#65533;&#1984;O&#65533;w&#1540;=&#65533;&#65533;"&#65533;L&#65533;&#65533;S&#65533;]v&#65533;l&#65533;9&#65533;&#589;P&#65533;:&#65533;&#65533;&#65533;&#65533;&#65533;y&#65533;&#65533;.&#65533;8,&#8931;>&#65533;&#65533;&#65533;&#65533;)y&#65533;I&#65533;&#65533;&#44232;;&#65533;&#65533;2d&#65533;@Y+U&#65533;&#65533;/&#65533;&#65533;^&#65533;&#65533;&#750;<&#65533;'&#65533;&#65533;&#65533;&#65533;7?;&#65533;&#65533;K&#65533;&#65533;&#65533;9&#65533;~&#65533;&#65533;&#2045;&#65533;&#1991;>&#65533;&#65533;'/}&#65533;&#827;&#65533;<&#65533;Iz,&#65533;&#65533;&#1255;&#65533;&#65533;&#65533;&#1399;m{B0&#65533;*&#65533;&#65533;&#65533;&#65533;_>&#65533;&#65533;&#65533;[&#782;g&#65533;&#65533;m&#65533;}&#899;&#65533;&#65533;
x&#65533;&#65533;&#591;I&#65533;kOA&#65533;g&#65533;4&#65533;"&#65533;&#736;}&#65533;&#65533;&#65533;p&#65533;&#65533;&#65533;&#65533;F&#65533;@&#65533;&#65533;&#65533;&#65533;l&#65533;&#65533;&#65533;&#65533;F&#65533;5,b\U&#65533;5&#65533;E&#65533;&#65533;T&#1632;w&#65533;&#65533;&#65533;&#39940;&#65533;&#65533;&#65533;&#65533;s/&#157;&#65533;^.&#65533;&#65533;^&#65533;&#65533;&#65533;&#65533;/VY&#65533; &#65533;D&#1213;a&#65533;&#65533;&#65533;X&#802;&#65533;'D&#65533;K&#65533;]D!&#65533;&#65533;&#65533;>W&#1582;Sd,&#65533;&#65533;&#65533;&#65533;!6N&#65533;B&#65533;&#65533;U&#65533;&#65533;&#65533;A:Vq&#65533;x&#65533;!	&#65533;&#65533;G.&#65533;&#65533;<]&#65533;&#65533;%.(f1&#65533; &#65533;&#65533;F'V&#65533;O&#65533;&#65533;&#65533;'Y&#65533;;&#65533;&#65533;X4&#65533;&#65533;EN&#65533;y&#65533;{_h2&#65533;&#65533;&#65533;&#65533;&#65533;&#65533;H$&#65533;	K&#65533;&#65533;&#65533;&#65533;&#65533;&#65533;,1I&#65533;y&#65533;e!s&#65533;=z&#1163;Dk&#65533;&#65533;v&#65533;HP&#65533;[&#65533;&#65533;&#65533;@@2	&#65533;a"&#65533;&#1036;&#65533;4g9MY&#65533;&#65533;&#65533;!&#65533;)&#65533;[&#65533;rk{[ &#65533;y&#65533;e&#65533;M&#65533;&#65533;D&#65533;'II&#65533;c:h!&#65533;&#65533;<&#65533;ac&#65533;R&#65533;&#65533;`Q5&#65533;I&#65533;&#65533;h&#65533;&#1247;&#65533;&#65533;&}9&#65533;+&#65533;s&#65533;&#65533;&#65533;&#1098;&#65533;B9$&#65533;&#65533;&#65533;'7&#65533;&#65533;M:&#65533;&#65533;&#65533;&#65533;&#296;&#65533;&#65533;QLv0&#65533;&#65533;&#65533;&#65533;&#65533;t&#65533;&#65533;o&#65533;m&#65533;&#65533;D&#65533;A&#65533;&#65533;#&#65533;&#65533;&#65533;5b&#65533;$HqQbL&#65533;&#65533;t&#65533;gE5&#65533;&#1246;&#65533;&#1319;&#65533;&#65533;iGCZP&#65533;&#65533;&#65533;{&#65533;&#65533;1W&#65533;R0&#65533;&#65533;	t&#65533;&#1685;Np"6&#345;g&#65533;&#65533;&#65533;k&#65533;+P&#65533;:V&#65533;&#65533;&#65533;D&#354;.&#65533;&#65533;&#65533;?6&#65533;}L&#65533;&#65533;z.bz&#65533;&#65533;6d%"&#65533;&#65533;bP&#65533;&#65533;b&#65533;`&#65533;J&#65533;K&#65533;&#1260;m&#65533;&#65533;_&#65533;&#65533;&#65533;&#65533;&#65533;&#65533;L]&#65533;[&#65533;
U&#65533;&#65533;&#65533;'v&#65533;&#65533;O&#65533;&#65533;YDt&#1387;&#65533;uea&#65533;ZI&#1158;&#1460;&#65533;E&#65533;j&#65533;*Z&#65533;&#65533;&#65533;&#65533;tlb5W&#210;&#65533;&#65533;6o&#65533;&#65533;md%&#65533;bZ&#65533;&#65533;&#65533;&#65533;&#65533;$p&#65533;W&#65533;&#65533;u&#65533;&#65533;&#65533;)l[&#65533;\X.&#65533;&#65533;]&#65533;&#65533;&#65533;]&#65533;&#65533;4&#65533;&#65533;c&#65533;l&#65533;
&#65533;&#1862;q&#65533;&#65533;M&#65533;2)&#65533;WI&#65533;gB5nr&#65533;X&#65533;&#65533;&#65533;&#65533;Mo{&#65533;&#65533;&#65533;&#65533;z&#65533;&#65533;&#65533;&#65533;o&#65533;&#65533;&#65533;&#65533;&#65533;&#1403;&#65533;&#33161;&#65533;&#659;&#65533;&#65533;&#65533;&#65533;kSk_&#65533;&#65533;&#65533;&#65533;u&#65533;{='a&#65533;&#65533;7&#65533;&#65533;epV&#65533;&#65533;=&#65533;&#65533;B&#65533;&#65533;&#65533;&#65533;&#65533;&#65533;&#65533;.&#65533;wO1&#65533;!&#65533;&#65533;{j&#65533;0&#65533;p5&#65533;&#65533;
c&#65533;&#65533;8&#65533;'b&#65533;_
&#65533;&#65533;&#65533; \JY&#65533;&#65533;&#65533;&#65533;&#65533;&#65533;4&#65533;&#65533;|&#65533;&#65533;Cx&#65533;&#65533;&#65533;&#65533;p&#65533;&#65533;&#65533;&#65533;f&#65533;&#432;l&#65533;&#65533;&#65533;c*s&#65533;&#65533;X&#65533;q&#65533;&#65533;|_&#65533;&#65533;&#65533;!&#65533;&#65533;&#65533;&#65533;&#65533;f$&#65533;s&#65533;&#65533;z]1f&#65533;&#65533;{y&#65533;&#65533;&#65533;r&#65533;&#65533;&#65533;^-&#65533;&#65533;&#65533;|N&#65533;|gK&#1029;2&#65533;&#65533;&T&#1650;9&#65533;$v&#65533;;=&#65533;(&#65533;&#65533;U&#65533;&#65533;g&#65533;&#65533; &#65533;B&#65533;&#65533;&#65533;}&#65533;&#65533;&#65533;G}cO&#65533;&#65533;&#65533;F5&#65533;M}&#65533;P[4&#65533;]&#65533;Y&#65533;fZ&#65533;&#65533;|&#65533;&#65533;&#65533;y&#65533;p\&#1331;&#65533;&#515;&#65533;#&#65533;&#65533;N&#65533;&#1134;^5&#65533;&#65533;&#65533;lf&#65533;&#1642;n6&#65533;&#65533;&#65533;&#65533;z&#1074;&#65533;u&#65533;!&#65533;_&#65533;4r\'&#65533;z&#65533;?&#65533;&#65533;&#65533;&#65533;`[&#65533;&#65533;&#1414;&#65533;&#65533;&#65533;=&#65533;z&#65533;&#65533;&#65533;&#65533;&#65533;7&#65533;&#65533;&#65533;&#65533;k&#65533;&#1736;4c&#65533;&#65533;&#65533;{&#65533;&#65533;	w$&#65533;&#65533;t&#65533;&#65533;oX7&#65533;
c&#763;&#65533;&#1016;&#65533;7&#65533;&#65533;i&#65533;&#65533;&#65533;s&#65533;&#65533;l&#65533;D&#65533;6&#65533;&#65533;&#65533;&#1024;)|0_D&#65533;&#65533;}&#65533;?&#65533;A&#134;&#65533;&#65533;&#65533;g&#65533;g&#65533;&#65533;~&#65533;~&#65533;&#65533;&#65533;&#65533;&#65533;9`ApU&#65533;|&#65533;A&#65533;&#65533;&#65533;On&#65533;&#65533;|&#65533;&#65533;k/&#65533;&#65533;&#65533;&#65533;:WC&#65533;->&#65533;&#65533;&#65533;hO&#65533;&#65533;=&#65533;&#65533;&#65533;&#65533;&#65533;.&#65533;&#65533;G&#65533;hC&#65533;&#65533;O&#65533;&#65533;&#1960;&#1093;&#65533;&#65533;'&#65533;&#65533;&#65533; X&#65533;u&#65533;?"&#65533;@yC&#65533;&#65533;m&#65533;&#65533;'{&#54287;&#65533;&#65533;'_o&#65533;&#65533;&#65533;&#65533;@O&#65533;&#65533;&#65533;w=BZ&#65533;U&#65533;&#65533;	g&#65533;^&#65533;E&#65533;&#65533;Nc&#65533;&#65533;&#1933;_&#65533;&#65533;%O&#65533;&#65533;&#1758;&#1302;&#65533;j&#65533;	&#65533;&#65533;O;&#65533;&#65533;z&#65533;&#65533;)2H0b&#65533;H&#65533;1&#65533;&#65533;&#65533;=&#65533;&#65533;&#65533;&#65533;C&#65533;&#65533;&#65533;&#65533;&#65533;&#65533;&#65533;&#510;&#65533;&#65533;&#65533;vcO4&#65533;&#65533;&#65533;&#65533;&#65533;G|&#65533;&#65533;<&#65533;;1&#65533;&#65533;|B`}&#65533;&#65533;w> ?&#65533;&#65533;O&#65533;&#65533;&#65533;5&#65533;&#65533;&#65533;&#65533;&#65533;_&#65533;&#65533;7&#65533;o&#65533;7~7&#65533;_%'f&#65533;u~&#65533;~&#65533;&#65533;~&#65533;&#65533;|&#65533;'xy&#65533;&#65533;'v&#65533; 
&#65533;]&#65533;w&#65533;&#65533;&#65533; (y&#65533;&#65533;x&#65533;e$e&#65533;r&#65533;{&#1410;&#65533;'>-&#65533;&#65533;&#65533;&#65533;&#65533;&#65533;?!qC(v&#65533;&#65533;&#65533;d&#65533;z!8&#65533;D&#65533;odG&#65533;&#65533;&#65533;a'7wu&#65533;&#65533;a&#65533;o^&#65533;?&#65533;&#65533;I&#65533;<
,H&#65533;5&#65533;&#65533;&#65533;s .{&#65533;&#65533;j c &#65533;%&#65533;E&#65533;&#65533;j&#65533;}&#65533;&#65533;a7&#65533;cH&#65533;O&#65533;&#65533;k&#65533;D&#65533;)G&JuA&#65533;&#1472;&#65533;&#65533;~[&#65533;8&#65533;&#65533;&#65533;i^8&#65533;&#65533;
&#65533;&#65533;uh0&#65533;b&#65533;H&#65533;&#65533;&#65533;k8j&#65533;y&#65533;w&#65533;&#65533;wQm&#65533;{
&#65533;&#65533;8&#65533;&#65533;N&#65533;&#65533;&#65533;?&#65533;7A&#65533;'~&#65533;&#65533;&#65533;&#65533;&#65533;&#65533;&#951;|&#65533;w&#65533;&#65533;V}7&#65533;nh&#65533;&#65533;&#65533;&#65533;&#65533;&#65533;fW&#65533;n&#65533;v&#65533;r&#65533;V&#65533;LGc&#65533;EKrH&#65533;W&#65533;&#65533;&#65533;&#65533;(}g	v}&#65533;&#65533;&#65533;x&#65533;&#65533;&#743;&#65533;&#65533;8&#65533;x&#65533;&#65533;&#65533;&#65533;_%&#65533;DH&#65533;&#65533;&#65533;q&#1462;&#65533;F&#1547;&#65533;&#65533;}q&#65533;&#65533;EV$DV5&#65533;>x`&#65533;'&#65533;&#65533;&#1551;6A	&#65533;&#65533;h&#65533;]&#65533;&#65533;&#65533;'&#65533;&#65533;(&#65533;w&#65533;&#65533;4&#65533;x&#65533;&#65533;&#65533;&#65533;&#65533;&#65533;s&#65533;&#65533;&#65533;&#65533;xg&#65533;&#2039;ae&&#65533;&#65533;&#268;&#888;&#65533;J&#65533;&#65533;&#65533;&#65533;&#65533;&&#65533;&#50639;&#65533;&#530;&&#65533;~&#65533;&#65533;7&#65533;&#65533;&#65533;&#65533;i&#65533;&#65533;&#65533;&#65533;6&#592;&#65533;&#65533;&#65533;&#65533;o&#65533;&#65533;i&#65533;FI&#65533;GyI&#65533;&#65533;L&#1620;M	{%{J&#65533;t&#65533;&#65533;a&#65533;#u&#65533;R&#65533;&#65533;&#65533;z&#65533;w"	Q&#21842;.)&#65533;+Y&#65533;f9&#65533;2&#65533;&#65533;5X&#65533;@&#65533;7&#65533;&#65533;&#65533;&#65533;&#65533;r&#65533;z&#1544;v&#65533;&#65533;g&#65533;&#23063;&#65533;w&#65533;&#65533;o&#65533;&#65533;&#65533;&#65533;&#599;Gy&#65533;&#65533;i&#65533;"&#65533;W&#59928;&#65533;uBi\i&#65533;&#65533;D&#65533;gs*y&#65533;&#65533;&#65533;&#65533;&#65533;9&#65533;&#1610;&#65533;&#65533;&#65533;&#65533;(&#65533;u&#65533;z&#65533;&#65533;s&#1619;&#65533;&#65533;&#65533;tY&#65533;x9&#65533;~&#65533;H)&#65533;&#65533;&#65533;z&#65533;{&#65533;&#65533;&#65533;&#65533;9&#65533;&#65533;&#603;&#65533;&#334;&#65533;9&#65533;&#65533;&#65533;&#65533;ig&#65533;yS|B&#65533;2&#65533;Yh&#65533;&#65533;&#65533;&#1161;&#65533;&#65533;&#65533;|jIz&#65533;&#534;&#65533;&#65533;&#65533;&#65533;&#65533;&#65533;&#65533;&#65533;&#65533;&#3674;&#65533;&#65533;I&#65533;&#65533;xg&#65533;&#65533;&#65533;&#65533;&#65533;Y&#65533;~&#65533;&#65533;&#65533;&#65533;&#65533;&#65533;&#65533;&#65533;^&#65533;&&#65533;&#65533;Y&#65533;&#65533;y\P&#65533;&#65533;&#65533;]-5i&#65533;&#65533;4)s&#65533;&#65533;&#65533;&#65533;&#65533;	&#65533;&#65533;&#65533;Z&#65533;&#65533;Yz&#65533;9&#65533;
&#65533;pi&#65533;?G&#65533;&#65533;9&#65533;>&#65533;&#65533;&#65533;&#65533;&#65533;&#65533;z&#65533;&#65533;&#65533;":&#65533;.&#65533;$&#1694;&#65533;x&#65533;*&#65533;i&#65533;&#65533;&#65533;&#65533;&#65533;&#65533;&#65533;&#65533;	&#65533;&#65533;&#65533;&#65533;h~bY:&#65533;&#65533;0&#1635;d&#65533;&#65533;	&#65533;&#65533;X}&#65533;Fz&#65533;&#65533;9&#65533;&#65533;H&#65533;&#65533;W&#65533;&#65533;&#1572;K&#65533;&#65533;&#65533;&#65533;&#538;VZ&#65533;$j&#65533;+&#674;#:&#65533;&#65533;I&#65533;&#65533;&#65533;g&#65533;&#65533;!&#65533;x&#65533;&#65533;&#65533;&#65533;&#65533;&#65533;1&#65533;|&#65533;>
Ov&#65533;	&#65533;&#65533;&#65533;t&#65533;u
 &#65533;&#65533;b&#38681;&#65533;&#65533;E&#65533;&#65533;&#65533;&#65533;&#65533;&#65533;&#65533;&#65533;&#65533;<&#65533;t&#65533;&#65533;&#65533;&#65533;&#65533;&#65533;&#65533;&#65533;&&#65533;Z&#65533;&#65533;^jO]j&#65533;b&#65533;&#65533;&#65533;&#65533;3&#65533;&#65533;Aw&#65533;&#1620;&#65533;"&#65533;&#65533;h&#65533;d@z&#65533;&#65533;&#65533;&#65533;&#65533;&#65533;Jz5&#65533;~gY&#65533;&#65533;&#42424;&#65533;&#65533;}&#65533;&#65533;&#65533;J&#65533;&#65533;&#65533;&#65533;&#65533;&#65533;&#170;&#65533;J&#669;&#65533;&#65533;&#65533;S&#65533;&#65533;T&#65533;x&#65533;w&#65533;z&#65533;&#65533;&#65533;&#65533;	&#65533;\&#65533;&#65533;*&#65533;0&#65533;&#65533;&#65533;*&#65533;&#65533;&#65533;hJ&#65533;V&#1557;^9&#65533;&#65533;J&#65533;p&#65533;&#65533;&#65533;&#65533;&#1001;&#65533;A&#1710;}
s|J&#65533;&#65533;*&#65533;&#65533;z&#65533;&#65533;z&#65533;&#65533;
&#65533;&#65533;*&#65533;z&#65533;&#65533;i&#65533;&#65533;&#65533;&#65533;&#65533;&#65533;&#65533;@&#65533;&#65533;&#65533;&#65533;&#65533;&#1034;&#65533;&#1594;&#65533;!&#65533;&#65533;&#36382;&#65533;&#65533;&#65533;&#65533;&#65533;P&#422;v&#65533;DJQx&#686;&#65533;&#65533;A&#65533;&#65533;*&#65533;&#65533;&#65533;&#65533;U&#65533;&#65533;w&#65533;&#65533;&#65533;&#65533;*&#65533;&#65533;&#65533;&#1714;&#65533;&#1686;&#65533;&#43977;J&#65533;&#65533;&#65533;&#65533;@)&#65533;&#65533;j&#65533;[&#65533;&#65533;&#65533;%&#65533;&#65533;<&#65533;&#65533;j:g&#65533;&#65533;&#65533;W9&#65533;3&#65533;&#65533;&#65533;&#1585;~&#65533;&#65533;&#65533;&#65533;$+&#65533;&#65533;&#665;p9K&#65533;&#65533;,&#65533;&#65533;\&#1781;&#65533;i&#65533;2+&#65533;&#65533;*&#65533;&#65533;n@&#65533;&#1769;&#65533;&#1715;&#65533;*&#65533;&#65533;&#65533;n;&#65533;D&#65533;&#65533;'JZ!&#65533;z&#65533;N&#65533;|&#65533;$&#65533;&#65533;5&#65533;Wj&#65533;X&#65533;Z&#65533;^&#65533;&#65533;&#65533;*&#65533;&#65533;&#541;Y&#65533;d&#1768;fk&#65533;8&#65533;&#65533;&#29080;j&#65533;&#65533;&#65533;&#65533;&#65533;&#65533;&#65533;&#65533;&#65533;mk&#65533;tk&#65533;&#65533;n&#65533;&#65533;b@J&#65533;{&#65533;}{&#65533;&#65533;&#65533;&#65533;V[&#65533;mY&#65533;&#65533;H&#65533;&#65533;j&#65533;&#65533;&#65533;&#65533;&#65533;&#65533;&#65533;&#632;R&#1677;&#65533;&#65533;&#65533;Y&#65533;&#65533;&#694; &#65533;+&#65533;&#65533;&#65533;Y:&#65533;$&#65533;&#65533;&#4906;[&#65533;z&#65533;&#65533;&#65533;&#65533; &#759;&#65533;&#65533;&#65533;&#65533;&#1661;&#65533;&#65533;&#65533;&#65533;&#65533;P&#65533;3i&#65533;&#65533;'&#65533;&#65533;&#65533;&#65533;&#65533;x&#65533;
&#635;8&#65533;oY&#65533;&#65533;&#65533;&#65533;&#65533;&#1747;?&#65533;&#65533;&#65533;K&#65533;&#65533;{&#65533;&#65533;&#48351;&#65533;&#65533;&#764;&#65533;&#621;&#65533;&#65533;&#65533;&#65533;3|&#22205;&#65533;&#65533;&#65533;&#65533;&#65533;&#65533;&#65533;&#65533;&#65533;&#65533;&#65533;&#65533;&#65533;&#65533;
H&#65533;W&#65533;&#65533;&#41726;b&#65533;&#65533;&#65533;&#65533;&#65533;&#65533;&#65533;&#65533;&#65533;&#65533;;&#65533;&#65533;+&#65533;&#65533;&#65533;&#65533;&#65533;&#65533;&#65533;x&#65533;&#65533;&#65533;&#65533;&#65533;&#65533;&#1663;0&#65533;&#65533;v[&#65533;|X&#65533;
&#65533;&#65533;1&#65533;&#65533;&#65533;&#65533;&#65533;@&#65533;,&#65533;D<&#65533;&#65533;&#65533;&#65533;,&#65533;&\&#65533;&#65533;L&#808;&&#65533;g&#748;&#65533;8}+&#65533;&#65533;&#65533;&#65533;&#65533;0&#213;
&#65533;&#65533;&#65533;&#65533;[&#65533;p&#65533;&#65533;A&#65533;>&#826;l&#65533;&#65533;\&#258;:&#65533;B&#65533;Q&#65533;&#65533;n&#1636;&#65533;
&#65533;S&#65533;&#65533;|,&#65533;N&#65533;&#65533;O&#65533;&#65533;&#65533;
&#65533;&#65533;&#65533;[L&#65533;V&#65533;&#137;&#65533;&#65533;&#140;&#65533;&#65533;f&#65533;&#65533;^&#65533;`<&#65533;^&#65533;&#65533;I&#65533;f&#65533;v&#65533;&#65533;'&#65533;m&#65533;&#65533;p&#65533;~&#65533;&#484;&#65533;4i&#65533;&#65533;&#65533;&#448;&#65533;&#492;&#65533;&#449;&#65533;&#65533;&#65533;&#65533;%l&#65533;&#65533;&#65533;&#65533;&#65533;&#65533;&#526;&#65533;&#65533;k&#65533;&#65533;&#65533;&#65533;&#65533;&#65533;`&#65533;s;&#65533;&#65533;[&#65533;&#1674;&#65533;l&#65533;:&#65533;&#65533;&#65533;&#608;&#65533;6x&#65533;&#65533;[&#642;z&#65533;t|&#65533;&#65533;;&#749;&#65533;&#65533;&#65533;&#701;&#65533;&#65533;&#65533;,&#65533;L,&#65533;\&#65533;&#65533;\&#65533;&#65533;&#65533;&#137;&#65533;&#65533;&#65533;\&#65533;&#65533;&#65533;&#726;&#681;&#65533;&#1849;r&#65533;(&#65533;&#65533;&#65533;{&#65533;&#65533;&#65533;&#65533;&#65533;&#65533;k9&#65533;&#1833;&#65533;&#498;&#65533;&#65533;K&#65533;&#65533;M&#65533;&#65533;&#65533;&#65533;	&#65533;&#65533;&#65533;&#65533;&#39691;&#65533;&#65533;&#65533;+&#65533;&#65533;i[&#65533;&#65533;&#65533;&#65533;&#65533;&#758;&#65533;&#65533;\z&#65533;%z&#823;&#65533;&#812;&#65533;&#65533;&#65533;&#65533;o&#65533;&#65533;J&#65533;&#65533;&#1717;}&#65533;J&#65533;&#65533;^&#65533;&#65533;&#65533;&#65533;|&#65533;&#65533;{&#65533;6}&#65533;<&#65533;&#65533;Y&#65533;&#1081;&#65533;wy&#65533;_L&#65533;"M&#65533;&#65533;,&#65533;}&#65533;K&#65533;&#65533;&#65533;<&#65533;$&#65533;&#65533;&#65533;&#65533;&#65533;&#65533;&#65533;)&#65533;&#1189;&#65533;&#65533;/&#65533;&#65533;!&#65533;JL&#65533;	m&#65533;&#65533;&#65533;zL&#1268;&#65533;h-&#65533;C&#65533;&#65533;v9&#65533;&#1788;&#65533;L&#65533;L&#1907;&#65533;&#65533;&#65533;&#65533;ZKS&#65533;&#65533;R{&#65533;X&#65533;&#65533;&#65533;9&#65533;N&#65533;&#65533;f&#65533;&#65533;&#65533;c&#65533;&#648;&#65533;&#1235;&#65533;&#65533;&#65533;&#65533;l=&#1660;&#65533;&#65533;=&#65533;I=&#65533;0&#65533;&#65533;G]&#65533;P&#65533;gZ&#65533;7l&#65533;&#65533;&#65533;&#65533;&#65533;&#65533;&#65533;&#65533;&#1719;&#65533;&#65533;&#65533;*&#1231;;&#65533;&#65533;&#65533;&#65533;&#65533;&#65533;T|&#65533;&#65533;z&#1424;-&#1658;]&#1660;&#65533;&#65533;vy&#1624;&#65533;&#65533;E&#1180;-&#65533;&#65533;&#65533;(j&#65533;&#65533;&#65533;{&#65533;&#65533;&#65533;&#65533;&#65533;&#65533;&#65533;&#1673;&#65533;3&#1747;&#65533;&#65533;&#65533;Z&#65533;e&#65533;&#65533;&#65533;&#65533;&#65533;&#65533;&#65533;&#65533;&#1787;&#65533;&#65533;&#65533;=&#65533;&#65533;&#65533;X
&#65533;&#65533;=&#800;*&#65533;6V&#65533;&#65533;&#1332;&#65533;
&#1895;-&#65533;&#65533;}&#1987;&#65533;&#65533;&#65533;&#65533;J&#568;&#65533;&#2029;&#65533;&#65533;]&#65533;&#1736;-&#1937;=&#65533;e0&#65533;e&#65533;&#65533;d0&#65533;E&#65533;&#1936;&#65533;&#65533;k&#65533;o=&#65533;I+&#65533;&#65533;&#65533;&#65533;&#65533;&#65533;&#65533;-&#65533;&#65533;&#65533;5&#65533;&#65533;&#65533;m&#65533;$l&#1736;&#135;&#65533;&#65533;&#65533;&#65533;&#65533;+&#65533;&#65533;&#65533;?]&#65533;^&#65533;n&#65533;7~&#65533;.&#5917;&#65533;~y&#65533;e&#65533;&#65533;&#65533;&#163;&#65533;&#65533;~&#65533;&#65533;&#65533;&#65533;$&#65533;&#65533;&#65533;&#65533;G&#65533;&#65533;&#65533;&#65533;&#65533;&#65533;&#1074;&#65533;&#65533;+&#65533;&#65533;&#65533;&#65533;&#65533;B]&#65533;?I&#65533;8&#65533;&#65533;&#65533;&#65533;&#65533;&#65533;&#65533;&#65533;&#65533;&#895;&#65533;h&#65533;w-&#65533;&#65533;&#65533;p&#65533;&#65533;&#1892;&#65533;&#65533;&#65533;\&#65533;&#65533;&#65533;&#65533;&#65533;&#1965;&#65533;&#65533;&#65533;&#65533;W&#65533;&#65533;K&#65533;\&#65533;&#65533;&#65533;&#65533;,&#65533;&#65533;N&#65533;m&#65533;F&#65533;&#65533;&#509;&#65533;&#65533;-&#65533;&&#65533;&#1611;&#17838;&#65533;&#65533;M&#65533;&#1533;&#65533;W.&#65533;&#1981;&#65533;&#65533;&#1038;&#65533;
&#65533;&#65533;b&#65533;&#35358;&#65533;f&#65533;&#14282;&#65533;h&#65533;&#65533;2&#65533;&#1122;&#65533;&#65533;N&#65533;F~&#65533; ^&#65533;&#65533;&#65533;&#65533;u&#65533;&#65533;-&#65533;&#65533;&#65533;&#65533;&#1998;-&#65533;_&#65533;&#65533;&#65533;&#65533;<&#1125;&#65533;&#65533;&#65533;&#65533;&#65533;&#65533;&#65533;&#65533;]&#65533;&#65533;&#65533;&#1440;;&#65533;&#877;&#65533;.|n&#65533;&#65533;&#65533;&#5694;&#65533;\&#65533;b&#65533;&#65533;v&#65533;&#65533;{&#65533;&#702;>&#65533;|&#65533;&#65533;&#65533;&#65533;>&#65533;_>&#65533;&#65533;&#65533;&#65533;~&#65533;>&#65533;^&#65533;&#65533;&#65533;&#65533;&#65533;&#65533;&#65533;&#65533;&#65533;l&#65533;3&#65533;&#1902;&#65533;&#65533;&#65533;&#65533;&#65533;&#65533;
&#65533;&#1406;^&#65533;7&#65533;&#65533;O&#65533;Y~&#65533;.&#65533;&#65533;&#65533;<&#65533;&#65533;&#65533;&#65533;&#65533;&#65533;b&#65533;&#65533;&#65533;&#65533;&#65533;&#65533;&#65533;&#65533;&#65533;.&#65533;>&#65533;&#65533;&#65533;J&#65533;&#65533;'oZ!&#65533;o&#65533;_&#65533;Y&#65533;7&#65533;4&#65533;&#65533;&#65533;.&#65533;&#65533;&#65533;&#65533;&#65533;&#65533;k&#65533;|&#65533;U^&#65533;>&#65533;&#65533;&#65533;&#65533;&#572;&#65533;&#65533;&#65533;&#65533;&#65533;&#65533;&#65533;&#65533;&#65533;&#65533;&#65533;&#65533;r&#994;&#65533;&#65533;=3&#65533;&#65533;&#65533;&#65533;&#65533;<&#65533;&#633;&#65533;&#65533;6&#65533;&#65533;&#65533;&#65533;d/&#65533;C/&#65533;g&#65533;h/&#65533;i&#65533;&#65533;F&#65533;&#52988;&#65533;"&#65533;&#65533;t&#65533;&#65533;P&#65533;&#65533;&#1829;&#65533;&#65533;&#65533;Qm&#65533;&#65533;\&#65533;]&#65533;&#65533;1_&#65533;N&#65533;&#65533;h?&#65533;&#65533;&#65533;&#65533;&#65533;&#65533;.&#65533;l&#65533;&#65533;o&#65533;s_&#65533;&#65533;o&#65533;w&#65533;&#65533;&#65533;&#65533;&#65533;&#65533;&#65533;&#65533;&#65533;}&#65533;&#65533;~&#65533;&#65533;_&#65533;0&#65533;&#65533;f&#65533;&#65533;&#65533;_&#65533;j&#65533;&#65533;&#65533;N&#65533;&#65533;&#65533;&#862;&#65533;&#65533;&#65533;x&#65533;&#65533;I&#65533;&#65533;&#65533;&#65533;&#65533;>&#65533;&#65533;&#65533;&#1069;&#65533;&#65533;&#65533;&#65533;?&#65533;e&#65533;&#65533;=&#65533;&#65533;&#65533;&#65533;|&#65533;n?&#65533;&#65533;&#65533;&#65533;&#65533;&#52847;&#65533;R_&#65533;g&#65533;&#65533;&#65533;.&#65533;&#223;&#65533;&#65533;&#65533;&#65533;&#65533;&#65533;&#65533;&#65533;&#65533;&#65533;;&#65533;U&#65533;&#65533;&#65533;&#65533;&#65533;&#65533;&#65533;&#65533;&#65533;&#65533;@O&#65533;&#65533;O&#1943;&#65533;&#65533;&#1503;&#65533;&#65533;&#65533;&#65533;&#65533;&#462;#X&#65533;&#65533;A&#65533;	&#65533;b&#65533;&#65533;!&#65533;Q&#65533;4M&#65533;&#65533;)&#65533;&#65533;3V&#1208;1&#65533;#&#65533;!&#65533;\T&#65533;&#65533;&#65533;D)	&#65533;d9&#65533;&#65533;KA1e&#65533;&#65533;Y&#65533;&#65533;&#65533;9u&#65533;&#65533;S O&#65533;&#65533;&#65533;&#65533;&#924;&#65533;tt"M&#1684;&#65533;S&#65533;Q&#65533;:&#65533;:&#1386;&#65533;&#65533;Y&#65533;l%&#693;&#65533;V9C&#65533;&#65533;&#65533;&#65533;&#65533;,&#65533;&#65533;h&#1382;a&#65533;&#65533;&#65533;[&#65533;p&#65533;&#805;[&#65533;.2&#65533;&#65533;&#65533;&#65533;&#65533;&#65533;_&#65533;|&#65533;!\&#65533;0&#65533;&#65533;/&(&#65533;&#65533;c&#65533;&#65533;%#l&#65533;0&#65533;&#65533;&#65533;9j&#65533;&#65533;$&#593;(E&#65533;l	&#65533;tO&#65533;3o&#65533;f&#1914;&#65533;k&#65533;L&#65533;.&#65533;&#65533;&#65533;&#65533;m&#1849;&#65533;&#65533;&#65533;5+Y&#65533;&#65533;&#65533;o+&#65533;&#65533;]&#65533;&#65533;/g&#65533;&#65533;a&#65533;&#65533;'O_&#65533;&#65533;@&#65533;y&#882;&#65533;9&#65533;&#65533;&#65533;&#65533;E&#65533;&?&#65533;&#65533;&#65533;@&#65533;]&#65533;^&#990;&#65533;&#65533;=&#65533;&#647;
&#65533;}&#65533;&#65533;&#65533;&#65533;&#65533;&#65533;&#65533;&#65533;&#65533;7p@&#65533;3&#65533;8&#65533;|nA&#65533;#:&#65533;&#65533;&#65533;&#65533;&&#65533;&#65533;&#65533;&#11157;&#766;&#65533;&#65533;&#65533;&#65533;&#65533;&#65533;&#65533;Jl&#65533;?&#65533;fs,'&#65533;&#65533;2
&#65533;vk&#65533;&#65533;j&#65533;&#65533;Fy&#65533;&#65533;&#65533;$&#65533;&#65533;&#65533;SpH&#65533;lB&#65533;&#65533;B&+d&#1210;"f&#65533;U8&#65533;&#65533;'&#65533;&#65533;.&#65533;&#65533;0G$=Ot&#65533;=@,dQ(&#65533;\|Q&#65533;9&#65533;&#65533;qN&#65533;CG&#65533;&#65533;z&#65533; &#65533;$&#65533;O#&#65533;J&#65533;9&#65533;R&#65533;/&#65533;&#65533;&#65533;&#65533;'&#65533;&#65533;R&#65533;&#65533;&#65533;&#65533;+&#65533;&#65533;rK/&#65533;sL2&#65533;&#65533;(3&#65533;&#65533;&#65533;IMj&#65533;8&#65533;S)UW&#65533;jGX}KO&#65533;&#65533;@@smn.&#65533;m&#65533;&#65533;D&#65533;<&#65533;B
&#65533;.2Ii&#65533;&#65533;RK/&#65533;t&#65533;B&#65533;E&#65533;SA&#65533;&#65533;Qc&#65533;W[&#65533;&#65533;[p}C-&#65533;Z<&#65533;O8&#1213;U&#65533;2&#65533;u&#65533;]x&#65533;4/C{-2X|&#65533;&#152;H*&#65533;&#65533;&#65533;&#65533;rRUB&#65533;`&#65533;vv&#65533;L&#65533;,3&#65533;&#65533;<UM&#1326;L&#65533;QTo&#65533;&#65533;Xc&#65533;&#65533;+O9&#65533;R7@4&#65533;e7&#65533;&#65533;&#65533;k^$]0_D&#65533;&#65533;y&#65533;	V&#65533;&#65533;6a&#65533;fZi&#65533;t3(&#65533;&#1651;8&#65533;!&#1752;&#14683;^&#65533;&#65533;sA&#65533;&#65533;M>&#65533;9&#65533;_Ql^_&#65533;&#65533;y_&#65533;E&#65533;f	&#65533;YYf>&#65533;&#30657;~&#65533;S&#65533;*6&#65533;&#65533;r&#65533;Y&#65533;&#65533;i&#65533;&#65533;n&#65533;&#65533;&#65533;&#65533;v&#65533;-&#1515;&#65533;N&#65533;&#65533;{&#65533;=&#65533;&#65533;&#65533;n&#65533;l#[T1&#65533;w&#65533;&#65533;g1&#65533;m&#65533;&#65533;N[&#65533;&#65533;&#65533;&#65533;&#65533;x&#65533;uuqY&#65533;&#65533;&#65533;&#65533;&#65533;&#65533;}&#65533;&#65533;k&#65533;q[&#65533;V&#65533;A^&#65533;$&#65533;&#65533;&#65533;&#65533;r&#65533;&#1390;&#65533;&#65533;;&#65533;(L&#65533;W$hC&#65533;&#65533;&#65533;E&#65533;&#65533;&#65533;&#65533;r&#65533;&#65533;&#65533;&#3623;&#65533;\&#1709;&#65533;=q&#65533;u7&#65533;&#65533;&#65533;a&#65533;&#65533;x&#65533;;&#65533;&#65533;y&#65533;&#65533;?r&#65533;&#65533;&#65533;&#65533;&#65533;&#65533;&#65533;%&#65533;Z&#1533;&#65533;U&#1738;J&#65533;=&#65533;&#65533;O&#65533;&#65533;&#65533;&#65533;'&#65533;!}&#65533;3Ct&#65533;5&#65533;&#1900;I&#65533;&#65533;`&#65533;8&#65533;&#65533;&#65533;&#65533;P&#65533;d&#65533;0*&#65533;9&#65533;O&#65533;&#65533;V&#65533;7&#65533;&#65533;aV3<`&#65533;&#65533; &#65533;&P&#65533;&#65533;Z`&#65533;xCY&#65533;eY;&#65533;&#65533;$&#65533;=&#65533;_&#65533;&#65533;G86&#65533;&#65533;&#65533;!&#65533;Z&#65533;&#65533;&#65533;&#65533;B&#65533;&#65533;&#65533;7&#65533;&#65533;&#65533;t@&#65533;&#65533;u9&#1825;&#65533;&#65533;&#65533;C&#65533;09&#65533;+&#65533;&#65533;">&#65533;OxNa1&#65533;&#65533;D<&#65533;Q&#65533;{&#65533;&#65533;:t&#65533;&#65533;X&#1093;WD&#65533;&#1766;&#65533;0^&#65533;Dw#HF3&#142;OgL&#65533;&#65533;&#65533;&#65533;	&#65533;&#65533;9r&#65533;#=&#65533;IP&#65533;&#1103;&#65533; &#1734;&#65533;,B&#65533;[&#65533;t&#65533;W&#65533;?W&#65533;q{&#65533;Ac%&#65533;I_&#65533;&#1106;q$L&#65533;2J&#65533;&#65533;&#65533;&#65533;.Fi&#65533;&#65533;=+&#65533;&#65533;cfKF&#65533;CN&#65533;&#65533;&#65533;&#65533;&#1964;5MY&#65533;F&#65533;i&#65533;&#65533;&#65533;-o&#65533;8&#65533;jw&#65533;&#65533;e&#65533;|&#65533;Ka&#65533;p &#65533;d'C&#65533;&#65533;Nx&#65533;&#65533;&#65533;&#65533;8f
Cc&#65533;f&#65533;&#65533;&#65533;&#65533;&#65533;&#696;&#65533;ECDz&#65533;&#65533;&#65533;&#65533;&#65533;,&#65533;&#65533;nz3q&#65533;&#65533;`9&#1330;&#65533;p2Q&#65533;/RQcbT&#65533;&#65533;&#65533;HYE|&#65533;G&#65533;&#65533;&#65533;&#65533;?ys&#65533;C&#65533;!&#65533;)
&#65533;|&#65533;X&#1154;j&#65533;G&#65533;&#65533;&#876;(&#65533;&#65533;o&#65533;&#65533;&#65533;&#65533;&#1374;sN~%jQ&#65533;z&#1315;&#659;&#65533;&#65533;&#65533; y&#976;&#65533;4&#65533;&#65533;&#65533;fKM
S&#65533;&#65533;D>V&#65533;&#65533;&#65533;Z>&#65533;&#65533;&#486;7&#65533;]Nw&#65533;S#&#65533;o&#65533;i}&#65533;cU/Ck&#65533;H&#65533;+R&#65533;z&#1509;:&#65533;{uj)F&#553;V&#65533;&#65533;&#65533;&#65533;&#65533;JKM&#65533;\3&#65533;2U&#65533;L&#458;&#65533;&#65533;&#65533;&#65533;&#65533;&#65533;&#65533;AN8&#65533;&#65533;_&#65533;5&#65533;&#65533;j.&#65533;J&#1482;&#65533;&#65533;}&#65533;&#65533;(&#65533;B&#65533;&#65533;&#65533;&#65533;&#65533;&#65533;J_&#65533;&#65533;1&#65533;E_&#65533;im&#65533;&#65533;&#65533;&#65533;FV&#65533;&#65533;&#65533;&#65533;By&#65533;&#65533;yI_&#65533;&#65533;&#65533;F&#65533;IB;6&#65533;&#65533;&#65533;&#65533;EiM{Zf&#65533;%&#65533;n*&#65533;k]&#1478;&#65533;Zln&#65533;Z&#65533;8&#65533;W&#65533;&#65533;&#65533;&#65533;S&#65533;6&#65533;&#65533;&#65533;v&#65533;&#65533;&#65533;-r&#65533;&#65533;8&#65533;&#65533;0&#65533;&#65533;&#65533;B&#65533;IdE&#65533;x&#65533;4&#65533;^3&#65533;\&#65533;P &#65533;,W&#65533;&#42363;&#65533;&#65533;H&#65533;nnm&#65533;`&#65533;FX&#65533;N&#65533;&#65533;&#65533;&#65533;&#65533;&#65533;&#65533;m&#1900;p&#65533;&#65533;I(&#65533;plym&#65533;w&#65533;&#65533;&#65533;&#65533;&#65533;&#65533;m&#65533;&#65533;j&#65533;&#65533;?{&#1003;&#65533;!do&#65533;&#65533;S&#65533;&#143;&#65533;iY5&#65533;&#65533;w&#65533;&#65533;&#65533;&#65533;&#65533;&#65533;E&#65533;&#65533;&#65533;&#65533;&#65533;&#65533;&#65533;snT	&#65533;W&#65533;"&#65533;&#65533;q&#65533;&#65533;7&#65533;&#65533;8&#945;&#65533;&#65533;&#65533;e&#65533;d&#65533;&#65533;&#65533;NW&#65533;a&#65533;y&#65533;rL&#65533;@&#65533;&#65533;/<*&#65533;&#65533;&#65533;#&#65533;P&#65533;d'?&#65533;&#65533;Tv1v&#65533;&#65533;bl&#65533;&#65533;=
3&#65533;&#65533;e0&#65533;&#65533;&#65533;=6s&#65533;qY&#65533;&#65533;=r&#65533;v&#65533;&#65533;\b^&#65533;&#65533;L&#65533;s&#65533;&#65533;&#65533;gO&#65533;&#1007;=]&#65533;&#65533;&#65533;&#65533;&#1067;f&#65533;&#65533;&#65533;,Z&#65533;zjtt&#65533;&#65533;&#65533;a&#65533;|&#65533;&#65533;V&#65533;&#65533;{&#65533;%?q&#65533;&#65533;&#65533;gg&#65533;
&#1060;X&#1631;.&#65533;&#65533;&#65533;&#65533;&#65533;e&#65533;Xv&#65533;&#65533;&#65533;&#65533;=f&#1033;nu&#65533;&#65533;]&#65533;&#1417;&#65533;&#65533;&#65533;o&#65533;&#65533;_7&#65533;&#65533;f7&#65533;&#65533;hG&#65533;&#65533;&#65533;&#65533;>q&#65533;&#65533;l&#65533;LZ&#65533;6&#65533;vC5&#65533;lA&#65533;&#65533;&#65533;&#65533;v&#65533;&#65533;&#65533;h&#65533;&#65533;&#65533;}f&#65533;&#65533;IJ&#65533;&#65533;&#65533;&#65533;R&#1273;&#65533;y7&#65533;&#65533;&#65533;&#65533;t&#65533;&#65533;&#65533;o&#1041;&#65533;&#65533;&#65533;Z&#65533;&#65533;J\&#65533;+&#65533;6&#65533;&#65533;&#65533;":&#65533;&#65533;k&#65533;5l~&#65533;c&#65533;&#65533;&#65533;&#65533;&#65533;c&#65533;&#65533;;w&#65533;&#65533;C/&#65533;&#65533;CrQ&#31792;&#65533;&#65533;&#65533;&#65533;&#65533;&#65533;&#65533;&#65533;&#65533;&#1830;&#65533;&#65533;X~&#65533;&#65533;&#65533;&#65533;&#65533;/&#65533;N.&#65533;3&#65533;&#1244;&#65533;8'&#65533;&#871;&#65533;s&#65533;&#65533;&#65533;z&#65533;&#65533;Y&#65533;|&#65533;&#65533;$F&#65533;8&#65533;:&#65533;f&#1370;zX&#65533;b&#65533;&#65533;&#65533;V[]&#65533;ilCz&#65533;ya&#65533;k&#65533;C&#65533;&#65533;c&#65533;&#65533;&#65533;&#65533;&#65533;&#65533;
&#65533;&#65533;|&#65533;&#734;s&#65533;&#65533;&#1807;?o;&#65533;&#65533;n&#65533;~N&#65533;p&#65533;&#65533;&#65533;&#65533;>#&#65533;&#65533;&#65533;y&#65533;&#65533;_&#65533;&#65533;a]&#773;&#65533;&#65533;&#65533;&#65533;

}&#65533;&#65533;:&#65533;&#65533;;&#65533;v[^&#65533;&#231;B&#65533;&#1406;v&#979;6&#65533;&#65533;&#65533;|_&#65533;Jt}&#65533;&#65533;-N&#65533;&#65533;&#65533;&#65533;&#65533;4&#65533;]&#65533;&#65533;&#65533;&#65533;x&#65533;&#65533;&#1603;j&#65533;&#65533;]&#585;&#65533;&#65533;&#65533;eBa&#65533;}&&#65533;&#65533;&#65533;_&#65533;&#65533;&#65533;&#65533;g9&#65533;&#65533;3&#65533;2&#65533;&#65533;&#65533;&#65533;&#65533;&#65533;&#65533;&#65533;&#65533;&#65533;>&#65533;&#65533;&#1049;&#65533;7&#65533;6&#65533;&#65533;&#65533;&#65533;?&#65533;c &#65533;j &#65533;)&#65533;&#65533;i&#65533;&#65533;&#65533;&#65533;c8&#65533;&#65533;&#65533;&#739;&#65533;&#65533;&#65533;&#65533;C&#65533;&#65533;&#65533;?&#65533;+A&#65533;+&#65533;N=&#1352;&#65533;&#65533;@&#65533;&#65533;&&#1288;&#65533;Ri
&#65533;&#65533;&#65533;&#65533;3<&#65533;.#&#65533;<&#65533;Y&#874;&#65533;'&#65533;s+&#65533;&#65533;&#65533;&#65533;?&AD&#65533;"A&#65533;2AR&#65533;8&#1155;&#65533;&#65533;&#65533;	g[A&#65533;{&#65533;~C0&#65533;3&#65533;@&#65533;&#65533;&#65533;&#65533;&#65533;&#65533;<&#65533;&#65533;,&#65533;;&#65533;&#65533;&#65533;1&#65533;&#65533;C&#65533;$TB&&#65533;C*&#65533;&#65533;'l**&#65533;>&#65533;&#65533;&#65533;&#65533;&#65533;S&#65533;.&#65533;&#65533;/D&#65533;&#65533;&#1472;$&#65533;2&#65533;&#65533;	&#65533;5&#65533;H&#245;&#65533;&#65533;&#65533;&#65533;5A&#65533;C&#65533;&#65533;&#65533;&#65533;&#65533;&#65533;C&#65533;&#65533;;&#65533;eEQ&#65533;&#65533;=&#65533;CTDE+&#65533;3&#65533;&#65533;B.&#65533;&#65533;hb&#65533;&#65533;&#65533;&#65533;&#65533;&#65533;ACR5&#65533;D&#65533;&#65533;:m&#65533;&#65533;Jt&#65533;B&#624;LL&#65533;&#65533;DL&#65533;D&#65533;&#65533;D:lFP&#65533;Ch&#65533;e&#65533;FS0&#65533;c&#65533;&#202;HEd&#65533;&#65533;Vt&#65533;A$D/&#827;*9\&#65533;&#65533;m&#65533;A&#65533;CG3,&#65533;&#65533;i&#502;&#65533;D\&#65533;J&#65533;b&#65533;!&#65533;G1&#65533;G}dFg|F;&#65533;&#65533;j<Em&#65533;&#65533;&#65533;D&#65533;n)>s&#65533;Y&#65533;2&#65533;s%&#65533;z0y&#65533;&#65533;tt&#65533;3&#65533;&#65533;&#65533;&#65533;&#65533;&#65533;k<&#65533;k&#65533;^&#65533;&#494;	B|&#65533;Cv&#65533;&#65533;&#65533;{P&#513;LI?t*O&#65533;F&#65533;&#65533;&#65533;&#65533;r\&#65533;]TG&#65533;&#65533;&#65533;@CH&#65533;G&#65533;&#397;&#65533;&#65533;1p&#65533;TF&#65533;|&#65533;$&#65533;~$IOD&#65533;lT&#65533;N&#65533;C<&#65533;zI&#65533;I&#65533;&#65533;&#65533;B&#65533;A&#65533;:&#65533;F&#65533;H/&#65533;U;_&#65533;I&#65533;&#65533;,&#65533;&#44688;,JAQK&#65533;&#1781;&#65533;T&#65533;%&#65533;&#65533;hD&#65533;&#65533;&#65533;K&#65533;lJ&#65533;t&#65533;&#65533;&#65533;;&#65533;&#65533;2&#65533;&#65533;E&#65533;" &#65533;1FF&#65533;&#65533;6aG&#65533;&#65533;E&#65533;+'{&#65533;@9d&#65533;&#65533;J&#65533;&#65533;&#65533;&#65533;&#65533;K&#65533;&#65533;C&#65533;&#65533;K&#65533;TI@&#65533;K&#65533;&#65533;&#65533;gk&#65533;&#65533;&#65533;*-#8&#65533;&#65533;I&#65533;&#65533;&#65533;&#65533;lL&#65533;Zz&#65533;L&#604;&#65533;&#692;&#817;&#65533;&#65533;&#65533;L*X&#65533;&#65533;&#65533;M&#65533;	&#65533;|&#65533;&#65533;&#65533;t	&#65533;&#856;&#65533;&#65533;&#65533;&#65533;&#342;3,&#796;d&#65533;4F	&#65533;1&#379;&#676;&#65533;&#65533;&#931;&#65533;%&#65533;&#65533;&#65533;&#65533;&#65533;:&#65533;M&#65533;T&#65533;&#964;>&#65533;&#65533;&#65533;T&#65533;&#65533;&#65533;&#65533;&#65533;&#65533;I$&#65533;$'&#65533;3J&#65533;TF&#65533;l#&#65533;&#65533;&#65533;&#65533;4&#632;&#65533;M&#65533;&#65533;O-O&#65533;3Y,&#65533;1Y&#65533;&#812;t&#65533;U&#1773;&#65533;&#1190;&#65533;&#65533;&#65533;&#65533;N&#65533;&#65533;O&#65533;&#65533;&#474;#>-&#65533;&#65533;O&#65533;O&#65533;&#65533;&#65533;&#65533;L&#65533;P,PeA$&#901;\&#65533;&#65533;l&#65533;?XDe&#65533;&#1460;%&#65533;:&#65533;
&#65533;I&#65533;t&#65533;&#2002; &#65533;L&#65533;&#65533;P&#65533;&#65533;&#65533;&#65533;O&#65533;&#65533;&#65533;&#65533;]R*2O&#65533;<&#65533;o&#802;&#65533;&#65533;&#65533;|=&#65533;k&#65533;&#65533;&#65533;&#65533;&#65533;&#65533;=&#65533;$B&#65533;&#65533;&#65533;&#65533;&#65533;][&#65533;&#65533;R&#65533;P&#65533;&#65533;#E&#65533;&#65533;&#65533;dR7]EXt	&#1801;t&#65533;&#65533;c*&#65533;R&#65533;&#65533;Qq&#904;l&#497;&#65533;L&#65533;&#65533;!&#65533;&#65533;F&#65533; m&#65533;&#65533;"&#65533;3eT4&#65533;&#65533;5-Q*rS&#65533;Q&#65533;'&#65533;JVD&#65533;p&#65533;2&#65533;p&#65533;&#65533;Q&#212;&#65533;:&#1137;&#65533;&#65533;6&#65533;G&#65533;(&#65533;&#65533;/&#65533;Q&#65533;&#65533;T&#65533;%&#65533;F&#65533;U#&#65533;F(&#65533;%&#65533;J&#65533;B&#1009;TWl
9N&#14130;&#65533;&#65533;&#65533;T=&#65533;-'&#65533;QMR&#65533;D&#65533;&#65533;&#65533;&#65533;&#65533;=7b{&#65533;&#65533;2&#65533;&#65533;/HT3}&#65533;&#65533;Uo&#65533;&#65533;5&#65533;M&#65533;U]=&#65533;]&#65533;UW&#65533;c%&#65533;:&#65533;&#1343;$(&#65533;&#65533;&#65533;&#65533;Q&#65533;=&#65533;V&#65533;<&#65533;	&#65533;&#65533;&#65533;"T0&#65533;,&#65533;&#65533;&#65533;&#65533;&#65533;5&#1528;W&#65533;&#65533;&#65533;[&#65533;&#65533;[E&#65533;tU&#65533;u&#65533;U&#65533;x&#65533;&#65533;Mm&#65533;&#65533;H&#65533;&#65533;&#65533;d&#65533;:&#65533;&#65533;O!y#|u
PY&#1867;D&#65533;&#65533;&#65533;VmmY&#65533;}Y2&#65533;&#1413;M&#1561;W)pXs&#65533;X&#65533;%=v&#1878;`&#65533;E)&#65533;Y&#65533;&#65533;Xn&#65533;Wz&#65533;Q{&#65533;W&#65533;&#65533;S&#65533;\Z_L&#65533;T&#65533;&#1431;}U&#58164;%&#65533;&#65533;!E&#65533;&#65533;&#1710;&#65533;Y&#65533;m&#1542;&#65533;&#65533;&E%&#65533;&#65533;T&#65533;&#65533;&#674;5&#65533;&#156;&#65533;|&#65533;&#65533;xtZ&#65533;	"&#65533;|&#65533;ct&#65533;&#65533;d&#65533;^&#65533;&#65533;m&#65533;Z&#65533;&#65533;a&#65533;Y&#65533;&#65533;Z&#65533;&#1776;=\&#65533;%&#65533;m$&#1065;<&#65533;bM&#65533;(&#65533;E&#65533;&#65533;],Y&#65533;&#65533;&#1510;&#65533;&#65533;g&#65533;%i&#65533;&#65533;z&#65533;&#65533;\K&#65533;&#65533;&#65533;n&#65533;U&#65533;&#65533;ZrM&#65533;&#173;Y&#253;Y&#65533;u&#65533;&#65533;&#65533;Y&#65533;&#65533;&#65533;@&#65533;&#65533;X*&#65533;%4Gg}&#65533;&#717;&#65533;&#65533;QE&#65533;&#65533;&#65533;D&#65533;d&#65533;&#65533;&#65533;&#65533;&#65533;%&#1919;E"&#65533;&#65533;&#65533;%\&#1903;m]&#65533;&#65533;&#65533;&#65533;&#65533;&#65533;&#65533;BRs&#65533;&#517;&#65533;&#65533;&#65533;I&#65533;&#65533;\&#65533;eZ&#65533;&#65533;&#65533;5&#65533;m4&#65533;=F&#65533;=&#65533;&#65533;&#65533;ZGe];|&#65533;(@&#65533;cp&#65533;&#65533;&#65533;&#65533;B"&#65533;&#1248;&#65533;&#1411;\&#65533;&#65533;E&#65533;&#65533;&#1142;&#65533;^&#65533;s&#65533;&#65533; &#65533;<&#1970;Z87d&#65533;&#65533;B]^
n&#65533;Yu_&#65533;&#65533;_&#293;&#65533;&#65533;&#65533;&#65533;&#1384;	|Z!&#65533;&#65533;&#65533;8N-|&#65533;l&#65533;J&#65533;&#65533;&#65533;&#65533;_&#65533;&#65533;&#65533;&#65533;&#65533;p7!d<-J&#65533;`&#65533;&#65533;&#65533;&#65533;&#65533;VJ&#1493;&#65533;&#65533;u&#65533;v\(&#65533;&#65533;&#65533;\&#65533;&#65533;&#65533;&#65533;&#65533;P&#65533;&#65533;%&#65533;<&#65533;&#65533;&#65533;&#65533;+=&#65533;>U&#65533;78t&#65533;_&#65533;&#65533;&#65533;b&#65533;&#65533;&#65533;&#65533;!b&#65533;
3&#65533;D&#65533;.&#65533;Y&#65533;}&#65533;2&#65533;&#65533;&#65533;&#65533;&#65533;bg&#65533;&#65533;&#65533;b+&#65533;\&#65533;a&#65533;R&#65533;<"/&#65533;&#65533;&#65533;0&#65533;1&c!&#65533;&#65533;&#65533;<#0%&#65533;8n&#65533;&#65533;&#65533;&#65533;0&#65533;&#65533;&#65533;&#65533;6&#65533;H5&#65533;{a&#829;b&#65533;K&#65533;&#65533;]&#65533;~&#65533;A&#65533;&#65533;B&#65533;I&#65533;ZFdWNd&#65533;-c6&#65533;&#65533;N&#65533;G&#65533;&#1981;QL&#65533;&#65533;&#65533;&#65533;c-&#702;&#65533;tca&#65533;cW&#65533;IO&#65533;a>&#65533;&#65533;ojCA&#65533; &#65533;&#65533;S&#407;6d0~ek&#65533;P&#65533;l]&#65533;]dF&#65533;&#1823;5[&#65533;&#65533;&#65533;&#65533;K_&#65533;&#65533;&#65533;f&#65533;%f&#65533;<f&#65533;&#65533;]&#65533;&#65533;&#65533;Qy&#65533;&#65533;h&#65533;&#181;gjneXV&#65533;X&#65533;&#65533;2vo&#65533;e&#65533;&#65533;dqn&#65533;&#65533;es&#65533;^&#65533;&#65533;c4&#65533;&#65533;&#65533;ewV&#65533;r{f&#65533;&#65533;&#65533;&#65533;T&#65533;f|&#65533;hj~K&#65533;&#65533;&#65533;~&#65533;&#65533;[&#65533;_&&#65533;%`b&#65533;&#65533;&#65533;\^b&#65533;Fg`&#65533;&#1540;>g&#65533;Q&#65533;u_&#65533;&#65533;h&#65533;f&#244;\_&#65533;&#65533;ik&#65533;&#65533;/~_&#65533;&#65533;&#65533;h&#65533;&#65533;&#65533;'X&#65533;N&#65533;V&#65533;&#65533;^B&#65533;T&#65533;Fh~z$&#65533;&#65533;ib&#65533;X&#65533;&#65533;d&#65533;&#65533;&#65533;&#65533;$<dW&#65533;i&#65533;f&#2016;&#65533;}^&#65533;H&#65533;&#2018;&#65533;g&#65533;Vj&#65533;&#1463;#&#261;|&#65533;&&#65533;j&#65533;~i&#65533;&#65533;&#65533;|&#65533;jI5Nf&#65533;&#65533;&#65533;1&#65533;&#65533;33?&#65533;k&#65533;}&#1969;&#65533;g&#65533;>k&#65533;fX&#65533;3&#65533;vk&#65533;>&#65533;&#65533;+&#65533;&#65533;V&#65533;&#65533;&#65533;&#45981;H&#65533;/&#65533;&#65533;I^\&#65533;v&#65533;x&#65533;&#65533;f\l&#65533;V&#65533;k&#65533;q&#65533;\&#65533;&#25558;&#65533;&#65533;&#65533;&#65533;^&#65533;UR&#65533;&#65533;&#65533;&#65533;&#65533;&#65533;&#65533;&#65533;bM&#65533;i&#65533;&#65533;&#65533;&#65533;4&#65533;&#65533;i}^m&#65533;&#65533;h&#1654;&#65533;l~&#65533;&#65533;f&#65533;&#65533;&i&#65533;N&#65533;&#65533;&#65533;;&#65533;&#65533;W&#65533;&#65533;&#65533;&#65533;&#65533;&#65533;n&#65533;t&#485;&#65533;&#65533;b}&#65533;&#65533;&#65533;#k&#65533;e&#65533;&#65533;~e&#65533;-R5&#65533;n&#65533;4I&#1397;U&#65533;n&#65533;&#65533;n&#65533;.&#65533;&#65533;n&#65533;&#65533;&#65533;Y&#65533;o&#65533;&#65533;&#65533;>.&#65533;&#65533;Mo&#65533;Vo&#65533;&#65533;Y&#65533;nnD&#65533;o&#65533;n&#65533;&W&#65533;^k&#65533;&#65533;o&#65533;&#65533;o&#65533;&#65533;diJ
&#65533;`&#65533;:H&#65533;&#65533;&#65533;&#65533;E&#65533;&#65533;b&#65533;ptc&#65533;&#65533;&#65533;p
&#65533;o&#65533;&#65533;&#65533;m&#65533;&#65533;&#65533;&#65533;&#65533;&#65533;&#65533;&#65533;&#65533;&#65533;&#65533;&#65533;r&#65533;WB&#65533;&#65533;&#65533;Wq&#65533;&#65533;u&#65533;j&#1620;&#65533;_n+&#65533;p&#65533;q&#65533;&#65533;&#65533;&#65533;q&#65533;&#65533;&#65533; `&#65533;&#65533;l0&#65533;&#65533;&#65533;;A&#65533;&_s&#65533;&#65533;&#1110;r&#65533;&#65533;wn:&#65533;a.&#65533;&#65533;;&#65533;&#65533;r&#65533;&#65533;0?j&#65533;F&#65533; 7A7a&#65533;>&#65533;dF&#65533;>s6_&#65533;Eo&#65533;4t&#65533;h&#65533;N&#65533;&#65533;&#65533;&#65533;+&#65533;&#65533;:w&#65533;'&#65533;//&#65533;&#65533;&#65533;1O&#65533;&#65533;{tI&#65533;S&#65533;Uf&#65533;z&#65533;>L8&#65533;tK&#65533;tZ&#65533;&#65533;&#65533;&#65533;&#65533;<&#65533;&#65533;N/j/&#65533;&#65533;&#65533;&#65533;@&#65533;+uH&#65533;f&#65533;&#65533;&#65533;ZaU&#65533;&#60458;%(wq8&#65533;&#65533;&#65533;&#65533;&#65533;&#65533;&#65533;V&#65533;&#65533;rM&#65533;&#65533;[&#65533;&#65533;]Wk_&#65533;nQu&#65533;&#65533;5>&#65533;&#65533;Nt5os &#65533;A=&&#65533;h&#65533;&#65533;Y&#65533;u9&#65533;&#65533;lG\
n&#65533;&#65533;2&#65533;&#65533;N&#65533;pt&#65533;fs&#65533;&#65533;`&#65533;2wDw&#65533;&#65533;J&#65533;FwNWww&#65533;&#65533;&#65533;e&#65533;w&#65533;yWnz&#65533;&#65533;]&#65533;&#65533;&#65533;v}&#65533;w&#65533;&#65533;&#65533;&#65533;&#65533;&#65533;v"&#65533;p,&#65533;WN&#65533;x
c%v&#65533;E&#65533;&#65533;&#65533;&#65533;e7&#65533;&#65533;&#65533;&#65533;&#65533;x&#65533;~wY&#65533;&#65533;&#65533;&#65533;&#65533;&#65533;m&#65533;x&#65533;&#65533;F~&#65533;&#29543;&#65533;|&#65533;w`&#65533; &#65533;X&#65533;&w&#65533;&#65533;&#65533;&#65533;&#65533;&#65533;_&#65533;&#65533;Z&#65533;&#65533;yXu^&#65533;y&#65533;&#65533;&#65533;smz&#65533;7z&#65533;/&#65533;&#65533;&#65533;s&#65533;&#65533;&#65533;&#65533;Z.t
&#65533;o&#65533;&#65533;yy&#65533;W&#65533;I&#65533;v&#65533;&#65533;&#65533;&#65533;&#65533;&#65533;&#65533;&#65533;&#65533;&#65533;&#65533;&#65533;&#65533;&#65533;&#65533;&#65533;&#65533;&#65533;?&#65533;>&#65533;n@_{&#65533;o&#65533;r{&#65533;W5I/&#65533;&#65533;Wv&#65533;&#65533;{V/n&#65533;&#65533;&#65533;&#65533;U&#65533;&#65533;&#65533;{&#65533;q&#65533;&#65533;5&#65533;y&$&#65533;&#65533;&#65533;w0/{&#65533;G|&#65533;W{&#65533;o|&#65533;.h\f&#65533;&#65533;S&#65533;#Grtgv&#65533;&&#65533;}&#65533;64&#65533;&#65533;[3t&#65533;&#65533;&#65533;&#65533;s&#65533;>&#65533;&#65533;+|&#65533;n&#65533;&#65533;_~&#1295;_&#1447;n&#65533;&#65533;n&#65533;&#65533;&#65533;&#65533;&#65533;&#65533;&#65533;~&#65533;g&#65533;m;v&#65533;&#65533;&#65533;5&#1514;&#65533;&#65533;&#65533;&#65533;&#65533;&#65533;&#65533;&#65533;&#65533;&#65533;'&#65533;vg&#65533;&#65533;Vy&#65533;&#65533;&#65533;&#65533;t&#65533;g~&#65533;&#65533;&#65533;&#65533;&#65533;&#65533;^&#65533;)F9&#65533; &#132;
:i&#65533;&#65533;!&#264;K&&&#65533;h&#65533;H&#65533;&#65533;&#65533;	&#65533;&#406480;sF&#65533;qc&#65533;&#65533;&#65533;=&#65533;VR&#65533;&#65533;%&#65533;62&#65533;&#65533;4c&#65533;f&#596;0&#65533;&#65533;&#65533;&#65533;XO&#65533;;]&#140;Y&#65533;(&#65533;;q&#65533;.m&#65533;t(&#1320;R&#65533;&#65533;|&#65533;&#65533;X&#65533;cX&#65533;&#65533;&#65533;&#65533;u&#65533;U&#65533;b&#1232;&#65533;&#65533;&#65533;&#65533;&#1588;j&#65533;&#65533;mk&#65533;&#1848;r&#65533;&#65533;&#65533;&#65533;&#65533;n&#65533;-y&#65533;&#65533;&#65533;&#65533;&#65533;/&#65533;&#65533;X.l&#65533;0b*&#65533;3V&#65533;&#65533;&#65533;&#528;#6H&#65533;rc&#65533;Z&#65533;J&#65533;&#65533;0&#65533;&#65533;&#65533;&#65533;&#65533;]&#65533;4&#331;Wo&#65533;&#65533;&#540;&#65533;s&#65533;}&#1321;Z&#65533;zl&#65533;&#65533;{*&#1380;&#65533;&#65533;/N&#65533;*&#65533;&#65533;4&#65533;U&#65533;&#65533;9&#65533;&#65533;&#65533;&#65533;Rwk}&#65533;&#65533;0&#65533;&#65533;r&#65533;&#49007;&#65533;&#65533;%&#65533;/<&#1034;&#65533;&#65533;&#65533;'#&#65533;r&#65533;&#65533;&#65533;&#65533;{&#65533;&#65533;&#65533;4&#65533;&#65533;&#65533;S&#65533;fM&#65533;5&#65533;@&#65533;F&#65533;	&#65533;&#65533;TWm&#65533;&#65533;[K&#65533;E8!&#65533;&#65533;&#453;&#65533;&#65533;!q&#65533;&#65533;&#65533;r`M&#65533;sj&#65533;]&#65533;&&#65533;&#65533;&#65533;uoa&#65533;bwx&#65533;'&#65533;&#65533;&#65533;&#65533;&#65533;&#65533;&#1127;#&#65533;&#65533;&#65533;X&#1934;Sp&#65533;hE&#65533;I&#65533;&#65533;&#65533;M&#65533;V &#65533;:&#65533;&#65533;&#65533;6&#65533;&#65533;&#65533;R(&#65533;V&#65533;&#65533;a&#65533;Je&#65533;&#65533;&#65533;SZ&#65533;&#65533;[&#65533;&#1117;]&#65533;*&#65533;&#546;&#65533;/&#65533;&#65533;u&#65533;x&#65533;9&#65533;c&#65533;&#48455;'&#65533;&#65533;G&#65533;&#65533;&#65533;z$&#65533;J.&#612;&#65533;%&#65533;&#65533;I&#65533;&#65533;&#65533;&#65533;XXR&#65533;%P[Vy&#65533;_&#65533;&#39000;c&#65533;&#646;&#65533;m&#65533;&#65533;&#65533;&#65533;gB&#1506;&#65533;s&#65533;i'&#65533;&#65533;&#27239;z&#65533;&#65533;&#65533;&#65533;&#65533;&#65533;zh&#65533;&#65533;2&#65533;(&#65533;&#65533;6z&#65533;Q&#65533;&#52405;Y&#65533;&#65533;&#65533;&#65533;v&#65533;&#39198;Zf&#65533;&#65533;!&#65533;&#65533;&#65533;&#65533;j&#65533;n&#65533;+nu&#65533;&#698;&#65533;&#65533;&#65533;]&#65533;~&#1978;&#65533;&#65533;}&#65533;&#65533;k&#65533;&#65533;&#65533;k&#65533;M&#65533;&#65533;&#65533;&#65533;V&#65533;&#50384;2&#748;&#65533;&#65533;J&#65533;iMkjJ&#65533;&#65533;&#65533;
&#65533;&#65533;J&#23145;&#1606;&#60974;&#65533;&#1706;&#65533;&#65533;j&#65533;&#65533;&#65533;&#65533;&#65533;&#65533;&#65533;&#65533;&#65533;&#155;&#65533;&#65533;#&#65533;L_&#65533;&#65533;&#65533;&#65533;&#65533;2&#65533;&#65533;&#65533;p&#65533;&#65533;|C&#65533;&#65533;&#65533;u8e&#65533;&#65533;&#65533;&#65533;Z,qq:W1&#65533;W~&#65533;&#65533;r8-&#65533;q&#65533;qz&#65533;1&#65533;^Xm&#65533;1&#65533;&#1432;u&#1464;Ffr&#65533;+&#65533;&#65533;&#65533;&#65533;&#65533;&#65533;/&#65533;h&#65533;<&#65533;&#65533;6Z&#65533;&#65533;&#1472;&#65533;&#65533;;&#65533;v&#65533;u?&#65533;j&#65533;JM&#65533;&#287;&#65533;-&#65533;o&#65533;fOK&#65533;VSw&#65533;n&#65533;W&#65533;L6&#65533;`&#65533;]&#65533;c&#65533;cn&#65533;&#65533;i&#65533;&#65533;&#65533;&#804;&#65533;&#65533;&#65533;4+7&#65533;s&#65533;]w&#65533;-&#65533;|i&#65533;Q&#65533;T!&#65533;&#65533;"=&#65533;&#65533;&#65533;~&#65533;&#65533;I3&#65533;{&#9977;	g&#462;&#65533;&#1781;&#17615;&#65533;&#65533;&#65533;&y_d&#65533;&#65533;<&#65533;&#65533;ew~=&#65533;&#65533;&#65533;6&#65533;&#65533;&#28730;&#65533;4&#65533;P&#65533;Ix&#65533;&#1139;&#1969;&#65533;m&#65533;&#65533;&#65533;n&#65533;&#65533;"|&#65533;(&#65533;_&#65533;&#65533;vq&#65533;&#65533;&#65533;&#65533;[o&#65533;&#65533;&#65533;&#65533;W&#65533;@aOm&#65533;&#606;C&#509;&#65533;	&#65533;{7&#65533;d;&#65533;&#65533;oa&#65533;&#65533;&#65533;&#65533;&#1765;&#65533;%Fk&#65533;V6&#65533;8&#65533;A&#65533;&#65533;%&#65533;&#65533;f&#17717;Y}a3&#65533;U&#65533;&#65533;&#65533;&#65533;	p&#65533;,&#65533;\&#65533;&#65533;&#65533;6at&#65533;j&#65533;&#65533;&#65533;&#65533;&#65533;&#65533;&#65533;&#65533;&#65533;&#65533;&#65533;}\&#65533;<&#65533;&#65533;R&#65533;&#65533;pNC&#65533;&#65533;v&#65533;&#65533;5n&#65533;k!&#65533;^&#251;&#65533;>2$Y&#65533;x&#245;)&#65533;&#65533;n\ &#65533;&#65533;@f&#1632;&#65533;&#65533;#b&#65533;h&#65533;$&#65533;&#65533;&#65533;PY&#65533;&#248;r?:qC&#65533;&#65533;O&#65533;&#65533;&#65533;$_&#65533;&#440;&#65533;&#65533;&#65533;Plj\Y&#65533;&#65533;&#65533;7&#65533;&#65533;mr&#65533;&#65533;&#65533;(&#65533;!&#65533;`&#65533;|&#65533;&#65533;&#65533;&#65533;BB&#65533;&#65533;S&#65533;Y&#65533;,.R&#65533;&#65533;&#65533;|&#65533;a&#65533;&#65533;KV&#65533;i<c&hN&#65533;FQqt&#65533;&#65533;&#65533;(&#65533;e&#65533;&#65533;+(e&#65533;&#65533;&#65533;;&#65533;&#65533;d&#65533;T&#65533;&#65533;&#65533;,&#65533;&#290;&#65533;&#65533;pq&#65533;,m&#65533;:&#65533;N&#65533;;'&#65533; &#65533;uj&#65533;&#65533;&#65533;&#65533;C#	&#65533;t&#1707;&#65533;1&#65533;)Df&#160;&#65533;y&#65533;gM&#65533;%&#65533;&#65533;`&#65533;&#65533; &#65533;&#65533;W&#146;D&#65533;"&#65533;&#65533;9&#65533;,F;&#65533;DgY&#65533;&#65533;0&#65533;O&#811;&#65533;;&#65533;)&#65533;Sf&#65533;'>&#65533;&#65533;*&#65533;&#65533;}&#65533;3&#65533;:&#65533;&#65533;&#65533;&#65533;&#65533;C&#65533;!&#65533;&#65533;&#65533;&#65533;&#65533;&#65533;$J&#65533;Y&#65533;R&#65533;&#1381;x&#65533;&#65533;#&#765;S&#65533;9&#65533;!=s&#467;&#65533;T	&&#65533;&#65533;J&#65533;&#1005;&#65533;4&#65533;(QA&#65533;&#475;v&#1237;f&#65533;&#65533;&#65533;&#65533;T,:R&#65533;&#65533;&#65533;&#65533;b:5*W&#65533;!U&#65533;J&#65533;&#1498;&#65533;&#65533;]&#65533;z%&#65533;&#65533;[&#65533;&#65533;&#65533;&#65533;&#65533;&#65533;&#65533;&#65533;0V3&#65533;&#65533;c5EkbH&#65533;&#65533;&#65533;Z}&#65533;&#1446;&#65533;U&#65533;&#65533;&#65533;&#65533;&#1938;&#185;&#65533;(]]&#65533;Q%GWz&#65533;&#65533;&#65533;f&#65533;&#65533;^}&#65533;&#65533;5F5&#65533;&#65533;&#65533;jas&#65533;O&#65533;&v&#65533;&#65533;}&#65533;~+\&#65533;&#65533;-T4+e3k&#1635;-T&#65533;*-&#65533;&#65533;&#65533;r&#65533;6N&#65533;&#65533;G&#65533;z&#65533;&#65533;&#65533;(&#65533;&#65533;&#65533;&#65533;w&#65533;D[6n&#65533;t&#65533;&#65533;-U&#65533;D&#65533;&#65533;&#685;&#65533;&#65533;nW[)&#65533;&#65533;~&#1081;&#65533;=&#65533;}7&#65533;&#65533;o&#65533;&#1365;&#65533;DY&#65533;&#65533;X&#65533;&#65533;&#65533;&#65533;j&#65533;Zs&#65533;=&#65533;/_&#65533;3^&#65533;&#1718;I&#65533;l&#65533;&#65533;JG&#65533;&#65533;&#65533;&#65533;U&#65533;&#65533;&#65533;&#65533;&#1650;&#663;&#284;=1&#65533;&#65533;&#65533;Q&#65533;x&#65533;D%&#65533;&#65533;&#65533;z&#65533;&#65533;1&#65533;&#65533;&#65533;&#65533;+&#65533;&#65533;&#447;V&#65533;&#65533;W&#65533;5&#65533;a9&#65533;M&#65533;NG&#65533;&#65533;&#65533;&#65533;TJF&#65533;&#65533;&#65533;&#65533;&#141;&#65533;&#65533;,&#65533;&#65533;&#65533;ac&#65533;f&#65533;&#65533;6&#65533;1&#65533;a&#65533;&#65533;=&#65533;&#65533;n&#65533;&#65533;L&#65533;.6&#65533;|s&#65533;&#65533;&#65533;b&#65533;&#65533;&#65533;&#65533;5&#65533;]3&#65533;&#65533;&#65533;Y~&#65533;&#65533;e.&#65533;&#65533;1$ihr&#65533;&#719;&#65533;&#65533;&#65533;gF&#65533;=&#65533;&#65533;&#65533;}&#65533;&#854;F&#65533;3&#65533;&#65533;"#9&#65533;O&#65533;s&#65533;&#65533;iE&#65533;~V&#65533;o=5F]`&#65533;&#65533;}U&#65533;bk&#65533;&#65533;&#65533;!&#65533;&#65533;&#65533;&#65533;&#65533;7&#65533;:&#65533;&#1214;&#65533;&#65533;&#65533;-&#65533;&#1986;&#65533;&#65533;K&#65533;
V&#65533;&#65533;B&#65533;&#65533;&#65533;4&#65533;&#65533;gGB[&#1066;.t&#65533;]=^E&#65533;&#65533;F~&#65533;&#65533;&#65533;&#65533;&#65533;&#1261;&#65533;&#65533;p&#65533;u	&#1197;&#65533;u&#65533;&#65533;&#65533;5s&#65533;&#65533;Pe;&#65533;&#65533;zwg&#65533;,m&#65533;&#65533;DEMm&#65533;y&#65533;mXs;&#65533;e&#65533;&#65533;&&#65533;&#65533;qGi&#65533;-&#65533;5&#65533;G quS&#65533;&#65533;&#158;s&#65533;&#65533;&#65533;&#65533;.&#65533;&#65533;&#65533;=\#ZD&#1700;&#678;&#60927;&#65533;p2J&#65533;&#65533;.R&#65533;&#65533;&#65533;&#65533;&#65533;+&#65533;#&#458;&#65533;&#65533;W&#65533;p&#65533;{&#65533;&#65533;8&#65533;-&#898;&#65533;c&#65533;&#65533;o&#65533;&#65533;&#65533;&#65533;&#65533;&#65533;&#65533;&#1634;&#65533;&#65533;U&#65533;rSc&#65533;&#65533;G&#65533;&#65533;&#65533;&#65533;&#65533;&#65533;&#65533;&#65533;&#65533;g8oy&#65533;&#65533;s[:&#65533;"8&#65533;&#1605;&#65533;&#65533;N;&#65533;bm'U6&#65533;&#65533;i&#65533;m&#65533;*)&#65533;&#65533;W&#65533;&#65533;&#65533;&#65533;&#65533;'&#65533;&#65533;&#687;&#65533;u&#65533;k=&#65533;1?x&#65533;&#65533;&#65533;&#65533;&#65533;&#65533;a;&#65533;&#65533;&#65533;&#65533;&#65533;&#65533;gw&#65533;3o&#65533;ck&#65533;K'&#65533;G.ZD&#65533;&#65533;&#65533;|&#65533;?&#65533;ay.&#1094;&#65533;!&#65533;s&#65533;&#65533;&#435;w&#65533;&#65533;&#65533;&#65533;)&#65533;{&#723;&#65533;&#65533;&#65533;g:&#65533;&#65533;&#65533;1&#65533;&#65533;&#65533;;&#65533;&#65533;&#65533;&#65533;&#65533;&#65533;&#65533;&#65533;~~&#65533;Q_&#65533;&#65533;f=&#65533;w&#65533;&#65533;&#65533;&#65533;&#65533;3~&#65533;&#65533;&#65533;5&#65533;5&#65533;&#65533;&#1875;&#65533;&#65533;'&#65533;t&#65533;;&#65533;t&#65533;sp&#65533;&#65533;X&#65533;&#65533;&#613;&#65533;&#65533;&#65533;&#65533;&#65533;g&#65533;&#65533;W&#65533;&#65533;&#65533; &#65533; &#65533;&#65533;&#65533;&#606;&#65533;&#65533;1&#65533;Y&#65533;&#65533;&#65533;&#65533;e&#65533;&#65533;&#65533;&#65533;i&#65533;&#65533;&#65533;&#65533;e&#65533;&#65533;&#65533;)&#65533;&#863;&#65533;&#65533;&#65533;&#65533;[&#65533;
&#65533;&#1687;&#65533;&#65533;&#65533;A &#65533;&#65533;! 1&#65533;QF,`&#65533;	&#65533;&#65533;&#65533;M &#65533;&#65533;]&#65533;$&#65533;&#65533;]V&#65533;&#65533;&#65533;&#65533;&#65533;`&#1937; &#65533;&#65533;&#65533;&#65533;J&#65533;&#65533;&#65533;&#65533;&#65533;^&#65533; &#65533;m&#65533;&#65533;Qr&#65533;}b=&#65533;oI&#65533;&#65533; bZ&#65533;!!"_
&#65533;&#65533;T&#65533;&#65533;E&#65533;-!&#65533;&#65533;&#65533;&#65533;_&#44128;&#65533; V&#65533;&#65533;&#519;k&#65533;a&#65533;&#65533;&#1473;&#65533;&#65533;)&#1465;&#65533;&#65533;&#65533;a&#65533;9&#65533;~&#65533;&#65533;&#65533;&#65533;y`&#65533;%&#65533;&#65533;^&#65533;	&#65533;! &#65533;!&#65533;&#65533;&#65533;@&#65533;&#65533;&#65533;`r_&#65533;5&#65533;&#65533;&#65533;
&#65533;a"V&#65533;"&#65533;@&#65533;i&#65533;!$>b#._2a&#65533;8&#65533;%^&#65533;"&#65533;&#65533;&#824;&#65533;'^&#65533;&#65533;@)&#65533;b&#65533;&#65533;&#65533;&#65533;&#65533;"
,&#415;#*Hv`-&#65533;&#65533;&#65533;&#65533;&#65533;&#1313;&#65533;&#65533;T&#65533;&#65533;&#65533;&#65533;&#65533;i&#65533;&#65533;D2&#65533;M1&#65533;#A&#65533;!j&#65533;2~R3:&#65533;3&#65533;4^&#65533;&#65533;4N#5~ ^&#65533;Ne&#65533;&#65533;]&#65533;u&#65533;7&#65533;b-&#65533;#9j&#65533;&J!C:&&#65533;D&#65533;&#65533;1&#65533;b&#65533;&#65533;c<&#65533;&#65533;&#65533;*vd=R`4&#65533;#&#65533;#&#65533;#&#65533;$Nb~&#65533;7&#65533;!/&#65533;&#65533;/&#65533;"06&#65533;&#65533;&#65533;&#65533;M&#65533;'R&#65533;NN&#65533;&#65533;\$Ff&#65533;&#65533;&#65533;!z&#65533;G&#65533;&#65533;eHJ^&#65533;&#65533;&#65533;Q&#65533;&#30820;@&#65533;&#65533;^TK&#65533;&#65533;&#65533;&#65533;8*&#65533;L&#65533;;&#65533;&#65533;R&#65533;|`'&#65533;&#65533;i&#65533;l$)&#65533;!+&#65533;#R&#65533;&#65533;[&#65533;&#65533;&#65533;&#357;	&#65533;&#65533;&#65533;-&#65533;,&#65533;-B&#65533;&#65533;&#65533;~L&#65533;&#289;[&#65533;&#65533;Vn&#65533;L&#65533;W&#65533;&#65533;&#1803;XV&#65533;(&#163;c
"2&#65533;&#65533;&#65533;1cZ&#65533;Y&#57664;Q&#65533;%\&#65533;%gb&#65533;]&&#65533;>
&#65533;&#65533;^^&#65533;X&#65533;e_&#65533;j&#65533;dVf&#65533;&#65533;%&#65533;=$<~&#65533;a.&#65533;D&#65533;&#65533;c&#65533;^&#65533;I&#65533;n&#65533;Y(U&#26353;&#65533;[&#65533;+&#65533;egb&#65533;,&#65533;&#65533;9&#65533;h&#65533;$AR
&#65533;f`Ba9&#65533;\w&#65533;&n&#65533;&#65533;W&#65533;&w&#1427;2:&#65533;o&#65533;p&#65533;&#65533;&#65533;q&#65533;~&6:&#65533;h6&#65533;tp&#65533;&#65533;&#65533;dj&#65533;&#65533;A&#65533;&#65533;|&#65533;fu2dW"&#65533;&#65533;u&#65533;&#65533;&#65533;&#1487;5x&#65533;"=&#65533;'q&#65533;g+n&#65533;2h5&#65533;Oh2&#65533;{J&#65533;&#65533;&#65533;|&#65533;&#65533;sPgLF!WNa&#65533;	&#65533;z&#65533;U&#65533;=e&#65533;<&#65533;&#65533;'y&(&#65533;.(r"&#65533;a&#65533;es&#65533;f9]&#65533;&#65533;Y&#65533;t&#65533;&#65533;/&#65533;&#65533;a&#65533;&#65533;h'&#65533;GW&#65533;h&#65533;&#65533;(d&#65533;&#65533;e~&#65533;&#65533;&#65533;&#65533;&#65533;%&#65533;&#65533;&#65533;6&#65533;h@&#65533;V&#1420;&#65533;&#65533;&#65533;&#65533;zQiYh:M&#65533;jjh~R;iM&#65533;&#65533;&)&#65533;W&#65533;$&#65533;v&#65533;:&#65533;&#65533;`&#65533;J&#65533;&#65533;Riy^&#65533;&#65533;^&#65533;d&#65533;&#65533;8&#65533;gFh{&#65533;&#65533;&#65533;&#65533;&#65533;&#65533;j&#65533;&#65533;ae&#65533;r(&#65533;&#1446;&#65533;&#65533;&#65533;ze0&&#65533;n&#65533;&#1052;&#65533;%G&#65533;&#1098;&#65533;&#65533;&#65533;&#65533;i&#65533;&#65533;&#65533;&#65533;
&#65533;j&#65533;jJ&&#65533;t&#65533;aBJg&#65533;^UF&#65533;&#65533;J&#65533;&#65533;&#65533;&#65533;&#65533;f&#65533;b!&#65533;&#65533;)&#65533;v&#65533;&#65533;b&#65533;%z&#65533;&#65533;&&#65533;R&#65533;6&#65533;<&#65533;H&#65533;I&#65533;&#1706;N&#65533;&#65533;}^&#65533;&#35371;&#65533;
&#65533;&#65533;u^&#65533;&#65533;V&#65533;&#65533;jD&#65533;r&#65533;u&#65533;&#65533;&#1436;
k&#65533;&#65533;&#65533;A)[&#65533;&#65533;&#65533;&#65533;&#65533;k&#65533;Z&#65533;&#65533;+&#65533;F&#65533;OY&#65533;&#65533;]&#65533;&#65533;[e(k6*&#65533;l&#65533;&#1706;9z&#65533;lj&#31654;+&#65533;&#65533;&#65533;&#65533;m&#65533;f(&#65533;&#10088;b&#65533;&#65533;V&#65533;&#65533;f&|l&#65533;&#65533;&#65533;&#65533;+$&#65533;&#65533;&#65533;&#65533;-&#65533;sv&#65533;#&#65533;&#65533;"&#65533;&#65533;&#1962;x-&#441;&#65533;&#65533;&#65533;&#65533;&&#65533;l B&&#65533;&#65533;&#65533;Y6)&#65533;&#65533;e&#65533;k&#65533;&#65533;+&#65533;l&#522;&#65533;"&#65533;&#65533;&#65533;&#65533;&#65533;Z&#65533;&#65533;@&#65533;&#65533;,&#65533;z#&n&#65533;&#142;&#65533;&#65533;&#65533;l&#65533;&#65533;&#65533;J&#65533;&#65533;&#65533;&#65533;&#65533;bl&#1066;&#65533;&#65533;m&#1142;&#65533;&#65533;*-&#65533;-&#1846;j,yi&#65533;&#65533;m&#65533;&#65533;*&#65533;V&#65533;D&#65533;&#65533;&#65533;n-&#1478;&#65533;&#65533;
)N&#65533;&#65533;&#65533;&#65533;&#65533;&#65533;&#849;&#65533;&#65533;^,*&#65533;i&#65533;	&#65533;&#65533;&#65533;-&#65533;&#65533;i&#65533;&#173;&#65533;Z&#65533;&#1866;&#65533;&#65533;B-&#65533;&#1197;2&#65533;&#65533;i2&#65533;&#65533;Z&#65533;&#65533;&l&#65533;f&#65533;a&#65533;~&#65533;&#65533;&#65533;&#65533;&#65533;&#65533;&#65533;.&#65533;&#65533;&#65533;&#65533;2n&#65533;
&#65533;&#925;m&#65533;F&#65533;&#65533;N&#65533;QV.&#65533;:&#65533;&#65533;&#65533;&#65533;&#65533;]r.{&#65533;&#830;&#65533;_&#65533;&#65533;fk&#65533;&#65533;&#65533;&#65533;&#65533;n1%)1	H&#65533;&#65533;&#65533;&#65533;@&#65533;&#65533;&#65533;\&#65533;&#65533;&#65533;"!&#65533;&#65533;<Y&#65533;&#65533;&#65533;&#1678;&#65533;&#65533;j&#65533;&#65498;&#65533;&#65533;O&#65533;9/&#65533;n&#65533;&#65533;F/&#65533;No&#65533;&#65533;Xv&#65533;rj&#65533;&#65533;&#65533;&#65533;&#65533;&#65533;&#65533;Vy&#65533;F*&#65533;&#65533;&#65533;oFx&#65533;&#65533;&#65533;&#65533;&#65533;n&#65533;&#64943;&#1146;m&#65533;&#173;&#65533;&o&#65533;&#65533;&#65533;rc&#1982;!&#65533;&#65533;&#65533;&#65533;&#759;.$p&#65533;0&#65533;&#65533;$pt&#65533;&#65533;	0&#65533;&#65533;&#65533;n&#65533;&#65533;&#65533;/q&#65533;o&#65533;&#65533;&#65533;-#g&#65533;&#65533;&#65533;&#65533;&	KQ_>&#65533;	&#65533;o
K&#65533;&#65533;2&#65533;c&#65533;0&#65533;&#944;&#65533;h)A&#65533;&#65533;&#65533;&#65533;&#65533;&#1728;80&#559;&#65533;&#65533;&#65533;&#65533;PB&#65533;&#65533;n/1&#65533;&#65533;?q&#65533;]r&#65533;X,>W&#65533;\1W&#65533;&#65533;&#65533;&#65533;Z'&#65533;&#65533;1&#65533;&#65533;0G&#65533;o&#65533;&#65533;G&#65533;&;+&#1154;@&#65533;3&#65533;V&#65533;&#65533;j&#1329;&#65533;n&#65533;G0&#65533;&#65533;]&#65533;j&#65533;+q&#65533;*&#65533;&#65533;2&#65533;J&#65533;rq&#65533;%N&#65533;a..2?&2w&#65533;-R&#65533;&#65533;&#65533;&#65533;&#65533;&#65533;&#65533;h&#65533;&#65533;&#65533;&#65533;&#65533;&7'&#65533;0&#65533;&#65533;A&#65533;&#65533;&#65533;1e&#65533;S+k&#65533;&#65533;r&#1166;&#65533;&#65533;&#687;8&#65533;&#27558;0Kk&#65533;%GW&#65533;&#65533;&#65533;r&#65533;&#65533;&#65533;&#746;&#65533;1?&#65533;2V&#65533;&#908;3&#65533;,#&#65533;&#1762;&#65533;5o&#302;&#65533;&#65533;r&#65533;({&#65533;7&#65533;&#65533;*c0&#1710;/&#65533;&&#65533;&#65533;A&#65533;&#65533;&#65533;&#65533;7&#65533;&#65533;&#65533;/<_&#65533;&#65533;&#65533;&#65533;,uQ%&#65533;&#65533;>&#65533;&#65533;1w&#65533;;.3&#65533;<3&#65533;B&#65533;&#65533;sA&#1268;5&#65533;&#65533;&#65533;&#65533;p4g&#65533;67&#65533;C;&#65533;f&#65533;/l&#65533;*5Z>&#65533;&#406;sg&#65533;Mot&#65533;f&#301;T&#44183;&#65533;&#65533;&#30853;&#65533;=][&#65533;4&#742;K{&#65533;;&#65533;hUu3@&#65533;&#65533;&#65533;U@M?&#65533;M&#65533;&#&#65533;q&#65533;&#65533;&#65533;QAP5R&#65533;u%&#65533;f&#65533;&#65533;&#65533;&#65533;&#65533;&#65533;o/T&#65533;2&#65533;b&#65533;&#65533;t&#65533;UgK;O"h9&#65533;W?g#;re(&#65533;X&#65533;jDJ&#65533;<&#65533;&#65533;<&#65533;uF&#65533;t5&#65533;&#65533;i&#65533;&#65533;4&#65533;&#65533;&#65533;&#65533;z&#65533;b]&#65533;5l&#65533;u&#65533;&#65533;&#65533;8&#65533;3Skt[C&#65533;&#65533;&#65533;&#65533;vd&#65533;&#65533;]F%.Z&#65533;&#65533;&#65533;t&#65533;&#65533;&#65533;&#65533;~)&#65533;}&#65533;&#65533;Vg\v&#65533;&#65533;&#65533;	"h&#65533;4[&#65533;i&#65533;&#65533;&#65533;&#65533;&#65533;j&#65533;&#65533;B&#65533;ql&#65533;&#65533;x&#65533;g&#65533;&#65533;#7&#65533;&#65533;ZG&#65533;:&#65533;v&#65533;*AOXl)&#65533;v5&#65533;%&#65533;J&#65533;&#65533;A&#65533;2sv&#65533;wa}&#65533;`&#65533;u&#65533;6v&#65533;&#65533;*p&#65533;&#65533;&#65533;5x&#65533;&#65533;k&#65533;wPN&#65533;?&#1398;ESnz&#65533;74{/;&#65533;&#65533;o&#65533;&#1025;&#65533;/32%&#65533;w~&#65533;w&#65533;&#65533;&#65533;Ob&#65533;"&#65533;&#65533;z&#65533;
&#65533;'#&#65533;&#65533;'8[2+
&#1024;l&#65533;^C&#65533;&#65533;Z&#65533;7&#65533;Rt&#65533;&#65533;7&#65533;&#65533;ns&#65533;-&#65533;-&#65533;&/^"&#65533;W&#65533;i.3~&#65533;,^&#65533;&#65533;&&#65533;&#65533;&#65533;&#65533;8&#65533;&#65533;vv&#65533;-&#65533;&#65533;`&#65533;k/&#65533;H&#65533;l&#65533;&#65533;_G &#65533;&#65533;zkx&#65533;7&#65533;w#&#65533;&#65533;8}/&#65533;7M}C&#65533;&#65533;m&#65533;&#65533;(&#65533;uC&#65533;@}a&#65533;F39&#65533;&#65533;yN&#65533;&#65533;?&#869;OW2&#65533;&#65533;&#65533;&#65533;&#65533;&#65533;&#65533;&y&#65533;&#65533;&#65533;6&#65533;f&#65533;&#65533;&#65533;z&#65533;&#247;&#65533;3&#65533;&#65533;=&#1492;&#65533;dg1&#65533;FXa&#65533;s&#65533;3`&#65533;&#65533;L&#32035;?&#65533;&#65533;&#65533;&#65533;c2&#65533;&#65533;&#65533;&#65533;l&#65533;&#65533;d:&#65533;9(&#65533;l&#1270;&#410;w9&#65533;5&#65533;&#65533;&#65533;&#65533;O;&#65533;O&#65533;}Wyd&#65533;yJ2&#1945;8XSg&#725;S9&#1697;&#65533;p&#65533;&#65533;&#65533;&#65533;&#65533;&#65533;&#65533;{&#65533;&#65533;&#65533;h/&#65533;&#65533;z&#65533;a&#65533;&#65533;)&#65533;R2&#65533;&#65533;q&#65533;g&#18361;&#65533;W&#65533;&#65533;&#65533;&#65533;&#65533;&#65533;&#65533;OGg;&#65533;&#65533;&#65533;}<&#65533;C&#65533;&#1998;&#65533;&#65533;&#65533;`&#65533;&#65533;w&#65533;Z&#65533;&#65533;&#65533;&#65533;q&#65533;&#65533;&#65533;A'4&#65533;&#65533;&#65533;&#65533;&#65533;&#65533;B&#65533;|&#65533;';mw$&#65533;q["q&#65533;Y|&#65533;&#65533;&#65533;&#65533;&#65533;H&#65533;&#1706;K&#65533;&#65533;Co>/<&#26894;&#65533;F<&#65533;W<&#65533;&#65533;y&#65533;g&#65533;g&#65533;&#65533;&#986959;|&#65533;v&&#65533;&#65533;&#65533;&#575;&#65533;*&#65533;&#65533;{&#65533;&#65533;&#65533;g&#65533;&#65533;&#65533;&#65533;w= &#65533;&#65533;&#65533;L&#65533;&#65533;"s&#65533;&#65533;&#65533;y&#426;&#65533;3Ys&#65533;&#65533;&#65533;&#65533;&#65533;{h&#65533;9&#65533;&#65533;&#65533;&#65533;?1&#65533;G&#65533;&#1983;m&#65533;&#65533;&#65533;&#65533;&#65533;&#65533;%+&#65533;v/&#65533;&#65533;K=mv&#65533;+&#65533;&#65533;9&#65533;6&#65533;&#65533;&#65533;&#65533;G>&#65533;3m&#1575;&#65533;&#65533;&#65533;&#65533;&#65533;&#65533;&#65533;<&#199;&#65533;&#65533;fC&#65533;&#65533;&#65533;&#65533;&#65533;&#65533;&#65533;&#65533;&#65533;&#65533;&#65533;&#65533;&#1987;|&#65533;w&#65533;&#65533;R3&#65533;&#65533;&#65533;&#65533;'&#65533;&#65533;{c&#65533;G&#65533;,&#65438;&#65533;=&#65533;K~&#65533;f&#65533;&#65533;&#65533;&#65533;&#65533;&#65533;o>1w>&#65533;&#65533;&#65533;&#65533;&#65533;&#65533;E&#65533;#&#65533;y&#65533;_&#65533;&#65533;k|n_iv&#65533;p&#65533;K&#65533;&#65533;&#65533;z5o|&#65533;R&#65533;&#65533;2q&#65533;&#690;&#65533;N&#65533;&#65533;K&#65533;&#65533;&#65533;&#65533;&#65533;;:&#65533;?&#1571;x&#65533;&#65533;&#65533;?&#65533;n&#65533;&#65533;&#65533;&#65533;&#65533;*M&#65533;&#65533;&#65533;@!XaB&#65533;K&#65533;4\rI&#65533;&#65533;)&#65533;8&#65533;F
8Bx&#65533;&#65533;AH&#65533;#&#65533;4ye&#660;XNh&#65533;&#1188;K&#65533;PF&#65533;&#65533;,B&#65533;&#65533;&#65533;&#65533;2&#65533;&#65533;&#65533;&#65533;&#65533;Kg&#65533;l	&#65533;#K'D&#65533;z&#65533;)H&#65533;ZcbJT&#65533;&#65533;&#65533;c&#65533;0{m&#1714;4&#65533;&#65533;q&#65533;n\&#65533;s&#65533;&#1461;;o^&#65533;{&#65533;&#65533;M&#65533;&#65533;3&#65533;&#65533;1|xLb&#331;&#65533;n&#65533;&#65533;qd&#144;)K&#65533;&#65533;s1&#65533;7w&#65533;&#65533;t&#65533;^F&#65533;&#65533;ruj*&#65533;&#65533;&#65533;v&#65533;&#65533;A&#1651;!&#65533;&#65533;&#65533;&#65533;B&#1915;&#65533;Vr&#65533;&#65533;B&#65533;r%&#65533;&#65533;XX&#65533;&#759;5&#65533;&#65533;h&#65533;>&#65533;%&#65533;\k&#65533;&#65533;;&#65533;b&#65533;z5k&#65533;&#65533;&#571;Z&#65533;|&#65533;Z&#65533;&#65533;&#65533;&#65533;&#65533;&#65533;>_&#65533;&#65533;&#65533;N&#65533;|&#65533;&#65533;b0&#65533;&#65533;W&#65533;/&#65533;>&#65533;&#65533;/&#65533;&#65533;<A&#65533;T[&#65533;&#65533;c&#65533;&#65533;&#65533;&#65533;"&#65533;&#65533;
}&#65533;8&#65533;^&#65533;(+&#65533;&#65533;;&9&#65533;;O9&#65533;&#65533;2&#351;&#65533;&#65533;&#65533;&#32146;&#65533;&#65533;&#65533;&#65533;&#65533;J&#65533;&#65533;Dt&#65533;&#65533;&#65533;td&#65533;&#65533;&#502;&#65533;&#65533;1&#65533;&#65533;&#65533;/&#65533;&#65533;
&#65533;&#65533;&#65533;&#65533;,rI&#65533;L&#65533;&#65533;&#65533;PpJ&#65533;p&#65533;%&#65533;&#1206;&#65533;r&#65533;70&#372;&#201;2$B&#65533;0&#35384;&#65533;\&#65533;&#65533;#:&#65533;b&#65533;&#65533;&#65533;K&#65533;&#65533;&#65533;>&#65533;|&#65533;&#65533;{&#65533;H&#65533;&#65533;r&#65533;&#65533;tI(e&#65533;IF5P&#65533;J&#65533;&#65533;&#65533;&#65533;,&#65533;&#65533;r&#65533;1=&#65533;&#65533;S1&#65533;<S86q&#65533;Y&#65533;&#65533;O&#65533;Ttu&#65533;&#65533;q&&#65533;&#65533;&#65533;&#65533;&#65533;&#65533;Pt&#65533;|U&#65533;P!&#65533;&#65533;G&#65533;&#65533;&#65533;&#65533;H&#65533;&#65533;Xd+&#65533;&#65533;L5&#65533;ZP&#65533;&#65533;&#65533;&#65533;Q/Js&#65533;6q%&#65533;&#65533;]?ruUVG|&#65533;%>O&#65533;&#65533;&#65533;\&#65533;7P^{&#65533;5Xa&#65533;M&#1327;E&#65533;&#65533;2&#65533;G!ev_g&#65533;&#65533;V&#65533;i&#65533;&#65533;6&#65533;Tl&#65533;E8&#65533;&&#65533;&#65533;&#65533;L8&#65533;&#65533;&#65533;T&#65533;&#65533;i&#65533;uaM&#65533;\&#65533;uwWZw&#65533;&#65533;&#65533;8&#65533;_UN&#65533;&#65533;z&#65533;WQI&#65533;A&#790;&#65533;wf~&#65533;&#65533;&#65533;&#65533;7e&#65533;&#65533;&#65533;!~&#65533;a&#65533;&#65533;&#65533;&#65533;(&#65533;&#65533;d]+Fc:^IEYO&#65533;i&#65533;S
&#65533;&#1875;D&#65533;w&#1968;	}&#65533;&#65533;c&#65533;9&#65533;~&#65533;]&#1652;&#65533;&#65533;&#30657;&#65533;&#65533;7&#65533; :&#65533;h&#1928;&#65533;{&#65533;&#65533;&#65533;&#65533;&#37549;&#65533;s&#65533;&#65533;M&#65533;&#65533;&#65533;>&#65533;&#65533;Zp&#65533;'&#65533;&#65533;&#65533;Q6&#65533;d&#65533;&#65533;.&#65533;&#65533;5&#65533;&#1977;f&#65533;nf&#65533;m&#65533;&#65533;$&#65533;g&#65533;&#65533;;a&#65533;&#65533;&#65533;(o&#65533;V&#65533;&#65533;&#65533;N&#65533;-6j&#65533;&#65533;/&#65533;:&#65533;x_&#1792;&#65533;or&#65533;%?&#65533;e&#65533;/o&#65533;&#65533;&#65533;7&#65533;<4&#65533;q&#65533;zJ&#65533;6&#65533;&#65533;Q&#65533;&#65533;&#65533;#&#65533;&#65533;&#65533;&#65533;&#65533;~][&#65533;&#65533;&#65533;&#196334;&#65533;c&#65533;r&#65533;w	~&#65533;)V&#65533;&#65533;7)k&#65533;&#65533;V&#65533;x&#65533;&#65533;G&#65533;e@Z^&#65533;&#65533;&#65533;<&#65533;=&#65533;z&#1179;&#65533;BG:&#65533;.n&#65533;&#14248;T&#65533;&#65533;9&#65533;|D&#65533;&#65533;>&#65533;&#65533;1.;&#65533;_&#65533;L$&#65533;&#65533;&#1097;q&#65533;s\&#65533;&#65533;&#65533;&#65533;&#65533;,0&#65533;`&#65533;&#65533;g=0I&#65533;SV&#65533;7:&#65533;ea&#65533;&#65533;&#65533;,&#65533;&#65533;i&#65533;^&#65533; %&#65533;4&#65533;&#65533;MEa&#65533;H&#65533;&#655;x,l&#65533;S&#65533;=&#65533;l3&#65533;W&#65533;t&#1465;*p&#65533;6<Fq&#65533;&#65533;qnC&#65533;`/&#65533;&#290;&#65533;@iN|&#65533;&#65533;:&#65533;8&#65533;.:&#65533;&#65533;&#65533;P&#65533;h&#65533;eQ&#65533;\t&#65533;&#65533;@T&#65533;&#65533;P&#65533;c&#65533;&#65533;&#65533;&#65533;&#65533;9&#65533;?c#%&#65533;A	jO&#65533;t%&#65533;&#570;&#65533;)&#65533;7&#65533;t&#65533;obw&#65533;="&#65533;<&#65533;tS&#65533;&#65533;.,&&#65533;(^&#65533;D&#65533;HE&#65533;0r^&#65533;#!	&#65533;N&#65533;&#65533;&#65533;&#65533;R&#65533;&#65533;&#65533;&#246;&#65533;P&#65533;o&#65533;d&#65533;&#65533;8G#&#858;&#65533;&#65533;&#65533;&#1505;>
&#65533;v&#65533;DI&#65533;FvHX&#65533;r&#65533;&#65533;&#65533;#&#65533;&#65533;&#65533;&#65533;	&#65533;&#1140;d3&#65533;&#65533;&#65533;&#65533;&#1235;A&#65533;T5&#65533;yM&#65533;&#846;LSkdK&#65533;0&#65533;&&#65533;&#65533;&#1382;&#65533;3,*&#65533;e&#65533;&#65533;YQ&#65533;&#65533;&#1245;&#65533;k K&#65533;Cg&#65533;&#65533;&#65533;&#65533;l&#65533;H*M8&#401;&#65533;CSiJ&#65533;&#65533;mjdbzt&#65533;L&#65533;YKq&#65533;&#65533;&#65533;&#65533;\&#65533;.:&#65533;^Z&#65533;&#44831;&#65533;dx&#65533;<&#42521;&#65533;$&#65533;>1&#65533;&#65533;4&#1227;&#524;'S&#65533;Oj&#65533;&#65533;Lu$&#65533;&#65533;&#65533;&#65533;&#65533;&#65533;&#65533;&#65533;&#65533;&&#65533;&#65533;&#65533;&#65533;&#65533;z&#758;&#65533;=&#65533;\&#65533;zQ&#65533;fT&#65533;&#65533;&#65533;*&#65533;&#65533;&#65533;&#65533;&#65533;Ju&#65533;&#1132;j&#65533;&#65533;D&#242;&#65533;7GC,W&#65533;JS&#65533;T&#65533;&#65533;|&#65533;D'&#65533;B&#65533;R~&#1833;O&#65533;ZW&#65533;&#65533;&#65533;&#65533;:&#65533;&#65533;J&#65533;Wf&#65533;&#65533;&#1379;&#65533;N&#65533;&#65533;%Hh&#65533;&#65533;&#65533;bkG&#65533;@Gx)LM5&#1426;&#65533;ux"&#65533;[&#65533;&#65533;&#866;&#948085;&#65533;&#65533;&#65533;&#65533;&#1290;&#65533;&#65533;&#65533;&#65533;'b@&#65533;\&#65533;,&#65533;&#65533;emk	&#65533;&#65533;&#65533;&#65533;&#65533;&#65533;&#65533;&#65533;&#65533;&#65533;&#65533;&#65533;&#65533;&#65533;&#39752;kP&#65533;t&#65533;&#65533;&#65533;e{&#65533;+W&#65533;r&#65533;d&#65533;S&#65533;]&#65533;&#1509;&#65533;&#65533;&#65533;&#65533;E&#65533;_&#65533;&#65533;k&#65533;&#65533;A&#1508;&#65533;e&#65533;;&#65533;&#65533;b&#65533;&#65533;|&#65533;&#65533;}&#65533;&#65533;0&#65533;B&#65533;x&#65533;v5&#65533;0YI@_&#58862;_4f]&#65533;&#65533;&#65533;5"8&#65533;&#65533;0j<R&#65533;r&#65533;&#65533;9f&#65533;&#65533;&#65533;U&#65533;&#65533;M&#65533;7B&#65533;e&#65533;M&#377;&#65533;)PT	p+&#65533;a&#65533;&#65533;sU1&#65533;&#1929;I&#65533;&#65533;`3&#65533;&#65533;Fm&#65533;Z&#65533;&#65533;;&#65533;`&#65533;
P O&#65533;Dn[&#65533;&#65533;&#65533;&#65533;%:}o*(&#65533;&#65533;5&#65533;&#65533;&#65533;&#65533;&#65533;*&#65533;&#844;{&#65533;[I&#1382;&#65533;&#65533;^&#65533;&#65533;&#65533;r&#65533;&#65533;&#65533;&#65533;9&#65533;&#65533;d&#65533;&#65533;7r&#65533;RY~&#65533;+&#65533;q&#65533;g&#65533;n&#65533;&#65533;&#65533;&#65533;&#65533;&#65533;K?&#65533;v&#65533;N&#65533;r&#65533;9&#65533;&#65533;-W&&#65533;&#65533;&#65533;1&#65533;\*/&#65533;R&#65533;&#65533;&#65533;&#65533;&#65533;E&#65533;k&#65533;&#65533;&#65533;)&#65533;`kX&#65533;&#65533;&#65533;5+&#65533;s&#65533;&#1723;&#65533;<&#65533;&#65533;&#65533;&#1310;&#65533;v&#65533;&#65533;u@+&#65533;&#65533;&#1346;VI]&#65533;D{y&#65533;c&#65533;u&#65533;&#65533;:&#65533;&#65533;&#65533;&#65533;k&#1565;&#65533;>&#65533;&#65533;&#1632;Q&#65533;&#65533;&#65533;igC;&#65533;&#65533;=FR&#65533;&#65533;Jj;5&#65533;&#65533;&#65533;&#65533;)&#65533;Y&#65533;{&#65533;&#65533;&#65533;uo|}&#65533;%&#65533;4@
dP&#65533;D&#1220;D&#65533;&#65533;&#65533;&#65533;&#65533;\N&#1627;&#65533;&#65533;&#65533;&#65533;3&#65533;&#65533;&#65533;k&#65533;Vy&#65533;&#65533;&#65533;l&#65533;&#65533;Y&&#65533;	&#65533;Z&#65533;C&#65533;.]&#65533;&#65533;r7^&#65533;&#1742;&#65533;&#65533;]UT lwc:&#65533;&#65533;&#49609;&#65533;&#65533;\&=&#65533;5]y&#65533;&#65533;ov&#65533;&#65533;H/&#65533;&#65533;&#65533;&#65533;&#65533;|&#65533;
N&#65533;o&#65533;&#820509;&#65533;@z&#65533;&#65533;DiJ&#46159;&#65533;7,&#65533;mV&#65533;&#65533;&#65533;k&#65533;y&#65533;&#65533;O~&#65533;&#65533;&#65533;<&#65533;|&#65533;&#65533;&#1527;&#65533;u+~&#65533;]&#65533;r&#65533;q&#65533;&#65533;&#65533;y&#65533;&#65533;|&#1669;~&#65533;n{&#65533;Q&#65533;&#65533;K4&#65533;[&#65533;&#65533;Y&#65533;)&#65533;z&#65533;O&#65533;&#65533;B7&#65533;28^&#65533;x&#395;&&#65533;&#65533;&#65533;&#65533;c&#65533;^&#65533;&#65533;M&#65533;&#65533;&#65533;&#65533;&#65533;&#65533;&k&#65533;~&#65533;s&#65533;&#65533;&#65533;&#65533;&#65533;&#65533;&#65533;&#65533;&#65533;z&#65533;&#65533;&#65533;&#1371;&#65533;&#65533;^&#65533;&#65533;&#65533;&#65533;&#65533;&#65533;&#65533;F&#65533;&#65533;&#65533;f{&#65533;H^&#65533;&#65533;&#65533;&#65533;<&#65533;&#65533;&#65533;&#65533;&#65533;:&#65533;>f;]b&#65533;C&#65533;&#65533;&#65533;&#65533;l#&#65533;&#65533;|6&#65533;&#65533;&#65533;&#65533;&#65533;$&#65533;_&#65533;,T&#65533;&#65533;k&#65533;h&#65533;&#65533;J)&#65533;(&#65533;n&#65533;&#65533;&#49670;&#65533;&#65533;&#65533;&#65533;&#65533;p2&#65533;^&#65533;:&#65533;l}4&#65533;i(K&#1294;&#65533;H&#65533;P&#65533;&#65533;m&#65533;&#65533;&#65533;&#65533;&#65533;&#65533;&#65533;n&#65533;P&#65533;p"&#65533;&#65533;_&#65533;&#65533;&#65533;&#65533;"&#65533;" &#65533;&#65533;0&#65533;&#65533;f	(&#65533;=&#65533;&#65533;&#65533;&#65533;&#65533;&#1316;&#65533;&#65533;&#65533;&#54074;-g&#65533;&#65533;&#65533;0&#65533;I&#65533;&#65533;&#65533;j&#65533;
a0&#65533;&#65533;&#65533;&#65533;&#65533;&#65533;&#65533;&#65533;&#65533;k&#65533;&#65533;E&#65533;&#65533;P&#65533;('?&#65533;&#65533;&#65533;&#65533;&#65533;&#65533;P&#65533;&#65533;&#65533;0bM&#65533;&#65533;&#65533;	&#65533;pY&#65533;
&#996;
&#65533;&#65533;&#65533;&#65533;&#65533;06&#65533;&#687;&#65533;&#65533;J&#65533;B&#65533;&#65533;&#65533;&#65533;&#65533;&#65533;3@&#65533;&#65533;&#65533;&#1456;=&#65533;AjM
aP3&#65533;&#65533;g&#65533;&#65533;%&#65533;
JkG&#65533;&#65533;&#65533;&#65533;&#65533;Q&#65533;&#65533;+&#65533;&#65533;&#65533;B&#65533;&#65533;l&#65533;&#65533;Pk&#65533;&#65533;p&#65533;pZ&#65533;&#65533;&#65533;D4&#65533;"n&#65533;1&#65533;&#65533;9&#65533;=&#65533;MvDq=p&#65533;&#65533;&#65533;&#65533;T&#65533;&#65533;&#65533;&#65533;&#65533;1&#65533;5&#65533;&#65533;&#65533;j&#65533;&#65533;r1-&#65533;&#65533;&#65533;&#65533;&#65533;|~&#65533;&#1425;&#65533;&#65533;&#65533;qA&#65533;&#65533;PDN1&#65533;p&#65533;XqIme1&#65533;:&#65533;&#65533;&#65533;&#65533;&#65533;&#65533;6&#65533;&#65533;&#65533;&#1038;!&#65533;Q&#65533;p!%&#65533;n&#65533;!&#65533;Qj&#65533;&#65533;&#65533;2&#65533;Pr&#65533;&#65533;&#65533;Q&#65533;	 &#65533;&#65533;&#65533;&#65533;o&#65533;&#65533;nN)&#6953;-&#65533;&#65533;&#65533;&#65533;&#65533;&#65533;&#65533;&#65533;&#65533;"&#65533;&#65533;&/2&#65533;&#65533;F&#65533;M&#65533;J1V>&#65533;&#65533;&#65533;&#65533;&#65533;r&#65533;F&#65533;$&#65533;&#65533;&#65533;NrA:*J&#65533;2^&#65533;&#65533;NPa2&&#65533;p"{&#65533;+&#65533;&#65533;3&#65533;%&#65533;+&#65533;'%&#65533;&#65533;&#65533;r9L&#65533;&#65533;DN<&#65533;#{&#65533;(&#65533;0-&#65533;r^D&#65533;&#65533;4*&#65533;2%&#65533; &#65533;&#65533;&#65533;%&#65533;&#65533;&#65533;&#65533;+i&#65533;&&#65533;r&#65533;2&#65533;&#65533;&#65533;'!&#65533;y&#65533;md(&#65533;-&#65533;&#65533;<&#65533;&#65533;&#65533;&#65533;&#65533;&#65533;&#65533;&#65533;&#65533;Q&#1716;&#65533;&#65533;NsZ&#65533;q*k&#65533;0Xr&#65533;&#65533;0&#366;&#65533;d&#65533;,&#65533;6&#65533;,&#65533;%&#65533;7s^`&#65533;&#65533;&#65533;&#65533;rcv'.Se-A4&#65533;&#65533;4W&#65533;&#65533;P&#65533;tN&#65533;&#65533;X3\&#65533;5a36%&#65533;0&#65533;1o&#65533;;&#65533;7}s2&#65533;s&#65533;&#65533;&#65533;l&#65533;8&#65533;j"&#65533;8&#65533;/&#65533;&#65533;)&#65533;3&#65533;&#65533;gC:G&#65533;:&#65533;&#65533;3;e&#65533;+/&#65533;'k&#65533;;t&w&#65533;&#65533;&#65533;'&#65533;&#65533;<&#65533;&#65533;
=&#65533;#~4&#65533;=&#65533;&#65533;W&#65533;&#65533;BKR&#65533;<S>L&#65533;5&#65533;2?&#65533;;&#65533;&#65533;?&#65533;LT@&#65533;7&#65533;W&#65533;E[&#65533;@Y4&#65533;7&#65533;&#65533;&#65533;&#65533;&#65533;&#65533;&#65533;2&#65533;j&#65533;c.92=D>1&#65533;$&#65533;&
N&#65533; T?&#65533;
EtDIT;&#65533;S'&#65533;E&#65533;&#65533;J#3A(+3q)9T-&#65533;&#65533;B&#65533;&#320;t&#65533;&#65533;!&#65533;&#65533;t&#65533;&#65533;I&#65533;&#1322;x&#65533;6S&#65533;E&#65533;<-L<ct<&#1266;9:n&#65533;&#65533;K&#65533;I&L&#65533;s9	u&#65533;&#65533;H&#65533;Z>TM&#65533;&#65533;I&#65533;6M&#65533;4J&#65533;&#65533;N/2UF&#65533;&#65533;&#65533;Aq&#1325;6&#65533;K&#65533;C&#65533;&#65533;PU&#65533;L&#65533;F&#1014;R &#65533;QU0!U&#65533;Z&&#65533;7*&#65533;-S&#65533;4Sk&#65533;N&#65533;&#65533;&#65533;F&#65533;
T5&#65533;&#65533;,H&#65533;TM&#65533;T5R5&#65533;&#65533;0M4Q&#65533;&#65533;&#65533;&#65533;&#65533;.&#65533;/VeuV;&#65533;V)&#65533;'&#65533;TWwUS&#65533;&#65533;W9&#65533;&#65533;&#65533;&#65533;@&#65533;&#65533;&#65533;,FuY&#65533;&#65533;Y_q&#65533;&#65533;?&#65533;Z&#65533;0I&#65533;&#65533;Q&#65533;UR&#65533;u&#65533;W&#469;\&#65533;US&#65533;a4#&#65533;&#65533;X&#65533;&#65533;&#65533;Y&#65533;&#65533;&#65533;9)&#65533;&#1980;&#65533;&#65533;&#65533;Z&#65533;&#65533;&#372;u[&#65533;&#65533;
B&#65533;0v&#65533;\&#65533;`S&#65533;`v~&#65533;&#65533;BOsp&#65533;VP&#65533;2H&#65533;Z&#65533;.&#65533;,&#65533;&#65533;l&#65533;Z]u&#65533;&#65533;4%&#65533;&#65533;&#65533;!6Q&#65533;;&#65533;ae&#850;iUve[6aT&#65533;&#65533;<&#65533;l&#65533;&#65533;G&#65533;U^o&#65533;bW&#65533;&#150;gK&#65533;d&#65533;&#65533;g&#65533;6h&#65533;dE6:&#65533;l&#65533;&#65533;Q&#65533;+&#65533;&#65533;i2&#65533;j{@o&#65533;&#65533;S&#65533;#]&#65533;C/&#65533;v&#65533;k&#65533;&#65533;p&#65533;6l&#65533;&#65533;m&#65533;6	4V_&#65533;&#65533;c&#1494;h&#65533;&#65533;M&#65533;&#65533;?)&#65533;"r&#65533;F&#65533;77&#65533;s?wo&#65533;&#65533;jI`a&#65533;&#65533;]eEp&#65533;pwu&#65533;&#65533;l0&#65533;&#65533;&#65533;qo&#65533;q&#65533;&#65533;m&#65533;V&#65533;&#65533;0s&#65533;rE&#65533;txC&#65533;oG7c&#65533;&#65533;&#65533;rt~&#65533;u/[&#65533;&#65533;Ml&#65533;&#65533;y/&#65533;&#65533;y&#65533;&#65533;,7__&#65533;&#65533;_&#65533;Uq&#65533;&#65533;dy&#65533;s97x&#65533;Wx8&#65533;&#65533;]&#65533;&#65533;F&#65533;&#65533;u[Wz&#65533;Wg&#1225;K&#65533;&#65533;z&#65533;wc&#65533;&#65533;&#65533;lwryQn&#65533;&|&#65533;w|&#65533;&#65533;|&#65533;vo&#65533;}a&#65533;x&#65533;u&#65533;.3uIn&#65533;&#65533;&#65533;}&#65533;7z&#65533;&#65533;)&#65533;rK&#65533;&#65533;&#65533;Z&#65533;&#65533;4&#65533;&#1514;&#65533;&#65533;D&#239;r&#65533;&#65533;{x&#65533;&#65533;&#65533;|&#1472;&#983;o8&#65533;n&#65533;o[ E&#65533;&#65533;t&#65533;&#65533;}i&#65533;&#47746;w&#65533;b&#65533;o18E&#65533;&#65533;5<&#65533;&#65533;9T6B&#65533;G&#65533;&#65533;&#65533;&#65533;&#65533;2W&#65533;&#65533;7OY&#65533;\YX)&#65533;6f&#65533;&#65533;6&#65533;4&#65533;&#65533;rV&#65533;u&#65533;&#65533;-&#65533;&#65533;O&#65533;]O&#65533; 2X&#65533;&#65533;Xv&#65533;&#65533;&#65533;&#65533;&#65533;D&#65533;&#65533;J&#65533;{O&#65533;&#65533;WE&#65533;8&#65533;]&#65533;W[&#1418;&#65533;W&#65533;&#65533;&#65533;a'&#65533;&#65533;&#65533;&#65533;&#65533;&#65533;4&#65533;Xx&#65533;=&#65533;39&#65533;&#65533;&#905;&#65533;7&#65533;q&#65533;&#65533;_&#65533;&#65533;Iw&#65533;s&#65533;&#65533;&#65533;;x&#65533;&#65533;&#65533;&#65533;&#65533;&#65533;&#65533;&#65533;XB&#65533;&#1542;5&#779;&#65533;&#65533;&#65533;&#65533;&#65533;U="V&#65533;"m&#65533;W&#1298;1&#65533;5&#65533;&#65533;&#65533;@|i&#65533;8&#65533;&#65533;q&#65533;7&#65533;iOY&#65533;eB&#65533;w&#65533;70&#65533;^&#65533;&#65533;&#65533;&#65533;8&#65533;e&#65533;&#65533;iye&#65533;E`]&#65533;&#65533;&#65533;7&#65533;@&#65533;AXu&#65533;&#65533;;&#65533;&#65533;&#65533;&#65533;&#65533;&#65533;&#65533;&#65533;&#65533;}U&#65533;&#65533;&#1621;&#65533;&#65533;i6&#65533;O&#65533;&#65533;&#65533;ky&#65533;uG&#65533;&#65533;&#65533;-&#1627;&#65533;r#5&#65533;&#65533;&#65533;h&#65533;&#1614;&#65533;&#65533;@&#65533;&#65533;&#65533;o&#65533;)&#65533;&#65533;&#65533;a@&#65533;g8&#65533;UYuI.&#65533;&#65533;y4&#65533;Y&#65533;&#65533;sG&#65533;&#65533;&#65533;&#65533;&#65533;9&#65533;Z&#65533;&#65533;K&#65533;&#65533;&#65533;h&#59147;y&#65533;&#65533;w&#65533;_&#65533;&#65533;E&#65533;e'&#65533;+&#1698;W(&#65533;&#65533;&#44634;;&#65533;&#65533;&#65533;&#65533;&#65533;&#65533;&#65533;&#65533;S"&#65533;mc&#65533;&#65533;&#65533;6&#65533;&#65533;z&#65533;&#65533;&#65533;&#65533;9i&#65533;&#1624;&#65533;&#1633;&#65533;&#65533;&#65533;&#65533;&#65533;&#65533;k&#65533;)&#1691;8k&#65533;&#1122;ky^&#718;&#65533;bAz^&#65533;&#65533;M){&#65533;&#65533;&#65533;3&#65533;i&#65533;H&#65533;&#65533;&#65533;0w&#65533;&#65533;&#65533;!_:o_x&#65533;O&#65533;&#65533;
&#65533;&#65533;&#65533;9&#65533;&#65533;&#1625;&#65533;&#65533;&#65533;&#65533;&#65533;&#65533;&#65533;p'T&#65533;&#65533;W&#65533;&#65533;&#65533;{&#65533;&#65533;&#65533;&#65533;Z&#65533;&#65533;T&#65533;W&#65533;&#65533;UX&#65533;&#65533;&#65533;&#65533;&#65533;m&#65533;&#65533;&#65533;Z&#65533;&#65533;&#65533;&#65533;&#65533;&#65533;&#65533;&#1649;&#65533;W&#65533;-4&#65533;({v[&#65533;91&#65533;42&#65533;v7{&#65533;W&#65533;&&#65533;&#65533;o&#65533;&#65533;&#65533;&#65533;&#65533;&#65533;&#65533;M&#65533;&#65533;x&#65533;&#65533;S&#65533;/&#65533;&#65533;o&#65533;&#65533;&#65533;&#65533;&#1786;a{&#65533;Kr&#65533;&#65533;&#65533;&#65533;&#65533;&#1444;&#65533;8&#65533;9{w&#475;&#65533;&#65533;Z&#65533;&#65533;&#65533;&#65533;3&#65533;&#65533;&#1531;&#65533;'&#65533;&#65533;9&#65533;&#65533;n&#65533;m&#65533;u&#65533;[xZ&#65533;P &#65533;e[&#65533;&#65533;;&#65533;&#1752;Q/&#65533;&#65533;;&#65533;L&#65533;&#65533;qE9&#850;&#65533;E&#65533;&#65533;&#65533;%&#65533;&#65533;&#65533;Y&#65533;&#65533;&#51357;&#65533;&#65533;{r&#65533;;&#65533;&#65533;&#65533;&#65533;&#65533;{P&#65533;&#65533;&#65533;&#65533;&#65533;&#65533;{w&#65533;&#65533;&#65533;C&#65533;&#65533;uDD&#65533;&#65533;&#2043;&#65533;W&#65533;&#65533;f<&#65533;&#250;j+\&#65533;i&#65533;&#65533;9&#65533;ky|&#65533;&#65533;z&#65533;_&#65533;&#65533;&#65533;&#65533;Z_C&#65533;&#65533;&#65533;{Y&#65533;S\&#65533;c&#65533;&#65533;]&#65533;&#65533;<&#65533;e|&#65533;%&#65533;&#65533;&#65533;&#65533;&#65533;&#65533;}|&#65533;&#65533;|&#65533;&#65533;|&#65533;?&#1831;;&#65533;&#65533;<&#1339;&#65533;&#65533;&#525;&#65533;&#65533;&#65533;&#65533;h&#65533;&#65533;&#65533;/&#65533;&#65533;&#1596;&#65533;9&#65533;&#65533;&#65533;&#65533;&#65533;&#1853;_&#65533;&#689;<&#65533;uz&#65533;sX&#65533;&#65533;.&#65533;;&#65533;&#65533;;&#65533;&#65533;&#65533;[&#65533;l&#65533;<&#849;&#65533;M}&#65533;&#65533;\iW<&#65533;&#65533;\&#65533;/&#65533;3&#65533;m<&#65533;i+&#65533;&#65533;&#491;[&#65533;&#65533;<&#65533;<<z&#65533;$&#65533;&#65533;&#65533;&#65533;4&#65533;&#65533;&#65533;&#65533;une)&#65533;&#1169;{&#65533;&#65533;M&#65533;m&#65533;&#65533;&#65533;&#65533;W&#65533;{&#65533;C=&#65533;&#65533;&#65533;	]&#65533;&#65533;&#65533;K&#65533;&#65533;&#65533;{&#65533;&#65533;Z&#65533;&#65533;&#65533;&#65533;&#65533;&#65533;6&#65533;N&#65533;&#65533;&#65533;&#65533;&#65533;]&#65533;s&#1521;&#65533;AU&#22208;&#65533;&#65533;&#1477;&#65533;4&#65533;&#65533;&#65533;[(&#1619;&#65533;&#1848;&#65533;&#65533;\&#65533;&#65533;&#65533;&#65533;&#65533;Nc&#65533;&#65533;&#65533;&#65533;&#65533;g&#1783;}&#8717;&#65533;S&#65533;^&#65533;;&#65533;Ef&#65533;_&#65533;&#65533;&#65533;&#65533;&#65533;H&#65533;&#65533;&#65533;Y&#65533;&#65533;&#65533;9&#65533;&#65533;&#65533;E&#65533;O&#65533;&#65533;&#675;&#65533;&#65533;%&#65533;&#65533;&#65533;&#65533;&#65533;C^&#19170;&#65533;i&#65533;&#65533;&#65533;&#65533;&#65533;&#65533;&#65533;U^&#65533;&#65533;b&#65533;=&#65533;&#65533;"&#65533;%~&#65533;&#65533;]&#65533;ck&#65533;T1&#65533;"5>&#65533;&#65533;&#65533;&#65533;&#65533;1&#65533;&#1999;&#65533;G~&#1544;&#65533;&#65533;Yq&#65533;o&#65533;&#65533;&#65533;&#65533;~&#65533;=&#27614;&#65533;&#65533;&#65533;o&#30836;&#65533;y>\&#65533;&#65533;;&#65533;&#65533;&#65533;&#65533;&#1427;&#65533;&#65533;^&#38494;&#65533;~O}&#65533;&#65533;&#65533;o&#65533;&#65533;&#65533;o&#65533;&#65533;&#65533;&#65533;&#65533;&#65533;+>&#65533;&#65533;/7&#65533;V&#65533;&#65533;&#65533;&#65533;o:&#65533;&#65533;&#65533;&#1502;&#65533;&#65533;&#65533;X&#65533;&#65533;4&#65533;|)>&#65533;&#65533;&#65533;/&#65533;&#65533;s&#65533;6_&#65533;&#65533;&#65533;&#65533;[&#65533;_&#65533;&#65533;&#65533;O&#65533;t<&#65533;&#65533;<&#65533;&#65533;&#65533;&#65533;&#65533;&#65533;_^&#1653;&#1955;YG&#65533;&#65533;&#65533;~&#65533;9_&	'%7_&#65533;&#65533;}&#65533;&#65533;>}&#65533;&#65533;&#65533;Q?&#65533;3&#65533;&#65533;:&#65533;t&#65533;t&#65533;=&#65533;}&#65533;&#65533;&#65533;&#65533;l~&#972238;5&#65533;&#65533;&#65533;&#65533;y&#65533;&#65533;^&#65533;&#65533;&#13407;&#65533;&#991;&#18143;&#65533;Q~&#65533;&#65533;9&#65533;&#65533;^&#65533;Km&#65533;O&#65533;y&#65533;&#311;_|&#65533;&#65533;&#65533;_&#65533;&#65533;&#65533;&#65533;&#65533;8&#65533;&#65533;&#65533;&#65533;)&#1439;&#65533;&#65533;&#65533;&#65533;F=&#65533;&#65533;&#65533;&#65533;&#65533;&#65533;&#65533;&#65533;I&#65533;&#65533;_}&#65533;T&#65533;&#65533;6&#65533;&#882;&#65533;&#65533;&#65533;&#65533;s8&#65533;&#65533;&#65533;&#65533;S&#65533;&#1489;3&#65533;&#65533;~&#65533;&#376;&#65533;&#65533;~-&#65533;&#65533;&#65533;{&&#65533;&#65533;&#65533;&#65533;aj&#65533;t&#65533;&#65533;&#65533;i&#65533;&#65533;&#65533;&#65533;&#65533;?&#65533;=&#65533;&#65533;&#65533;,&#65533;&#65533;&#65533;&#65533;&#65533;&#65533;\~&#65533;u-&#65533;&#65533;&#65533;&#65533;6&#65533;&#65533;&#65533;&#65533;&#65533;&#65533;J?w&#65533;&#65533;W&#65533;i&#65533;&#441;C'&#65533;&#65533;&#65533;_j&#65533;Fj&#65533;FOkX&#1585;;&#65533;&#65533;&#65533;&#65533;&#65533;&#65533;?Ao&#65533;[&#65533;e~&#65533;&#65533;2 !&#65533;
&#65533;,&#65533;h&#65533;!(  "!) "  !"$#$*#&0&('&(+&)1('*('1)*,*-3+.8-0/-05.190/400/12414;46@58>69@89=97A:=D<>H=@F>AI@>G@?H@AFBDLDFPEHNEIQHINJLTKNXLPVMQZPRVQT\SV`UX^UYbXWaXZ^Y\d[^h[`f]aj^cp`dmbfpbhoejtflxhluinxipwlq|nt&#65533;pt}qu&#65533;rxty&#65533;v{&#65533;x}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430;&#65533;&#560;&#65533;&#368;&#65533;&#561;&#65533;&#65533;&#65533;&#65533;&#371;&#65533;&#758;&#65533;&#1078;&#65533;&#950;&#65533;&#1080;&#65533;&#952;&#65533;&#1081;&#65533;&#442;&#65533;&#507;&#65533;&#1276;&#65533;&#830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I	H&#65533;&#65533;&#65533;&#65533;*\&#560;!&#65533;&#65533;#>\&Q&#11403;'b&#65533;&#529;bE&#65533;&#65533;@&&#65533;&#65533;$&#595;&#65533;R&#65533;&#65533;T&#65533;e&#65533;e,c&#65533;&#65533;)&#65533;&A&#65533;8o&#65533;&#1817;&#65533;&#65533;&#991;@&#65533;
&#65533;g&#1123;H&#65533;*&#65533;&#65533;&#65533;R&#65533;,=&#65533;&#65533;8&#65533;&#65533;&#1387;X&#65533;j&#65533;*u&#65533;&#1514;_>]

&#65533;&#1651;h&#65533;&#65533;-&#758;&#65533;&#1783;py&#65533;];&#65533;&#65533;]&#65533;x_&#65533;&#65533;[q&#65533;&#2047;&#65533;&#791;/&#65533;&#136;oE
sl&#1844;&#65533;#K&#65533;&#65533;&#65533;&#21783;Gi&#65533;&#825;3]&#65533;w;1&#65533;{&#65533;&#65533;&#65533;&#1252;Q&#65533;V&#65533;&#65533;&#65533;&#1520;_&#606;&#65533;:&#65533;k&#376;&#65533;rj|&#65533;&#65533;ER]'&#65533;&#65533;&#65533;&#65533;N&#65533;m&#65533;E&#65533;&#65533;xs&#10339;&#65533;&#65533;Z&#65533;&#65533;j&#65533;&#65533;g&#65533;n&#1910;&#65533;&#65533;&#1917;&#65533;&#65533;?3&#65533;L&#65533;&#65533;&#65533;&#65533;&#1020;&#65533;}&#65533;&#65533;&#65533;&#65533;C&#65533;&#65533;&#65533;&#65533;&#1896;&#65533;&#65533;&#65533;&#1023;&#65533;&#65533;&#65533;(&#65533;&#65533;&#65533;h&#65533;W8&#65533;&#65533;SFG&#65533;{&#65533;&#65533;aU(M&#1989;fh_R&#65533;D&#65533;&#65533; &#65533;(&#65533;,&#1553;h&#65533;(&#65533;8&#65533;&#65533;&#65533;`r&#65533;&#312;&#65533;@&#1923;sU&#25797;<&#65533;&#65533;&#65533;c@&#65533;&#65533;&#65533;&#65533;I&#65533;H&&#65533;&#17012;4&#65533;&#65533;&#65533;PFY&#65533;&#65533;&#65533;#Y&#65533;g&#65533;\&#65533;&#65533;r&#65533;x&#65533;{?&#65533;%!xN&#65533;)&#65533;kR&#65533;&#65533;Q&#65533;&#65533;&#65533;&#65533;p&#65533;i'&#65533;&#65533;&#534;G]yt&#14327;&#65533;&#65533;&#65533;=&#65533;E&#65533;&#65533;&#65533;&#65533;'&#65533;&#65533;6&#65533;&#34640;F&#65533;&#9999;6*&#39256;~)&E5&#65533;&#65533;&#65533;&#65533;*&#43525;&#65533;&#65533;&#65533;T&#65533;&#43668;&#65533;&#682;&#65533;&#65533;&#65533;&#65533;&#65533;&#748;&#65533;&#65533;j+&#65533;&#65533;2yk&#65533;&#65533;&#65533;&#65533;&#65533;n;r&#65533;'DlJ	`&#65533;&#65533;&&#65533;l&#65533;&#65533;&#65533;$&#65533;&#65533;F+&#65533;&#65533;&#65533;V&#65533;&#65533;&#65533;&#65533;&#1681;&#65533;&#65533;b&#65533;-`U&#47496;&#65533;&#65533;k&#65533;_&#65533;&#65533;&#65533;&#65533;&#65533;&#65533;&#65533;&#65533;+&#64437;&#65533;k&#65533;&#65533;&#65533;+mG&#65533;6y&#65533;&#65533;&#65533;&#65533;&#65533;&#65533;&#65533;&#65533;j&#42399;&#65533;K0&#65533;&#65533;&#65533;&#65533;&#65533;v&#65533;&#1518;&#65533;;&#65533;&#1724;g&#65533;&#65533;-&#65533;&#65533;&#65533;&#65533;o,&#65533;&#65533;/0&#65533;&#65533;&f&#65533;&#486;&#65533;
&#65533;	&#65533;p,'^&#65533;.&#65533;:&#65533;B5&#65533; I&#65533;&#65533;,&#65533;&#65533;Dm&#65533;&#65533;H&#65533;&#65533;I&#65533;o&#65533;&#65533;
&#65533;&#65533;&#65533;S&#65533;&#65533;^1&#65533;&#65533;2&#65533;-8n&#65533;&#65533;\&#65533;Fhu&#65533;&#65533;OM&#65533;&#65533;&#65533;&#65533;H&#65533;&#758;&#65533;'&#65533;6&#65533;Lsjb&#65533;V&#65533;zU&#65533;Zo&#65533;&#65533;&#65533;&#65533;_&#65533;&#65533;EZ.{&#65533;0&#65533;'&#65533;&#65533;&#65533;=w&#65533;o&#65533;Mw&#1977;P-&#65533;.&#65533;w&#65533;w&#65533;&#65533;bS|v[&#65533;&#65533;\&#65533;&#65533;C&#65533;z&#65533;nc&#65533;&#65533;&#553;&#65533;&#65533;&#65533;&#65533;z&#65533;&#65533;&#65533;Rn&#65533;&#65533;nv]&#1547;&#65533;&#65533;H&#65533;&#65533;&#65533;&#65533;&#65533;z&#65533;M&#1270;&#65533;W&#65533;K&#65533;s&#65533;/&#65533;&#65533;<}&#1953;&#65533;6y&#65533;&#65533;_&#65533;&#65533;&#65533;&#65533;&#65533;.&#65533;i&#65533;3&#65533;M&#65533;T(<&#65533;&#65533;+o&#65533;&#65533;&#65533;D&#65533;&#65533;&#65533;&#65533;#o&#65533;&#65533;!s&#65533;&#1959;a&#65533;$'=&#61519;Uw&#65533;&#65533;NT5Lyo|&#65533;&#65533;&#65533;&#65533;&#65533;&#65533;	2Dy&#65533;&#224;&#65533;&#65533;&#65533;*/~&#65533;&#65533;&#65533;&#65533;&#65533;&#65533;&#65533;&#65533;&#65533;%&#65533;E&#65533;&#65533;@&#65533;&#65533;&#65533;y$&#65533;^&#65533;&#65533;f9&#65533;&#65533;&#65533;w-&#65533;`&#65533;H&#65533;&#65533;*&#903;@&#65533;&#65533;9XB&#65533;&#65533;&#65533;GDb&#65533;&#65533;&#65533;&#65533;&#65533;&#65533;&#65533;T
!&#65533;&#65533;&#65533;-&#65533;"K&#65533;&#65533;&#65533;HM&#65533;]
"&#65533;(F2&#65533;1KTb&#65533;&#65533;&#65533;*>&#65533;XW&#65533;&#65533;HD&#65533;&#65533;&#65533;P&#65533;n&#65533;&#65533;&#1906;&#65533;&#327;&#65533;&#9190;&#65533;\Hu&#65533;2&#65533;gT&#65533;&#65533;&#65533;FF*&#65533;&#65533;&#65533;{&#65533;&#65533;&#65533;6Y&#65533;I&#65533;s&#65533;7&#65533;+j&#65533;&#65533;[&#65533;&#65533;+9&#65533;c&#65533;&#65533;`<D&#65533;*W&#65533;&#65533;F&#65533;&#65533;&#65533;&#65533;&#65533;&#65533;&#65533;7&#65533;pN&#65533;&#65533;d&#65533;&#401;&#65533;&#65533;&#723;&#65533;&A	&#65533;&#1344;&#65533;Na&#65533;2K$6S&#65533;B&#65533;+kYKa&#65533;&#65533;y&#1011;&#65533;&#65533;&#65533;8&#65533;&#65533;&#65533;&#65533;4&#65533;u^T&#65533;L&#65533;d&#65533;&#65533;&#65533;&#65533;	&#65533;3&#65533;q&#65533;&#1252;f&#65533;K&#65533;I&#65533;yW&#65533;&#65533;--&#65533;&#65533;M&#65533;&#65533;&#65533;dX&#65533;Pr&#65533;K&#65533;&#65533;I&#65533;:&#65533;Nv2t&#65533;&#65533;&#65533;C7Oy*0Z&#65533;h>&#65533;&#65533;:n&#65533;&#1101;&#65533;&#65533;&#65533;5&#65533;&#65533;ER&#422;p&#65533;LiA&#65533;&#65533;e&#65533;&#65533;0&#65533;&#65533;L&#65533;&#1050;N&#65533;&#65533;&#65533;$EWO&#65533;I&#1179;S=&#65533;&#65533;Q&#65533;2&#65533;@E &#65533;
&#65533;^&#65533;1&#65533;&#65533;hK]:&#65533;e2&#65533;&#65533;&#65533;)N&#1991;:&#65533;&#65533;&#65533;u&#65533;!06&#65533;&#65533;&#65533;&#65533;&#65533;D&#65533;A5&#65533;&#1425;f&#65533;L&#65533;I.&#65533;&#1284;"&#65533;&#65533;w&#65533;(1&#65533;&#65533;&#1514;&#65533;&#65533;&#65533;&#65533;&#65533;`&#65533;&#65533;&#1372;&#65533;&#65533;&#65533;&#65533;&#65533;f&#65533;zJV&#65533;&#65533;n!hqI&#65533;&#65533;u&#65533;r&#65533;&#65533;cQ&#65533;&#65533;&#65533;O&#65533;&#65533;&#65533;&#65533;H^S&#65533;N&#36207;&#65533;&#864;]S&#65533;&#1599;&#65533;&#65533;
&#1898;ae+XU&#65533;&#65533;Sk&#65533;Yg&#65533;;&#65533;&#65533;&#65533;&#65533;&#65533;[&#65533;[I&#65533;&#65533;}&#65533;Io&#65533;e&#65533;h1"	G$&#11854;@&#65533;t&#65533;:]&#65533;Z&#65533;&#65533;&#65533;&#65533;Xa&#65533;K&#65533;n&#65533;&#65533;&#65533;&#65533;cd!w&#65533;:&#65533;t&#65533;&#65533;gR&#1274;&#65533;6uxM&#65533;.:&#65533;\&#65533;.&#65533;&#65533;&#879;^O&#65533;&#65533;&#65533;&#65533;W&#65533;&#65533;&#65533;&#65533;=&#65533;[[&#65533;&#65533;6&#65533;c&#65533;&#65533;l&#65533;6&#65533;&#65533;n&#65533;&#65533;&#65533;,np&#65533;&#65533;5O$&#65533;&#65533;&#65533;&#65533;D}&#65224;ep8&#65533;&#1301;.&#65533;K&#65533;&#65533;x&#65533;&#65533;DF&#65533;&#65533;&#65533;&#65533;.&#65533;&#65533;&#65533;6&#65533;X	&#2032;1w&#65533;&#61829;&#65533;a&#65533;t&#65533;@&#65533;&#65533;&#65533;&#65533;_&#65533;&#65533;&#65533;&#65533;H60V&#65533;&#65533;&#65533;y&#65533;A&#65533;&#65533;i[&#65533;&#65533;&#65533;&#65533;&#65533;&#65533;b&#65533;lL)I&#65533;&#65533;#&#65533; &#65533;&#65533;&#65533;[&#65533;`&#65533;5&#65533;C&#65533;&#65533;&#1500;&#65533;$&#65533;&#65533;&#65533;&#873;=&#65533;Ya&#65533;&#65533;&#65533;ko&#848;&#65533;WW&#65533;y&#65533;h&#65533;E&#65533;&#65533;&#65533;6&#65533;&#840;&#65533;&#65533;&#65533;d&#65533;&#65533;&#592;&#65533;.&#65533;&#65533;,g&#65533;&#65533;&#65533;&#65533;M&#1938;&#65533;&#65533;&#65533;N&#728;&#65533;&#65533;	sA&#65533;&#45755;&#65533;&#65533;&#517;>&#65533;&#65533;W&#65533;&#65533;DG&#65533;&#1198;&#65533;&#65533;&#65533;a=kZ+&#65533;&#65533;P&#65533;rk	L&#65533;&#65533;-&#65533;&#65533;&#65533;&#65533;1&#65533;&#65533;&#65533;Gedx&#65533;&#65533;t&#65533;[&#65533;lY7&#65533;&#1653;&#65533;6&#65533;&#65533;m&#65533;j&#2010;&#65533;&#65533;&#65533;&#65533;ii&#65533;C*&#65533;&#1246;+&#65533;&#65533;SO+&#65533;fa&#65533;&#65533;)&#65533;,&#65533;&#65533;&#65533;&#233;&#65533;q&#65533;&#65533;&#65533;&#65533;zc&#65533;&#65533;&#65533;&#951;&#65533;M<&#65533;~&#65533;&#65533;&#65533;&#1973;&#65533;y}iL&#65533;&#65533;&#65533;&#65533;&#65533;&#65533;&#65533;&#65533;j&#65533;0&#65533;&#65533;&#65533;&#65533;E&#65533;9&#65533;&#65533;x&#65533;&#65533;&#65533;&#65533;&#65533;&#65533;&#65533;G&#65533;hT;&#65533;&#1999;&#65533;&#65533;&#65533;S&#65533;&#316124;&#65533;X&#65533;&#65533;&#62013;&#65533;p&#65533;/\&#65533;,h&#65533;!>B&#65533;&#65533;&#65533;r&#35196;&#65533;=&#65533;c&#65533;&#65533;@&#65533;&#967;N&#65533;&#65533;&#65533;&#65533;&#65533;=&#65533;&#65533;&#65533;&#65533;&#65533;7}&#65533;&#65533;("Zs>"&#65533;hi&#65533;&#65533;&#65533;&#65533;&#65533;`/&#65533;&#65533;&#65533;&#65533;s&#65533;&#65533;}#&#65533;1&#65533;+&#65533;m'&#65533;&#65533;O&#65533;{X&#65533;&#65533;&#65533;V&#65533;D&#65533;u	&#65533;&#65533; &#65533;&#65533;&#65533;#xxt&#65533;&#65533;v&#65533;&#65533;&#65533;4&#65533;&#65533;m&#65533;r&#65533;&#65533;N?z&#65533;&#65533;&#65533;T&#943;]&#65533;&#65533;[&#65533;&#65533;&#65533;=&#65533;&#65533;g&#65533;&#65533;&#841;&#65533;aBp&#65533;C&#65533;#Z
8,j&#65533;&#65533;&#65533;g_x&#65533;&#65533;&#65533;&#48631;&#65533;&#65533;%&#65533;&#65533;&#65533;o&#65533;&#13086;3v#Z&#65533;,#]&#65533;&#65533;\&#65533;W&#65533;&#65533;&#65533;&#65533;&#65533;&#65533;'=$&#65533;&#65533;B&#65533;&#65533;"pX&#65533;&&#65533;&#65533;`ljPC&#65533;$&#65533;&#65533;&#65533;&#1534;&#65533;7&#65533;&#65533;&#220;&#65533;&#65533;&#65533;?&#65533;j'~&#65533;&#65533;&#65533;&#65533;C&#65533;&#65533;!<&#65533;'t&#65533;&#65533;4&#65533;QV"4e&#65533;w`&#515;&#65533;&#65533;&#65533;w&#65533;&#1024;}&#65533;	&#65533;z&#65533;w}9V
V
&#65533;&#65533;~&#65533;~l&#65533;&#65533;&#65533;&#65533;&#65533;&#65533;q&#65533;&&#65533;&#65533;W&#65533;!vr&#65533;&#65533;_:Wbn&#65533;{&#65533;w&#65533;&#65533;&#65533;w&#65533;cUF&#65533;Wph&#65533;N
v&#65533;~&#65533;
&#65533;&#65533;&#65533;z&#65533;&#65533;@ukp&#65533;&#65533;&#65533;&#65533;q &#1540;&#65533;&#65533;~N&#65533;&#65533;f&#65533;W&#65533;cw&#65533;A&#1410;&#65533;&#65533;x&#65533;&#65533;h&#65533;&#65533;i&#65533;&#65533;&#65533;&#65533;Dwtr&#741;LD&#65533;e=XL&#65533;&#65533;&#1024;&#65533;t0&#65533;&#65533;&#65533;{&#65533;'	&#65533;&#65533;{R%&#65533;Oh&#65533;&#65533;&#65533;~8&#65533;&#65533;X&#65533;&#65533;&#65533;&#65533;&#65533;gd&#1461;&#65533;&#295;q&#65533;&#65533;G&#65533;&#65533;&#65533;k$&#65533;hC&#65533;&#65533;&#65533;&#65533;n&#65533;&#65533;H&#65533;7&#65533;0G~t&#65533;&#65533;&#65533;8&#65533;&#65533;(&#65533;&#65533;&#65533;u&#65533;&#1290;&#65533;d&#65533;&#65533;&#65533;&#65533;&#65533;d&#65533;&#65533;th&#65533;&#65533;&#65533;w&#65533;H]*&#65533;vJ&#65533;P&#65533;G&#65533;#&#65533;F&#65533;}&#65533;&#65533;&#521;&#65533;&#65533;C&#65533;&#65533; &#65533;0&#65533;~&#65533;x&#65533;_&#65533;(&#65533;m&#65533;&#1549;&#65533;&#33648;h&#65533;*|&#65533;hW&#65533;&#65533;&#1416;&#65533;&#1346;&#65533;WXj&#65533;O&#65533;48+A	&#65533;&#65533;&#65533;&#65533;(&#65533;&#65533;&#524;&#65533;&#65533;H&#65533;d&#65533;&#65533;&#1288;&#65533;&#65533;8&#65533;Y&#65533;&#65533;b&#513;0&#65533;x&#65533;&#65533;b&#65533;&#65533;&#65533;&#65533;:{&8&#65533;7Y&#65533;u&#65533;?h&#65533;&#65533;&#65533;&#65533;&#65533;&#65533;&#65533;&#1548;D&#65533;xzi&#1039;&#65533;hTx&#65533;*&#583;}&#65533;&#65533;.&#65533;&#65533;&#65533;&#65533;&#65533;&#65533;h&#65533;p&#65533;&#65533;L&#65533;&#65533;l7z&#65533;(!&#65533;)&#65533;&#65533;&#65533;&#65533;&#65533;&#65533;&#65533;q &#1415;8&#65533;x&#65533;&#65533;&#1336;(&#65533;&#65533;/Y&#65533;V&#1604;&#65533;(&#65533;]&#65533;/&#65533;&#65533;&#65533;l&#65533;&#65533;.&#65533;r&#65533;&#65533;D&#65533;q&#65533;TJ=9&#65533;&#65533;&#65533;?(`#&#65533;H&#65533;DY&#65533;GY&#65533;y&#65533;&#65533;I&#65533;&#65533;&#65533;&#65533;ba&#65533;\&#65533;&#65533;aSI&#65533;&#65533;6@WY&#65533;U&#65533;&#65533;&#65533;&#65533;s\i&#65533;&#65533;'G&#65533;&#65533;,&#65533;L&#65533;g&#65533;i&#65533;l)&#65533;&#65533;9	&#65533;&#65533;&#65533;&#65533;&#65533;&#65533;&#65533;&#65533;m&#65533;&#65533;&#65533;9&#65533;ti&#65533;H&#65533;&#65533;P9~&#65533;P9&#65533;&#65533;W&#65533;)&#65533;&#645;&#65533;&#65533;i&#65533;&#65533;&#65533;&#65533;&#65533;Y\&#65533;|8&#65533;&#65533;&#1894;H&#65533;&#65533;DYN&#65533;&#1625;&#65533;Y&#65533;&#65533;y&#65533;&#65533;I&#65533;&#65533;9&#65533;&#65533;&#1052;&#65533;P&#65533;Ni&#65533;&#65533;yv&#65533;&#65533;sp&#65533;m&#65533;q&#65533;&#65533;&#65533;_&#65533;Y&#65533;&#65533;&#65533;9&#65533;X&#65533;x&#65533;&#65533;&#65533;&#65533;fp&#65533;*j&#65533;&!&#65533;&#65533;&#65533;&#65533;&#65533;5&#65533;&#65533;Y&#65533;&#65533;%&#65533;&#65533;)&#65533;&#65533;&#65533;&#65533;&#65533;I&#65533;&#65533;9&#65533;&#1561;&#65533;i0&#65533;:&#65533;Y&#65533;n&#65533;&#65533;u&#65533;&#65533;&#65533;RJ&#65533;&#65533;&#65533;&#28170;&#65533;B/&#65533;S&#65533;4l<&#65533;&#65533;&#65533;,&#65533;9&#65533;&#65533;&#65533;&#65533;ph&#65533;$Z&#65533;#j&#65533;&#65533;X&#65533;!*&#65533;&#65533;&#1631;j&#65533;o&#65533;&#65533;&#65533;Y&#65533;z&#65533;&#65533;R7&#65533;&#65533;\&#65533;u6&#65533;>:&#65533;&#65533;&#330;&#1554;&#65533;Gn&#65533;9J,y'&#65533;ie"&#65533;k&#65533;&#65533;(:&#65533;T&#1664;Q&#65533;'&#674;Z&#1698;.&#65533;&#65533;&#65533;&#65533;u`&#65533;a&#65533;2&#65533;&#65533;(&#1635;8&#65533;&#65533;&#65533;y&#65533;h&#65533;&#65533;	&#1668;n&#65533;r:&#65533;tZ&#65533;vz&#65533;r&#65533;\&#65533;H&#65533;|
&#65533;&#65533;&#65533;&#65533;&#65533; &#65533;&#65533;P&#65533;&#65533;j&#65533;	&#65533;&#65533;&#604;R&#65533;&#65533;&#65533;&#65533;&#65533;&#671;&#65533;&#2580;&#65533;&#65533;&#65533;&#65533;&#65533;*&#65533;]&#65533;_&#65533;&#65533;c&#65533;&#65533;d*&#65533;l&#65533;&#65533;w:&#65533;y&#65533;&#65533;j&#672;&#65533;&#65533;&#65533;X'&#65533;?j~&#65533;&#65533;&#65533;&#65533;	&#65533;m*&#65533;&#65533;8IzLPj&#65533;&#65533;&#1643;
"#&#65533;&#65533;&#65533;&#65533;j&#65533;Vq&#65533;&#346;&#65533;~&#65533;&#65533;&#65533;*&#65533;&#65533;&#65533;&#65533;&#65533;:&#65533;&#1194;&#65533;&#65533;&#1708;u&#65533;a&#65533;&#681;`&#65533;}&#65533;&#65533;}&#65533;&#65533;d&#65533;&#65533;j&#65533;&#65533;&#65533;&#65533;z&#65533;?V&#65533;B*&#65533;&#65533;e&#65533;&#58030;&#65533;Z&#65533;&#483;&#65533;&#358;&#65533;Z&#65533;&#65533;w:&#65533;2&#65533;&#65533;&#65533;&#65533;&#65533;&#65533;&#65533;&#65533;&#65533;#J&#65533;\Z&#65533;&#1114;&#65533;
k&#65533;&#65533;&#560;&#716;&#65533;z&#65533;&#1562;&#65533;&#65533;&#65533;}&#65533;&#65533;n&#65533;&#65533;Y&#65533;rt&#65533;&#65533;&#65533;&#65533;&#65533;zj&#65533;&#65533;&#65533;&#65533;$&#65533;t:&#65533;&#65533;Zm&#65533;&#65533;3&#1195;&#65533;&#65533;0&#65533;4+&#65533;6&#65533;;&#65533;[&#65533;&#65533;&#65533;<&#65533;&#65533;&#65533;&#65533;&#65533;
x&#1769;&#65533;&#65533;m&#65533;x&#65533;&#1710;[&#65533;K+&#65533;&#65533;y&#65533;R&#65533;&#65533;&#65533;&#1713;&#65533;&#65533;&#65533;&#65533;&#65533;-&#65533;&#65533;2;&#65533;6+&#65533;7&#65533;&#65533;*&#65533;&#65533;@[&#65533;={&#65533;?&#65533;;&#65533;>{&#65533;&#65533;(&#65533;/*&#65533;rxn&#65533;&#1834;}J&#65533;&#65533;P&#65533;&#65533;QK&#65533;~k&#65533;S&#65533;<:&#65533;&#65533;k&#65533;&#216;&#65533;(AN&#65533;&#1717;a&#1784;&#65533;)&#65533;&#65533;&#65533;d&#65533;&#65533;nk&#65533;h{&#65533;;&#65533;&#65533;p{&#65533;&#65533;k&#65533;&#65533;
&#65533;&#65533;&#65533;&#65533;v[&#65533;IK&#65533;&#65533;&#65533;z&#65533;&#65533;&#65533;&#65533;&#65533;S&#65533;&#65533;v&#65533;]&#65533;O&#1572;&#65533;&#65533;&#65533;&#65533;&#1768;+z&#65533;YZ&#65533;&#65533;[&#65533;&#65533;&#438;&#65533;&#65533;&#65533;{&#65533;n+&#65533;GIqq&#65533;&#65533;&#65533;&#923;&#65533;I&#65533;&#65533;&#65533;&#65533;&#65533;K&#65533;&#65533;&#65533;&#65533;&#1563;&#65533;&#1355;&#65533;#&#65533;&#65533;O&#65533;&#65533;&#65533;&#65533;&#65533;&#65533;&#65533;&#65533;&#65533;&#65533;~Y&#65533;&#65533;k&#65533;VZ&#65533;&#65533;&#694;&#65533;K&#65533;&#65533;&#65533;r&#764;&#65533;&#1782;[&#65533;j[&#65533;&#65533;&#65533;&#65533;&#65533;&#65533;[&#65533;&#65533;&#65533;&#1227;v&#65533;r&#65533;u9
&#65533;&#1787;&#65533;&#65533;&#65533;&#65533;%k&#65533;&#65533;&#65533;&#65533;9&#65533;&#65533;&#65533;&#65533;&#65533;K&#65533;&#65533;&#65533;&#65533;&#65533;&#65533;&#1659;&#554;&#65533;&#65533;2&#65533;&#65533;&#65533;&#65533;k&#65533;&#65533;&#65533;&#65533;&#65533;&#1788;&#65533;[&#65533;(&#65533;&#65533;I&#65533;&#65533;&#65533;&#65533;&#65533;&#65533;&#65533;&#65533;K&#65533;X[?&#65533;&#65533;1&#65533;<&#65533;=l&#65533;&#65533;&#65533;&#65533;q&#65533;&#65533;&#65533;&#65533;&#65533;&#1226;&#65533; &#65533;&#65533;),&#65533;#&#65533;&#65533;s&#569;&#65533;K&#65533;m+&#65533;&#65533;{&#65533;&#65533;K&#65533;P&#65533;&#128;w&#65533;&#65533;&#65533;&#65533;&#65533;&#65533;&#65533;j&#65533;&#65533;&#695;&#65533;Z&#65533;&#65533;i&#65533;&#1853;&#65533;?|&#65533;@&#65533;&#65533;&#65533;2&#65533;:K&#65533;|&#65533;&#65533;&#65533;&#65533;A{N&#65533;&#65533;[&#65533;&#65533;S|&#65533;}&#65533;~&#1837;&#65533;&#65533;/&#65533;]&#65533;&#65533;&#524;&#1802;&#65533;k&#65533;L&#65533;&#65533;f&#1824; ;qi\&#193;&#65533;&#65533;ml	o<&#65533;&#65533;&#65533;t\&#482;<&#65533;&#65533;z&#65533;i&#321;`&#347;[&#512;&#365;L&#65533;&#65533;&#65533;&#65533;X<&#756;&#65533;&#65533;y&#65533;&#65533;[&#65533;/&#65533;+&#65533;&y&#65533;R&#593;&#65533;&#65533;&#65533;<&#65533;&#65533;&#65533;&#65533;&#65533;z&#65533;&#65533;&#65533;&#65533;&#65533;&#65533;&#601;X&#65533;+J&#65533;&#65533;&#65533;&#65533;&#65533;<&#65533;&#1790;&#65533;[&#65533;zL&#367;&#65533;&#884;&#1823;n&#65533;M&#65533;&#65533;I&#65533;&#65533;&#52069;&#65533;&#65533;G&#65533;gp&#65533;&#65533;&#65533;MK&#65533;"&#65533;&#65533;&#65533;+&#386;&#1783;&#65533;&#65533;Axw&#65533;&#65533;B&#65533;&#65533;&#65533;[&#65533;H\&#65533;}&#65533;&#65533;&#1726;&#65533;&#65533;&#876;l&#65533;&#65533;,&#65533;&#65533;y&#65533;hk&#65533;s+&#65533;&#1035;&#955;&#65533;&#65533;&#65533;\&#65533;&#65533;&#65533;&#914;&#65533;&#65533;Ok&#975;&#65533;&#65533;&#65533;&#65533;&#65533;
&#65533;&#65533;&#65533;&#65533;&#65533;&#65533;&#65533;&#65533;+&#65533;&#65533;z&#65533;=&#65533;>&#65533;&#65533;.z&#689;<&#65533;&#65533;&#65533;&#65533;=&#65533;-&#65533;7M&#65533;<&#65533;&#65533;&#65533;&#65533;%&#65533;&#65533;B&#65533;]&#65533;&#65533;&#65533;E]&#65533;V&#65533;&#620;&#1020;
&#65533;&#65533;&#65533;&#65533;,&#65533;\&#65533;\&#473;&#1238;k&#65533;;k&#65533;"&#65533;&#65533;L&#65533;&#65533;3M&#65533;_]&#65533;fm&#65533;/&#65533;&#65533;W&#65533;&#65533;&#65533;&#65533;&#65533;&#65533;,&#65533;!&#65533;&#65533;&#65533;&#65533;&#300;l&#65533;&#65533;%m&#65533;&#65533;&#65533;&#65533;&#65533;&#65533;&#65533;U&#65533;&#65533;%&#65533;&#65533;&#65533;&#65533;CK&#65533;&#65533;+&#1143;&#65533;&#65533;.j&#65533;{&#65533;&#65533;e&#65533;&#65533;@=&#65533;m&#65533;&#65533;&#65533;&#920;&#65533;&#65533;g`&#65533;&#65533;\&#65533;G]&#65533;&#65533;{&#65533;8&#65533;&#1019;z&#65533;(&#65533;F&#1538;=&#1579;&#65533;&#65533;&#65533;&#65533;P&#65533;&#330;-&#65533;&#65533;&#65533;w&#65533;&#65533;;&#65533;&#1234;M&#65533;m&#65533;&#1754;&#65533;&#1753;M&#1509;&#65533;&#65533;&#65533;&#65533;&#65533;g&#65533;&#1508;}&#65533;&#65533;&#808;&#65533;&#65533;V&#65533;&#65533;&#1085;&#65533;&#65533;&#65533;a&#65533;&#65533;&#65533;&#65533;&#65533;&#65533;&#65533;&#1548;]&#65533;&#65533;&#1901;t&#65533;&#1658;&#1980;&#65533;&#1751;&#65533;&#65533;M&#1503;-&#65533;)K&#65533;&#65533;&#65533;&#1648;&#65533;~%MP&#65533;&#65533;&#65533;oH&#870;&#65533;&#1197;&#65533;&#65533;&#65533;&#65533;:&#65533;&#65533;&#65533;]&#65533;&#65533;&#65533;&#65533;&#65533;&#65533;&#65533;&#65533;&#65533;&#65533;&#65533;&#65533;J&#65533;&#65533;&#65533;&#65533;&#65533;j|&#65533;&#65533;&#756;&#65533;\&#65533;&#65533;K&#65533;&#65533;&#65533;>|&#65533;|&#65533;&#65533;&#65533;&#65533;^j&#65533;#&#65533;&#65533;k&#65533;&#65533;&#65533;{&#65533;&#65533;=&#65533;N&#65533;&#65533;&#65533;(&#65533;&#65533;&#1645;&#65533;&#65533;m&#65533;&#65533;&#65533;&#65533;&#65533;&#65533;w&#1905;h<&#6317;&#65533;&#65533;F"&#65533;&#65533;&#65533;an&#65533;Y&#65533;&#65533;&#65533;"&#65533;&#65533;&#65533;z&#145;}&#65533;&#65533;&#65533;&#65533;&#65533;->&#65533;/^&#65533;0>&#65533;&#65533;hZn&#65533;c [^5&#65533;&#65533;&#65533;&#65533;0\&#65533;;&#899;&#65533;&#65533;&#1318;m&#65533;&#65533;&#1873;~&#65533;I^&#65533;)&#65533;&#65533;&#65533;&#65533;.&#65533;!N&#65533;)&#65533;&#65533;V~&#65533;>&#65533;2&#65533;&#65533;_^&#65533;^&#65533;`&#65533;&#65533;
&#65533;&#65533;&#65533;:&#65533;&#65533;{&#65533;&#65533;&#65533;&#65533;C.&#65533;&#973;&#65533;q^&#219;&#65533;*&#538;&#65533;&#65533;s>&#65533;&#65533;O&#65533;^&#65533;z.&#924;&#65533;&#65533;/&#65533;_&#65533;&#65533;>&#65533;&#65533;u}&#65533;r&#65533;&#632;&#687;U&#65533;k&#65533;\W&#65533;&#65533;o&#65533;&#65533;&#1631;j&#65533;&#1757;&#65533;&#65533;&#65533;&#65533;&#65533;&#65533;&#1933;&#65533;N&#65533;&#1892;^&#65533;&#590;&#65533;}&#65533;&#65533;>&#65533;^&#65533;&#65533;&#65533; &#65533;&#65533;g|&#65533;&#65533;;&#1710;&#65533;&#1288;&#65533;&#1337;&#65533;&#65533;&#65533;\D&#65533;W&#65533;&#65533;&#65533;+&#65533;&#65533;N&#52156;&#32381;&#65533;&#65533;~&#547;&#65533;&#65533;&#65533;P^&#65533;>&#65533;p&#65533;&#65533;&#65533;>&#65533;&#65533;m&#65533;&#1342;&#65533;&#65533;n&#65533;&#65533;&#65533;*K&#65533;&#65533;&#65533;&#507;~&#65533;&&#65533;&#65533;$&#65533;&#65533;H^&#65533;&#65533;>&#65533;&#65533;i&#65533;v&#65533;&#65533;&#65533;}&#65533;&#65533;.&#65533;&#65533;&#65533;&#65533;8=&#65533;T&#65533;&#65533;&#65533;&#65533;&#65533;&#65533;&#65533;&#65533;&#65533;&#65533;&#65533;-&#65533;Z&#65533;&#65533;&#65533;&#65533;&#65533;4/&#65533;@<&#1916;~&#1349;]&#65533;9]&#65533;v&#65533;	-&#65533;R&#65533;&#1501;&#65533;V&#65533;&#65533;!&#65533;&#65533;^&#65533;&#65533;j}&#65533;&#65533;o&#65533;&#65533;&#65533;&#65533;6&#65533;&#65533;&#65533;]&#65533;&#65533;&#65533;8&#65533;&#65533;,&#65533;a&#65533;&#65533;&#65533;N&#702;N&#65533;?;&#65533;&#65533;.&#65533;J&#1778;}&#65533;DO&#65533;%_&#65533; &#65533;&#65533;k&#65533;&#65533;&#65533;R&#65533;z&#65533;&#65533;^n	<&#65533;Xo&#1833;&#65533;&#65533;&#65533;&#65533;&#65533;&#65533;R&#65533;&#65533;`;&#65533;LL&#65533;G^&#65533;=o&#65533;&#65533;&#65533;&#65533;B?&#65533;Fo&#65533;yN&#65533;&#65533;&#65533;v&#65533;x&#65533;&#65533;&#65533;=&#65533;}&#65533;&#65533;&#65533;&#65533;&#65533;&#65533;&#65533;z;&#65533;&#65533;&#65533;&#65533;Lyu&#65533;&#65533;`O&#65533;&#65533;&#65533;eO&#1072;=&#65533;&#65533;_&#65533;&#65533;{&#65533;&#2013;&#65533;&#65533;&#65533;&#1054;&#65533;&#65533;K&#65533;&#65533;&#65533;&#65533;&#65533;&#1410;&#65533;&#65533;&#65533;&#65533;&#65533;Z&#65533;&#65533;}&#65533;&#50037;&#65533;]K&#65533;5&#65533;&#65533;&#65533;&#65533;&#65533;&#65533;&#65533;&#65533;pn&#65533;&#65533;/&#65533;&#65533;&#65533;&#65533;&#65533;&#65533;+&#65533;&#65533;&#65533;N&#65533;&#65533;s?&#65533;&#65533;&#65533;'&#65533;&#65533;&#831;&#65533;a&#65533;|?&#65533;&#65533;-&#65533;&#237;&#65533;x&#65533;8$&#65533;&#65533;&#65533;&#65533;J	.&#65533;&#1296;&#65533;#&#65533;&#65533;$6&#65533;H&#1105;&#65533;D&#65533;
m&#65533;&#65533;&#65533;&#65533;2&#65533;&#65533;&#65533;!Y&#1188;&#65533;&#65533;(S&#65533;<&#65533;&#65533;e&#65533;1e&#1193;C&#65533;&#65533;&#795;5m&#65533;&#65533;&#65533;&#30495;A&#65533;&#65533;$Z&#65533;'M&#65533;q&#65533;.M&#65533;&#1321;P&#65533;"&#65533;}&#65533;&#65533;&#42731;Y&#65533;&#65533;I&#65533;&#65533;&#65533;W&#65533;g&#270;%[v&#65533;Y&#65533;f&#1366;&#1238;&#65533;[&#65533;&#65533;&#65533;&#933;[&#65533;&#65533;2&#65533;y&#65533;&#1339;&#65533;&#65533;^&#65533;x&#65533;FFL&#65533;.&#304;P&#65533;X!&#65533;&#464;N&#65533;&#65533;&#65533;&#21273;=n&#65533;C&#65533;s&#529;,E&#65533;n95gN&#65533;TO&#65533;fm&#65533;5&#65533;&#65533;&#65533;jeZg&#65533;h&#1526;uc&#65533;&#1883;&#65533;&#65533;&#65533;&#65533;&#65533;6S&#65533;xZ&#65533;o&#65533;*g&#65533;&#65533;-a&#65533;&#1125;O&#65533;&#65533;YbY&#65533;;&#65533;&#65533;&#65533;&#65533;&#65533;&#664;&#65533;s&&#65533;&#65533;<&#65533;&#1336;&#1107;&#65533;#5&#65533;j&#65533;&#65533;e&#65533;&#65533;]&#65533;&#65533;&#65533;&#65533;&#65533;g&#65533;&#65533;&#65533;&#65533;&#65533;&#65533;&#65533;e&#65533;*&#65533;@&#65533;&#65533;S09&#65533;t&#65533;&#65533;"&#65533;pB&#65533;&#65533;%&#65533;&#65533;&#65533;&#65533;;&#65533;&#65533;p<CBq&#65533;&#65533;&#65533;3	4&#65533;Zz&#65533;4&#65533;&#65533;;J&#65533;&#65533;&#65533;[&#65533;&#65533;Y&#65533;O?k&#65533;qG\&#65533;G &#65533;,&#65533;@&#65533;&#65533;\&#65533;&#65533;&#65533;l&#65533;&#65533;&#65533;r2$&+&#65533;&#65533;BR4&#1840;&#65533;&#65533;&#65533;D&#932;R&#65533;%E&#65533;&#65533;&#65533;a&#305;&#65533;&#65533;Jm&#65533;&#65533;<&#65533;&#1524;&#65533;&#65533;}&#1195;&#65533;<N&#65533;$&#65533;&#65533;SI@&#65533;&#65533;R&#65533;'&#65533;4&#65533;bzy&#65533;E&#65533;+%&#242;"&#65533;&#65533;&#1746;&#65533;&#892;&#65533;2&#341;&#65533;s&#65533;7ir&#65533;&#65533;&#65533;#69&#5933;&#425;&#65533;&#65533;&#65533;NV&#65533;&#65533;&#65533;8>&#65533;&#65533;&#65533;&#65533;u.&#65533;B&#65533;.WC&#65533;+Q*&#65533;l&#65533;Q-!-V#JK&#65533;&#65533;01m&#65533;E3&#65533;+&#65533;MS;&#65533;i&#65533;j&#65533;U&#65533;&#940;$&#65533;&#65533;X&#65533;&#65533;uV[&#65533;*&#65533;A^&#65533;&#65533;k:u&#65533;&#65533;5/UvXb&#65533;&#65533;7Ye&#65533;&#65533;t_h&#65533;&#65533;	&#65533;kUUm&&#65533;Z&#65533;&#65533;6,&#65533;&#65533;&#65533;S&#65533;qi-w&#65533;0#L&#65533;w3&#65533;w&#65533;E&#65533;&#65533;7&#65533;{'&#65533;&#65533;5&#65533;~&#65533;&#65533;&#65533;&#65533;l&#65533;tO&#65533;S[&#65533;9&#65533;[u&#65533;a&#65533;&#613;8&#65533;	&#65533;Uc&#65533;&#65533;&#65533;X&#65533;Q&#65533;&#65533;&#1936;E&#65533;LQ&#65533;&#65533;&#13204;O&#65533;&#65533;&#65533;MU&#65533;&#65533;S&#65533;4&#65533;&#65533;jeSi&#65533;&#65533;f&#65533;&#65533;&#65533;&#65533;&#65533;&#65533;&#65533;&#65533;@&#65533;)&#65533;/&#65533;&#65533;&#65533;8^&#65533;&#65533;F&#65533;/3V3&#65533;&#65533;>&#65533;&#65533;6&#65533;&#65533;k&#65533;&#65533;&#410;&#65533;mw\xl&#65533;&#65533;&#65533;y&#65533;&#65533;&#65533;&#65533;q0&#65533;&#65533;&#65533;&#65533;w&#65533;r^&#65533;)&#65533;&#65533;&#65533;&#65533;&#1467;&#65533;&#65533;;&#65533;$K&#65533;&#65533;;p&#65533;	&#65533;&#65533;kRC*&#65533;&#65533;&#65533;&#65533;v&#65533;q&#411;3&#65533;A\&#65533;]&#65533;&#65533;(&#65533;<&#65533;&#65533;&#65533;>&#65533;?&#65533;&#65533;j&#1119;m:&#65533;&#1243;&#65533;&#65533;&#65533;&#65533;w#&#65533;&#1258;&#65533;;v&#65533;%&#65533;&#65533;v&#65533;&#1278;Kw&#65533;y&#65533;&#65533;wF3&#65533;&#65533;|&#644;&#65533;&#65533;&#65533;&#65533;;&#65533;x&#65533;&#65533;z&#65533;&#1174;w&#65533;&#65533;3]&#65533;Y&#65533;&#65533;G&#65533;^@&#65533;ao@&#65533;&#65533;&#65533;&#1078;=&#65533;%&#65533;W&#65533;&#65533;&#65533;&#65533;q&#65533;}(&#65533;Hh<&#65533;&#65533;!~&#65533;&#65533;&#65533;&#65533;&#65533;&#65533;Ls&#65533;&#65533;x$&#65533;&#65533;&#65533;vT&#65533;&#65533;n&#65533;&#65533;&#65533;%C&#65533;3&#65533;&#65533;.p&#65533;&#65533;>&#65533;C&#65533;&#65533;+H&#65533;&#65533;Ot%y?xD&#65533;&#65533;$knR&#65533;`&#65533;&#65533;&#65533;%&#65533;S&#65533;&#65533;f!&#65533;%&#65533;&#65533;&#65533;b&#65533;&#65533;E&#65533;s&#65533;&#65533;aE&#65533;@&#65533;&#65533;&#65533;[&#65533;&#65533;4&#65533;&#65533;zP&#65533;&#65533;&#65533;&#65533;&#65533;&#65533;&#178;&#65533;&#65533;&#65533;&#65533;&#65533;&#65533;$&#65533;W]&#65533;-&#65533;c!yHDj1&#65533;&#65533;A&#65533;@&#65533;&#65533;_hl&#65533;(DK&#945;)&#65533;&#65533;c&#65533;&#65533;:&#65533;&#65533;)&#65533;S&#65533;&#65533;&#65533;&#65533;dEAF.&#65533;4&#65533;&#65533;*F&#65533;&#65533;z$&#65533;|&#65533;>d&#23698;&#65533;P&#65533;&#65533;xIL&#65533;&&#65533;F&#65533;d1f&#65533;Mv&#841;<a&#65533;Fy@&#1706;Hf@e*_)Kl&#65533;"&#65533;0&#65533;\%1h	&#65533;HR&#65533;&#65533;&#65533;$'&#65533;&#65533;&#65533;&#65533;"&#65533;&#65533;t&#65533;K&#65533;&#65533;F&#65533;&#65533;&#65533;&#65533;O|&4(M&#65533;&#65533;:CHi&#65533;T&#65533;5AzP&#65533;&&#65533;&#65533;&#65533;&#65533;&#65533;-&#65533;&#65533;&#65533;&#65533;&#65533;&#65533;x&#65533;<':&#65533;i&#65533;u
1)3i&#65533;&#65533;"&#65533;}TGJ&#65533;g&#65533;&#65533;j&#65533;&#1246;TJ&#65533;3UhMmz&#1242;&#65533;&#1030;8&#65533;&#65533;&#65533;&#65533;I&#65533;M$&#65533;h0-zQ&#65533;4K&#65533;&#65533;+)H&#65533;*O&#65533;"&#921;&#65533;&#65533;&#65533;>WzU&#65533;X5&#65533;&#65533;[&#65533;?i&#65533;U&#65533;&4&#65533;c%+A&#65533;M&#65533;ns&#65533;c|&#65533;C&#65533;&#1681;&#65533;&#65533;&#65533;:&#65533;\&#65533;&#65533;&#65533;*&#65533;(M&#65533;&#65533;&#798;&#65533;&#1510;&#65533;&#65533;<)&#65533;&#65533;U&#65533;R&#65533;O0&#65533;Q &#65533;&#65533;e&#65533;u&#65533;&#65533;6&#65533;le-+&#1628;fs&#65533;&#65533;L&#65533;[&#65533;&#1480;&#65533;&#65533;&#65533;i2&#65533;Z]&#65533;&#65533;.&#65533;&#65533;&#740;&#65533;B
X&#65533;&#65533;&#65533;&#65533;5,&#65533;{[&#65533;2&#65533;\	&#65533;&#65533;&#65533;j&#65533;&#65533;&#65533;W&#65533;c-&#65533;Y&#65533;Km&#41127;&#65533;&#347;x&#65533;&#759;&#65533;&#1454;t&#65533;&#65533;o&#65533;&#65533;Q&#65533;j?&#65533;Y-k][&#65533;&#65533;Q&#65533;&#65533;&#65533;&#65533;(T&#65533;&#65533;v&#65533;S<W&#65533;&#65533;bH&#65533;&#65533;Ee1+P"7&#65533;&#65533;&#1158;~&#65533;&#1656;>&#1495;&#65533;&#65533;R&#65533;5&#65533;&#65533;&#65533;G&#65533;O&#65533;cy_&#65533;`&#65533;:&#65533;&#65533;jA&#65533;z&#65533;&#65533;&#65533;&#65533;&#65533;&#65533;a&#65533;p@&#1157;&#65533;&#1079;&#65533;&#65533;-n&#65533;i&#65533;&#65533;(R&#65533;&#65533;X.9&#65533;&#65533;W&#65533;KF0i&#65533;c&#65533;&#65533;&#65533;DuN&#65533;&#65533;"a &#65533;{L&#65533;&#65533;&#65533;X&#65533;nX&#65533;J&#65533;f&#65533;&#65533;jbD&#65533;Xm&#65533;&#65533;&C3&#65533;&#65533;&#65533;5&#65533;r-';+zc&#65533;&#65533;&#65533;&#65533;d&#65533;&#65533;&#1660;c+&#65533;&#65533;&#65533;Zd&&#65533;&#65533;&#65533;]&#65533;&#147;g(&#65533;/&#65533;&#65533;&#65533;&#65533;#&#65533;&#65533;&#65533;&#65533;x&#734;th&#65533;e6&#65533;x&#65533;a&#65533;&#65533;G&#65533;&#65533;&#65533;3&#65533;&#1647;C&#65533;t&#65533;&#65533;&#65533;@&#65533;&#65533;&#65533;V&#65533;&#65533;&#65533;&#65533;&#65533;9&#1017;&#65533;t&#65533;3+&#65533;&#65533;n&#65533;&#65533;&#65533;&#65533;=c&#65533;%Zh&#65533;&#65533;Vti]&#65533;5&#65533;&#65533;(&#65533;&#65533;&#65533;&#65533;[&#65533;f&#65533;F5&#65533;&#65533;&#65533;&#65533;&#65533;o&#65533;dO&#65533;Z&#65533;>&#65533;&#65533;&#65533;l&#65533;;&#65533;&#65533;&#65533;&#65533;7Yc]&#65533;Z&#1458;&#65533;&#65533;0&#65533;{&#65533;&#65533;[&#65533;L&#65533;_	&#65533;k	_&#65533;&#65533;&#65533;&#65533;c&#65533;&#65533;&#65533;&#65533;h.&#65533;&#65533;&#718;s&#65533;&#65533;&#65533;&#65533;hO&#65533;&#65533;P&#65533;7&#65533;&#65533;&#65533;&#65533;+&#65533;&#65533;&#65533;&#65533;&#65533;&#65533;&#65533;&#65533;&#65533;E#&#65533;&#807;&#1717;&#65533;O&#65533;p_&#65533;&#65533;+&#65533;&#65533;4U&#65533;&#65533;&#65533;w&#2006;&#65533;&#65533;&#65533;&#65533;<&#65533;q/&#65533;Y&#65533;b&#65533;,H&#65533;m&#65533;V&#65533;&#65533;&#1712;fy&#65533;^Wn&#65533;&#65533;&#2038;u&#65533;&#65533;&#65533;:&#65533;2&#65533;&#65533;&#65533;v8&#65533;a&#65533;n&#65533;[Z&#65533;&#65533;&#65533;&#65533;&#65533;&#65533;&#65533;bg&#65533;{&#65533;&#60956;?&#65533;2&#65533;%?&#65533;d&#65533;k&#65533;C&#65533;&#65533;&#65533;&#65533;e>&#65533;&#65533;&#65533;&#65533;%&#65533;F&#65533;&#65533;n&#65533;&#65533;!&#65533;CO7&#1695;Il&#65533;&#65533;&#65533;&#65533;&#65533;az&#65533;7&#65533;&#65533;EF&#65533;b&#65533;&#65533;&#65533;&#65533;&#65533;&#65533;C&#65533;&#65533;&#65533;z&#65533;&#65533;&#65533;n#&#65533;&#65533;_N&#1657;&&#65533;`&#65533;<&#65533;k&#65533;&#65533;'&#65533;}&#65533;=&#65533;r?RoYw&#65533;?]&#65533;P(&#65533;&#65533;&#65533;j&#65533;&#65533;|&#65533;&#65533;&#65533;H&#65533;&#65533;&#65533;&#65533;3{Q[&#65533;&#65533;&#65533;&#65533;&#65533;&#65533;}&#65533;/&#65533;&#65533;&#65533;&#65533;&#65533;O&#65533;U=&#65533;y&#16862;&#65533;g&#65533;&#65533;@&#65533;&#65533;&#65533;&#65533;&#65533;E&#65533;&#65533;&#65533;w&#52478;&#65533;&#65533;&#65533;5&#1595;.&#65533;&#65533;&#65533;^&#65533;g|&#65533;Hn&#65533;sk&#490;&#65533;|&#65533;y&#65533;&#65533;&#65533;R^&#65533;&#65533;w&#1181;&#569;&#65533;^&#65533;&#65533;&#65533;&#65533;#&#65533;&#65533;&#65533;&#65533;>&#65533;[&#65533;&#65533;cd=&#65533;x=4m&#65533;(&#65533;&#676;&#65533;K&#65533;&#65533;&#65533;[&#65533;&#65533;h&#65533;&#65533;;&#65533;&#65533;k&#65533;&#65533;?Q2&#65533;&#65533;&#65533;#>&#65533;&#65533;&#65533;&#65533;&#65533;,p&#65533;{>&#1331;&#65533;&#65533;&#65533;&#65533;&#65533;$&#65533;&#65533;AQ&#65533;:&#65533;&#1274;&#65533;&#65533;&#65533;K&#65533;&#65533;3&#65533;3&#65533;&#65533;@&#65533;&#65533;@&#65533;&#65533;@#<)w&#65533;<jBR&#65533;LA)|&#65533;|A&#65533;>&#65533;-&#65533;B&#65533;&#758;<<&#61675;&#65533;1&#65533;&#1520;&#65533;&#65533;&#65533;#&#65533;$<&#65533;&#65533;;A&#65533;6&#65533;&#65533;"&#65533;$A&#65533;&#1279;(&#65533;)&#65533;C,&#65533;B&#65533;&#65533;B\&#65533;D.,D&#65533;B&#65533;&#65533;KDB&#65533;A&#65533;&#65533;s&#177;Oz0&#65533;Cz&#65533;C7&#65533;D&#65533;&#65533;&#65533;:t&#65533;&#65533;&#65533;C=&#65533;&#238;&#65533;C,(&#65533;>l&#65533;&#65533;DCVl&#65533;|&#65533;CD&#65533;&#65533;&#65533;A&#65533;&#1573;r*C4L'7"&#65533;&#1337;d&#65533;"&#65533;?L&#65533;=M&#65533;@TbB&#65533;&#65533;8@&#65533;&#65533;&#65533;&#65533;P&#65533;&#65533;4Ei<E,$&#65533;Ut&#65533;iX&#65533;EY&#65533;^&#65533;&#65533;&#65533;&#65533;E]&#65533;&#65533;&#65533;P&#65533;7&#65533;DAGKFb,&#65533;>J&#65533;36Od&#65533;&#65533;&#65533;&#65533;&#65533;i&#65533;&#65533;R&#65533;B&#65533;&#65533;&#65533;E&#65533;G&#65533;BA$
&#65533;&#65533;FB&#65533;Fn&#65533;FE[&#65533;2q|&#65533;&#65533;&#65533;#u\&#65533;7&#65533;H&#65533;&#65533;D&#65533;w&#65533;&#65533;N&#65533;&#65533;&<&#65533;<&#65533;G}&#65533;&#65533;?&#65533;&#65533;y&#65533;&#65533;DHmLI&#65533;|od&#278;\&#65533;&#65533;&#65533;&#65533;&#65533;E	$G&#65533;
&#395;&#65533;I&#65533;Y3
&#65533;H&#65533;&#65533;D(ER&#65533;iTEF#&#65533;LJ&#65533;&#65533;E&#65533;S&#65533;-&#65533;&#65533;&#65533;&#65533;&#323;&#65533;I/&#65533;
dG&#65533;&#65533;&#65533;v&#65533;&#65533;&#65533;@&#65533;&#65533;K&#65533;x&#65533;I&#65533;L>{t&#65533;&#65533;<K&#65533;&#65533;&#65533;kTJ&#65533;,&#533;</|I&#65533;G&#65533;3C&#1851;&#65533;6&#65533;H&#65533;sG&#65533;L7&#65533;&#65533;J&#65533;$dl&#65533;&#65533;&#754;|F&#65533;I&#65533;&#65533;&#65533;&#65533;&#1038;&#65533;lK&#65533;l(&#65533;&#65533;J&#65533;&#65533;F&#65533;&#65533;&#65533;J&#65533;&#65533;K&#65533;Ja&#65533;&#703;M&#65533;;&#65533;&#65533;,L&#65533;tF&#65533;\&#65533;)&#65533;&#65533;<&#65533;&#65533;&#65533;&#516;&#65533;&#65533;&#65533;&#65533;&#65533;&#785;&#65533;&#873;&#65533;L&#65533;&#65533;&#65533;<&#65533;&#65533;L&#65533;&#65533;&#65533;&#65533;&#65533;G&#65533;&#65533;G&#65533;&#65533;&#244;GR\&#65533;l&#65533;&#65533;$&#338;&#65533;M&#65533;d&#65533;&#65533;&#1850;&#1684;I&#1852;&#857;$&#65533;&#65533;M&#65533;&#65533;&#786;&#65533; &#65533;<&#65533;&#65533;&#65533;L&#65533;<N[I&#65533;&#65533;T&#65533;+&#65533;&#65533;&#65533;T&#65533;&#65533;t&#65533;&#65533;dJ&#65533;3&#65533;&#65533;&#65533;&#65533;&#732;&#65533;&#65533;&#65533;&#65533;&#65533;M`|?&#65533;$&#65533;_3&#65533;_{""	Lx&#65533;&#65533;&#65533;TO&#65533;<&#65533;=l&#65533;&#65533;&#65533;	uO&#65533;LA&#65533;&#65533;i&#65533;&#65533;O&#65533;&#65533;&#65533;&#53486;q
&#65533;4&#65533;I&#65533;&#65533;]LQ&#65533;&#65533;&#65533;&#65533;b$P%&#65533;
C&#65533;uP&#65533;#&#742;&#65533;P&#65533;P&#65533;&#65533;Q&#65533;Qi\G&#65533;&#65533;O8#=&#65533;+'&#65533;t.&#65533;4QK&#65533;&#65533;&#65533;&#65533;&#65533;&#65533;&#65533;&#1003;tQ&#65533;&#65533;&#65533;&#65533;&#65533;5p&#65533;&#1138;@F&#65533;GeO&#65533;3EK&#664;O&#65533;$m&#65533;&#65533;\R/4&#65533;&#65533;&#65533;L(&#65533;&#65533;)u#&#65533;&#65533;&#65533;5lQ>&#65533;
&#65533;&#65533;&#702;&#65533;N`S;.&#65533;?0%1-&#65533;&#65533;C&#65533;&#65533;aO&#65533;t>M&#65533;&#65533;TS!&#65533;&#65533;&#1580;T7}S8&#65533;%2&#65533;&#65533;aBQ&#65533;&#65533;&#65533;,&#65533;&#65533;BT<&#65533;&#65533;A&#65533;Q&#65533;&#65533;&&#65533;A&#65533;\T&#65533;)&#65533;TT&#65533;TN&#1380;P4&#65533;&#1313;&#65533;&#1301;LR_ER&#65533;&#65533;&#1273;|RP&#65533;&#65533;&#65533;R,Tx:UTB&#65533;&#65533;8c&#65533;C[&#65533;&#65533;Z&#65533;Uk5S^UL^=KL&#65533;&#1295;	VM&#65533;U	p3:&#65533;&#65533;&#65533;kSF&#65533;DjI&#65533;&#65533;d&#1390;&#843;&#65533;&#65533;&#65533;A/F}&#65533;mm&#65533;Q&#65533;&#65533;~&#65533;&#65533;[&#65533;&#65533;&#65533;&#65533;&#1459;&#65533;&#65533;&#65533;&#65533;V,W`%&#65533;,&#65533;TE&#65533;&#65533;sH&#65533;&#65533;L&#65533;&#65533;q&#65533;Q&#65533;Mf]&#65533;&#65533;*&#65533;,&#65533;&#65533;f&#65533;&#65533;h&#892;&#65533;&#65533;&#65533;l&#65533;&#65533;'&#65533;&#65533;u&#65533;&#65533;&#65533;4UX&#65533;m&#65533;&#65533;X&#65533;&#65533;2&#65533;=<&#65533;&#65533; Gd&#65533;R&#1900;&#653;}&#65533;UQP&#65533;&#65533;&#65533;&#65533;&#65533;	Si&#65533;L{:,M2e&#408;-X&#65533;u&#65533;&#65533;J&#65533;&#65533;&#1626;&#583;&#65533;&#65533;"[&#65533;&#65533;&#1641;&#65533;YP&#65533;&#1587;][&#65533;|&#65533;&#65533;4&#65533;f:O&#65533;s&#65533;]&#65533;"&#65533;&#65533;%&#65533;&#65533;=&#65533;732&#65533;Z&#65533;&#65533;G&#1858;&#65533;&#65533;YR&#49327;mN&#65533;&#65533;&#65533;V&#1790;iA&#65533;&#65533;&#65533;X&#65533;&#65533;n&#65533;=)&#65533;&#65533;&#65533;&#65533;[&#65533;&#65533;W0&#65533;&#65533;z&#65533;&#65533;&#65533;&#65533;N&#65533;&#1396;&#65533;uT&#65533;&#65533;Z&#65533;&#65533;&#65533;&#65533;e]=4&#65533;|&#65533;N&#65533;%&#1778;m.D*&#65533;L&#65533;&#65533;O&#65533;P&#65533;&#1831;&#65533;&#65533;Y&#853;&#65533;&#771;&#65533;e&#65533;$S]&#65533;C]&#65533;m]&#65533;&#65533;&#65533;}O+&#65533;&#1661;&#65533;4&#65533;&#65533;&#65533;&#65533;&#65533;&#65533;&#65533;&#65533;&#65533;F&#65533;&#65533;\&#65533;&#65533;&#65533;&#65533;&#65533;&#724;5^j2&#65533;ke&#65533;&#65533;e^&#65533;U6&#65533;u&#65533;&#65533;&#65533;&#65533;&#65533;&#65533;'&#65533;c./&#65533;&#65533;&#65533;&#65533;19Q&#65533;&#65533;&#65533;&#65533;A&#65533;&#65533;<&#65533;
&#1957;&#65533;\&#65533;pQ&#65533;LT&#65533;&#65533;&#65533;]_/&#65533;&#65533;&#65533;U^&#65533;&#65533;&#133;]&#65533;&#65533;&#65533;&#65533;N&#65533;&#65533;_&#65533;&#65533;&#65533;&#65533;_1&#1819;&#65533;\cR`z-&#65533;&#65533;=O&#65533;L`&#65533;&#65533;&#2021;&#65533;c&#65533;`	&#65533;&#65533;
&#65533;&#65533;y&#65533;&#65533;&#65533;&#65533;a&#65533;_&#65533;}&#65533;r%&#65533;&#970362;
&#65533;&#65533;&#65533;&#65533;x&#65533;&#65533;S[Zl&#65533;|*mN&#65533;]&#65533;&#65533;&#65533;&#65533;|"&#65533;d&#65533;&#65533;&#65533;&#65533;a&#65533;&#65533;&#65533;&#65533;V &#65533;&#65533;3&#65533;&#65533;&#65533;!^&#65533;!>W&#65533;a&#65533;"&&#65533;Y&#65533;&#305;vR}&#65533;Dw&#65533;&#65533;NP&#65533;&#65533;&#65533;W&#65533;&#65533;&#65533;&#65533;&#376;&#65533;-&#65533;Pl&#65533;3f]&#65533;\d!&#65533;`H&#65533;&#65533;&#65533;&#65533;&#65533;&#562;\Z[&#65533;R&#65533;'^&#1505;`>&#65533;WXL+N&#65533;&#65533;&#65533;&#65533;B62FdvdV&#65533;&#65533;~d6F&#65533;@&#65533;dKFW&#65533;&#65533;cM&#65533;R&#65533;&#65533;&#65533;=&#65533;&#65533;w&#65533;c-&#65533;e&#65533;-&#65533;C.&#65533;UVeE^&#1861;&#65533;&#400;0&#65533;fneX&#65533;d*&#65533;4@&#1928;86&#65533;r&#65533;\f&#65533;uGO&#65533;eSfQ&`&#65533;})b&c&#65533;&#65533;c=d^f ~f|&#65533;FfN&#65533;`c{&#65533;&#65533;&#65533;
&#65533;&#65533;&#65533;&#65533;&#65533;&#65533;[&#65533;&#65533;&#65533;&#65533;:&#65533;&#65533;`&#65533;fuaa&&#65533;&#65533;&#65533;zeP&#65533;Mg&#65533;&#65533;&#65533;&#65533;t&#65533;&#65533;&#65533;u_h&#65533;&#65533;&#65533;eN!&#65533;F&#65533;&#65533;g&#1541;&#65533;Y&#65533; &#65533;}	f&#65533;(&#65533;f&#65533;&#65533;&#65533;&#65533;K&#65533;v&#65533;S&#65533;&#1734;&#65533;A&#65533;h&#65533;Zg&#65533;6&#65533;\&#65533;&#65533;6\&#65533;&#65533;&#65533;{&#65533;ni:<&#65533;&#65533;g%&#65533;&#65533;G&#65533;dc&#65533;&#65533;4&#65533;&#1823;siB}i9&#65533;&#65533;,fh&&#65533;&#65533;&#65533;i&#65533;&#65533;&#65533;Nf&#65533;k&#65533;&#65533;g&#65533;&#65533;!&#65533;&#65533;&#65533;C&#65533;k&`C4&#65533;nj&#65533;&#65533;$Qma&#65533;Fh&#65533;&#65533;i&#65533;v&#65533;s&#65533;&#65533;&#65533;j&#65533;&#65533;&#65533;VM&#65533;bF&#65533;&#65533;Rj&#65533;x&#1010;6ki&#65533;&#65533;}&#65533;
&#65533;Xk9&#65533;&#65533;.;C&#65533;&#65533;&#65533; &#65533;&#47726;&#65533;&#2009;&#65533;&#65533;&#65533;&#65533;/m&#65533;&#49437;h&#65533;&#65533;_,l&#65533;&#65533;&#65533;&#65533;b&#65533;f&#65533;&#406;&#65533;'x&#65533;&#65533;Hj&#65533;-i&#65533;hkI&#65533;&#65533;&#65533;&#1464;&#50000;@&#65533;&#65533;&#65533;O&#65533;&#65533;&#65533;i 	&#65533;m&#65533;>\v^g&#65533;nm&#65533;.&#65533;&#342;&#65533;&#1638;m(&#65533;m&#65533;i6&#65533;I&#65533;&#65533;&#65533;l-e&#65533;L~&#1768;&#65533;l.&#65533;-&&S&#65533;l&#65533;&#65533;&#65533;jy&#65533;n&#65533;v&#65533;f~f&#65533;n&#65533;&#65533;&#65533;'&#65533;n&#614;&#65533;"&#65533;%&#65533;%P&#65533;&#451;Fo&#65533;g&#65533;nZ6K&#65533;&#65533;&#65533;&#65533;6mfN&#65533;]&#65533;&#65533;5N&#65533;&#65533;&#65533;&#65533;&#65533;~&#65533;&#65533;&#65533;V&#65533;&#65533;,&#65533;)&#65533;;Ep&#65533;&#65533;?Z&#65533;~`1&#65533;p&#134;oe&#65533;o{&#65533;p&#65533;&#65533;&#65533;&#65533;&#65533;o&#65533;&#65533;&#65533;&#65533;&#65533;&#65533;&#65533;m&#65533;&#65533;9&#65533;&#65533;]\&#65533;Oq&#65533;Uqr.&#65533;&#65533;&#65533;&#1310;q&#65533;gt&#65533;&#1598;P+&#65533;q{~&#65533;&#65533;&#65533;&#65533;p&#65533;&#65533;l&#65533;Y&#65533;&#65533;[&#65533;6r&#65533;&#65533;&#65533;&#65533;Er&#65533;VZ&#65533;k&#65533;x{&#65533;(wn&#65533;&#65533;*&#65533;&#65533;
_&#65533;:&#65533;o&#65533;&#65533;q&#65533;&#65533;.&#65533;&#65533;&#65533; &#65533;O27&#65533;4t&#65533;&#65533;&#65533;Noy&#65533;Mq~&#65533;&#65533;&#65533;&#65533;8o&#65533;7k&#65533;r=WlL&#65533;&#65533;&#65533;r/&#65533;&#65533;	&#65533;&#65533;A'Q&#65533;Ft4TT&#65533;S"\t%_&#65533;c{q&#65533;&#65533;&#65533;&#65533;&#65533;4&#65533;&#65533;&#65533;&#65533;&#65533;+&#65533;oK&#65533;&#65533;&#65533;&#65533;&#65533;(&#65533;t'v&&#65533;P&#65533;	~&#65533;&#26886;&#65533;BG&#65533;3w&#65533;&#65533;}&#65533;&#65533;{&#65533;&#65533;pZ&#65533;j9&#65533;s]&#65533;t\gc^&#65533;&#65533;-vb&#65533;&#1306;&#65533;&#65533;)&#65533;f&#65533;&#65533;}[&#65533;NpR&#65533;&#65533;c&#65533;Y&#65533;T(&#65533;w[&#65533;&#65533;M&#65533;v;&#65533;g&#65533;w&x&#65533;&#65533;Ms&#65533;&#65533;&#65533;&#65533;v&#65533;v&#61805;_&#65533;l%&#65533;&#65533;Ldr&#65533;7q&#65533;&#65533;&#65533;{&#65533;&#65533;]&#65533;w}&#65533;&#65533;&#65533;&#65533;&#65533;&#65533;p&#65533;t&#65533;&#65533;^SG&#65533;G&#65533;gW&#65533;-u&#65533;4w&#65533;&#65533;?&#65533;l&#65533;f&#65533;x&#65533;&#65533;&#65533;&#65533;v&#65533;&#65533;&#1115;o:&#65533;&#65533;,&#65533;wN&#65533;&#65533;]y&#65533;&#65533;r% &#65533;re&#2002;_Q&2Z&#65533;.&#65533;&#65533;oCL&#65533;B&#65533;v&#65533;wg}&#65533;&#65533;9&#65533;&#65533;\&#65533;&#65533;&#65533;z&#65533;y`&#65533;q%8&#65533;\&#65533;&#65533;~&#65533;g&#65533;&#65533;6p;0&#65533;fW&#65533;&#65533;7o&#65533;p&#65533;&#65533;V&#65533;y?&#65533;z{&#65533;&#65533;&#1158;&#65533;<&#65533;&#65533;&#65533;.l&#65533;wf&#65533;z&#65533;'z&#65533;?{&#65533;W&#65533;T&#65533;"?&#65533;&#65533;w{Mn&#65533;&#65533;&#65533;{&#65533;{&#65533;js&#65533;&#664;&#65533;&#65533;&#65533;&#65533;z&#65533;&&#65533;&#65533;&#60462;&#65533;z%{oO|&#65533;&#65533;&#65533;.&#65533;&#65533;w&#65533;&#65533;f{&#65533;'`&#65533;&#65533;f&#65533;_w&#65533;C&#65533;&#65533;Dwwg&#65533;&#65533;&&#65533;U&#65533;&#65533;&#65533;W&#65533;&#65533;&#65533;&#65533;mw&#65533;&#1495;&#65533;&#65533;w|&#65533;3q&#1791;&#65533;t&#65533;&#65533;&#65533;&#65533;X&#65533;Hx&#65533;?q&#65533;=t&#65533;&#65533;&#65533;&#65533;>&#65533;&#65533;T&#65533;{|&#65533;&#65533;r)&#65533;&#65533;&#65533;&#65533;w&#65533;&#65533;&#65533;&#65533;&#65533;o&#65533;w|&#65533;?u&#65533;&#65533;&#65533;&#65533;&#65533;&#65533;&#65533;&#65533;3k&#65533;&#65533;c&#65533;&#65533;=
	&#65533;Y&#560;P &#65533;}:Tx!&#395;7r&#65533;&#65533;1#&#528;
&#65533;%&#65533;&#65533;Q&#65533;&#65533;eUl&#65533;&#65533;%&#65533;42&#65533;D3&#65533;&#65533;M&#65533;1[&#65533;&#65533;i&#65533;&#65533;&#992;B&#65533;c&#65533;(&#1188;`&#65533;vi&#65533;&#65533;&#65533;&#65533;R&#65533;N&#354;eK&#65533;&#65533;Z&#65533;r&#65533;&#65533;&#65533;*&#65533;+b&#210;-k&#65533;&#65533;&#1524;e&#65533;-K&#65533;-&#65533;*n&#374;&#65533;kWn\&#65533;l&#65533;&#65533;&#65533;&#65533;&#65533;/`&#65533;P~b&#65533;p&#65533;&#65533;J&#65533;&#65533;,n|d"&#65533;:&#65533;Q&#65533;t&#65533;&#65533;dF&#65533;k&#65533;&#65533;&#65533;9&#65533;g&#65533;xN&#65533;&#65533;h&#65533;&#65533;&#33957;WS&#27154;&#65533;&#918;&#65533;u&#65533;&#65533;l&#65533;6&#65533;&#1589;&#65533;&#65533;.JF)p&#65533;&#189;W&#65533;v&#65533;q&#65533;w&#65533;o&#65533;&#65533;&#65533;^&#65533;V&#65533;J&#65533;+8&#65533;u&#65533;&#1719;#V&#65533;&#65533;c&#478;'&#65533;t&#65533;1&#65533;&#65533;lpY1&#65533;D&#65533;&#65533;&#443;n&#65533;Zc&#65533;&#65533;$Y&#65533;N&#65533;&#65533;?&#65533;&#65533;	&#65533;n&#65533;	&#65533;[pQQ5\q>G&#1411;&#65533;I&#65533;&#65533;&#65533;uj&#65533;&#65533;&#65533;y&#65533;aw&#1929;&#65533;%A&#65533;}&#65533;&#65533;7Qy&#65533;m&#65533;&#65533;I&#65533;&#65533;&#65533;^~&#65533;v&#65533;*~&#65533;_g)8&#65533;&#65533;&#65533;$m&#65533;&#65533;&#65533;[&#65533;
*&#65533;&#65533;&#65533;ZX&#65533;&#65533;uiH!&#65533;O^!e&#65533;Z&#65533;e&#65533;]&#65533;&#65533;&#65533;&#65533;&#65533;h&#65533;b'&#65533;q&#65533;i&#65533;7cz&#65533;&#65533;&#65533;]F&#65533;&#65533;9&#65533;&#65533;c&#65533;y&#65533;h^&#65533;&#65533;&#65533;&#65533;B&#65533;(&#65533;JG"&#65533;d&#65533;:I&#65533;&#65533;TZ&#65533;&#65533;&#65533;]e&#65533;YYN&#65533;%&#65533;&#65533;y&#65533;i&#65533;&#65533;&#65533;&#65533;)d1je=&#65533;&#65533;ZL/&#65533;G&#1705;+&#65533;&#65533;&#65533;A7&#1673;#&#65533;uJ$&#65533;&#65533;&#629409;&#65533;&#65533;&#65533;h&#65533;&#65533;.J&#65533;&#65533;&#525;i&#65533;zUi&#65533;Zr
&&#65533;&#65533;&#65533;	j&#65533;&#65533;&#65533;&#65533;&#65533;&#65533;&#65533;&#65533;&#65533;&#65533;&#65533;p&#65533;7_&#65533;&#65533;&#65533;7+&#65533;&#65533;&#65533;(&#47994;&#65533;;h&#65533;&#65533;+&#65533;&#65533;&#65533;U&#65533;&#65533;:&#65533;&#65533;&#65533;&#65533;f&#65533;l&#65533;&#65533;&#65533;Km&#65533;&#65533;:0&#65533;&#65533;z+nf.&#1942;m&#65533;2"\&#65533;&#65533;&#1638;&#65533;&#65533;Z&#65533;n&#65533;&#65533;&#65533;&#65533;n&#65533;&#65533;&#65533;[&#65533;&#65533;&#65533;*!&#65533;&#65533;j&#65533;o&#65533;&#65533;N&#65533;&#65533;-&#65533;P&#65533;&#65533;&#65533;&#65533;&#65533;&#65533;&#65533;&#65533;v&#65533;&#65533;{&#65533;V&#65533;&#65533;_&#65533;&#65533;&#1017;j&#65533;&#65533;E&#65533;&#65533;&#65533;L&#65533;V&#65533;&#65533;lr&#65533;9=&#65533;&#65533;&#65533;&#65533;2&#65533;+&#65533;,&#65533;&#65533;Bx&#65533;=&#65533;z&#65533;&#65533;&#1326;&#65533;7&#65533;&#65533;&#65533;<&#65533;&#1843;&#65533;A&#65533;&#65533;&#65533;C&#881;&#65533;&#65533;&#748;&#65533;"&#65533;%5&#65533;n&#65533;&#65533;&#65533;&#65533;(g&#65533;5&#65533;v&#65533;u&#65533;&#65533;&#65533;z&#1842;&#65533;&#65533;&#65533;t&#65533;&#65533;}&#65533;&#65533;&#65533;t{&#65533;&#65533;w#&#65533;U&#65533;K;&#65533;t&#65533;~?%&#65533;&#65533;k&#65533;&#649;s]&#65533;&#65533;;N&#65533;I
4&#65533;&#65533;&#65533;H&#65533;lY&#65533;3&#65533;xj&#65533;y&#1850;&#65533;&#65533;9&#65533;v&#65533;>&#65533;2J&#491;&#65533;&#65533;U&#65533;&#1456;&#65533;9{&#65533;&#65533;{&#984;&#65533;&#65533;3n&#65533;&#65533;&#65533;63&#65533;&#65533;&#65533;v&#65533;8&#65533;&#65533;&#65533;H&#315;}|&#65533;&#65533;.&#65533;&#65533;&#65533;;&#65533;&#65533;&#65533;&#65533;&#65533;&#65533;\&#65533;&#65533;&#65533;&#65533;K&#65533;&#65533;^&#65533;k&#65533;`&#65533;=&#1605;&#65533;Z&#65533;&#65533;!#&#65533;qN}&#65533;k&#65533;NU&#65533;&#65533;&#1135;Nl&#65533;\&#65533;&#65533;&&#65533;&#65533;&#65533;]&#65533;&#65533;&#65533;&#65533;&#65533;&#65533;&#65533;&#65533;&#1531;&#65533;&#65533;&#65533;&#65533;&#65533;-`c&#65533;#&#65533;C&#65533;%&#65533;l&#65533;&#65533;&#65533;&#65533;p&#65533;3
^&#65533;&#65533;&#211;_&#65533;&&#65533;B}&#65533;P&#65533;S"	TB&#65533;&#65533;&#65533;IOb&#65533;YVh=VR2&#65533;&#1288;<5&#65533;&#1968;&#65533;&#65533;&#1224;&#65533;J&#65533;&#65533;B&#65533;&#646;<tO&#65533;&#65533;!&#65533;f3=&#65533;0&#65533;&#65533;&#65533;"&#65533;&#65533;B&#65533;&#65533;&#65533;Zt&#65533;&#65533;&#65533;=&#65533;|1/)K&#65533;&#65533;XFvM&#65533;&#65533;&#65533;X&#65533;6&#65533;&#65533;r&#65533;ScUD#&#65533;&#65533;&#65533;&#65533;ci&#65533;GN&#65533;&#973;&#65533;S&#65533;	&#65533;&#65533;R&#65533;C,Ld&#65533;&#65533;55H&#65533;2;&#65533;&#65533;&#65533;$'I&&#65533;&#65533;&#1106;&#65533;<&&#65533;&#299;&#65533;&#65533;&#65533;lIYJ&#65533;&#65533;&#65533;&#65533;C]&#65533;&#675;&#65533;0z&#65533;&#65533;e&#65533;&#65533;B&#65533;&#65533;&#65533;[&#65533;&#65533;&#1624;H&#65533;S&#65533;&#65533;&#65533;tx&#65533;yVs&#65533;&#65533;&#65533;&#65533;&#65533;&#65533;#&#65533;'&#65533;&#65533;|&&#65533;&#65533;J&#65533;r&#65533;&#65533;&#65533;&#65533;,W&#65533;z3&#65533;L&#65533;"&#65533;(&#65533;&#65533;&#65533;&#65533;L'&#65533;&#65533;&#909;f&#65533;v&#65533;g<&#65533;)&#65533;&#65533;`lI&#65533;O3&#65533;&#65533;O"*&#65533;&#65533;K&#65533;@&#65533;HP&#65533;&#65533;&#1039;GKPB&#65533;4AF&#65533;J>&#65533;a+j&#65533;b&#65533;&#65533;$&#65533;Q&#65533;&#65533;&#1089;&#65533;3&#65533;#&#65533;&#65533;Lz&#65533;&#65533;&#65533;L&#65533;*&#65533;&#65533;&#65533;&#65533;&#1385;&#65533;&#65533;&#65533;i&#65533;&#65533;<@&#65533;&#1307;&#65533;&-&#377;E&#65533;~&#65533;&#65533;&#65533;&#65533;&#65533;&#65533;Qm(&#805;V&#1193;O%)^KZG&#65533;&#65533;~C&#65533;aj&#65533;P&#65533;&#607;1]&#65533;&#65533;Vl&#65533;&#65533;
&#65533;)8&#65533;bV&#65533;<&#65533;s	&#65533;ZI&#65533;tz)&#65533;q&#65533;&#65533;\&#65533;j&#65533;L&#65533;&#65533;&#65533;3&#65533;AT&#65533;*&#65533;&#65533;&#65533;&#65533;6
&#65533;`'&#65533;&#65533;&#65533;&#65533;V&#65533;^&#65533;bV&#65533;&#65533;&#65533;a`hB&#65533;&#65533;&#65533;&#65533;$#*[&#65533;R]&#1389;&#65533;m&#65533;>Z&#65533;S&#65533;&#65533;&#65533;+j&#65533;&#65533;]&#1390;V&#65533;&#65533;&#65533;&#65533;U&#65533;S&#65533;&#65533;Vu&#65533;q3lw&#65533;&#65533;&#65533;&#65533;2&#65533;&#65533;&#65533;&#65533;&#65533;Qb	&#1605;r&#65533;&#65533;&#65533;&#65533;/O-&#65533;&#65533;&#65533;&#65533;B&#65533;m&#65533;s=&#65533;Y&#65533;B&#65533;&#65533; &#65533;&#65533;u&#65533;&#65533;`&#65533;r7s&#2029;\"&#65533;]V&#65533;&#65533;&#65533;r/&#65533;3&#65533;G&#65533;J&#65533;hh&#65533;i~-&#65533;7&#65533;:G_&#65533;p&#65533;&#65533;,*&#65533;Q&#65533;&#1325;&#65533;|&#65533;/x&#65533;&#65533;&#65533;&#1796;&#65533;^&#1184;&#1509;&#65533;=%&#65533;&#65533;L&#1242;jx(D>&#65533;&#65533;dn&#65533;&#65533;&#65533;&#365;,&#65533;Ib&#866;X&#65533;*&#65533;ht&#65533;L&#65533;&#65533;N&#65533;4v&#65533;&#1794;&#65533;9&#65533;7&#65533;1y&#65533;&#65533;&#65533;&#65533;x&#65533;&#1744;&#65533;,&#65533;9/&#65533;&#65533;nZ&#65533;&#65533;4D&#65533;&#65533;R&#65533;N[&#65533;&#65533;Y,&#65533;&#65533;&#65533;[>&#65533;&#65533;&#380;&#65533;E3&#65533;&#65533;.&#65533;(&#65533;<a&#65533;&#65533;F&#65533;&#65533;&#65533;&#65533;+la:s&#65533;&#65533;&#65533;9C&#65533;&#922;&#65533;&#1373;&#65533;&#65533;&#65533;&#65533;sM]&#65533;@&#1693;sU&#65533;M]D':&#782;&#65533;5&#65533;%&#65533;4&#65533;&#44759;f&#65533;?&#1868;&#65533;N&#65533;&#65533;&#65533;&#65533;&#65533;E&#65533;&#65533;,&#65533;Z&#65533;&#713;&#640;&#65533;&#65533;.&#65533;&#65533;]&#65533;&#65533;&#65533;&#65533;\&#65533;:#&#65533;&#65533;Hx&#65533;ti
&#65533;(O&#65533;&#65533;4&#65533;E&#65533;&#65533;a#&#65533;&#65533;&#65533;s&#65533;&#65533;]Kg&#65533;:&#65533;&#1499;&#65533;2\&#65533;i&#65533;&#65533;&#65533;&#366;&#65533;&#65533;-&#65533;p[&#65533;nKw&#65533;&#1117;&#12579;y&#65533;&#65533;~&#65533;&#65533;&#65533;&#65533;&#65533;A&#65533;&#65533;&#65533;&#65533;w&#65533;&#65533;u^Y&#65533;&#65533;aS/&#65533;mE&#65533;&#65533;%09&#65533;W`&#65533;&#65533;!&#65533;&#65533;
W[@&#65533;xa&#65533;{z&#65533;KJa[]&#65533;&#65533;&#65533;&#65533;j&#65533;&#65533;6&#65533;&#65533;&#65533;&#65533;&#65533;&#65533;F&#65533;w&#65533;}&#65533;3}&#65533;+G&#1923;_&#65533;;&#65533;&#65533;&#65533;4&#65533;b&#65533;&#65533;oxK&#65533;&#46349;&#65533;~/&#65533;&#65533;S[&#65533;&#65533;&#65533;&#65533;&#65533;&#965;.&#65533;e&#65533;&#65533;&#65533;l'z&#65533;C&#65533;&#65533;&#65533;k&#65533;&#65533;v&#65533;E6u&#65533;&#65533;![&#65533;d&#65533;&#65533;&#65533;w8&#65533;5&#65533;&#65533;&#65533;&#65533;v&#65533;&#976;&#65533;;w&#65533;&#1603;&#1949;1&#65533;&#65533;D&#1860;{&#1817;*&#65533;&#65533;&#65533;&#65533;&#65533;%&#65533;{&#65533;&#65533;i&#65533;&#65533;&#65533;&#65533;w&#65533;&#65533;^&#65533;>&#65533;&#65533;&#65533;:DI&#65533;_&#65533;7r&#65533;O&#65533;&#65533;/K&#65533;NQ&#65533;&#65533;7d&#65533;3t&#65533;S&#65533;u7&#65533;Cz&#65533;&#758;&#65533;&#65533;?}&#65533;>&#65533;8&#65533;&#65533;&#65533;&#65533;+&#65533;&#65533;&#65533;&#65533;&#65533;E&#65533;&#65533;&#65533;=&#65533;&#65533;&#65533;&#65533;%&#65533;&#65533;&#65533;}&#65533;&#65533;jk~&#65533;x3&#65533;&#65533;&#65533;&#65533;&#65533;&#65533;&#65533;&#65533;&#65533;w&#65533;&#65533;&#227;z&#65533;&&#65533;&#65533;\%&#65533;&#65533;&#65533;&#65533;^&#65533;e&#65533;&#65533;&#65533;\&#65533;q&#65533;&#65533;6 9&#65533;&#65533;x&#65533;y\&#65533;&#65533;[&#65533;&#351;&#65533;%_&#65533;&#65533;&#65533;&#65533;&#65533;&#65533;&#65533;&#65533;D&#65533;^&#65533;E&#1594;&#65533;&#65533;&#65533;dS^&#65533;&#65533;&#65533;&#65533;&#1778;&#65533;4 &#65533;PN&#65533;f&#65533;&#65533;Q&#65533;&#65533;q&#65533;V&#65533;&#65533;&#65533;&#65533;_&#65533;&#1935;E&#65533;I&#65533;&#229;&#65533;
 &#65533;&#65533;&#65533;&#65533;&#65533;&#65533;&#65533;&#65533;&#65533;\&#65533;&#65533;&#1888;&#65533;&#65533;&#65533;&#65533;!&#65533;m&#65533;&#65533;u&#65533;&#65533;!&#65533;&#65533;a	&#65533;&#65533;*aR8!|&#65533;&#65533;&#65533;`Va&#65533;&#65533;&#65533;&#65533;&#65533;&#65533;&#65533;&#65533;&#65533;&#65533;}!&#65533;&#65533;!&#65533;| &#65533;&#1823;&#65533;&#65533;)!&#65533;}&#65533;&#161;&#65533;&#65533;J`&#65533;&#1121;%&#65533;&#65533;&#65533;q&#65533;l&#65533;&#65533;&#65533;'&#65533;&#65533;&#65533;&#65533;	&#65533;"&#1115;&#65533;!&#65533;&#65533;&#65533;!Z]
6&#65533;>&#65533;&#65533;)`V&#65533;%&#65533;&#65533;f&#65533;&rb'~&#65533;&#65533;`\  &#65533;"&#65533;b6*&#65533;&#65533;*no&#65533;&#65533;3&#65533;W&#65533;a,&#158;&#65533;&#866;&#65533;&#65533;&#865;6&#65533;&#65533;&#65533;&#65533;&#346;/
0
&#65533;(&#65533;&#65533;2&#65533;a&#65533;&#65533;)B_2&#65533;&#65533;&#65533;5&#65533;&#65533;&#65533;&#65533;&#65533;DnI#&#65533;!&#65533;^&#65533;%&#65533;5&#65533;b-nG&#65533;E!&#1424;&#1665;&#65533;&#65533;&#65533;"9&#65533;&#65533;9&#65533;&#65533;n&#65533;1r&#65533;*b&#65533;&#65533;E$+&#65533;#&#65533;5&#65533;3&#65533;&#65533;L&#1315;=r&#65533;&#65533;&#65533;&#65533;>j&#65533;$z&#65533;?j
7&#1953;.&#65533;b/&#65533;l^&#65533;#&#65533;%$&#292;L.&#65533;&#65533;5dw&#65533;!&#65533;&#65533;D&#675;E.&#65533;&#65533;&#65533;3&#65533;#&#65533;|&#65533;,~&#65533;&#65533;&#65533;HR&#65533;6&#65533;5"U&#65533;&#65533;8&#65533;#&#65533;&#65533;&#65533;-L&#65533;$V&#1693;&#65533;	&#65533;:^&#65533;C.#2&#65533;d&#65533;^&#65533;&#65533;#Q&#65533;&#65533;&#65533;$GR&#65533;>&#65533;&#65533;R"&#65533;&#65533;&#65533;[^&#65533;-2e&#65533;&#65533;&#65533;&#65533;&#65533;X&#65533;qY(z^U*&#65533;Uf&#65533;V2Wv&#65533;F&#65533;&#1774;IdX.f&#65533;`G&#65533;&#65533;&#65533;h$Z&#65533;c&#65533;&#65533;&#1099;I6%6&#65533;t`&#65533;\z	&&#65533;&#65533;&#65533;S&#65533;e&#858;Gu&#65533;(&#65533;&#65533;B
&#65533;`&#65533;&#65533;a&#65533; &#65533;c
z&#65533;&#65533;d&#65533;&#65533; &#65533;+I&&#65533;U&#65533;p H&#65533;mV.&#65533;$^v&#65533;$j&#65533;:&#65533;!_n&#1973;%U"	&#65533;fHgk&#65533;&#65533;A&#65533;M&#65533;&#65533;br&#65533;&#65533;o&#65533;&&#65533;<#N|&#65533;E
&#65533;&#65533;U&#65533;[^a`!q&#65533;&%&#65533;&#65533;&#65533;f^&#65533;&#65533;&#65533;&#65533;15&#65533;s&#65533;&#65533;&uV&#65533;v&#65533;TYzQ&#65533;X&#65533;F~&#65533;O&#65533;y&#65533;g&#65533;-&#65533;QP{.P]*P|&#65533;&&#65533;Y(}&#65533;'j&#65533;&#65533;jf&#65533;t&#65533;'tF&#65533;&#65533;&#65533;l
&#32818;y&#65533;&&#65533;)	&#65533;&#65533;&#65533;P,&#65533;&#65533;Yfp&#65533;|&#65533;&#65533;R&#65533;7&#65533;brb(i&#65533;&#65533;&#65533;SK&#65533;dz&#65533;&#65533;L&#65533;&#65533;Lrg&#65533;&#65533;&#65533;&#65533;&#65533;&#1683;&#65533;V&d&#65533;h&#65533;2&#65533;e&#65533;&#65533;$&#65533;f&#65533;&#65533;v&#65533;Sn&#65533;z&#65533;v(&#65533;)&#65533;&#932;&#65533;&#65533;&#65533;6)Y>&#65533;AM&#65533;d&#65533;y&#65533;&#1738;.&#65533;&#65533;^&#65533;p&#65533;&#65533;&#65533;h&#65533;&#65533;&#65533;f~Ox&#38366;Q&#65533;&#65533;&#65533;"i&#65533;f&#65533;&#65533;&#65533;iL&#65533;%X&#65533;	&#65533;&#65533;&#1828;&#65533;M&#65533;'&#65533;&#65533;&#65533;&#65533;f&#65533;Z)$&#1925;&#65533;&#65533;(&#65533;&#65533;g~&#65533;&#65533;&#65533;&#65533;&#65533;*&#65533;&#65533;&#65533;0&#65533;g&#65533;&#1815;&#65533;i&#65533;.&#65533;jb&#65533;*2)&#65533;<&#65533;&#65533;B)P&#65533;(R&#65533;&#1701;N&#65533;P&#65533;&#65533;&#65533;U$&#65533;*$e&#65533;{&#65533;N&#65533;&#59936;f(&#65533;&#65533;&#65533;j&#65533;&#65533;j&#65533;R&#65533;&#65533;>j&#65533;d'&#65533;&#65533;F&#65533;&#65533;z&#65533;B&&#65533;!&#65533;.r&#65533;(q&#65533;&#44202;&#65533;&#65533;=+&#65533;Bk&#65533;&#65533;&#1460;&#65533;&#65533;&#65533;Z+&#65533;&#65533;@@&#65533;r+&#65533;&#65533;z&#65533;&#65533;cJ&#65533;F&#65533;d&#65533;>&#65533;&#65533;k&#65533;&#65533;k&#65533;2,%&#1595;&#65533;k&#65533;&#65533;&#65533;y&#65533;s"j&#65533;&#27335;b&#65533;&#65533;&#65533;+&#65533;:UYSn	&#65533;&#65533;&#52774;&#65533;&#65533;&#65533;&#65533;e&#65533;+&#65533;&#65533;&#65533;&#65533;&#65533;&#65533;Mb<&#65533;Ql&#342;&#65533;&#65533;I&#65533;Rk&#65533;**&#65533;&#932;&#65533;B&#65533;&#65533;&f&#65533;&#404;&#65533;&#65533;U&#65533;-&#65533;&#65533;Q&#65533;&#702;iP&lGZT&#65533;&#65533;&#65533;&#65533;&#65533;g{&#1452;&#65533;&#65533;d&#65533;&#65533;&#65533;Q[	c&#65533;&#65533;k&#65533;&#65533;&#65533;&#65533;&#65533;&#65533;&#65533;2OA&#65533;&#1454;&#65533;&#65533;2	,&#65533;&#65533;g&#65533;Ec&#65533;R&&#65533;&#65533;56&#65533;&#65533;Fl&#65533;^R
(`&#65533;&#65533;&#65533;'f&#1651;z/]&#65533;&#65533;&#65533;&#65533;&#65533;'&#1710;&#65533;&#65533;&#65533;$d&#65533;&#65533;2l&#65533;&#1210;&#65533;D&#65533;&#65533;i&#65533;"h&#65533;&#65533;&#65533;L&#65533;-&#65533;2&#65533;4&#65533;&#65533;&#170;'&#65533;J&#1542;&#65533;a&#65533;&#65533;&#65533;&#65533;&#65533;@&#65533;&#65533;n&#65533;B%&#65533;z&#65533;&#65533;j&#65533;r&#2027;&#65533;&#65533;&#65533;&#65533;&#65533;&#65533;&#65533;&#65533;nn&#65533;&#65533;&#65533;Z&#65533;&#65533;&#65533;&#65533;&#65533;&#65533;&#65533;&#65533;o&#65533;&#65533;&#65533;A&#65533;]&#684;&#65533;&#65533;lw&#65533;h&#65533;&#65533;&#65533;&#65533;&#640;}&#65533;/&#65533;N&#65533;&#65533;c&#65533;v^&#65533;R&#65533;&#65533;&&#65533;b.&#65533;r&#65533;&#65533;>&#65533;&#65533;(&#65533;a&#65533;&#65533;
&#65533;&#65533;&#65533;Z&#65533;&#65533;Pn&#65533;&#65533;~&#65533;&#65533;&#65533;&#65533;&#65533;&#65533;o&#65533;&#65533;o
h&#65533;A&#65533;]&#65533;&#65533;X&#65533;o&#65533;c&#65533;)&#65533;&#1710;&#65533;m&#65533;2&#65533;"~&#65533;a2&#1134;&#65533;&#65533;&#65533;|&#65533;,&#65533;Y&#65533;p&#65533;&#65533;&#65533;&#1910;l&#65533;^-&#65533;nM&#65533;&#65533;&#541;\&#65533;JK&#65533;&#65533;&#65533;&#65533;f0&#65533;Y&#65533;&#65533;
&#65533;&#65533;&#65533;&#65533;
&#65533;&#65533;J.U_.&#65533;[&#65533;&#65533;&#65533;&#65533;~&#65533;&#65533;0&#65533;&#65533;&#65533;&#65533;6QEf&#65533;&#65533;F&#65533;&#65533;MXo&#65533;&#65533;&#65533;&#65533;_&#65533;A&#65533;&#65533;&#65533;&#1153;&#65533;&#65533;Ep&#2033;&#65533;&#65533;&#65533;&#65533;n&#65533;o&#65533;51&#65533;&#65533;&#65533;&#65533;&#65533;%&#65533;Z&#65533;&#65533;f&#65533;&#470;0&#65533;6/&#65533;-&#65533;6f&#65533;r&#65533;Wo&#65533;&#65533;&#65533;;&#65533;&#1586;&#65533;g&#65533;&#65533;&#65533;&#65533;tZ@"&#65533;1W@)o@&#65533;&#65533;*&#65533;&#65533;5k&#65533;&#65533;&#65533;&#65533;&#65533; _!b&#65533;"&#65533;&#1714;m&#65533;2&#65533;#C&#65533;&#65533;D%&#65533;o&#65533;&#1069;&#65533;&#65533;&#65533;F&#65533;t1xr&#65533;&#1382;&#65533;&#65533;r&#65533;&#65533;&#65533;25&#65533;&#65533;&#65533;&#65533;.&#65533;r&#65533;&#65533;&#65533;1&#65533;5&#65533;&#65533;	2 o0A^&#65533;&#65533;R1)*&#65533;5/2/7r/?&#65533;0&#65533;k&#65533;2&#65533;Q&#65533;P&#65533;&#65533;33&#65533;&#65533;q&#65533;2+&#65533;F&#65533;4Ws&#65533;&#65533;)/6ont&#65533;qt6t7o&#65533; &#65533;&#65533;&#65533;&#65533;&#65533;&#65533;&#65533;o&#65533;&#65533;&#65533;(+&#65533;B&#65533;&#65533;;3&#65533;/c&#65533;&#65533;&#65533;K&#65533;&#65533;~U=gX0K>&#65533;15sh&#65533;1;&#65533;tGt63tC&#65533;@	&#65533;&#65533;F49StE[4U&#65533;s:&#65533;3G{t;&#65533;pH&#65533;2<Grcb&#65533;J&#65533;t>c2z&#65533; w&#65533;-&#65533;&#65533;&#65533;&#65533;"5B/&#65533;B&#65533;&#65533;r&#65533;Y&#65533;oO&#65533;2&#65533;&#1920;&#65533;1&#19852;&#65533;	5&#65533;c&#65533;&#65533;V1X&#2036;R4H7&#65533;HCr&#65533;&#65533;=&#65533;&#65533;m.3V7hC^z&#65533;s&#65533;&#65533;&#65533;^z&#65533;	&#1588;^&#65533;&#65533;XW&#65533;e&#65533;5Z&#65533;&#65533;1-[&#65533;&#65533;&#65533;&#65533;&#65533;&#65533;&#629;h&#65533;g&#65533;&#65533;&#65533;-&#65533;&#65533;YOv&#1774;6k4k&#65533;&#65533;n9&#65533;&#65533;&#870;&#65533;1&#65533;D/K&#65533;q&#65533;]`&#65533;.D&#65533;&#65533;&#65533;&#65533;&#65533;6e&#65533;&#65533;e&#65533;5f/&#65533;)O&#65533;O&#65533;&#65533;&#65533;&#65533;&#65533;	2t&#65533;&#65533;&#65533;c&#65533;&#65533;o&#65533;2&#1126;&#65533;q#7x&#65533;&#65533;=W&#65533;&#65533;&#65533;USrn&#65533;6&#65533;+L&#65533;&#65533;3&#65533;&#65533;$4}'&#65533;w&#65533;7Y&#65533;&#65533;/&#1564;&#65533;*_\W&#65533;8&#65533;r]_u^&#65533;7&#65533;&#65533;3&#65533;&#65533;u_3&#65533;S&#65533;I&#65533;$&#65533;&#65533;&#65533;v6b&#65533;3?3&#65533;&#65533;&#65533;I_1~&#65533;7&#65533;&#65533;&#65533;RW@O&#65533;&#65533;~?w]&#65533;8&#1511;&#65533;3&#65533;&&#65533;&#65533;&#65533;vg j'8r&#65533;&#65533;&#65533;Ok&#65533;&#65533;lSx&#65533;&#65533;&#65533;O&#65533;oacxY&#65533;&#65533;&#65533;WD&#862;og&w\&#65533;&#65533;w&#65533;G&#65533;8&#65533;o9&#65533;kso@&#65533;{3h&#65533;&#65533;&#65533;&#952;&#65533;&#65533;j&#65533;r7&#65533;&#65533;&#65533;^?&#65533;&#65533;+&#65533;&#65533;&#65533;v<y1&#65533;&#65533;&#65533;fx&#65533;/&#65533;&#65533;v8zb&#65533;Vw/W&#1329;qk9&#65533;&#65533;XG0&#65533;&#65533;8&#65533;8&#65533;5z@&#65533;&#65533;a&#49247;&#65533;:&#65533;&#65533;&#65533;&#65533;&#65533;G&#502;&#65533;&#1209;&#65533;v&#65533;&#65533;9&#65533;&#65533;&#65533;;&#65533;G.&#65533;&#65533;S&#65533;&#65533;Hs5:'7&#65533;&#65533;9f7&#65533;&#65533;&#65533;-C&#65533;&#65533;&#65533;&#65533;SE&#65533;&#65533;)&#65533;MeQ+&#65533;5g&#65533;c&#65533;&#65533;'{&#65533;?*&#65533;&#65533;y&#65533;-{&#65533;`l&#65533;"pb?&#65533;&#65533;]&#65533;rf&#1184;S&#65533;q&#506;e&#65533;{#O&#65533;&#65533;&#65533;u1&#65533;z&#65533;n&#65533;57&#65533;&#65533;&#65533;&#42525;&#65533;\&#65533;&#65533;&#65533;@&#1274;&#65533;cy&#65533;#&#65533;&#65533;&#65533;7&#65533;w&#900;5$&#65533;B&#65533;J&#65533;uM5&#65533;&#65533;s&&#65533;&#65533;&#65533;Z&#65533;w~&#65533;&#65533;&#65533;&#65533;x&#65533;&#65533;wW&#65533;&#65533;k6&#65533;&#65533;&#65533;&#65533;C3Z&#65533;&#65533;	&#65533;&#2032;&#65533;{&#65533;S&#65533;"_&#65533;G;&#65533;&#65533;&#65533;;3	&#65533;|&#65533;&#65533;J&#65533;&#65533;6&#65533;&#65533;3&#65533;&#65533;1&#65533;&#65533;&#65533;&#65533;&#65533;&#65533;3&#65533;|&#65533;&#65533;&#65533;w&#65533;K<&#65533;sy;'&#65533;e&#65533;&#65533;fc[&#65533;&#65533;t&#65533;+&#65533;&#65533;*&#65533;&#65533;Kn&#1255;&#65533;sgW&#65533;&#65533;&#65533;&#65533;&#65533;&#65533;&#65533;&#28354;&#65533;&#65533;&#65533;&#65533;&#65533;&#65533;<Kl&#65533;&#65533;|&#65533;&#65533;6{{&#65533;&#65533;&#65533;&#65533;&#65533;c&#65533;'&#1524;&#65533;}&#283;&#65533;&#1887;c&#65533;&#1265;&#1239;&#65533;)&#65533;&#65533;&#65533;&#65533;*&#65533;q&#2036;&#65533;N&#65533;&#65533;&#65533;&#65533;&#65533;&#65533;=&#65533;&#65533;&#643;&#65533;&#65533;&#65533;&#65533;&#65533;w&#65533;&#65533;&#65533;&#65533;&#65533;&#65533;&#65533;&#65533;%&#65533;=&#65533;&#65533;hR&#189;&#65533;nf&#65533;w\|~&#65533;&#65533;&#65533;&#65533;g&#65533;&#65533;k&#65533;&#1487;&#65533;Y+~&#65533;&#1787;&#65533;7&#65533;&#65533;&#65533;&#65533;&#65533;wL&#65533;<&#65533;&#65533;~&#65533;W&#65533;&#65533;W&#65533;&#65533;?&#65533;S&#65533;&#65533;{&#61406;&#65533;&#65533;&#65533;&#65533;&#65533;&#65533;&#65533;&#65533;{&#65533;e&#65533;}L._&#65533;a&#65533;w\&#65533;&#65533;>&#65533;&#65533;&#65533;w&#65533;&#65533;&#65533;x&#65533;*&#65533;&#65533;C&#1534;Y&#65533;&#65533;Y&#65533;x&#65533;;&#65533;7&#65533;+;&#65533;?&#65533;#&#65533;&#65533;n&#65533;&#65533;[&#65533;m&#65533;=&#65533;&#65533;,&#65533;k@<(e`&#65533;&#65533;<&#65533;P&#65533;&#65533;&&#65533;8&#65533;&#65533;b&#65533;#H&#65533;&#65533;`&#65533;!C&#65533;@2x0RdI&#65533;N&#65533;T&#65533;2$&#65533;/]&#65533;l03&#65533;&#65533;)p&#65533;&#65533;sg	&#65533;;e&#65533;4&#65533;3gL&#65533;&#65533;&#65533;&#65533;eS&#65533;D&#65533;:jU&#65533;P&#65533;]m&#65533;&#65533;k&#65533;&#65533;&#65533;_&#65533;z;6&#65533;&#65533;t&#1062;=vM[4o&#996;&#65533;;&#65533;.&#65533;2w&#65533;&#65533;&#1403;Wo]&#65533;j&#1690;&#65533;;&#65533;p&#8130;&#65533;M&#65533;7Lc&#65533;` &#65533;<&#65533;&#65533;&#727;1k&#65533;r&#65533;s&#65533;*&#65533;A&#65533;M&#65533;Ji&#1191;L&#528;u&#65533;&#65533;Z&#65533;&#65533;#&#65533;&#65533;2%&#65533;&#65533;wo&#65533; {&#65533;T&#65533;&#65533;)Q&#65533;I&#65533;&#65533;&#65533;axM&#65533;A&#65533;&#65533;&#65533;&#65533;{&#65533;J&#65533;W&#65533;g?P&#65533;{w&#65533;&#65533;&#1286;'&#65533;&#65533;_&#65533;&#65533;&#65533;-&#65533;&#65533;p&#65533;&#65533;&#65533;&#484;<?r&#65533;&#65533;&#65533;5o&#65533;&#65533;yt&#65533;&#65533;_0&#65533;et&#65533;&#65533;&#65533;fBr&#65533;.:&#65533;&#65533;&#65533;8&#6419;&#65533;&#17795;&#65533;&#65533;&#65533; &#65533;&#65533;&#65533;&#65533;&#1262;&#65533;I&#65533;&#699;&#65533;JQ&#65533;&#65533;b&#65533;=&#65533;&#1043;O&#65533;s&#65533;=c&#65533;&#65533;&#65533;&#65533;&#65533;&#65533;&#65533;o&#65533;=&#65533;&#1012;!&#65533;&#519;Jh5as&#65533;&#65533;&#65533;&#65533;&#65533;&#65533;>&#65533;2&#65533;+&#65533;&#65533;&#65533;&#65533;<(&#1986;&#65533;pK&#65533;&#65533;0B&#65533;
Q&#65533;5Ql&#65533;&#65533;7W&#65533;Fu&#65533;q&#65533;o&#65533;3&#65533;:w&#65533;&#65533;G &#65533;H*&#65533;<&#65533;&#65533;C&#65533;|&#65533;&#65533;&#65533;P&#65533;&#65533;+&#65533;4&#65533;
&#65533;&#65533;&#65533;&#65533;5&#65533;&#65533;K3&#65533;&#65533;:4%&#65533;n&#65533;QK,u;7&#65533;&#65533;J<8Yu&#65533;&#65533;=&#65533;&#65533;&#65533;.<&#65533;&#1299;O&#65533;&#65533;&#65533;&#65533;@&#65533;&#65533;&#65533;&&#65533;lr&#65533;E&#65533;-X&UT#&#65533;&#65533;SP#]&#65533;07=jL
&#65533;&#65533;r&#65533;&#65533;&#516;6TQ&#65533;&#65533;*	4&#65533;DTUmU]W_&#65533;UGY&#65533;&#65533;<wo&#65533;U&#65533;{w&#21875;&#65533;|-m	BVQc&#65533;-&#65533;&#65533;&#65533;bAg&#65533;&#65533;VZ&#65533;b&#65533;&#65533;[&#65533;&#65533;&#65533;&#65533;&#65533;.&#65533;&#65533;aq9&#65533;&#65533;&#1807;&#65533;]u]7&#65533;$&#65533;&#65533;z#&#65533;+>x&#1765;V{s&#887;&#1497;&#65533;&#65533;&#65533;&#65533;c&#65533;@X&#65533;&#65533;&#65533;&#65533;`&#65533;&#65533;U0&#65533;vXC&#65533;'&#65533;&#65533;b
%&#65533;8c&#65533;&#65533;Zcp;&7+&#65533;I-5&#65533;&#65533;&#65533;&#65533;&#65533;&#65533;Qe&#65533;k9l&#65533;a&#65533;&#65533;f&#65533;&#65533;&#65533;&#65533;_&#65533;s&#1465;"&#65533;&#65533;&#65533;&#65533;zX&#65533;&#65533;f&#65533;6&#65533;&#65533;j&#65533;\S&#65533;&#65533;&#65533;&#65533;(&#65533;&#65533;k&#65533;&#65533;&#65533;zTW&#65533;&#65533;,&#65533;N&#65533;&#65533;l&#65533;&#65533;&#65533;&#65533;&#65533;&#65533;&#65533;F_&#65533;&#65533;f&#65533;f&#65533;&#65533;&#65533;t&#65533;KG&#65533;&#65533;&#65533;&#65533;&#65533;&#65533;&#65533;&#65533;&#65533;&#65533;&#65533;&#65533;&#65533;\&#149;2&#65533;S&#359;&#65533;ZD&#2033;j&#65533;&#65533;&#1562;k&#65533;9&#65533;<&#65533;k]&y&#65533;&#65533;=t&#65533;+&#65533;&#65533;&#65533;&#65533;SoR&#65533;"&#65533;&#65533;&#65533;"&#1457;W&#65533;n&#65533;ms&#65533;o&#1591;&#65533;&#65533;(&#65533;=&#65533;&#65533;j	q&#65533;x&#65533;&#65533;0&#65533;&#65533;&#1921;&#65533;*&#65533;&#65533;&#65533;/&#65533;+&#65533;&#65533;&#65533;I.E&#65533;3 &#65533;&#551;e&#65533;&#65533;y0z^&#65533;=&#65533;Y&#65533;m&#65533;c&#65533;&#65533;&#65533;&#65533;&#65533;&#65533;&#65533;&#65533;&#65533; &#65533;&#428;&#1505;&#65533;Y&#65533;z&#65533;&#65533;&#65533;-&#65533;Y&#65533;-l&#65533;&#65533;&#65533;?&#65533;/k4&#65533;&#65533;&#65533;'Ty&#65533;5&#65533;@F0f&#65533;&#1111;&#65533;&#65533;&#65533;!&#65533;&#65533;&#65533;E:X&#65533;&#65533;&#65533;MJ&#65533;#Z&#65533;JC&#65533;1&#65533;iYq&#65533;EC-&#65533;o6$&#65533;&#65533;&#65533;C&#65533;&#65533;&#65533;C&#65533;a&#65533;&#65533;8[	q^s&#65533;&#65533;?g&#65533;#&#1452;zI&#65533;M&#65533;&#65533;A&#65533;&#65533;ny&#65533;&#1966;&#65533; -f&#65533;7&#65533;&#65533;@&#65533;&#65533;&#65533;F1&#65533;&#65533;&#65533;i&#142;&#65533;&#65533;&#65533;?4&#65533;&#65533;=:d&#65533;&#65533;&#65533;9/&#65533;&#65533;&#65533;&#65533;&#65533;QY/&#65533;&#65533;Q&#65533;{&#65533;`&#992;0&#65533;'r&#65533;&#65533;&#65533;[6"&#65533;2rj$&#65533;&#65533;t&#1492;.&#65533;:&#65533;&#65533;V&#65533;&#65533;&#65533;M&#65533;
&#65533;&#65533;4&#65533;&#65533;HYJ &#65533;&#65533;g#b]&#65533;JX&#65533;	&#1844;&#65533;&#932;H&#65533;)rJ&#65533;D_/&#65533;;.&#65533;&#65533;l'vRx&#65533;)&#65533;&#65533;d&#65533;:&#65533;&#65533;g&#65533;&#370667;&#65533;cR&#65533;~Nf&#65533;&#65533;&#65533;&#65533;&#65533;nbD&#65533;&#65533;d8j,&#65533;&#1162;&#65533;D&#65533;E&#65533;`&#65533;&#65533;&#65533;s&#65533;;Aer&#65533;3&#65533;$Q>&#65533;&#65533;F~&#1311;q&#65533;&#65533;@Y&#65533;&#65533;lj&#65533;&#65533;&#65533;bM#
!l0o((&#65533;91&#65533;!k&#65533;&#65533;&#65533;GA&#65533;8&#65533;z"&#65533;Z&#65533;>&#65533;y9i&#177;&#65533;.(LE9U&#65533;&#65533;&#65533;&#65533;&#1251;)D:K&#65533;%&#65533;&#65533;,dp&#65533;!&#1286;&#65533;@}X&#65533;L&#65533;&#65533;&#309;o~&#65533;L*1&#65533;W&#65533;&#65533;,;&#65533;&#65533;$&#65533;x8P&#65533;R&#65533;\&#65533;&#65533;U&#65533;&#65533;&#65533;U&#65533;&#65533;&#65533;3E&#65533;&#346;&#65533;m&#65533;5&#65533;g]z`&#65533;5&#65533;v&#65533;&#4361;&#65533;&#65533;&#1173;&#65533;
0&#65533;i&#65533;Tz&#65533;&#65533;W&#65533;_&#65533;:&#65533;&#65533;&#65533;t&#65533;15&#65533;&#65533;X&#65533;&#65533;&#65533;&#65533;&#65533;&+&#65533;&#65533;V&#65533;&#65533;&&#65533;&#65533;Z&#65533;Y&#65533;~&#65533;}&#65533;&#1357;&#65533;&#65533;VZ&#65533; &#65533;:&#65533;&#65533;-S&#65533;+[&#65533;&#65533;,&#65533;	[&#65533;&#65533;&#65533;l&#65533;mc&#65533;%^&#65533;&#65533;&#1410;8&#65533;ip&#65533;&#65533;0&#65533;&#65533;&#65533;&#65533;&#65533;u&#65533;&#65533;.&#65533;b&#837;t&#65533;
&#65533;a&#65533;&#65533;&#65533;&#65533;&#1649;nv&#65533;&#65533;4&#1153;@&#1957;mmm{&#1751;&#65533;&#65533;&#65533;&#65533;&#867;c&#65533;&#65533;&#65533;&j&#65533;n&#197;&#1778;8b&#65533;&#65533;O&#65533;&#65533;&#65533;n9&#1699;&#65533;H&#65533;&#65533;Dm&#65533;&#65533;;R/s&#65533; &#65533;mT&#65533;k&#65533;&#65533;"&#65533;&#65533;&&#207;&#65533;k5 ^&#65533;W_&#65533;A6_Zw>	&#65533;qqY&#65533;&#65533;v&#65533;&#65533;PC&#65533;&#65533;1&#65533;&#65533;(9&#65533;II&#65533;e&#65533;&#65533;&#65533;&#65533;&#65533;&#65533;&#65533;w&#65533;.
&#65533;&#65533;&#65533;$d&#65533;&#65533;&#65533;|y@G&#65533;&#65533;&#65533;4&#1639;}VnK6&#65533;H&#65533;&#65533;&#65533;&#65533;
&#65533;t&#65533;)f0&#65533;I&#65533;]{0*&#65533;|XI&#12796;>n&#65533;&#65533;&#65533;+:&#65533;&#65533;&#65533;&#65533;&#65533;&#65533;&#65533;&#65533;&#65533;&#65533;&#65533;&#65533;&#65533;&#65533;3&#65533;&#65533;&#65533;&#712;F5&#65533;&#65533;&#65533;H&#65533;85&#65533;&#65533;X&#65533;H&#65533;&#65533;&#65533;&#65533;&#60783;&#65533;TiK&#65533;r&#65533;\o9m&#1457;&#65533;3&#65533;&#65533;&#65533;eK&#65533;&#65533;Q&#65533;&#65533;&#65533;W&#27626;;&#65533;el7&#65533;}&#65533;V&#65533;&#65533;&#65533;&#65533;*8q&#65533;.&#65533;JAcw&#65533;&#65533;&#65533;&#65533;a&#65533;&#65533;&#65533;&#65533;&#1561;&#65533;&#1126;&#65533;&#65533;l}&#65533;&#2015;&#65533;&#65533;&#65533;&#65533;d?w&#65533;&#65533;&#65533;hW&#65533;jYwY&#65533;&#65533;5>&#65533;&#57442;&#65533;3&#65533;&#65533;&#65533;&#65533;ko &#65533;;&#65533;&#65533;g&#65533;&#65533;&#65533;%C;&#65533;&#65533;r&#65533;&#65533;&#65533;&#65533;N&#65533;&#65533;Nn&#65533;/&#65533;j(&#65533;&#65533;}&#65533;&#65533;fA&#65533;&#230;8&#65533;7&#65533;q&#53596;&#65533;"&#65533;D&#65533;&#65533;@&#65533;&#65533;&#1723;&#65533;	t#e*&#65533;/&#65533;*&#65533;&#65533;&#65533;&#65533;m&#65533;8&#65533;@n\&#65533;&#65533;&#65533;&#65533;&#65533;&#1742;&#65533;icj&#65533;&#65533;&#65533;,!&#65533;6&#65533;&#65533;f&#65533;&#65533;8&#65533;&#65533; &#65533;&#65533;T&#65533;&#65533;eL&#65533;/&#65533;&#65533;3&#1003;&#65533;&#65533;&#65533;&#65533;{&#65533;&#1873;F&#65533;&#65533;1.v&#65533;&#65533;&#65533;-:&#65533;&#65533;'&#65533;&#65533;&#65533;&#65533;v&#65533;&#65533;+R&#65533;&#65533;&#65533;{&#65533;}u&#65533;g&#65533;\&#65533;&#65533;&#65533;&#65533;&#1776;&#65533;&#65533;e&#65533;)lc(}l&#65533;;&#65533;:&#65533;&#65533;V&#65533;+r&#65533;&#65533;&#65533;&#65533;&#65533;&#65533;\&#65533;&#65533;&#65533;&#65533;&#383;&#65533;&#37373;U&#65533;&#65533;^&#31351;j&#65533;q.&#65533;&#65533;&#65533;&#65533;&#65533;'Xd&#65533;g{&#65533;&#65533;&#65533;&#65533;&#65533;=&#65533;&#65533;&#65533;&#65533;$&#65533;&#65533;&#65533;O"&#65533;+?&#65533;lv}&#65533;c&#65533;2l&#65533;&#65533;&#65533;&#509;&#19567;&#65533;&#65533;cDaI&#65533;&#65533;&#65533;&#65533;&#65533;&#65533;m&#65533;&#65533;F&#65533;
&#65533;&#65533;&#65533;&#65533;T&#65533;K&#65533;"&#65533;&#65533;&#65533;&#65533;&#794;&#65533;&#19400;Kz~d&#1242;-&#65533;&#65533;oXr&#65533;&#65533;&#65533;&#65533;I&#60106;*&#65533;&#65533;&#65533;+&#65533;n&#65533;&#65533;&#65533;</D&#65533;&#65533;&#506;&#65533;&#65533;N&#65533;&#65533;&#65533;&#65533;&#65533;&#65533;&#65533;&#65533;&#1894;&#65533;&#65533;C&#65533;"J&#65533;&#65533;&#65533;5&#65533;&#65533;6/&#65533;{&#65533;&#65533;.kI&#65533;*L&#65533;&#65533;(&#65533;&#65533;&#65533;&#65533;D&#65533;i&#65533;&#65533;/9&#65533;G/h&#1061; &#65533;&#65533;-WOf&#1070;&#65533;P&#65533;&#65533;4H&#65533;p&#65533;#&#65533;&#65533;&#65533;C&#65533;&#65533;hb&#934917;N	&#65533;&#65533;&#65533;0Y&#65533;&#65533;&#65533;-&#65533;&#65533;N&#65533;&#65533;p&#65533;&#65533;&#65533;&#65533;&#65533;p&#65533;0a&#65533;p&#65533;&#65533;-&#65533;`&#65533;0&#65533;&#65533; 	&#65533;&#65533;&#65533;&#65533;P&#65533;&#65533;&#65533;q&#65533;m	&#65533;o&#65533;1&#65533;R&#65533;&#65533;&#65533;&#65533;P'&#65533;%Q/&#65533;0&#65533;P	M&#65533;h&#65533;p&#65533;&#65533;QY&#65533;wd&#65533;&#65533;&#65533;&#65533;`1&#65533;*0&#65533;#.&#65533;"&#65533;&#65533;Zq&#65533;&#65533;-&#65533;&#65533;iQ&#65533;2&#65533;@&#65533;
q)&#65533;/&#65533;&#65533;&9&#65533;&#65533;QJ&#65533;	&#65533;&#296;&#65533;&#65533;&#65533;&#65533;'&#65533;H&#65533;&#65533;dhD^&#65533;&#65533;&#65533;&#65533;0&#65533;&#65533;+&#65533;&#65533;f&#65533;&#65533;/&#65533;G&#65533;&#65533;&#65533;&#65533;r?P&#65533; r"&#1617;t`&#65533;P&#65533;&#65533;I&#65533;&#2542;&#65533;&#65533;c&#65533;&#65533;o&#65533;&#65533;QR &#65533;&#65533;&#65533;&#65533; &#65533;m&#65533;&#65533;E	&#65533;"&#753;!i&#65533;&&#65533;1-&#65533;&#65533;tIZ&#65533;&#65533;&#65533;%(&#65533;&#65533;&#65533;q$C&#65533;
&#749;Up)&#65533;&#65533;WR&#65533;c&#65533;Q&#65533;*U&#65533;)&#65533;P*&#65533;@+[&#65533;"j&#65533;b'k2,&#65533;2av&#65533;&#65533;J'w&#65533;&#65533;@1&#65533;&#65533;&#65533;&&#65533;&#65533;Z>$&#65533;&#65533;.&#65533;r&#65533;QmP&#65533;&#65533;&#65533;X&#65533;+&#65533;i&#65533;%&#65533;&#65533;&#65533;@p&&#65533;	?&#65533;0&#65533;&#65533;1&#65533;&#65533;d&#65533;-O&#65533;&#65533;./&#65533;^&#65533;K4J.&#65533;&#65533;:6&#65533;:&#65533;$Le&#65533;(M&#65533;eQ&#65533;&#65533;&#8461;/&#65533;&#65533;*&#65533;/+30S&#65533;&#65533;-sR1i&#65533;12#S2&#65533;&#65533;&#65533;,.G&#65533;B&#65533;&#65533;*:&#65533;HS$&#65533;&#65533;+&#65533;?&#65533;&#65533;Hxn5ePYR6&#65533;&#65533;"r&#65533;fm7'&#65533;tS<&#65533;&#65533;<y&#65533;7+&#65533;&#65533;6&#65533;#&#65533;r9C&#65533;&#65533;`&#65533;9&#1865;&#65533;&#65533;&#65533;H&#65533;:&#65533;&#65533;:YQ&#65533;&#65533;s6&#65533;&#65533;;/",&#65533;6w&#65533;<A&#65533;"w&#65533;A&#65533;,s=&#65533;&#65533;&#1619;2&#65533;&#65533;&#654;39&#65533;.&#65533;J4&#65533;&#65533;9&#65533;M?&#65533;&#65533;*&#65533;&#65533;&#65533;&#65533;&#65533; &#65533;QS@_i&#65533;&#65533;-&#65533;	&#65533;<;Bi4BsttGy2&#65533;-&#1001;&#65533;<&#65533;&#65533;3D&#65533;)&#65533;D&#1766;4&#65533;S&#65533;Z3&#65533;&#65533;&#65533;E	&#65533;&#65533;T&#65533;2&#65533;&#65533;0ys1&#65533;&#65533;B{T&#65533;4H=&#65533;&#20916;C&#65533;&#65533;H&#65533;tM&#1620;)a&#65533;$&#65533;4|&#65533;t%&#65533;;W&#1323;&#65533;p&#65533;&#65533;j&#65533;4G&#65533;&#65533;Oy4Lw&#65533;K0*C&#65533;&#65533;&#65533;8&#65533;&#65533;&#65533;&#65533;3&#65533;&#65533;&#65533;TD#uM+&#65533;Nq
f4&#65533;&#65533;I&#65533;tJ&#65533;t;&#65533;T&#65533;&#65533;F&#1266;Tm&#65533;T&#65533;&#65533;u&#65533;&#65533;8&#65533;&#65533;L&#65533;2&#65533;&#65533;C&#65533;*&#65533;@&#65533;.&#65533;&#65533;>'k,&#65533;SyFS&#65533;S;&#65533;W&#65533;&#65533;&#65533;J&#65533;&#65533;I&#65533;F&#65533;&#65533;TSuUw&#65533;U&#65533;0&#65533;&#65533;&#65533;9Z-&#65533;&#65533;&#65533;f&#65533;&#65533;@Wwu&#65533;&#65533;&#65533;JIX&#65533;&#65533;&#65533;&#65533;u&#65533;&#65533;+3&#65533;+&#65533;&#65533;;&#65533;u&#65533;&#65533;Y&#65533;L-&#65533;^&#65533;&#65533;G&#500;	OB~&#65533;&#65533;c&#65533;q&#65533;F&#65533;[&#65533;&#1135; \&#65533;L;;&#65533;\&#65533;U&#65533;&#65533;-&#65533;&#65533;&#65533;5=&#65533;X&#65533;&#65533;6&#65533;b&#65533;5c5&#65533;^&#65533;&#65533;ul dC&#65533;&#65533;#&#65533;&#1876;&#65533;&#65533;&#65533;f`	VW&#65533;\'&#65533;W&#65533;I>C/&#65533;/&#1365;X&#1653;]=&#65533;becT&#65533;^&#65533;uc&#65533;Z=Vd%SQS&#65533;iSLR&#65533;1&#65533;&#65533;R`]&#65533;eg&#65533;`&#65533;&#65533;[=&#65533;f&#65533;a&#65533;&#65533;&#65533;"6?&#65533;&#65533;E&#65533;&#65533;c&#65533;&#65533;B&#65533;F&#339;PE&#65533;m&#65533;&#65533;i&#65533;&#65533;P&#65533;[&#65533;q&#65533;U&#65533;~&#65533;j&#65533;6f&#65533;&#65533;&#65533;&#65533;k&#65533;&#65533;f&#65533;&#65533;&#65533;Ob&#470;b+V&#65533;67	&#65533;4&#65533;^%wr&#65533;&#65533;c&#65533;&#65533;(&#65533;&#65533;Q&#65533;nKDx&#65533;&#65533;&#65533;&#65533;`C&#65533;oIWfG&#65533;&#65533;&#65533;	n&#65533;k7lOSI&#65533;f&#2037;@&#65533;'&#65533;q'&#65533;Tu&#65533;r&#65533;&#65533;c&#65533;&#65533;&#65533;&#65533;&#65533;L&#65533;&#65533;&#65533;Z&#65533;s&#65533;V&#65533;&#65533;6yM&#65533;t&#65533;&#65533;9&#65533;&#65533;l&#65533;fSsVU4qwq&#65533;Vh&#65533;v"ww&#65533;Wr&#65533;5i1x=kjRV$&#65533;&#65533;9Y&#65533;&#65533;&#65533;x&#65533;&#65533;
'Ut&#1396;y&#65533;~k&#65533;l&#65533;7gV&#65533;aKrb&#65533;wv&#65533;os<UU'&#65533;&#65533;{&#65533;Z&#65533;v|&#65533;&#65533;U[8Wy'&#65533;o&#65533;j-&#65533;&#65533;vTB&#65533;&#65533;&#65533;&#65533;VWJw]&#65533;&#65533;&#65533;{&#65533;r{)w&#65533;y&#65533;zW|&#65533;&#65533;&#65533;G&#65533;|'&#65533;M&#65533;&#65533;$&#65533;&#65533;&#65533;&#65533;&#65533;&#65533;&#65533;n5&#65533;5&#65533;j&#65533;&#65533; &#65533;T@>	&#65533;Wzy$&#65533;v&#65533;&#65533;K&#65533;gO&#65533;&#65533;8&#65533;m&#65533;AY&#65533;h&#65533;`&#65533;&#65533;&#65533;&#65533;]&#65533;&#65533;w_&#65533;&#65533;&#65533;&#65533;&#65533;A&#65533;~f&#65533;x&#65533;&#65533;&#65533;&#65533;&#65533;0e&#65533;]&#65533;&#65533;&#65533;j&#65533;&#65533;&#65533;&#65533;&#65533;&#65533;z&#65533;8&#65533;&#65533;&#65533;&#65533;7&#65533;l&#65533;5&#65533;&#65533;xPG&#65533;&#65533;a&#65533;&#65533;&#65533;n&#65533;&#1478;&#65533;&#65533;\&#65533;x&#1208;&#65533;&#65533;X&#65533;'[&#65533;c&#65533;&#65533;J)I&#65533;/&#65533;&#65533;
t&#65533;?zV&#65533;&#65533;&#65533;]&#65533;&#65533;&#65533;&#65533;&#65533;&#65533;&#65533;V&#65533;&#65533;]&#65533;&#65533;Y&#65533;r{r&#65533;?&#65533;&#65533;kh&#65533;&#1783;&#65533;&#65533;W~s&#65533;&#65533;)y&#65533;&#65533;&#65533;=Fv5&#65533;&#65533;wN&#65533;&#841;&#1645;&#1972;1&#65533;&#65533;Q&#65533;&#65533;&#65533;Q&#65533;&#2006;&#65533;&#65533;&#65533;&#65533;&#65533;&#65533;U@&#65533;&#65533;v&#65533;&#14984;&#204;&#65533;"&#65533;&#65533;1&#65533;&#65533;&#65533;&#65533;&#65533;D&#65533;&#65533;YM&#65533;&#65533;&#65533;&#65533;&#65533;&#65533;&#65533;xf>y&#65533;3&#65533;&#65533;&#65533;o&#65533;&#65533;&#65533;&#65533;&#65533;X&#65533;Y&#65533;m!3.2&#65533;9&#65533;	Z&#65533;i&#65533;&#65533;&#65533;&#1046;&#65533;}&#1112;&#65533;&#65533;&#1239;&#65533;t&#65533;&#65533;b&#65533;+&#65533;&#65533;y&#65533;&#65533;&#65533;T&#65533;O&#65533;F&#65533;SyBx&#65533;x&#65533;&#65533;Q:&#65533;UZ&#65533;&#65533;u&#1691;&#65533;I&#65533;&#65533;&#65533;i&#65533;9'&#65533;t#Z&#65533;&#65533;y&#65533;&#65533;&#65533;&#65533;&#65533;&#65533;&#65533;g&#65533;&#900;&#65533;9&#65533;&#65533;{9&#65533;&#65533;&#65533;&#65533;S&#65533;&#65533;&#65533;Z&#65533;:#&#65533;&#65533;&#65533;&#65533;M/&#65533;y&#65533;&#65533;Y&#65533;&#65533;5&#65533;&#65533;&#158;&#65533;&#65533;3
&#65533;O&#65533;9&#65533;&#65533;y&#65533;&#65533;&#1673;&#65533;&#65533;&#65533;&#65533;Z&#65533;o7FX&#65533;&#65533;&#65533;&#65533;&#65533;&#65533;&#65533;&#65533;&#65533;&#65533;&#65533;&#65533;&#65533;&#65533;az&#65533;;&#65533;&#65533;w&#65533;&#65533;yTt&#65533;&#65533;w&#65533;&#65533;$&#65533;@m&#65533;&#65533;&#65533;&#65533;&#65533;Y&#65533;&#65533;&#65533;&#65533;&#65533;:&#65533;K&#65533;&#65533;&#65533;&#65533;&#65533;:&#65533;3nyj&#65533;Bs&#65533;&#65533;&#65533;z&#65533;!&#65533;&#65533;g&#65533;&#65533;&#65533;z&#65533;%&#65533;;W&#278;&#65533;k&#65533;VnN&#65533;n&#1306;1;&#65533;&#65533;&#65533;&#65533;M=/&#65533;&#65533;&#65533;&#65533;WoK&#65533;&#65533;=&#65533;&#1780;>&#65533;&#65533;,v&#65533;&#65533;&#65533;&#65533;&#65533;'&#65533;&#65533;k7&#65533;&#65533;&#65533;&#65533;&#65533;&#65533;&#65533;&#65533;&#65533;&#65533;&#65533;;&#65533;&#65533;{&#65533;&#65533;;~&#65533;&#65533;g&#65533;}&#65533;&#1771;&#65533;&#65533;Y&#65533;&#65533;.&#65533;&#65533;o&#65533;5Z&#65533;k[&#65533;|mU&#1611;&#65533;{&#65533;3&#65533;&#65533;[&#65533;/w&#65533;g&#65533;&#65533;A&#65533;&#65533;&#65533;t`&#65533;&#65533;&#65533;y&#65533;&#65533;&#65533;U&#65533;&#65533;%&#65533;p&#65533;M&#65533;f&#65533;&#65533;&#65533;&#65533;1&#65533;&#65533;&#65533;R&#65533;&#65533;&#65533;&#65533;&#65533;&#65533;&#65533;:&#65533;o'8&#65533;&#65533;&#65533;&#65533;&#1377;&#65533;V&#65533;&#65533;&#65533;I*~%`6&#65533;&#65533;&#65533;&#30454;&#65533;hYY&#65533;A&#65533;&#65533;&#65533;&#65533;|&#65533;C\&#65533;&#65533;&#65533;&#65533;&#65533;`\&#65533;&#65533;Q&#65533;&#65533;&#65533;&#475;
I&#65533;j&#65533;&#65533;&#65533;w&#65533;$&#65533;&#65533;&#65533;C&#1378;3&#65533;}|&#65533;+7&#65533;=&#65533;&#65533;?&#833;&#65533;&#65533;\z&#65533;CW&#65533;&#2044;`Y&#65533;&#695;:*&#65533;_DC&#761;<&#65533;+&#65533;&#65533;&#65533;&#65533;&#65533;&#65533;&#65533;&#65533;&#65533;&#65533;&#732;&#65533;&#65533;&#65533;=&#65533;&#65533;|&#65533;E|&#65533;&#65533;<x&#65533;<M[&#65533;?&#65533;j&#65533;&#65533;&#65533;&#65533;<k^&#65533;&#65533;&#65533;R&#65533;&#65533;&#65533;&#65533;&#65533;&#65533;S&#65533;6ft&#65533;[{	=&#65533;&#65533;&#65533;&#65533;&#65533;=&#65533;_ &#65533;&#65533;&#1513;[&#65533;,
&#65533;<&#65533;M;&#1259;<&#65533;
&#65533;&#65533;b*_&#65533;&#65533;&#65533;/&#1285;&#1077;&#65533;5|&#65533;&#65533;X&#65533;&#65533;|&#65533;&#65533;;&#65533;&#1381;M&#65533;_&#65533;|9J&#65533;&#65533;Zu&#65533;&#219;&#65533;M*&#65533;_&#65533;&#65533;&#65533;&#65533;&#65533;P&#65533;&#65533;&#65533;&#65533;&#65533;&#65533;Ec&#65533;9^&#65533;G&#65533;&#65533;9=&#65533;&#65533;&#65533;&#65533;]&#65533;&#65533;l&#65533;?|&#65533;&#65533;}C&#65533;&#65533;S&#65533;&#65533;&#65533;&#65533;	&#65533;&#65533;&#65533;,&#65533;&#65533;&#65533;&#65533;&#65533;&#65533;&#65533;&#65533;&#65533;Gz&#65533;&#1576;{&#65533;&#65533;&#65533;y|^y&#65533;&#65533;}&#65533;&#65533;&#65533;&#65533;=&#65533;&#65533;?&#65533;&#2005;&#65533;7&#65533;$[&#65533;z&#3933;&#65533;_D_\&#65533;&#65533;Y&#65533;&#65533;->	&#65533;&#65533;&#65533;i2<&#65533;<&#65533;_&#1641;&#65533;\&#65533;&#65533;&#65533;&#65533;&#65533;c&#65533;&#65533;&#65533;87&#65533;&#65533;FD&#65533;&#65533;&#65533;{&#65533;&#65533;&#1786;`V*~&#65533;m|&#65533;p&#65533;&#65533;j&#65533;<&#65533;3&#65533;U&#65533;}&#65533;&#65533;>&#52857;&#853;&#65533;&#65533;s=&#65533;&#65533;^&#65533;&#65533;&#65533;~&#65533;!&#65533;&#65533;9&#463;`&#65533;&#65533;&#65533;&#65533;~&#65533;&#65533;{&#65533;&#65533;&#65533;&#65533;&#65533;&#65533;?&#65533;=/&#1292;&#65533;&#65533;&#65533;>&#65533;&#65533;&#1662;tC&#65533;&#65533;&#65533;&#65533;J&#65533;&#65533;&#65533;#&#65533;&#65533;&#65533;&#65533;h&#65533;]&#65533;&#65533;&#65533;&#65533;^&#65533;&#65533;&#65533;&#65533;&#65533;iOL&#65533;&#65533;~t&#65533;&#65533;|+&#65533;.&#65533;&#65533;>&#60111;&#65533;&#65533;&#65533;&#65533;&#65533;srK5&#65533;1&#65533;~&#65533;&#65533;&#65533;&#65533;A&#65533;&#580;&#65533;&#72091;&#65533;&#1245;^&#65533;~&#65533;&#65533;p&#65533;&#1528;&#65533;&#65533;a_&#65533;&#65533;&#65533;&#65533;&#65533;&#65533;l?U5&#65533;9&#513;&#65533;&#65533;&#65533;&#65533;[&#1771;&#65533;&#65533;&#65533;&#65533;&#65533;^&#65533;&#65533;~&#65533;}&#65533;e&#65533;&#65533;&#65533;9Po?&#65533;&#65533;\c}&#65533;&#65533;&#65533;&#65533;&#65533;&#65533;^&#65533;M &#65533;&#65533;3&#65533;&#65533;&#65533;&#65533;&#65533;&#65533;&#65533;?&#65533;S&#65533;&#65533;&#65533;&#65533;7	&#65533;&#65533;?$&#65533;.&#65533;A&#65533;&#65533;U&#65533;&#65533;?&#65533;&#65533;&#65533;&#65533;&#1726;?&#65533;&#65533;3&#511;&#65533;Vv&#65533;	^&#65533;~&#65533;<&#65533;S?&#65533;&#65533;&#65533;I&#65533;*&#65533;&#65533;>$&#65533;S&#65533;&#65533;&#65533;&#65533;c&#65533;?&#65533;&#65533;&#65533;}&#65533;&#65533;&#65533;&#65533;&#65533;&#65533;&#65533;&#65533;&#65533;_&#65533;C&#65533;&#65533;&#65533;?&#65533;&#65533;?&#343;7&#65533;&#65533;_y&#65533;&#65533;I7&#65533;&#65533;&#65533;:+.6eS1&#65533;&#65533;+>&#65533;2&#65533;3&#65533;&#65533;{&#65533;&#65533;&#65533;&#65533;&#65533;&#65533;K~&#65533;&#65533;&#65533;N&#65533;.?jz&#65533;`&#65533;&#65533;S&#65533;&#65533;&#65533;_Ix!&#65533;
&#65533;,&#65533;h&#65533;%!(  #!)  !  !"$"$*"&0%('&(,&)1(',)*,*,3+.8-0/-05.190.502524;46@58>69A86>89>:=D=>H=@F>AI@?H@BFADLCFPEHNEIRHJOILTKNXLPVMQZPQVQT\SV`UX^UYbY\d[^h[`f]ak_dp`dmbfpeisfioflxhlujnylq|ns&#65533;pt~qv&#65533;qxty&#65533;v{&#65533;x|&#65533;x}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560;&#65533;&#369;&#65533;&#561;&#65533;&#65533;&#65533;&#65533;&#436;&#65533;&#758;&#65533;&#1079;&#65533;&#951;&#65533;&#1080;&#65533;&#952;&#65533;&#1081;&#65533;&#379;&#65533;&#507;&#65533;&#1276;&#65533;&#766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?	5&#65533;&#65533;&#65533;&#65533;&#65533;Z&#560;&#65533;&#199;#*&#65533;H&#65533;&#65533;ET3j&#65533;&#561;#Fd&#65533;J&#65533;&#65533;I&#65533;SrZ&#594;&#65533;I/a&#65533;d&#65533;I&#65533;&#859;8s&#65533;&#65533;&#627;&#65533;&#961;4&#65533;z:&#65533;&#65533;&#1123;H&#65533;*]&#65533;&#65533;&#65533;'&#65533;!eJ&#65533;D&#65533;&#65533;&#1323;X&#65533;&#65533;&#65533;&#33899;&#1519;]&#202;K&#65533;&#65533;&#1651;`&#65533;&#65533;&#65533;J&#65533;f&#1711;Msn&#65533;K&#65533;&#65533;&#1275;x&#65533;"&#65533;&#1514;&#2047;&#65533;&#65533;&#65533;L&#65533;&#65533;&#65533;&#200;+&#65533;y&#65533;q[&#65533;&#65533;&#65533;&#925;W&#65533;\R&#65533;3k&#65533;&#825;s_&#65533;OK~5pR&#363;R&#65533;^&#890;&#65533;k&#1425;Q&#65533;&#65533;:&#65533;vH&#1777;c&#65533;}|ZTJ&#596;&#65533;W&#65533;&#65533;&#65533;&#16337;'o&#65533;&#65533;&#65533;&#1118;&#65533;>w&#65533;&#65533;&#65533;&#65533;T&#65533;&#65533;eKU&#65533;&#65533;&#65533;&#65533;g&#65533;&#65533;&#65533;{,&#65533;&#65533;n&#65533;|&#65533;&#65533;&#65533;&#65533;&#65533;&#65533;3&#65533;9uy|&#65533;&#65533;&#65533;W&#65533;_&#65533;&#65533;&#65533;&#65533;s&#65533;&#65533;v&#65533;z&#65533;&#65533;&#65533;&#65533;F(&#65533;z&#65533;&#65533;&#65533;&#65533;l&#65533;!+r&#65533;&#65533;z"&#65533;a &#65533;&#65533;\(&#65533;&#65533;B"*&#65533;&#65533;~v&#65533;&#65533;&#65533;/&#65533;h]M8b&#65533;c^%&#65533;&#65533;a,@)$&#65533;Di&#65533;H"&#65533;&#65533;>&&#65533;&#65533;P"&#65533;&#65533;T6&#65533;`W&#65533;&#65533;&#65533;e&#65533;)&#65533;_&#65533;&#65533;]&Q6&#65533;I&#65533;&#65533;7&#65533;&#65533;R#9&#65533;&#65533;G&#65533;i&#65533;G@jh&#65533;&#65533;x&#65533;%&#65533;|&#65533;I&#65533;U&#65533;)^&#65533;X
Tu[r&#1637;v&#65533;&#65533;&#65533;&#1994;i>
#)	&#65533;T&#65533;Q&#65533;B&#65533;&#65533;rv&#65533;&#65533;z&#65533;&#65533;&#39460;z
%&#65533;T&#65533;&#65533;&#1761;&#65533;&#65533;*(l&#65533;&#65533;&#65533;*&#65533;&#65533;&#65533;&#65533;:&#65533;&#65533;MwbQ=&#65533;J&#751;&#65533;+&#65533;I&#65533;&#48219;&#1954;&#65533;&#65533;"&#65533;&#65533;&#65533;"+&#65533;&#65533;&#341;&#65533;&#65533;&#23149;&#65533;&#65533;vk&#48632;&#65533;&#65533;g&#65533;&#65533;&#65533;&#65533;&#65533;&#65533;K&#65533;&#65533;&#65533;N&#65533;n&#65533;&#1142;&#65317;&#65533;&#65533;gGM]&#65533;m&#65533;&#65533;&#65533;&#1764;&#65533;&#65533;z&#1768;o&#65533;.D<]9&#65533;z@&#65533;K&#65533;&#65533;&#65533;&#8331;&#65533;&#65533;$1&#65533;&#65533;&#65533;K&#65533;m&#65533;&#65533;z&#65533;h&#65533;n&#65533;&#65533;&#65533;&#65533;*&#65533;&#65533;B&#65533;&#65533;&#65533;&#65533;&#65533;Z&#65533;&#65533;0/&#65533;(s?&#65533;&#65533;&#65533;&#65533;8&#65533;&#65533;&#65533;&#65533;<&#65533;\1&#65533;9-t&#65533;D&#65533;[&#65533;&#65533;&#65533;~,r&#65533;&#65533;&#65533;&#65533;&#65533;&#65533;L&#65533;&#65533;2&#65533;&#65533;lu&#65533;`JWirH&#65533;&#65533;u&#65533;`_&#65533;p&#65533;&#65533;]&#65533;&#65533;h3&#65533;s&#65533;KK&#65533;4&#65533;&#65533;:&#65533;&#65533;&#65533;N&#65533;&#65533;W&#65533;&#65533;&#65533;Z&#65533;&#65533;&#65533;&#65533;'&#65533;	&#65533;&#65533;&#65533;_&#65533;mx&#65533;$&#65533;&#65533;&#65533;f&#65533;&#1912;&#65533;c&#65533;=&#65533;&#65533;&#65533;&#65533;+&#65533;&#65533;v&#2029;i&#65533;z[-.&#65533;&#65533;D&#65533;&#1027;#&#65533;&#65533;&#37347;&#65533;:&#65533;o>&#65533;&#65533;&#65533;&#65533;&#65533;&#65533;&#65533;&#65533;&#65533;&#65533;&#65533;&#24099;&#65533;bz&#65533;q&#65533;&#65533;Pw&#65533;v&#609;&#65533;d<P^&#65533;n&#65533;&#44776;&#65533;&#65533;&#65533;&#1083;^.&#65533;&#65533;&#65533;&#65533;&#65533;J&#65533;NyD&#65533;k&#65533;&#65533;&#65533;&#65533;*7&#65533;&#65533;&#65533;&#65533;}/D&#65533;&#65533;$&#65533;&#65533;&#65533;&#65533;3t&#65533;&#65533;G;&#65533;|&#65533;&#65533;&#65533;&#1718;&#65533;&&#65533;&#65533;&#65533;&#65533;&#65533;&#65533;&#65533;&#65533;;f$j&#65533;K&#65533;&#65533;7&#65533;	&#65533;o&#65533;&#65533;&#65533;/&H&#65533;&#65533;/~&#65533; &#65533;|!A&#65533;&#65533;~&#1427;_&#65533;&#65533;&#497;&#65533;Q&#65533;;`&#65533;X&#65533;&#65533;)p&#65533;0&#65533;&#65533;2&#65533;&#65533;&#65533;q&#65533;C&#65533;/,;&#65533;p&#65533;7|]&#65533;m&#65533;&#65533;&#65533;&#65533;h&#65533;2&#65533;&#65533;2!&#65533;&#65533;&#65533;P<&#65533;G&#65533;%&#65533;&#65533;&#65533;&#35021;H&#65533;&#65533;&#1136;&#65533;&#65533;";8&#65533;2&#65533;Q&#65533;=&#65533;&#65533;&#65533;;5&#65533;PHQ&#65533;R&#65533;&#8756;&#65533;&#969;tT&#65533;&#65533;4&#65533;<>&#65533;Q&#65533;&#65533;&#1465;&#1105;D#&#65533;"T&#65533;a14&#65533;&#65533;&#65533;&#65533;&#65533;&#65533;!9F7&#9229;C&#65533;_&#65533;&#65533;&#65533;&#65533;!&#65533;E2'm&#65533;O&#65533;&#1029;&#65533;&#65533;&#65533; &#65533;&#65533;&#65533;&#65533;nt&#65533;&#65533;$%#)&#65533;q&#65533;&#65533;&#65533;&#65533;0&#65533;&#65533;X&#65533;&#65533;t_&#65533;#&#65533;&#65533;A?^&#65533;
%&#65533;&#65533;e&#892136;"&#65533;&#65533;&&#65533;>&#65533;N&#65533;&#65533;&#65533;f&#65533;&#65533;&#65533;&#65533;|&#65533;8&#65533;&#65533;8&#65533;I&#65533;r&#65533;&#65533;&#65533;g&#65533;a3k&#65533;Kv&#65533;&#1175;&#65533;&#65533;&#65533;t&#65533;bSz&#65533;$&#65533;&#65533;&#65533;&#65533;&#65533;&#65533;&#65533;}-&#65533;&#65533;&#65533;c7&#65533;&#65533;&#65533;Uz&#65533;6&#65533;&#65533;9&#65533;&#65533;v&#65533;&#65533;}&#65533;&#1824;C&#65533;&#65533;&#65533;&#65533;&#65533;&#65533;&#65533;&#65533;&#65533;&#65533;/7N&#712;i&#65533;&#65533;&#65533;	M&#65533;Vs&#65533;=&#65533;v&#65533;1&#65533;&#65533;&#65533;&#65533;&#65533;hLezQ&#65533;&#65533;t&#65533;k&#65533;&#962;8Ge&#65533;&#65533;&#65533;&#65533;&#65533;d<q&#65533;&#65533;=&#65533;&#65533;&#65533;5)(SJ&#65533;W&#65533;f0&#65533;jC:I&#65533;&#1318;5&#65533;&#65533;C5X1&#65533;&#978;&#65533;&#65533;)&#65533;&#65533;&#65533;F&#65533;&#659;yHM&#65533;	&#65533;&#65533;T&#65533;&#65533;&#65533;/&#65533;''&#65533;JWt&#65533;u&#65533;X&#875;Vg&#65533;Q&#65533;&#65533;U&#65533;$*>7&#65533;&#65533;V&#65533;&#65533;,"Y&#1370;&#65533;&#65533;&#65533;&#65533;&#65533;&#65533;&B+v&#65533;&#65533;B&#65533;&#65533;&#65533;&#65533;`f&#65533;&#65533;Y_6&#65533;&#65533;&#65533;&#65533;U&#65533;&#65533;U&#65533;&#65533;&#65533;&#65533;w&#65533;&#65533;&#65533;&#65533;4&#65533;ke&#65533;@M&#65533;&#65533;.&#65533;&#65533;n%&#65533;&#65533;&#65533;1*k&#65533;nv&#65533;g&#65533;&#65533;KE&#65533;U&#65533;v&#65533;&#65533;&#65533;\']{Z&#269;S&#65533;C&#65533;&#65533;HE&#65533;&#65533;&#945;&#65533;]&#65533;&#65533;&#65533;&#65533;&#65533;b&#65533;&#65533;&#65533;&#65533;&#65533;p&#65533;;^&#65533;j&#65533;}&#65533;*E&#65533;<&#65533;w&#65533;&#845;&#65533;T&#65533;&#65533;FRB/&#65533;&#65533;&#366;~&#65533;? &#65533;&#65533;b&#65533;-F.`&#65533;&#65533;&#1592;&#65533;&#65533;&#65533;&#65533;&#65533;&#65533;:X&#65533;&#65533;&#65533;+&#65533;&#65533;&#65533;[&#318;&#65533;&#65533;%.z&#65533;;&#65533;y&#65533;w&#65533; &#65533;u?L*&#65533;Q&#65533;&#65533;f&#65533;!V&#65533;?8&#65533;/>/&#65533;c,_&#65533;&#1484;B,jg|W&#65533;&#65533;&#65533;&#65533;t&#65533;&#65533;;XO4&#65533;&#65533;Ie&#65533;&#65533;&&#65533;&#65533;4vq&#65533;/Z&#65533;*O&#65533;&#65533;7&#946;&#65533;&#65533;&#65533;&#65533;&#65533;&#65533;&#1406;&#65533;&#65533;&#65533;IL&#65533;[h2&#290;D`'&#65533;&#65533;d&#65533;F&#65533;&#65533;&#65533;o&#65533;&#65533;&#65533;&#65533;&#65533;+&#65533;&#65533;&#65533;x&#65533;&#65533;,&#65533;&#65533;e-&#65533;8&#65533;&#65533;s&#65533;w&#65533;O&#65533;&#65533;&#65533;G.3&#65533;D&#65533;d&#65533;&#65533;&#65533;R&#65533;&#65533;'&#65533;eJW&#65533;&#65533;=&&#65533;&#65533;&#1769;&#65533;_&#65533;-&#65533;&#65533;t&#65533;&#65533;&#65533;&#65533;&#65533;"&#65533;:m&#65533;&#65533;-#Y&#65533;RS&#251;&#65533;&#2917;gM&#65533;Zs&#65533;&#408;&#65533;&#65533;i&#65533;&#65533;aP3N&#65533;&#65533;nn&#65533;OM&#65533;$&#65533;&#65533;&#65533;&#65533;&#65533;&#65533;&#65533;&#65533;&#65533;c,2&#65533;&#65533;&#65533;&#65533;&#65533;+|&#65533;&#65533;n9&#65533;&#65533;1&#65533;&#65533;&#65533;&#65533; &#65533;&#65533;&#65533;V&#65533;=]j~D&#65533;F&#65533;#&#65533;&#65533;6&#65533;&#65533;t&#65533;&#65533;&#65533;&#65533;M&#65533;<o6&#475;&#65533;%b}&#65533;< [&#65533;%:F.,&#65533;&#65533;W&#368;&#65533;&#65533;&#65533;]&#65533;&#472;&#65533;&#65533;&#41259;&#65533;p&#65533;p&#65533;&#65533;&#65533;&#65533;&#65533;&#65533;o~{&#65533;&#65533; _&#65533;@E#c&#65533;&#935;&#65533;&#65533;&#65533;&&#65533;&#65533;@$&#65533;&#65533;&#454147;#N&#65533;&#65533;\&#65533;8&#65533;&#65533;&#65533;&#65533;=QP&#65533;&#65533;&#65533; WcZ&#65533;&#65533;&#65533;u&#45239;&#65533;h9
&#65533;^&#65533;<&#30269;&#65533;&#1315;>&#65533;&#65533;C]&#65533;&#1976;&#65533;&#65533;:q&#65533;&#65533;&#65533;}&#65533;&#65533;w&#65533;3&#65533;C8+&#65533;&#1857;&#65533;&#65533;0`&#65533;?&#65533;&#65533;&#65533;~8&#65533;gn&#65533;&#65533;&#1021;&#65533;&#1913;&#65533;&#65533;&#65533;w&#65533;&#65533;&#65533;&#65533;@&#1197;A&#65533;&#65533;&#65533;&#323;&#65533;&#65533;P&#65533;8&#65533;&#65533;v&#507;&#65533;'O&#65533;&#65533;V&#65533;&#58855;&#65533;&#65533;&#65533;&#65533;u>[&#65533;&#65533;}&#65533;&#65533;FGh&#65533;&#196;&#65533;.o:o&#65533;&#65533;&#363;A&#65533;&#57788;&#65533;1&#65533;&#65533;&#65533;&#65533;&#65533;&#65533;t&#65533;=&#65533;]
{r&#65533;&#65533;&#65533;&#65533;s&#65533;5&#65533;&#65533;n&#65533;&#65533;&#65533;M&#65533;&#42020;"&#65533;&#65533;S&#65533;g&#65533;&#65533;&#65533;&#65533;r5X&#65533;&#65533;&#65533;&#65533;&#65533;&#65533;c&#65533;}&#65533;/&#65533;&#65533;&#65533;&#1533;&#65533;&#65533;&#65533;&#65533;&#65533;p&#1693;_(&#439;&#65533;i/&#65533;_&#65533;E7Q&#65533;&#65533;E&#65533;x&#65533;&#512;&#65533;{&#65533;&#65533;7@&#65533;&#65533;Rv~&#65533;&#65533;}&#65533;&#65533;}hN&#65533;&#65533;
&#65533;w&#65533;`&#65533;&#65533;~&#65533;m&#65533;$&#65533;V&#65533;&#65533;D&#65533;&#65533;&#65533;uEThKcfz@!&#65533;gxP&#65533;lk&#65533;&#65533;&#65533;'e+(u-&#65533;&#65533;&#65533;(&#65533;4&#65533;{q\X%a&#65533;tN&#65533;`&#65533;7_&#471;&#65533;&#65533;Nx&#65533;T&#65533;0&#65533;&#65533;0N&#65533;&#65533;P&#65533;hp&#65533;Q&#65533;&#65533;X8N*X&#65533;\&#65533;&#65533;0&#65533;&#65533;3&#65533;&#65533;`Vs&#65533;u&#65533;gaU&#65533;&#65533;G&#65533;F&#65533;}&#65533;&#65533;&#65533;&#65533;`L&#65533;O8{&#65533;k&#65533;n&#11525;&#65533;&#65533;bx{&#65533;8&#65533;]x&#65533;Q&#65533;&#65533;U&#65533;&#65533;<Gq&#65533;&#65533;{&#65533;N&#65533;r&#65533;&#65533;w&#65533;&#65533;"&#516;&#65533;0&#65533;&#65533;&#65533;zH	%("&#65533;ff&#65533;&#1478;&#65533;x&#65533;&#65533;h&#65533;&#65533;&#512;>&#65533;&#65533;h&#65533;&#65533;l&#65533;&#65533;wW&#65533;q8aB5&#65533;P&#65533;&#65533;&#65533;&#65533;x&#65533;&#65533;&#65533;&#65533;r&#65533;&#296;s&#65533;v&#65533;r%&#65533;W&#65533;-8~7h&#65533;&#65533;&#29486;X&#65533;0hUz&#65533;X&#65533;A&#65533;&#65533;&#65533;'&3 &#65533;35&#65533;&#65533;&#65533;&#65533;&#65533;&#65533;&#65533;&#376;&#65533;h&#65533;s&#65533;U&#65533;&#65533;}&#65533;G&#65533;,h&#65533;.H&#65533;&#65533;&#65533;&#65533;&#65533;&#65533;&#65533;&#65533;~&#65533;&#65533;&#65533;_&#65533;&#65533;&#65533;76Ih&#65533;&#65533;d2&#65533;&#65533;H&#65533;&#65533;&#65533;&#65533;&#65533;&#1550;&#65533;&#65533;&#65533;&#65533;&#65533; T(b&#65533;)&#760;[&#65533;&#65533;8{&#65533;(&#65533;&#65533;X&#65533;V&#65533;&#65533;&#65533;&#527;&#65533;&#264;&#65533;8&#65533;&#65533;&#65533;W&#65533;X&#65533;t&#65533;4y&#65533;Lh&#65533;&#65533;Y&#65533;2&#65533;u&#65533;&#65533;&#65533;&#65533;&#65533;&#65533;B&#1614;&#65533;&#65533;v&#65533;&#65533;;&#65533;&#65533;T&#65533;&#65533;&#65533;&&#65533;bO&#65533;&#65533;&#65533;(&#65533;)&#65533;&#65533;*y&#65533;W6&#65533;I&#65533;&#65533;AA&#65533; 16&#65533;dY&#65533;O&#65533;&#65533;fY&#65533;=&#65533;&#65533;	&#65533;n&#65533;I&#65533;r9&#65533;o&#65533;{8V&#65533;l&#65533;&#65533;~is!y&#65533;&#65533;E&#65533;Y&#65533;&#65533;y&#65533;&#65533;&#65533;&#65533;&#65533;&#65533;W&#65533;d&#65533;&#65533;|&#65533;&#65533;c&#65533;&#65533;&#65533;&#65533;&#65533;Ay&#65533;&#65533;&#65533;&#65533;n&#38109;x&#65533;C)&#65533;t&#65533;&#65533;&#65533; &#65533;}h&#65533;}&#37321;&#65533;&#65533;&#65533;&#65533;h&#65533;&#519;&#65533;&#65533;&#65533;y&#38578;&#65533;}&#602;&#65533;x&#65533;&#1496;U?gj&#65533;&#65533;&#65533;w&#65533;,2i(&#65533;&#65533;&#65533;&#65533;&#65533;&#65533;&#65533;&#65533;&#649;&#65533;+&#65533;&#65533;&#65533;&#65533;&#65533;&#65533;	&#65533;q)&#65533;&#65533;i&#65533;9&#65533;r %&#65533;&#65533;&#65533;&#65533;&#65533;&#65533;i&#65533;&#23003;&#65533;&#65533;&#65533;&#65533;&#65533;5&#65533;*&#65533;U&#65533;&#65533;}&#65533;&#65533;W&#65533;&#65533;&#65533;&#65533;&#65533;&#65533;O&#65533;4*h&#65533;@3Y&#65533;&#65533;&#65533;ix&#65533;&#1631;&#65533;&#65533;p	&#65533;{&#65533;P!&#65533;&#65533;I&#65533;Rx&#65533;&#65533;&#65533;&#65533;&#65533;&#65533;&#65533;&#12894;&#1693;&#65533;&#65533;&#65533;C&#65533;&#65533;&#65533;HAE&#65533;&#65533;b&#65533;&#65533;9&#65533;q&#65533;&#65533;&#65533;&#65533;&#65533;&#65533;&#590;&#65533;)&#65533;&#1058;.
0&#65533;2&#65533;Z&#65533;E&#65533;&#65533;w&#65533;&#65533;&#1561;&#65533;l@&#65533;&#1385;&#65533;g&#65533;&#65533;:&#65533;&#65533;&#65533;nDZ&#65533;R&#65533;Jj&#65533;I&#65533;&#65533;&#65533;	&#65533;&#65533;&#65533;&#65533;&#65533;&#65533;&#65533;:&#65533;&#65533;Z&#65533;ddI1+J&#65533;&#1241;&#65533;/j&#65533;d&#65533;fz&#65533;hZ&#65533;dj&#65533;&#65533;&#1638;&#675;&#65533;&#65533;&#65533;w&#65533;&#65533;&#65533;&#65533;*x&#65533;K&#65533;&#65533;z&#65533;&#65533;&#65533;&#65533;M:&#65533;ZAv$&#65533;"&#65533;&#65533;&#65533;p&#65533;&#65533;&#677;&#65533;Y&#65533;m&#65533;&#65533;&#65533;x&#65533;2&#65533;&#65533;&#65533;:&#65533;&#65533;&#65533;&#65533;&#65533;*&#65533;;&#65533;&#65533;&#65533;H&#65533;<&#65533;&#65533;u&#65533;&#65533;J&#65533;&#65533;'&#65533;FJ&#65533;{z&#65533;z&#65533;Z&#65533;&#65533;&#65533;&#65533;&#65533;)&#65533;S&#65533;&#65533;&#65533;#&#65533;&#65533;&#65533;&#65533;z&#65533;&#65533;&#65533;&#65533;f&#65533;&#65533;&#65533;z&#65533;&#65533;&#65533;&#65533;&#65533;Z&#65533;t&#614;o&#65533;&#65533;&#65533;7&#65533;=&#1705;&#65533;Z&#65533;&#65533;:&#65533;&#1703;&#65533;&#65533;&#65533;&#1580;&#65533;&#65533;&#65533;&#65533;z&#65533;]'&#65533;`)&#65533;FQ&#65533;&#65533;&#65533;&#65533;&#65533;&#65533;&#65533;hY&#65533;_&#1707;&#65533;z&#65533;&#65533;J&#65533;&#65533;&#65533;&#65533;&#65533;I&#65533;;&#65533;&#65533;&#65533;&#65533;&#65533;&#65533;y&#65533;BJ&#65533;&#65533;z&#65533;&#65533;j&#65533;u&#65533;&#65533;&#1386;&#65533;&#65533;G&#65533;&#65533;&#687;&#65533;-&#65533;J&#65533;&#65533;&#65533;&#10911;&#1776;&#65533;
&#65533;&#65533;&#65533;n&#65533;&#65533;&#65533;&#38574;8&#65533;&#65533;&#65533;J&#65533;&#65533;*&#65533;&#65533;&#1676;&#65533;&#65533;&#65533;&#65533;&#65533;&#65533;$&#65533;nz&#65533;&#65533;&#65533;*&#65533;&#65533;&#65533;&#65533;&#65533;&#65533;jm&#65533;&#29411;&#65533;&#65533;
k&#65533;&#65533;&#65533;y&#65533;*v&#65533;:&#65533;&#65533;9&#65533;c*&#65533;&#65533;u0&#65533;D&#65533;&#65533;[&#65533;+&#65533;:&#41880;z&#65533;N&#65533;l&#65533;&#65533;&#65533;h&#65533;J&#65533;J&#65533;*k&#65533;I&#65533;&#65533;Z&#65533;^&#65533;&#65533;*N&#65533;v&#65533;&#65533;lY&#65533;8&#65533;&#65533;(&#65533;&#65533;;&#747;$&#65533;&#65533;,
&#65533;J&#65533;&#65533;t&#65533;&#65533;v{&#65533;&#65533;&#65533;zk&#65533;xk&#65533;k&#65533;&#65533;&#65533;X[&#65533;&#65533;[&#65533;&#65533;&#65533;&#65533;:&#65533;&#65533;&#65533;l&#65533;&#65533;+&#65533;&#65533;&#65533;+&#65533;Sz&#65533;f{&#65533;&#65533;&#65533;&#65533;n&#65533;&#65533;&#65533;&#735;?&#1785;A&#1774;I[&#65533;&#65533;&#65533;&#65533;};&#65533;{&#759;&#58042;&#634;&#65533;z&#65533;&#65533;&#65533;&#65533;&#65533;{&#65533;&#65533;;&#65533;&#65533;&#65533;&#65533;&#65533;&#65533;&#65533;(&#65533;&#65533;&#65533;&#65533;&#65533;&#1787;/+&#65533;2&#65533;>&#65533;{&#65533;&#65533;k&#65533;{&#65533;j&#65533;&#65533;&#65533;&#65533;&#65533;&#65533;*&#65533; &#65533;9&#65533;&#65533;[&#65533;&#65533;;&#65533;&#1355;&#65533;&#65533;&#681;&#65533;&#65533;&#65533;&#65533;;&#65533;UH&#65533;&#65533;&#65533;&#65533;&#65533;&#65533;n(&#65533;&#65533;\&#65533;&#65533;&#65533;&#763;&#65533;&#65533;&#65533;~8&#65533;A&#65533;&#65533;Z&#65533;h&#65533;&#65533;&#65533;&#764;&#65533;{&#65533;&#65533;&#65533;&#65533;&#65533;&#65533;&#65533;&#65533;k&#65533;|&#65533;&#65533;{&#65533;&#65533;&#1783;&#65533;&#65533;R&#65533;6&#65533;&#65533;;&#65533;l&#65533;&#65533;k&#65533;&#65533;&#65533;&#65533;&#830;&#65533;{&#65533;&#65533;&#65533;&#65533;;G0&#65533;f=	&#65533;&#65533;9&#65533;6[&#65533;&#65533;{&#65533;b&#65533;&#65533;&#65533;&#65533;&#65533;&#65533;&#65533;&#65533;&#65533;+&#65533;.&#65533;O&#65533;&#65533;&#65533;&#65533;&#65533;&#65533;9&#65533;&#65533;&#65533;&#65533;&#65533;&#65533;&#65533;L&#65533;&#65533;;&#65533;\&#65533;&#65533;&#65533;&#65533;&#65533;&#65533;&#1256;",&#65533;$l&#65533;'&#65533;`&#65533;&#65533;&#65533;&#65533;&#65533;&#65533;w&#236;+&#232;;&#65533;4&#65533;&#65533;`&#829;&#65533;+&#65533;&#1819;<&#65533;&#65533;=\&#65533;&#65533;
&#65533;&#65533;&#65533;&#65533;F&#65533;&#65533;D<&#65533;&#65533;&#748;&#65533;&#1666;&#65533;K&#65533; Q	z&#65533;&#65533;O&#65533;Q,&#65533;&#65533;&#65533;&#65533;&#65533;&#65533;Z|&#65533;e&#65533;&#65533;1\&#65533;8&#65533;&#65533;&#65533;]l&#65533;&#65533;Z&#65533;:|&#65533;8<&#65533;;&#65533;3h|&#626;+&#65533;m&#65533;L&#65533;&#65533;&#65533;&#65533;&#65533;&#65533;y&#65533;}&#65533;&#65533;*&#514;|&#65533;&#65533;&#65533;&#65533;&#65533;&#366;&#65533;&#65533;&#65533;&#65533;&#370;&#65533;&#65533;&#458;&#65533;e&#65533;&#65533;9&#65533;&#65533;&#65533;&#726;&#65533;&#638;&#65533;&#65533;W&#48703;,&#810;	&#658;&#65533;&#65533;&#65533;&#65533;&#314;j&#65533;&#859;&#65533;&#65533;<&#546;&#1769;&#65533;&#722;&#65533;&#65533;&#65533;\&#525;&#65533;&#65533;P[&#65533;&#1324;&#65533;&#65533;L&#65533;8&#65533;&#764;&#65533;&#65533;
|&#65533;&#65533;|&#908;;&#65533;&#65533;&#65533;&#65533;&#65533;&#65533;&#65533;w|-&#65533;&#65533;&#700;&#65533;m&#65533;&#808;&#65533;&#65533;&#65533;&#846;,&#65533;&#65533;|&#65533;&#65533;<&#713;&#65533;&#65533;&#65533;&#65533;&#65533;:&#65533;&#65533;Ji&#65533;&#65533;&#65533;&#65533;&#65533; &#65533;&#1049;<8H&#65533;3&#65533;&#65533;&#65533;&#65533;I&#65533;&#65533;|&#65533;&#65533;&#65533;&#65533;&#65533;&#65533;Y&#65533;&#65533;<&#65533;x&#65533;&#65533;qJ&#65533;&#65533;\&#849;\&#65533;@&#65533;&#65533;&#65533;&#52917;&#65533;&#65533;&#65533;&#65533;3&#65533;]&#65533;\&#65533;&#65533;&#65533;&#65533;&#281;M&#65533;&#65533;	&#65533;U&#65533;&#65533;&#65533;M&#65533;&#65533;&#65533;&#65533;$&#65533;&#65533;&#65533;J}&#65533;=&#65533;&#65533;Pm&#65533;P&#65533;&#65533;YV}&#65533;6&#65533;&#65533;&#65533;&#65533;&#65533;&#65533;&#65533;&#65533;&#65533;&#65533;&#396;&#484;\&#65533;n+&#65533;E-&#65533;g&#65533;&#65533;G&#65533;&#65533;IM&#65533;K&#65533;&#1334;<&#65533;Q&#65533;}&#65533;v}&#65533;Y=&#455;&#65533;&#65533;5}&#65533;yM&#65533;&#65533;%&#65533;&#65533;K&#65533;0A&#65533;=&#65533;g&#65533;&#65533;&#1628;&#65533;j&#65533;&#65533;m&#65533;&#1291;M&#65533;&#65533;&#65533;q}&#65533;s=&#65533;w&#65533;&#65533;c&#65533;&#65533;y&#65533;&#65533;>&#65533;&#65533;&#65533;&#65533;&#1497;&#65533;&#65533;M&#1145;&#668;B]&#65533;T\&#328;&#1908;&#65533;&#65533;&#65533;&#65533;&#65533;&#65533;\&#1615;-&#1192;;&#1614;M&#65533;r}&#1624;&#65533;&#1627;&#65533;&#65533;&#65533;&#65533;&#65533;&#65533;z}&#609;]&#65533;&#65533;Jgd$&#65533;a&#65533;>&#65533;&#65533;&#65533;&#65533;&#1572;&#65533;o]&#65533;+&#65533;&#1461;&#65533;&#65533;&#65533;&#65533;&#65533; =&#65533;&#65533;&#65533;m&#1661;P&#65533;&#65533;]&#1949;&#65533;&#65533;&#65533;&#65533;UK&#65533;3`R&#65533; &#65533;l&#65533;0&#65533;g&#65533;<&#1732;&#65533;M&#65533;&#65533;m&#65533;7&#65533;&#65533;&#65533;l&#65533;&#65533;]&#65533;G&#65533;&#65533;&#65533;m&#65533;9&#65533;&#65533;&#65533;&#65533;&#65533;&#65533;&#65533;]&#65533;&#65533;&#65533;&#65533;&#1971;&#65533;&#65533;~&#65533;l~&#65533;a&#65533;*&#65533;&#65533;&#65533;&#65533;=&#65533;&#65533;&#65533;&#65533;**&#65533;&#65533;&#65533;^&#65533;&&#65533;&#65533;&#65533;n&#65533;&#1753;&#65533;k&#65533;&#65533;l&#65533;U&#65533;&#65533;6&#65533;&#65533;&#65533;U&#65533;}&#65533;&#65533;&#65533;:&#65533;;&#65533;&#65533;&#65533;&#65533;&#65533;&#876;&#65533;&#65533;]&#65533;.~&#65533;J&#65533;+&#65533;&#65533;K~&#65533;&#1900;&#65533;&#65533;&#65533;&#65533;7~&#65533;9&#65533;>&#65533;&#65533;&#408;&#65533;&#65533;&#829;&#65533;&#65533;&#729;&#65533;&#65533;E&#65533;&#65533;"&#65533;&#1583;&#65533;&#65533;&#65533;l&#65533;&#65533;0|&#1872;&#65533;&#65533;Q&#65533;&#65533;M^&#65533;-&#65533;&#65533;W&#65533;&#65533;b&#65533;&#65533;&#65533;#&#1688;&#65533;dK&#65533;&#65533;&#1756;&#65533;&#65533;&#65533;k&#65533;&#65533;&#65533;&#65533;I&#65533;&#65533;k&#65533;&#65533;S^&#65533;&#65533;&#65533;&#65533;R&#65533;&#65533;v~&#65533;x&#65533;&#65533;_p&#65533;|&#65533;&#65533;~&#65533;&#65533;^&#65533;!?&#65533;8&#65533;C&#1929;&#65533;V&#65533;g&#948;#.&#65533;&#65533;&#65533;L&#65533;&#65533;&#65533;&#65533;&#1903;N&#65533;n&#65533;-&#65533;W&#65533;&#40638;&#65533;_ &#1827;&#65533;&#65533;_&#65533;&#65533;,&#65533;D!&#65533;&#65533;&#65533;&#65533;&#841;S|&#681;&#65533;&#65533;&#65533;&#65533;&#65533;&#65533;,&#65533;(>&#65533;&#65533;&#65533;N&#65533;~&#65533;^&#1980;&#65533;&#65533;{&#65533;^&#65533;&#65533;l&#65533;&#65533;^&#65533;&#65533;i&#2021;&#65533;&#65533;&#65533;-&#65533;&#65533;N&#65533;&#65533;>&#65533;m.&#65533;q&#65533;RN&#65533;3>&#65533;&#65533;&#65533;&#65533;&#65533;~&#65533;&#65533;N&#65533;X&#65533;&#65533;Y}&#65533;&#65533;N&#65533;&#65533;~&#65533;n&#65533;&#65533;&#65533;&#65533;&#65533;>&#65533;s&#65533;&#65533;&#65533;>&#65533;&#65533;&#65533;&#65533;&#65533;&#65533;>&#65533;&#65533;&#65533;&#65533;&#65533;&#65533;&#65533;&#65533;&#65533;&#760;&#65533;&#65533;&#65533;&#65533;?&#65533;&#65533;&#65533;&#65533;&#65533;&#65533;D&#65533;&#65533;&#65533;&#985;&#65533;	&#65533;f&#65533;&#65533;h&#65533;&#65533;o&#65533;7&#65533;&#65533;&#65533;&#65533;>&#65533;	
&#65533;@&#65533;&#1654;&#65533;&#65533;$&#65533;&#65533;F?&#65533;n&#65533;&#65533;&#65533;&#65533;<&#65533;+&#65533;O5&#65533;&#65533;:&#65533;]&#65533;&#814;&#65533;&#974;&#65533;5o&#65533;9O&#65533;;&#65533;&#65533;8&#65533;O&#65533;_&#65533;%&#65533;%&#65533;&#65533;&#65533;&#65533;&#65533;&#65533; &#65533;	Q&#997;T?&#65533;&#65533;&#65533;&#65533;Y&#65533;&#1673;&#65533;&#65533;&#65533;&#65533;:/&#65533;]&#65533;&#65533;_&#65533;&#65533;V~&#65533;hf&#65533;&#65533;&#65533;&#65533;2&#65533;&#65533;&#65533;&#65533;&#65533;U&#65533;&#65533;&#65533;&#65533;&#973;&#65533;w&#65533;&#65533;&#65533;&#65533;&#65533;&#65533;&#65533;~&#65533;&#65533;&#65533;&#65533;q&#65533;&#65533;&#65533;&#65533;&#65533;/&#65533;j&#65533;&#65533;&#65533;&#65533;-/&#65533;&#65533;&#65533;&#65533;_&#65533;y&#65533;[&#65533;&#65533;&#65533;&#65533;&#65533;}&#65533;&#65533;&#65533;*&#65533;&#65533;|&#65533;&#65533;?&#65533;&#65533;&#65533;&#65533;5&#65533;&#65533;&#65533;?&#65533;&#65533;_&#65533;H&#65533;&#65533;&#575;&#65533;/&#65533;&#65533;J&#65533;3&#65533;&#65533;&#65533;&#65533;&#65533;O&#65533;&#65533;&#65533;&#65533;&#65533;&#65533;&#1010;&#65533;E&#65533;&#65533;&#65533;&#65533;&#65533;&#65533;&#65533;d@&#65533;O&#65533;&#65533;o&#65533;&#351;&#65533;&#65533;&#65533;&#65533;&#65533;&#65533;&#65533;&#65533;O&#65533;&#65533;&#65533;&#65533;&#65533;&#65533;&#65533;&#65533;o&#65533;&#65533;_&#65533;q&#65533;&#65533;&#65533;&#65533;j&#65533;2&#65533;&#65533;!X0A&#65533;&#65533;&#928;aX&#65533;C0#J&#65533;8&#418;21n&#65533;&#65533;&#65533;&#65533;G&#65533;C&#65533;$&#65533;&#65533;&#65533;I&#65533;)U&#65533;d&#65533;&#65533;&#65533;K&#65533;1e&#65533;&#65533;u&#742;&#65533;R&#65533;>y&#65533;4&#65533;&#65533;OHA)	Zt&#65533;Q&#65533;&#65533;
%e&#65533;&#65533;&#65533;S&#65533;&#65533;&#65533;N&#65533;&#65533;&#65533;U&#65533;{&#65533;n&#65533;&#65533;&#65533;&#65533;W&#65533;^&#65533;&#65533;[&#65533;+&#65533;&#65533;i&#362;&#65533;&#1238;&#65533;[9i&#65533;~}Swn\&#65533;y&#65533;&#65533;&#65533;&#65533;&#65533;_&#65533;t&&#65533;-&#1719;&#65533;&#65533;E&#65533;x&#65533;A&#65533;J&#65533;81&#65533;e&#65533;";n.&#65533;&#65533;sI&#65533;	E&#65533;=&#65533;&#65533;i&#65533;2k&#65533;d&#65533;&#65533;'P&#65533;F5&#65533;];&#65533;&#65533;m&#65533;Yu&#65533;]&#65533;&#65533;7\&#65533;&#65533;&#65533;&&#65533;Xq[&#65533;h&#65533;._\&#65533;&#65533;&#65533;&#65533;&#335;;&#65533;3}/&#65533;&#65533;'&#65533;&#65533;&#65533;=&#65533;e&#794;9&?RaI&#65533;&#65533;&#65533;L&#65533;&#65533;=&#65533;&#1389;u&#65533;&#65533;]&#65533;&#65533;&#65533;&#65533;&#65533;&#65533;&#65533;&#65533;g&#65533;n&#1922;&#1079;&#65533;L&#65533;:&#65533;&#65533;NAt&#65533;&#65533;&#65533;&#65533;k &#65533;&#65533;&#750;2&#65533;&#65533;&#65533;L&#65533;&#65533;&#65533;+&#65533;&#65533;&#65533;&#65533;I&#65533;&#65533;J4&#65533;&#65533;&#65533;&#65533;s&#65533;>&#65533;&#65533;&#65533;/?&#65533;&#65533;o@&#65533;&#65533;q&#65533;<,B&#65533;rL8{rH"&#65533;&#206;&#65533;&#65533;&#65533;pI&#65533;:&#65533;I(M#&#65533;D*&#65533;&E&#65533;m&#65533;&#65533;b&#65533;r&#433;&#65533;&#65533;&#65533;&#65533;&#65533;dKG&#65533;l&#65533;&#65533;&#65533;,r&#65533;&#65533;&#65533;d!&#65533;F;C!&#65533;&#65533;N<&#65533;&#899;&#65533;&#65533;&#65533;&#869;)&#65533;4&#1304;&#65533;&#65533;&#65533;&#65533;&#21852;&#65533;&#65533;&#65533;G&#65533;&#65533;&#65533;E&#65533;&#65533;&#65533;13%&#65533;-=:UK4&#65533;&#65533;LpS9&#65533;,UBT&#65533;\&#65533;N&#65533;&#65533;(O=&#65533;&#65533;O@k&#65533;l&#65533;B&#65533;uW^{&#65533;&#65533;W`&#65533;&#65533;&#65533;,&#65533;4&#65533;J&#65533;&#308;FPIu&#65533;&#65533;&#65533;NU&#65533;Tj&#65533;&#65533;&#65533;:QS&#65533;&#65533;&#65533;&#506;MH&#65533;X&#65533;&#1288;$Zm&#65533;&#1808;U&#65533;&#65533;`w&#65533;)&#65533;c!&#65533;M&#65533;d/&#65533;J&#65533;e&#65533;&#65533;&#65533;&#65533;g&#65533;&#65533;&#65533;H8&#65533;&#65533;&#65533;i&#65533;&#65533;+&#65533;"&#65533;\&#65533;&#65533;7&#65533;&#65533;&#65533;5w&#65533;u&#65533;&#65533;&#65533;b&#65533;&#65533;]&#65533;&#65533;&#65533;&#65533;&#65533;IcL&#65533;|yS&#65533;_g
8[&#65533;[.&#65533;Z&#65533;&#65533;12$&#65533;&#65533;&#1734;a&#65533;&#65533;q'&#65533;Sb&#65533;2zh&#65533;&#65533;&#65533;u&#65533;F&#65533;C&#65533;&#65533;?&#65533;&#65533;zK&#65533;&#65533;d&#65533;&#65533;K&#65533;&#65533;Nm&#65533;{&#65533;e&#65533;&#65533;.&#65533;5&#65533;&#65533;O&#65533;sv&#65533;&#65533;H&#65533;#&#65533;&#65533;6&#65533;m&#65533;&#65533;&#65533;&#37789;V6j{&#65533;&#65533;J&#65533;&#65533;&#65533;j2&#65533;V&#65533;&#65533;&&#65533;Z8W|&#65533; &#65533;&#65533;&#1454;&#65533;
*{&#65533;
&#65533;>[C&#65533;3&#65533;|&#65533;&#65533;j&#65533;mb&#65533;}t_&#65533;&#65533;n&#65533;&#65533;&#65533;z&#65533;J&#65533;v}@1&#65533;&#65533;&#65533;&#65533;s&#65533;&#65533;&#65533;&#1661;F|&#65533;&#65533;&#65533;(&#65533;&#65533;&#65533;&#65533;&#65533;&#65533;&#65533;&#65533;&#65533;&#65533;&#65533;&#65533;m&#65533;&#65533;&#65533;=&#65533;&#65533;y&#35031;~z&#43767;&#65533;z&#65533;K&#65533;{QP&#65533;&#65533;n&#1443;~@&#65533;&#65533;C&#65533;QsW}kyw?:&#65533;&#65533;&#65533;&#65533;&#713;&#65533;y@+/&#65533;&#65533;&#65533;&#65533;zt&#65533;&#65533;&#65533;&#65533;&#65533;&#65533;&#65533;&#65533;''&#65533;.&#65533;.{_&#65533;:A&#65533;l&#65533;&#65533;&#65533;&#65533;&#65533;&#65533;9&#65533;1ol&#65533;&#65533;w17&#65533;P&#65533;&#65533;H&#65533;
]&#65533;Bb&#65533;&#65533;1u:M6&#65533;s&#65533;@&#65533;5&#65533;+&#65533;K&#65533;&#65533;v0#&#65533;q4c&#65533;&#65533;"6&#65533;&#65533;l~:&#65533;&#542;>x&#65533;+&#65533;&#65533;Ve&#65533;&#65533;&#1477;&#65533;Q&#65533;c$c&#65533;H&#65533;k&#65533;x[]&#215; Q_&#65533;Q&#65533;&#65533;>"RpNid&#65533;&#65533;G'&#65533;&#1103;&#65533; &#65533;*&#1206;2&#65533;'&#65533;_&#65533;&#65533;!&#65533;&#65533;&#65533;Q&#65533;&#65533;&#65533;d%-9&#65533;&#65533;Q{\&#65533;UG?&#65533;&#65533;q$&#65533;&#65533;&#65533;5N&#65533;ASv,&#65533;]&#65533;DX&#65533;!&#65533;&#65533;D&#65533;+&#65533;&#65533;3&#65533;l&#65533;l&#65533;&#65533;&#65533;&#65533;&#65533;FF&#791;O&#65533;&&#65533;y&#65533;Z$S&#65533;&#65533;\3[8&#65533;&#65533;&#65533;&#65533;t&#65533;K&#65533;'[JQ&#65533;N&#65533;&#65533;&#65533;S&#65533;&#65533;J&#65533;)&#65533;&#65533;&#65533;&#65533;&#65533;&#65533;)KZ&#65533;xi&#65533;'39&#65533;&#65533;	=3&#65533;&#65533;&#65533;"-4S&#65533;&#65533;&#65533;g?&#65533;i&#65533;L#&#65533;&#65533;&#65533;
J&#65533;i&#65533;&#65533;<&#65533;&#65533;}(&#65533;&#65533;p&#65533;\Ae&#65533;&#65533;P O&#65533;p&#65533;&#65533;cG&#65533;)&#65533;&#65533;&#65533;&#65533;t_&#65533;$w&#1200;&#65533;"&#65533;W&#65533;H8L`~!&#65533;&#65533;)$m&#65533;O&#65533;&#1305;&#65533;@&#65533;&#65533;&#65533;EO&#65533;&#65533;&CxT0&#65533;&#65533;Li&#65533;(+&#1783;&#65533;6&#65533;T&#65533;Sd&#65533;&#65533;Kw>l&#65533;&#65533;&#65533;*L&#65533;(+&#65533;&#65533;Dm7&#65533;Nu&#65533;&#1246;&#65533;4n&#65533;&#65533;P)&#65533;C.E&#65533;&#65533;&#65533;&R&#65533;I&#65533;&#65533;:U&#65533;U&#65533;j_G&#65533;&#65533;P&#65533;&#65533;Q&#65533;jJ"&#65533;&#65533;&#65533;03&#65533;4^y&#65533;&#65533;6z~F&#65533; e-+2&#954;&#820;&#65533;Nh&#65533;{Qs&#65533;&#65533;O&#917;&#65533;&#65533;&#65533;E&#65533;&#65533;W&#65533;z3&#65533;&#65533;&#65533;&#65533;9&#65533;&#65533;&#65533;&#65533;&#65533;&#65533;&#65533;K;Y{&#65533;&#65533;&#65533;&#65533;Ds&#385;j&#65533;]2&#65533;&#65533;)&#65533;*Z&#65533;&#65533;v&#65533;&#65533;&#1958;&&&#1318;&#65533;&#65533;cz&#65533;`[{]&#65533;R&#65533;BY&#65533;J&#65533;&#1584;&#65533;j&#65533; keEC&#65533;&#31861;W&#42342;Z&#1883;Fv&#65533;&#65533;&#677;&#65533;6K&#65533;@&#65533;&#65533;&#65533;&#65533;B&#65533;V&#65533;&#65533;Z&#65533;t&#65533;&#65533;&#65533;.I&#65533;i&#65533;(v&#65533;2&#65533;9$&#65533;&#65533;&#65533;m&#65533;&#65533;nGBV&#65533;&#65533;&#65533;&#65533;Z&#65533;{&#65533;;\&#65533;j&#65533;z*$&#65533;BCK&#65533;&&#65533;&#65533;%&#65533;&#1296;X&#65533;mRT&#65533;uC&#65533;&#65533;`&#65533;&#1589;&#65533;&#65533;nC:&#65533;9&#65533;:i&#65533;%/&#65533;&#65533;*&#65533;&#65533;RV&#65533;J&#65533;&&#65533;&#65533;G,&#65533;&#65533;X&#65533;&#65533;&#65533;&#65533;R&#65533;&#65533;&#65533;8&#65533;&#65533;&#65533;oZ&#65533;H&#65533;g&#65533;8[:&#65533;&#65533;&#65533;&#65533;lf&#65533;&#65533;&#1232;I&#65533;g&#65533;\&#65533;~&&#65533;K^&#65533;{Alg4&#65533;&#65533;z&#65533;&#65533;[&#65533;&#65533;I*&#65533;5&#385;&#65533;
)&#65533;&#65533;,s&#65533;&#65533;^N&#65533;~&#65533;uc&#65533;&#851;>3,{&#65533;`&#65533;e&#65533;B&#65533;0&#65533;&#65533;yd|Rv&#65533;&#65533;&#65533;&#65533;&#65533;|j'&#65533;ze&#65533;	?&#65533;&#65533;*ky&#65533;p&#65533;k&#65533;3J&#65533;+&#65533;utu\&#65533;2S&#65533;&#65533;&#65533;&#65533;-m&&#65533;Lk&#65533;&#65533;.&#65533;b&#65533;ChdP#&#65533;#Zu&#65533;G&#65533;l&#65533;&#65533;&#65533;6&#65533;&#65533;B&#65533;<&#65533;&#1390;&#65533;or&#65533;+&#65533;B&#65533;q&#65533;|P&#65533;7?]&#65533;&#65533;12&#65533;5&#65533;r&#65533;b&#65533;[&#65533;&#65533;&#65533;&#65533;&#65533;&#65533;&#65533;&#65533;&#65533;-&#65533;&#65533;&#65533;&#65533;&#65533;+&#65533;
&#65533;N5qWh&#65533;]@&#65533;&#65533;&#65533;&#65533;\unsG&#65533;&#65533;&#65533;&#65533;&#65533;&#65533;o-A&#65533;&#65533;!&#65533;`&#65533;&#65533;&#65533;~]K&#65533;&#65533;+gy&#65533;&#65533;&#65533;&#65533;&#1211;&#1838;&#65533;&#65533;&#65533;aX&#65533;t&#65533;v&#65533;&#65533;&#65533;oK&#65533;'w&#65533;-&#65533;%&#65533;;&#65533;&#65533;}&#1080;&#65533;&#65533;&#65533;&#65533;&#65533;&p&#65533;&#65533;&#65533;&#65533;&#65533;&#65533;<&#65533;.&#65533;&#65533;&#65533;&#65533;Ni&#65533;&#65533;&#1787;&#65533;&#65533;&#65533;s&#65533;s&#65533;g&#65533;&#65533;jwx&#65533;&#65533;gR&#65533;&#65533;s&#65533;&#65533;&#65533;&#65533;t&#65533;&#65533;&#65533;N&#65533;u&#65533;I:&#65533;[;&#65533;V&#65533;&#65533;&#65533;&#65533;~x&#65533;'&#65533;_&#65533;&#65533;&#65533;na&#65533;&#65533;&#65533;&#65533;&#65533;&#65533;&#65533;&#65533;&#1262;&#65533;l?&#65533;&#65533;d&#65533;;&#1915;&#65533;&#65533;&#65533;&#65533;=&#65533;&#65533;&#65533;&#65533;&#537;&#1961;&#65533;&#65533;&#65533;&#65533;|&#65533;&#65533;Y@&#65533;z&#65533;&#65533;&#65533;]&#65533;&#1533;&#65533;&#65533;K3&#65533;@&#65533;-&#65533;&#65533;&#65533;y-.v3BF{B.&#65533;&#65533;&#65533;o&#65533;&#65533;z&#65533;&#65533;>nFE&#65533;&#65533;&#65533;X&#65533;G_2&#65533;&#65533;^&#65533;$'|*cw;&#65533;&#65533;+&#65533;gL&#65533;-]&#65533;5k&#65533;&#65533;&#65533;;w&#65533;&#1152;?&#65533;&#65533;&#65533;0&#65533;&#65533;&#65533;v&#65533;&&#65533;&#65533;&#65533;_&#65533;&#65533;&#65533;&#65533;&#65533;>&#43774;L&#1057;j&#65533;&#65533; &#65533;>&#54504;2&#40873;&#65533;&#65533;=&#65533;I&#65533;&#65533;&#65533;4&#65533;&#65533;@L&#65533;&#65533;&#1213;&#65533;c)&#65533;&#65533;y&#65533;?O&#65533;[&#65533;6&#65533;&#65533;?&#65533;&#65533;&#65533;#1&#65533;>&#65533;@&#65533; @&#65533;s&#65533;&#65533;&#65533;;&#65533;K=d&#65533;&#65533;&#65533;p&#65533;&#65533;&#1547;&#65533;	4,:&#65533;&#65533;&#65533;S&#65533;&#65533;&#65533;:d&#65533;Z&#65533;'&#65533;#&#65533;&#65533;X,&#65533;&#65533;&#65533;&#626;<\&#65533;*X>&#65533;&#65533;<&#65533;A0&#65533;&#65533;&#65533;=T=-k&#65533;&#65533;&#1256;&#65533;&#65533;+&#65533;&#65533;&#65533;&#65533;&#65533;3&#65533;&#65533;,
&#65533;&#65533;7&#65533;7]&#65533;&#65533;^b6)L&#65533;&#65533;Y&#65533;,&#1855;&#65533;DB&#65533;$/&#65533;&#65533;0LD&#65533;:@vk&#65533;{&#65533;&#65533;&#65533;&#65533;3DC&#65533;&#65533;+&#139;&#65533;",v&#65533;&#65533;;<B4K&#65533;o&#65533;9Q&#65533;&#243;a&#65533;e&#15666;&#65533;&#65533;sY&#65533;&#65533;
D-$&#65533;A&#65533;<&#65533;i&#65533;&#786;D&#65533;&#65533;&#65533;ZD+&#65533;/2&#65533;&#65533;&#65533;&#65533;Dw&#65533;D&#65533;c&#65533;&#65533;%&#65533;D&#65533;&#65533;&#65533;&#65533;&#65533;tF&#65533;[&#65533;f>8&#65533;&#131;SV&#1343;@&#65533;En,Dd:DD&#65533;EEt&#65533;&#65533;qD,&#65533;2&#65533;&#65533;d&#65533;Do
B<&#65533;
<&#65533;$LFe&#298;c&#65533;1h&#65533;[)&#65533;S&#373;I8&#1200;&#65533;&#65533;&#65533;F+8&#65533;n&#65533;&#65533;o&#65533;p&#65533;&#65533;&#65533;&#65533;q,GsD*&#65533;KG_F&#65533;b&#65533;7"\&#65533;"&#65533;G%&#65533;CJk&#65533;}&#65533;&#65533;p9&#65533;&#1706;Fk4&#65533;*$5j3&#516;&#65533;)&#65533;&#600;&#483;&#65533;&#65533;*@&#65533;&#65533;I&#65533;$GI1&#65533;&#65533;&#65533;H&#65533;&#65533;&#65533;v&#652;&#65533;b&#65533;|&#65533; &#65533;$6&#65533;[&#65533;v&#65533;&#65533;+r&#65533;&t$/&#65533;&#65533;&#65533;(+&#65533;CI&#2026;&#65533;VD>&#65533;K>&#65533;&#65533;F&#65533;K&#65533;&#65533;V8&#710;&#65533;&#605;\&#65533;N&#65533;IF&#65533;&#631;d&#65533;&#65533;u&#65533;D&#65533;$Jx|4&#826;[&#65533;&#65533;&#65533;$IG&#65533;1 KE&#65533;&#65533;3&#65533;`I&#65533;B&#65533;W&#727;&#65533;E&#65533;,&#756;|&#542;&#65533;Ld&#65533;0&#65533;	&#65533;&#65533;&#65533;&#65533;J&#65533;F&#65533;&#65533;K&#65533; J&#65533;&#65533;&#65533;&#65533;\&#447;,&#65533;N&#65533;&#65533; L&#65533;;L/&#65533;M&#1644;&#65533;&#65533;K&#65533;&#65533;l&#816;|L*&#65533;L&#1964;&#65533;S&#735;&#65533;&#65533;&#65533;&#65533;&#65533;L&#868;H&#65533;&#830;&#65533;&#65533;L4$M6d&#65533;&#65533;&#65533;&#65533;&#65533;&#65533;:&#65533;L&#65533;&#65533;J&#65533;t&#65533;&#65533;&#65533;&#1620;&#65533;&#65533;L&#65533;@&#65533;-&#65533;&#65533;&#65533;&#65533;&#65533;&#881;Nz&#65533;$&#923;t&#734;4&#952;D&#65533;<&#65533;&#65533;&#65533;v&#65533;&#65533;$(&#65533;&#1356;&#65533;3{C&#65533;J&#65533;&#65533;&#65533;&#65533;3L&#65533;&#65533;N:CP&#65533;J,&#65533;Fk&#65533;M&#65533;O	%&#1009;&#65533;&#840;&#65533;L&#65533;T&#65533;&#65533;&#65533;&#609;&#65533;&#65533;&#65533;L&#65533;&#65533;@0C&#65533;&#65533;&#240;&#65533;&#65533;&#65533;&#65533;&#65533;&#65533;x&#65533;N&#65533;&#65533;'j&#65533;&#65533;s&#65533;B&#332;&#65533;?&#65533;&#65533;\&#65533;eP&#65533;&#65533;&#65533;&#65533;
&#65533;&#65533;I&#65533;$O&#65533;&#65533;&#65533;&#65533;&#65533;4 &#65533;C&#65533;&#65533;D&#65533;,&#207;J&#65533;&#65533;&#65533;N&#65533;&#65533;&#65533;[&#65533;&#65533;&#65533;O&#65533;&#65533;&#65533;
t&#65533;&#65533;$&#65533;8'|&#65533;&#65533;&#65533; U&#65533;&#65533;&#1392;&#65533;&#181;C&#65533;	-&#65533;
%&#965;&#65533;P<}R=uR(&#65533;Rt\@&#65533;&#65533;&#65533;`4C;PC&#65533;,M#Q&#65533;&#65533;]&#65533;ac0&#65533;1i4I&#65533;&#65533;)6&#65533;TLuP&#65533;&#65533;&#65533;!&#65533;&#65533;9&#65533;&#65533;:=&#65533;<=&#65533;&#65533;:&#65533;&#65533;SN&#65533;&#65533;&#65533;A&#65533;&#65533;J&#65533;&#65533;BET.&#65533;N/&#65533;GW&#65533;&#65533;I]&#65533;C&#306;"V&#65533;&#170;&#65533;&#65533;\S|Sb=&#65533;W$&#65533;O]VO&#65533;F&5U&#65533;&#65533;&#1272;B@	QB&#65533;V&#65533;&#65533;&#65533;C&#65533;&#65533;.%E&#65533;&#65533;&#1168;R&#65533;&#65533;&#65533;V&#65533;Pi&#65533;&#65533;JKEVc5&#65533;&#65533;&#65533;T&#65533;M9eVz&#65533;W&#65533;&#65533;V|&#65533;Vy&#199;&#65533;&#65533;VQ&#1134;&#65533;V&#65533;X&#65533;&#65533;q2&#65533;<t&#65533;&#65533;4&#65533;I&#65533;<&#65533;&#65533;&#65533;&#65533;Q(<W&#65533;	c&#65533;&#65533;&#65533;&#65533;v&#65533;&#65533;M&#65533;W&#65533;&#65533;Xg&#65533;&#65533;g&#65533;&#65533;&#65533;|&#65533;T&#65533;&#65533;UN3i1&#65533;&#65533;&&#65533;&#65533;VZQ&#65533;&#65533;Q&#65533;V[u&#65533;b&#65533;GP&#65533;Y&#65533;:Ia5P&#65533;uW&#65533;&#65533;x&#65533;+0&#1699;}I&#65533;Y&#65533;-&#65533;4&#65533;MY9&#65533;Z&#65533;&#65533;&#65533;&#65533;V&#65533;&#65533;K.m&#65533;&#65533;&#1051;&#65533;&#65533;6&#65533;&#65533;|&#65533;?&#65533;&#65533;+z&#65533;&#65533;%Z&#65533;&#65533;X&#65533;&#65533;&#65533;&#65533;$R&#65533;&#65533;M&#65533;&#65533;&#65533;>=&#1603;U&#65533;&#65533;[M!X-&#65533;&#65533;&#65533;&#65533;&#65533;H&#65533;=&#65533;lX&#65533;&#65533; &#65533;&#65533;&#65533;&#65533;iBsu&#65533;&#65533;&#1140;][w&#65533;T&#65533;&#65533;&#1848;&#65533;&#65533;&#65533;}&#65533;R]Z&#65533;&#65533;VBkO&#65533;[k&#65533;[&#65533;56A&#65533;b&#65533;:&#65533;&#65533;1&#65533;}Q&#65533;&#65533;Nrm&#65533;&#65533;}M&#65533;J&#65533;y\&#65533;&#65533;&#1821;s&#802;&#65533;(&#65533;M&#653;[&#65533;&&#65533;\&#65533;&#65533;&#65533;-a&#65533;&#65533;8&#65533;&#65533;]l&#65533;&#65533;&#65533;(&#65533;&#65533;&#65533;y&#65533;N&#65533;&#65533;l]&#65533;[&#65533;?$&#65533;a8&#65533;&#65533;W&#65533;&#65533;]&#65533;e&#65533;f&#65533;&#1828;&#65533;\{&#1975;d&#65533;e(z&#65533;&#65533;&#65533;A%&#65533;&#65533;&#65533;Y&#65533;5&#65533;f&#65533;^F&#65533;&#2001;$&#65533;&#65533;&#65533;=&#65533;&#65533;%&#65533;EV-&#65533;&#65533;&#65533;&#65533;&#65533;]&#65533;-_&#65533;e&#1416;dD&#65533;&#65533;&#65533;\&#65533;r&#65533;@U&#65533;&#1125;1&#65533;&#65533;Z&#65533;&#65533;8&#65533;_E5E&#65533;a]&#131;&#65533;o&#65533;9&#65533;	&#65533;&#1648;0&#65533;&#65533;&#65533;&#65533;~&#65533;V`&#65533;a&#65533;&#65533; K\&#1721;&#65533;V6&#65533;	&#65533;&#65533;
&#65533;`&#65533;k^&#65533;!&#65533;S!&#65533;&#65533;&#65533;&#65533;&#65533;&#65533;&#1647;&#65533;_g&#65533;&#65533;&#65533;0P&#65533;B/`&#65533;&#65533;%&#65533;&#65533;&#65533;&#65533;]`&#65533;b0&#65533;&#65533;y&#65533;I&#65533;M=&#65533;&#65533;&#19115;&#65533;&#65533;&#65533;&#65533;y&#2024;&#65533;R&#65533;&#65533;&#65533;&#65533;J&#65533;-Ll&#65533;5&#65533;&#65533;&#65533;&#65533;25&#65533;&#65533;&#65533;&#65533;&#65533;&#65533;M&#65533;b&#65533;a&#65533;c/F&#65533;&&#65533;&#65533;l&#65533;[e:&#65533;{&#65533;F&#65533;&&#65533;&#65533;&#65533;&#65533;(?&#65533;K&#65533;R&#65533;+&#65533;V&#65533;&#65533;G&#65533;S3pm&#65533;~b&#65533;&#65533;]&#65533;d"&#65533;bB~aC.RN&#65533;\&#65533;&#65533;&#65533;C4&#65533;!G>&#65533;9xD&#65533;L&#65533;7&#65533;&#65533;-b&#65533;&#65533;&#65533;p&#65533;&#65533;&#65533;Y&#65533;tb%;'\eV&#65533;bWneX&#65533;&#65533;&#65533;e&#65533;1&&#65533;l&#65533;I3&b&#65533;&#65533;&#65533;*&#65533;&#65533;]b&#65533;&#65533;K&#65533;W&#65533;&#65533;K&#65533;@&#65533;&#1376;Ff%,[<v&#65533;'&#65533;&#65533;d*&#65533;.p&#65533;h&#65533;f&#65533;gkN&#65533;e&#65533;&#65533;m&#65533;&#65533;n&#65533;e&&#65533;&#65533;X[&#65533;&&#65533;r6gSQq%f&#65533;&#65533;e$&#65533;gR$&#65533;&#65533;%&#65533;&#65533; 8&#65533;B}h&#65533;&#36926;&#65533;&#677;ey&#65533;&#65533;&#65533;&#65533;ey&#65533;d&#65533;&#65533;&#65533;_&#65533;&#65533;x&#65533;&#65533;TY&#65533;&#65533;h&#65533;&#65533;9&#65533;&#65533;Z-ef&#65533;&#65533;&#65533;&#65533;c`&#65533;&#65533;&#65533;,&i&#65533;&#65533;&#1462;&#65533;.i&#65533;&#65533;X&#65533;&#65533;E&#65533;&#65533;&#65533;&#65533;f&#65533;x&#65533;^&#65533;N&#65533;&#65533;&#65533;&#65533;a&#65533;c#F&#65533;\\&#65533;S&#65533;&#65533;&#65533;&#65533;cW&#65533;yv]&#65533;&#65533; &#65533;&#65533;j&#65533;Qk&#43302;&#1851;~&#44557;&#65533;N&#65533;\i&#65533;&#65533;&#65533;\N&#65533;t&#65533;e&#65533;&#65533;&#65533;&#65533;u&#65533;&#65533;-&#65533;&#65533;&#65533;&#65533;D&#65533;B&#65533;^&#65533;&#65533;h&#65533;&#65533;&#46907;&#65533; &#65533;&#65533;.~&#65533;j&#65533;eD>i&#65533;v&#1769;&#65533;k&#65533;&#65533;e&#65533;u&#65533;&#65533;&#65533;&&#65533;&#65533;&#65533;O&#65533;V&#65533;"N
&#65533;&#65533;UI&#65533;j'&#65533;&#65533;Komi&#65533;P&#65533;&#65533;5j&#65533;-&#65533;NA&#65533;&#65533;l&#65533;&i	&#65533;l&#65533;Fi&#65533;&#65533;I&#65533;&#65533;&#65533;&#65533;&#65533; \&#65533;j&#65533;&&#65533;^&#65533;&#65533;Rh&#65533;v@&#65533;f&#65533;&#65533;\&#65533;m&#65533;&#65533;^v&#65533;h&#65533;v&#65533;&#65533;&#2006;&#1865;	&#65533;&#65533;h&#65533;&#65533;f&#65533;&#65533;o&#65533;t&#65533;V<&#65533;N&#65533;q&#65533;&#65533;&#65533;&#65533;nN&#65533;A,&#65533;&#65533;_[?^}&#65533;&#65533;&#65533;&#65533;&#65533;&#65533;&#1631;&#65533;&#65533;6n&#65533;>n&#65533;&#65533;&#65533;-h&#65533;&#65533;&#65533;&#1088;n(&#65533;p&#65533;&#65533;&#65533;&#65533;j&#65533;&&#65533;&#182;&#65533;&#65533;F&#65533;p&#65533;&#65533;&#65533;&#65533;&#65533;m!p0&#65533;o&#1632;&#65533;&#65533;&#65533;&#65533;&#65533;^&#65533;&#65533;&#65533;9;&#65533;&#65533;
&#65533;p	[&#65533;p"wn&#65533;&#65533;&#65533;&#65533;oq&#65533;&#65533;Q&#65533;v&#65533;&#65533;kD&#65533;&#65533;)&#65533;-]&#65533;&#65533;&#65533;&#1460;X&#65533;t&#65533; &#65533;p#}&#65533;X.r&#65533;4&#65533;P)&#65533;&#65533;&#65533;&#65533;&#65533;$G%Wr,U&#65533;F&#65533;O&#65533;)&#65533;&#65533;cPFJ&#65533;&#65533;$a&#65533;r&#65533;V&#65533;-d&#65533;&#65533;&#65533;4t6G&#65533;5&#65533;8o&#65533;&q&#65533;&#65533;s*'&#65533;&#65533;&#65533;f&#65533;>&#65533;&#65533;k&#1910;@&#65533;&#65533;&#65533;M6&#65533;&#65533;&#65533;otw&#65533;#&#65533;tY&#65533;&#65533;6&#65533;&#65533;$&#65533;tK&#65533;&#65533;&#1294;&#65533;t&#65533;&#65533;<O&#65533;)&#65533;&#65533;P&#65533;<&#65533;&#65533;6s&#65533;z&#65533;9&#65533;&#65533;&#65533;&#65533;Ugu&#65533;&#65533;&#65533;W&#65533;1&#65533;&#65533;&#65533;&#65533;u[&#65533;&#65533;&#65533;Mrm&#65533;vo&#65533;&#65533;%wO"%Fp&#65533;MoG_?l&#65533;&#65533;Hbowj1&#65533;&#65533;&#65533;G&#65533;&tCo&#65533;$[&#65533;V&#65533;v~_tlW&#65533;o&#65533;n&#65533;o&#65533;%&#65533;a&#65533;mN&#65533;&#65533;&#65533;]vww&#65533;&#65533;&#65533;&#65533;M&#65533;%&#65533;&#65533;z7$g&#65533;&#65533;&#65533;&#65533;1&#65533;&#65533;i7iI'&#65533;ws&#65533;/y\w{I&#65533;?M&#65533;s&#65533;&#65533;t&#65533;nSF&#65533;&#65533;uG&#65533;x&#65533;&#65533;&#65533;&#65533;]&#65533;&#65533;x&#65533;+W&#65533;&#65533;v&#65533;&#65533;&#65533;~rkxx&#65533;Oz&#65533;?&#65533;&#65533;&#65533;&#65533;`Wx`&#936;&#65533;A&#65533;&#65533;&#65533;&#65533;&#65533;&#65533;&#65533;&#65533;1<&#65533;tz&#65533;&#65533;&#65533;ZK&#65533;,+&#65533;&#65533;&#65533;?d2_V9-z&#65533;&#65533;P&#65533;&&#65533;&#65533;W&#65533;Efz&#65533;/&#65533;)#q^&#65533;t&#65533;t&#65533;&#65533;z&#65533;&#65533;&#65533;a&#65533;&#65533;of%I&#65533;&#65533;&#65533;B&#65533;h&#65533;0&#65533;&#1776;&#65533;'&#65533;&#65533;&#65533;&#65533;&#65533;&#65533;&#65533;o[&#65533;&#65533;|&#65533;&#65533;s&#65533;G&#65533;&#957;{&#65533;&#65533;{u&#65533;x&#65533;|&#65533;-v&#65533;7v'&#65533;-Wk.&#65533;&#65533;&#65533;Bm|&#65533;&#65533;W&#65533;O&#60615;&#65533;&#65533;&#65533;y&#65533;&#65533;&#65533;&#65533;&#65533;&#65533;&#65533;7w&#65533;&#65533;&#65533;&#65533;&#65533;&#65533;OY9&#65533;&#65533;&#65533;&#65533;&#65533;Kb&#65533;&#65533;G&#65533;o} &#65533;&#65533;&#65533;Tt&#1631;&#65533;&#65533;G&#65533;&#65533;&#65533;&#65533;&#65533;&#65533;~&#65533;&#65533;&#65533;&#65533;&#65533;&#65533;_&#65533;&#65533;F&#65533;X&#65533;r&#65533;o&#65533;&#65533;&#65533;ta/}&#65533;e&#65533;&#65533;y&#65533;/&#65533;&#199;~&#65533;n&#65533;&#65533;&#444;&#65533;&#65533;&#65533;a&#65533;(QN)hp
&#65533;&#65533;2$&#65533;&#65533;!&#65533;''F&#65533;&#65533;&#65533;	&#395;q&#65533;&#65533;&#990;&#65533;"G&#65533;)	&#65533;&#18068;%G&#65533;&#65533;c%&#788;hf&#1196;y&#65533;%&#65533;?9[&#65533;&#65533;i&#65533;&#65533;&#65533;71Uj&#26467;J&#65533;&#65533;A&&#65533;hSdN&#65533;&#1708;jY&#65533;e&#65533;r&#65533;j&#65533;&#65533;U&#65533;]&#336;)&#65533;&#65533;,&#1716;j&#65533;&#65533;E&#1430;-\.Y&#65533;&#1197;k&#65533;&#65533;,y&#65533;&#65533;&#65533;&#65533;W/&#3585;&#65533;.l&#65533;0&#65533;&#65533;&#65533;&#65533;Xd&#65533;&#65533;&#65533;&#65533;&#402;'7&#65533;hY&#65533;<&#65533;pJ5g&#65533;x`j&#65533;ZT4h&#808;oN&#65533;&#65533;&#65533;3S&#65533;I&#65533;&#1182;-;&#65533;&#65533;&#65533;`M&#65533;+U&#65533;X&#65533;&#65533;{'k|-r&#65533;&#65533;&#65533;&#65533;e^W&#65533;a&#65533;&#65533;&#65533;C&#65533;n&#65533;o&#65533;&#65533;!g&#65533;N&#65533;&#65533;w&#65533;&#65533;&#65533;&#65533;&#65533;hYI&#65533;&#65533;:7wvms&#65533;z&#65533;F&#65533;&#1071;&#65533;h&#65533;&#65533;&#65533;&#65533;&#65533;&#65533;&#65533;&#65533;&#65533;k&#65533;&#65533;ZS&#65533;&#65533;&#65533;o5&#475;p&#65533;u\r.&#65533;s&#65533;]7&#65533;j&#65533;ad&#65533;!&#65533;@&#1621;&#1928;&#65533;&#65533;w^)&#65533;&#65533;{&#65533;&#65533;&#1162;&#65533;wj&#65533;&#65533;&#65533;_m&#65533;&#65533;&#65533;m&#65533;&#65533;&#65533;T&#65533;&#65533;&#65533; &#65533;2X&#65533;YIB(&#65533;r&#65533;9Y&#65533;&#65533;&#65533;e&#65533;&#65533;qh&#65533;&#65533;&#65533;m&#65533;e&#65533;RIU"&#65533;(61&#65533;&&#65533;e&#65533;'&zFc&#65533;C&#65533;&#65533;fq*&#65533;&#65533;7&#65533;&#65533;&#65533;j>&#65533;S8&#65533;&#1574;JR&#65533;&#65533;[iH:X&#65533;&#65533;&#65533;.&#65533;&#65533;L6	&#21777;&&#65533;&#65533;A\V&#65533;vWv&#65533;eA&#65533;v&#65533;ey_&#65533;(*&#65533;&#65533;&#65533;&#65533;f&#65533;kn&#65533;&#65533;&#65533;&#65533;&#65533;&#65533;&#65533;&#65533;&#65533;}3&#65533;i&#65533;$&#65533;&#65533;&#65533;&#65533;&#65533;x&#65533;&#65533;	z&#65533;&#65533;&#65533;&#65533;hlq&#65533;:
&#65533;s5&#65533;&#65533;&#65533;F&#727;&#65533;&#65533;vw%&#65533;&#65533;y&#65533;&#65533;az&#65533;2&#65533;&#65533;).&#65533;&#65533;&#65533;c&#65533;u&#65533;&#65533;&#1628;]&#65533;&#65533;p&#65533;&#65533;=&#65533;&#65533;cJ	&#65533;&#65533;(&#65533;&#65533;&#65533;(&#65533;&#65533;2-&#65533;&#65533;&#65533;%&#65533;&#65533;r&#65533;&#1542;cZ-&#65533;&#65533;B6Y&#65533;&#65533;2&#65533;&#65533;&#18346;&&#507;&#65533;x+&#65533;&#65533;UkY&#362;&#65533;&#65533;&#65533;&#65533;w&#65533;|@&#65533;&#65533;l&#65533;&#65533;&#65533;&#65533;d&#65533;{&#65533;&#65533;&#65533;<-&#65533;v&#65533;i&#65533;x	MXw
G,&#65533;&#65533;
&#65533;&#65533;M&#65533;[&#65533;Q&#65533;<&#65533;&#65533; &#65533;&#1763;&#65533;&#65533;Z&#65533;r&#65533;*/&#65533;5&#740;1&#65533;/&#65533;&#65533;&#65533;|&#65533;X%hs&#65533;:&#65533;|&#65533;&#65533;3&#65533;A;&#65533;&#65533;&#65533;G#}"&#65533;Jg&#65533;&#65533;&#65533;OGM&#316;r&#65533;&#65533;&#65533;&#65533;&#65533;8&#65533;a{&#65533;&#65533;&#65533;	[&#65533;&#65533;g&#65533;&#65533;V&#65533;&#1964;&#65533;n&#65533;&#65533;s&#65533;s#}&#65533;&#65533;DOL&#65533;&#65533;'&#65533;&#65533;&#65533;&#1985;&#65533;j&#65533;&#65533;!D&#65533;&#65533;&#65533;&#65533;n&#65533;\&#65533;&#65533;8&#65533;`?&#65533;N&#65533;&#65533;&#65533;&#65533;SQ~&#65533;&#65533;f&#65533;&#65533;&#65533;&#65533;oY&#65533;:&#65533;|&#65533;7&#1893;&#65533;&#65533;&#65533;&#1941;&#65533;&#65533;4&#65533;&#65533;&#65533;&#65533;&#65533;&#65533;&#65533;&#65533;&#65533;w&#65533;<&#65533;&#65533;&#65533;&#65533;&#65533;&#65533;&#65533;G~&#65533;&#65533;2&#65533;&#65533;<&#65533;E&#1951;&#65533;&#65533;&#65533;8&#65533;-&#65533;&#65533;&#65533;&#65533;)&#65533;p&#65533;{&#65533;&#65533;&#65533;&#65533;n}&#65533;{&#65533;+&#65533;"&#65533;*&#65533;&#65533;&#65533;@&#65533;&#65533;&#65533;|7$&#65533;e&#65533;}z&#65533;&#65533;&#65533;&#65533; &#65533;&#65533;i&#65533;~&#65533;&#159;&#65533;RX$&#65533;yc&#65533;&#65533;&#65533;4->f[R&#65533;&#65533;&&#65533;j&#65533;&#65533;Y]&#65533;&#65533;&#65533;:J&#65533;&#65533;&#65533;1&#1595;&#65533;-&#65533;yh&#65533;J&#1366;h&#65533;&#65533;&#65533;&#65533;'#L&#65533;&#65533;,Z.&#65533;&#65533;&#65533;&#65533;&#65533;&#65533;&#65533;<&#65533;A&#65533;&#65533;&#65533;&#65533;D&#65533;`&#1513;&#65533;&#65533;&#65533;&#65533;`&#1096;&#65533;-X&#65533;b1kb&#65533;&#65533;e5&#65533;KP&#65533;#a&#65533;&#65533;4&#65533;&#65533;&#65533;&#65533;&#65533;^lW&#65533;&#65533;&#65533;0&#65533;q&#65533;d,&#65533;&#1002;&#65533;&#65533;n&#65533;&#65533;^v0&#65533;!&#65533;5&#65533;&#65533;J&#65533;X&#65533;&#65533;&#65533;T&#65533;&#65533;y|e&#65533;8HE&#65533;&#65533;&#65533;i&#65533;&#65533;&#65533;&#65533;HY&#65533;+&#65533;&#65533;&#65533;S&#65533;&#65533;&#65533;&#65533;!&#657;[Y&#65533;&#65533;&#65533;XI&#65533;&#65533;&#65533;e&#65533;V&#65533;CO6,!&#65533;\&#65533;&#65533;&#65533;hJ&#65533;&#65533;M|&#65533;&#65533;&#65533;+a&#65533;&#65533;&#65533;&#65533;x&#65533;&#65533;&#65533;mI&#65533;[.&#65533;S&#65533;b/O&#65533;&#65533;>*EP&#65533;L&#65533;=&#65533;&#65533;|2&#1234;&#65533;|&&#65533;**RR&#65533;&#65533;w&#65533;N&#65533;&#65533;#G&#65533;Qp&#65533;g8&#65533;iA&#65533;&#65533;&#65533;LQa:&#65533;&#65533;*w&#65533;i&#65533;U&#65533;&#65533;&#65533;&#65533;A&#1359;&#65533;&#65533;<&#65533;21&#65533;&#65533;&#65533;E&#65533;&#65533;&#65533;&#65533;Lg&D&#1260;u&#65533;5&#1247;)t&#65533;&#65533;C&#65533;&#65533;&#65533;J&#65533;@&#65533;&#65533;}%E)
2&#65533;]&#65533;&#65533;&#65533;c&#65533;F&#65533;7Ox2&#65533;H)-_&#65533;&#1299;&#65533;&#65533;&#65533;&#65533;J]&#65533;$&#65533;&#65533;&#65533;&#65533;&#65533;f&#65533;2PN&#65533;&#65533;&#65533;&#65533;!4&#65533;
&#65533;qm&#65533;&#65533;XC&#65533;&#65533;q&#65533; &#65533;J]&#65533;&#11690;&#65533;vr&#65533;&#65533;&#65533;g&#65533;&#1384;&#65533;S&#65533;\&#6655;jV&#65533;&#65533;Yd5&#65533;&#65533;&#1064;&#1434;&#65533;&#65533;&#65533;n-Z&#65533;Z&#65533;6&#65533;&#65533;&#65533;{&#65533;]&#65533;&#65533;&#65533;V&#58735;~&#65533;&#65533;a&#65533;WK\&#65533;j!&#65533;&#65533;&#65533;>&#65533;K&H8&#65533;&#65533;&#65533;"!&#65533;U&#65533;N&#65533;&#65533;&#65533;{&#65533;\&#65533;&#65533;Y*&#65533;&#65533;&#65533;&#65533;&#65533;g&#65533;FM&#65533;2&#65533;&#65533;,UQO&#65533;MT5&#65533;zu&#65533;kw&#65533;&#65533;&#65533;V&#65533;&#65533;&#65533;&#65533;V^&#65533;I&#65533;&#65533;%U&#65533;o&#1120;E&#65533;&#65533;&#65533;&#65533;&#65533;Xa&#65533;ZV&#65533;&#65533;&#1886;BB	]&#65533;~&#65533;:&#65533;\&#65533;4&#65533;z&#65533;&#65533;&#65533;&#65533;&#65533; a&#65533;&#65533;W&#65533;7&#65533;p`&#65533;&#65533;B&#65533;,?T&#65533;*&#65533;&#65533;&#65533;&#65533;&#65533;&#65533;&&#65533;kC&#65533;&#65533;2&#65533;&#65533;&#65533;t&#65533;&#65533;&#65533;&#65533;&#65533;&#65533;-&#65533;&#65533;5&#65533;&&#65533;fk&#65533;Sm&#65533;&#65533;&#65533;&#65533;&#1390;&#65533;#&#65533;
&#65533;&#65533;&#65533;6&#1067;&#65533;&#65533;&#1714;&#65533;&#65533;&#65533;=&#65533;9&#65533;&#65533;E&#65533;z&#65533;H0&#65533;'&#1786;&#65533;&#65533;&#33909;&#65533;&#65533;-&#65533;&#65533;&#65533;&#65533;&#65533;F&#65533;7&#65533;&#65533;5&#65533;&#65533;&#65533;&#1425;c&#65533;5&#65533;&#65533;&#65533;+&#65533;W&#65533;&#65533;F&#65533;&#65533;&#65533;&#65533;d&#65533;2&#65533;&#65533;-!&#65533;w&#65533;&#65533;&#65533;f&#65533;&#65533;z&#65533;&#65533;&#646;&#65533;&#65533;9&#65533;3nY&#65533;&#65533;I/&#65533;&#65533;dN&#65533;&#65533;V&#65533;&#1421;&#65533;&#65533;=.&#65533;C&#65533;g9&#65533;&#65533;&#65533;w&#65533;&#65533;&#65533;&#65533;t&#65533;&#65533;&#65533;&#65533;&#65533;G&#65533;&#65533;Y&#65533;LY&#65533;&#925;:o&#65533;e&#65533;&#65533;2&#65533;o&#65533;	
&#65533;&#65533;r&#518;d&#65533;9&#65533;#&#65533;r&#65533;G-&#65533;&#65533;m&#65533;jL[&#1387;&#65533;m&#65533;q&#65533;&#65533;@'~&#65533;&#65533;5&#65533;&#65533;&#65533;&#65533;E&#65533;{&#65533;&#697;l,fh&#65533;&#412;&#65533;tC7W z&#65533;&#65533;uDFk&#65533;&#65533;lfS&#65533;&#65533;&#65533;&#65533;&#65533;&#65533;Mmk_&#65533;4&#65533;&#65533;&#65533;&#65533;_kA&#65533;&#65533;&#65533;>^&#65533;#nn&#65533;&#65533;&#65533;&#65533;&#65533;&#65533;3&#65533;w&#65533;&#65533;&#1810;7B&#65533;&#65533;&#65533;&#65533;&#65533;m&&#65533;&#65533;E&#65533;oh&#65533;3&#65533;x&#65533;&#65533;Tplg;&#65533;OfoIln&#65533;&#65533;>\&#65533;j&#65533;&#65533;W&#65533;b&#65533;&#65533;&#65533;&#65533;beV&#65533;Mi&#65533;&#65533;&#65533;&#65533;&#65533;&#65533;fAnc'&#65533;&#65533;&#65533;5&#65533;S&#65533;o&#65533;&#65533;&#65533;&#65533;&#65533;~&#65533;&#65533;&#65533;&#65533;v&#65533;U&#65533;&#65533;,c&#65533;U&#65533;[&#1310;=&#65533;y&#65533;&#717;L&#65533;&#65533;YGO&#65533;Kw&#65533;&#65533;&#65533;m<&#65533;&#270;&#65533;EJ&#65533;Z&#65533;;[&#65533;&#65533;z&#65533;^&#65533;&#65533;&#65533;+X&#65533;&#65533;&#65533;n&#65533;(&#65533;&#65533; nb&#65533;a&#65533;&#65533;&#65533;&#65533;@&#65533;&#65533;&#1049;	&#65533;&#65533;+&#65533;&#65533;K&#65533;&#65533;A&#65533;[1&#65533;K&#65533;&#65533;#&#1268;_&#65533;~&#65533;o_&#65533;.p&#65533;;&#65533;&#324048;&#65533;}k<>&#65533;FH&#65533;&#65533;&#65533;&#179;&#65533;&#65533;&#65533;&#65533;&#65533;&#65533;L&#65533;<&#65533;$&#65533;&#65533;qS-Ek&#65533;&#1517;&#65533;w&#65533;&#65533;&#65533;&#65533;5&#65533;S&#65533;"&#65533;&#65533;L&#65533;k&#65533;~&#65533;&#65533;&#65533;I&#65533;3&#65533;{&#65533;{&#65533;&#65533;&#65533;&#65533;?to&#65533;_&#65533;(#&#65533;&#65533;&#65533;o*&#65533;&#54904;9&#65533;&#65533;&#1904;&#65533;&#65533;&#65533;&#65533;&#65533;ev0&#65533;Mq&#65533;Ba&#65533;^&#65533;&#1109;&#65533;&#65533;*yI&#65533;&#65533;&#65533;8y&#65533;&#65533;&#65533;&#65533;\&#65533;&#65533;&#65533;	&#65533;&#65533;q&#65533;_&#65533;&#65533;&#65533;&#65533;a&#65533;%&#65533;&#65533;&#65533;]&#65533;M\&#65533;&#65533;W&#65533;&#65533;&#65533;&#65533;r)&#65533;jK&#65533;I&#65533;L`&#65533;!&#65533;&#65533;&#1575;a&#65533;!&#1970;&#65533;&#65533;&#65533;\&#65533;&#65533;&#65533;&#65533;&#65533;`	&#65533;&#65533;&#65533;M&#65533;Z^&#65533;1b9&#65533;J`&#65533;8&#65533;&#65533;&#65533;&#65533;&#65533;&#65533;&#65533;&#1916;=&#65533;!:&#65533;&#65533;&#65533;&#65533;G&#65533;&#65533;w&#65533;&#65533;"&#65533;)&#65533;&#65533;&#65533;&#65533;1&#65533;!C	b &#65533;b&#65533;Y&#65533;`&#65533;"&#65533;:&#65533;&#65533; $z&#65533;o|!&#65533;Eb\&#65533;&#65533;&#65533;	&#65533;&#65533;G~"6MS&&#65533;` D&#65533;&#1732;&#65533;&#65533;&#65533;&#65533;&#65533;&#65533;a>!&#65533;@&#65533;L&#65533;"&#65533;!"`&#65533;&#65533;SN&#65533;&#65533;&#65533;&#65533;&#65533;&#65533;&#65533;]%bb&#65533;Vn&#65533;Ct"E&#65533;&#65533;3N]]E&#1051;&#65533;&#1843;u&#65533;&#65533;E&#1769;&#65533;&#65533;+&#65533;" &#65533;&#65533; &#65533;R&#65533;Pa&#65533;&#65533;"!1&#65533;py!%&#65533;$&#65533;&#65533;8Z&#65533;&#65533;&#65533;&#345;a&#65533;M&#65533;2&#65533;c3v&#65533;3:F&#65533;V4&#65533;&#65533;4R&#65533;&#65533;"&#65533;e&#65533;+nc v&#65533;7&#65533;&#65533;&#65533;&#65533;&#65533;(9&#65533;"&#65533;:&#65533;##F
#F&#65533;&#65533;<&&#65533;1RJ=B&#65533;&#65533;&#65533;>&#65533;&#65533;9&#65533;&#65533;Ec@**&#65533;"&#65533;A&#65533;&#162;7v#&#65533;&#65533;&#65533;9&#65533;-&#65533;#N&#65533;&#65533;4bfT&#65533;&#65533;c$e&#65533;&#65533;&#65533;&#65533;&#65533;cHJA6&#65533;H&#65533;[I&#65533;&#65533;>&#65533;&#65533;'&#65533;&#65533;J
&#65533;K$A&#420;6&#65533;$Mz&#65533;BF&#65533;
&#65533;#DJ$&#65533;&#271;I	e&#65533;&#65533;F&#65533;c[v&#65533;R&#65533;&#65533;S^O	&#65533;T&#65533;XB&#65533;c&#65533;&#65533;&#59461;&#65533;$B
"X&#65533;e{]&#65533;&#65533;&#65533;8z&#65533;&#65533;&#65533;d9&#65533;&#65533;Xd&#65533;=&#65533;Z&#65533;%e&#65533;&#924;&#65533;s&#65533;&#65533;@&#65533;&#65533;Q]&#65533;&#65533;%U&#65533;&#65533;&#65533;>&#65533;&#65533;^&#65533;&#65533;Vr&#65533;+&#65533;&#65533;`&#65533;&:!&Y^&#65533;Y>NZN&&#65533;&#65533;f0&#65533;E&#65533;U&\&#65533;&#65533;3-&#65533;@Q&#65533;&#65533;&&#65533;&#65533;&#65533;]&#65533;q&#65533;&#65533;u&#65533;&#65533;_&#65533;bWz&#65533;Wf"&#65533;l&#65533;fc&#65533;&ceP&#1702;dn&#65533;Y&#65533;a3=O\&#65533;acp>&#65533;&#689;&#65533;	&#65533;xR&#65533;&#65533;"&#65533;&#65533;f&#65533;-!j&#65533;t&N&#65533;&#65533;u&#65533;&#65533;8&#65533;#&#65533;&#65533;&#65533;}'&#65533;&#65533;&o&#65533;fya{&#65533;b&#65533;rg^&#65533;&#65533;&#65533;&#65533;fVB&#65533;U#&#65533;&#1383;}&#65533;&kbP&#65533;g&#65533;"V
&#65533;&#65533;^&#65533;&#65533;&#65533;#&#65533;&#65533;#y6IR&#65533;&#65533;y&h]5&#65533;&#65533;&#65533;&#65533;O&#65533;&#65533;&#65533;V(&#65533;&#65533;'6&#65533;j>!kRg-&#65533;[v&#37358;&#65533;R&#65533;`:v'&#65533;&#65533;&#65533;&#65533;%y^&#65533;&#65533;&#65533;(&#65533;&#65533;&#65533;j&#65533;]&#65533;!{&#168;&#65533;n&#65533;&#65533;&#65533;&#65533;&#65533;&#65533;$](&#65533;J&#65533;&#65533;&#65533;h&#65533;&#65533;p&#65533;R&#65533;Y&#65533;%&#65533;4H&#65533;&#786;2)!.&#65533;[Z&#65533;<J&#65533;&#65533;&#65533;2&#65533;c&#65533;j&#65533;&#65533;j&#65533;&#65533;&#65533;&#65533;&#65533;be&#65533;&#65533;&#65533;&#65533;&#65533;&#65533;&#65533;&#65533;>&#65533;&#65533;b&#65533;v&#65533;b&#65533;q&#65533;&#65533;&#65533;i&#65533;&#65533;(&#65533;}Y&#65533;}$HRi&#65533;&#65533;ije&#65533;h
&#65533;C&#65533;r&#65533;&#1943;&&#65533;&#65533;&#65533;)`&#65533;i,&#65533;)&#65533;&#65533;)aA&#65533;=U&#65533;&#65533;&#65533;&#65533;a
&#65533;$&#617;&#65533;9	$&#65533;A&#65533;&#65533;&#65533;(B&#65533;{&#65533;&#65533;&#65533;&#65533;&#65533;&#65533;,(a&#65533;J&#65533;^&#65533;&#65533;&#65533;&#1194;&#65533;&#1962;&#1834;&#65533;&#65533;&#1829;:&#65533;~&#65533;+Xd*p&#65533;kQz&#65533;&#65533;N&#65533;&#65533;T&#65533;Z&#65533;~&#65533;&#65533;cD%&#65533;Z&#65533;E&#65533;b&#65533;&#65533;j&&#65533;i>gtrk&#65533;~&#65533;&#65533;z&#65533;&#65533;
&#65533;&#65533;&#1007;&#65533;f&#65533;&#65533;(k}&#65533;&#31766;&#65533;&#65533;&#48238;+&#65533;)&#65533;R&#65533;#g&#65533;+&#65533;4&#65533;&#65533;&#65533;&#65533;&#65533;v&#65533;&#65533;&#65533;N&#65533;:&#29606;&#65533;&#65533;&#65533;&#65533;&#65533;B&#65533;YjX&#65533;N!&#65533;5&#65533;&#65533;&#65533;&#65533;&#841;2&#65533;oPl&#370;k&#65533;al&#65533;&#65533;&#65533;R&#65533;%r,&#65533;&#65533;&#65533;&#65533;^&#65533;&#65533;&#937;bi&#65533;&#65533;&#65533;&#65533;&#10985;&#65533;&#1588;"&#65533;&#694;&#11658;&#65533;&#65533;z+&#65533;F*&#65533;&#65533;&#65533;X&#65533;&#65533;N&#65533;U&#65533;&#65533;H&#65533;F&#65533;S&#65533;&#65533;&#65533;&#65533;&#65533;Ws`&&#65533;&#65533;&#65533;&#65533;^m&#65533;Vm&#65533;&#65533;m&#65533;6&#65533;&#625;&#65533;&#65533;e&#65533;&#65533;r-&#65533;&#65533;h&#65533;&#65533;m&#65533;&#65533;n&#65533;&#65533;Y&#65533;&#65533;Y&#65533;2&#930;&#65533;l&#65533;&#65533;&#65533;&#65533;&#65533;j&#65533;?M&#65533;)&#65533;&#65533;#&#65533;}&#65533;&#65533;^&#65533;8&#65533;&#65533;-&#2010;j&#65533;&#65533;&#65533;
&#65533;&#65533;&#65533;$}b&#65533;&#65533;6j&#65533;*n&#65533;n&#65533;&#65533;-cZEr&#65533;&#65533;b&#65533;&#65533;&#65533;&#65533;&#65533;km&#65533;z.&#65533;rl&#65533;&#1179;&#65533;&#65533;&#65533;&#622;&#65533;g&#65533;&#65533;&#65533;&#65533;'&#484;b&#65533;&#65533;&#65533;&#1198;&#65533;~-&#65533;.&#65533;&#65533;&#65533;&#65533;&#65533;#&#65533;&#65533;&#65533;&#65533;&#65533;&#65533;~&#65533;1&#65533;&#1518;%&#65533;&#65533;G&#65533;&#429;&#65533;&#65533;W&#65533;/&#65533;&&#65533;&#65533;&#65533;&#65533;&#65533;&#65533;&#65533;a&#65533;&#65533;)'Vo&#65533;^/&#65533;&#65533;n&#65533;&#65533;sro,0&#65533;~&#65533;&#65533;>0&#65533;2&#65533;&#913;o&#65533;i&#65533;N&#65533;o&#65533;x&#65533;&#65533;	&#65533;A&#65533;&#65533;&#65533;&#65533;/&#65533;&#65533;&#65533;y\&#65533;9&#65533;&#65533;J&#65533;;&#65533;k&#65533;5
lW&#65533;7&#65533;C&#65533;&#65533;l=Q&#65533;Z&#65533;&#65533;b0d"&#65533;T&#65533;&#65533;&#65533;&#65533;&#65533;&#65533;&#65533;&#65533;m&#397;&#65533;&#65533;p&#65533;&#65533;*&#65533;
/1&#65533;X&#65533;
&#65533;p7'&#65533;6&#1454;&#65533;&&#65533;T&#65533;G0&#65533;&#65533;&#270;&#65533;&#65533;r&#65533;W&#65533;&#65533;2S&#65533;r0&#65533;m&#65533;&#65533;&#65533;!&#65533;.=&#65533;&#65533;<&#65533;N1W1&#65533;&#65533;&#65533;c&#65533;&#65533;&#65533;&#65533;'.&#65533;~1{@&#65533;bJE&#65533;&#65533;o&#65533;&#65533;/&#65533;&#65533;f&#65533;%&#65533;1&#1921;n&#65533;&#65533;&#65533;&#65533;&#65533;&#1950;&#65533;&#65533;&#65533;&#65533;&#65533;	g]&#65533;*. &#65533; 2&#65533;l&#65533;"r&#65533;&#65533;&#65533;&#65533;&#65533;&#65533;&#65533;&#65533;0g&#65533;$&#65533;j&#65533;&#65533;&#65533;q&#65533;&#1623;&#65533;&#65533;&#65533;e&#65533;&#65533;&#65533;&#65533;*&#65533;&#65533;&#42635;&#65533;1pL&#65533;&#65533;be&#65533;&#65533;&#65533;*&#65533;&#65533; &#65533;&#65533;&#65533;&#65533;,o&#65533;D&#65533;>&#65533;&#65533;2&#65533;&#65533;&#65533;&#65533;&#65533;%&#65533;+&#65533;j&#65533;&#65533;&#65533;m&#33968;ii &#1438;n&#65533;&#65533;&#65533;00	&#65533;@
<&#65533;H&#65533;p&#65533;&#65533;4ck&#65533;&#65533;+cs6&#65533;&#65533;6&#65533;.&#206;qm&#65533;2.&#65533;&#65533;&#65533;qxjp&#65533;9&#65533;&#65533;Z(&#900;&#65533;&#65533;%&#65533;&#65533;/@z&#65533;)&#65533;@&#65533;@&#65533;4&#65533;
<34&#65533;\&#65533;&#65533;&#65533;?S&#65533;[&#65533;t!2B'&#65533;,C&#65533;&#65533;&#65533;&#65533;&#65533;&#65533;&#65533;&#65533;&#65533;%&#65533;&#65533;^4F+&#65533;&orw&#65533;&#65533;s<2&#65533;&#65533;&#65533;L5U&#65533;&#65533;Jr&#65533;&#65533;tL&#65533;&#65533;&#65533;5&#65533;&#65533;&#65533;tN&#65533;pE6&#65533;cu'&#65533;&#65533;t.?VD&#65533;J4:`9&#65533;&#65533;&#65533;
0&#65533;&#65533;&#65533;S&#65533;LO&#65533;TW5U&#65533;&#65533;&#65533;&#65533;r&#679;Wu5&#65533;`X&#65533;t&#65533;&#65533;&Y?&#65533;&#65533;&#65533;&#65533;&#966;&#65533;=[&#65533;&#65533;&#65533;K&#65533;&#65533;`qA&#65533;)&#1822;3:{&#65533;&#65533;_&#65533;2&#65533;S&#65533;s&#1322;	E&#65533;*&#65533;3Xl;&#65533;l&#65533;U&#65533;b&#65533;)@&#2038;n+j &#65533;X&#65533;5d&#65533;5B&#65533;&#65533;-%&#65533;/&#65533;\&#65533;.{&#65533;*S\&#65533;&#65533;\&#1525;]&#65533;&#65533;&#65533;&#65533;&#65533;&#65533;!j3&#65533;&#65533;&#65533;
&#65533;I&#65533;4US&#65533;l&#1270;U&#65533;SV&#65533;&#65533;&#65533;NK&#65533;2zk+A3&#65533;M&#242;&#65533;*dpk&#65533;}&#2039;E&#65533;&#65533;$}&#65533;&#65533;E&#65533;&#65533;&#65533;&#65533;&#65533;hk&#65533;&#65533;vp&#65533;
+_G&#65533;R/u&#65533;&#1685;	&#65533;&#65533;p&#65533;&#65533;w&#65533;x&#65533;w&#65533;k&#65533;\&#65533;&#65533;&#65533;t{&#65533;&#65533;&#65533;&#65533;7&#65533;&#65533;(&#65533;&#65533;b&#65533;@|&#65533;t&#1527;7&#65533;pxw$&#65533;8&#65533;&#65533;&#65533;6&#65533;&#65533;zgG&#65533;&#65533;&#65533;1&#65533;&#65533;G&#65533;&#65533;'G&#65533;&#65533;&#65533;m&#65533;&#65533;&#65533;&#65533;&#65533;&#65533;_x&#65533;7y&#65533;&#65533;&#65533;&#65533;vW&#65533;&#65533;S&#65533;&#65533;&#65533;_9&#65533;&#65533;po&#65533;&#65533;7&#65533;|&#65533;&#65533;c&#65533;&#65533;&#65533;7&#65533;S&#44646;o/&&#65533;U2n~&#65533;0&#65533;o:&#753;&#481;P&#65533;&#65533;C&#65533;&#65533;&#65533;@&#65533;)&#65533;&#65533;;yxs&#65533;=:&#65533;&#65533;&#65533;x{g&#65533;&#65533;':&#65533;&#65533;&#65533;&#65533;&#65533;A&#65533;p&#65533;9&#65533;C@&#65533;W&#65533;i&#65533;C&#65533;s&#65533;&#65533;n&#65533;(xZ&#65533;#&#65533;&#65533;&#65533;i&#65533;h&#65533;&#65533;Q&#65533;&#65533;a&#65533;&#65533;y&#65533;&#65533;9&#65533;:/&#65533;&#65533;O&#65533;p8x&#65533;t&#65533;&#65533;&#65533;:W/&#65533;7&#65533;&#65533;&#65533;.&#65533;G&#65533;}&#65533;7&#65533;C&#65533;[ze&#65533;p&#65533;&#65533;&#65533;&#65533;&#48254;#Q&#65533;&#65533;&#65533;&#65533;iQslu#3&#65533;g]&#65533;&#65533;&#65533;	&#65533;&#65533;&#65533;&#65533;kx&#65533;&#65533;z>:9}8&#65533;&#65533;6&#65533;&#65533;{&#65533;&#65533;&#65533;t&#2042;&#65533;&#65533;{4&#65533;&#65533;+&#65533;9&#65533;n&#65533;&#65533;.&#65533; &#65533;G&#2040;&#65533;o&#65533;&#65533;&#65533;3t&#65533;&#1308;&#65533;&#65533;&#65533;3vO&#65533;&#65533;&#65533;&#65533;&#65533;z&#65533;&#65533;&#65533;&#65533;&#65533;&#65533;T&#65533;&#65533;&#65533;&#65533;@@&#65533;(&#65533;*&#65533;&#65533;&#527;|&#65533;ny&#65533;w&#65533;&#65533;&#65533;{&#65533;_|&#65533;&#65533;X&#65533;C&#65533;&#65533;&#65533;&#65533;S~ypWH{&#65533;-;&#65533;z&#65533;&#65533;&#65533;t=L&#65533;X)US&#65533;&#65533;z&#65533;&#65533;&#65533;&#65533;;9&#65533;{q&#65533;&#65533;z&#65533;&#65533;|Vl&#65533;no&#65533;&#1972;,f}&#65533;,&#65533;&#65533;<&#65533;&#65533;&#65533;&#65533;;&#65533;&#1547;&#65533;o1&#65533;@;Yu&#65533;|&#65533;crR7&#65533;&#65533;&#65533;0&#65533;&#65533;E&#65533;&#65533;&#65533;'&#65533;&#65533;&#2043;&#65533;&#65533;&#65533;lc&#65533;x&#65533;@&#65533;&#65533;&#65533;&#65533;&#65533;&#65533;&#65533;>&#734;&#65533;&#65533;?&#65533;&#65533;K&#65533;&#65533;?>D&#65533;&#1531;|&#1575;&#1611;&#65533;&#65533;&#65533;L&#65533;&#65533;\&#65533;_,&#1779;/&#65533;<\&#65533;&#65533;&#65533;&#65533;}&#65533;;&#65533;&#65533;&#65533;=|&#65533;&#65533;=&#2047;>&#65533;&#65533;&#65533;0&#65533;`&#65533;&#65533;&#65533;&#65533;&#65533;>&#11250;&#595;&#65533;&#65533;o&#65533;&#699;&#65533;&#65533;&#65533;;&#65533;s&#65533;&#65533;&#65533;&#65533;edv&#65533;&#65533;&#65533;&#65533;&#65533;&#65533;&#65533;&#65533;8;&#65533;UA`&#65533;&#65533;qDA&#836;&#65533;&#65533;&#65533;&#65533;&#65533;&#65533;&#49663;&#65533;&#65533;6&#65533;&#65533;&#65533;m&#65533;>&#65533;&#65533;&#65533;&#65533;[&#65533;&#65533;u&#65533;&#65533;C&#65533;&#65533;C&#65533;&#65533;3&#65533;S~&#65533;&#65533;4M&#65533;3&#65533;gD&#65533;3h,8&#65533;`&#130;&#65533;&#65533;0$&#65533;PLD&#65533;&#65533;T&#65533;rc&#65533;&#65533;t&#65533;%H&#65533;#A"&#65533;Be&#660;&M&#65533;&#65533;&#65533;JL&#65533;2M:ib&#65533;fN&#65533;Jx&#65533;T&#65533;&#65533;H&#65533;&#65533;E&#65533;5z) 6L|p&#65533;&#65533;ST&#65533;`&#65533;jV&#65533;V&#65533;v&#65533;&#65533;&#65533;&#65533;&#65533;&#65533;r&#65533;&#8526;=~&#65533;u&#65533;&#65533;&#65533;&#65533;s&#1518;&#65533;{/]{&#65533;&#65533;&#65533;&#65533;bE`&#65533;(.qq&#65533;"7&#1408;U+X(O&#65533;\pLf&#65533;&#65533;v&#65533;&#65533;&#65533;&#65533;7&#65533;&#65533;&#65533;1u&#65533;6kX&#65533;&#65533;&#65533;C&#65533;i&#65533;s7&#65533;&#1563;:4&#65533;&#65533;&#65533;C&#65533;&#65533;mg&#65533;x&#65533;#I&#65533;&#65533;[&#65533;&#65533;9&#65533;&#65533;&#65533;&#65533;qV&#65533;y&#65533;&#65533;P&#65533;I&#65533;+&#65533;6&#65533;&#65533;P&#65533;F&#65533;<&#1660;d&#65533;&#65533;&#727;?&#65533;7o&#65533;&#65533;j&#65533;&#65533;&#65533;q&#65533;~\&#65533;&#65533;&#65533;&#1431;&#65533;&#1477;&#65533;3&#65533;,&#65533;t&#65533;&#65533;&#65533;&#65533;:d*{&#65533;&#65533;4&#65533;&#65533;&#65533;*&#65533;5&#65533;T;mC&#65533;<&#65533;&#65533;
),&#65533;&#65533;&#65533;FD&#65533;7d&#65533;&#65533;lD&#65533;\|&#65533;CZ&#65533;&#403;ltN&#65533;U&#65533;&#65533;&#65533;G&#65533;&#65533;	&#65533;&#65533;&#65533;;r&#65533;A6H0&#65533;&#65533;&#65533;j&#65533;(&#65533;r*&&#65533;z&#65533;.&#65533;&#65533;{&#65533;&#65533;.&#65533;&#65533;&#65533;K&#65533;&#65533;&#1234;&#65533;&#65533;&#65533;+&#65533;&#65533;DPA*&#65533;r&#65533;&#65533;.&#65533;&#65533;<;&#1264;&#65533;>?&#1029;Z,&#65533;PNEc[q7&#65533;1&#65533;%&#65533;&#65533;F&#65533;&#65533;n&#65533;&#65533;&#65533;&#65533;&#65533;N&#65533;&#65533;tH"&#65533;&#65533;OI&#65533;&#266;S&#65533;T&#65533;&#65533;r&#65533;\=&#1388;&#65533;&#65533;/&#65533;<k&#65533;pSV&#65533;&#65533;,07&#65533;Ts&#65533;&#484;j&#65533;&#65533;dkR&#65533;&#65533;3&#65533;?&#65533;&#65533;p&#65533;&#65533;&#65533;&#65533;vZ	-&#65533;EB&#368;7&#65533;&#65533;&#65533;Q!&#65533;&#65533;&#65533;JW&#65533;4G)4&#65533;;&#65533;i&#65533; &#65533;&#65533;;!&#65533;"&#65533;&#65533;&#65533;|VT&#65533;l&#65533;+]}&#65533;V,}&#65533;2&#65533;]s5+&#65533;%&#65533;ULZ&#65533;:&#65533;M&#65533;&#65533;}&#65533;&#65533;6#>&#65533;MTt0&#65533;K>&#65533;&#65533;h&#65533;]&#65533;&#65533;j&#65533;&#65533;v5&#65533;&#65533;&#1366;[G&#65533;&#65533;&#65533;&#65533;pY&#1846;\&#65533;&#65533;MW]&#65533;&#65533;&#65533;&'&#65533;w&#65533;&8&#65533;ii&#65533;&#65533;K&#65533;&#65533;{&#65533;E&#65533;&#65533;RM=&#65533;&#622;&=&#544;d6a^v&#65533;a
&#830;&#65533;U&#65533;W&#65533;X-&#65533;&#65533;&#65533;@S&#65533;&#65533;&#65533;&#65533;&#65533;&#65533;\pd!L&#65533;&#65533;e&#65533;&#65533;a&|&#65533;&#65533;&#65533;Bj}\&#65533;pZ&#65533;g&#65533;&#65533;:&#65533;vcj&#65533;&&#65533;&#65533;E&#65533;&#911510;:&#65533;&#65533;M7&#65533;&#65533;cE&#65533;ZJ&#65533;&#65533;r=&#65533;&#65533;&#65533;~&#1481;&#65533;&#65533;n&#65533;&#65533;.+`&#65533;&#65533;&#65533;U_&#65533;]x&#65533;&#65533;?`kE[&#65533;&#65533;&#65533;W>|4&#65533;&#65533;|&#65533;&#65533;&#65533;&#65533;&#65533;P&#65533;O&#65533;!&#65533;t&#65533;r&#65533;/&#65533;:v&#65533;&#65533;&#65533;&#65533;O&#65533;&#65533;&#65533;U$}j}&#65533;&#65533;W&#65533;&#65533;Y&#65533;{x&#65533;P+V&#65533;e&#65533;&#65533;&#1074;%&#65533;0m&#65533;Z&#65533;&#65533;&#65533;&#65533;&#65533;=&#65533;&#65533;*&#65533;^&#65533;g8&#65533;e{&#1339;^9&#65533;&#65533;q&#65533;	&#65533;&#65533;n44&#65533;K^&#65533;&#65533;I&#65533;V&#65533;&#65533;&#65533;-~&#65533;&#65533;a&#65533;&#65533;W&#65533;&#65533;9&#65533;~&#65533;#^&#65533;&#65533;&#65533;&#65533;&#65533;w;&#65533;J&#65533;&#65533;&#65533;&#65533;UI&#65533;8T&#65533;&#65533;&#65533;&#65533;&#65533;&#65533;S/(E&#65533;)&#65533;z&#65533;&#65533; gB&#65533;p&#65533;6"&#65533;&#65533;NX&#65533;&#65533;&#65533;PiGS&#1724;&#65533;w&#65533;&#65533;&#65533;.Tq&#65533;_&#65533;cC&#65533;lM&#65533;&#65533;&#65533;!&#65533;"&#65533;?$&#65533;&#65533;&#65533;&#65533;&#65533;$q&#65533;aQd&#65533;x<'>&#65533;S&#65533;&#65533;&#65533;$WEgz$&#674;&#65533;F5x&#65533;{&#65533;&#65533;&&#65533;H&#65533;&#65533;&#65533;]fDc&#65533;X&#65533;F&#65533;&#65533;&#65533;&#65533;&#65533;Ge5;&#1936;&#65533;z&#65533;&#661;
9HD&#65533;&#65533;<d&#65533;&#65533;&#65533;b&#65533;&#65533;&#65533;<&#65533;&#65533;iAKJ+&#65533;&#65533;d'&#65533;3&#65533;&#65533;&#65533;8&#65533;,%O&#65533;J&|&#65533;&#65533;&#65533;&#65533;
C&#65533;Y&#65533;2);&#65533;&#65533;I&#65533;R&#65533;&#65533;&#65533;<}&#65533;;z&#65533;M&#65533;&#65533;&#65533;c;&#65533;	&#65533;T%S&#65533;&#65533;l&%&#65533;&#65533;g&#65533;,&#65533;&#1700;fq&#65533;&#65533;&#65533;]&#65533;&#65533;&&#65533;&#65533;Y&#65533;q&#65533;&#65533;&#65533;&#65533;&#65533;(&#1310;&#65533;Nz&#65533;tdg?&#65533;&#65533;K&#1139;nF&&#65533;&#65533;YR&#65533;&#65533;&#65533;&#65533;(A&#65533;'L&#65533;f&#65533;=&#65533;&#65533;N&#65533;&#65533;Pk&#65533;&#65533;&#65533;&#65533;6%:&#65533;^T&#65533;&#65533;&#65533;&#65533;O^&#65533;T&#65533;&#65533;&#65533;)#&#65533;&#65533;K&#65533;&#65533;G|&#65533;tx&#65533;V&#65533;JUd&#65533;4&#65533;O&#65533;)A

=?a&#65533;&#65533;:&#65533;)'&#65533;&#65533;&#65533;&#23827;b$&#65533;)Q&#65533;M&#65533;:uHxe&#65533;&#65533;h&#65533;N9&#65533;&#65533;&#65533;&#65533;$)&#65533;p&#65533;&#65533;a&#65533;t&#65533;\&#349;W&#65533;K&#65533;
t&#65533;e&#65533;i&#65533;&#65533;>H&#65533;&#1299;&#65533;Z&#65533;\9;&#1530;&#65533;&#65533;&#65533;&#65533;&#65533;c&#65533;&#65533;&#65533;s>&#65533;;&#65533;C&#65533;`&#65533;?&#65533;f5&#65533;&#65533;&#65533;cM!&&#65533;a&#65533;&#65533;dm:&#65533;+Zv&#65533;&#65533;&#65533;H[&#65533;&#65533;!&#65533;&#65533;&#65533;!]0&#65533;g?&#65533;V&#65533;&#65533;&#65533;!i&#65533;&#65533;&#65533;&#65533;v&#65533;I&#65533;&#65533;`i{&#65533;&#65533;"&#65533;vV&#1889;&#65533;&#1583;&#65533;3&#65533;&#65533;&#65533;ny&#65533;^&#65533;V&#65533;&#65533;.q3&#65533;rIs&#65533;&#65533;m.t&#65533;)&#65533;&#65533;&&#65533;&#65533;|&#65533;.&#65533;n&#65533;&#1072;&#1394;&#65533;&#65533;&#65533;*lc&#65533;&#1203;&#65533;&#65533;&#65533;/&#65533;m&#65533;&#1247;&#65533;&#608;&#65533;&#65533;mZ/&#65533;&#65533;&#942;&#65533;qAU\o>&#1122;&#65533;&#65533;&#65533;&#65533;&#65533;&#65533;&#65533;Qzut&#65533;&#65533;[&#65533;&#65533;U&#65533;&#65533;&#65533;&#65533;u0y#&#65533;&#65533;
&#65533;X&#65533;h&#65533;ik&#65533;&#65533;"#&#65533;a&#65533;&#65533;"&#65533;&#65533;&#65533;&#65533;&#65533;&#65533;&#65533;&#65533;6Be&#65533;&#65533;]Y&#65533;&#65533;W<&#65533;&#65533;%&#65533;z&#65533;Z^&#65533;S`S&#65533;&#65533;&#65533;&#65533;aa&#65533;&#65533;sq&#60495;	d&#65533;&#65533;iy&#65533;&#65533;&#65533;Y&#65533;&#813;&#65533;	7]P1&#65533;&#1370;_&#65533;&#65533;&#65533;]e%&#65533;Y\&#65533;&#65533;&#65533;U&#65533;%&#65533;&#65533;&#65533;&#65533;&#65533;=g#&#65533;&#65533;-&#65533;O&#65533;&#65533;,&#65533;&#65533;&#65533;&#65533;&#65533;H&#65533;&#65533;Y&#65533;&#65533;&#1425;U4Im&#65533;d&#65533;&#65533;&#65533;&#65533;&#65533;'e&#65533;Y&#65533;&#65533;X&#65533;&#65533;&#65533;&#65533;_&#65533;s&#65533;/&#65533;&#65533;&#65533;&#65533;&#65533;o&#65533;&#65533;&#65533;&#65533;n&#65533;&#65533;P&#65533;W&#65533;&#65533;A&#65533;&#65533;pKjP&#65533;&#65533;4=2kX&#65533;&#65533;<&#65533;&#65533;&#65533;&#65533;&#65533;&#65533;&#65533;"r&#65533;&#65533;&#65533;&#65533;.1&#65533;&#65533;h&#65533;&#65533;&#65533;&#1101;n&#65533;&#65533;}&#65533;V&#65533;&#1175;6/&#65533;&#65533;O&#65533;6&#65533;&#65533;&#982;L&#65533;&#65533;4a&#65533;Y&#65533;&#65533;&#65533;b&#65533;?&#65533;&#65533;V&#65533;&#65533;s&#65533;&#65533;&#65533;&#65533;SY&#65533;W&#65533;+&#65533;SZ.&#65533;&#65533;&#65533;}&#65533;7u&#65533;L&#65533;&#65533;&#863;&#65533;&#65533;&#65533;&#65533;f6&#65533;oW9&#159;VS&#65533;&#65533;&#65533;<&#65533;&#65533;&#65533;mh&Y&#65533;&#65533;&#65533;&#65533;)n&#65533;&#65533;&#65533;&#65533;&#65533;&#65533;&#65533;&#65533;:&#65533;&#1297;&#65533;&#65533;&#65533;O'9:&#65533;&#65533;[&#65533;&#65533;&#65533;&#65533;_&#65533;&#65533;&#65533;&#65533;9&#65533;k&#65533;KV&#65533;&#65533;T&#65533;9&#65533;&#65533;E&#1289;S&#65533;6&#36280;&#65533;:&#65533;(&#65533;o&#65533;&#65533;&#65533;M&#65533;8&#65533;&#65533;=&#65533;K}&#65533;G&#65533;\&#65533;&#65533;$&#65533;_&#65533;&#65533;Bl&#65533;&#65533;&#65533;&#65533;&#65533;&#65533;Y&#65533;a'x&#65533;&#65533;~&#65533;F&#65533;=ZW&#65533;&#129;&#65533;&#65533;&#65533;rR&#1236;&#65533;&#65533;&#749;u&#65533;~&#65533;J&#65533;B&#1949;&#65533;&#65533;&#65533;]&#1583;&#65533;=&#65533;]&#65533;&#65533;!&#65533;s&#65533;Av`&#65533;o~&#65533;&#65533;&#65533;&#65533;&#65533;P&#65533;&#65533;S&#65533;d&#65533;&#65533;&#65533;#&#65533;&#65533;&#65533;&#65533;&#65533;&#65533;&#65533;&#806;&#65533;&#65533;|&#65533;&#65533;&#65533;=&#59823;&#65533;&#65533;Q&#65533;zw&#65533;]&#65533;A&#65533;&#65533;&#2037;&#65533;0&#65533;&#65533;&#65533;&#65533;w&#65533;[&#65533;\G&#65533;&#65533;X&#65533;0&#65533;&#65533;&#65533;c~<5&#65533;=&#65533;&#65533;&#65533;&#65533;&#65533;&#65533;&#65533;G_&#65533;\-&#65533;$NRD&#65533;&#65533;&#65533;&#65533;O&#65533;&#65533;&#65533;&#65533;&#65533;&#65533;.&#65533;0TD&#65533;l&#65533;m&#65533;&#65533;&#65533;&#65533;c&#65533;o	&#65533;&#65533;O&#65533;&#65533;&#65533;&#65533;O&#65533;8&#300;,)&#65533;&#65533;&#65533;&#65533;&#65533;f&#65533;&#65533;&#65533;&#65533;&#65533;nS&#65533;&#65533;&#65533;&#65533;sP&#65533;
e/&#65533;(&#65533;x@&#65533;&#65533;&#65533;O&#65533;8p&#65533;~&#65533;&#65533;&#65533;&#65533;&#65533;&#65533;	!&#65533;#)S9&#65533;&#677;&#65533;&#65533;&#65533;&#65533;&#65533;%p=&#65533;k&#65533;&#65533;F&#65533;^&#65533;&#65533;&#65533;N&#65533;0&#65533;.&#65533;
d-\ &#1994;&#65533;;&#1053;,	&#65533;&#65533;&#65533;F&#65533;	&#65533;&#65533;&#65533;P&#65533;&#65533;&#65533;
W&#65533;&#65533;Z&#65533;&#65533;.$&#65533;Jo&#65533;&#65533;P&#65533;0&#65533;+Q&#65533;&#65533;!0;D&#65533;&#65533;hO&#65533;#@&#65533;/2&#65533;&#65533;&#65533;&#65533;&#65533;p&#65533;&#65533;&#65533;p&#65533;&#65533;&#65533;&#65533;DUc&#65533;&#65533;NF&#65533;P94M$&#65533;&#65533;0&#65533;&#65533;n&#1480;&#65533;&#65533;&#65533;x"&#65533;&#655;&#65533;&#65533;&#65533;&#65533;&#65533;b4&#65533;&#65533;&#65533;Pq(&#65533;&#65533;&#65533;o&#65533;Qi&#65533;O
&#65533;QQ
W&#65533;&#65533;&#65533;&#65533;V0	QE
&#65533;&#65533;HO&#65533;`&#65533;&#65533;`mMi&#65533;x&#65533;%&#65533;&#65533;p&#65533;&#65533;}x0&#65533;&#65533;&#65533;&#17713;&#65533;"#&#65533;&#65533;&#65533;&#65533;&#65533;Cq%lJ&#65533;&#65533;&#65533;&#65533;J&#65533;&#65533;q&#65533;&#554;]Q&#65533;&#65533;&#65533;&#65533;G&#65533;0&#65533;qg&#65533;*r&#65533;<&#65533;&#65533;&#65533;&#65533;Q1&#65533;&#65533;njX,&#65533;&#65533;&#65533;<&#65533;&#65533; &#65533;kx,k&#65533;&#65533;&#65533;&#65533;RD&#65533;i&#65533;&#65533;&#65533;"/rMO'&#65533;&#65533;&#65533;#&#65533;K&#65533;x&#65533;&#65533;&#65533;Q&#65533;&#65533;O&#65533;(&#65533;wZ&#65533;&#65533;&#65533;&#65533;&#65533;K&#65533;&#65533;&R!&#65533;&#65533;&#65533;&#65533;e'&#65533;l&#65533;|2$U&#65533;&#65533;H$E&#65533;&#65533;&#65533;D&#65533;#+2-&#65533;&#65533;"&#65533;r&#65533;&#65533;&#65533;&#65533;b(&#65533;&#65533;&#65533;&#65533;X&#65533;&#65533;R&#65533;&#65533;&#958;R!&#65533;2&#65533;&#65533;50	&#65533;0&#65533;`q&#65533;&#529;&#65533;`&#65533;&#65533;&#65533;&#65533;..&#65533;r.1&#65533;G&#65533;&#65533;.&#65533;)M&#65533;/&#65533;-&#65533;J&#65533;&#780;e20&#65533;,+&#65533;&#65533;cS1gs1)&#65533;\&#65533;&#65533;&&#65533;"%&#65533;&#65533;(&#65533;P0&#65533;r&#65533;&#65533;:&#65533;K&#65533;F9&#65533;&#65533;&#65533;[&#65533;Jf6&#65533;Q6&#1259;!&#65533;&#65533;&#65533;ZFD$&#65533;&#65533;xR7&#65533;&#65533;XR>x&#65533;&#65533; -;"q&#65533;S=&#65533;&#65533;P&#65533;/&#1999;5&#65533;&#65533;&#65533;$&:mr:&#65533;6!&#46758;&#65533;&#65533;&#65533;&#65533;8j&#65533;&#65533;&#65533;;&#65533;&#65533;&#65533;8&#65533;&#65533;&#65533;4&#65533;<&#65533;&#65533;&#65533;&#65533;A&#1651;4Sr_&#65533;&#65533;&#65533;&#65533;3>UE&#65533;
&#65533;&#65533;0&#65533;&#65533;	&#65533;&#65533;&#1027; 3&#65533;qcM|&#65533;&#65533;&#65533;	&#65533;	&#65533;&#65533;S&#65533;vmA&#65533;"4m&#65533;A!4B&#65533;B&#65533;5.&#65533;&#65533;&#65533;@4&#65533;&&#65533;C!Et6w&#65533;1Q4E2g1&#65533;&#65533;n&#65533;(&#65533;"TAk4Hn4G&#65533;&#65533;4&#29190;,&#65533;B&#65533;F&#65533;&#65533;&#65533;>=TM5&#65533;>LI 1&#65533;4N&#65533;&#65533;&#1554;y&#65533;&#65533;&#65533;3|`&#65533;&#65533;+K&#65533;t&#65533;.&#65533;L	&#65533;G1&#65533;*&#65533;s 9 &#65533;T:#oM&#65533;&#65533;+&#65533;&#65533;&#65533;H&#65533;&#65533;,BF&#65533;TJ&#65533;&#65533;O95&#65533;&#65533;O&#65533;FE&#65533;PuG&#65533;&#65533;&#65533;&#65533;95p&#65533;&#65533;0eRM&#65533;&#65533;&#65533;&#65533;:&#65533;E&#65533;q&#65533;&#65533;&#65533;f&#65533;J=U&#65533;f&#65533;]&#65533;&#65533;T&#65533;&#65533;X&#65533;&#65533;t&#65533;c&#65533;Q&#65533;&#65533;5&#1236;&#65533;(#!@Z@N&#65533;i&#65533;Z&#65533;&#65533;4O&#65533;&#65533;&#65533;R&#65533;N&#65533;&#65533;SK9n&#65533;&#65533;X&#65533;&#65533;\u&#65533;&#65533;YQ&#65533;\&&#65533;&#65533;Y&#65533;&#65533;^&#65533;&#65533;Z&#65533;&#65533;&&#65533;&#65533;?35W&#65533;&#65533;7&#65533;&#65533;[&#65533;T\&#65533;UA&#65533;&#65533;\&#65533;]O5]&#65533;U.TU&#65533;&#65533;C&#65533;Y&#1780;&#65533;&#65533;b&#65533;	&#65533;V&#65533;&#65533;E5`?&#65533;I&#65533;`&#464;4&#65533;5jev&&#65533;eS5&#65533;Ts;T0a&#65533;*^kb&#65533;&#65533;bs&#65533;L&#65533;O`]&#1284;&#65533;&#65533;W&#65533;&#65533;(&#65533;qJVT}d&#1542;&#65533;S&#65533;i&#65533;]Y6f&#65533;&#65533;&#65533;VbY&#65533;buv6w&#65533;5&#65533;c&#65533;Uh&#65533;&#65533;[&#65533;*&#65533;
&#65533;h&#65533;&#65533;|
&#65533;&#65533;&#65533;&#732;&#65533;}Zv]&#65533;Vn&#65533;j&#65533;&#65533;*Sbe&#65533;u&#65533;&#65533;&#65533;2&#65533;U&#65533;%&#65533;H&#65533;&#65533;R&#65533;&#65533;	7V@&#65533;q&#65533;&#65533;g12h&#65533;S3&#65533;k&#65533;&#65533;&#65533;&#65533;&#65533;&#65533;niUE&#65533;n&#65533;&#65533;iW6>&#65533;Bj&#65533;(o&#65533;&#65533;&#65533;l&#30598;&#65533;oK*p&#65533;&#1033;ZwV	&#65533;b&#65533;&#65533;_&#65533;&#65533;q&#65533;O[UW&#65533;&#65533;&#65533;&#65533;&#65533;&#1094;&#65533;r&#65533;47n&#65533;&#65533;s&#65533;&#65533;s/Py&#65533;.p&#65533;L&#65533;gY&#65533;&#65533;f&#65533;N&#65533;&#65533;R&#65533;Qcspa&#65533;"Wq&#65533;K$&#65533;v&#65533;2&#65533;8&#65533;3&#65533;v&#65533;j)&#65533;sMgx&#65533;&#65533;x7y&#65533;`~&#65533;~?&#65533;y&#65533;1z&#65533;wtKv&#65533;&#65533;&#65533;&#65533;u&#946;&#65533;{/&#65533;g&#65533;&#65533;._&#65533;v{j&#668;4w&#65533;&#65533;hW&#65533;h&#65533;j4&#65533;&#65533;`&#65533;&#65533;;&#1943;x&#65533;&#65533;~&#2018;&#65533;&#65533;L&#65533;v0A&#65533;z&#65533;bg&#65533;e&#65533;&#65533;&#65533;"&#65533;&#65533;}'&#65533;&#65533;l&#65533;rq*&#65533;Q&#65533;&#1221;&#65533;	}iB)_&#65533;m&#65533;&#1410;7&#1539;?&#65533;~&#65533;&#65533;&#65533;d.&#65533;v5v&#65533;&#1028;&#65533;&#65533;SX&#65533;&#65533;sk1&#65533;&#65533;v8&#65533;&#464;&#65533;mxS+"&#65533;Q&#65533;@X7&#65533;&#65533;(P/&#65533;m&#65533;&#65533;&#65533;&#65533;&#65533;&#65533;&#65533;&#65533;y&#65533;cZ@&#65533;&#65533;w+&#65533;&#65533;YQ&#65533;W&#65533;&#65533;&#65533;xN&#65533;V8&#65533;&#65533;&#65533;3&#65533;I&#65533;&#65533;v{&#65533;&#65533;gtGyi&#1176;};W&#65533;&#65533;&#65533;&#65533;8~&#65533;X&#65533;&#30222;&#65533;&#65533;&#65533;&#65533;&#65533;&#65533;Y&#65533;&#234;&#65533;	Y&#65533;P&#1104;&#65533;`&&#65533;*W+&#65533;&#65533;_&#65533;&#65533;r&#65533;&#65533;&#1494;)&#65533;w&#65533;&#65533;&#65533;7&#1623;&#65533;&#65533;&#65533;U&#65533;&#65533;uz&#65533;9&#65533;\&#65533;&#65533;Sy&#65533;Q&#1620;!&#65533;&#65533;x&#65533;&#65533;W&#65533;8&#335;}b&#65533;&#65533;b&#65533;&#240;&#65533;&#65533;~U&#65533;j&#65533;7&#65533;r&#65533;&#65533;&#65533;&#65533;&#65533;&#1498;&#65533;K+9~&#65533;&#65533;&#65533;9&#65533;&#65533;&#65533;&#65533;5_R&#65533;+&#65533;&#65533;h&#65533;
&#65533;&#65533;(l{&#65533;x&#65533;&#65533;&#65533;&#65533;&#65533;&#65533;Am&#65533;e&#65533;.E&#46842;&#65533;&#65533;&#65533;n;&#65533;.&#473;(%9&#65533;&#65533;7_&#65533;Y&#65533;{&#65533;&#65533;&#65533;&#65533;&#65533;&#65533;9&#65533;X&#65533;&#65533;&#65533;&#65533;&#596;&#65533;&#65533;&#207;&#65533;v&#65533;&#65533;Z&#65533;Y&#65533;_&#65533;&#65533;&#65533;lB&#65533;z&#65533;&#65533;W\&#65533;&#65533;nP&#65533;&#65533;b&#65533;t&#65533;&#65533;7&#65533;0:&#65533;7I&#65533;&#65533;&#65533;;&#1683;Az&#65533;+"&#65533;&#65533;&#65533;&#65533;+,&#65533;&#65533;Z&#65533;&#65533;&#65533;&#65533;&#65533;&#65533;&&#65533;&#65533;&#65533;y&#65533;cZ&#65533;&#65533;N#s&#65533;&#65533;&#65533;z&#65533;Y&#65533;&#65533;}&#65533;&#65533;Z&#65533;&#65533;&#65533;y&#65533;&#65533;&#34025;&#65533;&#65533;H&#65533;&#65533;&#65533;&#65533;&#1724;&#65533;3&#65533;m&#65533;&#65533;z&#65533;&#65533;?&#65533;&#65533;&#65533;%2&#65533;&#65533;H&#65533;&#65533;59&#65533;&#1370;&#65533;&#1658;&#65533;&#65533;*&#65533;&#65533;2&#612;&#48810;/&#65533;b&#65533;z&#65533;Uy&#65533;%&#65533;&#65533;&#65533;m{&n&#65533;&#65533;&#65533;&#65533;T&#65533;&#1741;&#1498;&#65533;&#65533;&#429;&#65533;LH7&#1774;&#65533;&#65533;&#65533;&#65533;&#65533;s&#65533;&#27315;&#65533;WleA&#65533;&#65533;&#65533;&#65533;uX&#65533;&#65533;&#65533;s&#1712;U&#65533;Y{&#65533;9y>^z&#65533;	&#65533;u&#65533;&#65533;&#65533;&#65533;&#65533;&#65533;&#65533;t&#65533;&#65533;&#65533;&#65533;i&#65533;&#65533;\z&#65533;&#65533;&#65533;&#65533;9<ZrI{&#65533;p&#65533;&#65533;&#65533;&#65533;&#65533;&#65533;&#65533;&#65533;&#65533;&#65533;&#65533;w&#65533;&#65533;:&#65533;&#65533;&#65533;!&#65533;+&#65533;&#65533;&#65533;&#1787;s&#65533;&#65533;&#65533;&#1748;&#65533;5&#65533;&#65533;[1&#65533;&#65533;&#65533;&#65533;C&#65533;&#65533;&#65533;&#65533;&#65533;&#65533;&#65533;&#65533;&#65533;}&#65533;i(
&#65533;M5&#65533;&#65533;&#65533;?&#65533;&#65533;&#65533;(&#65533;i&#65533;&#65533;g6&#65533;Z&#65533;d&#65533;&#65533;&#65533;&#65533;	|&#65533;\&#65533;i&#65533;&#65533;X&#65533;q&#65533;&#65533;.&#65533;S&#65533;[S&#65533;29Xb&#65533;w$&#65533;&#65533;&#1768;&#65533;
&#65533;%&#65533;&#65533;7&#65533;&#221;{&#65533;&#65533;@&#65533;&#65533;&#65533;*b&#65533;&#65533;&#65533;H&&#65533;P|&#65533;[|&#65533;O&#65533;&#65533;&#65533;&#65533;&#65533;U&#65533;&#389;;R0&#65533;&#65533;&#65533;&#592;$&#65533;3&#65533;&#65533;&#65533;&#847;&#65533;&#853;X&#65533;&#65533;E&#65533;&#65533;&#65533;&#607;q&#65533;\&#498;W&#65533;q;&#65533;&#65533;&#65533;&#65533;&#65533;&#65533;M&#65533;&#887;[&#65533;&#65533;&#65533;&#431;&#65533;&#65533;&#65533;&#65533;K&#65533;&#65533;q&#65533;&#65533;&#65533;G&#519;&#65533;&#65533;y&#65533;&#65533;&#65533;&#1239;&#65533;&#65533;&#65533;|&#65533;&#65533;&#65533;&#65533;9g&#65533;V&#65533;&#65533;&#65533;&#65533;&#65533;&#65533;&#65533;&#65533;:&#65533;/&#65533;&#65533;&#65533;&#65533;&#65533;&#65533;<$&#65533;5&#65533;{$&#65533;&#65533;&#1221;&#65533;&#65533;&#1163;&#65533;&#65533;3&#65533;&#65533;5&#65533;&#65533;9}&#65533;yg&#65533;u&#65533;&#65533;R<&#65533;K&#65533;S&#65533;&#65533;&#65533;&#65533;	};8&#65533;'&#65533;&#65533;&#65533;?&#65533;&#65533;c&#65533;&#65533;&#65533;&#65533;%&#65533;&#65533;&#65533;&#65533;2&#1511;&#65533;^.y~/&#65533;&#1539;&#65533;QO&#65533;&#65533;!&#65533;&#65533;&#65533;&#65533;&#1557;&#65533;&#1873;&#65533;&#65533;O&#65533;&#65533;&#65533;I&#65533;&#65533;&#65533;&#65533;7&#1701;&#65533;&#65533;&#1221;&#65533;X&#65533;&#856;&#65533;/&#65533;u&#65533;;N6&#65533;&#65533;&#1909;&#65533;&#65533;&#1825;;X&#65533;&#65533;Y&#65533;=H&#65533;{&#65533;&#65533;}&#65533;+&#65533;&#65533;&#65533;&#65533;&#1323;&#65533;)&#65533;&#65533;=&#65533;&#65533;D&#65533;&#65533;1E&#65533;&#65533;x&#65533;&#65533;<&#65533;&#65533;&#65533;&#1484;&#65533;&#65533;/&#65533;&#65533;&#65533;&#65533;^&#65533;&#65533;>&#65533;&#30435;&#765;&#5701;&#65533;&#65533;4&#65533;{>&#65533;&#65533;&#65533;c&#65533;I$}&#1183;&#65533;&#65533;&#65533;&#65533;&#65533;&#65533;}.{8sTiS>P-&#65533;&#65533;&#65533;<&#65533;/x&#65533;i>&#65533;&#65533;s^&#65533;!^&#1917;&#65533;&#65533;)&#65533;&#65533;~&#65533;QR&#65533;&#65533;AX&#65533;&#65533;&#65533;E&#65533;A>&#65533;E&#65533;&#65533;&#65533;&#65533;&#65533;H&#65533;\&#65533;&#65533;&#65533;&#65533;9&#65533;w&#65533;Y&#48606;&#65533;&#65533;&#65533;&#65533;&#65533;&#65533;&#65533;&#65533;&#65533;1&#65533;&#65533;&#65533;pI&#65533;&#65533;=i&#65533;K&#65533;&#65533;&#65533;&#65533;&#615;o&#65533;&#65533;&#65533;&#65533;7&#65533;&#65533;&#65533;~&#65533;&#65533;%x&#65533;&#65533;&#65533;=&#65533;&#65533;MN?M&#65533;&#65533;&#65533;&#65533;&#65533;&#65533;&#65533;}&#65533;&#65533;&#65533;_&#65533;'^&#65533;X&#1900;&#65533;&#65533;&#65533;&#65533;&#65533;a&#65533;&#65533;&#65533;&#65533;&#65533;h/&#65533;AEK&#65533;;&#65533;&#65533;&#65533;&#65533;}&#65533;~&#65533;7:&#65533;?\&#65533;&#65533;B&#65533;&#65533;U_&#65533;&#65533;&#65533;&#65533;>&#65533;&#65533;_&#65533;i&#65533;&#65533;d&#65533;=&#65533;&#65533;WgB-{&#65533;&#65533;&#65533;>&#65533;&#65533;&#65533;&#65533;&#1415;&#65533;&#65533;&#65533;&#65533;-&#65533;&#65533;9&#65533;&#65533;&#65533;0~&#1587;_&#65533;&#65533;&#65533;&#65533;&#222;&#65533;@&#65533;&#979;&#65533;u&#65533;&#65533;&#65533;t&#65533;_<&#65533;&#65533;&#65533;&#779;&#21727;&#65533;-&#65533;&#65533;=\&#65533;&#65533;&#65533;&#65533;&#65533;&#65533;&#65533;&#65533;_&#65533;&#65533;&#65533;&#65533;&#65533;&#65533;&#65533;&#65533;&#65533;&#1597;&#65533;&#65533;&#65533;&#65533;>&#65533;d&#65533;&#65533;9B&#1361;K&#65533;h&#528;&#65533;c,&#65533;&#65533;&#65533;&#65533;&#65533;xa&#65533;Cy{&#65533;&#65533;&#996;&#65533;&#65533;&#65533;&#65533;&#65533;X&#65533;&#65533;&#65533;a&#65533;&#462;N&#65533;&#65533;&#65533;&#65533;!o&#65533;&#65533;&#65533;^&#65533;&#65533;&#65533;&#65533;9&#65533;&#65533;>+&#65533;+<&#65533;sPS&#65533;&#65533;&#1397;&#65533;I&#65533;&#65533;&#65533;L&#65533;&#65533;&#65533;&#65533;&#65533;&#65533;&#1585;&#65533;&#65533;&#65533;p&#65533;&#65533;~&#65533;&#65533;&#65533;&#65533;of&#65533;&#65533;&#65533;&#65533;&#65533;C&#65533;w&#65533;&#65533;h&#65533;&#65533;&#65533;g)&#65533;&#65533;&#65533;&#65533;&#1372;&#65533;&#65533;&#65533;&#65533;y&#65533;&#65533;?|X&#65533;eX&#65533;D&#65533;&#65533;&#1233;&#65533;&#65533;&#65533;&#65533;+&#65533;&#65533;p&#65533;&#65533;&#65533;&#65533;&#65533;&#65533;&#65533;=&#65533;*&#65533;&#65533;wCud&#65533;&#65533;h&#65533;&#65533;&#65533;&#1961;&#65533;&#65533;X&#65533;&#65533;i;&#65533;&#65533;&#65533;&#65533;&#65533;&#65533;dX&#65533;&#65533;L&#65533;\&#65533;&#65533;&#65533;&#65533;	&#65533;&#65533;&#65533;&#65533;I&#65533;&#65533;&#65533;_ &#65533;Z&#65533;&#65533;^&#65533;&#65533;u&#65533;&#65533;&#65533;+&#65533;G&#65533;*&#65533;&#65533;C&#65533;w&#65533;&#65533;&#65533;&#65533;Q&#65533;&#65533;8&#65533;o;v&#65533;&#65533;&#65533;&#65533;IX&#65533;XP`X&#65533;&#65533;&#65533;&#65533;&#65533;&#65533;&#65533;&#65533;&#65533;a_&#65533;&#65533;&#65533;&#65533;&#65533;&#65533;&#65533;&#65533;O&#65533;&#65533;&#65533;&#65533;G&#65533;&#65533;Y&#65533;4&#65533;&#65533;&#65533;;&#65533;&#65533;&#65533;&#65533;&#65533;&#65533;&#65533;&#65533;&#65533;X&#65533;&#65533;%&#65533;E&#65533;&#65533;&#65533;&#1797;&#65533;&#65533;D&#65533;&#65533;^&#65533;&#65533;&#65533;a&#65533;&#701;&#65533;N&#65533;&#65533;&#65533;&#1918;&#65533;;6T&#65533;6&#65533;&#1495;&#65533;&#65533;&#65533;&#707;&#65533;&#65533;&#65533;{&#65533;;&#65533;&#65533;X&#65533;EM&#65533;%&#65533;7&#65533;&#65533;&#65533;&#1642;&#65533;&#65533;&#65533;&#65533;&#701;&#65533;&#65533;	&#65533;&#65533;~&#65533;'?T	6&#65533;&#1735;&#65533;s&#65533;&#725;&#65533;&#65533;&#65533;&#65533;&#65533;&#65533;&#65533;X&#65533;&#65533;X&#65533;ec&#65533;&#65533;&#65533;y&#65533;&#65533;&#65533;&#65533;&#65533;&#65533;&#65533;&#65533;&#65533;&#65533;&#65533;&#65533;&#65533;&#65533;&#65533;^&#65533;&#65533;&#65533;&#744;&#65533;&#65533;&#65533;N_d&#65533;su}&#65533;&#65533;{>&#65533;!&#65533;?|X&#65533;c&#65533;ec&#65533;&#65533;t&#65533;>G&#65533;&#65533;&#65533;M&#65533;&#65533;Ux&#65533;'?T&#65533;&#65533;}&#65533;&#1566;&#65533;&#65533;&#65533;~u}&#65533;5&#65533;?t Q&#65533;&#65533;&#199;&#65533;&#65533;&#65533;&#65533;|h&#65533;O&#65533;6&#65533;&#65533;&#65533;"&#1722;&#65533;&#65533;a&#65533;&#65533;&#65533;&#65533;&#65533;&#65533;&#65533;^I&#65533;&#65533;&#65533;}&#65533;#&#65533;&#65533;=&#65533;5&#65533;~&#65533;&#65533;&#65533;[&#65533;&#65533;CE&#65533;_&#583;E&#65533;O@EN&#65533;N&#65533;&#65533;&#65533;&#65533;N&#65533;N&#65533;&#65533;2&#65533;&#65533;&#65533;&#65533;&#65533;&#65533;&#65533;&#65533;&#65533;&#65533;&#65533;&#65533;&#65533;&#65533;ix&#65533;O&#65533;&#1531;&#65533;&#65533;~&#65533;&#65533;E&#65533;&#65533;&#20686;&#65533;X&#65533;&#65533;&#65533;&#65533;N&#65533;N&#65533;N&#65533;Z&#65533;N&#65533;N&#65533;&#65533;vI&#65533;&#65533;&#65533;ota&#65533;&#65533;&#65533;&#65533;bo&#65533;&#65533;&#65533;c)&#65533;w+&#65533;:&#65533;&#65533;&#65533;&#1755;&#65533;&#477;&#65533;&#65533;X&#65533;ecZ&#65533;N&#65533;*C&#65533;&#579;&#65533;&#65533;0a&#65533;&#65533;&#65533;&#65533;&#65533;&#65533;&#65533;&#65533;&#65533;&#65533;Z&#65533;c#&#1540;zx&#705;d&#65533;?e&#65533;W&#65533;n1x&#65533;&#65533;^/&#65533;#?&#65533;&#65533;?&#65533;%&#65533;7&#65533;N&#65533;N&#65533;%&#65533;$&#65533;&#65533;Xo&#65533;&#65533;&#65533;&#65533;&#65533;&#65533;6&#65533;&#65533;X&#65533;gT%z8&#65533;&#65533;;*W&#65533;t&#65533;s&#65533;L|&#65533;X6f@N&#65533;%&#65533;&#65533;@2&#65533;&#65533;	&#65533;&#65533;&#65533;&#65533;&#65533;;&#65533;&#65533;&#65533;^E&#65533;Xb&#65533;N&#65533;S\&#65533;{&#65533;&#65533;9&#65533;i&#65533;&#65533;&#65533;&#65533;|V&#65533;?&#65533;cK&#65533;|cZ&#65533;Z&#65533;M
)]&#65533;a&#65533;&#65533;&#65533;\&#65533;&#65533;&#65533;&#65533;?&#65533;C&#65533;&#65533;&#65533;e&#65533;ud&#65533;&#1655;&#65533;&#65533;w&#65533;&#65533;]&#65533;&#65533;z&#1823;{Kb&#65533;dX6&#65533;@&#65533;&#65533;M&#35209;F&#65533;]&#65533;]&#65533;^g&#65533;&#65533;&#65533;&#65533;&#65533;s&#65533;z}&#65533;&#65533;e&#65533;&#65533;&#65533;&#65533;s&#65533;Z&#65533;&#65533;c/&#65533;&#65533;&#256;&#65533;X&#65533;@&#65533;&#65533;c&#65533;F&#315;*&#65533;&#65533;&#65533;&#65533;&#65533;_&#65533;&#65533;&#65533;&#65533;&#65533;&#65533;5&#65533;~&#65533;wx&#65533;4&#65533;&#65533;?Q&#65533;;&#65533;&#65533;W&#65533;&#477;&#65533;UdX&#65533;X&#65533;Mz&#65533;n&#65533;E&#65533;&#65533;&#65533;&#65533;a&#65533;&#703;?ve&#65533;&#65533;&#1910;&#65533;&#1108;&#65533;w&#65533;&#795;&#65533;8&#65533;&#709;@&#65533;&#65533;n&#65533;&#65533;t&#28661;&#65533;$&#65533;&#65533;bK&#65533;&#65533;[&#65533;Mz&#65533;nNJ&#65533;[3&#65533;a&#65533;&#65533;&#65533;&#32607;Zi&#65533;&#65533;_&#65533;&#65533;U&#65533;!&#65533;
&#65533;,&#65533;h&#65533;!!(  #!)  "  !"$#$*$&0&(,&)1('*)*,*,2,.8-05.1801424;36@58>69@87?8:?:=D=?H=@F>AI@AFBDLDFPEHNEIQHIOJLTKNXLPVNQZPQVRT\SV`TX^UYbW\hY\d[^i[`f]ak^cp`dmbfpeisfmxhkuinyipwlq|nt&#65533;pt~qv&#65533;ty&#65533;v{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559;&#65533;&#495;&#65533;&#560;&#65533;&#65533;&#65533;&#65533;&#368;&#65533;&#561;&#65533;&#435;&#65533;&#758;&#65533;&#1079;&#65533;&#951;&#65533;&#1144;&#65533;&#952;&#65533;&#1081;&#65533;&#314;&#65533;&#506;&#65533;&#891;&#65533;&#1278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X,&#65533;&#65533;&#65533;*&#65533;PC&#65533;#J&#65533;H&#65533;b&#65533;&#65533;3jl&#561;&#65533;&#386;&#65533;B&#65533;9R&#65533;(&#65533;S&#65533;\&#65533;!K&#65533;&#65533;
^&#65533;	&#65533;f&#65533;H&#65533;p&#65533;T&#65533;&#65533;L&#65533;@_
:&#65533;&#1123;&#65533;
&#65533;&#65533;&#65533;&#65533;&#1254;O1I&#65533;J&#65533;&#65533;&#1370;W&#65533;f&#65533;&#693;&#65533;&#1519;&#65533;&#65533;&#65533;$x&#65533;F&#65533;h-&#65533;]&#758;&#65533;&#1780;o&#65533;&#669;K&#65533;&#65533;\&#65533;xO&#65533;&#65533;Hw#&#1373;&#65533;U^E8&#65533;a&#65533;&#65533;["]&#65533;8&#65533;Y&#400;K&#65533;L&#65533;&#65533;&#1584;T&#65533;f&#65533;&#65533;9n&#65533;&#992;=&#65533;M&#65533;&#65533;]&#65533;6K&#65533;&#65533;&#65533;&#65533;&#65533;&#65533;&#65533;&#65533;&#65533;I&#65533;&#65533;&#65533;#'L&#65533;hT&#65533;&#65533;&#65533;&#65533;<&#1844;qT&#531;+_&#956;9]V&#65533;A&#65533;&#65533;==&#65533;u&#65533;&#65533;i5&#65533;&#65533;&#65533;t&#65533;A&#65533;&#65533;O&#1965;&#65533;&#1465;&#65533;/F&#1851;&#65533;&#65533;&#12231;&#65533;N&#65533;&#65533;&#65533;&#65533;M[e&#65533;H&#65533;&#65533;&#1621;&#65533;h&#65533;&#65533;&#410;v&#65533;T&#65533;m&#65533;&#65533;&#65533;&#65533;uHK2&&#65533;F0&#65533;&#1926;&#65533;Up"&#65533;&#65533;t$&#65533;hb+"&#65533;&#65533;&#65533;*+&#65533;&#65533;&#65533;0&#65533;h&#65533;&#65533;4&#65533;hc~$&#65533;&#65533; &#65533;&#65533;&#65533; Y&#65533;&#65533;Z&#65533;&#65533;&#65533;`_y&#65533;a&#65533;&#65533;&#65533;&#1423;vhdz0I&#65533;BD&#660;&#65533;J7&#65533;&#65533;&#65533;(&#65533;&#65533;&#664;d&#65533;Y&#65533;h&#65533;&#65533;&#65533;l&#65533;&#65533;&#65533;3&#65533;)&#65533;(
&#38851;E&#65533;&#65533;&#65533;&#35141;ef&#65533;&#65533;&#65533;&#65533;)&#65533;w/A&#25172;U:Y&#65533;&#65533;&#65533;'&#65533;_jVj&#39256;f&#65533;&#65533;h&#65533;&#65533;&#65533;&#65533;&#65533;b&#65533;&#65533;sz7&#65533;9&#65533;&#65533;&#65533;&#65533;&#65533;&#65533;9^&#65533;N~&#65533;&#2891;&#65533;&#48053;&#65533;&#1704;US:
iB&#65533;&#65533;j&#65533;&#65533;r&#65533;,&#65533;`jg&#65533;&#65533;&k&#65533;w&#65533;&#65533;Z&#65533;&#65533;&#65533;&#65533;xcHf&#65533;&#1263;&#65533;&#65533;&#44592;V$&#1283;&#65533;&#65533;&#65533;&#65533;H&#65533;+&#65533;z&#65533;*&#65533;.&#65533;&#65533;&#65533;k&#65533;&#65533;&#65533;[)b&#65533;^&#65533;_&#65533;&#65533;Z*&#65533;&#65533;&#65533;&#65533;&#65533;&#65533;( &#65533;&#65533;&#65533;%&#65533;&#65533;&#65533;+q&#65533;&#65533;b&#65533;h&#65533;&#65533;=V&#65533;&#65533;S&#65533;o- &#65533;,&#65533;&#563;H+&#65533;~&#65533;&#65533;&#65533;&#65533;&#65533;+&#65533;&#65533;&#65533;&#65533;&#65533;&#428;&#65533;K&#65533;&#1420;,&#65533;&#65533;&#65533;&#65533;'TZ&#65533;&#65533;&#65533;&#1526;&#65533;*&#65533;8c*&#65533;&#65533;&#65533;&#65533;L7&#65533;&#65533;&#65533;P?&#65533;&#65533;g&#65533;&#65533;&#65533; &#65533;&#65533;&#65533;&#65533;
&#65533;\&#65533;&#65533;&#65533;&#65533;`&#65533;&#65533;&#65533;&#65533;2&#65533;&#65533;&#65533;v&#65533;=&#65533;&#65533;&#65533;&#65533;|&#65533;o>#y&#65533;&#65533;&#65533;p&#65533;@&#65533;f"&#65533;|O&#65533;t5&#65533;ja&#65533;[n8.]&#65533;L&#65533;&#65533;d7&#65533;&#65533;&#65533;G~&#65533;&#65533;&#65533;2&#65533;&#65533;&#852;&#65533;L&#65533;&#65533;p&#65533;&#65533;&#65533;&#65533;&#65533;&#65533;&#65533;&#65533;j:&#65533;n&#65533;&#65533;&#65533;W\U_&#65533;&#65533;&#65533;1&#65533;bM&#65533;&#65533;&#65533;+&#65533;&#65533;&#65533;C&#65533;&#1465;&#61938;@&#65533;&#65533;n|&#65533;&#65533;&#65533;<&#65533;&#65533;&#65533;&#65533;&#65533;&#65533;sLz&#65533;&#65533;&#65533;:&#65533;&#65533;&#49998;z~&#65533;	&#65533;&#65533;&#65533;&#65533;R&#65533;&#65533;&#65533;&#65533;n&#65533;&#65533;&#65533;_&#65533;&#65533;&#65533;&#65533;&#65533;&#65533;&#65533;w&#65533;&#65533;&#65533;3&#2044;&#65533;F&#65533;(&#65533;&#65533;&#65533;&#65533;&#65533;p&#65533;&#65533;&#65533;&#65533;&#65533;&#65533;&#65533;&#65533;&#65533;&#65533;&#65533;Q&#65533;[YF&#1353;&#65533;&#61521;&#65533;&#65533;&#65533;$X&#65533;X&#65533;s&#65533;&#65533;&#65533;,&#65533;A&#65533;&#65533;+~&#65533;&#65533;_&#65533;&#65533;B}i&#65533;g;&#65533;J&#65533;D4
&#65533;&#65533;T/&#65533;&#1515;X&#65533;&#1361;OD&#801;w&#65533;>&#65533;p&#65533;&#65533;&#65533;:H&#65533;z&#65533;x(&#65533;&#65533;&#65533;&#65533;,&#981;t,a[&#65533;&#1702;B<!G[r&#65533;"	&#65533;'&&#65533;Az&#65533;yHF&#65533;&#65533;?,&#65533;08&#65533;&#65533;&#65533;rYK"&#65533;&#65533;'&&#65533;K5+&#65533;&#65533;d8=&#65533;&#65533;Z&#65533;c&#65533;&#65533;HS&#65533;&#65533;&#65533;&#65533;&#65533;&#65533;&#65533;&#65533;FV&#65533;&#65533;E4&#65533;&#65533;2&#65533;H&#65533;&#65533;&#65533;&#65533;v&#65533;&#65533;/E&#65533;)&#65533;&#467;~Ta&#65533;&#65533;!@n&#65533;8&#65533;$&#65533;&#65533;&#65533;&#65533;	&#65533;&#65533;v&#65533;&#65533;%ey&#65533;&#65533;/&#65533;&#65533;&#65533;-&#65533;&#65533;&#65533;!&#65533;&#65533;&#65533;&#65533;d&#65533;.&#65533;&#65533;~&#65533;Q&#65533;Rt&#65533;'&#65533;&#65533;G&#40273;V&#65533;&#1769;X&#65533;&#65533;E1&#65533;&#1733;6&#65533;IKXz&#1237;&#65533;&#65533;f&#65533;p&#65533;H`&#65533;&#988;p&#65533;&#65533;&#65533;YIIR&#65533;&#65533;&#65533;&#65533;&#65533;&#65533;&#1663;=sfC$3&#65533;	&#65533;&#65533;&#65533;Exd&#65533;&#65533;v&#65533;YMb&#65533;;	&#65533;B&#65533;&#1030;64&#65533;&#65533;h/&#65533;i9&#65533;&#65533;&#65533;&#65533;&#65533;l'=&#65533;&#566;Q&#65533;&#65533;s&#65533;<&#65533;F&#65533;O&#641;&#65533;a&#65533;[&#65533;>&#65533;&#65533;5&#65533;&#613;2ZH&#65533;%&#65533;<&#65533;&#65533;7&#65533;hNi9<pb&#65533;&#65533;?&#65533;%&#65533;&#1320;&#65533;&#65533;"&#65533;=5&#65533;\&#65533;&#65533;&#65533;G&#65533;}%i&#65533;N&#65533;B&#65533;Y&#65533;+E&#65533;3&#65533;EL&#65533;-&#65533;:?J&#65533;No:Vm"U&#65533;&#361;N&#65533;:&#757;fr%u'<W8&#65533;&#65533;&#65533;&#65533;p&#363;&#65533;&#65533;W&#65533;&#65533;L&#65533;&#65533;&#65533;&#65533;L9&#65533;z&#65533;&#65533;&#65533;&#65533;&#65533;~&#65533;&#65533;&#65533;_8&#65533;&#65533;e&#65533;&#65533;.|&#65533;&#65533;.&#65533;&#65533;&#65533;'0&#633;&#65533;&#65533;-&#65533;Gj&#65533;#&#65533;>&#58949;j&#65533;&U&#65533;&#65533;I&#65533;&#65533;&#65533;H)&#65533;P&#65533;&#65533;$&#65533;NK&#65533;&#65533;mO&#65533;d]&#65533;p5\&#65533;&#65533;&#65533;&#65533;&#65533;)-&#377;&#65533;&#1922;s&#65533;&#65533;&#65533;&#65533;EGF&#1702;&#65533;u&#65533;&#65533;]m_&#65533;&#65533;]&#65533;zW&#65533;&#65533;&#65533;jI&#65533;&&#65533;&#65533;&#65533;&u&#65533;z&#65533;K&#65533;&#65533;&#65533;&#65533;&#65533;&#65533;}os&#65533;K&#65533;&#65533;&#65533;&#65533;&#65533;&#65533;K&#65533;&#65533;~w]&#65533;&#65533;Vq&#65533;pk^&#65533;&#65533;&#65533;&#65533;&#65533;&#65533;&#65533;&#65533;`&#65533;28}&#65533;&#65533;&#65533;~&#65533;&#65533;&#65533;&#65533;&#65533;2}&#65533;&#65533;l&#65533;&#65533;{uW&#65533;&#65533;Uls&#65533;I7&#65533;C
H&#65533;&#65533;bYV8&#65533;&#65533;&#65533;&#65533;cl&#65533;[&#65533;&#65533;&#65533;&#65533;1LIH~&#65533;&#65533; &#65533;jU&#65533;v&#65533;o&#65533;&#65533;&#65533;{&#65533;0&#65533;&#65533;p&#65533;&#65533;-N&#65533;
e^T&#65533;&#65533;Xn&#65533;gL&#65533;.{&#1612;7&#65533;nZs&#65533;,Oy&#65533;&#65533;&#65533;&#65533;&#65533;&#65533;q&#65533;&#65533;T=.&#65533;&#65533;&#65533;Ag:&#65533;x&#65533;&#65533;&#65533;&#65533;({&#65533;&#704;&#27786;&#65533;{&#65533;B&#65533;&#65533;&#65533;&#65533;&#369;e&#65533;0&#65533;7Yk&#65533;T3\&#1906;&#65533;&#1322;[I0&#65533;<{&#1713;[&#60648;Y&#65533;iF&#65533;&#65533;&#1026;^&#65533;+-:e&#65533;&Z&#65533;&#65533;1&#65533;&#65533;H5G&#65533;&#1106;&#65533;5&#65533;&#65533;&#65533;&#65533;0&#65533;B&#65533;)!&#65533;&#65533;&#65533;&#65533;Y&#65533;&#65533;&#65533;6&#65533;&#65533;],&#65533;&#65533;W&#1003;^6Z&#65533;+X&#65533;:&#65533;&#1262;&#65533;&#65533;j&#65533;&#1322;&#65533;&#65533;nQ&#65533;,_&#65533;&#65533;&#65533;.!M&#65533;c&#65533;&#1732;&#65533;&#65533;&#65533;&#65533;M&#65533;h&#65533;&#65533;&#65533;&#65533;&#65533;6&#65533;C&#65533;vG&#65533;&#65533;4N&#65533;&#65533;&#65533;F]&#65533;&#65533;&#65533;782c&#65533;&#10592;&#65533;Y&#65533;/&#65533;]ln~&#65533;&#65533;&#65533;3&#65533;&#65533;&#65533;o&#65533;&#1239;%&#65533;&#65533;&#65533;&#65533;E_{&#65533;&#65533;&#65533;&&#65533;##&#65533;&#65533;&#65533;ZX&#65533;GVx&#65533;\&#65533;&#62011;&#65533;&#65533; w&#65533;[&#65533;&#65533;&#65533;&#65533;&#65533;&#1031;N&#65533;g&#65533;[&#65533;&#65533;0&#65533;q&#65533;rX&#65533;.&#65533;48T&#65533;+&#65533;J&#65533;-<&#65533;V7&#65533;7&#65533;&#65533;&#65533;/=&#65533;_O&#65533;&#65533;{k&#65533;N&#65533;&#65533;&#65533;V&#65533;x&#1561;&#65533;&#49706;&#65533;&#65533;b?&#65533;&#1161;Q&#65533;c4&#65533;.w&#65533;&#65533;5G27&#65533;&#65533;&#65533;2&#767;&#65533;L;&#65533;&#65533;&#65533;kO<&#65533;{r&#65533;&#65533;&#65533;&#65533;&#65533;&#65533;&#65533;&#65533;q{K&#2008;&#65533;&#65533;&#65533;&#65533;on&#65533;&#65533;&#65533;z&#1531;&#1245;&#65533;a&#65533;R}&#65533;$&#530;&#65533;M&#65533;\&#65533;&#65533;&#65533;&#65533;&#65533;3&#65533;&#65533;B&#65533;<&#65533;&#15188;{_&#65533;&#65533;&#65533;&#65533;w&#65533;y&#65533;~&#65533;&#65533;O>&#65533;&#65533;&#65533;_&#65533;e&#1576;P&#65533;z1
Pl&#65533;&#65533;&#65533;&#65533;8&#65533;#&#65533;g&#65533;{&#65533;&#65533;&#65533;?&#65533;&#65533;+[jW&#65533;&#65533;&#65533;&#65533;&#65533;{&#65533;kh&#65533;&#65533;&#65533;k&#65533;&#1042;!&#65533;uM&#65533;&#65533;'&#65533;&#65533;&#65533;&#65533;&#65533;&#65533;&#65533;&#65533; &#65533;e&#65533;&#65533;&#65533;&#65533;}n&#65533;n&#65533;gF&#65533;&#65533;t&#65533;&#65533;~&#65533;&#65533;r&#65533;w8%5a'&#65533;&#65533;0}&#65533;0
&#65533;&#65533;&#1463;}&#65533;&#65533;&#65533;aWs&#65533;&#65533;u"xv{&#65533;vx&#65533;&#65533;wF&#65533;&#65533;H&#65533;&#65533;&#65533;e&#65533;tc&#65533;8{&#65533;&#65533;&#65533;p&#65533;wvp&#65533;&#65533;v&#65533;u&#514;F&#65533;&#65533;d'y&x&#65533;&#65533;'&#65533;&#452;&#65533;&#65533;!&#65533;`&#65533;&#65533;d&#65533;gQXX&#65533;&#65533;#z&#65533;&#65533;ZAg&#65533;&#65533;&#65533;Pxt&#65533;&#65533;?&#65533;nn@&#65533;&#65533;&#65533;&#65533; 8q&#65533;&#65533;&#65533;&#65533;xL6&#65533;%&#65533;&#65533;66&#65533;&#65533;}q&#65533;&#65533;l&#65533;&#65533;zwx&#1536;I&#65533;1&#65533;&#65533;&#65533;Z(rex&#65533;z&#65533;&#65533;&#65533;n&#65533;	n0&#65533;h&#65533;}u&#1543;&#1478;&#65533;&#65533;&#65533;v&#65533;Xu&#65533;e&#65533;j%&#65533;&#65533;E&#65533;&#65533;&#65533;&#65533;v&#65533;h&#65533;&#65533;8~&#65533;t#&#65533;y&#65533;&#453;&#65533;&#65533;&#65533;&#65533;s&#65533;W:&#65533;&#65533;&#65533;&#65533;X&#65533;`&#65533;&#65533;Pg&#65533;&#65533;&#65533;@&#65533;W&#65533;&#65533;Xl&#65533;&#1545;ag&#65533;&#65533;H&#65533;uH&#65533;&#65533;&#65533;K&#524;&#680;&#65533;&#65533;x&#65533;&#65533;&#65533;q&#65533;%&#65533;&#65533;&j&#65533;&#65533;H[VF&#65533;|&#65533;f;x&#65533;&#65533;mP&#65533;x&#65533;&#65533;&#65533;H&#65533;@x&#1304;&#65533;&#65533;X&#65533;}Hx&#65533;G&#65533;&#65533;X&#65533;&#65533;&#65533;&#65533;&#65533;&#65533;|&#65533;8Y&#65533;F&#65533;H&#65533;oOxv&#65533;&#65533;s&#65533;&#65533;d&#65533;d<&#65533;Xp&#65533;;&#65533;&#65533;pb&#65533;z5&#65533;n&#65533;&#65533;&#65533;&#65533;&#65533;&#65533;s&#65533;&#65533;&#65533;&#65533;du&#65533;	&#65533;*y&#65533;&#65533;&#65533;&#65533;G&#65533;*&#65533;s~&#529;z]o&#65533;&#65533;&#65533;CB&#65533;%&#65533;r&#65533;&#65533;-&#65533;&#65533; b&#65533;&#65533;pf&#65533;&#65533;$H&#65533;&#65533;&#65533;!&#65533;&#65533;'&#582;&#65533;h&#65533;Q&#65533;&#65533;V&#65533;&#65533;X&#65533;&#65533;&#65533;x&#65533;4e&#65533;l&#65533;>%B1}A1B&#65533;,qB&#65533;D&#65533;w&#65533;&#65533;&#65533;&#65533;e0h&#65533;&#65533;&#65533;x&#65533;Zy&#65533;&#65533;&#533;)&#599;9&#65533;&#65533;H&#65533;&#65533;&#65533;&#65533;&#65533;8&#65533;&#65533;x&#65533;&#65533;&#65533;&#65533;&#65533;pEx&#65533;&#1688;&#65533;&#65533;HyN&#65533;f&#65533;&#65533;&#65533;&#65533;&#65533;&#65533;&#65533;!j&#65533;diA&#65533;lI&#65533;m&#65533;tPv&#65533;e&#65533;&#65533;&#65533;&#65533;Ah&#65533;&#65533;&#65533;o&y&#65533;&#65533;m&#65533;&#65533;&#65533;&#65533;~&#65533;&#65533;J&#65533;u~	&#65533;&#65533;&#603;&#65533;)&#65533;&#65533;X&#65533;&#65533;)&#65533;&#65533;&#65533;&#65533;&#65533;\
&#65533;&#65533;A'&#65533;H32&#65533;=@y&#1321;&#65533;&#65533;&#65533;))&#65533;9&#65533;	&#65533;&#65533;&#65533;&#65533;&#65533;&#65533;F&#65533;&#65533;&#65533;a&#65533;&#65533;0&#65533;N&#65533;&#65533;&#65533;&#65533;&#65533;&#65533;&#65533;{&#65533;&#65533;&#65533;Y&#65533;&#65533;H&#65533;K&#1627;&#65533;y&#65533;&#65533;&#65533;&#65533;&#65533;&#1556;&#65533;&#543;&#65533;&#65533;&#65533;$&#65533;&#65533;&#617;&#65533;0Y&#65533;:fv&#65533;Y&#65533;&#65533;&#65533;q&#65533;&#1593;&#65533;j&#65533;&#65533;&&#65533;&#65533;&#1632;&#65533;&#65533;&#65533;&#662;
&#65533;z&#65533;&#65533;>&#65533;&#65533;a&#65533;&#65533;y&#65533;d&#65533;&#65533;&#65533;&#65533;&#1634;&#65533;&#65533;v&#65533;y&#65533;&#65533;Y&#65533;&#65533;H&#65533;&#65533;y&#65533;8z&#65533;M&#65533;&#65533;+J|
&#65533;s&#65533;hr	&#65533;8."S&#65533;&#65533;&#65533;J&#65533;&#65533;9&#65533;KZP&#1693;&#65533;)&#65533;L&#65533;zp&#65533;&#65533;I&#65533;&#65533;h&#65533;&#65533;&#65533;
&#65533;&#65533;&#65533;X`b:&#65533;'j&#65533;8h6&#65533;xk&#65533;&#65533;	&#65533;&#65533;&#65533;&#65533;&#65533;&#65533;&#65533;&#65533;H&#65533;5Z&#65533;y&#65533;&#65533;&#65533;&#60007;<&#65533;$&#65533;&#65533;/&#65533;+&#65533;9&#25124;O*lM&#65533;C&#65533;&#65533;&#65533;U&#65533;&#65533;&#65533;&#65533;&#65533;&#65533;&#65533;&#65533;&#65533;&#65533;l&#65533;&#65533;P&#65533;&#65533;*&#65533;&#65533;&#65533;&#65533;&Y&#65533;&#65533;&#65533;{&#65533;&#65533;2
&#65533;&#65533;&#65533;&#65533;&#65533;&#65533;iv&#678;x&#1706;7Z&#65533;j&#65533;wY&#65533;G&#65533;Af[&#65533;&#608;&#65533;&#65533;:&#65533;&#65533;:&#65533;&#65533;Z&#65533;&#65533;Z&#65533;&#65533;&#65533;&#65533;&#65533;j&#65533;&#65533;n`j&#65533;&#65533;&#65533;i&#65533;&#65533;&#65533;&#65533;	&#65533;&#65533;&#65533;&#65533;&#65533;j&#65533;&#65533;*&#65533;&#65533;&#43697;:&#65533;&#65533;&#65533;&#65533;:&#65533;&#65533;&#1618;A&#65533;&#65533;&#65533;&#65533;	GlH&#65533;<@&#65533;=&#65533;&#43721;&#65533;&#65533;z&#65533;~&#65533;&#65533;&#65533;&#65533;&#65533;&#1711;&#65533;&#65533;&#65533;&#65533;&#65533;&#352;&#65533;sk&#65533;&#65533;&#65533;niv&#65533;&#1712;&#65533;&#65533;w
&#65533;;&#65533;[&#65533;t&#65533;&#65533;&#65533;&#599;&#65533;&#65533;7&#65533;I&#65533;&#65533;:&#65533;&#65533;-&#65533;&#65533;&#65533;&#65533;j&#65533;&&#65533;&#65533;&#65533;&#65533;&#65533;&#65533;&#65533;&#65533;&#1778;.&#65533;&#65533;o&#65533;&#65533;&#65533;&#65533;*&#65533;&#65533;j&#65533;<&#1779;&#65533;Z&#65533;>&#65533;B{&#65533;6&#65533;Y)&#65533;&#65533;r&#65533;&#65533;&#65533;J&#1780;N&#65533;&#65533;&#65533;*&#1697;(&#65533;&#65533;V{&#65533;X&#65533;&#65533;&#65533;Y&#65533;[;&#65533;5&#65533;&#65533;s	&#65533;&#65533;@&#65533;1&#1715;&#65533;9&#65533;m&#65533;{h&#65533;&#65533;l;&#65533;&#65533;%2n7&#65533;&#65533;&#65533;&#65533;u{&#65533;xk&#65533;&#65533;&#65533;&#65533;&#65533;Y&#65533;U&#65533;&#65533;&#65533;&#65533;&#65533;+&#65533;&#65533;;&#65533;j&#65533;_&#65533;&#65533;&#65533;&#65533;K&#1620;d8&#65533;&#65533;&#1782;&#65533;;&#65533;&#65533;&#65533;o&#65533;q&#65533;t&#65533;&#65533;&#65533;&#1785;&#65533;&#65533;&#65533;&#65533;&#65533;u0&#65533;&#65533;[&#65533;&#65533;+&#65533;&#65533;&#65533;&#65533;K&#65533;&#65533;&#65533;&#65533;&#65533;&#65533;&#65533;`9&#65533;&#65533;7&#288;&#65533;&#65533;&#65533;&#65533;&#65533;&#65533;&#65533;&#65533;[&#65533;&#65533;K&#65533;&#65533;:&#65533;j&#1712;o#"&#65533;&#65533;&#1783;&#65533;&#65533;&#65533;&#65533;+&#65533;&#65533;:&#65533;*{&#65533;q&#65533;Z&#65533;&#65533;[&#65533;&#65533;K&#65533;&#65533;&#65533;&#65533;&#65533;&#65533;&#65533;&#65533;K&#65533;JF&#65533;&#65533;&#65533;&#65533;&#65533;(&#65533;&#65533;&#1787;&#65533;K&#65533;&#65533;k&#65533;d&#65533;&#65533;t&#65533;"&#65533;&#65533;&#65533;&#65533;&#65533;{&#65533;&#65533;T[&#65533;(&#65533;&#987;&#65533;&#65533;&#65533;&#65533;&#65533;&#65533;&#65533;+&#65533;&#65533;<&#65533;&#65533;&#1778;&#65533;&#65533;&#65533;&#65533;&#65533;l&#65533;&#65533;&#65533;s&#65533;&#65533;&#65533;+&#65533;8&#65533;|&#65533;&#65533;&#65533;&#65533;&#65533;&#65533;ze&#65533;9&#65533;&#65533;&#65533;&#65533;+S&#1768;'[&#65533;&#65533;{&#65533;)&#65533;&#65533;&#65533;K&#65533;V&#65533;&#65533;&#65533;<&#65533;2l&#65533;&#829;3&#65533;&#65533;J&#65533;&#65533;	&#65533;&#65533;&#65533;&#65533;&#23266;C\&#65533;F<&#65533;@&#65533;&#65533;&#65533;;&#65533;&#65533;&#65533;&#65533;&#36529;{&#65533;"<&#65533;#\&#65533;*&#65533;&#65533;&#65533;&#65533;&#65533;&#65533;&#65533;&#65533;,&#65533;&#65533;W&#65533;5&#65533;4\&#65533;&#65533;;&#65533;f&#65533;&#65533;&#65533;Y&#65533;sz&#65533;&#65533;j&#65533;B&#65533;&#65533;l&#505;&#65533;&#65533;,&#65533;v|&#65533;F&#65533;;%a&#65533;!,&#65533;~\&#65533;T&#65533;&#65533;W&#65533;&#324;&#65533;^|&#65533;&#65533;+&#65533;g&#65533;&#65533;&#522;&#65533;&#555;&#65533;&#52553;&#65533;&#65533;[&#470;|&#65533;w&#65533;&#65533;=+&#65533;@&#65533;&#65533;w&#1854;Q&#65533;&#65533;&#65533;&#514;\&#520;l&#550;|&#649;&#65533;&#526;&#65533;&#686;&#65533;&#65533;&#65533;&#729;&#65533;&#65533;P&#65533;&#65533;Y&#65533;&#65533;&#65533;&#729;&#65533;&#65533;ulg&#65533;<&#65533;M&#65533;&#65533;!C"1a&#65533;T&#65533;&#540;&#65533;V\&#681;&#65533;&#65533;&#924;&#65533;&#1020;&#687;&#65533;&#65533;<&#65533;\&#65533;&#519;&#65533;&#563;&#65533;&#65533;c+}&#65533;&#65533;&#65533;&#65533;&#65533;<&#65533;o&#65533;&#283;&#477;&#65533;&#591;U&#65533;&#65533;J&#65533;&#683;&#65533;&#65533;&#65533;&#65533;&#65533;+&#65533;&#65533;&#65533;&#65533;\&#65533;&#65533;l&#65533;&#65533;&#65533;1&#65533;&#242;&#65533;&#1010;&#65533;&#65533;&#65533;&#65533;&#65533;&#65533;L&#65533;&#65533;&#65533;&#65533;&#765;l&#65533;_&#65533;*&#65533;&#65533;&#65533;&#65533;&#65533;&#65533;&#65533;&#65533;&#65533;&#65533;e,&#65533;&#65533;&#65533;&#65533;&#1660;&#65533;&#65533;&#65533;]&#65533;&#65533;x&#65533;|&#65533;\&#65533;s&#951;&#65533;&#65533;	M&#65533;t&#65533;&#65533;&#65533;<&#65533;*&#65533;&#239;&#65533;&#65533;&#65533;&#65533;&#65533;!&#65533;&#65533;&#65533;.&#65533;&#65533;B=&#65533;&#65533;&#65533;&#65533;\&#65533;!&#65533;&#1304;&#65533;&#65533;&#65533;;&#65533;&#1292;&#65533;&#65533;zR&#65533;&#65533;1&#65533;L9&#65533;1&#65533;&#65533;CL&#65533;&#65533;&#65533;&#65533;&#65533;&#65533;&#65533;E{;+&#65533;>&#65533;&#65533;&#65533;&#65533;&#65533;&#65533;&#65533;D-&#65533;\&#65533;$&#65533;&#65533;O&#65533;&#65533;r&#65533;&#65533;M&#65533;&#65533;pM&#65533;&#65533;,&#65533;S&#65533;&#65533;7&#65533;&#65533;{&#65533;&#1489;&#65533;&#65533;;&#65533;&#65533;^]&#65533;&#65533;{&#65533;y&#65533;&#65533;c=&#65533;e&#65533;&#65533;&#65533;l&#65533;k&#65533;l]&#65533;&#65533;|&#65533;s}&#65533;HM&#65533;&#65533;&#65533;&#65533;y&#65533;&#65533;z=&#1348;&#65533;&#65533;A&#65533;&#65533;C&#65533;&#65533;L&#65533;&#65533;&#65533;&#65533;&#65533;&#65533;&#260;&#65533;&#65533;&#65533;K&#65533;&#65533;&#65533;&#65533;)f-&#65533;&#65533;}&#65533;6&#65533;&#65533;F]&#1622;&#65533;&#1629;&#65533;L&#65533;&#1471;=&#1843;L&#65533;&#65533;&#1631;&#65533;&#65533;\&#65533;z&#65533;&#65533;&#65533;Xm&#65533;&#65533;sj&#65533;5]&#1919;&#65533;&#906;&#65533;&#1585;]&#65533;&#65533;&#65533;&#65533;Z&#65533;&#65533;&#65533;&#65533;&#65533;&#65533;BM&#65533;&#65533;J&#1941;*&#1854;&#65533;&#1963;&#411;&#65533;&#65533;&#65533;&#65533;&#65533;}&#65533;z&#65533;&#65533;&#989;&#65533;&#65533;m&#65533;&#65533;&#65533;&#65533;7&#65533;I&#65533;&#415;&#65533;5&#65533;&#65533;dm&#65533;@&#65533;}&#65533;&#65533;=&#65533;f|&#65533;&#65533;&#65533;&#65533;&#65533;&#65533;&#65533;v&#65533;&#65533;&#65533;r=&#65533;}&#65533;c&#65533;&#65533;NX&#65533;X&#65533;|=}0=&#65533;!&#935;M&#65533;%n&#65533;b&#65533;&#65533;&#65533;M&#65533;&#65533;&#65533;&#1555;&#65533;&#65533;b&#65533;&#1785;&#65533;&#65533;n&#65533;>&#1492;}&#65533;&#65533;&#65533;&#65533;N&#1841;L&#65533;&#65533;&#65533;&#65533;&#65533;&#65533;&f&#65533;"&#65533;&#65533;L&#65533;&#65533;&#65533;I^&#65533;&#65533;&#65533;*>&#1093;`&#65533;&#65533;&#65533;&#65533;&#65533;&#65533;L&#65533;5~&#65533;8&#65533;&#65533;=&#65533;.&#65533;c>&#65533;W=&#65533;&#65533;&#65533;&#1191;&#65533;&#17772;&#65533;PN&#65533;mn&#728;,&#65533;&#65533;&#65533;&#65533;&#65533;&#65533;A&#65533;&#65533;z>&#65533;2&#65533;<&#65533;&#65533;}&#65533;^&#65533;&#65533;~N&#65533;&#65533;e&#65533;Z&#65533;>&#65533;&#65533;&#65533;&#877;&#65533;H~&#65533;)&#65533;&#65533;)}&#65533;;&#65533;&#65533;u&#65533;&#65533;S&#65533;&#65533;{^&#65533;&#65533;&#65533;&#65533;m]&#65533;n&#65533;&#65533;w&#65533;&#1980;&#707;^&#65533;c.^&#65533;&#65533;&#65533;&#65533;&#65533;&#65533;=&#65533;&#65533;&#65533;&#65533;*&#65533;L8&#65533;2&#65533;w&#65533;&#65533;j&#65533;^&#65533;&#65533;n&#65533;&#65533;&#65533;&#43854;&#65533;>]&#65533;pn&#65533;&#65533;&#65533;h>&#65533;&#65533;.&#65533;&#65533;&#65533;'&#65533;&#65533;J&#65533;V&#65533;&#65533;&#65533;^&#65533;&#65533;~&#65533;&#65533;&#65533;&#50794;&#65533;x&#65533;&#65533;&#65533;N&#65533;&#65533;&#990;&#65533;^&#65533;&#65533;&#65533;&#65533;&#65533;&#65533;&#65533;&#65533;&#65533;&#65533;&#65533;Q&#65533;&#65533;|&#65533;&#65533;l&#65533;&#65533;6&#65533;b8&#65533;&#65533;&#65533;&#65533;&#65533;&#65533;&#65533;&#65533;.&#65533;&#65533;&#65533;&#1617;&#65533;0N&#65533;G&#65533;&#65533;-&#65533;,A&#65533;c&#65533;n&#65533;"&#65533;>&#65533;&#65533;&#65533;&#65533;Q&#65533;J<&#65533;&#65533;o&#65533;&#65533;&#65533;X*&#65533;&#65533;&#65533;&#65533;&#65533;&#65533;&#65533;eN&#65533;&#65533;&#65533;&#65533;&#65533;&#65533;*A&#65533;&#65533;&#65533;!/&#65533;D?&#65533;*=&#65533;&#65533;>&#65533;-&#65533;&#65533;0&#65533;2&#65533;&#65533;N&#65533;&#65533;&#65533;&#65533;&#65533;&#65533;&#65533;9&#65533;&#22942;&#65533;<&#65533;&#65533;&#65533;&#65533;&#65533;B&#65533;iE?&#65533;c&#986;&#65533;&#65533;J&#65533;&#65533;&#65533;&#65533;L&#65533;&#65533;O?&#65533;R&#65533;&#65533;&#65533;&#65533;&#65533;O&#65533;&#302;&#65533;;&#65533;&#65533;&#65533;&#65533;&#65533;&#65533;&#65533;&#65533;&#65533;&#65533;CO&#65533;&#65533;O&#923;v&#65533;h&#65533;&#65533;%&#65533;&#65533;&#65533;o&#65533;q?&#65533;6&#65533;&#980;&#65533;&#65533;&#65533;&#65533;xo&#65533;&#65533;&#1791;&#65533;&#65533;[&#65533;&#65533;^&#65533; /&#65533;&#65533;&#65533;&#65533;&#65533;^&#65533;&#65533;K&#65533;&#65533;&#65533;&#65533;~&#65533;/.&#65533;Q&#65533;&#65533;_&#65533;&#65533;?&#65533;&#65533;&#65533;&#65533;&#65533;&#65533;&#494;&#65533;{&#65533;&#65533;&#65533;&#65533;&#65533;b&#65533;&#65533;&#65533;&#65533;@&#65533;&#65533;&#65533;&#65533;&#65533;&#65533;&#65533;&#65533;>&#65533;&#671;&#65533;!&#65533;&#65533;&#65533;&#65533;v&#65533;&#65533;&#65533;=&#65533;&#65533;/&#65533;&#65533;o&#65533;&#65533;&#65533;&#65533;&#65533;&#65533;&#65533;U&#65533;&#65533;&#65533;&#65533;<&#65533;&#65533;&#65533;&#65533;&#65533;o&#65533;&#65533;&#65533;&#65533;&#65533;?&#65533;)q&#65533;\&#65533;&#65533;&#65533;L&#65533;&#863;&#65533;&#65533;&#65533;&#897;&#65533;&#65533;Tk&#65533;&#65533;Dp&#65533;&#65533;C&#65533;&#65533;A&#65533;t&#65533;(\&#65533;&#65533;&#65533;&#65533;J&#65533;8N&#65533;j&#776;&#65533;&#14031;j@&#65533;YR&#65533;&#65533;3)&#1644;d&#65533;&#65533;&#65533;F&#65533;&#65533;4&#65533;rL&#667;8s&#65533;&#65533;s&#65533;O&#65533;`&#65533;&#65533;R&#65533;&#65533;Q&#65533;]&#65533;.%&#65533;&#65533;&#65533;S&#65533;Q&#65533;"&#65533;JU&#65533;U&#65533;S&#65533;f&#65533;&#65533;&#65533;i&#65533;&#65533;&#65533;&#65533;&#65533;z&#65533;*T&L&#65533;&#1326;&#65533;&#1334;Q&#65533;&#65533;&#65533;)&#65533;;&#65533;&#65533;]&#65533;y&#65533;M&#65533;&#65533;&#65533;>&#65533;&#65533;\&#65533;a&#65533;w/.&#65533;&#65533;&#65533;c&#65533;&#65533;cN&#65533;Y&#65533;&#65533;&#21976;Ij&#65533;&#1817;&#65533;&#65533;&#788;en&#65533;&#65533;&#1638;N&#65533;&#65533;&#65533;&#65533;&&#65533;z)&#1378;F&#65533;2&#65533;&#65533;&#65533;&#65533;&#65533;m&#65533;&#65533;u&#65533;&#65533;{,&#65533;[&#65533;Hg&#65533;&#65533;8&#1847;&#65533;&#65533;./&#65533;/`&#33189;C&#65533;.3&#65533;u&#65533;&#1653;o&#65533;&#65533;{w&#65533;&#65533;+{:&#65533;&#65533;&#65533;&#65533;d?&#65533;&#65533;{&#65533;&#65533;M&#65533;A}&#65533;&#65533;j&#65533;7Y&#65533;w=&#65533;v&#65533;&#65533;f&#65533;&#65533;74p&#65533;&#65533;
k&#65533;&#65533;&#65533;K&#65533;&#65533;&#65533;c&#65533;.&#65533;&&#65533;&#65533;&#65533;&#65533;&#65533;X/&#65533;&#65533;&#65533;&#65533;C&#65533;(#oD&#65533;+&#65533;<&#65533;6&#65533;&#65533;&#65533;&#65533;&#65533;I&#65533;&#65533;&#65533;&#65533;?c&#65533;M&#65533;&#65533;8p&#65533;&#65533;&#65533;&#65533;*&#16748;Q&#65533;&#65533;B	&#65533;&#65533;pI&#65533;0t2&#65533;A&#65533;r&#65533;&#65533;&#65533;&#65533;&#65533;E&#65533;N&#65533;&#65533;&#65533;PlO&#65533;&#65533;&#65533;;I&#65533;1d$S&#65533;&#1260;J)&#65533;&#65533;4&#65533;&#65533;&#65533;$&#65533;&#65533;&#65533;|D9&&#65533;&#65533;3@&#65533;|J)5&#65533;&#65533;+&#65533;&#65533;&#65533;2&#65533;D&#65533;&#65533;&#65533;&#65533;l&#1317;&#65533;&#65533;,cL1&#876;&#65533;4iL&#65533;&#65533;&#65533;xNRK&#333;NT	&#65533;&#65533;,&#65533;&#787;B>&#65533;dnPB9&#65533;&#65533;P\U&#65533;K^{&#65533;&#65533;Q_u&#65533;&#65533;&#65533;&#968;5&#65533;&#1563;*&#65533;Q&#65533;;u&#65533;PE&#1386;T&#65533;&#65533;-7kW&#65533;&#65533;U&#65533;b&#65533;&#65533;&#65533;&#65533;&#65533;&#65533;Zs5&#65533;!&#65533;&#65533;&#65533;Ju&#65533;]w&#65533;&#65533;O&#1554;&#65533;D5M&#65533;J&#65533;Y&#65533;&#65533;$J&#65533;h&#65533;/&#65533;Sw3&#65533;&#65533;l&#65533;:&#65533;&#65533;&#65533;&#65533;$&#65533;&#65533;6\q+&&#65533;&#65533;[&#65533;E7cz&#65533;7&#1935;&#65533;&#65533;u>d&#65533;&#65533;)&#65533;d&#65533;S9&#65533;&#65533;X&#65533;g&#65533;m&#65533; &#65533;&#65533;f&#65533;s&#65533;Y+b&#65533;5&#1399;;]&#65533;xb&#65533;&#65533;6&#65533;b[&#65533;&#65533;Xc&#65533;&#65533;t4&#65533;C&#65533;QK&#65533;&#65533;&#65533;{&#65533;>&#65533;>}9&#65533;&#65533;>&#65533;]&#65533;&#65533;(&#65533;e&#65533;&#65533;fk	&#65533;&#65533;&#65533;!K&#65533;X&#65533;&#65533;&#65533;&#65533;h&#65533;+&#552;&#65533;&#65533;^:&#1485;;&#65533;&#65533;c&#65533;&#65533;kw&#1194;&#65533;&#65533;2&#65533;&#65533;&#65533;&#1703;M&#65533;&#65533;&#481;{m&#65533;N&#65533;`&#1922;i&#65533;m&#65533;&#65533;&#65533;&#65533;.'&#39835;&#227;&#65533;6&#65533;&#65533;&#65533;&#65533;&#65533;&#65533;&#65533;wSg]j&#65533;&#65533;&SY~o&#65533;S&#65533;;&#65533;&#65533;&#65533;M{&#65533;&#65533;w&#1334;&#65533;n&#65533;=t&#65533;D&#65533;81&#65533;S&#2043;&#65533;&#65533;E7&#65533;`]&#65533;J&#65533;&#65533;%&#65533;qZ&#65533;5&#65533;&#65533;&#65533;t?q4&#65533;q,"'{&#65533;&#1987;&#65533;6&#65533;&#909;&#65533;&#65533;&#65533;LE[&#65533;V&#65533;&#65533;&#1251;&#65533;&#65533;p&#65533;&#65533;jp&#65533;&#1388;F&#65533;&#65533;&#65533;&#65533;{&#4817;&#65533;&#65533;U&#65533;&#65533;&#65533;&#65533;&#1309;&#65533;r&#65533;>&#65533;]nx&#65533;#&#65533;F&#65533;&#65533;?&#65533;&#65533;&#65533;;]&#65533;&#65533;&#65533;?&#1064;d$`]8&#65533;b&#65533;&#65533;d<Y&#1995;V&#65533;,&#65533;&#65533;|&#65533;a&#65533;&#65533;CO&#65533;C$b&#65533;xD$n&#65533;U&#65533;[_&#65533;&#65533;(&#65533;V&#65533;&#65533;&#65533;T&#65533;?&#65533;/DHX&#65533;:0&#65533;&#65533;d2&#65533;W&#65533;`T&&#65533;A&#65533;kd&#65533;r&#65533;2.&#65533;&#65533;s&#65533;&#65533;&#65533;&#65533;D<&#65533;Q&#65533;{&#65533;pX&#65533;*&#65533;&#65533;&#643;&#65533;&#65533; &#65533;&#65533;7!2&#65533;&#65533;&#65533;&#65533;	&#65533;&#65533;&#65533;E>&#65533;&#65533;&#65533;&#65533;b%7F6&#65533;(&#65533;&#65533;S&#65533;&#65533;(X&#65533;&#65533;&#584;&#65533;v&#65533;&#65533;&#65533;xJT&#65533;AcqP&#280;&#65533;X6&#65533;&#65533;x&#65533;#)&#65533;&#65533;R&#65533;&#65533;&#65533;b)FK&#176;{&#65533;&#65533;W&#65533;&#65533;&#65533;&7&#65533;'&#65533;=&#65533;&#65533;H)-6&#65533;L,&#1252;f5&#65533;yMl&#65533;jN&#65533;&#65533;&#65533;f7&#65533;yJ&#65533;
&#65533;&#65533;&#65533; y&#65533;&#556;&#65533;&#65533;&#65533;&#1301;-y	&#65533;&#65533;+<&#65533;&#65533;0I&#65533;{&#65533;$&#65533;';&#65533;&#65533;&#65533;&#420;&#65533;&#65533;&#65533;/{&#65533;3&#65533;9o&
ehC&#65533;&#65533;p&#65533;&#65533;&#65533;&#65533;&#65533;CE&#65533;#&#65533;s&&#65533;&#65533;|&#65533;&#65533;&#530;&#65533;&#65533;&#65533;2&#65533;f=e/&#65533;&#1119;l&#65533;&#65533;&#65533;&#65533;,&#65533;&#65533;&#65533;KyhM&#65533;dS&#65533;6&#65533;A}&#65533;Ec)&#65533;(Jqyt`&#65533;"&#65533;u.z&#65533;&#65533;&#57630;{~iR&#65533;brS&#65533;d)K'&#65533;,&#65533;&#1312;@p&#65533;&#65533;U&#65533;&#65533;&#65533;	&#65533;iY&#65533;zV&#65533;&#65533;8&#65533;XZ&#65533;r&#65533;&#999;&#65533;&#65533;!m&#65533;&#932;&#65533;&#65533;"E`I&#65533;&#65533;1&#400;&#65533;%,&#65533;&#692;&#1194;&#65533;&#5329;{Y&#65533;f&#65533;U&#65533;&#65533;&#65533;5&#65533;d-&#65533;&#65533;&#65533;&#65533;&#65533;&#65533;&#65533;93j&#1510;&#65533;A&#65533;&#65533;%mi&#65533;&#65533;?,&#65533;&#1455;Ql`]&#65533;&#65533;&#421;4e&#65533;&#65533;V&#65533;3&#65533;&#65533;&#1174;&#65533;hm&#65533;,|&#65533;&#65533;&#65533;&#65533;ne&#506;&#65533;&#65533;u&#65533;&#65533;&#65533;&#65533;f9+&#1529;&#1173;&#1261;+hUkZ]&#65533;&#65533;&#65533;&#65533;&#65533;.>[&#747;&#1530;(&#65533;UM?&#65533;&#65533;&#409;&#65533;&#65533;&#65533;&#65533;&#65533;m&#65533;d&#65533;^Z&#65533;&#65533;&#65533;&#65533;&#65533;o}&#65533;{_&#65533;&#65533;&#65533;e&#65533;&#65533;7&#32051;m&#41785;&#65533; 0#&#65533;&#65533;&#65533;z6&#65533;jS&#65533;e&#65533;2u&#65533;&#1893;0k&#65533;&#65533;&#65533;&#65533;f8&#65533;&#65533;M&#882;&#65533;X&#358;ww&#65533;{&#1787;&#65533;&#65533;W&#65533;+fq&#65533;]\&#65533;P&#65533;&#65533;LeD&#65533;<G&#65533;&#65533;&#65533;}&#65533;uG&#65533;] s&#65533;&#65533;&#65533;1L&#65533;&#65533;&#65533;s&#65533;6&#65533;&#65533;$&#65533;&#65533;&#65533;L&#1608;&#1585;<q&#65533;
,&#65533;X&#65533;&#65533;=+&#65533;U&#65533;&#65533;&#65533;&#65533;Np&#65533;\]&#65533;go&#65533;&#65533;[&#65533;=&&#65533;!yKH&#65533;3&#65533;&#887;&#65533;&#65533;&#65533;&#1078;\&#65533;f&#65533;F	M&#65533;ra8&#65533; &#65533;&#65533;SqhD'Z&#65533;*Fn6&#65533;`0g&#1423;c&s&#65533;&#65533;&#65533;fL&#65533;2>j&#65533;&#65533;&#65533;W%&#65533;9?E&#65533;&#65533;&#65533;&#65533;&#65533;&#65533;&#65533;&#65533;&#65533;&#15587;&#65533;]&#65533;&#65533;5+T&#65533;&#65533;2&#65533;Y,&#65533;F&#65533;&#65533;t&#65533;}&#65533;&#65533;R&#65533;&#65533;86&#65533;%@7&#65533;&#65533;&#65533;>&#65533;&#65533;&#65533;&#65533;gh&#65533;&#65533;&#65533;&#65533;&#1456;Gwj&#65533;&#65533;&#65533;&#65533;&#65533;})n&#65533;&#65533;2Y;v&#761;&#65533;rsJV&#65533;9&#65533;&#65533;&#65533;FF&#65533;&#65533;i7cw&#65533;&#65533;6&#65533;&#65533;Lg{?&#65533;&#65533;&#65533;&#1726;7&#65533;&#1560;&#65533;zD&#65533;&#65533;&#65533;)_A&#65533;&#65533;^&#65533;&#65533;&#65533;&#65533;IZ&#65533;&#65533;~&#65533;&#65533;&#65533;&#65533;WX&#65533;&#65533;7&#65533;&#65533;&#65533;q}{&#65533;&#65533;!y&#65533;&#65533;&#65533;@),&#65533;&#65533;5&#441312;&#65533;&#65533;_&#65533;&#65533;E&#65533;&#65533;g~&#65533;7&#65533;&#65533;&#65533;c&#65533;<lv7qC&#65533;&#65533;&#65533;o&#65533;&#65533;J&#65533;&#65533;R&#65533;&#65533;G&#65533;&#65533;&#65533;G&#65533;&#65533;P'y&#65533;m&#65533;R23&#65533;Tv&#65533;&#65533;^&#65533;p&#65533;&#65533;&#1842;d&#65533;&#65533;y&#65533;nw&#65533;s&#65533;&#65533;c&#65533;&#65533;&#65533;&#65533;@&#65533;&#65533;%d6E&#65533;.u&#65533;S=&#65533;y&#65533;&#65533;&#65533;~&#208220;5&#65533;&#65533;&#65533;&#65533;mv&#267;&#65533;;'{&#65533;#l&#65533;&#65533;&#65533;(&#65533;&#65533;n&#65533;&#65533;~l&#65533;#&#65533;&#65533;u7&#65533;&#65533;&#65533;&#65533;&#65533;&#65533;&#65533;&#65533;&#65533;&#65533;&#65533;&#65533;&#65533;j&#65533;&#65533;&#65533;&#65533;O|&#65533;]&#65533;x&#443;&#65533;&#65533;<^&#1669;Ny&#65533;&#65533;^&#65533;&#65533;&#65533;{;&#65533;&#65533;}w&#65533;_&#65533;u&#65533;*&#65533;+9&#65533;&#65533;&#65533;\W&#65533;&#65533;Y&#65533;z&#65533;[&#65533;&#65533;&#65533;&#65533;&#65533;g/&#65533;&#65533;KW&#65533;&#65533;}&#65533;5&#65533;&#65533;yW&#65533;&~&#65533;?&#65533;5&#65533;&#65533;Tv&#65533;&#65533;&#65533;|&#65533;G&#65533;&#141;=&#65533;&#65533;~&#65533;&#65533;_C&#65533;&#65533;&#65533;z&#65533;&#65533;}&#65533;&#65533;<d&#65533;h=&#65533;=&#65533;&#730;&#65533;&#65533;$&#65533;
1dr &#65533;"&#65533;J&#65533;&#65533;?+&#65533;&#65533;*&#65533;?o&#65533;?&#65533;&#65533;,&#65533;&#65533;&#255;&#65533;;3&#65533;&#65533;&#65533;&#65533;&#65533;&#65533;;&#65533;&#65533;!&#65533;&#65533;*&#65533;C&#65533;L@&#65533;M&#747074;@&#65533;&#65533;&#65533;&#65533;@&#65533;:&#65533;9I&#65533;&#65533;&#65533;Al.$A<&#65533;&#65533;>&#65533;C&#65533;?|&#65533;<@&#65533;A&#65533;6&#65533;&#65533;B)&#65533;&#65533;&#65533;&#65533;
&#65533;&#65533;&#65533;A&#65533;+&#65533; &#65533;&#65533;&#65533;&#65533;>",&#65533;UhC&#65533;7&#65533;$'9&#65533;&#65533;&#65533;8&#65533;+&#65533;&#65533;&#65533;C(&#65533;&#65533;&#65533;0&#65533;&#1859;Be&#65533;Bb&#65533;3@+<D&#65533;&#65533;&#65533;&#65533;&#65533;;5Cy(&#65533;&#65533;&#65533;;C&#65533;K&#65533;DL\C\&#65533;&#65533;+{C8D&#65533;b&#65533;CQ4&#65533;&#65533;&#65533;&#65533;&#65533;C<D&#65533;?\&#65533;)&#65533;B&#65533; !9@&#1072;&#65533;4&#65533;D,?b&#65533;-4D&#65533;&#65533;7&#65533;&#65533;:G&#65533;AI&#65533;DJ&#65533;&#65533;)&#65533;&#65533;K&#65533;&#65533;&#65533;2&#65533;#'&#65533;&#371;&#65533;=<3i&#65533;&#65533;&#65533;&#65533;Cl&#312;;&#65533;I&#65533;.&#65533;&#65533;&#65533;&#65533;&#65533;*&#65533;ED9E&#65533;&#65533;E(o&#65533;&#65533;u&#65533;A&#65533;2&#65533;b4Fdd&#221;jFh&#772;g&#65533;G&#65533;H&#65533;&&#65533;%&#65533;&#65533;m4!Y&#65533;p&#65533;s$G&#1578;^&#65533;E&#65533;3&#65533;&#673;v$C 4&#65533;&#1600;G&#65533;&#65533;&#65533;G44F&#65533;&#65533;&#65533;y&#65533;/f&#65533;GhE}&#65533;&#65533;k&#65533;&#65533;&#65533;F&#65533;<&#65533;ID&#65533;c	}&#65533;&#65533;q&#65533;I&#65533;&#65533;&#65533;lHT#&#65533;&#65533;&#65533;&#65533;&#65533;&#65533;sG&#65533;&#650;&#65533;H&#65533;&#65533;&#526;&#65533;HMl&#65533;O&#65533;&#65533;JhJ&#65533;|&#65533;9&#65533;&#65533;~&#65533;&#404;tBV&#65533;4W\&#65533;&#65533;&#65533;F&#65533;L&#65533;rD&#538;&#65533;&#65533;&#65533;b&#65533;&#1633;&#65533;&#65533;6&#65533;&#65533;&#543;&#65533;&#65533;&#65533;<&#65533;b8J&#65533;&#65533;?+VIWqJ&#65533;(0&#65533;<&#65533;&#65533;;E&#65533;&#65533;J&#65533;&#65533;&#653;sIxY&#65533;&#65533;6&#65533;&#65533;&#624;9NR&#65533;&#65533;&#65533;&#65533;F,&#65533;({@.p?&#65533;&#65533;&#65533;lK&#65533;|K&#65533;&#65533;K&#65533;<Fe\&#400;&#65533;&#763;&#65533;&#765;<M%&#65533;)&#65533;H&#65533;&#65533;&#65533;&#65533;&#569;&#65533;Jb&#65533;&#65533;J&#508;M&#65533;&#65533;&#65533;[&#65533;&#65533;\D&#15569;&#65533;Y&#65533;&#65533;w&#65533;&#65533;&#780;#&#65533;J&#65533;&#65533;&#65533;&#65533;)hN&#65533;&#65533;#M&#65533;&#65533;C&#65533;4M&#65533;DM&#65533;&#65533;&#65533;&#65533;d&#65533;&#65533;0&#65533;&#65533;|&#65533;&#65533;&#65533;<&#65533;&#962;L&#65533;&#65533;l&#65533;]TH&#65533;<L_T&#65533;&#1964;&#65533;&#65533;+%&#1259;&#65533;`,&#948;&#65533;OD&#919;;&#65533;&#65533;dN&#65533;&#1842;&#65533;&#1814;&#65533;|&#65533;&#65533;&#65533;&#65533;%&#65533;&#65533;&#65533;k&#65533;<&#65533;&#65533;>&#1628;&#65533;&#65533;\&#1004;AH&#65533;|&#65533;[@	&#65533;&#65533;RN&#65533;&#65533;&#65533;3&#65533;&#65533;&#65533;tN&#65533;&#823;lN&#65533;?&#65533;E&#65533;&#1836;&#65533;&#950;XQ&#65533;t"M&#1028;XP:X&#631;{&#65533;}&#65533;z9Ok&#65533;P	&#65533;IEH&#1964;&#65533;F<R&#65533;&#65533;>&#65533;&#65533;]K&#65533;#&#65533;&#65533;&#65533;L&#65533;&#65533;@&#65533;dN'p&#65533;&#904;&#65533;&#65533;4P&#65533;&#65533;N&#65533;;AS+"O&#65533;4&#65533;BR&#65533;&#65533;M&#65533;&#65533;41&#65533;&#65533;&#65533;4&#65533;gy&#65533;:&#65533;R&#65533;l&#65533;&#65533;&#1240;&#65533;R>Q(&#65533;&#65533;&#65533;&#65533;&#65533;RuQC&#65533;&#65533;0&#65533;=&#65533;&#65533;&#65533;&#65533;S&#65533;OH-&#65533;&#65533;R&#65533;T&#1258;&#65533;T:{ &#65533;&#65533;&#65533;&#65533;[&#65533;&#65533;S9&#65533;&#65533;LQ&#1355;,<;&#65533;&#65533;&#65533;&#536;&#65533;>&#65533;&#65533;?&#65533;&#1271;&#65533;R&#65533;8&#65533;&#65533;B&#65533;R/=M0U0&#65533;&#65533;&#65533;X;&#65533;D:&#65533;&#65533;&#65533;&#65533;T &#65533;&#65533;p<&#65533;;&#65533;!&#65533;&#65533;Th=(&E>R&#65533;&#65533;QU&#65533;kUm&#65533;WT&#65533;\&#65533;[&#65533;C5T&#914;&#65533;&#65533;&#65533;TtTu&#65533;a5S&#65533;3V&#65533;`Hd&#65533;&#65533;&#65533;&#65533;&#65533;!&#65533;&#65533;S9&#65533;&#65533;f&#65533;#&&#65533;S&#1546;&#65533;V&#65533;YNV&#65533;Vn}U&#65533;u&#65533;9&#65533;Uq&#65533;q}&#65533;]5W]T&#65533;`&#65533;&#65533;Q&#65533;T	&#65533;mS&#65533;&#65533;W&#65533;&#65533;&#65533;:&#65533;W&#65533;&#65533;Sk=USQW&#65533;&#1156;&#65533;H@]X&#65533;&#65533;U&#65533;&#65533;p&#65533;&#1609;&#65533;XUt;&#65533;v&#65533;X&#65533;=&#65533;YL&#65533;"=@&#65533;5&#65533;J&#65533;&#1297;&#65533;EY&#65533;u&#65533;&#65533;AU&#65533;5&#662;&#65533;&#65533;n]X&#65533;&#65533;Y&#65533;&#65533;&#65533;r-r&#590;&#65533;&#65533;YC&#65533;w]&#65533;&#65533;Xf&#65533;S&#65533;&#65533;&#884;=&#65533;<&#225;M]ZuZ&#65533;&#65533;&#65533;&#65533;Z&#65533;&#65533;[)&#65533;U@eU&#65533;&#65533;Z&#65533;&#843;+6&#65533;[&#65533;[B1*y;[Im&#65533;&#65533;s&#65533;&#65533;MV&#65533;][&#65533;&#65533;3JL&#65533;&#65533;rR:&#65533;[&#65533;EY&#65533;&#65533;[&#65533;&#65533;[&#65533;-]&#65533;&#65533;&#65533;&#65533;4
&#65533;&#65533;R((T&#65533;&#65533;&#65533;&#65533;=P&#65533;&#65533;'&#65533;&#65533;[&#65533;&#65533;;\&#65533;
Z&#565;&#65533;}&#755;&#65533;&#65533;&#65533;*&#65533;&#65533;B2"&#65533;`&#65533;VP&#65533;I&#65533;&#65533;\&#65533;m&#65533;&#65533;[&#65533;5]&#65533;]&#65533;&#65533;&#65533;&#65533;&#65533;&#65533;%&#65533;&#65533;&#1557;]&#65533;-E&#65533;]:&#65533;&#65533;]&#65533;&#65533;&#1871;&#65533;x]V&#65533;&#65533;&#65533;-Z&#65533;\4&#65533;&#65533;&#65533;-&#65533;5Q^&#65533;&#2025;E&#65533;&#65533;^&#65533;]&#65533;&#65533;&#65533;&#65533;&#65533;=PE&#65533;,&#65533;&#65533;&#65533;_&#65533;;&#1231;&#65533;W&#65533;&#65533;!#&#65533;\P&#65533;&#1506;&#65533;W5b&#65533;_&#65533;&#65533;&#1019;&#65533;&#65533;&#65533;&#65533;_&#65533;&#65533;&#65533;&#65533;&#65533;&#65533;&#65533;5&#65533;&#65533;=P3{&#65533;&#65533;&#65533;&#65533;5`&#65533;=&#65533;&#65533;&#65533;&#65533;&#2013;&#65533;+<&#65533;)<&&#65533;&#65533;&#65533;N&#65533;&#65533;7&#65533;&#65533;&#65533;&#65533;&#65533;&#65533;&#65533;&#65533;*&#65533;
&#65533;&#65533;`.b"&#65533;&#65533;	&#65533;_&#65533;&#65533;R&#65533;&#65533;&#65533;3&#65533;f&#65533;fE&#65533;Q:&#65533;&#65533;va&#65533;*&#65533;&#65533;e&#65533;$&#65533;MM&#65533;M&#65533;(&#65533;&#65533;
&#65533;#Nc&#65533;5&#65533;_&#65533;EU&#65533;&#65533;&#65533;&#65533;&#65533;>&#65533;~]%&#65533;&#65533;&#65533;&#331;<~&#65533;+)&#65533;&#65533;J&#65533;L,&#65533;nO&#65533;}&#65533;g&#65533;&#65533;,fV&#65533;&#65533;=+&#65533;,&#65533;9c ^c&#65533;&#65533;`LV&#1379;L&#65533;8&#65533;c#&#65533;&#65533;#&#65533;[&#65533;&#65533;^&#65533;$&#65533;&#65533;&#65533;/		&#1981;]&#65533;l,S%&#65533;&#65533;eS6E_
1n&#65533;&#65533;&#65533;&#65533;&#65533;&#65533;&#65533;&#65533;&#65533;G.&#65533;&#65533;&#65533;Af&#65533;VKNfe&#65533;RN&#65533;&#65533;Nn&#65533;&#65533;&#65533;&#65533;&&#65533;9&#65533;Z&#65533;]&#65533;&#65533;&#65533;j&#65533;G&#65533;&#65533;Q&#65533;xBpVa;`&#440;&#65533;A&#65533;&#65533;5X&#65533;&#65533;M&#65533;C^&#65533;&#65533;U&#65533;^F&#975;C#&#65533;%=8"<^&#65533;>&#65533;d>=
gbj&#65533;c9fJ&#65533;&#28968;'&$K&#65533;N&#65533;C&#65533;&#65533;&#65533;W&#65533;h&#65533;&#65533;!&#65533;&#65533;&#65533;FB&#65533;&#65533;u\CN_&#65533;~_&#65533;m/&#65533;&#65533;&#65533;&#65533;&#65533;.&#1962;&#65533;&#65533;g~^imbh&#65533;&#65533;&#65533;`*&#65533;i:&#65533;i&#65533;.e&#65533;%&#65533;&#65533;e&#65533;(Zh&#65533;&#65533;&#65533;(R!&#65533;&#65533;&#223;&#65533;&#65533;=&#65533;&#65533;&#65533;h&#65533;S&#65533;\/&#1629; @g&#65533;_nC/&#65533;E&#65533;(e&#65533;!&&#65533;7F&#65533;g&#65533;j&#65533;W=h&#65533;&#65533;gcB&#65533;ji&#65533;<&#65533;&#65533;&#65533;X|&#65533;;&#65533;e&#65533;n&#65533;Y.O&#65533;djq&#65533;&#1783;i&#65533;&#65533;&#65533;&&#65533;a~&#65533;&#65533;&#65533;&#65533;Ui&#65533;&#985;&#65533;j5&#65533;O&#65533;&#65533;&#815;&#65533;&#38582;i&#606;&#65533;&#65533;&#65533;&#65533;3&#65533;\Dk&#65533;n&#65533;&#65533;`&#65533;&#984;&#65533;&#373;QLs0&#65533;&#432;&#65533;NZ6&#65533;&#65533;9ix&#65533;&#65533;y&#65533;a&#65533;&#65533;&#65533;&#65533;&#65533;d&#65533;&#65533;R&#65533;&#65533;@m&#65533;&#65533;l&#65533;&#65533;&#65533;&#65533;&#65533;EW&#65533;&-]d&#65533;&#65533;&#65533;fRZqfA&#65533;&#65533;&#65533;F&#65533;Dnmv&#65533;&#65533;9Y&#65533;&#65533;&#65533;&#65533;&#65533;&#65533;&#65533;&#65533;&#65533;&#65533;mh~l&#65533;&#65533;_&#65533;&#65533;n$&#65533;&#65533;&#65533;&#1456;&#65533;&#65533;l&#65533;
j&#384;&#65533;&#65533;&#65533;%m&#65533;&#65533;N&#65533;&#65533;e&#65533;e0(&#65533;k&#65533;&#65533;&#65533;X&#65533;&#65533;&&#65533;&#65533;;&#65533;GlMf&#65533;@X&#65533;&#65533;t&#65533;&#65533;&#65533;&#1958;iVo&#65533;}K&#65533;&#65533;8&#328;&#65533;&#65533;
`&#65533;&#65533;&#65533;_J&#58928;&#33802;I&#65533;n	&#65533;&&#65533;2&#65533;a&#65533;n&#65533;p&#65533;&#65533;.l&#65533;@&#65533;l|^&#65533;<&#65533; 6F&#65533;&#65533;&#65533;&#65533;U&#65533;f&#65533;&#1789;-&#65533;i6]U&#65533;&#65533;&#65533;&#65533;6&#65533;&#65533;	&#65533;&#65533;&#65533;&#65533;&#65533;+a'&#65533;m\&#65533;%i&#65533;&#65533;B.i&#1610;&#65533;&#65533;&#65533;d7&#65533;&#65533;.&#65533;&#65533;&#65533;N&#65533;Os)h&#65533;k&#65533;PX!&#65533;[&x:o&#65533;.&#65533;[)&#65533;&#65533;&#65533;W&#65533;&#65533;&#65533;&#65533;D)V&#65533;Mg&#65533;&#65533;ME&#1517;x&#65533;r&#65533;&#65533;&#65533;/&#65533;&#65533;&#65533;&#65533;6&#65533;c5s&#65533;r&#65533;nl9&#65533;&#65533;:&#65533;s&#65533;-&#65533;&#65533;&#65533;&#65533;&#65533;&#65533;K&#48149;T&#65533;&#65533;&#65533;&#65533;&#65533;F&#65533;B&#65533;&#65533;JMt&#65533;a>&#65533;GgZ'JIw&#65533;8g&#65533;M&#65533;c&#65533;q&#65533;t&#65533;&#65533;&#65533;6&#65533;&#1389;sgvW7oj&#65533;J&#65533;?&#65533;&#65533;&#65533;&#65533;&#1925;u&#65533;~&#65533;&#65533;&#65533;&#65533;.&#65533;&#65533;wm{&#65533;&#65533;&#65533;z&#65533;&#65533;H&#65533;&#65533;J&#65533;&#1902;Z&#65533;vwd&#65533;^&#65533;oRy&#65533;g&#65533;&#65533;+/u&#433;p&#65533;&#65533;soum&#65533;&#65533;n&#65533;v&#65533;&#65533;\&#65533;&#65533;&#1540;G&#65533;w&#65533;am2&#65533;&#65533;&#65533;&#65533;&#65533;&#65533;aw&#422;&#65533;y&#65533;m;&#65533;&#65533;z&#65533;x#~&#65533;/&#65533;v&#65533;`r&#65533;&#65533;b&#65533;&#65533;&#65533;&#65533;	n&#65533;&#65533;&#65533;v[N&#65533;|&#65533;&#65533;3&#65533;sR&#65533;'&#65533;&#65533;&#65533;v&#65533;x&#65533;&#65533;y&#65533;&#65533;t &#65533;9&#65533;&#65533;&#65533;&#65533;'&#65533;X&#65533;&#65533;&#65533;&#65533;'X&#65533;&#65533;p&#65533;G&#65533;mg&#65533;&#65533;u&#65533;&#65533;&#65533;&#65533;-2r&#65533;&#592;^&#65533;&#65533;H&#65533;&#1244;W&#65533;7z&#65533;&#65533;&#65533;&#65533;h&#65533;'&#65533;&#65533;&#65533;&#65533;#?&#65533;#&#65533;&#65533;6r&#65533;&#65533;&#65533;&#65533;&#65533;&#65533;&#65533;&#65533;Ky&#65533;Z&#65533;&#65533;&#35663;yy&#1392;&#65533;&#65533;&#65533;&#65533;z&#65533;&#65533;&#65533;u?&#65533;&#65533;&#65533;&#65533;&#65533;&#65533;&#65533;&#65533;x&#65533;&#65533;&#65533;N&#65533;{&#767;|&#65533;/b&#65533;/	!y&#65533;&#65533;{&#65533;&#65533;&#65533;&#65533;&#65533;;&#65533;~;&#65533;&#65533;x&#65533;;&#65533;Q&#65533;&#65533;}&#65533;
w&#65533;&#65533;n)d&#65533;x3]&#543;&#65533;&#1285;&#65533;&#1735;l&#65533;&#65533;&#65533;&#65533;|&#65533;~&#65533;&#65533;&#65533;&#743;v&#65533;&#65533;&#65533;	_&#65533;&#65533;>&#65533;&#65533;&#65533;&#65533;&#65533;{9&#65533;P&#65533;Rr&#65533;&#65533;&#65533;7&#65533;&#65533;&#65533;&#65533;_lbw&#65533;&#65533;&#65533;&#65533;&#535;s&#65533;~&#65533;~&#65533;&#65533;&#2015;fh&#65533;N&#65533;&#65533;fR_&#65533;^&#65533;&#65533;}&#65533;&#181;z&#65533;	&#65533;7q&#444;&#65533;_&#65533;1S&#65533;4	2,&#65533;&#65533;!&#131;&#65533;,&#1445;&#65533;&#65533;.7r&#65533;&#65533;#&#528;"GZ)ir
&#660;*&#65533;&#65533;lI&#65533;K&#65533;1&#65533;[9&#65533;f&#65533;:m&#65533;&#65533;J&#65533;&B&#65533;-j&#65533;&#29923;J&#65533;2%ZcP&R&#65533;
&#65533;&#65533;&#65533;*&#65533;&#65533;Z&#65533;&#65533;Z&#65533;kW&#65533;X&#65533;&#65533;)k&#65533;l&#65533;&#65533;j&#65533;m&#65533;V&#65533;Y8j6DC&#65533;&#65533;&#1713;d&#65533;&#65533;&#65533;&#65533;&#3650;&#65533;($&#65533;0&#65533;&#261;&#65533;3n,&#65533;&#65533;&#65533;&#65533;C&#65533;k&#65533;n&#65533;&#65533;/7&#65533;&#65533;y"h&#65533;=&#65533;.&#65533;e4&#65533;,'W&#65533;l-&#65533;5&#65533;&#1586;&#65533;"&#65533;&#65533;&#65533;&#65533;&#65533;&#1850;&#65533;F&#65533;&#65533;[&#65533;X&#65533;&#65533;&#65533;&#65533;&#65533;o&#1975;~&#65533;w63qar&#65533;&#65533;#7wL]q&#65533;&#65533;&#65533;V&#65533;&#65533;&#65533;3B&#65533;?oYbh&#65533;Q&#65533;n&#65533;Z5&#65533;&#65533;<m&#750;o6&#65533;&#65533;&#65533;&#65533;7&#65533;&#65533;&#65533;T[&#65533;&#65533;W&#65533;&#65533;q&#65533;t&#65533;Ew&#65533;r&#65533;&#65533;&#65533;&#65533;_&#65533;&#65533;&#65533;w&#65533;YX&#65533;uj&#65533;&#65533;w&#65533;Y&&#65533;x&#65533;e&#1441;g&#65533;G&#1097;&#44919;&#65533;|&#65533;&#65533;&#65533;&#65533;&#65533;&#65533;c~&#65533;hcn>&#65533;w#&#65533;&#65533;&#65533;&#65533;=&&#65533;`&#65533;R&#65533;`Y&#65533;Ih$r&#65533;u&#65533;&#65533;Qr%&#65533;%Z9&#65533;x&#65533;W&#65533;&#65533;)z&#65533;&#65533;-&#65533;4&#65533;&#65533;5&#65533;H&#65533;7&#1400;&&#65533;76&#65533;S&#65533;6
	d&#65533;u&#65533;9ddg&#65533;&#1636;&#65533;L)%&#65533;&#65533;
&#677;&#65533;&#65533;e&#65533;&#65533;v&#65533;&#65533;&#65533;`&#65533;)&&#65533;cJ&#65533;&&#65533;&#65533;&#65533;&#65533;Q&#65533;a&#65533;&#65533;&#65533;ZH&#65533;n&#65533;&#65533;b&#65533;eZ~&#65533;&#65533;S*&#65533;&#65533;&#65533;
&#65533;&#65533;V&#65533;(&#65533;&#65533;>
&#65533;&#65533;&#65533;&#65533;&#65533;&#65533;&#65533;&#1754;m&#65533;&#65533;&#65533;TT u,&#65533;&#890;	j&#65533;CN&#65533;$&#65533;&#65533;Rgk&#65533;&#65533;y]w&#65533;&#65533;&#65533;&#65533;&#65533;&#65533;z&#65533;@&#65533;&#65533;Xk&#65533;&#65533;}&#65533;.&#65533;(:&#65533;n&#65533;&#65533;A&#15319;
K_Lnn&#65533;TP&#65533;H'&#65533;&#65533;
&#65533;"&#65533;&#65533;&#65533;&#65533;j&#65533;&#65533;&#65533;&#65533;&#54442;&#65533;&#45495;N&#65533;X&#65533;&#65533;V&#65533;&#65533;&#65533;b&#65533;(&#65533;&#65533;&#187;&#48913;&#65533;&#65533;&&#65533;&#65533;&#65533;&#65533;/&#65533;&#65533;|&#65533;&#65533;&#65533;&#65533;&#65533;l-&#65533;V&#65533;l&#65533;&#216;-x&#65533;&#65533;&#65533;ehq&#65533;&#65533;&#65533;&#65533;&#65533;@{&#65533;&#65533;!&#65533;&#802;&#65533;%&#65533;[&#65533;&#65533;(&#65533;&#65533;rK&#65533;&#65533;&#65533;[&#65533;T&#65533;&#65533;2&#65533;&#65533;&#65533;&#65533;&#65533;&#65533;57&#65533;u*&#65533;&#65533;@&#65533;)&#65533;p&#65533;bs&#65533;&#65533;&#65533;&#65533;f&#65533;&#65533;C&#65533;Yt&#65533;&#65533;t+-&#65533;&#65533;"&#65533;&#65533;&#576;'E&#65533;&#65533;R&#65533;k&#65533;&#65533;&#65533;v&#65533;&#65533;/&#65533;8&#65533;.&#65533;-&#65533;&#65533;s&#65533;j-&#65533;:&#65533;&#65533;6&#977;&#65533;w&#65533;@&#65533;;&#65533;&#65533;&#65533;b9Y&#65533;z&#65533;&#65533;w&#65533;V`dR&#65533;ONf&#65533;k&#65533;&#65533;D&#65533;&#65533;&#65533;&#730;&#65533;x&#65533;&#65533;'1|&#65533;+1y&#65533;ng&#65533;&#65533;&#65533;u=w9&#30571;5Y&#1826;&#65533;&#65533;yx&#65533;8&#11083;&#65533;&#65533;}&#48027;I&#65533;&#65533;&#65533;^;P&#65533;&#65533;&#65533;&#65533;Y&#65533;&#65533;&#65533;&#65533;&#65533;/p&#171;&#65533;hs&#65533;2$&#65533;&#65533;&#65533;o&#65533;&#65533;<w&#65533;:&#45902;t&#65533;&#65533;R&#65533;&#1349;&#65533;$M&#65533;M&#65533;&#679;>&#65533;	_&#65533;Z&#65533;&#65533;&#65533;&#65533;&#65533;&#65533;)nk&#65533;`&#65533;&#65533;'&#65533;:&#65533;~|&#65533;&#65533;&#65533;&#65533;=&#65533;&#65533;S!&#65533;&#65533;&#65533;5&#65533;;&#65533;&#65533;&#65533;U&#65533;&#65533;&#65533;P{&#65533;{&#65533;&#476;&#65533;&#65533;&#65533;&#65533;u&#65533;O&#407;&&#65533;Uq$&#65533;5&#65533;A&#65533;&#65533;&#65533;_ $&#65533;&#65533;&#65533;E&#65533;'d&#65533;&#65533;6W&#65533;:&#65533;&#65533;&#65533;&#65533;&#65533;!up&#65533;&#65533;&#65533;&#65533;&#326;&#65533;&#65533;&#65533;C2 P&#65533;&#65533;&#65533;&#65533;&#65533;8&#65533;&#65533;(&#65533;&#65533;&#65533;&#65533;&#65533;&#65533;&#65533;&#65533;$n&#65533;!L&#65533;&#65533;&#65533;H&#65533;Az4&#65533;Y&#65533;&#65533;4@&#65533;h&#65533;&#65533;b&#65533;&#65533;8&#65533;&#65533;&#65533;	&#65533;&#49718;!&#65533;, :&#65533;&#65533;&#65533;&#65533;	&#65533;gwV$!I&#65533;&#65533;1&#65533;&#65533;&#65533;&#65533;&#1314;&#65533;&#65533;&#65533;,^&#65533;T&#65533;&#65533;&#65533;$&#65533;(&#65533;1&#65533;&#65533;&#65533;|
!sL&#65533;`/s&#65533;e&#65533;H&#65533;>&&#1096;9A" a9&#65533;@j3&#65533;&#65533;&#65533;&#65533;.&#65533;&#65533;&#65533;\&#65533;s&#65533;&#65533;\#1E&#65533;Ka&#65533;*&#65533;k&#65533;&#65533;&#65533;6(i&#65533;9&#65533;Y&#65533;g"j&#65533;`&#65533;'@&#65533;G&#65533;A&#65533;|I&#65533;c6&#65533;)EnN&#65533;&#65533;s&#65533;,7x&#65533;p&#65533;&#65533;&#65533;Dg9-Z&#65533;&#65533;&#65533;&#65533;&#65533;\';+i&#630;&#65533;&#675;&#65533;&#65533;Y3KW4~&#65533;&#65533;&#65533;&#65533;&#65533;{&#65533;&#65533;&#65533;j&#65533;&#65533;Em"C&#65533;3&#65533;	f&#853;-&#65533;&#65533;F&#65533;&#65533;&#715;fT&#65533;C IEL&#65533;z&#65533;g"&#65533;&#65533;=&#65533;9&#996;0{&#1803;&#65533;&#65533;&#65533;&#983;&#427;&#65533;&#65533;&#65533;&XO9?&#65533;(&#65533;&#65533;1&#65533;&#65533;&#65533;v&#65533;&#65533;&#65533;&#551;&#65533;=$P&#65533;J&#1314;&#65533;uQ&#65533;&#65533;&#65533;&#65533;&#65533;&#65533;v>&#65533;&#65533;Q&#65533;&#65533;&#65533;z&#65533;&#65533;e&#65533;&#65533;&#65533;&#10915;XCV&#65533;&#65533;t&#65533;&#65533;l&#65533;[_F8o&#65533;&#65533;Xpe$1*&#1530;&#65533;&#65533;~&#65533;$&#352;&#65533;
&#65533;&#65533;&#65533;&#65533;`&#65533;e&#65533;V&#65533;&#65533;&#65533;&#65533;{4&#65533;&#65533;v&#65533;j,Y&#65533;
K&#65533;D&#65533;M.*&#65533;7/+T&#65533;ad&#65533;s&#65533;l9&#65533;:&#1554;vi#{-&#65533;R&#65533;&#65533;&#65533;&#1302;&#65533;&#65533;&#65533;Ke{X&#65533;&#1174;Wa&#65533;#6&#65533;&#65533;&#1536;&#65533;&#65533;M&#65533;)&#65533;N&#65533;Y&#1655;.&#1155;B-&#65533;q&#65533;+&#65533;&#65533;z&#65533;&#65533;(&#65533;m&#65533;&#65533;&#65533;jY&#65533;Z&#65533;E&#65533;;Q&#65533;&#1876;*&#65533;v&#65533;nwIv[l&#65533;&#65533;|&#65533;lhZ&#65533;&#65533;&#65533;&#1831;&#65533;C&#65533;--5;\&#65533;&#65533;&#65533;&#65533;/&#65533;+&#65533;&#65533;.W&#65533;&#623;&#65533;F&#65533;&#65533;_&#65533;&#65533;w&#65533;&#65533;Q&#65533;tM&#65533;&#65533;&#65533;x&#65533;5Np)K&#65533;&#663; &#65533;&#65533;g"oy&#65533;&#65533;&#293;7&#65533;fo\&#65533;&#65533;5&#65533;z&#65533;Nq&#65533;]&#65533;&#65533;&#1126;&#65533;&#65533;D=&#65533;l&#65533;&#65533;x&#65533;&#65533;&#65533;&#65533;vo&#65533;U&#65533;f&#65533;{&#65533;1 &#65533;La+&#65533;w&#65533;=2Z&#1242;a&#65533;&#65533;_L~2&#65533;G&#65533;p	Q&#65533;&#65533;U1v&#65533;&#65533;&#65533;v&#65533;Q&#65533;nv&#65533;&#65533;_&#65533;&#1176;&#65533;$k&#65533;5&#65533;f6&#65533;&#65533;n&#65533;&#65533;*&#65533;,&#65533;9&#65533;Mq1&#65533;<&#65533;&#65533;&#65533;Z&&#65533;&#65533;A&#65533;&#65533;&#1027;q&#65533;v&#65533;&#65533;&#65533;.&#714; `^iv&#65533;&#65533;y&#65533;&#65533;&#65533;>(M&#65533;g{&#65533;&#65533;wS\&#63811;,KNX&#65533;&#65533;~v&#65533;&#65533;i&#65533;z&#65533;&#65533;E&#65533;&#65533;&#65533;<@/&#65533;&#65533;&#65533;&#65533;&#1970;&#65533;&#65533;&#65533;rL&#65533;&#65533;&#1505;,H&#65533;&#65533;&#65533;!Z>&#65533;&#65533;*cc&#65533;&#65533;6q&#65533;&#65533;4nile&#65533;&#65533;&#65533;&#1046;o&#65533;&#65533;-&#65533;&#65533;R&#65533;&#65533;&#1438;&#65533;&#65533;D{pC&#65533;&#65533; '&#65533;y&#65533;1&#65533;&#65533;cN&#65533;{F-q|&#65533;&#65533;&#65533;&E&#64169;&#65533;&#65533;&#65533;6y&#65533;2l&#65533;1&#65533;xv&#65533;e&#65533;.sRK&#65533;&#65533;&#1342;gJW&#65533;&#65533;&#65533;z&#65533;&#65533;:&#65533;&#65533;b"N`[&#65533;&#65533;&#65533;Op&#65533;!&#65533;&#65533;3K:&#65533;&#65533;&#65533;&#65533;]d&#65533;@}&#65533;C&#65533;&#65533;&#819;>&#65533;&#65533;|&#65533;9&#65533;&#65533;&#65533;	K&#65533;&#809;&#65533;&#65533;m&#65533;LGnZ73&#65533;&#65533;&#65533;&#558;&#65533;.w&#65533;&6&#65533;&#65533;f0&#1243;.&#65533;&#65533;W]&#65533;&#65533;]&#65533;&#65533;/5g]~Z&#65533;&#65533;8&#65533;k^&#65533;&#1875;&#65533;&#65533;&#65533;&#65533;&#390;&#65533;}&#65533;lzDh&#65533;O&#65533;&#65533;&#989;&#65533;I&#65533;&#65533;&#65533;*&#65533;T&#65533;&#65533;&#65533;G&#1460;C&#65533;&#65533;c}x&#65533;=&#65533;{ {&#65533;&#65533;^&#65533;&#65533;&#65533;2)_&#65533;U&#65533;&#65533;OB&#508;^Q&#65533;&#65533;<&#180;&#65533;&#65533;&#65533;&#65533;&#796;&#65533;j&#65533;^&#65533;'_&#65533;cW/&#65533;&#65533;&#65533;&#65533;&#65533;G||&#65533;&#65533;x&#65533;&#65533;&#65533;&#1743;&#65533;&#65533;i&#65533;x]C&#65533;&#65533;&#65533;&#65533;&#65533;-&#65533;L&#65533;#&#65533;&#65533;&#65533;w&#65533;9&#65533;&#65533;&#1035;>&#65533;O(&#65533;&#65533;&#65533;&#1413;"9&#65533;&#1615;9&#65533;&#65533;v&#65533;&#65533;&#65533;\&#65533;&#65533;$ &#65533;&#65533;q^&#65533;A^&#65533;&#65533;&#1961;&#65533;&#65533;&#65533;_&#65533;	_&#65533;&#65533;&#65533;&#65533;a\&#65533;_&#65533;&#65533;&#65533;&#65533; &#65533;&#65533;_n8_&#65533;&#65533;Y&#65533;&#65533;&#65533; ~&#65533;&#926;&#65533;!`: &#1141;EY&#65533;M	&#169;&#65533;&#65533;Y&#65533;K&#65533;&#65533;&#65533;&#65533;`&#65533;&#65533;&#65533;
Q&#65533;&#65533;&#65533;m&#65533; J&#65533;_
&#65533;`&#65533;uV&#65533;&#65533; &#65533;`&#65533; &#65533;)&#65533;b`&#65533;&#65533;&#65533;&#645;&#65533;&#65533;&#65533;&#65533;R w&#65533;&#65533;&#65533;&#65533;z&#65533;&#65533;&#65533;&#65533;&#65533;&#65533;&#65533;	=
&#65533;[&#65533;&#65533;o&#65533;&#65533;=!&#65533;&#65533;V&#65533;&#65533;Y&#65533;.&#65533;&#65533; *&#65533;~!&#65533;&#65533;&#65533;U wi&#954;M&#65533;&#1148;&#65533;aJ&#65533;&#65533;m\&#65533;&#65533;5!&#712;&#65533;&#65533;I&#65533;&#65533;\ 
"!&#65533;&#65533;&#65533;&#65533;&#290;,&#65533;X&#65533;&#65533;\#R&#65533;#&#65533;&#65533;:Ib&#65533;9&#65533;&#65533;&#65533;&&#65533;
&#65533;&#65533;&#65533;a&#65533;q&#65533;&#65533;&#65533;&#65533;b>_7&#65533;&#65533;&#65533;&#65533;
&#65533;&#65533; &#65533;&#65533;^#6&#1664;6*`&#65533;&#65533;Hd &#65533;9U&#1872;Tm&#1784;&#65533;&#65533;r^
&#65533;&#65533;]02&#415;2&#65533;&#65533;5&#65533;J&#65533;&#65533;-a)F&#65533;&#65533;	&#65533; \5*^6&#65533;&#65533;+&#65533;&#65533;A&#65533;&#65533;|c&#65533;&#65533;&#65533;&#65533;X<U&#65533;9&#65533;/j&#65533;&#65533;!hx&#65533;&#65533;&#65533;?a$<&#65533;&#65533;&#65533;&#65533;&#65533;&#263;&#65533;):c&#65533;&#65533;c&#65533;&#65533;b?>5&#65533;@dA&&#65533;A&#65533;@H&#65533;#C6&#65533;#B&#65533;&#65533;&#65533; :&#65533;H&#65533;&#65533;&#65533;G&#65533;&#65533;4u"H&#65533;&#65533;&#65533;0&#65533;c&#65533;c&#65533;K>&#65533;&#65533;&#65533;J&#924;&#65533;&#65533;?"\&#65533;`&#65533;Vn#Wv&#65533;L&#65533;&#65533;B&#65533;$&#65533;&#65533;aN&#65533;kal-
&#65533;&#65533;:&#65533;c;&#65533;P&#65533;&#65533;1"c&#65533;&#65533;&#65533;%&#65533;&#65533;p&#1244;1&#65533;&#65533;)eTj&#65533;TV&#65533;Un%av&#65533;L&#65533;b&#65533;@*\&#1613;&#65533;X&#65533;#&#65533;&#65533;&#65533;&#65533;&#65533;O&#65533;Z^&#65533;h&#65533;&#65533;[&#65533;%G&#65533;&#65533;&#65533;-&#65533;8&#65533;MR:N&#65533;&#65533;R6e&#65533;&#65533;c&#65533;M#&#65533;Q!+&l&#65533;W&&#65533;
&#65533; :&#65533;&#65533;m/&#65533;&#65533;&#1573;&#65533;VY&#25204;&#65533;F'v&#65533;g"P&#65533;fI&#65533;\4&#65533;R!A&#20909;&#65533;*&#65533;&#65533;Kbal&#65533;&#65533;l&#1190;M&#65533;b\o&#65533;S9&#65533;&#65533;YjLZ&#65533;&#1913;&#65533;fn&q:
(&_r
&#65533;r2't&#65533;&#65533;I&#65533;&#65533;|F&#65533;tNg`&#65533;&#65533;ubgv&#1190;b&#65533;&#65533;9&#65533;&&#65533;&#65533;TMd&#65533;&#65533;&#65533;&#65533;p&#65533;&#65533;[6PQ&#65533;r&#423;|&#65533;&#65533;&#65533;9&#65533;sF&#65533;_&#65533;f&#65533;f*&#65533;'A&#65533;&#65533;(&#65533;&#65533;'&#65533;
(w&#65533;&#65533;w&#65533;"&#65533;)&#65533;A&#65533;P&#65533;&#65533;a&#65533;z:({^&#65533;{N&#65533;	&#65533;&#65533;&#65533;*R}Z&#1862;F&#65533;V&#65533;kZ&#65533;&#65533;&#65533;&#65533;&#65533;&#65533;	t&#65533;!Y2&#65533;w&#65533;#&#65533;Zx&#65533;&O~&#65533;oVb&#65533;Fq&#65533;h&#65533;._]&#65533;&#65533;&#65533;A&#65533;&#65533;&#65533;R&#65533;(&#65533;W&#65533;&#65533;&#65533;~fL&#65533;&#65533;&&#65533;
&#297;	,&#65533;5&#65533;&#65533;>)w&#65533;&#65533;R&#65533;U&#65533;Y&#65533;&#1184;&#65533;&#65533;!&#65533;&#808;&#65533;&#65533;Z&#65533;&#411;&#65533;&~&#65533;&#65533;[&#65533;i&#65533;&&#65533;&#65533;h&#65533;'&#65533;&#65533;&#65533;&#65533;&#937;"&#65533;Ab&#65533;&#65533;&&#65533;in&#65533;&#65533;&#65533;!\&#65533;%&#65533;&#65533;<&#1699;i6&#65533;&#65533;.&#65533;:&#65533;rh&#65533;F*&#65533;&#65533;&#65533;&#932;&#65533;&#65533;)&#65533;j[&#65533;&#65533;%&#65533;)&#65533;&#65533;`&#65533;R&me&#65533;>&#65533;&#65533;cH&#65533;&#65533;&#65533;&#65533;&#65533;&#65533;v&#65533;&#65533;6j&#65533;4&#65533;b&#65533;~&#65533;&#416;&#65533;&#65533;f&#65533;&#65533;*	h*&#65533;v&#65533;}k&#65533;&#65533;&#65533;&#65533;ji&#65533;&#65533;1n)&#65533;&#65533;&#65533;&#65533;_&#65533;&#65533;&#65533;E=+&#65533;2&#65533;jC&#65533;j&#65533;&#65533;&#65533;&#65533;*&#65533;&#65533;$&#65533;n&#65533;*&#65533;&#65533;>D&#65533;&#65533;&#65533;"&#65533;&#65533;kC&#65533;w&#65533;&#65533;&#65533;b>,&#65533;~W&#65533;&#65533;&j&#65533;&&#65533;\]Y&#2027;&#65533;&#65533;P&#65533;4&#65533;&#65533;~~h&#65533;l&#65533;^&#65533;&#65533;&#65533;&#65533;9&#65533;c*l&#722;&#65533;&#65533;&#65533;&#274;&#65533;&#65533;k{(&#46590;+&#65533;&#65533;&#65533;&#65533;&#65533;t&#65533;O&#65533;&#562;&#12250;, &#65533;&#65533;&#65533;&#65533;&#65533;",&#65533;2&#65533;&#65533;&#65533;&#65533;o.&#65533;\&#1704;&#65533;&#1704;&#65533;~D&#65533;&#65533;&#65533;Ib&#65533;
&#65533;&#65533;i~&#65533;!5&#47597;&#65533;&#65533;%&#65533;&#1070;&#65533;&#65533;m&#1174;&#65533;&#65533;&#65533;@8m&#65533;&#65533;m&#65533;B->&#65533;&#65533;&#65533;=(&#65533;&#1430;&#65533;j&#65533;&#65533;&#65533;D&#65533;e&#65533;&#65533;&#65533;pOd&#65533;,&#1630;-&#1126;-&#65533;"&#65533;&#1714;m&#698;&#65533;&#65533;&#65533;&#65533;&#65533;&#65533;&#1278;&#50556;&#65533;&#1918;G&#65533;H-<&#65533;'Id&#65533;-&#65533;&#65533;!&#65533;m&#65533;z&#65533;&#399;y-rA&#65533;]_&#65533;"n&#65533;&#65533;&#65533;&#65533;6&#65533;&#65533;&#65533;.&#65533;Jn&#65533;&#685;XX&#65533;&#65533;hP^&#65533;B2 &#65533;&#934;*&#65533;.&#65533;&#65533;&#65533;&#986;n&#65533;6o&#65533;&#65533;&#65533;-&#65533;&#430;&#65533;&#65533;-&#65533;>.&#65533;&#65533;-&#65533;N&#65533;I&#65533;n&#65533;}/&#65533;&#65533;&#65533;i&#65533;[&#65533;&#65533;&#65533;z&&#65533;&#65533;&#65533;Rq9&#65533;&#65533;X&#65533;&#65533;&#65533;&#65533;&#65533;&#65533;n&#65533;&#65533;.Q&#65533;&#65533;&#65533;jL"&#65533;2n&#65533;&#65533;&#65533;&#65533;f&#65533;&#1069;&#65533;&#65533;&#65533;zo&#65533;f.&#65533;ln&#65533;&#65533;n&#65533;/|&#65533;&#65533;&#65533;<N&#65533;&#65533;"W&#65533;6&#65533;&#65533;/&#65533;&#917;&#65533;&#65533;o&#65533;Z&#65533;&#65533;0&#65533;z
&#65533;&#65533;*0&#65533;&#65533;0&#65533;&#65533;&#65533;&#65533;5&#65533;G4&#65533;C&#65533;&#1966;I2&#65533;]&#65533;8&#65533;p&#65533;n&#65533;w&#65533;&#65533;&#65533;-&#65533;&#65533;T&#65533;hj&#65533;!7&#65533;j	&#65533;0<1
&#65533;&#65533;If&#65533;}*&#65533;&#65533;&#65533;&#65533;&#65533;&#65533;&#65533;&#65533;_&#65533;j&#1537;&#65533;&#65533;&#65533;T&#65533;&#65533;&#65533;&#65533;2&#65533;/&#65533;&#405;+&#65533;.&#65533;o&#65533;&#65533;Jik)v.&#65533;&#65533;&#65533;Cq1D&#65533;oojm&#65533;&#65533;&#1683;bqJ9,&#65533;z`&#65533;u&#65533;;&#65533;&#65533;&#65533;j&#65533;&#65533;&#65533;&#65533;&E&#65533;n\&#65533;&#65533;+o&#65533;&#65533;&#65533;&#65533;&#65533;~&#1713;&#65533;1&#65533;&#65533;&#1178;&#65533;&#65533;&#65533;&#65533;2&#65533;&#65533;i&#65533;&#65533;eb.bu1H4&#65533;Tf&#65533;^.&#65533;]&#65533;D&#65533;&#65533;&#65533;&#1074;q&#65533;&#65533;&#65533;&#65533;&#65533;o&#65533;b&#65533;&#65533;1&#65533;&1&#65533;&#65533;r)&#65533;1G3*&#65533;&#65533;&#65533;&#65533;^&#65533;&#65533;r&#65533;"&#65533;&#65533;z&#65533;T-&#65533;2&#65533;&#65533;J&#65533;$W&#65533;&#65533;&#65533;&#65533;1g&#65533;w2&#65533;&#65533;u&#65533;3?&#65533;&#65533;)&#65533;1FLs5[s8&#65533;P&#65533;."&#65533;&#65533;aw&#65533;2&#65533;&#65533;0-&#65533;&#65533;&#65533;&#1565;&#65533;&#65533;J&#65533;&#65533;&#65533;&#65533;&#65533;0S[1&#65533;ss&#65533;1(&#65533;.l=&#65533;35&#65533;&#65533;0&#65533;)	&#65533;^i:&#65533;&#65533;3X&#65533;]<&#65533;{&#65533;&#65533;&#765;&#65533;&#65533;i&#65533;3P&#65533;B&#65533;&#65533;&#1457;sE&#65533;&#65533;E&#65533;2W&#65533;V&#65533;&#65533;<&#65533;sG{4H&#31956;&#65533;&#65533; &#65533;&#65533;&#65533;&#65533;?C&#65533;&#65533;"&#65533;y&#65533;JT&#65533;&#65533;-&#1256;.&#65533;&#65533;&#436;L&#65533;\&#65533;&#65533;\&#65533;&#65533;&#65533;"&#65533;&#65533;@*&#65533;&#65533;&#1792;P&#65533;&#65533;&#65533;&#65533;P&#65533;lQ&#65533;F&#65533;,RK&#65533;R/5/l&#65533;&#65533;&#65533;+&#65533;kp2p&#65533;&#65533;V&#65533;4&#32628;934:&#1268;&#65533;&#65533;&#65533;CC&#65533;.&#65533;&#65533;N&#65533;	&#65533;uO&#65533;&#65533;&#65533;59&#65533;5&#65533;2&#65533;&#65533;&#65533;^&#65533;r_/&#65533;0&#65533;6&#65533;&#65533;%&#65533;&#65533;&#214;&#65533;&#1516;@&#65533;&#65533;/c7&#65533;c#sP&#65533;4Z&#65533;&#65533;5&#65533;p&#65533;@f3&#65533;&#65533;&#65533;&#65533;t&#65533;&#65533;'g4^&#65533;&#65533;s&#65533;&#65533;i&#65533;&#65533;tw&#65533;t0:
rT&#65533;T[ Jw&#65533;a&#65533;&#65533;&#65533;&#65533;&#65533;ji&#65533;u~
uo&#65533;&#65533;D&#65533;&#65533;oO&#65533;pW&#65533;{s&#65533;&#65533;u&#65533;&#65533;@\&#1397;n6&#65533;&#65533;is?74&#65533;utW&#65533;&#65533;&#65533;64&#65533;s&#65533;&#65533;j&#882;KVG&#65533;&#65533;&#65533;&#65533;&#65533;%XW8n&#65533;&#65533;y;&#65533;8&#65533;@&#65533;(
?&#65533;&#65533;&#65533;8&#65533;&#65533;&#65533;}u~&#65533;g&#65533;d&#65533;&#65533;&#65533;&#65533;&#65533;&#65533;&#65533;&#65533;&#65533;{4lk&#65533;vswa&#65533;@W&#65533;0XG&#65533;X&#65533;w&#65533;C&#65533;&#65533;&#65533;@&#65533;*9*&#65533;7<&#65533;&#65533;&#65533;|&#65533;5@&#65533;x&#65533;[y&#65533;2&#65533;[&#65533;2i&#1528;&#65533;S&#65533;&#65533;Cq&#65533;&#48685;&#65533;&#65533;Tg&#65533;U3&#65533;&#65533;~&#65533;&#65533;&#65533;&#65533;N&#65533;&#65533;_xn&#65533;(&#65533;&#65533;6&#65533;O#w|&#65533;t&#65533;&#65533;8|&#65533;&#65533;&#65533;7V&#65533;xK)Fp8&#65533;&#65533;5V&#65533;8&#65533;{&#65533;&#65533;&#65533;y&#65533;tlv&#65533;&#65533;&#65533;&#65533;&#65533;hk&#65533;9q&#65533;[&#65533;&#65533;&#65533;x9&#65533;&#65533;&#65533;Y^&#65533;&#65533;&#65533;&#65533;&#65533;&#65533;G&#65533;&#65533;&#65533;&#65533;z|&#65533;7}&#65533;&#65533;&#65533;x&#65533;y&#65533;K&z&#65533;Nj&#65533;&#65533;&#65533;&#65533;6z&#65533;C:&#65533;&#65533;9&#65533;{&#65533;&#65533;*&#65533;&#65533;q&#65533;8&#65533;&#46019;7&#65533;ww&#65533;&#65533;&#65533;+&#65533;&#65533;&#65533;EGa&#65533;)j&#65533;:&#65533;:&#65533;&#65533;&#65533;&#65533;&#65533;5&#65533;&#65533;:&#65533;&#65533;k&#65533;k&#65533;h&#65533;C&#65533;&#65533;Cz&#65533;;&#65533;<5&#65533;M&#65533;;&#65533;h&#65533;"&#65533;[&#65533;&#65533;y&#65533;K&#65533;&#65533;_9&#65533;&#65533;&#65533;f&#65533;&#65533;d;&#65533;&#759;&#65533;O&#65533;&#65533;&#163;&#65533;&#65533;&#65533;8&#65533;&#1026279;{&#65533;&#65533;*&#65533;&&#65533;&#65533;CuE0;&#65533;&#1462;&#65533;&#65533;&#65533;&#65533;&#65533;	&#65533;&#65533;\&#65533;3Px
&#65533;&#65533;&#65533;&#65533;&#65533;&#65533;:H9&#65533;&#65533;zV&&#65533;&#175;&#65533;Na&#207;&#65533;&#65533;/y&#65533;K|tW&#65533;&#65533;&#65533;p&#65533;,&#65533;;&#65533;#&#65533;I+;&#65533;;&#65533;&#65533;&#65533;&#611;&#65533;&#65533;&#65533;w1&#65533;<&#65533;&#65533;&#65533;&#65533;@b&#65533;@+&#65533;<&#65533;w=6~=&#65533;w9&#65533;'5&#65533;W&#65533;&#65533;&#65533;&#65533;+&#1880;y&#65533;o&#65533;&#65533;%&#65533;&#65533;&#65533;m&#65533;&#65533;&#515;Z&#1239;&#65533;X;&#65533;&#65533;&#65533;&#65533;&#65533;<&#65533;coj&#65533;&#65533;&#65533;<&#65533;&#65533;/&#65533;'>&#65533;&#65533;&#65533;&#65533;&#65533;e&#65533;8&#987;}&#65533;K@&#65533;c&#1703;N&#65533;v&#65533;T&#65533;&#65533;&#65533;w:D&#65533;&#65533;{w/+=&#65533;r&#65533;&#65533;&#65533;&#65533;&#65533;sx&#65533;&#65533;&#65533;&#65533;&#65533;{&#65533;&#65533;&#318;&#65533;~&#65533;&#65533;@&#65533;&#65533;&#65533;&#65533;&#65533;&#65533;~&#65533;&#65533;&#65533;&#65533;&#65533;}&#283;&#65533;&#65533;O&#65533;&#65533;W&#65533;&#65533;t#&#65533;(e&#65533;&#65533;&#65533;&#65533;&#891;A{~x(Z&#65533;:kPh&#65533;&#65533;&#65533;&#65533;}]&#65533;<&#65533;S&#65533;&#49663;&#65533;&#65533;&#65533;&#2007;x&#65533;&#65533;&#65533;&#65533;j&#65533;&#65533;/&#65533;&#65533;&#65533;&#65533;&#65533;?&#65533;G&#65533;t&#65533;&#65533;G&#65533;&#65533;&#65533;&#65533;&#65533;&#65533;,&#65533;&#65533;&#65533;&#65533;48&#65533;X&#65533;&#65533;c&#65533;ib&#65533;.%V&#65533;&#65533;&#65533;E&#65533;6T&#65533;0&#65533;C&#65533;#IZ&#65533;xRKJ&#65533;YXZq&#65533;f&#65533;ShJ&#65533;y&#65533;f1(Rt&#65533;|&#65533;I&#65533;&#65533;B&#65533;er&#65533;&#65533;I&#65533;6=&#65533;HT&#65533;C&#65533;V&#65533;z+&#65533;6X&#65533; &#65533;a&#65533;&#65533;
&#65533;>0{&#65533;&#65533;&#1590;u&#65533;&#65533;Y&#65533;g?&#65533;&#65533;&#65533;!D&#65533;>&#65533;&#65533;&#65533;&#65533;p`&#65533;;&#65533;q&#65533;&#65533;&#65533;e&#65533;h&#65533;&#65533;nd&#65533;)&#65533;&#65533;|yDf 8o&#65533;&#65533;&#65533;&#1123;&#65533;F0mZ&#65533;&#1387;Y_l&#65533;vj&#1651;i7,&#65533;w8&#65533;s&#65533;&#65533;&#65533;&#65533;`&#65533;&#1711;5G&#65533;Z&#65533;&#65533;&#65533;!=&#65533;tn&#65533;&#65533;&#662;&#65533;g&#428;&#65533;&#65533;&#862;>&#65533;&#65533;n4&#65533;R&#65533;H&#65533;Z&#65533;z}&#65533; @v&#65533;&#65533;7C&#65533;m&#1262;&#65533;{.~&#65533;&#65533;7&#65533;&#65533;k&#65533;L,1&#65533; &#65533;&#65533;&#65533;&#65533;[P&#65533;&#65533;&#19454;&#65533;$|9&#8635;&#65533;&#65533;z&#65533;C&#65533;<T!&#1676;&#65533;&#65533;&#65533;&#65533;8J&#65533;/&#65533;D&#39859;&#65533;&#65533;&#65533;&#65533;&#65533;&#65533;/&#65533;&#65533;&#65533;+&#65533;&#65533;&#65533;&#65533;Q&#65533;&#65533;&#65533;&#65533;&#65533;0&#65533;&#65533;H&#65533;&#65533;S&#65533;,&#65533;&#65533;&#65533;+&#65533;(E&#65533;&#65533;?	<l1&#65533;&#65533;R1_p&#65533;@d&#65533;&#65533;;#&#65533;I	#&#1576;BcSN&#65533;<&#65533;p&#65533;&#65533;K&#65533;B&#65533;Z,&#65533;&#65533;&#65533;RcnE&#65533;&#65533;&#65533;&#65533;*&#65533;Q&#412;x&#65533;&#65533;F&#65533;*&#65533;2H!k &#65533;&#1186;L&#65533;I&#65533;&#65533;&#65533;4&#65533;6&#707;+&#65533;/&#65533;l!20&#65533;&#65533;V[&#65533;&#65533;14r3uE&#65533;&#65533;Pp&#65533;&#65533;6&#1868;&#65533;X&#65533;<&#65533;&#65533;d&#65533;S&#65533;A&#65533;&#65533;&#65533;hA\6&#65533;j&#65533;&#65533;&#65533;Q&#65533;jd4&#65533;GsRI&#65533;&#65533;&#65533;&#65533;J&#65533;e&#65533;V\&#65533;B&#65533;SP&#65533;C&#65533;&#65533;x&#65533;&#1807;&#65533;Q9&#65533;R&#767;S2&#65533;&#65533;k&#65533;&#65533;&#65533;2&#65533;&#65533;lV1+&#65533;T&#65533;\w&#65533;lS_->M&#65533;g&#65533;%&#65533;&#65533;m&#65533;&#65533;&#65533;?&#65533;Y;&#65533;&#65533;Yg&#65533;&#65533;Of&#65533;&#65533;&#65533;+\&#65533;&#65533;&#1753;&#65533;M&#65533;F&#65533;wGs&#65533;Mw&#65533;&#65533;0u&#65533;^5&#65533;&#65533;7^{9=&#65533;
&#65533;&#65533;&#65533;&#65533;&#65533;&#65533;e&#65533;&#65533;&#65533;&#65533;&#65533;a&#65533;F&#65533;&#65533;[&#65533;v&#65533;2&#65533;&#1530;&#65533;LM&#65533;&#65533;&#65533;&#65533;Y6d&#65533;&#65533;n&#65533;&#65533;&#1630;Vc=&#65533;|&#65533;$h&#65533;eV&#65533;&#65533;&#65533;&#65533;&#65533;z&#65533;9&#65533;D&#65533;&#65533;&#65533;&#65533;}&#65533;&#65533;&#65533;&#65533;&#65533;=&#65533;&#65533;>?&#65533;+&#65533;&#65533;4_&#65533;&#65533;&#65533;^&#65533;&#606;R&#65533;/&#65533;Ll&#65533;&#65533;-b8]&#65533;&#65533;&#65533;&#65533;&#65533;5y&#65533;O&#65533;8n&#65533;w&#65533;&#65533;b&#65533;V&#65533;D&#65533;u&#65533;&#65533;&#65533;g^>pD-&#65533;gr&#65533;~&#65533;&#65533;&#65533;g&#65533;&#65533;Z_&#65533;&#65533;&#65533;e&#65533;O&#65533;&#65533;&#65533;u&#65533;&#65533;Z&#65533;&#65533;;&#65533;&#65533;&#65533;&#65533;c&#65533;&#65533;&#1326;wu&#65533;&#65533;y&#65533;&#65533;&#65533;9&#65533;&#1999;'&#65533;w&#65533;Ql(&#65533;m2K&#65533;&#64946;&#65533;YDxT&#65533;&#65533;&#252;&#65533;Q&#65533;2&#65533;&#65533;&#65533;%.&#65533;P&#65533;z&#65533;&#65533;&#1004;&#65533;vm&#65533;{&#65533;&#223;,w&#65533;&#65533;&#65533;|P&#65533;
&#65533;&#65533;&#65533;aj&#65533;&#65533;5P&#65533;&#65533;&#65533;r&#6367;\f&#65533;&#65533;&#65533;&#65533;"&#65533;&#65533;&#65533;&#65533;&#65533;&#65533;&#65533;&#65533;/&#65533;DX&#65533;&#65533;&#65533;9&#65533;&#65533;&#65533;-&#65533;-&#65533;u&#65533;	a&#65533;&#65533;SzV&#65533;&#65533;h\!&#65533;
U&#65533;=y&#65533;0&#65533;&#65533;&#65533;&#1216;X&#65533;&#65533;&#65533;&#65533;C&#287;ZxU&#65533; ^&#65533;S&#65533;&#65533;&#65533;&#65533;&#65533;&6&#65533;O&#65533;b_&#65533;<&#65533;9P&#65533;)&#65533;&#65533;3&#65533;E1F&#65533; 4#&#65533;&#65533;3B4Z&#65533;H&#65533;k&#65533;I96Q&#65533;g}'&#65533;!W&#65533;&#65533;&#65533;
-&#65533;i%&#65533;&#65533;$6
?&#65533;&#65533;&#65533;&#65533;&#65533;DN&#727;u&#65533;&#65533;&#65533;@+&#65533;OX&#65533;&#65533;&#65533;&#65533;&#65533;EJV&#1170;A&#1625;&7Y&#65533;N&#65533;&#65533;z&#65533;&#65533;f_&#65533;&#65533;&#65533;&#65533;&#65533;&#65533;&#65533;)5'&#65533;&#901;&#65533;&#65533;&#65533;,&#65533;t&#65533;W&#65533;&#65533;/t&#65533;-&#65533;K^&#65533;&#65533;&#65533;d&#65533;0&#65533;&#65533;O&#65533;&#65533;&#65533;&#548;&#65533;27&#65533;2&#65533;I&#1177;&#964;&&#65533;&#65533;&#65533;1F&#666;&#65533;&#65533;'&#65533;&#65533;&#65533;p&#65533;&#65533;'*&#65533;9&#65533;&#65533;F`&#65533;&#65533;c-cO&#65533;&#65533;&#65533;&#65533;&#808;.yO}&#65533;3&#65533;&#65533;&#65533;!&#65533;&#65533;&#65533;C1&#65533;&#65533;+(&#65533;6V&#1245;&&#65533;P
&#65533;&#65533;&#65533;CM2J4&#65533;e&#65533;&#65533;R&#65533;b&#65533;ln&#65533;E&#65533;f %&#65533;RP&#65533;rb&#65533;&#65533;^G&#1124;&#65533;?&#65533;&#1174;&#65533;&#65533;}Zj&#65533;&#65533;&#65533;&#65533;K&#65533;)?i&#65533;S&#65533;
&#65533;&#65533;<&#65533;)B'T/F&#65533;J&#65533;+R&#65533;&#65533;&#65533;&#65533;&#65533;&#65533;ej	&#65533;&#65533;?Vu&#65533;c&#65533;:&#65533;&#65533;&#65533;&#65533;&#65533;&#668;&#65533;&#65533;WmYY&#65533;&#65533;&#456;&#65533;*kY&#65533;&#65533;&#536;&#65533;&#65533;w&#65533;&#65533;[s&#65533;&#1272;&#65533;6&#65533;&#65533;:&#65533;h&#65533;z&#1477;24&#65533;&#65533;]&#65533;`e&#65533;M&#65533;&#65533;&#65533;q&#65533;*U&#65533;&#1636;&#65533;^^&#65533;&#65533;*G#&#65533;&#65533;&#65533;q&#1330;'&#65533;'X&#65533;&#65533;Y&#65533;:&#65533;iu&#65533;g&#65533;:&#1270;&#65533;&#65533;&#65533;9&#65533;+$&#65533;K&#65533;.&#65533;v&#65533;&#65533;&#65533;h1lK&#65533;&#65533;&#65533;&#65533;}&#65533;F&#65533;&#65533;8*&#65533;<&#65533;&#65533;)_&#65533;&#1534;p9&#65533;&#65533;v)V&#65533;>&#1529;&#1181;.u&#65533;&#65533;&#65533;&#65533;&#65533;z7&#65533;[&#65533;[&#65533;jW&#65533;&#65533;V&#65533;&#65533;M&#65533;&#539;^&#65533;&#65533;7&#65533;n*n&#65533;&#65533;&#226;&#1322;&#65533;m'&#65533;k&#65533;&#65533;&#1711;&#65533;&#65533;&#65533;oF&#65533;&#65533;&#65533;&#65533;&#65533;0&#65533;&#65533;	\&#65533;c&#65533;&#65533;&#65533;-&#65533;&#2018;&#65533;Z&#65533;&#65533;&#65533;5\&#65533;&#65533;:)_8&#221;&#65533;&#65533;&#65533;&#65533;&#65533;&#65533;&#65533;&#65533;&#65533;j&#65533;e&#65533;$w&#65533;&#65533;}&#65533;~q&#65533;&#65533;&#65533;&#65533;X&#65533;&#65533;&#65533;Yi&#65533;D_&#65533;&#65533;&#881;&#65533;&#65533;&#65533;&#65533;&#1908;&#65533;n&#65533;=Y&#65533;#o&#65533;&#65533;I&#65533;(zg&#65533;&#65533;&#65533;&#65533;U.&#65533;&#65533;&#65533;&#65533;,&#65533;&#65533;&#65533;&#65533;M&#65533;&#65533;&#65533;&#65533;&#65533;2:&#65533;c&#65533;&#65533;&#65533;&#65533;&#65533;3{&#65533;kf&#65533;&#65533;9&#65533;"	Y&#65533;@&#65533;s`&#65533;&#65533;gu-U&#998;&#65533;&#79948;&#65533;)&#65533;xv&#65533;&#65533;&#631;9*&#65533;&#65533;&#65533;LZ&#65533;s-i&#65533;_o&#65533;&#65533;&#65533;&#65533;&#65533;&#65533;o&#65533;OMo&#65533;&#65533;&#65533;&#1319;&#65533;&#65533;9&#65533;&#65533;&#1322;>5&#65533;&#65533;{g4&#65533;&#1533;#&#65533;&#1827;&#65533;&#1771;&#1922;&#65533;&#65533;)&#65533;&#65533;~&#65533;^&#65533;&#65533;&#65533;]&#65533;G*mfb&#65533;5&#65533;&#65533;6&#65533;&#65533;&#65533;lc&#65533;&#544;v6&#65533;&#65533;-m&#481;z&#65533;&#65533;&!&#65533;&#65533;&#65533;r&#65533;&#1072;&#65533;o&#65533;&#65533;&#65533;&#65533;q&#65533;[&#65533;O&#65533;&#65533;&#65533;&#65533;&#58472;&#65533;&#1919;&#65533;&#65533;&#65533;&#65533;m&#65533;)fu&#1911;x&#65533;Z&#65533;"&#65533;&#65533;&#65533;&#65533;6&#65533;Mm&#65533;&#65533;y+}&#65533;&#991;&#65533;&#65533;&#34435;U&#65533;57+&#65533;&#65533;;q&#65533;&#1885;&#65533;S&#65533;5&#65533;&#65533;&#571;:&#65533;}3&#65533;&#65533;]Af;&#65533;$7yy)&#65533;&#65533;&#65533;&#65533;0&#65533;-W&#65533;2s&#65533;=&#65533;%&#65533;y&#65533;.&#65533;&#65533;&#65533;&#65533;U&#65533;&#65533; &#65533;]&#65533;&#65533;&#65533;&#65533;&#285;&#65533;>Rl&#65533;&#65533;=&#65533;&#65533;CTLv\&#65533;&#65533;&#65533;&#65533;H9Q&#65533;Z&#54551;&#65533;*Xg&#65533;R&#65533;>&#65533;&#65533;&#65533;&#65533;&#65533;
7&#65533;&#65533;~&#65533;&#65533;&#65533;&#65533;<W&#65533;&#65533;&#65533;k&#65533;]&#65533;]&#65533;&#65533;&#65533;&#65533;&#65533;,&#65533;n&#65533;]&#65533;/&#65533;I&#65533;&#65533;}l&#65533;&#65533;&#65533;B&#65533;&#65533;&#65533;&#65533;^&#65533;
#>&#65533;H&#65533;&#65533;&#65533;:&#65533;&#65533;%*&#65533;j&#65533;%&#65533;X&#647;&#65533;&#65533;&#65533;&#60856;!&#65533;y^&#65533;&#65533;&#65533;&#65533;&#65533;&#65533;I&#65533;a&#65533;&#65533;&#65533;N&#65533;&#65533;Y&#65533;&#65533;&#65533;&#65533;[&#65533;&#65533;&#1508;&#65533;'&#65533;&#65533;&#65533;k]&#65533;o&#65533;z	&#65533;E&#65533;&#65533;)D8r&#877;R&#65533;&#65533;&#65533;&#895;&#65533;&#65533;&#2014;&#65533;&#65533;N&#65533;&#65533;&#65533;L&#65533;&#65533;J&#65533;&#65533;&#65533;j&#65533;&&#1580;&#65533;&#65533;&#65533;0"&#65533;&#65533;/&#65533;&#65533;&#65533;&#65533;&#65533;&#65533;R&#65533;&#65533;&#65533;&#65533;&#65533;C&#65533;.3l&#65533;/&#65533;&#65533;&#65533;Zm&#65533;&#65533;BiPL&#65533;li&#65533;z&#65533;&#65533;&#65533;&#65533;/&#65533;&#65533;&#65533;&#65533;PD&#65533;&#65533;&#65533;&m&#65533;&#65533;&#65533;\PP&#65533;0&#65533;:&#65533;]/&#65533;&#65533;{&#65533;&#65533;&#65533;L&#65533;&#65533;u<&#65533;&#65533;|@&#65533;&#65533;&#65533;&#65533;Ll&#65533;*OW&#65533;
&#65533;&#65533;&#65533;&#65533;&#65533;&#65533;&#65533;&#65533;&#65533;v&#65533;X&#65533;F!&#65533; $&#65533;-D&#65533;0lg&#65533;&#65533;G&#454;&#65533;&#65533;I{p&#65533;h/&#65533;h+*2&#65533;&#65533;&#65533;&#65533;&#65533;60&#65533;&#65533;>L-j&#65533;&#65533;&#65533;&#65533;&#65533;&#65533;&#65533;&#65533;&#65533;&#65533;0&#65533;Xj&#65533;2&#65533;7&#65533;&#65533;&#65533;&#65533;LD>MO"&#65533;P&#65533;Pf&#65533;0p&#65533;&#65533;&#65533;&#65533;&#531;Q&#65533;&#65533;	&#65533;p	N{Tg&#65533;&#701;h&#65533;&#65533;S&#65533;&#65533;N'&#65533;&#65533;N&#65533;&#65533;/&#65533;v)&#65533;<&#65533;&#65533;X&#65533;R&#65533;&#65533;-&#65533;&#65533;&#65533;&#65533;&#65533;&#65533;F&#65533;&#65533;&#65533;o&#65533;7&#65533;&#65533;*&#65533;&#65533;O&#65533;D4X@&#65533;H&#1044;&#902;&#65533;q
]&#65533;&#1354;&#65533;&#65533;,&#65533;&#65533;N&#65533;&#1096;&#65533;q7k&#65533;&#65533;&#65533;&#65533;ie&#65533;&#65533;&#65533;,&#65533;&#65533;&#65533;b&#65533;#&#65533;P&&#65533;_&#65533;1	&#65533;&#65533;"&#65533;&#65533;&#568;./&#65533;mah&#65533;&#65533;-&#813;&#65533;&#65533;&#65533;q&#65533;/&#65533;k&#65533;6&#65533;72&#65533;[&#1141;r&#65533;.:&#65533;&#65533;CF&#299;&#65533;2RQ&#65533;xO(c&#65533;|&#65533;&#65533;j&#65533;K.*Ij&#65533;R&#65533;&#65533;&#65533;&#65533;N&#65533;&#65533;R&#65533;&#65533;i&#65533;2&#65533;i&#65533;&#65533;&#65533;&m2!'&#65533;&#65533;&#h{&#65533;'&#65533;C&#1342;qz&#65533;R#&#65533;b&#65533;&#65533;r(&#65533;&#65533;&#65533;1+r&#65533;2&#65533;>$IR*&#65533;Q2&#65533;&#65533;&#65533;1&#65533;&#65533;%&#874;&#790;,&#65533;R&#65533;&#65533;;&#65533;r5&#65533;!]Q&#65533;&#65533;2.&#65533;&#65533;d&#65533;.&#65533;l3&#65533;&#65533;&#65533;&#65533;&#65533;i&#65533;@&#65533;&#65533;0y-&#65533;&#65533;&#65533;0QrS63Q+&#1134;&#65533;P&#65533;cv0&#65533;l2&#65533;&#65533;p20&#65533;L"&#65533;^&#65533;2&#65533;S&#65533;&#65533;Rk/	&#65533;&#65533;&#65533;lq&#65533;3?3]T&#65533;p&#65533;&#65533;Zp&#65533;2%&#615;&#65533;4P&#65533;0}&#65533;6&#65533;&#65533;#&#65533;&#65533;3&#65533;3&#466;,&#65533;&#65533;2&#1363;8&#65533;813&#65533;&#65533;34&#65533;.&#65533;&#65533;&#65533;L&#65533;*&#65533;p&#65533;&#65533;&#65533;&#65533;N3&#65533;F;--h&#65533;&#65533;6g&#65533;A&#65533;
A&#65533;&#65533;&#65533;&#65533;&#65533;>{&#65533;=&#65533;C}&#65533;&#65533;&#65533;,&#65533;&#65533;>u&#65533;g&#65533;&#65533;q&#65533;s3&#65533;4&#65533;W&#65533;&#65533;s&#65533;&#65533;/&#65533;X&#65533;&#65533;&#65533;
W&#65533;5&#65533;_&#65533;A4&#65533;&#435;&#723; &#65533;&#65533;+4=gF&#65533;&#65533;3C&#65533;C&#65533;&#65533;&#65533;&#65533;So&#65533;[&#65533;&#65533;\d&#65533;&#158;&#65533;?&#65533;&#65533;&#65533;&#539;H0.&#65533;Au&#65533;Ly1}&#65533;6&#65533;&#941;&#65533;&#914;T&&#65533;&#65533;&#65533;&#65533;7&#65533;D"&#529;&#65533;&#65533;>SM3&#65533;/e&#65533;3HX&#65533;?&#65533;&#65533;&#65533;K&#65533;SL1&#65533;LgtQw465&#65533;R#&#65533;&#65533;&#65533;&#65533;kR:8I&#65533;N;&#65533;%&#65533;4&#65533;&#65533;&#65533;&#65533;&#65533;T"&#65533;3&#2690;&#65533;U&#1356;E&#65533;&#65533;&#65533;&#65533;
&#65533;&#65533;&#65533;oL//_nG!5&#65533;&#179;QyBgp6&#65533;4&#65533;Py2US7u&#65533;<&#65533;7T&#65533;H&#65533;Dx&#65533;
P&#65533;T&#65533;OGhO&#65533;SP1:&#65533;&#65533;&#65533;&#65533;&#65533;]l&#65533;Q&#65533;&#65533;&#65533;&#65533;&#65533;|5&#65533;&#65533;&#65533;&#1301;]y&#65533;es&#65533;D&#65533;&#65533;&#65533;4Y&#65533;&#65533;f>&#1396;>&#65533;=_&#65533;&#1546;&#65533;f&#65533;&#65533;Ta&#65533;8sU&#65533;&#65533;`&#65533;&#65533;22Ve&#1348;&#65533;i&#65533;&#65533;,0c&#65533;W&#65533;U&#65533;&#65533;&#65533;Q&#65533;c&#65533;^&#65533;&#65533;!p&#65533;&#65533;H&#65533;T=&#65533;^&#65533;ZS&#65533;Sv"S&#65533;&#2038;&#65533;`&#65533;t&#65533;f5H~&#65533;f&#65533;#?R5&#65533;bm&#65533;W&#65533;&#65533;X{4&#884;&#65533;&#65533;EHJZ&#65533;uY&#65533;4f&#65533;&#65533;2&#65533;LD_&#65533;y&#65533;&#65533;S.U&#65533;as&#65533;&#65533;ee&#65533;f&#65533;6&#65533;fr$v	&#65533;gu\&#65533;&#65533;b&#65533;6&#65533;VR'&#65533;&#1484;N>&#65533;Z&#65533;&#65533;!C&#65533;dO&#65533;&&#65533;TeW&#65533;&#65533;Hk&#65533;&#65533;k&#65533;&#65533;*&#65533;&#65533;j&#65533;vH&#65533;/\inlu&#65533;g&#65533;Vm&#1508;&#65533;+&#65533;&#65533;c&#65533;&#65533;T&#65533;K&#65533;c$e&#65533;&#65533;j[p&#65533;Vt&#65533;&#65533;_N&#65533;VwvWQwq&#65533;m*&#65533;Qm&#65533;r&#65533;&#65533;g&#65533;r-&#65533;&1&#65533;&#65533;&#65533;vGV&&#65533;vQv&#65533;'*P&#620;vt&#65533;va	&#65533;x&#65533;q&#65533;&#65533;J&#65533;H&#65533;&#65533;@&#65533;@&#65533;&#65533;l{&#65533;Wc&#65533;b&#65533;V{ s&#65533;VT}ws&#65533;I[&#65533;{&#65533;G&#65533;&#65533;&#65533;DtC&#65533;}&#65533;&#65533;}&#65533;R&#65533;&#65533;
S&#65533;~&#65533;&#65533;~&#65533;&#65533;&#65533;PL&#65533;rUF7/{W&#65533;&#65533;0&#65533;&#65533;&#65533;v)qv&#65533;&#65533;G&#65533;&#65533;^K&#65533;|&#65533;&#65533;I&#65533;7w&#65533;&#65533;
h&#65533;ws}QUE&#1911;}9Xym&#65533;t&#65533;a&#65533;l&#65533;&#65533;~Z&#65533;i&#65533;&#65533;V{{@c&#65533;&#65533;G&#65533;q&#65533;&#65533;vD!&#65533;Y&#65533;q&#65533;?&#65533;.&#65533;s&#65533;m}_&#65533;tW&#65533;&#65533;&#65533;&#65533;&#65533;&#65533;wj&#65533;Wq&#65533;@&#65533;&#644;&#65533;8;&#65533;&#65533;q&#65533;&#65533;&#65533;	XA&#65533;wr96&#65533;F&#65533;&#65533;T&#65533;n&#65533;Weh&#65533;&#65533;&#65533;&#65533;&#65533;&#65533;y&#65533;&#65533;0&#65533;&#65533;&#65533;&#65533;7&#65533;&#65533;&#65533;t&#65533;&#65533;X&#65533;&#15473;&#65533;&#644;&#65533;7X&#65533;q&#65533;&#65533;&#65533;&#65533;a8riww&#65533;T&#65533;l&#65533;Yu&#65533;&#65533;&#65533;X&#65533;}x}&#65533;&#65533;p&#65533;x0&#65533;X&#65533;&#65533;&#65533;&#65533;yK&#65533;d.&#65533;&#65533;w&#65533;&#65533;8&#65533;&#65533;&#65533;&#65533;*g&#65533;&#65533;&#65533;X&#65533;W&#65533;x&#65533;&#65533;&#65533;&#65533;L&#65533;2&#65533;&#65533;)Y&#65533;&#65533;i%3&#65533;&#65533;&#65533;s&#1617;-&#65533;&#65533;#&#65533;yf&#65533;&#65533;0&#65533;Y&#1711;H6&#65533;&#65533;&#65533;&#65533;Q&#65533;5&#65533;8&#65533;&#65533;&#65533;	`]&#65533;&#65533;&#65533;&#65533;W&#65533;&#65533;&#65533;O&#65533;u&#65533;&#65533;&#65533;&#65533;&#65533;&#65533;&#65533;&#65533;%&#65533;&#65533;&#65533;u9&#65533;{&#65533;c&#65533;yY&#65533;M&#65533;&#65533;T&#65533;&#65533;-&#65533;&#65533;W&#65533;&#65533;&#65533;&#1620;wn&#65533;&#65533;&#65533;&#65533;&#1562;}M&#65533;&#65533;uZ&#65533;yo&#65533;&#65533;)&#65533;H
&#65533;&#65533;&#65533;k&#65533;&#65533;jf&#65533;5X9&#65533;&#1244;&#65533;	&#65533;&#1273;&#65533;-&#65533;&#65533;c%&#65533;&#65533;&#65533;y&#65533;z?&#65533;&#65533;&#65533;&#65533;&#65533;Y&#65533;Q&#65533;&#65533;Oz&#65533;y&#65533;&#65533;Z9&#65533;Y&#65533;&#65533;0&#65533;&#65533;&#65533;7\&#65533;&#65533;D&#760;&#65533;/Z&#65533;w:&#65533;c%~KS\S&#1507;&#65533;&#65533;FM&#65533;&#65533;s&#65533;OZ&#65533;&#65533;R&#1705;SZ&#65533;&#1874;&#65533;&#65533;&#677;&#65533;6&#65533;&#65533;x&#65533;j&#65533;	2	&#65533;&#65533;n&#65533;&#65533;&#65533;y&#65533;&#65533;&#65533;&#1639;&#65533;&#18917;&#65533;&#65533;S&#65533;&#65533;&#65533;9&#65533;I&#65533;&#65533;[&#1572;&#65533;&#65533;e&#1670;&#65533;r&#65533;#&#1711;&#65533;&#65533;&#65533;O6&#65533;&#65533;5h'&#441;&#65533;q:H&#65533;&#65533;&#65533;&#65533;9&#65533;&#65533;&#1644;&#1757;&#65533;rlU&#65533;&#65533;G&#1695;&#65533; &#65533;Z&#65533;&#65533;&#65533;&#65533;&#65533;&#65533;&#65533;&#65533;&#1706;]y&#65533;,8G&#65533;&#65533;5[&#65533;&#1496;&#65533;&#65533;Y&#65533;&#65533;RV[&#65533;s1&#65533;&#65533;T&#65533;u&#65533;Z&#65533;+{&#65533;+;&#65533;K&#65533;&#65533;i&#65533;&#65533;&#65533;&#65533;i&#65533;&#65533;{&#65533;mz`&#65533;v&#65533;&#65533;&#65533;&#65533;w9&#65533;&#1741;&#730;&#65533;&#65533;&#65533;vv&#65533;c&#65533;~i&#1786;m{{&#65533;&#65533;&#65533;1&#65533;&#65533;&#65533;"&#65533;E&#65533;&#65533;&#65533;&#65533;9&#65533;&#65533;&#65533;&#65533;&#65533;{&#1016;wy&#65533;
&#65533;&#65533;&#65533;&#65533;&#65533;&#249;&#65533;&#65533;&#65533;&#65533;\?&#65533;&#65533;&#65533;&#65533;'&#65533;a&#1577;&#65533;&#65533;
&#65533;&#65533;&#65533;&#65533;-o&#65533;z&#65533;&#65533;&#65533;&#65533;^A&#65533;%&#65533;&#1461;&#65533;&#1788;&#65533;J&#65533;`&#65533;&#65533;g6&#65533;&#65533;{&#65533;a&#65533;&#65533;&#65533;A&#65533;&#65533;&#65533;c&#65533;t&#65533;&#65533;[&#64576;&#65533;&#65533;{&#65533;&#65533;&#1791;&#65533;&#65533;w&#65533;&#65533;*&#65533;&#65533;&#65533;da&#65533;&#65533;&#65533;&#65533;&#65533;&#65533;f&#65533;G&#65533;k&#65533;&#65533;&#65533;7&#65533;M&#65533;&#65533;3&#65533;&#65533;7&#65533;&#65533;U%&#65533;&#65533;&#65533;&#65533;&#65533;\&#65533;6&#65533;&#16054;&#65533;&#65533;&#359;&#65533;&#65533;W&#65533;&#687;|{_&#65533;&#65533;~D&#65533;Z&#65533;&#65533;&#65533;&#65533;k&#65533;&#65533;&#65533;&#65533;&#65533;&#65533;c&#65533;&#65533;&#65533;x&#1725;&#65533;&#65533;&#65533;[&#65533;&#65533;39&#597;|&#65533;&#65533;&#65533;&#65533;C\&#65533;);&#65533;&#65533;&#65533;&#65533;U&#65533;&#65533;&#65533;&#65533;&#65533;&#65533;.Y&#65533;&#65533;&#65533;,_/&#65533;T&#65533;&#412;&#65533;&#65533;#&#65533;&#65533;<&#65533;&#65533;&#1627;&#65533;u&#65533;}R&#65533;&#65533;eE3&#65533;w&#65533;0?&#65533;\%c&#65533;&#65533;&#2042;&#65533;&#65533;Y&#65533;S&#65533;&#663;:&#65533;[&#65533;g&#65533;&#65533;&#65533;\H&#65533;&#65533;&#761;"K&#65533;!y&#65533;&#65533;1I&#65533;&#65533;S&#65533;-}=R&#65533;&#65533;&#65533;9&#65533;5=&#65533;=&#65533;&#65533;&#1486;&#65533;D}&#65533;&#65533;P&#65533;&#65533;&#65533;R&#65533;&#65533;=&#65533;&#65533;\&#355;&#65533;&#65533;]&#65533;A&#65533;\&#65533;&#65533;&#65533;&#65533;B&#65533;m[&#65533;&#65533;&#1135;&#65533;&#65533;&#65533;=&#65533;,E'&#65533;&#1153;&#1904;&#65533;;&#65533;&#65533;|U&#65533;&#65533;&#65533;8&#65533;&#65533;&#65533;&#65533;&#65533;h&#65533;&#65533;]&#65533;&#65533;&#1357;&#65533;&#65533;&#65533;}X?&#65533;}&#1389;\&#65533;3&#65533;&#65533;X&#65533;&#65533;&#65533;w&#65533;P&#65533;_&#65533;&#65533;)R&#65533;&#65533;&#65533;&#65533;&#1916;&#1865;&#65533;&#1549;&#65533;)&#65533;&#65533;&#210;&#65533;&#65533;&#65533;&#65533;]R/&#65533;&#65533;]&#65533;&#65533;&#22159;&#65533;&#65533;&#65533;g&#65533;{}+(y&#65533;&#65533;&#65533;yJ&#65533;&#65533;a&#1967;&#65533;&#65533;&#65533;Un&#65533;-&#65533;&#65533;U[&#65533;7`&#65533;&#65533;&#65533;%&#65533;&#65533;g+&#65533;&#65533;&#65533;&#65533;Q&#1693;]&#65533;U^&#65533;#&#65533;&#65533;[&#65533;&#65533;%&#65533;&#65533;x&#65533;i&#65533;&#65533;^&#65533;5&#65533;&#65533;s&#65533;&#65533;&#65533;&#65533;&#65533;&#65533;&#65533;Q&#65533;Jz:&#65533;&#65533;&#65533;&#65533;t&#65533;&#65533;&#65533;{&#65533;@&#65533;&#65533;GUYAM}&#65533;#&#65533;&#65533;&#65533;K&#65533;&#1005;<&#65533;~&#369;~x&#65533;&#1253;iF:&#65533;}&#65533;3}&#734;&#65533;&#65533;&#65533;3]&#65533;&#1534;&#65533;&#65533;&#1845;&#65533;-&#65533;&#65533;S&#65533;&#65533;g&#65533;&#65533;&#65533;&#65533;&#65533;&#1703;~R)5&#65533;&#65533;^6?&#65533;A8D&#65533;&#767;&#65533;Kq&#65533;p&#65533;&#65533;&#65533;&#65533;&#65533;'&#65533;t%?&#65533;+&#65533;&#65533;(&#65533;5&#65533;-&#65533;<&#1909;&#65533;&#65533;&#65533;&#65533;&#65533;&#65533;]&#65533;&#65533;&#65533;&#65533;&#65533;&#65533;&#65533;&#65533;)Z_&#65533;V&#65533;&#65533;'&#65533;z&#65533;&#65533;&#65533;&#65533;&#65533;&#65533;+&#65533;F&#65533;&#65533;&#65533;5&#65533;)-&#65533;&#65533;1&#65533;&#65533;&#65533;&#65533;&#65533;';&#65533;&#65533;&#65533;?&#65533;m{T&#65533;&#65533;h&#65533;&#65533;&#65533;&#989;#u&#65533;&#65533;&#65533;\&#65533;&#65533;&#1749;4T&#65533;_N&#65533;&#65533;&#65533;[&#65533;{&#65533;&#65533;o&#65533;&#65533;&#65533;[&#65533;&#65533;&#65533;&#65533;&#65533;h&#65533;&#65533;&#65533;8&#65533;&#65533;&#65533;&#65533;P&#65533;&#65533;3&#65533;&#65533;?&#65533;3B&#65533;?&#65533;&#65533;C&#65533;&#65533;&#65533;Z&#65533;k&#65533;&#65533;&#65533;?&#65533;&#65533;&#65533;&#65533; D&#65533;&#65533;&#65533;&#65533;%&#65533;&#65533;['&#65533;&#65533;&#65533;&#65533;&#65533;q?&#65533;{&#65533;&#65533;?`&#65533;&#65533;&#65533;1&#65533;c&#65533;!&#65533;&#65533;&#65533;m&#65533;&#65533;&#65533;&#65533;L&#65533;>&#65533;&#65533;&#65533;&#65533;$&#65533;o}&#65533;?]I&#65533;To&#65533;Z&#65533;e_&#65533;&#65533;Ok&#65533;&#65533;&#65533;&#65533;U&#65533;&#65533;&#65533;&#65533;&#65533;&#65533;~&#65533;&#65533;g&#65533;?&#65533;!&#65533;&#65533;?&#65533;A&#65533;&#65533;&#65533;&#65533;&#65533;&#65533;&#65533;&#65533;s+&#65533;\f&#65533;=9&#65533;}&#65533;&#65533;c}&#65533;&#65533;&#65533;Oe&#65533;&#65533;o&#65533;&#65533;|&#1223;&#65533;&#65533;&#65533;&#65533;kw&#65533;&#65533;^&#1699;~&#65533;&#65533;?&#65533;Cm&#65533;^&#65533;g&#65533;&#65533;\<jQ^*f&#65533;'&#65533;E&#65533;>&#65533;&#65533;&#65533;&#65533;[k&#65533;&#65533;&#65533;&#65533;&#65533;&#1630;&#65533;&#65533;&#65533;&#1597;&#65533;a&#65533;&#65533;]w&#65533;&#65533;?/R[2&#65533;&#65533;&#65533;&#65533;&#65533;&#65533;&#65533;&#65533;&#65533;&#65533;&#65533;%&#65533;&#65533;&#65533;&#65533;&#65533;&#65533;&#8906;&#65533;&#65533;"&#65533; &#65533;&#65533;&#1213;&#65533;&#65533;&#65533;&#65533;y&#65533;&#255;@&#65533;&#65533;&#65533;&#1630;&#65533;&#1630;&#65533;&#65533;&#65533;&#65533;&#65533;]w&#65533;&#65533;&#65533;&#65533;S|&#65533;y&#65533;&#65533;?&#65533;&#65533;&#65533;&#65533;&#65533;&#1261;&#65533;&#65533;c&#65533;&#65533;c&#65533;&#65533;&#65533;&#65533;b&#1143;e&#65533;)&#65533;&#1163;&#65533;&#65533;9&#65533;&#578;y&#65533;&#65533;&#65533;&#65533;&#1662;&#65533;&#1630;&#65533;&#1630;&#65533;^&#65533;&#65533;&#433;&#65533;gW&#65533;&#65533;&#65533;&#65533;&#65533;&#1951;[}&#65533;ZZ&#65533;"&#65533;&#65533;Zw}&#65533;&#65533;&#65533;&#65533;&#65533;q&#65533;&#65533;&#65533;&#65533;y&#65533;&#1630;&#65533;y_~|_&#65533;g&#65533;A&#65533;&#65533;Y]&#65533;&#1882;&#65533;&#65533;&#65533;&#65533;&#65533;=is{&#65533;%&#1859;H&#65533;8V&#65533;?&#65533;&#65533;&#65533;&#65533;&#991;&#65533;y&#65533;+&#65533;&#65533;&#65533;&#65533;u&#65533;7&#65533;&#65533;&#65533;&#65533;&#65533;&#65533;&#65533;C_&#65533;&#65533;_&#1208;&#1660;&#65533;9&#65533;%s&#65533;&#65533;^&#65533;=X&#515;&#65533;/&#65533;&#65533;&#65533;&#65533;&#65533;&#65533;&#65533;&#65533;&#65533;&#991;V&#65533;&#65533;&#65533;&#65533;&#65533;&#65533;1Le&#65533;a&#65533;&#65533;C?&#65533;c&#65533;c)&#65533;&#65533;&#65533;J&#65533;&#65533;&#65533;v-w]xk?p&#65533;|&#65533;&#607;&#65533;u_&#65533;&#65533;&#65533;&#65533;39&#65533;&#65533;&#65533;&#65533;i&#65533;&#65533;;&#65533;&#65533;&#65533;}6&#65533;~&#65533;C_r&#65533;?&#42239;&#65533;&#65533;&#65533;&#1528;&#65533;goNy&#65533;&#65533;&#65533;&#65533;&#65533;&#65533;=&#65533;=X&#65533;&#65533;<&#65533;&#65533;&#65533;&#65533;a&#65533;&#65533;&#65533;&#65533;&#65533;&#65533;&#1104;&#65533;&#65533;&#65533;\&#65533;&#65533;^&#65533;&#65533;&#65533;&#65533;&#65533;&#65533;&#65533;&#65533;&#65533;Qr&[&#65533;_&#65533;&#65533;v&#65533;&#65533;&#65533;&#65533;&#65533;<&#65533;&#65533;&#65533;J&#65533;V&#65533;A&#12766;&#65533;9&#65533;&#65533;&#65533;&#65533;&#65533;_L|z&#65533;X&#65533;C&#1823;&#65533;_&#65533;C?&#65533;&#65533;?&#65533;&#65533;&#65533;&#65533;&#65533;{a&#65533;p&#65533;&#65533;v&#1513;6[k?p&#65533;t&#65533;&#639;&#65533;&#1630;&#65533;&#65533;f/&#65533;&#65533;+&#65533;&#65533;+&#260;&#65533;&#65533;9&#65533;X{&#65533;?&#65533;&#65533;&#65533;&#65533;&#65533;^&#65533;C&#65533;&#65533;&#65533; g&#65533;&#65533;&#65533;&#65533;i&#65533;&#65533;&#65533;-&#65533;&#65533;g&#65533;&#65533;^&#837;&#65533;&#65533;&#65533;&#65533;&#519;&#65533;&#65533;y&#65533;&#65533;&#65533;&#65533;2&#65533;fL&#65533;y&#65533;Cz&#65533;&#65533;}c&#1012;&#65533;?&#65533;&#65533;&#65533;&#65533;&#65533;v&#65533;&#65533;f&#65533;u[&#65533;&#65533;p&#65533;o&#65533;&#65533;}^&#65533;&#65533;&#1826;&#65533;&#65533;&#65533;&#65533;t6&#65533;&#65533;&#1630;&#65533;&#65533;&#65533;&#65533;hhL&#65533;V&#65533;&#65533;&#65533;?>&#65533;&#65533;&#65533;=&#65533;&#65533;_&#65533;1&#65533;&#65533;S&#65533;&#64603;Q\&#65533;y.&#65533;%R&#65533;&#65533;&#65533;?&#65533;]&#65533;!&#65533;&#65533;M&#65533;&#65533;y&#65533;&#65533;&#65533;30&#65533;VnE&#65533;m.&#65533;&#65533;&#65533;&#65533;_7&#65533;&#65533;&#65533;&#65533;K=&#65533;<&#65533;&#65533;_p`&#65533;s;&#65533;&#65533;&#65533;&#65533;_&#527;[&#65533;_&#65533;&#65533;9&#65533;&#65533;&#65533;&#65533;a03&#65533;&#65533;&#65533;ZG&#65533;&#369;&#65533;&#65533;&#65533;&#65533;&#65533;C&#65533;&#65533;&#65533;&#2025;K]&#65533;&#65533;&#65533;"&#65533;&#65533;&#65533;&#65533;&#65533;z&#65533;&#65533;&#65533;&#65533;&#1372;&#1861;&#65533;&#65533;a&#65533;9&#65533;&#65533;&#65533;l0&#65533;A&#65533;BG&#65533;3&#65533;&#65533;?&#65533;&#65533;\<&#65533;&#65533;&#65533;&#65533;?&#65533;&#65533;&#65533;&#65533;K=&#65533;Y&#1823;9&#65533;&#65533;&#65533;&#65533;&#65533;s^&#65533;%&#65533;&#65533;&#65533;&#65533;&#65533;&#65533;&#65533;M&#65533;1&#65533;&#65533;&#65533;+&#65533;l&#65533;A~&#65533;&#65533;;0G&#65533;&#65533;\&#65533;&#65533;_&#65533;&#65533;&#65533;&#65533;I>&#65533;&#65533;H&#65533;&#65533;&#65533;&#65533;&#65533;'D&#1787;&#65533;&#65533;g,&#65533;&#65533;&#1369;&#65533;&#65533;&#65533;&#65533;?&#65533;tJ&#65533;18l&#65533;&#65533;A&#65533;j&#65533;&#65533;&#65533;>z&#615;&#1183;&#65533;h&#65533;&#65533;7&#65533;&#65533;&#65533;?&#65533;C&#65533;I>&#65533;&#65533;&#65533;ymnz&#65533;s&#65533;&#65533;&#65533;&#65533;g&#65533;&#65533;&#65533;U&#65533;&#1861;&#65533;&#65533;	&#65533;&#65533;9l&#65533;A&#65533;A~&#65533;&#65533;&#65533;&#65533;8&#65533;&#65533;|&#65533;&#65533;?&#65533;&#65533;?&#65533;&#65533;&#65533;&#65533;&#1946;&#65533;pV&#65533;&#65533;u&#65533;&#65533;_&#65533;o&#65533;&#1810;U&#2018;&#65533;&#65533;&#65533;&#65533;&#65533;1xlD&#65533;D3|H`~H&#65533;&#65533;w&#65533;&#65533;&#65533;-6&#65533;&#65533;<&#65533;&#65533;&#65533;&#65533;&#65533;U&#65533;&#65533;^h&#65533;&#1746;p&&#65533;&#65533;~	&#65533;&#65533;&#65533;o&#2018;1&#65533;&#65533;&#65533;_&#65533;&#65533;&#65533;&#1547;&#65533;&#65533;T&#65533;A&#65533;A&#65533;A~(&#65533;Im&#65533;?mS]&#1699;>&#65533;&#65533;?&#65533;&#65533;~&#65533;&#65533;&#65533;&#65533; J&#65533;&#65533;F&#65533;&#636;&#65533;5&#65533;&#65533;&#65533;&#65533;&#65533;!&#65533;&#65533;&#65533;&#65533;1&#65533;&#65533;&#1151;A2&#199;&#65533;A~&#65533;&#65533;&#65533;&#65533;&#65533;5&#65533;&#65533;4&#65533;&#65533;?&#65533;&#65533;_&#65533;&#65533;&#65533;&#65533;&#65533;&#65533;7&#65533;p&#65533;&#65533;-E{&#65533;#&#65533;&#65533;(&#65533;&#65533;i&#65533;#&#65533;U&#65533;&#65533;&#65533;&#1883;&#65533;&#65533;&#65533;1&#65533;&#65533;&#1151;A2&#199;&#16882;&#65533;&#65533;&#65533;&#65533;&#65533;>&#65533;&#65533;<&#65533;C?&#65533;&#65533;\&#65533;&#65533;_&#65533;C&#65533;&#65533;&#65533;&#65533;&#65533;[&#658;&#65533;*&#65533;kZ&#65533;&#65533;&#65533;&#65533;~^&#65533;q&#65533;C+&#65533;b&#65533;&#65533;&#65533;q&#65533;&#65533;#&#65533;FL2&#199;&#25074;*t&#65533;&#65533;&#65533;&#65533;G&#65533;&#65533;&#65533;&#65533;?&#65533;&#65533;:&#65533;&#65533;&#65533;&#65533;&#65533;&#65533;&#65533;?&#1033;&#65533;G&#65533;&#65533;-,ij&#65533;&#1538;id&#65533;&#65533;&#33599;_&#65533;i&#65533;q_0&#65533;#! &#65533;&#65533;[&#1265;&#65533;1&#65533;&#65533;1&#65533;jB`&&#65533;&#65533;;&#65533;>&#65533;&#65533;&#65533;A&#65533;1&#65533;&#65533;&#65533;q&#65533;&#65533;&#65533;&#65533;?&#65533;&#65533;&#65533;&#65533;A&#65533;&#65533;-!&#65533;
&#65533;,&#65533;h&#65533;!( # !) # (  !"$"$*$&0%),&('&*0(',)+-*-2,.8-0/-05.180241/724:46@58>6:A86@87>8:>:<C<@F=>H>AI@BGBDLCFPEHNFIQHIOJLTLNXLPVMQYPQWRT\SV`TX^UYbY\d[^i[`f]ak^cp`dmbfpehneisfmxhluinxipwlq|nt&#65533;pt~qv&#65533;rxty&#65533;v{&#65533;x|&#65533;y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559;&#65533;&#495;&#65533;&#624;&#65533;&#369;&#65533;&#65533;&#65533;&#65533;&#562;&#65533;&#372;&#65533;&#694;&#65533;&#1079;&#65533;&#1015;&#65533;&#1080;&#65533;&#952;&#65533;&#1083;&#65533;&#507;&#65533;&#827;&#65533;&#1276;&#65533;&#510;&#65533;&#1598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9	H&#65533;&#65533;'&#65533;&#65533;&#65533;&#65533;&#65533;&#134;J&#65533;H&#65533;b&#65533;&#65533;3j&#65533;&#65533;Q&#65533;&#65533;PC&#65533;D&#65533;QcDR(S&#65533;\&#65533;&#65533;&#65533;Fbcr&#65533;93&L&#65533;#&#65533;&#307;&#65533;&#65533;H&#65533;~&#65533;DH&#65533;&#65533;&#1123;H&#65533;*%y&#65533;&#65533;&#1243;Ks>&#65533;J&#65533;&#65533;&&#65533;
5i&#65533;&#693;&#65533;&#1519;`&#65533;&#65533;K6+1&#65533;C7&#65533;&#65533;&#566;&#65533;&#1783;k&#65533;&#157;+&#65533;n&#1915;x&#65533;RtYw'&#1716;G&#65533;&#1444;&#65533;S&#65533;R&#65533;&#65533;6Xuj&#65533;&#388;&#65533;BK&#65533;&#65533;&#65533;6&#65533;&#65533;&#65533;	&#65533;rW&#65533;&#65533;&#65533;-&#65533;&#65533;&#65533;&#1256;&#65533;&#65533;E[&#65533;&#65533;&#1506;&#65533;>%R&#65533;&#65533;&#65533;p&#65533;&#1981;&#65533;&#65533;&#510;}w&#65533;|&#65533;&#65533;f1+&#65533;&#65533;8&#65533;&#1316;&#65533;&#65533;&#65533;+&#65533;:&#65533;&#65533;25&#65533;&#65533;y&#65533;&#65533;&#65533;&#1388;3m&#65533;
<W&#65533;&#65533;&#65533;S&#65533;s:H&#65533;&#1809;&#159;O&#65533;)f&#65533;Y&#65533;b&#65533;&#65533;U;&#65533;&#65533;a&#65533;&#1498;wza&#65533;&#1857;!)&#65533;
++1&#65533;&#65533;&#65533;RG`\V&#65533;w&#65533;f&#65533;&#65533;+&#65533;GX&#65533;&#65533;&#65533;+&#65533;W
&#65533;l&#65533;&#65533;&#65533;}I&#65533;&#65533;&#65533;&#65533;i&#65533;s&#65533;9&#65533;&#1350;&#65533;aD&#65533;&#65533;&#65533;8>h]I^&#65533;D(!Y$w@&#65533;&#65533;&#65533;M&#1618;&#65533;&#65533;yX#&#65533;&#65533;&#65533;&#65533;Vm(jI&#1751;&#65533;Yt&#65533;&#65533;&#65533;&#65533;wdV5&#65533;q
H&#65533;&#65533;&#65533;@'Js&#425;&#65533;&#65533;&#65533;&#65533;e&#65533;&#65533;mc&#65533;q-&#65533;&#65533;vz&#65533;*!&#65533;`&#65533;&#65533;w&#65533;&#65533;]F*&#65533;IfV&#65533;&#65533;S&#65533;%&#65533;&#65533;u&#65533;fBi&#65533;b&#65533;&#65533;&#65533;j&#43624;&#65533;&#65533; &#65533;&#65533;fGb&#65533;w&#65533;
&#65533;&#65533;A&#65533;j&#65533;&#65533;&#65533;&#65533;&#65533;d_I5&#65533;&#65533;&#65533;&[{&#65533;Iv(&#65533;&#65533;Z)C&#65533;&#65533;&#65533;m&#65533;M&#1384;&#65533;Vk&#65533;&#65533;&#65533;
9&#65533;+1q&#65533;'&#65533;?&#1178;&#65533;&#65533;p&#65533;xl&#65533;&#65533;6&#65533;&#65533;Y*g&#65533;&#65533;z&#65533;&#65533;&#65533;&#65533;k&#65533;&#65533;&#65533;2&#65533;&#65533;A&#65533;&#65533;&#65533;n&#65533;&#65533;k&#65533;&#65533;&#65533;H&#65533;&#65533;uz&#65533;&#65533;&#65533;
&#65533;&#65533;&#65533;&#65533;M=&#65533;j&#65533;&#65533;I&#65533;g&#65533;?2L&#65533;&#65533;&#65533;&#65533;&#65533; &#65533;"&#65533;&#65533;$7X&#65533;&#65533;(&#65533;]&#65533;=f7&#65533;&#65533;&#65533;5&#65533;,&#65533;E;c&#65533;&#65533;Y&#65533;s&#65533;<&#65533;R&#65533;&#65533;@#&#1816;&#434;&#65533;&#65533;&#65533;&#65533;&#65533;&#65533;a&#65533;&&#65533;&#65533;)G-&#65533;&#1312;a&#65533;&#65533;&#65533;Xg&#65533;/&#65533;/&#65533;"&#65533;&#65533;&#65533;&#65533;oM&#62292;&#65533;&#65533;&#162;&#65533;&#65533;ko&#65533;&#65533;&#65533;p&#65533;-&#65533;&#65533;t&#65533;}4&#65533;
/&#65533;&#65533;&#65533;=&#65533;&#65533;}&#65533;yf&#65533;&#65533;z=&#65533;&#65533;T'u&#65533;J_&#65533;&#65533;a-&#65533;{	&#65533;$s&#65533;&#65533;=n-&#65533;w&#65533;&#65533;&#65533;v&#65533;"&#65533;&#65533;&#65533;}7&#65533;
&#65533;B&#65533;&#31135;&#65533;&#65533;&#65533;&#17746;i&#65533;;&#65533;x&#65533;&#65533;3&#65533;}&#65533;&#65533;&#65533;bJ&#65533;$N&#65533;
/s&#65533;l&#65533;b&#65533;&#65533;7&#65533;|&#65533;&#65533;?}&#65533;GLL&#65533;&#65533;S&#65533;&#65533;&#65533;'&#65533;&#65533;&#65533;&#1715;&#65533;&#65533;&#65533;G&#65533;&#65533;&#65533;&#65533;&#567;&#65533;&#65533;&#65533;I&#65533;$Ib&#65533;&#65533;d&#65533;[&#65533;V&#65533;&#39871;&#65533;&#65533;fM&#65533;S^&#65533;&#65533;G:N/&#65533;L&#65533;&#65533;&#65533;W&#65533;%&#65533;&#65533;&#65533;&#734;&#65533;J&#65533;z&#65533;&#65533;c &#65533;&#65533;&#65533;&#65533;o &#65533;*&#65533;&#65533;r4:y0U&#65533;
&#65533;e?&#65533;
SK~|&#65533;)&#65533;,&#65533;G
&#65533;a&#65533;t&#65533;@&#65533;&#65533;&#65533;	(&#65533;&#65533;y&#706;&#65533;&#1248;&#65533;&#65533;&#65533;:&#65533;&#65533;_J&#65533;&#65533;&#65533;&#65533;&#65533;u,S&#65533;&#65533;V8&#65533;&#65533;ATr&#65533;&#65533;LD&#65533;&#65533;&#1808;&#65533;&#65533;S&#65533;&#65533;&#65533;&#65533;&#65533;&iD&#65533;&#65533;<&#65533;q&#65533;H&#65533;&#65533;&#65533;&#65533;&#65533;$&#65533;qg&#65533;H&#65533;&#65533;&#65533;&#65533;TX&#65533;3a&#65533;V&#65533;&#65533;&#65533;*&#65533;&#65533;&#65533;PIt&#1646;w&#65533;rw&#65533;&#65533;Nz&#65533;&#65533;&#65533;"&#65533;G"&#65533;mu&#65533;&#65533;@%&#65533;&#65533;g&#65533;,aI&#65533;:"&#65533;(&#65533;&#65533;&#65533;4&#65533;I&#65533;jq&#65533;&#65533;&#65533;$c&#65533;&#65533;o1&#65533;&#65533;&#65533;2&#65533;&#65533;e&#65533;p*&#65533;T&#65533;&#65533;&#65533;h&#65533;&#65533;&#1172;i&#65533;^c&#65533;&#65533;?&&#65533;j&#65533;&#65533;M&#65533;&#65533;D\&#65533;.&#65533;&#65533;C&#1271;
&#65533;8`&#1966;q&#65533;aX&#65533;&#65533;\/&#65533;&#231;&#65533;&#65533;&#65533;&#65533;Q:S&#65533;&#65533;&#807;?&#65533;&#65533; r&#928;>(?&#65533;&#65533;J=&#65533;&#65533;&#65533;g9&#65533;&#65533;;I&#1308;&#65533;;&#65533;&#1598;&#65533;&#65533;&#65533;&#65533;j~&#65533;;&#65533;mGF0Y&#65533;&&#65533;&#65533;gJu&#65533;&#1174;&#65533;&#65533;&#65533;&#65533;&#65533;&#65533;JW&#65533;&#65533;}&#65533;&#65533;u
&#65533;Z7"*&#65533;7&#65533;&#65533;5&#65533;&#65533;&#842;&#65533;&#65533;&#65533;&#65533;#&#65533;>&#65533;&#669;&#65533;j&#65533;&#65533;bN#&#65533;g&#65533;&#65533;l&#65533;=g&#65533;P&#65533;z&#65533;_kX&#65533;Vh&#65533;Q&#65533;:e6}*P&#65533;&#65533;&#65533;&#65533;&#65533;V&#65533;W&#65533;j>&#65533;&#65533;&#65533;+*&#65533;>rQ&#65533;&#65533;&#65533;l&#65533;&#65533;,$&#168;&#65533;%6&#65533;'j&#65533;E&#65533;&#65533;&#65533;&#65533;2&#65533;&#65533;V&#65533;JY&#65533;&#65533;&#65533;r&#65533;)(&#65533;&#1070;6&#65533;&#65533;&#65533;&#65533;aL&#1370;Jo&#65533;U&#65533;@&#148;&#65533;
&#65533;"~&#65533;R&#65533;V&#65533;E&#65533;&#65533;&#65533;]4a&#65533;&#65533;&#65533; &#65533;&#65533;K^|&&#65533;&#65533;lp&#65533;&#65533;&#65533;QvV&#65533;&#65533;&#65533;&#65533;g&#65533;&#65533;<6T&#65533;&#65533;#&#65533;&#65533;&#65533;&#294;&#65533;&#65533;t&#65533;&#65533;kxJ&#65533;&#65533;u&#65533;kf&#65533;8&#65533;&#65533;`^Kh&#65533;)d&#65533;&#65533;&#65533;&#65533;&#65533;&#65533;&#65533;&#65533;TZ&#65533;+P&#65533;&#65533;7&#65533;&#65533;&#65533;,r&#65533;&#65533;RQ>W&#65533;&#65533;0~}&#65533;
VT&#65533;&#65533;3&#65533;P&#65533;6&#65533;*&#65533;&#65533;&#65533;:fa&#65533;&#65533;[&#1550;s&#65533;&#65533;ZjIB8&#65533;&#65533;&#65533;&#65533;'&#65533;&#65533;&#65533;&#65533;;&#65533;>&#65533;&#65533;&#65533;M&#65533;e'&#65533;R&#65533;&#65533;&#65533;&#65533;&#65533;&#65533;K&#476;&#65533;&#65533;&#65533;&#65533;0&#338;&#65533;3.&#150;{:U&#65533;&#65533;&#65533;d&#65533;&#65533;lK&#65533;&#65533;&#65533;W}&#65533;/&#65533;&#65533;%&#65533;&#65533;>O<&#1248;&#65533;&#337;mq&#65533;ze&#1751;&#65533;&#65533;&#65533;&#65533;&#65533;&#65533;_&#65533;&#65533;:&#65533;&#65533;&#65533;)&#65533;&#65533;&#65533;j&#65533;&#65533;k%&#65533;P{&#65533;&#65533;]d&#65533;u&#65533;&#65533;&#65533;&#65533;e&#65533;&#65533;&#65533;&#65533;|&#1970;&#65533;M&#65533;&#65533;&#65533;]NthIy`&#65533;&#65533;7nf&+&#65533;&#65533;{&#65533;&#65533;&#65533;&#65533;5/m&#65533;&#1726;&#65533;&#65533;38&#65533;&#65533;&#276;&#65533;&#523;I&#65533;&#65533;&#577;N5&#65533;	&#65533;{&#65533;&#339;u&#65533;N&#65533;e7RY&#1133;&#65533;q&#65533;i&#65533;z&#65533;k}0x1}&#761;v&#65533;O[&#65533;4&#65533;a4&#65533;&#1642;&#65533;vY&#65533;Bk&#65533;>[&#751;&#65533;v&#65533;[&#65533;k&#65533;&#65533;&#65533;&#65533;7&#65533;&#65533;M&#65533;Ug&#65533;&#1444;6Z&#65533;&#65533;nf6s&#65533;&#65533;&#65533;&#65533;^&#65533;m&#65533;zO&#65533;>Mz&#65533;S&#65533;!&#65533;~&#65533;&#65533;*&#65533;&#886;&#65533;&#65533;Lm7&#65533;&#65533;&#65533;6&#65533;&#65533;=&#65533;-&#65533;&#1824;&#65533;&#65533;'y&#65533;ku'&#65533;e}&#65533;`&#65533;*&#65533;&#65533;&#65533;&#65533;&#65533;&#65533;&#65533;|4MS&#65533;H&#65533;&#65533;&#65533;w3Kmk&#65533;W&#65533;&#65533;&#65533;9&#65533;[&#65533;r&#65533;&#65533;&#1829;&#65533;^x&#65533;i&#65533;_&#2012;&#65533;8&#65533;8kW&#65533;s&#65533;C&#65533;Iex&#65533;-&#65533;&#65533;Z&#65533;&#65533;P&#65533;7<C&#65533;G[&#65533;&&#65533;&#65533;:4&#65533;j&#65533;&#65533;&#65533;5&#65533;&#65533;&#65533;a&#65533;r&#65533;&#65533;&#65533;&#65533;d&#65533;)&#65533;&#65533;&#65533;k&#65533;&#65533;&#65533;Nf&#65533;&#65533;+&#65533;M&#65533;&#65533;<&#65533;[(+&#65533;f&#65533;&#65533;&#65533;&#65533;T&#65533;&#65533;!6#T&#65533;<&#65533;0&#65533;j&#65533;&#65533;<&#65533;&#65533;&#65533;&#65533;&#65533;v<&#65533;&#65533;Mn&#65533;3&#65533;&#65533;&#65533;&#65533;&#65533;&#65533;k&#65533;?>&#65533;8&#350;&#465;h&#65533;&#65533;1&#65533;&#65533;L:&#65533;#&#65533;zY&#65533;&#65533;&#65533;90&#65533;1&#65533;[&#65533;&#65533;&#65533;vQ&#65533;n&#65533;q&#65533;&#65533;&#51183;&#65533;&#65533;+&#65533;{&#65533;z&#65533;&#65533;e&#65533;&#65533;q&#65533;&#65533;&#970;&#65533;&#65533;o=5/&#1870;{&#65533;&#1354;&#65533;7o&#65533;&#65533;9&#65533;_&#65533;&#65533;J&#65533;?w&#65533;&#65533;o9&#65533;&#65533;Ok&#65533;#?&#65533;&#65533;<&#65533;&#65533;~&#65533;\&#65533;!&#65533;6&#65533;;&#65533;&#65533;&#65533;E&#65533;&#65533;&#65533;G`&#65533;P&#65533;WJO&#65533;];Cg0!	X&#65533;o&#1847;vy&#65533;x&#65533;&#65533;~&#65533;7|&#65533;g&#65533;F&#65533;&#65533;u8&#65533;jW&#65533;&#65533;r&#65533;gnc}&#65533;&#65533;s&#65533;c?sJ&#65533;GG&#65533;US&#65533;ww&#65533;uR&#65533;p&#65533;&#65533;@s&#240;&#65533;&#65533;&#65533;&#65533;&#65533;@8&#65533;q&#65533;&#65533;&#65533;&#65533;w&#65533;&#65533;'~%&#65533;g*&#1540;&#65533;&#65533;xEw~&#327;y&#65533;v&#65533;G&#65533;K(i@&#65533;vd&#65533;]&#65533;&#65533;\&#65533;Gw&#65533;6&#65533;&#65533;A&#65533;%z&#65533;g(/&#65533;q&#65533;l&	&#65533;&#65533;};&#33200;&#65533;x&#65533;&#65533;B&#65533;[um&#65533;&#65533;&#65533;&#65533;&#65533;&#65533;Lp&#65533;&#65533;ph~&#65533;&#65533;&#65533;wx9Sx&#65533;&#65533;&#65533;&#65533;&#65533;_&#65533;&#65533;L&#65533;-SS&#65533;V&#65533;b&#65533;@&#65533;4}&#65533;]&#65533;&#65533;iH{&#65533;&#65533;&#65533;&#65533;&#65533;x(s&#65533;PHyh&#65533;vV&#65533;&#65533;&#65533;&#65533;l&#65533;h&#65533;&#65533;6&#65533;x&#65533;&#65533;&#65533;JXj&#65533;_&#65533;~&#65533;Xko&#453;A&#65533;x&#65533;X_jdn&#65533;&#1285;^&#65533;}&#65533;"&#65533;&#65533;&#65533;&#65533;&#65533;P&#65533;8&#65533;~v&#65533;y&#65533;&#65533;&#1547;&#65533;H&#65533;&#65533;'&#65533;&#65533;&#65533;&#65533;&#65533;k&#1549;&#65533;&#65533;&#65533;&#397;ow&#65533;x&#65533;[&#65533;&#65533;&#65533;xn&#65533;&#65533;Z}tMt&#65533;o&#65533;q&#65533;&#65533;&#240;
`&#65533;&#65533;&#65533;He&#49543;&#65533;&#65533;&#65533;&#65533;H&#65533;&#65533;&#65533;&#65533;H&#65533;&#1552;&#65533;&#1475;&#65533;&#65533;&#65533;G{
&#65533;&#65533;&#65533;&#1550;&#65533;&#1281;&#65533;&#65533;m&#65533;&#65533;&#65533;&#65533;P&#65533;h@9&#65533;&#65533;0=&#65533;&#65533;&#65533;@	&#65533;&#65533;o&#65533;P&#65533;&#65533;&#65533;&#65533;~4&#65533;&#65533;&#65533;&#65533;&#65533;;&#65533;&#65533;&#65533;=7&#65533;&#65533;&#1555;&#65533;(&#65533;BY&#65533;HY&#65533;&#65533;&#65533;TH&#65533;&#65533;&#65533;&#33296;&#65533;&#65533;&#65533;_&#65533;&#65533;O&#65533;&#65533;W'&#65533;o8&#65533;&#65533;39&#65533;-	MF&#65533;&#65533;mY&#65533;&#65533;8&#65533;v&#528;:(&#65533;&#65533;&#65533;I9&#65533;&#65533;&#65533;&#65533;F&#65533;&#65533;y&#65533;G&#65533;h&#65533;g&#65533;H&#65533;&#65533;&#65533;e&#65533;6Pd6_s"\)3&#65533;&#65533;@{&#65533;&#65533;p&#65533;&#65533;&#65533;&#24965;&#65533;&#65533;w(w&#65533;&#65533;tw&#65533;&#65533;&#65533;&#65533;&#65533;&#65533;&#65533;&#1625;&#65533;&#587;&#65533;y&#65533;N_|&#65533;&#65533;&#65533;p&#65533;&#65533;by&#65533;e&#65533;W\[&#65533;j&#1251;&#65533;%	a9&#65533;)&#65533;&#65533;p&#65533;h&#65533;}H;y&#65533;&#65533;9>&#65533;o	&#65533;o	&#65533;&#65533;&#452;&#65533;&#65533;&#26068;&#65533;&#65533;&#65533;&#65533;_&#65533;&#65533;&#65533;&#65533;&#65533;q&#65533;e{&p&#65533;&#65533;&#513;&#65533;&#65533;.&#65533;tB&#65533;t&#65533;&#65533;<&#65533;&#65533;qp&#65533;V&#65533;d&#65533;&#65533;&#65533;&#65533;&#65533;)_x&#65533;&#65533;v)&#65533;n&#65533;&#65533;&#65533;&#65533;&#65533;&#65533;Z&#65533;&#65533;w&#65533;&#65533;&#65533;&#65533;i&#65533;&#65533;&#65533;&#65533;&#65533;&#477;&#65533;&#1608;&#65533;wq&#65533;&#65533;&#65533;Xx&#65533;&#65533;Y&#65533;&#65533;v+&#65533;ZU&#65533;&#65533;j&#65533;&#65533;&#65533;P&#65533;&#65533;&#65533;&#65533;&#65533;I&&#505;&#65533;&#671;$&#65533;&#65533;0ru&#65533;&#65533;&#1672;&#65533;&#65533;&#65533;O&#65533;&#65533;L&#65533;&#65533;O&#65533;&#65533;&#65533;W&#65533;&#65533;&#65533;&#65533;&#65533;&#286;L&#65533;9RdB&#65533;fX&#65533;/i&#65533; &#65533;&#65533;&#65533;&#65533;&#65533;&#65533;&#65533;&#65533;&#65533;&#1273;&#65533;&#65533;&#65533;&#65533;)&#65533;	&#65533;&#65533;I&#65533;&#65533;d&#65533;&#65533;&#65533;&#921;&#65533;&#65533;Yp&#1638;p&#65533;&#65533;&#65533;&#65533;t	&#65533;&#65533;&#538;&#65533;&#65533;67:&#65533;&#65533;!H&#65533;&#65533;1P:&#65533;&#603;&#65533;&#65533;&#65533;*&#65533;W&#65533;l&#65533;&#65533;&#65533;s+z&#65533;>
&#65533;&#65533;}i:&#65533;p&#65533;&#65533;4&#65533;j&#65533;z&#65533;&#65533;:&#65533;&#65533;z&#65533;&#65533;&#65533;r&#65533;&#65533;&#65533;u)J&#65533;&#65533;&#65533;+&#65533;&#65533;#O
A&#65533;&#65533;1&#65533;&#65533;&#65533;&#65533;Z&#65533;&#65533;:&#65533;&#65533;&#65533;	&#65533;&#65533;&#65533;z&#65533;&#65533;zP	L&#65533;&#217;g&#65533;v&#65533;X&#65533;&#65533;S&#65533;oei&#65533;&#1701;&#65533;&#65533;&#65533;&#65533;&#65533;g&#65533;
&#65533;&#65533;&#678;c&#65533;&#65533;q&#65533;&#65533;W&#65533;&#65533;&#1786;&#65533;d:&#65533;&#65533;&#648;s&#65533;&#65533;I&#65533;Mdv&#35434;j&#65533;&#65533;!&#65533;:&#65533;Z&#65533;&#65533;z&#65533;&#65533;&#65533;&#65533;&#65533;&#65533;&#65533;&#1711;&#65533;&#65533;P
&#65533;&#65533;&#65533;&#65533;&#65533;:z&#65533;&#65533;&#65533;&#65533;	&#65533;&#680;l&#1683;&#65533;*&#65533;&#65533;*&#65533;Vj&#65533;&#65533;&#65533;&#65533;	&#65533;&#65533;&#732;[&#65533;e&#65533;&#65533;&#65533;Z&#65533;&#65533;&#677;$[&#65533;&&#1769;k&#65533;&#65533;&#65533;&#65533;{&#65533;{&#65533;&#1710;&#65533;&#535;&#65533;iK!Z#&#65533;&#65533;&#65533;&#65533;&#65533;&#65533;&#65533;&#65533;&#65533;&#65533;&#65533;&#65533;Z@&#65533;B{&#65533;&#65533;&#1075;E[&#65533;+&#65533;&#65533;NAc&#65533;&#65533;&#65533;&#65533;&#65533;&#65533;&#65533;&#65533;&#65533;&#65533;&#65533;&#65533;&#65533;&#65533;&#65533;&#65533;%&#1769;	&#688;h
&#65533;&#65533;j&#65533;V&#65533;&#65533;d[&#65533;'&#65533;&#65533;j+&#65533;&#921;&#65533;&#65533;&#39777;&#65533;&#65533;Q(sd&#65533;`4&#551;&#65533;@3%[&#65533;&#65533;&#65533;<&#65533;&#65533;;&#65533;&#65533;[&#65533;&#65533;K&#65533;+&#65533;&#65533;k&#65533;q0x&#65533;&#65533;&#65533;0&#65533;c&#65533;&#65533;&#65533;Q&#1776;&#65533;&#65533;&#65533;&#65533;&#1747;&#65533;&#1785;&[&#65533;&#65533;&#1777;&#65533;&#65533;&#65533;m{&#65533;m&#65533;u&#65533;&#65533;&#65533;:&#65533; &#762;k&#65533;&#65533;Y&#715;e{&#65533;&#65533;&hZX&#65533;M&#65533;&#65533;PT?&#65533;A&#65533;?&#48327;&#65533;&#65533;|P&#65533;&#65533;{&#65533;&#65533;&#65533;&#65533;k&#65533;&#65533;&#65533;&#65533;X&#65533;&#474;&#65533;&#65533;&#65533;&#65533;*&#1785;&#65533;&#65533;&#65533;&#65533;&#65533;&#65533;+&#65533;&#65533;
&#65533;&#65533;&#65533;&#65533;&[&#65533;&#1739;&#65533;&#65533;&#46334;&#65533;o&#65533;&#65533;&#65533;&#65533;s0bT0&#65533;q&#65533;&#65533;z&#65533;&#219;&#65533;&#65533;&#65533;&#891;&#65533;&#65533;&#764;&#65533;&#1791;&#65533;&#65533;01&#65533;&#65533;&#65533;o&#65533;3&#65533;}&#65533;&#65533;&#65533;Pk&#65533;&#65533;&#65533;&#65533;&#65533;&#65533;&#65533;&#65533;
&#65533;&#65533;;&#65533;&#65533;&#48851;<&#65533;&#65533;k{t&#65533;F&#65533;EP&#65533;3&#65533;)&#65533;&#65533;=&#65533;&#65533;j&#65533;&#731;&#65533;&#65533;&#65533;&#65533;[&#65533;6|&#65533;8l&#65533;:&#65533;<&#65533;&#65533;G&#65533;[&#65533;&#65533;&#65533;C&#65533;&#65533;K&#65533;E&#65533;&#65533;J&#65533;&#65533;L&#65533;&#65533;{&#65533;&#65533;d1&#65533;[&#65533;cq	"&#65533;&#65533;Z&#65533;&#65533;T&#65533;^L&#65533;&#65533;&#201;&#65533;9L&#65533;el&#65533;3&#65533;&#65533;&#1852;kl&#65533;rp&#65533;}B&#65533;&#65533;M\&#65533;v&#65533;&#65533;w|&#65533;g&#65533;&#65533;{&#65533;&#65533;^&#65533;&#65533;yL&#65533;-&#65533;h&#65533;bFE&#65533;&#65533;&#65533;2&#382;&#65533;&#65533;&#65533;&#65533;&#65533;&#65533;&#65533;&#65533;&#65533;`&#65533;&#65533;U!&#65533;g\&#598;&#65533;&#65533;&#65533;m&#65533;&#219;L&#65533;&#65533;&#65533;&#65533;*&#65533;&#65533;&#65533;&#65533;&#65533;&#65533;&#65533;|&#670;[x&#65533;&#65533;&#684;&#65533;&#65533;N&#65533;&#65533;5&#65533;.]L&#65533;&#65533;<&#65533;&#65533;&#65533;&#65533;=&#65533;&#762;&#65533;&#766;&#65533;&#409;&#65533;&#65533;&#65533;&#65533;&#65533;&#824;&#65533;L&#65533;|&#65533;f&#65533;&#65533;n&#65533;&#65533;o&#673;&#65533;&#1756;&#65533;&#65533;sX&#877;|&#65533;&#1564;&#878;_p#&#65533;&#65533;&#65533;q&#767;;&#950;\&#65533;&#65533;&#65533;&#65533;B{&#65533;&#65533;x4&#65533;h&#65533;&#65533;&#65533;l&#65533;&#65533;<&#65533;&#65533;\&#65533;:L&#65533;&#65533;l&#65533;&#65533;&#65533;&#65533;,o&#65533;&#65533;&#65533;&#65533;k&#65533;&#874;&#65533;&#65533;{&#65533;&#65533;&#707;{&#65533;o*j&#65533;&#65533;&#65533;&#1068;L&#65533;w&#65533;&#65533;&#65533;&#65533;&#65533;&#65533;)&#65533;&#65533;&#65533;&#65533;&#65533;&#65533;&#65533;k&#65533;&#65533;&#900;{&#65533;&#65533;&#65533;&#65533;&#65533;&#65533;&#65533;&}&#65533;(&#65533;&#65533;&#828;&#65533;&#65533;&#825;ssL&#65533;&#65533;&#65533;&#65533;]&#65533;4&#65533;&#1276;&#65533;&#65533;&#65533;&#65533;&#1719;&#65533;&#65533;&#65533;@&#65533;.&#65533;D]&#65533;F&#65533;L&#65533;c&#65533;&#65533;7&#65533;&#65533;+&#65533;&#65533;Pm&#65533;&#65533;|&#65533;Q]&#65533;&#65533;&#65533;6&#65533;&#65533;&#65533;&#65533;&#65533;7]&#864;&#65533;&#65533;J&#65533;&#65533;l&#65533;dm&#304;&#1835;A&#65533;&#65533;&#65533;&#65533;}F&#65533;&#1414;&#65533;&#65533;F&#65533;&#65533;&#60216;#&#65533;&#65533;L]&#65533;V&#65533;&#65533;U&#65533;&#65533;{&#65533;&#876;rM&#65533;&#65533;&#65533;]&#65533;&#65533;M&#65533;&#65533;`]&#65533;S&#65533;&#65533;&#1212;&#65533;|&#65533;em&#65533;&#65533;<M&#65533;&#65533;&#562;*&#907;&#65533;&#65533;&#65533;C&#196;*&#1492;&#65533;!}&#65533;t&#65533;&#65533;xM&#65533;(}&#1390;&#65533;&#1520;&#1778;&#65533;&#65533;99&#65533;V&#65533;&#65533;&#65533;&#39690;&#65533;&#1040;&#65533;&#1790;&#65533;&#65533;\&#65533;&#65533;&#65533;&#65533;&#1739;M&#65533;&#413;&#65533;`&#65533;&#65533;&#18174;&#65533;&#65533;&#65533;j&#65533;&#65533;&#65533;,&#65533;&#65533;]&#65533;&#65533;&#65533;&#65533;&#65533;&#65533;&#65533;&#65533;&#65533;&#65533;&#65533;~&#65533;&#65533;&#65533;&#65533;&#65533;&#65533;&#65533;=&#65533;&#65533;&#65533;&#65533;=&#65533;}&#65533;M&#65533;&#65533;&#65533;*&#65533;&#65533;_]&#1848;&#65533;d+&#65533;&#65533;&#65533;}&#65533;&#65533;]&#65533;I&#65533;;&#65533; V&#65533;&#65533;&#1037;&#65533;&#65533;&#65533;&#65533;&#764;&#65533;&#65533;y&#65533;&#65533;
~&#65533;&#65533;&#65533;t0&#65533;&&#65533;l0&#65533;^&#65533;&#65533;&#65533;u&#65533;&#65533;&#65533;-&#65533;&#65533;}&#65533;&#65533;8&#65533;{(&#1602;&#65533;&#65533;&#65533;&#65533;(&#65533;&#65533;&#65533;&#65533;&#65533;'&#65533;&#65533;.&#65533;&#65533;&#65533;&#1798;&#65533;&#65533;&#65533;&#65533;=&#65533;]&#65533;8.&#65533;K&#65533;&#1475;&#65533;&#65533;&#65533;&#65533;&#65533;~&#65533;&#65533;&#65533;G&#65533;&#65533;n&#65533;J&#65533;&#65533;K&#65533;&#65533;&#65533;&#65533;&#65533;,_.r&#65533;-&#65533;&#938;&#659;&#65533;&#65533;M&#65533;&#65533;&#880;5&#65533;&#65533;&#65533;&#65533;9~&#65533;&#65533;=&#65533;&#65533;&#65533;&#65533;	>&#65533;l&#65533;&#65533;I&#65533;&#65533;p&#65533;&#65533;O&#65533;&#65533;nN&#65533;N.&#65533;N{&#65533;&#65533;&#65533;T&#65533;&&#65533;&#65533;&#65533;1M&#65533;t&#65533;&#65533;\^&#65533;<&#65533;&#65533;&#65533;&#65533;|&#65533;d&#65533;&#65533;n&#65533;@&#65533;&#65533;u=&#38062;&#65533;V]&#65533;x&#65533;&#65533;&#65533;&#1944;<&#65533;&#65533;x.&#65533;{&#65533;&#65533;&#65533;&#65533;=-^&#65533;&#65533;]&#65533;:&#65533;&#65533;b&#65533;&#1126;M&#1301;>&#46412;&#6989;&#38558;&#65533;q&#65533;&#65533;n&#65533;wN&#65533;y&#65533;&#65533;j&#65533;&#1381;>&#65533;Vn&#65533;&#65533;&#65533;&#1572;l&#65533;&#65533;&#65533;&#51870;&#65533;&#65533;&#44078;&#65533;0L&#65533;j&#65533;&#65533;&#65533;&#65533;^&#65533;Mm&#65533;&#65533;|&#40686;&#65533;&#65533;&#65533;&#65533;F&#65533;&#217;&#65533;=&#65533;&#65533;&#65533;#&#65533;~&#65533;&#65533;&#65533;&#65533;&#65533;>&#65533;&#65533;>&#65533;.&#65533;_u"cN&#926;}&#25566;&#65533;=&#65533;&#65533;&#65533;.&#1750;&#65533;&#65533;&#65533;&#65533;&#65533;&#65533;&#65533;&#65533;rn&#65533;&#65533;&#65533;?&#65533;&#65533;&#65533;/&#65533;&#65533;&#65533;&#65533;&#65533;&#65533;&#65533;&#1900;&#65533;&#65533;&#65533;&#65533;&#65533;m&#1598;&#1386;2&#65533;"m&#65533;&#65533;}&#65533;&#65533;^&#65533;&#65533;&#65533;&#65533;&#65533;	&#65533;&#65533;&#65533;&#65533;&#65533;&#65533;fP&#65533;6_&#65533;&#65533;&#65533;&#65533;&#65533;&#65533;&#65533;sh&#65533;:&#65533;&#65533;T&#65533;&#65533;m&#65533;&#65533;>&#65533;h&#65533;&#65533;&#65533;&#65533;.&#65533;&#65533;&#65533;0&#65533;.&#65533;&#65533;O&#65533;>&#65533;f &#65533;&#65533;&#65533;3&#65533;&#65533;&#65533;l&#65533;&#65533;&#65533;&#65533;\&#65533;&#65533;<&#65533;"_&#65533;&#65533;&#65533;&#65533;^&#65533;K]&#65533;n&#65533;&#65533;M&#65533;&#65533;&#65533;}-&#65533;t_&#65533;&#65533;N&#65533;H.&#65533;?&#65533;&#65533;}&#65533;&#65533;&#65533;&#65533;&#65533;W&#65533;&#1571;&#65533;&#65533;&#65533;&#65533;=o&#65533;z&#65533;&#65533;&#65533;`&#65533;&#65533;&#1038;&#65533;>&#65533;&#34637;&#65533;&#65533;g&#65533;H&#65533;G&#65533;L]&#65533;E&#65533;No&#65533;&#65533;?&#65533;|&#65533;~&#65533;{_&#65533;&#65533;&#65533;&#65533;&#65533;o&#65533;6&#65533;&#1733;o&#65533;U&#65533;&#65533;&#65533;&#65533;&#65533;&#65533;&#65533;/&#65533;!/&#65533;&#1166;&#65533;G&#65533;&#65533;&#65533;&#65533;&#604;&#65533;&#65533;&#65533;&#65533;O/&#65533;&#65533;&#65533;x&#65533;&#31423;&#65533;&#65533;&#65533;&#65533;&#65533;&#65533;&#65533;_&#65533;&#65533;&#65533;&#461;&#65533;&#1883;&#65533;&#65533;&#65533;&#65533;&#65533;&#65533;&#65533;&#65533;&#65533;W&#531;/&#65533;&#65533;&#65533;&#65533;B&#65533;&#65533;~0&#65533;o&#65533;&#65533;&#65533;&#65533;&#65533;&#65533;&#65533;&#65533;&#65533;&#65533;o&#65533;y&#65533;&#65533;&#65533;/&#65533;&#65533;O&#65533;&#65533;&#65533;$X&#65533;&#65533;A&#65533;	.$6&#65533;&#65533;0&#65533;6&#65533;(Q&#65533;&#193;%>&#65533;&#65533;&#65533;&#65533;GW!I&#65533;lE'&#65533;)#&#65533;\&#65533;&#65533;&#65533;!&#65533;&#65533;"F&#65533;&&#857;g&#65533;&#65533;y&#65533;&#65533;&#65533;=A&#65533;%
&#65533;h&#65533;I&#65533;.&#65533;&#65533;&#65533;)&#65533;9Q&#65533;N}J&#65533;&#65533;U&#65533;Y&#65533;T&#65533;&#65533;&#65533;+UbT&#1520;yCv&#65533;Y&#65533;i&#1386;a&#65533;v&#65533;V&#65533;e&#65533;&#65533;&#65533;[&#65533;&#65533;]&#65533;y&#65533;&#65533;e&#65533;&#65533;&#65533;_&#65533;&#65533;g&#65533;H&#65533;&#397;&#65533;7d&#65533;&#65533;#&#532;&#65533;$G&#65533;l&#65533;&#65533;$&#65533;/c&#65533;&#65533;)&#65533;&#65533;M&#65533;&#65533;&#65533;]&#65533;i&#65533;qU&#65533;f&#65533;&#65533;u&#65533;&#65533;re&#65533;&#65533;&#65533;6&#65533;&#65533;Z&#65533;Zk&#65533;&#65533;&#65533;&#65533;7&#323;&#65533;'.|&#65533;E&#65533;&#65533;+f.,&#65533;&#65533;#+o&#65533;&#65533;&#65533;z#&#65533;7&#65533;&#65533;&#65533;N?&#65533;&#65533;&_4&#65533;&#65533;&#65533;&#65533;&#65533;&#65533;&#65533;
&#65533;&#65533;&#65533;&#65533;i&#65533;&#454;O&#65533;&#65533;&#65533;1&#65533;&#65533;&#65533;&#65533;&#65533;?E&#65533;2ZN&#65533;&#65533;
;&#65533;1&#65533;S&#65533;:&#65533;N&#65533;&#65533;d-&#65533;&#65533;B&#65533;<&#65533;kjC&#1755;&#65533;C&#65533;BqD&#65533;&#65533;[&#65533;3&#138;&#65533;.&#65533;&#65533;&#65533;&#65533;C4qE&#65533;#C&#65533;0&#65533;&#65533;&#65533;?{&#65533;(&#65533;&#65533;&#65533;0&#65533;!&#65533;5&#65533;&#65533;A&3&#65533;P&#65533;'&#65533;&#65533;&#65533;&#65533;2&#65533;R&#65533;=q5&#65533;&#65533;$q&#65533;g<&#65533;&#65533;&#65533;4&#65533;2&#65533;&#65533;|&#65533;&#65533;F6&#65533;&#65533;&#65533;M8&#51961;&#65533;&#65533;&#65533;H&#65533;Z&#65533;)&#65533;&#65533;t&#65533;'	&#65533;&#65533;&#65533;&#65533;&#65533;&#65533;+&#65533;&#65533;&#65533;&#65533;&#65533;:S&#65533;G&#65533;c70&#65533;b&#65533;.F&#65533;D&#65533;&#438;&#65533;&#65533;&#65533;&#65533;O&#65533;&#1392;"&#65533;$r@&#65533;
RU#&#65533;%:UD&#65533;S&#65533;&&#65533;a&#65533;V@tP
=t(*6&#65533;L&#65533;p&#65533;b&#65533;&#1300;&#65533;&#65533;&#65533;N=&#65533;O ?n&#65533;&#65533;4&#65533;&#65533;&#65533;R&#48904;"&#65533;&#65533;|N&#65533;Xg&#65533;&#65533;O][&#65533;&#65533;&#65533;]&#65533;+Xx&#65533;&#65533;*&#65533;&#65533;Mv&#65533;c&#65533;K&#65533;H+&#65533;&#65533;&#65533;e&#65533;uvYi&#65533;&#65533;T&#65533;&#65533;6HS&#65533;k&#65533;&#65533;&#65533;&#65533;&#65533;3b&#65533;&#65533;u&#65533;&#65533;s&#65533;MW3v&#65533;&#65533;&#65533;3_&#65533;W&#65533;|&#65533;5&#1193;&#65533;_&#65533;X+YR&#65533;cS&#65533;l&#65533;L&#1752;-&#65533;MsD&#65533;&#65533;Sf&#65533;&#65533;p&#65533;.&#65533;[&#65533;&#65533;&#65533;bs&#65533;&#65533;8&#65533;'q&#65533;XJ&#65533;&#65533;&#65533;yd-m&#65533;e&#65533;&#65533;&#65533;&#65533;R&#65533;&#65533;{&#65533;O&#65533;
&#30499;&#65533;tg&#65533;A&#65533;a&#65533;&#65533;{&#65533; &#65533;&#65533;&#1353;[}UVZ&#65533;&#65533;&#65533;&#65533;!&#65533;8&#656;&#65533;&#65533;&#65533;&#65533;&#65533;&#65533;wl&#65533;G&#65533;&#65533;d&#65533;;&#65533;5w&#65533;&#65533;AUx&#953;;&#65533;;&#65533;&#65533;Q&#65533;v\&#65533;&#65533;&#65533;&#65533;P&#65533;&#65533;93&#65533;&#65533;w&#65533;&#65533;cv&#1715;F&#65533;&#65533;'&#65533;&#65533;q&#65533;&#65533;@&#65533;&#65533;!Ojw&#65533;Wsm&#65533;&#1606;&#65533;g&#65533;=w&#65533;y&#65533;&#65533;&#65533;"n7=&#65533;$OW}&#65533;&#65533;[o}&#65533;&#65533;e&#65533;e&#65533;&#719;&#65533;w&#65533;&#65533;/&#65533;xJ&#1247;m}&#65533;&#65533;R&#65533;m	&#65533;&#65533;&#65533;&#65533;&#65533;s&#65533;!F51&#65533;a&#65533;oO&#65533;^&#65533;XW&#65533;&#65533;&#65533;&#65533;v&#65533;;&#65533;&#65533;&#65533;&#65533;&#65533;&#65533;Oq&#65533;&#65533;&#65533;&#65533;$&#1558;&#65533;%/ye&#65533;`&#65533;&#65533;w&#65533;&#65533;&#65533;&#65533;ps=&#65533;[&#65533;B'&#65533;pULo&#65533;^]&#65533;+&#65533;B	4&#65533;m&#65533;2&#65533;A&#65533;w&#65533;&#65533;&#65533;2&#65533;/~&#65533;&#65533;`&#65533;p&#65533;&#65533;&#65533;s&#1738;&#65533;&#65533;C1&#65533;t-\&#65533;
C&#65533;y'v
d`&#65533;&#65533;@&#65533;}=&#65533;]&#65533;&#65533;3&#65533;&#65533;&#65533; 4&#65533;&#65533;&#65533;&#65533;%&#145;N&#65533;&#65533;&#1830;8&#65533;pP&#65533;!y&#65533;&#65533;E@&#65533;Q&#65533;&#65533;"#&#65533;C&#65533;1ZiTc/&#65533;&#65533;7Z&#964;D&#65533;&#15696;&#65533;&#65533;uI|&#65533;c&#65533;&#65533;E&#65533;q&#65533;p&#65533;4&#65533; yJ&#65533;&#65533;&#65533;=&#65533;#&#65533;<H&#65533;&#65533;&#65533;LX&#1028;6&#65533;HL0r;'&#65533;&#65533;I&#185;.&#65533;&#65533;$&#65533;(ED&#65533;&#65533;mi&#65533;&#65533;D$3&#65533;&#65533;%VvP/&#65533;&#65533;f5=&#65533;Y&#65533;fs&#65533;(&#65533;&#65533;&#65533;&#65533;Mp&#65533;S&#65533;&#65533;&#65533;q&#65533;&#65533;&#65533;T&#65533;&#65533;H&#65533;&#65533;$0u%LP&#65533;4B&#65533;
2&#65533;&#65533;LT:&#65533;&#65533;$#4&#65533;&#65533;&#65533;&#65533;&#65533;&#65533;&#1468;&6&#65533;y&#65533;Xr&#65533;&#65533;&#65533;&#65533;#&#65533;&#65533;7=;}&#65533;a&#65533;&#65533;e&#65533;i&#65533;`&#65533;&#65533;5&#65533;&#65533;==jJ&#65533;&#65533;&#65533;&#65533;&#65533;'oJ&#65533;FT&#65533;n:Z%]:N&#65533;&#404;&#65533;S&#65533;*&#65533;O&#65533;3&#65533;&#65533;&#65533;&#65533;>:&#65533;|N&#65533;&#65533;&#65533;&#65533;&#65533;&#65533;&#1172;.&#65533;+u&#65533;&#65533;*9I8>&#65533;&#65533;&#65533;e;/&#65533;,n&#65533;&#65533;&#65533;&#65533;&#65533;O&#65533;T&#65533;&#65533;&#65533;&#65533;v&#65533;&#65533;Q+&#65533;3&#65533;n&#65533;B&#65533;&#65533;&#1818;P&#65533;&#65533;T&#65533;&#65533;LH.sWa&#65533;U&#65533;&#65533;&#811;L&#65533;*Wp&#65533;+c&#65533;&#65533;&#65533;"v&#65533;&#65533;x&#947;&#65533;&#65533;&#65533;W&#216;&#688;&#65533;1&#65533;&#65533;&#65533;&#65533;!&#65533;&#65533;&#65533;&#65533;e&#65533;moej$&#65533;Y&#1030;V&#65533;Sg.&#65533;d&#1372;b4&#65533;\ulkc&#1647;NV&#65533;&#65533;&#65533;5/&#65533;&#65533;&#65533;j&#65533;&#65533;^X*B&#65533;&#65533;&#1783;&#65533;V&#65533;&#65533;%nqcJQO&#1408;&#65533;=lK&#65533;&#65533;&#65533;+B&#1874;&#65533;&#65533;R&#65533;&#65533;V&#65533;&#65533;&#65533;&#65533;&#65533;z&#65533;&#1966;q&#65533;&#65533;&#65533;ey&#65533;&#65533;&#65533;&#65533;Q&#65533;&#65533;5&#65533;q&#65533;&#65533;&#65533;&#65533;&#65533;#&#65533;oG&#65533;{&#65533;&#65533;&#65533;&#65533;&#65533;&#65533;HE&#65533;&#65533;\&#65533;ju&#65533;&#65533;.&#65533;&#65533;[&#65533;?&#65533;6&#65533;Q90wg+[&#65533;&#65533;&#443;&#65533;)&#65533;&#65533;k&#65533;$&#65533;&#65533;&#65533;,&#65533;e~k_#&#65533;&#65533;&#65533;/~I|b&#65533;&#65533;&#293;U&#65533;&#65533;A&#65533;_&#65533;&#65533;4&#65533;&#65533;V&#65533;&#65533;&#65533;3&#65533;BVu&#65533;&#65533;`ow&#65533;c"r&#65533;&#65533;&#65533;&#514;~0&#65533;&#65533;&#65533;&#65533;#S&#65533;b(?Y&#65533;S~&#65533;&#65533;&#65533;Lb&#65533;&#65533;w&#65533;:O&#65533;&#65533;|cx!&#65533;&#65533;&#65533;&#1858;_K%&#65533;A&#65533;'&#65533;&#65533;w&#65533;$&#65533;y&#65533;&#65533;&#65533;&#65533;&#65533;&#65533;[<&#65533;&#65533;&#65533;{&#65533;S&#65533;&#65533;&#65533;g@&#65533;9&#65533;U&#65533;&#65533;#&#65533;&#65533;-C&#65533;&#715;n&#65533;(H&#65533;'_k6sz&#65533;&#65533;f!{Z&#65533;hZj&#65533;&#65533;&#65533;Y&#65533;&#65533;&#65533;&#65533;M&#65533;&#65533;<&#65533;*&#65533;fu&#65533;&#65533;4hA&#65533;Z&#1459;&#65533;&#65533;&#65533;a&#65533;$9B&#65533;S3&#65533;&#65533;F#&#811;9&#65533;j&#65533;&#65533;)iLg&#65533;ki&#65533;&#1854;i9Q3y&#65533;L&#65533;u&#65533;&#65533;}mlg[&#1779;&#65533;E&#65533;u&#65533;&#65533;&#65533;&#65533;}&#65533;&#65533;&#65533;&#65533;E0&#65533;&#65533;&#65533;v&#869;&#65533;LYx;8&#65533;_[&#1412;&#65533;&#65533;&#65533;K{&#65533;&#65533;&#65533;6i&#65533;m&#65533;&#65533;"&#65533;&#65533;7&#65533;&#65533;aqp&#65533;W&#65533;&#65533;&#65533;6|&#65533;&#8699;&#65533;#Y.&#65533;&#65533;&#65533;BL&#65533;*&#65533;&#465;&#65533;&#65533;r&#1166;&#987;l&#65533;&#300;&#65533;&#635;&#65533;&#902;D&#65533;+gy&#65533;U>p&#65533;&#65533;&#65533;&#65533;3&#65533;y&#65533;?&#65533;&#65533;&#65533;O&#65533;&#224;&#65533;ird&#65533;&#65533;&#65533;&#65533;&#65533;&#65533;&#65533;&#65533;ptU&#65533;&#65533;&#65533; &#65533;&#65533;&#65533;&#65533;&#52600;&#65533;&#65533;&#65533;&#65533;xM&#65533;&#65533;T&#65533;&#65533;[&#65533;z*Xns&#65533;&#65533;]&#65533;1&#65533;u&#65533;&#65533;&#65533;\&#65533;0&#65533;C&#65533;q&#65533;r&#65533;&#65533;&#65533;&#65533;
y&#65533;F&#65533;&hA]&#65533;T_&#65533;J&#65533;}&#65533;&#65533;&#65533;&#65533;{&#65533;m^kG&#65533;&#65533;+f1&#65533;&#65533;.&#65533;&#65533;n_l&#65533;a;w&#65533;&#765;&#65533;{&#65533;|&#65533;&#65533;3&#65533;&#65533;&#65533;62og&#65533;&#65533;&#65533;	&#65533;&#65533;&#65533;o&#65533;Q&#65533;z&#65533;'&#65533;948&#65533;ge&#65533;&#65533;&#65533;&#65533;~|&#65533;}&#65533;Ot&#65533;&#65533;&#65533;&#65533;J_&#65533;&#65533;Q&#65533;y&#65533;'&#65533;&#65533;7&#65533;=-gi&#65533;&#65533;>I&#65533;/&#65533;#&#65533;/_8&#65533;&#65533;&#65533;&#65533;&#65533;<&#65533;&#65533;&#65533;2d&#65533;&#65533;k&#65533;G&#1876;~&#65533;&#65533;_&#65533;x&#65533;&#65533;&#65533;&#65533;{&#1237;o&#65533;&#65533;/S&#65533;6&#65533;&#65533;&#65533;&#65533;&#65533;&#65533;&#762;&#65533;&#65533;>&#65533;&#65533;*&#65533;&#65533;s&#65533;([&#65533;&#65533;31&#65533;5&#65533;&#65533;&#65533;&#65533;c&#65533;&#65533;!:&#65533;{?&#602;&#65533;&#65533;&#65533;&#65533;&#65533;?&#65533;@&#65533;7&#65533;&#255;&#65533;#=&#65533;&#1254;&#65533;R&#65533;&#65533;!;&#275;8t/&#65533;X@\&#65533;&#65533;c8ra&#65533;&#65533;+&#65533;	\&#65533;&#65533;&#65533;<&#65533;B<&#65533;&#65533;&#65533;A$&#65533;&#65533;$T>&#65533;&#65533;&#65533;%m&#65533;X2;&#65533;j@&#65533;B,&#65533;&#65533;|&#65533;)&#65533;&#65533;M&#65533;@	&#65533;&#65533;_&#65533;d&#65533;&#65533;&#65533;!&#65533;&#65533;L&#65533;%lC&#65533;7|&#65533;d&#65533;&#65533;sB4&#65533;&#1114;A&#65533;&#65533;&#65533;&#65533;&#65533;&#65533;&#65533;&#65533;[&#65533;&#65533;&#65533;&#65533;0&#65533;	&#65533;CC&#65533;&#65533;&#65533;>5DC&#65533; #TB8&#65533;&#65533;Ht>&#65533;IA:<5i&#65533;&#65533;&#65533;R&#65533;(&#65533;B&#65533;&#65533;Y7&#65533;&#65533;)&#1305;&#65533;C<EDT&#65533;5DC&#65533;cD DC&#65533;&#65533;&#65533;&#65533;&#65533;DZ&#65533;E&L"&#65533;&#65533;&#65533;DS&#65533;0r&#65533;&#65533;O&#65533;&#65533;&#65533;&#65533;B&#65533;&#65533;&#65533;A&#65533;&#65533;BEeD&#65533;aQEV&#65533;&#65533;&#65533;&#65533; r&#65533;#&#65533;&#65533;8&#65533;k&#65533;&#338;&#65533;]t&#65533;&#65533;;&#65533;:&#65533;DM&#65533;E`x8O&#65533;&#65533;,;u$8&#65533;&#65533;&#65533;r&#65533;<*&#65533;&#65533;&#65533;f&#65533;&#65533;WlEW&#65533;&#65533;3|&#296;&#65533;&#65533;&#65533;&#207;&#65533;&#65533;g&#65533;F$D&#65533;&#65533;&#65533;D|&#65533;&#65533;l&#65533;Kl&#65533;;&#65533;2&#208;&#65533;\&#65533;l&#65533;H/t=&#65533;&#65533;&#65533;&#65533;&#65533;&#65533;X&#65533;&#65533;&#65533;_[&#65533;c	3\E|T}|&#65533;&#65533;"A&#65533;&#65533;&#65533;&#65533;&#406;,9&#65533;5$k&#65533;OI/&#65533;&#1282;`EQ&#65533;6&#1715;6A&#65533;H1&#65533;&#65533;&#65533;H&#65533;
y,&#65533;&#65533;,I&#65533;a3&#65533;&#65533;gAH&#65533;&#65533;&#65533;|I&#65533;q&#65533;&#65533;&#663;D&#65533;W&#65533;&#438;&#65533;,&#65533;&#65533;&#65533;SFW&#65533;&#65533;p&#65533;IvlG&#65533;&#65533;>&#65533; 
&#591;dF&#65533;&#65533;&#65533;d&#676;&#65533;&#404;&#65533;&#1151;k&#65533;J&#65533;&#65533;J&#65533;4+W&#65533;I&#65533;b2&#65533;K&#65533;&#65533;&#65533;,&#65533;H&#65533;4&#65533;&#63229;&#65533;CK&#65533;TKw&#65533;H[&#65533;&#65533;JJ&#65533;&#65533;&#65533;QrFv&#65533;K&#65533;&#65533;J&#65533;&#65533;&#767;L&#65533;&#65533;&#65533;4&#65533;&#65533;8&#65533;&#65533;&#858;I&#476;|H^&#65533;&#65533;\&#65533;M&#540;&#65533;&#63741;&#65533;3@&#65533;C&#65533;&#65533;&#65533;&#65533;&#65533;&#65533;&#65533;&#65533;&#611;&#65533;L{&#65533;@&#65533;&#65533;&#65533;>&#65533;&#894;,M&#65533;4&#65533;&#65533;&#65533;&#65533;;Ap&#469;&#65533;MS;K&#65533;&#65533;I&#65533;LKc&#65533;&#65533;N&#65533;A&#65533;&#65533;&#65533;ANT&#65533;&#65533;&#1296;7&#65533;l&#65533;&#65533;p&#65533;&#1100;N&#65533;a&#65533;i&#65533;E&#65533;&#65533;&#65533;&#65533;>&#65533;DL&#65533;N&#65533;&#65533;&#65533;P&#65533;5&#65533;&#65533;&#65533;&#65533;&#65533;&#65533;L&#65533;4&#65533;&#65533;[F&#65533;<&#65533;&#65533;,B&#65533;M&#65533;|&#65533;&#65533;O&#65533;&#65533;&#65533;&#65533;O=M\&#65533;&#65533;5&#65533;&#65533;O&#65533;&#65533;&#65533;&#900;HK&#65533;&#65533;m&#65533;-&#65533;?qP&#65533;&#65533;Q	M&#65533;&#65533;Y&#65533;&#65533;P&#65533;&#65533;&#984;&#65533;&#65533;F*Q~{M&#65533;4H&#65533;&#65533;&#65533;L&#65533;=&#65533;,h&#65533;&E&#65533;m+P&#65533;&#65533;M&#65533;&#65533;&#65533;B&#65533;R,N&#65533;@&#65533;&#65533;&#819;q0&#65533;b&#65533;&#65533;&#65533;R&#65533;<H&#65533;L5&#65533;&#65533;O&#65533;OU&#65533;&#65533;%]R'&#65533;+0l&#65533;&#879;&#65533;M*UP+&#65533;&#65533;,=&#65533;&#65533;K7.=&#65533;&#65533;&#65533;.&#65533;0&#65533;J2-S6&#65533;Q&#1372;&#65533;&#65533;&#65533;#&#65533;&#65533;&#65533;0:&#65533;$&#65533;SS&#194;:&#65533;&#65533;;-&#65533;&#65533;S&#65533;&#65533;&#780;&#65533;&#65533;?&#65533;&#65533;&#65533;T-%T-:&#65533;&#65533;&#1172;\T&#65533;&#65533;P&#65533;t&#1281;L&#65533;H&#65533;N75(&#65533;&#65533;&#65533;&#65533;s#p&#65533;&#65533;J%&#1435;&#65533;&#65533;&#65533;&#65533;T&UfU&#65533;L8&#65533;&#65533;>?&#65533;*TMXUk&#65533;&#65533;-u&#65533;&#65533;&#65533;&#65533;&#65533;*h&#65533;<&#65533;&#65533;#&#65533;}T&#65533;&#65533;s-&#65533;HE"&#65533;3&#65533;/0VN&#65533;Sd&#65533;%;{e]&#65533;f&#65533;huQxdPt AE-&#884;&#65533;,Q&#378;&#65533;U/&#65533;P&#65533;8M&#65533;&#65533;&#65533;u5S&D&#65533;&#65533;&#65533;&#65533;&#65533;&#65533;&#65533;&#65533;|MV%&#65533;W&#65533;VjA&#65533;O&#65533;W&#65533;&#65533;W&#660;&#65533;&#65533;l&#65533;&#65533;&#65533;l}&#1601;&#65533;&#65533;&#65533;]OXUX@x&#65533;&#65533;&#65533;Y&#65533;"D&#65533;&#65533;}&#65533;mu&#65533;X%&#1698;&#65533;&#65533;&#65533;&#65533;N&#65533;&#65533;&#65533;V&#65533;P&#65533;ER&#65533;&#65533;Sb%&#1618;5Y;&#65533;ShE&#65533;*&#65533;&#1088;&#65533;Y&#65533;&#65533;&#65533;&#65533;Y&#65533;&#65533;Y&#65533;&#65533;&#1651;&#65533;&#65533;\E&#65533;#[&#65533;Jt=&#65533;$&#65533;U&#65533;5&#65533;&#65533;&#1422;&#65533;Z&#65533;&#65533;[}&#65533;&#1771;&#65533;&#1708;\&#65533;EU&#65533;&#65533;V&#65533;&#65533;&#65533;&#65533;&#65533;-&#1327;@&#1780;}&#65533;&#65533;<&#65533;ejT&#65533;&#65533;&#65533;7,&#65533;{&#65533;X&#65533;uHy&#65533;[&#65533;&#65533;Z&#65533;&#65533;[&#65533;&#65533;&#65533;&#65533;v<&#65533;&#65533;&#65533;&#65533;&#65533;je&#65533;&#65533;&#65533;&#65533;X\&#65533;e
&#65533;&#65533;&#65533;&#65533;&#65533;Y&#65533;l&#65533;qe:&#65533;&#65533;U&#65533;&#65533;E&#65533;5U&#65533;&#65533;&#65533;\&#65533;T&#65533;&#65533;&#65533;3&#65533;-&#65533;S&#65533;&#65533;=/&#65533;}&#65533;&#1165;^*&#65533;Z)H&#65533;&#65533;d]k]]&#65533;m&#65533;&#65533;&#65533;]&#65533;&#65533;&#65533;C&#65533;]&#557;@&#65533;&#65533;]rU6&#65533;&#65533;&#1879;&#65533;&#65533;[&#65533;&#65533;%&#1967;\&#65533;&#65533;E&#65533;&#65533;E&#1446;M&#65533;&#65533;^&#65533;&#65533;^&#65533;&#65533;^* \&#65533;&#65533;&#65533;&#65533;&#65533;^	&#65533;&#65533;		&#65533;&#65533;]XZE&#65533;&#65533;&#65533;O&#65533;&#1876;&#65533;&#65533;	&#65533;\&#65533;&#65533;&#65533;&#65533;<&#65533;&#65533;E/&#65533;&#65533;&#65533;Lu&#65533;&#65533;&#65533;&#65533;&#65533;&#65533;&#65533;T`&#65533;%&#65533;&#65533;&#65533;&#65533;M&#65533;&#65533;&#65533;&#65533;&#65533;&#65533;&#65533;] &#65533;4jTD6d>&#65533;&#65533;&#65533;&#65533;&#65533;&#65533;&#65533;CQ&#65533;&#65533;&#65533;&#65533;&#65533;N&#65533;`,&#65533;&#65533;&#65533;_#6&#65533;&#65533;&#65533;5a&&#65533;(&#65533;2`&#65533;&#65533;&#65533;TT&#65533;S&#65533;|[&#65533;{&#65533;&#65533;b&#65533;&#65533;aV&#65533;#&#65533;a&#65533;&#65533;&#65533;&#65533;'-b4>b&#65533;5&#65533;&#65533;X&#65533;uc&#65533;-,&#65533;A&#65533;&#65533;&#65533;&#65533;&#65533;m&#65533;&#65533;c&#65533;~&#65533;&#65533;Mk&#65533;&#65533;l&#65533;/FQ&#65533;cDb3NcF^cN8& '&#65533;(.:zA`=9,d&#65533;&#65533;&#65533;&#65533;
&#65533;:C&#65533;&#65533;Dn&#65533;&#65533;mZ"&#65533;F^cV&#65533;&#65533;&#65533;m&#65533;@A&#65533;&&#65533;d=`z&#65533;&#65533;&#65533;T&#65533;|&#65533;&#65533; &#65533;&#65533;&#65533;4&#65533;&&#65533;&#65533;&#65533;&#65533;?i&#65533;,!&#65533;&#65533;&#65533;Z3&#65533;[&#65533;WTV&#65533;Unejve&#146;c&#65533;&#65533;Y~&#65533;m5&#940;&#65533;&#65533;L&#65533;]&#65533;&#65533;.&#65533;&#65533;&#65533;%&#65533;&#65533;&#65533;~L_c&#65533;&#65533;
&#65533;d&&#65533;&#65533;&#65533;'&#13461;g-&#65533;i&#65533;&#65533;g&#65533;&#65533;f&#65533;&#65533;&#65533;&#65533;#m&#65533;&#65533;j5J&#65533;&#177;&#65533;Pq&#65533;&#65533;q&#65533;Yq$&#65533;s&#65533;&#65533;&#65533;52b&#65533;&#65533;$#L&#65533;y&#65533;&#65533;3&#65533;gEn&#65533;'&#65533;&#65533;&#65533;6&#65533;~&#65533;hw&#65533;&#65533;J8&#65533;&#65533;t	n&#65533;1&#65533;&#65533;Y&#65533;&#65533;&#1862;~&#65533;&#65533;&#65533;Q^>gNf&#65533;{&#65533;&#65533;j&#65533;h&#65533;&#887;aMf1&#65533;Z&#65533;v&#65533;&#65533;&#65533;}&#65533;T&#65533;&#65533;&#65533;9h&#65533;&#65533;&#1195;nP+&#65533;&#65533;&#65533;:&#65533;&#65533;=&#65533;&#65533;;&#65533;&#65533;&#65533;&#65533;f{C|&#65533;'&#65533;&#65533;&#65533;,&#428;&#65533;X&#65533;&#39342;&#65533;fU&#65533;!f&#1446;]i&#65533;&#65533;fc&#65533;~&#65533;&#65533;8&#65533;^&#65533;H&#65533;1
&#65533;&#65533;Y&#65533;_\&#65533;&#65533;&#65533;p&#65533;&#65533;&#65533;D&#65533;;s&#65533;h&#65533;-&#65533;Lugxm&#65533;&#65533;&#65533;&#65533;k&#1182;j&#65533;&#65533;&#65533;v&#65533;&#65533;&#65533;V&#65533;E&#65533;.:&#65533;&#65533;"	Tl&#65533;aF&#65533;&#65533;F[&#65533;&#65533;Fk&#65533;A&#65533;&#65533;f&#65533;t&#65533; u~k&#65533;&#65533;0&#65533;n#&#65533;gz&m&#65533;U&#65533;6m&#65533;&#65533;n&#65533;n&#65533;&#65533;T&#1782;&#65533;&#65533;A&#65533;\l&#65533;nl&#65533;}&#65533;T&#65533;8wZ&#65533;&#65533;b&#65533;&#65533;&#65533;&#65533;.n&#65533;.&#65533;&#65533;cm&#65533;f&#65533;OMe&#65533;&#65533;T&#65533;&#65533;k&#65533;&#65533;&#65533;(&#65533;&#65533;&#1318;&#65533;$n&#65533;+&#65533;&#1454;&#65533;eL&#65533;.&#65533;&#65533;&#65533;"&#65533;&#58292;6&#65533;&#65533;No&#65533;&#65533;K&#65533;M)&#65533;6&#65533;P&#65533;&#65533;&#65533;[&#65533;&#28546;&#65533;~n&#65533;&#65533;&#65533;&#65533;&#65533;&#65533;&#65533;wi&#65533;&#65533;&#65533;0&#65533;&#65533;L&#65533;Ph>&#65533;f&#65533;*&#65533;p&#65533;bO&#65533;m&#65533;&#65533;p&#65533;~&#65533;&#65533;&#65533;&#65533;F&#65533;U&#65533;H&#65533;&#65533;fq(pkn&#65533;&#65533;&#12874;d&#65533;&#65533;_&#65533;cu&#65533;&#65533;
&#65533;&#65533;&#65533;]&#65533;r5r&#65533;3'&#65533;Q&#65533;&#65533;%&#65533;&&#65533;k&#65533;~r)oi&#65533;	&#65533;N&#65533;&#65533;&#587;&#65533;&#65533;&#65533;&#65533;&#65533;&#65533;	&#65533;&#65533;&#65533;&#65533;&#65533;gg&#65533;&#65533;&#65533;gff{ns&#65533;}&#65533;&#65533;&#65533;s9&#65533;sV>l[&#65533;&#65533;&#65533;nMlp&#65533;iA&#65533;&#65533;?&#65533;P&#65533;&#65533;6&#65533;&#65533;F&#65533;vT&#65533;&#65533;T8]&#65533;&#65533;v&#65533;~Vr;&#65533;t&#65533;FeI&#65533;k\&#65533;t&#65533;Vcn&#65533;&#65533;&#65533;Pa&#65533;<&#65533;N&#65533;&#65533;&#65533;uQGv5&#65533;\B&#65533;&#65533;&#65533;F&#65533;&#65533;n&#65533;ELFw&#65533;.m"&#65533;u&#65533;v&#65533;&#65533;&#65533;[&#65533;u&#65533;&&#65533;9&#65533;E&#65533;&#65533;&#65533;&#65533;&#65533;&#65533;&#65533;&#65533;(,?&#65533;;wJ&#65533;&#65533;4&#65533;&#65533;&#65533;hzv&#65533;^oi?n&#65533;&#65533;:W&#65533;&#2001;&#65533;&#65533;&#65533;&#65533;&#65533;&#65533;E&#65533;v&#65533;&#65533;gqw&#65533;&#65533;j&#65533;Nx&#65533;'D&#65533;&#65533;&#65533;_&#971;Ov&#65533;L&#65533;bo&#65533;/&#65533;E&#65533;deg&#65533;A&#65533;&#65533;S&#65533;&#65533;hW&#65533;U/RTFr&#65533;>c&#65533;&#65533;k'y&#65533;&#65533;&#65533;&#65533;&#65533;yj&$w&#65533;&#65533;r&#65533;6Xs&#65533;t&#65533;x&#65533;x&#65533;s&#65533;+&#65533;8&#65533;&#65533;xGy&#65533;?s&#65533;&#65533;Q}&#65533;&#65533;&#65533;D&#65533;|&#65533;j&#65533;gr&#65533;_&#65533;&#65533;~&#65533;&#65533;&#65533;y&#65533;oeH&#65533;y&#65533;&#1180;!(=&#65533;u&#65533;y&#65533;&#65533;h&#65533;EI&#65533;y&#65533;&#65533;\9;&#65533;&#65533;7&#65533;^&#65533;`&#65533;`&#65533;&#65533;^&#65533;u&#65533;&#65533;&#65533;&#65533;&#65533;&#65533;&#65533;g&#65533;@&#65533;j~&#65533;&#65533;y&#65533;&#65533;x7{&#65533;&#65533;W&#65533;&#65533;|&#65533;>&#65533;&#65533;&#65533;xAo&#65533;&#65533;>&#65533;6&#65533;&#65533;&#65533;h&#65533;&#65533;I&#65533;&#65533;&#65533;2&#65533;&#65533;&#65533;z&#65533;Nx&#65533;&#65533;v&#65533;/}[&#65533;y&#65533;&#65533;&#65533;5n&#65533;#~>&#65533;&#65533;w&#326;p&#65533;&#65533;|&#65533;&#65533;A&#65533;g&#65533;&#65533;[&#65533;&#65533;	&#65533;<&#65533;/&#65533;&#863;&#65533;4&#65533;3&#65533;&#65533;t&#65533;&#65533;&#65533;&#65533;&#65533;je&#65533;T&#1199;&#65533;&#65533;h&#65533;&#65533;z&#65533;m&#65533;&#65533;|&#65533;&#65533;y&#65533;&#65533;&#65533;?&#65533;&#65533;&#65533;&#65533;!.&#65533;"&#65533;&#65533;&#65533;O&#65533;&#65533;w&#1744;S&#65533;&#65533;&#65533;&#65533;o$f/&#65533;=&#65533;,&#65533;h&#65533;
&#65533;*
&#65533;,l&#65533;&#65533;!D+'R&#65533;X&#65533;&#65533;A&#65533;R&#65533;&#65533;&#65533;#&#528;SD&#65533;,9&#65533; J&#65533;Q&#65533;&#65533;,&#65533;&#65533;&#65533;&#65533;(sf&#65533;&#65533;i&#65533;&M&#65533;{v&#65533;I&#65533;&#1056;=&#65533;&#65533;&#65533;<J&#65533;&#65533;y&#65533;Tg&#65533;:IwN&#65533;&#65533;&&#1451;H&#65533;V&#65533;&#65533;4&#65533;&#1392;b&#450;&#346;&#65533;,&#1716;j&#65533;3&#65533;&#65533;-\3r&#65533;&#65533;3&#65533;^&#65533;g&#65533;&#65533;&#65533;[7/`&#65533;&#65533;&#65533;b&#65533;p&#65533;&#202;&#65533;&#65533;li&#65533;8c&#530;5F&#65533;l&#65533;$&#65533;(3f&#65533;&#65533;Y&#65533;J&#65533;1S&#65533;N&#65533;&#65533;&#65533;&#65533;+&#65533;&#1700;J&#65533;hQD&#65533;f&#65533;.&#65533;&#65533;&#65533;&#1199;&#65533;&#65533;v%&#65533;&#65533;&#65533;&#1982;&#65533;&#65533;.n&#65533;m_&#65533;mm.G&#65533;&#65533;&#65533;&#65533;wGw&#65533;:v&#65533;&#65533;s'&#65533;&#65533;&#65533;&#65533;&#65533;&#65533;l&#65533;sg&#65533;&#65533;&#65533;[	&#65533;&#65533;3I&#65533;0&#65533;&#751;o&#65533;&#65533;|&#65533;yn&#65533;&X&#65533;vp&#65533;&#65533;&#65533;MYUUJeUsm7 &#65533;&#65533;vA>&#65533;&#65533;&#65533;Uw&#65533;_&#65533;q&#65533;&#65533;w&#65533;yW&#65533;&#65533;&#65533;&#65533;)&#65533;_|&#65533;&#65533;&#65533;"&#65533;&#65533;&#65533;&#65533;_Q&#65533;&#65533;&#65533;&#65533;&#65533;^=&#65533;&#65533;L-&#65533;&#65533;&#65533;&8&#65533;b5&#65533;_&#65533;A*&#65533;&#1425;Jf&#65533;W&#65533;Qn&#65533;a&#65533;&#65533;b&#65533;%V&#65533;&#65533;+&#65533;&#30602;&#65533;&#65533;&#65533;b&#65533;1&#65533;w&&#65533;f&#65533;&#65533;~&#65533;&#65533;&#65533;&#1229;9&#65533;T&#65533;>hV^h'&#65533;H&&#65533;$&#65533;M6I%&#65533;RjH&#65533;&#65533;a(z%&#65533;&#65533;&#65533;&#65533;e&#65533;^&#65533;&#65533;&#65533;aJZ&#1124;jjj&#65533;j/y&#65533;&#65533;&#65533;q&#65533;&#65533;Q|&#65533;U&#65533;&#65533;I&#65533;}&#65533;&#65533;'&#65533;&#65533;&#65533;1&#34824;&:%&#65533;V.&#65533;h&#65533;&#65533;=
i&#65533;&#65533;Z*&#65533;E&#65533;[&#65533;&#65533;*&#65533;&#65533;3&#65533;&#65533;&#65533;&#65533;&#65533;j&#65533;X&#65533;&#65533;[sG&#65533;&#65533;&#65533;Z&#65533;&#65533;&#65533;&#65533;*&#65533;W&#65533;&#65533;P&#65533;u+&#65533;&#65533;&#65533;&#65533;+&#65533;[;&#1649;&#65533;6T)&#65533;&#65533;.&#65533;&#65533;&#65533;.:&#65533;&#65533;&#65533;&#65533;&#1769;Kq&#65533;&#65533;&#65533;&#65533;^&#65533;-&#65533;Bv&#65533;&#65533;&#65533;m&#65533;+.s&#65533;&#65533;:&#65533;&#65533;tU&#65533;n&#65533;j&#65533;&#65533;&#65533;&#65533;&#65533;&#65533;%&#65533;&#65533;/&#65533;i&#65533;&#65533;&#65533;N&#65533;&#65533;&#65533;&#65533;&#65533;
W&#65533;&#233;z&#65533;&#65533;&#65533;?&#65533;:&#65533;G(q&#65533;>&#35131;zm&#65533;q&#65533;E&#65533;&#65533;&#65533;:r&#65533;'K&#65533;&#65533;&#65533;U&#65533;{&#65533;&#666;&#65533;&#65533;2&#65533;/&#65533;Dm&#65533;5&#65533;y3&#65533;&#65533;&#65533;q-4[X&#65533;&#65533;&#65533;&#65533;*&#65533;&#65533;I&#65533;&#65533;&#65533;PGm/zSg&#65533;&#65533;X&#65533;&#65533;&#1410;&#65533;u&#65533;`&#65533;z&#65533;d&#65533;&#1891;&#65533;<&#65533;&#65533;&#65533;&#65533;Kt&#65533;&#65533;Aw&#65533;}i^(&#65533;!&#49015;&#65533;}&#65533;M5&#65533;&#65533;&#196;&#65533;&#65533;&#65533;&#65533;&#65533;2&#65533;&#65533;&#65533;&#65533;&#65533;&#65533;x&#243;/&#65533;&#65533;&#65533;M&#65533;&#65533;rg^&#65533;&#65533;&#65533;.&#65533;&#35107;i&#65533;&#65533;&&#65533;}z&#65533;E/&#65533;&#65533;&#65533;[&#65533;&#65533;/n;&#65533;&#65533;?&#65533;&#65533;&#1661;&#65533;->&#65533;ZX&#65533;Y&#65533;~&#1977;&#65533;&#65533;#&#65533;|&#65533;&#65533;&#65533;<&#65533;VO?8&#65533;&#65533;&#65533;~&#65533;&#65533;&#65533;sO{&#65533;&#65533;&#65533;&#65533;&#65533;m&#65533;M&#65533;&#65533;[&#65533;&#679;=&#65533;&#65533;&#65533;gT:&#65533;&#65533;>&#65533;d&#65533;&#65533;&#65533;&#1555;&#65533;&#65533;q0u&#65533;&#65533;_&#65533;&#65533; &#65533;&#65533;}&#65533;&#65533;fv&#65533;&#65533;	p&#65533;&#65533;)&#65533;&#65533;tg@&#65533;(&#65533;+&#65533;1&#65533;>&#65533;h&#65533;&#789;&#65533;.,&#65533;n&#65533;D&#65533;?&#65533;&&#65533;&#65533;&#65533;X&#65533;_&#65533;&#65533;&#507;&#65533;&#65533;&#65533;&#65533;&#65533;{&#65533;q3E&#65533;0&#65533;:|&#65533;&#65533;f&#65533;&#65533;&#65533;QB$&#65533;5hD&#65533;&#65533;&#65533;K|#&#65533;(G'&#65533;&#65533;	N4&#65533;hE*&#65533;.Ol&#65533;&#65533;&#65533;&#65533;;/v&#65533;&#65533;&#65533;#&#65533;&#65533;8&#65533;(U&#65533;i&#65533;&#65533;$&#65533;&#65533;<&#65533;&#65533;m~.jcH2b?&#65533;&#65533;1&#65533;&#65533;&#65533;c&#65533;Gj&#65533;n&#65533;6&#65533;R&#65533;&#65533;@nq&#65533;&#65533;&#65533;P!&#65533;&#1534;&#65533;%&#65533;&#65533;&#65533;&#1971;&#65533;##I&#65533;&#65533;+&#65533;&#242;&#65533;%1&#65533;&#65533;MzF&#312;(C&#65533;L&&#65533;&#65533;&#65533;&#65533;&#65533;&#65533;&#65533;&#65533;&#65533;&#65533;*&#65533;&#65533;l&#65533;&#65533;bi&#65533;v&#65533;:&#65533;&#65533;-H&#65533;l2&#65533;&#65533;|&#65533;&#65533;&#65533;I&#65533;&#65533;Jb1w&#65533;d.3	&#65533;Tf&#65533;MU&#65533;P&#65533;&#65533;&#65533;5&#65533;	&#65533;lj&#65533;|&#65533;Z-&#65533;i&#65533;&#65533;<&#65533;&#65533;&#65533;&#805;.GwuNj=&#65533;r'<&#65533;&#65533;z*&#65533;&#65533;&#65533;g(&#65533;@,&#65533;3|&#1252;&&#65533;Jj6l&#65533;&#65533;&#65533;A&#65533;&#65533;*9&#65533;&#65533;&#65533;92QJ"Q=&#65533;&#65533; e&#65533;&#65533;Q&#65533;&#883;&#65533;&#65533;D&#65533;GA&#65533;&#1294;>s&#65533;&#65533;&#65533;&#1700;4&#65533;&#65533;&#65533;N&#65533;t&#65533;,=&1\}N&#65533;E&#65533;W&#65533;x&#65533;`&#65533;&#65533; ;&#65533;)&#65533;2*&#65533;"&#65533;T&#65533;&#65533;&#65533;lbG	&#65533;Q&#65533;"&#65533;v]jR&#65533;
K&#65533;Z&#65533;&#65533;&#65533;L%_&#43819;&#65533;`&#65533;&#65533;&#65533;\D&#65533;&#1561;&#65533;u&#65533;&#65533;(F&#65533;W&#65533;w
u&#65533;o&#65533;+i&#65533;ZW&#65533;&#9577;,&#65533;5&#65533;JS&#65533;&#65533;,&#65533;}=,`&#65533;&#1712;r&#65533;&#65533;t\c&#65533;F,&#19756;m&#65533;&#65533;Z:&#65533;&#65533;ZV&#65533;&#484;+g&#65533;&#65533;&#65533;*&#65533;M&#65533;&#65533;j&#65533;3&#65533;&#65533;&#65533;.&#65533;&#65533;&#65533;&#65533; Q&#65533;\&#1693;O}~&#65533;*c7&#65533;&#1671;&#65533;&#65533;g&#65533;Zy&#65533;[b&#65533;"&#65533;&#65533;l&#65533;.&#708;&#65533;&#65533;5&#65533;&#65533;.^&#65533;Z&#65533;^&#65533;&#65533;&#65533;&#65533;&#1632;&#65533;&#65533;
&#65533;&#65533;#=&#65533;&#434;K&#65533;&#65533;&#65533;v&#65533;&#2045;-&#65533;;^&#65533;N&#65533;&#65533;u&#65533;{&#65533;{&#65533;&#65533;&#65533;&#65533;&#65533;`&#65533;J&#65533;&#401;&#65533;f&#65533;&#65533;&#65533;3&#65533;f&#65533;r$&#65533;&#65533;&#65533;&#65533;&#65533;_&#65533;&#1126;&#65533;&#65533;&#65533;fl&#65533;`&#65533;n&#65533;YS/&#65533;G(&#65533;&#65533;&#65533;&#65533;uU)!W&#65533;&#65533;]]G&#65533;U&#65533;/hU&#65533;_&#65533;8&#65533;*&p&#65533;g&#65533;)W&#65533;&#65533;MQ&#65533;qa&#65533;&#65533;&#65533;&#65533;>r&#65533;-&#65533;&#65533;1&#65533;&#65533;UG.i&#65533;IZZ&#65533;&#65533;9-&#65533;u&#65533;8Y&#65533;&#65533;&#65533;63T&#65533;&#65533;&#65533;&#65533;&#65533;g~&#65533;&#65533;&#65533;9^&#65533;&#65533;&#65533;Ac&#65533;&#65533;B&#65533;q`Kf&#65533;h&#65533;r&#65533;=q&#65533;&#860;&#65533;6&#65533;&#65533;&#623;}&#1500;&#65533;,&#65533;:C6&#65533;&#65533;&#65533;&#65533;t&#65533;&#65533;?wY&#65533;^&&#65533;&#65533;S=_&#65533;&#65533;C&#65533;/T!i&#65533;N&#65533;&#65533;&#65533;3&#65533;&#65533;,&#65533;k&#65533;f&#65533;&#65533;)&#541;&#65533;&#65533;&#65533;O#&#65533;&#65533;&#65533;Q)&#65533;&#65533;A&#65533;&#65533;&#65533;>&#65533;&#65533;&#65533;&#65533;&#65533;*9&#1458;&#65533;o&#65533;s&#65533;aWk&#65533;w&#65533;K&#65533;5&#65533;&#65533;cuz&#65533;&#65533;6&#65533;&#65533;&#65533;&#65533;Q?3&#65533;&#65533;V&#65533;&#65533;&#65533;&#65533;Rw&#65533;8&#65533;3&#65533;&#65533;&#65533;&#65533;&#65533;b&#65533;&#65533;&#65533;"&#65533;&#365;&#65533;`&#65533;&#65533;R&#65533;]+&#65533;&#65533;7&#65533;&#65533;&#65533;/&#65533;&#33047;&#65533;l&#65533;[&#65533;@&#65533;x&#65533;&#65533;&#65533;&&#65533;&#65533;&#816;&#65533;w&#65533;[&#65533;~?0&#1429;K&#65533;&#65533;&#65533;&#46730;&#65533;.?OBlKpt&#65533;F&#65533;6&#65533;c&#65533;&#65533;Ier&#65533;&#65533;=&#65533;8&#65533;&#65533;y&#65533;&#65533;&#65533;}&#65533;I	;r&#65533;&#65533;&#65533;+wd&#65533;[&#65533;&#65533;_&#65533;&#65533;z&#65533;&#65533;=&#65533;n&#65533;&#65533;]&#65533;&#327;&#65533;&#65533;&#65533;&#65533;n(&#65533;-o&#65533;9z&#65533;L/&#65533;&#65533;p&#65533;&#35692;&#65533;.&#65533;&#1391;&#65533;&#65533;&#65533;&#65533;&#65533;&#65533;^&#65533;z&#65533;&#206;&#65533;.&#65533;&#65533;)E;&#65533;C&#65533;J&#65533;&#65533;&#65533;&#65533;elk*w&#65533;K=0/H:&#65533;&#65533;&#65533;&#65533;Q&#65533;}o6&#65533;C?&#65533;&#65533;> &#65533;WP&&#65533;U&#65533;Q_m&#65533;x&#65533;{&#65533;s&#65533;&#2013;gn&#1980;&#65533;|S&#65533;&#65533;&#65533;&#65533;&#65533;&#65533;&#65533;&#65533;&#65533;&#65533;%?&#65533;Sy&#65533;&#65533;?s&#65533;4&#65533;&#65533;Z;&#65533;&#65533;E&#65533;&#65533;&#65533;Oy&#65533;H&#65533;/&#65533;R&#65533;1&#65533;^&#65533;/&#65533;&#65533;&#65533;e&#65533;G/&#65533;&#65533;&#65533;&#65533;>~&#65533;_&#65533;}&#65533;&#65222;&#65533;^&#65533;&#525;&#65533;&#65533;&#65533;'&#65533;&#1567;&#65533;&#65533;&#65533;cy&#65533;&#65533;E&#65533;9&#65533;&#65533;IV&#65533;&#65533;&#65533;&#65533;@&#65533;&#65533;_&#65533;&#65533;&#65533;&#65533;&#65533;&#65533;\`&#65533;&#65533;&#65533;8&#65533;&#65533;A&#65533;&#65533;&#65533;&#65533;&#65533;&#65533;&#65533;&#65533;&#65533;&#65533;&#65533;fx&#65533;&#65533;&#65533;&#65533;&#65533;&#65533;EH&#50966;&#65533;&#65533;E J`P &#65533;&#65533;&#65533;yr&#65533;&#65533;&#65533;&#65533;&#65533;	&#65533;&#65533;&#65533;-&#65533;&#65533;&#65533;]&#65533;A&#65533;]:&#65533;	&#65533;X/IR&#65533;Q]y]!&#65533;&#65533;&#65533;m&#65533;&#1425;|&#65533; &#65533;&#65533;&#65533;&#65533; Z&#65533;&#65533;&#65533;&#2018;&#8065; &#65533;&#65533;&#65533;FZ6&#65533;&#65533;&#65533;	&#65533;`&#1968;&#65533;&#65533;&#65533;y|WJ&#65533;&#65533;i&#65533;&#65533;ma:&#65533;&#65533;&#65533;&&#65533;&#65533;a&#65533;!&#65533;a&#65533;&#65533;&#65533;&#65533;%&#65533;V&#65533;-!.&#65533;&#65533; &#65533;}&#65533;xF&#65533;F&#65533;&#284;&#65533;b 
&#65533; &#65533;!B&#65533;&#65533;%&#65533;&#65533;&#65533;9&#65533;#&#65533;"&#65533;H&#65533;.n&#65533;&#65533;]b&b&#65533;u&#65533;&#65533;*M&#65533;x"(
&#65533;(B&#65533;(j&#65533;&#65533;Y&#65533;b&#928;&#65533;b&#65533;&#65533;+&#65533;&#65533;,&#65533;!#&#65533;&#65533;&#65533;".&#65533;&#65533;.
&#65533;\&#65533;/&#65533;&#65533;B&#65533;S&#65533;&&#65533;2&#65533;!&#65533;&#65533;!&#65533;&#65533;b&#65533;&#65533;!m&#65533;*&#65533;`4&#65533;+R#&#65533;Ycz!&#65533;e&#65533;6&#65533;b7z&#65533;$$8&#65533;&#65533;C&#65533;#9&#65533;c}&#65533;c:&#65533;j&#65533;&#65533;&#65533;&#65533;A2&#65533;&#65533;1*&#65533;'&#65533; v&#65533;=&#65533;&#65533;="&#65533;&#65533;&#65533;?&#65533;&#65533;I"&#65533;5&#65533;&#65533;&#65533;a#&#65533;&#292;L&#65533;M&#1444;,&#65533;8N&#65533;&#65533;&#65533;bD~`&#65533;&#65533;&#65533;:#ME&#65533;FvG;r&#65533;G&#65533;&#65533;&#65533;&#65533;&#65533;d&#65533;&#65533;[&#65533;$&#65533;	&#65533;&#65533;&#65533;K&#65533;&#65533;Lf&#65533;M*&#65533;a0&#65533;N6&#65533;O&#65533;De&#65533;&#65533;&#65533;r&#65533;&#65533;i&#65533;Q&#65533;GRnZ&#588;&#65533;2A&#65533;\&#65533;J&#65533;@&#65533;&#65533;-bAB&#65533;Ur&#65533;V&#65533;eB&#65533;@	~%Xn&#65533;&#629;K&#65533;&#65533;XV&#65533;b&#65533;&#65533;Z&#65533;&#65533;&#65533;&#65533;&#65533;1f&#65533;B&#65533;eI:&#65533;S&#65533;&#65533;&#65533;]&#65533;$Ab&#65533;%`n%&#65533;&#65533;&#65533;C&#65533;`&#65533;&#65533;db&#65533;&#65533;6&#65533;&#1912;&#65533;1&#1669;&#65533;&#65533;M!H&#65533;&#65533;*j&#65533;f*]f&#65533;g~f^V&#65533;U&#65533;&#65533;Li&&#65533;i&#65533;&<^&#65533;M&#65533;b*ft&#65533;&#65533;Y&#65533;&#65533;&#65533;l&#65533;&#65533;&#65533;&Q&#65533;&#65533;>r&&#65533;%&#65533;YYp
&#65533;p&#65533;&#65533;^&#65533;&#65533;-n&#65533;r.&#65533;&#65533;&#65533;	r &#65533;&#65533;&#65533;1&#65533;t>&#65533;Y&#1953;dB&w&#65533;&#65533;mz&#65533;wv&G&#5888;*&#65533;(,R&#65533;y.(_&#65533;'"'r&#65533;g`&#65533;&#65533;&#65533;&#65533;^&#65533;&#65533;j._k&#65533;&#65533;}&l^&#65533;c&#65533;&#65533;2MWV[&#65533;[faxz&#65533;&#853;D&#65533;F%&#65533;"6&#65533;_&#65533;&#65533;&#65533;&#65533;&#65533;R&#65533;Th&#65533;U&#65533;&#65533;}&#65533;&#65533;&#65533;dYfU&#65533;&#65533;&#65533;~&#65533;&#65533;&#65533;e&#65533;&#65533;&#65533;6)&#65533;&&#65533;&#65533;=&#65533;&#65533;M)&#65533;9Q&#65533;yZ&#65533;u&#65533;&#65533;!(q
&#65533;^:&#65533;h&#27150;&#65533;&#65533;&#65533;&#65533;|&#65533;t)}&#65533;&#65533;&#65533;&#65533;(&#65533;:&#38090;&#65533;Q)K&#65533;&#65533;x~P&#65533;&#65533;&#33574;g&#65533;&#65533;&#33614;iC&#65533;&#65533;)k&#65533;&#65533;&#65533;&#65533;&#65533;c&#422;&#65533;2&#65533;4jw&#65533;)&#65533;&#65533;&#65533;&#65533;&#65533;x&#65533;i&#65533;V&#42370;f&#65533;&#65533;&#65533;z&#65533;B&#65533;&#22034;&#65533;&#65533;&&#65533;&#65533;g9r&#65533;X&&#65533;&#65533;&#285;Z&#65533;&#65533;&#65533;&#65533;&#65533;&#65533;&#65533;6%oj&#65533;&#65533;)&#65533;f*&#65533;&#65533;)&#65533;&#65533;&#65533;&#65533;e&#65533;&#65533;j&#65533;&#65533;*i&#65533;*&#65533;&#65533;&#65533;k&#65533;$&#65533;&#65533;	F&#65533;&&#65533;mnI[&#65533;&#65533;C&#19118;*&#65533;&#65533;*&#65533;&#65533;&#65533;&#65533;*Kvi#~&#65533;&#65533;*ik&#65533;&#65533;s&#65533;*&#65533;&#402;&#65533;v&#65533;Cf&#65533;&#65533;&#65533;&#65533;&#65533;v&#65533;&#65533;&#65533;$&#65533;&#65533;&#65533;f&#1280;&#65533;&#65533;yko&#65533;+&#65533;&#65533;i&#65533;+&#65533;&#65533;&#65533;R(&#65533;&#65533;(&#65533;&#65533;&#65533;&#65533;&#683;&#65533;B&#65533;XnbZ&#65533;(&#65533;+&#65533;&#65533;`e&#65533;SF&#65533;&#65533;&#65533;&#65533;]
&#65533;&#65533;~+&#65533;&#65533;+&#65533;&&#65533;&#353;k{&#65533;&#65533;:&#65533;&#65533;B&#65533;}Z"&#65533;&#65533;l&#65533;bl&#65533;&#65533;&#65533;&#65533;&#65533;&#1205;b&#65533;&#530;&#52122;&#65533;&#65533;&#65533;G&#65533;&#65533;&#65533;&#65533;&#65533;&#65533;&#65533;&#65533;-&#65533;l&#65533;&#65533;&#65533;&#802;&#65533;N&#65533;&#65533;&#65533;l/2!&#65533;v"&#65533;k&#65533;&#65533;&#65533;a&#65533;&#65533;n&#65533;&#65533;&#65533;J%|m&#65533;&#65533;&#65533;&#65533;&#65533;&#65533;&#65533;.-&#65533;*&#65533;F-
&#65533;&#65533;&#65533;&#65533;l&#65533;&#65533;e&#65533;Z&#65533;E&#65533;l&#65533;c.&#65533;+.Eb/&#65533;#&#65533;&#65533;*&#65533;
-&#65533;&#65533;-&#65533;&#65533;&m&#65533;Q&#65533;&#65533;&&#65533;&#1790;&#65533;&#65533;Nn	&#65533;&#1914;&#65533;&#65533;].&#65533;n.&#65533;&#65533;A&#65533;&#65533;&#65533;_ip-(vXZ&#65533;3&#65533;&#9389;f!n&#65533;&#65533;jd&#65533;"&#65533;^*,&#65533;6&#53518;)&#65533;Rn&#65533;Znt&#65533;mbr&#65533;&#65533;^&#65533;&#65533;&#65533;&#65533;6tL&#65533;&#65533;&#65533;&#65533;^&&#65533;&#65533;i&#5037;&#65533;q&#65533;&#65533;&#59774;&#65533;&#65533;&#366;&#65533;&#65533;,&#65533;&#65533;&#65533;&#65533;:&#65533;&#65533;&#65533;&#65533;&#57984;&#65533;Tl&#65533;&#65533;&&#65533;&#65533;&#65533;&#65533;Ui&#65533;n&#65533;Y&#65533;o&#65533;V&#65533;&#65533;&#65533;&#65533;r&#65533;&#65533;&#65533;&#65533;&.&#65533;"-&#65533;vi&#65533;r&#65533;&#65533;~/&#65533;&#65533;&#65533;&#65533;&#65533;&#65533;&#65533;*&#65533;E&#65533;&#65533;&#1922;&#65533;&#65533;h&#65533;"&#65533;&#65533;&#65533;u&#687;&#65533;-&#65533;n&#65533;J&#63378;,&#65533;&#65533;&#65533;6&#65533;&#65533;&#65533;.&#65533;&#65533;&#65533;p&#1382;&#65533;!p&#65533;]&#65533;&#65533;&#65533;x0&#65533;&#65533;&#65533;*wIp&#65533;>&#65533;&#65533;&#65533;&#65533;&#65533;&#65533;&#1135;;.&#65533;&#65533;-z&#65533;&#65533;&#65533;&#65533;&#65533;&#2030;&#65533;&#65533;n&#65533;&#65533;Gq
O&#65533;&#65533;P&#65533;&#65533;7&#65533;[&Ob7&#65533;y,&#65533;&#65533;E=o&#65533;bo&#65533;q&#65533;&#65533;.&#65533;F&#65533;r&#65533;&#65533;;&#65533;G&#65533;?&#65533;&#65533;-ly&#65533;w&#65533;&#1478;q&#65533;z&#65533;&#65533;-&#65533;/&#65533;&#65533;&#65533;&#65533;"&#65533;^&#65533;N`A&#65533;a`&#65533;q&#65533;&#65533;q&#1777;\2O&#65533;Vy&#65533;&#65533;]q&#65533;&#65533;%&#65533;&#65533;&#65533;<&#65533;&#65533;C&#65533;C&#65533;d&#65533;08&#65533;!2"'2&#65533;j)q&#65533;q&#65533;&#65533; &#65533;&#65533;.&#65533;iS&#65533;	[&#65533;%o&#65533;/g&#65533;_&#65533;'&#65533;l&#65533;2#&#65533;&#65533;&#65533;&#65533;&#65533;H^&4J&#65533;?&#65533;&#65533;+&#65533;r&#65533;&&#65533;&#65533;G&#65533;-&#65533;&#65533;1&#65533;&#65533;&#65533;.o/&#65533;&#65533;/s93&#65533;&#65533;v3;&#65533;l2&#65533;&#65533;&#65533;m!&#65533;&#65533;&#65533;+&#65533;&#65533;\&#65533;g&#1622;'$?l	&#65533;&#65533;&#65533;6&#65533;2>&#1522;7oo$&#65533;&#65533;&#65533;3/&#65533;r9&#65533;&#65533;&#65533;3sL&#65533;}2&#65533;&#65533;&#65533;vl&#65533;&#65533;2&#65533;&#65533;s+O35?&#65533;w&#65533;5&#65533;&#65533;&#65533;&#65533;4	&#65533;&#65533;s@&#65533;ehv&#65533;&#65533;:"B+&#65533;B3&#65533;C&#65533;3D&#65533;&#354;&#65533;\&#44147;&#65533;]4&#65533;z&#65533;Fo4G&#65533;&#65533;nH+JtIO&#65533;&#65533;@JO5pK&#65533;&#65533;&#65533;%htA&#65533;tM?m	&#65533;m%&#65533;4Y;&#65533;N&#65533;tO&#65533;P?&#65533;>)&#243;)O0R&#1011;&#65533;&#65533;&#65533;1&#65533;&#65533;&#1681;&#65533;&#65533;&#65533;@	P5U_u&#65533;@&#65533;&#65533;Vsub/&#65533;#/&#65533;M&#65533;4N&#65533;5:#&#65533;l&#1377;bqct&#65533;m&#65533;y&#65533;3&#1013;&#65533;+&#65533;&#65533;{&#65533;&#65533;&#65533;%&#65533;AA&#65533;@a&#65533;&#65533;%;l&#502;J&#65533;&#65533;J&#65533;tV3&#65533;"*(n&#65533;rz&#65533;.&#65533;&#65533;&#65533;&#945;X&#65533;pC&#65533;u&#65533;q&#65533;&#65533;&#65533;&#65533;&#65533;G3&#65533;&#65533;&#65533;&#65533;\&#65533;5=&#65533;g&#65533;&#65533;6^&#65533;t,&#65533;&#65533;&#65533;&#65533;&#65533;&#1777;@&#65533;l&#65533;vU[5	6o&#65533;&#65533;b&#65533;&#65533;c&#65533;p&#65533;7q&#65533;q#w:&#65533;&#65533;:3ws;&#65533;&#65533;&#65533;5&#65533;&#65533;pR_&#65533;o&#65533;&#65533;&#65533;i&#65533;^&#1747;&#256;	l&#65533;48rO&#65533;xG&#65533;x&#65533;Jcu6&#65533;&#65533;&#65533;&#65533;n&#65533;mc&#65533;&#65533;o&#65533;|&#65533;X&#65533;w}g@~&#170;&#65533;d&#65533;[@&#65533;&#65533;&#65533;{m&#65533;&#65533;w|6h&#65533;&#65533;&#65533;47&#65533;wv&#65533;&#65533;&#65533;&#65533;&#65533;&#65533;&#65533;C;&#65533;&#65533;OxxO&#65533;l&#65533;6&#65533;&#65533;&#65533;&#65533;&#65533;&#65533;z39&#65533;p&#65533;&#65533;&#65533;&#65533;&#65533;&#65533;&#65533;W&#65533;&#65533;&#65533;]8&#65533;&#65533;&#65533;&#1277;&#65533;t&#65533;x&#65533;H&#65533;Ffg&#65533;8&#65533;&#65533;&#65533;Oj&#65533;&#65533;&#65533;V&#65533;5&#65533;&#65533;&#65533;y9K8&#65533;&#65533;9y&#65533;t
&#52114;c8&#65533;&#65533;&#65533;&#65533;&#65533;&#65533;$&#65533;x&#65533;Oy&#65533;8&&#65533;7&#65533;g9&#65533;&#65533;&#65533;&#65533;(&#65533;&#65533;g&#65533;&#65533;&#65533;R&#65533;n&#65533;/-&#65533;x&#65533;&#65533;&#65533;&#65533;&#65533;&#65533;&#65533;9&#65533;7&#65533;m&#65533;&#65533;&#65533;&#65533;&#65533;7&#65533;&#65533;&#65533;&#65533;&#65533;z&#65533;&#65533;51s&#65533;&#65533;&#65533;&#65533;V&#65533;\&#65533;&#65533;P+&#65533;&#65533;f&#65533;&#65533;&#65533;&#65533;&#65533;&#65533;5c:^&#65533;@&#65533;n&#65533;&#65533;w:&#65533;S&#65533;U_&#65533;-&#65533;&#65533;&#65533;&#65533;&#65533;&#65533;&#65533;&#65533;&#65533;&#65533;z&#65533;K&#65533;X&#65533;z&#65533;&#65533;&#65533;'7&#65533;g;fG&#65533;&#65533;&&#65533;&#65533;:&#65533;Wz5&#65533;&#65533;&#65533;&#65533;&#65533;S&#65533;&#65533;G@{&#65533;SxK&#65533;&#65533;&#65533;.&#65533;&#65533;&#65533;3&#65533;&#65533;&#65533;&#65533;?;|G&#65533;&#65533;W;&#65533;_;&#65533;&#65533;%.&#65533;&#65533;+&#65533;&#65533;&#65533;zo&#65533;&#65533;&#65533;&#65533;h7&#256;&#65533;&#65533;&#65533;&#65533;&#65533;;&#65533;Cx&#65533;&#65533;{&#65533;z%&#65533;<n&#65533;s&#65533;&#65533;;;&#65533;&#1265;&#65533;&#65533;3&#65533;&#65533;|&#65533;&#65533;&#65533;<D&#65533;i;&#65533;P&#65533;&#65533;&#65533;V&#65533;&#65533;Zw&#65533;C&#65533;&#65533;&#65533;&#65533;{&#65533;w&#65533;[&#65533;&#359;&#65533;|&#65533;&#65533;+&#65533;j&#65533;&#65533;&#65533;=&#65533;&#47636;&#65533;<&#603;&#65533;&#65533;'VZ&#499;&#65533;+&#65533;1&#65533;&#65533;&#65533;,*wX26z&#65533;&#65533;o]&#65533;&#65533;2&#65533;&#65533;&#65533;V&#65533;}&#65533;&#65533;&#65533;x&#65533;&#65533;&#1703;&#65533;&#65533;;&#65533;&#65533;&#65533;;&#65533;#=&#65533;=&#65533;&#65533;&#65533;7=&#65533;G&#65533;&#65533;&#65533;\&#65533;&#65533;&#65533;r&#65533;(&#1403;k&#65533;_&#65533;'&#827;&#65533;&#65533;&#65533;&#65533;&#65533;z){'&#65533;&#65533;{l'&#65533;&#1015;&#65533;&#65533;S>&#65533;[&#65533;&#65533;;&#65533;,&#65533;&#65533;}&#65533;&#65533;&#65533;je&#65533;/&#65533;|&#65533;&#65533;&#65533;C&#65533;Gp&#65533;+9:&#65533;&#65533;&#65533;&#65533;&#65533;3&#65533;&#247;&#65533;L&#65533;v&#65533;&#65533;@&#65533;S|&#65533;}&#27901;&#65533;&#65533;&#65533;JW&#65533;
&#65533;3@&#65533;~&#65533;&#65533;&#1863;u&#65533;&#65533;&#65533;&#65533;>&#1495;y&#65533;'&#65533;&#65533;&#65533;&#65533;t+/Gk&#65533;&#65533;&#65533;>&#65533;&#65533;&#65533;T&#65533;&#65533;&#65533;&#65533;
7&#65533;_&#65533;&#65533;&#65533;&#65533;&#65533;&#65533;;a&#65533;&#65533;h*&#65533;&#65533;3&#65533;&#65533;Z&#65533;&#65533;{&#65533;&#65533;&#65533;2&#65533;&#65533;&#65533;&#65533;&#65533;f&#65533;1xpL&#65533;	6&#65533;&#65533;bD&#65533;,xcF&#65533;9r&#65533;2&#65533;&#65533;&#464;YH&#65533;&#65533;b&#65533;&#65533;UX&#65533;tIfL&#65533;R&#65533;&#1292;rgN'OtBa&#65533;&#65533;&#65533;G&#65533;Mb&#65533;HR&#65533;K&#65533;q&#65533;T&#65533;&#65533;6^&#65533;&#65533;pkV[!tm&#65533;&#65533;W&#65533;	&#278;5{v+Y&#65533;\&#65533;Rp{&#65533;D&#65533;;~&#1333;&#707;&#65533;{&#65533;R&#65533;&#65533;o&#1979;=&#65533;;&#65533;o&#65533;&#65533;7F&#65533;&#65533;&#65533;V=d&#65533;sf&#857;-k&#65533;
v&#65533;B0&#65533;G&#65533;&#1448;&#65533;i&#1387;5&#65533;q&#65533;:Nl&#65533;k&#65533;&#1334;}{uG&#65533;&#65533;&#65533;&#65533;m1&#65533;&#65533;&#1915;E7&#65533;2er&#65533;/&#65533;&#996;&#65533;&#65533;g&#65533;&#65533;A&#65533;&#65533;&#65533;j&#65533;&#65533;&#1783;O&#65533;Z&#65533;&#65533;&#1584;h&#1482;%F}Z&#65533;&#65533;'&#65533;&#65533;Zbna&#65533;&#65533;&#65533;&#65533;&#65533;?y&#65533;d&#65533;&#65533;&#65533;?&#65533;&#65533;&#65533;&#65533;S,&#65533;#&#65533;&#65533;&#65533;,	>#!b&#65533;3&#65533;5&#1666;&#65533;&#65533;B&#65533;&#65533;m6&#65533;&#65533;0&#65533;	G&#65533;D&#65533;@&#65533;P&#65533;&#65533;3&#65533;&#65533;[n&#65533;&#26395;Q&#65533;y&#1705;&#65533;&#65533;&#65533;Q&#65533;;&#65533;||&#65533;&#65533;/=&#65533;&#65533;$&#65533;"&#65533;\/A&#65533;&#65533;&#65533;&#65535;&#65533;R&#65533;&#65533;&#65533;&#65533;&#65533;?&#65533;&#65533;dL&#65533;%3&#65533;&#65533;&#65533;j&#65533;+9s&#65533;&#65533;T&#65533;M63&#65533;&#65533; 1dM&#65533;;&#65533;&#65533;E,&#65533;O&#65533;.BR&#65533;={c&#65533;&#1041;^&#65533;Q&#65533;Di&#65533;&#65533;&#65533;q&#1329;:{&#65533;&#65533;Gb&#65533;&#65533;&#65533;T&#65533;&#65533;&#65533;&#65533;&#65533;,D%&#65533;3'9&#65533;K&#65533;&#65533;&#65533;S&#65533;&#65533;A&#65533;,&#65533;:&#65533;T&#828;&#65533;&#65533;&#65533;&#428;u&#65533;!&#65533;TsO:=&#65533;#@&#65533;&#272;&#65533;;&#65533;&#333;&#65533;@W,&#65533;O&#65533;*&#65533;&#65533;&#65533;g&#65533;5&#65533;PD]&#65533;&#65533;n&#65533;&#65533;:I'&#65533; YS&#65533;M&#65533;&#65533;&#65533;vG&#65533;&#65533;]R&#65533;:&#65533;V5&#65533;&#1388;&#644;2&#1469;&#65533;k&#65533;2\^x;&#65533;&#65533;&#65533;&#65533;1&#65533;-&#65533;&#1676;&#65533;]&#65533;Yf&#65533;&#65533;&#65533;&#1748;&#65533;&#65533;bg&#1788;&#65533;&#65533;&#65533;&#65533;s&#838;&#65533;&#65533;8&#65533;+&#65533;&#65533;&#65533;[GU&#65533;&#65533;p&#65533;&#65533;\K1u&#65533;&#65533;&#65533;u7&#65533;xu&O&#65533;}U&#65533;&#65533;L&#65533;&#65533;U&#65533;&#65533;&#65533;&#65533;WiU&#65533;&#65533;&#65533;&#65533;&#65533;i"E&#65533;b&#65533;&#65533;&#65533;j/&#65533;X&#65533;;&#65533;O&#65533;&#65533;&#65533;Z/&#65533;&&#65533;EmO&#65533;6&#65533;Y~&#65533;&#22606;&#65533;&#65533;r&#65533;6Wh&#65533;kn&#65533;Sw&#65533;LrgP&#1602;o&#65533;&#65533;&#65533;$&#65533;`RW0&#65533;&#65533;&#65533;i&&#65533;&#65533;&#65533;&#65533;N&#65533;&#65533;&#65533;K&#65533;&#65533;&#65533;?&#65533;Zk&#65533;&#65533;&#65533;&#371;&#65533;&#65533;&#65533;sA&#65533;F&#65533;d&#65533;&#65533;f&#65533;&#65533;F&#65533;&#65533;v$\~&#65533;&#65533;&#1693;&#65533;a&#65533;t'7Ro&#65533;s&#65533;:^&#65533;&#65533;*&#65533;p&#65533;&#65533;&#1347;&#137;&#65533;&#65533;&#65533;)&#65533;[]?&#65533;&#65533;\&#65533;&#65533;&#42237;&#65533;&#65533;&#65533;O&#65533;^t&#65533;&#65533;&#65533;&#65533;7&#65533;3&#65533;&#65533;&#65533;&#65533;N}&#65533;&#65533;&#65533;&#65533;1&#65533;&#65533;e&#65533;&#65533;&#65533;&#65533;&#1861;&#65533;&#1477;&#65533;wu&#65533;>\r&#331;&#65533;&#65533;ZIO&#65533;&#692;&#65533;&#65533;%7C&#65533;&#65533;&#65533;W=&#65533;<c&#65533;&#65533;&#65533;B&#65533;&#65533;&#65533;i&#65533;&#65533;&#65533;&#65533;,G!&#1236;&#65533;|&#65533;C_&#65533;&#65533;&#65533;>&#65533;~&#65533;&#65533;d&#65533;&#65533;&#65533;0&#65533;&#65533;+&#65533;&#65533;&#65533;&#65533;&#65533;&#65533;&#65533;&#65533;_&#65533;b&#65533;;&#65533;0&#65533;jQ&#65533;H&#65533;q&#65533;a&#65533;&#65533;&#65533;&#65533;=&#65533;t&#65533;&#45188;P7B&#65533;&#65533;}'D!&#65533;VX&#65533;&#65533; S:&#65533;&#2031;&#65533;&#65533;&#65533;&#65533;&#65533;&#65533;9&#1823;{&#65533;&#445;&#65533;HB&#65533;&#65533;A$J0&#65533;\"&#65533;&#65533;"&#65533;	Dh&#65533;CWE&#65533;]&#65533;[&#65533;&#65533;"&#65533;&#65533;.~&#65533;a&#65533;&#65533;&#65533;'&#65533;C&#65533;q&#65533;j&#65533;&#65533;$yGI&#65533;&#65533;1&#65533;l`+VJ&#65533;&#65533;&#65533;y&#65533;&#65533;&#65533;&#65533;J'Jq&#65533;!,&#65533;&#65533;&#65533;D6&#65533;)td&#65533;&#65533;Bz2&#65533;&#65533;&#65533;&#65533;?2&#65533;&#1048;&#65533;+&#65533;&#856;&#65533;&#638;-&#65533;t$&#65533;4S&#65533;J&#65533;)&#65533;&#65533;&#65533;&#65533;cYH*&#1202;&#65533;&#65533;&#65533;e.&#65533;#b&#65533;R~-&#65533;$'&#65533;&#65533;I&#65533;&#65533;&#792;&#65533;$O2&#65533;&#65533;&#65533;ws&#65533;&#65533;'A&#65533;Ii>&#65533;&#65533;&#65533;5&#65533;M&#65533;m&#65533;&#65533;C(!&#65533;NDN&#65533;&#65533;&#65533;T!&#65533;&#65533;YQ&#65533;fg&#65533;&#65533;&#65533;&#65533;=&#504;O7F&#65533;f&#172;g&#1224;&#65533;|z&#65533;&#65533;P&#65533;J&#65533;&#65533;C&#65533;N&#65533;&#65533;o &#65533;&#65533;Ti&#65533;Y&#65533;2&#65533;&#65533;&#65533;&#65533;)KCZ&#65533;m&#65533;k&#65533;P#:Q&#65533;&#65533;M&#65533;F&#65533;e&#65533;$u&#65533;Nh&#65533;,,&#65533;&#65533;=&#65533;XRw&#65533;&#65533;&#65533;o&#65533;&#65533;WR&#65533;&#65533;&#65533;}&#65533;/hMmzS&#65533;r&#65533;&#1769;&#65533;%$5&#1313;B&#65533;(9&#65533;&#65533;Tr6&#65533;&#65533;@"&#65533;:&#65533;&#65533;&#65533;N}F&#65533;S&#65533;'U+&#65533;8&#65533;&#65533;E&#65533;-&#65533;&#65533;b&#65533;
&#642;&#65533;rN&#65533;kK&#65533;&#1463;&#65533;T&#65533;Q&#65533;&#65533;&#65533;DE	&#65533;&#65533;&#65533;t:&#65533;&#65533;&#65533;6&#65533;&#65533;&#1768;&#65533;&#65533;2&#65533;rh&#65533;b&#65533;
&#65533;<e&#65533;P&#65533;	&#65533;lc&#65533;X&#65533;F&#65533;-A&#65533;j9&#802;&#65533;&#65533;9&#65533;Z!&#65533;)b&#65533;&#65533;&#65533;\&#65533;EJ&#65533;\Mmj&#65533;N&#65533;&#65533;&#65533;&#65533;&#65533;&#65533;kyD&#65533;&#1694;W&#65533;\=i&#65533;&#65533;[&#65533;v&#65533;&#65533;&#65533;d&#65533;&#65533;&#65533;&#65533;&#65533;&#65533;~$&#65533;|&#65533;&#65533;M&#65533;&#65533;Wuu&#1728;&#65533;&#65533;X&#65533;&#65533;`&#65533;x&#65533;&#65533;j9&#65533;&#65533;&#206;w&#65533;&#65533;E/T&#65533;&#65533;&#65533;^&#1597;&#65533;5&#65533;E5&#65533;~&#65533;&#65533;&#65533;s&#65533;&#65533;&#65533;d&#65533;l2&#65533;fAhb&#65533;&#65533;h&#65533;6&#65533;&#65533;&#65533;&#65533;*&#65533;&#422;&#65533;&#65533;Rd&#65533;.&#64549;?^&#65533;&g&#65533;&#1742;f&#65533;H&#65533;&#65533;&#65533;V&#65533;&#65533;&#65533;P.^&#65533;&#65533;E&#65533;&#65533;&#65533;&#65533;&#853;&#65533;K&#65533;&#65533;&#65533;&#65533;8&#65533;Qg&#65533;&#65533;&#65533;pK>2x&#65533;k&#65533;MN&#65533;&#65533;&#65533;&#65533;{&#65533;&#65533;Z$;&#65533;&#65533;s&#65533;&#65533;&#65533;&#65533;l&#65533;&#65533;&#65533;Y4&#65533;&#65533;z&#65533;-&#65533;5&#65533;&#3246;&#65533;&#65533;&#65533;]3&#65533;&#65533;&#65533;-4S&#65533;l^&#65533;,&#65533;&#65533;&#65533;&#65533;&#65533;&#65533;"&#637;&#65533;&#65533;p&#65533;&#65533;&#65533;&#65533;&#65533;&#65533;Nr&#65533;&#65533;&#65533;&#31943;F&#65533;M}&#65533;E3&#65533;)Gy4&#65533;u&#65533;Q&#65533;&#65533;&#65533;&#65533;&#65533;~0&#65533;&#65533;<&#65533;&#65533;&#1657;&#65533;&#65533;t&#65533;&#65533;&#65533;&#65533;&#65533;l&#65533;@<&#1011;`&#65533;&#909;x&#65533;&#65533;.&#65533;&#65533;
&#65533;&#65533;&#65533;&#65533;&#65533;&#65533;k&#65533;&#65533;[&#65533;&#872;&#65533;&#65533;R&#65533;&#65533;&#65533;&#65533;L&#65533;&#65533;E&#65533;tz/&#65533;&#65533;j&#65533;&#1245;&#65533;0&#65533;&#65533;&#65533;gN{&#65533;~&#65533;dg&#65533;g&#65533;n{&#65533;-&#65533;&r&#65533;&#947;&#65533;&#65533;&#65533;W&#65533;8&#65533;\,&#65533;&#65533;&#65533;&#1397;.&#65533;&#65533;u&#65533;H&#65533;):&#65533;T&#65533;o4&#65533;&#128;{&#65533;&#1816;o&#65533;F&#65533;&#65533;p>&#65533;&#65533;9Mge&#65533;R&#65533;&#65533;&#65533;&#65533;&#65533;&#65533;k&#65533;F&#1768;N5&#65533;&#65533;&#65533;p&#65533;'Z&#65533;m&#65533;&#65533;&#65533;zq&#65533;f&#65533;&#715;N&#65533;v&#65533;]c&#65533;&#65533;&#65533;R&#65533;|A&#65533;R&#65533;&#65533;&#65533;&#65533;&#65533;&#65533;4,;&#65533;&#65533;&#65533;#&#65533;&#65533;N&#65533;n&#65533;&#65533;i&#65533;&#65533;&#30563;)&#65533;n&#65533;n{&#65533;&#65533;&#65533;H/&#65533;n&#65533;&#65533;G&#65533;&#65533;&#65533;&#1837;K&#65533;&#65533;&#65533;+&#65533;&#65533;&#65533;&#65533;G&#65533;&#58680;&#65533;&#65533;;&#65533;T9`A&#65533;ib&#65533;]&#65533;jO;&#65533;;&#65533;yj&#65533;&#65533;.&#65533;&#65533;&#65533;G?&#1441;&#65533;&#65533;&#65533;yxDzZ&#65533;-&#65533;&#65533;&#65533;r<&#65533;i&#65533;&#65533;&#65533;&#65533;>&#65533;&#256;&#65533;w>`}=&#65533;&#65533;&#65533;&#65533;&#65533;&#65533;fe_&#65533;&#65533;9&#65533;&#1506;| &#65533;&#65533;&#65533;w&#65533;&#65533;}1&#65533;&#65533;]&#65533;~&#65533;`+&#65533;6V&#65533;wD&#65533;&#65533;>&#65533;c/{&#65533;&#65533;&#65533;&#65533;9&#65533;-&#65533;&#65533;\O&#65533;&#65533;Uo7eP&#65533;x&#3827;&#65533;&#65533;in#_&#65533;&#65533;';&#65533;l&#65533;&#65533;&#65533;&#2018;O&#65533;&#65533;&#65533;&#65533;&#65533;&#65533;&#65533;N&#65533;&#65533;P&#65533;&#65533;&#65533;&#65533;&#65533;&#65533;&#65533;&#65533;^&#65533;&#744;&#65533;&#65533;x&#65533;&#65533;,
I&#65533;&&#65533;.;&#65533;&@&#65533;,&#65533;X&#65533;&#65533;&#65533;O&#65533;P&#65533;yN-`&#65533;or&#65533;&#2022;o&#65533;m&#65533;&#65533;&#65533;<&#65533;&#65533;Z&#65533;N&#65533;C&#65533;|
&#65533;&#65533;[ &#65533;&#65533;&#1863;&#65533; M&#65533;n&#65533;&#65533;&#65533;&#65533;xm&#65533;&#65533;c&#65533;-&#65533;"/&#65533;Te&#65533;&#65533;&#65533;&#65533;&#65533;&#65533;&#65533;&#65533;&#65533;&#65533;&#65533;v&#65533;&#65533;&#897;&#65533;KOz0	&#65533;l5H&#65533;8	&#65533;&#65533;&#65533;&#65533;&#65533;io&#65533;	&#65533;L&#65533;&#65533;&#65533;.&#65533; &#65533;1&#65533;&#65533;&#65533;&#65533;&#65533;&#65533;&#65533;S&#1724;p[&#65533;a0&#65533;BO&#65533;PmC&#65533;&#65533;&#65533;&#65533;&#65533;&#1034;Ro&#65533;&#65533;&#65533;&#233;&#1796;"
&#65533;&#65533;&#65533;1&#65533;O'&#379;&#65533;&#1739;&#65533;&#65533;&#65533;^.&#65533;!&#65533;&#65533;&#65533;0&#65533;a&#65533;&#65533;&#65533;&#65533;8&#65533;P&#65533;0&#65533;&#65533;C&#65533;&#65533;b&#65533;(8&#65533;;&#65533;&#65533; -&#65533;&#65533;G&#65533;&#65533;;&#65533;W&#65533;4M&#65533;<&#65533;)&#65533;p&#65533;&#65533;nq&#65533;$&#65533;&#880;&#65533;P&#65533;`&#65533; 4&#65533;&#65533;&#65533;&#65533;]&#1842;&#65533;&#65533;P&#65533;F&#65533;&#65533;&#65533;+&#65533;t&#65533;&#65533;&#65533;&#65533;e@0&#65533;fp&#65533;`&#246;q&#65533;&#65533;&#65533;=&#1699;&#65533;&#65533;&#65533;&#65533;&#65533;&#65533;5Ow&#65533;&#65533;&#65533;&#65533;0[&#65533;&#65533;[&#65533;$&&#65533;D<&#65533;&#65533;p	&#65533;&#65533;&#65533;&#65533;	Qqn&#65533;&#65533;:&#65533;Q%&#65533;L~&#65533;&#65533;&#65533;&#65533;&#65533;i&#65533;&#65533;&#65533;&&#65533;&#65533;&#65533;&#65533;2"cp&#65533;O&#65533;&#65533;&#65533;f&#65533;RG#7&#65533;&#65533;@&#1161;&#65533;&#65533;GR&#1890;%&#65533;n&#65533;&#65533;%AP&#65533;@N&#65533;&#65533;~6&#65533;m&#65533;&#65533;&#65533;&#1795;&#65533;&#65533;=&#65533;&#65533;''&#65533;-"&#849;-w.&#65533;&#65533;&#65533;#&#65533;r&#65533;$&#65533;&#65533;Q&#65533;&#65533;&#65533;D&#65533;)&#46161;&#65533;&#65533;MQ*&#65533;$]&#65533;&#65533;e&#65533;fq'G&#65533;f&#65533;&#1982;&#65533;&#65533;&#65533;2!!&#65533;-s&#65533;-&#65533;-yq&#65533;
&#65533;&#65533;&#65533;N[&#65533;%&#65533;&#65533;#&#65533;&#65533;&#65533;&#65533;&#65533;&#65533;vM*w&#65533;0&#65533;&#65533;&#1128;&#65533;*&#65533;&#65533;*c3&#65533;x&#65533;&#65533;&#65533;N&#65533;&#65533;,iR'&#65533;r&#65533;&#65533;'&#65533;&#65533;&#65533;|&#65533;>,&#65533;T&#65533;&#65533;T&#65533;.&#65533;&#65533;&#65533;@)&#65533;.M&#65533;&#1786;,&#65533;V1%&#65533;&#65533;Gtm;&#65533;&#65533;l&#65533;&#65533;N@ S,R7H2&#65533;3&#65533;&#65533;&#65533;2Y&#65533;3s.&#1382;&#65533;l&#62000;&#65533;/&#65533;&#65533;9U'1.;&#65533;6;n&#65533;P+&#243;&#467;+&#65533;&#65533;=&#65533;q&#65533;s2P*&#65533;B&#65533;&#65533;2&#65533;3C{.&#65533;N&#65533;?&#65533;&#65533;?QDC&#1324;>&#65533;&#65533;&#65533;
t&#65533;U&#65533;5&#65533;&#65533;&#65533;bf0rW&#65533;&#1204;=s&#65533;S&#1451;=&#65533;Q!+H/t8&#65533;&#65533;&#65533;&#65533; :&#65533;3&#1764;&#65533;:&#65533;DC&#65533;I&#65533;&#65533;&#65533;&#65533;&#65533;&#65533;0&#65533;&#65533;5&#65533;b6&#65533;MA&#65533;cF&#65533;$lh&#566;P'o&#65533;,u&#65533;=&#65533;TH&#65533;4M&#65533;s8&#65533;&#65533;&#65533;\&#1005;L&#65533;(#P&#65533;&#65533;&#65533;&#65533;s&#65533;B&#65533;&#65533;DSQP&#65533;J&#65533;&#65533;&#65533;P&#65533;4f&#65533;\&#65533;!{&#65533;&#65533;n&#65533;={&#65533;L&#65533;SM#53tC&#65533;&#65533;&#65533;\*I&#65533;&#65533;&#65533;&#65533;&#65533;D&#65533;4!`/OCUT&#65533;&#65533;O/0&#15912;6	5P&#65533;&#65533;EU<&#65533;&#65533;rs&#65533;4=&#65533;M)TRsuM-&#65533;H&#65533;)&#65533;&#463;4&#65533;T	&#65533;&#65533;}&#65533;&#65533;vbSU]UU&#65533;&#65533;P]hV_&#65533;w&#65533;L&#65533;&#65533;&#65533;ZRWw5[y&#65533;B;&#65533;N_l&#65533;gI5&#65533;&#65533;&#65533;cJ&#65533;uY&#1493;]&#65533;&#65533;.feH&#65533;Ur4 &#65533;&#65533;&#65533;Vu&#65533;[&#65533;5_&#65533;&#65533;&#65533;&#65533;&#65533;&#65533;&#65533;9&#65533;&#65533;=u9&#65533;\&#65533;&#65533;TU&#65533;&#65533;&#65533;]&#65533;Uos>&#65533;.< T&cq&#65533;zS_&#65533;&#65533;^&#65533;&#65533;&#65533;&#65533;1R&#721;_=V&#65533;&#65533;_K&#65533;&#65533;??&#65533;`?R:&#65533;e&#65533;O&#1397;]&#65533;&#65533;a&#1909;Pa&#65533;0$V&#65533;T&#65533;</&#65533;g&#65533;&#65533;Zo5&#65533;&#65533;SR)1&#65533;.uM+&#65533;G&#65533;&#65533;R/}&#65533;&#65533;&#65533;&#65533;&#65533;e&#65533;S&#65533;&#65533;O&#65533;Qf&#65533;RAi&#65533;f&#65533;kq&#65533;]&#65533;AL&#65533;^e&#65533;^&#65533;I&#65533;$&#65533;&#65533;Ra&#65533;R&#65533;s/Ui&#65533;S[Y&#65533;&#65533;H&#65533;Xk&#65533;#qJ&#65533;&#65533;&#65533;&#65533;&#65533;&#65533;&#65533;e&#65533;&#65533;&#1108;&#65533;R&#65533;v~d4q&#65533;q&#65533;&#65533;&#65533;&#65533;&#65533;&#65533;g&#65533;m&#65533;h%&#65533;7&#65533;1>{&#65533;&#65533;&#560;n&#65533;i&#65533;&#65533;Ia&#65533;'bBe&#65533;&#65533;e&#65533;&#65533;fo&#65533;q&#65533;kc&#65533;P&#65533;u&#65533;v&#65533;&#65533;c2QK&#65533;r&#65533;ig0&#65533;mC3&#1364;s&#65533;&#65533;x&#65533;&#65533;Q5t&#65533;&#65533;DI&#65533;9RbtP&#65533;&#65533;&#65533;dU&#65533;&#1842;vkk7q&#65533;g{&#65533;W{m7beuh&#65533;&#65533;Z&#65533;w&#65533;o&#65533;&#65533;mB7&#65533;&#65533;c&#65533;&#65533;&#65533;n?&#65533;&#65533;h&#65533;6&#65533;mL%&#65533;6z6oi&#65533;z	wf&#65533;Wv&#65533;&#65533;&#65533;k&#65533;?&#65533;&#65533;2 `&#65533;&#65533;&#65533;Q	rwWx9&#65533;m&#65533;&#65533;h&#65533;&#65533;-&#65533;pn&#65533;w&#65533;&#65533;&#65533;&#65533;&#65533;}L&#65533;&#65533;&#65533;&#65533;&#65533;&#65533;&#65533;8&#65533;&#65533;8{&#65533;&#65533;{l1&#65533;<k&#65533;bstm)X&#65533;wus&#65533;&#65533;8&#65533;v&#65533;@&#65533;&#65533;Ty=&#65533;y&#65533;&#65533;w&#65533;o
?&#65533;&#65533;&#65533;oIaY7F[Vg&#65533;&#65533;qV&#65533;&#65533;Fmx!&#65533;7h&#65533;Wx5t&#65533;&#65533;&#65533;R&#65533;&#65533;x98&#65533;&#440;GK&#65533;)cV(pjIf&#65533;L&#65533;T&#65533;8&#65533;&#65533;Jk&#65533;&#65533;&#65533;&#65533;/&#65533;8&#65533;g&#65533;kXG&#65533;2&#65533;&#65533;&#65533;u&#65533;6&#65533;&#65533;&#65533;Xi&#65533;0&#65533;&#65533;xR&#65533;89&#65533;&#65533;z&#65533;&#65533;&#65533;nb&#65533;&#65533;&#65533;&#65533;&#65533;&#65533;&#65533;aW&#65533;&#65533;&#65533;&#65533;q&#65533;8Ji^Q1&#65533;&#65533;&#65533;&#65533;c&#65533;8&#65533;&#65533;&#65533;h&#65533;&#1233;&#65533;&#65533;k&#65533;&#65533;&#65533;a"9&#65533;&#65533;/]&#65533;&#65533;&#65533;&#65533;IG&#1353;&#65533;&#65533;&#65533;&#65533;X&#15383;qC&#65533;{&#65533;&#65533;hp&#65533;/~&#65533;&#65533;v&#65533;&#65533;&#1552;&#1112;878&#65533;2&#65533;h7*&#1622;&#65533;7t9&#65533;&&#65533;&#65533;&#65533;&#65533;&#65533;YTM&#65533;&#65533;;Y&#65533;k&#65533;&#65533;&#65533;&#65533;&#281;&#65533;&#65533;&#65533;Y&#65533;o&#65533;b&#65533;rHw&#65533;&#65533;D&#1434;&#65533;y&#65533;&#65533;&#65533;&#65533;&#65533;&#65533;&#65533;e&#65533;&#65533;&#65533;E&#65533;&#65533;Y&#65533;&#65533;H&#65533;&#1496;&#65533;&#65533;&#65533;&#65533;&#65533;y&#65533;&#24158;3Z1&#65533;&#65533;+&#65533;&#65533;&#65533;g,=Z&#65533;&#65533;&#1602;c&#65533;&#65533;&#65533;&#65533;2&#65533;y~&#65533;&#65533;&#65533;&#65533;&#65533;I&#1490;&#65533;GZ&#65533;z&#65533;&#65533;&#65533;&#38139;&#65533;&#65533;&#65533;&#1442;&#65533;&#65533;&#65533;o &#65533;&#65533;BJd&#65533;E&#65533;&#65533;b&#65533;G&#65533;&#65533;&#65533;&#65533;s&#65533;&#65533;G#@_g&#65533;&#65533;8W&#65533;	&#65533;8[:&#65533;&#65533;&#65533;&#65533;8&#65533;I&#1491;&#65533;&#65533;&#65533;&#65533;Y&#65533;&#65533;&#65533;Wu:&#65533;&#65533;Y&#65533;z&#65533;&#65533;:&#65533;&#65533;&#65533;&#65533;&#65533;&#65533;&#65533;9:&#65533;&#1655;&t&#65533;&#65533;B&#65533;&#65533;&#65533;&#65533;&#65533;9&#65533;&#65533;q&#65533;&#65533;:n&#65533;&#1712;&#65533;3&#65533;v&#65533;&#65533;:+&#65533;z&#65533;<8&#65533;&#65533;&#65533;&#65533;&#65533;X&#65533;&#65533;/&#65533;u&#65533;:&#65533;&#30387;&#65533;&#65533;^&#65533;&#65533;&#1011;&#65533;&#65533;&#65533;=(I&#65533;&#65533;Q&#65533;&#65533;&#1755;!&#65533;33F&{&#65533;&#65533;&#65533;n&#65533;&#65533;&#65533;&#65533;9&#65533;p&#1497;&#65533;&#65533;z&#65533;&#65533;Y&#65533;/&#65533;&#65533;&#48750;&#65533;&#65533;&#65533;C[&#65533;FV&#65533;&#65533;M0&#65533;W&#65533;&#65533;[&#65533;&#65533;&#65533;{&#65533;&#65533;&#1759;[&#65533;g&#65533;&#65533;&#65533;:q&#65533;xD&#65533;&#65533;~'&#65533;&#65533;wz&#65533;&#1005;]&#65533;&#65533;&#65533;&#65533;1z&#65533;&#65533;>V&#65533;1&#65533;&#65533;&#65533;zs&#65533;&#65533;A&#65533;&#65533;&#65533;&#65533;@-&#65533;&#65533;&#65533;[&#65533;[;~&#65533;&#65533;&#65533;Z&#65533;{t&#65533;&#891;&#65533;&#65533;tq&#65533;&#65533;&#25874;&#65533;&#1596;&#65533;&#65533;&#65533;&#65533;T&#65533;&#65533;&#65533;&#65533;&#65533;[&#65533;&#65533;g&#32273;&#65533;+0&#65533;&-&#65533;&#65533;&#65533;&#65533;&#65533;&#65533;H&#65533;&#65533;&#65533;&#65533;|&#65533;	&#65533;&#65533;g&#65533;&#65533;k&#65533;&#65533;WJ&#65533;&#1848;&#65533;&#65533;&#65533;&#65533;&#65533;&&#65533;&#65533;$&#65533;&#65533;3G&#65533;:&#65533;&#65533;&#65533;&#65533;;&#65533;&#1627;&#617;&#1556;i&#675;&#65533;&#65533;?;&#65533;&#65533;&#65533;|&#65533;'O|&#65533;W&#65533;&#65533;m&#65533;&#383;&#65533;m&#65533;&#65533;a&#65533;&#65533;!&#65533;&#65533;	&#65533;&#485;&#65533;&#65533;&#65533;\&#65533;p&#65533;&#65533;&#65533;&#65533;|@&#65533;\&#65533;&#1531;&#65533;&#65533;&#65533;v&#65533;&#65533;&#231;\&#65533;&#65533;&#65533;a&#65533;&#65533;&#65533;6&#65533;W&#65533;&#65533;_&#65533;&#65533;&#65533;&#65533;&#65533;&#65533;<&#65533;&#65533;&#65533;&#65533;&#65533;&#65533;&#65533;@}&#65533;&#515;&#65533;:%[&#65533;5&#65533;%-&#65533;&#65533;&#1499;&#65533;&#65533;&#65533;?&#65533;eE&#65533;&#65533;&#65533;1Ch&#65533;&#65533;&#687;<&#65533;&#65533;&#65533;&#65533;&#65533;&#65533;&#65533;&#65533;&#65533;U&#65533;=&#65533;]{&#65533;}&#65533;Uj&#65533;&#65533;&#65533;1[&#65533;%&#65533;&#65533;W&#65533;&#65533;c&#65533;&#65533;}&#65533;&#65533;/&#65533;&#65533;a&#65533;&#65533;A&#65533;&#603;&#65533;&#65533;&#65533;&#65533;&#65533;&#65533;K&#65533;&#1003;\&#65533;&#65533;&#65533;&#65533;V&#65533;&#65533;{>#&#65533;&#65533;U&#65533;&#65533;i}&#1465;&#1853;|&#65533;{=&#65533;&#65533;&#65533;?&#65533;3&#65533;X&#65533;&#65533;&#591;&#1619;&#65533;&#921;}&#65533;&#65533;}&#65533;&#65533;]&#65533;Gpg&#65533;{c&#65533;&#65533;5t&#65533;&#65533;&#65533;&#1791;}&#65533;&#65533;&#65533;e&#65533;Y&#1042;&#65533;&#65533;&#65533;/&#65533;&#65533;}&#65533;&#65533;&#65533;=&#65533;&#65533;&#65533;m&#937;&#65533;&#65533;]&#65533;&#65533;&#65533;&#65533;]&#65533;&#65533;&#445;&#65533;:&#65533;]&#65533;&#65533;&#65533;&#65533;S&#65533;&#65533;P&#65533;&#65533;&#65533;R&#65533;&#65533;&#65533;&#65533;&#221;&#65533;_&#65533;&#65533;W&#65533;ux&#65533;&#65533;&#65533;&#65533;&#65533;&#65533;G&#65533;&#65533;\&#65533;-=&#65533;&#65533;|&#65533;&#65533;&#65533;}&#1925;&#65533;&#65533;;k&#65533;?&#65533;>B^&#65533;W&#65533;M&#65533;&#19322;h\&#65533;S&#65533;&#65533;=H&#65533;=&#65533;%9&#65533;<&#65533;&#65533;w&#65533;&#1813;(n&#65533;#&#65533;P#&#65533;3o-&#65533;&#65533;^&#65533;}Z&#65533;;^K:&#65533;&#65533;&#65533;&#65533;&#65533;]&#65533;}IN&#65533;&#65533;&#65533;&#65533;v&#65533;&#65533;sQ^&#65533;^&#65533;~&#65533;&#65533;&#65533;}&#65533;&#65533;%}&#65533;Ib&#65533;-&#65533;&#65533;&#65533;&#65533;&#147;&#65533;U&#65533;&#65533;&#65533;~&#65533;&#47032;&#65533;D&#65533;^&#65533;&#65533;&#65533;}&#65533;&#65533;}&#65533;&#65533;S&#65533;&#65533;&#3582;&#65533;}&#65533;&#65533;&#65533;&#65533;e&#65533;&#65533;&#65533;;&#65533;&#65533;E&#65533;&#65533;>&#65533;7}&#65533;&#65533;z&#1291;:&#65533;5&#65533;K@&#65533;&#65533;&#65533;=&#65533;&#65533;Y&#65533;&#65533;`&#65533;&#65533;2&#1847;:&#65533;&#65533;&#65533;&#65533;&#65533;&#65533;-y&#65533;c&#65533;&#65533;&#65533;8&#65533;&#65533;&#65533;&#65533;}&#65533;9&#65533;&#65533;&#65533;>@&#65533;?w`&#65533;&#156;&#65533;&#65533;[&#65533;&#65533;&#65533;&#1647;e&#65533;&#65533;&#65533;~&#65533;&#3713;&#65533;&#65533;&#65533;&#65533;Ww&#65533;Qx&#65533;&#65533;q>&#65533;MB&#65533;&#65533;&#65533;k&#65533;&#65533;!&#65533;&#65533;&#65533;1&#65533;&#65533;&#65533;&#65533;&#65533;&#65533;r&#607;&#65533;o&#65533;&#65533;=W_&#1868;&#65533;?&#65533;&#65533;&#65533;]&#65533;&#476;&#65533;&#65533;&#1304;10;nd&&#65533;T&#65533;&#1903;&#65533;!&#65533;&#65533;-&#1623;&#65533;&#65533;&#65533;&#65533;&#65533;&#65533;&#65533;&#65533;&#65533;&#65533;&#65533;b&#65533;H&#65533;&#65533;&#351;&#65533;S&#65533;J&#65533;&#65533;&#65533;&#1119;&#65533;&#65533;&#65533;&#65533;]&#65533;&#65533;&#65533;n&#65533;&#65533;q&#1816;&#65533;;&#65533;&#65533;&#65533;&#1789;&#65533;}Y&#65533;&#65533;_&#65533;]b+&#65533;&#65533;A&#65533;&#227;&#65533;&#65533;J&#65533;&#65533;&#607;J|&#65533;&#65533;-&#65533;&#65533;&#65533;&#65533;&#65533;&#65533;_&#65533;&#65533;&#65533;&#65533;&#65533;&#65533;n;e&#65533;?&#65533;&#65533;_P&#65533;&#65533;&#65533;9&#65533;&#65533;w?&#65533;&#65533;&#65533;&#65533;&#65533;&#65533;&#65533;?&#65533;&#65533;&#65533;I&#65533;&#65533;]&#65533;&#65533;&#65533;&#65533;&#65533;&#65533;&#65533;&#65533;>&#65533;s<&#65533;&#65533;f&&&#65533;&#65533;&#1141;&#65533;!_&#65533;_&#1981;&#65533;&#65533;1?&#65533;&#65533;&#65533;&#65533;&#65533;>T&#65533;&#65533;&#65533;&#65533;&#2047;&#65533;&#65533;?&#65533;&#65533;&#65533;&#65533;&#65533;]~&#65533;G&#65533;C&#65533;&#65533;K&#65533;&#65533;&#65533;>&#65533;&#65533;G}f&#65533;&#65533;&&#65533;&#65533;&#436;&#65533;&#65533;&#65533;&#65533;-&#65533;q&#65533;}&#65533;&#65533;&#65533;^&#65533;&#65533;&#65533;&#65533;A&#65533;&#65533;&#65533;&#65533;&#65533;&#65533;]^&#65533;]>&#65533;&#65533;&#65533;&#65533;&#65533;&#65533;MuQ&#65533;5&#65533;&&#65533;}&#65533;&#65533;}y&#65533;&#65533;&#65533;&#65533;=&#65533;&#65533;&#65533;&#65533;&#65533;&#65533;&#65533;&#65533;&#65533;&#65533;&#65533;&#65533;&#65533;~&#65533;	&#65533;&#1431;}&#65533;&#65533;&#65533;&#65533;Z&#65533;e&#65533;&#65533;]&#65533;[	?&#65533;&#65533;gXUo/S&#65533;&#457;&#65533;&#1949;&#65533;&#65533;&#65533;&#65533;?&#65533;&#65533;&#65533;=&#65533;&#65533;&#65533;&#65533;&#65533;7&#65533;K&#65533;f&#2001;	&#65533;&#65533;&#65533;&#65533;]>&#65533;Y&#65533;&#65533;]&#65533;&#65533;&#65533;&#403;&#65533;L&#65533;&#65533;/&#65533;&#65533;&#65533;&#65533;&#65533;&#65533;$&#65533;&#65533;&#65533;&#65533;~&#65533;s&#65533;&#65533;/&#2035;&#65533;&#65533;&#65533;2&#415;&#65533;&#65533;K&#65533;&#65533;&#65533;&#65533;&#40682;&#65533;&#65533;&#65533;&#65533;_&#65533;]^&#65533;eyh&#65533;&#65533;_ymP&#65533;&#1629;&#65533;g_&#65533;&#65533;&#65533;( &#65533;}:&#65533;s&#65533;&#65533;&#65533;&#65533;&#65533;&#65533;&#65533;G&#65533;&#65533;&#65533;K&#65533;&#65533;K&#65533;&#65533;&#65533;&#65533;&#65533;l&#65533;&#65533;&#65533;&#720;&#65533;&#65533;&#65533;&#65533;M?&#65533;&#65533;]^&#65533;&#65533;&#65533;o&#65533;&#65533;a{u&#65533;&#65533;&#1859;}/&#65533;_&#65533;&#65533;I&#65533;!^&#65533;&#65533;>&#65533;&#65533;b&#65533;/&#65533;&#65533;&#2031;0&#65533;}_y&#65533;L&#65533;&#65533;K"	AX&#715;&#65533;&#65533;&#65533;&#65533;&#65533;&#65533;&#65533;&#65533;&#65533;^&#65533;&#2015;&#65533;&#65533;&#65533;	&#65533;&#65533;q&#65533;&#65533;&#65533;&#65533;`/&#65533;&#65533;z&#65533;2@y;v&#65533;}&#65533;&#65533;&#65533;&#65533;&#65533;&#65533;&#65533;&#65533;&#65533;&#65533;&#65533;&#65533;&#65533;Gy&#65533;L&#65533;&#65533;Jr&#1495;$sw&#65533;&#65533;&#65533;&#65533;&#65533;&#65533;K&#65533;&#65533;&#65533;&#65533;&#65533;;&#65533;&#472;&#65533;&#65533;&#65533;&#65533;&#65533;&#65533;&#65533;{&#935;&#65533;&#65533;&#65533;?&#65533;&#65533;&#65533;&#65533;&#65533;&#65533;}&#65533;&#65533;Ay&#65533;dJ&#65533;dJ&#65533;/wu7x&#1407;&#65533;]&#65533;&#65533;&#65533;&#65533;&#476;&#65533;&#65533;?&#65533;&#1620;&#65533;w&#65533;&#877; @y&#65533;&#65533;&#65533;&#65533;&#65533;&#65533;&#65533;>&#65533;E&#1907;&#65533;&#65533;&#65533;&#65533;J&&#65533;&#65533;dJD&#65533;J$Iwi.&#65533;&#65533;&#65533;&#65533;&#65533;&#65533;&#65533;~&#65533;&#65533;_&#65533;2=&#65533;&#65533;~&#65533;&#65533;y;&#65533;&#65533;&#65533;&#65533;&#65533;&#1918;&#65533;/&#65533;&#65533;&#65533;&#65533;&#65533;_?:kJ&#65533;&#65533;*&#703;+mx&#65533;^&#65533;&#65533;&#65533;M&#65533;&#65533;}&#65533;&#65533;&#65533;&#65533;W;&#65533;4&#65533;&#65533;&#65533;O5A!&#65533;_&#65533;s&#65533;&#65533;/&#65533;&#65533;&#65533;&#65533;&#65533;&#65533;_`<&#65533;J&#65533;E+&#65533;&#65533;&#65533;&#65533;&#65533;&#65533;&#65533;&#65533;]>&#65533;	&#65533;&#65533;M_&#65533;&#65533;_&#65533;&#65533;&#65533;&#65533;&#65533;i["&#65533;u&#65533;&#65533;!&#65533;&#65533;&#1802;&#65533;&#65533;u&#65533;&#65533;&#65533;{&#65533;&#65533;_y&#65533;LT`2&#65533;?&#65533;aJ&#65533;J&#264;&#65533;?&#65533;B&#65533;X"&#65533;&#65533;&#65533;&#65533;&#65533;G&#65533;&#65533;&#65533;&#65533;	&#65533;&#65533;&#65533;&#65533;&#65533;&#65533;&#65533;w&#177;&#65533;&#65533;{[&#65533;&#65533;p1&#1738;&#65533;&#65533;s&#65533;&#65533;&#65533;&#65533;q&#65533;&#65533;&#65533;&#65533;gJ?&#65533;&#65533;&#65533;&#65533;pFw&#65533;&#65533;cU&#65533;9/&#65533;&#65533;&#65533;_~&#65533;M_&#335;_&#65533;&#65533;y%&#65533;I&#65533;9l&#65533;J!&#1930;}&#65533;&#65533;&#65533;&#65533;&#65533;&#65533;&#65533;&#65533;&#65533;q&#65533;&#65533;&#65533;U`J&#65533;dJ&#65533;dJJ&#65533;U&#65533;&#65533;W&9&#65533;&#65533;&#65533;&#65533;&#65533;&#65533;&#65533;&#65533;&#65533;N&#65533;&#65533;M_&#65533;k&#65533;&#65533;&#65533;>&#65533;&#65533;ie&#65533;&#65533;_&#65533;Om,A3&#65533;&#65533;3&#65533;&#65533;+&#65533;&#65533;{?&#65533;&#607;&#65533;?&#65533;aJ&#65533;&#65533;p&#65533;_&#65533;&#65533;&#65533;&#65533;	&#65533;&#65533;e|&#65533;O&#65533;&#65533;M&#65533;&#65533;]^&#65533;&#65533;&#65533;&#65533;Q&#65533;'|&#8500;&#65533;5&#1546;&#65533;;&#65533;&#65533;&#65533;&#65533;{?&#65533;&#65533;I&#65533;dJ&#65533;&#65533;p&#65533;&#65533;U&#65533;%&&#65533;Cy&#65533;&#65533;&#65533;SZ&#65533;&#65533;
&#65533;&#65533;M&#65533;&#65533;]&#65533;&#65533;W~[&#65533;&#65533;Q&#65533;M&#65533;X3&#65533;}&#65533;&#65533;}&#65533;&#65533;&#65533;&#65533;&#1239;&#65533;&#65533;&#65533;&#65533;&#65533;&#65533;V&#65533;&#65533;p&#65533;J&#65533;&#65533;Z&#65533;~&#65533;&#65533;&#65533;&#65533;&#65533;&#65533;&#65533;v&#65533;_;&#65533;a&#65533;;&#65533;&#65533;&#65533;&#65533;M&#65533;&#65533;&#65533;&#65533;&#65533;?&#65533;I&#65533;i{&#65533;P8&#65533;_&#65533;&#65533;&#522;&#65533;&#65533;&#65533;&#65533;&#65533;C=&#65533;s&#65533;&#65533;In&#65533;&#65533;&#65533;&#65533;&#65533;&#65533;&#65533;&#65533;&#65533;p&#65533;_'xyQ&#65533;&#1846;&#62195;&#65533;&#65533;&#65533;&#65533;Z&#65533;&#65533;&#65533;&#65533;&#65533;&#65533;&#65533;M&#65533;&#65533;]&#65533;&#65533;&#65533;?&#65533;&#65533;9 !&#65533;
&#65533;,&#65533;h&#65533;!(  #!)  !  !"$"$*$&0%(,&('&)0(&*)*,*,2,.8-0/-05.280/501424:56@58>6:A86>86@89>:=C<>H<@F>AI@AGBDLDFPEHNEIQHINJLTLNXLPVNQYPQWRT]TV`TX^UYbW\hY\e[^i\`g]ak^cp`dmcfpeisflxhlujnykpvlq|ns&#65533;pt~qv&#65533;rxty&#65533;v{&#65533;x|&#65533;y}&#65533;{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367;&#65533;&#560;&#65533;&#369;&#65533;&#562;&#65533;&#65533;&#65533;&#65533;&#435;&#65533;&#694;&#65533;&#1079;&#65533;&#1015;&#65533;&#1080;&#65533;&#952;&#65533;&#1081;&#65533;&#379;&#65533;&#828;&#65533;&#1278;&#65533;&#1598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5	H&#65533;&#65533;&#65533;&#65533;*\&#65533;P&#65533;&#199;#j6&#65533;"&#331;=i&#65533;&#561;&#65533;G&#65533;Cr&#65533;&#65533;&#65533;&#195;>&#65533;&#65533;&#65533;e&#65533;E/c&#65533;&#65533;&#65533;&#65533;bF&#65533;m&#65533;$&#627;&#65533;O&#65533;8&#65533;Z&#65533;&#65533;hQ&#65533;HY&#1385;&#65533;&#65533;M&#65533;4&#65533;B&#65533;J&#65533;j&#1188;'Q&#65533;&#65533;u&#65533;&#340;_&#65533;&#65533;&#65533;*&#65533;&#65533;A&#65533;h9&#65533;]&#65533;&#65533;&#1782;?{&#65533;
E&#65533;&#65533;&#1850;'&#65533;&#65533;&#65533;&#65533;&#65533;&#977;y&#65533;
&#65533;&#65533;&#65533;L&#65533;L&&#65533;&#65533;&#65533;&#11792;#/6&#65533;Pr&#1443;&#65533;&#65533;f&#65533;\&#65533;(&#1929;c&#65533;j%:&#65533;&#65533;&#37006;&#998;^&#65533;&#1453;&#65533;&#65533;&#65533;c&#65533;fM&#65533;&#65533;&#65533;&#1784;g#4L&#65533;&#65533;&#65533;N&#65533;&#65533;&Y&#65533;'&#65533;&#923;Z.&#65533;&#65533;&#65533;&#65533;X/?7Y&#65533;&#65533;&#1342;&#65533;&#65533;k&#65533;~&#65533;w&#65533;u&#65533;&#65533;&#65533;&#65533;&#65533;Ul&#65533;&#65533;&#1231;o&#65533;7K&#25285;&#65533;&#65533;&#1873;&#65533;&#65533;'&#65533;&#65533;&#65533;&#65533;&#65533;&#65533;WM&#65533;&#65533;sKx&#1665;&#1581;&#65533;&#65533;&#65533;&#1669;&#480;z&#65533;A&#65533;&#65533;&#65533;&#65533;&#65533;&&#65533;U&#65533;&#65533;&#65533;}	&#65533;&#65533;j{&#65533;&#65533;V&#65533;#N&#65533;&#65533;&#65533;	4&#65533;&#65533;>B&#65533;v&#65533;&#65533;&#65533;w&#65533;&#65533;&#65533;&#65533;&#65533;&#600;&#65533;W&#65533;9(&#65533;n&#65533;)&#65533;XK$jX[&#65533;&#65533;y&#481;c4Z&#65533;$k(FT&#65533;-VI&#65533;?&#65533;&#65533;c&#65533;&#65533;&#65533;&#65533;&#65533;)`&#65533;)&#65533;wE&#26713;[r&#65533;&#65533;^
&#65533;&#65533;&#65533;n&#65533;Qzs&#65533;{Eg$&#65533;|&#65533;&#65533;&#65533;N5&#65533;&#65533;S&#845;xP&#65533;&#65533;xZ&#65533;j6&#65533;h&#65533;&#65533;~&#65533;&#65533;&#65533;VJ&#26964;&#65533;&#1958;%&#65533;&#27104;&#65533;Y&#65533;&#65533;&#65533;z&#65533;]AV&#65533;&#65533;&#65533;}&#65533;&#65533;X;&#65533;&#65533;b&#65533;&#65533;}ek&#65533;&#65533;&#65533;(&#65533;&#65533;*&#65533;'&#65533;&#65533;H&#65533;*&#1572;&#65533;k
l&#65533;&&#65533;&#65533;&#65533;6&#47923;&#65533;&#65533;	&#65533;*Qg^&#65533;fk&#52620;
&#65533;&#65533;&#65533;&#65533;y'&#65533; &#65533;&#682;&#65533;&#65533;j&#65533;h&#65533;zkJA&#65533;&#65533;&#65533;P&#65533;&#65533;&#65533;&#65533;&#65533;&#65533;&#65533;W &#65533;>n&#65533;&#65533;,&#65533;&#65533;&#1322;&#65533;o&#65533;&#65533;&L&#65533;&#65533;]>&#65533;%&#65533;&#65533;]&#65533;N&#65533;j&#65533;&#65533;&#65533;&#65533;&#65533;a&#65533;H&#65533;&#65533;&#65533;Z&&#65533;&#65533;e&#65533;^&#65533;&#65533;&#65533;(&#65533;&#65533;&#65533;&#65533;&#65533;l0&#65533;&#65533;J*&#65533;{V&#65533;;&#65533;8&#30513;&#65533;7&#65533;&#65533;3&#65533;&#65533;&#65533;&#811;&#65533;&#65533;&#65533;&#65533;k&#65533;&#65533;!G&#65533;_&#65533;&#65533;&#65533;l,&#65533;@&#65533;&#65533;OSM&#65533;+Xg&#65533;&#65533;&#65533;\3l&#65533;&#65533;/&#65533;-&#65533;&#1554;^;&#65533;&#65533;&!hs&#65533;Z&#65533;m&#65533;&#65533;?-w'g&#65533;&#65533;&#65533;&#65533;*&#65533;&#65533;:&#65533;&#65533;xhe&#65533;-&#65533;&#65533;&#65533;9&#65533;+&#65533;'~8&#65533;&#65533;h&#65533;GNv+&#65533;[&#65533;&#65533;&#65533;C&#65533;A&#65533;j7&#65533;&#65533;&#65533;,&#65533;&#65533;&#65533;,&#65533;&#65533;&#65533;&#65533;cZ&#65533;7&#65533;j&#65533;&#65533;zg+g&#65533;8&#65533;&#65533;&#65533;&#65533;&#492;&#65533;&#1526;o&#65533;&#65533;w/&#65533;+&#65533;&#65533;&#65533;2/O:&#65533;&#65533;.&#65533;r&#65533;&#65533;'{&#65533;&#65533;Id&#65533;&&#65533;&#65533;&#65533;&#65533;&#65533;[&#65533;&#65533;5&#65533;N~&#65533;]^&#65533;&#65533;&#65533;W>&#65533;&#65533;&#65533;&#65533;J1&#65533;&#65533;&#65533;b&#65533;&#65533;&#65533;&#65533;Nz&#65533;&#65533;&#65533;X&#65533;&#65533;&#65533;&#65533;&#65533;&#65533;+#u*v&#265;&#65533;j1&#65533;:|&#20704;aA&#65533;&}&#65533;`&#65533;&#65533;&#510;&#65533;&#65533;&#65533;Y>RZ&#65533;&#65533;&#65533;&#65533;&#65533;&#65533;&#65533;l$T&#65533;V&#65533;&#65533;&#65533;w&#65533;r&#65533;'&#65533;4&#65533;ed	t&#65533;&#65533;&#65533;&#65533;	~&#839;&#65533;&#65533; &#65533;&#65533;X5&#65533;=&#65533;\&#65533;&#65533;%&#65533;r&#65533;&#65533;;&#65533;&#65533;&#65533;?&#65533;&#65533;;&#65533;&#65533;a@5&#65533;&#65533;&#704;&#65533;:&#65533;&#65533;&#65533;&Z&#65533;&#65533;hL&#65533;&#65533;&#65533;&#65533;!q&#65533;&#65533;C&#65533;u&#65533;&#65533;&#65533;h!iX&#65533;&#65533;&#65533;>V&#65533;y&#891;&#65533;&#65533;&#65533;-Auq;&#65533;&#65533;Qch&#65533;&#65533;&#65533;m&#65533;&#65533;%II7Z&#65533;E&#65533;`&#65533;H&#65533;&#65533;:&#65533;&#65533;v&#65533;&#65533;&#65533;&#65533;0QB&#65533;Lg"&#1668;&#65533;EV&#65533;&#65533;hx&#65533;&#65533;}*I&#65533;Z&#65533;&#1153;&#1530;d1&#65533;&#65533;&#65533;&#65533;&#65533;q0K&#65533;<8JR&#65533;,f&#65533;{&#65533;&#65533;&#65533;hJWaLN{<&#65533;q~&#65533;&#65533;j&#65533;&#65533;&#65533;&#65533;f/5I8Z&#65533;&#65533;&#65533;&#65533;&#65533;&#65533;%&#65533;RL)&#65533;S3]&#65533;&#65533;g&#65533;&#65533;E&#65533;&#278;sA&#65533;z&#65533;&#65533;&#65533;&#807;>&#65533;&#65533;&#65533;K&qa&#65533;Z4SH&#65533;*f&#65533;N&#65533;&#65533;&#65533;8&#65533;&#65533;&#65533;&#65533;&#65533;&#65533;J%&#65533;&#65533;PuI&#65533;Q&#65533;&#552;&#65533;&#65533;&#65533;}z&#1302;&#65533;&#65533;&#65533;$!B&#576;JmN?&#65533;g&#65533;&#65533;iE&#65533;&#65533;v&#65533;$&#65533;&#65533;D&#65533;7&#796;&#65533;k&#65533;&#65533;bd&#65533;g&#65533;&#65533;ze&#1320;P;J&#1313;&#65533;&#65533;H=&#65533;G&#65533;R&#65533;&#65533;}&#65533;&#65533;&#65533;$(&#65533;&#65533;&#928;&#65533;&#65533;g&#65533;&#65533;eNe&#65533;&#65533;S.&#65533;Y&#65533;&#65533;h&#65533;3&#65533;R&#65533;&#65533;v&#65533;&#1314;n&#65533;&#65533;I&#1383;[&#65533;J&#65533;I&#65533;r&#65533;Y&#65533;+&#65533;&#65533;JN:f2&#65533;m&#65533;
yf&#65533;:&#65533;c['+&#65533;&#65533;$N!G&#65533;!['&#65533;&#65533;&#65533;d&#65533;hkRs&#65533;&#1657;&#181;&#65533;&#65533;&#65533;1&#65533;&#1477;&#65533;E&#65533;i&#65533;5&#65533;&#65533;S&#65533;&#65533;W&#65533;&#65533;3&#65533;&#65533;&#613;%&#65533;&#556;Q#C&#65533;&#65533;&#65533;V&#65533;l&#65533;&#65533;h&#65533;:\&#65533;&#65533;&#65533;&#65533;U)7Q+&#65533;|*a9{&#65533;`&#65533;+:&#65533;!&#65533;l|T&#65533;&#65533; 3&#65533;L&#65533;&#65533;&#65533;&#65533;&#65533;o3&#65533;&#65533;
&#65533;&#65533;&#365;&#65533;y&#1259;&#410;&#65533;&#65533;&#65533;&#65533;kS=*&#65533;&#65533;&#65533;lT&#65533;&#65533;j&#65533;&#65533;2Z&#65533;oxIb&#65533;&#65533;V&#65533;s]/Q&#65533;&#65533;Q&#65533;&#65533;V&#65533;f/.&#65533;\&#663;&#65533;&#65533;T&#65533;,&#65533;k&#65533;&#65533;&#65533;&#65533;&#65533;h&#65533;&#65533;5&#65533;&#65533;&#65533;&#65533;'&#65533;&#65533;'&#65533;eI=&#786;&#65533;&#65533;&#65533;&#65533;&#65533;5&#65533;[&#65533;&#1688;&#65533;&#65533;%n&#65533;w&#65533;&#65533;~&#65533;&#65533;&#65533;&#65533;aA<_&#65533;&#65533;f&#65533;a&#65533;N&#65533;	R"a#`O|&#65533;[Y&#65533;&#65533;u&#65533;&#65533;&#65533;e.c&#65533;&#65533;&#65533;&#65533;k&#65533;&#65533;&#65533;&#65533;2&#65533;&#65533;&#65533;	>s5&#65533;ZX&#65533;:&#65533;&#65533;&#65533;V&#65533;U?l&#65533;&#65533;>&#65533;R*&#65533;3&#65533;x&#65533;N2&#65533;&#65533;6&#65533;&#533;&#65533;g&#878;&#65533;&#65533;l53&#65533;&#1404;hF+Z&#65533;l&#65533;5U&#763;4[&#65533;&#65533;&#65533;U&#1628;5&#65533;&#65533;&#65533;R&#257;v&#65533; F&#65533;&#65533;A&#65533;&#1320;~&#65533;&#65533;/=&#65533;K&#65533;z&#65533;&#65533;&#65533;	ha\$&#65533;&#65533;&#884;dmS&#65533;&#65533;&#65533;&#65533;Bf&#1283;&#65533; L&#65533;&#65533;b&#884;~&#65533;&#65533;9Jl&#65533;&#65533;&#65533;&#65533;&#65533;&#65533;&#65533;&#65533;#v9&#65533;I&#65533;ss&#65533;g_@&#65533;d&#65533;&#65533;>v&#65533;&#65533;=&#65533;r&#65533;&#65533;&#65533;5&#433;[&#65533;,&#65533;*&#725;&#65533;&#65533;N&#65533;&#65533;U[d&#65533;&#65533;&#1975;k&#644332;<&#65533;P&#1617;q&#65533;7&#65533;&#65533;M&#65533;s\&#65533;g&#65533;&#65533;s+&#65533;d/X&#65533;O8&#65533;H&#65533;m&#65533;&#65533;&#65533;&#65533;]&#65533;jA&#65533;;&#65533;&#65533;E/$N&#65533;&#65533;&#65533;i&#65533;fw&#65533;&#65533;&#65533;\&#65533;&#65533;&#65533;(&#65533;9&#65533;&#65533;|n[&#46413;P&#65533;*&#65533;&#65533;R&#65533;&#65533;;S"&#1719;#&#136;&#65533;;&#65533;&#65533;&#65533;G^&#65533;#&#65533;&#65533;2oz&#65533;&#65533;s&#65533;&#65533;[&#65533;P&#65533;z&#285;.a}&q&#220;&#65533;&#65533;&#65533;WS&#65533;&#65533;R&#65533;&#65533;&#65533;	L&#65533;
`,}&#65533;`:&#1527;>&#65533;&#65533;C&#65533;&#65533;R&#506;&#65533;&#65533;&#65533;w&#65533;}&#65533;]m&#65533;&#65533;.v&#65533;&#65533;Zuz&#65533;&#65533;lt_C &#65533;&#65533;(D&#65533;&#65533;[&#65533;=&#65533;R&#65533;&#65533;&#65533;&#65533;&#65533;s&#65533;&#65533;x&#1532;&#65533;!&#65533;&#860;;&#65533;&#65533;;.,x&#65533;Z`&#65533;&#65533;&#65533;Fo&#65533;&#65533;3Q&#65533;B&#65533;&#65533;&#65533;}&#65533;&#65533;&#65533;&#1859;>&#65533;u&#65533;&#65533;EO&#65533;u&#65533;&#65533;&#65533;&#65533;&#65533;1&#65533;&#65533;jz&#65533;&#65533;&#65533;&#65533;&#65533;&#65533;&#65533;H&#65533;&#65533;&#65533;&#65533;&#65533;&#65533;Qa{&#65533;&#65533;&#65533;&#65533;&#1533;&#65533;&#65533;3&#65533;p&#65533;&#65533;&#65533;&#65533;;&#65533;&#65533;&#65533;&#65533;&#65533;&#65533;&#65533;&#719;&#65533;&#65533;&#65533;&#65533;inG&#65533;&#65533;mf}&#995;&#65533;bL\"&#65533;K&#65533;&#65533;&#65533;&#65533;~)6~"&#65533;&#65533;&#65533;7h&#65533;6s&#65533;Gl^&#65533;~vwi5&|&#65533;&#65533;y&#65533;p'&#65533;Ga&#65533;T?&#65533;l&#65533;&#65533;zr&#65533;Wth{&#65533;P}@Y&#65533;&#65533;&#65533;Q&#1989;h4G&#65533;28&#65533;y&#65533;&#65533;&#65533;&#65533;&#65533;&#65533;@&#65533;~"&#65533;5?&#65533;e&#65533;U^&#65533;&#65533;<&#65533;&#65533;&#65533;&#65533;n&#65533;&#65533;}&#65533;}}0&#65533;&#65533;&#65533;8n&#65533;&#65533;~>hj&#65533;&#65533;&#65533;:&#65533;&#65533;_xen&#65533;&#65533;t&#65533;&#65533;GjH&#65533;Mw&#65533;G&#65533;0&#65533;t&#65533;^h&#65533;$&#65533;&#65533;&#65533;FY&#65533;u&#65533;ZHl/&#65533;&#65533;&#65533;&#65533;l&#65533;&#65533;&#65533;&#65533;4&#65533;[Xx&#65533;|&#65533;&#65533;Gi&#262;a5&#65533;-&#65533;&#65533;&#65533;}&#65533;&#1026;+X&#65533;v&#65533;&#455;&#65533;&#65533;d&#59784;&#65533;&#65533;s~&#65533;&#65533;&#65533;&#65533;X&#65533;o&#65533;'|x|B&#65533;&#65533;&#65533;&#456;a&#65533;&#65533;L%&#65533;&#65533;A$3E&#65533;
&#65533;&#65533;
,&#65533;&#65533;8{&#65533;Gy&#65533;&#65533;o&#65533;&#65533;&#65533;8&#65533;&#65533;&#65533;.h&#65533;&#65533;&#65533;&#65533;8&#65533;&#65533;&#65533;&#599;~5|&#65533;&#65533;&#65533;'&#65533;&#65533;&#65533;']q&#65533;X&#65533;k&#459;&#65533;2	&#65533;&#65533;&#65533;b&#65533;8&#65533;&#65533;P&#65533;O&#65533;t'&#65533;&#65533;'wW&#65533;&#65533;j&#65533;&#65533;wh&#65533;&#65533;&#65533;&#65533;&#65533;&#65533;&#65533;&#65533;`&#65533;y&#65533;w&#65533;&#1549;&#65533;,a&#65533;&#65533;i&#65533;&#65533;H&#65533;&#65533;&#65533;&#65533;&#65533;P&#65533;&#65533;Q&#65533;q&#65533;	v&#65533;"yt&#65533;&#65533;x&#65533;w|VWYI&#65533;&#463;&#65533;&#530;+9&#65533;>xc9&#33463;&#1544;&#65533;&#65533;&#65533;8&#65533;&#65533;&#65533;8&#65533;&#65533;*3q&#65533;By&#65533;V&#65533;p&#65533;H&#65533;&#65533;&#65533;6&#65533;&#65533;&#1044;&#65533;P&#65533;&#65533;`&#65533;PmP&#65533;m&#1026;&#65533;r&#65533;&#65533;o&#65533;&#65533;`&#65533;wy`&#65533;t&#65533;(&#65533;&#65533;m;r&#65533;&#65533;2	&#65533;g&#65533;{6x:&#65533;e&#65533;xa&#65533;&#65533;^&#65533;&#65533;&#65533;&#65533;z&#65533;&#65533;|&#1623;&#65533;&#65533;&#65533;z&#65533;&#65533;&#65533;&#65533;X&#65533;e&#65533;&#65533;}&#65533;&#65533;@`j9`0&#1605;&#65533;&#65533;&#65533;&#65533;&#65533;l&#65533;i&#598;&#65533;vo}e.#@&#65533;B&#38372;Y&#65533;I&#65533;z&#65533;&#65533;&#65533;&#65533;&#65533;y&#65533;&#65533;&#65533;!Y&#65533;x&#65533;&#65533;&#65533;&#65533;a&#65533;6&#65533;&#65533;&#65533;a	&#65533;b)&#65533;&#65533;&#65533;&#65533;&#65533;&#65533;rTg&#65533;$g&#65533;&#65533;y&#65533;&#65533;7&#65533;&#65533;hj&#65533;$d&#65533;E&#65533;&#65533;D!&#65533;	l&#65533;&#65533;x&#65533;&#65533;&#65533;&#1629;&#65533;&#65533;&#65533;&#65533;&#65533;&#65533;&#65533;9&#65533;&#65533;&#65533;p0&#65533;I&#65533;dP&#65533;&#65533;a(y&#65533;&#65533;&#65533;&#65533;&#65533;&#1627;&#65533;&#65533;o7&#65533;.I&#65533;&#65533;)p&#65533;Y&#65533;&#65533;^&#65533;&#65533;&#65533;&#65533;&#65533;&#65533;[&#65533;Y&#19598;&#65533;y&#65533;}	&#65533;&#65533;9&#65533;&#65533;I&#65533;&#65533;y&#65533;&#65533;"&#65533;a&#65533;&#65533;&#65533;Ye&#65533;&#65533;&#65533;,&#65533;&#65533;&#65533;&#65533;&#65533;9&#65533;**~&#65533;	&#65533;&#65533;&#65533;0&#65533;*&#65533;&#65533;&#65533;&#65533;wX&#65533;&#65533;i&#65533;&#65533;h31&#65533;8B=:&#65533;Bj&#65533;&#65533;&#599;z&#65533;HZJ&#65533;&#65533;I&#676;p&#65533;P&#671;&#65533;&#150;&#65533;#*&#65533;+*&#65533;5:rS&#65533;&#65533;&#65533;)&#65533;I&#65533;[&#65533;&#65533;fz&#65533;g&#65533;&#65533;c&#65533;&#65533;h&#65533;hj&#65533;;*.&#65533;&#65533;C&#65533;&#65533;4A&#65533;u&#660;yI&#65533;&#65533;&#1636;~&#65533;&#65533;N&#65533;&#65533;&#65533;&#65533;*&#65533;O
&#65533;&#65533;&#65533;&#65533;&#65533;	_&#65533;&#65533;&#65533;&#65533;&#65533;t+J`&#65533;&#65533;[&#65533;G&#65533;az&#65533;lu&#65533;&#65533;&#65533;&#65533;&#65533;&#65533;&#65533;&#65533;&#65533;&#65533;&#65533;&#65533;&#65533;&#65533;&#65533;&#65533;&#65533;&#65533;s
y&#65533;&#65533;B&#65533;&#65533;LY&#65533;&#65533;`&#65533;&#65533;&#65533;&#65533;&#65533;&#65533;Z&#65533;&#65533;z&#65533;&#65533;&#65533;&#65533;s&#65533;&#65533;&#65533;l@&#65533;&#65533;
&#65533;&#65533;
&#65533;&#65533;&#65533;&#65533;&#65533;&#65533;&#65533;&#65533;&#65533;b&#65533;&#1701;&#65533;Z&#65533;&#65533;&#65533;^z&#65533;&#65533;ZO`s&#65533;&#65533;&#65533;&#65533;&#65533;*&#65533;&#65533;j&#65533;PY&#65533;&#65533;&#65533;&#65533;&#65533;&#599;a&#65533;&#65533;Z&#65533;&#65533;z&#65533;&#65533;&#65533;&#65533;&#40622;o P&#65533;&#65533;!
&#65533;"&#65533;&#65533;&#65533;Z&#65533;&#65533;:&#65533;&#65533;&#65533;&#65533;&#65533;&#65533;&#65533;&#65533;&#687;&#65533;&#65533;&#65533;&#65533;Z&#65533;&#65533;&#65533;9&#65533;I&#65533;)j&#65533;J&#65533;	&#65533;&#65533;z&#65533;U&#65533;&#65533;&#65533;&#65533;&#65533;I&#65533;&#65533;&#65533;&#65533;{&#65533;&#49841;&#1774;v&#65533;f&#65533;d &#65533;&#65533;&#65533;&#65533;&#65533;
&#65533;&k&#65533;`z&#65533;*&#65533;&#65533;,&#65533;&#65533;;&#65533;&#65533;n&#65533;&#65533;&#65533;&#65533;&#65533;
6&#65533;{&#65533;&#65533;&#65533;&#65533;&#65533;&#65533;&#65533;&#65533;&&#65533;&#65533;i&#65533;G&#65533;&#65533;B;&#65533;D[&#65533;&#65533;o&#65533;J&#65533;&#65533;t"&#65533;&#65533;-&#47910;&#539;&#1315;&#65533;)&#65533;X&#751;&#65533;&#65533;<2&#65533;&#65533;&#65533;&#65533;&#48361;)&#65533;&#65533;Z&#65533;?&#65533;h&#65533;&#65533;jk&#65533;&#150;&#65533;k&#65533;p&#65533;&#65533;&#65533;&#65533;&#65533;I&#65533;&#65533;L&#65533;qo7&#65533;&#65533;&#1576;&#65533;j&#65533;y&#65533;&#65533;T&#65533;&#65533;(&#65533;n'&#65533;_	y|&#65533;&#65533;Z&#65533;'&#65533;&#65533;&#65533;:&#65533;&#65533;&#65533;&#65533;_&#65533;Ii&#65533;:&#65533;&#65533;y&#65533;&#65533;&#65533;&#65533;&#65533;&#1785;k&#1757;&#65533;&#65533;
&#65533;A&#65533;&#65533;{&#65533;&#65533;K&#65533;&#65533;&#65533;&#65533;<&#490411;&#65533;z&#1780;&#65533;&#65533;&#65533;&#65533;&#65533;&#65533;&#65533;&#65533;&#65533;Z&#65533;&#65533;&#725;&#65533;&#65533;&#65533;iAsQ&#65533;4&#65533;&#65533;&#65533;&#65533;&#65533;&#65533;&#65533;&#65533;H9&#65533;h&#1782;&#65533;;&#65533;&#65533;K&#65533;&#65533;;&#65533;&#1291;&#65533;$1&#65533;*&#65533;&#65533;&#65533;r&#65533;&#65533;&#65533;&#65533;;&#65533;,&#65533;f&#65533;&#1080;&#65533;&#65533;w&#65533;&#65533;&#1787;R&#1768;&#65533;&#65533;&#65533;Y&#65533;n&#65533;&#283;&#65533;&#523;&#65533;A&#65533;&#65533;K&#65533;&#65533;[&#65533;&#65533;;&#65533;g&#1788;&#65533;&#65533;*&#65533;&#1371;\&#65533;|&#65533;&#65533;;&#65533;&#65533;{&#65533;&#1995;&#65533;&#65533;&#65533;&#65533;&#65533;&#65533;&#65533;&#65533;+&#65533;&#65533;&#65533;x&#65533;&#65533;&#65533;&#702;7&#629;I&#65533;&#65533;J&#65533;&#65533;*&#65533;&#65533;&#65533;&#65533;K&#65533;&#65533;&#65533;&#65533;&#128;&#65533;+,&#65533;p&#65533;&#65533;0&#65533;&#65533;4\&#65533;3|&#233;k&#65533;&#65533;K&#65533;&#65533;&#1789;<&#65533;&#65533;&#65533;&#65533;&#38651;{+&#65533;&#65533;&#65533;&#65533;&#65533;&#65533;&#65533;5&#65533;&#65533;&#65533;&#65533;&#65533;3&#65533;&#65533;I&#65533;&#65533;{&#65533;%&#828;H
V,.&#65533;&#65533;6&#65533;&#65533;2&#65533;&#65533;`&#65533;8&#65533;d&#1835;&#65533;*&#65533;:&#830;?,&#65533;&#65533;&#1786;?&#65533;&#65533;A&#829;J&#65533;&#65533;*&#65533;&#65533;&#65533;&#65533;+&#65533;@L&#65533;!&#65533;&#65533;+&#65533;&#65533;&#65533;U&#65533;&#65533;&#65533;+&#65533;~j&#65533;al&#65533;7&#65533;,&#396;&#65533;&#334;<&#65533;e&#65533;&#65533;&#65533;L&#199;&#65533;&#65533;o,&#279;L&#65533;&#65533;k&#65533;&#65533;&#65533;&#65533;o&#65533;r@L&#65533;x&#65533;g&#65533;&#65533;&#65533;A|\&#65533;&#65533;&#65533;+&#65533;-L&#566;Z&#559;&#65533;&#699;Z&#65533;[&#65533;&#568;&#65533;&#762;&#593;,&#65533;h,&#473;&#65533;>&#65533;&#65533;>&#65533;&#65533;&#65533;&#65533;&#65533;
&#65533;v|&#483;&#65533;i&#65533;@&#65533;&#47112;0&#65533;&#65533;&#684;&#1855;&#65533;,&#65533;&#65533;,&#65533;&#65533;&#65533;&#65533;&#65533;<&#65533;C&#65533;&#65533;-\&#65533;&#65533;l&#65533;&#65533;z&#906;&#65533;&#65533;g&#65533;&#65533;&#65533;&#65533;&#1323;&#65533;ml&#65533;<\&#65533;&#65533;&#65533;b&#65533;<&#65533;&#65533;&#65533;&#65533;&#65533;&#65533;&#779;K&#65533;&#65533;<&#65533;Ol&#65533;&#65533;&#65533;&#65533;&#65533;Y&#65533;X<&#65533;[&#65533;&#833;&#65533;&#65533;
<&#65533;&#65533;&#65533;&#65533;&#65533;&#65533;|&#65533;&#65533;&#65533;&#65533;&#65533;&#65533;&#65533;&#65533;&#65533;&#65533;&#65533;&#65533;&#65533;&#65533;&#65533;&#65533;&#65533;&#65533;&)&#65533;&#65533;M&#65533;&#65533;{=&#65533;-&#65533;&#65533;&#65533;&#1066;&#65533;&#65533;=&#1275;&#65533;&#65533;&#65533;2&#65533;&#65533;&#65533;&#65533;9&#65533;&#65533;&#65533;>M&#65533;&#65533;&#65533;&#65533;?&#65533;&#65533;&#65533;&#65533;&#65533;&#65533;&#65533;l&#65533;M&#65533;&#65533;:&#65533;&#65533;&#65533;&#65533;/&#65533;&#65533;&#65533;p@&#65533;&#65533;&#65533;}&#65533;4]&#65533;`|&#65533;Z&#65533;&#65533;rl&#65533;:&#1908;q<&#65533;f}&#65533;&#65533;\&#1339;&#65533;&#65533;&#65533;&#1322;&#65533;~&#65533;&#65533;&#65533;j&#65533;&#875;	&#65533;&#65533;x&#65533;&#65533; &#65533;&#65533;[=&#65533;f&#65533;&#65533;Y&#65533;[&#65533;=&#65533;&#65533;;&#65533;&#1416;&#65533;&#969;=&#65533;r&#65533;&#65533;n&#65533;&#65533;KM&#65533;&#65533;&#65533;*&#65533;&#65533;Q-&#65533;&#65533;}&#65533;U&#65533;&#65533;&#65533;&#323;&#65533;&#1632;]&#65533;|&#65533;&#65533;6&#65533;&#65533;&#65533;l&#65533;b]&#65533;d]&#1419;&#65533;&#1710;&#65533;&#65533;&#65533;G&#65533;%&#65533;&#656;]&#65533;b&#65533;&#65533;]&#65533;&#65533;&#65533;&#1659;&#65533;&#1758;&#65533;&#65533;&#65533;&#65533;&#65533;&#65533;&#1637;M&#65533;&#65533;&#65533;&#946;&#65533;&#1705;&#65533;&#1260;&#65533;&#65533;&#65533;&#65533;&#65533;&#65533;&#1459;]&#849;&#65533;&#65533;&#65533;K&#65533;&#65533;|&#65533;K&#65533;&#65533;&#65533;&#1218;&#65533;&#65533;c&#1955;]&#65533;&#381;&#65533;]<&#65533;&#65533;&#65533;&#65533;&#1706;=&#65533;&#65533;&#65533;&#1932;&#65533;&#65533;&#1423;]&#1874;=&#549;[&#65533;x&#65533;&#65533;&#65533;&#65533;&#65533;&#65533;-&#65533;&#65533;&#65533;&#65533;^}&#65533;&#65533;}&#65533;&#65533;M&#65533;ow&#65533;&#65533;&#65533;&#65533;=&#65533;&#65533;&#65533;&#65533;&#65533;&#65533;-U&#65533;)H&#65533;&#65533;&#1508;&#65533;&#65533;&#65533;&#65533;&#65533;&#65533;&#65533;&#65533;&#65533;&#65533;&#65533;&#1345;m&#65533;&#65533;&#65533;c&#65533;&#65533;&#65533;&#65533;&#65533;
&#65533;&#65533;-&#65533;h&#65533;&#65533;&#65533;&#65533;&#65533;&#65533;&#1845;}&#52245;&#65533;&#65533;[&#65533;*&#65533;&#65533;&#65533;&#187;&#65533;>&#65533;%&#65533;(&#65533;&#65533;&#65533;~&#65533;&#65533;&#65533;&#65533;I&#65533;&#65533;&#813;&#65533;,&#65533;&#65533;T&#65533;&#65533;m&#65533;%+&#65533;	&#65533;&#65533;<&#65533;2&#65533;&#65533;&#65533;&#65533;&#65533;&#65533;NK&#43738;M&#65533;jn&#65533;&#65533;=&#65533;O&#65533;&#65533;&#65533;&#65533;'~&#65533;o&#65533;&#65533;&#65533;&#65533;U^&#65533;S&#65533;&#65533;Y&#65533;&#65533;^^&#65533;^k&#65533;#<&#65533;u-&#65533;<!&#65533;k&#65533;^&#65533;$&#65533;&#65533;r&#65533;&#65533;o&#65533;&#65533;_&#65533;&#65533;&#65533;&#65533;t&#65533;&#65533;yn&#65533;&#65533;&#65533;{~&#65533;&#412;&#65533;&#65533;&#65533;{&#65533;&#65533;&#65533;?&#65533;&#65533;W&#65533;&#65533;&#65533;&#65533;E&#65533;&#65533;s>&#1679;&#1106;&#65533;&#65533;M&#65533;&#943;.&#65533;&#65533;&#65533;&#65533;&#65533;~&#65533;v.&#65533;Z&#65533;&#65533;&#65533;&#65533;N&#65533;4K&#65533;&#65533;&#174;|&#65533;i&#65533;&#65533;.&#65533;&#65533;&#65533;&#65533;&#65533;]&#65533;&#65533;&#65533;&#65533;&#65533;~&#65533;^&#65533;&#65533;^&#65533;x&#65533;&#65533;}&#65533;@&#1893;z&#65533;&#65533;&#65533;&#65533;&#65533;&#65533;W&#65533;&#65533;&#65533;\&#65533;&#65533;&#65533;N&#65533;&#65533;&#65533;&#65533;&#905;&#65533;n&#65533;p&#65533;&#65533;~&#65533;&#65533;&#65533;&#65533;&#65533;Q&#65533;&#65533;&#1902;&#65533;&#65533;h&#65533;&#65533;N0&#1133;&#65533;~&#65533;&#987;&#65533;&#65533;&#65533;N&#65533;&#65533;&#65533;&#65533;&#65533;&#65533;^&#65533;?&#65533;m^&#37918;&#65533;s&#65533;&#65533;&#65533;&#65533; &#65533;&#65533;&#65533;&#1774;&#65533;&#65533;&#65533;&#65533;&#65533;P&#65533;&#65533;&#65533;&#65533;&#65533;&#65533;&#65533;&#65533;&#65533;&#65533;&#65533;&#65533;&#65533;&#65533;&#65533;&#65533;1&#65533;&#65533;&#65533;~&#65533;K&#65533;&#65533;&#65533;"&#65533;&#65533;%&#65533;&#65533;uL&#65533;O&#65533;=&#65533;&#65533;3n&#65533;&#65533;^&#65533;1&#65533;M
&#65533;&#65533;&#65533;@&#65533;&#65533;X&#65533;=&#65533;C&#65533;&#65533;B&#65533;&#65533;#&#65533;&#65533;^&#65533;/&#65533;&#1800;&#65533;&#65533;oLO&#65533;&#65533;[&#65533;&#65533;&#752;~&#65533;&#65533;&#65533;U&#65533;&#65533;&#65533;&#65533;Z&#65533;&#65533;n>&#65533;&#65533;&#65533;&#65533;&#65533;`&#65533;&#65533;9&#65533;#&#65533;&#65533;!-&#65533;L&#65533;&#65533;&#65533;&#65533;P&#65533;&#65533;&#65533;~&#65533;s &#65533;J&#1639;&#65533;&#1892;&#65533;&#65533;&#65533;&#65533;&#65533;~&#1227;&#65533;&#65533;&#65533;.&#65533;&#65533;&#65533;&#65533;/&#65533;&#65533;_&#65533;-&#1340;)&#65533;S!&#65533;&#65533;&#65533;&#65533;&#65533;&#65533;&#65533;&#65533;&#65533;?&#65533;uo&#65533;&#477;&#65533;x&#65533;&#65533;&#65533;&#65533;&#65533;~&#65533;&#65533;&#65533;&#65533;!&#65533;co&#65533;d&#65533;&#1832;&#65533;&#65533;	~&#65533;,&#65533;&#1580;O&#65533;&#65533;&#65533;&#65533;&#65533;&#65533;&#65533;/&#65533;&#65533;o&#65533;D&#65533;&#65533;&#65533;&#64222;&#65533;&#65533;]&#65533;_&#65533;u&#65533;&#65533;_&#65533;&#65533;&#65533;/&#65533;&#65533;O&#65533;&#140;&#65533;m&#23597;&#65533;&#65533;&#65533;&#65533;&#65533;&#65533;&#1327;&#65533;A^&#65533;V&#65533;&#65533;&#65533;&#2033;&#65533;&#65533;&#65533;>&#65533;gt&#928;X&#65533;&#65533;A&#65533;	&#65533;,d(&#65533;&#65533;C0%N&#65533;R&#1122;Ea&#65533;m&#65533;&#65533;&#65533;&#65533;G&#65533;!E&#65533;$Y&#65533;&#65533;I&#65533;&#65533;B&#65533;&#65533;&#65533;*O&#65533;d>&#65533;&#65533;&#65533;&#65533;M&#65533;&#65533;t&#65533;&#65533;&#65533;&#65533;&#65533;AA&#65533;%Zt&#65533;Q&#65533;I&#65533;,&#65533;&#65533;T&#65533;&#65533;Q&#65533;N&#65533;
&#65533;&#65533;U&#65533;Y&#65533;n}&#65533;&#65533;&#65533;W&#65533;l&#166;!H&#65533;&#65533;&#1587;i&#1390;e&#65533;&#65533;[&#65533;	&#65533;
[&#65533;n&#1795;y&#65533;&#65533;&#1751;&#65533;&#1995;^2V68&#65533;a&#265;/>&#65533;&#65533;e&#793;5s&#65533;\(Q&#65533;&#65533;/+&#65533;&#65533;&#65533;sU&#1057;Es%]&#65533;&#65533;&#40553;U&#65533;F-&#65533;5&#1851;&#65533;&#65533;&#65533;E&#65533;"&#65533;`&#1793;u_d&#65533;[&#65533;&#62533;&#65533;&#65533;H&#65533;&#65533;]&#65533;T&#65533;&#65533;y&#65533;e&#65533;>&#65533;j&#65533;>&#65533;3S&#65533;&#65533;GO&#65533;&#65533;&#65533;&#65533;w&#1647;&#846;_~&#65533;&#65533;&#65533;&#1772;WO&#65533;&#65533;&#65533;0&#65533;s&#65533;L&#65533;K&#65533;&#65533;&#65533;&#65533;7nR&#65533;q&#392;&#65533;&#65533;&#65533;9&#30635;&#912;&#870;[&#1082;&#65533;&#65533;&#65533;	&#65533;K&#65533;&#65533;&#65533;2&#65533;&#65533;&#65533;8&#65533;C&#65533;&#65533;S&#65533;&#65533;&#65533;&#65533;>&#65533;PqE-&#65533;&#65533;&#65533;E_$&#65533;7g\&#65533;@%S&#65533;AAz&#65533;&#65533;&#65533;!&#65533;&#65533;3"+&#65533;K&#65533;#-q&#65533;&#65533;<&#65533;=&#65533;&#33810;IG<c"K&#65533;o&#65533;&#65533;\&#65533;&#65533;&#65533;&#65533;&#65533;F2&#65533;4sL&#65533;p&#817;6l&#65533;!&#65533;RB#&#65533;&#65533;sI<&#65533;&#65533;J'&#65533;d+&#1014;*cPB&#65533;&#65533;O>-M&#65533;&#65533;&#65533;Fe&#65533;&#65533;MJ+USu*&#65533;M8;&#65533;SN:C&#65533;3&#65533;(KU&#65533;&#65533;QUP+=4QX&#65533;&#65533;&#65533;J&#65533;<&#65533;V\s&#1397;1&#65533;&#65533;;&#65533;6&#65533;T 53JTdG&#65533;&#65533;&#65533;S&#65533;\&#65533;&#65533;gY}&#1469;V&#65533;&#65533;Xeut&#65533;,&#65533;&#65533;&#65533;]&#65533;w&#65533;\gYe9M&#65533;vXb=5&#65533;&#65533;d&#65533;<&#65533;&#65533;y&#65533;&#65533;&#65533;{&#65533;}&#65533;&#65533;k_&#65533;&#65533;&#65533;&#65533;&#65533;H&#65533;mn&#65533;&#65533;&#65533;n$wa&#65533;f&#65533;@s9IW]a&#65533;mw&#65533;W&#65533;8&#65533;&#65533;-&#65533;@&#65533;_}K&#65533;&#65533;&#65533;&#65533;&#65533;&#65533;W[&#65533;&#65533;}&#65533;`&#65533;&#65533;yf&#65533;&#65533;&#65533;s'&#65533;&#65533;G&#65533;-&#65533;8;=2nwH&#65533;&#65533;0&#65533;h&#65533;&#65533;&#65533;<&#65533;&#65533;<&#65533;&#65533;CTye&#65533;[&#65533;&#65533;H0&#65533;]&#65533;vkFk&#65533;&#65533;k&#65533;Y{&#65533;&#65533;&#65533;&#65533;l&#65533;&#65533;V{&#65533;&#65533;&#65533;&#65533;&#1416;%&#65533;&#65533;b&#65533;&#65533;Nh&#65533;
&#1115;h&#65533;&#65533;&#65533;&#65533;o;&#65533;&yig&#65533;C&#65533;k&#65533;:&#65533;/f%&#65533;j&#65533;S4sm&#65533;+g&#65533;r&#65533;3o[&#65533;&#65533;&#65533;&#65533;s&#65533;M	E&#65533;16&#65533;&#65533;&#65533;Zu&#65533;&#65533;p&#1870;&#65533;`&#65533;&#65533;&#65533;O&#65533;o&#65533;
o&#65533;.&#65533;W&#65533;&#65533;}&#65533;&#65533;M8lf&#65533;&#65533;&#65533;
&#65533;&#65533;&#65533;.9w&#65533;y&#65533;w^&#65533;&#65533;a&#65533;JJ?&#65533;&#65533;w&#65533;&#65533;S&#65533;V&#65533;&#65533;u;&#65533;&#65533;&#65533;v&#65533;&#65533;x&#65533;&#65533;&#1889;=&#65533;&#65533;&#65533;&#65533;&#65533;&#13431;y&#65533;%&#65533;&#65533;&#65533;&#65533;&#65533;7&#65533;&#65533;f$`&#65533;&#65533;&#65533;/s&#65533;#]&#65533;z&#65533;&#65533;@p&#65533;{&#65533;[&#65533;&#65533;6&#65533;&#1553;&#65533;I&#65533;c&#65533;&#65533;8&#65533;&#65533;&#156;!&#65533;&#65533;I\&#65533;&#65533;RB&#65533;-&#65533;~&#65533;ca&#65533;&#65533;5
P&#65533;0&#65533;&#65533;cxC&#65533;:&#65533;E}&#65533;C&#65533;0&#65533;&#65533;&#65533;&&#65533;$:&#65533;K&#65533;&#65533;f&#65533;&#65533;&#65533;&#65533;;L&#65533;&#65533;&#65533;A&#65533;j&#65533;W|&#65533;&#65533;&#65533;&#65533;&#65533;Gy&#65533;&#65533;&#65533;xxF4&#65533;p&#65533;\c&#65533;&#65533;F&#65533;&#65533;Q&#65533;pLc&#65533;x&#65533;D&#65533;&#65533;g&#65533;_5vA.}L$&#65533;&#65533;FE&#65533;&#65533;N-&#65533;^&#1276;&#65533;&#65533;/&#65533;&#65533;xa&#65533;M&#65533;\&#65533;&#65533;4*g&#65533;j&#1828;&7y.P&#65533;R&#65533;&#65533;$&#65533;';y&#65533;&#65533;&#65533;M{|&#65533;0<&#65533;&#65533;&&#65533;&#65533;&#65533; 7&#65533;H[&#65533;&#65533;'l&#65533;yP&#65533;&#65533;r,&#65533;&#65533;&#65533;0&#65533;Id&#65533;&#65533;&#65533;df3&#65533;9&#65533;d&#65533;&#65533;&#65533;k[&#65533;&#65533;I&#65533;&#65533;&#65533;&#65533;&#65533;&#65533;d&#65533;+ai&#65533;Y&#65533;&#65533;&#65533;&#65533;$&#65533;&#65533;n	&#65533;&#65533;&#65533;S&#65533;&#65533;R&#65533;.&#65533;<`fI&#65533;&#228;&#65533;%&#65533;&#65533;L|&#65533;s9&#65533;+&#65533;&#65533;O:S&#65533;&#65533;$(&#1640;&#65533;M&#65533;&#65533;1&#65533;K"&#1018;&#65533;&#65533;&#626;&#65533;&#65533;t&#65533;:&#65533;&#65533;&#906;&#65533;&#65533;O&#65533;,\_&#65533;)&#65533;z&#65533;&#786;&#65533;,EIM
P&#65533;&#65533;&#65533;&#65533;*])KY&#65533;L&#65533;&#65533;&#65533;&#65533;&0&#65533;&#65533;&#65533;U>&#65533;&#65533;&#65533;d&#65533;v:&#908;Z&#65533;&#65533;%&#65533;P&#65533;&#65533;&#65533;9+&#65533;&#65533;'%&#65533;i&#65533;2zA&#65533;&#65533;&#65533;jU&#65533;z&#1366;&#65533;&#65533;&#65533;&#65533;&#65533;j&#1243;&#65533;1&#65533;&#65533;iD%&#65533;&#65533;&#65533;&#1384;cY&#65533;Z}&#65533;8H&#65533;R&#65533;&#65533;tVG&#65533;T&#65533;&#65533;&#65533;&#65533;z&#65533;j_&#65533;&#65533;W&#65533;&#65533;t&#65533;^&#1884;W&#65533;&#65533;q&#65533;&#65533;{+&#65533;Y{Z&#65533;e&#65533;u&#65533;&#65533;n&#65533;*&#65533;V&#65533;*&#65533;&#65533;&#65533;kg&#65533;&#65533;&#65533;&#65533;5U&#65533;{E&#65533;H&#65533;y&#65533;J&#815;+=&#65533;`KP&#65533;V&#65533;&#65533;&#65533;&#65533;&#65533;@&#65533;M&#65533;.&#65533;&#65533;g&#65533;(P%+T&#65533;&#65533;&#65533;&#65533;h&#65533;&#50438;&#65533;Yxr&#1459;&#65533;U.F&#65533;&#1532;&#65533;&#1432;&#65533;&#65533;k[&#65533;O&#49014;r`&#65533;-&#65533;b+&#65533;&#65533;"v&#65533;&#65533;&#65533;Cya&#65533;X&#65533;6&#24019;&#65533;,l&#65533;&#65533;K&#65533;&#677338;mn|&#65533;+Z&#65533;&#65533;y]&#65533;&#65533;3'&#65533;]s&#65533;&#65533;pwq^&#65533;&#65533;&#65533;&#65533;&#65533;EooI&#65533;&#65533;&#65533;&#65533;&#65533;o}&#65533;&#65533;Q&#65533;ZX&#65533;L&#1391;&#65533;&#65533;&#65533;&#65533;"&#65533;&#65533;&#65533;&#65533;O&#65533;&#65533;&#767;&#65533;8&#65533;&#65533;&#65533;#n#&#65533;`&#65533;28&#65533;&#65533;&#65533;&#65533;+&#65533;K
oX&#65533;&#65533;o&#65533;{&#65533;&#65533;&#65533;vX&#526;&#65533;~L&#65533;_&#65533;&#65533;*&#65533;&#65533;n4&#65533;x[&#65533;$&#65533;&#65533;0~&#65533;&#65533;}ze,&#65533;&#1546;&#65533;p&#65533;&#2042;c0&#65533;&#65533;>r&#65533;&#65533;&#1842;&#65533;&#65533;&#563;U(&#65533;&#65533;&#65533;L:Y&#65533;&#65533;&#65533;s&#65533;uD&#65533;&#65533;xu&#65533;&#65533;r&#65533;MS&#65533;&#1518;a&#65533;&#65533;&#65533;\&#65533;CV&#65533;f&#65533;/i&#65533;&#65533;&#65533;&#938;&#65533;&#65533;!p&#65533;&#65533;8s&#65533;)u&#65533;&#65533;cW&#65533;o&#65533;~6'&#65533;&#65533;cB#z~dNu&#65533;}&#65533;G&#65533;&#65533;~_&#23451;a`&#65533;5Y&#65533;:&#1844;V;&#65533;i=_&#65533;&#996;&v&#65533;&#65533;&#65533;ed3I&#65533;&#65533;n&#65533;&#65533;]&#65533;&#65533;g&#65533;i&#65533;c%a&#65533;&#65533;H&#65533;&#1579;&#65533;Q[1&#65533;i9&#65533;&#65533;&#65533;Q&#65533;[n&#65533;&#65533;&#65533;&#65533;M&#65533;&#65533;&#65533;&#65533;&#1072;&#65533;&#65533;&#51358;&#65533;&#65533;&#65533;~v&#65533;&#65533;}&#65533;2W&#65533;&#65533;&#1486;&#65533;S&#65533;&#65533;&#65533;&#65533;&#65533;&#1846;&#65533;&#65533;&#65533;&#65533;M&#65533;_w*&#65533;<&#65533;&#65533;&#65533;&#65533;@&#65533;&#65533;&#65533;&#65533;&#65533;&#65427;&#1294;o&#65533;&#65533;&#65533;&#65533;&#65533;&#65533;&#65533;&#65533;9&#65533;q}_d&#65533;&#65533;&#65533;&#65533;&#65533;/&#65533;b&#65533;&#65533;&#65533;&#65533;<&#65533;&#65533;\&#65533;&#65533;&#65533;3<&#65533;&#65533;&#65533;&#65533;&#65533;&#65533;&#65533;&#65533;&#65533;[&#65533;&#65533;8&#989;&#65533;&#65533;W&#65533;;&#65533;C&#65533;u&#585;|r&#65533;&#65533;:&#65533;*gy&#65533;9=&#65533;&#65533;G&#65533;&#65533;&#65533;&#65533;&#65533;&#65533;e&#65533;bo9&#65533;:&#65533;&#65533;t|O&#65533;&#65533;_&#65533;&#65533;M&#65533;&#65533;r&#65533;zo&#65533;,&#65533;&#65533;]&#65533;/3&#65533;w&#65533;?!#&#65533;#&#65533;]&#65533;-&#65533;t&#65533;U&#65533;&#65533;8&#65533;Y'&#65533;x&#65533;&#65533;u&#65533;&#65533;|&#65533;@&#65533;&#65533;]&#65533;3gd0&#65533;/:&#65533;&#65533;p&#65533;&#65533;{&#65533;2&#302;&#65533;&#65533;&#65533;&#65533;}&#65533;4&#65533;&#65533;&#65533;nur&#65533;&#65533;&#65533;&#65533;&#65533;&#65533;j&#65533;&#65533;&#65533;&#259;]&#65533;&#65533;&#65533;?{&#65533;
&#65533;&#65533;&#65533;;;&#65533;}&#65533;/i&#65533;&#65533;&#65533;&#65533;u&#65533;&#65533;&#65533;D_z&#65533;&#65533;&#65533;G&#65533;&#65533;g7j&#65533;&#65533;v&#65533;l&#65533;&#65533;0>&#65533;&#65533;&#65533;^&#823;&#65533;&#65533;A&#65533;T&#65533;&#65533;&#65533;&#65533;&#65533;V;&#65533;&#65533;r&#65533;&#65533;&#65533;&#65533;e&#1301;&#65533;|&#65533;&#65533;&#65533;&#61447;&#65533;V&#65533;}&#65533;&#65533;&#65533;&#1407;>&#65533;&#65533;&#65533;}&#65533;&#65533;&#65533;&#65533;a2:c&#65533;Y&#65533;=c&#65533;&#65533;&#65533;K?&#65533;&#746;&#65533;;>&#65533;&#1275;&#65533;3&#65533;&#65533;&#65533;&#65533;&#48191;&#65533;[=&#65533;S&#65533;8&#65533;2&#1881;>&#65533;&#65533;&#65533;&#65533;,&#65533;:&#65533;<&#65533;{A&#65533;4&#65533;&#612;&#65533;&#65533;&#65533;&#65533;A&#65533;&#65533;=&#65533;@&#65533;?&#65533;&#65533;&#65533;A&#65533;C&#65533;<A&#65533;CA%l*&#65533;&#65533;AH1&#65533;&#65533;&#65533;&#65533;J8&#65533;+&#65533;s&#65533;,&#65533;	&#65533;&#65533;A1&#65533;An:&#65533;&#65533;c0&#65533;&#65533; &#65533;@"&#312;&#65533;#&#65533;&#65533;&#65533;8&#65533;[&#189;H&#65533; -JzB&#65533;B&#65533;B&#65533;B&#65533;&#65533;&#65533;+&#65533;&#65533;&#65533;s@&#65533;&#65533;&#65533;&#65533;B&#65533;CFdDn&#65533;AQ&#65533;&#65533;4\&#202;&#65533;&#65533;;&#65533;7D&#65533;&#65533;&#1278;9lBB&#65533;C&#65533;&#65533;&#65533;d&#65533;?\&#65533;*,E@&#65533;U\&#65533;A<DWLDE\&#262;rDG&#65533;EZ&#65533;#t&#65533;D&#65533;&#65533;D6l&#65533;K&#65533;&#65533;&#65533;&#65533;T&#65533;M&#65533;=a&#65533;D&#65533;&#65533;Q4&#65533;&#65533;:ET&#65533;&#65533;*dEjT&#65533;W&#65533;lDD&#971;&#361;+&#65533;[&#65533;E&#65533;;/+&#65533;D_&#65533;EK&#413;+&#65533;(FN<FO&#65533;R&#65533;&#65533;fLEi&#65533;&#65533;i&#65533;F,&#65533;&#65533;k&#65533;5n&#65533;&Z&#65533;GL&#65533;E&#65533;&#65533;&#65533;p&#65533;H&#65533;3&#65533;&#65533;&#65533;Ft&#65533;D:t&#65533;wD&#65533;&#65533;G{&#65533;H&#65533;&#65533;&#65533;&#65533;@&#65533;G|&#65533;&#65533;.&#65533;&#65533;n&#65533;@&#65533;H&#65533;&#1289;q$+^&#65533;&#65533;5\&#65533;&#65533;l&#65533;Lt&#527;{&#65533;&#65533;$&#65533;&#65533;Ixd&#65533;1&#65533;Gg&#65533;&#587;&#65533;H&#65533;&#65533;H&#65533;&#65533;G&#65533;&#65533;&#528;&#593;&#578;\
&#65533;RC&#65533;(&#65533;&#65533;[&#65533;
&#65533;iG&#65533;&#65533;IY&#65533;G&#65533;&#65533;I&#65533;&#65533;&#542;&#65533;J&#65533;&#65533;J&#65533;&#65533;&#65533;mJ&#65533;$&#65533;&#65533;&#65533;&#65533;1&#65533;\L&#739;&#65533;)rd&#678;D&#65533;&#65533;L&#65533;N&#65533;&#653;&#65533;&#682;(&#65533;&#492;&#65533;K&#65533;&#65533;&#751;&#65533;&#65533;*K
L&#65533;|&#65533;&#65533;&#65533;&#65533;&#65533;&#24830;&#65533;\&#645;tJ&#65533;&#65533;J&#65533;&#65533;&#776;T0&#65533;&#65533;&#65533;&#65533;K&#65533;&#65533;H&#65533;&#65533;L&#65533;&#65533;&#65533;&#737;4&#65533;&#65533;D&#65533;D&#65533;&#65533;TJ&#65533;|L&#65533;&#65533;6&#65533;/&#668;&#65533;&#1588;&#65533;&#65533;&#892;&#876;&#65533;&#988;&#65533;&#65533;M)M&#65533;K&#65533;a&#65533;&#65533;&#65533;4&#65533;&#65533;4NNYLc&#65533;&#65533;&#65533;3Qi&#65533;-B&#65533;&#65533;tI&#65533;bB{sH&#65533;$9&#65533;&#65533;&#65533;&#65533;&#65533;&#65533;&#65533;D&#65533;,&#65533;&#65533;&#65533;&#65533;	M&#65533;,&#65533;Y&#1310;&#65533;|D&#65533;lN&#65533;\&#65533;&#65533;|K&#1320;+&#1564;&#65533;g&#65533;&#65533;&#65533;|&#65533;&#65533;N&#65533;&#65533;O&#65533;&#65533;&#65533;&#65533;&#65533;Ma&#65533;&#65533;P&#65533;d&#65533;&#65533;\O=ZPmPe&#65533;Xz0&#65533;p&#723;&#65533;&#65533;&#65533;&#65533;;&#65533;&#65533;:&#65533;&#65533;&#65533;&#65533;3&#65533;&#65533;&#65533;d&#65533;&#65533;&#65533;&#65533;,Q&#65533;MQ&#65533;&#65533;&#65533;&#65533;t&#1053;&#65533;&#65533;T&#65533;&#65533;&#778;&#65533;B&#65533;&#65533;@&#65533;&#65533;&#65533;&#65533;P&#65533;M&#65533;&#65533;&#65533;&#65533;&#65533;&#65533;&#65533;&#65533;Df&#65533;M&#65533;<Q&mR)(P&#65533;&#65533;'&#65533;)`Qu&#65533;M&#65533;&#65533;Q&#65533;P&#65533;8&#65533;IM
&#65533;Q&#65533;Q&#65533;L&#65533; &#65533;&#65533;&#65533;h&#65533;&#65533;=&#65533;&#65533;#&#65533;&#65533;uSuR:}R(&#65533;R<&#65533;&#65533;&#65533;&#65533;&#65533;,M&#65533;uQ"u&#65533;a&#65533;$Q&#65533;Q:!&#65533;25&#65533;&#1393;&#65533;&#65533;&#65533;i&#65533;5eS&#65533;&#65533;&#65533;nQ&#65533;7]E&#65533;&#65533;:&#65533;&#65533;&#65533;<&#65533;RQ&#65533;&#65533;=}&#65533;>&#65533;&#65533;&#65533;&#65533;!&#65533;
}&#65533;&#65533;TT&#65533;jW;S %&#65533;&#65533;K&#65533;&#65533;#R&#65533;&#65533;&#65533;9&#65533;Sj&#65533;TN&#65533;&#65533;(&#65533;QU+&#65533;R&#65533;@D&#65533;&#65533;&#65533;]&#65533;&#65533;/e&#65533;Vm&#798;&#65533;&#65533;&#65533;OZ&#65533;&#1402;:.&#65533;&#65533;]&#65533;&#65533;&#65533;$&#65533;KV&#65533;LR`VOM&#65533;a-Vv5V0&#65533;;&#65533;&#65533;e]K	6&#65533;&#65533;im&#65533;&#65533;V&#65533;&#65533;&#65533;l&#65533;+[&#65533;9&#1676;&#65533;"-WM&#65533;&#1293;&#65533;&#65533;&#65533;tUW&#65533;]&#65533;v&#65533;&#65533;&#340;&#65533;&#65533;&#65533;&#65533;&#65533;W"G`&#65533;&#1579;`&#65533;WU&#65533;&#65533;&#65533;XX&#65533;&#65533;G&#65533;P&#65533;I&#65533;&#65533;&#65533;&#1410;&#65533;J&#65533;V&#65533;&#65533;T&#65533;}X&#65533;&#65533;&#65533;&&#65533;&#1625;&#65533;w&#65533;&#65533;&#65533;X&#65533;&#65533;&#65533;MLu&#65533;D&#65533;&#65533;f&#65533;?\&#65533;VCMT&#65533;&#65533;&#65533;|Y&#65533;}&#487;&#65533;N&#65533;&#65533;G&#65533;k&#1583;<W&#65533;&#65533;F&#65533;&#65533;&#1627;&#65533;RP&#65533;&#65533;v}?&#65533;}&#65533;M&#65533;&#65533;S&#65533;&#580;&#65533;&#65533;e&#65533;he&#65533;U&#1678;Y&#1702;u&#65533;Tc&#65533;&#790;&#65533;&#65533;&#65533;&#65533;&#65533;oe&#1662;<&#65533;^}&#65533;&#65533;Z(&#65533;Z&#65533;&#65533;ZR5O&#65533;&#65533;&#65533;&#65533;}&#65533;BJ{m[&#65533;}[&#65533;&#65533;[^&#65533;&#65533;cdT&#65533;&#65533;&#65533;&#65533;5&#1643;&#65533;Q&#65533;C&#65533;&#65533;U&#65533;&#65533;&#65533;&#65533;&#65533;&#65533;&#1709;&#65533;Z&#65533;=&#1817;E&#65533;&#65533;D+&#65533;&#65533;U&#65533;E=&#65533;i\&#65533;&#65533;\c&#65533;&#65533;&#65533;&#65533;&#65533;M&#65533;\&#65533;&#65533;&#65533;&#65533;^J5&#65533;qW&#65533;&#65533;:M&#65533;&#65533;u&#65533;MMQ&#65533;E\)M&#65533;*Z&#65533;&#65533;&#65533;&#65533;UU&#65533;X&#677;&#65533;&#65533;K&#65533;&#1997;&#65533;&#65533;&#65533;V&#65533;-^&#65533;&#65533;&#65533;_U&#65533;&#65533;&#65533;&#65533;&#65533;&#65533;T&#65533;%V&#65533;&#65533;^)8M&#65533;9Z&#65533;&#65533;&#1981;@k!&#65533;&#65533;%&#65533;&#65533;]&#65533;&#65533;&#65533;U&#65533;&#65533;&#65533;&#65533;&#65533;&#65533;=_X&#65533;&#65533;&#65533;E&#65533;&#65533;mSlYVd^&#2028;&#65533;-]&#65533;`&#65533;&#65533;&#65533;&#65533;&#1437;_&#22725;3&#65533;{&#65533;
&#65533;&#65533;&#65533;&#65533;^&#65533;&#65533;&#65533;&#65533;&#65533;&#65533;&#65533;>&#65533;&#65533;V&#65533;e&#65533;P`&#65533;&#65533;T
f_&#65533;a&#65533;}_~&#65533;&#65533;m&#65533;&#65533;&#65533;6&#65533;!&#65533;.&#65533;&#65533;4&#65533;&#65533;5b&#538;&#65533;$^&#65533;&#65533;P&#65533;&#65533;Q&#65533;C&#65533;&#65533;&#65533;&#65533;=Y&#65533;=vA&#65533;&#65533;&#65533;&#65533;O&#65533;aN&#65533;M&#65533;&#65533;&#65533;&#65533;f7&#65533;`&#65533;"&#65533;^^&#65533;(&#65533;&#65533;&#65533;&#2020;\a`&#275;V9&#65533;&#65533;2&#65533;&#65533;&#65533;&#65533;&#65533;.&#65533;H(&#65533;#&#65533;&#65533;&#65533;6c&#65533;&#1687;]c*x&#65533;&#65533;&#65533;8$=&#65533;%^b&&#1449;&#65533;&#65533;c&#65533;&#65533;&#65533;&#65533;c&#65533;+&#65533;&#65533;a4&#65533;&#65533;&#65533;&#65533;/&#65533;`&#65533;&#65533;`Gn&#65533;3&#65533;e;&#65533;d&#65533;&#65533;eO&#65533;_&#65533;&#65533;&#65533;c:&#65533;&#65533;nb~b&#65533;&#65533;&#65533;).`&#65533;*&#65533;&#65533;&#65533;&#65533;&#65533;B&#65533;&#956;&#65533;9VN&#65533;~&#65533;T&#65533;&#65533;aF&#65533;em&#65533;&#65533;I&#65533;&#65533;&#65533;&#65533;H&#65533;da`&#65533;)&#65533;:cK4&#65533;f'&#65533;cce`$e8&#824;>>GA&#65533;f&#65533;&#65533;bU^&#65533;ine&#65533;&#65533;&#65533;$&#65533;f&#65533;v&#1991;&#65533;JVcp&#65533;_&#65533;&#65533;Y&#65533;m&#65533;&#65533;U/J&#65533;N&#65533;K&#65533;c&#65533;wV&#65533;&#65533;&#65533;g&#65533;&#65533;&#65533;+~&#65533;&#65533;&#65533;7g&#65533;&#65533;|f&#65533;R&#65533;X&#1408;&#65533;&#65533;\f&#65533;=&#65533;[^&#65533;(&#65533;&#65533; &#65533;X&#65533;.&#65533;PN&#713;&&#65533;n&#65533;%f&#65533;&#65533;,&#65533;2&#65533;&#65533;&#65533;yn&#65533;S&#65533;b|&#65533;&#65533;U&#65533;&#65533;&#65533;K&#65533;&#65533;7&#65533;&#65533;&#65533;&#65533;6&#65533;^Xofc;&#65533;&#65533;&#65533;}i&#65533;&#65533;Q&#65533;&#65533;&#65533;&#65533;&#65533;&#65533;&#65533;&#65533;&#27484;&#65533;&#65533;~J&#65533;&#1249;&#65533;&#65533;/&#65533;&#65533;z&#1964;^o5&#65533;$&#1858;)&#65533;J&#65533;j&#65533;h&#65533;&#65533;5&#65533;j&#65533;mh&#65533;&#65533;DW*&#65533;a&#65533;g&#65533;&#65533;&#65533;x&#1968;&#65533;&#65533;h&#65533;&#65533;,&#65533;&#65533;W0{&#65533;{&#65533;f&#65533;&#65533;&#65533;&#65533;&#65533;&#65533;&#65533;&#65533;&#65533;&#65533;&#65533;&#2678;&#65533;&#65533;f&#65533;~&#65533;&#65533;l&#1262;Y&#65533;Z&#65533;Yg&#65533;>&#459;&#65533;P&#65533;Q&#65533;&#65533;&#65533;&#65533;N&#65533;g&#65533;&#65533;&&#65533;4&#65533;&#65533;lY&#65533;&#65533;&#65533;&#1062;&#65533;bg<-&#65533;&#65533;nW&#65533;F&#65533;&#65533;&#65533;~&#65533;"&#65533;,&#65533;>&#65533;;&#65533;&#614;&#65533;&#65533;b&X&#65533;m&#65533;&#65533;&#65533;&#65533;&#65533;&#65533;%&#65533;&#65533;[&#65533;o&#65533;Y&#16794;&#65533;P&#65533;&#65533;&#24223;Kl&#65533;&#44472;&#1079;Fe&#65533;&#65533;n&#65533;&#65533;m&#65533;&#65533;&#65533;&#65533;nV&#65533;n&#65533;&#65533;k&#65533;&#65533;&#65533;o&#65533;-oo&#65533;&#65533;Mn&#65533;f&#65533;&#1446;b&#65533;Ql_F&#65533;&#65533;vO&#65533;~&#65533;&#1718;p&#65533;&#65533;n&#65533;n&#65533;n&#65533;C&#65533;ppp?p?q&#65533;No&#65533;k&#65533;&#65533;).&#65533;^l&#65533;&#65533;&#65533;	gh&#65533;&#65533;>&#65533;&#65533;ovd4&#65533;&#65533;2&#65533;&#65533;&#65533;&#65533;I.&#65533;b&#65533;&q&#65533;>qQErO&#65533;Hd&#65533;oK&#65533;V&#65533;&#65533;&#65533;&#65533;&#65533;&#65533;&#65533;&#65533;r4&#65533;&#65533;&#65533;~&#65533;G6&#65533;#s%/s7&#65533;&#65533;&#65533;Vg'&#65533;b&#65533;&#65533;&#65533;_&#65533;Vsv&#65533;
&#65533;p+&#65533;&#65533;Y&#65533;q&#65533;&#65533;r.Oi&#65533;&#65533;&#65533;&#65533;T17sA&#65533;&#65533;v&#65533;3t,g[&#65533;l)'&#65533;&#1638;&#65533;:7&#65533;&#65533;\~&c&#65533;&#65533;s&#65533;&#65533;&#65533; 7&#65533;"&#65533;jB&#65533;tB&#65533;&#65533;/&#65533;v&#65533;&#65533;~m&#65533;&#65533;&#65533;Pk&#65533;&#65533;qH&#65533;";i&#65533;F3k^&#65533;o&#65533;&#65533;&#65533;&#65533;mc&#65533;&#65533;&#65533;u`&#65533;&#65533;}VbgnVM&#65533;#&#65533;&#65533;qs&#65533;&#17234;&#65533;X&#65533;&#65533;YcK&#65533;tL&#65533;&#65533;&#65533;Fcp&#65533;&#65533;@'&#65533;`'t%wqg% &#65533;b?&#65533;&#65533;V&#65533;N&#65533;&#65533;&#65533;&#65533;6&#65533;#&#65533;&#65533;H&#65533;K&#65533;&#65533;i&#65533;&#65533;&#65533;~Y\&#65533;&#65533;o_&#65533;&#65533;qxrx&#65533;&#65533;&#65533;&#65533;d&#65533;\u/&#65533;&#65533;&#65533;)&#65533;s&#65533;y_&#65533;E&#65533;&#65533;&#65533;&#65533;&#23156;oJ&#1494;Zo&#65533;kh&#65533;w&#65533;w&#65533;7&#65533;&#65533;/x&#65533;w5'u&#65533;G&#65533;b&#65533;&#65533;uWv&#65533;?&#65533;ku&#65533;&#65533;&#65533;&#65533;&#65533;&#65533;&#65533;T&#65533;&#65533;&#65533;r&#65533;wX&#65533;&#65533;]&#65533;>y&#65533;7y&#65533;G&#65533;&#65533;W=c&#65533;&#65533;cvy&#65533;W&#65533;&#65533;6G&#65533;&#65533;&#65533;&#65533;&#65533;hdC&#65533;k'&#1800;&#65533;&#65533;vi&#65533;&#65533;`&#65533;&#65533;&#65533;G&#65533;&#65533;7&#65533;&G&#65533;6G&#65533;-&#65533;z&#65533;?&#65533;&#65533;y&#65533;&#65533;&#65533;&#65533;wj&#65533;&#65533;&#65533;&#65533;xF&#65533;&#65533;&#65533;j1/z&#65533;&#65533;G{&#65533;&#65533;1VOw&?o&#65533;&#65533;&#65533;&#65533;&#65533;&#65533;&#65533;&#65533;&#65533;t&#65533;&#65533;k&#65533;&#65533;w&#65533;W&#65533;N&#65533;jk&#65533;t&#65533;no&#65533;Y&#65533;7&#65533;&#65533;&#65533;&#65533;?&#65533;<K|&#423;&#65533;F&#65533;&#782;{W5G&#65533;&#65533;ue&#65533;|&#65533;&#65533;&#65533;&#65533;&#65533;|&#65533;&#65533;&#65533;&#65533;&#65533;&#65533;{&#65533;&#65533;&#65533;?}&#65533;w$&#526;&#65533;WtPn&#65533;&#514;&#65533;&#415;qf&#65533;&#65533;&#65533;&#65533;z	&#65533;1&#65533;!&#65533;&#65533;I&#65533;&#65533;&#65533;&#65533;&#65533;sn.&#65533;&#65533;&#65533;&#65533;Oy&#65533;O&#65533;&#65533;~&#65533;?&#65533;g
&#65533;>`&#65533;&#65533;&#65533;w&#65533;J&#65533;&#65533;&#65533;_T&#65533;^&#65533;&#65533;&#65533;&#1823;*&#65533;L&#65533;R&#65533;`&#65533;'
2l&#65533;!D&#65533;R&#65533;h&#65533;	&#396;K6*&#65533;&#65533;&#65533;#H&#65533;!E&#65533;,&#65533;d&#65533;"wV&#65533;li&#65533;%&#65533;91g&#1180;&#65533;&#27033;&#65533;:w&#1964;&#65533;SfM&#65533;c&#65533;&#65533;&&#65533;Q&#65533;C{&#65533;Q&#65533;&#65533;)&#1064;M&#65533;:ej&#65533;'&#1452;W&#65533;r&#65533;&#65533;U(X&#65533;E&#588;-k&#65533;&#65533;&#1204;j&#1522;m{&#65533;&#1848;]&#65533;&#933;&#65533;&#65533;n&#65533;&#65533;X&#65533;&#65533;&#65533;&#65533;/&#65533;&#65533;&#65533;_,l&#65533;&#65533;&#4682;&#65533;GL&#65533;!I'&#O&#65533;|&#65533;&#65533;&#21786;]&#65533;&#65533;,j&#1072;Ky&#65533;&#65533;&#65533;Ft&#1143;j&#65533;Z-m&#65533;kU&#65533;b&#65533;&#174;m[vV&#65533;&#65533;w&#65533;&#65533;&#65533;[&#65533;&#65533;&#65533;u&#65533;&#65533;&#65533;70r+&#65533;&#65533;?>&#796;1&#65533;&#65533;&#923;S&#65533;&#65533;&#65533;:v&#65533;&#65533;Qf&#65533;&#65533;&#65533;H&#65533;*=&#65533;&#65533;&#65533;Z&#65533;&#65533;&#1191;E?{&#65533;&#65533;k&#65533;g&#65533;v}&#65533;&#65533;&#65533;&#65533;&#65533;&#65533;=&#65533;&#65533;7&#65533;q&#65533;&#65533;%&#65533;r	>GCJ&#65533;&#65533;b:(&#65533;u&#65533;ew!&#65533;&#65533;q&#65533;fvX&#65533;|&#65533;&#65533;&#65533;l]&#65533;&#65533;h&#65533;&#65533;&#65533;&#65533;k&#65533;&#1879;_}#&#65533;V&#65533;0&#65533;&#65533;g&#65533;&#161;&#65533;&#65533;&#65533;&#65533;(&#65533;&#65533;

&#65533;@2&#65533;&#65533;&#65533;NHQ&#65533;MB&#401;&#65533;&#65533;u&#65533;&#65533;R&#65533;&#65533;*&#65533;&#65533;&#65533;B&#65533;&#65533;&#65533;X&#65533;&#65533;H&#65533;&#65533;&#65533;0&#65533;&#65533;&#21944;&#65533;c&#65533;m&#65533;V&#65533;q&#65533;H`_A$&#65533;&#65533;K&#65533;&#65533;&#65533;!&#65533;dczR&#65533;$&#65533;QNI&#65533;)&#65533;&#65533;f&#65533;&#65533;u&#65533;&#2007;I&#65533;&#65533;&#65533;&#65533;c^&#597;&#65533;a5&#680;&#65533;l&#65533;&#65533;i&#65533;r&#65533;Hg`y.((&#65533;~F&&#65533;&#65533;{&#65533;&#65533;&#65533;%:k&#65533;&#65533;r&#65533;&#37649;&#65533;H&#38295;&#65533;)&#65533;&#65533;&#65533;&#65533;)&#65533;&#382;	&&#65533;[&#65533;&#65533;,&#65533;?&#65533;y*&#65533;&#65533;&#65533;*t&#65533;>F-&#65533;R&#65533;*&#65533;U&#65533;&#65533;(&#65533;&#65533;&#65533;*&#65533;&#65533;&#65533;&#65533;&#65533;&#65533;&#65533;&#65533;&#65533;&#65533;&#65533;&#65533;&#65533;&#65533;&#65533;&#65533;6[ s&#65533;"&&#65533;&#65533;&#65533;Bm&#65533;&#65533;&#65533;&#65533;m&#65533;&#65533;&#1434;e&#65533;&#65533;g&#65533;&#65533;g(&#65533;&#65533;i&#65533;&#65533;FN&#182;&#65533;.&#65533;&#65533;&&#65533;,&#65533;X&#65533;&#65533;&#65533;&#65533;&#65533;&#65533;*&#65533;q&#65533;&#65533;|r&#65533;A&#65533;gS&#65533;\&#65533;<&#65533;&#65533;&#65533;J&#65533;0&#65533;V&#65533;j&#65533;&#65533;&#65533;Iq&#65533;n^&#65533;&#65533;{&#51882;%&#65533;<&#65533;&#65533;&#65533;&#65533;&#65533;Lw&#65533;&#65533;A0&#65533;/&#1783;S&#65533;'&#668;&#65533;&#65533;&#65533;|3&#65533;g&#65533;lf&#65533;<&#65533;|,&#65533;&#65533;&#65533;&#65533;&#65533;&#65533;&&#65533;&#65533;&#1213;&#65533;&#65533;&#65533;M&#65533;&#65533;m&#65533;V,&#1443;&#65533;,s&#65533;5&#65533;&#65533;9&#65533;&#65533;&#65533;&#65533;&#65533;&#65533;&#65533;v&#65533;s&#65533;&#65533;&#65533;&#65533;Mt&#65533;G&#16080;&#65533;[&#65533;&#65533;&#65533;w?M&#65533;E&#65533;8&#65533;}#<3&#65533;&#65533;Nx&#65533;b&#65533;vX5&#65533;&#65533;&#65533;&#8975;J&#65533;&#65533;&#341;&#65533;\&#65533;sW&#65533;!&#65533;&#65533;&#749;y&#65533;&#65533;*&#65533;&#65533;&#65533;K&#65533;&#65533;&#65533;0C&#65533;&#65533;&#65533;b&#65533;s&#43695;Nu&#65533;&#65533;&#65533;8&#65533;&#65533;&#65533;JW&#65533;?&#65533;>&#65533;&#65533;l&#1659;&#65533;&#65533;}&#65533;&#65533;&#65533;)&#65533;>&#1313;&#65533;&#2044;&#65533;EO}&#65533;k&#65533;&#65533;&#65533;&#65533;0&#1535;X:i&#65533;'&#65533;&#65533;y/kq1&#65533;&#65533;n9&#65533;/}&#65533;&#65533;&#65533;Ru/|&#65533;oQ&#65533;&#65533;&#65533;w&#65533;&#65533;Qjz&#65533;sW&#65533;&#65533;@&#65533;Y&#65533;&#65533;&#65533;&#65533;	&#65533;&#65533;z|.L&#65533;&#65533;&#65533; &#65533;A6l&#65533;&#65533;!:$&#65533;&#61147;U&#65533;&#65533;&#65533;1&#65533;&#65533;&#65533;&#65533;:x&#65533;&#65533;&#65533;{]2amj4&#65533;)&#1455;&#65533;C&#65533;&#65533;^&#65533;&#65533;&#65533;&#592;m&#65533;j&#65533;&#1479;&#65533;k&#65533;&#65533;sD$B&#65533;'&#65533; &#65533;&#65533;&#65533;@j#&#65533;&#65533;F!X8uA"&#65533;&#65533;&#298;&#65533;&#65533;]&#65533;"(B&#65533;&#65533;&#65533;&#65533;Z&#65533;a&#65533;h&#65533;#&#65533;MBA&#65533;&#65533;&#1750;$F&#717;&#65533;H<&#1820;&#65533;8&#65533;M&#65533;&#65533;q&#65533;&#65533;&	&#65533;&#65533;-&#65533;&#65533;J<e&#65533;&#65533;&#490;&#65533;.&#65533;&#65533;&#1817;)Y&#65533;C*&#65533;&#65533;8&#65533;\&#65533;&#65533;6&#65533;&#65533;/d&#65533;&#65533;%&#65533;&#65533;&#65533;I9&#65533;1&#65533;&#65533;%2556%&#65533;o&#65533;&#65533;c&#65533;&#65533;J:<q&#65533;&#65533;&#65533;&#65533;,m&#65533;Y"&#65533;8&#65533;&#65533;b.&#65533;(&#65533;=&#65533;}&#65533;&#65533;%+HLe&#65533;&#65533;L&1y#&#65533;	&#537;&#65533;4&#65533;5&#65533;&#65533;&#65533;&#65533;&#65533;&#1612;&#65533;&#65533;&#65533;EZ&#65533;&#65533;N&#65533;e.gx&#65533;V&#65533;pHa&#65533;&#65533;9#*&#1097;&#65533;s&#65533;:T&#65533;:&#1657;Fw&#65533;&#65533;lD &#65533;&#65533;LT&#65533;Sb&#65533;&#65533;&#65533;?&#65533;iH&#65533;&#65533;&#65533;&#65533;&#65533;&#65533;&#65533;#&#65533;,&#65533;>&#1308;&#65533;&#65533;&#65533;E&#65533;)L&#65533;fT&#65533;&#65533;)P9&#65533;&#65533;&#65533;kmEQ&#65533;&#65533;&#65533;}&#65533;1{&#65533;J)=UH&#65533;&#65533;&#65533;{j+&#65533;K&#65533;&#65533;G&#65533;
&#65533;5&#65533;iN&#65533;i&#65533;"&#65533;4&#65533;f&#65533;&#65533;}&#65533;&#65533;&#65533;E&#65533;&#65533;&#65533;&#65533;UR&#65533;&#65533;&#65533;=&#65533;&#65533;S&#65533;&#65533;G&#65533;&#65533;&#65533;&#1381;&#65533;&#65533;Vm&#65533;[z&#65533;&#65533;`+b&#65533;&#65533;&#1246;n&#65533;g}lG:O&#65533;&#65533;&#65533;q&#65533;&#65533;ROZR&#65533;&#65533;,&#65533; %_&#65533;zT&#65533;f&#65533;8&#65533;d`a&#65533;&#65533;&v&#65533;&#65533;fY!&#1652;&#65533;U&#65533;m&#65533;le&#65533;%==&#65533;(&#65533;&#65533;f&#65533;iW&#1006;&#65533;&#65533;#5&#65533;hI&#65533;&#65533;o&&#65533;Y]M-0))]&#1450;&#1013;&#65533;*mk+[&#65533;j&#65533;&#65533;&#65533;&#65533;H/[W&#65533;&#65533;&#65533;&#65533;M&#65533;g&#65533;+Z&#65533;&#65533;2H&#837;n$U;]&#65533;&#65533;T&#65533;&#65533;&#65533;nl}&#65533;&#65533;&#65533;&#65533;&#65533;&#65533;&#65533;A&#65533;F&#65533;&#65533;V&#65533;w5&#65176;:&#65533;&#65533;	w&#65533;&#277;j^	,ay&#65533;&#1312;&#65533;}/|j&#65533;&#65533;rX&#65533;&#65533;&#65533;Tat&#65533;&#65533;:81&#65533;&#65533;<&#65533;	&#65533;&#65533;.&#65533;mfI&#1594;&#65533;&#65533;&#65533;&#65533;&#65533;I/&#65533;&#65533;&#65533;1&#65533;&#65533;&#65533;qZ&#65533;et'I_o&#65533;&#65533;&#65533;&#65533;&#65533;&#65533;&#65533;&#1792;&#65533;fb&#65533;c&#65533;&#1288;Q&#65533;S4v&#65533;Jo&#65533;M&#65533;&#60980;&#65533;&#65533;pB&#65533;&#65533;1)&#823;&#65533;;<39&#65533;&#65533;!&#65533;&#65533;&#65533;N;2&#65533;K,g%3&#65533;&#65533;MN&#65533;&#65533;&#65533;#&#65533;X&#65533;&#65533;o&#65533;&#65533;&#65533;&#65533;&#65533;&#65533;&#65533;`3&#65533;;\&#65533;+&#65533;&#65533;&#65533;&#922;&#65533;I&#65533;8&#65533;Q&#65533;.d&#65533;d;&#65533;&#65533;&#65533;=&#1408;Z&#65533;b?&#65533;&#65533;Q&#65533;r&#65533;	h&#65533;]&#65533;&#65533;0=&#65533;&#65533;^&#65533;&#65533;&#65533;4&#65533;&#65533;b/#&#65533;K6&#65533;&#65533;&#65533;2Y&#65533;
G&#65533;j&#65533;&#65533;&#65533;&#65533;4&#65533;QGZ=&#65533;&#65533;)&#65533;s&#65533;&#65533;&#65533;2&#65533;&#1457;^&#65533;&#65533;&#65533;l&#65533;YiI&#65533;&#65533;&#65533;&#65533;&#65533;5&#65533;&#65533;o&#65533;s&#65533;&#65533;K&#65533;c&#1248;&#65533;4Pn)&#65533;#&#879;T&#65533;U.&#64167;MU&#65533;&#65533;&#65533;&#65533;&#65533;&#65533;rV&#65533;f\{&#65533;i&#65533;vB&#65533;&#65533;]&#65533;o&#65533;&#65533;&#65533;&#65533;Nw&#65533;&#1485;lw&#65533;[585&#65533;N&#65533;&#65533;g&#65533;q&#65533;&#65533;w&#65533;C.r.&#65533;&#65533;.&#65533;&#65533;+&#65533;&#65533;&#65533;&#65533;8&#65533;9B&#65533;i|&#65533;&#65533;&#65533;7I&#65533;&#65533;}&#1768;&#1075;9&#65533;q&#65533;&#65533;nc&#65533;&#65533;&#65533;&#65533;&#65533;&#65533;\_&#65533; &#65533;&#5494;&#65533;&#65533;&#65533;&#65533;&#65533;&#65533;&#65533;x&#65533;&#65533;&#65533;&#65533;:&#65533;)?&#65533;{&#65533;&#65533;&#65533;&#65533;g&#65533;&#14391;&#490;$&#65533;&#65533;&#65533;	~&#65533;&#65533;&#65533;&#65533;	W:&#65533;R^&#65533;&#65533;6&#65533;&#65533;&#65533;y&#1389;&#65533;n&#65533;g='5&#65533;y&#65533;m&#65533;&#65533;W&#65533;d?|&#65533;&#65533;&#65533;@&#65533;]&#65533;*&#65533;&#65533;&#65533;&#65533;}n&#65533;&#65533;\&#65533;z&#65533;&#65533;&#65533;&#65533;&#65533;&#65533;&#65533;|=&#65533;<&#65533;o&#65533;&#207;&#65533;&#65533;&#65533;&#65533;&#65533;}g&#65533;&#65533;&#65533;&#65533;&#65533;I&#65533;[&#65533;&#65533;Ny&#65533;&#65533;x&#42431;|&#65533;9&#65533;y&#65533;T&#65533;&#65533;&#65533;r&#65533;(z&#65533;Z&#65533;%zk#&#65533;&#65533;D=&#65533;&#65533;&#65533;&#65533;g&#65533;i&#65533;&#65533;>&#26175;&#65533;&#59501;&#65533;&#65533;^&#65533;&#65533;&#65533;&#65533;-F|<&#65533;&#65533;&#65533;&#479;i&#65533;V&#65533;|&#65533;&#65533;^&#65533;&#65533;.&#65533;&#65533;&#65533;&#65533;&#65533;&#65533;&#65533;&#65533;&#65533;&#65533;|&#65533;&#65533;&#65533;&#65533;&#65533;&#65533;&#65533;&#65533;&#65533;r&#65533;&#2037;&#65533;&#65533;&#65533;&#65533;&#65533;Z&#65533;&#65533;_&#65533;^&#65533;5&#65533;&#65533;)&#65533;&#65533;&#65533;_&#65533;&#65533;&#65533;a_&#65533;&#65533;&#65533;&#2021;&#65533;&#65533;&#65533;&#65533;&#65533;&#65533;^&#65533;&#65533;&#65533;2&#65533;&#65533;=&#65533;&#65533;&#65533;&#65533;&#65533;_&#65533;&#65533;&#65533;_&#65533;&#65533;~^&#65533;_&#65533;=&#65533;&#65533;y`&#65533;	&#65533;`&#65533; &#65533;MV&#65533;]&#65533;`a$ &#65533;9&#65533;&#65533; &#65533;&#65533;&#65533;N&#65533;`&#65533;&#65533;cU&#65533;U&#65533;&#65533;&#65533;&#1952;&#65533;d &#65533;&#65533;&#65533;&#65533;&#65533;q^&#65533;&#65533;	"&#65533;M&#65533;&#65533;9&#65533;&#65533;D&#65533;&#65533; BaJ&#65533;Z&#65533;&#65533;&#65533;&#65533;&#65533;&#65533;~&#65533;&#65533;&#65533;&#65533;&#65533;&#65533;&#65533;&#65533;r&#65533;!Xa&#65533;&#65533;&#65533;1&#65533;&#65533;!&#65533;&#65533;a&#65533;v&#65533;&#65533;&#65533;&#65533;&#65533;&#65533;&#65533;&&#65533;&#65533;&#65533;&#65533;&#65533;y&#65533;&#65533;Ru_&#65533;&#65533;Ws&#65533;&#366;&#65533;_b!\^&#65533;t1&#65533;&#65533;<"$F&#65533;,V&#65533;%&#65533;!&f&#65533;&#65533;&#65533;
tbj`&#65533;u&#65533; jUn&#65533;b&&#65533;&#65533;e&#65533;&#65533;&#65533;,&#1186;&#65533;&#65533;&#65533;a&#65533;&#65533;"(&#65533;L&#65533;&#65533;"/&#65533;&#65533;	c0&#65533;&#65533;&#65533;)&#65533;&#65533;&#65533;b!&#65533;"V&#65533;&#65533;"&#65533;&#65533;k&#65533;&#65533;#V&#65533;<&#65533;&#65533;5&#65533;!R&#65533;`&#65533;U`7n&#65533;7&#65533;&#65533;r&#65533;~\&#65533;&#65533;]&#65533;](&#65533;)&#65533;2.#s&#65533;&#65533;+V"&#65533;&#65533;&#65533;<B#Zi&#65533;=&#65533;>&#65533;&#65533;>&#65533;&#65533;	&#65533;&#65533;?r\0
d&#65533;&#65533;# &#65533;&#65533;2&#65533;#[QK&#65533;#&#65533;&#65533;&#65533;4&#65533;B&#65533;$D&#65533;Yd4R&#65533;d&#65533;f&#65533;&#65533;&#65533;&#65533;&#1225;r&#65533;&#65533;Q&#65533;&#65533;G&#65533;&#65533;&#65533;&#65533;RI&#65533;=&#65533;^&#65533;&#65533;K&#65533;h&#65533;B&#65533;b&#65533;&#65533;&#65533;M&#65533;&#65533;&#65533;1\&#65533;E*&#65533;&#65533;&#65533;&&#65533;&#65533;&#65533;$&#65533;,&#65533;i&#65533;GQ&#65533;&#65533;eQ&#65533;&#65533;Q"%	&#65533;^dS&#65533;&#65533;I&#65533;9&#65533;JZ"*[K&#65533;$e&#65533;W&#65533;Sb`&#65533;&#197;&#65533;y&#65533;J#J&#65533;Y&#65533;^&#65533;&#65533;&#65533;Z&#65533;#%&#65533;&#65533;[^&#65533;&#65533;&#65533;&#65533;&#65533;\&#65533;"iz&#65533;]^&&#65533;&#65533;&#65533;S#&#65533;&#65533;BR&#65533;]eV2cr&#65533;}&#65533;eF&#65533;%X&#65533;@&#65533;T&#65533;prf&#65533;D&XRb&#65533;f~e<'G&#65533;%L'u&#65533;eR&#65533;&d&#65533;&#65533;&#65533;f9&#65533;T~&#65533;T`U&#65533;U&#65533;&#65533;&#65533;&#1638;&#65533;M&#65533;n&#65533;&&#65533;&#65533;p&#65533;p&#65533;'q'O*'&#65533;}&yf&#65533;qciV&#65533;u^gv(&#65533;wk
&#1985;g&#65533;&#65533;[&#65533;&#65533;&#65533;x&#934;&#65533;&#65533;&z&#65533;z>&#65533;X&#65533;%f&#65533;&#65533;{
&#65533;4&#65533;|f&#65533;h&#65533;q&#65533;&#65533;}&#65533;'s&#65533;&#65533;&#65533;(&#65533;u&#65533;&#65533;'j
(|&#65533;^*hk"h&#65533;(&#65533;l&#65533;&#65533;j&#65533;y2#&#65533;V(<IIev&#65533;Z&#65533;|&#65533;v&#65533;&#65533;|&#65533;&#65533;qfh&#65533;Fi&#65533;V_t&#65533;e&#65533;*&#65533;v@&#65533;f@&#65533;&#65533;&#65533;&#65533;&#65533;&#65533;~&#65533;f&#65533;\&#65533;$&#65533;v&#65533;&#65533;jr&#65533;&#65533;Y&#65533;&#65533;/&#65533;&#65533;&#65533;.)&#1833;|&#65533;&#65533;Ai&#65533;&#65533;l&#65533;(hN&#65533;Ui&#65533;h&#65533;&#65533;&#65533;&#65533;"&#65533;&#65533;p&#65533;
&#65533;&#65533;B&#65533;f&#65533;&#65533;c;.b&#65533;&#65533;&#65533;&#1024;	&#65533;'&#65533;i&#65533;2)&#65533;&#423;&#65533;Z@
&#65533;&#65533;&#65533;'&#65533;jd&#65533;&#65533;&#65533;J&#65533;sB'G&#65533;b)&#65533;*j96*o&#65533;d&#65533;&#65533;T&#65533;&#65533;&#65533;&#1106;&#65533;&#65533;&#65533;&#65533;&#65533;&#65533;Nh&#65533;n&#65533;f&#65533;&#65533;@v'&#65533;&#65533;&#39446;*&#65533;^+&#65533;&#65533;&#65533;&#65533;&#65533;&#426;%j&#65533;6&#65533;*&#18541;"j&#65533;&#65533;j&#65533;&#65533;&#35066;&&#65533;&#65533;"&#65533;&#65533;(&#65533;=I&#65533;&#65533;e&#65533;jD>	&#65533;&#1703;&#65533;B&#65533;&#65533;&#65533;&#65533;&#65533;b+&#65533;J&#65533;&#65533;&#65533;i&#65533;j&#1503;&#65533;&#65533;&#65533;f&#65533;j&#65533;&#65533;&#65533;<&#65533;&#65533;r&#39850;k&#65533;Bj:&#65533;&#65533;&#619;&#65533;&#1195;&#65533;&#65533;a&#65533;<&#65533;%&#65533;&#65533;&#27926;l&#65533;&#65533;&#65533;l&#65533;n&#65533;
g&#65533;&#65533;*&#65533;&&#65533;~&#65533;&#65533;&#65533;&#65533;*&#65533;&#65533;+&#65533;&#65533;&#65533;&#65533;$7Y,&#322;&#65533;x&#1625;r,	&#65533;g&#65533;6+&#65533;>+	&#65533;,&#65533;&#65533;l&#65533;&#65533;&#65533;&#65533;&#65533;&#65533;&#65533;&#65533;&#65533;&#65533;&#65533;&#428;&#65533;&6&#65533;&#65533;Bl&#65533;^&#65533;&#65533;&#65533;&#65533;y'&#65533;]lV&#65533;c[`%&#65533;v&#65533;&#65533;j&#65533;}&#65533;&#65533;&#65533;m&#65533;&#65533;6&#65533;&#65533;F&#65533;&#65533;R&#65533;&#65533;-&#65533;&#65533;P&#65533;&#65533;&#65533;n-&#65533;&#65533;l&#65533;&#65533;&#65533;u&#65533;j&#1550;&#65533;&#65533;&#65533;k&#65533;&#65533;&#65533;&#65533;&#65533;U&#65533;&#65533;~)&#1617;&#65533;&&#65533;&#1130;&#65533;&#1838;&#65533;g&#65533;&#65533;&#65533;J&#65533;&#65533;&#65533;-&#65533;&#65533;m&#65533;&#65533;@
&#65533;&#65533;&#65533;&#65533;'&#65533;j&#65533;=&#65533;&#65533;&#65533;&#65533;~-&#1590;.&#65533;&&#65533;`]&#65533;&#65533;&#65533;"&#65533;*P&#65533;&#65533;X&#65533;)&#65533;&#65533;F9&#1865;&#65533;&#65533;&#33966;&#65533;.&#65533;&#65533;m&#65533;&#65533;-f&#65533;&#65533;&#65533;&#65533;&#65533;&#65533;n&#65533;1l&#65533;(&#922;l&#65533;m&#65533;&#65533;&#65533;&#65533;+{ug&#1786;&#65533;&#65533;&#65533;+~N[.&#65533;E&#65533;-&#65533;&#65533;&#65533;&#65533;&#65533;-&#65533;N&#65533;F/&#65533;&#65533;o&#65533;&#65533;&#65533;&#65533;&#65533;j&#65533;&#65533;*&#65533;&.&#65533;z/&#65533;Fl&#65533;&#65533;J.U&#65533;e&#65533;kx&#65533;E&#65533;&#1707;	&#1943;&#65533;&#65533;&#65533;&#65533;&#65533;&#65533;&#65533;@v&#65533;,&#65533;/&#65533;&#65533;p&#65533;&#65533;&#65533;?-&#65533;b&#65533;u&#65533;_&#65533;&#52392;&#65533;&p&#65533;R.a&#65533;n&#65533;&#1489;c&#65533;-&#65533;&#65533;&#65533;&#1645;i-&#65533;z&#65533;&#65533;&#65533;kp&#65533;&#65533;&#65533;&#65533;&#65533;0	&#65533;//q&#65533;n&#65533;	h&#65533;&#65533;&#65533;0*#&#65533;&#65533;B&#65533;&#1594;&#65533;&#65533;&#65533;[&#65533;K&#1364;o`&#65533;&#65533;&#65533;"&#65533;o&#65533;&#65533;&#65533;&#65533;'~V&&#65533;>&#65533;4&#65533;&#65533;&#65533;;&#65533;&#65533;
&#65533;Z&#65533;&#65533;&#65533;&#65533;Iw&#65533;
8&#65533;&#65533;j1/0&#65533;D&#65533;*&#65533;^&#65533;&#65533;&#65533;&#65533;q&#65533;&&#65533;s&#65533;&#65533;&#65533;f`&#659121;&#65533;&#65533;m2&#65533;&#65533;&#65533;&#65533;|&#65533;p 3&#65533;&#65533;X&#65533;&#65533;cQ&#65533;&#65533;&#866;f&#65533;&#65533;&#65533;&#250;	&#65533;&#1456;"&#65533;&#65533;&#65533;&#65533;I&#65533;&#65533;&#65533;&#65533;0"&#65533;1%W&#65533;&#65533;&#655;&/o&#65533;&#65533;&#65533;"q(C&#65533;&#1777;(K&#65533;&#65533;f+&#65533;&#65533;&#65533;&#65533;&#65533;&#65533;&#65533;nb*&#1002;&#65533;%&#65533;&#65533;p&#65533;&#65533;&#65533;&#65533;jY-&#65533;&#65533;~&#65533;(&#65533;r&#1557;&#65533;&#65533;=&#65533;=$&#65533;&#65533;0&#65533;&#65533;q2/s3&#65533;0<3>&#65533;&#65533;_&#65533;&#65533;fse.n&#298;&#65533;e&#65533;&#65533;[&#65533;B&#65533;Rb1,&#65533;o&#65533;&#65533;.C&#65533;D_.o&#65533;<&#65533;&#65533;&#65533;`,&#65533;&#65533;s.&#65533;&#65533;dk&#65533;o~j'&#65533;s?7sJ&#65533;3&#750;l@k&&#65533;&#65533;	<4)&#65533;A&#65533;&#65533;&#146;&#65533;&#65533;6t!&#65533;&#65533;&#65533;tE&#65533;&#65533;e&#65533;+z&#65533;r&#65533;9&#65533;GW&#65533;&#65533;&#65533;&+H&#65533;&#65533;3&#65533;&#65533;&#65533;&#65533;&#65533;t4&#65533;s&#682;&#65533;J&#65533;4&#65533;@q&#692;W&#65533;s
&#65533;&#65533;&#436;Y[&D&#65533;&#65533;&#65533;.&#65533;,+&#65533;UG&#65533;&#65533;uP&#65533;;0~L./&#65533;&#65533;#&#65533;Y&#65533;Q&#65533;3&#65533;&#65533;&#65533;S&#65533;&&#65533;&#65533;&#65533;5Vk&#65533;V&#65533;&#65533;&#65533;&#65533;W[3&#65533;&#65533;&#65533;d&#1263;&#65533;
l@&#65533;&#65533;t&#65533;5@&#752;f+&#65533;s/\&#65533;s]&#65533;&#65533;Q&#65533;3yr4K&#65533;q&#65533;>u'`P&#65533;j&#65533;"vb+6m&#65533;3(&#65533;&#65533;&#65533;F&#65533;&#65533;z&#65533;Wk&#65533;[/&#65533;Mw&#65533;33&#65533;&#65533;&#65533;&#65533;p]&#65533;&#65533;HF&#65533;[$u&#65533;*u&#65533;&#65533;_v`&#65533;"V&#65533;a/6q&#65533;vc3&#65533;|7xo6p.)&#65533;&#65533;6&#65533;qn&#65533;v&#65533;V&#65533;po7	w1&#65533;&#65533;&#65533;&#65533;f&#65533;s[+|#5&#65533;&#65533;&#65533;V$&#65533;
&#65533;&#65533;@&#65533;&#65533;&#65533;J&#1526;&#65533;&#65533;2Lve&#65533;6&#65533;6nK&#65533;v&#65533;k&#65533;y'q&#65533;7&#65533;m1p)%&#65533;&#65533;(&#65533;n&#65533;/&#65533;k2&#65533;t[pu[&#65533;x\wh&#65533;2&#65533;7
8w&#65533;&#65533;&#65533;z&#65533;O/8;&#65533;&#65533;&#1272;g&#65533;&#65533;2t[&#65533;-&#65533;rs&#65533;+E&#65533;&#65533;~W&#65533;&#65533;m&#65533;&#65533;K5=S&#65533;&#65533;&#65533;I&#65044;&#504;&#65533;Gv&#65533;C4m+8&#65533;{&#65533;&#65533;&#65533;&#65533;&#65533;w4m&#65533;+&#65533;b&#65533;&#65533;x&#65533;&#65533;S&#65533;&#65533;&#65533;Z.9&#65533;&#65533;1&#65533;&#65533;x&#65533;&#65533;l&#65533;K6&#1590;&#65533;k9&#65533;'6&#65533;?s&#65533;+&#65533;&#65533;&#65533;&#65533;&#65533;H_^3&#65533;&#65533;&#65533;w&#65533;&#65533;5&#65533;7&#65533;<&#65533;&#65533;#&#65533;&#65533;z&#65533;U&#65533;&#65533;&#65533;O&#65533;f'&#65533;&#65533;s9>+&#65533;+3&#65533;{y&#65533;&#65533;{&#65533;rw&#65533;&#65533;&#65533;&#65533;&#65533;p&#65533;&#65533;&#65533;&#65533;&#65533;Cz<&#65533;yn&#65533;&#65533;W:&#65533;k&#65533;{(&#65533;&#65533;yw&#65533;n&#65533;&#65533;&#65533;&#65533;&#760;&#65533;&#65533;	Kx&#65533;&#65533;zV&#753;&#65533;&#65533;,*&#65533;3f&#65533;&#65533;?&#65533;5&#65533;&#65533;u&#65533;&#65533;9&#65533;>!&#65533;5\&#65533;&#65533;z&#65533;&#1430;Dy&#65533;&#65533;:J#&#65533;&#65533;Ov&#65533;>xc&#65533;&#65533;&#65533;&#65533;&#65533;'{&#65533;&#65533;&#65533;&#65533;R&#65533; &#65533;&#65533;&#65533;&#65533;&#65533;v&#65533;?&#65533;&#65533;&#65533;9BA&#65533;&#65533;I#&#65533;&#65533;]c&#65533;&#65533;&&#65533;@&#65533;&#65533;8&#65533;c5
&#65533;&#65533;3&#65533;.&#65533;&#65533;&#65533;&#65533;&#48763;7s&#65533;/{&#65533;W&#65533;&#65533;c&#65533;&#65533;?&#65533;&#65533;c&#1908;&#1531;&#65533;"c&#65533;&#65533;&#65533;&#1581;b&#65533;&#65533;V&#65533;&#65533;k&#65533;<&#65533;&#65533;x#|&#65533;+<&#65533;3&#65533;V{d&#65533;{O&#65533;&#65533;k&#65533;&#65533;&#65533;<&#65533;&#65533;|&#65533;]{&#65533;&#65533;m&#65533;J&#65533;&#65533;&#65533;&#65533;u:b{&#65533;&#65533;&#65533;q&#65533;&#65533;&#65533;t&#65533;8&#65533;&#65533;&#65533;&#65533;g&#65533;&#65533;K&#65533;v&#1788;&#65533;g&#65533;&#951;&#65533;>&#65533;|&#395;&#65533;&#65533;C;&#65533;&#65533;&#426;&#65533;&#65533;F&#65533;&#65533;&#65533;#=&#65533;&#65533;o&#65533;&#65533;&#65533;&#65533;<&#65533;&#1533;6
&#65533;&#65533;&#65533;w&#65533;_=&#65533;s&#65533;&#65533;{&#65533;&#65533;&#65533;{>&#65533;&#65533;&#65533;&#65533;<a&#65533;v&#65533;&#65533;}Q	&#65533;&#65533;&#65533;}.&#65533;&#65533;c"l&#65533;&#65533;&#65533;k&#2045;&#65533;"&#65533;wO&#65533;&#65533;&#65533;7<&#65533;&#65533;&#65533;&#65533;~r&#65533;&#65533;=&#65533;&#65533;&#65533;#7n&#1595;^%>&#65533;75&#65533;'&#65533;&#65533;&#65533;&#65533;H&#65533;8;7&#65533;Q&#65533;3&#65533;&#65533;&#65533;4&#65533;&#65533;=c3&#65533;{=&#4350;&#65533;kz&#65533;?x&#65533;&#65533;>&#65533;&#65533;&#65533;&#65533;&#65533;TU&#65533;&#65533;g4&#65533;&#65533;&#65533;&#65533;{&#65533;K~&#65533;S>&#65533;&#65533;&#65533;&#65533;rg>&#65533;S8&#65533;w&#65533;';|&#65533;G&#65533;&#65533;+?&#65533;_&#65533;&#65533;7&#65533;&#65533;&#65533;&#65533;&#65533;&#65533;&#65533;~s'&#65533;C&#65533;&#65533;&#65533;&#65533;&#65533;$&#65533;&#65533;&#65533;4x&#65533;I&#65533;%&#65533;4t&#65533;I&#65533;")V$r&#1122;&#65533; 9v&#65533;8&#65533;&#65533;"G&#65533;42#&#532;a&#65533;@&#65533;&#65533;B&#65533;f>&#65533;y&#65533;&#65533;:&#65533;&#65533;&#65533;&#65533;&#65533;&#65533;Az&#65533;&#65533;Q&#65533;?+\p&#65533;&#65533;J&#65533;*5pkR[t&#65533;&#65533;&#65533;lX&#65533;c&#65533;1{vLZ&#65533;j&#1122;q&#65533;Vm/s&#65533;&#653;&#65533;-&#1979;q&#65533;&#65533;&#65533;&#65533;p`&#65533;Xg1|&#65533;Jb+&#65533;&#65533;&#65533;&#65533;&#530;)O&#65533;|ypf&#270;37fL&#65533;`h&#65533;&#65533;&#65533;&#65533;&#65533;&#65533;&#597;*5&#65533;&#65533;vl&#1644;U&#1526;&#65533;2e96&#65533;X&#65533;2f&#867;&#65533;&#32042;&#65533;xQ&#65533;H&#65533;/e&#65533;x&#65533;&#65533;&#947;V&#65533;J{&#65533;&#65533;z&#65533;e&#65533;&#65533;;&#65533;&#65533;}&#65533;s7f|&#65533;&#65533;&#65533;7&#65533;&#65533;&#65533;s&#65533;&#469;&#1647;&#65533;&#65533;&#65533;=g&#65533;&#65533;&#65533;&#65533;MZ!%p$&#65533;R&#65533;H&#65533;V{m6&#65533;L&#65533;&#65533;&#65533;&#65533;&#65533;{&#65533;&#65533;&#65533;t{)8&#65533;&#65533;I:n&#65533;&#65533;&#65533;H\&#65533;D&#65533;&#65533;)D&#65533;b.&#65533;&#65533;&#65533;.,a&#65533;&#65533;F&#65533;&#65533;:/&#65533;<&#65533;|/&#65533;&#65533;&#65533;D&#65533;&#65533;&#65533;&#65533;o&#65533;$&#65533;&#65533;/&#65533;&#65533;&#65533;I&#65533;&#65533;T>&&#65533;&#65533;&#65533;,O;&#65533;&#65533;"$tL&#65533;|&#65533;$	)&#65533;2&#65533;^&#65533;&#65533;Z&#65533;&#65533;&#65533;AqE&#65533;T&#65533;&#65533;<q&#65533;&#65533;&#65533;S&#65533;=ut&#65533;&#65533;&#65533;&#65533;&#909;D&#65533;&#65533;G&#65533;&#65533;*&#65533;0#&#65533;&#65533;%&#65533;&#65533;T>''&#65533;r&#65533;N&#65533;&#65533;&#65533;J,&#65533;&#65533;K4U&#65533;TK&#65533;US&#65533;&#65533;p&#65533;H&#65533;&#65533;&#65533;&#65533;&#65533;&#65533;&#65533;&#65533;&#65533;Da&#65533;&#65533;W>&#65533;OAiG]-KH5e&#65533;f&#65533;$r&#65533; &#376;&#65533;RN&#65533;&#65533;&#65533;&#65533;n&#65533;&#65533;,&#65533;l=&#65533;&#65533;S+C&#65533;&#65533;&#65533;r5&#65533;&#65533;&#65533;&#65533;&#65533;3q&#65533;&#216;&#65533;&#65533;&#65533;7[&#65533;&#65533;&#65533;l&#65533;u_&#65533;&#65533;3Eb	&#65533;&#65533;&#65533;c&#65533;* Y&#65533;T&#65533;h&#65533;&#65533;X&#65533;j&#65533;&#65533;V=q&#65533;&#65533;[+3}&#65533;&#65533;&#65533;l&#65533;(K&#65533;v&#65533;r=>7@&#65533;u&#65533;]2];&#65533;&#65533;.q&#65533;y"Z&#65533;&#65533;&#65533;{&#65533;s'\&#65533;Ra;y&#65533;&#65533;h&#65533;&#65533;&#65533;&#996;V&#65533;&#1064;&#65533;u&#65533;&#65533;&#65533;&#65533;&#65533;b&#65533;&#65533;&#65533;-&#65533;3Yc&#65533;;^&#65533;cm;y\r&#65533;e&#65533;&#65533;&#65533;t&#65533;&#65533;&#65533;&#65533;&#65533;&#65533;&#65533;&#65533;&#65533;5e]&#65533;M&#65533;&#65533;n*:&#65533;&#65533;&#65533;&#65533;&#65533;V&#65533;i&#65533;&#1486;j&#65533;l&#65533;U&#65533;&#65533;&#1752;&#65533;&#65533;&#65533;-~&#65533;kJ&#65533;{&#65533;&#1050;&#1300;=&#65533;=&#65533;&#65533;&#65533;&#65533;n&#65533;T&#65533;'&#281;&#65533; T&#65533;&#65533;RY&#475;5]Rwx&#65533;&#65533;V&#65533;&#65533;&#65533;&#65533;ia&#65533;a&#65533;u&#65533;&#65533;bH&#65533;&#65533;k&#65533;9u &&#65533;y&#65533;&#65533;&#65533;H&#65533;&#65533;&#65533;QO]^&#65533;[&#65533;&#65533;&#65533;e&#65533;}&#65533;&#65533;&#65533;|&#65533;X&#65533;&#65533;V&#65533;'&#65533;;&#65533;?j&#65533;`Y&#65533;y&#65533;&#65533;&#65533;7&#65533;yjSL&#65533;&#65533;&#65533;9&#65533;Y&#65533;z&#65533;`&#65533;&#65533;g&#65533;t&#1382;{&#65533;{&#65533;&#65533;J&#65533;&#65533;&#65533;]0$&#65533;;&#65533;J&#65533;&#65533;&#65533;/`&#65533;b&#65533;&#65533;6?&#65533;&#65533;&#1028;&#65533;&#65533;&#65533;&#65533;Xx&#65533;&#65533;\&#65533;&#65533;&#65533;&#65533;&#65533;&#65533;+pzT`mh.t9&#65533;@<I%H&#65533;&#65533;a&#65533;
&#667;z&#65533;3&#65533;p&#65533;&#65533;P&#65533;B<E&#1098;*&#65533;b&#65533;^&#65533;&#65533;&#65533;P&#65533;&#65533;cO&#65533;56a&#65533;&#65533;9|Rw&#65533;@F&#65533;@&#65533;&#65533;&#65533;$XG&#65533;	1&#65533;&#65533;&#65533;5&#65533;&#65533;<qDZ	d&#65533;&#65533;&#65533;&#65533;&#65533;&#65533;&#65533;&#65533;b&#65533;&#65533;&#65533;&#65533;0s_&#65533;`&#65533;(&#65533;9&#65533;&#37894;mtc&#65533;8<&#65533;&#584;v<&#65533;H&#65533;D&#65533;&#65533;C&#65533;&#65533;V&#65533;+&#65533;)RE&#65533;&#65533;&#65533;"Y9HF&#65533;`&#1253;\&#392;&#65533;MV&#65533;&#65533;4	&#65533;7&#65533;&#65533;@f&#65533;P(]&#65533;L&#65533;a&#65533;&#65533;&#65533;&#65533;&#65533;&#65533;JVZ&#65533;XF&#65533;&#65533;!&#65533;&#65533;Mnla&#65533;&#65533;S&#65533;&#65533;&#65533;[~M&#65533;&#65533;&#65533;&#65533;&#65533;~&#65533;IK2I3l&#65533;&#65533;&#65533;L&#65533;&#65533;&#65533;&#65533;B&#676;]&#65533;&#65533;H&#65533;d&#65533;&#65533;"&#65533;&#65533;H&#65533;NY&#65533;&#65533;PS&#65533;&#65533;<&#65533;&#65533;wE?&#65533;,&#65533;&#65533;6)&#65533;'&#65533;&#65533;&#578;&#65533;9&#65533;&#65533;&#65533;&#65533;S&#65533; &#65533;T&#65533;xX&#65533;w&#65533;P&#65533;&#65533;4&'&#65533;)#&#65533;
|q&#65533;[3Y&#65533;OS6&#65533;"&#65533;]B'&#65533;P&#65533;&#33775;&#65533;&#65533;t&#65533;&#65533;&#842;b&#65533;&#65533;&#65533;&#65533;p&#65533;N&#65533;6&#983;Q&#65533;a&#65533;&#65533;&#65533;&#65533;\&#65533;&#65533;e;&#65533;i&#65533;#
t&#65533;&#65533;&#65533;Xi&#65533;L&#65533;K&#65533;8&#65533;&#65533;A&#65533;&#65533;P&#65533;&#65533;5&#65533;&#65533;;&#65533;!&#65533;W&#65533;&#65533;$5+x&#65533;
F&#65533;&#65533;#&#65533;8&#65533;&#65533;&#65533;&#65533;J&#65533;Z&#65533;J&#1380;X&#65533;$aW&#65533;&#1174;&#65533;&#65533;&#65533;&#65533;&#65533;&#65533;2#{*&#65533;&#65533;2&#65533;L&#65533;&#65533;<&#65533;&#65533;z}px?&#1382;"&#65533;d<&#65533;&#65533;&#65533;&#65533;,T_Y+&#938;5&#65533;&#65533;jI&#65533;z&#65533;$&#65533;-&#65533;&#65533;&#65533;'m&#65533;y&#65533;&#65533;=&#65533;"6&#65533;[M&#65533;:&#65533;$&#65533;q&#65533;!&#65533;Z?&#65533;&#65533;&#65533;&#65533;DQ&#65533;&#65533;\&#65533;J&#65533;&#65533;"&#65533;&#65533;*&#65533;mHg&#65533;C(&#65533;&#1462;&#61220;&#65533;&#65533;&#65533;&#65533;&#11649;&#65533;(Y&#65533;&#65533;0&#65533;&#65533;&#65533;&#65533;-&#65533;r&#65533;M&#65533;n&#65533;&#65533;n}&#65533;t!&#65533;&#65533;&#65533;{Kvi&#65533;&#65533;&#65533;&#65533;+Y&#8042;u&#65533;U&#65533;&#65533;w&#65533;\E&#65533;c&#65533;&#65533;&#65533;&#65533;A&#65533;oY&#65533;&#65533;&#65533;&#65533;w6&#65533;en*CH&#65533;&#65533;&#65533;&#65533;K)ju&#65533;&#65533;]&#65533;&#65533;a&#642;qX&#65533;{&#65533;&#65533;],b&#65533;&#65533;&#65533;&#65533;T&#133;&#65533;0&#65533;-&#65533;/U.&#65533;d'$/}b&#65533;&#65533;&#65533;&#65533;Z}&#65533;&&#65533;!&#65533;&#965;n&#65533;U&#65533;ct&#65533;s&#65533;kk&#65533;]&#2038;&#65533;&#65533;e&#65533;&#65533;yL.&#65533;&#65533;&#65533;&#65533;C&&#65533;&#65533;&#1646;#&#65533;&#65533;n&#65533;]&#555516;&#1794;&#9703;YN1+&#65533;&#65533;&#65533;/z&#65533;.&#65533;_&#65533;|f&#65533;X&#65533;k&#65533;&#54997;Di8&#65533;Y&#65533;'&#65533;&#65533;B6&#65533;:C&#65533;&#65533;&#65533;5r&#65533;&#65533;&#65533;&#65533;&#65533;J&#65533;&#65533;&#65533;&#65533;A&#65533;q0&#65533;&#65533;W&#65533;&#65533;&#65533;	&#65533;&#65533;'&#65533;XzY&#65533;fd&#65533;h&#65533;&#65533;D':&#65533;G23oi&#65533;&#65533;&#65533;&#65533;V&#65533;&#65533;&#65533;L
&#65533;&#1250;F&#65533;C&#65533;:&#65533;N&#65533;&#65533;&#65533;n&#65533;&#65533;&#65533;8&#65533;&#65533;&q&#65533;&#65533;*&#65533;&#65533;&#65533;&#65533;2&#65533;&#65533;+i&#65533;5&#65533;&#65533;q&#65533;4&#65533;&#65533;&#65533;hK&#65533;&#65533;&#65533;w&#65533;&#65533;&#65533;j&#65533;&#65533;!&#65533;c	&#65533;&#65533;&#65533;p&#65533;4&#65533;&#65533;&#65533;&#65533;:&#65533;&#65533;&#65533;&#65533;&#65533;N&#65533;u&#65533;&#65533;ny[&#65533;&#526;w&#65533;!&#65533;&#65533;9&#65533;&#65533;f&#65533;&#60895;&#65533;&#65533;o&#65533;w&#65533;&#65533;<&#65533;3&#65533;&#65533;&#65533;S&#65533;&#65533;T&#65533;&#9145;S&#65533;-?\&#65533;&#65533;F&#65533;&#65533;&#65533;Zqbgz1&#65533;X&&#65533;&#65533;&#65533;&#65533;&#65533; &#65533;&#65533;O&#65533;r&#65533;?}&#65533;TV&#65533;&#65533;Un&#65533;&#65533;.h&#65533;,&#65533;l&#65533;?&#65533; &#65533;&#65533;	&#65533;s&#65533;bsC\F&#65533;3&#65533;&#65533;u&#65533;k&#65533;&#65533;&#65533;&#65533;Bn&#65533;[&#65533;)&#65533;&#65533;&#65533; &#966;&#65533;&#65533;&#65533;&#65533;o&#65533;7&#65533;&#65533;;&#65533;w`u&#65533;;&#65533;&#65533;Z&#65533;r&#65533;v&#65533;]`7'&#65533;&#65533;en&#65533;K\&#65533;`6:&#1937;&#65533;q&#65533;&#65533;}&#65533;&#65533;&#65533;&#65533;&#65533;&#65533;&#830;&#65533;x&#65533;&#65533;W}&#65533;W^x&#65533;&#65533;&#65533;&#65533;<&#1527;<&#65533;&#65533;&#65533;&#65533;&#65533;/&#65533;V(oW&#65533;
&#65533;&#65533;&#65533;&#65533;&#65533;&#65533;&#65533;~&#65533;&#65533;&#65533;}
&#1954;&#65533;B;&#65533;V&#65533;&#65533;5&#65533;&#65533;I_z&#65533;/&#65533;&#65533;RO&#65533;&#65533;Y&#65533;}&#65533;|&#65533;2&#65533;&#65533;s&#65533;&#65533;&#65533;h/4&#65533;#ny&#65533;&#65533;y&#65533;&#287;&#65533;y&#65533;^}'pZ&#65533;&#65533;x&#65533;&#65533;+&#65533;L&#65533;&#65533;&#65533;&#65533;&#65533;&#65533;&#65533;&#65533;&#65533;&#65533;&#65533;&#65533;P/&#1780;&#65533;&#65533;O&#65533;@ &#65533;&#65533;\i&#65533;&#65533;F&#65533;ND&#65533;h&#65533;&#65533;2&#1077;&#65533;&#65533;&#65533;&#1935;&#65533;&#65533;&#65533;&#65533;>&#65533;!&#65533;&#65533;$c&#65533;&#65533;&#65533;&#65533;p&#65533;/]&#65533;&#1014;&#65533;h&#65533;cP&#65533;&#65533;&#65533;&#65533;&#65533;&#65533;&#65533;:P&#65533;&#65533;,Y&#65533;&#1938;0&#65533;J&#65533;&#65533;&#65533;&#65533;&#65533;&#65533;y&#65533;P	&#65533;&#65533;&#65533;>&#65533;`g&#65533;pupP&#65533;*p&#65533;&#655;&#65533;00Y&#65533;/&#65533;&#65533;&#65533;&#65533;z&#65533;:&#65533;&#65533;&#65533;
O&#65533;&#65533;-&#65533;8n&#65533;Z&#65533;&#65533;&#65533;&#65533;&#65533;d&#65533;&#65533;p&#65533;lp&#65533;&#65533;&#65533;&#65533;&#65533;`Ob&#65533;xp}&#65533;nEK&#1424;E;&#65533;&#65533;&#65533;&#65533;]l&#65533;VP&#65533;&#473;b &#908;&#65533;&#65533;&#65533;&#65533;&#65533;&#65533;&#65533;&#65533;P6r&#65533;&#65533;&#65533;&#65533;c1&#65533;&#65533;&#65533;v&#65533;&#65533;&#65533;&#65533;+1&#65533;#.&#65533;8&#1137;&#65533;&#65533;f@1&#65533;&#65533;C&#65533;&#65533;&#65533;&#65533;o
&#65533;qQ1G&#65533;_&#65533;e&#65533;&#65533;qi&#65533;?&#65533;+&#65533;&#65533;pv&#65533;:&#65533;&#65533;&#65533;&#65533;&#65533;&#65533;&#65533;&#65533;^&#65533;N&#65533;&#65533;$&#64266;&#65533;&#65533;M&#65533;&#65533;q&#65533;Y&#65533;&#65533;Q &#65533;&#65533;&#65533;&#65533;}p&#65533;&#65533;&#65533;jd&#1137;!&#65533;&#65533;&#65533;Q"&#65533;b"%&#65533;&#65533;&#65533;T&#65533;d&#65533;&#65533;;&#65533;&#65533;1&#65533;&#65533;Bp&#65533;Z&#65533; S&#65533; k&#65533;&#65533;&#756;&#65533;&#65533;rjz&#65533;!//&#65533;v2"&#65533;&#1361;"EpA2K&#65533;.|&#65533; &#65533;&#65533;&#65533;Q&#65533;J1&#65533;.&#65533;&#65533;&#65533;O&#65533;Y&#65533;%[&#65533;%s&&#65533;&#65533;&#65533;p&#65533;&#65533;q&&#65533;&#65533;&#521;'-&#65533;'&#65533;&#65533;F*&#65533;-&#65533;&#65533;#&#65533;&#65533;([&#65533;&#65533;&#65533;&#65533;&#65533;&#65533;&#65533;)E2.IS2Y^q%&#65533;&#65533;&#65533;
r+&#622;+&#65533;"&#65533;&]&#65533;&#65533;2'&#65533;2&#65533;r-&#1777;-&#65533;R&#65533;F&#65533;&#65533;
g&#65533;(&#65533;@)?&#65533;.&#65533;&#65533;)&#65533;R/G&#65533;/K2%0Z}&#65533;.}R&#65533;&#65533;iq&#65533;&#65533;+_&#65533;!&#65533;1&#65533;&#65533;&#1682;2--}&#65533;/33&#65533;rfd&#65533;3A&#65533;#&#65533;&#65533;-1r&#62386;&#65533;L&#65533;4&#65533;p&#65533;r&#65533;o/&#65533;&#65533;5_6q&#65533;0N<m7R7w&#65533;<&#65533;&#65533;-#&#65533;,+3&#65533;&#65533;93&#65533;5DL&#65533;R9&#65533;&#65533;|+>&#65533;3:&#65533;s:&#65533;R&#296;R&#65533;&#65533;5&#65533;&#65533;;_<n<m&#65533;&#65533;&#65533;=q=&#65533;"B&#65533;S={&#65533;&#65533;&#65533;(&#65533;R&#65533;""&#65533;H
&#65533;F&#1011755;4&#65533;&#65533;?Qs&#65533;N&#65533;:	T&#65533;&#65533;@[&#65533;@&#65533;TF&#65533;s&#65533;NkBo&#65533;=}=	@G&#65533;C&#65533;B4$I49&#65533;&#65533;C&#65533;&#65533;3At&#65533;&#65533;&#65533;H&#65533;&#65533;P&#65533;*WsE[&#65533;EY&#65533;b&#65533;&#65533;&#65533;gFi&#65533;&#65533;&#65533;G7&#65533;'&#65533;G&#1010;B&#65533;sL3&#65533;?7&#65533;3&#65533;&#65533;H=I&#65533;&#65533;8&#65533;4M&#65533;&#65533;I&#65533;&#65533;$QO&#65533;&#65533;&#65533;&#65533;@&#65533;J&#65533;Fkr1&#65533;tO&#65533;TB&#65533;K)T!&#1397;&#65533;sLsSL)R8&#65533;T&#65533;&#65533;C&#65533;&#1304;,&#65533;R&#65533;N&#65533;&#65533;NST&#65533;4 Y4}&#65533;T&#65533;<1p&#65533;&#65533;7&#65533;1&#65533;&#65533;Qw&#65533;QQGH&#65533;:=&#65533;M15?&#65533;4G&#65533;&#65533;@L*&#65533;0O&#65533;RT&#65533;&#65533;TO&#65533;T=(U	&#65533;AK&#65533;U[&#65533;1&#65533;Vc&#65533;&#65533;-TFhUN&#65533;&#65533;V&#65533;4W&#65533;&#65533;t8&#65533;4$9&#65533;&#65533;<&#65533;IM45&#65533;_&#65533;! &#65533;&#65533;X&#65533;U&#65533;Y&#65533;Y}&#65533;&#65533; &#65533;U&#340;Z!&#65533;L&#65533;G+&#65533; j&#65533;&#65533;&#65533;3g&#65533;&#65533;HkWy&#65533;W&#65533;&#65533;S;&#65533;S&#65533;U]s&#65533;]&#65533;&#65533;X&#65533;^eSY&#65533;t^&#65533;5Z&#65533;_&#65533;n-a&#65533;&#65533;&#65533;_&#65533;&#65533;U/4`&#65533;u&#65533;6&#65533;`&#65533;&#65533;[v?&#65533;&#65533;Wg&#65533;a&#1237;b&#65533;&#65533;]-6w&#65533;&#65533;96NV&#65533;0#&#65533;&#65533;&#65533;R&#65533;H&#65533;L&#65533;&#65533;a&#65533;&#65533;dQHQGB&#65533;!X9&#65533;3B&#65533;^f&#65533;T`&#65533;\&#1396;j&#65533;UJog&#65533;O&#65533;m&#65533;RA}VUeT&#65533;"&#424;&#65533;1&#244;&#65533;&#65533;&#65533;dYki&#65533;&#1461;&#65533;Se&#65533;&#65533;I&#65533;[&#65533;l&#65533;@k&#65533;V`m&#65533;&#914;&#65533;&#65533;&#65533;&#65533;&#65533;&#65533;U%&#65533;&#65533;l&#726;T/vg&#65533;Tc7&#65533;mO=&#65533;&#65533;D6dc&#65533;sed_&#65533;6i&#65533;i&#65533;fN&#65533;`&#65533;K.&#65533;:&#65533;p&#65533;&#65533;?&#65533;&#65533;o7lk W0&#65533;6m'Wm&#65533;V^&#65533;P177&#65533;&#65533;c&#65533;VZ&#65533;&#65533;nE&#65533;dI7e)u&#65533;&#65533;j72p_&#65533;o+&#65533;vS%qm&#65533;&#65533;&#65533;T&#65533;&#65533;{&#65533;Wgyw6+&#65533;r&#65533;Sx!&#65533;s_&#65533;_&#65533;&#65533;!&#65533;&#65533;x&#65533;UF&#65533;&#65533;t&#65533;&#65533;~+{&#65533;a&#65533;&#65533;z&#65533;wv&#65533;O{!&#65533;b&#65533;W&#65533;&#65533;&#65533;w&#65533;7c!&#65533;|;Z3&#65533;&#65533;V&#65533;4Ws&#65533;&#65533;}&#65533;71&#65533;&#65533;uQ'v&#65533;0&#65533;&#65533;&#65533;&#65533;&#65533;&#65533;&#65533;v&#981;%l&#65533;b&#1540;_&#65533;7&#65533;
&#65533;&#65533;&#1464;2&#65533;&#65533;g4h&#65533;&#65533;o&#65533;&#65533;q&#65533;&#65533;WS&#7363;=&#65533;a&#65533;lA8&#65533;&#65533;&#65533;&#65533;G|&#65533;&#65533;&#65533;&#65533;&#65533;T&#65533;&#65533;FK&#65533;&&#65533;S&#65533;`Ly3&#65533;&#65533;5h&#65533;CIV&#65533;#&#65533;&#65533;&#65533;4aW&#65533;q&#65533;zO&#968;#&#65533;l&#65533;&#65533;&#65533;&#1549;&#65533;XrW&#65533;&#65533;&#65533;&#65533;P_&#1546;&#65533;&#1586;x&#65533;i&#65533;&#65533;&#65533;&#64956;3&#65533;/&#65533;&#65533;X&#65533;&#504;8VfKT&#65533;K&#65533;x&#65533;&#65533;&#65533;#&#1609;&#65533;&#65533;[x&#65533;&#65533;&#65533;&#65533;5&#65533;hx&#65533;&#65533;&#65533;&#65533;&#65533;&#65533;&#65533;&#65533;&#65533;9&#65533;&#65533;&#65533;T&#65533;&#374;:&#65533;l!Y&#65533;c&#65533;&#65533;&#65533;&#65533;n/&#65533;09&#65533;&#65533;X&#65533;?Q&#65533;&#65533;m&#65533;&#65533;&#65533;&#65533;8&#65533;Ru&#65533;&#65533;&#65533;&#65533;&#65533;]&#65533;@&#65533;&#65533;Uxg&#65533;&#65533;&#65533;g&#65533;&#65533;&#65533;QdsYq9&#65533;U}&#65533;Y%&#1563;&#65533;YB9&#391;&#65533;&#65533;&#65533;yS?&#65533;&#65533;W&#65533;q&#65533;u&#65533;u7&#65533;u'&#65533;)Yo&#65533;&#65533;&#65533;c|c2&#65533;oT&#65533;&#65533;&#65533;&#65533;&#65533;&#65533;&#65533;B&#65533;&#65533;M&#65533;&#1500;{&#65533;=&#65533;9viV&#65533;&#1497;&#65533;q&#1501;&#65533;&#65533;#Z&#65533;'8&#65533;&#65533;k&#1622;&#65533;9&#65533;5Y&#65533;u&#65533;s&#65533;&#65533;&#65533;7&#65533;&#65533;&#65533;[&#65533;y&#65533;&#65533;&#65533;-I&#65533;&#65533;y&#65533;&#65533;&#65533;x&#65533;&#13922;k&#1673;<&#65533;&#65533;&#65533;+&#65533;*&#65533;7~;&#65533;&#65533;&#65533;v&#65533;&#65533;&#65533;y&#65533;y&#65533;&#65533;&#65533;MY&#65533;I&#65533;&#65533;Zv&#65533;&#65533;YOc&#65533;&#65533;&#65533;&#1574;K&#65533;&#65533;:Vn&#65533;&#65533;-&#65533;&#65533;&#65533;)&#65533;K5&#65533;&#65533;&#65533;s&#65533;)&#65533;k&#65533;Z&#65533;P&#65533;\&#65533;&#65533;
Zk&#65533;&#65533;&#65533;&#65533;&#65533;]:&#65533;&#65533;6w&#65533;l!Z&#65533;&#65533;&#65533;&#1711;&#65533;&#65533;&#65533;&#65533;&#65533;&#65533;&#65533;&#65533;}zG/Q&#65533;&#65533;&#65533;&#65533;&#65533;&#65533;&#65533;&#65533;&#65533;Z&#65533;&#65533;&#65533;E&#65533;pU&#65533;&#65533;Q.J&#65533;W&#65533;&#65533;&#65533;&#65533;&#65533;&#65533;?{+&#65533;-&#65533;l&#65533;&#65533;W&#65533;&#65533;y&#65533;Q&#65533;&#65533;&#65533;7
O9&#65533;&#65533;ra&#65533;z&#65533;&#65533;Z&#65533;&#65533;V6[r;&#65533;A&#65533;&#65533;&#65533;I&#65533;7M~?Y&#65533;&#65533;&#65533;&#65533;&#65533;B&#65533;&#65533;&#65533;&#65533;`{&#65533;&#65533;z&#65533;&#65533;&#65533;>&#65533;s&#65533;\&#65533;&#65533;&#65533;u&#65533;&#65533;&#65533;&#65533;&#1787;&#65533;&#1028;{&#65533;&#65533;&#65533;&#65533;&#65533;&#65533;&#65533;W&#65533;[&#65533;&#65533;&#65533;&#65533;&#65533;&#65533;S&#65533;&#65533;&#65533;&#1786;7&#65533;&#65533;&#1779;w&#65533; &#65533;&#65533;E&#65533;6&#65533;&#65533;w&#65533;&#65533;&#65533;&#65533;&#65533;&#65533;&#65533;&#65533;&#65533;&#65533;i&#65533;&#65533;&#1376;_[&#65533;c&#65533;&#65533;:&#65533;&#65533;;J&#65533;&#65533;&#65533;p@&#65533;	&#65533;&#65533;i&#65533;&#65533;&#65533;&#65533;&#65533;:&#65533;&#65533;g&#65533;&#65533;&#1712;AZ&#65533;	&#65533;&#65533;&#65533;\h&#65533;&#65533;&#65533;&#65533;&#65533;e&#65533;&#65533;&#65533;^&#65533;&#65533;&#65533;sO&#65533;&#65533;&#65533;tb&#40702;&#65533;y&#65533;w<&#65533;&#65533;x&#65533;&#65533;Be&#65533;&#65533;&#65533;R&#65533;&#65533;&#65533;&#271;|&#65533;&#65533;&#65533;&#65533;&#65533;&#65533;&#65533;&#65533;&#65533;U&#65533;Kb<@g&#65533;&#439;7&#65533;&#65533;&#65533;;3\6&#65533;&#65533;y&#65533;&#65533;&#65533;&#65533;G&#65533;&#65533;&#579;&#65533;^?y&#65533;&#65533;&#65533;[&#65533;&#65533;&#65533;&#651;X&#65533;&#65533;&#683;&#65533;&#65533;x;s\m9&#65533;&#767;&#65533;&#65533;&#65533;xQ|&#65533;&#65533;4&#422;&#65533;&#65533;&#65533;&#65533;&#65533;&#65533;<&#65533;ws&#65533;&#65533;&#65533;&#65533;&#65533;`SE&#65533;	O&#65533;&#65533;|&#169;&#65533;&#395;&#65533;Mp{&#65533;&#65533;|&#65533;&#65533;&#65533;&#65533;?&#65533;05&#1063;&#65533;&#65533;&#65533;&#1341;&#65533;&#65533;]&#65533;W}&#65533;=&#65533;&#65533;&#65533;&#65533;&#65533;&#65533;&#65533;&#65533;&#65533;'&#65533;f+&#65533;&#65533;.&#65533;&#65533;3&#65533;J&#65533;&#65533;&#65533;y&#65533;&#65533;&#65533;&#65533;?=&#65533;&#65533;[&#65533;&#65533;Gd&#65533;&#65533;&#65533;&#65533;&#65533;q&#65533;&#65533;&#65533;M4jd&#65533;&#65533;&#1387;&#65533;&#65533;&#65533;w&#65533;&#65533;&#65533;&#65533;i&#65533;&#65533;1&#65533;&#423;&#65533;)&#65533;&#65533;&#65533;R&#65533;M&#65533;&#1521;|&#65533;w7&#65533;&#197;&#65533;&#65533;&#65533;&#65533;&#65533;&#65533;&#1619;&#65533;&#65533;&#65533;{2O&#65533;&#65533;&#1999;&#65533;i&#65533;&#65533;&#65533;&#65533;&#65533;&#65533;&#65533;}&#65533;!&#65533;
&#65533;,&#65533;h&#65533;(!  #!( !  !"$#$*$&1&('&(+&)1(&+)*,+,2,.8-05.0/.180/501524;46@58>69A86@87<89>:<C=>H=@E=AI@AFADLDFPEHNFIQHIOJLTLNXMPVNQYPQWRT]TV`UX^UYbW\jY\d[^i\`f]ak^cp`cmcfpdhoeisflxhluinylr|ns&#65533;pt~qv&#65533;qxty&#65533;v{&#65533;v&#65533;&#65533;x|&#65533;y}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432;&#65533;&#369;&#65533;&#561;&#65533;&#434;&#65533;&#65533;&#65533;&#65533;&#694;&#65533;&#1079;&#65533;&#951;&#65533;&#1080;&#65533;&#953;&#65533;&#1082;&#65533;&#378;&#65533;&#890;&#65533;&#1150;&#65533;&#1598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!	H&#65533;R&#65533;&#65533;*\&#560;!&#65533;&#65533;#J&#65533;H&#65533;&#65533;&#331;3j&#65533;&#65533;q&#11400;&#65533;BR,H&#65533;&#1123;&#65533;&#65533;J&#65533;&#562;&#65533;&#727;Ef&#65533;i&#65533;!&#208;8k&#43305;&#65533;&#65533;O&#65533;&#65533;~&#65533;(&#65533;&#65533;&#1122;0&#65533;*&#65533;&#65533;i)&#65533;&#65533;P&#65533;J&#65533;JU&#65533;&#1387;X&#65533;f&#65533;&#65533;&#65533;&#65533;&#65533;R`&#65533;~56&#65533;Q&#65533;&#65533;&#65533;z&#65533;IS&#65533;&#1783;6&#65533;&#669;K7&#65533;&#1889;w&#65533;&#65533;&#65533;;.&#1840;Z7LX&#65533;&#65533;&#200;&#65533;&^&#65533;&#65533;&#542;D&#65533;2&#65533;&#65533;&#65533;c&#65533;&#65533;&#65533;&&#65533;&#36402;g&#65533;s#&#65533;&#65533;K&#65533;t^&#65533;H&#65533;&#65533;&#722;1&#65533;&#1520;c&#65533;.<&#65533;&#65533;&#65533;&#65533;&#65533;m&#65533;&#65533;yt&#179;&#65533;&#65533;f.s&#65533;H&#922;?wZ&#956;+&#65533;&#65533;&#65533;O&#65533;N&#65533;&#65533;&#65533;M&#1010;3fW&#65533;&#65533;&#65533;&#65533;&#65533;c&#65533;&#65533;O~{&#65533;&#65533;&#65533;&#65533;&#65533;}&#65533;&#65533;&#65533;&#65533;O&#65533;m&#1725;&#65533;&#65533;&#65533;&#65533;&#65533;&#65533;o&#65533;<~&#65533;&#65533;&#65533;&#65533;d&#65533;qg&#65533;l&#65533;&#65533;g&#65533;|&#903;&#65533;j&#65533;&#65533;&#65533;&#1988;V&#65533;&#65533;&#65533;&#65533;&#646;&#65533;uX&#65533;&#65533;&#65533;\C&#65533;@X&#585;&#65533;i&#65533;&#4782;5qKd"_,&#65533;&#65533;ay&#65533;&#65533;&#65533;<&#65533;&#65533;@&#65533;(&#65533;&#65533;JTA~(&#65533;H&#65533;m7`&#65533;R&#65533;&#65533;r&#65533;&#65533;XV
&#65533;&#65533;K#>8&#65533;&#65533;&#65533;u!&#65533;d&#65533;&#65533;&#13938;&#65533;&#65533;f&#65533;l&#65533;&#65533;&#65533;g&#65533;h&#65533;&#65533;&#457;&#612;&#65533;q&#65533;&#65533;&#65533;&#65533;&#65533;&#65533;&#65533;F[ape&#21305;&#65533;g&#65533;s.&#65533;h&#65533;n*&#65533;#&#65533;&#65533;&#65533;)i&#65533;&#65533;*&#65533;~O&#65533;&#65533;~j	&#42944;jj&#65533;_&#1880;&#39572;&#65533;&#65533;&#43760;&#65533;&#65533;
&#65533;&#65533;&#65533;^&#65533;&#39787;&#65533;(l&#65533;F&#65533;]&#65533;&#65533;&#65533;&#65533;&#65533;+j&#65533;&#65533;v5"z G&#1252;&#65533;F[&#65533;&#65533;V+&#65533;&#65533;&#65533;&#65533;g&#65533;}}Z&#65533;&#65533;&#65533;~+&#65533;&#65533;&#65533;'&#65533;`#&#65533;ZjFwZ&#65533;&#61165;.&#65533;&#65533;&#65533;&#65533;k&#65533;&#1646;
&#65533;&#65533;&#65533;*n&#65533;&#65533;&#65533;&#65533;$+&#65533;[%(&#65533;r&#65533;&#65533;&#65533;&#65533;,&#65533;&#65533;9&#65533;eL&#65533;VL&#65533;&#65533;&#9483;&#65533;&#65533;&#65533;&#65533;&#65533;&#28201;&#65533;&#65533;>I&#65533;&#65533;d&#65533;&#65533;c&#65533;a\&#65533;&#65533;(&#65533;&#65533;%&#65533;5&#65533;&#65533;&#65533;&#65533;}L&#65533;&#65533;<&#65533;&#65533;&#65533;&#65533;@&#65533;&#65533;&#65533;&#65533;D[4&#65533;#&#65533;&#65533;!Wr%F&#65533;~&#65533;F&#65533;p&#65533;&#65533;&#65533;&#989296;&#65533;r&#65533;&#65533;&#65533;&#65533;&#65533;`&#65533;t&#65533;b&#65533;=&#65533;&#65533;f&#65533;]&#65533;&#1717;&#65533;&#65533;fHc&#65533;&#65533;T)&#65533;lw&#65533;x&#65533;&#1571;&#1934;&#65533;&#65533;}&#65533;&#65533;W&#1484;&#65533;{&#65533;]&#65533;&#4667;&#65533;8&#1740;_&#65533;2&#65533;p&#65533;-S+&#65533;+&#65533;D&#65533;&#65533;&#65533;.&#65533;&#65533;&#65533;&#65533;c&#65533;m&#164;&#65533;&#65533;	&#1640;'&#65533;z&#65533;/&#65533;:&#65533;&#65533;&#65533;z&#65533;n&#65533;\&#65533;&#65533;&#65533;/&#65533;9&#65533;&#65533;&#65533;&#65533;&#65533;&#65533;H&#65533;>&#65533;&#65533;R&#65533;&#65533;&#65533;&#65533;&#65533;&#65533;&#65533;&#65533;Z=8&#65533;&#65533;0&#65533;&#65533;&#65533;j&#65533;b&#65533;&#65533;&#65533;&#65533;&#65533;&#65533;&#1823;&#65533;=&#65533;&#65533;&#65533;&#65533;&#65533;&#65533;&#65533;|&#65533;&#65533;[&#65533;&#65533;&#65533;&#65533;j&#65533;>&#65533;&#65533;G&#65533;&#65533;&#65533;&#65533;3&#65533;&#65533;g&#65533;&#65533;&#65533;k&#65533;&#65533;&#65533;&#65533;&#65533;v&#65533;6&#65533;&#65533;oK`&#65533;^&#65533;&#65533;&#65533;&#65533;>&#65533;R&#65533;y&#65533;&#65533;8&#65533;/&#65533;&#65533;&#65533;&#65533;&#65533;&#65533;<&#65533;,ka!GH&#65533;&#65533;	&#65533;z%D&#65533;
E&#65533;&#65533;Y&#65533;l&#65533;2`&#65533;r&#65533;;&#65533;iw&#65533;Z&#65533;&#65533; &#65533;8&#1025;&#65533;|&#65533;&#1248;&#65533;&#65533;&#65533;&#65533;&#65533;r&#65533;&#65533;&#65533;H<a&#65533;&#65533;&#65533;6&#1097;P<3&#65533;&#65533;\&#528;&#65533;&#65533;&#65533;&#65533;FA&#65533;9&#65533;v~&#65533;)&#65533;&#65533;/&#65533;>&#65533;&#65533;w&#65533;#{o&#65533;#&#65533;HG*&#65533;Q|&#65533;	&#65533;f&#65533;&#65533;E&#65533;&#65533;&#65533;&#65533;a&#65533;&#65533;&#65533;GGGa&#1313;&#65533;&#65533;&#65533;T&#65533;R>&#65533;9&#65533;4+"n&#65533;&#65533;&7&#65533;Nz&#65533;&#65533;x&#65533;(GI&#65533;'&#65533;1&#65533;&#65533;&#65533;&#65533;Vj.&#65533;&#65533;&#669; &#65533;'I{&#65533;&#974;&#65533;&#65533;&#65533;&#65533;&#65533;h&#65533; &#65533;C&#65533;'&#65533;H&#65533;b&#65533;&#65533;,&#65533;2&#65533;hG&&#65533;u&#65533;&#65533;&#65533;+&#65533;&#65533;L&#65533;9&#65533;&#65533;Nd%&#65533;&#65533;y&#65533;xR&#65533;&#65533;tY&#65533;^&#437;E&#65533;&#65533;&#65533;H&#65533;&#65533;&#65533;Nb|&#65533;&#65533;&#65533;&#65533;2&#65533;I&#65533;zr&#1246;&#65533;l&#65533;)&#65533;f&#65533;&#65533;j>&#65533;&#65533;&#65533;&#65533;g&#65533;3&#65533;&#65533;&#65533;u&#65533;&#65533;&#65533;B&#65533;&#65533;_&#65533;`L:&#65533;G#&#65533;xZ&#1304;&#65533;&#65533;F7&#65533;L|&#65533;s&#65533;A&#65533;HV&#65533;&#65533;Mm&#65533;&#65533;e@+&&#65533;&#65533;&&#65533;UD&#65533;&#65533;e&#65533;p&&#65533;R_i`&#65533;&&#65533;	C&#65533;&#65533;&#65533;'8&#65533;&#930;&#65533;&#65533;&#65533;$&#65533;R&#65533;9R&#65533;:&#65533;&#65533;M=@a&#1065;&#65533;wSt&#65533;&#65533;&#65533;Ow-&#65533;&#65533;t(&#65533;&#65533;W&#65533;&#65533;`&#65533;oW1HJ4Ae(&#65533;CE&#65533;\&#65533;JW&#65533;&&#65533;&#65533;Q&#65533;&#65533;^&#65533;&#65533;Q&#65533;&#65533;n&#65533;&#65533;\)J&#65533;&#65533;Qf5&#65533;E&#65533;&#65533;W&#65533;UHV &#65533;&#65533;J&#65533;|&#65533;e,#&#348;k0p"W]a&#65533;&#65533;&#65533;&#65533;+_&#65533;Z&#65533;&#1114;&#65533;g&#65533;&#65533;@&#65533;&#65533;%&#65533;{4&#65533;%bi&#65533;&#65533;&#65533;&#65533;a&#65533;&#65533;I&#65533;i&#65533;"&#65533;2&#65533;&#65533;&#65533;&#65533;e&#65533;f&#65533;&#65533;QW&#65533;B^&#65533;M&#65533;kO&#65533;&#65533;&#21142;&#65533;tLm4&#65533;&#65533;&#65533;#&#65533;w&#65533;&#65533;n-g&#65533;&#65533;&#65533;a5$&#65533;&#65533;,03&#1826;jR&#65533;&#65533;unz&#65533;&#65533;^&#65533;&#65533;&#65533;&#65533;m&#65533;&#65533;yO:&#65533;&#65533;&#65533;H&#65533;&#65533;v&#65533;M&#65533;zd&#65533;&#65533;2D&#65533;e&#65533;&#65533;&#65533;(/z?&#65533;&#65533;&#65533;&#11641;&#65533;tp{K+a{F&#65533;&#65533;&#65533;y&#65533;[ZZs&#65533;&#65533;/!W+&#65533;&#65533;6&#65533;&#65533;<&#65533;W8&#65533;~&#65533;{]&#65533;&#65533;&#65533;X&#65533;&#65533;&#65533;7&#1599;^u&#65533;#&#65533;WN9'&#65533;@&#65533;Y&#65533;&#65533;&#65533;&#1577;&#65533;&#65533;&#65533;+c&#65533;r&#65533;&#65533;S&&&#65533;&#65533;&#65533;&#65533;.&#65533;/&#564;&#65533;&#65533;e1&#65533;&#65533;7&#65533;MNs&#65533;IY&#65533;+K&#65533;&#65533;&#65533;k)&#65533;&#65533;,&#65533;NW&#65533;,d&#65533;w&#65533;fAR&#65533;pV&#65533;/;`Bc&#610;U3&#65533;&#65533;&#65533;h:&#65533;9&#65533;h&#65533;&#65533;&#65533;&#65533;Jox&#65533;&#65533;u&#37373;&#65533;&#65533;&#65533;nu{D&#65533;&#65533;&#65533;B&#65533;&#65533;&#1293;v&#65533;&#65533;1}&#65533;&#65533;:&#65533;F4&#65533;%miV&#65533;&#1144;&#65533;&#65533;&#65533;&#65533;&#65533;i&#65533;&#65533;V&#65533;l&#65533;&#65533;p*{jb&#65533;5&#1514;^u&#65533;_&#65533;&#65533;e;&#65533;&#65533;~&#65533;&#65533;]&#65533;i&#65533;W|&#65533;&#65533;&#65533;		l&#65533;&#65533;y&#65533;4&#65533;p-&#65533;V&#65533;B&#65533;&#65533;&#65533;&#65533;m&#65533;uG;&#65533;&#65533;c&#65533;&#65533;&#65533;M&#65533;&#65533;;&#65533;&#65533;&#1462;&#65533;m&#65533;&#524;&#65533;&#65533;&#65533;&#65533;eg.;
&#65533;&#65533;&#65533;>&#65533;&#65533;/&#65533;{;&#65533;&#65533;&#65533;n&#65533;&#65533;&#65533;m^&#65533;&#65533;&#65533;&#65533;&#65533;w&#65533;&#65533;&#65533;y&#65533;&#65533;iS-&#65533;~;[&#65533;&#65533;&#65533;&#65533;&#65533;$&#65533;&#65533;&#65533;C&#65533;&#65533;	&#65533;8&#65533;&#65533;-&#65533;ZG&#65533;&#65533;8&#65533;7&#65533;o.&#65533;[&#65533;&#65533; &#65533;&#65533;-&#65533;G_~}&#65533;G&#65533;j&#65533;&#65533;&#1428;&#1709;&#65533;@&#65533;&#65533;s&#65533;/&#11390;t&#65533;{nu&#65533;&#65533;&#65533;&#65533;Y&#65533;&#65533;?&#65533;&#65533;&#65533;&#65533;&#65533;&#65533;h&#65533;u&#65533;e&#65533;&#65533;&#65533;.&#65533;2P&#65533;&#65533;&#65533;&#65533;-u&#65533;B&#65533;&#65533;d&#65533;&#65533;v&#65533;&#65533;]&#1856;&#65533;&#65533;&#65533;&#65533;&#65533;&#65533;[k<&#65533;7&#65533;c&#1758;&#65533;o3&#65533;&#65533;X+p&#65533;1&#65533;C&#65533;]&#65533;h&#65533;&#65533;i&#65533;&#65533;&#65533;&#65533;&#65533;&#65533;{&#65533;&#65533;&#65533;&#65533;g&#65533;&#65533;V{&#65533;E*b&#65533;m&#1510;&#65533;&#65533;&#65533;&#65533;&#65533;VX"&#65533;8&#65533;4&#65533;&#65533;&#65533;&#65533;&#65533;&#65533;}&#65533;I&#65533;u&#1095;&#65533;&#65533;&#65533;&#65533;k&#65533;&#65533;L@&#65533;E&#65533;&#65533;&#65533;&#65533;n
&#65533;c^&#65533;&#65533;&#65533;?|&#65533;w&#65533;&#65533;G~&#65533;&#65533;&#65533;o&#5886;&#65533;Z6&#65533;&#65533;V&#65533;B&#65533;E&#65533;z&#65533;&#65533;@^&#65533;&#65533;W\&#65533;&#65533;&#65533;N,&#65533;Y&#65533;&#65533;&#65533;&#65533;Gi&#65533;'~8~&#65533;|&#65533;o	Xq&#65533;gQH7=}gM&#65533;&&#65533;&#65533;p&#65533;&#65533;&#65533;&#65533;&#65533;&#65533;&#513;&#65533;&#65533;&#65533;	A&#65533;{&#65533;`&#65533;p&#65533;fl&#65533;&#65533;&#1538;&#65533;%`&#65533;@k&#65533;3~hi&#65533;&#65533;Q(6A&#65533;*&#65533;(&#65533;B8&#65533;&#65533;P&#65533;F8H&#65533;&#65533;J&#65533;&#65533;&#65533;n&#65533;Ph&#65533;&#65533;\,xT4x&#65533;H~5&#65533;&#65533;[&#65533;}&#65533;gWz&#65533;&#65533;5V2:&#65533; x&#65533;h&#65533;&#65533;j&#65533;z&#1030;l&#65533;&#65533;p&#516;y&#65533;r&#65533;&#65533;j&#65533;&#65533;7&#65533;(7f&#65533;&#389;~&#1541;8|&#65533;&#65533;zHo&#65533;&#65533;xy&#65533;z&#65533;&#65533;+=q&#65533;k&#65533;&#65533;&#65533;F&#65533;n8&#65533;&#65533;X&#65533;y0
&#65533;&#65533;i&#65533;o.7nW&#65533;&#65533;h&#65533;&#65533;8&#65533;&#65533;x&#65533;&#65533;&#65533;&#65533;&#65533;hu/utc&#65533;&#65533;&#65533;f&#65533;&#65533;V@h&#65533;&#65533;{`&#65533;&#65533;(&#65533;&#65533;&#65533;&#65533;&#65533;&#65533;&#1417;o&#65533;&#65533;lA&#65533;&#1479;&#65533;&#65533;&#65533;&#696;&#65533;&#65533;&#1548;&#65533;&#1482;&#65533;&#65533;K&#65533;39&#65533;&#65533;+H&#65533;i&#65533;&#65533;&#65533;&#1547;&#65533;&#1549;sP&#65533;&#65533;&#65533;&#65533;IF!wH&#65533;c@&#65533;(&#65533;&#65533;&#65533;&#65533;&#65533;&#65533;&#65533;8&#65533;&#65533;X&#65533;^&#65533;=4E3&#65533;&#65533;&#65533;B z&#4623;&#65533;&#65533;&#65533;tP&#65533;y&#65533;&#65533;x&#1992;&#65533;&#65533;&#65533;P&#65533;&#65533;+&#65533;&#65533;&#65533;X&#65533;&#65533;x&#65533;9&#65533;&#65533;eT&#65533;Ny&#65533;47&#65533;}$=&#65533;&#65533;*&#65533;rf&#65533;&#65533;&#65533;&#65533;&#65533;&#65533;&#65533;&#65533;2&#65533;Y&#65533;	i&#65533;&#65533;	DVd&#65533;*(&#65533;&#65533;Bi&#65533;C&#65533;&#65533;X&#65533;D	&#65533;I&#65533;&#65533;Ji&#65533;c&#65533;&#65533;&#1428;&#65533;x=&#65533;&#65533;"A&#65533;&#65533;Xd&#65533;&#65533;/	&#65533;4&#65533;&#65533;9&#65533;9)&#65533;fY&#65533;:&#65533;I&#65533;Y(&#65533;F?Y&#65533;H&#596;R&#65533;r9&#65533;ui&#65533;&#65533;H&#65533;&#65533;&#1415;&#65533;H&#65533;w&#65533;p&#1623;&#65533;&#65533;&#65533;&#65533;&#65533;?&#65533;Fa&#65533;&#1557;&#65533;i&#65533;&#65533;ifd&#65533;&#65533;&#65533;&#65533;ay&#65533;7&#65533;&#65533;h&#65533;&#65533;&#65533;)r&#65533;}0l&#65533;9&#65533;&#65533;&#65533;&#65533;Hh&#65533;9&#65533;&#65533;&#65533;&#65533;&#602;&#65533;&#1626;&#65533;&#37795;&#65533;&#65533;&#65533;YT&#65533;&#65533;}:v&#65533;&#65533;&#1544;&#65533;&#65533;&#65533;&#65533;&#65533;&#65533;&#65533;&#65533;&#65533;	&#65533;&#65533;&#65533;&#65533;x`&#65533;	&#65533;d&#65533;&#65533;&#65533;&#1625;&#65533;&#65533;&#65533;&#65533;&#65533;&#65533;&#65533;&#65533;X&#65533;wX)&#65533;&#65533;&#65533;&#65533;&#65533;&#1801;&#65533;&#65533;&#65533;&#65533;m&#65533;&#65533;&#65533;&#65533;9&#65533;&#65533;&#65533;J&#65533;&#65533;Y&#65533;&#65533;	&#65533;&#65533;y&#65533;AIL&#1988;&#65533;&#65533;H&#1435;&#65533;y&#65533;&#65533;9&#65533;	w&#65533;F&#65533;&#65533;&#65533;&#65533;&#65533;&#65533;&#65533;&#65533;&#65533;&#65533;
&#65533;&#65533;&#65533;&#1353;&#65533;&#65533;&#578;&#65533;I&#65533;&#65533;&#65533;&#65533;Z&#65533;z&#65533;&#65533;&#65533;&#65533;&#640;U)&#65533;&#65533;&#65533;[i&#65533;&#65533;9&#65533;&#65533;&#65533;$
&#65533;&#65533;)&#65533;z&#65533;,&#1698;&#65533;&#65533;&#65533;0&#65533;:&#65533;4Z&#65533;&#65533;i&#65533;8&#65533;&#3683;&#65533;&#65533;&#65533;&#65533;~(&#65533;&#65533;)Fz&#65533;&#65533;&#65533;0&#65533;&#65533;}p&#65533;&#889;&#65533;&#65533;.*&#65533;,&#65533;/&#65533;t&#65533;&#65533;Z&#65533;&#65533;\&#65533;&#65533;Oi&#65533;y&#611;&#1694;>J&#65533;@Z&#65533;Cx&#65533;j
&#65533;Dz&#65533;\&#65533;&#65533;&#65533;&#65533;r:&#65533;M*&#65533;u&#65533;):&#65533;j&#65533;&#65533;PJ&#65533;~&#65533;&#65533;l&#65533;m0&#65533;0
&#65533;&#65533;Y&#1701;&#65533;&#65533;&#65533;&#65533;&#65533;e&#65533;&#65533;&#65533;&#65533;=*&#65533;&#65533;)GU&#1618;&#65533;h&#65533;k)&#65533;E&#65533;&#65533;%&#1702;y&#65533;&#65533;&#65533;&#65533;&#65533;&#65533;&#65533;*&#65533;&#65533;&#65533;&#65533;&#65533;&#65533;&#65533;&#65533;&#65533;&#65533;&#672;&#65533;
&#65533;&#65533;J&#65533;&#65533;&#1701;OY&#65533;&#65533;&#65533;c&#1701;sU&#65533;&#65533;*&#65533;G&#681;&#65533;&#65533;&#65533;&#65533;&#65533;&#282;&#65533;&#65533;z&#65533;&#65533;&#65533;&#65533;NZ&#65533;&#65533;&#1708;&#65533;&#43816;&#682;&#65533;j&#65533;&#65533;&#65533;&#65533;&#65533;&#65533;&#1498;&#65533;Og&#65533;&#65533;&#65533;&#65533;z&#65533;&#65533;*&#65533;T&#65533;7J&#65533;o&#299;q&#65533;&#65533;&#65533;&#65533;x&#65533;&#202;&#65533;(&#65533;&#65533;&#65533;&#65533;&#65533;&#679;&#65533;
&#65533;&#1114;&#65533;&#65533;&#65533;&#65533;&#65533;&#1711;*&#65533;&#65533;&#65533;&#65533;&#65533;&#65533;&#65533;&#65533;&#65533;if&#65533;&#65533;&#65533;9/?&#1579;&#65533;Y&#65533;<&#65533;&#65533;H&#65533;&#65533;Z&#65533;&#65533;z&#65533;&#65533;*&#65533;8&#1127;eI&#65533;Q&#687; &#65533;"&#65533;h&#65533;&#65533;&#65533;&#672;&#65533;*&#65533;*&#65533;&#65533;+]&#65533;&#65533;&#65533;&#65533;)&#65533;&#65533;&#65533;&#65533;&#65533;&#65533;&#65533;&#65533;D:&#65533;&#65533;&#65533;X&#65533;&#65533;&#65533;&#65533;@&#65533;&#65533;A;&#65533;&#65533;&#625;&#65533;&#65533;&#65533;&#65533;:&#65533;J&#65533;&#65533;&#65533;j&#65533;&#720;r&#65533;/K&#65533;T;&#65533;U&#754;&#65533;&#65533;3{&#65533;l&#65533;&#65533;&#65533;z&#65533;&#65533;&#65533;&#65533;&#65533;&#673;92Kh&#65533;&#65533;m&#65533;&#65533;<&#1782;>&#65533;&#65533;m&#65533;zs&#743;&#65533;&#65533;&#65533;&#65533;&#1606;y[&#65533;FK&#65533;&#65533;&#65533;&#65533;K&#65533;&#65533;;&#65533;&#65533;J&#65533;J+&#65533;k&#65533;:&#65533;&#65533;>&#65533;&#65533;W&#65533;&#65533;&#65533;&#65533;V[&#65533;&#65533;&#65533;&#65533;*&#1589;4&#65533;&#65533;g&#65533;^&#65533;&#65533;r&#65533;E&#1549;&#65533;&#65533;s`&#65533;z{&#65533;&#65533;&#1719;1
&#65533;&#65533;k&#65533;&#65533;&#65533;&#65533; &#65533;K&#65533;&#1241;&#65533;&#65533;jYl!&#65533;K&#65533;+&#65533;&#65533;&#65533;&#65533;&#65533;&#65533;&#65533;&#65533;&#65533;&#65533;ZJ&#65533;{&#65533;&#65533;&#65533;&#65533;&#65533;&#65533;+&#65533;&#65533;&#65533;q&#65533;{j&#65533;&#65533;D&#65533;&#65533;&#65533;&#65533;&#65533;&#65533;&#65533;&#65533;&#65533;&#65533;&#65533;&#65533;&#65533;&#65533;[&#65533;&#1017;&#65533;&#65533;z&#65533;&#65533;&#65533;&#65533;{&#65533;&#65533;&#65533;&#65533;&#65533;&#1790;&#65533;&#65533;p&#65533;[l&#65533;K&#65533;&#65533;&#65533;&#65533;&#65533;&#65533;&#65533;&#65533;L*&#65533;K&#65533;|&#65533;&#65533;&#65533;&#65533;&#65533;"[&#65533;&#65533;&#65533;&#65533;f0&#65533;&#65533;$&#1753;&#65533;&#65533;&#65533;&#65533;*`&#65533;&#65533;&#65533;&#65533;\&#65533;&#65533;&#65533;&#808;&#65533;&#1757;fJ&#65533;g&#65533;&#65533;j&#65533;K&#65533;r&#65533;&#65533;&#1259;&#65533;&#65533;&#65533;&#1789;g&#65533;
|&#65533;&#65533;&#65533;&#65533;!&#65533;V&#65533;&#65533;,]6&#65533;&#65533;:&#65533;&#65533;&#65533;&#65533;&#65533;&#65533;&#65533;&#65533;&#65533;&#65533;&#65533;(&#65533;=&#65533;&#65533;*&#65533;t&#65533;&#65533;B&#65533;&#1515;&#65533;&#65533;&#65533;&#65533;&#65533;&#65533;R&#65533;&#65533;S&#65533;&#65533;&#65533;&#65533;&#65533;&#65533;J&#65533;&#65533;&#65533;&#65533;;&#65533;&#336;&#65533;&#65533;`&#65533;@&#65533;]Y&#65533;Y&#65533;&#65533;&#65533;&#65533;l&#65533;'|&#65533;&#65533;&#65533;&#65533;r,&#65533;&#65533;&#65533;&#65533;&#65533;&#65533;&#65533;U&#65533;&#65533;0&#65533;&#65533;&#65533;&#65533;;&#65533;\&#65533;&#193;<&#388;\&#518;&#65533;&#65533;&#65533;v&#65533;B&#65533;&#65533;&#65533;&#65533;
&#65533;&#65533;&#65533;s&#65533;N&#65533;&#65533;wL&#65533;y|&#582;+&#65533;9&#65533;&#65533;Z&#323;[&#199;&#674;<&#65533;L&#65533;&#47823;&#65533;(,&#620;&#51997;&#65533;&#65533;&#65533;+&#216;l&#624;&#65533;&#65533;~&#65533;&#65533;L&#65533;&#65533;H&#65533;SK&#702;&#65533;&#766;&#65533;&#65533;&#1443;&#65533; &#65533;&#923;&#65533;&#65533;&#65533;M&#65533;&#65533;&#65533;&#65533;&#646;&#65533;&#752;&#65533;&#65533;X&#65533;x&#65533;&#65533;W|&#65533;P&#65533;	&#65533;&#65533;&#65533;&#65533;&#65533;&#65533;l&#65533;&#65533;[bj&#65533;&#65533;&#65533;&#65533;&#556;&#65533;&#65533;&#65533;&#65533;&#876;&#65533;v&#65533;&#65533;&#65533;<&#65533;&#65533;{&#65533;&#1692;&#65533;&#65533;\&#65533;&#65533;&#65533;&#65533;&#65533;&#65533;&#65533;e&#65533;&#65533;&#65533;D&#65533;>&#65533;&#65533;&#65533;&#65533;&#950;l&#65533;&#65533;&#65533;&#65533;M&#65533;R&#65533;<&#65533;&#65533;&#65533;&#65533;&#65533;&#65533;&#65533;&#65533;&#65533;V&#65533;&#65533;,%A&#667;&#65533;&#814;&#65533;{&#65533;&#65533;&#65533;*&#65533;&#65533;&#65533;<&#65533;&#65533;J&#65533;	m&#65533;
}&#65533;%&#65533;&#65533;&#65533;&#44318;|&#65533;&#1145;[&#65533;b&#65533;&#65533;&#65533;G&#65533;B&#65533;&#65533;&#65533;&#65533;&#65533;&#65533;M&#65533;&]&#65533;B&#65533;'&#65533;&#65533;&#65533;&#65533;B&#65533;&#1047;&#65533;&#65533;<&#65533;5M&#65533;6}&#65533;fL&#65533;&#65533;[&#65533;&#65533;&#65533;&#65533;k8&#65533;&#65533;&#65533;&#65533;s,&#65533;A&#65533;^-&#65533;~[&#65533;G]&#65533;&#65533;&#65533;&#65533;)]&#65533;L&#65533;&#65533;&#65533;&#65533;9,&#65533;S&#65533;&#65533;&#65533;&#65533;@&#65533;&#65533;a&#65533;&#65533;&#65533;&#1836;d&#65533;&#65533;e&#65533;&#65533;&#65533;&#1459;,&#65533;k&#387;<&#65533;&#65533;&#65533;&#65533;,&#65533;s&#65533;&#65533;&#65533;&#65533;&#65533;&#65533;&#65533;,}&#65533;v&#65533;&#1492;&#65533;&#65533;}&#65533;&#1285;k&#65533;RL&#65533;&#65533;&#1633;^&#65533;&#65533;&#1546;&#65533;&#65533;>&#65533;&#65533;.*&#65533;&#65533;K&#65533;J&#65533;&#650;&#65533;&#65533;F}&#1624;&#65533;&#65533;i&#65533;eP&#65533;`&#65533;&#1630;&#65533;&#65533;Q}&#65533;&#65533;&#65533;V&#65533;&#1252;]&#1683;&#65533;&#65533;&#65533;*&#65533;f&#65533;&#65533;V|&#65533;	*&#755;=&#753;&#1559;&#782;&#65533;&#65533;M&#65533;&#65533;&#65533;&#65533;&#65533;1&#65533;&#65533;&#65533;&#65533;&#65533;&#65533;&#65533;m&#65533;}&#715;&#65533;&#65533;&#65533;M&#1976;&#784;&&#65533;&#1710;m&#65533;G&#65533;&#1842;&#65533;&#65533;}&#65533;&#65533;&#65533;-&#65533;&#65533;M&#65533;1&#65533;&#65533;&#65533;&#65533;&#65533;VQ&#65533;&#65533;&#65533;&#65533;&#65533;&#65533;&#65533;&#65533;=&#65533;c&#65533;&#65533;&#65533;&#65533;&#65533;n&#65533;
&#65533;N[&#65533;&#376;&#1488;-&#65533;&#65533;&#65533;&#65533;=&#65533;&#65533;}&#1783;}&#65533;&#65533;]&#65533;&#65533;&#65533;&#65533;M&#1379;}&#65533;%&#65533;&#65533;&#65533;&#1204;{&#65533;(&#65533;&#65533;y]&#1941;&#65533;&#65533;)&#65533;&#65533;&#65533;\&#65533;+&#65533;&#65533;&#65533;~&#65533;8&#65533;&#65533;L&#65533;&#1443;&#65533;&#65533;&#65533;&#65533;!&#65533;&#65533;&#65533;8&#65533;^&#65533;#&#65533;&#1835;&#65533;&#65533;,&#65533;&#65533;&#65533;&#1713;&#65533;&#65533;1&#65533;&#65533;&#65533;l&#65533;5n&#65533;7&#65533;&#16108;&#65533;2-&#65533;X&#65533;&#1789;&#65533;A&#1056;[&#65533;u}&#65533;&#301;&#65533;J&#65533;&#65533;[&#65533;&#65533;&#65533;&#65533;&#65533;^&#65533;L&#65533;U.&#65533;V&#65533;&#65533;v&#65533;&#65533;Z&#65533;&#65533;\&#65533;&#65533;&#65533;	&#65533;W&#65533;&#65533;&#65533;)&#65533;wJ&#65533;en&#65533;&#65533;
&#65533;i&#65533;&#65533;l&#65533;&#65533;&#65533;&#65533;&#65533;&#65533;&#65533;&#65533;W&#65533;v&#65533;&#65533;&#65533;&#30094;j|&#914;~&#65533;&#65533;Y&#65533;&#65533;n&#65533;t=&#65533;&#65533;&#65533;&#65533;&#65533;&#65533;&#65533;&#65533;j&#65533;&#65533;.&#65533;&#1929;>&#65533;`&#65533;&#65533;s.&#65533;N&#65533;~&#1879;&#65533;&#1625;&#65533;&#65533;N&#65533;&#65533;&#65533;&#65533;&#65533;&#65533;F^&#65533;&#65533;&#65533;&#1925;&#65533;&#747;&#65533;&#65533;&#65533;&#65533;&#65533;&#65533;&#65533;&#65533;&#1666;&#65533;>&#65533;_@&#65533;&#65533;~&#65533;&#65533;&#65533;&#65533;&#65533;T&#65533;&#65533;&#65533;u&#65533;&#65533;&#65533;&#65533;&#65533;.&#65533;&#65533;>&#65533;&#65533;&#65533;M&#65533;&#65533;&#670;&#65533;&#65533;&#65533;&#718;&#1475;
&#65533;&#65533;N&#65533;&#65533;>&#65533;&#65533;~&#65533;&#390;&#65533;&#65533;&#65533;&#65533;&#65533;&#65533;&#65533;~&#65533;&#65533;&#65533;&#65533;?&#65533;&#65533;&#65533;&#65533;\&#65533;&#65533;}&#65533;hN&#65533;&#65533;&#1981;&#65533;&#65533;&#65533;n&#65533;|&#65533;a0&#65533;&#65533;M&#65533;&#65533;~&#65533;&#65533;N&#65533;<&#65533;&#65533;[&#65533;&#65533;n&#65533;&#65533;&#65533;&#65533;&#65533;>&#65533;&#65533;>&#65533;/&#65533;&#65533;&#65533;&#65533;.&#65533;z&#65533;&#65533;O&#65533;&#65533;&#65533;&#65533;&#65533;&#65533;>&#65533;&#65533;&#65533;^&#65533;&#65533;&#65533;^&#65533;&#65533;&#65533;&#65533;&#65533;&#65533;&#65533;&#65533;&#65533;&#65533;"O&#65533;&#65533;&#65533;&#65533;*&#65533;&#65533;I&#65533;&#65533;P&#65533;&#65533;4&#65533;&#65533;R&#65533;&#65533;&#65533;&#65533;5&#65533;&#65533;&#65533;h&#65533;t&#65533;9&#65533;&#65533;:&#65533;=&#65533;&#65533;<&#65533;&#65533;&#65533;&#65533;&#65533;&#65533;K&#65533;&#65533;&#65533;&#65533;&#65533;>.&#65533;VO&#65533;l&#65533;&#65533;&#65533;&#65533;&#65533;&#65533;u~&#65533;^&#65533;_&#65533;&#65533;a/&#65533;&#65533;&#65533;&qm&#65533;E&#65533;&#65533;&#65533;K&#65533;k&#65533;&#65533;W&#65533;&#65533;&#65533;>&#65533;&#65533;KO&#65533;&#65533;&#65533;&#65533;&#65533;?&#65533;\O&#65533;|&#65533;&#65533;!&#65533;&#65533;&#65533;&#65533;\&#65533;\&#65533;&#65533;*&#65533;&#65533;&#65533;|&#65533;&#65533;&#65533;&#65533;&#65533;8&#65533;[&#65533;&#65533;&#65533;&#65533;&#65533;&#65533;&#65533;&#65533;&#65533;no&#65533;&#65533;&#65533;&#65533;&#65533;&#65533;&#65533;&#65533;&#65533;&#65533;&#65533;&#65533;&#65533;`o&#65533;&#65533;J&#65533;&#65533;I&#65533;A<&#65533;&#65533;o&#65533;E,&#65533;&#1723;&#65533;&#65533;&#65533;&#65533;M&#65533;&#65533;/&#65533;2&#65533;&#65533;v&#65533;&#65533;Y&#65533;&#65533;z&#65533;&#65533;&#65533;&#65533;&#65533;&#65533;~&#65533;&#65533;?&#65533;&#65533;c&#46928;&#65533;I&#65533;S&#65533;&#65533;/uI&#65533;&#65533;&#65533;&#65533;&#65533;&#65533;/&#65533;&#65533;&#65533;sO&#65533;&#65533;?&#65533;(~&#65533;qp&#65533;!X&#65533;&#65533;&#65533;h&#65533;a&#65533;&#65533;&#5639;d NS1&#65533;E&#65533;_&#65533;h&#65533;f&#65533;&#462;&#65533;,&#65533;R&#65533;&#65533;&#65533;&#65533;T&#65533;d&#65533;&#65533;&#65533;&#655;1&#65533;{I&#65533;&#65533;M&#65533;9u"&#65533;&#65533;&#65533;&#65533;O&#65533;A&#65533;&#65533;$Zt(N[&#65533;&#65533;r&#65533;&#65533;T&#65533;SAQ&#65533;&#65533;:&#65533;&#65533;&#1387;&#65533;&#65533;&#65533;&#65533;5&#65533;&#65533;>x&#138;%[v&#65533;&#65533;;h&#65533;&#65533;a&#65533;v&#65533;[&#65533;q&#65533;&#805;[&#65533;&#65533;]&#65533;&#65533;\&#65533;V&#63231;r&#65533;&&#65533;&#65533;a&#65533;&#65533;cf,&#65533;LB&#65533;%'&#65533;XY&#65533;e&#65533;C&#65533;Ir&#65533;&#531;(&#65533;&#65533;4Z&#65533;&#65533;&#65533;a&#65533;U&#65533;f&#65533;&#65533;5j&#65533;Ee-&#65533;&#65533;&#65533;&#65533;T&#65533;`&#65533;&#65533;&#65533;:&#1423;n&#65533;&#65533;&#870;][&#65533;oa&#65533;y&#65533;/o&#65533;<&#65533;s&#65533;&#65533;&#65533;*V,=2c3&#65533;'G&#65533;{&#65533;&#65533;As&#65533;&#65533;x&#65533;c&#65533;G&#65533;&#65533;&#65533;{&#65533;&#65533;&#65533;GM&#65533;&#65533;m&#65533;X&#65533;&#65533;&#65533;&#65533;7&#65533;&#65533;&#65533;:&#65533;;:&#65533;D&#65533;@&#65533;D&#65533;&#65533;&#65533;
&#41722;&#65533;"L&#61119;&#65533;p;&#65533;,&#65533;3C<&#65533;&#65533;R&#65533;&#65533;&&#65533;&#65533;KqE[t&#65533;&#65533;\~&#65533;qFW{1&#65533;&#65533;s&#65533;>F&#65533;&#65533;@&#65533;r&#65533; &#65533;8rPA&&#65533;p&#577;&#65533;z&#65533;1
&#65533;Z,&#65533;&#65533;&#65533;&#65533;R&#65533;&#65533;&#65533;&#65533;C="q&#65533;&#65533;&#868;&#65533;TsM6wq3F8&#65533;sN:&#1780;&#65533;^xL&#65533;&#65533;&#65533;&#65533;+&#65533;? &#65533;IB&#65533;&#65533;&#65533;IDU&#65533;&#65533;0)&#65533;4&#65533;J	&#65533;&#65533;rK+&#65533;&#65533;0A&#65533;)&#1234;6&#65533;NP[&#65533;&#65533;RK5&#65533;NTSU&#65533;TV&#65533;&#65533;)O&#65533;&#65533;&#65533;&#65533;G&#65533;&#65533;/8?&#65533;&#65533;U&#65533;B]4Q;&#65533;tT&#65533;F-&#65533;P&#65533;H'&#65533;&#65533;&#65533;&#65533;&#65533;&#1158;"&#65533;&#65533;&#65533;&#65533;&#65533;$&#65533;&#65533;&#1267;3&#65533;&#65533;6TTG&#65533;1&YT-&#65533;\t&#65533;]u&#65533;&#65533;c&#65533;)Yi&#65533;5&#65533;?q&#65533;&#65533;W|}&#65533;&#65533;}&#65533;%&#65533;&#65533;a&#65533;;h&#65533;V3N&#65533;T&#65533;Luv&#65533;&#65533;[d&#65533;(&#65533;e$&#65533;b&#65533;+~8&#65533;Y:v&#1597;:&#65533;j&#65533;&#65533;&#65533;&#65533;&#65533;y&#65533;&#65533;J&#65533;{&#65533;,2_}&#65533;&#65533;W&#65533;E&#65533;&#65533;p&#65533;s&#65533;&#65533;e&#65533;&#65533;&#65533;`&#65533;N&#65533;&#773;&#65533;DI&#65533;U&#65533;Vzi&#65533;&#65533;v&#65533;\&#65533;&#65533;M&#65533;9&#65533;&#65533;&#65533;j&#65533;&#65533;&#65533;&#65533;v&#65533;
&#65533;x&#65533;$&#65533;^{&#65533;8&#65533;&#65533;A&#65533;&#65533;9&#65533;g&#65533;&#65533;f&#65533;&#65533;~+&#65533;&#270;5&#65533;&#1601;zo&#65533;?&#246;h&#65533;&#65533;ep&#65533;&#65533;&#65533;p&#65533;gZq&#65533;W&#15293;.&#65533;d&#65533;O&#65533;&#65533;&#65533;&#65533;nym&#65533;&#65533;v[I`&#65533;&#65533;&#1603;&#65533;&#65533;&#65533;&#59217;&#65533;&#65533;&#65533;&#65533;&#65533;hT&#65533;/&#65533;&#65533;&#65533;&#65533;&#65533;&#65533;&#65533;&#65533;h&#65533;&#65533;&#65533;Oz&#65533;&#65533;w&#65533;uw|x&#65533;?fQr&#65533;&#65533;{EO&#65533;&#65533;V&#65533;[&#65533;%&#65533;&#65533;&=&#65533;&#65533;m
I&#65533;&#65533;&#65533;g&#65533;F&#65533;u&#65533;Sv&#65533;g&#65533;;#&#65533;&#65533;|&#65533;j9	&#65533;&#65533;&#65533;-&#65533;_&#65533;&#433;&#65533;&#65533;&#65533;Y&#65533;<&#65533;&#737;&#65533;~W&#65533;u0&#1467;&#65533;$&#65533;dq&#65533;{&#65533;&#65533;N&#65533;h&#65533;B&#65533;|&#65533;&#65533;&#65533;c;&#65533;m~&#65533;`&#65533;"&#65533;&#65533;&#65533;&#65533;&#65533;d&#65533;&#65533;&#65533;&#65533;V&#65533;&#65533;Q%z&#65533;&#65533;_&#65533;&#65533;(&#65533;:&#65533;&#65533;Y&#65533;&#65533;&#65533;&#65533;&#65533;E0v&#65533;&#65533;%&#65533;&#65533;&#65533;)&#65533;v$&#1110;&#65533;&#65533;&#65533;&#65533;-&#65533;Kdb&#65533;&#65533;.&#65533;&#65533;S&#65533;Q&#65533;&#65533;&#65533;&#65533;&#65533;&#65533;&#65533;&#65533;.|a&#65533;&#1840;:&#65533;&#65533;PX[&#65533;hCK%df&#65533;&#65533;&#65533;&#65533;C&#65533;&#65533;}&#65533;&#65533;&#65533;8&#65533;x&#642;(&#65533;b&#65533;x?*&#65533;&#65533;&#65533;i&#65533;&#65533;wBx&#65533;&&#65533;Zd&#65533;
&#65533;&#65533;&#65533;|&#65533;No,&#65533;rL&#65533;&#65533;&#65533;&#65533;R7d&#65533;&#65533;,P&#65533;&#65533; r&#65533;!&#65533;&#65533;'&#65533;&#65533;\&#65533;"&#65533;&#65533;2&#65533;&#65533;@E&#65533;C&#65533;&#65533;,c&#65533;]&#65533;E//&#65533;K&#65533;,&#65533;&#65533;[|d1!&#604;0&#65533;0Q&#153;&I9G7F|&#1060;&&#65533;&#65533;J&#65533;&#65533;&#65533;nh&#65533;&#65533;-&#65533;KY&#65533;d&#65533;e"&#65533;&#65533;F&#65533;&#664;0&#65533;%9@J*&#65533;J&#65533;t&#65533;&#65533;&#65533;)J|&#65533;S&#65533;&#65533;,%&#65533;&#65533;&#65533;&#65533;u&#65533;]&#65533;g8&#65533;t&#557;&#65533;&#1180;&#65533;&#65533;&#65533;&#65533;	@b&#65533;&#65533;&#65533;!&#65533;<a&#65533;&#65533;wBJ&#65533;j&#65533;(?&#65533;&#65533;&#65533;&#1581;&#65533;i0e&#65533;&#65533;P&#65533;&#65533;&#65533;Z&#65533;&#65533;-&#65533;-&#65533;&#65533;T]&#65533;S&#65533;&#65533;Ph9&#65533;&#65533;&#65533;e&#65533;hO%&#65533; 1V1&#65533;&#65533;H&#65533;J&#65533;{v&#65533;&#65533;$-)g&#65533;sG&#65533;&#65533;I#&#65533;MKc"e&#65533;N2&#65533;&#65533;.&#65533;&#65533;&#65533;&#65533;1_&#65533;S&#65533;:IKu&#65533;&#65533;&#65533;&#1443;~4&#65533;Gm*&#65533;J&#65533;=&#65533;&#65533;Z}&#65533;&#65533;&#65533;&#65533;&#65533;z&#65533;&#65533;5&#836;X&#65533;&#44850;>2Whe,P&#65533;&#65533;&#65533;/6&#65533;&#65533;|&#65533;ke-&#65533;&#1338;&#65533;u&#65533;w&#65533;'V&#65533;!&#65533;W&#65533;&#559;vJ&#795;&#65533;1&#65533;&#166;&#65533;]&#65533;#&#65533;&#65533;e&#65533;&#65533;H&#65533;&#65533;&#65533;eh&#65533;1&#65533;`]&#65533;lo&#65533;&#65533;&#65533;&#65533;\6&#65533;"&#364;&#65533;2;&#65533;kq&#65533;&#65533;&#65533;&#65533;&#65533;K&#65533;u&#1701;&#65533;v&#65533;&#65533;&#65533;.&#65533;&#1193;&#65533;e&#65533;&#65533;&#65533;&#1902;Z&#65533;*&#65533;&#144;&#65533;pny&#65533;k\Q}w]/J&#65533;&#65533;&#65533;Zf&#65533;&&#65533;&#65533;l}&#65533;&#65533;&#65533;~&#65533;a&#1197;n+!&#65533;&#65533;Z.&#65533;&#65533;edq&#65533;&#65533;&#65533;&#65533;&#1265;
Vx&#65533;;&#65533;&#65533;F&#1591;&#65533;?&#65533;&#65533;^&#65533;b&#65533;xe&#65533;}&#65533;&#65533;A&#65533;1&#65533;!&#65533;&#65533;t	&#65533;	&#65533;W&#65533;+0CUH`.&#65533;Xm~&#65533;&#65533;9x:&#65533;&#65533;B&#65533;0&#65533;(&#65533;c&#65533;
M&9&#65533;rEsR&#65533;&#65533;&#65533;|&#65533;u&#58018;vZ&#65533;6&#65533;`=&#65533;aY&#65533;b&#65533;&#65533;Wg]KOmL&#65533;&#1005;&#65533;&#65533;ul&#65533;&#65533;&#65533;&#65533;&#65533;&#65533;&#65533;@&#65533;&#65533;q9&#65533;d%+&#65533;:q&#65533;&#65533;&#65533;,&#65533;&#65533;Jy&#682;&#65533;&#65533;&#65533;&#65533;s&#65533;,k&#65533;8&#65533;&#65533;5&#65533;+&#65533;&#65533;&#65533;"&#65533;{L^5&#65533;&#65533;&#65533;".&#65533;&#1868;&#65533;sv&#65533;y&#65533;sU
e&#65533;&#65533;:&#65533;&#65533;&#65533;3&#65533;&#65533;&#65533;&#65533;E&#65533;&#65533;&#978;`u&#65533;&#65533;jV@&#65533;V-&#65533;&#65533;&#9721;{k&#65533;A&#65533;&#65533;en&#65533;&#65533;
&#65533;&#65533;JZ&#65533;&#65533;&#65533;'&#65533;&#65533;y)&#65533;&#65533;&#65533;L&#65533;^i&#65533;&#65533;&#65533;ln&#65533;c&#65533;`&#65533;l&#65533;&#65533;R&#65533;&#65533;&#65533;2"&#65533;`B&#65533;&#65533;L&#65533;&#65533;w-]&#65533;&#65533;&#1487;&#65533;p&#65533;&#65533;+&#65533;H_&#65533;&#1590;S&#65533;&#65533;&#65533;<&#65533;M&#1787;&#1658;4&#65533;-&#65533;&#65533;gR&#65533;&#65533;&#65533;&#65533;&8&#65533;N&#65533;&#1586;q.&#65533;afk]&#65533;I8&#65533;&#65533;&#57783;&#65533;&#65533;}&#65533;y&#65533;{<u&#1335;{&#65533;&#65533;8w<&#1718; 9&#65533;G-1&#65533;|&#65533;&#65533;&#65533;v&#65533;&#65533;r&#65533;&#65533;\f&#65533;&#65533;&#252;h2Citvaw&#65533;&#65533;&#65533;[&#65533;b\&#65533;&#65533;&&#65533;E~&#65533;&#65533;`&#65533;&#65533;K&#65533;7&#65533;&#65533;&#65533;k&#27494;:&#65533;^&#65533;&#65533;&#65533;|&#65533;nI&#65533;v&#65533;&#65533;&#65533;uc/&#65533;b&&#65533;&#65533;)>&#65533;I&#65533;&#65533;C&#65533;&#829;&#65533;n4=&#65533;;&#65533;Jgz&#1893;&#65533;&#65533;G}&#65533;&#65533;&#65533;z&#65533;&#65533;&#65533;&#65533;X&#65533;&#65533;&#65533;&#65533;&#65533;&#65533;&#65533;&#65533;&#65533;&#65533;&#65533;&#65533;&#65533;&#1791;$&#65533;c&#65533;T&#65533;&#1171;&#65533;&#65533;&#1675;N&#65533;&#65533;&#65533;&#65533;&#65533;&#65533;+&#65533;uk&#65533;&#65533;}'}"&#65533;&#65533;&#65533;&#65533;&#65533;&#65533;&#65533;F&#65533;&#65533;~&#65533;x&#65533;&#65533;&#65533;&#65533;?&#65533;|&#65533;.&#65533;&#65533;/{&#1022442;&#65533;N&#65533;&#65533;&#65533;&#65533;&#65533;=&#65533;&#65533;2&#65533;&#65533;w&#65533;&#65533;;&#65533;V&#65533;:+T&#65533;&#1435;`&#65533;&#65533;&#65533;&#65533;#\&#65533;Li<&#65533;&#65533;&#65533;AN!&#65533;>&#65533;&#65533;&#65533;&#65533;&#65533;|&#65533;&#65533;&#65533;&#65533;&#65533;&#65533;&#65533;&#65533;&#65533;&#65533;&#65533;gR&#65533;&#65533;&#65533;&#65533;&#65533;[&#65533;&#65533;|7r&#65533;o;&#874;&#65533;&#65533;<!&#65533;=&#65533;&#65533;&#65533;WB@\@&#65533;k"&#65533;+&#65533;mS&#65533;&#65533;p-Y&#65533;
&#65533;@	<&#65533;C&#65533;&#65533;&#65533;&#65533;cz&#65533;&#219;?&#65533;c&#65533;&#65533;&#65533;32&#65533;&#65533;c3&#1659;&#65533;C&#65533;&#65533;L&#65533;&#65533;=-&#65533;A&#65533;A\&#65533;&#800;,&#65533;&#65533;{@&#65533;&#65533;Y&#65533;@!&#65533;&#65533;\&#65533;Y&#65533;.&#65533;Q0&#65533;&#65533;AG&#720;DA&#65533;S&#65533;*&#65533;&#1324;2X%&#65533;&#65533;&#65533;&#65533;&#65533;C1&#65533;,&#65533;,&#65533;&#65533;8&#65533;&#65533;#&#65533;&#65533;&#65533;Y1&#65533;#&#65533;&#65533;\&#65533;Y{&#65533;&#65533;;&;&#65533;BK&#65533;&#65533;?*</\&#65533;!2A&#65533;A&#65533;&#567;g3&#65533;0$&#65533;E&#65533;AE|&#65533;T9&#65533;4&#65533;&#65533;&#65533;=qCK&#65533;@&#65533;K&#65533;&#65533;c&#65533;sB&#65533;&#65533;&#65533;&#65533;&#65533;&#65533;?&#65533;&#65533;&#65533;S&#65533;<&#65533;8C,lDF&#65533;EH&#65533;E+&#65533;E3&#65533;&#1696;&#318;&#65533;&#65533;6l1_l&#65533;M&#65533;&#65533;&#65533;k&#65533;P&#65533;&#65533;8P&#65533;b&#65533;U&#65533;&#65533;&#65533;&#65533;&#65533;gd&#65533;&#1844;&#65533;yE&#65533;&#65533;EG&#65533;En&#65533;&#65533;m&#65533;Ep&#65533;E >&#65533;1&#65533;`<?t$&#65533;s4&#65533;&#65533;&#65533;1&#65533;3Fr&#65533;C&#65533;=&#65533;F
JE{&#65533;&#65533;QL:l,m&#65533;F&#65533;&#65533;F&#65533;&#65533;&#65533;&#65533;*8H*HH&#65533;&#65533;I\CL&#65533;&#65533;u&#65533;^&#65533;&#65533;9L=x&#65533;C&#65533;P&#328;&#65533;8Lz&#65533;
&#65533;&#548;&#190;h&#65533;&#65533;&#65533;&#65533;&#65533;&#65533;,&#65533;&#65533;.(H&#65533;$H&#65533;H&#65533;TH&#65533;\H&#65533;&#65533;&#65533;|&#65533;r4&#65533;B&#65533;Hr&#65533;H&#65533;p&#499;&#65533;&#65533;b&#65533;&#65533;\&#65533;B&#65533;q	&#65533;ChDEU$I&#65533;jl&#65533;"+f&#65533;,&#65533;[&#598;&#65533;I&#65533;&#65533;&#65533;&#65533;&#665;H&#65533;&#65533;&#644;Bt&#65533;&#559;&#65533;&#65533;t&#65533;&#65533;&#65533;&#65533;&#65533;aJ&#65533;d>&#65533;,<&#65533;&#65533;B&#65533;&#65533;&#65533;QJ&#65533;LA&#65533;&#65533;&#65533;&#65533;A&#65533;A<&#65533;&#65533;&#65533;&#171;&#65533;Jp&#65533;J&#65533;<L&#65533;L&#816;$&#65533;`&#65533;I&#65533;@K6DB>&#65533;&#65533;[&#65533;&#65533;A&#65533;l&#65533;v,&#65533;(&#65533;&#65533;B&#65533;D#&#65533;;&#65533;&#65533;&#65533;K&#65533;D&#65533;&#65533;D%#;&#65533;DL&#1484;I&#332;&#880;&#65533;&#404;L&#65533;&#65533;I&#65533;4&#757;t&#65533;]&#65533;LCQ8&#65533;&#65533;&#65533;&#65533;e&#65533;&#829;&#65533;&#65533;M
&#65533;c&#65533;3~|*&#65533;b&#65533;&#65533;&#65533;&#65533;&#65533;&#65533;N&#1572;N&#1628;&#65533;)&#65533;N(&#65533;&#283;&#65533;2&#65533;3&#169;4&#65533;sB&#65533;C&#65533;&#65533;&#65533;a&#65533;&#65533;&#65533;&#65533;MNA&#65533;KfAJf&#65533;&#65533;&#65533;T&#65533;,M&#65533;&#65533;8;J&#65533;6RIY&#65533;&#65533;&#65533;JP&#65533;&#65533;&#65533;<P&#65533;&#65533;&#65533;&#65533;&#65533;@&#65533;Ek-&#65533;K&#65533;&#65533;&#65533;9&#65533;&#65533;
&#65533;&#65533;Cc4&#65533;&#65533;&#858;&#65533;!N`k&#65533;&#65533;&#65533;>&#65533;3MLI&#65533;rN&#65533;|&#65533;&#65533;N}Q&#65533;&#65533;&#65533;P&#65533;&#65533;S&#65533;P6&#65533;P&#65533;&#65533;&#65533;>9=A&#65533;Q&#65533;P&#65533;L&#65533;&#65533;t&4&#65533;O&#65533;&#65533;&#65533;&#65533;&#65533;<D&#65533;&#65533;0M&#65533;B&#65533;&#65533;&#65533;lQ&#65533;&#65533;M3LL&#65533;&#65533;u0S&#65533;&#65533;Q2=`tL=:&#65533;Q&#65533;&#65533;&#65533;Q&#65533;&#65533;!&#65533;-&#65533;&#65533;&#65533;9R&#65533;&#65533;&#65533;&#65533;0&#65533;&#1244;J3
LM9	*eQ,&#65533;R.5T/&#65533;R(SF&#65533;&#798;D&#65533;45&#65533;&#65533;&#65533;
6&#65533; &#65533;8&#1163;&#65533;C&#65533;&#65533;&#65533;TM&#65533;&#65533;G&#65533;:&#65533;BM&#65533;8M&#65533;&#65533;&#65533;A&#65533;RD-&#65533;,=&#65533;WMT&#65533;\&#65533;(&#65533;UF&#65533;U'pT&#65533;&#65533;&#65533;&#65533;&#65533;&#65533;&#1197;&#65533; J%Ob&#1866;K&#65533;&#65533;L]&#65533;d&#331;&#65533;&#65533;&#65533;,IRO&#65533;<%Q&m&#1212;$&#65533;l&#65533;&#738;)&#65533;n&#65533;t&#65533;X}&#65533;VEP[&#65533;&#65533;[SUS&#65533;&#65533;&#770;&#65533;&#65533;90&#65533;&#65533;&#65533;SYVa&#65533;P{&#65533;&#65533;f&#65533;&#65533;h]EPU>&#65533;&#65533;-&#65533;A&#65533;&#65533;&#65533;<H&#65533;&#65533;q&#65533;U&#65533;=&#65533;sM&#65533;&#65533;\Wv&#65533;&#65533;/&#584;&#65533;{&#65533;W7&#65533;Sa&#65533;&#65533;&#65533;&#65533;DOL&#65533;&#65533;9&#65533;&#65533;Oj\3&#65533;&#65533;i&#65533;&#65533;l&#1912;&#65533;&#65533;&#65533;&#1340;&#65533;5L2\X-W&#65533;mXs&#65533;U&#65533;E?&#620;&#1309;&#1833;uKb;&#65533;&#65533;h&#65533;&#65533;&#1548;V&#65533;&#65533;&#65533;|e&#1424;U&#65533;~X&#65533;&#65533;&#65533;j&#65533;&#65533;
&#65533;UZ&#65533;&#65533;&#65533;&#1176;=Xq&#65533;&#65533;e&#65533;YYSE&#65533;U&#65533;&#65533;YtZ&#65533;&#65533;&#65533;?&#65533;&#65533;&#65533;a&#866;cUEN&#65533;&#65533;&#65533;IF&#65533;zZ&#65533;&#65533;Z&#65533;&#65533;*&#65533;Z&#65533;&#65533;>&#65533;5X.$T&#65533;&#65533;&#65533;&#65533;-[&#65533;,W&#65533;5[&#65533;&#65533;[&#65533;Z&#65533;3Z&#65533;K`-&#65533;cT&#1446;&#65533;&#65533;(Q&#401;&#65533;&#1760;KY&#65533;&#65533;[i&#65533;>&#65533;rN1&#65533;Z=\&#65533;[&#65533;&#65533;Y&#1493;&#65533;&#65533;&#65533;&#65533;X/q[&#65533;&#65533;&#65533;0&#65533;](&#65533;\&#65533;&#65533;&#65533;&#65533;\&#65533;&#1109;Z&#65533;&#65533;&#65533;&#65533;&#65533;&#65533;E&#65533;-&#65533;R&#65533;]&#1871;&#65533;M&#65533;@&#65533;Y]\(p&#65533;&#65533;&#65533;`&#65533;&#65533;&#65533;&#65533;&#65533;&#973;&#65533;&#65533;-Rx&#65533;&#65533;&#65533;&#65533;&#65533;&#65533;CY&#65533;=&#65533;nM]Gl^&#65533;MH&#65533;U&#65533;&#269;	&#65533;4[%|&#1848;uW&#65533;&#65533;-&#65533;E&#65533;vu#&#65533;&#65533;&#65533;&#65533;L&#65533;&#65533;&#65533;]&#65533;&#65533;,&#65533;&#65533;&#65533;&#65533;5&#65533;&#65533;]&#65533;&#65533;&#65533;C5&#1839;&#65533;&#65533;*&#65533;`&#65533;&#65533;^
&#65533;&#65533;&#38722;&#65533;-W!R&#65533;&#65533;^&#65533;&#65533;)_&#65533;&#65533;&#65533;u&#65533;cM&#65533;&#65533;&#65533;[/&#65533;&#65533;]&#65533;O&#65533;]%&#65533;}&#65533;
F&#65533;&#65533;&#65533;&#65533;&#65533;R.&#65533;&#65533;S&#65533;&#65533;&#65533;&#65533;&#65533;)&#65533;Swza&#65533;&#1781;H&#65533;&#65533;.g&#1167;&#65533;Z&#65533;&#65533;^&#65533;&#65533;a&#65533;%:&#65533;&#65533;-&#65533;Z&#65533;&#65533;NP&#65533;&#65533; &#65533;`&#65533;&#65533;&#65533;&#65533;%b&#65533;&#65533;U&#65533;]&#65533;&#65533;&#65533;&#65533;&#65533;}&#1010;[&#65533;_&#65533;?&#65533;pa&#65533;&#65533;&#65533;&#65533;&#65533;-&#65533;b&#65533;&#65533;<&#65533;D&#1965;&#65533;&#65533;3^dE&#65533;&#65533;&#65533;7&#65533;&#65533;8~&#65533;&~&#65533;'&#65533;&#65533;&#65533;&#65533;&#65533;=&#65533;&#65533;&#65533;&#65533;&#1868;47+!&#65533;&#65533;&#65533;$%&#65533;&#65533;8D&#65533;ZF6c~&#65533;&#65533;dX&#65533;dZ_&#224;5;&#65533;&#65533;M&#65533;&#65533;X&#65533;@&#65533;&#65533;G1EA&&#65533;&#65533;e`2]&#65533;]eVV&#65533;Xnfg^T&#65533;e0&#65533;&#65533;[F&#1718;&#65533;&#65533;&#65533;?`&#1950;,&#65533;N_.&#65533;&#65533;y1F^2^fen&#65533;g^&#65533;g&#65533;>j~&#65533;Xk&#65533;I&#65533;&#65533;I&#65533;y&#65533;&#65533;&#65533;&#65533;Q&&#65533;p&#65533;&#65533;Wc&#65533;D&#65533;tn]Y.hvv&#65533;sU&#65533;i&#65533;&#65533;&#65533;&#65533;f\&#65533;dx&#65533;CPfR&#65533;{&#65533;&#12093;'QvJ&#65533;%&#65533;q~`VmMtve&#65533;i&#65533;V&#65533;6>h&#65533;NiFE<Pb&#65533;a&#65533;c&#65533;{!g&#65533;&#65533;{&#65533;&#65533;I&#65533;f&#609;&#65533;&#65533;&#65533;&#65533;&#65533;-dd&#65533;hm&#65533;&#1618;hrEiYV&#65533;vZ9~&#65533;&#65533;&#34595;&#65533;z&#65533;&#65533;t&#65533;&#65533;&#65533;&#65533;i$&#65533;hp&#65533;&#65533;&#65533;&#65533;&#65533;Dj&#65533;5&#65533;E&#65533;V&#65533;fj&#65533;2&#65533;&#65533;f&#65533;&#65533;&#65533;{&#65533;j&#65533;&#65533;&#65533;&#1118;{&#65533;&#31590;&#65533;R&#65533;&#65533;S&#65533;R&#65533;&#65533;Z&#65533;&#930;l&#65533;6i&#65533;6k&#65533;S&#65533;vjx&#65533;D&#65533;&#65533;&#65533;R&#65533;F&#65533;;%_&#65533;&#65533;&#65533;&#2034;<&#65533;Ve&#65533;.&#65533;>&#65533;&#65533;&#65533;^&#65533;&#65533;&#65533;P&#65533;~&#65533;N<&#65533;&#65533;e&#65533;ih&#65533;&#65533;&#65533;>Q^&#1213;&#65533;&#65533;&#65533;&#50805;`&#65533;6b&#65533;Vg&#65533;&#65533;m&#65533;Nh&#65533;&#826;&#65533;&#65533;&#65533;&#65533;&#1937;&#65533;&#52513;&#65533;&#686;&#65533;f~&#65533;&#65533;&#65533;$&#1869;HeEl,Hi&#65533;m&#65533;~e&#65533;f&#65533;&#65533;%o&#65533;Vi&#65533;>&#65533;&8&#65533;&#1314;&#65533;(n&#65533;}g_]&#65533;&#65533;c&#65533;&#1461;&#1510;&#65533;&#65533;h&#65533;&#65533;K&#65533;&#65533;&#65533;&#65533;&#65533;&#65533;5&#65533;&#65533;&#65533;&#65533;&#65533;n&#65533;.o?p?&#65533;&#65533;&#65533;&#65533;uo&#65533;&#65533;&#65533;Fn&#864;o0&#65533;oo&#409;z&#65533;&#65533;c&#65533;&#65533;&#65533;p&#65533;F\7&&#65533;/q&#65533;7&#65533;@&#65533;&#65533;hpo&#65533;&#65533;&#65533;p&#65533;&#65533;&#65533;&#65533;Vn`&#65533;o&#65533;n&#65533;&#65533;&#65533;&#65533;hp'&#65533;&#65533;&#65533;uNq#_&#65533;&#65533;^q$&#65533;1&#65533;_&#65533;q_&#65533;9R&#65533;&#65533;i&#65533;l&#65533;+fa&#65533;&#65533;&#65533;&#65533;:"c&#65533;o&#65533;s&#65533;&#65533;&#65533;&#65533; &#65533;&#65533;&#65533;&#65533;<&#65533;!_s57o$?r&#65533;V&#65533;w&#65533;&#1246;pb&#65533;&#65533;&#1637;&#65533;&#65533;k&#65533;&#65533;&#65533;&#65533;H&#65533;&#65533;&#65533;&#65533;< &#65533;&#65533;&#65533;&#65533;2q&#65533;&#1475;>s&#65533;sH7r9&#65533;&#65533;e o&#418;s&#65533;&#65533;q&#65533;&m56	&#497;y&#65533;s&#65533;&#65533;!AQ&#65533;&#65533;&#65533;C&#65533;&#65533;DW&#65533;&#65533;^^&#65533;\g&#65533;&#65533;Xw&#65533;7&#65533;&#65533;Z&#65533;	"&#65533;
&O&#65533;v&#65533;q^&#65533;k&#65533;V&#65533;\&#65533;;n?&#65533;e7&#65533;&#65533;@/&#65533;&#65533;&#65533;q&#65533;&#65533;&#65533;>&#65533;&#65533;W'&#65533;F&#65533;&#65533;J&#65533;&#65533;ZO&#65533;I_9wa7&#65533;v(&#65533;&#65533;&#65533;&#65533;>&#65533;&#65533;&#65533;&#65533;r.&#65533;&#65533;&#65533;.&#65533;>&#65533;Gs-`ekW&#65533;Yg&#65533;m&#65533;w}Oog&#65533;l_&#65533;J&#65533;_&#65533;>7;7wM&#65533;&#65533;t&#65533;&#65533;&#65533;[&#65533;&#65533;p&#65533;&#65533;&#65533;7U_&#65533;sN&#65533;!&#65533;&#3092;N&#65533;nsk&#65533;v~&#65533;v%&#65533;&#65533;&#65533;&#65533;&#65533;hCQ&#65533;)&#65533;&#65533;%Z&#65533;gxd&#65533;u&#65533;_fo&#65533;T&#65533;&#65533;&#65533;&#65533;mWk&#65533;&#65533;&#65533;{&#65533;&#65533;&#65533;&#65533;&#65533;&#65533;&#65533;&#65533;'y&#65533;'x&#65533;&#65533;&#65533;/w\&#65533;b&#65533;l&#65533;/~&#65533;qT&#65533;&#65533;&#65533;&#65533;&#65533;vy&#65533;&#65533;&#65533;&#65533;&#65533;z&#65533;Gr&#65533;O&#65533;$@zMUm}z&#65533;<ny&#65533;o&#65533;&#65533;&#65533;y&#65533;6R&#65533;	&#65533;Gt&#65533;&#65533;y&#1878;&#65533;&#65533;&#65533;&#65533;&#65533;&#65533;~&#65533;&#65533;{$ {&#65533;&#65533;s&#65533;_&#65533;>Nz&#65533;&#65533;o&#65533;?|&#65533;&#65533;&#65533;&#65533;&#65533;6t&#65533;&#65533;O&#65533;&#65533;&#65533;a&#65533;nf&#65533;&#65533;{&#65533;&#65533;&#65533;&#65533;|&#65533;O&#65533;I|&#65533;?&#65533;rwV{1c[g}&#65533;&#65533;&#65533;&#527;'&#65533;&#65533;|&#65533;&#65533;&#65533;&#65533;_&#65533;+&#65533;&#65533;&#65533;&#65533;&#65533;&#65533;&#65533;GqY&#65533;_X&#65533;&#65533;?&#65533;?&#65533;&#65533;G&#65533;&#65533;&#65533;T&#65533;_&#65533;&#65533;g&#65533;&#65533;_}&#65533;G&#65533;G&#65533;}&#65533;g;&#65533;&#65533;&#65533;&#65533;&#65533;|&#65533;&#65533;&#65533;&#65533;z&(z&#65533;G&#65533;&#65533;G&#65533;&#65533;&#65533;&#65533;}&#65533;&#65533;&#65533;~&#65533;&#65533;&#1567;~&#631;&#65533;&#65533;&#65533;&#65533;1&#65533;&#65533;&#65533;&#65533;}&#65533;&#65533;G&#65533;&&#65533;&#65533;b&#65533; &#132;U&#65533;,l&#65533;p&#65533;&#130;&#65533;P\b&#65533;&#65533;e7^&#65533;&#65533;Q	&#65533;$GF&#65533;$&#65533;&#65533;8*&#65533;&#65533;i&#65533;r%&#728;0&#65533;&#1068;iS&#65533;&#65533;e7w&#65533;&#65533;s&#65533;&#65533;&#65533;e&#65533;&#65533;)&#65533;&#65533;&#34276;E&#65533;&#65533;&#65533;)&#65533;)&#1305;R&#65533;&#65533;&#65533;jU&#65533;&#1388;M&#65533;rz&#65533;+&#1456;d&#402;-k&#65533;,&#1716;c&#1458;mF&#65533;&#1784;J&#65533;&#65533;&#65533;b&#65533;.^-Y&#65533;&#65533;&#65533;&#65533;&#65533;!&#65533;&#65533;&#65533;&#65533;h&#65533;&#65533;&#65533;&#65533;&#65533;+>\xp&#65533;&#65533;	W&#65533;&#65533;D&#65533;&#65533;&#65533;'7&#65533;D&#65533;&#65533;&#607;QGo&#65533;S&#65533;&#65533;N&#65533;T&#65533;
5&#65533;.&#65533;&#1252;&#65533;&#65533;&#65533;&#65533;&#65533;&#65533;&#65533;&#65533;6&#65533;&#65533;&#65533;&#65533;7&#65533;&#65533;r&#65533;&#65533;-&#65533;&#65533;x&#65533;&#65533;}&#65533;Cn&#65533;&#65533;0&#65533;&#34087;3&#65533;&#65533;<&#65533;d&#65533;5s&#65533;&#65533;&#65533;&#65533;H&#65533;/g&#65533;&#941;3&#65533;&#65533;&#65533;D_#%&#65533;&7y&#65533;&#65533;{&#65533;&#1482;&#65533;&#65533;&#65533;&#65533;&#65533;&#65533;&#65533;&#65533;&#65533;&#65533;&#65533;r2&#65533;&#65533;&#65533;Y&#65533;&#65533;v&#65533;M'&#65533;u
:&#65533;]w&#65533;}w&#65533;g&#65533;&#65533;W^O&#65533;&#65533;&#65533;&#65533;&#65533;o&#633;&#1990;&#65533;&#65533;&#65533;*&#65533;&#65533;_&#65533;18&#65533;&#65533;&#65533;h&#65533;&#65533;	&#65533;!&#65533;O&#65533;8a&#65533;A&#65533;(&#65533;AVh!&#65533;I&#65533;D&#65533;&#65533;-&#65533;V&#65533;&#65533;M&#65533;X"{^[&#65533;&#65533;&#65533;"o&#65533;&#7653;m&#65533;&#65533;8&#65533;f\i&#65533;x&#65533;7&#65533;&&#65533;~-&#65533;c&#65533;=idu)&#65533;vGv&#65533;$&#65533;$i&#65533;M#r8%&#65533;0&#65533;q&#65533;Rk(&#65533;&#65533;`&#65533;&#65533;|&#65533;z&#65533;2dddi&#65533;&#65533;&#65533;&#65533;&#65533;hzZ&#65533;&#65533;j2&#65533;&&#65533;w&#65533;'&#65533;u>h*&#65533;&#65533;!&#65533;'&#65533;&#65533;I*(&#65533;&#65533;&#65533;&#65533;&#1954;&#65533;&#65533;&#1576;&#65533;&#65533;2&#65533;e&#65533;b&#65533;)&#65533;&#65533;vzl&#65533;&#65533;&#65533;&#65533;c&#65533;q&#65533;&#65533;&#65533;&#65533;&#65533;R&#65533;&#43625;&#65533;k&#65533;&#65533;&#65533;m},v&#65533;eV&#65533;r&#65533;+&#65533;O&#65533;
&#65533;&#65533;&#65533;K,["&#65533;&#65533;&#65533;[&#65533;"&#65533;&#65533;&#65533;&#65533;&#65533;q&#65533;-&#65533;l&#65533;&#65533;J&#65533;GG&#65533;&#65533;a[&#65533;	+&#65533;&#65533;L&#65533;b&#621;&#65533;&#65533;~&#65533;&#20104;&#1927;&#65533;&#65533;
&#65533;&#65533;&#65533;K&#65533;&#65533;ke
&#65533;&#65533;&#65533;z&#65533;&#65533;8&#65533;r&#65533;&#65533;&#65533;&#65533;2w&#65533;B&#65533;2&#65533;y&#65533;y&#65533;&#65533;9_h.&#65533;&#65533;&#52080;W~&#65533;!&#65533;&#65533;Tn~&#65533;i&#65533;&#65533;J^&#65533;&#65533;sZ#&#65533;;&#65533;&#65533;&#65533;*&#65533;2&#1444;&#65533;Ls&#65533;&#65533;,s&#65533;&#65533;j&#65533;&#65533;I
a&#65533;:&#65533;MR&#65533;&#65533;&#65533;41&#65533;T&#65533;wf&#65533;&#65533;}&#65533;&#65533;o&#65533;&#65533;&#65533;&#65533;J+&#65533;&#65533;UFk&#65533;&#65533;&#65533;~qi&#585;O}&#65533;&#65533;X&#65533;&#65533;r&#65533;<-&#65533;t&#65533;m&#65533;&#1625;&#65533;&#65533;y&#65533;B&#65533;V&#65533;&#65533;T&#65533;7&#65533;&#65533;u&#65533;&#65533;&#1923;.&#65533;&#65533;P&#65533;&#65533;&#65533;'3&#65533;&#65533;&#65533;F~;&#65533;&#65533;*&#65533;&#65533;lk&#65533;;&#117981;&#65533;&#48275;L:&#65533;i&#65533;=&#65533;9&#65533;L&#65533;V&#304;&#65533;&#65533;&&#65533;N{&#65533;&#909;-&#65533;&#65533;&#65533;Y&#65533;h{f~&#65533;&#65533;O&#65533;&#65533;W&#65533;x&#65533;&#65533;&#65533;&#65533;&#65533;&#65533;7&#1011;&#65533;&#65533;n&#65533;&&#65533;&#65533;&#65533;n&#65533;q&#65533;&#65533;&#65533;&#65533;q&#65533;{&#65533;&#65533;&#65533;&#65533;&#65533;&#65533;&#65533;&#65533;#&#65533;&#65533;&#65533;&#1063;> P&#65533;&#65533;&#65533;&#65533;H&#906;W/&#65533;&#65533;D&#65533;W&#65533;B&#570;&#65533;&#65533;&#65533;o&#65533;&#65533;&#65533;&#65533;&#65533;&#65533;&#65533;&#65533;z&#65533;_&#65533;X@z&#65533;G&#65533;K`&#65533;&#65533;2>&#65533;d&#65533;&#65533;g&#65533;&#65533;&#65533;&#65533;DJ&#65533;H'&#65533;*m&#65533;&#65533;&#65533;&#65533;>84(9&#65533;&#65533;<{&#65533;	&#65533;&#511;&#65533;l&#65533;,T
&#65533;&#65533;&#65533;&#65533;&#65533;P&#65533;4<c&#24358;&#65533;5&#65533;Pw&#65533;&#65533;S&#65533;|&#65533;C&#65533;	&#65533;v&#65533;&#65533;'&#65533;E&:&#65533;&#65533;O&#65533;&#65533;A&#65533;1&#65533;&#65533;&#65533;'X&#802;&#65533;(/E2r&#65533;`&#65533;&#65533;]h<3&#65533;&#65533;
h&#65533;q&#65533;&#65533;&#65533;1&#65533;s&#65533;Y&#65533;(&#65533; &#65533;&#65533;~&#65533;W$&#65533;&#540;&#65533;0=&#65533;&#65533;_&#65533;&#65533;1&#65533;&#65533;8`LY*&#65533;&#65533;&#65533;2R2GZ;&#65533;&&#65533;&#65533;&#409;I!r=&#65533;&#65533;'&#65533;&#65533;Q&#65533;&#65533;wY1&#65533;)&#65533;&#65533;&#65533;&#65533;&#65533;&#65533;jez&#65533;&#65533;&#65533;Z5&#65533;&#65533;f-)Nc&#65533;&#65533;&#65533;&#65533;${y&#639;&#65533;&#65533;&#65533;&#65533;l&#65533;&#1544;i&#65533;c&S&#65533;&#65533;d&>&#65533;&#65533;&#65533;R&#65533;1&#65533;&#65533;&#65533;&#1953;&#65533;>k*&#981;&#65533;&#65533;&#65533;!W&#65533;-Mj&#65533;&#65533;%/&#65533;I&#392;&#65533;&#65533;&#65533;U&#65533;e;&#65533;y&#65533;&#65533;&#65533;O&#1049;&#65533;'&#65533;i&#65533;{&#65533;S&#65533;&#65533;&#65533;X?&#65533;yN&#65533;&#65533;&#65533;p^2&#65533;Ag&#919;&#146;&#65533;e$4)QH&#65533;&#65533;{&#65533;&#65533;05&#65533;&#65533;&#65533;&#65533;4&#65533;&#65533;\I{PR<&#65533;O&#65533;1d)&#65533;f7&#65533;&#65533;4&#65533;'&#65533;&8&#65533;z&#1258;&#65533;&#348;&#65533;&#65533;Wy&#65533;&#65533;u:&#65533;ZjP&#65533;jT&#65533;&#65533;4&#65533;J&#65533;-&#65533;XR&#65533;(SB&#65533;&#65533;.-U&#65533;&#65533;1&#65533;*&#65533;&#65533;y&#65533;&#65533;&#65533;*Q&#65533;&#65533;&#65533;&#65533;e}&#65533;&#65533;8&#65533;&#65533;9}3&#65533;&#65533;&#65533;&#65533;&#65533;&#65533;&#65533;&#65533;3&#65533;0Lg]eZ&#65533;W&#65533;4&#65533;&#65533;&#65533;&#65533;&#65533;&#65533;&#65533;&#65533;&#65533;&#65533;E&#65533;&#65533;&#65533;\&#65533;Z&#1548;5&#65533;&#65533;&#65533;D&#65533;&#65533;&#430;&#65533;&#65533;m&#65533;&#65533;()&#65533;O&#65533;LTP-&#65533;f&#65533;B&#65533;R%&#65533;&#65533;3&#65533;hI+&#65533;G&#27833;&#65533;&#65533;&#65533;EY&#65533;Z&#65533;&#182;:&#65533;&#65533;&#65533;Z;&#65533;&#65533;!&#65533;&#65533;&#65533;&#65533;ns{&#65533;&#65533;/&#65533;&#65533;&#65533;*&#65533;&#65533;J\&#65533;&W&#65533;&#65533;m&#65533;rs&#65533;&#65533;&#65533;&#65533;&#65533;&#65533;&#65533;k&#65533;&#65533;&#65533;&#65533;&#812;&#1657;&#65533;v&#65533;&#65533;&#65533;e|&#65533;&#65533;&#65533;&#65533;(&#65533;&#65533;&#65533;&#65533;2ey&#65533;&#65533;&#65533;zkJ&#65533;&#938;Kn&#65533;<VZxi&#1724; &#65533;&#65533;&#65533;&#65533;oc&#65533;,&#65533;u&#65533;&#65533;&#65533;&#65533;&#65533;&#65533;[&#65533;&#65533;&#65533;.0x&#65533;&#65533;&#65533;i&#65533;w&#65533;rI&#65533;&#65533;&#65533;&#65533;&#65533;w&#65533;>&#65533;&#65533;{&#65533;&#65533;1nXEV&#65533;sW&#65533;Rw1&#65533;1&#300652;@&#65533;&#65533;&#1590;0^&#65533;'&#65533;&#65533;;r.9&#65533;&#65533;p&#65533;&#65533;&#65533;VS&#65533;&#65533;&#65533;w&#65533;5#&#65533;&#65533;f&#65533;&#65533;&&#65533;=&#65533;&#65533;&#65533;u&#65533;&#65533;&#65533;&#65533;l&#65533;5&#65533;2F&#65533;p&#65533;e&#1512;r&#65533;J1o
!&#65533;_&#65533;&#65533;D&#65533;&#65533;&#65533;&#65533;r.&#65533;G&#65533;&#65533;&#65533;&#65533;|&#65533;&l&#65533;e&#65533;2&#65533;&#65533;&#65533;&#65533;q&#65533;&#665;&#65533;r&#65533;q h.&#65533;&#1116;}t&#65533;;&#65533;hn&#65533;&#65533;C&#65533;e&#65533;&#65533;&#65533;&#65533;K&#65533;7&#65533;&#65533;V&#65533;k&#65533;Yg;oT&#65533;{&&#65533;&#65533;1&#65533;&#65533;&#65533;Z&#1388;n&#65533;&#65533;&#65533;h!k&#65533;&#65533;w&#65533;5as-VMq&#65533;&#1213;&#65533;5&&#65533;&#65533;0(&#65533;3&#65533;&v&#65533;&#65533;mj8&#65533;&#65533;n&#65533;&#65533;&#65533;&#65533;:&#65533;B&#65533;&#780;.3hm&#1882;&#65533;`{&#65533;&#65533;&#65533;&#65533;&#65533;;&#65533;iu&#65533;&#65533;6&#65533;&#65533;&#1133;&#1987;&#65533;m&#65533;~v&#65533;"o@&#65533;&#65533;[&#65533;&#65533;j&#65533;&#65533;<&#65533;&#65533;W&#65533;&#65533;&#65533;0f&#65533;,p-&#65533;&#65533;&#65533;wQ&#65533;]&#65533;;&#7325;&#65533;&#65533;pTK&#65533;&#65533;&#65533;w,1k{s&#65533;&#65533;&#65533;n&#65533;&#65533;%os&#65533;&#227;&#65533;&#65533;9&#65533;O&#65533;&#65533;&#65533;*_y&#926;&#65533;&#65533;
&#65533;Z&#65533;1&#65533;&#65533;&#65533;!n&#65533;g&#65533;&#1838;&#65533;&#65533;y{{&#65533;qC&#65533;&#65533;&#65533;&#65533;uo&#65533;&#65533;k&#65533;&#65533;&#65533;&#65533;&#65533;d7&#65533;r&#65533;Vw&#65533;W&#65533;:&#65533;&#65533;&#65533;&#65533;;&#65533;&#65533;?&#65533;&#65533;&#1392;&#65533;~&#65533;Ad&#65533;&#65533;*&#65533;J&#65533;&#65533;&#65533;;y~&#65533;&#65533;&#65533;&#65533;&#65533;&#58775;&#65533;&#1873;&#65533;9&#65533;&#65533;&#65533;&#65533;&#65533;&#65533;&#65533;u&#207;&#65533;&#65533;wsj&#65533;5p&#65533;G&#65533;)&#65533;/w6&#65533;&#65533;&#1334;'5&#65533;&#65533;vG&#65533;&#65533;&#65533;6&#65533;&#65533;&#65533;&#65533;&#65533;&#65533;&#65533;&#65533;&#65533;e&#65533;8&#65533;S/_&#65533;&#65533;&#1792;&#65533;^&#65533;&#65533;[&#65533;&#65533;&#1595;&#65533;&#65533;&#65533;&#65533;&#65533;&#65533;s&#65533;yp&#65533;&#65533;&#65533;&#65533;>&#65533;&#65533;?&#65533;i&#65533;&#65533;&#65533;&#65533;&#65533;6f&#65533;&#65533;v7&#65533;&#65533;o&#65533;&#65533;@n+&#65533;X&#65533;&#65533;&#1367;&#65533;&#65533;&#65533;{!&#65533;&#65533;&#65533;&#65533;&#65533;&#65533;&#65533;]&#393;&#65533;&#65533;_&#65533;&#65533;&#65533;!&#65533;&#65533;0&#65533;&#65533;-&#65533;&#65533;-&#65533;&#65533;a&#1989;&#65533;&#65533;&#65533;&#65533;&#65533;&#65533;&#65533;&#65533;&#65533;`&#65533;N&#65533;&#65533;&#65533;&#65533;&#65533;&#65533;)&#65533;&#65533;&#65533;&#65533;&#65533;&#2031;1&#65533;&#65533;I&#65533;@V&#65533;&#65533;@&#65533;a`n`&#65533;&#65533;&#65533;&#65533;&#65533;&#65533;_U&#65533;&#65533;&#65533;^&#65533;&#65533;&#65533;5`:=&#65533;t&#65533;&#65533;\&#65533;&#864;&#65533;`&#65533;`&#65533;&#65533;	&#65533;&#65533;&#65533;&#65533;&#65533;&#65533;&#65533;&#65533;t&#65533;~!&#1408;&#65533;&#65533;&#65533; &#65533;&#65533;	&#65533; &#65533;%!9`B&#65533;b&#65533;&#65533;&#65533;&#65533;&#65533;`@&#65533;&#65533;&#65533;=i&#65533;&#65533;q!&#65533;&#65533;a&#65533;`q&#1115;B&#65533;&#65533;&#65533;&#65533;&#65533;&#65533;&#65533;&#1709;&#65533;&#65533;=&#65533;&#65533;j&#1284;&#65533;\N&#65533;nbv&#65533;YaR=&#65533;&#65533;X&#65533;&#65533;&#65533; ~!!&#65533;b!&#65533;&#65533;&#65533;&#65533;&#65533;&#65533;&#65533;&#65533;&#65533;&#65533;&#65533;5bi&#65533;&#65533;#&#417;4&#65533;&#65533;\}Z&#65533;&#65533;&#65533;&#65533;nF&#65533;&#65533;&#65533;$&#65533;v"dX)&#65533;&#65533;&#65533;&#65533;*"+&#65533;b&#65533;&#65533;%bBZ&#65533;&#1634;[&#65533;&#65533;$&#65533;"&#65533;/&#65533;&#65533;.&#65533;&#65533;&#65533;J^a&~&#65533;3&#65533;&#65533;H4&#65533;&#65533;@&#65533;&#65533;
&#1024;2&#65533;^<&#65533;^4&#65533;]5Z&#65533;&#65533;Af#2&#65533;@Bn#&#65533;U&#65533;C&#65533;c&#65533;&#65533;&#65533;8&#65533;&#65533;
J"&#65533;Qb%Z&#65533;&#145;&#65533;?R&#65533;3&#65533;(&#65533;&#65533;=&#65533;&#65533;d>&#65533;?&#65533;OG&#668;&#65533;&#65533;&#65533;	&#65533;A&#65533;dB&#65533;M&#65533;&#65533;&#65533;b-&#65533;&#65533;"&#65533;c&#65533;&#65533;"rDb%&#65533;&#65533;a&#65533;^&#65533;&#65533;&#15395;&#65533;&#65533;&#65533;Jz$&#65533;&#65533;c&#65533;&#65533;I&#65533;&#65533;&#65533;#?&#65533;2f"@&#65533;d&#65533;A"dM~%&#65533;&#65533;X2&#65533;D&#65533;@&#65533;N Z&#65533;&#65533;O&#65533;&#65533;P^&#65533;fdnd&#65533;1%&#65533;9%&#65533;dH&#65533;&#65533;&#65533;I&#65533;cX&#65533;&#65533;&#65533;HQVj&#65533;4&#65533;W&#65533;e0&#65533;	&#65533;&#65533;&#65533;&#65533;&#65533;Z&#65533;&#65533;ZBZ[fO_&#65533;&#65533;[&#65533;E&#65533;&#65533;\&#65533;&#65533;&#65533;&#65533;&#65533;e]^%H&#65533;$$	&#65533;&#65533;<&#65533;_&#65533;$>&#65533;&#65533;`JP&#65533;&#65533;)Lm&#65533;&#65533;b.&#65533;c&#65533;o>f	&#65533;&#65533;M&#65533;&#65533;&#65533;&#65533;$&#65533;&#65533;[DNf&#65533;1&#65533;q%n&#65533;&#65533;&#65533;Q"&#65533;0*&#65533;R&#65533;O^&#1664;&#65533;&#65533;I&#65533;w&#65533;&#65533;j&#65533;&xFeI&#65533;@?&#65533;&@&#65533;&nz6&#65533;$j&#65533;o&#65533;fp'rR&#65533;|&#65533;&#65533;r"
s&#65533;]&#65533;&#65533;&#65533;e~f&#65533;Qguj^g&#65533;@&#65533;&#65533;^&#65533;g|g,&#65533;_&#65533;'kNe
Te&#65533;&#65533;ybzf]n*${&#65533;go&#65533;g|&#65533;U#&#65533;}&#65533;&#65533;Y&#65533;'Q&#65533;i&#65533;&#65533;&#65533;y&#65533;/J&#65533;&#65533;&#65533;&#65533;	vz&#65533;\&#65533;J&#65533;&#65533;&#65533;&#59907;&#65533;%$&#65533;`&#65533;a)&#65533;&#65533;"*&#65533;"&#65533;vh&#65533;&#65533;&#65533;	|&#65533;@&#65533;&#65533;V&&#65533;&#65533;D&#65533;EE*^9&#65533;&#65533;'&#65533;&#10252;&#65533;@&#1320;&#65533;z&#65533;&#65533;2(&#65533;&#65533;)x&#65533;@w2i&#65533;&#65533;&#65533;&#65533;&#65533;l&#65533;&#65533;Kz&#65533;&#65533;n&#65533;&#65533;&#65533;&#30534;&#65533;&#65533;>&#65533;e&#1959;&#65533;&#65533;&#65533;Ti]&#65533;&#65533;&#65533;&#65533;&#65533;"hN&#65533;hZ&#65533;&#936;&#65533;&h&#65533;&#65533;&#65533;&#65533;&#65533;)&#65533;&#65533;&#65533;	fI&#65533;&#65533;
&#65533;&#65533;&#65533;i&#65533;&)&#65533;&#65533;g&#65533;rfY&#65533;&#1097;N&#65533;&#65533;&#30818;]&#65533;&#65533;(E&#65533;&#65533;&#65533;&e&#65533;2*&#65533;8&#65533;Nj&#51886;V*_&#65533;&#65533;&#65533;&#65533;&#65533;}&#65533;&#65533;&#65533;&#65533;u&#65533;z&#65533;i&#65533;.+&#65533;&#65533;&#65533;&#65533;&#65533;F9&#65533;&#745;&#65533;&#65533;6&#65533;(&#65533;s&#65533;&#65533;&#65533;*&#65533;&#65533;&#65533;&#65533;&#65533;b4&#65533;&#65533;&#65533;i&#65533;B@&#65533;&#65533;&#65533;r&#65533;&#65533;vac&#65533;&#65533;Q&#65533;r*&#65533;&#65533;_&#65533;&#65533;&#65533;&#65533;X&#65533;&#65533;&#65533;&#65533;'&#65533;&#65533;(.&#65533;*&#65533;f&#65533;&#65533;&#65533;Lk\&#65533;&#65533;F&#65533;j&#65533;&#1706;&#65533;&#65533;&#65533;&#65533;&#65533;&#65533;R*k&#65533;Jl|&#65533;	h'U&#65533;+n&#65533;&#65533;&#1451;&#65533;&#65533;k&#65533;&#65533;&#65533;&#65533;&#65533;&#65533;&#1406;&#65533;&#65533;&#65533;+F.&#1526;&#65533;j&#65533;r)&#65533;&#65533;+K(&#65533;:&#65533;&#65533;J,&#65533;&#11054;Vl&#65533;&#65533;3&#65533;&#65533;m&#65533;&#65533;~,&#65533;6&#48366;(&#706;&#65533;&#65533;&#65533;&#65533;9&#65533;a&#65533;
&#65533;i[P&#65533;l&#65533;&#65533; &#65533;m*&#65533;&#65533;	D&#65533;&#65533;&#65533;l&#65533;&@&#65533;&#65533;&#65533;&#65533;(l&#65533;#&#65533;m&#65533;r&#65533;&#65533;W.k&#65533;&#65533;@&#65533;&#65533;d&#65533;&#65533;&#65533;&#65533;
j&#65533;&#65533;&#65533;aq|&#65533;&#1914;&#65533;&#65533;Zm&#65533;&#65533;&#65533;&#65533;&#65533;&#65533;vm&#218;i&#1602;&#65533;&#9133;&#65533;:&#65533;&#65533;&d
&#65533;2&#65533;m&#65533;!&#65533;&#65533;&#65533;i&#65533;&#65533;&#65533;BT&#65533;&#65533;&#65533;-&#65533;A&#65533;&#65533;&#65533;&#65533;&#65533;j+&#65533;mWQ&#65533;&#65533;>_Hf&#65533;&Lt-&#65533;&.&#65533;B&#65533;&#65533;&#65533;l&#65533;6&#57594;f&#65533;&#65533;&#65533;&#65533;j&#65533;&#65533;^&#65533;&#65533;&#65533;@&#65533;&#65533;&#65533;&#27046;C&#65533;k&#65533;^J&#65533;&#65533;&#65533;&#65533;2&#65533;&#65533;f&#65533;^t&#65533;a&#65533;&#65533;&#65533;&#65533;Kv&#65533;m&#1388;&#65533;&#65533;&#65533;&#65533;/&#65533;&#65533;&#65533;F&#65533;&#65533;&&#65533;&#65533;&#65533;&#65533;&#65533;-&#65533;&#65533;&#65533;o&#65533;,&#65533;V+X$/&#65533;.&#65533;&#65533;k&#65533;>o}D&#65533;&#65533;&#1737;&#65533;&#65533;HE&#65533;n&#65533;&#65533;w&#65533;&#65533;&#65533;&#65533;Y&#65533;Ae&#65533;&#65533;/&#65533;&#1966;&#65533;6&#65533;_Rn&#506;&#65533;6&#65533;@N(6&#65533;g&#65533;jn&#65533;&#65533;/&#65533;
&#65533;z8o&#65533;&#65533;-&#65533;R&#65533;&#65533;2&#65533;D&#65533;g&#65533;&#65533;D&#65533;f50
&#65533;n&#65533;&#65533;&#65533;0&#65533;&#65533;oX&#65533;+&#65533;&#65533;)&#65533;&#65533;&#65533;&#65533;ac^,7&#65533;
&#65533;-&#65533;l&#65533;&#1971;&#65533;&#65533;&#65533;&#65533;/[&#65533;&#65533;&#65533;&#65533;J&#65533;lO&#65533;0p&#65533;&#65533;&#65533;.&#65533;2&#65533;&#65533;p&#65533;&#2030;x&#65533;h&#65533;!&#65533;.&#65533;o&#65533;&#65533;f&#65533;q{F&#65533;&#65533;q[&#65533;_&#65533;&#65533;&#65533;&#65533;jq&#65533;j&#65533;n&#65533;&#65533;&#65533;[(&#65533;9&#65533;w&#65533;1%&#65533;1&#65533;&#65533;n&#65533;/&#65533;J&#65533;>&#65533;&#65533;&#65533;f[&#65533;&#753;/&#65533;&#65533;B&#65533;&#65533;&#65533;&#65533;&#65533;&#65533;&#65533;W&#65533;&#65533;*&#65533;.&#65533;6&#65533;!2&#65533;ZO&#65533;,&#65533;&#65533;&#153;?2&#65533;Y&#65533;I&#65533;%W&#65533;0&#65533;/&#65533;V&#65533;&#65533;&#65533;&#65533;&#65533;&#65533;&#65533;&#65533;&#65533;Zp&#65533;&#65533;2h&#366;&#65533;)_s&#65533;F&#65533;+[15&#65533;*D&#1458;MY	"#&#65533;&#65533;p&#65533; &#65533;&#65533;r/&#65533;!&#65533;&#65533;k&#65533;&#65533;N21&#65533;&#65533;%C0&#65533;.C2&#65533;&#65533;4&#65533;&#65533;W&#65533;?&#65533;&#65533;&#65533;&#65533;&#65533;&#65533;&#65533;&#934;26&#65533;2&#65533;2h&#65533;*/!#	z&#65533;&#65533;&#65533;&#65533;X:&#65533;&#65533;&#65533;6!F'j&#65533;];&#65533;s&#65533;e&#65533;<&#65533;s&#65533;&#1203;&#65533;&#65533;&#65533;4'&#65533;pK&#65533;*&#1642;&#65533;&#65533;"&#65533;J&#65533;k5&#65533;r&#65533;&&#65533;?&#65533;f&#65533;&#65533;&#65533;	&#65533;d8J{J

&#65533;E32~m&#65533;k&#65533;z-I&#65533;tS&#65533;4T&#65533;0J&#65533;&#65533;&#65533;o&&#65533;t>&#65533;&#65533;UO0NGu&#65533;*:54&#65533;m&#65533;U)Otk&#65533;&#65533;&#65533;&#65533;:_&#65533;G&#65533;&#65533;S&#65533;p]&#65533;nKc@N&#65533;1k&#65533;&#65533;J&#65533;5?&#65533;&#65533;TK&#65533;A+nI&#65533;&#65533;&#1538;&#65533; 3&#65533;&#65533;6&#65533;-uZs1t&#65533;u#&#65533;uR&#65533;&#65533;&#65533;=qH;5g&#65533;65&#65533;Bg&#65533;%&#65533;T&#65533;&#65533;a&#65533;q^&#2037;&#65533;*&#65533;&#65533;2vc&#65533;&#65533;cCvdK&#65533;?&#65533;&#65533;e&#65533;&#65533;&#65533;f&#65533;VO,1/&#65533;1&#65533;6a&#65533;&#65533;A&#65533;&#65533;h&#65533;&#65533;is&#65533;a{6pS&#65533;N&#65533;&#65533;Z&#65533; P&#65533;vf&#65533;u&#65533;t&#65533;R&#1249;'b%&#65533;V&#65533;v&#65533;kg&#65533;&#65533;&#1780;p&#65533;6ywj&#65533;=7uo;U&#65533;	&#65533;IflO&#65533;&#65533;5&#65533;u&#65533;E&#65533;&#65533;j&#65533;/&#65533;6&#65533;&#65533;f&#65533;&#65533;]w&#65533;^&#65533;&#65533;h&#65533;vW&#65533;&#65533;#8p78&#65533;&#65533;&#65533;&#65533;}h,&#65533;&#65533;&#65533;&#65533;6&#65533;^&#65533;_l&#65533;}&#65533;&#65533;&#1282;&#65533;m&#65533;&#65533;&#65533;&#65533;&#65533;&#65533;&#65533;&#65533;p&#65533;8&#65533;Ol&#65533;&#65533;&#65533;^7n&#65533;&#65533;W;&#65533;r&#65533;&#1100021;s#'NnqD&#65533;&#65533;&#65533;W4&#65533;{8&#65533;e&#65533;&#48995;&#65533;&#65533;Z&#65533;&#65533;&#65533;&#65533;V&#65533;&#65533;n&#65533;&#65533;&#65533;xr&#65533;8q&#65533;&#65533;&#65533;B&#65533;&#65533;&#1016;&#65533;C8}&#331;7^&#65533;w&#65533;&#65533;&#65533;&#65533;g&#1326;um&#65533;m&#65533;G&,&#65533;G&#65533;0&#65533;&#65533;x[&#65533;&#946;4r&#65533;x5&#65533;l&#65533;&#249;&#65533;#&#65533;K8Y&#65533;u&#1266;&#65533;Y&#65533;w9&#65533;DQ/}&#65533;&#65533;&#65533;&#483;wyurj&#65533;&#1198;&#65533;&#65533;y&#65533;&#65533;q6K&#65533;&#65533;/8@@&#65533;&#65533;&#65533;T6|:&#65533;&#65533;6&#65533;&#65533;&#65533;&#65533;&#65533;y}R&#65533;C&#65533;w&#65533;O7k&#65533;8&#65533;#z&#65533;W&#65533;#&#65533;RC:{&#65533;&#65533;&#65533;&#65533;;u&#65533;S&#65533;&#65533;_&#65533;&#65533;&#65533;&#1570;4&#65533;&#65533;:;&#65533;'&#65533;&#65533;*;0&#65533;NKU&#65533;&#65533;&#65533;&#1956;:&#65533;&#65533;x`U;v&#506;&#65533;/&#65533;&#65533;u&#65533;'3&#65533;&#65533;Oz&#65533;[:1&#65533;&#65533;&#65533;;&#65533;&#65533;&#65533;&#65533;&#65533;&#65533;3&#65533;&#65533;&#65533;O1&#65533;7Y&#65533;&#65533;7&#65533;&#65533;:&#65533;&#65533;E&#65533;9&#2030;&#65533;&#65533;&#65533;&#65533;&#65533;&#65533;?&#65533;y+<&#65533;l&#65533;G&#65533;2&#65533;;xV&#65533;&#65533;K&#65533;&#65533;3&#65533;&#65533;;&#65533;&#65533;&#65533;&#65533;g&#315;'<&#65533;'&#65533;&#65533;&#65533;&#65533;Z&#65533;8&#65533;&#65533;&#65533;&#65533;&#65533;&#65533;&#65533;&#65533;&#65533;&#65533;e&#65533;&#65533;)r{&#65533;&#1873;&#1745;&#65533;&#65533;5&#65533;&#760;&#65533;&#65533;&#65533;&#65533;:&#65533;&#65533;xz&#65533;&#65533;&#65533;/&#65533;&#65533;&#65533;|&#65533;G	&#65533;7&#65533;&#65533;i&#65533;&#65533;|&#65533;&#65533;&#65533;&#65533;Q&#65533;=&#65533;&#65533;&#65533;&#65533;.V&#65533;&#65533;3&#679;&#65533;&#65533;&#65533;&#65533;&#65533;1&#65533;#&#65533;&#65533;&#65533;|&#65533;&#65533;&#65533;[y&#65533;&#65533;|1{&#65533;&#65533;k<&#65533;c|&#65533;[&#65533;&#65533;=&#65533;O&#65533;&#65533;&#65533;&#65533;&#65533;9S6&#1867;&#65533;&#65533;oih&#65533;&#65533;&#65533;&#65533;&#65533;&#65533;k`v|?3<&#1491;&#65533;&#65533;&#65533;&#65533;&#65533;&#65533;x&#65533;=&#65533;{&#65533;&#65533;&#65533;&#439;&#65533;&#65533;&#65533;&#65533;~cT&#65533;&#65533;{&#65533;&#65533;&#65533;&#65533;&#65533;u&#65533;?&#65533;&#65533;s&#65533;&#65533;&#65533;&#65533;&#65533;&#65533;&#65533;&#65533;Oy&#65533;'|&#65533;&#65533;6&#65533;&#65533;&#135;&#65533;&#65533;&#65533;=&#65533;7&#65533;&#65533;=&#323;:&#65533;W8&#65533;E&#65533;&#65533;&#65533;&#65533;X&#65533;&#65533;&#65533;&#28926;mm&#65533;&#34046;2&#628;&#65533;&#65533;&#65533;&#2814;&#65533;&#65533;&#65533;&#65533;W?&#50170;gC5&#65533;c&#65533;&#65533;&#65533;~&#65533;&#65533;&#65533;8&#65533;r&#65533;&#65533;&#65533;o&#65533;`&#65533;&#1975;c&#65533;&#65533;&#65533;&#65533;&#65533;o{=&#1466;&#65533;60&#65533;&#65533;z&#65533;&#65533;<K?&#65533;&#259;!$0x&#65533;`&#65533;6&#65533;@P D&#65533;T4&#65533;p&#65533;E9f&#65533;&#65533;&#65533;FfH&#65533;1yrJ5+&#1652;&#65533;&#65533;fL&#65533;/U&#65533;t&#65533;r&#65533;&#850;dx&#65533;&#65533;&#65533;LP&#65533;_&#65533;&#65533;r&#1291;&#65533;Y&#65533;2=&#65533;&#65533;JT&#65533;Z&#65533;Tm&#65533;4&#65533;Q&#65533;[&#65533;&#65533;&#65533;&#1717;&#65533;&#1579;P&#65533;b&#65533;r&#65533;jZ&#65533;P&#1590;u&#65533;&#65533;&#65533;s&#65533;&#65533;Ur/&#65533;G&#65533;&#65533;&#65533;+&#65533;&#65533;Fr&#65533;&#65533;"&#65533;&#65533;4v&#65533;&#65533;o&#65533;&#65533;&#65533;)&&#65533;&#65533;N&#65533;&#65533;a&#65533;&#65533;	&#65533;&#65533;6m&#65533;&#8329;7&#65533;&#65533;&#65533;zul&#65533;&#65533;e'<&#65533;&#65533;vn&#65533;&#65533;y&#65533;{&#65533;&#540;3S7N<&#65533;L&#65533;&#721;&#65533;t~|'P&#65533;C&#65533;s&#65533;&#65533;l&#65533;&#65533;h&#65533;&#65533;&#65533;&#65533;&#65533;u&#65533;a&#591;5_V-&#65533;(n&#65533;&#501;&#65533;&#65533;=&#20306;[&#65533;&#65533;&#65533;&#65533;&#65533;&#65533;&#65533;_&#65533;&#65533;&#65533;&#65533;p&#65533;4&#1248;&#65533;>+&#65533;&#65533;&#65533;B&#65533;&#65533;r&#65533;5	&#65533;&#65533;1&#269;C&#65533;T&#65533;&#546;&#65533;DnD&#65533;tzE&#65533;[&#65533;9&#65533;lzF&#34971;&#65533;&#65533;&#65533;&#65533;&#65533;&#65533;&#65533;&#65533;&#65533;&#65533;&#65533;&#65533;&#65533;&#65533;|,OG&#65533;&#65533;[&#65533;&#65533;&#65533;[2/&#65533;&#65533;o2&#65533;&#65533;I*&#65533;&#65533;rB&#65533;Al&#65533;A&#65533;p&#65533;	1p&#65533;L&#65533;$&#65533;C=&#65533;&#65533;&#65533;&#65533;&#65533;STN%;cd&#65533;:i&#65533;&#65533;&#65533;&#65533;!&#65533;ZF&#65533;&#65533;&#65533;G!&#65533;d&#65533;&#65533;#&#65533;&#65533;&#65533;R&&#2003;&#65533;&#65533;'&#65533;&#65533;@)&#65533;&#65533;&#65533;&#65533;N&#65533;&#65533;l&#65533;d!&#65533;0&#324;&#65533;"6&#65533;t&#65533;&#65533;5eu5&#65533;8m&#65533;N&#65533;&#65533;SE^[&#65533;&#65533;&#65533; &#65533;&#65533;&#65533;b&#65533;&#65533;P&#65533;&#65533;[&#65533;QG%K&#65533;I&#65533;&#65533;4&#65533;jA&#65533;&#65533;lC&#65533;v&#65533;P$&#1348;&#65533;=aKUW&#65533;pV&#65533;&#1708;5]Z+&#65533;&#65533;&#65533;&#65533;&#65533;&#65533;V&#65533;vB&#65533;7_O&#1815;&#65533;^&#65533;`a&#65533;5&#65533;X&#65533;Tv&#65533;&#65533;F&#65533;u&#65533;Yd&#65533;&#65533;4>j&#65533;&#65533;&#65533;0m#&#65533;&#65533;&#65533;n&#65533;XK&#65533;&#65533;Z`&#65533;\&#65533;Vm&#65533;]&#65533;&#65533;|5&#65533;uu&#65533;w&#1419;|&#65533;s&#65533;~&#65533;&#1239;&#2012;&#65533;&#65533;7`&#65533;	.&#65533;`&#65533;6&#4429;&#65533;&#65533;h!f&#65533;i&#65533;1~&#65533;&#65533;&#65533;&#65533;&#65533;Xco&#65533;&#65533;&#65533;M&#65533;&#65533;sYN&#65533;Z&#65533;&#65533;4&#65533;&#65533;&#65533;&#65533;l^&#65533;&#65533;&#65533;&#65533;&#1817;&#65533;`zG&#65533;&#65533;#z)&#65533;&#65533;]xo&#65533;&#65533;&#65533;n%&#65533;&#65533;&#65533;1&#65533;&#65533;>&#65533;?$z&#65533;&#65533;j&#65533;E&#65533;&#65533;&#65533;&#65533;>&#65533;&#65533;&#65533;&#65533;&#740;&#65533;&#818;&#65533;{&#65533;X&#65533;>;m&#65533;&#65533;m&#65533;&#65533;&#65533;&#65533;&#65533;&#65533;&#65533;&#65533;&#65533;&#1025;&#65533;|&#65533;&#1547;&#65533;&#65533;&#65533;&#65533;~&#65533;&#65533;Ho&#65533;i&#65533;}&#65533;&#65533;&#65533;&#2029;&#65533;q)uX&#65533;k8X>i&#65533;&#65533;&#65533;&#65533;~&#65533;&#65533;&#65533;&#65533;U&#65533;&#65533;&#65533;A&#65533;^&#65533;[a&#65533;S&#65533;&#65533;S_&#65533;&#65533;[&#65533;
&#65533;&#65533;Nvv&#65533;N?&#65533;&#65533;{'^&#65533;&#65533;1&#65533;&#65533;&#65533;&#65533;&#1010;r&#65533;&#65533;|eh&#65533;&#65533;&#65533;=&#65533;i&#65533;5&#65533;&#65533;&#65533;&#65533;&#65533;&#65533;40&#65533;&#65533;jb&#65533;?&#65533;&#65533;gC&#65533;&#65533;&#65533;v&#65533;&#65533;&#65533;}&#65533;s&#65533;&#65533;z&#65533;&#65533;&#65533;&#65533;~(&#1823;a&#65533;&#65533;&#65533;&#65533;%Oyt&#65533;&#65533;&#65533;vNt3&#65533;&#65533;&#65533;&#65533;7&#65533;&#65533;Mu&#65533;&#65533;&#65533;&#32415;&#65533;p}S&#65533;&#65533;i&#65533;A$&&#65533;&#65533;%&#65533;&#65533;&#65533;N&#65533;B&#65533;oJ&#65533;&#1743;IC&#65533;6&#65533;&#65533;&#65533;&#65533;&#65533;&#65533;&#65533;&#65533;&#65533;&#65533;JD&#65533;]pQ&#65533;""&#65533;&#65533;h&#65533;'&#65533;=H&#9121;Bx&#65533;F&#65533;IS&#65533;&#65533;
G&#65533;&#65533;UF1?P&#65533;"&#255;&#65533;E&#17111;&#65533;cC&#65533;&#65533;&#65533;q&#65533;Lc&#65533; x7
&#65533;'&#65533;9_&#227;A?*qhL!&#65533;N?)b*xT4d
)&#65533;&#65533;&#65533;p&#65533;&#65533;&#65533;\d&#1860;&#65533;&#65533;&#65533;
|&#65533;d&#65533;K&#65533;q&#65533;&#65533;H&#65533;:&#65533;!
E&#65533;&#65533;t&#65533;)[&#65533;&#676;D&#65533;v&#65533;te&#65533;&#65533;8,.fq&#65533;,&#65533;,W&#65533;&#65533;&#65533;&#65533;&#65533;&#65533;&#65533;%R&#65533;H4&#65533;L{&#65533;Ifj&#296;&#65533;z&&#65533;&#65533;&#65533;&#65533;(&#65533;&#65533;M&#65533;H&#1230;&#65533;+5;&#65533;&#65533;k&#65533;Mab&#65533;&#65533;6_I&#65533;&#65533;&#65533;&#65533;&#65533;8)j&#65533;r6&#65533;&#65533;\&#65533;;!YL`^O&#65533;&#65533;&#65533;<I:&#65533;N&#65533;&#65533;&#65533;&#65533;&#65533;&#65533;&#65533;&#65533;w&#65533;&#65533;&#65533;Se6&#242;&#1077;&#559;q&#65533;&#65533;D76Q&#65533;j&#65533;q&#65533;!&#65533;2&#65533;&#65533;|,&#65533;}'&#65533;I&#65533;T&#65533;&#65533;&#65533;'EiJ&#65533;&#65533;:&#65533;&#65533;&#1317;&#65533;iLe&#65533;J&#65533;2&#65533;&#65533;E$.K&#65533;&#65533;5&#65533;-*f&#65533;&#65533;<2&u&#65533;N&#65533;=&#65533;T&#65533;~O&#65533;2U:&#856;&#65533;O&#65533;&#65533;)V&#65533;&#65533;J&#65533;&#65533;&#65533;c=$-T&#65533;&#65533;S&#65533;<@&#65533;F)&#65533;@&#65533;&#65533;U&#65533;&#65533;&#65533;&#65533;&#65533;&#65533;&#65533;y}&#65533;*&#65533;k@&#65533;&#65533;R&#65533;:K}&#65533;,aq';&#65533;&#65533;bu&#65533;&#65533;h[[EY&#65533;q&#2020;LZ&#65533;hT&#65533;&#65533;&#65533;3&#65533;&#65533;&#65533;&#65533;:&#65533;J&#65533;V&#65533;&#65533;l1D:&#65533;Z&#65533;#?&#65533;&#65533;(&#65533;j&#65533;#&#65533;v&#65533;&#65533;&#65533;&#65533;j&#483;&#65533;&#65533;&#65533;&#65533;&#65533;&#65533;&#65533;&#65533;&#65533;&#1686;xC]&#65533;&#65533;t&#65533;X&#65533;F&#65533;&#65533;&#65533;&#65533;:z&#65533;&#1702;&#65533;&#65533;&#1391;&#65533;&#65533;&#65533;&#65533;N>PQz&#65533;&#65533;&#65533;&#65533;;&#478;&#65533;&#1451;&#65533;<&#65533;v&#65533;&#65533;&#65533;&#65533;&#65533;/&#65533;&#65533;&#65533;&#65533;No&#65533;^"&#65533;r&#65533;&#65533;&#65533;{&#65533;&#65533;&#65533;\o]&#65533;&#65533;&#65533;$&#65533;&#65533;&#1010;&#65533;!H&#65533;y=n/&#65533;&#65533;&#65533;f(&#65533;&#65533;&#60778;&#1397;&#65533;B&#65533;;&#65533;&#65533;&#65533;9&#65533;^&#65533;V&#65533;&#65533;E&#27463;Y&#65533;&#3507;&#65533;&#65533;%q~O&#65533;b31&#971;dTnI&#65533;Lz&#65533;uD&#65533;&#65533;&#65533;Id=Z&#65533;&#65533;>&#65533;U&#65533;&#65533;D&#194;bDV&#65533;&#65533;[Hg;&#65533;u&#65533;&#65533;	&#65533;pM&#65533;&#65533;&#65533;&#65533;&#65533;X&#65533;&#65533;Y&#65533;Y.&#65533;&#65533;&#65533;&#65533;'&#476;&#65533;V&#65533;'YFt&#65533;&#65533;&#65533;&#65533;(>l&#561;M&#65533;D&#65533;N&&#65533;r&#65533;u&#65533;4|I&#65533;S&#65533;&#65533;Ge&#65533;&#65533;F0L_&#65533;X&#640;&#65533;&#537;Z-hZz&#65533;&#65533;]&#65533;y&#65533;&#65533;&#65533;E&#65533;p$&#65533;&#65533;tR
&#65533;G&#65533;&#65533;8&#65533;|&#65533;&#65533;&#65533;&#65533;&#65533;c&#65533;	&#65533;&#65533;#&#65533;&#65533; &#65533;&#994;&#65533;v&#65533;K&#65533;mT&#65533;U&#65533;&#65533;Rc&#1902;	&#65533;&#65533;&#65533;&#65533;k&#65533;3I&#65533;c&#65533;&#65533;&#65533;&#65533;&#65533;&#65533;v&#1879;&#65533;&#65533;&#65533;&#65533;j&#65533;s'&#65533;ggZ&#952;&#65533;&#65533;&#65533;&#65533;&#65533;m&#65533;&#65533;&#65533; &#65533;&#65533;&#65533;`h&#65533;)&#65533;&#65533;&#65533; H&#65533;&#65533;7&#65533;&#65533;&#65533;&#65533;&#65533;&#93655;9&#65533;1&#65533;[&#65533;&#65533;&#65533;&#65533;&#65533;&#65533;2&#65533;&#65533;&#65533;&#65533;&#65533;p&#65533;9=p&#65533;#\&#65533;w9&#797;&#65533;=&#65533;&#65533;\V.&#65533;&#65533;&#65533;,&#65533;&#1726;&#65533;&#65533;&#65533;&#65533;3&#65533;q&#65533;&#65533;D&#65533;&#65533;&#65533;GN&#65533;g&#65533;o&#1446;&#65533;&#65533;.m&#65533;&#65533;&#65533;&#231;&#65533;&#65533;&#65533;i~s&#65533;{&#65533;H&#65533;3&#65533;&#622;&#65533;s&#65533;kG&#65533;g&#65533;L"&#1716;&#65533;&#65533;C&#65533;;&#65533;;:&#65533;/&#65533;]ZT&#489;&#1223;}E&#65533;&#65533;&#65533;*_&#65533;&#65533;[&#65533;r&#65533;&#65533;&&#65533;&#65533;&#65533;&#65533;&#65533;&#65533;&#65533;x&#65533;&#65533; &#65533;;&&#65533;&#65533;\&#65533;]f&#65533;&#65533;&#65533;&#65533;Nw_c&#65533;&#65533;&#774;&#65533;&#65533;&#65533;&#65533;e&#65533;&#65533;&#65533;L&#65533;{&#1383;M&#65533;&#65533;&#988;&#65533;&#65533;z&#65533;&#65533;&#65533;;&#65533;&#65533;7&#65533;&#65533;(&#65533;&#65533;&#65533;&#65533;&#438;9&#65533;m&#30571;&#65533;&#65533;w&#65533;&#65533;u&#65533;&#65533;FL&#65533;Z&#65533;&#65533;[&#65533;&#65533;&#65533;[<&#65533;|&#65533;2&#65533;<&#65533;_ox&#65533;&#65533;&#65533;&#1333;_|&#65533;q&#65533;&#65533;&#475;_k&#65533;&#65533;0&#65533;2&#65533;&#65533;&#65533;G~&#65533;7~&#65533;&#65533;G&#65533;&#1810;&#65533;^&#65533;v&#65533;&#65533;&#23695;&#65533;&#65533;&#65533;&#65533;&#65533;&#65533;&#65533;&#65533;o&#65533;l/&#65533;&#65533;&#65533;k&#65533;FF&#65533;&#65533;&#65533;&#65533;&#1064;&#65533;x&#65533;&#65533;8/&#65533;2&#65533;&#65533;&#1190;E&#65533;&#65533;K&#65533;J&#65533;&#65533;&#65533;&#65533;&#65533;gXi&#65533;&#65533;j&#65533;&#65533;&#65533;d&#65533;&#252;&#1015;0&#65533;a&#65533;n&#65533;wP&#65533;N&#65533;Te&#65533;8&#65533;&#65533;*&#65533;&#65533;8&#65533;&#65533;08RO&#65533;&#65533;&#65533;&#65533;&#65533;&#65533;&#65533;&#65533;o&#65533;&#65533;&#65533;]o0b&#65533;.I&#65533;&#65533;&#65533;&#65533;&#655;{P$&#65533;&#65533;&#65533;K&#65533;&#65533;&#9264;&#65533;PNB&#65533;\p&#65533;x'
&#65533;&#65533;}&#65533;&#65533;&#65533;&#65533;&#65533;
&#65533;&#65533;&#1716;0&#65533;&#65533;0&#65533;&#65533;qd&#65533;F&#65533;&#1328;&#65533;&#65533;&#65533;&#65533;(&#65533;s&#65533;
&#65533;f&#65533;&#65533;&#65533;&#65533;6G&#65533;&#65533;&#65533;&#65533;&#65533;	&#65533;&#65533;&#65533;p&#65533;/&#65533;&#65533;f
&#65533;&#65533;&#65533;Oi&#65533;1g&#65533;X&#65533;&#65533;li&#65533;&#65533;4&#65533;7&#65533;&#65533;q7L&#65533;
&#65533;&#65533;&#65533;F&#65533;&#65533;&#65533;&#65533;>&#65533;&#65533;P&#65533;q&#65533;Z&#65533;_q&#65533;&#65533;&#65533;&#65533;&#65533;i&#65533;&#65533;Qkq&#65533;s\&#862;&#65533;1&#65533;&#65533;&#977;fDp;@1&#65533;&#65533;&#65533;E	&#65533;&#65533;&#65533;&#65533;Q&#65533;&#65533;c&#65533;&#65533;&#65533;&#65533;^M&#65533;|&#65533;5&#65533;&#65533;!&#65533;Oh&#65533;q&#65533;&#65533;&#65533;&#65533;&#65533;i&#65533;&#65533;!&#65533;9&#65533;&#65533;b&#65533;&#65533;&#65533;&#65533;&#65533;&#65533;N&#65533;r&#65533;0&#65533;&#65533;&#65533;Hz&#65533;&#65533;&#65533;&#65533;r!&#65533;&#65533;&#65533;EM"&#65533;1&#65533;&#65533;Q&&#65533;	&#65533;#;&#65533;#&#65533;&#65533;|&#65533;c d&#65533; &#65533;q eE2!9ON.&#65533;%;Q&#65533;&#65533;&#65533;0'&#65533;&#65533;&#65533;&S'W#&#65533;E.V1[&#65533;&#65533;'&#65533;-	Q&#65533;o(&#65533;&#65533;(&#65533;2&#1808;2);&#65533;&#9746;.KG&#65533;2*&#65533;&#65533;*&#65533;&#65533;*I&#65533;&#65533;c+&#65533;s&#65533;&#65533; &#65533;/&#65533;+&#65533;R&#630;P&#65533;&#65533;&#65533;&#65533;&#65533;2&#1874;$/N&#65533;f&#65533;&#65533;&#65533;)&#65533;/73/&#65533;i/9&#65533;.&#65533;@4G&#65533;&#65533;2#&#65533;+&#65533;&#65533;1S1&#65533;&#65533;p&#65533;'&#65533;&#65533;1#Sd$s2&#65533;R.{3&#65533;A&#65533;&#65533;>4I&#65533;4&#65533;&#65533;&#65533;
1P35&#65533;&#65533;S'[&#65533;5!&#65533;5&#65533;R6&#65533;&#65533;R(GF;&#65533;&#65533;6mQ&#65533;t&#65533;&#65533;&#65533;&#65533;2{&#65533;)&#65533;,&#65533;:38&#65533;3D&#65533;&#65533;9&#65533;&#65533;&#65533;
&#65533;J5&#65533;&#65533;8-
&#65533;&#65533;&#614;S?&#65533;&#65533;&#65533;4
0&#65533;S&#65533;&#65533;;Q&#65533;@	&#65533;.&#65533;yp&#65533;<&#65533;&#65533;&#65533;&#65533;87&#65533;&#65533;&#65533;&#65533;9w+&#65533;&#65533;`"&#65533;&#65533;&#65533;&#65533;>1&#65533;&#65533;&#65533;&#65533;t@&#65533;Urs&#65533;*&#65533;&#65533;&#65533;&#65533;N&#65533;7/&#65533;A&#65533;R=&#65533;d4&#65533;qR&#65533;sB&#65533;mr9&#65533;&#65533;"&#65533;&#65533;5&#65533;&#65533;J&#65533;`s?&#65533;3DE&#65533;&#65533;H&#65533;D&#65533;&#1406;&#65533;$&#65533;&#65533;EU&#65533;&#65533;&#65533;&#1267;&#65533;KE&#65533;*g&#65533;`2-&#65533;&#65533;4&#65533;&#65533;}t4G&#65533;&#65533;&#65533;4I4&#65533;&#65533;IM&#65533;D&#65533;<&#65533;gJ&#65533;&#65533;A&#65533;3F&#65533;tKg&#65533;&#65533;L&#65533;w&#65533;4&#65533;&#65533;bL&#628;L3t5Y:&#65533;&#65533;>&#65533;&#65533;CA4&#65533;&#65533;$'5ms@&#65533;2&#65533;&#65533;A&#65533;&#65533;&#65533;%;s&#65533;&#65533;tK&#65533;&#65533;KqT'&#65533;/&#65533;PL&#65533;d&#65533;&#65533;T&#65533;&#65533;>j&#65533;46&#65533;SI&#65533;0;&#65533;2NQESF*StS95FC&#65533;.WRT&#65533;&#65533;TK5&#65533;z&#65533;7&#65533;0&#65533;Py&#65533;9&#65533;Y&#65533;=Z5,&#65533;CP;&#65533;Vi&#65533;&#65533;f&#65533;&#65533;&#65533;*\&#65533;&#65533;D%])N&#65533;Sz&#65533;r&#65533;J&#65533;UC&#65533;!&#65533;r%&#65533;&#65533;KE&#65533;&#65533;V.&#65533;&#65533;&#65533;S&#65533;&#65533;1&#65533;&#65533;&#65533;i&#65533;&#65533;>&#65533;&#65533;&#65533;6&#65533;&#65533;&#65533;C&#65533;t&#65533;T]+5$&#65533;&#65533;D&#65533;&#65533;bm&#65533;N&#65533;	&#65533;5_&#65533;&#65533;&#65533;&#65533;K/&#65533;U_&#65533;5&#168;%U&#65533;'/&#65533;&#65533;P&#65533;&#65533;	&#65533;4L&#65533;&#65533;&#65533;&#65533;a&#65533;&#65533;&#949;6&#65533;rb&#65533;&#65533;b/6&#65533;,&#65533;`&#65533;&#65533;4&#65533;c&#65533;&#65533;^,dE6&#65533;&#65533;&#65533;N&#65533;*`V`&#65533;&#65533;T'4[&#65533;PV&#65533;UaC&#65533;'&#65533;&#65533;&#65533;F&#65533;g&#470;l}&#65533;g&#65533;V26&#65533;T&#65533;h&#65533;&#65533;^&#65533;#=&#65533;&#65533;"&#65533;&#65533;d&#65533;M&#65533;d&#65533;&#65533;&#65533;&#65533;j&#1012;&#65533;&#65533;&#1067;k&#65533;&#65533;&#65533;6l!&#65533;l&#65533;&#65533;p-&#65533;l1Vm&#65533;&#65533;m&#65533;_w#r&#65533;&#65533;iFn&#65533;t&#65533;`&#65533;&#65533;FO~X&#65533;K&#65533;-4&#65533;`a&#65533;>&#65533;&#65533;V&#65533;&#65533;\	1W&#886;;[&#65533;u_7hc7v&#65533;L.or&#65533;n&#65533;OT$F5s5&#65533;+=&#65533;\&#65533;sP&#65533;t[m&#65533;U1	7bwu\7z]@Q`&#65533;b&#65533;V&#1798;&#65533;&#65533;&#65533;r^&#65533;mc&#65533;v&#65533;&#65533;r[&#65533;r{&#65533;i&#65533;X&#65533;&#65533;&#65533;x&#65533;[32&#65533;h&#65533;&#65533;^.IET$&#65533;Wz{&#65533;7{&#65533;&#65533;&#65533;p&#850;&#65533;w8w7*yWd&#65533;x&#65533;&#65533;}&#65533;&#1473;&#65533;&#65533;.&#65533;'HI&#65533;'e&#65533;&#65533;4b&#342;uGfz	T&#65533;&#65533;b&#65533;V&#65533;&#65533;&#65533;@@h)&#65533;E&#65533;	|&#65533;<G&#65533;&#1172;p}&#65533;&#65533;&#65533;gXt&#7618;&#65533;&#642;u6&#65533;5&#65533;~Axq&#65533;\H&#65533;&#65533;&#65533;&#65533;&#526;!&#1069;$]&#65533;&#65533;n&#65533;c&#13705;&#65533;&#65533;r9&#65533;|&#65533;v&#65533;l&#65533;}&#450;&#65533;&#65533;e&#65533;6:s&#65533;agpu'&#65533;D&#65533;&#65533;&#65533;8&#65533;&#65533;&#65533;&#65533;x&#65533;`M&#65533;&#1293;&#65533;&#65533;&#65533;#^&#65533;JU&#65533;f.&#65533;&#65533;&#65533;Xw&#65533;W&#65533;&#65533;0&#65533;&#65533;x8Qg[&#65533;r,o1j&#65533;\&#65533;3&#65533;&#65533;v&#65533;&#1553;9&#65533;%g3&#65533;8&#65533;&#65533;&#65533;&#65533;&#65533;.&#65533;&#65533;;&#65533;&#65533;&#65533;&#549;&#65533;%&#65533;a&#65533;&#65533;[&#65533;&#65533;&#65533;&#65533;%t&#65533;)&#1547;&#65533;8&#65533;;&#65533;URWq!9\n&#65533;!Y&#65533;&#65533;&#65533;&#65533;cM&#65533;X3&#65533;&#1555;&#65533;&#1472;&#65533;r&#65533;g&#1551;&#65533;&#65533;!&#65533;&#65533;sMsQ&#65533;&#1360;&#65533;-&#65533;&#65533;L&#65533;zv-}8&#65533;&#65533;Y&#1846;&#65533;&#65533;y9&#65533;*P]~&#65533;&#65533;&#65533;v&#65533;&#65533;&#65533;<&#65533;&#65533;O&#65533;&#57959;&#65533;_&#65533;!+&#65533;9&#65533;&#65533;&#65533;&#65533;&#65533;&#65533;&#65533;i&#65533;1&#65533;{&#65533;&#65533;y&#65533;D&#65533;&#65533;&#65533;Y&#65533;&#65533;ym&#65533;+&#65533;&#65533;&#65533;&#65533;&#65533;&#65533;&#65533;+&#65533;&#65533;&#65533;&#65533;&#65533;e8&#65533;&#65533;tt&#48725;&#65533;&#65533;&#65533;o&#65533;7kz&#65533;;Z&#65533;'G&#65533;&#65533;d&#65533;&#65533;&#65533;Yr&#65533;&#65533;&#65533;&#65533;>6nS&#65533;]&#65533;&#65533;&#65533;&#65533;&#65533;/gux&#65533;&#65533;&#65533;&#65533;&#65533;&#65533;u9&#65533;Gz&#65533;&#65533;&#65533;&#65533;&#65533;&#65533;&#65533;&#65533;&#65533;&#65533;Tz&#65533;Y&#65533;&#65533;RO&#65533;C'&#65533;
UY&#65533;9y&#65533;&#65533;&#65533;]&#65533;~7&#65533;&#65533;&#65533;&#65533;M%&#65533;Ez&#65533;{y&#65533;&#65533;&#65533;&#65533;&#1113;&#65533;&#65533;7&#65533;2&#65533;&#65533;&#1514;cV&#65533;&#65533;&#65533;&#65533;&#65533;z]&#65533;&#65533;&#65533;Z&#65533;&#65533;&#65533;&#1866;X&#65533;,&#65533;2&#65533;x&#65533;&#65533;y|]&#1189;L&#65533;&#65533;&#65533;&#65533;;&#65533;&#65533;&#65533;&#65533;&#65533;c:&#65533;)&#65533;&#65533;&#65533;&#65533;&#65533;&#65533;&#65533;&#65533;&#65533;ME&#65533;&#65533;&#65533;&#65533;&#65533;&#65533;&#1400;&#65533;;&#65533;&#65533;&#65533;&#65533;PZ%&#65533;&#65533;&#65533;&#65533;.%&#65533;0&#65533;-x!&#65533;F&#65533;&#65533;&#65533;&#65533;&#65533;&#65533;&#65533;9&#65533;&#65533;&#65533;Z&#65533;?&#65533;&#65533;zk&#65533;&#1775;G&#1772;&#65533;&#65533;&#65533;{7&#65533;&#65533;&#65533;&#65533;T&#65533;&#65533;&#65533;&#65533;&#65533;&#849;&#65533;!8&#65533;iZ&#65533;&#1588;&#65533;r(q@i&#65533;K&#65533;&#65533;}{&#65533;&#65533;&#65533;&#65533;&#65533;&#65533;&#65533;:&#65533;qW&#65533;m&#52315;;&#65533;`&#65533;&#65533;&#1784;&#65533;z&#65533;&#65533;&#65533;&#65533;i&#65533;&#65533;!&#65533;au&#65533;&#65533;&#65533;&#65533;&#65533;y&#65533;&#65533;&#65533;V&#65533;)&#65533;&#65533;&#65533;&#65533;&#891;yp&#65533;&#65533;u&#65533;J&#65533;&#1585;&#65533;&#65533;r&#65533;{&#65533;&#65533;&#65533;&#65533;Y&#65533;)&#65533;&#65533;Z&#65222;&#65533;g&#65533;iS&#65533;;&#8112;pa%v&#65533;	&#65533;&#65533;&#65533;;&#65533;|&#65533;&#65533;&#65533;&#65533;;&#65533;&#65533;;&#65533;'\&#143;.&#65533;W;&#65533;3\&#65533;9Bn&#480535;&#65533;8;&#65533;0&#65533;&#1778;#u&#65533;?K\&#65533;D<&#65533;<&#65533;&#65533;&#65533;&#65533;{&#65533;]&#65533;c&#65533; +&#1102;7&#65533;&#65533;5TY8Xw&#65533;&#469;:&#65533;E" !&#65533;
&#65533;,&#65533;h&#65533;!  #!( " !!"$#$*%'0%('&(+&)1(',)*-+,2,/9-0/-05.280.501524:57@58>69A86@87>99>:<C=>H=@E>AI@BFBDLEFPEHNFIQHINJLTMNXMPVNQYPQWRT\TV`UX^UYbXY_Y\d[^i[`g]ak^cp`cmcfqdhneisfkxhkujnyjpvlr|ns&#65533;pt~qv&#65533;qxty&#65533;v{&#65533;v&#65533;&#65533;x|&#65533;y}&#65533;{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624;&#65533;&#65533;&#65533;&#65533;&#369;&#65533;&#562;&#65533;&#372;&#65533;&#695;&#65533;&#1079;&#65533;&#951;&#65533;&#1080;&#65533;&#953;&#65533;&#1082;&#65533;&#442;&#65533;&#890;&#65533;&#1150;&#65533;&#1598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	H&#65533;&#65533;&#65533;&#65533;3%T&#560;&#2375;#J&#65533;&#1584;&#65533;&#331;1f&#65533;&#529;&#65533;&#463; C&#65533;I&#65533;&#65533;E&#65533;&#65533;&#65533;T&#65533;&#65533;B&#65533;0;n&#65533;I&#65533;&#65533;&#846;&#65533;&#65533;&#65533;&#65533;&#65533;&#926;=
J&#65533;&#65533;&#1121;;%=&#1714;&#65533;&#65533;IP&#65533;&#1948;J&#65533;j&#811;&#65533;&#65533;j&#65533;&#65533;5&#65533;&#1519;`&#202;&#65533;&#65533;&#65533;&#210;@9&#65533;&#1781;&#65533;[&#65533;per<&#65533;&#65533;Y&#65533;w&#65533;&#685;&#65533;&#65533;oI&#65533;&#65533;&#65533;LX,&#65533;&#231;+&#65533;Vd&#167;z!&#65533;&#65533;I&#65533;g&#65533;&#65533;~&#65533;&#65533;&#65533;,g&#65533;&#65533;C&#65533;&#65533;4Zt&#866;&#65533;AG&#65533;&#826;&#65533;&#65533;&#344;c&#222;&#65533;&#65533;&#65533;m&#244;s&#65533;Z&#65533;x&#65533;e&#65533;&#65533;QS&#65533;Z9&#65533;l&#1474;&#65533;&#65533;*<ui&#65533;&#65533;&#65533;&#65533;&#65533;&#65533;q&#65533;&#65533;uk&#65533;&#957;;v&#65533;&#65533;&#2045;&#65533;&#65533;t&#65533;&#65533;&#65533;&#65533;&#65533;&#65533;8&#65533;{&#65533;&#65533;o&#719;]}&#65533;}&#65533;&#65533;S#&#65533;&#65533;&#65533;{&#65533;&#65533;(`o&#65533;&#65533;V &#65533;&#65533;&#65533;t&#65533;^6&#65533;	w$X&#1988;&#65533;QW&#65533;}&#65533;9&#65533;&#65533;&#65533;v&#545;&#65533;&#65533;&#65533;&#65533;&#65533;&#65533;&#65533;&#1218;&#65533;7&#65533;&#65533;*&#65533;hY&#65533;%c&#65533;&#65533;x&#65533;&#65533;+fh&#654;&#65533;&#65533;&#65533;@)d+Di&#65533;&#65533;x&#65533;Lnh&#65533;O
>&#65533;&#65533;@]&#65533;&#65533;&#65533; ]&#65533;&#65533;&#65533;\V&#65533;&#65533;`&#65533;)&W8F&#65533;&#65533;h&#65533;&#65533;&#65533;M&#65533;&#65533;&#26345;&#65533;)&#65533;t&#65533;9&#65533;v&#65533;r&#65533;+z&#65533;g&#1601;0&#65533;&#65533;^&#65533;Xf&#65533;&#65533;&#65533;.^&#65533;&#65533;e>&#65533;f&#65533;{)&#65533;M&#65533;i&#39256;R&#65533;&#39324;j&#65533;&#65533;_&#65533;&#65533;i&#65533;&#65533;h&#65533;&#65533;h&#65533;&#65533;&#65533;E&#65533;&#65533;&#43208;&#65533;&#65533;*J&#65533;&#65533;&#65533;*&#65533;~&#65533;&#48060;&#65533;:&#65533;&#65533;&#65533;z:&#44080;&#65533;R&#65533;&#65533;V&#65533;l&#65533;&#65533;
+&#65533;&#65533;&#65533;R&#65533;a|&#65533;R)&#65533;&#65533;&#1578;&#65533;'&#65533;&#65533;&#65533;J&#65533;&#65533;~&#65533;&#65533;&#65533;6&#65533;&#65533;&#65533;&#422;k&#65533;&#65533;&#65533;&#65533;n&#65533;&#65533;&#65533;&#65533;l&#65533;&#65533;&#65533;&#65533;&#65533;:&#39498;*&#65533;QW&#65533;&#65533;&#65533;;-&#65533;&#65533;J&#65533;#Ln&#65533;7&#65533;+&#65533;W&#65533;S&#65533;&#65533;B&#65533;&#65533;&#65533;g&#65533;&#65533;&#65533;&#65533;K&#65533;&#65533;&#333;wq&#65533;&#65533;"(mg7p&#65533;h&#65533;L&#65533;&#65533;+;&#65533;&#65533;&#65533;&#1000;&#65533;7&#65533;eq&#65533;3&#65533;&#65533;&#65533;<-&#65533;&#65533;&#65533;&#65533;&#65533;'&#65533;&#40588;&#65533;&#65533;:6&#65533;1&#65533;&#65533;&#65533;&#65533;";&#65533;&#65533;&#65533;0'&#65533;p&#1339;n&#65533;k&#65533;}-&#65533;&#65533;d&#65533;m&#65533;&#65533;&#65533;q&#65533;HK&#65533;&#65533;&#65533;%&#65533;&#65533;&#65533;V/&#65533;&#65533;5&#65533;@2&#65533;Je&#65533;&#65533;&#65533;M&#65533;&#65533;R&#65533;|5&#65533;Y&#65533;(&#65533;k&#47277;8&#439;&#65533;&#1208;&#65533;/.&#65533;&#65533;;'&#65533;+z&#65533;F&#65533;&#65533;4U&#65533;&#65533;&#65533;[r&#1119;k;x&#1797;&#65533;&#65533;&#65533;'&#65533;&#65533;&#65533;&#65533;&#65533;.&#65533;&#65533;C&#65533;M2&#65533;&#65533;g&#65533;.&#1197;&#65533;&#65533;z&#65533;SS&#65533;o&#65533;&#65533;|&#65533;&#65533;{mw&#65533;&#65533;)&#65533;&#65533;&#65533;3&#65533;:{-&#65533;F&#65533;3&#65533;&#65533;g&#65533;}&#65533;&#65533;w?=&#65533;m{{+lc&#65533;9&#65533;&#65533;>&#65533;&#65533;W&#65533;9&#65533;&#810;O&#65533;&#65533;&o&#65533;&#65533;X&#65533;&#863;&#65533;&#65533;m&#65533;&#65533;&#65533;&#65533;&#65533;=&#65533;{&#65533;&#65533;&#65533;@b&#1025;l3&#918;j&#65533;>K&#65533;o~DR&#65533;&#65533;&#65533;w&#65533;!&#65533;Ok !&#65533;&#65533;W3&#65533;&#65533;&#65533;&#65533;&#65533;T&#65533;&#65533;&#1029;/&#65533;a(&#65533;&#65533;p&#65533;54)L*b0h&#65533;&#65533;X&#65533;&#65533;8&#65533;&#65533;2oj&#65533;&#65533;&#1720;6&#65533;&#65533;&#65533;&#65533;&#773;&#65533;8&#65533;Z&#65533;&#65533;M&#65533;'uE&#65533;&#65533;mZ&#65533;&#65533;&#65533;'&#65533;&#65533;&#277;&#1096;"	D&#65533;&#65533;TB&#65533;*&#1285;&#65533;H&#65533;:&#1713;&#65533;T&#291;&#65533;9(&0&#65533;,&#65533;&&#65533;&#65533;&#65533;&#65533;!"&#625;&#65533;ki&#65533;&#65533;&#65533;,	z$&#65533;Q&#65533;&#65533;&7&#65533;&#65533;Nz&#65533;&#65533;&#65533;&#65533;W4&#65533;&#65533;&#65533;&#65533;&#65533;*&#65533;&#65533;)F2m<c'&#65533;&I&#65533;&#65533;Dk&#65533;&#65533;T+(r&#65533;&#65533;&#65533;&#65533;&#65533;&#65533;	JQ&#65533;&#65533;&#65533;K&#65533;1;7&#65533;/&#65533;&#65533;&#65533;&#65533;&#65533;&#439;&#65533; V&#65533;&#65533;&#65533;&#805;&#65533;lF#7&#65533;&#65533;&#65533;&#65533;&#65533;8&#65533;9Nr&#1169;&#65533;e+&:&#65533;&#65533;Be&#65533;&#65533;&#65533;$"&#61819;6&#1173;&#65533;&#65533;&#65533;l&#65533;2&#65533;&#65533;r&#65533;&#65533;&#65533;@&#65533;Os&#65533;&#1248;&#65533;,&#65533;;&#1913;&#65533;&#65533;5T&#65533;&#65533;&#65533;'!_i&#197;.&#65533;&#65533;&#65533;h47&#65533;&#1102;&#65533;Q&#65533;&#65533;&#65533;e&#65533;Y&#65533;^&#65533;&#65533;M&#65533;JK&#65533;&#1046;&#65533;&#65533;&#65533;&#65533;L/J&#65533;c>&#65533;&#65533;&#65533;LY&#65533;;H&#65533;m&#65533;&#65533;h&#2034;9K&#65533;}&#65533;o&#65533;F.&#65533;&#65533;O&#65533;&#65533;t&#65533;Pe&#65533;K&#65533;J&#65533;u4&#65533;R&#65533;&#65533;o&#65533;P&#65533;iu&#65533;&#65533;&#65533;&#65533;&#65533;
Ry&#65533;&#65533;&#65533;e][&#65533;&#65533;:<)ku|&#65533;S&#65533;*G&#65533;&#65533;5&#65533;x&#65533;jU&#65533;&#65533;S&#65533;RU&#65533;0,Nk&#65533;?&#65533;3c&#65533;&#65533;&#65533;D&#65533;&#65533;&#65533;&#65533;:&#1420;i&#65533;&#65533;6Q&#65533;C'&#65533;P&#65533;]5&#65533;&#65533;&#65533;&#945;&#65533;{
&#65533;^G&#65533;W&#65533;&#65533;&#1332;W}&#65533;W[P&#65533;&#882;&#65533;i&#65533;Z9&#65533;&#1441;&#65533;&#65533;c&#65533;$Y&#65533;&#65533;&#65533;	F`&#65533;RLjq&#65533;A_&#65533;&#1454;&#65533;&#65533;&#65533;]9	Z&#1298;&#65533;&#65533;&#909;&#65533;`Y+&#65533;&#65533;&#65533;T&#65533;&#65533;m&#65533;X}&#65533;&#1228;MJ&#65533;&#65533;]&#65533;c&#65533;f &#65533;&#65533;b&#65533;&#65533;&#65533;ER&#65533;&#65533;<&#65533;>&#65533;&#65533;&#65533;&#65533;&#65533;A&#65533;/&#65533;B&#65533;&#65533;&#65533;=.W&#65533;Z&#65533;&#65533;&#65533;&#65533;&#65533;mY&#65533;&#65533;&#65533;X&#65533;g&#65533;&#65533;/&#65533;&#65533;&#65533;&#65533;&#65533;&#65533;&#65533;{&#65533;K&#65533;
W&#65533;&#65533;&#65533;&#880;^&#1867;a&#65533;w &#65533;&#65533;&#65533;+`&#65533;&#65533;&#65533;=&#65533;&#65533;xc&#65533;8&#65533;&#65533;)&#65533;&#65533;A	'7&#65533;&#757;p|;&#65533;_o&#65533;&#65533;&#65533;&#65533;&#65533;0&#65533;;b&#65533;&#65533;(&#65533;&#65533;)&#65533;<&#65533;&#65533;&#65533;h&#65533;`&#65533;Ri&#1800;*GX'5&#65533;&#65533;gq&#65533;&#65533;.&#65533;4&#65533;ri{&#65533;R&#65533;rX&#65533;&&#65533;&#65533;&#65533;b&#65533;&#65533;&#65533;9&#65533;*&#65533;L&#65533;&#65533;@&#65533;&#376;&#65533;m&#65533;&#65533;F&#65533;3&#65533;4&#65533;&#65533;-&#65533;1&#65533;|&#65533;#&#65533;cN&#65533;&#65533;&#65533;&#65533;gD&#65533;&#65533;iVs&#65533;&#65533;9&#65533;ZTip&#65533;+N&#65533;&#65533;&#65533;&#65533;&#65533;r&#65533;3n&#65533;c+_Y&#65533;&#65533;%&#65533;&#65533;'M2]&#65533;Y&#1360;r&#65533;%&#65533;Z&#65533;&#65533;&#65533;u&#65533;U&#65533;W&#65533;&#65533;&#65533;&#65533;|&#65533;&#65533;x&#65533;&#65533;h&#65533;{:&#65533;&#65533;&#65533;]?Z&#1518;&#65533;#&#65533;7&#65533;&#65533;W&#65533;Y&#65533;&#65533;&#65533;&#65533;&#65533;&#65533;(&#65533;U7&#65533;&#65533;&#65533;&#373;&#65533;&#65533;&#65533;m&#65533;&#65533;&#65533;&#65533;$W&#65533;]&#65533;&#65533;T>+.+hgs&#65533;&#65533;&#65533;&#951;&#65533;&#65533;h|?&#65533;&#65533;&#65533;&#65533;w&#65533;&#65533;+&#65533;l&#65533;&#65533;&#65533;#.&#65533;gWx:7+&#65533;&#470;1&&#65533;&#65533;RT&#65533;&#65533;&#65533;&#65533;&#65533;	}&#65533;f|&#65533;&#65533;&#65533;x&#65533;>&#65533;&#65533;&#65533; &#65533;&#1514;nC7C&#65533;&#65533;&#65533;'&#65533;&#65533;G&#65533;QSXy&#1944;&#65533;1&#65533;&#65533;\&#65533;&#65533;&#65533;&#65533;&#65533;&#65533;F&#65533;&#65533;K&#65533;&#1825;}&#65533;y&#65533;x&#627;&#65533;&#65533;r&#181;&#65533;&#414;U&#65533;!&#65533;_&#65533;&#65533;xp)lN&#65533;w&#65533;&#65533;_&#65533;&#65533;&#65533;Qz&#65533;+}&#65533;&#65533;E&#65533;&#65533;&#65533;&#65533;&#65533;#|&#65533;&#65533;&#65533;&#65533;&#65533;U&#65533;&#65533;	&#65533;&#1532;&&#65533;&#65533;'&#65533;&#65533;Ty&#65533;&#65533;P;&#1591;<x&#65533;&#65533;&#65533;&#65533;k&#65533;&#65533;&#65533;x&#65533;|&#65533;r;&#65533;&#65533;Y&#65533;[&#65533;{&#65533;&#1254;&#65533;&#65533;^&#199;&#1241;&#65533;,&#65533;w$&#65533;~c&#65533;&#65533;&#65533;U&#1978;!y&#65533;&#65533;&#65533;a&#65533;|&#65533;&#65533;&#65533;z&#65533;*&#65533;&#65533;g&#65533;&#65533;&#527;&#65533;&#65533;&#65533;Z&#65533;&#65533;'&#65533;[8&#65533;OCNr&#65533;;&#65533;G&#65533;
S&#65533;&#973;&#65533;&#65533;&#65533;^{&#65533;c&#65533;&#65533;&#65533;&#65533;&#491;&#65533;&#65533;G&#65533;&#65533;g:&#65533;&#65533;&#65533;|`>&#65533;&#65533;e&#65533;F&#65533;&#65533;_&#65533;~O|&#65533;&#65533;&#65533;&#65533;&#65533;&#65533;N&#65533;&#65533;&#65533;&#65533;;&#65533;}&#65533;?&#65533;&#1463;e&#65533;t~&#65533;w&#65533;&#65533;m[t~&#65533;k&#65533;+&#65533;r&#65533;^&#65533;&#65533;l&#65533;P
&#65533;&#65533;l#&#65533;&#1975;X}&#65533;&#65533;&#65533;&#65533;y8ax&#65533;#h&#65533;&#4546;+&#65533;Y&#65533;u&#65533;&#65533;}t&#65533;\&#65533;&#1280;&#65533;.&#65533;&#65533;&#65533;&#65533;&#1027;&#65533;f
57}&#65533;&#65533; htWz&#65533;&#65533;{&#65533;&#65533;&#65533;W&#65533;	&#65533;(XtP&#65533;t+&#65533;k
&#65533;i&#65533;f&#65533;b&#65533;&#65533;&#65533;%&#65533;&#387;`&#65533;&#65533;`(df(&#65533;&#65533;&#65533;TB&#65533;&#65533;Y&#65533;&#65533;YH(e&#516;&#65533;W&#65533;t(WZ&#65533;O&#65533;wHn&#65533;&#450;&#65533;&#455;z&#65533;I54L&#65533;k&#1541;a\&#65533; (&#65533;b&#65533;&#32976;X&#65533;&#65533;x&#65533;{P&#65533;&#65533;&#65533;B&#65533;&#192;	p&#1033;w&#65533;j&#65533;&#65533;&#65533;&#65533;8&#65533;}X&#65533;vxR9gc&#65533;8&#65533;&#65533;&#1540;&#65533;&#65533;&#65533;&#65533;&#65533;&#65533;&#65533;z0(p&#65533;&#65533;n&#1237;&#65533;&#15816;&#65533;&#65533;cH&#65533;&#65533;&#65533;&#65533;x&#65533;&#65533;X&#65533;&#65533;xh&#65533;&#65533;&#664;&#65533;I\&#65533;h&#65533;&#65533;Sy}&#65533;s&#65533;^'&#65533;&#65533;&#1537;-&#1546;&#65533;&#65533;&#65533;&#65533;H&#65533;"&#65533;f&#65533;&#65533;E9&#1547;&#65533;&#65533;&#65533;&#65533;&#65533;2z&#65533;&#65533;&#65533;&#1550;&#65533;&#65533;&#65533;&#65533;&#1545;&#65533;l&#65533;&#65533;&#65533;X4&#65533;IH&#65533;&#65533;&#65533;`&#65533;&#1551;&#65533;h&#65533;&#65533;5m&#65533;&#65533;&#65533;y&#65533;&#65533;&#65533;&#1912;&#65533;&#65533;xW&#65533;&#65533;&#65533;&#65533;I&#65533;gO&#65533;&#65533;&&#65533;x&#65533;&#65533;&#216;&#65533;&#65533;&#65533;(&#65533;&#65533;Hr&#65533;&#65533;&#65533;@qi&#65533;e&#65533;&#65533;gP&#65533;&#65533;&#65533;&#65533;&#65533;&#65533;&#65533;
y&#65533;x&#65533;&#65533;2&#65533;&#65533;&#65533;&#65533;>&#65533;&#65533;@&#65533;&#65533;&#1384;R&#65533;|^&#65533;E,&#65533;,>&#65533;&#579;&#65533;H&#65533;P&#65533;&9'9&#65533;U&#37461;&#65533;j&#65533;&#65533;&#65533;@e&#65533;3&#65533;b&#65533;&#65533;A&#65533;&#65533;E&#580;6&#65533;&#65533;ey&#65533;&#373;&#65533;n&#65533;&#65533;h&#598;&#65533;h@&#65533;<&#65533;&#65533;&#65533;&#65533;)&#65533;v&#65533;&#65533;%i&#65533;&#65533;y&#65533;&#65533;X&#65533;&#65533;&#65533;&#616;1&#65533;p&#1624;!&#65533;&#65533;g&#65533;q5&#65533;&#65533;Y&#65533;&#65533;&#65533;&#65533;&#65533;v&#65533;&#65533;o&#65533;S&#65533;&#65533;&#65533;&#65533;&#65533;&#599;}	&#65533;Ty&#65533;&#65533;&#65533;W&#65533;&#65533;&#65533;&#1626;&#65533;&#65533;F&#65533;s}&#65533;2&#600;&#65533;	&#65533;&#65533;&#65533;&#65533;&#65533;&#65533;&#65533;&#65533;w&#65533;&#65533;&#65533;&#65533;&#65533;&#65533;&#65533;i&#65533;i&#65533;&#65533;g&#65533;.&#517;&&#65533;&#65533;9&#65533;z	&#65533;&#65533;&#65533;6&#65533;I&#65533;Y&#65533; &#65533;&#65533;&#602;&#65533;&#65533;&#65533;&#65533;&#65533;q&#65533;&#65533;&#65533;&#65533;e&#65533;Xi&#65533;&#65533;&#65533;&#65533;&#65533;7&#65533;&#65533;&#65533;5&#65533;&#65533;&#65533;w&#65533;&#65533;I&#65533;&#65533;&#606;&#65533;&#65533;&#65533;&#65533;	&#65533;&#65533;Y&#65533;A&#607;&#65533;&#65533;.&#65533;&#65533;&#65533;&#65533;:&#65533;XV&#65533;&#65533;&#65533;&#65533;
&#65533;&#65533;&#1641;&#65533;&#65533;	&#65533;&#65533;&#65533;&#65533;&#65533;C&#65533;	&#65533; )&#65533;9&#65533;&#1697;n	&#65533;&#65533;&#65533;%&#65533;r&#65533;e&#65533;&#65533;&#65533;&#61922;'Eo)*&#65533;L&#65533;&#65533;.j&#65533;&#65533;&#34779;iA&#65533;(M&#65533;&#65533;8&#65533;<&#65533;&#65533;>J&#65533;@*&#65533;&#65533;s&#672;F&#65533;*&#65533;J&#65533;&#65533;k&#65533;N&#65533;&#65533;N&#65533;&#65533;1*&#65533;Y&#65533;SZ&#65533;W&#65533;&#65533;Y&#65533;&#65533;&#65533;&#65533;l&#65533;h&#65533;[&#65533;&#65533;&#1634;&#65533;X&#65533;&#65533;yN&#65533;&#65533;)c:&#1699;*&#65533;A
&#65533;&#65533;q&#65533;&#65533;&#65533;&#65533;v&#676;K&#1690;&#680;&#65533;&#1703;~
&#65533;OJ/6&#65533;bJ&#65533;&#65533;z&#65533;V&#65533;&#65533;[&#65533;&#65533;`&#65533;&#65533;&#65533;&#65533;&#677;&#65533;&#65533;&#65533;XZ&#65533;&#65533;J&#65533;&#65533;&#664;rd&#65533;&#65533;&#65533;&#65533;9&#1702;o&#65533;&#65533;&#65533;X&#65533;~p&#65533;4&#65533;&#65533;Z&#65533;u&#65533;&#65533;I&#65533;&#65533;&#43501;&#65533;&#65533;n&#65533;|
&#65533;l &#65533;&#65533;)&#65533;&#65533;&#65533;&#65533;&#65533;b&#65533;&#65533;&#65533;z&#65533;&#65533;
&#65533;&#65533;*&#65533;&#65533;&#65533;&#65533;&#65533;G=s&#65533;&#65533;&#65533;:&#65533;&#65533;&#65533;&#65533;#&#1632;&#65533;*&#65533;CX&#65533;&#65533;*&#65533;&#1274;&#65533;&#65533;*&#65533;&#65533;:&#65533;&#65533;&#1709;&#1962;&#65533;&#65533;j&#65533;&#65533;Z&#65533;&#65533;g&#65533;&#65533;z&#65533;&#34478;&#65533;
&#65533;&#65533;h&#65533;&#65533;H&#65533;&#65533;JG&#65533;&#1705;?&#65533;&#65533;&#65533;y&#65533;&#65533;9&#65533;&#65533;&#65533;&#65533;&#65533;&#65533;&#65533;&#1722;&#65533;&#65533;Z&#65533;&#65533;z&#65533;&#65533;&#65533;&#65533;&#65533;&#65533;&#65533;&#65533;&#1710;&#65533;&#1776;+&#65533;&#65533;&#65533;&#65533;&#677;&#65533;&#65533;&#65533;^j&#65533;&#65533;&#1713;&#65533;&#65533;&#65533;&#65533;&#1132;&#65533;j&#65533;&#65533;&#65533;&#65533;&#65533;&#65533;&#65533;&#1778;.;&#65533;x&#65533;&#65533;+&#65533;4[&#65533;4&#65533;+&#65533;;&#65533;:&#65533;&#65533;&#65533;<[&#65533;&#65533;&#65533;B;&#65533;A+W&#44177;&#65533;I&#65533;9&#65533;&#65533;J&#65533;+&#65533;&#65533;u&#65533;R&#65533;wZ&#65533;k&#65533;X&#65533;&#65533;3K&#65533;&#65533;&#65533;&#65533;@&#65533;E&#65533;&#65533;b;&#65533;&#65533;I&#65533;n&#65533;aK&#65533;&#65533;z&#65533;i&#65533;Dk&#65533;&#65533;*&#65533;	&#65533;&#65533;J&{&#65533;O&#754;Tk&#65533;|&#65533;&#65533;|+&#65533;Z&#65533;&#65533;[&#65533;&#65533;9hn&#65533;&#65533;&#65533;&#65533;&#65533;+&#65533;9&#65533;&#65533;&#65533;&#65533;&#65533;B&#758;&#65533;&#65533;&#65533;z&#65533;#&#727;DZ&#65533;(K&#65533;z&#65533;&#65533;&#65533;&#65533;H:&#65533;&#65533;&#1655;0&#65533;&#65533;&#65533;&#65533;&#65533;&#65533;+&#65533;&#65533;&#65533;&#65533;d&#48783;+&#65533;&#65533;&#65533;&#65533;&#65533;ok&#65533;&#65533;
PG&#65533;&#65533;&#65533;y&#65533;&#65533;{&#65533;&#65533;
&#65533;Q	&#65533;&#65533;K&#65533;&#65533;+&#65533;&#65533;&#65533;&#65533;&#65533;;&#65533;&#65533;&#65533;M&#65533;&#65533;&#971;&#65533;;&#65533;&#65533;[&#65533;&#1451;&#65533;&#584;&#65533;&#65533;&#48685;&#65533;&#65533;&#65533;{&#65533;&#65533;&#65533;&#65533;w&#65533;U&#65533;&#65533;K&#65533;&#65533;{&#65533;&#65533;&#65533;&#65533;K&#65533; [&#65533;&#65533;&#65533;&#65533;&#65533;&#65533;&#219;&#65533;&#65533;zx&#65533;&#65533;k&#65533;z&#65533;&#635;&#65533;&#65533;&#1724;&#65533;K&#65533;&#65533;;&#65533;&#65533;k&#65533;&#65533;&#65533;&#65533;&#1915;&#65533;&#65533;&#65533;&#65533;&#65533;&#65533;&#65533;&#65533;&#65533;&#65533;&#65533;g,&#65533;L&#65533;&#819;pK$&#65533;&#65533;&#65533;&#65533;;&#65533;&#65533;I&#65533;Sk&#65533;&#65533;&#65533;&#65533;%|&#65533;&#65533;
&#65533;[&#65533;.I&#65533;.&#65533;6k&#65533;&#65533;&#65533;&#65533;&#65533;|&#65533;7&#65533;28&#65533;&#65533;&#65533;&#65533;&#65533;6&#65533;&#65533;&#65533;&#65533;B,&#65533;&#65533;&#65533;&#65533;q&#65533;~&#65533;&#65533;$|&#65533;&#65533;x&#65533;N&#65533;&#296;&#65533;&#65533;/&#65533;&#128;Z&#65533;S&#65533;&#65533;&#875;&#65533;>&#65533;&#65533;/&#65533;&#65533;\&#65533;&#65533;J&#65533;&#65533;_&#65533;d&#65533;&#65533;El&#65533;&#65533;	&#65533;&#65533;+&#65533;!&#65533;&#298;&#65533;x&#65533;r&#65533;&#65533;&#65533;V&#65533;&#65533;T&#65533;0&#65533;&#65533;{&#65533;&#65533;&#65533;8&#384;&#65533;&#65533;&#65533;i?\&#65533;&#65533;J&#65533;\&#394;&#65533;&#1854;&#65533;&#1748;j&#65533;&#65533;&#65533;:&#65533;t,&#65533;Q&#65533;&#65533;R<&#65533;x&#65533;&#65533;|&#65533;R<&#65533;~&#65533;&#65533;,&#65533;=&#676;,&#547;\&#649;&#65533;&#330;&#819;g&#65533;&#65533;G&#1815;&#65533;&#65533;&#65533;k&#65533;&#65533;\&#65533;&#65533;&#65533;&#65533;&#65533;\&#599;l&#65533;&#65533;&#65533;&#65533;y&#65533;&#65533;&#828;&#65533;8&#65533;+lz&#65533;|&#65533;&#65533;&#1853;&#65533;l&#682;,&#648;&#65533;&#65533;&#65533;&#65533;|&#65533;&#65533;&#65533;&#687;&#65533;TKv&#65533;&#65533;&#65533;&#889;&#65533;&#890;&#65533;&#65533;&#65533;&#65533;&#65533;fp&#476;&#65533;L&#65533;}|&#65533;&#65533;<&#65533;]&#65533;&#65533;&#65533;&#65533;}g&#65533;&#65533;5&#65533;&#65533;&#65533;&#65533;&#65533;&#65533;&#65533;&#65533;&#65533;&#65533;Oe,Of&#65533;&#65533;,&#65533;l&#65533;&#65533;+&#65533;&#65533;&#65533;(&#955;&#65533;&#65533;MZ&#956;l&#65533;&#65533;&#65533;&#65533;~,&#65533;&#65533;&#1807;&#65533;<&#65533;&#65533;&#65533;&#65533;v&#515;3&#65533;&#65533;&#65533;&#65533;l&#65533;&#65533;&#65533;&#65533;9&#65533;j|&#65533;&#65533;&#65533;}&#65533;
&#871;	&#65533;&#65533;j&#65533;2&#65533;&#65533;&#65533;&#65533;&#65533;&#65533;wl&#65533;&#65533;&#65533;&#65533;&#65533;.&#65533;]&#65533;>&#65533;&#65533;B&#65533;&#65533;&#65533;|&#65533;&#65533;&#65533;&#1125;&#65533;&#65533; V&#65533;r&#65533;&#65533;H,&#65533;&#65533;&#831;/]&#65533;:M&#65533;&#65533;&#65533;3]&#65533;\&#65533;8&#65533;Wm&#65533;=]&#65533;C]&#65533;f&#65533;&#65533;_&#65533;&#65533;,&#65533;]|&#65533;pK@&#65533;b&#65533;;&#65533;)&#65533;,&#65533;|l&#65533;a&#65533;&#65533;&#65533;&#65533;~&#65533;&#65533;Z&#65533;&#926;|d}&#1414;}&#65533;&#595;&#65533;&#65533;&#65533;&#65533;&#65533;@&#65533;&#65533;L&#65533;&#65533;&#65533;&#65533;Q&#65533;&#65533;+M&#65533;w&#65533;&#1500;&#65533;&#1345;=&#65533;}&#65533;&#65533;^&#65533;&#65533;&#65533;&#65533;&#65533;&#65533;&#65533;&#65533;P&#65533;&#1578;&#65533;&#65533;j&#65533;&#65533;&#65533;&#65533;^&#65533;&#65533;&#65533;V&#65533;j&#65533;&#65533;{&#65533;u&#65533;&#65533;&#2028;&#65533;&#65533;&#65533;&#65533;}&#65533;]M&#65533;/&#65533;&#65533;X&#65533;&#620;}&#65533;&#493;&#65533;=&#65533;&#65533;&#65533;&#65533;&#1797;&#65533;
&#65533;g&#602;&#65533;&#1661;}&#65533;&#65533;}&#65533;&#65533;&#65533;&#65533;&#65533;&#65533;&#65533;&#65533;-&#65533;&#65533;m&#65533;&#65533;]&#1927;&#65533;&#1801;&#65533;&#65533;&#65533;H&#65533;9&#65533;&#65533;-&#65533;&#65533;&#65533;&&#65533;&#65533;&#65533;}&#65533;&#65533;]&#2016;&#65533;&#65533;&#65533;-&#65533;~&#65533;&#65533;&#65533;&#65533;&#65533;&#65533;&#65533;f&#65533;&#1959;&#65533;&#978;&#65533;&#65533;&#65533;]&#65533;&#65533;J&#65533;&#65533;m&#65533;&#65533;<&#65533;&#65533;}&#65533;v,&#65533;&#65533;&#65533;&#2021;&#1895;&#65533;&#1988;-&#65533;&#65533;&#65533;&#65533;|&#65533;8&#65533;&#65533;aI&#65533;r&#65533;&#1971;&#65533;v]&#65533;YM&#65533;X&#65533;&#65533;&#65533;&#65533;&#65533;.&#65533;&#65533;&#65533;&#65533;&#65533;&#65533;&#65533;6&#65533;&#65533;&#1965;6&#65533;&#65533;&#65533;&#65533;9&#65533;&#65533;J&#65533;&#65533;&#65533;&#65533;&#1603;&#65533;	&#65533;&#65533;&#1497;&#65533;]&#65533;>&#65533;}|&#65533;&#65533;L&#65533;&#65533;]&#65533;&#65533;x&#65533;&#65533;&#1124;Q&#65533;&#65533;&#65533;&#65533;&#65533;&#1533;&#65533;&#65533;&#65533;`&#65533;&#65533;&#65533;k&#65533;&#65533;&#65533;&#818;&#65533;&#65533;a&#65533;=&#65533;&#65533;&#65533;H&#65533;&#65533;Kn&#65533;M>&#65533;Y&#65533;&#65533;U>&#65533;5&#65533;&#65533;w&#65533;>&#65533;&#65533;&#65533;9]&#65533;v^&#65533;&#1810;a&#65533;&#65533;A&#65533;&#65533;&#65533;&#65533;L&#65533;&#65533;&#65533;"&#65533;&#65533;h&#65533;&#65533;nN&#65533;J&#1402;&#65533;&#65533;/&#65533;&#65533;&#65533;}&#65533;&#65533;&#65533;R&#65533;~&#65533;}&#65533;&#65533;&#65533;M&#1794;N&#65533;b&#65533;&#65533;&#65533;&#65533;gB&#65533;&#65533;&#65533;(&#65533; &#65533;&#65533;"&#65533;\.&#65533;&#65533;&#65533;&#65533;&#65533;n&#65533;N&#65533;Y9&#12366;&#65533;&#65533;&#609;&#65533;&#65533;&#65533;&#65533;&#65533;^&#65533;&#65533;_&#65533;&#65533;&#65533;&#65533;&#1708;&#65533;lJ}&#65533;No'J&#65533;&#65533;&#65533;&#65533;&&#65533;&#65533;w&#65533;&#65533;&#1389;&#65533;+^&#603;~&#65533;&#65533;&#65533;&#65533;T&#65533;&#65533;&#65533;&#65533;*&#65533;&#65533;~n&#65533;N~&#65533;^&#65533;&#65533;&#65533;&#65533;&#65533;&#65533;!>&#65533;&#65533;&#65533;&#1038;&#65533;&#65533;&#65533;&#65533;&#65533;\&#65533;$+&#65533;&#65533;&#65533;&#1854;&#65533;&#65533;&#59454;&#65533;O&#65533;&#65533;&#65533;&#65533;&#65533;r&#65533;^&#65533;&#65533;>&#65533;a&#65533;&#65533;N&#65533;=&#65533;&#65533;&#65533;h&#65533;&#65533;&#65533;&#65533;&#65533;n&#65533;&#65533;&#65533;&#65533;&#65533;&&#65533;(/&#65533;&#65533;&#65533;&#65533;&#65533;&#65533;&#65533;&#65533;]-&#65533;/&#65533;&#65533;&#65533;2&#65533;&#65533;O&#65533;&#65533;&#65533;&#65533;&#65533;&#65533;&#1826;&#65533;
&#65533;&#65533;&#65533;&#65533;&#65533;!&#65533;&#65533;&#65533;!&#65533;&#65533;>&#1519;|&#65533;)&#65533;|&#65533;&#65533;&#65533;&#65533;&#65533;[&#65533;&#65533;,&#65533;
?&#65533;1&#65533;&#65533;X_&#65533;&#1933;&#65533;^O&#65533;&#65533;&#1135;&#65533;&#65533;J&#65533;&#65533;&#65533;I&#65533;_k&#65533;&#65533;&#1976;^
&#65533;FO&#65533;&#65533;K?&#65533;&#65533;&#1681;y{&#65533;Po&#65533;&#65533;Y&#65533;&#65533;&#65533;&#65533;.O&#65533;/,&#65533;[&#65533;&#65533;&#1371;&#65533;&#65533;&#65533;&#65533;&#65533;&#65533;&#65533;&#65533;&#65533;&#65533;e&#65533;&#65533;&#65533;&#65533;&#1938;&#65533;`&#65533;&#65533;&#65533;~&#65533;+k&#65533;&#65533;&#65533;&#65533;O&#65533;&#65533;{&#65533;K&#65533;&#65533;&#65533;o&#65533;&#1483;&#65533;W&#65533;&#65533;)&#65533;&#65533;?&#65533;&#65533;^&#65533;2&#65533;O&#65533;&#878;&#65533;>&#65533;&#65533;&#65533;&#65533;*&#65533;&#65533;/&#65533;&#65533;n&#1207;&#65533;&#65533;&#65533;&#65533;)&#65533;&#65533;'&#65533;&#65533;~o&#65533;&#65533;&#65533;&#65533;&#639;&#65533;&#65533;&#65533;&#65533;&#65533;&#65533;&#65533;&#65533;&#65533;>&#1743;-Z&#65533;&#65533;<&#65533;&#65533;&#65533;&#65533;&#65533;&#65533;&#65533;&#65533;&#65533;o&#65533;&#65533;&#65533;&#65533;&#1646;&#65533;&#65533;&#59358;&#65533;&#65533;&#65533;&#65533;&#65533;/&#65533;T&#65533;&#65533;~~&#65533;&#65533;&#65533;&#65533;&#65533;&#65533;&#65533;&#65533;&#65533;&#65533;&#65533;n&#65533;&#65533;!"x&#65533; !&#65533;&#65533;&#65533;(d&#65533;&#65533;a?N&#65533;&#65533;&#65533;&#65533;E&#65533;v&#65533;l&#65533;&#65533;&#65533;&#65533;7pB&#65533;$Y&#65533;$&#65533;c#O&#65533;t&#1234;&#65533;K&#65533;)a&#65533;\#&#65533;&#65533;59C&#65533;&#65533;&#65533;gO&#65533;Ai
%:&#65533;hQ&#65533;FU&#65533;&#281;4&#65533;&#65533;3O&#65533;J&#65533;Z&#65533;L&#65533;W&#65533;n&#65533;&#65533;&#65533;W0a&#65533;#[&#1452;1&#65533;i&#1374;e&#65533;&#65533;&#65533;[&#65533;q&#65533;&#933;[&#65533;&#65533;&#65533;W&#65533;8=&#65533;+&#65533;&#65533;A&#65533;&#65533;#f,4&#65533;bF&#65533;&#65533;;.&#65533;&#65533;&#65533;e&#65533;K&#65533;&#65533;S&#65533;&#65533;-m*&#65533;rs&#65533;&#65533;NE&#65533;VZ:&#65533;&#65533;&#65533;S&#65533;&#65533;Lm:hT&#65533;T&#65533;&#65533;&#65533;&#65533;&#65533;&#65533;m&#1848;&#65533;&#65533;&#65533;&#65533;&#65533;&#65533;o&#65533;p&#65533;&#65533;&#65533;&#65533;&#65533;&#65533;&#260;	N^&#65533;b&#65533;;&#132;&#65533;3u&#65533;,&#65533;&#65533;&#588;&#65533;&#65533;k&#65533;&#65533;&#355;&#65533;&#65533;<i4&#65533;&#65533;W&#65533;]&#65533;k&#1651;&#65533;&#65533;&#65533;]&#65533;&#65533;}&#65533;&#65533;&#65533;&#65533;&#65533;&#65533;&#65533;?&#65533;n&#65533;&#65533;dA&#65533;;#&#65533;"|nB&#39555;&#65533;&#65533;&#52123;&#65533;&#65533;5&#65533;&#65533;%&#65533;S&#16221;&#65533;#&#65533;D&#65533;D&#65533;&#65533;&#65533;&#65533;&#65533;&#65533;oF&#65533;&#65533;+&#65533;&#65533;s&#65533;qGq&#65533;k8&#65533;T&#65533;csB#)&#65533;N&&#65533;&#65533;C(&#1867;R&#65533;&#65533;,&#65533;E+&#65533;/&#65533;&#944;&#65533;2F0a&#65533;&#65533;F&#65533;&#65533;3&#65533;G4{TsM6&#65533;;&#65533;!L&#65533;H:&#65533;\r1&#65533;&#65533;t&#65533;2&#65533;&#65533;rC&#65533;&#65533;&#65533;&#65533;A	}&#65533;*Y&#65533;S&#65533;1&#65533;tT&#65533;4&#1748;tRJ+5K&#65533;`n&#65533;&#65533;MJ&#65533;D&#65533;9&#65533;P&#65533;;&#65533;4&#65533;1&#65533;2T&#65533;D&#65533;l&#65533;&#65533;&#65533;442&#65533;^&#65533;&#65533;V&#65533;&#1301;Q^&#65533;*&#65533;c&#65533;&#65533;&#65533;,5&#65533;Xd&#65533;U&#65533;@M&#65533;P&#65533;fy&#65533;&#65533;Xj&#65533;u&#65533;&#65533;c&#65533;
Rn&#65533;&#65533;&#65533;&#284;3&#65533;&#65533;R&#65533;&#1363;C&#65533;Ve&#65533;VXgm&#65533;P&#65533;&#65533;@&#65533;&#65533;^&#65533;&#65533;&#65533;&#65533;ak&#65533;v_~&#65533;=f&#65533;ix`&#65533;6&#65533;`&#65533;&#65533;&#65533;&#65533;k9&#65533;&#65533;&#1733;"V.:$%&#65533;&#65533;bsO&#1368;]&#65533;&#65533;X&#65533;]\&#65533;&#65533;&#65533;&#65533;TlWL{&#65533;&#375;&#65533;`&#65533;5&#65533;&#65533;~&#65533;&#1625;k&#65533;&#65533;f_pVxg&#65533;{&#65533;&#65533;gm+y&#65533;q&#65533;&#65533;xBr&#65533;Elcu&#65533;&#65533;&#1425;O&#65533;zj&#65533;w%&#65533;&#65533;dzS&#65533;M&#65533;&#65533;#6,&#65533;{{&#50877;&#65533;&#65533;l&#65533;&#65533;V;m&#65533;kq&#65533;m[&#65533;{&#65533;&#65533;y&#65533;&#65533;tE8&#65533;&#65533;&#65533;h&#65533;1&"&#65533;&#65533;f&#65533;&#65533;T&#1477;&#65533;&#65533;X&#65533;b&#65533;qw#&#65533;u&#65533;]&#65533;&#65533;F&#825;&#65533;&#65533;&#65533;&#65533;&#65533;&#65533;&#65533;s&#65533;on&#65533;G/&#65533;t&#65533;SW&#65533;&#65533;&#65533;&#65533;&#950;&#65533;Eb&#65533;3&#65533;;JZi&#65533;'q&#65533;&#65533;&#65533;&#65533;&#1987;'&#65533;P&#651;&#65533;|&#65533;7&#65533;l&#65533;:=&#65533;\&#65533;&#65533;&#65533;&#65533;&#39543;&#65533;z&#65533;Q&#65533;[&#65533;O&#65533;&#65533;v&#65533;&#48957;B&#65533;9v:]&#65533;?Tx&#65533;yj&#65533;*&#65533;?&#65533;&#65533;&#20334;&#65533;&#65533;&#65533;&#65533;&#65533;&#65533;_&#65533;t&#65533;P&#65533; [a&#65533;&#65533;!0{&#65533;&#13888;&#1940;&#65533;}&#65533;{&#65533;&#65533;H&#65533;&#65533;t%&#65533;}V&#65533;&#65533;&#65533;&#65533;&#65533;&#65533;&#65533;u&#65533;w&#65533;	&#65533;&#65533;L(&#65533;&#15980;~/[&#65533;&#65533;&#65533;C@Y(P&#65533;3&#65533;!xC&#65533;P&#65533;;d &#65533;8&#65533;5&#65533;{&#65533; &#65533;&#65533;GSi&#65533;|&#65533;c_A&#65533;D&#65533;t&#65533;&#65533;&#65533;&#65533;&#65533;GE'bqr&#65533;Z&#65533;&#65533;4&#65533;&#65533;fZc$&#65533;1xF4&#65533;Q&#65533;f&#65533;I&#65533;B&#65533;7&#65533;&#65533;f<&#65533;yX:V@&#65533;&#65533;&#65533;&#65533;G
&#65533;&#65533;d!&#65533;x&#65533;&#65533;-&#65533;&#65533;&#65533;;&#65533;&#65533;&#65533;H&V&#65533;56&#65533;$&#65533;xI-jm~3#&#65533;&#65533;&#65533;56&#65533;&#65533;&#65533;DM(LyJT~B&#65533;&#65533;L&#65533;]&#65533;&#65533;Q&#65533;B&#65533;&#65533;|&#65533;c&#65533;&#65533;<&#43521;?&#65533;K&#1030;&#522;e&#65533;&#65533;&#65533;L"1&#65533;I&#65533;E&#65533;H&#65533;NN&#65533;&#65533;.eR&#65533;)&#65533;f57	,a&#65533;&#65533;&#50400;%)&#65533;&#201;&#65533;&#65533;&#899908;e'&#65533;YNt&#65533;&#65533;p&#65533;&#65533;ah3&#332;&#65533;
s&#1782;&#65533;&#65533;a^&#1040;&#65533;&#65533;&#65533;1&#65533;y&#65533;&#65533;=&#65533;&#65533;df3&#65533;yPd"&#65533;&#65533;&#65533;c('Y&#65533;&#65533;/n&#1221;&#65533;,&#65533;&#1038;&#65533;u^4&#65533;&#65533;<gG+&#65533;Qw&#162;&#65533;&#65533;&#65533;&#1777;PcR&#65533;&#65533;3&#65533;4&#65533;&#65533;/&#65533;&#968;	S&#65533;L&#65533;g"A&#65533;&#65533;&#65533;4&#65533;&#65533;&#65533;k
+*&#65533;r(&#65533;&#65533;P&#65533;i&#65533;Nz&#65533;&#65533;&#65533;C&#65533;&#65533;0&#65533;Q2&#65533;&#65533;&#65533;%gU[IR&#65533;-,Z&&#65533;&#65533;f3&#65533;&#65533;E&#65533;&#65533;&#65533;>i&#1434;&#65533;&#65533;&#65533;-&#65533;@&#65533;&#65533;j1XF&#65533;d]&#65533;&#326;>*&#65533;.&#65533;&#65533;:Qo&#65533;q&#65533;%la&#65533;&#65533;?&#65533;)&#65533;a]e&#65533;&#65533;
x@&#65533;&#65533;&#65533;2&#65533;lZ&#65533;VW&#65533;&#65533;j&#65533;I&#65533;P&#65533;J&#1314;zV&#65533;&#65533;&#65533;k&#65533;\&#277;&#65533;n&#65533;e&#65533;&#65533;kk&#65533;&#65533;W. V&#65533;6c&#65533;u&#65533;&#65533;&#65533;&V&#65533;&#65533;&#65533;&#65533;&#65533;	&#65533;_&#65533;&#65533;q&#65533;&#65533;&&#65533;&#65533;&#65533;^&#1446;&#65533;[&#65533;"&#1125;Y&#65533;e&#65533;&#65533;&#65533;]&#65533;{&#65533;&#65533;R3&#65533;]tmw&#65533;&#65533;&#65533;&#65533;&#65533;1S&#65533;Z,o&#65533;U&#65533;&#65533;&#65533;&#65533;`&#65533;&#65533;l,7&#65533;=4&#65533;&#629;,&#65533;&#65533;&#65533;&#1656;e&#65533;&#65533;&#65533;&#65533;&#65533;&#65533;&#65533;&#65533;RW&#65533;s&#65533;nj&#65533;K&#65533;&#65533;&#65533;&#1467;&#1861;&#65533;k&#65533;&#65533;`&#65533;&+&#65533;&#65533;&#65533;jz-<\&#65533;FV&#65533;&#65533;&#65533; &#65533;[&#65533;&#65533;j&#32742;&#65533;&#65533;&#65533;G&#65533;[W&#65533;+&#65533;&#65533;&#65533;&#65533;&#65533;&#65533;&#65533;&#65533;\&#65533;&#65533;7&#65533;QF&#65533;m&#65533;&#65533;&#65533;K&#65533;3&#65533;&#65533;&#65533;&#65533;h&#65533;&#65533;;b&#65533;&#65533;&#65533;'&#65533;&#65533;UlZ&#65533;bGY&#65533;m&#65533;c,C&#65533;&#684;&#65533;q&#65533;O&#65533;&#65533;&#65533;d&#504;$s&#65533;1&#65533;&#65533;_B&#862;&#65533;o:,&#65533;!&#65533;&#65533;&#65533;&#65533;&#65533;&#857209;&#65533;Bi2&#65533;=&#65533;&#65533;d(OY&#1027;v1nV&#65533;&#65533;,&#65533;e^&#65533;2W&#65533;&#65533;&#1782;&#65533;>F&#65533;,&#65533;&#65533;L&#65533;&#65533;&#65533;&#65533;&#65533;&#65533;&#65533;&#65533;V5&#65533;yD&#65533;N&#65533;&#65533;&#65533;IB&#65533;Z&#1349;&#65533;&#652;i&#65533;&#65533;-s&#65533;&#65533;&#65533;&#65533;7o&#65533;[&#1894;W&#1172;&#65533;a-&#1785;Nkz&#1245;&&#65533;&#65533;5&#65533;_S&#65533;&#65533;|&#638;bh[&#65533;j*C&#65533;&#65533;&#65533;&#65533;2&#65533;c&#1861;k&#65533;V&#65533;&#65533;&#65533;u&#65533;&#65533;{7&#65533;&#65533;v&#823;&#65533;&#65533;y&#65533;&#65533;W[&#65533;&#65533;.&#65533;&#65533;&#65533;ixo&#65533;&#927;&&#65533;&#65533;-&#65533;gX&#65533;&#65533;&#65533;6&#65533;]m&#65533;z7&#65533;&#65533;&#65533;&#65533;&#65533;&#65533;=nr&#65533;[[hL&#65533;&#65533;&#65533;f&#65533;&#65533;&#65533;&#65533;&#65533;i&#65533;&#65533;IfGR&#65533;&#65533;&#65533;&#65533;&#65533;]&#65533;_&#65533;&#2033;&#65533;&#65533;p&#65533;R&#65533;&#65533;Z&#65533;&#65533;&#65533;&#65533;&#65533;H&#65533;&#65533;&#65533;&#65533;T&#65533;b&#65533;&#65533;&#65533;&#65533;h&#411;&#65533;&#65533;A&#65533;&#65533;&#65533;y&#561;}t&#65533;.&#65533;e&#65533;m&#65533;=w&#65533;r'|&#65533;\9&#65533;]s&#65533;G&#65533;83/&#65533;>q&#65533;&#909295;&#65533;>&#65533;9hB&#65533;&#65533;o-&#65533;D&#65533;&#563;&#65533;t&#65533;sY&#65533;}E&#65533;&#65533;y<&#65533;O=&#65533;v&#65533;&#65533;&#1395;&#65533;w6&#500;&#65533;&#65533;&#65533;&#65533;&#65533;;&#65533;&#65533;GW]&#65533;&#65533;&#65533;&#65533;o&#65533;EYFl/&#65533;&#1741;n&#65533;&#65533;&#65533;&#65533;u&#1503;&#65533;U&#65533;w&#65533;g&#65533;&#65533;&#65533;&#65533;&#65533;8_&#195;]&#65533;U&#65533;&#65533;&#65533;&#1970;TG&#65533;&#65533;j&#65533;&#65533;&#65533;iO?2Y^&#65533;&#65533;&#65533;&#65533;&#65533;e&#65533;|&#65533;&#65533;&#65533;4&#65533;&#65533;&#65533;&#65533;&#1039;&#65533;o&#65533;7}&#65533;Q&#65533;&#65533;&#65533;+Y$&#65533;&#65533;5&#65533;&#65533;g&#65533;>&#65533;&#65533;}&#65533;&#65533;H&#65533;&#767;]&#65533;&#65533;~&#65533;&#65533;&#65533;&#765;&#1782;&#65533;&#65533;&#65533;:&#65533;E&#62936;&#65533;&#65533;&#65533;&#65533;zA8H&#65533;~&#65533;&#65533;&#65533;&#65533;&#65533;&#65533;&#65533;g&#65533;x&#65533;&#65533;&#65533;>&#691;&#65533;0&#65533;<&#65533;=t&#65533;&#65533;&#65533;;|@&#65533;&#65533;&#65533;&#65533;c7&#21759;&#65533;&#65533;&#65533;&#65533;<|2$'$c[&#65533;&#65533;s+P{&#65533;&#65533;&#65533;@&#1603;&#65533;&#65533;&#65533;&#65533;?&#65533;&#202;@&#65533;&#65533;	<&#65533;
&#65533;&#65533;A&#65533;@&#65533;&#65533;A &#65533;>&#65533;&#65533;&#65533;J&#65533;&#65533;3&#44286;&#65533;>&#65533;=&#59599;lA&#65533;&#65533;l&#65533;9&#65533;&#65533;AD&#65533;&#65533;C&#65533;&#65533;@!C2t7&#65533;&#65533;9&#65533;3&#65533;=9BRCB&#65533;&#65533;s=8@d&#65533;&#65533;&#65533;G&#65533;+&#65533;C=T@&#65533;&#65533;B?&#65533;AtK3&#65533;#=,&#65533;2&#1094267;?5\&#65533;&#65533;3&#65533;"&#65533;&#65533;&#65533;&#65533;&#65533;PB&#65533;&#65533;)tB:&#65533;&#65533;&#65533;&#65533;=&#65533;2&#65533;DC1&#65533;&#65533;C&#65533;&#65533;2&#65533;X&#65533;lD6&#65533;?&#65533;b.S[&#65533;SSA&#65533;D[&#65533;&#65533;&#65533;&#65533;CN&#1794;N&#65533;5,&#65533;E&#65533;K9P&#20222;C&#65533;Q,&#65533;c,&#65533;DD&#65533;2&#65533;V&#65533;>&#65533;DX\&#65533;+&#65533;&#65533;Y&#65533;[&#65533;&#65533;l&#65533;=MD&#65533;]Fp&#65533;N&#1318;c&#65533;&#65533;a&#65533;P4FLFR4D&#65533;&#65533;3D&#65533;&#25342;g&#65533;&#65533;&#65533;6\&#178;&#65533;Fm&#65533;&#509;&#65533;"o&#65533;E^&#65533;G&#65533;&#347;&#65533;&#65533;,&#1794;s\&#65533;0\GB4&#65533;&#65533;*&#65533;&#65533;2&#65533;S&#65533;:f,&#65533;{|&#65533;G4k&#65533;&#65533;&#65533;&#65533;J$&#65533;9&#65533;FZ&#65533;&#65533;&#65533;H&#65533;|I&#65533;&#65533;&#65533;|&#65533;&#65533;)G-&#1026;&#65533;|&#65533;A|?&#65533;t&#457;&#65533;&#65533;"&#65533;&#65533;&#65533;&#461;l&#65533;$&#65533;H{&#65533;&#65533;&#1459;&#65533;'&#65533;&#65533;&#65533;&#469;dI,&#65533;&#344;&#65533;&#682;&#65533;&#65533;L:&#65533;&#65533;&#65533;aD&#65533;&#826;&#65533;J&#65533;&#673;yG&#65533;<&#65533;&#65533;4Jg&#65533;&#65533;&#65533;&#65533;F&#65533;LJ+&#65533;/&#65533;:&#65533;~t&#660;&#65533;&#65533;&#65533;&#65533;&#65533;=&#65533;<H&#65533;&#65533;K&#65533;	GP2&#554;&#65533;&#65533;&#65533;R&#65533;<LQCo&#65533;!&#65533; D&#756;&#65533;H&#65533;?W&#65533;,&#65533;&#65533;*&#634;&#65533;&#763;&#65533;&P&#65533;J&#65533;&#65533;J&#65533;,M&#65533;L&#65533;4&#65533;K3&#789;cGD&#65533;&#65533;&#65533;tL&#65533;&#65533;&#713;C&#65533;&#65533;&#703;&#65533;tD{&#746;&#65533;&#65533;&#65533;&#65533;&#65533;&#65533;d&#65533;&#65533;&#65533;0H&#65533;&#65533;&#65533;BCcI&#65533;#&#65533;&#65533;&#65533;&#766;|&#65533;&#1212;&#65533;+(F&#65533;\&#65533;&#65533;&#65533;&#65533;&#65533;&#508;&#65533;v&#65533;M&#65533;$JV&#65533;&#484;&#65533;M&#65533;d&#65533;#&#65533;&#65533;&#65533;d&#65533;&#65533;*@g#-&#65533;r2&#65533;&#683;&#65533;R*&#65533;M=&#65533;N&#65533;&#65533;O&#65533;&#65533;&#65533;&#65533;&#65533;&#65533;IP+&#65533;&#65533;&#65533;K&#65533;&#65533;&#65533;&#945;&#65533;&#65533;&#65533;&#688;&#65533;Ny&#65533;&#65533;&#65533;L<&#65533;&#216378;7&#65533;&#65533;k&#65533;&#239;x&#994;j&#65533;&#65533;
M&#65533;&#65533;J&#65533;,H.&#65533;O&#65533;G%P&#65533;&#324;T&#65533;*P&#65533;&#65533;&#65533;E&#65533;&#65533;t&#65533;m	&#65533;N&#65533;&#65533;&#65533;&#65533;&#65533;&#65533;E&#270;&#65533;&#65533;B&#65533;&#65533;&#65533;&#65533;&#65533;P&#65533;N&#65533;D?k2&#1122;3&#65533;^P&#65533;&#65533;&#65533;Q.&#65533;&#65533;&#65533;R&#65533;&#65533;1&#65533;&#65533;&#65533;A&#65533;&#1121;,&#65533;%&#65533;]P&#65533;&#65533;&#65533;&#65533;&#65533;!!&#65533;tC&#65533;h&#65533;$&#65533;&#65533;&#65533;&#65533;-N)&#65533;']&#65533;&#65533;!0&#65533;t&#65533;{QeQ,&#65533;RG}T0&#65533;&#65533;0-&#65533;,&#65533;T2m&#65533;2ES%&#65533;5uSdl&#498;&#65533;&#65533;!&#65533;&#65533;&#65533;;&#65533;X&#65533;&#65533;&#65533;L2&#65533;&#65533;C&#65533;&#65533;S)}&#65533;&#65533;P&#65533;&#65533;>P&#65533;J&#65533;h5D&#65533;M0I&#65533;&#65533;H&#65533;UJVa&#65533;&#65533;:L5&#65533;8]>&#65533;K9&#65533;&#65533;&#65533;QO&#65533;&#65533;;;E&#1391;KU=&#65533;S&#65533;&#1632;A&#65533;VX&#65533;UYE;&#65533;R&#65533;N&#65533;&#65533;l&#65533;&#65533;l&#65533;&#65533;&#65533;&#65533;lT`}W&#65533;&#65533;Kx&#65533;&#65533;1Sg&#65533;9d&#65533;W&#1532;&#1534;0&#65533;&#65533;G@J&#65533;96j&#65533;V&#668;Pm&#65533;?[&#65533;omXBuOq&#65533;Om&#65533;\&#65533;&#65533;&#65533;&#65533;&#65533;W&#65533;&#65533;W`}I&#65533;T&#65533;IV&#65533;&#65533;WP&#65533;&#65533;|&#65533;&#663;&#65533;&#65533;&#65533;M&#65533;#"&#65533;#&#65533;,*&#65533;;MX&#65533;tX&#65533;&#65533;XG&#65533;&#65533;&#411;&#1152;&#65533;Kv&#65533;&#65533;r&#65533;Yy&#65533;&#1552;&#65533;&#65533;y&#65533;W&#65533;%V&#65533;&#65533;&#1490;&#65533;W&#65533;}?}&#65533;&#65533;]U&#65533;F&#65533;)&#65533;i-X&#65533;	;&#65533;&#65533;Y&#65533;&#65533;&#65533;&#190;'&#65533;O|&#65533;Vk&#65533;&#65533;&#65533;U&#65533;M&#1744;=&#65533;&#65533;m&#65533;zmV&#65533;=&#1611;&#65533;&#65533;P&#65533;Z@&#65533;Z'	&#65533;&#65533;Z&#1689;G&#65533;&#65533;b:&#65533;&#65533;&#65533;&#65533;W\&#65533;i&#1178;%[A&#65533;Y#h	?`t&#65533;^&#65533;&#609;&#65533;&#65533;/&#65533;\ae[+&#65533;\&#65533;&#65533;&#965;&#65533;hm&#1062;&#65533;Ni5&&#65533;&#65533;P&#65533;[&#65533;&#65533;&#65533;&#1536;YU&#65533;Z&#65533;:&#65533;&#795;&#65533;i&#65533;&#65533;&#65533;&#65533;&#755;T&#65533;E[&#65533;&#65533;\&#65533;&#65533;&#65533;&#65533;u&#65533;6&#65533;&#1336;E&#1651;&#65533;&#1253;&#65533;^a&#65533;e&#65533;Z[k&#65533;7&#65533;&#65533;M%M\&#65533;5&#65533;&#65533;	&#1479;%&#65533;]&#65533;J&#65533;R&#65533;&#65533;&#65533;%&#65533;&#65533;&#65533;-&#65533;7M&#65533;>j&#65533;f&#65533;&#1979;r^&#65533;[]&#65533;3&#65533;&#65533;=O&#812;&#65533;&#65533;]&#65533;-4[&#65533;&#65533;d&#65533;~&#65533;_&#65533;5:&#65533;&#65533;]&#65533;M&#65533;F_f&#65533;&#1572;&#65533;4m&#65533;T&#65533;S&#65533;&#65533;&#65533;X&#65533;&#2026;&#65533;&#65533;`&#1560;^&#65533;&#65533;_#[O&#65533;b&#65533;&#65533;&#65533;_&#65533;`&#1733;V&#65533;&#65533;o&#65533;&#65533;_.&#65533;`}&#65533;&#65533;m`&#65533;eY&#65533;&#65533;X&#65533;`&#65533;-&#1393;&#65533;&#65533;&#65533;&#65533;`U&#65533;&#65533;L>&#65533;@M&#65533;&#65533;&#65533;>Oja&#65533;&#65533;&#65533;&#65533;&#65533;Y&#65533;^&#65533;&#65533;\&#65533;&#65533;%&#65533;a&#65533;`&#1002;
&#65533;&#65533;&X&#65533;&#1877;&#65533;&#65533;&#65533;+1VT&#65533;#>c&#65533;Lb%^b&nb'.`mc&#65533;&#65533;&#65533;&#65533;H&#65533;&#65533;*&#65533;\&#65533;W?6Z-&#65533;b.&#65533;`&#65533;L&#1889;&#65533;&#65533;k&#65533;&#65533;&#65533;&#65533;&#65533;&#65533;&#65533;&#65533;?&#65533;&#65533;`7&#65533;,W&#65533;&#65533;9F&#65533;:.@X#&#65533;&#65533;&#65533;X/&#65533;\J&#65533;A&#65533;&#65533;-&#65533;+>&#65533;A6d'xe}^&#65533;c&#65533;[l	!u3&#65533;:&#65533;&#65533;-JI&#46418;V&#65533;K&#397;&#65533;Y&#65533;&#65533;[&#65533;dT&#65533;^&#65533;&#65533;+e&#65533;&#65533;&#65533;^+^&#65533;1&#65533;S&#65533;&#65533;&#65533;&#65533;5&#65533;&#65533;eE&#65533;&#65533; &#65533;&#65533;2&#65533;f0~&#65533;^&#65533;L&#65533;&#65533;P&#65533;fIng&#65533;c&#65533;=&#65533;&#719;y&#65533;Kw&#65533;d<&#65533;A.&#65533;\gFei&#18413;&#24836;0l&#65533;&#65533;&#65533;b&#65533;U&#65533;"&#65533;e't&#65533;&#65533;&#65533;QQ&#65533;3&#65533;&#65533;sF&#65533;.$F&#65533;&#65533;-N&#65533;}gV&#65533;b&#65533;lQ&&#65533;&#65533;&#65533;k&#65533;&#65533;VhA&#65533;(&#65533;&#65533;,&#65533;&#65533;W&#65533;fr&#65533;eh&#65533;&#65533; H&#1440;v&#65533;
!&#65533;'&#65533;J&#65533;&#65533;&#65533;&#65533;&#65533;&fk2&#65533;1&#65533;&#30462;g|&#65533;1&#65533;&#65533;&#65533;]&#65533;&#65533;&#65533;N&#65533;dj&#65533;&#65533;v&#65533;5h&#65533;H&#65533;<&&#65533;&#1692;.&#65533;^dd&#65533;&#65533;L^5&#65533;[&#65533;^j&#65533;U&#65533;&#65533;R*&#65533;a&#65533;&#1939;&#65533;&#65533;&#65533;j&#65533;n&#65533;n`&#65533;&#65533;jKR&#65533;~_Y&#65533;e&#65533;N(l%&#65533;&#65533;]b6&#65533;.&#65533;&#65533;^k&#65533;&#65533;+&#65533;&#718;k&#65533;&#65533;i*&#65533;&#65533;&#65533;S&#65533;j&#65533;iW&#65533;&#65533;&#1166;&#65533;&#65533;Fk&#65533;7q&#65533;a&#65533;&#65533;&#65533;&#65533;=l&#65533;Nl&#65533;A2&#65533;&#65533;&#65533;N&#65533;O&#1822;l&#65533;^\&#65533;6j+}&#65533;<4w&#65533;l&#65533;\&#65533;%e&#65533;&#65533;l&#65533;&#65533;&#1851;^n&#65533;>m&#65533;&#65533;&#65533;&#65533;R&#65533;&#65533;m&#65533;&#44270;&#65533;&&#65533;b&#65533;&#65533;&#65533;&#65533;d&#65533;P&#65533;>o-&#65533;&#65533;_ee&#65533;6&#65533;&#65533;&#65533;&#65533;&#1963;V&#65533;&#65533;&#65533;&#65533;&#61358;n&#65533;b&#65533;&#65533;&#57694;&#65533;&#65533;n&#246;hH&#65533;&#65533;&#65533;&#65533;&#65533;&#1370;&#65533;>j:&#65533;l&#65533;&#1423;&#65533;QT&#65533;&#65533;&#65533;&#65533;l&#65533;&#65533;lm&#65533;&#61582;&#65533;=eB&#65533;&#65533;&#65533;&#65533;ow&#65533;&#65533;&#65533;&#65533;&#65533;&#65533;u&#65533;&#65533;&&#8830;&#65533;&#65533;^&#65533;&#65533;&#65533;&#65533;2loyfp&#65533;&#65533;&#65533;&#65533;&#65533;E&#65533;;&#65533;&#65533;&#65533;&#798;j&#65533;&#65533;&#65533;&#65533;&#65533;&#65533;&#65533;&#65533;^&#65533;&#65533;Fk&#65533;&#65533;ZV&#65533;&#65533;&#339;&#65533;&#65533;&#65533;_l&#65533;n&#65533;&#65533;C:&#65533;q&#65533;I&#65533;&#65533;k&#65533;&#65533;&#65533;&#65533;&#65533;&#65533;&#65533;%#$o&#65533;k&#65533;&#65533;&#65533;fi%g&#65533;%&#65533;&#65533;&#1865;&#65533;.\&#65533;&#65533;&#65533;&#550;m&#65533;r+&#65533;&#65533;?gkq5fv}&#65533;=r7&#65533;&#65533;&#65533;&#65533;\&#65533;&#65533;&#65533;8&#65533;sI&#65533;&#65533;&#65533;&#65533;&#65533;G&#65533;&#65533;&#65533;&#65533;&#65533;&#65533;&#65533;&#65533;&#65533;&#65533;&#65533;&#65533;&#65533;&#65533;-&#65533;&#65533;M&#65533;.G42?n&#65533;&#65533;&#65533;&#65533;&#65533;"goH&#65533;&#65533;I&#65533;uJ&#65533;M&#65533;s)\&#65533; ;jIO&#65533;&#65533;&#65533;sA&#65533;<&#65533;zQ&#65533;^o!&#65533;p&#65533;~u6g&#65533;D&#65533;uYv&`&#65533;&#65533;)&#65533;M&#65533;&#65533;&#65533;\&#65533;&#65533;&#65533;s^&#65533;Mwq`&#65533;&#65533;&#65533;
;&#445;BP&#65533;&#65533;Wo&#65533;6&#65533;6dW&#65533;lnvg&#65533;&#65533;h&#65533;&#65533;i&#65533;t&#65533;&#65533;t&#65533;&#65533;&#65533;|&#65533;&#65533;gs=w&#65533;qqgg&#65533;&#65533;
&#65533;v&#65533;X.Uv?&#65533;&#65533;&#65533;w&#65533;AV&#65533;z_&#65533;&#65533;x&#65533;&#65533;x&#65533;__&#65533;&#65533;&#65533;	&#65533;r&#65533;F&#65533;W&#65533;&#65533;n&#65533;tp/x&#65533;&#65533;<R&#65533;&#65533;O.&#65533;&#65533;&#65533;x&#65533;f&#65533;1&#65533;&#65533;d&#65533;&#65533;&#65533;o&#65533;&#65533;&#65533;&#65533;&#65533;&#65533;u&#65533;W&#65533;k&#65533;s&#65533;6&#65533;&#65533;&#65533;&#65533;&#65533;'x&#65533;&#65533;&#900;&#65533;Ds&#65533;
Ow>&#65533;\Ig&#65533;x&#65533;&#1819;'m&#65533;oiV&#65533;y{&#65533;y&#65533;&#65533;&#65533;&#65533;&#65533;&#65533;Yp>/&#65533;&#65533;;&#1390;&#65533;s_&#65533;&#65533;&#65533;A&#65533;3&#65533;&#65533;&#65533;&#65533;&#65533;6tu&#65533;&#65533;&#65533;&#65533;z&#65533;Or&#65533;&#65533;&#65533;g[&#65533;?&#65533;&#65533;w&#65533;&#65533;&#65533;6&#65533;&#65533;&#65533;v&#65533;O&#65533;&#65533;w{@&#65533;h,&#65533;&#65533;&#65533;o&#65533;&#65533;&#65533;&#65533;&#65533;&#65533;{I&#65533;{&#65533;&#65533;&#65533;o.|p&#65533;_&#65533;F&#65533;&#65533;&#1003;&#65533;O<&=}&#407;q&#65533;w&#65533;&#65533;&#65533;&#65533;&#65533;&#65533;{&#65533;&#498;&#65533;nT&#65533;^&#65533;w&#1755;&#65533;{"&#65533;&#65533;&#65533;&#65533;&#65533;&#65533;&#65533;&#65533;}&#65533;'\&#65533;&#984;}&#65533;e&#65533;_&#65533;&#65533;/&#629;&#65533;&#65533;Q&#65533;F&#65533;&#65533;&#65533;	&#58812;&#65533;&#1631;Q&#1775;&#65533;&#661;&#65533;&#65533;}&#65533;&#65533;y&#65533;w&#65533;&#65533;x&#65533;&#65533;&#65533;K&#65533;&#65533;&#1207;i&#65533;7~&#65533;&#65533;p&#65533;&#65533;o}&#65533;Vf&#65533;&#23143;z&#65533;?&#65533;&#65533;&#65533;(P,h&#65533;
&#132;
2l&#1552;	D'K&R&#65533;h&#65533;bD&#65533;&#65533;&#65533;&#65533;&#65533;&#65533;&#14160;"&#65533;,9&#65533;&#65533;&#65533;:*A&#65533;&#65533;&#1222;&#65533;3hd&#940;&#65533;&#65533;&M&#65533;-c&#65533;Y&&#1056;?&#65533;&#65533;&#65533;&#65533;r&#65533;&#740;=&#65533;0m&#65533;&#65533;)&#65533;4R&#65533;R]j&#65533;&#65533;O&#65533;Y&#65533;&#65533;&#65533;U(&#1584;b&#65533;&#65533;&#65533;Y&#65533;,Z2j&#1218;i&#65533;&#65533;&#54776;r&#65533;l&#65533;&#65533;&#65533;.&#1980;Y&#65533;&#65533;&#65533;&#65533;&#65533;/&#65533;)\&#65533;!&#65533;&#266;&#65533;kl&#65533;&#65533;&#65533;HS&#65533;&#65533;&#65533;r&#65533;&#65533;V&#65533;b5&#65533;y&#65533;&#1073;Y=gVj&#65533;*&#65533;&#1322;;&#65533;&#65533;&#65533;,&#65533;&#1074;&#510;&#65533;&#65533;-n&#65533;&#65533;&#65533;&#65533;&#65533;mW/p&#65533;&#65533;;^e/q&#139;&#65533;+o.&#65533;&#65533;c%&#65533;!G&#65533;t&#65533;&#50679;c&#65533;&#65533;&#65533;j&#65533;&#992;i&#65533;L&#65533;&#65533;&#65533;&#1451;&#65533;&#65533;N&#65533;F&#65533;&#65533;&#1782;&#65533;=F&#65533;~&#65533;&#1659;y&#65533;&#65533;&#65533;&#65533;1&#65533;%7&#65533;a2&#65533;&#1793;fT&#65533;&#65533;#&#65533;R&#65533;qwz&#65533;}g^xj8&#65533;hQmH!&#65533;&#65533;v&#65533;j&#65533;%&#65533;f&#65533;&#65533;}a&#65533;x&#1994;&#65533;&#65533;7&#65533;5&#65533;&#65533;&#65533;9"X&#65533;q&&#65533;&#65533;Q&#65533; &#65533;=&#65533;&#65533;IVh&#65533;:&#65533;a&#65533;<&#65533;1&#65533;&#65533;K&#65533;&#65533;&#65533;zRjy%U)&#65533;&#65533;"&#65533;&#65533;&#65533;&#65533;c&#65533;2&#65533;w&#65533;&#65533;&#65533;&#65533;&#65533;cqk>&#65533;&&#65533;q&#185;&#65533;&#65533;&#65533;Y&#65533;Jv&#65533;L&#65533;&#65533;&#65533;!j&#65533;UZ&#65533;%&#65533;%"&#65533;&#65533;&#65533;e&#65533;E&#408;d:&#65533;&#65533;&#65533;&#65533;&#65533;&#65533;&#65533;l2d&#65533;&#65533;&#65533;
$&#65533;wy&#65533;g&#65533;j&#22666;&#65533;${&#65533;EY(&#65533;&#65533;&#65533;h_&#65533;&#65533;&#65533;&#65533;h&#65533;&#65533;>*&#65533;&#65533;&#65533;&#65533;x)&#65533;&#65533;&#4643;&#65533;&#65533;;'&#65533;&#65533;&#65533;&#65533;&#65533;&#65533;&#65533;!&#65533;&#307;GaDR&#65533;&#65533;)+|&#65533;&#65533;
&#23280;&#65533;&#65533;m&#65533;&#65533;V&#65533;R&#65533;&#65533;&#65533;b&#65533;&#65533;&#65533;&#65533;&#65533;[-V
l&#65533;&#65533;;&#1551;&#65533;*]&#65533;&#65533;^4&#65533;1&#65533;Q&#65533;g&#65533;&#1554;&#65533;mk&#65533;.&#65533;j&#65533;lp&#65533;&#65533;*&#65533;k&#65533;&#65533;&#65533;;q~&#65533;&#65533;&#65533;f&#65533;&#65533;&#65533;&#65533;i&#65533;&#65533;z|/&#65533;&#65533;&#65533;m&#65533;K&#65533;&#65533;&#65533;&#65533;)3|b&#65533;+#&#65533;&#65533;\@&#65533;&#65533;&#65533;&#65533;&#65533;u)&#65533;.&#65533;1&#65533;S&#65533;&#65533;&#65533;&#65533;;&#65533;&#65533;&#65533;1&#65533;G&#65533;,2&#65533;M&#65533;<-&#65533;&#65533;&#65533;&#774;&#65533;.|5k&#65533;lX&#65533;	&#65533;&#65533;&#65533;:&#65533;&#65533;&#65533;Sa&#65533;&#1459;&#309;&#65533;&#65533;6&#65533;i&#65533;+4oF&#65533;&#65533;J&#30452;&#65533;u2&#65533;&#65533;&#65533;F-&#65533;Re&#2017;&#65533;&#65533;4&#65533;td&#65533;;w&#65533;uN&#65533;k-v&#65533;`C&#1367;n&#65533;&#65533;v&#1753;&#65533;&#65533;&#65533;r&#65533;Ew&#1886;&#1965;7&#65533;&#881;&#65533;&#65533;c&#65533;J&#65533;w&#1295;&#65533;:&#65533;&#65533;&#65533;&#65533;&#65533;&#65533;sq{&#781;&#65533;>&#65533;&#65533;X&#65533;M8&#65533;*&#65533;}9&#65533;S&#65533;[&#65533;p{>&#65533;&#65533;y&#65533;&#65533;&#1564;u&#65533;&#65533;&#65533;&#65533;&#1395;&#65533;&#65533;&#65533;f&#65533;8O&#1198;8&#65533;\p&#65533;;&#65533;3{h6&#65533;&#65533;&#65533;.y&#65533;/&#214;&#65533;&#65533;b`&#65533;&#65533;&#65533;+&#65533;&#65533;&#65533;&#65533;:sH?_&#65533;&#65533;&#65533;w'&#65533;]&#65533;z&#65533;&#65533;]&#760;&#65533;(&#65533;&#65533;o|&#65533;+&#1522;v@mAl}N&#65533;Z&#65533;&#65533;7&#65533;&#65533;q&#65533;v^K&#65533;&#65533;&#65533;v&#65533;4oY&#65533;&#65533;&#65533;&#65533;wB~&#65533;H|!&#65533;&#65533;&#65533;&#65533;&#553;&#65533;0k&#65533;-x>V&#65533;}t&#65533;}&#65533;&#65533;A&#65533;&#1091;&#65533;&#65533;OEXB&#65533;nH)&#65533;&#65533;&#484;&#65533;B&#65533;&#65533;V$&#65533;&#65533;&#65533;&#65533;'E5&#65533;`p
.`?&#65533;&#65533;0xF&#65533;&#65533;&#65533;&#65533;C$&#65533;&#65533;&#57855;%v&#65533;&#65533;*t&#65533;
&#65533;&#480;h]&#65533;u'&#65533;" &#65533;&#65533;&#65533;/&#65533;K&#65533;&#65533;_qR05&#65533;&#65533;&#65533;&#65533;!&#65533;&#65533;&#65533;&#177;xqT"&#65533;&#65533;&#65533;&#65533;&#65533;4q&#65533;v&#65533;S&#65533;Ig&#65533;&#65533;&#65533;&#65533;+&#1823;r5&#65533;B&#65533;&#1158;&#65533;L&#65533;"&#65533;&#65533;H2&#65533;q&#65533;&#65533;@^&#65533;&#65533;&#65533;&#65533;&#65533;/&#65533;&#65533;&#65533;d&#65533;I&#65533;u&#65533;i&#65533;&#65533;&#65533;rHiJ!&#65533;&#65533;&#65533;D$&#65533;&#65533;&#65533;W&#65533;m&#65533;&#65533;	&#65533;b)K&#65533;&#209;i&#65533;e!}y&#65533;_&#65533;o&#65533;&#467;#&&#65533;3Lb>&#65533;YB&#163;&#65533;&#65533;I&#65533;e&#65533;&#65533;&#65533;f&#65533;&#65533;ID}*2&#65533;&#65533;&#65533;w(&#65533;nN&#1244;&#65533;i#/&#489;!&#65533;&#65533;&#65533;&#65533;&#65533;&#65533;&#933;&#65533;&#65533;y&#65533;&#65533;&#65533;&#65533;`XOfrt&#65533;g&#65533;>j&#65533;-	&#65533;&#65533;4&#65533;&#65533;Om&#65533;/&#65533;&#65533;&#65533;'%&#65533;hN&#65533;^@&#65533;&#65533;&#65533;&#65533;&#65533;&#905;R&#65533;&#65533;&#65533;&#65533;g<{&#65533;&#65533;v&#65533;&#65533;&#65533;&#65533;=QTR&#65533;q]#&#65533;J&#65533;&#65533;kj&#65533;4&#65533;&#65533;N:#&#65533;65@&#65533;&#65533;&#65533;B&#65533;&#459;&#65533;&#65533;&#65533;F&#65533;h&#1315;"&#65533;&#65533;H&#65533;U L&#65533;&#495;&#65533;T&#65533;V&#65533;&#65533;y&#1368;n&#65533;&#65533;~u&#65533;l&#65533;S&#65533;&#50446;&#65533;'ZxV&#65533;Z&#65533;&#65533;k&#65533;d#&#65533;&#65533;!xa&#65533;&#65533;I&#46782;&#65533;R&#65533;&#65533;k\&#65533;\&#65533;&#65533;W&#1114;	M^U"&#65533;&#65533;&#65533;S&#65533;&#65533;&#65533;&#65533;&#65533;b&#65533;&#65533;&#1548;&#65533;&#65533;l&#65533;,n=
Ss6w$ee&#65533;&#65533;*P&#65533;&#1136;&#65533;&#65533;-V&#65533;&#65533;8&#65533;Zr.H&#65533;&#65533;]&#65533;7&#65533;,6S&#65533;&#65533;&#65533;b&#65533;*&#1761;&#1462;&#65533;&#65533;F} &#65533;&#65533;&#26034;&#65533;&#65533;&#65533;&#65533;{)&#65533;&T&#65533;&#65533;&#65533;#;&#65533;&#1523;	&#65533;&#65533;=&#65533;&#65533;J&#65533;&#65533;&#65533;<^&#65533;&#1129;&&#65533;&#65533;Z&#65533;z2&#65533;&#1517;"&#65533;&#65533;V&#65533;&#1427;&#65533;vk&#65533;&#65533;^,&#1320;R&#65533;&#65533;{E:_o&#65533;5&#65533;&&#65533;+S&#65533;r&#65533;rZ&#65533;&#65533;}&#65533;&#65533;&#65533;`;w&#1727;H&#65533;&#65533;&#65533;-&#65533;k_&#1769;&#65533;!&#65533;&#65533;&#65533;[&#65533;m&#65533;&#65533;q&#191;&#65533;zHW~~&#1223;&#65533;&#65533;0)G&#19254;%&#65533;&#65533;%-tQ&#65533;&#65533;&#65533;&#65533;&#65533;&#596;&#65533;&#65533;kc&#65533;&#65533;&#65533;:&#65533;2&#65533;t&#65533;c&#65533;&#65533;&#65533;&#65533;I&#65533;&#1835;&#65533;&#65533;&#65533;&#65533;1}&#65533;k&#65533; &#65533;w&#65533;&>&#65533;i&#65533;&#65533;b&#65533;6&#65533;:&#65533;2	d&#65533;+&#65533;&#65533;u&#65533;&#65533;&#65533;.&#65533;&#65533;;&&#65533;&#65533;&#65533;L>&#65533;&#65533;&#65533;H&#65533;'9&#65533;f8&#65533;l&g&#65533;&#65533;~&#65533;f&#65533;&#65533;&#65533;&#1663;i0&#65533;8&#65533;]&#504;Sb&#65533;2&#65533;hF&#65533;&#65533;&#65533;&#65533;-d&#65533;J&#65533;&#65533;I!&#65533;&#65533;&#65533;&#65533;&#65533;&#65533;,M'*h&#65533;ts&#65533; &#65533;3&#65533;&#65533;W&#65533;&#65533;&#65533;C&#65533;&#65533;&#65533;:&#65533;>% &#65533;i&#65533;e&#65533;&#65533;&#65533;"&#65533;&#65533;w&#65533;M&#65533;~&#1745;#&#65533;&#65533;:bP[&#948;&#65533;fv&#65533;&#65533;mi&#65533;e&#1072;f&#65533;ak&#65533;&#65533;&#65533;&#881;&#1710;5&#65533;&#65533;M&#65533;I&#65533;[&#65533;&#65533;&#65533;5&#65533;mn&#65533;j:&#65533;	o.&#65533;&#65533;M#&#65533;&#65533;&#65533;*&#65533;&#65533;j&#65533;&#65533;j&#65533;&#65533;&#65533;&#32255;&#65533;&#65533;&#65533;&#65533;@&#65533;<XW&#65533;>d&#65533;&#903;&#65533;'&#65533;&#65533;.&#65533;p&#65533;&#65533;-u&#65533;&#65533;&#65533;bx+&#65533;&#65533;&#65533;l&#423;&#65533;q-{|&#65533;i&#65533;v&#65533;Gp&#65533;&#65533;&#65533;&#65533;&#65533;M&#65533;&#65533;&#615;&#65533;&#65533;>&#65533;+Ef&#65533;&#65533;&#65533;st7&#65533;&#65533;&#65533;&#65533;&#65533;&#65533;e&#65533;&#65533;{&#65533;&#65533;&#65533;&#65533;&#65533;?&#65533;&#33190;h&#65533;&#65533;yc&#65533;7&#65533;&#65533;Mo&#65533;&#65533;]9&#65533; &#65533;|&#65533;jvx&#65533;&#65533;u&#65533;w&#65533;&#65533;i+&#65533;s&#65533;&#65533;;&#65533;&#65533;gEa<t&#65533;&#65533;}&#65533;t&#65533;;&#65533;&#65533;~&#65533;&#65533;&#65533;Oz&#65533;6&#65533;J&#65533;&#65533;`&#65533;g&#65533;i&#65533;&#1497;&#65533;d&#65533;+>&#65533;w&#65533;&#65533;&#65533;&#65533;&#65533;N&#65533;&#65533;G&#65533;&#65533;&#24555;t&#65533;;&#65533;&#65533;&#65533;\&#65533;&#65533;&#65533;-&#65533;&#65533;7&#65533;&#65533;\/&#65533;&#65533;?&#65533;w&#65533;>.Nv>&#65533;_&#65533;b&#65533;S&#65533;"l&#494;&#1771;/&#65533;/&#65533;&#65533;&#65533;&#65533;&#65533;&#65533;w&#65533;W&#65533;&#65533;m6&#65533;9&#65533;&#65533;&#65533;&#65533;&#65533;&#65533;_&#65533;3(.}&#65533;k&#65533;H[&#65533;~&#65533;&#65533;}{&#65533;&#65533;3&#472;&#65533;>&#65533;&#65533;&#1786;&#65533;&#65533;	&#65533;&#161;^&#65533;&#65533;&#65533;&#65533;&#841;Y&#65533;&#65533;&#32607;&#65533;&#65533;]&#65533;a&#65533;m&#65533;&#65533;&#65533;_&#65533;i&#65533;r&#65533;&#65533;&#65533;&#65533;Y&#65533;&#65533;&#65533;&#65533;L&#65533;&#65533;Y
&#65533;&#65533;A&#65533;&#65533;I&#65533;&#933;&#65533;V&#65533;&#65533;&#65533;]wm_&#65533;E&#65533;&#65533;&#65533;&#65533;]&#57696;&#65533;&#65533;&#65533;
`	&#65533;L2`&#65533;&#65533;[&#65533;&#65533;&#65533;&#65533;_&#1613;]&#65533;&#65533;&#65533;&#1888;&#65533;&#65533;&#65533; &#65533;`&#65533;U&#65533;&#65533;a&#65533;&#65533;e&#65533;`&#65533;!&#65533;{=!V&#1108;&#65533;Ia&#65533;`&#65533;&#65533;b
&#65533;0rayaa&#1308;&#65533;&#1984;&#65533;&#65533;!"&#65533;}&#65533;&#65533;&#65533;&#65533;&#65533;i_-&#65533;sM`&#65533;&#65533;M&#65533;aY
$b&#65533;_&#1310;&#65533;&#65533;&#65533;PO&#65533;&#65533;K&#65533;&#65533; &#65533;&#65533;&#65533;&#65533;&#65533;&#65533;5&#65533;*"&#65533;-!"*&#65533;&#1120;&#65533;&#65533;#R&#65533;
&#65533;t&#65533;!&#65533;&#65533;&#65533;&r"&#65533;&#65533;&#1924;&#65533;&#65533;&#65533;K)&#65533;"!6]^&#65533;&#65533;>&#65533;&#9401;&#65533;* "&#1924;&#65533;=`&#65533;Q/&#65533;&#65533;&#609;	&&#65533;&&#65533;&#65533;<m&#65533; v&#65533;0n9&#65533;&#65533;1"#&#65533;&#65533;2&#65533;b&#65533;!&#65533;&#65533;9&#65533;"&#65533;&#65533;"?Y&#65533;&#65533;&#1378;&#65533;&#65533;&#65533;&#65533;A_&#65533;y&#65533;&#1672;u&#65533;0&#65533;&#65533;&#51043;&#65533;#&#65533;&#65533;)*&#13273;a=&#65533;&#65533;D&#65533;K&#65533;&#65533;&#65533;y&#65533;>&#161;6&#65533;&#65533;?&#65533;&#65533;W&#65533;_/&#65533;`&#65533;&#65533;:&#65533;L.$Cf)&#65533;&#65533;&#65533;&#65533;$*&#65533;&#65533;D&#65533;#&#65533;&#65533;#F#F&#65533;&#65533;%&#65533;$^a%&#1103;&#65533;7&#65533;K8&#65533;_K"$J&#65533;$&#65533;4&#65533;K&#65533;c&#65533;$M&#65533;d!&#65533;NNZ&#65533;E&#65533;dn&#65533;`&#65533;		F&#65533;&#65533;!eRr&#65533;A&#65533;$H)&#65533;0v&#65533;K&#65533;&#65533;G&#65533;&#65533;&#65533;&#65533;]&#65533;%^b&#65533;^B&#65533;M&#65533;&#65533;N&#65533;&#65533;W&#65533;eX&#65533;&#1843;&#65533;&#65533;Mu$~9&#65533;&#65533;&#65533;$XM&#65533;(E&#65533;&#65533;&#65533;&#65533;IF&#65533;[&#65533;#Pe3&#357;;&#65533;&#65533;]C^~&hj&#65533;&#65533;_&i&#65533;`&#65533;?&#65533;Z&3zdH&#65533;Hf&#65533;a=&#65533;'Jf'&$n"n&#65533;"&#65533;c&#65533;i&#65533;&#65533;e]&#65533;&#65533;x&#65533;&#65533;q&#65533;r"&#65533;h&#65533;!&#65533;I&#65533;_V&#65533;i&#65533;&#65533;XvN&#65533;&#65533;&#65533;&#65533; %&#422;/&#65533;&&#65533;&#65533;nF&#65533;n&#65533;d&#65533;gf&#677;;gr&#65533;g&#65533;@k&#65533;s&#65533;$s&#65533;&#65533;!&#65533;f&#65533;Mg&#65533;Y'F&#65533;jj&#65533;R&x&#65533;&#65533;dn&#65533;G&#65533;'&#65533;"X[a&&#65533;g&#65533;&#65533;&#65533;g&#65533;:&#65533;z&#65533;&#65533;[&#65533;'4&_&#65533;iV*&#65533;&#65533;&#65533;z&#65533;b&#65533;&:&#65533;`c:&#65533;cZ&#65533;hh&#65533;&#65533;&#1024;x&#1523;&#65533;b&#65533;&#1407;&#65533;&#65533;&#65533;gd&#65533;&#65533;&#65533;&#65533;z&#65533;(&#65533;&#65533;R(|&#65533;fL&#1127;&#678331;&#65533;fD~&#65533;hb&#65533;]P&#65533;&#65533;&#65533;(&#65533;&#1958;&#65533;&#65533;%&#65533;&#65533;&#65533;
&#65533;&#65533;J&#65533;&#65533;&#65533;:"&#65533;&#65533;:$&#65533;&#65533;(&#65533;&#65533;&#65533;&#65533;i&#65533;V&#65533;{
it6&#65533;|&#65533;i~Zb&#65533;z(&#65533;&#65533;&#1862;&#65533;YvB)E&#65533;&#65533;Tj`&#65533;(9&#65533;@p&#65533;&#65533;V&#65533;&#65533;&#65533;&#65533;&#65533;&#65533;z&#30658;)l&#65533;&#65533;A&#65533;&#65533;V&#65533;&#65533;*&#65533;&#65533;&#65533;*&#65533;|rj&#65533;&#65533;&#65533;Xb*&#65533;"&#65533;b&#65533;&#65533;&#65533;&#65533;i&#65533;&#65533;&#65533;(>j&#65533;n&#65533;&#65533;*&#65533;&#65533;&#65533;&#65533;"*&#65533;&#65533;&#65533;&#65533;)&#65533;&#65533;&#65533;&#65533;&#65533;&#65533;&#1629;&#65533;&#65533;)&#65533;Zj&#65533;&#65533;f&#65533;Wz&#65533;&#65533;&#65533;&#65533;F:[&#51688;&#65533;&#39378;&#65533;&#65533;&#65533;&#65533;&#65533;t&#65533;&#65533;&#65533;&#65533;&#65533;&#65533;R&#279;&#65533;&#65533;J@&#65533;+&#65533;&#65533;&#65533;&#65533;+&#65533;&#65533;*&#65533;&#65533;+&#65533;&#65533;%&#65533;&#65533;&#65533;&#65533;&#65533;&#65533;b&#65533;ah$&#65533;&#65533;/&#65533;&#65533;.+&#65533;&#415;&#65533;&#65533;&#65533;&#65533;&#745;V^&#65533;&#65533;&#65533;&#65533;&#65533;&#65533;Oo&#65533;* &#65533;q&#65533;&#65533;&#65533;&#65533;&#65533;&#65533;k&#65533;&#65533;@&#65533;&#65533;&#65533;(2&#65533;&#65533;y&#65533;&#65533;&#65533;&#65533;&#65533;k&#65533;&#65533;&#65533;&#65533;&#65533;!&#65533;uj>:&#65533;z&#65533;#&#65533;&#65533;&#65533;&#65533;B+&#65533;R&#65533;H&#65533;T&#65533;N&#65533; &#65533;&#65533;&#65533;]&#65533;)&#338;+m&#65533;n&#65533;@&#65533;Dl&#65533;-
&#65533;+&#65533;6&#65533;&#65533;&#65533;&#65533;&#65533;&&#65533;z,&#518;&#65533;&#1398;k&#65533;&#65533;&#65533;k&#65533;Z&#65533;j(&#65533;J&#65533;P.+&#65533;&#65533;b&#65533;&#65533;0j&#65533;:j&#65533;F])d@&#65533;&#65533;&#65533;R&#65533;&#65533;-&#65533;.&#65533;al&#65533;Am&#65533;&#65533;&#65533;N*&#65533;V&#65533;&#65533;Z&#65533;&#65533;&#65533;&#606;ly&#65533;&#65533;&&#65533;&#65533;&#65533;&#65533;&#65533;o&#65533;&#65533;&#65533;&#65533;(&#65533;f &#65533;&#65533;&#65533;o&#65533;,&#65533;@&#65533;m&#65533;&#65533;&#65533;-&#1858;&#65533;&#65533;&#65533;&#65533;&#65533;f&#65533;&#65533;&#65533;&#65533;&#65533;&#65533;-&#65533;&#65533;&#65533;&#65533;n&#65533;&#65533;&#65533;f&#65533;&#65533;(+&#65533;N&#65533;&#65533;&#65533;)&#65533;*&#65533;&#65533;>.&#65533;&#65533;mh&#65533;@&#65533;&#65533;&#65533;&#1702;&#65533;&#65533;&#65533;&#65533;&#65533;l&#65533;&#173;(/&#33710;&#65533;>&#65533;&#65533;
&#65533;@&#65533;&#65533;&#65533;&#65533;f,&#65533;&#65533;&#65533;&#65533;&#65533;n&#65533;:&#65533;&#65533;.j&#65533;_&#65533;&#65533;&#65533;&#65533;5&#65533;&#65533;qd&#1617;&#65533;.
&#65533;&#65533;&#65533;&#65533;j&#65533;&#65533;@&#65533;./&#65533;F&#65533;&#65533;B/&#65533;>o&#1814;&#65533;&#65533;&#65533;&#65533;&#65533;&#65533;m&#65533;&#65533;/&#65533;&#65533;&#65533;&#65533;r&#65533;&#65533;&#65533;&#65533;&#65533;&#25601;/&#65533;&#65533;&#65533;1p&#65533;.&#65533;&#65533;`&#65533;-&#65533;V&#65533;&#65533;&#65533;TF&#65533;&#65533;&#65533;&#65533;3&#65533;&#65533;
xn&#65533;B@&#65533;Fl	&#65533;n&#65533;&#65533;&#65533;&#65533;Ij2'h&#65533;n&#65533;&#65533;&#65533;
p&#65533;i&#65533;&#65533;S&#65533;&#65533;&#65533;&#65533;&#65533;L&#65533;N0	&#65533;&#65533;&#65533;dj&#65533;)&#65533;&#65533;&#65533;&#65533;0&#65533;6o&#65533;&#65533;	&#65533;0&#65533;&#65533;&#65533;&#65533;%&#65533;0jo&#65533;&#65533;w&#65533;	&#65533;g&#65533;p_h&#65533;B&#65533;VQ&#65533;1{`SB&#65533;e&#65533;&#65533;&#65533;&#65533;&#65533;B&#65533;,&#65533;&#65533;&#1967;Cq&#65533;&#65533;O&#65533;S,&#65533;^1O&#65533;&#65533;^-'&#65533;"q_j&#65533;&#65533;1k&#65533;S&#65533;&#65533;&#65533;z/~&#65533;/&#65533;&#65533;&#65533;&#65533;&#65533;'&#65533;3qn&#65533;&#65533;&#65533;	?&#65533;)&#65533;2&#65533;~@,&#65533;&#65533;&#65533;2,w[2"/&#65533;&#65533;lC&#65533;&#65533;&#65533;&#65533;&#65533;.&#65533;&#65533;U&#65533;&#65533;M_&#65533;Y&#60221;o'!&#65533;&#65533;&#65533;2*&#65533;&#65533;3&#65533;r&#65533;&#65533;m&#65533;)&#65533;
&#65533;C&#690;!&#1266;-&#65533;r#&#65533;&#65533;.&#65533;&#65533;s2&#65533;&#65533;%&#65533;&#65533;&#65533;s&#65533;&#65533;1's^&#65533;	&#65533;&#65533;3K&#65533;@4'4&#65533;=&#65533;&#65533;&#65533;hsi,&#65533;,o1ws3&#65533;&#65533;.&#65533;qW&#65533;s&#65533;&#65533;&#65533;&#65533;&#65533;&#65533;%&#65533;oo&#65533;+&#65533;;[&#65533;&#65533;v&#65533;&#65533;&#65533;s=&#65533;&#65533;F&#65533;2G&#65533;&#65533;	`&#65533;&#65533;Z&#65533;?g&#65533;6n &#65533;0&#65533;&#65533;7&#65533;&#472;&#65533;&#65533;#t&#65533;&#65533;OJ.&#65533;4`AtD&#65533;!&#65533;j&#65533;E&#65533;&#65533;4?&#65533;G&#65533;P&#65533;&#65533;r&#65533;&#65533;&#65533;&#65533;*&#65533;&#65533;Cn7&#65533;t"4NS&#65533;.&#65533;\&#65533;3&#65533;sMk&#65533;@&#65533;t&#65533;z&#65533;D&#65533;-2{T&#65533;2&#65533;w&#65533;&#65533;&#65533;=&#65533;&#65533;G&#65533;&#757426;&#1013;&#65533;&#65533;&#65533;&#65533;)J&#65533;&#65533;J&#65533;5	&#65533;qU[u&#1522;&#65533;e5&#65533;&H&#65533;&#65533;_{&#65533;:&#65533;3;&#65533;uO&#65533;&#65533;YSlZ&#65533;&#65533;QW&#65533;P&#65533;u&#65533;"&#65533;+&#65533;)^O&#65533;/&#65533;Z3q&#65533;&#65533;Zm	&#65533;&#65533;i&#65533;j&#65533;&#65533;r&#65533;&#65533;&#65533;k.&#65533; M&#65533;-6b&#65533;&#358;&#65533;&#65533;b7&#65533;&#65533;&#65533;&#65533;4:&#65533;&#65533;&#65533;&#65533;&#65533;f4e[&#65533;q&#65533;&#65533;&#65533;4&#65533;vh&#65533;&#65533;&#65533;D7&#65533;&#65533;sWwg&#65533;&#65533;1&#65533;&#65533;v&#65533;vikcC?&#65533;&#65533;&#65533;k&#65533;vlG+&#65533;&#65533;#&#65533;n&#65533;4&#65533;*&#65533;&&#65533;pb[&#65533;&#65533;r&#65533;q_&#65533;q7q&#65533;&#65533;@&#65533;Z3?&#65533;&#65533;&#65533;FwF'&#65533; &#65533;h&#65533;*&#65533;/_x&#65533;V&#65533;ks%MVGp&#65533;Ia&#65533;6{C&#65533;{&#65533;&#65533;j|c&#65533;OO&#65533;}&#65533;3~&#65533;&#65533;r&#65533;d&#65533;&#65533;&#65533;&#65533;&#65533;*&#65533;~&#65533;t&#65533;&#474;&#65533;*+8w&#65533;r&#65533;W&#65533;&#65533;U#y+t&#65533;&#469;yW&#65533;a&#65533;6&#65533;/&#65533;r&#65533;&#65533;o;&#53703;`&#65533;J&#65533;&#65533;&#65533;&#65533;}&#65533;&#65533;&#65533;Gy
&#235;&#65533;&#65533;8&#1122;p&#65533;&#65533;5&#65533;R&#65533;&#65533;&#65533;&#65533;&#65533;&#65533;v&#65533;G"s&#65533;&#65533;LW&#65533;&#65533;Ds6&#65533;&#65533;t&#65533;&#65533;&#65533;q&#65533;"8&#65533;fk5&#65533;&#65533;.&#65533;&#65533;5&#65533;@}&#65533;&#65533;&#65533;K&#65533;&#65533;&#65533;&#65533;o&#65533;&#65533;&#65533;&#65533;&#65533;8)&#65533;&#65533;u&#65533;&#65533;&#65533;&#65533;8&#65533;&#65533;&#65533;w;&#65533;&#65533;
ve&#65533;&#65533;u&#65533;&#65533;&#65533;&#65533;B&#65533;6oOc&#65533;s&#65533;6&#65533;&#65533;&#65533;&#65533;~9&#65533;&#65533;9R&#65533;4OyR&#65533;tG7&#65533;&#65533;9&#65533;&#65533;7&#65533;&#65533;&#65533;b6&#65533;&#65533;.&#65533;C&#65533;&#65533;?&#65533;&#65533;j*x#^\&#65533;&#65533;&#65533;&#65533;0&3&#65533;Wwz1&#65533;&#65533;&#65533;7!{&#47971;&#65533;&#65533;&#65533;z*_&#65533;&#65533;&#65533;&#65533;&#65533;&#65533;z&#65533;'&#65533;&#65533;&#65533;2&#65533;&#65533;&#65533;&#65533;&#65533;r:
&#65533;z&#65533;&#65533;&#65533;&#65533;&#65533;z&#65533;R&#65533;&#1959;&#65533;&#65533;&#65533;/&#65533;;T&#18999;&#65533;G])PO&#65533;&#65533;&#65533;&#65533;;&#65533;Sv&#65533;&#65533;&#65533;&#65533;&#65533;&#65533;&#65533;&#65533;&#65533;5&#65533;C&#65533;&#65533;&#65533;&#65533;&#65533;k&#65533;'E&#65533;&#65533;&#1273;{&#65533;k:&#987;&#65533;;&#65533;vx&#65533;&#65533;{!3z&#65533;K&#65533;&#65533;&#65533;{&#65533;|&#65533;&#65533;&#65533;&#65533;n&#65533;&#65533;u&#179;<&#65533;u&#65533;R&#65533;x+&#65533;/&#65533;&#65533;;&#65533;&#65533;&#65533;&#65533;&#65533;{&#65533;S&#455;&#65533;&#65533;x&#65533;&#65533;&#65533;&#42191;<&#65533;&#65533;{&#65533;'&#65533;*&#65533;|&#65533;&#65533;<&#65533;&#65533;&#65533;&#727;x&#799;&#65533;&#65533;&#65533;<=&#1980;Yrd&#65533;X&#65533;&#65533;&#65533;oo+0:;&#65533;&#65533;=&#65533;m&#65533;}&#65533;+5&#65533;_&#65533;&#1159;<	&#32439;&#65533;<&#65533;&#65533;&#65533;&#65533;&#65533;&#65533;&#27365;[]&#65533;&#65533;&#65533;aL&#65533;&#65533;:&#65533;&#65533;|&#65533;&#65533;&#65533;,&#65533;|)tp&#1027;&#65533;&#65533;&#65533;&#65533;&#65533;o&#65533;(&#65533;=&#65533;&#65533;<*/&#65533;&#65533;G=&#65533;&#65533;=&#65533;[&#65533;=&#65533;a}&#65533;k>&#65533;K&#65533;g&#65533;&#65533;sKn&#65533;v&#65533;UV&#65533;	&#65533;&#65533;?~&#65533;&#65533;}&#65533;[~>&#65533;}4&#65533;n&#65533;@&#65533;s&#65533;&#1299;y.&#65533;i&#65533;&#65533;>&#65533;jM	~&#65533;:&#65533;K&#65533;&#65533;&#65533;&#65533;&#65533;=&#65533;&#65533;&#65533;&#65533;9&#65533;S&#65533;&#65533;&#65533;&#65533;&#65533;&#65533;&#65533;>&#65533;z&#1919;&#65533;&#65533;O&#65533;z&#65533;&#65533;&#65533;V/&#65533;[`z&#65533;8^g&#65533;&&#65533;&#65533;&#65533;j:"&#65533;&#65533;'&#1099;.&#65533;k&#65533;&#65533;&#65533;&#65533;&#1278;&#65533;D0\0&#65533;@&#65533;&#65533;6PH&#65533;&#65533;a&#130;&#65533;hA&#65533;9V&#65533;&#65533;dH&#65533;#&#65533;&#65533;4&#65533;4+Y&#65533;tY&#65533;&#728;3i&#1428;&#65533;gN&#65533;;o&#65533;4C&&#22035;C&#65533;%&#65533;iR&#65533;Z&#65533;65*&#65533;(&#1314;R&#65533;F&#65533;z&#65533;jV/[&#65533;:]&#65533;&#65533;&#65533;&#65533;c&#65533;&#65533;&#65533;r-&#65533;&#65533;j&#65533;:a&#65533;n&#65533;&#65533;s&#65533;&#1333;&#65533;o^&#65533;&#65533;&#65533;&#65533;&#65533;&#65533;/&#65533;c&#65533;&#65533;&#65533;&#65533;&#65533;&#331;&#65533;&#65533;`&#65533;X&#65533;&#590;s&#65533;&#65533;&#65533;Bf&#65533;9{&#65533;&#65533;t&#65533;&#867;;w&#65533;p&#65533;i&#1191;	&#65533;&#65533;(&#65533;!&#1390;7_&#65533;&#65533;&#65533;&#483;Z&#65533;&#65533;T&#65533;&#1190;&#65533;&#65533;&#65533;y7.(J&#65533;&#65533;&#65533;"&#65533;&#65533;:o&#65533;&#1253;%L&#65533;zs&#65533;a&#878;&#65533;&#65533;&#65533;[&#65533;t&#65533;&#65533;Ur}c&#65533;&#65533;&#65533;&#65533;8&#65533;&#526;&#65533;&#65533;g<&#65533;&#65533;
&#794;W&#65533;&#65533;&#65533;?&#65533;0&#65533;&#65533;&#65533;m&#65533;&#65533;bsh6	&#65533;@$&#65533;p&#65533;&#1898;&#65533;'&#65533;&#65533;&#65533;C}:&#65533;3:j9&#65533;&#65533;;Q&#65533;U\&#65533;&#65533;cE&#65533;&#65533;&#65533;.&#65533;&#65533;*G&#65533;&#65533;cl&#65533;0&#65533;&#65533;+>&#65533;s,&#65533;&#65533;&#65533;L&#65533;&#65533;.&#65533;/&#65533;&#65533;"|4'!&#65533;&#65533;&#653;
mA&#65533;L0"o&#65533;27
;&#65533;p&#65533;&#65533;B&#65533;&#1062;795W&#65533;&#65533;&#65533;&#65533;&#65533;&#65533;&#65533;D8g&#65533;&#65533;&#65533;'&#65533;&#65533;+&#65533;@&#65533;d&#65533;&#65533;B]&#1809;&#1087;&#65533;42&#65533;&#65533;&#65533;kaI&#65533;d3&#65533;&#65533;'&#65533;&#65533;&#65533;L?k&#65533;/&#65533;&#65533;K0&#65533;5&#65533;&#65533;2&#65533;&#65533;&#65533;S&#65533;D&#65533;&5?d&#65533;'7U&#65533;&#65533;Z&#65533;KqN&#65533;&#65533;&#65533;&#65533;<&#65533;&#1843;&#65533;&#65533;v&#65533;B&#65533;m&#65533;&#65533;&#65533;Z&#65533;&#65533;&#65533;&#65533;&#65533;&#65533;`&#1039;I'1&#65533;&#65533;J5&#1364;&#65533;N&#65533;&#65533;SQISVW}[&#65533;7&#65533;+78X&#65533;1*2c$+&#65533;/Z|+&#65533;&#65533;&#65533;&#65533;&#65533;_&#65533;V&#65533;?&&#65533;&#65533;c&#65533;a&#65533;&#65533;&#65533;QY&#65533;&#65533;{R2&#65533;&#65533;&#65533;k&#65533;W[&#65533;3&#65533;ALk7&#65533;c&#65533;&#65533;BvUu&#65533;&#65533;te2&#65533;&#65533;Z%qVm&#65533;&#65533;V~O&#65533;7W{&#65533;&#1611;^e&#65533;&#65533;&#384;&Q&#65533;Fv&#65533; &#65533;e&#65533;&#65533;f&#65533;&#65533;$u&#65533;&#65533;&#65533;j+&#1464;J&#65533;X&#65533;6&#65533;7&#65533;K&#65533;&#65533;&#65533;H&#65533;qKee&#65533;&#65533;X[&#65533;&#65533;&#65533;&#65533;eV&#65533;5	&#1503;i&#65533;n&#65533;&#65533;so{&#65533;&#65533;&#65533;&#65533;&#65533;z&#65533;&#65533;h&#65533;&#65533;&#271;.&#65533;&#65533;c&#65533;>Z&#65533;&#65533;&#65533;&#65533;j&#65533;&#65533;&#65533;[&#65533;@;s&#65533;9&#65533;&#65533;&#65533;&#65533;&#65533;M&#65533;&#65533;&#65533;&#65533;eu&#65533;{U&#65533;&#65533;&#65533;&#65533;z&#65533;&#65533;&#65533;&#65533;&#65533;&#65533;6
v&#65533;&#65533;.<G&#65533;	M&#65533;Q&#65533;&c&#65533;h&#65533;&#65533;&&#65533;&#1639;/#A&#65533;&#65533;_&#65533;&#65533;&#65533;%&#65533;&#65533;&#65533;&#65533;&#65533;&#494;&#65533;so?&#65533;&#65533;&#65533;&#65533;5&#65533;t&#65533;P&#65533;&#65533;&#65533;M&#65533;&#65533;&#65533;&#2014;&#65533;&#65533;&#65533;c&#65533;W&#65533;&#65533;o&#65533;&#65533;}&#65533;w'ZG&#1997;nTx&#65533;G&#65533;x&#65533;&#65533;&#65533;&#65533;&#65533;&#65533;MKzM&#65533;&#1685;&#65533;&#65533;Pq&#65533;A&#1756;	&#65533;%&#65533;y7&#65533;i&#65533;8&#65533;A&#65533;&#65533;|!_&#65533;\2&#65533;&#65533;K}&#65533;{&#1901;&#65533;&#65533;>&#65533;e&#65533;v&#65533;&#65533;&#1790;&#65533;&#65533;&#65533;&#65533;&#1119;&#65533;&#65533;&#65533;&#65533;2N&#65533;&#65533;&#65533;g&#65533;&#65533;IlzTb&#65533;(&#65533;':s&#65533;&#3554;x=t&#65533;@A&#65533;&#65533;LBv1}(&#65533;&#724;&#1278;&#65533;&#65533;&#645;k&#65533;[&#65533;&#65533;w;&#65533;(&#65533;6&#289;&#65533;&#65533;&#65533;&#65533;&#65533;pT&#65533;&#65533;c&#65533;&#65533;gHz&#65533;&#65533;2&#65533;<&#65533;EO&#65533;K\bd&#65533;,&#65533;z&#65533;&#65533;b&#65533;&#65533;@&#65533;-r&#65533;_&#65533;I&&#65533;H>.&#65533;0&#65533;&#65533;3&#65533;&#65533;&#65533;4&#65533;J&#65533;m&#65533;&#65533;|&#65533;F&#65533;&#65533;q&#65533;8R&#65533;&#65533;&#65533;&#65533;,k:&#65533;&#65533;-&#65533;F/z0@`"&#65533;@I&#65533;&#65533;c&#65533;&#65533;1!IEJb&#65533;4&#65533;&#65533;'5IMPz&#65533;u0&#65533;&#65533;&#65533;&#65533;c&#65533;&#65533;=e_&#65533;&#65533;&#65533;X&#65533;&#65533;R&#65533;2&#65533;9&#65533;_/&#65533;H&#65533;@0Jk&#65533;|f&#65533;&#65533;&#65533;	,&D&#65533;y1gF&#65533;&#65533;&#788;&#65533;&#65533;*&#65533;&#65533;K^&#65533;&#65533;iK'&#65533;6&#409;&#268;&#65533;&#65533;&#65533;f&#65533;&#65533;&#65533;~&#65533;&#533;&#65533;L'&#65533;f&#65533;v&
&#65533;&#65533;b\a&#65533;)&#975;&#65533;O?&#65533;lA&#65533;&#65533;&#65533;O~&#65533;&#65533;zh3&#65533;YEhb&#65533;&#65533;&#65533;B&#65533;&#65533;&#849;&#65533;&#1244;3&#65533;&#65533;stG&#65533;&#65533;&#65533;&#738;&#65533;L&#65533;&#65533;u2&#65533;&#65533;&#65533;<&#65533;X.&#65533;&#65533;:&#65533;Y0&#65533;&#65533;&#65533;SM&#65533;&#65533;~&#65533;|U?&#268;i2&#65533;j&#65533;MU&#65533;KZ&#65533;&#65533;M!&#65533;:&#65533;&#65533;+&#65533;&#65533;|&#65533;
&#65533;b&#65533;cT&#65533;&#65533;U&#1067;P&#477;&#65533;&#65533;^&#65533;3&#65533;&#65533;&#65533;T&#65533;BU&#65533;&#65130;.qYU&#65533;&#65533;r&#65533;&#65533;&#65533;ec6H&#65533;0$Rb&#65533;Y&#65533;:&#1230;p&#65533;sXd&#65533;&#1850;&#1271;&#65533;&#65533;]&#65533;&#65533;&#65533;&#65533;&#65533;p&#957;&#65533;&#1391;\`UI&#928;&#65533;V&#65533;&#65533;&#65533;&#65533;&#65533;&#65533;&#1457;:&#65533;-);&#65533;&#65533;&#65533;&#65533;2&#65533;&#65533;L&#65533;&#65533;\&#921;&#65533;&#65533;&#65533;&#65533;&#65533;hK{&#1694;&#65533;v&#65533;?mJ^q&#65533;&#65533;&#65533;&#65533;&#65533;&#65533;Uja&#65533;[&#65533;-L0&#65533;MV<&#65533;&#65533;&#65533;&#65533;B&#65533;/&#65533;D.&#65533;&#65533;K&#65533;b67&#65533;&#65533;)&#65533;g&#65533;F&#65533;N&#65533;&#65533;9&#65533;&#65533;&#65533;&#65533;&#65533;UFwA&#65533;&#65533;9&#65533;P&#65533;&#65533;]&#65533;&#65533;W&#65533;&#65533;u&#65533;y&#65533;&#1303;&#65533;2v&#65533; &#65533;&#65533;z&#65533;&#65533;&#65533;&#65533;QIt.~&#65533;{=&#65533;&#65533;E1&#65533;DK&#65533;0	 &#65533;&#65533;&#65533;	&#65533;,Jfw^cyQk&#65533;[&#65533;&#826757;&#65533;Ysn&#65533;	&#65533;&#65533;&#65533;5&#65533;UM&#1806;F&#65533;<^rE<&#65533;FR&#65533;OL1&#65533;!&#65533;e&#65533;X\0&&#65533;&#65533;&#65533;jc&#65533;&#1944;&#65533;&#65533;u&#65533;kq&#65533;&#65533;BX&#65533;z&#65533;&#65533;a)&#65533;I&#65533;&#65533;k&#65533;&#1182;&#65533;K&#65533;&#65533;&#65533;&#65533;r@I&#65533;&#65533;&#65533;x9c&#65533;&#65533;Z&#65533;&#65533;&#65533;_&#65533;&#696;&#65533;g&#65533;3l&#65533;l&#65533;#?8&#65533;C&#65533;py&#65533;&#65533;&#65533;&#65533;Z8&#65533;&#65533;&#65533;5&#65533;&#65533;&#65533;4&#1025;&&#65533;&#65533;&#938;bW/&#65533;&#65533;&#65533;v&#65533;G&#65533;h+~94&#65533;s4!]c&#65533;3&#65533;&#65533;	V&#65533;k&#65533;&#65533;cN&#242;f&#65533;&#65533;0&#65533;=&#65533;C&#65533;&#65533;Q&#65533;&#65533;Du&#65533;&#65533;s&#65533;i&#65533;?&#566;&#65533;&#65533;&#65533;&#65533;$ZI&#1463;&#65533;m&#65533;A.Op&#65533;&#65533;&#65533;&#65533;z&#65533;&#65533;
&#65533;]&#65533;&#65533;Ti&#65533;&#65533;&#65533;Fk&#65533;JR&#65533;k&#65533;&#65533;&#1614;&#65533;e&#65533;&#65533;,h&#65533;&#65533;&#65533;	_&#65533;&#65533;m&#65533;&#65533;&#65533;&#65533;&#65533;&#65533;1AV6&#65533;&#65533;&#65533;,&#65533;&#65533;g&#65533;q&#65533;&#65533;&#65533;#&#65533;&#65533;&#65533;&#65533;&#65533;6iy&#65533;&#65533;|&#887;&#65533;&#65533;&#65533;&#65533;e3;&#65533;?&#65533;#&#65533;i&#65533;p={t&#65533;&#65533;V&#65533;&#65533;&#65533;&#65533;&#65533;\&#65533;&#65533;V&#65533;&#65533;9&#65533;r&#65533;&#65533;&#65533;u&#65533;&#65533;MF&#65533;&#65533;5&#65533;ea&#65533;d&#65533;&#1755;&#1629;&#65533;9&#65533;&#65533;<&#65533;hs&#65533;X&#65533;&&#65533;=&#65533;a&#65533;s;&#9813;&#65533;&#65533;_&#65533;&#65533;&#65533;&#65533;&#65533;M&#65533;&#65533;&#65533;r&#65533;&#65533;&#65533;&#65533;&#38022;z&#1293;&#65533;B&#65533;,5&#65533;&#65533;
\&#65533;&#65533;Kk}&#65533;&#65533;+&#59468;&#65533;&#65533;&#65533;&#65533;&#65533;@";&#65533;&#65533;s$!&#38339;>&#65533;&#65533;&#65533;>&#65533;&#65533;&#65533;&#65533;&#65533;u&#1921;&#65533;wa&#65533;p&#65533;V&#65533;&#65533;KR&#65533;&#65533;&#65533;;&#65533;&#65533;O&#65533;&#65533;jN&#65533;&#65533;Mu&#65533;z&#65533;&#65533;&#65533;&#65533;&#65533;&#65533;k;&#65533;P<&#65533;&#65533;&#65533;&#65533;&#65533;&#65533;&#65533;&#65533;&#65533;7NG&#65533;w&#1247;&#65533;(&#65533;s&#65533;&#65533;&#65533;&#65533;&#65533;G_&#65533;&#470;&#65533;&#65533;Q}g&#65533;;>&#65533;{<&#65533;y&#65533;&#65533;&#65533;gj&#1330;`&#65533;\&#65533;&#65533;&#65533;&#65533;&#65533;I&#65533;&#65533;&#65533;f&#65533;7&#65533;&#65533;W&#65533;&#65533;&#65533;&#65533;&#65533;7&#65533;&#65533;x&#65533;4m&#65533;O&#65533;j&#65533;&#65533;&#65533;&#65533;Xt&#65533;&#65533;&#65533;&#65533;&#65533;&#65533;&#65533;&#30091;K&#65533;&#65533;H&#65533;&#65533;&#65533;&#65533;&#65533;&#65533;&#65533;6&#65533;&#65533;.&#65533;&#65533;o1&#65533;&#65533;@0&#65533;%	p&#65533;P&#65533;)&#65533;_p&#674;&#65533;r&#65533;X@&#65533;h&#65533;&#65533;4"&#51913;&#65533;&#65533;?O9&#65533;&#65533;@&#65533;&#65533;>&#65533;{&#65533;DP&#65533;E&#65533;&#65533;Q0W&#65533;a&#65533;
+&#65533;a&#65533;&#65533;&#65533;&&#65533;l=&#65533;&#65533;<G&#65533;&#65533;&#65533;&#65533;&#65533;&#65533;&#65533;&#65533;&#65533;&#65533;&#65533;&#65533;o&#65533;&#65533;/&#65533;J&#65533;&#65533;&#65533;&#65533;&#2608;
&#65533;P&#65533;&#65533;&#65533;&#65533;&#65533;P&#65533;_&#65533;&#65533;$&#65533;&#65533;.&#65533;&#65533;d!&#65533;&#65533;c&#65533;&#65533;&#65533;pB&#1360;y&#65533;&#65533;&#168;&#65533;&#65533;&#65533;	SD&#65533;&#65533;P&#65533;+
&#65533;&#65533;&#65533;0&#65533;pQ&#65533;P&#65533;iT&#65533;&#65533;y1&#65533;&#65533;'&#65533;S<Q&#65533;s$&#65533;&#65533;8&#65533;&#65533;&#65533;'E&#65533;&#65533;p&#65533;&#65533;&#65533;&#65533;&#65533;(&#65533;&#65533;,&#65533;0&#65533;&#65533;&#65533;&#65533;0_1&#1382;1&#65533;&#65533;c&#65533;&#65533;nk&#1105;rQ&#65533;&#65533;/P&#65533;&#65533;N\Z,A.g0&#65533;&#65533;&#65533;&#65533;6&#65533;=&#65533;-XnA1&#842;&#65533;	&#65533;&#1246;&#65533;&#65533;&#65533;X1x&#65533;qw&#65533;R&#65533;&#65533;&#65533;&#65533;&#65533;"&#65533;&#65533;1'&#65533;x&#65533;!7&#65533;[/&#65533;&#65533;q&#65533;q&#65533;&#65533;qw&#65533;1N&#65533;q&#65533;&#65533;&#65533;	&#65533;&#65533;&#65533;&#65533; &#65533;&#65533;O&#65533; &#65533;&#65533;%W&#65533;b &#65533;4&#65533;&#65533;&#65533;&#65533;&&#65533;&#65533;&#65533;D&#65533;&#65533;&#65533;&#65533;&#65533;&#65533;&#65533;&#65533;&#65533;.&#65533;Q=2&#65533;&#1115;&#65533;&#65533;G&#65533;&#65533;*U2%_&#65533;%&#65533;&#65533;*1&]j&#710;Oo740"&#65533;O'&#65533;Lz&#65533;&#65533;$&#65533;&#65533;&#65533;t$&#65533;pEq&#65533;R&#65533;&#65533;&#65533;&#65533;R%R*&#65533;q &#65533;&#65533;/_&#65533;5&#65533;&#65533;&#65533;&#65533;+I&#65533;Jp&#65533;&#65533;&#65533;&#65533;&#65533;&#65533;&#65533;,&#65533;&#65533;"&#1138;&#65533;r-&#65533;&#65533;-&#65533;0)&#65533;2&#65533;&#65533;)I2&#65533;r/1/&#65533;&#65533;%&#65533;rrh&#65533;%&#65533;&#65533;&#65533;&#65533;&#65533; 2&#1124;&#65533;,IE5[31cS6&#65533;&#65533;-O.&#65533;422&#65533;&#65533;-&#65533;&#65533;-C1.qS&#65533;&#65533;235s*&#65533;Rj&#65533;&#65533;3?4E&#65533;4G&#65533;4&#65533;&#65533;&#65533;,&#65533;&#65533;k&#65533;&#65533;&#65533;&#65533;1+6g&#65533;&#65533;&#65533;&&#65533;&#65533;"0$1&#65533;&#65533;7W&#65533;&#65533;&#65533;&#65533;ls<S&#246195;&#65533;&#65533;&#65533;8=&#65533;>?&#65533;9&#65533;?&#65533;&OS:&#65533;3&#65533;&#269;5&#65533;&#65533;
&#65533;0&#65533;S;&#65533;S1&#65533;&#65533;,&#65533;&#65533;&#65533;b&#65533;<&#755;=ji7&#65533;Sv&#65533;&#65533;7&#65533;&#65533;=&#65533;>P>9&#65533;8&#65533;&#65533;>&#65533;S?&#65533;3&#65533;5&#65533;&#65533;?c&#65533;&#65533;&#689;@t,[AT&#65533;hE<&#65533;&#65533;2cB&#65533;bB&#65533;c&#65533;&#1171;FQ&#65533;6147&#65533;8&#65533;&#65533;C&#65533;&#65533;>=&#65533;*E&#65533;I&#65533;&#65533;D&#65533;&#65533;d&#65533;:&#65533;&#65533;;a&#65533;J4F!DA&#65533;&#65533;l&#65533;&#65533;&#65533;&#65533;SC5LBw&#65533;GY	(&#65533;&#688;.&#65533;&#136;&#65533;H&#65533;&#65533;$&#65533;4I&#65533;CaqD&#65533;&#65533;Ie&#65533;?y&#65533;&#65533;&#65533;"&#65533;5&#65533;P_K&#65533;-&#65533;F&#65533;&#65533;&#404;L&#65533;o&#486;NM&#65533;4C&#65533;&#65533;&#65533;&#65533;R&#65533;tNAt4&#65533;N&#65533;O1K{&#65533;Q&#65533;&#65533; &#65533;E	5AK&#65533;TE&#65533;KalU&#65533;&#65533;P!uHM&#65533;&#65533;"&#65533;()T(&#65533;&#65533;PcUR&#1780;R&#65533;4N/N&#65533;rS9O&#65533;&#65533;S1P:&#65533;TMuPQ&#65533;Y&#65533;&#65533;b&#65533;Ua57&#65533;&#65533;Y&#65533;&#65533;
&#65533;u2&#65533;rZ&#65533;2RwuV&#65533;u{&#65533;R&#65533;5XYrX&#65533;G&#65533;&#65533;] `&#65533;br&#65533;&#65533;&#65533;Y&#65533;&#65533;T&#65533;&#65533;^&#65533;u&#1548;1&#65533;&#65533;/y&#65533;&#65533;1me=&#65533;[&#65533;&#65533;&#65533;&#437;$&#65533;&#65533;\I&#65533;T]K&#65533;]&#65533;ub;5^&#65533;u&#65533;F5_7vfS9Pm&#65533;&#65533;3	EV`&#65533;)
WsUW&#65533;&#65533;$&#65533;ta&#65533;a&#65533;&#65533;a&#65533;&#65533;9%&#65533;b)vbg&#65533;&#65533;&#65533;&#65533;de&#65533;^&#65533;&#65533;h&#65533;V1&#65533;O
&#65533;aqT\&#65533;&#65533;l&#65533;`5&#65533;=&#65533;f&#65533;&#65533;&#65533;(Ofg&#65533;f&#65533;&#65533;&#65533;04!&#65533;Xwv&#65533;&#65533;^QT,&#65533;E&#65533;&#65533;h&#65533;Z&#65533;&#65533;m@n&#65533;n&#65533;5H;&#65533;i74\&#65533;D>'e&#65533;m&#65533;e&#65533;vM_VVk&#65533;&#65533;&#65533;M&#65533;59&#65533;&#65533;&#65533;&#65533;6uV&#1909;l+&#1515;&#65533;&#65533;j0&#65533;@&#1814;s&#65533;VK1&#65533;n?W_&#65533;&#65533;tK&#65533;i&#65533;T&#65533;Veg&#65533;Q[&#65533;eQ&#65533;&#65533;0tNq&#65533;&#65533;qorsVr&#65533;&#65533;w-&#65533;&#65533;&#65533;&#65533;&#65533;3Z&#65533;ul&#65533;q1;&#65533;^MWyO&#65533;(&#65533;&#65533;w&#65533;6j&#65533;&#65533;
&#65533;Od&#65533;v&#65533;TaK&#65533;fqwWl&#1397;w&#65533;w&#65533;&#65533;w&#65533;6m&#65533;y&#65533;7nE7t&#65533;&#65533;n&#65533;`0&#65533;wOH&#65533;-&#65533;&#65533;&#65533;VGW&#65533;&#65533;j&#65533;_&#65533;&#65533;z5s&#65533;&#65533;wq&#65533;9&#65533;7SuWg&#65533;W|&#65533;Qs7&#65533;my&#65533;x&#65533;t=#&#65533;&#65533;&#65533;&#65533;&#65533;~Y&#65533;V&#65533;Wz&#65533;&#65533;j1&#65533;p&#65533;Gv&#65533;q8I&#65533;W&#65533;&#65533;#DG&#65533;w&#65533;r3&#65533;&#65533;m&#65533;m#&#65533;&#65533;&#65533;#V&#65533;}&#742;}&#1495;&#65533;'8i&#65533;&#65533;_&#65533;jU<&#65533;wz&#65533;&#65533;`A8&#65533;&#65533;&#65533;&#65533;v&#1476;&#65533;&#65533;CTz&#1413;&#65533;&#65533;&#65533;YT&#65533;&#65533;&#65533;fX&#65533;&#65533;&#65533;&#65533;&#65533;&#65533;x;&#65533;}K&#65533;&#65533;.&#65533;[=&#65533;p58&#65533;5&#65533;&#65533;xp&#65533;x&#65533;&&#65533;&#65533;&#65533;\W&#65533;N&#65533;7&#65533;&#215;&#65533;&#65533;&#65533;0&#65533;,&#65533;sd&#65533;p&#65533;{&#1548;9&#65533;&#65533;U&#65533;o&#65533;w&#65533;5&#65533;&#65533;&#1032;&#65533;&#65533;B&#65533;u	w&#65533;"9	&#65533;C&#65533;&#65533;x&#65533;&#65533;&#65533;&#65533;&#65533;&#65533;&#65533;&#1611;&#65533;&#65533;&#65533;&#65533;h}&#65533;&#65533;yX&#65533;_y&#65533;&#65533;&#65533;&#65533;C8&#63630;&#1939;&#65533;&#65533;&#65533;L+&#1618;G&#65533;&#65533;&#65533;S&#65533;&#65533;&#65533;&#65533;M&#65533;fm&#65533;{CY&#65533;&#65533;r_&#65533;&#65533;3&#65533;;O&#65533;&#65533;S&#65533;A&#65533;&#65533;6&#65533;m&#1233;&#65533;W&#65533;&#65533;&#65533;&#65533;{&#1623;19a&#65533;x&#65533;n&#65533;
&#65533;&#65533;>&#65533;&#65533;9&#65533;!]&#65533;twy&#65533;]&#30302;&#65533;&#65533;&#65533;R&#65533;`&#65533;&#65533;&#65533;&#65533;&#65533;8&#65533;;&#65533;QA&#65533;&#65533;ky-&#65533;#&#65533;&#65533;&#65533;&#65533;M&#65533;&#54300;&#65533;w&#65533;d7&#65533;&#65533;Jx2&#65533;&#65533;&#65533;&#65533;&#65533;9b&#15961;;&#65533;&#65533;&#1196;&#65533;&#65533;&#65533;&#65533;xYm&#65533;&#65533;Yn]&#65533;ssG&#65533;bI&#65533;v&#65533;&#65533;7L&#65533;{&#1273;&#65533;&#65533;&#65533;&#65533;h&#65533;5&#65533;&#65533;=:|&#65533;&#65533;&#65533;O&#65533;M&#65533;&#65533;&#65533;&#65533;ay~&#65533;&#65533;&#65533;&#65533;&#65533;bz&#65533;&#65533;&#65533;&#65533;&#65533;yg6&#65533;&#65533;&#65533;Q,&#65533;&#65533;sW&#65533;wZr&#65533;&#65533;&#65533;&#65533;&#65533;Q&#65533;l&#65533;&#703;&#65533;&#65533;j&#65533;I&#65533;&#65533;&#65533;&#65533;}9&#65533;&#65533;t&#65533;&#65533;&#65533;V&#65533;&#65533;}~l&#65533;i{&#65533;&#65533;v&#65533;Q1&#65533;sz&#65533;-7&#65533;&#65533;&#65533;}&#65533;&#65533;&#65533;&#65533;&#65533;{x&#65533;&#65533;H&#65533;&#65533;&#65533;Z&#65533;Y9&#65533;&#65533;z)&#65533;zB&#65533;&#65533;&#65533;&#65533;f&#65533;&#65533;&#65533;&#65533;Mw&#65533;&#65533;+x&#65533;&#65533;;&#65533;&#65533;&#65533;T&#65533;:
[&#65533;&#65533;&#65533;&#65533;&#65533;&#65533;'&#65533;&#65533;&#65533;A&#65533;&#65533;5&#65533;&#65533;X&#65533;&#65533;x&#65533;&#65533;&#691;&#65533;w&#65533;K&#65533;&#65533;G&#1747;&#65533;qO;&#65533;'&#65533;&#65533;W&#65533;Z&#1781;&#65533;&#65533;j
(&#65533;[&#65533;Lc!Cz&#65533;&#65533;R&#65533;s&#65533;&#65533;U&#65533;&#65533;&#65533;v&#65533;y&#65533;W&#65533;&#65533;&#65533;&#65533;&#65533;A[&#65533;&#65533;Z&#65533;&#1524;&#65533;&#65533;S&#65533;&#65533;&#65533;{&#65533;&#65533;:&#65533;&#65533;&#65533;&#65533;&#65533;j&#65533;g8&#65533;KZ&#65533;&#65533;&#1522;&#65533;z&#65533;mT&#65533;'~s&#65533;&#65533;:k&#65533;&#65533;&#65533;&#65533;&#65533;&#65533;?&#65533;Z&#65533;3\&#65533;&#65533;&#65533;&#65533;&#65533;&#65533; &#666;&#65533;p&#65533;&#65533;&#65533;&#65533;&#65533;&#65533;&#65533;&#65533;&#65533;nK&#65533;&#65533;Z&#65533;&#65533;&#65533;&#65533;!&#65533;&#65533;&#65533;&#65533;+&#65533;&#65533;&#65533;&#65533;U&#65533;&#65533;5&#65533;&#431;{I&#65533;I&#65533;&#65533;Y&#65533;1@&#65533;&#65533;x&#65533;E&#65533;x'ox&#65533;&#635;&#65533;&#65533;u$&#65533;	.&#65533;&#65533;-&#65533;&#65533;Z&#65533;&#65533;_&#65533;&#65533;)&#1816;&#65533;&#65533;r&#65533;&#65533;&#65533;&#65533;&#65533;&#65533;&#65533;4s\&#65533;&#65533;\bx&#65533;IdR"r0K&#65533;&#65533;G&#65533;&#65533;&#65533;&#65533;&#65533;;&#65533;Y&#65533;&#65533;&#65533;bC&#65533;&#725;3&#65533;&#65533;&#1835;k&#497;;&#65533;m|y&#65533;&#65533;&#65533;&#65533;&#65533;!&#65533;&#65533;&#855;&#65533;&#65533;i&#65533;z|&#65533;&#65533;Z&#65533;&#65533;&#65533;c<&#65533;e&#65533;&#65533;&#65533;\&#65533;&#65533;&#65533;&#65533;&#65533;&#65533;&#65533;&#65533;&#65533;}&#65533;K&#65533;<&#65533;=&#1365;|&#65533;&#65533;&#65533;[6&#65533;%&#65533;&#65533;&#65533;;&#177;:&#65533;A&#65533;k&#65533;5&#65533;&#630;&#65533;;&#65533;&#65533;}&#65533;E&#65533;&#65533;&#1743;@&#65533;&#65533;;&#65533;gZ&#65533;e}&#65533;&#65533;W&#65533;+&#65533;&#65533;&#65533;&#65533;&#65533;&#65533;1&#65533;g&#65533;&#65533;&#65533;{&#65533;&#1495;&#65533;<&#65533;&#65533;&#65533;A&#65533;P&#65533;&#65533;[&#65533;&#65533;Ud&#65533;}&#65533;Z,&#65533;&#65533;&#458;;&#65533;&#65533;&#65533;&#1441;&#65533;&#65533;O&#65533;{ly&#65533;&#1011;&#65533;&#65533;9`&#65533;&#65533;S&#65533;+&#65533;\&#65533;&#477;&#65533;M<&#65533;)&#65533;&#65533;&#377;&#65533;|&#65533;&#65533;&#65533;>&#1951;6&#1703;&#65533;&#65533;s&#65533;N&#65533;&#2027;;&#65533;&#65533;&#65533;&#65533;;&#65533;&#65533;?&#65533;&#65533;4E&#65533;&#65533;&#65533;	&#65533;&#65533;q{c&#65533;~&#65533;0~&#65533;&#65533;&#1631;]&#65533;'^)&#65533;-&#65533;&#65533;&#65533;&#65533;&#65533;7^&#65533;a&#65533;&#65533;A&#65533;&#65533;G}&#19781;&#65533;&#65533;&#65533;&#65533;&#1731;U&#65533;&#490;&#65533;0&#65533;&#65533;&#65533;&#65533;o}&#65533;&#65533;&#65533;&#65533;&#65533;&#65533;s^&#65533;w&#65533;&#65533;~&#65533;}&#65533;&#65533;&#765;&#65533;&#65533;&#65533;_&#65533;&#65533;&#65533;&#65533;&#65533;&#65533;&#65533;&#65533;i&#65533;&#65533;&#65533;&#65533;&#65533;pz&#65533;;&#65533;&#65533;&#65533;5&#65533;7&#65533;9&#65533;&#65533;^O&#65533;9&#65533;&#65533;K&#65533;&#65533;>&#65533;&#65533;&#65533;&#65533;?&#65533;&#65533;&#65533;~&#65533;&#65533;~.&#65533;~&#65533;c<l&#65533;~k&#65533;~&#65533;q&#65533;&#65533;&#65533;&#65533;&#65533;&#65533;&#65533;;&#65533;LU7&#65533;&#1583;9&#65533;&#65533;&#65533;T!X<&#65533;O_&#65533;&#65533;^&#65533;&#65533;&#65533;/&#65533;q&#65533;&#1920;&#65533;^&#1515;&#65533;&#65533;&#65533;&#65533;&#65533;-&#65533;&#65533;B&#65533;&#65533;&#65533;]s&#65533;A&#65533;&#65533;E&#65533;m&#65533;9&#65533;&#65533;&#65533;	&#65533;&#65533;?&#65533;&#65533;&#65533;|	Q&#65533;&#65533;S&#65533;7&#65533;&#65533;i&#65533;&#65533;&#65533;Z&#65533;&#65533;&#65533;o&#65533;&#65533;?&#65533;y&#65533;&#65533;+U&#65533;&#65533;&#65533;_&#275;&#65533;&#65533;&#65533;_&#65533;&#65533;&#65533;}&#65533;&#65533;&#65533;&#65533;&#65533;&#65533;j&#65533;&#65533;&#65533;&#65533;&#65533;&#65533;&#65533;{&#65533;&#65533;&#65533;&#65533;&#65533;&#65533;3&#65533;&#65533;&#65533;@&#65533;&#65533;&#65533;&#65533;&#65533;y&#65533;&#65533;&#65533;&#1503;&#65533;&#65533;&#65533;&#65533;!&#65533;
&#65533;,&#65533;h&#65533;!(  #!( ! !!"$#$*%('&'0&(,&)0(&+('1)*-+,2-/8-0/.05.180.50/801424;58>67@69@86@87?89>:<C<>H=@F>AI@?H@AFBDLEFPEHNFIQHIOJLTLNXMPVNQYPQWRT\SV`TX^UYaY\d[^i\`f]aj^bp`dmcfpehoejsglxhluinylr|nt&#65533;pt~qv&#65533;ty&#65533;v{&#65533;x|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559;&#65533;&#432;&#65533;&#369;&#65533;&#65533;&#65533;&#65533;&#562;&#65533;&#436;&#65533;&#65533;&#65533;&#65533;&#694;&#65533;&#1078;&#65533;&#951;&#65533;&#1080;&#65533;&#888;&#65533;&#1081;&#65533;&#378;&#65533;&#890;&#65533;&#1084;&#65533;&#510;&#65533;&#1471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Q&#65533;$&#65533;&#65533;&#65533;&#65533;*4&#560;&#65533;&#197;#J&#65533;8&#65533;R&#331;3n&#65533;&#561;&#65533;&#462;C&#65533;&#65533;x&#65533;&#65533;BE(S&\	q&#65533;&#727;0c&#668;I&#65533;&#65533;M&#65533;K&#65533;4&#65533;&#65533;&#65533;O&#65533;?	J&#65533;!P&#65533;A}&#65533;&#65533;&#308;&#65533;&#1255;P-J&#65533;Jui&#1323;&#65533;&#65533;j&#65533;&#65533;U+&#394;]&#202;&#65533;:&#65533;d&#65533;N&#618;]&#758;&#65533;[&#65533;p&#1246;U*w&#65533;]&#65533;x&#65533;&#1421;&#65533;&#65533;oU&#65533;&#65533;&#65533;
&#65533;K&#65533;&#65533;&#65533;Y^
|&#65533;&#65533;&#65533;&#464;&#65533;6&#65533;<Y&#65533;&#65533;&#65533;t&#65533;F&#65533;&#793;T&#65533;&#987;9W<&#65533;&#1651;&#65533;&#65533;bQ&#65533;^&#65533;&#65533;k&#65533;kI&#65533;&#65533;-&#65533;6S&#1628;x&#65533;-&#65533;&#65533;'o&#793;w&#65533;&#65533;Z&#65533;&#65533;&#65533;&#339;&#65533;.&#380;&#65533;j&#1163;)&#65533;&#65533;&#65533;9qP&#65533;&#65533;Z&#2030;&#65533;:q&#65533;&#65533;&#65533;&#65533;&#65533;<&#65533;&#65533;&#1971;s&#65533;~y{&#65533;\&#65533;&#65533;/&#65533;&#65533;&#65533;z&#65533;&#65533;&#65533;G&#65533;?&#65533;f&#65533;&#65533;&#65533;w&#1920;h`&#60743;&#65533;|
6&#65533; &#65533;1&#538;&#65533;&#65533;&#65533;&#65533;}f&#65533;&#65533;&#65533;A&#65533;t "&#65533;&#65533;w&#65533;x`t"&#65533;G&#65533;,&#65533;&#65533;&#65533;z/"w&#652;4&#65533;h&#65533;&#392;&#654;<&#65533;tp&#65533;&#545;&#65533;D&#65533;&#65533;1E&#65533;8"&#65533;*&#65533;&#65533;&#65533;PJ&#65533;&#65533;7Ri&#65533;Xfy&#65533;QN&#65533;%&#65533;i&#1552;I&#65533;bd&#65533;2F&#65533;&#65533;g;&#65533;&#65533;&#65533;p&#65533;w&#65533;t&#65533;&#65533;%&#65533;x~&#65533;&#65533;|&#65533;yg&#65533;Z&#65533;T&#65533;&#65533;Y&#30661;2&#65533;[Il&#65533;)&#65533;&#65533;qF*&#1673;&#65533;$
&#65533;&#65533;f&#65533;&#39324;v&#672;&#65533;&#65533;&#65533;*&#65533;U&#65533;j&#65533;&#65533;R&#65533;e&#65533;j&#65533;&#65533;1&#65533;&#65533;&#26245;>"&#65533;&#65533;Jj&#65533;&#65533;&#65533;&#65533;z&#65533;&#65533;&#65533;+&#65533;&#266;Z&#52351;&K%,&#65533;6&#65533;,*&#65533;&#65533;%f&#65533;&#65533;&#65533;&#65533;&#65533;&#65533;v&#65533;
&#65533;&#65533;b&#1763;&#65533;&#65533;&#65533;&#65533;k&#65533;&#1686;&#65533;'&#65533;&#65533;&#65533;&#65533;&#65533;&#65533;&#65533;&#65533;&#65533;*{.&#65533;&#65533;&#65533;6&#65533;&#1866;&#47956;}FK&#65533;N&#65533;&#65533;;&#65533;&#65533;&#65533;&#65533;&#65533;&#65533;-&#65533;&#65533;6&#65533;&#65533;&#65533;G&#814;,SR&#65533;&#65533;&#65533;&#65533;&#65533;&#65533;&#65533;&#65533;&#65533;E-&#65533;&#65533;
&#65533;m&#65533;&#65533;&#65533;\&#65533;&#65533;(&#65533;	&#65533;Xr&#65533;r&#65533;&#65533;l&#65533;&#65533;4&#65533;\&#65533;&#65533;8&#65533;3&#65533;m&#65533;&#65533;&#65533;&#65533;X&#65533;&#65533;&#65533;,m&#65533;&#65533;&#65533;&#65533;&#65533;d&#65533;&#65533;&#65533;&#65533;P&#65533;&#1187;&#65533;T&#65533;r&#65533;&#65533;VW&#65533;&#65533;&#65533;;&#1909;&#65533;&#65533;P&#65533;&#65533;vD&#65533;=&#65533;&#65533;Z	&#65533;t&#65533;k&#65533;&#65533;c&#65533;p&#65533;m&#65533;&#65533;Xg=&#65533;&#65533;t&#65533;&#65533;w&#65533;a&#65533;&#65533;&#65533;7&#65533;/S&#65533;f+&#65533;v&#65533;%&#65533;8&#65533;m/&#869;&#1808;G&#65533;&#65533;&#2004;Wn&#65533;&#65533;c&#65533;9&#1491;K&#65533;9&#65533;Y&#65533;]5&#65533;&.-&#65533;&#65533;&#65533;&#65533;&#6514;&#65533;&#8451;&#65533;&#65533;&#65533;on&#65533;&#65533;&#65533;&#65533;&#65533;&#61187;~5&#65533;&#65533;&#1449;&#65533;&#65533;6&#65533;&#65533;&#65533;&#65533;&#65533;&#65533;&#65533;&#65533;&#391;p&#1717;K&#65533;&#65533;&#65533;&#65533;Wo}&#65533;&#65533;_:,a&#65533;&#65533;&#65533;&#65533;&#1038;&#65533; &#65533;&#60862;|&#65533;&#65533;&#65533;4&#1037231;&#65533;&#65533;&#65533;&#65533;/&#65533;&#65533;&#65533;&#65533;]&#65533;&#65533;&#65533;&#65533;?}&#65533;&#1983;&#65533;&#65533;&#65533;&#65533;k&#1463;&#65533;&#65533;&#65533;&#65533;|&#65533;K&#65533;&#65533;N&#65533;&#65533;&#65533;&#65533;q&#797;&#65533;&&#65533;?[D&#65533;&#65533;&#65533;&#160;&#65533;&#65533;&#65533;&#65533;1u&#65533;&#65533;H&#65533;&#65533;&#65533;n&#65533;\&#65533;-&#65533;5&#1954;&#65533;&#65533;&#65533;+8C&#65533;&#65533;&#65533;&#65533;k&#65533;Ax&#65533;&#65533;-&#65533;@,!&#65533;&#65533;N0B&#65533;|&#65533;z&#65533;&#65533;&#65533;&#65533;&&#65533;&#65533;&#65533;P&#65533;b&#65533;H&#65533;*&#65533;&#65533;J&#65533;b&#65533;&#65533;D&#65533;&#65533;n&#65533;&#65533;&#65533;H&#65533;&#65533;	~.t"&#65533;&#65533;F)&#65533;&#65533;&#65533;&#1058;&#65533;E4&#65533;O't&#65533;&#65533;&#65533;&&#65533;&#65533;&#65533;&#65533;"&#65533;&#65533;&#744;-O&#65533;f VS&#65533;"	&#65533;F:&#65533;&#65533;O&#65533;'&#65533;&#65533;J&#65533;&#65533;vq&#804;&5&#65533;K&#65533;&#65533;&#65533;z&#65533;=&#65533;9&#65533;Em&#65533;$;&#65533;N*&#65533;HH&#65533;&#1173;&#65533;|e&#65533;$I&#65533;ZZ&#65533;&#65533;$&#65533;GKR&#1167;R#&#65533;/&#65533;(1&#65533;j&#65533;<&#65533;Vv&#65533;&#65533;cc&#65533;&#65533;&#65533;4&#65533;	KjR&#65533;&#65533;&#65533;&#65533;fq&#65533;&#65533;4n&#65533;&#65533;&#65533;tI&#65533;a&#65533;&#65533;&#65533;&#1940;c&#65533;&#65533;Ev&sO&#65533;i&#65533;1&#65533;MkZ&#1054;&#65533;&#65533;'&#65533;&#65533;&#65533;Mt&#65533;&#1247;&#65533;(9
P&#65533;&#65533;&#65533;{&#65533;+&#65533;-&#65533;&#65533;&#65533;}&#65533;=&#65533;$
b&#65533;W&#32921;&#65533;&#808;F5:&#65533;~zT&#65533; 5&#65533;@GJR&#65533;$&#65533;"=gHU
&#790;&#65533;T&#65533;\&#65533;&#65533;$,J&#65533;&#65533;&#65533;&#873;N?&#65533;&#65533;&&#65533;&#65533;&#65533;,&#65533;&#65533;bT&#65533;&#65533;4&#65533;F&#65533;&#65533;#&#65533;&#65533;&#1047;&#1257;Mu&#65533;pa&#65533;N&#65533;&#166;Wl&#65533;/&#65533;&#65533;&#65533;&#65533;&#65533;_&#65533;)P&#65533;J&#65533;6VS&#65533;&#65533;&#65533;aR}&#65533;&#885;Rr&#65533;,&#65533;jTG8&#65533;&#65533;&#65533;&#65533;&#65533;F1&#65533;&#65533;&#65533;^&#65533;*XK&#1585;&#65533;T&#65533;p&#65533;#Z&#65533;&#65533;i&6&#65533;n&#65533;,Y&#65533;)&#1511;&#65533;r&#65533;r&#65533;&#65533;^&#65533;Z]&#65533;E &#65533;&#65533;!&#65533;&#65533;G&#65533;&#65533;&#65533;M-ckX7&#65533;&#65533;&#65533;E&#65533;&#65533;jY&#1789;&#65533;&#65533;&#65533;&#65533;&#1564;,[&#65533;jT&#65533;&#65533;&#65533;&#65533;&#65533;&#65533;&#65533;f&#1289;W&#65533;4l&#65533;&#65533;&#65533;r&#65533;+&#65533;&#65533;&#65533;&#65533;&#65533;&#65533;&#65533;bt&#65533;&#65533;&#1441;&#65533;&#65533;&#65533;&#65533;&#65533;k&#65533;k]|&#65533;V&#65533;&#65533;&#65533;&#65533;&#65533;.&#65533;&#65533;S&#65533;4&#813;&#65533;.&#65533;qQ&#1258;&#65533;&#65533;&#65533;e&#65533;|&#65533;K&#65533;&#65533;>&#65533;&#65533;&#1485;&#65533;|&#65533;[&#338;&#65533;&#1406;&#65533;&#65533;e&#65533;2&#65533;&#65533;&W&#65533;&#65533;&#65533;&#65533;<&#65533;&#65533;&#65533;&#695;&#65533;&#65533;&#65533;0&#65533;%,a&#65533;&#65533;&#65533;&#65533;&#65533;&#65533;&#65533;v)g&#65533;M&#65533;&#65533;0&#65533;G|&#65533;N&#65533;&#65533;(N1&#65533;&#65533;k&#65533;&#65533;8&#65533;-pog&#65533;X&#1240;&#65533;6'qq;	&#65533;:&#65533;#f&#65533;&#65533;&#65533;&#65533;&#65533;Zy&#65533;*6r&#65533;&#65533;&#65533;dC&#65533;&#65533;&#65533;p&#65533;s&#65533;#C&#65533;&#65533;&#65533;?f&#65533;z&#65533;6d"&#65533;&#65533;LV&#65533;`s&#65533;2O&#65533;&#65533;5&#65533;&#65533;&#65533;&#65533;kZ&#65533;6&#65533;&#65533;&#65533;&#65533;2&#65533;&#65533;&#65533;@"&#65533;|U." a&#65533;.&#65533;&#65533;&#65533;J&#65533;&#65533;&#65533;&#65533;Y&#65533;&#770;&#65533;o&#65533;e&#65533;SW&#1508;d&#65533;&#65533;p&#65533;E&#65533;&#559;h&#65533;)&#65533;g@/&#65533;&#1220;u&#65533;&#65533;&#65533;&#65533;&#65533;&#65533;&#1038;&#65533;&#65533;%&#65533;P:C&#65533;&#65533;&#65533;i&#65533;&#65533;&#65533;iNw&#65533;&#1217;&#65533;&#65533;w&#65533;k]&#65533;&#65533;&#1489;l&#65533;yRG&#65533;&#65533;&#65533;&#65533;&#65533;&#65533;;&#65533;&#65533;&#65533;&#185;l&#65533;&#65533;&#65533;&#65533;&#65533;&#65533;j&#65533;4Q&#65533;6&#65533;S&#65533;_Q&#65533;&#65533;<&#65533;nc&#65533;&#65533;&#65533;&#65533;.`&#65533;0&#64217;&#65533;e?lz&#960;&#65533;&#65533;`&#65533;-&#65533;&#65533;&#65533;{&#1791;&#439;&#65533;&#65533;]ja;&#65533;R&#65533;B#Z&#65533;&#65533;&#65533;t&#65533;~&#65533;&#65533;&#65533;_&#65533;H$<&#65533;&#65533;7&#65533;&#65533;M&#65533;&#65533;{&#1356;&#65533;&#65533;&#65533;&#65533;m&#65533;n&#65533;&#65533;&#65533;&#65533;7dY,&#65533;\"*&#65533;a&#65533;Jq&#65533;N"v&#65533;D&#65533;&#65533;&#65533;&#65533;&#65533;g"&#65533;&#65533;&#65533;&#65533;&#65533;&#65533;&#65533;&#65533;|&#65533;&#65533;&#65533;&#65533;&#65533;&#65533;&#65533;q&#65533;gr&#65533;&#65533;&#65533;xO&#65533;&#65533;&#65533;&#65533;O&#65533;:&#65533;&#65533;T&#65533;y&#65533;&#65533;t!&#65533;f"&#65533;[&#65533;&#65533;&#65533;&#65533;.&#65533;&#65533;&#65533;f&#503;&#959;&#65533;T&#65533;&#65533;&#65533;&#65533;W&#65533;@A>RK&#65533;!+&#65533;&#65533;&#65533;&#65533;w>&#65533;A&#65533;&#65533;&#65533;&#65533;p&#65533;Y&#65533;8;&#65533;&#2027;&#65533;&#65533;&#65533;&#65533;&#65533;E&#65533;&#65533;&#65533;&#65533;N&#65533;H&#65533;4&#1169;&#65533;E'&#65533;&#65533;R&#65533;2&#65533;$&#65533;}&#65533;&#65533;N&#65533;&#65533;&#65533;&#65533;&#65533;u&#1027;,&#65533;&#65533;	&#159;&#65533;!&#65533;iIj&#65533;&#65533;&#65533;&#65533;&#1937;a&#65533;&#65533;&#65533;'&#65533;&#65533;&#65533;&#65533;&#65533;&#65533;&#65533;&#65533;2/r&#65533;]&#65533;&#65533;g&#65533;&#65533;1&#65533;?&#65533;&#65533;&#65533;&#65533;&#65533;~&#65533;&#65533;&#65533;r&#65533;&#65533;&#65533;&#65533;&#65533;&#65533;&#65533;&#65533;&#65533;Z&#65533;&#65533;{&#65533;&#65533;&#65533;&#65533;}&#65533;&#65533;{&#65533;&#65533;&#65533;C&#65533;&#65533;&#65533;~F&#65533;&#65533;&#65533;&#65533;:&#65533;&#65533;&#65533;&#65533;&#65533;&#65533;&#65533;&#65533;&#65533;?_&#65533;&#65533;&#65533;>&#799;&#65533;p&#65533;c&#65533;&#65533;&#966;&#65533;~&#65533;G&#65533;&#65533;g&#65533;&#65533;&~&#65533;s[uU&#65533;t&#65533;
X~&#65533;4K&#65533;@K&#1110;O&#65533;T&#65533;&#65533;L&#65533;WJ&#65533;T,>RM&#65533;w&#65533;w&&#65533;(8*&#65533;}&#65533;
W&#65533;&#65533;wb018&#65533;x&#65533;&#65533;&#65533;9&#65533;&#65533;&#65533;&#65533;<&#65533;{?&#65533;~&#65533;&#65533;f&#65533;&#65533;v&#65533;ELs&#65533;1&#65533;B:&#65533;&#65533;gA&#65533;%&#65533;&#65533;R&#65533;&#65533;TX&#65533;&#65533;&#65533;z&#65533;Ws4&#65533;&#65533;2h&#65533;8&#65533;&#65533;`&#65533;e>(&#65533;dX&#65533;fGa8&#65533;jxm^&#65533;[F&#65533;0t3L&#65533;Bg!u&#65533;rP&#65533;&#65533;&#65533;&#65533;&#65533;&#65533;w&#65533;~8&#65533;U&#65533;&#65533;&#65533;pp&#65533;&#128;^p&#65533;&#65533;&#65533;&#65533;L\E{7&#65533;hh&#65533;&#65533;&#65533;&#65533;'&#65533;eH&#65533;Cg&#65533;@&#65533;&#65533;&#65533;&#65533;&#65533;&#65533;&#65533;&#65533;Yc#&#65533;!yk&#65533;h&#65533;$&#65533;&#65533;%&#65533;&#65533;&#65533;*H&#65533;&#65533;&#65533;X&#65533;&#65533;d&#65533;&#65533;&#65533;hk&#65533;&#65533;&#65533;&#65533;X&#65533;&#65533;&#1547;&#65533;x&#65533;&#65533;&#523;AH&#65533;&#65533;&#65533;Z&#65533;&#65533;x&#65533;dw&#65533;&#65533;&>&#65533;^&#65533;b&#65533;X&#65533;&#65533;&#65533;&#65533;&#65533;&#1544;&#65533;}&#65533;&#65533;&#65533;&#65533;&#65533;&#65533;&#65533;&#65533;,&#65533;	&#65533;sZx&#65533;&#600;&#65533;&#44558;&#65533;8&#65533;&#65533;&#65533;&#65533;&#65533;&#65533;}x|&#65533;'	&#65533;&#65533;&#65533;&#65533;^&#65533;h&#743;&#65533;&#65533;&#525;(&#1546;&#65533;&#65533;n&#65533;y&#65533;&#65533;&#65533;x`&#65533;%,Vu&#65533;&#65533;8&#65533;^H&#65533;y&#65533;&#65533;&#65533;U&#65533;&#65533;&#65533;&#65533;&#65533;&#65533;&#65533;&#65533;&#65533;8&#65533;$)&#65533;9&#65533;&#65533;H&#65533;l&#65533;&#65533;,&#65533;&#65533;r&#65533;&#65533;/&#1618;&#65533;\hd@&#65533;&#65533;&#65533;Y&#65533;&#65533;&#65533;<&#1619;>&#1614;&#65533;&#33693;&#524;w&#65533;&#65533;&#65533;W Y&#65533;'&#65533;&#65533;&#1752;&#65533;&#65533;w&#65533;K&#65533;&#65533;)&#65533;&#65533;1&#65533;Vy&#65533;2&#65533;&#65533;e@&#65533;6&#65533;&#65533;:&#65533;&#65533;&#65533;&#65533;&#65533;7bI&#65533;fy&#65533;?i&#65533;&#1991;&#65533;&#65533;&#65533;&#65533;n&#65533;{.&#273;x&#65533;&#65533;J&#596;&#65533;x&#65533;&#65533;&#65533;&#65533;R&#65533;SI&#65533;U&#65533;0&#65533;&#65533;&#65533;&#65533;&#65533;Z&#597;^&#65533;&#65533;h&#65533;&#65533;&#65533;&#65533;&#65533;e&#65533;&#65533;o&#1624;&#65533;&#65533;&#65533;&#65533;y&#65533;m&#65533;o&#65533;&#65533;U6)WC&#65533;&#65533;&#65533;&#65533;T7&#65533;&#65533;i&#65533;&#65533;Yy&#65533;&#65533;&#65533;&#1623;&#65533;)&#65533;&#65533;&#65533;&#65533;&#65533;Y&#65533;3&#65533;0&#65533;&#65533;&#65533;	&#65533;&#65533;)&#65533;&#65533;&#65533;&#65533;&#65533;&#603;&#65533;&#34557;	&#65533;&#65533;:&#65533;&#65533;<I&#65533;A&#65533;&#65533;7&#65533;&#65533;&#65533;&#65533;&#65533;&#65533;&#65533;z)&#65533;G&#65533;&#65533;&#65533;&#65533;&#602;&#65533;y&#65533;&#1562;1&#605;%Q&#65533;&#65533;&#65533;)&#65533;&#65533;Y&#65533;&#65533;&#65533;&#65533;&#65533;&#590;&#65533;&#65533;&#65533;&#65533;	&#65533;&#65533;&#65533;&#65533;&#65533;&#1624;m)&#65533;&#65533;&#65533;&#65533;&#65533;	&#65533;p&#65533;0&#65533;&#65533;&#583;&#65533;9&#65533;x)&#65533;z&#65533;Y&#65533;z&#65533;z&#65533;&#65533;&#65533;&#65533;h&#65533;&#65533;&#65533;&#65533;&#65533;9&#65533;&#65533;I&#65533;*&#65533;:&#65533;&#65533;W&#65533;	&#65533;&#65533;&#65533;&#1694; &#65533;&#65533;"Z&#65533;&#65533;9{&#65533;W&#65533;&#65533;@&#65533;&#65533;H&#65533;&#65533;&#610;&#65533;&#65533;|&#65533;&#65533;&#65533;&#65533;&#1620;4z&#65533;&#65533;&#65533;8&#65533;&#669;&#1699;>&#65533;&#65533;@&#65533;&#65533;&#65533;&#65533;&#480;&#5653;&#65533;&#65533;z&#65533;L&#1700;NJ&#65533;Z:&#65533;Tz&#65533;!z&#65533;U&#65533;&#65533;&#65533;&#65533;&#65533;6{&j&#65533;&#65533;	&#65533;f&#65533;&#65533;&#65533;>w&#65533;&#65533;%I&#65533;3&#65533;9&#65533;&w&#65533;&#65533;&#65533;*&#65533;tZ&#65533;Fz&#65533;V&#65533;&#65533;K&#65533;&#65533;|&#1703;PJ&#65533;\&#65533;&#65533;&#65533;)&#65533;X&#65533;&#65533;&#65533;&#65533;&#65533;_&#65533;&#65533;&#65533;}&#65533;&#65533;&#65533;c&#65533;
&#65533;.&#65533;&#65533;I&#65533;&#65533;&#65533;&#65533;&#65533;I&#65533;6&#678;&#65533;&#65533;&#65533;&#65533;'&#65533;wJ&#65533;v&#65533;&#65533;xZ&#65533;{&#43494;z&#65533;Qz&#65533;&#65533;&#65533;&#65533;&#65533;&#1706;&#65533;&#65533;&#65533;&#65533;&#39252;*&#65533;&#65533;&#674;d&#65533;&#65533;&#65533;i&#65533;&#65533;&#65533;kz&#65533;;&#65533;|&#65533;&#65533;&#65533;P9&#65533;>
&#65533;&#65533;&#65533;U&#65533;&#65533;&#65533;:&#65533;z&#65533;&#65533;j&#65533;&#65533;&#65533;N&#65533;&#65533;A&#65533;&#65533;z&#65533;&#65533;&#1697;&#65533;&#65533;&#65533;&#65533;Z&#65533;&#1946;&#65533;&#65533;j&#65533;&#65533;&#65533;+&#65533;&#65533;&#1225;zz&#65533;&#65533;:z&#65533;&&#65533;&#65533;&#1369;&#65533;&#65533;:<&#65533;&#65533;&#65533;&#65533;&#65533;J&#65533;&#65533;&#65533;&#65533;&#1002;[&#65533;&#65533;Lj&#65533;&#65533;&#65533;&#65533;&#673;[&#65533;_i&#65533;&#65533;&#65533;;&#65533;&#65533;&#65533;J&#65533;&#1755;[&#65533;&#65533;&#65533;&#65533;&#65533;&#65533;&#65533;&#65533;&#65533;&#65533;&#65533;&#1515;w&#65533;=:&#65533; {&#65533;&#65533;*&#65533;&#65533;zf0&#65533;}&#1711;&#65533;*&#65533;.&#1764;&#65533;`&#65533;&#65533;&#65533;	K&#65533;:&#65533;i&#65533;8K&#65533;6+&#65533;:9&#65533;={&#65533;&#65533;&#65533;&#65533;&#65533;&#65533;g&#65533;&#65533;&#65533;&#65533;&#65533;&#59031;k&#65533;"&#65533;M;&#65533;&#65533;&#65533;&#65533;&#65533;Y&#65533;3&#65533;&#65533;&#65533;&#65533;&#65533;a&#65533;&#65533;&#65533;&#65533;&#65533;X{&#65533;,&#1648;&#30259;&#746;b[&#65533;;&#1776;A&#435;&#65533;%O&#48132;&#65533;&#65533;:dv7&#65533;&#65533;&#65533;|n&#65533;&#65533;(&#65533;	&#65533;&#65533;&#1629;<&#65533;O&#65533;&#65533;*&#65533;&#65533;K&#65533;&#65533;[&#65533;W&#65533;&#65533;/&#1778;&#65533;&#1784;Y&#65533;~*O7&#65533;ck&#65533;&#65533;{&#65533;&#65533;[&#65533;&#65533;&#65533;&#65533;b&#65533;&#65533;7k&#65533;j[&#65533;&#65533;Z&#65533;1&#65533;4E[&#65533;&#65533;&#1649;&#65533;&#65533;zx&#65533;&#65533;&#65533;&#1719;P&#65533;Fj&#65533;&#65533;&#65533;&#65533;(&#1781;[&#1778;&#65533;[&#65533;\y&#65533;&#65533;*&#65533;@&#65533;&#65533;&#65533;;&#65533;&#65533;+&#65533;h&#65533;&#65533;&#65533;+&#65533;&#65533;&#1768;k&#1766;U&#1718;@[&#65533;&#65533;I&#65533;1z&#65533;&#762;&#1499;&#65533;M&#65533;&#65533;&#65533;*&#65533;&#65533;[&#65533;&#65533;&#65533;&#65533;&#65533;&#65533;&#65533;&#65533;&#763;hp&#65533;&#65533;&#757;&#65533;{&#65533;&#65533;&#65533;&#65533;&#65533;&#65533;&#65533;&#65533;[&#65533;&#65533;&#65533;&#361;&#65533;3k&#65533;m
&#65533;&#65533;&#65533;Dkp&#65533;v&#65533;&#65533;&#65533;g&#65533;&#64174;&#65533;&#65533;&#65533;&#65533;+&#65533;L&#65533;&#65533;&#65533;k&#65533;&#65533;&#65533;&#65533;&#65533;{&#65533;,&#65533;&#65533;&#65533;&#65533;&#65533;&#65533;&#65533;&#65533;&#65533;&#65533;&#65533;&#65533;&#65533;&#65533;&f1&#65533;k&#65533;z&#65533;&#65533;&#65533;&#65533;&#65533;J&#65533;	&#65533;&#65533;&#65533;0,&#65533;&#22264;&#1162;&#65533;&#28405;&#65533;&#1767;&#65533;&#65533;&#65533;@&#65533;&#65533;<&#65533;&#65533;&#65533;C&#65533;#&#65533;&#65533;&#65533;;&#65533;&#65533;k&#65533;&#65533;Y&#65533;&#65533;&#65533;&#65533;&#65533;,,&#65533;
L&#65533;4&#65533;&#65533;9&#65533;&#65533;>&#65533;:&#65533;&#65533;\&#740;&#65533;	&#65533;&#65533;&#65533;&#65533;AL&#65533;h<O!&#65533;&#65533;&#65533;+&#65533;&#65533;&#65533;&#395;&#65533;F\&#65533;pY&#65533;&#65533;&#65533;z&#65533;
j&#65533;3&#65533;&#65533;b&#65533;&#65533;&#65533;5l&#65533;.[&#65533;&#65533;<&#65533;&#65533;&#65533;K&#65533;A&#65533;&#65533;H&#65533;&#400;&#65533;K<&#65533;2&#65533;&#65533;r+&#65533;&#65533;{&#65533;"&#65533;&#65533;y&#65533;[&#65533;.|&#322;&#193;\&#649;H&#65533;&#65533;&#65533;&#65533;K&#65533;&#65533;x&#65533;8&#65533;&#560;l&#65533;=\&#65533;&#65533;\&#65533;o,&#632;L&#267;&#65533;&#65533;&#65533;&#65533;&#65533;Ei&#65533;&#809;&#65533;&#65533;&#65533;*&#65533;ZL&#65533;&#65533;|&#65533;&#65533;l&#65533;&#65533;y&#65533;&#65533;&#65533;&#65533;&#65533;&#1851;&#65533;&#65533;&#65533;&#65533;&#65533;&#65533;k&#65533; &#65533;&#65533;&#1676;&#65533;k\&#65533;&#65533;&#65533;#&#65533;&#65533;h)&#65533;&#65533;&#65533;l&#65533;::&#65533;c&#52198;&#65533;&#65533;0i&#65533;&#65533;&#65533;&#65533;6i&#560;\&#65533;&#65533;&#65533;&#65533;}z&#65533;&#65533;l&#65533;&#65533;&#65533;&#65533;&#65533;&#278;&#65533;U&#65533;&#65533;&#65533;&#65533;&#1799;&#65533;9&#65533;&#65533;i&#804;<&#65533;&#65533;L&#65533;&#65533;&#65533;&#65533;&#65533;&#1013;&#65533;&`l&#65533;[I&#881;&#65533;&#65533;&#65533;&#65533;&#65533;&#65533;&#65533;&#65533;&#65533; &#65533;&#65533;/Ze]&#65533;&#65533;&#65533;&#65533;&#65533;&#65533;&#65533;&#1979;&#65533;&#65533;&#65533;&#65533;.&#65533;&#65533;&#65533;&#65533;&#65533;&#65533;&#65533;\&#65533;&#65533;&#65533;&#65533;&#65533;&#65533;&#65533;m&#65533;>M&#276;&#1663;%]&#65533;&#65533;&#65533;&#65533;&#300;&#1063;|&#65533;1&#65533;&#65533;O
&#65533;p&#65533;&#1139;&#65533;&#65533;3m&#65533;&#65533;z&#65533;&#65533;&#65533;&#1289;&#65533;&#65533;<&#65533;&#65533;?&#65533;&#65533;b&#65533;&#65533;&#65533;&#65533;CM&#65533;Em&#65533;H&#65533;&#65533;&#65533;&#65533;&#65533;j&#65533;&#65533;XM&#65533;&#65533;S&#65533;5}&#65533;tm&#1406;&#65533;&#65533;:&#65533;&#65533;[&#65533;&#65533;^&#65533;&#65533;&#65533;&#65533;)&#65533;&#65533;L&#65533;uy&#65533;f}&#65533;&#65533;&#65533;=Kl&#65533;&#65533;0&#65533;&#65533;&#65533;&#65533;8&#65533;&#65533;e@&#1006;,&#65533;v&#65533;&#65533;m&#853;Z&#65533;&#65533;}M&#65533;&#65533;\&#65533;&#65533;L&#65533;k&#65533;]*&#65533;a&#65533;&#65533;g&#65533;em&#65533;&#65533;,&#65533;}<&#65533;&#65533;K&#65533;o&#65533;&#1563;&#65533;&#65533;]&#65533;&#65533;S&#65533;&#65533;&#65533;;&#65533;u&#65533;&#65533;&#65533;l&#65533;_&#65533;&#65533;&#65533;&#65533;&#65533;&#65533;@&#65533;&#65533;&#1758;&#65533;&#65533;&#65533;b#&#65533;d&#65533;&#1671;&#65533;&#65533;&#65533;&#65533;&#65533;[&#65533;P}&#65533;&#65533;-&#65533;]&#65533;&#65533;.&#65533;&#1754;&#65533;&#65533;&#65533;,&#862;&#65533;&#996;&#65533;&#65533;\&#65533; &#65533;&#65533;&#65533;m5M&#65533;&#65533;&#65533;9&#65533;&#65533;]&#65533;&#746;&#65533;r&#65533;&#65533;N&#65533;&#65533;mJ&#65533;&#65533;&#65533;&#65533;&#65533;&#65533;&#65533;&#1880;&#65533;&#65533;&#65533;&#65533;&#1904;l&#65533;&#65533;&#65533;&#65533;I|&#65533;&#65533;]&#65533;&#65533;&#65533;&#1379;{&#65533;^&#65533;&#65533;!!&#65533;&#65533;]&#65533;&#65533;&#65533;&#65533;-&#646;&*+&#1782;&#65533;&#65533;&&#65533;&#65533;&#65533;&#65533;&#65533;&#65533;&#65533;&#65533;(~&#1141;&#65533;&#65533;8&#65533;&#65533;&#65533;>&#65533;B&#65533;&#65533;^&#65533;&#65533;}&#65533;#&#65533;&#65533;&#65533;'&#65533;&#65533;&#65533;&#65533;&#65533;&#65533;-~&#65533;0.&#597;K&#65533;&#65533;&#65533;Y7&#65533;&#65533;\&#65533;&#65533;&#65533;uX&#65533;&#65533;&#65533;,&#65533;}&#65533;%.&#65533;&#65533;&#65533;b~&#65533;&#65533;m&#65533;E>&#65533;&#65533;&#65533;H~&#65533;&#65533;&#65533;&#65533;u&#65533;&#65533;N.&#65533;O&#65533;&#65533;]&#65533;,'&#65533;&#65533;Un&#65533;&#1688;&#65533;Z&#65533;&#65533;&#65533;&#65533;&#65533;&#65533;B&#65533;&#65533;h-&#65533;@&#65533;&#65533;&#65533;&#65533;c&#65533;&#65533;6&#65533;s&#65533;&#65533;4&#65533;&#65533;y&#65533;5&#317829;m&#65533;*}&#1413;^&#65533;&#65533;&#65533;&#1859;N&#65533;&#65533;j&#65533;&#65533;&#65533;&#65533;&#65533;.&#65533;\&#65533;}&#65533;&#65533;&#65533;&#65533;&#65533;k&#65533;&#65533;&#65533;:&#65533;&#65533;>&#65533;&#65533;]&#65533;&#65533;&#784;&#65533;&#65533;n&#65533;W}&#18750;&#65533;F&#65533;&#65533;4&#65533;Y~&#65533;&#65533;q&#65533;&#65533;^&#65533;&#65533;A&#1573;&#65533;|&#65533;&#65533;&#65533;&#65533;&#65533;&#31593;&#65533;&#65533;&#65533;&#65533;,&#65533;&#65533;&#65533;&#65533;&#1164;&#65533;&#65533;&#65533;&#65533;&#65533;~&#65533;Y;&#61405;&#65533;"*&#65533;&#558;&#65533;&#65533;N&#65533;T&#65533;&#65533;F&#65533;&#65533;^&#65533;Z&#65533;&#65533;&#65533;&#65533;&#65533;&#65533;&#65533;&#65533;&#65533;&#65533;&#65533;&#1854;&#65533;&#65533;&#65533;&#65533;N&#65533;?&#65533;7I&#65533;&#65533;&#65533;_&#65533;&#65533;&#65533;!&#65533;&#65533;&#65533;;>&#65533;&#65533;n&#65533;p&#65533;&#65533;({&#65533;&#65533;&#65533;&#65533;&#1950;&#20283;&#65533;I^&#65533;&#65533;&#65533;&#65533;&#65533;m&#65533;	o&#65533;&#65533;&#65533;&#65533;.u&#65533;&#65533;&#65533;*,&#65533;&#65533;&#65533;&#65533;&#65533;z&#65533;&#65533;&#65533;&#65533;&#65533;&#1742;&#65533;&#65533;N&#65533;N&#65533;/&#65533;@O&#65533;&#65533;~&#65533;
_&#65533;F&#65533;P&#65533;c&#65533;&#65533;L&#65533;&#65533;}h&#65533;ZL&#65533;3&#65533;&#65533;:&#65533;&#65533;_&#65533;&#65533;&#65533;&#65533;\&#65533;\D&#65533;&#65533;`&#65533;(O&#65533;J&#65533;&#52045;&#65533;0&#65533;S&#65533;&#65533;&#65533;<&#65533;=&#65533;&#65533;o_&#65533;)&#65533;&#65533;]&#65533;_/&#65533;z&#65533;&#65533;&#65533;Y&#65533;&#65533;&#65533;&#65533;y&#65533;Y.&#65533;J&#65533;&#364;&#65533;k?&#65533;&#65533;&#65533;&#65533;&#65533;&#65533;&#65533;TO&#65533;>o&#65533;wo&#65533;^0&#65533;Y&#65533;y&#65533;|&#65533;%L\&#65533;\&#65533;?
&#65533;*=&#65533;#&#65533;&#65533;&#65533;N&#1614;&#65533;&#65533;&#65533;&#65533;U}&#1235;?&#65533;?&#65533;&#65533;&#65533;&#65533;&#65533;&#65533;&#65533;&#65533;&#65533;&#65533;&#65533;C&#65533;&#65533;&#65533;|&#1955;&#65533;o&#65533;&#65533;&#65533;&#1789;&#65533;&#65533;&#65533;&#65533;p&#65533;&#65533;&#65533;&#65533;&#65533;&#65533;&#65533;&#65533;o&#65533;&#65533;&#65533;&#1945;&#65533;&#65533;&#65533;?&#65533;&#65533;H&#65533;&#65533;&#65533;&#65533;M&#65533;&#65533;~&#1335;&#65533;&#65533;&#65533;}&#65533;&#65533;&#65533;&#65533;&#190;&#65533;&#863;&#65533;&#65533;?&#65533;&#65533;/&#65533;[@&#65533;&#65533;X&#65533;&#65533;&#65533;&#65533;&#65533;_&#65533;&#65533;&#65533;&#1967;&#65533;&#65533;}&#65533;!X&#65533; &#65533;9.&#65533;&#65533;&#65533;&#65533;8&#65533;L|H&#65533;&#65533;E&#65533;-&#65533;x&#65533;&#65533;&#65533;5&#65533;!Y&#65533;I5'U&#65533;\&#65533;&#65533;&#65533;K&#65533;od&#908;&#65533;&#65533;&#65533;M&#65533;(s&#65533;&#65533;Ys&#65533;O&#65533;=y&#65533;!Zt&#65533;&#1123;I&#65533;,e&#65533;&#65533;&#65533;S&#65533;P&#65533;N&#65533;U&#65533;&#65533;&#65533;^&#65533;&#65533;n&#65533;&#65533;X&#65533;&#65533;Y&#334;%[&#65533;&#65533;Y&#65533;&#65533;&#65533;&#65533;e&#65533;&#65533;&#65533;&#1781;q&#65533;&#65533;M[&#65533;.W&#65533;&#65533;P&#65533;&#65533;D&#593;"&#65533;&#65533;&&#65533;&#65533;a&#65533;y&#65533;a&#65533;x&#65533;&#65533;&#65533;
N&#65533;&#65533;&#65533;&#65533;6&#65533;5w&#65533;&#65533;&#1123;&#913;B}&#65533;&-fP&#1062;K&#65533;V&#65533;k&#65533;&#65533;eO&#65533;&#65533;n&#65533;&#1712;&#65533;t&#65533;&#65533;&#65533;&#65533;.\[&#65533;&#65533;'^&#65533;&#65533;q&#2039;{&#65533;&#65533;&#65533;7p&#65533;&#65533;&#65533;?v&#65533;&#65533;u&#65533;u&#65533;W&#65533;|&#65533;&#65533;f&#65533;&#65533;7&#65533;L]&#65533;5k&#65533;&#65533;&#863;&#65533;&#65533;&#65533;&#65533;0&#65533;&#65533;&#934;_&#65533;&#65533;&#65533;&#65533;&#65533;&#65533;&#65533;&#65533;&#65533;&#65533;&#65533;&#65533;&#65533;&#65533;p@&#65533;3&#65533;&#65533;&#65533;
&#65533;/&#65533;VJ&#65533;&#65533;9&#65533;&#65533;&#65533;pB&#65533;&&#65533;&#65533;&#65533;&#65533;.\(;&#65533;&#65533;C&#65533;>[oD&#65533;H&#65533;D&#65533;&#65533;K&#65533;=&#65533;&#1675;&#65533;E&#65533;&#65533;&#1099;c&#65533;&#65533;BAq&#65533;qG&#65533;&#65533; rH"&#65533;4&#65533;G$&#65533;&#65533;1@&#65533;&#65533;Y&#917;&#65533; ,2*&#65533;&#65533;0C&#65533;&#65533;;&#65533;B:1&#65533;&#65533;3q&#65533;/&#65533;qE4&#65533;TqM&#65533;btsFk;2I:&#65533;&#65533;qN%&#65533;&#65533;sO>&#65533;&#65533;3&#65533;&#65533;&#65533;IB&#65533;
&#65533;&#65533;&#65533;&#65533;J,&#65533;&#65533;&#65533;QG&#65533;&#52130;3&#756;&#65533;LLO&#65533;E6&#65533;d&#65533;&#65533;7g&#65533;3&#65533;&#65533;2&#65533;TTS=&#65533;A<	d&#65533;UXU&#65533;uVZg&#65533;$&#65533;P^{&#65533;5JB&#65533;&#65533;BFeTRd=&#65533;t&#65533;L&#65533;l&#1131;M1&#65533;Tj&#65533;UTR&#65533;&#65533;k[nC&#65533;&#65533;[ok\r&#65533;-e\R&#65533;Uw&#65533;\&#65533;&#65533;Wx&#65533;&#65533;&#65533;`&#65533;-&#65533;QH&#65533;LV&#65533;f&#65533;&#65533;Y&#65533;&#65533;&#65533;L3=&#65533;&#65533;Yk~&#65533;&#65533;k&#65533;u8NO&#789;xb&#65533;+&#65533;&#65533;b&#65533;#&#65533;x&#65533;u;>&#65533;c&#65533;o&#65533;&#65533;]&#65533;K&#65533;&#65533;Ao/q&#65533;&#65533;)&#206;&#65533;H&#65533;&#65533;&#65533;;-%&#65533;&#65533;&#65533;~&#65533;&#65533;h&#65533;&#65533;&#65533;&#724;&#65533;Va&#65533;]k&#65533;&#65533;&#65533;j&#65533;*&#65533;&#65533;v&#65533;i&#65533;&#65533;&#65533;dj&#65533;&#65533;&#65533;&#65533;&#65533;j&#65533;&#65533;&#65533;x&#65533;E.&#65533;d&#65533;&#65533;&#65533;,&#65533;U:&#65533;y9&#65533;+&#65533;&#65533;&#65533;&#2013;q&#1465;&#771;&#65533;j],Z&#65533;&#65533;&#65533;Fi&#65533;&#65533;|p&#65533;&#472;c[&#65533;&#65533;&#65533;&#65533;/y&#65533;S&#65533;F&#65533;^&#65533;&#65533;}&#65533;f&#65533;&#65533;{n&#65533;
mo&#65533;C7&#65533;&#65495;&#65533;&#65533;p&#65533;W}&#65533;Xw<&#65533;&#65533;&#65533;{&#65533;,S&#65533;&#65533;e=&#65533;&#65533;Y&#65533;&#65533;&#1774;&#65533;&#65533;&#65533;5&#2012;s&#65533;HZZ&#65533;EW&#65533;h&#65533;K7}&#65533;/&#65533;\&#65533;m&#65533;&#65533;:&#65533;&#65533;u,&#65533;~&#436912;&#65533;&#65533;*7&#65533;#N&#65533;OQ&#65533;&#65533;&#65533;&#65533;V&#65533;&#65533;H&#65533;W6y&#65533;/&#65533;&#65533;E&#65533;&#65533;4&#65533;&#65533;&#65533;&#65533;&#65533;&#65533;&#65533;y&#979;^&#65533;&#65533;&#1518;&#65533;&#65533;P&#65533;[&#65533;&#65533;&#65533;&#65533;%0ua&#65533;&#65533;4&#446;&#65533;&#65533;/w&#65533;&#65533;_&#65533;"&#65533;&#65533;&#65533;&#65533;&#65533;~&#65533;&#65533;&#65533;&#65533;&#65533;&#65533;&#65533;&#65533;&#65533;Mn&#65533;F&#65533;<&#65533;&#1024;T`&#65533;bg&#65533;&#65533;&#65533;`}&#65533;&#247;&#65533;&#65533;T&#65533; &#65533;&#65533;9&#65533;&#65533;1J&#65533;&#65533;&#65533;Xd&#65533;&#65533;&#65533;&#65533;&#65533;P&#65533;Z&#65533;!^&#65533;&#65533;E&#65533;,&#65533; 2&#65533;'G@b&#65533;R&#65533;"1&#65533;mC&#65533;&#65533;&#65533;&#65533;&#65533;&#65533;&#65533;"&#65533;B+&#65533;)&#65533;X&#802;&#65533;F&#65533; 2&#65533;&#65533;;K&#65533;&#65533;HH&#1026;&#65533;X&#65533;8&#65533;&#65533;&#65533;L~y$&#65533;m&#65533;&#65533;>&#65533;t*$lVCCnQ&#65533;&#1179;&#65533;&#698;&#65533;F&#65533;&#65533;&#1196;*&#65533;A&#65533;]~&#65533;&#65533;&#65533;@&#65533;DO&#65533;(	%&#65533;I&#65533;B&#65533;R&#65533;&#1091;&#65533;X&#65533;J
>r&#65533;&#65533;&#65533;&#65533;4&#65533;2&#65533;&#65533;qB&#65533;&#65533;&#65533;%ev&#65533;&#65533;:&#65533;&#1111;&#65533;&#65533;&#65533;L(&#65533;c&#65533;&#65533;O2&#65533;&#65533;NVBS&#65533;&#65533;&#65533;&-&#65533;&#65533;&#65533;ln&#65533;A&#65533;x&#65533;&#65533;&#65533;)&#65533;zP&#65533;&#65533;[b/*&#65533;N&#65533;&#65533;sC#f&#65533;j&#65533;N^Q&#65533;&#65533;h*&#65533;&#65533;yf&#65533;&#65533;&#65533;&#65533;=e&#65533;O}&#60639;&#65533;&#65533;&#65533;&&#65533;&#65533;&#713;&#65533;&#65533;d&#65533;fB&#65533;&#65533;&#65533;&#65533;&#65533;&#65533;iM&#65533;y&#1099;j&#65533;&#65533;&#65533;&#65533;gO}&#266;&#65533;}&#65533;&#65533;!)7&#65533;M$"u&#65533;d*K&#65533;&#65533;&#65533;&#65533;1&#65533;&#65533;M&#65533;JS&#65533;&#65533;&#1314;&#65533;&#65533;iW}&#65533;SW	5&#65533;&#65533;(jY&#65533;j&#1171;&#65533;L&#65533;KU&#65533;S&#65533;&#65533;J&#1353;$JXH&#65533;*&#65533;&#65533;&#65533;u&#65533;[&#65533;&#65533;*&#65533;I&#65533;&#65533;&#65533;G&#65533;&#65533;&#65533;&#65533;IT&#65533;&#65533;&#364;&#65533;&#65533;&#65533;Z&#65533;Tp&#65533;&#65533;&#65533;&#65533;&#65533;Q&#65533;J&#65533;
S)&#1461;&#65533;z&#65533;l^&#65533;&#65533;&#1534;&#403;&#65533;li&#65533;&#65533;QY&#65533;Jb&#65533;L&#65533;$\&#65533;&#65533;&#65533;V&#65533;&#65533;E+Rk&#65533;&#65533;ZV&#65533;7&#65533;&#65533;&#65533;*+W&#65533;&#65533;&#65533;&#65533;&#65533;g&#65533;&#65533;&#65533;&#946;&#65533;&#65533;]&#65533;N}&#16047;F&#65533;AB&#65533;&#53802;&#65533;M&#65533;S&#65533;#&#65533;&#65533;s&#65533;&#65533;&#65533;F&#65533;w&#65533;M&#65533;c%;&#65533;&#65533;/x&#65533;5OC&#65533;[&#65533;&#65533;"&#65533;)&#597;o|G&#65533;\&#65533;r&#65533;&#65533;&#65533;]R-&#65533;;X_&#65533;&#65533;&#65533;&#65533;&#65533;v&#65533;{&#65533;&#65533;&8&#65533;M&#65533;x&#1019;[&#65533;&#65533;$snM&#65533;'&#65533;k_&#65533;bX&#65533;&#65533;/~&#65533;&#65533;&#65533;&#65533;4&#308;&#65533;.&#65533;l`&#65533;0
&#65533;&#65533;m&#65533;&#11802;&#65533;&#65533;.(p&#65533;&#65533;&#65533;&#65533;7&#65533;&#65533;q&#40202;&#65533;+9zB.&#65533;&#65533;&#65533;L&#65533;&#65533;&#65533;*&#65533;^q&#65533;&#65533;&#65533;Z&#222780;JT&#65533;e&#65533;JcW&#65533;&#65533;&#65533;&#65533;&#65533;&#65533;~6&#65533;&#65533;^X&#65533;c&&#65533;&#65533;&#65533;&#65533;&#65533;&#65533;G&#65533;&#65533;&#65533;&#65533;<&#65533;&#65533;.Y&#65533;On2&#65533;&#65533;&#65533;&#65533;*cY&#1016;&#1389;&#65533;9&#65533;.kY&#65533;=&t&#65533;&#65533;&#65533;4&#65533;&#65533;&#65533;~sv&#65533;LgHGZ&#1154;&#65533;&#65533;*}&#65533;p&#65533;&#65533;&#65533;&#65533;&#65533;1H|v&#65533;z&#65533;&#65533;&#65533;&#65533;&#65533;L5_4&#1386;\4&#65533;U&#65533;>X&#249;&#65533;&#65533;&#65533;2&#65533;&#37691;p^&#65533;CW&#65533;1k&#65533;&#65533;o&#65533;K&#65533;&#65533;(I}lS&#65533;z&#65533;&#65533;&#65533;B&#65533;&#65533;lT3{&#65533;Zh5&#65533;&#65533;&#65533;	8&#65533;&#65533;&#65533;&#1790;5&#65533;&#65533;&#65533;&#65533;&#65533;Z&#1243;f&#65533;H&#65533;^L&#65533;&#1674;&#65533;Fv&#65533;&#65533;&#65533;&#65533;i;[&#65533;D&#65533;w&#65533;&#65533;=&#65533;RU&#65533;N&#65533;.+Y&#65533;&#65533;&#65533;I&#1393;y>&#65533;&#65533;&#65533;&#65533;m&#65533;,&#65533;$&#65533;F&#65533;D&#65533;&#65533;&#65533;wK[&#65533;&#65533;w&#65533;-n&#65533;U&#65533;q&#65533;&#65533;&#65533;&#65533;
p&#65533;&#65533;&#65533;9U&#65533;&#65533;&#65533;Ml&#65533;&#65533;&#65533;&#65533;&#65533;v&#65533;O	&#65533;w&#65533;&#65533;&#65533;&#65533;&#65533;&#65533;&#65533;&#65533;'&#65533;&#65533;B&#65533;a&#65533;%>=&#65533;&#65533;]&#653;5&#65533;&#65533;O>nr{&#65533;s#|o&#65533;_&#65533;&#65533;?&#65533;&#65533;&#65533;W&#65533;J&#65533;i^s&#65533;g&#65533;&#65533;cWj&#65533;&#65533;&#65533;k[&#65533;&#65533;?&#65533;&#65533;&#65533;&&#65533;&#65533;?8&#65533;)&#65533;&#65533;&#65533;a&#65533;&#65533;f&#65533;>&#65533;[&#65533;&#65533;{&#65533;&#65533;&#21368;&#65533;[&#65533;b&#65533;&#65533;qv&#283;=&#65533;%?z&#65533;&#65533;&#65533;&#65533;<&#65533;c&#65533;&#65533;&#65533;c&#65533;&#65533;&#65533;5&#65533;&#65533; s&#65533;&#65533;&#65533;&#65533;[&#65533;&6v&#65533;&#65533;&#65533;&#65533;`}&#65533;Y&#65533;z&#65533;^&#65533;&#65533;O&#65533;&#65533;&#65533;K&#65533;&#65533;#&#65533;p&#65533;1&#65533;2&#65533;[&#65533;&#65533;&#65533;=&#65533;&#65533;&#65533;m&#65533;&#65533;&#65533;&#65533;&#65533;g&#65533;&#65533;A&#65533;&#65533;&#65533;Y&#65533;i&#65533;&#65533;&#65533;&#65533;&#65533;&#65533;&#65533;&#65533;&#65533;_<&#65533;s&#65533;&#65533;+M&#65533;B3&#65533;&#681;jl&#65533;r&#65533;&#65533;44&#65533;&#65533;&#65533;&#65533;&#65533;&#65533;&#65533;&#65533;G&#65533;k&#65533;!&#65533;c&#65533;&#65533;&#65533;>&#65533;&#65533;&#65533;&#65533;&#65533;&#65533;&#65533;&#65533;&#65533;2&#65533;K:&#65533;0?&#65533;	>uZ?&#65533;s?&#65533;2h&#65533;@	&#65533;&#65533;&#65533;=&#65533;&#1766;&#65533;>&#65533;&#65533;?&#65533;&#1791;&#65533;&#65533;&#65533;&#65533;K*Lc0&#65533;&#65533;&#65533;&#65533;4&#65533;&#65533;L7&#65533;Y	&#65533;c&#65533;&#65533;&#65533;&#65533;@l&#65533;&#1131;&#65533;&#65533;;,&#65533;A&#65533;&#65533;@&#65533;&#65533;+&#65533; &#65533;&#65533;&#1771;&#65533;&#65533;&#65533;>&#65533;N&#65533;&#65533;I(&#65533;{A&#65533;A&#65533;&#65533;A
&#65533;B,&#65533;&#65533;,&#65533;&#65533;GK&#65533;&#65533;&#65533;&#65533;&#65533;&#65533;"B&#65533;83$B$/&#65533;C&#65533;$TB&#65533;*{&#65533;iB(&#65533;B&#65533;K&#65533;)&#65533;BR&#65533;&#65533;&#65533;&#65533;&#65533;&#65533;&#65533;B+&#65533;.)&#65533;&#65533;&#65533;/&#65533;&#65533;&#65533;3&#65533;&#65533;&#65533;C&#65533;4T&#65533;<&#1224;&#65533;@7O&#65533;1&#65533;;?:<&#65533;L&#65533;;<&#65533;*=&#65533;C?t&#65533;&#65533;*&#65533;&#65533;&#65533;DBT,CDC:S&#65533;&#65533;B&#65533;&#65533;&#65533;&#65533;5&#65533;5&#65533;&#65533;D&#65533;"&#65533;&#1891;<&#65533;&#65533;&#65533;&#65533;&#65533;&#65533;&#65533;&#65533;Fad&#65533;0&#65533;&#65533;&#65533;J&#65533;=LFR&#65533;RdFg&#65533;&#65533;fl&#433;sEjD&#65533;c1&#65533;&#417;&#48471;&#65533;|1)&#65533;&#65533;&#65533;I&#65533;&#65533;eY&#65533;&#65533;S&#65533;R{cF&#65533;&#65533;O&#65533;&#65533;g&#65533;A&#65533;x&#65533;*8h&#65533;G*B4&#65533;-&#65533;&#65533;&#65533;l&#65533;&#65533;m\B&#65533;()&#65533;qZ&#65533;&#65533;ql*&#65533;&#65533;CK&#65533;M&#811;&#65533;)>u\&#485;@&#65533;&#65533;Z&#65533;&#65533;&#65533;Gz&#65533;&#524;&#65533;G|&#65533;G2&#65533;&#65533;AI&#65533;L&#65533;V&#65533;GlD;AH&#65533;&#65533;&#65533;a!/&#65533;0
I$&#65533;&#65533;\&#65533;&#65533;&#65533;&#65533;[&#65533;&#65533;c&#65533;a|&#65533;&#65533;&#315;N&#65533;&#65533;>&#65533;H&#65533;&#65533;&#463;,&#65533;y&#65533;&#65533;{I&#65533;&#65533;&#65533;k|J&#65533;4I3&#65533;&#65533;&#65533;;&#65533;&#1550;b&#65533;$6<%>#&#65533;t&#65533;&#65533;&#65533;0:&#65533;&#65533;:&#65533;&#65533;&#65533;&#65533;&#65533;D&#455;&#65533;v&#52962;4J&#65533;&#65533;K&#65533;<&#655;&#65533;&#65533;&#65533;&#65533;&#467;\&#65533;&#65533;K9H&#65533;&#65533;J]&#65533;&#600;&#777;&#65533;&#65533;D&#65533;&#65533;<r&#65533;&#636;Q&#65533;&#65533;&#65533;&#65533;&#65533;&#65533;T?N&#65533;0&#65533;l&#65533;&#65533;&#65533;&#65533;&#65533;&#65533;K&#65533;&#65533;B&#65533;&#65533;&#65533;)&#65533;&#65533;&#1821;?&#65533;&#65533;&#65533;&#65533;Z&#65533;&#65533;1&#65533;&#65533;&#65533;&#65533;&#65533;&#65533;&#65533;&#253;&#65533;&#65533;[&#65533;&#65533;&#65533;&#65533;&#65533;&#65533;&#65533;D&#65533;&#65533;l&#65533;&#65533;A&#65533;&#540;&#800;t&#65533;&#65533;&#65533;&#65533;&#65533;&#65533;&#824;&#65533;&#65533;&#900;&#65533;(&#65533;$&#65533;4&#893;t&#65533;G&#65533;&#65533;&#65533;&#65533;
&#65533;&#65533;##&#65533;&#65533;&#65533;&#65533;J&#65533;&#65533;4&#65533;!s&#65533;E`&#65533;MT2bO&#2831;&#65533;!&#65533;4N&#65533;lO&#65533;&#65533;&#65533;&#65533;T&#65533;a)M&#65533;&#65533;.2&#65533;&#65533;&#65533;G&#65533;&#65533;&#65533;&#65533;Np&#65533;&#65533;&#65533;$&#65533;&#65533;L:;HJaH&#65533;&#735;&#65533;&#606;&#65533;&#882;l&#65533;&#65533;&#65533;&#65533;&#65533;|O&#65533;&#548;&#65533;&#65533;&#65533;pO|&#65533;&#65533;&#65533;<D&#65533;&#65533;&#65533;&#65533;N&#65533;4&#65533;
&#813;,	&#65533;THl&#65533;&#65533;]P&#65533;<&#65533;8iP}P7&#65533;H&#65533;&#65533;-&#65533;P&#65533;P&#65533;&#65533;{&#65533;&#975;\&#898;&#65533;PEQp&#65533;&#65533;&#65533;&#65533;&#65533;&#65533;&#65533;&#65533;H#J&#1127;&#65533;NK)&#65533;8&#65533;&#65533;&#65533;M&#65533;&#65533;-&#993;&#1584;&#65533;T5&#65533;Rh&#65533;Q4&#65533;PU&#65533;&#65533;m&#65533;(x&#65533;7=R&#65533;L&#1154;	&#65533;&#65533;&-&#65533;&#65533;H&#65533;&#65533;R*&#65533;&#65533;Q[H&#65533;BP&#65533;&#1815;4X&#65533;&#65533;$&#65533;5&#65533;<&#874;/&#65533;F]Ku&#65533;Q&#65533;&#65533;M&#1251;LJMMSD&#65533;6o&#65533;R<'i;&#65533;&#65533;&#65533;;&#65533;&#233;&#65533;&#65533;%&#65533;]&#65533;a&#65533;&#65533;
cF&#65533;T&#65533;&#65533;T
&#65533;&#65533;TZ&#65533;&#65533;&#65533;
&#65533;K&#65533;&#65533;T MN&#65533;&#65533;&#65533;`&#65533;8&#65533;Q&#65533;E&#65533;<:&&#65533;KS&#65533;&#65533;S&#65533;*&#65533;4&#65533;+&#65533;$D&#65533;4t:&#65533;&#65533;\&#65533;&#65533;]&#65533;&#65533;&#6929;JUFsuKK&#65533;u]W&#65533;$Ra&#65533;PwE&#65533;d-&#65533;(&#65533;&#65533;DM&#65533;&#65533;&#65533;R&#65533;&#65533;&#65533;t0&#65533;|9U&#65533;V&#65533;&#65533;/3&#65533;&#65533;"&#65533;&#65533;V&#65533;V&#65533;&#65533;&#65533;lI&#65533;s&#65533;X&#65533;=e|&#65533;&#65533;x}Wc]&#65533;6u&#65533;y&#65533;(&#65533;&#65533;ze&#65533;|&#65533;&#65533;S6&#65533;&#65533;>&#65533;&#744;Vk&#65533;&#128;&#65533;&#65533;&#65533;=-UQ&#65533;&#901;&#65533;&#874;&#65533;&#65533;&#65533;Q&#65533;&#65533;&#65533;&#45193;Z-,V&#65533;&#65533;Ld-Z&#65533;%Z&#65533;&#65533;X&#65533;=&#1680;&#65533;Fz&#1106;uP<&#65533;W?})hmQ&#2018;E<&#65533;Y&#65533;&#65533;&#1629;&#65533;R&#65533;U
&#65533;&#65533;Y&#65533;,&#1505;D&#1721;t&#1702;U[&#65533;\&#1718;M&#65533;&#1116;[&#65533;UY}%&#65533;g&#65533;I*QM[&#65533;	C&#65533;[&#65533;-m&#65533;,&#65533;[&#65533;&#65533;Y&#65533;&#65533;p% &#65533;Z&#541;&#65533;&#65533;<V&#65533;&#65533;&#1592;MS&#701;\&#65533;&#65533;X&#65533;&#65533;Z&#65533;&#65533;&#65533;=u&#65533;&#65533;&#65533;S&#65533;TY&#65533;&#65533;U&#65533;=&#65533;&#65533;&#65533;&#65533;&#65533;&#65533;&#65533;eP&#65533;j\&#65533;&#65533;K&#65533;T&#65533;-Z&#65533;&#65533;\&#65533;&#65533;W&#65533;&#65533;&#1691;&#65533;3&#65533;nT&#65533;d&#38894;&#65533;&#65533;&#65533;Z&#65533;&#65533;Y&#65533;&#65533;Z]\&#397;&#65533;1&#65533;&#65533;tUSL&#65533;\&#65533;E&#1229;&#65533;^&#65533;mZ(&#65533;]<M:q&#65533;&#1490;+]&#65533;|&#65533;&#65533;&#65533;&#13674;&#65533;&#65533;&#65533;{(&#65533;&#65533;&#65533;&#65533;|^&#65533;&#65533;&#65533;&#65533;&#65533;L&#65533;&#65533;&#65533;&#65533;&#65533;&#65533;TZ&#65533;&#65533;&#1999;&#65533;_&#65533;&#65533;&#973;&#65533;&#65533;=Yi_&#65533;&#65533;^Q&#65533;&#65533;E&#65533;&#65533;&#65533;J&#65533;&#65533;&#65533;&#65533;U&#65533;&#1581;&#65533;&#65533;^&#65533;d&#65533;5}&#65533;&#65533;&#65533;&#65533;&#65533;\&#65533;&#65533;&#65533;`&a,u&#65533;&#65533;Z&#65533;O][`\&#65533;&#65533;E&#65533;&#65533;E&#65533;&#65533;&#65533;;t&#65533;&#65533;u^&#65533;&#65533;&#65533;&#65533;}_&#65533;*N&#65533;\&#65533;b&#65533;&#65533;>&#65533;&#65533;&#65533;^&#65533;&#65533;&#65533;&#786;X&#65533;5&#65533;D%&#65533;&#65533;&#65533;]&#65533;I&#65533;Y^&#65533;&#65533;&#65533;&#65533;S&#65533;&#65533;&#65533;&#65533;b&#65533;$&b3NV$Nc&#65533;$&#65533;^&#65533;l`&#65533;&#65533;&#65533;\&#65533;&#65533;ra:N/&#65533;s&#65533;+&#65533;b&#65533;&#65533;b&#65533;&#65533;&#65533;>&#65533;&#65533;a0&#65533;&#65533;&#65533;X&#65533;&#65533;&#65533;&#65533;-b2>cFVcG&#65533;X&>&#65533;6&#65533;&#65533;I&#65533;c&#65533;jb&#65533;&#65533;Ic&#65533;&#65533;<&#65533;3u&#65533;&#65533;&#65533;b&&#65533;@VX&#65533;UO&#1677;&#395;cE^&#65533;F&#65533;&#65533;G&#65533;&#65533;6&#65533;dJH&#65533;&#65533;)v"&#65533;&#65533;&#65533;M[LP~]?e@.e&#65533;cf&#65533;&#65533;|een&#65533;Xv'&#65533;g>&#65533;X&#1175;&#65533;KV`&#65533;d;&#65533;&#65533;&#65533;&#65533;&#65533;&#65533;e&#65533;&#65533;QdaN&#65533;a>gb&#65533;aqE&#65533;&#65533;]&#65533;Vv&#65533;2&#65533;&#65533;e&#65533;g4nfg&#65533;g|n}v&#65533;&#65533;&#65533;g.P&#65533;&#65533;f&#65533;&#65533;Z&#65533;&#65533;&#65533;&#65533;&#65533;d*&#65533;&#65533;seQ&#65533;Qt~&#65533;/&#65533;hjg&#65533;w&#65533;g&#65533;ff|&#65533;fh&#65533;g&#65533;&#65533;&#65533;}&#65533;JM"&#65533;&#65533;$&#65533;&#65533;f&#65533;=&#65533;YNh&#65533;&#65533;&#65533;.&#65533;q&e&#65533;&#65533;&#65533;S&#65533;D&#65533;v&#65533;f&#65533;&#29422;g{&#65533;h&#65533;&#65533;&#65533;j&#65533;6&#65533;i&#65533;&#65533;&#65533;&#65533;&#65533;&#65533;kI&#65533;&#65533;gqvi&#65533;&#65533;&#33992;ic&#65533;C&#1789;i&#65533;&#65533;i&#65533;&#65533;&#65533;|&#65533;i&#65533;n&#65533;&#65533;j8&&#65533;LYl&#65533;&#65533;&#65533;&#65533;Ai&#65533;Nj&#65533;^&#65533;f&#65533;&#65533;&#65533;t&#65533;&#65533;BZ&#65533;&#65533;&#43702;j#&#65533;&#65533;&#65533;j&&#65533;k&#65533;.&#1281;@&#65533;&#65533;&#65533;Z&&#65533;&#65533;Mk&#65533;V&#65533;pn&#65533;&#65533;Vg&#65533;6dd&#65533;l&#65533;&#65533;&#65533;&#65533;k&#65533;&#65533;k&#65533;&#65533;k&#65533;&#65533;g(&#65533;&#65533;[l=&#65533;?R&#65533;&#65533;6&#65533;s<&#65533;	.g&#65533;&#65533;&#65533;&#65533;&#65533;&#65533;&#65533;&#65533;&#65533;&#65533;k&#65533;&#65533;l&#1854;m&#65533;&#65533;\&#65533;V&#65533;)v&#65533;'&#65533;eA&#65533;[&#65533;N&#65533;&#65533;Vm&#65533;B&#65533;&#65533;&#65533;b&#65533;&#65533;&#1574;l&#750;hF&#65533;m&#65533;&#65533;&#65533;&#65533;&#65533;m&#65533;&#65533;m&#65533;&#65533;&#65533;&#65533;Nl&#65533;n&#65533;&#65533;%7&#65533;a&#65533;V&#65533;&#65533;&&#65533;?~m&#65533;B&#65533;V&#65533;&#65533;n&#65533;&#65533;&#65533;&#65533;&#65533;n&#65533;&#957;&#65533;&#65533;&#65533;f&#65533;&#65533;&#65533;C+`&#65533;lf&#65533;&#1751;^o0&#65533;a&#65533;&#65533;lvno&#65533;&#65533;&#65533;&#65533;&#65533;&#65533;&#65533;&#65533;&#65533;.&#65533;&#1982;&#65533;*U&#65533;&#65533;&#65533;&#65533;&#65533;&#65533;&#65533;Q&#65533;&#65533;&#65533;]nw&#65533;koy}p&#65533;p&#1798;&#65533;.&#65533;&#65533;&#65533;&#65533;&#65533;&#65533;7&#65533;&#65533;&#65533;p&#65533;6m&#65533;N&#1970;&#65533;&#65533;&#65533;q&#65533;_&#65533;&#65533;o&#65533;j&#65533;^&#65533;fq	wq&#65533;~q&#65533;&#65533;&#65533;&#65533;q\&#65533;&#65533;G&#65533;&#65533;>T/&#65533;&#65533;#&#65533;6g&#65533;~&#65533;"&#65533;&#65533;&#65533;uo$Wr&#65533;%&#65533;p5g
o&#65533;&#190;&#65533;&#65533;~&#1203;&#65533;&#65533;&#65533;	&#65533;7m&#65533;&#65533;o@&#65533;c&#65533;&#65533;&#65533;&#65533;&#65533;17&#65533;#?s4wd&Ws,&#65533;&#65533;&#65533;&#65533;;_&#2539;s;&#65533;Nf&#65533;qgh&#65533;&#65533;&#65533; _&#65533;@G&#65533;'&#65533;$/&#65533;C&#65533;&#65533;DwsC&#65533;9&#65533;H&#65533;&#65533;&#65533;.u&#65533;&#65533;c_tl?&#65533;0&#65533;&#65533;<&#65533;tA&#65533;oQ&#65533;&#65533;Q_s6r&#65533;&#65533;p&#65533;&#65533;N&#65533;&#65533;&#65533;UguKJ&#65533;b=&#65533;uZ7pN&#65533;&#65533;&#65533;UqP&#65533;&#65533;_&#65533;c&#65533;j`vE&#2019;&#65533;cc?v&#16810;<&#65533;&#65533;@&#65533;&#65533;Kwv&#1478;&#65533;!'&#65533;nuk&#65533;&#65533;]u_&#65533;&#65533;l&#65533;&#65533;mot&#65533;\.&#65533;&#65533;vG&#65533;;&#65533;*&#65533;&#65533;&#65533;f&#65533;tv&#65533;&#65533;goi&#65533;&#65533;&#65533;&#65533;ly&#65533;5&#65533;&#65533;&#65533;&#65533;n&#65533;&#65533;
D/nWw&#65533;t/&#65533;vwR.&#65533;&#65533;&#65533;XE&#65533;v&#65533;&#65533;Zsx&#65533;&#65533;&#65533;b&#65533;&#65533;y&#65533;&#65533;&#46663;&#65533;&#65533;&#65533;u_&#65533;ve&#65533;&#65533;&#65533;&#65533;t&#65533;&#65533;&#65533;&#65533;s^&#65533;&#65533;Mm&#65533;O&#65533;u_&#65533;h&#65533;w!&#65533;&#65533;&#65533;&#65533;&#65533;C&#65533;&#65533;%&#65533;y&#65533;^&#65533;O&#65533;&#65533;w~&#65533;y&#65533;tkvLFp&#65533;&#352;&#65533;&#65533;&#65533;&#65533;)xuO&#65533;f&#65533;&#65533;o&#65533;&#65533;&#65533;&#65533;{&#65533;&#65533;&#65533;{&#65533;&#65533;&#65533;&#65533;&#65533;z&#65533;O&#65533;&#65533;&#65533;&#65533;&#422;&#65533;&#65533;&#65533;YbN&#1329;'&#65533;M^&#65533;KD&#65533;&#65533;?&#65533;&#65533;e&#65533;v}[&#65533;u&#65533;X&#65533;w&#65533;&#65533;&#65533;&#65533;/aX&#65533;&#65533;&#65533;&#65533;&#65533;&#65533;&#65533;{&#65533;_]&#65533;~B&#65533;&#65533;-r&#65533;&#65533;&#65533;W&#65533;O&#65533;rV&#65533;&#65533;_zve&#65533;!&#65533;R|g&#65533;&#65533;S&#65533;g&#65533;&#1783;&#65533;&#65533;&#65533;&#65533;&#65533;&#65533;&#65533;&#65533;&#65533;.lsf&#65533;w&#65533;}&#65533;&#65533;y&#65533;7&#65533;e&#65533;&#65533;O|&#65533;_|&#391;G&#65533;&#65533;P&#65533;&#65533;&#65533;&#65533;&#65533;w&#65533;&#65533;|&#65533;&#65533;&#65533;&#65533;&#65533;&#65533;ms/&#1731;F&#65533;&#65533;W&#65533;&#65533;7j&#65533;&&#65533;'4z&#65533;_}&#65533;&#65533;&#65533;cn&#65533;!&#65533;&#65533;&#65533;&#65533;~&#65533;&#65533;&#65533;&#1847;&#65533;&#65533;&#65533;&#65533;&#65533;$J,h&#65533;H&#65533;&#65533;
&#65533;i&#65533;&#65533;C6&#65533;PDc&#65533;"F27r&#65533;&#65533;&#65533;#&#528;C~)i&#65533;$&#65533;&#65533;iV&#65533;&#65533;&#65533;r"&#792;_&#65533;Y&#65533;&#65533;B&#65533;7m&#65533;L&#65533;rP1B&#65533;&#65533;Y&#65533;'R&#65533;J&#65533;&&#65533;&#65533;&#65533;i&#65533;Z&#65533;R&#65533;&#65533;&#65533;*&#1452;U&#65533;V9&#65533;&#65533;&#65533;W*`&#65533;p%k&#65533;&#50484;Q&#1458;&#65533;&#65533;&#65533;-\'r&#65533;&#65533;m&#65533;&#65533;.&#1980;z&#65533;&#65533;&#65533;&#65533;/\&#65533;m&#65533;&#65533;&#65533;&#65533;&#65533;&#65533;&#65533;&#65533;)&#65533;X'd&#65533;<EN&#65533;i&#65533;L&#65533;&#65533;&#65533;t&#65533;&#65533;XN&#65533;&#65533;#w&#65533;&#65533;4&#65533;&#1174;&#65533;1m&#65533;&#65533;5&#65533;&#1582;&#65533;J&#65533;m&#65533;&#65533;&#65533;&#65533;e&#198;&#65533;-&#65533;&#65533;&#65533;&^&#65533;8r&#65533;&#197;3&#65533;\1&#65533;&#65533;DRK&#65533;&#65533;&#65533;rS&#65533;H1_&#65533;&#65533;]&#65533;j&#65533;&#65533;uv&#65533;|3&#65533;&#65533;&#65533;i&#65533;&#65533;&#65533;&#65533;&#65533;&#65533;(m&#15279;&#65533;&#65533;n&#65533;&#65533;&#65533;&#65533;_&#65533;&#65533;r&#65533;&#65533;&&#65533;cI&#65533; &#65533;&#65533;7&#65533;H&#65533;a&#65533;^R&#65533;^i&#65533;=8Sx<i8y-M8"|D&#65533;X&#65533;)&#65533;G&#65533;}-bQ&#65533;&#65533;&#65533;&#65533;_&#65533;(&#65533;&#65533;8hc&#65533;&#65533;!&#65533;`c@B&#65533;aEJ&#1555;R\&#65533;X!wz&#274;B&#65533;&#65533;x&#65533;}&#65533;Zh&#65533;YX&#65533;|K&#1191;"&#65533;Qm1&#65533;&#65533;&#65533;&#65533;&#376;[W&#65533;&#1144;&#65533;&#65533;=&#65533;&#65533;&#65533;<>&#65533;c&#65533;@&&#65533;&#65533;XJY&#65533;wL"&#39250;&#65533;&#65533;9&#65533;&#65533;&#65533;&#65533;y&#1670;&#65533;g&#65533;Df&#65533;!&#65533;#&#65533;9i&#65533;,&#65533;i&#65533;kj&#65533;Vsn&#65533;&#65533;i&#65533;;&#65533;y&#65533;v&#1705;&#65533;&#65533;&#65533;&#1866;&#65533;*&#65533;vNb&#65533;&#65533;x&#65533;rHk&#65533;&#65533;%Zv\vY&#65533;&#65533;(&#65533;&#65533;^&#65533;&#65533;b&#65533;&#39298;1&#65533;&#846;&#65533;)_KH;m&#65533;&#1370;z'&#65533;&#65533;&#65533;*&#65533;-&#65533;&#65533;T&#65533;j;k&#65533;!B&#65533;'&#65533;&#65533;&#65533;&#65533;&#48114;	&#65533;$&#65533;&#65533;k&#65533;&#65533;&#1691;&#65533;&#65533;:g&#65533;t&#65533;Y&#65533;&#65533;&#65533;&#65533;&#65533;^q0&#130;~Kf&#65533;&#65533;&#65533;;n&#65533;-JY&#65533;&#65533;:,i&#65533;&#65533;;&#65533;&#65533;b&#65533;&#1789;&#65533;&#1513;&#65533;&#65533;&#65533;&#65533;&#65533;>Rkm&#65533;&#65533;&#65533;&#65533;&#65533;j&#65533;&#65533;R5&#65533;&#65533;&#65533;;q&#910;&#65533;&#65533;+&#65533;Gf&#65533;&#65533;&#65533;&#65533;&#65533;&#65533; &#65533;,2&#65533;&3&#1780;&#65533;*K=5&#65533;-7D&#65533;U,s&#65533;
&#65533;|3&#1578;&#65533;s&#65533;?&#65533;&#65533;&#65533;&#65533;&#65533;Q&#65533;&#65533;&#65533;EC&#65533;6&#65533;e&#65533;x&#65533;&#65533;L&#65533;&#65533;&#65533;&#65533;&#65533;6M5t_&#65533;u&#65533;&#65533;&#65533;d&#65533;^&#65533;6&#65533;Z?&#65533;m&#65533;=&#65533;a&#65533;&#65533;&#65533;4&#65533;nWn)&#65533;&#65533;&#65533;4&#65533;{;&#65533;&#65533;>F&#1911;&#65533;&#65533;b-&#65533;w&#65533;TsU&#65533;&#65533;&#65533;&#65533;d7&#65533;&#1002;S&#1959;&#1111;&#65533;&#65533;&#65533;&#65533;&#65533;&#65533;y&#65533;&#65533;
?&#65533;z&#65533;&#1587;|+&#65533;&#65533;&#65533;;&#65533;&#65533;&#65533;@&#65533;&#65533;&#65533;&#378;&#65533;u&#42147;]1y&#65533;&#65533;&#65533;8&#65533;D:&#65533;T&#65533;C&#65533;&#65533;&#65533;&#65533;&#65533;&#65533;{&#65533;u&#65533;l&#65533;&#65533;&#65533;&#65533;&#65533;3_u&#65533;&#65533;&#65533;&#65533;&#65533;z&#65533;\&#65533;&#65533;&#65533;&#65533;&#65533;&#65533;&#65533;&#65533;&#65533;l,&#65533;&#65533;v;`Y}&#65533;&#65533;&#65533;<&#65533;&#65533;&#65533;+F&#227;&#1984;&#65533;5&#65533;&#65533;&#1647;t&#65533;&#65533;&#1531;	&#65533;&#65533;zc&#65533;&#65533;(;&#65533;&#65533;&#65533;	&#65533;H&#65533;rg>&#65533;p}&#65533;	&#65533;,&#65533;A&#65533;m&#65533;0l&#65533;ZsH&#65533;&#65533;Jou&#65533;&#65533;&#65533;&#65533;&#65533;&#65533;&#65533;b+d&#65533;E&#65533;&#65533;&#65533;60&#65533;&#65533;[&#65533;iXCJ&#65533;v&#65533;&#65533;&#65533;C&#65533;t0:C&#65533;&#1994;h&#65533;$&#65533;&#65533;&#65533;&#65533;&#65533;&#65533;mXE&#65533;).W&#65533;3&#65533;&#65533;&#65533;w&#65533;&&#65533;+&#65533;Zt&#65533;#XA/~&#65533;a#"o&#1335; &#65533;&#65533;&#65533;jl#&#65533;"	.&#65533;&#65533;ql)&#65533;c&#65533;&#65533;&#65533;)&#65533;&#65533;m2&#65533;&#65533;+HAv&#65533;i&#65533;&#65533;&#65533;H9&#65533;O &#873;V#&#65533;(K"Q&#65533;&#65533;&#65533;TbJ&#65533;&#65533;GKj&#65533;W<&#65533;&#65533;&=&#65533;&#65533;P&#65533;r&#65533;&#65533;$d!Q&#65533;&#65533;U&#65533;':&#65533;8&#65533;3a&#65533;?lAo&#65533;&#65533;{$$m	J8&#65533;J&#65533;0S&#65533;&#65533;	&#65533;].&#65533;&#65533;&#65533;l&#65533;9&#65533;w&#65533;A"STL&#65533;&#65533;2&#65533;&#65533;&#65533;N&#1108;&#65533;4c&#65533;k^&#65533;&#65533;n&#65533;&#65533;(&#65533;L&#65533;RD&#65533;&#65533;7&#65533;XN&#65533;r&#65533;[&#65533;i &#65533;J&#65533;Nw*&#65533;]&#65533;&#65533;&#65533;&#65533;&#65533;&#65533;3&#65533;&#65533;L#-&#65533;yD$r&#411;j&#65533;b8&#65533;P&#65533;&#65533;T&#65533;,]&#65533;0&#65533;&#936;&#65533;G&#65533;7d&#65533;)ZQ&#65533;&#65533;&#1232;&#65533;4&#65533;F9&#65533;Q&#65533;~&#1306;&#65533;&#65533;Q/&#65533;R&#65533;.0&#65533;v<&#65533;S]
&#65533;v&#336;&#65533;6=gMm*&#65533;d&#65533;&#65533;&#65533;&#65533;A&#65533;&#65533;~&#65533;J&#65533;<S?C%&#65533;>&#65533;
8b=&#65533;&#65533;&#65533;\j&#65533;&#65533;U&#65533;&#65533;t&#65533;R&#65533;h&#814;
,6&#65533;V&#65533;&#65533;&#65533;&#65533;&#65533; &#65533;A&#65533;z&#1011;VS&#65533;&#40696;#W^&#65533;s&#65533;&#65533;+f&#65533;i&#65533;&#65533;UU&#65533;{-&h&#65533;	&#65533;u&#65533;&#62726;,&#65533;/&#65533;&#65533;&&#65533;,&#65533;d],c&#65533;&#65533;Y&#65533;p&#65533;(&#65533;k\Qz&#65533;&#65533;&#65533;V&#65533;T&#65533;"S:&#65533;&#65533;&#65533;&#397;53&#65533;&#65533;WH+X2&#65533;&#65533;&#65533;5&#65533;a&#65533;&#65533;&#65533;&#65533;V&#65533;&#65533;&#65533;&#65533;-&#65533;&#65533;&#1020;R&#65533;r&#65533;mo&#65533;:W&#65533;=T&#65533;&#24872;_C&#1762;&#65533;&#1419;&#65533;M&#65533;s&#65533;&#65533;&#65533;&#65533;&#65533;&#65533;&#65533;&#65533;&#65533;&#65533;u&#65533;&#65533;&#985;&#65533;&#813;&#65533;&#65533;mS&#65533;^&#65533;q2&#65533;Cy(&#65533;lQ&#65533;$W&#65533;TI.{&#65533;&#65533;&#65533;&#65533;z&#65533;T&#65533;&#65533;jt	&#65533;Z&#65533;&#65533;W&#65533;j&#65533;&#65533;r3&#65533;&#65533;0&#65533;&#65533;&#65533;]K6&#65533;&#316;&#65533;VV&#65533;&#65533;&#65533;Kx&#65533;]&#65533;&#65533;}&#65533;J:&#65533;6&#65533;&#65533;N&#65533;l&#65533;<&#65533;&#65533;&#1398;N&#65533;l@ON&#65533;&#65533;&#65533;&#65533;y<&#65533;&#65533;k&#65533;&#15031;&#65533;1n&#65533;&#65533;j\&#65533;&#65533;2&#65533;:&#65533;[&#65533;&#65533;&#65533;&#65533;&#65533;&#65533;&#65533;r&#65533;B&#65533;"&#65533;u&#65533;Uq&#65533;&#65533;&#65533;8&#65533;8&#65533;R&#65533;&#65533;&#65533;&#65533;K<ky&#65533;=&#65533;p&#65533;&#65533;&#65533;A_X&#65533;&#65533;=t&#65533;&#65533;2f2{&#65533;&#65533;f&#65533;A&#65533;C&#65533;&#65533;&#65533;&#65533;y&#65533;tMq&#65533;&#65533;|&#17658;&#65533;h&#40783;z&#65533;[\+w&#65533;\&#65533;&#65533;&#65533;[&#65533;aD&#65533;&#65533;M<Z&#65533;&#65533;h&#65533;:jl)&#759;0sKM/Y&#65533;&&#65533;,&#65533;&#65533;'&#65533;)CP&#289;&#65533;&#65533;?&#65533;&#65533;>&#65533;&#65533;&#1327;&#65533;&#65533;[&#65533;&#65533;F&#65533;Z&#1423;&#65533;&#1517;&#65533;&#65533;&#26988;&#65533;&#65533;H&#65533;/&#65533;%&#65533;&#65533;&#65533;bc
&#65533;&#65533;&#65533;&#40089;&#65533;l@&#65533;X1&#65533;&#65533;_&#65533;zZjW&#65533;&#65533;&#65533;&#65533;wlm&#65533;ms[&#65533;&#65533;&#65533;&#1092;=U&#65533;zw&#65533;26&#65533;&#65533;&#65533;&#65533;tO4~&#65533;^u&#65533;&#65533;n@&#65533;5&#65533;&#65533;&#65533;3cT]oG_&#65533;&#65533;x&#65533;&#65533;]&#65533;:&#65533;&#2008;&#65533;3L'&#65533;`w&#65533;6X&#65533;}&#65533;,|Z&#65533;~&#65533;p^H&#65533;&#65533;kA&#65533;&#273;&#65533;c&#65533;Ql&#65533;&#65533;&#65533;&#65533;&#65533;&#65533;&#65533;wr&#65533;S&#65533;&#65533;N9&#65533;W&#65533;&#65533;S&#65533;&#65533;5&#65533;&#65533;&#65533;p	&#65533;[&#65533;&#65533;&#65533;r&#65533;&#1597;&#65533;/&#65533;&#65533;ekt&#65533;#}&#65533;:hv&#65533;q&#65533;O&#65533;j&#65533;&#65533;F~&#65533;&#65533;/B&#65533;&#65533;&#65533;P&#65533;&#65533;D'&#65533;&#65533;Fs&#65533;&#65533;&#65533;&#65533;]_t&#65533;W&#65533;&#65533;&#65533;@+&#65533;A&#65533;&#65533;g&#65533;&#65533;&#65533;&#65533;x&#65533;&#65533;&#65533;&#65533;&#65533;s&#65533;&#65533;M&#65533;&#65533;&#65533;-&#65533;f&#65533;G=&#65533;	&#65533;&#65533;&#65533;yr+&#65533;&#65533;[w/'&#65533;\&#65533;&#65533;&#1835;B&#65533;&#65533;Z&#65533;x&#65533;`-&#65533;A&#65533;&#65533;&#65533;&#359;&#65533;&#65533;&#65533;53&#65533;&#65533;&#65533;&#65533;P&#1758;&#65533;w&#65533;I&#65533;&#1909;&#65533;=&#65533;z~&#65533;&#65533;=&#65533;P&#65533;7&#65533;&#65533;&#65533;G&#65533;&#65533;&#65533;&#65533;&#65533;&#65533;`&#65533;?&#61519;&#65533;&#65533;&#65533;&#65533;&#65533;ko&#65533;&#65533;s&#65533;&#65533;&#65533;3&#65533;&#65533;&#65533;&#65533;&#65533;&#65533;s+&#65533;>&#65533;&#65533;&#65533;YA&#65533;&#1624;&#65533;=&#65533;E]X&#65533;}]b&#65533;Yj&#65533;@	&#65533;&#65533;&#65533;&#65533;
&#65533;&#65533;&#65533;1 &#23389;&#65533;q&#65533;,)&#65533;5&#65533;}&#65533;&#65533;&#65533;0E&#65533;&#65533;&#65533;&#65533;&#65533;)&#65533; N&#65533;&#65533;&#65533;&#65533;&#65533;&#65533;&#65533;\&#65533;&#65533;&#65533;&#65533;&#65533;@&#65533;U&#65533;L &#65533;&#65533;&#65533;&#65533;&#65533;U&#65533;&#65533;$a&#65533;Y&#65533;&#65533;&#65533;,&#65533;&#65533;&#65533;L	&#65533;&#65533;&#65533;&#65533;Gt&#65533;&#65533;!&#65533;(&#65533;&#65533; &#65533;&#65533;Ud&#65533;&#65533;&#65533;{Yn`J&#65533;&#65533;&#65533;&#65533;&#65533;@&#65533; a&#65533;&#65533;_j&#65533;&#65533;}- H&#65533;&#65533;=&#65533;&#65533;&#65533;M&#65533;Q&#65533;&#65533;Y&#65533;FXY&#65533;Y_&#65533;&#65533;&#65533;&#65533;`&#65533;_&#65533;y&#65533;&#65533;&#65533;&#65533;	x&#65533;&#65533;&#65533;&#65533;&#1377;&#65533;"N``&#65533;z&#65533;ZE+&#65533;&#65533;	&#65533;&#1536;p&#65533;&#65533;V&#65533;	^&#65533;fhIh&#65533;.Bb&#65533;&#65533;&#65533;f_&#65533;&#65533;&#65533;^&#35361;=I&#65533;b&#65533;&#65533;a&#65533;&#65533;"&#62306;)&#65533;&#65533;5^&#65533;4&#65533;&#65533;%&#65533;+&#65533;&#65533;7&#65533;!&#65533;&#65533;"!:&#65533;-&#65533;&#65533;"R&#65533;"&#65533;#w&#65533;Up&#65533;&#65533;&#65533;Y&#65533;#1^&#65533;&#65533;&#65533;`&#65533;]&#65533;P&#65533;&#65533;R&#65533;3~4J&#65533;&#65533;)bc$6&#65533;&#65533;&#65533;&#65533;u&#65533;7"!,&#65533;&#65533;8&#65533;b-&#8737;cR&#65533;&#65533;=&#65533;8"&#65533;&#65533;"	&#65533;&#65533;&#65533;$&#65533;&#65533;&#65533;&#65533;2&#65533;Y&#65533;&#65533;&#65533;&#65533;'&#65533;)!B&dBv@z@hc&#65533;A&#65533;,6&#65533;&#930;PV&#65533;&#65533;]d"&#65533;&#65533;:&#65533;&#65533;j|&#65533;&#65533;&#65533;&#65533;&#65533;$0b&#65533;I&#65533;$JR&#65533;+&#65533;c?v"@F&#65533;@&#65533;L$)&#932;&#65533;N:&#65533;OJ&#65533;,
%&#285;-&#65533;&#2030;adF&&#65533;F&#65533;&#65533;&#65533;&#65533;_&#65533;&#65533;^&#65533;&#65533;TBe&#65533;&#65533;Q">&#65533;a&#65533;)#4&#65533;&#1824;t&#65533;WdX>&#65533;Ff&#65533;d&#65533;&#65533;&#65533;&#65533;eZ&#65533; [&#65533;&#65533;[f&#65533;Q&#65533;%&#65533;%&#65533;&#65533;&#65533;YY&#65533;&#65533;&#1986;&#65533;&#65533;U&#65533;%&3BOG&#65533;&#65533;b&#164;cJ&L&#65533;X&#65533;&df&#65533;&#65533;&#65533;	&#65533;&#65533;f&#65533;&#65533;&#65533;m&p&#65533;[&#65533;&#65533;S&#65533;&#1281;&#65533;9g&#65533;g&#65533;%jj&#65533;&#65533;&#65533;&#65533;Ub2&#65533;&ba&#65533;&#65533;&c&#65533;m&#65533;x&#65533;d&#65533;&#65533;&#65533;p&#65533;eDb&#65533;f&#65533;qf&#65533;r.&#65533;&#1873;^7&#65533;t&#65533;&#65533;&#65533;&#65533;]*X&#65533;e$&#65533;&#65533;N]eG)Vw&#166;&#65533;&#65533;ax&#65533;&#65533;x&#65533;&#65533;xF&#65533;&#65533;N(*'&#1432;e{f&#65533;{&#65533;g|&#65533;c=&#65533;&#65533;f~2&#65533;&#65533;Q&#65533;V&#65533;uV&#65533;c%&#65533;wVK&#65533;LF(&#65533;&#1448;&#65533;&d@^&#65533;m&#65533;&#65533;&#65533;r&#65533;&#1349;&#65533;\#7&#65533;&#65533;\Fg&#65533;&#65533;&#65533;$"&#65533;&#65533;	f&#65533;&#65533;k:&#65533;&#65533;&#65533;hc&#65533;&#65533;&#65533;&#65533;%&#65533;&#65533;&#65533;n&#65533;&#65533;&#65533;&#65533;&#65533;g&#65533;Fdqrh&#65533;&#65533;&#65533;&#65533;&#65533;&#65533;&#65533;&#65533;&#65533;&#65533;&#65533;"i&#65533;\<&#65533;&#1104;&#65533;&#33462;f&#65533;*hVv&#65533;&#65533;b&#65533;j&#65533;&#65533;&#65533;i*6
&#65533;&#65533;&#65533;z&#65533;&#65533;&#65533;&#65533;,.&#65533;&#65533;m&#1508;&#65533;)&#65533;&#65533;&#1753;&#65533;i&#65533;&#65533;ij&#65533;(v:&#65533;&#65533;&#65533;&#1843;&#65533;ej&#65533;&#65533;=cm&#65533;&#65533;1\&#65533;&#65533;&#65533;*&#65533;&#65533;&#65533;4r@L&#65533;)&#65533;&#65533;[**&#65533;Z&#65533;j&#65533;&#65533;	&#65533;)&#65533;&#65533;&#39230;&#65533;&#65533;	h`R&#1646;&#65533;4&#65533;&#65533;j&#65533;`&#65533;&#65533;t&#39538;>O&#65533;&#65533;&#1932;&#65533;)@&#65533;X&#65533;&#65533;n&#65533;&#65533;&#65533;^+y&#65533;&#65533;&#1188;B&#65533;"PZ&#65533;K
&#65533;&#938;&#65533;&#65533;*/}f&#65533;&#65533;*&#65533;&#65533;=&#65533;&#65533;q&#65533;.F&#65533;R&#65533;O:&#65533;$&#65533;ji&#65533;&#65533;E&#65533;bkn,&#65533;6fM2&#65533;{&#65533;+&#65533;&#65533;.&#65533;&l&#65533;&#65533;j&#65533;&#65533;N&#65533;&#65533;&#65533;&#65533;&#65533;&#65533;@&#65533;>H&#65533;f&#65533;&#65533;&#65533;2&#1707;&#65533;9&#65533;&#65533;&#65533;&#65533;&#65533;f&#65533;&#1448;&#65533;Z&#65533;&#65533;&#65533;&#47054;&#65533;,f&#65533;&#65533;&#65533;j&#417;&#65533;6&#65533;&#65533;Bl&#65533;&#65533;sR&#65533;Y&#65533;&#65533;&#65533;&#65533;<&#65533;&#65533;T&#65533;&#65533;&#65533;&#65533;+&#65533;"&#65533;=}&#65533;pW&#65533;l&#678;,&#65533;&#65533;$&#65533;&#65533;l&#65533;J&#65533;&#65533;f&#65533;&#65533;&#65533;&&#65533;&#65533;hC&#65533;v@L&#65533;&#65533;&#65533;&#65533;&#65533;&#65533;4*&#65533;Z&#65533;J&#65533;&#65533;VF&#65533;$&#65533;-&#65533;&#65533;&#65533;Bj:&#65533;&#65533;('6O4]&#65533;&#65533;R&#606;'&#65533;b&#65533;5&#65533;l-&#65533;&#49390;&#65533;l&#65533;*l&#862;&#65533;Mnn5&#65533;&#65533;6.&#65533;d&#65533;&#65533;&#65533;^&#65533;&#65533;&#65533;R&#65533;&#65533;&#65533;\&#65533;&#1950; &#65533;&#65533;&#65533;&#65533;+&#65533;n&#65533;
&#65533;&#65533;J-&#65533;&#65533;&#65533;>&#65533;&#676;&#65533;B&#65533;Jd&#65533;J&#65533;&#65533;&#65533;&#65533;&#65533;&#65533;&#65533;r.&#65533;&#65533;&#65533;n&#65533;'V&#65533;&#65533;,&#65533;&#65533;&#65533;&#65533;&#65533;&#65533;n&#65533;&#65533;&#65533;&#65533;&#65533;.y(&#65533;>)&#65533;&#1963;&#65533;1&#1941;&#65533;n&#65533;&#65533;&#65533;&#65533;&#65533;B&#65533;dv&#65533;d&#65533;&#65533;&#65533;m&#65533;&#65533;&#65533;&#190;m&#65533;&#65533;&#65533;B&#65533;}JoF&#65533;j.&#65533;&#65533;}&#65533;*&#65533;F&#65533;&#65533;&#65533;&#65533;&#65533;&#686;v~&#65533;&#433;g&#65533;*&#65533;6&#65533;&#65533;&#65533;/&#65533;N.&#65533;&#65533;&#65533;&#65533;&#65533;&#65533;-dj,&#65533;&#65533;N&#65533;UMl}mxU&#65533;Rp&#65533;%&#65533;no&#65533;z/&#65533;&#65533;&#65533;&#65533;&a&#65533;&#65533;&#65533;&#65533;&#65533;@&#65533;>&C&#65533;d&/&#65533;Z&#65533;&#65533;b0&#65533;&#65533;pdj)e&#65533;&#65533;MZ&#65533;&&#65533;&#65533;0&#952;&#65533;&#65533;&#65533;d4&#65533;	&#65533;&#65533;&#65533;p&#65533;&#65533;M&#65533;p&#65533;&#65533;w&#65533;[n?0&#65533;
o&#65533;&#65533;&#65533;v&#65533;n^&#65533;&#65533;-&#65533;&#65533;&#65533;~-1&#65533; &#65533;
&#65533;&#65533;&#65533;w&#65533;[LI&#65533;T&#65533;.&#65533;b1&#65533;0&#65533;
Q&#65533;p&#65533;0;&#65533;&#65533;o)*2&#65533;&#65533;+&#65533;&#65533;&#1704;&#65533;q&#65533;qGr&#65533;1&#65533;&#1201;&#65533;&#65533;1&#65533;&#65533;&#1812;&#65533;
&#65533;q&#65533;},U&#65533;>j&#65533;&#65533;&#65533;j&#65533;&&#65533;&#498;;2$1&#65533;^&#65533;$&#1010;&#65533;&#1970;?n&#65533;R&#65533;sr&#65533;z&#65533;'&#65533;rK&#65533;ko&#65533;r^&#65533;&#65533;K*&#65533; &#65533;(pq&#65533;&#65533;r{q&#65533;^&#65533;&#65533;&#65533;2%&#65533;&#65533;%&#242;&#65533;&#65533;&#65533;&#65533;&#65533;&#65533;&#65533;=&#1399;&#65533;1&#1170;&#65533;&#65533;&#1123;&#65533;23<g1&#65533;=&#65533;3&#65533;&#65533;)&#65533;_5&#65533;*#&#65533;&#65533;%&#65533;&&#65533;j3@#rnr.8&#65533;&#65533;Z&#65533;:?*&#65533;3&#65533;&#65533;O&#65533;&#990;&#65533;
&#65533;&#65533;.&#65533;&#65533;z&#65533;&#65533;}&#65533;!&#65533;3&#65533;&#65533;sXZs&#65533;Vr&#65533;&#65533;4&#65533;&#65533;&#65533;@&#65533;&#65533;&#65533;~t&#65533;&#65533;0&#1265;&#65533;ZO&#65533;&#65533;`C3L&#65533;$D/&#65533;Tp<&#65533;3&#65533;at=&#65533;OzX&#65533;&#65533;!z&#65533;H_3&#65533;J&#65533;7&#65533;q8/&#65533;&#65533;2&#65533;&#65533;&#65533;!.4CS&#65533;
&&#65533;&#44621;Do&#65533;M&#65533;&#65533;E?W&#65533;u&#65533;E3,v4R+5H&#65533;&#65533;$&#65533;t&#65533;J&#65533;%5J&#65533;okv&#65533;c&#65533;Zuw&#65533;Uk&#65533; %3&#65533;&#65533;cj^&#65533;S&#65533;UO G&#65533;&#65533;&#65533;5&#65533;Y&#65533;&#65533;/[/e&#65533;5+&#65533;ewn#&#501;\&#65533;&#65533;&#65533;Q&#65533;l8&#65533;&#65533;]&#65533;-"&#65533;1[&#65533;_&#65533;St&#65533;&#65533;h&#65533;2&#65533;&#65533;aSXb&#65533;Pg"&#65533;j(Z&#65533;uf&#65533;5f&#65533;ZO&#65533;&#65533;&#65533;ugK6&#65533;&#65533;&#65533;hkS&#65533;&#65533;9{D&#65533;&#65533;&#65533;&#65533;&#65533;`k&#65533;=&#65533;t$hP&#65533;&#65533;P&#65533;.&#65533;&#65533;&#65533;j&#65533;Twe&#498;o&#65533;6o&#65533;&#65533;&#65533;X&#65533;3$&#65533;	A&#65533;B&#65533;u1\j&#65533;&#65533;<&#65533;&#65533;t7&#65533;`&#65533;.&#65533;j&#65533;V&#65533;m&#65533;,&#65533;&#65533;+q&#65533;7y7&#65533;xx&#65533;&#65533;&#65533;4h&#65533;wq&#65533;&#65533;/&#65533;w&#65533;&#65533;4T&#65533;*|G1n&#65533;&#65533;&#65533;Jz&#65533;7&#65533;.&#65533;&#65533;&#65533;vw&#65533;D&#65533;l8#&#14722;&#65533;j&#65533;&#65533;0z?8&#65533;&#65533;&#65533;&#1133;&#65533;&#65533;&#65533;r&#503;k&#1405;&#65533;7&#498;v;-uO-&#65533;&#65533;&#1684;&#65533;&#65533;&#65533;&#65533;#&#65533;Cu&#65533;&#65533;l&#65533;"xx&#65533;8&#65533;&#65533;fh&#65533;&#65533;&#65533;&#65533;vR&#65533;&#65533;&#65533;8&#65533;*7jOt&#65533;&#65533;&#65533;_&#65533;5&#65533;&&#65533;&#65533;xb$(&#65533;&#65533;&#65533;&#1778;&#65533;&#65533;&#65533;w&#65533;ov&#65533;&#65533;&#65533;&#65533;"8R&#65533;&#708;3&#65533;&#65533;%&#65533;&#65533;8&#65533;k&#65533;&#65533;&#65533;&#65533;&#65533;&#65533;&#65533;&#1902;&#65533;v&#65533;c&#65533;&#65533;&#65533;o&#65533;&#65533;&#249;&#65533;6&#65533;&#65533;Wz?&#1529;&#65533;&#65533;y&#65533;&#65533;V_&#65533;&#65533;&#65533;&#65533;&#65533;&#65533;&#1794;9&#65533;&#65533;nb/:&#1165;,&&#65533;&#65533;Y&#65533;&#65533;&#65533;&#65533;<&#65533;n&#65533;/&#65533;W9d6&#65533;[&#65533;Scz&#65533;&#65533;w&#65533;&#65533;&#65533;&#65533;&#65533;QC&#65533;K&#65533;{&#65533;&#65533;Qt&#65533;&#65533;1&#65533;j&#65533;/&#65533;&#6329;*&#65533;	&#65533;z&#65533;l>&#65533;zS&#65533;z&#65533;[z&#65533;&#65533;&#65533;g&#65533;&#65533;&#65533;s$&#65533;&#65533;&#65533;Rs{&#65533;''&#65533;&#65533;y&#65533;&#65533;6&#65533;=&#65533;&#65533;&#65533;&#1169;&#48052;S&#65533;l^&#65533;&#65533;15&#65533;6&#65533;'&#65533;&#65533;&#65533;9?gZT]&#65533;o&#65533;&#65533;C&#65533;&#65533;&#65533;/&#65533; &#65533;&#65533;&#65533;&#13543;&#65533;{&#65533;&#65533;&#65533;&#65533;&#65533;7/&#65533;&#65533;R&#65533;&#65533;p'xo&#761;&#65533;<&#65533;kz&#65533;&#65533;&#65533;Ta&#1166;s&#65533;&#65533;:u&#65533;&#235;&J&#65533;&#65533;_SL{z&#65533;&#65533;&#65533;&#1256;&#65533;&#65533;6&#65533;<&#65533;&#65533;|&#567;t&#65533;&#65533;&#65533;)&#65533;&#65533;|V&#65533;a'|t&#65533;{&#65533;&#65533;&&#65533;&#65533;&#65533;&#1212;'&#65533;&#65533;o4zt&#1007;8&#65533;&#65533;&#65533;z{=&#65533;&#65533;&#65533;&#65533;4_&#65533;&#65533;/}&#65533;&#65533;&#65533;&#65533;&#65533;W&#65533;|&#65533;&#65533;&#65533;k&#65533;&#65533;J&#65533;&#65533;l&#395382;y-_v/&#65533;&#65533;&#65533;&#65533;&#65533;&#65533;&#65533;&#65533;&#65533;#&#65533;&#65533;&#65533;&#65533;!~90&#65533;9&#65533;K&#65533;&#1247;&#65533;&#65533;&#65533;&#1276;G&#65533;&#65533;&#65533;<&#65533;_&#65533;&#65533;&#65533;&#65533;g&#65533;&#65533;&#65533;&#65533;=&#65533;:9&#65533;~&#65533;&#65533;=&#65533;&#65533;&#65533;&#65533;&#65533;;&#65533;&#65533;&#65533;&#65533;&#65533;qr2}&#65533;&#502;l36&#65533;&#65533;8&#65533;I&#65533;&#65533;W~&#65533;1p&#65533;F.]&#65533;2&#65533;c&#65533;&#65533;}&#65533;&#65533;&#65533;&#65533;w|&#65533;&#65533;&#65533;>	
&#65533;&#1655;~&#65533;X&#65533;&#65533;3&#65533;&#65533;;&#65533;Fy&#65533;c&#65533;>&#65533;S>&#65533;"&#65533;&#65533;A_z&#65533;&#65533;Z&#65533;&#65533;&#65533;&#65533;=&#65533;&#65533;;&#65533;&#65533;&#65533;^/&#1747;&#65533;&#65533;+&#65533;k&#65533;&#65533;})3r&#65533;&#65533;&#65533;3&#65533;&#65533;&#65533;&#65533;s&#65533;&#65533;D&#65533;c(Xp&#65533;`&#65533;	6D&#65533;b&#65533;':&#65533;&#65533;!C&#65533;/v&#65533;&#65533;&#65533;2"G&#65533;4y&#65533;$J&#65533;)&#500;Sf&#791;3i&#65533;&#65533;y&#65533;&#65533;;y&#65533;&#65533;h&#65533;C&#65533;5z&#65533;&#65533;T&#65533;6&#65533;&#65533;4
&#65533;R&#65533;6%z&#65533;&#65533;&#1068;Z&#65533;v&#65533;&#65533;&#65533;&#65533;jR&#65533;c&#65533;F&#65533;J&#65533;I&#65533;k&#65533;&#65533;M&#65533;&#65533;m\&#65533;q&#65533;;r&#65533;.&#1978;z&#65533;&#65533;5&#65533;&#65533;/&#65533;u&#65533;&#65533;|q`"E7v,$Hd&#530;)&#65533;0as&#65533;9{&#65533;X&#65533;3A&#65533;&#65533;$&#1824;&#65533;&#65533;g&#1385;Y&#65533;v&#65533;&#65533;J&#1651;i&#65533;&#65533;y&#65533;O&#1914;&#65533;b&#65533;8Y&#65533;&#65533;&#65533;Z&#65533;ek&#65533;&#65533;&#473;&#65533;.&#65533;xt'l&#65533;&#65533;&#65533;{=q&#8010;&#65533;'&#65533;K&#65533;&#65533;&#65533;&#65533;?6?&#65533;r&#65533;&#65533;&#65533;3ov&#65533;~u&#65533;&#65533;J7&#65533;&#65533;&#65533;&#321;&#65533;a&#65533;&#65533;&#65533;&#65533;&#65533;&#65533;jci@m&#65533;)&#65533;&#65533;&#19319;&#65533;|N&#65533;&#65533;kn&#65533;&#65533;,&#65533;&#65533;9%&#65533;p&#65533;&#43779;;&#65533;&#65533;&#65533;0&#65533;&#65533;.&#65533;&#65533;J,&#65533;<&#65533;&#65533;F&#65533;&#65533;Y&#65533;&#65533;&#65533;&#65533;&#65533;&#65533;&#65533;&#65533;&#65533;x$&#65533;?&#65533;&#65533;\&#65533;&#65533;|&#65533;I&#65533;$&#304;&#175;.\&#1207;*5,K:&#65533;&#65533;0&#65533;&#65533;&#65533;&#65533;kE&#65533;&#65533;D1[|1F4qh&#65533;2&#65533;~&#65533;&#65533;4&#1280;&#65533;&#65533;9&#65533;,$"&#65533;<&#65533;&#991;&#65533;&#65533;sA%&#65533;l&#65533;&#65533;&#65533;4J&#65533;D&#65533;&#65533;&#65533;J&#65533;&#65533;&#685;-AT&#65533;&#65533;J&#65533;C&#65533;L&#65533;J&#65533;&#65533;L3]D3MDMs&#65533;&#65533;k&#65533;F7&#1875;&#65533;UT&#15635;&#65533;;q&#65533;s&#65533;&#65533;&#65533;&#65533;O&#65533;&#65533;&#65533;WE%4&#65533;FE&#65533;&#65533;)1&#65533;&#65533;-&#65533;]&#65533;KN&#65533;tL00&#65533;&#65533;T/L;=&#65533;SPC&#1910;&#65533;S;Z&#65533;U8&#65533;UVr&#65533;4&#65533;:q-2&#65533;${}&#65533;&#1568;&#65533;e4&#65533;&#65533;&#65533;&#65533;(&#65533;=&#65533;^d&#65533;RRg-EZ&#65533;F&#65533;6&#65533;Z&#65533;&#65533;V&#65533;mI&#65533;&#65533;T&#65533;RU5&#65533;-v&#65533;&#1418;_&#1775;&#65533;s/p]#&#65533;e0^x&#65533;8Y&#65533;y&#65533;]&#65533;I&#65533;&#65533;&#65533;7&#65533;_&#65533;&#65533;`&#65533;m&#65533;&#65533;Z&#65533;.3/"zf&#65533;a&#65533;{&#65533;X&#65533;;&#65533;&#65533;h3&#65533;&#65533;&#65533;&#65533;&#65533;&#42069;&#65533;^&#65533;eFYe~&#65533;&#1370;&#65533;i&#65533;&#65533;&#1627;E4&#65533;&#65533;&#65533;&#65533;&#65533;t&#65533;I,&#34821;&Z#&#65533;)F&#65533;&#65533;&#65533;&#65533;&#65533;g6&#65533;&#65533;Zjwc&#65533;z&#65533;&#179;&#65533;z^&#65533;&#1879;e&#65533;&#65533;&#65533;Rl&#65533;&#65533;m&#1096;&#65533;>&#65533;&#65533;&#65533;&#65533;&#65533;.&#65533;l&#65533;\&#65533;g&#65533;L&#65533;&#65533;V&#65533;&#65533;U_&#65533;t<]&#65533;&#65533;d&#65533;&&#65533;{&#65533;p&#65533;&#189;qb&#65533;T&#65533;&#65533;~&#65533;&#65533;&#65533;&#65533;bxr&#65533;3s&#65533;&#65533;~n&#65533;&#65533;/&#65533;8&#65533;n&#65533;&#65533;6&#65533;&#59763;&#65533;G&#65533;a&#65533;&#65533;&#65533;&#65533;m&#65533;]&#65533;	&#65533;&#65533;7&#65533;{o&#65533;&#65533;e&#65533;&#65533;&#65533;&#65533;&#65533;)&#65533;y&#65533;&#65533;&#65533;&#65533;~&#65533;'&#65533;&#65533;&#65533;&#65533;&#65533;z&#65533;+&#65533;&#65533;W@&#65533;yG&#65533;&#65533;&#65533;&#65533;&#65533;&#65533;&#65533;|&#65533;S&#65533;&#65533;&#65533;G&#65533;&#65533;	&#65533;Z&#65533;&#65533;N&#65533;&#65533;w&#65533;&#65533;p&#65533;s&#65533;[&#65533;&#65533;&#65533;&#65533;Z&#65533;u5&#65533;@&#1098;fB&#65533;\`\&#65533;S&#65533;Y&#65533;&#65533;&#65533;&#65533;o&#65533;[ &#1344;&#65533;@&#65533;&#65533;&#65533;P&#25312;&#65533;&#65533;
Z&#65533;&#65533;&#65533;c&#65533;4B&#65533;&#65533;.&#65533;
&#65533;&#65533;v&#65533;&#65533;&#65533;2&#65533;;&#65533;&#65533;R8&#65533;&#65533;&#65533;>-&#65533;&#65533;&#65533;&#65533;qo	&#65533;a&#65533;&#65533;&#65533;C#&#65533;P,&#65533;&#65533;&#65533;8&#65533;&#65533;&#65533;}`&#65533;_b&#65533;&#477;)2f&#65533;&#1247;&#1862;&#65533;&#65533;&#65533;&#65533;&#65533;b&#65533;&#65533;&#65533;*&#65533;<&#65533;Ua&#65533;TdkXI4"&#65533;i&#65533;a&#65533;&#65533;&#65533;F8&#65533;/&#65533;&#65533;#bW&#65533;d&#65533;z&#65533;&#65533;y&#65533;&#65533;&#65533;&#65533;&#65533;3'2&#65533;&#65533;&#65533;caIHn2&#65533;&#65533;K&#65533;V&#547;/&#65533;&#65533;Tc&#65533;&#65533;0&#65533;&#65533;EK^&#65533;j&#1828;&#65533;&#65533;&#65533;I<&#65533;wt&#65533;c'&#65533;&#65533;&#65533;d&#65533;~&#65533;&#65533;T-&#65533;(Kov&#1238;&#65533;&#65533;9&#585;&#65533;&#65533;c&#65533;&$;c&#65533;&#65533;&#65533;&#65533;$D&#65533;Y&#65533;&#65533;0&#65533;&#65533;&#1324;&#65533;p&#65533;2,K&#65533;&#65533;&#65533;&#65533;>&#65533;&#65533;&#65533;lRJ&#65533;&#65533;&#65533;&#65533;&#65533;&#65533;Pq&#65533;&#65533;&#65533;&#65533;&#65533;dN.Z&#65533;G&#65533;&#65533;(%9&#65533;^j4&#65533;&#65533;&#65533;<&#65533;&#65533;zv<T&#65533;J&#65533;I&#1026;&#65533;&#65533;C1&#65533;J@W&#65533;;&#65533;=hB&#65533;&#65533;&#65533;p&#65533;&#65533;&#65533;&#65533;P!Z&#65533;&#65533;]&#1303;3,&#65533;&#65533;&#65533;&#65533;v&#65533;*&#65533;I&#65533;&#65533;@&#65533;&#65533;&#1311;Y&#65533;&#65533;t"DA&#65533;&#65533;&#788;w&#65533;&#65533;V&#65533;&#65533;&#65533;&#65533;&#65533;&#65533;T$&#65533;Z&#65533;&#65533;&#65533;q&#65533;&#65533;&#65533;&#65533;&#65533;Gi&#65533;&#1297;&#65533;&#65533;P&#65533;UQJ&#65533;&#65533;&#65533;&#747;@&#65533;*Le6J&#65533;T&#65533;`(&#65533;^J&#65533;$&#739829;DkZ%ZY&#65533;^&#1453;5H&#65533;$&#65533;&#1293;&#65533;&#65533;\t&#65533;&#65533;&#65533;&#65533;&#65533;&#1290;iO&#65533;&-&#65533;&#65533;&#65533;&#65533;&#1215;&#65533;/&#65533;&#65533;%l&#65533;&#65533;&#65533;&#65533;"&#65533;&#65533;X&#65533;&#65533;cY	Y)&#65533;t&#65533;&#65533;&#65533;p)&#65533;Y&#65533;Z1&#65533;&#65533;&#65533;g/Z&#65533;5u&#65533;&#65533;u&#65533;hM&#65533;4&#65533;&#65533;b}}&#65533;>s&#65533;&#65533;6R&#65533;eB&#65533;p&#65533;9&&#65533;.a}&Z&#65533;&#65533;S&#2034;Hk&#65533;bP&#65533;K&#65533;&#65533;&#65533;&#65533;&#65533;&#1391;~KW&#65533;A&#65533;&#65533;m]uY&#65533;&#65533;&#65533;&#65533;&#65533;&#65533;W&#65533;&#65533;'&#65533;&#65533;&#65533;&#65533;Z&#502;&#65533;U&#65533;yzS&#65533;&#65533;&#65533;&#65533;}&#65533;B;8_&#65533;&#1534;&#65533;&#65533;~ILb\&#65533;&#65533;o&#65533;&#65533;TY&#65533;&#65533;e&#65533;0&#65533;&#65533;&#65533;gL&#65533;&#1398;V&#65533;&#65533;e&#65533;z1&#65533;X&#65533;L8&#65533;&#65533;X&#65533;&#65533;&#65533;x&#65533;&#65533;%&#65533;&#65533;v&#65533;&#65533;>TN&#65533;[G\&#65533;+^&#65533;&#65533;X&#65533;&#65533;rQ&#65533;=x:&#65533;n&#65533;m&#65533;i\f&#65533;&#65533;&#65533;7N&#65533;z&#65533;<[&#65533;>k&#65533;y&#65533;0X&#65533;V&#65533;6&#65533;&#65533;&#65533;&#65533;0&#65533;&#65533;PW&#434;&#229;rro`e,&#65533;@&#713;&#65533;A&#65533;[&#65533;]6R&#65533;&#65533;E&#65533;&#65533;'M&#65533;4&#65533;&#65533;&#65533;1&#65533;&#65533;&#65533;&#65533;JX&#65533;{N&#65533;p\&#65533;/}&#65533;&#65533;&#157;&#65533;0d3&#65533;&#65533;&#65533;&#65533;&#65533;&#65533;2&#65533;C<&#65533;&#65533;&#1034;F&#65533;&#65533;]&#65533;&#65533;.K&#65533;!&#65533;&#65533;&#65533;")&#65533;J&#65533;&#65533;V&#65533;&#65533;&#65533;&#65533;_&#65533;&#65533;&#65533;&#65533;eZj*(&#65533;&#553;&#65533;v&#65533;&#65533;&#65533;Y&#65533;&#1845;&#65533;up&#65533;;h\&#65533;&#1532;.g&#65533;&#65533;6&#65533;I&#65533;&#1558;^&#65533;&#65533;&#65533;3&#65533;&#65533;&#65533;&#65533;i&#65533;&#65533;&#65533;&#65533;&#65533;&#65533;&#65533;&#65533;&#65533;&#65533;&#475;v&#65533;&#65533;M&#65533;n&#65533;&#65533;zT&#65533;&#65533;[k&#65533;Ov&#65533;=&#65533;&#65533;&#65533;&#65533;]qt&#65533;;&#65533;&#65533;&#65533;Q^&#65533;&#65533;*z&#65533; &#65533;&#65533;>&#65533;c&#65533;&#65533;-4)&#65533;m&#65533;'&#1853;&#65533;I&#65533;Y&#65533;&#65533;S&#65533;&#65533;[&#65533;&#65533;&#65533;1~H0r&#65533;uq&#65533;&#65533;&#65533;&#65533;]t2&#65533;KI&#65533;yx&#65533;&#65533;gp&#65533;&#65533;&#65533;&#65533;&#181;&#65533;&#65533;&#65533;U3&#65533;&#65533;&#65533;&#65533;&#65533;%n&#65533;r_&#65533;&#65533;;&#65533;f&#1636;E/=G&#65533;l&#65533;&#1097;&#65533;v}O&#65533;&#65533;&#65533;&#65533;5h&#65533;~K&#65533;&#65533;&#65533;V&#65533;y&#65533;&#65533;&#65533;&#65533;>&#1500;&#65533;]&#65533;&#65533;&#65533;q.v&#207;}&#65533;,0&#65533;&#65533;&#65533;x1&#65533;&#65533;&#65533;|9&#65533;&#65533;}t&#65533;&#65533;&#65533;&#2014;~&#65533;&#65533;&#65533;L9&#65533;3)&#65533;cE&#65533;&#65533;&#65533;&#65533;&#65533;&#65533;&#65533;[&#65533;&#65533;&#65533;&#1642;k&#319;>&#65533;&#65533;^&#65533;&#65533;B&#65533;>&#65533;<&#65533;&#65533;]&#65533;cS	&#65533;&#65533;^:&#65533;;&#65533;&#65533;QG&#65533;&#65533;&#65533;NK?&#65533;?|T&#65533;_&#65533;&#1481;&#65533;z&#65533;&#65533; &#65533;&#1559;&#65533;&#65533;'&#65533;&#65533;&#65533;&#65533;~&#65533;&#65533;?&#65533;&#65533;g|L&#65533;&#65533;&#65533;&#65533;O?&#65533;&#65533;I&#65533;&#65533;>&#65533;&#351;&#65533;&#1891;p8F&#65533;&#65533;y&#65533;TdO?E&#1455;~&#65533;&#65533;&#65533;&#65533;&#65533;O&#65533;b&#65533;&#65533;&#65533;&#65533;&#65533;&#920;&#65533;N&#65533;&#431;&#65533;uk&#65533;&#65533;&#65533;&#65533;&#65533;&#65533;&#65533;&#65533;&#65533;&#65533;&#65533;&#65533;/&#65533;&#65533;&#65533;x
<^&#65533;&#65533;&#65533;J&#65533;&#65533;-&#65533;
&#65533;^&#65533;W&#65533;&#65533;[&#65533;&#1526;&#65533;&#65533;&#65533;&#65533;f&#65533;k&#65533;&#65533;&#65533;M&#65533;&#65533;&#65533;&#65533;
N7&#65533;y&#65533;@&#65533;&#65533;GG&#65533;&#65533;m
&#976;&#65533;I&#65533;&#65533;W0&#65533;R&#65533;E*&#65533;&#65533;N&#65533;v&#65533;&#65533;&#65533;&#65533; P&#65533;&#65533;/upR&#65533;&#65533;&#65533;&#65533;:|p^&#65533;O&#65533;&#65533;:&#65533;&#65533;R&#387;;&#65533;2&#65533;&#1424;&#65533;&#65533;L&#65533;		
&#65533;&#65533;M&#65533;p&#65533;\&#65533;&#65533;&#65533;A&#65533;&#65533;o
&#65533;&#65533;&#1930;(&#65533;&#65533;om&#65533;-&#65533;M&#65533;c.b&#65533;&#65533;&#65533;"_:&#65533;&#65533;vp0&#65533;&#65533;&#65533;&#65533;&#65533;&#65533;&#65533;&#1470;N&#65533;&#65533;&#65533;S&#65533;&#65533;&#1796;&#65533;1&#65533;&#65533;&#65533;d&#65533;&#65533;&#65533;&#65533;>&#65533;&#624;x&#65533;N.&#65533;"&#65533;&#65533;*2Qs&#65533;	&#65533;;VD+'&#65533;&#65533;&#65533;&#65533;&#65533;&#65533;U&#65533;&#65533;p&#65533;6N&#65533;]k&#65533;&#65533;P&#65533;&#65533;nq,&#65533;P&#65533;&#65533;&#65533;&#65533;&#65533;I&#65533;PN&#65533;&#65533;&#65533;&#65533;&#65533;Z&#65533;&#65533;^m&#65533;&#65533;&#65533;q&#65533;&#65533;&#65533;	&#65533;q&#65533;&#65533;&#65533;&#65533;_q&#65533;&#65533;&#65533;s&#65533;&#2012;&#65533;*1&#65533;&#65533;&#65533;&#65533;&#65533;q&#65533;&#65533;&#65533;&#65533;&#65533;yB&#65533;/&#65533;&#65533;&#65533;l&#1444;&#65533;O&#65533;	/&#51344;&#65533;1N &#65533;&#65533;&#65533;&#65533;i&#65533;o &#65533; &#65533;o&#65533;0&#65533;&#65533;l
&#65533;0"CI&#65533;"&#65533;&#65533;&#65533;p;&#774;~*&#65533;&#65533;D&#65533;&#65533;&#65533;&#65533;Er_&#65533;&#65533;%@\2&&#65533;&#65533;&#65533;w&#1713;&#65533; &#65533;(&#65533;!y&#65533;&#65533;z&#65533;(D&#65533;&#65533;qL&#65533;R&#65533;&#65533;&#65533;P)A2$&#65533;&#65533;&#65533;&#65533;)SR*1&#65533;%&#65533;&#65533; &#65533;&#65533;*9:&#65533;&#65533;,v&#65533;&#65533;&#65533;%&#65533;&#65533;H,}&#65533;'%g&#65533;&#65533;&#65533;&#65533;&#65533;&#65533;&#65533;&#65533;)&#65533;R.&#65533;R*s&#65533;0Q(\&#65533;2/&#65533;&#65533;&#65533;h1&#65533;@S&#65533;R!&#65533;/&#65533;&#65533;,)2&#65533;&#65533;Q&#628;C&#65533;0R-&#65533;1s 2&#65533;2&#65533;&#65533;2O71&#65533;&#65533;&#65533;i5<8C&#65533;&#783;8&#65533;4KS&#65533;N&#65533;Q&#65533;3,&#65533;l&#65533;&#65533;,&#65533;&#65533;5a36&#65533;-g&#65533;6&#65533;&#65533;6a`2o&#65533;w37ys%&#65533;&#65533;Z&#65533;3&#65533;S&#65533;S8&#65533;&#65533;&#65533;&#65533;M.0+"&#65533;&#65533;0&#65533;:&#65533;&#65533;l8&#65533;&#65533;b&#65533;&#65533;Q;&#65533;&#65533;&#65533;;q&#65533;2w33M&#65533;<&#65533;SA;&#65533;&#65533;&#367;&#65533;&#65533;=&#65533;&#65533;&#65533;B&#65533;&#65533;>/&#65533;>#?&#65533;s+&#65533;&#65533;&#65533;?&#65533;@t@	&#65533;@=
&#65533;&#65533;T>&#65533;=G&#65533;A&#65533;RB&#65533;&#65533;N3!'&#65533;9%&#65533;0&#65533;9&#65533;&#65533;&#65533;&#803;C&#65533;?&#65533;&#65533;I&#65533;DOEQ&#65533;@I&#65533;IUR &#65533;&#65533;&#1030;^&#65533;Es&#65533;ftB&#65533;F&#65533;G{tC&#65533;r?&#65533;tD&#65533;&#65533;&#65533;L&#65533;M2*IM&#65533;tM&#65533;tI&#65533;Ig&#977;&#65533;&#65533;
4&1F&#65533;T&#65533;F)&#64916;K&#65533;rG&#65533;&#1056; (&#65533;CeE&#65533;L&#65533;&#65533;M&#65533;&#65533;Q&#65533;M&#65533;4N	&#65533;|&#65533;N&#65533;Jar&#65533;49&#65533;O&#65533;3G3OP&#65533;&#65533;&#65533;&#65533;P&#65533;&#65533;&#65533;&#65533;&#65533;H&#65533;&#65533;Q[&#65533;U#uR&#65533;&#65533;U>&#65533;&#65533;&#65533;TSW3U&#65533;8&#65533;&#65533;&#65533;8A&#65533;^U5&#65533;P&#65533;&#65533;T&#65533;MUW&#65533;U_<&#65533;&#65533;b&#65533;I&#65533;&#65533;&#65533;&#65533;&#65533;E&#65533;&#65533;Z!&#65533;&#65533;u&#65533;|&#65533;pJX&#65533;&#65533;9&#65533;&#65533;X&#65533;&#65533;X?%&#65533;0Y%&#65533;Q&#65533;&#65533;Y&#65533;&#65533;r&#65533;=&#65533;5u&#65533;&#65533;xU[&#65533;&#65533;&#65533;&#65533;(&#65533;&#65533;B&#65533;s\&#65533;\&#65533;uQsN]]&#65533;`M[&#65533;&#65533;&#65533;&#65533;a&#65533;3&#65533;&#65533;&#65533;Z&#65533;V&#65533;S&#65533;&#65533;N)&#65533;8U&#65533;^;&#65533;=&#65533;[&#65533;U&#65533;&#65533;\&#65533;U&#65533;H&#65533;K6`&)&#65533;2]I&#65533;L)&#65533;]&#65533;Yi&#65533;f&#65533;jb&#65533;b&#65533;5=&#65533;^=v&#65533;v&#65533;jBV,H&#65533;&#65533;&#65533;&#65533;_&#65533;ee&#65533;3&#65533;&#65533;r]eRa&#65533;f&#65533;uj%6g&#65533;&#65533;Rm&#65533;Aqc&#65533;s=h&#65533;Vho&#65533;I&#65533;&#65533;h&#65533;p&#65533;&#65533;Q&#65533;&#65533;&#65533;&#65533;s&#65533;;G&#65533;i&#65533;Va&#65533;TR&#65533;o&#65533;&#65533;tdpg_4&#65533;&#65533;&#65533;&#65533;&#65533;O=&#65533;6l&#65533;Md&#65533;&#65533;A&#65533;)&#65533;&#65533;d&#65533;'K&#65533;(e&#65533;Una6j&#65533;&#65533;Q&#65533;Vs&#65533;s&#65533;&#65533;h&#65533;t&#65533;p&#65533;V=G&#65533;p)q&#758;&#65533;&#65533;q&#65533;&#65533;m'&#65533;&#65533;*&#65533;r/b7&#65533;sow&#65533;&#65533;%tw&#65533;t&#65533;UO&#65533;pc&#65533;&#65533;t&#65533;&#65533; &#65533;&#65533;h&#1110;uQv&#65533;&#65533;6r%7z8&#65533;#cWv&#65533;v&#65533;&#65533;vq7w&#65533;&#65533;^&#591;W&#65533;Wp{&#65533;xsU|&#503;&#65533;&#65533;Sx&#65533;W&#65533;FU&#65533;&#65533;&#65533;K&#65533;&#65533;y&#237;e&#65533;&#65533;ea&#65533;rKT&#65533;hWjC@&#65533;&#65533;z&#65533;i&#65533;<Ww	&#65533;w&#65533;W	xk}&#65533;{Lw8|&#65533;M&#1521;q&#1623;MSm9QL&#65533;&#65533;\&#65533;;&#65533;R2&#65533;3jk&#65533;&#65533;{&#65533;&#65533;&#65533;KX&#65533;XRgL&#65533;&#65533;x&#65533;O&#65533;&#65533;.&#65533;c&#65533;&#65533;8&#65533;&#65533;W}%&#65533;&#65533;&#65533;-&#65533;&#65533;&#65533;0X~)&#65533;.&#65533;&#65533;&#65533;&#65533;CX&#65533;&#65533;x&#65533;K&#1540;&#65533;vJ&#65533;M&#65533;&#65533;*}&#65533;A&#65533;&#65533;&#65533;e&#1546;&#65533;" !&#65533;
&#65533;,&#65533;h&#65533;!(  #!) "  !"$#$*$&0%('%(,&)1(',)*,*,2-0/-05./8.180.60/801524;56@58>69@86@87?89>:<C=?H=@F>AI@?H@AFBDKEFPFHNFIQHINJLTLNXMPVNQYPQWRT]TV`TX^UYaY\d[^i\`f]ak_dp`cm`dgbfpehnejsglxhlujnxlr{nt&#65533;pt~qv&#65533;rxty&#65533;v{&#65533;x{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559;&#65533;&#432;&#65533;&#369;&#65533;&#65533;&#65533;&#65533;&#561;&#65533;&#372;&#65533;&#694;&#65533;&#950;&#65533;&#1079;&#65533;&#1080;&#65533;&#953;&#65533;&#1082;&#65533;&#378;&#65533;&#506;&#65533;&#890;&#65533;&#1086;&#65533;&#1599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#	H&#65533;&#65533;&#65533;&#65533;\&#560;&#65533;CJ#J&#65533;H&#65533;&#65533;&#331;3j&#1332;&#65533;&#65533;&#462; =&#65533;&#65533;h&#65533;&#530;(&#65533;T9&#65533;e&#535;c&#148;Is&&#65533;a8s&#65533;&#65533;9&#65533;D&#65533;w
&#65533;2'&#739;H&#65533;*\&#65533;P&#65533;&#711;<&#65533;^&#65533;D&#65533;&#65533;&#1387;X&#65533;j&#65533;&#693;fW&#65533;_&#65533;j=I&#65533;&#65533;K&#65533;b;&#65533;]&#758;&#65533;&#1780;h&#7565;V*D&#65533;x&#65533;&#65533;&#65533;&#65533;,&#1138;wf&#65533;&#65533;&#65533;&#65533;&#65533;&#65533;*^&#824;&#65533;&#65533;&#65533;l/|&#65533;.&#19927;3[v&#65533;&#65533;&#65533;HI&#65533;5z&#65533;&#65533;&#5862;)&#65533;^&#890;&#65533;&#65533;&#1520;cj&#65533;M&#65533;X&#65533;#?C:0u&#65533;O&#65533;F&#65533;&#65533;8&#65533;vq&#65533;&#467;o\1g&#1405;&#65533;&#65533;Z&#65533;&#1785;z&#65533;&#755;kW&#65533;]&#65533;&#65533;&#65533;&#65533;1&#65533;&#65533;&#65533;4&#65533;&#65533;&#65533;&#65533;&#65533;&#1259;&#65533;&#65533;&#65533;xz&#65533;y&#65533;&#65533;J&#65533;&#65533;&#65533;&#65533;!&#65533;&#65533;|&#65533;~&#65533;&#65533;&#65533;&#65533;&#65533;&#65533;d&#65533;h z&&#65533;|&#65533;1H&#65533;n&#65533;9&#65533;H&#65533;U&#65533;	F&#65533;&#65533;&#65533;&#65533;&#449;&#65533;n&#65533;"&#65533;&#65533;#
7L&#65533;(&#65533;&#65533;"&#65533;&#1837;&#65533;&#65533;_5&#65533;'&#65533;4&#65533;h&#65533;mn&#65533;&#65533;UJ&#65533;&#1605;@)&#65533;?&#65533;\l7&#65533;&#65533;&#65533; &#65533;E&#65533;&#65533;OB&#65533;RRie&#65533;$f&#65533;e&#65533;Zv&#65533;V%)&#65533;z[&#65533;&#65533;&#65533;&#65533;9i&#65533;&#65533;l&#65533;&#65533;&#18151;xY&#65533;W&#65533;)'&#65533;$&#65533;x&#65533;gz&#65533;tg&#65533;z&#65533;&#65533;Z>	&#65533;&#65533;f.&#65533;&#1824;b&#65533;Y(&#65533;&#65533;@&#38414;X&#31064;6&#65533;&#65533;&#65533;q&#65533;&#65533;&#39392;&#65533;&#681;&#65533;&#65533;&#65533;jj&#65533;z&#65533;&#65533;&#65533;&#65533;R	`2J&#65533;&#65533;'&#65533;&#65533;*&#65533;i&#65533;&#65533;&#950;&#39868;&#65533;&#65533;&#47655;+&#65533;&#65533;&#65533;&#65533;&#394;&#65533;&#52397;&#65533;"VS&#65533;(&#65533;&#65533;&#65533;&#65533;
&#65533;&#65533;f&#65533;&#65533;&#65533;&#65533;&#65533;Z&#65533;&#65533;&#65533;>.&#65533;&#65533;&#65533;&#1622;&#65533;_&#65533;&#65533;h&#65533;&#65533;v&#65533;&#65533;&#65533;&#65533;jg&#65533;&#65533;&k&#65533;&#65533;&#65533;o&#65533;&#65533;&#65533;&#65533;&#65533;&#65533;V&#65533;&#65533;&#65533;&#65533;V.)#| &#65533;&#65533;&#65533;&#65533;&#1508;j&#65533;[&#65533;&#65533;Wl&#65533;&#65533;&#65533;{&#65533;Q&#65533;).&#65533;{{-&#65533;k&#65533;,r&#65533;&#65533;"<&#65533;&#65533;&#9112;&#65533;&#65533;0&#65533;&#65533;m&#65533;&#65533;&#65533;hn&#65533;1&#65533;&#65533;&#65533;<o&#65533;l&#65533;&#65533;-t&#65533;&#65533;m&#65533;&#65533;Hgl&#65533;J[&#65533;&#1451;i&#65533;K&#65533;&#65533;S&#65533;2&#65533;M&#65533;{5&#65533;&#65533;lr&#1441;&}&#65533;&#65533;c&#65533;&#65533;&#65533;&#65533;q&#65533;m&#65533;&#1711;&#65533;&#65533;&#65533;&#65533;i&#65533;}1&#65533;f&#65533;;{R+&#818;&#65533;+W&#65533;&#65533;&#65533;&#65533;X&#1227;&#65533;&#65533;}&#65533;&#65533;&#65533;&#65533;z0&#65533;r&#758;&#65533;h&#65533;&#65533;&#65533;WN*&#1880;&#65533;&#65533;&#65533;g>&#65533;&#65533;x&#65533;w&#65533;~&#65533;&#65533;s&#65533;5&#65533;&#65533;x&#612;[&#65533;&#65533;&#65533;n&#65533;&#65533;a{N&#65533;&#65533;'&#65533;&#1976;&#65533;H3=&#65533;X&#65533;g&#65533;z&#65533;J&#65533;&#65533;&#65533;&#1474;&#65533;&#65533;&#65533;&#65533;?&#65533;&#65533;&#65533;&#65533;&#2043;&#65533;&#65533;&#65533;&#65533;&#65533;{&#65533;&#65533;c&#65533;&#65533;&#65533;&#65533;o&#65533;&#65533;&#65533;&#65533;&#65533;&#65533;&#65533;&#65533;&#1927;&#65533;&#65533;&#65533;\&#65533;&#65533;&#65533;&#65533;.&#65533;&#65533;&#65533;&#65533;&#65533;&#65533;[&#65533;&#65533;&#65533;&#65533;&#65533;&#65533;&#65533;&#65533;&#65533;&#65533;n&#65533;&#65533;]&#65533;>:&#65533;&#65533;t&#729;&#65533;G&#65533;&#65533;&#65533;O|&#65533;{&#65533;&#65533;&#65533;w0&#65533;&#65533;oKD_&#65533;:&#65533;&#65533;&#65533;&#65533;(4&#65533;&#65533;&#65533;&#65533;7&#65533;&#65533;&#65533;L_^^&#65533;&#65533;&#65533;&#1030;L&#65533;1h&#65533;&#27655;&#747;&#65533;&#65533;&#65533;B(?*Kx&#65533;
b&#65533;&#65533;&#65533;&#188;m0]&#1322;&#65533;qH&#65533;*ZQvW&#65533;&#65533;&#65533;&#65533;&#65533;.B.m&#65533;3&#65533;&#1694;4F"&#65533;QTF<&#65533;&#65533;&#364;&#65533;5&#65533;&#65533;&#65533;[&#65533;&#1256;&#65533;:r&#65533;x&#65533;c&#65533;&#65533;,zq{~&#65533;&#65533;&#65533;HH?b.&#65533;&#65533;&#65533;v&#65533;F&#1711;&#65533;J<&#65533;MDv&#65533;&#65533;&#65533;&#804;7&#65533;&#65533;&#65533;&#400;Y&#65533;d&#65533;&#65533;Av&#65533;s&#65533;t[ q&#65533;=}&#65533;e&#65533;&#65533;e&#65533;&#65533;&#65533;-&#65533;S[&#65533;$w&#65533;:&#65533;ER&#65533;w&#65533;E'o1L3&#65533;&#65533;<$&#65533;CCQs&#65533;&#65533;4&#&#65533;e&#65533;B&#65533;2~&#65533;<&#65533;)&#65533;8&#65533;#j&#65533;[	c&#65533;7&#65533;&#508;&&#65533;&#65533;R&#1819;&#65533;:&#65533;&#65533;&#65533;v>&#65533;&#65533;f:&#65533;I&#65533;z&#65533;&#65533;&#65533;&#65533;g(gx&#65533;&#566;-3'&#65533;{&&#65533;v&#65533;Jd&#1138;&#65533;&#65533;&#65533;&#65533;&#65533;&#65533;&#65533;JC&#65533;+&#65533;&#65533;&#65533;&#65533;%?&#65533;&#65533;Rt]&#65533;&#65533;;&#2041;Qw&#26752;&#65533;=GJRbt&#65533;&#65533;3&#65533;&#544;}n&#65533;&#65533;&#65533;&#65533;*&#65533;&#65533;&#65533;i&#1044;4-ZMz&#837;&#65533;&#65533;&#65533;t&#65533;&#65533;t&#65533;06&#65533;&#65533;z&#65533;&#65533;F;&#65533;&#65533;y&#65533;T&#65533;&#65533;&#65533;S&#65533;&#65533;Ou.5&#65533;	&#65533;&#65533;&#65533;&#65533;&#65533;&#235;
&#65533;&#65533;&#65533;$&#65533;&#65533;Z&#65533;&#65533;&#58663;&#65533;#&#65533;Zz&#194;z&#65533;&#65533;"&#65533;\}f&#65533;>&#65533;&#65533;jS&#65533;JU&#65533;&#65533;&#65533;&#65533;}E)_&#65533;&#65533;&#65533;u&#65533;&#65533;*G&#65533;&#65533;@&#65533;:&#65533;Lf6&#65533;&#65533;X&#65533;&#65533;q&#65533;&#65533;-&#65533;^~!&#65533;&#65533;3&#65533;&#65533;-`E&#65533;W&#65533;~&#65533;&#65533;o&#65533;cCY&#65533;XY&#65533;&#65533;@&#65533;(Y=&#65533;ZW&#65533;&#822;&#65533;h&#65533;&#65533;m3&#65533;&#65533;&#65533;f&#65533;%&#65533;&#65533;M/&#65533;:&#65533;&#65533;&#65533;&#65533;&#509;&#65533;I&#65533;jRz&#65533;&#65533;&#65533;$&#65533;+aq&#65533;L&#65533;N&#65533;&#65533;&#65533;m&#65533;j_{]-&#65533;&#310040;&#65533;jC&#65533;&#1376;t&#65533;&#65533;#!Z&#65533;R&#65533;&#65533;&#65533;k&#65533;&#65533;&#65533;"&#65533;&#65533;&#65533;en>x&#65533;&#58810;X&#65533;&#65533;_&#65533;(`&#65533;&#65533;&#65533;&#65533;$&#65533;&#65533;+&#65533;&#65533;&#65533;&#65533;&#65533;6 [^&#65533;qN&#65533;v4@&#65533;&#65533;^&#65533;&#65533;&#65533; &#65533;&#65533;&#65533;;&#1436;B&#65533;&#65533;&1'&#65533;kH&#65533;v&#65533;&#65533;&#65533;&#65533;&#65533;&#65533;&#65533;]&#65533;&#65533;&#65533;X&#65533;&#65533;Y1&#65533;a&#65533;&#1050;qca&#65533;yA&#65533;_&#65533;&#65533;H&#65533;l&#65533;G&#65533;d&#65533;&#65533;U&#356;&#65533;&#65533;&#65533;a<&#65533;&#65533;%&#65533;&#65533;K&#65533;&#65533;Y|c&#65533;&#65533;8&#65533;3z{l&#65533;&#65533;&#65533;&#65533;&#65533;N:&#65533;j&#65533;&#65533;(&#65533;&#65533;&#65533;!&#65533;\&#65533;&&#65533;y&#65533;(&#65533;&#65533;e<K&#65533;&#65533;&#65533;&#65533;&#65533;
&#65533;@SY&#65533;6&#65533;,&#65533;&#65533;&#65533;e0&#65533;&#65533;&#65533;d~&#65533;&#65533;~&#65533;&#65533;<&#1909;&#65533;&#65533;&#65533;$&#65533;&#65533;&#65533;8+y&#65533;&#65533;&#65533;&#65533;E&#65533;Y&#65533;&#65533;&#1028;&#65533;2&#65533;&#65533;&#65533;j&#65533;.&#65533;{x	&#65533;-&#65533;OG&#65533;&#65533;&#65533;&#58650;&#65533;&#65533;&#65533;&#65533;x&#65533;&#65533;&#65533;&#65533;&#65533;&#65533;9&#65533;Q&#65533;&#1125;&#65533;m&#65533;&#65533;&#65533;&#65533;N:&#1388;&#65533;&#65533;TO&#65533;&#65533;N&#1780;&l&#65533;g|]h&#65533;X&#504;&&#65533;J&#65533;}&#65533;&#65533;e&#65533;&#65533;F&#65533;N&#65533;&#65533;&#65533;`[&#65533;&#462;w&#65533;&#65533;}j*&#65533;Z&#65533;&#65533;v&#65533;&#65533;k]?&#65533;&#65533;&#65533;&#65533;&#65533;w&#65533;7	&#65533;&#65533;&#65533;&#1657;&#65533;&#65533;Z8&#65533;D8|&#1239;n3&#65533;&#63115;b&#65533;[&#65533;Q&#65533;&#65533;&#65533;&#65533;&#65533;d&#65533;&#65533;&#65533;&#65533;&#65533;&#65533;&#65533;&#65533;&#65533;&#65533;&#65533;&#65533;!&#65533;ov&#65533;kmk&#65533;6&#65533;_X&#65533;&#65533;&#65533;F\&#65533;&#65533;&#65533;&#65533;E.m&#65533;+Y&#65533;)&#65533;&#65533;U&#65533;r&#65533;&#65533;{&#65533;&#65533;&#65533;w&#65533;&#65533;Zt+&#65533;&#65533;&#65533;&#65533;&#65533;&#65533;h&#65533;j5&#1785;&#65533;m&#1538;&#65533;kH b&#65533;`&#65533;&#65533;MQsV&#65533;&#65533;&#65533;&#1016;&#1179;&#65533;r&#65533;&#65533;X&#65533;|f2&#65533;S-&#65533;c>w&#65533;i&#65533;&#65533;&#65533;I&#65533;&#1815;&#65533;&#705;^6&#145;&#65533;g&#65533;&#65533;*&#65533;&#65533;z"j>q&#65533;&#65533;Z&#65533;g&#65533;{&#65533;'&#65533;rj&#65533;&#65533;&#65533;'&#65533;&#65533;/&#65533;,&#65533;=&#65533;~&#65533;&#65533;o&#35535;&#1936;&#1461;{}&#65533;&#65533;N&#65533;&#65533;&#65533;&#65533;:&#65533;!&#65533;&#1500;G>&#65533;&#65533;}&#65533;&#65533;&#65533;{&#65533;M&#65533;&#65533;&#65533;&#65533;&#65533;&#65533;;&#65533;&#65533;&#65533;&#942;&#65533;X&#65533;&#398;Y&#65533;38&#65533;&#65533;&#65533;&#65533;Z&#65533;B&#65533;&#65533;=&#19919;{&#65533;&#65533;&#65533;L~&#65533;&#65533;&#65533;O&#65533;c&#65533;&#65533;&#65533;&#65533;&#65533;,6&#65533;|r&#65533;&#65533;&#65533;&#65533;%&#65533;&#65533;fD&#65533;A&#65533;&#65533;_&#65533;&#65533;&#65533;&#65533;&#65533;&#65533;_&#65533;&#65533;&#65533;&#65533;}k'tY&#65533;~gh&#65533;eY&#65533;'&#65533;&#65533;nf&#65533;W&#65533;i&#65533;px&#65533;&#65533;&#65533;W&#65533;yX~&#65533;frt7j&#65533;vzWw/&#65533;|$0&#65533;1`&#65533;z&#65533;&#65533;f&#65533;&#65533;y&#65533;&#65533;&#65533;&#1847;&#65533;!&#65533;!&#1537;&#65533;B(b&#65533;V&#65533;%&#65533;v"&#65533;|&#65533;m<&#65533;L&#65533;Z&#65533;&#65533;z&#65533;w+1&#65533;&#65533;7r&#65533;f&#65533;vd;(l<&#65533;a&#65533;hG&#65533;E&#65533;D&#65533;&#65533;g~&#65533;&#450;&#65533;&#65533;&#65533;&#65533;&#65533;|$[W&#65533;$$&#65533;&#65533;&#65533;&#65533;}&#65533;&#65533;&#65533;P
8&#65533;[x&#65533;&#65533;_8&#65533;&#65533;(&#65533;f&#65533;&#65533;j&#65533;&#65533;"&#65533;&#65533;&#65533;&#65533;&#65533;&#65533;&#65533;&#65533;{&#65533;s8f&#65533;&#65533;&#65533;PH\&#65533;&#65533;hs&#65533;x&#65533;&#65533;|&#65533;&#65533;&#65533;F&#65533;l&#65533;b7}&#65533;&#65533;&#65533;x&#65533;&#65533;&#65533;`&#65533;&#65533;&#65533;&#1537;&#65533;y&#65533;&#65533;&#65533;Q&&#65533;&#65533;&#65533;e&#65533;`W&#65533;&#65533;w&#65533;&#65533;&#65533;b&#1289;&#65533;&#65533;&#65533;&#65533;&#65533;&#65533;&#65533;t&#65533;9q&#65533;&#65533;'&#65533;&#65533;&#65533;&#65533;&#1546;&#65533;X&#65533;&#65533;&#1539;&#1720;&#65533;&#65533;&#1549;&#65533;&#65533;&#65533;&#65533;&#65533;&#65533;\f&#65533;&#65533;&#65533;&#65533;|Wf`N&#65533;n8Y&#65533;&#65533;J&#65533;Q&#65533;0&#65533;&#65533;&#65533;&#65533;&#65533;x&#65533;&#65533;(&#65533;&#65533;&#65533;&#65533;h}FV&#65533;&#65533;&#65533;9&#65533;&#65533;&#65533;&#65533;8&#65533;x&#65533;&#65533;&#65533;&#65533;&&#65533;&#65533;wa&#65533;#1&#65533;&#65533;&#65533;X&#65533;&#65533;`&#65533;&#65533;&#65533;&#65533;&#65533;&#65533;&#65533;&#65533;&#65533;&#394;&#65533;&#1544;&#65533;@&#65533;&	o&#1382;&#65533;&#1608;&#65533;&#65533;sg&#65533;*&#65533;D&#65533;&#65533;H&#65533;%N&#65533;&#65533;B&#65533;i&#65533;&#65533;>&#65533;&#65533;&#65533;&#65533;~&#65533;
&#65533;xa&#208;g`C&&#65533;c&#65533;ON	j&#1430;&#65533;!&#1618;e&#65533;&#65533;&#65533;&#65533;&#65533;&#65533;&&#65533;^&#65533;&#65533;<&#65533;&#65533;&#65533;W&#65533;I&#65533; &#65533;N&#65533;&#65533;&#1622;&#65533;&#65533;?&#65533;&#65533;q&#65533;&#65533;X&#65533;t q&#65533;q &#65533;&#65533;&#65533;f&#65533;	&#65533;&#65533;&#65533;&#65533;&#65533;G&#65533;9\F&#65533;&#65533;&#65533;&#65533;V&#65533;\	&#65533;}W&#65533;`	b&#65533;Y&#65533;&#65533;&#65533;&#65533;d&#65533;Z)&#65533;Q(&#65533;R 3&#65533;l&#595;nI&#65533;=y&#65533;@&#65533;&#65533;Y&#65533;&#65533;vY&#65533;z&#65533;&#65533;&#65533;3I&#65533;&#65533;K&#1620;&#65533;9&#65533;0&#65533;&#65533;&#65533;i&#65533;&#65533;&#1368;&#65533;i&#65533;&#65533;y&#65533;&#65533;%&#65533;&#65533;&#65533;9&#65533;&#65533;I&#65533;;&#472;&#1592;&#65533;a&#65533;:8&#65533;&#65533;!e1&#65533;&#65533;&#65533;&#65533;&#1673;&#208;&#65533;&#65533;y&#65533;s&#65533;I&#65533;&#65533;&#65533;&#65533;&#65533;&#65533;9w&#65533;k &#65533;'&#65533;&#65533;FI{&#65533;G&#65533;P&#65533;&#65533;&#515;&#65533;9\&#65533;y&#65533;&#65533;&#607;aH&#65533;&#65533;)l}	&#65533;&#65533;&#65533;&#65533;&#65533;&#65533;Z&#65533;&#65533;&#65533;&#65533;&#65533;&#65533;)&#65533;&#65533;8$&#65533;&#1373;%!g&#1961;&#65533;&#65533;X&#65533;:&#65533;&#65533;)&#65533;p9&#65533; J&#65533;&#65533;&#65533;&#65533;y&#65533;9%&#65533;&#43607;&#65533;&#65533;|&#65533;&#65533;&#65533;&#65533;&#65533;L&#65533;&#65533;&#65533;&#1439;5&#65533;&#65533;&#65533;&#1568;&#1384;c&#65533;&#65533;4&#65533;&#65533;&#65533;C&#65533;&#65533;"&#65533;&#65533;&#65533;9&#65533;J&#65533;x&#65533;&#65533;&#65533;P&#65533;~0&#65533;&#65533;Vz&#65533;&#65533;&#65533;&#65533;uY&#65533;\Z&#65533;y&#65533;&#65533;`&#674;&#65533;i&#65533;&#65533;&#65533;	&#65533;9&#65533;!&#65533;F&#65533;&#65533;lz&#65533;n&#667;\H&#65533;&#65533;Y&#65533;mZ&#65533;<j&#65533;H&#65533;&#65533;&#65533;xL*&#65533;~z&#65533;O&#65533;&#65533;&#65533;:&#65533;&#65533;Y&#65533;&#65533;I$Z&#65533;&#65533;&#65533;&#65533;&#65533;&#65533;&#65533;*&#65533;&#65533;n&#65533;&#65533;k&#65533;&#65533;vhZ&#65533;&#65533;U&#65533;&#65533;*&#65533;&#569;&#65533;&#65533;x&#65533;&#65533;&#65533;&#65533;&#65533;F&#65533;&#65533;)z&#65533;&#65533;&#65533;G:&#65533;:&#65533;&#65533;&#65533;&#65533;J&#65533;&#65533;&#65533;&#65533;&#65533;j&#65533;&#65533;Z&#65533;&#65533;&#65533;&#65533;a&#65533;&#65533;&#65533;&#65533;&#65533;&#65533;&#680;&#65533;*&#65533;&#65533;&#65533;&#65533;&#65533;&#65533;&#65533;&#65533;lz&#65533;&#65533;&#65533;&#65533;_&#65533;&#65533;&#65533;I&#65533;&#65533;&#65533;=S&#65533;&#65533;f&#1127;&#65533;&#65533;&#65533;&#65533;&#65533;&#65533;&#1722;&#65533;%j&#65533;Z&#65533;&#65533;a&#1701;&#65533;&#1579;&#65533;&#65533;&#65533;y&#65533;&#65533;i&#65533;&#65533;&#684;&#65533;&#65533;k&#65533;&#65533;pz&#65533;&#65533;&#65533;&#65533;;&#65533;F*&#65533;&#65533;&#65533;&#65533;&#65533;&#65533;&#65533;&#65533;&#1706;&#65533;&#65533;&#65533;&#65533;&#65533;:&#65533;&#1773;&#65533;z&#65533;&#65533;&#65533;&#65533;J&#65533;&#65533;&#65533;&#65533;&#65533;&#65533;&#65533;&#65533;cv7&#65533;&#65533;]&#1582;&#65533;&#65533;&#65533;&#65533;&#65533;&#65533;&#65533;&#65533;&#65533;&#65533;Yh&#65533;Y&#65533;&#65533;f"&#65533;&#65533;i&#65533;&#65533;&#65533;&#65533;&#65533;+&#65533;&#65533;&#65533;&#65533;&#65533;Kk&#65533;pf&#65533;&#65533;&#65533;*&#65533;&#664;&#65533;&#65533;&#65533;&#1587;&#65533;&#65533;&#65533;&#65533;&#65533;'&#1690;	&#1773;&#65533;&#65533;B{&#65533;+&#65533;L&#1780;&#65533;&#65533;&#65533;&#65533;W&#65533;&#65533;z&#65533;([&#65533;V{&#65533;&#65533;z&#65533;V&#65533;X&#1781;&#65533;&#1699;-&#47918;5&#65533;&#65533;&#65533;&#65533;&#65533;&#65533;&#65533;8+&#65533;&#65533;)&#65533;?{p&#65533;r&#65533;up&#65533;[&#65533;$&#691;[&#65533;&#65533;v&#65533;&#65533;y&#65533;&#65533;K&#1780;&#65533;&#65533;&#65533;&#65533;K&#65533;Z{&#65533;&#65533;J&#65533;^&#65533;&#65533;&#65533;&#760;[&#65533;&#65533;O&#65533;_;&#65533;+&#65533;&#65533;&#65533;Z&#65533;fk&#65533;&#727;
&#65533;&#65533;&#36278;:&#65533;
;&#65533;#jm&#65533;&&#65533;&#65533;&#65533;&#65533;&#65533;v&#65533;&#65533;&#65533;&#677;&#65533;;&#65533;&#65533;K&#65533;&#65533;&#65533;&#65533;&#65533;&#753;&#65533;&#65533;&#65533;P{&#65533;&#65533;K&#65533;&#65533;1&#65533;Y&#65533;mz&#65533;&#65533;k&#65533;j&#65533;&#65533;&#65533;&#65533;&#65533;K&#65533;r&#764;&#65533;&#65533;&#65533;C{&#65533;y[&#65533;&#65533;&#35390;&#65533;&#65533;&#65533;&#65533;&#65533;k&#65533;&#65533;&#1725;&#65533;{&#65533;S&#65533;&#1787;&#65533;&#65533;&#65533;&#65533;&#65533;s&#65533;&#757;Pks&#65533;&#44170;[&#65533;&#65533;RUH&#65533;x&#65533;&#65533;&#40553;&#65533;G&#65533;&#65533;&#65533;&#65533;&#65533;&#65533;<&#65533;&#65533;F&#65533;&#65533;&#65533;&#1640;&#65533;j&#65533;&#1579;&#65533;&#65533;&#53852;&#65533;k&#65533;4&#65533;&#65533;&#13045;&#65533;&#65533;&#65533;&#65533;&#65533;K&#65533;&#65533;&#65533;&#65533;&#65533;
&#65533;&#65533;&#65533;&#65533;Z&#65533;VZ&#65533;&#65533;;&#65533;&#65533;&#47480;&#65533;(l&#65533;&#65533;&#65533;~&#65533;&#65533;+&#65533;;&#65533;	&#65533;hP&#65533;6|&#65533;7&#65533;&#65533;L&#65533;&#65533;;&#65533;&#65533;@\&#65533;&#1853;&#33521;=&#65533;&#65533;&#65533;[&#65533;&#65533;&#65533;&#65533;:z&#65533;&#65533;&#65533;z&#65533;&#65533;]&#65533;&#65533;K&#65533;p&#65533;&#65533;)&#65533;&#65533;&#65533;&#65533;&#65533;{&#65533;0&#65533;&#65533;I&#610;3&#65533;&#65533;Ji&#65533;L{&#65533;|&#65533;@<&#65533;A&#65533;&#65533;p&#65533;&#65533;n&#65533;&#65533;K&#65533;<&#65533;&#65533;+&#65533;T&#65533;&#510;	&#65533;e;&#65533;P,&#65533;|0&#65533;&#1770;&#65533;&#65533;<&#65533;\&#52682;&#65533;&#65533;&#65533;^&#65533;&#65533;_
&#65533;d<&#65533;m0&#65533;K&#65533;h&#52247;&#65533;&#65533;f&#65533;&#65533;&#65533;&#65533;h&#65533;G&#65533;&#65533;q&#65533;&#65533;&#65533;\xi&#65533;&#65533;&#65533;j&#678;|&#65533;|&#65533;&#65533;9&#65533;I<&#727;)OM&#65533;&#65533;&#65533;&#65533;&#65533;&#65533;K&#65533;&#65533;L&#65533;+&#65533;&#65533;&#65533;&#65533;'&#65533;&#65533;&#65533;&#65533;&#141;&#65533;&#65533;$&#65533;&#65533;&#798;&#65533;&#65533;&#65533;4|&#409;&#65533;h&#65533;n&#65533;&#65533;&#414;%&#65533;}&#65533;&#866;<&#65533;&#65533;[&#65533;&#65533;&#65533;&#868;&#65533;f&#65533;Q&#65533;Z&#65533;&#65533;&#65533;&#507;;&#65533;"&#65533;#&#65533;&#65533;&#65533;H&#65533;&#65533;&#573;&#65533;&#65533;+&#65533;&&#65533;&#65533;&#65533;&#65533;&#65533;&#65533;&#65533;&#65533;&#65533;&#65533;&#380;&#65533;&#65533;o0&#65533;2&#65533;&#65533;}&#65533;&#65533;&#65533;&#65533;&#1212;&#65533;6&#65533;&#65533;&#65533;|&#65533;&#65533;&#1128;&#65533;&#65533;\&#65533;&#65533;l&#65533;&#65533;&#65533;&#65533;Y&#65533;&#65533;&#65533;&#65533;<&#65533;>&#65533;&#65533;6&#65533;&#65533;&#65533;&#65533;&#65533;&#65533;,&#65533;&#65533;:&#65533;&#65533;&#65533;&#706;&#65533;&#65533;k&#65533;&#65533;"&#65533;2&#65533;&#65533;4&#65533;&#65533;&#65533;&#65533;&#65533;8&#65533;&#828;&#65533;&#65533;|&#65533;
&#65533;&#65533;&#65533;&#65533;m&#65533;\H&#65533;=&#65533;m&#65533;}&#65533;K&#65533;&#65533;&#65533;&#65533;&#65533;&#1316;l&#65533;}&#65533;(&#65533;&#65533;*&#65533;&#65533; |&#65533;&#65533;;&#65533;&#65533;\&#65533;6}&#65533;&#1563;&#65533;d&#65533;&#65533;;]&#65533;&#1355;&#65533;&#65533;&#65533;&#65533;{&#65533;&#65533;&#65533;B&#65533;&#65533;&#65533;<&#65533;&#65533;,&#65533;R&#65533;nQm&#65533;zM&#65533;!}&#65533;E&#65533;&#1472;M&#65533;U&#65533;s&#65533;\&#65533;X&#65533;Z&#65533;&#65533;&#65533;&#44423;&#65533;&#65533;`&#65533;&#65533;&#891;&#65533;b]&#1428;&#65533;&#784;&#65533;&#65533;;-&#65533;
&#65533;&#1237;&#65533;&#65533;p&#65533;&#65533;J9&#65533;q=&#65533;1&#1180;&#1576;&#65533;&#65533;M&#65533;&#65533;b&#65533;&#1514;&#65533;a&#65533;<&#1586;=&#65533;%4Y&#522;&#65533;&#65533;&#65533;+&#65533;^&#65533;&#527;&#65533;&#65533;&#65533;&#65533;&#65533;&#65533;&#65533;&#65533;M&#65533;&#65533;&#65533;&#65533;_&#65533;&#1819;M&#65533;	&#65533;&#65533;	&#65533;AM&#1701;}&#65533;y&#65533;&#65533;&#65533;&#65533;&#65533;&#65533;\&#1903;m&#1511;&#65533;&#65533;&#65533;&#65533;&#65533;&#65533;&#65533;&#65533;&#65533;m&#65533;aX;&#642;&#65533;&#65533;QL&#962;(&#65533;v{&#65533;&#65533;&#65533;&#65533;=&#65533;&#65533;M&#2038;y&#1999;,&#65533;&#65533;&#65533;&#65533;l&#65533;&#790;&#65533;&#65533;	&#1300;*&#65533;+&#65533;x&#65533;&#65533;m&#65533;P9&#65533;&#65533;&#65533;	&#65533;&#65533;-_&#65533;&#65533;&#65533;&#65533;&#65533;&#65533;&#65533;&#65533;&#1780;&#65533;&#558;k&#65533;N&#1794;;&#65533;W&#65533;&#65533;&#65533;&#65533;:&#65533;&#65533;!&#65533;&#65533;&#65533;=&#65533;0&#65533;2&#65533;&#65533;&#65533;]&#65533;Yr&#65533;&#65533;&#65533;&#1157;<&#65533;&#65533;&#65533;&#336;&#65533;&#65533;@^&#65533;&#65533;m&#65533;$&#65533;&#65533;&#65533;&#65533;5&#65533;f&#65533;&#65533;n&#65533;&#65533;I&#65533;&#65533;.&#65533;&#65533;3>&#65533;T>&#65533;5&#65533;&#961;L&#65533;?&#65533;=&#65533;&#65533;`&#65533;&#65533;"&#65533;&#65533;&#65533;&#65533;=&#65533;&#65533;&#65533;^&#65533;l&#65533;(&#65533;&#65533;&#65533;&#65533;k&#65533;P&#65533;U~&#65533;x&#65533;&#65533;W~&#65533;iy&#65533;&#65533;&#20526;&#1788;&#65533;&#65533;&#65533;&#65533;&#65533;&#65533;m&#65533;}&#65533;k&#65533;%&#65533;&#65533;&#780;&#65533;h&#939;&#65533;&#65533;&#65533;	&#65533;K^&#65533;p&#65533;&#65533;b\&#65533;&#65533;Z&#65533;.&#65533;&#65533;&#65533;&#65533;4&#65533;&#65533;Y&#65533;&#65533;&#1434;&#1729;&#65533;&#65533;&#65533;&#823;Z&#65533;&#974;j&#65533;&#65533;M&#65533;&#65533;&#65533;&#65533;D&#65533;&#65533;.&#65533;&#65533;&#65533;H&#65533;J>&#65533;&#65533;&#65533;s&#65533;&#65533;j&#65533;&#65533;|&#65533;&#65533;&#65533;&#65533;~&#65533;MO$&#65533;&#65533;&#65533;&#65533;d3x&#65533;&#65533;&#65533;&#65533;V\&#65533;&#65533;&#65533;&#65533;&#65533;&#65533;&#2010;&#65533;cd&#65533;&#65533;G&#65533;&#65533;+&#65533;k&#65533;g&#65533;J&#65533;&#1467;~&#39117;&#65533;&#65533;l&#65533;&#65533;&#65533;&#65533;|&#65533;&#65533;&#65533;h&#65533;&#702;&#65533;Z~&#65533;&#65533;n&#65533;&#1835;.&#2002;-&#1041;&#65533;Gb:&#65533;&#65533;&#65533;&#65533;z&#65533;&#65533;n&#65533;>&#65533;8&#65533;o&#65533;&#65533;&#65533;n&#65533;&#65533;^&#65533;&#65533;&#65533;&#65533;t=&#65533;&#65533;i0Hy&#65533;&#65533;&#65533;&#65533;&#65533;>&#1220;N&#65533;&#65533;&#65533;&#65533;&#65533;&#65533;&#65533;?&#65533;B&#65533;&#65533;&#65533;M&#65533;*&#65533;/&#65533;&#65533;&#65533;&#65533;d&#65533;&#65533;&#65533;&#65533;&#65533;&#65533;;?&#65533;&#65533;&#65533;&#65533;}s&#59131;&#65533;&#65533;9&#65533;&#65533;&#65533;7;&#65533;&#65533;&#843;&#65533;)o&#1049;&#65533;/O&#1335;&#65533;&#65533;&#65533;[&#65533;&#65533;&#65533;9&#65533;&#65533;&#65533;&#65533;1L&#65533;?&#65533;B&#65533;&#65533;&#65533;&#65533;&#65533;&#65533;&#1661;f&#65533;h&#65533;yd&#65533;&#65533;&#65533;K&#65533;&#65533;$O&#65533;b&#65533;.&#440;&#65533;&#2009;&#65533;&#65533;F&#65533;&#65533;4&#65533;*&#65533;&#634;&#65533;&#65533;^_&#65533;l>&#65533;u=&#65533;&#1517;&#65533;/&#65533;&#65533;T&#65533;&#65533;&#65533;4&#65533;&#65533;&#65533;r?&#65533;t&#65533;&#65533;N&#65533;&#65533;w&#65533;&#65533;h&#65533;&#65533;	&#65533;~&#65533;&#65533;&#65533;_&#65533;7&#65533;&#65533;y&#65533;&#65533;&#65533;&#65533;e&#65533;&#65533;g&#65533;&#65533;R^&#65533;&#65533;&#65533;&#948;|&#65533;Ac&#65533;&#65533;&#65533;&#65533;&#65533;o&#65533;&#65533;&#65533;0,&#65533;{?&#65533;&#65533;_&#65533;&#65533;O&#65533;&#65533;n&#65533;o&#65533;&#65533;&#65533;&#65533;&#65533;[&#65533;&#65533;_&#65533;&#65533;&#65533;]&#65533;Vm&#65533;&#65533;&#65533;N&#65533;&#65533;&#65533;&#65533;&#65533;&#65533;&#65533;&#65533;&#65533;o&#65533;&#65533;&#65533;j&#65533;&#65533;&#65533;&#65533;&#65533;&#65533;&#65533;z&#65533;&#65533;&#65533;&#65533;&#65533;&#65533;&#65533;&#65533;&#65533;&#65533;&#65533;}&#65533;&#65533;
&#65533;&#65533;&#65533;o&#65533;o&#65533;	H&#65533;$(&#65533;`&#65533;&#65533;&#65533;"&#65533;&#65533;&#65533;C&#65533;&#65533;L&#65533;&#65533;&#65533;&#65533;E<5&#65533;&#65533;8&#65533;cG&#65533;!&#65533;$Y&#65533;d&#65533;&#65533;(&#65533;&#65533;a&#65533;&#65533;&#65533;&#726;&#65533;d&#932;&#65533;r&#65533;M&#65533;9q&#65533;&#65533;&#1619;&#65533;O&#65533;>&#65533;&#65533;&#65533;I&#65533;&#65533;Q4I&#65533;.Ez&#65533;)&#65533;&#65533;D&#65533;0e&#65533;T&#65533;&#913;C&#65533;nm&#65533;F&#65533;W&#65533;a&#334;%[&#65533;&#65533;Y&#65533;i&#65533;&#1180;&#65533;&#65533;[&#65533;&#65533;&#65533;&#933;[&#65533;&#65533;]&#65533;y&#65533;&#437;&#65533;&#65533;&#65533;)&#65533;&#65533;4=ZTQB&#65533;*&#65533;&#65533;&#65533;&#65533;c&#65533;&#65533;+f&#65533;(&#65533;&#65533;G&#65533;)5&#65533;&#65533;&#1267;J&#65533;5&#65533;&#65533;&&#65533;&#65533;tW&#65533;QO&#65533;&#65533;&#65533;&#65533;5R&#65533;9Wb&#65533;&#65533;&#65533;g&#65533;&#65533;&#65533;ju&#65533;&#65533;&#1755;&#65533;o&#65533;&#65533;&#65533;&#65533;%^&#65533;8q\&#65533;Z&#65533;L&#65533;ya&#203;3v\}&#65533;&#17429;&#20796;z9&#65533;&#65533;&#65533;&#65533;;V&#65533;2&#65533;&#65533;5&#65533;k&#65533;&#1450;&#65533;6&#65533;&#65533;&#65533;&#65533;&#975;&#65533;&#65533;&#65533;T&#65533;&#65533;s&#65533;&#65533;&#65533;&#65533;<.&#65533;&#65533;&#65533;&#65533;\&#65533;0&#65533;&#65533;n&#65533;&#65533;&#65533;;&#686;&#65533;&#65533;B5&#716;$&#65533;&#65533;&#65533;&#65533;&&#65533;&#65533;3&#65533;*&#65533;H&#65533;&#65533;D&#65533;&#1955;&#65533;>U&#65533;&#65533;&#65533;&#65533;6&#65533;&#65533;&#65533;Q@&#65533;&#65533;&#65533;qGy&#65533;&#65533;&#65533;]lQ&#65533;!&#65533;&#65533;&#65533;	!&#65533;&#65533;B&#65533;2&#65533;&#65533;(K
qD&#65533;>&#65533;&#65533;6&#65533;&#65533;&#205;E.W&#1231;&#65533;&#65533;V&#65533;
&#65533;+W&#65533;&#65533;3&#65533;&#65533;G6&#65533;;o&#65533;&#65533;z,&#65533;G:&#65533;\&#65533;&#65533;&#65533;&#65533;+&#65533;&#65533;#&#65533;L&#65533;&#65533;&&#65533;<&#65533;I&#65533;&#65533;l&#65533;J&#65533;&#65533;&#65533;&#65533;iJ&#1206;&#65533;>&#65533;&#65533;&#1123;\+&#65533;Lo&#65533;&#65533;1&#65533;&#65533;t&#65533;&#65533;&#65533;&#65533;&#65533;M&#65533;&#65533;&#65533;M&#65533;&#65533;5&#65533;:[u&#65533;M<&#65533;&#1235;Z&#65533;&#65533;&#65533;&#65533;*&#65533;nI^%TQCsQ`)E&#65533;Xd'M&#65533;R&#65533;&#65533;2Mh&#65533;&#65533;&#65533;O;=&#65533;NR&#65533;mU&#65533;W&#65533;&#65533;&#65533;8n&#65533;&#65533;&#65533;Z&#65533;&#65533;#sUw]&#65533;|&#65533;PRIe&#65533;Cf&#65533;Uv&#1642;&#65533;w&#65533;%McZG&#65533;&#65533;&#65533;&#65533;OY&#65533;&#65533;`oVX&#65533;<&#65533;&#65533;a[&#65533;e&#1521;v+&#65533;&#65533;&#65533;&#65533;&#65533;&#65533;&#65533;;&#65533;_&#65533;&#65533;&#65533;cM6&#65533;S&#65533;Vye&#65533;{l&#65533;&#4621;drb&#65533;&#65533;%S&#13125;&#65533;	g&#65533;G&#65533;&#65533;&#65533;&#65533;&#65533;y&#33995;&#65533;&#65533;TSn&#65533;8&#65533;^&#65533;i&#65533;&#65533;jx&#984;&#65533;&#65533;&#65533;Ivk&#65533;&#65533;&#65533;b=&#65533;&#65533;&#286;&#65533;&zl&#65533;&#65533;Zh&#65533;&#65533;&#65533;&#65533;h&#65533;&#65533;i&#65533;&#65533;zn&#65533;&#65533;&#65533;n&#65533;&#65533;WV&#65533;&#65533;&#65533;&#65533;&#65533;w&#65533;z&#65533;_&#65533;vIg&#65533;&#65533;&#65533;g&#65533;&#65533;.d&#65533;#&#65533;K+&#65533;&#65533;3&#65533;&#65533;&#943;&#65533;&#65533;s &#65533;&#65533;K&#65533;^D7&#65533;t&#65533;9&#65533;t&#65533;O&#65533;e&#65533;r&#65533;<&#1515;&#65533;&#65533;8&#65533;&#65533;&#65533;&#797;q&#65533;c&#65533;r6Iyo<m&#65533;&#65533;3&#65533;l&#65533;Q&#65533;&#65533;&#65533;eCGKm&#65533;&#65533;;IG&#65533;z&#65533;&#65533;~{&#65533;&#65533;&#65533;{&#65533;&#65533;&#1489;&#65533;&#65533;&#65533;&#65533;f;@&#65533;&#65533;&#65533;&#65533;Ox&#65533;}	&#65533;&#65533;&#65533;O
&#65533;(&#65533;&#65533;&#65533;&#65533;\s0&#65533;!&#65533;&#65533;&#662;&#65533;&#65533;>&P&#65533;d`&#65533;&#65533;&#1480;&#65533;+k&#65533;]&#65533;wA}&#65533;~0Q&#65533;&#65533;<&#65533;&#65533;8&#65533;&#65533;~&#62556;&#65533;&#65533;7&#65533;&#65533;&#65533;m&#65533;`]&#65533;i&#65533;&#65533;z&#65533;_e&#65533;&#65533;a&#65533;E&#65533;;_rl&#65533;C &#65533;&#135;C$b&#65533;D$
1&#65533;Id&#65533;-&#65533;&#65533;DU&#65533;*&#65533;9&#65533;f&#65533;>&#65533;j"6+\&#65026;(z}P&#65533;b&#65533;&#65533;N<&#65533;&#65533;Pc&#65533;R!&#65533;&#65533;&#65533;O0r&#65533;#&#65533;x&#65533;#61&#65533;{&#65533;c&#65533;&#65533;G@21&#65533;03R&#65533;x&#65533;&#65533;If&#65533;&#65533;&#65533;"&#1532;&#65533;y&#65533;&#65533;&#65533;&#65533;&#65533;&#65533;&#65533;&#65533;1L&#65533;&#65533;R&#65533;&#65533;_&#65533;&#65533;~2&#65533;x&#65533;a &#65533;xJT&#65533;R&#65533;&#65533;TN+M&#65533;&#65533;W&#65533;R&#65533;&#65533;&#65533;"&#65533;"&#65533;E,"2&#65533;&#65533;r&#65533;&#65533;6&#65533;&#65533;&#65533;&#65533;&#65533;$&#65533;&&#65533;<&#65533;iR*)&#65533;&#65533;b&#65533;&#65533;p&#65533;&#65533;&#65533;cG9MW&#65533;f&#65533;&#65533;&#65533;+&#65533;&#65533;Mo&#65533;S&#65533;&#65533;$g9&#65533;&#65533;&#65533;qn&#65533;&#65533;\!evH@aH&#65533;&#65533;&#65533;]#&#65533;&#65533;m&#65533;&#65533;&#65533;4cPDy&#65533;&#65533;A&#65533;&#852;#4&#65533;&#1541;.&#65533;&#65533;&#65533;dh,h&#65533;&#65533;.&#65533;&#65533;hEJQ&#65533;fT&#65533;&#65533;&#65533;h7&#65533;&#65533;v2b&#65533;&#65533;2&#65533;<iR{&#65533;&#65533;&#65533;&#65533;&#65533;&#65533;&#65533;&#65533;O&#65533;&#65533;&#772;&#65533;#[	
@&#65533;&#65533;&#65533;&#65533;(O}&#65533;S&#65533;u&#65533;&#65533; *P&#65533;z&#1310;"U&#65533;L`HGZ&#65533;<\h#&#35523;=_&#65533;0&#65533;+&#65533;&#65533;&#65533;>!&#65533;&#65533;LNNd&#65533;&#65533;&#65533;M	:&#65533;h"T&#65533;Fe+`&#65533;&#65533;V&#65533;&#65533;U&#65533;&#65533;')&#65533;jW&#65533;&#65533;9z&#65533;+7WIJ&#65533;&#65533;&#65533;i?&#65533;;&#65533;&#65533;\&#65533;4&#65533;&#65533;&#65533;&#65533;3bv&#65533;&#65533;&#65533;&#65533;&#65533;&#65533;hV&#65533;&#65533;m+h4&#65533;&#65533;&#1028;&#65533;&#65533;2&#65533;[I
P&#65533;V&#65533;&#65533;Emk]&#65533;Z&#65533;&#438;9&#65533;&#65533;kme&#65533;V&#65533;&#65533;V&#65533;lQGX)&#65533;&#65533;&#65533;T,&#65533;>9&#65533;cW&#65533;d'KYJ&#65533;&#65533;_&#65533;#+31K&#65533;&#65533;&#65533;P&#65533;;&#65533;&#65533;O[KdB&#65533;&#65533;%&#65533;l&#65533;{^&#65533;&#65533;W&#65533;&#65533;&#65533;m{'&#65533;G&#65533;.&#1065;{n&#65533;t&#638;&#65533;z&#65533;w&#65533;&#65533;,K&#65533;&#65533;&#65533;>&#65533;\&#65533;e&#65533;x&#65533;&#1014;p&#65533;ju&#65533;wI^KB&#65533;&#65533;p&#65533;-|aNd&#65533;&#65533;&#432;z&#65533;&#65533;
m&#65533;6&#65533;".&#65533;7&#65533;&#65533;&#65533;&#65533;&&#65533;&#65533;&#65533;&#65533;Jd`&#65533;zq&#65533;&#65533;0&#65533;&#65533;9&#65533;&#65533;V&#65533;&#65533;9&#65533;.M&#65533;c&#65533;&#65533;&#65533;&#65533;%&#65533;5&#65533;&#65533;&#1390;&#65533;&#65533;&#65533;&#65533;$&#296700;J&#65533;&#65533;.&#65533;&#285;&#65533;&#65533;\&#65533;&#65533;p&#65533;&#65533;}_M&#243;d&#65533;=b^f&#65533;&#65533;I&#65533;&#65533;&#65533;&#65533;&#65533;&#65533;&#49331;&#65533;V&#65533;:&#65533;E&2x&#65533;&#65533;U&#20067;~}r&#65533;&#65533;\b$fsH&#65533;&#674;I!S&#65533;+&#65533;&#65533;Xm&#65533;i8h&#65533;H&#65533;&#65533;&#722;&#1322;&#65533;&#65533;Z2&#65533;l&#65533;&#65533;Q&#65533;&#65533;Vi&#65533;&#65533;&#65533;&#65533;C&#65533;&#65533;&#65533;&#65533;&#65533;&#65533;\0j&#65533;&#65533;\TX&#65533;B&#1459;*&#65533;E<&#65533;&#65533;&#65533;&#65533;&#1019;&#931;&#65533;]$&#65533;&#65533;&#65533;&#65533;&#65533;A&#65533;UG&#65533;5K&#65533;f6&#65533;q2&#65533;C&#1112;&#65533;&&#65533;&#1315;&#65533;=&#65533;&#750;&#65533;&#65533;&#65533;&#65533;v&#65533;&#65533;&#65533;j3&#65533;7&#65533;E&#65533;&#65533;&#65533;&#65533;]&#65533;{&#65533;F7,&#65533;&#65533;k&#65533;&#65533;X&#1542;&#65533;&#65533;T&#65533;&#1832;j&#65533;Y&#65533;&#1611;%]&#65533;.&#65533;&&#65533;&#65533;&#65533;z<-&#65533;k'&#65533;&#808;&#65533;&#65533;&#65533;%&#65533;&#65533;m3X&#65533;?F+&#65533;Y&#65533;k&#65533;%&#65533;R&#65533;=&#65533;&#65533;&#65533;p&#65533;&#65533;&#1912;&#65533;&#65533;&#65533;#bS+j&#65533;&#65533;3&#65533;"&#65533;&#65533;&#65533;66LM&#65533;H&#65533;&#65533;&#65533;N&#65533;&#65533;&#65533;&#65533;N&#65533;0&#866;&#65533;&#65533;&#1096;&#65533;&#65533;N&#65533;Z&#65533;h&#65533;8&#65533;&#65533;@:&#65533;r&#65533;&#65533; &#65533;x&#65533;o&#65533;&#211;&#65533;&#65533;|&#65533;8&#65533;%&#65533;&#65533;&#65533;&#65533;&#65533;&#65533;&#65533;F-&#65533;vu&#65533;&#65533;&#65533;n&#65533;&#65533;&#65533;&#65533;&#65533;,a&#65533;&#65533;&#65533;:&#65533;Tt&#65533;&#65533;y&#65533;&#65533;&#65533;~Sp&#208;&#65533;q:&#65533;&#65533;&#65533;Y&#65533;Yo&#65533;&#65533;&#65533;&#65533;&#65533;&#65533;&#65533;&#65533;&#65533;&#65533;,_k&#65533;&#65533;&#65533;&#65533;bO&#65533;&#65533;e&#65533;&#65533;&#14269;&#25484;&#65533;&#65533;&#65533;&#65533;sd?J64&#65533;&#65533;&#65533;&#65533;&#65533; &#65533;&#65533;&#65533;&#65533;n&#65533;&#65533;&#65533;2&#65533;&#65533;^&#65533;jM<5&#65533;&#65533;x&#65533;&#65533;&#65533;l&#65533;|&#65533;&#840;&#65533;&#65533;&#65533;|&#65533;9?AC&#2011;}&#65533;&#65533;&#65533;&#65533;F&#65533;&#65533;&#65533;&#1173;&#65533;`&#65533;&#65533;&#65533;&#65533;y&#65533;&#65533;{		o&#65533;&#65533;&#65533;~&#479;e&#65533;&#65533;w&#65533;&#65533;^&#65533;&#65533;&#65533;&#65533;&#65533;&#65533;/u]&#65533;&#65533;&#65533;b&#65533;&#65533;cA&#65533;&#65533;S&#65533;&#65533;c&#65533;&#65533;&#1788;&#65533;x&#65533;&#65533;"&#65533;*C&#65533;s&#65533;	&#65533;p@&#65533;=&#65533;S;&#65533;&#65533;&#65533;&#65533;&#65533;&#65533;3&#65533;&#65533;&#65533;&#65533;S8y&#65533;&#65533;&#65533;*&#65533;&#65533;=&#65533;K&#65533;+&#65533;&#65533;&#16208;>9&#65533;c&#65533;Z&#65533;(&#65533;&#65533;&&#65533;5Z+&#65533;#&#65533;&#65533;&#65533;";&#65533;DS@&#1083;>&#695;&#65533;&#65533;&#65533;&#65533;'&#65533;&#65533;4&#758;&#65533;A? S&#65533;&#65533;&#65533;&#65533;&#65533;;0&#65533;bB&#65533;C&#65533;&#65533;p&#65533;&#65533;&#706;kA/L%r&#65533;&#65533;&#65533;&#65533;&#65533;&#65533;A4&#65533;A&#65533;A&#65533;&#65533;&#65533;&#65533;[&#65533;&#35582;&#65533;@"&#65533;@~&#65533;7&#65533;&#65533;&#65533;&#65533;&#65533;BN&#65533;M!&#65533;&#65533;Qk&&#1787;o+&#65533;h&#65533;&#65533;&#65533;K+&#65533;&#765;|D&#1899;&#65533;&#65533;&#65533;B&#65533;&#65533;&#539;<&#65533;j&#65533;&#65533;&#65533;M&#65533;5O4&#65533;9&#65533;&#65533;ERt&#65533;&#65533;&#65533;A&&#65533;&#65533;a&#65533;@!&#65533;&#65533;&#65533;3	&#65533;&#1719;$&#65533;&#65533;&#65533;ED&#65533;&#65533;&#65533;&#65533;3&#65533;M&#65533;+d3&#65533;;?H,<Jt7R&#65533;d&#65533;<&#65533;&#65533;&#303;&#65533;(5\CR&#65533;j&#65533;&#423;&#65533;8$;U&#65533;\&#65533;&#65533;`&#65533;:&#65533;&#65533;B&#1614;9|;&#65533;&#65533;&#65533;E&#65533;AB&#65533;&#65533;jk8(D&#65533;[&#65533;#7+&#65533;7CAb,&#65533;sS&#65533;ILF&#65533;&#65533;L&#65533;&#315;RC&#65533;X&#65533;Rd&#65533;ilCSD&#65533;+&#65533;F&#65533;`E.zE)!G4&#65533;0&#756;&#65533;&#65533;&#65533;&#65533;&#65533;cG+&#65533;yl&#65533;y&#1324;&#65533;&#65533;!&#65533;:&#65533;q&#65533;&#487;C&#65533;J4%&#65533;B&#65533;&#65533;s%&#65533;j&#385;&#65533;&#65533;$&#65533;A&#65533;&#65533;F&#65533;&#65533;I&#65533;H&#65533;k&#65533;&#65533;l&#65533;I&#65533;&#65533;&#65533;A&#65533;"&#65533;&#65533;&#65533;&#65533;&#65533;N&#65533;BN&#65533;HR&#65533;,+&#65533;&#358;&#65533;J&#65533;&#65533;U&#65533;F&#65533;&#65533;a|&#65533;}4&#65533;K\%&#65533;&#65533;&#65533;&#65533;$&#217;$&#539;&#65533;I&#65533;,B&#709;D,&#65533;<4_&#65533;7&#65533;&#65533;&#65533;;I&#65533;
&#42153;u&#65533;@&#65533;$D&#65533;
??&#65533;JR3(&#65533;&#684;|?&#65533;R&#65533;&#65533;T&#65533;Z+&#240;L&#65533;&#1768;&#65533;&#65533;&#579;<&#65533;IK&#65533;$&#65533;y&#65533;&#65533;&#65533;&#65533;L&#65533;>&#65533;&#65533;&#65533;&#65533;4&#65533;Hk&#65533;&#65533;_\Mgz&#65533;jyJ&#65533;`&#65533;&#65533;&#65533;6&#65533;3&#65533;&#65533;&#65533;=[kI&#65533;&#65533;2tL&#65533;&#65533;&#65533;&#65533;$&#65533;&#65533;	3K&#65533;&#50909;&#65533;I&#33319;&#65533;LE&#1060;9&#65533;&#65533;E&#65533;&#65533;&#65533;E&#65533;,&#1556;J&#65533;l&#65533;2&#65533;N&#65533;d3U&#65533;MU&#65533;.|&#65533;,.&#65533;&#65533;4O&#65533;t&#65533;&#65533;T&#65533;7&#65533;MM&#65533;&#65533;&#65533;&#65533;&#65533;&#1200;&#65533;$&#65533;CPKE&#65533;O&#65533;&#65533;&#65533;&#65533;)7|K]j&#65533;&#65533;tE&#49905;&#65533;i&#65533;&#65533;9&#858;&#65533;.&#65533;&#65533;Nk&#65533;&#65533;A<A&#65533;&#65533;&#65533;&#65533;<&#65533;&#65533;&#65533;&#65533;&#65533;&#65533;L&#65533;&#644;F&#65533;,N&#65533;P8&#65533;v&#65533;E&#65533;K&#65533;d&#65533;'Y6&#65533;S&#65533;&#1316;6&#65533;&#65533;B&#65533;&#65533;v&#65533;&#65533;&#1388;&#1066;&#65533;&#65533;&#65533;&#65533; R!R"e&#65533;&#65533;\&#65533;&#65533;<&#1898;&#65533;RhR&#65533;&#65533;&#65533;&#65533;&#65533;O)&#65533;&#65533;J&#65533;4&#65533;\&#65533;>&#65533;w&#65533;&#65533;&#65533;$&#65533;&#65533;N&#65533;Ku&#65533;2&#65533;Po&#65533;&#65533;!US&#65533;&#65533;L&#65533;|&#65533;r&#65533;P&#65533;&#65533;&#65533;&#65533;S;&#65533;O<Q&#65533;F&#65533;&#65533;&#65533;&#65533;&#65533;&#65533;V&#65533;N&#65533;&#65533;@&#65533;Q&#65533;P_&#65533;&#65533;2&#65533;&#65533;3&#65533;B
&#65533;&#65533;&#65533;,RI&#65533;PI&#65533;-s&#65533;&#65533;=&#65533;(L&#65533;&#65533;9&#65533;&#65533;;&#65533;TPQ&#65533;\N&#65533;4&#65533;+&#65533;&#65533;&#65533;&#65533;&#65533;S&#65533;P&#65533;&#65533;S3&#65533;&#65533;F&#65533;Q5e? =&#65533;I&#65533;U]5<&#65533;&#43723;Z*N&#65533;TOV&#216;&#65533;7DEoTe&#65533;&#65533;}+T6&#65533;&#65533;&#65533;&#65533;&#65533;3&#65533;&#65533;2E&#65533;G&#65533;H&#65533;UJ&#65533;&#65533; &#65533;&#65533;V7&#65533;&#65533;&#65533;&#65533;Rb&#65533;Ti,W`&#65533;&#65533;&#65533;2&#65533;SW&#65533;&#65533;=&#65533;g&#65533;&#381;LTE&#65533;U2&#65533;YES6Rm&#65533;VlX!&#65533;&#65533;&#65533;H&#65533;t>M&#65533;RrEW&#65533;	&#65533;M&#65533;ce&#65533;&#65533;&#1306;&#65533;W&#65533;Y&#65533;WU31&#65533;}&#65533;N&#65533;&#65533;N&#65533;dD&#65533;6&#65533;=5&#65533;U&#65533;}?&#65533;%&#1538;m&#65533;N]X&#65533;&#65533;	b&#65533;&#1607;M+-6e&#65533;7&#65533;\V&#65533;*G&#65533;&#65533;8&#65533;&#65533;&#65533;&#65533;&#65533;c&#65533;)&#65533;q&#65533;h&#65533;E4&#65533;~e&#65533;U&#1620;&#65533;U&#65533;&#65533;&#65533;&#65533;|Y&#65533;&#65533;Y&#65533;<&#65533;b&#65533;Z!6&#65533;&#65533;YM;&#65533;r&#65533;&#65533;8g&#65533;	&#1308;.&#65533;98D&#65533;V&#65533;&#65533;&#65533;Z&#65533;&#1576;&#65533;BQJ+&#65533;,&#65533;&#65533;&#65533;W&#65533;Z&#65533;M&#65533;;&#65533;&#65533;^&#65533;&#65533;&#65533;=WB&#65533;Z[2&#65533;[&#65533;&#65533;-Z&#1478;&#1757;&#65533;&#65533;&#65533;&#1839;&#65533;&#65533;Wu&#65533;&&#65533;&#1527;&#65533;&#65533;&#65533;uU&#65533;]&#65533;&#65533;=&#65533;V&#65533;&#65533;&#1747;X&#65533;=]&#65533;&#65533;&#65533;I&#65533;&#1791;m]&#65533;=@&#65533;u&#65533;]&#65533;&#65533;E&#65533;&#37405;&#65533;&#65533;S&#65533;&#65533;&#65533;&#65533;&#65533;&#65533;&#65533;u&#65533;&#65533;&#65533;E&#65533;&#65533;C=&#65533;9&#1740;t[&#65533;&#65533;\W&#65533;&#1471;&#65533;,&#65533;&#65533;&#65533;&#65533;e&#65533;&#65533;M]&#65533;&#1982;%E&#65533;t&#65533;&#65533;&#65533;0&#65533;]b&#65533;&#65533;&#65533;O&#65533;&#65533;]&#65533;&#65533;&#65533;&#65533;eKd&#65533;%&#65533;&#65533;v&#65533; &#65533;$&#1777;&#65533;R&#65533;&#65533;&#1746;q[&#65533;U^&#65533;&#65533;&#65533;&#65533;&#65533;RLRZ&#65533;&#65533;Q&#65533;U&#65533;&#65533;&#1346;<`&#65533;&#65533;&#65533;^&#65533;E&#65533;&#65533;&#65533;&#65533;&#65533;&#65533;^&#1749; &#65533;&#65533;&#65533;
&#65533;&#65533;&#65533;&#65533;&#65533;&#65533;&#65533;_&#65533;&#65533;&#65533;&#65533;&#65533;`&#65533;&#65533;&#65533;PzT&#65533;&#65533;&#65533;Na&#65533;&#65533;&#65533;D`~a.\<&#65533;&#65533;&#65533;&#65533;&#65533;&#65533;4\&#65533;&#65533;&#65533;Q-[&#65533;7_&#65533;@&#65533;&#65533;&#65533;0%&#65533;&#65533;&#65533;&#65533;,&#65533;:&#65533;&#65533;&#65533;&#65533;&#65533;5&#5213;^"&#65533;)^a*&#65533;&#65533;6&#65533;I&&#65533;&#65533;&#65533;&#65533;O&#65533;]&#65533;&#65533;&#65533;O1&#65533;]
f\u%G&#65533;P=&#65533;&#65533;`V&#65533;_&#65533;^&#65533;WNb&#65533;&#1902;&#65533;&#65533;&&#65533;P'F&#65533;*d*&#65533;R&#65533;&#65533;b&#65533;&#65533;/.cENKF&#65533;&#65533;&#65533;
FV8x	&#65533;&#65533;&#65533;&#65533;&#65533;&#65533;by_!&#65533;&#1563;&#65533;V:&#65533;&#65533;&#28370;&#65533;&#65533;&#65533;*a&#65533;&#65533;Hd&#1333;V&#65533;bW&#65533;&#65533;V&#65533;&#65533;P&#65533;&#65533;&#65533;&#65533;C&#65533;&#65533;F&#65533;&#65533;D&#65533;&#65533;1v&#65533;C&#65533;&#65533;8c&#65533;&#65533;]&#65533;&#65533;KB&#63186;7&#65533;&#65533;;&#65533;&#65533;O&#65533;_N&b<>&#65533;{&#146;&#65533;cTVem~&#65533;X&#65533;0&#65533;&#65533;a-&#65533;Q&#65533;b-&#65533;&#1541; r&#65533;e&#269;&#65533;&#65533;&#65533;av&#65533;_&#65533;8&#26716;&#65533;&#65533;]&#65533;MF&#65533;&#65533;pf=65hnf$>aS&#65533;.&#65533;&#65533;m.hV&#65533;n&#65533;f]	&#65533;B0&#65533;&#65533;)Cnd&#65533;&#65533;&#65533;&#65533;%y&#65533;z;6x&#65533;gy&#65533;Rw&#65533;&#65533;&#65533;&#65533;g&#65533;e&#65533;}~f&#65533;&#65533;c~&#65533;[&&#65533;B&#65533;&#65533;D&#65533;&#65533;f&#65533;&#65533;i,Hh&#65533;&#65533;iV^&#65533;Bnh^&#65533;&#65533;&#65533;L&#65533;t&#65533;z&#65533;&#65533;&#65533;&#65533;&#65533;&#65533;&#65533;?&#65533;`&#65533;:&#65533;]c&#65533;&#65533;cf&#65533;g&#65533;,i~.&#65533;&#65533;|Um%&#65533;&#65533;&#65533;g:&#65533;K&#65533;&#1875;T&#65533;k&#65533;&k&#65533;&#65533;&#65533;Nk&#65533;&#65533;&#65533;1.]v&#18526;&#18606;&#65533;&#65533;A&#65533;&#65533;&#65533;&#65533;&#65533;&#65533;E&#65533;&#32582;&#65533;&#65533;&#65533;)&#65533;&#65533;&#65533;&#65533;2&#65533;&#65533;_&#65533;c&#65533;}&#65533;m}i&#65533;.k&#65533;~l&#65533;V&#65533;&#65533;&#38742;&#1207;.&#65533;z&#65533;J^&#65533;&#65533;&#65533;D&#65533;2&#65533;&#65533;gK&#65533;`&#65533;&#65533;&#65533;&#65533;&#65533;u&#65533;&#65533;j}6&#65533;#&#65533;&#1748;&]&#65533;&#65533;&#1149;&#65533;5&#65533;&#398;&#65533;XFh&#1918;&#65533;&#65533;
&#65533;&#65533;Fk&#65533;&#65533;&#65533;r&#65533;k&#65533;
m&#65533;&#65533;c&#65533;&#65533;l&#65533;n	1&#65533;&#65533;&#65533;P&#65533;&#65533;d&#65533;13~&#65533;<e&#150;&#65533;&#65533;.Y&h&#65533;5&#65533;&#1734;&#65533;&#65533;.&#65533;n&#65533;&#53454;&#65533;`&#57704;Sr&#65533;&#65533;[&#65533;&#6470;m&#65533;&#65533;l&#65533;>&#65533;&#65533;^&#65533;&#65533;&#65533;&#65533;E&#65533;gA&#65533;&#65533;&#65533;&#65533;^&#65533;f&#65533;&#65533;c&#65533;&#65533;\&#65533;jj&#65533;&#65533;&#65533;&#65533;&#358;b&#65533;&#65533;B
g&#65533;&#65533;EH&#65533;)&#65533;&#65533;&#65533;&#65533;&#65533;&#65533;&#65533;&#65533;&#65310;d&#65533;&#65533;k&#65533;&#65533;&#65533;8&#65533;&#65533;&#65533;4&#65533;&#65533;&#65533;Pnm&#65533;>&#65533;&#65533;K&#65533;,&#65533;
-I&#65533;&#65533;&#65533;U	&#65533;q+@&#65533;&#1966;p&#65533;n&#1693;`&#65533;&#65533;&#65533;&#65533;&#65533;J.&#65533;&#65533;NP&#65533;&#65533;b&#65533;"Lzr&#65533;nqE&#65533;n&#65533;6pN&#65533;&#65533;	&#65533;f-&#65533;@&#65533;&#65533;fl/&#805250;&#65533;)8&#65533;4&#65533; &#65533;&#65533;&&#65533;&#65533;&#65533;&#65533;&#65533;&#65533;&#65533;^n`&#65533;pb&#65533;&#65533;N&#65533;o5&#920;&#65533; &#65533;&#65533;&#65533;a&#65533;&#65533;&#65533;&#65533;&#852;Fq&#65533;&#65533;&#65533;&#158;&#65533;>&#65533;&#495;6Lw&#38374;&#65533;&#65533;m7&#65533;5&#65533;t4&#65533;&#65533;V&#65533;&#65533;*P&#65533;&#65533;&#65533;&#65533;7&#65533;&#65533;=&#65533;p&#65533;Zr&'D(&#65533;h&#65533;vn&#65533;qC&#65533;&#63524;&#65533;&#65533;j&#65533;&#65533;g&#65533;&F&#65533;&#65533;;I/?&#65533;1'&#65533;&#65533;tc&#65533;3gn7'u8G&#65533;&#65533;&#65533;U&#65533;\&#65533;Vr&#65533;hr&#65533;&#65533;*&#65533;&#65533;k&#65533;&#65533;9&#65533;&#65533;cGm_&#65533;6&#65533;&#65533;&#65533;&#65533;&#65533;n&#65533;^&#65533;&#65533;&#1981;0&#65533;&#65533;v&#65533;&#65533;c&#65533;&#65533;L?sd&#65533;&#65533;5_vf7&#65533;S_&#65533;gw&#65533;s&#65533;k&#65533;&#65533;vX&#65533;J&#65533;Nq&#65533;&#65533;4&#65533;&#65533;X&#65533;5{J&#65533;?Q&#65533;&#65533;&#65533;F&#65533;&#65533;/&#65533;m&#65533;&#65533;qIu&#1689;&#65533;&#65533;x&#65533;&#65533;*&#65533;w&#65533;&#65533;&#65533;nh&#65533;&#65533;v&#65533;&#65533;d&#65533;&#65533;x&#65533;?&#65533;&#65533;&#65533;&#65533;@Em&#65533;&#65533;vh&#65533;d&#65533;&#65533;r&#65533;u&#981;&#65533;&#65533;&#65533;,s~&#65533;&#65533;&#65533;O7o&#65533;x&#50231;w&#65533;7y&#65533;&#65533;n&#65533;&#65533;lW-&#65533;&#65533;&#65533;v&#65533;&#65533;k&#65533;&#65533;n&#65533;6lom~&#65533;&#65533;&#65533;u&#65533;&#65533;y&#65533;%OGz&#65533;'&#65533;&#65533;&#65533;&#65533;&#65533;x&#65533;{Pgz&#65533;&#65533;&#435;&#65533;&#65533;&#65533;x&#65533;W&#65533;uy&#65533;M!&#65533;&#1461;&#65533;&#65533;k]&#65533;_&#65533;&#65533;xZ}&#65533;/@l&#65533;&#65533;&#65533;w&#65533;&#65533;/&#65533;y&#65533;&#65533;4&#65533;&#65533;"&#65533;&#65533;&#65533;&#65533;&#65533;&#65533;&#65533;p&#65533;[&#65533;z&#65533;_&#65533;5&#65533;h!|&#65533;&#65533;&#65533;2H}&#65533;Wt&#65533;&#65533;&#65533;5R&#65533;&#65533;&#65533;&#65533;&#65533;&#65533;?&#65533;0&#65533;|z&#65533;}&#65533;&#65533;}&#65533;NO1&#65533;&#65533;&#65533;&#65533;c&#65533;&#65533;;g&#65533;&#65533;gn&#65533;.&#65533;[G&#65533;@$}&#65533;.&#65533;&#65533;&#65533;`l&#65533;o&#65533;&#65533;'&#65533;&#65533;&#65533;&#65533;&#65533;&#65533;&#65533;&#65533;&#65533;&#65533;&#65533;{&#65533;&#65533;&#65533;&#65533;&#65533;&#65533;U~&#65533;{=&#65533;G&#65533;&#65533;~*&#65533;&#65533;&#65533;&#65533;&#65533;'p&#65533;&#65533;q&#65533;&#65533;&#65533;ol&#1863;|&#65533;&#65533;*&#65533;Q)8&#65533;&#65533;A&#65533;	2&#65533;&#65533;&#65533;&#65533;=&#65533;&#65533;8&#65533;N:5&#65533;&#65533;&&#65533;7?&#65533;&#65533;&#65533;$&#532;$&#1508;i&#65533;&#65533;e&#723;g&#65533;y&#65533;&&#923;4=&#65533;&#39506;K&#65533;B&#65533;T&#34404;CQ&#65533;$j&#65533;&#65533;Q&#65533;R&#65533;"&#65533;zf&#65533;&#1196;f&#65533;j&#65533;&#65533;*&#1520;b&#470;)&#65533;&#1716;j&#368;m;,&#65533;0[&#65533;&#65533;&#65533;R&#65533;&#65533;&#65533;\&#65533;&#65533;&#65533;&#65533;&#65533;&#65533;&#65533;&#65533;&#65533;&#65533;b&#65533;0&#65533;&#65533;&#65533;&#65533;&n&#65533;&#65533;1d&#65533;&#65533;S&#65533;l&#65533;!E&#65533;;7&#65533;&#65533;&#65533;&#65533;&#65533;_&#65533;n&#65533;i&#65533;4&#65533;M&#65533;&#65533;v&#698;kk&#1390;_&#65533;&#65533;M6n&#65533;&#65533;&#65533;&#65533;f{&#65533;&#65533;&#1719;&#65533;&#472;Y,7,p&#65533;&#65533;&#65533;&#65533;&#65533;&#65533;9&#65533;&#65533;+3&#65533;&#65533;&#65533;&#65533;e&#65533;&#1585;&#65533;4&#65533;Z&#65533;G&#65533;!&#455;&#65533;&#65533;&#65533;N&#65533;&#65533;&#65533;&#65533;^][|&#65533;&#65533;&#65533;&#65533;n?&#65533;&#65533;&#65533;&#65533;-&#65533;&#65533;&#65533;&#65533;(&#65533;	&#65533;Vr&#65533;	&#65533;q&#65533;)&#65533;&#65533;\B&#65533; `&#65533;&#65533;&#65533;d^&#65533;&#65533;i&#65533;!&#65533;&#65533;&#65533;&#65533;x&#65533;&#65533;H^Q&#65533;&#65533;&#65533;{)&#65533;&#65533;U!B&#65533;&#65533;K'&#65533;g&#65533;h4&#65533;&#65533;~7H`]e&#65533;#&#65533;.7$&#65533;y$&#65533;HZ&#65533;!&#65533;
-6&#339;&#65533;UW&#65533;Z&#65533;&#9336;e&#65533;&#2005;h&#65533;&#65533;&#65533;&#65533;ey&#65533;&#65533;&#65533;}85&#65533;{5&#65533;&#35213;:&#65533; &#65533;t&#611;&#65533;yx&#65533;hc&#65533;V&#65533;B&#220;sEnq&#65533;_K*Je&#65533;W^&#65533;&#1556;M:&#65533;&#65533;Z&#65533;&#65533;&#1610;.&#648;&#65533;&#65533;8&#65533;&#65533;im&#65533;&#65533;&#65533;U&#65533;1n&#65533;&#65533;Gy5&#65533;bX&#65533;a&#1820;j&#65533;Z&#1375;w&#65533;'&#65533;d&#65533;zkZ&#65533;&#38383;&#65533;F&#65533;&#65533;E*)&#65533;&#65533;NJ&#65533;&#65533;z)&#2025;&#65533;&#65533;&#65533;&#65533;l6+&#65533;k0&#65533;J&#65533;&#65533;&#1090;&#65533;p&#65533;:+8&#1674;&#65533;?&#65533;&#65533;hGW&#65533;&#65533;&#65533;&#65533;&#65533;&#65533;&#65533;&#65533;&#65533;&#65533;&#65533;&#65533;O\&#741;&#65533;&#65533;J;-&#65533;&#65533;>{&#65533;&#65533;~&#65533;&#65533;&#65533;&#65533;Z&#65533;&#65533;&#65533;o&#65533;n|&#65533;Tnn&#329;&#65533;+&#65533;&#65533;&#65533;&#65533;>&#65533;:2&#65533;&#65533;&#65533;&#65533;y&#65533;-&#65533;&#65533;&#65533;&#65533;ND&#65533;&#65533;YTmfL&&#65533;g&#65533;|&#65533;&#65533;B+#&#65533;&#65533;z&#65533;&#65533;I&#65533;&#65533;r&#65533;&#65533;[r&#65533;TsQ&#65533;&#583;&#65533;\&#65533;&#65533;&#65533;&#65533;&#65533;5&#65533;0&#65533;=v}&#65533;(-&#925;&#59187;M/|*&#65533;&#65533;6SIn&#65533;&#65533;y&#2029;4&#65533;$_&#65533;&#65533;&#65533;S&#65533;+u[&#65533;&#65533;|&#65533;^$s&#1909;&#65533;&#65533;&#65533;6&#65533;cK3&#65533;
;|RGZ&#65533;vf&#65533;&#65533;s&#65533;S&#1395;&#65533;s&#65533;&#65533;&#65533;&#65533;>&#65533;4&#43643;&#65533;-V&#65533;&#65533;&#1531;&#65533;>8&#65533;wn\&#65533;&#65533;&#65533;&#65533;8&#721;/&#65533;&#65533;7q<&#65533;&#471;&#65533;6&#65533;&#65533;S&#65533;&#1760;&#65533;Pe&#65533;&#65533;&#65533;&#65533;wz&#65533;{&#65533;7&#65533;]&#65533;&#942;&#65533;&#65533;&#65533;N&#65533;&#65533;z&#65533;&#65533;\&#65533;&#65533;7&#65533;&#65533;&#65533;&#65533;&#65533;%&#65533;&#65533;&#347;j&#65533;&#65533;&#65533;&#65533;7{&#65533;?&#65533;&#65533;f7&#65533;h{p&#382;&#65533;&#65533;&#65533;-)&#65533;x'&#65533;&#65533;&#65533;i8<&#154;&#65533;&#65533;&#65533;&#65533;&#65533;/~&#65533;&#65533;&#65533;g&#65533;&#65533;Q[&#65533;&#65533;&#65533;&#65533;&#65533;&#65533;9&#38503;T&#65533;]&#65533;g&#65533;&#65533;\&#65533;{k&#65533;bl&#65533;@&#65533;`,&#65533;&#65533;J_&#65533;&#65533;2&#65533;eP&#65533;Fd)&#65533;&#65533;.&#65533;J!$!&#65533;&#65533;-&#65533;&#65533;&#65533;&#65533;c&#65533;&#65533;^"4BlGt&#65533;a&#65533;&#65533;&#65533;&#65533;&#65533;&#65533;z/&#65533;&#1848;v&#65533;&#1561;/&#65533;|c&#65533;zU&#65533;#&#65533;,&#65533;\V&#65533;8&#65533;(B&#65533;&#65533;~&#65533;&#65533;3&#65533;&#65533;@/&#65533;?&#1484;(C&#65533;}`a#&#65533;VW4&#65533;.cd&#65533;&#65533;V&#65533;&#65533;F7n&#65533;t&#65533;`&#65533;8&#65533;'&#65533;q	&#65533;<&#65533;6&#65533;&#65533;&#65533;0zXD$&#65533;&#65533;&#65533;&#65533;R&#65533;&#65533;&#65533;&#65533;-&#65533;fI&#65533;=m&#65533;pd&#65533;<&#65533;I$&#65533;&#65533;
e&#65533;I&#65533;R&#65533;&#65533;&#65533;&#65533;&#65533;4S&#65533;&#65533;+NT&#65533;L`&#65533;b9KZr&#65533;&#65533;&#65533;&#65533;f&#65533;*Y&#65533;K&#65533;&#65533;\&#65533;&#65533;Z'&#65533;9&#65533;a&#1240;&#65533;A&#65533;2&#65533;G&#65533;&#985;&#844;&W	&#65533;TN&#65533;3&#65533;&#65533;6]h&#65533;&#65533;p&#65533;fg^&#65533;&#65533;&#65533;&#65533;&#65533;&#65533;"&#65533;&#65533;v&#147;!&#65533;&#65533;2&#65533;WO{JQ$&#65533;D&#65533;>&#65533;&&#1168;"&#65533;&#65533;U&#65533;&#65533;c&#65533;n"&#65533;&#65533;.u&#65533;8&#65533;&#65533;&#65533;&#65533;&#65533;&#65533;&#65533;&#65533;|&#65533;D'J&#779;Z&#65533;&#65533;&#65533;&#65533;WFC&#65533;Q&#65533;&#65533;&#65533;&#65533; }!R&#65533;)M&#65533;&#65533;&#65533;uL=d&#65533;T&#65533;R&#65533;z&#65533;Oe&#65533;&#65533;&#1022;WP9&#65533;&#65533;f&#65533;)#q&#42780;&#65533;&#65533;&#65533;&#65533;O*&#1009;&#65533;o&#65533;Y)&#65533;&#65533;&#1311;&#65533;&#65533;&#65533;M=&#65533;]m&#65533; &#65533;N&#65533;&#65533;PE
%U&#65533;&#1208;&#65533;R)&#65533;4&#65533;&i'&#65533;&#65533;:T&#65533;d&#65533;ZZ&#65533;Y&#65533;.+&#65533;n]L0&#65533;&#65533;&#65533;&#23923;'&#65533;^]&#65533;*&#65533;T+&#65533;&#65533;A&#65533;J&#65533;&#65533;b&#65533;O&#65533;D&#65533;.w	5&#65533;&&#65533;&#65533;R[&#65533;:&#65533;hV}yM&#65533;K&#65533;.&#65533;Vf6&#65533;K&#65533;yiC&#65533;&#65533;&#253;j&#65533;&#65533;&#65533;j[P&#65533;Z&#65533;n&#65533;&#65533;&#65533;d&#65533;0HA&#65533;6&#65533;&#65533;@&#65533;&#65533;N'&#65533;[&#65533;&#915;&#65533;Q&#65533;&#65533;rG7&#65533;&#65533;Y7&#65533;5-&#65533;&#65533;{&&#65533;X
&#65533;,	&#65533;U&#65533;(&#65533;&#65533;6P&#65533;]&#1902;[&#65533;sa&#65533;&#65533;&#1261;x&#65533;\&#65533;&#65533;U&#65533;3&#65533;&#65533;&#65533;0&#65533;&#65533;g&#65533;&#65533;!	t&#65533;r&#65533;Tl8&#65533;&#65533;&#65533;&#65533;&#65533;-\&#65533;wi&#65533;]&#65533;
k&#65533;&#65533;&#65533;n&#65533;&#65533;.&#65533;&#65533;&#65533;&#65533;kl&#65533;g&#65533;&#65533;&#65533;d8c&#65533;1o&#65533;u#^&#65533;I&#65533;YX>&#65533;&#65533;&#165;=q&m[&#65533;&#65533;&#65533;&#65533;60&#65533;c|V&#65533;&#65533;X&#65533;6&#65533;&#65533;&#65533;&#65533;L&#65533;~&#65533;&#65533;6&#65533;D&#65533;&#65533; &#65533;&#65533;M4I^&#65533;g&&#65533;?&#65533;&#65533;&#1252;&#65533;l+<#&#65533;WeMk&#65533;+B&#65533;~C&#65533;&#65533;v&#65533;&#65533;Y&#65533;&#65533;Y	t&#65533;&#65533;#=&#65533;K&#65533;n&#65533;&#65533;E&#65533;&#65533;G#];&#65533;y&#65533;t6&#65533;&#65533;&#65533;*A&#65533;&#65533;&#1211;&#65533;&#65533;rx%K&#65533;@&#65533;&#65533;!#&#65533;&#65533;&#65533;Y&#65533;07&#65533;&#1104;&#65533;&#65533;&#65533;7M&#65533;J&#65533;&#65533;t&#65533;&#65533;&#65533;qE;&#65533;P&#65533;:&#1335;&#65533;&#65533;b&#65533;&#65533;g&#65533;L&#65533;&#65533;D&#65533;3&#65533;|h&#65533;&#538;x]&#65533;6&#65533;[&#65533;FC&#65533;&#1142;&#603;&#65533;(&#65533;&#65533;&T&#252;&#65533;&#65533;E&#65533;&#65533;&#65533;&#65533;&#1661;@	v&#65533;3)oR&#65533;&#65533;&#65533;&#65533;&#65533;&#65533;&#65533;G[&#65533;&#65533;6&#65533;G\_;&#65533;&#65533;q&#65533;&#65533;&#65533;[&#65533;&#65533;0&#65533;&#65533;&#65533;&#65533;kr&#65533;Y&#65533;&#65533;>j&#65533;S&#65533;/T&#65533;&#65533;&#65533;&#65533;&#65533;&#1383;>~&#65533;S&#65533;&#65533;x&#65533;.T&#65533;&#65533;<&#65533;
F&#65533;&#65533;&#65533;&#65533;L&#65533;[&#1524;&#65533;)&#353;&#65533;&#65533;_&#65533;&#65533;&#65533;5,&#65533;&#65533;qP&#65533;4&#65533;:&#65533;&#65533;9&#65533;&#65533;A&#65533;&x&#65533;&#65533;mp&#65533;&#65533;&#65533;
&#65533;9&#65533;+D&#65533;&#65533;&#65533;ZLJw&#65533;#&#38895;&#65533;&#65533;O7&#65533;w&#65533;;&#65533;|L&#65533;K&#65533;&#65533;&#65533;J&#65533;!'wy&#65533;&#65533;nY&#65533;&#65533;&#65533;^9&#65533;&#65533;&#65533;&#65533;"	&#65533;&#65533;&#65533;&#65533;Je_&#65533;-&#65533;&#65533;&#65533;&#65533;"&#65533;N&#65533;iq&#65533;]&#65533;P|o&#65533;^&#65533;=&#65533;j&#65533;D&#65533;x&#65533;&#65533;&#65533;&#65533;:&#65533;&#65533;p&#65533;&#929;&#65533;c6&#65533;P&#65533;y&#147;|&#65533;&#65533;+&#65533;&#65533;:_&#65533;&#65533;s&#65533;xF^&#65533;&#65533;_&#65533;ph&#65533;&#65533;&#65533;&#65533;P&#1921;&#65533;x&#1195;&#65533;&#65533;&#65533;/&#65533;&#65533;&#65533;'}&#1893;\&#65533;>&#65533;&#65533;&#65533;g&#65533;X/&#65533;&#65533;#aD &#65533;&#65533;,&#65533;&#65533;&#65533;&#65533;(&#65533;&#727;n&#65533;u&#65533; &#65533;7&#65533;U5r&#65533;)j&#65533;7&#65533;&#65533;&#65533;&#65533;X&#65533;&#65533;&#65533;&#65533;&#65533;&#65533;&#65533;d&#346;&#46942;&#65533;&#65533;Pu&#65533;p&#65533;&#65533;&#65533;&#65533;&#65533;b&#65533;&#1991;&#65533;0&#65533;&#65533;&#65533;&#65533;E&#65533;Jy&#65533;&#65533;}&#65533;#_k&#65533;&#65533;Cu&#65533;i&#65533;&#65533;5&#65533;0&#65533;&#65533;&#65533;&#65533;&#65533;U3=&#65533;&#65533;a&#65533;&#65533;q&#65533;-`:&#65533;&#65533;&#65533;Js&#65533;jY^j&#65533;&#1116;B&#65533;&#65533;&#65533;&#65533;&#65533;&#65533;&#65533;aW&#65533;&#65533;&#65533;\`&#65533;^&#65533;%&#65533;&#65533;M &#65533;&#65533;`&#65533;&#1117;:&#65533;&#65533;&#65533;&#65533;&#1325;Zy&#65533;&#65533;}a|&#65533;&#65533;&#65533;&#65533;Rz&#65533;&#65533;^&#65533;&#65533;X&#65533;&#65533;&#65533;`_%&#65533;&#65533;eX&#65533;X&#65533;&#801;&#65533;&#1886;&#65533;&#65533;&#65533;h&#65533;&#65533;I&#65533;r&#65533;&#65533;Qa
f&#65533;`em&#65533;&#65533;&#65533;&#65533;&#65533;&#65533;&#65533;&#65533;&#65533;%Q&#65533;YK&#65533;&#65533;W&#65533;&#65533;Q'&#65533;&#65533;&#853;S&#65533;&#65533;&#65533;&#65533;&#65533;&#65533;&#764;&#65533;&#65533;&#65533;&#65533;&#65533;b!r&#65533;&#65533;=&#1131;!b"&#674;&#65533;5&#65533;#&#65533;&#65533;&#65533;h&#65533;&#65533;65]#&f&#65533;&&#65533;I)&#65533;&#65533;t&#65533;&#65533;$&#1872;Rd&#65533;&#65533;&#65533;>&#1321;&#65533;&#65533;bax&#65533;&#65533;uD&#65533;&#65533;&#65533;
&#65533;-&#65533;&#65533;&#65533;!&#65533;.:"/
:Zv&#65533;
#1&#65533;&#65533;1V`&#65533;&#65533;cj&#65533;&#65533;&#65533;&#65533;(Z&#65533;v&#65533;&#65533;&#33726;&#65533;&#65533;&#65533;&#65533;&#65533;vp&#65533;)"-&#65533;&#65533;-R[8&#65533;&#65533;x&#65533;&#65533;&#65533;&nR&#65533;&#65533;<&#65533;1rb;:&#65533;&#65533;_(&#65533;&#65533;/&#65533;&#65533;&#65533;Yc&#65533;|W6&#65533;&#65533;	&#65533;B"$L&#65533;&#65533;&#65533;&#65533;&#65533;9&#65533;&#65533;q&#65533;E&#65533;;^"Oj&#65533;1&#65533;aZ&#65533;|d*#&#65533;&#65533;H&#65533;`%.&#20521;&#65533;Z8ba&#65533;NdK&#65533;&#65533;U&#65533;&#1889;&#65533;&#65533;&#65533;&#65533;!MF$/6^Nnd<&#65533;&#65533;&#65533;a2rdG2c&#1685;Q*&#65533;?&#65533;T5&#65533;&#1843;&#1358;@:],vcL^&#65533;69&Wv&#65533;W>bT&#65533;&#65533;&#65533;et&#65533;&#65533;<&#65533;QB&#65533;>F&#329;QQvRI&#65533;&#65533;&#65533;$G&#65533;&#65533;&#65533;q&#65533;]&#65533;8&#65533;d&#65533;&#65533;e_2&#65533;_&#65533;$$&#65533;&#65533;,&SR&#65533;&#65533;&#65533;b&#65533;&#65533;&#65533;&#65533;&#65533;Q&#65533;d&#65533;)&#65533;Y.&#65533;&#65533;&#65533;&#65533;&#65533;J&#65533;&#340;l&g&#65533;&#65533;&#65533;}&#65533;^&#65533;C.&#65533;&#65533;di&#65533;&:6gs6&#65533;#k&#65533;&#65533;&#65533;&#65533;F&#65533;dl&#65533;&#65533;>&#65533;&m&#65533;&#65533;`&#65533;&#65533;X=%&#65533;aojc&#65533;]&#65533;-&#65533;&#65533;&#65533;g^&#1949;r&s&#65533;d:F&#65533;a&#65533;&#65533;}&#65533;&#65533;&#65533;&#65533;&#336;&#18713;&#65533;brg>&#1446;m"&#65533;]&#51610;&#65533;&#65533;X&#65533;S~&#65533;]&#65533;X&#65533;<&#65533;&#65533;8&#65533;gq.b|:&#65533;|&#65533;&#65533;`f~R&#65533;_\&#65533;u&#65533;'c&#65533;&#65533;0&#65533;&#65533;&#65533;&#65533;&#65533;mX&#65533;@&#65533;&(&#1356;O&#65533;>K&#65533;&#65533;&#65533;&#65533;{V&#65533;&#65533;&#65533;&#65533;f&#65533;rn&#65533;s&#65533;&#65533;&#65533;&#65533;r&#65533;&#65533;t&#65533;&#65533;~
&#65533;Mjm&#65533;f&#65533;Z&#65533;GGn&#65533;[&#65533;]&#65533;f&#65533;1&#65533;+&#65533;&#65533;&#65533;&#65533;&#65533;&#65533;&#1859;&#65533;h&#65533;&#65533;&#33706;g&#65533;&#65533;{&#65533;]&#65533;&#1178;.jV&#65533;)&#65533;&#1447;&#65533;&#65533;&#65533;Z&#65533;1J&#65533;&#65533;u&#65533;&#65533;~	&#65533;&#65533;&#65533;&#65533;N&#65533;&#65533;`]HP&#65533;&#65533;FR%pg&#65533;&#65533;&#65533;&#65533;&#65533;v&#26258;f#6&#65533;W&#65533;i&#65533;>&#65533;j~&#65533;&#65533;)&#65533;1&#65533;&#1427;&#65533;&#65533;&#65533;eU&#65533;XF!&#65533;&#65533;f1"&#65533;&#65533;&#65533;&#65533;x&#65533;i&#65533;&#65533;&#65533;E&#65533;&#65533;N*&#65533;Z*&#65533;i&#65533;&#65533;nj:
M%z&#43510;f&#65533;&#65533;&#65533;&#65533;B&#65533;7&#65533;#&#65533;jWx&#65533;(*&#65533;&#65533;&#65533;^&#65533;&#65533;?&#65533;"&#65533;J(.&#1171;g&#65533;&#65533;f&#65533;&#65533;<aaPih&#65533;ej&#65533;&#65533;&#65533;t&#65533;&#65533;k&#65533;.&#65533;bg&#65533;:&#65533;"%&#65533;&#65533;&#65533;&#65533;B&#65533;b&#65533;&#65533;J.&#65533;&#11534;%&#65533;V&#65533;&#689;&#40386;k&#65533;&#65533;&#65533;&#65533;&#48738;&#65533;&#65533;`&#680;&#65533;%+&#65533;&#47038;&#65533;&#65533;&#65533;k&#65533;&#4770;&#65533;JJ&#1086;&#65533;k&#65533;*&#65533;x&#65533;(&#65533;'&#65533;b%L~&&#65533;&#65533;&#65533;&#65533;kF9$&#65533;*&#65533;A@l&#65533;vj&#65533;e&#65533;,&#65533;&#65533;&#65533;&#65533;fM,&#5135;&#65533;.h&#65533;N&#65533;&#65533;&#65533;E&#65533;&#43810;&#65533;&#65533;&#65533;&#65533;&#65533;&#65533;S&#65533;&#65533;&#65533;|&#65533;&#65533;&#65533;&#65533;&#65533;&#65533;&#65533;&#65533;&#65533;2e&#65533;&#65533;*RF&#65533;&#65533;&#65533;&#65533;Mfx&#65533;&#65533;1&#65533;-F&#65533;&#65533;Xa+` J&#65533;R*hZm&#1330;lq
&#65533;&#65533;&#65533;&#65533;&#150;&#65533;p-&#65533;&#65533;&#65533;j&#65533;&#65533;&#65533;&#65533;&#65533;&#65533;~-&#65533;6&&#65533;VP&#358;h(&#65533;&#65533;h&#65533;x"*&#65533;Jn&#65533;&#65533;&#65533;oV&#65533;&#65533;"&#65533;&#65533;\&#65533;&#65533;&#65533;iF&#1542;&&#65533;&#65533;&#65533;m&#65533;)&#1158;(&#65533;.&#65533;&#65533;&#7598;a&#65533;a&#65533;&#65533;-&#65533;&#65533;&#65533;E&#65533;&#65533;}&#65533;&N&#65533;d&#65533;&#65533;Zn+B&#65533;&#65533;j&#65533;&#65533;&&#65533;&#65533;me&#65533;&o&#65533;&#65533;-&#1870;n&#65533;.:&#65533;#&#65533;&#65533;&#65533;&#65533;M&#65533;&#65533;&#65533;&#65533;&#65533;&#65533;`)n&#65533;&#65533;&#65533;I&#11198;A&#65533;&#1726;b&#65533;&#65533;*&#65533;b&#65533;&#65533;*QL&#65533;&#65533;"&#64390;&#65533;&#65533;&#65533;&#65533;5&#65533;&#65533;>/&#866;&#65533;r&#65533;(&#65533;&#65533;&#65533;&#42152;&#65533;&#171;&#65533;&#65533;&#65533;&#65533;.k~&#65533;!&#65533;9n@&#65533;&#65533;&#65533;V+&#65533;&#65533;&#65533;v&#65533;`&#696;&#65533;f&#65533;&#65533;zv&#65533;#&#65533;&#65533;U &#65533;Fd&#65533;o&#65533;&#65533;p&#65533;o&#65533;&#65533;O&#65533;T&#65533;&#65533;l&#65533;&#65533;&#65533;&#65533;&#65533;&#65533;N&#65533;&#65533;&#65533;:&#65533;&#65533;&#65533;&#65533;&#65533;V&#65533;&#65533;&#65533;.&#65533;&#65533;s.&#65533;/&#65533;J&#65533;&#65533;k&#65533;n&#65533;&#65533;&#65533;&#65533;0&#65533;&#65533;
&#65533;2Y&#65533;u&#65533;&#65533;&#65533;m&#65533;&#65533;&#65533;N9&#65533;S&#65533;&#65533;T&#65533;&#493;&#65533;]&#65533;&#65533;"l'o&#65533;Q&#65533;]&#65533;)&#65533;&#65533;&#65533;&#65533;	&#65533;&#65533;O&#65533;O&#65533;pERl&#65533;R&#65533;&#65533;&#65533;T&#65533;&#65533;Di&#65533;&#65533;&#65533;&#65533;&#65533;&#65533;&#65533;&#65533;o&#65533;Vz&#65533;#&#65533;&#65533;&#65533;&#65533;p&#65533;&#65533;&#65533;&#65533;&#65533;&#65533;&#65533;&#65533;&#182;&#65533;&#65533;0&#65533;6N&#65533;_&#65533;q&#65533;b,&#65533;&#65533;&#65533;n;&#65533;&#65533;7&#65533;l]&#65533;y>&#481;&#65533;Y&#65533;&#65533;!&#65533;WjG&#65533;$&#65533;&#65533;&#1977;/&#65533;	&#65533;&#65533;f&#65533;o&#65533;&#65533;&#65533;'&#65533;r_&#65533;2&#65533;&#65533;&#65533;0&#65533;z/&#65533;&#65533;32x&#65533;)!&#65533;Y&#65533;>&#65533;&#65533;86&#65533;#C&#65533;|&&#65533;.k&#65533;$30_m$&#65533;&#65533;0s&#65533;z&#65533;'&#65533;o&#65533;,3&#65533;&#65533;&#65533;0X&#65533;2&#65533;H&#65533;<&#468;&#65533;&#65533;2<&#65533;%&#65533;n&#65533;-'g.&#65533;&#65533;8&#65533;3&#65533;&#65533;&#65533;_&#428;#&#65533;;&#65533;o&#65533;&#65533;&#65533;-D&#65533;0&#65533;<&#65533;$2&#65533;&#65533;&#65533;=&#65533;3G&#65533;`&#65533;&#65533;&#65533;.&#65533;5&#65533;&#65533;@
/7&#65533;7&#65533;o0&#748;8407283&#65533;C&#65533;-}n&#65533;&#65533;&#65533;C&#65533;&#65533;-1E&#65533;&#65533;&#65533;&#65533;<{QGot&#65533;&#65533;	&#65533;&#65533;?&#242;S6&#65533;Z&#65533;&#65533;&#65533;&#65533;_&#65533;&#65533;71No&#65533;&#65533;&?dC;tNC&#65533;B&#65533;B&#65533;&#1070;2Wi&#65533;3&#65533;&#65533;&&#65533;R&#65533;sS7@4&#65533;a5&#830;)WJ2M&#65533;&#65533;&#65533;&#65533;&#65533;&#65533;7&#65533;&#65533;&#65533;4;u&#65533;&#65533;quv&#65533;=&#65533;qb&#65533;gZ&#65533;Zw&#65533;Qs1[G&#65533;H&#65533;&#65533;&#65533;S\&#2021;@3A&#65533;&#65533;&#65533;g&#65533;M&#65533;&#65533;&#65533;&#65533;&#65533;&#65533;6__5]&#65533;3WtW&#65533;t
vb&#65533;a5Mkn&#65533;c{&#65533;&#65533;%&#65533;2&#65533;&#65533;&#65533;&#65533;(?g&#65533;\&#65533;&#65533;@&#65533;&#65533;h&#65533;&#65533;
&#65533;6<7&#65533;&#65533;UAr&#65533;d&#65533;&#65533;W&#502;l&#65533;~0Z&#65533;&#65533;d:&#65533;&#65533;>&#65533;Q#*H&#65533;jeKa&#65533;&#65533;&#65533;Iwsg&#65533;:&#65533;&#65533;VuU&#65533;vsS&#65533;sCt&#65533;@i&#65533;4P7B&#65533;&#65533;&#1466;&#65533;&#65533;ta&#65533;&#65533;v&#65533;&#65533;)v&#65533;&#65533;m&#65533;&#65533;5&#65533;&#65533;&#65533;w&#65533;&#65533;~&#65533;D&#65533;r&#65533;M&#65533;q&#65533;puqh&#65533;&#65533;7[wK&#65533;&#65533;&#65533;&#65533;}&#15818;&#65533;7&#65533;@&#65533;&#65533;9
&#65533;&#65533;&#65533;4&#65533;&#65533;'v&#65533;NK&#65533;&#65533;E[q&#65533;=8&#902;7Q&#65533;&#65533;&#65533;&#39650;.&#65533;mI&#65533;
qsx&#65533;&#65533;&#65533;&#65533;a&#65533;rz&#65533;r{&#65533;&#65533;&#65533;&#65533;&#65533;l&#65533;&#65533;&#65533;&#65533;&#65533;&#65533;&#65533;&#65533;xt&#65533;6&#65533;&#760;&#65533;&#65533;/&#65533;&#65533;0vs2lK	&#65533;$8&#65533;W$&#65533;&#65533;&#65533;&#65533;&#65533;&#65533;5&#65533;B&#65533;b&#65533;=+&#65533;Vx&#65533;nP&#65533;&#65533;pHcv{S&#65533;h&#65533;w&#65533;Ku&#65533;s%s&#65533;&#65533;l&#65533;&#65533;@s&#65533;&#65533;s&#65533;w&#65533;_:~&#65533;&#65533;&#65533;7&#65533;B6&#65533;&#1972;&#65533;&#65533;xo&#65533;&#65533;a&#65533;q%c&#65533;&#65533;&#65533;x&#65533;&#65533;brS~&#65533;&#65533;:&#65533;&#65533;s&#65533;8&#65533;&#65533;#&#65533;&#65533;&#65533;&#65533;&w&#65533;L&#65533;w#&#24611;_&#65533;~&#65533;~c&#65533; {&#65533;&#65533;&#65533;4;&#65533;
x&#65533;&#65533;&#65533;&#65533;w&#65533;&#65533;&#65533;W&#65533;&#65533;&#65533;&#65533;0_&#65533;&#65533;9&#65533;&#65533;,&#65533;&#63134;&#65533;p&#65533;&#65533;6	n^&#65533;&#65533;&#65533;&#1722;[&#65533;l&#65533;&#65533;&#65533;;&#65533;X&#65533;x&#65533;&#65533;3&#65533;&#65533;8k&#65533;&#65533;	@z&#65533;?&#65533;&#65533;&#65533;8|&#65533;<&#65533;&#65533;&#65533;
dy&#65533;W;&#65533;.4&#65533;3&#65533;&#37818;&#65533;g;&#65533;&#65533;:c&#65533;,]&#65533;n3&#848;&#65533;?&#65533;&#65533;&#65533;&#65533;&#65533;&#65533;[&#65533;U1&#379;&#65533;&#65533;:&#65533;K&#65533;&#65533;i9&#128;	&#65533;&#65533;&#65533;&#65533;;&#65533;;|&#65533;&#65533;Pz&#819;@&#65533;C|&#231;&#65533;|&#65533;&#65533;&#65533;&#65533;&#65533;+J&#65533;w&#65533;&#65533;c&#65533;&#65533;"_&#65533;&#65533;&#2040;k<&#65533;a&#65533;&#65533;&#65533;<&#65533;;&#65533;&#65533;&#65533;&#65533;&#65533;&#65533;&#65533;&#65533;*:&#65533;&#65533;&#65533;&#65533;&#65533;&#65533;&#65533;<&#65533;&#65533;|&#65533;&#65533;&#1627;&#65533;&#65533;w&#1755;@&#65533;?&#65533;uK&#65533;&#65533;&#65533;&#65533;&#65533;x&#65533;k9&#351;z&#65533;o&#65533;&#1287;;&#65533;C}&#65533;&#65533;&#65533;&#65533;5&#65533;&#65533;&#65533;&#65533;&#65533;&#65533;&#1403;{&#65533;S-&#1914;&#65533;&S9&#65533;&#65533;&#65533;&#65533;&#65533;T~&#1643;&#65533;&#867;=&#65533;&#65533;&#65533;{	&#65533;&#65533;M&#65533;t{z&#65533;&#65533;=&#65533;#&#65533;&#65533;_<&#65533;&#65533;o&#65533;?}ww&#65533;I* &#421;5+&#65533;&#65533;&~&#65533;&#65533;',&#65533;&#1248;W&#65533;&#219;&#16195;}&#1595;&#65533;&#65533;&#65533;&#65533;[&#65533;&#65533;k~&#65533;k@&#65533;&#65533;t&#65533;&#65533;&#65533;&#65533;&#65533;9&#65533;&#1789;&#65533;~&#65533;|?&#65533;(&#65533;&#65533;&#65533;&#65533;&#65533;&#65533;3&#65533;9&#65533;&#65533;&#65533;&#65533;&#65533;&#65533;+&#65533;&#65533;OF&#65533;9m&#65533;&#65533;4&#65533;{0&#65533;&#65533;.:&#65533;&#65533;&#65533;&#65533;&#65533;&#65533;&#65533;
$xPBB&#65533; X&#65533;@&#65533;ACA&#65533;T&#65533;HqHF&#65533;1v&#65533;HH&#65533;=H&#65533;&#769;&#198;&#65533;++YZi&#65533;r&#65533;3&#65533;&#65533;s&#65533;LN&#65533;;q&#65533;&#65533;iSL&#65533;aA&#65533;b&#65533;&#65533;&#65533;>&#65533;&#65533;)&#65533;t)&#1308;k&#65533;V=&#65533;&#65533;&#934;A&#65533;F&#65533;Z&#65533;,&#65533;ac&#65533;&#65533;&#65533;&&#1715;i&#1390;=&#65533;&#65533;mR&#65533;3c&#65533;&#65533;&#65533;/L&#65533;.&#65533;N&#65533;[p`&#65533;R&#65533;D&#65533;r&#65533;Ib&#331;3q&#65533;&#65533;&#65533;&#65533;-&#65533;&#65533;|&#65533;f&#65533;H.&#65533;<&#65533;Bh&#65533;&#65533;-&#65533;x5i&#65533;&#65533;#jP&#65533;&#65533;&#65533;# }|&#65533;h&#65533;H&#65533;&Q&#65533;&#65533;&#65533;e&#65533;o&#65533;@&#65533;'&#65533;&#65533;k\&#65533;p&#65533;geN&#65533;&#65533;&#65533;4W&#65533;&#65533;&#65533;&#65533;&#65533;k&#65533;e&#458;&#65533;>W&#65533;r&#65533;Q&#65533;&#65533;w+}&#65533;&#65533;&#65533;\1&#65533;&#65533;M&#65533;&#65533;&#65533;&#65533;0#&#65533;&#65533;j&#1471;@&#65533;Pr!&#65533;	DS-&#65533;&#65533;\A
&#65533;@@&#43876;&#65533;,&#65533;m&#65533;{&#65533;-=&#65533;&#65533;&#65533;&#65533;&#65533;&#65533;,&#65533;H|N&#65533;2P&#65533;J&#65533;CD&#65533;-&#65533;&#65533;3O,&#65533;<l&#65533;&#65533;QD*&#65533;&#65533;S&#65533;&#65533;&#65533;&#65533;{/&#65533;"&#65533;&#65533;>&#65533;&#65533;&#65533;l&#65533;&#65533;&#65533;0@&#514;&#65533;&#65533;&#65533;&#65533;@;A&#65533;&#1810;&#65533;c&#65533;&#65533;&#65533;l&#65533;&#65533;&#65533;2k&#65533;0%o&#65533;D&#65533;v|&#65533;DSD&#65533;E&#65533;^t&#65533;M&#65533;&#65533;&#65533;&#65533;,&#65533;4&#65533;D&#65533;&#65533;&#65533;&#65533;RH"&#65533;\&#65533;$#&#65533;&#65533;&#65533;&#664;&#65533;&#65533;&#65533;$:k&#65533;.&#65533;4&#65533;.=&#65533;6H&#65533;&#65533;K3ME3&#65533;5o&#65533;3&#65533;9&#65533;&#65533;&#65533;MWe&#65533;&#65533;:&#65533;&#65533;S&#65533;\u&#65533;*GU&#65533;$j&#65533;]%&#65533;&#65533;CU&#65533;0&#65533;&#65533;;&#65533;&#65533;H&#65533;&#65533;&#65533;&#65533;'o&#1768;&#65533;&#65533;p&#65533;&#65533;S-;&#65533;&#65533;S&#65533;&#65533;L7m&#65533;&#65533;S1&#65533;&#65533;L&#65533;6&#65533;&#65533;WV[}&#65533;Y&#65533;&#65533;E[&#65533;&#65533;:&#65533;&#65533;-&#65533;&#65533;&#65533;'&#65533;&#65533;o&#65533;b&#65533;M&#65533;&#65533;&#65533;&#65533;e&#65533;&#65533;g!&#65533;LZ!$&#65533;6&#65533;&#65533;g&#65533;T*M&#65533;(An=&#65533;&#1808;E9&#65533;l&#65533;3&#65533;sU&#65533;&#65533;u&#65533;u&#65533;]a&#4985;&#65533;&#65533;&#65533;&#65533;&#65533;+&#1912;_&#65533;y&#65533;&#65533;&#281;&#65533;&#65533;0EAi$&#65533;&#65533;&#65533;:Yenx	&#65533;&#65533;&#65533;&#8873;&#65533;k&#65533;*&#65533;Ac&#65533;&#65533;m&#65533;&#65533;&#65533;"&#65533;&#65533;oK6y4&#65533;&B&#65533;&#65533;t&#65533;}{&#65533;x&#65533;;&#65533;&#65533;&#65533;5&#65533;&#65533;x&#65533;&#65533;&#65533;&#65533;j&#65533;&#65533;p&#65533;&#65533;&#349;&#65533;&#65533;a&#65533;V&#65533;&#2045;&#65533;2&#65533;g&#65533;&#65533;J&#65533;&#65533;&#65533;v&#65533;i&#65533;&#65533;&#65533;&#65533;&#65533;&&#65533;&#65533;&#65533;&#951;&#65533;ac&#65533;?&#65533;l&#65533;&#65533;&#65533;&#65533;k&#65533;&#65533;N&#65533;&#65533;d3&#65533;07.&#65533;&#65533;&#65533;f&#65533;&#65533;&#65533;&#65533;&#65533;&#65533;8=i&#65533;&#65533;Z&#65533;m&#65533;&#65533;&#65533;n\&#30575;Rq<&#65533;Z&#65533;&#65533;&#65533;&#65533;&#65533;_&#65533;)&#65533;&#65533;r&#793;&#65533;Os&#65533;5&#65533;&#65533;?&#65533;&#65533;0k&#65533;&#65533;5u&#65533;S_&#65533;u&#65533;W&#65533;{&#65533;&#65533;&#65533;&#65533;&#65533;vq9 &#65533;T&#65533;&#65533;&#65533;[o&#65533;S&#65533;nu/FopD)&#65533;&#65533;@&#65533;M{x{ &#65533;"'&#65533;&#65533;m&#65533;{&#1915;\&#65533;&#183;9&#65533;&#65533;j&#65533;&#1909;J&#65533;&#65533;&#65533;&#65533;/u&#65533;9&#65533;	&#65533;'&&#65533;&#590;&#65533;&#65533;&#65533;e&#65533;M&#65533;w&#65533;&#65533;&#65533;&#1208;_&#65533;x"&#922;&#65533;&#65533;!V&#1026;f	&#65533;&#65533;B&#65533;7-&#65533;q&#65533; &#65533;6&#65533;&#65533;&#65533;o| &#65533;qC&#65533;&#65533;&#65533;&#65533;)TBj&#65533;&#65533;P&#65533;N&#65533;8d&#65533;lx&#65533;&#65533;xA&#65533;&#65533;&#65533;&#65533;#&O^N&#65533;Y&#65533;&#65533;&#65533;<&#65533;&#65533;q&#65533;t)&#65533;]&#65533;R(?	&#65533;&#65533;&#65533;&#65533;&#65533;*h&#65533;&#65533;&#65533;&#65533;&#65533;&#65533;&#65533;&#569;-&#65533;&#65533;\&#65533;A&#65533;&#65533;6&#65533;&#65533;&#65533;d*&#65533;hV&#65533;?&#65533;&#65533;p&#65533;e4#&#65533;x&#65533;&#65533;V&#65533;1_&#65533;&#65533;&#65533;&#65533;&#65533;[&#1938;:~&#65533;i&#65533;&#65533;&#208;8B$&#65533;&#65533;"E&#65533;Q1&#65533;O%+Ygf&#65533;&#65533;&#65533;&#65533;H&#65533;&#65533;5.&#65533;2u&#65533;&#65533;'U&#65533;C&#65533;P&#1412;&#65533;n&#65533;+W&#65533;&#65533;O1&#65533;-&#65533;(&#65533;9&#65533;&#1224;&#65533;&#65533;&#65533;&#65533;(&#65533;B&#65533;3&#65533;&#65533;&#65533;&#65533;&#65533;&#65533;&#65533;&#65533;&#65533;!&#65533;~YY&#65533;&#65533;(,b2&#65533;&#65533;&#65533;$'Y&#65533;IRb3&#65533;&#65533;I&#65533;S&#65533;&#841;ZT&#65533;f&#65533;
Z`&#65533;,|4&#65533;&#65533;&#65533;
<I&#65533;&#926;&#65533;S&#65533;&#65533;&#266;"&#65533;A	sO&#65533;&#65533;>9&#358;i&#65533;1&#65533;\&3&#65533;vP&#65533;&#65533;O&#65533;*aC&#65533;Qp&#65533;&#65533;e&#65533;&#65533;7&#65533;	&#65533;&#65533;rS &#65533;&#65533;hH_:&#1215;&#65533;W&#65533;L&#65533;J&#65533;K&#65533;RU&#65533;&#65533;&#65533;`Mm&#65533;d&#65533;&#65533;&#65533;;-&#65533;-&#65533;&#1028;uB&#65533;t&#65533;C&#65533;j&#65533;RZ&#65533;O&#65533;]&#65533;&#1342;&#65533;%&#65533;&#65533;&#65533;&#65533;&#65533;&#487;`&#65533;&#65533;&#65533;&#65533;V&#65533;&#65533;R&#65533;&#65533;3&#65533;b&#65533;*Y&#65533;&#65533;H&#65533;Z&#65533;Qk&#65533;&#65533;O&#65533;
W&#65533;&#65533;&#65533;uh`&#65533;&#65533;&#65533;&#65533;&#65533;&#65533;s&#65533;hB&#65533;
Uoy&#65533;&#65533;4,bky@.z&#65533;u&#65533;d&#65533;&#65533;&#65533;`&#65533;&#1417;&#65533;&#65533;,e+&#65533;L&#65533;rP&#65533;&#65533;&#65533;[;k&#65533;Mvr&#65533;&#65533;-&#65533;&#65533;X&#65533;&#65533;$U&#65533;K}&#65533;u;&#65533;T&#65533;y&#65533;1Nl&#65533;&#65533;&#65533;&#65533;&#65533;&#1322;&#65533;&#65533;-ns&#65533;&#65533;&#65533;&#58807;&#65533;.Ka+&#65533;&#65533;&#65533;&#65533;&#65533;&#65533;&#65533;A&#65533;&#65533;&#65533;L^&#65533;&#65533;&#1629;nD&#65533;&#65533;X&#65533;&#65533;&#1402;&#65533;.&#65533;f*&#65533;&#65533;>&#65533;&#65533;&#65533;a&#65533;&#65533;^&#65533;2&#65533;&#65533;&#65533;j}+&#65533;G&#65533;&#65533;&#65533;&#65533;l~f&#65533;&#65533;&#65533;&#65533;&#65533;&#65533;&#65533;&#65533;`'&#65533;&#65533;&#65533;&#65533;wa&#65533;&#65533;&#65533;[&#65533;V&#65533;!,^&#65533;&#65533;DyG&#65533;U5la&#65533;&#65533;wz&#65533;&#65533;&#65533;|c&#65533;&#951;-&#65533;"&#65533;&#65533;&#65533;b+G&#65533;&#65533;]&#65533;&#700;&#1585;&#65533;&#664;A9&#65533;&#65533;DLT&#65533;(&#65533;zJT&#65533;qb&#65533;&#65533;&#65533;&#65533;D&#65533;&#65533;&#65533;&#65533;LO&#65533;&#65533;&#65533;	&#1434;&#65533;&#65533;*W&#65533;&#65533;'&#65533;r&#65533;&#65533;-&#65533;F&#65533;&#65533;u-&#65533;&#65533;&#65533;&#1905;q&#65533;&#1197;n&#65533;&#65533;J&#65533;F&#65533;&#39321;&#65533;f&#65533;&#65533;&#65533;&#723;0&#65533;&#65533;lg~*&#65533;/J&#65533;&#65533;&#65533;&#435;&#65533;&#65533;&#65533;5.O&#65533;&#65533;+C&#65533;&#1047;&#65533;&#65533;gI&#65533;b&#65533;F/Z&#1165;&#1426;&#65533;MlaW@&#65533;&#65533;&#65533;W_~4&#1038;&#65533;&#65533;&#65533;&#65533;7Q&#65533;&#65533;&#1317;6&#65533;/a&#65533;iL&#65533;&#65533;O&#65533;-Q&#65533;&#65533;;k&#65533;:,2O&#178;&#65533;&#65533;kh&#1721;KAh&#65533;lZ`&#65533;;&#65533; m&#65533;&#65533;l&#65533;[
i&#65533;a	&#761;&#65533;	&#65533;6&#65533;WN?v&#65533;1#&#65533;&#65533;&#65533;,&#65533;&#65533;&#1423;B&#65533;&#65533;&#65533;nts&#65533;j&#65533;.&#65533;&#65533;$q)&#1710;^^&#65533;&#65533;Y&#65533;o|&#65533;&#65533;&#65533;5&#1823;Rp&#65533;(Y&#65533;v&#65533;&#65533;&#65533;m&#65533;1&#65533;:&#65533;&#65533;+n&#65533;&#65533;&#65533;&#65533;j&#65533;&#65533;&#65533;jY&#65533;;&#65533;.&#65533;&#65533;!&#65533;&#65533;,&#65533;&#65533;&#65533;!!&#65533;&#65533;5e&#65533;_&#65533;&#65533;&#65533;~9&#65533;&#65533;}&#65533;e&#65533;&#65533;&#65533;&#1555;&#65533;$&#65533;O&#65533;s&#65533;nG o&#65533;&#65533;gU#&#65533;};&#65533;"w&#65533;&#65533;u&#65533;&#65533;3LP&#65533;&#65533;@&#65533;&#65533;i&#65533;f&#65533;&&#65533;8&#65533;&#65533;&#65533;&#65533;&#65533;&#65533;&#65533;6v&#65533;|&#65533;&#65533;*&#558;&#65533;y&#1067;=t&#927;&#65533;;&#65533;&#65533;&#65533;&#65533;a&#1198;&{&#65533;&#65533;&#65533;}z&#65533;&#65533;&#65533;&#65533;&#65533;]F2&#65533;&#65533;&#65533;&#65533;&#65533;&#65533;&#1496;l&#65533;&#65533;&#65533;#o&#65533;|/&#65533;&#65533;G&#65533;&#65533;N&#65533;&#65533;&#65533;&#65533;&#65533;}&#65533;&#65533;&#65533;&#65533;&#1131;>&#65533;w&#691;&#226;&#65533;f_&#65533;&#65533;&#65533;&#65533;&#65533;Y&#65533;z&#1475;n&#65533;&#65533;r&#65533;i&#65533;*&#65533;i&#65533;=&#65533;6Q&#65533;{1&#65533;_&#65533;c|&#65533;\p&#65533;&#65533;&#65533;&#639;I&#65533;&l&#65533;&#65533;&#65533;_&#65533;C'n&#65533;&#65533;&#1060;N&#734;)&#65533;n&#65533;f&#65533;/wzg&#65533;&#65533;&#65533;xO&#65533;&#65533;o&#65533;2&#65533;&#65533;&#65533;*)&#65533;&#65533;&#65533;&#65533;&#65533;)&#65533;&#65533;H0q&#65533;K&#65533;&#65533;B&#65533;&#65533;o&#65533;0&#65533;NM8R&#65533;1&#65533;&#65533;Rlo&#65533;" &#65533;s&#1165;&#65533;&#65533;F&#65533;&#65533;*SR&#65533;nK(&#65533;A~&#65533;&#65533;>		3+O&#65533;.&#65533;?&#65533;*&#65533;h&#65533;&#65533;
o&#65533;D&#65533;&#1868;&#65533;&#65533;&#65533;{X&#65533;3Mo&#65533;&#65533;&#11823;&#65533;jP&#65533;~P7l#&#65533;&#65533;&#1232;Z&#1328;&#65533;6&#65533;&#65533;J&#65533;@&#65533;&#65533;+&#65533;,&#65533;]&#65533;&#65533;0&#65533;&#65533;
q&#65533;&#65533;&#65533;/&#65533;BP&#65533;&#65533;&#65533;)&#65533;&#65533;OPq&#65533;0&#65533;&#65533;&#65533;D&#1797;p&#65533;&#65533;&#65533;&#1820;&#65533;&#65533;foE&#65533;"t&#65533;?&#65533;&#65533;&#65533;&#65533;#&#65533;&#65533;&#65533;&#65533;uj&#65533;/_.&#65533;&#65533;&#65533;&#65533;&#65533;o1&#65533;&#65533;!&#65533;o&#65533;&#216;&#65533;E&#65533;T&#65533;&#65533;&#65533;L&#65533;&#65533;-Z&#65533;l$&Fk$&#65533;&#65533;5IE l&#65533;&#65533;&#65533;L&#65533;&#65533;&#65533;B_&#65533;&#65533;c&#65533;&#1558;pW&#65533;kK
&#65533;&#65533;&#65533;&#65533;&#65533;&#65533;&#887;&#65533;q)&#65533;&#65533;x&#65533;&#65533;d&#65533;&#65533;q>&#65533;&#65533;B&#65533;PE"t&#65533;&#65533;&#65533;&#65533;0&#361;&#65533;q&#65533;q&#65533;g&#65533;&#65533;#R#-&#65533;&#65533;"&#65533;&#65533;"&#65533;&#65533;,v&#65533;&#65533;q&#65533;#&#65533;/5&#65533;2&#65533;&#65533;DM&#65533;&#65533;H(w8&#65533;!&#65533;!r&#65533;.P"!r"Q&#65533;#3&#65533;q&#65533;&#65533;&#65533;#?&#65533;O&#65533;($#&#65533;&#65533;,GL&#65533;&#65533;$&#65533;&#65533;Z&#65533;+?&#65533;&#65533;:&#65533; _R&#65533;,&#65533;p/	q&#65533;+)k{&#65533;'&#65533;O(k
&#65533;&#65533;	QT&#65533;&#65533;&#65533;f&#65533;&#65533;&#65533;&#65533;#)g&#65533;FsF&#65533;&#65533;&#65533;2&#65533;/&#65533;!&#65533;&#65533;G+i&#65533;&#65533;	#&#65533;&_.&#65533;&#306;,&#65533;&#65533;&#65533;M&#65533;&#1298;&#65533;$[Bh4o&#65533;&#65533;.&#65533;1/+C/?sj&#65533;%&#65533;i&#65533;&#65533;&#65533;
&#65533;031e&#65533;S
&#65533;B&#65533;&#1035;&#65533;R)&#1778;/$&#65533;rJo&#65533;\&#65533;&#65533;&#65533;Q&#65533;4s)&#65533;&#65533;$7&#65533;&#65533;&E4&#65533;&#65533;A	&#65533;&#65533;/Or4&#65533;&#65533;&#65533;N5S&#65533;:&#65533;&#65533;:&#65533;P'&#65533;&#65533;5&#65533;&#704;~.&#65533;R6gE&#65533;D&#65533;&#65533;l&#65533;<-&#65533;&#65533;0&#65533;&#65533;~q$&#65533;&#65533;&#65533;&#65533;cR&#65533;&#65533;&#65533;&#65533;R&#65533;&#65533;9m&#65533;&#65533;&#65533;&#65533;&#65533;&#65533;&#65533;&#65533;&#65533;&#65533;~MQ&#65533;&_&#65533;S&#65533;.6&#65533;&#65533;q&#65533;&#65533;Q&#65533;p&#65533;&#65533;&#65533;#&#65533;&#65533;7&#65533;s'&#65533;.&#65533;+&#65533;&#65533;I&#65533;&#65533;a&#65533;9&#65533;&#65533;8&#65533;&#65533; /&#65533;J&#474;&#65533;&#65533;&#65533;@&#65533;@S&#65533;&#65533;Aa&#65533;A&#65533;&#65533;A3&#65533;=&#65533;j0*&#65533;&#65533;p(&#65533;&#65533;&#65533;8SI89u09&#65533;&#65533;/C&#65533;DM&#65533;V&#65533;:)J&#65533;p&#65533;\&#65533;+&#65533;R&#65533;&#65533;1F&#65533;KIF&#65533;ht'&#65533;NN&#65533;&#65533;&#65533;u&#65533;=!&#65533;&#65533;&#65533;
CwtC&#65533;&#65533;&#13843;I&#65533;>&#65533;&#65533; =Q&#65533;&#65533;&#65533;R&#65533;&I&#65533;J&#65533;&#65533;&#65533;MK{oP&#65533;p&#65533;4&#65533;A&#65533;&#65533;&#65533;i<&#980;.{&#65533;G&#1427;&#65533;.T&#662;I&#65533;&#65533;/&#65533;P/&#65533;&#65533;&#65533;Nmc>Q7H&#65533;&#65533;^4&#65533;&#65533;&#65533;&#65533;U5%&#65533;&#65533;&#65533;5&#65533;&#65533;&#65533;hS& W&#65533;&#65533;&#65533;G1&#65533;6&#65533;&#65533;M&#65533;t9&#65533;&#43140;&#1862;&#65533;D&#65533;&#65533;&#65533;+v&#65533;J&#65533;&#65533;Ei&#65533;U&#65533;M&#65533;&#65533;&#65533;&#65533;P&#65533;Q&#65533;g9RV&#65533;&#65533;k&#65533;6s&#65533;&#65533;&#65533;W#&#65533;&#65533;:s&#65533;&#65533;tIv&#65533;Z&#65533;*&#65533;T&#65533;5&#1120;u&#65533;X&#65533;4&#65533;t&#65533;
ul&#65533;_&#65533;&#65533;@&#65533;&#65533;h&#65533;Q&#65533;R.&#65533;&#65533;L&#65533;U\&#65533;R7&#65533;&#65533;\&#65533;&#65533;&#65533;&#65533;/&#65533;T9Y&#65533;I&#65533;&#65533;J&#65533;42Z&#65533;[&#65533;&#65533;Z&#65533;cAQ&#65533;&#628;&#65533;(&#65533;V&#65533;T=&#65533;3&#65533;&#906;%&#65533;&#65533;R&#65533;{h&#65533;aC3b&#65533;]+6&#65533;Z&#65533;mT&#65533;E&#65533;&#65533;c&#65533;4d&#65533;&#65533;haQd&#65533;&#65533;K&#65533;&#65533;)t1&#65533;&#65533;c&#65533;&#65533;&#65533;G&#65533;WVe]vXy&#65533;)=&#65533;8KtN'Vg&#1488;eH&#65533;&#65533;&#65533;&#65533;&#65533;E`h&#65533;;W&#65533;h&#65533;&#65533;&#65533;&#65533;i&#65533;&#65533;Q&#65533;&#65533;&#65533;V&#65533;b&#65533;=&#65533;&#65533;&#65533;6S&#65533;&#65533;&#65533;&#65533;<'ql&#246;m,&#65533;&#65533;2v5=&#65533;c&#65533;&#65533;qSSn&#65533;vdKV^0&#65533;&#65533;&#65533;M{,&#65533;2&#65533;&#65533;`&#65533;o&#65533;p&#65533;&#65533;X&#65533;]&#65533;dt&#65533;UlMq&#65533;&#65533;?s&#65533;m_d&#65533;O&#65533;f&#65533;&#65533;hA&#65533;Vx0w%eauW&#65533;t&#65533;&#65533;tI4@&#65533;&#65533;D&#65533;q]&#694;u-&#65533;!&#65533;Pr&#65533;6r&#65533;VzC&#65533;v&#65533;&#65533;vqW&#65533;t&#65533;o{o&#65533;&#65533;j&#65533;6tC&#65533;N7)%YA&#65533;&#1880;UyKU&#65533;ur&#65533;n&#65533;z&#65533;5z&#65533;&#65533;~&#65533;&#65533;z&#65533;R{&#65533;QcVo&#65533;&#65533;{&#621;YVf&#65533;&#65533;&#65533;&#65533;&#65533;&#65533;&#65533;J5O&#65533;ey3f@b2:&#65533;&#1602;&#65533;~&#65533;.tz&#65533;~U@&#65533;G}w&#65533;4h&#65533;&#65533;&#65533;	&#65533;R&#65533;&#65533;&#65533;4x7&#65533;&#65533;,OE&#65533;&#65533;mY=q'&#65533;J2U&#65533;&#65533;V&#65533;&#65533;&#65533;w&#65533;&#65533;Xr&#65533;&#65533;qA8&#65533;&#65533;vN&#65533;&#65533;&#65533;&#65533;&#1412;&#65533;tBS&#65533;s&#65533;&#65533;(\&#65533;&#65533;a&#65533;&#65533;&#65533;;&#65533;&#65533;&#65533;g}&#65533;jg&#65533;&#65533;n(~&#65533;&#65533;&#65533;&#65533;&#428;&#65533;q&#65533;&#65533;&#65533;&#65533;X&#65533;&#65533;&#65533;&#65533;&#65533;fl&#65533;&#65533;&#65533;&#65533;&#65533;&#65533;U&#65533;;H?&#65533;&#65533;&#65533;&#65533;&#65533;F5}L&#65533;bP&#65533;&#65533;&#65533;}&#65533;H_a7&#65533;&#65533;8&#65533;9&#65533;&#1368;&#65533;&#65533;&#65533;&#65533;%&#1613;+Y&#65533;&#65533;x&#65533;&#65533;/x&#65533;&#1418;&#65533;NHz&#65533;&#65533;S&#1422;&#65533;&#1551;&#65533;&#65533;&#65533;&#65533;8yO&&#65533;)&#65533;&#65533;&#65533;&#65533;&#65533;&#65533;&#65533;&#65533;&#65533;&#65533;o9nq&#1618;&#65533;&#65533;&#65533;&#65533;`9&#1600;!L|gV>&#65533;8&#65533;&#65533;&#65533;v&#65533;[o1&#65533;&#65533;S&#65533;&#65533;9u&#65533;&#65533;V&#65533;R&#65533;W&#65533;d[e&#65533;&#65533;&#65533;&#1622;u&#65533;&#65533;&#65533;&#65533;&#65533;wY')&#65533;`E&#65533;&#65533;&#65533;w$&#65533;&#65533;=&#555;z&#65533;Y&#65533;&#65533;&#65533;&#65533;&#1234;&#65533;&#65533;&#65533;}&#65533;Y&#65533;U&#65533;&#65533;&#65533;1A&&#65533;=&#65533;&#65533;V&#65533;&#65533;&#65533;&#65533;y&#65533;F&#65533;&#65533;is&#65533;&#65533;&#65533;8&#65533;&#65533;&#65533;?&#216;&#65533;&#65533;!&#65533;=KY&#65533;&#65533;G&#65533;&#65533;y&#65533;&#65533;9C&#65533;&#65533;&#65533;&#65533;55!&#65533;~Og&#65533;SZ&#65533;&#65533;&#65533;&#65533;G&#65533;?2&#65533;&#65533;&#65533;&#65533;&#65533;.&#65533;>*:&#65533;:9&#65533;5&#65533;b	9y&#65533;&#65533;}A&#65533;&#65533;v&#65533;&#65533;&#65533;&#65533;&#65533;#&#65533;P:&#65533;&#65533;&#65533;u&#65533;[&#65533;&#65533;C&#65533;&#65533;&#65533;rGy&#65533;&#65533;,Yp|&#65533;8&#65533;&#65533;y|{Z.)7v:&#65533;$&#418;~&#65533;Z&#65533;z&#65533;&#1754;l&#65533;&#65533;&#65533;T&#65533;M&#65533;&#230;Z&#65533;&#65533;&#65533;)y&#65533;:&#65533;&#65533;
&#1431;PV&#65533;&#65533;&#65533;&#65533;C&#65533;sZ&#65533;&#65533;&#1707;&#65533;&#921;}&#65533;g&#65533;:&#65533;&#65533;&#65533;&#65533;#[&#65533;'&#65533;&#65533;&#65533;y&#32396;`1&#65533;&#65533;&#65533;&#65533;&#65533;&#1715;&#65533;x&#65533;&#65533;I&#65533;;&#65533;i&#65533;&#65533;&#65533;&#65533;8	&#65533;&#65533;K&#65533;&#65533;J&#1086;&#65533;&#65533;LY&#65533;!EC&#65533;)&#65533;&#65533;s{&#65533;&#65533;&#65533;&#65533;&#65533;&#65533;&#65533;&#65533;5&#65533;&#65533;&#65533;	&#65533;&#65533;&#65533;&#65533;&#65533;&#65533;&#65533;&#65533;E[&#65533;d&#65533;&#65533;7K&#65533;&#65533;&#65533;q8&#65533;&#65533;&#65533;&#65533;a&#65533;&#1078;l&#65533;&#65533;Ye&#65533;&#630;EZ]p&#65533;&#65533;&#65533;{]v8&#65533;?&#65533;L&#65533;&#65533;{&#65533;:&#65533;&#65533;Z&#65533;w&#65533;&#65533;&#65533;&#65533;&#65533;M[>&#65533;y&#65533;&#65533;I&#65533;&#65533;{aU&#65533;&#65533;&#65533;&#65533;&#65533;N[&#65533;<g&#65533;&#65533;&#65533;&#65533;;&#65533;&#1773;&#65533;&#1724;#&#65533;&#65533;y&#65533;&#65533;&#65533;[&#65533;c&#65533;O5[&#65533;-&#65533;&#65533;&#65533;;&#65533;	`&#65533;&#65533;&#65533;&#65533;6W&#65533;&#65533;&#65533;Y&#65533;&#65533;&#409;&#65533;&#65533;j&#65533;&#65533;2&#65533;&#65533;w&#65533;C&#65533;&#65533;&#837;&#65533;&#65533;q&#65533;&#65533;&#65533;%&#65533;n&#65533;&#65533;3&#65533;&#65533;&#65533;&#65533;&#65533;Z&#523;<&#65533;&#65533;{&#235;&#1593;&#65533;&#65533;&#65533;&#65533;&#65533;&#65533;bT&#65533;&#65533;y5&#65533;&#65533;&#65533;&#65533;O&#65533;&#607;<&#65533;&#65533;&#65533;k&#65533;o&#65533;&#65533;u|&#65533;mG+U&#65533;_&#65533;&#65533;&#65533;=<&#65533;&#65533;&#65533;&#65533;w&#65533;&#65533;&#65533;&#691;;&#65533;&#65533;>vu&#65533;&#65533;&#65533;&#65533;a&#65533;&#65533;<Z7&#65533;:&#65533;&#65533;&#65533;&#65533;&#65533;&#65533;&#65533;&#65533;$t&#65533;nh&#65533;&#65533;&#65533;&#65533;/n&#65533;&#65533;:&#1805;&#578;&#65533;&#65533;&#65533;&#65533;"&#65533;#&#65533;?vYj-&#65533;&#65533;&#65533;\&#65533;A&#1113;&#65533;&#65533;&#65533;&#65533;&#65533;[xMR&#65533;&#65533;&#767;<&#65533;&#65533;&#65533;w<&#65533;g]&#65533;&#65533;G&#65533;&#65533;&#65533;&#65533;&#65533;&#65533;&#65533;4&#65533;&#1169;&#65533;&#521;&#65533;&#65533;&#65533;&#1505;&#65533;Q?}&#65533;&#65533;V&#65533;&#65533;w &#65533;&#65533;K=&#65533;O}H&#65533;k0&#65533;e&#65533;&#65533;&#65533;&#65533;&#65533;ed&#65533;&#65533;i&#65533;&#65533;&#65533;&#65533;&#65533;&#65533;&#65533;4&#1874;p&#65533;&#65533;M&#65533;&#65533;=&#1152;&#65533;&#65533;&#65533;&#65533;&#65533;&#65533;M\&#747;&#65533;&#1627;}/:k&#65533;/&#65533;S}&#65533;&#65533;\&#65533;&#65533;o<&#65533;&#65533;o&#65533;~&#65533;&#65533;&#65533;&#65533;V&#1154;&#65533;&#65533;=&#65533;&#65533;&#65533;&#65533;~&#65533;C&#65533;&#65533;&#65533;&#1788;&#843;&#65533;&#65533;&#65533;XW&#65533;&#65533;#&#65533;&#65533;&#65533;&#65533;&#1645;&#65533;&#65533;&#65533;&#65533;+&#65533;c&#65533;&#65533;&#65533;&#65533;T&#65533;&#65533;&#65533;&#65533;\&#65533;	~{&#65533;&#65533;&#65533;&#65533;&#65533;%&#65533;;&#65533;]&#65533;&#65533;=(&#65533;&#65533;&#65533;&#1609;&#65533;&#65533;&#65533;&#65533;]1&#65533;}&#1699;&#65533;&#65533;G&#65533;&#65533;&#65533;&#65533;&#65533;&#65533;=&#1511;&#65533;BJ&#65533;&#65533;&#65533;&#65533;&#65533;=&#65533;a&#65533;v&#65533;&#65533;&#65533;&#1128;&#65533;i>&#65533;u&#65533;&#65533;}&#65533;&#65533;&#65533;&#65533;&#510;&#65533;&#65533;&#65533;[&#65533;&#65533;&#65533;&#65533;#&#65533;&#65533;&#65533;&#65533;&#65533;&#65533;&#65533;A^&#65533;9&#65533;&#65533;&#65533;yk&#65533;&#65533;5Z&#65533;&#65533;&#1723;&#65533;,z &#65533;C&#65533;&#65533;_=&#65533;%P&#65533;v&#65533;v&#65533;A&#65533;&#65533;&#65533;&#65533;&#65533;&#65533;&#65533;m&#65533;&#65533;&#65533;&#65533;&#65533;y&#65533;&#1374;&#65533;&#65533;5&#65533;&#65533;&#65533;6X&#65533;&#1945;&#65533;&#65533;{A&#65533;&#65533;;&#65533;H&#65533;&#65533;f&#65533;&#65533;&#745;&#65533;&#65533;&#1018;&#65533;>Mb>&#65533;k&#65533;n&#65533;&#65533;&#65533;/&#65533;&#65533;+&#65533;&#65533;&#65533;8&#1537;&#65533;&#65533;9<&#65533;&#1118;&#65533;&#65533;~e&#65533;	Y&#65533;f&#65533;&#20287;&#65533;&#65533;&#65533;&#65533;H&#65533;s]&#65533;9&#65533;G&#65533;&#65533;&#1516;&#65533;&#65533;&#65533;&#65533;6&#65533;l&#65533;&#65533;q&#65533;&#831;>&#65533;(>&#65533;S'&#65533;q&#65533;&#65533;>^&#65533;&#65533;&#65533;+_&#65533;->j&#65533;&#65533;'i&#65533;&#65533;b4&#65533;&#65533;K&#65533;&#327;&#65533;)&#65533;&#65533;Q&#65533;&#65533;t&#65533;&#65533;Y&#65533;W&#65533;&#65533;_&#65533;&#767;&#65533;&#65533;&#65533;k&#65533;&#65533;&#65533;&#65533;&#65533;&#65533;&#65533;q&#65533;&#65533;7&#65533;&#65533;&#1373;&#65533;&#65533;H&#65533;&#65533;&#65533;>&#65533;&#65533;&#65533;(F&#65533;\&#65533;]&#65533;&#65533;@&#65533;Q&#65533;kE&#65533;&#65533;&#65533;&#65533;K&#65533;&#65533;_&#65533;&#65533;&#65533;&#65533;&#65533;&#65533;&#65533;Z&#65533;~&#65533;&#65533;&#65533;&#65533;'&#65533;&#65533;}}&#65533;/&#1165;&#65533;&#65533;{^&#65533;_&#1706;&#65533;%&#65533;&#65533;&#65533;RDS&#661;~&#65533;K~#&#65533;I&#65533;&#65533;p&#65533;&#65533;&#65533;&#65533;&#65533;^&#65533;&#383;&#65533;&#65533;&#65533;l&#65533;&#1535;&#27479;&#65533;/&#65533;&#65533;&#1912;&#55260;&#65533;|&#65533;;&#1848;7&#65533;&#65533;+&#65533;W/&#486;&#65533;*pC&#65533;?&#65533;&#65533;{>&#65533;&#65533;&#65533;4bE}&#65533;&#65533;&#65533;&#65533;&#65533;&#65533;u{&#65533;&#65533;&#65533;&#65533;&#65533;h&#65533;&#65533;&#65533;&#65533;&#65533;&#65533;&#65533;/?&#65533;_&#65533;;&#65533;&#65533;&#65533;>&#65533;5&#65533;&#523;&#65533;&#65533;&#65533;&#65533;&#65533;0&#1623;)&#65533;&#65533;&#65533;&#65533; &#65533;1J&#65533;&#65533;K&#65533;;}&#65533;X&#65533;Y=&#65533;e%d&#65533;w&#65533;&#65533;&#703;mG&#65533;#&#65533;&#65533;k^&#65533;&#65533;&#1867;?&#65533;;?&#65533;&#65533;/?&#65533;W&#65533;&#835;&#65533;&#65533;&#65533;^&#65533;&#1098;&#65533;C&#65533;]&#65533;&#65533;Q&#65533;}&#65533;&#65533;&#65533;e&#65533;&#65533;&#65533;&#65533;&#65533;&#65533;v&#65533;&#65533;vS&#65533;
s&#65533;&#65533;{&#65533;/&#65533;C&#65533;&#65533;&#65533;&#65533;&#65533;&#65533;<&#65533;&#65533;8&#65533;4q&#65533;1N&#15670;&#65533;]|&#65533;&#65533;&#65533;&#65533;&#65533;f&#65533;49&#65533;&#65533;&#2043;&#65533;d&#65533;g&#65533;}g&#65533;&#65533;&#65533;l&#65533;vt&#65533;/?&#65533;&#65533;>&#65533;'}&#65533;&#65533;&#65533;&#65533;&#65533;&#65533;&#16381;&#65533;&#65533;&#1239;_&#65533;&#65533;{>P&#65533;&#369;&#65533;&#65533;&#65533;J&#65533;&#65533;&#65533;|&#65533;&#65533;&#65533;&#65533;md&#65533;&#65533;i&#65533;&#767;&#65533;&#65533;RTDETt&#65533;&#65533;&#157;&#65533;/&#65533;&#65533;&#1660;
&#65533;
&#65533;
&#65533;&#65533;&#1917;&#65533;&#65533;&#65533;&#65533;&#65533;&#65533;&#65533;9&#65533;G&#65533;2&#65533;7^&#65533;5>&#65533;&#65533;<&#65533;&#65533;&#65533;&#65533;&#65533;&#65533;&#65533;S&#65533;&#65533;Y=&#65533;]&#65533;g&#65533;&#383;&#65533;&#65533;&#65533;&#65533;O+&#65533;r&#65533;t&#65533;&#65533;&#65533;&#65533;l ^&#65533;&#65533;&#65533;&#65533;&#65533;&#65533;&#65533;&#65533;C&#65533;&#65533;7&#65533;&#65533;&#65533;&#65533;&#65533;&#65533;/&#65533;&#65533;.H&#65533;&#65533;&#65533;4S_[&#65533;&#65533;&#24024;&#65533;Y=&#65533;e&#65533;&#65533;&#65533;&#65533;&#511;&#65533;&#65533;&#65533;v^&#65533;%_R&#65533;&#65533;(&#65533;t&#65533;&#65533;w&#65533;
@&#65533;&#65533;|&#65533;&#1246;&#65533;&#240;&#65533;&#1755;&#65533;I&#65533;&#1140;&#65533;1Z|&#65533;&#65533;3+&#65533;&#65533;&#65533;&#65533;x&#1403;&#65533;&#65533;&#65533;&#65533;&#65533;&#65533;&#65533;&#65533;&#65533;&#65533;&#767;&#65533;i&#65533;E&#65533;%_R0!&#65533;&#65533;&#65533;-&#65533;-&#65533;&#65533;&#65533;
&#65533;
&#65533;
&#65533;
&#65533;&#65533;&#65533;&#1795;=&#65533;X$K&#65533;&#1319;&#65533;6&#65533;XB&#65533;&#65533;%&#65533;x&#65533;x&#65533;S&#65533;e&#65533;g&#65533;i&#65533;&#65533;&#65533;l&#65533;&#65533;&#65533;v&#65533;&#65533;^2FeF &#65533;&#65533;w&#65533;&#65533;&#65533;+&#65533;&#65533;#&#65533;"&#65533;"&#65533;"&#65533;&#65533;&=&#65533;}?&#65533;&#65533;;&#65533;&#65533;\&#65533;&#65533;tS&#874;&#65533;&#65533;&#65533;&#65533;&#65533;>&#65533;&#65533;&#65533;a]&#65533;g&#65533;i&#65533;&#511;&#65533;&#65533;&a&#65533;&#65533;&#65533;&#65533;&oG0G`&#65533;	&#65533;f9&#65533;&#65533;&#65533;&#1163;&#65533;
&#65533;
&#65533;
&#65533;
&#65533;
&#65533;&#65533;}&#65533;&#65533;&#65533;&#65533;&#65533;&#65533;&#65533;&#65533;&#65533;&#65533;&#65533;&#65533;&#65533;]&#65533;&#65533;3&#65533;&#65533;&#65533;&#65533;&#65533;&#65533;&#65533;&#65533;>&#65533;?&#65533;&#65533;&#65533;|&#65533;&#65533;&#65533;&#65533;&#65533;v`&a&#65533;v`&&#65533;2|&#65533;|&#65533;&#65533;[&#65533;&#65533;`&#65533;C&#65533;&#65533;&#1662;&#65533;`&#1503;-&#65533;&#65533;{]&#65533;&#65533;K&#65533;&#65533;&#65533;I&#65533;&#65533;&#65533;&#65533;]&#65533;]&#65533;m&#65533;F&#65533;}&#65533;&#65533;}&#65533;&#511;&#65533;m&a&a&aR0&#65533;&#65533;d&#65533;&#2011;&#65533;&#65533;&#65533;-}&#65533;&#65533;
 &#65533;
@&#65533;&#65533;&#65533;&#2046;&#65533;&#65533;2&#65533;&#65533;&#65533;&#65533;&#65533;&#65533;S&#65533;&#65533;&#65533;&#65533;&#65533;/&#65533;&#65533;&#65533;&#65533;w&#65533;&#65533;&#65533;|&#65533;g&#65533;&#65533;&#65533;&#65533;&#65533;&a&#65533;%_&#65533;%_2&#65533;&#65533;&#65533;&#1006;&#65533;-&#65533;&#65533;&#1660;&#65533;&#65533;"&#65533;&#65533;	&#65533;&#1805;&#65533;&#65533;Yn&#65533;&#65533;&#59594;.&#65533;&#65533;&#65533;&#65533;M&#65533;<&#65533;]C&#65533;>&#1933;&#65533;&#65533;&#65533;&#65533;&#65533;&#65533;&#65533;X&#65533;_~&#65533;&#65533;&#65533;&#65533;&#65533;&#65533;a&#65533;%_&#65533;%_&#65533;%_2xm&#65533;&#65533;&#65533;&#65533;&#65533;/&#65533;&#65533;`&#65533; &#65533;&#65533;&#65533;&#65533;|&#65533;&#65533;&#601;&#65533;&#65533;]&#65533;<&#65533;&#65533;&#65533;7&#65533;S_/O&#65533;&#65533;&#1137;?&#65533;&#65533;%&#65533;w&#65533;&#65533;&#65533;&#65533;&#65533;&#65533;&#65533;&_2B B&#65533;%oG0&#65533;&#65533;l&#65533;&#65533;uw&#65533;&#65533;}&#65533;&#65533;/&#65533;&#2014;&#65533;&#65533;&#65533;,&#65533;&#65533;&#65533;&#65533;&#65533;[&#65533;`&#65533;&#65533;M&#65533;X&#65533;&#65533;</&#65533;&#40857;"4S&#1969;&#65533;~&#65533;_^&#65533;&#65533;&#65533;m&#65533;a&#65533;%&#65533;&#65533;@B &#65533;&#65533;&#65533;!B B 
$&#65533;&#65533;&#65533;?'&#1632;&#65533;&#65533;&#65533;w>&#65533;
&#65533;
&#65533;&#65533;&#65533;&#65533;&#65533;7&#65533;&#65533;[&#65533;&#65533;&#65533;&#537;&#65533;&#65533;/&#65533;<8&#65533;&#65533;&#65533;&#65533;#&#65533;&#65533;&#65533;&#65533;a&#65533;&#65533;&#65533;[&#65533;&#65533;&#65533;&#65533;&#65533;&#65533;v&#65533;&a2&#1160;&#65533;A&#65533;B&#65533;@
$&#65533;&#65533;&#65533;&#65533;'&#65533;&#65533;&#65533;&#65533;&#65533;u&#65533;&#65533;#&#65533;
&#65533;
`&#65533;&#65533;>&#65533;
 &#65533;
&#65533;&#65533;&#65533;&#65533;&#65533;&#65533;>&#65533;&#65533;&#65533;&#65533;uT2%T&#65533;&#65533;&#65533;&#65533;&#65533;&#65533;S&#65533;&#65533;}`&#65533;&#65533;&#65533;&#65533;p&#65533;&#65533;&#65533;l&#65533;a&oG0&#65533;p&#65533;&#65533;&#65533;g&#65533;l&#65533;&#65533;&#65533;o&#65533;&#65533;&#65533;&#65533;&#65533;=&#65533;
&#65533;v&#65533;&#65533;C8/&#65533;&#65533;&#1982;&#65533;&#1982;&#65533;&#65533;&#65533;M&#65533;&#65533;&#65533;X&#65533;&#65533;&#65533;&#65533;&#65533;{&#65533;m&#65533;&#65533;&#65533;&#65533;&#65533;z&#65533;&#65533;&#65533;&#65533;&#65533;l&#65533;m&#65533;&#65533;&#65533;&a2&#65533;F&#65533;&#65533;A&#65533;&#65533;&#65533;gH&#65533;.&#65533;&#65533;&#1278;&#65533;&#65533;>&#267;&#65533;&#65533;&#65533;
&#65533;
&#65533;&#65533;{&#65533;&#65533;&#65533;&#65533;Y&#65533;&#65533;Y&#65533;&#65533;&#65533;&#65533;[&#65533;&#65533;/&#65533;&#65533;&#65533;&#65533;2>&#65533;&#65533;[&#65533;&#65533;&#65533;T&#65533;&#1921;&#65533;#&#65533;e&#65533;&#65533;j&#65533;h&#65533;_&#65533;N&#65533;%&#65533;&&#65533;'&#65533;&#65533;G&#65533;'&#65533;&#822;&#65533;'&#65533;&#65533;&#65533;&#65533;1&#65533;&#65533;~&#65533;/&#65533;&#65533;-&#65533;&#65533;&#65533;&#65533;&#65533;~&#65533;,&#65533;&#65533;&#1982;
&#65533;@&#65533;&#65533;3&#65533;/$&#65533;O&#65533;0&#1290;&#65533;Q&#65533;/&#65533;&#65533;&#65533;kc&#65533;_&#65533;q\&#65533;&#65533;&#65533;v&#65533;&#65533;^&#65533;%_&#65533;%_2F`F&#65533;N&#65533;&#48814;&#65533;&#65533;&#1715;5&#65533;&#65533;&#65533;&#65533;&#65533;C&#65533;&#65533;&#65533;5&#65533;&#65533;'&#65533;&#65533;&#65533;&#65533;/&#65533;&#65533;&#2046;
&#65533;*&#65533;&#65533;3&#65533;&#65533;A&#65533;.&#65533;
&#1290;&#65533;Q&#65533;&#65533;&#65533;&#65533;&#1905;-Ve^&#65533;&#65533;}&#65533;&#65533;I&#65533;&#65533;&#65533;}&#65533;k&#65533;l&#65533;O&#65533;%_2R&#65533;rP&#65533;N&#65533;&#65533;[&#65533;'9&#65533;9&#2045;&#1660;"&#65533;&#65533;&#65533;&#65533;&#65533;->&#1156;?&#65533;&#65533;z&#65533;&#65533;&#65533;&#65533;&#65533;>&#65533;&#65533;&#65533;&#65533;&#65533;&#65533;&#65533;&#65533;&#65533;#&#65533;@&#65533;&#65533;&#65533;S5&#1299;&#65533;&#65533;1C&#65533;&#65533;&#65533;&#65533;&#65533;&#65533;-Ve^&#65533;6&#65533;$&#65533;>&#65533;_&#65533;&#65533;O&#65533;N&#65533;N&#65533;%_2/!r&#65533;&#65533;N&#65533;&#65533;{&#65533;q&#65533;&#65533;!&#65533;K&#65533;&#65533;~&#65533;&#1886;&#65533;9&#65533;&#65533;&#65533;&#65533;&#65533;&#65533;&#65533;&#65533;&#2046;&#65533;&#65533;&#65533;`&#65533;&#65533;&#65533;.&#65533;AW&#65533;&#65533;\&#65533;&#65533;&#65533;&#65533;[&#65533;&#376;&#65533;6&#65533;C&#65533;I&#65533;T>&#65533;g&#65533;&#65533;m&#65533;a&#65533;%&#65533;G!R&#65533;x&#65533;P&#65533;N&#65533;&#65533;[&#65533;&#65533;&#65533;&#65533;&#65533;&#65533;&#1628;&#65533;-&#65533;&#65533;&#65533;&#65533;&#65533;9&#65533;&#65533;C&#65533;&#65533;&#1080;&#65533;&#65533;&#65533;&#65533;&#65533;&#65533;&#65533;&#65533;&#65533;  !&#65533;
&#65533;,&#65533;h&#65533;!(  #!)  " !!"$#$*$'0%(,&)0('+)*,*,3-/8-06.180/201624;56@58>69@89>:<C<@F=>H>AI@AFA?HADLCFPDHNEIQHJMJMTKNXMPVNQZPQVRU]SV`TX^UYbXY_Y[d[^i\`f]ak_dp`af`cmcfpdhneisglxgpxhlujnxlq{nt&#65533;pt~qv&#65533;rxty&#65533;v{&#65533;w&#65533;&#65533;x|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431;&#65533;&#559;&#65533;&#560;&#65533;&#369;&#65533;&#65533;&#65533;&#65533;&#562;&#65533;&#436;&#65533;&#695;&#65533;&#1079;&#65533;&#951;&#65533;&#1080;&#65533;&#889;&#65533;&#377;&#65533;&#1082;&#65533;&#506;&#65533;&#890;&#65533;&#1150;&#65533;&#1599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=Hp`&#65533;&#65533;*4&#65533;&#65533;&#65533;&#65533;H#J&#65533;&#35874;&#65533;I3j&#65533;&#561;&#65533;&#463; C&#65533;	&#65533;&#65533;EI&#65533;&#65533;\&#626;&#65533;&#727;&#65533;&#604;I&#65533;&#65533;M&#65533;0G&#65533;<i&#65533;&#65533;&#991;@y
&#65533;H&#65533;&#65533;&#1116;H&#65533;bZ&#692;&#65533;&#1255;P&#65533;*&#65533;T&#65533;J&#65533;X9i&#65533;&#693;k&#1455;`&#65533;&#65533;&#65533;I&#65533;&#65533;&#1587;G&#65533;]&#758;&#65533;[&#65533;C&#65533;&#669;&#65533;&#65533;l&#1595;x&#65533;&#65533;&#65533;&#65533;c&#65533;&#65533;*&#65533;&#65533;&#65533;D&#65533;&#65533;&#8135;&#65533;zM&#65533;&#65533;&#65533;&#65533;&#464;I:&#65533;,&#65533;&#65533;e&#65533;u;^&#65533;L&#65533;s&#65533;&#981;B&#65533;M&#65533;%&#65533;&#1235;S&#65533;]&#65533;:k\&#65533;_&#65533;mSuk&#65533;m_j&#65533;9w&#4979;1&#65533;F&#65533;S&#65533;p&#1008;&#65533;&#65533;&#65533;X&#65533;&#65533;&#65533;&#65533;&#1049;&#65533;&#65533;M&#65533;&#65533;&#65533;&#65533;+f\L;pp&#65533;&#1895;&#65533;&#65533;/&#65533;&#65533;jy&#65533;}_&#65533;&#65533;&#65533;&#65533;h&#65533;&#65533;&#735;&#65533;&#65533;&#65533;}&#65533;&#65533;&#65533;&#65533;&#65533;&#65533;&#18722;&#65533;}*&#1439;~"&#65533;&#65533;f6&#65533; {F&#65533; }&#65533;&#65533;'&#65533;f&#34818;&#65533;!j&#65533;&#65533;&#65533;$&#65533;ft#^U&#65533;&#65533;&#65533;&#65533;e&&#1542;Bg&#1924;5j&#65533;Y&#65533;:&#65533;&#65533;&#9159;&#65533;(&#65533;D)&#65533;3&#65533;&#1353;&#65533;}&#65533;&#65533;NAI&#65533;&#65533;&#65533;[&#65533;&#65533;i&#65533;&#65533;&#65533;=^&#65533;&#65533;`z&#1637;&#65533;&#65533;&#65533;i&#65533;h&#65533;h&#65533;l&#65533;Y&#667;p&#65533;	gw*&#65533;IdN&#65533;&#65533;&#65533;&#65533;|&#65533;I&#65533;&#65533;`$fS&#168;&#65533;&#65533;&#65533;e)&#65533;\6&#65533;v&#65533;"&#65533;b&#65533;&#65533;Y&#65533;&#65533;&#65533;&#1705;&#39324;v*&#65533;F&#65533;&#65533;&#65533;&#65533;<&#65533;jX&#65533;3&#65533;4&#65533;&#65533;&#65533;&#65533;z&#65533;(&#65533;&#65533;Yy&#65533;<*+&#65533;&#65533;&#65533;z&#39868;rj&#687;&#65533;&#65533;
&#65533;&#65533;&#65533;&#404;B&#65533;&#65533;&#65533;&&#65533;)&#65533;&#65533;&#65533;&#65533;&#65533;&#65533;}V&#65533;&#65533;R&#65533;&#65533;j&#65533;&#65533;:&#65533;&#65533;&#65533;&#65533;&#694;e&#65533;&#65533;&#65533;i&#53818;&#65533;&#65533;n&#65533;&#65533;&#65533;.&#65533;&#65533;&#65533;&#65533;&#65533;&#65533;&#65533;&#65533;&#65533;{&#65533;&#65533;;&#65533;P>;*&#65533;&#65533;&#65533;&#65533;l&#65533;&#65533;&#1673;)&#65533;&#65533;&#65533;k&#65533;&#65533;&#65533;+&#65533;&#65533;&#65533;V\&#65533;&#65533;&#65533;b&#65533;&#65533;d&#65533;qm&#65533;zL,&#65533;&#65533;&#65533;&#65533;&#65533;_&#65533;&#65533;&#65533;&#65533;&#675;&#65533;&#65533;r&#65533;&#65533;Ql&#65533;&#65533;8o,&#65533;&#65533;:&#65533;&#65533;3&#65533;&&#65533;<2&#595;&#65533;&#65533;p&#65533;'&#65533;)&#65533;/7r(PG-&#65533;&#65533;0&#65533;5&#65533;&#65533;7g&#65533;&#65533;&#65533;\w&#65533;q&#65533;^&#65533;&#65533;&#65533;&#65533;&#65533;&#65533;&#65533;&#65533;J&#65533;&#65533;&#65533;&#65533;[&#65533;&#65533;&#65533;&#65533;i3&#65533;4K&#65533;&#65533;&#65533;a&#65533;&#65533;7&#65533;x&#65533;&#65533;&#65533;&#65533;&#65533;b&#65533;=4&#65533;&#65533;&#65533;G5&#65533;h3&#65533;&#65533;&#65533;/&#65533;&#65533;&#65533;u&#65533;&#65533;&#65533;&#65533;b&#65533;&#65533;g&#65533;&#65533;&#65533;&#65533;r&#65533;&#65533;&#65533;&#65533;&#65533;&#65533;&#65533;ONo&#65533;z&#65533;p&#65533;&^&#65533;&#65533;o;&#65533;&#65533;W&#65533;&#65533;8&#65533;&#65533;&#65533;_&#65533;&#65533;&#65533;j&#65533;n&#65533;*&#65533;&#65533;^<&#65533;&#535;&#65533;&#65533;+H'/|&#65533;&#65533;l<&#65533;eO&#65533;x&#65533;&#65533;&#65533;&#1974;&#65533;&#65533;{Hm&#65533;7&#65533;&#65533;&#65533;&#1652;&#65533;{&#331;?&#65533;&#65533;&#65533;&#65533;&#65533;&#65533;&#65533;&#65533;&#65533;&#688;&#65533;&#65533;o&#65533;&#65533;&#65533;&#2015;&#65533;&#65533;&#65533;&#65533;&#65533;&#65533;&#65533;&#65533;V}&#65533;:&#65533;i&#65533;|&#65533;&#65533;^&#65533;<&#65533;&#65533;&#65533;d&#65533;&#65533;&#65533;
S&#65533;B&#65533;X&#65533;{&#65533;7&#65533;A&#65533;u&#65533;&#65533;&#65533;&#65533;&#65533;&#65533;<8&#65533;&#65533;0&#65533;
&#65533;&#65533;B&#65533;9l&&#65533;&#542;&#65533;&#65533;5&#65533;&#65533;5O&#65533;8&#65533;&#65533;&#65533;81&#65533;0]J&#65533;&#65533;	&#65533;&#65533;H?!f&#65533;&#65533;&#65533;&#65533;&#65533;&#65533;&#65533;2&#65533;&#65533;M&#65533;&#65533;&#65533;H&#65533;&#65533;&#65533;$t&#65533;I&#65533;&#65533;&#65533;&#65533;q&#65533;i]&#65533;&#65533;&#65533;d&#65533;f&#65533;&#65533;]&#65533;+&#1270;&#65533;&#65533;/#&#65533;&#65533;p|&#65533;&#65533;HG&#65533;Ozq&#65533;"&#65533;&#65533;&#65533;G(&#65533;Qc&#65533;&#65533;&#65533;7HB~&#65533;&#65533;&#65533;&#65533;4&#65533;u&#65533;l&#65533;:c&#65533;XED&#65533;&#65533;&#65533;&#65533;&#804;&7y&#65533;?V2&#65533;3"a&#65533;Y&#65533;R~&#65533;}~&#65533;&#65533;"{&#487;.&#65533;[ &#65533;$%eiG&#65533;)1Y&#65533;&#65533;%-=&#65533;&#65533;&#65533;&#65533;0&#65533; &#65533;&#65533;&#65533;C&#65533;+&#65533;&#65533;&#65533;)Mi&#65533;S&#33929;a|&#18364;uGn&#65533;r&#65533;c&#65533;_v9&#65533;M&#65533;&#65533;&#65533;PU&&#65533;&#65533;&#65533;\&#65533;&#65533;&#65533;&#65533;"Y&#65533;&&#65533;Z&&#1168;&#65533;&#65533;&#65533;9&#65533;>S&#65533;&#65533;#&#65533;&#65533;9&#65533;J~&#65533;P)&#65533;&#65533;H&#65533;&#65533;&#65533;&#65533;&#65533;B&#65533;&#1029;:&#1313;&#65533;&#65533;;	Lr&#65533;&#65533;&#65533;&#65533;e;&#65533;&#65533;&#65533;%&#65533;&#65533;&#65533;%=&#65533;&#65533;C&#65533;$&#65533;&#65533;&#65533;(JS&#65533;&#1158;&#65533;"&#65533;&#65533;4FB&#65533;	Q&#65533;&#65533;R&#65533;&#65533;&#65533;F&#65533;&#65533;K&#65533;F&#65533;&#65533;?&#1891;D&#65533;&#65533;1$~&#65533;&#65533;&#65533;t'&G&#65533;7j&#65533;,mM&#65533;.&#65533;A&#65533;I&#65533;&#65533;&#65533;Xm)A&#65533;&#65533;R&#948;&#65533;&#65533;&#65533;=3jF&#65533;u&#65533;8]bD&#65533;&#65533;&#1462;&#65533;&#65533;&#65533;&#65533;D+[&#65533;&#65533;S&#65533;&#1173;SKJ 	&#65533;#&#65533;&#65533;*WKX&#65533;&#65533;&#65533;&#65533;^5,Je*V[&#65533;&#65533;n&#65533;eP#K&#65533;&#698;po&#220;&#65533;<&#65533;jY&#65533;z&#65533;&#65533;&#65533;&#65533;k&#65533;X1&#65533;b&#15301;&#65533;&#65533;jS&#65533;&#65533;\V&#65533;`&#65533;IC&#65533;&#65533;&#65533;&#65533;&#65533;&#65533;&#65533;&#65533;&#65533;Gw[[&#65533;&#65533;&#65533;&#65533;h&#65533;)&#65533;7&#65533;&#65533;&#65533;&#65533;r[&#65533;\&#65533;6&#65533;&#65533;&#1988;.n&#65533;kY&#65533;Rw&#65533;6E&#65533;u=(G&#65533;&#65533;&#65533;&#1354;+p!&#65533;&#1262;&#65533;&#65533;ens&#65533;&#65533;Z&#65533;v|&#65533;m&#65533;vsK&#65533;&#65533;&#65533;w&#65533;fE&#65533;}&#65533;&#65533;&#65533;x6&#65533;&#65533;[&#65533;&#65533;0&#65533;&#65533;&#65533;&#65533;&#65533;&#65533;&#65533;M&#65533;}&#65533;&#65533;+8&#65533;0&#366;si&#65533;`
&#65005;&#65533;&#65533;Em&#65533;X{^8&#65533;&#65533;&#65533;&#65533;\gI&#65533;i&#65533;&#65533;0mq&#65533;&#65533;&#65533;0v&#65533;{c&#65533;P&#65533;&#65533;bm&#65533;|-&#65533;&#65533;&#65533;x&#65533;?&#65533;q}gAd&#65533;&#65533;&#65533;&#65533;&#65533;0&#65533;&#65533;J&#65533;&#65533;&#65533;&#65533;b&#65533;49&#65533;&#65533;[&#65533;W&#65533;&#65533;&#65533;X&#65533;&#65533;y,&#65533;!;t&#65533;&#65533;3&#65533;&#65533;
&#65533;.{&#65533;W(]&#65533;&#65533;&#65533;5&#65533;&#65533;7&#65533;&#65533;&#65533;J&#65533;,eR&#65533;V&#65533;&#65533;&#65533;i&#65533;3<&#65533;=&#65533;&#65533;&#960;.suM&#65533;-&#65533;y&#65533;.&#65533;&#65533;o&#65533;M&#1982;&#65533;&#895;e3W&#65533;*&#65533;D$BU&#65533;(n&#65533;&#65533;&#65533;N&#65533;Y&#65533;&#65533;6&#65533;&#65533;C-jE&#65533;&#65533;&#1027;.5&#65533;%&#65533;j%&#209;&#65533;&#65533;&#1831;VTe&#65533;K&#65533;&#11547;&#65533;4rm&#65533;&#65533;^&#65533;w&#65533;&#945;&#65533;U=j/[&#65533;&#65533;W&#65533;t&#65533;S&#65533;&#65533;&#1358;&#65533;E&#65533;&#65533;&#65533;&#65533;&#65533;
&#954;<-..&#65533;&#65533;&#65533;bU(&#65533;&#65533;&#65533;6{&#65533;M&#65533;e&#65533;&#65533;&#65533;&#65533;N&#65533;&#65533;&#65533;&#65533;&#65533;&#618216;&#65533;&#65533;iv]&#65533;&#65533;?&#65533;}u_&#65533;kV&#65533;&#65533;&#65533;D&#65533;6&#65533;M&#65533;?&#65533;&#65533;&#65533;x&#65533;&#65533;&#65533;&#65533;&#65533;&#65533;&#65533;u6&#65533;&#65533;]&#65533;j&#65533;/&#1465;[]&#65533;7&#65533;,&#65533;JY&#65533;
&#65533;&#65533;&#1005;&#65533;&#65533;;&#65533;&#65533;%&#65533;O&#65533;&#65533;&#65533;&#216;&#1330;&#65533;u&#763;Lq&#65533;"&#65533;m&#65533;s_&#65533;+eE&#65533;&#65533;&#65533;P6UN&#65533;&#65533;&#65533;&#65533;&#65533;.&#65533;&#593;&#65533;&#65533;U\&#734;&#65533;w&#65533;&#65533;&#65533;b&#65533;WZ&#65533;t&#65533;&#65533;bH&#65533;A&#65533;&#65533;z/@.&#65533;&#1530;&#65533;&#65533;9&#65533;&#65533;&#65533;rQ&#65533;}&#65533;K_&#65533;&#813;,n&#65533;&#65533;]&#65533;H&#65533;&#65533;&#277;z&#65533;K&#65533;NZD"&#65533;=&#65533;C|&#65533;}&#65533;C/&#65533;&#407;&#65533;&#65533;3&#65533;&#65533;9&#65533;&#65533;&#65533;&#65533;&#65533;]&#65533;&#65533;&#65533;<a&#65533;&#65533;c&#65533;C&#65533;&#65533;&#180;z&#65533;9K]{Cm+&#65533;>&#65533;_&#65533;&#65533;My&#65533;&#65533;&#65533;&#65533;x&#65533;F>&#65533;7&#65533;|&#65533;5&#65533;&#23011;&#65533;&#65533;&#65533;=&#65533;&#65533;{&#65533;&#65533;}&#1622;`R&#65533;&#65533;&#65533;&#65533;&#65533;,#TU&#65533;`_&#65533;a&#65533;"&#65533;&#65533;b?{&#65533;?^&#65533;&#65533;&#65533;&#65533;&#65533;&#65533;u&#65533;&#65533;&#65533;&#65533;&#65533;&#65533;&#65533;>&#65533;9/&#65533;&#65533;'z&#65533;Muy&#638;&#65533;&#65533;&#65533;&#65533;&#65533;7&#65533;&#65533;A&#65533;&#65533;z}&#65533;Gd!U&#65533;&#65533;}&#65533;7y&#42432;&#65533;w~$&#65533;&#65533;(c&#65533;NwUW&#65533;va&#65533;v%&#65533;G&#65533;W
&#65533;&#65533;&#65533;WZ&#65533;B
&#65533;0v&#65533;\&#65533;&#65533;&#65533;s&#65533;&#65533;k&#65533;&#1472;0&#65533;a8&#65533;&#65533;%|cv|&#65533;&#65533;n&#65533;j&#65533;gl&#65533;/&#65533;Eg&#65533;&#65533;z&#65533;z&#65533;k&#65533;ip&#65533;E&#65533;&dGU	6&#65533;-H&#65533;QH&#65533;&#65533; {Y&#65533;l/H&#65533;]&#65533;`Xc8|&#65533;6L&#65533;v&#65533;&#951;+&#65533;qC(xD{z&#65533;Ihp&#65533;&#65533;&#65533;GxR&#65533;Zyx&#65533;|&#65533;},X&#65533;\&#65533;&#65533;_8&#65533;aH&#65533;&#65533;&#65533;^,&#65533;hO&#65533;U0&#65533;T&#65533;&#65533;d&#65533;&#65533;&#1094;}&#65533;&#65533;Ex&#65533;&#65533;7&#65533; @&#65533;&#65533;&#65533;g&#65533;w&#65533;*&#65533;(8&#65533;X&#65533;%X~&#65533;x&#65533;&#65533;&#32941;&#1541;&#65533;&#65533;S&#65533;pu&#65533;&#65533;C&#65533;&#65533;l&#65533;&#65533;&#65533;&#65533;&#65533;&#65533;&#65533;&#65533;ht&#65533;&#1794;&#65533;&#65533;#[}xX{&#65533;&#65533;&#632;&#65533;&#65533;h&#65533;&#65533;&#65533;x&#808;&#65533;&#65533;&#65533;&#65533;&#65533;h&#65533;&#65533;x&#65533;&#65533;&#65533;&#65533;&#65533;&#65533;,&#65533;D&#65533;&#65533;OCAz&#65533;x&#65533;&#65533;&#65533;H&#65533;&#65533;&#65533;&#65533;&#65533;&#65533;&#65533;&#65533;&#65533;&#65533;&#65533;&#65533;&#65533;&#65533;i@d&#65533;&#65533;d&#65533;b&#504;&#65533;&#1096;&#65533;&#65533;8&#65533;&#1176;&#65533;&#65533;H&#65533;&#65533;&#65533;&#65533;&#65533;y&#65533;&#65533;?k&#65533;&#65533;M_R!&#65533;XA&#65533;&#65533;&#65533;&#1617;&#65533;|&#65533;"9&#65533;&#65533;&#65533;&i&#65533;m`Ihd&#65533;&#65533;&#1551;z&#65533;&#65533;H&#65533;6y&#65533;&#65533;y&#65533;&#65533;&#65533;&#65533;&#531;>&#65533;&#65533;&#65533;&#65533;ih>&#65533;&#65533;E&#65533;+&#65533;&#65533;&#65533;&#65533;&#65533;x
&#65533;&#65533;PY&#65533;Q9&#65533; I&#65533;%9&#65533;&#65533;H&#65533;'&#65533;&#65533;j&#65533;&#65533;&#65533;&#65533;&#65533;&#65533;z&#1767;3&#65533;0&#65533;&#65533;&#65533;&#65533;&#65533;&#65533;E&#65533;h	&#65533;n&#65533;&#65533;p&#65533;<i{&#65533;(&#65533;&#65533;&#65533;&#65533;&#65533;%I&#65533;&#65533;&#1623;~&#65533;=A&#65533;Q&#37590;(&#65533;&#65533;i&#65533;w&#65533;&#65533;&#65533;&#65533;&#65533;'&#65533;&#65533;&#65533;&#65533;&#65533;q&#65533;&#65533;y)&#65533;	&#65533;5~&#65533;&#65533;&#65533;&#65533;&#1622;&#65533;&#65533;&#65533;&#65533;&#534;r9&#65533;&#65533;)&#65533;&#65533;y&#65533;&#1991;N&#65533;&#65533;eO)&#65533;&#65533;9&#65533;UY&#65533;%y&#65533;&#65533;&#65533;&#65533;&#65533;&#65533;&#65533;2!r&#65533;&#65533;&#65533;&#65533;&#65533;9&#65533;&#65533;&#65533;&#65533;:v&#65533;&#65533;Y&#65533;&#65533;Y&#65533;&#65533;X&#65533;&#65533;	&#65533;&#65533;&#65533;&#65533;&#65533;&#65533;&#65533;&#65533;I&#65533;9s&#1267;&#65533;{&#326;&#395;&#65533;I&#65533;&#65533;)&#65533;&#65533;&#65533;&#65533;&#65533;&#65533;Y&#65533;y&#65533;&#24155;[i&#65533;&#65533;9&#65533;&#65533;&#65533;&#65533;&#65533;&#65533;&#65533;v`#4&#65533;&#65533;	&#65533;&#65533;&#65533;&#65533;&#65533;&#65533;&#65533;I&#65533;&#65533;	&#65533;&#65533;9&#65533;Z&#65533;j&#65533;z&#65533;&#65533;&#65533;&#1513;A&#65533;&#65533;&#65533;&#65533;&#65533;&#65533;&#65533;&#65533;Y&#65533;&#65533;&#65533;&#65533;y&#65533;&#65533;&#65533;&#65533;&#1633;&#65533;&#65533;&#65533;&#65533;9&#65533;$&#65533;&#65533;&#1621;0&#65533;&#65533;&#65533;&#65533;&#1698;&#65533;
J&#65533;&#65533;&#65533;/:&#65533;5z&#65533;&#65533;)&#65533;&#65533;&#65533;Aj&#65533;	A&#65533;m&#65533;&#65533;:&#65533;&#65533;)&#65533; &#65533;&#65533;H&#65533;J&#661;%&#1700;&&#65533;&#65533;PZ(
&#65533;Y&#546;4z&#65533;X&#65533;&#65533;Z&#65533;&#65533;\&#65533;&#65533;^&#65533;&#65533;8&#647;&#65533;&#65533;&#65533;&#65533;A|)&#65533;&#65533;i&#65533;&#65533;h&#65533;D&#65533;&#65533;n*&#65533;r*&#65533;&#65533;&#65533;&#65533;J&#65533;Z9&#65533;&#65533;&#65533;(&#1703;]	x&#1573;&#65533;:&#65533;&#65533;Z&#65533;&#65533;&#65533;&#65533;&#65533;&#65533;~(&#65533;<&#65533;&#65533;&#65533;&#65533;&#65533;s&#65533;)&#65533;P&#65533;&#65533;&#1702;F8FX&#65533;q&#65533;&#65533;&#65533;y&#65533;&#47704;&#65533;&#65533;&#65533;sj&#65533;w&#43302;&#679;~
&#65533;Vz&#65533;&#65533;&#1706;&#65533;&#1698;&#65533;&#65533;&#65533;2&#65533;&#65533;6&#1692;F&#65533;&#65533;&#65533;&#65533;i&#65533;&#64041;&#65533;z&#65533;&#65533;&#1643;&#65533;&#43618;J&#65533;&#65533;Z&#65533;&#65533;j&#65533;&#65533;*&#65533;&#65533;&#65533;&#65533;&#65533;&#65533;&#65533;&#65533;&#65533;:&#65533;&#65533;Z&#65533;&#65533;Y&#65533;&#65533;&#652;&#1594;&#65533;&#65533;&#65533;&#65533;&#65533;&#65533;&#65533;J&#65533;&#65533;&#65533;&#65533;&#65533;H&#65533;&#65533;j&#65533;	&#65533;&#65533;&#65533;&#65533;&#65533;&#1710;&#65533;&#65533;&#65533;
&#65533;&#65533;:&#65533;&#65533;&#65533;&#65533;&#65533;z&#65533;Y*&#65533;&#65533;&#65533;&#65533;&#1647;
&#65533;&#65533;&#1443;&#65533;*&#65533;&#234;&#65533;&#65533;q&#65533;&#65533;
&#65533;
&#65533;&#65533;&#65533;&#560;u&#65533;&#65533;&#65533;:&#65533;{&#65533;&#65533;&#65533;&#65533;&#65533;{&#65533;&#65533;g&#65533;5)&#65533;&#65533;&#65533;&#65533;h&#65533;`&#65533;ZZk&#65533;&#65533;:&#65533;Z&#65533;6&#65533;&#65533;zD&#688;4&#65533;4&#65533;&#65533;&#65533;&#65533;&#65533;y&#65533;K&#65533;>K&#65533;&#160;&#65533;;{ &#65533;&#65533;Bk&#65533;&#65533;&#65533;CK&#65533;L[&#65533;G&#65533;P&#1780;N&#65533;&#65533;&#65533;!&#65533;$;&#65533;&#65533;J'&#65533;Y&#65533;&#65533;&#65533;&#65533;&#7851;51&#65533;mZ&#65533;z&#65533;&#65533;x&#65533;5&#65533;&#65533;t&#65533;&#65533;&#65533;&#65533;&#65533;&#65533;&#65533;&#65533;&#65533;&#65533;=&#65533;&#65533;t[&#65533;Rz&#65533;;&#65533;z&#65533;&#65533;R&#65533;&#65533;J&#65533;&#65533;&#65533;&#759;Q&#65533;&#65533;&#65533;&#65533;&#65533;&#65533;&{&#65533;R+gMX&#65533;'&#760;&&#732;&#65533;&#65533;R&#565;&#65533;1&#65533;&#65533;&#614;k&#65533;&#65533;Jh&#65533;&#65533;&#65533;&#734;&#65533;&#65533;&#65533;&#65533;&#65533;&#65533;o&#65533;&#65533;$&#65533;&#65533;sk&#65533;x&#1786;&#65533;Y&#65533;\&#65533;&#65533;;&#65533;&#65533;&#48577;{&#65533;&#65533;[&#65533;&#65533;K&#65533;+&#65533;&#65533;&#65533;m&#65533;&#65533;'&#763;&#65533;k&#65533;&#65533;&#65533;A&#65533;&#65533;&#65533;&#65533;*&#65533;&#65533;;&#65533;&#30360;&#65533;Z&#65533;&#65533;k&#65533;&#65533;[&#65533;Mj&#65533;p&#755;&#65533;&#65533;&#65533;+&#65533;&#65533;+&#65533;&#65533;&#65533;&#65533;&#65533;;&#65533;&#65533;[&#65533;&#65533;&#65533;&#65533;K&#65533;&#65533;&#65533;m&#65533;k&#65533;&#65533;&#65533;bz&#65533;&#65533;y9&#65533;&#65533;&#65533;.&#65533;&#65533;$&#619;&#1147;&#65533;&#65533;&#65533;u
&#65533;&#65533;&#65533;&#65533;&#65533;X&#65533;&#65533;&#65533;&#65533;&#65533;l&#65533;&#65533;&#762;&#65533;&#765;t&#65533;&#65533;&#65533;<&#65533;<&#65533;7Q&#65533;&#65533;Kx&#65533;i&#65533;&#65533;K;&#65533;&#65533;&#1760;&#65533;&#65533;[&#65533;&#65533;&#681;w&#65533;&#65533;J&#65533;YI&#65533;!&#65533;&#65533;qP&#65533;&#65533;&#65533;&#65533;&#65533;&#65533;&#65533;k&#65533;&#65533;&#1749;&#65533;&#65533;&#65533;<&#829;&#65533;&#65533;@&#65533;&#65533;&#65533;B&#65533;&#65533;&#65533;&#65533;&#65533;&#65533;{&#65533;&#65533;I&#65533;&#65533;&#65533;&#65533;b&#65533;&#65533;{&#65533;&#65533;&&#65533;(|&#65533;&#65533;&#65533;&#65533;k&#65533;&#65533;J
&#65533;3<&#234;&#65533;&#65533;`&#65533;a&#65533;l&#65533;2&#65533;=&#1853;E&#65533;&#65533;l&#65533;&#441;&#65533;&#65533;o&#1854;p<&#65533;t&#65533;&#65533;&#65533;&#65533;&#65533;&#1750;&#65533;M&#65533;&#65533;&#65533;&#65533;&#65533;j&#65533;&#65533;i&#65533;X|&#547;Z/&#65533;&#65533;&#65533;8&#65533;&#65533;b&#65533;&#528;&#65533;&#65533;|w&#65533;&#65533;i&#1850;&#65533;W&#474;&#65533;)&#65533;k{&#65533;&#416;&#65533;&#603;&#65533;&#482;\&#65533;&#65533;;&#65533;&#65533;;&#65533;}&#65533;&#459;&#65533;&#65533;&#65533;&#754;&#65533;k&#154;[&#65533;&#65533;&#65533;&#188;Iu&#65533;&#65533;[&#65533;&#65533;x&#65533;_|&#65533;&#65533;&#65533;&#65533;L&#65533;&#65533;\&#65533;R:&#599;&#668;&#65533;wk&#65533;&#65533;&#65533;&#801;&#65533;&#65533;&#65533;\&#65533;&#65533;&#65533;31&#65533;t,&#65533;E&#65533;&#299;|&#65533;&#65533;&#65533;m&#65533;&#65533;m&#65533;&#65533;k&#729;;&#65533;&#32553;)\&#65533;&#65533;L&#65533;[&#65533;&#65533;{&#65533;&#65533;&#65533;&#65533;&#65533;P:&#65533;&#65533;<&#65533;&#65533;L&#65533;&#636;&#65533;&#65533;\&#65533;&#65533;&#65533;&#65533;L&#65533;&#65533;<&#65533;&#65533;L&#65533;&#65533;&#65533;}&#1081;&#65533;&#65533;p&#1848;&&#65533;s&#65533;&#65533;&#65533;<&#65533;R&#65533;&#65533;&#65533;Z&#65533;&#618;&#65533;L&#65533;&#65533;&#65533;&#65533;&#65533;&#65533;&#65533;&#65533;&#65533;d\&#65533;&#65533;&#65533;&#65533;j&#65533;&#65533;&#65533;&#65533;
&#65533;&#65533;,&#65533;&#1189;\(&#65533;&#65533;&#1863;&#65533;&#65533;\&#153;&#764;&#1003;&#65533;	&#767;&#65533;&#65533;&#65533;&#65533;&#65533;&#65533;&#65533; &#1874;D]&#65533;IX&#65533;&#1850;&#65533;P&#65533;h\&#65533;&&#65533;&#65533;-&#1126;&#827;2]&#65533;V}&#65533;m^X&#65533;&#65533;7&#629;a&#1216;&#65533;&#65533;0k&#65533;&#65533;&#65533; &#65533;&#65533;h]&#65533;B]&#65533;H=&#65533;s&#1779;'&#65533;&#65533;M&#65533;&#1325;&#65533;&#1326;&#65533;&#65533;
M&#65533;[&#65533;&#65533;|&#65533;&#65533;|&#65533;&#65533;&#65533;*'m&#65533;W&#65533;&#65533;fM&#65533;i&#65533;&#1546;&#65533;&#65533;+&#65533;P:&#65533;I=&#65533;sM&#65533;wm&#65533;g&#65533;&#65533;&#65533;&#65533;&#1498;&#65533;&#1628;&#846;&#65533;&#65533;	&#65533;kZ&#1415;-&#65533;&#65533;&#65533;&#65533;h&#65533;&#65533;&#65533;&#65533;p&#65533;&#1709;&#1617;&#65533;&#1010;M&#1621;m&#1618;&#65533;&#65533;D&#65533;&#1658;&#65533;&#65533;W&#65533;&#65533;O&#65533;M`U&#65533;&#65533;&#65533;7M&#1701;&#859;k&#65533;&#65533;7&#65533;&#65533;m&#65533;&#65533;p &#65533;&#65533;-&#65533;&#65533;&#65533;&#65533;L&#65533;&#65533;|&#65533;`&#65533;&#65533;m&#65533;&#65533;&#65533;&#65533;&#65533;&#65533;&#65533;&#65533;3&#65533;&#1741;g?&#65533;&#1574;y&#1970;\&#65533;d&#65533;&#65533;&#65533;&#65533;c<&#1901;&#65533;&#65533;&#65533;&#65533;&#65533;m&#65533;0L&#65533;"m&#1909;]&#65533;&#65533;&#65533;&#65533;&#65533;&#65533;&#65533;&#65533;&#65533;=&#65533;X&#65533;&#65533;1&#65533;C&#65533;&#1924;m&#65533;&#65533;-&#65533;]L&#65533;&#589;&#65533;&#65533;&#65533;&#65533;&#65533;]&#65533;&#65533;&#65533;2&#65533;&#65533;&#65533;&#65533;&#65533;&#65533;}&#65533;&#65533;}&#65533;&#65533;&#65533;m&#65533;&#65533;!&#65533;&#65533;&#65533;&#28540;&#65533;&#148;&#65533;&#65533;Lz&#65533;&#65533;&#65533;&#65533;%*l]&#65533;&#65533;m&#65533;8&#65533;&#65533;&#65533;&#65533;|&#65533;i&#65533;&#65533;>&#65533;P*&#65533;D^&#65533;&#65533;&#65533;&#65533;&#65533;&#846;&#65533;&#65533;&#65533;'L1&#65533;@z&#65533;&#65533;L&#65533;&#65533;&#1691;,&#65533;&#65533;6&#65533;7n&#65533;:&#65533;&#65533;^&#65533;&#65533;f&#65533;&#65533;&#65533;]&#65533;v-&#65533;F&#65533;&#65533;~&#65533;&#65533;&#65533;&#65533;&#632;&#65533;&#65533;|&#65533;&#65533;PN&#65533;&#65533;]&#65533;px&#65533;&#65533;)&#232;&#65533;&#65533;&#1892;7&#65533;&#65533;&#65533;>&#65533;n&#65533;&#65533;l&#65533;&#65533;&#65533;&#65533;h&#65533;&#65533;^&#65533;G&#1053;&#65533;M`&#65533;&#65533;&#65533;K&#65533;&#65533;q&#65533;&#65533;S&#65533;R&#65533;&#65533;&#65533;&#65533;&#65533;A&#65533;&#65533;&#65533;&#65533;&#65533;&#65533;N&#4382;&#65533;v&#65533;=L&#65533;t&#1485;&#65533;&#65533; &#65533;&#34988;&#65533;v&#65533;Wi&#65533;&#834;&#65533;&#65533;b&#65533;&#65533;&#65533;&#65533;v>&#65533;&#65533;&#65533;&#65533;\&#65533;g&#65533;&#65533;&#65533;&#65533;4&#65533;&#65533;9&#65533;&#65533;i&#65533;&#65533;X&#935;<&#65533;&#65533;&#65533;L&#65533;9&#65533;&#65533;&#65533;&#65533;&#858;v&#65533;&#65533;&#65533;&#65533;~&#65533;+&#65533;Iz&#65533;&#65533;&#65533;&#65533;L&#65533;&#65533;&#65533;e&#65533;&#23214;&#65533;~&#65533;&#65533;&#65533;&#65533;g&#65533;&#65533;dN&#65533;&#65533;N&#65533;&#65533;&#65533;&#65533;&#65533;&#1598;&#65533;&#65533;&#65533;Ke]&#65533;&#65533;n&#65533;M&#65533;&#65533;&#65533;&#65533;S&#60450;n&#65533;&#65533;&#65533;&#65533;&#65533;&#65533;&#65533;&#65533;&#65533;v&#65533;&#65533;&#65533;&#65533;&#65533;^&#65533;&#65533;&#65533;&#65533;&#65533;&#65533;K&#65533;&#65533;&#65533;\&#65533;&#65533;&#65533;"&#65533;	&#65533;&#65533;&#65533;&#65533;&#65533;U&#65533;)&#65533;&#65533;&#65533;&#65533;w&#65533;&#65533;&#65533;.&#65533;&#65533;.&#65533;[&#65533;&#65533;&#65533;&#771;N&#65533;Fm&#65533;L&#65533;&#65533;.&#65533;&#65533;L&#65533;%/&#65533;,o&#65533;K&#65533;&#65533;(&#65533;&#65533;&#65533;&#65533;2_&#65533;&#65533;&#65533;Z&#65533;&#65533;&#65533;&#65533;&#65533;&#65533;&#65533;M&#65533;>&#65533;FO&#65533;&#65533;&#65533;&#65533;?&#65533;;,>&#65533;&#65533;Go&#65533; O&#65533;K&#65533;k<&#65533;{&#65533;/&#65533;T&#65533;&#65533;&#65533; &#65533;&#65533;&#65533;&#65533;&#65533;&#65533;_&#65533;&#65533;&#65533;`&#65533;&#65533;W&#65533;|&#65533;&#65533;^&#65533;i?&#65533;&#65533;&#65533;?_&#65533;bp&#65533;&#65533;&#65533;sO&#65533;Rm&#65533;&#65533;&#65533;&#442;&#65533;&#65533;&#65533;k&#65533;&#65533;&#65533;&#65533;zC&#65533;<&#65533;&#65533;&#65533;&#65533;&#65533;?&#65533;8&#65533;&#65533;Z&#65533;&#65533;{&#65533;B&#65533;&#65533;&#65533;&#1876;&#65533;&#65533;&#65533;&#65533;&#65533;&#65533;&#65533;&#65533;&#65533;?&#1651;m&#65533;&#58542;&#65533;&#65533;&#65533;&#65533;&#65533;&#65533;&#65533;M&#65533;&#65533;&#65533;&#65533;&#65533;&#65533;&#65533;&#65533;&#65533;=W&#65533;]&#65533;&#65533;o&#65533;&#524;&#876;&#65533;&#65533;&#65533;o_&#65533;&#65533;>&#65533;&#65533;&#65533;&#65533;h/&#65533;&#65533;&#65533;&#65533;.i&#65533;(&#65533;&#65533;&#65533;&#65533;l&#65533;&#65533;-?&#65533;&#65533;&#65533;z#&#65533;&#65533;&#65533;&#65533;&#65533;&#65533;&#65533;&#65533;&#65533;&#65533;&#65533;&#65533;aS&#65533; c.dH&#65533;&#65533;&#65533;3!N&#65533;HF&#65533;&#326;+b&#65533;&#65533;Q&#65533;G&#65533;3	2&#65533;&#65533;'&#65533;&#65533;)&&#65533;&#65533;Kc&#264;&#340;Y&#65533;&M&#65533;9u&#65533;&#65533;s&#65533;O&#65533;&#65533;&#65533;%*&#65533;&#65533;Q&#65533;I&#65533;&#65533;T&#65533;T&#65533;&#1125;Q&#65533;.X&#65533;*&#1257;Dg&#65533;5&#65533;&#65533;"&#65533;&#65533;&#270;&#65533;&#65533;Y&#65533;i&#858;&#65533;&#65533;&#65533;[&#65533;q&#23989;C&#65533;&#65533;]&#65533;s&#65533;&#59219;0o&#65533;6~&<x`a&#65533;$&#65533;,Nx&#65533;&#65533;c&#65533;!-nD)&#65533;&#65533;&#21464;E&#65533;|y &#65533;,s&#65533;&#65533;Z&#65533;4V&#65533;&#65533;Kgu&#65533;*k&#1519;a&#998;]&#65533;&#65533;&#65533;+&#65533;_&#210;U&#1787;&#65533;&#1911;l&#65533;&#813;[&#65533;&#65533;_&#65533;&#65533;N&#65533;<pU&#65533;9K&#65533;&#65533;&#1658;f&#65533;&#65533;3k&#65533;&#65533;&#65533;:&#65533;&#595;&#65533;^&#65533;R'N&#65533;&#65533;&#65533;&#470;&#65533;&#65533;=&#65533;&#65533;&#65533;&#65533;3&#65533;e&#65533;&#65533;&#65533;&#1916;}&#65533;'&#65533;&#65533;&#65533;&#65533;CN9&#65533;&#65533;&#65533;@&#65533;&#65533;&#65533;:&#65533;&#65533;&#65533;#&#65533;&#65533;A&#65533;N
&#65533;&#65533;0@C&#65533;&#65533;:&#65533;->&#65533;k*DK&#65533;&#65533;&#65533;tSD?&#65533;&#65533;&#65533;8&#65533;&#65533;p&#65533;8S&#65533;/&#65533;4&#65533;T&#65533;$%&#65533;NH"&#65533;&#65533;&#65533;-(&#65533;&#65533;&#65533;5&#65533;L&#65533;rJ*&#65533;t/EG&#65533;#&#728;&#65533;&#65533;RFc&#65533;&#65533;	&#1329;G&#65533;t&#65533;:45*r2 &#65533;|&#65533;&#65533;&#65533;/&#65533;&#65533;0&#65533;&#65533;<&#65533;&#65533;&#65533;J@&#65533;B-K-y&#65533;&#65533;&#65533;K=&#65533;|q80$&#65533;&#65533;&#65533;(&#65533;.G&#1756;sSN'&#65533;&#65533;&#65533;%W&#65533;&#65533;%G&#65533;iPT{&#65533;PV_S&#65533;&#65533;T[&#65533;uVZ&#65533;B1EK)&#65533;&#65533;&#65533;Ga&#65533;&#65533;I1&#65533;t&#65533;&#160;K&#65533;45&#65533;&#65533;&#65533;N&#65533;&#65533;&#65533;&#65533;&#65533;&#65533;STl7&#65533;&#65533;&#65533;?c&#65533;&#65533;VX&#65533;Eq\r&#65533;&#65533;\ty)&#65533;&#65533;_&#65533;e&#65533;]x&#853;&#65533;\\U&#65533;u&#65533;_#6XI&#65533;4&#65533;&#65533;&#65533;tv&#460;}v&#1667;62Nk/&#65533;0I<7&#65533;VT/*&#65533;&#65533;&#65533;y3&#65533;)&#65533;r&#1997;&#65533;c&#65533;C&#65533;c&#65533;K&#65533;&#65533;cZs&#65533;&#65533;&#65533;{&#65533;&#65533;X&#65533;&#65533;&#65533;&#65533;_X:&#65533;&#65533;&#65533;N&#65533;&#65533;&#65533;&#65533;&#65533;i&#65533;6&#65533;/*6&#65533;b/PVzdzWc&#65533;&#65533;&#65533;&#65533;z&#65533;k&#65533;&#65533;&#65533;j&#65533;&#65533;6yk&#65533;&#65533;&#65533;&#65533;&#65533;YW&#65533;5Q&#65533;\&#65533;7&#65533;}T&#65533;fKov&#65533;1&#65533;&#65533;&#65533;g&#65533;&#65533;&#65533;&#65533;7&#65533;&#65533;x&#65533;%&#65533;&#65533;&#65533;i&#65533;W&#65533;&#65533;&#65533;&#65533;2|&#65533;W\q&#65533;&#65533;zq&#65533;#&#65533;|r\*&#65533;&#65533;&#65533;&#65533;3&#65533;|&#65533;Q2&#65533;&#65533;&#65533;^&#65533;F[&#65533;i&#65533;&#65533;m&#65533;&#65533;&#65533;tu4Zw&#65533;u&#65533;&#65533;Zh&#65533;&#65533;&#65533;&#65533;h&#65533;&#65533;Nzs&#65533;{&#65533;&#65533;r&#65533;&#65533;~x&#65533;]1&#65533;x&#65533;W&#65533;&#65533;cq&#65533;y&#65533;5&#65533;e&#65533;&#65533;&#65533;rX&#65533;H/&#65533;mNu&#65533;,&#65533;&#65533;&#65533;&#65533;&#65533;H&#65533;kG&#65533;3/^&#65533;&#65533;&#65533;&#65533;&#65533;&#65533;&#32223;y&#65533;&#65533;&#65533;&#65533;&#65533;&#65533;&#65533;yc&#65533;&#65533;s&#65533;&#65533;&#65533;&#65533;=&#65533;q&#65533;L&#65533;c`&#65533;g7&#65533;oN&#65533;K&#65533;&#65533;&#65533;&#1463;mma&#65533;&#65533;&#65533;&#65533;&#65533;&#65533;?&#65533;&#65533;~a	&#65533;w&#65533;S&#65533;P+da]&#65533;
6/&#65533;&#65533;&#65533;&#65533;	y&#65533;*&#65533;&#65533;..&#65533;2`&#65533;z&#65533;/ .0&#65533;l_&#65533;wD	&#65533;L$|&#566;&#65533;&#65533;&#65533;&#65533;&#65533;b&#65533;&#65533;&#65533;&#65533;AC,fQ&#65533;Z&#65533;bQ&#65533;&#65533;/&#65533;&#1099;c$c&#65533;h&#65533;R&#65533;Q&#65533;kdc&#65533;6/D&#65533;&#65533;&#65533;&#1803;a&#65533;&#65533;!&#65533;uY&#65533;&#65533;D&#65533;&#781;"L&#65533;&#65533;.(&#65533;&#65533;U&#65533;4&#65533;`d#
HF&#65533;&#65533;\%&#65533;h&#65533;Kv&#65533;&#65533;&#65533;'=&#65533;IP&#65533;1&#65533;&#65533;D&#65533;&#65533;*&#65533;MO&#65533;&#65533;&#65533;hG2&#65533;QADl&#65533;&#65533;&#65533;&#65533;G@*;&#65533;&#65533;L}9&#65533;_&#65533;n%&#65533;&#65533;}&#65533;yLd&S&#65533;&#740;$3?&#65533;LgFS&#65533;&#65533;$&#65533;MyJ&#65533;&#65533;&#65533;s&#65533;L&#65533;&#65533;`KY&#65533;z&#65533;&#65533;8s&#65533;&#65533;AO&#65533;b&#65533;&#65533;n&#802;R&#65533;&#300;D=&#65533;yO|&#65533;S&#65533;&#65533;&#65533;&#65533;&#65533;0&#65533;O&#65533;:2&#65533;&#65533;$&#65533;@:M/NNp&#65533;&#692;&#65533;&#65533;&#65533;&#65533;&#65533;&#65533;t&#65533;7&#233;:&#65533;&#65533;&#65533;&#65533;L&#65533;&#65533;4&#65533;&#65533;&#65533;4&#1394;&#65533;;M
ExM&#65533;&#65533;bA]&#65533;R&#65533;&#65533;&#65533;&#65533;4&#65533;WbjS&#65533;&#65533;&#65533;&#65533;&#65533;&#65533;_&#65533;&#65533;Pu&#65533;&#65533;c&#65533;{(7)Z&#65533;:n&#65533;&#65533;9i&#65533;T4&#65533;&#65533;&#65533;&#65533;eeT&#65533;D&#65533;(&#65533;b&#65533;L&#65533;J&#65533;0O&#65533;&#65533;&#65533;c&#65533;gY&#65533;&#65533;&#65533;L@&#65533;1%&#65533;&#65533;D&#65533;&#65533;&#65533;,&#65533;B&#65533;_Q&#65533;&#65533;C&#65533;xS&#65533;&#65533;l*.9&#65533;&#65533;&#65533;&#65533;&#65533;;(&#65533;&#65533;>c&#1364;d&#65533;&#65533;&#65533;&#1964;8&#816;&#65533;u&#65533;&#65533;&#65533;&#65533;le&#65533;*MPfR&#65533;&#65533;&#65533;@&#65533;&#65533;S&#1030;&#65533;&#65533;&#65533;&#65533;Dw&#65533;&#65533;V&#65533;uL|&#65533;&#65533;F&#65533;&#65533;&#1705;&#65533;&#65533;B&#65533;*,<&#65533;&#65533;&#313;a&#65533;4&#65533;&#65533;"d&#65533;y;cJR&#65533;&#65533;%nB_B&#65533;&#65533;Bp&#65533;S&#65533;\*&#65533;&#65533;&#65533;&#978;&#65533;\oP[&#65533;W&#58729;&#65533;&#65533;h&#65533;&#1766;Y&#65533;L&#65533;&#65533;igIz&#65533;&#1698;W&#65533;%Ul&#65533;&#65533;&#65533;DF&#65533;1t&#65533;U?<&#65533;}&#65533;j&#65533;&#65533;&#65533;&#65533;&#65533;1&#65533;"&#65533;}]<&#65533;&#65533;Q&#65533;HM4&#65533;&#65533;&#1390;&#65533;&#65533;&#65533;]&#65533;2u&#65533;&#65533;&#65533;&#65533;&#65533;&#65533;&#65533;fX&#65533;.&#65533;b&#65533;iH&#65533;F&#65533;&#65533;`%&#65533;f!9&#65533;&#65533;X&#65533;&#65533;mnP=;&#65533;&#918;&-&#65533;.&#65533;&#65533;&#65533;&#65533;6t*&#65533;@&#65533;&#65533;&#65533;&#65533;&#65533;C/&#65533;a&#65533;]N&#65533;i&#65533;&#65533;&#65533;e&#65533;m&#65533;D&#65533;f&#65533;< n&#65533;&#65533;Il&#65533;K&#65533;*&#65533;/&#65533;&#65533;&#65533;x&#65533;&#65533;&#65533;g,&#65533;g&&#65533;&#65533;w&#65533;&
&#65533; &#65533;&#65533;s.&#65533;&#65533;[&#716;&#65533;&#65533;V}&#65533;&#65533;w&#65533;&&#65533;s&#65533;&#65533;&#65533;-&#65533;&#65533;pH+&#65533;6Vk&#65533;&#65533;&#65533;./&#65533;&#825;&#65533;&#6786;8&#65533;u&#65533;&#65533;d\&#65533;?	&#65533;C&#65533;'&#65533;qv&#65533;&#65533;hj<&#65533;-&#1087;t&#65533;9&#65533;N&#65533;*&#65533;^}&#65533;o&#65533;&#65533;h&#65533;>&#65533;&#65533;&#65533;t&#1470;|b&#22201;&#274;0&#65533;q|&#65533;Ocot=^-&#65533;Xj:&#65533;&#65533;&#937;&#65533;&#65533;`&#65533;<&#65533;&#65533;&#65533;&#65533;&#65533;&#65533;/w&#65533;&#65533;&#65533;&#1687;&#65533;M&#1084752;k]&#65533;z&#65533;&#65533;`&#65533;&#65533;ziM&#65533;&#65533;&#1179;6v&#65533;s&#65533;S9.&#65533;8&#65533;>&#65533;&#65533;&#65533;	m&#65533;#y&#65533;&#1326;6&#65533;v&#65533;&#65533;&#28911;:&#65533;&#65533;&#65533;&#65533;&#65533;&#65533;}hr&#65533;&#65533;&#65533;Z&#65533;&#65533;!&#65533;&#58549;[&#65533;&#65533;&#65533;&#65533;&#65533;|&#65533;&#65533;{&#65533;&#65533;&#65533;7&#65533;u&#65533;&#65533;&#65533;&#65533;-&#65533;^v&#65533;]&#65533;&#65533;&#65533;R&#65533;&#65533;&#65533;S&#65533;&#65533;@&#65533;&#65533;&#65533;&#1465;&#65533;>&#65533;w&#65533;&#65533;&#65533;&#65533;f&#65533;&#65533;&#65533;0&#972;&#65533;&#65533;p&#65533;5&#65533;&#1201;&#447;+&#65533;1&#65533;$WsMM&#65533;2&#65533;&#65533;&#65533;&#65533;&#65533;&#65533;&#765;m&#65533;G&#65533;&#65533;&#65533;&#65533;&#65533;y&#65533;^&#65533;&#65533;&#65533;>&#65533;u&#65533;-t+_&#65533;&#8934;;.&#65533;&#65533;W&#65533;=&#65533;{&#65533;[=No&#65533;&#65533;&#65533;7.&#65533;&#65533;&#65533;&#65533;/&#65533;&#65533;]&#65533;:R&#65533;;&#65533;&#65533;&#65533;&#65533;c&#65533;&#65533;&#65533;1&#65533;X&#65533;&#65533;<&#65533;Qd&#65533;&#65533;&#65533;&#65533;&#65533;)&#65533;&#1777;&#65533;&#65533;j&#65533;&#1315;^&#65533;&#65533;&#1647;y&#65533;t&#65533;&#836;/<N%q{&#65533;&#65533;&#65533;&#65533;7*&#65533;&#65533;&#65533;&#65533;&#65533;;>&#65533;G&#65533;<&#65533;1&#65533;&#65533;k~&#65533;&#65533;&#65533;D&#65533;&#65533;&#65533;&#509;&#1447;&#65533;r&#65533;&#65533;_&#65533;&#65533;O&#65533;&#65533;f&#65533;}&#1989;'{&#65533;rR&#838;7-&#65533;&#863;&#65533;3&#65533;0&#65533;>&#65533;#&#65533;c&#65533;:a&#1015;&#65533;&#213;&#65533;vV&#65533;&#65533;|&#65533;&#65533;&#65533;/qL=&#65533;&#751;&#65533;&#239;&#65533;&#40847;c!&#65533;&#65533;&#65533;2(&#65533;+?<?	&#65533;.&#65533;S?&#65533;h&#65533;&#65533;"&#65533;&#65533;&#65533;&#65533;S&#65533;'&#65533;&#65533;&#65533;[>&#65533;&#65533;%&#65533;&#65533;?&#65533;=&#65533;&#65533;&#65533;D&#65533;&#65533;Z&#65533;
D:&#65533;&#65533;&#65533;Al+t&#65533;5&#65533;&#65533;	&#65533;AK?&#65533;9&#65533;&#65533;&#65533;3>&#65533;3&#65533;&#65533;4l&#65533;>&#65533;&#65533;&#65533;&#65533;&#65533;&#65533;%$&#65533;&#65533;[A&#562;5&#65533;x&#65533;&#1306;&#65533;A&#65533;;@&#65533;&#65533;.&#65533;&#65533;&#740;&#65533;&#65533;A&#65533;&#65533;&#65533;BC&#65533;&#65533;&#65533;&#65533;
>8&#65533;&#65533;!&#65533;"&#65533;*&,);)&#1019;<&#65533;=1AA&#65533;&#65533;&#65533;&#65533;)+&#65533;&#65533;B&#65533;&#65533;&#65533;&#65533;B`&#65533;&#65533;&#65533;A&#65533;3C&#65533;A4LCK&#65533;7&#65533;R&#65533;;r?!&#65533;&#65533;R#&#65533;48&#65533;>t&#65533;&&#65533;BC&#65533;&#180;&#65533;3E@b&#65533;BDDDG|D[CH&#65533;:&#65533;"&#65533;34_&#65533;&#65533;KF&#65533;&#65533;Mt&#65533;&#65533;:&#65533;N|?&#65533;&#65533;P$/&#65533;Y2&#65533;&#65533;hL&#65533;U&#65533;2U&#265;&#65533;yE&#65533;FE&E&#65533;E,&#65533;!&#65533;&#65533;y&#65533;&#65533;[&#65533;&#65533;&#65533;&#65533;&#65533;JFa4?&#65533;&#65533;,&#65533;&#26659;&#65533;D|&#65533;Ce\&#65533;f&#65533;&#65533;h7v&#65533;9&&#65533;&#65533;&#65533;&#65533;&#65533;R&#65533;&#65533;CAX&#65533;-&#65533;G&#65533;&#65533;&#65533;*G\d&#65533;&#65533;T&#65533;,&#65533;&#65533;&#65533;lGw&#65533;H&#65533;y&#65533;g&#65533;&#65533;|t&#209;&#65533;G~lF&#65533;x&#65533;&#1762;&#65533;&#65533;&#65533;'DR&#65533;1E%\&#65533;&#65533;+D&#65533;&#65533;B&#65533;x&#570;&#65533;&#65533;Q&#65533;I4&#65533;&#65533;H2&#65533;1v&#65533;HH80&#65533;\&#65533;&#65533;R&#65533;&#304;@&#65533;&#65533;&#65533;j?&#65533;&#211;DI"&#65533;<A$H&#65533;t&#65533;&#65533;4ET&#65533;&#65533;&#65533;&#65533;D&#65533;&#65533;&#65533;Ec&#65533;F&#65533;&#65533;H&#65533;&#65533;\$&#674;&#65533;H&#65533;TJ&#65533;&#65533;K&#65533;&#65533;K&#65533;&#65533;&#65533;&#65533;&#1838;&#65533;LF&#65533;&#65533;&#65533;a&#65533;n&#65533;&#65533;i&#65533;&#695;3&#535;&#65533;5j&#65533;Fo$&#754;&#65533;I&#65533;<&#65533;&#65533;&#65533;d&#65533;K&#65533;&#65533;"&#65533;&#65533;=.&#1944;K&#65533;tJ&#65533;[*&#65533;&#65533;K7$IOE&#65533;<>&#65533;A&#65533;&#65533;&#65533;&#65533;&#65533;#$&#65533;TLr&#65533;M)&#65533;&#65533;&#65533;K&#65533;&#532;&#798;&#65533;M&#65533;&#65533;&#65533;h&#65533;&#824;&#65533;&#65533;&#65533;&#65533;&#65533;&#561;&#65533;dJy&#65533;&#65533;&#65533;$&#65533;h&#65533;:&#65533;&#65533;&#65533;]B>&#65533;&#65533;M&#65533;&#65533;'&#65533;M&#65533;&#881;t&#65533;&#65533;&#65533;M&#65533;&#65533;&#65533;*&#65533;:&#65533;&#65533;,&#65533;&#65533;D&#65533;<&#697;&#65533;&#65533;<&#65533;_L&#942;&#65533;G&#65533;&#65533;&#65533;&#65533;|&#65533;&#65533;&#65533;2=&#65533;3L&#65533;;L&#65533;&#65533;B&#65533;&#65533;&#65533;&#65533;&#882;&#65533;M&#65533;M&#65533;<&#65533;&#65533;#&#65533;&#65533;L&#65533;&#65533;<&#1003;&#65533;&#65533;$N&#65533;&#65533;LqG&#65533;|O&#65533;&#65533;&#972;&#65533;&#65533;&#65533;t&#65533;&#920;t8&#65533;&#65533;&#65533;&#65533;&#65533;&#656;A&#65533;O&#65533;&#65533;&#65533;&#65533;yBP&#65533;4&#65533;&#65533;Q&#65533;N&#65533;&#65533;&#65533;2&#65533;&#65533;BO	&#65533;&#65533;&#948;P&#65533;A\<&#65533;T&#65533;>&#65533;P&#65533;&#65533;%A&#65533;C&#65533;14&#65533;t&#65533;&#65533;&#1118;&#65533;&#65533;&#636;Q&#65533;RO&#65533;H&#65533;&#65533;&#65533;&#65533;1S0&#65533;1&#65533;#&#65533;"%&#65533;#&#65533;&#65533;&#65533;9TR&#955799;\&#65533;&&#65533;&#65533;&#65533;6&#65533;PB&#65533;*&#65533;R&#572;&#65533;u&#65533;RO&#65533;R&#65533;&#65533;-&#65533;0&#65533;QCR&#65533;d&#65533;7l&#65533;z&#65533;&#65533;4&#65533;$MM&#65533;;&#65533;9m&#65533;;&#65533;SM&#65533;N>&#65533;T>&#65533;^&#65533;SO&#65533;&#65533;K&#65533;+&#65533;D=T2MU
&#65533;&#65533;&#65533;]&#65533;Hu&#65533;I}S!q&#65533;K&#65533;TD&#65533;M]L*}H*VOV&#65533;&#65533;PULV/}GU5&#65533;&#65533;yVV]&#1381;&#65533;&#65533;0&#65533;&#65533;&#65533;P&#65533;&#65533;&#65533;X&#65533;&#65533;Yu&#1260;&#65533;&#65533;4&#65533;&#65533;&#65533;^J&#175;&#65533;&#65533;^&#65533;U+8=&#65533;Vw&#65533;w&#65533;&#65533;x-Vz=V{&#65533;Q&#65533;t&#65533;hE&#65533;J<Fu&#1014;&#1105;5uTo&#65533;U&#65533;&#65533;U:&#65533;9L&#65533; <UW=&#65533;W&#65533;&#65533;&#65533;&#65533;4N&#65533;<&#65533;&#65533;&#65533;W|&#65533;GV&#65533;Vi&#65533;&#563;&#65533;X3&#65533;W&#65533;&#65533;&#65533;&#65533;&#65533;&#65533;&#1410;&#65533;&#65533;&#65533;&#65533;0&#65533;y&#65533;&#65533;&#65533;Itu&#1586;4&#65533;u&#65533;M&#65533;&#65533;&#65533;&#1116;m&#65533;vUU&#65533;=&#65533;34&#1457;Z~&#65533;v&#65533;C}&#65533;6,&#65533;mE&#65533;&#65533;T&#65533;T&#65533;&#65533;M/&#65533;)&#65533;=&#65533;*n\L[&#65533;&#409;&#65533;&#65533;&#65533;Y&#65533;&#1757;&#65533;W&#65533;&#65533;D&#65533;=[&#65533;]&#65533;&#65533;4&#65533;L&#65533;&#65533;hkuU&#65533;X&#65533;j	&#65533;&#65533;{&#65533;!&#65533;U[UY&#65533;/&#65533;)&#65533;&#1264;&#426;&#65533;&#65533;d&#65533;&#65533;#&#1070;V&#65533;]\&#65533;V>x\&#65533;&#65533;&#65533;EZ&#65533;&#65533;Y&#65533;&#1355;&#65533;\&#65533;&#65533;&#65533;&#65533;&#1827;&#65533;&#65533;&#65533;&#65533;&#65533;&#65533;&#65533;&#1766;]&#1236;&#65533;[&#410;Z&#65533;&#65533;65&#65533;&#65533;&#65533;ZbZ&#65533;&#65533;U&#65533;&#445;&#1905;&#65533;&#65533;&#65533;&#65533;&#65533;&#693;&#65533;&#65533;]&#65533;&#65533;&#1899;&#65533;&#65533;]T&#65533;&#65533;&#65533;!&#65533;&#65533;H &#65533;&#65533;&#65533;&#65533;:]&#1309;O&#65533;e2&#65533;&#65533;&#65533;&#65533;Y+&#65533;t%&#65533;&#65533;&#65533;M&#1821;&#65533;&#65533;^&#65533;_&#65533;_0&#65533;&#65533;&#65533;-&#65533;^$&#65533;B&#65533;l&#65533;&#65533;&#65533;1&#65533;&#65533;&#65533;&#1739;&#65533;&#65533;&#65533;^&#65533;m&#1589;&#65533;&#65533;&#65533;&#65533;&#65533;&#65533;=&#65533;Y&#65533;&#65533;&#65533;&#65533;YV:`&#65533;5&#65533;&#65533;&#65533;&#65533;m`&#65533;-&#65533;&#65533;`&#65533;&#696;&#65533;P{&#65533;&#65533;&#65533;&#65533;&#65533;&#65533;)'n%&#65533;&#65533;&#65533;_&#65533;&#65533;&#65533;&#65533;&#65533;&#65533;O&#65533;&#65533;_&#65533;}&#65533;&#1557;&#65533;&#65533;EP~a&#65533;aF`N`&#65533;]_&#65533;)]&#65533;&#65533;&#65533;&#65533;8&#65533;&#65533;}`f&#65533;&#65533;_&#65533;%&#65533;&#65533;&#65533;&#65533;Nb%&#65533;&#65533;&#65533;&#65533;&#65533;_&#65533;k&#796;&#65533;&#65533;&#65533;&#65533;&#65533;a,_"m&#1765;&#65533;a&#65533;-Zh=&#65533; &#65533;&#65533;\&#65533;b&#65533;3&&#65533;.&#65533;E&#65533;1&#65533;_&#65533;&#65533;B'&#65533;&#1406;&#65533;&#65533;~&#65533;*&#65533;&#65533;&#65533;b?&#65533;a.dA&#65533;bB&#65533;&#65533;&#65533;e`&#1181;&#65533;&#65533;O>&#65533;~&#65533;!6
k&#65533;!&#65533;&#65533;&#65533;8&#65533;dM&#65533;&#65533;DC&#65533;&#65533;[:6\&#65533;&#65533;>&#65533;cS~&#65533;-N9C&#65533;aEM&#1955;RdH^&#65533;3hd&#65533;&#65533;&#1470;b&#65533;&#1803;Z&#65533;&#65533;&#65533;&#24421;Z;&#65533;dN&#65533;&#65533;`&#65533;*&#65533;<&#925;&#65533;S&#65533;&#65533;'xfh&#65533;fi&#65533;f&#65533;E&#65533;&#65533;m&#65533;]&#65533;fV&#65533;W&#1448;&#65533;&#65533;!&#65533;&#65533;&#65533;&#65533;G&#65533;`6|Z&#65533;&#65533;9&#65533;fw^b<&#65533;^&#65533;5&#65533;-P)&#65533;&#65533;&#65533;&#65533;&#65533;f&#65533;g(&#65533;f&#65533;&#65533;T&#65533;\&#65533;&#65533;&#65533;&#65533;&#65533;1&	.&#65533;j~U&#65533;0g#/&#65533;=bvN&#65533;&#65533;&#65533;&#65533;&#65533;Db&#65533;&&#65533;&#65533;b&#65533;_d&#65533;Q&#65533;Bw&#65533;&#65533;)H&#65533;?&#65533;g&#65533;&#65533;&#65533;$i&#65533;Vd&#65533;&#65533;f&#65533;&#65533;&#65533;F=hF&#65533;&#65533;]!&#65533;Zu&#65533;&#65533;&#65533;hm&#65533;&#65533;w&#65533;&#65533;&#65533;&#65533;y&#65533;L%K&#65533;&#65533;e&#65533;&#65533;&#405;&#65533;&#65533;&#65533;i&ic8&#65533;~_)d>&#65533;k&#65533;e&#65533;&#65533;XVb&#65533;V&#65533;ncY&#65533;&#65533;&#65533;V&#65533;&#65533;eL&#43038;^bN&#65533;&#923;&#1982;&#65533;&#1636;V&#65533;&#1701;&#65533;RV&#65533;&#65533;k&#65533;&#65533;&#65533;g&#65533;a&#65533;M&#65533;D&#65533;Go^;7&#1079;*&#1906;6kBY&#65533;&#65533;&#65533;~g&#65533;jy.g$qkrK&#65533;s&#65533;k|&#65533;+_&#65533;&#65533;g&#65533;m&#65533;&#65533;&#65533;.[&#65533;Nl}&#65533;&#1517;&#65533;&#65533;&#65533;Nc&#65533;&#65533;&#65533;r&#65533;	&#65533;Jf&#65533;A&#65533;&#65533;&#65533;&#65533;&#65533;&#65533;&#65533;&#65533;&#65533;&#65533;&#65533;&#65533;&#65533;&n&#65533;&#65533;X@Hn&#65533;&#65533;&#65533;qX&#65533;&&#65533;:&#65533;i&#65533;n&#65533;[&#65533;&#65533;$&&#65533;R;I&#65533;&#65533;&#65533;&#65533;h&#65533;f&#678;&#65533;&#65533;a&#65533;&#65533;&#1852;&#65533;&#65533;f&#65533;&#65533;&#65533;&#65533;no&#65533;>&#65533;&#65533;l6&#65533;&#65533;&#65533;&#65533;e/.&#65533;&#65533;&#65533;&#32654;&#65533;&#65533;D&#65533;&#65533;CL&#65533;&#65533;&#65533;M&#65533;&o&#65533;&#65533;&#933;&#65533;&#65533;+V&#65533;&#65533;n&#65533;&#65533;f&#65533;&#65533;7&#65533;n_fZ&#65533;&#65533;&#65533;&#65533;&#65533;&#65533;^&#391;&#65533;N&#65533;&#65533;&#1717;&#65533;&#65533;&#65533;&#65533;nk&#65533;F&#65533;Wp&#65533;vp&#65533;&#65533;&#65533;&#65533;j	&#65533;&#65533;&#65533;&#65533;_5>&#65533;&#65533;o<&#65533;&#65533;&#65533;&#65533;&#65533;i&#14158;9t
q7q&#65533;.&#65533;7o$&#65533;R&#65533;N&#65533;%_q&#65533;nq(g%gSe&#65533;r&#65533;@gM&#65533;&#65533;&#65533;&#65533;&#65533;&#65533;&#65533;&#65533;/&#65533;`&#65533;t&#65533;&#65533;&#1796;M&#65533;&#65533;!o&#65533;Fsp&Wq'?&#65533;&&#65533;&#65533;/&#65533;&#65533;&#65533;J&#65533;&#65533;,&#65533;&#65533;-&#65533;i*/&#65533;0'7&#65533;0&#65533;&#65533;p#&#65533;&#65533;&#65533;&#65533;4&#65533;&#65533;LVs#&#65533;Wr&#65533;sfpg&#65533;sL&#65533;&#65533;&&#65533;jY2+&#65533;&#65533;&#65533;k?O9&#65533;^&#65533;&#65533;&#65533;&#65533;&#65533;&#65533;T'#g&#65533;Gwt6&#65533;u&#65533;&#65533;|f&#65533;S&#65533;&#65533;&#65533;v&#65533;9&#65533;&#65533;L&#65533;&#65533;]&#65533;&#65533;&#65533;&#65533;%&#65533;	aQW&#65533;&#65533;f07&#65533;&#65533;&t&#65533;1tU?&#65533;w&#65533;&#65533;<r&#65533;F&#65533;&#65533;&#65533;&#65533;&&#65533;&#65533;&#65533;&#65533;^mo&#65533;v&#158;q&#65533;&#65533;&#65533;&#65533; v&#65533;]&#65533;&#65533;&#65533;ii;t&#65533;ruJt"?rE&#65533;&#65533;Y&#65533;&#65533;Z_rJG&#65533;\f\&#65533;v&#65533;&#65533;M&#65533;0&#65533;O/&#65533;t+&#65533;T&#65533;i&#65533;`w&#65533;&#65533;Vc&#65533;su&#65533;#r&#65533;w|&#65533;&#65533;z&#65533;t7&#65533;|&#65533;&#65533;l&#65533;&#65533;m&#65533;&#65533;'&#65533;&#65533;&#65533;Oy&#65533;s&#65533;&#65533;j#&#65533;&#65533;Q&#65533;x&#65533;&#65533;&#65533;o&#65533;4w&#65533;g&#65533;hO&#65533;&+/&#65533;&#65533;d&#65533;&#65533;&#65533;|&#65533;&#65533;&#65533;&#65533;&#65533;+Ny&#65533;'x&#65533;&#65533;s&#65533;]x&#65533;o&#65533;>&#65533;&#65533;nC&#65533;&#65533;yP&#65533;&#65533;&#65533;v&#65533;&#65533;&#65533;'%&#65533;&#65533;&#65533;&#65533;$&#65533;"zn&#65533;*Nr&#65533;&#65533;&#65533;&#65533;O&#65533;&#65533;g{%&#65533;6&#65533;&#65533;i!Y&#65533;y&#65533;&#552;&#65533;&#65533;b&#65533;&#65533;&#65533;&#65533;z&#1253;*#&#65533;/&#65533;-&#65533;&#65533;w&#65533;&#65533;&#65533;O&#65533;{&#65533;&#1617;W{&#65533;o&#65533;&#65533;_&#631;&#65533;&#1350;y`&#65533;zRK&#65533;&#65533;&#65533;{&#65533;ad&#65533;&#65533;&#65533;&#65533;&#976;bY&#65533;J&#65533;&#65533;&#65533;x&#65533;&#65533;&#65533;&#65533;'&#65533;R&#65533;s&#65533;w&#65533;&#1487;}&#65533;&#65533;}&#607;|&#65533;&#65533;&#719;y&#65533;&#65533;|&#65533;&#65533;&#65533;&#65533;;&#65533;&#65533;Qf&#65533;&#65533;&#65533;&#65533;&#65533;W&#65533;&#65533;/&#65533;&#65533;&#65533;|&#65533;}%x~T&#65533;&#65533;&#65533;&#65533;}&#65533;&#65533;&#65533;d7&#65533;&#65533;&#65533;}Z%}&#65533;'~&#65533;>}&#65533;?~&#65533;&#65533;&#65533;&#1439;}&#65533;?&#65533;G&#65533;w~&#65533;~^&#65533;~&#65533;&#65533;&#65533;&#65533;}4&#65533;&#65533;O&#65533;g&#65533;&#65533;&#65533;&#65533;&#65533;&#65533;3,h&#65533; B3
2lH&#65533;!&#264;&#446;Pc&#65533;&#65533;&#266;&#65533;p&#65533;&#65533;&#65533;&#456;"G&#65533;&#65533;QK&#65533;-)Q&#65533;&#65533;&#65533;&#65533;&#728;W&#65533;Q&#65533;b&#65533;f&#860;Sv&#65533;&#65533;&#65533;&#65533;'&#1056;M&#65533;
%Z&#65533;(&#1187;I&#65533;.e&#65533;&#65533;)&#1320;J&#65533;&I&#65533;&#65533;`&#65533;&#65533;q&#65533;p&#65533;&#65533;U&#65533;&#1520;b&#65533;&#65533;)k&#65533;&#50996;h&#1520;m&#65533;&a&#65533;&#65533;Z&#65533;&#65533;u&#65533;&#430;&#65533;&#65533;zU&#65533;&#1355;&#65533;&#65533;7u&#65533;^uh&#65533;&#65533;&#65533;&#65533;&#65533;&#65533;&#65533;(1&#65533;H&#65533;'&#65533;&#65533;L&#65533;2&#65533;&#65533;07s&#65533;&#65533;Y'h&#65533;&#65533;&#65533;6-m&#65533;4&#1322;&#65533;Nm&#65533;j&#186;hgo&#65533;=&#65533;&#65533;Y&#1844;&#65533;&#65533;&|&#65533;o[&#65533;&#65533;}3&#65533;&#65533;&#65533;&#65533;&#65533;&#647;&#65533;a&#1848;9t&#65533;&#1191;c&#65533;hL&#65533;u&#50871;k&#65533;^&#65533;x&#65533;&#927;&#65533;&#65533;m~&#65533;&#65533;&#65533;&#65533;&#1515;g&#65533;&#65533;&#65533;&#65533;&#65533;&#65533;&#65533;&#65533;&#65533;&#65533;v}&#7971;#F&#924;&#65533;B&#65533;&#65533;&#65533;A&#65533;	&#65533;sw&#65533; u&&#65533;&#65533;uj7dr&#1501;w&#65533;](y&#65533;yxz&#65533;7"&#65533;%&#65533;&#65533;&#65533;&#65533;v%X-&#65533;&#65533;&#65533;}&#65533;&#21919;~/"h&#65533;)f\&#65533;,&#65533;v&#65533;A:8&#65533;s{a4&#65533;uZXYH
x&#65533;Jv&#65533;h:&#65533;h&#65533;Y.&#65533;UyYU&#65533;t&#65533;&#65533;"&#65533;e&#65533;&&#65533;~&#65533;&#65533;YGk&#65533;'d&#65533;?&#65533;c&#65533;m&#65533;Y&&#65533;&#65533;&#65533;c&#65533;Ydd&#65533;]&#65533;&#65533;L:&#65533;&#65533;vZ$)&#65533;T&#65533;&#65533;%&#65533;XJz&#65533;n&#65533;I&&#65533;&#65533;&#328;&#65533;&#65533;&#65533;&#65533;9&#65533;&#65533;&#65533;H&#65533;&#65533;<&#65533;&#65533;c&#65533;z&#65533;&#65533;'&#65533;&#65533;b&#65533;d&#65533;a&#65533;*&#65533;Q&#65533;D&#65533;&#65533;&#65533;)&#65533;&#65533;MjZ&#65533;&#65533;}9l&#65533;c^&#65533;&#65533;&#65533;&#65533;nJ&#65533;&#65533;o>&#65533;'t&#65533;&#65533;&#65533;&#65533;&#679;jbc&#65533;Z-q~&#65533;zY&#65533;&#65533;"j&#65533;E&#65533;&&#65533;k&#65533;&#65533;>&#65533;+&#65533;&#65533;R:,&#65533;F&#65533;&#1772;&#65533;rj&#65533;&#65533;m&#1448;&#65533;&#65533;&#65533;&#65533;H`C&#65533;&#65533;$&#65533;u&#1435;j&#65533;&#65533;"&#65533;gJ&#65533;&#19184;^8&#65533;&#65533;&#65533;&#65533;&#65533;&#65533;&#65533;&#65533;&#65533;.&#65533;&#65533;Ve&#65533;&#65533;&#65533;&#65533;w,&#65533;&#1522;&#65533;/&#65533;&#65533;&#65533;lr&#65533;&#65533;&#65533;K&#65533;P&#65533;&#65533;a&#65533;&#65533;&#65533;yj;$&#708;&#65533;<]&#65533;$&#65533;&#65533;s&#65533;Ln&#65533;&#65533;&#65533;&#65533;&#446;&#65533;&#65533;4&#65533;Ms&#65533;%&#65533;&#65533;+o#&#65533;<&#65533;&#65533;5&#65533;r&#65533;&#1261;&#65533;&#65533;&#65533;&#65533;&#65533;,s&#65533;&#65533;&#65533;5&#65533;	&#65533;vq@&#65533;&#65533;eHMt&#65533;F_&#65533;t&#1170;:&#65533;&#65533;&#65533;&#65533;N]&#65533;pY&#65533;%&#65533;&#65533;Zs&#65533;5c_&#65533;<-&#65533;&#65533;j&#1707;&&#65533;&#65533;&#65533;p&#65533;5&#65533;&#65533;&#65533;+q&#65533;&#65533;&#1933;&#65533;&#65533;&#65533;~b&#65533;LH&#65533;7&#65533;&#65533;?&#65533;v&#65533;S&#65533;x'&#65533;&#65533;&#65533;}!G&#65533;&#65533;K&#65533;&#65533;&#65533;&#65533;EXQF&#65533;&#65533;&#65533;]&#65533;&#65533;&#65533;KU:Q&#65533;&#65533;-&#65533;&#65533;&#65533;&#65533;&#65533;&#686;/&#1523;&#65533;_&#65533;&#65533;Fd?;p&#65533;&#65533;G~&#65533;&#65533;-&#65533;/&#65533;&#65533;&#65533;[&#65533;&#65533;&#65533;&#65533;\&#65533;&#351;#&#65533;<i ;&#65533;%R~&#65533;x&#65533;&#65533;S&#65533;&#65533;&#65533;x&#65533;=&#1841;&#65533;{2&#65533;&#65533;b&#65533;>iIN$&#65533;QX&#65533;&#65533;&#65533;&#65533;&#65533;&#65533;&#65533;stC&#1336;?&#65533;&#65533;(o&#65533;;&#65533;&#65533;L&#65533;?&#65533;&#65533;pj&#65533;&#65533;&#65533;oN8&#65533;&#65533;%H&#65533;C&#65533;&#65533;#=&#65533;&#65533;$&#65533;!&#65533;&#65533;g&#65533;p&#65533;&#65533;ms{_&#65533;N&#65533;A&#65533;pp~W&#65533;&#65533;C&#65533;?&#1173;&#65533;yF&#65533;&#65533;P&#65533;B)&#65533;f&#65533;&#65533;&#65533;&#65533;&#65533;&#65533;&#65533;&#65533;&#65533;!&#1986;&#65533;&#65533;C.&#65533;&#65533;1&#65533;&#65533;`f&#65533;&#1572;&#65533;I&#65533;%D,&#65533;&#65533;&#65533;&#65533;D&#65533;,Q&#65533;v&#65533;Z	&#65533;W&#65533;Oy&#65533;cYh&#65533;f&#65533;]&#51447;F&#65533;~h|d&#65533;&#65533;xF8&#65533;&#65533;?&#65533;#i&#65533;r&#65533;:&#65533;&#65533;Du&#65533;Z&#65533;&#65533;??&#65533;Mq&#65533;b&#65533;&#65533;5H-fq&#65533;:&#65533;vV&#65533;E&#1968;&#65533;&#65533;&#65533;s&#65533;!&#65533;&#65533;E&#4754;<J&#1411;I&#65533;&#65533;&#65533;&&#65533;&#65533;e&#65533;d$&#65533;n&#65533;=7&#65533;&#65533;8&#65533;Dd'g&#65533;i&#65533;&#65533;&#65533;%&#65533;&#65533;&#65533;^&#65533;&#65533;&#65533;&#65533;d'&#65533;9=3&#65533;&#65533;&#65533;(&#65533;dMQY&#65533;$&#65533;b&#65533;)&#888;&#65533;
&#65533;&#65533;&69>F",&#65533;&#65533;&#65533;7&#1400;&#65533;&#983;B&#65533;e&&#65533;&#65533;&#65533;H&#65533;&#65533;sDf&#65533;2&#65533;&#65533;'.p&#65533;&#65533;&#65533;)&#65533;1&#65533;&#137;@X&#65533;&#65533;+&#65533;H&#65533;{&#65533;&#1153;+&#65533;&#65533;A&#65533;'S&#65533;&#65533;&#65533;Q
M&#65533;L&#65533;&#65533;5&#65533;&#65533;hD}jQ&#65533;&&#1250;&#1027;&#65533;&#65533;`4J&#65533;&#65533;&#357;&bLo&#65533;~J&#65533;&#65533;XcjK_jF&#65533;&#65533;)w&#65533;&#65533;F&#65533;&#65533;&#65533;&#65533;I&#65533;(Q&#65533;	&#65533;u&#65533;3BC&#65533;%jQ7&#697;&#65533;o&#65533;+&#65533;jK&#65533;|&#65533;"&#65533;&#65533;,i&#65533;0&#65533;&#65533;&#65533;&#65533;* U&#65533;&#1326;&#65533;5&#65533;&#65533;SCo&#65533;&#65533;&#65533;&#65533;K?&#65533;_E&#65533;
&#65533;&#65533;u&#65533;&#65533;&#65533;K&#65533;*&#65533;&#65533;&#65533;&#65533;i&#65533;Z*&#65533;.p&#65533;&#65533;Dlb&#65533;U&#65533;&#65533;&#65533;&#65533;&#65533;&#1376;Y&#65533;*:&#65533;&#65533;@&#65533;&#65533;:&#1386;&#65533;&#65533;&#1395;s&#65533;+IuP&#65533;&#65533;&#65533;&#65533;]H&#65533;&#19590;&#65533;r&#757;g&#65533;&#65533;&#65533;vW&#65533;&#65533;&#65533;&#65533;D&#65533;`m&#65533;G&#1777;&#65533;We&#877;n&#1251;Y&#65533;&#65533;&#65533;&#41319;q&#65533;p\&#65533;&#65533;t&#65533;$9~&#65533;&#44902;&#65533;&#766;&#65533;Uui&#65533;?p[zr&#65533;&#65533;&#65533;Z&#390;&#65533;&#65533;Ad%K&#65533;&#65533;&#65533;&#65533;S&#65533;k&#65533;{&#65533;J&#65533;;Q&#65533;n&#65533;&#65533;+&#65533;&#65533;&#65533;&#65533;&#65533;f&#65533;g&#65533;&#65533;_&#65533;>&#65533;&#65533;U&#65533;aZl`&#65533;.&#65533;a&#65533;u&#65533;B?'as&#65533;vtN&#65533;0&#65533;-&#65533;&#65533;&#65533;&#65533;'&#65533;&#65533;&#65533;R<E<&#65533;&#65533;Q&#65533;&#65533;E&#65533;&#65533;g&#65533;U&#65533;&#65533;&#65533;>&#65533;F&#65533;2.s&#65533;&#65533;7&#65533;7&#65533;&#65533;&&#65533;&#214;&#65533;&#65533;&#65533;&#65533;ja&#65533;*&#65533;&#65533;&#65533;u&#65533;__x&#65533;Oy&#65533;&#65533;&#65533;&#65533;&#65533;&#65533;&#65533;-&#65533;-$<&#65533;8&#65533;+&#65533;&#65533;5&#65533;Up&#65533;ak&#65533;&#65533;J&1V&#65533;t&#65533;9&#65533;&#65533;3u.&#1491;&#65533;<FkW{s&#65533;&#65533;&#65533;&#65533;&#65533;sDx&#65533;&#65533;C&#65533;&#65533;c2&#65533;&#65533;>U&#65533;&#65533;&#65533;h"#&#65533;&#65533;?&#65533;&#1103284;&#65533;B&#1574;*&#948;j&#65533;&#65533;:Nw&#65533;&#971;&#65533;&#65533;&#65533;S&#65533;c&#65533;i&#65533;&#65533;	&#65533;X&#762;&#65533;&#65533;1&#65533;&#65533;&#65533;&#65533;(&#1215;_&#65533;&#65533;&#65533;&#65533;&#65533;LH`g4$&#65533;&#65533;=jpY&#65533;&#65533;&#797;&#65533;x}&#65533;c&#65533;:&#65533;&#1254;v&#65533;&#65533;k&#65533;[o&#65533;-5&#65533;&#65533;&#65533;&#65533;&#65533;&#46792;&#65533;&#65533;&&#6583;&#65533;m&#65533;2H&#1898;5&#65533;&#1997;&#65533;&#65533;&#65533;J&#65533;c&&#65533;R&#65533;&#65533;a&#65533;&#540;&#65533;w&#65533;&#65533;&#65533;m~&#65533;&#65533;&#65533;&#65533;inw&#65533;&#65533;b&#65533;_&#65533;&#65533;&#65533;&#65533;&#65533;&#65533;&#65533;&#37299;&#65533;&#65533;&#65533;K~&#65533;h[&#65533;<&#65533;&#65533;&#65533;&#65533;?&#65533;h4/&#65533;&#65533;&#65533;y&#65533;E>&#65533;[\&#65533;P]&#65533;Y~p&#65533;&#65533;&#65533;&#65533;
7&#65533;&#65533;ns&#65533;&#65533;&#65533;&#65533;&#65533;&#65533;)U/&#65533;&#65533;&#65533;}&#65533;&#65533;&#65533;x\&#65533;<,&#65533;/&#65533;b&#65533;&#65533;&#65533;&#65533;K&#65533;I&#65533;\&#65533;-Gx&#65533;cs&#65533;g&#65533;&#65533;5{&#65533;&#65533;-&#65533;&#65533;Sn&#65533;;&#65533;yzv&#65533;t&#65533;&#65533;GV&#65533;&#65533;&#65533;&#65533;tnS}&#65533;&#65533;&#65533;&#65533;&#65533;Zp&#65533;[&#65533;-&#65533;&#65533;&#65533;9t3\&#65533;&#65533;;&#65533;FL=x&#65533;m&#65533;&#65533;&#65533;&#65533;&#65533;t&#65533;&#65533;u&#65533;h&#65533;&#65533;&#65533;!&#65533;&#18739;}&#65533;&#65533;v:&#65533;3{&#65533;&#1974;&#65533;&#2043;&#65533;&#65533;e&#65533;o&#65533;&#65533;.o&#65533;^&#65533;	1&#65533;&#878;RN&#494;&#65533;e&#65533;T&#65533;w<&#65533;&#65533;&#65533;&#1939;&#65533;&#65533;&#65533;&#65533;&#65533;&#65533;&#65533;&#65533;&#65533;B&#65533;V}b&#65533;&#65533;&#65533;=&#65533;n&#65533;&#65533;O&#65533;&#65533;&#65533;j^&#65533;&#65533;&#65533;&#65533;&#65533;&#65533;i&#65533;&#65533;:&#65533;];&#65533;V&#65533;_&#65533;)A|&#65533;&#65533;|m&#65533;&#65533;&#65533;&#65533;&#65533;_&#65533;_&#65533;_&#277;[&#65533;Y&#65533;&#65533;&#65533;&#65533;&#65533;V&#1631;#&#65533;&#65533;&#65533;]`&#65533;&#65533;&#65533;&#65533;&#65533;Ypy_&#65533;qM&#65533; &#65533;)&#65533;g-S&#65533;&#65533;&#1855;&#65533;&#65533;&#65533;_&#65533;_&#65533;q&#65533;}^&#65533;q&#65533;>&#65533;&#65533;&#65533;w&#65533;&#65533;&#65533;&#65533;!&#65533;&#65533;&#65533;eD
&#65533;&#65533;Ua&#65533;&#65533;&#65533;P&#65533;Wn!&#65533;u!\1&#65533;&#65533;`(&#65533;&#65533;&#65533; &#633;]&#669;XR`
&#65533;&#65533;(&#65533;^&#65533;x&#65533;&#65533;a&#65533;&#65533;c&#65533;&#65533;&#65533;&#65533;Z&#65533;E&#65533;J&#65533;&#65533;"^&#65533;&#65533;&#1690;&#65533;&#65533;z&#65533;E!&#65533;&#65533;#> &#65533;&#65533;&#65533; &#65533;Ni&#65533;aL&#65533;&#65533;&#65533;a*t&#65533;L&#65533;&#65533;-&#65533;&#65533;&#65533;b&#65533;U&#65533;&#329;&#65533;*O~_&#65533;:&#65533;.$&#65533;&#65533;&#65533; &:a&#65533;&#65533;X&#65533;!a&#65533;&#65533;0&#65533;^&#65533;&#65533;&#65533;5&#65533;&#65533;|&#65533;>!g&#65533;&#65533;
f&#65533; &#65533;&#65533;-&#65533;&#65533;&#290;5Rc#&#1698;&#65533;&#65533;"&#65533;I"[5&#65533;&#65533;&#65533;&&#65533;&#65533;/&#65533;Q'&#65533;&#65533;&#65533;&#65533;&#65533;&#65533;&#65533;T&#65533;U&#65533;eN&#65533;&#65533;R&#65533;4&#65533;&#65533;&#65533;5&#65533;a&#65533;)&#65533;"&#65533;&#65533;&#65533;"7&#1954;7&#65533;#&#65533;&#65533;&#65533;&#65533;&#65533;i-&#813;&#65533;lED0&#65533;E&#65533;&#65533;m&#65533;&#65533;&#65533;#*&#65533;"+&#65533;&#12657;`>&#43208;MM?&#65533;c&#65533;d[@j#JJ"A&#65533;@A&#65533;X&#65533;a&#65533;&#65533;&#65533;&#65533;#1&#65533;B6&#65533;&#65533;9&#65533;C&#65533;&#65533;Vbd0!2&#1418;&#65533;&#65533;F&#65533;`&#65533;&#65533;&#65533;3&#65533;&#65533;&#65533;&#65533;&#65533;&#65533;",b&#65533;6&#65533;dJz&#65533;@&#65533;`TUZLv&#65533;.&#65533;S;F;&#65533;&#65533;(f&#65533;B&#65533;Cct0W&#65533;e$y&#65533;&#65533;Ej&#65533;F&#65533;&#1497;&#65533;&#65533;S&#65533;W&#65533;&#65533;G&#1690;B&#65533;&#65533;I&#65533;JR&#65533;&#65533;&#65533;c5&#65533;&#65533;&#65533;&Q&#65533;N&#65533;^W&#65533;&#65533;QLN&#65533;C>ZN&#65533;c&#65533;&#1980;&#65533;e&#65533;1&#65533;&#65533;eS&#165;&#65533;E%gJ%K~f^&#65533;%&#65533;&#37541;&#65533;&#65533;&#65533;&#65533;&#65533;&#65533;)&#65533;bX&#65533;f9&#65533;X%*&#65533;#m&#65533;#&#65533;-&#65533;&#65533;Y&ff&#65533;f&#65533;^&#65533;aT~&&#65533;&&#65533;&#65533;SR*r
&#65533;q&#65533;Ta&#1689;j2&#65533;MR]^1&#65533;s&#65533;Xdf'&#65533;&#65533;&#65533;
66n&#65533;&#65533;&#65533;`o&#65533;&#65533;?&#65533;ggNe&#65533;J&#65533;&#65533;&#65533;2&#65533;%fcr&#65533;Xz%t)&#65533;O&#65533;&uZ'&#65533;&#65533;d jg&#65533;Q&#65533;QN&#65533;'x&#65533;"Jf&#65533;q&#65533;'H&#65533;bp&#65533;g&#65533;A2g0U&#65533;{&#65533;&#65533;N4gVj`&#65533;&#65533;&#65533;a&#65533;&#65533;gu&#65533;&#65533;&#65533;&&#65533;%&#65533;.
V&#65533;%G&#65533;do&#32858;'&#65533;&#65533;e&#65533;u&#65533;[&#357;@
&#65533;gJ%&#65533;^&#65533;&#65533;F&#65533;n(c&#65533;&#65533;&#38539;&#604;&#65533;&#65533;&#65533;~&#65533;&#65533;(&#65533;&#65533;&#65533;&#65533; &#65533;*&#65533;ErgwR&#65533;\&#65533;F&#65533;&#65533;&#65533;&#65533;o.`&#1563;&#65533;|)&#65533;&#65533;&#65533;gg&#65533;&#65533;&#65533;&#65533;D|&#65533;&#65533;&#65533;&#17538;&#65533;M&#65533;&#65533;&#65533;&#65533;)&#65533;.a&#65533;&#65533;&#65533;&#1132;&#65533;&#65533;J&&#65533;^&#1176;&#65533;&#65533;&#65533;&#65533;&#65533;&#65533;&#65533;&#65533;&#65533;jzz&#65533;fX(&#1252;)O&#65533;&#65533;VX&#65533;&#65533;	Rl&#65533;i&#65533;f*&#65533;&#65533;!wB&#65533;&#65533;f&#65533;&#65533;&#65533;a)&#65533;
&#65533;ej&#65533;&#65533;d&#65533;-g&#65533;:j&#65533;f&#65533;*$"ij&#65533;gk&#65533;)8"d	>)&#65533;&#65533;&#65533;&#65533;&#65533;W&#65533;Z)&#65533;&#65533;&#65533;b)&#65533;.&#1699;=(&#65533;"*Kr&#65533;E&#65533;&#65533;i&#65533;&#65533;&#65533;b^'&#65533;&#65533;O&#65533;&#65533;&#65533;&#65533;_*&#65533;vt&#65533;&#65533;~*&#65533;&#65533;Qnv&#65533;e&#46474;&#2037;qi&#65533;r#&#65533;:k&#65533;Bk&#65533;&#65533;&#65533;^&#65533;k&#38502;&#65533;a&#65533;&#65533;i&#65533;j&#65533;x&#65533;W&#65533;&#48658;k&#65533;j&#65533;&#424;&#65533;&#65533;k&#65533;&#65533;&#65533;&#65533;&#65533;&#65533;&#65533;&#65533;&#65533;i@2&#51870;i&#65533;*&#65533;&#65533;]&#65533;<&#65533;&#65533;&#65533;&#65533;&#1373;Q&#65533;&#65533;&#65533;DRX&#65533;&#65533;&&#65533;&#65533;j&#65533;z$&#65533;*&#65533;<bgf&#65533;&#65533;>&#65533;&#65533;&#65533;&#65533;@H&#65533;|%k&#65533;&#43650;&L&#65533;&#65533;N&#65533;'&#65533;&#65533;&#65533;:&m&#65533;&#65533;g&#65533;*&#65533;I&#65533;&#65533;&#65533;&#65533;&#65533;&#644;&#65533;m&#65533;f&#65533;&#65533;i&#65533;&#65533;&#65533;&#65533;r&#65533;&#65533;&#1196;&#882;k(&#65533;l&#65533;&#65533;&#65533;&#65533;&#65533;&#65533;l&#65533;&#65533;&#65533;m&#65533;>&#65533;&#65533;&#65533;&#65533;&#65533;'&#65533;&#612;&#65533;&#830;&#65533;li&#65533;>&#65533;&#65533;&#65533;Y&#357;&#65533;&#65533;jd&#65533;U&#65533;P&#65533;&#65533;Ifi&#65533;&#65533;,&#65533;
A&#938;&#65533;L&#65533;&#1674;&#65533;&#65533;&#65533;2n&#65533;&#65533;&#65533;&#65533;&#65533;m&#65533;\&#65533;&#65533;&#65533;6&#65533;8&#65533;&#65533;&#65533;&#2042;&#65533;;Q&#65533;&#65533;^&#65533;~&#65533;&#65533;h&#65533;'V.&#65533;&#65533;&#1893;&#26282;&#65533;>&#65533;&#65533;&#65533;&#65533;&#65533;&#65533;N&#65533;/&#65533;^n&#65533;#&#65533;&#65533;&#65533;mnT&#65533;&#65533;^
-&#65533;&#65533;&#390;.O&#65533;&#65533;&#196;h&#65533;--&#65533;&#65533;\~&#65533;&#65533;`-&#65533;&#1198;y&#65533;&#65533;&#65533;&#65533;yL&#65533;&#65533;&#65533;n&#65533;&#65533;&#65533;&#65533;&#65533;p&#65533;&#65533;&#65533;&#65533;&#65533;X&#65533;&#65533;&#65533;&#65533;k&#65533;&#65533;+&#65533;&#65533;(K^&#65533;&#65533;r&#65533;&#65533;N/&#65533;&#65533;&#65533;&#65533;T&#65533;&#65533;&#65533;Hxhc&#65533;)&#65533;b/&#65533;H&#65533;&#65533;&#65533;&#65533;&#1426;o&#65533;b&#65533;&#65533;V&#65533;&#65533;&#65533;o&#65533;&#65533;,&#818;/&#65533;&#65533;&#65533;&#65533;&#65533;&#65533;&#65533;&#65533;&#65533;
&#65533;&#65533;&#65533;&#65533;/Sn&#65533;&#65533;$oU&#65533;/&#65533;&#65533;T&#65533;&#65533;&#65533;yD&#65533;{pu&#65533;m&#65533;voM.&#65533;&#65533;&#65533;
CU&#65533;
&#65533;on&#65533;&#65533;;[&#65533;&#26839;n&#65533;[&#65533;.g&#65533;o&#65533;&#65533;&#65533;@&#65533;f&#65533;&#65533;o&#65533;0&#65533;o&#65533;&#65533;@&#65533;&#65533;&#65533;j&#65533;&#1712;&#65533;*&#65533;&#65533;&#1577;)sN&#65533;&#65533;&#65533;8&#65533;q&#65533;@V&#65533;n&#65533;&#65533;R &#65533;.?1&#65533;&#65533;l&#65533;N&#65533;&#370;/&#65533;&#65533;&#65533;\@D&#65533;&#65533;1+@%;@o&#65533;&#65533;q&#65533;&#65533;&#493;0!&#65533;1&#65533;z&#65533;"*[&#65533;,&#65533;J&#65533;&#65533;&#65533;i&#53170;#&#65533;H~&#65533;&#65533;o&#822;&#65533;&#65533;lH2$&#65533;o&#65533;03&#65533;%&#65533;%&#65533;&#65533;$3&#65533;*&#65533;'w&#65533;3&#65533;&#65533;&#65533;1{&#1325;&#65533;&#65533;&#65533;&#65533;E&#65533;1s&#65533;&#65533;}}U &#65533;&#65533; [0!Cq&#215;&r7&#65533;<&#65533;
t&#65533;/O&#65533;0&#65533;&#65533;&#65533;1s&#65533;>&#65533;l^~2??&#65533;&#65533;K&#65533;(&#65533;&#65533;&#65533;&#65533;&#65533;&#65533;@&#65533;K&#65533;&#65533;a"&#65533;&#65533;,&#65533;&#65533;*&#65533;<&#65533;&#65533;&#686;Y9q9&#65533;&#65533;Z){&#65533;&#65533;&#65533;&#65533;;&#65533;&#65533;/&#65533;3=3I&#65533;&#65533;0&#65533;&#65533;X&#65533;&#65533;&#65533;o3&#65533;o?&#65533;&#65533;?Gs&#65533;&#65533;&#65533;&#1579;t_:&#65533;6&#65533;N&#65533;&#65533;k&#65533;&#65533;&#65533;lF&#65533;&#65533;&#65533;&#65533;&#2202;&#65533;&'+&#65533;&#65533;v&#65533;6&#65533;&#65533;rHG&#65533;IO@IOu&#1071;	&#65533;3#&#65533;tKCsW&#500;L&#65533;5&#65533;Ps5[&#65533;&#65533;f&#65533;&#65533;-&#65533;1t&#65533;a&#65533;J4&#65533;e&#65533;&#65533;r!g&#65533;&#65533;u&#65533;&#65533;2u&#65533;&#65533;&#65533;SG&#65533;UW&#65533;__&#65533;U&#65533;&#65533;'&#1216;	&#756;&#65533;}5L+vL7&#378;t)'\*osB&#65533;&#65533;.&#65533;&#65533;*&#65533;2&#65533;&#65533;J9Y&#65533;&#65533;E&#65533;&#65533;]&#65533;Y.&#65533;&#65533;^&#65533;p&#65533;f&#65533;TCk&#1011;`S&#65533;&#65533;6l61&#65533;t
&#65533;&#65533;|&#65533;	&#65533;&#1010;4W36X4$&#65533;,&#65533;&#65533;&#65533;&#65533;&#65533;NSv&#65533;&#65533;40&#65533;,&#65533;
&#65533;v&#65533;u\&#65533;&#65533; &#65533;r&#65533;&#65533;&#65533;i&#65533;vj&#65533;6&&#65533;60&#65533;6`O5`1>&#65533;&#65533;v&#65533;&#65533;g&#65533;qp&#65533;&#65533;	&#65533;&#65533;P{&#65533;q&#65533;l&#65533;&#65533;r37&#65533;&#1578;1&#65533;*F&#65533;&#65533;&#65533;gg&#65533;&#65533;$vg&#65533;^&#65533;&#65533;s&#65533;j#&#65533;w&#65533;vx&#65533;wm&#65533;&#65533;&#65533;&#65533;y&z&#65533;7&#65533;0&#65533;&#1984;&#65533;&#439;|&#65533;&#65533;&#65533;q&#65533;L&#65533;iVv&#65533;.&#65533;6;&#65533;&#42424;&#65533;&#65533;Z&#65533;&#65533;f&#65533;(9&#65533;lRx&#65533;&#65533;&#65533;p&#65533;&#65533;w&#65533;&#65533;&#65533;&#65533;&#65533;&#65533;y&#65533;&#65533;v&#65533;&#65533;&#65533;G&#65533;&#65533;&#65533;n&#65533;	/y&#65533;&#65533;&#65533;2&#65533;8S&#65533;d1Y2&#65533;&#65533;&#65533;&#65533;D&#65533;1q]&#65533;,&#65533;&#65533;8&#65533;f&#65533;?&#65533;H&#65533;&#65533;u6&#65533;&#65533;&#65533;1&#65533;&#65533;&#65533;&#65533;y|&#65533;
&#65533;&#65533;&#65533;&#65533;&#65533;J"&#65533;&#65533;s8d8&#65533;?&#65533;&#65533;_&#916;S&#65533;&#65533;&#65533;J\yy&#65533;&#65533;&#65533;&#65533;*Ew&#65533;&#65533;&#65533;&#65533;&#65533;y&#65533;Cx&#65533;&#65533;9&#65533;&#65533;&#65533;&#65533;9&#65533;Sx/&#65533;&#65533;&#65533;+9P&#65533;A.[~Iy&#236;&#65533;&#65533;_jEr&#65533;&#65533;&#65533;&#65533;+&#65533;&#65533;3:&#65533;wb&#65533;&#65533;G&#65533;&#65533;Oz&#65533;&#65533;:&#65533;&#65533;&#65533;9&#65533;&#65533;&#65533;;&#65533;G&#65533;3&#65533;M&#65533;&#65533;&#65533;&#65533;&#65533;&#65533;&#65533;&#65533;&#65533;&#65533;:&#65533;:&#65533;&#65533;&#65533;&#65533;&#65533;:]&#65533;D&#65533;&#65533;!&#65533;r&#65533;;zW&#65533;&#65533;&#65533;&#65533;&#65533;&#65533;&#65533;Wu&#65533;&#65533;t&#65533;/x0s&#65533;&#65533;[&#65533;&#65533;+&#65533;&#65533;&#65533;&#65533;&#65533;&#65533;{&#65533;&#65533;&#65533;z&#65533;&#740;&#65533;%&#65533;&#65533;A{&#65533;g&#65533;&#65533;_;h/:&#65533;&#65533;2&#65533;s5&#65533;?&#65533;&#65533;c&#65533;&#65533;&#65533;9&#65533;&#65533;{&#65533;&#65533;9&#65533;zw&#65533;&#65533;&#65533;&#65533;ol<&#459;&#65533;&#926;-Q&#65533;&#65533;+&#65533;&#65533;5&#65533;dC&#65533;<_HpF<&#65533;&#65533;u#&#65533;b{5&#65533;&#65533;2<&#65533;&#65533;&#65533;3&#65533;&#65533;O&#65533;&#65533;&#65533;&#65533;x&#65533;&#65533;wq&#65533;;&#65533;o&#65533;&#475;&#65533;&#65533;&#65533;w&#65533;;&#65533;&#65533;iQ&#65533;8&#65533;}&#65533;&#65533;&#65533;&#65533;]%u&#65533;&#65533;h&#65533;v9e&#65533;&#65533;&#1276;&#65533;&#65533;&#65533;&#65533;&#65533;&#65533;&#927;&#65533;&#1007;{k&#65533;9l&#65533;&#65533;78&#65533;}&#65533;/&#65533;&#1051;&#65533;#&#65533;&#65533;&#65533;'&#65533;&#65533;&#65533;[&#65533;&#65533;O&#65533;&#65533;&#65533;&#65533;&#188;&#65533;&#65533;&#65533;B&#65533;n25X'&#65533;&#65533;&#65533;&#65533;&#65533;&#65533;z&#995;&#65533;&#65533;&#65533;&#65533;;&#65533;o|&#65533;&#65533;&#65533;3&#65533;&#65533;&#65533;I/&#65533;{&#65533;&#65533;&#65533;&#888;b&#65533;d&#65533;]&#65533;&#65533;&#65533;&#65533;u&#65533;q&#65533;5&#65533;&#1208;&#65533;n&#65533;&#65533;&#65533;iL&#65533;/&#65533;w&#65533;&#65533;7&#65533;&#65533;O>&#65533;W~&#65533;&#65533;m;~y&#65533;&#65533;&#1791;}x&#65533;&#65533;&#65533;jYo&#65533;&#65533;&#65533;a7&#65533;i&#1389;&#65533;^&#65533;cu&#65533;&#65533;Q[&#65533;&#65533;-b&#65533;&#65533;&#65533;&#500;&#65533;&#65533;~&#1703;&#65533;&#65533;O&#65533;&#65533;}&#65533;&#1007;&#65533;+&#65533;&#65533;q0&#65533;{0+?9[m5&#65533;|B&#65533;b&#65533;1}&#65533;&#65533;	&#65533;1x&#65533;LB&#65533;`&#65533;&#65533;i&#65533;b-%R&#65533;&#65533;cF&#65533;9f&#65533;&#65533;&#65533;&#65533;cI^&#65533;x&#65533;c&#65533;++&#65533;&#65533;t9fL(3&#65533;&#65533;|rgN&#65533;Lx:Q&#65533;&#65533;gP&#65533;C&#65533; 1z&#65533;&#65533;K&#65533;q*&#65533;G&#65533;Q&#65533;N&#65533;a&#65533;jV&#65533;;&#65533;&#65533;q&#65533;&#65533;B&#65533;c&#598;%&#65533;mZ&#65533;&#1458;m&#65533;&#65533;&#65533;s&#65533;&#1421;wl!8l[!l&#2047;f&#65533;tirK&#65533;&#266;&#65533;Xi&#65533;2c&#65533;)&#65533;&#65533;&#65533;2f1&#65533;	2&#65533;&#65533;&#1059;I&#65533;6-&#65533;&#65533;&#65533;p&#65533;&#65533;2J&#65533;*iS&#65533;]&#65533;&#65533;&#50293;y&#65533;&#65533;&#65533;{gp&#65533;=&#65533;+Jy&#65533;"M&#65533;C}jukt&#65533;>&#65533;R&#65533;&#65533;u0a&#65533;w&#65533;w&#65533;x&#65533;&#65533;&#65533;&#65533;5/&#65533;oz&#65533;&#65533;&#65533;&#65533;yx&#65533;d&#465;&#65533;&#65533;|&#65533;&#65533;&#65533;&#65533;&#65533;Q&#65533;&#65533;&#65533;@&#65533;&#65533;&#65533;
z&#65533;?&#65533;&#65533;3&#65533;7&#65533;n{p&#65533;k&#65533;&#65533;&#65533;,&#65533;)&#65533;&#65533;4&#65533;P&#65533;&#65533;sD&#65533;&#65533;
&#65533;&#39595;&#65533;:&#65533;&#65533;"&#1019;&#65533;&#65533;&#65533;&#65533;<&#65533;Q&#65533;&#65533;&#1667;&#65533;&#65533;e&#65533;Q&#65533;<&#65533;b&#65533;P&#65533;&#65533;&#65533;&#65533;&#65533;#&#65533;&#65533;&#65533;$\&#65533;@&#65533;tm&#65533;&#65533;A&#65533;&#65533;&#65533;&#65533;*}&#1778;&#65533;&#65533;.$&#65533;&#65533;9&#65533;C?&#65533;9&#65533;4Q+NP&#65533;&#371;\l&#65533;F&#65533;&#65533;&#721;&#65533;&#65533;^&#65533;KG&#65533;t&#65533;>&#65533;v&#65533;OK&#65533;&#65533;;rI%5J&&#65533;|A&#1134;&#65533;P+'&#882;R.&#65533;&#65533;&#65533;B1&#65533;,&#65533;3&#65533;\&#65533;ML=5&#65533;&#65533;.N9&#65533;|5&#65533;>&#65533;/.Y&#65533;<&#65533;&#65533;))&#65533;&#65533;"-[&#65533;&#65533;De4&#65533;&#65533; -VR&#65533; &#1813;%M-=&#65533;&#65533;AM&#65533;Sg9&#65533;(0&#65533;&#65533;4&#65533;nEM&#65533;R&#65533;]&#65533;&#65533;ra&#65533;.&#65533;&#65533;&#65533;&#65533;`VZ&#1914;&#65533;&#65533;u{t&#65533;&#65533;g&#65533;&#65533;&#65533;W{E&#65533;_$&#65533;m&#65533;&#65533;H&#65533;&#65533;2S.&#65533;&#65533;&#65533;&#65533;&#65533;{&#65533;VSl&#65533;}&#65533;[oCpI&#65533;Rd5&#65533;V&#65533;t&#65533;;&#65533;&#65533;&#65533;&#65533;&#65533;K]&#65533;&#65533;-&#65533;&#65533;C?&#65533;&#65533;&#65533;a&#65533;&#65533;f&#65533;&#65533;]&#65533;Y_&#65533;Va&#65533;&#65533;&#65533;a&#65533;#&#65533;&#65533;[&#65533;1&#65533;&#65533;76&#65533;&#65533;	p&#65533;ic&#65533;lZ&#65533;=M&#65533;&#65533;&#65533;&#65533;&#65533;bke&#65533;u~&#65533;f&#65533;c&#65533;&#65533;&#1584;m&#65533;&#65533;&#1628;&#65533;&#65533;ZA&#65533;&#65533;&#65533;h&#65533;&#65533;&#65533;&#65533;&#65533;&/&#65533;zh&#65533;&#65533;6Z&#65533;&#65533;&#65533;xi&#65533;&#65533;~&#65533;&#65533;&#65533;	7q&#65533;&#65533;V&#65533;^uG&#65533;K&#65533;+&#65533;-&#65533;&#636;P&#65533;!c&#65533;&m&#65533;&#65533;&#65533;&{s&#65533;&#65533;&XB&#65533;&#65533;&#65533;&#65533;(&#65533;vn&#65533;&#65533;Co&#65533;&#65533;4Nv&#65533;&#65533;&#65533;;&#65533;&#65533;&#65533; &#65533;&#65533;E&#65533;p&#65533;&#65533;&#65533;g&#65533;&#19249;&#922;&#65533;{&#65533;^&#65533;&#65533;&#65533;&#65533;&#65533;s&#65533;C?&#65533;&#65533;}&#65533;.&#65533;a&#65533;/%&#65533;u&#65533;;&#65533;=o3&#65533;&#65533;&#65533;&#65533;&#65533;m&#65533;
w&#65533;S}&#65533;J&#65533;&#65533;&#65533;&#65533;&#65533;z&#65533;&#65533;&#65533;&#65533;S&#65533;&#65533;&#2015;lY$&#65533;&#65533;=&#65533;1&#1107;&#65533;&#65533;&#65533;W=&#65533;NJ&#65533;"&#65533;L&#65533;&#65533;*&#65533;&#65533;_&#65533;&#679;&#65533;3y:&#65533;&#65533;&#65533;&#65533;&#65533;W?&#65533;H&#65533;c&#65533;&#65533;_&#65533;T&#65533;&#65533;&#65533;&#65533;O`^&#65533;8(	b&#65533;4&#65533;3M&#65533;0.&#65533;6&#65533;&#65533;&#65533;&#1376;&#65533;.v<&#65533;&#65533;&#65533;&#65533;&#65533;&#65533;P:&#65533;&#65533;&#65533;&#65533;&#65533;;&#1935;&#65533; K&#65533;]&#65533;B&#65533;&#65533;O&#65533;W&#65533;&#65533;=&#65533;
&#65533;&#65533;&#65533;&#65533;h4&#65533;F6j!?<&#65533;&#65533;2&#65533;
Y&#65533;J&#65533;&#65533;&#65533;&#65533;x&#65533;&#65533;EL(N$sh"&#65533;&#65533;?P&#65533;"&#65533;&#65533;H&#65533;&#65533;p$&#65533;&#65533;&#65533;&#65533;&#65533;,z&#65533;]&#65533;#&#65533;&#65533;&F&#65533;&#65533;&#65533;&#65533;&#65533;x&#65533;J-{d&#65533;
&#25685;{&#65533;&#65533;&#65533;DD&#65533;MLL&#65533;&#65533;E&#65533;&#576;&#65533;&#65533;&#65533;
&#65533;&#65533;	&#65533;&#65533;&#65533;d&_t<&#65533;m&#65533;&#65533;<&#65533;i2&#65533;@c]&#65533;;L&#65533;WKW&#65533;q&#65533;&#65533;&#65533;&#65533;&#65533;hYK[:&#65533;S&#65533;&#65533;&#65533;iu&#65533;&#65533;+&#65533;C&#65533;	T`&#947;&#65533;<&2&#65533;9<2&#65533;&#65533;&#65533;&#65533;&#65533;&#65533;&#65533;IJ&#65533;R&#65533;s &#65533;X6&#65533;(&#65533;&#65533;&#65533;\&#890;Y&#461;&#65533;&#65533;9&#65533;&#65533;D>&#65533;&#65533;qr&#65533;t+&#65533;9&#65533;&#65533;&#65533;&#65533;	a&#65533;&#65533;D&#65533;t&#65533;w&#65533;&#65533;&#65533;JD&#65533;*&#65533;I&#65533;&#65533;\a?&#65533;&#65533;&#65533;&#65533;&#65533;@}!^&#65533;&#630;&#65533;M&#1242;&#65533;|&#65533;&#65533;&#65533;4,&#65533;&#65533;&#65533;&#65533;RE&#65533;9!pjT&#65533;&#65533;b&#65533;7&#65533;u&#65533;$&#65533;&#65533;&#65533;&#65533;T&#65533;UV&#65533;NB&#65533;tTm&#65533;$M&#65533;I&#796;&#65533;t&#65533;0&#65533;Z\&#65533;T&#65533;	&#65533;&#65533;&#65533;#]}d&#1304;qs4&#65533;d&#65533;`&#65533;*&#452;&#65533;-&#65533;&#1822;1zU&#65533;n&#65533;&#65533;&#65533;,&#65533;9&#65533;*&#1457;&#65533;&#65533;&#65533;&#65533;D&#65533;e&#65533;&#65533;&#65533;&#65533;&#65533;&#65533;t@&#65533;&#65533;&#65533;W&#65533;:-&#65533;<&#65533;&#65533;i&#65533;J&#65533;&#65533;E&#65533;k&#65533;&#65533;&#65533;EX&#65533;*55&#65533;&#65533;&#65533;jQ*&#65533;&#65533;&#65533;&#65533;&#65533;&#65533;&#65533; &#65533;J&#65533;&#65533;48&#65533;&#65533;lS0&#65533;Y&#65533;&#65533;&#65533;-&#65533;l&#65533;WB&#65533;&#65533;&#65533;%miY&#1750;&#65533;&#65533;&#65533;O&#65533;U-\&#65533;&#65533;&#65533;&#65533;Z-2&#1155;jq&#65533;&#65533;&#1790;W&#65533;&#65533;2Ho&#65533;xUN&#65533;&#65533;&#680;H&#65533;&&#65533;&#65533;Lem&#65533;&#65533;P&#65533;&#65533;\&#65533;Jw&#65533;&#65533;TZ
&#65533;&#65533;&#1015;&#181;&#65533;CE&#65533;j{&#65533;O&#1000;I&#65533;CW_CJ&#65533;&#65533;&#65533;E$&#65533;?&#65533;&#65533;&#65533;&#65533;/r&#65533;&#65533;&#65533;&#65533;>&#65533;T&#65533;LpLO&#65533;<&#65533;&#65533;&#65533;&#65533;Mm&#65533;CN&#65533;&#65533;&#65533;m-^&#1115;F&#65533;&#65533;&#65533;_&#65533;&#65533;p{?&#65533;&#682;&#65533;&#65533;u&#65533;p&#65533;&#65533;&#65533;&#65533;B&#65533;&#65533;-^&#65533;&#65533;&#65533;&#65533;R&#65533;J*&#65533;&#65533;q<&#65533;WS&#65533;N:/&#65533;&#65533;&#726;&#65533;&#65533;&#65533;&#65533;p_A&#65533;&#65533;&#65533;2y&#65533;&#65533;&#65533;3}G&#65533;b&#65533;%T&#65533;r&#65533;&#65533;&#65533;&#65533;;&#65533;&#65533;Y&#65533;e|&#65533;&#65533;&#65533;h.\&#65533;Hdd&#65533;y&#921;F&#65533;c&#65533;lg<7&#65533;&#65533;d&#65533;&#65533;|&#65533;&#65533;&#65533;&#65533;&#65533;~&#65533;o&#65533;<&#65533;D&#65533;uo&#65533;&#65533;&#65533;Z&#65533;&#65533;&#65533;ZO&#532;&#65533;&#65533;v0&#65533;]&#65533;[&#65533;&#65533;3&#65533;&#1821;?jQ&#65533;QR&#65533;.5r&#65533;e&#65533;w&#65533;&#65533;6&#65533;&#65533;_&#65533;&#65533;&#954;&#414;M3&#65533;X45&#65533;&#65533;q&#65533;&#65533;W&#65533;t&#65533;&#65533;&#65533;$v&#65533;&#65533;,l&#65533;&|V&#65533;r&#65533;&#34675;&#65533;&#65533;&#65533;&#65533;n&#65533;&#65533;HJ&#65533;CS&#65533;&#65533;=0&#65533;M$I	&#65533;&#65533;&#65533;2&#65533;&#65533;k&#65533;2&#65533;&#65533;&#65533;&#65533;vDqO&#65533;&#65533;&#65533;&#65533;&#65533;&#65533;NN&#65533;gC;&#65533;&#65533;&x&#65533;>&#65533;W&#65533;&#65533;c[c&#65533;&#65533;&#65533;&#65533;pK&#65533;&#65533;,&#65533;4C&#65533;M&#1731;4	&#65533;&#65533;&#65533;&#65533;&#65533;h\Uo&#65533;&#65533;8&#65533;&#65533;&#65533;M-]&#65533;0&#65533;&#65533;&#1197;-c&#65533;'&#65533;&#65533;)Wy[&#65533;&#1905;&#65533;*s&#474;&#65533;di&#65533;&#65533;&#65533;&#65533;&#65533;&#65533;3&#65533;/&#65533;s&#65533;&#65533;&#65533;&#65533;&#65533;&#65533;d	&#65533;t&#65533;
&#65533;&#65533;L_z&#65533;IN]&#65533;d&#65533;&#65533;c!&#65533;;&#65533;&#65533;&#65533;f&#65533;wQ&#65533;&#1745;&#65533;&#65533;B-&#65533;&#65533;&#65533;&#65533;&#65533;D&#65533;o&#65533;&#65533;&#65533;&#65533;0&#65533;&#65533;&#65533; 9eu&#65533;&#65533;k_&#65533;&#65533;P&#65533;&#65533;&#65533;9&#65533;&#65533;*&#65533;&#65533;&#65533;T&#65533;d&#65533;&#65533;E&#65533;&#65533;&#65533;&#65533;i|&#1537;ex&#65533;&#65533;&#1271;&#65533;7&#1027;&#928;{/&#65533;&#65533;w3&#65533;&#65533;]&#65533;v&#65533;w&#65533;&#65533;&#65533;&#65533;#;&#65533;&#65533;_]&#65533;&#65533;O&#65533;&#65533;&#65533;&#65533;&#65533;&#65533;&#65533;S!=&#65533;&#933;&#65533;&#65533;cW&#65533;&#824;H&#65533;&#65533;&#1402;&#65533;&#65533;&#65533;C{&#65533;9&#65533;{&#65533;Z&#1471;g
&#65533;&#65533;&#65533;&#65533;&#959;&#65533;\&#65533;W&#65533;&#34431;&#65533;7w=&#65533;Yt&#65533;&#65533;?&#65533;&#65533;&#65533;&#65533;&#65533;*$xk&#65533;,3<J&#65533;|N&#65533;fo&#65533;&#65533;&#65533;0&#65533;.&#65533;h&#65533;K&#65533;&#65533;&#65533;&#65533;&#65533;&#65533;z	&#65533;&#65533;/&#65533;z/5&#65533;&#65533;&#65533;&#65533;&#65533;&#65533;&#65533;&#65533;D&#65533;&#65533;B&#65533;&#65533;&#65533;j&#65533;v*&#65533;&#65533;&#65533;&#65533;&#65533;&#65533;&#65533;&#65533;T&#65533;&#65533;T'&#65533;&#65533;*	&#65533;.cA&#65533;&&#65533;&#65533;&#65533;H&#65533;&2*}#h&#65533;&#65533;4&#65533;8&#65533;l)&#65533;N&#65533;f&#65533;&#65533;&#65533;/:BP=K&#65533;L&#65533;UK&#1852;&#65533;Y&#65533;&#65533;&#65533;P&#65533;&#65533;&#65533;&#65533;x&#65533;&#65533;b	&#65533;&#65533;&#65533;&#65533;&#65533;&#65533;&#65533;j&#65533;&#65533;&#65533;&#65533;&#65533;(&#65533;&#65533;*f&#65533;&#65533;	&#65533;n	&#65533;0&#65533;&#65533;
C&#65533;rl
&#1516;&#65533;p&#65533;,&#65533;N&#65328;d0&#65533;&#65533;&#65533;c/m&#65533;&#65533;&#65533;&#65533;&#65533;&#65533;&#65533;&#36778;&#65533;=P&#65533;p&#65533;&#65533;&#65533;IlL&#65533;h&#65533;1&#65533;&#65533;UQ&#65533;S0X&#65533;&#65533;Sm)&#65533;K&#65533;E31&#65533;x"&#65533;&#65533;&#65533;;1&#65533;<QC&#65533;}&#65533;/&#65533;&#65533;&#1034;&#65533;UX1&#65533;`&#65533;&#65533;^p&#65533;&#65533;k&#65533;=._r&#65533;&#65533;5&#65533;&#65533;>&#65533;p&#65533;N&#65533;&#65533;&#65533;n&#65533;5&#65533;Q&#65533;&#65533;Q&#65533;&#65533;c&#65533;\&#65533;&#65533;&#65533;&#65533;j&#65533;+&#65533;&#65533;&#65533;&#65533; 0&#65533;[*&#65533;&#65533;&#647;&#1391;Eq&#65533;&#65533;.&#65533;&#65533;&#65533;O7&#65533;&#65533;&#65533;#S&#65533;s&#65533;	g&#65533;R&#65533;1&#65533;&#65533;&#65533;j&#65533; &#65533;&#65533;R!&#65533;=&#65533; 2&#65533;&#65533;}&#65533;&#65533;&#65533;p"&#65533;q&#65533;*2&#65533;&#65533;;z&#65533;qc.&#65533;&#65533;>2q<)&#65533;&#65533;&#65533;`&#65533;&#65533;&#65533;K&#65533;K&#65533;{&#65533;&#65533;T&#65533;&#65533;4&#65533;%&#65533;0&#65533;&#65533;&#65533;&#65533;&#65533;!&#65533;&#65533;vpG&#65533;H$'&#65533;q'&#65533;	&#65533;2&#65533;d&#65533;&#65533;&#65533;G(n)&#65533;&#65533;&#65533;&#65533;.CR*&#65533;&#65533;:&#65533;*&#65533;&#65533;&#65533;&#65533;&#271;+&#65533;r&#65533;*11&#65533;&#1174;&#402;1&#65533;2&#65533;2Pj@p''&#65533;-&#65533;]&#65533;&#65533;&#65533;&#65533;V&#65533;&#65533;&#65533;)G2$&#65533;&#65533;!&#65533;&%&#65533;&#65533;&#65533;rZ1	315&#65533;LB&#65533;&#65533;L,&#65533;++fcJd2&#65533;&#65533;M&#65533;b&#65533;0&#65533;(`Gl&#65533;&#65533;&#65533;4?3/&#65533;&#65533;&#552;
&#65533;nq0&#65533;%&#65533;5&#65533;&#65533;&#65533;16e&#65533;C"2&#65533;h&#65533;&#1122;&#65533;T&#65533;q2&#65533;J&#65533;r8	&#65533;873_%9&#65533;&#65533;3c&#65533;&#65533;<&#65533;3&#326;n&#65533;4R5&#65533;&#65533;5&#65533;&#65533;>L25&#65533;3;&#65533;EL&#65533;&#65533;hj3<%&#65533;7&#65533;I
&#611;&#65533;:&#65533;&#65533;&#65533;&#65533;&#65533;&#65533;='&#65533;B&#65533;&#65533;)&#65533;&#65533;D&#65533;>7&#65533;&#53169;S(
&#65533;&#65533;3#&#65533;&#65533;C&#65533;&#65533;&#65533;&#65533;&#65533;&#65533;D&#65533;*d&#65533;@T-)&#65533;&#65533;&#65533;&#65533;/&#65533;o&#65533;&#65533;$TG1&#65533;g0$&#65533;&#65533;&#65533;95&#65533;O5DD}&#65533;$&#65533;&#65533;oR4(&#65533;&#65533;;A&#65533;&#65533;^&#65533;&#65533;&#65533;i&#65533;&#65533;}x&#65533;2g&#65533;&#65533;&#65533;F&#65533;'B
&#65533;n&#65533;w&#65533;=A&#65533;GI&#65533;8Tu&#65533;I&#65533;&#65533;O&#65533;k&#65533;&#65533;&#65533;|"&&#65533;&#65533;YTw&#65533;&#65533;&#65533;P&#65533;it&#65533;&#65533;&#65533;(&#65533;&#65533;&#65533;&#65533;4M9&#65533;	&#65533;&#65533;&#65533;:&#65533;&#65533;a&#1180;&#65533;&#65533;&#65533;&#65533;&#65533;e&#65533;4?&#65533;&#65533;|<UE&#65533;&#65533;	&#65533;&#65533;Oc4P&#65533;&#65533;&#65533;<&#65533;P4&#65533;&#65533;L&#65533;sQ&#65533;)&#65533;&#65533;M&#65533;&#65533;$&#65533;&#65533;H&#65533;'&#1326;rZ&#65533;VO&#65533;S)J&#65533;@JE&#65533;v&#65533;&#65533;OM&#65533;T&#467;&#65533;&#65533;&#65533;j<(&#65533;hV&#65533;L&#65533;[&#65533;U&#65533;B-tV&#65533;&#65533;:&#65533;&#65533;R1$&#65533;&#437;(&#65533;&#65533;N)&#65533;[&#65533;SO&#65533;&#65533;O&#65533;&#65533;T&#65533;UIq&#65533;^&#37970;&#1836;A&#65533;&#65533;PWkZe&#65533;&#65533;@&#65533;Z&#65533;&#65533;P&#2035;Z&#65533;_ay&#65533;&#65533;5S6\&#65533;&#65533;\5&#65533;W&#1141;&#65533;u]&#65533;4Y&#65533;&#65533;@&#65533;5^&#65533;&#65533;c?&#65533;BVdE&#65533;&#58735;&#1468;&#65533;kB&#65533;>&#65533;&#65533;v[&#65533;&#65533;e&#65533;fW2N&#65533;&#65533;5b%vb&#65533;3g-&#65533;'&#65533;&#65533;X&#1781;7a&#65533;cAvd&#65533;uim&#65533;&#65533;l&#65533;Y&#65533;q&#65533;&#65533;HZ	
&#65533;\&#65533;j&#65533;Qe64&#65533;1R/B&#1078;&#65533;C&#65533;D&#65533;DTxvWyul&#65533;6h&#65533;V	<&#65533;X&#65533;c3V&#65533;&#65533;&#65533;h&#65533;i&#65533;Vo&#65533;&#65533;7G#&#65533;a&#65533;&#65533;T&#65533;k&#65533;&#65533;k&#65533;&#65533;&#65533;`k&#65533;Sn&#65533;>L&#65533;m	2@u&#65533;&#65533;&#65533;vN&#65533;&#65533;%;&#65533;l/vn&#65533;TY7&#65533;T&#65533;&#65533;^&#65533;&#65533;-&#65533;ItY&#65533;o&#65533;N&#65533;	&#65533;&#65533;j&#65533;5[W04]Wv[wp&#65533;&#65533;qQW3w@&#65533;)&#65533;r%+&#65533;&#65533;a5ws&#65533;&#65533;&#65533;&#65533;^5tCWi&#65533;vtI&#65533;H6&#65533;&#65533;t-&#65533;&#65533;z4&#65533;ugwv&#65533;D4&#65533;|k&#65533;p'5w&#65533;}&#65533;H&#65533;u5-Wa&#65533;W&#65533;&#65533;Vn9W2&#65533;7y&#65533;&#65533;&#65533;&#65533;&#65533;y&#65533;&#65533;&#65533;8&#65533;&#65533;kaV&#65533;&#65533;lj&#151;{&#65533;&#1408;&#65533;(	&#65533;L&#65533;kh#&#65533;w&#65533;Fw&#65533;i&#65533;t&#65533;&#65533;W&#65533;
2x4O&#65533;&#65533;w&#65533;s&#65533;nyK&#65533;v&#65533;&#65533;W&#65533;&#65533;&#65533;t&#65533;&#65533;&#65533;&#65533;.&#65533;N&#65533;&#65533;pg&#65533;&#65533;8&#65533;Uv&#65533;B&#464;S1wN&#65533;&#65533;m&#65533;P,&#65533;`}2]&#65533;&#65533;&#65533;A8&#65533;&#65533;B4[F&#65533;M&#65533;:P8&#65533;_&#65533;W&#65533;&#65533;&#65533;&#65533;-3j&#65533;2&#65533;&#65533;Xv]&#65533;&#65533;d&#1542;&#65533;&#65533;&#65533;&#65533;X&#65533;&#65533;&#65533;q&#65533;S&#65533;&#65533;&#1539;sUroS&#65533;'&#65533;&#65533;X&#65533;&#65533;~&#13811;rR7&#65533;&#65533;D&#65533;+2&#46538;MX&#65533;6&#65533;&#65533;&#65533;&#65533;&#65533;&#65533;&#65533;&#65533;X&#65533;_qj&#65533;8&#65533;&#65533;P&#65533;+&#65533;p&#65533;xqw&#65533;*x&#65533;*x&#65533;&#65533;8	&#65533;&#65533;&#65533;&#65533;x&#65533;&#65533;&#65533;&#65533;&#65533;Ey+&#65533;&#65533;*FXc&#65533;&#65533;hO&#266;&#65533;&#65533;&#65533;o&#65533;&#65533;&#65533;_/&#65533;.W&#65533;
&#65533;&#65533;&#65533;/&#65533;e-&#65533;Zy&#65533;&#65533;&#65533;&#78168;&#65533;&#65533;&#65533;w2&#65533;+q&#65533;&#65533;xU&#65533;&#65533;_&#65533;&#65533;&#65533;&#469;&#65533;vYo&#65533;&#65533;&#65533;&#65533;&#65533;&#65533;sY&#65533;[&#65533;&#65533;&#1273;B&#65533;UV&#65533;Y&#65533;&#65533;&#65533;&#65533;g&#65533;p&#65533;&#65533;&#65533;'&#65533;}&#65533;I&#65533;m5+}&#65533;T&#65533;&#65533;7&#65533;u&#65533;s&#65533;_&#65533;*&#65533;&#1627;	&#65533;7eY&#65533;&#65533;"Z&#65533;&#1611;!&#65533;&#2041;&#65533;&#65533;&#541;7Z&#65533;&#65533;&#65533;&#65533;&#65533;&#65533;N&#65533;&#65533;+&#65533;&#65533;&#65533;&#65533;&#65533;:&#65533;6&#65533;K&#65533;&#65533;
&#65533;&#65533;<#&#65533;M&#1569;c&#65533;co&#65533;&#65533;&#65533;&#65533;&&#1703;S &#65533;*&#65533;&#65533;&#65533;"&#65533;3&#1704;/&#1693;&#65533;&#65533;&#65533;&#65533;&#65533;p&#65533;&#65533;l&#65533;Y&#65533;I&#1689;&#65533;B&#65533;&#65533;x&#65533;&#65533;V&#65533;WZ&#65533;&#65533;&#65533;a&#65533;6M$&#65533;&#364;;W&#65533;yu&#65533;&#65533;&#65533;&#65533;&#65533;&#65533;]X#&#65533;&#65533;&#65533;y&#65533;&#65533;&#1688;&#5697;&#65533;&#1705;&#65533;c&#65533;&#65533;&#65533;&#1683;&#65533;&#65533;R&#65533;C&#65533;U&#649;z&#1451;&#65533;T&#65533;	&#65533;zs&#65533;-k&#65533;&#65533;h&#65533;\Y&#65533;&#65533;&#1453;&#65533;&#1703;G@&#65533;&#30382;&#65533;&#65533;&#65533;&#65533;:&#65533;&#65533;&#65533;&#65533;&#65533;Nt&#65533;6Y&#65533;'&#65533;65]:&#65533;w7&#65533;&#65533;:D&#65533;&#65533;&#65533;&#65533;&#65533;&#65533;hGD&#65533;&#65533;c&#65533;&#65533;&#65533;&#65533;&#65533;6&#65533;5[&#65533;&#65533;L&#65533;}*&#65533;1z`A&#65533;&#65533;&#65533;v&#65533;;&#65533;S&#65533;&#65533;&#1699;&#65533;&#65533;q&#65533;&#65533;&#65533;&#65533;&#65533;i&#65533;&#65533;&#65533;.nk&#1782;&#65533;7&#65533;@&#65533;&#65533;&&#65533;i&#65533;&#65533;&#65533;&#65533;[z!&#65533;&#65533;J&#3601;[&#65533;&#65533;&#65533;&#65533;z-0Y&#65533;&#65533;&#65533;&#65533;g&#65533;&#65533;&#65533;&#65533;&#65533;&#65533;&#65533;_&#65533;a&#65533;&#65533;&#65533;o"&#65533;}7Cx&#65533;X?&#1357;o{&#65533;.&#65533;;&#65533;&#65533;&#65533;s&#65533;&#65533;&#65533;&#65533;M`&#65533;6&#1790;&#65533;w&#65533;&#65533;;q&#65533;$&#65533;&#65533;&#65533;&#65533;&#65533;&#65533;&#65533;&#65533;z&#365;&#65533;:4&#65533;:&#65533;qBN&#65533;&#65533;!<&#65533;&#65533;V&#65533;&#65533;|&#65533;&#65533;X&#65533;&#65533;&#65533;);\|&#65533;c&#65533;&#65533;&#65533;[t9<z;<&#65533;=&#671;&#65533;&#65533;u=&#65533;&#65533;M&#65533;&#65533;Q&#729;&#65533;B&#65533;&#65533;&#65533;7&#65533;&#65533;Z&#65533;&#65533;&#635;&#65533;O&#65533;&#65533;&#65533;7&#65533;!&#65533;&#65533;[>w&#65533;&#65533;&#65533;&#605;\&#65533;?\&#681;&#65533;&#685;&#65533;&#65533;I<&#65533;&#65533;{&#65533;&#65533;&#65533;S[&#65533;&#65533;vHC:xy&#65533;L&#828;&#65533;&#65533;&#65533;av&#65533;}&#65533;w&#65533;&#65533;&#65533;&#65533;&#65533;%&#65533;&#65533;&#505;&#65533;&#65533;&#65533;&#65533;A|&#65533;&#65533;&#65533;dy&#65533;&#65533;&#65533;&#659;qO}&#65533;&#65533;&#65533;&#65533;S&#65533;&#65533;&#65533;u$&#65533;&#65533;&#65533;c|W&#284;&#65533;&#5140;&#65533;&#65533;&#65533;&#65533;6qca&#65533;&#65533;&#1490;&#65533;e&#65533;&#65533;&#65533;W&#65533;9&#65533;&#1251;<&#65533;&#65533;&#65533;'&#65533;&#65533;&#1399;&#65533;&#65533;8&#65533;O}&#65533;;&#65533;&#65533;[}q&#65533;9&#65533;}&#65533;f&#65533;9&#65533;A&#65533;2&#65533;u&#65533;R_&#1695;&#65533;&#65533;J&#65533;&#65533;&#65533;&#65533;:&#65533;&#1680;&#65533;&#65533;&#1553;&#65533;V&#65533;&#1933;{&#1625;&#65533;U&#65533;g&#65533;I&#65533;&#993;&#65533;&#65533;&#1542;&#65533;&#65533;&#1407;Wk}&#1443;&#65533;&#65533;!=&#65533;&#65533;6&#65533;&#65533;&#65533;&#65533;&#65533;&#65533;&#65533;&#65533;o2&#1553;&#1947;&#1657;&#65533;&#65533;&#65533;&#65533;&#1955;&#65533;&#1249;&#65533;&#65533;v&#65533;&#65533;&#65533;}&#65533;K>&#1707;&#65533;&#1659;&#65533;&#65533;&#65533;8Q=&#65533;&#65533;&#65533;&#1091;p&#65533;%&#65533;&#65533;g~&#65533;&#65533;&#65533;&#65533;ss&#1889;&#65533;&#1871;&#65533;&#65533;/>&#65533;)z&#65533;9>&#65533;&#65533;&#65533;&#65533;&#65533;=N4@&#65533;&#65533;&#65533;=&#65533;M&#65533;&#65533;S&#65533;W^&#65533;`&#65533;&#65533;Y*&#65533;Dl)&#65533;&#65533;^&#65533;o&#65533;&#65533;&#65533;&#65533;~&#65533;y&#65533;,&#65533;]'&#65533;~&#65533;7=&#1631;\&#65533;&#65533;&#65533;&#65533;k&#65533;&#65533;&#995;&#65533;&#37843;&#65533;&#65533;F&#65533;&#65533;&#65533;.&#1381;~&#65533;&#65533;x&#65533;&#1996;&#65533;&#65533;=&#65533;[<&#65533;&#65533;&#65533;&#65533;&#65533;%&#65533;`&#65533;&#65533;!&#65533;C[&#65533;&#65533;&#65533;vs&#65533;&#65533;&#65533;M|]7{&#65533;&#65533;&#65533;>&#65533;)z&#65533;&#65533;&#65533;&#65533;&#65533;&#65533;&#65533;6&#65533;&#65533;&#65533;Y&#65533;&#65533;&#65533;&#65533;&#65533;&#65533;&#65533;&#65533;&#65533;Q&#65533;&#65533;s8&#65533;&#65533;&#65533;iW&#65533;Ktm!?&#65533;%<%&#65533;&#65533;&#65533;~&#65533;&#65533;(&#65533;L&#65533;&#65533;&#65533;&#65533;~&#65533;C&#65533;&#65533;&#65533;&#65533;&#65533;>&#65533;&#835;&#65533;M&#65533;=&#65533;O&#65533;&#1966;&#65533;&#65533;&#65533;Y=&#65533;{m&#65533;&#65533;&#65533;&#65533;S{S&#65533;&#65533;&#65533;&#65533;&#65533;+&#65533;&#65533;3k&#65533;&#65533;+&#65533;O&#65533;*&#65533;3&#65533;&#761;&#65533;&#65533;_&#65533;O_=s&#65533;&#65533;&#65533;&#65533;&#65533;&#65533;?&#65533;e7&#65533;&#65533;X&#65533;v3&#65533;f&#65533;d&#65533;&#65533;&#65533;Rj&#65533;&#65533;&#65533;E&#65533;&#65533;&#65533;&#65533;&#923;_&#65533;&#65533;>&#65533;&#65533;\&#65533;y&#65533;w&#65533;D=P&#65533;o&#65533;&#65533;?&#65533;&#65533;&#65533;&#65533;&#65533;&#65533;&#65533;c_vc_&#65533;&#65533;&#65533;&#65533;&#65533;&#65533;\&#65533;&#65533;&#65533;&#65533;&#65533;%;&#65533;&#65533;FR&#65533;O&#65533;&#533;&#65533;&#65533;&#65533;&#65533;&#65533;&#65533;&#65533;&#65533;&#65533;&#65533;&#65533;M&#65533;&#65533;U&#65533;qB&#65533;&#65533;T}&#65533;&#65533;y&#65533;c&#65533;&#65533;_&#65533;c&#65533;&#65533;&#65533;&#65533;K&#65533;&#65533;&#65533;b&#65533;&#65533;x&#65533;&#65533;^&#65533;&#1630;c5]&#65533;&#65533;&#65533;&#65533;?&#65533;M&#65533;&#65533;yGE&#1164;.&#65533;&#65533;&#65533;&#65533;&#65533;&#65533;&#65533;;&#65533;&#65533;|&#65533;&#65533;&#65533;&#65533;&#2044;&#65533;;Tw&#65533;&#65533;\&#65533;&#65533;\&#65533;&#1918;&#65533;&#8126;&#65533;_0:&#65533;&#65533;L?&#65533;#&#65533;Pf&#65533;VV&#65533;&#65533;^vc&#65533;&#65533;?&#65533;_&#1725;&#65533;&#65533;&#65533;:&#65533;&#65533;&#65533;&#65533;&#863;&#65533;&#65533;;r&#1365;&#65533;&#65533;&#65533;&#65533;&#65533;&#65533;&#65533;Q&#65533;&#65533;^&#65533;&#65533;&#65533;I_&#65533;M?&#65533;&#65533;&#65533;&#65533;&#65533;)&#65533;&#65533;)&#65533;NP&#65533;z&#65533;&#65533;&#65533;?&#65533;&#65533;<&#65533;&#65533;;&#65533;&#65533;&#65533;&#65533;&#65533;&#65533;&#65533;&#65533;&#2044;#W]&#65533;:&#65533;G5&#65533;&#65533;?&#65533;o&#65533;c&#65533;&#65533;&#65533;&#65533;^&#65533;M?&#65533;&#65533;&#65533;xG&#65533;U&#65533;UP&#65533;dZ?&#65533;&#65533;&#1001;Uvc&#65533;c?&#65533;&#65533;;&#65533;&#65533;&#65533;&#65533;&#65533;&#65533;&#65533;&#65533;:&#65533;&#65533;&#65533;&#65533;&#65533;[)?r&#65533;Uo&#65533;&#65533;&#1543;}|&#65533;&#65533;&#65533;&#1638;C&#1074;&#65533;&#65533;&#65533;&#2014;&#65533;&#65533;&#65533;&#65533;^0C0&#65533;DE&#65533;&#65533;w&#65533;&#65533;]&#65533;&#415;&#65533;U=&#65533;&#65533;?&#65533;&#65533;&#65533;&#65533;y8&#65533;&#65533;&#65533;g&#65533;&#65533;E&#65533;&#65533;&#65533;&#65533;&#65533;2r&#65533;&#65533;&#65533;C&#65533;&#65533;:-&#65533;&#1638;&#65533;z&#65533;&#65533;U&#65533;&#65533;~&#65533;&#65533;?&#65533;C0&#65533;&#65533;CEX&#65533;z&#65533;&#65533;&#65533;Q^&#65533;&#65533;<&#65533;&#65533;&#65533;&#65533;Y&#65533;&#381;?&#65533;&#65533;;&#65533;&#65533;&#65533;&#65533;y&#65533;&#65533;y&#65533;&#65533;&#65533;&#65533;&#65533;K&#65533;&#65533;&#65533;&#65533;#&#65533;&#65533;&#65533;|&#65533;m&#65533;]&#65533;&#65533;&#65533;xM&#65533;&#65533;;&#65533;&#65533;&#65533;2&#65533;|&#65533;&#65533;&#65533;&#65533;&#65533;&#65533;&#65533;&#65533;TDE&#65533;S0T&#65533;&#65533;5:d&#65533;}&#381;<&#65533;[&#65533;&#65533;&#65533;&#65533;&#65533;&#65533;&#65533;&#65533;Y&#65533;u&#65533;5&#516073;&#65533;^&#65533;y&#65533;&#65533;y&#65533;&#65533;y8&#65533;e&#65533;'&#65533;&#65533;&#1823;T1&#1828;&#65533;]&#65533;w&#65533;#EF&#65533;&#1658;y1{&#65533;&#65533;&#65533;&#65533;y&#65533;wx&#65533;&#65533;CE&IE&I&#65533;&#59289;\&#65533;&#65533;&#511;{k?&#65533;c&#65533;&#65533;&#65533;&#1945;&#65533;39&#65533;&#65533;^&#65533;[&#65533;&#65533;y&#65533;&#65533;y8&#65533;yX&#65533;&#65533;n&#65533;&#65533;&&#65533;&#65533;+&#1032550;&#65533;"&#65533;L&#65533;&#734;?-=&#1522;g:&#1658;y&#1918;&#65533;&#65533;&#65533;&#65533;?@&#65533;oL0&I&#65533;&#65533;c&#65533;&#65533;)&#1301;S&#65533;\&#65533;U&#65533;Y&#65533;;&#65533;1&#65533;&#65533;]&#65533;U&#1914;3&#65533;&#65533;&#65533;&#65533;&#65533;U&#65533;&#65533;y&#65533;&#65533;&#65533;{&#65533;x&#65533;&#65533;M&#1620;&#65533;n&#65533;&#65533;?r&#65533;[&#65533;>5VM:&#65533;&#65533;_c&#65533;-&#65533;&#65533;x&#65533;&#65533;&#65533;1&#65533;&#65533;&#65533;&#65533;&#65533;&#65533;&#65533;&#65533;D0&I&#65533;&#65533;E&#65533;Xe{&#65533;S&#65533;\&#65533;&#65533;\v&#65533;&#65533;yX&#65533;&#65533;:&#65533;m7Z&#65533;&#65533;O&#65533;&#65533;&#65533;&#65533;&#65533;&#65533;&#65533;&#65533;&#65533;y&#65533;&#65533;y8&#65533;&#65533;&#65533;&#65533;y8&#65533;!&#65533;
&#65533;,&#65533;h&#65533;!(  # )  "  ""$#$*%&0%(,&('&)1(&+((')*,+,3./8.05.1801624;46@58>69@89>:<C<@F=?H>AH@AFADLDFPDHNEIQIKMJMTLNXMPUNQZPQVRT]TV`TX^UYbYZ^Y\d[^i]`f]ak_cp`bf`cmcfpehnejsfmxhlujnxlq{nt&#65533;pt~qv&#65533;rxty&#65533;v{&#65533;x|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559;&#65533;&#431;&#65533;&#560;&#65533;&#433;&#65533;&#65533;&#65533;&#65533;&#562;&#65533;&#436;&#65533;&#694;&#65533;&#1079;&#65533;&#888;&#65533;&#889;&#65533;&#377;&#65533;&#1082;&#65533;&#506;&#65533;&#1147;&#65533;&#571;&#65533;&#1020;&#65533;&#1149;&#65533;&#702;&#65533;&#1471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X&#65533;&#65533;&#65533;&#65533;*\&#560;&#65533;&#65533;F#J,4&#65533;&#65533;&#263;&#65533;i&#65533;&#305;&#65533;&#463;Cn)&#65533;$&#531;(K&#65533;&#306;&#65533;&#708;)c&#668;I&#65533;&#65533;&#859;7+
&#313;&#65533;'&#389;:"&#65533;I&#65533;"B&#65533;H&#65533;*&#65533;&#65533;4&#65533;S&#65533;P9E&#65533;&#65533;q&#65533;U&#65533;W&#65533;F2*4&#65533;G&#65533;`&#202;&#65533;J&#65533;&#65533;&#1442;F&#874;UK&#65533;&#65533;&#65533;p&#65533;&#1940;&#65533;3&#65533;&#1711;c&#65533;&#65533;&#65533;&#727;/Z&#65533;}&#65533;&#328;id&#65533;;;)^&#824;&#65533;&#65533;&#464;7F<&#65533;2b&#65533;X-m|&#65533;&#65533;&#65533;E&#65533;C&#65533;]&#65533;&#65533;&#1254;=[^&#890;&#65533;&#1969;*K|&#65533;sd&#65533;&#65533;v&#65533;&#827;&#65533;oM.w&#65533;&#65533;3&#65533;&&#65533;&#65533;&#65533;&#65533;&#65533;&#65533;IKw&#65533;&#65533;7N&#65533;&#65533;[g&#65533;&#924;&#65533;&#65533;&#65533;Pg/&#65533;'&#65533;&#65533;&#65533;&#65533;&#65533;s&#65533;&#65533;&#65533;&#65533;&#65533;&#65533;&#65533;_&#65533;O&#65533;}&#65533;&#65533;z&#65533;R&#65533;&#1023;?m&#65533;&#65533;}&#65533;&#65533;&#65533;&#65533;&&#65533;&#65533;&#65533;HW^&#65533;D&#644;&#65533;&#30208;&#65533;&#65533;&#1502;nb&#65533;ac2&#65533;&#1095;$&#65533;&#65533;&#1993;(V&#65533;&#65533;&#65533;&#65533;b&#65533;&#65533;(c&#65533;T&#65533;&#65533;"&#65533;&#65533;&#65533;&#65533;|;v&#65533;ab+Ib&#65533;0&#65533;&#65533;r&#65533;%&#65533;&#65533;'vgcm&#65533;=)&#65533;&#65533;T&#65533;&#65533;c1R&#65533;Y&#65533;\&#65533;&#65533;&#65533;X&#65533;&#547;&#65533;dNy&#65533;~B~&#65533;c&#65533;L"&#65533;f&#65533;k&#65533;&#65533;f&#65533;2F)c&#65533;x&#65533;'~&#65533;]y'&#65533;&#65533;f&#65533;{*&#65533;&#65533;&#65533;&#65533;&#65533;(&#65533;&#281;&#65533;Qt:)&#65533;&#65533;&#65533;Y&#65533;NJ:&#65533;&#65533;w&#65533;&#39392;^h&#65533;T[&#65533;&#65533;b&#65533;N&#65533;&#38426;&#65533;j&#65533;&#65533;&#65533;)"&#65533;&#65533;&#65533;Y&#65533;|&#65533;&#65533;&#48060;&#65533;&#65533;&#65533;&#65533;[j&#65533;&#65533;&#65533;y
&#65533;&#65533;&&#65533;&#65533;&#65533;6&#65533;&#65533;)a
mQ&#65533;&#65533;#R&#65533;Y-&#65533;&#65533;z&#65533;*&#65533;&#65533;&#65533;+n&#65533;&#65533;&#65533;*&#65533;&#65533;&#65533;&#65533;&#65533;&#65533;&#65533;&#65533;~&#65533;&#65533;&#65533;.o&#65533;&#334;b&#65533;&#65533;&#65533;o&#65533;&#65533;&#65533;&#65533;&#65533;,&#65533;&#65533;&#234;&#65533;&#65533;&#65533;&#65533;"&#65533;&#65533;&#65533;b&#65533;&#65533;&#65533;&#65533;&#65533;p&#247;:<&#65533;&#65533;&#65533;[o&#65533;&#65533;&#65533;&#65533;e&#65533; &#65533;"&#65533;&#65533;#&#65533;l2&#65533;K&#65533;&#65533;&#65533;&#65533;&#65533;]&#65533;&#65533;&&#65533;&#65533;&#65533;&#1138;&#65533;&#65533;&#65533;8&#65533;&#65533;&#65533;&#65533;3&#65533;Zq}<w&#65533;&#65533;&#65533;&#65533;&#65533;!}r&#65533;K?&#65533;&#65533;&#65533;O&#65533;&#65533;%&#65533;PG&#65533;&#65533;&#65533;]&#65533;&#65533;&#32426;r&#65533;={&#65533;&#65533;&#65533;_me&#65533;Pj&#65533;&#65533;&#65533;h&#65533;&#65533;J&#461;&#65533;&#65533;t[]&#65533;&#65533;x&#65533;&#65533;&#65533;-&#65533;&#65533;=&#65533;&#65533;&#65533;m&#65533;u&#65533;Q^&#65533;&#65533;&#65533;o&#65533;\6&#65533;&#65533;&#65533;=&#65533;&#65533;:#&#65533;*&#65533;o&#65533;m&#65533;&#65533;&#65533;&#65533;&#65533;&#65533;&#65533;l&#65533;&#65533;&#65533;&#65533;&#65533;j&#1767;&#65533; &#65533;j&#65533;&#65533;&#65533;&#28074;&#65533;&#65533;:&#1250;&#814;4&#65533;d&#65533;&#65533;w&#65533;SN;&#65533;&#65533;g.|&#65533;&#1742;&#65533;&#65533;4&#65533;<&#65533;"7&#65533;<&#65533;xY:'&#1018;&#1151;&#1229;&#65533;&#65533;&#65533;umz&#65533;&#65533;&#65533;&#65533;&#65533;&#65533;&#65533;&#65533;&#65533;&#65533;&#65533;&#65533;I>`2&#65533;&#65533;&#679;&#65533;>&#65533;S[o&#65533;&#65533;/?&#65533;&#65533;&#65533;N&#65303;&#65533;&#65533;&#65533;&#65533;%@&#65533;&#65533;&#65533;r&#65533;&#65533;&#65533;&#1566;7&#65533;D&#65533;l&#65533;_R&#65533;&#65533;&#65533;&#191;
6&#65533;"&#224;&#65533;6&#569;Wx&#65533;&#65533; \GH&#65533;Z&#65533;&#65533;#S&#65533;&#65533;&#65533;5&#376;o]&#65533;+&#65533;&#65533;&#65533;&#65533;@&#173;&#65533;&#65533;!!&#65533;:Y&#65533;E;Da&#65533;5&#65533;&#65533;"&#65533;&#65533;&#65533;FL&#65533;Sx<&#65533;&#65533;O&#65533;&#65533;&#65533;V
&#65533;d&#65533;{&#65533;vG&#65533;&#65533;&#65533;&#65533;&#65533;b&#65533;&#65533;p&#65533;&#65533;2&#65533;&#65533;o&#243;&#65533;&#65533;g>j&#65533;&#65533;J&#65533;c&#65533;?$&#65533;Qx&#803;&#65533;&#65533;>&#65533;,&#65533;&#65533;&#65533;I&#530;&#65533;&#65533;~BaGg&#65533;&#65533;W4d&#65533;&#65533;&#881;&#65533;|kd&#65533;&#65533;&#65533;&#65533;;&#65533;&#65533;e(&#65533;XBRR~h\&#65533;{&#65533;v&#65533;J&#65533;&#65533;yE&#65533;$&#65533;&#65533;&#65533;&#65533;&#65533;\&#65533;&#65533;&#65533;xK&#177;&#65533;v&#65533;&#1310;&#65533;(&#65533;JQ&#65533;&#65533;&#1827;2O&#65533;&#65533;f&#65533;&#65533;&#65533;_&#65533;&#65533;&#65533;jZ&#65533;#${FJZz"DW&#65533;7r&#65533;+J&#65533;&#65533;1&#65533;&#65533;&#65533;&#65533;&#1241;&#65533;&#65533;&#65533;&#65533;9<VD&#65533;g&#65533;&#65533;|&#65533;s&#65533;&#65533;&#65533;f@&#65533;&#65533;&#65533;P&#65533;}g&#1334;&#65533;&#65533;
b&#65533;n&#65533;&#802;<5w&#65533;4&#65533;&#65533;[&#65533;O@'&#65533;&#910;*&#65533;&#65533; EhHEJRBF&#1284;=(2&#65533;	O&#65533;"&#65533;&#65533;0&#65533;"&#65533;^&#65533;&#977;&#65533;&#65533;&#65533;&#65533;&#65533;&#65533;i&#1130;&#65533;&#65533;W-\LFJ3&#1186;&#65533;&#1320;&#65533;&#65533;cR&#65533;&#65533;&#1318;6&#65533;($Mi	&#65533;z&#1322;:&#65533;&#65533;xdQZO&#65533;^&#65533;&#65533;3m&#65533;B&#65533;&#65533;&#1246;
&#65533;&#65533;B+&#65533;NCU&#65533;&#65533;U&#65533;&#65533;&#65533;&#65533;\&#65533;&#65533;&#1338;&#65533;&#1385;&#65533;&#811;=&#65533;&#65533;V&#65533;r&#65533;&#65533;
&#65533;jH&#65533;Z&#65533;g&#65533;p&#65533;M&#65533;gL;&#65533;&#65533;%&#65533;0&#65533;&#65533;2&#65533;d&#65533;&#65533;&#373;&#65533;&#65533;X&#65533;[&#65533;9&#65533;&#65533;v&#1454;t&#65533;l.FK&#65533;&#65533;&#65533;&#65533;&#65533;fm*X&#65533;np&#65533;&#1895;:i
&#1370;&#65533;&#65533;&#65533;&#65533;&#65533;&#65533;b&#65533;9R&#65533;&#65533;q&#65533;5&#65533;D4TG`&#65533;&#65533;&#65533;hA*&#65533;&#65533;:W&#65533;&#1021;&#65533;iq&#65533;\&#1390;&#65533;&#65533;{&#65533;gj&#65533;&#65533;&#65533;&#65533;z&#1530;&#65533;ocKX&#65533;Zq&#65533;*m&#65533;y%	&#65533;[&#65533;&#65533;&#65533;&#65533;q#R&#65533;*&#65533;&#65533;&#65533;t&#65533;&#65533;&#65533;&#65533;&#65533;&#65533;&#65533;E&#65533;}&#65533;H&#65533;R7&#65533;&#65533;M&#65533;&#65533;&#65533;&#65533;&#1780;&#65533;&#65533;M&#65533;&#65533;&#65533;&#65533;&#65533;&#65533;&#65533;&#65533;&#65533;G&#65533;i#&#65533;&#65533;%&#65533;}&#65533;&#65533;_&#65533;&#65533;&#65533;(N1tM\W&#65533;&#65533;&#65533;&#65533;0&#931;^&#65533;[&#65533;&#65533;&#65533;7&#65533;&#65533;<c&#65533;&#65533;&#65533;&#65533;&#65533;l&#65533;&#65533;K&#65533;&#65533;&#65533;&#65533;&#65533;1&#65533;&#65533;dt!&#65533;&#65533;&#65533;&#65533;X&#65533;&#65533;&#264;yAe&#504;&#65533;X&#65533;&#65533;&#65533;&#65533;&#65533;\&#65533;&#65533;&#65533;EsSS&#65533;&#65533;!&#65533;&#65533;&#65533;%U,&#65533;&#65533;&#65533;&#1937;!&#65533;&#65533;&#255;&#65533;E&#65533;c&#65533;@&#65533;9&#360;&#65533;&#65533;&#65533;&#65533;e>&#65533;&#65533;&#65533;W&#65533;&#65533;-&#65533;BZ&#65533;>&#27554;&#65533;|&#65533;&#65533;v&#65533;&#65533;&#65533;&#65533;4&#65533;?&#65533;.&#65533;&#65533;&#65533;&#1895;#&#65533;r&#65533;@&#65533;&#65533;}&#65533;&#65533;G}&#65533;+&#65533;Z&#65533;{&#65533;r&#65533;&#65533;Y&#65533;3&#65533;u&#809;&#65533;&#65533;g]cz&#65533;w&#405;L4qm&#65533;u5&#65533;&#520; :&#65533;&#65533;|&#65533;&#960;&&#65533;&#65533;&#65533;[`,&#65533;&#65533;&#1607;>5&#65533;e&#65533;TO&#65533;&#1718;&#65533;m%I9&#65533;&#65533;&#65533;nD&#65533;&#65533;&#65533;1C_&#65533;b&#65533;&#65533;.&#65533;&#65533;&#65533;&#65533;&#65533;eK&#65533;&#65533;&#65533;&#65533;v&#65533;&#65533;m&#65533;V&#65533;&#65533;&#65533;o&#65533;&#65533;&#65533;&#1051;&#65533;oD&#65533;&#65533;$&#65533;-&#65533;&#65533;&#65533;&#65533;"^1&#65533;&#1405;&#65533;&#65533;&#65533;&#65533;}&#65533;&#65533;Q&#65533;`&#65533;K&#65533;&#65533;&#503;&#431;&#65533;`
&#65533;&#1187;f&#65533;&#65533;8&#65533;&#65533;&#65533;la&#65533;(&#65533;&#65533;/~W&#65533;G;&#65533;&#65533;0&#65533;&#65533;&#65533;&#65533;&#65533;&#1165;&#65533;|&#65533;&#65533;n&#65533;&#65533;mo&#65533;s4&#65533;&#65533;d&#65533;&#65533;c&#65533;J&#65533;&#65533;&#65533;&#65533;&#65533;&#65533;=W&#65533;tV&#65533;;&#65533;&#49081;&#65533;->u&#65533;K&#65533;&#65533;&#65533;'&#65533;snu&#65533;W&#65533;&#65533;6^&#65533;&#65533;&#65533;&#271;&#65533;=&#65533;)&#65533;&#1479;u&#65533;d&#65533;&#946;}:&#65533;>w&#65533;&#65533;&#65533;&#65533;&#65533;&#65533;{&#1405;&#65533;u&#65533;S&#65533;&#65533;=oqn&#65533;&#65533;&#65533;&#65533;X&#65533;2&#65533;?&#65533;&#65533;&#939;:1&#65533;tb^JDC&#65533;w&#1220;~K&#65533;&#65533;O&#65533;&#65533;w&#65533;&#65533;Em&#1771;&#65533;=&#65533;ow&#65533;&#65533;Y&#1910;"&#65533;&#65533;zvY&#65533;&#65533;&#65533;<&#65533;@&#65533;&#65533;M1[&#65533;&#65533;&#65533;&#1539;&#65533;K&#65533;y&#65533;&#65533;&#65533;&#65533;O~&#65533;a&#65533;&#65533;&#65533;<&#65533;&#751;7&#65533;'&#65533;&#65533;&#65533;~&#65533;`?=&#65533;-d&#1938;&#1903;&#65533;/"&#65533;K&#65533;pa&#65533;&#65533;&#65533;&#65533;&#65533;T=&#65533;&#65533;&#65533;W~&#65533;&#65533;&#65533;&#65533;Xn&#65533;&#65533;&#1567;&#65533;&#619;x &#65533;&#65533;&#65533;&#65533;wn&#65533;&#65533;wb^&#65533;&#65533;q&#65533;$d7Q&#65533;v&#65533;Q~&#65533;&#65533;&#65533;\&#65533; |&#65533;&#65533;{&#65533;&#65533;&#65533;Z&#385;&#65533;&#65533; &#65533;|&#65533;&#65533;|@&#65533;sq&#65533;!8&#65533;&#65533;D&#65533;	xt&#65533;&#65533;}Hm&#65533;&#65533;W&#65533;gy&#65533;g&#65533;%&#65533;~r &#65533;@`&#65533;gE&#65533;/6&#65533;&#65533;&#65533;Jx&#65533;|zWS&#65533;&#65533;xP8x&#65533;&#65533;xH(m&#65533;w&#65533;&#65533;&#65533; uRhPg&#65533;&#65533;&#65533;&#65533;O'x<&#1414;tM&#387;&#65533;&#65533;i&#65533;R&#65533;k&#65533;&#65533;&#65533;&#65533;r&#65533;tX&#65533;Icw&#65533;&#65533;zX&#65533;&#65533;\&#65533;cY(q.&#65533;]&#65533;*(&#65533;.&#65533;G/M&#65533;E&#65533;&#65533;d&#65533;P=&#65533;	 &=&#65533;r	s&#65533;&#65533;h&#65533;&#65533;&#65533;&#65533;
&#65533;n&#65533;w&#65533;&#65533;hwB&#65533;&#65533;H&#65533;Z&#65533;e&#65533;h&#65533;&#65533;&#65533;[D&#65533;&#65533;&#65533;`H7&#65533;t&#65533; &#65533;j0&#65533;0&#65533;&#65533;y&#65533;P
&#65533;Y&#65533;&#521;&#552;b&#65533;&#65533;&#65533;&#65533;u&#1013;z"(&#65533;&#65533;&#65533;&#65533;&#1548; &#65533;bT6}Pz&#65533;&#65533;H&#65533;&#65533;&#65533;asR%&#65533;&#65533;~&#65533;&#65533;&#65533;&#65533;oX&#65533;&#65533;+&#65533;g&#472;&#65533;&#65533;X&#65533;&#65533;f&#65533;&#65533;&#65533;M&#65533;&#65533;&#65533;&#65533;z&#1384;uz&#65533;x&#65533;&#1549;XXspEf^&#65533;bH&#65533;Z&#65533;&#65533;{t&#65533;&#65533;&#65533;&#65533;h}&#128;	f&#65533;&#368;&#65533;k&#65533;He&#65533;b&#65533;h&#65533;$yw&#65533;&#527; &#65533;&#65533;&#65533;6&#65533;~Ww%wU&#65533;&#65533;]&#65533;Q&#65533;&#65533;V&#65533;&#65533;$&#65533;9&#65533;&#65533;n&#65533;O{0@&#65533;&#65533;!gs&#65533;!Y&#65533;Hyb}&#65533;&#65533;'&#1620;C&#65533;&#65533;*&#1612;&#65533;H&#65533;\(c&#65533;E&#65533;yd&#65533;X&#65533;&#65533;!&#65533;&#65533;&#65533;&#65533;y&#65533;;Y&#65533;=&#65533;g&#65533;&#65533;a &#65533;2pv&#65533;&#65533;&#65533;L9jN	&#65533;+&#65533;&#65533;WZsY&#65533;&#65533;&#65533;&#65533;&#65533;&#525;&#65533;&#65533;&#65533;&#65533;&#65533;k&#65533;.:"S&#65533;&#65533;&&#65533;&#65533;&#65533;bY&#65533;f&#595;l&#65533;wz0k	&#65533;o9&#65533;&#65533;&#577;&#65533;&#65533;&#65533;&#65533;9wv&#65533;&#65533;Z&#65533;OFx&#65533;&#65533;&#65533;t&#1609;&#65533;&#65533;U6&#65533;&#65533;&#65533;S&#65533;7-C&#65533;&#65533;&#65533;&#29211;&#65533;&#65533;&#65533;&#65533;|&#65533;w&#65533;&#65533;)&#65533;&#281;&#65533;i&#65533;&#65533;&#65533;&#65533;d&#65533;&#1628;&#65533;&#65533;&#65533;&#65533;	u{&#65533;&#65533;&#65533;7&#65533;&#65533;y&#65533;&#65533;&#65533;-)si&#65533;&#65533;&#65533;0&#65533;&#65533;a9&#1627;&#65533;9&#65533;&#34398;&#65533;&#65533;&#65533;9&#65533;&#65533;&#65533;&#65533;&#65533;T&#65533;&#65533;YA&#604;&#65533;Y&#65533;&#65533;i&#65533;&#65533;)&#65533;&#65533;&#602;&#65533;&#65533;:&#65533;%&#65533;&#65533;\w&#65533;sq&#65533;&#65533;&#65533;&#48734;&#65533;&#1632;&#65533;)&#65533;dI&#65533;Z&#65533;&#65533;&#65533;&#63073;i&#65533;&#65533;d&#65533;s`&#65533;Qp&#65533;&#65533;~)&#65533;@h&#65533;'&#65533;(&#65533;&#65533;F&#1634;&#65533;I&#65533;0&#65533;z)&#65533;&#65533;&#65533;Q&#65533;h&#65533;&#65533;i&#65533;&#65533;~0&#65533;j&#65533;?z&#65533;&#65533;8&#65533;&#65533;Y&#65533;Fj&#65533;&#65533;&#65533;g&#1057;&#65533;ipK&#482;&#65533;&#65533;&#65533;)&#65533;.*&#65533;Tz&#65533;X*&#65533;&#65533;:&#65533;U\&#411;A&#65533;&#65533;>&#65533;&#65533;Dz&#65533;&#65533;YeI&#65533;ej&#65533;lJn
p&#65533;&#65533;m0&#65533;tj&#65533;z&#65533;g0x&#65533;]&#65533;f&#65533;&#65533;7&#65533;&#65533;9&#65533;~:&#65533;&#65533;:&#65533;S*&#65533;&#65533;z&#65533;Y&#65533;&#65533;L&#65533;&#65533;&#65533;k&#65533;&#65533;&#65533;m*&#65533;hj&#65533;&#65533;&#65533;&#65533;&#659;q&#65533;&#65533;&#65533;*&#65533;u&#65533;&#65533;xZ&#65533;&#65533;&#65533;k&#65533;&#65533;G&#65533;&#65533;&#1706;&#65533;&#43657;J&#65533;&#65533;&#42572;:&#65533;&#65533;z&#65533;&#65533;Z&#65533;&#65533;&#65533;&#65533;&#65533;&#65533;&#65533;C&#65533;&#65533;z0&#65533;;&#65533;&#65533;h&#65533;&#65533;&#65533;Jk
&#65533;&#65533;&#65533;&#65533;I&#65533;u&#65533;l0&#65533;x&#65533;&#65533;&#65533;&#65533;&#65533;*e&#65533;&#65533;a&#65533;}j&#65533;&#65533;&#65533;&#65533;:&#65533;&#65533;&#65533;&#65533;Z&#65533;&#36523; y&#65533;&#65533;*&#65533;&#65533;&#42814;&#65533;+2!&#65533;&#65533;9&#65533;&#65533;J&#65533;&#65533;j&#42089;&#65533;&#65533;&#65533;s&#65533;&#65533;&#65533;&#65533;&#1775;{&#65533;&#65533;*&#65533;
&#65533;&#65533;&#65533;&#1712;&#1626;&#65533;q&#65533;&#65533;&#65533;&#686;;&#65533;{&#65533;&#65533;*&#65533;%&#65533;&#65533;&#65533;&#65533;&#65533;8&#65533;&#65533;ev&#65533;&#65533;&#65533;AZ&#65533;&#65533;z&#65533;:&#65533;&#65533;&#65533;&#1714;[&#65533;/&#65533;	&#65533;&#65533;&#65533;Z&#65533;&#65533;&#65533;&#65533;&#65533;d&#753;<&#1779;>&#65533;&#65533;@&#65533;k&#65533;Ck&#65533;&#65533;j/!&#65533;:&#65533;&#65533;&#65533;*&#65533;*&#1772;D*&#65533;.;&#65533;R&#65533;&#65533;J&#65533;4k&#65533;7&#65533;&#65533;\&#65533;;+&#65533;`&#65533;b{&#65533;&#65533;8&#65533;E&#65533;h&#65533;&#65533;G;&#65533;$&#65533;&#65533;EZN&#65533;&#65533;o0X[&#65533;v{&#65533;YK&#65533;Z&#65533;&#65533;|&#757;&#65533;&#65533;Y_k&#65533;&#65533;;&#65533;&#65533;&#65533;&#65533;&#65533;g&#65533;&#65533;G&#65533;&#65533;&#65533;&#608;&#65533;&#65533;&#65533;&#65533;&#65533;iz&#65533;)[&#65533;&#65533;&#65533;0&#65533;&#65533;x&#65533;&#65533;&#65533;&#65533;&#65533;z&#65533;&#65533;}&#65533;\KNz&#65533;?&#65533;&#65533;&#65533;&#65533;Y;&#65533;&#65533;&#65533;&#65533;&#65533;&#65533;&#65533;&#65533;&#65533;&#65533;&#65533;+&#65533;[e&#65533;&#65533;&#65533;&#65533;&#65533;&#65533;j&#65533;M{&#65533;t&#65533;&#65533;&#65533;&#65533;&#65533;&#65533;&#1785;&#65533;&#65533;tJ&#65533;&#65533;j&#65533;&#65533;+&#65533;&#1578;&#65533;&#65533;&#65533;&#65533;&#65533;
&#65533;&#65533;&#762;E&#570;&#65533;E&#65533;&#65533;NJ&#65533;&#65533;&#65533;&#65533;&#65533;&#65533;&#65533;&#65533;b&#65533;&#65533;&#65533;&#65533;G&#65533;&#65533;&#65533;&#65533;+&#65533;8&#65533;&#65533;&#65533;J]&#65533;&#65533;{D!&#65533;&#65533;&#65533;&#65533;&#65533;&#65533;&#65533;&#251;&#65533;&#65533;;&#65533;j&#65533;qz&#65533;&#65533;&#65533;&#828;&#65533;{&#65533;&#65533;Z&#65533;&#65533;+&#65533;&#65533;K&#65533;&#65533;&#48815;+&#65533;N&#65533;&#65533;	&#65533;|&#65533;&#65533;&#65533;&#65533;&#65533;&#65533;&#65533; &#747;&#65533;&#65533;&#65533;n&#1464;&#65533;+&#65533;&#65533;	&#65533;&#65533;*&#65533;nz&#65533;&#65533;k&#65533;&#65533;&#65533;&#65533;&#65533;&#65533;&#65533;+&#65533;&#1498;&#65533;0L&#65533;&#1825;8&#65533;&#65533;&#65533;&#65533;b&#65533;&#65533;l&#65533;?&#65533;B&#65533;)&#65533;&#65533;y&#65533;&#65533;&#65533;&#65533;D&#65533;&#65533;N&#1831;h&#1149;e&#65533;&#65533;&#65533;&#65533;&#65533;&#65533;{&#65533;&#65533;+&#65533;$|&#65533;%\&#65533;&#65533;jR&#65533;&#65533;b&#1855;1\&#65533;vZ&#65533;-|&#65533;&#955;&#65533;<|&#65533;Q&#65533;&#65533;O&#65533;&#65533;q<&#65533;K&&#65533;J&#65533;!t&#65533;&#65533;s&#65533;&#65533;&#65533;&#65533;&#65533;&#1147;&#65533;V|&#65533;&#65533;&#65533;<&#65533;&#65533;\,&#65533;&#65533;&#65533;&#65533;&#65533;a&#787;;&#65533;&#65533;I/&#65533;&#65533;[&#65533;v&#65533;&#65533;&#65533;|&#65533;j&#65533;i&#65533;&#609;&#65533;&#65533;&#65533;&#65533;&#65533;&#65533;&#1681;r&#65533;&#485;l&#680;|&#292;\&#65533;Ll&#65533;`&#65533;&#65533;y&#65533;p&#65533;&#65533;&#65533;&#65533;&#65533;C<&#65533;BKe!&#65533;&#328;&#65533;&#65533;l&#65533;&#65533;+&#65533;&#65533;s;&#65533;&#65533;*&#65533;&#412;&#606;&#65533;&#65533;&#65533;&#65533;&#608;L&#876;&#65533;E&#65533;&#65533;<&#65533;}&#65533;&#65533;&#65533;&#65533;&#65533;l&#65533;e&#65533;:[&#65533;Ti&#312;&#65533;&#65533;&#65533;&#65533;&#696;LZ&#65533;\&#65533;i&#44300;,&#65533;s&#65533;&#65533;&#65533;K&#65533;&#252;&#65533;z&#65533;0&#65533;&#65533;&#65533;|&#65533;&#65533;<&#65533;:&#65533;&#65533;&#65533;&#65533;vLG&#65533;&#1065;&#65533;&#65533;&#65533;\&#65533;M&#65533;zbu&#65533;&#65533;T,&#65533;L&#65533;&#1868;&#65533;P&#65533;&#65533;9H&#65533;&#65533;{&#65533;&#65533;&#65533;&#380;&#65533;&#65533;&#65533;&#65533;V&#65533;&#65533;	&#988;<&#65533;&#65533;X&#65533;&#65533;l&#65533;h&#65533;&#65533;&#65533;&#65533;9&#65533;&#65533;)&#65533;m&#65533;'&#65533;4&#65533;]&#65533;O|&#65533;8&#65533;&#65533;:&#65533;t~&#65533;&#65533;S&#65533;&#65533;&#65533;&#65533;&#1068;&#65533;P&#65533;rl&#65533;}&#65533;&#65533;&#65533;}&#65533;&#65533;&#65533;&#65533;&#65533;&#65533;&#65533;R&#65533;&#65533;&#65533;&#65533;&#65533;&#65533;,&#65533;"=&#65533;'&#65533;&#65533;\&#65533;&#65533;&#65533;&#65533;&#65533;&#65533;&#65533;b=&#65533;&#65533;v;}&#65533;h]&#65533;Wb&#65533;i&#65533;&#65533;&#65533;|&#65533;x\&#1457;&#65533;&#868;<&#65533;&#65533;K&#65533;Im&#65533;J&#65533;&#65533;&#65533;K&#65533;~&#65533;j
&#65533;_&#65533;&#65533; -&#65533;&#65533;&#65533;%&#65533;&#1354;}&#65533;&#65533;&#65533;&#65533;-&#65533;b&#65533;c&#65533;Q&#65533;&#65533;&#65533;&#65533;&#65533;&#65533;&#65533;f&#65533;&#65533;p&#65533;&#65533;&#65533;L&#65533;&#65533;&#65533;&#65533;v&#65533;&#65533;x&#65533;&#65533;&#65533;l&#65533;!|&#520;,&#65533;&#167;&#65533;j&#65533;&#1093;&#65533;&#1394;&#65533;&#1588;]&#65533;&#65533;&#65533;&#1552;=&#1658;&#65533;&#1635;&#65533;&#65533;&#65533;&#65533;&#65533;&#65533;&#65533;&#65533;|&#1469;&#65533;&#1247;}&#65533;&#65533;&#1873;&#65533;&#65533;&#733;i&#365;&#65533;8&#65533;&#65533;|&#65533;&#65533;N&#65533;&#65533;=&#65533;S&#65533;&#65533;&#65533;&#65533;&#65533;)]&#65533;&#65533;&#65533;&#65533;&#65533;&#65533;|&#65533;&#65533;z&#65533;0]&#1937;&#65533;&#65533;2&#65533;#&#65533;&#65533;&#65533;;&#65533;&#1430;m&#65533;&#65533;&#65533;&#65533;i&#445;v&#65533;&#65533;&#1752;&#65533;&#65533;62L&#65533;&#1668;&#65533;&#65533;n0&#65533;&#65533;&#65533;&#65533;&#65533;M&#65533;&#65533;&#65533;&#65533;&#65533;m&#65533;&#65533;&#65533;&#1634;M&#65533;<&#65533;&#1470;&#65533;&#65533;&#65533;-&#65533;&#65533;&#65533;&#65533;&#65533;&#65533;&#65533;&#65533;&#65533;&#1830;&#65533;r&#65533;&#65533;/&#65533;q&#65533;&#65533;~&#65533;&#1713;&#65533;&~&#65533;&#65533;&#65533;^&#65533;,&#65533;&#65533;j&#65533;&#1594;&#65533;}&#65533;]@&#65533;5&#65533;&#65533;&#65533;&#65533;&#65533;&#65533;&#65533;&#65533;&#65533;9&#65533;&#65533;&#65533;m&#65533;&#65533;X&#1691;&#65533;&#65533;r&#65533;F]"&#65533; &#65533;&#65533;&#1493;K&#65533;Z&#65533;&#65533;)>&#65533;-n&#65533;&#65533;|&#65533;Z~&#65533;&#65533;&#65533;6~&#65533;<&#65533;&#65533;:.bb^&#65533;&#65533;&#65533;&#65533;&#65533;&#65533;&#65533;&#65533;f~&#65533;O&#65533;&#65533;m&#65533;!&#65533;&#65533;,&#65533;&#65533;&#65533;&#65533;&#65533;&#65533;\&#65533;i&#65533;&#65533;&#65533;/&#65533;&#65533;[&#65533;&#65533;]&#65533;&#65533;_^&#65533;&#65533;+&#65533;c&#65533;&#65533;&#65533;n&#65533;&#317;vN&#65533;>&#65533;m&#65533;&#65533;n&#65533;&#65533;M%&#65533;&#65533;s&#65533;&#65533;d&#65533;&#65533;|&#65533;&#65533;J&#1921;.&#65533;&#65533;&#8398;&#65533;3&#65533;&#65533;6&#65533;&#65533;&#65533;&#65533;&#65533;&#65533;>&#65533;&#65533;&#65533;\&#65533;r=&#65533;=&#65533;~&#65533;I&#65533;?&#65533;&#65533;&#65533;&#65533;R&#65533;&#1887;&#65533;&#65533;:&#65533;&#65533;~&#65533;&#65533;N&#65533;&#590;&#41390;&#65533;`&#65533;&#1389;&#65533;&#65533;>&#65533;i=&#65533;gN&#65533;v&#65533;&#65533;b&#65533;^&#65533;I&#65533;s&#65533;G&#65533;E&#1871;Y&#1884;&#65533;n&#65533;&#65533;&#65533;&#65533;&#65533;&#65533;&#65533;&#65533;&#65533;&#65533;1&#65533;&#65533;&#65533;&#65533;&#65533;&#65533;&#65533;?^&#65533;N&#65533;&#65533;&#65533;=&#65533;&#349;&#65533;u&#65533;&#65533;&#65533;n&#65533;F&#65533;qN&#65533;&#1405;&#65533;@z&#65533;,<&#65533;&#65533;+&#630;&#65533;&#65533;&#65533;&#65533;&#65533;N&#65533;&#65533;&#65533;&#65533;&#65533;n&#65533;_n&#65533;&#65533;&#65533;&#65533;&#65533;&#65533;&#65533;&#65533;&#65533;&#1333;&#65533;&#65533;y&#65533;&#65533;&#65533;#"N&#65533;&#65533;0&#65533;&#65533;&#65533;J&#65533;^&#65533;E&#65533;&#65533;&#65533;&#65533;&#65533;&#65533;M&#65533;O&#65533;&#65533;&#65533;&#65533;&#65533;"&#65533;&#65533;F&#65533;&#65533;e&#65533;&#65533;&#1566;&#65533;&#65533;M&#65533;&#65533;&#65533;>&#65533;&#65533;&#65533;&#65533;&#65533;*&#65533;3&#65533;&#1883;&#65533;Y>&#65533;~&#65533;&#65533;\&#65533;&#65533;&#65533;&#65533;&#1191;&#65533;&#65533;`&#65533;_&#65533;&#65533;O&#65533;&#65533;7=&#65533;D~&#65533;&#65533;l&#65533;kO&#65533;,&#65533;|&#65533;,&#65533;a&#65533;6&#65533;~&#65533;&#65533;WW_&#29708;&#1163;&#65533;&#65533;|&#65533;a/&#65533;_&#65533;&#65533;^&#65533;&#65533;2&#65533;&#65533;h&#65533;n/&#65533;&#65533;&#65533;l&#65533;&#65533;&#65533;&#65533;v&#65533;&#65533;&#65533;&#65533;&#65533;&#65533;&#65533;&#65533;S&#65533;&#65533;}&#65533;&#1510;&#65533;&#65533;&#65533;&#65533;O&#65533;&#65533;&#65533;[&#65533;<&#65533;&#65533;e&#65533;&#975;=&#65533;1&#65533;&#65533;&#65533;&#65533;N|&#65533;o&#65533;&#65533;&#65533;&#65533;&#277;&#65533;&#65533;O&#65533;&#65533;x&#65533;&#65533;_Z&#65533;&#65533;&#65533;&#65533;&#65533;&#65533;&#65533;O&#65533;4&#65533;&#65533;;&#65533;&#65533;&#65533;&#65533;&#65533;&#65533;&#65533;&#1208;?&#1613;&#65533;&#65533;&#65533;&#65533;&#373;&#65533;&#65533;&#65533;&#65533;&#65533;?&#65533;$&#65533;&#65533;&#65533;/&#65533;A&#65533;&#65533;R&#65533;&#65533;&#65533;*&#65533;&#65533;&#65533;&#65533;_&#65533;&#65533;&#65533;&#65533;&#65533;&#65533;&#65533;&#65533;&#65533;&#65533;d$(&#65533;&#65533;A&#65533;	.d&#65533;p&#65533;2%F&#65533;(p1&#65533;/n&#18993;&#65533;G&#65533;!E&#65533;$Y&#65533;$&#65533;b&#65533;T&#65533;d&#65533;&#65533;&#65533;K&#65533;/S&#420;Y&#65533;e.Y&#65533;L&#65533;&#65533;&#65533;hP &#65533;|&#65533;&#65533;&#1255;h&#65533;b{&#65533;%Mz&#65533;i&#65533;Q&#65533;H&#65533;:&#65533;&#65533;U&#65533;o&#65533;n&#65533;&#678;&#65533;W7`&#1228;UC&#65533;l&#65533;bg'&#65533;5&#65533;&#65533;&#65533;&#1780;g&#65533;&#65533;]Z&#65533;.B&#65533;y&#65533;&#65533;&#65533;&#65533;&#65533;&#65533;&#65533;&#65533;&&#65533;&#65533;&#65533;&#65533;'/f&#65533;&#65533;qH&#65533;&#65533;#&#1764;&#65533;r&#65533;&#65533;&#65533;1&#65533;
&#65533;L9gON&#65533;&#65533;j&#65533;&#65533;&#65533;&#1257;&#65533;&#65533;f&#65533;&#65533;u&#1519;&#65533;&#370;%&#65533;&#65533;&#65533;&#65533;&#65533;&#65533;#J.c{&#65533;_&#65533;&#65533;<&#65533;8&#65533;&#134;/&#65533;&#65533;&#65533;s&#65533;&#1089;QN&#65533;y&#65533;d&#65533;&#1269;o&#65533;Ns&#65533;e&#65533;&#65533;k&#65533;&#65533;&#65533;&#65533;&#65533;&#1194;&#65533;&#330;&#65533;&#65533;{<&#65533;[&#65533;&#65533;V&#65533;}&#65533;&#65533;&#65533;&#65533;&#65533;9r&#65533;p&#65533;&#65533;&#65533;&#65533;o/&#65533;&#65533;;&#379;&#65533;&#65533;&#65533;.r3&#65533;"&#65533;&#1061;&#51755;&#65533;&#65533;v&#65533;&#65533;[oD&#65533;J&#65533;&#65533;>&#65533;m?&#65533;&#65533;$pF&#65533;&#65533;&#65533;&#65533;d&#65533;q&#65533;&#65533;2$&#65533;A&#65533;&#65533;&#65533;B&#65533;&#65533;H$&#65533;TB\P&#65533;&#65533;&#65533;&#65533;&#65533;&#65533;D&#65533;^3&#65533;&#65533;WT&#65533;E&#65533;&#65533;oG0k&#65533;qL1&#65533;.&#65533;&#65533;I&#65533;a&&#65533;&#65533;%&#65533;sN:&#65533;&#65533;&#65533;&#65533;'&#65533;&#65533;&#65533;J&#65533;&#65533;&#65533;&#680;&#65533;&#65533;OP.&#65533;-FC&#65533;,&#65533;&#65533;&#65533;&#65533;e&#65533;F&#65533;N&#65533;&#65533;:J3&#65533;s&#65533;M5u&#65533;<&#65533;D4&#65533;O,&#65533;,UK&#65533;P-&#65533;K&#65533;r&#65533;&#65533;&#65533;G&#65533;+&VZ&#65533;|&#65533;Q/&#65533;&#65533;&#1330;#[&#65533;u&#65533;N&#65533;&#1560;@&#65533;rO&#65533;&#65533;4u&#65533;e	TUV&#65533;&#65533;&#65533;[&#65533;&#65533;&#65533;Y&#65533;&#65533;&#65533;Zk!%&#65533;&#65533;7+&#65533;S;9&#65533;\t&#65533;]&#65533;<'&#65533;D&#65533;&#65533;QO&#65533;&#65533;Yg&#65533;&#65533;&#65533;Zi_&#65533;&#65533;Z&#65533;u&#65533;^&#65533;&#65533;&#65533;w&#65533;}&#65533;"&#65533;	&#65533;&#65533;,&#65533;&#65533;&#65533;%W]s#NRb&#65533;+f&#65533;&#65533;&#65533;0N&#65533;&#65533;<&#65533;}&#65533;Y&#65533;J&#65533;&#65533;&#65533;U&#65533;5&#65533;&#65533;&#65533;&#65533;u&#65533;1&#65533;1Lo&#65533;y&#65533;\&#65533;;&#65533;G&#65533;'&#65533;xg&#65533;{&#65533;&#65533;<&#65533;y&#65533;yh&#65533;&#65533;&#65533;&#65533;&#65533;x&#65533;&#65533;w&#65533;g&#65533;&#65533;e}aV&#65533;_&#65533;kM&#65533;9&#65533;&#65533;h&#65533;\&#65533;r&&#65533;k&#65533;zl&#65533;&#65533;&&#65533;l&#65533;_i&#65533;&#65533;&#65533;&#1021;&#65533;G&&#65533;d&#65533;&#65533;z&#65533;&#65533;&#65533;q&#65533;k&#65533;&#65533;&#65533;&#65533;&#65533;-Vxa&#65533;&#65533;V<&#65533;&#65533;}q&#65533;q&#65533;#o&#65533;ls&#65533;&#65533;e&#2030;&#65533;+&#65533;&#65533;.&#65533;s&#65533;&#65533;&#65533;&#65533;&#65533;H&#65533;6&#65533;t&#65533;&#65533;<&#65533;&#65533;&#65533;f|&#65533;&#65533;>&#65533;&#65533;k&#65533;&#65533;v&#65533;k&#65533;}w\z&#65533;&#65533;w&#65533;&#65533;&#65533;ex&#65533;7^x&#65533;'&#65533;	h&#65533;a{(&#65533;[{6&#65533;&#65533;A&#65533;~t&#65533;	&#65533;&#65533;&#65533;&#65533;&#65533;&#65533;&#65533;V&#65533;y&#65533;-&#65533;&#65533;|&#65533;W&#65533;&#65533;s&#969;&#65533;&#65533;&#65533;~&#65533;g&#65533;&#65533;&#65533;&#65533;&#65533;&#65533;&#65533;&#65533;^~&#65533;&#367;C&#65533;p&#65533;&#65533;&#65533;&#65533;kss&#65533;[&#65533;&#65533;&#65533;7[&#65533;|rM&#506;&#65533;e&#65533;|&#65533;[\&#65533;<&#65533;&#65533;&#65533;&#65533;o}&#65533;#a	M&#65533;?&#65533;&#65533;B&#65533;'\a]&#65533;?&#65533;&#65533;C&#65533;#&#65533;|&#65533;e&#65533;&#65533;)&#65533;z;d`]&#65533;&&#65533;Q&#1739; 'X&#65533;&#200;&#65533;&#65533;&#65533;>&#65533;D(&#65533;&#65533;&#65533;a&#65533;xE&#65533;&#65533;&#65533;&#65533;[D&#65533;&#65533;X&#65533;&#11085;&#65533;&#65533;&#65533;Ru&#65533;&#65533;&#65533;&#1025;&#65533;&#65533;&#65533;&#65533;H&#65533;&#65533;&#65533;_K&#65533;&#65533;&#65533;@>,v&#310584;&#65533;&#65533;&#65533;&#65533;,R&#65533;&#65533;t*&#65533;&#65533;Br&#65533;&#65533;&#65533;"#&#65533;&#65533;&#65533;QN&#65533;?1`n&#65533;@9&#65533;&#65533;iT&#65533;&#1480;&#65533;7&#65533;Q&#65533;J&#65533;#5h&#65533;)>R&#65533;&#65533;\&#65533;#S&#65533;&#65533;C&#65533;b&#65533;&#65533;&#65533;e"kiK\&#65533;R&#65533;&#65533;T"y&#65533;KF&ovj+`%OCMn&#65533;&#65533;&#65533;d&#65533;A)&#65533;3&#65533;1&#65533;ID&#65533;&#65533;&#65533;hJ.&#65533;0&#65533;|&#65533;&#65533;&#65533;/&#65533;&#65533;p&#65533;S&#65533;&#65533;&#65533;&#65533;-&#65533;y&#65533;o&#65533;s&#65533;&#65533;Tg;u"<&#65533;Y&#896;&#65533;&#65533;&#662;&#65533;iF{6S&#65533;n&#65533;&#65533;>&#65533;&#40830;U0`%&#236;&#65533;bAR&#65533;&#1564;&#65533;)&#65533;&#65533;P&#65533;.%&#65533;&#65533;I&#1099;fT&#65533;&#65533;hG/&#65533;	&#65533;B&#65533;#%)OLzR&#65533;&#65533;r&#65533;&#65533;&#65533;&#65533;8&#65533;1cb	?&#65533;&#65533;&#65533;&#65533;&#65533;&#65533;P1e&#65533;&#65533;f&#65533;U&#65533;8&#386;&#65533;#6&#54789;bPB&#65533;K&#65533;DS/q&#65533;&#65533;&#65533;T&#65533;RM*I&#65533;:U&#65533;fU&#65533;[&#65533;DW)J@&#65533;&#65533;5&#65533;cee#&#65533;&#65533;R&#65533;&#65533;&#65533;; &#1808;)&#65533;&#65533;.s?&#65533;&#65533;^3&#65533;V7&#65533;&#65533;3&#65533;hP&#65533;@&#65533;&#65533;-&#65533;&#65533;&#65533;$&#65533;`&#65533;&#65533;&#1323;&#65533;F&#65533;P&#65533;S&#65533;&#65533;X&V&#65533;&#65533;&#65533;&#65533;D$&#65533;&#65533;X&#65533;f&#65533;&#65533;&#65533;&#65533;&#65533;dU
&#65533;&#2021;&#65533;&#65533;\&#65533;+a&#65533;'en.&#65533;4&#65533;&#65533;M&#65533;y&#1533;&#65533;&#65533; &#65533;&#65533;A&#65533;&#12099;6&#65533;L&#65533;Vd&#65533;&#65533;PR&#65533;e&#65533;&#65533;&#65533;Bq&#65533;UFT&#65533;&#65533;&#65533;&#65533;(c-&#65533;Y&#65533;z&#65533;&#65533;&#65533;&#65533;,u&#65533;&#65533;Y&#65533;^&#65533;&#65533;&#65533;.i&#65533;w&#1679;&#65533;&#65533;z:l&#65533;k&#65533;&#65533;W&#65533;&#65533;v&#65533;&#65533;k&#65533;&#65533;&#65533;W&#65533;&#65533;3&#65533;p{\&#65533;F&#1522;&#773;*v]&#65533;&#65533;&#65533;v&#65533;G&#65533;9KavW&#65533;&#65533;&#65533;a"	&#65533;&#1462;j&#65533;&#65533;-&#65533;M&#65533;&#65533;&#65533;&#65533;w&#65533;&#65533;uo?&#65533;&#65533;&#65533;&#65533;	&#65533;&#65533;&#358;q&#65533;T&#65533;J&#65533;&#65533;M&#65533;&#65533;E&#65533;b&#65533;X&#65533;&#65533;&#65533;&#65533;9&#65533;2&#65533;&#65533;C&#65533;1&#65533;&#1720;VX&#65533;&#65533;&#65533;>kt&#65533;+&#65533;A&#65533;&#65533;&#65533;&#65533;5&#65533;&#65533;7&#65533;	&#65533;&#65533;&#317;/~&#65533;
R&#65533;&#65533;&#65533;3&#65533;r&#65533;e&#65533;&#65533;&#65533;&#65533;&#65533;&#65533;5&#65533;&#65533;;&#65533;&#65533;&#65533;yr&#65533;s$&#65533;&#65533;&#65533;~&#65533;"Ux&#331;&#65533;L&#65533;3&#65533;rr&#65533;C&#65533;2&#65533;9&#65533;+q&#772;&#65533;[&#65533;&#65533;&#65533;S&#65533;q&#65533;,&#65533;U&#65533;2&#65533;_RmL;5_m&#65533;a&#65533;y&#65533;u>x&#65533;>r&#65533;&#65533;&#1826;g&#65533;&#65533;&#65533;&#65533;&#65533;w&#65533;U&#65533;&#65533;&#65533;2&#65533;&#65533;\e7&#65533;)&#65533;&#65533;4&#65533;&#65533;&#1821;&#65533;&#413;&#65533;&#65533;&#65533;x&#65533;]N&#65533;&#65533;&#65533;3&#65533;~&#65533;g>[&#65533;&#65533;&#65533;&#65533;&o}&#65533;&#65533;.t&#65533;}c&#668732;h[&#65533;&#65533;&#65533;Hu&#65533;&#65533;L9&#65533;y&#65533;&#65533;&#65533;fw&#65533;?&#65533;B]&#65533;u&#65533;&#65533;1u&#65533;9y&#65533;&#65533;&#65533;&#65533;&#65533;.&#65533;&#65533;k&#65533;&#65533;l+&#65533;7&#65533;7&#65533;&#756;&#65533;&#65533;C\k
&#65533;&#65533;&#65533;&#65533;0&#65533;^&#1752;h&#203;&#65533;&#65533;&#65533;&#65533;&#65533;&#65533;fM&#65533;&#65533;&#65533;&#65533;lgW/&#1695;s&#65533;&#65533;&#65533;&#65533;O&#65533;&#65533;&#65533;PS&#65533;m&#65533;&#65533;l&#65533;7W&#65533;&#65533;y&#65533;&#65533;&#65533;&#65533;&#65533;,&#65533;&#65533;&#65533;&#65533;BLW&#65533;c&&#65533;&#65533;X&#910;&#1273;&#65533;&#65533;9W&#65533;xo|K{&#65533;'_&#65533;m&#65533;<&#65533;'{&#65533;&#65533;Qn9@c&#65533;5&#65533;&#65533;&#65533;&#65533;97^&#65533;&#65533;&#65533;&#65533;k&#65533;&#65533;&#523;6&#65533;v&#65533;.&#65533;*6>i&#65533;&#65533;&#65533;Kg&#65533;&#65533;&#65533;.&#65533;
o&#65533;C&#65533;&#65533;&#65533;&#65533;&#65533;&#65533;&#65533;2&#65533;V6g&#65533;&#65533;&#65533;h&#65533;?<&#65533;U&#65533;&#65533;&#65533;&#1502;f&#65533;&#65533;&#65533;:&#440;;&#65533;&#65533;w&#65533;&#65533;&#65533;&#39111;z>I&#65533;&#65533;T>&#65533;?&#65533;:C&#65533;&#65533;&#65533;+^2&#65533;s&#65533;&#65533;&#542;&#65533;&#65533;&#65533;&#65533;&#65533;e&#65533;&#65533;&#65533;&#65533;&#65533;&#65533;&#65533;&#65533;&#416;n'&#65533;C/z&#65533;?&#65533;&#65533;&#65533;2=&#65533;&#65533;&#65533;&#65533;V&#65533;&#65533;B-4&#65533;?e&#65533;&#65533;&#65533;&#65533;&#65533;}&#1661;O&#65533;+l&#65533;&#65533;z&#65533;&#65533;&#65533;&#65533;&#1501;&#65533;&#65533;7>&#65533;C&#65533;q&#65533;&#65533;&#1631;y&#65533;[5&#65533;&#65533;&#65533;&#65533;&#65533;E4&#65533;_&#65533;&#65533;p&#65533;&#65533;&#5822;&#65533;&#65533;9&#65533;&#65533;&#65533;&#65533;&#65533;&#65533;&#177;&#65533;&#65533;"&#65533;&#65533;&#65533;&#65533;$u*&#65533;&#65533;'&#65533;3&#65533;&#65533;b8&#65533;&#65533;S&#65533;6&#22783;&#65533;<&#65533;&#65533;?&#65533;&#65533;6\&#65533;5l&#65533;&#443;6&;&#65533;m&#12187;&#65533;&#65533;\&#765;+&#65533;A&#65533;&#65533;k@	&#65533;&#65533;c&#65533;"D&#65533;!&#65533;&#65533;"&#65533;&#65533;&#65533;@&#65533;X&#65533;B&#65533;@A&#65533;&#65533;&#65533;3A&#65533;{>&#65533;&&#65533;7&#65533;rA.&#65533;>&#65533;;&#65533;B&#65533;&#65533;&#65533;A&#65533;&#65533;&#65533;4DCI&#65533;A`&#1221;&#65533;&#65533;&#65533;y&#65533;W8BC&#65533;C$t&#65533;&#65533;RB&&#65533;@q&#65533;'d&#65533;xqS;&#65533;&#65533;&#65533;*&#65533;&#65533;&#65533;6&#65533;:&#65533;.l&#281;&#65533;9*K8&#65533;3C$C&#65533;&#65533;&#65533;KT?&#65533;&#65533;&#65533;&#65533;&#65533;&#65533;;&#1339;<&#65533;	Q&#65533;&#65533;?&#65533;R&#65533;&#65533;T&#65533;B&#65533;:D&#65533;&#65533;c5q5&#65533;sD[@$&#65533;&#65533;&#65533;1&#65533;2r&#65533;53<&#65533;L&#65533;DNd&#65533;&#65533;k!9\&#65533;W&#65533;&#65533;Ol?R4&#352;&#65533;&#65533;&,&#65533;2&#65533;A|&#65533;BlEW&#65533;0q&#65533;&#65533;&#65533;B&#65533;=&#65533;&#65533;&#65533;E&#65533;#&#65533;&#65533;D^L&#65533;?L&#65533;&#65533;Q&#65533;2&#65533;&#65533;#&#65533;&#65533;&#65533;f&#65533;&#65533;&#65533;&#65533;@g|&#65533;h&#65533;GJ
H(\&#65533;z&#65533;l\-&#1522;)m<D#S&#65533;&#65533;&#65533;&#133;&#65533;&#65533;p4Gq&#65533;&#65533;(&#65533;&#65533;&#65533;&#138;1&#65533;2&#65533;&#65533;&#65533;JCa&#65533;&#65533;&#65533;"&#396;&#713;&#65533;k&#65533;*$&#65533;&#65533;;&#65533;(=\6&#65533;&#65533;I&#65533;&#65533;{),&#65533;&#65533;L &#65533;&#65533;&#65533;&#65533;&#65533;&#65533;&#65533;&#65533;'&#65533;&#65533;&#65533;&#65533;&#65533;&#65533;q&#65533;&#65533;$G&#65533;&#65533;&#65533;&#65533;&#522;&#65533;&#335;\GJ\@,X&#65533;3&#65533;*/&#251;y&#65533;DO&#65533;{t&#65533;&#65533;b&#65533;&#65533;&#65533;$&#65533;C&#65533;,&#729;&#65533;FQ&#65533;&#65533;lLH&#65533;\&#65533;L&#65533;&#65533;
&#65533;'&#65533;TJ&#65533;&#65533;&#65533;[&#65533;&#65533;&#65533;r&#65533;&#65533;&#65533;&#65533;&#65533;JId&#65533;4D&#65533;&#65533;&#682;xL&#65533;SH&#65533;&#65533;&#65533;3&#65533;,k&#625;&#812;S<K&#65533;&#65533;&#65533;)&#65533;&#65533;&#65533; &#65533;(l&#65533;&#65533;dK&#65533;&#65533;&#631;lH
&#65533;E&#65533;{J&#65533;&#65533;>&#65533;l&#65533;&#1396;H&#65533;l4\F&#65533;&#65533;&#65533;&#65533;&#65533;&#65533;&#619;ML&#65533;.&#65533;ZL&#65533;&#65533;M&#65533;&#65533;&#65533;&#65533;"&#65533;&#65533;K&#65533;$&#65533;&#65533;&#65533;&#65533;&#65533;CT&#65533;&#629;&#65533;:&#65533;M&#65533;&#65533;6&#65533;k&#65533;&#65533;>r&#65533;&Z&#65533;H&#65533;&#65533;&#65533;v&#65533;H&#65533;&#65533;M|&#65533;&#65533;&#65533;&#65533;&#220;*&#65533;<&#65533;fLO&#65533;&#65533;&#65533;gTNdAN&#812;&#65533;&#65533;lN&#65533;)&#65533;<D&#65533;&#65533;&#65533;&#65533;&#1142;&#65533;4&#65533;&#65533;&#65533;2&#65533;Mt,&#65533;&#65533;&#65533;&#65533;&#65533;&#65533;&#65533;t&#65533;&#65533;&#65533;&#65533;.&#65533;\&#65533;OT&#65533;&#65533;d&#65533;&#65533;&#1811;&#65533;&#65533;P&#65533;&#65533;I&#65533;&#65533;O&#65533;&#65533;&#65533;&#1243;Ohi&#65533;&#65533;BDj+Q&#65533;8Z&#65533;Ep&#65533;&#65533;|&#65533;&#65533;;P&#65533;#&#65533;&#65533;_t&#65533;^LG&#65533;hP-L&#65533;A-O!&#1860;&#1884;P&#65533;&#65533;G>&#65533;&#65533;&#65533;&#65533;&#1024;&#65533;&#65533;&#65533;P&#1036;&#65533;&#65533;#Mly5&#65533;&#65533;&#523;G&#65533;&#65533;s&#65533;&#65533;&#65533;L&#65533;&#65533;&#65533;&#755;&#65533;Nw&#65533;Q&#65533;4OH&#65533;&#65533; &#65533;@"5&#973;B&#65533;&#65533;4N%&#65533;P&#65533;d&#65533;&#65533;L>(Q&#65533;I+&#65533;R&#65533;&#65533;&#65533;3J&#65533;d&#65533;-&#65533;&#65533;q&#65533;Q]&#65533;MqF&#65533;AUP&#65533;<Sm&#65533;&#65533;&#65533;+&#65533;8E&#65533;&#65533;&#65533;:&#65533;&#65533;&#65533;TP%
=&#65533;?&#65533;&#65533;R>&#65533;&#65533;&#65533;&#65533;&#65533;&#65533;&#65533;7&#65533;{&#65533;Z&#65533;>.]8Z&#65533;9&#65533;&#1140;&#65533;H\&#65533;Q&#65533;\&#65533;&#65533;JJ&#65533;&#65533;&#65533;!-V	&#65533;L&#65533;Sw&#65533;Q&#65533;&#65533;P&#65533;I'lV&#65533;*U	&#65533;&#1162;@Uk]U&#65533;&#65533;&#65533;$kMG&#65533;V&#65533;$&#230;&#65533;&#65533;&#65533;&#65533;&#1360;&#65533;HE@a]&#65533;4b&#1391;7=Vy}S&#65533;Tf&#65533;Vii&#65533;Vj&#65533;V&#65533;kK&#65533;&#65533;V&#65533;&#65533;&#65533;&#65533;N&#65533;;&#65533;&#65533;&#65533;&#65533;[SXsM&#65533;&#65533;,L`eW&#65533;&#65533;E&#65533;b&#65533;&#65533;y&#65533;@z&#65533;&#65533;{&#65533;Wi&#65533;&#65533;U~&#65533;&#768;&#65533;&#65533;-&#1631;TY&#65533;Y5&#454;&#65533;/&#65533;&#65533;&#65533;q-Ws&#65533;&#1289;&#65533;&#65533;&#65533;Y)&#65533;Y&#65533;&#65533;&#65533;$}&#65533;&#65533;$&#971;&#65533;5&#65533;X'l
&#65533;Y&#65533;]&#1700;U&#65533;&#65533;&#65533;\l}&#65533;&#65533;8A&#65533;&#65533;&#65533;&#65533;&#65533;&#65533;hY&#65533;;&#65533;&#65533;S&#65533;&#65533;&#65533;B&#65533;&#902;&#65533;&#1115;=&#1758;&#65533;&#65533;&#65533;t&#65533;Z=\&#65533;&#65533;&#65533;&#65533;&#65533;&#65533;<&#515;K&#65533;&#65533;Q&#65533;X&#65533;}&#65533;(&#65533;7&#65533;&#65533;Z.&#65533;Z&#65533;}&#65533;&#36630;o&#65533;Z&#65533;3&#65533;1td&#65533;-[&#65533;&#65533;&#65533;b&#65533;Y&#65533;&#65533;\&#65533;&#65533;&#65533;g&#65533;&#1823;eS&#65533;&#65533;&#1848;UB&#65533;D&#65533;&#65533;P&#65533;[}&#65533;&#65533;%YVqK&#65533;\U&#65533;+&#65533;E&#65533;&#962;&#65533;Z&#65533;&#65533;&#65533;&#65533;[<&#65533;3&#65533;&#65533;&#65533;*s&#65533;&#65533;&#65533;&#1692;&#65533;&#637;&#65533;&#701;\g&#65533;\&#65533;-E&#65533;]^&#65533;eS&#65533;&#65533;&#65533;&#65533;&#65533;&#65533;&#65533;[&#65533; HY&#1919;&#65533;&#65533;&#65533;EY&#65533;,(&#1273;R&#65533;&#1901;&#65533;$&#65533;H&#65533;&#959;l\&#509;Q&#65533;-^&#65533;&#65533;&#1830;&#65533;&#65533;&#65533;e&#65533;'l&#1934;e&#65533;&#65533;U&#65533;$&#65533;&#65533;&#1376;^&#65533;&#65533;W&#65533;&#65533;&#65533;&#65533;&#65533;&#65533;}]&#65533;.L&#65533;&#269;&#65533;R&#65533;E&#65533;eD&#65533;]&#65533;&#65533;%&#1972;&#65533;&#3373;&#65533;&#65533;&#65533;&#65533;&#65533;&#65533;&#65533;^&#65533;&#65533;&#65533;&#668;_F&#65533;X&#65533;u&#65533;i&#65533;'&#65533;_&#65533;&#529;`&#65533;&#65533;^&#65533;&#65533;~&#65533;&#65533;&#65533;&#65533;Q&#65533;&#65533;&#65533;&#65533;&#65533;&#65533;{&#65533;&#65533;]G&#65533;=&#65533;I&#65533;aMS	b"&#65533;`S&#65533;`$&#65533;&#65533;[&#65533;_&#65533;&#65533;&#65533;&#65533;&#65533;C&#65533;&#65533;&#65533;&#65533;&#1261;8&#65533;AI&#1911; &#65533;n +&#65533;Zg&#65533;Z&#65533;&#65533;&#65533;&#1389;&#65533;&#65533;&#65533;U&#65533;&#65533;V&#65533;&#65533;"&#65533;`8&#65533;c&#65533;&#65533;xI&#65533;:&#65533;&#65533;&#65533;&#65533;&#65533;&#65533;>&#65533;&#65533;&#65533;&#65533;_&#65533;La&#65533;,V&#369;&#65533;&#1881;`&#65533;&#65533;&#65533;&#65533;&#65533;&#65533;U"m&#65533;&#65533;Ndn&#65533;^3&#65533;&#653;<&#65533;u4u&#65533;7&#65533;cQ&#65533;&#65533;&#65533;h&#65533;&#65533;&#65533;&#65533;;&#65533;&#65533;&#65533;&#65533;^'];&#65533;&#65533;CFdJ&#65533;Y&#65533;&#65533;&#65533;&#65533;-&#65533;&#65533;S&#65533;^fV&#65533;&#65533;&#65533;&#65533;&#65533;"&#65533;&#65533;U*&#65533;&#65533;a&#65533;&#65533;&#65533;\&#65533;	b &#65533;&#65533;Pe&#65533;&#65533;!Sf&#65533;S>bTv
&#65533;:&#65533;&#65533;&#65533;D&#65533;q&#65533;+&#65533;X]n^&#65533;e_fd`%&#65533;G&#65533;&#65533;dc&#65533;&#705;+1&#65533;F2&#65533;tfh&#65533;f&#65533;&#65533;R&#65533;&#65533;k&#65533;&#65533;&#65533;&#65533;`&#65533;%]&#65533;dL&#65533;a&#65533;&#65533;&#65533;j-&#65533;&#65533;A&#65533;&#65533;oV&#65533;vaG&#65533;&#65533;-d8y&#65533;Uz&#65533;&#65533;EW&#65533;9f6S~&#65533;Ni9&#65533;![n&#65533;8&#65533;&#65533;&#65533;##U~&#65533;f:,f&#33190;&#31872;&#33334;&#65533;!&#65533;_V&#65533;&#65533;-`&#65533;&#442;&#65533;&#65533;h&#65533;v4]&#65533;&#1869;Q&#65533;FM&#65533;=i!V&#65533;&#65533;j8&#65533;
[~&#65533;TE&#65533;.&#1860;&&#65533;&#65533;&#65533;hpv4&#65533;\&#65533;&#65533;&#65533;$&#65533;j&#65533;.&#65533;&#65533;h&#65533;~MdF\&#65533;&#65533;hw&#65533;E&#65533;&#65533;5&#65533;V&#65533;&#65533;'&#65533;k&#65533;l&#65533;v&#65533;&#65533;x&#65533;&#65533;6lj&#65533;&#65533;&#65533;&#65533;j&#65533;&#65533;d6&#65533;&#65533;yh&#65533;Ng&#65533;Hkv&#65533;&#65533;UT&#65533;&#65533;ij&#65533;&#65533; &#65533;;,&#136;k%,nC&#65533;f&#65533;&#65533;&#65533;g_&#65533;&#65533;&#709;&#65533;(xm&#65533;&#65533;&#65533;&#65533;v&#65533;&#65533;&#65533;&#65533;&#65533;;l4&#65533;&#65533;<>&&#65533;-&#65533;&#65533;&#65533;k&#65533;&#598;&#65533;&#65533;&#65533;s\fkU&#65533;>&#65533;&#65533;&#65533;x~n&#1118;g&#65533;VfmZ&#65533;m\|&#65533;4|X&#65533;N&#65533;&#65533;&#65533;n&#65533;o&#65533;g$>&#65533;n.&#65533;&#65533;&#65533;i&#65533;2&#65533;&#65533;&#65533;V&#65533;n&#65533;&#65533;F&#65533;&#65533;&#65533;&#65533;v&#65533;&#65533;&#65533;&#65533;&#65533;&#65533;.&#65533;3&#65533;&#65533;G#C&#65533;~T&#65533;&#65533;&#65533;6p&#65533;m&#65533;&#65533;&#65533;&#65533;&#65533;X&#65533;Fa&#65533;f&#65533;&#1576;&#65533;S&#65533;&#65533;&#1038;l&#65533;&&#65533;&#65533;&#65533;lW&#65533;&#65533;&#65533;&#65533;&#65533;&#65533;g&#65533;-m&#65533;&#65533;Ja&#65533;8ecG&#65533;&#65533;&#65533;&#65533;h&#65533;m?p&#65533;&#65533;&#65533;&#65533;&#65533;npp&#65533;t&#65533;&#65533;g&#65533;8h&#49798;o&#65533;6&#65533;o&#1882;&#65533;-&#65533;n&#65533;o&#65533;&#65533;&#65533;&#65533;&#65533;T&#65533;i&#65533;&#65533;v&#65533;&#65533;c&#65533;&#65533;&#65533;.&#65533;%V&#65533;&#65533;&#65533;&#65533;l	&#65533;p1&#65533;&#65533;&#65533;"7Y&#65533;&#65533;pOJ&#1376;^rntr&"q&#65533;K&#65533;V@H&#65533;&#65533;^&#65533;,&#65533;Y.&#65533;&#65533;Y&#65533;W&#65533;&#65533;&#65533;&#65533;&#65533;&#65533;>s&#65533; &#65533;&#65533;#_s&#65533;&#65533;b7&#65533;'&#65533;tb&#65533;s&#65533;&#65533;&#65533;&#65533;%&#65533;&#65533;uM-&#65533;[&#65533;Mu&#65533;&#65533;&#65533;</&#65533;8tA/&#65533;&#65533;&#65533;k&#65533;&#65533;n&#65533;&#65533; &#65533;&#65533; 3&#65533;H&#65533;&#65533;&#65533;&#65533;&#65533;&#65533;&#65533;&#65533;b&#65533;t(v>&#65533;&#65533;&#65533;Y~&#65533;s&#65533;&#65533;qW&#65533;&#65533;&&#65533;&#65533;<&#65533;!D&#65533;P#:&#65533;&#4483;j&#65533;&#65533;&#65533;uJ&#65533;&#65533;&#65533;*".Hv&#65533;qN&#65533;b7&#65533;6&#65533;&#65533;U_vf&#65533;&#65533;gv0&#65533;`&#65533;vtZ&#65533;&#65533;3&#65533;&#65533;f&#65533;&#65533;&#65533;_N&#65533;&#65533;&#65533;&#65533;(2Z&#65533;&#65533;6&#65533;Mgw&#65533;v&#65533;'u&#65533;b&#65533;e&#65533;xo&#65533;y&#65533;z&#65533;e&#65533;&#65533;|W&#65533;&#65533;&#65533;$|&#65533;v&#65533;&#65533;&#65533;&#65533;w&#65533;E~d&#65533;_&#65533;t&#65533;sa&#65533;oQ_&#65533;2&#65533;&#65533;I&#65533;&#65533;&#65533;&#65533;&#65533;&#53983;w\&#65533;r&#65533;K&#65533;&#65533;@&#65533;&#65533;&#944;~}R&#65533;&#65533;t&#1062;&#65533;o&#65533;&#65533;7O&#65533;*&#65533;&#65533;^yH&#65533;gW&#65533;'G&#65533;x+&#65533;sS&#65533;Au&#65533;&#65533;&#65533;&#65533;h{&#65533;&&#65533;&#65533;{lN
w0&#65533;&#65533;&#65533;;?Y&#65533;&#65533;elGs&#65533;%<K&#65533;^&#65533;&#65533;zOgybw&#65533;&#65533;&#65533;&#65533;&#65533;U+{t{&#65533;&#65533;y&#65533;?{g&#65533;v&#65533;o&#65533;&#65533;9%'z&#65533;q&#65533;6&#65533;&#65533;&#65533;&#65533;w#$&#2039;&#65533;&#65533;&#65533;&#65533;&#65533;&#65533;)wy&#65533;&#65533;&#65533;|&#65533;O&#65533;&#65533;&#65533;TG&#65533;&#65533;t&#399;}&#65533;&#65533;&#65533;&#65533;%&#65533;b;&#65533;i&#65533;G&#65533;&#65533;gt&#65533;&#65533;{}&#65533;]&#65533;/}&#65533;}&#65533;&#65533;&#65533;&#65533;{&#65533;b&#1383;&#65533;Y`&#1968;&#65533;&#65533;&#487;~&#65533;6D/&#65533;7&#65533;u
&#65533;&#65533;&#65533;gs!
u&#65533;&#65533;xi&#65533;&#65533;&#65533;&#65533;&#65533;'&#65533;F&#65533;&#65533;S'p&#597;\&#65533;&#65533;&#65533;&#613;&#65533;&#65533;&#65533;&#65533;&#65533;&#65533;&#65533;&#65533;&#65533;&#65533;64s&#65533;&#132;
&#65533;iX&#65533;&#65533;:s&#65533;P|3&#65533;"&#396;&#65533;X&#65533;c&#65533;"zt&#65533;Q&#65533;&#65533;&#65533;*&#496;$Y&#1165;&#600;kF&#65533;&#65533;i&#65533;f1&#65533;9C&#65533;&#65533;&#65533;&#65533;'&#1056;B&#65533;&#65533;!ZtR&#65533;I&#65533;b&#65533;&#65533;T&#65533;&#1059;R&#65533;&#65533;b&#65533;&#65533;&#1260;Z&#65533;r&#65533;R&#65533;&#65533;+b&#65533;K%&#65533;&#65533;)j&#1522;m+&#65533;-&#65533;(O&#65533;&#1197;k&#65533;n&#65533;&#65533;z&#65533;&#65533;&#65533;&#65533;w/&#65533;&2.l&#65533;&#65533;F&#65533;.c&#65533;&&#65533;&#65533;1d&#65533;&#65533;iR~i&#65533;&#65533;+7/>|&#65533;&#65533;M&#65533;7&#65533;&#65533;&#65533;&#65533;4&#65533;OW&#65533;&#65533;&#65533;&#65533;&#65533;U&#65533;[&#65533;&#65533;&#65533;&#65533;&#65533;Y&#65533;g&#65533;&#65533;&#65533;&#65533;&#65533;&#65533;&#65533;&#65533;&#65533;n&#65533;3&#65533;&#65533;7D&#65533;&#65533;&#330;&#65533;#&#65533;Q.&#65533;3v&#65533;&#65533;9&#65533;&#65533;s&#65533;&#65533;&#65533;&#463;&#65533;&#65533;&#1268;P4&#65533;&#371;=v&#65533;&#65533;K&#65533;&#65533;&#65533;[~&#65533;&#65533;&#65533;&#342;&#1373;vm&#65533;	&#65533;q&#65533;x`&#65533;&#129;C&#65533;mF&#65533;}&#65533;&#65533;t&#65533;Q&#65533;u&#65533;&#884;!&#65533;&#65533;&#65533;&^&#65533;&#65533;&#65533;G&#65533;h&#65533;a&#65533;&#65533;z&#65533;&#65533;&#65533;{-&#65533;7_}&#65533;&#1863;W&#65533;&#65533;6V&#65533;&#65533;M&#65533;&#1984;&&#65533;&#65533;&#65533; &#65533;&#65533;-&#65533;&#65533;&#65533;%	&#65533;&#65533;^X]&#65533; &#65533;e&#65533;@e&#65533;&#65533;&#65533;jh&#65533;&#65533;&#65533;*&#65533;&#65533;i&#65533;!d&#65533;"&#65533;_&#65533;&#545;&#65533;&#65533;&#65533;&&#65533;&#65533;&#65533;&#65533;&#65533;&#1932;&#65533;h#7&#65533;#Z=&#65533;&#336;*&#422913;X&#16918;=y(&#65533;&#65533;$&#65533;zf$&#65533;&#65533;&#65533;&#65533;f&#65533;&#65533;&#65533;)z&#65533;i&#65533;&#65533;}&#65533;]Kev&#65533;f&#65533;l&#65533;&#65533;&#65533;/&#65533;6'&#65533;v&#65533;H&#363;z&#65533;&#39136;&#65533;&#65533;D&#65533;&#65533;&#65533;&#65533;&#65533;f&#65533;d&#65533;&#65533;2&#680;&#65533;&#65533;+)&#65533;&#65533;V&#65533;&#65533;V+&#65533;&#22818;vJz&#1178;	j&#65533;G&#65533;&#65533;&#65533;&#65533;&#65533;r&#65533;jW&#65533;&#65533;)+o}&#65533;z+&#65533;&#65533;;&#1716;/+l&#65533;&#65533;~&#65533;l&#65533;&#65533;.&#1773;eB+&#65533;&#65533;U&#610;&#65533;Qm{&#65533;0z&#65533;Z~	&#65533;+&#65533;{&#65533;e&#65533;&#65533;&#65533;&#65533;&#65533;&#65533;&#42876;&#65533;&#65533;&#65533;cl&#65533;&#65533;&#65533;&#65533;&#65533;&#65533;^&#65533;&#65533;&#65533;	&#65533;v&#65533;A}J&#65533;&#65533;&#65533;&#65533;Lj3&#1512;&#65533;&#65533;w6L&#65533;&#65533;=O\&#65533;&#65533;I&#65533;Z&#65533;P29]&#65533;&#65533;&&#65533;]&#65533;&,&#65533;w&#65533;*&#65533;rNN&#65533;&#65533;2&#65533;W&#65533;4&#65533;&#65533;P&#65533;(&#65533;&#65533;4&#65533;V&#65533;&#65533;9&#65533;&#65533;3&#65533;i'4&#65533;m&#65533;/&#65533;=7&#65533;&#65533;"&#65533;&#65533;&#65533;-q&#65533;gV&#65533;{P&#65533;&#65533;&#65533;{-&#65533;Xg&#65533;&#65533;&#65533;?&#65533;F&#65533;Ta&#65533;&#65533;&#65533;d&#65533;&#65533;&#65533;&#65533;&#65533;&#65533;&#65533;&#65533;&#65533;&#65533;Ix&#65533;y&#65533;r&#1517;&#65533;&#65533;w&#65533;&#65533;e&#65533;b&#65533;&#65533;'&#65533;&#65533;w&#65533;&#65533;/N&#65533;&#65533;&#65533;~x&#65533;\|&#1717;&#65533;;&#65533;lp&#17567;]9&#65533;&#65533;&#65533;&#65533;&#65533;s&#65533;9&#65533;&#65533;$&#65533;|&#65533;&#65533;^]&#1191;&#65533;~b&#65533;-&#65533;&#65533;:&#183774;w&#65533;&#65533;&#65533;&#65533;&#65533;&#65533;d&#65533;x{&#65533;&#65533;&#65533;&#65533;&#1232;&#65533;&#893;&#65533;&#65533;&#65533;c&#65533;&#65533;&#1775;<&#65533;&#65533;3o&#65533;&#65533;&#65533;W6&#65533;&#65533;&#65533;&#65533;&#65533;&#65533;&#65533;|&#65533;S&#65533;&#65533;&#1332;&#65533;&#65533;eR&#65533;&#65533;&#65533;&#65533;&#65533;&#65533;=&#65533;`&#65533;&#65533;&#65533;V&#65533;&#65533;Q&#65533;x&#65533;&#65533;&#65533;&#960;&#65533;?&#65533;5&#65533;&#65533;&#538;3&#65533;&#65533;p^}[&#65533;&#65533;&#65533;&A&#65533;%0v&#65533;zY&#65533;:T@&#1833;&#65533;}&#65533;&#65533;&#65533;h&#550;8&#591;&#65533;&#65533;_&#65533;&#65533;&#65533;%2q&#65533;&#65533;+&#65533;Z&#65533;B&#65533;IO&#65533;)TZQ~&#65533;?J&#65533;}
&#65533;!i&#65533;8&#58375;^2&#65533;&#65533;t&#65533;&#65533;z&#65533;f&#65533;z&#65533;&#65533;&#65533;&#65533;&#65533;9:q&#65533;P&#65533;&#65533;h&#207;lH&#65533;&#65533;&#65533;&#65533;&#65533;f&#65533;&#65533;)&#65533;Lo*&#65533;&#65533; &#65533;&#65533;&#39948;&#65533;&#65533;&#65533;F&#65533;&#65533;{&#65533;&#65533;&#65533;H1r&#65533;&#65533;&#65533;Kb;&#65533;&#65533;#D&#65533;&#65533;&#65533;&#65533;&#65533;D&#65533;p&#65533;:d&#65533;&#65533;H&#65533;&#65533;L&#65533;&#65533;d&#65533;e&#65533;&#65533;&#65533;&#65533;&#65533;&#65533;&#65533;<>&#65533;"&#1864;&#65533;&#65533;h&#65533;a&#65533;&#65533;&#65533;1&#65533;&#65533;I&#65533;&#65533;&#65533;&#65533;4&#65533;&#65533;xJh&#65533;rz&#65533;\e&#65533;&#65533;YK`6&#65533;&#65533;&#65533;&#65533;&#65533;&#65533;MCbp&#65533;&#65533;&#65533;&#65533;9-&#65533;&#65533;Ls&#65533;&#65533;[&(&#65533;9&#65533;R&#65533;q&#65533;&#65533;&#65533;ev&#65533;&#65533;@9&#65533;&#65533;&#65533;&#65533;8S&#65533;2rV&#65533;(kb#:&#65533;&#65533;MU&#65533;&#65533;~&#65533;&#65533;&#65533;&#65533;.&#65533;f6Q&#65533;&#65533;&#65533;&F3&#65533;&#65533;p&#65533;\&#65533;.&#65533;uJ&#65533;8&#65533;c(>&#65533;;&#65533;&#65533;&#65533;&#65533;$&#65533;&#65533;,7G&#65533;N&#65533;&#65533;&#65533;$&#65533;<e9&#65533;&#65533;&#65533;t&#65533;&#65533;&#65533;&#65533;&#1103;&#65533;&#65533;&#65533;}$jz&#65533;5!&#65533;&#65533;&#65533;N&#65533;&#65533;K&#65533;&#65533;u6&#65533;~&#65533;&#65533;&#65533;0w&#1261;&#65533;t&#65533;Q&#65533;&#65533;xZ&#65533;&#65533;
n&#65533;&#65533;Y&#65533;C&#65533;&#65533;35F&#65533;]&#65533;J~&#1645;&#65533;&&#65533;&#65533;[(&#65533;]&#65533;U&#1351;&#65533;4&#65533;&#65533;*E&#65533;&#65533;Uh&#65533;&#65533;b&#65533;)G	&#65533;V&#65533;&#65533;&#65533;&#65533;&#65533;D&#65533;"&#65533;&#1547;&#65533;&#65533;(tm&#65533;:[&#65533;C&#65533;&#1192;6lg_&#65533;Z&#65533;&#65533;&#65533;F&#65533;&#65533;W;&#65533;&#210;u&#65533;&#65533;%&#65533;b&#65533;)&#65533;&#630;&#65533;=&#65533;}&#65533;.&#65533;&#65533;&#65533;&#65533;&#1123;&#65533;-&#65533;^&#65533;&&#65533;&&#1413;&#65533;&#65533;%NQ&#65533;&#65533;&#65533;6z&#65533;jn&#65533;&#65533;X&#65533;j&#65533;&#65533;nU&#65533;c&#65533;&#65533;&#65533;&#65533;B&#65533;q5ZpA;&#65533;&#65533;*&#1144;&#477;&#65533;(&#65533;&#65533;&#65533;&#65533;V&#65533;/D*&#57768;0&#65533;&#65533;W&#65533;&#65533;&#65533;n:gr[&#65533;w&#65533;&#65533;&#65533;w5;&#1323;&#65533;W&#65533;Z%&#65533;y&#971;\Q&#65533;&#65533;R&#65533;(o&#65533;&#65533;&#65533;&#65533;5&#65533;	&#65533;&#65533;Z#&#65533;&#65533;&#65533;a7e&#65533;&#65533;&#65533;B&#65533;&#65533;&#65533;&#65533;+&#65533;&#65533;Up&#65533;r&#65533;b&#65533;&#65533;&#65533;}0&#65533;&#65533;J&#65533;~&#65533;v&#65533;&#65533;m99&#65533;Z&#65533;E&#65533;&#65533;uev&#65533;
&#65533;Z*&#65533;V&#65533;&#888;h&#65533;3&#65533;&#65533;+&#65533;tI&#65533;&#65533;M&#65533;b&#65533;2&#65533;&#1413;mos&#65533;eSW&#65533;U&#65533;1d&#65533;{}&#65533;&#65533;ff&#37969;\`&#65533;&#65533;&#65533;&#65533;(&#65533;&#65533;g&#65533;&#65533;&#65533;&#65533;&#65533;d&#65533;i&#65533;&#65533;-&#65533;&#65533;&#65533;&#65533;m&#65533;&#65533;&#65533;&#65533;&#65533;&#65533;v&#65533;&#65533;&#65533;3&#65533;&#65533;&#65533;K&#65533;*9&#65533;c&&#65533;(&#65533;&#65533;2&#65533;&#65533;s&#65533;&#65533;3&#65533;&#65533;&#65533;;&#65533;9&#65533;&#65533;&#65533;?&#65533;|&#65533;&#65533;:j&#65533;3&#65533;&#65533;&#65533;QO2&#65533;&#61152;w&#65533;S:&#65533;&#65533;&#65533;W&#65533;s(&#65533;8i_:&#65533;&#692;&#65533;&#65533;iA&#65533;&#65533;&#1377;&#65533;O&#65533;&#65533;&#65533;&#65533;e&#65533;]&#65533;q&#65533;I&#65533;{_b&#65533;v&#65533;g&#65533;&#65533;&#65533;&#65533;&#65533;Y&#65533;&#65533;&#312;&#1973;&#65533;y&#65533;&#65533;kL[&#65533;&#65533;&#65533;l&#65533;&#65533;|&#65533;t&#231;&#65533;*&#65533;&#1603;&#228;&#65533;i&#65533;V4&#65533;&#65533;m&#1274;&#65533;&#65533;w&#65533;>&#65533;Oy&#65533;&#65533;&#65533;&#65533;&#65533;&#65533;[&#65533;v3&#65533;A&#65533;-&#65533;&#65533;ic4&#65533;A&#65533;&#65533;p&#65533;]&#65533;m&#65533;&#954;?%&#65533;,&#65533;o&#65533;fg&#65533;&#65533;&#65533;&#65533;&#65533;&#65533;O^&#65533;&#65533;&#1792;&#65533;&#65533;2U&#65533;p&#65533;c&#65533;&#65533;&#65533;&#290;&#65533;&&#65533;&#65533;/&#65533;&#65533;^&#65533;&#65533;&#65533;q&#65533;&#65533;&#65533;&#65533;u&#65533;&#65533;&#65533;&#65533;.p&#65533;3&#65533;&#65533;&&#65533;4&#65533;Y&#65533;r&#1490;s&#65533;1&#65533;&#1459;&#65533;&#65533;u&#65533;&#65533;{A&#65533;&#65533;Ed&#65533;&#434;UM&#65533;,&#65533;&#65533;_$&#65533;&#65533;&#65533;&#65533;?&#65533;&#65533;U&#65533;&#65533;&#65533;7]&#65533;&#65533;:&#65533;E*&#65533;&#65533;&#65533;&#65533;2&#65533;&#65533;nY&#65533;&#65533;&#65533;&#65533;&#65533;<&#65533;&#65533;m&#65533;&#65533;&#65533;V&#65533;&#65533;&#65533;g{&#65533;&#65533;&#65533;m&#65533;&#65533;&V&#396;{&#65533;&#65533;nw&#65533;&#65533;7&#65533;,&#65533;|&#1967;\&#958;/&#65533;&#65533;/&#65533;&#65533;&#65533;]&#65533;F|&#65533;z&#65533;&#65533;p;fj_&#65533;&#65533;&#65533;&#65533;!_&#65533;&#1852;&#65533;&#65533;<&#244;&#65533;9_&#65533;Q&#65533;&#65533;&#65533;.Fw&#65533;k.&#65533;&#65533;&#65533;&#65533;&#65533;{N&#65533;&#44887;&#65533;&#65533;&#65533;&#65533;&#65533;/&#61591;{&#1915;&#65533;aK&#65533;<&#65533;&#65533;.&#65533;&#65533;&#65533;x'&#65533;&#65533;&#65533;&#65533;o&#65533;&#65533;&#65533;&#65533;&#65533;&#65533;4x&#65533;&#65533;&#65533;j&#65533;&#65533;&#65533;/&#65533;&#65533;&#65533;&#65533;}&#65533;&#65533;&#65533;&#65533;}&#65533;&#65533;&#33887;&#65533;&#65533;]&#65533;L&#65533;a\&#65533;_7&#65533;_w&#65533;&#65533;&#65533;&#65533;&#65533;&#65533;-&#65533;&#65533;&#65533;&#65533;Q&#65533;&#65533;	Skl&#65533;&#65533;&#65533;&#65533;=Zp&#65533;&#65533;`&#65533;_&#65533;&#65533;&#65533;&#65533;G&#65533;Y.&#65533;&#864;&#65533;`^&#65533;&#65533;&#65533;G&#65533;&#65533;&#65533;&#65533;&#65533;_&#65533;&#65533;9Z^&#65533; k&#65533;&#65533;&#65533;4P&#65533; &#65533; 
&#65533;&#65533; &#65533;&#65533;&#65533;&#65533;R&#65533;&#65533;&#65533;&#65533;X&#65533;&#65533;&#65533;&#1952;&#65533;&#1631;&#65533;Y`&#65533;q&#65533;&#65533;ia&#65533;u&#65533;!S&#65533;&#65533;w&#65533;&#65533;&#529;&#65533;}&#1783;5&#65533;>&#65533;&#65533;I&#65533;&#65533; l&#65533;&#65533;&#1381;&#65533;&#65533;&#65533;v&#4664;&#65533;&#65533;&#65533;`&#65533;&#65533;&#1685;&#65533;Y&#65533;&#65533;&#65533;a&&#65533;Z`&#65533;&#65533;a
&#65533;aF!&F!&#65533;8&#65533;&#65533;&#65533;&#65533;!N&#65533;&#65533;&#65533;&#1371; n
&#65533;&#65533;&#65533;&#65533;&#65533;&#65533;&#65533;&#65533;a&#65533;&#65533;Zgy&#65533;&#65533;-a&#65533;Q&#65533;&#65533;&#65533;a&&#65533;&#65533;&#65533;!&#65533;&#65533;&#65533;&#65533;!L(&#65533;&#65533;&#65533;1&#65533;&#512;&#65533;&#1244;"&#65533;&#65533;&#65533;!&#65533;&#65533;&#65533;aA&#65533;%&#65533;&#162;U&#65533;n&#1570;&#65533;&#65533;\.&#65533;b&#65533;&#65533;&#65533;%&#65533;b&#65533;&#65533;&
&#65533;&#65533;eE2B (~b2&#65533;:&#65533;#&#65533;&#65533;&#65533;4&#65533;&#65533;&#65533;u&#65533;&#65533;&#65533;&#65533;&#65533;I&#65533;!8&#65533;&#65533;8_&#65533;&#65533;&#65533;
&#65533;&#65533;/&#65533;#;&#65533;#?&#65533;c1#(&#65533;&#65533;B>bD&#65533;&#65533;Fb&#65533;&#65533;b@n#1z-&#65533;&#65533;&#65533;!.&#65533;&#65533;$.d&#65533;Z:6&#65533;CBdG2E<&#65533;ab&#65533;UP@y4&#65533;O*&#65533;=&#65533;_l}#&#65533;&#65533;&#65533;&#65533;&#65533;"M!B&#65533;	&#65533;"BZ"L&#65533;&#65533;C#&#65533;]&&#65533;&#65533;&#65533;&#65533;M &#65533;&#65533;&#65533;&#65533;#&#65533;&#65533;L2&#65533;&#65533;&#65533;"&#65533;&#65533;Qr#&#65533;1&#65533;&#1133;$9&#65533;&#65533;&#65533;I&#65533;\&#65533;0&#65533;eR&#65533;&#65533;5vSDB&#65533;&#65533;)&#65533;Y&#65533;d&#65533;'O^&#65533;G&#65533;&#65533;&#65533;6&#65533;&#65533;&#65533;$&#1849;YS&#65533;%\2dT&#65533;e^&#65533;T&#65533;&#65533;5&#65533;a&#65533;]bXW&#65533;&#65533;&#65533;&#65533;!&#65533;g&#65533;&#65533;0="Z&#675;'&#65533;[F&#65533;Sj&#65533;dZTeb&#65533;T&#1189;&#1054;D&#1956;&#65533;&#65533;="NP&#65533;&#65533;_>PFV_`&#65533;Ju&#65533;&#65533;c&#65533;akv&#65533;c*!l&#65533;&&#65533;9&#65533;l&#65533;&#65533;K&#933;mn'nr 7:&#65533;H&#65533;&#65533;&#65533;&#65533;&#65533;&_>&#65533;V'Gn&#65533;&#65533;&#65533;&#65533;j6&#65533;k&#65533;OtS$J&#65533;t&#65533;&#65533;&#65533;U&#65533;uR&#65533;vr&#65533;m&#65533;f&#65533;M&#65533;b&#65533;Yob&#65533;&#65533;O5zSO&#65533;&#65533;B&#65533;dp&#65533;R&#65533;&#65533;e|&#65533;gZ&#65533;A&#65533;&#65533;S&#65533;fT(&#65533;&#65533;n&#65533;@&#65533;&#65533;&#65533;&#65533;&#65533;&#65533;&#65533;U&#65533;&#65533;@&#65533;%)^!&#65533;q8&#65533;j^&#65533;&#65533;&#65533;&#65533;&#65533;bhsF&#65533;&#65533;b&#65533;BV&#1293;h&~h&#65533;f&#65533;g&#65533;6iw&#65533;&#65533;'&#65533;&#65533;&#65533;&#65533;
&#65533;&#65533;6#r&#65533;bz^&#65533;&#65533;%g&#65533;%&#65533;(s^h&#65533;&#65533;&#65533;ki&#65533;&#417;&#1446;&#65533;.&#65533;:&#65533;;&#65533;&#65533;g&#65533;\&#65533;$E&#65533;&#65533;&#65533;U&#65533;p"&#65533;&#65533;^)`N&#65533;&#65533;Sk&#65533;&#65533;&#65533;&#65533;Vh&#65533;&#65533;G}&#65533;'~:&#65533;&#65533;v(&#65533;&#65533;&#65533;&#65533;i/&#65533;)&#65533;R&#65533;&#65533;2*&#65533;R&#65533;&#65533;)$-&#65533;Vz&#65533;&#65533;z&#65533;
jZ*fb&#65533;s&#65533;&#65533;&#65533;&#65533;Veg&#65533;]&#65533;&&#65533;&#65533;1!&#65533;Z&#65533;&#65533;&#65533;(&#65533;&#65533;&#65533;&#65533;&#65533;o&#65533;G&#65533;S&#65533;&#65533;j&#65533;&#65533;@&#65533;&"&#65533;jc~#&#65533;>&#30397;&#674;&#65533;"&#65533;&#65533;*&#65533;&#65533;&0^+&#65533;&#65533;(&#65533;&#65533; &#65533;b&#65533;&#65533;&#65533;J&#65533;1E&#65533;[+&#65533;ke&#65533;k&#65533;&#65533;&#65533;&#65533;P&#65533;&#65533;"&#65533;&#65533;&#65533;!&#65533;&#65533;&#65533;&#65533;&#65533;&#65533;&#65533;Rk&#65533;&#65533;c&#65533;z+&#65533;&#65533;jKR&#65533;&#65533;MY&#65533;&#65533;&#65533;&#65533;j&#65533;&#65533;)&#65533;&#65533;&#65533;&#65533;&#65533;rj&#65533;yZ
&#65533;&#65533;&#65533;&#65533;JN&#65533;&#65533;Y&#65533;g&#65533;:&#65533;&#65533;!%&#65533;&#65533;&#65533;kn(v&#65533;&#65533;&#65533;&#65533;&#65533;&#65533;&#65533;&#65533;[Zk&#65533;&#65533;(&#65533;(,<&#1385;1V)&#65533;&&#65533;&#65533;#&#65533;&#65533;&#65533;Vl&#65533;d&#65533;r*#&#65533;&#65533;&#65533;&#65533;&#65533;&#65533;&#65533;>&#65533;&#1177;&#65533;&#65533;>$&#65533;&#65533;&#65533;&#65533;j&#65533;,&#65533;2&#65533;&#65533;.&#65533;&#65533;&#1700;&#65533;&#65533;&#65533;R&#65533;j&#65533;m&#65533;"&#65533;zi%5&#65533;:&#65533;&#65533;E&#65533;xQ&#65533;&#65533;2&#65533;&#65533;>m&#65533;&#65533;dzM"&#65533;,&#65533;B&#65533;&#65533;&#65533;@1^m&#65533;0&#65533;&#65533;*&#65533;zz&#65533;2&#65533;&#65533;f&#65533;!&#65533;&#65533;&#65533;&#65533;.&#31404;e[i'.n&#65533;
i&#65533;r&#65533;&#65533;&#65533;&#65533;m&#65533;l&#65533;&#65533;:i&#65533;&#65533;&#65533;&#65533;&#65533;&#65533;[&#65533;&#65533;&#65533;&#65533;c&#65533;&#65533;W&#65533;^R&#65533;".%&#65533;bfh&#65533;p*U&#20310;`&#65533;&#65533;,&#65533;&#65533;&#65533;&#65533;+&#65533;~&#65533;&#65533;&#65533;&#65533;&#32172;&#65533;&#65533;&#65533;&#65533;&#65533;)&#65533;&#65533;&#65533;&#65533;&#1768;&#65533;&#7086;I9&#65533;&#65533;p#;&#65533;'&#65533;&#58740;&#65533;n&#65533;"&#65533;&#65533;&#65533;n&#65533;&#65533;&#65533;Ah&#65533;&#65533;r&#65533;&#65533;R-]&#65533;&#65533;&#65533;8A&#65533;f&#65533;&#65533;r$p&#65533;&#65533;&#65533;&#850;&#65533;&#65533;o&#65533;*nU&#65533;&#65533;&#65533;&#65533;$&#65533;f&#65533;&#65533;Z&#65533;&#65533;&#65533;(&#65533;Z&$&#65533;&#65533;
&#65533;&#65533;&#65533;&#65533;&#65533;:o&#65533;&#65533;/L	&#65533;&#65533;&#65533;)&#65533;R&#65533;&#732090;&#65533;&#65533;&#65533;Flm#V&#65533;cZ&#65533;]&#65533;oX&#65533;-&#65533;&#65533;p&#65533;B!0p&#65533;0&#1328;&#65533;&#65533;&#65533;N&#65533;\k&#65533;q&#65533;&#65533;&#65533;^R&#65533;&#866;&#65533;&#65533;?&#65533;&#65533;-&#65533;&#65533;zj&#65533;&#65533;&#65533;w&#65533;&#65533;&#65533;/
&#65533;&#65533;&#65533;&#65533;p&#65533;&#65533;&#65533;&#65533;
&#1840;&#65533;&#65533;&#65533;@
&#65533;&#65533;&#65533;p&#65533;~&#65533;&#65533;:&#27512;b&#65533;&#65533;&#65533;/&#65533;Z&#65533;&#65533;&#65533;&#65533;&#65533;&#65533;&#65533;1&#65533;h&#65533;&#1498;&#65533;TqE^&#65533;
&#65533;r&#65533;0wq&#65533;o	&#1840;D2&#2032;&#65533;&#65533;&#65533;{&#65533;"&#65533;&#65533;&&#65533;1r_&#65533;&#65533;\&#65533;b&#65533;&#65533;&&#65533;&#65533;)&#65533;h"2&#65533;P&#65533;&#65533;T&#65533;1 &#65533;&#65533;&#65533;&#65533;&#65533; &#1771;y&#65533;\P&#65533;/2&#65533;&#65533;(&#65533;@&#65533;3\&#65533;$&#65533;7p&#65533;@g&#65533;&#65533;r&#65533;3&#65533;3&#65533;2`&#65533;rZ&#65533;q&#1022;&#65533;&#65533;t&#65533;&#65533;&#65533;&#65533;&#65533;&#65533;&#65533;&#65533;rz&#65533; &#65533;&#65533;&#65533;J3&#65533;&#65533;"o&#65533;&#65533;&#65533;@&#65533;&#65533;#&#65533;&#65533;	00&#65533;@S&#65533;&#65533;$s&#65533;&#65533;&#65533;&#65533;&#65533;&#65533;&#65533;&#65533;24?&#65533;@&#65533;&#65533;
q2!&#65533;&#65533;PA([&#65533;)&#65533;&#31485;&#65533;C'&#65533;+&#65533;2&#65533;+E[A9#&#65533;&#65533;2s:320&#65533;&#65533;H&#65533;Ho=C&#65533;=&#65533;t1&#65533;3&#65533;&#65533;?&#65533;&#65533;&t&#65533;&#65533;&#65533;&#65533;&#680;7&#65533;r&#65533;&#65533;w&#65533;bj}V&#65533;E_&#65533;8&#65533;&#65533;9g&#65533;Gw&#65533;&#65533;3I&#65533;tS&#65533;t1/Ts&#65533;@K&#65533;o&#65533;&#65533;&#65533;&#65533;h18&#65533;&#65533;pjG4&#65533;Bt7+&#65533;&#65533;25&#65533;3&#65533;&#65533;F5GOp&#65533;J&#65533;&#65533;3&#65533;&#65533;SO&#65533;T&#65533;5^K&#65533;@Uc5f&#65533;&#65533;Vo&#65533;L&#1012;&#65533;&#1073;M7&#65533;&#65533;&#65533;u&#65533;&#65533;Fn&#1749;&#65533;ZuOn&#65533;&#65533;5a0&&#65533;uS&#65533;&#65533;u]?^&#65533;&#65533;&#65533;${&#65533;&#65533;6_&#65533;&#65533;&#65533;vuf&#65533;t&#65533;2\&#65533;&#65533;&#65533;&#65533;E&#65533;"&#821;6k3&#65533;k&#65533;2&#870;a&#65533;%-S^ #&#65533;&#65533;j&#65533;&#65533;'f&#65533;&#65533;vr&#65533;gG&#65533;HGr&#65533;u&#65533;4v&#65533;&#65533;X&#65533;i&#65533;6k&#65533;`&#65533;4&#65533;6b&#65533;uN&#65533;g*&#65533;&#65533;&#65533;&#65533;n&#235;&#65533;>&#65533;Z2&#65533;Mvr[6"3&#65533;R&#65533;:&#65533;&#65533;
&#1077;SO&#65533;^&#65533;&#65533;uO5ww&#65533;j+&#65533;/&#65533;&#65533;x&#65533;&#65533;&#65533;t5c_p7&#65533;J]&#65533;&#65533;&#65533;1&#65533;&#65533;b&#65533;&#65533;&#65533;&#65533;&#65533;&#65533;p&#65533;6&#65533;W&#741;@7hxxP&#65533;&#65533;O&#65533;&#65533;&#1472;_&#65533;$&#65533;&#65533;&#65533;&#65533;&#65533;&#65533;&#65533;&#65533;&#65533;61&#65533;Mt&#65533;M8&#65533;;&#65533;f&#65533;&#65533;&#1050;)&#65533;&#65533;&#65533;&#65533;x8&#65533;&#65533;e&#65533;&#65533;~&#65533;&#65533;&#1770;&#65533;&#65533;&#65533;	&#65533;&#65533;8&#65533;&#65533;&#65533;&#65533;o&#65533;&#65533;s9w&#65533;8j&#65533;&#65533;&#16397;&#65533;8&#65533;&#65533;xZ&#65533;7&#65533;/6,&#65533;t&#65533;{&#65533;)&#65533;&#65533;j&#65533;&#65533;0e3&#65533;F&#65533;5l&#65533;V&#65533;&#65533;\?&#65533;W7&#65533;w9&#65533;{&#65533;Jg&#65533;&#65533;C@&#65533;&#65533;&#65533;&#65533;&#992875;&#65533;&#65533;&#65533;&#65533;8&#65533;&#65533;2g&#65533;xz&#65533;5}&#65533;&#65533;&#65533;&#65533;R&#65533;V&#65533;&#65533;&#65533;pw&#65533;&#65533;/&#65533;Q&#65533;9~;&#65533;&#65533;&#65533;&#65533;&#65533;:&#65533;{y1&#826;&#65533;gy$&#65533;q/?&#65533;&#65533;&#65533;7&#65533;3xq&#65533;2r&#65533;&#65533;&#65533;&#65533;&#65533;&#65533;o:&#65533;Cq&#65533;&#65533;!6&#65533;&#65533;Q*+Z&#65533;&#65533;&#65533;&#65533;::&#65533;z&#65533;&#65533;&#65533;41&#65533;&#65533;oy&#65533;w;&#65533;&#65533;v'&#65533;/&#65533;&#65533;W(8q&#65533;&#65533;&#65533;&#65533;&#65533;9&#65533;G|':&#65533;t9&#65533;&#65533;&#65533;?{&#65533;G{&#65533;&#65533;x&#65533;G&#65533;&#65533;sg&#65533;1o;&#65533;&#65533;&#65533;&#65533;{&#65533;&#65533;'<U&#65533;@I&#65533;z&#1978;v&#65533;&#65533;&#271;&#65533;p&#65533;&#65533;U&#65533;&#65533;b&#65533;&#65533;EB&#65533;&#65533;k&#65533;cO6&#65533;{&#65533;&#65533;s&#65533;&#65533;_;f&#65533;&#65533;&#65533;<v3&#65533;&#65533;7@&#65533;;(&#65533;&#65533;s&#65533;&#65533;k&#65533;>&#65533;&#65533;&#65533;&#65533;&#65533;&#259;wl{&#65533;4[&#65533;&#65533;&#65533;&#65533;&#65533;m&#65533;&#65533;&#65533;&#65533;;&#65533;&#65533;b&#65533;&#65533;&#65533;&#65533;&#65533;&#65533;&#65533;&#65533;&#65533;&#65533;&#65533;&#65533;|&#65533;&#1276;&#65533;_=&#65533;&#65533;|&#65533;&#65533;&#65533;&#65533;&#65533;4%&#65533;&#65533;Cp&#65533;#x/'0&#65533;&#65533;&#65533;&#65533;&#65533;&#65533;&#65533;&&#65533;o&#65533;&#65533;Y&#65533;n&#426;&#65533;&#65533;/&#65533;&#65533;&#65533;{&#65533;&#65533;&#65533;C&#65533;&#65533;?&#65533;@&#960;
0&#65533;&#65533;S@&#65533;_&#65533;&#65533;&#65533;<&#65533;|&#65533;S&#65533;=&#65533;&#65533;U&#65533;&#65533;&#65533;&#1984;%[r1&#65533;&#65533;&#65533;F&#65533;}&#65533;B&#65533;x&#65533;1&#65533;i7@&#65533;7&#65533;&#65533;=&#454;&#65533;r&#65533;}&#65533;&#65533;&#65533;&#223;&#65533;V&#65533;@&#65533;&#65533;u&#65533;c&#65533;&#65533;'~&#65533;7&#65533;&#65533;&#65533;&#65533;G~&#65533;W&#65533;_&#65533;&#65533;&#65533;&#65533;E&#65533;>&#65533;k\&#65533;w&#65533;&#65533;&#65533;^
&#65533;&#65533;&#65533;&#65533;&#65533;3=&#65533;&#65533;{&#65533;?&#65533;&#65533;>H3~&#65533;&#508;&#65533;&#65533;>&#65533;&#65533;&#65533;&#65533;+&#65533;vxj?&#65533;G&#65533;&#65533;&#65533;9:&#65533;<&#65533;&#65533;&#65533;Ei&#65533;#&#65533;&#65533;&#65533;&#65533;O$&#65533;K^&#65533;o&#65533;&#65533;5&#65533;&#65533;u&#65533;&#65533;&#65533;}1Xa&#65533;&#65533;5\&#65533;&#65533;aD&#65533;?(&#65533; &#65533;&#65533;&#65533;t&#65533;&#65533;&#65533;c&#65533;"yeJ&#65533;X&#65533;&#65533;&#65533;cL&#65533;P&#65533;p1&#12684;51z&#65533;&#65533;&#65533;&#65533;#C&#65533;(Y&#65533;JR*K&#65533;`q&#65533;&#65533;i&#65533;&#65533;S&#65533;P&#65533;z&#65533;T&#65533;Z&#65533;J&#65533;&#65533;&#65533;&#65533;kX&#65533;\&#65533;&#65533;&#65533;m&#65533;1k&#1642;%&#65533;\&#65533;s&#65533;z5[o^&#65533;h&#65533;&#65533;&#65533;K&#65533;k&#65533;&#65533;b&#65533;6&#794;&#65533;&#65533;a&#65533;]&#65533;&#65533;\rd&#65533;&#65533;_&#65533;lUJf&#859;&#65533;t&#65533;&#65533;&#65533;&#65533;&#65533;I&#65533;.z&#65533;&#1387;&#65533;$&#65533;zb&#65533;b&#65533;0&#65533;Mwm 2n4&#65533;&#65533;J&#65533;&#65533;&#65533;&#65533;dI&#65533;&#65533;&#65533;&#65533;+&#65533;&#65533;&#65533;&#65533;&#65533;|R&#65533;&#65533;uh&#852;&#65533;V&#65533;&#65533;}1&#65533;&#65533;&#65533;&#65533;&#65533;5&#65533;&#65533;&#65533;&#65533;&#65533;&#65533;&#65533;&#65533;6}Z&#514;&#65533;&#65533;&#65533;&#65533;b&#65533;&#65533;oQ&#990;<&#65533;&#65533;&#65533;&#65533;&#65533;8;0)&#65533;&#65533;	&#65533;t&#65533;%d&#65533;5&#65533;b&#65533;&#65533;&#65533;j&#65533;0&#65533;S&#65533;I&#65533;&#65533;&#65533;&#65533;[
&#65533;9&#65533;&#65533;`&#65533;&#65533;P&#65533;n#&#65533;&#65533;&#65533;&#65533;(&#984;*P</&#65533;1&#65533;*&#65533;&#65533;&#65533;&#65533;&#65533;&#65533;&#65533;&#65533;&#65533;{&#65533;!}&#65533;0&#65533;&#65533;&#65533;o&#65533;&#65533;"{&#65533;>(&#65533;@1Cp&#65533;.&#65533;&#65533;R&#65533;0sB
&#884;&#65533;&#135;&#65533;M&#65533;#&#65533;&#6285;BT&#65533;&#65533;&#65533;&#65533;3&#342;&#65533;&#65533;sE&#65533;`t&#65533;:&#65533;&#65533;&#65533;n;&&#65533;&#65533;R@&#65533;&#65533;S&#65533;&#65533;"&#65533;&#65533;&#65533;#&#65533;L&#65533;&#65533;%)C&#65533;I&#65533;&#722;&#65533;G-5QN&#65533;&#65533;&#65533;T0&#65533;<5&#65533;3+D&#65533;&#65533;6&#65533;|u&#65533;&#65533;&#65533;Z&#65533;\&#65533;&#65533;<i&#615;&#65533;ZN#&#65533;
&#65533;&#65533;&#65533;<t&#65533;(&#65533;\&#65533;QG==ZI&#65533;U&#65533;S&#65533;&#65533;&#65533;&#65533;I&#224;L&#65533;&#65533;OAG-G&#65533;&#65533;&#65533;RAC&#65533;&#65533;T&#65533;TU&#1353;\}U&#65533;&#65533;&#65533;&#65533;g&#65533;&#65533;|&#65533;&#65533;O&#65533;&#1813;W_&#65533;}	(&#65533;2&#65533;&#65533;[dC&#65533;&#1132;&#65533;!}&#65533;&#4585;&#65533;t&#65533;f&#65533;0&#65533;l9&#65533;&#65533;&#65533;&#65533;&#65533;&#1703;DEv\s&#65533;4]u&#65533;m&#65533;Uz&#65533;7&#1944;U&#65533;`}m6&#65533;`&#65533;m&#65533;&#896;w&#65533;&#65533;`&#65533;Vx&#65533;)#&#65533;&#65533;&#65533;!&#65533;&#65533;&#65533;G&&#65533;&#1772;*uz&#35319;,&#65533;dOFu&#23473;+b&#1366;_N3&#65533;_&#65533;&#65533;&#65533;&#65533;6&#1052;&#65533;&#65533;&#65533;&#310;&#65533;:&#65533;&#65533;&#65533;&#65533;X&#65533;&#65533;&#65533;&#65533;&#36755;FZ&#40792;n&#65533;j&#65533;&#65533;&#65533;&#65533;&#65533;&&#65533;5&#65533;&#65533;&#65533;MYe&#65533;&#65533;[l&#65533;~&#65533;&#65533;&#65533;&#462;&#65533;^&#65533;&#65533;^&#65533;V&#65533;!W&#65533;&#65533;&#65533;%&#65533;&#65533;&#65533;lq&#65533;&#65533;>\&#65533;&#65533;'fV&#574;&#65533;&#65533;w&#65533;&#65533;&#65533;kq&#65533;&#65533;&#65533;:&#65533;&#65533;I&#65533;&#65533;q&#65533;%?&#65533;&#65533;&#65533;&#65533;&#1436;y&#65533;x&#65533;s&#65533;I:&#65533;O&#65533;&#65533;&#65533;&#65533;DOG&#65533;n&#65533;&#65533;=o&#65533;c&#65533;;p&#65533;&#879;&#65533;&#65533;&#65533;s&#65533;+&#65533;&#65533;&#65533;}&#65533;	9S&#391;'&#65533;x&#65533;&#65533;&#65533;&#65533;&#65533;r&#65533;&#65533;qp&#65533;&#65533;-z&#65533;&#65533;&#65533;&#65533;&#487;&#65533;y&#65533;&#65533;9&#65533;&#65533;&#65533;&#65533;o|&#65533;&#65533;&#65533;&#65533;t;&#65533;&#65533;&#65533;&#65533;[&#65533;,xA&#65533;)&#65533;0&#65533;&#998;&#65533;'.&#65533;i&#65533;&#65533;3&#65533;&#65533;&#65533;&#65533;&#65533;&#65533;a&#65533;l&#65533;&#65533;&#65533;&#65533;@R&#65533;b&#65533;[&#65533;&#65533;&#65533;&#65533;&#65533;ZWB&#65533;}&#65533;b&#65533;B&#65533;&#65533;&#65533;&#330;Z&#1124;&#65533;&#65533;e&#65533;q/&#65533;&#65533;&#65533;&#65533;&#65533;&#65533;&#65533;&#37651;K^	x&#65533;&#65533;&#65533;Pq&#65533;A)&#65533;&#219;&#65533;&#65533;g&#1059;H&#65533;%:&#65533;&#33758;&#65533;#*(-f&#65533;o&#65533;r"&#65533;4H&#65533;^&#1105;X&#65533;_&#65533;&#65533;&#65533;&#65533;&#65533;&#65533;?_|&#65533;&#65533;7&#65533;&#65533;&#65533;P&#65533;&#65533;&#65533;&#65533;&#65533;&#65533;9&#1707;s6&#65533;&#65533;H@bG&#65533;4&#65533;&#65533;&#65533;&#65533;&#65533;!&#65533;&#65533;D&#65533;h~&#65533;a$	&#65533;^>J>&#65533;y#U&#65533;>9"&#65533;~2U&#65533;&#65533;&#65533;&#65533;T&#65533;<(E&#65533;&#65533;&#65533;]&#65533;&#65533;&#65533;&#65533;)wX&#65533;)&#65533;?<&#65533;*&#65533;X&#65533;&#65533;&#65533;V&#65533;2b!}&#65533;&#290;&#65533;&#62875;&#65533;<y&#65533;&#65533;&#65533;sv&#65533;*&#65533;2&#65533;&#65533;L&#65533;&#65533;&#65533;J&#65533;&#65533;3&#65533;&#65533;NJ&#65533;e&#65533;Thk&#65533;9&#65533;&#657;&#65533;18&#65533;@&#65533;&#660;Q&#65533;&ie:q&K^Y&#65533;)*&#65533;b<&#65533;r&#65533;&#65533;&#65533;&#65533;4&#65533;/;&#65533;)~&#65533;&#65533;2&#65533;&#65533;O&#65533;&#65533;R%&#65533;&#65533;&#65533;&#65533;\B&#65533;&#65533;&#65533;&#65533;,&#1319;qU6&#65533;&#65533;&#1032;&#65533;r&#65533;g&#65533;&#65533;&#65533;)N&#65533;vt&#65533;&#65533;&#65533;&#65533;H&#65533;&1$&#65533;&#65533;=&#65533;STJUj&#65533;m&#65533;&#1309;LR&#65533;Ka&#65533;&#1245;&#65533;4&#65533;AEP*&#65533;&#65533;R&#65533;&#65533;n<*R&#65533;z/&#65533;4&#65533;C&#65533;+&#65533;&#65533;&#65533;&#65533;&#65533;&#1372;&#65533;, QUZ.&#65533;pi&#65533;[&#65533;j&#65533;&#65533;=6b&#65533;eiKk
&#65533;&#65533;&#65533;5Y"&#65533;&#693;ZV&#65533;f&#65533;lm&#65533;O&#65533;:&#65533;QF&#65533;&8&#65533;8%&#65533;::&#65533;&#65533;+&#1758;&#65533;&#65533;v$\&#65533;a&#65533;&#65533;&#746;F&#65533;i&#65533;&#65533;O&#65533;U&#65533;&#65533;H&#65533;&#65533;&#65533;fy&#65533;I&#65533;&#65533;&#65533;&#65533;M+Q&#65533;K&#65533;&#1444;&#1140;&#65533;&#65533;&#65533;D`&#65533;&#65533;&#65533; &#65533;&#65533;q&#65533;k&#585;&#65533;&#1642;&#65533;&#65533;&#65533;$n7&#65533;&#65533;&#65533;&#65533;eV&#65533;uU&#65533;fu&#65533;&#65533;&#65533;&#65533;q&#65533;&#65533;NN&#183;0c&#65533;g&#65533;&#65533;]2~Rr&#65533;U&#65533;B&#65533;&#65533;&#1909;&#65533;&#436;&#65533;&#65533;!&#65533;&#65533;&#65533;|&#65533;&#65533;&#65533;o&#65533;&#65533;&#65533;&#65533;&#65533;W&#65533;&#65533;&#65533;m&#65533;&#65533;&#65533;&#65533;87\&#65533;&#65533;/&#65533;&#65533;X_$&#65533;&#65533;0&#65533;&#65533;&#65533;V&#65533;U&#65533;f	&#65533;&#65533;=&#65533;nZ&#65533;&#65533;R&#65533;&#65533;M&#65533;&#65533;&#65533;&#65533;&#65533;6&#65533;q&#65533;n&#65533;&#65533;&#65533;Z&#65533;&#1500;&#65533;0&#65533;&#65533;<X:&#65533;x&#65533;Y&#1458;&#65533;I&#65533;&#65533;&#65533;&#65533;2sp&#65533;bH&#1720;&#65533;V&#65533;q&#65533;&#65533;&#65533;&#65533;&#65533;&#65533;&#65533;A&#65533;&#65533;J&#65533;&#65533;9&#65533;&#65533;&#65533;&#65533;7s&#65533;'&#1001;&#641;&#427; &#65533;&#65533;&#65533;&#65533;"&#65533;&#65533;&#65533;0&#65533;y&#65533;.~4&#65533;&#65533;&#65533;jln&#65533;&#65533;&#65533;8&#65533;8&#65533;y&#65533;t&#65533;&#65533;&#65533;%@#&#65533;v &#65533;!D8&#65533;&#65533;Z&#65533;&#65533;.g&#65533;&#65533;H&#65533;&#65533;&#65533;X&#65533;&#65533;&#65533;&#65533;&#65533;&#65533;U&#65533;&#65533;j&#65533;4&#65533;']&#65533;V&#65533;&#65533;h&#65533;eep&#65533;f&#65533;yY&#65533;a&#65533;4&#65533;kt`&#65533;:y&#65533;cmF&#65533;g%&#65533;&#65533;&#65533;&#65533;y&#65533;	Xke\Y4&#65533;H<&#65533;F&#65533;k&#65533;*&#65533;&#65533;u&#65533;&#65533;=lb&#65533;&#65533;&#1209;&#65533;V&#65533;&#65533;&#65533;&#65533;T&#65533;&#966;&#65533;&#65533;&#65533;=mjW[&#1320;&#65533;fn&#65533;&#4590;&#65533;&#65533;&#65533;p&#65533;&#65533;&#65533;k:&#65533;&#65533;&#65533;&#65533;^9&#65533;z&#65533;KS&#65533;&#1936;&#65533;&#65533;b&#65533;}&#65533;`J&#65533;&#65533;,&#65533;4&#65533;&#65533;&#65533;|&#65533;O8&#65533;&#65533;&#65533;&#65533;S7&#65533;&#65533;7&#65533;&#65533;EH0Qr&#65533;&#65533;8y&#65533;&#65533;S&#65533;&#65533;ns&#65533;6&#65533;&#65533;&#65533;&#65533;&#65533;&#65533;-&#65533;&#65533;&#65533;&#65533;&#65533;t&#65533;WnP&#65533;k&#65533;N&#65533;&#65533;re~&#65533;z;!&#65533;&#65533;9&#65533;&#65533;n&#65533;&#65533;&#65533;?&#65533;%9&#65533;&#65533;&#65533;&#65533;&#65533;&#65533;.g&#1173;&#65533;'&#65533;;&#65533;M&#65533;t&#65533;&#65533;	&#65533;&#65533;&#65533;)&#1338;&#65533;u:&#65533;:/&#65533;&#65533;c'{&#65533;&#65533;jTy&#65533;&#65533;7&#1249;&#65533;&#65533;&#65533;&#65533;(&#65533;&#65533;&#65533;r&#65533;ovi>~Ck&#65533;"&#65533;&#65533;I_c&#65533;&#1747;&#65533;9&#65533;&#65533;&#456;&#65533;&#65533;JM[&#65533;&#65533;;&#65533;Zk}&#65533;v&#65533;&#65533;&#65533;_v&#65533;&#65533;&#65533;l&#65533;&#65533;&#65533;&#65533;!&#65533;&#65533;[~&#65533;&#65533;&#65533;&#65533;5&#65533;&#65533;=R&#65533;&#65533;a&#65533;O>&#65533;^&#65533;&#65533;O&#65533;&#65533;?x&#65533;8Pf&#1214;&#65533;e&#65533;9&#65533;to&#65533;&#65533;#&#1920;g/&#65533;c&#65533;n&#65533;+&#1434;G&#65533;F%&#65533;>&#65533;&#65533;&#65533;K&#65533;&#65533;&#65533;&#65533;&#65533;I&#65533;c=&#65533;b&#65533;X4)1:k
f/&#65533;&#65533;&#65533;&#65533;&#65533;&#65533;&#65533;&#65533;&#65533;&#65533;&#65533;&#65533;&#65533;7dMWJ&#65533;&#610;l&#65533;&#65533;&#65533;&#65533;.&#65533;&#65533;&#65533;v@&#65533;&#65533;*&#65533;&#65533;O&#65533;&#65533;&#65533;i&#65533;&#65533;&#65533;e&#65533;-K[@F&#207;&#65533;&#65533;&#65533;&#65533;r&#65533;os&#65533;y&#65533;&#65533;&#65533;/&#65533;&#65533;&#65533;8&#65533;&#65533;&#65533;m&#65533;&#65533;&#65533;&#65533;&&#65533;R&#65533;&#65533;Q&#65533;&#65533;[&#65533;&#959;pYp]gS.&#65533;&#65533;h&#65533;&#65533;,&#65533;6v&#65533;%j&#65533;&#65533;&#65533;&#65533;&#65533;&#65533;&#65533;B&#65533;-N&#65533;O&#65533;<c&#65533;RO
&#65533;P&#65533;\&#1714;P!&#65533;p&#65533; &#65533;&#65533;tPQ&#65533;,pm&#65533;W&#65533;&#1065;&#65533;o&#65533;&#65533;&#65533;.&#65533;o&#65533;&#65533;&#65533;&#65533;&#65533;0&#65533;JCw$&#65533;&#65533;&#65533;{&#65533;!1&#65533;&#65533;)&#65533;&#65533;&#65533;m&#65533;&#65533;&#65533;&#65533;&#65533;&#65533;'&#65533;&#65533;&#65533;/&#65533;&#65533;4&#65533;&#65533;`0c&#65533;k&#65533;m&#65533;lMHq&#65533;&#65533;&#65533;&#65533;Q_Fm&#65533;&#65533;p&#65533;&#65533;#&#65533;&#65533;8&#65533;&#65533;&#65533;&#1858;h?&#65533;J&#65533;&#65533;&#65533;&#65533;&#65533; x.&#65533;@J&#65533;&#65533;jm$j`&#65533;&#65533;&#65533;&#65533;DCm&#65533;&#65533;j&#65533;p&#65533;Y&#65533;&#65533;&#65533;&#65533;~&#65533;&#65533;&#65533;/_&#779;z&#65533;&#65533;B&#65533;/&#65533;P&#65533;&#65533;&#65533;&#65533;0u&#65533;&#65533;1&#65533;&#65533;
&#65533;"&#65533;&#65533;&#65533;3&#65533;&#65533;JI&#65533;&#65533;&#65533;&#65533;q&#65533;q&#1476;C&#65533;B&#65533;7&#65533;&#65533;#t&#65533;&#65533;&#65533;&#65533;&#65533;	8&#920;&#65533;&#65533;"&#65533;&#65533;&#65533;7&#65533;q&#65533;&#65533;&#65533;&#65533;#&#65533;2s&#65533;!&#65533;1$&#65533;1&#65533;.&#65533;&#65533;&#65533;%O&#65533;D&#65533;(%A&#65533;&#65533;&#65533;&#65533;&#65533;&#65533;&#65533;cj&#65533;&#1268;&#65533;)&#65533;kHC"'&#65533;p&#65533;&#65533;&#65533;q
&#65533;&#65533;(K&#65533;#&#65533;&#65533;(&#65533;,)&#65533;&#65533;>P Q&#65533;r%&#65533;&#65533; &&#65533;&#1195;r&#65533;&#65533;q&#65533;&&#65533;0&#65533;&#65533;,&#65533;&#65533;,&#65533;Q-&#65533;&#65533;&#65533;&#65533;1&#65533;&#65533;&#65533;i&#65533;TK)I2&#65533;8*7&#65533;6P3&#65533;&#65533; &#65533;Pe&#654738;&#65533;&#65533;	&#65533;&#65533;x1&#65533;(&#65533;&#65533;3&#65533;02&#65533;P#&#65533;Q&#65533;R&#65533;2Q&#65533;2&#65533;&#65533;`&#65533;&#65533;&#65533;&#65533;*&#65533;1&#65533;&#65533;&#65533;IF&#65533;	&#65533;&#65533;!&#65533;r&#65533;p&#65533;5c&#65533;&#65533;21res6&#65533;&#65533;j&#65533;#&#65533;I&#65533;D&#65533;&#65533;$7&#65533;-\&#65533;*&#65533;.&#65533;&#65533;8&#65533;W&#65533;&#65533;88Mr&#65533;&#65533;&#65533;&#65533;Hn&#65533;&#65533;&#65533;&#65533;4&#65533;&#65533;9&#65533;&#65533;&#65533;r&#65533;z&#65533;5a&#65533;1&#65533;/2m&#65533;B&#65533;4;&#65533;-&#65533;&#65533;I&#65533;.1l1&#65533;&#65533;, &#65533;&#65533;BS&#65533;=3&#65533;75&#65533;&#65533;&#58896;4&#65533;&#65533;4]S5&#65533;3?&#65533;&#65533;!&#65533;O:t:&#65533;f@&#65533;&#65533;Uf&#65533;@5R"&#65533;&#65533;Aos;&#65533;&#65533;	X&#65533;H'&#65533;C3&#65533;B)&#65533;B=&#65533;C&#65533;&#65533;=]&#65533;,&#65533;&#65533;I&#866;&#65533;&#65533;&&#65533;&#65533;
L4|&#65533;&#65533;'&#65533;'0&#65533;&#65533;?&#65533;E&#65533;1c&#65533;&#65533;&#65533;TFe#[vT&#65533;x&#65533;&#65533;3~&#65533;&#65533;(&#65533;&#65533;&#65533;4_&#65533;gf=7&#65533;I&#65533;&#65533;=&#65533;S&#65533;&#65533;,&#65533;&#65533;+Ot1&#65533;&#65533;:MQ[4L&#65533;tL&#65533;&#65533;L#UR&#65533;.M&#65533;M&#1588;2&#65533;&#1160;&#65533;&#65533;3&#65533;&#65533;&#65533;&#65533;T&#65533;&#65533;TT&#65533;T/&#65533;&#65533;&#65533;~K~
&#65533;&#65533;&#65533;U&#65533;
Y&#65533;J+(KU&#65533;4&#65533;6'&#65533;WotM&#65533;SGM	7'B3&#65533;&#65533;S&#65533;&#65533;:&#65533;YACG&#65533;C&#65533;OMu&#65533;*&#65533;&#65533;uE&#65533;4&#65533;^&#65533;E&#65533;1Q&#65533;&&#65533;(-o&#65533;4&#65533;kWf$Ss&#65533;;&#65533;4N&#65533;r/&#65533;&#65533;S/&#65533;I&#65533;&#65533;SCSD&#65533;&#65533;Z&#65533;+[mr&#65533;&#65533;Tb&#65533;&#65533;&#65533;9&#65533;&#65533;?&#469;\&#1605;L&#65533;u&#65533;&#1173;a?rspsX3&#65533;]C,/&#65533;&#65533;N%Z&#65533;uJPUc&#65533;&#65533;K+rUF`&#65533;&#65533;`a&#65533;0&#65533;&#1333;aY&#65533;&#65533;
(iS[MS&#65533;uz&#65533;<&#65533;ucwv&#65533;&#65533;&#65533;c&#65533;&#65533;Q3&#65533;&#65533;Q'&#65533;&#65533;n&#306;XUdquk&#65533;\&#980;;!M&#65533;&#65533;Gg&#65533;&#65533;v&#65533;.&#65533;s&#65533;[&#65533;=yV8&#65533;&#65533;g&#65533;K&#65533;&#65533;GvW&#65533;+O&#65533;&#65533;&#1432;&#65533;&#65533;iU&#65533;\&#65533;&#65533;&#65533;e&#65533;vb&#65533;&#65533;X&#65533;lN&#65533;3&#65533;&#65533;n&#65533;&#7125;&#65533;Dl&#65533;sl$ML&#65533;m&#65533;&#65533;[1&#65533;X&#65533;iO&#65533;P&#65533;hNs&#65533;n/&#65533;&#65533;VMQ&#65533;&#65533;&#65533;&#65533;&#65533;]&#65533;T%A&#65533;&#65533;0&#65533;&#65533;p&#65533;vg&#65533;&#65533;&#65533;K&#65533;u01wn&#65533;"&#65533;&&#65533;r5&#65533;v/ws&#65533;sOQt&#65533;v&#65533;D&#65533;ts&#65533;G&#65533;&#65533;t&#65533;w&#65533;&#307;&#65533;&#65533;&#65533;u&#65533;6 I&#65533;u&#65533;6l&#65533;3v&#65533;v&#65533;7&#65533;&#65533;rx&#65533;w&#65533;&#65533;l!&#65533;P7}&#65533;&#65533;i;W&#65533;&&#65533;y[&#65533;s!&#65533;}&#65533;&#65533;~&#65533;W&#65533;&#65533;2&#65533;&#65533;&#65533;&#65533;WOp&#65533;n&#65533;7&#65533;@$&#65533;L&#65533;&#1536;s&&#65533;&#65533;&#65533;&#65533;VwOw&#65533;v'&#65533;&#65533;{&#65533;Wx&#65533;j&#65533;&#65533;A&#65533;&#65533;M&#65533;&#65533;C[&#65533;~&#65533;WH&#65533;&#65533;^&#65533;+T&#65533;&#65533;$&#65533;&#65533;Oq&#65533;&#65533;&#65533;C&#65533;&#65533;R6rjs&#65533;K&#1410;k&#65533;&#65533;&#65533;&#65533;&#65533;\&#65533;vgc~AW~&#65533;yE&#65533;&#65533;&#65533;&#65533;W&#65533;&#65533;&#65533;&#65533;&#65533;N&#65533;&#65533;%Y&#65533;&#65533;X&#65533;e&#65533; &#65533;&#65533;&#65533;&#65533;7mQ4&#65533;'&#65533;\&#1477;&#65533;{8n&#65533;wx7&#65533;b&#65533;&#65533;&#65533;&#65533;&#347651;!&#1416;&#65533;&#65533;F&#1545;&#65533;S&#65533;&#65533;8&#65533;}S&#65533;&#65533;w&#65533;&#65533;w&#65533;&#65533;&#65533;oK&#1552;gX&#65533;&#65533;h/&#65533;3`u&#65533;s&#65533;&#65533;&&#65533;0&#65533;'&#65533;&#65533;4r&#37644;&#65533;W!&#65533;o&#65533;)&#65533;&#65533;s&#65533;X&#65533;&#65533;8&#65533;&#65533;&#65533;S&#65533;2&#65533;XV&#65533;&#65533;9&#65533;&#65533;&#65533;g&#65533;&#65533;&#65533;S&#65533;Yn/&#65533;
#&#65533;:&#65533;&#65533;5&#65533;&#65533;8&#65533;&#65533;&#65533;&#65533;&#65533;&#65533;W-&#65533;#&#65533;w&#65533;&#65533;&#660;OY&#65533;&#65533;C&#65533;&#65533;&#65533;y'&#65533;w8@&#65533;&#65533;X&#65533;&#65533;&#65533;k9&#65533;9&#65533;n&#1627;&#65533;X&#65533;u9&#65533;gU}Y&#65533;'y(*&#65533;&#65533;&#65533;8a&#65533;:&#65533;&#65533;UnX&#65533;&#65533;e&#65533;&#65533;&#65533;&#65533;&#65533;&#65533;9&#65533;&#65533;z&#65533;%&#65533;
&#65533;&#65533;y&#65533;dy&#65533;&#65533;&#65533;&#65533;&#65533;J&#65533;&#65533;&#65533;&#65533;&#65533;&#65533;&#65533;&#65533;&#65533;g&#65533;&#65533;&#65533;&#65533;&#65533;j&#65533;&#1501;yK9&#65533;R&#65533;2Za&#65533;&#65533;]d&#65533;Fo&#65533;xKy&#65533;K&#65533;&#65533;&#65533;&#1631;&#65533;&#65533;&#65533;8OYiz&#65533;&#65533;:&#65533;&#65533;s&#65533;&#65533;&#65533;&#65533;&#65533;&#65533;y&#65533;&#65533;&#65533;>&#65533;|&#65533;y&#65533;b&#65533;&#198;&#65533;&#65533;;A9&#65533;&#65533;&#65533;t[&#65533;&#65533;&#1322;&#65533;&#65533;&#65533;H&#65533;&#65533;&#65533;G@&#65533;/&#65533;p&#65533;&#65533;o&#65533;&#65533;&#65533;&#65533;uZ&#65533;v&#65533;DXoJ&#408;)&#65533;&#65533;&#65533;y&#65533;!&#65533;&#65533;&#65533;Z}&#65533;RF&#334;]&#65533;9&#65533;&#65533;&#65533;&#65533;&#65533;W9&#65533;&#65533;Z&#65533;&#65533;&#65533;&#65533;%&#65533;u&#65533;&#65533;&#65533;&#65533;&#65533;w&#65533;&#65533;z&#65533;+&#65533;wW3&#65533;i&#65533;+d&#65533;S&#65533;&#65533;q&#65533;kDZ&#65533;&#1386;sP&#65533;&#1364;&#65533;&#65533;&#1396;&#65533;&#65533;	[&#65533;&#65533;&#65533;&#65533;&#65533;&#65533;^&#1777;&#65533;&#65533;z&#65533;&#65533;`c&#65533;db&#65533;/&#65533;L&#65533;&#65533;v&#2001;&#65533;-&#65533;>{a;&#65533;jw&#65533;&#65533;&#65533;X&#65533;&#65533;&#65533;&#65533;W[&#65533;YY&#65533;&#65533;0&#65533;g+&#65533;	9/A&#65533;&#65533;&#65533;g&#65533;&#65533;&#65533;&#1782;e
&#65533;&#65533;.@S?V#&#65533;"8&#65533;Y#&#65533;y&#1576;1&#65533;&#65533;&#65533;B&#65533;&#65533;&#65533;j4;&#65533;dA&#65533;&#65533;Fe&#65533;&#65533;&#65533;R&#65533;&#65533;S&#65533;
&#65533;&#65533;&#65533;&#65533;&#65533;}&#65533;&#65533;&#65533;&#65533;.&#65533;&#65533;&#65533;&#65533;&#65533;9&#65533;&#65533;;&#65533;&#65533;[&#65533;,&#65533;&#65533;V]&#1160;&#65533;UF&#65533;&#65533;&#65533;[&#65533;2&#65533;&#24306;&#65533;v-&#65533;O&#65533;c&#65533;&#65533;&#65533;j&#65533;&#65533;&#65533;U&#65533;&#65533;&#65533;&#65533;g&#65533;&#65533;}&#65533;M&#65533;&#65533;&#65533;8&#65533;&#65533;{&#65533;+&#65533;&#65533;'&#65533;)&#65533;&#65533;k&#65533;P&#65533;Oc&#65533;&#65533;&#65533;e5B\&#65533;G&#65533;&#65533;&#65533;&#65533;&#65533;O&#65533;=&#1603;&#65533;&#575;&#65533;7M&#65533;&#65533;&#65533;&#65533;&#65533;&#65533;&#65533;i|&#65533;m&#65533;&#65533;&#65533;	&#65533;&#65533;&#65533;&#65533;&#65533;![&#65533;&#65533;&#65533;/&#65533;d3&#65533;(&#65533;1&#583;&#269;&#65533;[&#65533;&#65533;&#65533;&#65533;&#65533;&#65533;l&#65533;&#65533;y&#65533;&#65533;&#65533;&#65533;&#65533;&#65533;&#65533;&#65533;S&#65533;&#65533;&#65533;&#860;&#65533;PwT!\&#65533;&#65533;&#65533;b&#65533;&#65533;&#65533;{:&#65533;&#65533;o&#65533;&#65533;r37&#65533;&#65533;&#65533;&#65533;&#65533;&#65533;1W&#65533;&#65533;&#1783;&#65533;8&#65533;&#65533;e&#369;<&#65533;&#65533;&#65533;&#65533;&#1893;{&#65533;o&#65533;&#65533;&#1102;f&#65533;;&#65533;;S&#65533;u&#65533;&#1209;&#65533;&#65533;&#65533;|&#65533;&#65533;&#65533;q&#65533;&#65533;q&#65533;&#65533;&#65533;7yL&#65533;&#65533;&#65533;&#65533;I&#65533;G&#65533;U&#65533;&#65533;&#65533;&#65533;&#65533;&#65533;&#65533;W&#65533;&#65533;&#65533;&#65533;&#65533;a=&#65533;e}&#65533;k&#65533;&#65533;!&#65533;&#65533;&#65533;H&#1199;;3&#65533;5&#1593;&#65533;&#65533;%<&#65533;&#65533;&#65533;|&#65533;&#65533;&#65533;%"u{&#65533;&#65533;}&#65533;K&#65533;&#65533;&#65533;&#65533;LS&#65533;&#65533;&#65533;Z&#65533;A&#65533;&#65533;&#65533;<&#1145;&#65533;&#65533;&#65533;&#65533;&#1151;==3&#1475;]&#65533;~&#65533;A&#65533;Y&#65533;&#65533;;&#65533;&#65533;&#65533;(&#65533;&#65533;d,&#65533;&#65533;&#975;&#65533;T&#65533;&#7668;Ky&#65533;&#220;&#65533;i&#65533;&#65533;&#65533;&#65533;&#7131;&#65533;e&#65533;&#1521;&#1649;)Z&#65533;2c^&#65533;?)&#65533;&#65533;&#65533;&#65533;1^&#65533;3^&#65533;&#65533;&#550;&#65533;&#65533;&#65533;&#65533;C&#65533;&#65533;&#65533;=&#65533;Z&#65533;M&#65533;&#65533;m&#65533;&#65533;&#595;V&#65533;&#65533;z|&#65533;[&#65533;&#65533;i&#65533;&#1189;&#65533;&#65533;&#65533;&#65533;v&#65533;&#65533;}&#201;&#65533;=&#65533;&#65533;w&#65533;&#65533;&#65533;&#65533;~&#65533;&#1770;&#65533;3$&#65533;O&#65533;&#65533;&#65533;\&#65533;&#65533;8&#1761;Y&#65533;}'&#65533;#&#65533;&#65533;&#65533;&#38782;&#65533;?&#65533;H'}I&#65533;~&#65533;	&#947;&#65533;jZ&#65533;&#65533;b_&#65533;1&#65533;&#65533;&#1635;&#65533;&#65533;&#53342;&#65533;&#65533;&#65533;>&#65533;m&#65533;&#65533;&#65533;d&#65533;G&#65533;&#65533;&#65533;&#65533;&#65533;&#65533;]&#65533;&#65533;&#65533;&#65533;t\"z&#65533;&#65533;&#65533;]&#65533;y&#65533;&#65533;&#65533;u&#65533;R&#65533;`&#65533;1Y&#65533;n&#65533;&#990;-&#65533;&#65533;+&#65533;U<?sV&#65533;&#65533;&#65533;&#65533;&#65533;&#65533;&#65533;K&#65533;&#65533;&#1963;&#65533;&#65533;&#1387;&#65533;a&#65533;&#65533;]w*&#65533;i&#65533;&#65533;
&#65533;&#65533;&#65533;'&#65533;9&#65533;''%&#65533;&#65533;%~&#65533;&#65533;-&#1310;U\M&#59001;&#65533;&#65533;&#65533;&#65533;&#65533;&#65533;&#65533;&#65533;&#65533;&#65533;&#65533;&#65533;&#65533;&#65533;&#1193;&#65533;&#65533;&#65533;&#65533;&#65533;4x0!&#65533;&#65533;p&#65533;0&#65533;D&#65533;*R&#65533;&#65533;&#333;;z&#65533;(&#65533;&#65533;G&#65533;&#65533;&#65533;<Ie&#661;,[VqY&#65533;&#65533;S&#65533;j&#1684;&#65533;&#65533;f&#65533;&#65533;Pz&#65533;&#65533;	4&#65533;P&#65533;D&#65533;=&#65533;$&#65533;R&L&#65533;8}
&#65533;&#1321;T&#65533;V%&#65533;5&#65533;#A&#65533;z&#65533;
$&#65533;&#65533;&#65533;d{&#65533;<[&#65533;&#65533;Z&#65533;h&#870;&#65533;&#65533;v&#65533;&#1849;t&#65533;&#65533;]KG&#65533;&#65533;6&#65533;&#65533;&#65533;8&#65533;&#65533;&#65533;	v&#65533;8&#65533;b+R8>9&#65533;c&#65533;+&#65533;&#65533;L"&#65533;f&#65533;5&#65533;&#65533;&#65533;&#65533;&#65533;&#65533;!&#65533;&#65533;&#65533;
[#&#65533;$G&#1652;g&#1534;&#65533;&#65533;dG&#65533;]&#65533;&#65533;<%M&#65533;:&#65533;#5&#65533;&#65533;xP&#65533;O&#65533;;Nti&#1318;Q&#65533;")f}&#65533;v&#65533;&#1795;&#65533;&#65533;&#65533;&#65533;&#65533;v&#1894;&#65533;&#65533;7=_&#65533;w&#65533;&#65533;}/8&#65533;&#65533;&#135;&#65533;/fL9&#65533;e&#65533;&#65533;&#65533;c&#65533;<&#65533;&#65533;&#65533;k&#65533;3&#65533;j&#65533;&#65533;Zl:&#65533; &#65533;D8&#65533;&#65533;z\&#65533;/&#65533;&#65533;&#65533;q&#65533;}&#65533;r"F'&#65533;tQa&#65533;]&#65533;&#65533;m^&#65533;&#65533;E[g&#65533;&#65533;^&#65533;y&#65533;7_&#65533;&#65533;&#65533;&#65533;&#65533;}&#65533;&#40415;&#65533;&#65533;&#65533;7&#65533;&#65533;&#65533;)ZJ&#65533;&#65533; j>&#65533;$&#65533;RB8e&#65533;&#65533;v&#65533;Dn&#65533;a&#65533;!~	]&#65533;#"Ub&#65533;&#1305;&#65533;U&#65533;YI&#65533;b&#65533;n&#65533;g{h&#65533;I&#65533;&#65533;:&#65533;i&#65533;z4&#65533;I&#65533;~&#65533;(&#65533;>&#65533;d&#65533;B)d"(&#65533;$&#65533;K2I&#65533;@$M@i&#65533;V^jnd*!&#65533;a&#65533;!&#65533;^&#65533;
f&#65533;b&#65533;&#65533;&#65533;tf&#65533;	&#65533;G&#65533;	&#45746;&#65533;	&#65533;x&#65533;g[&#65533;&#65533;	&#65533;&#65533;w&#65533;_}&#47584;&#65533;Zh&#65533;&#65533;.&#65533;h&#65533;<&#65533;&#65533;Q6&#65533;`&#65533;&#65533;a&#65533;m&#65533;&#1602;jo&#65533;&#65533;
n&#65533;&#65533;&#65533;&#65533;J&#65533;&#65533;&#65533;j&#65533;&#65533;Ek&#65533;&#65533;~&#65533;&#46904;&#633327;&#65533;
Kl}&#65533;&#65533;l&#65533;E2&#65533;&#65533;&#1034;6&#65533;&#65533;&#65533;i)&#65533;&#65533;r&#65533;&#65533;&#65533;\&#65533;&#65533;D7}+&#65533;>&#65533;&#65533;q&#65533;&#30875;D&#65533;&#65533;;k&#65533;"&#65533;z&#65533;Zm&#1096;&#65533;_3&#65533;&#65533;r&#65533;&#65533;&#65533;&#65533;o2W&#65533;/&#65533;&#834;&#65533;s&#65533;9;&#65533;(&#65533;&#65533;S&#65533;
&#65533;p&#65533;k&#65533;&#65533;&#65533;E&#65533;&#65533;qW&#65533;&#65533;RO&#65533;&#65533;&#65533;V&#65533;<r&#65533;$&#65533;W^z&#65533;&#65533;a&#65533;&#65533;&#65533;&#65533;&#65533;s&#845;&#65533;&#65533;&#65533;G&#65533;&#65533;r7&#691;&#65533;v&#65533;v&#65533;&#65533;BSD&#65533;G7&#65533;w&#65533;~?u&#65533;cE&#65533;&#65533;&#65533;o\u&#65533;&#65533;&#65533;&#65533;&#65533;&#1426;&#65533;j2&#65533;&#65533;&#65533;\6&#65533;g&#65533;C&#65533;&#65533;&#65533;&#65533;&#380;&#65533;&#65533;&#65533;&#65533;]&#65533;&#65533;w &#65533;o&#65533;1&#65533;&#1921;M&#65533;&#65533;e&#65533;&#65533;&#1155;`&#65533;&#65533;&#65533;&&#65533;&#65533;7&#65533;"&#65533;`&#65533;w<&#65533;&#65533;&#215;2~&#65533;&#65533;&#65533;a?&#65533;&#65533;&#65533;}&#65533;6&#65533;&#65533;H&#65533;&#65533;t&#65533;\w&#65533;&#65533;&#65533;M&#65533;&#65533;&#65533;+&#65533;m&#65533;&#65533;&#65533;&#65533;;&#1287;?&#65533;&#65533;&#65533;_]|&#65533;&#65533;e&#65533;&#65533;&#65533;&#65533;&#65533;&#65533;&#65533;k^&#65533;&#65533;]&#65533;G&#65533;&#222;&#65533;lf$&#65533;}o&#65533;&#65533;X&#65533;k[&#65533;&#65533;&#65533;&#65533;&#1031;&#65533;&#65533;o&#65533;IkZ&#65533;&#65533;B&#65533;&#65533;O~&#65533;+a&#65533;&#65533;&#65533;&#65533;&#65533;&#65533;k&#65533;&#65533;&#65533;&#65533;@&#65533;&#1024;l;`	n&#65533;=&#65533;104&#65533;&#65533;&#65533;&#65533;I&#65533;|&#65533;r]&#65533;&#65533;FD*&#65533;pGWE8B&#65533;&#65533;x&&#65533;&#65533;&#65533;Th&#65533;^&#65533;N+&#65533;&#65533;&#65533;(@z&#902;:&#65533;!&#65533;
&#65533;4Q&#65533;4&#2013;	&#65533;&#65533;&#65533;dStD&#65533;&#65533;>"m&#65533;&#65533;j&#65533;&#65533;&#65533;&#65533;)JE&#65533;&#65533;&#65533;	S&#65533;<.&#65533;&#65533;y7j&#65533;&#698;&#65533;0&#65533;&#65533;&#65533;D`w&#65533;&#65533;L&#65533;ou&#65533;k&#65533;kdg&#65533;&#65533;u&#65533;x,&#65533;&#65533;xGm&#65533;R&#65533;o&#65533;+#B&#65533;<1&#65533;&#65533;4&#65533;-&#65533;eED&&#65533;k&#65533;Zd/})&#65533;&#65533;A&#65533;&#65533;&#65533;&#65533;$)y,K&#65533;n&#65533;&#65533;&#292;&&#1144;&#65533;i&#65533;q&#65533;&#65533;&#65533;&#65533;&#65533;&#65533;&#65533;&#1716;r&#65533;|&#806;D!&#65533;
&#65533;,&#65533;h&#65533;!(  # )   !!)!"$#$*$&0%)-&)0('.)+-+-3-.8.06.180/70/801524;56@68>69@8:>:<C<@F=>H>AI@AFBDLCHNDFPEIQHJOJMUMNXMPVNQZPRVQT]TV`TX^UYbXZ^Y\d[^i\`f]ak_dp`cg`cmcfpchnejtglxhlvjnxlq{nt&#65533;pt~qv&#65533;rxty&#65533;v{&#65533;x|&#65533;y}&#65533;z&#65533;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560;&#65533;&#369;&#65533;&#65533;&#65533;&#65533;&#562;&#65533;&#436;&#65533;&#694;&#65533;&#1079;&#65533;&#952;&#65533;&#377;&#65533;&#697;&#65533;&#1082;&#65533;&#506;&#65533;&#1147;&#65533;&#573;&#65533;&#766;&#65533;&#1598;&#65533;&#1663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	H&#65533;&#65533;&#65533;&#65533;R&#65533;&#65533;&#65533;&#199;#:&#65533;8&#65533;&#65533;&#331;3B&#1208;&#65533;&#65533;&#65533;`&#65533; &#65533;rd&#524;&#65533;L&#626;`&#65533;&#65533;0'&#604;IS&&#531;5s&#65533;&#65533;&#627;&#65533;&#991;@&#65533;
&#65533;i&#65533;&#65533;&#1115;#)*]&#692;&#65533;&#1255;P=J&#65533;H&#65533;&#65533;&#1387;C&#65533;j&#65533;&#65533;&#65533;+&#1448;1&#65533;&#65533;&#65533;J&#65533;&#65533;&#1651;=&#65533;v]&#758;mR&#65533;A&#65533;Ej&#65533;aL&#65533;a}&#65533;)&#65533;h_&#65533;`&#65533;2"&#65533;v&#65533;&#65533;m&#65533;bZ&#824;&#65533;$&#65533;=/&#65533;l&#65533;&#65533;&#728;/i&#65533;&#65533;x&#65533;W&#480;C6r&#65533;&#1698;[=&#65533;&#65533;,&#65533;&#65533;&#65533;&#65533;c&#65533;F&w0\&#65533;&#65533;c&#65533;&#65533;&#891;&#65533;&#65533;&#65533;&#65533;k&#65533;>&#65533;&#65533;&#34825;&#65533;V-Z&#65533;`&#1954;9g&#65533;D6&#65533;&#65533;&#1587;7&#65533;~<'[&#65533;&#2003;&#65533;&#65533;&#65533;M&#65533;&#65533;&#65533;&#65533;I&#65533;5&#65533;&#65533;l&#65533;4&#65533;w&#65533;_69w&#65533;&#65533;&#65533;3&#65533;&#65533;n&#65533;&#65533;&#65533;iV&#65533;&#65533;&#20959;&#65533;&#65533;&#65533;&#65533;yR&#65533;]&#65533;&#65533;&#65533;Yk&#40039;&#65533;&#65533;*&#65533; &#65533;&#65533;}&#65533;&#65533;z&#65533;&#65533;sh&#65533;e(&#65533;b&#65533;&#65533;X&#65533;&#65533;R&#65533;g,fH\&#65533;.:&#65533;"'<&#65533;&#35023;"&#65533;&#65533;&#65533;C&#65533;&&#65533;|Hj&#65533;&#65533;L*&#65533;&#65533;O&#65533;&#65533;:V)%&#65533;S6&#65533;&#65533;&#65533;!&#65533;&#65533;z8&#65533;&#65533;a&#65533;YbI&#65533;}f&#65533;&#65533;&&#65533;4Y\e&#65533;&#65533;)&#65533;t&#65533;&#1065;%&#65533;e&#65533;&#65533;'&#65533;&#65533;&#65533;	s&#65533;&#65533;t&#65533;&#65533;cEh(&#65533;b&jg&#65533;s6&#65533;&#65533;m&#65533;)&#39182;R&#649;u?&#65533;DG&#65533;UZ)Mf&#65533;)&#65533;&#65533;&#65533;&#697;V&#65533;&#1381;&#65533;&#65533;Y&#65533;&#65533;&#65533;&#65533;b&#65533;&#65533;&#43828;zj&#65533;&#65533;&#65533;Fj&#39868;&#65533;h&#65533;n&#65533;&#65533;+(&#65533;&#1978;&#65533;&#65533;&#65533;"&#65533;&#65533;v&#65533;&#65533;'&#65533;&#65533;&#65533;y&#65533;&#65533;&#65533;%&#65533;h&#65533;&#65533;f&#65533;&#65533;&#65533;&#65533;.&#65533;-&#65533;&#65533;&#65533;&#60961;&#65533;:&#65533;&#65533;&#65533;\&#65533;	&#65533;&#65533;&#65533;~&#65533;&#65533;x&#65533;&#65533;dx_
j*&#65533;&#65533;&#65533;;&#65533;&#65533;&#65533;&#65533;k&#65533;&#65533;K&#65533;&#65533;'\.&#65533;jV&#65533;&#65533;V&#65533;&#65533;&#48173;&#65533;+0&#65533;W&#65533;Wc&#65533;&#65533;ji&#65533;i&#65533;&#2026;&#65533;&#65533;({b&#65533;&#65533;'&#65533;&#65533;.)&#65533;&#65533;{&#65533;&#65533;&#65533;jeP&#65533;L&#65533;%?&#1715;&#65533;&#1310;jo&#65533;&#65533;n&#65533;Z&#65533;7&#1515;&#65533;&#65533;?7&#65533;&#65533;0G-5&#65533;O&#65533;&#65533;)&#65533;&#556;5&#65533;[&#1003;&#65533;&#65533;l&#65533;)
]N&#65533;&#65533;&#65533;&#65533;n&#65533;&#65533;c&#65533;e&#988;&#65533;f&#65533;&#65533;&#65533;&#65533;&#65533;X,&#65533;v&#65533;7&#65533;T&#65533;&#65533;-&#65533;&#65533;S&#65533;&#65533;&#65533;c=&#65533;&#65533; &#65533;&#65533;pW'&#65533;&#65533;&#65533;G&#65533;&#65533;&#65533;&#65533;;&#65533;&#65533;&#65533;k&#65533;&#663;&#65533;&#65533;1&#65533;p'-&#65533;&#65533;P&#65533;mz&#1383;&#65533;&#65533;z&#4275;&#65533;&#65533;&#65533;&#494;&#65533;&#1418;&#65533;n&#65533;&#65533;1G~&#65533;&#65533;S&#65533;x&#65533;Um2&#1629;&#65533;&#65533;&#65533;&#275;&#65533;&#65533;i#&#65533;&#65533;&#65533;&#65533;G&#65533;&#65533;'&#1255;&#65533;&#65533;&#65533;&#65533;&#750;&#65533;&#65533;&#65533;w&#65533;&#65533;&#65533;co&#65533;&#65533;_9&#65533;&#65533;'&#65533;&#65533;b_Z&#65533;&#65533;[&#65533;&#65533;&#65533;&#65533;?&#65533;d&#473;+&#65533;|&#65533;&#459;&#65533;?&#65533;&#65533;&#65533;&#65533;&#65533;=&#65533;&#65533;&#65533;S&#65533;v&#65533;?&#65533;&#65533;*W&#65533;C_&#65533;&#65533;&#65533;&#65533;9&#65533;t1
R&#65533;&#65533;v&#65533;&#65533;mN&&#65533;&#65533;&#65533;&#65533;&#65533;&#65533;Z&#65533;-&#65533;&#65533; 
&#65533;&#65533;&#65533;&#65533;&#65533;)&#65533;&#65533;&#65533;&#65533;6q&#65533;ng&#65533;3`_&#65533;&#65533;/m0&#65533;&#65533;&#65533;&#65533;&#65533;g&#65533;/n&#65533;Z&#65533;
&#65533;&:&#1097;8|b&#65533;7C&#65533;&#65533;+&#65533;9&#65533;&#65533;&&#65533;&#65533;%r0&#65533;&#65533;&#65533;W&#65533;&#65533;&#65533;&#65533;s&#65533;&#1292;&#65533;&#65533;<G&#65533;&#65533;&#65533;&#65533;&#65533;"&#65533;&#65533;
W&#65533;&#1102;w&#803;&#65533;&#65533;&#65533;G&#1936;k&#65533;d &#65533;&#65533;>".0&#65533;R&#65533;&#65533;&#65533;&#65533;&#65533;Ez&#65533;o"&#65533;&#65533;F&#1005;&#65533;PD"&#65533;)&#65533;W&#65533;&#65533;&#65533;(&#65533;&#65533;>&#65533;&#1107;&#65533;L&#65533;(w&#65533;&#65533;	&#65533;&#65533;&#65533;#%%s(5&#65533;&#1106;vO&#791;&#65533;&#65533;HW&#65533;&#65533;&#65533;&#65533;&#65533;&#65533;8X&#65533;P&#65533;&#65533;L&#65533;2&#65533;&#65533;
f"&#65533;Q&#65533;b-&#65533;&#65533;J&#65533;U&#1216;&#1356;&#65533;&#65533;hi&#789;)&#65533;&#65533;?&#65533;f&#65533;*YC`&#65533;&#65533;&#65533;&#65533;sY&#65533;&y?LQ&#65533;k&#65533; 4&#65533;&#65533;z&#65533;&#1216;&#65533;hf>&#65533;&#65533;&#65533;&#65533;~&#65533;&#1183;&#65533;&#65533;g#u&#65533;h&#65533;&#1044;&#65533;_&#65533;MWfq&#65533;&#65533;&#65533;(A&#65533;&#65533;&#65533;]&1&#65533;U&#65533;~YE&#65533;Q&&#65533;HG&#65533;&#1042;&#65533;r&#65533;}L)JW&#65533;R&#65533;&#65533;&#65533;&#65533;&#65533;(OL&#65533;iR&#1312;u&#65533;E)&#65533;=&#65533;&#65533;&#65533;u&#65533;]&#65533;&#65533;1^)x&#65533;&#65533;&#65533;&#65533;j&#65533;&#65533;&#65533;&#1311;,&#65533;&#65533;T&#65533;I&#65533;&#65533;Z&#65533;&#65533;X&#65533;&#65533;K	SgrU&#65533;&#65533;&#65533;j@&#65533;&#65533;&#1374;:&#65533;&#65533;7&#65533;&#65533;#&#65533;:z&#65533;&#65533;&#65533;g&#65533;!&#65533;&#65533;x&#65533;uiS&#65533;m&#65533;k&#65533;&#65533;H6&#65533;&#65533;&#65533;&#65533;],U&#65533;j&#65533;Tf&#65533;&#65533;&#65533;&#65533;k`&#65533;&#65533;&#1396;&#65533;t&#65533;&#65533;&#65533;ld&#65533;
&#1400;2S&#65533;&#65533;Tlb&#65533;'Ar&#65533;5&#65533;^d`Z&#65533;&#65533;N&#65533;&#65533;b,&#65533;M&#65533;j&#65533;X&#1454;&#65533;&#65533;&#65533;&#65533;gg
V&#65533;&#65533;F&#65533;&#65533;&#65533;-k5;&#1430;R&#1449;&#65533;&#65533;&#65533;mC)Xl&#1422;r&#65533;=&#65533;&#65533;v&#65533;&#1063;i&#65533;#&#65533;HDaK&#65533;&#65533;&#1466;&#1549;-J&#65533;
&#65533;&#65533;&#65533;v&#65533;&#65533;&#878;x/&#65533;~6&#65533;&#65533;&#65533;iy&#65533;*B&#65533;&#65533;&#65533; &#65533;.&#65533;K&#65533;&#65533;&#1719;&#65533;&#65533;]&#65533;c&#251;&#65533;&#65533;Rw&#65533;&#65533;&#65533;mj&#65533;K&#65533;&#65533;O&#65533;&#65533;x/0&#65533;&#65533;_&#65533;7&#65533;&#65533;}&#65533;}'L&#65533;[&#65533;&#65533;&#65533;&#65533;.&#65533;7,&#65533;&#65533;&#65533;&#65533;m"}&#65533;K`:&#65533;-&#65533;.lW&#65533;&#65533;&#65533;.&#65533;1&#65533;gL&#65533;&#65533;8&#65533;8&#65533;1u!&#65533;Wc&#65533;&#277;&#65533;&#65533;v&#65533;[b&#814;&#65533;&#65533;h&#338;
1&#65533;&#65533;&#65533;&#65533;P&#65533;&#65533;&#65533;o,d*[&#65533;&#683;&#65533;q&#65533;&#65533;&#65533;&#65533;:"&#65533;E&#65533;!&&#65533;&#65533;&#65533;&#65533;,&#65533;&#65533;7qrv&#65533;<&#65533;6&#65533;&#65533;&#65533;p&#65533;&#65533;+&#65533;8&#65533;&#65533;&#65533;x&#65533;r~&#65533;<&#65533;&#65533;
&#65533;&#65533;cn0&#65533;&#65533;5&#65533;&#65533;&#65533;&#65533;&#65533;&#65533;E&#65533;&#65533;v&#65533;&#65533;&#65533;'&#65533;c=&#65533;&#65533;&#65533;8s&#65533;&#65533;&#65533;&#65533;&#65533;y.&#65533;&#65533;&#65533;&#65533;y&#65533;hD&#65533;&#65533;&#1192;N&#65533;&#65533;q&#65533;c&#65533;y&#470;&#65533;t&#65533;-&#65533;&#65533;&#65533;&#614;~&#65533;i;&#65533;&#65533;\_&#65533;&#1401;^)&#65533;Wlb&#65533;&#65533;&#65533;&#65533;&#16795;&#65533;=?s&#65533;&#65533;7!&#65533;&#65533;&#65533;P&#65533;&#65533;&#65533;i&#65533;&#2643;&#65533;&#65533;kw&#65533;&#65533;&#65533;t&#65533;&#65533;&#65533;&#65533;X&#65533;&#65533;&#65533;F(&#65533;&#65533;&#65533;C&#65533;&#1374;&#65533;&#65533;u}&#65533;sx&#65533;&#65533;&#65533;&#65533;&#65533;&#65533;odC&#65533;&#65533;&#65533;^&#65533;=a&#65533;_-&#65533;&#65533;4&#65533;}Dt%&#65533;O&#65533;x&#65533;&#65533;&#65533;&#65533;&#65533;=lo&#65533;&#65533;&#65533;&#65533;&#65533;&#65533;&#65533;s\&#65533;&#1582;8&#65533;&#65533;pW&#65533;<&#65533;&#65533;&#65533;&#65533;Q
&#65533;&#65533;$&#65533;&#65533;x&#65533;E&#65533;&#65533;g&#65533;&#65533;&#65533;&#65533;&#65533;?.&#65533;&#65533;&#65533;p&#65533;&#65533;&#65533;S:&#65533;&#65533;&#65533;%&#65533;#&#65533;&#65533;&#65533;&#65533;&#65533;6x&#65533;&#65533; &#65533;&#65533;#N&#65533;f&#1790;&#65533;&#65533;&#65533;&#65533;m(&#65533;&#65533;&#65533;&#65533;&#65533;&#65533;&#961;n&#65533;'&#65533;g&#65533;&#65533;&#65533;+&#65533;&#65533;&#65533;z&#65533;&#65533;&#65533; &#65533;-s&#65533;&#65533;&#65533;&#65533;&#65533;&#955;&#1361;RU&#65533;&#65533;}&#65533;&#65533;&#65533;O&#65533;&#65533;[&#65533;&#65533;|b&#65533;&#65533;;M`&#65533;b&#65533;&#65533;&#65533;&#65533;&#65533;	?&#65533;&#65533;&#65533;&#65533;;&#65533;&#65533;>&#65533;&#65533;&#65533;&#65533;&#65533;&#65533;&#65533;&#65533;&#65533;&#65533;8&#65533;&#65533;&#65533;&#907;&#65533;J&#65533;&#65533;&#65533;&#65533;{&#65533;&#65533;n&#65533;f&#65533;&#65533;&#65533;&#65533;&#65533;|+.s&#65533;k&#65533;&#65533;&#65533;~&#65533;&#65533;.&#65533;&#65533;w&#65533;&#65533;&#65533;>&#65533;&#65533;5=&#1612;&#65533;&#65533;&#65533;Ad&#65533;&#65533;&#65533;S&#65533;A&#65533;v&#65533;C&#65533;m&#65533;{&#65533;s|&#65533;&#65533;&#65533;&#65533;O&#65533;{3&#65533;&#65533;&#65533;=&#65533;&#65533;&#65533;&#65533;&#65533;K&#65533;<&#65533;&#65533;\g:b&#65533;&#65533;]&#65533;&#65533;&#65533;&#65533;&#65533;&#65533;A&#65533;&#65533;&#65533;p&#1879;y&#65533;1&#65533;&#65533;w&#65533;(&#65533;&#65533;w&#65533;7z	&#65533;y8&#631;|&#65533;&#65533;v&#65533;'I&#65533;&#65533;r&#65533;&#65533;&#65533;&#65533;&#65533;&#65533;&#65533;$&#65533;&#65533;&#65533;&#65533;g&#65533;uW&#65533;X&#65533;&#65533;&#65533;&#65533;&#65533;c&#65533;'&#65533;&#65533;7a"Wh&#65533;&#65533;~X&#448;&#65533;gU6hX&#5571;W;&#65533;f&#65533;i&#65533;i&#65533;&#65533;d&#65533;@{&#1286;b&#65533;vk&#65533;F&#65533;&#65533;g&#65533;&#65533;p&#65533;&#65533;&#65533;{&#65533;&#65533;&#65533;W&#65533;&#65533;R&#65533;kw&#65533;\&#1541;&#65533;&#65533;&#65533;&#65533;&#65533;|H&#65533;&#65533;j&#65533;&#65533;&#65533;&#65533;}&#65533;&#65533;H&#65533;dd&#65533;r&#516;&#65533;&#65533;s&#65533;&#65533;x&#65533;&#65533;&#65533;&#65533;8[T&#65533;sW&#65533;&#65533;&#65533;`8&#65533;6b&#65533;&#65533;B&#65533;&#65533;&#1032;u&#65533;&#65533;&#65533;`&#65533;&#65533;ipd&#65533;vZ-H&#65533;&#65533;8_&#65533;@&#65533;&#65533;&#65533;&#65533;&#65533;&#1479;8&#65533;&#65533;7&#65533;&#65533;f&#65533;&#65533;8&#65533;iv&#65533;Nvw&#65533;&#65533;|0&#65533;S&#65533;u&#65533;fa&#65533;&#65533;x x`
&#65533;&#65533;
x@&#65533;&#65533;!u&#65533;w&#65533;&#65533;&#521;&#392;&#65533;&#65533;&#65533;&#65533;&#65533;h&#744;&#65533;&#65533;&#1545;&#65533;&#65533;&#65533;Y&#65533;&#65533;N&#65533;h6Hc&#65533;&#65533;&#65533;&#65533;&#65533;&#65533;&#1688;&#65533;&#65533;&#65533;w&#65533;|<&#65533;fGb&#65533;nod+o&#65533;&#65533;x&#65533;&#65533;&#65533;&#65533;&#65533;&#65533;&#65533;}&#65533;dP&#65533;c&#65533;&#65533;H&#65533;&#65533;&#65533;&#65533;&#65533;&#65533;&#65533;o}&#65533;&#65533;'&#65533;f&#65533;X&#65533;*&#33637;x&#65533;y&#65533;&#65533;v&#65533;&#65533;R&#65533;&#65533;Y&#65533;&#65533;&#65533;&#65533;&#65533;Qqf&#65533;&#33720;&#65533;&#65533;&#65533;8o&#65533;<6w&#65533;Pd0&#65533;&#65533;&#65533;&#65533;&#65533;&#1551;*&#65533;&#65533;,&#591;&#65533;&#65533;&#1176;&#65533;&#18512;&#583;4y&#65533;&#65533;&#65533;&#65533;8&#65533;&#65533;&#65533;jw&#65533;{&#65533;&#65533;7Tr#&#65533;&#65533;&#65533;&#65533;H&#65533;&#65533;|&#65533;&#65533;L&#65533;&#65533;&#593;&#65533;m0&#65533;j&#65533;UI&#65533;I&#65533;&#65533;&#1554;Z&#65533;&#65533;6&#65533;y&#65533;h&#65533;&#65533;&#183;&#65533;dy&#65533;h&#65533;&#65533;&#65533;&#1555;&#598;&#65533;&#65533;&#65533;auMmMy&#65533;x&#65533;P&#65533;&#65533;|&#1623;Q)&#65533;&#65533;&#65533;&#65533;ymPl&#65533;&#65533;&#65533;&#65533;)&#65533;&#65533;\&#1621;&#65533;&#594;c	&#65533;R(S&#65533;Wh&#65533;&#65533;`f&#65533;&#65533;M&#65533;&#65533;&#65533;&#65533;&#23638;nY&#65533;R&#65533;#U&#65533;o1&#65533;&#65533;&#65533;&#65533;&#65533;&#65533; &#65533;&#65533;&#65533;&#65533;&#65533;&#65533;&#65533;&#65533;&#65533;&#1562;~Y&#65533;~	&#65533;&#65533;&#65533;&#65533;&#65533;I&#65533;&#65533;h&#65533;&#65533;&#65533;&#65533;&#65533;&#65533;&#65533;&#473;w&#65533;K&#65533;X&#65533;&#65533;(!]&#65533;&#65533;&#65533;&#1628;&#65533;&#65533;~&#65533;i&#65533;&#65533;(&#65533;p)H&#65533;&#65533;y&#65533;N&#65533;&#65533;I&#65533;&#65533;&#1623;&#65533;&#65533;&#65533;w&#65533;P&#65533;Y&#65533;&#27227;&#65533;	&#44635;k@&#65533;k&#65533;&#65533;&#65533;!I&#809;&#65533;&#65533;Y&#65533;&#65533;&#65533;&#65533;&#65533;&#65533;&#65533;&#65533;&#65533;&#65533;&#65533;&#65533;&#65533;&#65533;&#65533;&#65533;&#65533;x&#65533;$8&#65533;&#65533;)Gy&#65533;&#65533;9&#65533;&#65533;&#65533;&#65533;&#65533;&#1632;&#65533;&#65533;&#65533;i&#65533;*&#65533;y&#65533;&#65533;&#65533;&#65533;&#65533;&#65533;&#65533;&#65533;T&#1630;&#65533;i&#65533;"&#65533;i&#65533;&z&#65533;v&#1560;%z&#65533;&#65533;9&#65533;s&#65533;&#65533;,Z&#65533;)&#65533;&#65533;&#65533;&#65533;i&#65533;1&#65533;{&#65533;gz&#65533;9&#65533;&#65533;&#65533;&#65533;&#65533;]&#65533;&#65533;@t&#65533;mFZ&#65533;Gz&#65533;&#65533;&#65533;R&#65533;&#65533;&#1697;&#65533;&#65533;&#65533;j&#65533;&#65533;f0&#65533;&#65533;&#536;1&#65533;0*&#65533;&#65533;9&#65533;&#65533;&#65533;&#65533;&#65533;&#65533;&#65533;&#65533;&#65533;`jk#&#65533;+&#65533;&#65533;-&#1695;&#65533;H&#65533;&#65533;&#65533;y&#65533;I&#65533;O	&#65533;&#65533;&#65533;Jj&#65533;P&#65533;&#65533;&#65533;T:&#65533;&#65533;Z&#65533;&#65533;&#65533;&#65533;V&#65533;&#65533; &#65533;&#1704;Z&#65533;e&#65533;^`J&#65533;p&#661;)&#65533;&#65533;&#65533;&#65533;&#65533;&#65533;&#65533;&#65533;fz&#65533;&#65533;&#65533;&#65533;&#65533;&#65533;(&#65533;&#65533;&#65533;&#65533;&#65533;&#65533;J&#65533;&#65533;Z&#65533;&#65533;&#65533;o*oj6&#65533;&#1489;&#65533;,!&#65533;{&#65533;&#65533;}&#65533;n&#1111;&#65533;&#65533;&#65533;&#65533;z&#65533;&#65533;z&#65533;&#65533;&#43771;&#65533;&#65533;&#65533;Z&#65533;&#65533;&#65533;&#65533;g &#65533;&#65533;&#65533;&#65533;&#65533;&#65533;&#65533;&#65533;&#65533;&#65533;&#65533;&#65533;,*&#65533;&#65533;&#1702;&#1290;&#65533;q(&#65533;3&#65533;&#65533;y&#65533;&#65533;&#65533;w&#599;&#65533;
&#65533;&#65533;9&#65533;&#65533;&#218;&#65533;&#65533;J&#65533;&#35502;&#65533;j&#65533;&#65533;&#65533;&#65533;&#65533;&#65533;&#65533;Z&#65533;&#65533;z&#65533;&#65533;&#685;&#65533;&#65533;&#65533;&#65533;J&#65533;3&#65533;&#65533;Z9&#65533;
&#65533;&#65533;jw&#65533;4.&#65533;&#65533;	:&#65533;&#65533;&#65533;:&#65533;&#65533;&#1710;&#65533;:&#65533;&#65533;&#65533;&#65533;
&#65533;&#65533;&#65533;&#65533;&#65533;&#65533;j&#65533;&#65533;&#65533;&#65533;&#65533;&#65533;&#65533;&#65533;&#65533;&#65533;&#65533;&#65533;&#65533;&#65533;&#65533;&#65533;
&#65533;@	&#65533;
;&#65533;J&#65533;&#65533;&#65533;&#65533;&#65533;&#65533;&#65533;K&#65533;&#65533;&#65533;:&#65533;&#65533;<&#65533;&#65533;&#65533;&#65533;J&#65533;+&#65533;D[&#65533;F{&#65533;&#65533;&#65533;&#65533;jZ&#65533;&#65533;&#65533;&#65533;9&#65533;P&#65533;&#65533;/?h8&#65533;z&#65533;8[&#65533;&#65533;&#65533;&#65533;;&#1781;&#65533;*&#65533;=&#65533;&#65533;&#65533;&#65533;#	W)&#65533;"k&#65533;&#842;&#65533;l&#1777;&#65533;&#65533;p&#65533;Z&#65533;&{&#65533;*&#748;a)&#65533;&#65533;w&#65533;Uk&#65533;BJ&#65533;Y&#757;Z&#65533;^&#65533;&#65533;Z&#65533;&#65533;&#65533;&#65533;&#33454;b&#65533;&#65533;d&#65533;&#65533;e&#65533;&#602;&#65533;jk&#65533;m[&#65533;&#65533;&#65533;rk&#65533;&#65533;Z&#65533;&#65533;&#614;&#65533;J&#65533;,&#754;z&#65533; /&#759;A&#65533;&#65533;&#65533;&#1707;&#65533;&#65533;&#65533;&#65533;{&#65533;&#65533;&#755;&#65533;j&#65533;&#65533;&#696;&#65533;I&#65533;&#65533;J&#65533;lA&#65533;Qk&#65533;f&#65533;o&#65533;&#65533;&#65533;&#65533;&#65533;*&#65533;&#65533;&#65533;`&#65533;{&#65533;&#65533;&#65533;t6&#65533;$&#65533; &#65533;&#65533;&#65533;&#65533;&#65533;j&#65533;&#1978;&#65533;&#65533;&#65533;C&#698;&#65533;{&#65533;&#65533;&#637;&#65533;K&#65533;&#65533;&#65533;&#1722;&#65533;&#65533;&#65533;&#65533;&#65533;f[&#65533;&#65533;&#1788;&#65533;&#65533;&#1338;&#65533;&#65533;&#65533;&#65533;&#65533;&#65533;&#65533;;&#65533;&#65533;[&#65533;&#65533;{&#65533;&#65533;na&#65533;&#65533;{&#65533;^&#65533;&#65533;(&#65533;&#65533;&#65533;&#65533;&#65533;&#750;&#65533;{&#65533;&#65533;&#65533;&#65533;&#65533;&#65533;l&#65533;&#65533;0&#65533;W:&#65533;\&#65533;&#506;&#65533;[&#65533;%I&#65533;&#65533;&#65533;&#65533;&#65533;&#65533;&#65533;&#65533;&#65533; <&#65533;$\&#65533;&#65533;&#761;&#65533;*&#65533;6&#65533;&#65533;h&#65533;&#65533;a&#65533;&#65533;&#65533;&#65533;&#65533;&#65533;&#65533;&#65533;&#65533;&#65533;&#65533;:L&#65533;X&#65533;&#65533;&#33493;#i&#65533;B&#65533;D\&#65533;C|&#65533;H&#65533;&#65533;&#65533;&#1595;&#65533;&#751;k&#65533;&#65533;!+o&#65533;&#65533;#&#65533;QM&#65533;&#65533;&#1691;&#65533;7&#65533;&#65533;;&#65533;&#65533;>&#65533;`|&#65533;HQ&#65533;]Q&#65533;I|&#65533;h,&#65533;i&#65533;&#65533;G&#65533;&#65533;&#65533;k&#65533;&#65533;&#65533;&#65533;m+&#65533;T&#65533;n!&#65533;j&#196;&#65533;&#65533;&#65533;&#65533;&#65533;~&#65533;&#65533;^&#65533;&#65533;&#65533;&#65533;&#65533;&#805;l&#65533;&#522;&#65533;\&#65533;&#65533;&#526;&#65533;r&#65533;&#65533;&#65533;&#619;&#65533;o|&#65533;p&#65533;&#65533;&#65533;&#1854;&#65533;+&#65533;.\&#65533;&#65533;X&#65533;&#325;[&#65533;&#65533;,&#65533;&#65533;&#65533;a|&#65533;l&#65533;\:&#65533;&#65533;&#754;&#65533;&#65533;L&#758;|&#759;&#65533;&#440;&#65533;&#65533;+&#727;&#65533;&#65533;D&#65533;V|&#65533;X;&#65533;4&#65533;&#65533;[|&#682;&#65533;&#65533;&#65533;&#65533;&#65533;g&#65533;&#65533;&#65533;|&#65533;"j&#65533;&#65533;xa&#65533;lk&#65533;&#65533;&#883;&#65533;&#65533;&#65533;&#65533;&#65533;&#1772;&#717;,&#955;&#65533;&#65533;&#65533;<&#65533;&#65533;D&#65533;{&#353;&#821;&#65533;&#65533;&#65533;~&#65533;&#65533;&#65533;<&#65533;&#65533;,&#65533;&#65533;&#65533;&#65533;&#65533;&#65533;&#65533;&#65533;&#65533;'i&#65533;$
&#65533;&#65533;&#65533;&#65533;&#65533;&#65533;&#65533;}&#65533;&#65533;&#1076;&#65533;&#65533;&#65533;&#65533;
&#65533;&#565;&#65533;&#65533;&#65533;*&#65533;&#65533;&#65533;x&#1847;&#65533;|&#65533;}&#65533;&#65533;&#65533;&#65533;&#65533;&#65533;&#65533;&#65533;:&#65533;&#65533;L&#65533;&#65533;&#65533;&#65533;%]&#65533;\Z&#65533;&&#65533;&#65533;&#65533;l&#65533;&#65533;&#65533;&#65533;&#65533;&#65533;2=&#65533;4&#65533;m&#1054;&&#65533;-&#65533;b&#65533;&#1275;<&#65533;&#65533;W&#65533;&#65533;&#65533;&#826; &#65533;&#65533;F&#65533;&#65533;#&#65533;&#1283;&#65533;&#65533;&#1148;&#65533;&#65533;&#65533;&#65533;&#65533;l&#1235;&#65533;/5&#65533;&#65533;U}&#65533;]&#65533;;&#65533;&#65533;-&#65533;&#65533;&#65533;&#65533;)&#65533;I&#65533;(;&#65533;&#65533;&#65533;G&#65533;&#65533;&#65533;&#65533; &#65533;&#65533;l&#65533;&#65533;'&#65533;O=&#65533;t&#65533;Q&#65533;SM&#65533;7&#65533;&#65533;Y&#65533;&#1528;&#65533;&#65533;&#65533;~&#65533;&#1087;&#65533;h@&#65533;Ey&#65533;&#65533;&#565;&#65533;G&#65533;i&#65533;&#65533;Z&#65533;&#65533;k=&#65533;n&#65533;&#65533;&#65533;&#65533;q-&#65533;u&#65533;&#65533;[&#65533;&#1514;&#899;&#65533;&#65533;&#65533;px-&#1570;&#65533;&#65533;&#65533;'&#65533;&#65533;&#65533;&#65533;&#65533;&#65533;&#508;&#65533;&#65533;&#65533;&#65533;l0&#65533;9L&#1622;}&#65533;p&#65533;&#1786;&#65533;&#1647;l&#1534;&#65533;&#1757;&#65533;&#65533;T}&#65533;6]&#65533;Y&#65533;&#1398;&#65533;&#1507;&#65533;&#65533;=&#65533;&#65533;r&#65533;&#65533;&#65533;&#65533;&#65533;&#65533;&#65533;&#65533;&#65533;&#1786;&#65533;&#65533;j&#65533;&#1782;&#65533;&#1915;&#65533;-&#65533;&#65533;&#65533;=&#1947;]&#1983;&#65533;&#65533;&#65533;&#65533;&#65533;&#65533;&#65533;&#65533;&#65533;&#1680;&#65533;&#65533;&#65533;&#65533;&#65533;&#65533;I&#65533;q&#65533;:&#65533;&#1833;&#65533;-&#65533;&#65533;&#65533;&#2033;=&#65533;&#65533;&#862;&#65533;m&#65533;&#65533;&#65533;&#1880;&#65533;
n&#65533;n&#65533;2]&#65533;&#65533;m&#65533;&#65533;Mf&#65533;&#65533;&#65533;R&#65533;r&#65533;-&#65533;M&#65533;w&#65533;&#65533;&#65533;|v&#65533;&#65533;&#65533;&#65533;&#65533;}&#65533;&#65533;&#65533;&#65533;&#65533;&#65533;I&#65533;&#65533;&#65533;&#65533; J&#65533;0&#65533;&#65533;&#65533;&#65533;&#65533;&#65533;&#65533;&#1136;&#65533;&#65533;&#65533;=&#65533;&#65533;&#65533;^m&#65533;&#65533;&#65533;&#65533;&#65533;&#65533;-&#65533;{p&#65533;f}&#65533;&#65533;-&#65533;&#65533;&#65533;N&#65533;&#65533;&#65533;$9&#65533;T.&#65533;]&#65533;5n&#65533;~&#65533;1&#65533;&#1382;]&#65533;&#141;&#65533;&#65533;&#65533;&#65533;Y	&#65533;&#65533;%&#65533;&#65533;;&#65533;D^&#65533;#&#1975;H&#65533;In&#65533;(&#65533;&#65533;M&#65533;*N&#65533;P&#65533;&#65533;W.&#65533;X&#65533;&#65533;c&#65533;&#65533;<^&#706;&#65533;&#1473;>&#951;&#65533;,&#65533;Y&#65533;&#65533;rX&#65533;&#65533;&#1642;P&#65533;h&#65533;=&#65533;|&#65533;&#65533;&#65533;&#65533;&#65533;&#65533;&#65533;&#65533;&#65533;y&#65533;&#65533;	&#23436;&#65533;=l&#65533;^&#65533;~&#65533;&#65533;_=&#65533;&#65533;I&#65533;&#65533;/&#65533;&#65533;&#65533;&#65533;&#65533;&#838;N&#65533;I&#65533;&#65533;&#65533;}p&#65533;&#65533;&#65533;&#65533;&#65533;T=r&#65533;F&#65533;&#65533;s&#65533;&#65533;&#65533;&#65533;K]&#65533;&#65533;&#65533;&#65533;&#65533;'=&#65533;&#65533;&#65533;&#65533;&#65533;g@&#65533;c&#65533;&#65533;&#65533;&#65533;&#65533;\&#65533;g.&#164;M&#65533;&#65533;&#65533;&#65533;&#153;O&#65533;.&#65533;&#65533;N&#65533;C}&#65533;&#65533;&#65533;&#65533;&#65533;&#65533;&#65533;&#65533;;L&#65533;&#702;&#65533;O~&#65533;&#65533;&#65533;&#65533;&#65533;.&#65533;&#65533;^&#65533;&#65533;h&#65533;&#65533;9&#65533;&#65533;&#65533;&#65533;i&#65533;&#65533;&#65533;&#65533;&#65533;&#65533;&#65533;&#65533;}&#65533;&#65533;&#65533;^&#65533;H&#65533;&#65533;.&#65533;&#65533;&#65533;&#65533;N&#65533;&#65533;&#65533;k&#65533;&#65533;^&#65533;&#65533;N&#65533;&#65533;&#65533;?&#65533;&#65533;&#65533;h&#65533;&#396;&#65533;&#65533;&#65533;&#65533;UUG&#65533;&#65533;&#65533;&#65533;&#65533;_&#65533;D=&#65533;&#65533;&#65533;&#65533;v&#65533;&#65533;&#1118;&#65533;&#65533;&#65533;;&#65533;&#65533;&#65533;&#65533;@K&#65533;D&#65533;&#767;l&#65533;)&#65533;&#65533;E<&#65533;&#65533;N&#65533;~&#65533;3&#65533;&#65533;-&#65533;r~&#1469;j&#65533;l(&#65533;Z&#65533;&#65533;&#65533;&#65533;&#65533;9_&#65533;0&#65533;&#65533;&#65533;&#65533;N}&#65533;&#65533;.&#65533;A/&#65533;&#65533;\&#65533;l&#65533;&#347;&#65533;G&#65533;&#65533;|&#65533;&#65533;G/&#65533;&#65533;$&#65533;&#65533;&#65533;&#65533;V&#65533;[&#65533;&#65533;&#65533;&#65533;&#65533;&#65533;_&#65533;&#65533;~>&#65533;&#65533;&#65533;&#65533;&#65533;&#65533;&#65533;n&#65533;&#65533;&#65533;&#65533;_&#65533;.&#65533;q&#448;&#65533;&#65533;&#65533;n&#65533;L&#65533;&#65533;?&#65533;n&#65533;&#65533;^&#65533;&#65533;&#804;&#65533;&#65533;Un&#65533;t&#65533;&#65533;&#65533;&#65533;&#65533;&#65533;&#65533;&#65533;b&#65533;^&#65533;&#65533;&#1022;f&#65533;&#65533;&T&#65533;&#65533;zo&#65533;&#65533;o&#9133;&#57487;&#65533;m}&#65533;&#65533;&#65533;&#997;&#65533;&#1510;&#65533;&#65533;&#65533;&#65533;,&#65533;&#65533;q&#65533;&#440;&#65533;&#1599;&#65533;p&#65533;&#65533;0&#65533;&#65533;&#65533;&#65533;Y&#65533;&#65533;&#65533;&#65533;&#65533;&#65533;N&#65533;&#65533;&#65533;&#65533;:&#65533;&#65533;&#65533;(&#65533;&#65533;&#65533;&#65533;&#65533;!&#65533;&#65533;n&#65533;F&#65533;&#65533;_&#65533;&#65533;&#65533;&#65533;&#65533;&#65533;&#65533;n&#65533;&#65533;U&#65533; .X&#65533;8M&#65533;d(&#65533;&#65533;&#65533;&#65533;L&#65533;C&#65533;&#65533;E<&#65533;l&#65533;&#65533;&#65533;&#65533;&#65533;9!E&#65533;t#&#65533;M&#595;)U&#65533;llM&#727;.&#65533;&#65533;d&#806;&#855;4&#65533;&#65533;&#65533;&#65533;&#65533;O&#65533;g&#65533;%Z&#65533;&#65533;Q1e&#65533;.ez&#65533;i&#1189;.&#65533;&#65533;&#65533;:j&#1255;V&#65533;V&#65533;&#65533;&#65533;&#65533;&#1502;a&#65533;&#65533;U&#65533;,A&#65533;i&#1390;e&#65533;&#65533;&#65533;[&#65533;q&#65533;&#65533;M&#791;]&#65533;y&#65533;&#65533;&#65533;K&#65533;&#1778;	6&#65533;XX&#65533;&#65533; 9*fL&#65533;&#65533;&#65533;&#65533;U&#65533;tZ&#65533;&#65533;&#603;3e&#65533;&#65533;g&#65533;[&#65533;Z&#65533;*&#65533;4V&#65533;`U&#65533;6&#65533;&#65533;kh&#1521;e+&#65533;&#65533;&#65533;&#65533;&#65533;&#1784;&#722;&#65533;&#65533;&#65533;o&#65533;i&#65533;&#65533;&#65533;&#65533;&#65533;&#65533;&#65533;/w&#65533;2J&#595;q&#65533;\Ssf&#65533;&#65533;;&#65533;&#65533;&#65533;=&#65533;&#65533;eJ&#65533;>M&#1980;&#65533;&#65533;&#65533;&#65533;&#65533;&#65533;&#1449;&#65533;&#65533;&#65533;&#65533;&#65533;ny&#65533;.&#65533;&#65533;&#65533;&#65533;&#65533;&#2015;&#65533;&#65533;2&#65533;8&#65533;sn1&#65533;{.&#65533;&#65533;TJ/&#65533;&#65533;&#65533;&#65533;;
&#65533;&#11113;&#65533;($&#65533;&#65533;&#65533;f&#65533;P&#65533;&#65533;t&#65533;&#65533;&#65533;&#65533;&#65533;z/&#312;&#65533;&#65533;?[t&#65533;&#371;r&#65533;&#65533;$&#65533;5:0A&#65533;Q:&#65533;RS&#65533;2{&#65533;,&#65533;+&#65533;&#1076;&#65533;&#65533;&#65533;&#65533;&#65533;&#65533;*I&#65533;&#65533;BQ&#65533;{&#65533;ME.&#65533;&#65533;&#65533;?]&#65533;&#65533;K2&#65533;d&#65533;&#65533;s&#65533;&#65533;9;x&#65533;1&#65533;&#626;&#718;&#65533;&#65533;dJ&#65533;H*&#65533;&#65533;s&#65533;&#65533;&#65533;&#65533;I>&#65533;&#65533;&#65533;+&#65533;&#65533;&#65533;&#65533;J&#1850;&#65533;&#65533;&#65533;>3&#65533;S!H#SRJo&#65533;&#65533;QKg&#65533;t&#65533;&#65533;&#65533;LS&#65533;&#65533;psG&#65533;&#65533;IH#&#65533;TuC:Uu5OC&#65533;)?gMP@&#1216;&#65533;CD&#65533;RtQ3&#65533;tXZ&#65533;56Sd&#65533;U6Yf9&#65533;Yh&#65533;&#65533;T&#65533;Ll&#65533;GPI&#65533;&#65533;M&#65533;u'"&#65533;&#65533;u&#65533;qA&#65533;&#65533;r&#65533;B&#65533;&#65533;o&#65533;
&#65533;P&#65533;&#65533;/i#&#65533;W&#65533;e&#65533;&#65533;w_~e&#65533;7Z&#65533;&#65533;&#65533;eSO&#65533;&#65533;1&#65533;m&#65533;-&#65533;Aq&#65533;&#65533;lH;&#65533;&#65533;.]&#65533;&#65533;k&#65533;&#65533;&#65533;&#65533;x'@&#65533;&#65533;&#65533;^&#65533;&#65533;&#65533;&#65533;&#65533;&#65533;K&#65533;&XPV&#65533;Y&#65533;cI&#65533;e&#65533;c&#65533;&#65533;e&#65533;\&#65533;&#65533;&#65533;|g&#65533;&#65533;e&#65533;w&#65533;&#65533;&#65533;&#65533;&#65533;&#65533;&#65533;&#65533;#8&#65533;~&#65533;&#836;&#65533;l&#65533;&#65533;&
O&#65533;&#65533;&#65533;&#65533;xc&#65533;&#65533;&#65533;&#65533;;t&#65533;n&#65533;&#65533;&#65533;&#65533;&#65533;&#65533;c&#65533;I&#65533;l&#65533;&#65533;&#65533;&#65533;g&#65533;&#65533;v&#65533;g&#65533;X&#65533;{n&#65533;&#65533;&#65533;&#65533;&#65533;&#65533;f&#65533;Z&#65533;;A&#65533;&#65533;n&#65533;ioa&#65533;)&#65533;;&#65533;&#65533;z&#65533;+;*&#65533;&#65533;&#65533;ul&#65533;&#65533;&#65533;&#65533;e&#65533;&#65533;N&#65533;Y&#65533;;&#65533;<o&#65533;Wv&#65533;K&#65533;&#65533;s&#65533;S&#65533;<>8p&#65533;_&#65533;&#65533;&#65533;&#65533;&#65533;u#g|&#65533;&#65533;r&#65533;&#65533;\u&#65533;q){&#65533;&#65533;&#65533;T&#65533;_Ey&#65533;?]u&#1251;&#65533;&#65533;&#65533;&#65533;Q&#65533;&#65533;f&#65533;&#65533;'E{&#65533;&#65533;~&#65533;`&#65533;L&#65533;&#65533;&#199;&#65533;|&#65533;&#65533;F{Z&#65533;q&#65533;u&#65533;&#65533;&#65533;95&#65533;&#65533;(&#65533;&#65533;}&#65533;&#65533;?7&#65533;#}-]O&#65533;\&#65533;w@&0d`&#65533;>&#1201;&#65533;|
t^&#65533;GAfP&#65533;&#65533;+&#65533;&#65533;&#65533;&#65533;&#65533;&#65533;&#65533;&#65533;}&#65533;_c`w&#65533;&#65533;&#65533;9&#65533;{&#65533;w&#65533; 5w&#65533;&#65533;&#65533;&#65533;fx&#65533;&#40720;&#65533;;L&#65533;&#65533;&#65533;&#65533;&#65533;&#65533;&#65533;&#65533;D&#65533;H&#65533;&&#65533;G|`&#65533;&#65533;&#65533;&#65533;	n&#65533;&#65533;R$&#65533;M&#65533;&#65533;&#65533;(^&#1089;[&#65533;"&#65533;w&#65533;&#65533;Q&#65533;Z&#65533;+&#65533;&#65533;R&#65533;&#65533;&#65533;&#65533;&#65533;&#65533;S&#65533;&#65533;&#65533;&#65533;b&#65533;w8&#65533;&#65533;4&#65533;&#65533;&#633;K&#65533;{&#65533;&#65533;&#65533;G@R&#65533;&#65533;$yHD&&#65533;&#65533;&#65533; $m&#65533;GFzQ&#65533;^&#65533;&#65533;&#65533;F&#65533;&#65533;!e4&#65533;&#65533;&#65533;-&#65533;&#65533;;'&#65533;N&#65533;&#65533;B&#65533;8zG&#65533;?&#65533;&#65533;W&#65533;&#65533;&#65533;&#65533;&#65533;r&#65533;^&#65533;%&#65533;B	\f"&#65533;&#65533;l&#65533;.}&#65533;&#65533;&#65533;S&#65533;&#65533;&#65533;e1&#65533;iLd&#65533;2&#65533;&#65533;&#65533;&#65533;&#65533;&#65533;&#65533;a2mD&#65533;[E(&#65533;&#65533;&#65533;&#65533;&#65533;&#65533;&#65533;Z&#65533;X&#65533;&#65533;B&#65533;&#1179;&#65533;Ke&#65533;&#65533;&#65533;&#65533;{M&#65533;&#65533;%f9	F&#65533;3&#65533;&#65533;D&C&#65533;&#65533;F&#65533;S&#65533;&#65533;d&#65533;1&#65533;&#65533;&#65533;]RR&#65533;2[4&#65533;I&#65533;&#65533;&#65533;&#65533;&#65533;n&#1807;&#65533;&#65533;&#65533;Ov&#65533;V]gE&#345;&#65533;r&#65533;SR&#65533;&#65533;&#65533;&#1255;&#65533;&#65533;x&#65533;&#65533;&#65533;++&#65533;x&#65533;r&#65533;+&#65533;'K[zO\.B&#65533;3&#65533;iMa&#65533;&#65533;+B&#1248;&#65533;&#65533;&#65533;As3&#65533;V&#65533;u(Q#&#65533;#&#65533;&#65533;o&#65533;R&#65533;&#65533;&#65533;&#65533;&#65533;&#1324;5i&#65533;R&#65533;yH&#65533;1&#65533;&#65533;&#65533;&#65533;&#65533;&#65533;.o&#65533;R&#65533;&#65533;U&#65533;}T&#65533;&#65533;&#1246;&#65533;g&#65533;&#65533;&#65533;l&#65533;&#65533;&#65533;&#1384;oe(Q	&#65533;6&#65533;P&#65533;{&#65533;&#65533;E&#65533;&#65533;&#65533;(MU&#65533;]	,&#65533;&#65533;z&#65533;-&#65533;&#65533;delc&#65533;X&#530;&#65533;&#65533;&#65533;&#65533;\&#65533;',{Y&#65533;v/&#65533;d&#65533;ZB/&#65533;tsi&#65533;$P&#65533;JD&#65533;J$~m&#65533;\&#65533;&#65533;&#65533;n&#65533;&#65533;{&#65533;m&#65533;l&#65533;&#65533;V&#65533;&#65533;$C&#65533;&#65533;&#65533;&#65533;j5&#65533;[P&#65533;'&&#65533;O&#65533;r&#65533;&#65533;f&#65533;i&#65533;&#65533;\&#65533;&#65533;+&#65533;&#65533;&#868;&#65533;z7%&#65533;&#65533;&#65533;&#65533;&#65533;
[&#65533;4&#65533;&#1391;&#65533;myi&#65533;&#1316;&#65533;&#65533;&#65533;!W`E&#65533;[Y&#65533;&#65533;&#65533;&#65533;ElV&#65533;&#65533;.&#65533;Z&#65533;&#65533;&#65533;S&#65533;&#65533;&#65533;&#65533;T&#65533;&&#65533;&#65533;B&#65533;&#65533;&#65533;&#65533;L&#65533;V&#65533;&#356;Qa&#65533;&#65533;&#65533;&#65533;k&#65533;&#65533;f&#65533;p&#65533;&#65533;]&#65533;&#65533;k 6&#65533;G&#65533;b_&#65533;&&#65533;&#65533;opE&#180;&#65533;x&#65533;&&#65533;.u_&#65533;&#65533;)&#65533;&#65533;&#65533;&#65533;&#65533;P&#65533;7&#65533;PI&#65533;&#65533;,&#65533;&#65533;laB';&#65533;/&#65533;&#65533;e&#65533;&#65533;Dz&#65533;&#65533;7&#65533;&#65533;&#65533;(e&#65533;"R&#65533;F&#65533;&#65533;[v&#65533;pqAP&#65533;&#65533;4F0&#65533;=[f_w&#65533;&#65533;&#65533;1	&#65533;&#65533;&#1681;P83=r]c&#65533;17&#65533;1&#65533;v&#65533;a&#65533;&#65533;&#65533;&#65533;%&#65533;&#65533;w&#65533;2&#65533;K&#65533;&#65533;&Z&#65533;&#65533;}&#65533;,fH&#65533;&#65533;&#65533;&#1844;&#65533;&#65533;fb&#65533;&#65533;m&#65533;&#65533;&#1954;&#65533;&#65533;&#170;4J^&#65533;	.	&#65533;&#930;&#65533;&#65533;&#65533;&#65533;&#65533;hwa&#65533;d[1&#65533;g&#65533;G&#65533;e&#65533;&m&#65533;(&#65533;k`&#65533;&#1246;3+&#65533;&#65533;&#65533;-&#65533;&#65533;}&#65533;@&#65533;&#65533;:&#65533;r&#65533;&#65533;&#65533;0P&#65533;l&#65533;&#65533;&#65533;&#65533;&#1003;&#65533;&#1673;!&#65533;U[&#65533;&#642;M4&#65533;s&#65533;&#65533;Wn&#65533;&#65533;&#65533;6&#65533;&#65533;&#65533;k&#65533;-w&#859;n3ad&#65533;f&#65533;iC&#65533;s&#65533;&#65533;l[6\I&#65533;&#65533;u&#65533;&#65533;N&#65533;r&#65533;&#65533;'n&#65533;W&#65533;&#65533;YZ&#65533;&#65533;&#65533;&#65533;&oM&#65533;X&#65533;&#65533;&#65533;D&#65533;&#65533;o~&#65533;&#65533;&#65533;&#65533;vP&#65533;&#65533;*&#65533;A\&#65533;&#65533;&#65533;j&#65533;m}&#65533;'&#65533;`<s&#65533;&#65533;m&#65533;0&#65533;/&#65533;"&#65533;&#65533;&#65533;&#65533;&#65533;[&#65533;x&#65533;k&#65533;r&#65533;&#65533;&#1852;%/&#65533;)/f&#65533;&#65533;&#65533;S&#65533;4i&#167;&#65533;p&#65533;&#65533;&#65533;
Z&#65533;9&#65533;&#65533;]q&#65533;&#65533;&#65533;:O&#65533;f&#65533;	&#65533;k&#65533;&#65533;A&#65533;."Z&#65533;&#65533;sd&#65533;&#65533;p&#1173;n&#65533;UA&#65533;H<&#65533;{E&#65533;&#65533;!&#65533;^]&#65533;S&#65533;z&#823;&#65533;&#65533;gjn&#65533;9&#65533;4&#65533;&#65533;&#565;&#65533;}&#65533;Bo&#65533;&#65533;&#65533;wPG&#65533;&#65533;&#65533;&y&#65533;_U&#1150;&#65533;k&#143861;&#1393;^x&#65533;&#65533;&#65533;
&#65533;&#1903;&#65533;&#65533;\&#65533;&#65533;3&#65533;y&#65533;&#65533;&#65533;o&#65533;&#65533;O&#65533;&#65533;&#65533;=&#65533;u&#65533;Ot&#65533;c&#65533;#H&#65533;&#65533;&#65533;&#65533;yY-&#65533;'Te&#65533;N&#65533;[C_&#65533;]n&#65533;&#7023;u&#65533;>&#65533;&#65533;&#65533;~&#65533;h_{L&#65533;&#65533;&#65533;&#65533;}&#65533;#R~l&#65533;&#65533;&#65533;&#1396;i"S&#65533;3&#65533;&#65533;&#1470;&#65533;&#65533;&#65533;&#65533;&#65533;:&#65533;'&#65533;&#65533;&#65533;&#65533;&#65533;C&#65533;&#65533;;<+X&#65533;&#65533;&#1278;&#65533;&#65533;&#65533;Z@,&#65533;&#65533;&#65533;"&#65533;#?F(?&#65533;+&#65533;A&#65533;@&#65533;&#65533;&#14075;&#65533;;!&#65533;&#65533;&#65533;&#65533;?&#65533;?&#65533;&#234;&#65533;&#65533;&#65533;&#65533;?d1&#65533;SA&#65533;- &#65533;<<&#65533;P;&#65533;C&#65533;&#65533;&#65533;k=&#1199;I&#65533;&#1835;@&#65533;;?&#65533;&#65533;&#723;&#65533;d?&#65533;&#65533;&#32831;d!"&#1757;(\&#65533;&#65533;&#65533;&#65533;/As'&#65533;&#65533;L&#65533;@&#65533;&#65533;,&#65533;&#65533;K(&#65533;&#65533;&#1708;&#65533;A\C*z&#65533;&#65533;&#65533;@&#65533;&#65533;!&#65533;@:d&#65533;&#65533;KB%t&#186;&#65533;@|B&#65533;&#187;&#65533;&#65533;&#2002;&#65533;C&#65533;s&#65533;B&#65533;&#65533;A\S&#65533;,hDG|&#65533;F&#65533;&#65533;34&#817;&#1451;&#65533;D6&#65533;.8&#65533;8!&#65533;&#65533;"&#65533;	<5&&#65533;&#65533;>&#65533;&#65533;S&#65533;+%&#65533;X4&#65533;&#65533;&#150;&#65533;EYD&#65533;&#1330;\;&#65533;tc&#65533;0&#770;`&#65533;&#347;&#65533;	&#65533;D&#65533;B&#242;#&#65533;b&#65533;L&#65533;@ &#65533;OEh&#355;2&#65533;S&#65533;&#65533;T&#65533;?&#65533;&#65533;&#65533;&#243;D#&#65533;p&#65533;&#65533;[&#65533;Cd10&#65533;&#65533;&#65533;&#65533;F&#65533;	&#65533;Fbl,PxGx&#312;d&#65533;e&#65533;DM&#65533;&#310;{&#65533;h&#65533;G&#65533;i?&#65533;C#j&#65533;&#65533;&#65533;&#65533;&#65533;&#65533;&#65533;&#65533;l&#65533;?&#65533;,&#65533;&#151;&#65533;EsCr,GsDGH&#65533;<vl&#65533;&#65533;I&#65533;D&#65533;&#65533;&#65533;,&#65533;&#461;&#65533;&#65533;7d `&#65533;DQ&#65533;~$&#65533;hT&#65533;TD&#65533;klI&#65533;L>r&#65533;7@,AD&#65533;&#65533;+&#263;&#65533;&#65533;&#65533;>.&#65533;&#65533;E&#65533;I&#65533;&#65533;?^&#1850;&#65533;H_4&#65533;H&#65533;H&#65533;&#65533;H&#65533;(&#65533;?|&#65533;<}<&#65533;9&#65533;FTd&#586;"H&#65533;&#65533;@&#65533;,
&#65533;&#65533;&#65533;&#65533;z&#65533;&#65533;&#65533;&#65533;&#65533;\&#65533;&#65533;E&#65533;&#65533;qdH&#65533;&#65533;E&#65533;<&#482;&#237;&#65533;H&#65533;&#65533;&#741;&#65533;&#65533;&#65533;&#65533;&#65533;|J&#65533;&#65533;,&#65533;&#65533;J&#65533;&#65533;,E&#65533;&#65533;Jkt&#599;&#65533;&#65533;&#65533;&#65533;F&#65533;,Dp&#65533;&#608;&#65533;&#65533;&#1195;|&#65533;&#65533;&#65533;L&#1363;K&#65533;|&#760;&#65533;KF&#65533;*&#65533;&#65533;&#65533;v&#65533;&#65533;&#65533;&#65533;&#65533;&#65533;Gxl&#447;L&#65533;&#65533;lM&#65533;T&#65533;O*L&#65533;H&#65533;d&#65533;&#260;&#65533;&#65533;
&#65533;&#65533;&#65533;&#65533;{L&#65533;&#65533;M&#65533;,&#65533;&#65533;p&#65533;I&#65533;H&#65533;<N&#65533;|$&#1100;<&#65533;$&#230;4&#894;&#65533;&#65533;&#65533;&#65533;=&#65533;@@p&#65533;&#65533;3&#65533;Q&#65533;&#65533;&#1556;&#879;&#65533;&&#65533;&#65533;&#651;&#65533;&#65533;&#65533;&#65533;&#65533;&#697;&#796;&#498;T&#758;4<&#65533;4N&#65533;D&#65533;&#65533;&#65533;&#65533;&#1076;K3&#65533;&#65533;&#65533;$&#65533;&#65533;N&#65533;&#65533;|&#65533;N&#65533;4BP&#65533;T&#65533;#&#65533;@&#65533;&#65533;&#65533;&#65533;-&#65533;l!&#65533;a&#772;L9&#65533;&#65533;&#819;&#65533;&#65533;t8&#65533;&#65533;&#65533;J&#65533;&#65533;O]&#65533;&#65533;Q&#65533;zN&#65533;C&#65533;N&#65533;&#65533;&#65533;&#65533;&#65533;&#65533;MM&#65533;P&#65533;<&#65533;&#65533;F&#65533;F&#65533;,&#65533;D&#65533;P&#65533;&#65533;&#1127;&#65533;&#65533;uK&#65533;&#65533;)e&#65533;A:&#65533;=Q&#65533;ElZQ'U&#65533;9&#65533;U&#65533;<>&#65533;pI<&#65533;&#65533;kE&#65533;|&#65533;.d4&#65533;&#65533;Q&#65533;&#65533;9&#65533;&#65533;&#65533;&#65533;&#65533;L&#65533;*&#65533;&#65533;]G&#&#1912;&#65533;cN%&#65533;&#65533;&#65533;|R]&#1101;&#65533;R&#65533;&#65533;Y&#65533;*=&#65533;&#65533;&#65533;&#65533;T&#65533;&#65533;&#65533;+N1&#65533;Q&#1152;O4U&#65533;&#924;&#65533;5&#65533;I%&#65533;&#65533;#&#65533;7-&#65533;&#65533;S>&#65533;T&#65533;&#65533;TN&#65533;&#65533;&#65533;S](&#65533;#E&#65533;{?&#65533;BB=H}5&#65533;4&#65533;D&#65533;&#65533;&#65533;&#65533;E m&#65533;5-JH&#65533;&#65533;&#65533;&#65533;&#65533;I&#65533;TK&#65533;&#65533;L&#65533;&#65533;&#65533;&#65533;T^&#65533;&#65533;u>&#65533;&#65533;@&#65533;J@&#65533;&#65533;U&#872;*	<
&#65533;L&#65533;HZ%S]cTG&#65533;Vn&#65533;&#65533;)V_u&#65533;t&#65533;u$&#65533;&#65533;TQ;&#65533;&#65533;{k&#65533;cEV&#65533;s&#65533;&#65533;&#65533;f&#65533;&#65533;g&#65533;h&#867;&#65533;&#65533;(sU&#65533;V&#65533;&#65533;&#65533;&#65533;V&#65533;&#65533;U&#65533;&#65533;&#65533;%&#65533;&#65533;i&#65533;pW	TXtUWa-&#65533;&#65533;Z&#65533;&#65533;&#65533;y&#65533;&#65533;)<&#65533;zm&#65533;W&#65533;&#65533;&#65533;W~m&#65533;k&#65533;&#65533;G&#65533;&#65533;&#65533;&#258;&#65533;[]&#1611;0P{Y&#65533;Up]X&#65533;tX&#65533;&#65533;&#65533;&#65533;URMV=&#65533;IfEU&#65533;&#65533;&#65533;{&#65533;&#1053;&#65533;Xr&#65533;%)1Z&#65533;=S&#65533;5Y&#65533;\Y&#65533;&#65533;&#1684;&#65533;ZH&#65533;&#65533;&#65533;Yb&#65533;Y&#65533;mX&#65533;&#65533;Y&#65533;W&#65533;@&#65533;{&#1484;]&#65533;&#65533;=[&#65533;&#777;k+&#1296;&#65533;B&#65533;1(k[&#65533;V&#65533;&#65533;U&#65533;&#65533;[&#65533;-X&#65533;U&#65533;&#65533;=&#1581;&#65533;&#65533;q&#65533;Z&#65533;&#65533;8+&#65533;<&#65533;N&#65533;@&#1760;&#1341;Z&#65533;&#65533;&#65533;X&#65533;5&#65533;A&#65533;&#1506;uOYmZ&#65533;\&#295;&#65533;&#1788;&#65533;&#65533;\&#65533;&#65533;&#65533;&#65533;&#65533;aEX&#65533;&#65533;Y&#65533;TI&#65533;&#1190;&#65533;&#65533;M&#65533;&#65533;&#365;Fg&#65533;&#65533;&#65533;U&#65533;&#65533;A&#65533;&#65533;&#823;=&#65533;X&#65533;\=R&#1701;&#65533;[&#65533;&#65533;&#65533;&#65533;&#909;&#65533;&#65533;-&#65533;&#65533;]O&#65533;&#65533;<u&#1663;5&#65533;
L&#65533;&#65533;J&#1501;&#65533;&#65533;*&#65533;7<&#65533;&#65533;&#65533;}&#65533;S&#65533;&#609;&#65533;&#1760;DO&#65533;&#65533;&#65533;&#65533;&#65533;&#65533;&#65533;&#65533;P&#65533;F&#65533;U&#65533;&#65533;&#65533;\&#65533;5^&#65533;&#65533;_&#65533;&#65533;&#65533;&#65533;e&#65533;c&#65533;&#65533;&#65533;A&#65533;&#1842;&#65533;&#65533;&#65533;&#65533;X&#65533;&#65533;&#65533;e]&#65533;&#65533;iV&#1629;]Vs&#65533;h&#65533;&#65533;UD&#65533;Wc&#65533;&#65533;W&#65533;,&#65533;&#65533;m_&#65533;&#65533;;&#65533;`&#65533;_&#65533;`&#65533;&#65533;_&#65533;&#65533;&#2033;&#65533;Y&#65533;K=w&#65533;&#65533;&#65533;&#65533;(&#65533;( &#65533;&#65533;Q&#65533;,>&#65533;kP'&#65533;[	&#65533;&#65533;&#65533;&#65533;&#65533;W,_	&#65533;&#1874;U&#65533;&#65533;&#65533;&#65533;&#65533;( &#65533;">b$&#65533;&#65533;&#65533;&#65533;%&#65533;&#65533;_t-&#65533;&#65533;&#65533;\[&#65533;[a&#65533;&#65533;&#65533;&#65533;:&#65533;F&#149;&#65533;&#65533;3&#65533;m+&#65533;as|`&#65533;&#65533;&#65533;&#65533;%&#65533;&#65533;&#65533;E`&#65533;&#65533; b#^&#65533;p&#65533;Ru&#10013;CJ&#65533;O&#65533;&#65533;&#65533;/&#65533;&#65533;,&#65533;&#65533;&#65533;-F&#65533;SA&#65533;&#65533;&#65533;&#65533;^&#397;&#65533;&#65533;&#65533;5c&#65533;&#65533;P&#65533;&#65533;&#65533;X&#65533;\&#65533;&#65533;V&#65533;8&#65533; b&#65533;&#65533;&#65533;:&#65533;&#65533;$6&#65533;S&#65533;&#65533;<&#65533;.=V^(&#65533;&#930;&#65533;&#65533;&#65533;&#65533;&#65533;[T&#65533;B6&#65533;&#65533;&#65533;&#1959;&#65533;0$	&#65533;/.[_&#65533;BJ&#65533;dKnc&#65533;-N&#65533;&#65533;&#65533;tt&#314;&#65533;cR&#65533;T&#65533;&#65533;ce&#65533;-\&#65533;&#65533;YX&#65533;eH&&#65533;&#65533;^n&#65533;&#65533;+,&#65533;&#260;]~'~&#65533;X&#65533;&#1109;&#65533;5&#65533;&#65533;&#65533;d&#65533;D&#65533;&#65533;U&#65533;Def&#65533;&#65533;&#65533;Q&#65533;&#65533;i&#65533;&#65533;RNe&#65533;]el&#65533;Z&#65533;5\+&#65533;+@&#65533;&#65533;-~_&#65533;o.&#1745;&#65533;ez&#65533;?&#65533;&#65533;&#65533;Ww.&#65533;KF&#65533;y^&#65533;zFGt&#65533;\}&#65533;&#65533;mEe.i&#65533;&#65533;&#65533;V6^&#65533;&#65533;&#65533;F)&#65533;&#65533;&#65533;&#65533;qN&#65533;&#65533;f&#65533;}&#65533;&#65533;&#65533;3&#65533;,&#520;&#65533;pJg&#65533;&#65533;&#65533;(c&#65533;>c4.jm&#65533;&#65533;`i&#773;f&#65533;~jn&#65533;<h&#65533;&#65533;&#65533;&#1708;eWN&#65533;J&#65533;&#65533;
l&#65533;gq&#65533;Y&#65533;&#65533;^&#65533;&#65533;]&#65533;&#65533;i&#65533;&#65533;,&#65533;njQ~&#65533;_dj&#65533;&#65533;g&#65533;&#65533;&#65533;"&#65533;M&#65533;&&#65533;&#65533;j&#65533;^&#1175;5&#65533;fL
&#65533;&&#65533;&#65533;
\&#65533;&#65533;&#65533;&#65533;&#65533;s&#65533;&`&#65533;&#65533;R&#65533;^&#65533;&#65533;&#1846;Fj&#65533;&#65533;d&#65533;nf&#65533;^&#44686;f&#65533;>&#65533;&#65533;&#1791;&#65533;j<6a&#65533;&l]&#65533;&#65533;&#65533;@^l^&#65533;!&#65533;&#1350;ang&#65533;&#65533;&#65533;&#65533;&#65533;&#65533;&#65533;&#65533;&#65533;x&#65533;&#65533;^&#65533;m&#65533;&#65533;&#65533;&#1102;j&#65533;0&#65533;&#65533;]&#65533;&ZFdpN&#65533;fm&#65533;&#65533;m&#65533;&#65533;l9&#65533;e&#65533;&#65533;&#65533;&#65533;&#65533;&#65533;~&#65533;&#790;:&#65533;&#65533;O&#65533;&#65533;8i&&#65533;&#65533;&#65533;&#1141;&#65533;&#65533;&#65533;&#65533;&#172;&#65533;&#65533;h=n&#1566;i&#65533;.&#928;mL[Tc&#65533;&#65533;o&#65533;&#65533;&#65533;&#65533;m&#65533;&#65533;&#65533;nZ&#65533;&#65533;&#65533;6n&#65533;mo&#65533;F^&#65533;&#65533;&#65533;<>&#65533;&#65533;&#65533;=#&#65533;&#65533;&#65533;&#65533;kFE&#65533;n&#65533;&#65533;+&#65533;+&#32659;&#65533;&#65533;l&#65533;fq&#65533;&#65533;pPFo	'&#65533;~v&#65533;q&#65533;&#65533;:&#65533;q&#65533;&#65533;&#65533;&#65533;q&#65533;F&#65533;&#65533;(&#65533;&#65533;V&#65533;m;&#65533;&#65533;&#65533;&#65533;ZW&#65533;&#65533;[&#65533;S|&#65533;&#65533;&#65533;vq&#65533;&#65533;&#65533;&#65533;&#65533;._o&#65533;&#65533;&#65533;S&#65533;q1s&#65533;@P&#65533;&&#65533;&#65533;&#65533;m&#65533;&#65533;&#65533;&#212;&#65533;~s
&#65533;R&#65533;&#65533;&#65533;=&#65533;4&#65533;&#65533;,&#65533;&#65533;*&#65533;&#65533;~goj-&#65533;rC&#65533;r&#65533;Fn2_&#65533;$&#65533;q&#65533;&#65533;&#65533;Nzn!&#65533;&#65533;ws&#65533;&#65533;i&#1785;&#65533;&#65533;&#65533;jn&#65533;as&#65533;&#65533;l>&#65533;sK&#65533;s@&#65533;rB&#65533;C&#65533;rDOtEgt&#65533;NsIor;wm&#65533;V:&#65533;&#65533;t&#65533;$&#65533;&#65533;&#65533;Pu&#65533;&#65533;A&#65533;&#65533;&#65533;&#65533;}k&#65533;n&#65533;&#65533;pfsY&#65533;i&#65533;&#65533;&&#65533;&#65533;	6ab&#65533;&#65533;&#65533;&#65533;X&#65533;N&#65533;Zvc'uA&#65533;&#65533;EuB&#65533;&#65533;]ue&#65533;&#65533;f_wF&#65533;&#65533;T&#65533;vn&#65533;l[&#65533;u'Oh&#65533;&#65533;w_&#65533;&#65533;c&#65533;o&#65533;?&#65533;&#65533;&#65533;r&#65533;twuv?x&#65533;&#65533;^osK&#65533;&#65533;&#65533;&#65533;&#65533;s&#65533;;&#65533;&#65533;~&#65533;&#65533;&#65533;R&#65533;&#65533;
%&#65533;&#65533;&#65533;aV/&#65533;/?xX&#65533;$~w&#65533;&#65533;&#62229;I&#65533;oxwWr&#1714;&#65533;{/&#65533;&#65533;&#65533;&#65533;&#65533;&#65533;?&#65533;&#65533;&#65533;&#65533;&#65533;&#65533;&#65533;&#65533;*ity&#65533;'y&#65533;&#65533;&#65533;&#65533;&#65533;&#65533;_&#65533;n&#65533;fl&#65533;&#65533;&#65533;&#65533;|/WwW&#65533;&#65533;&#65533;&#65533;&#65533;&#65533;&#65533;&#65533;z&#65533;&#65533;&#65533;gt&#65533;s&#65533;,L&#65533;]&#65533;n&#65533;+&#65533;2z&#65533;&#65533;YW&#65533;Q&#65533;y&#65533;&#65533;gd&#65533;:Uy/&#65533;z&&#65533;{&#65533;&#65533;&#65533;&#65533;s)\I&#65533;.{&#65533;&#65533;&#65533;&#65533;?&#65533;\&#65533;&#65533;I&&#65533;&#277;&#65533;&#65533;&#65533;?p
-w8&#65533;&#65533;&#65533;&#65533;&#65533;&#65533;z0&#65533;'&#65533;%&#65533;&#65533;&#959;&#65533;&#65533;|&#65533;cy&#65533;8&#32459;&#65533;<AD&#65533;D&#65533;&#65533;d>ji70H8D&#65533;&#65533;&#65533;&#65533;f&#65533;|&#65533;&#65533;&#65533;&#65533;&#65533;&#65533;&#65533;o&#65533;&#65533;&#65533;&#65533;&#65533;&#65533;}&#65533;&#1488;,&#65533;J&#65533;.}&#65533;o?O&#65533;'T&#65533;>&#65533;&#65533;v&#65533;8|&#65533;&#65533;y&#65533;',&#65533;&#65533;B&#65533;&#65533;p&#65533;zG&#65533;y&#65533;&#65533;&#65533;&#65533;&#65533;{&#65533;/~&#65533;7&#65533;&#65533;&#65533;qV&#65533;&#65533;lGz&#65533;7:&#65533;H&#65533;4&#65533;&#65533;&#65533;zA&#65533;&#65533;&#65533;2dLc&#65533;`A5	2l&#65533;&#65533;&#65533;&#65533;'&#65533;	6&#1122;E&#65533;`6r&#65533;&#65533;&#65533;&#528;"G&#65533;&#65533;H&#65533;&#584;%Ij&#65533;&#65533;e&#65533;`Y`&#65533;&#65533;R&#65533;&#65533;&#795;:m&#65533;&#65533;&#65533;3
)@&#65533;-&#65533;&#65533;(&#1188;F&#65533;2]&#65533;)&#1320;R&#65533;<=#&#65533;*&#1452;W&#65533;&#65533;&#65533;&#65533;u&#65533;&#65533;`&#65533;&#65533;)k&#65533;,&#1649;j&#65533;m&#65533;V&#65533;`r&#65533;&#173;k&#65533;+4\&#65533;6&#65533;&#65533;&#65533;&#65533;&#65533;&#65533;&#65533;%&#65533;cx/&#65533;&#65533;z&#65533;&#65533;E&#65533;&#65533;q&#13521;%Cf9e&#460;7&#65533;L&#65533;&#65533;J&#65533;&#65533;k&#65533;&#65533;&#65533;'&#65533;)?&#65533;&#65533;&#65533;&#65533;&#1717;&#1191;TaO&#65533;&#65533;&#65533;&#65533;b&#65533;iw&#65533;E&#65533;&#65533;&#65533;&#65533;&#65533;&#65533;&#379;&#65533;1C&#65533;X&#65533;&#65533;<&#1139;&#65533;&#65533;&#465;O&#65533;&#65533;x2f&#65533;-k&#65533;&#65533;tg&#65533;Com&#65533;t&#65533;&#65533;&#65533;U&#65533;'&#65533;&#65533;&#65533;{&#65533;&#65533;&#65533;&#1007;o{kq&#65533;&#65533;&#65533;&#65533;&#65533;&#991;&#65533;]mq&#65533;&#65533;%&#65533;&#65533;U&#65533;I&#65533;x\&#65533;!&#65533;N&#65533;&#65533;&#65533;&#65533;iw&#65533;&#65533;|e&#65533;&#65533;w&]6&#65533;J&#65533;7&#65533;x &#65533;tz)&#65533;&#65533;&#65533;&#65533;&#65533;&#65533;bR&#65533;=a}2&#1720;D&#65533;	&#65533;&#65533;&#65533;%&#65533;&#65533;p
Y`&#65533;"&#65533;]&#65533;&#65533;&#65533;*Y$e&#65533;&#65533;&#65533;UR&#65533;w&#65533;&#65533; y&#65533;i&#65533;%&#65533;]&#65533;8&#65533;f&#65533;&#65533;y&#65533;{0&#65533;&#65533;7&#65533;&#65533;f&#65533;q&#65533;&#65533;&#65533;tC&#65533;&#1571;&#65533;&#65533;YG&#65533;v&#65533;Y!v&#65533;&#65533;9&#1874;LR)&#1043;PR&#65533;!&#65533;VZ&#65533;&#65533;Fr&#65533;&#65533;&#65533;a&#65533;D&#65533;'&#65533;I&#65533;&#65533;e&#65533;&#65533;&#26272;21&#65533;&#65533;&#65533;&#65533;Jj&#65533;w&#65533;&#65533;&#65533;&#65533;>&#65533;&#65533;&#30730;&#65533;W&#65533;&#65533;zh&#65533;&#65533;*e&#65533;&#65533;&#65533;zb&#65533;&#65533;&#65533;&#65533;T&#65533;&#65533;&#65533;v&#65533;iO&#65533;&#65533;&#65533;,&#65533;&#1106;&#65533;&&#65533;&#65533;&#65533;&#65533;_Yz&#65533;&#65533;*&#65533;&#65533;6'&#65533;aG&#65533;&#65533;F&#65533;&#65533;kn&#65533;&#65533;*&#65533;u&#65533;&#65533;F&#65533;f,&#65533;`&[b&#65533;&#65533;*&#65533;,&#65533;&#65533;B&#65533;&#65533;&#65533;&#65533;,&#65533;mn&#65533;*sra&#65533;n{&#65533;&#65533;&#65533;&#65533;`&#65533;&#1722;;&#65533;&#65533;/&#65533;&#65533;&#65533;&#65533;.&#65533;+&#65533;&#65533;~&&#65533;G&#65533;&#65533;k&#65533;f&#65533;v&#65533;RN&#65533;&#65533;&#65533;&#65533;&#65533;KK&#65533;5W&#65533;U&#65533;&#65533;&#65533;&#65533;&#65533;&#65533;:1&#65533;&#65533;r&#65533;&#65533;&#65533;_l&#65533;&#65533;1&#65533; &#65533;&#65533;&#65533;J&#65533;&#65533;&#65533;&#65533;&#65533;&#65533;&#65533;&#65533;/&#65533;,&#65533;6&#65533;ms&#65533;<'&#65533;&#65533;&#65533;=&#65533;&#65533;&#65533;Yi3&#65533;&#65533;&#65533;&#65533;-md&#65533;&#65533;&#65533;4&#65533;G]&#65533;G&#65533;if&#65533;&#65533;R&#65533;&#65533;5&#65533;^&#65533;&#65533;&#65533;&#65533;&#65533;M&#65533;&#65533;J(&#65533;&#65533;&#65533;sS&#65533;0&#65533;&#65533;F&#65533;w&#530;&#65533;L!a&#65533;&#65533;&#65533;k&#65533;+&#65533;&#65533;&#65533;&#887;&#1347;&#65533;x&#65533;&#65533;&#65533;&#65533;5&#65533;#.{&#65533;s:&#65533;&#65533;&#21118;&#65533;4&#161;&#65533;M4&#65533;u&#65533;&#65533;&#65533;&#55227;m&#65533;M&#65533;&#65533;&#551;k&#65533;&#65533;&#65533;&#65533;+&#65533;&#65533;&#65533;&#65533;ijO{&#65533;&#65533;;>9&#65533;&#65533;&#65533;&#65533;&#65533;V&#65533;&#65533;&#65533;+&#65533;9&#65533;&#65533;&#65533;&#65533;&#65533;&#65533;K&#1916;&#65533;&#65533;&#65533;;l&#65533;&#65533;o&#65533;&#65533;&#65533;&#65533;Ws&#65533;P&#65533;&#65533;&#65533;&#65533;l&#65533;{&#65533;3&#65533;S&#423;&#65533;&#65533;+&#65533;Q&#65533;&#1191;9&#65533;&#65533;<&#58060;&#65533;|"&#65533;&#65533;N}&#65533;&#65533;&#65533;&#65533;&#65533;E/k&#65533;&#65533;&#65533;&#65533;&#65533;&#65533;)N&#65533;&#65533;&#65533;&#65533;&#65533;&#65533;'7&#1061;m&#65533;&#65533;&#65533;&#65533;&#65533;&#65533;&#65533;&#65533;qf4&#65533;&#65533;!&#65533;t8&#65533;&#65533;&#65533;J&#65533;&#65533;&#65533;	&#65533;g&#65533;K&#65533;&#65533;u+t&#65533;&#65533;&#65533;&#65533;&#65533;&#902;&#65533; &#65533;,&#65533;@&#65533;&#65533;&#65533;:TT&#65533;&#65533;&#65533;!$&#65533;&#65533;KJ&#65533;&#65533;&#65533;&#65533;&#65533;P&#65533;^&#65533;W&#65533;Tx&#65533;&#940;&#65533;L&#65533;&#65533;C$X&#65533;&#65533;&#65533;&#65533;&#65533;&#65533;&#371;]&#65533;/&#65533;&#65533;M&#65533;A:&#65533;&#65533;&#65533;[c&#65533;&#65533;&#65533;&#403;&#65533;&#65533;&#65533;&#65533;&#65533;&#65533;&#65533;EQ&#40019;&#65533;&#65533;Z&#65533;I?B&#1158;X$#&#65533;y&#65533;&#65533;&#65533;&#65533;&#65533;:[&#65533;&#65533;&#65533;&#65533;R&#65533;&#65533;&#65533;&#65533;&#65533;,!&#65533;0&#65533;M.NM&#65533;&#65533;&#65533;D'>&#65533;ra&#65533;d$&#65533;&#65533; /6&#65533;r&#65533;Vx&&#65533;Z9&#65533;Ezl^&#65533;6&#65533;X&#65533;Z&#65533;2p$&#65533;et	@^N&#65533;&#65533;&#1827;n&#65533;f&#65533;+&#1929;&#65533;)9&#65533;tH&#65533;9&#65533;&#65533;&#1180;&#&#65533;&#65533;H&#65533;&#65533;r&#65533;&#65533;&#65533;&#65533;-&#377;&#65533;&#65533;&#65533;F&#65533;<&#65533;&#65533;P.Tqu&#65533;&#65533;i1&#65533;&#65533;&#65533;z^#S	.&#65533;i4&#65533;7&#65533;&#65533;"&#65533;&#65533;&#65533;Z&#946;&#65533;&#65533;@&#65533;7I&#65533;&#65533;L&#65533;,(&#65533;&#65533;&#65533;P&#65533;&#916;&#65533;j&#65533;&#1909;&#65533;yC&#65533;&#65533;Tp&#65533;&#65533;G6
&#65533;&#65533;&#65533;c&#65533;`I&#65533;&#65533;+L&#65533;3&#65533;&#65533;&#65533;iJ&#65533;&#65533;&#65533;&#65533;R&#65533;.&#65533;ieZ&#1261;&#65533;&#65533;&#1201;&#65533;QG&#65533;	ie&#65533;G_".y
rWA&#65533;ekRMZI&#65533;&#65533;&#65533;2&#65533;&#65533;
a&#65533;&#1344;i&#65533;&#65533;~&#65533;&#65533;&#65533;&#65533;&#65533;&#65533;KB&#65533;&#65533;&#65533;7&#65533;&#65533;D&#65533;k&#65533;&#65533;S&#65533;Y&#65533;&#65533;&#65533;P&#65533;&#65533;Hk&#65533;o&#65533;&#65533;wu&#65533;@&#65533;&#65533;I&#65533;&#65533;&#65533;&#1386;&#65533;&#65533;wJ|b&#368;Su,Z9zVI&#65533;a&#65533;&#65533;&#1641;&#65533;*&#65533;	^&#65533;&#65533;=&#65533;L&#65533;&#65533;&#65533;&#65533;`P0&#65533;_#zZ
]&#65533;UjlF&#1518;e&#65533;5&#65533;l#&#1874;&#65533; &#65533;&#65533;i&#65533;:&#65533;&#1994;&#36194;&#65533;Lp&#65533;K\&#65533;&#65533;&#65533;&#65533;&#65533;]&#65533;ik&#65533;P&#65533;q&#65533;&#65533;Y&#65533;n&#65533;Jh&#65533;&#65533;Z7&#65533;&#65533;R!&#1754;Q&#65533;Fv&#65533;s%&#65533;?&#65533;K&#65533;&#65533;n&#65533;&#65533;e(wh*&#6652;&#65533;\&#65533;&#65533;S*,&#1127;&#65533;7&#65533;&#65533;&#65533;&#62984;J&#65533;b&#65533;&#65533;&#65533;&#65533;}y&#65533;&#65533;&#65533;V&#65533;&#65533;iT&#65533;f&#65533;`&#65533;0X&#65533;&#341;&#65533;Jk&#65533;$&#65533;X&#65533;4&#65533;q`'lN	V&#65533;&#65533;&#1982;DLb&#65533;&#65533;W&#65533;<	&#65533;\&#65533;&#65533;o&#65533;*Yua;c&#65533;&#65533;&#65533;&#65533;&#65533;wd1&#65533;&#65533;3&#65533;8&#1887;&#65533;8&#65533;&#65533;-*&#65533;&#65533;*&#65533;h&#65533;&#65533;&#65533;&#1813;&#65533;VL&#65533;&#65533;&#65533;&#65533;Y&#65533;&#65533;]&#65533;&#65533;&#1976;6:sr&#65533;Lf&#65533;&#65533;nL&#65533;&#65533;&#65533;Q&#65533;e&#1145;&#271;&#65533;[&#65533;&#362;&#65533;L&#65533;&#65533;&#65533;/6&#65533;&#65533;J&#65533;.g&#65533;&#65533;o:&#65533;&#65533;&#65533;&#65533;U&#65533;&#65533;&#1101;&#65533;&#65533;&#1437;&#65533;8&#65533;&#65533;&#65533;&#65533;&#65533;=&#65533;g=&#65119;u&#65533;&#65533;&#65533;&#65533;lAw&#65533;&#65533;&#65533;&#65533;{-&#65533;&#65533;V3&#65533;&#65533;&#65533;1&#65533;_&#65533;H&#65533;&#65533;&#65533;b&#65533;&#65533;&#65533;j/&#65533;T&#65533;+&#65533;&#65533;&#65533;l&#65533;&#65533;&#65533;s&#1835;&#65533;&#332;&#65533;f&#65533;&#65533;&#65533;&#65533;F3&#65533;&#65533;a&#65533;&#1260;&#65533;&#65533;&#65533;F&#65533;&#831;&#65533;&#1777;&#65533;-,y&#65533;iQ&#65533;x&#65533;&#65533;'+GC&#65533;s&#65533;;&#65533;&#65533;n(&#65533;&#65533;&#2028;B<&#65533;!&#65533;&#65533;&#65533;]{&#65533;ff&#65533;&#65533;&#65533;n&#65533;&#65533;&#65533;&#65533;^&#65533;s&#65533;&#65533;6&#65533;H
&#65533;)&#65533;&#65533;&#65533;&#65533;~&#65533;&#65533;a~f&#65533;#W&#65533;m&#65533;&#65533;&#65533;&#65533;&#65533;&#65533;&#65533;&#65533;&#65533;&#1722;&#65533;&#65533;&#65533;"&#65533;oV&#65533;</Hk&#65533;&#65533;&#65533;&#65533;/&#65533;y&#353;N&#65533;S&#65533;F&#65533;z0&#65533;L(&#65533;&#1243;&#65533;]'&#65533;&#65533;y&#65533;s&#65533;}&#65533;e&#65533;&#65533;&#65533;&#48818;,!&#65533;I&#65533;@nj&#65533;I&#65533;&#65533;u&#65533;&#65533;&#1899;&#65533;&#65533;S&#65533;&#65533;&#65533;&#65533;&#65533;&#65533;&#65533;q&#65533;{o&#65533;&#65533;mOuKrsv&#65533;&#65533;{&#147;&#65533;&#1510;&#65533;v&#65533;PYh&#65533;S&#65533;\&#65533;&#65533;&#508;&#65533;w&#65533;xh&#65533;Y&#65533;}&#65533;&#65533;&#961;&#65533;&#65533;"&#65533;&#65533;&#65533;DgY&#65533;&#65533;&#65533;&#65533;&#65533;&#65533;&#65533;&#65533;&#65533;;&#65533;&#65533;&#65533;e&#65533;&#65533;&#65533;xg&#65533;&#65533;&#65533;&#1107;&#65533;&#65533;F>0&#65533;So&#65533;&#65533;&#65533;&#65533;&#65533;4y&#65533;&#65533;&#65533;&#54575;&#65533;&#65533;s&#65533;&#65533;o>&#65533;&#65533;&#65533;&#65533;uUx&#65533;&#65533;&#65533;&#65533;L&#65533;8&#518;&#65533;&#65533;&#65533;}&#65533;&#65533;&#65533;"7&#65533;&#65533;&#65533;a&#65533;&#65533;)u&#65533;}&#65533;;|&#65533;&#65533;&#65414;&#65533;&#65533;&#65533;	`n&#65533;&#65533;&#65533;i&#65533;&#32843;mM*&#65533;&#65533;&#65533;&#65533;&#65533;&#65533;&#65533;&#65533;&#65533;&#65533;v&#65533;}&#65533;&#65533;&#65533;&#65533;q&#65533;&#65533; &#65533;`&#65533;&#65533;"Y&#65533;_&#65533;&#65533;&#532;^I<&#65533;}L<&#65533;&#65533;5&#65533;_&#65533;&#65533;^&#1439;&#65533;Y&#65533;&#65533;m &#65533;&#65533;&#65533;&#65533;&#65533;&#65533;y&#65533;r&#65533;  &#65533;&#65533;&#65533;&#65533;&#65533;R&#65533;&#65533; J&#65533;&#65533;6&#2047;&#65533;
&#65533;M&#65533;&#65533;&#65533;&#65533;&#65533;_&#65533;&#65533;`&#749;W&#65533;I&#65533;&#65533;!r&#1607;Ba&#65533;&#65533;&#65533;&#65533;.&#65533;&#65533;&#65533;Ba&#65533;&#65533;&#65533;m&#65533;^&#65533;&#65533;&#65533;&#65533;b&#65533;&#65533;&#65533;&#65533;&#65533;`&#65533;]&#65533;&#65533;&#65533;&#65533;&#65533;[&#65533;&#65533;&#65533;&#65533;&#65533;&#65533;  
n&#65533;&#65533;&#65533;&#65533;&#65533;&#65533;Zr&#513;&#65533;UFD`&#65533;&#65533;q&#65533;&#65533;&#65533;!Ky&#65533;&#65533;&#65533;KQA~ &#65533;"."|&#65533;&#65533;9b&#65533;qa&#65533; &#65533;&#65533;&#65533;U"x&#65533;&#65533;&#65533;Mb&#65533;NM&#65533;TB&#65533;(&#65533;b&#65533; *&#65533;&#65533;9&#65533;"+&#65533;`&#65533;Q[,&#65533;&#65533;,&#65533;&#65533;4&#65533;&#1613;&#65533;-&#65533;n"&#65533;&#65533;&#65533;&#65533;,zc&#65533;&#65533;l&#65533;&#65533;!&#65533;&#65533;{)#+&#65533;K&#65533;mA$:&#65533;&#764;a&&#65533;5:&#65533;&#65533;&#65533;O&#65533;&#65533;b&#65533;6&#65533;&#65533;8&#65533;bg&#65533;!1>S&#65533;&#65533;"2z_9&#65533;&#65533;)c0&#65533;a3&#65533;cy&#65533;D&#65533;b)&#65533;&#456;&#65533;_y&#65533;YR[5&#65533;\&#65533;&#65533;&#65533;
&#65533;'zb&#65533;$ 6&#65533; &#65533;#B&&#65533;B&#65533;&#65533;2.c~=&#65533;D&#65533;&#65533;&#65533;MZ4&#65533;&#65533;<&#65533;N&#65533;#&#65533;&#65533;>&#65533;&#65533;&#65533;&#65533;}&#65533;?&#65533;&#65533;&#65533;[8&#65533;&#65533;9&#65533;&#65533;S&#65533;&#65533;&#65533;&#65533;&#65533;A&#65533; &#65533;&#65533;M&#65533;&#65533;&#65533;&#65533;E&#1429;&#65533;=&#65533;G&#65533;O&#65533;bX&#65533;&#65533;&#65533;&#65533;Iz&#65533;I&#65533;&#65533;Y$E&#65533;dS&#65533;S&#420;K&#65533;a&#65533;&#65533;&#65533;T^&#65533;eU&#1188;&#65533;}&#65533;C&#65533;&#586;&#65533;=j&#65533;Fv&#65533;<bTN!&#65533;0&#65533;%&#65533;9&#24749;%[:&#65533;&#65533;&#65533;&#65533;B:&#65533;&#65533;&#65533;&#65533;]&#65533;g&#65533;@&#65533;&#65533;&#65533;&#65533;&#65533;<TQ&#65533;dN&#65533;&#65533;W&#65533;&#1893;&#65533;&#1076;}b&&#65533;b&#65533;!&#65533;5&#65533;0B&#65533;Mf1^&#65533;[^&#65533;]&#65533;%n&Kv&#65533;g&#65533;h&#65533;&V&#65533;	i&#65533;<&#65533;Kj&#65533;d&#65533;u&#65533;.R&#65533;XJc&#65533;I&#65533;r&#65533;&#65533;/&#65533;&@&#65533;f[$o&#65533;&x&#65533;$+&#1180;f~&#65533;p'z'j^&#65533;D2Ni&#65533;]=&#65533;_Y&#65533;fjFH&#65533;&#65533;k&#65533;&#65533;@&#288;P&#65533;Zvz&#65533;&#65533;&#65533;$&#65533;A&#65533;R$&#65533;qf\&#65533;&#65533;,"p"hx*(q&#65533;&#30457;#r&#65533;%&#65533;&#65533;&#65533;&#65533;%&#65533;&
&#65533;Z&#65533;-&#65533;&#65533;_NV&#65533;u&`Y&#65533;&#65533;Qr'&#65533;y&#65533;B&#65533;p&#65533;g&#65533;&#65533;o~_zz&#65533;&#65533;&#65533;&#65533;_&#65533;&#65533;i&#65533;G&#65533;&#65533;}&#65533; >&#65533;S=O&#65533;uIQ
_&#65533;~&#65533;x&#65533;&#65533;&#65533;&#65533;&#65533;&#65533;&#65533;&#65533;&#65533;&#65533;&#65533;z&&#65533;V&#65533;y&#65533;&#33506;&#65533;&#65533;%&#65533;h&#65533;&#65533;&#65533;(&#65533;&#65533;&#65533;a&#65533;KEh&#65533;&#65533;&#65533;a&#65533;|&#65533;$%V;&#65533;&#65533;u&#65533;J.&#65533;R&#65533;&#1237;J&#65533;x&#65533;&#65533;]&#65533;i&#65533;&#65533;y&#65533;&#65533;fi&#65533;r&#65533;h&#65533;$&#65533;&#423;&#65533;&#65533;gW&#65533;g,%V&#65533;Z&#1261;&#65533;&#65533;>&#65533;X&#65533;&#65533;&#65533;z&#65533;&#65533;&#65533;&#937;/&#65533;cTF&#65533;&#65533;&#65533;&#65533;&#1448;&#65533;*&#65533;&#65533;)&#65533;&#65533;&#65533;&#65533;@&#65533;&#65533;)LN)qNj&#65533;z&#65533;Z&#65533;rF&#65533;&&#65533;ueT&#65533;&#65533;`~bj&#65533;&#65533;&#65533;&#65533;&#65533;&#65533;I&#65533;&#65533;V*a&#65533;#&#65533;&#65533;&#38866;*&#65533;&#65533;&#65533;&#65533;^&#65533;&#65533;
&#65533;&#65533;&#65533;&#65533;&#65533;e.+&#65533;&#65533;&#65533;U&#65533;&#65533;P&#65533;&&#65533;&#1191;|6gFr&#65533;r&#65533;g&#65533;!|R&#65533;h&#65533;&#65533;j&#65533;
a&#65533;bi&#65533;f&#65533;k&#65533;&#65533;d&#65533;&#65533;&#65533;k	x&#65533;H+&#65533;&#65533;&#65533;&#65533;&#65533;&#65533;g6$&#65533;"k&#65533;`vN~&#65533;&#65533;$^W&#65533;>&#65533;&#274;&#1782;MR'&#65533;&#6166;&#603;>&#65533;B&#65533;&#65533;&#65533;l&#65533;jZk&#65533;&#65533;&#65533;b&#65533;&#682;&#65533;&#65533;&#65533;&#65533;&#65533;&#65533;&#65533;&#65533;&#65533;&#65533;&#31274;&#65533;q&#65533;&#460;p+A&#65533;HLg&#65533;N&#65533;&#65533;&#65533;&#1391;V&#65533;&#65533;&#65533;&#65533;(+&#65533;v&#65533;&#65533;&#65533;&#65533;o&#65533;&#65533;&#65533;2&#65533;^&#65533;p\&#65533;&#690;&#65533;&#65533;&#65533;l&#65533;&#1449;x>&#65533;&#65533;,&#65533;>+&#65533;&#65533;j&#65533;&#65533;&#65533;i&#65533;&#65533;&#1026;&#65533;&#65533;&#65533;&#65533;JM&#65533;&#65533;&#65533;&#65533;)-&#65533;2&#53914;"&#65533;&#65533;lDa&#65533;&#1302;lo&#65533;mA&#65533;&#65533;+&#686;,&#65533;^m&#65533;&#65533;&#65533;&#65533;&#65533;&#65533;&#65533;F.&#65533;m&#65533;*&#65533;&#65533;2&#65533;&#65533;f.&#1790;&#65533;?&#65533;&#65533;f&#65533;&#65533;]@&#65533;`zT&#65533;&#65533;&#65533;-&#65533;&#65533;&&#65533;&#65533;&#65533;&#65533;&#65533;&#65533;&#65533;&#65533;@&#65533;.&#65533;.&#65533;&#65533;	 &#65533;$.&#65533;l&#65533;&#65533;&#65533;&#65533;,&#65533;f&#65533;&#65533;&#1708;&#65533;&#65533;&#65533;u&#65533;&#65533;b&#65533;kR&#65533;&#65533;n.&#65533;&#65533;f&#65533;
&#48882;&#65533;VmJ6&#65533;&#65533;:h&#65533;&#65533;&#65533;
`&#65533;@&#65533;f&#65533;&#65533;k&#65533;&#65533;@X&#65533;&#65533;&#65533;&#65533;&#65533;&#65533;&#678;&#65533;&#65533;/&#65533;&#65533;-&#65533;&#65533;J~&#65533;&#65533;&#65533;1&#65533;&#65533;/&#65533;&#65533;c&#65533;V &#65533;&#65533;&#65533;&#65533;&#65533;`&#65533;n&#65533;fo&#65533;&#65533;&#65533;&#65533;r&#65533;&#65533;&#65533;/L&#65533;&#65533;/&#65533;Np&#65533;N&#65533;&#758;&#65533;&#65533;b]/W+&#65533;&&#65533;&#65533;&#65533;*&#65533;.&#65533;&#65533;	;&#65533;&#65533;&#65533;I&#65533;D&#65533;&#65533;&#65533;#w&#65533;V&#65533;&#65533;&#65533;&#65533;!&#65533;&#65533;b)&#65533;&#65533;Dp&#65533;J0&#65533;&#65533;&#65533;&#65533;&#65533;s&#65533;&#65533;n&#65533;&#65533;&#65533;#&#65533;8&&#65533;&#65533;&#65533;l&#65533;\&#65533;)a&#65533;&#65533;-&#65533;&#65533;&#65533;&#65533;0&#25488;&#65533;e&#65533;&#65533;+&#65533;,&#65533;&#65533;&#65533;&#65533;&#65533;0&#65533;&#65533;Op08&#65533;W0k	&#65533;&#65533;&#65533;&#65533;
`p&#65533;
o/&#65533;&#65533;6&#65533;&#65533;*&#65533;W&#65533;-R1!&#65533;&#65533; &#65533;[&#65533;&#65533;e&#65533;<^&#471409;&#65533;q&#65533;&#65533;&#65533;&#65533;0&#65533;1&#65533;&#65533;&#241;&#65533;/(&#65533;&#65533;&#65533;2&#65533;&#65533;/Gq2+KU%&#65533;0?&#65533;h&#65533;&#65533;%N&#65533;&#65533;uJ&#65533;#&#65533;&#65533;&#65533;&#1321;t&#65533;$C.&#65533;*&#65533;&#65533;br&;0&#65533;&#65533;*&#65533;&#65533;13&#65533;&#65533;(&#65533;l&#65533;&#65533;)&#65533;&#65533;&#1775;^].!'r+&#65533;&#65533;-
&#65533;&#65533;&#65533;&#1709;C&#65533;hI&#65533;/o0&#610;&#65533;&#65533;1C&#65533;&#65533;32w2+&#65533;&#65533;;&#65533;q&#1843;3&#65533;&#65533;&#65533;&#65533;&#65533;4+q&#65533;Vw>q&#65533;&#65533;/&#65533;g"OV&#65533;&#169;&#65533;.&#65533;_&#65533;&#65533;Q&#65533;0%&#65533;e&#65533;&#65533;o)&#65533;&#65533;%&#65533;3G&#243;G{&#65533;<&#65533;st&#65533;	1&#65533;&#65533;,&#65533;R&#65533;)&#65533;Colf}&#65533;6&#65533;r&#65533;&#65533;r?
0L&#65533;+9o&#65533;&#1246;30C3Pck&#65533;&#65533;&#65533;&#65533;&#65533;H&#65533;&#65533;&#1267;RGS7&#65533;H&#65533;	@u&#65533;&#65533;&#65533;J&#65533;4K&#65533;&#65533;K&#65533;kH&#65533;&#65533;&#65533;&#65533;4&#65533;6i&#65533;"-F&#65533;2&#65533;R&#65533;W&#65533;?&#65533;&#65533;~&#65533;Q_-R&#65533;&#65533;R&#65533;&#65533;R&#65533;&#65533;S&#65533;&#65533;u&#65533;U'&#65533;&#65533;rN&#65533;&#65533;&#65533;&#884;o&#65533;&#65533;L&#65533;G]&#65533;X&#65533;5&#65533;F&#65533;DO4&#65533;&#65533;&#65533;&#65533;,Fk&#65533;&#65533;&#65533;&#65533;&#65533;&#65533;/]4'&#65533;&#65533;&#65533;2o&#65533;S&#65533;3U&#65533;I&#65533;&#65533;>&#65533;v@&#65533;5R&#65533;p`c&#65533;P
k&#65533;&#65533;,S&#65533;&#65533;&#65533;p,K&#65533;bol&#65533;&#65533;N3&#65533;&#65533;M&#65533;U[v&#65533;b&#65533;&#65533;&#65533;\7r{6&#65533;&#65533;	,n&#65533;5&#65533;&#65533;&#65533;&#65533;hkk&#65533;`v&#65533;&#65533;&#65533;&#65533;&#65533;&#65533;(F&#65533;6n&#65533;5p&#65533;p &#65533;&#65533;&#65533;&#65533;[&#65533;g'|&#65533;&#65533;{&#65533;&#65533;|2&#65533;&#65533;IG&#65533;&#65533;&#65533;*76&#65533;&#65533;&#65533;u&#65533;p	&#65533;&#65533;&#65533;&#65533;c+&#65533;"&#65533;&#65533;M&#65533;&#65533;&#65533;d&#65533;&#65533;Zg&#65533;&#65533;&#430;&#65533;s{&#65533;qwv|&#65533;w}s&#65533;h&#65533;o&#65533;^pC&#65533;&#65533;i&#65533;j&#65533;&#65533;*&#65533;M&#65533;$	{5H
&#65533;&#65533;"&#65533;w&#65533;&#65533;&#65533;&#65533;&#65533;x&#64643;?8&#65533;W&#65533;yC&#65533;&#65533;q;_x&#65533;{&#65533;&#65533;{&#65533;]/&#65533;&#65533;&#65533;@&#65533;&#65533;7&#65533;B&#65533;&&#65533;&#65533;&#65533;&#65533;&#65533;&#65533;&#65533;v&#65533;&#65533;&#65533;W&#65533;
YwD&#65533;8d&#65533;&#65533;&#65533;&#65533;x&#65533;C&#65533;z&#65533;&#65533;&#65533;&#757;&#65533;o&#65533;{@&#65533;&#65533;&#65533;T&#65533;&#65533;1&#65533;7&#65533;&#65533;&#65533;&#65533;&#65533;&#65533;&#65533;j&#65533;${&#65533;`&#65533;&#65533;&#65533;&#65533;M&#65533;&#65533;&#65533;&#65533;&#65533;,&#952;&#65533;&#65533;&#65533;&#65533;[o&#65533;&#65533;Bx&#65533;&#65533;x&#65533;&#65533;&#65533;&#670;&#65533;q&#65533;9&#65533;&#65533;&#65533;G&#65533;u&#65533;q&#65533;/9&#65533;&#15453;&#65533;Z&#65533;&#65533;2&#65533;ky&#65533;m&#65533;&#65533;%&#65533;M/&#65533;kgip&#65533;&#65533;9&#65533;&#65533;&#65533;Cz&#65533;S&#65533;&#65533;&#65533;7&#65533;&#65533;z\&#65533;&#65533;R&#65533;2R/wi&#65533;&#65533;&#65533;h`-hQw&#65533;z+&#65533;&#1847;r&#65533;&#65533;z&#65533;e&#65533;Q&#65533;$c&#250;u/:E&#65533;&#65533;:K&#65533;&#65533;wv&#65533;&#65533;z&#65533;:&#65533;&#65533;&#65533;&#65533;t&#65533;[&#65533;&#65533;6.&#65533;&#65533;&#65533;&#65533;&#65533;&#65533;&#65533;:&#65533;3;&#65533;&#65533;F&#65533;&#65533;&#65533;bw_&#65533;0&#65533;&#65533;t&#65533;&#65533;&#65533;&#65533;Gv&#65533;&#65533;?&#65533;&#65533;J?&#65533;9&#65533;?<&#65533;&#65533;&#65533;&#65533;&#65533;r&#65533;&#65533;I&#65533;&#65533;&#443;&#65533;;N#-&#934;&#65533;&#65533;O&#65533;W&#65533;;&#65533;e&#65533;&#65533;&#65533;&#65533;v&#65533;7^{&#65533;y&#399349;&#65533;&#954;&#41913;&#65533;On&#65533;v&#65533;&#65533;'&#65533;&#65533;&#65533;&#65533;&#65533;[&#65533;&#65533;&#65533;&#65533;&#65533;O|&#65533;_I&#1521;d&#65533;&#65533;s|&#65533;&#65533;:&#65533;:6&#65533;	:&#65533;&#65533;g*&#65533;&#65533;&#65533;&#65533;7&#65533;&#65533;&#65533;K&#65533;&#423;&#65533;&#859;w&#65533;&#65533;5&#65533;&#32390;s&#65533;&#65533;G<&#65533;S&#65533;2&#65533;&#65533;&#65533;q&#65533;"&#65533;&#65533;#;UHyL(6&#65533;&#65533;L&#65533;z&#65533;&#979;&#65533;&#65533;mu&#65533;&#65533;k&#65533;&#65533;c&#65533;&#65533;F&#65533;&#1487;m&#65533;&#65533;{L.&#1543;=&#211;}&#1643;=&#65533;}&#65533;;&#65533;}'G&#65533;u&#65533;3&#65533;&#65533;/h&#65533;=#&#65533;5v&#65533;j&#65533;&#65533;&#65533;&#1355;&#65533;&#65533;&#65533;:&#65533;&#65533;<&#65533;'&#65533;&#65533;C~&#65533;>&#65533;K&#65533;&#65533;W~&#65533;[&#65533;&#65533;&#65533;&#65533;=&#65533;&#65533;&#65533;&#65533;t&#65533;&#1790;&#65533;&#1508;&#65533;&#65533;,&#65533;67_q&#65533;&#65533;Y3x&#65533;&#65533;&#65533;&#65533;z&#65533;&#65533;$&#510;&#65533;#&#65533;&#65533;&#65533;&#65533;&#65533;&#65533;&#65533;&#65533;u&#65533;&#65533;&#65533;&#65533;[&#65533;&#65533;K&#65533;&#65533;&#1781;&#65533;}&#65533;z~&#65533;&#65533;c&#65533;~N&#65533;&#65533;&#65533;)olQ&#41668;o&#65533;x&#65533;v&#65533;@&#65533;$I0&#65533;H&<&#65533;&#65533;HC"!F2&#65533;GE&#65533;u&#65533;&#65533;&#65533;ccF&#65533;@r&#65533;&#65533;&#65533;&#65533;&#65533;&#65533;T	A&#65533;&#65533;/a&#65533;&#65533;&#65533;&#65533;&#65533;&#65533;7q&#65533;)AC&#65533;=&#65533;&#65533;&#65533; !XM&#65533;Gk%iQ&#594;&S&#65533;D&#65533;:UU&#65533;V&#65533;`&#65533;&#65533;5&#65533;&#1451;&#65533;T&#65533;|!3F&#65533;X&#65533;g&#228;&#65533;&#65533;m[&#65533;h&#65533;&#149;;&#65533;L]&#65533;s&#1990;&#65533;[u/&#2031;^&#65533;r<&#65533;&#65533;W&#65533;&#65533;'&#65533;&#65533;Ka&#65533;P G&#65533;<&#65533;&#65533;S&#65533;N/7&#65533;&#65533;&#65533;&#65533;@&#65533;A3=Zb&#65533;!QwT&#65533;z&#65533;&#65533;#P&#668;&#65533;&#1190;&#65533;&#1719;q&#65533;a&#65533;P&#65533;H&#65533;'&#65533;&#65533;QH&#65533;N3V&#65533;&#65533;&#1405;t&#65533;F&#65533;+&#65533;9t&#65533;w&#65533;O&#65533;&#65533;Wq&#65533;&#25561;&#65533;&#65533;8&#65533;x&#65533;&#65533;	W&#65533;&#65533;&#65533;}f&#65533;&#63174;&#65533;?&#2017;i&#65533;&#65533;-~&#410;&#65533;4T8&#630;q+&#65533;&#65533;&#65533;(8
(&#65533;NA&#65533;&#65533;&#65533;0>&#65533;&#1067;&#65533;;&#65533;&#65533;&#65533;./&#65533;&#65533;{&#65533;&#65533;`&#65533;(;;&#65533;&#61225;&#65533;K1<&#250;+&#65533;&#65533;&#65533;b&#65533;&#65533;s&#65533;F&#65533; &#65533;/&#65533;&#65533;&#65533;&#46196;&#65533;(JM?&#65533;&#65533;&#65533;@&#65533;h#P&#65533;&#65533;dR&#65533;n&#65533;&#65533;&#65533;,&#65533;&#65533;&#65533;&#65533;B&#65533;&#65533;*&#65533;D&#65533;&#65533;S&#65533;&#65533;@&#65533;&#65533;DO&#65533;PE&#65533;X<1&#751;&#65533;D&#65533;&#65533;9&#219;&#65533;&#65533;;q&#1297;G&#65533;&#65533;H&#65533;*Z&#65533;&#65533;&#65533;5J&#65533;&#65533;I'&#65533;&#65533;&#65533;&#65533;v&#65533;)&#663;z&#65533;&#65533;J:&#65533;K&#65533;&#65533;-8&#65533;&#65533;.34S&#65533;&#65533;JCT&#65533;&#65533;&#65533;T&#65533;5&#65533;&#65533;&#1339;8&#65533;pQ&#65533;:&#65533;&#65533;&#65533;&#65533;[5&#65533;S&#65533;>&#65533;&#65533;&#65533; &#65533;t&#65533;^HT&#65533;Ee`&#65533;G&#65533;&#65533;&#65533;&#65533;&#65533;&#65533;1u&#65533;6;&#65533;&#65533;SGU&#65533;&#65533;&#65533;&#65533;Z&#65533;d&#65533;&#65533;&#65533;&#65533;=&#819;&#65533;&#669;&#65533;&#65533;Zm&#65533;U^^I&#65533;&#65533;_A
&#65533;&#65533;}]3&#65533;PbQ!&#65533;c&#65533;]&#65533;&#65533;&#65533;&#65533;&#65533;EX&#65533;H&#65533;&#65533;&#65533;j&#65533;&#65533;&#65533;l;&#65533;0&#65533;T&#65533;D&#65533;C&#65533;&#65533;]blem7&#65533;uE&#58890;&#65533;&#65533;1&#65533;\&#1883;w4z&#65533;&#65533;|&#65533;&#65533;_&#65533;K&#65533;`&#65533;&#65533;U&#65533;g&#65533;Z&#65533;'&#65533;&#65533;1&#65533;)Nz&#65533;o/&#65533;8&#65533;n&#65533;Ez<&#65533;&#65533;6&#65533;&#65533;MN/&#65533;&#65533;Yvy&#65533;^&#65533;&#65533;Yl`S&#65533;&#65533;f&#65533;E&#65533;!`&#65533;&#65533;9&#65533;&#65533;:&#65533;g&#65533;&#65533;&#65533;B&#65533;+&#65533;&#869;&#65533;~:L&#65533;&#65533;&#65533;6UU=n&#65533;E&#179;&#65533;e&#65533;&#65533;n&#65533;k&#1088;[r&#65533;&#65533;=&#65533;&#65533;&#65533;eh&#65533;&#65533;&#65533;&#65533;&#65533;&#65533;&#65533;7&#65533;T6S&#65533;&#987;&#65533;&#65533;&#65533;p&#65533;&#328;=j&#65533;+&#65533;z&#65533;W&#1530;&#65533;&#65533;<&#65533;&#65533;&#65533;r&#65533;-&#65533;&#65533;l Vs&#65533;;o[n&#65533;	&#65533;&#65533;&#65533;&#65533;&#65533;&#65533;&#65533;&#65533;xO&#65533;t&#65533;&#65533;z&#65533;&#65533;&#65533;&#65533;u&#65533;&#65533;&#65533;&#964;&#65533;L&#65533;&#65533;&#65533;&#65533;w&#65533;&#63018;&#65533;&#65533;f?&#65533;&#65533;}&#65533;&#65533;&#65533;&#65533;&#65533;&#65533;o.&#65533;&#65533;&#65533;?&#65533;9&#65533;(&#1363;&#65533;&#65533;&#65533;&#65533;&#65533;hz+&#65533;&#65533;&#65533;e*&#65533;H0|&#65533;\&#65533;r&#65533;>&#65533;ePw&#65533;&#65533;_&#65533;&#65533;w?&#65533;&#65533;H&#65533;&#65533;&#65533;&#65533;&#65533;hgp&#65533;&#65533;&#65533;@>&#65533;I&#65533;a`h&#65533;1&#65533;a&#65533;<<&#65533;}XARA}&#65533;S&#65533;&#490;v7&#65533;&#65533;&#65533;2&#650;?&#65533;&#1993;0r&#65533;3&#65533;&#65533;Lx-jng&#65533;]&#65533;&#65533;&#65533;&#65533;te&#65533;J|&#65533;;Lq&#65533;{&#65533;&#65533;!Z&#65533;&#65533;&#65533; FP&#65533;&#65533;:&#65533;&#65533;X&#65533;&#65533;MF&#65533;&#65533;&#65533;X&#65533;&#17890;(:&#65533;k0&#65533;&#65533;E&#65533;&#65533;&#65533;`1&#65533;[d&#65533;R&#65533;&#65533;&#65533;&#65533;1A1\&#65533;m&#65533;h@jP[&#65533;&#65533;&#65533;u&#65533;J:&#65533;&#65533;&#65533;&#65533;&#65533;&#65533;IW11&#65533;&#65533;\\etD&#65533;BNx#A&#65533;!k&#65533;&#65533;#u.-P[&#65533;TK>Z&#65533;4cD&#65533;&#65533;&#65533;Bmt#(&#65533;(&#65533;h&#65533;A&#65533;&#65533;&#65533;&#65533;&#65533;X&#65533;&&#65533;1{t&#65533;&#65533;a\&#65533;JW&#65533;j&#65533;R&#65533;&#65533;&#65533;l&#65533;H&#65533;_&#65533;d[/%&#65533;$a2l&#65533;&#65533;&#65533;J&#65533;'&#65533;J&#65533;&#65533;}&#1812;3&#65533;)&#65533;jF&#65533;|&#65533;&#65533;L&#65533;&#65533;m&#65533;&#65533;&#65533;&#65533;&#65533;&#65533;&#65533;&#65533;9&#65533;&#65533;s&#65533;=:&#65533;&#1337;&#65533;Vn&#65533;(&#65533;GO&#65533;<J:k&#65533;&#65533;&#65533;&#65533;nJJ&#65533;&#65533;&#65533;g,5)&#65533;&#65533;&#65533;I&#65533;t&#65533;q,&#65533;A&#65533;&#65533;1r,N&#65533;d&#65533;?&#65533;Q@J&#65533;5$;&#65533;y&#65533;&#65533;s"&#65533;P&#65533;&#65533;&#65533;S{"d&#65533;s&#65533;&#65533;&#65533;'?&#65533;&#65533;&#65533;&#65533;.&#65533;t&#65533;&#65533;WI	;&#65533;&#65533;QN&#65533;&#65533;iQo&#65533;&#65533;l=t&#65533;h&#65533;&#65533;&#65533;I&#729;&#65533;&#65533;8]*]KU&#65533;&#65533;f&#65533;$Mip
(:&#65533;.+&#65533;&#65533;&#65533;&#65533;&#65533;(;h&#65533;/&#65533;!&#65533;PBwV&#65533;N&#65533;cY&#65533;&#65533;P&#65533;:YX&#65533;U&#65533;s&#65533;k]G&#65533;T&#65533;&#65533; &#65533;Y&#1838;&#65533;&#65533;&#65533;.&#65533;X5)#&#65533;F&#65533;&#918;&#65533;&#65533;&#65533;ick&#65533;e&#65533;|&#65533;&#65533;&#65533;(&#65533;&#65533;i&#65533;&#880;ckf&#65533;i&#1315;&#65533;&#65533;&#65533;&#65533;-&#65533;9&#65533;&#65533;&#65533;&#65533;$Q&#65533;djk&#65533;Zfi&#65533;&#65533;&#65533;&#65533;&#65533;&#65533;[o&#65533;-&#65533;e,B&#65533;&#65533;&#65533;&#65533;JV&#65533;&#65533;&#65533;&#65533;b&#65533;Y&#65533;*w&#65533;&#65533;Bt?kW&#65533;ms&#65533;&#65533;&&#65533;I&#65533;&#65533;p&#65533;7n&#65533;.2&#65533;`/X&#65533;V&#65533;xdk&#1945;&#65533;&#65533;&#65533;&#65533;&#65533;l[?X:&#65533;x&#65533;*!&#65533;or&#65533;k&#65533;&#65533;&#65533;&#65533;&#65533;&#65533;&#65533;D&#65533;?&#65533;&#65533;c&#65533;&#65533;\&#65533;&#65533;O&#65533;&#65533;&#65533;]&#65533;&#65533;&#65533;&#4054;&#65533;&#65533;&#65533;%\&#65533;&#65533;q&#65533;,gZ&#65533;&#65533;$2&#65533;!&#65533;&#65533;}I9"&#65533;8&#65533;&&#65533;H4F&#65533;&#65533;&#65533;U&#65533;q&#65533;R&#65533;c &#65533;5&#65533;&#65533;p&#65533;&#65533;&#65533;&#65533;/2&#325;&#61917;&#65533;&#65533;;U&#65533;&#65533;L&#65533;&#62057;\e+_QZ&#65533;&#65533;&#1838;&#65533;&#65533;.;&#65533;&#706;&#65533;&#65533;&#65533;&#65533;cE/&#65533;&#65533;&#65533;e&#65533;&#1883;&#65533;&#65533;M&#65533;&#65533;7&#65533;b&#65533;K&#65533;&#65533;;&#65533;s&#65533;%&#65533;&#65533;&#65533;;&#65533;&#65533;&#65533;&#65533;&#963;}&#65533;O&#65533;&#65533;&#65533;&#65533;&#65533;&#65533;}&#65533;nYFu&#65533;~4&#65533;U&#65533;&#65533;[?Q&#65533;&#65533;O&#65533;&#65533;&#65533;9+&#65533;+&#65533;G&#65533;v&#65533;&#65533;F&#65533;&#65533;&#65533;+c9`&#65533;Lu&#65533;v&#65533;?{R8&#65533;&#609;&#65533;)&#65533;&#65533;&#65533;W&#65533;&#65533;M&#65533;v]&#65533;57&#65533;&#65533;L&#65533;[y&#65533;&#65533;8&#65533;:&#65533;&#65533;&#65533;&#65533;&#65533;&#65533;}l&#65533;&#65533;$i&#65533;bHv&#65533;lj&#65533;L&#65533;&#65533;&#65533;=&#65533;&#884;;&#1969;&#65533;&#65533;&#65533;&#65533;&#65533;&#65533;&#65533;&#498;&#65533;:&#1819;e|~*&#65533;6&#65533;o7&#65533;F,&#63834;&&#65533;&#65533;&#65533;&#65533;I&#65533;&#65533;/&#65533;&#65533;I"wP&#65533;&#65533;&#65533;1&#65533;v&#1779;eK&#65533;&#65533;r"&#65533;{
g&#65533;&#65533;+m&#65533;&#856;{*&#65533;&#65533;+&#49915;;B&#65533;&#65533;8tC&#65533;\|&#2011;&#65533;X&#946;&#65533;&#65533;&#65533;p&#65533;&#65533;4&#65533;&#1016;m&#65533;W&#65533;&#65533;&#65533;4&#65533;&#65533;lm&#38990;W;&#65533;ca|&#65533;n&#65533;G<&#36004;3&#65533;#b&#65533;a]&#65533;&#65533;U&#65533;&#65533;&#65533;&#65533;&#65533;w0&#65533;&#65533;&#65533;$&#65533;&#65533;&#65533;Um &#65533;&#65533;z&#65533;%V&#65533;&#65533;&#65533;&#65533;&#65533;cg\&#65533;;&#65533;9&#65533;&#65533;&#65533;C&#65533;x&#65533;&#65533;n&#65533;&#65533;G &#65533;^&#65533;&#65533;h&#65533;Kb&#65533;&#1326;&#65533;&#65533;&#65533;Vk&#65533;^W&#65533;&#65533;&#65533;d5&#65533;&#65533;&#65533;&#65533;&#65533;&#65533;_fOy&#65533;S&#65533;&#65533;o&#65533;&#427;&#65533;&#65533;_&#1307;&#65533;_&#65533;&#65533;&#65533;&#65533;&#65533;&#65533;&#65533;%&#65533;&#65533;x&#65533;a\9&#65533;]&#65533;z&#65533;Y&#65533;&#65533;&#65533;&&#65533;&#65533;>&#65533;&#65021;&#65533;p?&#65533;&#65533;&#65533;&#65533;&#65533;&#65533;/&#65533;&#65533;&#65533;&#65533;&#611;&#65533;z&#65533;L&#65533;g1^=&#65533;e&#65533;"4	&#65533;&#65533;/&#65533;&#65533;&#65533;.&#65533;CdDf&#65533;v&#65533;N.&#65533;&#1039;"&#65533;m&#65533;O&#65533;&#65533;&#65533;xV(&#65533;N*&#65533;&#65533;/&#65533;&#65533;h&#65533;"&#65533;&#65533;&#65533;&#65533;d&#65533;&#65533;&#65533;p&#65533;&#65533;$m&#65533;r&#65533;&#65533;&#65533;&#65533;&#65533;V&#65533;&#65533;&#65533;&#65533;&#65533;&#590;&#65533;!&#65533;&#65533;8&#836;:/&#65533;N&#65533;&&#65533;&#65533;&#65533;&#65533;Y&#65533;M&#65533;N&#65533;2&#65533;6&#65533;&#65533;&#65533;&#65533;&#65533;&#65533;C&#65533;&#65533;&#65533;J&#65533;O&#65533;&#65533;&#65533;&#65533;&#65533;&&#65533;&#65533;
%&#65533;<&#65533;x,g?&#65533;&#65533;&#65533;&#65533;3G&#65533;X&#570;d&#65533;&#65533;-ht&#65533;(P&#65533;&#65533;l(&#65533;NR&#65533;/&#20880;&#65533;0&#65533;r&#65533;l&#65533;&#65533;&#65533;=r&#65533;\&#65533;&#65533;&#65533;Vt&#65533;w&#65533;1&#65533;&#65533;&#65533;&#65533;Bbm&#65533;&#65533;`&#65533;&#65533;&#65533;z&#65533;I &#65533;0y&#65533;&#1986;Pa&#65533;p-T&#65533;T&#65533;*@p&#65533;&#65533;k&#65533;&#65533;&#65533;&#65533;&#65533;&#65533;&#65533;&#65533;&#65533;g&#65533;&#65533;&#65533;&#65533;J&&#65533;P&#65533;&#65533;|C&#65533;P&#65533;&#65533;P'V+Y&#65533;&#65533;&#65533;&#65533;&#65533;.&#65533;h&#65533;&#65533;p&#65533;&#65533;&#65533;[&#65533;I&#65533;&#65533;&#65533;&#65533;&#65533;N&#65533;.k&#65533;&#65533;j+1)&#65533;&#65533;&#65533;&#65533;&#65533;OQo&#65533;&#65533;>&#65533;&#65533;&#65533;&#65533;\L&#65533;j&#65533;m
&#65533;&#65533;=&#65533;&#65533;p/]&#65533;&#65533;&#65533;&#65533;oPhQ&#65533;&#65533;J&#65533;+&#65533;&#65533;&#65533;&#65533;&#65533;q&#65533;&#65533;&#65533;&#65533;&#65533;&#65533;&#65533;q	&#65533;&#621;&#1832;&#65533;q&#1358;&#65533;
&#65533;dP&#65533;R ;&#65533;&#65533;&#65533;&#65533;&#65533;n&#65533;&#65533;&#65533;&#65533;!&#65533;&#65533;!&#65533;@\j"_&#65533;&#65533;pG&#65533;#{&#65533;)&#65533;#;Rw&#65533;&#65533;&#65533;&#65533;g$MRP&#65533;&#65533;$O&#65533;&#65533;&#65533;&#65533;&#65533;&#65533;&#65533;&#817;%g2&#65533;&#65533;*&#65533;Q&#65533;"&#65533;(&#65533;&#65533;'Q]&#65533;&#65533;@&#65533;(-&#65533;&#65533;m-&#65533;&#65533;)&#65533;q&#65533;&#65533;&#65533;)op&#65533;ZH*S&#65533;%&#65533;&#65533;&#65533;&#65533;&#65533;*%E&#65533;%&#65533;&#65533;&#65533;NO(y,}&#65533;!&#65533;&#65533;&#65533;1&#1010;&#65533;8K-Qr !p.&#65533;&#65533;d&#65533;&#65533;J&#488;n/AS+&#65533;&#65533;&#65533;2'&#65533;&#65533;"12&#65533;&#65533;Xs1}&#65533;1&#65533;K	&#65533;c(3&#65533;[&#65533;'9&#65533;^&#65533;1)-&#65533;-+&#65533;&#65533;&#65533;.#&#65533;.}&<&#65533;&#65533;&#913;&#65533;`l4Is&#65533;&#1297;&#65533;H&#65533;&#65533;&#65533;0oM1]&#65533;O`&#65533;1g5m&#65533;6&#65533;&#65533;e&#65533;7&#65533;&#65533;7Q&#65533;/g8&#65533;q&#65533;/&#65533;i/@9g&#65533;&#65533;&#65533;3&#65533;&#65533;S&#65533;o0-&#65533;&#65533;&#65533;:%&#65533;J&#65533;mK&#65533;&#65533;&#65533;S2&#65533;2<&#65533;s<&#1490;&#65533;A&#65533;&#65533;<@&#65533;G=ir*Q
)&#65533;9/&#65533;/O5&#65533;&#65533;:i3$&#65533;S!$&#65533;?s-&#65533;&#65533;@Q&#65533;)&#65533;v&#65533;2&#65533;&#65533;&#65533;4%=&#65533;;/&#65533;&#65533;&#65533;&#65533;A?&#65533;A%&#65533;&#456;BSk&#65533;&#65533;CO&#65533;&#65533;&#65533;&#65533;&&#65533;&#760;&#65533;q&#65533;s?w&#65533;^2&#65533;D&#65533;3?&#457;IS&#65533;IW4&#65533;&#65533;_FsG&#65533;&#65533;Kk&#65533;.u&#65533;(&#65533;&&#65533;p+4C&#65533;&#65533;H&#1652;Mo&#65533;Ed&#65533;tj&#65533;3&#65533;&#65533;&#65533;?&#65533;&#65533;?&#65533;KJ&#65533;&#65533;&#65533;EW&#65533;F]tKL&#65533;F&#65533;AU >&#65533;Ld[&#65533;-&#65533;>&#65533;&#65533;M-u&#65533;&#65533;&#65533;&#468;&#65533;C&#65533;&#65533;J&#65533;/Oy&#65533;'&#65533;&#65533;SkS&#65533;&#65533;P	5Fs&#65533;A&#65533;K&#65533;U&#65533;U&#65533;8}4&#65533;(&#65533;RqU&#65533;&#65533;H&#65533;&&#65533;8&#65533;D&#65533;&#65533;JOU&#65533;BUT&#65533;&#65533;&#65533;B&#65533;e&#65533;&#65533;"dQ<&#65533;SK&#1011;UauL&#65533;&#65533;5&#65533;uL&#65533;x&#65533;L&#65533;8]&#65533;(&#65533;/HcL\&#65533;t\&#65533;tW&#65533;U]&#65533;3:&#1109;:&#65533;@7&#65533;?&#65533;&#65533;X&#65533;&#65533;qSX&#65533;&#65533;&#65533;&#65533;&#65533;7]Z&#65533;SP&#65533;tZ&#65533;p`&#65533;&#65533;`&#65533;&#65533;`&#65533;*9}&#65533;&#65533;&#65533;&#65533;G&#65533;&#65533;&#725;\]Jb&#65533;]1u<&#1413;N&#65533;&#65533;]&#65533;&#65533;S&#65533;M,&#65533;&#65533;&#65533;4&#274;5_Sl_Gb&#65533;t&#65533;_&#65533;UZ&#65533;`6f]&#65533;Q%t&#65533;&#65533;[-&#1445;R&#65533;d
(Hs6b&#853;H&#65533;M&#65533;D6&#65533;c&#65533;c?63DvdA&#65533;^;vYS&#65533;&#65533;&#65533;_&#65533;&#65533;&#65533;e&#65533;5a&#65533;k&#65533;&#65533;`w&#65533;Q&#65533;%&#65533;&#65533;a&#65533;&#65533;V&#65533;go&#65533;bh&#65533;vh&#65533;6&#65533;
&#65533;\&#65533;W&#65533;&#492;<h&#65533;V!p&#65533;i&#65533;&#65533;iM&#65533;d&#65533;&#65533;&#65533;&#65533;-&#65533;&#65533;_&#65533;j&#65533;&#65533;l&#65533;&#65533;q7ri&#65533;f&#65533;&#65533;I&#65533;f&#65533;eg/&#1509;&#65533;&#65533;m=7n&#65533;&#65533;R&#65533;d&#65533;&#65533;	&#365;TSD&#65533;&#65533;X&#65533;&#65533;&#65533;v&#65533;&#65533;&#65533;&#65533;Q3&#65533;3GRk&#65533;Vr&#65533;Pw}&#65533;|wfe5z0&#65533;&x&#65533;l&#65533;'m&#65533;&#65533;sYJy't&#65533;3g&#65533;&#65533;tM7o&#65533;t&#65533;tsu&#65533;^&#65533;&#65533;u&#65533;v&#65533;Wj&#65533;R&#65533;&#65533;v?o&#65533;&#65533;RqL#r&#65533;&#65533;w&#65533;&#65533;w&#65533;7g&#65533;Px&#65533;&#65533;~&#65533;&#65533;a&#65533;&#65533;y&#65533;n&#65533;z&#65533;.&#65533;&#65533;k&#65533;eG&#65533;Wu&#65533;GYA&#65533;{I&#65533;{;&#65533;d&#65533;e&#65533;p&#65533;&#65533;7`&#1367;w&#65533;w&#65533;&#65533;x9&#65533;~&#65533;QB&#65533;~I\&#65533;&#65533;g&#65533;)V&#65533;W&#65533;&#65533;&#65533;rYJ&#65533;W&#65533;&#65533;3F&#65533;&#65533;Xi&#65533;w{&#65533;#&#65533;V2&#65533;&#65533;&#65533;&#65533;Uv&#65533;&#65533;&#65533;3l&#65533;Fo&#65533;&#65533;18s&#65533;5W&#33377;xQ&#65533;x&#65533;&#65533;XP&#65533;&#65533;*5&#65533;P&#65533;&#65533;Cw&#65533;&#65533;&#65533;bx&#65533;p&#65533;&#65533;di&#65533;&#65533;5wx&#65533;eI&#65533;&#65533;T&#65533;&#65533;&#65533;&#65533;m&#392;&#65533;W&#65533;&#65533;&#65533;q&#65533;&#65533;&#65533;&#65533;8&#65533;7&#28921;&#65533;l&#65533;&#65533;&#65533;&#65533;&#65533;=&#65533;&#65533;z&#65533;&#65533;&#65533;&#65533;&#65533;&#65533;&#65533;1&#65533;&#65533;&#65533;)&#65533;&#65533;&#65533;&#65533;&#65533;&#65533;X&#65533;&#1656;&#65533;&#65533;x&#65533;f&#65533;5$&#65533;&#65533;&#65533;e=&#65533;5w	&#65533;I9`&#65533;&#65533;&#65533;&#65533;&#65533;&#65533;&#65533;/&#65533;&#1238;&#65533;&#65533;&#65533;&#65533;&#65533;7&#65533;7U&#65533;U&#65533;(QLO&#65533;&#1420;&#65533;&#65533;&#1430;/&#65533;&#65533;3O&#65533;&#7699;q&#65533;&#65533;EywK&#65533;&#65533;&#65533;x&#65533;&#65533;&&#65533;&#65533;&#65533;W&#65533;&#65533;&#65533;[&#65533;&#65533;&#65533;v&#65533;_c&#2033;,&#65533;d#y{y${&#65533;E&#54551;&#1218;&#65533;&#65533;&#65533;r&#65533;&#65533;f&#1480;_&#1422;&#65533;6&#65533;MY&#65533;&#65533;&#65533;rW&#65533;&#65533;&#65533;&#65533;&#65533;&#65533;m{&#65533;sY&#1621;&#65533;&#65533;%&#65533;tUP5}&#65533;&#65533;&#65533;.&#65533;&#65533;L&#65533;&#43089;&#1426;&#65533;&#1305;|&#368;&#65533;h&#65533;FC&#65533;&#65533;5X&#65533;&#65533;x&#65533;&#65533;&#65533;K&#847;&#65533;9&#65533;&#65533;&#1631;&#65533;&#65533;I&#65533;&#65533;&#65533;sq&#65533;,&#65533;Gwt#
u&#65533;(_&#65533;&#65533;Y&#65533;&#65533;&#65533;&#65533;'&#65533;77&#65533;2[&#1432;&#65533;Yf9&#65533;&#65533;j&#65533;&#65533;&#65533;eRHKy;&#65533;&#65533;W&#65533;&#65533;&#65533;y&#65533;kL&#65533;c&#65533;
J&#65533;&#65533;uz&#65533;2&#65533;&#65533;1&#65533;Z{&#1703;c&#65533;&#65533;&#65533;y&#65533;&#65533;&#65533;&#65533;&#65533;&#65533;&#65533;7&#65533;S&#2265;&#65533;&#65533;)&#65533;G!V&#65533;&#65533;Q&#65533;&#65533;S&#65533;&#65533;&#65533;&#65533;&#65533;&#65533;yS&#65533;&#65533;;&#1185;2&#65533;,X&#65533;!Z&#65533;&#65533;&#65533;&#65533;&#65533;|&#65533;p&#65533;&#65533;&#1110;$&#65533;j&#65533;&#65533;&#65533;&#7843;&#65533;&#1646;&#65533;&#65533;&#65533;&#65533;3&#65533;&#65533;&#1232;&#65533;&#65533;&#65533;&#65533;&#1680;i&#65533;>&#65533;eyo&#65533;0&#65533;8c=2&#65533;Eu5&#65533;&#65533;W&#63986;&#65533;&#1266;/&#65533;&#65533;&#65533;Z&#65533;&#22190;9&#65533;&#65533;y&#65533;&#65533;H:&#65533;&#65533;&#1716;I&#65533;&#65533;&#65533;&#65533;&#65533;7&#65533;&#65533;&#65533;&#65533;7&#65533;]&#65533;+`&#65533;Ny&#65533;&#65533;&#65533;&#65533;q;&#65533;&#1658;&#65533;{&#1752;&#65533;;&#65533;&#65533;[&#65533;&#65533;&#65533;8{&#65533;=&#65533;4E&#65533;&#65533;&#65533;&#65533;&#65533;&#65533;U:&#65533;]zs&#65533;c&#65533;&#65533;\&#65533;{&#65533;&#65533;&#65533;&#65533;+&#65533;&#65533;&#65533;&#65533;{K&#65533;w&#65533;&#7676;&#65533;{&#65533;9;&#65533;&#65533;{(&#65533;&#65533;&#65533;&#65533;W&#65533;O&#65533;&#65533;&#65533;&#65533;&#65533;&#65533;[&#65533;W&#65533;&#65533;0`&#65533;]&#65533;&#65533;"Ip&#65533;&#65533;&#65533;&#65533;{&#65533;y&#65533;9y&#65533;v&#65533;;&#1571;7&#65533;&#65533;&#65533;ZI~b~&#65533;&#65533;&#65533;&#65533;&#65533;-&#65533;&#155;{&#65533;&#65533;&#65533;&#65533;&#65533;W&#65533;V&#65533;&#65533;\'w&#65533;&#65533;{&#65533;&#65533;&#65533;&#65533;S&#65533;7U&#65533;&#65533;5&#65533;7x&#65533;Q@&#65533;c&#65533;&#65533;&#65533;&#65533;&#65533;&#65533;&#65533;I&#65533;&#1694;r<&#65533;&#65533;{&#360023;@&#65533;tT&#65533;&#65533;t&#65533;&#65533;)w;U&#65533;&#65533;&#65533;&#65533;W&#65533;a<&#65533;&#65533;&#65533;&#65533;&#65533;e&#65533;&#65533;	&&#65533;&#1789;&#65533;&#65533;&#65533;{|&#1071;(&#65533;&#65533;X9&#65533;&#65533;&#65533;K&#65533;&#65533;&#65533;+&#65533;U&#65533;uek`&#65533;}&#65533;&#65533;&#891;&#65533;&#65533;<&#65533;&#65533;|&#65533;gHl=&#65533;}&#65533;&#65533;7&#65533;&#636;&#65533;&#65533;&#65533;=&#65533;&#65533;&#65533;&#440;&#65533;&#65533;: &#65533;&#1837;&#1111;&#65533;W8&#1699;&#65533;&#65533;&#65533;1=&#65533;&#65533;&#65533;&#65533;&#65533;=}&#65533;E&#65533;&#65533;C&#65533;&#65533;&#65533;&#65533;I&#65533;&#65533;&#65533;y92&#65533;&#1681;&#65533;&#65533;:=&#65533;c=&#65533;&#65533;5L)&#65533;&#65533;xO9&#65533;A*&#65533;&#65533;&#65533;&#65533;q&#65533;&#65533;RA}&#65533;&#65533;]&#65533;&#1908;&#65533;&#65533;&#1865;&#65533;&#65533;&#65533;}&#65533;&#65533;|&#65533;I6&#65533;&#211;&#282;&#65533;#t<&#65533;P&#65533;y&#65533;9:&#65533;&#65533;&#65533;&#65533;&#253;&#65533;G&#65533;&#65533;&#349;&#65533;s&#65533;&#65533;&#1829;&#65533;&#65533;I&#65533;&#65533;&#65533;&#65533;&#65533;&#65533;&#65533;&#65533;-&#65533;&#65533;&#65533;]&#1949;&#65533;(+Y&#65533;=<u&#65533;U&#65533;&#65533;a&#65533;&#65533;&#65533;&#65533;M&#65533;&#65533;OBg&#65533;&#65533;&#65533;&#65533;|&#65533;&#65533;&#65533;&#65533;&#65533;q&#65533;&#65533;q&#65533;\&#65533;]&#65533;w&#65533;&#65533;;&#65533;&#65533;1&#65533;&#65533;A&#65533;:&#65533;z&#65533;aq&#65533;&#65533;&#65533;&#65533;&#65533;cV&#65533;_&#65533;&#65533;&#65533;&#65533;Q_&#65533;\&#65533;&#65533;&#65533;&#65533;&#65533;&#65533;&#65533;&#65533;&#65533;#^&#65533;G&#65533;&#65533;5~&#1553;}&#65533;&#65533;&#65533;oU=&#65533;?>&#65533;&#65533;YpQ&#65533;&#65533;&#65533;&#65533;&#65533;&#65533;&#65533;]<&#65533;u&#65533;&#65533;&#65533;>&#65533;&#65533;&#65533;~&#65533;g&#65533;&#65533;&#65533;&#65533;&#65533;&#65533;[&#65533;%v&#65533;^&#65533;?&#65533;&#65533;&#65533;&#65533;7~&#65533;7^&#65533;W}&#65533;&#65533;&#65533;_];&#65533;&#65533;&#65533;`&#65533;&#65533;&#65533;&#65533;&#65533;&#65533;&#65533;&#65533;&#65533;A?&#65533;~R&#65533;&#65533;&#65533;&#65533;^&#65533;&#65533;&#65533;a&#65533;&#65533;&#606;&#65533;7&#65533;<&#65533;&#65533;u&#65533;&#65533;{&#65533;&#65533;%_&#65533;&#65533;a&#65533;&#65533;&#65533;&#65533;;&#65533;/=&#65533;k&#65533;&#65533;&#65533;H&#65533;%&#65533;&#65533;K_' >&#65533;E0&#65533;&#65533;&#1757;&#65533;&#65533;_&#65533;&#65533;&#65533;&#65533;,i&#65533;&#65533;m7:&#65533;=U&#65533;&#65533;&#65533;&#65533;y&#65533;&#65533;3?&#673;&#65533;&#65533;y]&#65533;&#65533;&#65533;&#1919;&#65533;&#65533;&#65533;&#65533;I&#65533;m&#65533;&#65533;&#199;]&#1567;&#1231;/&#65533;a1>^&#65533;&#65533;&#65533;&#65533;&#65533;3&#65533;&#65533;&#65533;&#65533;)~&#65533;O&#1592;&#65533;&#65533;E&#65533;s&#65533;&#65533;&#65533;|_h&#65533;#&#65533;_&#65533;9_&#65533;w&#65533;&#65533;&#65533;&#65533;&#65533;&#65533;&#65533;&#65533;_&#65533;&#65533;&#65533;&#65533;&#65533;a&#65533;&#65533;&#65533;I}&#65533;U{&#65533;q&#65533;&#65533;7|&#65533;3&#65533;&#65533;&#65533;&#65533;)&#65533;&#65533;&#65533;]&#65533;&#65533;&#2011;&#65533;Wh8&#65533;_&#65533;&#65533;&#65533;Z?f&#65533;|&#1023;~&#65533;5&#65533;&#65533;C&#713;?&#65533;&#65533;?&#65533;&#65533;t9&#65533;&#65533;}\&#463;&#65533;8&#65533;&#65533;&#65533;5~&#65533;/&#65533;&#65533;&#65533;&#65533;&#65533;&#65533;&#65533;_&#1859;! !&#65533;
&#65533;,&#65533;h&#65533;!(  "!)  " (  !"$#$*$&0%)-&)1('+)*-+-3-/9.05.1802624;56@58=69@89?:<C<>H<@F>AH@AGBDLCFPDHNFIQHIOJMULNXMPVNQYPQWQT]TV`TX^UYaY\e[^i\`f]aj_cp`cmcfpejtglxhlujnxjpwlq{nt&#65533;pt~qv&#65533;qxty&#65533;v{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431;&#65533;&#560;&#65533;&#369;&#65533;&#65533;&#65533;&#65533;&#562;&#65533;&#434;&#65533;&#566;&#65533;&#1079;&#65533;&#887;&#65533;&#1080;&#65533;&#632;&#65533;&#1080;&#65533;&#761;&#65533;&#442;&#65533;&#1148;&#65533;&#637;&#65533;&#1598;&#65533;&#1470;&#65533;&#1663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	H&#65533;&#65533;&#65533;&#65533;"&#65533;&#65533;a&#199;#*&#65533;H1&#65533;0D1V$&#65533;&#65533;&#463;&#65533;B&#65533;)2&#65533;G&#65533;'Q&#65533;L&#65533;r&#65533;&#65533;@&#65533;b&#65533;4&#65533;&#65533;&#65533;EI8s&#65533;Tr&#65533;&#991;@W&#690;&#65533;P&#65533;G&#65533;*Mz2d$&#65533;PIvtY&#65533;&#65533;&#1387;X&#65533;j&#65533;jP&#65533;&#1253;`&#65533;eJ&#65533;&#65533;&#1649;ME&#65533;&#65533;-&#1115;=&#65533;&#65533;&#65533;y&#65533;.&#1915;<&#65533;&#65533;&#1883;&#65533;&#65533;Y&#65533;&#65533;K=K&#65533;&#65533;W&#65533;p^&#693;1&#65533;&#144;#&#65533;zs&#65533;&#2028;n&#65533;f&#1692;i&#65533;^L&#65533;@&#65533;M&#65533;&#65533;&#65533;&#65533;;&#65533;&#65533;&#65533;&#1714;&#65533;&#1513;&#65533;&#65533;&#65533;&#2037;&#65533;&#65533;&#65533;&#65533;&#65533;@&#65533;&#65533;&#65533;&#65533;8&#65533;$V&#65533;3&#65533;L&#65533;Tr_&#1573;&#65533;W&#65533;.WqG&#65533;&#65533;5s&#65533;\r&#65533;w&#65533;&#65533;Qk&#65533;&#65533;&#828;<&#65533;&#65533;{&#65533;&#65533;&#65533;&#65533;|&#65533;&#65533;&#65533;e&#65533;&#65533;&#65533;^&#65533;}&#65533;&#65533;Sl&#65533;&#65533;&#65533;c&#65533;4jP&#65533;eW}&#65533;M&#65533;&#65533;&#65533;@&#65533;j&#65533;&#65533;S&#65533;Uh&#65533;]&#65533;&ax(^Iz&#65533;z~&#26368;&#65533;&#65533;Zr&#65533;1\&#65533;02&#65533;[q2&#65533;N&#1789;hUf&#65533;&#65533;&#65533;&#65533;9Rx&#65533;bR&#65533;|&#65533;U^OH&#65533;&dz)&#65533;Wj&#65533;G[&#65533;!V&#65533;&#65533;&#65533;8e&#65533;'&#65533;gYv&#65533;&#1567;&#65533;h&#65533;9&#65533;eC&#65533;&#65533; &#65533;~'&#65533;i&#65533;I&#65533;D&#65533;&#65533;]&#65533;&#65533;	&#65533;&#65533;s&#65533;)&#65533;Y&#65533;&#30819;&#65533;&#65533;&#65533;C)&#65533;&#32899;6&#65533;&#65533;bZ&#65533;x&#65533;Z
&&#65533;`&#65533;&#65533;\&#65533;7j&#38913;&#65533;Z&#65533;l&#65533;&#1721;I&#65533;&#65533;&#1945;&#65533;>m&#65533;&#682;&#65533;Q&#65533;&#65533;&#65533;&#65533;9[&#65533;&#65533;&#65533;&#65533;&#65533; b&#65533;j&#65533;&#65533;Z&#65533;kl&#65533;v&#65533;&#65533;y&#65533;+&#31588;&#65533;(&#65533;&#1178;&#65533;j&#65533;f&#65533;&#65533;&#65533;&#65533;&#65533;*&#65533;&#65533;&#65533;>&#65533;&#65533;&#65533;&#65533;X&#65533;&#65533;&#23974;&#65533;8&#65533;&#1267;&#65533;&#65533;&#65533;&#23620;&#65533;f&#65533;p&#65533;&#65533;&#65533;&#65533;&#65533;K&#65533;&#65533;&#65533;&#65533;&#65533;&#1478;&#65533;n&#65533;&#65533;&#938;&#65533;&#65533;&#65533;
&#65533;&#65533;~&#65533;&#65533;z2&#677;&#65533;|&#65533;&#65533;&#65533;&#65533;1&#65533;q&#65533;l&#65533;&#1106;&#65533;[&#65533;!&#741;&#65533;,&#65533;&#65533;&#65533;&#65533;"O&#65533;i&#65533;K&#65533;&#65533;&#65533;8&#65533;I&#65533;<7l&#65533;&#65533;@&#65533;&#65533;&#65533;B'&#65533;w&#65533;&#65533;&#65533;`&#65533;k&#65533;&#65533;4;y&#65533;&#65533;&#65533;&#65533;&#65533;z&#65533;&#65533;&#1838;&#65533;Q&#65533;5&#65533;&#65533;&#65533;*&#65533;&#65533;&#65533;o&#65533;&#65533;<&#65533;B&#65533;&#1715;&#65533;&#65533;k&#65533;-&#65533;&#65533;&#65533;&#65533;s&#65533;&#65533;U|q&#65533;!&#65533;&#65533;&#65533;&#65533;&#65533;&#65533;&#65533;V2&#65533;O&#65533;&#65533;1&#65533;[&#65533;&#1765; &#65533;M6&#65533;Tk&#65533;&#65533;&#65533;&#65533;r&#65533;J&#65533;t&#65533;&#65533;7&#65533;&#65533;}.:&#1892;&#65533;&#65533;&#65533;n&#65533;&#65533;&#65533;v&#65533;o&#65533;72m9&#65533;r&#65533;&#65533;&#1424;&#65533;h&#660;&#65533;;&#65533;&#65533;&#65533;&#65533;&#65533;&#65533;&#65533;&#65533;&#1913;&#65533;&#65533;'&#65533;<'r2&#65533;|&#65533;R]L&#65533;&#65533;&#65533;)&#65533;&#1693;g&#65533;=&#65533;>j&#65533;&#65533;pCw&#65533;Yz2&#519;;&#65533;&#65533;&#65533;&#1166;S&#65533;G^&#4983;[0&#65533;&#187;O&#65533;'&#65533;&#65533;&#1023;&#65533;}&#65533;&#65533;&#65533;F&#65533;&#65533;P&#65533;&#65533;&#65533;HJ&#65533;@&#65533;&#65533;Y&#65533;oT&#65533;&#65533;!&#65533;z&#65533;H&#2036;v&#65533;1&#65533;	&#65533;~&#65533;&#1247;&#65533;P&#65533;6&#65533;&#65533;ke&#1172;&#65533;&/&#65533;=nH"L&#65533;&#65533;fHC&#65533;i/{X;&#65533;&#65533;
&#65533;C"0&#65533;t&#65533;W&#65533;&#65533;&#65533;&#65533;}|&#65533;&#65533;!&#65533;&#65533;A>-K!&#65533;!&#65533;&#65533;'&#379;KX&#2002;&#65533;&#65533;&#65533;?&#65533;&#65533;`&#65533;N&#65533;&#65533;C&#65533;&#65533;&#65533;&#65533;&#65533;&#1512;&#65533;&#65533;&#65533;&#65533;&#65533;Et&#65533;&#65533;&#1457;!&#65533;&#65533;^&#65533;r&#65533;%&#997;,&#65533;\&#65533;'&#65533;&#457;/&#689;&#65533;z&#65533;`&#65533;&#65533;-:&#65533;gK&#65533;$&#65533;8&#65533;AZr{"7&#65533;&#65533;&#65533;&#65533;&#65533;&#65533;&#65533;&#65533;&#65533;0&#65533;&#65533;Lbo&#65533;&#65533;&#65533;Q(&#65533;&#65533;q&#65533;&#65533;&#65533;k&#65533;,&#65533;&#65533;G&#65533;c&#65533;L&#65533;&#65533;8^>&#65533;~&&#65533;_&#65533;&#65533;JJ&#65533;&#65533;&#65533;L&#65533;2=iAS.s{&#65533;&#65533;)5&#65533;=el~&#65533;&#65533;&#65533;&#65533;I@U&#65533;o&#65533;&#32580;w?&#65533;)Q&#65533;&#65533;9&#65533;&#65533;&#65533;5~5&#65533;h&#1766;&#65533;&#65533;Cz&#65533;&#65533;&#65533;&#807;>E&#65533;&#65533;o&#65533;pS_&#65533;9OQsp&#65533;&#65533;{&#65533;KH.&#65533;m,$&#65533;&#65533;N&#65533;Q"L&#65533;&#65533;d&#65533;P&#65533; &#65533;H&#65533;&#65533;&#65533;P:&#65533;&#65533;&#804;7&#65533;&#65533;=&#65533;u&#65533;&#65533;0&#65533;^&#65533;&#65533;G@&#65533;0&#65533;&#65533;&#65533;&#65533;&#65533;&#990;>&#65533;&#65533;i&#65533;&#65533;&#593;&#65533;FE&7!&#65533;T{zs&#65533;F=#7&#65533;&#65533;&#65533;&#65533;&#65533;P&#65533;&#65533;&#65533;1yz&#65533;`u&#65533;&#65533;g9G&#65533;DZ
5&#65533;"}R&#65533;&#65533;&#1462;&#65533;&#65533;pF\&#65533;*W&#65533;&#65533;&#65533;&#65533;&#65533;,&#65533;H?&#65533;&#65533;&#65533;T&#65533;&#65533;&#65533;&#65533;_&#65533;"&#65533;&O&#65533;&#65533;2%b&#65533;Q&#65533;&#65533;&#65533;x&#65533;&#65533;.&#65533;g&#65533;t:&#65533;&#65533;j&#235;Z&#65533;&#65533;Y&#65533;f&#1459;&#65533;mg&#65533;&#65533;Y&#1174;&#1415;&#65533;i_#&#65533;TC&#65533;4&#65533;&#65533;&#65533;c$&#65533;G&#65533;&#65533;Fsf5&#65533;&#65533;&#65533;&#65533;v&#65533;&#65533;mp&#65533;&#65533;&#65533;&#65533;w&#65533;&#65533;MnIZL&#65533;v&#65533;&#65533;&#65533;e&B;[&#1722;-&#65533;&#65533;&#65533;_q~C&#65533;j&#65533;Ct&#65533;x&#65533;K&#65533;&#65533;&#65533;&#65533;&#65533;Uk-&#65533;&#65533;&#65533;&#65533;&#65533;W&#65533;&#65533;&#65533;&#65533;cC[&#65533;g7&#65533;l&#65533;&#65533;L^&#65533;B7&#65533;&#65533;&#65533;*v{Z&#65533;Z&#1643;^qY&#65533;}&#65533;*&#1488;&#65533;&#65533;&#65533;&#65533;oy'&#65533;&#65533;
&#65533;&#65533;&#65533;&#65533;&#65533;&#65533;&#65533;7&#65533;&#65533;Q&#65533;&#65533;&#65533;&#65533;p&#65533;A&#65533;a&#65533;x&#65533;&#65533;]&#65533;&#65533;&#65533;&#65533;
Q&#65533;&#65533;&#65533;/&#65533;z2&#65533;&#629;8&#65533;&#65533;&#65533;Q\&#65533;&#65533;&#65533;&#65533;-v&#65533;z5&#65533;"K&#65533;&#65533;&#65533;&#65533;pm&#65533;
&#65533;#&#65533;&#65533;&#65533;N6&#65533;&#65533;&#65533;&#65533;c&#65533;V5&#65533;&#65533;&#65533;ir9,&#65533;8&#65533;&#1432;&#65533;sg&#65533;PZ&#65533;!&#65533;&#65533;%&#65533;&#65533;^*&#65533;&#65533;&#65533;Bn&#65533;&#65533;&#65533;L&#65533;*&#65533;&#65533;&#65533;&#65533;&#65533;zd7&#65533;&#448;4&#65533;&#65533;&#65533;b&#65533;&#65533;&#65533;4&#65533;&#65533;`[&#65533;&#65533;&#65533;&#65533;&#65533;&#65533;P&#65533;_&#65533;&#65533;";F&#65533;&#65533;7=gN9&#65533;&#23403;&#65533;&#65533;:&#65533;?&#65533;&#65533;&#65533;&#65533;5&#65533;=-&#65533;
&#65533;&#65533;&#65533;V&#65533;&#65533;&#65533;&#65533;&#65533;Z5&#1208;&#65533;&#65533;,&#65533;&#65533;NK'&#65533;&#1374;&#65533;t&#65533;&#65533;,&#65533;b&#65533;&#65533;R&#65533;&#65533;&#65533;&#65533;&#65533;&#65533;'&#65533;w&#65533;~p&#65533;&#65533;J&#65533;=&#1525;z&#65533;u&#65533;&#65533;&#65533;b&#65533;&#65533;&#65533;^&#65533;s&#65533;c&#65533;&#65533;&#65533;&#65533;Vo&#65533;&#65533;&#65533;&#65533;U7&#65533;&#65533;F&#65533;&#65533;g&#65533;l77&#65533;&#65533;?F&#65533;~_&#65533;d>&#65533;:&#65533;Ge&#65533;7<R&#65533;&#65533;&#65533;&#65533;Le&#65533;gU`&#65533;9&#833;a&#65533;&#65533;'&#65533;^&#65533;K|&#2150;6]&#65533;&#65533;iY&#65533;&#65533;/n&#65533;g*eR?X&#65533;&#65533;&#65533;&&#65533;&#65533;&#65533;&#65533;&#13366;[&#65533;&#65533;|&#65533;R&#65533;Sp&#65533;&#65533;8?!&#65533;|^&#65533;&#65533;&#65533;&#65533;@&#65533;8&#65533;W&#65533;&#65533;~&#65533;|&#65533;k[u&#65533;K&#65533;&#65533;k<&#65533;E?9&#1321;}&#62695;&#65533;V^&#65533;&#65533;Jk&#65533;\&#1728;&#65533;&#65533;I&#65533;&#65533;&#65533;&#65533;:&#65533;q&#65533;v&#65533;&#65533;]&#65533;&#65533;&#65533;&#65533;}&#65533;&#65533;&#65533;&#65533;.&#65533;&#65533;&#65533;&#65533;t2K&#65533;Z&#65533;:&#1913;&#65533;W&#65533;&#65533;S&#65533;&#65533;zC&#65533;v8&#65533;m&#65533;0{O&#65533;&#65533;&#253;&#65533;&#65533;&#65533;&#65533;&#65533;&#65533;&#65533;&#65533;&#65533;4&#65533;&#65533;&#875;y&#65533;F&#65533;&#65533;&#65533;&#65533;*d#&#65533;a&#44421;&#65533;&#65533;&#65533;y&#65533;&#65533;&#65533;&#65533;&#65533;/&#65533;&#65533;&#65533;&#65533;&#65533;i/&#65533;(&#65533;;&#65533;'|&#65533;l&#65533;>&#65533;y&#65533;&#65533;hQ&#65533;R&#65533;KG&#65533;h&#65533;&#65533;y^uT&#65533;&#65533;&#65533;&#1239;>&#65533;&#65533;&#65533;t&#65533;&#65533;&#65533;m&#1967;&#65533;&#1365;&#65533;&#65533;&#65533;&#65533;y&#65533;&#65533;/&#65533;f&#65533;,Ph&#65533;&#65533;&#65533;&#65533;}OdQO&#65533;&#65533;&#65533;y&#65533;&#65533;-u&#65533;&#65533;&#65533;&#65533;&#65533;i&#65533;7&#65533;&#65533;r$1~Q&#65533;i~N&#65533;Q&#65533;&#65533;O&#65533;&#65533;r"&#65533;	&#65533;|&#65533;'&#65533;&#65533;^&#65533;6u&#134;}t&#65533;v&#65533;&#65533;&#65533;w&#65533;&#65533;&#65533;wu	| '&#65533;#&#65533;^&#65533;C|S&#65533;z&#65533;&#65533;&#65533;&#65533;
&#65533;&#65533;&#65533;76g&#65533;&#24689;&#65533; H&#65533;0(mFa+HaH&#65533;&#65533;'|&#65533;{B&#65533;{&#65533;&#65533;u3'&#65533;&#65533;&#65533;&#65533;&#65533;*':7
&#65533;&#1027;&#65533;gb&#65533;&#65533;D&#514;f&#65533;}U&#65533;&#65533;&#65533;jI&#65533;p&#65533;
ziuO&#65533;&#65533;:&#65533;&#65533;&#65533;:&#65533;gwiaHq&#65533;x&&#65533;&#65533;r8aCx&#65533;&#65533;g&#65533;j&#65533;&#65533;&#65533;&#65533;&#65533;&#65533;o&#65533;d&#65533;&#65533;L)&#65533;cxH&#144;&#65533;f&#65533;} &#65533;&#65533;&#65533;&#65533;8q&#65533;&#65533;i&#65533;8&#65533;&#65533;&#65533;&#1607;&#65533;&#65533;@&#65533;&#65533;&#65533;w-hq$&a&#65533;w&#65533;&#65533;&#65533;&#65533;&#65533;&#65533;}0
&#65533;&#65533;su&#65533;&#65533;&#65533;&#65533;r(g&#65533;X&#65533;&#65533;H&#65533;e&#65533;&#65533;&#65533;x&#65533;&#65533;&#65533;&#65533;&#65533;&#65533;&#1064;&#65533;&#65533;&#65533;\&#65533;&#65533;pm&#1095;&#65533;}}@	&#65533;p}&#65533;&#65533;&#65533;&#65533;&#65533;8&#65533;&#65533;X&#65533;&#65533;&#1548;&#65533;&#65533;&#65533;&#1546;&#200;&#65533;&#904;{&#65533;&#65533;&#65533;&#65533;&#65533;b*vLuh&#65533;&#65533;&#65533;&#65533;&#65533;@
&#65533;&#65533;&#65533;&#65533;&#65533;&#65533;&#65533;X&#65533;&#65533;x&#65533;I&#65533;`&#65533;`H&#65533;&#65533;&#65533;x{&#65533;X&#65533;	&#65533;)&#65533;&#1176;u&#1224;\&#65533;H:&#65533;&#65533;&#65533;
&#65533;0&#65533;5&#65533;c&#65533;&#65533;(y&#65533;&#1169;&#65533;>&#1482;&#65533;t4&#65533;dh&#65533;&#65533;&#65533;w#&#65533;&#65533;u&#65533;&#65533;}&#44497;i&#65533;f&#65533;&#65533;&#65533;&#65533;&#65533;`&#65533;'&#65533;&#65533;,Y&#65533;&#65533;&#65533;&#65533;&#65533;&#65533;a&#65533;h&#65533;&#65533;Ulk(&#65533;&#65533;8{U&#65533;&#65533;&#65533;&#65533;r_&#65533;&#65533;&#65533;&#65533;&#65533;&#65533;&#65533;&#65533;oP&#65533;&#65533;&#65533;&#65533;i&#65533;&#65533;J&#1622;N9&#65533;&#65533;Q&#65533;/)&#65533;&#65533;&#65533;v5&#65533;&#65533;"'y&#65533;&#1420;W9^&#65533;8&#65533;&#65533;x&#65533;&#65533;&#65533;}Y)&#65533;&#43539;&#630;l&#65533;&#65533;&#65533;R&#65533;&#65533;6&#65533;"&#65533;&#65533;@npe&#65533;&#65533;&#65533;x9y&#65533;&#65533;&#65533;&#65533;&#65533;&#65533;NYii&#65533;&#65533;is9%Wy&#65533;i&#65533;&#65533;&#65533;&#65533;Q&#586;&#65533;&#65533;&#65533;&#65533;&#65533;f&#65533;&#65533;&#65533;Wsd!&#65533;&#65533;&#65533;/w&#65533;&#65533;&#65533;&#65533;f &#65533;&#65533;=&#65533;&#1628;%9&#65533;&#65533;)&#65533;&#1094;&#65533;q&#65533;&#65533;&#65533;	&#65533;&#65533;&#65533;&#65533;6&#65533;&#65533;<9&#65533;&#65533;(lm%O&#65533;&#65533;&#65533;+`SZ!xo&#65533;x&#65533;e&#65533;&#65533;&#65533;	&#65533;_@&#65533;K&#65533;&#65533;&#65533;&#65533;&#65533;&#65533;&#65533;Y&#65533;&#65533;&#65533;&#65533;&#65533;&#65533;&#65533;&#65533;&#65533;
&#65533;&#65533;&#1623;&#65533;&#65533;&#65533;
&#65533;Y&#65533;f0&#65533;&#65533;-&#65533;Z1&#65533;&#65533;&#65533;y&#65533;&#65533;&#65533;&#65533;Im&#65533;&#65533;
&#65533;P&#65533;&#65533;9&#65533;&#65533;Y&#65533;l	&#65533;m&#65533;&#65533;&#65533;&#65533;&#65533;&#65533;&#65533;&#65533;.&#65533;&#65533;&#65533;&#65533;2:&#65533;J&#65533;y&#65533;&#65533;&#1494;&#65533;(:2&#65533;.&#65533;&#65533;&#65533;&#65533;&#65533;0&#65533;D*&#65533;@&#65533;y&#65533;&#65533;|&#65533;L&#65533;&#65533;&#65533;wP&#65533;&#65533;	f f&#65533;&#65533;-z&#65533;&#65533;&#65533;&#65533;[&#674;&#65533;I&#65533;&#65533;h&#65533;_&#65533;&#65533;`Z&#65533;fz&#65533;1
&#65533;&#65533;&#65533;&#65533;6&#65533;&#65533;&#355;-q&#65533;`&#65533;j&#65533;vz&#65533;z&#65533;&#65533;z&#65533;&#65533;"&#65533;|~&#65533;&#65533;v&#65533;&#65533;&#65533;J&#65533;f&#65533;tq&#1203;&#65533;&#65533;&#1027;Yj&#65533;&#65533;&#65533;&#65533;G&#39250;
&#65533;^J&#65533;h&#65533;&#65533;&#65533;&#65533;&#65533;&#65533;&#65533;&#65533;&#65533;&#65533;;
&#65533;&#65533;1zu&#65533;&#65533;t&#680;&#65533;&#65533;&#65533;{&#1706;&#65533;&#65533;&#65533;&#65533;:&#65533;&#65533;&#65533;:&#65533;&#65533;Z&#65533;&#65533;&#65533;h0&#65533;|&#65533;D&#65533;&#65533;&#65533;&#65533;&#42812;q&#65533;&#1705;&#65533;*&#65533;&#538;&#65533;&#65533;&#65533;Q&#65533;&#65533;&#65533;&#65533;Cp&#65533;u&#65533;&#65533;}&#1700;&#65533;&#676;&#65533;
&#65533;&#65533;&#65533;&#65533;&#65533;*&#65533;&#65533;:&#65533;
&#65533;&#65533;:&#65533;&#65533;:&#65533;&#65533;j&#65533;&#65533;&#65533;&#65533;c&#65533;&#65533;&#65533;o&#65533;Z&#65533;&#65533;&#65533;]&#65533;&#65533;&#65533;v&#65533;&#65533;&#65533;&#65533;&#65533;&#65533;kY&#65533;f&#65533;&#746;&#65533;&#65533;&#65533;
&#65533;&#65533;j&#65533;&#65533;=j2Q&#65533;O&#1709;&#1773;&#65533;&#65533;r0&#65533;&#65533;*&#65533;{x&#65533;&#65533;&#65533;j&#65533;&#65533;{&#65533;#Z&#65533;&#65533;i&#65533;;&#65533;\J&#65533;'Z&#65533;(&#65533;&#65533;&&#726;'K&#65533;&#65533;&#65533;&#65533;+&#65533;+&#65533;3[&#65533;&#65533;&#65533;&#65533;&#65533;K&#65533;+&#65533;&#65533;&#65533;&#65533;&#65533;&#65533;&#65533;&#65533;&#65533;A+&#65533;&#65533;&#673;K&#65533;J&#65533;&#65533;L&#1780;p&#65533;P&#1777;&#65533;&#65533;&#65533;%j&#65533;-&#65533;&#65533;4k&#65533;&#65533;#&#65533;&#65533;X&#751;`&#65533;&#65533;b;&#65533;%[&#65533;,{&#65533;hK&#65533;jk&#65533;l&#1782;&#65533;&#65533;&#65533;q&#65533;#*&#65533;2&#65533;&#65533;&#65533;&#65533;&#65533;&#65533;|&#1783;~&#65533;&#65533;&#65533;S&#65533;&#65533;&#65533;+b&#65533;&#65533;k&#65533;&#65533;&#65533;;&#65533;i&#65533;&#65533;&#65533;&#65533;&#65533;&#65533;&#65533;;&#65533;&#65533;[&#65533;&#65533;&#65533;+&#65533;n&#1750;]&#65533;&#65533;&#65533;&#65533;&#65533;sz&#65533;;&#65533;&#65533;Jvvp&#65533;&#65533;&#65533;&#65533;&#65533;&#1786;&#65533;+&#65533;&#65533;;&#65533;{&#65533;&#65533;&#1721;&#65533;K&#65533;&#65533;&#46520;&#65533;&#65533;&#65533;&#65533;&#65533;&#65533;K&#65533;&#266;f&#155;&#65533;&#65533;&#65533;&#65533;&#65533;&#65533;&#65533;&#243;*~&#65533;&#65533;&#65533;&#65533;&#65533;EK&#65533;{&#65533;&#65533;&#65533;&#65533;{&#65533;Q&#1777;&#65533;&#65533;&#65533;;&#65533;&#65533;[&#65533;&#65533;&#65533;&#1787;&#65533;{&#65533;&#65533;;&#65533;&#65533;{&#65533;&#36581;&#65533;I&#65533;&#65533;a&#65533;^&#46861;&#65533;&#65533;:&#65533;&#65533;&#65533;&#65533;Dk&#65533;&#1355;&#65533;&#65533;&#65533;&#65533;&#65533;&#65533;&#65533;&#65533;&#65533;&#65533;&#48984;h&#65533;&#65533;&#763;&#6902;&#65533;&#65533;
&#65533;&#65533;&#65533;k&#65533;&#65533;)&#65533;&#65533;&#65533;&#65533;&#49050;&#65533;}&#603;&#65533;&#65533;J&#65533;&#65533;&#65533;&#65533;&#65533;&#65533;H&#65533;&#65533;&#65533;k&#65533;&#1791;$\&#65533;&#208;&#65533;&#65533;&#65533;&#65533;&#65533;&#53107;+,&#65533;&#65533;&#65533;4\&#65533;&#65533;&#65533;&#65533;h&#65533;&#65533;k;v&#65533;x&#65533;&#65533;&#251;&#65533;\&#65533;>y&#65533;&#65533;k&#65533;&#65533;&#65533;&#65533;&#65533;&#65533;L&#65533;(&#65533;&#65533;#|&#65533;i&#65533;&#65533;Q&#65533;&#65533;X&#65533;&#65533;,&#65533;&#65533;;&#65533;&#65533;iI&#65533;;l&#65533;6&#65533;&#65533;3\&#65533;&#65533;k&#65533;&#65533;&#65533;8&#65533;&#65533;$!&#65533;&#65533;;&#286;&#65533;<G&#828;v&#65533;&#65533;&#65533;&#65533;&#65533;&#65533;|l&#65533;T&#65533;$&#65533;&#65533;T&#65533;R,&#65533;&#65533;9O&#65533;&#65533;&#65533;&#65533;&#65533;&#65533;&#65533;&#65533;Z<&#65533;+&#65533;&#65533;&#65533;&#65533;a&#65533;&#65533;c&#65533;&#65533;8l&#602;\&#65533;Hii&#65533;&#65533;&#65533;,&#65533;p&#805;8+&#65533;2&#65533;Y&#915;H&#65533;&#300;&#65533;&#65533;N&#65533;&#65533;&#65533;&#65533;&#134;&#65533;&#65533;&#65533;&#65533;&#566;|&#760;&#65533;&#325;&#65533;<T&#65533;&#65533;n&#65533;&#65533;&#65533;&#65533;,&#787;[&#65533;&#65533;&#431;&#65533;&#65533;&#65533;l&#65533;6&#65533;&#65533;M&#65533;&#65533;k&#65533;&#65533;,&#65533;=\&#855;&#65533;&#1708;&#65533;&#65533;&#65533;&#65533;Y&#65533;&#65533;&#65533;&#65533;}<&#65533;&#65533;&#1831;&#65533;:&#564;&#65533;&#65533;&#65533;&#65533;&#65533;*&#65533;&#65533;&#65533;&#65533;R&#65533;&#955;&#65533;&#65533;0&#65533;&#65533;&#65533;l&#65533;&#65533;&#65533;&#65533;&#65533;&#65533;&#65533;&#65533;&#65533;&#65533;&#65533;&#65533;&#65533;&#65533;=&#65533;&#65533;&#65533;y8&#65533;&#65533;&#65533;&#65533;9&#65533;&#65533;>&#65533;&#65533;A&#65533;:&#821;&#65533;<&#680;&#65533;&#65533;8&#65533;&#65533;C&#65533;&#687;\&#65533;&#65533;&#65533;^&#65533;&#65533;&#65533;,&#65533;"=&#1210;&#65533;&#65533;&}&#65533;&#65533;&#65533;*&#65533;&#65533;m&#65533;&#65533;&#65533;&#65533;0]&#65533;2&#65533;&#65533;3&#65533;M&#65533;M&#65533;/&#65533;&#800;&#65533;&#65533;^&#65533;&#65533;&#1893;8&#65533;&#65533;&#1596;&#65533;&#65533;&#65533;&#65533;&#65533;&#65533;&#65533;'<&#65533;p&#65533;&#65533;!&#65533;&#65533;&#65533;&#65533;&#65533;&#721;\&#1213;&#65533;&#65533;%&#65533;&#65533;1&#65533;&#65533;iY&#65533;]}&#65533;+&#65533;\&#65533;&#65533;dm&#65533;-6&#65533;&#65533;&#65533;&#65533;&#65533;&#65533;&#65533;&#65533;iM&#65533;&#65533;&#824;\&#1315;z&#493;,&#65533;z&#65533;&#65533;L&#65533;&#65533;&#65533;&#65533;&#1659;&#65533;X&#65533;&#65533;$=&#65533;U=&#966;}&#1160;}&#65533;V
&#65533;<&#65533;6&#65533;&#65533;]&#65533;&#65533;&#65533;&#65533;e]&#1622;-&#1644;g&#65533;k&#65533;&#65533;o-K&#65533;&#65533;&#65533;&#65533;+{lS&#65533;G&#65533;&#65533;y&#65533;&#1722;&#65533;+&#1536;&#65533;&#179;&#65533;&#65533;&#65533;&#1008;&#65533;TM&#65533;&#65533;&#183;}&#1545;&#65533;&#65533;)M&#1623;]&#65533;X&#65533;&#1791;&#65533;&#65533;=&#65533;2=K&#65533;&#65533;D&#65533;&#65533;&#65533;&#65533;&#65533;&#65533;t&#65533;w&#935;}&#65533;M&#65533;&#65533;L&#65533;-&#1540;&#65533;&#1665;-&#748;&#65533;-&#1729;&#1925;&#65533;&#1785;&#65533;&#65533;&#65533;}&#1979;&#65533;&#65533;&#65533;&#65533;&#65533;m&#65533;M&#65533;&#65533;]&#65533;X&#65533;U&#65533;=&#65533;&#65533;&#65533;&#65533;&#65533;,&#1468;&#65533;V&#65533;&#65533;&#1165;&#65533;&#65533;&#65533;&#65533;&#65533;M&#65533;&#65533;l&#65533;&#65533;&#65533;&#1338;j&#65533;h&#65533;&#65533;&#65533;m&#65533;&#65533;&#65533;&#65533;&#65533;&#65533;!&#65533;#&#65533;&#65533;m&#65533;"&#65533;&#65533;^&#65533;E&#65533;&#1070;&#65533;&#65533;&#65533;&#65533;&#65533;"&#65533;&#65533;&#65533;z&#65533;!&#2004;&#65533;z,&#65533;&#65533;&#65533;L&#65533;&#65533;=&#1903;&#65533;&#65533;&#65533;&#328;\&#571;*&#65533;&#65533;&#65533;>^&#65533;%&#65533;&#1352;&#65533;&#65533;X&#65533;z&#65533;&#65533;&#65533;&#65533;&#65533;&#65533;I~&#65533;&#65533;=&#65533;9&#65533;&#65533;%>&#65533;T^&#65533;(N&#65533;&#65533;&#65533;M&#65533;&#65533;&#65533;&#65533;&#65533;]&#65533;&#65533;J&#65533;{&#65533;&#65533;&#1296;&#65533;&#65533;&#65533;
&#1010;&#65533;&#65533;?&#65533;&#65533;>&#65533;W&#65533;aP&#65533;-&#65533;&#65533;iF&#65533;x&#65533;&#65533;>&#1619;]&#65533;z>&#65533;h-&#65533;}&#65533;&#65533;P&#65533;&#65533;&#65533;&#65533;#&#65533;N&#65533;&#65533;&#65533;$K&#65533;&#65533;|&#65533;J&#65533;bN&#65533;&#65533;&#65533;&#1867;&#65533;n~&#65533;l.&#65533;~&#65533;B&#65533;(&#65533;&#65533;>&#65533;E&#65533;AF&#65533;&#65533;&#65533;&#65533;&#65533;&#65533;&#41326;&#43374;&#65533;w&#65533;&#65533;R&#65533;&#65533;~&#65533;&#65533;5L&#65533;&#65533;3&#65533;&#65533; M&#65533;,&#65533;&#65533;&#65533;&#65533;<&#65533;&#65533;&#65533;&#65533;&#65533;&#65533;&#574;&#65533;&#65533;&#65533;[&#65533;{&#436;n&#65533;K&#65533;&#1610;&#65533;>&#65533;&#65533;&#35678;&#65533;&#65533;&#54669;&#65533;&#65533;&#65533;*&#65533;&#65533;&#65533;&#65533;d&#65533;&#65533;&#65533;>&#65533;&#65533;&#65533;&#65533;&#65533;&#65533;&#65533;?&#65533;&#65533;&#65533;&#65533;&#65533;&#65533;x^&#65533;&#65533;.&#65533;)&#65533;&#65533;&#65533;N&#65533;&#65533;&#65533;&#1294;&#65533;G&#65533;&#23326;&#65533;&#65533;>^j#&#65533;E&#65533;&#65533;&#65533;n&#65533;&#65533;&#65533;6&#65533;&#65533;&#65533;^&#65533;&#350;&#65533;&#65533;&#65533;&#65533;&#65533;r&#65533;&#65533;&#65533;3&#65533;&#64686;&#65533;$&#65533;{.&#65533;&#65533;-&#65533;&#65533;~&#65533;&#65533;&9&#65533;_&#65533;&#65533;9&#65533;&#65533;&#65533;&#65533;&#65533;R&#65533;&#535;	&#65533;&#65533;&#65533;j&#65533;&#65533;B&#65533;&#65533;&#65533;&#65533;F&#65533;&#65533;&#65533;N&#65533;r&#65533;&#65533;y^&#65533;%&#65533;&#65533;&#65533;&#65533;&#65533;&#65533;&#65533;&#65533;#_&#65533;&#65533;&#65533;&#65533;&#65533;&#65533;3_&#65533;^&#64189;&#65533;&#65533;RZ&#65533;&#65533;}&#1857;&#65533;_&#1983;<&#65533;>>&#526;&#65533;p&#65533;&#65533;r&#65533;&#65533;!&#65533;&#65533;O&#65533;&#65533;^&#65533;&#65533;&#65533;&#1639;~&#65533;&O&#65533;&#65533;&#65533;&#65533;&#65533;.&#65533;A&#65533;_&#65533;b?&#65533;en&#65533;[|&#65533;&#1709;&#65533;l&#65533;&#65533;&#65533;&#715;&#65533;&#65533;q&#65533;t&#65533;&#65533;UN&#65533;Po&#65533;&#65533;&#65533;&#65533;>&#65533;u_&#65533;&#65533;&#1668;&#65533;&#65533;&#65533;&#65533;&#65533;&#65533;&#65533;z&#65533;&#65533;?&#65533;R&#65533;&#13087;&#65533;&#65533;&#65533;.&#65533;&#65533;&#65533;Ra&#65533;G&#65533;&#65533;s/&#65533;&#65533;&#65533;&#65533;&#65533;&#65533;&#65533;&#303;&#65533;?&#65533;&#65533;&#65533;4&#65533;xkc&#1320;&#65533;&#2026;&#65533;&#65533;K&#65533;&#65533;&#65533;&#65533;&#65533;&#65533;&#65533;&#65533;N&#351;&#65533;&#65533;&#65533;&#65533;&#65533;&#65533;$&#65533;&#65533;&#65533;?&#65533;&#65533;&#65533;&#65533;&#65533;N&#65533;&#65533;&#62797;c&#65533;-&#1509;&#65533;&#65533;\&#15004;&#65533;&#65533;&#967;&#65533;O&#65533;&#1215;&#65533;
t&#65533;$X&#65533;&#65533;A&#65533;	&#1764;a&#65533;p&#65533;C&#65533;&#65533;&#65533;&#65533;&#1122;&#65533;h4f&#65533;8&#65533;&#65533;G&#65533;!E&#65533;$Y&#65533;&#65533;D&#65533;^BV&#65533;&#65533;rLK&#65533;]T&#65533;&#65533;YS&#65533;&#795;9un&#65533;3&#65533;O&#65533;A&#65533;%&#65533;Q&#65533;I&#65533;.V&#65533;iS&#65533;B&#65533;F&#65533;Z&#65533;*0&#65533;&#65533;&#65533;f&#65533;:&#65533;&#65533;.&#65533;&#65533;&#65533;&#65533;j:6&#65533;&#1645;h&#65533;~&#65533;*&#65533;&Iq&#65533;T&#1518;&#65533;|&#65533;&#65533;&#65533;&#65533;G&#65533;&#65533;9w&\XN&#65533;&#65533;.~&#65533;&#65533;&#65533;E&#65533;%O&#65533;X9&#65533;e&#65533;6_f&#65533;&#65533;&#65533;i&#65533;0`D&#65533;&&#65533;s&#65533;&#65533;_&#65533;&#65533;&#65533;&#65533;&#65533;g&#65533;KY&#65533;.&#65533;v&#65533;&#1519;&#65533;&#1242;&#65533;&#667;,Y&#65533;`&#65533;[&#65533;w&#1717;&#65533;&#1138;&#65533;+&#65533;&#65533;&#1916;&#65533;&#65533;N7\&#65533;&#65533;&#65533;&#65533;&#1653;3&#65533;&#65533;&#65533;1&#65533;&#65533;#[&&#65533;&#65533;<&#536;&#65533;&#967;{Xi&#65533;&#65533;Q&#65533;L&#65533;&#65533;&#65533;j&#65533;&#65533;&#65533;&#65533;&#65533;&#65533;4XR&#65533;p?&#65533;&#428;&#65533;v&#65533;,&#65533;LN&#65533;&#65533;&#65533;&#65533;R&#65533;{:&#65533;&#65533;&#65533;:&#65533;:T&#65533;1!&#65533;&#65533;3\&#65533;2&#65533;#&#65533;&#65533;&#65533;Z&#65533;&#65533;D&#65533;>&#65533;&#65533;&#65533;&#65533;&#65533;4&#65533;&#65533;&#65533;O&#65533;&#65533;&#65533;&#65533;&#65533;&#65533;qH"#&#1802;8&#65533;&#65533;CR8&#65533;&#65533;KB#&#994;&#65533;&#65533;&#65533;"&#65533;0C&#65533;6&#65533;pK&#65533;{C&#65533;&#65533;&#65533;%&#65533;K&#65533;L]D&#65533;&#65533;J&#65533;&#995;6&#65533;k&#65533;M0&#65533;&#65533;Q&#65533;8o&#65533;S&#65533;&#65533;&#65533;'&#65533;,&#65533;&#65533;@&#65533;&#65533;&#65533;P&#65533;E&#65533;N)&#65533;n&#65533;$]k&#65533;*&#65533;&#65533;2K-&#65533;&#65533;&#65533;&#65533;&#65533;&#65533;DP&#65533;S<4&#65533;L&#1276;:Y&#65533;SM&#65533;F&#65533;O:M<jOZO&#65533;&#65533;&#65533;?&#65533;*&#65533;=E	&#65533;&#65533;W`%&#65533;I&#65533;r#&#65533;&#65533;&#65533;&#65533;j&#65533;J!&#65533;&#65533;R<&#65533;&#65533;tS&#65533;&#65533;&#65533;N&#65533;;q"4K&#65533;&#65533;T5Gmu\r&#65533;}SY&#65533;S&#65533;W]&#65533;&#65533;V9=R&#65533;XEwe*&#65533;&#65533;&#65533;v_DsK&#65533;P&#65533;&#65533;-&#65533;&#65533;&#65533;`&#65533;V&#65533;&#65533;j&#65533;u&#65533;SY&#65533;l&#65533;&#65533;(&#65533;&#65533;UWZ&#65533;]V1&#65533;&#65533;c&#65533;&#65533;&#65533;]&#65533;D&#1343;&#65533;&#65533;4*A#&#65533;7-}&#65533;&#65533;e&#65533;&#65533;&#65533;&#65533;&#65533;AqnKL&#65533;4&#65533;a&#65533;+h&#65533;&#65533;&#65533;&#65533;O&#65533;&#65533;&#65533;-[&#65533;[&#65533;c&#65533;1j&#65533;?&#65533;&#65533;&#65533;jx&#65533;&#65533;&#65533;d&#65533;&#65533;&#65533;W{&#65533;x&#26253;&#65533;l&#65533;|Y&#65533;&#65533;ty&#65533;&#65533;&#65533;&#65533;zn&#65533;&#65533;}8i&#65533;#W&#1358;_L&#65533;&#65533;&#65533;&#65533;&#65533;&#65533;&#65533;L&#65533;&#65533;&#65533;&#65533;@&#65533;&#65533;&#65533;W&#65533;#&#65533;&#65533;&#1055;&#65533;&#65533;pg&#65533;>&#65533;h&#65533;&#65533;6:;&#65533;&#65533;&#65533;TSC&#65533;&#65533;&#65533;&#868;&#65533;s&#65533;&#65533;&#65533;&#65533;p&#1583;.)&#65533;&#65533;&#65533;&#842;@&#65533;'&#65533;&#65533;&#65533;&#1871;&#65533;]&#65533;&#65533;	&#65533;T&#65533;&#65533;=7&#65533;&#1723;&#65533;V&#65533;&#807;&#65533; u&#1559;g]3&#65533;_&#65533;&#65533;&#65533;&#1131;&#65533;&#65533;&#65533;g&#65533;&#65533;&#527;&#65533;&#65533;&#65533;&#65533;G&#65533;&#65533;&#777;&#65533;&#65533;&#65533;&#65533;&#65533;&#1081;]&#65533;&#65533;&#65533;&#65533;&#65533;c&#65533;&#65533;&#65533;&#65533;&#65533;KX?&#65533;O&#65533;&#65533; &#65533;'&#65533;&#65533;u&#65533;/&#65533;;^&#65533;&#65533;`&#65533;&#65533;2&#65533;&#65533;h(8&#65533;&#65533;U-&#65533;&#65533;&#65533;&#65533;'&#65533;;&#65533;&#65533;&#65533;&#65533;b&#65533;&#65533;
&#65533;.B+daS&#65533;B&#65533;m&#65533;S&#65533;&#65533;&#65533;&#65533;"K&#65533;`&#65533;X&#1402;&#65533;m&#65533;&#65533;&#65533;&#65533;&#65533;&#65533;&#65533;&#65533;&#65533;0d&#65533;&#65533;(FQ&#65533;S&#65533;E&#65533;xE,fQ&#65533;T&#65533;bc&#65533;&#65533;@&#65533;&#65533;si&#65533;S&#65533;	b&#65533;>&#65533;&#65533;&#65533;&#65533;D"&#433;&#65533;&#65533;&#65533;&#65533;#&#65533;}Q&#65533;L&#65533;&#65533;&#65533;&#65533;&#65533;?&#65533;1&#65533;&#65533;&#65533;gHC1.&#65533;0lL&#65533;hF&#65533;9O&#65533;&#1249;&#65533;~&#65533;.9fR'&#65533;&#65533;X&&#65533;&#65533;&#65533;&#1646;7&#65533;_&#65533;aHT&#65533;&#62761;la-\&#65533;JX&#434;&#65533;^&#65533;%-gy&#65533;Y&#65533;&#65533;gqI&#65533;&#65533;&#65533;&#65533;G&#65533;O[kd#&#65533;&#65533;&#65533;cz&#65533;&#65533;&#65533;&#65533;+&#65533;9)V&#30317;&#65533;P5&#65533;i&#65533;&#65533;&#65533;&#65533;R&#65533;&#65533;&#65533;&#65533;&#1784;&#65533;Mp&#65533;&#65533;&#195;&#65533;&#65533;7&#65533;&#65533;&#65533;a&#65533;&#65533;H&#65533;&#65533;X&#830;%&#65533;Upd=&#65533;&#810;eD&#65533;&#65533;!s&#65533;&#65533;kT&#65533;(E^aP&#65533;&#65533;r&#65533;e&#65533;7&#65533;
&#65533;&#130;&#65533;&#65533;hD-zQ&#65533;fT&#65533;&#65533;(Ee&#65533;P)&#65533;&#65533;&#65533;&#65533;&#65533;%&#65533;&#65533;NlIpV&#268;&#65533;2i"&#65533;8n&#65533;&#65533;&#295;h&#65533;98&#65533;6t&#65533;"&#65533;Hy&#65533;S&#65533;U&#65533;C&#65533;hQ&#65533;&#65533;Q&#65533;&&#65533;&#65533;J&#65533;F1&#65533;@~&#65533;8dd$&#65533;1&#988;n~.&#65533;&#65533;e&#261;&#65533;&#1293;&#65533;&#65533;5&#65533;&#65533;h:b=&#65533;&#65533;&#65533;&#65533;KmE[&#1898;&#1415;&#65533;U&#65533;s&#65533;k]&#1658;&#65533;R\4&#65533;{&#65533;&#65533;]&#65533;&#65533;&#1525;&#65533;4&#65533;X&#65533;&#65533;&#65533;&#65533;&#65533;&#554;^&#65533;t&#979;<&#65533;&#65533;&#65533;&#65533;&#65533;&#65533;&#65533;&#65533;y&#65533;d&#65533;J&#65533;&#65533;j&#65533;&#65533;&#65533;&#65533;eg9X&#65533;~&#1459;&#65533;&#65533;+iM+Z&#1318;&#65533;&#65533;&#65533;%Ek]&#65533;Z&#1350;&#65533;&#65533;&#65533;R&#65533;J*&#65533;F&#65533;S&#65533;&#65533;&#65533;&#65533;;&#65533;&#65533;&#65533;&#65533;3&#65533;.&#65533;jX&#65533;z\&#65533;&#65533;&#65533;`nsy&#65533;\&#65533;6&#65533;&#65533;nt&#65533;[&#65533;V&#65533;&#65533;&#65533;&#65533;&#65533;[&#65533;&#65533;]&#65533;&#65533;5&#65533;&#65533;ow{&#65533;&#65533;*B&#65533;&#65533;&#65533;mnQjU&#65533;Z&#65533;&#65533;&#65533;O&#65533;;\&#65533;&#65533;&#562;&#65533;E&#65533;&#65533;&#65533;&#65533;_X&#65533;&&#65533;&&#65533;{`/W&#65533;&#65533;.&#65533;&#65533;`G&#65533;&#65533;F0y-,&#65533;&#65533;b&#65533;&#65533;&#65533;iz	A<&#65533;&#65533;w&#65533;&#65533;&#65533;;?IY5&#65533;&#65533;&#65533;}#]&#65533;\&#65533;&#65533;X&#65533;3&#65533;Y&#65533;'lc&#65533;X&#65533;^&#65533;&#65533;y&#65533;&#65533;9&#65533;6j8&#65533;&#65533;J0~8C[&#65533;B&#65533;T&#65533;I&#65533;^&#65533;L&#65533;]&#65533;KU\D&#65533;e6&#65533;:y&#65533;&#65533;&#65533;&#65533;I&#65533;c&#65533;q&#65533;&#65533;|f&#65533;&#65533;&#65533;&#65533;b6s&#65533;/&#65533;&#65533;L&#65533;Y&#65533;s&#65533;&#65533;$,&#1692;&#65533;&#65533;{&#65533;&#65533;z1u&#65533;&&#65533;&#65533;&#65533;&#65533;&#65533;&#65533;oE&#65533;&#65533;&#65533;V&#65533;k&#65533;e&#1227;5&#65533;e.`!&#1171;f&#65533;\,}&#65533;Jg:.4&#65533;&#806;1&#65533;&#65533;O&#65533;y&#65533;j&3&#65533;&#65533;&#65533;&#65533;:&#65533;T\V@&#65533;&#65533;&#1272;&#65533;-K&#65533;40mI&#65533;Id&#65533;&#65533;r]&#65533;AE&#65533;&#65533;&#65533;&#65533;&#65533;r&#65533;&#65533;'-$&#65533;&#1306;3&#65533;C&#65533;lgC[&#65533;&#1126;6&#65533;&#65533;&#65533;j
&#65533;&#65533;&#65533;{&#65533;&#65533;&#65533;&#65533;&#65533;X&#65533;&#65533;&#65533;&#65533;&#65533;&#65533;Kl&#65533;(&#65533;6]=n&#65533;&#65533;&#1716;&#65533;&#65533;>&#65533;&#65533;&#1956;&#65533;};[B&#65533;&#65533;F&#65533;&#65533;&#65533;3c6&#65533;[&#65533;&#65533;X&#65533;&#65533;&#65533;&#65533;oGx&#65533;&#65533;%&#65533;&#65533;&#65533;&#65533;&#65533;&#65533;Cv w&#65533;-&#65533;t&#65533;&#65533;&#1533;&#65533;8&#65533;&#65533;&#65533;&#65533;&#65533;&#65533;&#65533;&#65533;&#65533;7&#531;&#65533;!&#65533;[&#65533;+Oy&#65533;l&#65533;&#25782;%&#65533;%&#65533;N&#65533;&#65533;&#1630;&#65533;&#65533;&#65533;&#65533;q[n'&#65533;&#65533;&#65533;&#65533;&#65533;~m\w&#65533;&#65533;&#65533;&#65533;r&#65533;&#65533;&#65533;&#65533;&#65533;H&#65533;&#65533;rn&#1389;~u&#65533;g=&#65533;5&#65533;y&#65533;&#65533;O&#65533;&#26422;c&#65533;P&#65533;j&#1886;&#65533;Y:&#65533;u&#65533;a&#65533;$&#65533;&#65533;&#65533;$&#65533;&#65533;&#65533;|U&#65533;&#65533;&#65533;&#65533;ku&#65533;&#65533;K&#65533;.&#65533;s&#65533;79&#65533;ar&#65533;+&#65533;\&#65533;Ch&#65533;&#65533;&#65533;x&#65533;}`&#65533;&#9978;s&#65533;&#65533;&#65533;&#438;&#65533;&#1745;&&#65533;z&#320;&#65533;&#65533;Q'{&#65533;{>&#65533;&#65533;&#65533;	g&#62643;&#65533;&#65533;7&#65533;|&#65533;iy&#65533;#&#65533;&#65533;&#65533;|&#65533;&#65533;&#65533;v&#65533;&#65533;&#65533;o&#65533;&#65533;&#65533;&#65533;&#65533;T&#65533;=&#60635;&#65533;&#65533;xS8&#65533;&#65533;&#65533;&#65533;J&#65533;&#1271;&#65533;&#65533;&#65533;&#65533;&#65533;&#65533;&#65533;e&#65533;&#65533;&#65533;&#65533;&#65533;&#65533;&#65533;O&#65533;0&#65533;&#65533;&#65533;&#65533;R?&#65533;&#65533;&#65533;&#65533;~&#65533;&#65533;&#1999;&#65533;&#65533;V&#65533;IF&#65533;&#65533;&#65533;q&#65533;&#65533;s&#65533;&#65533;&#65533;&#65533;.&#65533;C&#65533;+p8.b<&#65533;<&#65533;&#65533;=<&#65533;&#65533;&#65533;+&#65533;&#65533;<&#65533;&#65533;4&#65533;k&#65533;&#65533;;&#65533;/&#65533;;&#65533;K:&#65533;2	4q)&#65533;&#65533;@&#65533;I&#65533;4D&#65533;&#53126;s&#65533;&#65533;[AlA(:@d&#65533;&#65533;R&#65533;&#65533;.0	&#65533;&#65533;	&#65533;&#65533;t"&#65533;&#65533;&#65533;@Q&#65533;&#65533;&#65533;&#65533;2`&#65533;8&#65533;&#65533;&#65533;&#65533;yA&&#65533;&&#65533;	&#65533;B&#65533;&#65533;o#@\@,&#65533;&#65533;&#65533;&#65533;A.D&#65533;{6T;i17&#65533;&#65533;&#65533;\k&#65533;&#65533;&#65533;$&#776;&#65533;5I:&#65533;&#65533;q&#65533;'98&#65533;>&#65533;&#65533;&#158;&#65533;,&#65533;&#65533;<&#65533;C&#65533;&#65533;B?&#1835;&#65533;304&#65533;&#65533;&#65533;&#65533;&#65533;!3&#65533;4&#65533;'#&#65533;&#65533;Y)&#65533;&#65533;&#65533;&#65533;8&#65533;&#65533;@;&#65533;&#65533;OX5=&#65533;D*|&#65533;&#65533;=&#65533;E&#65533;{&#65533;-&#65533;A&#65533;&#65533;&#65533;i&#65533;&#65533;&#65533;&#65533;C&#65533;&#65533;2&#65533;? &#65533;&#65533;G4&#65533;&#65533;&#65533;&#65533;B&#65533;!&#65533;2&#65533;&#65533;D_&#65533;&#65533;&#65533;DMT5N&#65533;&#65533;&#65533;(&#65533;
E&#65533;R&#65533;Rde&#65533;C?&#65533;&#65533;&#65533;a&#65533;E`E1&#193;xE&#65533;&#65533;C&#65533;&#65533;s+&#65533;*&#65533; 1.&#65533;&#65533;^&#65533;Eu&#65533;&#65533;`F&#822;b4&#65533;fd&#65533;&#65533;;E/&#65533;&#65533;i&#65533;F}4%+&#65533;&#65533;&#65533;&#65533;&#65533;&#65533;&#65533;W=&#65533;1&#65533;:GYG&#65533;<L&#65533;=&#65533;&#65533;	w&#65533;&#65533;J&#65533;Hx&#65533;CyE&#65533;z&#65533;-T/&#65533;&#65533;A&#65533;&#65533;~&#65533;VHX4#pt&#65533;&#65533;&#65533;&#65533;B4&#65533;&#780;&#65533;YH&#65533;&#391;&#49288;&#65533;L&#310;&#65533;&#1835;T&#65533;&#524;&#65533;&#461;&#65533;HU&#65533;G&#65533;I~<&#65533;%&#65533;&#65533;\&#65533;5p$&#65533;&#65533;\IG&#65533;&#65533;&#65533;&#65533;58i7t&#65533;&#65533;&#65533;&#65533;:&#65533;&#65533;&#65533;&#667;K&#65533;lG&#65533;&#65533;H&#65533;d9b&#65533;H&#65533;&#65533;(&#65533;&#65533;&#65533;&#65533;&#65533;2&#65533;I&#65533;1J&#65533;&#65533;&#65533;q&#65533;&#65533;r&#65533;&#65533;&#65533;&#65533;&#65533;&#1558;Y&#65533;&#65533;&#65533;$B&#65533;&#65533; &#65533;EaTH&#65533;&#65533;-h&#519;K&#291;&#65533;&#65533;L&#65533;.&#65533;I&#65533;&#65533;(&#65533;S&#65533;e&#65533;&#822;&#65533;.5&#65533;&#712;&#65533;BL+J&#65533;&#65533;&#65533;&#65533;A&#65533;&#65533;&#65533;T&#65533;&#65533;&#65533;&#65533;A&#65533;&#65533;t&#65533;&#65533;&#1825;&#65533;d&#65533;&#65533;;:r&#65533;&#65533;c&#65533;&#65533;sB&#65533;&#65533;&#65533;&#65533;&#65533;N&#65533;\Lw&#65533;D&#572;&#582;&#65533;&#25858;E&#65533;&#65533;&#692;L&#65533;&#65533;&#65533;&#65533;&#65533;L&#65533;&#65533;&#65533;.&#65533;.U&#65533;&#65533;&#65533;,&#65533;r"&#65533;j&#65533;&#65533;V&#65533;&#65533;&#1882;&#65533;Ni	1QO&#65533;&#65533;&#65533;#&#65533;J&#65533;@&#65533;&#1851;;)&#65533;&#65533;4N&#65533;&#65533;&#65533;TN&#65533;X&#588;H+xN&#65533;N&#65533;,P&#65533;&#65533;L&#65533;&#65533;&#928;&#65533;&#65533;&#65533;&#65533;N&#65533;&#1852;&#65533;<M,9&#65533;&#65533;|	&#65533;&#65533;&#264;J&#65533;&#65533;8&#65533;lJ&#65533;@&#65533;B&#65533;&#65533;&#1812;&#65533;&#65533;*&#65533;S&#65533;E&#65533;&#65533;&#65533;9t&#65533;&#65533;&#65533;&#1006;&#65533;&#65533;&#65533;L&#65533;M&#65533;5&#65533;&#65533;&#65533;B)&#65533;Q&#65533;&#65533;&#65533;%P=PuK&#65533;M35&#65533;4&#65533;P&#65533;&#65533;K&#1404;P&#65533;KA&#65533;R&#65533;T&#65533;&#65533;&#65533;&#65533;&#65533;&#65533;&#65533;&#65533;&#836;&#1801;&#65533;&#65533;&#65533;&#65533;&#65533;&#65533;lQ&#65533;Q3&#65533;&#1136;lN*PS&#65533;5&#65533;&#65533;&#65533;Q &#65533;&#65533;!&#65533;.u&#65533;&#876;&#65533;:M&#65533;%}&#65533;&#65533;R;&#65533;,&#967;9&#65533;*]D.&#65533;2Qy&#593;!9v&#65533;2&#65533;&#65533;<&#65533;&#65533;tT&#65533;S&#65533;&#65533;&#65533;5&#65533;T&#65533;T7PV&#65533;&#65533; MK"&#65533;4&#65533;P&#65533;A=&#65533;S&U&#65533;&#65533;&#65533;SV&#65533;B(&#65533;&#65533;&#1190;&#65533;&#65533;B]&#65533;w&#65533;U&#65533;&#65533;R&#65533;h=X&#65533;OFV0&#1403;&#65533;|&#65533;&#65533;&#65533;&#1330;FL]Vf&#65533;&#65533;7&#65533;TO&#65533;T9-Um#US=UlL&#65533;&#65533;&#65533;&#65533;?m&#65533;@&#65533;&#65533;X&#65533;UY&#65533;&#65533;[+&#65533;2Q&#65533;|B&#65533;<&#65533;u&#65533;Y&#65533;Dd5V4&#65533;Q]V&#65533;&#65533;Qg&#65533;&#65533;|&#65533;6i&#65533;V&#65533;"U&#65533;}&#1057;&#65533;T&#65533;K&#65533;&#65533;V&#65533;&#65533;V&#865;&#65533;)&#65533;Ut&#65533;E&#65533;Rmt&#65533;8&#65533;&#65533;&#65533;*7I&#65533;EV&#65533;T&#1321;k	,x:&#65533;T&#65533;y&#65533;Qf=Y|&#65533;F&#65533;&#1396;}&#65533;W~&#65533;4&#65533;&#65533;&#65533;G=&#65533;NBTXn]U&#65533;K&#65533;=&#65533;&#65533;&#65533;&#65533;&#280;Z6DE&#65533;&#65533;&#65533;F&#65533;Q0uL&#65533;&#1298;&#65533;&#65533;LE&#1640;]&#1238;u&#1623;&#65533;6&#65533;&#65533;&#65533;&#65533;X&#65533;&#860;&#65533;=&#65533;?X&#65533;&#65533;&#65533;V&#65533;&#65533;Yh&#65533;YEL&#65533;&#65533;&#65533;Y&#65533;	Z&#65533;&#1582;r,&#65533;e&#65533;e&#1486;]ZIU&#65533;&#65533;M&#1447;P6&#65533;&#1704;&#65533;T&#65533;&#65533;&#1707;}&#65533;&#65533;&#65533;&#65533;Z&#65533;MX&#65533;&#65533;Y&#65533;&#65533;&#65533;@T3&#65533;P&#65533;u&#65533;&#65533;t&#65533;I,&#65533;6R&#65533;&#500;&#65533;3&#65533;[t&#65533;w&#65533;[&#65533;&#65533;[&#65533;&#65533;&#65533;0jY&#65533;&#65533;&#65533;&#65533;u&#65533;&#65533;K\T5&#65533;[1:&#65533;M&#65533;&#65533;&#65533;Y	&#65533;&#65533;,U&#65533;3AT&#65533;&#65533;JQ&#65533;-V&#65533;%S&#65533;&#65533;J&#65533;&#65533;O&#65533;&#65533;IyMS&#1245;Z&#65533;E&#65533;>&#65533;&#65533;\Y&#65533;m]&#65533;D&#65533;&#65533;]ou\&#65533;m&#65533;&#65533;&#65533;&#65533;M[&#65533;(I/&#65533;&#65533;&#65533;&#65533;&#65533;&#65533;]&#65533;tC&#65533;&#65533;&#65533;&#65533;Vd&#65533;&#65533;L&#65533;&#65533;&#65533;&#1221;^&#65533;e&#65533;&#65533;^&#65533;&#65533;&#65533;&#65533;&#65533;Z&#65533;&#65533;&#65533;&#65533;&#65533;~$_&#65533;&#1069;WE_6\&#65533;&#65533;U&#65533;&#65533;:#:&#65533;MZ&#65533;&#65533;&#65533;m^&#65533;&#65533;&#65533;&#65533;5]&#65533;&#65533;_}&#65533;((&#65533;&#65533;]&#65533;&#65533;&#65533;&#65533;^E&#65533;&#65533;&#65533;=x&#65533;&#65533;&#65533;&#65533;&#2018;&#65533;A&#65533;&#65533;%>&#65533;%&#65533;]s&#236;|&#65533;&#65533;&#65533; V&#1677;&#65533;&#65533;&#65533;=N$&#65533;&#65533;&#65533;]bnb'6&#65533;<&#65533;b)&#65533;a&#65533;MagYa+&#65533;&#65533;&#65533;t&#65533;&#65533;&#65533;BD*u&#65533;&#65533;m6O&#416;`&#65533;&#65533;&#65533;!&#65533;&#65533;&#65533;}L&#65533;Wd&#65533;&#65533;c&&#65533;&#65533;'&#65533;c(&#65533;b>&#65533;cL&#65533;_+&#65533;G-Fa	MM-Y&#65533;&#65533;Y/&#65533;&#65533;&#65533;&#65533; &#65533;3V4&#65533;&#65533;p&#65533;&#65533;&#65533;	&#65533;&#65533;&#957;&#65533;6&#65533;&#65533;7&#65533;&#65533;9n&#65533;&#65533;Q%&#65533;&#65533;;&#65533;&#65533;<V?^e*&#65533;&#65533;@&#65533;&#65533;&#65533;R&#65533;	[&#65533;&#65533;&#65533;&#65533;b-i&#1556;&#1176;&#65533;pM&#65533;&#65533;*&#65533;&#65533;q&#65533;&#65533;	&#65533;N&#65533;&#65533;&#65533;]&#65533;&#65533;f&#65533;H&#65533;-&#65533;>eT&#65533;cbek&#65533;b@^]&#65533;&#65533;nM&#65533;}&#65533;&#1026;&#65533;&#65533;4&#65533;0&#65533;,-c&#65533;&#65533;dt&#65533;a&#65533;&#65533;&#65533;n&#65533;P&#65533;Kd&#65533;&#65533;&#65533;f&#65533;&#65533;}&#65533;%&#65533;fS&#65533;&#65533;iFe&#65533;C&#65533;&#65533;jFd&#65533;&#65533;fnU&#65533;W&#65533;&#65533;(%g:_&#128;&#65533;&#65533;&#65533;&#65533;\k&#65533;&#65533;G&#65533;&#65533;&#65533;&#65533;[&#65533;MGN>fd&#65533;&#65533;8&#65533;f~&#65533;&#65533;&#65533;&#65533;N&#65533;' h&#65533;&#65533;&#65533;>hU&#65533;an&#65533;&#65533;&#65533;H&#65533;o4&#65533;&#65533;&#65533;@&#65533;5&#65533;Xc&#65533;^5&#1439;&#65533;&#65533;6&#65533;&#65533;%&#720;Y&#65533;RV&#65533;z&#65533;W&#65533;f&#65533;V&#38326;i&#953;jMyi&#65533;qe&#65533;&#65533;P&#65533;mhB&#65533;_&#29286;h&#65533;&#65533;&#65533;M&#65533;&#65533;	&#65533;&#65533;&#65533;&#65533;8-&#65533;J&#65533;&#65533;%|&#65533;&#65533;8fy^&#65533;&#65533;ENFK&#65533;&#29854;&#65533;V&#65533;f`&#65533;&#65533;&#65533;9@l&#65533;a2&#65533;&#65533;&#65533;&#65533; &#65533;&#65533;fY&#65533;a&#65533;FC&#65533;H6&#65533;&#65533;&#65533;0l&#65533;J&#65533;^&#65533;&#65533;&#1179;&#65533;i&#65533;&#65533;&&#65533;C1&#65533;&#65533;#i&#65533;&#65533;&#65533;lL&#65533;&#65533;&#65533;&#65533;&#65533;m&#65533;l&#65533;&a&#65533;&#65533;&#65533;&#382;&#1886;&#65533;L&#65533;^&#65533;eF&#65533;&#65533;&#830;O&#65533;&#65533;&#65533;&#65533;Rk5T&#65533;&#65533;*&#65533;qfv&#65533;&#65533;&#1433;&#65533;"&#65533;&#1595;&#65533;k#&#65533;(&#65533;m&#65533;Z&#65533;&#65533;&#1726;&#65533;T&#65533;m&#65533;&#65533;m&#65533;&#65533;&#65533;&#65533;n&#65533;&#65533;Y&#65533;i&#65533;Vn>&#65533;&#65533;N&#65533;&#65533;Vn9&#65533;a&#65533;&#65533;&#65533;&#65533;&#65533;O9W&#65533;&#65533;h &#65533;n&#65533;&#65533;&#65533;&#65533;l&#65533;&#65533;&#65533;[&#65533;Q&#65533;k&#65533;>Y&#65533;o&#65533;f	&#65533;p
g&#65533;&#65533;F&#65533;>o&#65533;~&#65533;&#65533;l1R&#65533;&#65533;&#65533;o&#65533;&#65533;8(CE$n&#65533;&#65533;&#65533;&#65533;m&#65533;&#65533;6j&#65533;&#65533;&#1032;w&#65533;&#65533;&#65533;&#65533;{&#65533;&#65533;&#65533;&i&#65533;npSF&#65533;
&#65533;g&#65533;&#65533;&#65533;&#65533;p&#65533;&#65533;p&#65533;&#65533;&#65533;&#910;?&#65533;6&#65533;<&#65533;:&#65533;&#65533;&#65533;s&#65533;&#65533;?QK&#65533;&#65533;L!&#65533;&#65533;&#17565;4&#65533;&]L}&#65533;~&#65533;&#65533;&#65533;m&#65533;&#65533;r'Vs&#65533;/f	6(&#65533;&#202;&#65533;&#65533;n&#65533;XqOV/q&#65533;&#65533;&#65533;r&#65533;!&#65533;&#65533;&#65533;&#65533;&#65533;\&#65533;&#65533;&#65533;o&#65533;&#1000;&#65533;xF&#65533;0&#65533;,&#65533;&#65533;&#65533;6&#65533;r5&#65533;t
&#65533;@&#65533;	&#65533;m&#65533;P&#65533;&#65533;&#65533;&#65533;&#1436;oPo&#65533;&#65533;&#65533;&#65533;&#65533;>'1}2"&#65533;B&#65533;&#846;&#65533;3.&#65533;&#65533;&#65533;&#65533;&#65533;&#65533;&#65533;{&#65533;&#65533;nW]&#65533;&#65533;8~&#65533;H&#65533;QJ&#65533;&#65533;5&#65533;tcgsvEe&#65533;F&#65533;,&#65533;P7`%&#65533;&#65533;S&#65533;l&#65533;&#53830;&#65533;*&#65533;2&#65533;&#65533;&#65533;Pr&#65533;&#65533;D&#65533;&#703614;b&#65533;&#65533;v&#65533;`&#65533;u&#65533;&#65533;&#65533;&#65533;&#65533;Iv;>vyr&#65533;Vlg&#65533;&#65533;U&#65533;iA[V&#65533;&#65533;j&#65533;	&#65533;p&#65533;r&#65533;kk&#65533;&#65533;&#65533;]#n&#65533;&#65533;sL&#65533;/5w&#65533;&#65533;k&#65533;r&#65533;u&#65533;q_wx&#65533;mK&#65533;w4&#65533;t0&#65533;&#65533;h&#65533;w&#65533;&#65533;i&#65533;lR&#65533;:_&#65533;6x)'x;t&#65533;k&#65533;s&#65533;Pj&#65533;&#65533;&#65533;	&#65533;uu.Wbr4Mvx&#65533;&#65533;&#65533;F&#65533;&#65533;&#65533;o&#65533;Ivw&#65533;x&#65533;&#65533;x&#65533;o&#65533;#&#65533;&#65533;&#65533;&#65533;!&#65533;&#65533;I)t&#65533;&#65533;&#65533;Oy&#65533;&#65533;s&#65533;w&#65533;V&#65533;n&#65533;&#65533;&#65533;#c&#65533;&#65533;&#65533;F&#65533;&#65533;/9&#65533;p&#65533;&#65533;&#65533;1z&#65533;z&#65533;/&#65533;&#65533;7&#65533;&#65533;&#65533;V&#65533;&#65533;&#65533;-,&#589;X`&#65533;&#65533;!&#65533;&#65533;zT&#65533;&#65533;&#65533;S&#65533;u&#65533;ya&#1970;&#65533;wHy&#65533;n&#65533;&#65533;&#65533;[&#65533;o{&#65533;&#65533;x&#65533;&#65533;t'&#65533;h?v&#65533;&#1653;{&#65533;=&#65533;&#65533;/n&#65533;&#65533;&#65533;&#65533;&#65533;&#65533;&#65533;&#65533;&#65533;v&#65533;&#65533;z&#65533;&#65533;v&#65533;~&#65533;H[&#65533;&#65533;7N&#65533;&#65533;}&#65533;&#65533;|&#65533;a&#65533;v&#65533;&#65533;&#663;w&#65533;ml&#65533;W&#65533;&#65533;{&#65533;&#65533;v&#65533;&#65533;pq^&#65533;&#65533;z&#65533;g&#65533;V&#65533;&#1612;k&#65533;&#65533;k&#65533;)S&#65533;&#65533;/p&#65533;n&#65533;{f&#65533;&#1823;&#65533;w{&#65533;&#65533;}%(&#65533;?&#65533;&#65533;&#65533;|&#65533;\&#65533;}2"}&#65533;&#65533;&#65533;&#65533;u~&#65533;c<&#65533;&#65533;0,h&#65533;&#132;rQ&#65533;&#65533;&#65533;C-&#198;E&#65533;H1&#65533;+3Z&#65533;&#65533;&#65533;C&#65533;]&#65533;D&#65533;&#65533;G&#65533;*&#65533;&#65533;l&#65533;&#65533;%&#792;R&#65533;&#1052;R&#65533;&&#65533;'9&#65533;&#65533;&#65533;&#65533;&#65533;'&#65533;&#65533;B&#65533;*)j&#65533;(R&#65533;o&#65533;&#401;&#65533;&#65533;T<R&#65533;R&#65533;3&#65533;*V;Z&#65533;<&#65533;&#65533;&#65533;4&#65533;&#1168;-k&#65533;&#65533;&#65533;1j&#1004;m&#65533;&#65533;H3h&#65533;&#65533;};&#65533;k&#1325;\&#65533;&#65533;m&#65533;&#65533;&#65533;&#65533;&#65533;&#389;xR&#65533;&#65533;&#65533;r&#65533;3&&#65533;&#65533;&#65533;&#65533;&#65533;h'&#65533;&#65533;&#65533;&#65533;r&#65533;&#65533;n7&#65533;&#65533;&#65533;&#65533;sH&#65533;%&#65533;&#65533;eh&#65533;%M&#65533;>-&#65533;5&#65533;&#65533;6g&#65533;j&#65533;6&#65533;&#65533;<&#65533;&#65533;&#692;/&#2045;&#65533;&#65533;/;&#65533;&#65533;&#1649;&#65533;9&#65533;-l&#65533;&#65533;&#65533;&#65533;&#65533;&#65533;l&#65533;-v&#65533;#&#65533;L&#65533;&#65533;&#65533;n&#65533;go&#65533;<d&#65533;jR&#65533;&#65533;&#65533;j&#65533;&#65533;?4&#65533;5&#65533;&#65533;&#65533;Q&#65533;&#65533;&#65533;6n&#65533;&#65533;&#65533;&#65533;[u	*H&#65533;qiYv^c&#65533;&#65533;&#65533;_&#65533;Y&#65533;&#65533;p_]&#65533;Xv&#65533;a&#65533;&#1860;&#34407;&#65533;d&#65533;U&#65533; &#65533;&#33880;_j,&#65533;"F&#65533;&#1879;F3&#65533;&#65533;&#65533;~&#65533;&#65533;&#65533;m=&#65533;&#65533;&#65533;AX &#65533;"&#65533; &#65533;&#1049;&#65533;&#65533;&#65533;&#65533;1&!\k)y!&#65533;}m&#65533;d&#65533;6&#65533;&#1545;*&#65533;X&#65533;r"&#65533;&#65533;&#65533;&#65533;&#65533;&#65533;&#65533;&#22795;i&#423;_&#65533;2&#65533;xX~9&#65533;&#65533;#&#65533;>y&#65533;?&#65533;&#65533;&#65533;}*q$&#65533;Ny&#65533;K2y(y&#65533;9'&#65533;U.hh&#65533;^H&#65533;h&#65533;eFz)&#65533;&#65533;&#65533;&#65533;&#65533;j&#65533;&#65533;8&#65533;#&#65533;o&#65533;&#65533;&#65533;r&#65533;Y'&#65533;&#65533;
&#65533;g&#65533;&#65533;&#65533;&#65533;oK&#65533;IV&#65533;&#65533;&#65533;%&#65533;&#65533;&#65533;f&#65533;~U&#65533;h&#65533;&#65533;&#65533;(^&#65533;&#65533;m&#65533;&#65533;&#774;&#65533;)&#65533;&#65533;&#65533;&#65533;A&#65533;&#65533;&#65533;&#65533;D&#65533;&#65533;
&#65533;&#65533;&#65533;&#65533;&#65533;&#65533;&#65533;&#65533;*+&#65533;~%&#65533;&#65533;R6&#65533;&#65533;&#65533;&#65533;`&#65533;&#65533;r6&#1648;`+&#65533;&#65533;>ki~&#65533;&#65533;&#65533;&#65533;&#65533;&#65533;v&#65533;$&#65533;&#65533;*&#65533;E&#65533;&#65533;&#1517;&#65533;&#65533;*&#65533;&#65533;;1R&#65533;B&#65533;&#65533;&#65533;&#65533;xkz&#65533;&#65533;&#65533;&#65533;f<0&#65533;9[&#65533;&#65533;[&#65533;&#65533;&#65533;&#65533;&#65533;2&#65533;&#65533;e&#65533;&#65533;&#65533;k&#65533;&#1840;&#65533;C&#65533;&#65533;&#65533;&#65533;n&#65533;oj&#65533;&#65533;&#65533;U&#65533;&#65533;&#65533;&#65533;\&#407;&#65533;[&#65533;(&#65533;&#65533;l&#65533;-&#65533;&#65533;A&#65533;&#1612;&#65533;&#65533;'o&#885;&#65533;;&#65533;&#1843;&#65533;e&#65533;i\&#65533;&#1258;&#65533;(&#65533;&#65533;&#65533;FYI&#65533;&#65533;&#65533;&#65533;&#65533;V&#65533;t&#65533;O&#65533;d&#65533;Q}&#65533;&#65533;Wc-P&#65533;&#65533;&s&#65533;v&#65533;b&#65533;m6&#65533;C&#65533;s&#65533;k[N&#65533;&#569;&#65533;y&#65533;r&#65533;
-&#1249;&#65533;&#65533;&#65533;&#65533;|K&#65533;B&#65533;.&#65533;&#65533;&#65533;^&#65533;D&#65533;um8&#909;;&#65533;&#65533;&#65533;I&#65533;;&#65371;&#65533;&#65533;&#65533;&#65533;1|&#65533;&#65533;&#65533;9qIw&#65533;&#65533;N&#65533;&#65533;Q&#65533;}W&#1969;&#65533;v&#65533;&#65533;i&#65533;j&#65533;^&#1456;&#65533;&#65533;&#65533;P&#65533;&#65533;&#65533;&#54163;&#1883;&#65195;&#65533;>&#65533;&#65533;&#65533;&#65533;1&#65533;_&#65533;&#65533;|^&#65533;&#65533;&#65533;&#65533;&#679;O&#65533;&#65533;&#52391;y&#65533;&#65533;&#65533;7&zm{&#65533;Z&#65533;D&#197;&#65533;y/{mR&#65533;oV;m&#65533;O\&#65533;C&#65533;0&#1559;&#65533;&#65533;)&#65533;r&#65533;k&#65533;&#65533;(&#65533;&#65533;&#65533;msG&#65533;&#65533;:&#65533;&#65533;&#65533;z&#65533;&#65533;&#65533;&#65533;V(:&#65533;&#65533;ou&#1867; &#65533;d&#65533;&&#333;&#65533;|t&#65533;&#853;&#65533;j&#65533;}2&#65533;I&#65533;&#65533;A&#65533;0&#65533;&#65533; &#65533;w&#65533;&#65533;AO&#65533;&#65533;3&#65533;7C&#65533;pk	&#65533;H&#65533;,&#65533;@&#65533;-&#65533;q&#65533;&#300864;D&#1096;G&#1740;'&#503;&#65533;&#1033;&#65533;&#65533;)&#65533;Y&#65533;X&#65533;&#65533;:&#65533;|&#65533;Z&#65533;&#65533;&#65533;&#1780;Cn%&#65533;&#65533;?&#65533;&#65533;&#65533;'"&#65533;1rG4&#65533;&#65533;&#169;&#65533;dt{&#65533;&w2=&#65533;&#65533;&#65533;&#65533;&#65533;&#65533;&#65533;U&#65533;q\,`&#65533;
&#65533;@&#65533;'&#65533;a&#65533;&#65533;)yF&#65533;E&#65533;&#65533;m,&#65533;e+L&#65533;&#1102;w&#65533;c&#65533;&#65533; &#65533;&#65533;&#65533;&#62756;&#65533;&#65533;X&#65533;&#65533;H&#594;p&#65533;&#65533;Im&#65533;&#65533;{:&#65533;&#65533;#!&#65533;KJ&#65533;&#65533;;&#65533;&#65533;8&#65533;+b&#65533;&#65533;&#65533;&&#65533;C&#65533;&#65533;&#65533;>R&#65533;&#65533;&#65533;yDe&#65533;&#65533;iR&#65533;&#65533;&#65533;L5#D&#1415;&#65533;8&#65533;e8&#65533;9Nt&#65533;&#65533;&#65533;q&#65533;:&#65533;&#65533;&#905;Z&#65533;nv%2&#65533;&#65533;&#65533;&#65533;&#65533;C&#65533;h&#65533;&#65533;&#65533;}&#65533;&#65533;&#65533;Xl&#65533;4E&#65533;@Z&#65533;&#577;3&#65533;&#65533;&#1028;*t&#65533;&#36137;&#65533;&#65533;&#65533;e&#65533;]<&#65533;U&#65533;Nt&#1121;&#65533;&#65533;i&#65533;&#786;w&#65533;&#65533;&#65533;\:S&#65533;#-)I&#65533;&#65533;&#65533;Pa&#65533;&#65533;Tt&#65533;Aa&#65533;&#65533;&#257;3&#65533;jNo*&#65533;%&#65533;&#65533;&#65533;&#65533;,&#65533;YrET&#65533;&#65533;A&#65533;[+\&#65533;&#1123;Z&#65533;&#65533;&#65533;l&#65533;S&#65533;&#65533;:&#65533;&#65533;&#65533;&#1819;&#65533;hdT&#65533;&#65533;j/&#65533;]&#65533;*/&#65533;&#65533;&#1073;&#65533;owfM&#65533;c&#65533;&#1268;&#65533;&#65533;&#65533;Fs&#65533;:&#15022;e&#65533;&#65533;&#65533;RK&#65533;U&#65533;&#65533;&#65533;`&#65533;D&#65533;T&#65533;Pj&#65533;2&#65533;&#65533;&#65533;jL_&#65533;&#65533;&6V&#65533;a&#65533;d&#65533;[&#65533;!&#65533;&#65533;&#65533;&#65533;d0&#65533;&#65533;5&#65533;&#65533;&#65533;&#65533;B}uv&#65533;t-m&#65533;N&#65533;3&#65533;&#65533;&#65533;&#65533;-&#65533;j*P&#65533;&#1438;&#65533;&#65533;&#65533;]i[[&#65533;&#65533;&#65533;&#65533;&#65533;&#65533;-Y&#715;&#65533;L&#65533;&#65533;&#65533;|/v0
&#1917;&#65533;&#65533;&#65533;&#65533;m&#65533;|	VM&#65533;&#65533;)-c6KSK&#65533;&#65533;)&#65533;c&#65533;-Mk&#65533;&#1776;&#65533;W&#65533;&#65533;t&#65533;&#65533;&#65533;&#65533;&7&#65533;&#65533;,h&#65533;&#733;mAUx&#65533;&#65533;^k&#65533;&#65533;&#65533;&#65533;=&#65533;c&#65533;}
jK2&#65533;&#65533;&#65533;&#65533;Lp/[&#65533;&#65533;&#1377;E&#65533;qb&#561;&#1202;&#65533;>&#917;&#65533;[_&#65533;p&#65533;%B&#65533;&#65533;&#65533;&#65533;_&#1230;&#65533;..&#65533;&#65533;&#65533;%e&#65533;2&#65533;.F0&#65533;&#983;&#65533;"&#65533;x"4&"&#65533;&#65533; F&#65533;E-&#65533;&#65533;0&#65533;&#65533;&#65533;Ry&#65533;X6&#65533;3&#65533;&#65533;&#65533;&#65533;&#65533;&#65533;Kph&#65533;Y&#65533;)&#65533;&#65533;&#65533;-^&#65533;e&#65533;&#65533;&#65533;6&#1590;C&#65533;r&#65533;&#65533;\&#65533;&#65533;&#65533;&#65533;jZE&#65533;&#65533;&#65533;F0&#65533;s&#65533;3
&#65533;&#65533;&#65533;&#65533;&#65533;&#65533;!&#65533;&#65533;im&#65533;&#65533;&#65533;)&#65533;&#65533;k-&#1967;&#1121;&#65533;-g&#65533;+YE&#65533;&#65533;&#65533;&#65533;t&#65533;s&#65533;T&#65533;&#65533;&#65533;n>&#1573;7&#65533;iJ_s&#65533;&#65533;&#65533;H&#65533;[j(&#65533;Q&#65533;&#65533;e&#65533;Lw9h&#1914;&#65533;&#712;.'&#65533;&#65533;&#65533;N-&#65533;z&#65533;c@6&#65533;&#65533;&#65533;&#65533;5C&#65533;&#65533;&#65533;1+&#65533;,&#65533;I&#1210;w.vKg&#65533;eS&#65533;F&#65533;Fu	&#65533;&#65533;iS&#65533;&#65533;&#1470;6&#65533;&#65533;&#65533;mNs{&#65533;@&#65533;&#65533;&#65533;&#65533;p_xq&#65533;&#65533;&&#65533;-l&#65533;hb&#65533;&#65533;_&#65533;&#65533;vBof&#65533;&#65533;&#1649;&#65533;&#65533;&#65533;&#65533;&#65533;&#65533;&#65533;&#65533;(&#65533;x&#65533;O&#65533;m\.&#156;p{&#65533;j&#65533;Ld&#65533;w&#65533;&#65533;)>&#65533;rg&#65533;E&#65533;&#65533;8&#65533;&#65533;&#65533;gz#&#65533;&#995;]5bG&#65533;&#1957;&#65533;&#65533;&#65533;*G&#65533;o&#65533;&#65533;;&#65533;&#65533;yi~kPeg&#65533;d&#65533;&#65533;%&#65533;N7&#65533;&#65533;&#65533;>G&#991;`zGK&#65533;&#65533;&#65533;*R&#65533;&#65533;&#65533;w&#65533;c&#65533;&#65533;~7=)O&#65533;&#65533;&#65533;&#65533;&#65533;m&#65533;&#65533;s&#65533;A&#65533;9&#65533;O&#65533;E&#65533;&#65533;&#65533;G%&#65533;{]vX&#65533;]u!&#65533;3&#65533;&#65533;>&#65533;e&#65533;=&#65533;"&#65533;;&#65533;y'&#65533;&#65533;&#65533;&#65533;&#65533;&#65533;&#65533;&#65533;&#65533;j\d'~&#65533;_&#65533;&#65533;&#65533;&#65533;uo&#1161;_Lt&#65533;p&#65533;Q&#65533;&#65533;`&#65533;&#65533;+o&#65533;&#65533;c>&#65533;&#65533;<&#65533;&#65533;&#65533;&#65533;?&#65533;&#65533;V&#64826;7mxo&#65533;&#65533;&#65533;^_&#65533;&#65533;&#206;&#65533;&#65533;5&#65533;&#1578;&#65533;&#65533;&#65533;]&#65533;m&#65533;&#1706;&#65533;|&#65533;|&#9471;&#65533;&#65533;&#65533;&#65533;&#49101;_&#65533;&#65533;]&#65533;F_&#65533;&#65533; &#65533;&#65533;&#65533;?&#65533;O&#65533;g&#65533;?&#65533;&#65533;l&#65533;&#65533;&.&#65533;&#65533;&#65533;&#65533;&#65533;}&#65533;&#65533;&#65533;&#65533;&#65533;&#65533;1]&#1941;N&#65533;|&#65533;&#65533;i&#65533;&#65533;w&#65533;&#65533;A&#2020;&#6129;&#1887;&#65533;Y&#65533;a&#65533;&#65533;&#65533;&#59296;H&#65533;&#65533;%&#65533;6 &#65533;&#65533;&#65533;&#65533;&#65533;&#65533;u1&#65533;l&#65533;_&#65533;&#65533;W&#65533;eX&#65533;&#65533;r`z &#59992;&#65533;&#65533; a &#65533;&#65533;&#65533;&#65533; &#1897;&#65533;&#65533;	&#65533;&#65533;&#65533;&#65533;&#65533;-&#65533;N!`&#1884;\aV!)&#65533;&#65533;i`&#65533;&#65533;&#65533;w&#65533;&#65533;&#65533;&#65533;&#65533;LL&#65533;`&#65533;&#65533;&#65533;L&#65533;&#65533;:&#65533;&#65533;&#65533;&#65533;`&#65533;P&#65533;&#65533;&#596;&#65533;F&#65533;`&#65533;&#65533;S&#65533;ya&#65533;&#65533;+&#65533;P&#65533;a&#65533;6y\-&#65533;^"a&#65533;&#65533;&#65533;
$$&#65533;$>a%Z&#65533;j&#65533;(&#1111;xX&#65533;&#65533;&#65533;_&#65533;ar[ &&#65533;C|&#65533;&#65533;&#65533;&#65533;Rb&#65533;&#65533;&#65533;-"#&#65533;I#E&#65533;&#65533;%&#65533;.&#65533;"&#65533;&#65533;&#65533;&#1465;&#65533;&#695;&#65533;&#65533;na&#65533;q&#65533;&#65533;&#65533;X2&#65533;&#477;!&#65533;L&#65533;3N`&#65533;&#65533;&#65533;,&#65533;&#65533;-/b"7R&#65533;.&#673;/&#65533;g&#65533;&#65533;G&#65533;#B&#2023;&#65533;T*&#65533;&#65533;&#65533;iO
w&#65533;&#65533;G&#65533;&#65533;A)&#65533;&#65533;^#6fc&#65533;m&#65533;?&#65533;#&#65533;	A8&#65533;\1&#1173;*&#65533;9*&#65533;&#65533;&#65533;1&#65533;3&#65533;&#65533;&#65533;&#65533; Zv&#65533;&#65533;&#65533;&#65533;Z&#569;&#65533;A&#65533;&#65533;5"?&#65533;@v#Iz&#65533;&#65533;&#65533;

$_5$C&#65533;&#65533;&#65533;D>b&#65533;&#1940;&#65533;2F&#65533;]&#350;D&#65533;c&#65533;&#65533;Nj&#65533;&#65533;#&#1625;&#65533;i&#65533;a&#65533;e&#65533;>&#65533;d&#65533;	&#65533;$&#65533;&#65533;S&#65533;&#65533;&#65533;&#65533;^%&#65533;&#65533;Im&#65533;J&#65533;&#65533;&#65533;&#65533;.dKRe;&#65533;c&#65533;d&#409;&#65533;&#65533;&#65533;&#65533;`&#65533;K&#65533;&#65533;x%&#65533;6&#65533;T&#65533;&#65533;#&#65533;%&#65533;$&#65533;	Vb&#65533;V&#676;(>&#65533;W~&#65533;&#65533;M$&#65533;&#65533;'&#65533;G&#65533;5&#65533;%H6aS&#65533;%\6&&#65533;&#65533;zD&#65533;s1&#65533;ja!&#65533;id^&#65533;&#65533;^2YMR&#65533;_6Y!^&#65533;&#65533;*&#65533;J&#65533;#"&#65533;&#65533;&#65533;&#65533;S:&#65533;I&#65533;T&#65533;&#65533;&#65533;Sej&#65533;a=_fj&#65533;f&#65533;T)jX&#65533;&#65533;&#65533;N&#65533;&#65533;&#65533;M&#65533;&#65533;&#65533;&#1548;&#65533;G&#65533;&	k.&#65533;%&#65533;Z&#65533;I`&#65533;&#65533;&#1126;V&#65533;&#65533;&#65533;fnF&#1403;eMo&#65533;]g&#65533;Y&#65533;!bxei~ y'&#65533;&#65533;&#65533;9]&#65533;1&#65533;{:&#65533;j&#65533;&#65533;b&#65533;WraA~&#65533;&#65533;&#65533;K&#65533;&#65533;x>&#65533;f&#932;(&#65533;&#65533;o&#65533;N~g#	&#65533;p&#65533;&#65533;iZ'z&#65533;a&#65533;&#65533;gk&#65533;eA]&#65533;b}F&&#65533;&#65533;~u^'.&#65533;gv&#65533;&#1728;`&#65533;&#65533;AZ&#65533;L&#65533;I&#65533;i&#65533;x6&#65533;&#65533;&#65533;&#65533;oA&#65533;N&#65533;r&#65533;&#65533;&#928;&#65533;&#65533;&#65533;L&#65533;Lv&#65533;&#65533;z'&#65533;v%g)&#65533;&#65533;&#65533;&#65533;&#65533;`&#65533;J&#65533;&#65533;&#65533;&#65533;h|F&#65533;r>i|VhT&#65533;&#65533;d&#65533;&#65533;(u&#65533;&&#65533;)m&#65533;v6&#65533;&#65533;&#65533;8&#157;a&#65533;^&#65533;"%[&#65533;&#65533;j&#680;&#65533;&#65533;&#65533;N&#65533;&#65533;&#65533;&#65533;F&#65533;f)&#65533;ri&#65533;&#65533;hl&#37970;i&#65533;r&#65533;&#65533;&#65533;eq&#65533;&#609;&#65533;i&#65533;&#65533;g&#65533;=)\J&#65533;&#65533;&#1705;&#65533;&#65533;&#65533;)BU&#65533;y&#65533;&#65533;Y*L&#65533;&#65533;&#65533;yFw~*0"i&#65533;E|bK&#65533;&#65533;&#65533;&#65533;&#65533;>(&#65533;Bj&#65533;&#873;&#65533;N*&#65533;&#65533;]&#65533;&#65533;&#65533;&#65533;:&#19425;&#65533;&#65533;&#65533;hXr&#65533;&#65533;&#65533;
cq&#65533;&#30874;`&#65533;.`&#65533;A&#65533;>&&#65533;.%&#65533;&#65533;i&#65533;)&#65533;&#65533;&#65533;&#65533;&#65533;Guj&#65533;x)&#65533;&#65533;&#65533;&#65533;&#65533;&#65533;&#65533;&#65533;&#65533;&#65533;f&#65533;&#65533;&#65533;*&#65533;&f&#65533;F)&#65533;f&#65533;&#65533;&#65533;j&#65533;&#65533;c]V&#65533;&#65533;&#65533;&#65533;2x&#65533;i&#65533;&#65533;g&#65533;&#28322;i&#65533;&&#65533;G&#65533;+&#65533;&#871;&#65533;J&#65533;j&#65533;&#65533;&#65533;&#65533;rT&#65533;&#65533;&#65533;&#65533;Z&&#65533;~&#65533;&#65533;n
k&#65533;9&#65533;&#65533;)V&#65533;&#65533;&#65533;6kz>k&#65533;&#65533;#&#65533;&#65533;&#65533;&#65533;&#65533;+&#65533;&#65533;&#65533;G0+G&#65533;k&#65533;&#65533;(&#65533;&#65533;'9nX&#65533;&#65533;J V&#65533;&#65533;&#65533;&#65533;&#25758;lB&#65533;+&#65533;(&#65533;&#254;f&#65533;F&#65533;&#65533;&#65533;&#65533;Jl&#65533;&#65533;&#65533;&#65533;^-&#65533;&#65533;&#286;&#65533;&#65533;&#930;Z&#65533;~
&#1026;&#65533;&#65533;&#65533;!,Q"-&#65533;&lP0&#65533;#&#65533;&#65533;J&#65533;&#65533;J&#65533;0&#65533;]&#65533;,&#65533;B&#65533;&#65533;kVz&#65533;&#65533;&#65533;&#65533;&#65533;&#65533;'&#65533;Z&#65533;1+&#1698;l&#65533;&#65533;&#65533;&#65533;&#173;R&#65533;l&#853;&#65533;&#65533;&#65533;-n&#65533;m&#65533;&#65533;.kd&#65533;*&#65533;&#65533;f&#65533;&#65533;&#65533;e&#65533;Zd&#65533;&#65533;d&#65533;&#65533;&#65533;>.&#65533;&#65533;&#65533;6n?&#65533;&#65533;&#65533;&#65533;1&#65533;K&#1542;&#65533;^.&#65533;&#65533;-&#65533;n,&#65533;&#65533;&#65533;&#65533;&#65533;d&#65533;&#65533;&#65533;<&#65533;4&kL&#65533;&#65533;&#65533;*-&#65533;&#65533;&#65533;&#65533;&#65533;>/&#65533;&#65533;&#65533;&#65533;&#65533;-&#65533;&#65533;&#65533;&#65533;Z&#65533;&#65533;N.KT&#65533;&#65533;j-irn&#65533;&#65533;&#65533;i&#65533;n&#65533;mO&#65533;&#65533;&#1049;j&#65533;`&#65533;k&#65533;n&#65533;>m&#65533;:o&#65533;&#65533;&#65533;&#65533;2&#65533;&#65533;N&#65533;E\&#65533; j&#65533;&#65533;&#65533;V&#65533;~/&#65533;jl&#1292;-&#65533;jW&#65533;&#65533;&#65533;k&#65533;e&#65533;&#65533;&#65533;&#175;&#65533;&#65533;`&#65533;.$&#65533;&#65533;&#65533;f&#150694;&#879;_&#65533;&#65533;j&#65533;}n(&#65533;QO&#65533;.v~]&#65533;&#65533;d&#65533;c&#65533;&#65533;/&#65533;ZS&#65533;&#65533;&#65533;"&#65533;&#65533;&&#65533;P"&#65533;&#65533;&#65533;&#65533;~&#65533;.&#65533;&#65533;h&#65533;&#65533;&#679;EL&#65533;&#65533;&#65533;&#65533;&#65533;&#65533;[,P0&#65533;	&#65533;&#65533;r&#65533;&#65533;re&#65533;&#65533;&#65533;&#65533;rO+&#65533;&#65533;&#65533;y&#65533;&#65533;&#65533;'&#65533;&#65533;&#65533;&#65533;9i&#65533;0c&#65533;'&#65533;?&#65533;&#65533;S&#65533;1&#65533;&#65533;&#65533;&#65533;&#65533;oRD1&#65533;d,&#65533;&#65533;,&#65533;&#65533;'@&#65533;&#65533;P&#65533;&#65533;&#47721;)&#65533;n9&#65533;&#65533;+/WpA&#65533;&#65533;sp&#65533;&#65533;O&#65533;3q&#65533;&#65533;D&#65533;r(C&#65533;&#65533;&#65533;&#65533;&#65533;&#65533;N&#65533;a&#65533; &#65533;%&#65533;"&#65533;o#;&#65533;#&#65533;.G&#65533;&#65533;&#65533;G"&#65533;&#65533;&#65533;&#65533;&#65533;&#1522;&#65533;.1&#850;pm,&#65533;&#65533;&#65533;m&#65533;&#65533;&#65533;&#65533;qa&#65533;&#65533;&#65533;lF&#65533;*&#65533;&#65533;&#65533;&#65533;&#65533;&#65533;Q&#908;,&#65533;2-&#65533;-&#65533;&#65533;&#65533;/&#65533;&#65533; &#65533;8&#65533;&#65533;&#65533;&#65533;&#65533;&#65533;&#65533;g&#65533;|&#65533;&#65533;j*3&#65533;&#65533;&#65533;&#65533;&#65533;M'&#65533;a=j&#65533;0&#65533;&#1034;.&#65533;&#65533;"47&#2018;&#65533;^0%?&#65533;&'t.[0B&#704;&#65533;@&#65533;z0&&#65533;&#65533;7&#65533;1_t&#65533;&#65533;	&#65533;Ji&#65533;&#65533;%E&#396;<2&#65533;*VS&#65533;&#65533;&#65533;>K&#65533;5&#65533;&#65533;;o&#65533;?&#65533;@w3:&#65533;B&#65533;t%&#65533;p&#1792;N&#65533;
&#65533;
&#65533;&#65533;NG4&#751;&#65533;&#65533;&#65533;&#65533;n&#65533;n0&#65533;&#65533;i&#65533;b&#65533;3?3=&#65533;&#65533;&#65533;&#65533;4&#65533;&#65533;tL&#65533;&#65533;L&#1268;Q&#65533;.&#65533;&#65533;&#65533;@O&#65533;@p&#65533;&#65533;4P&#65533;&#65533;D3&#65533;W&#65533;&#65533;&#65533;&#65533;&#11372;&#65533;3HCuvr&#65533;&#65533;&#65533;&#65533;q%&#65533;&#65533;&#65533;&#65533;56_5s&#65533;A4b&#65533;s&#65533;&#65533;&#65533;<6d&#65533;&#65533;&#65533;&#65533;@&#65533;P{&#65533;Q&#65533;4r.&#65533;F&#65533;&#65533;D(N&#65533;&#65533;&#65533;&#65533;G&#65533;&#65533;&#65533;&#65533;&#65533;h_&#65533;%`&#65533;&#65533;&#65533;&#65533;Kk&#65533;VO&#65533;a&#65533;&#65533;bCoW&#65533;546Z_&#65533;o&#65533;PW6ncvf+t&#276;&#65533;&#65533;"&#320;x&#65533;&#65533;lh&#65533;&#1614;v&#65533;&#65533;o&#65533;3a's&#65533;&#65533;M&#310;l&#65533;6m&#1526;&#65533;&#65533;&#65533;&#65533;tP&#65533;t&#65533;&#65533;cCvo&#65533;vO&#65533;4Pwf&#65533;Tr&#65533;&#65533;J5tw&#65533;}&#65533;&#65533;V%*&#65533;}P`&#65533;3&#65533;&#65533;u&#65533;]w&#65533;wq&#65533;&#65533;&#65533;&#65533;&#65533;&#65533;&#65533;	&#65533;4Y?xZ&#65533;&#65533;z&#65533;&#65533;d{@&#65533;@X&#65533;'&#65533;Q'%}&#65533;D&#65533;&#65533;X&#65533;k4&#65533;&#65533;&#65533;&#65533;&#65533;&#65533;y&#65533;&#65533;&#65533;&#65533;-&#65533;&#65533;&#65533;q&#65533;zwb&#65533;7XW&#65533;&#65533;&#65533;d&#65533;y&#65533;o&#65533;&#65533;;&#65533;&#65533;&#65533;&#65533;&#65533;cxZw&#65533;[v&#65533;&#65533;lo`us&#65533;7&#65533;xtkS=Gwv&#65533;&#65533;&#65533;&#65533;8&#65533;+&#65533;a&#2038;&#65533;&#65533;&#65533;&#65533;S&#65533;
&#65533;&#65533;&#65533;y&#65533;#9&#65533;'&#65533;&#65533;kpWvP&#65533;1&#65533;'4&#65533;A&#65533;r&#65533;8(x
;&#65533;km$&#65533;&#65533;&#65533;G&#65533;&#65533;&#65533;&#65533;&#65533;&#65533;jy>#&#65533;v&#65533;&#65533;&#65533;&#65533;L$#x&#65533;u88&#65533;&#65533;&#65533;&#65533;?@&#65533;oz&#65533;9&#65533;&#65533;&#65533;&#65533;ZSt&#65533;&#65533;&#65533;&#65533;&#65533;sFg&#15956;&#1783;@-(&#65533;m&#65533;^&#65533;&#65533;&#65533;&#65533;(&#65533;+:K&#65533;6Lz&#65533;&#65533;&#65533;f;&#65533;[&#15920;79&#65533;Kl&#65533;&#65533;&#65533;gz&#65533;sz&#65533;O&#65533;&#65533;7{&#65533;&#65533;&#65533;&#65533;&#65533;&#65533;;y&#65533;&#1460;&#65533;&#65533;:&#65533;E&#65533;&#65533;m&#65533;&#65533;&#65533;Oy3&#65533;.&#65533;&#65533;g3Q7J&#65533;&#65533;:&#156;&#65533;&#65533;&#65533;&#65533;&#65533;&#65533;z&#65533;&#65533;&#65533;&#65533;&#65533;&#65533;l&#65533;#{&#65533;&#65533;9&#65533;?&#65533;&#65533;G&#65533;k&#65533;&#65533;|	&#65533;@&#65533;&#65533;&#65533;<&#65533;&#65533;&#65533;M&#65533;&#65533;n&#65533;:g&#65533;&#65533;j&#65533;X5V&#65533;T&#65533;v&#65533;;M&#65533;&#65533;q&#65533;M&#65533;&#65533;;&#65533;7&#65533;&#65533;&#65533;&#65533;&#65533;&#65533;;&#65533;{:&#65533;&#65533;&#65533;C&#65533;+y[6&#65533;|&#65533;C&#1463;7|&#65533;&#65533;1v&#65533;&#65533;&#65533;>p&#65533;&#65533;&#65533;&#65533;&#65533;r&#65533;f<&#65533;1k&#65533;&#65533;0&#65533;w&#65533;u/2k&#65533;&#65533;;&#65533;/q&#65533;&#65533;n&#65533;&#65533;&#65533;&#65533;&#65533;&#65533;&#65533;&#65533;&#65533;G;&#65533;w}&#65533;&#65533;&#65533;O&#65533;w&#65533;+<%1&#65533;r	V&#65533;&#65533;&#65533;&#65533;X&#65533;&#65533;&#65533;J&#65533;r&#65533;nWQ&#65533;n&#65533;&#65533;&#65533;v\&#65533;K&#65533;&#65533;w&#65533;&#65533;?=&#599;:b&#65533;&#65533;&#65533;k:&#65533;w&#65533;oo=&#65533;s&#65533;&#65533;&#65533;d&#65533;uZ&#65533;&#65533;&#719;}&#65533;Q&#36503;&#65533;&#65533;&#65533;&#65533;&#65533;&#65533;&#65533;&#55283;{x&#65533;d&#65533;;&#65533;^g&#65533;v&#65533;&#65533;&#65533;&#65533;gp&#65533;O&#65533;&#65533;&#65533;tO&#65533;|&#65533;'&#65533;&#65533;o&#65533;&#65533;&#65533;v&#65533;C4&#851;=&#65533;q&#65533;&#231;&#65533;9&#65533;x&#65533;n<&#65533;~&#65533;&#65533;&#65533;&#65533;&#65533;n&#65533;&#65533;:?&#65533;&#65533;&#1187;>w&#65533;~&#65533;k{&#65533;_7x&#65533;[&#65533;&#65533;&#65533;~&#65533;&#65533;>d=&#65533;&#65533;&#65533;@&#65533;&#65533;&#65533;}&#65533;kK1&#65533;T&#65533;&#65533;"&#65533;j&#65533;&#65533;}T;/i&#65533;&#65533;z&#65533;N?W&#65533; 4&#65533;!&#65533;&#65533;;6t&#65533;&#65533;a&#259;&#65533;A&#65533;CF8&&#65533;&#65533;&#65533;#;&#65533;4&#65533;1&#65533;&#596;(K&#65533;DA&#65533;F&#65533;)`>,r&#65533;&#65533;9q"Q&#65533;I&#65533;'Q&#65533;R&#65533;r&#65533;&#65533;K&#65533;6u&#65533;jT&#65533;Z&#65533;M&#65533;&#65533;k&#1451;\&#65533;v&#65533;&#65533;&#65533;&#65533;*&#65533;aU&#65533;n&#65533;b&#65533;+&#65533;k&#65533;&#65533;M&#65533;&#65533;j&#65533;-W&#730;}jo^&#65533;z&#65533;&#65533;&#65533;&#65533;&#65533;&#65533;&#1983;E	5|&#65533;	&#65533;&#267;7N&#65533;&#65533;Hd&#595;)&#65533;Lq&#65533;&#65533;a	.&#65533;&#65533;&#65533;&#65533;D&#1049;&#1976;&#65533;q#&#65533;&#65533;*W&#65533;<&#65533;6k&#1516;9&#65533;&#65533;&#65533;A&#65533;&#65533;&#65533;&#65533;&#65533;9&#65533;wO&#65533;&#65533;&#65533;&#65533;&#65533;m&#1784;nkM&#65533;m&#1521;d&#65533;7&#65533;&#65533;&#65533;v&#65533;&#65533;&#65533;&#65533;k]&#65533;`&#65533;&#65533;&#982;77&#65533;&#65533;&#65533;&#65533;;v&#65533;&#65533;&#65533;&#65533;&#65533;&#65533;&#65533;&#65533;&#65533;&#65533;&#65533;&#65533;&#865;9&#65533;&#65533;?3&#65533;Z&#65533;&#65533;&#65533;&#65533;&#65533;&#65533;PB&#65533;&#65533;c{&#1061;*&#65533;M7 
?}&#65533;)&#65533;&#65533;P/&#65533;D&#65533;J&#65533;&#65533;L<1&#65533;&#65533;F&#65533;J&#65533;KDq&#65533;&#65533;&#1307;D&#65533;&#65533;&#65533;q&#65533;&#65533;&#65533;z&#65533;&#65533;&#65533;&#65533;|$&#65533;&#65533;&#65533;#&#65533;?&#65533;&#65533;&#586;d@&#65533;&#65533;Z[)A&#65533;RJ;Jm&#65533;&#65533;Z&#65533;a7!&#65533;&#65533;&#65533;k,&#952;&#65533;sn&#65533;]|KE&#65533;q&#65533;2&#65533;\SM&#65533;&#65533;
&#65533;1&#65533;&#65533;&#65533;&#427;&#65533;&#65533;P{&#65533;&#65533;&#65533;&#65533;&#65533;<&#65533;K"&#65533;L&#1215;F&#65533;&#65533;&#65533;2&#65533;J&#65533;&#65533;&#65533;J&#65533;(&#65533;&#65533;&#65533;&#65533;&#65533;PE&#65533;&#65533;&#65533;3D3eT&#65533;N:&#65533;d&#65533;&#65533;6&#65533;&#65533;3;W_&#65533;nUT&#65533;&#65533;&#65533;3}&#65533;&#65533;@T&#65533;BET&#65533;Gm?Fjv&#65533;&#65533;&#65533;RLg&#65533;&#65533;&#65533;;&#65533;&#65533;J&#65533;r&#65533;aH&#65533;J&#65533;C=O&#65533;SUV[&#65533;FYSLnN1&#65533;e7]&#65533;&#65533;6Ot&#65533;l_&#65533;
&#65533;X&#65533;&#65533;&#65533;&#65533;D&#65533;]&#65533;Zgm@&#1310;&#65533;&#65533;ZlIzRnU&#65533; 7&#65533;U8Sw=W&#65533;t&#1509;&#65533;;&#65533;&#65533;&#65533;&#65533;&#65533;y&#1658;&#65533;F&#65533;&#65533;&#65533;&#65533;(&#65533;&#65533;&#65533;W&#65533;N&#65533;_A&#65533;
&#1585;&#65533;5D&#65533;&#65533;dE&#65533;.&#4618;&#884;$&#65533;&#65533;a&#65533;&#65533;&#65533;&#65533;&#1673;a&#65533;8&#65533;&#65533;=(&#65533;B&#65533;(&#1673;&#1820;Ay_G^&#65533;e&#65533;&#65533;{&#65533;-&#65533;I&#1962;&#65533;\&#65533;&#947;,&#65533;&#65533;&#65533;ma&#65533;&#65533;g#
Z&#65533;&#65533;ZX&#65533;&#65533;\&#65533;&#6575;&#65533;:&#1767;&#65533;&#65533;&#65533;&#65533;n/82&#65533;8&#59056;&#65533;&#65533;g&#65533;O\Ss8&#65533;UYm&#65533;&#65533;{L<&#65533;&#65533;&#65533;k&#65533;&#65533;&#65533;y&#65533;z&#65533;&#65533;&#65533;n&#65533;	&#859;&#65427;<Za&#65533;bZ&#65533;p&#65533;}O&#1026;&#65533;-&#65533;&#65533;&#65533;&#65533;&#65533;&#48017;&#65533;*&#65533;&#65533;q&#65533;7;&#65533;<&#65533;&#65533;&#65533;&#65533;&#65533;&#65533;&#65533;&#65533;1&#988;&#65533;c&#65533;}&#65533;&#65533;&#65533;?&#65533;&#65533;p&#65533;I&#65533;$&#65533;&#65533;&#65533;&#65533;&#65533;&#65533;Y">"&#65533;&#65533;&#65533;&#65533;&#65533;&#65533;&#65533;\&#65533;&#55135;~s&#65533;&#65533;&#669;&#65533;&#65533;&#65533;UOt-&#65533;_&#65533;&#65533;W&&#65533;q&#65533;/v&#65533;&#65533;&#65533;w&#65533;&#65533;&#65533;&#65533;`&#65533;s&#65533;fp&#65533;&#65533;&#65533;&#65533;@i&#65533;&#65533;&#1986;&#65533;G&#169;MLx&#65533;&#65533;`&#65533;D&#65533;xOL&#65533;&#65533;K&#65533;T&#65533;Y&#65533;&#65533;&#65533;8&#65533;&#65533;x&#65533;9&#65533;]&#65533;&#65533;&#65533;&#65533;C&#65533;(&#65533;&#65533;&#65533;&#65533; &#65533;l&#65533;B:q&#65533;a	3&#65533;&#65533;U&#65533;[J&#65533;G&#65533;&#539;#%&#65533;1&#65533;X&#65533;&#65533;&#65533;&#65533;&#65533;l&#65533;J&#65533;\|&#65533;&#65533;&#65533;)&#65533;2&#65533;&#65533;h*;&&#65533;&#65533;K&#65533;&#65533;&#65533;2&#65533;&#65533;o7Nl&#65533;&#65533;H&#65533;*FM[&#65533;&#65533;&#65533;eC&#65533;&#65533;&#65533;	&#65533;&#65533;&#65533;&#65533;&#65533;&#65533;&#65533;&#65533;1&#65533;&#65533;\&#65533;&#65533;xINR&#65533;t&#65533;^%&#65533;&#65533;b&#65533;Q&#65533;&#65533;&#65533;`&#65533;&#65533;WZ(a&#65533;|e&#65533;&#65533;>Crj&#65533;&#65533;%&#65533;v&#65533;&#65533;.&#65533;p	&#65533;&#65533;&#65533;0&#65533;X&#65533;M&#65533;&#1043;&#65533;;&#65533;&#65533;:&#65533;F&#65533;&#65533;N&#65533;2t&#65533;(&#65533;&#65533;&#65533;	&#65533;&#65533;>&#65533;@&#1048;&#65533;&#65533;&#65533;R}:&#65533;&#65533;,&#65533;&#65533;G&#1857;pB&#65533;&#65533;-&#65533;&#65533;&#717;&#919;&#65533;&#65533;M&#65533;&#65533;a&#65533;k&#65533;	&#807;&#65533;&#65533;L&#65533;&#65533;&#65533; &#65533;9Fj&#26964;&#65533;D&#21478;&#65533;Moz&#65533;hr&#65533;&#65533;,)ZQ&#65533;%-&#65533;&#65533;d'.^2R~<&#65533;0&#65533;&#65533;{Jr&#65533;$K&#65533;2&#65533;96gB&#65533;k&#65533;&#65533;A&#65533;&#65533;P&#65533;.&#1282;&#65533;&#65533;Nj>H&#65533;M&#65533;&#65533;h&#65533;,:&#65533;%r&#65533;&#65533;&#65533;h&#65533;G&#65533;&#65533;&#65533;&#65533;lC&#65533;$f&#65533;OL"&#65533;:-&#65533;&#65533;KW:G&#65533;J&#65533;c4&#65533;&#65533;o&#65533;&#670;&#65533;&#65533;o&#65533;#&#65533;8&#65533;Y&#65533;&#1192;&#65533;;&#65533;FM&#65533;TC&#65533;&#65533;J&#65533;&#65533;P&#65533;d&#1427;&#65533;&#1281;Z%&#65533;&#65533;D'X&#65533;&#65533;&#65533;LhA&#65533;R3&#65533;t&#65533;e&#65533;&#65533;6&#65533;&#65533;P&#65533;&#65533;&#65533;&#65533;f&#65533;
&#65533;&#65533;&#533;&#65533;I&#65533;&#65533;]9&#65533;&#65533;!&#62759;&#65533;&#65533;&#65533;&#65533;R&#65533;&#65533;:&#65533;&#65533;Ul&#65533;&#65533;}}u
&#65533;&#65533;&#65533;n!Y&#65533;Rf,&#65533;&#65533;&#65533;e&#65533;&#65533;&#65533;&#65533;BoUng=[&#65533;&#65533;5U&#65533;&#65533;&#65533;&#65533;&#65533;&#65533;&#65533;&#65533;&#65533;&#65533;&#65533;&#65533;4&#65533;&#65533;Z4v&#65533;g&#65533;&#65533;amk&#65533;n&#65533;F&#65533;=&#65533;5S&#65533;D&#65533;&#65533;&#65533;&#65533;&#65533;87&#65533;&#65533;&#65533;&#65533;&#65533;&#65533;&#65533;'u&#65533;GZ&#65533;N&#65533;&#65533;[=&#65533;&#65533;&#65533;X&#65533;&#65533;
M&#65533;&#65533;&#65533;U&#1384;&#65533;&#65533;&#65533;E/o&#65533;&#65533;^&#65533;&#65533;&#65533;-&#65533;g&#65533;&#65533;&#65533;&#65533;&#65533;	&#65533;&#65533;L'&#65533;VAP&#65533;&#65533;&#65533;_G&#65533;&#65533;e&#65533;&#65533;&#65533;`&#65533;&#65533;&#1901;0&#65533;y<U&#65533;&#829;hM&#65533;&#65533;&#65533;&#65533;&#65533;&#65533;x&#65533;aFQ&#65533;b79&#65533;Q&#65533;&#65533;c,c&#65533;&#65533;&#65533;$&#65533;Yq\&#65533;[&#65533;&#509;&#65533;&#65533;o$&#65533;!y&#65533;&#65533;&#65533;oMH\&#65533;&#65533;&#65533;N&#65533;&#65533;i&#65533;&#65533;&#65533;&#65533;Q&#65533;W&#65533;2&#65533;&#65533;&#65533;2&#65533;&#1515;&#65533;s&#65533;&#65533;@&#65533;B&#65533;&#65533;f>3&#65533;|&#65533;&#65533;#&#65533;y(&#65533;RLTP&#65533;9&#65533;O&#65533;2&#65533;&#65533;&#65533;&#65533;*&#65533;&#65533;9~&#65533;3'kE&#65533;&#65533;N&#65533;,&#65533;&#65533;-f"&#65533;&#65533;x,3&#65533;&#65533;hG&#65533;&&#65533;&#65533;&#65533;&#65533;i&#65533;)&#65533;&#65533;&#65533;&#65533;k&#65533;&#65533;&#65533;_r&#65533;&#65533;_blJ&&#65533;&#65533;C&#65533;&#65533;*;&#1110;v3k|&#65533;-&#65533;
&#65533;&#65533;&#65533;q&#65533;&#65533;=fD&#65533;&#65533;&#65533;&#65533;&#65533;o&#65533;&#65533;&#24448;&#65533;o&#65533;t&#65533;&#65533;&#65533;4uf&#65533;&#65533;&#65533;&#65533;&#65533;MoO&#65533;&#65533;V^E&#65533;lgO&#65533;&#65533;&#65533;s>&#65533;hW&#65533;&#65533;^,&#65533;kY&#65533;U&#1132;&#65533;&#65533;hn&#65533;8&#65533;&#1915;&#65533;tS'&#65533;qN+&#65533;&#65533;&#1960;&#65533;E>&#65533;&#65533;&#65533;]6u'&#65533;=&#65533;&#65533;&#65533;?xn&#65533;p*&#65533;&#65533;&#65533;&#1990;x&#65533;%>&#65533;&^v&#65533;2&#65533;&#407;&#65533;&#65533;&#65533;6&#65533;&#65533;&#65533;=o&#65533;5&#65533;&#65533;/&#65533;	O&#65533;W&#65533;j&#65533;+&#65533;&#761;.&#65533;Q&#65533;\*&#1060;y&#65533;m&#65533;jk&#65533;&#65533;<&#65533;yg(^&#65533;&#65533;Io&#65533;&#65533;&#65533;#-&#65533;&#65533;3&#65533;]&#65533;L&#65533;/&#65533;&#65533;N&#65533;|&#65533;&#65533;&#65533;V&#65533;z&#65533;&#65533;M&#65533;&#65533;&#65533;]&#65533;&#65533;&&#65533;&#65533;&#65533;&#65533;&#65533;\&#65533;&#65533;&#65533;Z&#1729;~&#65533;\&#65533;&#65533;&#65533;nV&#65533;&#1889;\Zx&#65533;&#65533;5&#65533;&#65533;&#65533;&#65533;>p&#65533;&#65533;]N,`G&#65533;&#65533;&#65533;&#1500;&#65533;w&#65533;&#65533;&#65533;&#65533;&#65533;K&#1954;&#65533;&#65533;y&#65533;-.-B&#65533;z&#65533;&#65533;"&#65533;&#65533;k&#65533;2&#65533;&#65533;&#65533;&#1019;&#65533;D&#65533;&#65533;&#65533;3&#65533;^'&#65533;&#65533;r&#65533;3;&#65533;	U&#65533;9c&#65533;&#65533; S&#65533;&#65533;&#65533;E&#65533;f&#65533;7&#65533;&#65533;&#65533;)&#65533;&#1513;W
&#65533;W>&#65533;m^m&#65533;G&#65533;&#65533;&zi&#65533;&#65533;&#65533;&#65533;&#65533;&#65533;t&#65533;o&#65533;^&#65533;&#65533;&#65533;&#65533; &#65533;&#65533;&#65533;&#65533;&#65533;to&#65533;&#65533;&#65533;&#65533;IB>@&#65533;&#65533;&#65533;&#65533;&#65533;&#65533;&#65533;&#65533;&#65533;00&#668;Ol&#65533;&#65533;`&#65533;&#65533;L&#65533;.&#65533;&#65533;&#65533;&#65533;&#65533;/(&#65533;'&#65533;&#65533;&#65533;pg
P&#65533;&#65533;&#65533;&#65533;&#65533;p&#65533;&#65533;q&#65533;&#65533;e&#65533;,0&#65533;&#65533;&#65533;-0&#65533;&#65533;&#65533;&#65533;&#65533;&#65533;&#65533;&#65533;"&#742;#&#65533;@p&#65533;F'V&#65533;O&#65533;\&#65533;&#65533;V&#65533;_&#65533;&#65533;&#65533;&#65533;&#65533;&#65533;-&#65533;G&#65533;&#65533;&#65533;&#65533;&#65533;&#65533;&#65533;&#65533;4&#65533;&#65533;&#65533;-&#65533;M&#65533;&#65533;&#65533;&#65533;f,&#65533;&#65533;d&#65533;"&#65533;P&#65533;R&#65533;&#65533;&#65533;V&#65533;/b&#65533;
&#65533;&#65533;&#65533;c&#65533;&#65533;&#65533;&#65533;&#65533;&#65533;&#65533;&#65533;po&#65533;,O4.&#65533;&#1356;&#65533;&#65533;&#65533;&#65533;&#65533;&#374;&#65533;SLq&#65533;&#65533;&#65533;&#65533;&#1798;&#65533;&#65533;&#65533;&#65533;&#65533;&#65533;&#65533;&#65533;&#65533;&#65533;;&#65533;/$&#65533;M&#65533;Q&#65533;p&#65533;&#65533;p&#65533;l&#65533;&#65533;&&#65533;&#65533;&#65533;&#65533;&#65533;&#65533;"q&#65533;RB&#65533;/&#65533;K&#65533;	j&#65533;0&#65533;&#65533;5)o&#65533;&#65533;t&#65533;
&#65533;&#65533;	&#65533;]&#65533;&#65533;&#65533;&#65533;&#65533;f-&#1486;&#65533;jPr&#65533;P&#65533;rq&#65533;|o&#65533;z&#65533;&#65533;&#65533;&#65533;.&#65533;&#65533;&#65533;&#65533;Wf&#65533;&#65533;&#65533;&#65533;l&#65533;q&#65533;`qc&#65533;2&#65533;&#65533;&#65533;&#65533;o&#65533;&#65533;&#65533;&#65533;&#1674;Q&#65533;&#65533;&#65533;pu&#65533;&#65533;>O&#65533;&#570;&#1457;YL&#65533;&#1681;"+R]&#65533;&#65533;1&#65533;&#65533;&#65533;
&#65533;O&#65533;T&#65533;-C&#65533;&#65533;&#65533;@&#65533;GzFy&#65533;&#65533;o&#65533;&#65533;&#65533;&#65533;x"3&#1146;
D5-"&#65533;n&#65533;,#&#65533;&#65533;&#65533;&#65533;'y&#65533;#&#65533;$&#65533;>&#65533;&#65533;&#65533;&#65533;&#65533;$a&#65533;S&#65533;&#65533;4&#65533;|&#65533;L&#65533;&o4&#65533;%ar&#65533;kr&&#65533;g'/&#65533;']*&#65533;&#65533;d(?&#65533;
&#65533;rG&#65533;&#65533;(&#65533;R&#65533;&#65533;.kogQ&#65533;Z&#65533;&#1418;K&#65533;&#65533;+A&#65533;+&#65533;&#65533;&#65533;0&#65533;&#65533;r#&#65533;$&#65533;&#65533;,&#65533;2.-&#65533;-&#65533;M)&#65533;R ]&#65533;&#65533;*&#65533;&#65533;&#65533;&#65533;&#65533;M&#65533;&#65533;5&#65533;0S0&#65533;(49&#65533;0&#65533;&#1020;m>&#65533;N1q[&#65533;&#65533;^&#65533;5QR#'S2uP//&#65533;&#65533;*m5&#65533;&#65533;&#65533;.'/P"&#65533;q4&#65533;&#65533;&#65533;&#65533;&#65533;4&#65533;21&#65533;Qo&#65533;&#65533;hS &#65533;)oS-&#65533;&#65533;.&#65533;;13&#65533;D&#1360;&#65533;J58&#65533;#&#65533;=&#65533;8&#65533;F&#65533;@1n&#65533;q(&#65533;&#65533;9&#65533;&#65533;-&#65533;16&#65533;&#65533;&#65533;S:#n?&#65533;&#65533;?&#65533;&#65533;:&#65533;&#65533;&#65533;+7us7&#65533;q<&#65533;7&#65533;&#65533;3/[&#65533;N&#65533;st&#65533;9&#65533;/1S6al&#65533;`??&#65533;C&#65533;&#65533;&#65533;&#65533;&#1102;!F*@2;	&#65533;@&#65533;&#65533;&#65533;6&#65533;&#65533;&#65533;?S&#65533;&#65533;<_c,V&#65533;9&#65533;M&#42048;&#65533;&#65533;s>&#65533;SC&#65533;&#65533;C&#65533;DQi:B O&#65533;DO&#65533;3jp/&#65533;&#65533;;&#65533;&#65533;EA`&#65533;|sA&#65533;&#65533;Aet&#65533;h&#65533;F&#65533;$Gut)&#65533;-&#65533;&#65533;&#65533;&#65533;$7&#65533;HyF?&#65533;*Y&#65533;Im&#65533;&#65533;&#65533;h&#65533;4+&#65533;t?&&#65533;&#65533;J&#65533;.&#65533;&#65533;&#65533;&#65533;&#65533;&#65533;<3=&#65533;K&#65533;,L&#65533;&#65533;O&#65533;G&#65533;L&#65533;&#65533;&#65533;&#1332;H[&#65533;>T&#65533;kIm&#65533;2&#65533;p*&#65533;&#65533;&#65533;&#65533;a&#65533;@uE&#65533;&#65533;&#65533;&#65533;&#65533;&#65533;&#65533;&#65533;$&#65533;R<&#65533;i&#65533;&#65533;K&#65533;&#65533;&#65533;O(&#65533;&#65533;&#65533;T>&#65533;&#65533;&#65533;&#65533;&#65533;\&#65533;M&#1748;'&#1068;&#65533;65*&#65533;&#65533;.&#65533;&#65533;N&#65533;0OY&#65533;7M&#65533;g2xT&#65533;&#65533;P&#65533;5V&#65533;V)&#65533;L&#65533;QsW&#65533;5=&#65533;B'&#65533;W&#65533;4D&#65533;i&#65533;8c*1w&#65533;&#65533;Yb)Yu&#65533;Y&#65533;&#65533;Y&#65533;&#65533;Z&#65533;RZ&#65533;&#65533;Z&#65533;U'o+nWsUH&#65533;&#65533;&#65533;&#65533;g&#65533;&#65533;&#65533;\&#65533;&#65533;&#65533;&#65533;]&#1228;21+E&#65533;O&#65533;&#65533;T[U6&#605;&#65533;5&#65533;&#65533;pJ`&#65533;Z&#65533;&#65533;j&#65533;4&#65533;u`S&#65533;&#65533;
vy.M6C!&#65533;&#65533;&#65533;o&#65533;&#65533;a9KE)6+&#65533;3Fo2cw	_&#65533;U&#65533;&#65533;_&#65533;&#65533;'&#65533;&#65533;&#1140;O&#65533;X&#65533;=6&#65533;(&#65533;a&#65533;f&#65533;&#65533;fiQ&#65533;LT&#65533;&#65533;&#65533;&#65533;A&#65533;&#65533;&#65533;kc&#65533;&#65533;+&#65533;J&#1841;dvM&#65533;5&#65533;&#65533;&#65533;&#65533;&#405;&#65533;Vj&#65533;&#65533;j&#65533;vb&#65533;&#65533;&#65533;OI&#65533;k&#65533;&#65533;3&#65533;&#65533;o&#65533;3Qh&#65533;&#65533;A&#65533;&#65533;l&#65533;&#65533;[&#65533;&#65533;g&#309;m&#65533;&#65533;p&#65533;l&#65533;&#65533;Tf&#65533;&#65533;n&#65533;+&#65533;&#65533;S&#65533;5o&#65533;&#65533;^&#65533;$7<=t7p[n&#65533;d&#65533;0&#65533;>-&#65533;q&#65533;V`_&#65533;`&#65533;&#65533;q+&#65533;R&#65533;'S&#65533;&#65533;%Wr&#65533;oA,^5&#65533;o&#65533;U=.t&#65533;&#65533;cdtI&#65533;F	&#65533;"H&#65533;&#65533;6\&#65533;1C&#65533;&#65533;m&#65533;&#65533;d&#65533;q&#65533;&#65533;|&#65533;a&#65533;&#65533;NUtw)&#65533;@qs&#65533;&#65533;&#65533;.68&#65533;/&#65533;&#65533;&#65533;x&#65533;d&#65533;&#65533;U&#65533;0+&#65533;(L&#65533;1Uwugsz&#65533;&#65533;L!5z&#65533;vk7n&#65533;qwGl@oV;&#631;|1&#65533;&#1526;&#65533;s&#65533;n}&#1623;&#65533;7d&#65533;A&#1943;y&#65533;~f&#65533;&#65533;[&#65533;&#65533;&#65533;7$&#65533;)&#65533;&#65533;j2w&#65533;&#65533;R7&#65533;&#65533;&#65533;E7&#65533;l5&#65533;c&#65533;ZA&#65533;&#65533;+xy&#500;p&#65533;&#65533;
&#65533;jvYW&#65533;FE&#65533;&#65533;&#65533;u&#65533;&#65533;&#65533;e&#65533;&#65533;M&#65533;&#65533;Q&#65533;{&#65533;&#65533;&#65533;&#65533;E&#65533;w&#65533;xE]&#65533;tVx&#65533;&#65533;n&#65533;&#65533;&#65533;u:p&#65533;Zw&#65533;&#65533;6X&#65533;&#65533;&#65533;&#65533;
&#65533;&#65533;z&#65533;8&#65533;&#65533;x&#65533;&#65533;P|YX&#65533;&#65533;&#65533;r&#65533;&#65533;[&#65533;&#65533;O@&#65533;&#65533;&#65533;&#65533;&#65533;tZ&#65533;&#65533;tqV&#65533;X&#65533;&#65533;&#65533;&#65533;e&#65533;&#65533;&#65533;&#65533;t\&#65533;X&#65533;&#65533;&#1085;&#65533;&#65533;:&#65533;6&#65533;Qx|&#65533;x&#42515;&#65533;&#1555;&#65533;&#65533;;&#65533;.&#65533;Xy&#65533;g&#65533;&#65533;Q&#65533;9&#65533;&#1784;&#65533;&#65533;x&#65533;Yq#9&#65533;&#65533;w&#65533;&#65533;&#1598;&#65533;&o5&#65533;&#65533;A&#65533;&#65533;?Y&#65533;&#65533;X&#65533;&#61533;&#65533;UU9&#65533;&#65533;&#65533;UY&#65533;X9&#65533;!u-&#65533;&#65533;&#65533;&#65533;{e&#65533;&#65533;]&#65533;&#65533;+9&#65533;R&#1550;&#65533;|{7&#65533;7&#65533;&#65533;&#65533;y&#65533;&#65533;&#65533;&#65533;c&#65533;&#65533;:v&#65533;&#65533;P&#65533;MK&#65533;#2&#65533;o4Vy&#65533;h&#65533;t&#65533;&#65533;0{&#65533;Y&#65533; &#65533;&#65533;&#65533;&#65533;S&#65533;&#65533;q&#65533;&#65533;&#65533;9&#65533;&#65533;Y&#65533;&#65533;Y&#65533;&#65533;&#1605;O&#65533;&#65533;&#65533;&#65533;&#65533;Y&#65533;c&#65533;.&#65533;&#65533;D^&#65533;{&#65533;&#65533;x&#65533;xN&#65533;s&#65533;&#1238;&#65533;A:&#65533;&#65533;q&#65533;&#65533;&#65533;&#65533;&#65533;&#65533;&#65533;}&#65533;&#65533;;9&#65533;&#65533;jz@&#65533;&#65533;&#65533;&#65533;&#65533;&#65533;<)&#1693;y&#1703;&#65533;&#65533;&#65533;y&#334;&#65533;.`7vkY$&#65533;&#65533;6GZ5&#65533;8&#65533;Jx?&#65533;&#65533;&#65533;s&#65533;Z&#65533;n&#65533;&#1289;Gu&#65533;&#65533;&#1707;&#65533;&#65533;&#65533;&#65533;Es&#65533;|&#65533;&#65533;J&#65533;&#65533;ZV&#65533;&#65533;&&#65533;&#1634;3:&#65533;&#65533;Z&#328;Z&#65533;V&#65533;t;v?qqyk&#65533;&#65533;v&#65533;S&#65533;&#65533;y&#65533;&#65533;&#65533;X&#65533;v&#65533;S&#65533;&#65533;&#65533;&#65533;&#65533;*&#65533;_:J&#65533;&#65533;Z&#65533;mZ&#65533;+&#65533;&#65533;&#65533;&#65533;&#65533;&#65533;&#1709;&#65533;Y&#65533;&#65533;:1&#65533;&#65533;&#65533;&#65533;&#65533;3	&#65533;:&#65533;&#65533;g&#65533;b&#65533;&#65533;1$&#65533;;L&#65533;&#65533;&#65533;&#65533;w&#65533;[&#65533;"]&#65533;^&#608;&#65533;&#177;q6&#65533;oz&#65533;)&#65533;&#65533;&#65533;&#65533;&#65533;1&#65533;&#65533;&#65533;N&#65533;r&#65533;;&#65533;&#65533;&#65533;y&#65533;-&#65533;&#65533;&#65533;'&#65533;&#65533;zQ:IT:&#65533;&#65533;MZm&#65533;z&#65533;a99h&#65533;n{&#65533;rq&#65533;&#65533;5T&#65533;9&#65533;&#65533;{&#65533;&#1755;&#65533;&#65533;{&#65533;&#65533;&#65533;&#65533;&#65533;&#1666;C[&#65533;E&#1779;&#65533;&#65533;&#1593;g&#65533;&#65533;5&#1584;O&#65533;m&#65533;K4dHa;&#65533;i&#65533;&#65533;&#65533;!&#65533;&#65533;&#65533;)&#65533;&#65533;&#1760;&#65533;V&#65533;&#65533;&#65533;&#65533;&#1789;&#65533;&#65533;&#65533;&#65533;x&#65533;&#14036;&#65533;&#65533;#&#65533;K&#65533;S&#65533;&#65533;&#65533;&#65533;&#65533;&#65533;&#65533;&#65533;I[&#65533;&#65533;&#65533;&#65533;:&#65533;S&#1786;&#65533;&#65533;&#65533;&#65533;&#65533;&#65533;&#65533;&#65533;&#1740;&#65533;2&#65533;&#1848;&#65533;&#65533;&#65533; &#65533;&#65533;&#65533;{&#65533;&#65533;y&#65533;&#65533;/<&#1170;\&#599;\&&#65533;|&#65533;*m&#65533;&#65533;Z&#65533;{:&#65533;&#65533;&#65533;&#65533;7[&#42764;&#65533;O&#65533;&#65533;Q&#65533;Fpq&#65533;8&#65533;FH&#65533;Th&#65533;>H&#65533;&#65533;q&#1814;&#65533;X&#65533;&#65533;3r&#1525;S&#65533;&#65533;wk`:&#65533;&#65533;&#907;&#65533;&#911;|`&#65533;&#1023;&#65533;&#611;&#65533;&#607;&#65533;&#65533;	&#1857;&#65533;|&#745;\FK&#65533;&#65533;9&#1123;[&#65533;&#65533;&#395;eo&#65533;&#65533;&#65533;\&#65533;=4&#65533;gG&#65533;:&#65533;&#65533;&#65533;&#65533;,&#65533;&#65533;;OA&#65533;&#143;&#65533;&#65533;y&#1771;&#65533;&#65533;M&#65533;&#65533;&#65533;&#219;&#65533;&#65533;}&#65533;c&#65533;&#65533;g&#65533;&#65533;s&#65533;&#65533;z&#65533;[&#65533;&#65533;&#65533;:)&#65533;&#65533;&#65533;&#65533;3&#65533;&#65533;&#65533;&#65533;c&#65533;a&#65533;b&#999;&#65533;C=|&#65533;3&#65533;S&#65533;j&#65533;Q&#65533;&#65533;Z&#65533;[&#65533;I&#65533;&#65533;&#65533;&#65533;&#65533;&#65533;&#1197;i&#65533;G&#65533;K&#65533;F&#65533;u]&#65533;y=&#65533;{LP&#65533;[&#65533;&#65533;&#65533;&#65533;&#65533;&#65533;5}OZ&#65533;i&#65533;{Q&#65533;&#65533;G&#65533;-&#65533;&#65533;'|&#65533;&#65533;}&#65533;1&#65533;&#65533;&#65533;[&#65533;a&#65533;&#65533;--&#65533;>&#65533;&#65533;=&#65533;&#65533;&#65533;&#65533;m&#65533;&#65533;&#65533;&#65533;&#65533;&#65533;+&#1983;U&#65533;~&#65533;Q	&#65533;&#65533;&#65533;Q6k|1[V&#65533;U{&#65533;W{&#65533;!*&#2015;a&#65533;=&#1642;&#65533;&#65533;&#65533;:g&#65533;;&#65533;#r~&#65533;w&#65533;&#65533;]&#65533;&#65533;&#65533;-&#65533;-Z&#65533;)|=&#65533;&#65533;&#65533;&#65533;_{&#65533;&#65533;&#65533;&#327;&#65533;}&#65533;&#65533;&#65533;&#65533;Nwe&#65533; ?&#65533;&#65533;&#857;&#65533;&#65533;&#65533;&#65533;q~&#65533;~&#65533;|&#65533;!~&#65533;&#65533;>&#65533;&#65533;;`&#65533;&#534;&#65533;z&#65533;&#65533;&#1954;&#65533;&#65533;M~&#65533;&#65533;?	8}&#65533;4&#65533;a&#65533;&#65533;^&#65533;&#65533;~&#65533;y&#65533;&#65533;&#65533;&#65533;&#65533;^&#53466;h.&#65533;&#65533;>&#65533;&#65533;m&#65533;&#65533;&#65533;e&#65533;&#59870;&#65533;i-]%.r&#361;~&#65533;j&#951;z|&#65533;&#65533;&#65533;3<&#65533;&#65533;&#65533;&#65533;b&#1438;}1~&#65533;e&#65533;&#65533;=&#65533;&#65533;&#65533;]&#1800;&#65533;&#65533;&#65533;/&#65533;&#65533;&#65533;&#65533;&#65533;|&#65533;&#65533;&#65533;&#65533;&#65533;&#65533;&#65533;&#65533;&#65533;&#65533;R&#65533;3&#65533;&#65533;&#65533;W&#65533;E&#65533;^&#65533;Y&#65533;&#65533;{&#65533;)>&#65533;&#65533;&#65533;&#65533;&#65533;&#65533;{&#65533;&#65533;&#65533;&#65533;&#65533;&#1822;&#65533;&#65533;&#65533;&#65533;&#65533;&#65533;_&#65533;7&#65533;&#65533;<&#65533;&#65533;=|y&#65533;&#65533;}&#65533;&#65533;&#65533;?&#65533;&#65533;&#65533;&#2040;O"&#65533;&#65533;&#65533;b&#65533;&#65533;&#65533;&#65533;<&#65533;&#65533;@B&#65533;:d1"&#130;&#65533;Y,0&#1122;F&#65533;&#65533;x&#65533;%&#65533;&#65533;T@&#65533;<9&#65533;dJ&#65533;&Y&#65533;|3&#65533;L&4&#65533;&#65533;&#1580;y3&#65533;N&#65533;<&#65533;&#65533;&#65533;	4&#65533;&#65533;&#65533;D&#65533;=&#65533;4&#65533;&#1125;D&#65533;
y&#65533;&#65533;&#1321;A|&#65533;&#65533;#&#65533;&#1389;V&#65533;z&#65533;&#65533;#&#50097;d&#718;&#65533;#&#65533;Z&#65533;8&#1594;m{#&#65533;&#1849;ts&#1325;&#65533;7/&#65533;&#65533;2&#65533;&#65533;u8p&#65533;&#65533;&#65533;P&#65533;&#65533;E&#65533;&#65533;(;>QbDd&#65533;"*[&#65533;&#65533;&#65533;
:{&#65533;&#65533;y&#65533;&#65533;&#65533;K&#65533;&#65533;:u&#1373;Y/|;&#65533;D&#65533;&#65533;%&#65533;x1&#65533;&#65533;&#65533;[&#65533;&#65533;&#65533;wp&#65533;3&#65533;&#65533;449&#65533;&#599;M&#65533;&#65533;9S&#65533;&#1323;c&#65533;5&#65533;U&#65533;&#1785;[|~&#65533;x&#65533;&#65533;&#719;77=&#65533;&#65533;&#65533;&#65533;}&#65533;&#176;&#65533;&#65533;3&#65533;&#65533;2&#65533;&#65533; &#65533;&#65533;&#65533;&#65533;h&#65533;q&#127015;&#65533;Z%&#65533; &#65533;&#65533;&#65533;C&#65533;%D&#65533;FT&#65533;om4&#65533;&#65533;&#141;&#65533;a&#65533;&#201;&#65533;\&#65533;&2&#65533;b&#65533;&#941;(t&#65533;Mg]&#65533;&#65533;&#872;Xg&#65533;&#65533;]x&#65533;&#65533;&#65533;&#65533;w;&#65533;&#65533;B&#65533;G$|&#65533;&#65533;g_&#65533;J>&#65533;Nb&#65533;&#65533;&#65533;&#65533;P&#65533;&#65533;&#65533;&#65533;`&#65533;n9&#65533;R&#289;&#65533;&#65533;m&#65533;&#65533;B"&#65533;&#65533;fH2&#65533;&#65533;&#65533;n&#65533;&#65533;(&#65533;&#65533;"&#65533;C&#65533;H&#65533;6&#65533;cX>&#65533;&#65533;#z&#65533;&#65533;h&#65533;C&#65533;&#65533;h&#65533;G.&#65533;(}&#65533;&#65533;i&#65533;&#65533;-)&#65533;&#65533;Lvi&#65533;QJ&#65533;&#65533;&#65533;&#65533;Q&#65533;`&#65533;%&#65533;&#65533;r&#65533;e&#65533;&#65533;M&#27261;&#65533;&#65533;R&#65533;&#65533;&#65533;I&#65533;Oq&#649;+&#65533;-&#65533;Y'&#65533;&#65533;&#65533;&#65533;g&#65533;{&#65533;#Z*&#65533;]&#65533;&#65533;&#65533;y&#65533;&#65533;F&#65533;(&#65533;OV:)&#65533;Of&#41062;VNiA&#65533;&#65533;&#65533;k B&#65533;-&#65533;jE&#65533;n&#65533;j&#65533;&#65533;&#65533;&#65533;&#1132;&#65533;G\&#65533;&#65533;&#25263;&#65533;&#65533;&#65533;j&#65533;&#65533;&#65533;&#65533;;l&#274;e,&#65533;&#65533;&&#65533;p&#65533;&#65533;.LC&#65533;&#65533;N[&#65533;&#65533;&#65533;jK&#65533;&#65533;v&#65533;&#1639;&#1994;Kn&#65533;|&#65533;&#65533;&#65533;Kr&#65533;&#65533;&#65533;&#7919;&#65533;;o&#65533;&#65533;&#1947;/P&#65533;&#65533;&#65533;k&#65533;yJp&#65533;b&#65533;3&#65533;'&#65533;z3<&#65533;p&#65533;&#65533;F|_&#65533;&#65533;&#65533;t&#1238;.&#65533;&#65533;oLn&#65533;U+`&#65533;&#65533;(om&#65533;&#65533;	/B&#65533;&#65533;&#65533;&#65533;e&#65533;&#65533;&#65533;i&#65533;M&#65533;&#65533;&#65533;&#65533;&#65533;&#65533;e&#65533;)&#65533;&#65533;A+k&#65533;&#65533;&#65533;&#65533;G#)&#65533;&#65533;	&#65533;&#65533;&#65533;&#65533;Cu&#65533;,N&#65533;&#65533;!&#65533;&#65533;2&#65533;&#65533;&#65533;rA&#65533;&#65533;&#65533;2&#1690;&#65533;M&#65533;&#65533;H&#65533;&#1590;&#65533;o&#65533;h&#65533;&#65533;&#65533;&#65533;&#65533;&#65533;Fu&#65533;}w&#65533;&#65533;~&#65533;{&#65533;#&#65533;4&#65533;c&#65533;&#65533;&#29617;&#65533;S7&#65533;&#65533;&#65533;&#65533;g&#309;&#65533;'s=&#65533;&#65533;[n&#65533;|&#65533;<&#65533;&#65533;&#65533;D&#65533;y&#65533;&#65533;&#65533;.:&#65533;O&#65533;-w&#65533;&#1971;&#1978;&#65533;?;&#65533;7&#65533;m&#65533;&#65533;&#65533;>e&#65533;&#65533;&#65533;&#65533;&#65533;&#65533;;&#65533;&#65533;&#65533;&#65533;l&#65533;&#65533;ri+P&#65533;:+&#65533;Q&#65533;(&#65533;&#65533;&#65533;&#65533;w'&#65533;%p&#65533;&#1667;&#65533;&#65533;J7&#65533;&#65533;/|&#65533;V&#65533;&#65533;&#65533;&#65533;,jI&#65533;&#65533;&#65533;&#65533;>x1.c&#65533;+!&#65533;&#65533;&#65533;&#65533;&#65533;o6Jv&#65533;&#176;&#65533;IU&#65533;&#65533;_&#65533;(&#65533;&#65533;z<&#65533;&#65533;&#317;&#65533;	Q&#65533;&#65533;`&#65533;&#65533;&#65533;&#65533;&#65533;&#65533;&#65533;&#65533;n&#644;&#65533;&#65533;&#65533;N%!J]Z&#65533;&#65533;,6&#65533;&#65533;Kd&#65533;&#65533;&#65533;VrC|&#65533;9:<`&#65533;&#65533;&#65533;8&#65533;PXA&#65533;Y&#65533;&#65533;&#65533;&#65533;&#65533;&#65533;#i&#65533;&#65533;5&#65533;iP&#65533;b&#65533;&#65533;D*r&#65533;T,&#65533;&#65533;&#65533;6&#65533;&#65533;&#582;L
&#65533;DP&#65533;erA_#&&#65533;J&#65533;-&#65533;9l&#65533;&#65533;J&#945;&#65533;t"&#65533;X&#1401;n&#65533;}&#65533;%&#65533;&#65533;&#65533;&#65533;\&#65533;&#65533;&#65533;D&#65533;/&#65533;&#65533;Fz&#65533;6(,&#65533;#&#65533;&#65533;&#65533;.&#65533;L&#65533;&#740;3&#65533;&#65533;BMB3C2&#65533;&#65533;C)&#65533;Rj&#1236;&#65533;|&#65533;&#65533;9&#65533;&#1141;&#1166;&#65533;&#65533;&#65533;E&#65533;&#65533;&#54358;&#65533;&#65533; &#65533;t&#65533;&#65533;9&#65533;&#65533;&#65533;dd0&#65533;Y&#65533;R%SB&#619;_4)	&#65533;V&#65533;&#65533;&#65533;&#65533;
&#65533;5+i&#65533;m&#684;s&#1796;c7z&#65533;p&#65533;(*&#65533;&#65533;&#65533;$&#426909;|lgoI&#65533;H&#65533;&#65533;b&#65533;\d&#65533;&#65533;&#1172;&&#65533;Ja&#65533;&#65533;&#65533;Lj&#65533;3&#65533;&#65533;&#65533;&#65533;M9&#65533;I&#65533;&#65533;t&#65533;!&#65533;
&#65533;,&#65533;h&#65533;!(  #!) !  ""$"$*$&0&(,&)0(',)*,+-2,.9.05.2801624:36@58>6:@88?:<C<@F=>H>BI@BGADLDFPDHNFIQHGNHIOJMULNXLPVNQYPQWRU]SV`TX^UYbV\hXW_Y\d[^i\`f]aj^dp_hp`cmcfpdhoejtflxgpxhkujnxlq|nt&#65533;pt~qv&#65533;rxty&#65533;v|&#65533;x|&#65533;y}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174;&#65533;&#558;&#65533;&#367;&#65533;&#560;&#65533;&#305;&#65533;&#562;&#65533;&#65533;&#65533;&#65533;&#370;&#65533;&#565;&#65533;&#65533;&#65533;&#65533;&#1079;&#65533;&#952;&#65533;&#697;&#65533;&#377;&#65533;&#1082;&#65533;&#634;&#65533;&#1147;&#65533;&#445;&#65533;&#1598;&#65533;&#1663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	H&#65533;&#65533;&#65533;&#65533;*<&#65533;&#65533;&#199;#J&#65533;&#65533;&#65533;&#65533;&#330;/&&#65533;&#561;&#65533;&#463; C&#65533;I&#65533;ED(G&#65533;l	&#1187;I0c&#668;I&#1253;&#855;8s&#65533;&#65533;&#65533;d&#991;@&#65533;
:TeN&#65533;H&#65533;*]&#692;&#65533;&#1255;P5J&#65533;J&#65533;&#65533;&#472;Pk&#65533;&#65533;J&#65533;&#65533;&#597;\&#65533;jK&#65533;&#65533;&#1651;h&#742;]&#758;&#65533;&#1783;i&#65533;&#65533;&#65533;&#65533;%]&#65533;b&#65533;F&#65533;[&#65533;&#65533;&#2047;z&#65533;TK&#65533;0Y&#65533;&#65533;&#65533;&#65533;h&#65533;1&&#464;#&#221;Ly&#65533;\b&#65533;&#65533;V^&#65533;t&#65533;&#65533;&#992;CM&#65533;4X&#65533;y%&#65533;>&#65533;X&#65533;&#65533;&#65533;d&#734;M&#65533;&#65533;&#65533;&#65533;0q&#65533;&#65533;&#65533;{&#65533;m&#65533;&#65533;}&#65533;&#946;&#65533;q&#65533;&#531;&#65533;^&#920;&#65533;p&#65533;~&#65533;&#1710;&#65533;&#65533;&#65533;&#65533;&#65533;&#1587;O&#65533;&#65533;&#65533;{j&#65533;&#65533;&#65533;&#65533;<|&#65533;&#65533;x13VI3&#65533;&#65533;&#65533;7&#65533;&#65533;&#1724;&#65533;&#65533;]&#65533;Ls&#65533;&#65533;&#65533;&#65533;&#65533;'&#65533;u&#65533;i&#65533;&#65533;&#65533;b&#65533;&#1858;&#65533;0&#65533;l&#65533;E&#65533;&#65533;p&#13383;&#65533;}&#65533;ac&#65533;q&#65533;&#65533;&#65533;&#65533;e(bl&#65533;=&#65533;&#65533;Z&#65533;IuJ&#65533;I&#65533;&#65533;&#65533;R&#65533;4Nxa&#65533;l&#65533;X^&#65533;&#65533;&#65533;8"\N&#65533;&#65533;&#1926;C&#65533;&#65533;&#65533;&#607;&#65533;.&#65533;&#65533;&#65533;
&#65533;&#1364;t&#65533;&#65533;h&#65533;Pf&#65533; &#65533;Fi#&#65533;_&#65533;&#65533;&#65533;&#65533;*h&#65533;LV&#10449;l"&#65533;d&#65533;p&#65533;Y&#65533;&#65533;t&#65533;&#65533;&#17518;Q9'&#65533;)&#1721;g&#65533;&#65533;x`&#65533;&#65533;&#65533;i&#65533;Le&&#65533;(&#65533;d.&#65533;&#65533;
z&#1626;?&#65533;&#65533;&#1759;~bZ"&#65533;&#65533;v&#43607;&#65533;I&&#65533;&#65533;&#65533;&#31327;z&#65533; &#65533;:z&#65533;&#65533;=&#65533;*+&#65533;&#65533;&#65533;(&#65533;&#65533;j&#922;&#65533;&#65533;&#65533;&#65533;&#65533;+&#65533;&#65533;&#65533;k&#65533;&#65533;&#65533;&#44125;&#65533;&#65533;&#65533;&#65533;&#65533;6&#65533;&#65533;&#1078;*md&#65533;&#65533;	+&#65533;&#65533;f&#65533;k&#65533;<&#65533;Zz,&#65533;+&#65533;&#65533;Z&#65533;&#65533;&#35227;namb&#65533;&#65533;&#65533;Nk&#65533;&#65533;n&#65533;&#47404;&#1707;&#65533;&#65533;&#65533;Qkm&#65533;&#65533;<,&#65533;l&#65533;&#65533;&#65533;&#65533;&#65533;&#65533;&#65533;b&#65533;&#65533;&#65533;O&#65533;o&#65533;[q&#65533;&#65533;&#65533;&#65533;&#65533;Z&#65533;o&#65533;?,r&#65533;#?&#1776;&#65533;(&#65533;&#65533;&#65533;c&#65533;&#65533;&#692;&#65533;|]&#65533;|<&#65533;&#65533;&#65533;&#65533;&#65533;&#65533; &#65533;0&#65533;W&#65533;,t&#158;mt&#65533;G&#65533;2&#208;!4&#65533;PG&#65533;&#65533;&#65533;&#65533;~&#65533;&#65533;&#65533;&#65533;&#65533;&#65533;Ow=&#65533;)&#65533;6&#65533;d{R&#65533;&#65533;K&#65533;&#65533;v&#65533;;&#65533;&#65533;&#65533;&#65533;R&#65533;}&#65533;gm&#65533;&#65533;7_}&#65533;&#65533;p&#65533;&#65533;&#65533;&#1984;&#65533;&#65533;&#65533;&#1540;n&#65533;&#65533;&#65533;&#65533;&#65533;+.&#65533;&#65533;&#65533;&#65533;7&#65533;0&#65533;,&#65533;&#65533;&#65533;&#65533;m5&#65533;|&#65533;w&#65533;}Cx&#65533;I&#65533;&#952;&#1556;&#65533;&#39655;&#65533;&#65533;&#65533;L&#65533;&#65533;&#65533;&#65533;~q&#65533;Co&#65533;&#65533;&#65533;Z&#65533;&#65533;&#65533;&#65533;&#65533;m;&#65533;o<&#65533;#&#65533;&#65533;&#65533;Nw&#65533;&#65533;&#462;&#65533;&#1543;&#65533;>&#65533;&#2043;&#65533;l%&#1367;&#65533;.&#65533;&#65533;&#65533;|&#65533;&#65533;&#2029;n&#65533;&#65533;'&#65533;~&#65533;&#823;&#65533;>&#65533;&#65533;&#65533;&#65533;R&#65533;&#65533;&#2002;w;|&#65533;&#1931;R&#65533;&#65533;&#65533;_&#65533;&#565;&#65533;&#65533;/~D&#65533;&#65533;&#65533;g&#65533;&#65533;1&#65533;&#65533;	&#65533; &#65533;&#65533;7A&#65533;q&#65533;&#65533;&#65533;v@
&#65533;&#65533;`&#65533;+&#65533;}&#65533;7&#65533;U0&#65533;&#65533;&#65533;
W&#65533;&#65533;&#65533;&#901;&#65533;k&#65533;&#65533;B+&#65533;/;&#65533;[&#65533;&#65533;H&#65533;>&#65533;&#65533;&#65533;]+&#65533;&#65533;&#65533;(&#65533;&#65533;&#65533;HL"
k&#65533;&:&#65533;&#65533;&#65533;Z&#65533;eA&#65533;&#65533;&#65533;7D&#65533;s&#65533;&#65533;-&#65533;Os#&#65533;&#65533;&#65533;>,&#65533;&#65533;hL&#65533;&#65533;&#248;5&#1037;L&#65533;&#65533;&#65533;&#65533;&#65533;~m&#65533;&#65533;&#65533;&#65533;&#65533;x&#65533;&#65533;&#65533;&#1029;`,&#65533;;&#65533;.&#65533;Y&#65533;&#65533;jL&#65533;&#65533;^&#65533;&#65533;F:&#1169;&#65533;\$+i=6&#65533;0&#65533;&#65533;&#65533;bF9Rl&#65533;&#65533;<&#65533;#;&#65533;4&#65533;&#65533;&#272;+R&#65533;U8&#65533;V&#65533;&#611468;%+W&#65533;V<R&#65533;&#65533;&#805;&#65533;`&#65533;J\&#65533;&#65533;&#65533;&#65533;&#65533;3&#65533;K:&#1201;&#65533;&#65533;&#65533;&#65533;0&#65533;LY&#65533;&#65533;&#65533;&#65533;&#65533;&-&#65533;&#65533;<R&#65533;->&#65533;\&#65533;U&#65533;M^zS&#65533;&#2342;8&#65533;&#65533;M_&#65533;&#65533;&#65533;&#65533;Hg9&#65533;&#65533;&#65533;b&#65533;1q&#65533;d!1m&#65533;>K&#947;&#65533;&#65533;D&#65533;&H&#65533;&#65533;g&#65533;&#65533;&#65533;&#65533;&&#65533;&#65533;&#65533;_t&#65533;4&#65533;0&#65533;&#65533;&#65533;u&#65533;&#65533;&#65533;(8&#1641;&#906;&#65533;&#65533;-:&#65533;&#65533;{R&#65533;&#65533;U&#65533;;&#65533;OQR&#65533;]&#65533;@&#65533;&#33300;&#65533;B&#65533;&#65533;L&#65533;&#65533;&#844;J&#65533;&#65533;8&#65533;&#65533;Ns&#65533;K&#65533;&#65533;&#65533;&#65533;&#65533;MA&#65533;Y~&#65533;&#65533;EE&#65533;(Ij4&#65533;&#1385;P&#65533;&#65533;'&#65533;&#65533;P&#65533;'(&#65533;,
&#65533;a&#65533;&#134;&#65533;&#65533;XwJ&#1457;&#65533;&#65533;&#65533;>=&#65533;G&#65533;:T&#65533;&#65533;&#1356;&#65533;&#65533;D=&#65533;Qd&#65533;&#65533;&#65533;r&#65533;j&#65533;$U&#1493;P &#65533; 0*&#65533;T&#65533;&#65533;&#65533;m=&#65533;Y[&#65533;`b&&#65533;&#65533;&#65533;,^m&#65533;X&#65533;bt&#65533;&#65533;&#65533;&#65533;e&#65533;Wa&#65533;S&#65533;z-&#65533;H&#65533;#&#65533;|&#65533;P6&#65533;&#65533;&#65533;-;X&#65533;pb&#65533;&#65533;&#65533;&#65533;#E&#65533;&#65533;&#65533;&#65533;&#65533;&#177;&#65533;&#65533;,Dek[&#65533;&#65533;&#65533;&#65533;&#65533;&#65533;R&#65533;8&#65533;&#65533;&#65533;#M&#65533;&#65533;+&#65533;hJS&#65533;&#65533;m"I&#65533;\R&#65533;&#65533;&#65533;./xTb&#176;&#65533;e,m{;VW&#65533;&#65533;|&#65533;O&#1371;&#65533;W&#65533;w&#65533;&#65533;d&#65533;[&#65533;&#65533;&#65533;&#65533;&#1534;qM*}&#65533;[&#995;&#65533;&#65533;4&#65533;&#65533;x1&#65533;b&#65533;&#65533;3DS&#65533;&#65533;&#65533;\>w&#65533;&#65533;0yi&#65533;&#1435;&#65533;&#65533;&#65533;&#65533;&#65533;&#65533;z&#65533;*&#65533;&#65533;fx&#65533;&#65533;&#65533;it&#65533;_&#1565;&#65533;'S/&#65533;A&#65533;#&#65533;&#65533;x&#65533;!a&#65533;&#15852;v&#65533;&#65533;%Za&#65533;&#65533;&#65533;@&#65533;)r,ds6&#65533;E&#65533;&#65533;b%&#65533;&#612;&#65533;&#65533;V&#65533;&#65533;&#1932;&#65533;&#65533;Y&#65533;&#65533;&#65533;X&/&#65533;&#65533;&#65533;,{&#65533;&#737;&#65533;,&#65533;&#65533;&#65533;&#65533;*;&#65533;&#65533;&#65533;&#65533;&#65533;`91c&#65533;&#65533;&#65533;&#65533;5&#58825;&#65533;&#65533;9&#1753;&#65533;V&#65533;-&#65533;&#65533;d'Y&#65533;c&#434;&#65533;&#65533;G&#65533;&#65533;Q3&#65533;&#65533;
9&#65533;&#65533;{&#65533;3&#65533;1&#65533;&#65533;GK:&#1175;&#65533;/&#65533;&#65533;li7y&#65533;e&#65533;&#65533;I&#65533;&#65533;AY&#65533;&#65533;N5&#65533;&#65533;&#65533;g&#65533;&#65533;X&#1373;&&#65533;x9m&#65533;~&#65533;&#65533;h&#65533;&#65533;x&#65533;&#65533;h57&#65533;&#1136;6&#65533;1-lIo&#65533;&#1594;-&#65533;n&#65533;&#65533;&#65533;&#65533;&#65533;4&#65533;B&#65533;H&#65533;`&#65533;v&#65533;=>&#65533;&#65533;q&#65533;&#65533;n{&#65533;&#65533;&#65533;&#65533;v&#65533;q&#65533;&#65533;qk9&#65533;&#65533;v0_q-g&#65533;&#65533;&#65533;&#65533;&#65533;&#65533;&#65533;a&#65533;&#65533;R&#65533;&#65533;&#65533;l&#65533;&#65533;&#65533;~&#65533;G&#65533;6&#65533;&#65533;+M&#961;<&#65533;?n&#65533;&#65533;&#65533;&#65533;_&#65533;&#65533;-&#65533;&#65533;&#65533;[
C&#65533;"&#65533;&#65533;F&#65533;&#65533;&#65533;]j&#65533;&#65533;&#65533; &#65533;&#65533;&#65533;&#65533;I3&#65533;&#65533;&#65533;&#65533;m&#65533;&#65533;&#65533;&#65533;`&#65533;&#65533;4&#65533;0&#65533;0&#65533;|&#65533;n~|&#65533;&#65533;y-v~&#65533;c&#65533;|&#65533;7/y&#65533;&#65533;Nt&#65533;&#65533;X&#65533;,W&#65533;&#65533;>
&#65533;J&#165;&#65533;&#253;&#65533;&#65533;s&#65533;&#65533;&#65533;W&#65533;:&#65533;&#65533;]&#65533;d&#65533;&#65533;A&#65533;&#65533;&#65533;&#65533;&#65533;6&#65533;&#65533;&#65533;J&#65533;g5&#65533;&#65533;]G&#540;&#65533;l&#65533;&#65533;`s&#65533;o&#65533;&#65533;v&#1019;&#65533;&#65533;&#65533;w&#65533;v]&#65533;&#65533;;&#65533;&#65533;&#65533;\&#65533;}]z&#65533;n]^&#65533;1-,&#65533;&#65533;&#65533;&#65533;~&#65533;&#453;&#65533;7&#65533;y&#65533;_&#65533;&#65533;x&#65533;C&#65533;U?X&#1786;M&#65533;"&#65533;&#65533;&#65533;+~&#65533;&#1429;rK_y[&#65533;&#65533;&#65533;&#65533;3&#65533;&#65533;&#65533;&#65533;&#65533;&#65533;&#65533;&#65533;&#65533;AO&#65533;&#65533;o&#65533;&#65533;&#65533;&#65533;x&#65533;Y]p	&#65533;1&#65533;&#65533;&#65533;&#65533;&#65533;i&#65533;&#1492;r&#65533;NOI)&#65533;&#65533;&#65533;&#65533;8&#65533;&#65533;&#65533;&#65533;&#65533;&#65533;/&#65533;&#65533;&#65533;&#65533;&#65533;&#65533;&#65533;&#65533;I&#65533;~&#65533;&#65533;&#1763;&#65533;&#65533;4>Z&#65533;}&#1439;"&#65533;&#65533;\&#65533;&#65533;}&#65533;&#65533;b&#65533;GV&#65533;w&#65533;&#65533;&#65533;
~x~&#65533;&#65533;&#65533;&#65533;&#65533;&#65533;~&#65533;Y&#65533;&#65533;|>gv&#65533;E=>$8&#1425;&#65533;wv`&#65533;&#65533;U&#1799;]&#65533;&#65533;,&#1538;.8&#65533;&#65533;W~2&#65533;&#65533;G&#65533;6&#65533;c&#65533;WK&#1862;&#65533;W:0&#65533;<&#65533;cJ Qq&#65533;&#65533;U&#65533;n&#65533;Jh&#65533;&#65533;	&#65533;Q&#65533;&#65533;R8&#65533;T&#1536;7x&#65533;X&#65533;&#65533;Fw:&#65533;,&#65533;Aw&#65533;&#65533;&#65533;&#65533;d(gp&#65533;b&#65533;U&#65533;&#65533;/8lh&#65533;1&#65533;Z&#65533;sX&#65533;w&#65533;f"&#65533;&#65533;&#65533;)&#65533;&#65533;~hm&#65533;&#65533;%1yP&#65533;&#65533;(n &#65533;&#65533;p&#65533;h&#1032;a&#65533;&#65533;&#65533;f&#65533;So8&#65533;&#65533;w&#65533;&#65533;G9,h&#65533;&#65533;&#65533;&#65533;&#65533;&#65533;q5x9&#65533;&#65533;'&#65533;&#65533;H[FS~1&#65533;&#65533;&#65533;&#65533;z`&#65533;&#65533;&#65533;&#65533;&#65533;&#65533;k&#65533;.&#65533;l&#65533;&#65533;hHh &#65533;&#65533;&#1547;&#65533;&#65533;&#65533;&#65533;G&#65533;&#65533;8&#65533;&#65533;:&#65533;r8&#65533;&#65533;4&#65533;&#1284;7f&#65533;T6&#65533;8&#65533;&#65533;&#65533;&#65533;&#65533;|0&#65533;&#1592;&#65533;&#65533;&#1549;t&#65533;&#65533;&#65533;&#1976;&#65533;pZ&#65533;&#65533;&#65533;&#65533;fDh&#65533;&#65533;&#1550;&#65533;&#65533;&#65533;&#65533;&#65533;x&#65533;&#65533;8&#65533;&#65533;&#65533;&#65533;]&#65533;#&#65533;&#65533;&#65533;e&#65533;&#65533;&#65533;)&#65533;&#65533;X&#65533;&#65533;h&#65533;&#65533;&#1544;&#65533;0
&#65533;ePp&#395;&#65533;&#65533;9&#65533;Y&#65533;&#54796;&#65533;H&#65533;x&#65533; &#65533;&#65533;&#65533;&#65533;&#65533;!&#65533;Y&#65533;%&#65533;&#65533;&#65533;u&#65533;]gc&#65533;9&#65533;.9~&#65533;&#65533;3Y&#65533;6y&#65533;8&#65533;9z8&#65533;;9|&#65533;&#65533;o&#65533;'MyxCT&#65533;G)&#65533;&#65533;h&#65533;u &#65533;Ny&#65533;&#65533;X&#65533;&#65533;L	&#65533;qp&#65533;m@j&#65533;&#65533;h&#65533;^I2&#65533;]<9&#65533;2&#1619;f&#65533;g&#65533;&#65533;=&#65533;&#65533;j	&#65533;m&#65533;&#65533;y&#65533;&#65533;>&#65533;&#65533;D&#65533;_H&#65533;&#65533;(&#65533;#Y&#65533;|&#1623;&#65533;H&#65533;L&#65533;&#65533;m&#65533;&#65533;(Y&#65533;e&#1045;`I&#65533;&#65533;Y&#65533;p&#65533;&#65533;&#65533;&#65533;&#65533;&#65533;&#38417;Y&#65533;?	&#65533;;&#517;&#65533;xI&#37957;(&#65533;&#65533;&#65533;Mi&#65533;&#2583;~Y&#65533;&#65533;)&#65533;&#65533;	&#65533;&#65533;&#65533;&#65533;Y&#65533;&#65533;y&#65533;&#65533;&#65533;9&#65533;&#65533;)&#65533;&#65533;i&#65533;&#65533;&#65533;&#65533;&#1624;a&#65533;JB&#65533;&#65533;&#65533;&#65533;&#65533;&#65533;&#65533;)&#65533;y&#65533;&#65533;&#1613;&#65533;&#1628;W&#65533;&#65533;Z9&#65533;&#65533;&#1564;&#65533;&#65533;&#65533;&#65533; &#65533;&#65533;&#65533;&#65533;&#65533;iP&#65533;&#65533;&#1913;y&#65533;&#65533;&#65533;&#65533;&#65533;&#65533;&#65533;7&#65533;&#65533;I&#65533;j&#65533;&#65533;&#36446;&#65533;&#598;=Y&#65533;&#65533;&#65533;8!&#65533;&#65533;&#65533;{I&#65533;&#65533;&#65533;X&#65533;&#65533;'&#38707;(&#65533;&#65533;&#65533;*&#65533;0&#65533;&#65533;&#65533;~&#65533;&#65533;&#65533;&#65533;&#65533;&#65533;h&#65533;&#65533;&#65533;&#65533;&#65533;y&#65533;o)&#65533;&#65533;i&#65533;&#65533;&#65533;jm&#65533;&#65533;yn&#65533;&#65533;s&#65533;&#65533;I&#65533;&#65533;{i&#65533;&#65533;&#65533;&#65533;&#65533;&#65533;&#65533;&#65533;	&#65533;&#65533;)&#65533;&#65533;9&#65533;1&#65533;&#65533;2&#65533;&#65533;Y&#65533;&#65533;&#65533;(Y&#65533;&#65533;H&#65533;&#14945;?&#65533;{@&#670;Cz&#65533;F&#65533;&#65533;Gj&#65533;JZ&#65533;E&#673;&#65533;&#65533;<w&#65533;?9&#65533;D9&#65533;&#65533;&#65533;&#65533;(&#65533;&#65533;)&#65533;&#65533;&#65533;&#65533;&#65533;&#65533;&#65533;&#65533;&#65533;&#65533;&#65533;&#65533;8Z&#65533;fJ&#65533;7z&#65533;:
&#65533;&#21089;l&#65533;I&#65533;&#65533;q
&#65533;i&#612;j&#65533;x&#65533;q&#65533;&#65533;t&#1703;|&#65533;&#65533;&#65533;
&#65533;]&#478;&#65533; *&#65533;TJ&#65533;V
&#65533;&#65533;&#65533;&#65533;$&#65533;&#65533;&#65533;&#1253;b&#65533;&#65533;dJ&#65533;&#65533;z&#65533;&#65533;&#65533;&#65533;&#65533;o&#65533;&#65533;H&#65533;&#65533;f&#65533;&#65533;&#65533;&#43457;Z&#65533;&#65533;z&#65533;&#65533;&#65533;&#65533;f`&#65533;&#65533;f&#65533;&#42884;&#672;&#65533;&#65533;&#65533;:k&#65533;&#1553;&&#1704;\&#65533;Z&#65533;&#65533;j&#65533;&#65533;
&#65533;i:&#65533;Z&#65533;&#65533;&#1641;&#65533;&#65533;&#65533;:&#65533;&#65533;&#1708;&#65533;&#65533;&#65533;&#65533;&#65533;*&#65533;&#65533;&#65533;&#65533;&#65533;*&#65533;R&#65533;w-7&#65533;&#65533;&#65533;&#65533;&#65533;&#65533;&#65533;&#65533;&#65533;&#65533;-&#65533;&#65533;IX&#65533;&#65533;&#661;i&#65533;&#65533;j&#65533;&#44713;&#65533;j&#65533;&#65533;&#65533;&#1226;&#65533;&#65533;:&#65533;&#65533;z&#65533;&#65533;&#65533;&#65533;Q&#65533;&#65533;&#65533;&#1706;]&#65533;&#65533;J&#65533;&#65533;&#65533;&#65533;q&#65533;&#65533;&#65533;&#65533;a&#683;&#13870;&#65533;Z&#65533;&#65533;&#65533;&#65533;&#65533;J&#65533;&#65533;&#1712;h&#661;&#65533;:&#65533;&#65533;
&#65533;&#65533;&#65533;&#65533;&#1450;&#65533;&#65533;&#65533; &#65533;&#65533;Z&#65533;&#65533;&#65533;&#65533;J&#65533;&#65533;u&#65533;&#65533;*&#65533;&#8858;
;&#65533;&#65533;&#65533;&#65533;u&#65533;&#65533;&#65533;&#65533;{&#65533;1&#65533;&#65533;&#65533;&#65533;&#65533;9>&#65533;&#65533;+&#65533;B;&#65533;I&#65533;FK{HSJ&#65533;&#65533;L&#1780;N&#65533;&#65533;P&#65533;D&#1777;&#65533;&#65533;&#65533;*&#65533;(K&#65533;&#65533;R&#65533;&#1930;&#65533;u&#65533;&#65533;&#65533;&#607;b&#65533;&#65533;&#65533;#&#65533;&#65533;7{&#65533;8K&#65533;k&#65533;&#65533;i&#65533;&#65533;j&#65533;q;&#65533;t[&#65533;E+&#65533;x&#65533;&#65533;z&#65533;&#65533;&#65533;&#65533;&#65533;&#65533;Z&#65533;%k&#65533;&#65533;&#65533;%&#65533;Z&#749;%&#1717;O&#1650;&#65533;&#65533;&#65533;/z&#65533;&#65533;9&#65533;4&#65533;<&#1782;&#65533;&#65533;r&#65533;&#65533;&#65533;&#1749;vK&#65533;G&#65533;&#65533;O&#65533;~;&#65533;&#65533;&#1783;lG&#65533;&#65533;&#1785;&#65533;&#65533;&#65533;5IO&#65533;&#65533;&#65533;)&#65533;&#65533;:&#65533;.&#65533;&#65533;&#65533;f[&#65533;&#1033;&#65533;&#65533;&#65533;&#65533;p&#48854;&#65533;&#65533;&#65533;&#65533;&#65533;&#65533;K&#65533;>&#65533;&#65533;&#65533;&#65533;&#65533;&#699;&#65533;&#65533;+&#65533;&#65533;&#65533;&#65533;&#65533;&#65533;&#65533;&#65533;&#1404;H&#65533;&#65533;&#65533;{&#65533;$j&#65533;^&#747;&#65533;k&#65533;7*&#65533;&#65533;&#65533;&#1789;o;&#65533;&#65533;[&#65533;&#65533;;&#65533;&#65533;k&#65533;&#65533;k&#65533;&#65533;{&#65533;&#65533;&#1790;&#65533;&#65533;&#65533;{+&#65533;&#65533;[&#65533;&#65533;+s&#65533;&#65533;&#65533;k&#65533;&#65533;)&#65533;0Q&#65533;&#1723;&#65533;a&#65533;&#65533;I&#65533;3*&#65533;&#65533;Z&#65533;&#10979;&#4862;&#65533;{&#65533;&#65533;&#65533;&#65533;&#65533;_I&#65533;&#65533;;&#65533;&#65533;&#65533;&#1131;&#65533;&#65533;&#65533; &#65533;]&#23867;&#65533;&#65533;&&#65533;&#65533;&#65533;8!&#65533;&#65533;J&#65533;&#65533;k&#65533;/&#1848;g&#65533;&#65533;&#65533;&#65533;&#65533;<&#65533;&#65533;&#65533;&#65533;&#65533;l&#65533;&#65533;@&#65533;&#65533;&#65533;&#65533;&#65533;K&#65533;B|&#65533;H&#65533;&#65533;S#&#65533;&#65533;E&#65533;&#65533;C&#65533;&#65533;F&#65533;&#65533;z
M&#65533;&#65533;XZ&#65533;&#65533;&#65533;&#65533;&#65533;&#65533;&#65533;&#65533;&#65533;&#65533;)i&#65533;:\&#65533;8&#65533;=&#65533;&#65533;&#65533;`&#65533;I&#65533;&#65533;N&#65533;&#65533;m&#65533;p&#65533;&#65533;s\&#65533;o<&#65533;v&#65533;&#65533;I&#65533;&#65533;*&#65533;&#65533;&#65533;&#65533;&#65533;&#65533;^l&#65533;&#65533;+&#65533;dl&#392;&#65533;&#65533;h&#65533;,&#65533;i&#65533;&#65533;r&#65533;z&#65533;&#467;&#596;\&#598;l&#65533;&Xx|&#604;&#65533;&#65533;&#65533;&#449;&#65533;&#65533;&#65533;&#65533;\<&#65533;&#65533;j&#65533;[i&#65533;&#65533;I&#65533;&#65533;&#65533;&#651;&#65533;&#65533;=&#65533;&#65533;&#65533;&#545;&#65533;&#65533;N<&#65533;Pl&#762;L&#747;&#65533;&#763;&#65533;&#65533;k&#65533;&#65533;'6W!&#641;&#65533;&#339;&#65533;&#65533;&#65533;&#65533;&#65533;&#65533;&#65533;e&#65533;&#65533;&#65533;y&#558;\&#65533;&#65533;&#65533;&#65533;>,&#65533;&#65533;L&#767;&#65533;&#885;&#65533;&#65533;&#65533;&#65533;&#65533;&#65533;&#65533;o&#65533;&#65533;&#733;&#65533;&#65533;2&#1415;~&#65533;&#65533;$8&#65533;&#65533;\&#65533;&#65533;&#65533;&#65533;&#65533;Z&#235;<&#65533;&#65533;|&#65533;&#65533;&#65533;&#65533;&#65533;&#65533;&#65533;&#65533;&#65533;&#65533;&#65533;&#65533;&#614;k&#917;,q&#65533;,&#65533;&#65533;<&#65533;%L&#65533;)&#65533;&#65533;]&#65533;&#65533;H&#65533;&#65533;)Qq}&#65533;&#65533;&#65533;&#65533;&#1848;M&#65533;b&#65533;&#65533;&#65533;&#65533;&#65533;&#65533;&#65533;&#65533;&#65533;&#65533;&#65533;&#689;&#65533;&#65533;&#65533;<&#65533;&#65533;&#65533;&#65533;-&#65533;&#65533;&#65533;{&#1047;&#65533;&#65533;&#65533;&#65533;&#1791;&#65533;&#65533;&#65533;}&#65533;&#65533;&#65533;&#65533;&#65533;&#65533;&#65533;_,&#65533;;&#65533;%&#65533;&#65533;&#1548;&#1328;&#65533;&#65533;&#65533;&#65533;N&#65533;&#65533;1&#65533;&#485;F&#65533;0&#65533;0&#65533;&#762;&#65533;*x&#65533;&#41597;&#65533;&#793;&#65533;&#65533;&#1268;&#1771;{&#65533;C&#65533;&#65533;q[!I&#65533;&#65533;+&#65533;&#65533;&#1287;&#597;k&#65533;&#65533;O]&#65533;_&#65533;&#65533;V&#65533;&#65533;/]&#65533;y&#65533;&#65533;x|&#65533;&#65533;&#65533;-Q&#65533;;]&#65533;'&#65533;&#1270;&#65533;&#65533;eM&#1292;&#65533;&#65533;&#65533;i&#65533;G&#65533;&#65533;s&#65533;&#65533;?&#65533;>&#874;&#65533;&#65533;tm&#1522;&#65533;&#1502;&#65533;&#1041;&#65533;&#65533;|=&#1688;&#65533;&#492;j&#296;[&#65533;&#65533;&#65533;&#65533;s&#65533;s}&#65533;&#65533;=&#65533;bM&#65533;&#841;&#65533;g&#1619;&#65533;&#65533;*M&#65533;rM&#65533;&#65533;&#65533;&#65533;&#1435;]&#65533;'&#65533;&#65533;w&#65533;&#65533;}&#65533;S&#65533;&#65533;&#65533;&#876;T&#65533;&#65533;:&#65533;&#65533;_m&#65533;}P&#65533;&#65533;m&#65533;&#65533;&#65533;&#1725;&#65533;c]&#974;&#65533;&#65533;&#1877;&#65533;&#65533;lm&#1298;&#65533;&#65533;&#65533;&#65533;&#65533;&#65533;-&#65533;&#65533;&#65533;&#65533;&#65533;&#65533;&#65533;]&#1829;=&#65533;{M&#65533;&#65533;&#65533;&#65533;&&#65533;3&#65533;&#65533;~[&#65533;&#65533;&#65533;&#65533;&#65533;m&#65533;~L&#65533;&#65533;x&#65533;&#1613;&#65533;&#65533;}&#65533;&#65533;}&#65533;&#65533;&#65533;&#65533;]&#65533;fK&#1927;y&#65533;&#65533;&#65533;_&#65533;&#65533;c&#65533;&#65533;&#65533;&#65533;&#65533;&#65533;&#65533;&#65533;&#65533;<&#65533;1]&#65533;&#65533;-&#65533;&#1519;&#65533;&#65533;&#65533;&#65533;A;&#65533;GZKO8&#65533;a&#65533;^&#65533;s&#65533;&#65533;
&#65533;&#65533;h&#65533;&#65533;&#65533;&#65533;&#65533;p&#65533;&#65533;&#65533;m&#65533;&#65533;&#65533;B&#65533;&#65533;H&#65533;&#65533; &#65533;&#65533;M&#65533;&#65533;qL&#65533;&#65533;s&#65533;S&#1581;&#65533;Z&#65533;&#65533;&#65533;&#1053;0.Q4>w6&#65533;&#1545;&#65533;&#65533;&#65533;&#65533;&#65533;&#65533;&#65533;&#65533;f>&#65533;G&#65533;&#65533;&#65533;&#65533;k&#65533;&#65533;\p&#65533;K&#65533;
gs&#65533;&#65533;&#65533;&#65533;&#65533;&#65533;&#65533;&#65533;&#65533;&#65533;&#65533;/nK1&#65533;&#65533;]&#65533;&#65533;`>&#65533;A-&#65533;&#65533;&#65533;&#65533;l&#65533;&#25326;&#65533;n&#65533;&#65533;&#65533;H~&#65533;x&#65533;&#2004;~&#65533;T&#959;&#65533;&#65533;&#65533;&#65533;N&#65533;n&#65533;m&#1743;=&#65533;&#65533;&#65533;&#65533;&#65533;&#65533;&#65533;&#65533;.&#65533;&#141;&#65533;i&#65533;&#65533;&#65533;&#65533;Z&#65533;&#65533;Ok&#65533;~&#181;&#65533;&#12014;&#65533;&#65533;&#65533;Z&#65533;&#65533;<&#36045;&#65533;&#65533;&#65533;h&#65533;&#65533;n&#65533;&#750;&#65533;v&#65533;&#65533;^&#65533;&#65533;>&#65533;&#65533;&#65533;&#8030;&#65533;&&#52860;~&#65533;&#65533;&#65533;&#65533;&#65533;
&#65533;>&#65533;&#65533;&#65533;^&#65533;J&#65533;&#65533;N&#65533;e&#726;&#65533;&#65533;&#65533;N&#65533;&#65533;&#65533;&#65533;&#65533;&#65533;]&#65533;&#65533;&#65533;&#65533;&#65533;&#65533;&#65533;&#1982;&#65533;&#65533;
&#65533;&#65533;&#65533;&#65533;&#65533;^&#65533;&#65533;>&#65533;:&#65533;&#65533;&#65533;f&#65533;&#65533;&#65533;&#529;{&#1940;&#65533;&#65533;.&#65533;&#65533;&#65533;&#65533;&#65533;&#65533;&#65533;&#65533;&#65533;&#65533;&#65533;&#65533;&#65533;&#65533;.&#65533;a&#65533;&#65533;^&#65533;&#65533;^&#65533;&#65533;~&#65533;&#65533;&#65533;&#65533;d&#65533;&#65533;n&#65533;&#65533;>&#65533;j&#65533;0&#65533;&#65533;o&#65533;_&#65533;8&#65533;&#65533;9&#65533;&#65533;&#1210;
+&#65533;&#65533;&#65533;{@&#65533;%O&#65533;6&#65533;&#65533;&#65533;&#65533;&#65533;&#1452;&#65533;n&#65533;&#65533;&#65533;/&#65533;3?&#65533;;o&#65533;<_&#65533;&#65533;&#65533;W&#65533;/&#65533;}&#12558;&#65533;E&#65533;&#65533;&#65533;(_&#65533;&#65533;&#65533;&#65533;.&#65533;&#65533;&#65533;l&#65533;&#65533;2?&#65533;&#65533;n&#65533;U&#65533;&#65533;&#65533;Y&#65533;&#65533;&#1005;&#65533;|&#65533;&#65533;^&#65533;%X&#65533;c&#65533;&#65533;&#2029;&#65533;	&#65533;&#65533;&#65533;&#65533; }&#65533;<b&#65533;&#65533;&#65533;&#65533;.&#65533;&#65533;&#65533;&#65533;&#65533;~&#65533;x&#65533;&#65533;&#65533;&#65533;&#11003;&#65533;\&#65533;&#65533;&#65533;&#65533;&#65533;&#65533;&#65533;	\&#65533;&#65533;&#13160;&#685;i&#65533;&#65533;&#65533;&#65533;r&#65533;&#65533;&#65533;&#65533;&#65533;&#65533;&#65533;&#65533;&#65533;/&#65533;&#65533;_&#65533;&#65533;&#65533;&#65533;&#65533;/&#65533;&#65533;Y&#65533;.&#65533;&#65533;~&#65533;&#65533; &#65533;&#65533;?&#65533;&#65533;&#65533;&#65533;&#65533;&#65533;&#65533;g&#65533;&#1323;&#65533;&#65533;&#65533;&#65533;D.&#754;?&#65533;&#65533;&#65533;&#65533;q_&#65533;*}&#65533;&#65533;&#65533;&#65533;&#65533;_&#65533;&#65533;o&#65533;=&#65533;&#65533;&#65533;&#65533;&#65533;5>&#65533;&#65533;O&#65533;&#65533;qM&#847;&#65533;&#65533;&#65533;&#65533;p&#65533;&#65533;&#65533;&#65533;&#65533;O&#65533;o~&#65533;B&#65533;&#65533;&#1919;&#65533;&#65533;&#65533;$&#65533;&#65533;W&#65533;&#65533;	d&#65533;&#65533;&#65533;&#65533;[&#65533;Lu&#65533;&#65533;(&#65533;E&#65533;y4n&#65533;&#65533;&#65533;&#65533;G&#65533;r&#65533;&#65533;tS&#65533;&#65533;I&#65533;)E&#65533;$&#65533;&#65533;&#65533;K&#65533;1&#65533;&#804;Y31&#65533;h&#65533;&#65533;&#65533;Y'&#925;A&#65533;%&#65533;'1&#65533;I&#65533;&#65533;!&#244;&#65533;S&#65533;_&#65533;H&#65533;&#65533;&#65533;T&#65533;&#302;n&#65533;&#65533;&#65533;&#65533;&#65533;1`&#65533;z&#1865;&#1068;/&#65533;i&#65533;&#65533;b&#65533;&#65533;&#65533;[&#65533;k&#65533;&#909;&#65533;&#65533;.Cbw#&#65533;&#65533;&#65533;&#65533;o^&#65533;&#65533;&#65533;U&#65533;0D&#65533;'f&#1848;!)M&#65533;e&#65533;XYeH&#65533;-I^&#65533;&#65533;&#65533;dI&#65533;&#65533;{&#65533;T&#65533;&#65533;&#65533;&#65533;fP5&#65533;&#65533;U&#65533;Xe&#65533;}&#65533;&#1269;&#65533;j0&#65533;gs&#65533;&#65533;w&#65533;&#65533;&#65533;&#65533;%^&#65533;&#65533;q&#65533;H	.&#65533;<&#65533;r&#65533;&#65533;>&#65533;`,&#65533;&#65533;k-&#65533;.&#65533;&#65533;&#65533;&#65533;&#65533;&#65533;k&#65533;\&#65533;&#65533;e&#920;5&#65533;&#65533;&#65533;3&#65533;8&#65533;i:O&#65533;&#65533;&#65533;j&#65533;F&#65533;&#1790;_;&#65533;&#65533;&#65533;&#65533;&#65533;B+&#65533;&#65533;&#65533;7&#65533;*m@&#65533;&#65533;o&#65533;C.&#65533;&#65533;&#65533;{0B1&#784;&#65533;&#65533;2t&#65533;CCq&#65533;VJ4&#65533;&#65533;WRTqE[t&#65533;E=&#65533;&#65533;&#65533;I$;=&#65533;&#65533;&#65533;&#1149;&#65533;6&#65533;&#65533;&#65533;&#65533;&#65533;Km&#65533;&#65533;&#65533;+&#65533;H&#65533;^;&#65533;4&#65533;&#65533;>'&#65533;R&#65533;&#28178;&#65533;J,&#65533;&#65533;rK.&#65533;&#1298;WsL2&#65533;4E4&#1228;QMS&#65533;ds&#65533;&#65533;,&#65533;&#65533;F&#65533;[&#65533;G;&#65533;&#65533;H&#65533;D&#65533;O&#65533;Z#C&#65533;(w#+&#65533;&#65533;&#65533;&#65533;&#65533;)-&#65533;&#65533;&#65533;
&#65533;&#65533;LJ+&#65533;&#65533;RL&#65533;3SN&#65533;l&#65533;SPC&#65533;&#65533;QO)&#65533;TTSUs&#65533;V01o:&#331133;&#65533;&#65533;&#65533;&#65533;mU>&#65533;&#65533;"P`&#65533;T&#65533;Qbwz&#65533;9&#65533;l&#65533;7c&#65533;&#65533;&#65533;T&#65533;vZj&#65533;&#65533;&#65533;Z&#562;&#65533;V&#65533;Q&#65533;&#65533;&#65533;Tp&#65533;w\rG&#65533;T&#65533;n_&#65533;5&#65533;<&#65533;&#65533;%]mmW4&#65533;&#65533;&#65533;`&#65533;V&#65533;bu&#65533;J~&#65533;ut&#65533;b&#65533;&#65533;&#65533;&#65533;Vxa&#65533;&#65533;&#65533;#&#65533;x&#65533;T&#65533;&#65533;&#65533;b&#65533;3&#65533;xc&#65533;&#65533;&#65533;&#65533;&#65533;rCY&#65533;/o&#65533;&#65533;c&#65533;>4"&#65533;&#65533;m&#65533;9&#65533;!&#65533;&#65533;U&#65533;?&#65533;&#65533;&#65533;_&#65533;&#65533;&#65533;gI&#65533;xh&#65533;(2&#65533;h&#65533;&#65533;Vzi&#65533;&#65533;v&#65533;&#65533;;q&#65533;C&#65533;:V&#65533;&#65533;i&#65533;&#65533;&#65533;zkm&#65533;4&#65533;B&#65533;\1Z&#65533;&#65533;&#65533;q&#65533;h&#65533;5&#65533;;Ssg&#65533;V&#65533;&#65533;{f&#65533;gw&&#65533;&#1024;&#65533;&#65533;&#65533;|pK7&#65533;&#65533;?&#65533;p&#65533;W|qM&#65533;&#65533;\r&#65533;+&#65533;&#65533;\'&#65533;!&#65533;&#65533;4&#65533;l&#65533;&#65533;V{m&#65533;&#65533;&#65533;P&#65533;&#65533;&#65533;n'O&#65533;&#65533;`&#65533;b&#65533;&#65533;&#1598;&#65533;&#65533;&#65533;&#65533;s&#65533;&#65533;&#65533;&#65533;&#65533;w&#65533;}~&#65533;&#587;w&#65533;&#65533;&#1933;W&#65533;x&#65533;&#65533;&#65533;hr&#65533;&#65533;p&#65533;&#65533;:&#65533;&#65533;&#65533;&#65533;5&#65533;&#65533;M?=n&#65533;Yo2g&#65533;o#tv&#65533;z&#65533;D&#65533;w&#65533;}&#65533;&#13791;&#65533;&#65533;&#65533;&#65533;~&#65533;&#65533;&#65533;&#65533;&#65533;
&#65533;&#65533;&#65533;z&#65533;L]&#65533;&#65533;J&#65533;&#445;&#65533;yO_&#65533;&#65533;Jo&#65533;:&#65533;&#65533;GQ&#65533;&#65533;&#46850;&#65533;&#65533;(hR&#65533;&#65533;&#65533;2&#65533;?&#65533;P&#65533;&#65533;k&#65533;#Lh8&#65533;p&#65533;*&#65533;&#65533;&#65533;9j&#65533;
&#65533;&#65533;&#1429;=&#65533;!&#65533;m&#65533;S`&#65533;|&#65533;C$&#65533;
Q&#65533;&#65533; m8H&#65533;e)&#65533;^HR&#65533;F&#65533;&#65533;Eq&#65533;S&#65533;&#65533;&#65533;x&#65533;&#65533;AfSX&#65533;Kw&#65533;&#65533;%&#65533;&#65533;0D&#65533;&#65533;&#65533;&#65533;&#65533;+&#1173;n&#65533;&#65533;!&#65533;x&#65533;(&#65533;&#65533;VD<R&#65533;@Z&#65533;&#65533;&#65533;4(2N&#65533;&#65533;$d!yHD*jV&#65533;V&#65533;&#65533;&#65533;9]p&#65533;0`&#65533;b%Ee&#65533;&#65533;k$&#65533;B&#65533;5&#65533;&#65533;&#65533;&#65533;&#65533;&#65533;&#65533;&#65533;&#1880;&#65533;&#65533;&#65533;YE&#1312;Z&#65533;&#65533;&#65533;&#65533;a&#1059;%&#370;fK\&#65533;"&#65533;&#65533;&#65533;&#65533;$C`&#65533;C]T&#65533;&#65533;&#65533;&W(&#65533;&#65533;D&#65533;&#344;gF&#65533;&#65533;&#65533;&#65533;eQGS&#65533;f&#65533;n&#65533;Se7!&#65533;Gp.q&#65533;#&#65533;+&#65533;eNt&#65533;S&#65533;&#65533;d'%&#65533;Lx&#65533;&#65533;3&#65533;&#65533;&#65533;&#65533;&#65533;e&#65533;&#65533;THK4&#1107;&#65533;5R&#65533;&#65533;&#65533;&#65533;fA&#65533;w&#65533;&#65533; Q,&#65533;f&#65533;J&#65533;.&#65533;&#65533;tgE-&#65533;&#65533;xf&#65533;B_&#65533;g>}I&#65533;r&#65533;&#65533;c&#65533;|&#65533;?&#65533;&#65533;
&#65533;&#65533;4&#65533;N &#65533;R&#65533;&#35663;YihM&#65533;&#65533;&#65533;=f&#65533;U&#65533;4G&#65533;U&#65533;C%*Q/z&#65533;/)%&#65533;\j9&#1189;NNsb&#1644;P&#65533;&#65533;y&#65533;t&#65533;,&#65533;c&#65533;`&#65533;&#65533;&#65533;&#1190;&#1876;&#65533;X&#65533;&#65533;&#65533;&#65533;&#1458;&#65533;\|&#65533;0&#65533;cT&#65533;j&#65533;Cq&#65533;2&#65533;F&#65533;|Z+kJCaIMz&#1364;&#652;&#65533;&#65533;^&#65533;&#65533;&#1390;k&#65533;&#65533;&#65533;)8&#65533;&#65533;,(R&#65533;&#65533;&#65533;$]-{&#65533;`&#65533;&#65533;Sy&#65533;&#32180;&#65533;&#65533;&#65533;N&#65533;&#65533;W&#65533;Vy&#65533;&#65533;&#65533;&#48167;&#65533;&#65533;&#65533;&#65533;&#65533;&#65533;V&#65533;&#65533;&#65533;&gJ[&#65533;N&#65533;D&#65533;,&#65533;&#65533;&#65533;[V=u&#65533;&#556;&#65533;&#1222;&#65533;&#65533;L&#65533;&#65533;&#65533;,jS&#65533;J&#65533;&#65533;&#65533;&#65533;&#65533;mu&#65533;h]&#65533;R&#65533;&#65533;U&#65533;ms*&#65533;&#65533;&#65533;&#65533;&#65533;(g&#65533;E&#65533;6)U&#65533;&#65533;&#65533;&#65533;3C+&#65533;&#65533;*&#65533;&#65533;z&#65533;&#65533;i&#65533;k&#65533;&#65533;&#65533;|&#65533;&#65533;l&#65533;&#65533;&#65533;1):&#65533;O&#65533;;&#65533;.uV&#65533;6E&#65533;&#65533;5&#713;&#65533;&#65533;&#65533;&#65533;pU52_4.W&#65533;.A&#65533;su&#65533;&#65533;&#65533;|&#1358;&#65533;&#65533;&#65533;&#65533;])&#65533;X&#65533;3}&#65533;l&#65533;&#65533;&#65533;&#65533;k&#65533;B0&#65533;Pd^i&#65533;&#65533;&#65533;v&#65533;{[&#65533;\
&#65533;6&#65533;&#65533;enL:&#65533;a&#65533;8&#65533;.&#65533;&#23497;&#65533;&#65533;b(?&#65533;&#65533;&#65533;&#65533;(&#65533;[&#65533;&#65533;&#65533;&#65533;&#65533;!&#65533;&#65533;&#65533;&#65533;&#65533;
&#65533;(T&#65533;%nq&#65533;I&#65533;	Y&#65533;dc3G&#65533;&#65533;&#65533;&#65533;&#65533;&#65533;ArQ.8>9&#65533;&#65533;&#65533;&#65533;m&#65533;,0&#65533;&#65533;&#65533;&t&#65533;&#65533;)ND&#248;&#65533;,ox)F^H&#65533;S&#65533;:WH&#65533;&#65533;cr&#65533;U&#65533;&#65533;;a&#65533;&#1484;D&#65533;:&#65533;7&#65533;s&#65533;[_!&#65533;&#65533;&#65533;&#65533;U&#65533;&#65533;&#65533;&#65533;kR&#65533;&#583;&#65533;&#65533;V&#65533;l&#65533;DW9&#65533;\&#65533;5m	&#65533;F&#65533;y&#65533;S&#1537;YfM&#65533;&#65533;&#65533;&#65533;&#65533;&#1338;i&#65533;~&#65533;&#65533;&#1254;L&#65533;a"&#65533;J^%A&#65533;&#65533;E&#65533;&#65533;U&#65533;v&#65533;`&#65533;&#65533;7$k]&#65533;&#65533;&#65533;&#65533;c&#65533;	&#65533;&#65533;uC&#65533;&#1478;&#65533;&#65533;&#65533;mo&#65533;&#65533;&#65533;S&#65533;f&#65533;&#65533;Ev&#65533;&#673;P&#65533;&#65533;&#65533;&#65533;&#65533;&#65533;U&#65533;674&#65533;7&#65533;&#65533;&#65533;&#65533;r&#65533;7&#65533;&#65533;u&#65533;&#65533;Eq&#65533;&#65533;2&#15918;7&#65533;&#65533;\&#65533;GG&#65533;E&#65533;&#65533;&#65533;^5&#65533;4W&#65533;&#65533;&#65533;f&#65533;&#65533;&#65533;p&#65533;m&#65533;9&#65533;v&#65533;&#65533;&#65533;?&#65533;/&#65533;n&#65533;&#65533;+&#65533;&#65533;]&#65533;&#65533;|&#52999;~&#65533;A&#65533;9&#65533;&#65533;&#65533;&#65533;&#65533;eK&#65533;&#65533;&#65533;&#65533;&#65533;&#65533;t&#65533;&#65533;<&#65533;+&#65533;&#65533;&#65533;w(s9&#65533;&#65533;&#27446;&#839;&#862;&#1566;ge&#65533;TZ&#65533;&#65533;-&#65533;&#65533;N&#65533;&#65533;t&#65533;&#65533;~&#65533;#&#65533;&#38718;7r&#65533;&#65533;&#65533;]N+)&#65533;&#65533;&#65533;&#621;&#65533;k&#65533;&#65533;&#65533;z&#1533;&#65533;m&#65533;&#65533;{&#65533;&#65533;&#65533;&#65533;&#65533;&#65533;&#65533;z&#65533;>&#65533;&#65533;&#1105;&#65533;&#644;Zy&#65533;&#65533;&#65533;&#65533;&#65533;&#65533;*T&#65533;&#65533;{g=&#65533;!&#65533;&#65533;&#65533;&#65533;
&#65533;S&#65533;}&#65533;Ev&#65533;&#65533;'^&#65533;`<!|&#65533;&#65533;&#65533;&#65533;ytk&#65533;&#65533;&#65533;&#65533;&#65533;&#65533;q&#65533;}o&#65533;&#65533;&#65533;?&#65533;k&#65533;&#65533;&#65533;&#65533;&#65533;&#65533;x&#65533;&#65533;&#65533;&#65533;&#65533;w|&#65533; &#65533;&#65533;&#65533;i/.&#65533;C{&#65533;&#65533;&#65533;&#65533;]&#65533;&#65533;'|t&#65533;&#65533;&#65533;&#65533;&#65533;&#65533; 
&#65533;&#65533;I>w&#65533;&#65533;&#65533;&#65533;&#65533;&#65533;&#65533;r&#65533;&#65533;&#29794;&#65533;&#65533;@,@*&#65533;>&#65533;c&#65533;&#65533;;a<&#65533;&#65533;&#65533;&#65533;>&#65533;&#65533;1&#65533;s&#65533;&#65533;+&#65533;&#65533;1&#65533;&#65533;&#65533;@&#65533;s&#65533;&#65533;&#1770;N&#65533;&#65533;&#65533;&#65533;&#12543;&#731;?&#65533;&#65533;.&#931;5qj;&#1791;&#65533;&#65533;?&#65533;?\#@4&#65533;&#65533;>&#65533;s=-&#65533;&#65533;L&#65533;&#65533;&#65533;&#65533;	T9&#65533;&#65533;&#65533;&#65533;:&#65533;&#1555;4>&#65533;&#65533;&#65533;&#65533;%S&#65533;&#65533;&#65533;&#65533;&#65533;&#65533;w#&#65533;&#65533;&#65533;&#65533;&#65533;"&#65533;A&#65533;&#65533;*&#65533;&#65533;&#65533;&#65533;&#65533;&#65533;&#65533;&#65533;&#65533;&#65533;&#65533;!T&#65533;L&#65533;&#1809;&#65533;&#65533;&#65533;x9&#65533;*&#65533;&#218;p?D&#65533;'&#65533;&#65533;&#65533;(&#65533;&#65533;&#65533;+&#65533;?@l&#65533;&#65533;&#65533;@&#65533;&#65533;4&#65533;Q&#65533;&#65533;&#65533;&#65533;&#65533;A1&#65533;&#65533;D&#65533;cC5\C&#65533;&#65533;&#65533;7&#65533;&&#65533;&#65533;C&&#65533;/=&#65533;&#65533;&#65533;&#65533;&#65533;CS"&#65533;;D,&#1838;TD&#65533;lE&#65533;BQcD/T&#65533;&#65533; D<J&#65533;&#65533;6&#65533;K&#65533;D_l&#65533;#&#65533;&#65533;Cz&#65533;&#65533;P&#65533;&#65533;<Er&#65533;/&#65533;0B\&#65533;)DEi&#65533;>W&#65533;k,?Y&#65533;EZ&#65533;&#65533;G,Co&#65533;Fp&#65533;3&#65533;&#65533;]&#65533;&#65533;^&#65533;Et&#65533;D&#65533;(&#65533;O&#65533;D;&#65533;0&#65533;kBQ+&#65533;0h&#65533;A&#65533;FB&#65533;;i,@k&#65533;G&#65533;0E&#65533;B&#65533;F&#65533;&#799;/&#65533;&#65533;CC&#65533;&#65533;&#65533;st&#65533;t$ &#65533;&#65533;d&#65533;&#283;&#65533;G&#65533;l&#65533;<&#65533;&#65533;&#65533;2+&#65533;F?&#65533;&#65533;j&#65533;>&#65533;2D}&#65533;G&#65533;,&#65533;&#680;*X$H&#65533;F&#65533;&#65533;Irl<s&#65533;&#583;&#65533;H&#65533;L&#65533;a&#65533;wd&#65533;&#65533;=<&#65533;$w;E&#65533;<Jd&#65533;,T
&#65533;&#65533;&#404;D&#596;\I&#65533;$BXqI&#65533;4&#65533;&#65533;I&#65533;&#65533;J&#65533;&#65533;D&#65533;TGw&#65533;&#522;$&#65533;&#65533;&#65533;&#65533;&#65533;z&#65533;|&#65533;&#545;&#65533;B&#65533;3+&#65533;&#65533;;&#65533;t&#65533;&#65533;&#633;&#65533;&#423;&#65533;&#65533;&#65533;&#65533;&#65533;&#65533;K&#65533;&#1800;&#65533;&#65533;J&#65533;L&#65533;&#65533;&#65533;&#65533;[&#65533; &#65533;&#65533;r&#65533;K&#65533;lI&#65533;&#65533;&#65533;t<	w|&#65533;&#65533;	&#65533;\&#65533;<>r&#65533;&#65533;&#65533;&#65533;>4&#65533;&#1546;&#65533;&#65533;zF&#1004;K&#65533;,&#65533;&#1331;&#743;TL&#65533;&#65533;K&#65533;&#65533;&#65533;&#65533;&#65533;&#65533;\<H&#65533;3&#65533;&#65533;&#65533;&#65533;,&#65533;&#65533;&#65533;J&#65533;&#65533;\&#65533;#d&#65533;L%&#65533;L&#65533;&#65533;<&#65533;&#65533;#&#65533;|MA&#65533;L&#1108;K&#65533;lN&#65533;&#724;|&#65533;&#1372;N&#65533;lM&#65533;\D&#65533;t&#65533;qB&#65533;&#65533;&#65533;&#65533;48&#65533;&#65533;&#841;&#65533;<&#65533;&#65533;&#65533;<&#65533;D&#65533;N=&#65533;&#65533;yK&#65533;<&#65533;&#65533;S&#930;dN&#65533;&#65533;&#65533;&#65533;N&#65533;&#981;&#65533;*&#65533;&#65533;&#65533;&#65533;&#65533;sDC&#65533;\&#65533;X&#65533;&#65533;^|&#65533;&#65533;&#65533;J_&#65533;M&#65533;$&#65533;&#65533;&#65533;&#65533;y&#65533;&#65533;&#1267;8*&#65533;&#65533;Z&#65533;&#65533;&#65533;PDcK&#65533;tN&#65533;&#65533;O&#1300;&#65533;&#65533;Q&#65533;&#65533;&#65533;<&#65533;&#65533;&#65533;&#65533;P&#65533;&#65533;&#65533;&#65533;Nr&#65533;&#65533;"<#&#65533;O9&#65533;&#65533;&#65533;D&#65533;:&#65533;	-A!&#65533;&#65533;&#65533;P&#65533;&#65533;&#65533;&#1044;&#65533;~&#65533;F~Q&#65533;QmR*&#65533;MM&#1107;&#65533;R*&#65533;O&#65533;&#65533;!$P&#65533;&#65533;&#65533;5b>&#65533;Q&#65533;CO&#65533;&#65533;&#65533;-% &#65533;)>|F&#65533;&#1060;.&#65533;$@&#65533;&#65533;]R:&#65533;O'&#65533;S)&#65533;Q=&#65533;&#65533;*&#65533;&#65533;:&#65533;R&#65533;&#65533;9&#65533;P8&#65533;&#65533;bL&#65533;8&#65533;&#65533;&#65533;O&#65533;&#65533;&#65533;^&#65533;P2]&#65533;w<K&#65533;:&#65533;&#65533;1&#65533;&#65533;lS&#65533;:&#65533;VLR%&#65533;S&#65533;$&#65533;&#65533;&#65533;)&#65533;&#65533;&#65533;&#65533;R?&#65533;R&#65533;&#1343;|Q&#65533;&#65533;&#65533;[&#65533;&#65533;p&#65533;3(&#65533;i&#65533;
H&#65533;&#65533;I=S&#65533;)&#65533;&#1035;&#65533;T&#65533;&#65533;>&#65533;A&#65533;@&#65533;&#65533;&#65533;7]R&#65533;&#65533;&#65533;SS%Q&#65533;QUl&#65533;&#65533;lu&#65533;W&#65533;VX&#65533;&#65533;&#65533;'&#65533;&#65533;&#800;&#65533;&#65533;vA&#65533;0m&#65533;_&#65533;2UOQj2hA7#&#65533;&#65533;D3MZsV&#65533;&#65533;PC&#65533;V~&#65533;&#65533;j&#65533;&#65533;mX&#65533;]Un&#65533;&#65533;&#65533;U&#65533;!T#&#65533;Sl{&#65533;VS&#65533;ui&#65533;0&#65533; &#65533;&#65533;&#65533;&#65533;&#65533;`&#65533;TJ&#65533;&#65533;Ke
&#65533;&#65533;U&#65533;EV&#65533;&#65533;Kf&#65533;9&#65533;&#65533;&#65533;gEI&#65533;&#65533;W&#65533;-&#65533;&#65533;VtX&#65533;&#65533;&#1602;&#65533;&#1603;mb0&#65533;&#65533;D&#65533;G%W&#65533;&#65533;&#65533;,%&#65533;&#65533;&#65533;&#65533;x&#1461;&#1619;mZ]&#65533;7&#65533;W&#65533;&#65533;W&#65533;&#65533;&#1503;&#65533;kYju&#1623;&#65533;&#65533;7&#65533;Yl].&#65533;&#65533;&#65533;5T&#1541;&#65533;H&#65533;&#65533;C&#65533;&#65533;5s&#65533;Y&#1706;&#65533;&#65533;P&#65533;a!&#65533;&#65533;&#65533;&#1573;&#65533;&#65533;&#65533;&#1706;]&#65533;-p&#383;-Ypr&#1726;MY&#65533;&#65533;&#65533;SM&#1838;5&#1368;}&#65533;&#65533;S&#65533;}\&#65533;&#1755;&#65533;6&#65533;H&#65533;&#65533;T&#65533;&#65533;.&#65533;&#65533;\&#65533;eZ&#65533;&#65533;Uo&#65533;&#843;&#65533;&#315;&#65533;&#1741;&#65533;&#1668;*N&#65533;MP-&#65533;]K&#65533;&#65533;&#65533;W&#65533;&#65533;SR}&#65533;&#65533;E\&#65533;&#65533;&#65533;&#65533;&#65533;&#65533;&#65533;&#65533;&#65533;&#65533;&#65533;u&#65533;E&#65533;l&#65533;YKFV&#65533;&#65533;&#65533;L&#65533;&#1696;&#65533;&#1610;m&#1952;&#65533;C&#65533;&#1316;UZ&#65533;&#65533;-\&#65533;&#65533;W&#65533;&#65533;&#65533;!%&#65533;&#1797;&#65533;_&#65533;&#65533;&#65533;&#1925;&#65533;]&#65533;'^&#65533;&#886;&#65533;&#65533;S&#65533;m&#65533;s&#65533;&#65533;TeG&#65533;&#65533;&#65533;&#65533;&#65533;]&#65533;q]&#65533;M&#1310;&#65533;6&#65533;&#65533;&#65533;TS>t&#65533;^&#65533;&#65533;&#1960;&#65533;&#65533;&#65533;&#65533;&#65533;m&#65533;QE&#65533;&#65533;M_<%U&#65533;]G&#65533;X&#65533;&#65533;&#65533;L&#65533;$&#65533;&#65533;^&#65533;&#65533;&#65533;&#65533;]-&#65533;ueWvW!&#65533;&#65533;N&#65533;&#65533;}NC&#65533;&#65533;&#65533;&#65533;a&#1725;ZW&#65533;]&#65533;&#65533;?
&#65533;`<}!b".b&#65533;}_&#65533;&#65533;&#65533;@ML&#65533;Ta&#65533;l5&#65533;&#65533;&#65533;&#65533;	&#65533;E&#1863;=&#65533;K&#65533;\E&#65533;+N&#65533;a&#65533;a&#65533;u&#65533;c&#65533;S&#65533;8UR]&#65533;}&#65533;&#65533;%&#65533;"n:&#65533;c;&#65533;`&#65533;b&#65533;o&#65533;`&#65533;&#65533;&#65533;N&#65533;b&#65533;2&#65533;&#65533;&#65533;&#65533;&#65533;%j[,&#65533;'&#65533;L&#65533;Y&#65533;&#65533;&#65533;&#65533;1.&#364;Uk4c&#65533;&#65533;&#65533;mc&#65533;&#65533;&#65533;L.N&#65533;d8b&#65533;&#65533;9&#65533;&#65533;;&#65533;&#65533;&#65533;@eU&&#65533;&#65533;&#65533;c&#65533;&#65533;&#65533;ESn&#65533;w&#65533;&#1557;2d&#65533;&#65533;Q&#65533;&#65533;b&#65533;{
&#65533;D&#65533;&#65533;bG&#65533;3&#65533;&#1913;|&#65533;&#65533;5\KF&#65533;e&#65533;S&#65533;&#65533;&#65533;I&#65533;dN>\QeR6&#65533;Rn&#65533;UFb&#65533;ueW&#65533;&#65533;`]&4&#65533;&#65533;&#65533;&#65533;*&#65533;r&#65533;esMd&#65533;&#65533;&#65533;&#65533;&#65533;byVF&#65533;&#65533;d=f6U(^;"Jnfgv&#65533;}&#65533;a&#65533;&#65533;dk&#65533;d&#65533;f&#65533;&#65533;fm.&#65533;nn&#65533;&#1937;o&#65533;cXn&#65533;&#65533;&#65533;?v&#65533;e)&#65533;e\&#65533;&#65533;u6&#65533;&#65533;&#65533;g&#65533;&#908;&#65533;hwi&#65533;&#65533;X&#65533;:c&#65533;&#65533;&#65533;&#65533;{]&#65533;&#65533;&#65533;eii&#65533;&#65533;Mn&#65533;4&#65533;N&#65533;&U&#65533;m^hnvh&#65533;&#65533;f@E&#65533;&#65533;-&#1674;&#65533;&#65533;|<&#65533;^T&#65533;$i&#65533;4&#979;&#65533;C_>&#65533;&#65533;&#65533;3h&#65533;V2&#65533;C3&#65533;N&#65533;/.IX&#65533;&#38422;&#65533;Y2&#65533;K&#65533;&#65533;fk&#65533;i&#65533;i&#65533;&#65533;~\%&#65533;hB&#65533;x,&#65533;&#65533;&#65533;&#65533;a&#65533;&#65533;j&#65533;&#65533;U&#65533;n&#65533;&#1273;&#65533;V&#65533;3&#65533;&#65533;}&#65533;]&#65533;#,P&#65533;&#65533;-&#65533;v&#52486;&#65533;&#65533;&#65533;&#65533;6&#2038;~&#46982;&#48662;&#65533;&j&#65533;&#65533;k&#65533;&#65533;&#65533;&#65533;&#65533;&#65533;&#65533;&#65533;9&#65533;&#65533;&#65533;j&#65533;&#65533;j(D%&#65533;&#65533;&#65533;H&#65533;&#65533;~&#65533;&#65533;"5&#65533;&#65533;&#65533;&#65533;&#65533;h&#65533;d&#65533;e&#65533;&#65533;&#65533;&#65533;^h_&#54648;&#1997;&#65533;&#794;&#65533;&#65533;w&#65533;&#2047;&#65533;P,&#65533;E&#65533;q&#65533;&#65533;V&#65533;&#65533;&#65533;&#494;~&#65533;&#446;&#65533;&#65533;Nf~$k&#65533;6&#47878;&#65533;&#65533;&#65533;&#65533;&&#65533;&#65533;&#65533;&#65533;6&#65533;TvT&#65533;V&#65533;&#65533;&#65533;&#65533;&#65533;_&#65533;&#65533;&#65533;)&#65533;n&#65533;&#65533;&#45987;:3&#65533;&#1592;2&#65533;>pc&#65533;i&#65533;@&#65533;.c&#65533;&#65533;-&#65533;m&#65533;&#65533;V+&#65533;p&#65533;&#65533;&#65533;&#65533;6&#65533;&#65533;>e'Vn&#65533;v&#65533;&#65533;7o6mk&#65533;o&#65533;p&#65533;&#65533;&#65533;6k&#1814;Z&#65533;Bf	&#65533;m&#65533;&#65533;a&#972;&#65533;&#65533;d &#65533;q&#65533;&#65533;(&#65533;qb&#65533;&#65533;ox&#65533;o"+Z&#65533;d&#65533;`&#65533;ObnB&#65533;o7a&#65533;F&#65533;&#65533;N&#65533;r&#65533;j&#65533;&#65533;&#65533;1&#65533;&#65533;&#65533;&#65533;&#65533;&#65533;l&#65533;q&#65533;&#65533;&#65533;&#65533;&#14148;&#65533;#O&#65533;&#65533;d$&#65533;&#65533;k[P&#65533;&#65533;&#65533;w&#65533;&#1084;&#65533;n&#65533;n&#65533;vF<&#65533;qy&#65533;q&#65533;~&#65533;&#65533;&#65533;&#65533;r0/&#65533;&#65533;&#65533;%&#65533;p:r<&#65533;r:O&#65533;&#65533;q7&#65533;<%&#65533;&#65533;[&#65533;&#65533;t&#65533;.&#65533;L(&#65533;&#65533;&#65533;&#65533;&#65533;1&#65533;s&#65533;&#65533;;&#65533;r/'&#65533;GtE&#65533;&#65533;&#65533;ctT&#65533;!r&#65533;&#65533;FI&#65533;&#65533;7W&#6536;s)&#65533;gMO&#65533;M?&#65533;&#65533;>&#65533;u&#65533;B&#65533;uI&uW&#65533;&#65533;S&#65533;&#65533;TW&#65533;Ug&#65533;V&#65533;f3S%&#825;&#65533;q[&#65533;[&#65533;&#65533;GpE&#65533;t7v&#65533;8&#65533;&#65533;\&#65533;`_&#65533;=g,&#65533;&#65533;e&#65533;&#65533;&#65533;>&#65533;gG&#65533;h&#65533;]&#65533;vj&#65533;&#65533;D&#65533;&#65533;~&#65533;&#65533;G&#65533;u2&#65533;&#65533;,&#65533;e&#65533;&#22304;g^/&#65533;v7&#65533;_x&#65533;Bo&#65533;&#65533;i&#65533;c&#65533;&#65533;yk;}&#65533;y&#65533;Kef&#65533;&#65533;&#1877;c}&#65533;w~W7&#65533;&#65533;&#65533;r,&#65533;tFx&#65533;&#65533;&#65533;k&#65533;&w&#65533;dyu&#65533;&#65533;y6&#65533;zo&#65533;=&#65533;&#65533;,w&#433;np&#65533;x{&#65533;&#65533;&#65533;B'&#65533;&#65533;Gy&#65533;gz4&#65533;a^&#65533;L&#65533;&#65533;&#65533;&#65533;&#65533;2&#65533;x&#65533;^&#65533;&#65533;&#65533;s`&#65533;u&#65533;&#65533;&#65533;&#65533;&#65533;&#65533;&#65533;gxgc&#65533;&#65533;?/z&#65533;&#65533;&#65533;E&#65533;&#65533;W&#65533;&#65533;nz&#65533;&#65533;c&#65533;&#65533;&#65533;Q&#65533;&#65533;&#65533;&#291;v&#65533;gx&#65533;'1&#65533;/1&#65533;'zs&#65533;gy;{&#65533;o&#37775;&#65533;&#65533;b>U&#65533;{&#65533;&#65533;&#28287;&#65533;E&#65533;&#65533;&#65533;g&#65533;5&#65533;&#65533;ow&#65533;f 
&#65533;_=]&#65533;|&#65533;cb&#65533;&#65533;}hf'Ryy&#65533;y&#65533;w&#65533;g&#65533;&#65533;?y&#65533;&#65533;&#65533;&#65533;&#65533;&#65533;vSxx^n&#65533;oy&#65533;my&#65533;_&#1534;&#65533;&#65533;&#65533;&#65533;&#65533;?}&#65533;'&#65533;&#65533;G4&#65533;&#65533;rzo|&#65533;&#2320;&#65533;&#623;&#65533;&#65533;&#65533;}&#65533;w&#65533;^&#27843;&#65533;nwy&#65533;&#65533;k&#65533;~x&#65533;&#65533;&#65533;&#65533;&#65533;&#146;z9&#65533;{&#65533;&#65533;&#65533;&#65533;'&#65533;h&#65533;x&#65533;g}&#65533;&#964;bRN!(e&#65533;&#65533;&#65533;
>i&#65533;	D&#R&#65533;hQ&#65533;b7r&#65533;&#65533;&#65533;I&#65533;4hD&#65533;1S&#65533;$&#596;'K&#65533;&#65533;&#65533;r&#65533;&#664;0&#65533;&#1068;i&#65533;f&#65533;#w&#65533;&#65533;&#65533;'P8B&#65533;jT&#65533;N&#65533;d&#65533;*]&#65533;&#65533;)&#1305;gP&#65533;dj&#65533;*T.Z&#65533;f&#65533;*&#65533;k&#1257;2&#65533;^-&#65533;&#65533;%&#1588;f&#240;m&#65533;6-&#65533;&#65533;n&#65533;&#65533;}k&#65533;&#65533;&#65533;P&#65533;i&#65533;&#65533;%.&#65533;,r&#65533;.l&#65533;&#65533;a&#65533;g&#65533;{E&#65533;&#65533;
&#65533;&#65533;'S&#65533;&#65533;&#1056;e&#65533;&#65533;^&#65533;&#65533;y	&#65533;&#65533;5j&#65533;h&#65533;4&#65533;&#65533;+&#65533;&#65533;&#65533;&#65533;&#65533;&#65533;M&#1456;&#1384;&#65533;	&#65533;&#65533;Q&#1849;[&#65533;e&#65533;7V&#65533;]&#1765;
&#65533;&#65533;&#65533;w&#65533;"_&#65533;&#65533;s&#65533;&#65533;&#65533;]&#65533;&#65533;&#65533;&#1723;f&#65533;x&#65533;&#65533;&#54441;&#65533;&#65533;l&#65533;&#65533;f&#65533;&#65533;;&#65533;&#65533;&#65533;=&#65533;&#65533;&#65533;&#65533;+&#65533;&#65533;&#65533;&#65533;I&#65533;&#65533;u&#65533;]&#65533;?O&#65533;&#65533;6&#65533;M&#65533;&#65533;x&#65533;\&#65533;&#65533;mU&#65533;X&#65533;f&#65533;t&#65533;&#65533;]sp&#65533;u&#65533;&#65533;&#65533;S&#65533;m5&#1862;&#65533;&#65533;&#65533;&#65533;w&#65533;5xby&#36440;1&#696;{&#65533;&#65533;&#1553;|&#65533;&#65533;G_kc&#65533;&#1999;A&#65533;g&#65533;E&#65533;&#65533;TX*&#65533;&#65533;k2&#65533;b&#65533;jM&#65533;&#65533;Wz-&#65533;&#65533;Z|i&#65533;X&#65533;X&#65533;\&#65533;*&#65533;h&#65533;"&#65533;&#6744;"We&#65533;g&#331;&#65533;a#&#65533;3&#1464;#|t&#65533;F&#1677;J&#65533;&#65533;M&#65533;&#65533;&#1447;&#65533;H6ydP~Y&#65533;&#65533;_b&#65533;&#65533;S&#65533;&#65533;&#65533;QJ9e&#65533;vu&#65533;&#33099;Jw&#65533;&#65533;^>&#65533;U&#65533;&#65533;)&#65533;&#65533;(&#65533;&#65533;f&#65533;j&#65533;&#65533;&&#65533;r&#65533;&#65533;&#65533;&#65533;hg|yb&#65533;'&#65533;&#65533;&#65533;&#65533;&#65533;&#65533;I(&#65533;&#65533;&#65533;&#65533;a&#65533;&#65533;R&#65533;&#65533;&#65533;&#65533;&#65533;k&#65533;U&#65533;&#65533;&#65533;&#65533;F&#65533;V&#65533;\N&#65533;&#1414;)f&#65533;*W&#65533;&&#65533;j&#65533;&#65533;&#65533;
k&#65533;&#65533;&#439;&#65533;&#65533;:z&#65533;&#65533;&#65533;&#65533;)&#51256;&#65533;*&#65533;J[&#65533;&#65533;&#65533;~&#65533;lj&#65533;&#65533;&#65533;&#65533;&#65533;q&#65533;&#65533;|&#65533;&#2005;&#65533;m_&#65533;&#65533;&#65533;&#65533;&#65533;&#65533;h&#65533;&#65533;&#65533;&#65533;.&#65533;&#65533;z&#1841;&#65533;&#65533;{&#65533;d&#65533;|l&#65533;g&#65533;&#65533;Z&#65533;&#65533;&#65533;&#65533;\Zv&#65533;2&#65533;2W&#65533;&#65533;j6&#65533;&#65533;&#65533;+&#65533;&#65533;&#65533;j&#65533;&#65533;&#65533;&#65533;&#65533;&#65533;&#65533;| &#65533;h_&#65533;&#65533;)m&#1841;&#65533;J=&#65533;&#65533;)'&#65533;&#65533;&#590;^	q&#65533;&#65533;V5&#65533;4c&#65533;a&#65533;3\&#65533;&#65533;y&#65533;h3&#65533;1&#65533;&#65533;&#65533;&#65533;&#65533;1&#65533;&#13739;q&#65533;C#jO?;f&#65533;`L&#65533;&#65533;O>&#65533;&#65533;K&#65533;&#65533;&#65533;b3~W&#65533;K&#65533;&#65533;&#65533;j&#65533;&#65533;q&#65533;&#65533;&#1829;&#65533;]&#65533;&#65533;w&#65533;=:&#65533;0&#65533;&#65533;&#65533;&#65533;6u&#65533;V&#65533;&#65533;&#65533;&#65533;W?&#65533;&#65533;s\w&#65533;&#65533;N&#65533;&#65533;n&#40794;&#65533;N&#65533;&#65533;5&#65533;&#65533;!&#65533;&#65533;/&#65533;y&#65533;&#65533;&#65533;N&#65533;&#65533;&#1223;1&#65533;&#65533;J?&#65533;&#65533;&#65533;&	{&#65533;&#65533;n&#65533;&#65533;&#65533;&#65533;&#65533;<e&#65533;&#65533;&#1640;&#65533;&#729;<&#65533;._&#65533;&#65533;w{9&#65533;&#65533;#&#65533;&#65533;&#65533;7&#65533;G&#65533;G&#65533;&#65533;:&#65533;&#65533;&#65533;&#65533;&#65533;&#695;=&#65533;y/~k:\&#65533;&#65533;&#65533;&#65533;iH-&#65533;&#65533;&#65533;&#65533;&#65533;&#65533;;4eKD&#65533;&#65533;V&#65533;&#65533;7?&#65533;&#65533;&#65533;~&#65533;&#65533;&#65533;&#65533;s&#65533;&#65533;&#65533;&#65533;&#65533;H=&#65533;&#65533;d&#65533;3&#65533;&#65533;&#65533;&#511;&#65533;&#65533;l&#65533;&#65533;&#65533;p&#65533;&#65533;-&#65533;}+&#65533;&#65533;&#65533; &#65533;&#65533;&#65533;d&#65533;&#65533;2F#;&#65533;&#65533;4EKk2%&#65533;&#65533;N&#65533;&#1627;]&#65533;H&#65533;&#65533;N&#65533;4&#65533; c(C}1q&#65533;*&#65533;&#65533;&#540;)N&#65533;+9S&#65533;&#65533;&#65533;&#1197;~&#65533;i&#65533;&#65533;$&#65533;h&#65533;#&#65533;&#65533;&#65533;+b&#65533;&#65533;&#65533;+&#65533;](A&#65533;x*&#65533;&#65533;;&#65533;!	<,&#65533;&#65533;Ct&#65533;&#65533;&#913;&#65533;u&#65533;&#65533;'&#65533;D&#65533;#c2Mi&#65533;5i&#65533;R3!&#65533;&#65533;Fv&#65533;&#65533;&#65533;&#65533;t&#65533;#!&#65533;@&#65533;-&#65533;&#65533;&#65533;&#65533;l&GNS|&#65533;&#65533;v@J&#908;&#65533;&#65533;K&#65533;&#65533;&#65533;)&#65533;iB1&#65533;&#1308;&#26054;&#65533;J_R&#65533;Y(T!&#65533;&#65533;&#65533;mr&#65533;&#65533;a&#65533;H&#65533;u:0&#65533;&#65533;l&#65533;&#65533;2&#65533;&#65533;&#65533;&#851;g&#65533;L&&#65533;&#65533;&#65533;&#65533;&#65533;@S	}4&#65533;3&#65533;Y&#65533;^&#65533;&#65533;M&#190;&#65533;&#65533;lQ&#65533;3&#65533;&#1428;#&#65533;q"l&#65533;/&#65533;&#65533;B&#65533;&#65533;K&#65533;&#65533;&#65533;;&#65533;J9&#65533;&#307;&#65533;SL%&#65533;&#65533;=&#65533;&#65533;}&#710246;&#65533;{t4&#1027;&#65533;t&#65533;&#65533;&#65533;f&#65533;&#65533;'&#65533;}&#65533;&#65533;|g:&#65533;&#65533;K9fF&#65533;&#65533;&#65533;H&#65533;GI5&#65533;&#65533;$&#65533;Hz&#65533;!N5&#65533;*])K&#65533;#&#65533;&#65533;&#65533;]&#65533;jM&#65533;&#65533;()*&#65533;K&#65533;f&#65533;|
&#1311;*M&#65533;&#65533;&#65533;&#1882;&#65533;N&#65533;(u&#65533;o&#65533;(<f&#1176;Y&#65533;&#65533;&#65533;&#65533;&#65533;'&#1107;&#65533;9&#65533;&#65533;&#65533;&#65533;&#65533;V+&#1456;&#65533;qef&#65533;"Y&#65533;j!&#65533;}&#65533;+2&#65533;&#65533;&#1273;&#65533;&#1198;w&#65533;k]&#65533;&#65533;Y7Z'&#65533;l`&#65533;9&#65533;?&#65533;1c&#65533;}-l&#65533;&#65533;&#65533;&#65533;&#1156;&#65533;&#65533;m-s&#65533;&#65533;&#65533;&#65533;&#65533;Sp&#65533;a.)J>p&#65533;&#65533;&#65533;&#65533;l]&#65533;8R&#65533;&#65533;&#65533;k&#65533;#&#65533;1#e&#65533;&#65533;q&#65533;&#65533;j&#65533;5Y&#759;&#65533;.6&#65533;&#1933;&#65533;F&#65533;&#13987;&#65533;&#65533;&#65533;,z=&#65533;[:&#65533;&#65533;)d&#65533;<;Z&#65533;&#65533;}&#65533;&#1901;tQK]&#65533;XWt.&#65533;&#65533;v&#65533;&#65533;&#65533;&#65533;&#65533;&#65533;&#65533;]%Z&#65533;&#65533;I&#65533;&#65533;	M/&#65533;rzZ&#65533;&#65533;vdr9&#2047;&#65533;&#65533;&#65533;~$=&#65533;J&#65533;&#65533;V&#65533;&#65533;&#65533;})&#65533;c&#65533;G`&#65533;zOz&#655;&#65533;&#65533;&#5150;&#65533;6&#65533;q>&#65533;z2rQ&#317;T89+Z&#65533;(&#65533;&#65533;:rp&#65533;ld&#65533;L&#65533;&#65533;&#1838;&#65533;i
M&#65533;8&#65533;/N&#65533;m&#65533;k[n"&#65533;^>L&#65533;&#65533;Ys&#65533;gr&#1414;\6WX&#65533;j&#65533;,&#65533;&#65533;&#65533;&#65533;&#65533;=&#65533;AK&#65533;%&#65533;&#65533;k&#65533;F&#65533;&#65533;&#65533;&#65533;r&#65533;c{&#65533;kY&#65533;+l&#65533;&#12188;&#65533;0&#65533;S&#65533;&#65533;&#65533;&#65533;0&#1020;&#65533;7&#65533;L&#65533;~_&#65533;&#65533;[c&#65533;'&#883;`&#65533;|&#65533;>z&#65533;>u&#65533;9B&#65533;B&#65533;&#933;2&#65533;&#65533;&#65533;&#65533;3Y/&#65533;&#65533;&#65533;~0&#65533;&#65533;Li&#65533;Z4&#65533;&#65533;&#65533;,&#65533;`&#65533;&#65533;;&#65533;Y&#65533;UuuEMj$&#65533;&#65533;&#65533;N5&#65533;&#65533;&#65533;&#65533;,&#65533;&#65533;&#65533;&#65533;&#65533;~k&#1890;&#65533;9&#65533;&#65533;&#950;or&#65533;&#65533;f&#65533;v&#65533;&#20404;Nf&#65533;VE6Vc&#65533;&#65533;?&#65533;&#1776;&#65533;k&#65533;_;&#65533;-&#250;&#1063;&#65533;kz&#65533;&#65533;jm&#65533;gn&#65533;,&#65533;&#65533;*n&#65533;&#65533;w&#65533;\&#65533;P&#65533;&#65533;a&#65533;L&#65533;&#1861;&#65533;&#65533;U&#65533;lb&#65533;&#65533;4&#65533;&#65533;&#65533;&#65533;]`&#65533;&#65533;v#Wq&#65533;&#65533;&#65533;m&#65533;&#65533;&#65533;1&#65533;&#65533;&#65533;]&#65533;&#65533;&#65533;&#65533;(&#65533;&#65533;&#65533;&#65533;`&#65533;&#65533;&#65533;T%6&#65533;&#65533;-o<&#65533;&#65533;&#65533;E&#65533;&#65533;I^&#65533;0&#65533;&#65533;&#65533;&#65533;6ek}c&#65533;&#65533;&#65533;&#65533;&#65533;&#65533;&#65533;&#65533;&#65533;&#65533;k&#65533;&#65533;&#65533;u&#65533;W&#65533;&#65533;&#65533;&#65533;&#65533;&#65533;/&#65533;&#65533;Q&#65533;&#65533;S&#65533;l&#65533;x&#65533;T&#65533;&#65533;&#65533;&#65533;Gs&#65533;&#65533;&#65533;|Ws&#65533;f&#65533;&#65533;&#65533;<&#65533;&#65533;&#65533;&#65533;&#65533;&#65533;+]&#65533;&#530;&#65533;&#65533;>&#65533;&#65533;#&#65533;&#65533;&#65533;&#955;&#65533;&#65533;=n&#65533;v]&#65533;a7&#65533;&#1537;&#65533;s&#65533;&#65533;=&#65533;&#65533;r&#65533;&#65533;&#65533;&#65533;P&#65533;&#65533;5&#65533;;&#65533;c&#65533;?&#65533;&#1362;&#65533;(&#65533;;&#65533;&#65533;&#65533;0&#65533;&#65533;&#65533;&#65533;&#65533;d&#363;&#65533;&#65533;&#65533;2/&#65533;[ps&#65533;&#65533;&#65533;&#65533;]c~{&#65533;y&#65533;&#65533;&#65533;&#65533;E&#65533;Y&#65533;&#65533;&#65533;&#1125;>&#65533;An&#65533;&#65533;;&#65533;Z&#65533;=&#65533;&#65533;O&#65533;&#65533;K?`&#65533;&#65533;&#2017;>&#65533;v&#65533;&#65533;t~&#131;/|&#65533;&#65533;&#65533;&#65533;,N&#65533;&#65533;Y&#65533;D\&#65533;&#65533;&#65533;_&#65533;&#65533;_&#65533;A_&#65533;a&#65533;h&#65533;: &#65533;y&#65533;e&#65533;&#65533;!&#65533;&#65533;&#65533;&#65533;&#65533;&#65533;&#65533;F&#65533;&#65533;Q&#65533;&#65533;Y&#65533;b&#65533;o&#65533;&#65533;&#65533;&#351;&#65533;9&#65533;$&#65533;#Q`	&#416;&#65533;&#65533;i 5`B[&#65533;&#65533;{&#65533;Z&#65533;&#65533;&#65533;nG`X&#65533;&#65533;&#65533;	&#65533;&#65533;&#65533;AP&#65533;1&#65533;&#65533;&#65533;e&#65533;&#65533;&#65533; f&#65533;A&#65533;&#65533;&#65533;1&#65533;&#65533; &#65533;&#65533;&#1879;&#65533;&#65533;&#65533;!&#65533;&#65533;&#65533;&#65533;&#65533;&#65533;&#65533;!&#65533;&#65533;&#65533;&#65533;&#65533;]d&#65533;&#65533;&#65533;&#65533;u&#65533; ^!~`&#65533;&#65533;}a&#65533; S"&#65533;&#65533;%&#65533;
2&#65533;&#65533;&#1271;1bbD&#65533;&#1441;VaVb&#65533;&#65533;&#65533;!b &#65533;&#65533;6&#65533; &#65533;-a
&#65533;!&#65533;&#65533;I&#65533;&#65533;&#545;F&#65533;$N&#65533;v&#65533;%&#65533;"-&#65533;&#65533;&#65533;-&#65533;Om&#65533;&#52762;'&#65533;:&#65533;0U!")f&#2037;&#65533;&#65533;""&#65533;&#65533;&#65533;!u&#65533;"&#65533;Qa&#65533;D&#65533;&#65533;"6&#65533;&#65533;Am&#65533;%fQ&#65533;U&#65533;&#65533;!'&#65533;>&#65533;&#65533;,#&#65533;e&#65533;1&#65533;&#65533;)N&#65533;*&#65533;"$&#65533;&#65533;4,&#65533;"&#65533;&#65533;&#65533;&#65533;M&#65533;M&#65533;>&#65533;b&#449;&#65533;&#65533;&#65533;o1Z&#65533;&#65533;H0r&#65533;8&#65533;&#65533;:"&#65533;&#65533;&#65533;m&#65533;&#65533;&#65533;&#65533;B&#65533;&#65533;&#1780;&#65533;&#65533;&#65533;#=F&#65533;&#65533;&#65533;&#1896;e#H&#65533; r&#65533;?za&#65533;&#65533;_A&#65533;&#716;d&#65533;&#65533;#&#65533;D;&#65533;R2
&#65533;&#65533;u3[&#65533;id0&#65533;&#65533;N$5&#65533;&#65533;Gj&#65533;?&#65533;&#65533;P&#65533;&#65533;HFYQ&#65533;$&#65533;dJ&#1440;z&#65533;d&#20834;C&#65533;WC&#65533;$.#&#65533;&#65533;;&#65533;#A&#65533;&#65533;O&#65533;P&#65533;">V&#1640;&#65533;P*e&#65533;}&#65533;S>eQEe&#65533;Q&#65533;(&a"&#65533;&#65533;;&#65533;&#65533;D&#65533;&#1126;&#602;W&#65533;M+nd&#65533;&#65533;MX&#65533;&#65533;Q&#65533;aQ&#65533;W&#65533;&#65533;Y
&#65533;P&#1747;&#65533;&#65533;_v&#427;dT&#65533;&#65533;&#65533;&#65533;T2d&#65533;ILJ&#65533;4&#65533;&#65533;W&#65533;&#65533;[&#65533;&#65533;%&#65533;=&#65533;_&#65533;c`
&&#65533;&kf&#65533;H&#65533;b.&c&#65533;_S&#65533;&#65533;CH&#65533;d&#65533;%1&#65533;e&#65533;a1Z&#65533;9&#65533;&#65533;Q&#65533;&#65533;9R+&#65533;iz&#65533;r&#65533;&#65533;Z&#65533;dj&#65533;&#65533;j&#65533;fk&#65533;&#65533;k&#65533;P*&#65533;&#65533;$m&#65533;&#65533;9DB&#65533;"
&#65533;i&#65533;&#65533;\gE&#65533;:&#65533;F&#65533;u&#65533;crN&#65533;<.gsf&#65533;s&#65533;&#65533;a^glN&#65533;}%Q^&#65533;v&#65533;&#65533;MFw&#65533;&#65533;&#65533;&#65533;&#65533;#^h&#65533;y.hgv&#65533;&#1852;'{&#65533;&#65533;i&#65533; [&#65533;R}&#65533;&#65533;L&#65533;g~&#65533;-&#166;(&#65533;&#65533;&#65533;&#65533;&#65533;&#65533;w(g&#65533;foq^&#65533;&#zjK&#65533;&#65533;&#65533; Nh&#65533;i&#65533;&#65533;0&#65533;iR&#65533;Ybc&#65533;&#65533;&#65533;&#65533;&#65533;%I&#65533;/&#65533;W&#65533;&#65533;$n&#65533;!y&#65533;&&#65533;&#65533;&#65533;&#65533;&#65533;.)[&#65533;&#65533;&#65533;%O&#65533;|~eF>&#65533;X&#65533;|&#65533;&#65533;sjh&#65533;&#65533;&#65533;&#65533;&#65533;&#65533;&#65533;&#65533;r&#65533;L &#65533;>&d&#38421;bH9&#65533;&#65533;&#65533;2&#65533;O&#65533;&#680;&#65533;%'A>"<&#65533;&#65533;hVi&#65533;^&#65533;5&#65533;DwB'ar&#65533;&#65533;h&#65533;&#65533;&#65533;.&#65533;?v&#65533;&#65533;A&#65533;b&#65533;&#65533;&#65533;]#&#65533;X&#65533;w&#65533;e&#65533;&#65533;hyz*[&#65533;I&#65533;&#65533;)]"&#65533;_&#65533;!0&#65533;Z&#456;e)&#65533;&#65533;s&#65533;&#1614;&#65533;&#65533;&#65533;j&#65533;&#65533;&#65533;i&#65533;&#65533;&#65533;mi&#65533;j*[&#65533;f&#65533;F&#65533;&#65533;&#65533;&#65533;6)&#65533;&#409;&#65533;&#65533;)&#65533;&#65533;*&#65533;&#65533;{R&#65533;&#65533;&#65533;&#65533;&#65533;&#1194;&#65533;:*&#65533;n+&#65533;&#65533;h~&#65533;(&#65533;&#65533;&#1959;?&#65533;&#65533;i&#65533;*Km&#65533;&#65533;^&#65533;&#65533;&#65533;"&#65533;x&#65533;E&#65533;M&#65533;+R&#65533;&#65533;^&#65533;&#1908;&#65533;j&#65533;^&#65533;f&#65533;&#65533;rk&#65533;R&#65533;,&#65533;&#65533;
&#65533;&#65533;z&#39122;^&#65533;v&#65533;>&#35894;&#65533;&#65533;&#65533;&#65533;_&#65533;&#65533;Y,&#65533;&#65533;\&#65533;&#65533;#4N&#35522;R&#65533;*&#65533;&#65533;+&#65533;&#65533;&#49094;&#48546;l&#65533;Z&#65533;&#65533;&#1408;&#750;@x@&#65533;&#65533;&#65533;@&#65533;j&#65533;bN#}&#65533;&#65533;&#65533;k&#65533;~j&#65533;&#65533;&#1928;`,&#65533;&#171;x4&#65533;&#65533;r&#65533;0&#65533;&#667;L&#65533;&#65533;&#65533;,&#65533;&#65533;&#674;,&#65533;Nm&#65533;
l&#65533;p&#65533;X&#65533;&#65533;r-&#65533;&#65533;&#65533;&#65533;~&#65533;k&#65533;&#65533;@&#65533;&#65533;&#65533;]l&#65533;&#65533;&#65533;&#65533;&#65533;&#65533;&#65533;&#65533;&#65533;&#1451;&#65533;f&#65533;&#1614;K&#526;,RB&#65533;&#65533;&#65533;&&#65533;V&#65533;&#1390;,&#65533;&#65533;&#65533;&#65533;&#65533;N&#65533;&#65533;V&#65533;&#65533;n@	&#1580;&#65533;z+&#65533;&#65533;&#65533;&#65533;&#65533;E&#65533;&#65533;&#1488;&#65533;k&#1790;&#65533;&#65533;&#65533;&#65533;-&#65533;e,&#65533;&#65533;&#65533;^U&#65533;Vk`J&#65533;J-&#65533;&#65533;&#65533;n&#65533;%&#65533;n&#65533;:&#65533;&#65533;.n&#65533;&#65533;l&#65533;&#65533;*&#65533;&#65533;&#65533;Z&#65533;&#65533;A&#65533;E@,&#65533;&#65533;-&#65533;n&#65533;&#65533;R&#65533;&#65533;&&#65533;&&#65533;&#1890;n&#65533;&#65533;&#44206;&#4014;&#65533;&#65533;&#65533;&#65533;&#65533;&#65533;&#65533;&#65533;&#65533;$&#65533;&#65533;&#1966;&#65533;&#65533;&#65533;&#940;&#65533;&#65533;&#65533;&#65533;o&#65533;o&#65533;,&#65533;"&#65533;&#65533;&#421;&#65533;*&#65533;&#65533;&#65533;&#65533;&#65533;8&#65533;E&#65533;r&#65533;&#65533;&#65533;Jo&#65533;&#65533;&#65533;&#65533;&#65533;&#65533;&#65533;&#65533;&#65533;&#65533;n&#65533;&#65533;&#65533;&#778;&#65533;pm&#54703;w&#65533;` &#65533;&#65533;&#65533;g&#65533;&#65533;&#65533;&#65533;/k&#65533;/&#65533;Z*&#65533;"h	#&#65533;&#65533;&#65533;E&#65533;_$&#65533;'&#65533;&#65533;&#65533;&#389;?-[/&#65533;fk
&#65533;&#65533;<&#65533;&#65533;0&#65533;&#65533;nL0[@&#65533;&#65533;&#65533;J&#65533;2&#65533;&#65533;m6&#65533;&#65533;&#1455; &#65533;OE&#65533;m&#65533;\&#65533;n&#65533;&#65533;&#65533;&#65533;&#65533;O&#65533;&#65533;0G&#65533;-&#65533;^&#65533;&#65533;0&#65533;>&#65533;&#65533;@&#65533;&#65533;K@Hp&#65533;&#65533;&#65533;&#65533;&#65533;&#65533;&#65533;&#65533;&#65533;f+$&#65533;/qG&#65533;0&#65533;&#65533;)qZj&#65533;V&#65533;9&#65533;&#65533;m&#65533;SP)&#1154;,&#65533;~&#65533;7&#65533;p&#65533;&#65533;&#65533;&#65533;&#65533;&#65533;&#65533;&#65533;w2G&#65533;&#65533;
&#65533;@&#65533;&#65533;&#65533;6*/&#65533;8O;&#65533;cGV"!U&#65533;&#65533;#Geb&#65533;&#65533;"k&#65533;&#562;&#65533;&#1166;nA&#65533;c&#65533;./t&#65533;1&#65533;s&#65533;&#65533;,&#65533;&&#65533;q{2&#65533;&#1486;&#65533;&#1410;&#65533;[&#65533;&#1382;&#65533;G&#687;dB(&#65533;0G&#65533;&#65533;&#65533;&#65533;U,8&#65533;d&#65533;2V&#65533;r&#65533;&#65533;&#65533;@`&#411;&#65533;&#65533;&#65533;&#65533;/%#3l3s3?34&#65533;4&#65533;&#65533;&#65533;q&#65533;p&#65533;6c&#65533;&#65533;f&#65533;&#65533;&#65533;&#65533;#&#65533;r&#65533;&#65533;\&#65533;&#65533;b&#65533;.t#s&#65533;D0)1&#65533;g=c&#65533;=_2&Snlo;&#65533;&#65533;&#65533;?+&#65533;?[&#65533;&#1514;&#65533;&#65533;&#65533;&#65533;&#65533;&#65533;g|&#65533;&#65533;&#65533;+;t&#65533;
&#65533;&#65533;sC&#65533;Tf&#65533;r&#65533;^4O&#65533;&#65533;;wtz&#65533;&#65533;G&#65533;TH&#65533;t&#65533;%&#65533;s&#1294;&#65533;,sJ&#65533;3&#65533;tK&#65533;n&#65533;5?&#753;5&#65533;l&#65533;r&#65533;2&#65533;n&#65533;&#65533;&#65533;Q&&#65533;&#65533;&#65533;&#65533;&#65533;&#65533;b,:&#65533;&#65533;^Bo/&#1251;S&#65533;3=o&#65533;1&#65533;t&#65533;j&#65533;I&#65533;tW{5bC&#65533;b/&#65533;3&#65533;	8&#65533;{/&&#65533;2O&#65533;'&#65533;r&#65533;VG&#65533;&#65533;k]b&#65533;&#65533;&#65533;&mR&#1515;&#65533;&#65533;5&#65533;Fu%&#65533;`T5Ic&#65533;krb5l&#65533;5c+6L3&#65533;&#65533;&#65533;I&#65533;h&#65533;vK&#65533;'&#65533;&#65533;5n6 sf&#65533;A+&#65533;v&#65533;&#65533;&#65533;0/&#65533;S&#65533;&#65533;_v&#65533;R&#65533;j&#65533;&#65533;bf&#65533;'&#65533;dwl#&#65533;lw&#65533;wO&#65533;hP&#65533;&#65533;&#65533;AQo&#65533;]&#65533;5f&#65533;Pc&#65533;&#65533;&#65533;hv,{&#65533;w&#65533;&#65533;2+7i,tS&#65533;tO&#65533;U&#65533;&#65533;n&#65533;&#65533;W#&#65533;&#65533;&#65533;?&#65533;?&#65533;5E&#65533;y&#65533;&#65533;&#65533;QU-&#65533;&#65533;}&#65533;&#65533;p&#65533;&#65533;q&#65533;&#65533;&#65533;&#65533;&#65533;&#65533;&#65533;&#65533;&#65533;<"5s&#65533;&#65533;$&#65533;ipt&#65533;&#65533;j&#65533;&#65533;&#65533;^&#65533;&#65533;o&#65533;k&#65533;X&#1528;b#&#65533;&#65533;+x&#65533;&#65533;b&#65533;&#65533;&#65533;!&#65533;?&#65533;;"!P&#65533;!&#65533;a&#65533;NL4&#65533;&#65533;&#65533;&#65533;&#65533;w&#65533;jN&#65533;&#65533;K&#65533;&#65533;&#65533;&#65533;&#1780;&#65533;&#25291;o&#65533;&#65533;x&#65533;&#65533;x&#65533;&#65533;9&#65533;&#65533;&#65533;&#65533;&#65533;&#65533;&#65533;4A&#259;y&#65533;]*&#65533;lny&#65533;. &#65533;&#65533;&#65533;q&#65533;yr&#65533;;&#65533;%&#65533;W&#65533;&#65533;&#65533;x&#65533;ky&#65533;W-&#65533;&#65533;&#65533;k&#65533;&#65533;&#65533;*z&#65533;'8&#65533;&#65533;&#65533;&#65533;o(&#65533;&#65533;&#65533;&#65533;8&#65533;&#65533;&#65533;*&#65533;[_x&#65533;'2u&#65533;&#65533;&#65533;&#65533;&#65533;&#65533;&#65533;&#65533;&#65533;&#65533;&#65533;&#65533;z&#65533;kr|9&#65533;3:&#65533;&#65533;&#65533;3?&#65533;x&#65533;&#65533;&#65533;&#65533;f&#65533;&#65533;&#65533;a&#65533;&#65533;-?\&#65533;uQ&#65533;\&#65533;&#65533;&#65533;&#65533;r&#65533;&#65533;9&#65533;&#65533;&#65533;&#65533;&#65533;w&#65533;:&#65533;k&#65533;J&#65533;z&#65533;&#65533;y&#65533;&#1018;&#65533;S&#65533;&#65533;#&#65533;?&#28310;&#65533;8&#65533;
&#65533;f&#65533;&#65533;k&#65533;&#65533;&#65533;	&#65533;6&#65533;R&#65533;&#65533;6{&#65533;&#65533;&#65533;&#65533;&#1019;&#65533;&#65533;&#65533;;&#65533;&#65533;&#65533;{&#65533;&#65533;&#65533;&#65533;&#45119;&#65533;;*w&#65533;&#65533;;kF#&#65533;&#65533;u&#65533;&#65533;&#65533;):K&#65533;&#65533;&#65533;:&#65533;&#65533;0&#65533;&#65533;;&#65533;&#65533;;&#65533;C;&#65533;{9Ws&#65533;&#65533;w&#65533;X&#1272;k.j&#65533;W|Q&#65533;&#65533;&#65533;&#65533;z&#65533;&#1887;&#65533;bx&#65533;*&#65533;]3&#65533;^?<&#65533;V&#65533;G&#65533;&#65533;Oot&#65533;&#65533;&#355;,&#65533;&#65533;&#65533;&#65533;:&#65533;n&#65533;'{<&#65533;o7&#65533;&#65533;&#65533;&#65533;sp+&#65533;&#65533;&#65533;?&#65533;&#667;&#65533;&#65533;	&#65533;"7&#65533;<$&#65533;&#65533;h&#1788;&#65533;&#65533;y&#65533;&#65533;&#65533;&#65533;&#65533;&#65533;&#453;&#65533;&#65533;{&#65533;j&#65533;,z&#1127;}&#65533;|D&#65533;I&#65533;}&#65533;&#65533;&#65533;3}&#65533;&#65533;U&#65533;&#185;&#65533;M=&#65533;&#65533;|&#831;&#65533;&#65533;&#65533;&#65533;&#65533;|~&#65533;&#65533;S&#65533;&#65533;oH&#65533;t'=&#65533;&#65533;&#2043;&#65533;G&#65533;&#467;&#65533;7~&#65533;AC&#65533;zS&#65533;&#65533;z&#65533;&#65533;&#65533;P&#65533;&#65533;fq&#1856;{&#65533;g&#65533;&#65533;o&#65533;&#65533;&#65533;)&#65533;<&#65533;&#65533;|&#65533;&#65533;&#65533;0&#65533;B&#65533;&#65533;&#65533;XG&#65533;&#65533;&#65533;&#65533;&#65533;&#65533;&#65533;&#65533;M&#65533;D|{&#65533;&#65533;&#65533;&#65533;^&#65533;"&#65533;&#65533;;r<&#65533;&#65533;{&#65533;S&#65533;&#65533;&#65533;&#65533;L'~&#65533;}&#65533;&#65533;&#65533;&#1059;}&#65533;&#65533;W0T&#65533;&#65533;&#65533;&#65533;&#65533;3*&#65533;&#65533;&#65533;7&#65533;&#1255;&#65533;&#65533;?b[&#65533;&#65533;?K&&#65533;&#65533;[&#65533;&#65533;C&#65533;/~&#65533;&#510;u&#65533;6&#65533;o?@4H0&#65533;&#65533;@&#65533;*$&#65533;&#65533;&#65533;!&#65533;!&#65533;D&#65533;1&#65533;&#65533;&#65533;od&#65533;&#65533;&#65533;&#65533;*AN&#65533;"2$I)WJB&#65533;&#65533;&#65533;dJ&#65533;&_n&#65533;&#1605;&#65533;&#794;7&#65533;&#65533;&#65533;&#65533;&#65533;KO&#65533;;&#65533;&#65533;9&#65533;&#65533;&#65533;G&#65533; U&#659;&#65533;&#65533;,O&#65533;B&#65533;9fU&#65533;W&#65533;N&#1353;&#65533;&#65533;&#878;&#65533;_&#65533;R&#65533;5JY&#65533;g&#1126;u&#65533;&#65533;m[&J&#65533;&#405;&#65533;&#65533;n]$w&#65533;&#65533;-&#65533;&#65533;&#65533;^!&#65533;88Ga&#65533;&#264;&#65533;&#529;&#65533;pc&#463;!&#65533;0&#65533;!&#65533;&#65533;/c&#1468;&#65533;sg
T&#65533;&#65533;4D&#65533;#k&#65533;h&#65533;I&#753;.&#65533;&#65533;&#65533;&#65533;&#65533;+N&#65533;N&#65533;&#65533;&#65533;]&#65533;'&#65533;&#65533;&#65533;o;&#65533;u&#65533;&#465;'&#65533;J&#65533;y&#65533;&#65533;W&#874;&#65533;>&#65533;m&#65533;&#65533;v&#65533;&#65533;&#65533;n&#65533;&#65533;`&#65533;S3N=>5&#65533;2&#65533;M&#65533;&#65533;g&#65533;&#65533;&#1347;&#65533;A&#65533;i&#65533;?&#65533;&#65533;&#65533;&#65533;&#65533;l&#65533;VeC&#959;&#65533;hZj'bx&#65533;-&#65533;&#65533;&#65533;A&#65533;&#65533;
n+&#65533;3N&#65533;&#65533;&#65533;	1&#312;B)&#65533;&#65533;B&#65533;H&#65533;&#65533;&#65533;P&#65533;n&#65533;&#65533;&#65533;kQ&#65533;&#65533;6&#65533;1m O1&#65533;&#65533;Ko&#65533;&#65533;&#65533;&#65533;&#65533;&#65533;To4&#65533;6&#65533;&#65533;&#65533;&#65533;&#13247;&#65533;&#65533;#&#65533;&#65533;Q
&#65533;QA&#65533;&#65533;&#65533;&#65533;-lJ&#65533;E&#65533;PL(G&#65533;&#65533;&#65533;&#65533;b&#65533;-&#65533;&#65533;+&#65533;&#65533;7&#65533;<Q&#65533;9U&#65533;sE%]|&#65533;F&#65533;[&#65533;&#65533;?&#65533;t&#65533;&#65533;t&#65533;&#65533;&#451;6D4&#65533;E&#65533;&#65533;H#&#65533;&#65533;&#65533;&#65533;:[#&#65533;&#65533;5&#65533;,)*-&#65533;715&#65533;*&#65533;&#65533;&#65533;&#65533;&SS&#65533;NjsLK&#65533;&#65533;Q&#65533;+&#65533;&#1316;V]u3N&#65533;&#65533;N<&#65533;\&#65533;=i&#65533;X&#65533;R&#65533;&#65533;B;k&#65533;=&#65533;u&#65533;&#65533;&#65533;&#65533;&#65533;H&#65533;\&#65533;&#65533;m&#65533;pU[&#65533;&#65533;&#65533;@;&#65533;&#65533;&#65533;RA%w&#65533;S&#65533;&#65533;&#65533;Lp_&#65533;JZQz7&#65533;&#65533;&#65533;:]&#65533;&#65533;&#65533;__6&#1599;&#65533;&#65533;3<&#65533;AN&#65533;Z&#529;&#65533;C9&#65533;&#65533;2&#65533;&#65533;&#65533;x&#1096;&#65533;[I'&#1909;RX&#65533;T5&#65533;q&#65533;-&#65533;dTm[j&#1891;Be&#65533;]&#65533;&#65533;&#65533;U&#65533;&#65533;8&#65533;&#65533;f6&#65533;&#65533;&#65533;&#65533;yX&#65533;&#65533;&#65533;-&#65533;`&#65533;U&#65533;&#65533;Hh&#65533;&#65533;!V&#65533;&#65533;j/F2&#65533;&#65533;s&#65533;&#22163;&#65533;&#65533;&#65533;&#65533;&#65533;j&#65533;&#65533;O>]-C]&#65533;e&#65533;af&#65533;L\e&#65533;&#65533;&#65533;C&#65533;&#65533;u^&#65533;&#65533;Zo=&#65533;&#65533;&#6287;Fx([&#65533;&#65533;&#65533;(&#65533;&#65533;i&#65533;&#65533;&#65533;&#65533;c&#65533;w&#65533;&#65533;&#65533;M&#65533;sSN&#65533;&#65533;S&#65533;&#65533;<mV%&#65533;t^3&#65533;&#65533;w&#65533;~&#65533;&#65533;;o&#65533;&#65533;v&#65533;o?&#65533;0&#65533;&#65533;ipa&#65533;&#65533;%8|&#65533;&#65533;7&#65533;1&#65533;!&#65533;m&#65533;&#65533;&#65533;W&#65533;&#65533;%Y&#688;&#65533;M&#65533;&#65533;7&#65334;&#65533;&#65533;A&#65533;&#65533;x&#65533;K&#65533;&#65533;&#65533;&#65533;ST}&#65533;&#1411;&#65533;a&#65533;&#266;}&#65533;&#65533;i&#65533;&#65533;&#65533;:&#65533;&#65533;p&#427;`&#65533;&#65533;&#65533;Q&#65533;h&#65533;h&#65533;&#2902;b&#65533;W'&#65533;&#65533;&#65533;0e&#65533;jY&#604;G@&#797;&#65533;z&#1555;Wu&#65533;&#65533;@'&#65533;&#65533;t&#65533;&#65533;&#65533;&#65533;&#65533;&#65533;m&#65533;;&#65533;&#65533;A&#65533;&#65533;&#65533;&#65533;&#65533; &#65533;;&#65533;&#1815;;&#65533;yF~&#65533;_&#65533;`&#1592;&#65533;j&#65533;k&#65533;&#65533;&#1491;jz&#65533;&#65533;&#65533;&#65533;t1OzDi&#65533;&#65533;7<'Y&#65533;&#65533;H&#65533;`&#65533;|&#65533;&#65533;&#65533;&#65533;#&#65533;&#65533;3&#65533;?&#65533;`p&X	&#65533;&#65533;&#65533;&#65533;o~e&#65533;&#65533;&#65533;&#1104;N7&#65533;aP&#65533;&#65533;CN&#65533;&#65533;rd`gr&#65533;[)&#65533;}d&#65533;EB&#65533;&&#65533;&#717;&#65533;&#65533;a&#65533;&#65533;H&#65533;&#65533;.U&#65533;&#65533;&#65533;&#65533;&#65533;&#65533;r&#65533;^lAU&#65533;0&#65533;&#1100;h\&#65533;'CCed&#65533;?x&#65533;&#65533;FN&#65533;SZBE&#65533;X&#65533;&#65533;e=$&#65533;&#65533;&#65533;8H>&#65533;&#65533;&#65533;&#65533;/&#65533;hHD*&#65533;&#65533;&#65533;&#65533;&#65533;#	&#216;c&#65533;O&#65533;`&#799;&#65533;&#1687;&#65533;&#65533;&#65533;#&#65533;&9&#65533;IO&#65533;Q&#65533;&#65533;"e	&#65533;&#65533;&#65533;1&#65533;&#65533;y+c&#65533;-&#65533;(Ku&#65533;A&#65533;&#65533;;&#65533;YD<6&#65533;%&#65533;^&#65533;L&#65533;&#65533;mPf1&#65533;&#65533;&#65533;s&#65533;&#65533;l&#65533;$	e&#65533;X&#1178;K+Tf6&#65533;Mm^L&#65533;&#65533;&#65533;&#65533;!&#65533;&#65533;&#65533;Z&#65533;]&#65533;T&#65533;&#65533;y&#65533;&#65533;s&#65533;&#65533;g&#65533;L&#65533;G?&#65533;S&#65533;&#65533;&#65533;c!&#65533;&#65533;&#65533;&#65533;&#65533;&#65533;&#65533;&#65533;@&#65533;v&#65533;g&#65533;1&#65533;&#1212;&#65533;&#65533;&#65533;P&#65533;&#65533;>%7&#65533;&#65533;M&#65533; IR&#65533;&#65533;N/XK&#65533;&#65533;fe$5JUKzG=Zpxe)&#1466;&#65533;R~
3&#65533;S&#65533;&#65533;M&#65533;j&#65533;et&#65533;E&#65533;00&#65533;.f2&#65533;&#65533;+&#65533;&#65533;&#65533;(&#65533;&#65533;QZi&#65533;&#65533;S&#65533;:2;&#65533;&)&#65533;*-&#65533;!&#65533;&#65533;&#1317;l&#65533;[B&#65533;D&#590;&#65533;&#65533;z)+Mq*4aev&#65533;lu&%B&#65533;&#65533;B&#65533;z&#65533;&#65533;&#65533;L&#65533;W&#65533;&#65533;&#65533;
`T&#65533;&#65533;&#65533;Y&#65533;&#65533;l&#682;I&#65533;R&#65533;>6&#65533;\&#65533;&#65533;&#65533;D&#65533;[^&#65533;&#65533;&#65533;iEk&#65533;&#65533;&#65533;e&#65533;&#65533;(l&#65533;h&#504;&#65533;&#65533;"5&#65533;Q3&#65533;R&#65533;C&#65533;&#2046;v&#65533;&#65533;&#65533;<}&#65533;&#65533;&#9374;&#65533;go&#65533;J&#65533;&#65533;&#65533;&#65533;&#429;&#65533;&#65533;4&#65533;\&#65533;5&#65533;&#65533;E&#65533;&#65533;&#65533;&#65533;kFw&#65533;&#1860;&#65533;i&#65533;&#65533;&#65533;}r&#65533;&#1531;&#65533;<&#65533;my&#65533;%&#65533;&#1938;&#65533;&#65533;&#1303;y&#65533;Y&#65533;Z&#65533;&#65533;5&#65533;|!)_&#65533;&#1517;&#65533;&#65533;@h&#65533;&#65533;&#65533;&#65533;.q&#427;&#65533;m&#65533;&#65533;&#21367;&#65533;,&#65533;&#65533;&#65533;&#65533;@T&#58167;&#1757;&#65533;&#65533;k&#65533;+w&#65533;&#65533;p$u&#65533;&#65533;&#65533;g&#65533;&#65533;&#65533;&#65533;d&#426;&#65533;-&#65533;(&#65533;&#65533;&#65533;&#48555;Ot&#65533;&#65533;&#65533;,&#65533;&#694;&#65533;;S<n$&#65533;&#65533;&#65533;s&#65533;&#65533;&#65533;
1&#65533;&#65533;;&#65533;l&#65533;&#1599;.&#65533;&#65533;W&#65533;'&#65533;&#65533;&#65533;\&#65533;&#65533;&#65533;[&#65533;&#65533;&#65533;m&#65533;&#65533; &#65533;a&#65533;h6&#65533;/&#65533;66f2&#65533;5igF32&#65533;&#65533;6'y&#65533;xn&#65533;&#65533;a\&#65533;:O&#1014;&#65533;&#65533;&#65533;&#65533;i&#65533;-Q&#65533;&#65533;&#65533;&Y[&#65533;&#1403;&#1945;v&#65533;E&#65533;&#1905;n$f&#65533;&#65533;&#65533;@&#65533;&#65533;A=&#1313;N3&#65533;&#65533;&#65533;k_&#65533;&#65533;d&#65533;RK&#65533;(>&#1969;]&#65533;i:wz&#1236;&#65533;1&#65533;&#65533;&#1853;6&#65533;&#65533;&#65533;7&#65533;v&#65533;&#65533;L)9&#65533;&#65533;&#65533;Dt&#65533;&#65533;&#65533;&#65533;1&#65533;t5q&#65533;T&#65533;&#65533;&#65533;{&#65533;&#65533;^&#65533;/&#65533;ly&#65533;&#65533;&#65533;s&#65533;&#65533;&#65533;&#65533;q+&#65533;k&#13343;{mlc&#65533;_&#65533;.h&#65533;&#65533;k&#65533;&#65533;&#65533;&#65533;&#65533;&#65533;ha&#65533;9&#1548;S3&#65533;!&#65533;q&#65533;r&#65533;&#526;&#65533;&#65533;&#65533;&#65533;&#39754;N&#65533;1u&#65533;#gG&#65533;&#65533;N|)>s&#65533;&#65533;p&#65533;&#65533;&#65533;F&#65533;&#65533;&#65533;Y&#65533;&#65533;&#65533;&#65533;&#65533;\&#65533;&#65533;&#65533;`uHA&#65533;8ur&#65533;zgz&#65533;K&#65533;&#569;&#65533;R&#65533;c&#745;C&#23153;&#65533;&#65533;&#65533;&#65533;U&#65533;y#mn&#65533;0&#65533;&#65533;&#65533;<&#65533;i&#65533;I&#65533;&#65533;$C&#65533;E&#65533;&#65533;&#65533;&#65533;&#65533;&#507;&#38499;&#65533;&#65533;&#65533;&#65533;&#65533;j&#65533;&#65533;<&#65533;m&#65533;&#65533;&#1465;&#65533;w&#65533;+Z&#65533;'{&#65533;&#65533;&#65533;&#960;&#65533;'La&#65533;&#65533;~&#65533;cjN&#65533;&#65533;P&#65533;&#65533;Xz/9&#65533;z&#65533;&#65533;&#591;z&#65533;&#65533;DQX[Y&#65533;&#65533;&#65533;&#65533;&#65533;&#65533;cR&#65533;&#65533;&#65533;[&#65533;&#65533;&#65533;&#1459;7&#65533;&#65533;&#621;,]&#65533;&#65533;&#65533;&#1333;&#65533;&#65533;&#65533;&#65533;&#65533;8&#65533;&#65533;L&#65533;a&#65533;9&#65533;T^&#65533;Ph&#65533;&#65533;A&#65533;o&#65533;&#65533;&#65533;&#65533;0|&#803;&#65533;&#65533;&#1758;&#65533;&#65533;&#65533;&#65533;&#65533;&#65533;&#65533; c&#65533;o7&#65533;&#65533;/|&#65533;&#65533;&#65533;&#65533;&#65533;&#65533;y&#65533;J}&#65533;}&#65533;&#65533;&#65533;&#65533;&#65533;&#65533;j&#65533;&#65533;&#65533;_8&#65533;&#65533;&#65533;X&#65533;O&#65533;&#65533;&#65533;.&#65533;&#65533;&#65533;z&#65533;&#65533;e;)&#65533;&#65533;ll&#65533;&#65533;&#65533;&#65533;o&#65533;&#65533;M&#65533;Z&#65533;&#65533;&#1015;J&#65533;,&#65533;N&#65533;&#65533;&#470;i&#65533;P&#65533;
&#65533;&#65533;&#65533;v&#65533;&#65533;&#65533;8&#65533;&#65533;c&#65533;&#65533;&#65533;&#65533;rD&#65533;h&#65533;(&#65533;-&#65533;&#65533;o&#65533;R&#65533;&#65533;40&#65533;&#65533;&#65533;-&#65533;&#65533;&#65533;&#65533;&#65533;&#65533;OW&#65533;&#65533;&#65533;z&#65533;&#65533;|&#65533; K&#65533;&#65533;&#65533;&#65533;&d%u&#65533;&#16688;iL-v&#65533;&#65533;m&#65533;X-&#65533;&#65533;O&#65533;lna&#65533;P	&#65533;&#65533;t&#65533;	&#65533;k
&#65533;0&#65533;E&#65533;&#65533;&#950;7p&#65533;&#65533;&#65533;&#65533;&#65533;&#65533;R&#65533;#2&#65533;&#65533;0_&#65533;&#65533;p&#65533;&#65533;/&#65533;&#65533;0&#65533;&#65533;&#65533;&#65533;&#65533;Z&#65533;,&#65533;^&#65533; &#65533;4&#65533;&#65533;)&#65533;	(Z&&#65533;&#65533;&#65533;&#65533;&#65533;&#65533;&#65533;&#65533;>Oky&#65533;&#65533;&#65533;&#65533;D&#65533;&#65533;&#65533;&#65533;&#65533;0&#65533;P&#65533;(O5 &#65533;J&#65533;&#65533;?&#65533;&#65533;&#65533;o&#65533;&#65533;&#65533;QSB&#65533;&#65533;&#65533;Z&#65533;&#65533;J/&#65533;Q&#65533;h&#65533;/&#65533;I&#65533;<&#65533;&#65533;o&#65533;&#65533;&#65533;u&#65533;O&#65533;&#65533;&#65533;;&#65533;+&#65533;&#65533;&#65533;&#65533;#&#65533;1&#65533;&#65533;&#65533;j&#65533;+&#65533;&#65533;&#65533;&#65533;a&#65533;dW&#65533;&#65533;&#65533;"&#65533; &#65533;2&#465;K&#65533;&#65533;@l&#65533;&#65533;&#65533;#&#65533;-r&#298;&#65533;&#65533;&#65533;&#65533;&#65533;&#65533;#M&#65533;&#65533;&#65533;I2r&#65533;Q&#65533;&#65533;&#65533;|&#65533;&#65533;&#65533;&#65533;F2&#65533;&#65533;&#65533;Q&#1873;&#65533;N'&#65533;&#65533;n&#65533;&#65533;n&#65533;&#65533;&#65533;&#65533;'&#65533;&#65533;&#65533;P&#65533;P2%U&#65533; &#65533;n*&#65533;Y&#65533;&#65533;&-&#65533;Y&#65533;3&#65533;'&#65533;1#?Q(&#65533;&#65533;#&#65533;'&#65533;Z1&#65533;n&#1259;)O&#65533;D&#65533;r&#65533;&#65533;`&#65533;*&#65533;r&&#65533;!/&#65533;j&#65533;&#65533;&#65533;&#65533;'&#65533;&#65533;'&#65533;&#65533;,;N&#65533;B)&#65533;O&#65533;&#65533;x&#65533;e1&#65533;p&#65533;Pr&#65533;	&#65533;23&#65533;&#65533;|&#65533;2&#65533;r&#65533;+&#65533;&#65533;&#65533;s4&#65533;*&#65533;&#65533;&#65533;0&#65533;1;2&#65533;&#65533;R2&#65533;/&#65533;&#65533;&#65533;(&#65533;,.)&#65533;&#65533;r&#65533;&#65533;&#65533;.&#743;*{&#65533;*7&#65533;&#65533;&#65533;&#65533;&#65533;&#65533;/&#65533;0&#65533;34&#65533;Q5&#65533;12&#65533;&#65533;/6eS&#65533;&#65533;6&#65533;27&#65533;&#65533;%&#65533;n7qQ/&#65533;&#65533;	'&#65533;&#65533;"&#65533;2&#65533;$&#65533;&#626;
&#65533;&#65533;&#65533;&#65533;5	:s&#65533;&#65533;s:]3&#65533;&#65533;&#65533;+7n&#504;&#65533;&#65533;s&#65533;?i&#65533;&#65533;<&#65533;K<&#65533;S&#65533;
&#65533;<&#65533;&#65533;A&#65533;p#&#65533;-&#65533;&#65533;:&#65533;M>U&#65533;gN&#65533;&#1320;s&#65533;^&#65533;6=;&#65533;&#65533;&#506;S@&#65533;38!&#65533;@y&#65533;/&#65533;C&#65533;b&#65533;A]5&#65533;3>&#65533;2B&#65533;&#65533;1D9&#65533;/&#65533;>&#65533;C&#65533;&#65533;Vm;0&#65533;0f&#65533;D&#65533;&#65533;4I&#65533;@&#65533;&#1241;&#65533;&#65533;v&#65533;&#65533;w&#65533;&#65533;&#65533;b3&#65533;&#65533;j&#65533;LD&#65533;&#65533;nG&#65533;&#65533;&#65533;4tC&#65533;&#65533;&#64270;&#65533;&#65533;&#65533;&#65533;&#65533;&#65533;H;&#65533;;&#65533;&#65533;I&#65533;&#1534;&#65533;&#65533;&#65533;JF&#65533;9&#65533;&#65533;&#65533;j&#65533;>&#65533;K)G&#65533;&#65533;&#1832;&#65533;&#65533;L&#65533;t&#65533;&#65533;s<&#1031;IMt/&#65533;4EM&#65533;!&#65533;>&#1043;,&#65533;E&#65533;T&#65533;OgK&#65533;&#65533;O&#65533;&#65533;B&#65533;R734LnKQ&#65533;HQ&#65533;&Q&#65533;&#65533;sM#&#65533;I;&#65533;@)&#65533;R&#65533;iV&#65533;&#65533;G&#65533;tS=&#65533;S&#65533;TC&#65533;C&#65533;T5CyT&#65533;X&#65533;&#65533;&#65533;i5v&#65533;&#65533;&#65533;U&#65533;<&#65533;&#65533;VmE_&#65533;&#65533;&#65533;&#65533;=&#65533;&#65533;&#65533;&#65533;R&#65533;&#65533;P&#65533;TX&#65533;(85X&#65533;$&#65533;G&#65533;&#65533;+U!H&#65533;u&#65533;P&#65533;&#65533;GW&#65533;Y&#65533;5M&#65533;&#65533;V&#65533;&#65533;[&#65533;&#65533;[W@(&#65533;&#65533;,UZbdN&#65533;J&#65533;&#65533;`b#&#65533;b!V&#65533;h&#65533;k&#65533;&#65533;^&#65533;bR<&#65533;c1k&#201;L&#65533;&#65533;P&#65533;5Q]U&#65533;cVKP89&#65533;D	6fe&#65533;`&#65533;&#65533;&#65533;Z4F&#65533;U])&#65533;g3&#65533;btr&#65533;&#65533;&#65533;_&#65533;&#65533;hG&#65533;&#65533;V&#65533;o-a&#65533;B&#65533;&#65533;^&#65533; pZ&#65533;3`vf&#65533;VR&#65533;4N&#65533;NyDg&#65533;&#65533;g{h&#65533;&#65533;S5&#65533;]&#65533;&#65533;&#1636;RNd&#23960;&#65533;5i&#65533;&#65533;&#640;&#65533;F&#65533;&#65533;u&#65533;V&#65533;7Y&#65533;_&#65533;f&#65533;&#65533;&#65533;p&#65533;&#65533;wq&#65533;&#65533;f&#65533;Y&#65533;&#65533;36mw&#65533;l&#65533;6m&#65533;)3&#65533;&#65533;&#65533;2&#1760;6jO#t&#65533;Ui5&#65533;&#65533;&#65533;&#65533;iQ&#65533;?&#65533;O&#65533;we&#65533;&#65533;e&#65533;G+wv&#65533;Tqi&#65533;[7a&#65533;S#&#854;r&#65533;ir&#65533;&#65533;r-Wx+&#65533;Y
@m&#65533;_&#65533;3&#65533;&#65533;&#65533;mw&6&#65533;&#65533;&#65533;hJY&#65533;No&#65533;uzS&#65533;&#65533;&#65533;FZ&#65533;u&#65533;&#65533;j&#65533;*ve&#65533;&#65533;n&#65533;v&#65533;&#65533;&#65533;7}&#1399;&#65533;@&#65533;kw&#65533;&#65533;@XPF}&#65533;r-vx&#65533;&#65533;&#65533;7&#65533;&#65533;&#65533;k&#65533;7n&#65533;(&#65533;tMiz&#65533;&#65533;)4n;6`&#65533;wXr&#65533;{&#65533;&#65533;|&#215;&#65533;&#65533;&#65533;|m7&#65533;&#65533;W&#65533;&#65533;w&#65533;t,y7~&#65533;&#65533;F&#65533;~&#65533;x&#65533;&#65533;W&#65533;&#65533;&#65533;yk&#65533;y	8&#65533;z&#65533;r_5u&#65533;P{?&#65533;h&#65533;&#65533;j&#65533;'Fv&#647;/&#65533;v&#599;&#65533;&#65533;p&#65533;&#65533;&#65533;&#65533;&#65533;'&#65533;W\&#65533;&#65533;&#65533;X&#65533;&#65533;iJ&#1540;Q&#65533;~&#65533;&#65533;C&#65533;&#65533;&#65533;&#1718;&#65533;&#65533;i&#65533;&#65533;X&#65533;&#65533;0&#65533;&#884;X&#65533;O&#65533;1\&#65533;0f&#65533;&#65533;{&#65533;_-&#65533;&#65533;&#65533;&#65533;&#65533;&#65533;&#65533;8&#65533;&#65533;8&#65533;6&#65533;&#65533;&#1545;&#65533;5l&#65533;x&#65533;&#1012361;&#65533;&#65533;&#65533;%&#65533;&#65533;&#65533;s&#65533;c&#65533;&#248;&#65533;&#65533; &#65533;&#65533;&#65533;&#65533;&#1548;'&#65533;K&#65533;X&#65533;&#65533;_]W@i`Z-&#65533;&#65533;gW&#65533;&#65533;&#65533;&#65533;Q&#65533;&#65533;'&#65533;}Yp&#65533;#&#65533;&#65533;&#65533;&#1232;&#65533;&#65533;&#65533;e&#65533;V&#65533;&#273;3h&#65533;)_-y$&#65533;6d&#65533;&#1537;arVuXV&#65533;ODYf&#65533;&#1556;&#983;&#65533;&#42267;&#65533;&#65533;&#65533;&#65533;&#1225;&#65533;w9X&#65533;&#65533;&#65533;&#65533;&#65533;&#65533;&#65533;s&#65533;+&#65533;9&#65533;&#65533;1I&#65533;&#65533;g&#65533;&#65533;3&#65533;s&#65533;9&#65533;&#65533;&#65533;&#65533;&#65533;&#65533;^&#65533;V&#65533;Uk&#65533;&#1625;&#65533;&#65533;&#65533;9&#65533;I`R&#65533;&#65533;&#65533;&#65533;R&#65533;&#65533;&#65533;]yl]&#65533;x&#65533;Y&#65533;&#65533;9,H"-&#65533;7&#596;&#65533;&#65533;&#1227;w&#65533;_&#65533;&#65533;&#65533;i&#1542;&#1785;.&#65533;X&#65533;x&#65533;&#65533;y`w&#65533;&#65533;z&#65533;Q&#65533;&#65533;u&#65533;&#65533;&#65533;&#65533;&#65533;&#65533;]t1W&#65533;izUj&#1627;_&#65533;&#65533;&#65533;&#65533;y&#65533;&#65533;&#65533;3Z&#65533;7&#65533;_kCZ&#65533;G&#65533;&#65533;&#65533;Z&#65533;O&#65533;&#65533;S:N&#65533;&#65533;]&#65533;&#65533;&#65533;:&#65533;&#65533;&#65533;:&#65533;&#65533;_nT&#65533;&#1255;}&#65533;&#65533;&#1433;o&#65533;&#65533; %&#65533;hh&#65533;p&#65533;&#65533;&#65533;&#65533;Z&#65533;G&#65533;&#65533;&#65533;&#65533;&#65533;&#65533;p&#65533;&#505;&#65533;4&#65533;&#65533;z&#65533;&#65533;&#65533;&#65533;_&#65533;&#65533;&#65533;&#65533;Zmn&#65533;C&#65533;&#65533;d&#65533;&#279;&#30064;&#65533;&#65533;&#65533;q&#65533;&#65533;&#65533;&#65533;&#1694;&#65533;&#65533;&#65533;&#65533;z&#65533;&#65533;Z&#65533;)&#65533;}&#65533;&#65533;&#65533;8&#65533;&#65533;Y&#65533;&#65533;&#65533;&#65533;&#65533;&#65533;I&#65533;&#65533;N7&#65533;I&#65533;&#65533;QW&#65533;&#65533;:&#65533;5&#65533;&#65533;O4&#65533;&#65533;6&#65533;+&#65533;Ri&#65533;&#65533;&#65533;x3&#65533;&#65533;&#65533;z&#65533;y&#65533;&#65533;{&#65533;&#65533;K"&#65533;}&#65533;$&#496;&#65533;&#65533;;&#65533;&#65533;G&#65533;Cp&#65533; e&#65533;G48&#65533;&#65533;&#65533;&#65533;Uz&#65533;&#65533;&#65533;}Ic&#65533;2&#65533;&#65533;s&#65533;W5U&#65533;{[x[LaB&#65533;&#65533;&#65533;&#65533;&#65533;&#65533;F;&#65533;&#65533;&#65533;&#65533;&#65533;B&#65533;9&#1458;&#65533;&#466;&#65533;;&#65533;&#65533;8&#65533;e&#65533;&#65533;g&#1778;eH&#65533;;&#65533;&#251;w&#65533;z&#65533;&#65533;&#65533;d&#65533;`&#65533;&#65533;[&#65533;&#65533;]U&#65533;o&#65533;HY&#65533;&#65533;&#55034;&#65533;{&#65533;&#65533;&#65533;&#65533;&#65533;&#65533;P&#65533;8&#65533;Z&#65533;&#65533;C&#65533;&#65533;&#65533;l&#65533;&#65533;&#65533;&#65533;&#65533;{&#65533;&#65533;&#65533;<&#65533;&#65533;&#65533;U?$|&#65533;&#503;&#65533;-&#1828;1<&#65533;?l&#65533;&#65533;w>&#65533;&#1723;<&#261;&#65533;$&#65533;&#65533;&#65533;&#65533;o:X\&#65533;]q&#65533;9{]&#65533;n_&#65533;&#65533;g\	&#65533;&#65533;&#65533;K&#65533;&#65533;&#65533;&#65533;q&#65533;&#65533;'&#65533;&#65533;w<&#65533;y&#65533;&#213;&#65533;A&#65533;\&#65533;:&#65533;;&#65533;&#303;G&#65533;&#65533;&#65533;U&#65533;&#65533;M&#65533;&#355;\&#65533;U&#65533;&#65533;&#65533;&#65533;{&#761;&#65533;&#991;&#65533;&#65533;)&#65533;&#65533;&#65533;|&#65533;&#65533;&#65533;&#65533;&#65533;&#65533;-V&#65533;&#65533;|&#65533;&#65533;[&#65533;&#65533;,&#1189;&#65533;V&#65533;&#65533;#Nw&#65533;&#65533;&#1328;1&#65533;K&#65533;&#65533;&#65533;&#65533;&#65533;&#65533;:&#65533;/X&#65533;&#65533;&#65533;&#65533;&#65533;&#65533;&#65533;&#65533;&#65533;\&#65533;&#65533;&#65533;s&#65533;&#65533;=&#65533;&#65533;&#65533;[&#65533;1&#65533;h%&#65533;&#65533;|&#65533;y&#65533;-!&#65533;&#65533;&#65533;G&#1297;&#65533;&#65533;_{&#1003;;&#65533;S}&#65533;W=&#65533;&#65533;&#65533;/&#65533;]&#65533;&#65533;c&#65533;&#65533;&#65533;&#65533;&#65533;!&#65533;iY&#65533;w&#65533;&#65533;]&#65533;U&#65533;&#65533;&#1217;&#65533;?A&#65533;&#65533;&#65533;&#65533;&#65533;&#65533;K=&#65533;3\&#65533;&#65533;k&#65533;&#65533;&#65533;v&#65533;E_}&#65533;&#55114;&#1141;&#65533;&#65533;&#65533;&#65533;&#65533;&#65533;y=&#65533;&#65533;&#65533;2&#65533;&#65533;&#65533;&#65533;'&#65533;&#65533;]{&#65533;&#65533;&#65533;A@&#65533;&#1885;&#65533;&#65533;&#65533;&#65533;7&#65533;&#65533;A&#65533;g&#65533;&#65533;&#65533;]&#2031;=&#65533;u&#65533;&#65533;I&#65533;&#65533;=&#65533;&#65533;}!&#65533;&#65533;&#65533;m&#65533;&#65533;4&#65533;i'&#65533;~&#65533;1<&#817;[&#65533;&#65533;&#65533;g&#1977;&#65533;&#65533;"&#65533;&#65533;&#65533;&#65533;&#65533;E&#65533;&#65533;&#65533;&#65533;&#65533;;^&#65533;&#65533;&#65533;&#65533;C&#65533;&#65533;Q&#65533;&#65533;5&#65533;&#65533;K4Z&#65533;P|Y&#65533;&#65533;/<&#65533;e&#27134;&#65533;&#65533;&#65533;&#65533;}&#65533;w&#65533;&#32382;&#65533;X&#65533;g&#65533;&#65533;&#596;&#65533;1~&#65533;&#65533;gu&#65533;&#65533;By	&#65533;\&#1907;<&#65533;M&#65533;!k&#65533;&#65533;?1&#65533;&#65533;&#65533;&#65533;&#182;&#65533;&#65533;J&#65533;&#65533;&#65533;}&#65533;&#65533;Qx&#65533;&#65533;^&#50014;_&#65533;&#65533;&#65533;&#65533;@&#65533;g*z&#65533;Z&#65533;&#65533;e&#65533;&#65533;&#65533;&#65533;&&#65533;&#65533;M=&#65533;Q&#65533;&#65533;&#65533;&#1651;[&#65533;^&#65533;&#65533;~&#65533;&#469;&#65533;M&#65533;&#65533;&#1963;&#65533;&#65533;Q&#65533;^N&#65533;&#65533;&#65533;V` _&#65533;&#65533;O&#65533;&#65533;&#65533;k\&#65533;^&#65533;&#65533;&#57932;4&#65533;1&#65533;&#65533;&#65533;	}&#65533;G_&#65533;&#65533;&#65533;=&#65533;7\Q&#65533;&#65533;&#65533;&#65533;xU&#65533;Y&#65533;^&#65533;_b&#65533;g(&#1675;c&#65533;&#65533;&#65533;&#65533;&#65533;k&#1850;&#65533;&#65533;X&#65533;&#65533;&#65533;&#65533;{&#65533;&#65533;&#1917;&#65533;3&#65533;?&#65533;&#65533;&#65533;&#65533;&#65533;&#65533;~%&#65533;6\/>&#65533;i}&#65533;&#65533;&#3199;g6&#65533;g&#65533;_&#65533;&#65533;&#65533;&#65533;&#65533;&#65533;&#65533;&#65533;&#65533;&#65533;&#65533;&#65533;\&#65533;&#65533;&#65533;8?&#65533;&#65533;&#65533;&#65533;&#65533;&#65533;&#65533;&#65533;&#65533;4&#65533;&#65533;&#65533;&#65533;&#65533;wv&#65533;&#65533;}\&#65533;?&#65533;&#65533;_?&#65533;i= !&#65533;
&#65533;,&#65533;h&#65533; !(  #!) "!"##%*&('&(,&)0)*-+-2./8.0/.05.1801614:58>6:@8:>:=C=@F>?H>AHABFBELEHNFGPFIQHINJMULMXLPVNQYRTWRU]RV`UYaVX^W[hY\e[^i\`f]`j_cp`dmcfqdhnejtflxhluinxlq|nt&#65533;pt~qv&#65533;rxty&#65533;v|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496;&#65533;&#65533;&#65533;&#65533;&#306;&#65533;&#434;&#65533;&#565;&#65533;&#182;&#65533;&#823;&#65533;&#504;&#65533;&#632;&#65533;&#889;&#65533;&#442;&#65533;&#1082;&#65533;&#954;&#65533;&#1084;&#65533;&#829;&#65533;&#1598;&#65533;&#1470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H&#65533;&#65533;&#65533;&#65533;*\&#65533;&#65533;&#198;#J&#65533;&#65533;&#65533;&#331;&#65533;&#65533;`&#1848;q&#65533;&#463; C&#65533;I&#65533;&#65533;&#595;{P&#65533;&#65533;&#210;&#9879;[&#65533;&#65533;&#65533;&#65533;&#65533;&#859;~p&#65533;&#1817;&#65533;bO&#65533;u&#65533;&#65533;)t&#65533;&#346;E&#65533;"]&#692;)N&#65533;>&#65533;"&#65533;z&#65533;&#65533;&#1184;VKf&#65533;&#693;&#65533;K&#65533;_)j;Gj&#1523;h&#65533;&#65533;]&#65533;g&#1591;J&#65533;&#65533;&#65533;C&#65533;&#65533;&#1915;x&#65533;bl&#759;&#65533;&#65533;>&#65533;
L&#65533;&#65533;&#65533;P&#65533;&#932;8mM&#65533;h&#65533;d&#65533;&#65533;&#65533;&#65533;&#728;O&#65533;U&#825;&#65533;&#65533;+&#65533;&#65533;-7&#65533;&#65533;D&#65533;S&#65533;^&#65533;&#65533;&#65533;&#65533;&#1520;c&#65533;~&#1880;&#65533;&#65533;&#65533;wr&#65533;&#65533;&#65533;V&#65533;&#65533;&#2009;&#65533;3&#65533;&#65533;&#65533;q&#65533;&#65533;A&#65533;~X&#65533;&#65533;\&#65533;&#65533;EwN=om&#65533;X&#65533;k&#1998;&#65533;&#65533;&#61633;&#65533;&#65533;/<J&#65533;E&#65533;&#65533;]n0&#65533;&#65533;&#65533;-&#65533;{W&#65533;P]&#65533;&#65533;&#65533;&#65533;U4&#65533;>u&#65533;&#65533;( r&#65533;&#65533;yx-e y6&#533;r&#65533;a&#65533;&#65533;&#65533;&#65533;{&#65533;eX&#65533;&#65533;&#65533;&#65533;&#65533; N'&#65533;s&#65533;UH&#65533;&&#65533;&#65533;&#65533;&#65533;:&#65533;by*&#65533;(&#65533;&#65533;&#65533;&#65533;&#65533;&#65533;&#65533;->7&#65533;&#65533;!&#65533;&#65533;&#13292;u4&#65533;M1id&#65533;&#65533;5&#65533;&#1746;L6&#65533;&#65533;&#65533;>)XrGV&#65533;&#65533;&#65533;5&#1928;&#65533;|:v	$&#65533;`&#65533;w&#65533;&#65533;V&#65533;If&#65533;h&#65533;y&#65533;&#65533;^&#65533;&#544;&#65533;pJ)&#65533;as&#65533;&#1687;b&#65533;g&#65533;<&#65533;&#65533;&#65533;cm&#65533;&#65533;&#65533;W&#65533;	$eG&#65533;&#65533;&#34699;6Z]&#65533;,F*)&#65533;&#65533;:&#65533;"&#65533;&#65533;&#65533;&#65533;&#65533;|&#65533;f&#65533;)&#65533;&#65533;&#65533;Y&#65533;&#65533;&#65533;
&#43462;0&#168;]g&#65533;j)&#65533;j&#65533;z_&#65533;&#65533;&#65533;j&#65533;&#65533;@&#65533;&#65533;'&#65533;&#65533;&#65533;&#65533;ku&#65533;+l&#65533;&#65533;zw&#65533;&#65533;&#65533;&{&#65533;&#65533;d,&#65533;&#65533;*-&#65533;R&#65533;&#65533;&#27704;J&#49977;&#65533;&#65533;k&#65533;&#65533;"*&#2018;&#1558;&#65533;&#65533;&#65533;&#65533;N&#65533;&#65533;
:&#65533;n&#65533;&#65533;[&#65533;u&#65533;vko&#65533;&#65533;&#1451;&#65533;I&#65533;&#65533;&#65533;&#65533;&#65533;&#65533;,&#65533;&#65533;&#65533;&#65533;^&#65533;&#65533;&#65533;k&#65533;&#65533;)&#65533;&#65533;&#65533;g&#65533;&#65533;g;p&#65533;&#65533;&#65533;&#1711;&#65533;&#65533;K&#65533;&#65533;b&#65533;&#65533;&#65533;$&#65533;&#65533;&#65533;w&#65533;
f%,&#65533;l&#65533;&#65533; Wl&#65533;&#65533;sK&#65533;&#65533;2ok&#65533;&#65533;i
&#65533;&#65533;&#65533;#&#65533;&#65533;&#65533;.m4#&#65533; &#65533;&#65533;&#65533;&#65533;w&#65533;&#65533;&#65533;&#65533;l&#65533;G&#65533;F&#65533;F9&#1772;u&#65533;Y&#1994;&#65533;&#65533;&#65533;&#65533; &#65533;&#65533;(&#65533;>&#65533;).&#65533;]\&#65533;&#65533;LS-w&#65533;s&#65533;m&#65533;&#65533;{=m&#65533;&#65533;w&#65533;&#65533;&#65533;w$%m&#65533;&#65533;&#65533;|&#65533;&#65533;&#65533;.t&#65533;\&#65533;].ci3&#65533;&#65533;&#65533;F&#65533;&#65533;&#65533;y&#65533;&#65533;&#65533;}&#65533;}I&#65533;
U	G&#65533;2&#2021;&#65533;=v&#65533;K7&#65533;&#65533;&#65533;o&#65533;Wp&#65533;N&#65533;&#65533;q&#65533;xw*;&#65533;n&#65533;&#65533;&#65533;t&#65533;&#65533;&#65533;&#319;&#65533;&#65533;&#65533;Eo&#65533;z&#65533;K&#65533;&#65533;&#65533;&#65533;&#65533;3=&#65533;&#65533;.&#65533;&#65533;&#65533;O&#65533;&#65533;&#65533;&#65533;&#65533;+&#65533;&#65533;&#65533;&#65533;&#65533;&#1093;&#65533;o<&#65533;dg>&#65533;&#65533;&#65533;v&#65533;&#65533;~&#65533;Ao&#65533;&#65533;&#65533;~&#65533;&#65533;&#65533;&#65533;&#65533;#&#65533;B&#65533;&#65533;&#65533;&#65533;&#65533;&#65533;9*&#65533;kZ&#65533;h&#65533;&#65533;&#65533;O&#65533;&#65533;#`&#65533;V&#496;&#65533;&#65533;ms&#65533;&#65533;&#65533;&#65533;&#65533;&#65533;&#65533;&#65533;~n#&#65533;&#65533;2(0&#65533;&#65533;&#65533;p&#65533;&#65533;_
?&#65533;B&#65533;5&#65533;&#65533;R3&#65533;8&#251;5nSL]Y&#65533;&#65533;Z/~k&#65533;Z&#65533;q&#65533;'&#325;&#49612;@&#65533;&#65533;"oq&#65533;c&#65533;hV&#65533;&#65533;&#65533;&#65533; \9&#65533;DJt&#65533;t&#65533;&#1247;&#65533;vH&#65533;roar&#65533;&#65533;&#65533;uC/&#65533;&#65533;&#65533;{&#65533;&#65533;h7$R0&#65533;M&#47209;&#65533;(D&#65533;m&#315412;V&#65533;A&#676;/e7&#65533;"{&#65533;EJ&#9296;&#65533;d?H8&#65533;&#65533;&#65533;&#65533;&#804;&'&#65533;&#639;&#65533;&#65533;&#65533;&#65533;#&#65533;+&#65533;&#65533;R&&#65533;~&#65533;c&#65533;D&#65533;P&#65533;A,+HGR&#1714;u&#65533;K``&#65533;&#65533;&#65533;DF&#65533;T&#65533;&#65533;P#%9L-&#65533;&#65533;&#65533;D&#65533;&#65533;L&#65533;Lf.&#65533;&#65533;&#692;4&#65533;G2g&#65533;&#65533;&&#65533;c2+&#65533;&#65533;VR%&#65533;&#65533;&#65533;5M&#65533;:V&#65533;&#65533;BSd&#65533;"&#1608;b&#65533;s&#65533;&#396;&#65533;6&#65533;	&#65533;z&#65533;&#65533;&#65533;&#65533;4=&#65533;&#65533;&#65533;/&#65533;S&#65533;&#1860;&#65533;<&#65533;C&#65533;&#65533;{&#65533;' &#65533;&#65533;&#689;)`&#65533;[]&#15927;&#65533;?&#65533;&#65533;&#65533;|&#65533;F&#65533;&#65533;Py&#65533;/ iGGz&#65533;O&#65533;&#65533;#&#65533;&#65533;&#65533;K&#65533;4&#65533;-S&#65533;?&#65533;&#65533;&#965;&#65533;&#1229;&#65533;&#65533;%&#65533;&#1038;*M&#65533;	%$&#65533;&#65533;&#65533;&#909;r4i$M*<E&#65533;&#1318;&#65533;T&#65533;OU&#65533;T&#65533;I&#65533;}&#65533;t&#65533;.&#65533;*&#756;&#65533;Q&#65533;z&#65533;&#65533;&#580;%4w
F[v&#65533;&#65533;
,]&#65533;&#65533;&#65533;&#936;p5%'&#65533;J&#1516;&#65533;&#1390;N&#65533;*W&#65533;&#65533;&#1534;&#44389;~&#65533;&#65533;S&#65533;&#65533;&#1326;z&#1388;x&#65533;&#65533;&&#65533;j&#65533;7Z&#65533;&#65533;&#65533;&#65533;_dg
G&#65533;^U&#65533;&#65533;&#65533;&[&#65533;&&#1300;&#65533;B&#65533;]&#65533;e&#65533;Z&#1595;&&#65533;&#65533;&#65533;&#65533;+j&#65533;&#65533;&#65533;V&#65533;&#65533;e*j	;&#65533;i&#65533;&#65533;6&#65533;&#65533;&#65533;m&#65533;Y&#65533;&#65533;&#65533;&#65533;&#65533;&#65533;f&#65533;5&#65533;=&#65533;&#65533;&#65533;x&#65533;hG[&#65533;&#1326;V&#65533;&#65533;u&#65533;t?A&#65533;&#65533;Zw&#65533;&#65533;&#65533;&#65533;`Y&#65533;&#65533;&#65533;z&#65533;&#65533;&#2045;&#65533;M&#65533;&#65533;&#65533;27&#65533;_&#65533;)B&#65533;&#65533;P&#65533;&#837;_&#65533;Hr&#65533;&#65533;&#65533;&#65533;&#65533;&#65533;&#65533;&#879;~&#65533;&#65533;W5b&#1215;&#65533;&#65533;,t&#65533;&#65533;_&#65533;&#65533;&#65533;&#65533;&#65533;=p&z&#65533;&#65533;6&#1467;`&#65533;&#65533;A&#1531;&#65533;&#65533;&#65533;&#65533;&#65533;&#65533;-6L&#65533;~&#65533;&#65533;&#27592;G&#65533;Z&#65533;Z$&#65533;&#65533;T#y7B`+&#65533;&#65533;-N&#65533;&#65533;&#65533;9M?x&#65533;&#65533;t&#65533;&#65533;;Y&#65533;&#65533;&#65533;&#65533;1&#65533;)Ps
31osKI&#65533;&;&#65533;&#65533;"&#65533;&#65533;c,c&#65533;&#65533;&#65533;X~&#37499;+[3&#65533;&#65533;&#65533;7&#65533;n&#65533;&#65533;M&#65533;&#932;&#65533;MM&#65533;&#65533;&#65533;
&#65533;&#65533;D&#65533;p&#65533;CoIe.&#65533;&#65533;&#65533;&#65533;5&#65533;s&#65533;l&#65533;&#65533;&#65533;9&#65533;&#65533;m&#65533;&#65533;&#65533;&#65533;&#65533;F&#65533;&#698;M&#65533;U&#65533;&#65533;@&#65533;ZU&#65533;&#65533;&#337;?&#65533;&#65533;8&#65533;&#65533;&#65533;&#65533;&#371;&#65533;7&#65533;&#65533;w&#65533;&#65533;&#27544;&#65533;l&#65533;:&#65533;&#1717;K&#65533;r&#65533;&#65533;b)&#779;&#65533;&#31564;&#65533;fK&#65533;y&#918;&#65533;4&#65533;&#65533;&#65533;k'&#65533;7&#65533;&#65533;>u&#65533;&#65533;ja&#65533;&#1386;6&#65533;&#65533;m{Xg&#65533;7&#65533;H&#65533;&#65533;q&#65533;l&#65533;I&#65533;W&#65533;&#65533;5&#65533;{&#65533;&#65533;b{&#65533;&#1248;Fv&#65533;&#65533;=&#65533;M+;&#65533;&#65533;&#65533;&#65533;&#65533;-&#65533;&#65533;]Vj~Eh&#65533;&#65533;i&#65533;b&#65533;&#541;&#65533;&#65533;&#65533;&#65533;n&#65533;&#65533;B&#65533;&#65533;&#65533;m&#65533;>p~|&#65533;/&#65533;Yi&#1791;&#65533;Y&#1174;&#65533;&#65533;&#65533;5l&#65533;&#65533;V&#65533;&#65533;7&#65533;&#65533;-&#65533;&#65533;&#65533;&#2040;&#65533;E&#65533;p&#65533;k&#65533;&#676;&#65533;&#65533;7&#65533;&#65533;M&#65533;o&#65533;&#65533;&#2039;&#65533;g&#65533;&#65533;-&#65533;5&#65533;4Ox&#65533;A^r&#65533;&#65533;&#65533;&#65533;$fxL&#604;rj&#65533;&#65533;&#65533;&#65533;$&#65533;&#65533;
&#65533;&#65533;\&#65533;$&#65533;&#65533;&#65533;?
&#65533;&#65533;x&#65533;X&#1018;&#1417;&#65533;&#65533;_&#65533;&#65533;%&#65533;&#65533;&#65533;&#65533;
YL&#65533;p&#65533;w&#65533;3&#65533;I8&#65533;&#65533;&#65533;7&#65533;&#65533;N&#65533;&#65533;&#65533;&#65533;&#65533;&#1019;&#65533;y~&#65533;&#65533;&#65533;&#65533;&#65533;&#65533;&#65533;,&#65533;&#65533;n,&#65533;&#65533;&#65533;&#65533;&#365;&#65533;&#65533;&#65533;c&#65533;&#65533;&#65533;ui&#65533;'Ow&#65533;^&#65533;&#65533;&#65533;&#65533;/&#65533;w&#65533;#&#65533;&#65533;&#65533;&#65533;)&#65533;K&#65533;G;&#65533;[&#65533;
:4&#65533;&#29975;|&#65533;gO&#65533;&#1711;Z&#65533;&#65533;&#65533;&#65533;(8&#65533;w&#65533;&#65533;&#65533;&#994735;&#65533;K&#65533;&#1820;&#65533;&#65533;&#234;&#65533;&#65533;&#65533;&#65533;&#65533;&#65533;C9&#65533;v&#65533;&#417;&#65533;m&#65533;&#65533;&#65533;&#65533;&#65533;&#65533;&#65533;&#65533;=&#65533;&#65533;T&#65533;&#65533;&#65533;t7&#65533;ec&#65533;n&#65533;W&#65533;&#65533;&#65533;oC%&#65533;O&#65533;&#65533;&#65533;&#65533;&#65533;&#65533;&#589;&#65533;&#65533;s&#65533;&#65533;&#65533;&#65533;>&#65533;&#65533;&#65533;&#65533;^&#65533;&#65533;7z&#65533;W+&#65533;Gq&#65533;`&#65533;&#65533;v:g&#1536;&#65533;&#65533;b&#65533;&#65533;&#65533;wuHu&#65533;&#65533;}A&#65533;}&#65533;z&#1537;p~&#65533;&#65533;t&#65533;&#65533;}&#65533;&#65533;7
)&#65533;
B&#386;&#65533;thy8&#65533;Ne&#65533;3hj]&#65533;w7&#65533;]&#65533;|&#65533;DN&#65533;&#65533;f&#65533;waI&#65533;t&#65533;v&#65533;w&#65533;(&#65533;L&#1540;NH{&#65533;&#65533;&#65533;-(&#65533;TX&#65533;s&#65533;&#65533;&#65533;w&#65533;w&#65533;&#517;4H&#65533;&#65533;u&#1475;a6t&#65533;d+&#65533;gow/&#65533;	&#65533;&#65533;&#65533;V&#65533;
q8&#65533;uG&#65533;v&#65533;&#65533;&#65533;oy&#65533;&#65533;r&#455;&#65533;&#1479;y7N&#65533;6h&#65533;&#65533;&#65533;6x&#65533;&#65533;'&#65533;x0&#65533;&#65533;&#65533;&#65533;f&#65533;W&#65533;w&#65533;,&#65533;
k&&#65533;&#65533;&#65533;&#65533;&#65533;&#65533;&#65533;&#65533;H&#65533;&#65533;&#65533;~*&#65533;&#65533;{&#65533;SWuh&#65533;/}h&#65533;&#65533;(&#65533;~&#65533;&#65533;&#65533;&#65533;&#65533;VECMl&#65533;&#65533;fi&#65533;{ 
D&#65533;a&#65533;8&#65533;&#65533;&#521;&#65533;8&#65533;&#65533;&#65533;&#65533;&#65533;Hw&#344;&#65533;&#65533;&#65533;&#65533;&#65533;&#1548;&#65533;0&#65533;&#65533;&#65533;]&#65533;&#1304;&#65533;!&#65533;&#65533;&#65533;x&#65533;&#65533;&#65533;?"&#65533;9wQ"H&#65533;cp&#65533;_&#65533;&#65533;&#65533;&#65533;|&#65533;WW&#65533;h&#65533;&#65533;&#65533;&#65533;&#65533;&#524;&#65533;
Q&#65533;&#65533;8&#65533;z&#65533;9&#65533;&#65533;&#65533;&#65533;&#65533;W&#65533;8&#65533;&#65533;Pzh&#65533;	OH&#65533;^Y&#65533;1bC1Qi&#65533;h&#65533;r_`Z&#65533;&#37968;&#65533;&#65533;&#65533;8&#65533;&#65533;&#65533;&#65533;&#65533;X&#65533;i&#65533;$)&#65533;T&#65533;&#65533;&#65533;&#65533;&#65533;Y&#65533;&#1816;&#65533;1&#65533;&#65533;
	&#65533;Q&#65533;&#65533;&#65533;&#65533;H&#65533;TR&#65533;c&#65533;rh!&#65533;&#65533;hp&#65533;g&#65533;&#65533;&#65533;XpPd&#65533;&#65533;&#65533;_&#1041;W0&#65533;S&#65533;"&#65533;&#65533;XY&#65533;Y&#65533;&#65533;\&#65533;&#65533;RH&#65533;&#65533;8&#65533;`&#65533;&#65533;9&#65533;c2&#65533;&#65533;iy&#65533;W&#65533;i&#65533;&#65533;w&#65533;;&#65533;Oh~R\&Q"Va&#65533;|&#65533;JiY&#34319;&#65533;&#65533;&#65533;&#65533;&#65533;Vy&#65533;&#65533;y&#65533;&#65533;&#1621;&#65533;&#1624;U(&#65533;&#65533;\U&#65533;yp)&#65533;&#65533;t)&#65533;k&#65533;ai&#65533;tI&#65533;&#65533;&#65533;Im&#65533;%n&#65533;&#65533;&#65533;&#65533;&#65533;&#65533;J&#65533;&#65533;&#65533;&#65533;&#65533;I	&#65533;&#65533;	&#65533;&#65533;y&#65533;&#65533;&#65533;&#65533;&#65533;f&#65533;&#65533;&#65533;z&#631;z&#65533;&#65533;^i&#65533;&#65533;y&#65533;&#65533;i&#65533;&#65533;Y&#65533;&#65533;&#537;&#617;&#65533;&#65533;&#65533;&#65533;e&#1625;Z)&#65533;&#65533;Hw&#65533;&#65533;!7"&#65533;&#65533;&#65533;&#65533;&#65533;Y&#65533;&#65533;&#65533;)&#65533;&#65533;Y&#65533;g&#65533;&#65533;&#65533;&#65533;&#65533;&#65533;&#65533;&#1630;b&#1051;[&#65533;&#65533;
&#65533;&#65533;&#65533;Iy&#65533;&#65533;&#65533;+&#65533;&#65533;&#65533;i&#65533;&#65533;G&#65533;&#65533;y}&#65533;&#1631;&#65533;&#65533;
-Y&#65533;nI&#65533;+9&#65533;&#65533;&#607;s&#65533;&#65533;x&#65533;0&#5616;&#65533;&#65533;&#65533;Y&#65533;f&#65533;&#65533;&#65533;&#65533;&#1697;z&#65533;&#34398;&#65533;&#65533;$
&#65533;it0`&#65533;0&#65533;$	&#65533;&#65533;&#585;g&#65533;
&#65533;&#1682;3*&#65533;%&#597;&#65533;&#65533;/*&#65533;&#65533;&#65533;&#65533;s&#65533;&#65533;4&#585;v"&#65533;!	&#65533;&#65533;&#65533;&#65533;Y#&#65533;&#65533;&#65533;&#65533;R:&#65533;&#65533;&#65533;UZ&#65533;&#65533;&#65533;X&#65533;R&#1637;Y&#65533;&#65533;&#65533;bs8&#65533;8z&#65533;&#65533;&#65533;.z&#65533;e&#65533;&#65533;&#65533;X&#65533;9i&#65533;&#65533;q&#65533;9Z&#65533;o&#65533;&#65533;X&#65533;{d&#65533;&#65533;&#65533;1<&#65533;
a&#65533;&#65533;N:&#65533;&#65533;&#65533;&#65533;&#65533;&#65533;&#65533;&#65533;j&#65533;&#65533;y&#65533;&#65533;&#65533;&#1640;&#65533;&#677;^&#1701;`&#65533;&#65533;k&#1699;rj&#65533;fz&#65533;&#65533;j&#65533;&#65533;J&#65533;m&#65533;&#65533;&#65533;&#65533;e&#65533;`&#65533;&#65533;Z&#65533;&#65533;&#65533;&#65533;&#65533;wb#&#65533;&#65533;&#65533;&#65533;&#65533;}	&#65533;&#65533;x&#65533;&#65533;&#1700;&#65533;&#1630;&#65533;&#65533;&#65533;&#65533;&#65533;&#65533;c`&#65533;#*&#65533;&#65533;&#65533;
&#65533;\&#65533;_:&#65533;&#65533;&#65533;&#65533;&#698;&#65533;&#65533;za&#65533;&#2836;&#65533;&#65533;&#65533;Z&#65533;&#65533;&#684;&#65533;j&#65533;&#65533;Z&#65533;&#65533;Zd@&#682;&#65533;Iz&#65533;&#65533;&#65533;&#65533;&#65533;&#65533;J&#65533;&#65533;&#65533;&#65533;&#65533;P&#65533;@&#65533;&#65533;&#65533;&#65533;Z&#65533;&#65533;&#65533;&#65533;&#65533;&#65533;;&#65533;&#65533;&#65533;z&#65533;e&#65533;
&#65533;z&#65533;&#65533;z&#65533;&#65533;j&#65533;&#65533;
&#65533;&#65533;J&#65533;m&#65533;&#65533;&#65533;&#65533;&#65533;&#65533;&#65533;Z&#65533;&#65533;:&#65533;&#65533;&#65533;&#65533;:&#65533;&#65533;&#1707;&#65533;&#65533;&#65533;Z&#65533;&#65533;&#65533;&#65533;T&#1128;&#65533;J&#65533;\z&#65533;
&#65533;&#65533;Z&#65533;&#65533;9&#65533;&#65533;&#65533;&#65533;&#65533;&#65533;&#65533;,&#1778;&#65533;&#65533;&#65533;&#65533;
&#65533;&#65533;&#65533;y&#65533;&#65533;6&#65533;&#65533;&#65533;&#65533;&#65533;&#65533;&#65533;&#65533;Z&#65533;~h&#65533;&#65533;&#65533;&#65533;&#65533;K&#65533;F&#65533;&#65533;$z&#65533;&#65533;&#65533;&#65533;Y&#65533;&#65533;N&#65533;$&#65533;L&#65533;&#65533;Z&#65533;:&#65533;&#65533;7{&#65533;&#65533;:&#65533;&#65533;c&#65533;^&#65533;&#65533;Z&#65533;6&#65533;&#65533;<&#65533;&#1914;_&#65533;zBk&#65533;!&#65533;&#65533;&#65533;&#65533;&#65533;&#65533;&#65533;&#1716;&#65533;:&#65533;P&#753;&#65533;J&#65533;R&#65533;z&#65533;*&#65533;
&#522;&#65533;`+&#65533;`&#48262;&#65533;&#65533;1&#65533;&#65533;&#65533;&#65533;
&#65533;+&#65533;Zx&#65533;&#65533;*?&#65533;;&#65533;2[&#65533;&#65533;{&#65533;`K&#65533;&#65533;&#1781;&#65533;K}&#65533;'+j&#65533;&#65533;&#65533;Z&#65533;&#747;&#65533;&#65533;&#65533;r&#65533;&#65533;J&#1774;w&#65533;&#65533;|&#1783;&#65533;*&#65533;R&#65533;&#65533;&#65533;&#65533;&#65533;&#754;&#65533;&#65533;&#65533;&#65533;K&#65533;&#264;&#65533;&#65533;&#65533;&#65533;&#65533;{&#65533;&#65533;+&#65533;&#65533;&#40645;k&#65533;&#65533;&#65533;ck&#65533;n&#1715;&#65533;&#65533;&#65533;&#65533;&#65533;+&#65533;T:&#65533;q{&#65533;&#65533;&#65533;&#65533;&#65533;&#1786;T&#65533;&#65533;z&#65533;&#65533;&#65533;&#65533;k&#65533;&#65533;&#65533;&#65533;&#65533;+&#65533;&#65533;{&#65533;&#65533;{&#65533;&#65533;&#65533;&#65533;&#65533;&#65533;&#65533;&#65533;&#65533;&#65533;[&#65533;&#65533;&#65533;&#1003;&#65533;&#65533;&#65533;-&#65533;A&#65533;Kz&#65533;G&#65533;&#65533;&#42621;&#65533;*&#65533;z&#765; &#65533;%&#65533;&#65533;&#65533;&#65533;<
&#65533;&#65533;&#65533;&#1066;&#65533;,&#65533;&#65533;&#65533;&#65533;&#65533;&#65533;&#65533;&#65533;&#65533;&#65533; &#65533;&#65533;&#65533;[&#65533;d[&#65533;ZKy&#65533;U+<a&#65533;&#65533;&#65533;&#65533;&#65533;&#65533;&#65533;\&#65533;&#65533;	&#65533;x&#65533;&#65533;!&#65533;&#65533;&#65533;&#65533;&#65533;&#65533;&#65533;&#65533;&#65533;&#65533;K&#65533;&#65533;{&#65533;B&#65533;&#65533;!|&#65533;H<&#65533;J&#65533;&#65533;0&#65533;&#65533;M&#65533;&#65533;&#65533;&#65533;&#827;3[&#65533;e&#65533;&#65533;&#65533;&#65533;&#65533;&#65533;&#65533;&#65533;k&#65533;MK&#65533;b<&#65533;&#65533;Y&#65533;3&#65533;&#65533;h&#65533;&#65533;j&#65533;&#65533;l\&#65533;A&#65533;&#65533;F,&#65533;&#65533;Q\&#65533;tl&#65533;&#65533;U&#65533;&#65533;&#65533;&#65533;|&#65533;&#65533;~&#65533;&#65533;}&#65533;&#450;&#157;K&#65533;&#65533;&#65533;&#65533;&#65533;&#65533;&#65533;&#65533;
&#65533;&#65533;Y&#65533;&#65533;c&#65533;g&#65533;&#404;\&#598;&#65533;&#65533;&#65533;&#216;&#65533;C&#65533;&#65533;&#65533;L&#65533;Qx&#259;<&#65533;Ly&#65533;&#256;&#65533;&#489;&#65533;&#65533;&#65533;B&#686;&#65533;&#65533;&#65533;D<&#65533;r)&#65533;&#65533;&#65533;&#65533;.&#65533;&#331;
&#65533;a&#65533;&#65533;&#65533;|&#65533;&#65533;&#792;<&#65533;&#65533;&#65533;w&#65533;&#815;0&#495;&#65533;&#65533;&#65533;&#65533;&#65533;||&#683;&#65533;&#683;&#65533;6&#65533;<&#65533;&#65533;&#65533;&#791;&#754;&#65533;&#838;&#65533;&#65533;"&#65533;&#523;&#65533;&#65533;&#720;<&#255;,&#65533;&#65533;l&#65533;&#65533;&#65533;&#920;|&#65533;1&#65533;p&#65533;&#65533;&#65533;l&#878;&#65533;&#65533;F&#65533;&#1484;&#65533;&#65533;&#65533;&#65533;&#65533;&#65533;&#65533;&#65533;\&#65533;&#65533;&#830;&#485;&#65533;&#65533;|&#65533;&#65533;:&#65533;&#65533;<&#65533;&#65533;Y&#958;\&#65533;`P&#65533;&#65533;|&#65533;&#65533;l&#65533;l<&#65533;&#65533;&#65533;&#65533;&#65533;&#65533;&#65533;&#65533;&#65533;J&#65533;&#65533;,&#357;&#65533;&#65533;N&#65533;&#65533;M&#65533;PA&#65533;&#65533;<B@A&#65533;&#65533;&#65533;&#65533;&#65533;&#65533;&#65533;&#65533;&#833;&#65533;ZA&#65533;&#65533;K&#686;&#65533;&#65533;&#65533;&#65533;&#65533;&#65533;&#65533;&#65533;K&#65533;&#65533;&#596;l&#65533;&#65533;&#1111;&#65533;}&#65533;&#65533;&#65533;L&#65533;&#1196;&#65533;&#65533;V&#65533;%&#65533;-M&#65533;Z&#65533;|&#65533;&#65533;7&#65533;&#1344;&#1231;&#65533;&#768;&#65533;aYM&#65533;&#65533;&#65533;5&#65533;&#65533;;=&#65533;>&#65533;&#65533;A]&#65533;&#65533;&#65533;&#65533;&#65533;&#65533;&#65533;F&#65533;&#434;&#65533;&#65533;z&#65533;&#65533;{M&#65533;&#65533;[&#65533;|-&#65533;`=&#65533;&#65533;&#65533;ra-&#65533;&#65533;&#1156;&#65533;&#65533;&#65533;&#1544;&#65533;&#65533;&#65533;,&#65533;s<&#1614;&#65533;&#1165;&#65533;&#985;&#65533;n&#65533;&#65533;p&#1298;\&#65533;&#65533;&#1313;&#65533;Q&#65533;&#65533;}&#65533;&#65533;S&#65533;&#424;&#65533;&#65533;\P&#65533;P&#65533;&#65533;T0&#1365;=&#1735;&#1640;G&#65533;*m&#1589;m&#1744;&#65533;&#1790;&#65533;&#65533;3&#65533;l&#65533;&#1018;M&#1159;&#65533;Tx&#65533;&#1629;&#65533;&#65533;&#65533;&#1702;&#65533;&#1831;&#65533;&#65533;=&#65533;&#65533;&#65533;&#65533;~&#65533;V@W&#65533;&#1787;&#65533;&#65533;&#65533;&#65533;&#65533;k&#65533;&#65533;&#65533;&#1909;&#65533;&#65533;(&#65533;}&#65533;&#65533;]&#65533;&#65533;&#65533;&#65533;k&#836;&#65533;&#65533;&#155;&#65533;&#65533;&#65533;&#65533;&#65533;&#957;&#65533;&#65533;&#65533;&#65533;&#65533;&#1707;]&#65533;&#65533;&#65533;&#65533;&#65533;-&#65533;\&#65533;&#65533;&#65533;=&#65533;n&#1623;]&#65533;&#65533;&#65533;9&#65533;&#65533;&#65533;&#65533;&#65533;&#1933;&#65533;&#65533;
&#65533;$&#65533;&#1822;-&#65533;&#65533;&#65533;&#65533;w&#65533;&#65533;&#65533;&#65533;&#65533;Si&#65533;&#65533;&#65533;&#65533;&#65533;&#65533;&#65533;&#65533;&#65533;&#65533;&#65533;(^)^&#65533;&#65533;&#65533;'&#65533;&#65533;n&#1839;&#65533;-&#65533;&#65533;I&#65533;&#65533;]&#65533;;l&#65533;~&#65533;=.&#65533;@&#65533;&#65533;&#65533;&#65533;%>&#65533;%&#65533;&#2033;&#65533;.&#65533;L&#65533;&#65533;J&#65533;&#65533;N&#65533;&#65533;&#65533;&#65533;&#65533;f&#65533;!-&#65533;&#65533;N\&#1953;&#65533;&#65533;&#65533;;&#65533;&#65533;A>&#65533;&#65533;&#65533;&#65533;EN&#65533;&#65533;&#65533;&#65533;&#65533;&#65533;-&#65533;p&#65533;r&#65533;~<&#65533;&#65533;m&#65533;&#65533;&#830;K&#65533;V>&#65533;Y&#65533;&#65533;&#65533;&#65533;&#65533;&#65533;&#65533;&#65533;;&#65533;&#426;K&#65533;}&#65533;&#65533;&#65533;Dn&#65533;&#65533;&#65533;&#65533;&#65533;&#65533;%~ &#65533;&#17630;&#65533;n&#65533;&#65533;&#65533;=&#65533;N&#65533;&#65533;&#65533;oN&#1539;&#65533;&#65533;&#65533;]&#65533;}&#65533;E+&#65533;&#65533;&#65533;&#65533;&#65533;&#65533;w]&#65533;&#65533;&#12814;&#65533;>&#48414;&#65533;&#65533;&#1365;N&#65533;&#65533;&#65533;&#65533;&#1885;&#38846;&#65533;&#65533;>&#65533;&#65533;&#65533;&#2078;&#65533;&#65533;@&#65533;F6.Iz&#65533;&#65533;m&#65533;&#65533;M&#65533;&#65533;J&#65533;&#65533;N&#65533;&#65533;&#65533;&#65533;#&#65533;&#65533;i.&#65533;Q&#65533;.&#65533;3M&#65533;&#65533;l&#65533;&#65533;&#65533;&#65533;^&#65533;&#65533;&#65533;&#65533;&#65533;&#65533;&#673;&#65533;&#700;&#65533;&#65533;~&#65533;&#65533;&#65533;&#65533;&#65533;&#65533;&#65533;;&#65533;&#65533;&#65533;&#65533;&#65533;&#65533;&#65533;e~&#65533;&#65533;<&#65533;&#65533;&#1874;^&#65533;k&#65533;&#65533;&#1662;&#65533;&#65533;&#65533;W=__&#65533;&#65533;&#65533;&#902;s.&#65533;&#65533;&#65533;&#366;&#65533;k&#65533;&#65533;TN&#65533;&#65533;&#65533;&#65533;&#65533;&#65533;&#65533;?&#65533;&#65533;>&#65533;_&#65533;&#65533;&#65533;,&#65533;&#65533;.&#65533;&#65533;&#65533;&#1102;&#65533;~&#65533;&#65533;&#65533;&#65533;&#65533;8&#65533;~&#65533;T`&#65533;7O&#65533;&#65533;&#65533;&#65533;&#65533;&#65533;n&#65533;{&#65533;&#65533;&#65533;&#65533;Ym&#65533;f&#65533;&#65533;~&#65533;&#65533;&#65533;t&#65533;&#65533;&#65533;&#65533;&#65533;J&#65533;p&#731;)&#65533;&#65533;/&#65533;&#65533;&#65533;&#65533;&#65533;&#65533;&#65533;?&#65533;&#65533;e&#65533;&#65533;>&#65533;&#65533;&#65533;&#65533;N,&#65533;Z&#65533;&#65533;&#65533;&#65533;&#65533;n&#65533;&#65533;&#65533;r&#65533;|&#65533;&#65533;&#65533;&#65533;Q?&#735;&#65533;V&#65533;K&#65533;&#65533;_&#65533;&#65533;&#65533;
&#65533;-&#65533;&#65533;0&#65533;&#65533;&#65533;&#65533;f&#65533;&#65533;g_&#65533;&#65533;&#65533;&#65533;&#65533;j&#65533;&#65533;=&#65533;o&#65533;l&#65533;&#65533;&#65533;o&#65533;z&#65533;&#65533;+m&#65533;&#65533;l&#65533;2}&#65533;|&#65533;&#65533;&#65533;K&#65533;_&#65533;&#65533;)q&#65533;&#65533;&#65533;&#65533;I&#65533;&?&#65533;&#65533;&#65533;&#65533;&#65533;&#65533;]&#65533;&#65533;&#65533;c?&#65533;&#65533;&#65533;&#65533;&#65533;&#65533;&#65533;&#65533;&#65533;_&#65533;e}&#65533;&#65533;&#65533;&#65533;&#65533;o&#65533;&#65533;_&#487;&#65533;&#65533;t<&#65533;&#65533;&#65533;&#65533;\&#65533;&#65533;&#65533;&#65533;\&#65533;&#65533;&#65533;`&#65533;&#28287;&#65533;&#65533;^&#65533;b&#65533;&#65533;=/&#65533;&#65533;N&#65533;&#383;&#65533;&#65533;&#65533;&#65533;&#65533;?&#65533;o&#65533;&#65533;|&#65533;&#65533;&#65533;&#65533;w&#65533;&#65533;&#65533;&#65533;"M&#65533;&#65533;$&#65533;&#65533;&#65533;&#65533;&#65533;&#65533;*dx&#65533;!#&#65533;t&#65533;L&#65533;u&#65533;&#65533;E&#65533;-j&#65533;Xf&#65533;G&#65533;!?VY2&#65533;&#595;`T&#65533;d&#65533;&#65533;&#65533;K&#65533;Zdj&#65533;5s&#65533;&#65533;8k&#65533;&#65533;&#65533;&#1255;&#927;A&#65533;%J&#65533;&#65533;&#1123;&#65533;&#65533;&#65533;D:T&#65533;Q&#65533;Q&#65533;N&#65533;&#65533;&#65533;&#65533;U&#65533;U&#65533;j&#65533;&#65533;&#65533;W&#65533;a&#382;&#65533;E&#65533;&#65533;Y&#65533;i&#846;U+&#749;&#65533;[&#65533;&#65533;.}[&#65533;&#65533;]&#65533;k&#65533;&#65533;&#65533;&#65533;&#65533;&#65533;_&#65533;&#65533;&#65533;EX&#65533;&#65533;a&#136;/^&#65533;&#65533;lC&#65533;&#65533;&#65533;&#1305;&#65533;&#65533;&#398;&#65533;-g&#65533;&#65533;&#65533;&#65533;-Es!&#65533;&O&#65533;&#65533;U&#65533;&M&#65533;&#65533;&#65533;&#65533;?&#65533;>&#65533;]&#65533;&#65533;V&#1784;&#65533;&#65533;&#65533;&#65533;{&#65533;&#65533;&#65533;x&#65533;&#65533;^&#65533;&#65533;&#65533;y&#65533;+_&#65533;&#65533;&#65533;s&#65533;&#1059;Oy2&#65533;&#666;9o&#65533;&#65533;{&#65533;&#1126;&#371;FM&#65533;&#65533;j&#65533;H&#65533;/&#65533;}&#65533;&#65533;{&#65533;&#65533;&#65533;K&#924;>_&#65533;&#65533;&#65533;&#65533;&#65533;O&#65533;&#65533;&#65533;t&#65533;&#65533;&#65533;&#65533;&#65533;&#65533;o&#65533;&#65533;t&#65533;<Y&#65533;&#65533;&#65533;b&#65533;&#65533;	&#65533;&#65533;&#893;&#65533;8&#65533;&#65533;&#65533;&#65533;3N&#65533;&#65533;&#65533;3&#65533;DT&#65533;1k1&#65533;P,&#65533;L&#65533;&#65533;QA&#65533;&#1545;&#65533;#&#65533;&#65533;G&#65533;&#65533;&#65533;C"&#65533;&#272;H&#65533;&#65533;&#751;&#319;F&#65533;K&#65533;%S&#65533;r&#65533;&#65533;&#65533;&#65533;J&#65533;b&#65533;q.&#65533;&#65533;;s&#65533;&#65533;&#65533;~4&#65533;#&#65533;&#65533;-C$&#65533;ts+*&#65533;[&#65533;8&#65533;K&#65533;&#65533;p&#965;"&#65533;&#65533;&#65533;/&#65533;s&#65533;&#65533;&#65533;&#65533;&#65533;&#65533;3U&#65533;&#65533;&#65533;75&#65533;
&#1228;&#65533;&#65533;&#65533;&#65533;&#65533;&#65533;&#65533;K]&#65533;ON;&#65533;&#65533;E-&#65533;&#65533;&#65533;&#65533;@;&#65533;PTM&#65533;1&#65533;9WUTB
3&#65533;pMHim&#65533;7Io&#65533;*SLy&#65533;&#65533;S&#65533;&#65533;mEXO&#65533;Xd&#65533;&#65533;&#65533;RK&#65533;gS5&#65533;&#65533;5_EO&#65533;\&#65533;&#65533;&#65533;Q&#65533;&#65533;j[8Il&#65533;Wr&#65533;5&#65533;\b&#65533;U7&#65533;de&#65533;RQ=5&WQ&#1769;^k&#65533;u&#2015;&#65533;&#693;*o&#65533;&#65533;\&#65533;&#65533;5x]&#65533;PQxa&#65533;F&#65533;X&#65533;&#65533;x&#65533;S(N8&#65533;R,&#65533;]x&#65533;&#1679;-&#65533;&#65533;|M&#65533;&#65533;n&#65533;&#65533;&#65533;	&#65533;-`&#65533;&#65533;&#65533;O&#963;_Dx:&#65533;s&#65533;Xg&#65533;+&#65533;g&#65533;&#65533;zh&#65533;&#65533;z&#65533;;&#65533;&#65533;&#65533;hC.&#65533;CU.y&#65533;&#65533;ZE&#65533;&#65533;BS&#65533;M&#65533;&#65533;&#65533;T&#1497;&#65533;&#65533;&#65533;f&#65533;yn&#65533;&#65533;&#65533;V&#65533;h&#65533;&#65533;v&#65533;&#30609;^Vi&#65533;&#65533;.TL/x&#65533;W(K&#65533;&#65533;jZW&#65533;&#623;Y&#65533;&#65533;k[&#65533;c&#65533;M&#65533;&#65533;&#65533;f&#65533;i.{&#65533;'V&#65533;&#65533;[&#65533;&#65533;|s&#65533;;&#65533;&#65533;s&#65533;C&#65533;\&#1657;&#65533;y&#65533;i&#65533;&#65533;6&#1710;n&#65533;=&#65533;&#65533;&#65533;&#251;&#65533;z&#65533;&#65533;_^Ss&#65533;&#65533;&#65533;&#65533;&#65533;&#886;&#65533;r&#65533;E7&#65533;&#65533;~&#65533;&#65533;&#65533;w&#65533;&#65533;N&#65533;&#65533;dz&#41943;&#65533;z&#65533;W{c&#65533;9&#65533;&#65533;&#65533;&#65533;&#65533;oL&#65533;U&#65533;zB&#65533;=R}&#65533;&#65533;=&#65533;&#65533;&#65533;{`&#65533;Y&#65533;&#65533;~&#65533;&#65533;&#65533;z&#65533;&#1139;&#65533;>z&#65533;&#65533;$`&#65533;&P&#65533; &#65533;@&#65533;A0&#65533;
&#65533;&#1174;Jg&#65533;&#65533;&#1613;^&#65533;a&#65533;&#65533;&#65533;&#65533;&#65533;&#65533;&#65533;&#65533;V&#65533;&#65533;_{`&#65533;&#65533;l&#20738;&#65533;	&#65533;)&#65533;H&#65533;&#65533;3l`mxC&#65533;&#1025;2&#65533;!w&#65533;C Q&#65533;C$bct@&#65533;]0P&#65533;&#65533;	&#65533;@3&#65533;&#65533;&#65533;&#835;&#65533;R&#65533;&#65533;Xh;&#65533;&#65533;Q&#65533;&#65533;&#65533;&&#65533;&#65533;I&#328;c$c&#65533;&#65533;C4B0kdc%&#65533;F8&#65533;QFs&#65533;&#65533;)qG<&#65533;1&#65533;&#65533;s&#65533;&#65533;&#65533;4&#65533;514L&#65533;&#676;8&#65533;&#65533;Qp$&#65533;&#65533;D&#65533;B&#1641;&#65533;&#65533;_Wd"&#65533;GLfR&#65533;&#65533;&#65533;;&#65533;IP>B&#65533;&#65533;$e)IyJ(&#340;&#65533;t#+]&#65533;JX&#434;&#65533;&#65533;`&#65533;&#65533;&#65533;G&#65533;R&#65533;&#65533;&#65533;!I&#65533;&#65533;&#65533;&#65533;*&#65533;&#157;&#65533;&#65533;/5&#65533;0&#65533;&#65533;&#65533;&#65533;&#65533;&#65533;(YFS&#65533;&#1228;&#796;&#65533;yMl&#65533;f&#65533;&#65533;&#65533;4D7&#65533;Y&#580;S&#65533;&#65533;&#65533;`&#65533;&#65533;&#65533;&#65533;8(1#&#65533;&#65533;&#65533;w
&#65533;K&#65533;I&#65533;u&#300;&#65533;&#65533;5&#65533;&#65533;R&#65533;&#65533;&#65533;&#65533;&#65533;I&#65533;mMF&#65533;DA1P&#65533;&t&#65533;ehC&#65533;P&#65533;&"&#65533;&#65533;&Ea&#65533;W*T&#65533;&#65533;&#65533;8]&#65533;Fs-&#65533;DI;u&#65533; _&#65533;&#65533;&#65533;z&#65533;&#65533;O&#65533;<*VR;&#65533;l&#65533;8&#600;}(`w&#65533;iO}&#65533;&#1229;&#65533;!&#65533;C%jQ&#65533;zT&#65533;b&#65533;e%&#65533;R>&&#65533;{&#65533;<&#65533;Iy&#65533;&#65533;&#65533;&Q!&#65533;aL&#65533;i-|f-&#65533;jY&#65533;J&#65533;&#65533;&#65533;&#65533;ie&#65533;Z&#65533;&#65533;&#65533;&#437;&#65533;n&#65533;&#65533;\&#65533;j&#1531;&#65533;U&#65533;f&#65533;C_&#65533;&#65533;W&#65533;V&#65533;I&#65533;$H&#65533;
&#65533;Z/&#65533;R';&#65533;&#65533;w&#65533;&#65533;&#65533;&#65533;J&#65533;V&#65533;&#65533;&#65533;)pa&#65533;
M}&#65533;&#1006;&#65533;~c(|&#65533;&#65533;&#65533;&#65533;U&#65533;&#65533;emk]&#65533;&#1701;V&#65533;m&#65533;&#65533;{&#65533;&#65533;&#65533;r&#65533;&#65533;rgN+&#65533;&#65533;J&#65533;o&#65533;&#65533;&#65533;&#65533;&#65533;S&#65533;&#65533;iQ&#65533;&#65533;mH[Z&#65533;&#65533;&#1229;-u&#65533;&#65533;T&#65533;&#1200;&#65533;&#65533;&#65533;{&#65533;&#65533;:&#65533;&#65533;&#65533;.M&#65533;VY&#65533;&#65533;J&#65533;]}fz&#65533;&#65533;&#65533;&#65533;=&#65533;qQ),#P&#65533;M&#65533;&#65533;&#65533;&#65533;&#65533;o&#65533;&#65533;_o4&#65533;&#1455;vC&#65533;&#65533;&#65533;B&#1008;N#-&#65533;X&#65533;w|&#65533;,r&#65533;&#65533;{]&#65533;&#65533;&#65533;&#65533;8;Z&#65533;&#65533;&#65533;&#65533;&7[yb9&#65533;X&#65533;+f&#65533;='&#65533;&#65533;)v&#65533;>&#65533;&#65533;&#65533;&#641;&&#65533;&#65533;O&#65533;0L&#65533;&#65533;&#65533;7&#65533;&#65533;&#65533;&#65533;2Kd&#65533;p&#65533;&#65533;q&#65533;&#65533;&#65533;R&#65533;&#65533;!&#65533;Db&#65533;&#65533;&#65533;&#65533;&#65533;J,&#65533;=&#65533;&#65533;3&#65533;NG&#65533;&#65533;&#1442;&#65533;f&#65533;&#65533;_&#65533;&#65533;&#146;Bo&#65533;	&#65533;>&#65533;:4&#65533;6&#65533;&#65533;&#65533;e<swy
&#65533;&#65533;3&#65533;e0&#65533;X&#65533;=&#65533;&#65533;1&#65533;d&#1944;&#65533;Zm>4&#65533;&#65533;?I&#65533;\&#65533;&#65533;&#65533;m&#65533;&#65533;;&#65533;&#65533;&#65533;v>&#1950;&#65533;&#65533;g?;&#65533;&#65533;8&#65533;&#65533;T&#65533;;&#65533;&#65533;&#65533;&#65533;&#65533;gsw&#65533; &#65533;&#65533;&#65533;[&#65533;1&#65533;*i&#65533;&#65533;q&#65533;V&#65533;&#65533;&#65533;Lk&#1692;&#65533;6&#65533;B-jd&#65533;&#65533;&#311;(5[&#65533;&#65533;KTC&#65533;&#489;&#426;d&#65533;&#65533;"&#742;B&#65533;&#65533;u&#65533;&#65533;&#65533;&#1623;&#65533;:&#65533;&#65533;&#65533;&#65533;&#65533;8&#65533;[&#931;&#65533;t&#65533;&#65533;\cx&#65533;[&#65533;&#65533;&#65533;&#2033;&#65533;=j&#65533;u&#65533;a&#65533;v&#65533;k&#65533;C&#65533;+&#65533;&#65533;6&#65533;&#65533;&#65533;&#65533;&#65533;&#65533;&#1459;&#65533;&#65533;s&#65533;&#65533;&#65533;&#65533;R&#65533;|&#721;&#65533;F&#65533;B/zQK&#65533;&#65533;&#65533;&#65533;x&#503;&#65533;qxw&#1614;&#65533;&#65533;w&#65533;&#65533;&#65533;o8&#1288;&#65533;y&#65533;6pgS&#65533;W[&#65533;&#65533;&&#65533;&#65533;&#65533;&#65533;&#678;&#65533;}o&&#65533;0&#65533;)qs&#65533;nM&#65533;&#65533;&#65533;S&#65533;}t&#65533;@&#65533;_&#65533;&#65533;h9=>&#65533;w|N&#65533;n&#65533;&#65533;Inb?f]&#65533;E&#65533;&#65533;&#65533;&#65533;&#65533;&#65533;do2&#65533;&#65533;s&#1100;&#65533;W[&#65533;&#65533;&#65533;&#65533;g&#65533;G&#65533;,&#65533;@_:&#1243;.&#43583;;&#65533;z&#65533;1&#65533;E^&#65533;&#65533;&#65533;&#65533;[Gy&#65533;&#65533;&#65533;&#65533;&#65533;o&#1669;fu&#65533;u&#65533;&#65533;&#65533;	W&#65533;&#65533;F\&#780;Iw&#771;H&#65533;W&#65533;&#65533;Fn&#65533;']&#65533;&#1301;&&#65533;&#65533;~z&#65533;&#65533;~&#65533;V&#65533;:7&#65533;K&#65533;&#65533;&#65533;A&#65533;&#65533;4x&#65533;x&#65533;0Q)&#65533;&#65533;j&#65533;&#65533;&#65533;&#65533;m&#65533;&#65533;&#65533;(&#65533;W&#65533;&#65533;)&#65533;&#65533;q^&#65533;T&#65533;|&#714;&#65533;y%g
uu&#65533;&#65533;&#65533;i&#65533;&#65533;y&#65533;&#65533;&#65533;;&&#65533;&#65533;}O~&#65533;&#65533;&#1530;D&#65533;~:T$&#23727;&#65533;In&#65533;&#65533;oa&#65533;.&#65533;0&#65533;_2&#65533;&#65533;$&#65533;&#65533;&#65533;&#65533;&#65533;z~&#65533;&#1754;Z&#65533;+&#65533;><@&#65533;&#65533;&#65533;G&#65533;&#65533;&#65533;&#65533;&#65533;&#65533;&#65533;&#65533;R7&#65533;&#65533;&#65533;{&#65533;&#65533;&#65533;&#65533;&#65533;K&#65533;3&#65533;&#65533;#?&#65533;c&#65533;&#65533;H'&#65533;&#65533;&#65533;tj?&#1819;&#65533;&#65533;&#65533;&#65533;&#1779;?&#65533;9&#65533;{<&#65533;{&#65533;ok&#65533;&#65533;&#65533;&#65533;&#65533;<&#65533;A&#65533;<&#1852;T&#65533;&#65533;&#65533;=&#65533;&#65533;	&#65533;&#65533;<,&#65533;KB{&#65533;U&#65533;@&#65533;:?f+&#65533;&#782;&#65533;&#65533;BDA&#65533;s&#65533;&#65533;&#65533;&#65533;&#65533;6&#65533;;&#65533;&#65533;:&#65533;C&#65533;&#65533;d&#65533;A&#65533;b&&#65533;Y@\C&#819;&#65533; &#65533;&#65533;7&#65533;&#65533; B&#65533;&#65533;5&#65533;&#1699;&#65533;S&#65533;%L&#65533;&#65533;&#65533;/&#65533;&#65533;&#65533;&#65533;B+&#65533;&#65533;&#65533;&#65533;3&#65533;&#65533;&#65533;&#65533;&#65533;&#65533;t&#65533;&#65533;p&#65533;&#65533;	&#65533;&#65533;t((&#65533;&#65533;[2^c&#65533;\/7&#65533;&#65533;&#65533;=Q&#1847;!$&#65533;"<&#65533;&#61664;&#65533;&#65533;d&#65533;&#65533;{2?&#65533;&X4&#65533;&#65533;D+,D\&#65533;&#65533;S&#65533;&#65533;,\&#65533;D&#65533;&#65533;_&#65533;&#65533;&#65533;'&#65533;Q3&#65533;&#65533;1&#65533;&#65533;$&#65533;9&#65533;Md&#65533;fE&#65533;C&#65533;&#65533;&#65533;D6&#65533;&#245;&#65533;C&#65533;&#65533;&#65533;&#65533;&&#65533;F&#65533;&#65533;&#65533;&D&#65533;U&#65533;&#65533;Y\&#65533;s&#65533;@@&#65533;&#65533;[&#65533;Ew&#65533;-`&#65533;E_F&#65533;ca&#65533;B0&#65533;?bL&#65533;&#65533;a!59&#247;&#65533;5k4:m&#65533;FidC&#65533;BP&#65533;C&#65533;,m&#65533;FnG;j&#65533;Y&#65533;@&#65533;&#65533;H&#65533;UJGK&#65533;Hu\G&#65533;&#65533;tG&#65533;,&#65533;&#65533;&#496;&#65533;&#65533;z&#65533;G&#65533;sDd&#65533;&#65533;&#65533;;;&#65533;&#65533;)e\&#65533;&#65533;&#65533;A&#65533;Hg&#65533;&#387;:k<&#65533;&#65533;&#65533;D&#65533;Z&#565;&#65533;8&#65533;jHtS&#65533;($E&#65533;0&#65533;lJ&#65533;C&#65533;&#65533;&#65533;&#65533;&#1600;&#65533;o$G&#65533;&#65533;(&#65533;&#273;/&#65533;I&#283;&#65533;_&#65533;z&#65533;7&#65533;&#65533;&#65533;K&#65533;|&#65533;&#65533;&#65533;&#65533;&#65533;J&#65533;&#285;t&#440;|C&#65533;:8&#65533;'&#65533;&#731;d6&#65533;"&#65533;R&#65533;&#738;lH&#65533;\&#65533;StJ&#65533;&p&#65533;J&#65533;&#65533;E@&#65533;J&#65533;&#65533;&#686;&#65533;&#65533;$&#65533;&#65533;BI&#65533;&#65533;D&#626;&#65533;&#65533;D&#65533;&I&#65533;&#65533;F&#65533;&#65533;L&#65533;&#65533;{&#707;&#65533;&#635;&#65533;&#761;\M&#65533;dM&#65533;J&#65533;}&#65533;&#65533;&#65533;|H;&#65533;>&#65533;&#679;&#65533;&#65533;Y$GZL(&#65533;+&#65533;&#65533;&#65533;&#1292;&#564;&#65533;&#620;L&#65533;K&#65533;&#65533;L&#65533;$;&#65533;2&#65533;|&#65533;&#65533;&#520;&#65533;&#65533;&#65533;S@&#65533;&#65533;&#760;TM&#65533;|&#65533;<@&#65533;&#65533;&#65533;t&#65533;&#65533;E&#65533;<OlL&#164;&#65533;&#148;&#65533;>&#314;&#65533;&#65533;ulG&#65533;4&#65533;&#65533;&#268;&#65533;4&#65533;&#65533;&#65533;&#65533;l&#65533;&#65533;&#65533;G&#65533;C&#65533;&#65533;N&#28926;&#65533;&#65533;>&#65533;&#65533;I&#65533;l&#65533;&#65533;&#65533;&#65533;&#65533;m&#65533;[DO
E?=L&#65533;\&#65533;&#65533;&#65533;F&#65533;&#65533;&&#65533;d&#65533;&#65533;,N&#65533;&#65533;&#65533;&#65533;&#65533;&#65533;&#65533;TN&#65533;&#65533;&#65533;DP&#65533;&#65533;&#65533;$&#65533;u&#65533;&#65533;KP&#65533;pP&#65533;&#65533;&#65533;eP&#65533;Q&#65533;t %O&#65533;&#65533;7(&#65533;
&#65533;P$&#65533;P&#65533;&#65533;&#65533;&#65533;&#65533;&#65533;P&#65533;&#65533;&#65533;&#65533;R&#65533;|G&#65533;&#65533;&#65533;$&#65533;;&#65533;&#65533;&#65533;&#65533;H&#65533;&#65533;&#65533;&#65533;&#65533;Q&#65533;&#65533;Q&#65533;&#65533;&#65533;]S&#65533;5e&#65533;6uS&#65533;&#65533;!&#65533;&#65533;#&#65533;&#65533;&#65533;S&#65533;TRn<E>&#65533;Sus&#65533;&#65533;Q+&#65533;,&#65533;R=&#65533;.e&#65533;D&#65533;N&#65533;42&#65533;&#65533;&#65533;&#65533;5&#65533;Nm&#65533;}S9&#65533;&#65533;&#65533;&#65533;MR9&#65533;S"-&#65533;:MR&#65533;\R?=U&#65533;&#65533;(&#65533;&#65533;fT*}U/9&#65533;Fl'CKT&#65533;I&#65533;{N1&#65533;&#65533;s&#65533;&#1276;&#1205;J&#65533;&#65533;a&#65533;N8OORX&#65533;&#65533;Q%U=%L&#65533;&#65533;&#65533;jl&#531;&#65533;=Q&#65533;E&#65533;sUB$&#65533;&#65533;&#65533;&#65533;U{&#65533;U94&#65533;sQ&#65533;2&#65533;&#65533;xT&#65533;Z&#65533;&#65533;:P&#65533;Fy&#65533;&#65533;!AVc=&#65533;dRm]&#65533;k-AgD&#65533;X&#65533;#&#65533;&#65533;T&#65533;)&#65533;V&#65533;&#65533;&#65533;n=&#65533;&#65533;&#65533;&#65533;&#65533;T&#65533;&#65533;&#65533;UE&#65533;'Kt&#65533;&#65533;NV&#65533;&#65533;TM&#65533;&#65533;N&#65533;&#65533;O&#65533;W&#65533;e&#65533;t&#65533;&#65533;gX&#65533;&#65533;&#65533;(&#65533;&#1411;&#65533;&#65533;&#65533;X&#65533;*&#65533;g[X&#65533;&#65533;GD}&#65533;&#65533;DK&#956597;d>3E:j&#65533;TN&#65533;P<&#65533;8&#65533;X&#65533;5Z}Y&#65533;&#593;%&#1657;&#65533;&#1042;&#65533;JP&#65533;~&#65533;Z&#65533;&#65533;J^&#65533;Rp}X&#65533;&#65533; s}&#65533;*&#1686;&#65533;&#65533;5Z6u@&#65533;mS&#65533;E&#1443;&#65533;X&#65533;MZ@&#65533;&#805;&#65533;&#1190;&#65533;[&#65533;&#65533;[&#65533;&#65533;K<]&#65533;&#65533;|&#65533;&#65533;&#65533;Z&#65533;uU&#65533;&#65533;&#65533;CF 1\T&#65533;b&#65533;Z&#65533;&#17245;&#65533;Ax&#65533;&#65533;&#65533;c&#1061;x&#1763;}[&#65533;X&#65533;u&#65533;&#65533;&#65533;&#65533;~&#65533;[&#65533;&#65533;&#65533;&#1652;&#65533;Vm&#65533;e	&#65533;7H&#1860;-Q&#65533;&#65533;&#65533;D&#65533;D&#65533;Z&#65533;l&#65533;&#65533;.&#65533;&#65533;N&#65533;\&#65533;&#65533;&#65533;HM[&#65533;e[&#65533;&#65533;]&#65533;&#65533;= &#65533;\&#917;&#65533;\&#65533;&#65533;&#65533;&#1571;&#65533;@%D&#65533;]U&#65533;U&#65533;5&#65533;&#65533;&#1688;&#65533;XE&#65533;Y&#65533;&#860;&#65533;&#65533;&#65533;]0&#65533;]N^&#65533;^&#65533;&#65533;$&#65533;AA&#65533;&#65533;=&#997;[&#65533;]Re^&#65533;=5&#65533;PXCK&#65533;&#65533;&#65533;&#1557;]&#65533;e\&#65533;A%&#2016;&#65533;&#65533;&#65533;&#65533;&#65533;&#65533;7=S&#65533;0&#65533;E&#65533;&#65533;&#65533;&#65533;&#65533;e&#65533;&#65533;&#65533;&#65533;&#65533;_&#65533;=&#65533;&#65533;&#65533;_;&#65533;&#65533;&#65533;&#65533;J&#65533;L	&#65533;&#65533;&#65533;]$\_&#65533;^&#65533;_N&#1108;X,&#65533;&#65533;M`6&#65533;&#65533;u&#65533;\F_&&#65533;&#65533;$&#65533;a
n&#65533;A&#65533;&#65533;.b&#65533;&#65533;&#65533;&#989;&#65533;8&#65533;&#1774;,\':aB&#65533;&#1938;&#65533;^I&#65533;?&#1677;&#65533;&#65533;,`&#65533;&#1333;&#65533;av}&#65533;&#65533;K^&#65533;\&#65533;&#65533;a&@&#65533;&#65533;
F&#65533;!F&#1938;0&#65533;&#65533;&#65533;\,O&nb.&#65533;&#65533;*a(&#65533;c=&#65533;qea*&#65533;&#65533;&#65533;&#65533;&#65533;{&#65533;&#65533;N&#65533;b&#65533;bDNV&#65533;&#65533;[p&#65533;H.c&#65533;&#65533;$&#65533;&#65533;'&&#65533;!b&#65533;r_8&#65533;&#65533;T*&#65533;G<f&#1495;&#65533;cD,&#65533;<&#65533;&#65533;&#65533;&#65533;El&#65533;@.W&#1044;5Y&#65533;&#65533;E&#65533;m&#65533;(h&#65533;*PdF&#65533;&#65533; &#65533;&#1831;&#65533;\
&#65533;ac>&#65533;3F&#65533; >&#65533;&#65533;&#65533;ycON&#1966;e&#65533;&#65533;&#65533;&#65533;&#65533;&#65533;&#65533;&#65533;T&#65533;*&#65533;&#65533;	&#65533;&#65533;&#65533;B&#65533;]&#65533;\y@&#65533;:d/n[_&#65533;e`&#65533;df$&#65533;IF&#65533;dFf&#65533;&#65533;#`&#65533;f&&#65533;L&#65533;g&#65533;&#65533;9V]&#65533;QN&#65533;&#65533;i4f &#65533;	v&#1890;&#1596;&#65533;5&#65533;I&#65533;qN3&#65533;&#65533;Z4HSg&#65533;&#65533;vv&#65533;yu[y&#65533;gJ&#65533;&#65533;zbK&#65533;d#&#65533;&#65533;ffc&#1416;&#65533;&#65533;d&#65533;n&#65533;hT&#65533;6&#65533;6&#65533;[}&#65533;{|D&#65533;&#65533;&#65533;&#65533;&#65533;,&#65533;&#1419;&#65533;h`&#65533;h&#65533;~g&#65533;&#65533;]yi&#65533;>&#65533;&#65533;%&#65533;#&#65533;&#1403;&#65533;j&#65533;&#65533;TvtiTk&#602;&#65533;i&#65533;&#65533;&#65533;y&#65533;iG&#65533;b&#65533;&#65533;&#65533;}Dd{zW&#65533;n&#65533;&j&#65533;&#65533;&#65533;7&#65533;&#65533;1&#37998;&#65533;vj&#65533;^&#65533;&#65533;jhhj&#1422;Te&#65533;&#65533;&#65533;>&#1325;&#65533;&#65533;&#65533;i|C&#65533;&#953;&#65533;&#65533;5\~\&#65533;&#65533;]&#65533;~&#65533;&#65533;hd&#65533;&#65533;4Fj&#65533;&#65533;Fc&#65533;&#65533;k&#65533;&#65533;,&#65533;Fi&#65533;v&#65533;:><(&#65533;&#65533;g&#65533;C&#65533;.&#65533;&#65533;&#65533;&#65533;^&#22133;i/k&#65533;&#65533;&#65533;&#1872;&#65533;&#65533;eg&#65533;&#65533;vg&#65533;&#65533;`&#65533;&#65533;b&#65533;&#65533;{&#65533;&#65533;F&#65533;Hm#8i&#65533;-&#65533;&#65533;dV&#65533;R&#65533;n9&#65533;>hO5&#65533;m&#65533;&#65533;&#65533;&#65533;&#1606;e&#1822;&#65533;&#65533;&#65533;b&#65533;nk^&#65533;&#65533;a&#65533;&#65533;I&#65533;&#65533;J&#65533;&#65533;c&#65533;&#1810;Nn&#65533;f&#65533;&#65533;n&#65533;&#65533;&#65533;>&#65533;&#65533;&#65533;&#65533;&#65533;?`d&#65533;S:M&#65533;nB3&#65533;&#65533;N&#65533;F&#65533;L&#65533;^&#65533;&#65533;e&#65533;^P&#65533;f`&#65533;&#65533;xc7&#65533;l&#65533;&#65533;&#65533;&#65533;&#65533;p&#65533;v&#65533;&#65533;&#65533;&#65533;O&#65533;&#65533;&#65533;&#65533;&#65533;Wo	&#65533;m&#65533;&#65533;&#65533;&#65533;&#65533;&#65533;&#65533;&#65533;5q&#65533;m&#65533;&#65533;&#65533;&#65533;.&#65533;&#65533;?q5Uc&#65533;l&#65533;N&#65533;&#65533;&#65533;&#65533;&#65533;&#65533;g&#65533;&#65533;&&#65533;"&#65533;d}&#65533;`&#65533;q&#65533;&#65533;&#65533;&#65533;&#65533;q&#65533;&#1160;&#65533;&#65533;h
&#1492;&#65533;0&#65533;&#65533;&#65533;N/'&#65533;&#1685;qJ&#65533;p&#65533;&#65533;&#65533;&#65533;&#65533;&#65533;l&#65533;&#65533;&#65533;_&#65533;%X&#65533;!&#65533;a#&#65533;oa6a&#65533;g&#65533;&#65533;k%&#65533;&wb&#65533;F6iF&#65533;BE&#65533;^&#65533;&#65533;of&#65533;&#65533;X.&#65533;r&#65533;&#65533;r0/t+&#65533;m&#65533;\HG
&#65533;&#65533;&#65533;5&#65533;&#65533;&#65533;&#65533;^o&#65533;F&#65533;8/&#65533;P&#65533;s$O&#65533;<&#65533;s&#65533;&#65533;&#65533;(&#65533;G&#65533;&#65533;n&#65533;&#65533;,P&#65533;M&#65533;&#65533;u&#65533;&#65533;&#65533;DGt?
&#65533;}&#65533;&#65533;&#1532;&#65533;q2>&#65533;2&#65533;k&#65533;p&#966;d&#65533;=&#65533;&#65533;&#65533;p8&#65533;&#65533;&#1951;$&#65533;s8&#65533;&#65533;	&r&#65533;&#65533;&#1526;v[&#65533;&#65533;D&#65533;&#65533;]&#65533;&#65533;Z&#65533;eG&#65533;a&#65533;b.u}p&#65533;&#65533;nJ&#65533;&#65533;&#65533;&#65533;es&#65533;&#65533;:&#65533;o7&#65533;P&#65533;R&#65533;w.d&#65533;j&#2033;&#65533;f&#65533;|&#65533;&#65533;&#65533;q&#65533;v&#65533;&#65533;QpG&#65533;&#65533;&#65533;&#65533;&#65533;`&#65533;&#65533;u&#65533;&#65533;i&#65533;>&#2035;&#65533;&#65533;w&#65533;k&#65533;&#65533;d&#65533;t&#65533;n&#65533;&#65533;&#65533;:'&#65533;&#65533;&#65533;&#65533;'\&#65533;N&#65533;&#65533;j<&#65533;e&#65533;6xY&#65533;&#65533;lG&#65533;l;y-&#65533;;-_&#65533;&#65533;ft&#65533;&#65533;4jv&#65533;&#65533;&#65533;EG&#65533; &#65533;&#65533;&#65533;N&#65533;&#65533;&#65533;wh&#65533;&#65533;Q7r&#65533;&#65533;V&#65533;&#65533;&#65533;p&#65533;	&#65533;&#65533;j&#65533;A&#65533;&#65533;^6&#65533;&#65533;8x&#65533;g&#65533;&#65533;&#65533;,&#65533;&#65533;[k&#65533;cW&#65533;a'&#65533;J&#65533;&#65533;0^v&#65533;Wz&#65533;g&#65533;&#65533;&#65533;w}&#65533;&#65533;&#65533;&#65533;As&#65533;&#65533;sD,p&#65533;&&#65533;&#65533;&#65533;y&#65533;{&#65533;>&#65533;sU&#65533;&#65533;&#885;&#65533;t&#65533;Ww&#65533;g{&#65533;|&#65533;&#65533;&#65533;a&#65533;&#65533;&#65533;&#65533;&#65533;"w&#65533;|Wc&#65533;&#65533;&#65533;&#65533;&#65533;B&#65533;&#65533;&#65533;&#65533;&#65533;G&#65533;z&#65533;p&#65533;&#65533;&#65533;*W|qG&#65533;&#65533;&#65533;!&#65533;bO&#65533;&#65533;&#65533;|&#65533;&#65533;{`&#65533;&#65533;M&#65533;6&#65533;xd&#65533;#&#65533;&#65533;&#65533;&#65533;s&#65533;z&#65533;&#65533;&#65533;M&#65533;&#65533;0&#65533;g&#65533;&#65533;^T&#65533;'xXw&#65533;&#65533;w&#54863;&#65533;&#65533;&#65533;z&&#65533;&#129;&#65533;&#65533;x&#65533;t&#65533;&#65533;&#65533;`N&#65533;~c_v&#65533;U&#65533;&#65533;|&#65533;&#65533;&#65533;&#65533;&#65533;&#65533;=&#65533;~r&#65533;&#65533;[&#65533;&#65533;&#65533;b&#65533; B-
&#65533;&#65533;&#65533;&#65533;a&#136;!Z&#65533;b&#65533;&#9545;&#65533;l&#65533;&#65533;&#13840; Gv&#65533;(&#65533;a&#65533;&#65533;*&#65533;&#65533;&#65533;&#65533;e&#65533;&#65533;23&#65533;\Y&#65533;&L&#65533;'9&#65533;&#1320;&#65533;&#65533;&#858;&#65533;*&#65533;(&#65533;(&#1188;-&#65533;2e:t&#65533;Q&#65533;J]
|&#65533;&#65533;&#65533;(Y&#65533;p&#65533;&#65533;u+X&#65533;P&#65533;6-+&#65533;kX&#65533;^&#65533;&#65533;&#566;m&#65533;[o&#65533;&#541;k&#65533;&#58492;D&#65533;&#65533;&#65533;&#65533;/`&#65533;{&#65533;
&#65533;p&#65533;.q&#65533;&#65533;4&#65533;1&#65533;&#65533;;'&#65533;&#65533;LhP&#65533;&#65533;Ir&#65533;Yre&#65533;Mg&#65533;&#65533;*z&#65533;&#65533;&#737;3&#65533;.J&#1460;&#65533;&#65533;-&#65533;>}m&#65533;v&#1395;Z&#1258;M+6*N&#65533;&#65533;y&#65533;&#65533;&#65533;&#65533;\&#65533;x&#65533;&#65533;&#65533;&#65533;<&#65533;s&#263;o(&#65533;&#65533;&#65533;&#65533;&#65533;&#65533;~r5x&#864;1&#65533;|&#65533;Y&#65533;&#65533;&#65533;&#65533;Q&#65533;&#920;3&#65533;B&#1586;&#65533;&#65533;_&#65533;Pjk&#65533;&#65533;&#1566;&#65533;&#65533;+A%E\&#65533;&#1499;X,&#65533;&#65533;V&#361;&#65533;V\&#65533;&#65533;u&#65533;&#65533;&#65533;-&#65533;\t&#65533;&&#65533;&#65533;!Dv&#65533;m&#65533;}&#65533;&#65533;g&#65533;d&#65533;&#65533;h^I&#65533;y&#65533;^&#65533;&#65533;I&#65533;]|&#65533;&#65533;&#65533;Z&#65533;+&#65533;gm2X&#1410;&#65533;&#65533;e&#65533;&#65533;]&#65533;&#65533;D:&#65533;U]&#65533;&#65533;&#65533;an&#65533;&#65533;\&#65533;Uv&#65533;!&#65533;&&#65533;x9&#65533;x"&#65533;]&#65533;&#65533;Z&#65533;.&#65533;&#65533;&#1113;b>&#65533;&#1289;E&#65533;f&#13164;&#65533;6'&#65533;2&#65533;yTm>&#65533;&#65533;'&#65533;T	'W&#65533;h	&#65533;&#65533;&#65533;K2qh&#65533;SN%r^&#65533;&#65533;&#65533;&#65533;=&#65533;!bZ&#26093;&#65533;&#65533;&#65533;&#65533;&#65533;&#65533;f&#65533;,&#65533;&#65533;fn1FB/z&#1638;&#65533;o&#65533;g}&&#65533;y"&#65533;}&&#65533;'&#65533;&#65533;&#65533;&#65533;&#65533;&#65533;&#46225;*&#65533;_b&#65533;aVn&#1508;ZZ&#65533;a&#65533;c&#65533;&#65533;*Q&#410;&#10720;j{jg&#65533;&#65533;J"&#65533;l&#65533;YZp&#65533;J%-&#65533;&#65533;&#1945;&#65533;&#65533;&#65533;z&#1709;&#65533;
l&#65533;&#65533;j&#65533;&#65533;5a&#65533;&#65533;:&#65533;&#65533;&#65533;YJ&#65533;,&#65533;&#65533;>&#65533;.&#65533;&#65533;&#65533;&#1503;&#65533;&#65533;fk&#65533;&#65533;&#65533;&#65533;&#65533;&#65533;)&#65533;`&#65533;&#65533;}&#65533;&#65533;I&#65533;&#65533;U&#65533;&#65533;*&#65533;*&#65533;&#65533;&#65533;&#65533;[&#65533;*&#65533;&#65533;!&#65533;p[&#65533;&#65533;&#65533;,&#65533;r&#65533;ZG&#65533;&#65533;&#65533;&#65533;0yw&#65533;&#65533;&#65533;&#65533;&#65533;-&#65533;&#65533;&#65533;&#65533;&#65533;&#65533;e&#65533;&#65533;&#511;n&#65533;1&#65533;&#1989;&#65533;c&#65533;&#65533;&#65533;T&#65533;7&#65533;&#681;&#65533;.s&#65533;&#65533;/&#988;&#65533;&#65533;T&#65533;&#65533;&#65533;WVp&#65533;p&#65533;&#65533;&#65533;?4&#65533;y&#65533;&#65533;&#65533;d}t&#65533;J!&#65533;&#65533;&#65533;&#65533;&#65533;&#65533;)S&#65533;0C&#2009;&#1728;x&#65533;mr&#65533;J&#65533;n]+&#65533;9&#65533;k&#65533;,s&#65533;3S&#65533;&#65533;^l&#65533;{:&#65533;&#1021;:&#1901;&#65533;m&#65533;QV&#65533;&#65533;&#65533;j&#65533;~t&#65533;.&#65533;~&#65533;'n&#65533;&#11251;w5&#65533;[kM&#65533;R%&#65533;&#65533;9&#30359;mv&#65533;&#65533;&#65533;&#65533;&#65533;mv&#65533;^o&#65533;&#65533;z&#65533;&#65533;_&#65533;S&#65533;&#65533;.&#65533;&#65533;&#65533;&#65533;1&#65533;&#65533;&#65533;~3&#65533;&#65533;T&#839;&#65533;&#65533;&#65533;&#65533;&#65533;#&#65533;&#65533;&#65533;&#65533;&#65533;&#65533;YH&#65533;<o&#65533;&#65533;&#65533;&#65533;`=&#65533;_PJ&#65533;&#65533;f:&#65533;m/&#65533;&#65533;&#65533;&#65533;&#65533;)L1&#65533;J&#65533;0&&#65533;&#65533;Q,w&#65533;&#65533;	O&#65533;&#65533;>&#1212;NzIf&#65533;&#65533;8Q-y&#65533;&#65533;&#65533;6&#65533;&#65533;&#65533;m,d&#65533;&#65533;&#50344;&#65533;-K&#65533;&#65533;&#65533;D&#65533;&#65533;&#65533;S&#65533;&#65533;&#65533;&#65533;4(&#65533;/(&#65533;&#65533;&#65533;&#65533;&#65533;
'E&#65533;&#65533;&#65533;q&#65533;&#65533;6vB&#65533;4,S&&#65533;&#65533;\# &#65533;&#65533;d&#65533;;&#1476;5&#65533;&#65533;QQjc&#65533;~&#570;!&#1201;nJ&#65533; &#65533;&#65533;G&#65533;&#65533;&#1097;~l&#65533;n&#65533;B+&#65533;&#964;5lU!&#65533;&#65533;&#65533;&#65533;e&#65533;2^&#65533;&#65533;&#1568;3b&#65533;&#65533;&#65533;&#65533;@8&#65533;Q&#65533;sb&#65533;x&#65533;b2&#65533;e&#65533;&#65533;J&#65533;&#65533;nZ<&#65533;]&#376;&#65533;&#65533;&#65533;&#65533;&#65533;&#65533;&#65533;$c&#65533;&#65533;M&#65533;&#65533;&#795;&#65533;/&#65533;&#65533;&#65533;Mr&#65533;&#65533;&#65533;&#65533;c(&#65533;&#65533;>&q&#65533;KU &#65533;&#65533;&#65533;X&#65533;&#65533;&#65533;m&#65533;B&#65533;1&#1174;q&#65533;Y&#65533;&#1315;&#65533;&#1136;&#65533;&#65533;+g/&#65533;u&#1240;&#65533;J&<&#65533;&#802;E&#65533;&#65533;&#65533;&#65533;&#65533;&#65533;&#65533;i"&#65533;&#65533;EQY+]&#65533;Mvs&#65533;&#65533;n&#65533;D&#65533;&#65533;&#65533;%&#65533;&#956;(&#1048;&#65533;;&2&#65533;Y&#65533;&#65533;&#65533;&#1241;E&#65533;V*C&#65533;B~Z&#65533;&#65533;\&#65533;W@&#65533;gR&#65533;&#65533;g&#65533;&#65533;&#65533;MC&#65533;v&#65533;&#65533;&#65533;&#65533;&#65533;&#65533;b%&#65533;)u&#65533;_&#65533;&#65533;&#65533;;1
&#65533;&#65533;j&#65533;&#65533;=&#65533;&#65533;&#65533;&#1167;&&#65533;&#65533;5&#65533;&#65533;2#&#65533;&#65533;&#65533;NKe&#65533;A&#65533;&#65533;&#209;)&#65533;&#65533;y&#65533;C&#65533;vN&#65533;&#65533;&#65533;I&#65533;&#65533;h;&#65533;J&#1333;5nL&#65533;}&#65533;Db&#65533;G&#65533;M&#65533;&#65533;<&#65533;R&#65533;&#615;.*R7T&#65533;&#65533;&#65533;V&#65533;&#65533;&#1970;&#65533;&#65533;D&#65533;%s&#65533;^e&#65533;&#65533;$P&#65533;&#65533;&#65533;X&#65533;&#65533;&#65533;sM&#65533;Z}&#65533;&#65533;&#65533;&#65533;&#65533;p&#65533;+&#65533;&#65533;X&#65533;&#65533;W=&#65533;g&#65533;(y&#65533;k&#65533;5#&#65533;\d&#65533;d&#65533;&#65533;&#65533;&#65533;&#1051;&#65533;t&#65533;U{$ 56&#65533;MJ'Z1&#65533;C&#882;u&#65533;&#65533;&#65533;l&#65533;I&#65533;"&&#65533;&#65533;&#65533;&#65533;&#65533;S&#65533;&#65533;Z&#65533;&#65533;Xk_&#65533;&#65533;j&#65533;(&#65533;&#65533;8jI&#65533;&#65533;&#65533;&#65533;T&#65533;lx+&#65533;&#65533;J4&#65533;&#65533;%&#65533;1&#65533;[\&#65533;&#65533;D&#65533;&#1341;p&#65533;&#65533;&#65533;&#65533;b&#65533;&#65533;&#65533;&#65533; a[&#65533;&#65533;frj&#291;&#65533;v&#65533;&#65533;&#65533;FZ&#65533;&#65533;.PLm&#65533;Pr&#36276;yBeq:&#222;r&#65533;e&#65533;E&#65533;&#65533;&#65533;N&#65533;&#65533;&#65533;u0&#65533;~Q<&#65533;~&#65533;F%&#65533;&#65533;s&#65533;vUJ5@2&#65533;&#65533;u&#65533;&#65533;&#65533;x&#65533;al&#65533;&#65533;&#65533;&#65533;<]56Q&#65533;&#65533;mX&#65533;&#65533;&#65533;&#65533;&#65533;&#65533;NN
*&#65533;Q&&#65533;]&#65533;WL-&#65533;&#65533;&#65533;&#65533;&#65533;&#65533;@+&#1746;T&#65533;&#65533;|0&#65533;JNn&#65533;&#65533;n&#65533;&#65533;&#65533;&#65533;N&#65533;&#65533;7&#65533;&#65533;;b'&#65533;&#65533;:&#65533;&#65533;&#65533;[&#65533;&#65533;)&#65533;&#65533;&#65533;\&#65533;&#65533;&#65533;&#65533;b&#65533;&&#65533;^&#65533;n{&#1496;&#65533;&#152;NC&#65533;1V&#65533;&#65533;`&#65533;&#65533;j&#65533;&#65533;&#65533;!d&#65533;&#65533;5&#65533;9v7&#65533;!&#65533;&#65533;&#65533;&#65533;&#65533;9C%&#65533;&#65533;3Z&#65533;&#261;6&#65533;&#65533;x&#65533;&#65533;&#65533;~&#65533;&#65533;&#65533;&#65533;	|&#65533;P&#65533;&#1193;&#65533;&#65533;&#65533;h&#65533;&#65533;9&#65533;&#65533;&#65533;&#65533;&#65533;|&#65533;:'&#65533;&#65533;zqc&#65533;g(?&#65533;&#65533;&#65533;&#65533;T&#65533;]&#65533;*&#65533;&#65533;.3&#65533;&#65533;=&#65533;Vj&#65533;VY$3&#65533;5&#65533;H&#65533;@8&#65533;&#3955;&#65533;m&#65533;o<g&#65533;aV&#65533;&#65533;&#65533;&#65533;&#65533;Y&#65533;&x&#65533;{ &#65533;83&#65533;&#65533;|&#65533;&#65533;&#65533;]x&#65533;&#65533;r&#65533;T&#65533;V&#65533;e&#65533;&Z&#65533;&#65533;vC&#65533;f{&#65533;&#65533;&#65533;"&#65533;&#65533;m&#65533;*&#65533;[{&#65533;2&#65533;&#65533;&#961;&#65533;5&#65533;&#65533;&#65533;&#65533;&#65533;R;V&#65533;&#65533;@&#65533;&#65533;'B&#65533;&#65533;DZw&#65533;&#65533;&#65533;&#65533;e{&#65533;&#65533;&#1957;&#65533;&#65533;$[&#65533;z_r&#65533;&&#65533;&#65533;&#65533;&#65533;&#65533;&#65533;~&#65533;&#65533;C&#65533;:&#1589;&#1914;@&#65533;&#65533;&#65533;f&#65533;&#877;&#65533;&#65533;&#65533;&#65533;C&#65533;s&#1415;&
&#65533;&#65533;4&#65533;&#65533;&#65533;&#65533;2&#65533;&#65533;&#65533;&#65533;A&#65533;t&#65533;&#65533;&#65533;tx'T&#958;&#65533;&#65533;&#65533;&#65533;u%&#65533;&#65533;&#2032;&#1960;&#1591;&#65533;g&#65533;W%&#65533;&&#65533;&#65533;&#65533;&#65533;&#65533;&#65533;&#65533;&#65533;&#65533;8l&#65533;&#65533;&#65533;&#65533;K&#65533;&#65533;|&#65533;&#65533;&#65533;[E&#65533;;]&#65533;&#65533;&#65533;&#65533;&#65533;&#65533;P&#65533;\&#65533;7&#65533;W#&#65533;?&#65533;Y&#65533;8&#65533;9{Pk&#65533;c&#65533;&#65533;&#65533;7.&#65533;S&#65533;&#142;&#65533;&#65533;&#65533;&#65533;&#65533;I&#2030;&#1155;&#65533;&#65533;&#65533;36|&#65533;&#65533;z&#65533;+]S&#65533;&#65533;t&#65533;>h&#65533;&#65533;&#65533;&#65533;&#65533;&#65533;:&#65533;Y&#65533;r&#65533;U&#65533;&#65533;7{&#65533;&#65533;&#65533;&#65533;&#65533;&#65533;&#65533;9&#65533;&#65533;(o[&#879;l&#615;&#65533;&#65533;&#65533;&#1580;(&#65533;&#65533;&#65533;V&#65533;&#65533;&#65533;&#65533;&#65533;&#1702;&#859;&#65533;&#65533;&#1641;&#65533;&#65533;bQ&#65533;&#65533;\&#65533;&#65533;^&#65533;_&#65533;<&#65533;&#65533;&#65533;&#889;_&#976;&#65533;&#65533;&#1631;&#65533; &#65533;Q&#65533;H5&#65533;&#65533;,&#65533;&#65533;h&#65533;n&#65533;`&#65533;iA^&#65533;Iu&#65533;&#65533;&#65533;&#65533;&#65533;NQ&#65533;&#65533;&#320;&#65533;W&#65533;&#65533;a&#65533;P&#65533;&#65533;&#65533;y&#65533;&#65533;_&#65533; &#65533;&#65533;p&#65533;
&#65533;&#65533;&#65533;M&#65533;&#65533;&#65533;&#65533;&#1233;&#65533;^&#65533;&#65533;&#65533;&#65533; &#65533;&#65533;&#65533;1 &#65533;&#65533;&#65533;&#65533;&#65533;&#65533;&#65533;&#65533;_&#65533;]!"a&#65533;!&#65533;&#65533;E&#65533;&#65533;&#283;S,&#65533;DZ*V&#65533;&#65533;`&#65533; 
&#65533;~e&#65533;&#65533;@&#65533;&#65533;&#65533;&#65533;&#65533;a&#65533;&#65533;&#65533;\`&#65533;E&#65533;&#65533;&#65533;&#65533;&#65533;&#65533;&#65533;&#65533;&#65533;!("&#65533;&#65533;!#&#65533;&#65533;&#620;&#65533;W&#65533;&#65533;|Y&#65533;H"&#65533;"&#1261;&#65533;&#65533;Qi&#65533;!&#65533;M&#1012;&#65533;!&#65533;I&#65533;Zb&#65533;&#65533;&#65533;&#65533;e"&#65533;&#65533;&#65533;P-&#65533;v&#65533;1&#65533;&#65533;2&#65533;")&#65533;,&#65533;`&#1013;D&#65533;!&#65533;&#65533;Y&#65533;h&#65533;&#65533;&#65533;&#65533;&#65533;&#65533; &#65533;&#65533;&#65533;+&#65533;"&#65533;&#65533;&#65533;Jn&#65533;b&#65533;`&#65533;r&#65533;&#65533;&#353;2&#65533;#&#65533;e
&#65533;)&#65533;&#1937;&#65533;*&#65533;&#65533;*&#65533;"&#65533;A&#65533;O&#65533;&#65533;&#65533;b&#65533;"&#65533;&#65533;8&#65533;MZ&#65533;#*&#65533;&#65533;eq&#65533;a&#65533;&#65533;&#65533;q&#65533;;&#65533;&#65533;2~	&#65533;u_&#65533;&#65533;j!5:&#65533;9&#65533;c+&#65533;&#65533;S&#65533;&#65533;&#65533;$&#65533;&#65533;^"
&#65533;&#65533;&#65533;T/~&#65533;&#65533;$&#65533;MOe&#65533;^_&#65533;Dc&#65533;&#65533;]2Z&#65533;O&#65533;y$&#65533;q&#1496;&#65533;]&#65533;&#65533;&#65533;&#65533;K>&#65533;&#65533;Q&#65533;&#65533;J[7n_)&#65533;&#65533;`&#65533;c&#65533;T&#65533;`XH&#65533;9&#65533;fON~&#65533;&#65533;&#65533;Y&#65533;a&#65533;&#65533;Q&#65533;&#65533;&#65533;&#65533;&#65533;&#65533;RVc&#65533;&#65533;]&#65533;&#65533;&#65533;&#65533;&#65533;&#65533;	J&#139;K&#65533;R&#65533;d.MNOX&#65533;&#65533;&#65533;A&#65533;&#65533;&#65533;Y.f1&#1935;&#65533;&#65533;KUe4&#65533;&#65533;="&#65533;V&#65533;e&#65533;T8rcJj&#65533;&#65533;&#65533;&#65533;m&#65533;Y$&#65533;&#65533;8&#65533;!L&#65533;">P&#26509;c&#65533;&#65533;&#65533;u[&#65533;&#65533;&#1007;mdY&#65533;!e&#65533;ee&#65533;$`&#65533;&#65533;Rl&#65533;J&#65533;h&#1187;&#65533;&#65533;&#65533;f&#65533;dW&#65533;"&#65533;&#65533;dj&#65533;Va&#65533;&#65533;0n"Y&#65533;&uNX^&#65533;%qF&#65533;K
S&#65533;&#65533;&#65533; vf&#65533;&#65533;&#1446;I&#65533;&#6525;&#65533;q&#65533;_r&#65533;&#65533;r2'wPaFg&#65533;&#65533;&#65533;qQ'l&#65533;UhR&#1602;EfnR&#65533;iH	&#65533;qaf&#65533;[&#65533;EVp&#65533;&#65533;\&#65533;&#65533;>&#65533;&#65533;BN`&#65533;Z&#65533;&#65533;&#65533;>d&#65533;eh&#65533;%~V&#65533;b&#65533;&#65533;&#65533;a&#65533;j'*&#65533;&#65533;&#65533;_&#65533;&#65533;M&#65533;&#65533;&#65533;f@V&#65533;ZS_V&#927;x&#65533;~%f&#65533;e*&#65533;j>&#65533;&#65533;&#65533;&#65533;}v&#65533;k:P&#65533;Ma3B#&#65533;Nh|&#65533;&#1537;&#65533;&#33470;&#65533;K1&#65533;yz&6&#65533;&#1704;{&#65533;&#65533;v2	&#65533;(k&#65533;&#65533;&#65533;'*Zv&&#65533;N#&#65533;&#65533;z&#1696;&#65533;&#65533;&#1556;&#65533;&#29206;&#65533;&#65533;=&#65533;&#65533;&#26206;)&#65533;X&#65533;&#65533;&#65533;&#65533;k&#65533;&#65533;Y&#65533;i&#65533;1c&#65533;&#65533;&#65533;&#65533;*&#65533;iR&#65533;&#65533;>&#37042;&#738;&#65533;&#65533;&#65533;&#65533;)&#65533;aiB&#65533;&#65533;iji&U&#34694;}&#65533;&#65533;&#65533;&#65533;&#65533;2(&#65533;&#42120;&#65533;/va^&#65533;)&#65533;R!&#65533;j&#65533;jf&#65533;**&#65533;*&#65533;&#65533;"&#65533;&#65533;&#1374;n&#65533;t&#65533;g&#65533;&#65533;e2&#612429;!&#65533;r&#65533;&#65533;.i&#65533;1&#65533;&#65533;&#65533;i&#65533;}S]R&#65533;&#65533;&#65533;&#65533;nF&#1308;)i&#65533;&#65533;&#65533;i&#65533;	&#65533;a(&#65533;r&#65533;&#65533;&#65533;v"3:_&#65533;&#65533;)&#65533;ZaT+&#65533;&#65533;&#65533;&#65533;&#65533;&#65533;*&#65533;>&#65533;&#65533;&#65533;&#65533;&#65533;h{&#65533;%;&#65533;T&#65533;&#65533;&#48268;e&#65533;~&#65533;N&#673;&#65533;&#65533;&#65533;&#65533;&#65533;$&#1185;&#65533;\&#65533;&#65533;&#65533;S&#65533;([8- Vq&#65533;&#65533;&#65533;&#65533;eJ&#65533;ZT&#65533;^&#65533;&#65533;Z&#65533;&#65533;&#65533;&#65533;pM^&#65533;&#6839;,~&#65533;Q&#65533;!&#162;U&#65533;&#65533;
A&#1113;g>&&#65533;6jB&#65533;e&#65533;(V&#65533;&#65533;r&#65533;&#65533;&#65533;&#65533;&#65533;|l&#65533;&#65533;&#65533;&#65533;&#65533;&#65533;&#65533;&#1753;l&#1949;&#65533;&#65533;&#65533;N[K&#65533;&#65533;&#65533;w&#620;&#65533;*&#65533;8&#65533;Z(P&#65533;v&#65533;&#65533;&#65533;&#65533;&#65533;qk&#65533;&#65533;g&#65533;&#65533;&#65533;t&#65533;&#65533;t-&#65533;&#423;&#65533;&#65533;&#65533;R#&#65533;nXx&#65533;b}'0Q&#65533;&#65533;&#65533;&#65533;v&#65533;f&#1434;&#65533;&#65533;&#65533;&#65533;&#65533;&#65533;d&#65533;.&#65533;
i&#65533;&#65533;&#65533;
&#65533;&#65533;&#65533;&#65533;&#65533;AG&#142;j&#65533;&#65533;&#1467;b!&#65533;Bl&#65533;&#65533;&#65533;&#65533;T&#65533;Z#jB Hv&#65533;&#65533;1&#65533;$&#65533;vg&#65533;Z&#65533;DO&#65533;&#65533;&#65533;&#65533;&#65533;f&#65533;&#65533;&#65533;&#65533;&#65533;-&#65533;	&#65533;&#65533;&#65533;&#65533;1&#65533;&#65533;&#65533;&#65533;6&#65533;&#1963;&#65533;~&#65533;*$F+&#65533;&#65533;*&#65533;Z&#2036;&#9837;f&#65533;&#65533;.&#65533;&#1538;`b&#65533;&#65533;&#65533;&#65533;n&#65533;&#1815;&#65533;&#65533;&#65533;&#65533;&#65533;&#65533;&#65533;m&#65533;&#65533;F&#26251;)J&#65533;&#65533;"&#65533;ro&#65533;&#65533;&&#65533;v.M&#65533;&#65533;^&#65533;&#65533;*&#65533;2&#65533;&#65533;6oB/~&&#65533;&#65533;&#65533;&#65533;&#65533;&#65533;Z&#65533;P&#65533;&#65533;E&#65533;&#65533;r&#65533;=zg&#65533;&#65533;&#65533;&#65533;&#65533;n$&#65533;&#65533;&#65533;&#65533;&#65533;&#65533;&#65533;n&#65533;&#65533;&#65533;&#65533;D&#65533;&#65533;&#65533;M~i<&#65533;/&#65533;s0&#65533;F&#65533;8j&#65533;&#65533;&#65533;&#65533;&#65533;&#65533;&#65533;m&#65533;j=&#65533;&#65533;&#65533;^&#65533;&#65533;l&#65533;\N&#65533;&#65533;&#65533;&#65533;&#65533;&#65533;V&#65533;&#65533;&&#65533;_0gp&#65533;n&#65533;|p;z*&#65533;&#65533;&#65533;`&#65533;&#65533;&#65533;do
&#65533;&#65533;/&#65533;&#65533;&#65533;V&#65533;^.&#65533;&#560;&#65533;r&#65533;&#65533;B&#65533;`!#
1}&#65533;&#65533;&#65533;&#65533;&#65533;/&#65533;Nvp&#65533;&#65533;&#65533;&#65533;&#65533;&#65533;&#65533;&#65533;F	SJ`tq&#65533;
I&#65533;&#1822;i&#65533;&#65533;&#65533;OA&#65533;|.&#65533;R&#65533;&#65533;&#65533;&#65533;&#65533;&#65533;0&#65533;&#65533;&#65533;#?2&#65533;&#65533;&#65533;k&#65533;&#65533;1	&#1009;&#65533;&#65533;&#65533;&#65533;.[&#1938;[&#65533;y5&#65533;d2&/&#65533;&#65533;&#65533;K&#65533;*7A&#65533;&#65533;&#65533;&#65533;g&#65533;1	B&#65533;#Cr$K2#+HR&#65533;)&#65533;^&#65533;&#65533;
&#65533;&#65533;1&#65533;2A&#65533;r&#65533;'&#65533;p&#65533;)&#65533;&#65533;&#65533;&#65533;&#65533;4&#65533;&#65533;a&#65533;o&#65533;&#65533;E!&#65533;&#65533;&#65533;2&#65533;&#65533;-&#65533;r.&#65533;&#65533;#&#65533;8/iP]&#65533;
c/p&#65533;$I&#65533;&#65533;&#65533;0&#65533;&#65533;&#65533;&#65533;"&#65533;Jsr\&#65533;=&#65533;r6ks&#65533;&#65533;7&#65533;&#65533;7&#65533;@&#65533;"&#65533;&#65533;.&#65533;&#65533;&#65533;3&#65533;&#65533;&#65533;8&#65533;&#65533;3&#65533;W&&#65533;5(W&#65533;W&#65533;s&#65533;&#65533;&#65533;p&#65533;i&#65533;.4&#65533;&#65533;&#65533;&#65533;&#65533;I&#65533;&#65533;@&#1728;J&#65533;4&#65533;&#65533;@&#65533;&#65533;J&#65533;&#65533;%t&#65533;b&#65533;	k&#65533;_&#65533;:C&#65533;&#65533;&#65533;'&#65533;-&#65533;&#65533;&#65533;^&#65533;Y1&#65533;F&#65533;RGO&#65533;&#65533;&#65533;&#65533;5c3I&#65533;IG&#65533;T4KW&#65533;K4.&#65533;&#65533;	&#65533;@&#65533;4@&#65533;`rF&#65533;qC;q&#65533;d&#65533;&#65533;M&#65533;Yo&#65533;@&#65533;9&#65533;2&#65533;ak&#65533;nq&#65533;r&#65533;+&#65533;>.&#65533;&#65533;#&#65533;&#65533;T6U[5a_5T&#65533;&#65533;&#65533;Vw&#65533;&#65533;&#65533;
 &#65533;x5&#65533;(&#65533;2&#65533;&#65533;{!S&#65533;&#65533;'&#65533;&#65533;&#65533;Y&#65533;uP&#245;&#65533;&#65533;&#1045;&#65533;&#65533;D&#65533;O&#65533;&#65533;lQ&#65533;&#65533;:H&#65533;&#65533;HpC&#65533;&#65533;S?&#65533;&#65533;	6n&#65533;&#65533;n&#65533;a&#65533;Ob^&#768;
&#65533;q_&#65533;@&#65533;p@<&#65533;?&#65533;rK&#65533;T?&#65533;&#65533;0`&#65533;&#65533;P*hh&#65533;&#65533;&#65533;&#65533;&#65533;8&#65533;5wK&#65533;\o&#65533;pA&#65533;&#1946;C&#65533;Lp&#65533;6m&#65533;vw&#65533;o&#65533;wn&#65533;6a&#1472;}&#65533;7}4&#65533;_&#65533;q3&#65533;70wd&#759;&#65533;&#65533;&#65533;uux-&#65533;0qv&#65533;$v&#65533;&#65533;&#65533;&#65533;EX&#65533;o&#65533;&#65533;&#65533;j&#65533;Z&#65533;&#65533;
&#65533;&#65533;d&#65533;&#65533;j7&#65533;&#65533;&#1963;B&#65533;\&#65533;&#65533;>&#65533;3n&#65533;&#65533;&#65533;7~&#65533;8~&#65533;&#65533;`&#65533;7r&#65533;&#65533;&#65533;;&#65533;c&#65533;&#65533;}&#65533;aO6&#65533;&#65533;&#65533;&#65533;g_&#65533;UF&#65533;&#65533;(K_&#4726;&#65533; &#65533;v&#65533;&#65533;>f&#65533;&#65533;my&#65533;7y/&#65533;esRS&#65533;&#65533;a&#65533;&#65533;&#65533;&#65533;5|&#65533;&#65533;&#65533;&#65533;&#65533;&#65533;&#65533;x&#65533;&#65533;&#65533;I'&#65533;V'6dku&#65533;&#313;&#65533;&#65533;yc&#65533;r&#65533;&#65533;U32Ea&#65533;Eq&#65533;&#65533;6&#65533;&#65533;&#65533;&#65533;Y&#65533;&#65533;&#65533;s%C9j"&#65533;&#65533;5&#65533;&#65533;&#65533;x#&#65533;&#65533;&#65533;e&#65533;kl&#65533;%&#65533;z&#65533;8_&#65533;&#65533;-&#65533;&#65533;&#65533;&#65533;&#65533;&#65533;7&#65533;4b&#65533;&#65533;&#65533;t@&#65533;:c&#249; &#65533;9&#65533;s&#65533;&#65533;	&#65533;&#65533;&#65533;&#65533;v&#65533;&#65533;&#65533;t&#65533;2: f&#65533;&#65533;&#65533;Zx&#65533;&#65533;&#65533;sdE[&#65533;&#65533;w&#65533;v8&#65533;-z&#65533;Zz]&#65533;&#65533;6d&#836;&#65533;{g:&#65533;&#65533;&#65533;&#65533;&#65533;&#65533;&#65533;&#65533;&#65533;&#65533;&#65533;&#65533;;&#65533;&#65533;;&#65533;'7&#65533;&#65533;x&#65533;&#65533;p'&#65533;&#65533;&#1000;;&#65533;/&#65533;&#65533;0[OVnnm&#65533;&#1671;&#65533;^&#65533;&#65533;r&#65533;&#65533;D&#65533;V&#65533;&#65533;J&#65533;&#65533;8&#65533;{y&#65533;&#65533;&#65533;&#65533;z&#65533;&#65533;&#65533;&#65533;x&#65533;G<&#275;{&#65533;W&#65533;&#65533;&#65533;&#65533;V&#65533;8d{&#65533;M&#65533;&#65533;&#65533;&#65533;&#65533;&#65533;X&#65533;&#65533;g&#65533;&#65533;&#65533;&#65533;&#65533;&#65533;&#65533;Y3&#65533;&#65533;&#65533;dF&#996;&#65533;q@&#65533;<&#65533;&#65533;&#1488;&#65533;q&#65533;/&#65533;K&#65533;&#1910;7&#65533;&#65533;3&#65533;&#65533;W&#65533;&#65533;S&#65533;&#65533;_&#65533;&#65533;x	&#52775;&#65533;&#65533;&#65533;&#65533;S/&#65533;&#65533;&#65533;&#572;3o&#65533;&#65533;G&#65533;&#65533;&#65533;&#65533;&#65533;4>0&#65533;
&#65533;&#65533;<4&#65533;u[``&#65533;{9&#65533;)&J7&#65533;&#65533;}&#65533;&#65533;&#65533;&#65533;=&#65533;O&#65533;&#65533;}&#65533;[@&#65533;rs&#65533;&#65533;S&#65533;a2&#65533;&#65533;5&#65533;&#65533;O&#65533;m&#65533;-&#65533;/&#65533;&#65533;&#65533;&#65533;:sO%&#65533;B&#65533;&#65533;&#65533;&#65533;$&#65533;&#65533;&#65533;g;&#1023;&#65533;&#65533;#6&#65533;&#65533;&#65533;&#1819;:&#65533;&#65533;&#65533;&#65533;&#65533;=&#65533;&#65533;=&#65533;{&#65533;?&#65533;_$k&#65533;&#65533;3{&#65533;F7qi2&#65533;&#65533;B&#65533;&#65533;?&#65533;s^&#65533;&#65533;U&#65533;&#65533;&#178;&#65533;+&#65533;&#65533;;&#65533;&#65533;+<}&#65533;&#227;&#65533;&#65533;&#65533;&#65533;&#65533;}&#65533;&#65533;&#65533;G&#65533;'}&#65533;&#65533;&#65533;J&#65533;B&#65533;"&#65533;&#379;&#65533;&#65533;~&#65533;&#65533;~&#65533;/&#65533;k&#65533;8z&#65533;&#65533;&#65533;&#65533;=&#65533;}&#65533;#&#65533;C5&#65533;s&#65533;&#65533;s{~7r&#65533;&#65533;bD$x&#65533;&#65533;6l&#65533;AD'Z&#768;a&#65533;&#65533;A6&#65533;&#65533;dG&#65533;#&#65533;d<re&#65533;$LX&#65533;t&#65533;&#65533;&#65533;'3&#65533;D&#65533;y&#65533;VN&#65533;&#65533;n&#65533;&#65533;&#65533;S&#65533;M'<&#65533;5*&#65533;gR&#65533;K&#65533;2&#65533;YeJT&#65533;N&#65533;6&#65533;j&#65533;hN&#65533;Z&#65533;6&#65533;&#65533;u&#65533;%&#1584;c&#590;=z&#65533;&#65533;Q&#65533;e&#1626;T&#65533;&#65533;&#65533;&#65533;s&#65533;&#65533;&#65533;x7&#65533;&#65533;{&#65533;&#65533;&#65533;&#65533;&#65533;&#65533;q.&#65533;p&#65533;&#65533;&#65533;X&#65533;&#1584;&#65533;[&#65533;y^!&#65533;&#65533;&#65533;&#65533;vv&#65533;&#65533;aD&#65533;"N&#65533;&#65533;&#65533;7/I&#65533;xK&#65533;e&#65533;r&#65533;&#1588;>&#65533;J&#65533;I&#65533;&#65533;l&#65533;W&#65533;B&#65533;m&#1381;P&#65533;&#65533;&#1801;&#65533;&#65533;&#65533;&#65533;[&#65533;&#65533;vm&#65533;&#65533;fw/&#65533;z]&#65533;t&#65533;&#65533;O&#65533;&#65533;&#65533;&#65533;ox&#644;sFnry&#65533;&#65533;&#65533;<&#65533;r&#65533;&#65533;=&#65533;m&#65533;}&#65533;.t&#65533;&#65533;&#227;&#65533;R&#65533;&#65533;5&#65533;`s&#65533;&#65533;&#994;&#65533;&#65533;&#1962;{09&#65533;B.&#65533;&#65533;,&#65533;6&#65533;&#65533;J;&#65533;nK&#65533;&#52515;B&#65533;:&#65533;&#65533;&#213;RD&#65533;E&#65533;Z&#65533;.&#65533;&#65533;&#65533;ll&#65533;&#65533;tbo&#65533;&#65533;&#65533;$&#65533;Q&#65533;&#65533;&#65533;&#65533;"&#65533;;&#65533;&#65533;&#65533;F&#65533;&#65533;e|,&#65533;&#65533;p6	&#65533;+qA)&#65533;&#1066;&#65533;&#65533;m&#65533;'&#65533;&#65533;&#65533;&#65533;&#65533;2<M&&#65533;SpD&#980;&#65533;&#65533;Bt&#65533;Ne&#779;&#65533;o&#65533;1&#65533;&#1371;&#65533;&#65533;&#65533;3&#994;4 "#&#65533;&#783;&#65533;&#65533;rR&#65533;&#65533;"]HI<&#65533;&#65533;&#1230;&#65533;d3N&#65533;x&#65533;	&#65533;1&#65533;&#65533;&#65533;J1&#65533;$&#65533;B&#65533;S*&#65533;&#65533;+&#65533;+&#65533;&#65533;q&#65533;&#65533;&#65533;t&#65533;N&#65533;&#65533;&#65533;&#65533;:&#65533;&#65533;&#65533;&#65533;<&#65533;&#65533;&#65533;&#65533;4PB!&#65533;f&#65533;&#65533;&#65533;&#65533;h!}4&#65533;J&#65533;&#65533;!&#65533;&#65533;&#65533;RWn&#65533;&#65533;U.A-&#65533;\q&#65533;&#65533;b&#65533;/&#65533;*&#285;&#65533;&#65533;&#65533;&#1532;&#1357;&#65533;wA&#65533;0&#65533;x}&#65533;&#65533;k&#65533;&#65533;&#65533;>&#65533;Q&#65533;N&#65533;&#65533;&#65533;&#65533;L&#65533;&#65533;&#65533;g&#65533;&#65533;&#65533;F[&#65533;I&#65533;&#65533;H&#65533;&#65533;&#65533;7Wq&#65533;&#65533;0&#65533;&#65533;&#65533;uU&#65533;,&#65533;&#65533;	]u&#65533;e&#2006;g&#65533;u^&#65533;wk&#65533;c&#65533;d&#65533;i&#65533;_)&#65533;&#65533;&#65533;&#65533;|&#65533;&#65533;&#65533;t&#65533;&#65533;&#65533;\&#65533;&#4637;&#65533;o5L{v&#65533;&1&#65533;&#65533;&#65533;N&#65533;&#65533;&#65533;t&#65533;&#65533;&#65533;6P&#65533;&#65533;&#65533;&#65533;Jm&#65533;&#65533;&#874;&#65533;&#65533;&#65533;&#65533;&#65533;V&#65533;&#65533;&#65533;&#65533;&#65533;&#65533;7g~w&#65533;&#65533;&#30667;&#65533;s'&#65533;G&#65533;&#65533;&#65533;&#65533;&#65533;&#39327;&#65533;oI&#65533;&#65533;v&#65533;&#65533;&#65533;.&#65533;&#300;;&#65533;&#65533;kU&#65533;P;l0[&#65533;m&#65533;&#65533;&#65533;V&#65533;&#65533;M};V&#65533;j&#65533;{&#65533;&#65533;/&#65533;;&&#65533;{&#65533;&#1774;&#65533;&#65533;&#65533;[Y&#334;^o&#65533;&#65533;&#65533;&#65533;a&#65533;&#65533;V&#65533;&#65533;&#65533;&#65533;q&#65533;hX&#65533;y&#65533;&&#65533;8&#65533;[_&#65533;&#65533;&#65533;&#1247;&#65533;&#65533;u&#65533;Fj&#65533;&#65533;I&#65533;&#54105;c&#65533;&#65533;&#65533;-&#65533;&#65533;v&#65533;m&#65533;&#65533;j&#65533;#&#65533;&#65533;&#65533;{'\&#65533;&#1484;3I&#65533;7&#65533;&#65533;fL^y&#65533;k&#65533;&#65533;0&#65533;&#65533;&#65533;k@&#65533;&#935;&#65533;&#65533;&#65533;05&#65533;df&#65533;&#65533;V&#65533;.&#65533;&#65533;V&#65533;B&#65533;&#65533;&#65533;&#65533;!&#65533;&#65533;.}&#65533;c&#65533;&#65533;&#1799;&#65533;c&#65533;h~&#65533;;!&#65533;Lp&#65533;&#65533;@j&#65533;&#65533;h&#65533;W&#65533;
&#65533;=+ &#65533;&#65533;&#65533;A	~oL#&#65533;`&#65533;&&#65533;=&#65533;&#65533;&#65533;LS&#65533;&#65533;&#65533;&#65533;@'&#65533;&#65533;-+
&#65533;&#65533;Dx&#65533;&#65533;\&#65533;&#65533;3a&#65533;&#65533;&#65533;&#65533;&#65533;&#65533;1&#65533;{aeh&#65533;[&#65533;&#65533;g8&#65533;&#65533;&#65533; &#65533;&#65533;M&#65533;&#65533;&#65533;&#65533;9&#65533;aETD,&#65533;K&#65533;N&#65533;&#65533;&#65533;
J&#65533;&#65533;5"N&#65533;&#65533;4*!&#65533;&#65533;E/
&#65533;a&#65533;&#65533;&#65533;PFKFlR
&#65533;&#65533;n&#65533;FO&#65533;&#65533;o&#65533;c c&#1265;&#65533;&#1393;8c&#65533;^&#1658;v&#65533;,&#65533;&#1096;&#65533;&#270;&#65533;&#65533;&#65533;DY~&#65533;J@d"9&#65533;&#65533;,j1P&#65533;&#65533;LN&&#65533;[<rh<"&#65533;&#65533;w&#65533;&#65533;\&#65533;&#65533;`'&#65533;&#65533;&#65533;&#65533;q&#65533;&#65533;&#65533;&#65533;5&#65533;&#65533;&#65533;&#65533;][S&#65533;T`&#65533;&#65533;)_s&#65533;&#213;5C&#65533;vh&#65533;&#65533;"&#1139;B&#65533;A&#65533;L&#65533;&#65533;
&II2FSZ&#65533;&#65533;5&#65533;&#65533;R&#65533;s&#65533;&#26762;&#564;t&#453;&#65533;&#65533;&#65533;<b&#65533;&#65533;#&#65533;&#65533;&#65533;&#65533;|&#1668;'/oW&#65533;&#65533;&#65533;&#65533;#&#65533;1G:&#1154;Y&#65533;&#65533;&#65533;?&#65533;RJ&#65533;R&#65533;&#65533;F&#65533;&#65533;:&#65533;0&#65533;&#65533;\Y&#65533;&#65533;&#65533;PrJ&#65533;&#65533;&#65533;[-&#65533;x&#65533;&#65533;&#65533;&#1817;&#65533;G&#65533;IO&#65533;&#65533;(~3)&#65533;X&#65533;&#65533;&#313;&#65533;4&#65533;iLe&#65533;-&#65533;2&#65533;&#65533;d&#65533;N}&#65533;M&#65533;5&#65533;kM&#65533;&#65533;&#1430;&#65533;&#65533;v:cj/}&#65533;&#1120;	S&#65533;EC)N&#65533;&#1213;&#44229;,u&#65533;&#240;J&#65533;6?&#65533;&#65533;*Ws(Ji&#65533;j&#65533;<&#65533;&#65533;i&#1459;&#65533;&#65533;u'\s&#65533;&#1434;&#65533;U&#65533;s&#65533;&#65533;z&#65533;&#65533;#&#65533;3&#65533;|U&#65533;1O
Io>W-,biK[&#65533;X&#65533;&#65533;&#65533;i&#65533;)G&#65533;!4f&#65533;&#65533;#Y/&#65533;&#65533;&#65533;&#65533;,&#65533;FQ%+%qz&#1446;&#65533;}KwB+Z&#65533;&#65533;N&#65533;$M&#65533;j&#65533;i&#65533;&#65533;Vr&#65533;&#65533;m4&#65533;-&#65533;&#65533;Pr&#65533;&#65533;o9&#65533;\=&#65533;5d&#65533;'&#65533;&#65533;&#65533;&#698;&#65533;D&#65533;a&#65533;&#65533;&#65533;!&#65533;m&#65533;&#65533;&#65533;&#65533;R&#65533;&#65533;[#E^&#65533;&#65533;&#65533;&#65533;*w&#65533;`I&&#65533;&#65533;&#65533;&#65533;a&#65533;&#65533;&#65533;N&#65533;&#65533;&#65533;&#65533;'&#629;}&#65533;[Y&#65533;n&#65533;&#65533;t&#65533;&#65533;&#65533;`&#65533;&#65533;1.0&#65533;&#65533;&#65533;&#1490;:&#509;&#65533;J'L&#65533;h&#65533;5r	&#65533;&#65533;&#65533;a&#65533;&#65533;&#65533;&#65533;&#65533;J&#65533;&#65533;{N&#65533;&#65533;*fs&#65533;I&#65533; &#65533;Ww&#65533;^,&#65533;?&#65533;&#65533;&#65533;&#65533;-&#65533;&#65533;&#65533;&#65533;&#65533;&#65533;&#65533;z&#65533;&#65533;w6&#65533;cr&#65533;&#65533;\&#32062;8	R&#65533;r-[v&#65533;?&#65533;&#65533;&#1261;&#65533;&#65533;&#65533;&#65533;a_&#65533;&#65533;&#65533;C-&#284;cG&#65533;ah.&#65533;az&#65533;f7&#1620;?,.r&#65533;&#65533;d&#1121;&#65533;&#65533;tf%&#65533;&#65533;&#65533;&#65533;%&#65533;e&#65533;r&#65533;q&#65533;>&#65533;do&#65533;&#65533;&#65533;&#65533;&#65533;JcGv&#65533;&#1103;^&#65533;#^&#65533;ICSO&#65533;&#65533;c1]&#65533;'&#1314;&#65533;t&#1682;&#65533;%&#65533;&#65533;&#65533;0>&#65533;&#65533;V&#65533;&#65533;&#623;&#65533;6&#65533;7&#65533;&#65533;&#65533;&#65533;&#1078;&#65533;&#65533;&#65533;t&#65533;&#65533;&#65533;&#65533;>&#65533;&#65533;&#65533;*&#65533;&#65533;&#65533;fR&#65533;&#65533;G\&#65533;&#65533;&#65533;r&#65533;P&#65533;M&#65533;0&#65533;&#65533;&#65533;&#65533;&#65533;&>q&#65533;lj&#65533;V&#65533;&#65533;&#65533;&#65533;6&#65533;e=k&#65533;=<&#1829;&#65533;&#65533;js]&#65533;]&#65533;&#65533;&#65533;L3a&#65533;&#65533;qL&#65533;Q&#65533;&#65533;wHl&#65533;dQiv&#65533;&#65533;}&#65533;&#65533;|&#65533;}&#65533;&#183;&#65533;C&#65533;&#65533;&#65533;|&#65533;^8&#65533;&#65533;T&#65533;&#65533;&#65533;]\&#65533;&#65533;]Pt&#65533;&#65533;&#1534;^&#65533;&#65533;&#65533;-rO&#65533;&#65533;&#65533;&#65533;&#65533;&#65533;N&#65533;m\&#65533;&#65533;&#65533;&#65533;9:cWpL/&#1090;I&#65533;&#65533;:i&#65533;&#65533;{&#65533;=&#65533;&#65533;&#65533;#.q&#65533;q&#65533;&#65533;Fw&#65533;&#65533;R`&#65533;s&#65533;&#65533;&#65533;&#65533;Kow&#65533;&&#65533;&#65533;5B}&#65533;i&#65533;zS&#65533;<&#65533;&#65533;+&#65533;&#65533;&#65533;&#1523;?&#65533;\A&#65533;&#65533;&#65533;&#65533;;&#65533;&#766;s&#65533;&#65533;}0@&#65533;5&#1729;F&#65533;&#65533;&#65533;&#65533;&#65533;&#65533;	&#65533;&#65533;&#65533;&#65533;3&#65533;&#65533;&#65533;x&#65533;&#65533;R&#871;&#65533;&#65533;&#65533;o&#65533;&#65533;&#65533;&#65533;&#65533;&#65533;&#65533;m/oy}&#65533;&#65533;&#65533;&#65533;Q^&#65533;&#65533;&#65533;`&#65533;&#65533;&#65533;&#65533;&#65533;_~&#65533;&#65533;7V&#65533;7_&#65533;&#65533;U&#65533;~&#65533;&#65533;&#65533;Sz	\`&#65533;&#65533;&#65533;&#65533;&#65533;&#65533;&#65533;L&#65533;&#65533;&#65533;&#65533;#&#65533;&#65533;e&#65533;%&#65533;&#65533;&#65533;&#65533;&#65533;&#65533;)X&#1408;&#65533;sN&#65533;<&#65533;>/&#65533;-q&#65533;&#65533;B~&#65533;a&#65533;p&#65533;:&#65533;&#65533;&#65533;m&#65533;&#65533;=&#65533;p&B&#65533;&#65533;&#65533;&#65533;<&#65533;&#65533;&#65533;&#65533;&#986;`/&#65533;&#65533;l&#65533;.&#65533; 
]^	&#65533;n&#65533;
t&#65533;R&#65533;&#65533;&#65533;&#65533;&#65533;vd&#65533;&#65533;&#65533;&#65533;&#65533;&#65533;&#65533;&#65533;&#65533;&#65533;&#65533;&#65533;yH&#739;&#65533;&&#65533;&#65533;m&#65533;&#65533;&#65533;&#65533;I *@&#65533;P x&#65533;5N&#65533;%S&#527;&#65533;&#65533;&#65533;&#904;&#65533;&#65533;"&#65533;	?p&#65533;@&#65533;&#65533;Tn&#65533;O&#65533;d/&#65533;V,&#65533;m&#65533;Z&#65533;_C;&#65533;&#65533;*&#65533;&#65533;y&#65533;P&#65533;&#65533;&#65533;&#65533;&#65533;*&#65533;
g&#65533;
&#65533;{t&#65533;&#65533;&#65533;&#65533;&#65533;&#65533;&#65533;
&#65533;0&#65533;&#65533;&#65533;&#65533;PW&#65533;&#65533;&#65533;&#65533;0&#65533;&#65533;&#65533;&#65533;0&#65533;&#65533;o&#65533;&#65533;&#65533;5&#65533;&#65533;p&#65533;&#65533;aT&#65533;&#65533;&#65533;&#65533;S&#65533;&#65533;Z&#65533;&#65533;0P&#65533;6&#65533;	&#65533;&#65533;&#65533;&#65533;O	&#65533;&#65533;&#65533;&#804;s&#65533;.&#65533;&#65533;&#65533;V,&#65533;^d1G&#65533;&#65533;&#65533;&#65533;&#65533;&#65533;2"&#65533;J&#65533;V@+">&#65533;e+&#65533;&#1552;!&#65533;&#65533;i8%&#65533;&#65533;&#65533;0&#65533;
&#65533;o&#65533;&#65533;&#65533;&#65533;&#65533;f
Q&#65533;PMP$&#65533;&#65533;&#65533;&#65533;jq&#65533;&#65533;"uqy&#65533;s&#65533;&#65533;&#65533;&#65533;pK&#65533;&#65533;i&#65533;QC&#65533;%&#65533;$&#65533;K&#1234;&#65533;&#2026;&#65533;&#65533;&#65533;&#1638;&#65533;&#65533;&#65533;&#65533;&#65533;&#65533;&#591;&#65533;bg!&#65533;&#65533;s&#65533;&#65533;&#65533;N&#65533;LG(#&#65533;f0&#65533;%&#65533;P8Q&#65533;q&#65533;&#780;&#65533;&#65533;&#65533;&#65533;&#65533;'&#65533;EcL&#65533;&#65533;&#65533;&#65533;3&#65533;-k5&#65533;&#65533;(&#43150;,&#65533;&#898;heM&#65533;&#65533;&#65533;*"%&#65533;j&#65533;p&#65533;&#65533;"&#1635;&#65533;&#65533;q#&#65533;,*' &#65533;LI&#65533;$&#65533;$&#65533;&#65533;&#65533;!b&#65533;&#819;&#65533;&#65533;a&#65533;B&#65533;URI&#65533;&#65533;&#65533;&#65533;&#65533;,&#65533;efQN~!i&#65533;pO~&#65533;&#65533;&#65533;(&#65533;&#65533;&#65533;&#65533;)@0Er$&#65533;&#65533;+&#65533;&#65533;0&#65533;&#65533;QPn&#65533;D&#65533;%&#65533;&#65533;6&&#65533;&#65533;%&#65533;&#65533;E.&#65533;&#65533;&/&#65533;&#65533;&#65533;&#65533;C&#1289;d'&#65533;&#65533;&#65533;&#65533;&#65533;&#65533;&#65533;N&#65533;&#65533;&#65533;&#65533;&#65533;#;r&#65533;&#65533;1&#65533;R&#65533;&#65533;1k&#65533;6&#65533;&#65533;1cR{&#65533;&#65533;g&#65533; &#65533;&#65533;&c&#65533;@&#65533;_&#398;W>&#65533;n&#65533;o.&#65533;R(&#65533;&#65533;4&#65533;2&#65533;&#65533;&#65533;~PS[&#65533;#&#65533;1&#65533;&#65533;-63&#65533;6S6#&#65533;d.&#65533;k&#65533;&#65533;rS&#65533;<g&&#65533;&#65533;%#43&#65533;&#65533;&#65533;98s&#65533;4J4&#65533;&#65533;4K&#65533;9&#65533;&#65533;S&#65533;&#65533;&#65533;&#65533;:&#65533;&#65533;&#65533;&#65533;:!g&#65533;;g&#65533;&#65533;8&#65533;;&#65533;&#65533;6T&#65533;&#65533;S7&#65533;Q&#65533;&#1427;&#65533;&#65533;&#65533;&#65533;(&#65533;!w&#65533;2G&#65533;&#65533;&#65533;&#65533;&#65533;&#65533;<&#65533;h?!G&#65533;&#65533;G#&#65533;&#65533;&#65533;&#65533;s@&#65533;_&#65533;3&#65533;&#65533;;&#65533;&#65533;x3<&#65533;B&#1011;&#65533;N&#65533;&#65533;-)F5&#1714;8245t99&#65533;.&#65533;MDC&#65533;&#1446;sQTET&#65533;&#65533;@+&#65533;&#65533;&#65533;K&#65533;tF&#65533;Fmt9&#65533;&#65533;&#65533;v&#65533;_,&#65533;&#65533;&#65533;3&#65533;^&#65533;&#65533;>&#65533;&#65533;H&#65533;&#65533;&#65533;jpDI&#65533;?7&#65533;I&#65533;&#65533;E_&#1317;&#65533;&#65533;J&#65533;&#65533;K&#65533;&#65533;1&#65533;o
r&#998;\LG&#65533;t&#65533;&#65533;&#65533;@&#65533;/&#65533;&#65533;NM&#65533;H&#65533;n'0&#65533;&#65533;	@&#65533;3/&#65533;4&#65533;q&#65533;&#65533;i&#65533;&#65533;`S&#65533;O&#65533;&#65533;Tk&#65533;&#65533;&#65533;>c&#65533;G&#65533;&#65533;L&#65533;9&#65533;tH&#846;R&#65533;&#65533;MY&#65533;DuK&#65533;2,S	
=&#65533;X%&#65533;@uO&#65533;&#65533;@&#65533;&#65533;YU&#65533;T&#65533;UI,&#65533;l&#65533;G&#65533;&#65533;&#65533;]&#65533;_&#65533;G&#65533;tV&#65533;&#65533;B&#65533;&#65533;HC&#65533;&#65533;&#65533;W&#65533;&#65533;&#65533;4X&#65533;&#65533;/&#65533;UaH&#65533;&#65533;&#65533;+Eu! L^&#65533;UZ&#65533;ZS&#65533;dR&#65533;T&#65533;&#65533;&#65533;&#65533;&#65533;i)#2sq&#65533;[&#65533;&#65533;!&#65533;MaJ)&#757;N&#65533;]&#65533;&#1370;&#65533;&#65533;]&#65533;&#65533;S&#65533;5T&#65533;&#65533;^&#65533;_iT_&#65533;bQ9&#65533;&#65533;V&#65533;3V&#65533;'ku&#65533;v<&#65533;&#65533;a&#725;<QI%V]&#1525;bKC>L&#65533;3Vc&#65533;nY&#65533;&#65533;c&#65533;52W&#65533;AV&#65533;&#65533;[UdCO6.X9&#65533;&#65533;fW&#65533;&#65533;t&#65533;aq b&#65533;?o&#65533;bY g&#65533;c&#65533;sc+h&#65533;f&#65533;V&#65533;&#65533;&#65533;]&#65533;Sd&#65533;dB93M&#65533;&#65533;`6"Uv.&#65533;vRi$f&#65533;A&#65533;a&#65533;S0&#65533;&#65533;&#65533;6u&#65533;>Olwlw&#65533;&#65533;'m&#65533;&#65533;651&#65533;&#65533;m&#65533;3T|SD&#65533;&#65533;8&#65533;9&#65533;&#65533;5&#65533;&#65533;n&#65533;&#65533;;L6t&#65533;&#65533;d&#65533;(f&#65533;6&#65533;4&#65533;&#65533;&#65533;pJ&#65533;5&#65533;T&#65533;&#65533;q&#65533;;?Nr'&#65533;+&#65533;r&#65533;VnWuLM&#65533;QMM`&#65533;So&#65533;&#65533;.D&#65533;&#65533;&#65533;Qu&#65533;=b&#65533;fa7&#65533;&#65533;&#65533;f73B{v^&#65533;.Q&#65533;&#65533;v&#65533;Uh}&#65533;T&#65533;vd&#65533;U&#65533;"&#65533;x&#65533;&#65533;x&#65533;+y&#65533;&#65533;y&#65533;p&#368;&#65533;&#65533;D&#65533;v&#65533;&#65533;uz&#65533;p@w&#65533;w{&#65533;&#65533;0&#65533;VO&#65533;&#65533;a&#65533;Oy&#65533;+&#855;h&#65533;	}I&#65533;M&#65533;g&#65533;a&#1012;d!&#65533;&#1223;&#65533;&#65533;~&#65533;&#65533;&#65533;X&#65533;V0v&#65533;k&#65533;&#65533;&#65533;cw&#65533;g&#65533;&#65533;O&#65533;&#65533;YbX&#65533;Q&#65533;&#65533;x&#65533;X&#65533;_i&#65533;ZQ'&#65533;[&#65533;,&#65533;j&#65533;wu&#65533;j&#65533;&#65533;j&#628;HQT&#65533;15&#65533;&#65533;]&#65533;)S&#65533;&#65533;)g&#21568;&#65533;&#65533;&#65533;Dc0g&#65533;&#65533;&#183;&#65533;&#65533;&#1345;TM&#65533;%G&#65533;&#65533;7&#65533;&#65533;&#65533;T~&#65533;&#65533;&#65533;v&#65533;&#65533;Gj&#65533;&#65533;.&#65533;U&#65533;X&#65533;T;&#65533;&#65533;o+*eX*&#65533;&#65533;m8&#65533;&#65533;d&#65533;)&#647;]u	&#65533;&#1958;&#1411;Z"CKw&#65533;&#1656;4YS&#65533;5&#1362;9g&#65533;&#65533;S&#65533;&#65533;{;&#65533;&#65533;&#65533;T&#65533;&#65533;w&#65533;'&#65533;~&#1337;&#65533;&#65533;%y&#65533;d&#65533;&#65533;&#65533;iU&#65533;&#65533;&#65533;.&#65533;.&#65533;&#65533;19&#65533;5&#65533;&#65533;&#65533;&#65533;&#65533;&#65533;&#65533;YK&#65533;7&#65533;4&#65533;(7L&#65533;3}S&#65533;&#65533;&#130;&#65533;&#65533;_y&#65533;&#65533;&#65533;eW&#65533;k&#65533;5&#65533;&#65533;&#65533;&#65533;&#65533;&#65533;&#65533;&#65533;/&#1413;w4T&#65533;}9&#65533;&#65533;Y&#65533;k&#726;t&#65533;&#65533;/(&#65533;&eY&#65533;.&#65533;&#65533;&#65533;f.&#65533;	mQ?X&#65533;M&#65533;j&#1626;&#65533;&#65533;&#65533;&#65533;Xk1&#65533;6&#65533;q&#65533;&#65533;&#65533;&#65533;P3&#65533;M&#65533;&#642;8&#65533;&#65533;&#65533;&#65533;&#65533;9&#65533;&#40542;k&#65533;&#65533;Q&#65533;z;&#65533;b99Zvb&#65533;&#65533;r&#65533;&#65533;!D&#65533;YI:RS&#65533;v&#65533;P&#65533;&#65533;&#65533;*&#65533;&#65533;&#65533;y&#65533;&#1629;&#65533;9_&#65533;&#65533;)&#65533;&#65533;&#65533;t&#800;&#65533;3z&#65533;&#65533;&#65533;PrOrwm&#65533;&#65533;&#65533;&#65533;&#65533;m+&#473;&#65533;
&#65533;&#65533;&#65533;&#65533;&#65533;&#65533;&#65533;c&#65533;0d&#65533;}&#65533;x&#65533;&#65533;z&#65533;&#65533;&#65533;&#65533;&#65533;&#65533;1&#65533;&#65533;.&#65533;p&#65533;&#65533;&#65533;5&#65533;b&#65533;&#65533;u&#65533;&#65533;L&#65533;&#65533;rcA&#65533;&#65533;&#65533;&#65533;E^Q&#65533;]Xr&#65533;&#65533;x&#65533;&#65533;&#65533;&#65533;s&#65533;&#65533;/X&#65533;z"&#65533;&#65533;py&#65533;&#65533;&#1767;&#65533;&#1708;&#65533;U&#65533;&#1498;&#65533;C:&#65533;9my&#65533;&#65533;&#65533;S&#732;&#65533;&#1481;&#65533;&#65533;&#65533;&#65533;&#65533;&#65533;&#65533;&#65533;&#65533;&#65533;&#65533;@&#1475;I&#65533;&#65533;s&#65533;&#65533;&#65533;&#65533;;&#65533;&#65533;;$&#65533;Z&#65533;e&#65533;);&#65533;A&#65533;&#65533;&#1710;&#65533;&#65533;fX&#65533;s&#65533;&#65533;&#65533;E&#65533;'&#65533;=&#65533;g&#65533;&#65533;za&#65533;8&#65533;&#65533;&#65533;&#65533;&#65533;&#65533;&#65533;&#65533;&#65533;c&#1781;e;J&#65533;&#65533;[&#65533;&#65533;&#65533;&#1704;&#65533;Uw=n&#65533;&#475;&#65533;=&#65533;{&#65533;&#65533;:&#65533;f1E^b&#65533;9T#&#65533;&#1465;&#65533;&#65533;&#65533;29%5"3&#65533;&#65533;&#65533;{5%v&#65533;&#65533;&#65533;&#65533;&#65533;Z&#65533;&#65533;&#65533;]o&#65533;"\&#65533;j&#65533;&#65533;&#1235;&#65533;&#65533;&#1613;&#65533;EA@-&#65533;&#65533;&#65533;{m&#65533;&#65533;&#696;e&#65533;&#65533;&#65533;&#65533;;<&#65533;&#65533;%24&#65533;&#65533;&#65533;/&#65533;$&#65533;9&#65533;&#65533;&#65533;m9&#65533;&#65533;G&#65533;&#65533;&#65533;&#65533;&#65533;&#65533;)&#65533;&#65533;E7&#65533;&#65533;a&#65533;&#65533; R~&#65533;&#65533;s[&#65533;9&#65533;&#65533;&#1300;&#1506;o[&#65533;&#65533;&#65533;&#65533;s&#65533;*'&#65533;E&#65533;&#65533;&#65533;&#599;&#65533;&#65533;&#65533;Y&#429;&#65533;zk&#65533;&#65533;&#65533;h&#65533;0;v&#65533;11&#129;<&#65533;&#65533;&#65533;&#65533;[&#65533;%<&#65533;'&#65533;&#65533;uX&#65533;&#65533;.&#65533;&#65533;{&#65533;&#65533;;&#259;l&#65533;&#65533;"c&#65533;&#1847;&#65533;eUX|/&#65533;g&#65533;&#65533;]&#65533;#&#65533;&#65533;c\&#427;&#65533;&#753;&#65533;q\{&#65533;|!&#65533;&#65533;&#65533;&#65533;&#65533;}|&#65533;&#65533;[&#65533;&#65533;&#65533;8&#1692;&#65533;&#65533;&#65533;U&#1531;3O|&#615;i&#65533;&#65533;Z8?7&#65533;&#65533;&#65533;&#65533;&#65533;7&#65533;C	&#65533;&#65533;&#65533;&#65533;	&#421;&#65533;&#65533;&#65533;&#1531;&#65533;&#65533;\&#65533;&#65533;&#65533;&#65533;m;&#65533;&#65533;<&#65533;&#65533;|&#181;&#65533;&#65533;&#65533;&#65533;&#65533;%&#65533;&#65533;<&#65533;&#65533;~&#65533;n&#65533;;&#65533;&#65533;9o&#65533;&#65533;&#65533;&#65533;&#65533;&#65533;&#65533;&#65533;&#65533;&#65533;[[&#65533;&#65533;&#65533;&#65533;&#65533;&#65533;&#65533;&#65533;)&#65533;&#65533;#]&#65533;&#65533;&#793;Z&#65533;1=&#65533;&#65533;&#65533;&#477;}&#65533;&#65533;A&#65533;<&#1679;&#65533;&#65533;&#65533;,B&#65533;qP&#65533;&#65533;#&#225;5~'&#65533;&#65533;S&#65533;&#65533;_\&#65533;&#65533;&#65533;>&#65533;#^&#65533;o<&#65533;&#65533;&#65533;a&#65533;&#65533;&#65533;&#65533;&#65533;&#65533;<&#65533;+&#65533;?&#65533;&#65533;;&#65533;&#65533;&#1097;&#65533;&#65533;&#65533;C&#65533;\&#65533;&#65533;g&#65533;Fwj;8(i&#65533;/&#27517;&#65533;f&#65533;&#65533;&#65533;&#65533;&#65533;'&#65533;&#65533;&#65533;}&#65533;;&#65533;1&#65533;&#65533;Y&#65533;y&#17406;&#65533;E&#65533;&#65533;NPW&#65533;&&#65533;?&#65533;b&#65533;i&#65533;&#65533;&#65533;f&#65533;&#65533;&#65533;9&#65533;&#65533;&#65533;&#65533;&#65533;^&#65533;>&#65533;] pt~&#65533;&#734;&#65533;&#1022;&#65533;{&#65533;&#65533;>&#65533;&#1431;&#65533;&#65533;&#65533;&#65533;K&#39757;&#2031;&#65533;&#65533;&#65533;&#65533;~&#65533;>&#65533;&#65533;Q&#65533;&#65533;&#913;&#301;H&#65533;&#65533;&#65533;R&#65533;&#65533;&#65533;&#65533;&#65533;&#65533;Z&#65533;&#65533;~&#65533;i&#65533;&#65533;&#65533;~&#65533;I#'H&#65533;&#65533;&#1278;&#65533;&#65533;^&#65533;&#65533;&#65533;&#65533;&#65533;;&#65533;^'0^&#65533;&#65533;^n&#1977;&#65533;67Q&#65533;&#65533;&#65533;[&#65533;&#65533;&#48350;&#65533;^&#65533;&#1963;EJ&#65533;&#649;&#65533;8&#31607;&#65533;%&#65533;-&#65533;&#65533;-_&#65533;Io&#65533;&#65533;>O&#65533;&#65533;&#65533;;&#65533;9}&#65533;&#65533;&#65533;&#65533;M&#65533;&#65533;&#65533;,&#65533;&#65533;e&#65533;&#65533;&#65533;&#65533;[&#65533;&#65533;I&#65533;ej&#65533;&#65533;y&#65533;&#65533;&#65533;
&#65533;u&#65533;q&#65533;&#65533;&#65533;z&#65533;&#65533;_&#65533;&#65533;&#65533;&#707;&#65533;{=&#65533;&#65533;},&#65533;9&#65533;3&#65533;&#65533;;=&#65533;;&#65533;&#65533;&#65533;&#65533;b&#594;[&#65533;<&#65533;D&#65533;&#65533;&#65533;&#65533;8|&#65533;&#65533;D"B*&#65533;&#65533;&#65533;3b&#65533;8&#65533;aC&#65533;GF&#65533;<y&#65533;d&#656;,A&#65533;p&#65533;1f&#65533;[9&#65533;r&#65533;&#65533;3&#65533;&#909;8l&#65533;&#65533;	&#65533; M&#65533;2&#65533;&#65533;%&#65533;&#1188;B&#65533;&}&#65533;4&#65533;&#65533;T]X&#65533;&#65533;5&#65533;&#65533;\&#65533;&#65533;&#65533;
6&#65533;	c&#730;%!"&#65533;&#65533;l&#1530;m&#1782;&#65533;	&#65533;&#65533;5&#65533;w&#65533;&#1981;|&#65533;&#65533;@&#65533;&#65533;&#65533;
N&#65533;&#65533;&#65533;&#65533;[&#65533;8~d&#65533;z&#65533;Xv&#65533;9&#65533;&#65533;&#732;;oFx&#1075;&#65533;&#65533;I&#65533;F)&#65533;#K&#65533;a&#644;&#65533;&#65533;5&#210;&#65533;e&#65533;&#65533;&#65533;&#65533;&#65533;&#65533;&#65533;<w&#65533;&#65533;&#65533;Fo&#65533;&#265;5
j&#65533;&#65533;&#811;:&#65533;
&#1899;t&#65533;&#65533;&#65533;ZG&#65533;&#65533;&#65533;&#65533;&#65533;&#65533;&#1213;&#65533; |&#65533;&#65533;&#65533;&#65533;&#65533;e|8&#65533;y&#65533;&#65533;&#65533;{Z&#65533;|&M	:&#65533;&#65533;&#65533;&#65533;&#65533;&#65533;Q&#65533;i&#65533;Jytn&#65533;&#65533;&#65533;-&#65533;&#65533;n&#65533;4\&#65533;&#65533;wC&#65533;&#65533;&#65533;]&#65533;!&#65533;&#65533;!&#65533;\s&#65533;y8&#1351;&#1101;8]u&^&#65533;]w&#65533;&#546;&#65533;Xx&#65533;ge&#58439;&#65533;z&#65533;g&#65533;&#65533;&#65533;&#65533;Xh&#65533;	&#65533;_h&#65533;7_Ei_&#65533;&#65533;T&#65533;&#65533;&#65533;1 &#65533;V.He&#65533;&#65533;&a&#65533;Zf&#65533;&#65533;!%&#65533;d&#65533;b&#65533;j&#65533;Hb&#65533;n&#65533;g&#65533;r&#921;&#65533;&#65533;&#1801;g&#65533;qy&#65533;&#1868;~&#65533;h&#65533;P:
&#65533;c&#65533;&#65533;T(&#65533;&#65533;&#65533;h&#65533;&#65533;5&#65533;&#65533;AD&a&#1685;+Y&#65533;)&#65533;*&#65533;i&#65533;Yn	&#65533;4y&#1637;&#65533;5&#65533;)&#65533;qN&#65533;&#65533;&#65533;!&#65533;&#65533;f&#65533;o&#65533;Ik&#65533;u&#65533;g&#65533;&#65533;&#65533;&#65533;g&#65533;&#65533;&#65533;&#1505;9&#65533;&#65533;&#65533;&#65533;&#65533;&#65533;#&#65533;&#65533;:&#65533;&#1969;&#65533;&#65533;&#65533;dG&#65533;&#65533;d&#65533;&#65533;6&#65533;_&#65533;&#65533;R&#65533;&#65533;&#65533;n&#65533;e&#65533;&#65533;\&#65533;0&#65533;;&#65533;f&#65533;&#65533;i&#65533;&#65533;&#65533;&#65533;!&#65533;&#65533;&#65533;:&#65533;&#65533;(^g&#31675;&#65533;&#65533;+&#65533;&#65533;&#65533;Hhb&#65533;&
&#65533;&#65533;&#65533;	0&#65533;&#65533;&#65533;.&#65533;~
&#65533;.&#65533;&#65533;J&#65533;&#65533;i&#65533;A&#65533;d&#65533;&#65533;n&#65533;&#65533;X6%e&#65533;&#65533;xn&#65533;&&#65533;&#65533;r&#65533;e&#65533;&#65533;&#65533;&#65533;;o&#65533;'&#65533;{&#65533;[,&#65533;s&#65533;&#65533;&#65533;&#65533;&#65533;&#65533;,X&#137;&#65533;&#65533;^&#65533;'&#65533;&#52365;Z&#65533;n&#65533;;&#65533;q&#65533;M~&#65533;q&#65533;H&#65533;&#1994;<&#65533;)&#65533;&#65533;&#65533;a&#65533;&#65533;n&#65533;&#65533;s&#65533;2&#65533;Ls&#65533;l&#65533;&#65533;&#65533;}?&#65533;K#&#65533;;&#65533;&#65533;&#65533;&#65533;]m&#65533;N8&#65533;&#65533;&#65533;d&#65533;V/~&#65533;l[s&#1909;&#65533;'&#65533;m&#65533;&#18770;&#65533;&#65533;&#65533;gJ&#65533;*&#65533;i&#65533;&#65533;v&#65533;n&#65533;w&#65533;:&#65533;,#&#65533;d&#65533;&#65533;&#65533;&#65533;~&#65533;w&#65533;KF&#65533;&#2037;#&#65533;&#65533;&#3715;&#65533;&#1223;/&#65533;&#65533;&#65533;k&#65533;x&#65533;r
9&#65533;&#65533;/?9&#65533;&#65533;~&#65533;r&#65533;&#65533;>E&#65533;&#734;z&#65533;&#65533;&#65533;=&#65533;&#65533;+&#65533;&#1016;:&#65533;&#65533;>t&#65533;D/+,&#65533;&#65533;t&#65533;&#65533;OK|&#447;&#1503;8&#65533;&#65533;&&#65533;&#65533;&#65533;3&#65533;&#65533;&#65533;%&#65533;y"U&#65533;&#65533;&#65533;&#65533;bNz1&#65533;^&#65533;&#1510;[&#65533;&#65533;:&#1907;&#65533;&#65533;&#491;[&#65533;&#65533;Es&#65533;&#65533;&#65533;&#65533;&#65533;&#65533;&#65533;OQ&#65533;&#65533;K&#65533;&#65533;&#65533;&#65533;v&#65533;ka&#65533;&#65533;&#65533;$A&#65533;y&#65533;&#65533;'&#65533;zj&#65533;^K&#65533;&#65533;HN&#65533;U&#65533;&#65533;&#65533; &#65533;=&#65533;U&#65533;&#65533;L&#1815;O&#65533;&#65533;(&#65533;&#65533;&#65533;	&#65533;pd&#65533;a&#65533;(2%D_&#65533;&#65533;B&#65533;&#65533;&#65533;d&#65533;&#65533;&#65533;&#65533;&#65533;&#65533;P&#65533;&#65533;&#65533;!&#65533;&#65533;f&#65533;&#65533;&#65533;&#65533;A"[&#65533;&#65533;!"q&#65533;3&#65533;&#65533;T&#65533;&#65533;D&#65533;,$&#65533;>x7*bq&#65533;&#538;&#65533;Q&#65533;E&#65533;&#65533;&&#65533;&#65533;D&#65533;&#65533;&#65533;F&#65533;I%D&#65533;kdc&#65533;&#65533;&#65533;&#65533;&#65533;Q&#65533;&#65533;[&#65533;&#65533;&#65533;#&#65533;&#65533;9.&#65533;`&#65533;&#65533;&#65533;?&#65533;K&#65533;&#65533;&#65533;-	i&#65533;)*&#65533;T$9&#65533;&#65533;&#65533;C&#65533;LJ&#65533;1j&#65533;&#65533;a&#65533;&#65533;&#65533;Nz&#65533;,&#65533;o&#65533;bJ:&#65533;&#65533;&#65533;Q&#65533;*&#65533;"A&#65533;&#778;&#65533;&#65533;&#65533;&#65533;,&#65533;&#65533;[2&#65533;t&#65533;%&#65533;	&#65533;x&#65533;Ra&&#65533;"`p&#65533;&#65533;.&#65533;&#65533;<&#65533;$&#65533;&#65533;;&#65533;i&#65533;&#65533;7&#65533;&#65533;?
@&#65533;&#65533;&#65533;&#65533;&#65533;9!&#65533;%&#65533;&#1772;&#65533;/&#65533;}&#65533;&#65533;$&#65533;o&#65533;At&#65533;S&#65533;&#65533;|@I!&#65533;&#65533;&#65533;y&#65533;&#65533;&#65533;H&#65533;Q&#65533;&#65533;&#65533;&#65533;_&#58591;?2h2&#65533;&#1244;b&#65533;&#65533;5
T&#65533;&#65533;$&#65533;&#65533;&#65533;&#65533;Q&#65533;&#65533;&#1322;hT+{&#65533;(,?
R&#65533;&#65533;S&#65533;!&#65533;*O&#65533;&#65533;&#595;&#65533;\&#65533;L&#800;9r&#65533;&#65533;&#65533;)'7iV&#65533;&#65533;&#1388;
m&#65533;E&#65533;g &#65533;v&#65533;&#65533;&#65533;9&#65533;&#65533;&#65533;&#1293;2Um%&#65533;&#65533;F&#65533;@Nu&#65533;U&#65533;&#65533;:&#1897;Um&#65533;&#65533;&#65533;&#65533;*&#65533;TxO&#65533;&#65533;H&#65533;&#65533;&#65533;)OJ&#65533;v,&#65533;o&#65533;&#65533;g&#65533;6T
&#65533;U&#65533;v&#875;^I&#65533;&#702;&#65533;5&#65533;&#65533;%&#65533;kq9X]&&#65533;<&#65533;&#65533;d&#65533;&#65533;X&#65533;%MQ&#65533;&#65533;&#65533;N
&#65533;&#65533;&#65533;&#65533;&#65533;&#65533;&#65533;\}&#65533;&#65533;&#1178;&#65533;9&#65533;lj&#65533;&#1901;<u&#65533;&#65533;&#65533;&#65533;&#65533;i&#65533;&#65533;j&#1482;&#65533;]lmSX&#768;3&#65533;=B&#65533;&#65533;n&#65533;^&#1721;&#65533;q&#65533;-k&#65533;W&#65533;&#65533;r&#65533;&#65533;&#301;&#65533;\&#65533;&#65533;%:&#9563;tnt&#65533;3]&#65533;V&#65533;&#65533;-p!&#65533;j&#65533;&#65533;+&#65533;.&#65533;r+&#65533;&#65533;&#65533;&#65533;]&#65533;&#65533;&#65533;&#65533;^&#65533;&#65533;&#65533;&#65533;
B}&#65533;Y&#65533;wK&#65533;Mn&#65533;&#65533;&#65533;&#65533;e&#65533;&#65533;&#65533;&#65533;-L&#744;&#65533;&#65533;>0n|&#65533;&#65533;r&#65533;&#65533;,}&#65533;
&#65533;9SA&#65533;&#65533;&#65533;&#65533;k&#65533;&#65533;{&#65533;&#65533;j}&#65533;&#65533;&#65533;&#65533;y&#65533;-&#65533;S&#65533;_kym0&#65533;&#65533;&#65533;a[&#65533;0&#65533;8&#494;&#65533;1&#65533;&#65533;&#65533;4&#65533;7&#65533;l&#65533;&#65533;&#65533;&#65533;&#65533;#O&#65533;!&#65533;
&#65533;,&#65533;h&#65533;!(  #!) !!"#"$*%'0%(0&(,)*-+-2.06.1801614:58>6:@89>:=C=@F>?H>AH@AFBELEHNFFPFIQHINJMTLPVMQYOT`PQVRU]RVaTX]UYaW\hXZ_Y\d[^i\`f]`j_dp`dmcfpeisfhoflxhkuinylq|mpwnt&#65533;pt~qv&#65533;ty&#65533;v|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496;&#65533;&#178;&#65533;&#434;&#65533;&#564;&#65533;&#503;&#65533;&#1016;&#65533;&#761;&#65533;&#1081;&#65533;&#1274;&#65533;&#1082;&#65533;&#957;&#65533;&#1597;&#65533;&#65533;&#65533;&#1471;&#65533;&#1663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_	(&#65533;&#65533;&#65533;&#65533;&#65533;!&#560;&#65533;&#199;&#65533;J&#65533;H&#65533;&#65533;&#65533;3j&#65533;X&#65533;b&#463; ?I&#65533;d&#65533;6(&#65533; $h&#65533;e&#65533;9}`&#404;Is&#65533;&#859;8s&#65533;|&#1351;&#65533;L&#65533;@{&#65533;&#65533;&#65533;&#65533;h&#867;H&#65533;&#65533;d&#65533;&#65533;&#65533;&#1184;M!J&#65533;&#65533;&#65533;I&#65533;V&#65533;6&#65533;3&#65533;&#46861;`9^,H&#1443;&#1651;h&#1258;&#65533;&#44333;&#1783;4&#65533;&#65533;m&#65533;&#65533;eJ&#65533;&#65533;&#65533;&#759;&#65533;&#65533;&#65533;&#65533;9&#65533;+P&#65533;}+l*&#65533;&#336;&#65533;"~&#1848;&#65533;&#569;Q&#65533;Jd&#761;&#65533;&#65533;&#65533;kC&#65533;M3&#26956;&#65533;&#65533;T&#65533;&#65533;2]&#657;	&#65533;f&#65533;&#65533;&#65533;&#1666;g~<&#65533;&#65533;&#65533;;&#65533;&#65533;&#65533;&#65533;{+&#65533;&#65533;&#65533;f&#65533;4&#65533;`&#65533;?&#65533;&#901;&#65533;&#65533;&#65533;&#65533;&#65533;&#1583;'&#1310;&#1908;&#65533;&#65533;&#65533;&#65533;&#65533;e&#65533;&#65533;&#65533;s&#65533;&#65533;U&#65533;&#65533;&#65533;&#65533;&#65533;&#65533;&#65533;&#65533;O&#65533;((wx&#65533;5&#65533;&#65533;&#1023;&#65533;&#65533;C&#65533;&#65533;&#65533;sT&#65533;&#65533;&#65533;m&#65533;(^&#65533;&#65533;w>(aS&#65533;&#65533;~&#65533;&#65533;gaM+-&#65533;&#65533;&#65533;'&#65533;!&#1993;(&#65533;&#65533;!Uva&#65533;&#65533;u_P&#65533;&#65533;&#65533;&#65533;&#65533;	&#65533;^wF&#65533;B
I&#65533;&"9&#65533;f'&#65533;&#65533;&#65533;d&#65533;&#65533;TI&#65533;&#65533;&#65533;xX}&#65533;&#65533;"&#65533;0&#65533;Y&#1548;[&#65533;8&#1305;]&#65533;&#65533;"&#65533;l&#65533;Tc&#65533;p&#65533;I&#65533;b_&#65533;)&#65533;J&#65533;M&#65533;g&#65533;|y&#65533;'&#65533;&#65533;&#65533;&#65533;&#65533;&#65533;&#65533;&#65533;&#39266;z6j&#1635;&#65533;%&#65533;&#484;4&#65533;(&#31064;F&#65533;`&#65533;&#65533;&#65533;b&#65533;KrX&#27074;&#65533;Zh"&#65533;&#65533;&#65533;&#65533;W&#65533;
"8&#65533;&#65533;X&#65533;&#65533;&#65533;&#1705;&#65533;&#65533;A
&#39700;&#65533;&#65533;&#48085;n&#65533;&#39985;ih&#31604;&#65533;
j!&#65533;&#1694;V&#65533;&#65533;&#65533;&#65533;&#65533;&#65533;&#65533;&#44396;&#65533;&#65533;&#65533;&#65533;^)&#65533;-&#65533;&#65533;&#679;&#65533;&#65533;rJ&#65533;&#65533;z&#65533;&#65533;&#65533;&#65533;{&#65533;&#65533;&#65533;b+&#65324;&#65533;&#65533;&#65533;[&#65533;&#65533;&#1266;&#65533;Fo&#65533;&#65533;<W%&#65533;&#65533;l0&#65533;&#65533;j&#65533;&#65533;&#65533;{J&#65533;&&#65533;K1&#65533;&#65533;6&#65533;&#65533;&#65533;&#65533;&#65533;W&#65533;\M&#65533;&#65533;&#65533;rl&#65533;&#65533;&#65533;.&#1808;&#65533;&#65533;&#65533;&#65533;&#65533;&#65533;&#65533;&#65533;&#65533;&#1840;e&#65533;,"&#65533;:&#65533;&#65533;&#65533;&#65533;'&#869040;\&#65533;&#65533;H&#65533;&#65533;&#65533;&#65533;n^f`&#65533;&.}&#65533;&#1323;
\4&#65533;&#65533;&#65533;&#65533;&#65533;&#65533;syu&#65533;_&#65533;-0&#65533;6&#65533;&#816;&#65533;y^&#65533;6&#65533;hs&#65533;u&#65533;T&#477;&#65533;&#65533;r&#65533;-&#65533;&#65533;&#65533;B&#65533;cP&#65533;&#65533;&#65533;&#65533;w&#65533;L2&#65533;Hl&#65533;&#65533;o&#65533;I&#65533;&#65533;5&#65533;(&#65533;Sy&#65533;&#65533;m&#65533;&#65533;&#65533;&#65533;g&#65533;&#65533;&#65533;&#65533;7&#65533;3&#65533;&#65533;9&#1956;&#65533;&#1358;&#65533;&#65533;m&#1766;&#65533;@tk<&#65533;&#65533;`&#65533;&#65533;&#65533;&#1572;&#65533;9&#65533;,Rn/&#1749;[&#65533;&#65533;&#65533;&#65533;_&#65533;&#65533;&#65533;3^;&#1388;&#65533;&#65533;<&#65533;&#65533;&#65533;m&#65533;&#65533;&#65533;~&#65533;&#65533;X^&#65533;&#65533;X3&#65533;f&#65533;&#1587;.+&#65533;&#65533;o&#65533;&#65533;&#65533;k&#65533;&#65533;&#65533;&#65533;>&#65533;r&#65533;&#65533;&#65533;}&#1199;&#65533;&#65533;&#1227;>&#65533;d&#65533;&#65533;&#65533;&#65533;&#65533;&#65533;&#65533;7&#65533;&#65533;n9&#65533;+D&#65533;`V>M&#65533;&#65533;_\_&#65533;$&#65533;&#65533;
&#65533;m&#723;&#65533;7&#65533;7j	&#834;''&#65533;7n&#65533;&#65533;u"\&#65533;&#65533;6&#65533;&#65533;&#65533;t&#65533;&#65533;&#65533;&#65533;4C&#65533;&#65533;0x*&#65533;"&#65533;C&#65533;&#65533;&#65533;#,&#65533;&#65533;6&#65533;"N&#840;GD"&#65533; !6&#65533;&#65533;&#65533;&#65533;&#65533;&#65533;8&#366;&#65533;l_&#65533;+ }X&#65533;&#65533;&#1388;&#65533;&#65533;&#65533;&#65533;Z&#65533; .y&#65533;&#65533;&#65533;&#65533;&#65533;6ZP&#65533;I&#65533;&#65533;&#65533;&#65533;&#65533;&#65533;&#65533;n&#65533;(&#65533;&#65533;e&#65533;F6&#65533;&#65533;&#65533;K&#65533;&#65533;&#65533;+rqzr<i&#65533;&#65533;&#65533;.|9D#&#65533;&#65533;&#65533;J6"&#65533;&#65533;&#65533;$7&#65533;IJ&#1096;z&#65533;&#65533;&#65533;&#65533;&#65533;&&#65533;u&#65533;1^(&#65533;&#65533;5&#65533;h&#65533;&#65533;&#547;&#65533;gY&#65533;1&#1454;&#65533;+|[&#65533;H&#65533;&#65533;&#65533;n&#65533;0&#65533;)&#65533;N&#65533;&#65533;&#65533;L&#65533;=&#65533;&#65533;&#65533;&#65533;R\&#65533;$&#65533;&&#65533;&#65533;gZ&#65533;&#65533;&;&#65533;J(z&#65533;_&#65533;&#65533;&#65533;_~&#65533;&#65533;/&#65533;rh&#65533;&#65533;(&#65533;&#65533;N2&#65533;&#65533;&#65533;`;&#1897;&#65533;I&#65533;&#65533;&#65533;&#65533;4&#65533;)&#65533;&#65533;h"&#65533;&#65533;&#65533;$&#65533;&#65533;Hg&#65533;k&#358;:&#65533;yLN&#65533;&#65533;p	&#65533;d&#65533;&#65533;&#1089;&#65533;Q&#65533;[&#65533;&#65533;"&#65533;&#65533;QFx&#65533;&#65533; iC&#65533;)&#65533;y&#65533;&#1252;(M&#65533;J&#1513;&#1170;m+&#65533;%&#65533;B&#65533;&#65533;&#65533;k&#65533;&#1299;&#65533;&#65533;h&#65533;&#65533;&#392;.&#65533;&#65533;h:K&#65533;&#65533;OU&#65533;H]&#65533;Rq&#65533;&#1317;&#65533;&#65533;UE&#65533;D=&#65533;&#65533;Rn.&#65533;&#65533;teR&#65533;&#65533;&#1177;zu&#65533;&#65533;jS&#65533;z&#65533;&#65533;&#345898;:&#65533;P&#65533;g&#65533;B&#65533;&#65533;G&#65533;&#65533;\E&#1371;&#65533;T&#65533;N&#875;^&#65533;Y=a&#65533;r&#65533;&#65533;4&#65533;X&#65533;&#65533;&#65533;&#65533;&#1449;&#65533;ebb&#65533;j&#1265;&#65533;&#65533;&#65533;[&#869;&#65533;8g&#65533;	&#65533;^s&#65533;lG&#65533;N&#65533;&#65533;5&#65533;&#65533;&#65533;h?S&#65533;.&#65533;&#65533;&#65533;%&#65533;hA{&#1685;BU&#65533;&#65533;&#65533;&#65533;#fK&#65533;T&#65533;&#65533;&#65533;&#65533;&#65533;&#877;c&#65533;w@;j&#65533;&#65533;$&#65533;{V&#65533;S&#65533;nL&#65533;&#65533;&#1389;r&#65533;&#65533;YJd&#11883;+sI&#65533;&#65533;&#65533;&#406;&#65533;&m&#65533;]&#65533;:&#65533;p&#65533;u&#65533;&#65533;&#65533;uIWS&#65533;5&#65533;9&#65533;|&#65533;&#65533;&#65533;&#65533;&#65533;&#65533;&#65533;&#65533;&#65533;&#65533;&#65533;%&#65533;+&#65533;&#65533;BW&#65533;&#65533;&#65533;|&#65533;&#65533;\&#65533;&#65533;&#65533;&#65533;-&#65533;^&#65533;&#65533;&#65533;&#65533;}&#65533;&#65533;x&#65533;
&#65533;&#65533;BD,-pS-A&#65533;
[&#65533;&#65533;&#65533;&#880;~l_&#65533;we&#65533;&#65533;&#65533;&#65533;=<&#65533;s&#65533;&#65533;(&#65533;JG&#65533;X&#65533;V&#65533;\&#65533;&#65533;]S&#65533;&#65533;&#65533;1}&#65533;C@L&#65533;&#65533;x&#65533;&&#65533;&#65533;&#65533;&#65533;&#65533;	&#65533;&#65533;&#65533;q&#65533;&#65533;&#65533;d;&#65533;&#65533;+&#65533;&#65533;{=&#65533;&#65533;&#65533;2&#65533;[&#65533;&#65533;jm\&#65533;!&#65533;&#65533;!&#65533;&#65533;&#65533;&#65533;&#65533;2W&#65533;&#65533;G2&&#1436;&#65533;6&#65533;7&#65533;&#65533;R&#880;+&#65533;&#65533;Z&k&#65533;&#65533;d&#65533;&#65533;egP&#65533;/&#65533;&#65533;&#65533;&#65533;&#65533;q&&#65533;&#65533;S&#1033;&#65533;:&#65533;&#65533;&#65533;&#1104;~t&#65533;&#65533;&#65533;dW&#65533;w J&#65533;o&#65533;&#65533;L&#65533;N&#65533;&#65533;&#606;&#65533;';&#65533;&#65533;I&#65533;X&#65533;&#65533;&#65533;&#65533;{@&#65533;&#65533;2&#65533;&#65533;h.2&#65533;gkI&#65533;&#1176;1l/&#65533;&#65533;M&#65533;w&#1184;&#65533;u&#65533;C&#65533;&#65533;[&#65533;&#65533;p&#65533;4&#65533;;&#65533;_&#65533;&#65533;&#65533;&#65533;,{&#65533;&#65533;S&#65533;9n&#65533;q&#65533;&#65533;Mdc&#65533;&#65533;&#882;>v&#65533;&#65533;liM{&#65533;&#65533;&#65533;&#65533;&#65533;&#65533;&#65533;}&#65533;u&#65533;&#65533;&#65533;n3&#65533;K&#65533;n/&#65533;&#65533;G&#65533;&#65533;&&#65533;&#65533;&#65533;l&#65533;&#65533;&#65533;&#65533;&#65533;w&#65533;ib&#65533;\&#65533;!%w&#65533;nn&#65533;;&#65533;R&#65533;&#65533;&#65533;o5&#65533;&#65533;&#65533;&#65533;&#65533;Si]q{O[&#65533;&#65533;&#65533;q&#65533;&#65533;&#65533;>Fx&#65533;&#65533;&#65533;&#65533;&#65533;&#65533;&#65533;&#65533;7$&#65533;+&#65084;/.sh&#65533;|&#65533;	+x&#65533;u&#65533;&#387292;&#65533;>&#1016;&#65533;&#65533;&#65533;&#62342;&#65533;!%_&#65533;&#65533;&#65533;&#65533;&#65533;|&#65533;&#65533;&#65533;t&#835;~&#65533;S]&#65533;SE2&#303;&#65533;ub[&#65533;&#65533;-&#65533;&#65533;&#65533;&#65533;&#65533;&#65533;&#65533;&#65533;O&#65533;y&#65533;&#65533;dP=&#65533;`z&#65533;I&#65533;&#65533;&#65533;9&#65533;v&#65533;9&#65533;&#65533;.p&#65533;_R&#65533;&#65533;&#65533;&#254;Y#&#65533;&#65533;&#65533;&#65533;s&#65533;/&#65533;&#65533;&#65533;qW:&#65533;&#65533;|{&#65533;&#65533;n&#65533;&#65533;?&#65533;n&#65533;&#65533;&#65533;&#65533;&#65533;y4+&#65533;&#65533;~&#65533;!>&#65533;h&#65533;$&#65533;&#65533;&#65533;?&#65533;&#65533;e&#65533;&#65533;&#65533;&#65533;<&#65533;&#65533;V}&#65533;;&#65533;&#1659;|&#65533;&#65533;&#65533;&#65533;i_{&#65533;&#65533;~&#65533;&#65533;&#65533;1&#557;&#65533;t&#65533;<&#65533;g7&#65533;&#1406;|L/&#27767;&#65533;&#65533;o&#65533;&#831;&#65533;&#65533;=&#65533;&#65533;N&#65533;&#65533;o&#65533;&#65533;&#65533;=&#65533;&#65533;&#65533;:&#65533;&#65533;&#65533;~*&#65533;E&#65533;zm&#65533;&#65533;&#65533;&#65533;mg>&#65533;]&#65533;{+2&#65533;&#65533;S&#65533;&#65533;&#65533;&#65533;]&#65533;&#65533;&#65533;&#1904;&#65533;u&#65533;	&#65533;t&#65533;e`&#65533;o&#65533;&#65533;
&#65533;@0&#599;v&#65533;x,Wi&#65533;'(}&#65533;&#65533;&#65533;&#65533;&#65533;fu&#65533;zxl&#1447;&#65533;&#65533;'ia[&#151;*&#65533;@\}U^&#65533;f&#65533;&#65533;&#65533;0&#65533;*7&#65533;2&#65533;&#65533;"(pE&#1409;6&#65533;&#65533;+&#65533;&#65533;&#24824;wv&#65533;&#65533;c&#65533;	~ft!u&#65533;&#65533;
&#65533;3]6G&#65533;&#65533;xMV&#65533;&#65533;g_T&#65533;&#65533;&#65533;w&#65533;.&#515;&#65533;~w&#517;f&#65533;	G&#65533;f&#65533;hvW&#65533;xh&#65533;&#65533;bp&#817;&#65533;&#65533;&#65533;/
&#65533;&#65533;&#65533;v&#65533;v`&#65533;tYH&#65533;&#65533;&#65533;&#65533;(&#65533;&#65533;&#65533;(&#65533;H&#65533;HV&#65533;&#65533;&#65533;}&#65533;&#65533;}B&#65533;&#65533;&#65533;UGi3Xo&#65533;&#65533;_&#65533;F~&#65533;tt&#65533;`O\aOa&#65533;&#65533;&#65533;&#65533;&#65533;&#1061;&#65533;&#65533;&#65533;	&#65533;h&#65533;&#65533;@&#65533;&#65533;(&#65533;Zx3&#65533;x&#65533;&#65533;h&#65533;a&#65533;&#65533;&#65533;&#65533;fXn&#65533;h&#65533;&#65533;n&#65533;&#65533;bXv&#65533;d&#65533;&#65533;qh#&#65533;&#65533;
|&#65533;$&#65533;r&#65533;&#65533;&#65533;&#65533;&#1548;&#65533;x&#65533;z8&#65533;&#65533;h&#65533;W&#65533;|&#65533;8&#65533;&#65533;'&#65533;&#65533;&#65533;&#65533;h&#65533;CxS&#65533;EW&#65533;XP&#65533;&#65533;`&#65533;Q|J'ag&#65533;&#65533;y&#1550;&#65533;&#65533;&#65533;&#65533;&#65533;&#65533;8&#65533;&#65533;s&#65533;&#1543;&#65533;X&#65533;&#65533;c&#65533;&#65533;&#65533;&#65533;&#1688;&#65533;1&#65533;&#65533;.&#1547;#(g&#65533;i&#1733;[&#65533;M#&#65533;s&#65533;&#65533;
(c&#65533;z(&#65533;&#65533;H&#65533;&#65533;&#65533;y&#65533;&#65533;f&#65533;&#65533;1&#65533;&#65533;&#65533;&#65533;H&#65533;&&#1615;%&#65533;ru'&#65533;3H&#65533;Ip&#65533;&#65533;T&#65533;&#65533;"&#65533;v=&#65533;0~&#65533;&#65533;_&#65533;&#65533;;y&#65533;>&#65533;&#65533;@&#65533;9&#65533;&#65533;&#65533;&#65533;&#65533;&#65533;'Y&#65533;&#65533;&#65533;xK&#65533;&#65533;$i&#65533;Vh&#65533;&#65533;&#65533;x&#65533;uZ&#65533;&#65533;A&#65533;A@h&#65533;en&#65533;!v&#65533;&#65533;&#65533;&#65533;&#65533;c&#65533;&#1555;@y&#65533;hi&#65533;&#65533;bj&#593;&#65533;&#65533;N&#65533;0&#1556;r9&#65533;&#65533;'&#65533;&#65533;&#65533;[&#451; &#65533;&#65533;'k&#65533;$p!&#65533;&#65533;&#65533;&#65533;8Yt%F&#65533;i&#65533;&#65533;m&#65533;&#744;+&#65533;X&#65533;Uh&#65533;&#65533;&#65533;&#65533;&#65533;&#65533;&#524;5f4&#65533;!,$!&#65533;&#65533; t&#65533;v&#65533;&#65533;j&#1050;gp:W&#65533;&#65533;&#65533;&#65533;&#65533;&#65533;&#65533;^y&#65533;&#65533;&#65533;&#65533;f&#65533;&#65533;&#65533;&#65533;l)&#65533;&#38636;&#65533;j&#65533;&#65533;&#65533;&#65533;&#65533;&#65533;&#65533;I&#65533;&#65533;I&#65533;X(&#65533;&#65533;r&#65533;&#65533;a&#1114;a&#65533;m&#65533;&#65533;&#65533;&#65533;j&#65533;&#65533;9c X&#65533;&#65533;&#65533;&#65533;&#65533;[y&#65533;&#65533;&#603;&#65533;Y&#65533;F&#65533;&#65533;&#65533;)&#65533;&#65533;c&#65533;	&#65533;&#65533;y&#65533;&#65533;I&#65533;t&#65533;&#65533;P&#604;Ey&#65533;&#65533;y&#65533;&#65533;&#65533;&#1209;A&#65533;#&#65533;Y&#65533;&#1817;&#65533;
&#1693;dQh&#65533;e&#65533;&#65533;Y&#65533;b^&#65533;&#65533;&#65533;Q8i&#65533;&#65533;&#65533;&#65533;&#65533; 
&#65533;#Z&#65533;"
&#65533;S&#65533;g&#65533;&#65533;i&#65533;&#65533;	&#65533;&#65533;&#65533;&#65533;&#65533;i/!&#65533;&#65533;&#65533;y&#65533;8&#65533;&#65533;&#1693;
&#65533;>&#65533;A&#65533;
&#65533;AZ&#65533;&#65533;
dp&#65533;
a&#65533;&#65533;;&#65533;&#65533;'&#674;&#65533;9&#65533;$z&#65533;&#65533;w&#65533;Z&#65533;&#65533;&#65533;Y&#65533;R:&#65533;1&#65533;:&#65533;&#1225;'&#65533;&#65533;&#1699;i&#65533;&#65533;j&#65533;n&#65533;&#65533;pj&#65533;R!&#65533;&#65533;&#65533;&#65533;v&#65533;-&#65533;&#65533;tTj&#65533;gYw&#65533;&#65533;&#65533;~J&#65533;b:&#65533;\Z&#65533;c&#65533;&#65533;&#65533;z&#65533;*&#65533;&#42894;Z&#65533;&#65533;J&#65533;&#65533;&#65533;:g&#65533;&#65533;P&#65533;&#65533;&#65533;&#65533;&#65533;%GL&#65533;'g&#65533;&#65533;l&#65533;&#65533;&#65533;&#65533;&#65533;qZ&#65533;&#65533;
q&#65533;&#65533;Jz&#65533;]&#1066;&#65533;&#65533;/&#1624;Yp&#65533;j&#65533;&#65533;&#65533;&#65533;U&#65533;&#65533;&#65533;&#65533;&#65533;M&#65533;&#65533;&#65533;&#65533;&#65533;&#65533;&#65533;&#65533;&#65533;&#65533;&#65533;&#65533;&#65533;v&#65533;Z&#65533;&#65533;&#65533;&#65533;&#65533;yX&#65533;&#65533;F5pq&#65533;m:&#65533;&#65533;Z&#65533;&#65533;j&#65533;&#65533;&#65533;&#65533;&#65533;&#65533;&#65533;&#65533;&#65533;&#65533;j&#65533;&#65533;&#65533;&#65533;Z&#65533;&#65533;&#65533;&#65533;&#65533;
&#65533;&#65533;j&#65533;&#65533;y&#65533;&#65533;
&#65533;o	&#65533;&#65533;&#65533;&#65533;&#65533;r&#65533;&#43723;&#65533;&#65533;&#65533;&#65533;&#65533;*&#65533;*:&#65533;&#65533;&#65533;z&#65533;&#1640;&#65533;&#687;&#986;*&#65533;&#65533;`&#65533;&#65533;&#65533;Z&#65533;*&#65533;&#65533;&#65533;&#65533;&#65533;[&#65533;&#65533;&#2010;&#65533;&#65533;&#65533;J&#65533;&#1080;&#65533;&#65533;&#65533;A&#65533;"{&#65533;&#65533;Z&#65533;i&#65533;&#65533;r&#65533;&#65533;:&#65533;&#65533;&#65533;$&#65533;&#65533;&#65533;2&#65533;p&#65533;&#65533;x&#65533;&#1486;Fy&#65533;J&#65533;&#65533;z4;s&#65533;{D&#1766;{&#65533;pz&#65533;&#65533;j&#65533;L&#65533;&#65533;&#65533;&#65533;&#2026;&#65533;&#47753;I&#65533;&#202;&#65533;h&#626;Z&#65533;&#65533;/&#65533;&#65533;^&#1781;&#65533;h&#65533;_&#65533;&#65533;&#65533;S&#65533;W&#65533;&#65533;}&#65533;&#65533;@&#65533;B;&#65533;i`&#65533;p{&#65533;&#65533;&#65533;M[&#65533;N{&#65533;&#65533;L&#65533;&#65533;z&#65533;&#65533;ey&#65533;&#65533;&#65533;&#65533;c&#65533;&#65533;&#65533;&#65533;k&#65533;&#65533;&#757;,&#65533;&#65533;^&#65533;*&#65533;c&#65533;&#65533;i&#65533;&#65533;&#65533;&#65533;"&#65533;&#65533;-nGs&#65533;
+&#65533;&#65533;&#65533;&#65533;&#65533;K&#65533;v&#1773;w&#1783;&#65533;{&#65533;v&#695;&#65533;&#65533;&#65533;&#65533;&#65533;	&#65533;&#65533;&#65533;&#65533;J&#65533;&#65533;&#65533;&#65533;&#65533;&#65533;&#65533;&#65533;{&#65533;&#65533;;&#65533;&#65533;{&#65533;&#65533;&#65533;&#65533;&#65533;&#696;Z&#1771;&#65533;*&#65533;=k&#65533;&#65533;k&#65533;&#65533;z&#65533;&#24204;&#65533;&#65533;&#65533;&#65533;p;&#65533;&#756;&#65533;;&#65533;&#65533;[&#65533;&#1563;&#65533;&#65533;&#65533;&#65533;&#65533;&#65533;&#65533;4&#65533;[&#65533;c&#48504;k&#65533;&#65533;&#65533;
&#65533;K&#65533;&#65533;&#65533;&#65533;&#65533;&#1790;&#65533;
&#65533;&#65533;K&#65533;!&#65533;&#65533;&#65533;&#65533;k&#65533;0k&#65533;&#65533;	O&#65533;"&#65533;o&#65533;<&#65533;RK&#65533;,&#65533;&#65533;&#65533;&#65533;
&#1853;&#65533;&#65533;&#65533;&#65533;&#65533;&#65533;&#65533;&#65533;&#65533;`&#65533;&#65533;|&#65533;|&#65533;&#65533;&#65533;&#65533;\&#65533;&#65533;
"<&#65533;&#65533;[&#65533;&|&#65533;&#65533;&#65533;'&#65533;&#65533;&#65533;&#65533;&#65533;K&#65533;&#65533;&#65533;&#65533;&#65533;&#65533;*&#65533;&#65533;&#65533;&#65533;{q&#65533;&#65533;sk&#65533;L&#65533;	&#65533;&#65533;B&#65533;&#65533;D\&#65533;z&#65533;&#65533;&#65533;&#65533;Z&#65533;&#65533;$&#65533;&#65533;O&#1835;&#65533;&#65533;&#65533;S\&#65533;V&#65533;&#65533;b
&#65533;Z&#65533;&#65533;\&#65533;&#65533;*&#65533;&#65533;&#65533;&#65533;&#65533;&#65533;&#65533;&#65533;&#65533;&#65533;<&#65533;&#65533;'&#65533;&#1145;I&#65533;!;&#65533;&#65533;P&#65533;&#65533;A\&#65533;\&#65533;v|&#65533;x&#65533;&#65533;x,&#65533;G,&#65533;&#65533;&#691;&#65533;K&#65533;a&#65533;&#65533;&#65533;L&#65533;&#65533;&#65533;{&#330;&#65533;&#65533;&#65533;a&#65533;&#334;&#65533;&#336;&#53135;<&#594;<&#517;&#65533;&#65533;&#65533;2&#65533;&#65533;g|&#398;&#65533;&#65533;&#65533;k%&#65533;&#65533;rL&#65533;?<&#65533;CL&#65533;z&#65533;&#684;&#65533;&#65533;x&#65533;&#448;&#65533;&#65533;&#65533;&#65533;&#532;\&#65533;&#65533;&#630;&#65533;&#762;&#768;&#65533;&#65533;`&#65533;|&#65533;&#65533;&#65533;&#765;&#1851;b&#65533;&#65533;&#65533;+&#65533;&#65533;&#811;&#65533;&#65533;&#422;Akr&#65533;\&#65533;w+&#65533;k&#300;|&#65533;u&#65533;&#65533;&#1660;&#65533;&#1708;&#833;&#65533;&#520;&#183;<&#824;L&#65533;&#65533;L&#956;&#65533;&#65533;&#65533;&#65533;&#65533;&#65533;+&#65533;&#65533;&#65533;L&#152;&#65533;&#65533;I&#65533;&#65533;8&#564;k&#65533;&#65533;&#65533;&#65533;&#65533;&#227;&#65533;&#65533;|&#65533;&#65533;&#65533;&#65533;S&#65533;&#65533;&#65533;&#65533;&#65533;&#1740;&#65533;&#65533;<&#65533;&#1948;&#65533;&#65533;&#65533;&#1084;&#65533;&#65533;<&#65533;]&#65533;&#65533;|&#65533;&#65533;&#65533;&#65533;&#65533;&#65533;&#65533;&#65533;\&#975;&#65533;&#784;&#65533;&#65533;~&#65533;&#65533;
&#65533;&#65533;&#65533;&#65533;&#65533;m&#65533;}&#65533;&#65533;2}&#65533;3&#65533;&#65533;&#65533;-&#65533;&#65533;&#65533;T&#65533;&#756;\&#1102;&#65533;&#65533;>&#65533;&#65533;B=&#65533;&#65533;&#65533;C&#65533;&#65533;^&#65533;&#65533;R&#65533;&#65533;X\&#65533;a&#787;Av&#65533;&#65533;l&#65533;*&#65533;&#65533;&#65533;&#65533;X&#65533;&#65533;\&#65533;\&#65533;&#839;&#65533;&#65533;=&#65533;&#65533;&#65533;&#65533;A&#65533;&#65533;D}&#65533;h&#65533;
&#65533;&#65533;l&#65533;&#65533;g&#65533;
p&#65533;r-&#65533;&#65533;&#65533;#&#819;"&#65533;&#65533;&#65533;&#65533;&#65533;&#65533;&#65533;$M&#65533;R&#65533;&#1188;z&#65533;,}&#1544;&#65533;&#65533;&#65533;[&#65533;Y&#65533;&#1358;&#65533;&#65533;&#65533;&#65533;&#65533;_&#65533;&#65533;e]&#65533;v&#65533;O|&#1626;&#65533;&#65533;s&#65533;&#1629;&#65533;&#65533;F&#65533;&#1111;z~&#65533;&#933;&#65533;&#918;&#65533;\&#65533;&#65533;&#65533;	&#1712;&#65533;[&#65533;V&#65533;&#1588;&#65533;&#1040;}&#65533;Y&#65533;&#65533;7&#65533;&#297;=&#604;&#65533;&#1755;&#65533;&#1121;&#65533;&#65533;&#65533;&#65533;&#65533;&#65533;]&#65533;k&#65533;&#1631;)&#65533;&#65533;&#65533;&#65533;&#65533; ]&#65533;p(&#65533;-&#65533;&#65533;&#65533;l&#1782;*1&#65533;&#65533;&#65533;&#1587;&#65533;]&#65533;Z&#65533;&#65533;&#65533;=&#65533;&#65533;&#65533;&#1884;&#65533;nm&#65533;&#65533;&#65533;&#65533;&#65533;&#65533;&#65533;M&#65533;&#65533;&#65533;&#65533;&#65533;&#65533;&#65533;&#65533;&#1119;M&#1703;]&#65533;m&#65533;&#65533;)&#65533;&#65533;&#65533;M&#65533;&#65533;&#65533;`&#65533;&#65533;&#1665;=_&#65533;&#65533;&#1710;i&#65533;&#65533;&#65533;&#65533;a&#65533;&#65533;W&#65533;&#65533;&#65533;n&#65533;&#65533;M&#65533;n&#65533;&#65533;|W &#65533;&#65533;=&#65533;&#65533;&#65533;&#65533;&#65533;"&#65533;&#65533;#^&#65533;&#65533;}&#65533;&#65533;&#65533;}&#65533;,&#65533;
M&#65533;&#65533;&#65533;=j&#65533;`t&#65533;'N&#2776;&#65533;&#972;&#65533;&#65533;r&#65533;&#65533;n&#65533;&#65533;=&#65533;>&#1973;y&#65533;H.&#65533;H&#65533;&#65533;n&#65533;%&#65533;-&#65533;N>&#65533;T.&#65533;)&#65533;&#65533;&#65533;&#65533;=&#65533;t=&#65533;&#1165;&#65533;.&#65533;9&#65533;[;&#65533;&#65533;=&#65533;A.&#65533;CN&#65533;E&#65533;&#65533;I&#65533;&#65533;&#1708;&#65533;&#65533;&#65533;&#65533;}&#65533;UN&#65533;&#65533;2&#65533;&#65533;/&#65533;&#65533;}.&#65533;!}&#65533;V&#65533;&#65533;3&#65533;&#65533;)8&#65533;&#65533;&#65533;&#65533;W&#65533;&#65533;_&#65533;&#1129;8D&#65533;&#65533;&#65533;M&#65533;h&#65533;&#65533;k&#65533;&#65533;oN&#65533;^&#65533;~,&#65533;&#65533;&#65533; .&#65533;&#65533;&#65533;&#65533;&#65533;&#65533;>&#1827;&#65533;S&#65533;&#65533;]&#65533;@&#1915;&#65533;r&#65533;&#65533;&#65533;gN&#65533;.&#65533;&#65533;j~&#65533;J&#65533;&#40750;&#65533;&#65533;&#65533;&#65533;&#65533;&#65533;&#65533;&#65533;N&#65533;N&#31326;&#65533;Z^&#65533;s&#41070;&#65533;&#65533;M&#65533;.n&#65533;4~&#65533;*~&#1149;L&#65533;&#65533;&#65533;&#65533;&#65533;&#1045;&#65533;&#65533;&#65533;&#65533;&#65533;>&#65533;&#65533;&#65533;&#65533;&#65533;&#20189;&#65533;&#65533;&#65533;v&#65533;&#65533;M&#65533;&#65533;^&#65533;&#65533;&#65533;&#65533;&#65533;&#65533;>&#65533;&#1358;&#31630;&#65533;]&#65533;&#65533;&#65533;~Q&#65533;9
&#65533;>&#65533;&#65533;N&#65533;&#65533;n&#65533;&#65533;&#65533;&#65533;&#65533;&#65533;&#65533;o&#65533;&#65533;&#65533;&#65533;&#65533;&#65533;N&#65533;&#65533;m&#65533;&#65533;&#65533;&#65533;&#65533;m&#65533;&#65533;&#65533;&#2006;!&#65533;?&#65533;&#1630;&#65533;.&#65533;:l&#65533;&#65533;&#65533;
&#65533;&#65533;[]&#65533;&#65533;&#65533;&#65533;~&#65533;&#65533;N&#65533;&#65533;^&#65533;2&#65533;/&#65533;&#65533;&#65533;&#65533;]&#65533;&#65533;&#65533;&#65533;&#65533;&#65533;&#65533;!&#65533;&#65533;&#65533;&#65533;=&#65533;:n&#65533;}&#65533;f^&#65533;&#65533;&#65533;&#65533;>&#65533;7&#65533;&#65533;&#65533;n&#65533;&#65533;&#65533;1&#65533;&#65533;Z_&#65533;:&#65533;;o&#65533;&#65533;&#65533;&#1850;&#65533;e&#65533;&#65533;#O&#65533;%&#65533;&#65533;'&#65533;&#65533;&#65533;&#65533;&#65533;,&#65533;,?&#65533;R&#65533;lN&#65533;^}&#65533;y&#65533;\o&#65533;~&#65533;&#65533;[_&#65533;|&#65533;&#65533;&#65533;&#65533;a&#65533;f&#65533;b&#65533;&#65533;&#65533;k?&#65533;&#65533;&#65533;&#65533;&#65533;&#65533;&#65533;^&#65533;t&#65533;&#65533;uo&#65533;/&#65533;UO&#65533;&#65533;~&#65533;&#65533;Y&#65533;&#65533;&#65533;&#65533;1?&#65533;T&#65533;&#65533;&#65533;&#65533;&#65533;&#1927;o&#65533;&#65533;&#65533;&#65533;h}&#65533;&#65533;_&#65533;&#65533;&#65533;&,
&#65533;<&#65533;_+&#65533;o&#65533;P&#65533;&#65533;&#65533;S&#65533;&#65533;]/&#65533;&#65533;&#65533;&#65533;&#65533;&#65533;o&#65533;&#65533;&#65533;&#1963;&#65533;!-&#65533;&#65533;O&#1839;&#65533;&#1641;p&#65533;&#65533;k&#65533;-&#65533;x&#65533;=&#1019;&#65533;D&#65533;&#65533;&#65533;q&#65533;&#65533;&#65533;<&#65533;&#65533;&#65533;&#65533;&#65533;&#65533;}&#65533;&#65533;&#65533;&#65533;&#65533;Up&#65533;&#65533;&#65533;&#65533;&#65533;&#65533;&#65533;C&#65533;&#65533;&#65533;&#65533;&#65533;m&#65533;\&#65533;&#65533;X&#65533;&#65533;*&#65533;	M-L&#65533;&#65533;&#65533;)&#65533;&#65533;^M&#65533;X&#65533;bDR_e&#65533;h&#65533;G&#65533; 7]R$h&#65533;&#65533;7nT&#65533;i&#65533;2&#65533;K&#65533;gb&#932;Y&#65533;&#26139;9e&#65533;&#65533;&#65533;&#1255;O0A&#65533;&#65533;&#65533;&#65533;&#65533;,I&#65533;.U&#692;&#65533;S-P&#65533;bAJ&#65533;U&#65533;U&#65533;^&#65533;&#65533;+&#65533;a&#334;%&#65533;&#65533;Y&#65533;i&#65533;d&#65533;&#65533;m&#65533;&#65533;q&#65533;&#901;k&#65533;n]&#65533;&#65533;z&#65533;&#65533;&#65533;.]&#65533;}'&#65533;&#65533;X&#65533;&#65533;&#65533;&#65533;&#65533;&#65533;&#65533;qb&#65533;&#65533;%fE&#65533;&#65533;&#65533;&#65533;#K&#65533;A&#65533;&#65533;&#65533;&#30369;E&#65533;$](Q&#65533;F&#65533;hu:&#65533;&#65533;&#65533;H)^&#65533;x&#374;&#65533;&#65533;&#65533;fu&#65533;&#65533;&#65533;&#1783;Z&#65533;&#65533;&#65533;&#65533;K&#65533;&#65533;&#12932;&#65533;/g&#65533;&#65533;&#65533;&#387;&#65533;&#65533;.f&#65533;X&#65533;&#1935;&#1073;c&#65533;>R&#65533;&#25886;A&#65533;&#65533;J&#65533;y&#65533;&#65533;SGe/&#65533;5&#65533;,&#65533;&#65533;?&#65533;=&#65533;v&#65533;&#65533;&#65533;&#65533;&#65533;&#65533;&#65533;\&#65533;&#65533;&#65533;&#65533;O@&#65533;
&#65533;n&#65533;&#65533;t&#65533;&#2971;&#65533;:&#65533;,B+&#65533;&#65533;-P2&#65533;D&#65533;DL
o<w"/'&#65533;vR&#65533;&#65533;&#65533;R&#65533;oE&#65533;&#65533;&#65533;&#65533;v&#65533;&#65533;?k&#65533;&#65533;F	&#65533;1&#65533;'&#65533;1A	JL&#65533;&#65533;@&#65533;&#65533;&#65533; Tr2&#65533;&#65533;&#65533;D&#65533;=&#65533;pD*I&#65533;&#65533;D&#65533;PT&#65533;&#65533;^&#65533;E0&#65533;&#65533;K&#65533;&#65533;l4&#65533;&#65533;&#1220;&#65533;&#141;&#65533;&#65533;&#65533;&#65533;4&#65533;&#65533;K&#65533;"&#65533;[2;7&#65533;dl&#65533;&1&#65533;&#65533;:&#65533;J,e&#65533;&#65533;&#65533;,=&#65533;m&#65533;/&#65533;tt&#65533;&#65533;j&#65533;J&#65533;&#65533;&#948;&#65533;F9uT&#65533;9&#65533;&#65533;&#65533;&#65533;&#65533;M3uNT&#65533;&#65533;t&#65533;NT)&#1320;&#65533;T	k&#65533;?&#65533;PE&#65533;UKFu&#65533;&#749;&#65533;0&#65533;&#65533;&#65533;&#65533;&#65533;4&#65533;K&#65533;&#65533;&#65533;X&#65533;&#65533;&#65533;&#65533;&#65533;W]&#65533;&#65533;&#65533;7I]&#65533;&#65533;N&#65533;&#65533;&#65533;-:A&#65533;s[n&#65533;,&#65533;&#65533;>)&#65533;&#65533;@&#65533;uD-q&#65533;UWv!&#65533;Rc&#65533;Ev&#1971;&#65533;&#65533;&#65533;:&#65533;&#1399;&#65533;l!&#65533;&#65533;_"%&#65533;&#65533;p)&#65533;&#65533;s&#65533;U&#65533;u&#65533;u&#65533;&#65533;*&#65533;%vby+&&#65533;^&#65533;&#65533;&#1368;&#1281;&#65533;E&#65533;_&#65533;&#65533;&#65533;N|	.&#65533;&#65533;MF&#65533;Vi*&#65533;&#65533;[m&#65533;&#65533;v&#65533;&#65533;&#65533;2-&#65533;-g&#65533;7&#65533;&#65533;^e&#65533;Y&#65533;&#65533;,4Z&#65533;&#65533;&#65533;L&#65533;&#65533;&#65533;&#65533;&#65533;&#65533;&#65533;)^&#65533;&#65533;&#65533;&#368;&#65533;z]^i&#65533;J>e&#65533;Q&#65533;y&#65533;g&#65533;S&#65533;&#65533;i&#646;&#65533;&#65533;i&#65533;&#65533;6:C&#65533;&#65533;&#65533;&#65533;&#65533;;F[\J&#65533;\&#65533;eE_&#65533;&#65533;&#65533;&#65533;&#65533;&#65533;G&#65533;&#65533;b&#65533;g{q&#65533;&#65533;5&#65533;l&#65533;&#65533;&#1939;&#955;&#65533;&#65533;&#65533;&#65533;&#65533;~;&#65533;9&#65533;&#65533;s&#65533;C&#65533;[&#65533;Y\]&#65533;&#65533;S}u&#65533;&#65533;&#65533;y&#65533;&#65533;"&#65533;&#65533;&#65533;&#65533;&#65533;f&#65533;v&#65533;&#65533;|&#65533;N%o&#65533;&#65533;=~&#65533;P&#65533;,&#65533;&#65533;@&#65533;&#65533;&#857;w&#65533;&#65533;&#65533;&#65533;&#65533;2&#65533;'&#65533;&#65533;&#65533;aNT&#65533;&#65533;[w&#65533;W&#65533;t&#65533;&#65533;v&#65533;&#65533;&#65533;8&#65533;R&#65533;W}&#65533;&#65533;Zm&#65533;.&#65533;&#1362;&#65533;'&#65533;~&#65533;&#65533;=z&#65533;&#65533;&#65533;&#65533;&#65533;&#65533;oC&#65533;&#65533;&#65533;&#1332;&#65533;:&#65533;y/)&#65533;&#65533;&#65533;l&#65533;&#65533;@&#65533;-&#65533;|&#65533;&#65533;&#65533;&#65533;&#65533;s7r&#65533;O&#65533;&#65533;d8&#65533;<&#65533;&#65533;Ox$a&#65533;&#65533;&#65533;&#977;+da&#65533;&#65533;&#65533;&#65533;P&#65533;O;&#65533;&#65533;u&#65533;,q&#65533;{
&#65533;&#65533;l^t&#65533;D&#65533;f$bXD&#65533;?&#65533;&#65533;Hd"&#65533;&#65533;&#65533;&#65533;0&#65533;&#65533;&#65533;b	;&#65533;&#65533;KdQ&#65533;[&#65533;b&#65533;&#65533;E0&#65533;0&#65533;U&#65533;&#65533;kX@&#65533;&#65533;	&#65533;!&#65533;\4&&#65533;U&#65533;&#65533;s&#65533;&#65533;a&#65533;2&#65533;&#65533;&#65533;&#65533;&#65533;
?&#65533;1&#65533;$d!&#65533;&#65533;%R&#65533;&#65533;d&#65533; &#65533;HH:r&#65533;&#65533;$%U&#65533;&#65533;&#65533;&#65533;'X&#65533;&#65533;&#65533;&#65533;&#65533;I&#647;b&#65533;xJ*D&#1168;&#65533;&#65533;+]H.>&#65533;da$i	&#65533;W2&#65533;&#65533;&#65533;#/}&#65533;K`NB&#65533;&#65533;$&#65533;&#65533;d&#65533;*&#65533;l(kd&#65533;'&#65533;&#65533;8&#65533;Qq&#65533;&#65533;W1&#65533;yMl&#65533;f3&#65533;iD7&#65533;&#65533;M<s&#65533;&#65533;&#65533;P9&#65533;yNt&#65533;$&#65533;&#65533;@&#65533;/q&#65533;&#65533;r!=1Q&#65533;2&#65533;&#65533;Ig&#65533;&#65533;>&#65533;7&#65533;&#225;&#65533;&#65533;%hA&#65533;&#65533;&#65533;&&#65533;&#65533;
ehC&#65533;P&#65533;:&#65533;&#65533;hE-&#65533;N&#65533;*&#65533;&#65533;hG=&#65533;Q&#65533;2&#65533;&#65533;y&#65533;&#65533;&#65533;)&#65533;z&#65533;&#65533;&#65533;&#65533;&#65533;&#1416;EJ`I&#65533;v&#65533;&#65533;&#65533;)AzS&#65533;&#65533;T&#65533;;&#65533;iO}&#65533;Snr&#65533;\C%&#65533;O1:I0B3f&#65533;J&#65533;R&#65533;&#65533;&#799;&#65533;&#65533;&#65533;&#296;Z#&#65533;&#65533;&#65533;&#65533;&#65533;HMb&#65533;&#65533;|U&#65533;c%kY&#65533;jV&#65533;*"&#65533;a!&#65533;&#65533;VD&#65533;U&#65533;s-j]&#65533;zW&#65533;&#65533;U&#65533;{&#65533;k_&#65533;z&#65533;W&#65533;U&#65533;g&#65533;Ra&#65533;*&#65533;V&#65533;P&#65533;&#65533;c&#65533;&#65533;U&#558;&#65533;&#65533;&#65533;[&#65533;&#65533;>'P_&#65533;&#65533;&#65533;&#65533;jZ&#65533;&#65533;&#65533;;&#65533;V&#65533;&#65533;%&#65533;Y&#65533;pZ&#1318;&#1460;&#65533;2mk]&#65533;Z&#65533;&#58716;&#65533;)b-QI&#65533;&#65533;1&#65533;dWd&#65533;&#65533;&#65533;&#65533;'N&#65533;gJ&#65533;	&#65533;&#65533;>36&#621;g1&#65533;Y&#65533;&#1813;&#65533;&#65533;-mu&#65533;(&#65533;fW&#65533;&#1661;C`&#65533;j&#65533;<xw&#65533;&#65533;g&#683;Z&#65533;&#65533;&#65533;&#65533;&#65533;]&#65533;y&#1787;^&#65533;j&#65533;&#65533;#)&#65533;&#65533;&#65533;&#65533;,^4&#65533;&#65533;q&#65533;
&#65533; &#1172;&#65533;&#65533;e&#65533;"`7&#65533;rL`q.t&#65533;"&#1550;&#65533;&#65533;&#65533;&#1355;z}ka&#65533;&#65533;9&#65533;&#65533;=&#65533;&#65533;&#65533;&#65533;&#65533;|&#65533;&#65533;a&#65533;&#65533;&#65533;U&#65533;"&#65533;&#1890;~kr&#65533;&#65533;F&#65533;uZu&#65533;{&#65533;&#65533;&#65533;&#65533;\&#65533;&#65533;&#65533;K&#12134;7&#65533; &&#65533;u%(#&#65533;&#65533;&#65533;&#65533;&#65533;&#65533;E&#65533;&#65533;&#65533;N&#65533;&#65533;&#65533;Ud<&#65533;&#65533;&#65533;&#65533;&#65533;&#65533;&#1905;&#65533;&#65533;X&#1242;:&#65533;]&#65533;,&#65533;&#65533;pf&#65533;&#65533;&#65533;&#65533;g&#65533;&#65533;&#65533;&#1640;=&#65533;!&#65533;&#65533;&#65533;&#65533;,6&#65533;&#1929;rn&#65533;&#65533;&#65533;@&#1184;bm*=#&#65533;_&#1421;9&#792;&#65533;&#65533;'&#&#65533;&#65533;x&#65533;f&#65533;&#65533;&#65533;}&#65533;fL&#65533;y&#65533;&#65533;&#65533;&#65533;"<&#65533;&#65533;Z&#65533;&u&#65533;&#65533;&#65533;O&#1042;ld&#65533;&#65533;&#774;&#65533;b9&#65533;2&#65533;&#65533;&#65533;&#65533;r&#65533;&#65533;&#65533;&#469;&#65533;!&#65533;m&#65533;`J&#65533;&#65533;&#65533;&#23251;s&#65533;im&#65533;Z&#65533;e&#65533;&#65533;&#65533;&#65533;&#65533;&#65533;g3{&#65533;]T&#65533;A&#65533;Z&#65533;{&#65533;W&#65533;&#65533;&#65533;4'&#65533;G&#65533;&#65533;&#65533;&#65533;q&#65533;&#65533;C^#&#65533;&#1378;*&#65533;aE&#65533;<&#65533;&#65533;9&#65533;(&#65533;&#65533;n&#65533;&#65533;]^&#65533;&#65533;&#65533;&#65533;p&#65533;YZ'z&#65533;&#1973;&#65533;&#65533;}Sr&#65533;&#65533;j&#65533;t&#65533;/]H+&#65533;[&#65533;T&#65533;w&#65533;Q,q&#65533;&&#65533;&#65533;&&#65533;&k&#65533;nkQ5xr&#65533;+&#65533;&#65533;&#65533;&#65533;&#65533;Ng&#65533;R&#65533;&#65533;&#65533;&#65533;/&#65533;&#65533;{&#65533;Z&#65533;&#65533;&#65533;[&#65533;&#1871;&#65533;<&#65533;a&#65533;&#65533;NpH&#65533;&#65533;&#65533;j&#65533;&#65533;&#65533;t)&#65533;Yg&#65533;&#65533;&#65533;\&#65533;L&#65533;&#65533;&#65533;&#65533;#&#65533;&#65533;&#65533;{&#65533;&#65533;&#65533;x&#503;k.&#65533;&#65533;Z&#65533;\.&#65533;&#599;&#58743;&#65533;	e&#65533;z&#65533;&#65533;1&#65533;W}&#65533;&#65533;&#1424;	&#1494;&#65533;|s]&#65533;&#65533;&#65533;8D&#65533;NvNP&#65533;'&#65533;x&#65533;&#65533;TYs&#65533;&#65533;$?:&#65533;q&#65533;&#65533;&#65533;&#65533;&#65533;LH&#65533;&#65533;&#65533;&#65533;&#65533;&#65533;&#967;&#65533;
&#65533;&#65533;&#65533;M&#65533;&#65533;&#65533;&#65533;KR`y9&#65533;/&#65533;w&#65533;J&#65533;r&#65533;&#65533;&#65533;{Yx&#65533;&#65533;&#65533;&#65533;z&#65533;$&#65533;h&#65533;&#65533;]&#65533;oO8&#65533;Hz&#65533;'^&#655;&#65533;&#65533;3g9&#65533;&#65533;&#65533;&#65533;d5&#65533;&#65533;I{)&#65533;&#65533;&#65533;&#65533;&#1341;&#65533;w&#65533;&#65533;:|-&#65533;&#65533;&#65533;&#65533;&#65533;&#65533;&#62501;4
w&#65533;<&#293;&#65533;&#468;&#65533;Z&#65533;&#1881;o&#65533;&#65533;&#65533;&#65533;&#65533;&#65533;{&#65533;q&#65533;dA&#65533;w&#65533;>&#65533;&#65533;3&#65533;;@&#65533;&#65533;>&#65533;&#65533;>&#65533;h@&#65533;&#65533;6&#65533;[&#65533;P&#65533;&#65533;&#65533;?&#65533;k&#65533;&#65533;&#65533;&#65533;&#65533;&#65533;&#65533;[>&#65533;@=|&#65533;W&#65533;&#65533;?&#65533;&#65533;+@-
&#65533;-rAJ&#65533;&#65533;&#65533;&#65533;,&#65533;&#65533;D&#65533;&#65533;S@&#65533;&#65533;&#65533;t&#65533;&#451;&#65533;&#65533;&#65533;@&#65533;K &#65533;S&#65533;&#65533;{&#65533;S&#65533;$`&#65533;##Z0&#65533;,=*&#65533;*A,&#65533;&#65533;x&#65533;&#65533;&#65533;&#65533;\$|$r&#65533;73tA;&#65533;A&#65533;&#65533;A&#65533;|&#65533;&#65533;9&#65533;&#65533;&#65533;&#224;C?!&#65533;@&#65533;K &#65533;P4&#65533;P&#149;&#65533;&#65533;+A-&#65533;&#65533;&#65533;@+LDE\&#65533;|.&#65533;&#65533;	&#65533;DID&#65533;/&#65533;&#65533;0$@[&#65533;%E&#65533;>&#65533;&#65533;4&#65533;&#65533;2*&#65533;A;,E&#65533;8E&#65533;+&#65533;-K?M":
&#65533;&#65533;"&#65533;>t@\B&#65533;!&#65533;-&#65533;&#65533;E&#65533;&#65533;,,=D&#65533;&#65533;+AB,&#65533;&#65533;D:<F&#65533;DK&#65533;DASCgd&#65533;6tCR&#65533;CSDEk&#65533;&#65533;R)V&#65533;C&#65533;&#65533;E&#65533;7&#65533;&#65533;&#65533;&#65533;B^,&#65533;]4&#65533;s&#65533;&#65533;c&#65533;&#65533;a&#65533;&#65533;b&#65533;&#148;@FHC&#65533;D1&#65533;z&#65533;&#65533;q&#65533;&#65533;Q&#65533;Fj&#65533;F&#65533;&#65533;&#65533;l&#65533;&#65533;m$&#514;$Bo&#65533;&#65533;r&#65533;3BKi&#65533;(@3&#65533;&#65533;&#65533;(D&#65533;^F&#65533;t&#65533;&#65533;&#65533;&#65533;I&#65533;B&#65533;&#65533;&#65533;m&#65533;&#65533;2I&#65533;<@r&#65533;&#65533;&#65533;&#65533;&#65533;~&#65533;&#65533;&#65533;&#192;|I&#65533;H&#65533;<H<&#65533;&#388;&#65533;[G&#65533;&#65533;E&#65533;&#65533;E&#65533;&#65533;I&#65533;J&#65533;c&#65533;HJ$&#65533;d&#65533;&#65533;&#65533;&#65533;7a:I&#65533;k&#658;&#65533;GQ\&#65533;ht&#65533;j&#65533;I&#65533;44n&#65533;&#65533;&#65533;&#65533;&#603;&#65533;,a&#65533;&#65533;&#65533;q&#65533;K!&#673;&#65533;@&#65533;J`DG&#65533;ta|&#65533;&#65533;4J%;J&#65533;&#65533;&#65533;e|&#65533;&#65533;&#65533;A&#65533;rJ&#65533;T&#597;&#65533;JX&#65533;&#640;&#65533;&#685;&#65533;I&#65533;&#65533;&#687;$&#65533;GkH&#340;?&#65533;&#567;T&#65533;_=&#65533;TG]L&#65533;G&#65533;H&#65533;L&#65533;&#65533;J&#65533;&#65533;K&#65533;L&#636;&#65533;&#65533;&#65533;&#65533;K&#65533;d&#65533;&#65533; &#65533;&#65533;\M&#65533;4=4L&#65533;A&#65533;&#316;@&#65533;dLya&#65533;&#652;H&#65533;&#65533;M&#1940;L&#65533;&#65533;M&#65533;&#65533;&#65533;r&#65533;&#65533;&#788;G&#65533;4&#65533;&#65533;&#65533;Lz&#65533;5&#65533;&#65533;$*id&#65533;&#65533;&#65533;J&#65533;&#65533;&#65533;&#65533;&#1628;M&#65533;t&#65533;[L&#65533;&#65533;&#65533;M&#65533;H&#65533;&#65533;&#863;<N&#65533;l&#590;&#65533;LTJ&#65533;&#65533;1&#65533;M&#65533;&#809;&#65533;&#65533;S&#65533;&#65533;&#65533;N&#65533;tM&#1564;I&#65533;r&#65533;&#65533;&#65533;&#435;h&#65533;&#65533;\HK!&#65533;u<&#65533;&#65533;HUP&#65533;lP&#65533;&#65533;&#1228;P&#65533;?&#65533;\&#65533;ac&#65533;&#65533;&#65533;(&#65533;t&#65533;&#65533;O&#65533;T	&#65533;d&#65533;&#65533;&#65533;O&#65533;&#65533;&#65533;O&#65533;&#65533;&#65533;0&#65533;N&#65533;T&#65533;q&#65533;&#65533;&#65533;$&#65533;&#65533;&#65533;&#65533;&#1120;&#65533;P	=O&#65533;Q&#65533;P&#65533;K~&#65533;J&#65533;&#65533;P-Q&#65533;0R&#65533;&#65533;&#65533;&#65533;LQ5:&#65533;&#65533;&#65533;\G&#65533;4&#65533;&&#65533;R,&#65533;&#65533;(&#65533;R.&#65533;B$&#65533;&#65533;&#65533;P
EN&#65533;&#65533;L@y&#65533;&#65533;Q&#65533;&#65533;&#65533;&#65533;&#65533;h&#65533;/%&#65533;]&#65533;xR>tH?&#1074;&#65533;?&#65533;&#65533;&#65533;,&#65533;S@5G8SB&#65533;&#65533;1%&#65533;&#65533;T&#65533;-14Rxd&#65533;A-RkQBU&#65533;9&#65533;S&#65533;a&#65533;QL)&#65533;SF&#65533;B&#65533;&#65533;RQTRmP4*&#65533;0=T]&#65533;2UT&#65533;&#65533;P"&#65533;&#917;&#65533;&#65533;Y&#65533;&#65533;&#65533;&#65533;&#65533;E&#65533;K&#65533;E'&#65533;T&#65533;&#65533;M&#65533;l&#65533;L>`)UcUd&#65533;&#65533;%&#65533;S&#65533;&#65533;&#65533;&#65533;&#65533;mUW&#65533;&#65533;&#65533;&#65533;\&#65533;	I&#65533;&#65533;kU&#65533;&#65533;N&#65533;\&#65533;1&#65533;UM&#65533;&#65533;N&#65533;&#65533;&#580;&#65533;cM&#65533;dN&#65533;TgMUS4&#65533;i&#65533;WE&#65533;&#65533;0&#65533;m&#65533;&#1431;&#65533;W}&#65533;&#65533;lR&#65533;W|&#65533;&#65533;5&#1482;t&#266;T&#65533;u]&#65533;&#65533;lV&#65533;}&#1495;&#65533;&#65533;9&#65533;?D&#65533;P&#65533;{&#65533;'&#1088;XYE&#65533;&#65533;&#65533;&#1428;b_Y&#65533;&#65533;&#65533;&#6353;&#65533;&#65533;&#65533;&#532;Q&#65533;=&#1604;&#65533;S&#65533;&#65533;Q.&#65533;O&#65533;|X&#65533;&#65533;&#1557;0TVM&#65533;&#65533;&#908;&#65533;&#65533;$&#65533;Xo&#65533;&#65533;&#65533;&#65533;&#65533;&#1234;&#65533;<a&#65533;&#65533;&#65533;??5VdX&#65533;&#65533;&#65533;e&#65533;&#65533;&#65533;&#65533;&#65533;&#65533;&#65533;Wx&#65533;&#65533;Y&#65533;%E&#65533;&#65533;&#1695;&#65533;Z&#65533;&#65533;U*&#65533;&#65533;<&#1700;U&#1701;E&#65533;(TYr\[&#65533;&#65533;&#1704;&#65533;&#65533;%&#65533;&#1733;&#65533;Z&#65533;E&#65533;&#65533;&#65533;[&#65533;m&#65533;T&#65533;YT&#65533;N&#65533;&#65533;X=NT&#65533;&#65533;&#65533;&#65533;	&#65533;&#65533;X`&#65533;S&#65533;%W&#65533;,P&#65533;}&#65533;AX=Ds&#65533;&#1786;E&#65533;&#65533;&#65533;\&#65533;M#&#65533;&#65533;[&#65533;&#1860;&#65533;YT&#65533;Z&#65533;u@8&#65533;O9&#65533;YS&#65533;&#65533;D&#65533;Vd\&#65533;&#65533;&#65533;&#65533;M&#65533;`M&#1739;a&#65533;&#65533;&#65533;&#65533;b&#65533;&#65533;&#65533;&#65533;-G&#65533;&#65533;&#65533;&#65533;&#65533;&#65533;&#65533;&#65533;M^&#65533;%]&#65533;u&#65533;&#65533;&#65533;&#65533;&#1293;^Y1&#65533;&#65533;&#65533;&#65533;&#65533;&#65533;&#65533;&#437;&#65533;&#65533;&#65533;ruQ&#65533;[&#65533;&#65533;&#65533;&#1893;T&#65533;=_&#65533;^%^&#65533;U_2x&#2033;U&#65533;&#65533;5 &#65533;)&#1860;&#65533;W&#65533;}VE&#65533;&#65533;&#65533;&#65533;&#65533;M&#65533;3&#65533;&#65533;&#65533;q
&#65533;&#65533;]&#65533;A[&#65533;E&#65533;&#65533;}&#65533;&#65533;m&#1656;U&#65533;&#65533;&#65533;B.&#65533;&#65533;
V&#65533;_&#65533;&#65533;&#65533;U&#1979;&#65533;&#1996;&#65533;&#65533;&#65533;&#65533;k&#65533;&#1970;&#65533;&#1440;5&#65533;,y#
%&#65533;&#65533;&#65533;&#65533;C8&#65533;]`&#65533;}`&#65533;&#65533;a&#65533;&#65533;&#65533;&#65533;&#65533;&#65533;v&#65533;&#65533;d&#65533;F&#65533; &#65533;`&#65533;\W&#65533;&#65533;^b&#65533;&#65533;&#65533;a8&#65533;C&#65533;&#65533;&#65533;&#65533;
&#65533;&#65533;&#65533;&#65533;T&#65533;&#65533;8&#5828;&#65533;&#65533;a&#65533;&#52592;&#65533;a&#65533;-&#2022;]&#763;&#65533;&#65533;n&#65533;&#65533;&#65533;a.5&#65533;P&#65533;`9&#65533;&#65533;Vb&&#65533;c<~_&#65533;k&#65533;}^kLR&#65533;pa&#65533;@&#65533;@&#65533; da.6&#65533;&#65533;&#1452;c=&#65533;&#65533;/#&#65533;2fc&#65533;%d3!&#65533;7&#65533;&#65533;8n&#65533;9&#65533;&#65533;#&#65533;&#65533;/@&#65533;&#694;<.e&#65533;u&#65533;&#65533;&#65533;&#65533;&#65533;c-&#65533;&#65533;&#65533;\&#65533;;Fd&#65533;&#65533;^/VQ&#65533;q&#65533;G&#65533;&#65533;K&#65533;&#65533;&#2028;&#65533;]&#65533;A\c&#65533;&#65533;&#65533;&#65533;b&#65533;&#65533;"&#65533;&#65533;&#65533;&#65533;d$&#65533;&#65533;L&#65533;\E=>di6&#65533;S&#65533;	&#65533;u]&#65533;XR&#65533;&#65533;A&#65533;H&#65533;&#65533;f_&#65533;k&#65533;/&#65533;&#65533;{&#65533;&#65533;&#65533;'^&#65533;d6^&#65533;&#65533;-&#65533;&#65533;a&#65533;]&#65533;e6bf&#65533;&#65533;O&#65533;&#65533;]-&#65533;k&#65533;&#65533;Z&#65533;&#65533;n&#65533;&#65533;re,&#65533;e&#65533; &#65533;r&#65533;s&#65533;pMgu~a&#65533;&#65533; V8&#65533;gc&#65533;&#65533;&#65533;&#65533;x&#65533;&#65533;c&#65533;ggi&#65533;&#65533;\$8&#65533;&#65533;,^i&#65533;&#65533;2&#65533;&#65533;&#65533;&#65533;`Rq
&#65533;nh&#65533;Vh[&#65533;
&#65533;n&#65533;&#65533;w&#65533;h&#65533;&#65533;hb&#65533;h}>&#65533;N&#65533;5&#65533;&ihh&#65533;&#65533;gl6e-&#65533;fU&#65533;bo])&#65533;&#65533;&#65533;B&#65533;i&#65533;&#65533;&#65533;O&#65533;&#65533;&#65533;^`S`0&#65533;&#65533;&#65533;^Nk&#65533;njO^&#65533;vk&#65533;F&#39406;&#65533;!d&#361;&#65533;	&#65533;-a&#65533;&#65533;gZ.c$&#65533;&#65533;Yf&#65533;&#65533;&#65533;M_&#65533;b&#65533;k&#65533;&#65533;&#65533;&#65533;Fk&#65533;Vk&#65533;.j&#65533;&#65533;&#65533;M&#65533;&#65533;#^f&#65533;.&#65533;e&#65533;&#65533;&#65533;&#65533;&#65533;2&#65533;&#65533;<&#65533;j~&#65533;&#65533;&[&#65533;bK&#65533;p&#65533;{&#65533;&#65533;&#1784;&#65533;V&#65533;&#65533;5&#65533;&#534;`K&#65533;&#65533;&#65533;&#65533;m&#1902;l
f&#65533;&#65533;&#65533;&#65533;&#65533;&#65533;V&#44646;&#48435;&#65533;&#65533;C&#24357;U[&#65533;&#65533;&#982;m&#65533;&&#65533;&#65533;>m&#65533;.l&#65533;>[&#65533;p&#65533;&#65533;&#1468;&#65533;&#65533;m}&#65533;&#65533;&#65533;m&#65533;V_&#65533;&#65533;&#65533;&i&#65533;n&#65533;&#65533;c&#65533;&#65533;'&#65533;c58&#65533;&#65533;&#420;&#65533;&#65533;&#65533;Nh&#65533;&#65533;j&#65533;nl&#65533;&#65533;&#65533;3&#65533;&#65533;&#65533;&#65533;&#65533;16k#&#65533;h&#526;`&#65533;&#65533;&#65533;`#&#65533;&#65533;&#65533;m&#65533;~p?&#65533;"(&#65533;B&#1102;j&#65533;(]&#65533;&#65533;k-^&#65533;&#65533;&#65533;&#65533;6n&#65533;&#65533;nxfl&#65533;&#65533;&#65533;&#65533;v&#65533;&#65533;Np&#65533;m&#65533;&#65533;&#65533;&#65533;&#65533;&#65533;Mf&#65533;.&#65533;&#65533;q&#65533;^&#38329;Z&#65533;&#65533;'X&#65533;F&#65533;&#65533;'&#65533;&#65533;Fq[Tq&#65533;M&#65533;E_&#65533;&#65533;&#65533;&#65533;P&#65533;&#65533;&#65533;q+&#65533;q"&#65533;j&#65533;&#65533;&#65533;&#65533;L&#65533;&#65533;.&#65533;&#65533;D<l&#65533;&#65533;r3&#65533;&#65533;&#29058;&#65533;"&#65533;&#65533;&#65533;&#65533;7&#65533;&#65533;K&#65533;&#65533;&#65533;&#65533;.p&#65533;M&#65533;&#65533;o&#65533;.&#65533;|~k~&#65533;+t	&#65533;&#65533;,&#1508;&#65533;&#27302;&#1687;yi&#65533;&#65533;]>&#65533;&#65533;lG~r&#65533;&&#65533;uFr:&#65533;&#65533;=&#65533;qi&#65533;&#65533;&#65533;&#65533;s&#65533;&#65533;&#65533;d&#65533;r&#65533;&#65533;qB7tV&#65533;&#65533;&#65533;&#65533;&#65533;!&#65533;&#65533;&#65533;&#65533;3&#65533;t&#65533;|&#65533;&#65533;ns#&#65533;o&#65533;u&#65533;a&#65533;s&#1694;[&#65533;u(&#65533;&#65533;V&#65533;U/t#`u"h&#65533;&#65533;&#65533;&#65533;/&#65533;H&#65533;&#65533;\&#65533;&#65533;;v&#65533;08&#65533;[&#65533;u9&#65533;o&#65533;&#65533;t&#65533;#&#65533;z&#65533;t&#65533;&#65533;tP'&#65533;b&#65533;&#1738;8v&&#65533;dWvf&#65533;&#65533;&#65533;&#65533;&#65533;&#65533;&#65533;vi&#65533;R&#65533;&#65533;oF>s0&#65533;v&#65533;&#65533;M&#65533;e&#65533;-&#65533;v&#65533;&#65533;M7s?&#65533;t&#65533;&#65533;>_fG&#65533;&#65533;~&#65533;&#65533;xwvGvuk&#63747;&#65533;&#65533;Z&#65533;&#65533;~&#65533;w&#65533;n\a&#65533;&#65533;^Wrr&#65533;&#65533;W&#65533;&#65533;7vTOu&#65533;&#65533;&#65533;&#65533;o&#65533;Cc&#65533;&#65533;&#65533;}&#65533;u&#65533;$&#65533;Wt#&#65533;&#65533;n'x&#65533;&#65533;&#65533;'&#65533;&#65533;Oycut'zvW&#65533;&#65533;oy&#65533;&#65533;:&#65533;g&#65533;T&#65533;&#65533;&#65533;y&#65533;&#65533;u&#65533;&#65533;&#65533;&#65533;"&#65533;?2&#65533;&#65533;G&#65533;&#65533;?z&#65533;o&#65533;&#65533;&#65533;&#65533;n&#65533;&#65533;&#65533;r&#65533;&#65533;y&#65533;h&#65533;&#65533;&#1393;z.&#65533;s&#65533;&#65533;z&#65533;&#65533;&#65533;a&#65533;&#65533;&#65533;&#65533;&#65533;&#65533;or&#65533;&#65533;&#65533;G{&#65533;_v&#65533;_{&#65533;o&#65533;&#65533;&#65533;^#XNl\v{ &#65533;&#36599;t&#65533;{d&#65533;z&#65533;&#65533;&#65533;?&#65533;&#65533;?&#65533;c&#65533;&#65533;/|,?|&#271;&#65533;&#65533;&#65533;pL&#65533;&#65533;g&#65533;z&#65533;z&#65533;&#65533;u&#65533;&#65533;&#65533;nld&#65533;}&#65533;&#65533;y&#65533;&#65533;&#65533;&#65533;&#65533;O&#65533;3kc&#65533;&#65533;}&#65533;__@}&#65533;W{A&#65533;y&#65533;_~&#65533;w&#65533;&#65533;>&#65533;&#1505;&#65533;&#65533;&#65533;}&#65533;Ol&#65533;.&#65533;&#65533;&#65533;&#65533;&#65533;&#65533;&#65533;&#65533;&#65533;{&#65533;wwf&#65533;&#65533;&#65533;&#65533;&#65533;?}&#65533;p&#65533;z&#65533;&#65533;~&#65533;}=&#65533;&#65533;&#65533;&#65533;zO&#65533;&#65533;&#65533;&#65533;~&#65533;&#65533;&#65533;&#65533;&#65533;+S&#65533;R&#65533; &#132;O
:i&#65533;&#65533;&#65533;&'R&#65533;&#65533;&#65533; &#395;7V&#65533;d	&#527;"&#65533;&#65533;,&#65533;$&#660;FV&#65533;lY&#65533;%L"2cy&#65533;j&#924;:&#65533;&#65533;&#65533;&#65533;S&#65533;&#992;B&#65533;&#65533;Rt(&#65533;&#65533;T&#65533;2m&#65533;&#65533;i&#65533;G&#65533;P5Z&#65533;&#65533;&#65533;Z&#65533;&#65533;&#65533;&#65533;u&#1584;b&#65533;z&#65533;&#65533;&#65533;*&#65533;&#65533;h&#65533;&#65533;U&#48557;&#65533;R&#65533;J&#65533;7&#65533;&#1868;&#65533;&#65533;&#65533;vm&#65533;&#65533;v_&#65533;-&#65533;&#65533;&#65533;&#65533;&#266;&#65533;&#65533;m&#65533;
&#65533;&#65533;f&#65533;Q&#65533;&#465;&#65533;7sV&#65533;&#65533;&#65533;L&#65533;&#65533;&#65533;&#65533;.&#65533;s4&#990;S&#65533;&#65533;|&#65533;0&#65533;&#65533;P&#65533;r&#65533;m&#65533;&#47857;c&#730;=&#65533;&#65533;&#65533;&#65533;&#65533;&#65533;&#65533;&#65533;=l&#65533;&#65533;@&#65533;&#65533;&#65533;&#65533;&#65533;&#65533;&#1191;;&#65533;"&#65533;&#65533;S&#65533;&#65533;=s&#65533;&#65533;&#507;&#65533;Z&#65533;M&#65533;&#65533;O&#65533;&#65533;&#65533;&#65533;o&#65533;&#611;&#65533;o&#65533;&#65533;6&#65533;&#65533;&#65533;&#65533;&#65533;&#65533;9s&#65533;)&#65533;q&#65533;%4&#65533;ohXz&#65533;Q&#65533; &#65533;&#65533;}&#65533;vZ8&#65533;x&#65533;iX&#65533;y&#65533;y&#65533;&#65533;!&#65533;&#65533;&#65533;`&#65533;!U_}&#65533;&#65533;&#65533;~&#65533;&#65533;&#65533;&#65533;&#65533;7&#65533;&#65533;zm]R	*&#65533;`^65&#65533;&#65533;@&#65533;!&#65533;Czw$&#65533;&#65533;t&#1222;v&#65533;&#65533;i"&#65533;&#65533;&#65533;&#65533;&#65533;&#65533;&#65533;&#65533;o&#65533;&#65533;b~&#65533;y&#65533;"&#65533;a&#65533;f&#65533;&#65533;4&#65533;Y&#65533;B&#65533;`&#65533;<F&#65533;&#65533;=&#65533;)&#65533;&#65533;&#65533;&#65533;&#65533;&#65533;yg&#65533;')&#1636;&#65533;OB&#65533;&#65533;&#65533;&#65533;e&#65533;&#65533;&#65533;&#65533;hmX&#65533;&#1506;&#65533;&#65533;fY#Bl&#65533;&#65533;\&#65533;8J&#65533;&&#65533;&#65533;&#65533;eg&#65533;t&#65533;&#65533;&#65533;&#65533;H&#65533;Yd&#65533;|&#65533;&#65533;&#30656;:(&#65533;R&#65533;J&#22604;&#65533;&#65533;&#2007;&#65533;&#65533;z&#65533;&#65533;&j&#1562;&#65533;b&#65533;r&#65533;v&#65533;&#1564;&#590;J&#65533;:kPe&#65533;&#65533;&#1706;&#65533;&#65533;&#65533;&#47923;&#65533;z+&#65533;&#65533;z&#65533;m&#65533;&#65533;&#65533;&#65533;&#65533;&#65533;Z:'a&#65533;&#65533;f&#65533;&#65533;&#65533;,&#65533;&#65533;"&#65533;&#65533;&#65533;&#65533;&#65533;	m&#65533;&#65533;M&#65533;*&#65533;&#65533;Z&#65533;m&#65533;&#65533;0&#65533;&#65533;&#65533;&#65533;&#65533;&#65533;&#65533;&#65533;p&#65533;&#65533;&#65533;&#65533;&#65533;&#65533;&#65533;&#65533;+&#65533;jL/&#65533;qn1A>&#65533;{&#65533;&#65533;&#65533;b&#1583;&#65533;&#65533;^+pj7I&#65533;&#65533;0&#65533;h&#65533;T[&#65533;1&#816;&#65533;a&#65533;&#65533;&#65533;&#65533;&#65533;b-&#65533;Yl&#65533;=O'&#63969;R'&#65533;&#65533;$&#2008;o&#65533;&#65533;&#65533;&#65533;&#65533;&#65533;,&#65533;&#65533;6'&#65533;&#65533;&#65533;&#65533;vM&#65533;&#1114;&#65533;r&#1043;]L4&#65533;&#65533;&#65533;&#65533;&#65533;@2&#65533;&#65533;&#65533;A7xu&#65533;&#65533;&#65533;&#65533;[-+&#65533;#~&#65533;&#65533;&#1995;&#65533;&#65533;p&#65533;W&#65533;&#65533;&#65533;&#65533;d&#65533;v%&#65533;&#65533; &#65533;&#65533;&#65533;&#65533;&#65533;&#65533;&#65533;6n&#65533;&#65533;s&#1229;&#65533;&#65533;T&#65533;&#65533;&#65533;&#65533;
>z&#65533;3s&#65533;o&#65533;8e&#65533;9&#65533;c&#875;&#65533;]9&#65533;&#997;&#65533; &#65533;&#65533;3.&#65533;&#65533;k&#65533;y&#65533;&#65533;{>&#65533;&#737;&#65533;&#65533;O&#65533;&#65533;&#65533;&#65533;;&#65533;&#65533;&#65533;K&#1018;&#65533;g&#65533;&#65533;l&#65533;&#65533;&#65533;&#65533;s&#65533;&#65533;&#65533;=>&#65533;&#65533;&#1160;a&#65533;&#65533;&#65533;q3&#65533;&#65533;&#65533;&#65533;z&#65533;7&#65533;&#65533;o5&#65533;&#65533;&#65533;?&#65533;&#65533;'&#65533;5&#65533;&#65533;&#65533;&#1451;mPf*6&#65533;&#65533;l@&#65533;&#65533;&#65533;3&#65533;T&#65533;&#65533;1&#65533;&#65533;N&#65533;&#65533;&#382;&#65533;QDx&#65533;&#65533;&#65533;&#25087;E).9&#65533;&#65533;&#65533;&#65533;0&#65533;	&#65533;)&#65533;&#65533;&#65533;@&#65533;Mv&#65533;&#65533;s&#65533;&#65533;&#65533;m&#65533;|&#65533;&#200;/&#65533;=b&#65533;&#65533;FtQ&#65533;&#65533;d=&#65533;[3x<&#65533;=&#65533;&#65533;Ma&#65533;&#65533;Bb&#65533;X{&#65533;_&#65533;|8&#564;mD&#65533;`&#65533;R&#65533;&#1392;&#65533;&#65533;KLs&#65533;;&#429;&#65533;Z&#65533;&#65533;&#65533;&#65533;#&&#65533;jtX&#65533;x&#65533;G&#65533;M&#971;&#65533;Cau&#65533;&#65533;&#65533;DM&#65533; &#65533;&#65533;&#65533;&#65533;&#65533;&#65533;&#65533;&#65533;&#65533;&#1016;;&#65533;5&#65533;&;&#65533;&#65533;7g&#65533; Nm&#65533;T"(&#65533;&#65533; I&#65533;RQ&#65533;&#65533;r&#65533;&#65533;s&#65533;&#65533;Ro,&#65533;!&#65533;.&#65533;&#65533;cc&#65533;&#65533;&#65533;L&#65533;&#65533;&#41686;e&#65533;G}&#65533;&#65533;&#65533;T&#65533;1p&#65533;R2&#1236;&#65533;D&#65533;&#65533;&#65533;&#65533;\&#65533;qv*\&#65533;&#65533;f)ME&#65533;&#541620;a$o&#65533;/72&#855;&#65533;3&#65533;&#582;&#65533;9X%&#65533;&#65533;e3&#65533;&#65533;A&#65533;%2&#65533;&#498;b&#65533;(&#65533;X:$&#65533;&#65533;l&#65533;	=P&#65533;Pd&#65533;|&#65533;A	&#65533;&#65533;7
&#65533;_&#65533;&#65533;;&#65533;&#65533;7&#65533;l&#65533;?&#65533;'&#65533;&#65533;)1|b4&#65533;_&#65533;S&#65533;Y=&#65533;q&#65533;&#65533;&#65533;(%gx>&#65533;&#65533;&#65533;!t]:&#65533;&#65533;P&#65533;R4[&#65533;i&&#65533;D:&#65533;&#1180;&#65533;&#65533;P&#65533;&#65533;&#65533;r&#65533;&#65533;&#65533;&#65533;'LC*&#65533;&#904;&#65533;04&#65533;QO&#65533;&#65533;]R&#65533;&#65533;&#65533;&#65533;J&#65533;*A2&#65533;;2&#65533;)M&#65533;i&#65533;&#65533;&#65533;o}K<&#65533;<S&#65533;M&#65533;&#65533;S&#65533;&#65533;&#65533;I=0&#65533;M&#65533;&#65533;&#65533;T&#65533;&#65533;&#65533;mHy&#65533;&#65533;&#65533;&#1196;&#65533;&#65533;!&#65533;&#65533;&#65533;&&#65533;Z&#65533;&#65533;&#65533;O&#65533;&#65533;zxr&#65533;&#65533;&16k=R[&#65533;Y&#65533;&#65533;&#65533;&#65533;&#65533;Tku8&&#65533;&#65533;&#65533;299\&#65533;I&#65533;
X}%4}XuiK{&#65533;&#65533;*&#65533;&#65533;lZ&#970;&#65533;;F&#471;&#65533;&#65533;"&#65533;&#65533;&#65533;G&#1006;6&#65533;&#65533;m&#1648;C&#65533;&#65533;&&#65533;&#65533;,&#65533;_&#65533;&#65533;Z	!&#1319;&#65533;&#957688;&#65533;X&#65533;&#1014;Qk&#65533;&#65533;jV&#65533;&#65533;&#1330;&#65533;m&#65533;&#65533;
&Wh&#65533;^&#65533;&#65533;u#rW&#65533;&#65533;&#65533;&#65533;|j&#65533;&#65533;:&#1893;=&#65533;&#65533;&#65533;U&#65533;&#15803;O&#65533;R&#763;&#65533;],E]6&#1563;&#65533;vs&#65533;&#65533;P&#65533;&#1751;&#65533;&#65533;7d&#65533;&#65533;&#793;X"&#65533;{L&#65533;}&#65533;&#65533;4Kb&#65533;&#65533;&#65533;0&#65533;&#65533;9)&#65533;Ox&#65533;&#65533;&#65533;&#65533;&#65533;K&#65533;W8XA&#65533;Yz&#65533;&#65533;&#65533;&#65533;&#65533;&#65533;%&#65533;pW&#65533;&#65533;[&#65533;z&#65533;&#65533;P&#65533;&#65533;&#65533;E&#65533;&#65533;&#65533;T&#65533;&#65533;&#65533;.&#65533;&#65533;&#65533;]&#65533;&#65533;=1&#65533;&#65533;x&#65533;&&#1982;9&#1144;&#65533;}&&#65533;1za&#65533;.A&#65533;~&#65533;&#65533;&#65533;D,&#65533;n&#65533;M&#65533;8Q&#65533;d&#65533;>&#65533;&#65533;&#65533;2&#65533;&#65533;&#65533;`&#65533;f&#65533;}&#65533;q&#65533;&#65533;&#65533;&#65533;0&#65533;&#65533;76&#65533;A&#65533;%d&#1625;&#872;]&#65533;&#65533;dF6UNF&#65533;&#65533;L&#65533;&#32354;&#65533;L&#65533;NCwe,g&#65533;&#65533;f4&#65533;	]h&#65533;&#65533;&#65533;s&#65533;&#610;1&#65533;&#65533;+<z&#65533;D&#65533;u&#65533;{i&#65533;5&#65533;s&#65533;&#65533;&#65533;|&#65533;`&#65533;&#65533;o~>6&#65533;&#65533;&#65533;&#65533;T&#65533;Q&#65533;F&#65533;\&#65533;&#65533;&#65533;_!&#65533; ?f&&#65533;&#65533;;d&#65533;95&#65533;Q&#1461;&#65533;c&#65533;&#65533;k&#65533;
&#65533;&#65533;&#65533;Q62&#65533;PS?&#65533;&#65533;&#65533;f&#65533;&#65533;&#65533;9PH#&#65533;&#778;&#65533;&#65533;&#1056;|&#65533;&#65533;Iz&#65533;&#65533;~4&#65533;&#65533;n{&#65533;&#65533;&#65533;v&#65533;&#65533;M&#65533;c#&#65533;&#65533;&#65533;v7&#65533;&#65533;M&#65533;f?&#65533;&#65533;&#65533;=&#65533;w6&#65533;&#65533;^?&#65533;&#65533;U&#65533;4&#65533;&#65533;g&#65533;f[&#65533;&#65533;&#65533;&#503;kp&#65533;DV=&#65533;Mxi&#65533;&#65533;&#65533;3&#65533;&#65533;&#53688;&#65533;&#65533;,FyV&#65533;&#65533;&#65533;x!_&#65533;&#65533;&<0&#65533;z&#65533;&#65533;)&#65533;&#1822;o[&#65533;&#65533;A9&#65533;&#65533;&7Tx:A&#65533;K&#65533;&#65533;idk&#65533;&#65533;5&#65533;&#65533;&#65533;q&#65533;n&#65533;&#65533;)&#65533;&#65533;&#65533;&R&#65533;&#65533;&#65533;&#65533;&#65533;&#65533;&#65533;&#65533;&#65533;50&#65533;&#65533;&#65533;&#65533;uz&#65533;9~&#65533;&#65533;=&#65533;&#1012;&#65533;7=Y&#65533;&#65533;&#65533;&#65533;z&#65533;&#334;&#65533;-&#65533;&#424871;Q&#65533;jd&#65533;{&#65533;&#65533;d6z&#65533;UE&#65533;&#65533;x&#65533;&#65533;A_&#65533;&#65533;&#65533;&#65533;&#65533;w&#65533;&#65533;[G&#65533;!&#65533;&#65533;+>&#30511;/&#65533;)&#65533;q&#65533;&#65533;}U&#65533;&#65533;w&#1191;&#65533;&#65533;&#65533;{&#65533;8&#65533;&#65533;&#65533;&#65533;Eot&#65533;&#65533;&#65533;3G8&#65533;&#65533;&#65533;M&#65533;u&#65533;&#65533;=H&#65533;&#65533;/&#65533;?7&#65533;&#52555;&#65533;&#65533;m&#65533;&#1703;&#65533;&#65533;@&#65533;y&#65533;&#65533;]&#65533;D&#65533;mH&#65533;5&#65533;-&#65533;&#65533;&#65533;&#65533;Y&#65533;&#65533;&#65533;&#65533;W&#65533;e&#65533;7&#65533;&#65533;g&#65533;o-&#65533;&#1091;d&#65533;&#65533;&#65533;k&#65533;Q&#65533;5&#65533;&#65533;1&#65533;&#65533;}&#65533;&#65533;&#65533;&#65533;	&#65533;&#65533;&#65533;&#65533;&#65533;&#65533;`&#65533;&#65533;&#65533;&#65533;&#65533;&#65533;&#65533;&#65533;_&#65533;&#65533;&#65533;&#65533;&#65533;&#1617;&#65533;MX`&#65533;q&#65533;u0&#65533;|&#65533;&#65533;b&#65533;^&#65533;&#65533;%&#65533; U&#65533;&#65533;_&#65533;&#65533;M&#65533;&#65533;A &#65533;&#65533;&#65533;&#65533;1&#65533;&#65533;u&#885;&#65533;&#65533;e&#65533;&#65533;&#65533;>&#65533;l&#65533; &#65533;&#65533;&#65533;d&#65533;
~^&#65533;!&#65533;&#65533;_&#65533;&#65533;&#65533;&#65533;&#65533;&#65533;`&#65533;`&#65533;&#65533;&#65533;h&#65533;\NH&#65533;&#65533;[&#65533;]&#65533;&#65533;&#1884;N_&#65533;&#65533;&#65533;&#65533;^|&#65533;&#65533;&#65533;J(!j&#65533;q&#65533;&#65533;`&#65533;&#65533;&#65533;!&#65533;&#65533;&#65533; &#65533;&#65533;&#65533;&#65533;&#65533;n&#65533;_F&#65533;&#65533;y&#65533;OD6&#65533;&#65533;&#65533;&#65533;`&#65533;&#65533;]"&#65533;&#65533;`&#65533;Q&#65533;&#65533;&#65533;&#65533;b&#65533;&#65533;&#65533;U&#65533;!z]"j&#65533;J&#65533;&#65533;Y&#65533;B&#65533;	&#65533;M%&#65533;"&#65533;Qa2]&#65533;&#65533;$&#65533;&#65533;&#65533;"J{a&#65533;&#65533;"&#65533;&#65533;16&#1965;&#1475;&#65533;&#65533;O&#65533;&#65533;&#65533;^,&#65533;W&#65533;,#I&#65533;&#65533;&#65533;&#65533;&#65533;&#65533;&#65533;I&#1856;5 &#2045;&#65533;(6I0
c:&#65533;!*b*&#65533;&#65533;OH+rc&#65533;&#65533;&#65533;&#65533;1&#65533;D&#803;J&#65533;&#65533;5n&#65533;&#65533;&#65533;&#65533;&#65533;&#65533;a&#65533;k&#65533;7R&#65533;&#1925;&#65533;&#65533;&#65533;&#65533;/&#65533;&#65533;9"&#1513;&#65533;:&#65533;#&#65533;DX3&#65533;_?&#65533;#&#65533;MD]a&#65533;X&#65533;A&#65533;&b_@&#65533; f`$B&#65533;&#65533;&#65533;Y]9
&#65533;9:&#65533;C
!&#65533;1&#65533;;&#65533;4&#65533;&#65533;HX&#65533;k&#65533;,md>&#65533;^&#65533;)P-&#65533; -B&#65533;&#65533;Y&#65533;&#65533;y&#65533;/&#65533;&#65533;&#65533;&#65533;:&#65533;">&#65533;;&#65533;&#65533;&#65533;&#65533;&#65533;&#65533;&#65533;Q&#65533;$E&#65533;$&&#65533;?&#65533;<&#65533;&#1975;m&#65533;UV8&&#65533;(.dK&#65533;&#65533;K&#65533;&#65533;&#1098;D&#65533;&#65533;&#65533;&#1817;y&#65533;&#65533;&#65533;Ib$&#65533;&#43208;u&#65533;
eQ&#65533;&#65533;&#65533;4$J&#65533;&#65533;0"XZ&#65533;e"&&#65533;[B&#65533;M&dF&#65533;&#65533;ear&#65533;&#1709;_&#65533;6&#65533;0&#65533;&#65533;j&#65533;dX&#65533;&#65533;&#65533;`R&#65533;D&#65533;&#65533;Y&#65533;%K2&#65533;&#65533;&#1856;Z*&#65533;&#65533;&#65533;LrT&#65533;$&#65533;
JT&#65533;&#65533;az&#65533;VV&#65533;$&#65533;&#65533;f&#65533;&#65533;&#65533;&#65533;G&#65533;b&#65533;&#65533;`&#65533;N&#65533;&#65533;d6&#65533;B&#65533;&#65533;&#65533;L'u&#65533;&#65533;Y%&#65533;9&#65533;[&#65533;&#65533;&#65533;D&#65533;&#65533;f&#65533;Ty&#65533;&#65533;a%Gz`O&#65533;Hz&#65533;W&#65533;&#65533;&#65533;Q&#765;U&#65533;X*eX&#65533; vV&#65533;ub}"&#65533;&#65533;U&#65533;&#65533;y$hy&#65533;w&#25427;&#65533;f^&#65533;&#65533;nV7~&#65533;V&#65533;gMfe{
OH&#65533;s&#65533;fj&#65533;&#65533;}^(y&#65533;b~&#65533;[2&#65533;&#65533;Rhf)&#65533;Hhx&#65533;&#65533;Q&#65533;e&#65533;&#65533;F^&#65533;'p"!{>&#65533;c&#65533;&#65533;&#65533;(&#65533;V&#65533;&#65533;&#924;}&#65533;@2&#65533;*&#65533;&#65533;i'&#65533;\&#65533;&#65533;]!&#65533;&#65533;&#801;&#65533;:&#65533;`&#65533;2hV&#1173;&#65533;&#65533;r&#65533;5D&#65533;&#65533;h&#65533;`d&#65533;&#65533;&#65533;
&#65533;&#65533;&#65533;&#65533;&#65533;h&#65533;&#65533;&#65533;&#65533;&#65533;[&#65533;S&#65533;&#65533;&#65533;&#65533;&#65533;&#1928;&&#65533;mFbO&#65533;&#65533;
"k)&#65533;fb&#65533;&#65533;&s&#65533;&#65533;&g&#65533;&#65533;h}&#65533;!u>&#65533;"2:$&#65533;&#65533;iL\&#65533;&#65533;&#65533;J	L&#297;&#65533;&#65533;&#65533;"q&#65533;&#65533;r&#65533;&#65533;&#65533;I&#65533;\&#65533;&#65533; |
&r~&#65533;>&#65533;&#65533;&#65533;&#65533;tJ&#65533;^&#65533;&#65533;*y1&#65533;&#65533;&#65533;h&#65533;Bb&#65533;b&#740;&#65533;&#65533;&#65533;&#65533;f&#65533;&#65533;&#65533;&#65533;&#65533;&#65533;pf$U&#65533;&#65533;&#65533;&#65533;&#41238;&#65533;&#65533;&#65533;&&#65533;&#65533;*&#65533;&#65533;&#65533;b&#65533;&#65533;&#65533;&#65533;&#65533;&#65533;&#65533;e1&#65533;%i&#65533;&#65533;rj&#65533;&#65533;&#65533;8&#65533;&#65533;&#65533;@'&#65533;&#65533;&#65533;&#65533;$&#65533;&&#65533;.&#65533;&#65533;&#65533;&#65533;&#65533;&#65533;k&#65533;*&&#65533;E&#65533;2&#65533;&#65533;&#65533;&#65533;&#65533;&#65533;6)&#65533;rk&#65533;&#65533;&#65533;&#65533;RH&#65533;&#65533;&#65533;&#65533;i)&#65533;&#65533;&#65533;a&#65533;&#65533;&#65533;@&#65533;&#65533;&#65533;&#171;&#65533;&#65533;krh&#65533;64&#65533;)&#65533;&#65533;+&#65533;&#43741;&#65533;&#24482;&#65533;&#65533;k-y&#65533;e|&#65533;&#65533;h&#65533;SI,&#65533;&#65533;&#65533;&#65533;&#65533;&#65533;:,&#65533;&#65533;&#65533;}Fl&#65533;&#65533;N,&#65533;r(&#65533;&#65533;l&#65533;&#65533;{(xv&#65533;&#65533;V&#65533;^&#65533;&#1198;RFg&#1953;&#65533;k&#65533;A&#65533;&g&#65533;a&#65533;&#65533;k2+&#65533;&#65533;l&#65533;&#65533;l&#65533;&#65533;&#65533;&#1580;&#65533;6(m1&#596;&#65533;&#685;&#65533;h&#65533;&#65533;&#65533;&#1190;&#65533;&#65533;2m&#65533;&#65533;&#65533;&#1825;&#1218;&#65533;ke&#65533;g&#65533;&#1645;&#65533;^&#65533;m=&#65533;&#1578;&#65533;&#65533;n&#65533;&#65533;r-&#65533;&#65533;&#65533;&#65533;@
&#65533;	&#65533;&#65533;.&#65533;&#65533;&#65533;&#65533;m&#65533;&#65533;K&#65533;-&#65533;&#65533;&#65533;&#65533;&#65533;&#65533;I',&#65533;&#65533;&#65533;-&#65533;!&#65533;&#65533;B&#65533;	&#65533;k=&#65533;&#1966;&#65533;&#65533;&#65533;&#65533;&#65533;&#65533;l&#65533;&#65533;&#65533;&#65533;Vg&#65533;:&#65533;&#65533;&#65533;
&#65533;.	l&#65533;l&#65533;&#65533;m&#65533;&#65533;&#65533;B&#65533;&#65533;.UVH&#65533;Z&#65533;{uf%Y&#65533;7
'%&#65533;&#65533;&#1765;n&#65533;&#65533;.,Q/&#65533;"&#65533;&#65533;&#428;C&#65533;&#65533;&#65533;~&#65533;&#65533;&#65533;&#65533;&#65533;o&#65533;&#65533;.&#65533;^&#65533;&#65533;o&#65533;@&#1536;&#1546;&#65533;|&#65533;T&#65533;&#65533;&mW&#416;&#65533;&#65533;&#65533;z&#65533;&#65533;&#65533;#&#65533;&#65533;&#65533;
&#65533;&#65533;:g&#65533;&#65533;.&#65533;&&#65533;&#65533;7&#65533;;&#65533;&#1530;.
h&#65533;&#65533;&#65533;o@&#65533;h&#65533;&#65533;&#65533;&#202;&#65533;D&#65533;&#65533;&#65533;o&#65533;&#65533;&#65533;&#65533;&#65533;&#65533;&#65533;&#65533;&#1766;g&#65533;v&#65533;&#65533;k~&#65533;&#606;&#65533;r&#65533;&#65533;g&#65533;&#65533;&#65533;'&#65533;&#65533;6.&#65533;*0&#1482;&#65533;&#65533;&#65533;&#65533;&#65533;&#65533;o&#65533;&#65533;&#65533;&#65533;[&#65533;7&#65533;x&#65533;&#65533;@&#65533;Bl&#65533;a+&#1964;&#65533;&#65533;&#65533;jh&#65533;&#65533;<&#65533;&#509;0&#65533;/[--&#65533;a&#65533;J&#65533;0&#65533;z&#65533;k&#65533;&#65533;&#65533;#&#65533;&#65533;.&#65533;&#65533;&#65533;&#65533;&#65533;&#65533;
1C0&#65533;@&#65533;&#65533;&#65533;&#65533;s&#65533;.!2!ko&#65533;/(&#65533;c1$&#65533;g&#65533;X&#65533;&#65533;&#65533;&#65533;k&#65533;_&#65533;c&#65533;&#65533;$&#65533;nl&#65533;&#65533;f&#65533;Uq&#65533;,x!&#65533;*&#65533;&#65533;&#65533;&#65533;&#65533;&#65533;q&#65533;@&#65533;
2&#65533;&#65533;&#65533;&#65533;b0&#65533;&#65533;!_&#65533;&#65533;r&#65533;&#65533;F&#65533;&#65533;J*%&#65533;&#1894;j&#65533;&#65533;&#65533;&#1077;&#65533;&&#65533;EZ&#65533;&#65533;b&#65533;+&#1972;&#65533;&#65533;&#65533;m)ko&#65533;&#65533;_k&#65533;r&#65533;r+&#65533;2&#65533;~&#65533; ?:&#65533;r/&#65533;2;&#65533;s&#65533;(K2)&#65533;&#65533;&#65533;1&#65533;m&#65533;,f&#65533;1&&#65533;u&#65533;	oa3@_3&#65533;&#65533;&#65533;&#65533;q&#65533;&#65533;8&#65533;1&#65533;&#65533; &#65533;3DC&#65533;:&#65533;3EG&#65533;&#1254;&#65533;&#65533;&#65533;&#65533;3&#65533;&#65533;3'&#65533;3XR+&#65533;e
>;&#65533;n362&#65533;&#834;&#65533;8/4&#65533;n.G&#65533;DO&#65533;M&#65533;&#65533;&#65533;&#65533;&#65533;&#65533;&#65533;&#65533;&#65533;q&#65533;&#65533;&#65533;&#65533;&#65533;&#65533;mrd&#65533;&#65533;&#65533;>&#65533;-&#65533;&#65533;5&#65533;p&#65533;
t&#65533;&#65533;h1q/Uw&#65533;K+&#65533;K3t&#65533;&#65533;DtW3X&#65533;+TtEW&#65533;`4P&#65533;OC&#1461;&#65533;&#65533;P?M&&#65533;0`&#65533;&#65533;_2&#65533;&#65533;T&#65533;1h&#65533;&#65533;&#65533;&#65533;/&#2026;LU&#65533;q*_5V&#65533;49S&#65533;p5M&#65533;&#65533;M&#65533;&#65533;&#65533;XZK&#65533;(&#65533;d:5=&#65533;1&#65533;&#65533;&#65533;No%&#65533;&#65533;33_&#65533;&#65533;|&#65533;\+&#65533;&#65533;Z6TKMC'vVk&#65533;&#65533;&#65533;d&#65533;sc;v&#65533;N&#65533;Ddk&#65533;&#65533;v&#65533;V&#65533;?&#65533;&#65533;/=&#65533;&#65533;`&#65533;3G&#65533;l&#65533;&#65533;&#65533;o&#65533;&#65533;_&#65533;5K~3k&#65533;&#65533;+&#65533;&#65533;a&#65533;,l&#65533;4vw&#65533;6Y&#65533;ui&#65533;x&#65533;&_w,&#65533;wu&#624;'&#65533;kq7s&#65533;4]l5&#65533;j|&#65533;tGu's&#65533;Qwuv&#65533;&#65533;,&#65533;&#65533;wxE&#65533;$&#65533;&#65533;i&#1840;&#65533;Mp&#65533;&q&#65533;1r&#65533;Y`YUQd&#65533;Y&#65533;&qZ(&#65533;wt[+&#498;&#65533;U'&#65533;&#65533;&#65533;&#65533;&#65533;u&#65533;ob&#65533;&#65533;&#65533;&#65533;S&#65533;&#312;&#65533;&#65533;3c1&#65533;&#65533;&#65533;nq_'&#65533;q&#65533;&#65533;h_)|/&#65533;&#65533;
9q&#65533;&#65533;&#65533;&#65533;f&#65533;&#65533;&#65533;x&#65533;&#65533;&#65533;&#65533;&#65533;&#65533;&#65533;&#65533;k&#65533;&#65533;&#65533;&#65533;8&#65533;&#1528;&#65533;&#65533;xG&#65533;xF&#65533;&#65533;&#65533;'&#65533;&#65533;c&#65533;ynR34K&#65533;&#65533;&#65533;&#65533;\&#65533;f&#65533;7&#65533;&#65533;&#65533;&#65533;&#65533;xa/4&#65533;'t&#65533;^9x&#65533;x&#65533;&#65533;&#65533;p&#65533;wm&#65533;&#65533;&#65533;8&#65533;&#65533;&#65533;&#65533;I#&#65533;|s&#46027;bU4a
o&#65533;&#65533;9Bgw+&#48230;oz&#65533;&#65533;2&#65533;1P&#65533;w&#65533;&#65533;&#65533;&#65533;&#65533;&#65533;&#65533;&#65533;&#65533;7&#65533;w&#65533;&#65533;a^&#65533;&#65533;u&#65533;&#65533;$&#65533;&#65533;%&#65533;&#65533;h&#65533;7&#65533;&#65533;&#65533;6{:&#65533;8&#65533;;&#65533;&#65533;[y&#65533;&#65533;&#65533;&#65533;&#65533;&#65533;&#65533;z&#65533;&#65533;&#65533;&#65533;&#65533;w5&#65533;&#65533;&#65533;z&#65533;;&#65533;@Kzrn;7ws&#65533;_&#65533;&#65533;&#65533;&#65533;&#65533;&#65533;&#65533;&#65533;3;&#65533;OuKb&#65533;J&#65533;;&#65533;fB=&#65533;&#65533;&#65533;g&#65533;&#65533;&#65533;&#65533;;h&#65533;&#65533;-&#65533;Wj&#65533;&#65533;&#65533;&#65533;&#65533;&#65533;9&#65533;&#65533;{8p&#65533;{8#&#65533;&#65533;;&#65533;&#65533;&#65533;&#65533;#&#65533;&#65533;r&#65533;&#65533;z&#65533;r&#2001;y&#65533;_&#65533;{&#65533;&#65533;z&#65533;&#65533;&#65533;&#65533;&#65533;&#65533;5&#65533;&#65533;&#65533;&#65533;cw&#65533;'&#65533;&#65533;#&#65533;&#65533;&#65533;&#65533;&#65533;C|&#65533;&#65533;y&#65533;S|&#65533;&#65533;&#65533;&#65533;|&#65533;O&#65533;&#65533;&#65533;$&#61100;&#65533;&#65533;C&#65533;s&#65533;;&#65533;&#65533;r&#65533;&#65533;|&#65533;koA&#65533;<&#679;&#65533;&#65533;&#65533;&#65533;&#65533;'|&#65533;&#65533;&#65533;4m/&#65533;&#819;{&#65533;3&#65533;&#65533;&#750;&#65533;&#65533;&#65533;&#65533;&#316;+y&#65533;&#695;&#65533;}A&#65533;&#65533;&#746;&#65533;;ra&#65533;&#65533;t&#65533;'&#65533;K&#65533;&#65533;S}&#65533;3<&#65533;&#65533;&#65533;&#65533;s}&#1503;:c&#65533;|&#65533;&#65533;&#65533;7^&#65533;&#65533;<yl&#65533;&#65533;&#65533;,&#65533;Y&#65533;&#65533;&#65533;#}C&#65533;&#65533;&#65533;&#65533;p&#65533;C&#65533;}`&#65533;&#65533;&#65533;&#1927;~&#65533;&#65533;tm~&#65533;&#65533;&#65533;&#65533;&#65533;&#65533;#>&#65533;&#65533;|&#1651;1Uf&#65533;/:&#65533;&#65533;&#1015;&#65533;I&#65533;h-&#65533;&#65533;3=&#65533;&#65533;:&#65533;w&#65533;&#65533;<&#65533;&#65533;&#65533;&#65533;c&#65533;&#31740;	pwX&#65533;&#65533;&#65533;>i&#65533;&#1920;}&#65533;&#65533;|&#759;&#65533;&#65533;C&#65533;&#65533;9&#65533;&#65533;&#65533;3&#65533;l/q&#65533;&#65533;[~&#65533;a~&#65533;&#65533;&#65533;J[&#65533;&#65533;&#65533;g&#65533;M&#65533;&#65533;&#65533;v&#65533;}&#65533;~&#65533;&#65533;&#65533;&#65533;&#65533;&#65533;_&#65533;&#65533;c&#65533;&#65533;&#65533;&#65533;	61x&#65533;&#65533;&#65533;<i&#65533;&#6855;'&#65533;&#65533;&#65533;#&#332;^&#65533;&#65533;&#65533;&#65533;)#Ij&#65533;1aA&#65533;&#65533; y&#65533;&#65533;e&#65533;%)O&#65533;Dy3%L&#65533;I&#65533;&#65533;&#65533;&#65533;&#33824;B&#65533;r4&#65533;K&#65533;&#65533;p&#65533;j&#65533;RsT&#65533;z&#65533;&#65533;&#65533;4&#65533;v&#65533;&#65533;&#65533;&#65533;&#65533;+&#65533;cc&#65533;5K&#65533;
$<`&#65533;n&#1848;&#65533;&#1461;[o^&#65533;w&#65533;*&#65533;c*&#65533;&#65533;;&#65533;&#65533;&#65533;&#65533;&#331;_4f&#65533;x&#65533;`&#65533;L(W&#65533;&#65533;&#65533;H&#65533;&#65533;:i&#65533;4&#65533;th&#65533;C&#65533;.9g&#65533;&#65533;;1o&#65533;&#65533;&#65533;s&#50989;Y&#65533;&#65533;|{&#65533;Q&#65533;I&#65533;>&#65533;&#65533;{&#65533;a&#65533;W&#65533;'&#1418;&#65533;&#371;f&#65533;.w&#65533;&#65533;&#65533;Z&#65533;o&#65533;&#65533;&#65533;u&#65533;&#65533;~&#65533;8c&#528;/%&#65533;&#65533;&#65533;&#888;i&#65533;~h&#65533;&#65533;&#65533;&#21718;oZd&#65533;&#65533;&#65533;m&#65533;V&#65533;&#65533;&#65533;:&#65533;B&#65533;&#65533;&#65533;&#65533;&#65533;6&#65533;&#65533;&#65533;M&#65533;&#65533;k
&#65533;&#65533;&#65533;&#65533;&#65533;&#65533;&#65533;&#65533;&#65533;&#65533;5&#65533;*&#65533;&#65533;&#65533;P&#65533;&#65533;&#65533;&#943;&#65533;
;&#65533;&#65533;/2&#65533;&#65533;-&#65533;L(&#65533;&#65533;.&#65533;>&#65533;&#65533;&#1775;&#65533;$&#65533;&#65533;&#65533;QGa&#65533;&#610;g,&#65533;&#65533;&#1606;&#65533;IF&#65533;t&#65533;&#65533;&#65533;&#65533;
1&#65533;&#755;Vta&#65533;&#65533;&#65533;-E&#65533;L&#65533;z&#65533;2EYl&#65533;8&#65533;&#65533;3rI&#65533;&#65533;<&#65533;>&#65533;n|&#65533;;O&#65533;}&#65533;3&#65533;&#65533;c&#65533;B&#65533;&#65533;@&#65533;D0&#65533;'&#65533;|&#65533;&#65533;)&#1132;R&#65533;+&#65533;&#65533;&#65533;R/=&#65533;@&#65533;N&#65533;,3;'&#65533;&#65533;&#65533;4&#65533;3NF+#4&#65533;T&#65533;G=+
rO>I&#65533;P&#65533;m&#65533;U&#1107;5QAy&#65533;XG!&#65533;&#65533;DI)%5<K&#65533;&#65533;&#65533;h3&#65533;&#65533;&#65533;,&#65533;&#65533;SP?&#65533;0f&#65533;4q0T]]IUW&#65533;&#65533;(&#65533;&#65533;>qEM&#65533;a}p]E&#65533;&#65533;&#65533;&#65533;cwC6Y&#65533;&\&#65533;&#65533;i&#65533;&#65533;&#65533;&#65533;G&#65533; &#65533;l&#65533;&#65533;6&#65533;~&#65533;&#65533;\Q&#65533;2&#65533;^s&#65533;E&#65533;&#1931;&#65533;u7&#65533;]&#65533;WU&#65533;.&#65533;&#65533;&#65533;&#65533;w&#65533;(^`&#65533;&#65533;M&#65533;&#65533;&#65533;,R&#65533;&#65533;&#65533;&#65533;BA&#65533;&#65533;^&#65533;a&#65533;&#65533;x*T&#65533;zb&#65533;K&#65533;&#65533;>%&#65533;3c&#65533;7&#65533;&#65533;c&#65533;A&#65533;UP&#65533;&#65533;&#65533;&#1555;QV&#65533;&#65533;]~&#65533;&#65533;&#65533;&#65533;&#65533;&#52460;&#65533;yg&#65533;{F&#65533;&#65533;&#65533;6h&#65533;&#987;{=DQ&#65533;&#1490;&#65533;&#65533;O&#65533;&#65533;h&#65533;w&#65533;-^&#65533;&#65533;mF&#65533;&#65533;>N&#65533;&#65533;&#65533;&#65533;mJ&#65533;fV`&#65533;&#758;&#65533;,6&#65533;6&#820;&#65533;&#65533;&#65533;gf&#13723;nV&#65533;.&#65533;&#65533;&#65533;/&#65533;o&#65533;W&#65533;u&#65533;&#65533;s&#65533;&#65533;&#65533;&#65533;&#65533;&#65533;?s&#65533;&#65533;'&#65533;<l&#65533;&#65533;\&#65533;M9G&#65533;&#65533;&#65533;1&#65533;5M$Z&#65533;&#65533;O&#65533;&#65533;&#65533;&#65533;&#65533;&#65533;n&#65533;u&#65533;_&#65533;'&#1827;&#65533;]'&#65533;_&#65533;&#65533;&#65533;S>_Y&#65533;&#65533;Y&#65533;/Xs&#65533;9u y&#65533;g&#65533;&#65533;&#65533;N%&#65533;{b&#65533;&#65533;;^&#65533;&#65533;&#65533;&#65533;&#65533;S+&#65533;M!{&#65533;&#65533;&#65533;&#65533;&#478;&#65533;&#65533;.N	&#666;&#15766;>&#65533;&#65533;&#65533;}r&#65533;&#65533;?&#65533;&#1135;~&#65533;&#65533;&#65533;&#65533;z&#65533;-&#65533;&#65533;)&#65533;&#65533;&#65533;&#65533;e@&#65533;&#65533;&#65533;4&#65533;s&#65533;&#65533;&#65533;W>&#65533;!-G&#65533;&#65533;&#65533;&#65533;>&#65533;Y&#65533;83&#65533;&#65533;U&#65533;&#1180;-m&#65533;&#65533;\J&#65533;&#65533;&#65533;&#65533;&#65533;yw	&#65533;PBY&#65533;1&#65533;i
&#65533;&#65533;&#65533;i0&#65533;Qi&#65533;&#65533;&#65533;&#65533;Pilr8>4&#65533;&#65533;@&#65533;Z&#65533;,2&#300;Q&#65533;H\&#65533;&#65533;&#65533;&#65533;|&#65533;L&#65533; &#65533;H&#65533;&#65533;X&#65533;&#65533;s&#65533;&&#65533;E&#1397;&#65533;@&#65533;&#65533;&#65533;&#65533;&#65533;(&#65533;&#65533;Q&#65533;g|&#65533;&#65533;&#65533;&#65533;&#65533;|&#65533;&#65533;&#65533;%&&#65533;
&#65533;1u<&#65533;&#65533;&#65533;&#65533;G=&#65533;&#975;}&#65533;&#65533;8@&#65533;%&#946;s&#65533;$&#65533;!&#65533;S&#65533;&#65533;&#65533;pt+&#65533;[A&#65533;IXU&#65533;#&#65533;&#65533;U&#46345;&#65533;&#65533;p\&#65533;$&#65533;(G&#65533;;S&#65533;&#65533;*&#65533;&#614;X&#65533;i%WZ&#65533;&#65533;e7'&#65533;|&#65533;&p"&#65533;v&#65533;K&#65533;&#65533;&#1156;-JV
&#65533;&#65533;sA2&#65533;&#572;&#65533;2&#65533;`&#65533;|:s&#65533;&#65533;4&#65533;&#65533;Y&#65533;!&#65533;&#65533;&#65533;&#65533;&#65533;&#65533;T&#65533;&#832;&#65533;/Z&#65533;&#65533;iiK\z&#669;"Lh&#65533;&#65533;%&#65533;&#65533;&#844;&#65533;&#65533;&#65533;2&#65533;	&#65533;&#65533;&#65533;&#65533;&#65533;$h=YMi&#60448;&#1468;&#65533;B_&#65533;M&#65533;>&#65533;Rg&#65533;I&#65533;&#65533;&#65533;UXF&#65533;&#134;m&#65533;(&#65533;b&#65533;&#65533;@IL&#65533;&#65533;t&#65533;&#580;%rR*\5&#65533;&#65533;!c&&#65533;j&#65533;y&#65533;&#63863;k&#65533;L&#65533;B&#65533;p&#65533;
m63h&#65533;&#65533;&#65533;&#65533;U"&#65533;zK&#65533;&#65533;S&#65533;E&#65533;+Q&#65533;&#65533;&#65533;uD&#65533;&#65533;&#65533;&#65533;&#65533;&#1407;&#65533;4&#65533;FU&#65533;dT&#65533;iU&#65533;&#65533;p&#65533;&#65533;M&#65533;X%&#65533;&#65533;.&#65533;4&#65533;&#234;lY&#65533;&#65533;&#65533;&#65533;t&#65533;4&#65533;V&#65533;&#702;&#65533;&#65533;&#65533;&#65533;-P-
y&#65533;n&#65533;"&#65533;\&#65533;&#65533;WQF,T&#65533;a&#65533;&#65533;&#65533;&#65533;&#65533;&#34770;]&#65533;"&#65533;&#65533;&#65533;&#65533;0&#65533;&#65533;&#65533;lW5&#65533;&#65533;	&#65533;&#65533;&#65533;&#65533;&#65533;KW&#65533;U&#1524;&#65533;&#65533;N&#65533;&#65533;&#1694;&#65533;&#65533;&#65533;&#65533;"&#65533;[&#1786;&#65533;R&#65533;M&#65533;&#65533;&#65533;;&#65533;&#65533;Q&#1170;&#65533;&#65533;&#65533;J&#65533;\&#65533;&#65533;&#65533;&#65533;ML&#65533;{&#65533;&#65533;VS&#65533;j&#65533;.v&#65533;&#65533;&#65533;&#65533;o&#65533;c&#65533; [&#65533;\&#65533;&#1532;"&#65533;p%&#65533;B&#65533;&#65533;za&#65533;>q4&#65533;&#65533;6s&#65533;+}&#65533;Y&#65533;&#65533;$&#65533;&#65533;&#65533;0M&#65533;&#65533;X&#65533;f&#65533;&#65533;&#65533;&#1981;&#65533;&#65533;&#65533;&#1355;_&#65533;&#65533;c&#65533;&#65533;&#65533;7&#65533;"a&#65533;&#65533;&#65533;&#2042;w&#65533;&#65533;e&#65533;&#65533;3&#65533;uu&#65533;&#65533;&#65533;`~#&#65533;&#65533;&#65533;&#65533;&#65533;=&#65533;&#65533;&#65533;"&#65533;[&#65533;9Y&#65533;r\e,&#65533;&#65533;&#65533;v&#65533;:&#65533;e&#65533;)L&#65533;&*&#65533;J&#65533;&#65533;&#65533;&#65533;T&#65533;&#65533;kV&#65533;&#65533;&#65533;G&#65533;e&#65533;&#65533;&#65533;&#65533;&#65533;&#65533;&#65533;&#65533;&#65533;@T&#65533;c&#65533;&#65533;vU&#65533;hG?&#65533;&#65533;9&#65533;&#707;&#65533;f &#65533;&#65533;n&#65533;&#65533;&#65533;&#65533;&#65533;&#65533;&#65533;v&#65533;j&#65533;&#65533;&#65533;j3&W&#1027;^j&#65533;M&#65533;T&#65533;&#65533;\^&#65533;&#65533;&#65533;c`&#65533;(-1&#65533;&#65533;&#65533;=&#65533;&#65533;4&#65533;&#65533;&#65533;zI&#65533;@:-&#65533;&#65533;&#65533;9OUUv&#65533;&#65533;&#65533;2&#65533;&#1009;&#65533;_&#65533;]&#65533;&#65533;N&#65533;&#1139;&#65533;.4&#65533;&#604;&#65533;&#65533;&#65533;&#65533;&#65533;.3	&#65533;f&#65533;Z&#65533;&#65533;k&#65533;&#65533;&#65533;cwi&#65533;&#65533;&#65533;b&#65533;&#65533;l&#746;&#65533;&#65533;&#1195;&#65533;Q&#65533;mm{&#1814;
&#65533;&#65533;thn+x&#65533;&#65533;&#65533;&#65533;l&#65533;l&#65533;&#65533;&#65533;&#65533;!@f6&#65533;+|&#65533;&#65533;&#65533;.&#65533;&#65533;&#65533;&#65533;([&#65533;&#65533;J&#65533;+H&#65533;&#1111;&#65533;&#1463;&#65533;y&#65533;&#65533;:&#65533;&#65533;R&#65533;&#65533;&#65533;&#1453;&#65533;&#65533;\&#65533;&#65533;&#65533;&#65533;&#65533;,&#65533;&#65533;5|&#65533;&#65533;&#65533;IM.&#65533;&#65533;w&#65533;&#65533;Fs&#65533;&#65533;ld{&#65533;&#65533;%&#65533;&#65533;O@&#65533;ohG;&#65533;-&#65533;u&#65533;e&#65533;9&#65533;&#65533;&#65533;&#65533;&#65533;5&#65533;-j&#65533;&#65533;8&#65533;h/&#65533;\q&#65533;&#65533;6bv&#65533;&#65533;P&#65533;1&#65533;&#65533;&#65533;n&#65533;&#65533;&#65533;&#65533;@r&#65533;&#65533;&#65533;&#65533;&#1851;Lo&#65533;&#65533;&#1722;}^&#65533;)&#65533;&#65533;.&#65533;&#65533;&#65533;\&#65533;=&#65533;h&#65533;&#65533;&#65533;&#65533;
&#65533;O[_|&#65533;13&#65533;&#65533;x&#65533;&#65533;&#65533;{&#65533;)&#65533;&#65533;&#65533;|&#65533;-&#65533;Y&#65533;e&#65533;&#65533;Z&#65533;`v1&#65533;&#65533;&#65533;&#65533;7&#65533;&#1810;?&#65533;&#243;&#807;]&#65533;p&#65533;&#65533;&#65533;7w&#65533;%&#65533;^xk&#65533;XA&#65533;&#65533;)&#65533;&#65533;&#65533;&#65533;&#65533;0Y&#65533;&#65533;&#1471;&#65533;&#65533;GtXF&#65533;&#65533;&#65533;'&#65533;"X&#65533;&#57423;&#65533;&#917;;&#65533;&#65533;&#1117;&#65533;&#65533;x&#65533;&#65533;&#65533;&#839;z&#1441;&#65533;&#65533;,&#65533;\  &#65533;&#65533;&#65533;&#65533;_A&#65533;g?&#65533;&#65533;&#65533;0&#65533;j&#65533;,&#65533;vN&#65533;&#65533;&#65533;&#65533;&#65533;~&#783;&#65533;&#1199;&#1544;o>@L&#1306;&#65533;&#65533;0L&#65533;V&#65533;&#65533;&#65533;h&#65533;&#65533;HN.&#65533;|(&#65533;0k-&#65533;&#65533;&#65533;&#65533;n&#65533;x&#65533;&#65533;&#527;&#65533;|&#65533;&#65533;&#65533;&#65533;o@&#65533;&#65533;&#65533;&#65533;/&#65533;N&#65533;8&#65533;&#65533;>&#65533;&#65533;>l&#65533;&#65533;&#65533;N`&#65533;&#65533;o&#65533;&#65533;\&#65533;pe&#65533;&#65533;&#65533;2OH&#65533;&#65533;&#65533;"b&#65533;D-&#65533;&#65533;&#65533;&#65533;&#65533;&#65533;E&#65533;&#65533;8p&#65533;Lp&#65533;V&#65533;&#65533;;P	)&#294;&#65533;&#65533;&#348;&#65533;&#65533;o&#65533;,j&#65533;&#65533;&#65533;&#65533; /p&#65533;!&#65533;&#65533;&#65533;&#65533;&#65533;&#65533;&#65533;&#65533;pj&#65533;&#65533;&#65533;&#65533;w&#65533;&#65533;p&#65533;	+&#65533;&#65533;&#65533;&#65533;&#65533;&#65533;p&#65533;&#65533;&#65533;&#65533;&#65533;hPm(&#65533;&#65533;&#65533;&#65533;&#65533;&#65533;!A&#1296;&#65533;o&#65533;P?&#65533;&#65533;H&#65533;&#65533;p&#65533;&#65533;:&#65533;&#65533;&#65533;&#65533;@Q&#65533;
&#1222;TJ&#65533;?,&#65533;N&#1008;&#65533;X&#65533;&#65533;&#65533;f&#65533;1e&#65533;q&#65533;6&#654;nqi&#65533;&#65533;8&#65533;K&#297;&#65533;<&#65533;&#65533;8&#65533;&#65533;(&#65533;&#65533;y&#65533;&#65533;&#1041;LppE&#65533;&#65533;b&#65533;&#65533;1&#65533;&#65533;&#65533;:i'&#65533;&#65533;&#65533;&#65533;B.&#65533;&#65533;&#65533;f&#65533;&#65533;F&#65533;q&#65533;I&#65533;&#65533;&#65533;q&#65533;Q&#65533;&#65533;(2&#65533;&#65533;Q&#65533;&#65533;3&#65533;&#65533;	&#65533;&#65533;&#65533;&#65533;&#65533;&#65533;&#65533;*7&#65533;&#65533;&#65533;H ]q&#65533;&#65533;J&#830;&#65533; &#65533;K&#65533;0&#65533;r!&#65533;1&#65533;&#65533;&#65533;"0"&#65533;&#65533;"-&#65533;"&#65533;L&#65533;&#65533;Eo&#65533;&#65533;p&#65533;To6&#3071;FR&#18695;&#65533;<I&#684;K&#65533;&#65533;&#65533;&#65533;P&#65533;&o'&#65533;&#65533;&#65533;~&#65533;&#65533;&#65533;&#65533;&#65533;.&#65533;&#65533;Rg&#65533;o(7&#65533;&#65533;&#65533;&#65533;&#65533;&#65533;&#65533;&#65533;&#2012;&#65533;&#65533;&#65533;&#65533;*M&#65533;&#65533;&#65533;.&#65533;+Q&#65533;+O&#65533;kR!&#65533;
&#65533;&#65533;!!&#65533;&#65533;,-&#65533;1&#65533;&#65533;&#65533;@*;D6&#65533;&#65533;?T&#65533;&#65533;&#65533;6&#65533;&#65533;&#65533;L&#65533;&#65533;T&#65533;*C&#65533;9&#65533;w&&#65533;&#65533;/g&#65533;+&#65533;j&#65533;&#65533;S&#65533;pO&#65533;&#65533;r&#65533;&#65533;&#65533;6y/aS7&#65533;R&#65533;&#65533;&#65533;l8@#SQ5&#65533;.	&#65533;&#65533;&#65533;R$E&#65533;8&#65533;9M5S&#65533;&#65533;fR0aF&#65533;Z&#65533;R6&#65533;i1k&#65533;v3(&#65533;7&#65533;mD&#65533;1&#65533;J&#65533;%&#65533;&#65533;9&#65533;&#65533;&#65533;8&#65533;&#65533;&#65533;&#65533;4&#65533;&#65533;/&#65533;&#65533;>w1&#432;&#65533;0cs;s{&#65533;;N@/2&#452;R2&#65533;s/LA&#65533;&#65533;8E&#65533;&#65533;&#65533;s&#65533;SR&#65533;&#65533;3U4&#65533;4&#65533;S:&#65533;&#65533;b@&#65533;&#65533;&#65533;f^s?&#65533;&#65533;&#65533;3&#65533;@C&#65533;&#65533;T({&#65533;;m&#65533;&#65533;&#65533;&#65533;&#65533;&#65533;&#65533;hB&#65533;&#65533;&#65533;V,9&#65533;&#65533;$4Cn86TK&#65533;CY0?W@DG&#65533;D{&#65533;^&#65533;&#65533;$&#65533;6&#65533;&#65533;&#65533;h&#65533;<&#65533;&#65533;G&#65533;h Ms&#65533;&#65533;&#65533;=&#65533;&#65533;B&#65533;&#65533;=/x&#65533;Hp0Ys&#65533;hFIa&#65533;I&#65533;&#65533;I&#65533;&#65533;Ep&#65533;nF&#65533;J_
G&#65533;4K&#65533;tK)t92&#65533;&#65533;9TL&#65533;D	&#65533;L&#65533;&#65533;+a&#65533;Ms&#65533;;&#65533;4J{&#65533;&#65533;&#65533;t/&#65533;&#65533;&#65533;&#65533;1&#65533;O&#65533;&#65533;.&#65533;&#65533;&#65533;&#65533;&#65533;&#65533;F&#65533;t&#65533;&#65533;&#65533;&#65533;TQ+GQ&#65533;&#65533;0&#65533;&#65533;x&#65533;E&#65533;4/4N&#65533;gR&#755;N[&#65533;.OQO&#65533;TCa2n&#65533;&#65533; &#65533;2O&#65533;S}&#65533;P5U&#65533;&IpQ&#65533;&#65533;&#65533;&#65533;&#65533;Q&#65533;OA&#65533;VkPVk5&#65533;(&#65533;N&#65533;,FBup&#65533;L&#65533;3X&#65533;59G&#65533;&#65533;C&#65533;Xu&#65533;T&#65533;Y&#65533;u&#65533;&#65533;4Z&#65533;&#65533;Z&#65533;&#65533;Zm,V&#65533;'&#65533;U`&#719;Rs'&#65533;&#65533;#vJ75&#65533;~z&#65533;&#65533;>&#65533;VM	&#65533;&#65533;X&#65533;&#65533;GM&#65533;T&#65533;&#65533;^W&#65533;[&#65533;&#65533;,Jd&#65533;&#65533;Uv`&#65533;u/&#65533;[O6&#65533;&#1419;`&#65533;&#65533;`&#65533;&#65533;j&#65533;#&#65533;,;&#65533;&#65533;q}&Vn\b&#65533;V2c!V^W&#65533;Lu&#65533;l&#65533;t&#65533;&#65533;v&#65533;&#65533;td?&#65533;_&#65533;eoU[T&#65533;e&#65533;&#65533;[&#65533;&#65533;&#65533;u&#65533;B&#65533;&V&#65533;&#65533;a&#1109;O&#65533;&#65533;~&#65533;][&#65533;b95h&#65533;vh&#65533;&#65533;h&#65533;&#65533;&#65533;&#65533;6i&#65533;U&#65533;&#65533;i&#65533;V&#65533;&#65533;&#65533;Z&#65533;&#65533;Ia&#65533;j&#65533;&#65533;&#65533;es5fE&#65533;&#65533;=ov&#1654;OiB&#65533;c&#65533;&#65533;.&#65533;m&#65533;6M&#65533;Vn&#65533;n&#65533;&#65533;&#65533;oG &#65533;uo&#65533;`Yk[&#65533;&#238;&#65533;j&#65533;ipa&#65533;&#65533;kMFl&#65533;Vby&#65533;9&#65533;Om&#65533;6rMec)7&#65533;2&#65533;U&#65533;2W
&#65533;;&#65533;s?&#65533;i&#65533;u&#65533;W&#65533;t&#65533;uvugB.&#65533;rz&#65533;-qWv&#65533;&#65533;)U>&#65533;rsWr'&#65533;L3M&#65533;x&#65533;ws&#65533;x;WGQ&#65533;&#65533;&#472;&#65533;,&#65533;&#65533;y&#65533;w~&#65533;u&#65533;o	&#65533;&#65533;&#65533;qSl&#65533;&#65533;J0&#65533;;Hne&#65533;&#65533;v&#65533;5v&#375;&#65533;m&#65533;rf&#65533;V;&#65533;&#1474;&#1655;UC&#65533;_&#65533;0t&#65533;7Ovf&#65533;w&#65533;&#65533;WpK&#65533;zk&#65533;8&#65533;&#853;&#65533;F&#65533;&#65533;&#65533;8P(&#65533;&#65533;&#65533;&#65533;&#65533;&#65533; #&#65533;%&#65533;Y{})8;&#65533;&#65533;&#65533;8&#65533;&#65533;&#65533;&#65533;&#65533;sI&#65533;xA&#1475;&#65533;k1k%N&#65533;G&#65533;[&#65533;&#65533;z[&#65533;bQ&#65533;JUx&#65533;c&#65533;&#65533;{&#65533;&#65533;T&#65533;m&#65533;&#65533;&#65533;|y&#65533;|{&#65533;n&#65533;&#65533;&#65533;&#65533;&#1549;&#65533;X&#65533;&#65533;o&#2039;&#65533;&#65533;&#65533;sP&#65533;y&#65533;5&#65533;&#65533;&#65533;j&#65533;&#65533;z&#65533;w\&#65533;/&#65533;\m&#65533;{&#65533;&#65533;|i&#65533;`&#65533;q+&#65533;&#65533;&#65533;v&#65533;	xluW&#65533;&#65533;&#65533;C&#65533;&#65533;|&#65533;&#1415;&#1527;}&#65533;&#65533;n&#65533;x&#65533;&#65533;&#65533;s&#65533;d&#65533;&#65533;&#65533;&#65533;7&#65533;&#65533;x&#65533;&#65533;Xz&#65533;&#65533;&#65533;&#65533;&#65533;z&#65533;X&#65533;&#65533;&#65533;&#65533;&g&#65533;&#65533;vk&#65533;&#268;&#65533;&#65533;&#65533;&#65533;&#65533;&#65533;w&#65533;cr&#65533;&#65533;y8&#65533;&#65533;&#65533;?&#65533;&#65533;&#65533;&#65533;&#65533;xAyd9&#65533;&#65533;&#65533;&#65533;&#65533;&#65533;&#65533;&#65533;t&#65533;xN[&#65533;&#65533;KT&#65533;&#65533;F&#65533;
9&#65533;lBrY&#65533;w&#65533;&#65533;&#65533;&#65533;&#65533;&#396;&#65533;cqNxA&#65533;&#65533;9y&#65533;&#65533;&#1497;&#65107;&#65533;&#65533;&#65533;,&#65533;&#65533;&#65533;&#65533;&#65533;&#65533;4&#65533;&#65533;&#65533;&#65533;E&#65533;bq(mg9Ce&#65533;&#65533;p+&#65533;k7&#65533;&#1401;>&#65533;&#65533;0&#65533;&#65533;rGT&#65533;&#65533;Y&#65533;&#65533;&#65533;&#65533;&#65533;&#65533;d#&#1375;Gz&#65533;w&#65533;&#65533;&#65533;&#65533;	&#65533;KZ&#65533;&#65533;&#65533;&#65533;fFxw :&#65533;!&#65533;mw&#65533;:7&#65533;.z&#65533;&#65533;Y&#65533;&#65533;&#1609;&#65533;Q&#65533;:&#65533;&#65533;SyI&#65533;tMz&#65533;Y&#65533;&#65533;[:&#65533;&#519;&#65533;&#65533;&#65533;$w&#65533;H&#65533;&#65533;&#65533;L&#65533;&#65533;07&#65533;g&#65533;&#1510;o&#65533;&#65533;>&#65533;}&#65533;i&#65533;y&#65533;&#65533;}Z&#65533;7&#65533;&#65533;&#65533;:&#65533;&#1658;&#65533;&#65533;7&#65533;E&#65533;E&#65533;[V&#65533;U&#65533;%r&#745;WZ%&#65533;&#1727;&#65533;Z(&#65533;Z&#65533;e&#65533;B&#65533;&#65533;&#65533;&#65533;&#65533;&#65533;&#786;&#65533;&#65533;&#65533;&#65533;&#65533;&#65533;3&#1683;&#65533;&#65533;&#1202;&#65533;&#65533;&#65533;w&#65533;&#48782;;{&#65533;&#65533;&#65533;&#65533;&#65533;&#65533;&#65533;&#65533;&#65533;&#65533;*&#65533;&#65533;z&#65533;&#1808;&#65533;&#65533;XN&#65533;&#65533;&#65533;&#1687;{&#65533;q&#65533;&#65533;e&#65533;o&#65533;&#1271;&#65533;'&#65533;&#65533;3&#65533;&#65533;+&#1783;A&#65533;&#65533;&#65533;Y&#65533;=;~&#65533;8&#65533;&#65533;b&#65533;&#65533;&#65533;Q{I&#65533;&#65533;&#65533;|&#65533;1&#65533;}&#65533;&#65533;&#65533;&#65533;&#65533;&#65533;q&#1473;O&#65533;&#65533;-&#65533;c&#986;&#65533;{&#65533;&#1788;&#65533;&#1778;s&#65533;o&#22164;&#65533;;&#65533;&#65533;&#65533;:&#65533;K&#65533;&#65533;&#65533;&#1785;&#1877;I&#65533;&#65533;&#1781;a&#1706;&#65533;z&#65533;&#65533;i&#65533;&#212;&#65533;&#65533;x&#65533;&#65533;&#1142;&#65533;w&#65533;[&#65533;&#65533;&#65533;&#65533;&#65533;J&#65533;#&#65533;&#65533;&#65533;&#65533;H&#65533;&#65533;3&#65533;&#65533;w&#65533;&#65533;&#65533;&#65533;&#65533;C&#65533;&#65533;h{&#65533;&#65533;&#65533;&#65533;&#65533;&#65533;&#65533;&#65533;&#65533;&#65533;&#65533;q&#65533;:'X&#65533;&#65533;&#65533;&#65533;&#65533;&#65533;&#603;&#65533;7&#65533;s\&#65533;#\&#65533;&#65533;,1&#65533;&#65533;5<&#65533;o&#65533;&#203;|&#65533;O>Y&#65533;G&#65533;&#65533;9O&#65533;&#65533;&#65533;&#65533;W&#65533;&#65533;#y&#65533;A&#65533;&#65533;=&#65533;i&#65533;Z&#65533;&#65533;<&#65533;&#731;&#65533;w|&#65533;w<y&#65533;&#65533;1&#65533;&#504;&#65533;\&#65533;&#65533;{/&#1180;R&#65533;<%C<>U&#65533;R&#65533;&#65533;&#65533;0G&#65533;z&#65533;]&#65533;L&#65533;M1Y&#65533;&#65533;&#65533;&#65533;&#65533;&#65533;&#65533;&#65533;&#65533;&#65533;&#65533;&#65533;&#783;&#65533;&#65533;&#65533;&#65533;sN&#65533;&#65533;&#65533;&#65533;C&#65533;FK\&#65533;O&#65533;&#65533;E&#65533;&#65533;&#65533;&#65533;(<&#65533;&#65533;\&#65533;&#65533;&#65533;&#65533;;&#65533;{&#65533;&#65533;	&#65533;&#65533;&#65533;&#65533;_&#65533;&#65533;|&#65533;&#65533;tj&#65533;&#1853;!]&#65533;j&#65533;&#65533;&#2011;&#65533;	+/+&#65533;&#65533;$&#65533;vyy&#65533;
&#1297;U&#65533;E&#65533;&#65533;s&#65533;&#1271;&#65533;S]&#65533;+&#65533;&#65533;&#65533;}&#65533;a<E&#65533;yo&#65533;]&#65533;&#65533;&#65533;&#65533;&#65533;&#65533;&#65533;FI&#65533;&#65533;]&#1805;&#65533;&#1579;&#65533;&#65533;]n3&#65533;%&#65533;&#1661;&#1847;W=&#65533;=&#65533;k&#808;&#65533;jg&#1859;&#65533;]&#65533;&#65533;w&#65533;&#65533;{&#65533;&#65533;&#65533;&#65533;|&#65533;&#65533;}&#65533;&#1771;&#65533;&#65533;&#1373;&#65533;&#65533;"&#65533;&#65533;&#65533;{&#65533;&#129;;&#65533;&#65533;&#65533;&#65533;]&#65533;&#65533;SVe&#65533;8&#65533;=&#65533;%.&#65533;&#65533;p&#65533;	~&#1064;&#65533;{&#65533;qn&#65533;&#65533;T&#65533;&#1885;&#65533;&#65533;&#65533;:&#791;&#65533;&#65533;&#65533;]&#65533;&#65533;w>&#65533;&#65533;=L~&#65533;&#65533;&#65533;&#1839;"}ys&#65533;&#65533;&#65533;a&#65533;q&#65533;&#65533;&#65533;&#65533;]~gz&#65533;^Hg&#65533;/&#65533;&#65533;=&#30813;&#65533;y&#65533;&#65533;=&#65533;u&#65533;&#769;^,&#65533;/j}R&#65533;&#65533;&#65533;&#65533;=&#65533;;&#65533;7&#65533;&#989;&#65533;Of&#65533;&#65533;a&#65533;&#923;&#65533;&#65533;&#967;&#65533;y&#65533;q&#1595;&#65533;J&#48606;&#65533;1X&#65533;&#65533;&#65533;&#638;&#65533;&#65533;&#65533;{&#65533;&#65533;)&#65533;'&#65533;[&#65533;E>&#65533;&#65533;q&#65533;>&#65533;&#65533;&#65533;&#65533;&#65533;&#65533;&#65533;C_&#65533;&#65533;Y+uQQ&#65533;&#65533;&#1883;}&#65533;_&#65533;&#65533;&#65533;_&#65533;&#65533;&#65533;&#65533;]=&#65533;?&#65533;&#65533;&#65533;&#65533;&#1123;&#65533;&#65533;&#65533;[E&#65533;&#65533;&#65533;&#65533;[>&#65533;&#65533;&#65533;&#65533;_&#65533;2&#65533;v8&#65533;5W&#65533;&#65533;&#65533;&#65533;Y&#65533;&#65533;i&#65533;1u3&#65533;_A&#65533;g_=E&#65533;&#65533;q&#65533;&#65533;m&#65533;:z&#65533;&#65533;$&#65533;&#65533;&#65533;W^@&#65533;&#65533;&#65533;_&#65533;&#65533;U&#65533;&#65533;sx&#65533;&#65533;&#65533;?&#65533;&#65533;_&#65533;&#65533;&#65533;&#65533;&#65533;1k,&#65533;g&#65533;I:&#65533;s&#65533;&#65533;&#65533;&#65533;~&#65533;%S&#65533;&#65533;>&#1230;&#65533;&#65533;&#65533;&#65533;&#65533;&#65533;&#65533;_Z&#65533;&#65533;o&#1559;&#65533;?&#770;&#65533;&#65533;&#65533;&#65533;L&#65533;&#65533;'^&#65533;n&#65533;&#65533;&#65533;&#65533;&#65533;&#65533;&#65533;&#65533;?&#65533;_&#65533;&#1691;&#65533;&#65533;&#65533;>&#65533;&#65533;eI~<=<&#65533;&#65533;&#65533;&#65533;;&#65533;&#65533;&#65533;&#65533;&#65533;&#65533;&#65533;&#65533;@&#65533;)&#65533;&#65533;)&#65533;&#65533;@&#65533;&#65533;5*F&#65533;L&#65533;&#65533;U &#65533;&#65533;&#65533;&#65533;&#65533;&#65533;_&#65533;&#65533;&#65533;&#65533;&#65533;?&#65533;c_&#65533;&#65533;_o&#65533;*&#65533;&#65533;$&#65533;&#65533;&#65533;%3&#65533;&#65533;>/&#65533;[2&#65533;&#65533;&#65533;!&#65533;
&#65533;,&#65533;h&#65533;!(  #!) "!"##$*&('&(.&*0('))),+,2-15./8.280/301624:58>67@6:@87<89>:=C=@F>?H>BH@?D@@FBELFFPFHNFIQHGMHHNJMTLOXLPUNQYOT`RU]RV`TX]UYaW\hY\d[^i\`f]ak_cp`dmbfpeisflxhluinylq|mpvnt&#65533;pt~qv&#65533;rxty&#65533;v|&#65533;x|&#65533;y}&#65533;y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497;&#65533;&#65533;&#65533;&#65533;&#65533;&#65533;&#65533;&#563;&#65533;&#563;&#65533;&#245;&#65533;&#310;&#65533;&#886;&#65533;&#1143;&#65533;&#1015;&#65533;&#1976;&#65533;&#632;&#65533;&#1977;&#65533;&#441;&#65533;&#1146;&#65533;&#1082;&#65533;&#571;&#65533;&#12094;&#637;&#65533;&#1598;&#65533;&#1471;&#65533;&#1983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H&#65533;&#65533;&#65533;&#65533;*x&#65533;a&#197;p"J&#65533;8&#65533;D&#65533;/j&#65533;x&#65533;&#65533;&#463; C&#65533;&#65533;&#65533;&#65533;C7(&#65533;&#1139;&#65533;e&#727;.c&#148;9&#65533;&#65533;MB.&#65533;&#65533;iQ&&#923;1J&#65533;&#65533;&#1123;H&#65533;&#65533;Y&#692;&#65533;&#1182;{&#65533;t:&#65533;&#65533;&#1387;&#65533;b&#65533;&#65533;&#65533; &#1391;`&#202;&#65533;&#65533;&#65533;f&#65533;&#65533;RU&#65533;Z&#65533;&#65533;&#1015;p&#65533;&#65533;m&#65533;&#65533;']&#65533;R&#65533;&#65533;&#65533;7&#65533;&#1983;&#65533;nK&#65533;(&#65533;&#65533;C&#65533;&#1588;k&#65533;&#400;K&#65533;&#65533;&#65533;X&#265;AZLyd&#65533;&#65533;&#65533;C&#65533;{&#65533;t&#40678;S&#65533;&#65533;&#65533;&#65533;&#65533;C&#1516;&#65533;&#65533;f-&#65533;s&#65533;&#1784;s&#65533;|S&#65533;&#1517;&#65533;&#65533;&#65533;&#65533;&#65533;&#65533;&#65533;&#65533;&#65533;&#65533;&#65533;f&#65533;&#65533;&#65533;.l&#65533;&#65533;u&#65533;&#1395;k&#65533;&#65533;&#65533;&#65533;&#1582;&#65533;&#65533;&#65533;&#65533;;<&#65533;&#65533;&#65533;&#65533;OWO&#65533;&#65533;{&#65533;&#65533;U+&#65533;&#65533;&#65533;&#65533;&#65533;t&#65533;&#65533;&#65533;?&#65533;&#65533;&#65533;&#65533;( ~h }&#65533;&#357;B~u&#65533;&#65533;w	&#65533;&#65533;#Vh&#65533;i&#65533;&#65533;gl}A&#65533;&#65533;&K&#65533;&#65533;fbj$&#65533;&#65533;i+&#65533;f&#1984;K&#65533;'cf&#189;&#65533;Xq&#65533;&#1737;<^&#1507;&#65533;@&#65533;uP&#65533;&#65533;&#65533;v&#65533;u&&#65533;&#65533;G6&#65533;]&#65533;&#65533;Wb&#65533;&#65533;U!&#65533;N2&#65533;&#65533;&#65533;?&#65533;8&#65533;&#65533;&#65533;&#65533;&#65533;cY&#65533;&#65533;(&#65533;c&#65533;&#65533;e&#65533;&#65533;&#65533;&&#65533;&#65533;&#65533;&#65533;T&#65533;&#65533;i&#65533;m2&#65533;'w&#65533;&#534;ej;&#65533;)&#65533;&#65533;Zj(&#65533;&#65533;&#65533;&#65533;$&#65533;_&#65533;X&#483;&#65533;&#65533;)&#65533;&#65533;;R&#65533;#&#65533;&#65533;f&#65533;(P~&#65533;	&#27015;&#65533;&#65533;&#65533;f&#65533;M&#65533;:&#65533;&#65533;&#65533;&#65533;&#682;&#65533;&#65533;F&#65533;&#65533;f&#65533;&#65533;&#65533;j&#65533;&#65533;&#65533;:Ij&#65533;4:H&#65533;&#65533;&#65533;&#65533;&#65533;#&#65533;&#65533;i}&#65533;&#65533;&#65533;y&#65533; &#65533;&#1070;&#65533;jw&#65533;v&#65533;&#65533;&#65533;f&#65533;&#65533;&#65533;&#65533;v&#731;&#65533;&#65533;+."G&#65533;&#65533;&#65533;&#65533;&#65533;j&#65533;&#65533;&#65533;I&#65533;(&#65533;&#1090;+o&#65533;&#65533;&#65533;&#65533;&#65533;&#346;&#65533;&#65533;&#65533;&#65533;&#65533;&#65533;&#65533;,&#126713;un&#65533;G&#65533;&#65533;&#147;&#65533;&#65533;&#65533;#&#65533;Y&#65533;&#1713;&#65533;!l1\_&#65533;q&#65533;&#65533;v&#65533;&#65533;\6&#65533;&#65533;&#65533;'<p&#65533;(&#65533;&#65533;&#65533;(y]_*W&#65533;&#65533;4&#65533;&#65533;-,+&#65533;&#65533;&#65533;&#65533;q&#65533;@/&#65533;\&#65533;&#65533;~&#65533;&#65533;&#65533;>&#65533;W&#65533;&#65533;K+&#65533;&#65533;&#65533;P&#65533;&#65533;0&#65533;z&#65533;d&#65533;&#65533;&#1708;5&#65533;8C&#65533;&#65533;&#65533;]&#65533;&#65533;I&#65533;&#65533;sv+'5#&#65533;]o&#65533;&#65533;2Z6&#65533;&#42941;&#65533;&#65533;x&#65533;&#65533;&#65533;&#65533;&#65533;&#65533;&#65533;&#65533;v&#65533;r&#65533;}&#65533;&#65533;&#65533;&#65533;~G&#65533;&#65533;&#65533;|&#65533;7&#65533;&#65533;f3xuiC*&#65533;r{&#65533;&#65533;&#1820;&#65533;<&#65533;&#65533;K&#65533;-&#65533;&#35123;<&#65533;&#65533;[&#65533;&#65533;5&#65533;.9&#65533;V<v&#65533;&#65533;&#65533;&#65533;y&#65533;k&#65533;&#65533;&#65533;&#65533;vn&#65533;&#65533;|&#1757;&#65533;&#65533;&#65533;&#65533;&#65533;&#65533;x&#65533;&#65533;&#646;&#65533;.&#65533;&#65533;S&#65533;g&#65533;&#65533;'	&#65533;&#65533;&#65533;g_w&#65533;&#65533;&#2012;{&#65533;&#65533;b&#65533;&#1566;?&#65533;&#65533;&#65533;&#65533;&#65533;:&#65533;&#65533;&#65533;&#65533;~&#65533;~<&#1264;gmj&#65533;&#65533;&#65533;&#65533;0Oj&#65533;&#65533;&#65533;
&#65533;&#65533;&#65533;G@&#65533;&#65533;&#65533;&#65533;&#65533;&#65533;&#65533;W&#65533;&#65533;9&#65533;y&#65533;[&#65533;&#65533;$?&#65533;rr]&#65533;&#65533;&#65533;A&#65533;&#65533;^&#65533;s&#65533;&#65533;&#65533;=&#65533;Y&#65533;(dif&#65533;&#65533;]&#133;&#65533;;\&#65533;D-&#63856;&#65533;&#65533;!7D&#65533;&#65533;LLY'&#65533;&#65533;&#65533;&#65533;&#65533;mGvA&#65533;&#65533;pu&#65533;O&#65533;P&#65533;b-1C&#65533;&#65533;&#65533;&#65533;&#737;&#65533;%B&#65533;&#65533;ND&#65533;&#65533;A^!&#65533;\&#65533;#&#65533;&#65533;B&#65533;&#65533;+bq&#65533;*&#65533;&#65533;&#65533;2&#65533;&#65533;:&#65533;&#65533;x<`&#65533;	MP&#65533;x&#65533;
#&#65533;&#65533;&#65533;&#1102;b&#65533;b&#65533;&#65533;@b&#65533;0&#65533;4T#&#65533;&#65533;&#65533;J&#65533;P&#65533;&#65533;P7Y&#65533;>z&#65533;&#65533;cW&#65533;GP*&#65533;;,&#65533;W&#65533;&#661;&#65533;&#1042;i+&#65533;"&#65533;&#65533;&#65533;M{&#65533;&#65533;&#65533;&#65533;&#65533;&#65533;HZ&#65533;&#65533;&#65533;&#65533;&#65533;#OJ&#65533;3N&#65533;&#65533;L&#65533;&&#65533;&#65533;&#65533;f*&#65533;&#65533;}$$%&#65533;&#65533;V&#65533;Pk&#65533;\&#65533;&#65533;h&#65533;b:&#65533;TW&#65533;<&#65533;6^ror&#65533;4&#65533;4&#65533;i&#65533;vF&#846;&#65533;&#65533;&#65533;N&#65533;iLz&#65533;&#65533;&#65533;&#807;=&#65533;	&#65533;&#65533;T&#65533;&#1239;&#65533;T&#65533;&#65533;&Mv&#65533;!&#65533;&#65533;&#65533;&#65533;NLB&#65533;&#65533;\&#65533;:&#65533;U&#65533;[&#65533;&#65533;|ld&#65533;A&#65533;&#65533;Qe&#65533;m&#65533; eH&#65533;(G&#65533;&#11488;&#65533;&#65533;J&#65533;&#65533;&#65533;dnT&#65533;&#65533;&#65533;!JP&#65533;&#65533;&#1310;&#65533;&#65533;&#65533;&#65533;*j2&#65533;&#65533;*i&#65533;&#65533;&#65533;&#65533;&#65533;&#65533;G&#65533;r&#65533;#&#65533;&#65533;0&#65533;&#65533;T&#65533;s&#65533;BejC&#65533;)&#65533;QN&#65533;&#65533;*}&#65533;Vo&#65533;&#1283;&&#65533;&#65533;&#65533;&#65533;&#65533;bD]n3&#65533;&#65533;jWq&#65533;&#65533;e&&#1385;&#65533;|&#65533;='&#65533;&#790;&#65533;&#65533;XE&#65533;I&#65533;&#65533;&#1140;J&#65533;&#65533;Z&#65533;&#65533;T&#1402;&#1416;*&#64233;&#65533;)&#65533;&#65533;&#1168;U\m&#65533;S$lQE&#65533;&#65533;&#65533;&#693;&#65533;&#65533;&#65533;g\+&#65533;&#466;&#65533;&#65533;|&#65533;,e&#65533;&#65533;Vo&#65533;&#65533;&#65533;&#65533;ZMX&#65533;&#65533;&#65533;C]^#&#65533;ZE&#65533;&#65533;&#65533;&#65533;	dw;&#65533;&#65533;&#182;&#65533;&#65533;i1o!&#65533;&#65533;b6&#65533;&#517;&#65533;R&#65533;\&#65533;f&#65533;M&#65533;]&#65533;&#65533;R&#65533;&&#1515;&#65533;$&#65533;&#65533;>&#65533;f:Qmy&#65533;&#65533;&#65533;&#65533;v&#65533;&#65533;M&#65533;e&#65533;[&#1831;~&#65533;&#65533;&#65533;hf|&#65533;&#65533;Z&#65533;r&#1470;&#140;.~&#65533;&#65533;_&#65533;N&#65533;&#65533;&#65533;/l&#65533;*&#1732;&#65533;&#65533;yp&#65533;&\A[&#65533;B'&#65533;0&#65533;y&#65533;&#65533;_~&#65533;w&#65533;&#65533;m&#65533;g&#65533;&#65533;a~"&#1273;&#65533;u*s+Lb&#65533;n8&#65533;4&#65533;y&#65533;&#65533;&#65533;u&#65533;&#65533;&#65533;&#65533;&D&#65533;

&#65533;&#65533;&#65533;&#65533;&#65533;1b&#65533;Y&#1980;&#65533;S&#65533;%v&#65533;&#65533;&#65533;L
&#65533;&#65533;&#65533;&#65533;&#65533;r&#65533;&#65533;&#65533;&#65533;;&#65533;K&#60367;U&#65533;&#65533;	SY&#65533;&#65533;T&#65533;f&#65533;&#65533;&#65533;&#65533;8&#65533;v& 1&#65533;&#65533;x&#65533;V&#65533;&#65533;|?&#65533;&#65533;6&#65533;&#65533;&#65533;&#65533;p&#65533;2&#65533;&#65533;&#65533;&#65533;"&#65533;&#65533;&#65533;.&#65533;&#65533;&#65533;&#65533;>&#65533;&#65533;&#65533;&#65533;L%&	|e&#65533;&#65533;6&#65533;Y&#65533;3&#65533;&#65533;&#988;^&#65533;v&#65533;(&#65533;&#65533;&#65533;&#65533;!<&#65533;t&#65533;&#65533;&#65533;&#65533;N&#65533;&#65533;&#928;&#65533;&#65533;&#65533;C&#65533;aX&#65533;&#65533;&#65533;&#65533;q&#65533;&#65533;&#65533;&#65533;&#65533;".&#65533;7g-&#1085;&#65533;&#65533;&#1030;&#65533;&#65533;	MYU&#65533;&#65533;&#1092;-t2&#65533;9&#872;~s&#65533;I&#65533;&#65533;=&#1753;&#65533;,<5f_&#65533;j[;&#65533;&#1190;&#65533;&#65533;y&#65533;h]&#65533;9&#65533;&#65533;v&#65533;y&#65533;G&#65533;"-yp&#65533; f|&#65533;&#65533;{&#377;&#65533;&#65533;&#65533;af&#65533;&#65533;&#65533;{&#65533;7&#65533;&#65533;}&#65533;~&#65533;&#65533;&#65533;~&#65533;&#65533;C&#65533;&#65533;K&#65533;&#65533;&#65533;&#65533;f%&#65533;&#65533;XZ&#65533;k&#65533;&#65533;&#1463;&#65533;&#65533;}&#65533;f&#65533;Z&#65533;&#1016;&#65533;7&#65533;q&#65533;{&#65533;_+^&#65533;&#65533;N&#65533;;&#65533;&#65533;&#65533;v&#65533;-&#65533;&#65533;&#65533;C&#65533;&#65533;&#65533;&#65533;&#65533;&#65533;Mq&#65533;?,&#65533;&#65533;x&#65533;&#65533;m\k&#65533;&#65533;M&#65533;y&#467;&#65533;&#65533;&#65533;&#65533;&#65533;v&#65533;&#65533;r\f&#65533;;&#65533;&#65533;a&#65533;X&#65533;]&#65533;D&#65533;|&#1314;&#65533;&#65533;&#799;&#65533;o&#65533;_]&#65533;_&#65533;17mi&#65533;}&#65533;&#65533;&#1127;&#65533;BxW&#65533;&#65533;&#65533;&#65533;&#65533;(N&#65533;&#65533;s76&#65533;&#65533;&#65533;&#65533;]>&#65533;[&#65533;[&#65533;z&#65533;&#65533;&#65533;&#65533;h{&#65533;&#65533;5G<&#65533;?t&#65533;&#65533;z&#65533;&#65533;v&#65533;&#65533;/Lx&#65533;&#65533;&#65533;&#65533;%?&#65533;&&#65533;&#65533;&#65533;&#65533;a&#65533;&#65533;`&#65533;&#65533;]&#65533;&#65533;W&#65533;.&#65533;W&#65533;&#65533;C&#65533;&#1311;&#65533;>&#65533;&#65533;s&#65533;]/&#65533;&#65533;&#254;&#65533;{>/J&#65533;&#65533;c&#65533;&#65533;&#65533;+&#1988;&#65533;'&#65533;	&#65533;&#65533;&#65533;&#65533;O>)PozC&#65533;o&#65533;M&#65533;&#65533;o&#65533;&#65533;e2&#65533;&#65533;&#65533;O=&#65533;mv&#65533;J&#65533;&#65533;&#65533;E&#65533;+&#65533;~&#65533;&#65533;&#1218;&#65533;&#65533;@E&#65533;Nu&#65533;+&#65533;N~hGP&#65533;&#65533;&#65533;&#65533;&#65533;y&#65533;&#2015;}&#65533;&#1535;&#65533;P&#1271;g&#65533;4&#65533;&#65533;&#65533;uy&#65533;#~&#65533;g~&#65533;G!m&#65533;~}Y&#65533;&#65533;&#65533;l&#65533;7L&#65533;g&#65533;&#1537;H}&#65533;&#65533;7v&#65533;F&
&#65533;&#65533;&#65533;&#65533;&vU&#65533;{&#65533;~&#65533;wi&#65533;[m |'&#65533;g&#65533;[U&#65533;&#65533;&#65533;>W&#65533;&#65533;&#1511;lDX&#65533;&#65533;&#451;&(&#65533;&#65533;&#65533;LJ&#65533;&#65533;Nx&#65533;&#65533;&#65533;}g&#65533;m(D9&#65533;&#65533;n&#65533;i&#65533;&#65533;y'&#65533;&#65533;w|=(&#65533;d8&#65533;&#65533;&#65533;c&#1540;i&#65533;&#65533;xl&#65533;&#65533;O&#65533;o&#65533;&#65533;wO&#65533;f@^F6&#65533;y&#65533;wm&#65533;y8&#65533;fxVT4xex&#65533;&#65533;H&#65533;g&#65533;&#65533;h&#65533;&#65533;&#65533;&#65533;&#65533;I%&#65533;&#65533;$(&#65533;&#65533;&#65533;&#65533;x{&#65533;&#65533;&#65533;x&#65533;zG&#65533;c&#65533;A&#65533;&#65533;&#65533;&#65533;^y&#65533;w&#65533;&#65533;P&#65533;h&#65533;&#65533;&#1546;&#65533;&#65533;&#65533;&#65533;&#65533;8&#65533;h8s&#65533;&#65533;&#65533;HW&#65533;&#65533;&#65533;&#65533;&#65533;&#65533;m_t&#65533;&#65533;{<&#65533;
&#65533;P&#65533;H+&#65533;p&#65533;&#65533;ih&#324;&#65533;`g&#65533;8&#65533;&#65533;X&#65533;&#65533;x&#65533;&#1560;&#65533;f&#65533;&#65533;&#65533;&#1549;&#1544;&#65533;8&#65533;&#65533;X&#65533;&#65533;&#65533;d&#65533;&#65533;&#65533;Fv&#65533;&#1080;&#65533;&#65533;j&#65533;H\)&#65533;&#65533;&#65533;&#65533;.XE[&#65533;	&#65533;t&&#65533;&#1551;l&#266;&#65533;&#65533;&#65533;&#65533;|1&#65533;y&#65533;&#4609;&#65533;u&#65533;m&#65533;	&#65533;&#65533;&#65533;xzk&#65533;Hz&#65533;_&#65533;xp
&#65533;M&#65533;D^{Zj&#65533;&#65533;&#1036;&#65533;&#65533;y&#65533;(Y
&#65533;&#65533;&#65533;&#65533;gE&#65533;&#65533;&#65533;&#65533;&#65533;X&#65533;4&#65533;u&#1143;&#65533;5&#65533;&#65533;&#65533;F&#65533;d1_&#65533;(dV&#65533;:&#65533;&#65533;F&#65533;&#65533;2o(&#65533;C&#65533;&#65533;83&#65533;&#65533;,&#65533;&#65533;&#65533; &#65533;Q&#65533;
&#65533;&#65533;~Py&#65533;-&#65533;&#65533;=&#65533;2&#65533;&#65533;&#65533;G&#65533;n&#65533;`&#1621;F&#65533;&#1576;Y&#65533;`h&#65533;+&#65533;&#65533;&#65533;&#65533;RA&#65533;;&#65533;&#65533;&#65533;&#65533;	X&#65533;&#65533;SY&#65533;|i&#65533;z&#65533;&#65533;R&#65533;d&#65533;&#65533;&#65533;9&#65533;&#65533;I&#65533;&#63954;giO&#65533;&#65533;;4&#65533;n&#961;h&#65533;w A&#65533;uY&#65533;&#65533;&#65533;&#65533;_&#65533;&#65533;&#65533;&#65533;&#65533;Iy&#1976;&#65533;&#65533;&#65533;&#65533;&#65533;&#65533;&#65533;Y&#65533;&#65533;&#65533;&#65533;&#65533;&#38566;&#65533;(&#65533;M&#65533;&#342;e2&#65533;&#65533;&#65533;&#1627;&#65533;&#65533;&#65533;&#65533;&#65533;&#65533;9&#65533;&#65533;if0A`&#65533;&#65533;&#65533;F&#65533;I&#65533;&#65533;&#602;}	&#65533;&#65533;&#65533;&#65533;&#65533;&#65533;&#65533;&#65533;&#65533;9&#65533;&#65533;y&#65533;?IO&#65533;&#65533;&#65533;&#65533;&#65533;&#65533;9&#65533;j&#65533;&#65533;y&#65533;&#65533;q&#65533;&#65533;`&#65533;bjPU&#65533;&#65533;&#65533;d&#65533;I&#65533;{&#65533;&#65533;&#65533;y&#65533;&#65533;&#1631;&#65533;&#65533;&#65533;&#65533;&#65533;&#65533;&#65533;&#65533;&#65533;&#65533;&#65533;&#65533;&#65533;&#65533;&#65533;&#65533;&#65533;iX&#65533;2)aq&#65533;p&#65533;z&#30302;&#65533;&#65533;&#65533;y&#65533;&#65533;&#34393;&#65533;	bp&#65533;&#65533;wk&#65533;&#65533;&#65533;Q&#65533;X&#65533;+&#65533;&#65533;.
&#65533;(&#65533;&#65533;
&#65533;1:&#65533;6&#1692;&#65533;'&#65533;&#2008;&#65533;*&#611;&#65533;&#65533;2&#65533;f&#65533;l&#65533;&#65533;j&#65533;&#65533;&#65533;&#65533;&#65533;L&#65533;&#65533;&#676; &#65533;_&#65533;&#65533;g&#65533;'&#65533;>*wZJ&#65533;\&#65533;&#65533;/j
&#65533;)~&#65533;&#65533;&#65533;d:&#65533;Y&#65533;?&#65533;&#65533;7&#65533;&#65533;k&#1702;b&#65533;&#65533;&#1692;&#65533;&#65533;&#65533;&#65533;H&#65533;&#65533;x&#1700;z
&#65533;e&#1063;&#65533;&#65533;&#65533;I&#65533;:&#65533;R:&#65533;&#65533;&#65533;;&#65533;m5&#678;&#65533;&#65533;&#65533;&#65533;&#65533;&#680;&#65533;&#65533;&#65533;&#65533;&#65533;,Z&#65533;9&#65533;&#65533;&#65533;&#65533;+y&#65533;0&#39335;y&#65533;&#65533;
&#65533;&#65533;8&#65533;&#65533;P&#65533;i&#65533;{&#65533;&#65533;&#65533;&#65533;&#65533;R&#43457;J&#65533;&#65533;z&#65533;]P&#65533;&#65533;&#65533;&#65533;&#65533;&#65533;)&#65533;&#65533;:&#65533;&#65533;J&#65533;&#65533;&#65533;&#65533;&#65533;*&#65533;_z
&#65533;&#65533;&#65533;&#65533;&#65533;&#682;&#65533;&#65533;&#65533;&#65533;<J&#65533;&#65533;&#65533;&#65533;&#65533;&#65533;&#65533;i&#65533;&#65533;Y&#65533;y&#65533;&#65533;&#65533;&#65533;!
&#65533;&#65533;&#65533;&#65533;&#65533;*&#65533;&#65533;z&#65533;&#65533;&#65533;&#65533;^&#65533;&#65533;&#250;&#65533;&#65533;&#686;&#65533;&#65533;&#65533;&#65533;j&#65533;&#65533;&#65533;&#65533;Z&#65533;Sy&#65533;&#458;&#65533;&#65533;&#65533;&#65533;
&#65533;**&#65533;&#65533;&#553;&#65533;:&#65533;.1$wz&#65533;&#65533;&#1633;N&#1709;&#65533;&#65533;&#65533;Z&#65533;&#65533;&#65533;[&#65533;S&#1694;&#29358;&#38566;&#61087;b&#1713;&#65533;
&#65533;"&#65533;&#65533;&#65533;Z&#65533;&#65533;*&#65533;&#65533;e&#65533;*&#1775;,K&#65533;\&#1640;&#65533;x&#65533;&#65533;Q&#65533;
w&#65533;
&#65533;
&#65533;&#65533;&#65533;K&#1712;&#65533;:&#65533;&#65533;~j&#65533;D[&#65533;ap&#65533;G&#65533;&#65533;&#65533;&#1650;&#65533;&#65533;Z&#65533;P{w&#65533;&#65533;X!&#65533;&#65533;V&#65533;&#65533;X&#65533;Y&#65533;&#65533;&#65533;J&#65533;&#65533;&#684;	&#65533;&#65533;I5&#65533;7&#65533;&#65533;&#1709;&#65533;&#65533;F&#65533;&#65533;pk&#65533;b&#1780;9&#65533;&#65533;&#693;U&#65533;&#65533;z&#65533;&#65533;|+&#65533;}&#65533;&#65533;9&#692;r&#65533;d/	&#65533;
J&#65533;&#65533;!&#65533;&#65533;P&#694;&#65533;&#65533;+&#65533;&#65533;&#65533;&#65533;&#65533;&#65533;&#65533;{&#65533;&#65533;&#65533;&#65533;&#65533;&#65533;&#65533;&#1785;&#65533;k&#65533;&#65533;&#65533;&#65533;%&#65533;W&#65533;{&#65533;}&#65533;
'&#65533;&#65533;i&#65533;&#65533;&#65533;&#65533;&#65533;&#65533;&#1066;&#65533;&#65533;T&#65533;&#65533;&#65533;&#65533;&#65533;&#65533;{&#65533;&#65533;h&#749;&#65533;[&#65533;&#155;&#65533;&#65533;[&#65533;s&#65533;&#65533;&#65533;+&#65533;[+&#65533;&#65533;&#65533;&#65533;w&#48933;&#65533;&#65533;+&#65533;X&#65533;c&#65533;[&#65533;&#65533;K&#65533;&#65533;&#762;)&#65533;&#65533;[&#65533;w&#65533;&#65533;&#65533;/	&#65533;YJ&#65533;[&#65533;w&#673;&#65533;&#65533;&#65533;&#44799;&#65533;&#65533;&#65533;*&#65533;
;&#65533;&#65533;[&#65533;&#65533;k&#65533;&#65533;&#65533;&#65533;&#65533;&#65533;&#65533;&#65533;;&#65533;[&#65533;&#65533;&#65533;&#65533;&#65533;&#65533; &#65533;<&#65533;&#65533;&#65533;&#65533;&#65533;
&#65533;&#65533;Y&#65533;V&#65533;&#65533;&#2027;&#65533;&#65533;Y&#65533;1&#65533;&#65533;[&#65533;&#65533;i&#65533;&#65533;&#1767;&#65533;&#65533;&#65533;&#65533;{&#65533;$\&#136;&#65533;
&#65533;&#65533;&#65533;&#65533;&#65533;&#65533;&#65533;%&#760;&#65533;,l&#65533;4\&#65533;5\&#65533;
&#65533;&#65533;:&#65533;&#65533;&#65533;&#44694;Z&#65533;&#65533;&#65533;&#65533;e:&#65533;&#65533;&#65533;&#65533;3&#65533;0&#65533;&#65533;|&#65533;!&#65533;&#65533;&#65533;+&#65533;D&#1758;&<&#65533;TL&#65533;&#65533;[&#65533;]&#65533;+L&#65533;3,&#65533;&#65533;&#65533;&#65533;6&#65533;&#65533;a|&#65533;d\&#65533;&#65533;x&#65533;h&#65533;&#65533;j&#65533;&#65533;l&#65533;&#65533;;&#65533;&#65533;0&#65533;
&#65533;&#693;O+&#65533;,
&#65533;4j&#65533;:f&#29412;i&#65533;&#65533;C&#65533;&#65533;P<&#65533;Ul&#65533;X|&#520;&#65533;&#518;&#65533;&#65533;&#65533;&#65533;k&#65533;]&#65533;&#65533;c&#65533;n<&#596;\&#598;|&#595;f&#65533;,&#65533;&#65533;&#606;&#65533;&#411;*G&#65533;&#65533;xW&#673;v&#65533;wf&#65533;,&#65533;&#65533;&#65533;&#306;
&#65533;&#65533;&#44547;\&#564;&#65533;&#566;L&#65533;Z&#65533;&#570;&#65533;&#65533;o&#65533;&#766;&#65533;&#65533;&#65533;&#65533;&#603;&#65533;&#65533;&#65533;\&#65533;h&#65533;&#65533;r&#65533;&#65533;b&#65533;&#65533;&#65533;;&#65533;&#65533;\&#65533;&#65533;I&#65533;+!&#65533;~&#65533;&#691;&#65533;&#65533;L&#65533;W|&#65533;&#65533;&#65533;&#65533;&#65533;&#887;&#65533;&#65533;]&#65533;!&#65533;l&#65533;&#65533;|&#65533;&#65533;&#65533;&#65533;l&#65533;&#65533;&#65533;&#65533;&#65533;|&#65533;&#65533;&#1853;,L&#65533;&#65533;&#65533;&#65533;I&#65533;&#65533;{:&#65533;&#1564;&#65533;&#65533;l&#65533;&#65533;,&#342;&#65533;=&#65533;Y&#65533;&#65533;&#65533;&#802;[&#65533;&#65533;&#65533;&#65533;&#65533;y&#65533;&#65533;&#65533;=&#65533;&#65533;&#65533;&#65533;&#65533;&#65533;&#65533;&#65533;&#65533;Zy&#65533;&#65533;&#65533;B&#895;&#65533;&#65533;&#65533;9&#65533;C&#1767;&#65533;\&#65533;&#65533;&#65533;,m&#741;&#65533;&#65533;&#65533;|&#65533;
=&#65533;&#65533;&#65533;&#65533;]&#65533;7&#65533;&#65533;:&#65533;&#65533;&#65533;<A&#65533;8&#470;,&#65533;A-&#1005;P&#65533;&#65533;&#65533;tt&#65533;&#65533;,&#65533;#M&#65533;&#65533;&#65533;*M&#65533;-=&#1353;&#65533;&#65533;l&#65533;X=&#65533;8&#65533;[h&#65533;&#65533;&#65533;&#65533;&&#65533;d]&#65533;<&#65533;p&#1315;&#65533;&#65533;&#65533;&#1235;,&#65533;m&#65533;&#65533;&#65533;h&#65533;f&#65533;&#65533;Nm&#65533;&#65533;&#65533;&#65533;&#65533;K&#65533;z]&#65533;Y&#65533;&#65533;YM&#65533;&#65533;,&#65533;^=&#1540;]&#1542;}&#1544;]&#65533;&#65533;t&#204;&#65533;&#586;&#65533;r&#65533;m&#1427;]&#1616;m&#1623;u&#65533;&#65533;&#1613;]R&#65533;=ac&#65533;&#65533;&#65533;l&#65533;pM&#65533;&#65533;&#65533;&#65533;&#65533;&#65533;&#65533;u&#65533;&#1285;&#65533;R&#65533;&#65533;M&#65533;{]&#65533;|&#65533;&#1525;
&#1545;&#65533;&#920;&#65533;&#1790;&#65533;&#65533;&#65533;&#1825;&#65533;&#65533;-&#65533;&#65533;m&#1812;}&#1820;&#65533;&#65533;]&#65533;K&#927;-&#1618;}&#65533;&#65533;&#65533;&#65533;&#65533;&#65533;&#65533;&#65533;}L&#1518;&#65533;&#1668;&#65533;<&#65533;&#65533;&#65533;l&#65533;&#65533;&#65533;&#65533;}&#65533;\&#65533;&#65533;}&#65533;&#1403;&#65533;&#65533;&#65533;&#65533;&#65533;&#65533;&#65533;&#65533;&#1632;=&#65533;&#65533;}&#65533;&#65533;&#65533;&#65533;&#65533;&#65533;&#65533;&#65533;&#1427;=&#65533;&#65533;m&#1615;&#65533;&#65533;&#65533;&#1884;&#65533;&#65533;&#65533;&#65533;&#65533;%&#65533;&#65533;&#65533;=&#65533;&#65533;L&#65533;&#65533;l&#65533;&#65533;&#65533;&#65533;&#65533;&#65533;m&#65533;&#65533;&#65533;&#65533;&#65533;]&#1877;&#65533;&#65533;&#65533;&#65533;&#65533;&#65533;&#65533;&#65533;&#65533;&#65533;&#1615;&#65533;&#65533;-&#65533;~&#65533;&#65533;E&#65533;T&#65533;#s&#65533;&#65533;^&#65533;&#65533;\&#65533;xm&#65533;&#65533;&#1177;&#65533;&#65533;]&#65533;&#65533;X&#65533;B.&#65533;:&#65533;E&#65533;F&#65533;&#65533;~=&#65533;&#65533;&#65533;;&#65533;&#65533;&#65533;m&#65533;&#65533;&#65533;&#65533;&#65533; .&#65533;&#65533;&#65533;X&#65533;#&#65533;Y&#829;&#65533;&#214;l&#65533;&#548;&#65533;D&#65533;&#1706;&#65533;&#65533;&#65533;&#65533;&#65533;&#65533;&#65533;&#65533;&#65533;&#65533;U&#65533;G&#65533;&#65533;t^&#65533;Jn&#65533;x&#65533;&#65533;H&#65533;&#65533;u&#65533;[&#65533;&#65533;T&#65533;&#65533;V&#65533;&#65533;&#65533;&#65533;&#65533;&#65533;&#65533;"&#65533;^&#65533;,&#65533;&#65533;&#65533;&#65533;&#65533;&#65533;n}&#65533;&#65533;W&#65533;f&#65533;&#1356;&#13854;&#65533;9.&#65533;n&#65533;&#65533;&#65533;&#65533;&#1952;~&#65533;y.&#65533;N&#65533;&#65533;&#65533;M>&#65533;&#65533;&#1792;&#65533;r&#65533;&#65533;&#65533;&#1798;>&#1988;&#65533;&#65533;an&#65533;&#65533;&#65533;&#65533;&#65533;&#65533;N&#65533;?1&#65533;&#265;&#65533;&#158;&#27437;&#65533;5&#1947;^&#65533;&#65533;&#65533;>&#65533;sn&#65533;z&#65533;;&#65533;m&#65533;_}&#1634;&#65533;&#65533;T&#65533;&#65533;n&#65533;~&#65533;$&#65533;&#2028;&#65533;&#65533;&#65533;&#65533;&#1827;&#65533;p&#65533;&#1149;&#65533;&#511;&#65533;&#65533;&#65533;N&#65533;&#65533;&#65533;&#65533;N&#1373;&#65533;&#65533;@>&#65533;<&#65533;&#65533;&#1086;&#65533;&#65533;&#65533;w&#65533;&#65533;Q&#65533;&#65533;&#65533;&#602;&#65533;&#65533;&#65533;&#65533;&#65533;&#65533;&#65533;&#65533;*>&#65533;?&#65533;[&#65533;&#65533;&#65533;*&#65533;&#65533;&#65533;	0~&#988;!&#65533;&#65533;.&#65533;c&#65533;&#65533;&#65533;*&#65533;&#65533;&#65533;&#40205;&#65533;p&#65533;&#65533;&#65533;&#65533;&#65533;&#65533;&#65533;&#65533;&#65533;.&#65533;&#65533;F&#65533;&#65533;&#65533;M&#65533;&#65533;~&#65533;%&#65533;&#65533;&#65533;&#65533;&#65533;X&#65533;
&#65533;.&#682;&#65533;&#65533;&#65533;&#65533;/&#65533;&#65533;&#65533;&#65533;&#652;K&#65533;j~&#65533;!/&#65533;N&#65533;>&#65533;-&#65533;&#65533;0O&#65533;&#1118;&#65533;^&#65533;&#65533;&#65533;&#65533;2O&#65533;_&#65533;X&#65533;&#65533;&#65533;&#65533;&#65533;&#65533;l&#65533;&#65533;e&#65533;C&#65533;&#65533;E&#65533;"3&#65533;&#65533;&#65533;&#65533;&#65533;&#65533;&#65533;]&#65533;y&#65533;&#65533;V&#65533;&#65533;y&#65533;&#65533;x&#65533;&#65533;]&#65533;&#65533;&#65533;&#65533;&#65533;&#65533;m&#65533;&#65533;.&#65533;/&#1408;&#65533;&#65533;&#65533;&#65533;k&#65533;&#65533;F&#65533;&#65533;&#65533;&#65533;&#65533;q/&#65533;&#65533;.&#65533;z&#65533;&#65533;|&#65533;&#65533;&#65533;&#65533;&#65533;}/&#65533;&#65533;&#65533;?&#65533;&#65533;5&#65533;p&#65533;&#65533;&#1435;,&#65533;&#65533;&#65533;&#65533;}&#65533;&#65533;)&#65533;&#65533;&#65533;&#10609;&#65533;HO&#65533;&#382;&#65533;)m&#65533;&#65533;&#65533;U&#65533;&#65533;&#65533;o&#65533;&#65533;&#65533;&#65533;&#65533;&#65533;&#65533;O&#65533;&#65533;&#1458;/&#65533;&#65533;&#65533;&#65533;&#65533;&#65533;&#65533;&#65533;,~T&#65533;?&#65533;&#65533;&#341;&#65533;&#65533;&#65533;J&#65533;&#65533;&#65533;&#65533;l&#65533;=>&#65533;&#65533;&#65533;&#65533;X&#65533;&#65533;&#65533;&#65533;/&#65533;&#65533;&#65533;/&#65533;&#65533;O&#65533;&#65533;&#65533;&#65533;&#65533;&#65533;&#65533;&#65533;&#65533;M&#65533;&#65533;}&#65533;&#65533;o&#65533;&#65533;/&#65533;j&#65533;V	H&#65533;AT	E="&#65533;&#65533;&#65533;&#65533;k$NTS&#65533;E&#65533;&#65533;l&#65533;h&#65533;&#65533;&#463; E&#65533;,#&#65533;&#65533;I&#65533;)&#65533;&#65533;a&#65533;&#65533;e&#65533;1e&#444;5&#27482;6&#65533;&#65533;&#65533;&#65533;s&#65533;O&#65533;X&#65533;Zt&#65533;Q&#65533;F&#65533;.e&#65533;&#65533;&#65533;&#1250;8k&#65533;z&#65533;&#65533;U&#65533;Y&#65533;n&#65533;&#65533;u&#65533;Xa&#65533;~%+&#65533;l-&#65533;[i&#65533;e&#65533;V&#43883;p&#65533;&#65533;&#65533;*&#65533;&#65533;&#1463;8&#65533;&#65533;&#1371;&#65533;&#65533;&#65533;V&#65533;&#65533;
&\&#65533;p`&#65533;&#65533;&#65533;&#55032;*B&#528;E-t&#65533;0&#65533;e&#65533;5n&#65533;L&#65533;&#65533;&#65533;1*E&#65533;&#65533;&#65533;&#65533;ti&#65533;at&]Z&#65533;k,&#65533;a&#998;m&#65533;&#65533;&#65533;&#65533;&#65533;&#65533;t&#65533;&#65533;&#65533;&#65533;Y&#65533;&#65533;&#65533;&#2037;&#65533;&#65533;wq&#65533;#W&#65533;&#65533;&#65533;s&#31640;/g\<&#65533;&#65533;&#65533;
3a&#65533;lY&#65533;&#65533;&#65533;&#65533;;&#65533;M&#65533;&#65533;&#65533;&#65533;&S&#65533;g&#65533;^&#65533;J.5q&#1446;_&#65533;~R&#65533;RqGO&#65533;&#65533;&#65533;d&#65533;/&#65533;&#65533;:&#65533;K&#65533;1&#65533;&#65533;c&#65533;A+&#65533;&#65533;&#65533;&#65533;B&#65533;&#65533;&#65533;&#65533;&#65533;&#65533;s&#65533;&#217;|&#65533;i&#65533;&#65533;J&#65533;M6&#65533;P&#65533;oE&#65533;&#65533;3&#65533;Ec&#65533;&#65533;&#65533;&#65533;&#65533;&#65533;&#65533;.&#65533;`\pG#&#65533;B&#65533;$&#65533;Bz(33Tr&#65533;&#65533;8$&#65533;C(A&#65533;&#65533;D*&#65533;&#65533;&#65533;5&#65533;\&#65533;G&#65533;&#65533;&#65533;K.&#65533;&#65533;qL#&#65533;L4&#65533;&#520;&#65533;K&#65533;I'7&#65533;rJ)E|&#65533;&#665;&#65533;&#65533;r&#65533;+&#65533;&#65533;o&#65533;3&#65533;&#65533;Q&#65533;@_&#65533;&#65533;:&#65533;&#65533;T&#65533;&#65533;L1&#65533;Zt&#65533;I&#65533;&#65533;&#65533;7&#65533;mN:&#65533;&#65533;tS=&#65533;&#65533;O&#65533;&#65533;&#65533;Q&#65533;Z&#65533;P&#65533;M&#65533;1&#65533;&#65533;A[&#65533;0Fk&#65533;&#65533;VV&#65533;\sRJ&#65533;&#65533;&#65533;&#65533;K1&#65533;&#65533;L7&#65533;&#65533;&#65533;N&#65533;
&#65533;&#65533;>&#65533;,&#65533;&#65533;Rs=uUj&#65533;&#65533;V&#65533;U&#65533;v&#65533;m&#65533;&#65533;&#65533;&#65533;&#1909;&#65533;^&#65533;6Xa&#65533;5q&#65533;&#65533;n&#65533;&f&#65533;mv^z&#65533;&#65533;&#65533;&#65533;{&#65533;&#65533;77m&#65533;&#65533;&#65533;_	8!&#65533;&#65533;<&#65533;`&#65533;s\r&#65533;]&#65533;\t=T&#65533;X&#65533;&#65533;]d&#65533;ZV^&#65533;&#65533;&#65533;x?&#65533;&#65533;U_&#65533;Ky DcUx&#65533;G6&#65533;e&#65533;c&#65533;&#65533;e&#65533;k&#65533;&#65533;f&#65533;&#65533;+&#65533;R&#65533;&#65533;&#65533;&#65533;&!&#65533;8]:&#65533;[&#65533;&#65533;d3V&#65533;c&#65533;a;&#65533;&#19104;~:M&#65533;Rv&#65533;&#65533;&#65533;q&#65533;zB&#65533;&#65533;&#65533;&#65533;k&#65533;&#65533;&#65533;;I~X&#224;&#65533;~rm&#65533;&#65533;-&#65533;&#65533;?&#65533;X&#65533;u&#65533;&#65533;8&#65533;&#65533;&#65533;wo&#65533;&#65533;&#65533;&#65533;cE&#65533;&#65533;/&#65533;&#65533;&#65533;&#65533;&#1109;&#65533;V|q&#65533;w&#65533;q&#65533;&#65533;&&#65533;l&#65533;&#65533;L&#65533;&#1846;&#65533;&#65533;"?&#65533;&#31675;b&#65533;&#65533;&#65533;&#65533;&#65533;&#65533;K9&#65533;&#65533;[&#65533;&#65533;&#65533;c&#65533;}v&#65533;'&#65533;&#65533;v&#65533;]&#65533;&#1202;)&#65533;&#65533;&#65533;.&#65533;4&#65533;W&#65533;O&&#65533;&#65533;&#65533;st&#65533;I&#65533;{&#65533;&#65533;>&#65533;&#65533;&#65533;&#65533;u&#65533;q&#65533;~{&#65533;s&#65533;&#65533;v&#65533;&#65533;&#65533;&#65533;&#65533;&#65533;g&#65533;a7^x&#65533;3w[&#65533;&#849;G&#65533;&#65533;+&#65533;k&#65533;~&#65533;&#65533;&#65533;~&#65533;&#65533;&#65533;&#65533;&#65533;`x@I&#65533;&#65533;&#65533;F&#65533;&#65533;&#65533; &#65533;*xAJP&#65533;T`&#65533;&#65533;&#65533;&#65533;&#65533;&#65533;/&#65533;+&#65533;&#65533;"&#65533;&#65533;&#65533;~&#65533;&#65533;_&#65533;'r&#65533;3&#65533; &#65533;g&#65533;&#65533;&#65533;;&#65533;!yh5&#65533;&#65533;P&#65533;C&#65533;`&#65533;h&#65533;#"&#65533;&#65533;t&#65533;H@&#65533;>&#65533;&#65533;}p&#65533;_&#65533;(f1&#65533;m&#65533;D&#65533;&#65533;&#567;HI&#65533;J$c&#65533;xF41&#65533;:&#65533;D&#65533;&#65533;F8&#65533;&#65533;f&#65533;D&#65533;x&#65533;H&#65533;&#65533;&#65533;{4#&#65533;&#65533;D&#65533;`nhQ&#65533;"	&#65533;sBb&#65533;&#65533;x&#65533;&#65533;&#65533;ms&#65533;/&#65533;P^a4%&#65533;xIKdR&#65533;&#65533;&#65533;D'99&#65533;<&#65533;&#65533;&#65533;'My&#65533;R&#65533;&#65533;&#65533;&#65533;dE&#65533;JX&#65533;R&#65533;&#65533;&#65533;e-gy&#65533;=&#65533;pv&#65533;&#65533;&#65533;xI&#65533;BO&#65533;&#443;	i&#65533;.v&#65533;&#65533;b&#65533;
$&#65533;&#65533;IVR&#65533;aT&#65533;&#65533;&#65533;Kl&#65533;fS&#65533;&#65533;&#65533;f7JK&#65533;&#65533;$g9&#65533;&#65533;MtrS&#65533;]&#1253;&#65533;2&#65533;&#65533;&#65533;%&#65533;&#65533;%i&#1827;"G~.&#65533;&#65533;L&#65533;3&#65533;)II&#65533;&#65533;&#65533;-j&#65533;G,"&#65533;
&#65533;B&#65533;P&#65533;FT&#65533;&#65533;&#65533;7&#65533;y&#65533;s4&#65533;&#65533;&#65533;F=*&#65533;p&#65533;~&#65533;&#65533;f&#65533;w`NQS&#65533;&#743;
&#65533;&#65533;&#65533;.&#65533;S&#65533;&#65533;i&#65533;@=&#65533;Pi&#65533;:&#65533;iO?&#65533;S&#65533;U&#65533;9&#65533;&#65533;P&#65533;:&#65533;E&#65533;D&#65533;&#1212;&#65533;Q&#65533;J&#934;>&#65533;S&#65533;jU&#65533;zPL&#65533;s&#65533;5C&#65533;	&#65533;z&#65533;xyki?&#65533;"~&#65533;s&#65533;&#65533;Clz&#65533;1&#65533;&#1325;nj]&#65533;pW&#65533;&#65533;u&#65533;z&#65533;+_&#65533;&#65533;&#1442;&#65533;T&#65533;&#65533;%*a&#65533;&#65533;T&#65533;&#181;&#65533;&#65533;&#65533;&#65533;z&#65533;&#65533;&#65533;&#65533;&#65533;jCiX&#65533;&#65533;&#65533;~&#65533;&#65533;A&#65533;gZ&#65533;&#65533;V>&#65533;&#1391;B&#360;\E{Z&#1318;V&#65533;&#65533;e&#65533;`]&#65533;&#1693;&#65533;6&#65533;&#65533;&#65533;mlG{&#65533;&#26036;&#65533;&#65533;*&#65533;[
&#65533;<&#65533;&#65533;]&#65533;&#65533;e&#65533;i&#65533;&#65533;&#65533;&#65533;&#65533;&#65533;&#65533;&#65533;&#65533;~&#1413;&#65533;&#65533;mi&#65533;&#65533;W:&#65533;&#65533;&#65533;&#1709;mw&#65533;K]&#65533;&#65533;&#65533;&#65533;&#1597;mx+J&#65533;N*&#65533;eo;&#65533;&#757;	&#65533;i&#65533;'&#65533;&#65533;37&#828;d&#65533;&#65533;&#65533;MVt&#65533;&#65533;B&#65533;VT&#65533;&#65533;&#65533;[a&#712;&#65533;&#65533;&#65533;vep&#65533;<[GXRRipb&#65533;&#65533;&#65533;&#65533;n/&#65533;&#65533;&#65533;]^&#65533;&#65533;&#65533;UP&#65533;?&#65533;}&#65533;\&#65533;&#65533;7&#65533;3&#65533;&#65533;&#65533;&#65533;&#65533;&#873;&#575;&#65533;j&#65533;&#65533;P&#65533;&#65533;8&#65533;&#65533;&#65533;$&#65533;c&#65533;&#65533;&#65533;Y&#65533;&&#65533;E&#65533;I&#65533;v&#65533;&#65533;q&#65533;&#65533;	1&#65533;q-&#65533;E(Vy&7&#65533;.&#65533;oY;&#65533;L&#65533;&#65533;o&#65533;iy}|&#65533;M&#65533;i&#65533;h&#65533;&#65533;h&#65533;7&#65533;W&#65533;j&#65533;pee)&#65533;&#1108;8%&#65533;&#65533;M|\&#65533;&#65533;S&#65533;^&#65533;[&#65533;&#65533;&#65533;O&#65533;&#65533;&#65533;&#65533;&#65533;S&#65533;&#65533;&#65533;&#65533;&#1379;F2&#65533;F~&#65533;&#65533;y&#65533;t&#65533;5&#65533;&#65533;'&#65533;/&#65533;&#65533;]&#65533;:&#65533;&#65533;D>&#65533;w&#65533;&#65533;&#65533;rJ&#65533;bB&#65533;z&#65533;+&#65533;&#65533;&#65533;-`f&#65533;&#65533;&#807;&#65533;&#65533;9&#65533;^&#65533;&#65533;z&#65533;t5p7&#65533;&#65533;&#65533;E&#65533;&#65533;&#65533;4&#65533;|&#65533;=+&#1588;&#65533;fu&#65533;&#65533;|&#65533;qjO=y&#60179;"D{&#65533;5)|&#65533;&#65533;&#797;?&#65533;&#65533;W&#65533;&#65533;&#65533;	&#65533;&#65533;$+9&#65533;7d ;o&#36855;&#65533;&#65533;&#65533;h&#65533;&#65533;&#65533;]&#65533;T&#65533;&#65533;R&#65533;&#65533;&#65533;&#65533;}ml&#65533;Z&#1837;&#65533;&#65533;&#155;&#65533;h&#65533;7&#65533;&#65533;&#65533;&#65533;&#65533;&#65533;g&#65533;W&#65533;&#65533;&#65533;)&#65533;&#65533;&#1919;y&#65533;Y&#65533;7|&#65533;&#65533;&#65533;(Q4&#65533;&#65533;C&#823;T&#65533;p&#1262;&#65533;;H!r&#65533;j<m;*`f
&#65533;{&#65533;pPQ&#65533;&#65533;&#1074;8&#65533;0>&#65533;&#65533;n&#1851;&#65533;]h&#65533;&#65533;&#65533;&#65533;y&#65533;|&#65533;&#65533;&#65533;z&#65533;CC&#65533;B&#65533;D&#65533;:&#65533;#&#65533;uJ[&#65533;&#65533;&#65533;&#65533;&#65533;Er&#65533;%&#1796;&#805;&#65533;&#65533;&#930;n&#65533;\^G
H5&#65533;r&#16217;&#65533;&#65533;xw&#65533;&#65533;&#65533;&#761;&#1659;&#65533;m;1-uw&#65533;&#65533;]&#65533;&#65533;&#65533;L&#23667;&#65533;&#65533;fg&#65533;&#65533;{&#65533;/&#65533;J&#65533;&#65533;&#65533;c-&#65533;&#65533;^&#65533;&#65533;&#65533;&#65533;&#65533;&#1255;^&#65533;w/U&#65533;3&#65533;w&#65533;W&#65533;&#65533;&#65533;O`&#65533;u&#65533;rS&#65533;&#65533;~&#65533;c&&#65533;&#65533;}&#65533;&#65533;&#65533;.&#65533;-&#65533;&#65533;&#65533;l&#65533;4&#65533;U&#65533;\[&#65533;&#65533;Do&#65533;&#65533;&#65533;&#65533;&#65533;<&#65533;&#65533;~&#65533;D&#65533;B&#65533;&#65533;&#65533;&#65533;&#65533;~&#65533;I&#65533;}&#65533;&#65533;QJ&#65533;&#65533;D&#65533;&#65533;s&#65533;~h&#65533;&#65533;&#65533;&#65533;G(%#/&#65533;6M&#65533;&#65533;&#65533;&#65533;&#65533;&#65533;r&#65533;&#65533;&#65533;c<&#7778;&#65533;9&#65533;@&#65533;&#65533;&#65533;&#65533;&#65533;;Q&#65533;/+&#65533;>&#65533;;&#65533;[x&#65533;=(?&#65533;&#65533;=\"&#65533;Lc&#65533;&#65533;&#65533;@&#65533;?	j&#65533;&#65533;{<&#65533;B&#65533;&#65533;J-&#65533;S&#65533;&#65533;&#65533;&#65533;&#65533;?@&#65533;&#65533;[&#65533;&#65533;&#65533;&#65533;&#65533;&#65533;&#65533;&#65533;&#65533;c@&#65533;s;&#65533;;
&#65533;@"&#65533;&#65533;&#52746;&#65533;&#65533;&#65533;?l&#65533;4R%&#65533;A&#523;96&#1643;t#&#65533;;&#65533;@&#65533;&#65533;:XA&#65533;&#65533;&#65533;&#65533;xA1<&#65533;&#65533;s&#65533;&#65533;9&#65533;C+n&#65533;A&#65533;&#65533;&#65533;&#65533;&#65533;&#65533;&#65533;&#65533;&#65533;@&#65533;&#65533;B;&#65533;&#65533;;&#65533;.,&#65533;!&#65533;+&#65533;&#65533;B@D,<BD/&#65533;=&#65533;K&#65533;g&#65533;#&#65533;&#65533;B&#65533;&#65533;&#65533;&#1218;-l&#65533;I&#65533;B&#65533;&#65533;&#65533;&#65533;
&#194;&#65533;&#308;&#65533;&#65533;-&#65533;A&#65533;&#65533;,&#65533;&#65533;7&#65533;&#65533;&#65533;&#65533;&#65533;&#65533;k4+&#65533;&#65533;&#65533;&#65533;<&#65533;&#207;&#65533;&#65533;=&#65533;&#65533;&#65533;EZ&#65533;\D&#65533;*X&#65533;E&#65533;D&#65533;$7&#65533;&#129;&#65533;&#65533;A&#65533;D-&#65533;D6&#65533;&#65533;&#65533;&#65533;(&#65533;L&#316;&#65533;&#551;&#65533;AC$&#65533;&#65533;&#65533;,&#65533;&#65533;&#65533;Y&#65533;&#65533;&#65533;&#65533;C&#65533;&#65533;&#65533;X&#65533;&#65533;G\L&#65533;>&#65533;&#65533;[&#65533;Ev&#65533;E4&#228;C&#65533;&#65533;3$%GD>uD,&#65533;DglF&#65533;&#65533;&&#65533;&#65533;&#65533;c>O&#65533;&#65533;jE&#65533;y&#65533;&#65533;;.&#65533;Fr&#65533;H&#65533;,&#65533;r&#65533;C&#65533;&#65533;\&#65533;v|G&#65533;&#65533;Hx,&#65533;y&#18668;&#746;|l&#65533;G&#65533;D~&#65533;G&#65533;H&#65533;HL,H&#65533;<&#65533;&#65533;&#65533;&#65533;&#65533;.&#65533;&#65533;&#65533;&#65533;&#65533;CE&#65533;L&#65533;r&#65533;&#65533;&#65533;0w&#65533;&#65533;&#65533;H#\&#65533;x&#65533;&#65533;&#65533;&#65533;(>&#65533;&#65533;)&#65533;L&#597;&#65533;&#448;&#65533;&#641;$H&#65533;&#65533;C&#65533;&#65533;O&#65533;I&#65533;&#65533;A/&#65533;A&#65533;&#65533;AsJ&#65533;&#65533;&#65533;T=&#65533;+&#65533;&#65533;&#65533;&#525;4&#675;D&#65533;w3&#279;[J&#65533;,I&#65533;&#65533;&#65533;&#65533;3&#65533;C&#65533;&#65533;Bft&#65533;&#65533;&#65533;Ja&#65533;&#65533;&#65533;CHY&#65533;+@&#65533;&#65533;&#65533;&#65533;&#65533;&#65533;&#65533;?&#65533;l=&#65533;<&#65533;&#700;&#65533;rD&#65533;&#65533;sK&#65533;&#65533;&#760;&#65533;=&#65533;rJ&#65533;,F=&#65533;1&#65533;<F&#65533;&#65533;&#65533;7&#65533;&#65533;lM&#65533;,&#65533;&#65533;&#65533;D&#1168;F&#65533;&#65533;A-PH&#65533;&#65533;J&#65533;&#65533;&#65533;&#65533;@fJK&#65533;:&#65533;&#65533;C&#65533;&#65533;$&#65533;)NYlK&#65533;&#65533;L&#65533;&#65533;&#783;&#65533;E&#1164;&#188;&#1830;&#65533;&#65533;&#65533;dM&#65533;dI&#65533;$&#65533;,&#65533;+&#308;&#65533;&#65533;T34&#65533;fJ&#65533;&#65533;I&#65533;4N&#65533;l&#65533;&#65533;|&#65533;&#65533;&#65533;:&#65533;E&#65533;&#65533;\\&#65533;&#65533;&#65533;&#532;|N!+F&#65533;&#65533;G&#65533;&#65533;&#712;&#65533;&#65533;&#65533;Ju&#65533;'&#65533;9e&#65533;&#65533;&#65533;&#65533;&#65533;&#65533;/c&#65533;&#65533;&#372;M&#65533;\O&#65533;&#65533;&#65533;&#65533;&#65533;&#65533;P&#65533;&#809;Q&#65533;,Q:&#65533;&#65533;uN^&#48868;&#65533;N&#1276;?&#895;	,&#65533;&#1516;Q?c&#65533;&#65533;9&#65533;&#65533;&#65533;&#65533;&#65533;&#65533;&#65533;[1&#65533;&#65533;&#65533;&#1908;5r+G=&#65533;E&#65533;M&#65533;&#65533;\R=$Q(&#65533;&#1015;&#319;&#65533;$D5I&#65533;&#65533;}Q=&#65533;5&#65533;Q&#65533;&#65533;&#65533;&#65533;QO&#65533;|&!&#65533;M&#65533;L&#65533;&&#65533;&#65533;&&#65533;;%uR9m&#65533;&#65533;R;LuT&#1144;DB&#65533;
M&#65533;&#65533;&#65533;&#65533;Q/&#65533;&#65533;0mP&#65533;&#65533;&#65533;P%&#65533;3&#65533;/S&#65533;&#65533;P7&#65533;&#65533;9&#65533;PK&#65533;&#65533;J=&#65533;Au&#65533;;E&#65533;&#65533;$/&#65533;&#65533;S&#65533;&#65533;&#65533;&#65533;[&#65533;B&#65533;&#65533;$&#65533;&#65533;#&#65533;25S&#65533;+&#65533;&#65533;O&#65533;`S:&#65533;SJ&#65533;&#65533;7&#65533;&#65533;8&#65533;&#65533;T&#65533;UN&#65533;&#65533;&#65533;"&#65533;+-&#1450;&#65533;0&#65533;L.E&#65533;&#65533;&#65533;8SfmM&#1548;MW=&#65533;E&#65533;Q&#65533;&#65533;&#65533;&#65533;&#65533;[&#65533;P&#65533;dOo&#65533;&#65533;\&#65533;U^E&#65533;^&#65533;&#65533;4HWuVv&#65533;Oa-&#65533;5VC@&#65533;d&#1301;&#17161;&#65533;&#65533;f&#65533;&#65533;&#65533;}&#65533;W&#65533;JnM&#1217;uW&#65533;M&#65533;]=W&#65533;&#65533;&#65533;u}&#65533;hm&#65533;`]A&#65533;&#65533;S&#65533;y&#65533;&#65533;&#65533;&#65533;&#65533;$&#65533;&#65533;&#1412;&#1416;&#65533;D?&#65533;J&#65533;&#65533;&#65533;&#65533;&#65533;3&#739;)X&#65533;&#65533;[UXr&#65533;^&#65533;&#65533;&#65533;lX&#65533;&#65533;X&#65533;&#65533;&#1615;&#65533;&#65533;w&#65533;X&#65533;&#65533;X;&#65533;X&#65533;T&#65533;&#65533;&#65533;iY1%&#65533;&#65533;,S&#65533;&#65533;&#65533;7&#65533;65W&#65533;LE&#65533;c&#65533;&#65533;C&#65533;&#65533;Z&#65533;&#65533;Z&#65533;m&#986;&#65533;&#65533;&#65533;&#65533;Y<&#65533;R&#65533;EA*]V~%&#1673;&#65533;J&#65533;&#65533;W&#65533;5T&#65533;M&#1689;\Z
m&#65533;&#65533;&#65533;&#65533;Q&#65533;&#65533;&#1325;eX&#65533;&#65533;&#1644;5u4_&#65533;Z&#65533;&#65533;&#65533;T&#1457;&#65533;D&#65533;5&#1779;&#65533;&#65533;S&#65533;&#65533;K&#65533;F&#65533;}&#65533;E&#65533;&#621;P&#65533;,k&#65533;&#65533;&#1680;T&#65533;&#65533;&#65533;&#1322;E&#1598;-&#1918;&#65533;&#65533;&#65533;uX&#65533;&#1749;4&#1137;&#65533;O&#65533;&#65533;V&#541;]&#65533;%&#1296;m&#1751;&#65533;\F%&#65533;&#653;&#65533;&#65533;P&#65533;[&#65533;&#65533;&#1213;U&#65533;Z&#1125;&#65533;L^p&#65533;[&#65533;}^&#65533;\&#65533;&#65533;'&#1301;&#65533;&#1453;&#65533;M&#65533;]&#65533;-QK&#65533;&#65533;&#65533;&#65533;M&#65533;&#1523;&#65533;&#65533;&#65533;&#65533;]&#65533;M&#65533;k&#65533;T8&#65533;&#65533;&#65533;]&#1660;=X&#65533;d&#1980;&#65533;^&#65533;&#65533;Z&#65533;A&#65533;&#65533;&#65533;&#65533;&#65533;&#65533;&#65533;&#65533;&#65533;Y&#65533;&#65533;&#65533;]\JTF&#65533;Y'j&#1844;!&#65533;&#65533;]&#65533;&#2045;\q{L&#65533;TO&#65533;U^&#65533;W&#65533;mYL&#65533;&#65533;&#65533;&#65533;`&#65533;58&#65533;&#65533;&#65533;&#65533;^&#1469;&#1933;=P)&#65533;X&#65533;&#1864;&#65533;&#65533;&#65533;&#65533;&#65533;&#65533;&#1911;m`&#65533;8&#65533;\&#65533;YX&#65533;`&#65533;&#65533;V&#65533;-W&#65533;&#65533;a>]WK&#65533;V&#65533;a&#65533;&#65533;^U\@&#65533;&#65533;S&#65533;M&#65533;17&#65533;M&#65533;&#669;a+&#65533;&#65533;7&#65533;}&#1644;&#65533;L&#65533;S&#65533;&#65533;uA&#65533;-&#65533;+a&#65533;^c&#65533;Ub&#65533;&#65533;D'vIVl&#65533;&#65533;&#65533;&#65533;;&#65533;&#65533;*f`&#65533;&#65533;&#65533;&#1003;a&#65533;&#65533;&#65533;&#65533;&#65533;8&#65533;`&#65533;&#65533;Z&#65533;&#65533;[X$c&#65533;5&#65533;3FcH&#65533;&#65533;#F&#65533;6N&#65533;?&#65533;8.&#65533;&#65533;&#65533;&#65533;&#65533;&#65533;c&#65533;h5>e-&#65533;c?&#65533;&#65533;&#65533;a
c&#732;`&#65533;b(&#65533;&#65533;1fd(&#65533;\\v&#65533;GVc^f]&#65533;La&#65533;&#65533;c&#65533;&#1378;XP&#65533;2P&#65533;c*&#65533;ae&#65533;bT&#65533;5C&#65533;&#65533;h&#65533;&#65533;Xfe[&#65533;&#65533;'&#65533;&#65533;\&#65533;&#65533;m&#65533;&#65533;!V&#65533;&#1693;@&#65533;&#65533;&#65533;':Z %G&#65533;&#65533;'sf&#1219;&#65533;,Y&#65533;&#65533;b&#65533;&#65533;&#65533;&#65533;&#65533;&#65533;Vv&#65533;0&#65533;&#65533;j&#65533;e&#1245;Zl&#65533;&#65533;m&#65533;;&#65533;&#65533;&#65533;&#1986;V&#65533;&#65533;&#65533;f\&#65533;&#65533;&#65533;&#65533;&#65533;&#65533;YL&#65533;&#65533;&#65533;&#65533;&#65533;uf&#65533;v&#65533;V&#65533;&#329;l+efv&#65533;g&#1455;&#65533;&#65533;f'5&#65533;h&#65533;e&#65533;>&#65533;lNi&#65533;n&#65533;l&#65533;&#1476;4&#65533;&h&#65533;&#65533;&#65533;&#65533;d&#65533;&#65533;V&#65533;&#65533;&#65533;;&#65533;o&#65533;&#65533;M&#65533;g&#65533;=&#65533;&#65533;&#65533;&#65533;&#65533;&#65533;&#65533;&#65533;z&#65533;g&#65533;&#65533;`&#65533;ZV&#65533;Ui&#65533;^i&#65533;~&#65533;>h&#65533;&#65533;i&#65533;&#65533;&#65533;&#65533;khM&#65533;i&#65533;|&#65533;H&#65533;V&#331;&#65533;M&#65533;&#65533;x&#65533;&#33926;YN&#1014;v&#65533;k&#65533;j&#65533;&#65533;j&#65533;>&#1323;o&#65533;&#65533;&#65533;&#65533;g&#65533;N&#65533;&#65533;&#65533;&#65533;C&#65533;&#65533;d1&#65533;&#65533;&#65533;&#65533;NTROm&#65533;&#65533;&#65533;b&#65533;&#65533;&#65533;H%&#20070;&#65533;&#65533;Z&#65533;&#65533;k&#65533;&#65533;k&#65533;&#65533;&#65533;|&#65533;`&&#65533;&#190;&#65533;R&#65533;&#65533;$&#65533;6&#49420;&#65533;nA&#65533;&#65533;&#65533;y&#65533;a~R&#65533;}&#65533;&#65533;&#65533;&#461;&#65533;&#65533;&#65533;&#65533;&#65533;l&#65533;^&#65533;k(&#65533;`&#65533;&#65533;/&#65533;&#65533;&#65533;&#65533;}i.k&#65533;~&#65533;&#65533;^mkkm&#65533;VlvgSF&#65533;\4&#65533;q&#65533;&#65533;&c	&#65533;k&#65533;&#65533;&#65533;&#65533;n&#65533;&#65533;&#65533;&#65533;&#65533;]mJ&#65533;&#65533;&#65533;&#65533;r&#65533;W&#65533;>m&#65533;&#65533;&#65533;&#65533;&#65533;{.&#65533;&#65533;&#65533;&#65533;&#65533;f&#65533;&#65533;i&#814;&#65533;&#65533;&#65533;&#246;.]&#65533;&#65533;&#65533;&#65533;j&#65533;&#65533;&#65533;&#65533;6n&#65533;.a&#65533;&#41454;o&#65533;&#65533;o&#65533;>l&#729;&#65533;&#65533;&#65533;&#65533;&#65533;&#65533;&#65533;&#65533;&#65533;&#65533;FLR&#65533;;$&#65533;C&#65533;&#65533;&#65533;m&#65533;&#65533;&#65533;&#65533;&#65533;wp&#65533;&#65533;&#65533;&#65533;&#65533;	O&#65533;&#1389;&#65533;&#65533;&#65533;p&#65533;&#65533;&#65533;pc.$3&#65533;&#65533;&#65533;&#65533;n&#65533;&#65533;An&#65533;&#65533;&#65533;?N&#65533;&#65533;R&#65533;o&#670;r&#65533;&#65533;&#65533;&#65533;,&#65533;&#65533;&#65533;I`&#65533;&#65533;r&#65533;bzm|v&#65533; &#65533;&#65533;&#65533;&?&#65533;%&#65533;r&#65533;&#65533;&#65533;&#65533;h&#65533;>&#65533;q&#65533;&#65533;&#65533;A&#65533;&#65533;&#65533;&#65533;&#65533;,&#65533;s>n.7&#65533;S&#65533;&#65533;&#65533;&#65533;m&#65533;V&#65533;&#65533;Vr&#65533;6T5_s&#65533;&#65533;7pyN;&#65533;&#65533;&#65533;r\&#65533;&#65533;&#65533;&#65533;&#65533;>W%&#65533;s&#65533;&#65533;/t4G&#65533;&#65533;&#65533;c&#294;n&#65533;&#65533;nH&#65533;om&#65533;F&#65533;&#65533;&#65533;n&#65533;&#65533;&#65533;&#65533;r+7&#65533;r&#65533;&#65533;ZO&#65533;&#65533;&#65533;vQ&#65533;r&#65533;&#65533;k&#65533;v&#1346;&#65533;&#65533;Souf&#65533;W&#65533;u.&#65533;h&#65533;{&#65533;K&#65533;uN&#65533;t&#65533;&#65533;&#65533;&#65533;``&#65533;&#65533;`&#65533;vP&#65533;E/&#65533;4&#65533;&#65533;SV&#65533;M6vF&#65533;m/&#65533;f&#65533;&#65533;&#65533;h&#65533;&#65533;w&#65533;u?1&#65533;&#65533;vk_&#65533;(&#65533;w&#65533;&#65533;&#65533;&#65533;O&#65533;Pv&#65533;#wu7&#65533;s&#65533;\Mxvo&#65533;z'd&#65533;&#65533;qKGrf&#65533;JCpz&#65533;w/fq^&#65533;&#65533;mx&#65533;xpGq&#65533;&#65533;&#65533;4o&#65533;gx,&#65533;&#65533;&#65533;/&#65533;&#65533;w&#65533;&#65533;y&#65533;&#1876;&#65533;&#65533;&#65533;&#65533;x]&#65533;&#1999;&#65533;w&#65533;&#65533;/y&#65533;v$0&#65533;&#65533;G&#65533;&#65533;7&#65533;&#733;a3&#65533;pQ&#65533;x&#65533;&#65533;x&#65533;&#65533;y&#65533;*&#65533;&#7452;y&#65533;&#65533;:&#65533;y&#65533;&#65533;&#65533;'&#65533;&#65533;/&#65533;&#65533;&#65533;p&#65533;oU*&#65533;wy&#65533;&#65533;&#65533;&#65533;&#65533;w&#65533;&#65533;zw&#65533;&#65533;N&#65533;&#65533;ww8&#65533;w&#65533;&#65533;&#65533;|&#65533;y&#65533;{&#65533;&#65533;&#65533;'&#65533;&#65533;?|&#65533;&#65533;g&#65533;&#65533;<&#65533;5x&#65533;w&#65533;&#65533;{&#65533;q&#65533;&#65533;&#65533;&#639;&#65533;&#65533;&#65533;r&#65533;&#65533;&#65533;&#65533;&#65533;&#65533;&#65533;&#65533;&#65533;7|&#65533;&#65533;&#65533;7&#65533;&#65533;WZ&#399;&#65533;&#65533;w|U&#65533;|&#65533;&#65533;&#65533;Fu&#65533;&#65533;&#65533;&#65533;&#65533;&#65533;|&#65533;&#65533;u&#65533;&#65533;&#65533;&#65533;Wj&#65533;&#65533;&#65533;&#65533;&#65533;'&#65533;&#65533;/&#65533;&#65533;>&#65533;U&#65533;,:{&#65533;w&#65533;&#65533;&#65533;&#65533;$&#65533;}5&#65533;|&#65533;&#65533;&#65533;&#65533;&#65533;&#65533;&#65533;Gq&#65533;&#65533;&#65533;&#65533;&#65533;}&#65533;}&#65533;~&#65533;&#65533;&#65533;?&#65533;&#65533;O&#65533;Zk&#65533;&#65533;&#65533;&#65533;&#65533;&#65533;J&#65533;&#65533;&#841;k&#65533;o&#65533;J&#65533;U&#65533;&#65533;t&#65533;&#65533;un&#65533;}&#65533;&#65533;~&#65533;&#65533;$&#65533;c&#65533;`&#65533;&#65533;\2T&#65533;!&#263;#Rl&#65533;&#395;Y2r&#65533;&#65533;&#65533;&#272;"&#65533;,9r&#65533;&#65533;&#65533;*U~i&#65533;2&#65533;&#599;^f&#1196;&#65533;&#65533;
&#924;97&#65533;iQ&#65533;N+B&#65533;%&#65533;Q&#65533;F&#65533;6'&#65533;L&#65533;&#65533;)&#1314;R&#65533;R&#65533;j&#65533;&#65533;&#1388;D&#65533;p&#65533;&#65533;&#65533;&#65533;&#65533;&#65533;b&#466;&#65533;&#65533;U+V&#65533;e&#65533;&#65533;e&#65533;&#65533;-&#1848;r&#65533;&#65533;]b&#65533;&#65533;]&#65533;z&#65533;&#65533;&#1751;&#65533;H&#65533;n&#65533;&#65533;0b&#65533;1&#65533;/f&#65533;&#65533;1&#65533;[2Y.^j&#65533;&#65533;&#65533;&#65533;h&#65533;&#65533;&#65533;&#1330;&#27127;o.&#65533;&#65533;&#65533;&#65533;mW&#65533;=&#65533;&#65533;,&#65533;&#65533;UX&#65533;&#65533;k&#65533;6&#65533;{&#65533;&#65533;>&#65533;&#1783;&#65533;&#65533;&#65533;CM:1&#65533;&#65533;&#65533;Cn&&#65533;d&#659;+&#1740;&#65533;93S&#65533;X&#65533;~&#65533;n&#65533;:x&#65533;&#65533;&#459;&#65533;m&#65533;,y&#65533;&#65533;&#389;&#65533;&#65533;&#65533;&#65533;&#65533;&#65533;{&#65533;&#65533;o_&#65533;&#65533;&#65533;&#65533;&#65533;&#65533;W&#65533;&#65533;?s-E&#65533;&#65533;J&#65533;q&#65533;}&#65533;e&#65533;&#886;w&#65533;&#65533;&#65533;u^1&#1669;&#65533;i&#65533;&#65533;&#65533;&#65533;Z&#65533;F1&#65533;[&#65533;x&#65533;n&#65533;&#65533;&#65533;}DP7&#65533;b&#65533;&#65533;O&#65533;e&#65533;&#65533;&#65533;D&#65533;A2(&#65533;s
&#65533;`xD&#65533;&#65533;*&#65533;&#65533;&#65533;a&#65533;&#65533;!F9&#65533;&#65533; JY&#65533;{(j&#65533;"&#65533;*&#65533;&#65533;&#65533;/&#65533;&#65533;_~Pb&#65533;]&#637;&#65533;&#65533;=&#65533;(&#1868;&#65533;-Y&#65533;uf&#65533;9&#65533;j&#65533;$&#1616;F^&#1572;&#65533;N9&#65533;&#65533;&#65533;ai&#65533;"&#1173;&#65533;&#65533;u&#65533;&#65533;&#65533;`&&#65533;&#65533;&#65533;&#65533;	cF&#65533;&#65533;yi&#65533;m&#65533;!&#65533;q&#65533;!j&#65533;wNejx&#65533;Ux&#65533;&#65533;&#65533;z#&#65533;&#65533;J)+&#65533;&#65533;vX.&#65533;h&#65533;&#65533;B&#65533;&#65533;`r&#65533;\&#65533;&#65533;n&#65533;&#65533;&#65533;&#65533;&#65533;&#65533;&#65533;&#43714;&#65533;:g&#65533;G"&#65533;&#65533;&#65533;&#65533;&#1462;&#65533;&#65533;&#65533;&#65533;&#65533;&#65533;&#65533;J&#65533;z&#65533;&#65533;&#65533;+&#65533;&#65533;R:&#65533;"&#65533;f&#65533;&#65533;Z&#65533;&#65533;2&#65533;[c&#65533;&#65533;&#65533;&#39786;&#65533;B&#65533;&#65533;%#&#65533;N)&#65533;&#65533;&#65533;z&#65533;&#65533;&#35243;&#65533;&#65533;&#65533;&#65533;&#65533;&#65533;&#65533;&#65533;&#65533;i&#65533;&#65533;],1&#65533;&#65533;e&#65533;j&#65533;&#65533;&#65533;&#65533;1&#65533;&#65533;&#65533;Z&#65533;&#65533;&#65533;"&#65533;&#65533;yO&#65533;&#65533;&#65533;p&#65533;?&#65533;&#65533;r&#65533;&#65533;&#1075;I&#65533;&#65533;,/&#65533;#&#65533;&#65533;&#65533;&#65533;9&#65533;b&#65533;u&#65533;&#65533;&#65533;L&#65533;&#65533;&#65533;&#180;&#65533;<5&#65533;0&#65533;<3&#65533;&#65533;R&#65533;&#65533;9&#65533;3&#65533;/&#65533;3&#65533;&#65533;dh&#65533;&#65533;B&#65533;j&#65533;&#65533;N?&#65533;(&#65533;R]&#65533;&#65533;Wc&#65533;ua&#65533;d,&#65533;6v&#65533;&#65533;yM&#65533;"&#1888;&#65533;&#65533;&#65533;=&#65533;&#65533;&#65533;&#65533;-&#65533;&#65533;s&#65533;&#65533;&#65533;wk&#65533;&#65533;&#65533;Fx&#65533;9&#65533;|>:&#448;#&#65533;t&#65533;	&#65533;&#952;&#65533;&#65533;~\&#65533;&#65533;C>y&#65533;&#65533;&#65533;.&#65533;u[&#65533;&#65533;&#65533;&#65533;&#65533;&#65533;&#1953;?&#65533;&#65533;_&#65533;&#65533;/e&#65533;&#65533;7'&#65533;t&#65533;&#65533;&#65533;wL&#2014;&#65533;&#65533;&#1834;l9z&#65533;+&#65533;;&#65533;&#65533;O3&#65533;&#65533;'O&#65533;&#65533;&#65533;&#65533;<&#45494;.&#65533;&#65533;U.&#65533;&#65533;N&#65533;&#65533;&#65533;&#934;&#65533;?&#65533;&#65533;G&#65533;=&#65533;&#65533;'&#65533;!&#65533;&#65533;&#65533;#&#65533;&#65533;&#1319;@R/i&#65533;&#65533;a&#662;&#65533;&#65533;y&#65533;&#65533;&#65533;&#65533;J&#65533;&#65533;&#65533;1&#65533;&#65533;j&#65533;&#65533;A&#65533;e&#65533;,D&#65533;8&#65533;&#65533;xp&#65533;L&#65533;&#65533;&#65533;&#65533;IE&#65533;&#65533;&#65533;&#65533;F&#65533;^&#1363;&#65533;&#65533;&#65533;6j&#65533;C&#65533;&#65533;&#65533;&#65533;&#65533;&#65533;&#65533;&#65533;Sa
&#65533;&#65533;5&#65533;&#65533;&#65533;&#65533;6&#65533;&#65533;&#65533;&#65533;$&#65533;&#65533;~pK&#65533;w&#65533;C&#1188;&#65533;_$&#65533;&#65533;xD,&#65533;&#65533;
&#65533;&#65533;&#65533;E&#65533;;2&#65533;&#65533;&&#65533;&#995;&#65533;(&#65533;&#65533;]&#65533;&#65533;~&#802;&#65533;f(H&#65533;&#65533;&#65533;:&#65533;t&#65533;&#65533;&#65533;x&#65533;A&#65533;1&#65533;a&#65533;&#65533;&#65533;&#65533;&#65533;%&#65533;&#334;N|"&#65533;&#65533;&#65533;IMnr&#65533;&#65533;$Zj&#65533;&#65533;@&#65533;Nu&#65533;Y!M%&#65533;1F&#65533;>DO)&#65533;E&#65533;&#65533;&#65533;&#65533;&#65533;&#65533;$&#65533;&#65533;&#65533;&#65533;&#1106;w&#65533;&#65533;9)&#65533;az&#65533;he)&#1782;&#65533;-&#65533;&#65533;m&#65533;|d[4&#65533;S&#65533;R&#65533;&#65533;I&#65533;&#65533;Hh&#65533;&#65533;+&#65533;d&#65533;(&#65533;K_&#65533;r&#65533;&#65533;<'&#65533;95&#65533;&#65533;&#65533;&#65533;%l&#65533;&#65533;&#65533;df&#65533;&#65533;t&#65533;;SyH&#65533;&#65533;N,7&#65533;&#65533;5&#65533;I&#65533;X&#65533;&#65533;C&#65533;&#65533;-&#65533;8Gq&#65533;&#65533;&#65533;x&#65533;T&#65533;:&#65533;&#65533;`&#65533;&#65533;C&#1758;&#65533;F&#65533;&#65533;g%/&#65533;:&#65533;&#65533;G&#65533;&#65533;&#65533;}&#65533;&#65533;&#1830;2&#65533;&#65533;F&#65533;qf&#65533;O:"8q	&#966;R&#65533;&#65533;&#65533;&#65533;9C&#65533;&#65533;P&#65533;Q^}4&#65533;&#65533;P&#65533;&#1555;'Ck
Z&#65533;BT$&#65533;OW&#65533;&#65533;*r%&#65533;1&#65533;i.iz&#603;R&#65533;&#65533;PljG0&#65533;J1&#65533;R&#65533;&#65533;D**&#65533;&#65533;T&#65533;&#65533;&#65533;`&#65533;&#65533;T&#65533;*UZe&#65533;&#65533;3&#65533;*&#248;&#65533;&#1244;&#65533;HF&#65533;&#65533;k&#65533;&#65533;&#65533;U&#65533;&#65533;hbK&#65533; /z&#65533;B&#65533;u3&#65533;a+[&#65533;&#65533;V&#65533;&#65533;U&#65533;sM&#65533;]&#65533;V&#65533;&#65533;T&#65533;|&#65533;&#65533;&#65533;&#1407;=&#65533;\=;&#65533;&#65533;2&#65533;b&#1373;	M&#65533;&#65533;&#65533;R&#65533;&#65533;&#65533;E&#65533;Qc&#65533;&#65533;b&#65533;e/&#65533;lg=&#65533;&#65533;I&#65533;&#65533;&#65533;&#65533;UgG&#65533;&#65533;FH&#65533;,&#65533;jY&#65533;>&#65533;&#65533;v&#65533;&#65533;&#65533;mOi&#65533;B&#65533;&#65533;&#65533;&#65533;E&#65533;Uy&#65533;[r&#65533;s_".E&#65533;Xu&#65533;&#65533;=l&#65533;p&#65533;&#65533;&#65533;R&#65533;P&#65533;&#65533;4&#65533;&#65533;]&#65533;&#65533;&#65533;&#65533;/&#65533;&#65533;&#1496;&#65533;7&#65533;&#65533;&#65533;&#65533;z&#1483;&#65533;
&#65533;&#65533;&#65533;oM&#65533;w]&#65533;&#65533;O&#65533;&#65533;&#65533;_|&#65533;&#65533;4&#65533;&#65533;&#65533;&#65533;&#65533;&#65533;&#65533;w&#65533;&#65533;&&#65533;&#65533;%&#65533;&#65533;&#65533;&#65533;&$&#65533;2&#1270;&#65533;&#65533;&#65533;k	K&#65533;&#1272;&#65533;&#65533;&#65533;X&#65533;&#65533;&#65533;r&#65533;&#65533;&#65533;plk\&#65533;&#1592;&#137;\&#65533;&#65533;&#49629;p&#65533;&#131;&#65533;&#65533;R&#65533;&#65533;B&#65533;VpR&#65533;&#65533;&#65533;&#65533;t&#65533;&#65533;tq&#65533;n&#65533;&#65533;71&#65533; z&#65533;{&#65533;&#65533;9&#576;&#1364;d&#65533;&#65533;&#65533;V;&#65533;E&#1557;&#65533;\_&#62079;&#65533;&#65533;b&#65533;&#65533;l7I
x&#65533;gFs&#65533;&#1612;&#65533;E&#65533;&#65533;&#846;&#65533;&#65533;&#65533;&#65533;&#65533;&#987;0&#65533;hS&#65533;pC&#65533;&#65533;&#65533;B&#65533;&#65533;&#65533;&#65533;4MMf9.&#65533;&#65533;&#65533;
XU&#65533;&#1725;Y&#65533;&#65533;;&#65533;&#65533;&#65533;&#65533;&#65533;&#65533;&#65533;&#65533;?;}&#65533;&#65533;r&#1649;&#65533;&#1445;&#65533;L&#65533;(&#65533;b2&#65533;mf4&#65533;&#65533;&#65533;&#65533;wS&#65533;~&#65533;iM&#65533; W&#65533;&#65533;z&#65533;1#]
f>&#65533;Z&#65533;uo&#65533;-l&#65533;&#65533;&#1369;&#65533;&#65533;&#1245;&#65533;*W&#65533;&#65533;&#65533; Zp&#65533;1/&#1342;&#65533;&#65533;&#65533;&#65533;==oW&#65533;&#65533;&#65533;7&#65533;&#65533;YEu&#65533;&#1707;s&#65533;0&#45435;&#65533;&#65533;&#65533;&#65533;&#65533;&#65533;&#65533;&#65533;&#65533;&#65533;&#48567;&#65533;-B&#65533;&#65533;&#65533;%V&#65533;&#65533;	&#65533;b&#65533;&#65533;Y&#65533;u&#65533;&#65533;&#65533;7+&#65533;=c&#65533;I&#65533;2&#65533;1&#65533;Z&#65533;[&#65533;&#65533;.a&#65533;ml&#65533;w&#65533;&#65533;&#65533;&#65533;&#65533;&#65533;&#65533;&#65533;&#65533;&#65533;i1&#65533;9R&#65533;m&#65533;[&#65533;5&#65533;+v&#65533;;&#65533;&#65533;)IH&#65533;&#65533;&#65533;e&#65533;a&#65533;o&#65533;&#65533;&#65533;&f&#65533;&#65533;t&#65533;}&#65533;&#65533;]&#65533;QaN&#65533;]&#65533;&#65533;&#614;|5Lq&#65533;&#65533;&#65533;9_&#65533;&#65533;n~&#65533;R{=&#65533;&#65533;&#65533;&#65533;C&#65533;N5&#65533;\&#65533;e?&#65533;&#65533;y&#65533;v&#65533;&#65533;Z&#65533;O&#65533;&#65533;&#65533;.&#65533;-=&#65533;=&#65533;1&#65533;&#65533;&#65533;&#65533;&#619;&#65533;&#65533;&#65533;&#65533;s	&#65533;lf&#65533;&#65533;&#65533;&#65533;g&#65533;qIr&#65533;&#65533;&#65533;Y&#65533;&#65533;&#65533;&#65533;C>&#65533;O&#65533;&#65533;^^&#65533;&#65533;&#65533;&#65533;q&#65533;&#65533;&#65533;a
&#65533;&#65533;&#65533;],&#65533;{&#65533;&#65533;&#65533;t&#65533;&#65533;F&#65533;1'{&#65533;:>&#566;&#65533;&#65533;/&#65533;{&#65533;{&#65533;&#65533;n=&#65533;o&#24346;>&#65533;@;&#65533;&#65533;|&#65533;i&#65533;&#963;.&#65533;&#65533;w}&#65533;&#65533;C&#2046;es&#65533;}&#65533;&#65533;;&#65533;&#65533;&#65533;&#65533;F&#65533;-&#65533;&#1589;&#65533;&#65533;&#65533;&#65533;&#65533;&#65533;&#65533;)&#1629;,&#65533;&#65533;eI5&#65533;&#65533;&#65533;&#1612;&#65533;.&#65533;&#65533;u&#65533;&#65533;&#65533;&#65533;R&#65533;&#65533;&#65533;&#65533;&#65533;&#65533;&#65533;&&#65533;	&#65533;&#65533;&#1097;&#65533;&#65533;&#65533;&#65533;I &#65533;P &#65533;&#65533;&#65533;&#65533;a`&#65533;&#65533;&#65533;} &#65533;&#65533;&#65533;&#65533;&#65533;&#65533;&#65533;&#2144;

a&#65533;5&#65533;&#821;`&#65533;&#65533;X&#65533;&#65533;&#65533;Y&#65533;&#65533;&#65533;&#65533;r&#65533;&#65533;9&#65533;&#65533; y&#65533;^&#65533;Ya
v!&#65533;&#65533;R&#65533;S&#65533;&#65533;&#65533;&#65533; S&#65533;_j&#65533;&#65533;m&#65533;N&#65533;&#65533;Y&#65533;&#65533;&#65533;yi&#65533;ra!&#65533;]&#65533;&#65533;`&#65533;&#65533;&#65533;&#65533;Xn]Ba&#1469;&#65533;&#65533;&#65533;Z&#65533;&#65533;&#65533;&#65533;$"&#65533;&#65533;&#65533;&#65533;a$by&#65533;9&#65533;a&#65533;&#65533;&#65533;&#65533;!&#1347;&#65533;&#65533;&#65533;&#65533;Uq"#2apEb%&#65533;&#65533;+&#65533;&#65533;&#65533;&#65533;&#65533;b_&#65533;&#65533;&#65533;&#65533;'~b!&#65533;a&#65533;X&#65533;e&#1855;&#65533;a*&#65533;":&#65533;1c&#65533;!%Nb2&#65533;&#65533;&#65533;!&#65533;&#65533;&#65533;cMM&#65533;&#65533;-&#1182;>!/V&#65533;/&#65533;b&#65533;0&#65533;*&#65533;"+&#65533;&#65533;2&#65533;!ia"
J&#65533;&#65533;V\&#65533;&#65533;d&#65533;&#65533;a&#65533;&#65533;&#65533;&#65533;&#65533;TY&#65533;7&#65533;#!&#65533;b*&#65533;^9&#65533;cd&#65533;AAn&#65533;3&d%&#65533;&#65533;v5&#65533;m&#65533;T1&#65533;Yo&#65533;@&#65533;b"&#65533;&#1445;&#65533;&#65533;>&#65533;\?&#65533;&#65533;8~&#65533;?F$2&&#65533;@"&#65533;A*[;)&#65533;J&#65533;&#65533;&#65533;&#65533;I4&#65533;H&#65533;8&#65533;<RdEB\&#65533;&#65533;V&#65533;Q&#65533;Y&#65533;&#65533; &#65533;&#65533;$*&#65533;$&#65533;&#65533;&#65533;A"d:>&#65533;J&#65533;&#65533;&#65533;&#65533;`M&#65533;L6&#65533;&#65533;0&#65533;&#65533;E&#65533;$)Z]&#65533;&#65533;&#65533;"eP I&#65533;&#65533;Q&#65533;R&%Y"&#65533;4&#65533;&#65533;x&#65533;&#65533;GM&#59215;M&#65533;U&#65533;&#65533;&#65533;&n%W&#1957;W&#65533;&#65533;&#65533;&#65533;&#65533;I&#65533;&#65533;&#65533;;&#65533;&#65533;+&#65533;%Z2W&#65533;&#65533;&#65533;Z&#65533;.N%\&#65533;&#65533;.&#65533;&#65533;&#65533;\G&#65533;&#65533;O&#65533;&#65533;&#65533;&#65533;H~%_[h&#65533;e`
f&#65533;m&#65533;[V
b<&#65533;e["&#65533;hrc\&#65533;e(:&#65533;G&#65533;nX&#65533;lf&#65533;#j&#65533;f&#65533;&#65533;&#65533;&#65533;n&#65533;h.$4md]"&&#65533;&#1059;MN&#65533;$e&#65533;&#65533;p&#65533;M&#65533;eer &#65533;1&#65533;_ &#65533;&#65533;`J&#65533;&#65533;u&#65533;@3n&#65533;:&#65533;&#65533;gp&#65533;&#65533;i&#65533;=&#65533;&#65533;j&#65533;&#65533;&#65533;&#65533;k^eO&#65533;]#
c&#65533;&#65533;5&#65533;&#65533;&#65533;}	nnav&#65533;&#65533;&#65533;go.`&#65533;m^xFgi&#65533;g^&#65533;{R]Q&#65533;z&#65533;&#65533;&#65533;&#65533;kv%f>'&#65533;&#65533;ug&#65533;&#65533;&#65533;Xf&#65533;3&#65533;15\&#65533;J&#65533;e6V`&#65533;&#65533;&#65533;T&#65533;&#65533;&#65533;&#65533;&#65533;{&#65533;'qV&#65533;&#65533;&#65533;9&#65533;&#65533;&#65533;&#65533;h&#65533; &#65533;^a&#1993;&#65533;&#65533;c&#65533;&#65533;&#65533;&#65533;&#65533;6v9F(&#65533;&#65533;&&#65533;&#65533;(&#65533;a&#65533;J&#65533;&#65533;(&#65533;.[<)&#65533;PN&#65533;m&#65533;&#1364;g&#65533;&#65533;&#65533;j&#65533;&#65533;&#65533;;&#65533;a&#65533;&#65533;&#65533;s.&#65533;R&#65533;&#65533;@*c&#65533;^g*&#65533;~&#1192;&#65533;&#65533;&#65533;&#65533;&#65533;&#65533;@&#65533;	h^&#65533;O-&#65533;(y&#65533;&#65533;&#65533;:hUv&#65533;6&#65533;)&#65533;&#65533;&#65533;&#65533;&#65533;&#65533;&#65533;&g&#65533;&#65533;&#65533;Y'&#65533;&&#65533;v&#65533;&#65533;>&#65533;&#65533;&#65533;)&#65533;&#65533;&#65533;&#65533;&#65533;&#65533;&#65533;&#65533;&#65533;]&#65533;)T
&#65533;b&#65533;i&#65533;&#65533;&#65533;&#1311;&#65533;gz&#65533;&#65533;*|L)&#65533;&#65533;9&#65533;&#65533;X&#65533;_&#65533;F&#65533;&#65533;&#65533;&#65533;^'&#1581;_&#65533;&#65533;&#65533;&#65533;@T&#65533;p@&#65533;&#65533;&#65533;^Y&#65533;&#65533;&#65533;&#65533;&#65533;&#65533;j&#65533;
j@&#65533;&#65533;&#65533;j&#65533;&#65533;&_&#65533;*&#65533;fk&#65533;&#65533;&#65533;N*&#65533;ra&#65533;^&#65533;&#65533;F&#65533;F&#65533;R+&#65533;J&#65533;@\i&#65533;&#65533;&#65533;&#65533;&&#65533;=&#65533;Q&#65533;&#65533;!&#65533;&#65533;&#65533;&#65533;&#65533;N&#65533;&#65533;RhX&#65533;&#65533;&#65533;&#65533;&#65533;v+&#65533;:&#65533;&#65533;&#65533;&#65533;&#65533;&#65533;&#65533;&#65533;T&#65533;&#65533;'&#65533;&#65533;_&#65533;&#65533;&#65533;n&#65533;kK&#65533;&#65533;r&#65533;&#65533;Nl&#65533;&#65533;j=&#65533;&#65533;V&#65533;*&#65533;&#65533;&#65533;&#65533;J*&#65533;&#65533;,&#65533;&#65533;%1&#65533;&#65533;&#65533;Z*&#65533;&#65533;&#65533;&#65533;,&#65533;&#926;&#65533;+0X&#65533;&#65533;E8i&#65533;B&#65533;&#302;&#65533;&#65533;5k&#65533;&#65533;c&#65533;&#65533;&#65533;O&#65533;&#703938;&#65533;&#65533;&#65533;&#65533;&#65533;&#65533;b&#65533;
&#65533;&#65533;&#65533;&#65533;&#65533;&#65533;&#65533;Z&#65533;l&#65533;V#&#65533;z`&#65533;&#65533;]0'$&#65533;l&#65533;x&#65533;&#65533;j&#65533;&#65533;Yl&#65533;&#65533;&#65533;&#65533;z*Q&#65533;&#65533;Qzl&#65533;-&#65533;"&#65533;&#65533;Jm&#65533;R@&#65533;&#65533;&#65533;&#65533;k&#65533;Z&#65533;&#1402;&#65533;&#65533;~j2&#65533;&#65533;&#774;j&#65533;v^&#281;&#65533;&#65533;>&#65533;&#65533;jI&#1706;&#65533;<&#65533;m&#65533;&#65533;&#65533;&#65533;&#65533;&#65533;&#65533;-&#65533;&#685;&#65533;&#65533;&#65533;l.&#65533;+&#65533;&&#65533;&#65533;.&#65533;v&#65533;&#65533;&#2989;
q	&#65533;&#65533;&#65533;&#65533;&#65533;,&#974;m&#65533;n&#65533;&#65533;%&#65533;&#65533;m&#65533;Bn&#65533;&#65533;&#65533;Rn&#65533;&#65533;&#65533;b&#65533;J&#65533;&#65533;v.&#65533;~n&#65533;&i&#65533;&#65533;&#726;&#65533;&#65533;"&#65533;&#65533;4l&#65533;&#65533;F&#65533;&#65533;l&#65533;&#65533;&#65533;&#65533;&#65533;.&#65533;)&#65533;&#65533;&	&#65533;$&#65533;&*B&#65533;&#65533;&#458;&#65533;&#65533;&#1152;&#65533;&#65533;&#65533;fk&#65533;@&#65533;&#1965;&#65533;&#65533;&#65533;&#65533;&#65533;6&#65533;6/&&#65533;&#65533;&#65533;h&#65533;^o&#65533;c&#65533;vVmjod&#65533;/&#65533;&#65533;&#65533;&#65533;V&#65533;&#65533;&#65533;o&#65533;&#65533;&#65533;&#65533;R*&#65533;@L@&#65533;&#65533;Tp&#65533;&#65533;n&#65533;tmX$,&#65533;'M&#65533;&#65533;&#65533;&#65533;}&#65533;.&#65533;&#65533;+&#65533;&#65533;&#65533;4&#65533;ji
&#65533;&#65533;&#65533;&#65533;&#65533;&#65533;o&#1738;%&#65533;Z.&#65533;&#65533;&#65533;&#65533;&#65533;R&#65533;_0&#65533;r"&#65533;&#65533;&#65533;&#65533;&#65533; &#65533;i~(&#1662;&#65533;&#65533;^&#65533;&#65533;&#65533;&#65533;Z&#65533;&#65533;&#65533;**&#65533;nk&#65533;0&#65533;j&#65533;&#65533;&#65533;&#65533;z&#65533;o&#65533;np[&#65533;&#65533;&#65533;&#65533;
&#65533;&#65533;&#65533;]&#65533;&#65533;&#65533;&#65533;p&#65533;&#65533;)&#65533;&#65533;+&#65533;&#65533;&#65533;&#65533;W&#65533;3.m&#65533;.gq&#65533;&#65533;q&#65533;oj&#65533;&#65533;&#65533;&#65533;&#65533;&#65533;Y&#65533;c&#65533;&#65533;&#65533;F&11&#65533;0&#65533;@&#65533;&#65533;&#65533;&#65533;&#432;&#65533;&#65533;&#65533;1r&#65533;&#65533;&#65533;&#65533;&#65533;-&#65533;
&#65533; &#65533;&#65533;_p&#65533;N&#65533;&#65533;&#65533;!&#65533;p/&#65533;&#65533;L|&#433;;n&#65533;n2&#65533;10m&#65533;&#65533;g&#65533;&#65533;R&#65533;&#65533;&#65533;2/&#65533;)3@3c&#65533;l&#65533;&#65533;&#65533;&#65533;W&#65533;&#65533;&#65533;&#65533;r>-&#65533;6[&#65533;&#65533;&#65533;%_&#65533;y=&#65533;O3vv&#65533;0&#65533;&#65533;&#65533;^q&#65533;r&#65533;&#65533;232[&#65533;&#65533;q&#65533;
&#65533;&%&#65533;V&#65533;2e2k7co&#65533;&#65533;&#65533;.&#65533;&#672304;/&#65533;r0&#65533;2(&#65533;01&#65533;m&#65533;32&#65533;-<GtD&#65533;)&#65533;6j&#65533;U&#65533;5&#242;?&#65533;c&#65533;>&#65533;&#1848;&e^&#65533;&#65533;J&#65533;H$A&#65533;A&#65533;&#65533;0&#65533;&#65533;B+0B&#65533;/)C&#65533;3K4M+3&#65533;&#65533;&#65533;v&-&#1125;.>&#65533;t?&#498;)^&#65533;q^&#65533;*c,Q&#65533;r&#65533;sJ&#65533;&#65533;&#65533;t&#65533;&#1922;'&#65533;tC&#65533;-?sM&#65533;4&#65533;&#65533;4T&#65533;4w&#1978;f4yV/?&#65533;&#65533;&#65533;|2&#65533;&#65533;3&#65533;R&#65533;R&#65533;tB&#65533;&#65533;S&#65533;&#65533;V75&#65533;&#65533;&#65533;U_u<3sV+&#65533;'7#Osp'&#65533;&#65533;&#65533;epj3u&#65533;&#65533;)&#65533;&#65533;Z&#65533;5_;jN35K&#501;&#65533;&#65533;;&#65533;2^.&#65533;E6t&#65533;&#65533;g&#65533;&#65533;N&#65533;0&#65533;iHX&#65533;&#65533;`&#65533;t&#65533;*v&#65533;6vR?v[O&#65533;&#65533;&#65533;m&#1526;&#65533;&#65533;uT&#65533;,\6^&#65533;v/&#65533;&#65533;g&#65533;6hc&#65533;5&#65533;fi&#65533;eY&#65533;&#65533;i&#65533;&#65533;&#65533;&#65533;&#65533;]&#65533;6R&#65533;.l&#65533;&#65533;d&#758;m7&#65533;&#65533;&#65533;&#65533;
&#65533;&#65533;63@^&#65533;o&#65533;&#65533;b&#65533;&#65533;&#65533;s&#65533;&#65533;>&#65533;"[d{&#65533;&#65533;&#65533;&#65533;&#65533;[cTJ&#65533;9Al&#65533;u&#65533;w:&#65533;0&#65533;zwx&#65533;&#65533;&#65533;&#65533;&#65533;&{&#65533;&#65533;7&#65533;!&#65533;&#65533;&#65533;&#65533;r&#65533;&#65533;>&#65533;7&#65533;&#65533;&#65533;lj&#65533;|S8&#65533;)dWwS+4e/&#65533;&#65533;&#65533;&#65533;w/&#65533;&#65533;n6g#&#65533;y&#64801;&#65533;&#65533;{&#65533;Q&#65533;&#65533;&#65533;&#65533;|&#65533;&#65533;o&#65533;@&#65533;&#65533;&#65533;q~&#65533;&#65533;&#65533;&#65533;q
&#65533;&#65533;&#65533;&#65533;x&#65533;&#1780;4&#65533;&#65533;&#65533;&#960;&#65533;&#65533;&#65533;&#65533;uOq	G&#65533;&#65533;%&#65533;&#65533;&#65533;zw8&#65533;x&#65533;7)~&#65533;&#65533;&#65533;{&#65533;l&#65533;&#65533;9&#65533;&#65533;&#65533;&#65533;&#65533;+&#65533;8&#65533;8<&#65533;1c&#65533;&#65533;d&#65533;jcy&#65533;+.&#65533;k&#65533;2r8&#65533;&#65533;&#65533;&#65533;&#65533;&#65533;&#65533;&#65533;&#65533;:3&#65533;w&#65533;&#65533;g&#65533;5&#65533;1&#65533;&#889;&#65533;J&#65533;&#65533;&#65533;9&#65533;&#1784;&#65533;_&#65533;&#65533;&#65533;c+*&#65533;&#65533;&#65533;T&#65533;y&#65533;x;&#65533;&#65533;x&#65533;8gv5u&#65533;&#65533;&#65533;&#65533;&#65533;&#65533;G7&#65533;g&#65533;&#65533;&#65533;&#65533;@&#65533;Yc&#65533;&#65533;&#61006;&#65533;u&#65533;&#65533;&#65533;[{&#65533;u&#65533;&#65533;&#65533;,
<&#65533;&#65533;&#65533;&#65533;&#65533;4&#65533;#&#65533;&#65533;;&#65533;o&#314;T&#65533;d7&#65533;:&#65533;Y9bC:&#65533;s&#65533;&#65533;t&#65533;&#65533;&#65533;&:7{&#65533;&#65533;:&#65533;&#65533;{&#694;&#65533;${&#65533;&#65533;&#65533;&#65533;3{&#65533;s&#65533;5&#65533;&#65533;&#65533;&#65533;&#65533;5&#65533;r&#65533;Gc&#65533;dY&#65533;&#65533;&#65533;&#65533;&#65533;1x&#65533;c&#65533;S&#65533;&#65533;}s2&#65533;&#245;&#65533;6&#65533;&#1216;&#65533;,&#65533;&#65533;&#65533;&#65533;&#65533;&#65533;4&#65533;+;<&#65533;&#65533;{d_t}&#65533;&#65533;&#441;qO&#65533;v&#65533;&#65533;&#65533;^&#65533;+&#65533;&#146;0&#65533;&#65533;&#65533;w&#65533;&#65533;<&#65533;#|&#65533;_&#65533;&#65533;&#65533;&#65533;&#65533;&#65533;&#65533;p&#65533;&#65533;O<&#65533;&#65289;O7&#65533;w5&#65533;&#65533;&#65533;e~<n&#65533;&#65533;&#65533;@&#65533;&#65533;C&#65533;^&#65533;&#65533;&#65533;<&#65533;&#508;&#65533;3<&#65533;W&#65533;&#65533;&#65533;<&#65533;'3&#1019;&#65533;&#65533;/{&#65533;c&#65533;&#1414;&#65533;<&#65533;&#65533;&#65533;&#65533;&#65533;=&#65533;&#65533;r&#65533;3=&#65533;O&#65533;&#65533;&#65533;:&#1311;&#65533;&#65533;K&#65533;&#65533;&#1533;&#65533;Ou&#65533;&#65533;|&#65533;&#65533;&#65533;&#65533;&#65533;|h&#65533;o}&#65533;&#65533;&#65533;&#65533;&#65533;y2w&#65533;&#65533;|&#65533;&#65533;&#65533;&#65533;&#65533;&#65533;!p&#65533;&#65533;&#65533;&#65533;O>&#65533;Ou&#65533;&#65533;R&#65533;&#1931;&#65533;&#65533;&#1479;z&#65533;M$&#65533;s&#65533;&#65533;&#65533;N&#65533;&#65533;Cy&#65533;&#762;hG&#65533;&#65533;S&#65533;&#65533;?&#65533;&#65533;G~&#65533;W~&#65533;&#1278;w&#65533;&#65533;o>&#65533;}&#65533;20&#65533;&#65533;N-&#65533;&#65533;&#1159;3&#65533;.wV&#65533;>&#65533;&#65533;&#65533;&#65533;&#65533;3~&#65533;`&#65533;&#65533;*3{&#65533;?{&#65533;&#65533;=&#65533;&#1278;&#65533;W&#65533;]g>&#65533;o&#65533;&#65533;7&#65533;&#65533;=3&#65533;&#65533;h&#65533;~&#65533; &#65533;&#65533;7&#65533;&#65533;/&#65533;&#65533;'&#65533;&#65533;&#65533;&#65533;&#65533;3&#65533;_&#65533;}&#65533;O}&#65533;k&#65533;&#65533;	&#65533;&#65533;&#65533;&#65533;(ph&#65533;!&#65533;!V&#65533;xqF&#65533;&#65533;t&#65533;dH&#65533;=x&#65533;q%I&#65533;F&#65533;&#65533;t&#65533;&#658;#2&#65533;&#65533;\3JN)S&#65533;X&#65533;&#65533;&#65533;g&#1053;C&#65533;-z&#65533;&#65533;&#65533;K&#65533;6&#65533;i(&#65533;-N&#65533;F&#65533;
+&#65533;'[&#65533;vm&#65533;&#65533;,M&#65533;J&#65533;&#65533;,{&#65533;fZ&#65533;^&#65533;jm&#65533;&#65533;m&#1840;s&#482;}&#65533;o^&#65533;{&#65533;
&#65533;&#65533;H`&#65533;&#65533;	&#65533;&#65533;u&#65533;Gb&#65533;&#65533;M6nLRG&#65533;&#65533;)&#65533;&#65533;lsf&#65533;&#65533;9w6&#65533;&#65533;&#65533;
#&#65533;&#65533;&#65533;&#65533;FSC&#827;&#65533;&#65533;8,&#65533;r&#65533;&#65533;&#1914;7q&#65533;&#65533;&#65533;&#1385;M&#65533;&#65533;
&#65533;&#65533;q&#65533;&#721;&#65533;&#65533;Kw&#65533;n&#65533;&#65533;&#65533;>&#65533;&#65533;&#65533;zv&#65533;&#1129;K&#65533;&#65533;7&#65533;&#65533;&#65533;}&#65533;7&#65533;Xv&#65533;&#65533;&#65533;?&#65533;<&#65533;&#65533;e&#65533;&#65533;;&#65533;,&#65533;@&#65533;,&#65533;&#65533;D&#65533;&#65533;4J&#65533;[c-&#65533;&#65533;&#65533;[&#65533;&#65533;&#65533;&#65533;a&#65533;&#65533;&#65533;&#65533;&#65533;,DN9&#65533;&#65533;&#65533;)3dD&#65533;&#65533;&#65533;n&#65533;	&#65533;&#65533;&#65533;&#65533;&#65533;#&#65533;&#65533;&#65533;&#65533;F&#65533;&#283;1&#65533;&#65533;3&#65533;&#65533;&#65533;S&#65533;&#65533;=w&#65533;1&#65533; &#65533;r&#65533;&#65533;&#65533;&#65533;&#65533;RxA&#65533;&#65533;&#65533;4<pJ	|-&#65533;"&#65533;$&#65533;&#131;1E&#65533;.&#65533;0C&#65533;4&#65533;*&#1332;&#65533;&#65533;&#65533;c&#65533;&#65533;&#65533;&#65533;
&#65533;L9e&#65533;FoT&#65533;&#65533;&#65533;&#65533;&#65533;L&#65533;&#65533;&#65533;#&#65533;&#65533;&#65533;&#65533;&#65533;@&#65533;&#65533;@-J&#65533;&#65533;&#65533;&#65533;J&#65533;&#65533;&#65533;r&#65533;&#65533;&#65533;&#65533;%+\3&#65533;&#65533;&#65533;&#65533;L4K&#65533;M7&#65533;\N&#65533;&#65533;s&#65533;;m&#65533;S-=&#65533;&#65533;t&#65533;?}&#65533;&#65533;&#65533;O&#65533;L&#65533;XFk8v&#65533;$)&#65533;`I<0&#65533;K&#65533;&#65533;4S&#65533;ve&#65533;0%u&#65533;WI&#65533;&#65533;TT&#65533;&#65533;E&#65533;V]=&#65533;&#65533;&#65533;&#65533;&#65533;&#65533;PS&#65533;&#65533;[&#65533;&#65533;U&#65533;k&#65533;&#65533;W`&#65533;T&#65533;~-`c&#65533;DrR"&#65533;4&#65533;&#578;&#65533;&#65533;V&#65533;j&#65533;T&#65533;l;&#65533;&#65533;Kwq&#65533;B&#65533;&#65533;]N)q&#65533;$&#65533;\s7~&#65533;&#65533;Mn&#65533;;ZsR9&#65533;y&#65533;&#65533;&#65533;#*&#65533;&#65533;&#65533;|&#65533;&#65533;&#65533;&#65533;2&#65533;&#65533;h&c 8@&#65533;|V&#1669;vX#&#65533;&#65533;&#65533;&#65533;$`jq[&#65533;TsL=&#65533;c&#65533;&#65533;F&#1427;_&#65533;&#65533;&#1878;]&#65533;v&#65533;c&#65533;ym&#65533;k&#65533;&#65533;&#414;&#65533;&#65533;y&#65533;&#65533;&#65533;U&#65533;&#1089;&#65533;F24'I&#65533;&#65533;Y&#65533;&#65533;v&#65533;&#153;&#65533;^&#65533;&#65533;&#65533;&#65533;b&#65533;&#65533;&#65533;zd&#65533;&#65533;=&#19391;&#65533;&#65533;&#240;&#65533;N&#65533;,&#65533;2&#65533;<&#65533;[&#65533;6&#65533;s&#65533;]:&#65533;&#65533;&#65533;&#65533;]&#65533;&#65533;&#65533;&#65533;&#506;&#65533;&#65533;y>&#65533;&#65533;&#65533;]h&#65533;&#65533;w&#65533;7|&#65533;[?&#65533;J&#65533;4&#42426;&#65533;&#65533;&#65533;&#65533;&#65533;&#65533;&#65533;\&#65533;r&#65533;3O&#65533;D&#65533;&#65533;f&#65533;&#65533;&#65533;K&#65533;Mu&#65533;&#65533;w&#65533;m}}&#65533;ua	u&#65533;&#65533;D&#65533;&#65533;]&#65533;&#1823;Lh&#65533;Jgxp&#65533;1&#1183;&#65533;&#65533;&#65533;&#65533;$_x&#65533;&#65533;&#65533;&#65533;&#65533;&#65533;T&#65533;&#65533;&#65533;&#65533;&#65533;&#65533;Q&#65533;d&#65533;&#65533;&#65533;&#65533;(&#1592;&#65533;q&#65533;{&#65533;&#65533;:&#65533;nv&#65533;&#65533;&#65533;C&#65533;>&#65533;&#65533;&#65533;&#65533;&#65533;&#1875;&#65533;w?&#65533;%&#65533;&#1941;&#65533;&#65533;&#65533;Ls&#65533;&#65533;&#65533;B.+&#65533;P&#65533;&#1978;a&#65533;&XAfps&#65533;&#65533;&#65533;w&#65533;&#65533;D&#65533;y0nr+a&#65533;&#65533;&#65533;&#65533;&#65533;&#65533;})&#65533;BJ%h&#517;/&#65533;V'B&#65533;&#65533;&#65533;P[H&#65533;&#65533;oV&#65533;&#423;@&#65533;&#65533;&#65533;"&#65533;&#65533;8G&#65533;&#65533;D&#65533;&#65533;&#327;&#65533;&#65533;&#65533;.&#65533;\&#65533;&#1652;&#65533;&#65533;4v&#65533;&#65533;b&#65533;&#65533;X&#65533;&#65533;&#65533;Po&#65533;&#65533;&#65533;"
O&#65533;/&#65533;Q&#65533;&#65533;4#&#65533;f&#407;5&#65533;
r&#1515;^&#65533;F&#65533;@PFP&#65533;&#65533;Uw&#65533;&#65533;&#65533;#md%&#65533;G&#65533;D:R&#65533;&#65533;&#65533;&#65533;d&#65533;&#65533;jQ&#65533;pH1Ycjr&#65533;g$@';&#65533;&#65533;!&#65533;&#65533;&#65533;&#65533;k&#65533;&#65533;yGu&#65533;&#65533;&#65533;&#65533;l[3&#65533;&#65533;=Xr&#65533;&#65533;D&#65533;-	0]&#65533;d}&#65533;|$$	L&	Ni;&#65533;<+"O&#65533;&#65533;&#1177;&#65533;$S&#65533;&#65533;j&#65533;R&#65533;&#65533;&#65533;&#65533;&#65533;Dn&#65533;r^S+"&#65533;&#65533;&#65533;&#65533;Qx&#65533;L#!&#65533;&#65533;v&#65533;S&#65533;&#65533;&#65533;&#65533;&#65533;?N+e&#65533;%@&#65533;D&#65533;4&#65533;%(-k&#65533;M&#65533;"&#65533;	&#65533;&#65533;&#65533;Bkx&#65533;8&#65533;&#65533;&#65533;&#65533;"mB&#65533;^Z&#65533;&#65533;&#65533;t&#65533;F&#65533;IOz&#1059;I&#65533;&#65533;&#65533;2='R&#65533;&#65533;Sk&#65533;d&#65533;?&#1880;R&#65533;fyN&#65533;Q1S&#65533;n&#65533;i&#65533;&#65533;Z&#65533;S(&#65533;t&#65533;<&#65533;h&#65533;(&#65533;&#736;3C5&#65533;F	w&#1294;.ui&#65533;&#65533;S&#65533;D&#65533;&#65533;l&#65533;&#65533;*U&#65533;*&#65533;&#65533;b5&#65533;[5&#65533;&#65533;z&#1586;&#65533;s&#65533;&#65533;D&#65533;Ym&#65533;V&#65533;N42&#65533;i&#65533;e&#65533;&#65533;&#65533;G&#1141;&#65533;vU&#65533;R&#65533;j<+&#65533;&#65533;&#65533;P5&#65533;_&#65533;&#65533;&#65533;&#65533;&#65533;z|&#65533;J&#65533;X&#65533;p&#65533;&#65533;&#65533;ulu^&#65533;'&#65533;6&#65533;&#65533;V&#65533;&#65533;|z&#65533;Y&#65533;i&#65533;&#65533;&#65533;}&#65533;&#65533;*&#65533;&#65533;r&#65533;Z&#65533;0R&#65533;7&#65533;&#1302;&#1316;?<&#65533;U&#65533;[&#65533;&#65533;&#65533;&#65533;&#65533;&#65533;n&#65533;D&#65533;&#1458;|&#65533;&#65533;&#65533;e{&#65533;&#65533;&#65533;&#1395;Bm.h&#65533;*&#65533;*	&#65533;\F&#65533;{&#65533;f&#65533;&#65533;C&#65533;%w&#65533;&#65533;[S&#65533;v&#65533;&#65533;&#65533;#&#65533;V&#65533;5VC&#65533;7&#65533;\&#65533;{&#65533;&#65533;&#65533;&#65533;FY].s&#65533;J&#65533;&#65533;v&#65533;&#65533;=L&#65533;LK<&#65533;&#65533;&#65533;&#65533;I&#65533;.&#65533;&#65533;&#65533;&#1860;&#65533;&#65533;&#65533;=0y&#731;+&#1093;&#1387;1&#65533;m&#65533;&#65533;{&#65533;Z&#65533;&#65533;&#65533;O|&#65533;S&#65533;&#65533;&#917;&#65533;&#65533;U&#65533;&#65533;:&#65533;x&#65533;@&#65533;c&#65533;c&#65533;b&#1626;&#65533;&#65533;&#65533;&#65533;^&#65533;3S&#65533;(X&#65533;1&#65533;mpe&#65533;&#65533;7&#65533;&#65533;&#65533;zF&#65533;&#65533;9&#65533;.$&#65533;`&#65533;&#65533;&#1977;&#65533;u&#65533;.p&#65533;I&#65533;*x&#65533;Y&#65533;m&#65533;&#65533;&#65533;,8&]s&#65533;&#65533;\&#65533;Q&#65533;&#65533;hN&#65533;&#65533;)-&#65533;,&#65533;W&#65533;&#65533;&#65533;
&#65533;&#65533;&#65533;x2&#65533;tf&#65533;IeR&#65533;&#65533;&#65533;&#65533;&#65533;&#65533;&#65533;&#65533;MD&#65533;x&#65533;&#65533;%&#717;&#65533;
&#65533;1&#65533;&#65533;S&#65533;&#65533;&#65533;&#65533;+}&#65533;&#65533;6&#65533;y&#1243;&#65533;&#65533;&#65533;&#65533;a&#65533;x&#65533;9u_S&#65533;l&#1189;z&#65533;&#65533;&#65533;&#65533;g&#65533;&#65533;X&#65533;&#1102;&#65533;,&#65533;&#1658;&#65533;^;>&#65533;v&#1036;&#1484;B&#65533;@&#65533;&#65533;&#65533;&#65533;&#65533;lw&#65533;&#65533;&#65533;t!alm&#65533;&#1330;&#65533;*&#65533;&#65533;Y&#65533;\k&#65533;&#65533;&#65533;&#1464;&#65533;&#65533;#&#65533;k^&#65533;&#65533;&#65533;7&#65533;5&#65533;&#65533;&#65533;&#65533;&#65533;&#65533;^7&#65533;&#1949;&#1727;j%&#1960;&#65533;6&#65533;&#65533;&#65533;&#65533;p&#65533;&#65533;&#65533;&#65533;&#65533;X&#65533;&#65533;&#65533;&#65533;|&#65533;&#1489;&#65533;&#65533;&#65533;o&#65533;&#65533;%&#65533;&#65533;&#65533;=&#65533;K|@%&#65533;k&#65533;Qyqu6&#65533;9&#65533;w9>+&#65533;:X&#709;&&#65533;&#65533;K&#65533;m[>&#65533;&#1755;M8&#65533;&#65533;+I&#65533;&#65533;&#65533;x81&#65533;&#65533;&#65533;&#65533;&#65533;<&#65533;ao&#65533;&#65533;y&#65533;&#65533;&#65533;&#65533;&#65533;w&#65533;&#65533;vt&#65533;.]&#1712;F&#65533;x&#65533;&#55090;&#65533;|&#65533;y&#65533;5&#65533;&#65533;>&#582;&#65533;R6&#65533;&#65533;&#65533;^xu&#65533;&#65533;d/;&#65533;&#65533;&#65533;7=&#65533;mw&#65533;Wl&#65533;&#65533;B&#65533;&#65533;(7&#65533;&#65533;&#65533;&#65533;&#764;k&#65533;>}&#65533;&#65533;&#65533;|s&#65533;O&#65533;&#65533;/&#65533;&#65533;I&#65533;v&#65533;&#65533;&#65533;&#65533;&&#65533;&#65533;&#65533;t,W&#65533;&#65533;&#65533;1&#65533;;&#65533;{K&#65533;4&#65533;&#1848;G_&#65533;&#65533;`&#65533;&#65533;U/&#65533;&#65533;&#1129;O&#435;&#65533;&#65533;=&#65533;&#65533;&#65533;7!&#65533;}k/V[s9&#65533;&&#65533;&#65533;&#65533;[N&#65533;&#65533;{&#65533;&#65533;&#183;&#65533;&#65533;)&#65533;u&#65533;&#65533;&#65533;__&#65533;&#65533;_&#65533;k&#65533;&#65533;y&#65533;&#65533;&#65533;?~&#65533;j&#65533;&#65533;&#65533;&#65533;&#65533;&#65533;&#65533;&#399;&#65533;x&#65533;&#65533;*&#65533;Q&#65533;o&#65533;&#65533;&#65533;&#65533;H&#65533;&#1552;/&#65533;&#65533;G&#65533;&#65533;.&#65533;&#65533;9X/&#65533;\&#65533;&#65533;
p&#65533;0&#65533;&#65533;&#65533;2O&#65533;0&#65533;&#65533;&#65533;2L&#65533;&#65533;&#65533;&#65533;&#65533;&#65533;&#65533;&#65533;O&#65533;J&#65533;)&#65533;&#65533;&#65533;&#65533;&#65533;	&#65533;&#65533;o&#65533;n&#14126;&#65533;j$&#65533;@&#65533;L&#65533;&#65533;&&#65533;&#65533;QPf&#65533;&#1583;&#65533;&#65533;)&#1613;aF&#65533;&#65533;&#65533;p&#65533;G&#65533;&#65533;,&#65533;~KP&#65533;&#53384;&#65533;&#65533;&#65533;&#65533;=p&#65533;L&#65533;&#65533;	&#1007;&#65533;\&#65533;[@&#65533;&#65533;&#65533;P&#65533;&#65533;f&#65533;a&#65533;l&#65533;
&#65533;p&#65533;&#65533;E&#65533;&#65533;&#65533;W&#65533;i7&#65533;p&#65533;0f4%&#65533;2&#65533;O&#65533;&#65533;"&#65533;&#65533;^&#65533;&#65533;&#65533;&#65533;J&#65533;p&#65533;&#65533;&#65533;?Q&#65533;&#65533;q&#65533;&#65533;&#65533;O&#65533;&#65533;&#65533;&#684;%&#65533;&#65533;&#65533;&#65533;_&#65533;&#65533;&#65533;\&#65533;Y&#65533;&#65533;&#65533;B@&#65533;4q&#65533;&#65533;&#65533;j&#65533;&#65533;-&#592;O&#65533;&#65533;&#65533;&#65533;m/;&#65533;&#65533;*&#65533;e&#1144;\&#65533;&#65533;g&#65533;lQ/N@t&#65533;&#65533;&#1064;$&#65533;/&#65533;%N&#65533;&#65533;&#65533;"&#65533;/_&#65533;if$"&#65533;_&#65533;&#65533;&#65533;1q&#65533;&#65533;&#65533;[Q&#65533;~&#65533;n&#65533;&#65533;(Q 9#?B/o&#65533;&#65533;&#65533;9`&#65533;&#65533;w&#1297;"&#65533;&#65533;&#65533;1&#65533;*&#65533;&#65533;&#65533;&#65533;&#65533;&#65533;&#65533;G&#65533;&#65533;&#65533;&#65533;&#65533;&#65533;&#65533;1&#1360;&#65533;&#65533;n&#65533; &#65533;>r!&#65533;&9&#65533;&&#65533;&#65533; r&#65533;&r5&#65533;&#65533;1#}&#65533;&#65533;&#1585;d&#65533;&#60354;Kmj*&#65533;&#65533;&#65533;$&#65533;&#65533;$&#65533;&#65533;'&g&#65533;*p&#65533;hR h&#65533;q2%R&#900;2&#65533;.R&#65533;&#65533;'&#65533;&#65533;?&#65533;&#65533;"&#65533;)&#65533;&#662029;&#65533;&#65533;&#65533;&#65533;nbc%,&#65533;&#65533;++&#65533;D!&#65533;#&#65533;&#1208;2&#65533;&#65533;!&#65533;1"-pJ&#1042;i&#65533;&#65533;&#65533;&#65533;&#65533;l%&#65533;&#1937;-g&#65533;-&#65533;R0J".*&#65533;&#65533;.&#65533;S&#65533;*&#65533;O&#65533;/&#65533;*0&#65533;0[&#65533;0&#65533;&#65533;0&#65533;QyA*p1!S2&#65533;R-&#65533;&#65533;2&#65533;$&#65533;/3y.&#65533;&#27030;&#65533;&#65533;Ds4&#65533;`GH&#65533;)M&#65533;&#65533;+&#65533;&#65533;/&#65533;&#65533;5a&#65533;0R6&#65533;,qs;3&#65533;1&#65533;&#1240;r3&#65533;&#65533;79&#65533;&#640;S&#708;&#65533;&#65533;O&#65533;&#65533;&#1040;S&#65533;&#65533;&#65533;4&#65533;&#65533;&#65533;s  &#65533;&#1423;:&#65533;&#65533;?&#65533;&#65533;&#65533;&#65533;&#65533;2&#65533;;&#65533;s&#65533;T<%&#65533;<&#65533;&#65533;&#65533;&#65533;&#65533;q=&#65533;&#65533;=&#65533;D&#65533;S&#65533;&#65533;"4=&#65533;&#65533;&#65533;&#65533;&#65533;
;&#65533;?&#65533;&#65533;h&#65533;;&#65533;,s5&#65533;&#65533;n&#65533;@G&#65533;&#65533;p&#65533;A&#65533;iT=1&#65533;mlK&#65533;S$&#65533;f3&#65533;&#65533;*&#2000;&#65533;&#65533;:?&#65533;-&#65533;&qqDg.@M&#65533;;QTE&#65533;&#65533;"&#65533;&#65533;@4A/3&#65533;&#65533;&#65533;i&#65533;F&#65533;4&#65533;rTG&#65533;BU&#65533;&#65533;&!&#65533;5W&#65533;H&#65533;TM&#65533;&#65533;H&#65533;TI&#65533;&#65533;I&#65533;&#65533;IWqsJ&#65533;&#65533;7&#65533;&#65533;<&#65533;rFy&#65533;A&#65533;&#65533;S&#65533;&#65533;KG1L&#65533;&#65533;0H&#65533;3M&#1652;MR&#65533;&#65533;M&#65533;&#65533;w&#65533;tN&#65533;ES<&#65533;F&#65533;TO&#65533;KU&#65533;O%&9'&#65533;&#65533;0&#65533;&#65533;PcQ&#65533;&#65533;&#65533;c?&#65533;&#65533;&#65533;&#65533;4&#65533;&#65533;&#65533;:&#65533;tR&#65533;&#1337;&#65533;&#65533;R{&#65533;N&#65533;T&#65533;&#65533;-(&#65533;S&#65533;'8Mu/T@&#65533;&#65533;&#65533;qG	&#65533;B&#65533;4HB&#65533;U&#65533;O&#65533;	&#65533;&#65533;C_W&#65533;&#65533;Yn56&#65533;t6&#65533;&#65533;W}1S&#65533;&#65533;N&#65533;4X)&#65533;&#65533;T&#65533;u[&#65533;&#65533;Y&#65533;PUm&#65533;3&#65533;n	S&#65533;+&#65533;&#65533;H&#65533;&#65533;&#65533;`&#65533;_&#65533;T@&#65533;W&#65533;&#65533;WT&#65533;&#65533;&#65533;]&#65533;]afY&#65533;p{&#65533;*&#65533;&#65533;)&#500;&#65533;u_%&#65533;_&#65533;&#65533;Q&#65533;U`C&#65533;[#%@&#65533;5Ja5&#65533;\VXV*'v)#&#65533;qk^&#65533;UZ1V>8Vc5R&#65533;udNInAd&#65533;h&#65533;6;-e{&#65533;\e&#65533;i&#65533;VaqD&#1205;X_&#65533;g&#65533;&#65533;naV&#65533;uf&#65533;&#65533;fq&#65533;04&#65533;fq&#65533;2&#65533;%&#65533;>&#65533;&#65533;&W@h&#1398;g&#65533;h&#65533;vh&#2006;R&#65533;6&#65533;r&#65533;&#65533;te-jM&#65533;$G&#65533;&#65533;&#65533;t&#65533;s&#65533;&#65533;k&#65533;G>Wu$&#65533;&#65533;Uwv&#65533;&#65533;&!mI&#65533;vm#&#65533;hCVn)&#65533;r&#65533;&#65533;&#65533;6a&#65533;XMoP*&#1902;Y&#65533;Bp&#65533;&#65533;t&#65533;&#65533;t)vp&#65533;&#65533;p)&#65533;P&#65533;IC&#65533;Pq&#65533;&#65533;&#65533; &#65533;m&#65533;Vn=@w'&#65533;r&#65533;s3Ws&#65533;&#65533;s&#65533;77Umo&#65533;&#65533;aI&#65533;tg&#65533;X&#65533;&#65533;y&#65533;`yUWu&#65533;&#65533;u&#65533;&#65533;&#65533;Wle!?&#65533;&#65533;&#65533;qq7ww&#65533;|{&#65533;|u&#65533;d&#65533;%x&#65533;us&#1655;s?&#65533;B'&#65533;S&#65533;f&#65533;&#65533;7z&#65533;&#65533;&#65533;&#65533;Yg&#65533;u&#65533;5le7c&#65533;&#65533;c2|&#65533;&#65533;gy&#65533;|&#65533;&#65533;|&#65533;25N&#65533;\&#1495;x&#65533;&#65533;i&#65533;&#65533;x&#65533;6&#65533;O&#65533;&#65533;w%&#65533;z&#65533;&#65533;U[&#1367;&#65533;&#65533;3&#65533;&#65533;{,&#65533;)&#65533;&#279;`;@wo&#65533;~X&#65533;c0\&#65533;o&#65533;&#65533;V&#65533;)8E'&#65533;}&#65533;W&#65533;&#65533;&#65533;t&#65533;6&#65533;&#65533;wu&#65533;&#65533;/>&#65533;9&#65533;G&#65533;&#65533;&#65533;Q&#65533;0&#65533;6`&#65533;xr-7&#65533;a&#65533;bx&#65533;i&#65533;!@K&#65533;&#65533;Yt&#300;0&#65533;&#65533;Wv&#65533;&#65533;&#65533;x48&#65533;/&#1549;-f&#65533;&#65533;&#65533;&#65533;^&#65533;&#65533;&#65533;&#65533;{cO&#65533;>i&#65533;c8n&#65533;X&#65533;C&#65533;&#65533;&#65533;=L&#65533;hX&#65533;r&#65533;@&#65533;I&#65533;y8('#&#65533;&#65533;&#65533;&#2040;&#65533;&#65533;|8x&#65533;&#65533;6&#65533;&#65533;x&#65533;&#1156;"H&#65533;v&#65533;|6&#65533;O9`u&#65533;&#65533;G&#208;[y&#65533;8&#65533;&#65533;&#65533;'&#65533;u&#65533;
)&#65533;}&#65533;&#65533;r2YzmVZE&#1545;&#65533;My&#65533;QY&#65533;W&#65533;&#1621;&#65533;w&#65533;W&#65533;d&#65533;W&#65533;&#65533;&#65533;&#65533;%&#65533;3&#65533;&#65533;&#65533;V&#65533;&#65533;&#65533;u&#65533;&#65533;4yk&#65533;M&#65533;P&#65533;xv&#65533;D&#1172;&#65533;n&#65533;&#65533;&#65533;!&#65533;&#65533;&#65533;&#65533;&#65533;)&#65533;&#65533;&#65533;&#65533;QV&#65533;&#65533;&#65533;iGL2&#65533;&#65533;&#65533;yPSu&#65533;wT&#65533;r<(&#65533;w&#65533;+&#65533;&#65533;&#65533;X4$&#65533;h&#65533;&#1477;&#65533;&#1625;&#65533;&#65533;&#65533;6&#65533;&#65533;&#65533;&#65533;d&#65533;&#243;&#65533;&#65533;&#65533;&#65533;w&#65533;&#65533;]Gw&#65533;&#65533;8&#65533;&#741;	&#65533;/&#65533;/&#65533;&#65533;=Y&#65533;&#65533;Y&#65533;&#65533;&#65533;#z&#65533;e&#65533;&#65533;/&#65533;&#65533;&#65533;9&#65533;&#65533;&#65533;&#65533;&#65533;&#1630;&#65533;Y&#65533;A:&#65533;&#65533;z&#65533;e&#65533;&#65533;GZP:&#65533;[&#65533;&#65533;&#65533;&#65533;z/&#65533;&#65533;T99n&#65533;&#65533;&#65533;&#65533;x&#65533;&#65533;&#65533;&#65533;sU&#65533;0&#65533;&#65533;X&#65533;&#65533;z&#65533;&#65533;R1&#65533;&#65533;&#65533;&#65533;&#65533;&#65533;&#65533;&#65533;&#65533;&#65533;a&#65533;&#1450;&#65533;K&#65533;&#65533;&#65533;&#65533;^&#65533;;&#65533;&#65533;&#65533;&#65533;&#65533;y&#65533;c&#65533;z&#65533;&#1580;&#65533;&#65533;&#65533;&#65533;&#65533;&#65533;@y&#65533;&#65533;&#65533;NC&#65533;&#65533;&#65533;z&#65533;&#65533;:3_z&#65533;+&#65533;b_7_&#65533;V&#65533;&#65533;?&#65533;&#65533;Y&#1584;YY&#65533;&#65533;O[&#65533;&#338;&#65533;&#65533;&#65533;5r&#65533;;&#65533;&#13959;&#65533;&#65533;x)[&#65533;7Y&#65533;2;&#65533;&#65533;z8&#65533;/&#65533;ce5&#65533;]&#65533;&#65533;	&#65533;&#65533;&#65533;&#65533;&#65533;&#1675;&#65533;{&#65533;&#65533;&#65533;W&#65533;&#65533;&#65533;&#65533;&#1722;i&#65533;&#721;&#65533;k9&#65533;y&#65533;y&#62309;&#65533;&#65533;&#65533;&#65533;&#65533;Ogz&#65533;&#65533;&#1276;&#65533;&#65533;&#65533;/&#65533;&#65533;?&#65533;&#65533;v&#186;&#65533;&#65533;8&#65533;&#46828;&#65533;[&#65533;&#65533;y&#65533;&#65533;&#65533;&#65533;{&#65533;[&#65533;&#65533;&#65533;&#65533;%;&#65533;&#65533;[&#65533;@xl&#65533;i&#65533;ysY&#65533;{&#65533;&#65533;&#65533;kez&#181;Z&#65533;,&#65533;&#65533;&#65533;?&#1400;;&#65533;&#65533;&#65533;&#894;&#65533;&#65533;c&#65533;&#65533;&#65533;&#65533;&#65533;&#191;S&#65533;&#65533;\&#65533;	&#65533;&#65533;&#65533;{&#65533;&#65533;&#65533;&#65533;&#65533;\&#65533;' !&#65533;
&#65533;,&#65533;h&#65533;!  #!) #!"##$*&(,&(0('-)),*,2-15.2802624:58>6:@87<89>:=C=@F>BH@?D@AFBELEHNFFQFIQHGMHGPHHNJMULNXLPUMQYRU]SV`TX^UYaV\hY\d[^i\`f]aj^dp`dmcfpejsflxhlujnylpwlq|nt&#65533;pt~qv&#65533;qxty&#65533;v|&#65533;x|&#65533;y~&#65533;y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301;&#65533;&#65533;&#65533;&#65533;&#368;&#65533;&#178;&#65533;&#65533;&#65533;&#65533;&#434;&#65533;&#562;&#65533;&#691;&#65533;&#564;&#65533;&#1077;&#65533;&#65533;&#65533;&#65533;&#950;&#65533;&#1144;&#65533;&#312;&#65533;&#697;&#65533;&#1145;&#65533;&#1209;&#65533;&#1978;&#65533;&#1083;&#65533;&#443;&#65533;&#763;&#65533;&#12094;&#637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H&#65533;&#65533;A&#65533;&#65533;*\&#65533;0&#65533;&#65533;&#65533;#&#65533;i3&#65533;"&#331;3b&#1832;&#65533;&#65533;G&#65533; C&#65533;I&#65533;&#65533;&#520;h8&#65533;<&#65533;&#65533;dK&#65533;0&#65533;&#540;I&#65533;&#65533;&#65533;<8s&#65533;&#65533;9(&#65533;B&#65533;@&#65533;
J&#65533;&#65533;&#867;H&#65533;*]zS&#902;|Ju:&#65533;iU<PO&#65533;i&#565;&#65533;&#1503;Z?&#65533;&#65533;Hul&#819;h&#254;\&#758;&#65533;&#725;pG:u&#65533;4&#65533;&#1886;x&#65533;&#65533;&#65533;&#65533;So&#2045;&#65533;&#65533;&#65533;L&#65533;.&#65533;&#136;&#65533;"j&#65533;&#65533;&#1477;&#65533;#K&#65533;&#65533;&#65533;r&#65533;&#65533;&#65533;}&#65533;&#65533;&#65533;A&#65533;}(!&#65533;&#1256;G&#65533;>&#65533;zp&#65533;&#65533;La#&#65533;&#65533;&#65533;&#65533;o&#65533;&#65533;M&#65533;&#65533;o&#65533;3&#65533;&#65533;sm&#65533;+&#65533;]&#65533;ujC&#1055;K&#65533;^&#65533;&#65533;&#65533;&#65533;&#1575;&#65533;^&#65533;&#65533;V&#65533;G	&#65533;&#65533;&#65533;~v.q&#65533;&#249;oF&#65533;&#65533;d&#65533;&#65533;&#949;G&#65533;/]0^&#65533;&#65533;&#65533;&#65533;t?&#65533;&#65533;&#65533;&#65533;N&#65533;&#65533;&#65533;c\=&#65533;`T&#65533;U`M'&#65533;T&#1348;&#31079;&#65533;k&#65533;&#65533;&#1539;&#65533;e&#1984;&#65533;&#65533;&#520;"&#65533;XbON&#65533;&#65533;U&#65533;&#65533;(&#65533;&#65533;y&#65533;&#65533;&#65533;4&#65533;8 |&#65533;&#65533;&#65533;n&#65533;5&#65533;&#65533;\`&#65533;%&#65533;&#65533;i&#65533;&#65533;&#65533;&#65533;&#65533;L&#65533;&#65533;m&#65533;&#65533;&#65533;&#65533;z&#65533;h&#65533;)Zy&#65533;}&#65533;A&#65533;_N &#65533;(&&#65533;d&#65533;&#65533;e&#65533;e&#65533;vxC&#65533;&#65533;f&#65533;m"&#65533;&#1294;r&#1417;&#65533;Q&#27239;&#65533;Dr	&#65533;x&#65533;&#65533;&#30020;>b&#34376;
:e&#65533;1V&#65533;h&#65533;y&#65533;&#65533;g&#65533;Y
"&#65533;~:&#65533;i&#31132;v&#65533;&#65533;&#65533;&#65533;*jw	*&#65533;&#35368;&#65533;
i&#65533;&#65533;&#65533;hZ&#65533;&#65533;>&#65533;&#65533;j&#65533;&#65533;&#65533;j&#65533;t&#65533;Vji&#65533;&#65533;
b&#1711;{&#65533;i&#496;&#65533;k&#65533;&#554;&#65533;&#65533;&#65533;&#65533;:&#65533;g&#65533;&#65533;&#1203;&#65533;&#65533;**&#65533;"&#65533;&#65533;&#65533;iF
&#65533;&#65533;&#65533;~K&#65533;&#65533;B&#38388;&&#65533;&#65533;&#65533;&#65533;&#52960;&#65533;[m&#65533;&#65533;~;&#1788;&#65533;&&#65533;&#65533;&#65533;&#65533;&#65533;{&#65533;&#65533;&#65533;&#65533;+pt&#65533;Zj&#65533;&#65533;&#65533;&&#65533;0&#65533;&#65533;&#65533;&#65533;&#65533;F"&#65533;&#65533;W&#65533;&#65533;Q&#234;k&#65533;&#65533;r&#65533;&#65533;&#65533;,&#65533;&#65533;&#65533;<&#65533;&#65533;&#65533;&#65533;p&#223;&#65533;&#65533;&#65533;&#65533;"&#65533;&#65533;&#65533;&#65533;&#1841;&#65533;&#65533;&#65533;K&#65533;<&#65533;|2&#65533;?&#65533;&#65533;&#65533;+}&#65533;&#65533;&#65533;&#65533;*&#65533;t>7&#65533;4&#65533;D]&#65533;&#65533;&#65533;O&#1756;s&#65533;=W4&#65533;B&#1259;5&#65533;EG&#498;&#65533;Ho&#65533;&#65533;&#65533;&#65533;&#65533;6&#65533;3b&#65533;%&#65533;7&#1271;&#65533;&#65533;Y&#65533;&#65533;&#65533;&#65533;w&#65533;7&#65533;N&#65533;]&#65533;&#1920;&#65533;j&#65533;&#65533;&#65533;N&#65533;&#65533;\_&#65533;t&#65533;&#65533;&#65533;&#65533;&#65533;;7.&#65533;&#65533;#ny&#65533;W&#65533;&#65533;z.n&#65533;{>t&#65533;&&#65533;&#65533;&#1926;mv&#65533;Ng&#65533;6&#65533;&#65533;(&#653;C.I&#65533;&#65533;
&#65533;&#65533;&#65533;&#65533;&#65533;^&#65533;<&#65533;&#65533;rk&#65533;&#65533;&#65533;&#65533;&#65533;&#65533;&#65533;&#65533;&#65533;;&#65533;G/&#65533;&#65533;iW&#65533;&#65533;X&#65533;N&#65533;&#65533;&#65533;	&#65533;&#65533;&#65533;&#65533;&#65533;/b~&#65533;&#65533;&#65533;L&#65533;&#65533;&#65533;&#65533;Jr&#65533;&#65533;&#65533;o&#65533;&#65533;&#65533;&#65533;>&#65533;&#65533;&#65533;+&#65533;&#65533;&#65533;&#65533;&#65533;#&#65533;%&#1599;&#65533;xD_&#65533;H&#65533;&#65533;&#65533;hY"&#65533;&#65533;&#1173;&#65533;&#65533;&#65533;&#65533;p&#800;7&#65533;&#65533;&#65533;-&#65533;}&#65533;&#65533;&#65533;&#65533;&#65533;&#65533;&#65533;0&#65533;&#65533;{&#65533;&#65533;&#65533;&#65533;&#65533;M&#65533;&#65533;'&#65533;&#65533;&#65533;DH&#65533;N&#65533;&#65533;7&#289;s&#65533;&#65533;V&#65533;}&#65533;&#65533;&#65533;&#65533;&#65533;l&#65533;C/x'<_&#65533;&#65533;&#65533;&#65533;u&#65533;|&#65533;{&#65533;Uw0&#65533;A/&#65533;&#65533;&#738;&#65533;j&#65533;&#65533;z&#65533;&#65533;&#65533;&#65533;&#472;&#65533;-&#65533;&#65533;gL&#65533;
&#65533;V73&#65533;&#905;j,\aX&#65533;g&#65533;P&#65533;\&#65533;&&#65533;&#65533;&#65533;>&#65533;Q&#65533;&#65533;&#65533;&#65533;&#65533;nw&#65533;,&#65533;&#65533;bp&#65533;&#54824;&#65533;&#65533;12&#65533;&#65533;L&#65533;&#65533;&#65533;&#65533;&#65533;C&#65533;j&#65533;&#65533;&#65533;{&#65533;(*.&#65533;&#65533;&#65533;\c##)&#65533;?&#65533;&#65533;&#65533;&#65533;H&#65533;*yH0v/!&#65533;&#65533;&#65533;*oX&#65533;K>&#65533;&#65533;&#65533;&#65533;&#65533;&#65533;&#65533;&#65533;&#65533;YSH%&#65533;HF?&#65533;&#65533;&#65533;&#65533;&#65533;O&#65533;I&#65533;&#65533;&#65533;,&2cI&#65533;jZ&#65533;;,%,{&#65533;&#65533;[&#65533;r&#65533;&#65533;&#65533;f.&#65533;&#65533;<&#65533;&#65533;&#65533;&#65533;&#65533;2&#65533;L&#65533;&#1380;y&#65533;(&#65533;7&#65533;9Kz&#65533;&#65533;&#65533;D%>&#1257;&#65533;O&#65533;tr&#65533;(@&#65533;&#65533;&#962;r&#1237;&#65533;D&#65533;6&#65533;)&#970;R&#65533;&#65533;&#65533;>'zL&#65533;&#65533;N&#65533;&#65533;D`#6&#65533;&#65533;&#65533;M1o&#65533;l&#65533;>&#65533;IRN&#65533;&#65533;&#65533;M&#65533;JW&#65533;&#1174;&#65533;4&#65533;&#65533;$-&#65533;R&#65533;*&#65533;&#65533;"%&#65533;7y6&#65533;|&#65533;&#1314;ml'&#65533;&#65533;Y&#65533;bt%1&#65533;i&#1114;R&#65533;&#65533;N&#65533;&#65533;T&#65533;&#65533;T&#65533;j&#1247;&#65533;&#65533;*N&#65533;&#65533;S&#65533;v&#65533;&#65533;;&#65533;&#65533;V&#65533;:F&#65533;V&#1360;&#65533;;c&#65533;&#65533; &#65533;\&#65533;uq1&#65533;\&#65533;F&#605;&#1368;&#65533;&#65533;+Ka&#65533;&#1513;&#65533;&#1391;&#65533;,>P&#65533;&#65533;&#65533;_&#65533;#T&#65533;&#65533;&#699;J4&#65533;ZElb&#1130;E&#65533;&#65533;&#65533;&#65533;d&#65533;&#65533;fG&#65533;f&#65533;p&#65533;[&#65533;&#65533;@J&#65533;&#65533;&#65533;b&#1900;d&#65533;*&#65533;Q&#65533;&#65533;&#65533;&#362;a&#65533;&#65533;W&#65533;&#65533;
A&#65533;&#65533;jY&#65533;&#837;&#65533;v&#65533;&#65533;&#65533;D?+&#65533;&#1649;^&#1457;*m%&#65533;&#65533;&#65533;&#65533;&#65533;&#65533;&#65533;&#65533;&#65533;hqQ/v&#65533;&#65533;_4kk&#65533;&#65533;&#65533;&#254;T&#65533;&#65533;&#65533;-m&#65533;k[&#65533;J&#65533;&#65533;&#65533;&#65533;mY&#65533;&#65533;&#65533;v&#1021;&#65533;/W&#65533;&#65533;&#65533;&#542;&#65533;&#65533;&#65533;$ 1&#65533;&#65533;&#65533;{&#65533;0&#65533;&#65533;&#65533;#&#1172;&#65533;N0>_{L&#65533;.X&#65533;V%c&#65533;[&#65533;&#65533;&#65533;6&#65533;&#65533;&#65533;be&#65533;K&#65533;w&#65533;&#65533;&#65533;|&#65533;&#65533;&#65533;H&#65533;G&#65533;&#65533;{r&#65533;7&#65533;&#65533;&#65533;J&#65533;&#65533;&#65533;&#65533;:	&#65533;f&#65533;&#65533;
&&#65533;&#65533;q&#65533;&#65533;&#65533;7&#65533;<&#65533;&#65533;{&#65533;{a&#65533;&#1685;&#65533;Hq&#65533;&#65533;X&#65533;&#65533;X&#65533;&#65533;O,&#65533;&#65533;
H&#65533;&#65533;&#65533;t&#65533;r&#65533;&#65533;B&#65533;&#65533;B~&#65533;&#65533;M1&#65533; &#65072;&#65533;5&#65533;&#65533;&#1532;&#65533;&#65533;R&#65533;&#65533;!G3}&#65533;lL&#65533;b&#65533;&#65533;LQ)T|&#65533;R&#65533;Z&#65533;2&#65533;\W:&#65533;&#65533;&#65533;e.,a#&#65533;cC&#65533;Y&#65533;&#65533;4!&#65533;<&#65533;J+&#65533;&#65533;A^,&#65533;-&#65533;&#65533;AS&#65533;3&#65533;?&#65533;_V&#65533;&#65533;&#65533;BM!v!&#65533;j9'&#65533;&#816;~5&#65533;g&#65533;XZK:&#534;vuw5&#65533;hM&#65533;W&#65533;q^&#65533;&#65533;1&#65533;&#65533;&#2009;&#65533;&#65533;s&#65533;@&#65533;&#65533;Q&#65533;6&#65533;&#65533;N5&#65533;&#65533;Zc0G&#65533;&#1458;&#65533;6&#65533;&#65533;}k\&#65533;&#65533;&#2037;&#65533;ms}i]&#65533;&#1613;O&#65533;&#65533;>=&#65533;Mz&#995;&#65533;n&#65533;:W&#65533;Z&#65533;&#65533;&#198;p&#65533;&#65533;&#65533;mp&#65533;&#65533;&#65533;7&#65533;j&#65533;&#65533;&#65533;X<&#65533;&#65533;&#65533;=}&#65533;?g&#65533;&#65533;&#1229;&#65533;&#31915;m&#65533;&#65533;&#65533;&#65533;&#65533;&#65533;&#65533;&#65533;&#65533;&#65533;&#65533;{&#65533;&#65533;&#65533;&#65533;&#65533;&#65533;d&#65533;&#65533;z&#65533;Q&#65533;2E&#65533;&#65533;<e&#1110;&#65533;&#65533;(%&#65533;r&#65533;&#65533;&#65533;&#65533;&#65533;u&#65533;&#65533;&#65533;&#65533;O&#65533;=>&#65533;/zs&#65533;&#65533;E%&#65533;&#65533;&#65533;&#65533;&#65533;P&#65533;9Hi<t&#65533;&#65533;?&#65533;&#65533;&#1389;t&#65533;n&#65533;&#65533;&#569;&#65533;&#65533;tGy>&#65533;&#65533;&#65533;&#65533;&#65533;&#65533;
&#65533;3=}&#65533;w&#65533;&#65533;M&#65533;&#65533;c&#65533;Z&#65533;&#65533;&#65533;&#65533;.vGk&#65533;&#65533;c.&#65533;&#65533;&#65533;&#65533;!&#65533;&#65533;W&#65533;&#65533;-&#65533;u&#65533;&#65533;&#65533;r&#65533;&#65533;&#65533;g&#651;&#65533;]&#65533;&#444;&#65533;&#65533;&#65533;&#65533;&#65533;&#65533;&#65533;&#65533;<&#1047;&#65533;&#65533;W;&#1399;&#65533;T&#65533;&#65533;&#65533;&#65533;p]@=&#65533;n&#65533;&#65533;&#65533;&#65533;x&#1435;&#65533;&#65533;{&#65533;-&#65533;&#65533;&#65533;&#65533;&#65533;&#65533;&#65533;&#65533;1&#65533;&#65533;&#65533;&#65533;&#2026;_&#65533;&#65533;c&#65533;+&#65533;~&#476619;j&#65533;&#65533;&#65533;&#65533;&#65533;&#65533;&#65533;&#65533;~&#437;_&#65533;&#65533;s&#65533;&#65533;&#65533;&#65533;>&#65533;&#65533;E&#65533;`&#65533;&#65533;&#65533;&#437;+&#65533;&#65533;&#65533;&#315;xn&#65533;&#65533;&#65533;&#65533;``PJ&#65533;&#65533;&#65533;&#65533;&#65533;&#65533;&#65533;&#65533;&#65533;&#65533;&#65533;w~&#65533;wc&#65533;WP&#65533;&#65533;nL&#65533;t#u&#65533;w{&#65533;}&#65533;&#65533;}X&#65533;\&#65533;&#65533;&#65533;&#65533;&#65533;&#65533;&#65533;&#1473;(&#65533;dG| X|&#65533;5r&#65533;e_&#65533;z&#65533;&#65533;
&#65533;`
k&#65533;r&#65533;&#65533;r&#65533;&#65533;H&#65533;Gh&#65533;V&#65533;8&#65533;&#65533;:&#65533;&#65533;<&#1539;h&#65533;>8&#65533;8&#65533;v'&#65533;&#65533;7&#65533;&#65533;^&#9474;3p&#65533;G3W`3v}A&#65533;&#65533;Z&#65533;&#65533;\&#1541;Hh&#65533;&#65533;#8&#65533;&#65533;wp&#65533;g\3d7H&#65533;&#65533; &#65533;&#65533;&#65533;v!t&#65533;&#65533;g&#65533;<&#65533;GC&#65533;x&#65533;&#65533;-h
{&#1543;d&#65533;&#65533;y&#65533;wH&#65533;`8&#65533;&#65533;7x?&#65533;&#65533;E
%xO&#65533;&#65533;&#65533;&#65533;&#65533; &#65533;&#65533;&#65533;M}t
&#65533;(&#65533;&#65533;&#65533;~&#519;&#1545;\
&#65533;X&#65533;&#65533;x&#65533;\&#65533;&#65533;&#65533;(z&#65533;&#65533;RD&#65533;&#65533;&#65533;&#65533;_v&#65533;tx&#65533;&#1527;`&#65533;k&#65533;&#65533;-&#65533;&#65533;|&#65533;&#65533;&#65533;&#65533;&#65533;0&#65533;&#65533;x&#65533;^H&#65533;&#65533;&#65533;&#65533;I&#524;&#65533;&#1546;&#65533;&#65533;}D8&#65533;&#65533;$&#65533;&#65533;&#65533;&#65533;\&#65533;&#65533;&#525;&#65533;&#65533;&#65533;&#65533;&#65533;&#65533;&#65533;H&#65533;&#65533;h&#65533;&#65533;x&#65533;&#328;&#65533;}&#65533;&#65533;X&#65533;&#34318;z8&#65533;&#65533;&#65533;&#65533;&#65533;X&#65533;&#65533;h&#65533;&#712;&#65533;9(&#65533;&#65533;&#65533;O&#65533;8&#65533;&#65533;&#65533;iL)&#65533;iIx&#65533;
\q&#65533;x&#65533;8J&#65533;&#65533;&#65533;&#65533;&#65533;&#65533;h&#65533;&#65533;X&#65533;y&#65533;&#65533;&#65533;&#65533;&#65533;e&#65533;&#591;9Q<cN&#65533;l&#65533;&#65533;&#65533;/&#65533;&#65533;&#65533;i@5y&#65533;4&#65533;iba&#65533;X&#65533;]&#65533;&#65533;5f&#65533;&#65533;&#65533;H&#65533;&#65533;&#65533;&#65533;&#65533;"&#1620;N&#65533;:G&#65533;H&#593;&#65533;&#65533;*&#65533;93Y&#65533;[&#65533;q&#65533;]i&#65533;b9&#65533;d&#595;_&#65533;;&#65533;
&#65533;&#65533;n&#65533;Ei&#65533;=&#65533;&#65533;(&#65533;I&#65533;
u&#65533;&#65533;1&#65533;t&#65533;&#65533;|Y&#65533;&#65533;&#65533;oy&#65533;&#65533;)&#65533;U9&#65533;&y&#65533;;q	91&#597;8&#65533;&#65533;&#65533;&#65533;_I&#65533;/Y&#65533;cy&#65533;&#65533;&#65533;&#65533;p&#406;&#65533;&#65533;d&#65533;7&#65533;p&#65533;&#65533;&#65533;	&#65533;&#65533;y
r9&#65533;&#65533;&#65533;&#65533;&#65533;&#65533;&#65533;&#65533;&#1626;&#65533;&#65533;&#65533;&#65533;&#65533;&#65533;&#65533;&#65533;&#65533;J9&#65533;&#65533;)&#65533;&#65533;Y9&#65533;&#65533;\&#65533;&#65533;e&#65533;6&#65533;&#65533;i&#65533;``&#65533;&#457;&#65533;g	&#65533;f&#65533;&#65533;&#65533;&#65533;&#65533;&#65533;y&#65533;&#65533;&#65533;&#602;&#65533;Y&#65533;wy&#65533;&#65533;9&#65533;&#65533;&#65533;&#65533;i&#65533;&#65533;&#65533;&#65533;&#65533;&#65533;&#65533;&#65533;)&#65533;&#65533;h&#65533;&#65533;i&#65533;&#65533;y:&#65533;&#65533;&#65533;9Y&#65533;&#65533;)&#65533;a9&#65533;&#65533;)&#65533;	&#65533;&#65533;&#65533;	
&#65533;&#65533;&#65533;&#65533;@&#65533;&#65533;&#65533;&#65533;5&#65533;&#65533;vY&#65533;&#65533;`&#65533;&#65533;&#65533;j&#65533;E&#1376;&#65533;@&#65533;&#65533;&#65533;&#65533;h&#65533;Z&#65533;z&#65533;&#65533;&#605;&#65533;&#65533;&#65533;y&#65533;%&#65533;&#65533;&#65533;&#1543;&#65533;&#65533;&#65533;&#65533;	eb#!,&#65533;4)&#65533;I&#65533;I&#65533;e&#65533;.&#65533;&#65533;&#65533;I&#65533;&#65533;y&#65533;cp&#65533;&#65533;&#1631;&#1784;Z&#65533;&#65533;&#65533;uH&#65533;w&#65533;&#65533;&#65533;Hz&#65533;I&#65533;&#65533;&#65533;&#612;J&#65533;&#65533;&#30240;&#65533;&#65533;&#660;&#65533;&#65533;&#65533;	&#65533;&#65533;y&#65533;&#65533;Z&#65533;&#65533;&#65533;Y&#65533;&#65533;&#65533;'&#65533;&#65533;&#65533;&#65533;Y&#65533;.&#65533;&#65533;3&#65533;5j&#65533;8&#65533;&#65533;&#681;&#65533;;:&#65533;	&#65533;&#65533;&#65533;	&#65533;b&#65533;F&#65533;&#65533;N&#65533;&#65533;&#65533;J&#65533;j&#65533;&#65533;&#65533;&#65533;i&#65533;&#65533;&#65533;
&#65533;&#65533;&#65533;P&#65533;&#65533;&#65533;]:&#65533;V&#65533;&#65533;:&#65533;$&#65533;&#65533;&#65533;I&#65533;&#65533;J'J&#65533;&#65533;&#65533;&#65533;i&#65533;o&#65533;&#65533;u&#65533;c`&#65533;&#65533;Y&#65533;^&#65533;&#65533;_@&#65533;s&#1706;&#65533;&#65533;&#65533;&#65533;}&#65533;*&#65533;&#65533;&#65533;&#65533;G*&#65533;&#65533;&#680;&#65533;&#65533;&#65533;&#65533;&#683;&#65533;&#619;&#65533;Z&#65533;&#170;&#65533;&#65533;&#673;&#65533;:&#65533;&#65533;&#65533;&#65533;*&#65533;:h&#65533;&#65533;&#65533;%J98&#65533;b&#65533;&#65533;&#65533;&#65533;&#65533;&#65533;2:&#65533;n*&#65533;u&#65533;&#65533;&#65533;&#65533;&#65533;&#65533;&#65533;&#65533;&#65533;:&#65533;&#65533;J&#65533;&#65533;e&#65533;&#65533;Z&#65533;&#570;&#65533;&#65533;&#65533;&#65533;&#65533;J&#65533;&#65533;&#65533;&#65533;&#65533;&#65533;&#1707;&#65533;z&#65533;&#65533;*&#65533;&#250;&#65533;U&#65533;

&#65533;_&#65533;}&#65533;&#65533;G(&#65533;&#65533;*&#65533;c&#65533;&#65533;&#65533;&#65533;&#65533;&#1776;:9&#65533;n&#65533;&#65533;9:&#65533;r*&#65533;&#65533;z&#65533;&#65533;&#65533;&#65533;&#65533;&#65533;&#65533;&#65533;(&#65533;&#65533;&#65533;S&#65533;&#65533;&#65533;Z&#65533;&#65533;j&#65533;(&#65533;&#65533;&#65533;&#65533;&#65533;&#65533;&#65533;&#65533;p&#1579;&#65533;&#65533;&#1066;&#65533;&#65533;&#65533;&#65533;&#65533;&#65533;&#65533;&#65533;O&&#65533;&#65533;&#65533;&#537;&#65533;&#65533;Z&#65533;&#65533;Z&#65533;;&#65533;C&#65533;&#65533;&#65533;&#65533;J&#1777;&#65533;&#679;&#65533;*&#65533;,&#65533;&#65533;&#65533;:&#65533;)K&#65533;V{&#65533;S+&#65533;&#65533;v*^&#65533;&#65533;Z&#65533;X;&#65533;d&#65533;&#65533;!&#65533;&#65533;&#65533;&#65533;&#65533;&#65533;f&#65533;&#65533;&#65533;
&#65533;j+&#65533;&#65533;&#65533;&#65533;lq&#65533;&#65533;j&#65533;&#65533;&#65533;&#65533;&#65533;&#65533;f&#65533;&#65533;&#65533;&#65533;K&#65533;&#65533;M&#1733;&#65533;P;&#65533;\&#65533;\&#65533;ZJ&#65533;Q&#1781;&#65533;&#1697;&#65533;&#1720;*&#65533;&#65533;&#65533;&#65533;&#65533;Y&#65533;/&#760;&#65533;[&#65533;&#65533;&#65533;+&#65533;&#65533;&#686;r+\&#65533;&#65533;&#1402;&#65533;z&#1786;E&#47972;*&#65533;&#65533;J&#65533;&#65533;
&#65533;&#65533;;&#65533;&#65533;&#65533;&#65533;x&#65533;&#65533;xz&#65533;3&#65533;&#65533;&#65533;;&#65533;&#65533;[&#65533;&#65533;&#65533;&#65533;&#65533;j&#65533;+{&#65533;&#65533;[&#65533;&#65533;&#1761;&#65533;+&#65533;L:&#65533;&#65533;&#65533;&#65533;&#65533;0&#65533;&#65533;H&#65533;:&#755;.&#65533;&#65533;&#65533;y&#65533;&#65533;&#65533;k&#65533;&#65533;
&#65533;&#65533;{&#65533;&#65533;{&#65533;&#65533;&#65533;&#44788;&#65533;&#65533;&#65533;&#65533;&#65533;Q&#65533;&#65533;Y&#65533;&#65533;[&#65533;&#65533;{&#65533;&#65533;k&#65533;&#65533;&#65533;&#65533;&#65533;&#1788;&#65533;&#65533;Z&#65533;\&#1726;k[&#65533;&#65533;&#65533;&#65533;&#65533;:&#65533;	&#65533;&#65533;g&#65533;l&#65533;&#65533;&#65533;&#65533;&#65533;;&#65533;&#65533;&#65533;&#33534;&#65533;&#65533;&#65533;&#65533;K&#65533;(&#65533;&#65533;{&#65533;&#65533;+&#65533;$&#65533;&#65533;&#65533;&#65533;k&#65533;*&#65533;&#65533;,&#65533;&#65533;.\&#65533;/&#65533;1&#65533;&#65533;&#65533;&#65533;i&#65533;9&#253;&#65533;&#65533;&#65533;&#65533;Z&#65533;&#65533;j&#65533;&#65533;	&#65533;&#65533;&#65533;D&#65533;&#65533;l&#65533;Y&#65533;&#314;+
&#65533;&#65533;&#65533;&#65533;;&#65533;+&#65533;R&#65533;&#65533;&#65533;&#65533;&#65533;V|&#65533;F&#65533;&#65533;Z&#65533;&#65533;\&#65533;&#170;&#65533;&#65533;&&#65533;&#65533;6&#65533;Zz&#65533;JyH&#65533;2&#65533;&#65533;;&#65533;D&#65533;&#65533;K&#65533;_&#65533;&#65533;&#65533;z&#65533;&#65533;&#65533;&#65533;&#65533;&#65533;x&#65533;&#65533;J&#65533;&#65533;N&#65533;%<&#320;&#65533;&#65533;],&#516;<&#518;|&#520;&#65533;&#520;&#65533;L&#65533; &#1852;L&#65533;b&#65533;eL&#65533;&#65533;x&#65533;:&#65533;&#430;{&#65533;q&#65533;&#65533;nl&#65533;w&#65533;&#65533;G&#65533;&#65533;&#65533;&#65533;&#65533;y\&#678;L&#65533;O&#65533;&#143;&#517;&#65533;&#558;&#65533;&#688;&#754;<&#65533;&#65533;&#65533;&#65533;
&#65533;&#65533;Zj&#632;&#65533;&#65533;&#601;&#65533;&#65533;=	&#772;&#766;t&#65533;&#65533;r|&#65533;&#572;&#65533;&#65533;&#65533;&#65533;&#65533;&#65533;&#65533;&#65533;&#812;L&#65533;&#65533;<&#65533;]\&#65533;&#65533;l&#65533;&#1564;&#65533;&#1045;&#533;&#65533;|F&#65533;&#65533;a{&#749;&#65533;&#65533;-;&#65533;[&#65533;&#65533;&#65533;+6&#65533;&#65533;&#767;L&#65533;&#65533;&#65533;&#65533;w,&#65533;&#65533;L&#65533;&#65533;\&#65533;&#65533;|&#65533;&#65533;&#65533;&#65533;L&#65533;UL&#65533;[&#65533;	&#65533;&#65533;&#65533;|&#65533;&#1404;&#65533;p&#65533;&#65533;&#65533;&#65533;&#65533;&#65533;&#65533;L&#65533;Y&#65533;&#65533;-&#65533;&#65533;&#65533;&#65533; &#65533;&#65533;~&#676;&z&#65533;&#65533;&#65533;&#65533;&#65533;&#65533;&#414;&#817;&#65533;:&#65533;&#65533;\&#65533;&#65533;|&#65533;J&#65533;&#65533;&#65533;&#65533;&#65533;m&#65533;
&#65533;&#65533;&#65533;]&#65533;&#65533;&#65533;M&#65533;}&#65533;8&#65533;&#65533;:&#65533;&#65533;&#65533;2=&#65533;>&#65533;&#1012;&#65533;V&#808;wiTH&#65533;J&#65533;L&#65533;&#65533;&#65533;B<&#65533;$m&#65533;&#716;&#65533;SM&#65533;Y&#65533;&#65533;&#65533;&#65533;&#65533;Z\&#65533;&#65533;.m&#65533;1&#65533;&#65533;b=&#65533;d]&#65533;f&#65533;2&#65533;&#65533;&#1640;x3M&#65533;&#65533;&#65533;&#65533;&#65533;&#65533;&#65533;&#634;&#65533;&#65533;&#1336;&#65533;&#65533;&#65533;&#52323;|&#65533;vL&#65533;R=&#65533;V}&#65533;[]&#65533;^=&#758;&#65533;&#1548;&#65533;&#65533;=&#65533;&#65533;f&#1618;]&#65533;&#65533;x&#65533;}&#65533;&#1046;&#1626;&#65533;&#65533;n&#65533;kM&#1118;&#65533;&#65533;&#65533;&#65533;&#65533;&#65533;&#65533;&#65533;@&#65533;&#220;<&#286;,&#65533;>&#65533;&#65533;L&#1574;\&#65533;U&#65533;&#967;&#65533;&#1353;&#65533;&#1550;&#65533;&#1788;=&#1620;&#65533;&#65533;&#65533;}&#65533;&#65533;&#1436;&#65533;&#1754;&#65533;&#65533;&#65533;&#65533;&#65533;&#365;&#65533;&#621;&#65533;r]&#65533;&#65533;(1u&#65533;&#65533;&#65533;&#1890;o&#65533;&#65533;&#65533;&#65533;~&#65533;&#65533;
!&#65533;&#65533;&#65533;&#65533;T&#65533;U &#65533;&#65533;]&#1973;&#65533;&#65533;9&#1975;&#65533;&#65533;&#445;&#1853;&#65533;&#65533;&#65533;&#65533;&#65533;&#65533;=&#65533;&#65533;&#65533;&#65533;&#65533;&#65533;&#65533;&#65533;&#65533;M&#65533;&#733;&#65533;&#65533;]&#65533;(&#65533;P8&#65533;&#65533;,&#65533;&#65533;Y&#65533;L&#1897;?+&#65533;&#65533;&#1393;&#65533;n&#65533;&#460;&#65533;w
&#65533;W&#65533;&#65533;&#65533;&#65533;]&#65533;&#65533;&#65533;&#65533;M&#65533;?&#65533;&#65533;"^&#65533;&#65533;&#1969;&#65533;&#65533;&#65533;&#65533;&#65533;&#65533;&#65533;&#65533;,&#65533;&#65533;&#65533;&#65533;&#65533;o&#65533;&#65533;;&#65533;&#65533;/~&#65533;	}&#65533;&#65533;&#65533;f]&#1319;K@k&#65533;
&#65533;&#65533;&#65533;&#65533;&#65533;&#955;^&#65533;wj&#65533;&#1853;&#65533;&#65533;&#65533;&#65533;&#65533;=&#65533;T&#65533;V&#65533;(&#65533;&#65533;4~&#65533;Y&#65533;&#65533;&#65533;^&#65533;&#65533;&#65533;&#65533;&#65533;&#65533;a&#65533;&#65533;&#65533;&#65533;=&#65533;9&#65533;&#65533;\;&#65533;&#1176;&#65533;,M&#65533;&#1581;&#1858;&#1781;=&#65533;?&#1616;W&#65533;&#65533;&#65533;r&#65533; ^&#65533;&#65533;m&#65533;'&#65533;&#65533;&#65533;&#65533;k&#1245;M&#65533;&#65533;&#65533;&#65533;&#65533;y&#65533;7&#65533;&#65533;;&#65533;&#65533;&#65533;=&#65533;8&#65533;&#65533;	&#1228;<&#65533;&#65533;&#65533;&#65533;Z4&#65533;&&#65533;;\&#1898;&#65533;&#65533;&#65533;&#65533;&#65533;M&#65533;~&#65533;	&#1926;>&#65533;S&#65533;&#65533;T&#65533;&#65533;&#65533;&#65533;&#65533;&#65533;&#65533;&#65533;&#65533;]&#65533;&#1618;~&#1818;&#65533;&#65533;&#65533;&#65533;&#65533;j&#65533;]&#65533;<M&#65533;
}&#65533;2&#65533;&#1419;&#65533;&#65533;8K&#65533;&#65533;x(&#65533;n&#65533;&#65533;&#1682;&#65533;&#65533;&#65533;&#65533;&#65533;t&#65533;&#65533;Kn&#65533;&#65533;^&#65533;&#65533;I&#65533;&#65533;n&#1970;&#65533;&#65533;&#65533;&#1438;&#65533;&#65533;&#65533;&#65533;&#65533;&#65533;g&#65533;&#65533;&#65533;&#65533;4&#65533;&#65533;]Q&#65533;&#65533;)&#65533;a&#65533;&#65533;|4{&#65533;&#65533;^&#65533;&#65533;&#65533;&#65533;&#65533;.&#1775;&#65533;&#65533;Qn&#65533;v|&#65533;&#65533;&#65533;&#65533;&#65533;-&#65533;&#65533;.&#65533;&#65533;&#65533;.&#65533;&#65533;&#65533;&#65533;&#65533;&#65533;&#65533;&#65533;.&#65533;4~&#51149;&#2016;.j&#65533;&#65533;&#65533;;&#65533;&#65533;&#65533;'&#65533;|&#65533;&#65533;&#65533;&#65533;&#65533;&#65533;&#65533;&#65533;&#65533;&#65533;=&#65533;&#65533;&#1857;&#65533;&#65533;i&#65533;>&#65533;<&#65533;&#65533;/&#65533;+&#65533;&#65533;&#65533;&#65533;&#65533;lm&#65533;&#65533;_&#1455;&#831;&#65533;
&#65533;)?&#65533;&#65533;.&#65533;&#65533;m&#65533;&#65533;/&#65533;&#65533;0&#65533;+&#65533;n&#65533;&#65533;&#65533;&#65533;n&#65533;RN&#65533;>z&#65533;Y&#65533;&#65533;&#65533;&#65533;k&#13281;&#65533;&#65533;&#65533;&#65533;&#65533;&#65533;|&#65533;k^&#65533;&#65533;&#65533;&#65533;S&#65533;&#65533;&#65533;X&#65533;&#65533;&#65533;W&#65533;&#65533;&#65533;?:&#65533;&#65533;&#65533;&#65533;&#65533;f&#65533;&#65533;8&#65533;&#65533;T&#65533;&#65533;j?&#65533;v&#65533;&#65533;s&#65533;&#65533;&#638;&#65533;&#726;>&#65533;[&#65533;&#65533;[K&#65533;[=&#65533;&#65533;&#65533;O&#65533;n&#65533;&#65533;:&#65533;Z_&#65533;&#65533;&#65533;&#65533;~&#65533;!N&#65533;=?&#65533;&#65533;&#65533;&#65533;&#65533;&#65533;&#65533;&#65533;&#65533;S&#65533;&#65533;`&#65533;&#65533;&#65533;^&#65533;5&#65533;&#65533;`&#65533;&#65533;K&#65533;&#65533;&#65533;&#65533;&#65533;&#65533;&#65533;&#65533;&#65533;&#65533;&#827;&#65533;{&#65533;&#794;&#65533;&#1320;&#65533;&#65533;&#65533;&#65533;;	&#65533;&#65533;&#65533;&#65533;&#65533;&#65533;]&#65533;&#65533;&#65533;&#65533;&#65533;&#65533;H&#65533;L&#65533;?&#65533;_&#65533;&#65533;8&#65533;R&#65533;&#65533;T~&#65533;BO&#65533;&#479;&#65533;5&#65533;&#65533;&#65533;&#65533;~&#65533;&#65533;&#65533;_&#65533;&#65533;&#65533;&#65533;t	&#65533;&#65533;&#65533;A&#65533;	O-&#65533;$&#592;8&#1760;&#65533;X&#65533;&#65533;E3ue&#16913;&#65533;&#461;bD&#65533;$Y&#65533;&#65533;/)U&#65533;d&#1605;&#65533;&#65533;/c&#932;Y3&#65533;.&#65533;U&#65533;x&#65533;&#65533;&#65533;&#65533;+>&#65533;&#65533;B&#65533;P&#65533;I&#65533;e&#65533;&#65533;&#65533;S&#65533;O&#65533;N=:&#65533;&#65533;T&#65533;&#65533;bm&#65533;&#65533;&#65533;&#65533;WXa&#65533;&#65533;"[V&#65533;Y&#65533;i&#1390;e&#65533;&#65533;V-&#65533;&#65533;&#65533;2%[p&#65533;]&#65533;x&#65533;&#397;&#65533;&#65533;^&#65533;]c&#1845;&#65533;&#65533;zg]E&#65533;&#65533;&#1921;8Ff&#65533;&#65533;2C&#65533;&#65533;&#65533;H&#65533;&#65533;&#65533;&#65533;&#65533;&#992;E&#65533;&#65533;&#65533;&#65533;&#65533;*m&#65533;d&#65533;&#1717;&#65533;6&#65533;&#65533;9[h&#65533;T&#65533;&#65533;u&#65533;&#65533;=&#65533;*&#65533;&#65533;`&#65533;&#65533;[&#65533;&#65533;&#65533;&#65533;w&#65533;*V&#65533;&#65533;yq&#65533;&#65533;&#65533;O&#65533;&#65533;&#65533;B&#65533;&#65533;*&#65533;~&#65533;af&#65533;8CYf&#65533;&#65533;&#65533;&#1391;O&#65533;&#65533;&#65533;k&#65533;&#65533;&#438;&#65533;&#65533;>n&#65533;&#65533;&#65533;*&#65533;Zu&#660;&#65533;&#65533;#n&#65533;&#65533;
4&#65533;&#65533;&#65533;&#65533;&#65533;>&#65533;A&#48779;&#1082;	1&#65533;&#65533;&#65533;&#65533;&#65533;L&#65533;&#65533;&#65533;&#65533;0=1Jc&#65533;0&#65533;3&#65533;&#65533;R&#65533;M6&#1544;
&#65533;&#65533;r&#65533;oF&#65533;&#65533;&#65533;&#65533;F&#65533;&#65533;j&#65533;
&#65533;&#65533;&#65533;@rH&#65533;&#811;)Y&#65533;L&#65533;&#65533;$t&#65533;&#65533;&#65533;&#65533;&#65533;&#65533;B*+&#65533;&#65533;&#65533;&#65533;&#65533;+&#65533;C&#65533;q&#65533;&#65533;T-E2&#65533;K&#65533;E&#1260;&#65533;&#65533;&#65533;&#1572;&#65533;&#65533;&#65533;&#65533;&#65533;&#65533;X2! &#65533;4&#65533;H!)&#65533;-&#65533;&#65533;&#65533;-&#65533;&#65533;&#65533;2!)&#65533;&#65533;&#65533;&#65533;GE5&#65533;&#65533;&#65533;D/&#65533;$Q&#65533;&#65533;tmEM&#65533;&#65533;&#65533;&#1241;x&#65533;T:&#65533;|3&#65533;8m&#65533;&#65533;&#65533;uy"Q<l&#65533;QZ&#65533;&#65533;.&#65533;rt;$&#65533;&#65533;&#65533;PA&#65533;N2b	zL&#65533;&#65533;t&#1412; &#65533;&#1165;&#65533;&#65533;SjyBQE&#65533;&#65533;&#65533;&#427;X&#65533;4&#65533;&#65533;&#65533;l&#65533;&#65533;9q|&#65533;\s&#65533;@&#65533;FT&#65533;&#65533;&#65533;:=k&#65533;I&#65533;&#65533;&#65533;wd6&#65533;z&#65533;2&#65533;&#65533;2&#65533;BU&#65533;&#65533;&#65533;m<'&#65533;44j&#65533;&#65533;&#65533;Z&#65533;j&#65533;&#65533;E4I&#873;U,n&#65533;&#65533;&#65533;&#65533;&#65533;KU&#65533;&#65533;P&#65533;&#65533;x&#65533;mT&#65533;AOv&#65533;Qa&#65533;&#65533;X&#65533;u&#65533;&#65533;&#65533;_^&#65533;H&#65533;&#65533;&#65533;G&#65533;8&#1225;&#65533;&3&#65533;oJT&#65533;F&#65533;q?7k.W]&#65533;&#65533;&#65533;&#65533;&#65533;uF9&#65533;X&#65533;&#65533;n2&#65533;&#65533;z&#65533;]&#65533;&#1960;&lm&#65533;&#65533;&#65533;*&#65533;&#65533;{&#65533;)sF&#65533;G&#65533;&#65533;&#65533;3&#65533;&#65533;&#65533;&#65533;h&#65533;W&#65533;&#65533;&#65533;;&#65533;&#65533;p&#65533;He&#65533;c&#65533;.wUU&#65533;&#65533;zr&#65533;&#65533;zU&#65533;&#65533;&#65533;V&#65533;lD&#65533;E&#65533;A&#65533;z&#1140;&#65533;&#65533;&#65533;mc&#65533;Yj{&#65533;v&#65533;u&#65533;&#65533;&#65533;|v&#65533;7&#65533;2&#710;}&#65533;&#65533;$&#65533;"&#65533;No&#65533;?&#65533;&#65533;^&#65533;eD5j&#65533;M&#65533;&#65533;r&#673;&#65533;oF&#953;~Yt&#65533;].8twWg&#65533;&#65533;&#65533;&#65533;&#65533;&#65533;&#65533;goH&#65533;&#65533;&#65533;&#1586;R&#1925;&#65533;4&#65533;&#65533;&#65533;tc&#505;E&#65533;&#65533;&#65533;&#65533;:]&#65533;1&#65533;&#65533;&#65533;Os/&#65533;^&#65533;&#65533;^}O&#65533;&#65533;+&#65533;&#65533;F&#65533;v&#65533;K_&#65533;z&#65533;7L&#65533;/x&#65533;&#65533;&#65533;&#65533;'&#65533;.7&#65533;&#65533;qSsox&#145;&#65533;|+<`&#65533;u6l&#65533; 3EmxCF&#65533;;}&#65533;C &#65533;>&#65533; &#65533;H&#65533;
^&#65533;}$&#65533;&#65533;G&#65533;g&#65533;&#65533;&#65533;5&#65533;b\&#65533;^&#65533;&#65533;&#65533;i:&#65533;T&#65533;G&#65533;&#65533;&#65533;P&#65533;Q'&#65533;&#65533;&#65533;3&#65533;&#65533;k\#wf&#65533;F&#65533;&#1094;&#65533;&#65533;!Ma&#483;&#65533;Q&#65533;{&#65533;c&#65533;&#65533;G@&#65533;Q&#65533;&#65533;&#65533;w&#65533;;&#65533;&#65533;aOL&#65533;&#65533;&#65533;8Zqx&#65533;&#65533;&#65533;&#65533;&#65533;J&#65533;&#65533;y&#65533;&#65533;&#65533;(=PNoF&#65533;,$)&#65533;F6&#65533;R&#65533;&#65533;&#65533;O)K&#65533;&#65533;'&#65533;&#65533;&#65533;+myK\&#1172;&#65533;&#65533;&#65533;u&#65533;K`&#65533;JW"1&#65533;yL]2,&#65533;&#65533;&#65533;&#65533;#!Y1I&#65533;&#65533;?l&#65533;%EU*1&#65533;&#65533;&#65533;&#65533;&#65533;#
&#65533;(	d~'&#65533;&#65533;$g9&#65533;yNt&#65533;&#65533;>&#65533;'0&#65533;&#65533;&#65533;w&#914;)&#65533;hH/&#65533;&#65533;&#65533;YS&#65533;&#65533;&#65533;&#65533;&#65533;(NM&#65533;&#65533;&#65533;&#65533;J"3&#65533;&#65533;Hk1R=&#65533;dh&#436;&#65533;&#65533;&#65533;q&#65533;~!&#1289;D!&#65533;&#65533;I&#65533;*&#65533;<a&#65533;n&#65533;G&#65533;S&#65533;#&#65533;I9&#65533;&#467;&#65533;S&#65533;+eiK]Hy&#65533;3&#65533;&#65533;|'M&#65533;BO&#65533;&#65533;T&#65533;;&#361;/&#65533;&#65533;S&#65533;u&#65533; hQ&#65533;
P&#65533;&#65533;g&#65533;&#65533;Hy&#65533;xP(f&#65533;&#65533;&#65533;s&#65533;=eBJ&#65533;&#65533;(J&#65533;*&#65533;&#533;&#65533;&#65533;|2&#65533;&#65533;&#65533;&#65533;CqV&#65533;&#65533;&#65533;%)JU:L&#65533;&#65533;U&#65533;&#65533; &#65533;[&#65533;JT&#65533;&#65533;&#65533;&#65533;z)N$&#65533;&#65533;2&#65533;g&#65533;&#65533;&#65533;_G&#65533;K&#65533;V&#65533;&#65533;&#65533;k;}x;DZp&#65533;ZQ&#65533;&#65533;ToBEkzpy&#65533;$&#65533;V)zM&#65533;j&#65533;&#65533;&#65533;}\&#65533;&#314;M&#65533;&#65533;femk&#65533;&#65533;W&#65533;&#58737;&#65533;&#65533;mmm&#65533;&#1535;&#28079;&#65533;&#65533;m#&#65533;
&#65533;&#65533;&#65533;7&#65533;&#65533;o&#65533;[&#1918;V&#65533;!encW&#65533;&#65533;B&#65533;g&#65533;&#65533;"O&#65533;P)&#679;~U&#65533;&#65533;Dc&#65533;&#65533;-&#65533;&#65533;&#65533;&#65533;d<[2&#65533;wd&#65533;m-&#65533;&#65533;&#65533;&#1973;.7 &#65533;o}&#65533;&#65533;&#65533;5&#65533;&#65533;&#65533;o&#65533;&#65533;\&#65533;&#65533;&#65533;&#65533;&#1837;p&#65533;&#65533;&#65533;&#65533;W&#65533;k&#65533;&#65533;!&#65533;{_GX&#65533;V&#65533;>	&#65533;Ur&#65533;&#65533;*e&#65533;kY&#65533;-md&#65533;&#65533;G/I&#625;j&#65533;&#65533;j&#65533;&#65533;KZ&#65533;mF&#386;&#65533;&#65533;f&#65533;{&#65533;&#820;66&#65533;&#65533;&#65533;&#65533;c Y&#65533;~&#65533;|d&#65533;&#65533;&&#65533;&#65533;#&#65533;&#65533;|D&#65533;.&#65533;&#65533;&#65533;	&#65533;
&#65533;ZU&#65533;HSm&#65533;&#65533;Ra&#65533;_6&#65533;&#65533;E#&#685;j&#65533;k&#65533;1&#65533;&#65533;L&#65533;&#65533;&#65533;&#65533;sD&#65533;&#65533;|g:&#65533;9&#65533;x&#65533;&#65533;&#65533;&#65533;L&#65533;&#1370;&#65533;&#65533;H&4&#65533;&#65533;&#65533;SQ&#65533;&#38190;&#65533;vg*WY&#65533;&#65533;&#65533;&#65533;T&#65533;&#65533;&#65533;O&#65533;&#65533;p&#65533;&#65533;tE&#65533;w&#65533;&#65533;e1&#65533;d>3z&#65533;&#65533;&#65533;9g&#65533;F&#65533;&#65533;\&#65533;j]&#65533;Z&#65533;s&#65533;u&#65533;[}k\&#28798;&#65533;&#65533;&#65533;&#65533;c`&#65533;&#65533;L6&#21703;h&#65533;XB9&#65533;&#65533;e&#65533;&#65533;Hr-&#65533;R&#65533;&#347;f&#65533;1MM?4&#65533;ek&#65533;&#65533;-j&#65533;v&#65533;&#65533;6&#65533;qn&#1426;[&#65533;8&#65533;5&#65533;&#1773;&#65533;^&#475;&#65533;&#65533;&#65533;&#65533;&#65533;d&#65533;&#65533;&#65533;&#65533;&#65533;Dty&#65533;&#65533;R&#65533;&#1405;&#862;&#65533;&#65533;&#65533;&#65533;,&#65533;Jgl&#65533;&#65533;&#65533;I&#65533;&#8523;[&#65533;&#65533;&#65533;?&#65533;&#65533;O_&#65533;&#65533;4&#65533;s&#65533;&#65533;&#65533;&#65533;;&#65533;&#65533;#t&#65533;&#65533;}&#65533;&#65533;&#65533;&#65533;#g9&#65533;}d&#65533;"&#65533;&#65533;&#65533;&#65533;&#65533;]&#65533;:&#65533;&#65533;&#924;4&#167;M&#65533;f4&#65533;u&#65533;&#65533;&#65533;&#65533;_&#65533;&#65533;&#65533;yA&#65533;f&#65533;&#65533;<&#65533;R&#65533;&#65533;&#65533;;N&#65533;?&#65533;W&#65533;Bny&#65533;]&#65533;n&#65533;&#65533;&#65533;cO&#65533;&#65533;&#65533;z&#1276;bb&#65533;&#65533;&#36833;&#65533;&#65533;&#65533;&#65533;&#65533;&#65533;&#65533;&#65533;&#65533;u&#65533;&#65533;&#65533;S&#65533;J5&#65533;&#65533;pk&#65533;&#65533;S&#65533;Uz&#65533;&#65533;\q&#65533;&#65533;&#65533;Mc`mp4u&#65533;&#1787;&#65533;d&#65533;{&#65533;-_&#65533;%&#65533;6&#65533;&#65533;E.OMI.T&&#65533;p&#65533;&#65533;&#1809;&#65533;y&#65533;;Z&#65533;C&#65533;{&#65533;^t,
&#65533;&#65533;@<&#65533;Im#&#65533;&#65533;Hw1&#65533;C&#65533;i&#65533;&#65533;&#65533;{&#554884;&#65533;aZ&#65533;&#65533;&&#65533;&#65533;&#65533;&#783;&#65533;&#65533;)z&#65533;id4;M&#65533;L&#1319;{&#209;&#65533;&#65533;]&#65533;&#65533;&#65533;&#65533;]&#65533;&#65533;&#65533;&#65533;&#65533;*&#65533;&#65533;^&#65533;&#65533;&#65533;&#65533;~&#65533;&#65533;*n_&#65533;+&#65533;1]&#65533;&#65533;Js&#65533;&#65533;O&#1429;_&#65533;&#65533;;R&#65533;C&#65533;&#65533;c&#65533;&#65533;&#65533;&#65533;&#65533;&#65533;&#65533;&#65533;&#65533;c&#65533;&#65533;5&#65533;6&#65533;&#65533;&#65533;&#65533;&#65533;&#65533;&#65533;&#65533;MJ&#65533;&#65533;y&#65533;>&#65533;&#65533;&#65533;&#627;&#65533;&#65533;&#65533;9&#65533;&#65533;&#65533;<&#65533;#&#65533;|&#65533;&#65533;@_&#65533;#~&&#65533;
&#65533;<&#65533;&#65533;S@7+&#65533;&#65533;Y&#65533;&#20166;+&#65533;&#1747;&#65533;
&#65533;@&#65533;&#65533;&#65533;&#65533;Z&#65533;&#65533;k?&#65533;&#65533;'|Bvi&#65533;s&#65533;&#65533;&#603;?&#65533;s/&#65533;&#65533;&#65533;&#65533;s&#65533;A&#65533;&#65533;D[&#65533;J&#65533;:z&#65533;j&#65533;yZ&#65533;&#65533;B0&#65533;<&#65533;&#65533;&#65533;&#65533;&#65533;&#65533;&#65533;&#65533;6q&#65533;&#65533;/&#65533;&#65533;&#65533;&#65533;&#65533;$<&#65533;&#65533;&#65533;&#65533;&#233;&#1064;&#65533;BBA<A&#65533;&#65533;&#65533;/\DF&#65533;&#40702;&#65533;*5|&#65533;5dC&#65533;q&#65533;&#65533;xC8|&#65533;
D&#65533;&#65533;,&#345;&#65533;&#169;:&#65533;&#65533;&#65533;j?&#65533;&#65533;&#65533;&#65533;&#65533;XD&#65533;&#65533;;&#65533;D&#65533;ED=A&#65533;E^&#65533;&#65533;;&#65533;I&#65533;Jl&#65533;6|&#65533;&#65533;&#65533;&#65533;L&#65533;	I#&#65533;N&#65533;Df&#1330;4B&#65533;H&#65533;&#65533;6)%?&#65533;W&#65533;&#65533;s&#65533;&#65533;8&#65533;+&#299;&#65533;E[G&#65533;E&#65533;&#65533;&#65533;]&#65533;y&#65533;9v&#65533;&#65533;&#65533;"@&#65533;E&#65533;&#65533;/r&#65533;K&#1147;J3FH&#65533;*&#65533;&#65533;Dn&#65533;C$&#65533;@&#65533;&#65533;&#65533;&#65533;&#632;t9-&#65533;I&#65533;&#65533;&#65533;&#65533;WaCX&#65533;E%&#65533;&#65533;&#65533;*&#201;&#65533;)x4&#65533;&#65533;&#65533;&#65533;G&#65533;1a&#65533;{&#65533;&#65533;{&#65533;&#65533;I&#65533;[F&#65533;&#65533;C&#65533;&#65533;,&#65533;$&#65533;&#65533;8Q)50B&#65533;&#65533;&#65533;&#65533;&#65533;&#65533;F&#65533;T&#65533;&#65533;{&#65533;_&#65533;|+&#65533;rtG3&#65533;&#65533;&#65533;&#476;&#65533;H&#65533;&#65533;I?xE<hJ&#65533;|J&#65533;&#65533;&#65533;p|$I&#65533;k&#1715;&#65533;1&#65533;J&#65533;&#65533;&#510;&#1780;L&#65533;NlI&#65533;;!&#65533;t&#65533;&#65533;K&#746;&#65533;&#65533;kK&#65533;&#65533;I&#65533;tK&#65533;&#65533;I&#65533;Jr4&#65533;&#65533;&#65533;+&#65533;3&#65533;IF6&#65533;5&#65533;&#783;&#65533;&#681;&#65533;J&#65533;&#521;&#65533;&#65533;G@4Im&#65533;&&#65533;c&#65533;!l<(T&#65533;&#65533;QK&#65533;&#282;&#65533;&#65533;K&#65533;|&#760;&#65533;K&#964;Hsc&#65533;&#65533;#&#65533;$/L&#65533;^&#65533;D&#65533;&#65533;&#760;|&#65533;&#770;&#65533;b&#592;&#65533;A&#65533;L&#65533;&#65533;&#1314;&#65533;1I&#65533;
2E&#532;&#65533;&#65533;&#65533;Nu&#65533;&#65533;$&#65533;&#65533;&#65533;&#65533;&#65533;&#65533;&#65533;L&#65533;M&#65533;L&#65533;&#65533;&&#65533;&#65533;&#757;S&#65533;&#65533;dM&#65533;L&#65533;&#65533;)&#65533;&#65533;$L&#65533;N&#65533;J&#65533;&#65533;&#65533;$E&#65533;IO&#65533;#&#65533;&#65533;t&#65533;&#65533;&#65533;F&#65533;&#65533;L&#65533;&#65533;&#65533;&#65533;l&#65533;&#65533;&#65533;O&#65533;&#65533;I&#65533;Mbs'&#65533;&#65533;&#65533;,&#692;&#65533;&#928;&#65533;&#65533;A&#65533;H&#65533;&#65533;&#65533;&#65533;&#65533;&#65533;N&#63240;&#65533;t&#65533;&#65533;48hC&#65533;-O&#65533;<&#65533;e&#65533;J&#65533;&#65533;=@&#65533;OQ&#65533;!&#65533;&#65533;d&#65533;w&#221;&#65533;|Nm&#916;&#65533;&#991;D&#65533;}&#65533;)*4&#65533;&#65533;e.&#65533;lP&#65533;P&#65533;&#65533;Q)&#65533;&#65533;b&#65533;>&#65533;&#65533;&#65533;&#65533;M&#65533;QF&#65533;&#65533;&#65533;%&#65533;NN&#65533;&#65533;&#65533;&#628;%&#65533;*]m\&#65533;&#65533;&#65533;&#65533;\Q>h7/&#65533;&#65533;S&#65533;&#65533;~&#65533;&#715;&#65533;&#1100;&#65533;&#65533;&#65533;&#65533;&#65533;&#65533;Qm6&#65533;B &#65533;&#65533;
&#65533;&#1239;&#65533;P&#65533;&#65533;&#65533;&#65533;&#497;&#280;&#65533;&#65533;&#65533;&#65533;+-T'8&#65533;&#65533;&#65533;&#65533;&#65533;&#65533;&#65533;L2SH&#65533;FY4&#1277;&#65533;&#65533;&#65533;&#65533;&#65533;&#65533;&#65533;7&#65533;S&#65533;[&#65533;N&#65533;9&#65533;&#65533;&#65533;R&#738;=&#65533;T&#65533;J&#65533;D&#65533;&#65533;}&#65533;A&#65533;R&#65533;4TD]&#65533;&&#65533;R&#65533;L&#65533;uyT&#65533;&#65533;T&#65533;OI&#65533;/LV&#65533;J&#65533;&#65533;&#1123;&#65533;&#65533;d&#65533;&#65533;O&#65533;&#65533;9&#65533;&#65533;&#65533;&#65533;i&#65533;&#65533;&&#65533;V&#65533;&#65533;4&#65533;	&#65533;&#65533;U&#65533;!&#65533;B&#65533;&#65533;ZW[&#65533;U2B&#65533;*&#65533;T2}&#65533;^&#65533;U&#65533;&#65533;&#65533;*&#65533;<b&#65533;W7E&#65533;&#65533;L&#65533;&#65533;&#65533;&#65533;I$G{&#65533;T&#65533;&#65533;V8\&#65533;&#65533;L&#65533;U=Il&#65533;&#65533;&#65533;&#65533;&#65533;n&#65533;&#65533;&#65533;&#65533;&#65533;quX&#65533;\&#65533;sE&#65533;&#65533;&#65533;&#65533;&#65533;&#65533;\W^&#65533;O&#65533;&#65533;&#65533;Tg}PO&#65533;X&#65533;&#65533;gU,&#65533;R&#65533;Vj&#65533;UkmY-C&#65533;3&#65533;5NY&#65533;YtYu!&#1479;W&#65533;&#65533;q&#65533;&#435;&#65533;}&#65533;&#65533;Y&#65533;&#65533;&#65533;&#65533;Mv&#65533;XxV&#65533;&#65533;-c&#65533;&#1507;&#65533;g&#65533;&#65533;&#65533;&#1039;&#65533;WH&#65533;&#65533;&#65533;&#65533;S&#65533;&#65533;%&#65533;mE&#65533;d[&#65533;&#65533;Y]&#65533;&#1566;][&#65533;&#65533;Y&#65533;&#65533;&#1654;Ef&#1698;&#65533;&#1699;&#65533;&#65533;c&#65533;O-&#65533;&#65533;}Z&#65533;-V&#65533;5&#65533;:&#65533;Z&#65533;&#65533;}&#65533;Z&#65533;&#65533;L&#65533;Z&#65533;&#65533;M&#65533;&#65533;$&#65533;,&#65533;W&#65533;Y&#65533;&#65533;[&#65533;e[&#65533;=TmZ[&#65533;&#65533;&#65533;&#229;&#65533;m&#1465;-\1&#65533;&#1767;&#65533;&#65533;`&#65533;&#1343;}&#1704;&#65533;Ze&#65533;P&#65533;&#65533;&#65533;U"&#65533;5YM&#65533;&#65533;&#65533;&#1557;&#65533;&#1027;5&#65533;5[&#65533;R&#65533;&#65533;&#65533;&#1501;&#65533;\&#65533;U&#65533;&#65533;[&#65533;[&#65533;U&#65533;}^&#65533;&#65533;&#65533;]&#65533;%]&#65533;&#65533;[&#65533;>&#65533;U&#65533;yE&#65533;&#65533;&#65533;:&#65533;&#65533;^:&#65533;&#65533;&#65533;&#65533;&#65533;&#1621;M&#1765;	&#65533;e&#65533;&#65533;-I&#65533;e&#65533;&#1997;Rq3&#65533;&#65533;H&#65533;&#65533;=^&#65533;&#65533;&#65533;s_&#149;P.&#65533;&#1483;&#65533;^&#1221;&#65533;Wf&#65533;&#65533;wM`&#65533;7&#1525;&#65533;&#65533;&#65533;_6x`&#65533;&#65533;&#65533;-R!&#65533;&#65533;&#65533;&#65533;&#65533;&#65533;uY&#65533;&#65533;e&#65533;&#65533;&#65533;J^&#65533;E&#65533;m&#65533;L&#65533;&#65533;_&#65533;&#65533;&#65533;&#65533;&#65533;&#65533;&#65533;&#65533;&#65533;_&#65533;&#65533;&#2043;&#65533;&#65533;&#65533;B&#65533;]&#65533;&#65533;&#65533;&#65533;W&#65533;S&#1189;&#65533;&#65533;&#65533;
&#65533;&#65533;^&#65533;&#65533;&#65533;&#65533;`&#65533;&#1971;&#65533;F*&#65533;&#65533;(&#65533;&#65533;Fa&#65533;M&#65533;&#65533;&#65533;+na&#65533;q&#65533; &#65533;b&#65533;&#1058;&#65533;[&#65533;D&#65533;c&#1082;`/&&#65533;&#65533;W
&#65533;&#65533;&#65533;&#65533;]&#65533;&#65533;]&#65533;e&#65533;j&#65533;V&#886;&fX=&#65533;b,&#65533;&#65533;&#65533;U&#65533;&#65533;	?&#65533;%X$.>dDN&#65533;&#65533;L1&#65533;Iv]&#65533;&#65533;b&#65533;,IVEN\7&#65533;&#65533;m=b&#65533;&#65533;&#65533;`&#65533;&#65533;`&#65533;=[&#65533;&#65533;)&#65533;\*&&#65533;A&#65533;\&#65533;[&#65533;ldU~*C	.^&#1422;Hd&#65533;&#65533;u&#65533;&#65533;VQt&#65533;a\Y[&#65533;&#65533;G&#65533;1I&#65533;%[N&#65533;&#65533;f&#65533;&#65533;cb&#65533;&#65533;&#65533;<&#65533;T&#65533;f@&#65533;&#65533;P&#65533;+nL&#65533;&#65533;&#65533;&#65533;&#65533;&#65533;e^&#65533;^&#65533;&#1004;&#65533;a&#65533;=&#65533; &#65533;Z	.Y&#65533;$&#65533;&#65533;]O&#65533;]&#65533;9&#65533;Gh&#65533;=Q&#65533;&#65533;O&#65533;_>&#65533;&#65533;U&#65533;e&#65533;Wm&#65533;&#65533;&#65533;0u&#65533;&#65533;^&#65533;J>c&#65533;&#65533;a&#65533;&#65533;&#65533;&#65533;&#65533;=_&#65533;|&#65533;.x&RUE&#65533;8&#65533;c&#65533;&#65533;Pf&#65533;/K&#65533;}&#65533;UX&#65533;g&#65533;&#65533;&#65533;,&#65533;m&#65533;f"&#65533;f&#65533;&#65533;&#65533;4&#65533;i&#65533;&#65533;&#65533;K^hI&gGq&#65533;&#65533;]&#65533;&#65533;`&#65533;&#65533;7&#65533;h&#65533;&#65533;hO&#65533;&#65533;&#1941;&#2018;c&#65533;<&#65533;R6i&#65533;&#65533;me&#65533;-&#65533;X&#65533;G&#65533;.&#65533;Yn&#65533;&#65533;&#65533;i&#65533;&#65533;:&#65533;&#65533;&#65533;&#65533;_|UZ~&#65533;&#65533;&#1395;d&#65533;&#65533;,&#65533;&#65533;&#65533;R,je>&#44550;k&#65533;Vjn&#65533;'&#65533;\&#65533;\Qm&#65533;%l&#65533;&#65533;c&#65533;|&#65533;~&#65533;f&#65533;&&#65533;&#65533;E&#65533;d&#65533;&#65533;6&#65533;s&#65533;&#17728;i&#65533;nk&#65533;N&#65533;6j8&#65533;c&#65533;L<}&#65533;&#65533;?&#65533;&#32686;f&#65533;l&#65533;lW)&#65533;&#65533;&#65533;fYF&#65533;&#65533;^&#65533;&Zqf&#65533;_&#65533;!v@+&#65533;.&#65533;&#65533;&#65533;&#65533;&#65533;&#65533;&#65533;&#65533;&#814;&#65533;FO&#1094;&#65533;*&#65533;j&#65533;&#65533;&#65533;+n&#65533;&#65533;~n&#65533;fm&#65533;6&#65533;&#65533;&#65533;f&#65533;p*6&#65533;uvV&#65533;&#1424;&#65533;>fk&#65533;J&#65533;h&#65533;&#65533;m&#65533;n&#65533;&#65533;l&#65533;&&#65533;&#65533;>&#65533;>&#65533;&#65533;&#65533;&#65533;&lW~
&#65533;.&#65533;&#65533;&#58790;&#65533;&#65533;&#65533;&#65533;&#65533;&#65533;W&#65533;&#65533;n&#65533;&#65533;W&#65533;F&#65533;&#65533;I&#553;P	&#65533;&#65533;&#65533;&#65533;6&#65533;O&#65533;&#65533;&#65533;&#65533;&#65533;f&#65533;&#65533;voT~o&#65533;&#65533;&#65533;&#397;,&#65533;n&#65533;qp&#65533;q&#65533;v&#65533;&#1526;&#65533;&#65533;&#65533;&#630;&#34870;&#65533;&#65533;^&#65533;&#65533;vkL&#65533;&#65533;pe&#65533;L&#65533;&#65533;&#65533;k&#65533;&#65533;p&#65533; d&#65533;q/rL&#65533;&#65533;t&#65533;a&#65533;>&#65533;x&#65533;&#65533;=&#65533;&#65533;p	L&#65533;&#65533;&#1900;&#65533;W&#65533;&#65533;&#65533;&#65533;&#65533;v&#65533;-&#65533;r&#65533;&&#65533;&#65533;&#65533;&#65533;r"?s&#65533;#&#65533;o&#65533;&&#65533;&#65533;_&#65533;cY@.&#65533;&#65533;Ps&#65533;&&#65533;&#65533;VQ&#65533;&#65533;&#65533;r>&#65533;r&#65533;&#65533;&#65533;~s&#65533;o&#65533;l&#65533;&#65533;&#65533;j3Os&#65533;&#65533;s`/f&#65533;sW&#65533;)&#65533;&#65533;,5&#62868;$=&#65533;&#65533;(&#65533;&#1809;~&#65533;-&#65533;f@&#65533;s0&#65533;Fm&#65533;0&#65533;&#65533;E7fFwt&&#65533;&#65533;$&#65533;t&#65533;&#65533;qi&#65533;&#65533;P	&#65533;&#65533;&#65533;^X&#65533;&#65533;&#65533;&#65533;&#65533;&#65533;a&#65533;&#65533;>&#65533;&#65533;&#65533;e_vf&#65533;R7T&#65533;&#65533;&#65533;TlRW&#65533;&#65533;VlW&#65533;DG&#65533;E'rY&#65533;&#65533;&#1517;]7&#65533;u&#65533;&#65533;q&#65533;&#65533;J&#65533;&#65533;L3vO&#65533;&#65533;&#65533;5&#65533;&#65533;&#65533;&#65533;g&#65533;&#65533;h_n&#65533;&#65533;&#65533;lg&#65533;&#65533;wCwn%(&#65533;n&#65533;mix&#65533;&#65533;&#65533;^&#65533;&#65533;&#65533;&#65533;&#65533;&#65533;_&#65533;9tOw&#65533;,&#65533;tugLN#&#65533;&#65533;&#65533;q&#65533;&#65533;p&#65533;&#65533;&#65533;S&#65533;oWImX&#65533;wlVylwun&#65533;&#65533;&#65533;&#65533;4`
&#65533;fq&#65533;&#65533;&#65533;\XG8&#65533;k&#65533;&#65533;&#1354;&#65533;pHu&#65533;$<&#65533;&#65533;&#65533;L&#65533;wgg[?&#65533;&#65533;yR&#65533;'&#65533;&#65533;&#65533;$&#65533;z$Py&#65533;&#65533;uowyn&#65533;&#65533;&#65533;u&#65533;o=rq&#65533;/&#65533;&#65533;yDu\&#65533;&#65533;&#65533;&#65533;l&#65533;&#65533;=&#65533;&#65533;&#65533;7&#65533;{&#65533;w&#65533;WzB&#65533;v~&#65533;v&#65533;>&#65533;l&#65533;z&#65533;omY&#65533;&#65533;W&#65533;Ur&#65533;x&#1616;&#65533;7&#65533;1h|J&#65533;z&#65533;-&#65533;&#65533;&#65533;&#28254;&#65533;cwb&#65533;'a&#65533;&#65533;&#65533;&#65533;&#65533;&#65533;&#65533;{{&#65533;j'y}&#65533;w&#65533;&#65533;&#65533;&#65533;&#65533;&#65533;&#65533;&#65533;u&#65533;qa&#1824;&#65533;FY&#65533;^f&#65533;/&#65533;&#65533;g&#65533;&#65533;w|&#559;}&#65533;&#65533;O{&#65533;,&#65533;&#65533;&#65533;&#65533;&#65533;&#65533;.[&#353;&#65533;f&#65533;p&#65533;&#65533;&#65533;&#65533;&#65533;&#65533;&#65533;&#65533;&#65533;&#65533;ole&#65533;&#65533;z$p&#61343;z&#65533;_&#65533;&#65533;&#65533;&#65533;&#262;yiA&#65533;M&#65533;2&#65533;&#65533;&#65533;&#65533;&#65533;&#65533;6&#65533;CE&#65533;&#65533;&#65533;&#65533;&#695;&#65533;&#65533;&#65533;"u&#65533;~&#65533;&#65533;&#65533;*F&#65533;&#65533;&#65533;w)&N&#65533;&#65533;dI]
ulhP	&#264;J"&#65533;(&#65533;&#65533;&#133;&#65533;`&#65533;x&#65533;&#464;ZFv)i&#65533;&#17876;*W&#65533;D&#65533;RL22&#732;&#65533;)s&#65533;&#65533;&#65533;6w&#65533;&#65533;&#65533;&#65533;K&#65533;\&#65533;&#65533;R$&#612;!&#65533;HaJ&#65533; &#65533;&#65533;Y&#65533;&#65533;&#65533;+&#1452;Z&#65533;&#65533;1&#65533;&#1192;&#65533;&#65533;N&#65533;l&#65533;&#65533;&#65533;&#1157;Wt-&#65533;&#65533;P&#65533;J&#65533;"&#65533;k&#65533;&#65533;Z&#65533;f&#65533;Je&#65533;q&#65533;[&#65533;b&#65533;nj&#65533;0&#65533;&#65533;&#1288;&#65533;!d&#329;&#65533;R&#65533;l&#65533;&#65533;C&#65533;K&#65533;x&#65533;&#65533;F&#65533;&#65533;7&#65533;I5.&#65533;&#65533;A&#65533;&#65533;&#65533;&#65533;fO&#65533;&#65533;&#65533;&#65533;.=&#1398;&#65533;&#65533;R&#65533;V]y&#65533;kK&#65533;&#151;^&#65533;rV&#65533;]&#65533;&#65533;&#65533;V1&#65533;Z&#65533;r&#65533;&#65533;sKQ&#65533;&#65533;&#65533;_&#705;&#65533;&#65533;,Y#C&#913;&#467;u:&#65533;{&#65533;&#282;3&#65533;&#65533;,t&#65533;
&#65533;1&#65533;&#65533;&#65533;&#65533;&#65533;&#65533;&#65533;&#65533;&#65533;6&#65533;&#1349;&#65533;tP&#65533;&#65533;2&#65533; r&#65533;&#65533;&R&#65533;&#65533;y&#65533;&#65533;\Z&#65533;5&#65533;k&#65533;w&#65533;rl&#65533;7&#65533;w&#65533;&#65533;&#65533;z$&#65533;&#65533;&#65533;z(&#65533;&#65533;"}0Q&#65533;R~&#65533;&#65533; &#65533;=&#65533;&#65533;&#65533;
8&#65533;&#65533;&#65533;&#65533;&#65533;&#65533;Hju&#65533;&#65533;&#65533;&#65533;ha&#65533;&#65533;q%&#65533;U&#65533;E&#65533;&#65533;&#65533;%b &#65533;e&#65533;,*&#65533;^B&#65533;H&#1930;&#65533;&#65533;&#65533;(&#65533;G&#65533;p&#65533;8'is&#1912;#&#65533;:&#65533;&#65533; &#65533;C&#65533;y[&#65533;&#27172;&#65533;|.i%&#65533;&#65533;=y\&#65533;vqI&#65533;I^!&#1187;Yr&#65533;]&#65533;&#65533;F&#65533;&#65533;a66&#1673;h"&#65533;&#65533;&#1973;&#606;&#65533;&#65533;M#&#65533;2&#65533;8&#65533;&#65533;w&#65533;a&#65533;{&#65533;&#65533;&#65533;&#65533;t&#1893;&#1873;*&#65533;&#65533;&#65533;&#65533;z1&#65533;&#65533;i&#65533;&#65533;&#65533;U&#65533;&#65533;&&#65533;&#1704;&#65533;a&#65533;&#65533;&#65533;&#65533;.&#65533;iB&#65533;Iau&#65533;z*&#65533;&#65533;&#65533;u&#65533;*&#65533;&#65533;&#65533;W_&#65533;#&#65533;'&#65533;&#65533;
&#65533;n&#65533;&#65533;!(&#65533;&#65533;&#65533;&#65533;+KWI&#65533;&#65533;G+\&#65533;A&#65533;k&#65533;&#65533;;&#65533;&#65533;&#65533;Zhi&#65533;&#65533;M&#65533;aX&~nCp&#65533;&#65533;m&#65533;&#65533;x1fC&#1313;k&#65533;&#65533;&#43705;&#65533;&#65533;&#65533;&#65533;/&#65533;Ew&#65533;0&#65533;ue&#65533;&#65533;P	&#65533;k&#65533;&#632;v&#65533;&#65533;sRl&#64658;&#65533;&#804;&#65533;&#65533;su_&#65533;,&#65533;&#65533;&#65533;.&#433;&#65533;LY&#65533;&#65533;&#65533;P?f&#65533;g &#65533;\&#65533;]&#65533;&#65533;_&#65533;0&#65533;&#65533;&#65533;&#65533;-&#65533;-v&#1586;&#65533;[&#65533;&#65533;c'\&#65533;&#65533;
#&#1677;:;e&#65533;S&#65533;q&#65533;U3V&#65533;&#65533;V&#1492;&#65533;M[&#65533;Q&#65533;H`&#65533;8&#65533;^&#65533;l&#65533;i&#65533;&#65533;&#65533;_g'&#65533;&#65533;&#722;&#1517;9&#65533;E&#65533;l&#65533;o&#65533;H0&#65533;G3*&#65533;&#65533;w&#65533;&#65533;eF&#65533;iG&#65533;&#65533;&#41849;&#1442;&#65533;&#1658;&#65533;g&#65533;+&#2011;&#65533;&#65533;&#1848;&#65533;&#65533;'&#65533;[NznD&#65533;&#65533;&#1694;&#65533;z&#65533;C1&#65533;&#65533;ke&#43695;^xw&#65533;MKa&#65533;&#65533;
n&#65533;a&#1926;&#65533;&#65533;&#65533;&#65533;%&#65533;&#65533;&#65533;&#65533;+&#65533;&#763;{|&#65533;&#65533;&#1791;9&#65533;e;&#65533;&#65533;y&#65533;&#806;N}&#65533;&#65533;27&#65533;M*{&#65533;3&#65533;7&#65533;&#65533;a&#65533;|&#65533;&#65533;&#65533;"C8&#65533;FU&#65533;&#65533;&#65533;&#1719;&#65533;&#65533;/x8&#65533;&#65533;&#1644;S&#65533;&#65533;&#65533;&#65533;#&#65533;&#65533;|rB+&#65533;&#65533;Z&#65533;&#1719;&#65533;&#65533;&#65533;&#65533;n
&#65533;^&#65533;&#1591;&#65533;&#65533;.&#65533;&#65533;&#65533;&#65533;&#65533;r&#65533;&#65533;&#65533;	&#65533;&#65533;a&#65533;&#65533;8&#65533;&#65533;&#65533;&#65533;~&#881;&#65533;g6&#65533;&#34896;AAZ&#65533;&#65533;&#65533;B&#65533;&#65533;-n&#1237;rFB&#65533;e&#65533;Z$R&#65533;K4>&#65533;EQv&#65533;&#65533;&#65533;8&#65533;&#65533;I&#65533;&#65533;&#65533;&#65533;&#65533;0fmTV&#65533;&#65533;&#65533;?&#65533;&#65533;&#65533;&#65533;"&#65533;&#65533;C&#65533;&#65533;g&#65533;##&#1441;.&#65533;p#&#65533;]&#65533;&#65533;H18&#167;&#65533;&#65533;S\&#65533; &#65533;P&#65533;&#65533;z&#65533;#&#65533;I(&#65533;)&#65533;&#65533;&#65533;U
c&#65533;&#65533;}&#65533;&#65533;&#65533;C&#65533;|T&#65533;*&#65533;]^fO&#65533;e&#65533;&#65533;&#65533;93.Ln&#65533;%&#65533;&#65533;&#65533;5&#65533;vkQ&#65533;8&#65533;&#65533;&#65533;R&#65533;&#65533;f&#65533; P1&#65533;!&#65533;" &#65533;B7&#65533;&#65533;&#65533;B&#65533;ZL&#65533;GC&#65533;D'&#65533;&#65533;I&#65533;'&#65533;-a&#65533;e&#65533;&#65533;D&#65533;+&#65533;&#447;U&#65533;&#65533;&#65533;&#65533;`&#65533;|GJlT&#65533;B7G&#65533;N&#65533;&#65533;&#65533;&#65533;&#65533;t$&#65533;9H&#65533;&#65533;&#65533;x&#65533;&#65533;&#65533;.Z*&#65533;!r&#65533;&#65533;&#65533;=&#308;&#65533;2&#65533;b?&#65533;&#65533;&#65533;12&#65533;Bb)&#65533;&#65533;&#65533;ns&#65533;	e(N	&H,NT&#65533;&#65533;&#65533;&#65533;y)&&#65533;z4&#65533;&#65533;r&#65533;n0&#65533;O&#65533;8&#65533;u&#65533;&#65533;&#65533;7&#65533;&#65533;nrw&#65533;&#65533;`eJ&#1242;rU&#65533;&#65533;&#65533;i&#65533;&#430;rz&#65533;:&#65533;{&#65533;:U$1
5j&#65533;&#65533;l&#65533;&#65533;&#65533;&#1425;&#65533;4&#65533;
D&#65533;&#65533;VJ&#65533;&#65533;>&#65533;&#65533;/&#65533;jL&#65533;&#65533;&#65533;&#65533;&#65533;&#65533;y&#65533;&#65533;W&#65533;&#65533;&#1249;,t&#65533;=m,&#65533;&#65533;&#65533;&#1147;l&#35270;q+QX?
3&#65533;&#65533;&#65533;&#65533;&#65533;
&#65533;N-U!3&#65533;&#65533;R*&&#65533;&#65533;&#65533;&#65533;l`&#65533;*[&#65533;rS&#65533;g5Oo&#65533;[&#593;{_<&#65533;dG&#65533;&#65533;er&#65533;&#65533;&#65533;Z%&#65533;Q&#65533;&#24926;!J`&#65533;&#65533;
Zu&#65533;]&#65533;&#65533;&#65533;&#65533;)&#65533;&#65533;&#1445;&#65533;&#65533;&#65533;`i&#65533;&#65533;w&#65533;&#65533;=&#65533;&#65533;?&#65533;&#65533;u7&#65533;_H&#65533;i@}^M&#667;&#65533;rm&#65533;\&#65533;&#65533;M&#65533;&#65533;&#65533;rG&m5&#65533;&#65533;&#65533;&#65533;.x&#65533;+&#65533;&#65533;2&#65533;&#65533;&#65533;u&#65533;&#65533;&#65533;&#65533;&#65533;&#65533;&#65533;&#1232;h&#65533;&#65533;&#65533;J&#65533;&#65533;&#1943;&#65533;4&#65533;&#196;&#65533;&#65533;a&#65533;&#36081;&#65533;&#65533;&#65533;r&#65533;.&#65533;&#65533;NT>0&#65533;&#65533;&#65533;&#65533;.&#65533;&#65533;&#65533;&#65533;&#1275;[o&#65533;+>&#65533;&#65533;;&#65533;&#65533;H&#65533;&#65533;&#809;&#65533;&#1374;&#65533;&#65533;k&#65533;$&#65533;XkB&mr%{&#65533;qI&#65533;&#65533;0&#65533;qlgl&#65533;-&#65533;&#65533;^&#65533;f&#65533;&#65533;&#65533;&#65533;&#65533;e&#65533;&#65533;&#65533;&#65533;WZ&#65533;j&#65533;t&#65533;&#65533;&#1426;&#65533;8&#65533;&#65533;Em&#65533;n&#65533;R,'&#65533;q5&#65533;&#65533;&#22409;9&#65533;&#65533;<t&#65533;}: &#65533;W&#65533;&#65533;T"&#65533;u|&#65533;&#65533;&#65533;&#65533;&#65533;M&#65533;n&#65533;%&#65533;^}Kd"&#65533;j7&#65533;V&#65533;s&#65533;g&#65533;g@&#65533;&#65533;&#65533;&#1449;(&#65533;?&#65533;&#65533;~&#65533;&#65533;&#65533;hF&#1496;v+&#65533;=LL4&&#65533;5dd&#65533;&#65533;&#65533;&#65533;&#65533;&#65533;&#65533;&#65533;j&#65533;&#65533;&#65533;j&#65533;*&#65533;&#65533;5K&#65533;_bN&#65533;&#65533;~(~&#65533;&#65533;&#65533;mFC&#345;&#65533;l$&#65533;JjUJ$&#65533;.u&#65533;_(kzi,=&#65533;&#65533;&#65533;&#65533;=C;&#65533;&#65533;&#65533;&#65533;[-&#65533;jz&#65533;&#65533;>&#65533;&#65533;&#65533;}&#65533;/&#65533;&#65533;&#65533;unw&#65533;9&#65533;3&#65533;&#65533;Zfn.&#65533;h&#877;d)&#65533;W&#65533;t&#65533;t&#65533;&#65533;&#65533;&#65533;&#65533;&#65533;2&#65533;&#65533;w&#65533;W&#65533;`&#65533;&#65533;.&#65533;v&#65533;&#65533;&#65533;d&#65533;&#65533;&#65533;R&#65533;&#65533;&#65533;G&#65533;&#65533;q&#65533;&#65533;&#65533;S&#65533;&#515;&#65533;kqO&#65533;&#65533;j&#65533;&#65533;Z&#65533;M&#65533;8+{&#676;&#65533;&#65533;M}j&#65533;K{&#65533;/o&#65533;&#65533;&#1923;&#65533;&#65533;&#65533;]&#65533;9Do&#65533;=&#65533;t;&#1412;&#65533;&#65533;u&#65533;>&#65533;_&#65533;&#65533;&#1801;&#65533;ag&#65533;V&#65533;s&#65533;&#65533;&#65533;&#1380;&#65533;qWU~&#65533;:&#1391;R&#65533;&#1397;.xs&#65533;&#65533;>&#65533;&#65533;&#1805;&#65533;h&#65533;w&#65533;&#65533;&#65533;*&#65533;&#979;&#65533;&#65533;7&#65533;]V2&#65533;&#65533;Y[y&#65533;c2&#65533;$c&#65533;&#65533;&#65533;+&#65533;&#65533;&#65533;<&#65533;&#65533;;&#65533;&#65533;b&#65533;.&#65533;|8&#65533;+]V&#65533;]&#65533;&#65533;>&#65533;Gl&#65533;&#65533;&#65533;H&#65533;&#456;&#65533;{o/&#65533;&#65533;&#65533;&#65533;&#65533;&#65533;;&#65533;F&#65533;&#65533;|&#65533;,&#65533;w&#65533;&#65533;&#65533;&#65533;W=&#65533;X8&#65533;[&#65533;&#65533;&#139;3=&#65533;/9&#65533;kO&#65533;3&#65533;&#65533;W&#65533;e&#65533;.&#65533;&#65533;&#65533;&#65533;&#65533;&#312;&#65533;&#65533;{&#65533;&#65533;&#65533;Q&#65533;&#65533;C&#65533;w&#65533;O&#65533;&#65533;4F&#65533;&#65533;&#65533;&#65533;&#65533;U&#65533;&#65533;&#65533;&#65533;&#65533;&#65533;&#1118;&#65533;&#65533;&#65533;&#65533;&#65533;&#65533;-&#65533;_&#65533;&#65533;&#1244;&#65533;&#2025;&#65533;&#65533;&#65533;&#65533;&#65533;e&#65533;&#65533;&#65533;X&#65533;&#65533;]s}	&#65533;}&#1586;&#65533;[E&#65533;Q&#65533;&#65533;`&#65533;&#65533;&#65533;Bd]n&#65533;&#65533;&#65533;B(&#65533;&#65533;S&#1904;&#65533;o9&#65533;&#65533;&#1956;i\I&#65533;U|&#65533;]&#65533;!&#65533;p&#65533;&#65533;A\rq &#65533;&#65533;&#65533;`&#65533;A&#65533;	&#65533; 
V&#65533;`&#65533;&#65533;&#65533;&#65533;r$&#65533;9&#65533;i&#65533;S&#65533;a&#65533;)&#65533;&#65533;}&#65533;KA&#65533;&#65533;&#65533;`&#65533;M&#65533;!!U=]&#65533;\9!&#65533;1&#65533;&#65533;&#65533;_&#65533;&#65533;&#65533;&#65533;^&#65533;&#65533;^&#65533;&#65533;&#65533;&#65533;&#65533;&#65533;`E&#1886;R&#65533;v_&#65533;8&#65533;&#65533;a&#65533;&#65533;&#65533;=&#65533;$y&#65533;&#65533;&#65533;!^&#65533;X&#65533;mWY&#65533;&#65533;&#65533;&#65533;&#65533;&#65533;Q&#65533;&#65533;b&#65533;&#65533;"&#65533;S&#65533;&#1900;4"&#65533;&#65533;&#65533;&#65533;&#65533;&#65533;e&#65533;&#65533;&#668;X&#65533;%j&#1576;m&#65533;/&#65533;&#65533;&#65533;&#65533;&#65533;&#65533;)&#65533;OJ&#65533;&#65533;!&#65533;&#65533;  &#65533;&#65533;&#65533;q]&#65533;Q&#65533;&#65533;U&#65533;|&#65533;&#1521;_&#65533;&#65533;&#65533;&#65533;YtM*'&#1083;&#65533;&#65533;0Z&#65533;&#65533;&#5873;&#65533;&#65533;Ja%&#65533;&#65533;&#65533;#=&#65533;&#65533;4&#65533;&#65533;)&#65533;uN&#65533;&#330;6J7&#42163;&#65533;c&#549;&#65533;&#65533;&#65533;7&#65533;0:&#65533;&#65533;d&#65533;&#65533;!2B&#65533;&#65533;\<&#65533;a=&#65533;#&#65533;m&#65533;=j&#65533;>6""J&#65533;?z&#65533;z&#65533;&#65533;!&#65533;D&&#65533;J&#65533;J&#65533;aP&#65533;_9&#65533;"D&#65533;&#65533;InR2N&#65533;EZ&#65533;A&#65533;FnO`G&#65533;&#65533;\&#65533;&#29220;#}&#65533;&#65533;`&#65533;<&#65533;&#65533;-&#65533;(&#65533;&#65533;	:&#65533;:&#65533;T"&#65533;&#65533;&#65533;&#65533;(&#65533;&#65533;.:e3&#1172;N&#65533;=j&#65533;W&#65533;&#65533;On0m,6&#65533;%&#65533;&#65533;|3&#65533;[&#65533;Q?&#65533;&#65533;\&#65533;&#65533;K&#65533;&#65533;&#1229;V2&#65533;A&#65533;&#65533;k&#65533;&#65533;&#65533;
&#65533;&#65533;i&#65533;E-&#65533;X&#65533;^\&#1619;G&#65533;&#65533;&#176;]&#65533;&#65533;&#65533;U&#65533;^&#65533;&#65533;FH&#65533;TR&#65533;%&#65533;[M&#65533;&#65533;d:d>&#65533;D_&#65533;%&#65533;4z&#65533;`F#XZancG&#65533;&#1869;$,&#65533;c&#65533;&#65533;&#65533;@U&#65533;|&&#65533;1&#65533;&#65533;eK&#928;B&#65533;&#15549;&#65533;Un&#65533;.~&#65533;V&#65533;XW&#65533;&#65533;jj&#65533;Frdj&#65533;TQJY&#65533;&#65533;&#65533;&#65533;2]R3&#65533;&#65533;n&#65533;&#65533;u&#65533;&#65533;Xz#we&#65533;f&#65533;&#65533;&#65533;&#65533;gB&#65533;'Q&#65533;.'s&#65533;&#65533;|
&#65533;&#65533;$!"f&#65533;b&#65533;&#65533;fu&#65533;&#65533;&#65533;F &#65533;wm&#65533;w&#65533;&#65533;&#65533;&#65533;z&#65533;&#65533;XY&#65533;)"lNY{8&#65533;z&#65533;h&#65533;"&#65533;&#65533;|&#65533;&`&#65533;&#65533;sn_&#65533;&#65533;@&#65533;u"&#65533;&#65533;&#65533;l$&#65533;&#65533;v&#65533;Gzh&#65533;:&#65533;~5d&#65533;&#65533;MS&#65533;&#65533;yR&#65533;&#65533;Fhq&#65533;&#65533;&#65533;&#65533;K&#65533;&#65533;En&#65533;&#65533;u&#65533;&#65533;f&#65533;&#36881;ncT&#65533;&#65533;X&#65533;&#65533;b&#65533;g&#65533;I&#65533;3&#65533;Z[R&#65533;q&#780;z&#65533;e&#65533;:&#65533;&#65533;>U&#65533;_jW&#65533;&#65533;&#65533;Mj&#65533;W&#65533;&#65533;&#679;szh&#65533;&#65533;&#65533;t&#65533;&#65533;&#1109;(&#65533;&#65533;.&#65533;&#65533;&#65533;M&#65533;&#65533;&#65533;X:&#1448;&Vf&#65533;&#65533;&#65533;]g&#65533;&#38190;&#65533;M&#65533;Q&#65533;&#65533;&#65533;&#65533;i}&#65533;i&#65533;9&#65533;&#65533;A*&#65533;&#38014;&#65533;&#65533;&#797;0&#65533;d,Ri&#65533;&#65533;e<&#65533;&#65533;@&#65533;i&#65533;_&#65533;&#65533;&#65533;R&#65533;pF&#65533;)c&#65533;*3&#65533;&#65533;8&#65533;&#65533;:* Fg&#65533;>*&#65533;F&#65533;&#65533;&#65533;)&#65533;q&#65533;&#65533;&#65533;hv&#65533;k&#38641;&#392;&#65533;&#65533;Q&#65533;	+I&#65533;j&#65533;&#65533;M&#65533;U%&#65533;V&#65533;V&#65533;b&#65533;&#65533;F&#547;3nhF&#65533;$&#65533;&#65533;&#65533;v&#65533;&#2690;&&#65533;&#65533;&#65533;&#65533;2+:&#65533;&#65533;RV&#65533;=&#65533;&#65533;I&#65533;&#65533;&#65533;&#469;&#65533;'&#65533;&#65533;$&#65533;u&#28402;&#65533;&#65533;hi&#65533;V&#65533;&#65533;.&#65533;f&#65533;B&#65533;&#65533;+&#142;&#65533;&#65533;&#65533;k&#65533;&#65533;(&#65533;2&#45134;&#65533;&#65533;&#65533;Az&#65533;&#65533;&#65533;&#314;&#65533;~&#65533;&#65533;.&#2006;&#65533;+&#65533;&#65533;&#65533;4&#65533;kS>&#65533;&#65533;&#65533;R&#65533;&#65533;&#65533;"qY&#65533;n&#65533;&#65533;&#65533;&#65533;&#65533;N&#65533;&#684;&#65533;&#65533;&#65533;&#65533;Uu&#60179;#8&#65533;&#65533;_&#65533;.2U&#65533;>&#65533;%&#65533;X&)&#65533;%&#65533;&#65533;.% JI&#65533;&#630;%^~&#65533;&#65533;&#65533;&#1196;&#406;i&#65533;dXZ&#65533;&#65533;&#65533;j&#65533;j&#65533;&#65533;&#65533;&#65533;!)&#65533;>l&#65533;\&#65533;"$&#65533;Z`&#65533;FM&#65533;b`$&#65533;c&#1125;&#65533;
jy&#65533;)J&#65533;&#65533;&#65533;]&#65533;*&#10274;&#65533;&#65533;,&#65533;&#65533;&#65533;&#65533;&#65533;&#65533;&#65533;,&#222;m&#65533;V&#65533;H&#65533;&#65533;&#1402;-&#65533;u&#65533;U&#65533;+}&#30981;&#65533;&#65533;&#65533;y&#65533;&#65533;&#65533;&#65533;&#65533;-&#65533;&#65533;U&&#65533;&#65533;nj&#27301;&#65533;.&#65533;i&#65533;&#65533;&#65533;&#65533;j&#65533;&#65533;&#65533;&#65533;&#65533;m(Zkdr&#65533;&#65533;&#65533;&#65533;jl&#65533;Y&&#65533;&#65533;&#65533;B%zg&#65533;^&#65533;&#65533;&#65533;,3&#65533;&#65533;&#65533;&#65533;&#65533;&#65533;>/&#65533;F&#65533;&#65533;&#65533;&#65533;:&#65533;&#65533;&#65533;X&#65533;&#65533;,&#65533;&#65533;f&#65533;K&#65533;V&#65533;C&#65533;.p&#65533;fj&#65533;&#1886;&#65533;C&#65533;&#65533;.&#65533;RJ&#65533;;&#65533;!&#616;&#65533;&#65533;
&#65533;&#65533;&#65533;o&#65533;No&#65533;Z/&#65533;&#65533;&#65533;x&#65533;[_I&#65533;&#65533;&#65533;&#65533;v&#65533;B&#65533;}#C.m:&#65533;&#65533;qN(&#65533;&#65533;&#65533;&#65533;Q&#65533;&#65533;)&#65533;&#65533;&#65533;&#65533;/g&#65533;&#65533;&#65533;o&#65533;x&#65533;5&#65533;m&#65533;&#65533;&#65533;_emB6&#65533;&#65533;NV1&#361;:&#65533;&#65533;B&#65533;&#65533;Vp&#65533;N&#65533;&#1328;&#65533;&#65533;&#65533;j&#65533;&#65533;&#65533;e\&#65533;]&#1838;[hgP.&#65533;&#65533;%&#65533;&#65533;g_&#789;&#65533;n&#65533;&#65533;0&#65533;&#65533;&#65533;&#65533;	&#65533;,&#65533;0g&#65533;&#65533;&#65533;&#65533;Z^BnyT&#65533;Qnn&#65533;"&#1981;&#65533;&#65533;&#65533;o&#65533;&#65533;&#65533;zn&#65533;&#65533;&#65533;&#65533;&#65533;)T+&#65533;&#65533;'_q&#65533;&#65533;&#65533;|n&#65533;&#65533;1&#65533;2&#65533;+&#65533;&#65533;Q&#65533;&#65533;,ip&#1338;&#65533;o&#65533;iL&#65533;fg&#65533;&#65533;&#351920;&#65533;&#65533;1&#65533;&#419;&#65533;$'&#2033;c&#65533;&#65533;* &#65533;&#65533;m&#65533;GtH&#65533;&#65533;1&#65533;Z1&#65533;&#65533;O&#65533;>&#65533;&#65533;
19&#65533;glz^&#65533;U&#65533;$&#65533;&#65533;I&#65533;&#65533;>&#65533;mJq&#65533;xr&#65533;&#65533;*&#1614;&#65533;&#65533;'V&#65533;
&#65533;&#65533;!&#65533;o+&#65533;2&#65533;&#65533;&#65533;J&#65533;&#65533;d&#65533;`-G &#65533;&#65533;&#65533;h&#65533;&#65533;e&#65533;Vq*&#65533;&#1450;9cq&#65533;"s+s3&#65533;l!&#65533;&#65533;G&#65533;4&#65533;&#65533;.&#65533;&#65533;&#65533;&#65533;d^R&#65533;&#65533;&#65533;R&#62346;&#65533;Dl&#65533;&#65533;t9&#65533;3Bwm(&#65533;&#65533;:c0X-&#65533;~&#65533;&#65533;&#65533;&#65533;3&#65533;&#65533;3&#65533;p&#65533;&#65533;&#607;&#65533;&#65533;.6k&#65533;&#65533;^VSD&#65533;&#65533;E&#65533;&#65533;%4K&#65533;&#65533;&#65533;rC&#65533;&#65533;?&#65533;&#65533;&#65533;&#65533;>s*&#65533;VE'&#65533;2&#65533;J&#65533;&#65533;gs3&#65533;&#65533;rD&#65533;s&#65533;&#65533;&#570;m&#34932;J&#65533;&#65533;&#65533;~kL&#65533;p&#65533;rf&#65533;4<S4O&#65533;&#65533;POhRu#'&#65533;Q&#65533;&#65533;[Jm&#1374;4El&#65533;D&#65533;0C5(&#65533;&#65533;T&#743;&#65533;f&#65533;#&#65533;.<3A<&#65533;&#338;t&#65533;:m8j&#65533;PyV;&#65533;P&#65533;*&#1310;QG$&#65533;Z&#65533;Y&#65533;2&#65533;S7o\&#65533;.C&#65533;u&#65533;J&#65533;&#65533;.w&#65533;6N[&#65533;VO&#65533;Sj&#65533;&#65533;&#65533;*pe&#65533;>&#65533;=7F/&#65533;&#65533;&#65533;&#65533;S&#65533;u+4&#65533;.f&#65533;$n&#65533;&#65533;f&#1652;g&#65533;&#65533;D&#65533;lmu5q^&#65533;/&#65533;%&#65533;&#65533;&#65533;v7[&#65533;=!{&#65533;I#D/>69&#65533;&#65533;l&#65533;&#65533;&#65533;&#65533;&#65533;dD&#65533; _&#65533;t&#65533;VDh&#65533;&#65533;^E.&#65533;%%HaX&#65533;&#65533;S&#65533;&#65533;U&#65533;&#65533;&#65533;&#65533;&#65533;D7rn&#65533;V&#65533;&#65533;o&#65533;&#65533;&#65533;&#2038;&#65533;&#65533;&#65533;75e&#65533;x[to/&#65533;Zu&#65533;6qw&#65533;p&#65533;P{&#65533;r[#&#65533;&C&#65533;&#65533;&#65533;wh3+&#65533;&#65533;vc&#65533;&#65533;&#65533;;{&#65533;&#65533;3&#65533;&#65533;&#65533;&#65533;>&#65533;&#65533;&#65533;m3Q7&#65533;&#65533;&#65533;r&#65533;>&#65533;&#65533;&#65533;&#65533;&#65533;+&G&#65533;&#65533;*r}&#65533;&#65533;|&#65533;|T\&#65533;&#17394;f_&#65533;1&#65533;9&#65533;'9&#65533;24O&#65533;&#65533;g'jxP+&#65533;(&#65533;e&#65533;"&#65533;&#65533;&#65533;&#65533;Su&#65533;&#65533;y&#65533;&#65533;&#65533;&#65533;Nk)&#65533;1&#65533;&#65533;&#65533;Z&#65533;&#65533;u&#65533;&#65533;N&#65533;&#65533;&#65533;v+9&#65533;f&#65533;&#65533;&#65533;&#65533;C&#65533;q&#65533;&#65533;&#65533;&#65533;@&#65533;&#65533;U%v(&#65533;&#65533;&#65533;?75&#65533;&#65533;-&#65533;&#65533;&&#65533;d7/&#65533;y}&#65533;&#65533;9&#65533;&#65533;&#65533;&#65533;&#65533;&#65533;&#65533;&#65533;&#65533;&#65533;`&#65533;&#65533;&#65533;p>3&#65533;^17q&#65533;&#65533;&#65533;!&#65533;r?&#65533;@&#65533;3&#65533;
&#65533;&#65533;|&#65533;ERygv&#65533;&#65533;&#65533;N&#65533;1O:&#65533;Wz:&#65533;&#65533;&#65533;wv&#65533;[,E&#65533;
6X&#65533;?8&#65533;yn&#65533;%x&#65533;C1&#65533;&#65533;xw&#65533;&#65533;&#65533;1&#65533;s&#65533;z&#65533;&#65533;&#65533;&#65533;:&#65533;&#65533;&#65533;&#65533;&#65533;&#65533;&#65533;&#65533;&#65533;8&#65533;g&#65533;&#65533;&#65533;6+U&#65533;Q6&#65533;'&#65533;{B&#65533;&#65533;.?&#65533;%kc3&#65533;:h&#438;&#65533;_8n&#65533;7&#65533;&#65533;.&#65533;2]&#65533;&#65533;T#&#65533;&#65533;/<&#65533;G&#65533;&#65533;
{xkU)&#65533;
&#65533;&#65533;V&#65533;N$&#65533;&#65533;&#65533;#&#65533;V0&#65533;;&#65533;&#65533;&#65533;&#65533;&#65533;*&#65533;f{&#65533;&#65533;&#65533;&#65533;#|C9&#65533;&#65533;|&#65533;&#65533;d&#65533;&#65533;&#65533;&#65533;&#65533;&#65533;k5&#65533;&#65533;&#65533;&#65533;&#65533;&#65533;&#65533;]&#551;&#65533;p&#65533;&#65533;;&#65533;&#65533;N&#65533;d&#65533;ES&#65533;mN&#65533;&#65533;:&#65533;&#65533;3&#65533;p&#65533;Sz&#65533;&#65533;&#65533;g&#65533;&#65533;&#65533;&#65533;&#65533;&#65533;}&#65533;{&#65533;&#65533;&#65533;k&#65533;&#65533;&#65533;j&#65533;\&#65533;&#65533;p&#65533;&#65533;&#65533;&#65533;&#65533;&#65533;8=&#65533;&#65533;&#65533;&#65533;NSO&#65533;&#1191;$[&#65533;&#65533;&#65533;o&#65533;&#65533;t4&#65533;|&#65533;+9&#65533;_&#65533;&#65533;&#65533;&#65533;c}&#65533;&#65533;hX&#65533;4~&#65533;C~&#65533;}&#65533;&#759;&#65533;&#1711;&#65533;&#65533;&#65533;&#65533;W3&#65533;&#65533;&#1839;&#65533;&#65533;ZP&#65533;&#65533;&#65533;&#1163;&#65533;/&#65533;0&#65533;>~&#65533;t&#65533;&#1269;&#65533;&#65533;&#4859; >&#65533;&#65533;&#65533;b=&#65533;O@&#65533;>&#65533;&#65533;>&#65533;/&#65533;3_&#65533;&#65533;P4&#65533;{:&#65533;&#65533;&#65533;&#1039;&#65533;&#1807;
&#65533;;&&#65533;s&#65533;&#65533;&#65533;*&#65533;y&#65533;k&#65533;&#65533;&#958;&#65533;&#65533;~&#65533;?&#65533;+&#65533;	p&#65533;&#65533;&#65533;/&#65533;&#65533;&#65533;#&#65533;&#65533;e&#65533;&#65533;8&#65533;;&#65533;&#65533;{j&#1314;&#65533;)N&#65533;&#65533;g&#65533;<&#65533;&	4&#65533;aB&#65533;&#65533;&#65533;0<&#65533;b&#263;&#65533; )R&#65533;"&#396;&#65533;t2&#65533;cH&#65533;#}&#65533;&#65533;&#65533;&#65533;$&#65533;&#65533;+w&#65533;p&#65533;CGL&#65533;/i&#1456;ygN;e&#65533;&#65533;&#65533;&#65533;gP&#65533;5Il&#65533;&#65533;&#65533;	K&#65533;.p&#65533;&#65533;&#65533;A&#65533;K&#65533;*&#65533;x$&#65533;&&#65533;&#65533;&#65533;5&#65533;&#65533;V&#65533;`&#65533;v&#65533;&#65533;&#65533;&#65533;&#65533;R&#65533;&#65533;u&#65533;D&#65533;&#65533;o&#65533;&#65533;&#65533;&#65533;n\&#65533;{&#65533;&#65533;&#65533;;7&#65533;&#1983;|6&#65533;&#1504;&#196;w&#65533;6v&#65533;&#65533;bZ&#65533;&#65533;@&\&#65533;qf&#65533;&#65533;'w&#65533;&#65533;&#65533;&#1646;,I&#1500;izhj&#65533;@Y&#65533;&#65533;&#65533;:&#65533;&#65533;&e&#65533;&#65533;&#37032;&#65533;&#65533;bU&#65533;&#65533;&#65533;&#65533;&#65533;&#65533;A&#65533;y&#65533;&#65533;&#65533;y&#65533;6&#65533;&#65533;&#65533;&#65533;(&#1257;W&#65533;~;t&#408;&#65533;k&#65533;&#65533;&#65533;wx&#65533;&#65533;B6&#65533;&#65533;&#65533;&#65533;&#65533;&#1615;&#65533;&#65533;^e&#65533;&#1264;&#65533;V&#65533;&#65533;5&#65533;&#65533;&#65533;&#65533;G=&#65533;&#65533;q&#65533;
&#65533;0j&#65533;&#65533;tq&#65533;8&#65533;&#65533;K9&#65533;&#65533;.&#65533;&#65533;&#65533;k&#65533;&#35891;p7
=D,C&#65533;{&#955;&#65533;&#1307;&#65533;;&#65533;J&#65533;,&#65533;&#65533;&#65533;&#65533;&#65533;"&#65533;&#65533;&#65533;&#65533;&#65533;&#65533;&#65533;n&#65533;&#65533;&#65533;5&#65533;&#65533;&#65533;&#65533;&#813;){;&#65533;,&#65533;4&#65533;83Zq&#65533;&#65533;0$&#65533; &#65533;&#65533;&#65533;&#65533;,&#65533;t+D&#65533;K(&#65533;&#65533;(E&#65533;t&#65533;e&#65533;&#65533;&#65533;n&#65533;Q&#65533;&#65533;x
&#930;$h&#65533;)&#65533;&#65533;&#65533;S&#65533;+&#65533;&#1272;%N<%{q<,&#65533;&#65533;B&#65533;&#65533;&#65533;&#65533;&#65533;E&#65533;&#1810;&#761;&&#65533;&#752;K&#65533;&#65533;&#65533;&#65533;#5&#1067;&#65533;L&#65533;&#65533;,&#161;4&#65533;&#65533;&#65533;7&#65533;&#65533;&#1151;e&#65533;V&#65533;^X&#65533;&#65533;&#1811;&#573;&#65533;&#65533;0&#65533;A&#65533;c&#65533;&#65533;L&#65533;C&#65533;>&#1360;&#65533;f&#65533;R&#65533;e=&#876;&#65533;c&#65533;&#65533;&#65533;j&#65533;&#65533;&#65533;nWe&#65533;UW_&#65533;5&#65533;Y&#65533;&#65533;&#65533;[?&#65533;&#65533;r3@x&#65533;&#65533;&#65533;_&#65533;v&#65533;|&#65533;I&#65533;&#65533;0&#1238;&#65533;d&#65533;&#65533;&#65533;Yg&#65533;T&#65533;0&#65533;>xJ3&#65533;&#65533;&#65533;P&#65533;&#65533;S_M&#65533;&#65533;&#65533;&#65533;f&#65533;&q&#65533;5ds&#65533;u)\3&#1045;&#65533;yU&#909;&#65533;&#65533;%&#65533;&#65533;+&#65533;n&#1335;&#65533;b'vKLE7&#65533;&#65533;`&#65533;K&#65533;)&#65533;&#65533;J&#65533;}&#65533;C&#65533;&#65533;&#65533;2&#65533;&#65533;&#65533;}&#65533;&#847;&#65533;&#65533;5&#65533;t&#65533;&#65533;u&#65533;&#65533;&#1877;&#65533;&#65533;X&#65533;&#65533;&#65533;&#65533;Zf&#65533;&#65533;&#65533;9&#65533;&#65533;A&#65533;&#65533;&#65533;J&#65533;&#65533;&#65533;.&#65533;&#65533;/&#65533;&#65533;&#65533;&#65533;&#641;&#65533;&#65533;&#65533;&#65533;~M&#65533;7&#1878;l&#65533;R}&#65533;[p&#237;&#65533;j&#65533;&#29973;k&#65533;L&#65533;&#65533;]&#65533;;&#65533;&#65533;&#65533;&#65533;q=&#65533;&#65533;&#548;&#65533;&#65533;&#65533;&#65533;&#65533;&#65533;k&#65533;`&#65533;]&#65533;&#65533;&#1147;&#65533;&#1595;&#65533;Sg&#65533;&#65533;1&#65533;&#65533;&#65533;&#65533;&#929;n|&#65533;"'&#1478;&#65533;&#65533;&#65533;|&#65533;&#65533;&#65533;O&#65533;d\&#65533;&#65533;5&#65533;&#65533;&#65533;&#65533;&#65533;&#65533;E&#65533;&#65533;&#65533;&#65533;n[w&#65533;&#1778;&#65533;&#65533;&#65533;&#65533;f&#65533;F&#65533;".&#65533;&#855;;&#1698;9?&#65533;&#65533;B&#65533;_&#65533;&#65533;pB&#65533;[&#65533;MRC&#65533;&#65533;x<&#65533;-o5&#65533;{&#65533;h =&#65533;&#65533;-l&#1419;Wf&#65533;=&#65533;&#65533;&#65533;{&#1987;&#65533;&#65533;&#368;&#65533;&#65533;&#65533;

&#65533;&#2023;&#65533;&#65533;&#65533;&#65533;-z&#65533;&#65533;&#65533;f&#65533;&#65533;&#65533;0'x&#65533;*&#65533;&#65533;4&#65533;&#65533;{&#65533;`;f@&#65533;)&#65533;&#65533;A)
.P&#65533;JP&#65533;&#65533; W&#19709;<&#65533;&#65533;&#65533; &#65533;&#65533;&#65533;&#65533;g&#65533;&#65533;&#65533;&#65533;&#65533;>*}Q&#65533;_&#65533;&#1575;B&#65533;pB&#20178;&#65533;8XENi&#65533;&#65533;bU&#65533;&#65533;&#65533;&#839;A&#65533;&#65533;&#65533;\&#65533;H&#65533;\&#65533;x&#65533;(&#65533;'&#65533;&#65533;&#65533;]f*&#65533;i&#65533;T&#65533;&#65533;&#65533;K&#65533;&#65533;-&#65533;&#65533;-f\a%&#65533;&#65533;&#65533;&#65533;h&#65533;&#65533;&#65533;y&#65533;&#65533;5FRJ&#65533;[v&#65533;!&#65533;&#65533;9!&#1173;'&#65533; )/[&#171;&#65533;^&#65533;&#65533;&#65533;EXB1&^&#65533;b&#65533;ZJ.&#65533;&#65533;&#1734;gMn&#65533;&#65533;b&#65533;&#65533;&#65533;&#65533;&#668;&#65533;(&#65533;&#65533;u&#65533; &#493;2&#65533;z&#65533;,&#65533;&#65533; &#65533;&#65533;$!i&#65533;^&#65533;&#65533;&#65533;&#65533;dd&#65533;&#65533;Da&#65533;ia4&#65533;&#65533;LB&#65533;&#65533;&#65533;&#65533;&#65533;Ni&#65533;k^HZ&#65533;L&#65533;7E&#65533; pz&#65533;&#65533;&#65533;&#65533;&#65533;&#65533;&#65533;&#65533;&#737;3&#65533;&#65533;&#65533;L!&#65533;&#65533;&#65533;&#65533;&#65533;&#65533;&#65533;)&#65533;&#65533;({&#65533;G&#65533;&#65533;Q&#65533;&#65533;g2&#1687;&#65533;-0W&#65533;)@&#65533;8&#65533;|&#65533;H&#65533;H&#65533;&#65533;S&#65533;*t&#65533;&#65533;t(8X&#1288;Z4?&#65533;&#65533;&#65533;&#65533;L@&#65533;f&#1302;&#65533;&#65533;fG=
O&#65533;&#65533;R%cH&#65533;J&#65533;&#65533;&#65533;&#65533;4&#65533;&#65533;dK&#65533;&#960;&#1428;&#65533;&#65533;"&#65533;'&#65533;gJ&#65533;&#65533;&#65533;T&#65533;C!j&#65533;R&#65533;yK&#65533;&#65533;&#65533;zK&#65533;FU&#65533;&#65533;lg]&#65533;
&#65533;'&#65533;&#65533;@&#65533;&#65533;jWOT&#368;&#65533;5&#65533;pU&#65533;&#65533;h&#65533;V&#65533;&#65533;&#65533;&#1356;&#65533;@&#152;6&#65533;)&#65533;&#65533;#]	&#65533;G&#65533;&&#65533;&#65533;&#65533;&#65533;N&#65533;&#65533;&#1535;&#65533;u&#65533;T&#65533;m&#65533;tR&#65533;D&#429;p	&#65533;&#65533;&#1722;&#65533;&#65533;Vh^&#65533;&#65533;oM&#65533;Y&#65533;:&#65533;v&#65533;m`:U&#1182;&#65533;\&#65533;U&#65533;jW+&#65533;v&#65533;ve&#65533;&#65533;es&#65533;&#65533;:&#1008;&#65533;&#65533;&#65533;b&#65533;i&#65533;&#65533;&#65533;m&#65533;&#65533;&#65533;p&#65533;+C&#65533;&#65533;7:U&#65533;r&#65533;&#65533;]&#65533;>&#65533;V&#65533;.u&#65533;$&#65533;&#65533;R&#65533;&#65533;&#65533;8&#65533;&#65533;]&#65533;8&#65533;7&#65533;&#65533;<z-L"&#65533;&#65533;&#65533;5&#65533;&#65533;k&#65533;&#65533;6&#1596;&#65533;K(&#59046;&#65533;n&#65533;w,n&#65533;o~&#65533;&#65533;_&#65533;&#1151;&#65533;_	,X})&#65533;&#65533;&#65533;&#65533;QV&#65533;^&#65533;&#65533;&#65533;d&#65533;&#65533;J)[a&#65533;m&#65533;7&#65533;&#65533;x&#65533;&#65533;&#65533;&#65533;W&#65533;h&#65533;&#65533;I|W]&#65533;&#65533;&#65533;'F1
:&#65533;_&#65533;#&#65533;n&#65533;&#65533;:&#65533;&#65533;&#65533;&#65533;&#65533;l&#65533;A&#65533;&#65533;&#65533;5a&#65533;&#65533;Y&#65533;&#65533;R$&#65533;v0&#65533;&#721;*d%&#65533;U&#300;l2RYe)Q(&#65533;&#65533;&#65533;]&#65533;l&#65533;{&#65533;&#65533;&#65533;&#65533;&#65533;&#65533;i&#65533;fs&#65533;u&#65533;>3&#65533;&#65533;&#850;E&#65533;&#65533;&#65533;&#65533;"&#65533;Y&#65533;&#65533;3&#65533;[<&#65533;;2&#65533;&#65533;&#65533;&#979;&#65533;&#65533;&#65533;?&#65533;W^&#65533;.
=d&#65533;&#328;6&#65533;&#65533;&#65533;y&#65533;&#65533;RSd&#65533;&#65533;&#65533;)&#65533;&#65533;fKa&#65533;&#65533;{3v&#65533;&#65533;&#65533;2&#65533;&#65533;&#65533;&#65533;&#65533;_:&#65533;&#65533;&#299;Du&#65533;[MN(w&#65533;&#65533;&#65533;&#65533;&#1824;	=`\&#65533;E&#65533;&#65533;"av:&#65533;&#65533;&#65533;&#65533;&#452;&#65533;]&#65533;&#65533;f5&#65533;&#1611;&#65533;&#65533;&#65533;;mLM&#65533;b&#65533;L&#65533;&#65533;&#65533;g&#65533;&#65533;&#681;'&#65533;.&#65533;&#187;&#65533;p&#65533;&#65533;V&#1455;&#65533;u&#65533;o}nt&#65533;{(6&#65533;&#65533;&#65533;&#65533;&#65533;&#65533;r&#65533;&#65533;&#65533;F6&#65533;&#1079;&#65533;2&#65533;&#65533;&#65533;&#65533;&#65533;4&#65533;&#65533;-&#65533;&#65533;&#65533;&#65533;/&#65533;3&#65533;&#65533;&#65533;=K&#65533;&#65533;&#65533;&#65533;&#65533;&#65533;&#65533;qG&#65533;&#65533;&#65533;x&#65533;Kz&#65533;&#65533;{&#65533;&#65533;&#65533;&#65533;&#65533;:.Yi&#65533;m&#65533;&&#65533;wT&#65533;&#65533;cz&#65533;Q&#65533;Ww3o	&#65533;&#65533;&#65533;&#65533;&#65533;&#65533;&#65533;p&#65533;g&#65533;&#65533;&#65533;&:&#65533;}~&#65533;&#65533;&#65533;&#44475;&#1897;V.w&#65533;)^t&#65533;#&#65533;:&#65533;J_&#65533;W&#65533;&#65533;L&#65533;&#65533;&#65533;fi^.C&#65533;C&#65533;&#65533;bv&#65533;&#65533;&#65533;;:&#65533;1&#65533;2'&#65533;&#65533;m~&#65533;&#65533;&#65533;&#65533;&#65533;;&#65533;<&#1807;R&#65533;S&#65533;&#65533;.5&#65533;M[&#65533;&#65533;o&#65533;&#1497;&#65533;W&#540;&#65533;&#741;&#65533;&#65533;&#65533;&#65533;&#65533;&#65533;u{&#65533;&#65533;&#906;;&#65533;&#65533;N&#65533;&#65533;&#65533;&#65533;&#65533;&#65533;&#65533;&#65533;&#65533;&#65533;&#65533;&#989;&#65533;u=&#65533;c&#65533;&#65533;]'-&#65533;w&#65533;3&#1531;&#65533;&#65533;K&#65533;&#65533;X&#65533;z&#65533;&#65533;&#65533;&#65533;&#65533;&#65533;<i&#65533;y&#65533;|7}y\&#65533;&#65533;&#65533;&#65533;&#65533;&#65533;|&#65533;&#65533;&#65533;&#65533;|&#33022;|&#65533;&#65533;h?2&#65533;{&#65533;&#65533;o&#169;S&#65533;&#65533;&#65533;&#65533;$%&#65533;&#65533;k&#65533;e&#65533;&#526;&#65533;$&#65533;&#65533;&#65533;&#65533;&#65533;&#65533;&#65533;U&#65533;"&#65533;d&#65533;&#65533;&#65533;n&#65533;nE&#65533;&#65533;&#65533;&#65533;&#65533;&#65533;^&n&#65533;j&#65533;sJb&#65533;&#65533;'5&#65533;O&#65533;&#65533;P&#65533;L&#65533;&#65533;P#&#65533;9`&#65533;&#65533;h/&#65533;&#65533;o&#65533;&#65533;/?&#65533;=$&#65533;&#65533;*&#65533;4p&#65533;&#65533;&#64148;j&#65533;4&#65533;&#65533;o	&#65533;&#1007;j&#65533;&#65533;n&#65533;&#65533;DY&#65533;&#65533;&#65533;:(&#65533;&#65533;p&#65533;0&#1656;&#65533;&#65533;H&#65533;&#65533;&#65533;&#65533;&#65533;&#65533;,
gD&#65533;9&#65533;&#65533;&#65533;&#65533;PM&&#1071;&#65533;o&#65533;&#65533;0	ML&#65533;&#905;&#65533;U&#65533;&#65533;P&#65533;&#65533;&#65533;
O&#65533;&#65533;"&#65533;&#65533;&#65533;x&#65533;&#65533;&#65533;&#65533;&#65533;&#65533;&#65533;&#65533;
&#65533;&#65533;&#65533;&#65533;p&#65533;w&#65533;&#1584;51&#65533;p&#65533;&#65533;0&#65533;&#65533;&#65533;&#976;&#65533;&#65533;&#65533;&#65533;&j&#65533;&#65533;&#65533;	K&#65533;&#65533;&#65533;&#65533;&#65533;Sp&#65533;0C&#65533;&#65533;1VO9b0q&#65533;&#1703;9h&#65533;&#65533;&#65533;&#65533;&#65533;&#65533;	&#65533;&#65533;&#65533;u8&#65533;&#65533;&&#65533;
=&#65533;iBI~&#65533;&#65533;&#65533;&#65533;&#65533;OQSQ]&#65533;&#65533;\&#65533;1E&#65533;&#65533;&#65533;&#558;&#65533;&#65533;&&#65533;&#65533;&#65533;d&#65533;&#1930;L&#65533;&#65533;&#65533;j0&#65533;&#65533;15&#65533;q&#65533;'"{&#65533;q&#65533;	6&#65533;&#65533;&#65533;
&#65533;&#65533;0&#65533;Xq	#n	&#65533;&#65533;~'$&#65533;&#735;&#65533;m9`&#65533;&#65533;&#65533;P]/&#65533;p&#65533;&#65533;1A&#65533;&#65533;1&#65533;&#65533;F&#65533;&#65533;&#65533;&#65533;q&#65533;@&#65533;&#65533;V&#65533;&&#65533;&#65533;&#65533;&#1398;&#65533;&#65533;&#65533;&#65533;B&#65533;&#65533;&#65533;&#65533;!&#65533;&#65533;&#65533;q&#65533;zk3&#65533;&#65533; &#65533;#_o&#65533;,q&#65533;&#65533;&#65533;6&#65533;~"&#65533;&#65533;X&#65533;%M5&#65533;L&]i&#65533;&'*&#65533;&#65533;&#65533;N&#65533;&#65533;&#65533;z
M&#65533;&#65533;I
&#65533;X&#65533;0&#65533;&#65533;"-&#65533;&#65533;&#65533;&#65533;l&#65533;&#65533;E&#65533;ho&#65533;&#65533;d$K&#65533;)&#65533;O%&#65533;"%&#65533;3&#65533;*&#65533;&#65533;*)z&#65533;r&?&#65533;&#604;&#65533;1q&#65533;6N&#65533;1C&#65533;&#65533;2&#65533;X&#65533;&#1876;&#65533;&#65533;M-C&#65533;.&#65533;-&#65533;&#65533;&#65533;&#65533;o)&#65533;&#65533;&#65533;n&#65533;&#65533;#m&#65533;)UO/&#65533;&#65533;&#65533;&#65533;&#65533;&#65533;&#65533;/W(	&#65533;F7IQ!&#1774;1{'&#65533;22&#65533;&#65533;(S&#65533;&#946;&#65533;*23&#65533;&#65533;`G|R5K&#65533;&#65533;q)&#65533;mJ<&#65533;WS&#65533;tg$M*CI&#65533;H0s&#65533;rSd^b&#65533;&#65533;&#65533;&#65533;&&#65533;&#65533;1G&#65533;&#65533;&#65533;8}&#65533;8&#65533;S^&#65533;"&#65533;&#65533;I&#65533;&#65533;":E&#1098;:+&#65533;?&#65533;R&#65533;&#65533;&#65533;/&#65533;$<cs/!&#65533;&#65533;&#65533;%Nd&#65533;P=&#1491;+}&#65533;=&#65533;6b&#65533;z&#65533;&#65533;&#292;Br&#842;&#65533;4&#65533;&#65533;&#65533;(&#65533;&#65533;&#65533;"K&#65533;&#65533;(O6&#65533;o&#65533;Ak&#65533;6+T+&#65533;&#65533;%(&#65533;F/&#65533;B1&#65533;1&#65533;*O&#65533;&#65533;>&#65533;2	&#65533;/FD&#65533;&#65533;&#65533;&#65533;&#65533;I&#65533;E%lK&#527;%<&#65533;M<#&#65533;6&#65533;0&#65533;&#65533;&#65533;
&#65533;K&#65533;&#65533;&#65533;G}&#65533;$sE-&#65533;q&#65533;&#65533;:t&#65533;hP&#65533;:;&#65533;&#65533;)&#65533;&#65533;C&#65533;4&#65533;&#65533;&#65533;&<w&#645;&#65533;&#65533;&#65533;4OktG-4&#65533;p&#65533;K&#65533;G&#500;&#65533;z&#65533;L&#65533;JM&#65533;"0&#65533;@&#65533;&#65533;:&#65533;&#65533;&#65533;P&#65533;fOE&#65533;&#65533;&#65533;mFi&#65533;%Q&#65533;E&#65533;&#65533;I<&#65533;&#531;P&#65533;qr51&#65533;&#65533;j&#65533;V&#65533;&#65533;Q@W&#65533;&#65533;&#65533;&#65533;&#65533;&#65533;&#65533;tKB&#65533;&&#65533;&#65533;&#65533;P;&#65533;
&#65533;0&#65533;IEuTTK&#65533;PM&#65533;PH$Z&#65533;&#65533;uP&#65533;&#65533;6&#65533;PyBV&#65533;&#65533;V=&#65533;Vq&#65533;&#65533;r&#65533;lm&#65533;r&#65533;&#65533;2:5u&#65533;$&#65533;&#65533;<&#65533;Y&#65533;Mu&#65533;eI?&#65533;w&#65533;(&#65533;/ &#65533;U[Y#B&#65533;&#65533;[&#2035;(|n\&#629;\&#65533;&#65533;&#65533;&#65533;&#65533;g&#1942;5S&#65533;Y&#65533;'&#65533;&#65533;<&#65533;&#65533;&#65533;&#65533;s"7c&#65533;&#65533;&#65533;K_&#65533;&#65533;Y!&#65533;[&#65533;&#65533;&#65533;nTQy&#65533;[&#65533;&#65533;vW&#65533;&#65533;He]&#65533;&#65533;&#65533;]&#624;&#65533;&#65533;&#65533;&#65533;&#65533;	O&#65533;F\&#65533;56CVd{&#65533;d&#65533;3&#65533;&#65533;eSkQ&#65533;e&#65533;&#65533;eV&#65533;:&#65533;5&#65533;R&#65533;&#65533;@&#65533;&#65533;X&#65533;m&#65533;&#65533;l<&#65533;&#65533;YO&#65533;&#65533;l&#65533;&#65533;J&#65533;&#65533;&#65533;&#65533;_&#65533;sV&#65533;\m&#65533;&#65533;pj_&#1430;<&#65533;
&#65533;&#65533;&#65533;&#65533;TIA&#65533;&#65533;&#65533;&#65533;&#65533;&#65533;|&#65533;&#65533;&#65533;h1&#65533;_O&#65533;.8&#65533;J&#65533;ZI&#65533;&#65533;"&#65533;i&#65533;vr&#65533;v7Vn&#65533;n&#65533;&#65533;&#65533;`6&#65533;f&#65533;&#65533;&#65533;&#65533;o&#65533;&#65533;b&#65533;o&#65533;&#65533;6h7&#1550;Fqtq&#65533;T&#65533;6G&#65533;r&#65533;+7&#65533;s	Vj77a!+tG&#65533;&#65533;R5u&#65533;I&#65533;&#65533;v_s-"]w#^&#65533;q&#65533;&#65533;v+r6w&#65533;W&#65533;.We&#65533;&#65533;&#65533;&#65533;eE&#65533;w&#65533;7f5&#65533;a&#65533;k&C&#65533;&#65533;O&#54562;Wz&#65533;&#65533;J&#65533;&#65533;}#&#65533;&#65533;(&#65533;VJ&#65533;ru&#65533;&#65533;Jn&#65533;&#65533;{&#65533;{s2&#65533;4&#65533;z&#65533;nx|&#65533;&#23366;wEM7Yk&#65533;b&#65533;p&#65533;S-k&#65533;&#65533;&#65533;~&#65533;&#65533;&#65533;&#65533;&#65533;&#65533;&#65533;W{{7&#65533;&#65533;6|y5^&#65533;&#65533;sA&#65533;j?D&#65533;*&#65533;]&#65533;&#65533;v&#65533;E5&#65533;&#65533;f&#65533;&#65533;}g&#65533;&#65533;&#65533;&#65533;0&#65533;&#65533;&#65533;&#65533;&#65533;7sx&#65533;&#65533;&#65533;HQX&#65533;#&#65533;&#65533;~fx&#65533;&#65533;S&#65533;&#65533;&#1973;&#65533;m&#65533;~AT&#65533;&#65533;&#65533;h&#65533;&#65533;&#65533;&#65533;v&#65533;s&#65533;I&#65533;&#65533;A`]&#65533;XH&#65533;&#65533;nS&#65533;,&#65533;&#65533;K&#65533;&#641;]hAs&#65533;&#65533;S&#65533;tp%&#65533;&#65533;v&#65533;&#65533;&#65533;cxXl&#65533;6&#65533;&#65533;x&#65533;Cf+&#65533;&#1224;&#65533;&#65533;&#65533;(&#65533;y&#65533;&#65533;&#65533;&#65533;&#65533;Q&#65533;TV&#65533;&#65533;a&#65533;M&#65533;&#65533;,}sj&#65533;&#65533;X&#65533;&#65533;x&#65533;&#65533;Xym&#65533;	9&#65533;&#65533;&#65533;AX&#65533;/&#65533;90&#65533;&#65533;i&#65533;%y&#65533;)&#65533;&#65533;r&#65533;&#810;&#65533;_~&#65533;N&#65533;r*&#65533;&#65533;&#65533;;N&#65533;&#65533;&#65533;l&#65533;3&#65533;&#65533;p&#1364;&#65533;&#65533;S&#65533;&#65533;y&#65533;&#65533;&#65533;r&#65533;|TL&#2031;&#65533;	&#1412;k&#65533;&#65533;&#65533;s&#65533;&#65533;&#65533;&#65533;&#65533;&#65533;ye&#65533;R&#65533;!&#65533;&#65533;5&#65533;x/&#65533;JN&#65533;D&#65533;&#65533;l&#15961;P&#65533;&#65533;M&#65533;h&#65533;&#65533;&#65533;&#65533;&#65533;&#65533;&#1621;&#65533;9&#65533;_y{&#65533;Xn	X|&#345;&#65533;q&#65533;&#65533;&#65533;y&#65533;a&#65533;GEa&#65533;BV&#65533;&#65533;&#65533;X&#65533;&#22105;y0&#65533;%&#65533;&#65533;7&#65533;&#1368;&#65533;&#1287;i&#65533;m[&#65533;m&#65533;&#65533;}&#65533;w9&#65533;:&#65533;&#65533;&#65533;&#65533;5&#65533;|&#65533;&#65533;S&#2009;|&#65533;Q&#65533;&#65533;&#65533;&#65533;&#65533;4_3&#65533;v&#61987;&#65533;u&#1592;&#65533;l&#65533;&#65533;&#65533;Ui&#65533;&#65533;&#65533;C&#65533;&#65533;9&#65533;&#65533;&#65533;LY&#1701;&#65533;&#65533;&#65533;&#65533;Ys( &#1456;z&#65533;&#65533;L&#65533;&#65533;(U&#65533;&#65533;&#65533;z&#65533;w&#65533;A&#65533;&#65533;&#65533;&#65533;&#65533;&#65533;Zm&#65533;&#1360;MV&#65533;&#65533;&#65533;`z&#65533;&#65533;v&#65533;Ze&#65533;j&#65533;l&#65533;0$&#65533;x&#26763;:&#65533;Y&#65533;&#65533;&#922;&#65533;q+&#65533;&#65533;U&#65533;yO&#65533;&#65533;:&#65533;x&#65533;&#65533;U n&#65533;&#65533;QO&#65533;&#65533;&#65533;z&#65533;:&#65533;&#65533;&#65533;&#65533;&#65533;*&#65533;gM&#625;&#1754;>&#65533;C&#65533;iX&#65533;&#65533;9&#65533;&#65533;%&#65533;r&#65533;&#65533;&#65533;&#65533;z&#65533;&#65533;w&#65533;Q&#65533;{y&#65533;&#65533;&#65533;&#65533;&#65533;Ze@[&#65533;&#65533;*&#65533;&#65533;S[&#65533;&#65533;&#423;!&#65533;YO9{&#65533;1&#65533;{Uc{&#65533;9&#65533;tJ&#65533;&&#65533;&#65533;&#65533;&#65533;&#65533;&#65533;:&#65533;&#65533;V&#65533;3&#65533;&#65533;&#65533;&#65533;&#65533;&#65533;q&#65533;:D&#65533;*&#65533;&#65533;&#65533;&#65533;4&#65533;&#65533;&#65533;&#65533;&#65533;&#65533;&#65533;[&#65533;&#65533;sd&#65533;&#1723;k&#65533;&#65533;&#65533;&#65533;&#65533;&#65533;&#65533;&#1788;\&#65533;y|&#65533;Q)o=[&#65533;&#65533;&#65533;'9&#65533;&#65533;u&#65533;G&#65533;&#65533;&#65533;&#65533;+KU&#65533;&#65533;&#65533;&#65533;u9z&#65533;&#65533;&#65533;M&#65533;&#65533;[&#65533;&#65533;G&#65533;&#65533;&#65533;90&#65533;\&#65533;&#65533;90&#65533;&#65533;&#1582;&#65533;&#65533;V,&#65533;&#65533;i-&#65533;%&#65533;&#573;&#65533;&#65533;"<&#65533;&#65533;{&#65533;6&#1806;&#1512;&#65533;&#65533;&#65533;&#65533;:&#65533;eR&#65533;4&#65533;&#65533;&#65533;m&#65533;&#65533;&#65533;&#65533;&#65533;v&#65533;Z71&#65533;&#65533;X&#65533;&#65533;-;&#65533;&#65533;&&#65533;&#65533;&#65533;o&#65533;&#65533;&#65533;[&#65533;&#65533;z|&#65533;)\&#65533;&#53437;u5&#65533;]&#65533;x&#65533;&#65533;[&#65533;F&#65533;&#65533;S|&#65533;F<&#65533;&#65533;;&#65533;I&#307;\&#65533;&#65533;;&#65533;&#65533;&#65533;&#65533;&#65533;&#65533;&#65533;4&#829;2&#65533;G&#1215;&#1527;&#65533;3&#455;&#65533;&#65533;=;&#65533;&#65533;\&#65533;-&#65533;&#65533;!&#3790;&#65533;&#65533;&#1338;;-&#65533;&#65533;&#65533;&#65533;N&#65533;&#65533;c&#65533;&#65533;&#65533;&#65533;&#65533;&#65533;&#65533;U&#65533;8&#65533;&#65533;M1&#65533;e|&#65533;&#65533;"&#65533;[&#65533;&#65533;&#65533;\&#65533;)}&#65533;7=&#65533;:&#65533;!9&#65533;&#65533;&#65533;&#253;:9:\&#65533;G&#65533;&#65533;WW&#65533;["3&#1134;&#65533;&#65533;f&#65533;&#65533;&#65533;&#65533;&#65533;T	&#65533;&#65533;&#65533;&#65533;m&#65533;&#65533;}{cy&#65533;y&#65533;}]&#65533;!&#65533;]&#65533;<&#65533;+&#915;&#65533;&#65533;AO&#65533;&#65533;&#465;&#65533;=}&#65533;&#1433;&#65533;&#65533;&#65533;}&#65533;&#65533;FR&#1008;]&#65533;&#65533;&#1461;&#65533;&#65533;s&#65533;&#65533;&#65533;z&#65533;&#65533;&#65533;}&#65533;{&#65533;&#65533;&#65533;8&#65533;&#1661;&#1909;:&#523;{&#1416;|&#65533;`&#65533; &#65533;&#65533;&#65533;&#65533;|&#65533;&#2033;h&#65533;v&#763;&#65533;&#65533;&#65533;&#65533;g&#65533;&#65533;&#65533;B&#65533;Q&#65533;&#65533;l&#65533;&#65533;Z&#54032;&#65533;&#65533;&#65533;t&#65533;&#65533;Ci&#65533;&#65533;'&#65533;&#8958;&#65533;+f&#65533;}&#533;~&#65533;'&#65533;&#65533;&#65533;6/&#65533;W&#65533;u&#65533;&#65533;gpb&#65533;K}&#65533;m~>&#65533;&#65533;xXbIC&#65533;g&#65533;&#65533;>iq&#65533;&#65533;&#65533;&#65533;&#65533;w&#34806;&#65533;&#65533;z&#65533;C@&#65533;&#65533;&#65533;&#65533;&#65533;&#1875;&#65533;&#1177;~|&#65533;&#65533;&#65533;&#1955;>&#1641;&#65533;&#65533;_&#65533;g&#65533;V&#65533;&#65533;^&#65533;W^&#65533;e&#65533;y>%&#65533;]~~&#65533;Wb&#65533;&#65533;&#65533;&#65533;&#65533;i_@&#65533;y&#65533;&#65533;&#65533;%&#65533;&#65533;&#65533;>&#65533;&#65533;x&#65533;&#65533;&#65533;&#65533;&#65533;&#1877;&#65533;&#63870;S&#65533;&#65533;w&#65533;&#65533;&#65533;&#65533;&#65533;&#65533;&#65533;[&#378;!&#65533;&#65533;Q]&#359;&#65533;&#65533;~&#65533;&#65533;&#65533;&#1097;~]B&#65533;B&#65533;&#65533;&#65533;<&#65533;K?f&#65533;|W&#65533;C&#65533;\&#65533;&#65533;&#65533;&#65533;	W&#65533;&#65533;&#65533;M&#65533;&#65533;cJc&#65533;&#65533;X&#65533;w&#65533;&#65533;)&#65533;&#65533;&#65533;r&#65533;&#65533;&#65533;&#65533;}&#65533;&#65533;Lu&#65533;&#65533;&#65533;&#65533;7&#65533;&#65533;/>&#65533;G&#65533;&#65533;&#65533;>&#843;L&#65533;_4&#65533;B&#65533;]&#65533;&#65533;0&#65533;B&#65533;\&#65533;$&#65533;D#&#65533;&#65533;&#65533;&#1095;F];~t&#65533;$&#65533;&#529;w&#65533;0&#65533;&#65533;&#65533;J[&#65533;&#65533;Q&#65533;&#345;4&#65533;k&#65533;&#65533;3'&#471;"w&#65533;&#65533;4&#65533;&#1057;+upL&#65533;4&#65533;&#1189;Lo8mZ#*&#65533;&#65533;T&#65533;Z&#65533;&#65533;5&#65533;&#1453;/&#65533;z&#65533;&#65533;"&#65533;A&#65533;a&#726;%h6&#65533;&#65533;l&#1786;}&#65533;&#65533;&#1849;su&#65533;0&#65533;&#65533;&#65533;&#65533;|A&#65533;&#65533;&#65533;&#199;,Dx&#65533;@&#65533;b;&9&#65533;&#596;+[&#65533;&#65533;&#65533;&#65533;&#65533;&#65533;&#65533;&#65533;&#65533;<&#65533;&#65533;&#65533;&#65533;K/&#65533;&#65533;&#65533;C&#65533;cS&#65533;6=QtL&#65533; &#65533;,&#65533;&#65533;6&#987;6{&#65533;[7&#65533;&#65533;IQ?&#65533;&#65533;r&#65533;&#623;r}&#65533;&#65533;&#65533;&#65533;uM&#65533;v&#65533;&#65533;&#65533;q&#65533;f&#65533;><&#65533;&#65533;y&#65533;&#65533;,x&#65533;&#65533;&#65533;'~&#65533;Y2&#65533;&#65533;&#65533;-s.&#65533;y&#65533;&#65533;&#1572;a&#65533;w&#1872;B&#65533;f&#65533;k&#65533;&#65533;&#65533;[p4&#65533;&#65533;&#65533;&#65533;&#65533;a&#65533;N&#65533;S&#65533;&#65533;
&#65533;q&#65533;&#65533;\&#65533;&#65533;1&#65533;\&#65533;&#1101;x&#65533;W&#1645;&#65533;b&#65533;&#1901;h^&#65533;&#20040;a2c6&#65533;'_}:fv&#65533;g&#65533;&#65533;&#1503;BAH$CUw&#65533;o&Xa&#65533;&#65533;&#65533;$&#65533;RZ&#65533;$&#65533;n&#65533;&#65533;&#65533;&#65533;(bU0|	f&#65533;$&#65533;H&#65533;&#65533;,l&#65533;f&#65533;j&#65533;&#65533;ym&#65533;&#65533;^z3Vc&#65533;9&#65533;'~z&p_e&#65533;8d&#65533;&#65533;Qu&#65533;&#65533;V$&#65533;J&#180;h&#65533;&#65533;R&#65533;(&#65533;U^&#65533;a&#65533;&#65533;i&#65533;e&#65533;&#65533;Y&#65533;&#65533;h&#65533;	&#65533;&#65533;.pj&#65533;v&#65533;	'z&#65533;&#65533;&#65533;_&#65533;U@g&#65533;w&#65533;I&#65533;|f&#65533;&#65533;&#65533;&#65533;k&#65533;D9(&#65533;H(,&#65533;&#65533;d&#65533;44&#65533;.F:&#65533;PF&#65533;&#65533;VR&#65533;&#65533;&#65533;&#65533;f&#65533;&#65533;s]&#65533;&#65533;&#65533;&#65533;&#65533;c&#65533;Z&#65533;i&#65533;&#65533;n&#65533;&#65533;&#65533;&#65533;y&#65533;&#65533;&#65533;^v&#65533;8k&#65533;&#65533;&#65533;If&#65533;*&#65533;&#65533;&#65533;>&#303;D&#65533;
p&#65533;&#65533;B;&#65533;&#65533;&#65533;R&#65533;p&#213;f&#65533;m&#65533;&#65533;v&#65533;-&#65533;&#65533;+&#65533;v&#65533;j&#492;&#65533;&#65533;j&#65533;&#65533;&#65533;&#65533;&#65533;X&#65533;x&#65533;&#65533;+&#65533;+&#1691;&#65533;&#65533;&#924;&#65533;D&#65533;&#65533;&#65533;oW&#65533;p&#65533;&#65533;DK'&#1317;&#65533;N\&#65533;&#65533;{E*&#65533;j]g&#65533;&#65533;&#65533;&#65533;`U&#65533;K2&#65533;&#65533;n&#65533;&#65533;&#65533;*&#65533;&#65533;u~]&#65533;&#65533;o&#65533;1&#65533;&#65533;&#65533;/&#65533;|&#65533;&#65533;n/&#65533;,&#65533;&#65533;!,&#65533;&#65533;v}t&#65533;z3&#65533;i&#65533;&#65533;{b&#65533;Q&#65533;9uxWc}&#65533;&#65533;&#65533;n-&#65533;&#65533;a&#65533;&#65533;2fG&#65533;,&#65533;&#242;&#65533;v&#65533;h&#65533;&#65533;9Nu&#65533;3p&#65533;>|&#65533;&#65533;H&#65533;&#65533;&#65533;&#1229;&#65533;&#65533;&#65533;&#65533;&#65533;N5&#65533;2r &#65533;&#65533;%3&#65533;#&#65533;?&#955;&#65533;&#65533;&#65533;jy&#65533;&#65533;kN&#65533;&#65533;&#255;M&#65533;q&#65533;&#65533;&#65533;&#35163;&#65533;7&#65533;\9&#65533;:&#65533;NS&#65533;&#65533;&#48143;<{&#65533;&#65533;&#65533;&#65533;&#65533;&#65533;,o&#65533;`&#65533;&#65533;&#65533;&#65533;&#65533;EN&#65533;&#65533;&#65533;_&#65533;&#65533;&#65533;&#65533;&#65533;&#65533;d&#65533;&#65533;?&#65533;&#65533;&#65533; &#65533;PQEu&#65533;&#65533;^&#65533;&#65533;&#65533;r/|&#65533;&#65533;z&#65533;5>&#65533;A`q&#65533;K&#65533;~&#65533;&#65533;ip&#65533;&#65533;`&#65533;>&#65533;&#65533;&#65533;&#65533;o9&#65533;&#65533;&#1194;G&#65533;Q&#65533;&#320;D`&#65533;#>p&#65533;4&#65533;&#65533;&#65533;&#65533;w&#65533;&#65533;\&#65533;&#65533;[&#65533;,x^&#65533;+D$[&#65533;&#65533;,j!&#1091;L&#65533;@X7&#65533;&#65533;&#65533;&#65533;&#65533;&#65533;tE&#65533;&#65533;&#65533; ~k&#65533;&#65533;w8&#65533;&#65533;p&#65533;d4p&#1592;	&#65533;,&#65533;&#65533;k&#65533;&#65533;d|&#65533;;8xN&#65533;`&#65533;X&#478;A1&#65533;&#65533;&#65533;&#65533;XE+&#65533;p&#65533;&#65533;&#65533;&#65533;&#65533;&#624;&#65533;&#65533;&#65533;&#65533;{&#1192;;XQ&#65533;&#65533;n&#65533;&#65533;&#65533;'G}&#65533;1&#65533;&#65533;&#65533;7&#65533;&#52307;z,eE8&#65533;&#65533;&#65533;r&#65533;&#65533;&#65533;	Y&Ri&#65533;&#65533;&#65533;&#65533;byi&#65533;D.&#65533;&#65533;6&#65533;7&#65533;3V&#65533;&#65533;?[&#65533;2&#65533;&#65533;df&#1160;&#65533;$&#65533;3G	&#65533;h&#65533;r&#65533;@p&#65533;&#65533;&#65533;H&#65533;)e\z%,1vC&#65533;M&#65533;+&#65533;"w&#65533;H3&#65533;&#65533;q&#65533;f&#65533;IL&#65533;&#65533;C&#65533;&#65533;2&#65533;&#65533;&#65533;g&#65533;R&#65533;&#65533;&#65533;#5u&#65533;??b&#65533;8$l&#65533;6&#65533;&#65533;MoJ&#65533;:Y&#51368;hi&#760;&#65533;&#1180;&#65533;(:kh&#65533;&#65533;3Vv&#65533;&#65533;;&#65533;Y&#65533;&#65533;&#65533;&#65533;y"&#65533;&#65533;&#65533;&#65533;O&#65533;&#65533;&#65533;&#65533;u&#65533;&#65533;]&#65533;P&#65533;.&#65533;u&#65533;&#65533;&#65533;N&#65533;&#65533;Ft&#65533;&#65533;&#65533;&#65533;E&#65533;C5&#65533;&#65533;Q&#65533;F&#65533;&#65533;&#65533;:y&#65533;&#65533;&#65533;"MJ&#65533;|Jk&#65533;Te)*_z&#1068;&#65533;&#65533;-&#65533;Wj&#65533;&#1231;&#65533;&#65533;&#65533;@&#65533;(Q&#1002;Q&#65533;&&#65533;&#65533;!m&#65533;S&#65533;&#65533;'&#65533;`&#65533;Q&#65533;&#65533;&#65533;&#65533;OUG&#65533;|&#65533;&#65533;_&#65533;&#65533;&#65533;t&#65533;7=`&#65533;&#65533;&#65533;J&#65533;<c-kY&#65533;
Y_&#65533;gwn&#65533;&#65533;[&#65533;Y|f&#65533;t&#65533;&#65533;e&#65533;&#65533; &#65533;&#65533;u&#65533;x&#65533;AB&#65533;&#65533;&#1130;v&#65533;X&#1386;&#65533;R&#65533;4&#65533;9&#65533;\&#65533;&#65533;&#65533;m&#65533;&#65533;&#65533;&#358;&#65533;&#65533;&#65533;&#65533;o&#65533;&#65533;[&#65533;:r&#65533;&#65533;&#65533;&#65533;e9&#65533;&#65533;&#65533;&#65533;n&#65533;}$mi/t&#1696;&#65533;V&#65533;@&#65533;&#65533;_&#65533;E&#65533;&#65533;
&#65533;&#65533;#&#65533;D&#65533;&#65533;&#65533;Z&#65533;&#42417;&#65533;&#65533;y&#65533;j&#65533;&#65533;)&#65533;&#65533;&#65533;Mv&#1848;&w&#65533;&#65533;&#65533;,]&#65533;;&#65533;Zut&#65533;&#65533;(&#65533;;&#65533;&#65533;&#65533;%&#65533;K&#65533;&#65533;\&#65533;&#65533;&#65533;|&#1520;&#65533;&#65533;xcW&#65533;&#65533;u&#65533;&#65533;5k{&#65533;&#65533;T&#65533;&#439;&#65533;&#65533;&#65533;of&#65533;{&#65533;&#65533;!&#65533;
&#65533;,&#65533;h&#65533;!  $!) "!!$#$*&(-&)1(',))-+,2.06.18/4@0/301624:27B58>6:@7<H89>:<C=>H=@F>BI?DP@?D@@FBELEFPEHNFIQGLXHIOJMULNXLPVNQYPQWRU]SV`TX^UYaW\hXY_Y\d[^h\`g]`k_dpacnbhocfqejtflxhgshkujnylq|nt&#65533;pt~qv&#65533;qxty&#65533;v|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368;&#65533;&#176;&#65533;&#241;&#65533;&#65533;&#65533;&#65533;&#562;&#65533;&#563;&#65533;&#564;&#65533;&#65533;&#65533;&#65533;&#65533;&#65533;&#65533;&#1077;&#65533;&#1846;&#65533;&#1078;&#65533;&#1975;&#65533;&#952;&#65533;&#697;&#65533;&#377;&#65533;&#1082;&#65533;&#1082;&#65533;&#1915;&#65533;&#763;&#65533;&#12095;&#638;&#65533;&#1342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H&#65533;&#65533;&#65533;&#65533;&#26739;&#65533;!&#199;#B&#65533;(&#65533;&#65533;D93b&#1832;&#65533;#&#463;&#65533;&#65533;3R!/&#65533; I&#65533;&#306;&#65533;&#727;0c&#668;Is&#65533;&#859;8s&#65533;$D&#65533;&#65533;&#927;7}&#65533;&#619;&#65533;&#1123;H&#65533;*5:&#65533;&#65533;&#1255;1&#65533;J=&#658;)&#853;X&#65533;&#65533;&#1834;&#65533;&#65533;&#687;]&#202;&#65533;&#65533;&#65533;ACh&#65533;^]&#726;&#65533;&#1783;O&#605;K&#65533;&#65533;N&#65533;v&#65533;J&#65533;
&#65533;&#65533;T&#65533;|&&#65533;T&#65533;&#1342;n&#65533;&#65533;&#65533;J&#65533;&#65533;W&#464;&#65533;JVK&#65533;&#65533;K&#65533;`g&#65533;\3g^HvA&#65533;RQ&#65533;>A&#65533;^&#65533;zo&#65533;&#368;s&#65533;&#65533;W6&#65533;&#568;s?&#65533;&#827;&#65533;&#64392;&#65533;&#65533;\&#65533;&#65533;&#65533;&#65533;&#65533;&#65533;&#65533;<&#65533;N&#65533;6&#65533;&#65533;-}&#65533;&#65533;&#65533;]&#1229;&#65533;&#65533;t\&#65533;Pc&#65533;V&#65533;S&#65533;&#65533;&#65533;&#65533;;o&#65533;~vV@&#65533;&#65533;~&#65533;&#65533;&#1395;6-&#65533;'S&#65533;V&#65533;' m&#65533;Fv&#65533;&#65533;&#65533;&#514;&#65533;&#65533;I"I&#65533;&#1924;Fx&#1793;C&#65533;&#65533;`&#65533;~&#65533;a&#65533;&#65533;&#65533;&#65533;&#65533;t&#65533;-&#65533;&#65533;(&#65533;&#65533;&#65533;!&#65533;&#65533;&#65533;
&#65533;W&#65533;&#65533;&#65533;E&#1413;8&#65533;&#65533;^&#65533;&#65533;&#65533; &#1509;($&#65533;.&#65533;f&#593;H:&#65533;&#65533;&#1249;&#65533;&#65533;#&#65533;&#65533;(&#65533;&#65533;C&#65533;&#65533;&#65533;fW2&#65533;&#65533;,vy&#1228;|X&#65533;&#65533;<&#65533;g&#65533;E&#65533;	&#65533;:&#65533;H&#65533;r&#65533;&#65533;|)2F&#65533;&#65533;UY$&#65533;F&&#65533;g&#65533;%&#65533;&#65533;Z&#65533;fz&#65533;_w1&#65533;&#65533;&#65533;&#65533;&#65533;Hb#&#65533;HY]&#65533;&#65533;@:'&#65533;pf&#65533;&#39324;v&#43431;&#65533;&#65533;&#29604;&#65533;gh&#65533;^&#65533;&#65533;Z&#65533;&#65533;&#65533;&#65533;&#65533;&#65533;&#65533;&#65533;&#65533;&#65533;}&#65533;&#65533;_&#65533;&#65533;&#65533;e\&#65533;&#65533;*)&#65533;^&#65533;&#65533;f&#65533;&#65533;&#65533;&#15457;"K&#31440;&#65533;&#676;&#65533;p:&#1064;&#65533;6&#65533;&#65533;&#65533;&#65533;J&#47072;]&#173;&#65533;&#65533;j;&#65533;&#65533;z&#65533;k&#65533;&#65533;&#65533;&#65533;&#65533;!&#65533;&#694;&#65533;&#65533;e&#65533;.z&#65533;&#65533;&#65533;&#65533;I\&#1254;U-&#65533;&#65533;&#65533;&#65533;&#65533;]&#65533;&#65533;&#65533;&#65533;SR&#261722;	&#65533;i&#65533;&#65533;_"E&#65533;&#2044;&#65533;&#63147;&#65533;&#65533;&#65533;&#65533;[q&#65533;&#65533;b&#65533;&#65533;&#65533;g[&#65533;&#65533;(&#65533;&#65533;pa$&#65533;&#65533;&#65533;&#65533;&#65533;vL&#65533;&#65533;&#65533;&#65533;.o&#65533;&#65533;v&#65533;&#65533;&#65533;/&#65533;2&#65533;A&#65533;&#65533;&#65533;&#65533;\/&#65533;&#65533;U&#65533;&#65533;&#65533;&#65533;!&#65533;&#65533;V&#65533;1&#65533;X&#65533;\t&#65533;C&#65533;&#65533;&#41202;&#65533;&#65533;&#65533;d&#65533;m&#65533;&#65533;K)&#65533;&#65533;&#1727;BM&#65533;&#65533;Y&#493;&#65533;&#65533;cw-&#65533;&#1084;`&#1199;&#1361;&#65533;&#65533;&#65533;s&#65533;g&#65533;8&#65533;^G&#65533;&#65533;&#65533;&#65533;^Mx&#65533;&#65533;;&#65533;&#1295;GN&#65533;&#65533;a&#65533;Mw&#65533;v#,&#65533;&#65533;&#65533;&#40823;&#65533;&#65533;&#1189;I&#65533;on&#65533;&#39255;&#65533;&#65533;&#1189;Y&#65533;&#65533;&#65533;L7m1&#65533;o&#65533;z&#1198;_&#65533;y&#65533;&#1890;&#65533;y&#65533;~V&#1960;&#65533;&#65533;&#65533;N&#65533;&#65533;'?&#65533;&#2041;+&#65533;$&#65533;d?\;&#65533;&#65533;&#65533;^&#65533;&#65533;&#65533;g&#65533;&#65533;&#65533;&#1807;&#65533;&Hy_&#65533;&#65533;R6&#65533;&#65533;&#65533;&#65533;#&#65533;&#65533;&#65533;&#65533;o&#65533;=&#65533;&#65533;w&#65533;:&#1686;&#65533;?x&#65533;=&#65533;&#65533;&#65533;S&#65533;&#65533;&#65533;s&#65533;x&#65533;&#65533;&#65533;/L&#65533;&#65533;&#65533;&#27508;&#65533;&#65533;HF	 &#65533;7A&#65533;&#65533;d&#65533; &#65533;D&#65533;&#65533;&#65533;&#65533;v&#65533;s&#65533;HB
&#65533;&#65533;&#65533;&#65533;&#65533;&#65533;&#65533;&#65533;&#65533;&#65533;&#65533;/&#65533;&#65533;e(B&#65533;&#65533;N&#65533;{&#161;&#65533;h&#65533;&#65533;q&#65533;&#65533;&#65533;&#65533;&#65533;rXC&#144;&#65533;HL"h?&#65533;&#65533;&#65533;&#65533;P&#65533;&#65533;a&#65533;&#65533;&#65533;&#65533;VE&#65533;"&#65533;A&#65533;&#65533;&#58058;&#65533;&#11528;	&#65533;=&#65533;&#65533;&#65533;"	&#65533;(C6&&#65533;&#65533;&#65533;_w&#65533;&#65533;&#65533;&#65533;&#65533;&#65533;x\R&#65533;V(&#65533;&#65533;&#65533;&#65533;&#65533;&#65533;&#65533;p71si&#906;J&#65533;b&#65533;6ra&#65533;;##'IIE&#65533;&#65533;wh|&#65533;&#65533;&#65533;=Q&#65533;&#915;&#65533;&#65533;&#65533;&#65533;+0&#65533;n&#65533;&#65533;&#65533;&#65533;/9@R2G&#65533;,gI&#65533;?&#65533;&#65533;&#65533;db&#65533;&#65533;&#65533;\&#65533;&#65533;&#65533;e%YI&#65533;&#1712;&#65533;&#316;&#65533;'&#65533;&#65533;f:&#65533;&#65533;|&#65533;&#65533;&#1476;&#65533;&#65533;j&#65533;&#65533;&#65533;&#65533;&#65533;&#65533;nz&#65533;&#65533;&#65533;&#65533;&#345;&#65533;r&#65533;&#1244;&#65533;&#65533;;&#65533;&#65533;s&#65533;x&#65533;|&#65533;P&#1846;&#65533;&#65533;&#65533;&#65533;&#65533;i\&#65533;;&#1113;&#65533;@6&#65533;&#65533;]b@k&#65533;&#65533;~&#65533;s&#65533;&#65533;&#65533;&#65533;$&#65533;K&#65533;r2&#65533;&#628;&#65533;'&#65533;&#65533;&#65533;f&#65533;&#65533;&#65533;&#65533;&#65533;&#515;&C\&#666;&#65533;|&#65533;&#65533;J&#1170;&#65533;s&#65533;(MiJ&#65533;R&#65533;&#65533;&#1109612;&#65533;C%Z&#1177;&1&#65533;&#65533;|&#65533;N&#65533;W	&#65533;E F&#65533;&#65533;=M&#65533;O&#65533;&#65533;P&#65533;5]&#65533;NOJ&#1046;&#1297;N&#65533;gS&#65533;KX&#11533;X&#65533;&#65533;RIjSNx&#65533;#e*;e&#65533;&#542;&#65533;&#65533;_
&#65533;-v&#65533;&#65533;h&#65533;4&#65533;f&#65533;&#65533;A&#618;&#1402;n&#65533;Q&#65533;&#65533;]5&#65533;&#65533;s2S&#65533;&#65533;&#746;]&#65533;&#65533;&#65533;&#65533;&&#65533;&#65533;tg\3&#65533;&#1596;"o&#65533;`+[&#65533;R#.V&#65533;J+8&#65533;&#65533;&#1600;V&#65533;&#65533;&#65533;`K&#65533;&#65533;R&#1392;]M&#65533;TW&#65533;NF2I&#65533;&#65533;IBQ&#65533;&#65533;H&#65533;&#65533;&#65533;&#65533;&#65533;eijZ&#1102;&#1449;&#65533;&#65533;mR&#65533;*\&#65533;
&#65533;&#65533;$&#65533;kCE\&#65533;&#65533;4&#65533;&#65533;=nf5;Q&#65533;*vK&#65533;@E&2&#65533;&#65533;\$%&#65533;&#65533;&#65533;mc&#65533;J&#65533;&#65533;&#65533;&#65533;&#65533;Eoh&#65533;&#65533;&#1777;Fw&#65533;&#40302;&#65533;<&#65533;&#65533;Rw&#65533;&#65533;&#65533;&#65533;q&#65533;JCX&#65533;"&#65533;&#65533;&#65533;w&#65533;&&#65533;&#44455;&#65533;Mp|&#65533;&#65533;&#65533;&#65533;s1&#65533;mn{G&#65533;&#65533;&#65533;w&#65533;&#65533;&#65533;ip!&#65533;&#1816;fx&#65533;2&#65533;ouI&#574;ZH&#65533;&#65533;&#516; q&#65533;&#65533;&#65533;&#65533;&#1837;&#65533;1Lc&#65533;&#65533;&#65533;V&#65533;`&#65533;&#65533;&#65533;&#65533;&#65533;&#65533;&#65533;&#65533;}0/&#65533;Ld&#65533;Rx&#65533;&#65533;{?|&#65533;&&#65533;&#65533;&#65533;WEJ[&#65533;b:p&#1219;&#65533;&#65533;&#65533;w&#65533;&#65533;.{&#65533;&#614;&#65533;q}I&#65533;&#65533;	;&#65533;&#65533;&#65533;&#65533;2&#65533;&#65533;&#65533;M&#65533;&#65533;9&#65533;&#65533;&#65533;&#65533;
&#65533;W3&#65533;&#65533;W>&#65533;&#65533;&#475;&#65533;&#65533;&#65533;&#65533;\F&#65533;&#65533;&#65533;WfB&#65533;&#65533;@&#65533;&#65533;&#65533;h&#65533;"&#65533;&#65533;Dn&#65533;&#65533;S&#65533;f8&#65533;&#65533;&#587;n&#65533;+|&#65533;:&#65533;&#1590;u&#65533;3y&#65533;&#65533;&#65533;R&#65533;&#65533;N&#65533;g&#65533;,g&#65533;&#65533;&#65533;&#65533;s&#65533;!&#65533;&#65533;c&#65533;&#65533;w&#65533;&#65533;&#65533;yzh&#65533;&#65533;&#65533;l&#65533;&#65533;uq&#65533;>&#65533;:&#65533;&#65533;&#65533;&#65533;&#65533;&#65533;&#65533;Lo&#65533;&#467;^&#65533;+&#65533;&#65533;G?Z&#65533;&#65533;n&#65533;&#65533;&#65533;m&#65533;&#65533;v&#65533;&#65533;&#65533;Mn&#65533;z}J&#65533;&#65533;mu&#65533;nb&#65533;&#65533;Y&#65533;&#65533;s&#65533;M&#65533;&#65533;z&#65533;&#65533;&#1361;&#65533;&#65533;&#65533;-\&#65533;~;&#65533;I&#65533;0&#65533;qMm&#65533;&#65533;&#65533;&#65533;&#65533;*&#65533;;&#65533;&#65533;&#65533;9&#65533;n-j&#65533;&#65533;&#65533;o&#65533;&#65533;&#1705;&#1016;&#65533;7&#65533;|w&#65533;&#65533;&#65533;&#65533;&#65533;9&#65533;l&#65533;&#65533;&#65533;&#65533;&&#65533;&#65533;&#65533;j+&#65533;&#578;bo&#65533;r'&#65533;6T&#65533;&#65533;RI&#65533;>&#65533;&#65533;&#65533;&#65533;s/&#65533;&#65533;&#13190;p&#577;ZC&#65533;R*&#65533;z&#65533;.n&#1058;P|&#65533;Lx.^&#65533;&#65533;&#65533;&#65533;e6'jC&#65533;&#1503;{]&#65533;&#65533;&#1545;~^&#65533;&#65533;&#65533;&#65533;7&#65533;z&#65533;N&#65533;+=&#65533;K&#65533;4M&#65533;&#65533;r&#1778;U1&#65533;,`Q&#65533;>`=&#65533;Z&#65533;&#65533;&#65533;&#65533;&#65533;&#1649;&#65533;&#65533;a&#65533;y&#65533;&#65533;&#403;]&#65533;&#65533;&#65533;<&#65533;O&#65533;&#65533;/}&#65533;&#65533;JQ$&#65533;&#65533;&#65533;[&#65533;&#65533;&#65533;|&#65533;/&#65533;f&#65533;[|&#65533;&#65533;&#65533;W&#65533;&#65533;&#65533;+&#65533;&#65533;Z&#65533;&#65533;&#65533;'&#65533;&#65533;WC&#65533;&#65533;&#65533;&#65533;}&#65533;&#65533;&#65533;U
?/&#65533;V&#65533;&#65533;&#65533;&#2016;&#65533;*&#65533;&#65533;&#65533;&#283;&#65533;&#65533;;?&#65533;=?&#65533;Q&#65533;&#65533;&#65533;7_&#65533;&#1479;&#65533;&#65533;&#462;&#65533;&#65533;&#254;&#65533;&#65533;&#1003;&#65533;&#65533;	&#65533;&#65533;6&#65533;&#65533;raH,$&#65533;?$H&#65533;&#65533;&#65533;&#65533;&#65533;&#65533;&#65533;>*&#65533;&#65533;q_W&#65533;&#65533;&#65533;&#65533;}&#65533;]&#65533;&#65533;z&#65533;&#65533;V&#65533;&#65533;gd&#65533;uXS&#65533;~&#65533;&#65533;n&#65533;`&#65533;!&#65533;&#65533;RS&#65533;g}&#65533;&#65533; &#65533;"&#65533;bCv&#65533;(&#65533;!&#65533;&#65533;&#65533;&#65533;&#65533;&#65533;7&#65533;k&#65533;&b%&#65533;s&#65533;&#65533;
.!&#65533;V}&#65533;&#65533;k&#65533;q&#65533;G&&#65533;&#65533;B&#65533;qC&#65533;&#65533;%x&#65533;&#65533;7~.&#514;&#1719;&#65533;wjD&#65533;&#65533;&#65533; &#65533;&#65533;Fl>8F&#65533;E&#65533;E&#1541;&#65533;
&#65533;&#65533;
b&#65533;&#65533;&#65533;\&#65533;&#65533;B&#65533;&#662;&#65533;L&#65533;sm&#65533;&#65533;&#65533;&#65533;\[&#65533;?&#65533;&#65533;~&#65533;	&v&#65533;&#65533;o&#65533;W]&#65533;0&#65533;&#65533;&#65533;&#65533;'&#65533;&#65533;G&#65533;&#65533;&#65533;zJ&#65533;
uV&#65533;&#65533;&#1544;f&#65533;&#65533;&#65533;p&#65533;M(&#65533;&#65533;&#65533;v&#65533;'ah8&#65533;jhc&#65533;&#65533;-8&#65533;&#65533;wq`&#65533;&#65533;kV&#65533;&#65533;e@&#1537;&#65533;8&#65533;&#65533;&#65533;&#65533;&#65533;&#65533;&#65533;&#65533;X&#65533;HH&#65533;&#65533;&#65533;o&#65533;&#65533;&#65533;j&#65533;&#65533;&J&#65533;F;&#65533;2&#65533;&#65533;wjsi@&#65533;G&#65533;@&#65533;&#65533;&#65533;Z&#65533;L&#65533;8&#65533;&#65533;(&#65533;&#1208;&#65533;&#65533;h
&#65533;X&#65533;gh&#65533;8K&#1800;&#65533;&#65533;&#65533;&#65533;(&#65533;&#65533;8&#65533;&#65533;&#65533;&#65533;&#65533;&#65533;R<&#65533;E&#65533;&#65533;#&#65533;&#65533;
&#65533;&#65533;X&#65533;cp&#65533;dpU2&#65533;&#65533;&#65533;Lx&#65533;&#65533;&#65533;8&#65533;&#65533;x&#65533;&#65533;I&#65533;	i&#65533;&#65533;f&#65533;&#2008;&#65533;C&#65533;&#65533;8&#65533;&#65533;&#65533;&#65533;&#1512;&#65533;&#65533;#&#65533;6&#65533;)&#65533;j&#65533;
x&#65533;&#65533;b&#65533;&#65533;)&#65533;&#65533;&#65533;&#65533;Y&#65533;&#848776;&#65533;&#65533;&#65533;3i&#65533;&#65533;z&#65533;&#65533;&#65533;&#65533;:&#65533;i&#65533;;&#65533;&#65533;&#65533;H}>	&#65533;f&#65533;U0&#65533;&#65533;)&#65533;i&#65533;&#65533;!	&#65533;"&#65533;l`^p&#65533;,&#1607;"5x&#65533;5&#65533;4&#65533;&#65533;5	&#65533;&#65533;&#65533;&#65533;&#65533;h&#65533;&#65533;&#65533;a&#65533;&#65533;2&#65533;&#65533;&#65533;&#1174;b	&#65533;(TDi&#65533;P&#65533;&#65533; )&#65533;N&#65533;M&#65533;JQ&#65533;&#65533; &#65533;fP&#65533;&#65533;&#1295;&#65533;}i&#65533;&#65533;&#65533;&#65533;&#65533;d&#65533;&#65533;&#65533;x&#65533;&#65533;&#600;&#65533;&#65533;&#65533;Y&#65533;p&#65533;h&#65533;&#65533;&#65533;&#65533;&#65533;&#65533;&#65533;&#65533;&#65533;Cx&#65533;&#65533;Q	z&#65533;&#65533;&#65533;	&#65533;&#65533;Y&#65533;l&#65533;H!&#65533;&#65533;9&#65533;Ae[&#65533;&#65533;&#65533;.	&#65533;&#65533;I&#65533;&#65533;&#65533;&#65533;&#65533;&#1624;dy&#65533;a&#1563;&#65533;&#65533;&#65533;&#137;&#65533;A&#595;&#65533;9&#65533;&#65533;x&#65533;&#65533;V&#65533;&#65533;&#65533;&#602;&#65533;&#65533;&#65533;)&#65533;&#65533;&#65533;gp&#65533;f&#65533;&#65533;c&#65533;&&#341;&#65533;&#65533;{&#65533;&#65533;&#65533;9&#65533;1&#65533;&#65533;&#65533;&#65533;&#65533;&#65533;&#65533;I&#65533;&#65533;&#65533;T&#65533;G}&#65533;&#65533;&#65533;J&#65533;&#65533;&#65533;n`&#65533;&#65533;I&#65533;&#65533;&#65533;&#65533;&#1017;&#65533;E&#65533;&#65533;&#1561;&#65533;&#65533;&#65533;`&#65533;&#65533;g&#1205;	|Ux&#51806;&#65533;&#65533;&#1672;f&#65533;m	&#65533;&#65533;9&#65533;&#65533;9&#65533;Z&#65533;&#65533;&#65533;?&#65533;(&#65533;&#65533;&#65533;&#65533;J&#65533;&#65533;&#65533;:&#65533;&#65533;&#65533;&#65533;ep&#65533;Gq&#65533;Jx[&#416;&#65533;&#65533;&#65533;&#65533;
&#65533;&#65533;&#65533;&#65533;H&#65533;$h&#65533;<
&#65533;c&#65533;(A&#65533;
F*&#65533;E
&#65533;:&#65533;K&#65533;9&#65533;&#65533;&#65533;&#65533;?&#65533;KZ&#65533;&#65533;&#65533;UZ&#65533;;&#284;&#65533;Y&#65533;&#65533;&#65533;&#65533;`&#65533;b:&#65533;d&#65533;&#65533;-z:&#65533;/&#65533;&#65533;&#65533;	&#65533;c&#65533;&#65533;4jj&#65533;&#65533;;&#65533;&#65533;&#65533;p&#65533;&#65533;&#65533;wyj&#65533;B&#679;x&#43505;&#65533;&#65533;
&#65533;&#65533;:&#65533;kI&#65533;CJ&#65533;r9&#65533;F&#65533;Qd&#65533;&#65533;&#65533;:&#65533;E0i5&#65533;}&#65533;&#65533;&#65533;&#65533;&#65533;a&#65533;ij&#65533;+&#65533;&#65533;.&#65533;&#65533;:&#65533;e&#65533;&#65533;&#65533;}]&&#65533;s&#65533;&#65533;:&#65533;{:&#65533;&#65533;&#2738;:&#65533;&#65533;Z&#65533;&#65533;z&#65533;&#65533;J&#65533;z&#65533;&#65533;&#65533;&#65533;&#65533;&#65533;&#65533;	&#65533;{&#65533;kLZ&#65533;&#65533;&#65533;&#65533;g&#65533;&#65533;&#65533;&#65533;&#65533;FJ&#1180;&#65533;&#65533;G&#1119;&#65533;&#65533;&#65533;ez&#65533;&#65533;&#65533;&#65533;/&#65533;&#65533;&#65533;&#65533;&#65533;&#65533;Z&#65533;&#65533;&#65533;&#65533;&#65533;&#65533;&#65533;&#65533;q&#65533;&#65533;&#65533;&#65533;&#65533;&#65533;Z}&#65533;&#1710;&#60078;&#65533;&#65533;&#65533;&#65533;&#65533;&#65533;:&#65533;&#65533;&#1688;Wj&#65533;>&#65533;&#65533;y&#65533;S&#65533;&#65533;&#32417;l&#65533;?&#65533;&#65533;&#65533;&#65533;:&#65533;&#65533;&#65533;&#65533;
&#65533;&#65533;&#65533;&#65533;&#65533;&#1776;&#65533;&#65533;&#65533;&#65533;&#65533;L&#65533;&#65533;*&#65533;&#65533;&#65533;_&#65533;&#65533;&#65533;&#1777;&#65533;"&#65533;&#65533;&#667;&#65533;
&#65533;&#65533;&#65533;zrYd&#65533;:&#65533;`&#1580;K)&#65533;&#65533;&#65533;&#65533;&#65533;&#65533;Y&#65533;&#65533;&#688;:&#65533;&#65533;&#65533;*&#65533;&#65533;&#65533;@&#65533;&#65533;.K&#65533;&#153;&#65533;F;&#65533;&#65533;&#65533;J&#65533;&#65533;I{&#65533;!&#65533;&#65533;JkR;&#65533;T&#756;&#65533;&#65533;iSj&#65533;&#65533;&#41337;&#65533;-&#65533;&#65533;&#65533;&#65533;&#65533;2&#65533;~a&#65533;&#1482;&#65533;;&#65533;&#65533;&#65533;&#65533;A&#1782;k:&#65533;&#65533;&#65533;&#65533;u&#1707;tk&#65533;!&#1764;&#65533;&#65533;&#65533;OK&#65533;K&#1783;{&#759;&#65533;&#48578;;&#65533;v&#65533;&#65533;&#65533;&#65533;&#65533;&#65533;&#1537;Z&#65533;&#65533;4Y&#65533;F&#65533;7\j|+&#65533;g&#1698;&#65533;&#65533;j{&#65533;&#65533;&#44444;+&#65533;&#65533;&#65533;&#65533;(	&#65533;&#1767;G&#65533;&#65533;&#65533;&#65533;J&#65533;&#65533;&#65533;&#65533;&#65533;&#1786;&#65533;&#65533;&#65533;&#65533;&#65533;&#65533;#&#65533;i&&#65533;&#65533;)&#65533;F&#30947;&#65533;=&#65533;;&#65533;&#65533;j&#65533;&#65533;&#47255;&#1776;j&#1721;&#65533;&#65533;&#65533;&#65533;` &#65533;qK&#65533;&#65533;&#65533;&#65533;&#65533;k&#65533;&#65533;+&#65533;&#65533;K&#65533;J&#753;&#65533;&#65533;&#65533;&#65533;&#65533;}[&#65533;&#65533;&#65533;&#65533;&#65533;&#65533;&#65533;k&#65533;&#65533;&#65533;(&#65533;:H}&#65533;&#65533;&#65533;_&#65533;K&#65533;&#65533;&#65533;&#65533;&#65533;&#630;&#65533;{&#65533;&#65533;{&#65533;A&#65533;&#65533;&#65533;*&#65533;&#65533;&#65533;&#65533;&#65533;&#65533;&#65533;&#65533;&#65533;&#65533;[&#65533;&#829;
&#65533;&#65533;&#65533;&#65533;&#65533;J&#65533;&#65533;Z&#65533;&#65533;&#65533;&#65533;&#65533;:&#65533;&#65533;k&#65533;Bj&#65533;&#65533; i&#65533;~&#65533;+&#65533;&#65533;&#65533;&#65533;;&#163;&#65533;&#65533;&#65533;k&#65533;(&#65533;&#65533;&#65533;&#764;&#65533;j&#65533;&#65533;&#65533;&#65533;&#65533;&#65533;&#65533;&#1853;9&#65533;Q&#65533;&#65533;&#65533;&#65533;n:&#65533;&#65533;&&#65533;&#65533;&#65533;A&#1841;r&#65533;&#65533;&#65533;;&#65533;&#65533;&#65533;&#65533;A&#65533;+&#65533;$&#65533;&#65533;&#745;&#65533;Y&#65533;'&#1849;mz&#65533;_&#65533;&#65533;\&#65533;&#65533;^&#65533;&#65533;^&#1852;&#65533;k&#65533;&#65533;k&#65533;&#65533;&#65533;&#65533;&#65533;>&#65533;&#65533;l,&#65533;R&#65533;&#65533;m&#65533;&#65533;>L&#65533;y&#65533;&#65533;&#65533;&#65533;&#65533;,&#65533;&#65533;&#65533;&#65533;&#65533;O&#320;&#65533;&#65533;&|&#65533;n&#65533;&#65533;]L&#65533;&#65533;&#65533;`&#65533;l&#65533;*|&#65533;H&#65533;&#65533;1&#65533;&#65533;f|&#65533;q&#65533;uV&#600;L&#65533;p&#65533;&#65533;
|&#65533;
`&#65533;&#65533;&#65533;C&#65533;&#228;&#65533;L&#65533;&#65533;&#65533;&#65533;0&#65533;&#65533;&#65533;&#65533;N&#65533;P&#540;+&#65533;)&#65533;&#139;|&#760;&#65533;-<&#594;&#65533;&#707;&#65533;|&#604;&#65533;&#65533;\&#65533;&#412;&#65533;&#65533;&#794;L&#65533;&#65533;&#65533;?&#44395;&#65533;&#65533;#&#65533;&#277;&#65533;&#497;,&#65533;&#65533;&#373;&#65533;&#65533;&#65533;&#65533;&#569;&#65533;&#65533;`&#65533;&#65533;&#65533;&#65533;&#723;&#65533;&#65533;&#65533;|&#800;x&#65533;&#65533;&#53053;&#65533;&#65533;&#65533;&#65533;&#992;<&#65533;T;&#65533;&#65533;V&#65533;&#65533;VR&#65533;&#65533;&#65533;&#65533;&#993;&#65533;&#65533;Z&#504;Z&#65533;&#65533;l&#65533;K;&#65533;&#65533;k&#65533;&#65533;\&#65533;&#65533;,&#324;&#65533;&#65533;&#65533;&#65533;&#65533;&#65533;;&#65533;&#65533;&#65533;&#65533;&#65533;&#65533;&#65533;v&#65533;&#65533;&#65533;&#65533;&#65533; &#65533;&#65533;&#65533;,&#65533;&#65533;l&#65533;&#65533;l&#65533;&#65533;&#65533;&#65533;W&#65533;&#65533;+=Yn<&#65533;&#892;&#65533;&#65533;&#65533;&#65533;&#65533;&#65533;&#65533;&#65533;&#65533;&#65533;[&#65533;
&#65533;&#65533;&#65533;&#65533;&#65533;-&#65533;&#18237;&#65533;&#65533;FM&#65533;M&#65533;q&#65533;L]&#65533;N&#65533;&#65533;&#65533;&#65533;)=Y&#65533;&#65533;&#65533;&#65533;&#65533;&#65533;'&#65533;&#65533;&#65533;<l&#46906;dl&#65533;P}&#65533;9&#65533;&#65533;5&#65533;=&#65533;&#65533;&#65533;&#65533;?&#65533;&#65533;A&#65533;n-&#1320;&#65533;-&#1202;&#65533;&#65533;H]&#65533;&#65533;<`K!&#65533;&#65533;l&#65533;|&#65533;&#65533;,&#65533;&#65533;Tm&#1170;&#65533;&#1154;m&#65533;W&#65533;]&#65533;&#65533;&#65533;9&#65533;b?&#65533;<&#65533;&#65533;&#65533;&#65533;;}&#65533;k&#65533;h&#65533;&#65533;&#65533;&#65533;m&#65533;&#65533;o&#65533;C=&#65533;G&#65533;&#1280;M&#1674;&#65533;&#65533;R&#65533;r]&#780;]&#1710;&#65533;&#65533;U}&#65533;Y=&#1773;&#65533;n&#65533;V&#65533;S[&#1334;&#44870;&#65533;&#65533;&#65533;=&#65533;m&#65533;<&#65533;k&#65533;&#862;}&#65533;&#65533;p&#1823;&#65533;&#65533;&#65533;&#65533;qM&#65533;~&#65533;Q=&#1903;&#65533;{&#65533;&#1706;}&#65533;|&#65533;&#65533;P&#65533;&#65533;&#65533;&#65533;&#65533;&#1283;&#65533;&#1399;&#65533;&#1773;&#65533;|q&#65533;	[_&#65533;&#65533;&#65533;&#883;&#65533;}&#65533;&#65533;]&#1804;&#65533;&#65533;&#65533;&#65533;&#65533;M&#65533;&#65533;&#65533;&#65533;&#65533;&#65533;&#1826;-&#1894;M&#1902;&#65533;F&#1931;&#65533;&#65533;&#65533;}&#65533;&#65533;&#65533;&#65533;~&#65533;\&#65533;V&#65533;&#65533;Z&#65533;&#65533;&#65533;[&#65533;&#65533;<&#65533;&#65533;A&#65533;&#65533;&#1901;&#65533;&#65533;&#65533;&#65533;&#65533;&#65533;&#65533;&#65533;&#65533;]&#797;&#65533;$N&#65533;],&#65533;*&#65533;&#65533;&#65533;&#2019;&#65533;&#65533;n&#65533;n&#65533;-&#65533;&#65533;-=&#65533;&#65533;&#65533;&#1901;&#65533;<&#65533;&#65533;&#65533;&#65533;&#65533;q&#65533;&#65533;&#65533;=&#65533;&#65533;&#65533;&#65533;(~&#65533;!&#65533;&#65533;"~&#65533;+&#65533;R&#65533;&#65533;&#65533;&#65533;&#65533;&#65533;&#65533;3^&#65533;i&#65533;7~&#65533;&#65533;-|
&#65533;=&#65533;d^&#65533;9&#65533;&#65533;`&#65533;&#65533;A&#65533;&#65533;C&#65533;&#65533;&#65533;&#65533;f}&#65533;=&#65533;&#65533;&#65533;m&#65533;N&#65533;&#65533;x>&#65533;&#65533;=&#65533;|&#65533;&#65533;m&#65533;i^&#65533;&#65533;=&#65533;&#65533;&l'&#65533;&#1897;&#65533;&#24894;&#65533;b&#65533;&#65533;q&#65533;&#65533;&#65533;G&#65533;~n&#65533;&#65533;F&#65533;&#65533;r~&#65533;t&#65533;&#65533;y&#65533;&#65533;&#65533;}&#65533;S&#65533;&#65533;&#65533;-&#1472;~&#65533;&#65533;&#65533;&#65533;&#65533;	&#65533;&#65533;.&#65533;h&#65533;&#65533;,&#592;n&#65533;N&#65533;]&#65533;&#65533;&#65533;&#65533;&#65533;q&#65533;&#65533;l&#65533;&#65533; &#65533;&#65533;{&#65533;&#65533;\&#65533;&#65533;n&#65533;&#65533;.&#65533;Q^&#65533;r\&#65533;&#65533;&#65533;&#65533;-eS&#65533;&#65533;&#65533;M&#65533;&#65533;&#65533;&#931;&#65533;&#1745;&#65533;&#65533;wd&#65533;e&#65533;&#65533;m&#65533;&#65533;&#65533;&#65533;&#65533;&#65533;&#65533;&#190;&#65533;J&#65533;&#2017;&#65533;&#51438;&#65533;x&#65533;&#65533;&#65533;~&#65533;Z&#65533;&#65533;&#1686;>&#65533;&#65533;R&#65533;&#65533;&#1342;&#65533;&#1550;&#65533;&#65533;&#65533;_&#65533;&#501;&#65533;&#54702;&#65533;&#65533;.&#65533;j&#65533;&#65533;aP&#65533;&#65533;w&#65533;&#65533;&#65533;&#65533;&#65533;&#65533;&#65533;M&#65533;&#65533;&#65533;&#65533;n&#65533;&#65533;[&#65533;&#65533;~&#65533;R&#65533;&#65533;AU&#65533;"?&#65533;B\&#65533;&#65533;&#65533;&#65533;&#65533;&#65533;&#65533;&#65533;&#65533;n&#65533;&#65533;&#65533;I&#65533;&#65533;&#65533;~&#65533;_&#65533;S&#65533;&#65533;>&#65533;&#65533;l<&#65533;6n&#65533;&#65533;&#65533;&#65533;n&#65533;$_&#65533;]&#443;m&#65533;8&#65533;_&#65533;.&#65533;N&#65533;&#65533;)&#65533;3/&#65533;KQ&#65533;W&#65533;&#65533;Y&#65533;&#65533;Y&#65533;&#65533;&#65533;&#65533;&#65533;&#65533;&#65533;&#65533;&#65533;&#65533;&#65533;&#65533;&#65533;i@~&#65533;#&#65533;&#65533;&#65533;&#65533;&#65533;&#1918;N&#2015;a&#65533;&#65533;P&#65533;&#65533;&#65533;N&#65533;&#65533;&#65533;&#65533;&#65533;Kn&#65533;|&#65533;&#65533;7&#65533;&#65533;o&#65533;&#65533;i&#65533;&#65533;&#65533;&#65533;&#65533;&#65533;&#65533;;/&#645;_&#1039;&#65533;&#65533;&#483;c&#65533;&#855;&#65533;	&#65533;u&#65533;x&#65533;&#65533;M&#65533;~&#65533;&#65533;/&#65533;lo&#65533;&#65533;&#65533;&#1851;&#65533;&#65533;&#433;&#65533;&#65533;&#65533;&#65533;&#65533;&#2039;&#65533;&#65533;&#65533;&#65533;&#65533;&#65533;&#65533;&#65533;&#65533;?&#65533;&#65533;&#65533;&#65533;&#65533;&#65533;&#1633;&#65533;V0&#65533;&#65533;_&#65533;Yp&#65533;&#65533;&#65533;&#65533;/&#65533;n&#65533;&#65533;&#65533;h/&#65533;L&#65533;&#65533;&#65533;&#65533;&#65533;&#65533;_&#65533;&#65533;&#65533;&#65533;&#65533;&#65533;&#65533;,&#65533;&#65533;&#65533;&#65533;&#65533;T&#65533;&#65533;H>&#65533;&#65533;&#65533;&#65533;&#65533;&#65533;&#65533;&#65533;&#65533;&#65533;?&#65533;&#65533;&#639;&#65533;&#65533;&#65533;&#65533;&#65533;&#65533;a&#65533;&#65533;&#65533;&#65533;&#65533;|&#65533;`&#65533;&#65533;&#65533;&#65533;j&#65533;"X&#65533;&#65533;,&#65533;G-&#65533;&#65533;h&#65533;:r$&#65533;r&#65533;&#65533;b&#65533;5n&#65533;&&#65533;G&#65533;!&#840;&#65533;8&#65533;&#65533;&#595;`&#428;T&#65533;&#65533;&#65533;K&#65533;1_&#65533;&#65533;R&#65533;&#65533;M&#65533;[tj&#7795;&#65533;O&#65533;A&#65533;&#65533;&#587;&#65533;H&#65533;=&#65533;&#65533;&#65533;S&#65533;Q&#65533;LH&#65533;&#65533;U&#65533;&#65533;n&#65533;:&#65533;&#65533;W&#65533;[&#65533;&#65533;&#65533;&#341;W&#1647;L&#65533;
<&#65533;v,&#1644;p&#65533;&#933;[&#65533;&#65533;]&#65533;^&#65533;&#65533;;&#65533;,&#1471;vc&#65533;Z&#65533;&#560;!&#65533;qW&#65533;&#65533;&#65533;q&#460;&#65533;IN&#65533;&#65533;2&#65533;&#65533;0&#65533;5&#65533;&#65533;&#65533;&#65533;g&#65533;9&#65533;jI:&#65533;t&#1060;&#65533;MW&#65533;&#65533;&#1717;&#65533;,&#65533;&#65533;&#59120;&#65533;&#65533;m&#65533;o&#65533;j&#65533;&#65533;&#65533;wX&#65533;&#65533;&#65533;&#65533;&#65533;&#65533;&#65533;	&#65533;&#65533;&#394;*&#65533;%F&#65533;&#65533;I&#1830;&#65533;c&#65533;&#65533;!g&#65533;&#65533;&#65533;&#65533;&#727;3o&&#65533;y&#65533;&#65533;&#65533;&#65533;dz&#65533;&#65533;&#65533;&#65533;&#65533;&#65533;]?jo&#65533;v&#65533;&#1951;&#65533;l&#65533;&#65533;&#65533;&#65533;&#65533;
,n@&#65533;&#65533;CNA&#65533;&#65533;&#65533;&#65533;H&#65533;&#65533;!&#65533;&#65533;SL-6&#65533;&#65533;&#65533;&#65533;J&#65533;.&#65533;&#65533;B&#65533;&#65533;&&#65533;@#&#65533;&#65533;&#65533;N$->&#65533;&#65533;k&#65533;>c&#65533;&#65533;=&#1200;p&#65533;@&#65533;&#65533;@&#65533;&#65533;j&#65533;s&#65533;&#65533;/&#65533;r&#65533;&#65533;&#65533;&#65533;"rA&&#65533;l&#65533;F&#65533;&#65533;&#65533;Q0	&#65533;n&#65533;&#65533;&#65533;&#65533;C&#65533;&#65533;(&#65533;&#65533;AOD&#65533;&#65533;B&#65533;&#65533;&#65533;DM&#65533;Gk&#685;&#65533;&#65533;&#65533;&#1150;&#65533;&#65533;kO&#65533;&#65533; &#65533;q+&#65533;&#65533;&#65533;t&#643;&#65533;rPDU&#65533;t&#65533;&#65533;&#65533;{&#65533;J,&#65533;`j&#65533;.7&#65533;&#65533;0&#65533;&#65533;L5&#65533;&#65533;&#1340;6C&#65533;&#65533;&#65533;&#65533;4&#65533;TF_!tOVy3A&#65533;^&#65533;&#65533;Tk&#65533;&#65533;V\mE&#65533;&#27292;."-&#65533;RL&#65533;+CSNG&#65533;&#65533;&#65533;&#65533;>&#65533;&#65533;&#65533;PMpNj&#65533;&#65533;&#65533;&#65533;\U&#65533;sO&#65533;3.Y&#65533;7[ru&#65533;&#65533;s&#65533;mrWv&#65533;u&#65533;&#65533;	6&#65533;a&#65533;,&#65533;Xd&#65533;]&#65533;Y~A&#65533;&#65533;&#65533;iOx&#65533;&#1456;U&#65533;&#65533;m&#65533;&#65533;&#65533;O&#65533;&#65533;]&#65533;`&#65533;&#65533;Mw&#65533;&#65533;+&#65533;&#65533;&#65533;\&#65533;&#65533;xc_+&#65533;&#65533;^{&#65533;&#65533;&#65533;X&#65533;7&#1128;2i&#65533;&#65533;_&#65533;&#64726;`&#65533;&#65533;&#65533;xc&#65533;n57&#65533;&#65533;d&#65533;&#65533;uk&#65533;Yb&#65533;&#65533;&#65533;Y&#65533;S1&#65533;h&#65533;&#65533;&#65533;&#65533;:&#65533;&#65533;&#65533;JAy&#65533;&#65533;U&#65533;&#65533;&#65533;QWJ&#65533;&#65533;&#65533;b&#65533;&#1303;c&#65533;cS&#65533;Jq&#65533;9Dyf&#65533;g&#17678;;nU&#65533;u&#65533;n&#65533;&#65533;&#65533;{o&#65533;&#65533;&#65533;&#65533;o&#65533;&#65533;&#65533;x&#65533;&#65533;C&#295;&#439;j&#65533;UBy_&#65533;Xt	&#1710;)&#65533;Ze&#65533;&#65533;&#65533;&#65533;TMD&#65533;&#65533;s&#65533;%|&#65533;l&&#65533;&#65533;OoEV&#65533;&#65533;&#65533;&#65533;&#65533;&#65533;]vRh&#65533;&#65533;v&#65533;g&#65533;&#65533;&#65533;&#65533;y&#65533;&#65533;p&#227;&#65533;&#65533;&#65533;&#65533;&#1015;q&#65533;&#65533;63&#65533;&#65533;P&#65533;\'&#65533;N|&#65533;y&#65533;&#65533;&#65533;|s.&#65533;&#65533;J&#65533;&#65533;&#65533;{&#65533;A?Zw&#65533;a&#65533;&#65533;&#65533;&#65533;o}&#65533;#U&#65533;&#65533;&#65533;&#65533;/&#65533;w&#65533;&#65533;&#65533;~&#65533;&#65533;gh&#65533;P&#65533;&#65533;&#65533;&#65533;&#65533;/&#65533;&#65533;&#65533;&#65533;v8&#65533;&#65533;&#65533;&#65533;&#65533;&#65533;NI/z&#65533;&#1930;,&#35237;d0s&#65533;&#65533;`&#65533;&#65533;&#65533;Av&#65533;&#65533;&#65533;&#65533;&#65533;?R&#65533;"&#65533;&#65533;_&#65533;T&#65533;B&#65533;&#65533;i&#65533;aIxC&#65533;9&#65533;a}&#65533;CQt&#65533;&#65533;X:&#65533;j&y &#65533;dA&#65533;u-E&#65533;&#65533;`98HdQ&#65533;[&#65533;&#65533;&#65533;&#65533;0
&#65533;c$c&#65533;&#65533;X;&#65533;p&#65533;e&#65533;&#65533;&&#65533;&#65533;C8&#65533;Q_&#65533;c&#65533;xG9&#65533;#&#65533;&#65533;wD&#65533;(qj&#65533;C&#65533;7&#65533;Yn&#65533;&#65533;&#65533;&#1514;&#65533;=HF&#1162;&#65533;&#65533;b%a&#65533;&#65533;P&#65533;a&#65533;&#65533;&#65533;	&#65533;&#65533;&#65533;&#65533;<&#65533;(A&#65533;&#65533;P&#65533;&#65533;&#65533;&#65533;&#65533;&#65533;*]&#65533;JXJB&#65533;&#65533;&#65533;&#65533;'/&#65533;X&#65533;&#1028;&#65533;,&#65533;C"<&#65533;&#65533;lb&#65533;&#65533;&&#65533;&#65533;z&#65533;&#65533;&#1114;&#65533;&#65533;9&#65533;LR`&#65533;&#65533;&AhMN&#65533;&#65533;R&#65533;&#65533;&#65533;&#65533;*E&#65533;&#65533;Sv&#65533;s&#65533;L&#65533;,Q&#65533;0BG&#65533;&#1644;D;&#65533;&#65533;&#65533;t&#65533;S&#65533;&#65533;+&#65533;g&#65533;&#65533;&#65533;&#1111;K&#65533; 	y24%sk\#hQ&#65533;Y#he&#65533;&#65533;&#65533;[QS&#65533;&#65533;HI&#396;&#1316;hE&#65533;Y&#65533;x&#65533;/&#65533;&#65533;h&#65533;i&#65533;[vT&#65533;#%iHM&#65533;&#1107;&#65533;4&#65533;&#65533;&#1832;#x&#65533;QznR&#65533;3&#65533;&#65533;c?|N&#65533;c&#65533;&#65533;'&#65533;&#65533;&#65533;&#65533;&#65533;S&#65533;&#65533;&#65533;yPc&#65533;I&#65533;E1S&#65533;gE&#65533;F&#65533;&#65533;2!&#65533;zI&#65533;:&#65533;n&#65533;*6i&#65533;U&#65533;&#65533;U&#65533;c%&#65533;XUz&#475;&#65533;p&#65533;&#65533;&#65533;*&#65533;O&#65533;	2&#65533;s&#65533;&#65533;1Z&&#65533;>A-&#65533;_&#65533;&#65533;,&#65533;&#65533;&#65533;&#65533;D&#65533;zXLR&#1373;X&#65533;&#65533;a&#65533;
$&#65533;FV&#65533;&#65533;Y5b-{&#65533;&#65533;j&#1370;&#65533;&#65533;lg=SK&#65533;&#388699;&#65533;QF;&#65533;^J&#65533;t&#65533;+IZ&#65533;&#1722;3&#65533;^x\A&#65533;&#65533;W&#65533;*5Z&#65533;K&#65533;&#65533;h&#65533;Ib&#65533;&#245;&#65533;WejI>T&#65533;&#65533;ens&#65533;&#65533;&#65533;FW&#65533;&#541;&#65533;pa]&#65533;ZW&#65533;6&#65533;
&#65533;&#65533;&#65533;&#65533;.^&#65533;&#65533;iO&#65533;z&#65533;&#65533;&O&#65533;_&#65533;&#65533;&#65533;(g&#65533;&#65533;&#65533;&#65533;&#65533;*;&#65533;CFXR%&#65533;&#65533;&#65533;&#65533;o&#65533;&#65533;X&#65533;E&#65533;(&#65533;&#65533;&#65533;c	|&#65533;&#65533;"8&#65533;&#65533;&#876;L&#65533;&#65533;V&#65533;0&#65533;&#65533;/y&#65533;[<&#65533;&#65533;&#65533;&#65533;&#65533;m?&#65533;U[&#65533;&#65533;&#65533;Y.B(S&#65533;&#65533;&#65533;&#65533;&#65533;&#65533;<&#65533;&#65533;#&#65533;r&#65533;W&#403;&#65533;f'[I&#65533;(&#65533;&#65533;[&#65533;1&#65533;&#65533;&#65533;&#65533;&#65533;&#65533;@&#65533;h!&#65533;|d$_7&#65533;K&#65533;.&#65533;YE[>TB&#65533;]&#65533;&#65533;r>&#65533;XU+p&#65533;&#65533;&#65533;&#65533;&#65533;&#65533;,&#65533;&#65533;&#65533;&#65533;N&#65533;b&#773;&#65533;&#65533;&#65533;&#47680;&#65533;&#65533;G&#185;0&#65533;&#65533;~&#65533;<&#65533;&#1464;&#65533;&#65533;&#65533;&#65533;&#65533;d@7y&#65533;&#65533;5g&#65533;ii&#65533;7&&#65533;&#65533;n&#65533;&#1020;k&#65533;&#65533;q&#65533;&#65533;&#65533;&#65533;N?f&#65533;&#65533;.&#65533;&#65533;Vk3Uf[#&#65533;r{&#65533;&#65533;)M&#65533;&#65533;9&#65533;xfp&#65533;Kz&#65533;W&#65533;:&#65533;&#65533;&#65533;d&#65533;m&#65533;&#65533;&#65533;M&#65533;%&#65533;&#65533;iwE vEZ&#1205;&#1324;&#65533;&#65533;42&#65533;lz&#65533;&&#65533;0A&#65533;&#65533;&#65533;&#65533;y &#65533;LK|f&#65533;4&#65533;&#65533;&#65533;
}&#65533;`&&#65533;O&#65533;&#65533;$wxw&#65533;ha&#65533;&#65533;&#65533;&#65533;&#425;w&#65533;c4&#1258;&#1170;&#65533;&#65533;]iU&#65533;;d]fvz&#65533;&#65533;&#65533;i&#65533;&#65533;&#65533;&#65533;&#65533;6&#65533;&#65533;Z&#65533;&#65533;h&#65533;*l]u&#245;&#65533;&#65533;*z&#65533;c\&#65533;&#65533;&#65533;9a&#65533;1&#65533;&#65533;&#65533;w&#65533;q	&#65533;yr&#65533;&#151;&#65533;&#65533;&#65533;&#65533;&#65533;b&#65533;U&#65533;l&#65533;"&#65533;*_&#65533;zZ>&#65533;&#1947;&#65533;&#65533;m&#65533;Z&#65533;T&#1891;&#65533;&#65533;&#65533;^\&#65533;&#65533;&#1774;&#65533;}7_&#65533;&#65533;&#65533;{&#65533;&#65533;E&#65533;+}/&#65533;&#65533;~-&#65533;	m&#65533;&#65533;&#65533;'&#65533;&#65533;+&#65533;	&#65533;&#65533;n&#1001;=U&#65533;y&#65533;&#65533;l&#12819;&#65533;G&#65533;x&#1773;&#65533;&#65533;&#65533;&#65533;&#65533;&#65533;K&#65533;&#65533;&#65533;*&#1384;&#65533;&#65533;&#65533;&#65533;>&#65533;&#65533;&#65533;D):&#65533;q &#65533; &#65533;E&#65533;&#65533;g&#65533;:&#65533;&#65533;&#65533;S&#65533;&#894;s&#65533;G>&#65533;&#65533;N&#65533;&#65533;	&#65533;&#65533;]&#65533;&#65533;&#65533;&#65533;n&#763;G&#65533;&#65533;Z&#65533;&#65533;&#65533;&#65533;^&#65533;w&#65533;&#65533;&#65533;{&#65533;&#65533;&#65533;U&#65533;6g1&#65533;&#65533;,'&#65533;k&#65533;0&#65533;7LM&#65533;]y&#65533;&#65533;&#65533;&#65533;&#65533;v7&#1157;?&#65533;&#65533;7=&#65533;}&#1937;&#65533;&#1255;&#65533;&#65533;X&#65533;&#65533;{V~}
N;&#65533;&#65533;m&#65533;&#65533;&#65533;b&#65533;L&#65533;&#65533;vx&#65533;&#65533;.y&#65533;&#65533;K&#65533;&#65533;=&#65533;&#65533;&#65533;&#65533;hx&#65533;&#65533;}&#65533;&#65533;&#65533;^&#65533;F&#65533;&#65533;&#65533;&#65533;&#65533;8&#65533;&#65533;&#65533;&#65533; [
&#65533;H&#65533;L&&#65533;&#65533;&#65533;3&#65533;&#65533;8S&#65533;&#65533;k&#65533;&#65533;&#65533;5&#65533;&#65533;@&#65533;'&#65533;r:&#65533;&#65533;?&#65533;*&#65533;&#65533;>&#65533;`&#65533;&#65533;"A/K&#65533;&#65533;&#65533;6,&#65533;&#65533;Z&#65533;&#65533;S,&#65533;X&#65533;&#65533;3&#65533;&#65533;&#65533;s<&#65533;&#65533;9&#65533;+&#65533;&#65533;&#65533;7&#65533;&#65533; &#65533;&#65533;&&#65533;;&#65533;&#65533;A&#65533;+=B&#65533;4=)TA&#65533;&#65533;&#65533;&#65533;@&#65533;&#65533;>&#65533; <&#65533;1&#65533;T&#65533;&#65533;&#65533;x&#65533;&#65533;2LC\&#65533;&#65533;&#65533;&#65533;&#65533;&#65533;A&#65533;&#65533;&#65533;&#65533;+&#65533;x&#65533;&#65533;&#65533;?&#65533;@5d&#65533;&#65533;k+d&#65533;&#65533;&#65533;&#65533;&#65533;;\&#65533;&#65533;&#65533;&#39166;7iA&#65533;S@T#&#65533; ;;kC>&#319;J\&#65533;&#65533;sC&#65533;#&#65533; &#65533;C&#65533;)'&#65533;&#65533;#&#65533;&#65533;(R-&#65533;&#65533;&#65533;=&#65533;C`&#65533;V4&#65533;	(4&#65533;&#65533;8&#65533;*&#65533;&#65533;Dt&#65533;S&#65533;&#65533;j&#65533;B&#65533;&#65533;E&#65533;AG|&#65533;n&#65533;D&#65533;&#65533;&#65533;@44FL&#65533;DN&#65533;&#65533;&#65533;&#65533;P&#65533;&#65533;&#65533;&#1267;&#65533;&#65533;&#65533;TT&#65533;yYEW*&#65533;&#65533;&#65533;Z$B4D&#65533;!&#65533;_&#65533;.&#65533;&#65533;&#65533;	Fu\GvlGu&#65533;@T&#65533;d&#65533;GKL&#65533;&#65533;kF&#65533;r&#65533;&#65533;C<&#65533;&#65533;@&#65533;&#65533;FT&#65533;&#65533;V&#65533;&#65533;&#65533;&#65533;&#65533;&#65533;&#65533;c&#65533;&#1714;&#340;&#65533;E&#65533;&#65533;B^&#65533;BatG&#65533;4&#65533;&#65533;G&#65533;&#65533;&#65533;:X&#397;&#65533;&#65533;=&#65533;,&#65533;c'~&#65533;;&#65533;&#65533;H&#65533;H><Hq&#65533;ml&#65533;1Y&#65533;$:g&#65533;&#65533;GO	&#65533;&#65533;,&#65533;~9&#65533;&#65533;`u&#65533;&#65533;,Jv$&#65533;&#65533;&#65533;z&#65533;H&#65533;lJ&#65533;&#65533;&#65533;&#65533;&#65533;&&#65533;<&#65533;Q4E&#65533;b&#598;&#65533;&#65533;&#408;&#65533;&#65533;&#65533;J?$&@&#65533;&#65533;$&#65533;&#65533;t&#65533;&#65533;&#65533;@&#744;`DsdKnKG&#65533;&#65533;&#65533;&#65533;K&#65533;&#65533;&#65533;&#65533;&#715;l
&#65533;&#65533;Dy&#65533;H&#65533;&#65533;&#743;\J&#65533;&#65533;&#1058;J&#65533;,&#65533;$&#65533;J&#65533;m&#65533;&#65533;&#412;n&#65533;&#65533;&#65533;$D&#65533;&#65533;&#65533;+&#65533;&#65533;5S&#757;&#65533;&#777;&#65533;&#331;&#762;M&#65533;M&#65533;&#65533;&#65533;DF&#65533;&#65533;TM&#65533;&#65533;k<Fk&#65533;R<L$LL&#65533;t&#621;&#65533;J&#65533;&#65533;&#65533;d&#65533;&#65533;&.&#65533;&#65533;&#65533;1(&#65533;&#65533;&#65533;&#798;<N&#65533;G&#65533;&#65533;&#65533;M&#65533;|N&#65533;D@GL&#65533;<&#65533;J&#65533;<&#893;|Mz&#65533;&#65533;&#65533;M&#65533;K&#65533;<&#65533;M&#65533;|L&#65533;,O&#65533;&#65533;cc"&#65533;&#65533;4!&#903;DNIZ&#65533;&#65533;&#65533;&#65533;&#65533;&#65533;N&#65533;&#65533;O&#65533;|I<&#65533;N&#65533;&#65533;&#65533;&#65533;&#65533;N&#65533;&#65533;D&#148;&#65533;8&#65533;J&#65533;&#65533;&#65533;&#65533;LMV&#65533;&#65533;&#65533;|&#65533;&#65533;lB&#65533;&#65533;&#381;&#65533;&#65533;Ip&#65533;~&#65533;&#65533;&#65533;L]&#65533;&#65533;O&#65533;K-&#65533;&#65533;N&#65533;P&#65533;lE&#65533;&#65533;]&#65533;P&#65533;tJfLP&#65533;&#65533;&#65533;N&#65533;&#65533;P,AO&#65533;D/&#65533;t	1&#65533;&#607;&#65533;&#65533;Z&#65533;&#65533;,&#65533;&#65533;P&#65533;:&#65533;d&#1185;&#65533;&#65533;&#65533;R*&#65533;N&#65533;&#65533;&#65533;Q-%&#65533;L&#65533;N&#1516;Q&#65533;}&#65533;&#380;R3%&#65533;&#65533;&#65533;&#352;*&#65533;&#65533;o&#65533;P&#65533;&#65533;&#65533;&#65533;'&#65533;&#65533;&#65533;R&#65533;S&#65533;&#65533;&#65533;3&#65533;&#65533;&#65533;&#65533;&#65533;&#65533;&#65533;/&#65533;M&#65533;S&#65533;dP>E&#65533;CR*&#65533;:&#65533;0&#65533;&#65533;&#65533;Oh+D(M&#65533;:uN;&#65533;L&#65533;TL&#65533;K=MT#&#65533;&#65533;&#65533;SeHAE&#65533;A4&#65533;&#65533;2&#65533;&#65533;>&#65533;Q'l&#1341;kSXu&#65533;$&#65533;&#1067;&#65533;&#65533;H5&#65533;&#940;HK&#65533;&#65533;;&#65533;T`5Q&#65533;\&#65533;&#65533;VUd]?]&#65533;-&#65533;74PhS&#65533;\&#65533;c&#65533;&#1964;U!R7M&#65533;mI&#65533;P]&#65533;U&#65533;&#65533;&#65533;^M@a=&#65533;b&#65533;OcMVvmWw&#65533;,&#65533;&#306;&#65533;&#65533;W25Tj&#65533;&#65533;-&#65533;&#65533;W&#65533;VF=Y&#65533;&#65533;Y&#65533;&#65533;&#1416;&#65533;\&#65533;&#65533;I&#65533;&#65533;J&#65533;&#65533;KmXs&#65533;&#65533;#&#65533;w&#65533;&#65533;mU&#65533;&#65533;W/&#65533;&#65533;{UU&#65533;<T&#65533;Te&#65533;&#65533;~&#65533;W&#65533;&#13760;&#1587;L&#1539;&#65533;U&#65533;]&#65533;rUGt&#65533;&#65533;`&#65533;X&#65533;&#65533;&#1546;Yx&#65533;XR&#65533;&#65533;A&#65533;&#65533;i}&#65533;&#65533;&#1423;&#65533;&#65533;&#65533;&#850;&#65533;&#1235;}T&#780;&#981;E&#1544;$Wkq&#1560;&#65533;Z&#1368;&#65533;&#65533;Z&#65533;&#65533;&#1628;&#65533;&#1612;uVETWeW%&#65533;}&#44081;,&#65533;uT&#65533;,&#293;MN&#65533;MX&#65533;}&#65533;_&#65533;Z&#65533;&#65533;&#65533;&#65533;XW&#65533;&#65533;[&#65533;&#1632;-O&#65533;G|[V&#65533;&#65533;&#65533;[&#65533;0&#1681;-D&#65533;U&#65533;&#65533;&#1318;uZ^&#65533;[M&#65533;&#65533;M&#65533;&#65533;&#669;&#65533;&#65533;=&#65533;(&#65533;&#65533;(&#65533;L&#65533;\&#65533;Y&#65533;=&#65533;&#65533;,]&#65533;eJ&#65533;\&#65533;&#65533;X&#65533;&#65533;&#65533;4E&#65533;d&#65533;NQ=&#65533;&#65533;Il&#1783;&#65533;S&#65533;&#65533;[&#1941;&#1625;&#65533;&#65533;&#65533;]&#65533;E &#65533;&#65533;&#1547;&#65533;&#65533;&#65533;Q&\]&#65533;-&#65533;X%$6=&#65533;$r"&#389;[&#65533;&#65533;&#65533;F&#65533;]&#65533;&#65533;&#65533;&#65533;&#65533;MM&#65533;&#65533;^&#65533;&#65533;Y&#65533;p]&#65533;m>&#65533;&#65533;&#65533; &#65533;&#65533;&#65533;,&#65533;&#65533;&#65533;&#65533;}&#65533;&#65533;&#65533;&#65533;&#65533;V&#65533;&#65533;_&#65533;EY&#65533;u\&#65533;^&#65533;\&#65533;&#65533;]m&#65533;&#65533;&#65533;n^+_&#65533;&#65533;&#65533;}&#65533;=&#65533;&#65533;EO']&#1378;&#65533;&#65533;x&#65533;&#65533;E&#65533;[&#65533;_&#65533;&#65533;]&#65533;U&#65533;&#65533;&#65533;&#65533;&`&#65533;&#65533;i&#65533;&#65533;}K`&&#65533;&#65533;&#65533;&#65533;&#65533;mU&#65533;8^f&#65533;=\&#65533;&#65533;&#65533;&#65533;Z&#65533;&#65533;8[&#65533;`&#65533;%&#65533;&#65533;p&#65533;}&#65533;&#65533;&#65533;&#768;&#1726;q-&#65533;nb&#65533;&#65533;&#65533;&#65533;&#65533;\na*va&#65533;&#65533;&#65533;&#65533;&#65533;&#65533;	&#65533;&#65533;l&#65533;7&#65533;M&#65533;&#65533;&#65533;&#65533;&#65533;`3>&#65533;&#65533;&#65533;&#65533;qb&#65533;t&#65533;&#65533;e&#65533;)H&#65533;&#65533;&#65533;&#2009;&#65533;)5&#65533;b+&#65533;c,N&#1117;j^&#1948;&#1959;(&#872;X {	c1c&#65533;aE&#65533;&#65533;3Nc&#65533;&#65533;&#631;;&#65533;5a&#65533;K&#65533;&#65533;&#65533;(&#65533;bEE&#65533;&#65533;&#65533;d<F`=&#65533;`e&#65533;a&#1405;&#65533;&#1581;&#65533;@&#65533;O&#65533; &#65533;~&#65533;0&#65533;E&#65533;2b@>&#65533;Fvd&#65533;&#65533;d&&#65533;d&#65533; J&#65533;&#65533;(&#65533;&#65533;_&#65533;&#65533;4&#65533;&#65533;0&#65533;_.&#65533;dd&#65533;&#65533;&#1776;&#65533;&#65533;.v&#65533;&#65533;\e;&#65533;gK@ &#65533;OZNZ4`&#65533;]b]&#65533;[7n&#65533;`&#65533;\(P&#65533;M&#65533;VOVHcNf&#65533;&#65533;&#308;&#65533;g&#65533;L&#65533;j&#65533;&#65533;k&#65533;eg&#65533;f&#541;&#65533;&#65533;&#65533;&#65533;o&#65533;&#65533;&&#65533;I&#65533;\&#65533;(g&#65533;6gE%&#65533;NNgv&#65533;?P&#65533;%&#65533;&#65533;`g^S&#65533;o.Rz&#65533;`&#65533;&#65533;2&#65533;_&#65533;&#65533;&#65533;G&ahp&#65533;Z*``&#65533;&#65533;&#65533;&#596;&#65533;cFf&#65533;Sx&#65533;&#65533;e	&#65533;+&#65533;4&#65533;g{&#65533;iZdF&#65533;&#65533;}&#65533;&#65533;&#65533;&#65533;sjy&#65533;d8&#1411;Fh1&#65533;U3p&#65533;D&#65533;^&#65533;O&#65533;f&#65533;i&#65533;
An&#65533;&#65533;&#65533;&#65533;&#65533;&#65533;~&#65533;&#65533;g&#65533;&#65533;&#38648;&#65533;&#65533;x&#266;&&#65533;&#65533;&#65533;&#1956;>&#65533;&#65533;&#65533;&#1073;&#65533;&#65533;&#65533;l&#65533;&#1550;D]j&#65533;i&#65533;&#65533;&#65533;&#65533;c&#65533;&#65533;&#65533;&#65533;Nd&#65533;.&#65533;j&#65533;&#65533;&#136;&#65533;i&#65533;&#65533;]a&#65533;g&#65533;M&#65533;&#65533;\&#65533;6&#65533;f\&#65533;&#65533;&#65533;d&#65533;v&#65533;&#65533;5e4&#65533;&#1422;&#1952;&#65533;&#65533;`&#65533;>&#65533;&#65533;>&#65533;&#65533;f&#65533;&#65533;@&#65533;&#65533;^&#65533;ZF&#65533;&#65533;h&#948;&#65533;l&#65533;6Q&#65533;n&#65533;&#65533;~k&#65533;>m&#65533;t&#65533;M&#65533;&#65533;>_w~g&#65533;&#1940;&#65533;V&#65533;Y	&#1342;l&#65533;Ne&#65533;&#65533;&#65533;&#65533;&#65533;i2&#65533;e&#326;&#65533;&#65533;&#65533;[&#65533;&#65533;&#65533;n&#65533;&#65533;l&#65533;o>&#1722;&#65533;k&#65533;!&#65533;&#65533;&#65533;wn&#65533;N&#65533;VeC&#65533;b&#896;&#65533;&#65533;n&#65533;bm&#65533;nn&#65533;m&#65533;j&#65533;&#65533;&#65533;oOjW~&#65533;&#65533;6&#65533;F&#65533;Q&#65533;&#65533;&#65533;Po&#65533;&#65533;&#65533;|o&#65533;>p&#65533;m&#65533;_&#65533;K&#65533;0&#65533;&#65533;&#65533;&#65533;jj&#65533;=&#65533;&#65533;&#65533;&#65533;&#65533;nq&#65533;p&#65533;vg&#65533;m
&#65533;&#3907;hI&#65533;-&#65533;&#65533;I&#65533;2&#65533;&#65533;&#65533;&#1390;&#65533;^&#1363;p&#65533;&#65533;&#65533;&#65533;&#65533;&#65533;&#65533;Gq/&#65533;&#65533;&#65533;&#65533;%W&#65533;oq)&#65533;r'x^&#460;&#65533;f&#65533;,&#65533;q&#65533;&#65533;&#65533;&#65533;-&#65533;q&#65533;&#65533;$&#65533;&#65533;&#65533;&#65533;&#65533;^c&#65533;&#65533;"a&#65533;&#65533;%&#65533;^,%W&#65533;)&#65533;&#65533;6&#65533;jar(&#65533;r?&#65533;U&#65533;Ad&#65533;&#65533;&#596;I0&#65533;&#65533;&#65533;Z&#65533;&#65533;q&#65533;&#65533;&#65533;Y&#65533; &#65533;&#65533;&#65533;ns7s&#65533;&#65533;s&#65533;&#65533;=&#65533;&#65533;&#65533;'&#65533;[p>&#65533;r?&#65533;&#65533;&#65533;&#65533;&#65533;&#65533;&#65533;T&#65533;&#65533;&#65533;&#1524;&#65533;-{&#65533;&#65533;&#65533;^&#65533;7&#65533;&#65533;I&#65533;t&#65533;&#65533;&#5365;&#65533;7&#65533;&#65533;LG
'&#65533;&#65533;s&#65533;<&#65533;u;&#65533;&#65533;>&#65533;?O&#65533;&#65533;&#65533;6nY&#65533;&#65533;mn-&#65533;&#65533;&#65533;.&#65533;&#701;&#65533;&#65533;6l[&#65533;&#65533;l&#65533;&#65533;^W
p&#65533;IP&#65533;&#486;m&#65533;&#65533;>'&#65533;c_q&#65533;5u&#65533;Fu&#65533;F&#65533;&#65533;}[&#65533;&#65533;q&#65533;&#65533;gk&#65533;Tl&#65533;&#65533;&#65533;&#65533;v&#65533;-3&#65533;&#65533;j&#65533;s&#65533;&#65533;&#65533;a&#65533;&#65533;P_wQ&#65533;&#65533;&#65533;&#65533;]&#65533;&#65533;c&#65533;&#65533;&#65533;j._hwu&#65533;(o&#997;&#65533;|_s&#65533;&#65533;w\&#65533;H&#65533;&#65533;&#65533;&#65533;q&#65533;la&#65533;&#65533;7&#65533;&#65533;oy&H&#65533;&#65533;6&#65533;&#886;U3&#65533;2.Lnw&#65533;&#65533;u&#65533;f&#1434;&#65533;.F&#1742;&#65533;x7Xm/l&#65533;'&#65533;H&#65533;&#65533;gy&#65533;Vy`&#65533;m&#65533;G&#65533;d&#65533;i7E&#1176;&#65533;]tft&#65533;&#65533;&#65533;Gg&#65533;{7NQy&#65533;&#65533;&#65533;&#65533;(z&#65533;&#65533;^^&#65533;s&#65533;&#65533;&#22591;&#65533;rw&#65533;^.&#65533;&#65533;wy&&#65533;{&#65533;&#65533;&#15094;&#65533;&#65533;&#65533;{&#190;&#65533;r&#65533;&#65533;&#65533;'&#65533;K&#65533;&#65533;b"&#65533;W&#65533;&#65533;'&#65533;O_&#65533;&#65533;&#65533;z&#65533;_&#65533;g?A&#65533;&#65533;G&#65533;&#65533;&#65533;E&#65533;&#65533;&#65533;m|&#65533;&#65533;&#65533;&#65533;&#65533;&#65533;&#65533;fq&#65533;&#65533;&#65533;&#65533;%&#65533;&#65533;&#65533;&#65533;sU~z&#423;{&#1591;&#65533;%&#65533;}&#607;|m&#65533;&#65533;&#65533;w[&#65533;&#65533;&#65533;"|&#65533;&#65533;x&#65533;&#65533;&#65533;&#65533;&#65533;&#65533;&#65533;oNG}&#65533;w&#65533;&#65533;w&#65533;&#1551;|&#65533;wnY&#65533;&#381;/&#65533;&#65533;&#65533;h&#65533;G&#65533;&#65533;&#65533;g&#1776;!&#65533;&#65533;7~sg~&#65533;_~&#65533;n~&#65533;?&#1711;}&#65533;'o&#1799;s&#1911;~&#65533;o&#65533;
W&#65533;Ix&#65533;}&#65533;Gr&#65533;&#65533;&#65533;&#65533;)R)X&#132;
^9h&#65533;!D&#65533;P&#65533;Pt2&#65533;"&#396;&#65533;2r&#65533;&#65533;	&#526;K&#804;!i&#65533;dI&#65533;*&#624;&#65533;&#65533;&#65533;K&#65533;[d&#1164;is&&#922;Zv&#65533;&#65533;&#65533;&#65533;'&#1056;=&#65533;&#65533;&#65533;e&#740;J&#65533;&#65533;i&#65533;&#65533;)K5g&#65533;J&#65533;j&#65533;)&#65533;.Z&#65533;
&#65533;*TX&#65533;^&#65533;M&#65533;5&#65533;&#1652;j&#65533;&#65533;&#65533;&#683;-&#1525;c&#65533;&#1197;k&#65533;n&#316;&#65533;J&#65533;/Y&#65533;|/&#65533;&#65533;h&#65533;pH&#65533;K&#65533;&#65533;l&#50729;X&#65533;&#65533;&#65533;&#65533;,:&#65533;(&#65533;&#65533;=&#65533;^&#65533;&#1849;mT4&#65533;&#226;&#65533;zm&#1842;\$O^Xu&#1700;j&#65533;&#65533;um&#65533;k&#65533;&#1751;_7&#65533;&#65533;[&#65533;&#65533;&#65533;&#65533;&#65533;&#65533;.\1&#65533;&#65533;&#663;/&#65533;<&#65533;&#65533;i&#668;&#65533;&#32060;&#1761;&#65533;&#65533;&#65533;EoW&#65533;&#65533;s&#65533;&#65533;Y/&#65533;&#65533;&#65533;|q&#65533;&#65533;&#65533;&#1389;95&#65533;&#65533;&#65533;&#65533;&#65533;|8}&#65533;&#65533;&#65533;+&#65533;&#65533;&#65533;r&#65533;e&#65533;nwTt<E&#65533;&#65533;x&#65533;Y&#65533;&#65533;v&#65533;&#65533;w&#65533;&#65533;&#65533;`&#65533;n&#65533;&#65533;&#65533;y&#65533;&#65533;l&#65533;u&#65533;!P$&#65533;&#65533;^~)f&#65533;}|W&#65533;&#65533;&#65533; &#65533;5&#65533;]K&#65533;\(&#65533;=2&#65533;&#65533;\&#65533;&#65533;T&#65533;y&#65533;&#65533;&#65533;e&#65533;!&#65533;&#65533;&#65533;&#65533;jr&#65533;&#30601;(Z&#65533;"&#65533;&#65533;&#65533;Hv)&#65533;&#65533;&#65533;6.6&#65533;&&#65533;b&#65533;&#65533;c&#65533;h*&#65533;&#65533;>&#65533;)&#65533;dnna&#65533;s.Y^&#65533; &#65533;&#65533;$yQ&#65533;&#16960;&#1686;e&#65533;[&#9695;&#65533;a&#65533;&#65533;(&#65533;&#65533;6&#65533; V&#65533;&#65533;&#65533;&#65533;&#65533;ZJ'&#65533;JbZ'&#65533;&#65533;&#18057;&#65533;&#65533;y%C~&#65533;&#65533;&#65533;t'&#65533;&#65533;&#340;&#65533;:H(&#65533;&#65533;&#65533;&#1686;&#65533;[*&#43545;I8z&#39194;&#65533;&#65533;&#65533;REz&#42113;&#65533;&#1209;&#37789;&#65533;&#65533;*&#65533;&#65533;&#65533;w&#65533;z2&#65533;&#65533;O&#65533;&#65533;E&#65533;&#65533;&#65533;&#65533;&#65533;&#65533;-rYkp&#65533;&#65533;:.&#65533;&#65533;&#65533;&#65533;&#65533;&#681;.&#65533;&#65533;d&#65533;&#65533;u&#65533;&#65533;&#65533;wr&#1388;&#65533;&#65533;&#65533;j&#65533;&#65533;&#65533;&#65533;IjP&#65533;&#65533;&#65533;&#65533;&#65533;&#65533;&#65533;&#1526;&#65533;&#65533;&#65533;&#65533;&#65533;0&#65533;G&#65533;&#65533;o&#65533;&#65533;&#65533;i&#65533;q&#65533;&#65533;`&#65533;&#65533; &#65533;|j&#65533;&#65533;EK&#65533;&#65533;+(&#65533;&#65533;v{&#65533;&#65533;v-&#65533;p&#65533;&#65533;E|&#65533;&#65533;9&#65533;d&#65533;&#65533;&#65533;&#65533;<,&#65533;&#65533;~&#65533;-B%&#65533;e&#65533;&#65533;&#65533;&#65533;m&#65533;&L&#65533;&#65533;.&#65533;k3&#65533;&#65533;0&#65533;]&#65533;&#65533;&#65533;a_&#65533;&#65533;B=&#65533;&#65533;	N&#65533;&#65533;&#65533;L&#65533;u&#65533;)&#65533;6&#65533;]H:0&#65533;Wc&#65533;[s&#65533;&#65533;&#65533;:&#65533;&#65533;&#65533;&#1541;GH]&#65533;G&#65533;M&#65533;&#65533;U&#65533;}[&#65533;x&#65533;&#65533;&#65533;&#65533;&#65533;&#65533;&#65533;[&#151;&#65533;&#65533;g&#65533;c-&#65533;&#65533;~&#65533;x&#65533;q&#65533;&#1475;&#249;:&#8827;&#65533;:&#65533;/&#65533;&#65533;m&#65533;&#65533;&#4755;&#65533;&#65533;&#65533;kW^&#65533;y&#65533;&#65533;&#65533;&#65533;&#65533;&#65533;vN3&#65533;n:&#43499;&#65533;&#65533;&#65533;wH;&#65533;{*l&#65533;?ne&#65533;&#65533;C3&#65533;"&#65533;&#953;B&#65533;'&#65533;&#65533;&#65533;_&#65533;&#393710;&#65533;&#65533;&#65533;7_&#65533;&#65533;&#65533;|;&#65533;&#65533;U&#65533;&#65533;?&#65533;&#65533;&#65533;&#65533;&#65533;&#65533;&#65533;'-&#65533;&#65533;&#65533;j&#65533;&#65533;&#1974;<k&#65533;o{&#1586;&#65533;&#65533;&#65533;&#254;&#65533;&#65533;&#65533;}&#65533;[&#65533;&#65533;&#65533;&#65533;&#65533;u&#65533;~&#65533;&#65533;&#65533;&#65533;=&#65533;&#65533;&#65533;&#65533;bi&#65533;&#65533;&#65533;&#65533;&#65533;&#65533;PwWb&#65533;&#599;@&#65533;&#65533;K&#65533;x&#65533;&#65533;&#65533;0W&#65533;&#65533;&#65533;A&#65533;&#65533;&#65533;&#65533; &#65533;4A&#65533;iT*tb&#65533;\X2&#65533;&#65533;v3D&#65533;&#65533;v@-&#65533;&#65533;&#65533;&#65533;&#65533;&#65533;#&#65533;6"&#65533;&#65533;&#65533;FB&#65533;&#1034;l,&#65533;&#65533;E<Q&#65533;&#65533;m{`&#65533;&#65533;5
V&#65533;[^&#65533;1&#65533;&#65533;&#65533;X&#803;&#1256;?*&#65533;&#65533;&#65533;&#65533;&&#65533;4&#65533;&#65533;&#65533;&#65533;dUW&#65533;gI&#65533;Ip#3&#65533;#&#65533;&#65533;G$R&#65533;&#65533;&#65533; YHD&#65533;2&#65533;&#65533;&#65533;&#65533;w&#65533;E&#65533;n&#65533;&#65533;&#65533;]&#65533;&#65533;G&#65533;IzeU&#65533;&#65533;&#65533;&&#65533;&#65533;&#65533;O&#65533;-&#65533;}&#65533;&#65533;2X&#695;&#65533;E&#65533;&#65533;&#1200;&#65533;&#65533;&Rn&#65533;&#65533;&#65533;f.	I) &#65533; L&#65533;y&#65533;&#65533;KmK`&#1522;_&#65533;xQuS&#65533;;e&#65533;&#65533;Y&#65533;:&#65533;f&#65533;PZ&#65533;O&#65533;S&#65533;&#65533;&#65533;\&#65533;j"&#65533;jH&#65533;T&#65533;#&#65533;M&#65533;$w1&#65533;%3	&#808;&#65533;&#65533;m&#65533;&#65533;[&#65533;&#65533;N&#65533;&#65533;&#1223;&#65533;Tf&#65533;&#65533;&#65533;&#65533;r&#65533;&#65533;&#65533;&#65533;>&#65533;M&#65533;&#65533;M&#65533;&#65533;P&#65533;bw&#65533;q^'\Q&#65533;7&#65533;&#65533;K+&#65533;&#65533;<]_F&#65533;&#65533;&#333;Z&#65533; &#65533;`I&#65533;J&#1189;!&#65533;&#65533;&#65533;gM&#65533;&#65533;&#1249;&#65533;Q{3&#65533;&#65533;12L&#65533;L&#65533;&#65533;&#65533;&#65533;j&#65533;&#65533;9QV&#65533;O&#65533;B&#65533;&#65533;Y&#65533;&#65533;9&#65533;&#1384;&#65533;&#65533;d&#65533;R&#65533;Zv&#65533;&#65533;sy_0C&#1386;Z&#65533;&#65533;;&#65533;&#65533;@zM&#65533;-$&#65533;]&#65533;_&#65533;2G&#65533;&#65533;U&#65533;&#65533;eGEH&#65533;
R&#65533;&#65533;B&#65533;&#65533;&#1198;&#65533;&#65533;(,&#65533;4&#65533;&#415;O&#65533;&#1074;KhSv7&#65533;&&#65533;&#65533;9$&#65533;Z&#65533;&#65533;&#65533;wFV&#65533;&#65533;&#65533;`\/W&#65533;&#65533;&#65533;:&#65533;!c&#65533;&#65533;@&#65533;&#65533;V&#65533;&#483;&#1624;f&#65533;S(&#65533;&#65533;_&#65533;c}2
Y&#65533;N&#65533;&#65533;%%v&#65533;	F&#65533;R&#65533;&#65533;&#65533;|&#65533;&#65533;&#65533;<&#65533;&#1463;&#65533;&#65533;&#65533; "]&#65533;F&#65533;&#65533;&#65533;em&#65533;TeX&#65533;&#65533;/&#65533;Q&#65533;&#65533;z&#65533;[&#65533;J&#65533;&#65533;n&#65533;.es&#65533;[ &#65533;4&#65533;|&#65533;>&#65533;&#65533;J&#65533;&#65533;&#1382;&#65533;qgy&#65533;&#65533;\&#65533;&#65533;&#65533;&#65533;&#65533;/&#65533;&#65533;k&#65533;&#65533;X&#65533;&#65533;&#65533;e2&#65533;&#1982;n&#65533;.&#65533;&#65533;c&#65533;0&#65533;&#65533;&#65533;#&#65533;^l&#65533;uN&#65533;&#65533;&#65533;&#65533;b&#65533;&#65533;a7&#65533;^.&#65533;w&#65533;&#65533;&#65533;&#65533;&#1208;&#65533;&#65533;&#1706;U&#65533;EUZ&#65533;%2&#65533;&#65533;g&#65533;b%&#1270;&#65533;&#945;&#65533;E&#65533;c&#65533;xZt#&#65533;X&#65533;{b&#65533;9&#959;&#65533;&#65533;&#65533;&#65533;D&#65533;2&#65533;&#938;&#65533;3&#65533;&#65533;&#65533;;&#65533;&#65533;[&#65533;c0kv&#65533;&#65533;5&#65533;&#65533;g&#65533;`&#65533;&#65533;,&#65533;2&#65533;&#65533;(c&#65533;&#65533;.~s1&#65533;&#65533;:&#65533;t&#65533;&#65533;&#65533;@&#65533;;&#65533;8A#&#65533;&#65533;f&#65533;&#65533;&#65533;
&#65533;&#65533;S^2Ni&#65533;YHS&#65533;&#65533;&#65533;1.&#30524;+gz&#1242;&#65533;t&#65533;==B1&#65533;&#65533;&#65533;&#65533;U&#65533;&#65533;&#65533;C#Z&#586;&#65533;JSeWW&#65533;&#65533;&#65533;3&#65533;y&#65533;&#65533;Z&#65533;&#65533;y&#65533;Y]&#65533;&#1475;-&#65533;]A&#65533;yI;&#65533;0fs&#65533;&#65533;&#65533;&#65533;&#65533;y&#65533;&#65533;&#65533;&#65533;qVk[&#14011;&#65533;&#65533;6&#65533;Cl4&#65533;&#65533;e&#65533;.6v&w&#65533;U&#65533;&#65533;&#65533;&#65533;&#65533;&#65533;&#65533;&#65533;&#1904;&#65533;V{&#65533;&#65533;&#65533;s&#65533;&#65533;&#65533;&#65533;0&#65533;o&#65533;Y,7&#65533;&#65533;(&#65533;&#65533;&#65533;cFx&#171;oL;\&#65533;&#1662;l@+#q@&#65533;&#65533;&#65533;]&#65533;&#65533;&#65533;&#65533;b&#65533;>&#65533;6&#65533;&#65533;9&#65533;&#65533;us&#65533;&#58805;&#65533;&#65533;&#65533;&#65533;y&#65533;&#1817;'&#65533;l&#65533;	&#65533;&#65533;^+&#65533;&#65533;&#1958;&#65533;J&#1883;&#65533;&#65533;&#65533;:&#65533;8&#65533;&#65533;&#65533;&#65533;&#65533;Z&#65533;V^&#65533;&#65533;^r&#65533;&#65533;&#65533;&#503;wK&#65533;7&#65533;&#65533;2&#65533;z&#65533;/&#65533;&#65533;&#65533;&#65533;&#65533;z&#65533;&#65533;3LO&#65533;&#65533;[&#65533;&#65533;:&#65533;n&#65533;y&#149;&#65533;$&#65533;&#65533;&#65533;_
jo&#65533;&#65533;&#65533;Po&#65533;&#65533;m&#65533;&#65533;&#65533;&#65533;3&#65533;{q&#65533;M&#65533;)K&#65533;&#65533;S|[&#65533;&#65533;&#65533;&#1927;?%&#65533;&#995;&#65533;k&#65533;&#65533;&#65533;[&#65533;Ss&#65533;&#65533;&#65533;&#65533;&#65533;o&#65533;&#65533;#&#65533;&#65533;&#65533;'&#65533;&#63591;&#65533;&#65533;>v &#65533;&#65533;&#65533;W&#65533;&#65533;Y&#65533;z&#65533;&#65533;>&#65533;&#65533;%&#65533;&&#65533;&#65533;&#65533;3&#65533;&#889;Wo&#65533;&#65533;J&#65533;G&#65533;&#950;&#65533;&#65533;&#65533; &#65533;&#65533;_&#65533;f&#65533;H&#65533;&#65533;x&#65533;&#65533;&#65533;&#65533;/vmg&#65533;&#65533;&#65533;o&#65533;&#65533;&#65533;&#65533;&#65533;&#65533;y&#65533;&#65533;&#451;&#65533;&#65533;e&#65533;&#65533;
 &#65533;&#65533;&#65533;-^&#65533;&#65533;&#65533;&#65533;Y&#65533;U&#65533;&#65533;&#65533;}&#1886;*E&#1583;U&#65533;q&#65533;&#65533;^&#197;&#65533;v&#65533;&#65533;&`|&#65533;&#65533;&#65533;&#65533;&#65533;`$&#65533;$= &#702;&#65533;V&#65533;q&#65533;&#65533;a&#65533;&#65533;&#65533;&#65533;&#65533;&#65533;&#65533;&#65533;,&#65533;&#65533;&#1521;&#1548;&#65533;&#65533;&#65533;&#65533;&#65533;&#65533;&#1630;&#65533;`	^&#65533;&#65533;&#732;&#65533;&#65533;`&#65533;&#65533; ^!&#402;x&#65533;`&#380;{M!r5&#65533;
&#65533;
6X&#65533;V&#410;&#961;&#65533;u&#65533;&#65533;`&#65533;9&#65533;&#65533;a!&#65533;$&#65533;&#65533;
&#65533;&#65533;[2&#65533;*`&#65533;&#65533;&#65533;D &#65533;&#65533;Ia&#65533;Z4"&#65533;&#65533;&#65533;&#65533;&#65533;&#65533;&#65533;&#65533;&#1946;&#65533;M&#65533;&#65533;&#65533;&#65533;&#65533;&#65533;mM&#65533;&#65533;!.`&#65533;&#65533;&#65533;&#65533;]	&&#65533;*"#:&#65533;#&#65533;&#65533;F&#65533;I}`%&#65533;!&fb&#65533;&#65533;]BaF&#65533;&#65533;a4&#65533;&#65533;&#65533;! *!&#65533;&#65533;&#65533;&#65533;*b&#65533;-"&#65533;-"R$"&#65533;%&#65533;&#65533;&#1442;5&#65533;&#65533;^y.j&#65533;)&#65533;&#65533;&#65533;'S(N&#65533;&#65533;&#65533;Y&#65533;&#65533;&#65533;2^&#65533;3Va,&#65533;&#65533;,&#65533; %^#f&#65533;.&#65533;P&#65533;&#65533;&#65533;}&#65533;&#65533;&#65533;&#65533;&#65533;(ZC&#65533;&#65533;V!b'n+&#65533;W4&#65533;&#65533;&#65533;&#65533;#j&#65533;=.&#65533;f&#65533;&#65533;>&#1932;G&#65533;W&#65533;&#65533;q&#65533;]h&#65533;1^:&#65533;&#65533;&#65533;$C6&#65533;&#65533;&#65533;<V&#65533;&#65533;I$IQ&#65533;6&#65533;&#65533;y&#65533;bF7&#65533;b&#65533;&#65533;&#65533;&#65533;]&#65533;&#65533;e &#65533;[&#65533;\&#65533;	&&#65533;i!&#65533;&#65533;$4
,&#65533;cK&#65533;d&#65533;&#65533;L&#1443;&#65533;T&#65533;EFU&#65533;9eO&#65533;&#65533;Bvd&#65533;&#65533;&#65533;@&#65533;&#65533;C5&#65533;o&#65533;`&#65533;&#65533;&#65533;3&#65533;&#65533;[&#65533;&#65533;;J%&#65533;Q%Z&#65533;U&#65533;]>W&#65533;&#65533;#Fze&#65533;IX&#65533;&#65533;&#65533;&#65533;"&#65533;&#65533; &#65533;dQQ&#65533;[&\&#421;&#65533;&#65533;#D&#65533;&#65533;4&#420;-n&#65533;A&#65533;&#65533;~&#65533;e&#65533;L&#65533;M&b&#65533;E&#65533;&#65533;U&#65533;Q&#65533;g2`.&#65533;i&#65533;&#65533;c&#65533;%&#65533;&#1121;]&#65533;&#65533;d^&#65533;9&#65533;&#65533;Z2f&#65533;&#65533;pf"
&#65533;Z&#65533;f&#65533;&#1811;&#65533;a2&#65533;&#65533;b6&#65533;j&#65533;X&#65533;A&#65533;]N&#65533;&#65533;m&#65533;f&#65533;&#65533;bnr$E&#65533;&#65533;]^&#65533;&#65533;h&#65533;fi'X&#65533;F%T&#65533;fK&#65533;&#65533;rN&#65533;&#65533;5&#65533;sBgu~&#65533;a?&#65533;&#65533;
&#65533;&#65533;_u&#65533;9&#65533;&#65533;u&#65533;ewv&#65533;1&#65533;w6&#65533;j&#65533;'K&#65533;&#65533;*&#65533;y&#65533;_&#65533;&#21579;&#65533;&#65533;&#65533;a|*G:Z~&#65533;"X&#65533;}"&#65533;w(G&#65533;d&#65533;&#65533;&#65533;&#65533;k&#65533;%&#1229;&#65533;C,dG&#65533;_&#65533;&#65533;&#65533;*&#65533;&#65533;b&#65533;]dN&#65533;&#65533;(BX&#65533;]&#65533;p&#65533;&#65533;&#65533;(&#65533;
&#65533;&#33218;h&#65533;&z&#65533;&#65533;{&#65533;&#65533;&#65533;=&#65533;%T>&#65533;&#65533;m&#65533;&#65533;&#65533;g&#65533;6V&#65533;&#65533;g&#65533;*&#65533;&#65533;&#65533;&#65533;0&#65533;&#65533;&#65533;&#65533;'&#65533;&#65533;)y&#65533;g&#678;&#65533;&#65533;&#65533;zh&#65533;&#65533;&#65533;&#65533;&#65533;&#65533;&#1680;$&#65533;&#533;&#65533;&#65533;&#65533;h&#65533;r&#2007;&#65533;f&#65533;b&#65533;
)eV&#65533;&#65533;i%)&#65533;*%&#65533;&#65533;ir9(&#65533;Y&#65533;&#65533;~&#65533;%&#65533;Nj&#65533;&#65533;&#65533;q&#1440;&#65533;&#65533;%<&#65533;i]&#65533;h%&#65533;&#1953;&#65533;&#65533;&#65533;&#65533;q&#1122;&#65533;&#65533;H&#1449;&#65533;&#65533;&#65533;z&#65533;;E&#1035;&#65533;ho&#65533;&#65533;)ijbj+&#65533;&#65533;&#65533;&#65533;&#65533;&#65533;&#65533;&#65533;&#39442;&#41950;*&#65533;&#65533;&#65533;bN}&#65533;(`&#65533;&#65533;&#65533;g&#65533;Jk&#65533;
p&#65533;x&#65533;_&#65533;&#65533;&#65533;^#/+&#65533;&#65533;&#65533;&#65533;&#65533;&#65533;&#65533;U&#65533;&#65533;2)&#65533;n&#65533;6&#65533;>&#65533;&#65533;&#65533;i&#65533;&#65533;k&#65533;&#65533;F&#65533;0&#65533;*c&#65533;&#65533;O&#65533;&#65533;&#65533;v&#65533;x&#65533;&#65533;&#65533;&#65533;lU^&#65533;&#65533;+&#65533;+&#65533;!c&#65533;,&#65533;E&#65533;&#65533;tj&#65533;
&#65533;&#1534;&#65533;&#65533;vFj&#65533;&#65533;&#65533;&#65533;&#1395;b&#65533;&#65533;)&#65533;b&#65533;'&#65533;"l&#65533;&#65533;&#65533;&#65533;&#428;&#65533;6&#65533;B&#65533;N&#65533;	&#65533;&#527;&#65533;&#65533;&#12014; &#65533;n,&#65533;f\&#65533;&#65533;j&#65533;jD@a&#1126;l&#65533;n*&#65533;&#65533;l&#65533;2&#65533;D&#65533;&#65533;&#65533;,&#65533;b2b&#65533;&#65533;a&#65533;&#65533;&#787;&#65533;]&#65533;&#65533;!&#65533;&#65533;&#65533;&#1026;,J&-u&#65533;&#65533;&#65533;
,&#65533;6m&#65533;>-&#1621;+&#65533;&#65533;&#65533;&#65533;&#65533;&#65533;&#65533;&#65533;|&#65533;>&#65533;G&#65533;&#65533;&#65533;&#65533;&U&#65533;&#65533;&#65533;0&#65533;&#65533;&#65533;&#65533;&#65533;&#65533;*&#65533;nd&#65533;f&#65533;&#65533;:&#65533;&#250;&#65533;&#65533;&#65533;&#65533;&#65533;Nn&#65533;&#65533;&#65533;
x&#65533;v&#65533;&#65533;&#65533;&#65533;nT&#65533;&#65533;&#65533;&#65533;j&#65533;&#65533;&#65533;jR&#65533;&#65533;^&#65533;k[&#165;|Z&#65533;[--&#65533;v&#65533;&#65533;.g&#65533;R.&#65533;&#65533;m&#65533;	l@&#65533;&#65533;&#258;&#65533;v&#65533;&#65533;&#65533;f&#54638;&#65533;&#1643;&#65533;n'%n&#65533;,n&#65533;2&#65533;&#65533;im&#65533;Jd&#65533;.l&#65533;&#1454;&#65533;&#65533;m&#65533;&#65533;&#65533;&#65533;)&#65533;&#65533;~o&#65533;t&#65533;&#65533;&#65533;iz!&#65533;&#65533;&#65533;.&#65533;J'8&#65533;;6&#65533;&#65533;.E&#65533;&#65533;Bm&#65533;Z&#65533;&#65533;&#65533;d&#65533;&#65533;r&#65533;&#65533;&#65533;`&#65533;)S&#65533;&#65533;&#65533;&#65533;&#65533;&#65533;p&#65533;"+&#1710;&#65533;'p&#65533;&#65533;&#65533;N/&#65533;&#65533;/&#65533;&#65533;&#65533;&#65533;`&#65533;V&#65533;&#65533;-&#65533;&#65533;/&#65533;&#37563;~&#65533;&#65533;&#65533;&#65533;&#65533;&#65533;&#65533;P^&#65533;&#65533;,07&#65533;&#65533;j&#65533;C0&#65533;&#65533;0&#65533;N&#65533;&#65533;R&#65533;&#65533;v#&#65533;n0&#469;&#65533;&#65533;&#65533;&#65533;'&#65533;&#65533;1
&#65533;&#65533;&#65533;&#65533;&#65533;~&#65533;&#1199;?&#65533;&#65533;&#1456;&#65533;@&#65533;^0qb&#65533;&#65533;}p&#65533;&#65533;(&#65533;^	&#65533;&#65533;*&#65533;&#65533;n&#65533;#&1C&#65533;&#65533;&#65533;2&#65533;&#65533;:1K0Oq&#1406;-&#65533;@?h&#65533;:&#65533;nq&#65533;&#65533;&#65533;&#65533;k~&#65533;gN&#65533;	&#65533;&#65533;:&#65533;&#65533;r&#65533;&#65533;q&#1906;qG1&#497;&#65533;&#65533;&#65533;@&#65533;R&#65533;g&#65533;&#65533;q;&#65533;&#65533;&#65533;e&#65533;&#65533;'S&#65533; &#65533;I&#65533;o&#46513;&#65533;&#65533;b(r3&#65533;7&#65533;#S&#65533;&#945;h&#65533;.&#65533;&#65533;&#65533;HU&#65533;Rmf'&#65533;a(oo&#65533;&#65533;n&#65533;v,Zi&#65533;&#65533;:o#&#65533;&#65533;&#65533;&#65533;&#65533;+&#65533;&#65533;4&#65533;2&#65533;&#65533;pP&#65533;&#65533;&#65533;.$&#65533;&#65533;&#65533;f&#65533;&#65533;*Z&#65533;~&#65533;&#65533;&#1142;&#65533;6&#65533;"&#65533;"r"C&#65533;&#1006;,O&#65533;&#1854;&#65533;&#65533;Ss<Sq&#65533;&#65533;X<&#65533;?&#65533;.&#65533;r7&#65533;&#65533;&#65533;rJ&#65533;g&#65533;>g0&#65533;D&#65533;&#65533;
&#65533;m3&#65533;D&#65533;3?q&#65533;3&#65533;&#65533;&#65533;&#65533;&#65533;>_3&#65533;&#65533;&#65533;v&#65533;E&#65533;&#65533;7&#65533;)0&#65533;&#65533;G&#65533;9[&#65533;&#65533;&#65533;;%DG&#65533;D73&#65533;jr&#65533;&#65533;@#&#65533;4Fk&#65533;=&#65533;&#65533;
&#65533;5&#65533;G;&#65533;&#65533;&#65533;&#65533;+A&#65533;&#65533;q &#65533;WJ=!K&#65533; :&#65533;&#65533;:&#65533;4M&#65533;4&#65533;&#65533;4&#65533;&#65533;Q&#65533;t,&#65533;o<_&#65533;T&#65533;G'&#65533;$@&#65533;uWu&#65533;&#65533;R+&#65533;!&#65533;t&#2475;	&#65533;&#65533;^&#65533;C&#65533;2L&#65533;&#65533;U&#65533;*&#65533;t&#65533;F&#65533;WuO&#65533;&#65533;z&#65533;X&#65533;&#65533;Y&#65533;5&#65533;&#65533;Z&#65533;5[&#65533;5'//BGaK=&#65533;R&#65533;&#19814;2&#65533;&#65533;&#65533;^s6Eg&#65533;5r&#65533;`&#65533;3O&#65533;t&#65533;J@?&#65533;bc&#65533;3C&#65533;&#65533;*N&#65533;&#65533;&#65533;&#384;mO&#65533;d&#65533;&#65533;L6&#65533;a&#65533;&#65533;5&#557;&#65533;f&#65533;u^&#65533;2&#65533;&#65533;&#65533;&#65533;&#65533;&#65533;vi&#65533;&#65533;s&#65533;/d_&#65533;j7k&#65533;&#65533;k{M&#65533;&#65533;6mG&#65533;m&#65533;&#65533;&#65533;&#65533;&#65533;&#65533;B^&#65533;MXp&#65533;5y3&#65533;&#65533;vc&#65533;&#65533;;&#65533;3s;&#65533;&#65533;-}?&#65533;W&#65533;&#65533;O&#65533;&#65533;&#65533;b3&#65533;&#65533;&#65533;&#65533;<vt&#65533;&#65533;H&#65533;k&#65533;&#65533;&#65533;B&s&#65533;F&#65533;T&#65533;#z#w&#65533;&#65533;'&#65533;&#65533;&#65533;r&#65533;p|&#65533;&#65533;&#1527;}&#65533;&#65533;$g/u&#65533;7&#65533;&#65533;u&#65533;[v8&#65533;&#65533;N?&#181;&#65533;/&#65533;&#65533;C&#65533;s&#65533;&#65533;&#65533;&#65533;&#65533;2cq&#65533;vs&#1526;&#65533;&#65533;8&#65533;&#65533;&#65533;&#65533;w&#65533;&#65533;&#65533;&#65533;x@&#65533;v&#65533;&#65533;x[&#65533;&#65533;wT&#65533;@gz&#504;&#65533;&#65533;8&#65533;W&#65533;&#65533;_&#65533;|&#65533;6&#65533;&#65533;&#65533;&#65533;&#65533;v&#65533;9&#65533;&#65533;8`o&#65533;&#65533;&#65533;&#65533;&#65533;&#65533;0&#65533;&#64850;-&#65533;&#65533;&#65533;&#65533;&#65533;u'*m&#65533;&#65533;/|cy&#65533;o&#65533;&#65533;&#65533;6&#65533;&#65533;&#65533;&#65533;&#65533;&#65533;GL&#65533;&#65533;&#65533;&#65533;4&#65533;&#65533;&#65533;n&#65533;&#65533;&#65533;&#65533;aWr&#65533;A&#65533;&#65533;I4.&#65533;&#65533;3&#65533;&#65533;&#65533;&#65533;y&#65533;&#65533;&#65533;&#65533;Os&#65533;&#65533;&#65533;&#65533;9&#65533;^[&#65533;:&#65533;[&#65533;&#65533;&#65533;:&#65533;&#65533;10&#65533;N&#65533;By&#65533;&#65533;u&#65533;j&#65533;&#65533;1&#65533;&#65533;^5V&#65533;&#65533;&#65533;k&#65533;&#65533;sz&#65533;c&#65533;	&#65533;u&#65533;&#65533;&#65533;y&#65533;&#65533;&#65533;&#65533;&#65533;&#65533;&#65533;`&#932;8e;8Y2&#65533;W&#65533;!0&#65533;&#65533;b&#65533;&#65533;&#65533;b:&#65533;&#65533;:&#65533;&#65533;#&#65533;&#65533;-&#65533;&#65533;@&#65533;;6&#65533;&#65533;&#65533;&#65533;0&#65533;u0&#65533;W&#65533;&#65533;AC&#65533;7&#65533;&#65533;^&#65533;pS&#65533;&#65533;b(7#&#65533;[:&#65533;&#65533;&#65533;&#65533;&#65533;s&#65533;&#65533;&#65533;K.&#65533;&#65533;&#65533;&#65533;&#65533;&#65533;_&#65533;&#65533;&#65533;&#65533;&#65533;&#65533;k1&#65533;&#65533;z&#65533;&#65533;&#65533;&#65533;&#65533;.&#65533;&#65533;R&#65533;&#65533;g&#65533;q^'&#65533;{{&#65533;&#65533;&#65533;&#65533;&#65533;&#65533;&#65533;&#65533;?&#65533;&#65533;&#65533;7|e&#65533;2&#65533;S&#65533;&#65533;&#65533;<o&#65533;u&#65533;&#65533;&#65533;&#65533;S&#65533;@~!@&#65533;&#65533;&#65533;&#1772;&#65533;|&#603;&#65533;N&#65533;r>|w&#65533;|F_&#65533;&#65533;&#65533;&#65533;&#65533;&#65533;&#65533;&#65533;C|K<&#65533;&#65533;&#65533;&#65533;&#65533;&#65533;YBy&#65533;5Z&#65533;&#65533;&#65533;_}&#1059;&#65533;z&#65533;&#65533;&#65533;&#65533;ac8&#1263;&#65533;|{xu?}.&#65533;&#65533;&#65533;&#1276;x&#65533;<&#65533;&#65533;p&#65533;E&#65533;&#65533;&#65533;&#65533;#:&#65533;<V+{&#65533;/&#65533;+&#65533;&#65533;k&#65533;&#1195;<%+&#65533;&#65533;C=&#65533;S&#65533;&#65533;;&#65533;&#65533;&#65533;&#65533;&#65533;&#65533;&#65533;7&#65533;&#65533;&#65533;c&#65533;&#65533;&#65533;&#65533;&#65533;}&#65533;&#65533;&#65533;7&#65533;&#65533;&#65533;&#65533;'&#65533;&#65533;&#65533;~&#65533;#&#65533;b?}&#65533;K&#65533;&#65533;S>&#65533;&#65533;}&#65533;7&#65533;&#65533;&#65533;&#65533;&#65533;&#65533;i&#65533;&#65533;&#65533;E&#65533;&#65533;&#65533;Wy&#65533;&#65533;=&#65533;&#65533;&#65533;&#65533;=&#65533;|%y&#65533;/&#65533;&#65533;{&#65533;&#65533;&#65533;~&#65533;_~B&#65533;CQ2Z&#65533;J&#65533;&#65533;&#65533;7&#65533;&#65533;&#65533;&#65533;&#65533;&#65533;&#65533;~&#65533;kyj#?&#47355;&#65533;7?&#65533;&#65533;&#65533;&#65533;&#65533;K&#65533;f#&#65533;_|}&#455;t&#65533;&#65533;{&#65533;&#65533;&#65533;&#65533;&#65533;&#65533;&#65533;?@&#1048;10FA&#65533;&TX&#65533;F&#65533;.T&#65533;&#65533;&#65533;&#65533;1f4@`&#65533;F&A.	&#65533;H&#65533;"&O&#65533;T)&#65533;&#65533; =t&#276;&#65533;&#65533;%&#65533;&#65533;Ip&#65533;l&#65533;sd&#65533;)?&#65533;R&#65533;(Q,G&#65533;&M&#677;K&#65533;&#65533;&#65533;Fu*u*&#65533;&#65533;W&#65533;*&#1402;&#65533;&#65533;k&#65533;&#65533;E&#65533;&#65533;;&#65533;IY&#65533;gE&#65533;U&#723;-&#65533;o&#65533;&#65533;}&#65533;&#65533;,Y&#65533;w&#65533;J&#65533;&#65533;&#65533;._&#65533;;VBw&#65533;\&#65533;+m"V&#65533;&#65533;G&#65533;5}D&#65533;yre&#65533;3s&#65533;&#65533;,&#65533;sg&#65533;_|>84A+&#65533;&#65533;8&#65533;&#65533;F&#1518;G&#65533;&#65533;&#65533;&#9492;q&#65533;T&#65533;Vp_&#65533;_&#65533;g&#65533;:&#65533;xS&#65533;&#401;.&#65533;xR&#65533;]&#65533;&#65533;&#65533;&#65533;&#65533;l&#65533;&#65533;&#65533;&#1979;&#65533;/w&#65533;&#65533;{_8gm&#65533;&#65533;?V&#65533;&#65533;r&#65533;&#65533;;.c&#65533;<_t&#65533;&#65533;&#65533;&#65533;'|&#65533;&#65533;&#65533;&#65533;Y{&#65533;&#65533;5&#65533;&#65533;&#65533;&#65533;ZJP&#65533;&#65533;&#65533;S&#65533;&#65533;&#65533;&#65533;Z&#936;&#65533;&#65533;+&#65533;8&#65533;&#65533;&#65533;:&#65533;6&#65533;&#1067;&#65533;&#65533;&#65533;&#65533;D	;&#65533;D&#65533;.&#65533;I&#65533;E&#65533;Lo&#65533;s&#65533;&#65533;&#65533;&#65533;&#65533;&#65533;&#65533;&#65533;&#65533;&#207;&#65533;&#1024;&#65533;&#65533;&#65533;$&#65533;o&#65533;$P&#65533;Kl0&#65533;A&#65533;&#65533;&#65533;P&#160;(<NC-1&#65533;&#65533;9	=&#65533;&#65533;&#65533;l&#65533;&#65533;3&#65533;+&#65533;&#65533;5G4&#65533;&#65533;&#65533;&#17553;&#65533;&#65533;S2^x&#65533;&#65533;&#65533;&#65533;SG{2H&#65533;\HM"	68m$[[R&#65533;&M|J&#65533;&#65533;B&#65533;<*&#65533;&#65533;N&#65533;,-&#65533;t8&#65533;&#65533;&#65533;/&#65533;(&#65533;0M&#65533;B&#65533;D&#65533;&#65533;&#65533;dSV7a&#65533;&#65533;V9&#65533;&#65533;G&#65533;&#65533;&#65533;&#65533;&#65533;&#768;&#1441;@-&#65533;&#65533;$+&#65533;4F&#65533;&#65533;Y&#65533;@&#65533;H&#65533;TP$21]Q&#65533;&#65533;8%.&#65533;O&#65533;&#65533;9T&#65533;%&#65533;ViuU&#65533;&#65533;fm]uo&#65533;&#65533;%&#65533;&#65533;}&#65533;^&#65533;&#65533;U&#65533;}k&#65533;Xce6&#65533;e)&#65533;z&#65533;&#65533;&#65533;a&#65533;&#65533;&#65533;&#65533;&#65533;+V&#65533;&#65533;&#65533;\&#65533;&#65533;&#65533;&#65533;&#65533;q)6WUcK&#65533;@&#65533;&#65533;m&#65533;&#65533;&#65533;~&#65533;&#65533;w&#65533;&#65533;W^&#65533;&#65533;U&#65533;|&#65533;&#65533;W&#65533;-&#65533;f&#65533;L&#65533;?&#65533;$&#65533;g&#65533;&#65533;ESR&#65533;&#65533;:<&#65533;&#65533;x&#65533;1&#65533;K&#65533;5&s&#65533;~5&#1746;&#65533;B&#65533;&#65533;Y&#65533;Z&#65533;&#65533;m&#65533;eaa&#65533;yf~i&#65533;Y&#65533;&#65533;B@&#65533;&#65533;"{&#65533;&#65533;pV&#1679;&#65533;L&#65533;&#65533;&#65533;&#65533;&#1430;;&#65533;&#65533;*&#65533;&#65533;&#65533;&#1273;&#65533;7sUK&#65533;&#65533;&#65533;&#65533;6&#65533;&#65533;&#65533;k&#65533;&#65533;l&#65533;m4&#65533;e&#65533;9&#65533;&#65533; &#65533;&#65533;X&#65533;I&#65533;h&#65533;&#65533;N&#65533;&#65533;&#65533;v&#65533;&#65533;k&#65533;&#65533;]&#65533;T&#65533;E&#65533;&#234;&#65533;*&#65533;+RmO5b&#65533;S&#65533;&#65533;&#65533;&#497;.^&#65533;&#4094;&#65533;e&#65533;&#65533;&#65533;y&#65533;&#65533;<&#65533;&#65533;q}&#566;&#65533;.&#65533;&#65533;N&#65533;V&#65533;&#65533;&#65533;&#65533;{&#65533;&#65533;&#1469;&#65533;&#65533;&#65533;5)&#65533;&#65533;V&#65533;M&#65533;&#65533;c&#65533;&#65533;G&#65533;&#65533;&#65533;g&#65533;y&#65533;u&#65533;&#65533;&#65533;_&#65533;f&#65533;&#65533;&#65533;&#65533;to3]&#65533;&#65533;&#65533;@&#65533;-&#65533;Z	&#65533;&#65533;w>	f&#65533;}_&#65533;]&#65533;&#226;&#65533;&#65533;&#961;&#65533;&#65533;Z&#65533;&#65533;A&#65533;&#65533;O&#65533;&#65533;&#65533;&#65533;7=&#65533;	pmm&#65533;&#65533;&#65533;&#65533;Pu&#65533;s&#65533;&#65533;&#65533;&#65533;aA}&#65533; &#65533;&&#65533;A!-&#65533;8&#65533;Rv&#65533;5<&#1391;7E!	KhB
&#65533;)`":f5&#65533;&#65533;2&#65533;&#65533;&#65533;V&#65533;&#65533;6&#65533;J&#65533;&#65533;&#65533;&#65533;&#65533;&#65533;]&#65533;wC&#65533;&#65533;&#65533;(gD&#65533;F-}&#65533;C&#65533;19B1&#65533;R&#65533;bC&#65533;&#65533;&#65533;&#65533;,$`&#1852;8&#65533;/&#65533;p&#65533;{$&#65533;&#65533;&#65533;X.	Z&#65533;w&#65533;&#65533;&#65533;x&#65533;C&#65533;&#65533;&#65533;s&#65533;	&#65533;pG&#65533;&#65533;&#65533;z|&#65533;&#65533;&#65533;&#65533;GArG&#65533;&#65533;&#65533;&#65533;`&#65533;9@&#65533;&#65533;&#65533;-&#65533;b"&#65533;H1^&#65533;k&#65533;&#65533;&%&#65533;&#65533;&#65533;&#65533;T&#65533;&#65533;&#65533;O&#65533;L"N&#65533;VCs&&#65533;.RE&#65533;&#65533;&#65533;&#65533;&#438;JV&#65533;g&#65533;&#65533;&#65533;
k9$&#65533;&#65533;#&#65533;&#65533;&#65533;f&#65533;&#65533;&#65533;&#65533;\&#65533;W%&#65533;RIxBr
&#65533;S&#65533;&&#65533;&#65533;H&#65533;&#65533;	|s	e2&#65533;&#65533;&#65533;iR&#1242;&#65533;&#287;K&#65533;&#65533;9es&#65533;&#65533;&#65533;f,y&#65533;M&#65533;&#65533;f&#65533;&#65533;&#65533;E]H&#65533;r*&#1180;v&#65533;&#65533;&#65533;yOvbe&#65533;i&#65533;&#65533;&#65533;&#65533;IOM~&#65533;o&#65533;&#65533;&#65533;3&#65533;&#65533;&#1012;&#65533;R&#65533;EW>_&#65533;J&#65533;v&#929;&#65533;L_To&#65533;`&#65533;\VD&#65533;4&#65533;&#65533;s.5ZeHE&#65533;&#65533;Q&#65533;O&#65533;"-%&#65533;R&#65533;(U&#65533;U&#1882;&#65533;`&#65533;L&#65533;*&#65533;6d&#65533;iC&#65533;Z&#65533;&#65533;F4&#65533;C&#65533;&#65533;~&#65533;&#907;&#65533;&#65533;\&#65533;F&#65533;&#65533;&#1126;r&#65533;&#58090;&#65533;
WR&#65533;&#65533;U&#65533;W&#65533;&#65533;&#65533;&#203;&#65533;&#65533;trMt&#65533;&#65533;&#65533;&#65533;&#1237;&#65533;&#65533;&#65533;o&#65533;&#65533;[&#65533;y&#65533;&#65533;UQtPR&#65533;z0&#65533;&#65533;5(&#65533;&#65533;&#65533;$I%&#1555;6:&#65533;c&#65533;o&#65533;S&#65533;&#65533;o&#65533;&#1140;-&#65533;;&#65533;&#226;R&#65533;&#65533;&#65533;&#65533;e/;Q&#778;f&#65533;-&#65533;lgo	Z&#1301;&#65533;&#65533;;&#65533;H&#65533;&#65533;&#1706;&#65533;&#65533;&#65533;&#1773;>i[&#65533;&#65533;B&#65533;&#65533;g&#65533;z|;\&#65533;&#65533;&#469;&#65533;&#65533;f&#65533;&#65533;&#65533;&#65533;&#65533;&#65533;Un^&#65533;D&#65533;&#65533;&#65533;&#65533;]'lc+&#1776;&#65533;1&#65533;&#65533;$-_&#65533;+&#65533;&#1605;&#65533;&#65533;&#65533;&#65533;]Hy<&#65533;&#65533;&#1523;]|ME_&#65533;e&#65533;&#65533;&#65533;\&#65533;i&#65533;&#65533;_&#65533;
Xy&#65533;&#65533;.&#65533;E&#65533;&#65533;8&#65533;&#65533;L&#65533;M&#65533;&#65533;&#65533;-n1&#65533;"&#65533;E/&#65533;M&#161;eR_+&#65533;\&#65533;eX&#65533;q0&#65533;&#65533;sD&#65533;&#65533;&#65533;&#65533;&#65533;&#65533;&#65533;Tm&#65533;&#65533;L'&#65533;&#65533;&#65533;3&#65533;<&#65533;&#65533;{&#65533;H<95i9&#65533;&#1422;I&#65533;&#65533;&#65533;V&#65533;&#65533;Er&#65533;&#65533;&#65533;&#65533;&#65533;&#65533;Y&#310;Q&#65533;M&#65533;&#65533;R&#65533;&#65533;Q&#65533;2&#65533;&#65533;&#65533;&#65533;&#65533;&#65533;g&#65533;(}&#65533;X&#65533;y&#65533;ef&#65533;#&#65533;D&#420;&#65533;D6&#65533;dG&#65533;d&#761;&#65533;*&#65533;&#65533;&#65533;&#65533;|g&#65533;&#65533;&#65533;&#65533;&#434;&#65533;]0&#65533;&#65533;&#65533;&#65533;&4&#65533;y&#65533;&#65533;C&#65533;+&#1133;F&#65533;&#65533;&#65533;aHGZ&#1214;U2&#65533;&#65533;<&#65533;K&#65533;k1&#65533;&#65533;&#65533;t&#65533;\=&#65533;x&#162;&#65533;_{&#65533;Z&#40726;&#65533;&#65533;^5cA&#65533;&#65533;h&#65533;&#1359;&#65533;&#65533;w&#65533;&#65533;[&#65533;WN&#65533;&#65533;&#65533;5&#65533;^`&#65533;&#65533;5&#65533;&#65533;&#65533;!H*&#65533;6&#65533;&#65533;&#65533;&#65533;/&#65533;&#65533;&#65533;i&#475;&#65533;&#65533;&#1124;&#1098;&#65533;u&#65533;&#65533;v&#65533;&#65533;&#65533;=&#65533;&#65533;Y&#65533;&#65533;2&#65533;&#65533;&#65533;&#65533;v&#65533;Zx&#65533;6&#65533;&#65533;-&#65533;z&#65533;&#65533;&#65533;&#951;x&#65533;&#65533;&#65533;&#65533;&#65533;&#65533;y&#65533;&#65533;&#65533;	~d&#65533;|&#65533;U&#65533;&#65533;&#65533;&#65533;k&#65533;&#65533;&#65533;&#65533;&#65533;'&#65533;L&#65533;&#12018;&#1004;&#65533;1&#65533;&#65533;68&#65533; '6|&#840;&#65533;({&#65533;@(&#65533;&#65533;&#65533;&#65533;&#65533;&#65533;&#65533;&#65533;-?&#65533;a.&#65533;[&#65533;&#65533;&#65533;&#65533;&#65533;&#65533;u&#65533;,{&#65533;&#65533;&#65533;z&#513;Nj&#65533;+s&#65533;c_&#65533;&#693;
&#54767;]&#65533;&#65533;6&#65533;&#65533;&#65533;J&#65533;C&#65533;&#65533;&#65533;8&#65533;y&#65533;w&#65533;qa&#65533;&#65533;&#65533;`_&#65533;&#65533;dE&#65533;&#65533;&#65533;h&#65533;{b&#65533;&#65533;U&#65533;:]&#1346;i&#65533;&#65533;&#65533;+&#65533;&#65533;|&#61429;&#65533;&#65533;&#65533;.n&#65533;&#65533;&#65533;&#65533;?'&#65533;&#65533;&#64996;&#65533;&#65533;.}v&#65533;&#65533;&#65533;&#65533;*&#65533;&#1355;&#999;&#1295;,s&#65533;&#65533;=&#917;&#65533;;&#65533;&#65533;^&#65533;&#65533;y&#65533;&#65533;&#65533;|&#65533;&#418;t&#1039;&#65533;&#65533;~&#65533;_&#65533;&#680;&#65533;&#65533;lg&#65533;[&#65533;x{+&#65533;=&#65533;&#65533;&#65533;&#65533;&#65533;&#65533;&#65533;&#65533;&#65533;*&#65533;>&#65533;&#65533;&#65533;&#65533;&#65533;w&#65533;&#65533;>E?tv
&#65533;&#65533;&#65533;&#65533;n&#65533;&#65533;&#65533;&#65533;&#65533;&#65533;&#65533;G&#65533;&#65533;&#65533;}&#65533;&#65533;&#65533;_&#65533;&#65533;&#65533;>g&#65533;/{&#65533;&#65533;&#65533;:&#65533;&#65533;h&#65533;&#65533;&#65533;&#65533;&#65533;&#65533;&#686;&#65533;L&#65533;&#65533;R/&#65533;l&#65533;&#65533;&#65533;&#65533;&#65533;u &#65533;&#65533;&#65533;&#65533;2&#65533;O&#65533;&#65533;&#65533;&#65533;&#65533;&#65533;2&#65533;&#65533;&#65533;&#65533;w&#65533;&#65533;P&#65533;/&#65533;&#65533;&#65533;&#65533;1&#65533;&#65533;&#65533;&#65533;&#65533;&#1935;&#65533;@&#65533;_B&#65533;&#65533;&#65533;&#65533;&#65533;p&#65533;&#65533;&#65533;2&#65533;h&#65533;&#65533;<&#65533;&#65533;V&#65533;[P[^0&#65533;&#65533;P&#65533;&#65533;o&#65533;&#65533;2n&#65533;&#65533; 'u&#65533;&#65533;&#65533;.&#65533;&#65533;&#65533;&#65533;&#65533;&#65533;0	&#65533;U&#65533;)
&#65533;&#65533;&#65533;&#65533;
#&#65533;
&#65533;&#65533;O&#65533;0%0&#65533;&#65533;d0&#65533;P&#65533;p&#848;A&#65533;&#904;0&#65533;&#65533;&#65533;&f	S&#65533;	&#65533;&#65533;t&#65533;0&#65533;H&#65533;H&#180983;&#65533;&#65533;pw&#65533;&#65533;&#65533;i0a&#65533;	&#65533;)
&#65533;1s&#65533;&#65533;&#65533;&#65533;	gq&#65533;0&#1741;%&#65533;e&#65533;oRX&#65533;&#65533;K1&#65533;P&#65533;XR&#65533;1&#65533;_&#65533;&#65533;N&#65533;&#13232;!&#65533;&#65533;k&#65533;&#65533;f&#65533;&#65533; $u&#65533;Qi&#65533;&#65533;&#65533;zq2&#65533;&#65533;&#65533;DQ;&#65533;&#65533;&#65533;&#65533;QKp&#65533;&#65533;c&#65533;&#65533;&#65533;p&#65533;&#65533;m&#65533;/1&#65533;&#65533;~d&#65533;&#65533;$>|ea&#65533;&#65533;M&#65533;&#65533;&#65533;&#65533;GH#\&#65533;&#65533;&#65533;&#65533;&#65533;&#65533;$&#65533;)&#65533;&#65533;&#65533;Q&#65533;&#65533;Q&#65533;&#65533;q&#65533;&#65533;&#65533;.&#65533;p&#65533;&#65533;&#65533;_&#65533;C 7&#65533;&#65533;&#65533; !/&#65533;!&#65533;1&ii&&#65533;'&#65533;"+&#65533;&#65533;n1&#730;0|R{&#65533;w)&#65533;&#65533;&#65533;R&#65533;&#65533;(&#65533;&#65533;&#65533;&#65533;&#65533;nd)&#65533;&#65533;T&#65533;&#65533;&#65533;&#65533;\&#65533;Gr!&#65533;d&#65533;R&Y&#65533;&&#65533;&#65533;&&#65533;&#65533;&-&#65533;R'3&#65533;&#65533;~2-&#65533;2(&#65533;&#65533;9*f&#65533;%&#65533;&#65533;#&#65533;&#65533;&#65533;(&#65533;,&#65533;0&#65533;kh$&#65533;)&#65533;&#65533;&#65533;&#65533;&#65533;Y&#65533;%&#65533;&#65533;f&#65533;&#65533;+&#65533;&#65533;+&#65533;R&#65533;&#65533;R,&#722;,!&#65533;,&#65533;&#65533;&#1330;2&#65533;&#65533;J&#65533;&#65533;1&#65533;.&#65533;&#65533;&#458;/&#65533;&#65533;F`&#65533;&#65533;&#65533;S &#65533;&#65533;04&#65533;+a&#65533;P1&#65533;R&#65533;D`,q&#65533;"&#65533;o#&#1490;-&#65533;&#65533;&#65533;n`&#65533;h".:&#65533;3S&#65533;.&#65533;&#65533;k&#65533;&#65533;&#65533;D&#65533;4&#65533;	0G&#65533;W&#65533;&#65533;Q?`263"&#65533;6&#65533;1os"&#65533;#7cL&#65533;&-y3m`J&#65533;`&#65533;8&#65533;&#65533;8?S&#65533;&#65533;s$K:cN:&#65533;&#65533;&#65533;~D!3;&#65533;3@&#65533;;	":&#65533;@tg&#65533;&#65533;&#65533;,S&#65533;3&&#1427;z&#65533;$&#65533;&#65533;=&#65533;&#65533;&#65533;K&#65533;&#65533;&#65533;N&#65533;3%&#65533;CS?&#65533;&#65533;K&#65533;&#65533;&#65533;@ST&#65533;&#65533;&#65533;&#65533;A/sF&#65533; 8'&#65533;=1>uT&#65533;&#65533;N>Et>OS&#65533;&#65533;&#65533;I&#65533;!&#65533;GG&#65533;D&#65533;&QtW&#65533;EO&#65533;<gtJ&#65533;&#65533;&#65533;&#65533;'G&#65533;tG&#65533;&#65533;&#65533;D9&#65533;tD&#65533;t&#65533;&#65533;&#65533;s&#65533;QI&#65533;&#65533;Io&#65533;M&#65533;&#65533;@&#65533;&#65533;E_&#65533;A{sJ&#65533;&#65533;'&#65533;&#65533;>&#65533;t@&#886;tK5T&#65533;&#65533;~4L&#65533;4&#65533;&#65533;&#65533;s&#65533;&#65533;5&#65533;tM&#65533;&#65533;&#65533;&#65533;&&#65533;J&#65533;T#&#65533;4S&#65533;H&#65533;&#65533;	jt=&#65533;C	&#65533;3&#65533;tPW&#65533;>Ss4&#65533;&#65533;&#65533;j&#65533;&#65533;M	&#65533;pR&#65533;'muRMN&#65533;t&#723;'5&#65533;WO?&#65533;xtTK&#65533;X&#65533;&#65533;k&#65533;&#65533;GaU&#65533;&#65533;WU&#65533;&#65533;ZU&#65533;&#65533;&#65533;Q&#65533;&#65533;Q&#65533;&#65533;Vo&#65533;V;NWwu'&#65533;0X&#65533;X&#65533;&#65533;K&#65533;&#65533;X&#65533;5Y&#65533;L&#65533;V&#65533;&#65533;&#65533;L&#65533;&#65533;T+uV&#65533;U[&#65533;u_o&#65533;[I&#65533;.S&#65533;UF&#597;S&#65533;&#65533;.c&#65533;&#65533;i]&#65533;T&#65533;BH&#65533;L&#65533;GU&#65533;&#65533;*&#65533;D&#65533;;&#65533;V&#65533;&#65533;_=&#65533;R&#65533;m&#65533;~s``\V\&#1747;]'&#65533;a&#1397;0 &#65533;a&#65533;ub&#65533;&#65533;b&#65533;cW&#65533;^7&#65533;c;67y&#65533;g+Y&#65533;m&#65533;vi'I&#65533;d&#65533;*TeW&#65533;e&#65533;f&#65533;p&#65533;f&#65533;&#65533;^&#65533;Z&#65533;U;q&#65533;R?6<}&#65533;g&#65533;u7/	&#65533;&#65533;d	&#65533;AP&#65533;&#1554;B&#65533;&#65533;i&#65533;&#65533;i&#65533;&#65533;&#65533;n&#65533;
&#65533;$jY&#65533;U&#65533;&#65533;5g"&#65533;6k&#65533;&#65533;t_&#65533;k&#65533;&#65533;k&#65533;&#65533;n&#65533;&#65533;"&#65533;&#65533;l&#65533;&#65533;6C.&#65533;&#65533;&#65533;&#65533;&#65533;i&#65533;&#65533;P&#65533;f&#65533;bm6?pv!OTk&#65533;6'&#65533;sA&#65533;g&#65533;4d&#65533;&#65533;p&#470;l&#65533;V&#65533;&#65533;`&#1110;u&#65533;v=&#65533;+i&#65533;m&#65533;e!Wr%&#65533;P&#65533;&#65533;r&#65533;rj&#65533;&#65533; 2&#65533;!&#65533;QY:&#65533;_&#65533;5t&#65533;72G7&#65533;&#65533;&#65533;Y&#278;h/s&#65533;Rw`_W5&#65533;&#65533;>&#65533;&#65533;v&#65533;wsw;pw&#65533;Wj&#65533;&#65533;!&#65533;wx&#65533;&#65533;x&#65533;&#65533;xAwy&#65533;&#1472;&#65533;&#65533;`x&#65533;&#422;&#65533;&#65533;
g~&#65533;&#65533;l&#65533;pTnH{&#65533;w{&#65533;7&#65533;'&#65533;rW&#65533;&#65533;o&#65533;&#65533;;&#65533;pm&#65533;k&#65533;&#65533;}G&#65533;&#65533;&#65533;&#65533;5
z&#65533;Tz&#65533;&#65533;8 x&#65533;&#65533;&#65533;&#65533;v?&#65533;{&#65533;S&#65533;&#65533;&#65533;^1&#65533;V=8}]&#1537;w}!&#65533;}&#65533;&#65533;}+8\&#65533;wu&#65533;&#65533;~>]#v&#65533;E&#65533;&#65533;v&#65533;&#65533;Sw	&#65533;&#65533;&#65533;&#65533;&#65533;j&#65533;v&#65533;&#65533;&#65533;M&#65533;&#65533;&#65533;Av&#65533;Y&#65533;&#65533;k&#1542;;O~y&#65533;&#65533;V"9a=&#65533;(&#65533;&#65533;&#65533;&#65533;&#65533;&#65533;&#65533;#&#65533;&#65533;l/&#65533;&#65533;&#65533;-&#65533;&#65533;&#65533;7o&#65533;7&#65533;x&#65533;&#65533;`&#65533;&#29313;&#65533;&#65533;6&#65533;u&#65533;&#1547;Tm&#65533;4!&#184;{&#65533;&#65533;&#65533;&#500;&#65533;8&#65533;&#65533;K5-&#65533;&#65533;&#65533;&#65533;n&#65533;k1&#65533;&#65533;?[&#65533;&#65533;XE&#40462;9&#65533;_&#65533;&#65533;&#65533;&#65533;&#65533;&#65533;XJ&#65533;&#65533;&#65533;`&#65533;a&#65533;W&#65533;k&#65533;&#65533;Q&#65533;a&#65533;yf&#1528;&#65533;&#65533;&#65533;b[	&#65533;&#65533; &#65533;&#65533;ST&#65533;eX&#65533;&#65533;&#65533;&#65533;&#65533;8&#65533;E9`&#65533;TJM&#65533;&#65533;&#65533;5&#65533;a`5C$&#65533;&#65533;
&#65533;b&#65533;&#65533;&#65533;	O&#65533;"&#65533;i&#65533;%&#65533;T&#65533;)&#1425;9&#65533;8!)&#65533;&#65533;&#65533;&#65533;|&#65533;U&#65533;&#65533;X&#65533;&#1623;&#65533;=&#65533;&#65533;9&#65533;&#65533;9&#65533;&#65533;y&#65533;K&#65533;&#65533;&#65533;&#1630;&#65533;5 !&#65533;
&#65533;,&#65533;h&#65533;! $!) $!!$#$*%)0&(-(',))-*/:+-3.06.19/4@0/201616A24:58>6:@89>:=C;>I=@F>AI?DP@?E@?H@AFBDLEFPEHNFIQHIOJLUKPVLNXMQYOT`RU]SV`TX^UYaW\hXY_Y\d[^i[`f]ak_dp`cncfqejtflxhgshlvjnyjpwlq|ns&#65533;pt~qv&#65533;qxty&#65533;v|&#65533;w&#65533;&#65533;x|&#65533;y}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368;&#65533;&#65533;&#65533;&#65533;&#176;&#65533;&#178;&#65533;&#562;&#65533;&#563;&#65533;&#564;&#65533;&#65533;&#65533;&#65533;&#1078;&#65533;&#1143;&#65533;&#1016;&#65533;&#697;&#65533;&#1082;&#65533;&#506;&#65533;&#1082;&#65533;&#956;&#65533;&#381;&#65533;&#638;&#65533;&#1598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H&#65533;&#65533;&#65533;&#65533;	&#1962;&#65533;&#65533;!&#199;#B&#65533;&#65533;0&#65533;&#65533;:3Z&#312;&#65533;&#11087; C&#65533;I&#65533;&#65533;I&#65533;Sv\&#65533;&#1184;&#196;r`&#65533;&#65533;&#65533;&#65533;&#65533;&#65533;&#65533;7s&#65533;&#65533;&#627;&#65533;&#991;@&#65533;&#65533;Jt&#65533;&#1123;H&#65533;(]&#692;&#65533;&#164;P&#65533;>J&#65533;&#65533;&#1386;X&#65533;F&#65533;y&#65533;&#65533;M&#65533;Ae&#65533;&#65533;&#1126;&#1650;h&#1230;&#65533;r[&#65533;5[&#65533;%&#65533;6,&#1884;r?&#65533;&#65533;&#695;&#65533;&#1471;[&#65533;&#65533;*D&#65533;&#65533;&#65533;&#65533;&#65533;#&#824;&#65533;&#65533;&#464;-	&#65533;$&#3800;3k&#65533;<us&#65533;&#65533;&#65533;C&#65533;&#65533;y&#65533;&#65533;h&#616;&#65533;&#65533;&#65533;&#65533;&#65533;aD&#65533;&#65533;v&#65533;&#65533;&#65533;&#65533;&#65533;&#65533;q&#65533;&#65533;&#65533;&#65533;&#65533;&#65533;&#65533;${M&#65533;x&#1914;%Jt&#65533;\&#65533;&#65533;d&#65533;&#65533;-&#65533;4Ou&#1189;q2mx&#65533;;&#65533;&#65533;&#65533;&#195;&#65533;&#65533;&#65533;Uwm&#1774;g&#65533;_&#65533;&#65533;6H&#65533;&#65533;e&#65533;x>&#65533;&#65533;oq&#46573;&#65533;&#65533;&#65533;&#65533;(&#65533;v&#65533;Fv&#65533;E&#65533;~&#65533;5&#1923;&#65533;M%&#65533;|&#52039;lR&#65533;&#1668;&#65533;&#65533;&#65533;xZ&#65533;}&#65533;q[~N&#65533;&#65533;Q&#65533;&#65533;5&#65533;&#65533;%7&#65533;&#65533;
&#65533;h&#65533;@-fv u&#65533;8&#65533;&#65533;N&#65533;'d&#65533;&#65533;&#65533;xT&#65533;&#65533;!i&#65533;!Lj8&#65533;`K.&#65533;b&#65533;&#65533;&#65533;&#65533;d&#65533;B&#934;&#65533;`&#65533;&#65533;t#s8&#65533;&#65533;%&#65533;b&#65533;E&#65533;iT&#65533;(&#1625;9&#65533;6&#65533;nFi&#1301;tr&#65533;u&#393;g G>&#65533;wrZ)(}IZ&#65533;'R|vY&&#65533;w4&#65533;&#65533;6EcQ&#65533;&#65533;&#65533;Wa&#65533;&#65533;#&#65533;&#65533;&#65533;&#65533;&&#65533;&#65533;&#65533;&#65533;o&#329;&#33415;&#1705;&#43660;&#65533;&#65533;&#65533;&#65533;&#65533;&#65533;g&#65533;&#65533;&#65533;jk&#65533;|&#65533;zj&#65533;#&#65533;&#65533;"&#65533;^&#65533;(`Q&#65533;1&#65533;&#65533;S&#65533;A&#65533;&#65533;[lb&#65533;u&#65533;Xb&#65533;&#65533;&#65533;&#65533;]&#65533;&#65533;&#4401;v&#65533;_l&#65533;&#65533;n&#65533;M&#65533;&#65533;&#19386;&#65533;&#1761;&#65533;I&#27310;&#65533;&#65533;bh&#65533;&#65533;&#65533;ko&#65533;&#65533;B&#65533;&#65533;&#65533;&#65533;&&#65533;&#65533;E+&#65533;&#65533;UY&#65533;&#65533;&#65533;&#65533;&#65533;Pb;&#65533;&&#65533;Jn#&#65533;&#65533;&#65533;	&#65533;&#65533;&#65533;&#65533;&#65533;&#65533; &#65533;K&#65533;~&#65533;&#65533;&#65533;&#65533;&#65533;&#65533;*&#65533;/&#65533;&#754;@&#65533;&#65533;L^&#65533;&#65533;&#65533;&#65533;&#65533;&#65533;&#65533;r&#65533;<&#65533;&#65533;d&#65533;&#65533;&#65533;&#65533;&#65533;&#65533;6b&#65533;`F&#65533;&#65533;=&#1785;&#65533;&#65533;P&#65533;&#65533;&#65533;&#65533;&#65533;&#65533;5&#65533;A&#65533;&#65533;"&#65533;E&#65533;us0&#65533;&#65533;&#65533;d&#65533;lveg&#65533;&#65533;4&#500;&#65533;&#65533;3&#65533;1'&#65533;&#65533;&#65533;t&#65533;&#65533;j&#65533;Z<&#1733;&#1842;&#65533;&#65533;&#65533;&#65533;I-&#65533;&#65533;&#1962;&#65533;w&#65533;&#65533;&#65533;&#65533;&#1927;&#65533;&#65533;&#65533;&#65533;|&#731;%&#65533;"&#65533;&#65533;&#65533;`&#65533;&#65533;&#65533;%[v&#65533;&#65533;&#65533;&#65533;V&#65533;&#65533;m&#65533;L+&#65533;Xk&#65533;f9&#65533;HS;&#393;&#65533;&#65533;*&#65533;&#65533;n&#65533;&#65533;Z/&#65533;g&#329;&#65533;>&#65533;vO&#65533;IN&#65533;&#65533;&#65533;&#65533;*&#1812;&#65533;&#65533;s&#1429;Wmz&#65533;c&#65533;&#65533;&#65533;]4&#65533;?&#65533;&#65533;&#17871;=&#65533;wS}&#65533;&#65533;&#65533;_&#65533;&#65533;&#65533;zSjm&#65533;&#65533;&#1879;
:&#65533;&#65533;&#1895;&#65533;&#65533;&#65533;C&#65533;&#65533;\&#65533;=&#141;&#65533;z&#65533;&#65533;&#202;F8&#65533;5b&#65533;N'&#65533;3&#65533;&#65533;ir\&#65533;S&#65533;f&#65533;&#65533;y&#65533;M&#65533;;&#65533;&#65533;Jg&#65533;&#65533;ePq&#65533;{&#65533;&#65533;&#65533;&#65533;@H&#65533;&#65533;&#65533;04&#65533;&#65533;&C&#65533;&#65533;&#65533;&#65533;owZ&#65533;&#65533;&#65533;&#65533;&#65533;}&#65533;b&#65533;]"&#65533;`&#65533;&#65533;&#65533;pO9T&#65533;&#65533;(x%&#65533;&#65533;&#65533;PEt&#65533;&#65533;A#&#65533;&#65533;WlK&#65533;B&#65533;&#65533;>OC&#65533;ba
&#65533;C&#65533;x=,&#65533;&#65533;(&#65533;&#65533;I[&#65533;k&#65533;q:.wrt&#65533;[&#65533;&#65533;>2&#65533;&#65533;&#65533;&#65533;ew&#65533;&#65533;&#366;vI&#65533;&#65533;H&#65533;%}q*#&#65533;&#65533;&#65533;4:&#65533;|l&#804;&#65533;s&#65533;)&#65533;&#65533;v&#65533;&#65533;+&#65533;:&#65533;&#65533;&#65533;&#65533;!(]&#65533;JS&#65533;R&#65533;&#65533;&#65533;&#356;&#65533;&&#65533;EQ&#65533;O$&#65533;:iEUQ&#65533;&#65533;f"9&#65533;&#65533;,&#65533;&#65533;&#65533;$L&#65533;&#65533;2&IJ&#65533;Q&#65533;G&#65533;&&#65533;i&#65533;WZ&#65533;&#65533;c&#65533;&#65533;d&#255;!&#65533;$&#65533;|*&#65533;9El&#65533;x&#65533;&#65533;3&#65533;y&#65533;6&#65533;hV&#65533;|&#65533;%&#65533;A&#65533;!Sm&#65533;R&#65533;({W&#65533;@p&#65533;&#988;&#65533;&#65533;4J&#65533;k&#65533;R&#65533;&#65533;<bo&#1658;S&#65533;&#65533;&#65533;gD&#65533;X&#65533;&#65533;	&#65533;&#65533;&#65533;l&#65533;y(o&#65533;&#65533;i&#65533;V<&#65533;)&#1026;
&#1247;&#65533;&#65533;&#65533;=&#65533;&#65533;B&#65533;&#65533;Vb&#65533;&#65533;FG&#65533;&#65533;&#1188;8&#65533;i&#65533;&#65533;&#1093;&&#1319;&#65533;e'C&#65533;&#65533;S&#65533;&#1234;&#65533;&#65533;)&#65533;Lu&#65533;&#65533;&#65533;&#65533;s&#65533;:
&#65533;&#65533;&#65533;:&#65533;'&#65533;H&#65533;R&#65533;&#65533;K&#65533;|aL&#65533;ZI`fu&#65533;@=&#65533;QS)Q&#65533;&#65533;2&#65533;p&#65533;+&#65533;G&#65533;&#65533;&#65533;&#65533;uh^/zV&#65533;~&#65533;V(&#65533;&#65533;:&#65533;KR&#65533;&#65533;&#65533;Ll&#65533;&#65533;*W&#65533;&#65533;&#65533;&#65533;'J[&#65533;l&#65533;&#1174;&#1460;&#65533;(&#65533;L5&#65533;&#868;&#65533;&#65533;}kcs&#65533;&#65533;&#65533;&#65533;&#1389;:&#65533;&#65533;f&#65533;s&#65533;5&#65533;q,*T&#65533;&#65533;&#65533;&#65533;&#65533;&#65533;&#65533;&#65533;&#65533;&#65533;_&#65533;9[&#65533;^&#65533;J(J&#1000;D&#65533;&#65533;`Q&#65533;&#65533;
i&#65533;F&#65533;f&#65533;&#65533;&#65533;&#65533;lF&#1754;&#65533;&#65533;Jb&#65533;&#65533;&#65533;]&#65533;*&#928;F7&#65533;&#1597;kR&#65533;{[V&#65533;h&#65533;5&#65533;&#65533;\&#65533;Z&#65533;&#65533;&#65533;&#65533;&#65533;|&#65533;K_&#65533;nU&#65533;&#65533;2&#65533;&#65533;&#65533;&#65533;&#1391;
&#65533;&#65533;&#65533;?&#65533;&#65533;&#65533;&#65533;VH&#65533;&#65533;&#65533;za&#65533;&#65533;&#65533;&#65533;&#65533;&#65533;.&#65533;&#65533;&#65533;&#65533;X&#65533;gB&#65533;ya&#65533;&#65533;&#65533;&#65533;&#65533;&#65533;5&#65533;&#65533;"/z5&#65533;$&#65533;&#65533;S;l&#65533;&#65533;8&#65533;q&#65533;&#65533;`&#65533;&#65533;x&#65533;<&#65533;&#65533;n&#65533;&#65533;&#65533;&#65533;&#65533;&#65533;V&#65533;t&#65533;&#65533;^K&#65533;W&#65533;&#65533;]&#65533;&#65533;&#65533;&#65533;&#65533;&#65533;&#65533;&#65533;j&#65533;D"H}|&#65533;&#65533;&#42344;&#65533;&#65533;1&#65533;7&#65533;eLt&#65533;&#65533;`&#65533;&#65533;&#65533;&#65533;&#65533;j&#65533;&#65533;&#65533;&#65533;rcj&#65533;$&#65533;Y&#65533;&#65533;&#65533;.&#65533;k&#65533;S6&#65533;&#65533;&#65533;&#65533;q&#65533;|&#65533;7&#65533;&#65533;&#65533;*&#65533;2&#65533;XH&#65533;d&#65533;C&#65533;&#65533;&#65533;&#65533;K;&#65533;&#65533;&#65533;&#65533;&#65533;f1&#65533;&#791;&#65533;tH&#65533;\TSZ&#65533;&#65533;&#65533;j&#65533;J]&#65533;&#9851;]&#65533;tD{&#65533;SI&#65533;&#65533;&#1376;&#65533;&#65533;&#604;&#65533;#&#65533;&#65533;&#65533;&#65533;&#65533;^Q&#65533;&#65533;&w&#65533;/]&#65533;&#65533;][&#65533;&#65533;&#1573;&#65533;(hg&#65533;&#65533;fk&#65533;&#65533; !&#65533;%&#65533;zZ&#65533;^&#65533;&#234;&5Z&#65533;\gr&#65533;&#65533;&#65533;Y&#65533;&#65533;aM&#65533;>&#65533;&#941;7&#65533;C&#65533;eZVn&#65533;&#65533;&#65533;K&#65533;z&#65533;&#65533;{&#65533;q&#65533;&#65533;7&#65533;&#65533;Z&#65533;&#65533;&#65533;j&#65533;&#65533;&#65533;&#65533;8pLtz&#65533;E&#65533;ik&#65533;hl\&#65533;9&#65533;&#65533;B&#65533;MgW&#65533;&#65533;&#65533;&#65533;8N&#65533;<i\/&#65533;&#65533;#&#65533;&#65533;Hj&#65533;Jn&#65533;&#853;&#65533;&#65533;&#65533;s&#508;&#65533;2<&#65533;0w&#65533;&#65533;N&#65533;f&#65533;&#65533;&#539;&#65533;&#65533;&#65533;c&#65533;`e?&#65533;&#65533;?z&#65533;&#65533;,&#65533;&#1889;F&#65533;&#65533;&#713;&#65533;&#65533;&#65533;&#65533;&#65533;'>2&#65533;f&#65533;&#65533;&#65533;w&#65533;&#65533;&#65533;&#65533;&#65533;U&#22046;9&#65533;	&#65533;l&#65533;&#732;&#65533;6wy&#65533;'~v.&#65533;&#65533;&#65533;~&#65533;&#65533;&#65533;>&#65533;e&#65533;&#65533;&#65533;&#65533;&#65533;&#65533;&#65533;V/&#65533;&#65533;Ao&#65533;&#65533;?&#65533;&#65533;&#65533;&#65533;(&#65533;7uXr&#65533;:~&#65533;.&#65533;&#65533;&#65533;'op&#65533;&#65533;&#65533;&#65533;&#65533;<&#65533;&#1918;y&#65533;&#65533;&#65533;&#65533;&#65533;&#65533;IOz&#131;w&#65533;&#65533;&#65533;{n&#65533;+&#65533;=?&#65533;&#65533;;&#65533;&#65533;&#65533;s&#65533;C&#65533;&#65533;&#65533;q&#65533;G&#65533;&#65533;}&#65533;&#65533;&#65533;!O|R&#65533;&#65533;&#65533;z&#65533;&#65533;&#65533;&#65533;&#65533;&#65533;}&#65533;&#65533;&#65533;&#743;&#65533;y&#65533;&#65533;&#65533;&#65533;&#65533;&#65533;~&#65533;>_&#65533;c&#65533;&#65533;{&#65533;&#65533;&#65533;&#65533;&#65533;O&#65533;&#65533;w&#65533;&#65533;&#65533;&#65533;&#65533;&#65533;&#65533;}&#1351;8&#65533;&#65533;7&#65533;&#65533;0&#65533;&#65533;&#65533;&#1101;/&#65533;&#65533;'&#65533;&#65533;&#65533;C&#65533;&#65533;&#65533;&#65533;rz'vR&#65533;sfFk&#65533;&{&#65533;Z&#65533;&#1472;&#65533;&#65533;~&#65533;&#65533;r&#65533;&#65533;z<&#65533;z&#65533;&#65533;i&#65533;{&#65533;|&#65533;t&#449; hvJw&#65533;&#65533;&#65533;&#65533;p@&#65533;0
&#65533;&#1026;&#65533;GUw#R&#65533;&#65533;x&#65533;&#65533;g,&#65533;rs~&#65533;&#65533;<Xph&#65533;&#65533;/mGds&#1539;!&#65533;&#65533;84&#65533;7&#65533;&#65533;7&#65533;&#65533;V~&#65533;|&#65533;V&#65533;Ox&#65533;V(_T&#32818;Tm&#65533;'x!&#65533;@&#65533;`dhh&#65533;o&#65533;&#65533;48l&#65533;fBx&#65533;F&#65533;&#65533;|;&#65533;~&#65533;7v$q&#65533;XxHwTxvE'q&#65533;&#65533;-&#65533;f&#65533;z&#65533;R&#1543;1&#65533;}&#65533;g&#65533;R&#65533;'&#65533;e(r"&#65533;5hhEY&#65533;&#65533;y&#65533;&#65533;&#65533;r8&#65533;&#65533;v&#65533;`&#65533;xs&#65533;&#65533;&#65533;&#65533;u&#65533;&#65533;&#65533;H&#65533;w&#65533;&#65533;&#65533;&&#65533;&#65533;v&#65533;&#65533;&#65533;s&#65533;&#65533;q7&#65533;f&#65533;p&#65533;8&#65533;&#65533;&#1477;o1&#65533;&#65533;0&#65533;&#65533;X&#65533;X&#65533;\gv&#1545;&#65533;&#521;&#65533;&#65533;&#65533;&#65533;&#65533;|&#65533;G&#65533;C&#65533;|{&#519;&#65533;H&#65533;qxp7&#65533;i&#933;&#65533;8&#65533;C(z&#65533;&#65533;&#65533;&#65533;&#65533;87&#65533;@&#65533;V'&#65533;"&#65533;&#65533;&#65533;*4thk&#65533;q&#65533;xy&#65533;P&#65533;4&#1484;&#936;&#65533;&#65533;&#1476;y7~&#65533;&#65533;&#65533;&#728;&#65533;&&#65533;&#65533;uHv-&#65533;vE&#65533;&#65533;&#65533;xd&#65533;&#464;&#65533;'mq&#65533;B&#65533;)a&#65533;&#65533;M&#65533;&#65533;x_U&#65533;&#65533;h&#65533;&#65533;"9&#65533;E(4&#1616;&#65533;&#65533;&#65533;(}&#65533;&#65533;&#599;j&#65533;X&#65533;9&#65533;&#65533;&#65533;&#65533;&#65533;5^&#65533;&#65533;&#65533;b&#65533;I3&#65533;&#65533;&#65533;'&#65533;&#65533;8&#65533;&#65533;(&#65533;DY&#65533;'&#65533;&#65533;3	w&#65533;&#65533;u?&#65533;&#65533;&#61906;4)&#65533;#&#65533;o%&#65533;'&#65533;&#65533;0;&#65533;&#65533;lZ&#1478;F&#65533;e&#65533;8scY&#65533;a9&#65533;	&#65533;&#65533;j9&#65533;g&#65533;&#65533;&#65533;&#1558;&#65533;&#65533;g	&#65533;Iy&#65533;&#65533;g&#65533;&#65533;&#65533;o&#65533;&#65533;
_&#65533;&#65533;&#65533;$e&#65533;&#65533;xv&#65533;yfY&#65533;&#65533;p&#65533;&#65533;i&#65533;&#65533;	&#65533;&#65533;&#65533;&#65533;r&#65533;i&#65533;v&#65533;&#600;&#65533;&#1475;iy&#65533;&#65533;X&#65533;&#65533;x&#65533;&#65533;ti&#65533;&#65533;r@&#65533;&#65533;&#65533;R&#65533;&#65533;r&#65533;&#65533;&#65533;)&#65533;&#65533;8&#65533;&#65533;&#65533;&#65533;&#65533;&#65533;&#65533;J&#65533;&#65533;Ysl)&#65533;&#65533;&#579;&#65533;	&#65533;&#65533;&#65533;&#65533;&#65533;z&#65533;*&#65533;&#65533;|&#65533;
&#65533;8&#65533;fB&#65533;&#65533;'&#65533;&#65533;l&#65533;&#602;&#65533;9&#65533;&#65533;)S&#1498;&#65533;&#600;&#65533;&#65533;&#65533;&#65533;&#65533;&#65533;C)&#65533;&#65533;&#1627;&#65533;&#65533;&#65533;I&#65533;,&#598;&#65533;H&#65533;&#65533;&#65533;X&#1561;xN&#65533;I&#65533;|&#65533;0&#65533;6&#65533;&#65533;	gVk&#65533;&#65533;	&#65533;&#65533;&#65533;9&#65533;&#65533;&#65533;9&#65533;a&#65533;&#65533;F	&#65533;)&#65533;&#65533;&#1565;&#65533;zkh&#65533;ic=t&#65533;&#65533;&#65533;~&#65533;
E&#65533;&#65533;&#65533;G&#65533;)&#65533;"&#65533;#&#65533;&#65533;h&#65533;(Z&#65533;%&#65533;&#65533;&#65533;&#1634;+&#603;h&#65533;&#65533;
z&#65533;X&#65533;&#32782;&#65533;0&#65533;&#65533;&#65533;&#65533;&#65533;&#65533;&#65533;&#65533;DrF&#65533;+z&#65533;&#65533;&#65533;&#65533;&#65533;&#65533;&#65533;H&#1700;N&#65533;&#65533;&#65533;IuT&#65533;3&#65533;&#65533;u&#65533;&#65533;&#674;.
&#65533;b&#65533;]&#65533;&#417;&#65533;&#65533;&#65533;&#65533;A:&#65533;LE
&#65533;i
H&#65533;&#65533;nz&#65533;L
&#65533;K&#65533;&#65533;y&#550;vZ&#65533;I&#65533;X&#65533;&#65533;&#65533;&#65533;[J&#65533;S&#679;Z&#65533;Yhc&#65533;tG&#65533;&#65533;m&#65533;&#65533;&#65533;J&#65533;&#65533;
&#65533;&#65533;&#65533;\&#65533;E_j&#65533;&#65533;w&#65533;&#65533;&#65533;&#65533;&#65533;K*&#65533;&#65533;&#676;RJ&#65533;&#65533;:&#65533;&#65533;Z&#65533;&#65533;z&#65533;&#65533;:&#65533;{:&#65533;'&#65533;&#65533;qx&#65533;m	n&#65533;#,3mrPh&#65533;&#65533;k&#65533;3&#65533;&#65533;&#65533;8&#65533;&#65533;&#65533;j&#65533;z&#65533;&#65533;&#65533;&#1705;&#570;&#65533;&#65533;&#65533;&#65533;&#65533;
&#65533;&#65533;
&#65533;&#65533;
&#65533;&#65533;&#684;&#65533;Z&#65533;&#65533;z&#65533;&#65533;
&#65533;&#65533;8b&#65533;c5Z&#65533;&#65533;&#65533;&#65533;
qp`&#65533;&#65533;_&#65533;&#65533;&#65533;:&#65533;w&#65533;g&#65533;Z&#65533;n*&#65533;I&#65533;&#65533;&#65533;&#65533;&#65533;&#65533;:&#65533;&#65533;&#65533;&#65533;&#65533;&#65533;&#65533;MJ&#65533;&#65533;&#65533;&#65533;&#65533;J&#65533;&#65533;&#65533;&#65533;*&#65533;;&#65533;&#65533;&#65533;&#65533;
&#65533;&#65533;&#378;&#65533;&#65533;+RAY&#65533;&#65533;q&#65533;&#65533;&#65533;&#65533;k&#65533;&#65533;:\n&#65533;_&#65533;&#65533;&#65533;&#65533;&#1712;&#65533;z&#65533;&#65533;*&#65533;&#65533;Z&#65533;&#65533;&#65533;&#65533;&#65533;-&#65533;&#65533;0&#65533;	+&#65533;&#65533;&#65533;&#65533;q&#65533;J&#65533;${mK&#65533;&#65533;_&#65533;41&#65533;[&#65533;g&#65533;&#65533;"&#65533; &#65533;&#65533;V&#65533;g&#65533;&#65533;&#65533;*k
&#751;&#65533;z&#65533;&#65533;&#65533;&#65533;S[&#65533;&#65533;&#65533;#+&#65533;&#65533;J&#65533;F:&#65533;&#65533;F&#65533;&#65533;&#65533;&#65533;)&#65533;&#743;&#65533;&#65533;&#65533;z
&#65533;&#65533;&#65533;&#65533;&#65533;1$&#65533;x[&#65533;&#65533;@&#65533;|&#65533;&#65533;c0A&#65533;]hj&#65533;e&#65533;&#65533;&#65533;&#65533;&&#1769;'&#65533;&#65533;%&#65533;&#65533;)&#65533;&#65533;[&#65533;&#65533;_&#65533;&#65533;j[&#65533;&#65533;
&#65533;%&#65533;&#65533;&#751;&#65533;&#65533;&#65533;X&#65533;&#65533;&#65533;i3+&#65533;mZ&#65533;U&#65533;&#65533;&#65533;{&#65533;l*&#65533;p{&#65533;r&#65533;%&#65533;bqF&#65533;&#65533;&#65533;&#65533;|&#1783;&#65533;&#65533;&#65533;&#26257;&#65533;&#65533;u&#65533;k&#65533;*[&#65533;&#65533;&#65533;&#65533;&#65533;J&#65533;&#65533;{&#65533;&#65533;&#1658;&#65533;&#65533;&#65533;&#65533;&#65533;&#65533;&#65533;&#65533;&#65533;&#65533;&#65533;&#65533;&#65533;9)usj&#65533;&#65533;&#65533;&#65533;&#65533;&#65533;:z&#65533;&#65533;&#65533;&#65533;&#65533;&#65533;B[&#65533;&#65533;&#65533;&#65533;&&#65533;&#65533;&#65533;k&#65533;k(A&#65533;&#65533;&#65533;&#65533;{&#65533;z&#65533;*&#65533;9~&#65533;&#65533;g\&&#65533;,&#65533;&#65533;_;&#65533;a&#65533;&#65533;&#65533;k&#65533;$&#65533;&#65533;&#65533;K&#65533;&#65533;&#65533;l&#65533;L&#65533;o&#65533;o&#65533;&#65533;&#65533;&#65533;'&#65533;&#65533;J=&#65533;+&#65533;,&#65533;d&#65533;{1&#65533;&#65533;&#65533;&#65533;&#65533;&#65533;&#65533;&#65533;[&#65533;&#65533;&#65533;&#65533;;&#65533;&#65533;{&#65533;.&#65533;&#65533;]&#65533;&#65533;E{!&#65533;&#65533;&#65533;&#65533;&#65533;&#65533;&#65533;&#65533;8&#824;&#251;&#223;&#65533;&#65533;h&#65533;&#65533;
&#65533;8&#65533;&#65533;&#65533;	&#65533;&#65533;&#65533;&#65533;&#65533;&#65533;&#65533;&#65533;ck&#65533;8&#65533;&#65533;&#65533;y&#65533;&#65533;[&#65533;R&#65533;&#65533;;&#65533;}&#65533;&#65533;#q&#65533;(&#65533;&#65533;+&#65533;&#65533;-&#65533;&#65533;1&#65533;&#447;&#65533;&#65533;y&#65533;e&#65533;&#292;{&#65533;<&#65533;&#65533;&#65533;&#65533;&#65533;&#65533;&#1786;&#65533;&#65533;&#65533;
{&#65533;&#65533;~|&#65533;&#65533;&#65533;&#265;&#65533;&#65533;8K&#65533;q&#65533;Cb&#65533;i&#65533;&#65533;&#65533;W&#65533;4*&#65533;&#65533;5A&#65533;b&#65533;&#65533;D&#42747;-l&#384;&#65533;&#65533;h&#65533;2|&#65533;E9&#65533;q&#65533;&#65533;&#65533;
&#65533;v&#65533;&#65533;&#65533;K&#65533;(&#737;S&#1724;&#65533;&#65533;&#65533;[&#1788;|&#65533;&#484;&#65533;u&#65533;&#65533;&#65533;B,&#65533;p,&#65533;qL&#65533;&#65533;k&#65533;T&#65533;]&#65533;B&#65533;&#595;&#65533;&#789;&#65533;&#65533;K~&#65533;&#65533;,|&#65533;&#65533;<&#65533;aP&#65533;&#65533;&#65533;:	&#65533;&#1814;&#65533; &#65533;&#1916;&#65533;&#65533;x&#65533;i&#65533;&#65533;e{&#65533;&#65533;&#65533;&#65533;&#65533;&#65533;&#946;L&#65533;&#65533;&#65533;&#65533;&#65533;&#65533;&#65533;&#65533;\
&#65533;k&#65533;&#65533;&#65533;&#65533;&#65533;&#65533;&#936;&#65533;&#65533;&#65533;L&#65533;&#65533;W&#65533;&#65533;&#65533;&#65533;&#65533;L&#65533;&&#65533;&#65533;&#65533;&#65533;&#647;&#65533;u&#52580;+WvR&#65533;&#766;&#876;&#825;&#65533;&#940;&#65533;&#65533;|&#65533;M&#65533;]&#65533;z&#65533;&#65533;K&#1072;&#65533;&#65533;&#65533;&#65533;&#65533;&#65533;,&#65533;&#65533;&#801;&#65533;|&#65533;nk&#65533;&#65533;@u&#65533;&#1794;!&#65533;)]&#65533;&#65533;&#65533;<&#65533;&#65533;&#65533;7=&#1248;i&#65533;&#65533;&#65533;%}&#65533;]&#65533;&#65533;[&#65533;&#9021;&#65533;|&#65533;L&#65533;p.&#65533;&#65533;&#65533;zk&#65533;-&#65533;&#65533;&#65533;&#65533;&#65533;{&#65533;&#65533;|&#65533;&#65533;&#65533;h\	&#65533;&#65533;	^&#1859;&#65533;&#65533;&#65533;&#65533;[&#65533;&#65533;k6&#65533;&#65533;,&#65533;&#65533;9&#65533;&#65533;8&#65533;&#65533;n&#65533;&#1452;{&#65533;.&#65533;&#1445;&#65533;&#65533;t}&#65533;x&#890;zm&#1005;k&#65533;|&#364;&#65533;&#65533;&#1720;&#65533;&#65533;&#65533;a&#65533;&#1323;&#65533;;&#65533;&#65533;&#65533;a&#65533;d&#65533;&#65533;K&#1363;&#65533;&#1366;}&#1624;&#65533;p&#65533;{&#65533;+}&#65533;e&#65533;&#65533;&#65533;&#65533;,&#1473;&#65533;&#65533;)m&#1450;&#65533;
&#65533;,&#65533;q&#65533;&#65533;m&#1523;&#773;&&#65533;v-&#65533;&#65533;J&#1510;&#65533;&#1338;&#65533;&#65533;&#65533;&#65533;qJ&#65533;&#65533;&#65533;&#65533;<&#1572;&#65533;e&#65533;{,&#65533;&#65533;(1&#65533;P-&#65533;&#1053;&#65533;&#1181;&#65533;&#65533;}&#65533;&#65533;&#65533;&#65533;z&#65533;&#740;&#65533;&#65533;&#65533;&#65533;&#65533;&#65533;&#65533;&#65533;*m&#1723;&#65533;&#921;k&#65533;&#65533;}&#65533;7M*&#65533;p&#65533;&#65533;&#65533;&#65533;&#65533;&#1964;m&#65533;&#65533;&#65533;:-&#65533;&#65533;&#65533;&#65533;&#65533;&#65533;&#65533;&#65533;&#65533;.t&#779;Z&#65533;&#65533;&#65533;&#65533;&#65533;&#65533; &#65533;&#65533;&#65533;
n&#65533;&#65533;]&#65533;&#65533;&#65533;&#65533;[}&#65533;P<&#65533;J&#65533;&#65533;@&#1909;&#65533;=&#1240;&#65533;&#65533;&#65533;=&#65533;&#65533;
&#65533;&#65533;&#65533;&#65533;&#65533;&#65533;&#65533;M&#65533;&#65533;&#65533;&#65533;*&#65533;&#65533;&>&#65533;(^&#65533;=&#65533;/&#65533;&#65533;&#65533;&#65533;~&#1449;&#65533;&#1228;&#1846;&#65533;]uZ[&#65533;|&#65533;]&#711;	J&#65533;&#65533;.&#65533;&#65533;\&#65533;=&#65533;U&#65533;&#65533;~&#65533;&#65533;&#65533;~&#65533;&#65533;sm&#65533;&#65533;z&#1912;\&#1076;&#65533;&#65533;&#65533;&#65533;&#65533;f=&#65533;&#65533;&#65533;l&#65533;&#65533;&#65533;&#65533;#&#65533;&#65533;3&#65533;&#65533;5&#65533;&#65533;&#65533;&#65533;2&#65533;
'>&#65533;t&#65533;&#65533;r>&#65533;n&#65533;&#65533;bn&#65533;c~&#65533;?N&#65533;m&#65533;&#65533;	&#65533;&#65533;|&#65533;B&#61088;&#65533;&#65533;J~&#65533;K&#65533;&#65533;&#65533;Q&#65533;&#65533;&#65533;&#1106;.&#65533;&#65533;`&#65533;&#65533;<&#65533;J<&#287;&#65533;&#65533;&#65533;&#294;&#65533;&#65533;&#65533;&#65533;&#10542;&#65533;N&#65533;~&#65533;q~&#65533;&#65533;&#65533;&#65533;&#65533;&#65533;&#65533;&#65533;v&#65533;2~&#65533;&&#1942;&#65533;&#65533;&#65533;&#65533;&#65533;&#65533;)&#1274;~&#65533;}&#65533;e&#65533;&#65533;%)!&#65533;	&#65533;&#65533;N&#65533;&#65533;n&#65533;]&#65533;&#65533;%&#65533;&#65533;&#65533;&#65533;]~&#1014;=&#65533;&#65533;&#65533;&#65533;&#1678;&#65533;u&#65533;&#65533;&#65533;&#65533;&#65533;&#65533;	&#65533;&#65533;.&#65533;&#65533;&#65533;&#65533;b&#65533;&#1959;+&#65533;X&#65533;&#65533;|&#65533;X&#65533;&#65533;xq&#65533;&#542;&#65533;O&#65533;&#65533;&#65533;N&#400;.&#65533;.&#65533;`&#65533;0I&#65533;&#65533;&#65533;&#65533;)&#65533;&#65533;&#65533;&#65533;&#65533;&#65533;&#65533;&#65533;&#65533;&#65533;?&#65533;&#65533;&#65533;&#65533;_&#65533;p&#65533;|&#65533;&#65533;&#65533;^&#65533;&#65533;m&#65533;L:&#65533;_V&#65533;DA&#65533;'&#65533;&#65533;&#65533;&#65533;&#65533;&#65533;&#65533;T.&#65533;.$+&#65533;0&#65533;&#65533;&#65533;^&#65533;&#65533;&#65533;	&#65533;-&#65533;&#65533;/:&#65533;&#65533;?&#65533;>?&#65533;Yc&#65533;&#65533;&#65533;&#65533;D&#65533;&#65533;&#65533;L&#65533;GO&#65533;&#65533;&#65533;&#65533;-&#65533;{&#65533;&#65533;4&#65533;&#65533;&#65533;>"&#2046;&#65533;j&#62621;&#65533;Un&#618356;&#1166;@[&#65533;a&#65533;&#65533;=&#65533;&#142;&#65533;hO&#65533;<&#65533;&#65533;?&#65533;&#65533;r&#65533;X&#65533;r?&#65533;r>n&#65533;&#65533;&#65533;&#65533;&#65533;&#65533;&#65533;&#2025; &#1549;&#65533;&#65533;&#65533;&#65533;&#65533;En&#65533;&#65533;^&#65533;&#65533;~&#65533;&#65533;{&#65533;&#65533;&#65533;&#65533;&#65533;&#1548;-&#65533;_&#65533;/&#65533;&#1453;&#65533;&#65533;&#65533;&#65533;&#65533;-&#65533;}&#65533;&#65533;&#65533;{hn&#65533;B&#65533;Mv?&#65533;&#65533;_&#65533;6_&#65533;@&#65533;&#65533; &#65533;x&#65533;&#27216;&#65533;8>&#65533;	?&#65533;S&#65533;&#65533;_&#65533;X&#65533;&#65533;&#65533;&#65533;P&#65533;&#65533;&#65533;&#65533;&#65533;&#65533;&#65533;&#65533;&#65533;&#65533;&#65533;&#1878;&#65533;8&#65533;&#65533;l&#65533;&#65533;&#65533;&#65533;O&#986;&#65533;&#65533;/&#65533;p&#65533;x&#65533;&#65533;&#65533;o&#65533;iN&#65533;&#65533;&#65533;9&#65533;&#65533;&#65533;&#65533;&#65533;O&#65533;&#65533;n&#65533;/&#65533;&#65533;O&#65533;&#65533;~&#65533;
A&#65533;&#65533;/&#65533;&#65533;&#65533;&#65533;&#65533;&#65533;&#65533;'&#65533;&#65533;&#65533;&#65533;co&#65533;&#65533;/&#65533;&#65533;&#65533;$X&#1056;&#65533;[	&#65533;b&#65533;&#1057;&#65533;[kM&#65533;K&#65533;&#65533;Y5&|&#65533;&#65533;E&#65533;=z&#65533;1&#65533;I&#65533;!5>&#65533;8r&#65533;W"_&#140;YSf&#845;+o&#65533;&#65533;&#65533;J&#65533;OTA#
&#65533;&#65533;&#1118;;g:4&#65533;&#65533;&#65533;A{&#65533;&#785;&#65533;&#65533;U&#65533;k&#65533;&#65533;&#65533;&#65533;&#65533;&#65533;&#65533;2a&#334;%3&#65533;l&#1651;i&#236;e&#65533;&#65533;&#65533;[&#65533;m&#65533;&#65533;&&#65533;&#1875;[&#65533;&#65533;&#65533;&#65533;W%GVF&#65533;"\8&#65533;a&#265;&#65533;<&#65533;&#65533;&#65533;&#65533; y&#65533;&#65533;&#1554;&#65533;&#65533;&#65533;3/&#65533;&#65533;/&#65533;&#993;%[&#65533;H&#65533;rI&#65533;g6iS)g&#880;k&#65533;&#65533;6&#65533;R&#441;&#65533;|
uj&#1388;&#65533;&#65533;KVm&#65533;[&#469;&#65533;e>&#1529;\&#65533;A&#65533;&#65533;{&#65533;:u&#65533;&#1461;&#65533;&#65533;~&#65533;z&#65533;&#1867;&#335;&#65533;&#65533;&#65533;y&#65533;&#65533;6k&#65533;&#65533;^5&#65533;&#65533;&#65533;e&#65533;&#65533;z&#65533;I&#65533;&#65533;&#65533;&#65533;&#65533;N&#65533;Z&#65533;5&#65533;,S&#65533;&#65533;&#65533;&#65533;S&#65533;&#65533;&#65533;>q&#65533;AL&#65533;&#65533;7=&#65533;n+&#65533;&#65533;&#65533;&#1080;&#65533;:&#65533;C&#1134;&#65533;F&#65533;&#65533;9&#65533;&#1071;D&#65533;&#65533;&#65533;&#65533;atqF&#65533;J&#65533;&#65533;$o&#65533;&#65533;s&#65533;$&#65533;&#65533;r#&#65533;V*&#893;&#65533;&#65533;k&#65533;4&#65533;&#65533;&#65533;lE(&#65533;ci&#65533;&#65533;&#65533;&#65533;&#65533;2&#65533;&#65533;&#65533;&#65533;xR&#65533;A0&#65533;|J&#65533;	&#65533;b&#65533;L&#65533;&#1204;&#65533;&#65533;7&#65533;&#65533;8?ln:U&#65533;k&#65533;;S&#9147;:i&#65533;&#65533;&#65533;&&#1297;&#65533;&#65533;|&#65533;/&#65533;)&#65533;|&#65533;&#65533;5&#65533;&#65533;&#65533;&#65533;&#65533;&#65533;&#65533;&#65533;K'&#65533;\5I&#65533;&#65533;&#1204;@&#65533;&#65533;I@1&#65533;&#65533;&#65533;0t&#658;2)D&#873;Z]&#65533;*6&#65533;t&#65533;M8&#65533;l&#65533;:B&#65533;E&#65533;h&#1083;d&#65533;kXae&#65533;GB&#65533;U&#65533;&#65533;!&#65533;T&#65533;&#65533;%3&#65533;)&#65533;#&#65533;|O&#65533;gW&#65533;>M&#65533;&#65533;KH#&#65533;&#1151;&#65533;&#65533;&#65533;&#65533;G"U&#65533;D&#65533;]
+&#65533;&#65533;&#65533;&#65533;&#65533;U&#65533;Yi&#65533;&#65533;&#65533;E<&#65533;NO&#65533;O.
~&#65533;&#65533;&#65533;&#65533;&#65533;&#65533;8&#1448;&#65533;P&#65533;&#65533;&#65533;Z./&#65533;&#65533;&#65533;&#65533;&#344;&#1679;&#65533;&#65533;&#65533;j&#65533;&#65533;x&#65533;H&#65533;&#65533;\&#65533;&#65533;&#65533;&#65533;&#65533;&#65533;$&#1506;Q3&#65533;&#65533;v&#65533;&#65533;U6&#65533;&#65533;7&#65533;Z&#65533;&#65533;U&#65533;&#65533;&#65533;W]w5x&#65533;&#65533;F&#65533;X&#65533;&#65533;&#65533;Hb&#65533;)F&#65533;9c&#65533;j&#65533;[F&#65533;]&#65533;Z&#65533;K&#65533;R&#1681;&#65533;4&#65533;YK&#65533;]&#65533;l&#65533;U]&#65533;h&#65533;/&#65533;&#65533;K&#65533;gTU]U^X&#65533;&#65533;&#65533;g&#65533;&#65533;8\&#65533;&#65533;&#291;F&#1721;?&#65533;&#65533;&#65533;6V?&#65533;&#65533;mY&#65533;Pf&#65533;&#65533;&#65533;M;5&#65533;&#65533;&#65533;\&#65533;&#65533;&#65533;e&#65533;E~&#65533;m&#65533;&#65533;|&#65533;&#65533;"&#65533;&#65533;&#65533;[&#65533;&#65533;;&#65533;&#65533;&#65533;&#65533;6z&#65533;&#65533;&#65533;&#65533;\&#65533;&#65533;V<&#65533;&#65533;&#65533;&#65533;<&#65533;g:;`/&#65533;&#65533;K&#65533;7Yz&#65533;&#65533;m&#65533;&#65533;u=tl?&#65533;&#65533;l&#65533;]&#65533;l&#1383;&#65533;&#65533;&#65533;fj!&#65533;&#236;&#65533;T&#65533;s&#65533;&#65533;w&#65533;&#65533;^&#65533;&#65533;&#65533;&#65533;&#65533;!&#65533;qxJ&#65533;&#65533;&#65533;&#65533;*J&#65533;&#65533;&#65533;&#65533;&#65533;&#65533;-k&]&#65533;JH&#65533;]kf&#65533;S&#65533;&#65533;4&#65533;>M}$c&#49881;&#65533;&#65533;wB&#65533;&#65533;v&#1029883;&#1044;&#65533;&#65533;&#65533;j&#65533;&#1042;&#1279;&#65533;&#65533;O`&#65533;c&#1966;&#65533;C&#65533;1MaC&#65533;&#65533;&#65533;&#65533;)&#65533;&#65533;&#65533;&#65533;jxd6&#65533;&#65533;Q&#65533;a])W()aP\&#65533;&#65533;I&#65533;&#65533;EF)&#65533;c$&#65533;_x?&#65533;q&#65533;&#65533;C&#65533;&#65533;&#65533;&#65533;&#228;)&#65533;&#65533;&#65533;&#65533;&#65533;&#65533;&#65533;E&#65533;tI&#65533;&#65533;&#65533;b/{.3&#65533;-&#65533;Fm)>VlR&#65533;&#65533;&#1469;&#65533;&#65533;&#65533;I&#65533;\q&#65533;&#65533;&#399;ecoXC5&#65533;&#65533;&#65533;&#65533;&#161;&#65533;&#65533;&#65533;&#65533;W&#467;&#65533;Y&#65533;@&#65533;&#65533;&#850;&#65533;&#65533;&#65533;&#65533;$)&#65533;iQk&#65533;,&#65533;&#1530;')&#65533;&#65533;&#65533;&#65533;%+&#65533;&#65533;YR&#65533;dTQ&#65533;&#65533;LNF&#65533;2&#65533;&#65533;@Jl&#65533;&#65533;&#65533;&#65533;&#65533;&#65533;suD 6&#65533;&#65533;&#65533;k&#65533;&#164;s&#65533;m&#65533;&#65533;&#690;&#65533; k&#65533;K&#65533;&#65533;&#65533;{$!&#65533;&#65533;&#65533;\&=\&#65533;1&#65533;&#65533;Lp}&#1112;&#65533;&#65533;Q &#584;&#65533;/=E*&#65533;
&#65533;&#65533;8J&#65533;m&#65533;x&#65533;&#65533;&#65533;*&#65533;f#&#65533;&#65533;&#65533;I`&#65533;"&#65533;&#65533;\A&#65533;#%&#65533;H&#65533;&#65533;u&#65533;&#65533;&#65533;C&#65533;;C&#65533;&&#179;}^&#65533;&#65533;-W&#65533;&#65533;}
t&#65533;a&#65533;&#65533;?g&#65533;L%VnE&#65533;&#65533;&#
&#65533;&#65533;p&#65533;hSmu&#65533;&#65533;Y4:qL&#65533;hQ:uP&#65533;-)&#65533;&#65533;&#65533;KQ&#65533;&#65533;w&#1257;KoJ7y&#65533;nn8&#65533;&#65533;l&#65533;V&#65533;&#65533;&#65533;&#65533;s&#65533;&#65533;N&#65533;FH&#65533;]&#65533;8&#65533;&#65533;&#65533;&#65533;&#65533;d&#65533;S%U&#65533;&#65533;&#65533;=&#65533;&#65533;9ay&#65533;&#65533;&#65533;&#65533;4ih&#65533; &#65533;&#749;&#65533;&#65533;T&#65533;&#65533;W&#65533;&#65533;4<&#65533;&#65533;g?&#65533;&#65533;S&#65533;&#65533;&#65533;J&#65533;&#65533;&#65533;OZ&#65533;&#65533;o*&#65533;&#65533;&#65533;Yam&#65533;&#65533;&#65533;0&#65533;T%'c&#65533;8&#65533;&#65533;E&#65533;&#65533;O;g&#65533;@&#65533;)$&#65533;&#65533;&#65533;MI9&#65533;\&#65533;&#65533;&#1261;9mu&#65533;&#65533;&#65533;>&#65533;&#65533;v%&#640;Z;K5&#65533;&#65533;&#65533;&#65533;(&#65533;G&#65533;&#65533;&#65533;O-,&#65533;&#1172;&#32549;9&#65533;&#65533;}%+&#65533;R&#1989;!&#65533;&#65533;&#65533;&#65533;&#65533;][W&#65533;0v%&#65533;&#1687;&#65533;&#65533;&#65533;*&#65533;R;&#65533;&#65533;&#1520;&#65533;&#65533;&#65533;S0&#65533;&#65533;&#65533;:&#65533;m&#65533;&#202;&#65533;_&#65533;&#65533;&#65533;:]=&#65533;&#65533;&#65533;\&#65533;&#65533;&#65533;+&0&#65533;&#65533;bM&#65533;(2&#65533;&#65533;b&#1956;B&#65533;&#65533;&#343;r&#65533;$&#65533;&#65533;&#65533;&#65533;v&#65533;&#65533;&#65533;f@&#65533;6,rx&#65533;&#1642;q=&#65533;a&#65533;&#65533;#>&#65533;wL&#65533;&#65533;&#65533;-v&#65533;&#65533;&#65533;&#65533;&#65533;/cV&#65533;&#1132;&#65533;&#65533;y&#65533;	&#65533;&#65533;X&#65533;&#65533;m&#65533;&#65533;&#65533; &#65533;;&#65533;Cl&#32516;T&#65533;&#65533;&#65533;j&#65533;-&#65533;g*F&#65533;a&#65533;2&#65533;&#65533;e&#1680;Y&#1099;&sl&#65533;H*&#65533;Xs&#65533;A[&#65533;)&#65533;&#65533;&#65533;"9&#65533;D&#65533;Spc	bz&#65533;&#65533;T&#65533;/sM,&#65533;>Wy&#65533;&#65533;%&#65533;&#65533;&#65533;z&#65533;v&#65533;&#65533;&#65533;&#65533;K&#65533;h\&#65533;&#65533;&#65533;&#65533;Yt&#65533;'&#65533;J&#65533;epC&#65533;&#65533;&#65533;&#65533;&#65533;aU>Y&#65533;n&#65533;&#65533;&#65533;&#65533;g=&#65533;&#65533;(&u&#65533;&#65533;&#65533;j&#65533;z&#1522;&#65533;u&#65533;YJ&#65533;u&#65533;:&#65533;&#65533;#74&#333;
&#65533;J&#65533;&#65533;&#65533;&#65533;1&#65533;&#65533;IJ7&#1655;&#65533;v&#65533;&#65533;&#46968;&#65533;Nv&#65533;&#65533;&#65533;v&#65533;[&#65533;g+k;1&#65533;8&#65533;&#65533;&#65533;m&#65533;&\&#65533;&#65533;&#65533;ulQ&#65533;n&#65533;!u&#65533;vk&#65533;&#65533;}&#65533;kw&#65533;Y&#65533;&#65533;&#65533;&#65533;G&#65533;i&#65533;>VO&#65533;EX&#65533;&#65533;&#65533;~&#65533;Z&#65533;y&#65533;&#65533;&#65533;;&#65533;L&#65533;M!&#65533;&#65533;&#65533;spC&#1496;&#65533;;g&#65533;&#65533;9&#65533;&#65533;I&#65533;&#65533;`&#65533;&#65533;&#65533;&#65533;&#65533;4&#65533;[&#65533;>&#65533;8\&#65533;d&#65533;g&#65533;&#65533;n&#65533;&#65533;0&#65533;Gp&#65533;&#65533;&#65533;/?b&#65533;I&#65533;&#65533;&#65533;J&#65533;)@&#65533;&#65533;&#65533;Nv&#65533;&#984;&#65533;&#65533;u&#65533;[&#65533;s&#65533;&#65533;&#65533;s&#65533;{&#65533;svw&#65533;&#65533;]&#65533;{:&#65533;Q&#65533;w&#65533;+|&#65533;J/,&#65533;&#65533;4_c&#65533;&#65533;&#65533;&#65533;w&#65533;?&#65533;l&#527;<&#65533;'&#65533;G3&#65533;I&#65533;?&#65533;&#65533;&#65533;&#65533;y&#65533;&#65533;&#65533;&#65533;&#65533;.&#65533;&#65533;&#65533;}t&#65533;&#65533;&#65533;g}&#65533;]&#65533;z&#65533;&#65533;&#65533;B&#65533;=&#65533;lx;&#65533;&#65533;&#65533;-&#65533;&#465;&#65533;=9&#467;&#65533;&#65533;&#65533;&#65533;&#65533;&#65533;&o&#65533;S&#65533;i&#65533;!&#65533;rHV&#65533;&#65533;FD&#65533;b?{&#65533;&#65533;&#65533;&#65533;g_&#65533;W=&#65533;&#65533;&#65533;&#65533;_&#65533;&#65533;7&#65533;%&#65533;o~&#65533;&#65533;_&#65533;&#65533;&#1988;t"&#265;w&#65533;_&#65533;&#65533;?&#65533;E&#65533;R&#65533;&#65533;'&#65533;&#65533;?&#65533;&#65533;[^&#65533;c&#65533;b&#65533;6&#65533;!&#273;*7&#65533;9&#1761;&#65533;>&#65533;&#722187;,Q&#65533;:&#65533;&#65533;%&#65533;:-P&#65533;`i9&#787;
&#65533;&#636;&#39166;S&#65533;?&#65533;{&#65533;N8A&#65533;KA|=&#65533;&#65533;&#65533;[A\?&#65533;A4?(&#65533;?&#65533;A&#65533;A&#65533;x&#65533;[&#65533;&#65533;&#65533;{0&#65533;I&#65533;Q&#65533;7"@&#65533;&#65533;&#1204;;*&#65533;&#65533;&#65533;&#1335;&#65533;s6(&#65533;&#65533;&#65533;z64&#65533;&#65533;&#65533;&#65533;&#65533;5&#65533;&#65533;&#132;&#65533;&#65533;@(C3&#65533;&#65533;&#1852;3)&#65533;B&#65533;7|C8&#65533;A9&#65533;?&#65533;&#65533;&#65533;C<&#65533;C&#65533;kC&#65533;;&#65533;&#65533;6&#65533;&#65533;&#65533;Ad?&#65533;&#65533;&#765;&#65533;&#1678;&#65533;&#65533;7&#65533;-Pc&#65533;&#65533;"
&#65533;<-&#65533;&#170;;&#65533;K&#65533;&#65533;&#65533;&#65533;&#65533;h[.&#65533;V1C2<E&#65533; EL&#65533;>&#65533;CW|EX&#65533;C@&#65533;EZ&#65533;E[,&#65533;[&#65533;E&#65533;k&#65533;\C_&#65533;&#65533;&#65533;[&#65533;&#65533;&#65533;&#65533;Z&#65533;&#65533;&#65533;&#65533;3&#65533;&#65533;bB|3&#65533;&#65533;>
&#52077;R&#65533;P&#65533;&#65533;&#65533;@&#65533;&#65533;&#65533;&#65533;)&#65533;(=c&#65533;ME&#65533;)&#65533;&#65533;UD&#65533;jbE]LGu\Gvl&#65533;]|Gx&#65533;Gy&#65533;>&#65533;`&#65533;^&#65533;E|&#65533;C&#65533;&#65533;&#65533;!B&#65533;&#65533;&#65533;DF6kDc&#65533;#&#65533;&#65533;9&#65533;2	&#65533;&#65533;g3"&#65533;C&#65533;M&#65533;&#65533;+&#65533;&#65533;&#65533;E&#65533;05&#65533;&#65533;G&#65533;4&#65533;14E&#65533;DGw&#65533;&#65533;{&#65533;&#65533;D(&#65533;E8I&#65533;3I&#65533;&#65533;G|l&#65533;r$I&#65533;|&#65533;C&#65533;?&#65533;\I&#65533;&#65533;I_A&#65533;&#65533;I&#65533;&#65533;G&#65533;&#65533;a&#318;&#65533;&#731;b&#65533;&#449;&#65533;&#65533;&#65533;&#65533;b&#65533;:y&#65533;	&#314;&#65533;>&#65533;zH()&#65533;&#65533;&#65533;&#65533;/&#200;&#65533;T&#65533;&#65533;&#65533;
U&#65533;JT|I&#65533;4&#463;&#65533;J&#65533;4&#65533;&#65533;\K&#65533;D&#65533;&#65533;&#65533;&#729;&#65533;G&#65533;&#65533;K&#65533;LK&#65533;&#65533;I&#65533;t&#65533;v&#65533;&#65533;&#1699;=Q&#65533;<&#65533;K:&#65533;K&#640;&#65533;&#65533;&#8303;&#65533;T&#646;&#65533;&#65533;/h&#65533;JLD>&#65533;&#65533;&#65533;g&#65533;D)&#65533;@&#65533;&#65533;FO<>&#65533;&#65533;&#65533;>M&#65533;&#845;&#65533;K&#65533;,&#368;&#755;\M&#65533;&#65533;KT&#65533;&#1228;M&#65533;$C&#65533;&#65533;&#718;d&#65533;&#65533;D&#480;l&#65533;s&#65533;&#65533;Mb,&#65533;&#65533;d<F	&#65533;2B&#65533;4HXr&#65533;l&#65533;&#65533;;&#65533;3&#65533;B&#65533;kd2&#65533;&#65533;J&#65533;>&#65533;#)&#644;&#65533;&#65533;&#65533;&#65533;M&#65533;&#65533;&#65533;&#65533;|M&#65533;&#65533;I&#65533;&#65533;&#65533;L&#65533;&#65533;T&#65533;&#65533;\K<xO&#65533;|O&#65533;&#65533;@ViO&#65533;&#1795;&#65533;M&#65533;&#65533;&#1009;|G&#65533;>&#65533;&#65533;&#65533;Z(&#65533;&#1592;ZI&#65533;$<N&#65533;l&#771;&#65533;7&#651;&#65533;&#65533;K&#65533;,&#65533;&#65533;'&#65533;&#65533;&#65533;9&#65533;\&#65533;&#65533;&#65533;F&#65533;&#65533;&#65533;&#65533;&#65533;&#65533;PO&#65533;,Q-&#1010;4E&#65533;O=O&#65533;&#65533;O<&#65533;&#65533;&#65533;$E&#65533;O&#65533;J&#65533;&#65533;O%&#1020;&#65533;&#65533;9w&#65533;&#65533;&#65533;&#65533;x)LKK&#65533;&#65533;6&#65533;RN	&#65533;&#65533;H&#65533;&#65533;N&#65533;|P,&#65533;N&#65533;&#65533;P>&#65533;&#65533;&#65533;&#65533;P&#65533;;&#65533;&#65533;&#65533;S0&#65533;QtLKC4M&#65533;&#1820;&#65533;&#65533;3&#65533;,&#65533;&#65533;&#765;&#65533;GT!&#65533;&#65533;K&#65533;&#65533;!&#65533;<2RKk/%&#65533;=&#65533;k&#65533;,&#65533;B&#65533;T&#65533;&#65533;Hp>&#65533;D>&#65533;|&#65533;&#65533;l>-&#65533;,k&#65533;N1Q&#65533;/-&#858;4&#65533;d&#65533;&#65533;&#65533;&#65533;H&#65533;&#65533;TR&#65533;&#65533;T&#65533;CG&#65533;?U&#285;L&#65533;&#1884;;;P&#65533;A=%/&#65533;&#65533;HaCNe&#65533; zRB&#65533;&#65533;&#892;P&#65533;I2
]T*&#65533;3&#65533;&#65533;&#65533;:T&#65533;DM&#65533;&#65533;K&#65533;V2U&#65533;T&#593;,&#65533;{Doe&#1374;&#65533;Ipe&#65533;T&#65533;&#65533;HUpPO8&#65533;vm&#65533;&#65533;;&#1299;&#65533;yM&#65533;Ye&#65533; &#65533;?K&#65533;V5&#65533;II&#714;&#65533;\&#65533;$U&#65533;@&#65533;u&#65533;&#65533;L&#65533;&#65533;c"&#65533;CuH&#65533;&#65533;Xc}&#65533;&#65533;T&#65533;6&#65533;&#65533;R&#65533;Tl&#65533;&#65533;l5G&#65533;&#65533;QY&#65533;?\&#65533;&#65533;&#65533;&#65533;$D&#65533;&#1505;b&#65533;&#65533;L&#65533;k?&#65533;&#65533;&#65533;&#65533;x&#65533; &#65533;WC&#65533;C\&#65533;&#65533;&#65533;\&#65533;U_%&#65533;&#65533;( @e&#65533;e&#65533;&#65533;g&#65533;&#65533;(&#65533;&#65533;&#65533;&#65533;3X&#65533;&#65533;k&#65533;&#65533;I&#65533;Z&#65533;&#65533;,&#65533;&#65533;ILmQ&#65533;X&#65533;&#65533;&#65533;&#65533;\A&#65533;&#65533;&#1107;&#36607;3&#1623;&#65533;U&#65533;#?&#65533;&#65533;U&#65533;&#65533;>B&#65533;&#65533;~&#65533;I&#65533;&#65533;U6i&#65533;&#65533;}&#65533;&#65533;E&#65533;O&#65533;&#65533;J&#65533;B&#65533;&#65533;+TX&#65533;&#65533;&#646;&#65533;&#428;&#65533;Z&#65533;$&#65533;&#65533;&#65533;&#65533;%OT&#65533;&#65533;&#65533;Y<&#65533;<&#65533;5Yr&#65533;\q}&#65533;&#65533;C&#65533;&#1723;?&#65533;s&#65533;!-]&#65533;}&#65533;&#65533;&#65533;&#1786;}&#65533;SD#	&#65533;%&#65533;&#1762;=&#65533;&#65533;/&#2043;D&#65533;&#65533;2C&#65533;3E}&#1321;5&#65533;&#65533;*&#65533;F&#65533;&#428;&#65533;J*`&#65533;)&#65533;O&#65533;&#65533;&#65533;l&#65533;&#65533;&#65533;&#65533;&#65533;&#65533;J}&#65533;^&#65533;&#65533;W&#65533;u&#208;&#65533;E&#65533;&#65533;&#65533;N&#65533;5?u#:X:&#65533;&#1542;&#65533;&#65533;&#65533;&#65533;&#65533;Bu&#65533;c&#65533;&#65533;&#65533;<
&#65533;&#65533;o\\&#65533;&#65533;&#65533;&#65533;_3%&#213;Y&#65533;&#1521;&#65533;&#1633;&#65533;&#65533;]`&#1245;&#65533;&#2028;C~M&#507;&#65533;^k&#65533;&#65533;EJ&#65533;&#65533;&#65533;&#65533;4&#1991;&#65533;&#65533;i&#65533;Rg&#65533;Z&#65533;&#65533;]&#65533;&#65533;&#65533;/&#65533;41&#65533;&#65533;3)&#65533;&#65533;&#65533;&#65533;_&#65533;&#65533;&#65533;M&#1656;&#65533;a&#65533;SY&#65533;&#65533;&#65533;&#65533;&#65533;&#65533;&#65533;q<&#65533;0-P&#65533;:&#65533;#$Z&#65533;!&#65533;y&#65533;]&#65533;&#65533;#&#65533;&#65533;&#65533;&#65533;&#65533;#~V&#65533;&#65533;jC&#65533;&#65533;&#65533;Fi&#65533;6iG&#65533;p&#65533;&#65533;\>&#65533;&#65533;a&#65533;a1&#65533;&#65533;?l&#65533;&#65533;&#65533;WpM&#65533;N&#65533;&#65533;&#65533;[&#65533;&#65533;&#65533;]Ln&#65533;&#65533;&#65533;9V#>b&#65533;L&#65533;a&#65533;&#65533;vb&#65533;yHl&#65533;b&#65533;&#65533;&#65533;=&#65533;&#65533;&#65533;&#65533;gLd/]^z&#65533;&#65533;&#65533;b&#65533;&#65533;V0cK&#65533;C&#1349;E{&#65533;&#65533;5&#65533;&#65533;&#1435;&#65533;&#1373;6V&#65533;8&#65533;!&#65533;&#1749;aK@&#65533;`i&#65533;&#65533;&#65533;d_V&#65533;&#65533;&#65533;QZ&#65533;&#65533;@.&#65533;&#65533;&#65533;&#65533;&#65533;~JFNS&#65533;&#65533;&#65533;G&#65533;b&#65533;&#65533;Tb.f&#65533;&#65533;TsTE&#65533;&#65533;&#65533;&#1109;&#65533;&&#65533;&#65533;C&#65533;=&#65533;&#65533;<Ukf&#65533;&#1132;&#65533;Q&&#65533;><S&#65533;&#65533;&#65533;&#65533;&#65533;<&&#65533;&#65533;RZ=&#65533;&#24573;&#65533;&#65533;C$NTj&#65533;ex&#65533;&#528;&#65533;dG&#65533;&#65533;fc&#65533;gzf&#65533;I}&#65533;&#65533;&#65533;e&#65533;&#65533;&#1491;8&#65533;[L&#65533;	9&#65533;N&#65533;dem	&#65533;&#65533;~9<&#65533;&#65533;&#65533;&#65533;~&#65533;&#65533;:&#65533;&#65533;&&#65533;&#65533;W~&#65533;&#65533;h&#65533;&#65533;|P&#65533;&#65533;&#65533;&#685;5^&#65533;Ha&#65533;&#65533;b&#65533;&#65533;0}d&#65533;~h&#65533;&&#65533;&#65533;&#65533;~Y&#65533;vC&#1112;An&#65533;^&#65533;&#65533;5nh~&#65533;&#65533;G&#65533;&#65533;&#65533;&#65533;&#65533;7&#65533;] b&#65533;&#65533;c&#65533;T&#65533;ne&#65533;&#65533;fPA&#65533;%f&#65533;Y&#65533;J*&#65533;&#65533;)&#65533;&#65533;>9&#65533;&#374;F&#65533;O&#65533;&#65533;b&#65533;&#65533;Q&#65533;f&#65533;vhy)&#65533;&#65533;C|&#65533;k&#65533;&#65533;K&#65533;N]v$E5&#65533;&#65533;&#65533;j&#65533;~k&#65533;IjR&#65533;-&#65533;b&#65533;&#65533;&#65533;&#65533;:@?-bz&#65533;j&#65533;&#65533;7&#65533;&#65533;h&#65533;&#872756;Rs&#65533;j&#65533;&#65533;&#65533;&#65533;&#65533;Z&#65533;m|&#65533;g&#65533;&#65533;&#174;T&#65533;.m&#65533;&#65533;kd&#65533;&#65533;Y&#65533;f&#65533;6Yw&#65533;P&#65533;&#65533;&#65533;sK&#65533;&#65533;m&#65533;h&#65533;N&#65533;&#65533;&#65533;	{q&#14678;c&#65533;e&#65533;
&#65533;*q&#65533;T&#606;&#65533;&#65533;<_#&#65533;l&#65533;&#65533;L.&#65533;&#65533;V&#65533;(=1&#65533;&#65533;n&#65533;&#65533;&#65533;&#65533;n&#65533;6j&#1406;&#65533;1&#65533;\9&#65533;&#65533;&#65533;&#65533;&#65533;&#65533;K&#65533;,h&#65533;&#65533;&#65533;Y&#65533;&#65533;Q&#65533;l&#65533;&#65533;&#65533;m&#65533;&#65533;m&#65533;8j&#65533;&#65533;m&#65533;&#65533;d&#65533;&#65533;&#65533;<V&#65533;t&#65533;&#65533;V&#65533;:_&#65533;^&#65533;&#65533;6&#1940;&#65533;&#65533;&#1978;&#65533;p&#65533;pNo&#65533;6&#65533;&#65533;m:&#65533;&#65533;^&#65533;&#65533;&#1468;&#65533;}&#65533;&#65533;&#65533;T&#65533;I&#65533;&#65533;o&#65533;FD{&#65533;&#65533;I3&#65533;]}j!&#65533;3&#65533;R&#65533;&#65533;&#65533;/&#65533;&#65533;&#65533;&#65533;&\&#65533;-&#65533;^ky>&#65533;&#65533;&#65533;p?rN&#65533;
&#65533;&#65533;&#65533;Q&#65533;&#65533;p&#65533;&#65533;X&#65533;&#65533;&#65533;U&#65533;&#65533;&#1830;i&#65533;&#65533;&#65533;	&#65533;.&#65533;-ppabfHd&#65533;&#65533;&#65533;&#65533;q&#65533;&#65533;R&#65533;b&#65533;>b ?&#65533;&#65533;Ca$?&#65533;[&#65533;&#65533;(&#65533;&#65533;<&#65533;&#65533;~&#65533;fkora&#65533;&#65533;&#65533;g/&#65533;b*qqE&#65533;&#65533;&#65533;/&#65533;-&#65533;mXak7&#65533;o&#65533;m&#65533;&#65533;bClO&#65533;2&#65533;&#65533;W&#65533;Gp5g6@}&#65533;&#65533;P&#65533;si&#65533;s#&#65533;sX&#65533;s/&#65533;sZ_q{~&#65533;>&#65533;h&#65533;.mB_^&#65533;V&#65533;8e&#208;4&#1532;n&#1402;&#65533;k&#65533;&#65533;&#65533;H&#65533;&#65533;&#65533;Njg?jf&#65533;u&#65533;9P@}*4&#65533;&#65533;&#65533;&#65533;4&#65533;&#65533;R&#65533;4_&#65533;-&#65533;lU&#65533;&#65533;W&#65533;n&#65533;v&#65533;XOw<&#65533;&#65533;&#65533;uw_&#65533;\&#65533;&#65533;w&#65533;&#65533;H&#65533;^&#65533;p`&#65533;&#1112;<&#65533;U&#605;&#65533;<&#65533;vt&#65533;V&#65533;mV&#65533;Y&#65533;vv&#65533;&#65533;&#65533;]1G&#65533;k/&#65533;&#65533;&#917;&#65533;G&#65533;&#65533;n7p7s&#341;J&#65533;&#65533;&#65533;&#65533;&#65533;]&#65533;xuGw&#65533;&#65533;u&#65533;&#65533;v&#65533;W&#65533;z&#65533;\Oy&#65533;NmA&#65533;&#65533;&#65533;I&#65533;do&#65533;t&#65533;&#65533;&#65533;&#65533;&#65533;5&#65533;&#65533;kX8&#65533;&#65533;1&#65533;&#291;x?&#65533;x&#65533;&#65533;x&#65533;&#65533;&#65533;'3&#65533;&#65533;$&#65533;&#65533;?&#65533;s&#65533;&#65533;&#65533;&#65533;@/&#65533;?y&#65533;&#65533;w&#65533;&#65533;z1&#65533;[q&#65533;o&#65533;`&#65533;wS&#65533;k&#65533;$x&#65533;&#65533;&#65533;&#65533;.&#65533;&#65533;&#65533;y&#65533;s&#65533;ox&]&#65533;7&#65533;&#65533;&#65533;oG&#65533;&#65533;Ou65&#65533;&#65533;&#552;g&#65533;&#65533;&#65533;?&#65533;&#65533;O&#65533;(&#65533;sB&#65533;z&#65533;o7&#65533;&#65533;{&#65533;{&#65533;&#65533;
&#65533;&#1411;{&#65533;u&#65533;&#65533;e&#65533;&#65533;&#65533;|S&#65533;&#65533;&#65533;&#65533;&#65533;&#2001;i/'}Z&#65533;az&#65533;&#65533;&#65533;&#65533;&#65533;(&#65533;&#65533;B&#65533;&#65533;&#65533;&#65533;P&#65533;&#65533;&#65533;8/d&#65533;&#65533;&#65533;&#65533;?|&#65533;&#65533;&#65533;&#65533;',&#671;|&#65533;&#65533;&#65533;&#65533;m&#65533;&#65533;C&#65533;K&#65533;x&#65533;_vi|&#65533;/&#65533;&#65533;{&#65533;&#65533;{`&#65533;&#65533;&#65533;&#65533;_s&#65533;l&#65533;&#65533;&#65533;&#65533;&#65533;&#65533;&#65533;&#65533;Vw&#65533;&#65533;&#65533;O|&#65533;~&#65533;~&#527;|&#65533;&#65533;&#65533;]&#65533;gu&#65533;&#65533;&#65533;&#65533;&#65533;&#65533;B{&#65533;)hP&#132;
&#65533;0&#65533;&#65533;&#65533;&#65533;&#65533;[&#65533;P&#65533;&#65533;P"E&#65533;-r&#65533;&#65533;&#65533;&#65533;1"&#65533;x&#65533;b&#65533;&#65533;&#595;#W&#65533;L&#65533;%&#792;`f&#1196;&#65533;&#65533;&#749;&#65533;6&#65533;&#65533;&#65533;&#65533;&#65533;'P-B&#65533;\)&#65533;&#65533;&#1120;7&#65533;bi&#65533;&#65533;)T,&#65533;rJ&#65533;J&#65533;*V*Z&#65533;b&#65533;zK&#65533;&#1456;`&#466;%&#65533;&#65533;,&#65533;(i&#1118;U&#65533;&#65533;mY&#65533;i&#65533;&#65533;]c&#65533;n&#1916;z&#65533;&#65533;U&#65533;&#65533;/`&#65533;!6,<&#65533;0&#65533;&#265;	&#65533;ll&#65533;c&#402;R&#65533;&#65533;&#65533;&#65533;&#593;&#65533;,Tlx0&#65533;5&#65533;&#65533;+&#65533;bH&#65533;:k&#65533;&#1977;&#65533;&#65533;&#65533;)&#65533;&#65533;N:&#65533;6V&#1786;&#65533;&#65533;<&#65533;)p&#65533;9&#65533;:&#65533;&#65533;&#65533;+r&#65533;^&#65533;2&#65533;&#65533;&#65533;&#65533;X&#65533;n&#65533;&#65533;&#65533;n&#65533;:v&#65533;?s&#65533;&#65533;;x&#65533;&#65533;%C>&#65533;0&#65533;&#165;O&#65533;&#65533;&#65533;&#65533;=]&#1396;_&#65533;&#65533;&#65533;&#65533;~l&#65533;{&#845;&#65533;&#65533;n&#65533;&#65533;&#65533;o&#65533;u&#1409;&#65533;%'t:&#65533; s{&#65533;1!&#65533;&#65533;Yx&#65533;i^&#65533;]w&#65533;!&#65533;&#65533;uvf%n&#65533;|)&#65533;XQj-&#65533;D_k.&#65533;6 O37_m&#65533;&#65533;8&#65533;4
8cp<&#65533;&#65533;S
.&#65533; &#65533;&#65533;5&#65533;`!8&#65533;Zg&#65533;$!&#65533;SZye&#65533;&#1393;&#65533;%&#65533;z&#65533;&#1032;&#65533;)&#65533;Yy&#65533;yXbD&#65533;&#65533;&#65533;&#65533;D&#39543;"&#65533;2&#65533;(&#65533;&#65533;&#65533;&#65533;&#65533;6&#65533;&#543;&#65533;w
&#65533;#o=&#65533;&#65533;&#65533;&#65533;^&&#65533;&#65533;&#65533;1&#65533;h&#65533;N>&#65533;YX&#44370;&#65533;ZZ&#65533;&#65533;j&#65533;%&#65533;pv&#65533;)&#65533;b:v&#65533;&#65533;]&#65533;&#65533;&#65533;g&#65533;y&#65533;I&#65533;&#65533;&#65533;&#65533;&#65533;I{&#65533;&#65533;'&#65533;H&#65533;
&#65533;&#65533;j&#65533;P6UhW&"&#65533;(&#65533;I.&#65533;&#1444;&#65533;k&#65533;&#65533;B&#65533;)&#65533;fh&#65533;&#65533;zI&#65533;w&#65533;}&#65533;-&#65533;,&#65533;&#65533;&#65533;&#65533;&#1546;K&#65533;u:k&#65533;?&#65533;&#65533;'&#65533;&#65533;&#65533;*h&#65533;&#65533;&#65533;+(&#65533;&#266;E&#65533;&#65533;&&#740;[&#65533;F&#65533;&#65533;e=z&#65533;&#878;;-&#65533;W&#65533;0&#65533;&#65533;k&#60834;&#65533;&#65533;&#65533;&#65533;&#65533;5&#65533;&#65533;&#65533;&#65533;&#65533;/&#65533;&#65533;&#65533;&#65533;x&#65533;&#65533;&#65533;&#65533;&#65533;P&#65533;&#65533;&#65533;&#65533;k&#65533;&#65533;&#65533;&#65533;&#65533;&#65533;p=i&#65533;&#65533;&#65533;(&#65533;&#65533;&#65533;0&#65533;Aq&#65533;&#65533;R|&#65533;&#65533;&#65533;&#65533;&#65533;gK&#65533;*&#65533;&#1445;;2$&#65533;&#65533;&#65533;O&#65533;&#65533;&#65533;r&#65533;&#65533;&#65533;(&#65533;&#65533;a5&#65533;Z&#65533;D&#65533;Q&#65533;jqh&#65533;;&#65533;]0&#65533;='|&#65533;\C&#65533;}&#65533;&#65533;D&#65533;%&#65533;&#65533;&#65533;&#65533;&#65533;L&#65533;-FNT&#65533;&#65533;U&#65533;!&#65533;&#65533;&#65533;&#65533;,&#65533;g+&#65533;^}&#65533;&#65533;&#65533;&#65533;<&#65533;&#65533;X&#65533;&#65533;&#65533;o{>&#65533;pl&#65533;&#65533;&#65533;p&#65533;&#65533;&#65533;z&#65533;{&#65533;i&#65533;sx&#422;&#65533;&#65533;&#65533;&#65533;
&#248;&#65533;V&#65533;4&#65533;&#65533;/&#230;&#1490;&#65533;T&#65533;&#65533;&#65533;|&#65533;&#65533;&#47791;&#65533;&#65533;3&#65533;o&#65533;PZ/&#65533;&#2599;>5&#65533;&#65533;&#65533;&#65533;&#65533;&#65533;&#65533;{&#65533;&#1814;{;&#65533;*&#65533;tz&#65533;&#65533;&#65533;<&#65533;&#65533;&#65533;?&#65533;N&#65533;k&#65533;&#65533;`o.&#65533;&#65533;&#65533;.&#65533;&#65533;&#1442;&#65533;&#65533;&#65533;dOu8A&#1835;.&#65533;2&#65533;R&#65533;&#65533;"&#1190;&#65533;L&#65533;K&#65533;CI&#65533;&#65533;&#65533;+&#65533;&#65533;&#65533;$&#65533;[\&#65533;.&#65533;&#65533;&#65533;$~&#65533;+&#65533;&#65533;&#65533;&#171;&#65533;h4kP&#65533;&#65533;&#65533;&#65533;\{&#65533;&#65533;k<&#65533;&#65533;&#65533;&#65533;&#65533;D&#65533;k &#65533;&#65533;&#65533;&#65533;0&#65533;&#65533;,b&#65533;t7&#65533;9&#65533;9M&#65533;&#65533;&#65533;~&#65533;;
r&#65533;&#65533;&#1246;&#65533;&#65533;+&#65533;i&#65533;&#65533;&#65533;s&#65533;uF&#65533;Ai&#65533;_)c&#65533;n&#65533;&#65533;&#65533;p'S&#65533;&#65533;AG&#65533;&#65533;&#65533;|&#65533;&#65533;&#65533;&#65533;&#238;&,tOd`&#65533;J"&#65533;&#65533;0r&#65533;La&#65533;&#65533;RH/~&#65533;\	#s&#65533;&#65533;9&#65533;!L&#65533;S&#65533;cu(&#65533;&#153;H]&#65533;&#65533;&#65533;&#65533;&#65533;&#65533;H&#65533;&#65533;o\|&#65533;&#65533;&#65533;&#65533;&#65533;QT&#65533;&#65533;&#65533;&#65533;,R&#65533;l&#65533;&#65533;&#65533;&#65533;&#65533;_y&#1105;&#65533;tb&#65533;&#65533;W=&#65533;=a9N8&#65533;1-yK&#65533;&#65533;q&#65533;$&#65533;<&#65533;&#65533;&#65533;Q&#65533;&#65533;&#65533;K&#464;&#65533;&#65533;W&#392;&#65533;&#65533;zY&#65533;&#65533;&#65533;&#65533;t&#65533;
^&#65533;Y&#65533;&#65533;&#65533;&#65533;&#65533;&#65533;&#65533;%8_&#65533;K&#65533;Q&#65533;&#65533;&#65533;d%&#65533;&#65533;B&#65533;xsq
&#65533;$f&#65533;MQ&#65533;-[&#65533;&#65533;&#65533;J&#65533;&#65533;&#65533;&#65533;&#65533;E&#65533;&#65533;db9&#65533;YK[&#65533;o&&#65533;&#65533;;&#65533;&#65533;Hy&#65533;q&#65533;&#65533;&#65533;&#65533;$CJF|"&#65533;	&#65533;&#65533;&#65533;&#65533;&#65533;L&#65533;&#65533;&#65533;94:4&#65533;&#65533;&#65533;c&#65533;&#65533;?&#65533;'R&#65533;fu&#65533;d&#65533;X&#65533;x<&#65533;&#65533;&#394;&#65533;&#799;&#65533;6
&#65533;&#65533;&#65533;r&#65533;&#65533;gE&#1170;
rF&#65533;ik8&#65533;&#65533;h&#65533;3&#65533;x+&#65533;M&#65533;&#65533;&#65533;n^-s;&#65533;	MN
&#65533;&#65533;&#65533;&#65533;c&#65533;)&#65533;
IQe&#65533;l%&#65533;(P#&#65533;Q&#65533;&#65533;&#65533;
~&#65533;&#65533;&#65533; J&#65533;&#65533;&#65533;&#65533;&#65533;K0*&#65533;&#65533;~p&#65533;r&#65533;&#65533;&#65533;Js>}jr&#65533;C&#65533;&#65533;Ga&#757;&#65533;&#65533;&#65533;|D&#65533;9G&#65533;5&#65533;&#65533;&#65533;&#65533;&#65533;eU&#65533;&#65533;1U&#65533;&#65533;`;&#65533;&#65533;&#65533;v&#65533;&#65533;Eb&#65533;	&#1604;&#65533;d&#65533;&#65533;&#65533;G&#65533;X&#65533;&#65533;&#65533;P6-mkQlFO&#65533;-&#1058;&#65533;&#65533;iy&#65533;&#65533;CF&#65533;&#65533;&#819;Jr%%z&#854;&#65533;&#65533;&#65533;&#65533;Sg{&#65533;&#65533;&#65533;&#65533;M8&#65533;I&#65533;FHv2&#65533;&#65533;&#65533;.&#65533;8%&#65533;&#65533;&#65533;n6&#65533;&#1866;r&#65533;&#65533;&#65533;&#65533;-&#1325;~4d&#65533;&#65533;k&#65533;&#65533;&#65533;&#65533;l&#65533;YN&#1710;&#65533;Z&#65533;&#65533;&#65533;&#65533;L&#65533;&#65533;&#65533;&#65533;&#1779;&#65533;&#65533;&#65533;&#65533;&#65533;^	&#65533;&#65533;&#65533;&#1901;N&#65533;&#62808;\&#65533;G&#1827;/H&#65533;m%&#65533;Zg&#65533;&#65533;&#65533;&#65533;7&#65533;&#65533;E&#65533;&#65533;<&#65533;&#65533;&#65533;H&#65533;&#65533;&#65533;&#65533;&#1909;&#65533;&#65533;&#65533;R&#65533;*h!<&#65533;&#65533;&#65533;&#65533;&#65533;
&#65533;&#65533;&#65533;8&#65533;[&#65533;2&#65533;:F&#65533;K&#65533;&#65533;d&#65533;&#65533;&#65533;)&#65533;)0]&#65533;&#65533;&#65533;&#65533;&#65533;k&#65533;K&#65533;&#65533;&#1482;&#65533;&#65533;&#65533;&#65533;2&#65533;&#65533;
&#65533;&#65533;&#62838;#i&#65533;&#65533;<&#65533;"&#65533;t9GY7&#65533;&#65533;&#65533;~&#65533;&#65533;Lv&#65533;^&#65533;"&#65533;3&#65533;u&#65533;J&#65533;&#65533;b&#65533;&#65533;d&#65533;&#907;&#65533;&#65533;&#65533;&#65533;V7&#65533;&#65533;^`&#65533;&#65533;&#65533;R&#65533;&#1989;&#65533;&#65533;&#65533;&#65533;f"W&#65533;&#65533;>&#65533;W&#65533;&#65533;&#65533;&#910;&#65533;>L&#65533;2}&#65533;<h&#65533;5&#65533;&#65533;&#65533;&#65533;.k3&#65533;S<&#65533;&#65533;=~k&#65533;&#65533;i&#1237;)T9&#65533;m&#65533;&#1311;&#65533;&#65533;&#65533;&#65533;&#65533;4&#65533;&#65533;lh&#65533;&#65533;&#65533;&#65533;&#65533;0z=\hd&#65533;	,n{&#65533;&#65533;&#65533;&#65533;B+/&#65533;Z&#1653;W9&#65533;&#65533;/&#65533;E&#1144;&#65533;4&#65533;gL9&#65533;&#1894;_^&#65533;&#65533;C&#65533;&#65533;9W[&#65533;6&#65533;v&#65533;K&#65533;&&#65533;&#65533;2&#65533;5&#65533;g&#65533;m&#65533;&#65533;(&#65533;&#65533;&#65533;)oBi&#65533;&#65533;%&#65533;#&#65533;&#65533;n&#65533;&#65533;&#65533;&#65533;&#65533;&#1393;q`kO&#65533;&#65533;{&#65533;&#65533;
&#65533;&#65533;&#65533;D&#65533;&#65533;&#65533;c&#65533;-&#65533;~&#65533;&#65533;:&#1846;&#65533;&#1237;W&#65533;L&#65533;&#65533;&#65533;&#65533;SN&#65533;&#65533;&#65533;wR&#65533;}&#65533;oV&#65533;&#65533;L0&#65533;&#65533;&#1589;&#65533;&#65533;&#65533;Bn&#65533;{&#65533;h&#65533;&#65533;V&#65533;&#65533;_&#65533;&#65533;&#65533;:u&#65533;Q=&#65533;&#65533;9&#65533;r2&#65533;&#65533;&#65533;3&#65533;&#65533;<&#65533;&#65533;(&#65533;y^-&#65533;K&#65533;/5:&#65533;&#65533;&#65533;q&#65533;m<&#65533;&#65533;s&#65533;q'.&#65533;&#65533;I&#1343;&#65533;&#65533;&#65533;&#65533;&#65533;&#65533;&#65533;&#65533;&#65533;&#65533;	na&#65533;&#65533;y&#65533;&#65533;&#65533;3&#65533;%^&#65533;&#65533;5&#65533;&#65533;&#65533;a&#65533;e	/Q&#65533;&#65533;&#65533;H&#2043;[&#65533;9z&#65533;&[&#65533;&#65533;&#65533;&#65533;&#65533;&#65533;.5&#65533;{s&#65533;_<&#65533;&#65533;+:&#65533;3&#65533;N&#65533;&#1601;&#65533;&#65533;&#65533;&#65533;&#65533;&#65533;&#65533;_o&#65533;j%q/h[&#65533;@/$&#65533;&#65533;&#65533;&#65533;~>&#65533;&#65533;f&#34519;&#65533;nI&#65533;&#65533;d&#65533;_s&#65533;Z3&#65533;C&#65533;&#65533;&#65533;&#65533;&#65533;&#65533;c&#65533;x&#65533;&#65533;&#1630;&#65533;&#65533;&#65533;&#65533;&#65533;73&#65533;&#65533;&#65533;(&s&#65533;&#65533;&#1952;}&#65533;&&#65533;&#837;HH&#65533;&#65533;@&#65533;yV(&#1859;q&#65533;&#65533;MH&#65533;&#65533;&#65533;&#65533;&#65533;&#65533;&#65533;&#65533;&#65533;e]&#65533;)^&#65533;1a&#65533;&#65533;&#65533;H&#65533;A^&#65533;&#65533;&#65533;&#65533;&#65533;&#65533;&#65533;d&#65533;&#65533;Y&#65533;}iqM&#65533;&#65533;_BQn&#65533;&#1968;&#65533;Y&#65533;i&#65533;G&#65533;&#65533;K&#65533;Q&#65533;&#1627;&#65533;9R&#65533;&#65533;&#65533;&#65533;&#65533;&#65533;&#65533;&#65533;&#1257;&#65533;&#65533;&#65533;&#65533;_&#65533;&#65533;)&#65533;&#65533;	&#65533; &#65533;q^&#65533;u&#1185;eM&#65533;m&#65533;&#65533;&#65533;&#65533;e&#65533;&#65533;`&#65533;&#65533;&#65533;&#65533;`&#65533;%&#65533;	YY&#65533;!&#65533;&#65533;&#65533;nN&#65533;8&#65533;a&#65533;iW&#65533;_N!&#65533;&#149;&#65533;&#65533;&#65533;&#1761;TE&#65533;hX:&#65533;\u)&#65533;&#65533;&#65533;&#65533;p&#1680;&#65533;0#&#65533;^;q&#65533;TY&#65533;Y&#65533;'&#65533;&#65533;&#65533;&#65533;&#1942;&#65533;&#65533;("&#1269;&#65533;&#65533;&#65533;} :a&#65533;&#65533;&#65533;&A&#65533;&#65533;&#65533;m&#65533;&#65533;&#65533;&#65533;&#65533;R&#65533;&#65533;ZVE&#65533;&#65533;7Y_&#65533;[&#65533;&#1632;&#65533;&#65533;&#65533;f&#65533;&#65533;&#65533;&#65533;&#601;&#65533;&#65533;)&#65533;!&#65533;&#65533;&#65533;&#65533;&#65533;&&#65533;6j&#65533;,&#65533;G]&#65533;&#65533;&#65533;&#65533;!&#601;&#65533;&#65533;&#65533;]&#65533;&#65533;#^&#65533;&#65533;a&#65533;R!c2&#65533;!&#65533;&#5657;&#65533;&#65533;&#65533;&#65533;}&#65533;)zN&#65533;>&#65533;&#65533;5f&#65533;@b&#65533;@nc:&#65533;&#65533;$&#2014;Y&#65533;&#65533;&#65533;&#65533;X&#605;&#65533;Q&#65533;c&#65533;q&#65533;^&#65533;1&#65533;&#65533;&#65533;&#65533;cj&#65533;3n 4Fc)&#65533;d&#65533;&#65533;&#65533;&#65533;&#65533;J&#65533;$K&#65533;&#65533;c&#65533;L&#65533;&#65533;
V&#65533;LC&#65533;&#65533;%&#65533;U&#65533;KQ&#65533;49&#65533;V9Z.&#65533;&#65533;c;N#&#65533;&#65533;&#65533;&#65533;&#65533;&#65533;&#1985;dH&#65533;&#65533;?&#65533;I&#65533;&#65533;&#65533;&#65533;&#65533;+&#65533;&#65533;6n%W&#65533;9J&#65533;&#65533;=&&#65533;D&#65533;&#65533;d&#1182;96&#65533;&#65533;$V]^D&#65533;]&#65533;5&#65533;R~&#65533;\S=&#65533;[3FeURIJ#&#65533;&#65533;%VFa*Ja,v&#65533;a&#65533;/&#65533;&#65533;b&#65533;&#65533;X&#65533;a&#65533;r^P&#1162;Q&#65533;%M&#65533;-T8
[]&#65533;&#65533;H&#65533;&#65533;&#65533;e&#65533;&#1307;S&#65533;&#65533;^>c_&#65533;&#65533;gf_&#65533;UX&#65533;IAj&#65533;afbz&#65533;b&#65533;&#65533;&#65533;&#65533;b&#65533;a&#65533;&#65533;QL&#65533;TP&#65533;&#65533;Pc&#65533;&#65533;c)JW;&#65533;&#834;!&#65533;&#65533;&#65533;i&#65533;&#65533;(&#65533;%5V[+&#65533;&#65533;lf&#65533;l&#65533;`&#65533;E&#65533;&#861;5*&#65533;&#65533;9c&#65533;&#65533;&#65533;enK&#65533;cq&#65533;e&#65533;)&#65533;&#65533; &#65533;&#65533;&#65533;&#65533;M&#65533;e&#65533;j&#65533;`tK~N%U&#65533;cu&#65533;&#65533;u&#65533;&&#65533;j&#65533;&#65533;"J&#65533;n&#65533;ex&#65533;q&#65533;D&#65533;&#65533;Qcq'V&#65533;&#65533;&#65533;}&#65533;@ 2r&#65533;SB&#65533;e&#65533;%X1c&#65533;&#65533;&#65533;&#65533;ajR&#65533;&#65533;Y'f&#65533;&#65533;&#424;&#65533;A&#65533;&#65533;&#65533;d&#65533;h&#65533;Yc&]^e)\@&#65533;d&#1125;&#65533;&#65533;&#1606;&#65533;r.&#65533;&#65533;f&#65533;*&#65533;&#65533;.&#65533;fW&#65533;(j&#65533;!I&#65533;&#65533;&#65533;+&#65533;&#65533;&#65533;ni&#65533;&#1877;&#65533;e&#65533;&#65533;hb&#65533;&#65533;ZB_&#65533;&#1168;6&#65533;&#65533;&#65533;&`&#65533;-i&#65533;Fs&#65533;%]F&#65533;&#65533;I&#65533;&#65533;&#65533;bVb&#65533;&#65533;n&#65533;&#65533;&#65533;&#65533;&#65533;&#1376;U&#65533;`&#65533;&#65533;&#65533;B&#65533;B&#65533;&#65533;i&#65533;&#65533;PE"&#65533;&#65533;Z&#65533;C&#65533; kj&#65533;&#65533;&#65533;K%2&#65533;&#65533;9$&#65533;"&#65533;&#65533;N'&#65533;&#65533;k>&#65533;&#65533;&#38894;*&#65533;&#65533;X2&{6h&#65533;&#65533;(&#65533;=fqF&#65533;&#65533;&#65533;&#65533;&#65533;&#65533;&#425;&#65533;&#65533;d&#65533;]&#65533;"v&&#65533;&#65533;#T&#65533;>&#65533;&#25254;&#65533;&#65533;&*&#65533;d&#65533;&#65533;&#65533;^&#65533;b\&#65533;&#65533;&#65533;"&#65533;&#65533;&#65533;i(oR(&#65533;Z&#1449;&#65533;&#65533;\4nj&#65533;&#65533;.&#1447;%rE&#65533;\&#65533;&#65533;&#65533;6&#65533;HR&#65533;&#65533;fi&#65533;&#65533;`&#65533;&#65533;&#181;*K&#65533;&#65533;`d&#65533;&#65533;2&#65533;'&#65533;N&#65533;F
&#65533;&#65533;&#65533;&#65533;V&#65533;|&#65533;&#65533;,uj&#1959;G&#65533;&#65533;&#318;&#65533;&#65533;2+&#65533;&#65533;&#1758;&#65533;k&#65533;R&#65533;&#65533;&#65533;,&#65533;,`&#65533;&#65533;e+&#65533;&#65533;fl&#65533;%&#65533;&#65533;2&#52358;&#65533;i&#65533;:#&#65533;|&#65533;P&#65533;&#2022;&#65533;b&#65533;f&#65533;&#65533;&#65533;+&#65533;Z@&#65533;&#65533;&#65533;&#65533;&#65533;&#65533;R+&#65533;&#65533;&#65533;&#65533;>]&#65533;6&#65533;&#65533;&#65533;,&#1322;,S&#65533;&#65533;O&#65533;&#65533;&#65533;&#65533;&#65533;&#65533;&'&#65533;&#65533;`&#65533;I&#65533;&#65533;&#65533;&#65533;ve&#1521;&#65533;&#65533;&#65533;)&#65533;:&#65533;-&#65533;zlv*m&#65533;&#685;&#1810;l_&#65533;&#65533;&#65533;&#65533;F&#65533;1&#22029;&#65533;&#65533;&#65533;-&#65533;e*%&#65533;&#65533;&#65533;&#65533;&#65533;'&#65533;&#1809;&#65533;Y~&#65533;^&#65533;9)&#65533;Qi&#1706;&#65533;j&#1813;&#65533;k&#65533;-&#65533;n&#65533;&#65533;&#65533;KXT&#65533;&#3012;&#65533;&#65533;&"&#65533;&#65533;&#65533;t&#65533;e&#65533;&#65533;&#65533;&#65533;v-&#1457;&#65533;&#65533;&&#65533;"I&#65533;&#65533;&#65533;>&#65533;&#65533;&#65533;[&#65533;&#65533;&#65533;&#994;-&#65533;z`&#65533;f&#65533;f&#65533;&#65533;r&#65533;&#65533;&#65533;GH%+~*l&#65533;~-&#1994;#n&#65533;&#65533;&#65533;&#60538;n|&#65533;+&#874;.&#65533;"k&#65533;&#65533;&#65533;&#65533;)&#65533;n&#65533;&#939;&#65533;.!&#65533;&#65533;&#65533;&#65533;&#65533;"&#65533;&#65533;&#65533;&#65533;hx&#65533;m&#65533;j&#65533;&#65533;&#65533;V/^&#65533;&#65533;&#65533;+&#65533;m/<&#65533;h}&#65533;&#65533;:&#65533;&#65533;NO&#65533;&#65533;-&#65533;&#65533;
&#65533;&#65533;o&#65533;&#65533;&#65533;&#65533;&#65533;&#65533;&#65533;&#65533;m&#65533;&#65533;&#65533;&#65533;.Y&#1749;Q&#65533;&#65533;&#65533;&#1930;&#65533;&#65533;r]&#65533;i/&#65533;kt&#65533;k&#65533;&#65533;~&#65533;-&#65533;Jn&#65533;Nn&#65533;]&#65533;Cp&#65533;&#65533;Ap\&#65533;&#65533;&#65533;pt&#65533;&#65533;&#65533;&#65533;'&#65533;&b&#65533;J&#65533;&#65533;	CA&#65533;&#65533;&#65533;&#65533;&#65533;~&#65533;}&#65533;m&#65533;..9J&#65533;&#65533;&#65533;&#65533;&#65533;0G&#65533;&#65533;&#65533;&#65533;^v/&#65533;&Z&#65533;&&#65533;Im&#65533;=m&#65533;.>+&#65533;&#65533;&#65533;0&#65533;&q&#65533;zd&#65533;.&#65533;&#65533;&#65533;=&#65533;&#65533;*&#65533;&#65533;&#65533;&#65533;&#65533;(l~q&#65533;7&#65533;&#740;&#158;&#65533;&#65533;&#65533;r&#65533;&#65533;&#65533;7u&#65533;&#65533;&#65533;&#65533;3&#65533;Vq&#65533;&#65533;q&#65533;&#65533;&#65533;&#65533;&#65533;&#65533;'3#&#65533;Ql&#65533;&#65533;&#1072;j&#65533;&#65533;&#65533;&#65533;&#65533;&#65533;A&#65533;&#65533;j.#;&#65533;#&#65533;&#1402;&#65533;&#65533;WC&#54967;&#65533;&#65533;q&#65533;'&#65533;n&#65533;&#65533;6j*&#65533;&#65533;&#65533;&#65533;&#65533;&#65533;&#65533;+	7&#65533;*fq!?&#65533;&#21149;&#65533;&#65533;&#65533;-/&#65533;&#65533;/8&#65533;r#&#65533;r&#65533;&#65533;$&#65533;.&#65533;i`&#65533;bs&#65533;&#65533;\&#65533;&#65533;2K&#65533;&#65533;
&#65533;ri&#65533;2GG&#65533;&#65533;&#65533;f6cn-{s&#65533;&#65533;&#65533;A&#65533;hh[p&#65533;p&#65533;2&#65533;J,&#65533;&#65533;&#65533;
&#65533;&#65533;UX2+&#65533;<&#65533;&#65533;&#65533;N,&#65533;"^~&#65533;&#65533;?;+&#65533;n&#65533;"&#2034;A&#65533;r&#65533;B*&#65533;&#65533;J&#65533;8&#65533;D\23&#65533;)&#65533;&#65533;3E&#65533;&#65533;&#65533;@&#65533;(&#65533;&#65533;1&#65533;&#65533;0f&#65533;3[&#65533;&#65533;*&#65533;	r"&#65533;&#65533;&#65533;&#65533;t8&#65533;I&#65533;+
v&#65533;&#65533;8&#65533;h&#65533;&#65533;&#65533;}B&#65533;&#65533;&#65533;P&#65533;4&#65533;&#1185;N_4F',G&#65533;&#65533;O3s&#65533;&#65533;&#65533;|&#65533;?_3&#65533;m"{&#65533;&#1333;]&#65533;5AC&#65533;S&#65533;5&#65533;Bj9&#65533;&#65533;&#65533;&#65533;4c&#65533;]&#65533;&#65533;4&#65533;&#65533;_&#65533;(&#65533;tF&#65533;f&#65533;"u&#65533;X&#65533;a;+]w&#65533;S&#65533;#/&#65533;&#65533;&#65533;&#65533;Qx\`o&#65533;0&#65533;&#65533;&#65533;&#65533;S6,7&#65533;&#65533;&#65533;td?vk&#65533;&#65533;S&#65533;&#65533;e&#65533;&#65533;@&#65533;uf&#65533;Ao&#65533;Y&#65533;&#65533;&#65533;9lb&#65533;&#65533;:&#65533;T&#65533;&#65533;!&#65533;jo0k&#65533;5&#65533;&#65533;&#65533;d[&#65533;+&#65533;v&#65533;&#1398;m3&#65533;7SpT&#65533;&#65533;F&#65533;S&#65533;&#65533;&#65533;z0j&#65533;}&#65533;&#65533;&#65533;
&#65533;p/H&#65533;$r&#65533;&#65533;b&#65533;&#65533;:&#65533;k;&#65533;<uz#3aRw+m&#65533;&#65533;ed&#65533;v&#65533;]&#65533;&#65533;Z&#65533;b&#65533;Bf&#65533;Vq|&#65533;1r&&#65533;q&#65533;&#18354;K|&#65533;rv&#65533;@&#65533;z&#65533;&#65533;t&#65533;&#65533;X&#65533;m~&#2038;s6&#65533;u&#65533;&#65533;&#65533;z&#65533;&#6071;&#65533;&#423;q&#65533;w\&#65533;(_e&#65533;wtZ&#65533;wec8&#65533;n&#65533;o&#65533;e&#65533;-O&#65533;cw&#65533;Z&#65533;y7T&#65533;*/&#65533;&#65533;a&#65533;6&#65533;&#65533;x&#65533;od&#65533;L&#65533;&#65533;%8s?&#65533;&#65533;&#65533;7&#65533;&#237;&#65533;kv#yTy&#65533;jQ
&#65533;&#1272;&#65533;nX&#65533;8}&#65533;&#65533;v&#65533;k&#65533;&#65533;_y&#65533;&#65533;y&#65533;&#65533;huo9&#65533;&#65533;~&#65533;&#65533;&#65533;&#65533;`}c&#65533;&#65533;y&#65533;\p&#65533;&#65533;2&#65533;&#65533;L&#65533;&#65533;&#65533;&#65533;>&#65533;w&#65533;[y&#65533;&#1264;&#65533;w&#65533;w&#65533;&#65533;&#65533;&#65533;t&#65533;&#65533;&#65533;K&#65533;M^p`&#65533;&#65533;&#65508;&#65533;&#1529;&#65533;-:YN&#65533;&#65533;w&#65533;&#65533;Z&#65533;/&#65533;&#65533;H&#65533;&#65533;&#32366;k&#65533;&#65533;&#65533;&#861;,/&#65533;&#65533;&#65533;5&#65533;&#65533;x&#65533;zt&#65533;&#65533;&#65533;S8&#65533;e&#65533;7&#65533;&#65533;K&#65533;&#65533;r&#65533;&#65533;z&#65533;&#65533;y&#65533;&#65533;&#65533;5&#65533;&#1703;&#1266;kaz&#65533;&#65533;&#65533;&#65533;N&#65533;	c&#65533;&#65533;>&#65533;&#65533;k&#65533;&#65533;&#1464;&#65533;&#65533;&#65533;&#65533; K&#65533;[&#65533;w,V&#65533;&#65533;c6&#65533;&#65533;&#65533;&#65533;;r&#65533;&#65533;q&#65533;x&#65533;&#65533;&#65533;&#65533;3&#65533;i&#65533;&#65533;z&#248;7w&#65533;Sy&#65533;&#65533;d&#65533;;&#65533;&#65533;&#65533;>&#1979;&#65533;o&#65533;&#65533;{&#65533;&#65533;&#65533;I[d[&#65533;&#65533;&#65533;&#65533;&#65533;&#65533;&#65533;&#65533;&#65533;b+&#65533;&#65533;'K&#65533;&#65533;&#1783;&#65533;{&#235;&#65533;&#65533;$&#65533;&#65533;uN7&#65533;&#65533;&#65533;x&#65533;&#65533;&#65533;&#65533;t&#65533;|s|&#65533;{&#65533;&#65533;&#65533;&#65533;B&#65533;*&#65533;4&#65533;&#65533;&#65533;kxy&#65533;&#65533;&#65533;[9&#65533;&#65533;&#1979;&#65533;z&#65533;O&#65533; &#476;&#65533;&#65533;:&#65533;&#1148;&#65533;_&#65533;&#65533;6u&#65533;&#65533;9&#65533;&#65533;<&#65533;|&#65533;&#65533;&#65533;&#65533;y&#65533;c&#65533;"^.&#65533;&#65533;&#65533;&#65533;&#65533;&#65533;&#65533;C=/&#65533;lo&#65533;&#65533;C&#65533;&#65533;On&#65533;k}&#65533;3&#65533;&#379;-&#65533;&#65533;&#399;=&#65533;'&#65533;&#65533;&#65533;&#65533;y&#65533;&#65533;&#65533;|&#65533;&#65533;&#65533;T~=&#65533;s&#65533;O}'&#65533;=&#65533;&#65533;&#65533;6&#65533;;&#65533;&#65533;&#65533;x&#65533;
S&#65533;&#65533;&#65533;/~&#1627;&#65533;&#65533;{&#65533;c0_d&#65533;v&#65533;&#65533;c&#65533;&m&#65533;&#65533;79&#65533;C&#65533;&#65533;&#65533;&#65533;0&#65533;E;&#1000;&#65533;&#1437;bl&#65533;>&#65533;&#65533;u&#65533;&#65533;&#65533;-&#65533;>&#65533;&#65533;&#65533;|J&#65533;D&#65533;&#65533;&#65533;c&#65533;S&#65533;<&#65533;>&#65533;+
&#65533;g&#65533;FK>lK&#65533;&#65533;?&#65533;'?&#1067;&#65533;&#65533;'&#65533;S0L*q6&#65533;?&#65533;&#2041;Vj&#65533;&#65533;}{&#65533;<:<&#65533;D&#65533;	&#65533;r!&#65533;[&#65533;>q&#65533;&#65533;!&#264;&#65533;Ttrc&#65533;&#65533;0&#65533;&#65533;dH&#65533;GH1IeJ&#65533;+Y
i9&#65533;G&#65533; 2i&#65533;&#65533;GN6&#65533;&#1321;&#65533;f&#65533;.]z]fh&#1188;[&#65533;bq&#65533;&#65533;.S&#65533;*&#65533;zkU&#65533;M&#65533;X&#65533;&#65533;&#65533;&#65533;
&#1540;c)f4{-&#465;J8bD&#65533;&#65533;&#1586;h&#65533;&#693;&#65533;P,&#1582;&#65533;&#65533;^&#65533;&#65533;7n`&#65533;_&#65533;x+&#4038;&#65533;6v\v&#65533;E&#65533;&#65533;)&#65533;U&#65533;qm&#25819;_v&#65533;Lt&#65533;E&#65533;$&#65533;&#1057;F&#65533;"&#65533;&#65533;8jV&#1651;i&#65533;f\&#65533;#&#65533;&&#65533;/o&#65533;&#65533;xo&#65533;o&#65533;5&#65533;&#65533;&#65533;&#65533;^&#65533;&#65533;0&#65533;&#65533;S&#65533;&#65533;&#65533;n&#65533;y&#65533;&#65533;&#65533;c&#65533;M&#65533;2&#65533;&#2008;5&#65533;4&#65533;&#65533;sz&#65533;3C&#65533;/&#65533;&#65533;'&#65533;&#65533;y&#65533;&#65533;K&#65533;&#65533;&#65533;&#65533;&#65533;k&#65533;&#65533;x0&#65533;v.3&#65533;t&#65533;&#65533;&#65533;&#65533;&#65533;[.&#65533;&#65533;&#65533;&#65533;&#65533;&#48003;+&#65533;&#65533;&\/&#65533;C.&#65533;4&#65533;&#65533;&#65533;&#65533;q2&#65533;@&#65533;&#65533;GB&#65533;E&#65533;&#65533;P&&#65533;D3&#65533;&#413;&#65533;;&#65533;F&#65533;t&#65533;&#65533;&#65533;>&#65533;&#65533;H&#65533;(A3k&#65533;,&#65533;PL&#65533;&#65533;&#65533;&#65533;&#65533;&#1072;-&#65533;0&#65533;(&#65533;<L&#65533;+C&#65533;ND%s&#65533;&#65533;&#65533;\&#65533;H#&#65533;;F&#65533;&#65533;6&#65533;zG7w&#65533;-)&#65533;|&#65533;,&#65533;&#65533;73&#65533;&#65533;mI&#65533;&#65533;D&#65533;&#65533;&#65533;&#65533;l&#65533;&#65533;&#65533;&#765;(&#65533;&#65533;&#65533;&#65533;2|&#65533;0*&#65533;&#65533;&#65533;I&#65533;&#65533;TL&#65533;&#65533;D&#65533;O4_l1&#65533;&#65533;d&#65533;=&#65533;~2*&#65533;&#47347;&#65533;;e&#65533;36+&#65533;LQ&#65533;&#65533;&#65533;PN7&#65533;.&#65533;B&#65533;k&#65533;{2t&#65533;u&#65533;&#65533;K1&#65533;K_&#65533;&#65533;t<&#65533;5&#65533;TSOG&#65533;&#65533;&#65533;&#170;&#65533;&#65533;*;&#65533;&#65533;U&#65533;Z&#1405;&#65533;&#65533;kw&#65533;Wim&#65533;K&#65533;e0&#65533;F&#65533;*V&#65533;|C&#65533;&#65533;/~&#65533;E&#65533;ZN&#65533;&#65533;&#65533;;&#65533;@%&#65533;]]G&#65533;v&#65533;&#65533;%&#65533;&#65533;4&#65533;j&#65533;o>m&#65533;]t&#65533;jm&#65533;*&#65533;k&#65533;<&#65533;xt&#65533;&#65533;&#26999;&#65533;GenX}5&#65533;Y,_&#65533;yKh&#65533;&#65533;g&#65533;n&#65533;a&#65533;#&#65533;i&#65533; pbo&#65533;1^&#65533;U&#65533;_&#65533;cZk&#65533;&#65533;J&#65533;q-&#65533;&#65533;w=P&#65533;}&#65533;&#65533;&#1116;UnJEo&#65533;&#944;&#65533;)uLf&#65533;&#65533;&#65533;tg&#65533;{&#65533;&#65533;g&#65533;&#65533;&#65533;h&#65533;&#65533;NZc&#65533;&#65533;nu\&#65533;j{g&#65533;"&#65533;&#65533;k&#65533;&#65533;&#65533;&#65533;&#65533;&#65533;&#54933;&#65533;&#943;&#65533;&#65533;v&#65533;j0&#65533;RxP&#65533;S&#65533;&#65533;&#1915;&#65533;vI&#65533;&#65533;T:>&#65533;&#65533;&#65533;&#65533;V&#65533;&#65533;vc&#65533;>&#65533;&#305;V)&#65533;$&#65533;&#65533;&#65533;#:&#65533;fF&#65533;&#65533;&#65533;)&#65533;Y&#65533;3&#65533;&#65533;B&#65533;&#65533;&#65533;&#65533;\&#65533;4&#65533;&#65533;&#65533;&#65533;&#65533;{F&#1563;&#65533;&#65533;u&#65533;&#65533;"&#65533;&#65533;m
d,&#65533;&#65533;&#65533;)&#65533;k&#65533;h/&#730;&#65533;&#65533;Eg&#65533;&#65533;!&#65533;%&#65533;&#65533;&#65533;&#65533;>B&#65533;&#65533;&#65533;&#65533;&#65533;9&#65533;E&#65533;''
&#65533;&#65533;6&#65533;GE&#65533;&#65533;&#65533;@&#65533;=&#65533;&#65533;&#65533;4oZ}&#65533;0&#65533;A&#65533;v&#65533;&#65533;&#65533;&#65533;G-&#65533;&#65533;~
&#65533;]D&#65533;&#65533;&#65533;&#65533;&#843;l.&#65533;&#65533;&#65533;&#65533;F&#65533;Ox&#65533;L&#65533;N(&#65533;5&#65533;&#65533;&#65533;&#65533;&#65533;$(1
v&#65533;[&#65533;]&#65533;&#65533;&#65533;A&#65533;&#65533;N`&#65533;Y&#65533;&#65533;&#65533;&#65533;M&#65533;&#65533;Q&#65533;&#65533;$&#65533;&#180;&#65533;&#771;&#65533;&#65533;&#65533;&#65533;&#65533;~5O&#65533;&#65533;2PZ>&#65533;&#65533; VK&#65533;+"b&#65533;'#
&#65533;NUw&#65533;&#65533;&#65533;&#65533;B6&#65533;Q&#65533;&#65533;&#65533;3 &#65533;&#34421;,&#65533;P6&#65533;&#65533;&#65533;lH&#65533;J&#65533;&#65533;&#65533;&#65533;&#65533;&#65533;&#1112;&#65533;*&#65533;&#845;&#65533;k&#65533;E&#65533;&#65533;&#65533;8&#65533;&#65533;o2&#65533;&#65533;&#65533;T&#65533;&#65533;u&#65533;Q&#65533;&#65533;@V,&#65533;r&#65533;&#65533;&#65533;Z!M&#65533;+D&#65533;&#65533;f8&#65533;$%&#65533;&#65533;E&#65533;(&#65533;&#65533;_<&#65533;&#65533;LI&#65533;&#65533;&#65533;
	y&#65533;Ep&#65533;u&#65533;&#65533;z&#65533;&#439;R&#65533;Ri&#224;&#65533;&#65533;V~&#65533;&#65533;&#65533;t,c	&e&#1202;&#65533;)&#65533;_"&#65533;i&#65533;H&#65533;pR&#65533;|&#65533;0&#65533;&#1650;c&#65533;&#65533;@k&#65533;2;&#65533;g&#65533;2&#65533;&#1116;&#65533;@&#65533;6J&#65533;Z&#65533;Q"*7H&#65533;&#65533;|&#65533;|"{&#65533;&#65533;6&#65533;+B0&#65533;-Y&#65533;-&#65533;u&#65533;EF&#65533;&#65533;H5I\&#65533;&#1042;&#65533;&#65533;&#65533;&#65533;&#65533;&#65533;0&#65533;&#65533;&#65533;&#65533;(&#65533;&R&#65533;&#65533;i6&#65533;Si&#65533;&#65533;D&#65533;&#65533;&#65533;&#65533;&#65533;&#65533;&#65533;R&#65533;B&#65533;a}&#65533;&#65533;G&#65533;&#65533;/)&#17124;&#65533;4&#65533;T&#65533;Y&#65533;K&#65533;&#65533;g>|&#65533;K&#65533;&#65533;+&#65533;6l	G%&#65533;4&#65533;8&#65533;&#65533;"|&#65533;T&#45912;&#65533;P&#65533;6g&#65533;q5eB&#65533;O&#65533;&#65533;&#65533;&#65533;*&#65533;j&#65533;&#1514;&#65533;&#1263;5&#65533;%&#65533;2&#65533;&#65533;b2&#65533;-]&&#1880;&#65533;&#65533;[&#65533;u&#65533;&#65533;&#1691;4&#65533;&#65533;A&#65533;
&#65533;	EeB!Q{&#4450;&#65533;	kI&#65533;&#65533;&#1305;&#65533;&#65533;E&#1256;ULE&#65533;R&#65533;$&#65533;<&#65533;Gf-k&#65533;&#65533;}&#65533;WW&#65533;dr&#1390;&#65533;-d#&#65533;&#65533;&#65533;7i&#65533;&#65533;&#65533;y1&#65533;r3&>&#65533;=G&#65533;Q&#65533;&#65533;&#1464;&#65533;]ORK&#65533;?&#65533;v&#65533;&#65533;-&#65533;&#65533;&#65533;&#65533;&#65533;$+&#65533;)&#65533;&#65533;w&#65533;&#65533;)&#65533;&#65533;&#65533;,&#65533;&#65533;]&#65533;&#65533;&#65533;&#65533;n&#65533;&#65533;&#65533;S~1&#65533;&#65533;@U:&#65533;ogm&#65533;+&#65533;I&#65533;&#65533;&#65533;X&#65533;&M&#65533;&#65533;]{&#65533;R&#65533;m!L&#65533;	?&#65533;&#65533;&#65533;&#65533;&#65533;&#65533;&#65533;V&#65533;&#65533;&#65533;'&#65533;Y&#65533;&#65533;"&#65533;&#65533;m&#11200;-{_&#65533;&#65533;&#65533;0&#65533;&#65533;qpD&#65533;&#65533;&#65533;D*-I&#65533;&#665;&#65533;&#65533;h&#65533;&#65533;k+\d&#65533;&#65533;&#65533;&#65533;F&#65533;&#65533;&#65533;&#65533;&#65533;&#65533;&#65533;v&#65533;m&#65533;&#65533;d&#65533;&#65533;	&#65533;&#65533;[w&#65533;&#65533;|&#65533;I&#65533;&#65533;&#65533;&#65533;&#65533;h3X&#65533;B$&#65533;<&#65533;&#65533;l\!&#65533;S&#65533;&#65533;Ky&#65533;&#65533;&#65533;zm1&#65533;K&#65533;-[&#1711;&#65533;&#65533;&#65533;&#65533;2&#65533;M&#65533;&#24890;X&#65533;&#65533;Un&#65533;V,&#65533;0?&#65533;&#65533;&#65533;$V0&#65533;`g&#65533;&#65533;y$&#1717;2z~&#65533;iO&#65533;d&#65533; &#39836;&#65533;&#65533;&#65533;&#65533;&#65533;&#65533;x6&#65533;&#65533;&#2040;&#65533;u&#65533;6&#1026;.q&#65533;&#65533;z&#65533;&#65533;&#366;o&#65533;&#65533;&#65533;&#65533;&#65533;&#65533;D&#65533;[Z&#65533;Kx&#65533;g&#65533;&#13536;&#65533;&#1247;&#65533;&#65533;&#65533;&#32618;&#65533;&#1337;&#65533;6&#65533;&#65533;&#65533;L&#65533;&#65533;>&#65533;/&#65533;[rD&#65533;/&#65533;&#65533;&#65533;oix]&#65533;&#1190;&#65533;.&#65533;yX92&#65533;&#65533;%S&#65533;&#65533;&#65533;Q&#65533;Z&#65533;V&#65533;1-Im&#65533;&#35757;N&#1172;	&#65533;&#65533;Z&#65533;&#65533;&#65533;&#65533;S4&#65533;&#65533;&#65533;&#65533;&#65533;&#65533;x&#65533;k&#65533;&#65533;]&#65533;^&\&#65533;&#65533;&#65533;&#65533;9jz&#65533;)Q&#1066;&#65533;&#65533;T&#65533;\&#65533;&#65533;&&#65533;&#65533;&#65533;&#65533;&#65533;X&#65533;&#65533;'&#65533;/&#320;&#65533;p&#65533;9&#65533;&#65533;&#65533;r&#65533;'Nq&#65533;&#65533;&#65533;&#65533;&#65533;wz&#65533;&#65533;+g&#65533;&#65533;&#65533;$&#65533;&#65533;&#65533;Q&#1977;&#65533;&#65533;&#65533;F&#65533;&#65533;&#1267;&#65533;I&#65533;&#65533;&#65533;)N8&#65533;wz&#65533;&#65533;\a{&#65533;{&#65533;n2S&#65533;&#65533;&#65533;&#65533;&#65533;&#65533;&#65533;0&#65533;&#65533;&#65533;)_z&#65533;&#65533;&#65533; &#65533;5&#65533;j&#65533;x&#65533;+&#65533;&#65533;a&#65533;t&#65533;Q&#65533;&#1467;&#65533;h&#65533;&#65533;8&#65533;:&#65533;&#65533;Oq&#65533;Q&#65533;&#1018;&#65533;&#65533;u&#65533;'&#65533;&#65533;s&#65533;7&#65533;~w&#65533;&#65533;t-o&#65533;y/&#65533;Q&#65533;V&#65533;&#65533;&#65533;&#65533;(~&#65533;=&#65533;&#65533;&#65533;&#65533;&#65533;kWI{&#1598;Q&#65533;&#65533;Q&#65533;rl&#65533;&#65533;h&#65533;&&#65533;P&#65533;W&#65533;G&#65533;&#65533;&#65533;o&#65533;M&#65533;&#65533;&#65533;&#65533;z&#1599;&#65533;&#65533;7&#65533;&#65533;i&#65533;&#65533;&#1711;&#65533;&#65533;&#65533;>&#65533;_&#65533;e7&#65533;&#65533;1%2&#65533;&#65533;&#65533;&#65533;{&#65533;&#65533;&#65533;*&#65533;-&#65533;y&#65533;3&#65533;K&#65533;CP&#65533;&#65533;z&#65533;K&#65533;&#65533;&#65533;'v-&#65533;&#65533;/&#65533;&#65533;&#65533;&#65533;&#65533;n&#65533;4&#65533;&#65533;&#65533;&#65533;$h&#65533;&#65533;&#65533;M&#65533;&#65533;&#65533;&#65533;&#65533;&#65533;U&#65533;&#1291;&#65533;<B&#65533;P&#65533;0C&#65533;Bl&#65533;$Oh$&#65533;&#65533;K&#65533;p&#65533;&#622;&#65533;&#65533;n&#65533;&#65533;&#175;&#65533;P&#65533;&#65533;&#65533;&#1242;&#65533;&#65533;x+&#65533;2P&#65533;&#65533;/!&#65533;J &#65533;&#65533;<e&#65533;La:&#65533;sJp&#65533;&Oa&#65533;&#65533;&#65533;&#65533;
_&#65533;&#65533;/&#65533;&#65533;6&#65533;&#65533;&#65533;op&#65533;rP&#65533;@&#65533;Y&#65533;W&#65533;&#65533;&#65533;&#891;&#65533;m&#65533;#&#65533;&#65533;&#1055;&#65533;P	&#65533;	&#65533;	&#65533;&#65533;%p0_&#65533;
&#65533;p&#65533;v&#65533;
UPu"R` &#65533;&#65533;&#65533;&#65533;L&#65533;&#65533;&#65533;0&#65533;O&#65533;&#65533;&#65533;&#65533;&#1327;&#65533;&#65533;p&#65533;8&#65533;p&#65533;&#65533;pg:&#65533;&#65533;&#65533;&#65533;&#65533;T&#65533;/&#65533;&#65533;bv&#65533;&#65533;&#65533;o&#65533;&#65533;?&#65533;@&#65533;&#65533;&#65533;h&#65533;zn=&#65533;)&#65533;&#65533;&#65533;&#65533;0&#65533;&#418;&#59404;&#65533;	t&#1327;&#65533;&#65533;O&#65533;&#65533;T&#65533;&#65533;&#65533;NQs&#65533;]&#65533;&#65533;M&#65533;&#65533;_`N@!@&#65533;&#65533;B&#65533;t&#65533;&#1146;/&#65533;l&#65533;H&#65533;),Y&#65533; &#65533;&#65533;&#65533;&#65533;&#65533;&#65533;3&#65533;&#65533;	>&#65533;HB1&#65533;0&#65533;&#65533;&#742;&#65533;lqW&#65533;1&#65533;V&#65533;&#65533;q&#65533;&#65533;&#65533;w&#65533;n &#65533;w&#65533;&#65533;&#65533;&#65533;&#65533;^&#65533;&#65533;&#65533;&#65533;q@2n&#65533;&#65533;&#65533;&#65533;#&#65533;&#65533;K1&#65533;&#65533;&#364;&#65533;&#65533;&#65533;&#65533;O'&#65533;2&#65533;q")&#65533;"&#65533;&#65533;&#65533;}&#65533;n&#65533;&#65533;&#65533;&#1634;H&#65533;&#65533;q&#65533;%G&#65533;SJ&#65533;&#65533;&#65533;u&#65533;#H&#65533;&#65533;&&#546;&#65533;&#65533;&[&#65533;&#65533;t&#65533;&#65533;&#65533;qq2'&#483;E&#65533;%Z&#65533;'&#65533;`&#65533;-&#65533;M&#65533;l&#610;&#65533;&#65533;~&#65533;&#65533;&#65533;&#65533;_&#65533;m &#65533;'lJ&#65533;(&#65533;&#65533;&#65533;&#65533;72*&#65533;o*&#65533;R%9&#65533;%&#65533;2&#65533;&#65533;+&#65533;&#65533;&#65533;,Rm&#65533;,&#65533;2&#65533;&#65533;
So&#65533;n&#65533;-&#65533;N:-&#65533;&#65533;G&#65533;&#65533;&#27672;j&#65533;P&#65533;@P&#65533;7&#65533;0c&#65533;&#65533;&#65533;&#65533;Bc&#65533; 2&#65533;&#65533;or8-&#65533;2&#1106;|&#65533;&#65533;$&#65533;-&#65533;&#65533;3C&#65533;-42&#65533;H&#65533;4&#65533;*e&#65533;H$a36&#65533;&#65533;&#65533;|:M2&#65533;N'+&#65533;&#65533;&#304;&#65533;S7w&#65533;
E&#65533;238%r'&#65533;K&#65533;&#65533;'QB&#65533;PE&#65533;/1XF&#65533;+&#65533;B5&#65533;o&#65533;&#65533;&#65533;?&#65533;&#65533;:S%&#65533;&#65533;r3&#65533;<c&#65533;A&#65533;Ae&#65533;&#65533;X&#65533;&#65533;s=&#65533;&#65533;0g&#65533;]&#65533;<%.&&#65533;&#2808;&#65533;&#65533;&#65533;>10)&#65533;&#65533;:&#65533;+&#65533;&#65533;&#65533;&#65533;.&#65533;Es{&#65533;&#65533;pAg&#65533;AsB&#65533;&#65533;,&#65533;2+&#65533;B&#65533;5tC&#65533;&#65533;\&#65533;C&#65533;Y&#65533;&#65533;H?OEU&#65533;030&#65533;T&#65533;\TST[&#65533;&#65533;nS&#65533;&#65533; %NG&#65533;!&#65533;q&#65533;28&#65533;t&#65533;&#65533;&#65533;&#65533;pC&#65533;R>&#65533;&#65533;J&#65533;&#65533;*&#65533;I&#65533;&#65533;&#65533;&#65533;&#65533;&#65533;&#1299;@&#65533;d.&#65533;(&#65533;&#65533;DL,$N&#1068;&#65533;k&#65533;F&#212;L&#65533;Q&#65533;3 M'u&#65533;1C&#65533;&#65533;+i&#65533;'&#65533;*I&#65533;N&#2027;N&#65533;<&#648;&#65533;2&#65533;L&#65533;W&#65533;5O&#65533;H6&#65533;.&#65533;J6&#65533;&#65533;%&#65533;<&#1908;FsG&#65533;&#65533;Qw5&i&#65533;GX&#65533;&#65533;&#931;M&#65533;&#65533;&#742;&#65533;&#65533;&#65533;&#65533;B&#65533;t&#65533;&#1072;IJu&#65533;R&#65533;?&#65533;=&#65533;"&#65533;t.EU!&#65533;&#65533;U&#65533;R&#65533;&#65533;hXA&#65533;L&#65533;UWy]c&#65533;$`R&#65533;&#65533;]&#65533;X&#65533;R&#65533;&#65533;P&#65533;&#65533;&#65533;/(&#65533;&#65533;L&#65533;ZQ-&#65533;4&#65533;x&#65533;U&#65533;&#65533;k&#65533;u45a&#65533;;&#65533;3\&#65533;&#65533;V!mQ&#65533;1]'V]&#1653;])&#65533;&#65533;_&#65533;&#65533;^'&#65533;D&#65533;k&#65533;E&#65533;"&#65533;&#65533;
&#65533;B&#65533;&#922;%&#65533;vd&#65533;>&#65533;&#65533;/31Yr\%3&#65533;p&#65533;bs&#65533;&#65533;&#65533;.6M&#65533;&#65533;Hpav&#65533;8]2&#65533;&#65533;$$&#65533;9&#65533;&#65533;OG&#65533;_%&#65533;&#65533;&#65533;&#65533;2G&#65533;&#65533;&#65533;&#65533;2DC&#65533;&#65533;&#65533;&#65533;&#65533;l&#65533;VW&#65533;\sUg&#65533;6&#65533;z&#65533;g/&#65533;&#65533;uXH^&#65533;ccl&#1622;&#65533;&#65533;&#65533;i&#65533;P&#65533;L&#1419;i&#65533;&#65533;&#65533;O&#65533;&#65533;;V/e-%&#65533;^&#65533;O!o&#65533;l&#65533;A&#65533;6m}6X&#65533;Y&#65533;uc&#240;c&#65533;v&#65533;&#65533;KI&#65533;:&#65533;&#65533;/?&#65533;&#65533;&#65533;%&#65533;5&#65533;J&#65533;k&#65533;rsk1H&#65533;&#65533;&#65533;&#65533;&#65533;&#65533;Sq&#1141;3u&#65533;&#65533;r#&#65533;O&#65533;n&#65533;6'0Wi'1u&#65533;&#65533;&#65533;J
H&#65533;&#65533;5&#65533;:&#65533;OWk&#65533;w&#4021;p&#65533;Tv
vsnl&#65533;t!&#532;3&#65533;=m&#65533;]&#65533;&#65533;]&#65533;&#65533;=wW&#65533;.&#65533;wMx+qf&#65533;&#245;&#65533;jGW&#65533;&#65533;&#65533;&#65533;w&#65533;&#65533;&#65533;y&#65533;w63sM&#65533;z&#65533;&#65533;5{t{&#65533;B&#65533;'V,&#65533;&#65533;]&#65533;sr&#65533;t{2&#65533;w&#65533;we&#65533;&#65533;Se#e&#65533;~5&#1089;&#65533;~&#65533;&#65533;~&#65533;/V&#65533;&#65533;km&#65533;&#65533;1v&#65533;&#65533;&#65533;&#65533;wv[&#65533;&#65533;wUj&#65533;7o7|?13!&#65533;|MB*J&#65533;&#65533;&#65533;&&#65533;)&#65533;L&#65533;<&#65533;\&#65533;[#&#65533;YGXV&#65533;G&#65533;&#65533;&#65533;&#65533;&#65533;&#65533;&#65533;&#65533;[&#1546;&#65533;xL&#65533;w&#65533;iXX&#65533;R&#65533;&#65533;&#65533;h&#65533;^&#65533;L&#65533;A&#65533;&#65533;4&#65533;:&#65533;+&#65533;:+T&#65533;W&#65533;^&#65533;a&#65533;k&#65533;&#65533;I&#65533;NF&#65533;X&#65533;&#65533;&#65533;&#65533;&#65533;c&#65533;3Y&#65533;A{s&#65533;&#65533;&#65533;v&#65533;&#65533;&#65533;x&#65533;)&#65533;&#65533;&#65533;@(J&#65533;U&#65533;G:&#65533;n&#65533;&#65533;VV&#65533;&#65533;UW
&#65533;&#65533;%+&#65533;&#65533;4qv&#65533;
&#1616;&#1557;&#65533;&#65533;!O&#65533;%&#65533;G&#65533;&#65533;!&#65533;r1&#65533;T&#65533;&#65533;&#65533;x<Do5&#65533;)&#65533;&#65533;p&#65533;8&#65533;&#65533;&#65533;&#65533;U&#65533;nU&#65533;&#65533;6&#65533;&#65533;&#65533;&#65533;&#65533;7&#65533;e&#65533;&#65533;c&#65533;&#65533;krh&#65533;&#65533;)&#65533;&#65533;+T&#65533;w&#65533;9EI&#761;&#65533;&#65533;&#65533;&#65533;&#65533;x&#1304;&#65533;Zk&#65533;&#65533;&#276;Yp&#65533;&#1625;m8&#65533;Ao&#65533;&#65533;u<&#65533;zt&#65533;&#65533;&#1610;_&#65533;q'bxB&#217;R&#65533;yc#2&#65533;i&#65533;&#65533;&#65533;&#329;0w&#1817;Jy&#65533;W&#65533;y&#65533;&#65533;&#65533;P&#65533;&#65533;&#65533;&#65533;&#65533;p&#65533;&#65533;&#65533;&#65533;M&#65533;V&#65533;&#65533;&#65533;A&#65533;&#65533;&#65533;eyB)&#65533;&#65533;q&#65533;Z&#65533;&#65533;_!z &#65533;&#65533;&#65533;&#65533;&#65533;+LJ&#65533;&#65533;x0&#65533;&#65533;&#65533;&#63390;Y&#65533;&#65533;&#65533;S&#65533;&#65533;&#65533;&#65533;&#1299;&#65533;&#65533;!&#65533;/&#65533;&#65533;nAaY&#65533;g&#65533;&#65533;&#1190;q&#65533;buz=g&#65533;@1&#65533;&#65533;&#65533;o&#65533;-&#65533;&#65533;
l_l&#65533;#%&#65533;&#65533;Yh&#65533;7&#65533;&#65533;=&#65533;]&#65533;&#65533;n&#65533;&#65533;&#65533;&#65533;&#65533;V+Kv&#65533;.&#65533;&#65533;&#65533;&#65533;&#65533;Y{&#65533;&#65533;&#65533;y&#65533;=@&#65533;&#65533;&#65533;g&#65533;:M&#65533;&#65533;c&#706;i&#65533;&#65533;(&#65533;r6&#65533;&#65533;l(/&#65533;Pw&#65533;&#65533;y&#65533;&#1711;&#65533;3hCL&#65533;&#65533;&#1089;	{F&#43367;cnU|&#65533;&#1265;[&#65533;w&#65533;&#65533;&#65533;&#65533;&#65533;&#65533;f&#1126;&#65533;&#65533;&#65533;m&#65533;&#65533;;&#65533;&#964;&#65533;&#65533;&#65533;&#65533;&#65533;r&#65533;&#65533;T&#65533;y&#65533;&#65533;&#65533;&#65533;a&#65533;&#65533;[V&#65533;;&#65533;&#65533;&#437;1;Fj6-&#65533;&#65533;&#65533;{&#65533;&#65533;+s&#65533;&#65533;}&#65533;&#65533;[8&#65533;3&#65533;&#26360;&#65533;&#1138;/&#65533;S&#65533;&#1743;&#65533;&#65533;&#65533;Q&#883;&#65533;_&#65533;t&#65533;&#65533;&#65533;&#65533;&#65533;B3&#65533;&#65533;&#1771;&#65533;&#65533;8&#65533;&#65533;:&#65533;Vl&#65533;p&#65533;Z&#65533;&#65533;&#65533;1e&#65533;&#65533;;&#1853;&#65533;&#65533;!&#65533;&#65533;q&#65533;&#1925;&#65533;&#65533;Tg!&#49987;&#65533;-&#65533;&#65533;{&#65533;&#65533;&#65533;M@<F&#65533;&#65533;&#216;&#65533;&#65533;2&#65533;&#65533;[&#65533;&#65533;7C5&#65533;&#65533;&#65533;W0&#65533;&#65533;E&#426;p&#65533;;&#65533;&#65533;&#65533;&#65533;Y&#65533;&#65533;e&#65533;&#65533;&#65533;&#63210;&#65533;L}]~&#844;&#65533;<#&#65533;N&#65533;&#65533;&#65533;&#65533;&#65533;&#65533;&#65533;?0&#65533;&#65533;&#65533;&#65533;&#65533;&#1674; &#65533;&#65533;&#65533;&#65533;gY&#65533;-&#65533;&#65533;&#65533;&#65533;;&#65533;&#65533;&#65533;&#65533;Z&#65533;q&#1656;&#65533;&#65533;K&#65533;&#65533;&#65533;&#65533;)&#65533;=&#367;&#65533;&#65533;Z&#65533;)&#65533;&#65533;<&#65533;&#65533;&#65533;Vy&#65533;#&#65533;Qv&#65533;6&#65533;&#65533;&#65533;r&#65533;&#65533;&#65533;&#65533;&#1305;<&#65533;&#65533;&#65533;&#65533;&#65533;&#65533;&#65533;;&#1025;c&#65533;&#65533;&#65533;&#65533;&#65533;&#65533;&#65533;)t&#65533;&#65533;=&#65533;#@8J&#65533;,&#892;&#1169;&#65533;&#65533;W&#65533;u&#65533;&#65533;&#65533;64,wv&#65533;&#1853;C=&#65533;&#1196;&#65533;&#65533;&#65533;8&#65533;&#65533;&#65533;	&#65533;&#681;[&#65533;&#65533;)f8&#65533;c&#65533;u\&#1440;R&#65533;]v&#1517;L {}&&#65533;&#65533;1&#65533;3&#65533;&#1693;&#65533;&#65533;8S&#65533;=<&#65533;G&#65533;&#65533;&#65533;&#65533;&#65533; &#65533;&#65533;X}[&#65533;l&#65533;k&#65533;&#65533;[@d&#65533;&#65533;&#65533;o&#65533;&#1353;&#65533;&#65533;&#65533;&#65533;&#65533;'&#65533;&#65533;&#65533;]S&#65533;&#65533;Y&#65533;_&#65533;&#65533;&#65533;&#65533;&#65533;&#65533;}&#65533;&#65533;&#65533;&#65533;&#65533;&#65533;&#65533;&#65533;&#65533;&#65533;&#1815;&#65533;&#65533;&#1401;}u&#65533;&#65533;&#65533;j&#65533;&#65533;&#65533;w&#65533;p&#65533;&#65533;&#1889;_&#65533;&#65533;&#65533;&#65533;)2WX&#65533;U&#65533;&#875;1&#65533;]&#65533;&#65533;&#65533;}&#65533;&#65533;&#65533;&#65533;&#65533;~&#65533;%&#65533;&#1723;&#65533;&#65533;S~l&#65533;&#65533;&#65533;a&#65533;&#65533;&#672;@m=Y&#65533;&#65533;O&#65533;&#65533;7&#65533;&#65533;&#65533;&#65533;-&#34140;&#585;&#65533;&#1983;&#65533;&#1939;&#2007;~&#65533;&#65533;&#65533;&#65533;&#65533;&#65533;W~&#65533;m&#65533;K&#65533;x&#65533;&#65533;&#65533;&#65533;W&#65533;&#7806;&#65533;S&#65533;X&#65533;&#65533;>&#65533;&#65533;'&#65533;&#65533;&#65533;&#65533;&#65533;/&#65533;&#65533;A&#65533;'z&#65533;&#65533;l.&#831;7DO_T&#1119;0&#65533;sX4)&#65533;0&#65533;&#65533;)&#65533;&#65533;&#65533;&#65533;_&#65533;&#65533;{&#65533;<&#65533;&#65533;&#65533;&#65533;&#65533;&#65533;&#65533;&#65533;y&#65533;&#65533;&#13662;&#65533;&#65533;~&#65533;&#65533;]&#65533;&#65533;&#65533;z&#65533;&#65533;Gs3m	&#65533;&#65533;&#65533;}&#65533;&#65533;&#65533;&#65533;&#65533;&#65533;&#65533;\&#65533;5&#65533;3&#65533;&#65533;&#65533;&#65533;&#65533;&#65533;&#65533;D|&#65533;|Kd&#65533;&#65533;&#65533;&#65533;Z&#65533;Os&#65533;&#65533;<z%&#1178;h,&#65533;u%X(;&#65533;&#65533;&#65533;&#65533;&#65533;&#65533;7&#65533;&#65533;&#65533;)6&#65533;&#65533;&#65533;&#65533;Y&#65533;&#613;&#65533;&#65533;&#65533;&#65533;&#65533;b&#65533;&#65533;&#65533;&#65533;
<H@I&#65533;&o5y&#65533;$&#65533;&#65533;(+Z&#65533;&#65533;cF&#65533;R8v&#65533;2&#65533;&#529;$=n&#65533;&#65533;2&#65533;&#258;&#65533;&#65533;3&#65533;&#133;4&#65533;k&#1724;y$g&#65533;[Dz&#65533;T&#65533;&#898;A&#65533;=&#65533;4(N&L&#65533;8l&#65533;j&#1321;9&#65533;&#65533;&#65533;5k&#1444;@&#65533;z&#65533;&#65533;Qdu&#65533;&#65533;a&#65533;Y&#65533;8n&#65533;}7&#58169;ti&#1301;&#65533;7&#65533;&#65533;|&#65533;&#65533;&#65533;8&#65533;&#1917;&#65533;_n&#65533;"&#65533;b&#65533;V4^Ed&#596;O|&#65533;@&#65533;&#65533;&#65533;&#65533;0&#65533;&#65533;&#65533;&#65533;&#1124;8&#65533;&#65533;&#65533;L&#65533;&[Cy&#65533;:vI&#65533;&#65533;c&#65533;f&#65533;r'D&#1899;&#65533;&#65533;&#65533;&#65533;&#65533;&#65533;CwrM&#65533;&#65533;K&#65533;&#65533;;&#1530;&#65533;&#65533;&#1520;d&#1494;5&#65533;P&#65533;u&#65533;&#65533;&#65533;z/&#65533;wo&#65533;&#65533;&#65533;&#65533;^&#65533;&#65533;&#65533;&#65533;&#65533;-&#65533;&#65533;&#65533;!s&#65533;&#65533;&#65533;=&#65533;>}K&#65533;&#65533;&#65533;&#65533;i&#2030;`I&#65533;&#65533;&#65533;&#272;K&#65533;&&#65533;s5=u&#65533;&#65533;7&#65533;&#65533;tJ%wSs6&#65533; 8A]PRw]&#65533;&#1581;&#65533;][*&#65533;&#65533;]&#65533;&#65533;&#65533;&#65533;&#65533;`&#65533;&#65533;&#65533;y&#65533;%&#65533;&#65533;z&#65533;&#65533;&#65533;&#65533;e&#65533;mV_&#65533;&#65533;d&#65533;X`&#65533;(&#65533;&#65533;&#65533;=y`q	2&#65533;`&#65533;K=&#65533;&#65533;UZ&#65533;O&#65533;&#65533;&#65533;&#65533;&#65533;i&#65533;&#65533;\JG&#65533;&#65533;b&#65533;V[)&#65533;&#34956;r&#65533;8&#65533;t&#65533;g&#13139;&#65533;&#65533;&#65533;e&#65533;) d&#65533;C&#65533;&#65533;I&#65533;&#65533;Th&#65533;NJQ\&#65533;&#65533;j&#65533;dDR.X&#65533;&#65533;bZz&#65533;&#65533;y)MjH&&#65533; &#65533;9R`&#65533;x]&#65533;)&#65533;ig&#65533;v&#65533;z&#65533;a9&#65533;g&#65533;&#65533;]&#2015;&#65533;ZZ~Ey(F>&#1690;KiJ&#65533;-[&#65533;&#65533;&#65533;:&#47206;&#65533;r&#65533;&#65533;&#65533;v*&#65533;h&#65533;Y&#65533;Y&#65533;&#65533;&&#65533;&#65533;&#65533;Z'&#65533;&#65533;&#920;gA.&#65533;j&#47992;b&#65533;&#65533;&#65533;&#65533;&#65533;*&#65533;&#65533;&#65533;&#65533;F)J&#65533;&#65533;&#65533;:)&#65533;&#65533;AH&#1781;&#65533;l&#65533;&#65533;&#65533;&#65533;i&#65533;	g*&#65533;j&#65533;&#65533;&#65533;&#65533;*f&#65533;&#65533;&#65533;j&#65533;&#65533;&#65533;~&#65533;&#65533;z&#65533;R&#65533;&#16089;&#65533;&#65533;&#65533;|&#65533;&#65533;k.&#65533;v&#65533;2&#65533;&#65533;DXR&#65533;&#65533;&#65533;X&#65533;&#65533;&#52503;~&#65533;&#65533;&#65533;O;D&#1126;&#65533;&#65533;&#65533;u&#65533;&#614;&#65533;n&#65533;[.&#1325;z\&#65533;&#65533;U&#65533;;&#65533;&#65533;&#61067;2&#65533;&#65533;|&#65533;&#65533;&#65533;[&#65533;-&#65533;&#65533; &#65533;d&#65533;&#65533;,&#65533;	:,&#65533;&#65533;V&#65533;&#65533;&#65533;W&#65533;7&#65533;&#701;w&#65533;Fo&#65533;qu&#65533;%&#65533;&#65533;&#65533;K&#65533;&#65533;Q&#65533;2&#65533;6&#65533;&#65533;1cZo]&#65533;&#65533;^)v&#730;&#65533;&#65533;&#65533;&#65533;h&#65533;&#65533;y&#65533;6&#65533;[&#65533;q=&#65533;&#65533;z&#65533;&#65533;&#65533;&#65533;x&#65533;&#65533;&#65533;&#65533;<5;&#65533;emx&#65533;&#65533;&#65533;&#65533;q`&#65533;f,&#65533;V7&#65533;x&#65533;&#65533;+&#65533;
$&#65533;&#65533;>&#65533;&#65533;&#65533;&#65533;&#65533;+&#65533;&#1718;%:&#65533;Q*H)&#65533;3&#65533;&#65533;&#65533;V&#65533;&#65533;0&#65533;x&#65533;~&#65533;&#65533;N&#65533;&#65533;&#65533;&#65533;&#65533;&#65533;w&#65533;&#65533;&#65533;&#65533;!&#65533;B&#65533;&#65533;&#65533;&#65533;&#65533;	<&#65533;l&#65533;\f&#65533;&#65533;&#65533;&#65533;3&#65533;Y&#65533;f&#65533;BmH&#1504;&#65533;&#65533;M[&#65533;&#1920;6>&#65533;H)&#65533;&#65533;&#65533;&#65533;f&#65533;&#65533;-U&#65533;&#65533;&#65533;&#65533;W&#65533;&#65533;O&#65533;&#65533;&#65533;'9&#65533;&#65533;oV&#65533;&#65533;&#65533;&#1579;j&#896;&#65533;R&#65533;&#65533;&#65533;&#65533;&#65533;lJ&#65533;&#65533;&#65533;&#65533;B&#65533;eTdRPS&#65533;w%&#65533;p&#65533;ora&#65533;&#65533;&#65533;uKq(T&#65533;&#65533;&#65533;u&#65533;&#65533;&#65533;&#65533;&#65533;;^&#65533;&#1685;&#65533;&#65533;?&#65533;&#65533;&#65533;&#65533;H&#65533;1&#65533;&#65533;q"{F&#65533;&#65533;p&#65533;&#65533;&#65533;S&#65533;&#65533;3&#65533;&#65533;&#65533;&#65533;T&#65533;&#65533;&#65533;&#65533;&#1693;jb;a&#65533;&#65533;E0&#65533;jcd&#65533;SC&#65533;q&#65533;l&#65533;&#65533;&#663;Qo&#65533;&#65533;oc:#&#65533;mv&#65533;S&#65533;&#210;&#65533;h&#65533;$_&#65533;&#65533;&#65533;JF&#65533;n&#65533;^&#65533;%)C&#65533;L.&#65533;&#65533;S
2&#65533;&#65533;4&#65533;LHF&#65533;'Ey&#65533;R&#65533;&#65533;_?<&#65533;&#65533;4&#325;a&#65533;&#65533;JQ\&#638;E&#65533;&#65533;&#65533;}&#65533;rZ'&#65533;;"&#65533;&#65533;&#65533;%&#65533;R?^&#65533;&#65533;w&#65533;\b&#65533;7&#65533;cS&#65533;&#65533;S&&#65533;&#65533;&#65533;&#65533;OB&#65533;^&#1172;&#65533;&#65533;&#65533;iPl&#65533;&#65533;gE&#65533;&#65533;&#65533;&#65533;&#65533;SM&#65533;&#65533;&#65533;&#65533;&#1814;![&#65533;&#65533;&#65533;&#54056;;&#1348;"y&#947;<&#65533;&#287;=&#65533;&#65533;&#65533;&#65533;z&#65533;s&#65533;,&#65533;&#65533;d&#65533;&#65533;O&#65533;4&#65533;%&#65533;2&#65533;&#1244;
L&#65533;U&#65533;(&#65533;$&#65533;H&#65533;\&#65533;n&#65533;\&#65533;s&#65533;<&#65533;4&#65533;&#65533;i&#65533;b%I&#65533;&#65533;&#65533;Z;&#65533;>5&#65533;Ig&#948;&#65533;5]f&#65533;t
V'4`N&#65533;&#549;|J&#65533;&#65533;6&#65533;$&#65533;&#65533;&#65533;&#65533;'&#65533;R&#65533;t&#65533;&#278;v;&#65533;9&#65533;&#65533;PU&#65533;&#65533;H&#65533;&#65533;&#65533;3&#65533;W&#362;W&#65533;&#65533;&#1370;ru&#65533;7&#65533;fX&#602;P)2&#65533;i&#65533;&#65533;e/&#65533;&#65533;4Y'&#65533;m]&#65533;&#65533;R&#65533;&#65533;r&#65533;i&#65533;DI&#65533;W&#65533;&#65533;&#65533;p&#65533;&#65533;__[&#65533;&#65533;&#65533;j&#65533;&#65533;qd&#1366;&#65533;&#65533;&#65533;&#65533;&#65533;b&#65533;X&#65533;*&#65533;3&#65533;&#65533;&#65533;VC&#65533;&#454;&#65533;%&#1939; i_&#65533;&#65533;&#65533;&#65533;&#65533;[&#65533;l9&#65533;
Z&#65533;&#65533;&#65533;o&#65533;b&#65533;fW&#65533;&#65533;&#65533;&#65533;&#65533;&#65533;j&#65533;&#65533;&#65533;&#65533;fk[Z&#1445;&#65533;e&#65533;a+&#65533;&#65533;&#65533;&#65533;5&#65533;&#65533;&#65533;+&#65533;&#65533;(&#65533;&#65533;&#65533;&#65533;:&#65533;&#65533;&#65533;&#65533;@i&#65533;Kmu#v]&#65533;&#65533;V&#65533;&#65533;de&#65533;&#65533;S&#65533;&#65533;uM$ow&#65533;2?&#65533;&#65533;&#65533;&#65533;`&#65533;	&#65533;~&#65533;&#65533;p&#65533;&#65533;p&#65533;7S%&#65533;]&#65533;JT&#65533;&#65533;&#65533;&#1425;{PD&#65533;&#65533;&#65533;HB&#65533;l&#65533;[?&#65533;1f|&#65533;&#65533;
G&#65533;D&#65533;&#65533;'&#65533;K&#65533;Y&#1583;v&#65533;&#65533;&#1125;^'XyT&#65533;&#65533;JC&#65533;&#65533;,&#65533;`&#65533;\6Y|&#65533;X&#65533;nU&#352;&#65533;T&#65533;&#65533;XV&#65533;&#65533;A&#65533;&#65533;&#65533;h&#65533;&#65533;&#65533;&#65533;&#65533;&#65533;G)K8&#65533;Z>!&#65533;-(&#65533;a=&#65533;&#65533;V,&#65533;K&#65533;my&#65533;&#65533;&#1762;+k-&#65533;m&#979;^&#65533;W&#65533;Z&#65533;U&#65533;&#65533;F&#65533;&#65533;K&#65533;]M&#1610;&#65533;!6&#65533;x&#65533;&#65533;+&#1484;&#65533;&#65533;-[&#65533;,&#65533;&#65533;g8&#65533;1&#65533;xDk&#65533;&#65533;&#65533;s&#65533;&#65533;&#65533;&#54831;&#65533;^H&#65533;&#65533;a,&#65533;b&#65533;)&#65533;)&#65533;V&#814;&#65533;&#65533;/z&#65533;M&#1243;&#65533;&#65533;(&#65533;l&#65533;&&#65533;-@&#65533;Y&#65533;T&#65533;SCV&#65533;}&#65533;u&#65533;x\&#65533;>&#65533;&#65533;H&#65533;5&#65533;&#65533;&#65533;YW9&#1082;t&#65533;&#65533;r8&#65533;&#211;&#65533;&#65533;&#65533;v&#65533;!&#65533;x&#65533;n&#65533;&#65533;&#65533;mixa:&#65533;b&#65533;4W!&#65533;(&#65533;`&#65533;&#616;G&#65533;kq&#65533;:&#65533;6&#65533;&#65533;L&#65533;&#65533;&#65533;&#65533;&#65533;&#65533;&#65533;ws&#65533;&#58042;&#65533;&#65533;&#65533;&#65533;&#65533;&#1458;<&#65533;o&#65533;&#65533;M&#65533;&#65533;"&#65533;1&#65533;f&#65533;
&#65533;&#1923;'>&#65533;v&#65533;&#65533;	Mj'}&#65533;&&#65533;W@P&#65533;&#65533;;&#65533;v&#1782;&#65533;&#65533;&#65533;N&#65533;&#65533;u&#65533;P&#65533;j&#65533;s&#65533;&#65533;H)28&#65533;r&#65533;&#65533;&#65533;&#65533;070&#65533;&#245;&#65533;^&#65533;6&#65533;~&#65533;w&#65533;wrs=&#65533;&#65533;]TE&#65533;&#1031;>&#65533;&#65533;&#65533;.&#65533;&#65533;&#748;&#65533;P&#65533;&#65533;VWe&#65533;&#65533;&#1521;&#65533;W&#65533;-9&#65533;&#65533;.r9&#65533;&#65533;&#65533;&#1704;&#65533;&#65533;&#65533;&#65533;&#65533;.&#65533;&#65533;k&#65533;5&#65533;&#65533;&#65533;hG;&#65533;&#65533;2&#65533;&#65533;&#65533;&#65533;[z&#65533;&#65533;&&#65533;&#65533;o&#65533;&#65533;@&#65533;!&#65533;dP&#65533;&#65533;,&#1343;&#65533;K%&#65533;Q&#65533;&#65533;&#65533;&#1885;G&#65533;1&#65533;&#65533;&#65533;&#65533;&#65533;&#65533;H[&#2027;c^&#65533;&#65533;&#65533;&#65533;&#65533;7&#65533;R&#65533;&#65533;&#1467;&#65533;&#65533;<&#65533;_{fZ[&#65533;&#65533;}u&#65533;{&#65533;H&#65533;&#65533;l&#65533;&#65533;*%&#65533;u&#65533;S&#65533;&#65533;&#65533;&#65533;&#65533;&#65533;^c&#65533;-b&#65533;|&#65533;}&#65533;8(&#65533;E&#65533;&#65533;&&#1495;W3&#65533;d4&#65533;^&#65533;#F&#65533;RI&#65533;7~&#65533;t&#65533;&#65533;<&#65533;/@t?f&#65533;e&#65533;g&#65533;&#65533;&#65533;x&#65533;'q(@uF&#65533;/&#65533;&#65533;&#65533;q&#65533;f&#65533;tH7a&#65533;9xV&#65533;o&#65533;uY&#65533;Fh&#65533;Ez&#65533;&#65533;dz&#65533;f&#65533;cwhe'&#65533;.&#65533;&#65533;l~&#65533; &#65533;"&#65533;O&#65533;n&#65533;t&#65533;'A&#65533;0 0(&#65533;&#65533;&#65533;_ &#65533;k&#65533;7)ivy&#65533;&#65533;y:(&#65533;;&#65533;T&#65533;{4z%&#65533;Kz&#65533;oyx&#65533;|&#65533;z5L&#65533;A&#65533;9&#65533;&#65533;Hi&#65533;&#65533;&#65533;&#65533;w&#65533;&#65533;&#65533;[&#65533;t<d^X&#65533;4&#65533;r&#65533;v|ff&#65533;z&#65533;H&#65533;'&#65533;MsOS&#65533;$Oq&#65533;&#65533;3Bw}Xs*&#65533;[&#65533;&#65533;#b&#65533;?&#65533;x&#65533;p&#65533;x&#65533;&#65533;&#65533;&#65533;&#65533;&#139;&#65533;&#65533;&#65533;&#65533;&#65533;Lg@&#65533;&#65533;`x&#65533;&#65533;r&#65533;&#600;&#65533;&#65533;vl&#65533;o&#65533;&#65533;&#65533;&#65533;&#65533;&#65533;H(&#65533;4@x}&#65533;&#65533;E&#65533;Xw&#65533;&#65533;&#65533;w&#65533;sQ&#65533;.5&#65533;&#65533;v&#65533;]&#65533;&#65533;&#65533;&#65533;&#1547;&#65533;&#65533;t&#65533;&#65533;Y(&#65533;hV&#65533;&#65533;&#65533;X&&#65533;&#65533;\JdF&#65533;f&#65533;&#65533;&#65533;&#65533;&#65533;qf&#65533;&#65533;wc&#1464;E&#65533;8&#65533;&#525;&#65533;'l&#65533;&#65533;wU&#65533;&#65533;&#65533;&#513;&#65533;&#65533;p&#65533;X&#65533;S&#526;0&#65533;X&#65533;&#65533;&#65533;&#65533;V&#65533;&#65533;&#65533;&#65533;&#1551;&#641;&#65533;f7&#65533;8&#65533;z	&#65533;c&#1569;	&#65533;&#65533;&#65533;de$#&#65533;&#65533;oM(p&#65533;&#65533;^@Y&#65533;&#65533;&#65533;&#65533;&#65533;&#65533;G&#593;&#65533;Xy&#65533;gb!	&#65533;"&#65533;&#65533;Aha&#65533;&&#1612;'&#65533;&#65533;s%&#65533;&#1112;)&#1288;&#65533;&#65533;0w;AH&#65533;5y&#65533;&#65533;[&#65533;i&esm92B&#65533;&#65533;&#65533;Q~Ei&#65533;w&#65533;~&#596;M&#65533;C|)JQ)&#65533;&#65533;&#65533;Eq?&#65533;&#65533;&4sK]&#65533;8v&#65533;&#65533;N&#65533;&#65533;&#65533;&#65533;&#65533;&#65533;E5&#65533;z&#65533;&#65533;O3&#65533;}O8&#65533;u&#65533;tI&#65533;xyx&#65533;&#65533;z&#65533;p&#65533;O)&#65533;&#65533;m&#65533;&#65533;&#65533;&#65533;&#600;I&#21839;ir&#65533;&#1360;&#1633;cd&#65533;Z&#65533;+&#65533;&#65533;s&&#65533;TbDI&#65533;&#65533;Y~D9&#65533;&#65533;&#65533;&#65533;&#65533;&#65533;&#65533;&#65533;&#65533;5&#65533;&#65533;	&#65533;&#34477;	&#65533;&#65533;5q&#65533;T&#65533;7&#65533;&#65533;&#65533;)&#65533;<H&#65533;/	&#65533;&#65533;&#65533;ra&#65533;&#65533;cI&#65533;&#1301;}&#65533;&#65533;d&#65533;&#65533;k&#65533;H&#65533;k&#65533;?y&#65533;&#65533;i&#65533;&#31246;&#65533;&#65533;&#65533;Y&#65533;&#65533;)( &#65533;&#65533;&#1626;&#65533;r&#65533;_&#65533;=&#65533;&#65533;&#65533;&#65533;&#65533;J&#65533;&#65533;&#826825;&#65533;&#65533;)`sFa&#65533;U`[&#65533;&#65533;&#65533;&#65533;&#65533;&#65533;&#65533;&#65533;l&#65533;w&#65533;&#1412;&#65533;&#607;&#65533;&#65533;<&#65533;&#65533;&#65533;1&#65533;&#65533;3*&#65533;&#65533;'6j&#65533;&#65533;&#65533;"&#65533; &#65533;&#65533;(&#65533;X7&#65533;Y&#65533;E
&#65533;&#65533;&#65533;&#65533;Y&#65533;O&#65533;&#65533;&#65533;Yw&#65533;%U&#65533;.&#65533;&#132;.j&#65533;0*&#65533;[J&#65533;5:x&#65533;S&#65533;9:(;&#65533;&#65533;&#65533;&#65533;{z&#65533;&#65533;F&#65533;f&#65533;&#358;n&#65533;&#65533;&#65533;&#65533;&#65533;rJ&#65533;&#65533;&#65533;&#65533;&#65533;6i&#65533;f&#65533;!&#65533;&#65533;Oi&#65533;&#65533;h&#65533;w&#65533;&#65533;w&#65533;&#65533;&#65533;&#65533;&#793;&#65533;&#677;&#65533;&#1576;&#65533;i7&#65533;b{Y&#65533;d&#65533;&#65533;A*qh&#65533;&#65533;&#65533;|DJ&#65533;	&#65533;n&#65533;`&#65533;:&#65533;&#65533;&#65533;r&#65533;&#65533;&#65533;X&#65533;6&#65533;f&#65533;&&#65533;)^&#65533;&#65533;&#65533;&#65533;&#65533;&#65533;zYCp&#65533;9&#65533;&#65533;&#65533;Xz&#65533;Z&#65533;&#65533;&#65533;&#65533;&#65533;[z2&#250;I<&#282;&#65533;&#65533;~&#65533;I&#65533;&#65533;=&#65533;{Wi&#65533;J&#65533;G:Z&#65533;:&#65533;&#65533;&#65533;&#65533;&#65533;"&#65533;&#65533;&#65533;&#65533;e&#65533;&#65533;&#65533;&#65533;&#65533;4~Z&#65533;&#65533;w):&#65533;&#65533;&#65533;}&#65533;yl&#65533;:L&#65533;:&#65533;&#65533;&#552;&#65533;&#65533;&#65533;&#65533;&#65533;5&#65533;(\&#65533;q&#65533;&#65533;&#65533;&#65533;&#65533;&#65533;#&#65533;"&#65533;&#65533;&#65533;vV&#65533;&#65533;
;o&#32365;IA&#1176;&#65533;&#65533;Z&#65533;&#65533;Jz&#65533;f&#65533;&#65533;h&#65533;Y&#65533;&#65533;&pddw&#377;&#65533;&#65533;&#65533;&#65533;&#65533;y&#65533;]&#65533;&#65533;&#65533;&#65533;+&#754;-&#65533;p&#65533;&#239;&#65533;&#65533;L&#65533;Rg&#65533;&#65533;&#65533;mE&#65533;&#65533;E!_"&#65533;&#65533;a
&#65533;&#65533;Ckn&#65533;6&#65533;&#65533;&#65533;&#65533;&#65533;Q&#65533;%e&#65533;H<&#65533;&#659;N&#65533;&#65533;"&#65533;&#65533;&#65533;)&#65533;&#65533;&#65533;&#65533;[&#757;&#65533;&#65533;&#65533;&#65533; 	&#65533;.3mJ&#65533;&#65533;Y&#65533;7Pq>`SgYu&#691;?&#65533;&#65533;>&#65533;g>{d&#65533;Q&#65533;j&#65533;&#65533;&#65533;&#65533;U&#65533;#L&#65533;?)&#65533;&#65533;&#65533;[&#65533;y&#65533;"&#65533;&#65533;$&#65533;&#65533;X&#65533;&#65533;&#65533;&#48655;&#65533;^&#65533;5%v&#65533;c;&#65533;&#65533;q&#65533;:K&#774;~/&#1078;k&#65533;o&#65533;`u&#65533;r&#65533;s(&#65533;&#65533;&&#65533;zI&#65533;~&#65533;{R=G&#65533;&#65533;K&#65533;&#65533;&#65533;a&#65533;X&#65533;&#65533;x&#65533;II&#65533;&#65533;&#65533;&#65533;&#65533;&#65533;&#65533;Z;&#65533;&#65533;+&#65533;&#65533;"6!_&#65533;&#65533;2&#65533;Y&#65533;KW&#65533;]&#65533;,&#1080;&#65533;v&&#65533;&#65533;&#65533;&#65533;&#65533;#Q&#65533;j&#65533;&#65533;&#65533;/&#65533;&#65533;z(&#65533;TG&#65533;g&#65533;&#65533;7g&#65533;<G&#65533;T&#65533;&#65533;&#65533;&#35006;&#65533;&#65533;&#65533;+&#65533;];&#65533;&#65533;&#65533;Q&#65533;2&#764;.&#65533;&#65533;&#767;&#65533;!&#65533;
&#65533;,&#65533;h&#65533;!( $ ) $!!%#$*$&0&(-&(1(',))-+,3-/8.06.2810624;46@58>69A7<H87<8:>:=C<>H=@F>AH?DP@?F@AFBDLEFPEHNFIQGLXHIOJLUKNXKPVMQYOT`RT]SV`TX^UYbW[hY\e[^i\`f]`k_cp`cmbhocfqeitglxhkujnykpwlq|nt&#65533;pt~qv&#65533;rxty&#65533;v|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178;&#65533;&#65533;&#65533;&#65533;&#562;&#65533;&#947;&#65533;&#563;&#65533;&#243;&#65533;&#436;&#65533;&#65533;&#65533;&#65533;&#1078;&#65533;&#1143;&#65533;&#759;&#65533;&#1976;&#65533;&#696;&#65533;&#1912;&#65533;&#1977;&#65533;&#1082;&#65533;&#378;&#65533;&#1082;&#65533;&#65533;&#65533;&#766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&#65533;Hp&#65533;&#65533;&#65533;*LX&#65533;V&#65533;2|&#65533;!&#331;3j&#65533;&#561;&#65533;&#463; CZ&#65533;H&#65533;&#65533;&#516;&#65533;&#65533;Q&#65533;&#65533;&#65533;&#727;0c&#668;I&#65533;f&#65533;&#65533;n&#65533;&#65533;I&#65533;&#990;?&#65533;&#65533;JhP&#65533;H&#65533;*]&#692;&#65533;&#1255;PmJ&#65533;:&#65533;&#65533;&#1298;VYj&#65533;&#693;&#65533;&#1516;`&#65533;~{&#65533;$&#1395;0&#65533;&#65533;]&#758;&#65533;&#1763;p&#349;K&#65533;n&#955;x&#65533;&#65533;&#65533;&#759;&#65533;&#2047;&#65533;&#65533;
&#65533;&#65533;&#65533;&#65533;&#1355;&#65533;*^<&#65533;,&#410;&#65533;iF&#65533;&#65533;&#65533;&#65533;J&#658;&#65533;:.&#65533;m&#1335;&#65533;&#65533;&#65533;K&#65533;&#65533;&#65533;&#1256;G&#65533;&#411;&#65533;u&#65533;&#1520;c&#65533;&#939;&#65533;*&#65533;&#1741;&#65533;&#65533;&#65533;&#65533;0&#19573;&#65533;&#65533;Yv&#65533;&#31969;&#65533;&#65533;\&#65533;&#65533;9&#38984;&#65533;:&#65533;&#65533;&#65533;&#65533;&#1459;&#65533;&#957;&#65533;&#65533;&#65533;&#65533;&#65533;&#65533;ou&#65533;&#65533;&#65533;&#65533;%&#65533;&#65533;&#65533;}&#65533;&#65533;[&#65533;&#65533;&#65533;i&#65533;&#65533;&#65533;3gz\&#65533;y&#65533;&#65533;&#1921;i)5&#65533;qL&#65533;&#65533;&#65533;~&#1653;&#65533;|&#65533;&#65533;&#1119;b&#65533;A&#65533;&#65533;&#65533;Z7&#65533;t&#65533;(&#65533;$&#65533;&#65533;&#65533;&#65533;(&#65533;&#65533;[gKq&#1569;{J&#65533;&#65533;&#65533;&#65533;T&#65533;&#65533;&#65533;&#65533;&#65533;&#65533;1&#65533;&#65533;&#13294;&#65533;(&#65533;&#65533;X&#1923;n&#65533;&#1442;&#65533;;&#65533;&#65533;"3B)&#65533;QR	%nO2&#65533;a&#65533;L&#65533;H&#65533;&#65533;?)&#65533;&&#65533;d&#65533;~&#65533;`&#65533;l&#65533;&#65533;%uYZi$r&#65533;#D &#65533;&#65533;&#65533;&#65533;\&#65533;&#65533;&#65533;`&#65533;i&#65533;~H&#65533;yVf&#65533;f6&#65533;M}6&#65533;&#65533;&#65533;&#65533;i&#65533;&#65533;&#65533;fz)&#65533;&#65533;"&#65533;&#39387;&#65533;	&#65533;i&#65533;&#65533;&#35283;&#65533;&#65533;gsy&#65533;(&#65533;zD&#65533;&#65533;^&#65533;&#65533;&#65533;&#1817;&#65533;&#1898;&#10552;R&#65533;'&#65533;{&#65533;&#65533;&#15002;&#65533;&#65533;&#65533;&#65533;&#65533;&&#65533;&#65533;&#65533;&#65533;bH&#51178;F&#65533;&#65533;&#65533;F'-&#65533;&#65533;V&#65533;&#65533;!5*&#65533;v&#65533;&#65533;z&#65533;&#65533;&#65533;&#65533;&#65533;&#65533;[&#65533;&#65533;&#65533;k&#65533;&#65533;N&#65533;-&#65533;N[&#65533;&#65533;&#65533;&#65533;&#65533;&#65533;&#65533;(&#65533;+&#65533;&#65533;,&#65533;j&#65533;&#65533;&#65533;l&#65533;&#65533;&#65533;&#65533;&#65533;;,&#65533;&#65533;&#65533;&#1878;&#65533;&#65533;&#65533;.&#65533;&#65533;&#65533;&#65533;&#65533;}&#65533;&#65533;XH! w&#65533;&#65533;&#65533;&&#65533;&#65533;+;z&#65533;&#65533;&#65533;&#65533;&#65533;&#808;v,%t&#65533;AR&#65533;&#65533;&#65533;F21&#65533;;_&#65533;&#65533;&#65533;&#65533;&#65533;h&#65533;3[Y7&#65533;W&#65533;?&#65533;2&#65533;0W&#65533;&#65533;<[
j&#65533;&#65533;M&#65533;&#65533;&#65533;Ag&#1907;&#65533;dO&#65533;5&#65533;&#65533;M&#65533;&#65533;J&#65533;'&#65533;&#65533;B7rs&#65533;&#65533;`&#65533;3&#65533;N&#65533;L&#65533;&#65533;|&#65533;&#65533;m5{&#65533;R{5&#1732;&#65533;&#65533;&#65533;%&#65533;L&#65533;&#1607;+[6&#65533;m&#65533;]&#65533;&#65533;a&#65533;&#65533;&#65533;r&#65533;&#65533;&#65533;&#65533;"&#65533;&#65533;&#65533;&#65533;)+&#65533;w&#65533;cm:&#5151;M&#65533;&#65533;c&#65533;&#65533;#&#65533;?e&#1652;&#65533;/&#65533;h{N'Q&#65533;&#65533;^g&#65533;6m&#65533;&#65533;kNe&#65533;&#143;&#65533;&#65533;&#65533;[}&#65533;&#65533;>A?&#65533;&#65533;W;}&#65533;&#65533;&#65533;&#65533;&#65533;R&#65533;=&#65533;__&#65533;&#65533;&#65533;&#65533;&#65533;&#65533;&#65533;&#65533;}&#65533;&#65533;&#1021;&#65533;&#65533;$&#65533;&#65533;&#65533;&#65533;&#65533;7&#65533;:&#65533;&#65533;G?&#65533;&#65533;&#65533;S&#65533;&#65533;$&#1955;&#65533;&#65533;5&#65533;y&#65533;{&#65533;+&#65533;&#65533;&#65533;"&#65533;&#65533;\V&#65533;8&#379;&#65533;Y&#65533;g&#65533;k&#65533;&#65533;\&#65533;&#65533;&#65533;&#65533;&#65533;yK&#65533;H&#65533;&#65533;Pb%<&#65533;
WX	>&#65533;ld&#65533;&#65533;\&#65533;?v9&#65533;S&#65533;&#65533;]	AV>&#65533;q&#65533;&#65533;&#65533;&#65533;"v&#249;!&#65533;G&#65533;_Ex&#65533;&#65533;&#624;&#65533;)&#65533;&#65533;	+(&#65533;&#65533;&#65533;ov9&#65533;&#65533;&#65533;@&#65533;8&#65533;O&#65533;&#65533;&#65533;&#65533;;&#65533;IN&#65533;W&#65533;bs&#65533;A!jo{:|&#65533;&#65533;&#1524;q&#65533;Q&#65533;K&#65533;&#65533;&#65533;&#65533;>&#65533;&#1039; SamXE9&#65533;&#65533;K&#65533;i&#65533;&#65533;&#65533;&#65533;Pd#c&#65533;&#65533;&#65533;&#65533;&#65533;c&#65533;H&#65533;&#65533;&#65533;h&#65533;&#65533;&#65533;&#65533;L&#65533;&#65533;&#65533;&#65533;&#65533;&#65533; q&#65533;BL&#65533;&#65533;&<&#65533;,&#65533;&#65533;B2&#65533;fL#.C&#65533;JQ&#65533;&#65533;&#65533;$&#65533;&&#65533;&#65533;IO&#65533;~{&#65533;e	y	&#65533;Y&#65533;0&#65533;&#65533;tfM9U&#65533;r&#65533;k&#65533;#-%&#65533;GivS&#65533;&#65533;&#65533;"&#65533;(&#65533;&#65533;V&#11085;&#65533;d&#65533;KyBI&#65533;&#65533;x+&&#65533;&#65533;Ko~&#1246;&#65533;&#65533;&#65533;,&#65533;&#65533;&#65533;&#65533;`&#65533;&#65533;&#65533;( &#65533;9E&#65533;M&#65533;&#65533;f8&#65533;&#65533;K&#65533;&#65533;&#65533;&#65533;]a&#65533;v&#65533;&#65533;&#65533;U9&#152;&#65533;&#65533;Q&#65533;&#65533;);YxPv&#65533;,&#65533;&#65533;'H&#65533;J&#65533;&#65533;t&#65533;&#65533;K&#65533;
e&#65533;O`&#65533;vEgN[&#65533;&#65533;&#65533;&#65533;&#65533;\<&#65533;&#65533;&#65533;&#65533;/&#65533;,*W&#65533;&#1190;pP&#65533;)J&#65533;|&#65533;&#65533;q&#65533;&#65533;S&#65533;&#65533;U&#65533;&#65533;&#65533;&#65533;&#65533;*&#65533;&#65533;&#65533;i5&#65533;?}&#65533;&#65533;&#65533;&#65533;&#65533;&#65533;&#65533;&#1134;W&#65533;Zh&#65533;;-&#65533;S&#65533;&#65533;&#1022;j&#65533;&#65533;&#65533;&#65533;&#65533;S9&#65533;j&#65533;&#65533;@M&#65533;^&#65533;JS&#65533;&#65533;&#65533;&#65533;%+6&#1114;V&#65533;&#65533;t&#65533;&#65533;jkX&#65533;&#65533;&#65533;n&#65533;4v&#65533;dG&#65533;&#1487;.V&#65533;~&#65533;kj&#65533;jX&#65533;rQ&#65533;Y&#65533;&#65533;L{Z&#65533;&#65533;&#65533;&#65533;&#65533;j&#65533;&#65533;&#65533;n&#65533;&#1745;&#65533;&#1458;&#65533;X&ur&#65533;S&#65533;6&#65533;yD&#65533;/&#65533;Z&#65533;R&#65533;&#909;.4&#65533;S&#65533;&#745136;&#65533;.vi&#65533;&#65533;v&#65533;&#65533;&#65533;&#65533;&#65533;)C&#65533;K^&#530;&#871;=lx&#65533;+Q&#65533;,n&#65533;&#65533;]A&#65533;&#65533;&#65533;&#65533;&#65533;&#65533;&#65533;&#879;~9&#65533;&#65533;&#65533;&#65533;&#65533;&#65533;&#65533;&#65533;&v&#65533;&#65533;&#65533;6&#65533;OE/a	&#65533;]&#65533;rU&#65533;&#65533;-(w&#65533;K&#65533;	&#65533;&#65533;f&#65533;)&#65533;b&#65533;W&#65533;&#65533;=&#65533;r&#65533;6&#10610;&#65533;&#65533;&#65533;&#65533;W&#65533;&#65533;&#65533;&#65533;&#65533;&#65533;]ga&#65533;&#65533;gU&#65533;p&#65533;S&#65533;&#65533;&#32245;:/&#65533;&#65533;&#65533;&#65533;
&#65533;X&#65533;a&#65533;&#65533;+V&#65533;&#65533;%7&#65533;&#65533;&#65533;&#65533;&#65533;rm&#65533;b&#65533;&#65533;X&#65533;-&#946;&#65533;&#65533;\&#65533;*o&#65533;&#65533;&#65533;&#65533;&#65533;k&#65533;;f&#65533;mq&#65533;&#65533;&#65533;r&#65533;&#65533;|d0#y&#65533;&#65533;p&#65533;&#65533;&#65533;yL&#65533;&#65533;&#65533;b&#65533;&#65533;&#65533;#r&#65533;9$&#65533;&#65533;&&#65533;,&#65533;&#65533;Lh/&#65533;&#65533;&#65533;;&#65533;&#65533;_\&#1066;&#65533;&#65533;&#65533;&#65533;&#65533;&#65533;&#65533;'-&#65533;&#65533;^&#65533;&#916;&#65533;r&#65533;}aL&#65533;Y&#928;~&#65533;yCM&#65533;:&#65533;&#65533;&#65533;&#65533;H[&#65533;l%@&#65533;I&#65533;&#65533;&#65533;&#65533;Az&#65533;BZ&#65533;&#65533;&#1924;6&#1371;&#1708;&#65533;7&#518;-s&#65533;s&#65533;&#65533;bC&#65533;&#65533;&#65533;&#65533;k&#65533;J&#65533;z&#65533;&#65533;&#65533;&#65533;&#65533;&#65533;l[&#65533;&#65533;&#65533;&#65533;&#65533;&#65533;<&#65533;j&#65533;&#65533;&#65533;&#434;&#65533;&#365;M2_&#65533;&#65533;U&#65533;&#65533;&#1405;&#65533;\&#65533;&#65533;&#65533;&#65533;F0&#65533;&#65533;&#65533;&#65533;PS[&#1710;ep&#65533;&#65533;&#65533;Ts7&#65533;J,Z&#65533;&#65533;*&#65533;z&#65533;&#501;&#65533;&#65533;!&#65533;&#65533;{&#65533;&#65533;&#65533;YN4&#65533;&#65533;&#65533;lS&#65533;z&#65533;&#65533;&#65533;I?&#65533;&#65533;x[&#65533;&#65533;&#1016;&#65533;&#65533;&#65533;iK&#65533;0&#65533;&#65533;&#65533;&#324;&#65533;r&#65533;<&#65533;&#65533;&#65533;x&#65533;m3&#65533;&#65533;f&#65533;7&#65533;&#65533;&#827;&#65533;&#65533;{&#65533;&#65533;:kA&#65533;q&#65533;&#65533;<&#65533;D&#65533;x&#613;&#65533;f&#65533;W&#65533;&#65533;E7z&#65533;{l&#65533;Bg&#65533;x&#65533;&#65533;b~m&#65533;U&#65533;&#65533;W&#65533;&#65533;&#65533;Nv&#65533;E&#65533;&#65533;&#65533;F&#65533;&#65533;&#65533;&#65533;!+t>&#65533;&#65533;&#1183;&#65533;&#65533;&#65533;8&#65533;mOw&#65533;&#65533;~&#65533;RK]&#65533;r&#65533;5&#65533;&#65533;&#65533;?c&#65533;&#65533;[&#65533;&#65533;&#65533;&#65533;Vb&#65533;}&#65533;&#65533;&#65533;v&#65533;&#65533;>&#65533;&#65533;&#65533;}&#65533;&#65533;r&#65533;3&#65533;&#65533;&#65533;&#65533;&#65533;:&#65533;	=&#65533;&#65533;{&#65533;&#65533;&#65533;;&#65533;e&#65533;&#65533;I&#65533;&#65533;&#65533;&#65533;072&#65533;&#65533;&#65533;&#65533;e&#65533;R&#65533;%oz&#65533;&#65533;~&#65533;&#65533;O&#65533;&#65533;?&#65533;{&#65533;w&#65533;&#65533;>&#65533;{&#65533;&#14751;]&#65533;Nfy R&#65533;&#65533;&#65533;B&#65533;&#645;+&#1170;&#65533;p&#65533;&#65533;<&#65533;&#65533;/&#65533;&#65533;&#65533;&#65533;O~_&#65533;&#65533;&#65533;_&#65533;&#65533;UOw&#65533;:&#65533;*&#65533;&#65533;&#65533;_&#65533;&#65533;6&#65533;&#65533;l&#65533;/&#65533;&#65533;o&#1705;&#65533;&#65533;&#65533;&#65533;&#65533;&#65533;&#65533;&#65533;F&#65533;&#65533;&#65533;Ez&#65533;&#65533;w&#65533;L*Fi&#65533;3&#65533;&#65533;<l&#65533;j&#65533;&#65533;}&#65533;&#65533;&&#65533;&#65533;{(|
&#65533;W!8&#65533;&#65533;&#65533;~&#65533;'~&#65533;t&#65533;&#65533;h!h&#65533;'&#65533;&#65533;FG&#65533;&#65533;&#65533;&#65533;7	F&#65533;&#65533;&#65533;&#65533;{&#65533;@&#65533;&#65533;&#65533;$X&#65533;PE|F&#65533;&#65533;&#65533;vB&#1540;J&#65533;~0&#65533;|&#65533;7%&#65533;&#65533;
)!p&#65533;&#65533;dm&#65533;;&#513;T&#131;U&#131;&#65533;&#65533;I8&#65533;8|/v&#65533;jX&#65533;Oxk&#65533;&#390;N&#65533;N(&#65533;&#65533;%&#65533;p&#65533;.fcw)]efzq&#65533;&#65533;&#65533;ai&#65533;&#65533;&#65533;(&#65533;&#65533;Hw&#65533;&#518;&#1478;(&#65533;8xP&#65533;f&#65533;&#65533;&#65533;&#65533;&#65533;PKnd8m&#65533;&#65533;q
&#65533;&#65533;&#65533;
&#65533;&#65533;Y&#65533;6&#65533;&#33291;&#65533;&#65533;kxU&#65533;wR&#65533;&#65533;kH&#65533;&#65533;(&#65533;&#65533;&#65533;^|&#65533;{$&#65533;Q&#65533;&#65533;e&#65533;&#33379;8&#65533;&#65533;h&#65533;&#200;&#65533;&#488;eo'&#65533;&#65533;&#65533;&#65533;x~&#65533;8L&#65533;X&#65533;PT7S&#65533;x&#65533;pgxvm&#65533;&#65533;v&#1159;&#65533;&#65533;5&#65533;`&#536;&#65533;&#44558;&#65533;(&#65533;&#1422;&#65533;X\&#65533;&#65533;&#65533;6&#65533;8&#65533;&#65533;V&#65533;&#65533;h&#65533;$H&#65533;M&#33777;&#65533;v&#65533;x&#65533;:&#65533;yPw&#65533;&#65533;=}&#65533;&#65533;&#65533;&#65533;	&#65533;&#65533;d)&#65533;&#65533;&#65533;W&#65533;'&#65533;"&#65533;&#65533;8
&#65533;&#65533;&#65533;9&#65533;&#65533;&#65533;&#65533;X&#65533;9&#65533;$&#65533;_&#65533;(Iu)&#591;)&#65533;y,&#65533;&#65533;&#65533;ro&#65533;t&#65533;`5yk&#65533;p}&#65533;@M&#65533;x&#65533;&#65533;L&#65533;&#65533;&#65533;&#65533;&#65533;Y&#65533;F9&#65533;&#65533;p&#65533;J	&#65533;&#65533;X&#65533;H&#65533;&#65533;&#65533;&#65533;H&#65533;/Y&#65533;+y&#65533;X6:"&#65533;&#65533;qpa&#65533;`0&#65533;ck&#65533;fv&#65533;	B&#65533;&#65533;k	&#65533;G&#65533;&#65533;p&#65533;y&#65533;$I&#65533;i&#65533;&#65533;x&#65533;&#65533;V&#65533;&#65533;|&#65533;w&#65533;'5s"&#65533;&#65533;f&#65533;&#65533;&#65533;&#65533;}`d&#65533;&#65533;&#65533;\&#1043;&#65533;u&#65533;&#65533;&#65533;~P&#598;&#65533;&#65533;&#65533;$y&#65533;pw&#65533;FG&#65533;&#65533;&#65533;}&#65533;{&#65533;&#65533;&#65533;&#65533;q&#1622;&#65533;'#0Qx&#65533;&#65533;iP&#65533;&#65533;&#65533;D&#65533;&#65533;$&#65533;u&#65533;&#65533;&#65533;&#65533;x&#65533;qi&#65533;&#65533;&#532;&#65533;&#65533;&#65533;&#65533;Y&#65533;&#65533;I&#65533;&#65533;i&#65533;&#441;&#65533;&#65533;&#1051;&#65533;&#65533;&#65533;&#1065;&#65533;rB+&#65533;&#65533;Y&#65533;d&#65533;!&#65533;&#65533;&#65533;v_&#65533;Ie&#65533;Y&#65533;&#65533;&#65533;i&#65533;J&#65533;&#65533;&#65533;9&#65533;&#65533;y&#65533;&#65533;&#65533;&#65533;i&#65533;&#28254;&#65533;&#65533;&#65533;&#65533;&#65533;&#65533;Y&#65533;&#65533;&#65533;&#65533;&#65533;&#65533;&#65533;7I&#1625;&#65533;D&#65533;Y&#65533;&#1565;&#65533;&#65533;(&#65533;&#65533;&#65533;I&#65533;&#65533;y&#65533;&#65533;&#65533;&#65533;&#65533;&#65533;&#65533;&#65533;&#65533;I&#65533;&#65533;h&#65533;&#65533;j9&#65533;&#65533;&#38631;&#65533;&#65533;&#1627;&#65533;	&#65533;YY&#65533;y0q&#65533;7&#65533;&#65533;,&#65533;&#65533;D&#65533;0z&#65533;m&#65533;MZ&#65533;'f^&#65533;&#65533;&#65533;&#65533;&#65533;&#65533;t&#65533;&#65533;#&#65533;O9&#65533;&#65533;)&#65533;
&#65533;D:&#65533;Q&#65533;&#65533;B&#65533;&#65533;&#65533;&#65533;Iw&#65533;Gj&#65533;&#65533;&#65533;&#65533;&#65533;&#65533;&#65533;&#1634;X:h@&#65533;/
&#65533;b)&#65533;&#13659;&#17750;&#65533;i&#65533;A&#65533;&#65533;&#65533;&#65533;P&#65533;&#65533;&#65533;K&#65533;&#65533;p&#65533;E&#608;)&#65533;E&#678;p&#65533;&#65533;&#65533;&#1569;e&#65533;V&#65533;&&#65533;X&#65533;&#65533;&#65533;&#65533;+&#65533;&#65533;&#65533;z&#65533;&#65533;	&#65533;&#65533;v&#65533;z&#65533;&#65533;wz&#65533;q9r&#654;&#65533;z&#65533;$&#43417;&#676;@&#65533;&#65533;&#65533;&#65533;	rj&#65533;&#65533;&#1628;&#65533;	&#65533;B&#65533;&#65533;&#65533;Z&#65533;&#65533;&#1705;&#65533;yB&#65533;Y&#65533;9&#65533;&#65533;:&#65533;&#65533;&#65533;&#65533;&#65533;&#65533;&#65533;_
&#65533;P&#65533;7&#65533;`.&#65533;&#65533;*&#65533;&#65533;&#65533;&#65533;M&#1702;&#65533;J&#65533;&#65533;&#65533;&#65533;
&#65533;u&#1692;&#874;&#65533;zj&#65533;j&#1703;q*&#65533;&#65533;H&#65533;&#65533;%&#65533;	&#65533;o &#65533;&#65533;j&#65533;^&#65533;&#65533;&#65533;&#65533;&#65533;*&#65533;&#65533;&#65533;&#65533;Ry&#65533;&#65533;&#65533;ny&#65533;&#65533;&#65533;&#65533;#&#65533;
&#65533;*&#65533;&#65533;&#65533;&#65533;&#65533;&#65533;&#65533;&#65533;&#65533;&#65533;J&#65533;v&#65533;&#65533;=z&#65533;&#65533;&#65533;&#65533;j&#65533;&#65533;&#65533;&#65533;&#1701;&#65533;&#65533;&#65533;&#65533;&#1712;&#65533;j&#65533;I&#65533;&#65533;G&#65533;&#65533;&#65533;&#65533;&#65533;:&#65533;&#65533;&#65533;&#679;&#65533;*&#65533;&#65533; [&#65533;&#65533;&&#65533;&#1738;&#65533;QU&#65533;"&#65533;&#65533;&#65533;&#752;&#65533;&#65533;2&#48140;Pud&#65533;&#65533;&#65533;&#65533;8&#65533;!&#65533;&#65533;&#65533;Z&#65533;>&#65533;&#65533;&#65533;j&#65533;?;&#65533;=K&#65533;F&#65533;&#65533;K&#65533;&#65533;&#601;&#65533;J&#65533;&#622;&#65533;&#65533;H;&#65533;&#65533;a&#65533;-&#48308;:&#65533;&#65533;&#65533;&#65533;&#1781;^&#65533;`{&#65533;&#65533;N6{&#65533;&#65533;&#1649;(&#755;rz&#65533;&#65533;z
l&#65533;&#65533;p&#65533;r&#65533;n[&#65533;v{&#65533;x&#1782;yK&#65533; &#65533;&#65533;&#65533;&#65533;j&#65533;&#65533;:&#65533;[&#65533;&#65533;&#65533;&#65533;W&#65533;&#65533;0:&#65533;3&#1784;_&#65533;&#65533;a&#65533;akr&#65533;&#65533;&#65533;gk&#65533;'&#65533;&#65533;t{&#65533;&#65533;V&#65533;n&#1785;{&#65533;k;&#65533;&#65533;[&#65533;&#65533;{&#65533;pY&#65533;&#65533;&#1652;L&#65533;&#65533;&#65533;j&#65533;&#65533;&#65533;	I&#44698;+&#65533;&#65533;
&#65533;,&#65533;&#65533;&#1773;X&#65533;&#65533;&#65533;&#760;&#65533;*&#65533;&#65533;;&#65533;&#65533;k&#65533;&#65533;&#65533;&#65533;&#65533;&#65533;&#65533;+&#65533;&#715;&#65533;&#65533;&#65533;
&#65533;&#65533;&#1179;&#65533;&#65533;f&#65533;&#65533;&#692;&#65533;&#65533;)&#65533;&#1725;&#1947;&#65533;&#65533;&#65533;&#65533;o,&#65533;&#65533;&#65533;&#1787;&#65533;{&#65533;&#219;&#65533;&#65533;&#65533;&#65533;_Z&#65533;&#65533;[&#65533;R&#65533;HY&#65533;&#65533;[&#65533;&#65533;{&#65533;&#65533;{&#65533;&#65533;&#65533;&#65533;&#65533;K&#65533;&#65533;&#65533;&#65533;&#65533;Mj&#65533;!&#65533;&#65533;&#65533;x	&#2011;&#65533;&#65533;+&#65533;&#65533;Kl&#65533;&#65533;&#65533;&#1930;&#65533;&#65533;&#65533;bk&#65533;`&#65533;&#65533;k&#65533;
\&#65533;&#65533;&#65533;&#65533;(&#65533;&#65533;;&#65533;$\&#65533;Mv&#65533;(&#65533;&#65533;(l&#65533;&&#65533;&#65533;&#65533;&#65533;@&#65533;uK&#65533;&#65533;&#1755;&#65533;&#65533;&#65533;Gy&#65533;?&#65533;&#65533;&#65533;&#65533;\[&#65533;@&#65533;&#65533;q&#65533;&#52990;&#65533;z&#65533;&#65533;)&#65533;<&#65533;&#65533;
?&#65533;&#65533;P&#65533;&#65533;/&#65533;&#65533;N&#65533;P&#65533;&#65533;X&#65533;&#65533;W&#65533;&#65533;V&#65533;&#65533;&#65533;&#65533;&#65533;X&#65533;6&#65533;ez&#65533;&#65533;&#65533;&#65533;T&#65533;&#65533;&#272;&#65533;&#65533;&#65533;:&#65533;E&#65533;`&#65533;&#65533;k&#65533;&#65533;&#65533;&#65533;&#65533;T&#65533;&#65533;]\&#65533;{&#65533;&#65533;}&#65533;&#65533;\&#514;&#65533;&#492;@&#65533;&#65533;L&#65533;S&#65533;S&#65533;l&#65533;6&#65533;&#618;&#65533;*&#65533;&#65533;><&#65533;nl&#65533;&#65533;&#65533;&#65533;&#65533;!&#65533;]&#65533;&#604;&#65533;&#65533;8<&#65533;v&#65533;&#65533;O&#65533;[<&#65533;&#65533;z&#65533;+L&#65533;&#65533;&#65533;&#684;l&#686;&#65533;&#688;&#65533;L6&#65533;F+&#65533;.&#65533;&#290;<&#65533;&#65533;l&#65533;&#65533;&#212;<&#65533;|&#65533;&#65533;&#65533;&#601;&#65533;&#65533;|&#65533;&#65533;&#65533;&#606;&#65533;&#65533;j&#65533;&#65533;M,&#65533;&#65533;,&#65533;&#65533;<&#835;\&#65533;&#65533;|&#65533;&#1564;&#65533;&#1724;&#65533;&#1292;&#65533;&#65533;6x&#65533;&#65533;&#65533;k
&#65533;&#53193;&#65533;&#65533;V&#65533;&#65533;&#827;&#65533;&#65533;&#65533;&#65533;<&#65533;&#248538;&#65533;&#65533;&#65533;&#65533;&#609;&#65533;&#65533;&#65533;<&#677;&#65533;&#65533;&#65533;&#65533;&#65533;&#65533;\&#65533;&#65533;&#65533;&#65533;&#1010;&#65533;o&#65533;&#65533;0&#65533;&#65533;d\&#65533;&#65533;L&#749;<&#65533;g&#65533;&#65533;,&#65533;&#65533;&#65533;&#65533;&#65533;L&#65533;&#65533;L&#65533;p&#65533;&#65533;&#65533;J&#65533;&#65533;&#65533;&#65533;=&#65533;$=&#65533;%}&#65533;(&#65533;&#65533;	Y&#65533;&#65533;&#65533;&#65533;&#65533;&#65533;-&#65533;v&#65533;&#65533;&#1137;&#65533;&#65533;&#1762;}&#65533;&#235;&#65533;B&#65533;&#65533;&#65533;X&#65533;&#65533;z+&#65533;"&#65533;&#65533;&&#65533;&#65533;J&#65533;&#65533;L&#65533;&#65533;N&#65533;&#65533;P&#65533;o&#65533;d&#65533;k&#65533;&#65533;L&#65533;N]&#65533;&#65533;&#65533;8M&#65533;&#65533;&#65533;;m&#65533;&#65533;&#65533;]&#65533;dM&#65533;E&#65533;&#65533;z,&#65533;H&#65533;'=pp&#65533;rp=&#65533;O]&#65533;u&#65533;&#65533;%&#65533;u&#65533;%&#65533;)&#65533;&#65533;&#1564;&#65533;z&#65533;&#65533;]&#65533;&#65533;&#65533;,&#515;&#65533;&#65533;[&#65533;&#65533;&#65533;&#65533;`]&#65533;<&#65533;&#65533;&#65533;&#1335;1&#65533;dm&#65533;C}&#65533;&#65533;&#65533;&#65533;m&#65533;&#65533;XL&#1504;&#65533;&#865;&#65533;d&#65533;&#867;&#65533;&#65533;vM&#1191;&#65533;&#65533;X&#65533;&#65533;&#65533;|&#65533;&#65533;}&#65533;&#174;&#65533;&#65533;&#65533;&#65533;&#1446;&#65533;&#65533;>&#65533;&#65533;&#65533;&#65533;&#65533;a&#65533;g&#65533;&#827;Z&#65533;]P&#65533;&#65533;&#65533;&#1817;&#65533;&#994;&#65533;&#1628;=&#879;&#65533;&#65533;/&#65533;&#65533;&#65533;p&#65533;]&#1910;]&#1769;&#65533;&#65533;X&#65533;&#1857;&#65533;&#65533;&#65533;&#65533;&#65533;Nf&#65533;%}&#1594;&#65533;&#674;(U&#65533;&#65533;&#65533;&#65533;&#65533;&#65533;&#252;&#65533;C&#65533;c-&#65533;&#557;I&#65533;}&#2006;&#65533;&#1466;-
&#65533;-&#65533;&#65533;-&#65533;&#65533;M&#1904;MG&#65533;M&#65533;&#1773;&#65533;x&#2797;&#65533;&#65533;&#65533;(&#65533;&#65533;~&#65533;~&#65533;&#65533;"]&#65533;&#65533;1&#65533;&#1939;&#65533;&#65533;`&#65533;&#65533;&#65533;m&#65533;f&#65533;&#65533;&#65533;&#65533;&#65533;y&#65533;&#65533;m&#65533;n&#65533;~&#1712;m&#65533;&#65533;c&#65533;0&#65533;&#65533;~&#65533;+.&#65533;5&#65533;&#65533;&#65533;&#65533;~MU;&#65533;&#65533;&#65533;&#65533;&#65533;&#65533;l&#65533;&#65533;-&#65533;B&#65533;&#65533;&#65533;M&#65533;@-&#65533;&#65533;M&#65533;&#65533;&#65533;&#65533;Z,&#65533;1&#65533;&#65533;q=L&#65533;M&#65533;n&#65533;7&#65533;&#65533;|&#65533;&#65533;4.&#65533;,&#65533;;&#65533;&#65533;&&#65533;&#65533;[&#65533;&#65533;&#65533;&#65533;&#65533;<&#65533;[&#65533;&#65533;&#65533;&#65533;&#65533;C&#65533;&#65533;p^&#65533;L&#65533;&#65533;N&#65533;P&#65533;&#65533;`.6&#65533;&#65533;&#65533;&#65533;{&#65533;&#65533;&#65533;&#65533;&#65533;`&#65533;&#65533;&#65533;;&#65533;n&#65533;:&#65533;&#65533;'&#65533;&#65533;@.&#65533;j&#65533;l&#1944;un&#65533;C&#65533;&#65533;&#65533;]&#65533;&#65533;-&#65533;&&#65533;&#38733;&#1536;.&#65533;|&#65533;
&#65533;.&#65533;S=&#65533;*&#65533;&#65533;&#65533;&#65533;&#65533;&#65533;&#65533;&#136;^&#65533;-&#65533;&#65533;&#65533;&#65533;9&#65533;&#65533;&#65533;&#65533;&#65533;_&#65533;&#65533;&#65533;q&#65533;&#40942;&#65533;^&#65533;w&#65533;&#65533;y&#65533;&#65533;&#65533;]&#1593;&#65533;&#65533;&#65533;&#1756;&#65533;&#65533;=&#65533;2&#65533;&#458;&#65533;&#65533;&#65533;jJ=&#65533;&#65533;&#65533;&#65533;X&#65533;&#65533;E<&#65533;kn&#65533;^&#65533;ln&#1855;&#65533;&#65533;&#65533;~WP&#65533;O&#65533;&#65533;3&#65533;&#31389;&#9860;&#65533;5&#65533;u&#65533;]&#65533;&#990;&#65533;&#65533;.&#65533;&#65533;&#65533;n&#65533;/&#65533;&#1726;&#65533;&#65533;~&#65533;k&#65533;&#1242;&#65533;&#65533;&#65533;&#65533;&#65533;^&#65533;!^&#65533;&#65533;~&#65533;I-&#65533;]&#65533;&#65533;&#65533;q&#881;&#65533;&#65533;&#1721;&#65533;&#65533;.&#65533;&#65533;|&#65533;&#65533;&#65533;&#65533;&#65533;	&#65533;&#65533;&#65533;&#65533;&#65533;O&#65533;&#65533;N&#65533;&#65533;&#65533;s^&#65533;X@9&#65533;&#65533;&#65533;&#1017;&#65533;&#65533;&#65533;
@O&#65533;&#65533;^&#65533;V&#65533;&#65533;_&#65533; ?&#65533;D&#65533;&#65533;$L&#65533;P_&#65533;&#65533;M'i&#65533;&#65533;,&#65533;&#65533;e&#65533;&#65533;&#65533;&#65533;&#65533;&#65533;+&#65533;`&#65533;&#65533;&#65533;.&#65533;_&#1815;&#65533;&#65533;&#65533;&#65533;S&#65533;&#65533;h&#65533;&#65533;=&#65533;&#65533;&#65533;&#65533;&#65533;M&#65533;!&#65533;&#65533;&#65533;&#65533;&#65533;&#65533;&#1586;=&#65533;K/&#65533;W&#65533;&#65533;M\&#65533;&#862;&#65533;&#65533;&#65533;~&#65533;X&#65533;&#65533;\?&#65533;aO&#65533;8&#65533;&#65533;n&#65533;&#65533;g&#65533;l&#65533;&#65533;>&#65533;&#65533;&#65533;/&#65533;K}&#65533;&#65533;&#1026;M&#65533;&#65533;_&#65533;&#65533;}&#65533;&#65533;\&#65533;Q&#65533;&#65533;O
&#65533;W7}&#65533;}&#65533;&#65533;&#65533;&#65533;^ &#58367;&#65533;G&#65533;&#65533;^&#65533;7&#65533;&#65533;&#65533;&#65533;&#65533;&#65533;?&#65533;&#65533;&#65533;_&#65533;C_&#1379;/&#65533;&#65533;o&#65533;C&#65533;&#1064;&#1020;&#65533;&#65533;&#65533;T&#65533;&#754;&#65533;&#65533;Y&#65533;&#65533;[&#65533;&#1226;&#65533;/&#65533;d&#65533;`&#65533;&#65533;6&#65533;&#65533;&#65533;&#65533;kOK&#65533;&#65533;;&#65533;&#65533;&#65533;&#65533;&#65533;&#65533;&#65533;I&#65533;&#1437;&#65533;&#65533;&#65533;]&#65533;&#65533;?&#65533;<&#65533;5&#65533;==o&#65533;!&#65533;&#65533;&#65533;A&#65533;	&#65533;(\h&#65533;&#65533;C2e"Nl8F&#65533;E&#65533;&#65533;x&#65533;&#65533;&#65533;&#65533;G&#65533;!&#65533;&#65533;$Y&#65533;&#65533;&#65533;-)i&#65533;d&#65533;&#65533;&#65533;K&#65533;1e&#420;U&#65533;&#65533;&#859;WtZ&#65533;&#65533;&#65533;&#65533;Z&#65533;NEUT(Q&#65533;&#65533;&#65533;.5&#65533;T&#65533;S&#65533;PYI&#65533;J&#65533;&#65533;&#1386;Y&#65533;n&#65533;&#65533;&#65533;k&#1135;aW&#65533;&#65533;z&#51872;c&#486;&#65533;&#65533;&#65533;&#1782;i&#65533;2&#65533;&#65533;Tn&#1657;m&#65533;&#1445;j&#65533;$C}&#65533;dX&#1584;F&#265;1.&#65533;(&#1201;&#13647;SN&#65533;R&#65533;&#65533;&#65533;&#65533;&#65533;5&#756;l&#65533;2&#920;?_&#65533;&#65533;&#65533;w&#65533;Q&#65533;xU&#65533;]&#65533;&#65533;&#65533;&#65533;&#1520;&#65533;&#65533;n}&#65533;)&#65533;N&#1848;m&#65533;N&#65533;&#1772;T&#2045;C&#65533;&#65533;&#65533;(0a6&#65533;*&#65533;Q&#65533;&#65533;&#65533;CJ&#65533;&#65533;2r&#65533;&#65533;[<c&#65533;&#65533;&#65533;&#65533;&#65533;&#932;az&#65533;)^&#65533;&#65533;&#65533;&#65533;{&#65533;f&#65533;:&#65533;{&#65533;&#65533;&#65533;]&#65533;&#65533;&#65533;}&#65533;&#65533;&#65533;&#65533;_&#65533;&#65533;nU&#65533; 1&#65533;&#65533;&#65533;
bn&#65533;&#65533;S&#65533;&#65533;t&#65533;:&#65533;&#65533;&#65533;&#52444;X&#65533;&#65533;&#65533;6&#65533;i&#65533;&#65533;&#65533;&#65533;	&#65533;&#65533;zBM&#65533;&#65533;k&#65533;&#65533;&#65533;dCqE&#65533;&#65533;&#65533;&#65533;&#65533;&#65533;h3qFk&#65533;&#65533;&#65533;Kp&#65533;&#65533;S&#65533;A1&#65533;&#65533;&#1032;&#65533;l&#65533;&#65533;2Tr&#65533;&#65533;p&#65533;I(&#65533;&#65533;&#65533;&#65533;Q&#65533;&#65533;&#65533;&#65533;dqK.&#65533;&#65533;&#65533;E&#65533;&#65533;/.&#65533;b&#65533;&#65533;L4&#65533;,&#65533;	&#65533;CG&#65533;1&#65533; &#65533;&#65533;,&#65533;&#65533;/<&#920;&#65533;p<+V&#65533;&#65533;C&#65533;4tJ*&#65533;&#65533;&#65533;2M5&#65533;&#1707;K&#65533;tkT*I&#65533;&#65533;R-1&#65533;t&#65533;&#65533;&#65533;&#65533;8}&#65533;s&#65533;:&#65533;&#65533;&#65533;&#65533;)&#65533;3&#65533;T&#65533;&#65533;P'E&#65533;PZ&#65533;&#65533;&#65533;M%Q&#65533;M'&#65533;+EH&#65533;&#65533;&#65533;WMy&#65533;2&#65533;&#65533;&#65533;Uv&#65533;eM&#65533;&#65533;&#65533;g&#65533;d3&#65533;OCEh&#65533;9K&#65533;&#65533;&#65533;&#65533;6<&#65533;U]&#65533;&#157;&#65533;t&#65533;P&#1126;Pw]C&#65533;&#65533;*&#65533;&#65533;&#65533;&#65533;`&#65533;&#65533;&#65533;=b&#65533;u&#65533;Y~&#65533;&#65533;&#65533;_&#65533;&#65533;7&#65533;d;&#65533;&#65533;&#1674;&#65533;&#65533;1&#65533;&#65533;R&#65533;o#&#65533;<&#65533;&#293;&#65533;&#65533;@&#629;&#65533;Vv&#65533;4&#65533;cxu&#65533;&#65533;}&#65533;&#65533;&#65533;&#340;&#65533;}{&#65533;_&#65533;&#65533;&#25733;&#65533;&#65533;@&#65533;AMX&#65533;&#65533;t&#65533;&#65533;.&#65533;&#65533;&#65533;&#65533;B+&#65533;x'&#65533;&#65533;
&#65533;&#65533;8&#65533;
D&#65533;&#65533;]&#65533;kV&#65533;e&#65533;K&#65533;&#65533;&#1632;&#65533;*&#65533;&#65533;&#65533;&#65533;&#65533;e&#65533;&#742;yf&#65533;c6&#65533;f&#65533;p&#953;g&#65533;f&#65533;&#65533;+4&#65533;V&#65533;V&#65533;<&#65533;&#65533;&#65533;i&#65533;=&#65533;zpw&#65533;F;&#1130;K&#65533;dL&#65533;N&#65533;&#65533;/O&#65533;F&#65533;s&#65533;J&#65533;3&#65533;Ks&#65533;7&#65533;&#65533;s&#65533;AQ[t&#65533;e=^*qt&#65533;m&#65533;'b8[&#65533;&#65533;&#65533;&#65533;&#65533;q&#65533;&#65533;X&#65533;pq&#65533;F&#65533;&#65533;p@&#65533;&#65533;?&#65533;&#65533;x&#65533;&#65533;U&#65533;&#65533;&#65533;v^kh&#65533;o&#65533;r&#65533;&#65533;&#65533;z&#65533;&#65533;~{&#959;&#65533;&#65533;&#65533;&#65533;Y&#65533;&#65533;g &#65533;&#65533;\&#65533;&#65533;&#65533;b&I+&#1340;&#65533;{&#65533;}~&#65533;&#65533;&#65533;x&#65533;&#65533;7&#65533;&#65533;F&#65533;/<d*y&#65533;{&#65533; &#65533;&#65533;&#65533;&9&#65533;&#65533;&#65533;;&#65533;@&#65533;&#65533;&#65533;[i&#65533;&#65533;
&#65533;J&#65533;&#65533;&#65533;o&#65533;&#65533;&#65533;K&#65533;P&#65533;&#65533; &#65533;&#65533;&#65533;5&#65533;P&#65533;
&#65533;&#65533;^&#65533;004&#65533;n&#65533;&#1622;&#65533;r(&#65533;QlP{&#65533;I&#65533;&#65533;'&#65533;&#65533;q]&#65533;#&#65533;&#65533;vD&#65533;e"&#65533;$&#65533;D&#65533;B&#65533;&#65533;U&#65533;N&#65533;@mP&#65533;[&#65533;=&#65533;A&#65533;P&#65533;I$c&#65533;&#65533;E%&#65533;Q&#65533;k,#A&#65533;:;&#65533;Pgs&#65533;&#65533;aW>&#65533;=&#65533;&#65533;9&#65533;&#65533;&#54580;G&#65533;&#65533;pO&#65533;&#216;&#65533;&#65533;&#65533;!Q&#65533;F&#65533;_&#65533;&#65533;?&F2&#65533;<%&#65533;(	.R&#65533;o&#65533;b&#1568;&#65533;&#65533;Z&#338148;d)qe&#65533;6&#65533;R&#65533;&#65533;de1&#451;&#1137;u&#65533;cf9&#65533;<&#65533;R}&#65533;&#65533;&#65533;&#65533;&#65533;"-&#65533;M"&I?A$s&#65533;&#65533;d&#65533;&#65533;&#65533;Jh&&#978;^%&&#65533;gMl&#65533;j&#65533;&#1076;$+Q&#65533;&#65533;h:&#65533;&#65533;&#65533;$&#65533;iNt&#65533;&#65533;&#65533;d&#65533;?	K&#65533;&#1038;&#65533;&#65533;%s&#65533;$?&#65533;C&#65533;fO<&#65533;&#65533;b&#65533;nU&3<&#65533;&#65533;&#65533;gC&#65533;&#65533;V&#1444;&#65533;&#65533;&#65533;"&#65533;&#65533;&#773;&#65533;3&#65533;&#65533;\&#65533;$7&#1654;8&#65533;&#65533;m&#65533;&#65533;&#65533;&#65533;yR&#65533;Y,&#65533;&#65533;&#65533;&#65533;`&#1363;@3b&#65533;;&&#65533;
&#65533;H&#65533;&#25881;&#65533;d&#65533;(iQ&#65533;&#65533;&#65533;&#65533;&#65533;M&#65533;z&#1312;&&#65533;K&#65533;9&#65533;G=E&#65533;&#65533;R&#65533;hTqS&#65533;B$B&#65533;X&#65533;&#65533;F&#65533;(&#65533;&#1029;&#65533;"&#65533;Y=d&#1171;&#65533;uIA&#221;&#316;&#65533;-&#65533;M&#65533;&#65533;<M@{8&#65533;b
&#65533;{&#65533;i_&#65533;&#65533;&#1092;6&#65533;&#65533;&#1578;3%&#65533;?&#65533;t5&#65533;
m&#65533;b&#65533;"&#65533;V&#65533;&#65533;&#65533;&#65533;&#65533;b#&#65533;Uw,q&#65533;+ HCJ&#65533;[&#65533;s%E&#65533;Z&#65533;yZ?&#65533;D&#65533;Mji]&#65533;jW&#65533;M
]&#65533;&#1569;&#65533;0?&#65533;&#65533;V&#65533;~%o&#65533;7X&#65533;&#65533;&#65533;Te&&#65533;&#65533;{&#65533;&#65533;.&#65533;&#65533;%&#65533;T&#65533;&#65533;&#1562;B&#65533;].s&#65533;&#65533;&#65533;&#41978;&#65533;&#65533;'&#378;B&#65533;r&#65533;&#1041;!iI&#65533;&#65533;&#65533;&#65533;&#65533;J&#65533;>&#65533;&#65533;Z&#65533;&#1685;&#65533;&#65533;&#65533;m^&#65533;&#65533;&#65533;9&#65533;w&#65533;&#65533;o&#65533;&#65533;_+7&#65533;&#65533;%&#65533;&#65533;&#65533;&#65533;<$X&#65533;D&#65533;&#65533;&#65533;&#65533;GX&#65533;&#65533;&#65533;#&#65533;&#65533;&#65533;&#65533;&#65533;s`&#65533;&#65533;g?&#65533;&#65533;&#65533;$&#65533;&#65533;&#65533;z&#65533;&#65533;&#1211;&#65533;&#65533;&#65533;&#65533;&#65533;&#65533;&#65533;n+&#65533;&#65533;&#65533;W&#65533;2&&#65533;n&#65533;&#65533;_&#65533;&#65533;X&#65533;8&#65533;1&#65533;&#65533;&#65533;-X&#65533;&#65533;E&#65533;;d$'&#65533;&#65533;&#65533;fr&#65533;&#65533;&#65533; &#65533;8&#65533;6&#65533;&#65533;&#65533;&#65533;&#65533;&#65533;+Z&#65533;{=^x&#65533;K&#9180;&#1502;z4q&#65533;m&#65533;&#65533;&#65533;&#65533;&#65533;/&#65533;&#65533;l&#65533;;+&#1303;&#65533;R&#65533;q&#65533;&#65533;&#65533;d&#65533;b&#65533;&#65533;P&#65533;&#65533;&#65533;&#65533;g@&#65533;&#65533;&#65533;&#65533;(&#65533;{&#65533;&#65533;&#65533;&#65533;&#65533;&#147;c&#65533;&#65533;;Z&#65533;&#65533;&#65533;5&#65533;.Y+3&#65533;&#65533;&#65533;&#65533;1&#65533;b&#65533;&#65533;&#65533;&#65533;&#65533;&#930;V&#65533;r-jY&#65533;&#65533;&#65533;&#65533;&#65533;fu&#65533;]M&#65533;&#65533;&#65533;&#65533;&#1384;^ua/YN&#65533;&#65533;t6&#65533;(
=&#701;l&#65533;|&#65533;v4I#M&#65533;0L:&#65533;&#65533;-R&#65533;X&#65533;4%&#65533;&#65533;&#65533;4&#65533;&#65533;&#65533;,&#65533;;&#65533;&#65533;&#1282;f&#43901;&#65533;mw&#1769;&#65533;c&#65533;&#65533;&#65533;&#65533;mbN&#65533;&#65533;&#65533;&#65533;&#65533;&#65533;&#65533;sb&#65533;&#65533;&#65533;&#65533;&#65533;Y^e/&#65533;&#65533;&#65533;t&#65533;&#65533;&#65533;k(8&#65533;&#65533;&#65533;n&(&#65533;&#65533;&#65533;&#65533;&#65533;Q&#1591;^eDO!&#65533;&#65533;``_&#65533;-&#65533;8DKP&#65533;&#65533;&#65533;4&#65533;&#65533;&#65533;&#65533;2&#65533;&#65533; &#65533;&#5651;-&#38107;V&#65533;&#65533;4&#65533;M,&#65533;&#65533;&#65533;N&#65533;&#65533;&#65533;&#65533;Oy&#65533;&#65533;l&#65533;5&#65533;&#65533;D&#65533;|&#65533;)&#65533;&#65533;&#65533;n&#65533;&#65533;dS&#65533;w&#65533;&#204;&#65533;&#65533;{&#65533;3~&#65533;&#65533;&#65533;&#65533;?&#65533;r\&#65533;>&#65533;y~p&#65533;&#65533;&#976;&#65533;&#65533;~q&#65533;&#65533;]&#65533;l&#65533;n&#65533;&#65533;&#65533;qx']&#65533;N&#65533;&#65533;YG&#65533;&#1772;R&#65533;&#65533;&#65533;W%&#65533;&#65533;&#65533;T&#65533;yM&#65533;&#65533;&#65533;*&#65533;]&#65533;0&#65533;=A_&#65533;[&#65533;[&#65533;'&#65533;t&#65533;&#65533;t&#65533;K&#65533;7&#1243;&#65533;&#65533;{&#65533;&#1788;&#65533;&#65533;{&#759;&#65533;1&#65533;&#65533;&#1159;&#65533;Z&#65533;1&#382;&#65533;&#65533;&#65533;&#65533;&#65533;&#65533;&#65533;n&#65533;&#65533;=&#65533;&#65533;&#65533;&#65533;&#65533;&#65533;&#65533;&#65533;&#65533;&#65533;Q&#65533;:&#65533;&#65533;&#65533;&#1185;&#65533;&#65533;&#65533;w&#65533;O&#65533;C&#65533;$&#65533;&#65533;~&#65533;&#65533;&#65533;b&#65533;&#65533;&#65533;?{&#65533;&#65533;&#65533;nP&#65533;&#65533;&#1535;&#65533;&#65533;&#65533;5&#65533;&#65533;&#65533;&#65533;&#65533;&#65533;:
&#65533;&#65533;&#65533;n&#65533;&#65533;&#511;&#65533;,n_&#65533;Pof&#65533;&#65533;5C&#65533;&#65533;&#65533;&#65533;I&#65533;&#65533;=&#65533;&#65533;&#65533;9&#65533;&#65533;=W"&#65533;&#65533;&#65533;(&#65533;c&#65533;&#65533;&#65533;&#65533;c&#65533;&#65533;s&#65533;&#65533;&#65533;&#65533;&#65533;&#65533;&#65533;1=~&#65533;&#65533;&#65533;+*&#65533;?&#65533;&#65533;&#65533;&#65533;&#65533;&#65533;-&#65533;&#65533;|&#65533;&#65533;*@&#821;,:TR"K&#65533;;&#65533;K&#65533;R&#65533;p{&#65533;T&#65533;3&#1866;@&#65533;&#65533;@
&#65533;&#65533;c+&#14591;&#65533;Y&#65533;&#65533;K&#65533;|Cj&#65533;&#65533;	,&#65533;&#65533;KA&#65533;Bns&#65533;&#65533;=&#65533;L&#65533;S&#65533;A&#65533;+?&#65533;&#65533;&#65533;&#65533;.&#65533;A&#65533;&#65533;&#65533;&#65533;h?&#65533;&#65533;&#65533;&#552;@&#65533;k&#65533;&&#65533;7&#65533;&#65533;@9l=5KC*&#65533;3&#65533;&#65533;&#65533;&#65533;:2&#65533;@&#65533;3&#65533;s'&#65533;.I&#65533;\&#65533;&#65533;&#65533;iR@61?&#65533;&#65533;&#65533;&#65533;AD&#65533;:&#65533;&#65533;7	)=&#65533;&#65533;&#65533;&#1224;&#65533;h&#65533;7&#65533;C&#65533;3;T&#65533;:l&#65533;ekB&#65533;&#65533;:!&#65533;&#65533;N&#65533;6&#65533;&#65533;&#65533;8&#65533;B=DUc8&#65533;<O":F\@&#65533;&#65533;p&#65533;&#65533;G&#65533;&#65533;&#65533;:&#65533;4&#65533;E&#65533;&#65533;&#65533;&#65533;&#7395;!&#65533;Ql&#65533;8<E&#65533;&#65533;&#65533;;dE)&#65533;&#65533;f&#65533;&#65533;,&#65533;9&#65533;&#65533;&#65533;X&#65533;&#65533;&#65533;&#65533;EiFm&#65533;D&#65533;z&#65533;&#65533;&#65533;&#65533;K<GN,&#65533;o,&#65533;&#65533;qFZ&#65533;&#65533;&#65533;&#65533;/&#65533;&#65533;RH"D&#65533;~+&#65533;&#65533;S/&#65533;&#65533;75&#65533;&#65533;Ap&#65533;E&#65533;	z&#65533;Hs&#65533;H&#65533;&#65533;&#65533;&#65533;&#65533;?`&#65533;HwT:c&#65533;&#65533;&#65533;&#529;&#65533;&#65533;&#65533;G}&#65533;G~$&#65533;&#65533;H&#65533;&#65533;!&#65533;3B&#65533;\+&#65533;I&#65533;$$n&#65533;&#65533;n&#65533;&#65533;&#65533;G&#65533;&#65533;+r&#65533;H[D&#65533;&#65533;&#65533;.u&#65533;&#65533;&#65533;&#65533;(w&#65533;&#65533;J&#65533;;&#65533;I&#65533;,&#65533;x&#65533;&#467;&#65533;&#65533;GSIH&#65533;&#403;hI;!=&#65533;|&#65533;&#65533;kd&#65533;m&#65533;u!K&#65533;&#65533;&#65533;n,&#65533;&#65533;&#592;&#65533;;>T&#65533;&#65533;&#65533;B&#65533;<J&#65533;$C&#65533;&#774764;	&#65533;&#65533;&#701;&#65533;&#660;<&#65533;&#65533;&#65533;!&#65533;&#65533;&#65533;&#65533;&#65533;J?&#65533;&#65533;k&#65533;}&#65533;: &#1680;)0&#755;<&#65533;6&#65533;&#65533;&#65533;J&#65533;&#65533;&#711;&#65533;y&#1777;&#65533;&#65533;KK,&#698;<?&#65533;:&#65533;c&#65533;&#65533;s&#65533;&#65533;&#65533;lF&#65533;&#65533;&#404;L&#65533;c&#65533;&#805;h4&#536;<&#65533;4&#65533;F&#65533;&#65533;&#65533;&#65533;M(y&#65533;'&#65533; JM&#65533;&#65533;&#65533;D&#65533;d&#65533;&#65533;<Nm&#65533;L&#65533;&#1846;&#65533;&#65533;T&#65533;&#883;&#65533;&#65533;2M5N&#65533;&#65533;2&#65533;lM&#65533;	&#140;&#65533;&#65533;N&#1708;M&#65533;&#1688;&#65533;&#65533;%&#65533;&#65533;&#65533;4&#65533;(&#65533;M&#65533;&#65533;&#65533;&#65533;&#65533;&#65533;&#65533;4N&#65533;t&#65533;&#65533;&#669;&#65533;&#65533;bM&#65533;K&#971;E&#1284;&#65533;&#65533;\&#65533;&#65533;{&#424;&#65533;M&#65533;&#65533;&#407;,&#984;&#65533;&#687;&#65533;&#65533;&#65533;a&#65533;&#65533;l&#65533;&#65533;d&#65533;&#65533;&#65533;&#65533;&#65533;P&#65533;L5I&#65533;DN&#65533;&#65533;&#65533;&#884;&#567;&#65533;&#65533;+&#65533;&#65533;D&#65533;RQ&#65533;&#65533;&#65533;\&#65533;&#65533;&#65533;P&#65533;&#65533;&#65533;)L&#65533;|4{;9E&#65533;&#960;Z&#65533;&#65533;&#65533;:&#65533;&#65533;&#242;&#65533;?&#65533;&#65533;M&#1158;-P&#65533;&#65533;EN&#65533;&#65533;K)EGB&#65533;5&#65533;&#65533;&#65533;&#65533;2*&#65533;&#65533;O&#65533;&#65533;&#65533;&#65533;$&#65533;&#652;&#65533;&#65533;Q&#65533;&#65533;d&#65533;&#65533;&#65533;&#65533;&#65533;&#65533;&#65533;,&#65533;O&#65533;&#65533;&#65533;&#65533;HT&#65533;4'T&#65533; &#65533;<&#65533;=&#65533;B}&#65533;&#65533;hR'P&#65533;&#65533;&#65533;*&#65533;&#1014;4&#1145;<&#65533;&#65533;ZJdTy&#65533;R&#65533; &#65533;&#65533;SA%&#1082;aI&#65533;&#65533;&#65533;&#65533;K&#65533;f&#65533;M&#65533;R&#65533;&#65533;;&#65533;PO&#65533;	)h&#65533;&#65533;X&#1370;&#65533;&#65533;=5&#65533;@&#65533;UZT&#65533;L[&#65533;&#65533;&#65533;&#65533;&#65533;&#1188;&#65533;&#266;&#482;b&#65533;H}&#65533;\&#65533;T&#65533;4S&#65533;E&#65533;&#65533;f&#65533;M5&#65533;&#65533;&#65533;&#65533;&#65533;"U	5&#65533;SU&#998;9&#65533;
&#65533;&#65533;=&#65533;Z=Vd=&#65533;CU&#1338;cNV/&#65533;&#65533;+&#65533;T[&#65533;&#65533;q&#65533;&#65533; l&#65533;h&#887;M&#65533;#D&#65533;k=&#65533;lE&#65533;'&#65533;So=&#1152;]&#1019;Wq&#65533;W-W^&#65533;&#65533;t\Wv&#65533;TuJ&#65533;&#905;&#65533;&#65533;&#65533;JU&#65533;<RI&#65533;&#65533;&#65533;j&#65533;8&#65533;&#65533;Y}&#65533;S&#65533;&#65533;&#65533;~]&#65533;&#65533;&#65533;&#65533;&#65533;&#65533;V&#65533;&#65533;&#65533;X&#65533;&#65533;K&#65533;&#65533;UK&#65533;Y&#65533;&#65533;&&#65533;&#1029;}0&#65533;&#65533;&#65533;v&#65533;Y&#65533;&#65533;&#523;-&#65533;&#1058;Zc&#65533;M&#65533;N}&#65533;X!&#65533;V&#65533;t&#65533;Q&#65533;R&#65533;&#65533;&#65533;S&#65533;&#65533;&#65533;&#65533;U&#1621;]&#65533;&#65533;&#65533;&#65533;&#65533;/&#65533;Y&#65533;&#65533;&#1650;5&#65533;&#65533;&#65533;&#1629;&#65533;&#65533;y&#579;Nx&#1675;%&#65533;y&#65533;&#1702;uZ&#65533;&#978;&#65533;V&#65533;&#65533;W&#65533;=&#1623;[&#65533;U&#65533;W]R&#1364;%&#65533;M&#1843;E&#1732;UX&#65533;3&#65533;}[&#65533;[@&#65533;&#1530;&#65533;&#864;&#65533;&#1747;&#65533;\J&#65533;S&#65533;&#65533;[l&#1792;e&#65533;&#65533;&#1792;5I}T\&#65533;Q&#65533;&#65533;%T&#65533;&#65533;9^&#65533;X&#65533;m]0-X&#65533;&#65533;]&#65533;&#65533;;&#65533;&#65533;[&#65533;&#65533;&#1807;&#65533;&#65533;&#65533;&#65533;U&#65533;]&#65533;Z<\'QR&#65533;EB\&#65533;}&#65533;&#65533;E&#1781;T[M&#65533;&#1685;&#65533;&#65533;&#65533;&#65533;=&#65533;&#701;&#65533;&#65533;E&#65533; &#65533;&#65533;zM&#1276;e&#1704;&#65533;Zk&#65533;&#65533;]&#65533;-]&#65533;&#65533;&#65533;e&#65533;&#65533;!I&#65533;&#65533;&#65533;&#65533;&#65533;&#397;OM&#65533;&#65533;&#65533;E&#65533;&#65533;&#65533;&#65533;&#65533;J&#65533;&#65533;^&#65533;&#65533; ]&#65533;M&#65533;&#65533;&#65533;&#65533;*@&#65533;&#1909;S&#65533;&#65533;Y&#65533;=&#65533;&#65533;U&#65533;&#65533;&#65533;&#65533;b&#65533;e]&#65533;&#65533;&#65533;'&#65533;&#65533;*&#65533;_t&#65533;&#65533;&#65533;Z&#65533;&#65533;$&#65533;&#65533;-&#65533;U&#65533;m`&#65533;&#65533;&#65533;&#65533;&#65533;dEo&#65533;`&#65533;&#65533;Z~_&#65533;-&#65533;&#65533;`&#65533;&#65533;`!&#65533;&#65533;~[&#65533;&#799;,WB]&.b&#65533;Jh&#65533;&#1124;&#65533;&#65533;&#65533;&#65533;*&#65533;&#65533;&#65533;&#65533;v&#65533;&#65533;a/&#65533;b&#65533;&#65533;&#65533;&#65533;5b3&#65533;&#65533;&#65533;`&#65533;&#65533;&#65533;R&#65533;d&#65533;&#65533;l&#65533;Ac&#65533;&#65533;&#65533;(&#65533;b&#65533;ea;&#65533;Z%Q&#65533;&#65533;&#65533;a0&#65533;`@f&#65533;4&&#65533;2&#65533;3~9&#65533;`"&#65533;Y(&#65533;]&#65533;BdB&#65533;N&#65533;&#65533;&#65533;X&#65533;&#65533;b+~&#65533;&#65533;&#709;&#65533;&#65533;&#65533;&#65533;&#65533;&#65533;@&#65533;&#65533;&#65533;d^Z&#65533;&#65533;&#65533;C&#65533;D6&#65533;"&#65533;&#487;&#65533;&#65533;&#65533;&#1629;&#65533;&#65533;y&#65533;&#65533;&#733;&#65533;J&#65533;&#65533;&#65533;&#65533;&#65533;e,&#65533;&#65533;&#65533;c&#65533;&#65533;&#65533;&#65533;&#65533;&#65533;&#65533;&#65533;5T&#65533;B^eg&#65533;c&#65533;@&#65533;&#65533;&#65533;&#65533;&#65533;&#65533;6&#379;&#65533;M/&#65533;M_`&#65533;&#65533;o&#65533;dq&#65533;&#65533;&#65533;W&#65533;&#65533;&#65533;b6&#65533;@ve\&#65533;&#65533;ffx~fQ&#65533;`z&#65533;<&#65533;%&#65533;[J&#65533;nt	~:m&#65533;[&#65533;&#912;p&#65533;b(&#65533;B&#65533;s>un&#65533;%&#65533;XegI&#65533;Q&#65533;&#65533;D&#65533;f&#65533;hy&#65533;&#65533;&#65533;&#65533;1&#65533;EK&#65533;&#65533;&#1587;
hr&#65533;&#1746;.h&#65533;g^&#65533;e&#65533;&#65533;&#65533;eO&#65533;F&#65533;t&#65533;&#65533;b|c&#1274;&#65533;g&#65533;&#65533;&#65533;&#280;#&#65533;&#65533;&#65533;7&&#65533;>h&#65533;&#65533;u&#65533;&#65533;vnf&#65533;8i&#65533;&#65533;e&#65533;&#65533;[hUa&#65533;&#1427;&#65533;]&#65533;&#65533;i&#65533;F^b&#65533;`&#65533;&#1947;&#65533;&#924;&#65533;J&#65533;&#65533;DC&#65533;z&#1287;&#65533;&#65533;{&#65533;&#65533;;j&#65533;D&#65533;I&#65533;j&#65533;d&#917;j&#65533;&#65533;k&#65533;&H&#65533;v&#65533;&#65533;5j&#65533;&#65533;j&#65533;&#65533;'&#65533;&#65533;&#65533;(`&#65533;*&#65533;&#729713;^&#65533;X&#65533;oT&#65533;zsE&#65533;i&#65533;N&#1701;&#65533;&#65533;~&#65533;lNiaV&#65533;&#65533;&#65533;W&#65533;n&#2029;&#65533;cV>kj&#65533;&#935;&#65533;&#65533;&#65533;&#37648;&#1825;&#65533;&#65533;&#65533;&#65533;&#65533;0&#65533;,	&#65533;&#65533;l6h&#65533;&#65533;k&#65533;&#65533;&#65533;&#65533;&#65533;&#65533;/m&#65533;&#65533;&#65533;&#65533;6&#65533;C&#65533;&#1309;^m&#65533;&&#65533;8&#65533;G&#65533;h&#65533;ek&#65533;&#65533;l &#65533;&#65533;^O&#65533;&#65533;2&#65533;&#65533;p&#65533;Z&#65533;&#65533;"&#65533;&#65533;gl&#65533;%&#65533;>n&#65533;}'8d&#65533;>SRy&#65533;w&#65533;.Z&#65533;U&#65533;~&#65533;]&#65533;/&#65533;&#65533;d $&#1985;&#65533;o&#65533;&#564;&#1862;&#65533;<&#65533;&#65533;&#65533;-4&#65533;-&#65533;.nbVo
&#65533;&#65533;&#65533;&#65533;&#65533;&#65533;c&#65533;&#65533;&#65533;-a9Yl&#65533;.&#65533;&#65533;zk&#65533;&#65533;&#65533;&#65533;&#65533;&#65533;&#65533;&#65533;&#65533;&#65533;&#65533;&#65533;]&#65533;L&#65533;;&#65533;&#65533;&#65533;&#65533;`&#65533;6n&#65533;&#65533;o@fo&#65533;&#65533;n&#65533;Qa
&#65533;q&#65533;&#65533;E&#65533;o"r&#65533;&#65533;&#65533;&#65533;&#65533;&#65533;&#65533;-&#65533;&#65533;<&#65533;&#65533;&#65533;%M	&#65533;f&#65533;&#65533;V,&#65533;[i	l&#65533;&#65533;VRoo#&#65533;&#65533;&#65533;&#65533;&#65533;&#65533;C&#65533;&#65533;&#65533;&#65533;!&#65533;p&#861;4?U&#65533;%g&#65533;BV&#65533;&#65533;>q&#65533;&#65533;lG&#65533;&#65533;],/i&#65533;
&#65533;&#65533;.&#65533;	&#65533;r&#65533;s&#65533;>^&&#65533;a' &#65533;H&#65533;&#65533;'&#65533;pnn&#65533;V&#65533;`&#65533;67ri-q&#65533;&#65533;sK&#65533;&#65533;;&#65533;P&#65533;&#65533;j;&#65533;r*n&#65533;*6gv-&#65533;l&#65533;&#65533;lp&#65533;}tD&#65533;EW&#65533;F&#65533;&#65533;\1&#65533;&#65533;&#65533;3om&#65533;&#65533;V&#65533;jN&#65533;&#65533;a&#65533;&#65533;&#65533;$qO&#65533;&#65533;T'Y&#65533;Fu&#65533;&#65533;l9&#65533;&#65533;b&#65533;B&#65533;&#65533;n&#65533;bZ&#65533;u[&#65533;u&#65533;&#65533;&#65533;1&#65533;&#65533;&#65533;&#65533;&#65533;~v`G&#65533;D&#65533;&#65533;>&#65533;&#65533;&#65533;&#65533;u1 vf/&#65533;Q'&#65533;&#65533;&#65533;&#65533;&#65533;&#65533;sw&#65533;sl&#65533;&#65533;&#65533;&#65533;&#65533;CO&#65533;n&#65533;sYwqs&&#65533;wI&#65533;WJ&#65533;&#65533;&#65533;of&#65533;&#65533;&#65533;xG&#65533;;&#65533;&#65533;&#65533;&#65533;KK6qg&#65533;&#65533;&#65533;&#65533;e{&#65533;&#65533;&#65533;&#65533;DGx\/x&#65533;7&#65533;&#65533;Ox]&#65533;&#65533;&#65533;;&#65533;QAa&#65533;&#65533;f&#65533;~&#65533;&#65533;&#65533;zovF&#65533;}_r~&#65533;&#65533;f1&#65533;#&#65533;^&#65533;pOy&#65533;?&#65533;	wy%Px&#65533;wZQ&#65533;l+&#65533;&#65533;&#65533;&#65533;G6&#65533;&#65533;`&#65533;c&#65533;&#65533;x&#1997;&#65533;z&#65533;&#65533;Z&#1950;r	MB&#65533;&#299;&#65533;sz&#65533;g&#65533;&#65533;v&#65533;Y&#65533;&#65533;&#65533;&#65533;'&#65533;&#65533;e&#65533;&#65533;.&#65533;^?&#65533;&#65533;&#65533;&#65533;&#65533;{&#65533;&#65533;y&#65533;&#65533;kU?&#65533;&#65533;z&#65533;Wq&#2011;&#65533;&#65533;&#65533;&#65533;&#65533;&#65533;{o&#65533;&#65533;&#679;{&#839;zLg&#65533;&#65533;&#65533;&#894;?&#65533;d&#65533;e%-&#65533;&#65533;&#65533;vP&#65533;/|&#65533;Vi&#65533;&#65533;&#65533;&#65533;Wh&#65533;&#65533;x>gp&#65533;t&#65533;x&#65533;&#65533;|&#65533;&#65533;l)&#65533;&#65533;&#879;&#65533;F&#65533;&#65533;&#65533;?h&#65533;W&#1727;&#65533;x&#65533;&#65533;&#65533;n&#65533;W&#65533;GLug}&#65533;w}P&#65533;v&#65533;&#65533;&#65533;&#65533;]a=/{&#65533;&#65533;|&#65533;|&#1983;|&#65533;&#65533;cn~&#65533;~&#65533;&#65533;&#65533;&#65533;&#65533;y2[&#65533;&#65533;&#65533;t&#327;V&#65533;&#65533;&#65533;&#65533;&#65533;&#65533;7&#65533;&#65533;&#65533;-&#65533;c&#65533; &#65533;&#65533;hi&#65533;&#65533;!&#264;&#65533;L&#65533;b&#65533;&#65533;E+-r&#65533;&#65533;&#65533;#&#528;&#65533;&#65533;,&#65533;&#65533;&#596;*&#65533;@a&#65533;&#65533;%&#792;(E&#65533;&#65533;&#65533;&&#919;2u*&#65533;&#65533;&#65533;&#65533;O&#65533;d&#65533;&#65533;)j&#65533;(&#1185;J&#65533;2&#65533;&#65533;)&#1284;R&#65533;`&#65533;j&#65533;*&#65533;&#65533;&#65533;&#65533;d&#65533;z&#65533;+X.Z&#65533;l&#1396;_&#65533;R&#65533;&#65533;6&#65533;&#1711;_&#65533;&#65533;-c&#65533;&#65533;&#1914;M&#65533;d&#65533;&#65533;&#65533;@&#65533;9K&#65533;}&#65533;&#65533;@&#65533;&#65533;&#65533;&#65533;-\&#65533;1[&#65533;S&#65533;\&#65533;&#65533;&#65533;&#771;y&#65533;&#1817;Y&#65533;J&#65533;&#65533;G-&#1268;O&#65533;&#65533;&#65533;&m&#65533;f/l&#65533;V&#65533;z5+&#65533;&#65533;&#65533;&#65533;pw&#65533;&#65533;&#65533;,&#65533;&#316;y&#65533;&#65533;k&#65533;&#65533;q&#65533;&#65533;#c&#1436;R&#65533;T&#199;)/n&#65533;2&#65533;&#38327;sw~&#65533;IZ&#65533;&#483;&#65533;<&#65533;<z&#65533;&#65533;I?i&#65533;&#65533;4&#65533;&#65533;&#65533;&#65533;&#65533;v]6&#65533;&#65533;P}_&#65533;?&#65533;?&#65533;g&#65533;[&#65533;&#65533;&#65533;]&#65533;^N&#65533;I&#65533;]u&#1441;&#1365;D>xaH&#65533;u&#65533;&#65533;w&#65533;&#65533;G&#65533;N&#65533;i&#65533;{%&#663;g&#65533;Z&#65533;&#65533;&#65533;&#65533;[Bc&#65533;&#65533;&#65533;mi&#65533;&#65533;t^&#65533;&#65533;r:&#65533;&#65533;"&#65533;0
&#65533;&#65533;gR&#65533;aC3JXF&#65533;&#65533;&#65533;GJ&#65533;\&#65533;9&#65533;&#65533;&#65533;U>G&#65533;&#65533;&#65533;y&#65533;&#65533;&#65533;8&#65533;&#65533;&#65533;&#65533;&#65533;&#65533;&#65533;X4&#65533;&#65533;dz8&#65533;&#65533;&#65533;s&#65533;	g&#65533;k8dM&&#21031;&#65533;&#65533;&#65533;mMB(v&#65533;My&#65533;&#65533;]fYdz%n&#26064;&#65533;v }A"X&#65533;&#65533;h&#65533;&#65533;&&#65533;&#65533;&#65533;&#65533;P&#65533;I&#65533;u
i$u&#65533;Ey&#65533;&#65533;b&#65533;PW&#65533;&#65533;&#65533;$d&#65533;&#1690;&#65533;Jb&#65533;Y&#65533;y*&#65533;&#65533;&#65533;&#65533;&#65533;&#29669;&#1413;&#65533;Ykn&#65533;V&#65533;&#65533;~&#65533;&#65533;R&#65533;&#65533;&#65533;&#65533;&#65533;v&#65533;&#65533;*t&#65533;%{E&#65533;f&#65533;Z&#65533;&#65533;:
,g!&#65533;&#65533;h&#65533;
&#65533;&#65533;&#65533;oR:&#65533;&#65533;&#65533;:&#65533;&#65533;&#65533;&#65533;&#65533;&#65533;&#65533;&#65533;&#65533;$Y7R&#65533;-Z&#65533;&#65533;m`&#65533;&L&#65533;&#65533;&#65533;&#65533;&#65533;&#65533;&#65533;&#65533;&#65533;J&#65533;&#65533;&#65533;+&#65533;&#65533;'A&#65533;&#65533;&#41520;&#65533;&#65533;D&#65533;S&#65533;o^&#65533;&#65533;&#65533;&#65533;&#65533;RI&#65533;&#65533;b 'Y(&#65533;&#65533;L&#65533;&#65533;&#65533;&#65533;&#65533;r&#65533;k&#65533;&#65533;&#65533;&#65533;k&#65533;m&#65533;&#65533;Y&#65533;&#65533;=*&#65533;&#65533;&#65533;C&#65533;{&#65533;&#65533;&#65533;&#65533;'&#65533;4S&#65533;]&#65533;-&#65533;<&#65533;yTz&#65533;&#65533;,&#65533;`&#65533;V&#65533;3&#65533;i&#65533;&#65533;&#65533;w.= &#65533;J&#65533;:t&#65533;&#65533;-U&#65533;%&#65533;&#65533;&#65533;&#65533;&#65533;nm&#65533;&#65533;/3
s&#65533;6\&#65533;&#65533;`&#65533;k&#65533;O<8&#65533;&#167;6&#65533;l&#65533;&#65533;&#65533;&#65533;V&#65533;&#65533;&#65533;&&#65533;&#65533;&#65533;&#1900;y|&#1911;#3&#65533;&#65533;&#65533;cm&#65533;&#1415;&#65533;&#65533;8&#65533;&#65533;>&#65533;&#65533;&#65533;&#65533;&#65533;M&#65533;&#65533;G&#65533;ny&#65533;Ac&#65533;&#65533;&#65533;w~&#65533;&#65533;wS5|&#65533;&#65533;&#65533;U&#65533;&#65533;&#65533;&#1836;&#65533;&#65533;z&#44606;&#65533;&#65533;&#65533;g&#65533;=&#302;/&#65533;&#65533;;&#65533;&#65533;&#65533;a&#65533;&#955;&#65533;&#65533;&#65533;&#65533;&#65533;&#65533;&#65533;&#65533;T&#65533;&#65533;&#65533;&#65533;W
:&#65533;&#65533;s&#65533;m&#65533;4&#65533;&#65533;+&#65533;~&#65533;7=-x/&#65533;&#65533;&#65533;&#65533;#@&#65533;&#65533;&#65533;&#65533;a&#65533;:&#417;&#65533;l0&#65533;&#65533;,&#65533;&#65533;q0}&#65533;#&#65533;&#65533;H&#65533;4&#65533;&#65533;&#65533;c$,a&#65533;&#65533;GB>P0&#65533;&#65533;o&#65533;%&#65533;&#65533;V&#65533;!!&#65533;C
&#65533;&#834;:&#65533;`&#65533;&#65533;&#65533;&#65533;!z&#65533;&#65533;&#674;^&#65533;&#65533;f %&#65533;&#65533;&#65533;)&#65533;&#65533;&#65533;Z&#65533;&#152;&#65533;&#65533;&#65533;
 &#43272;@&#65533;Mp&#65533;@&#65533;&#65533;D!&#65533;&#65533;fL&#65533;&#65533;&#65533;&#65533;$&#60361;&#65533;sb&#65533;N&#65533;&#259;U&#65533;]>|]&#65533;&#65533;pq&#65533;&#65533;&#65533;&#65533;&#65533;d&#65533;;2&#65533;&#65533;h&#1309;&#65533;xD&#65533;&#65533;&#65533;&#65533;d"&#65533;&#65533;&#1575;:&#65533;&#65533;&#65533;&#65533;&#65533;p&#65533;-&#65533;e&#65533;f\&#65533;I&#65533;5&#65533;.2n&#65533;&#65533;+&#65533;!&#65533;&#65533;n&#65533;&#65533;&#65533;&#65533;+_&#65533;&&#65533;e&#65533;&#65533;q&#65533;&#65533;&#65533;H&#65533;G&#65533;-N]3&#65533;&#65533;&#65533;N~&#1163;&#65533;l\&#65533;iIA&#65533;w&#65533;&#65533;I*&#65533;&#65533;G&#65533;&#65533;l&#65533;&#65533;&#65533;&#65533;5/&#65533;5aR&#65533;&#65533;&#65533;W=b&#65533;&#65533;&#65533;&#1175;z&#65533;&9&#65533;&#65533;I&#65533;&#65533;,|&#65533;&#65533;)	&#65533;&#65533;g&#65533;2&#65533;&#65533;2&#65533;=&#65533;)lbn&#65533;&#65533;&#65533;&#65533;C&#65533;&#65533;&#65533;<p&#65533;&#65533;&#65533;c+&#65533;&#65533;$M&#65533;;&#65533;LI&#65533;	O&#65533;s&#65533;&#65533;&#65533;&#65533;&#65533;@"&#65533;&#65533;&#65533;|&#65533;>C*&#65533;&#65533;&#65533;r&#65533;&#65533;k&#65533;&#65533;(y&#65533;&#65533;T&#65533;[T&#65533;&#65533;&#65533;&#65533;he%Uf 'O&#65533;"&#65533;&#65533;&#65533;&#65533;OQ&#65533;&#65533;)~&#65533;&#65533;,5*R%&#65533;O&#65533;&#65533;Ih*]&#65533;"[&#65533;&#1059;j&#65533;f2eg&#65533;z&#65533;Ps&#65533;T&#65533;;&#65533;)X7&#65533;QW&&#65533;&#65533;\l&#65533;&#65533;&#65533;
P%&#65533;	&#65533;&#65533;&#65533;&#65533;&#65533;8]
&#65533;m2&#65533;[&#65533;,&#65533;1K&#65533;&#65533;(&#65533;&#65533;&#65533;^&#65533;jX+&#1457;
&#1388;&#65533;mhSMXK&#65533;22&#65533;n&#65533;&#65533;1s&#65533;w&#65533;&#65533;&#65533;[&#65533;&#65533;&#65533;ZUf&#65533;&#65533;&#65533;&#65533;&#65533;(&#65533;ZQ&#65533;u&#65533;&#65533;&#65533;f#&#65533;&#43822;}o&#65533;f&#65533;\D&#65533;&#65533;H&#438;&#65533;&#65533;0&#65533;&#65533;_&#65533;&#65533;N&#65533;&#65533;&#65533;y&#65533;R_u&#65533;&#1647;&#65533;&#65533;&#65533;&#65533;=&#65533;&#65533;&#65533;&#390;)g&#65533;&#65533;K&#65533;#-D#&#65533;F&#65533;&#65533;&#65533;g)&#65533;&&#65533;~&#65533;[&#65533;&#65533;&#65533;om2\&#1793;&#65533;&#65533;(!nq&#65533;k&#65533;&#65533;&#146;-&#65533;ls&#65533;%Q&#65533;~sB&#65533;-&#65533;&#65533;!&#65533;M0&#65533;&#65533;Ld&#235;&#65533;&#65533;&#65533;&#1525;&#65533;&#65533;&#65533;&#65533;&#65533;63&#65533;>]&#65533;z&#65533;&#65533;&#65533;&#65533;&#65533;W|&#65533;N&#65533;&#65533;&#65533;HZX&#65533;U&#65533;i&#65533;,&#1502;&#65533;r&#65533;&#236;*&#65533;&#65533;&#65533;&&#65533;Y&#65533;*&#65533;&#65533;r&#65533;&#65533;&#65533;&#65533;&#65533;&#65533;@[&#65533;Zi&#65533;)YX:cZYcTW&#65533;2RHjU&#65533;M&#65533;Pp&#333;&#65533;&#65533;^_[&#65533;b&#472;&#65533;3&#65533;rr&#65533;K&#65533;K&#65533;&#65533;VPZma[_&#65533;NM&#65533;&#65533;&#65533;.&#65533;(&#65533;&#1160;x&#65533;&#65533;&#65533;&#65533;&#65533;&#65533;{&#65533;Oj&#1373;&#165;r&#65533;1&#65533;&#65533;=g~&#65533;&#65533;&#65533;k&#65533;l&#65533;&#65533;Y(&#65533;Sqd&#65533;&#65533;2&#65533;S&#65533;&#65533;i&#1708;]&#65533;&&#65533;&#65533;C6&#65533;C&#65533;&#65533;3u!X&#65533;y+&#65533;&#65533;&#65533;-!&#1073;&#65533;&#65533;XP&#65533;S&#65533;&#65533;&#65533;Ft&#65533;/&#65533;&#65533;F&#65533;&#65533;&#65533;&#65533;&#65533;ih&#65533;z&#65533;N&#65533;&#65533;&#556;|&#65533;?T&#65533;&#65533;&#65533;S&#65533;&#65533;&#65533;&#65533;>&#65533;&#65533;&#1638;>&#65533;V&#65533;<&#65533;6&#65533;&#65533;&#65533;&#65533;,&#65533;&#65533;xl&#65533;&#65533;Hu&#65533;&#65533;w	&#65533;&#65533;kk&#65533;0&#65533;&#65533;v&#65533;k&#65533;md'&#65533;&#65533;~&#65533;&#65533;&#65533;&#65533;gR&#65533;&#65533;\f&#65533;&#65533;&#65533;=&#65533;X?&#65533;&#65533;&#65533;&#65533;3&#65533;$=iE&#65533;3&#950;&#65533;&#65533;&#65533;&&#65533;E&#65533;+&#65533;&#65533;&#65533;&#65533;&#65533;&#65533;|v&#65533;&#65533;&#65533;&#65533;}&#65533;&#65533;7&#65533;&#65533;q&&#205;!&#65533;&#65533;&#65533;&#65533;&#65533;H&#65533;]?&#65533;w&#65533;4&#65533;!m&#65533;&#65533;&#65533;;3_7&#65533;&#65533;o,&#65533;;&#65533;&#65533;&#65533;7&#65533;C&#65533;pr&#65533;	&#65533;x&#65533;wJ&#65533;r&#65533;~w&#65533;,o&#65533;R&#65533;6&#65533;rK&#65533;&#65533;U?&#65533;&#65533;m&#65533;&#65533;&#65533;|&#65533;&#65533;&#440;&#963;.vl&#65533;h&#65533;"&#65533;p&#65533;&#65533;&#65533;3&#65533;&#65533;dR'&#65533;&#65533;W&#65533;4&#65533;q&#65533;s&#65533;Rin&#65533;t&#65533;&#65533;&#65533;\&#65533;&#65533;&#65533;&#65533;&#914397;&#65533;k2&#65533;&#65533;&#65533;{&#65533;&#65533;&#65533;&#65533;&#65533;e&#65533;&#65533;&#65533;oX&#65533;&#65533;2&#65533;&#65533;&#65533;&#65533;w&#65533;&#65533;;3&#65533;&#65533;&#65533;&#65533;&#65533;&#65533;N&#65533;&#65533;&#65533;	&#1645;&#65533;&#65533;&#65533;&#65533;&#372;&#65533;:&#1463;n&#65533;&#65533;K&#65533;&#65533;&#65533;&#65533;&#65533;&#65533;&#65533;&#65533;&#65533;[l&#65533;O&#65533;&#65533;{&#65533;&#65533;&#65533;>&#65533;d&#65533;.&#65533;kU&#65533;&#65533;&#65533;"Z&#65533;&#65533;
yJ&#65533;&#65533;G&#65533;&#65533;&#65533;&#65533;&#65533;&#65533;&#65533;&#1551;&#65533;=&#65533;&#65533;?&#65533;&#65533;&#65533;&#65533;&#1519;&#65533;W&#65533;&#65533;J&#65533;&#65533;&#65533;&#65533;y&#65533;&#65533;&#65533;-R&#65533;&#65533;&#65533;&#65533;q.O&#65533;i&#65533;}&#65533;&#65533;&#65533;&#65533;i&#65533;&#65533;&#65533;&#65533;^&#65533;&#65533;&#65533;&#65533;QX&#65533;9&#65533;xy&#65533;CY&#65533;&#65533;&#65533;&#65533;&#65533;&#65533;&#65533;&#1119;Ie_&#65533;[{x_&#65533;&#606;&#65533;&#65533;&#65533;)
&#65533;&#65533;&#65533;D&#65533;&#65533;&#65533;Q&#65533;oi_&#65533;&#65533;&#65533;&#65533;&#65533;&#65533;&#65533;&#65533;&#65533;)\&#65533;&#65533;&#65533;&#65533;&#65533;s\	&#65533;m&#65533;&#65533;<&#65533;&#65533;y&#65533;&#65533;&#65533;`&#65533;Z&#969; 	&#736;	&#65533;Y&#65533;&#65533;&#65533;&#65533;&#65533;&#1465;&#65533;&#65533;&#65533;&#65533;9&#65533;&#65533;Q&#65533;&#65533;&#65533;&#1293;W&#65533;&#65533;&#65533;_z	!&#65533;&#65533;Z&#65533;&#65533;&#65533;&#65533;~i&#65533;:!{(&#65533;&#65533;R!&#65533;X`&#65533;&#65533;]&#1882;&#65533;&#65533;&#65533;I&#65533;&#65533;`&#65533;&#65533;&#65533;!d&#65533;&#65533;&#65533;&#65533;&#65533;	&#65533;T:&#65533;&#65533;&#65533;U&#65533;&#65533;&#685; &#65533;&#65533;&#65533;o1\Kt&#65533;&#65533;)&#65533;&#65533;a
&#65533;&#65533;&#65533;!&#65533;X&&#65533;)&#65533;6&#65533;J&#65533;&#770;=&#65533;&#65533;&#65533;`^a,&#65533;&#65533;>&#65533;-&#65533;&#65533; (&#65533;&#65533; &#65533;&#65533;(&#65533;&#65533;&#65533;&#65533;&#65533;@%b&#65533;T&#65533;	&#65533;2&#65533;&#65533;^&#65533;L &#65533;&#65533;]&#65533;&#65533;`2&#65533;&#65533;;&#65533;`.* &#65533;`&#65533;&#65533;/&#65533;b8&#65533;&#65533;&#65533;&#65533;1R&#65533;&#65533;&#65533;2&#65533;&#65533;&#65533;&#65533;&#65533;&#65533;E"u&#65533;^&#65533;I&#65533;,*&#65533;&#65533;&#65533;&#65533;-&#65533;6v&#65533;&#65533;&#65533;&#65533;'z#@&#65533;c&#65533;&#65533;&#636;&#65533;F=""&#65533;&#65533;&#65533;&#65533;&#65533;|&#65533; &#65533; S=&#65533;&#1186;Ci6&#65533;&#65533;e&#65533;~&#65533;&#65533;uc 
&#65533;8&#65533;&#65533;/G&#1944;c&#65533;&#65533;5&#65533;xQ&#65533;&#65533;$&#65533;&#65533;;6!%&#65533;&#65533;&#65533; Il&#65533;&#65533;&#65533;#W&#65533;Nn#Gz&#65533;'a@&#65533;[Fn&#1622;"&#65533;PJ1r&#65533;^&#65533;#&#65533;$P&#65533;&#65533;S&#420;&#65533;&#65533;&#65533;&#65533;IdU&#65533;c^MV&#893;^&#65533;)#Tr&#65533;?
"&#65533;&#65533;&#65533;Q&#65533;c9&#65533;&#65533;R&#65533;PB.&#65533;O&#65533;&#65533;&#65533;&#65533;&#65533;iP&#65533;L&#65533;V&#65533;*&#65533;&#65533;}VO&#65533;#N=e;&#65533;	&#65533;&#65533;P&#65533;/jEH&#65533;@&#65533;&#65533;#&#65533;&#65533;_&#65533;&#65533;$&#65533;XQ<&#65533;c&#65533;-&#65533;&#65533;%]&#65533;%&#65533;&#65533;&#65533;&#65533;\&#65533;&#65533;_R&#65533;?fP&#65533;$&#65533;&#65533;&#65533;b&#65533;&#65533;&#65533;8f,q&#65533;&#65533;&#65533;OR&#65533;2&#65533;dT:d&#65533;`&#65533;&#65533;!&#65533;R&#868;8&#65533;R&#65533;1Wb&#65533;&#65533;@ah&#65533;%&#65533;&#65533;&#65533;f&#65533;p&#65533;Y&#65533;&#65533;&#65533;&#65533;I&#65533;&X&#65533;&#65533;J&#65533;fC&#1681;&#65533;&#65533;&#1618;o.&#65533;py_&#65533;#q"]y&#65533;&rf&#65533;&#65533;Y6&#65533;r&#65533;&#65533;s&#65533;Q&#65533;E&#65533;&#65533;u&#65533;&#65533;&#65533;&#65533;x&#65533;&#65533;&#65533;U#&#65533;&#65533;cq&#65533;F&#65533;h&#65533;&#65533;F&#65533;Xz&#65533;db#bc&#65533;&#65533;S&#421;)&O1d~&#65533;g&#65533;&#65533;f&#65533;%&#65533;p&#65533;&#65533;p_&#65533;&#65533;&#65533;[&#65533;qRh&#65533;&#65533;&#65533;{.&#65533;&#65533;&#65533;@F>(&#65533;#&#65533;&Z&#65533;L&#65533;fh&#65533;&#65533;$&#65533;&#65533;"&#65533;y&#1408;&#65533;&#349;e&#65533;q&#65533;&#65533;8&#65533;&#29318;$d&#65533;&#65533;&#65533;I&#65533;*.&#65533;V'=&nf&#65533;&#65533;&#65533;d"&#65533;wRx&#65533;&#65533;W'X&#65533;&#65533;&#65533;&#65533;&#65533;&#65533;&#65533;&#65533;&)|&#65533;&#65533;&#65533;,&#65533;H&#65533;&#65533;y&#65533;f&#65533;9&#1275;X&#65533;e&#65533;&#65533;N&#65533;ri&#65533;z)&#65533;&#65533;&#65533;&#65533;i&#65533;&#65533;h&#65533;&#65533;&#65533;Q&#65533;&#37014;&#65533;&#65533; d1&#65533;&#65533;1&#65533;D&#65533;&#65533;f&#64802;T&#65533;&#65533;&#65533;&#65533;cZV&#55112;)&#65533;&#65533;&#65533;&#42078;&#65533;&#65533;&#65533;&#65533;&#65533;&#65533;v&#65533;F&#65533;K&#65533;>)4!W&#65533;&#65533;&#65533;R&#65533;i&#541;&#65533;&#65533;&#65533;=R&#65533;&#65533;S&#65533;&#65533;i?"&#65533;&#65533;&#65533;&#65533;&#65533;&#65533;&#65533;&#65533;&#65533;c&#65533;&#65533;*&#65533;&#65533;&#65533;q&#65533;h&#65533;6&#65533;mn&#1765;&#65533;)<&#65533;&#65533;&#65533;&#65533;&#65533;&#65533;&#65533;"(&#65533;&#65533;Qk&#65533;&#65533;&#65533;&#65533;&#65533;&#65533;>1jg='&#65533;&#65533;`Qi&#693;&#65533;.	&#65533;Eksphnzg&#65533;&#65533;&#65533;hljA*&#65533;zj&#65533;j&#65533;2&#65533;r&#65533;&#65533;&#65533;&#65533;&#65533;&#65533; &#65533;&#65533;k&#65533;&#65533;k&#65533;&#1193;SB&#65533;&#65533;a`$^&#65533;&#65533;&#65533;&#65533;2&#65533;&#65533;&#65533;+&#65533;~&#65533;&#65533;rk&#65533;z&#65533;&#65533;&#65533;&#65533;Yc&#65533;r&#65533;ud&#65533;bg2&#65533;k&#254;&#65533;!&#65533;B&#65533;&#65533;)`^,&#65533;f&#65533;&#65533;&#65533;'&#65533;&#65533;a
&#65533;&#486;i{-&#65533;&#65533;b&#65533;z1#&#65533;&#65533;::&#65533;a
4F&#65533;&#65533;j&#65533;&#65533;&#65533;*uZ(&#65533;&#1708;?V&#65533;&#434;'j&#65533;g&#65533;2&#65533;5+#&#65533;&#65533;&#65533;"&#65533;&#65533;-+n&#65533;&#65533;6&#65533;0	P&#65533;2,&#65533;e'PT&#65533;&#1286;&#65533;&#65533;Z-&#65533;&#65533;6(0&#65533;&#65533;&#65533;v&#65533;&#65533;~&#65533;mf&#65533;&#65533;&#65533;&#65533;&#65533;&#65533;Z$&#65533;&#65533;&#65533;&#65533;&#65533;&#52066;&#65533;&#65533;&#65533;l&#65533;F&#65533;&#65533;N&#65533;&#65533;6&#65533;Oj&#65533;&#65533;&#65533;-&#65533;n&#65533;6h&#65533;*&#65533;&#65533;&#65533;&f&#65533;J#&#65533;F.&#5037;]&#65533;&#65533;` &#65533;&#65533;g&#1086;&#65533;&#65533;A&#65533;h:*v*l&#65533;&#65533;m&#65533;j&#65533;&#65533;&#65533;,&#65533;"&#65533;&#65533;&#65533;5&#65533;n&#65533;T&#139;}&#65533;&#65533;G&#65533;&#65533;;bb&#65533;2&#65533;&#65533;M&#65533;&#1790;nq&#65533;&#65533;&#65533;&#65533;m&#65533;&#65533;&#65533;n.&#65533;*&#65533;n-&#65533;,&#65533;n}&#65533;d&#65533;&#65533;n&#65533;)&#65533;&#65533;v&#65533;&#65533;"-z&#65533;k&#65533;k&#65533;R%&#65533;P/E/&#65533;\'&#65533;&#65533;/&#65533;&#65533;-&#65533;&#65533;&#65533;m&#65533;~o&#65533;js*&#65533;z&#65533;G&#65533;&#65533;&#65533;2&#65533;N&#65533;&#65533;&#65533;&#65533;&#65533;&#65533;&#65533;l&#65533;&#65533;&#65533;&#65533;&#65533;&#65533;&#17031;&#65533;&#65533;n&#65533;&#65533;#&#65533;Y~lH&#65533;'=&#65533;&#65533;F&#1676;&#65533;+
K0&#65533;&&#65533;&#65533;&#65533;m&#65533;&#65533;TQ0&#65533;&#65533;&#65533;%&#54704;	&#65533;&#65533;&#65533;&#65533;
&#65533;l&#65533;*i&#65533;&#65533;+&#65533;&#1200;&#1776;&#65533;Z&#65533;'&#65533;Mf&#65533;&#65533;nb&#65533;&#65533;&#65533;r0&#65533;`o&#65533;&#65533;1&#65533;o&#65533;,'1&#65533;&#65533;q&#65533;l&#65533;&#65533;&#65533;&#65533;OA&#65533;&#957;&#65533;&#65533;&#619;[q&#65533;Bn&#65533;&#65533;x0&#65533;&#65533; &#65533;&#65533;"&#65533;	&#65533;'&#65533;0/&#65533;7&#65533;#&#65533;j&#65533;Q&#65533;&#65533;&#65533;&#65533;$K&#65533;&#65533;~m&#65533;j`F&#65533;"&#65533;&#65533;3&#65533;E
&#65533;&#65533;&#65533; W&#65533;&#65533;&#65533;&#65533;&#65533;o&#65533;&#1920;+&#65533;&#65533;#&#65533;&#65533;&#65533;&#65533;_/&#65533;&#65533;_&#65533;df~i&#65533;&#65533;M&#65533;o&#65533;fU(&#65533;&#65533;(&#65533;&#65533;&#65533;2!&#65533;&#65533;&#65533;&#65533;"&#65533;2,&#1472;4G3G2-{ao&#65533;jszNp/&#47189;&#65533;&#65533;>$&#65533;&#65533;&#65533;~&#65533;3&#65533;&#65533;a&#65533;%&#65533;&#905;m&#65533;";&#65533;3S&#65533;3=S&#65533;&#65533;(&#65533;v&#65533;&#65533;&#65533;*&#65533;&#65533;!&#65533;2&g&#65533;d]]&#65533;&#65533;&#65533;/&#65533;&#65533;&#65533;&#65533;&#65533;_&#65533;,27t&#65533;&#65533;.&#65533;&#65533;<3r=Os=k&#65533;&#65533;U&#65533;	_&#65533;;s4&#65533;
&#65533;&#65533;jq&#65533;tn&#65533;&#65533;Nme&#937;&#65533;R&#65533;X&#65533;&#65533;<O&#65533;#W&#65533;E&#65533;&#65533;5C&#65533;O&#65533;&#65533;
*F-&#65533;&#65533;dq1&#1253;f&#65533;&#65533;[A&#65533;/;&#65533;&#65533;&#65533;>4<K&#65533;K&#498;S7&#65533;LGu4&#65533;&#65533;{bG&#65533;&#65533;&#65533;8&#65533;4&#65533;&#65533;V9\&#65533;&#65533;h&#65533;1K&#65533;&#65533;J&#65533;4&#65533;sD75&#756;[&#1728;T&#65533;2&#1554;&#65533;&#65533;&#65533;0/&#65533;kQ&#65533;*&#65533;2L`0J&#65533;5R&#65533;nY+&#65533;X&#65533;s7&#65533;@r&#65533;&#65533;S&#65533;5=&#65533;dG&#65533;dK&#65533;&#65533;&#65533;z4/&#65533;&#65533;&#64784;&#65533;&#65533;1&#65533;&#65533;&#65533;&#65533;e&#65533;&#65533;O&#65533;'C&#65533;&#65533;&#984;&#65533;j&#65533;a_-L;vTOv\&#65533;1&#65533;~pZ&#65533;&#65533;f&#65533;&#65533;&#65533;z6_&#65533;4Un&#65533;%&#65533;&#65533;&#65533;d&#65533;T&#65533;`&#65533;0O&#65533;&#638;&#65533;&#65533;&#65533;&#65533;&#65533;)6c7&#65533;l&#1270;u_t-&#65533;&#65533;bv&#65533;-&#65533;n+o&#65533;&#65533;`&#65533;#&#65533;&#65533;S&#65533;1z&#65533;v&#65533;j&#65533;l&#65533;k&#65533;&#65533;t&#65533;1uW&#65533;uW&#65533;&#65533;Hjo&#65533;?[&#65533;&#65533;6[i&#65533;mx&#65533;'&#65533;b)o&#65533;h&#65533;&#65533;&#65533;&#65533;h&#65533;&#65533;~k&#65533;373'&#65533;|&#1527;}&#65533;w=lRa&#65533;&#65533;&#65533;/&#65533;&#65533;8&#65533;4x&#65533;^&#65533;&#65533;&#65533;&#65533;A&#65533;)&#65533;&#65533;&#65533;&#65533;>&#65533;qu&#65533;y&#65533;a/uwWxL_8&#65533;g&#65533;&#65533;g&#65533;vW&#65533;&#65533;&#65533;&#1863;&#242;w&#65533;l&#65533;&#557;&#65533;&#65533;x&#65533;&#65533;&#65533;&#65533;V&#65533;&#65533;+&#833272;&#65533;O&#65533;z&#65533;x&#65533;&#65533;&#65533;&#65533;x&#65533;&#65533;w~&#65533;&#65533;j&#65533;8wy&#65533;y&#65533;&#65533;&#65533;&#65533;&#65533;&#65533;&#186;+9m&#65533;&#65533;I&#65533;&#65533;!&#65533;&#65533;&#65533;U[r*s&#65533;&#65533;gy4&#65533;&#65533;&#65533;Bmo&#65533;&#65533;{&#65533;{&#65533;w&#65533;&#65533;&#65533;&#65533;&#65533;&#65533;t&#65533;&#65533;&#65533;83&#65533;dO&#65533;zG&#65533;e;t&#65533;S&#59159;0&#65533;&#65533;&#65533;&#65533;o&#65533;&#65533;j9&#65533;&#65533;9&#65533;cw`&#65533;y&#65533;&#65533;'&#65533;O&#65533;x1&#65533;E&#65533;&i;y+B&#1060;&#65533;y&#65533;&#65533;8&#65533;C&#65533;`?9*G&#65533;&#65533;&#28711;&#65533;&#65533;l?2K&#65533;&#65533;&#65533;&#65533;:&#65533;'&#65533;&#65533;&#65533;&#65533;_&#65533;1&#65533;*&#19666;ur&#979;&#65533;&#65533;&#65533;&#65533;7s&#65533;&#65533;&#65533;&#65533;&#65533;&#65533;+&#65533;y&#65533;&#65533;2&#65533;0&#65533;&#65533;&#65533;G&#65533;&#65533;g+;y&#65533;z&#65533;&#65533;q&#65533;&#65533;.9&#65533;&#65533;{&#65533;_:&#65533;g&#65533;&#65533;&#65533;d&#65533;c{&#65533;&#65533;;&#65533;s&#65533;[&#65533;8&#65533;[&#65533;&#48659;&#65533;b&#65533;;&#65533;K9F&#1148;f:c&#65533;C;&#65533;&#16037;&#65533;e&#65533;x&#65533;&#65533;;8&#11889;&#65533;&#65533;&#65533;&#65533;;&#65533;&#2036;&#65533;&#65533;&#65533;&#65533;&#65533;{&#65533;&#65533;mS1&#65533;&#65533;OK&#65533;&#65533;:~*;&#65533;&#65533;&#1072;&#65533;{<&#65533;&#65533;&#65533;&#65533;&#65533;&#65533;&#65533;&#65533;&#65533;<&#65533;Ov&#65533;&#65533;&#65533;&#65533;cw&#65533;&#65533;&#65533;;&#65533;&#65533;|&#65533;|r&#65533;&#65533;&#65533;&#65533;YsgMt&#65533;&#1006;&#65533;&#65533;&#65533;S&#65533;r&#65533;8*&#65533;8"&#65533;<&#65533;&#32510;s;&#65533;&#65533;T}=z&#65533;&#65533;&#1565;&#65533;&#65533;&#65533;&#65533;&#65533;p&#65533;&#65533;&#65533;&#65533;)&#65533;&#65533;+&#65533;/&#65533;&#65533;^&#65533;&#1419;&#65533;&#65533;_<&#387;=S&#65533;&#65533;&#479;=&#65533;=&#65533;&#65533;5&#65533;#&#65533;&#65533;[&#65533;86=\&#765;&#65533;9&#65533;"|&#1511;&#65533;&#65533;&#65533;k&#65533;&#65533;&#65533;&#65533;&#65533;|&#65533;&#65533;|&#391;&#3415;&#65533;&#65533;'>&#1067;&#65533;c&#65533;}&#65533;&#65533;&#65533;&#65533;&#65533;&#65533;x&#65533;&#65533;~w&#65533;{>&#65533;&#65533;&#65533;k&#65533;&#65533;~&#599;>&#65533;&#501;&#1059;>&#65533;+&#65533;&#65533;Ou&#65533;?w&#65533;O&#65533;&#922;{j&#1085;&#65533;&#65533;.&#65533;W&#65533;H&#65533;/&#65533;s&#65533;&#65533;&#65533;z&#65533;&#65533;&#65533;&#65533;#1&#65533;&#65533;lKsV >&#65533;&#65533;G3&#65533;&#65533;7&#65533;s&#65533;*;&#65533;&#65533;^~&#703;|&#65533;R&#65533;H&#65533;&#65533;&#65533;&#65533;&#65533;&#65533;_&#65533;&#65533;b>@&#65533;&#65533;!&#65533;&#65533;&#65533;&#65533;&&#65533;&#65533;&#65533;FC&#65533;3 F&#65533;(&#65533;bE1&#65533;z&#65533;&#65533;&#65533;AN&#65533;&#65533;9$&#65533;'Q&9&#65533;&#65533;HK /a&#404;&#65533;c&#65533;7u&#65533;&#65533;&#65533;&#65533;&#65533;&#65533;3}&#65533;T2&#65533;&#65533;P&#65533;*&#65533;&#65533;L)&#65533;hS&#65533;Q&#65533;J&#65533;b&#65533;&#65533;ZU&#65533;H&#65533;u+&#1449;&#65533;_&#65533;vv,&#65533;+g&#65533;z-KJ&#1746;o&#65533;*&#65533;&#65533;&#65533;n]&#65533;q&#65533;&#65533;&#1403;&#65533;&#65533;&#65533;&#65533;&#65533;E2&#65533;ia#&#65533;Q&#65533;&#65533;q&#463;!G&#65533;9&#65533;&#65533;N&#65533;
1gf&#65533;y"F&#65533;=w&#65533;,:C&#2041;s]&#65533;&#65533;3&N&#1516;U&#65533;Z&#65533;im&#65533;&#65533;q&#65533;&#65533;vmo&#65533;&#65533;{&#65533;>Vwq&#65533;yqV~&#65533;&#65533;q&#31127;&#65533;&#1944;&#65533;d&#65533;&#65533;)S&#65533;|&#65533;&#65533;&#65533;&#65533;&#65533;;&#65533;&#65533;&#65533;4y&#65533;38x&#65533;<&#65533;&#65533;&#1365;_&#65533;|&#65533;&#65533;l&#65533;&#65533;m&#197;&#65533;&#65533;&#65533;[&#65533;i&#65533;&#65533;7&#65533;&#65533;&#65533;2n=&#65533;&#65533;&#65533;&#57954;&#65533;ZPA&#65533;&#65533;&#65533;&#65533;&#298;&#65533;N&#65533;&#65533;&#65533;&#65533;;&#65533;<:&#65533;&#65533;&#65533;*&#1020;&#65533;&#65533;&#65533;&#65533;$D&#65533;%Z`|&#65533;5&#65533;&#65533;&#894;&#65533;p&#783;&#65533;&#65533;&#65533;&#65533;&#65533;k7$&#65533;2&#65533;&#65533;p9&#65533;&#65533;&#65533;&#65533;	'&#65533;L&#1198;&#65533;rd&#65533;&#65533;&#1808;C?Q&#65533;&#65533;,"&#65533;K&#65533;P&#65533;&#65533;(X&#65533;$uL&#65533;1Zd&#65533;1&#65533;&#65533;p&#65533;&#65533;)&#65533;&#65533;&#65533;9<&#65533;TK&#65533;&#65533;&#65533;R&#65533;A}&#65533;&#65533;M&#65533;&#65533;&#65533;&#65533;&#65533;#'lQI&#65533;&#65533;&#65533;2&#65533;I&#65533;&#65533;&#65533;&#65533;.&#65533;34a<&#65533;S&#65533;&#65533;SS&#65533;&#65533;&#65533;&#65533;&#65533;j&#65533;&#65533;&#65533;&#65533;&#65533;&#65533;&#65533;&#65533;$4&#65533;&#65533;d&#65533;&#65533;QC&#1659;&#65533;&#274;&#65533;UO\G&#65533;2&#65533;:M&#65533;&#65533;&#65533;K&#65533;&#65533;TS0=&#65533;H&#65533;Oj&#65533;4&#65533;T&#65533;&#1932;&&#65533;2vX&#65533;n&#65533;&#65533;&#65533;[&#65533;*&#65533;VZ&#989;&#65533;Pr&#65533;&#65533;U&#65533;o{&#65533;&#65533;UC&#65533;&#65533;&#65533;b&#65533;&#65533;2Ye&#65533;e&#65533;"&#65533;}&#65533;&#65533;&#1187;%&#65533;'&#65533;M&#65533;=&#65533;&#1835;iNU&#65533;&#1297;8@&#65533;u&#65533;
@&#65533;&#65533;&#65533;t&#65533;&#65533;3Hv&#65533;T&#65533;ww&#65533;80y&#65533;&#65533;&#65533;E&#65533;&#65533;|&#65533;&#1879;_&#65533;n&#65533;&#283;q.&#65533;&#65533;
&#65533;e&#65533;&#1686;&#65533;&#65533;[&#65533;&#65533;&#65533;w&#65533;)9V&#65533;&#65533;b:P&#65533;8r&#65533;yy&#1170;[&#65533;I(MYe&#65533;]~9&#728;&#65533;yf&#65533;:&#65533;9&#65533;&#65533;&#65533;jEM&#49525;UmK&#65533;L&#65533;O&#65533;&#65533;&#65533;&#65533;@-&#65533;&#65533;	W&#65533;&#65533;z&#65533;%&#65533;J&#65533;&#65533;&#65533;&#65533;&#511;&#65533;\&#65533;oW&#65533;WK&#65533;&#65533;5[4&#65533;&#65533;&#65533;&#65533;&#65533;};&#65533;&#65533;j&#65533;&#65533;^M6&#65533;&#65533;&#65533;&#65533;&#65533;&#65533;<kp&#65533;&#65533;&#65533;&#65533;&#65533;?\&#65533;'YQ&#65533;&#65533;&#65533;s&#65533;&#65533;)Zl&#65533;&#65533;&#1436;&#65533;&#65533;9&#65533;&#65533;&#65533;&#65533;&#65533;hZ&#65533;&#65533;0]&#65533;&#65533;&#374;pu&#65533;&#65533;*&#65533; &#65533;&#65533;i@g/\&#65533;&#65533;u&#65533;&#65533;&#65533;}&#65533;&#65533;]&#65533;&#65533;&#65533;u&#65533;&#65533;G>y&#65533;&#65533;v>&#65533;&#65533;s&#65533;9&#65533;Z &#65533;&#65533;U&#65533;z&#65533;S&#65533;V&#10428;&#65533;&#65533;{&#65533;&#65533;J&#65533;W>s&#65533;&#65533;v&#65533;:q w&#65533;&#65533;-k&#65533;r&#65533;4H&#65533;&#65533;&#65533;/h&#65533;&#65533;&#646;&#65533;&#65533;&#65533;y&#65533;&#65533;Y&#65533;(&#65533;&#65533;&#65533;&#65533;&#65533;Q6X&#65533;&#65533;j}mJ&#65533;>&#65533;1M&#65533;&#65533;X-&#65533;7&#65533;&#65533;&#65533;DL&#65533;&#65533;&&#65533;11{$&#284;|P&#65533;&#65533;&#65533;&#65533;&#65533;sk&#65533;&#65533;fH=&#65533;/&#65533;:4	&#65533;&#65533;&#65533;&#65533;q&#65533;&#65533;hJ&#65533;&#1759;&#65533;"v&#65533;I|&#65533;&#65533;&#65533;EF&#65533;A	||&#65533;&#62339;0)&#65533;&#65533;&#65533;{&#65533;&#65533;&#598;E-f&#65533;f\,&#65533; &#65533;I&#65533;}1&#65533;&#65533;a&#65533;&#65533;:S~jd&#12546;(D-&#65533;+&#65533;$T&#65533;&#65533;e&#65533;&#65533;&#65533;&#65533;9&#65533;B&#65533;v&#65533;	&#65533;<&#65533;9&#65533;&#65533;&#65533;&#65533;/&#65533;GI&#65533;&#65533;&#65533;<@5I&#65533;3v&#65533;6&#65533;&#65533;X(cg;iQ&#65533;wtc&#65533;&#65533;LW~&#65533;{A&#65533;&#65533;G&#65533;&#65533;&#65533;&#65533;&#65533;&#65533;&#65533;v4&#65533;&#65533;&#65533;&#65533;&#65533;&#65533;&#65533;&#65533;%0q&#65533;a&#65533;-&#65533;&#65533;1&#65533;Y8&#65533;&#65533;%&#716;&#65533;,&#65533;&#65533;Lh&#65533;
A&#65533;L&#65533;f&#65533;&#65533;j-&#65533;x&#65533;&#65533;*X&#65533;r&#1423;2?9'&#65533;t&#65533;Nv&#65533;&#65533;&#65533;[&#65533;bARxR&#65533;0LS&#65533;&#65533;PC&#65533;&#65533;H&#65533;b&#65533;`&#65533; ;&#65533;&#65533;&#65533;Jo&#65533;D&#65533;&#65533;&#65533;}&#65533;*&#65533;&#65533;S&#65533;V&#65533;&#65533;&#65533;L&#65533;:J#&#65533;&#65533;z&#65533;&#65533;"u&#65533;SAS&#65533;L&#65533;(%&#65533;%&#65533;&#981;&#65533;}]&#65533;&#65533;&#65533;D9(T&#65533;&#65533;	&#65533;hO&#65533;&#157;&#65533;&#65533;xw&#65533;&#65533;	&#65533;W&#65533;&#65533;&#1227;P&#65533;+h&#65533;E&#65533;&#65533;RU&#65533;W=&#65533;_	&#65533;S~&#65533;&#1311;&#1476;&#65533;5&#65533;Z&#689;ve&#65533;OK6Y&#65533;&#65533;W2&#65533;&#65533;&#65533;&#65533;&#65533;Y&#65533;f&#759;^t&#65533;&#65533;=&#65533;F>zW`&#65533;lE'&#65533;&#65533;_	(&#65533;&#65533;&#65533;u&#65533;wb&#65533;b[&#65533;j&6A&#65533;M%^&#65533;&#65533;Z&#65533;&#65533;&#818;&#65533;&#65533;&#65533;-&#65533;&#65533;Y&#65533;u&#65533;&#65533;i-DUbV&#64768;E&#65533;T;T&#65533;&#65533;U#qc&#65533;(f[&#65533;&#65533;V*#&#65533;&#65533;l&#65533;U&#65533;Fv&#65533;&#65533;&#65533;&#65533;y)K&#1974;5&#65533;^*.S&#65533;&#65533;\&#65533;&#65533;&#1432;&#65533;&#65533;&#65533;_&#65533;&#65533;>&#65533;&#65533;n&#65533;~&#65533;cx/6&#65533;&#65533;j&#65533;&#65533;c&#65533;5&#65533;&#65533;^&#65533;&#823;&#65533;6l&#65533;URz{&#65533;^s"&#65533;v&#65533;&#65533;0ua&#65533;H&#65533;&#65533;&#65533;&#65533;}&#65533;{&#65533;&#65533;&#65533;ko&#65533;&&#65533;&#65533;2&#65533;&#65533;&#65533;&#65533;&#65533;&#65533;5&#65533;x%\&#65533;&#65533;=x&#65533;f&#65533;P',&#65533;&#65533;j&#65533;&#65533;<&y:<&#65533;&#65533;&#65533;&#65533;E&#65533;.ZI\b&#65533;&#65533;&#65533;G8&#65533;&#65533;4&#65533;&#65533;T&#65533;&#65533;&#65533;&#65533;&#65533;MV&#65533;&#65533;&#65533;&#65533;u&#65533;&#65533;&#65533;&#65533;&#65533;&#65533;&#65533;&#65533;&#65533;&#65533;m&#65533;CgU"&#65533;&#65533;&#65533;,&#65533;K&#65533;&#65533;b&#65533;&#65533;7&#65533;/&#65533;`\&#65533;&#65533;&#65533;&#65533;&#65533;[&#65533;q&#65533;U7&#65533;/;&#65533;&#1029;&#1969;&#65533;&#65533;Jf&#65533;Yzhf&#65533;&#65533;-I&#65533;&#1330;&#65533;h&#65533;&#65533;&#677468;&#299;&#65533;&#65533;&#65533;a&#65533;&#65533;&#65533;&#65533;&#65533;5@u&#65533;~6u&#65533;=&#65533;&#65533;z&#65533;3&#65533;T&#65533;&#65533;_GCz&#65533;&#65533;^&#65533;&#65533;&#65533;&#65533;d%[&#65533;&#65533;u&#65533;)&#65533;jQU&#426;2&#65533;&#65533;Y&#4574;z&#65533;%4V&#65533;,|h13$&#1098;&#65533;e/&#65533;=kZ&#1498;g&#65533;&#65533;5&#65533;&#1916;k&#65533;n&#1278;&#65533;t&#65533;=-l&#65533;&#561;&#65533;f]&#65533;&#65533;&#65533;=f&#65533;:&#492;A&#1450;Y&#65533;&#65533;T&#65533;&#65533;&#65533;&#694;&#65533;k&#65533;&#65533;};&#65533;&#1093;hnx-&#49270;&#65533;*&#65533;Vw &#65533;&#65533;lw&#65533;&#65533;w&#65533;&#65533;|VU&#65533;;&#65533;qu&#65533;&#65533;&#65533;o&#65533;&#65533;&#65533;&#65533;&#65533;&#65533;&#65533;e^e&#65533;[Z&#839;&#65533;&#65533;&#65533;"|w&#65533;s&#65533;&#65533;?g&#65533;&#65533;5s\&#65533;r&#65533;&#65533;\&#65533;"&#65533;&#65533;&#1105;N&#65533;n&#1751;M/&#65533;&#1249;&#65533;&#65533;O&#65533;&#65533;&#65533;u&#65533;&#65533;&#65533;j&#65533;<
2&#65533;&#65533;&#65533;y&#65533;LA#o|^&#65533;&#65533;&#65533;}&#65533;qR|&#65533;&#1150;p#&#65533;]&&#65533;&#65533;&#65533;&#65533;OM&#65533;:
&#65533;w&#65533;7&#65533;&#65533;Nw&#65533;&#65533;@&#65533;&#65533;\&#65533;&#65533;&#65533;w&#65533;&#65533;w]&#65533;&#65533;&#65533;&#65533;&#65533;&#65533;&#65533;<&#65533;86&#65533;&#65533;&#65533;&#65533;&#1145;7D#p&#65533;&#65533;&#65533;&#65533;c&#65533;&#65533;&#2045;{o&#65533;&#65533;&#65533;x&#65533;&#65533;&#65533;wy&#65533;R&#65533;b)O&#65533;&#65533;_h&#65533;&#65533;&#65533;&#65533;&#65533;&#65533;o&#65533;&#65533;v&#65533;h&#65533;&#65533;e&#65533;W&#65533;e-&#65533;&#65533;&#65533;&#65533;&#65533;&#65533;&#1531;&#65533;&#65533;&#65533;;w&#65533;&#65533;W9&#65533;X_u&#251;&#65533;&#364;&#65533;=&#1505;~&#65533;&#65533;&#65533;&#65533;-&#65533;y&#65533;^~&#719;&#65533;&#65533;&#65533;G&#65533;&#65533;&#65533;q &#65533;}&#65533;&#65533;o~%5&#65533;&#65533;[&#65533;&#65533;&#65533;&#65533;&#65533;&#65533;E&#65533;&#65533;&#65533;&#65533;o&#65533;*O&#65533;&#65533;&#65533;&#65533;(G&#65533;,%&#65533;&#1839;&#65533;V&#65533;&#65533;&#65533;&#65533;&#65533;&#65533;&#65533;&#65533;&#65533;&#65533;O&#65533;&#65533;&#65533;&#65533;&#65533;&#65533;&#65533;&#65533;&#65533;&#65533;&#65533;&#65533;&#65533;&#65533;e&#65533;&#65533;&#65533;&#65533;&#65533;&#65533;o&#65533;"P!&#65533;.&#65533;&#65533;o&#65533;&#65533;&#65533;&#65533;2M&#65533;&#1324;&#65533;n&#65533;>&#65533;&#65533;G&#65533;&#1387;&#65533;n&#65533;&#656;p&#65533;<H&#65533;&#65533;a&#65533;&#65533;f&#65533;)&#65533;&#65533;&#65533;	&#65533;&#65533;0&#65533;&#65533;&#65533;&#65533;&#65533;&#65533;&#65533;&#65533;&#65533;&#65533;do&#65533;@&#65533;$o&#65533;Np	c,&#65533;&#65533;	&#65533;&#65533;&#65533;bP7&#65533;&#2028;0&#65533;n0&#65533;i9&#65533;&#65533;|&#65533;&#65533;X&#65533;0$h/&#65533;&#65533;&#65533;&#65533;0&#65533;&#65533;p&#65533;&#65533;&#65533;&#65533;^F&#65533;0O&#65533;0&#65533;&#65533;.&#65533;&#65533;&#65533;p&#65533;&#65533;&#65533;&#65533;&#65533;	&#65533;&#65533;&#65533;&#65533;&#65533;&#65533;&#65533;~&#65533;.&#65533;N&#65533;k&#65533;&#65533;&#65533;&#65533;&#65533;&#65533;&#65533;&#65533;&#65533;'3d&#65533;&#65533;&#65533;&#65533;01&#65533;S}1[&#65533;1&#1914;&#65533;&#65533;&#65533;&#65533;&#65533;/&#65533;r&#65533;&#65533;&#65533;L&#65533; 0a&#65533;&#65533;&#65533;/1&#65533;o9&#65533;&#3888;&#65533;Q&#65533;&#65533;&#65533;Q&#65533;&#65533;q&#65533;&#65533;&#65533;&#65533;&#65533;&#65533;&#65533;&#65533;&#65533;&#65533;&#65533;G&#65533;&#65533;&#65533;~&#65533;&#65533;&#65533;&#65533;&#65533;&#1121;&#65533;b![&#65533;1&#65533;&#65533;&#65533;&#65533;&#65533;&#65533;7&#65533;&#65533;Q&#1756;*z&#65533;>`&#65533;&#65533;q-&#65533;&#65533;&#65533;q+F&#65533;R&#65533;&#65533;&#65533;'&#65533;#&#65533;&#65533;&#65533;r$&#65533;Q!&#65533;&#65533;!9&#65533;&#65533;6&&#65533;P&#65533; 2&#65533;&#65533;q&#65533;i&#65533;&#65533;32&#65533;&#65533;#&#65533;2.\&#65533;q KRWr&#65533;pH&#65533;&#65533;&#65533;%&#65533;&#65533;
7bi&#65533;&m2!&#65533;&#65533;&&#65533;"-R&#65533;#&#65533;&#65533;'&#65533;&#65533;&#37298;,&#65533;&#65533;(5N&#1364;r)&#65533;&#65533;&#65533;&#65533;&#65533;e&#65533;p&#65533;&#65533;&#65533;R`&#65533;r&#65533;&#65533;&#65533;i/{P&#65533;&#65533;&#65533;&#65533;&#65533;6R,&#65533;2(&#65533;&#65533;,3&#65533;&#65533;)qi{R&#65533;-&#65533;01&#65533;&#65533;&#65533;`&#65533;*gR&9&#65533;2&#65533;p&#65533;&#65533;&#65533;&#65533;/y&#65533;'Sn0&#65533;R0E&#65533;&#65533;&#65533;&#65533;0Q3m.2&#65533;R]p{&#65533;-I&#65533;-&#65533;&#65533;_&#65533;33+k-"&#65533;&#65533;3/R4IS0&#65533;(xP&#65533;8R&#65533;pN&#65533; q&#65533;ZG%r6is&#1110;&#65533;S:&#65533;2&#65533;<&#65533;R373&#65533;&#65533;|4}283&#65533;'N&#65533;&#1860;&#65533;S$&#65533;9&#65533;&#65533;&#65533;&#65533;&#65533;9O26&#65533;S1%S.&#65533;L:&#65533;3b.&#65533;&#65533;*U&#65533;?&#65533;&#65533;.%2&#65533;&#65533;;&#65533;s4&#65533;3At'&#65533;s&#65533;t(W&#65533;=1G&#65533;b&#65533;&#65533;`S>&#65533;SB&#65533;3&#65533;&#65533;&#65533;L&#65533;e:&#65533;&#65533;&#65533;&#65533;&#65533;&#65533;3&#65533;&#65533;+&#65533;&#65533;@&#65533;CA&#65533;4i&#65533;A&#65533;%=&#65533;&#65533;=&#65533;f(t1&#65533; }&#65533;-kTC&#65533;.7L&#65533;$m&#65533;&#529;8&#65533;DK&#65533;DO&#65533;&#65533;&#65533;&#65533;E&#65533;&#65533;E&#65533;&#65533;&#65533;F&#65533;D5&#65533;Ph&#65533;A&#65533;&#65533;_>M&#65533;9&#65533;2e&#65533;G}&#65533;G&#65533;CA&#65533;&#65533;:OH&#65533;);y&#65533;Du1&#65533;t,&#65533;TJ&#65533;LJs&#65533;!^&#65533;&#1549;&#65533;z&#65533;<1C&#943;$=&#65533;'Z19&#65533;&#65533;#:&#65533;MA&#65533;<<oH&#65533;&#709;&#65533;&#65533;&#65533;75&#65533;S&#65533;N&#65533;3,&#65533;4T &#65533;z&#65533;&#65533;b&#65533;T&#1351;&#65533;&#65533;M&#65533;8&#65533;&#65533;P3D&#65533;t"R-&#65533;QKqKq5R&#65533;&#65533;TS257G
NM&#65533;NE&#65533;S&#65533;&#65533;@'&#65533;T&#65533;kT&#65533;&#65533;t`&#65533;&#65533;TB&#65533;&#65533;bP&#65533;H`X&#65533;U&#65533;&#65533;J&#65533;V&#65533;O&#65533;&#820;\&#65533;&#65533;.ZqW&#65533;&#65533;\{&#65533;>&#65533;4X&#65533;4&#65533;lX5&#65533;X&#65533;TN&#65533;&#65533;&#65533;&#65533;~SOZ&#65533;&#65533;&#65533;AS[+&#65533;[_K&#65533;\&#65533;@a&#65533;&#65533;&#65533;&#65533;t\y@\kt&#65533;&#65533;5&#65533;&#65533;]&#65533;&#65533;&#65533;^=v3&#65533;u<`&#65533;&#65533;-m&#65533;&#65533;&#65533;&#65533;_&#65533;Ewp%&#65533;e&#65533;&#65533;&#65533;Va&#65533;_&#65533;&#65533;l&#65533;%N&#65533;'
6H@U&#65533;&#65533;Zvhy&#65533;a&#65533;G)6bg&#65533;bOf&#65533;tci&#65533;&#65533;&#65533;C&#1606;j&#65533;ROe&#65533;@9u_W&#65533;&#65533;xf&#65533;5#k&#65533;fCg&#65533;&#65533;&#65533;)vr&#65533;h&#65533;&#65533;/VvM&#65533;&#65533;0i&#65533;;&#65533;5&#65533;5&#65533;K&#65533;&#65533;;&#65533;D&#65533;&#65533;j&#65533;Td&#65533;vS&#65533;k&#65533;&#65533;k&#65533;2lc&#65533;Y%&#65533;//&#65533;t&#65533;\&#65533;g&#65533;&#65533;.7ns&#65533;&#65533;T5Q	&#65533;RYR&#65533;&#65533;'&#65533;#p&#65533;&#65533;R&#65533;&#65533;d?6&#65533;X&#65533;q&#65533;qp&#65533;k[ly&#65533;&#65533;vr&#854;r&#65533;Zm&#65533;m&#65533;V|v[&#65533;&#65533;s&#65533;un&#65533;O&#65533;G&#65533;6z3&#65533;&#65533;z`u&#65533;&#65533;=&#65533;^&#65533;&#65533;pWHIq&#65533;jq&#65533;|&#65533;&#65533;vk7w&#65533;uw{&#65533;w&#65533;x&#65533;4~VZY&#1742;w&#65533;&#65533;y&#65533;TT&#65533;Vu&#65533;&#65533;&#65533;&#65533;u&#65533;6
9.v=t&#65533;gwk&#65533;&#65533;v	&#65533;q&#65533;k&#65533;}-&#65533;&#65533;5x5&#65533;&#65533;j&#65533;[&#65533;u&#65533;w)&#65533;w&#65533;&#65533;Q&#65533;(&#65533;&#65533;&#65533;&#65533;&#65533;']K&#65533;&#65533;	x]w&#65533;H&#65533;&#65533;{&#65533;|&#65533;&#65533; 8&#65533;&#65533;w}&#65533;&#1474;&#65533;wE&#65533;E&#65533;&&#65533;&#65533;&#65533;&#65533;&#65533;msL&#65533;w&#1489;o&#65533;E&#65533;I&#65533;o&#65533;&#65533;zXw	v&#65533;3:&#65533;Ri&#65533;|wX&#65533;&#65533;W}&#600;3u&#65533;&#65533;&#65533;3&#65533;&#65533;I7Jw&#65533;~&#65533;6&#65533;vm&#65533;&#65533;&#65533;t&#1289;K&#65533;&#65533;&#65533;&#65533;z&#65533;&#65533;&#65533;Swb&#65533;N&#65533;'&#65533;&#65533;&#65533;sp&#65533;&#65533;&#65533;&#65533;x&#65533;&#760;&#65533;Y&#65533;&#65533;&#1489;+X&#65533;&#65533;&#65533;w&#65533;8xg&#65533;/&#65533;&#65533;m&#65533;&#65533;&#65533;|&#65533;&#65533;&#1540;&#65533;&#65533;&#65533;&#1541;&#65533;8&#65533;	&#65533;&#65533;M&#65533;I&#472;&#65533;&#21767;&#65533;&#65533;'&#65533;&#65533;&#65533;&#65533;w&#65533;&#65533;&#65533;Tu&#334;~y&#65533;&#65533;&#65533;K&#65533;&#65533;&#65533;&#65533;74&#65533;?+g&#65533;X&#65533;_&#65533;c&#65533;&#65533;e&#65533;&#65533;&#65533;7`&#65533;&#65533;&#406;!&#65533;_/Y&#65533;K(&#65533;HW&#65533;&#65533;&#65533;&#65533;1G&#65533;&#1620;&#65533;9&#65533;&#65533;&#65533;2^#bv&#65533;9&#65533;&#65533;&#65533;&#65533;u&#65533;k9lO&#658;&#65533;&#65533;&#65533;Q~u&#65533;s&#65533;&#334;;&#65533;>Q&#65533;&#65533;&#65533;&#1219;!eiM&#65533;&#65533;&#185;&#65533;&#65533;Yz5v9&#65533;y&#65533;&#65533;&#65533;9&#65533;W&#65533;&#65533;Y&#65533;&#65533;U9&#65533;&#65533;&#65533;&#1566;1XE&#65533;O&#65533;&#65533;YA&#65533;7&#65533;&#65533;&#65533;`+&#65533;&#65533;wP[&#65533;2shu&#65533;&#65533;z&#65533;&#65533;z&#65533;6&#65533;&#65533;S?&#65533;9}3&#65533;2:&#65533;7:;&#1699;?&#65533;&#65533;&#65533;Yl#&#65533;&#65533;n&#65533;&#65533;&#65533;>$&#65533;'H@B`U&#65533;&#65533;&#65533;&#65533;&#65533;&#65533;l&#65533;i&#65533;&#65533;o&#65533;&#65533;&#65533;&#65533;w&#65533;&#65533;*Z&#65533;&#935;#&#1640;qW@&#65533;&#65533;"&#65533;&#65533;&#65533;&#1402;&#65533;/&#65533;%&#65533;&#65533;&#65533;&#65533;&#65533;U&#1450;&#65533;&#65533;&#65533;g&#65533;&#65533;c&#1702;&#65533;x&#65533;c&#65533;&#65533;&#1579;&#65533;&#65533;&#65533;2T7&#65533;uz&#65533;&#2036;&#65533;&#2041;&#65533;-&#1768;&#65533;3[&#65533;&#65533;&#65533;&#65533;&#65533;&#65533;x&#65533;3&#54559;I;A&#65533;z(&#65533;&#65533;&#65533;&#65533;&#65533;&#65533;5&#65533;&#65533;&#65533;&#65533;&#65533;M&#65533;k&#65533;i&#65533;&#65533;&#65533;![&#65533;%&#65533;f&#279;&#65533;-ZSg&#65533;&#65533;&#65533;z&#65533;k&#1645;+&#65533;&#13978;&#65533;&#65533;&#65533;&#65533;&#65533;&#65533;&#65533;&#65533;&#65533;&#65533;2&#65533;K;JU&#65533;&&#900;&#65533;CX%p`&#65533;W&#65533;&#65533;&#65533;7&#65533;:_&#65533;&#65533;q;{s;&#65533;y:&#65533;)&#65533;&#13944;&#65533;{&#65533;&#65533;&#65533;9&#65533;&#65533;&#65533;&#65533;&#65533;Z&#65533;mV8&#65533;&#65533;&#65533;&#65533;fZ*75&#65533;&#1339;k&#65533;&#65533;s&#65533;&#1982;&#65533;&#65533;&#65533;&#65533;&#65533;5&#65533;O&#65533;&#65533;&#65533;&#65533;&#65533;&#1789;&#65533;&#65533;&#65533;5|&#65533;C&#65533;&#65533;G&#65533;&#65533;&#65533;:,&#65533;D."&#65533;&#65533;&#65533;V&#65533;&#65533;!C&#65533;&#65533;vmQ'&#65533;&#65533;&#65533;o\C&#65533;&#65533;&#65533;&#65533;MZw{v!&#65533;^'&#65533;&#65533;&#65533;&#65533;&#137;z&#65533;/&#1794;yw&#65533;1&#65533;&#65533;KK&#65533;&#65533;Z4&#65533;<&#287;&#65533;tN|&#65533;N<&#65533;&&#65533;>&#65533;&#65533;&#65533;`&#65533;m&#65533;&#65533;&#65533;&#65533;n1n&#65533;&#65533;j&#1825;N&#65533;&#65533;&#65533;s&#65533;&#65533;&#65533;&#65533;&#65533;&#65533;v&#65533;t&#65533;&#65533;[&#65533;&#65533;&#65533;&#533;<&#65533;&#65533;&#65533;}o&#65533;+&#65533;|&#65533; &#65533;]&#65533;ON&#65533;&#65533;-P&#65533;:&#65533;1rb0P&#65533;&#65533;O&#65533;h&#65533;F&#65533;&#65533;|&#65533;&#65533;/&#65533;Q&#65533;\&#65533;<&#1277;&#65533;&#65533;&#65533;&#65533;&#65533;k&#65533;X&#65533;D&#65533;<e&#65533;\&#65533;&#65533;<&#65533;&#65533;\&#65533;&#65533;&#65533;&#65533;]&#1913;;0&#65533;]&#681;'&#65533;{)UC']&#65533;\"zx@&#65533;&#444;&#65533;+&#65533;&#65533;&#65533;&#65533;&#65533;&#65533;]&#449;4&#65533;&#1531;&#1281;&#65533;&#65533;&#65533;\&#1381;}&#65533;_&#65533;&#65533;]&#65533;&#65533;/&#65533;	]&#65533;!&#65533;
&#65533;,&#65533;h&#65533; $!) $ ) $ )!!%#$*$%1&(-&(1(&,()-+,2,-8.05.190.50161/:24;46A58>69A7<H86A87=88>:<C<>H=@F>AI?DP@>F@AFBDLEFPEHNFIQGLXHDOIIOJLTKNXLPVNQYOT`QNYRU]SV`TX^UYaW\hY\eZ`g[^i]`k_cpa]gacmb^hcfqeitglxhkujnyjpwlq|nt&#65533;pt~qv&#65533;rxty&#65533;v{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496;&#65533;&#65533;&#65533;&#65533;&#177;&#65533;&#562;&#65533;&#178;&#65533;&#563;&#65533;&#500;&#65533;&#65533;&#65533;&#65533;&#1078;&#65533;&#1142;&#65533;&#1783;&#65533;&#760;&#65533;&#184;&#65533;&#696;&#65533;&#697;&#65533;&#1082;&#65533;&#1082;&#65533;&#1788;&#65533;&#1085;&#65533;&#1342;&#65533;&#1214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&#65533;Hp&#65533;&#65533;&#65533;*LX&#65533;&#65533;&#199;&#65533;&#65533;HQbD<3V&#65533;&#561;&#65533;&#463; C&#65533;Ir&#65533;&#456;(M&#65533;&#65533;c&#65533;&#65533;&#65533;&#65533;&#65533;&#65533;&#65533;)&#65533;&&#859;6s&#65533;&#65533;&#627;&#65533;&#991;&#65533;&#65533;

&#65533;&#65533;@DH&#65533;&]&#65533;T&#65533;R&#65533;P&#65533;J&#65533;J&#65533;&#65533;U&#65533;X&#65533;^&#65533;&#661;&#65533;C&#65533;]{&#65533;&#65533;y&#65533;&#65533;&#1651;*&#1258;%&#758;m&#907;kG&#65533;&#65533;&#65533;&#65533;O&#65533;B5&#65533;&#65533;5&#567;P&#828;_&#65533;
&#65533;&#65533;&#65533;&#65533;&#200;+^&#65533;&#65533;&#65533;&#464;#K&#65533;L&#65533;&#65533;&#65533;&#727;'&#1701;&#65533;Qf&#65533;&#862;9&#65533;&#65533;&#65533;&#65533;&#65533;&#1778;&#65533;S&#65533;^&#65533;&#65533;&#1016;&#65533;I&#65533;&#65533;M&#65533;V&#65533;}&#65533;&#65533;&#65533;}&#65533;`&#65533;&#2046;oW&#65533;&#1300;&#65533;&#65533;&#65533;&#531;+&#65533;&#65533;|&#65533;s&#65533;&#995;7g,[s&#65533;&#1583;k&#65533;&#65533;&#65533;&#65533;N&#65533;&#65533;&#65533;W&#65533;&#65533;9>l&#65533;&#65533;&#65533;&#1019;&#65533;-\&#65533;&#65533;&#65533;}S&#65533;&#65533;&#65533;(&#65533;&#65533;&#65533;&#65533;&#65533;/&#65533;&#65533;&#65533;&#65533;1&#65533;&#1920;&#65533;&#65533;&#65533;IF&#65533;&#65533;&#65533;X&#47735;&#65533;5&#65533;%&#65533;y9&#65533;]&#65533;	&#65533;f&h&#65533;e&#65533;_&#65533;&#65533;&#65533;&#65533;&#65533;'&#65533;&#65533;&#1991;-&#65533;/&#65533;M&#65533;&#888;`&#65533;rGa&#65533;D&#65533;&#65533;S&#65533;&#65533;uX&#2000;B2&#65533;!&#65533;&#65533;&#65533;&#65533;&#65533;H6&#65533;$&#65533;G&#65533;&#65533;TV&#65533;&#65533;Z&#65533;&#65533;&#65533;R(&#65533;&#65533;&#65533;9&#1875;d&#65533;&#65533;&#65533;h&#65533;&#65533;f&#65533;l&#65533;'&#65533;aV&#65533;&#1629;}w&#65533;)[{^>&#65533;a&#65533;X&#65533;&#65533;bk&#1702;r&#65533;&#65533;I&#609;&#65533;&*&#34947;&#65533;&#611;&#65533;F&#37908;"&&#65533;&#65533;&#65533;.&#65533;&#1062;&#65533;*u&#65533;&#1277;E&#65533;&#65533;R&#65533;&#65533;&#29132;&#65533;&#65533;&#65533;$&#65533;B&#65533;h&#65533;E.&#65533;e&#65533;&#65533;V&#65533;&#35672;E"&#22266;&#65533;&#65533;+&#65533;]&#65533;&#65533;&#65533;8f,&#65533;&#65533;&#65533;iW&#65533;?&#65533;f&#65533;&#65533;F{*&#65533;-&#65533;&#65533;&#65533;&#65533;j&#65533;m&#65533;&#65533;l&#65533;-&#65533;&#65533;N&#65533;&#65533;&#65533;&#65533;&#65533;z&#65533;"&&#65533;J&#65533;&#65533;
K,&#65533;&#65533;r&#65533;&#61204;&#65533;&#65533;&#65533;t$&#65533;&#65533;i&#65533;&#65533;&#65533;&#65533;&#65533;&#65533;&#65533;Z&#65533;~Kz&#65533;&#65533;&#65533;x[&#65533;B&#65533;0&#65533;?&#65533;k&#65533;&#65533;)&#65533;&#65533;&#65533;g|&#65533;&#65533;w8m&#65533;&#65533;&#65533;&#65533;&#65533;&#65533;&#470;lr&#65533;M}|2a&#65533;&#65533;'&#65533;&#65533;.&#65533;&#65533;4*&#65533;&#65533;&#65533;n&#65533;&#65533;&#65533;&#561;&#65533;&#65533;&#65533;&#65533;!&#1031;&#65533;L&#65533;&#65533;&#65533;&#65533;&#65533;&#65533;&#65533;&#65533;&#65533;&#65533;&&#65533;N&#65533;&#65533;|
	&#65533;1&#65533;&#65533;*&#65533;A&#65533;&#65533;&#65533;&#65533;`'&#65533;&#65533;&#65533;dk&#65533;=&#65533;&#65533;%*&#1906;&#1668;"&#65533;1&#65533;&#65533;N&#65533;&#65533;dZ&#65533;&#65533;&#65533;""&#65533;&#65533;&#65533;&#65533;a3&#65533;K&#65533;&#65533;&#65533;&#65533;nx&#65533;&#65533;e&#65533;5K&#65533;6&#65533;p&#65533;&#65533;8&#1104;Ln0&#65533;{&#65533;:&#65533;&#65533;;6uQ&#65533;]:cF&#65533;q&#1818;k}8&#1810;m&#65533;&#65533;&#65533;^&#65533;&#65533;&#1475;&#65533;N&#65533;&#65533;&#65533;&
&#65533;&#65533;&#65533;g^u&#65533;&#65533;&#65533;nX&#65533;qg-{&#65533;&#1330;&#65533;&#65533;&#65533;2&#65533;l&#65533;&#1318;&#65533;^}&#65533;W&#65533;&#65533;#&#65533;&#2014;&#65533;&#65533;&#65533;&#65533;-&#65533;&#65533;&#65533;x&#65533;&#10719;&#65533;%&#65533;&#65533;&#65533;&#65533;&#60847;&#65533;&#65533;#&#65533;&#65533;&#65533;&#65533;W~&#65533;&#65533;&#65533;&#65460;&#65533;&#65533;^&#65533; #@&#65533;&#65533;&#65533;&#65533;&#65533;[&#324;&#482;&#65533;&#65533;~&#1931;`&#65533;&#65533;W>&#65533;Q0p&#65533;&#65533;&#65533;&#65533;.X&#65533;&#65533;}53&#65533;&#65533;g3	"&#65533;r&#65533;[&#2047;&#65533;V@8&#65533;	&#65533;0T &#65533;\g&#65533;&#65533;U&#65533;a&&#65533;Z'<&#65533;&#65533;~&#65533;r&#65533;S_&#65533;&#65533;V8&#65533;j&#65533;k&#65533;9&#65533;&#65533;&#65533;&#65533;`&#1787;&#65533;&#65533;J&#65533;B&#65533;m&#65533;&#65533;Vl&#65533;&#65533;&#65533;&#65533;&#65533;&#65533;(z1L`&#65533;&#65533;&#1533;2&#65533;P&#65533;>&#1814;&#65533;&#65533;6&#65533;Q~&#65533;&#65533; &#65533;&#65533;&#65533;&#65533;&#65533;&#65533;|s\&#65533;&#65533;&#65533;&#65533;&#1889;&#65533;xYc &#65533;H&#65533;,&#65533;&#49672;&#65533;&#65533;&#65533;'&#65533;F&#912;&#65533;&#65533;+&#65533;&#65533;H&#65533;JZ2Z&#65533;&#65533;&#65533;&#65533;&#65533;I&#65533;Qk&#65533;&#65533;&#65533;_I&#65533;&#65533;R&&#1172;&#65533;c&#65533;&#65533;EIr&#65533;J<&#65533;&#65533;H&#65533;M&#849;b&#65533;&#65533;w&#65533;&#65533;K^2&#65533;|&#65533;%&#65533;&#65533;&#65533;&#65533;2&#65533;c3&#65533;SILU&#65533;&#65533;=&#65533;&#65533;*SYGfe&#65533;&#65533;|&#65533;&#856;&#65533;nFs&#65533;d&#65533;8Cw=si3p&#65533;c&#65533;3&#65533;&#65533;N_fb&#65533;c&#65533;&#65533;&#448;&#65533;?n&#65533;&#65533;&#65533;l&#65533; &#65533;&#65533;&#65533;&#65533;kSg&#764;2&#65533;&#65533;L-Z&#65533;}&#65533;&#807;B&#65533;y&#65533;!&#65533;&#65533;&#357;&#65533;&#905;N&#65533;&#65533;&#65533;tcF&#65533;&#65533;MR&#65533;| &#65533;&#65533;&&#65533;wP&#65533;%T&#65533;=<i'5&#65533;DN&#65533;Q&#65533;=&#65533;>;yMQz&#65533;&#65533;&#65533;&#65533;h0Y&#65533;&#65533;h~B&#65533;&#65533;t&#65533;D&#488;&&#65533;&#65533;a&#65533;&#65533;F5&#65533;Qw6&#65533;&#65533;&#65533;&#65533; &#65533;&#65533;&#1167;U5A&#65533;&#65533;)&#65533;8SK&#148;&#65533;&#65533;C&#65533;&#65533;&#65533;9R&#65533;&u&#65533;&#65533;&#65533;&#65533;&#65533;&#65533;&#65533;T&#65533;&#65533;U&#65533;$-&#65533;P&#65533;z4&#65533;b&#65533;&#65533;i&#65533;&#65533;G&#1786;T&#65533;65&#65533;&#65533;k&#65533;j&#65533;&#1276;&#65533;&#1124;&#65533;&#65533;&#65533;&#65533;W&#65533;r&#65533;&#65533;&#65533;&#65533;&#65533;@*&#65533;&#65533;Q&#65533;W-+)&#65533;&#1591;>&#65533;g&#65533;q^D&#65533;1&#65533;&#65533;R&#65533;}&#65533;gVW&#65533;Z&#65533;2&#65533;&#65533;&#65533;&#65533;&#65533;);&#1791;&#65533;&#65533;&#65533;&#65533;W&#874;2Y&#1749;&#65533;Q&#65533;&#65533;mk*;&#987;&#692;&#65533;e&#65533;oiJOi&#1206;&#65533;&#65533;&#65533;])<&#65533;&#65533;&#65533;f&#61786;+&#65533;.&#65533;v&#65533;&#1342;6&#65533;&#65533;}&#65533;xC)]&#65533;&#65533;&#65533;&#65533;om&#65533;n&#65533;&#65533;&#1661;&#65533;&#1467;&#65533;u+po{&#65533;h*&#65533;E&#65533;^&#65533;&#65533;J&#65533;&#65533;p&#65533;&#65533;-/&#65533;WA&#65533;&&#65533;&#65533;&#282;&#1012;6&#65533;vU&#65533;&#65533;p&#65533;&#65533;K&#65533;&#65533;&#65533;&#65533;6&#65533;&#65533;;a&#65533;&#65533;&#65533;&#65533;.o&#65533;&#65533;;b&#65533;6&#65533;&#65533;oO!&#65533;&#65533;&#65533;j8&#65533;@&#1478;l&#65533;A3X7&#65533;,|7^&#65533;&#65533;6q0&#65533;o`&#65533;d&#65533;X&#65533;%&#65533;S&#65533;\a&#65533;Y&#65533;&#65533;&#65533;&#65533;&#65533;n~X&#65533;L&#946;=&#65533;&#65533;&#65533;&#180;&#65533;x&#65533;&#65533;HW&#65533;&#65533;Y&#65533;p}&#65533;
d[x&#65533;O.&#65533;&#65533;&#65533;:&#65533;&#65533;xv2&#65533;&#65533;&#65533;&#65533;&#65533;&#65533;&#320;&#65533;&#65533;T&#65533;&#65533;[&#65533;&#65533;[&#65533;&#65533;iFL&#65533;&#65533;&#65533;y&&#65533;&#65533;S&#65533;&#65533;W&#65533;&#65533;V&#65533;&#65533;1&#65533;|&#65533;&#750;&#65533;&#65533;I&#65533;4&#65533;E-i&#65533;~&#65533;&#65533;&#65533;%u&#65533;&#65533;&#682;&#65533;.&#65533;&#65533;`&#65533;&#65533;&#65533;gfI:&#65533;&#1464;&#65533;4qa<&#65533;^&#65533;&#65533;&#1214;&#65533;-&#65533;&#65533;[&#65533;!&#65533;i&#1379;&#65533;p&#65533;&#65533;&#65533;&#65533;8#[&#747;&#65533;&#65533;&#65533;I&#65533;\f[;&#65533;P|&#65533;&#1094;&#65533;&#65533;&#1370;&#1460;&#65533;"&#65533;s&#65533;P]c&#65533;&#65533;zM&#65533;&#65533;&#65533;}&#65533;vO&#65533;&#65533;N/&#65533;m&#65533;L?&#65533;&#1030;M&#65533;&#65533;&#65533;&#65533;&#2011;&#65533;&#65533;Sv&#65533;&#65533;m&#65533;!S&#65533;&#65533;&#65533;&#65533;&#1438;&&#65533;mC&#65533;&#65533;&#65533;&#65533;5&#65533;QKnk&#65533;z&#65533;&#65533;6D&#65533;]&#65533;zw&#65533;&#65533;&#65533;1&#65533;&#65533;,&#65533;h&#65533;&#65533;(&#65533;&#65533;&#1260;&#65533;k#\&#65533;/&#65533;r&#543;=&#65533;&#65533;|&#65533;&#65533;E&#65533;&#65533;pF&#65533;[&#65533;&#65533;[&#65533;&#65533;R&#65533;&#65533;&#65533;&#65533;w&#65533;/>-&#65533;&#65533;&#65533;vns&#65533;&#1755;W&#65533;&#65533;&#65533;&#65533;Z%xa&#1485;&#65533;&#65533;&#65533;-&#65533;z&#821;&#65533;&#65533;&#65533;&#65533;&#65533;L&#65533; &#65533;`&#65533;]&#65533;B|&#65533;&#65533;&#65533;h&#65533;c&#65533;t&#65533;&#65533;v&#65533;w&#65533;4&#1265;:&#65533;kF&#65533;&#65533;H&#65533;&#65533;&#65533;&#65533;nv&#65533;&#65533;{&#65533;W&#65533;&#65533;&#65533;&#65533;S&#65533;&#65533;$|&#65533;&#65533;yq\&#65533;=&#65533;W&#65533;&#65533;&#65533;y&#65533;&#1469;&#65533;&#65533;|&#65533;&#65533;>w;&#65533;&#1919;~&#65533;&#65533;&#65533;;&#65533;&#65533;&#65533;&#1916;&#65533;V&#65533;&#65533;g_&#65533;i&#65533;|&#65533;/^&#65533;!o&#65533;ds&#65533;&#65533;&#65533;&#65533;*n&#65533;&#65533;]&#65533;qam&#65533;&#65533;3&#65533;=&#65533;v^&#65533;Cw&#1957;&#65533;&#1171;&#65533;&#65533;&#65533;&#65533;&#65533;Q&#65533;w:&#1022;&#952;&#65533;&#65533;&#65533;&#65533;oNx&#65533;&#65533;&#65533;S&#65533;&#65533;&#65533;&#65533;&#65533;6&#65533;&#1538;O&#65533;&#65533;&#65533;&#65533;&#1163;&#65533;&#65533;&#65533;&#65533;&#65533;d&#65533;eC&#65533;"&#359;=&#65533;y&#65533;&#65533;6&#65533;R&#65533;&#65533;gj~&#65533;x&#65533;&#1472;KH&#65533;<&#65533;~&#65533;Wi&#65533;&#65533;i&#65533;'uO~&#65533;f&#65533;7g&#65533;U_&#65533;e?&#65533;w&#65533;x(Wx&#246;{&#65533;&#65533;x&#65533;&#65533;}!&#65533;m&#65533;&#65533;P&#65533;sAlWW&#65533;&#65533;6&#1474;y&#791;&#65533;&#65533;&#65533;ux&#65533;&#65533;&#65533;(}&#65533;tGw\&#65533;tq&#65533;&#65533;i&#65533;&#65533;~0x&#65533;&#65533;U&#65533;}&#65533;E&#65533;&#65533;rQ&#65533;Z&#65533;'
.f~W&#65533;LVb&#65533;&#65533;&#65533;&#65533;&#65533;&#65533;	|t&#65533;g)&#65533;&#65533;CU/&#65533;&#65533;v&#65533;&#65533;&#65533;&#455;&#294;&#65533;M&#65533;&#65533;&#65533;xz8s#~X&#65533;fvwzqvn&#65533;&#65533;z&#65533;&#65533;r&#65533;&#65533;&#65533;6&#65533;&#65533;7o
&#65533;:/!H
{P{&#65533;	&#65533;`<Hf&#65533;&#65533;&#65533;B&#65533;&#65533;2&#65533;rG&#65533;&#65533;&#452;IX&#65533;D7&#65533;&#65533;W&#65533;VE&#65533;_G&#65533;&#502;zl6h,8&#65533;y&#65533;q W&#65533;&#1959;w&#65533;x&#65533;<e&#65533;E(&#65533;X&#65533;&#65533;%hjn&#65533;e&#65533;&#65533;&#65533;&#65533;-&#65533;
&#65533;&#65533;&#65533;f&#65533;&#65533;&#65533;h&#65533;&#65533;w.&#65533;zH&#65533;&#65533;&#65533;W{vw}&#39438; g&#65533;R(~HH`_&#65533;'8t/8]&#65533;&#65533;{Zhl&#65533;6&#65533;&#65533;la&#1551;X&#65533;&#65533;?&#65533;T&#65533;X&#65533;&#65533;&#65533;8&#65533;&#65533;0&#65533;h&#65533;&#65533;&#65533;&#65533;&#65533;x&#65533;&#65533;&#65533;&#65533;&#65533;X{&#65533;u&#452;&#65533;&#65533;&#49540;&#65533;&#1543;S&#65533;&#65533;&#456;o&#65533;o&#65533;&#65533;&#65533;(&#65533;~&#65533;&#65533;&#65533;&#65533;&#65533;:&#588;x&#65533;t.i&#65533;&#32272;&#65533;&#65533;*&#65533;[&#65533;up&#65533;&#65533;d&#276;&#65533;|hU5i7&#65533;&#65533;)&#65533;n+&#65533;q&#65533;(o&#65533;&#65533;&#65533;2&#65533;&#65533;&#65533;7`Oh&#65533;&#65533;h&#65533;u&#65533;&#65533;&#65533;w&#65533;&#65533;xm&#65533;V&#65533;W)&#65533;L&#65533;(&#65533;&#65533;X_*q_YZ&#65533;]&#65533;eA&#65533;&#65533;&#65533;h&#65533;&#65533;&#65533;&#65533;)&#65533;&#65533;&#65533;}&#65533;&#65533;g&#65533;&#65533;&#65533;&#65533;&#65533;0&#65533;&#65533;&#65533;H&#65533;&#65533;&#65533;+Iz	&#65533;&#65533;&#65533;P&#65533;&#65533;pI}<D&#65533;&#65533;&#65533;ma&#65533;7S&#65533;s(d&#65533;&#65533;&#65533;ST;&#65533;-&#65533;&#65533;&#65533;&#65533;&#1624;&#65533;&#65533;&#65533;&#65533;9&#65533;&#65533;ywZ&#65533;&#65533;&#1767;&#65533;&#65533;&#1625;&#65533;&#65533;&#65533;&&#65533;&#65533;&#65533;&#469;&#65533;&#65533;&#65533;	&#65533;b&#65533;~<5}&#65533;&#65533;&#65533;%yjn&#65533;y*6&#65533;&#65533;&#65533;&#65533;7&#65533;}&#65533;y&#65533;&#65533;I&#65533;&#65533;&#65533;&#65533;&#65533;)&#65533;&#65533;I&#65533;&#65533;y&#65533;5I&#65533;&#65533;&#531;&#65533;&#65533;&#65533;&#65533;&#65533;&#65533;I&#65533;&#65533;&#65533;q&#65533;q&#65533;i&#65533;&#65533;Y&#65533;&#65533;f&#65533;&#65533;)r&#65533;&#65533;W&#65533;&#65533;&#65533;9Jv&#65533;8&#65533;7*&#65533;F&#65533;y&#65533;&#65533;Y&#65533;&#65533;&#397;Ww&#65533;8&#65533;GG&#65533;&#65533;&#65533;&#65533;&#65533;&#65533;&#1961;&#65533;&#65533;I&#65533;*v&#65533;&#1630;&#65533;&#65533;&#65533;|&#65533;}&#65533;x&#65533;&#65533;(&#65533;3&#65533;!&#65533;&#65533;&#65533;Y&#65533;&#65533;&#65533;&#65533;wn&#65533;&#65533;0
<&#65533;&#65533;Vs&#65533;&#65533;&#65533;&#65533;&#65533;w&#65533;&#65533;i&#65533;g&#65533;HJ&#65533;I&#65533;&#65533;&#358;&#65533;N&#65533;&#65533;K&#65533;/&#65533;&#65533;Ry&#65533;&#65533;&#415;&#65533;&#590;&#65533;&#65533;&#65533;I&#1505;&#65533;&#65533;&#65533;Mx&#65533;&#65533;&#65533;&#65533;I{&#65533;&#65533;&#65533;&#65533;&#65533;D&#65533;6&#65533;a&#65533;&#65533;1}iW&#65533;C&#1693;R:&#65533;O&#65533;&#65533;Pz&#65533;|
&#65533;&#65533;&#65533;W&#65533;~&#65533;&#65533;&#65533;9&#65533;&#65533;&#65533;U9&#65533;(&#65533;&#65533;*&#65533;&#65533;&#65533;
y&#65533;&#329;&#65533;&#65533;%&#65533;&#65533;Ih?&#65533;B&#65533; &#65533;&#65533;&#65533;Z&#65533;35&#65533;&#65533;jf&#65533;wL&#65533;&#65533;{&#1700;J&#65533;&#65533;&#65533;&#65533;&#65533;}&#682;&#65533;&#549;&#65533;Y&#65533;&#65533;y&#65533;
&#65533;&#65533;j&#65533;&#65533;:&#65533;&#65533;&#65533;&#65533;&#65533;&#65533;&#65533;&#65533;:&#65533;G&#65533;&#1081;5]d&#65533;z&#65533;i`&#65533;J&#65533;qjkrW&#65533;R*&#65533;&#65533;:o&#65533;`&#65533;&#1290;&#65533;&#65533;&#43693;&#1709;&#65533;pw&#65533;
&#65533;J&#65533;&#65533;:&#65533;&#813700;&#65533;&#65533;X&#1643;&#65533;t&#65533;Y&#65533;&#65533;&#65533;G.&#65533;&#65533;2&#65533;h&#65533;&#65533;c0&#65533;&#65533;&#65533;7n&#65533;G&#65533;&#65533;J&#65533;&#65533;J&#65533;&#32429;&#65533;&#65533;}Z&#65533;&#65533;&#65533;&#65533;
4&#65533;
,:&#65533;&#65533;
&#65533;&#65533;9&#65533;"&#65533;&#65533;&#65533;&#65533;!&#65533;&#65533;&#65533;z&#65533;z
&#65533;&#65533;&#65533;"{v}'R&#65533;&#65533;o&#65533;&#65533;&#65533;&#65533;&#65533;hPSrAW&#65533;
&#65533;Z&#65533;&#65533;&#1712;&#65533;y&#65533;N&#65533;&#65533;:&#65533;
@&#65533;+&#65533;$K&#65533;I&#1707;&#65533;j&#65533;&#65533;&#65533;&#65533;Z&#65533;J&#65533;&#65533;H;&#65533;;&#65533;&#1866;&#65533;&#65533;&#65533;&#65533;&#65533;qZ&#65533;&#65533;&#65533;-&#65533;&#65533;U&#65533;&#65533;

gQ:&#65533;]&#65533;'&#65533;&#1696;&#65533;&#65533;&#65533;
&#1776;&#65533;&#65533;r;&#65533;&#65533;&#65533;&#65533;&#65533;l+&#65533;R&#65533;N8&#65533;|&#65533;&#65533;M{&#65533;&#52919;&#65533;1R&#65533;
UK`&#65533;&#65533;&#1141;+{&#65533;`&#65533;&#65533;&#65533;&#65533;fQ*&#65533;;&#65533;UB&#65533;F&#65533;7&#65533;&#65533;&#11885;w&#1773;.&#65533;&#65533;?&#65533;	{&#65533;}&#65533;&#65533;&#65533;Z&#65533;{&#65533;&#65533;&#65533;&#65533;Q&#44416;(&#65533;}h&#65533;<&#65533;&#65533;&#65533;&#65533;&#65533;&#65533;&#65533;&#65533;&#65533;;&#65533;&#65533;[&#65533;Y6Xk!&#651;	&#65533;&#65533;&#65533;&#65533;&#65533;&#65533;:A&#65533;xx&#65533;Ue&#65533;[&#65533;&#65533;&#65533;&#65533;&#1931;&#65533;&#65533;&#65533;&#65533;&#65533;&#65533;&#65533;&#65533;&#65533;&#65533;j&#65533;&#65533;;&#65533;&#65533;&#65533;&#763;&&#65533;|&#1479;&#65533;&#65533;&#65533;&#1191;&#65533;&#1802;&#65533;k&#65533;[&#65533;&#65533;y&#65533;2r &#65533;q&#65533;&#65533;&#65533;
&#65533;&#65533;&#65533;j&#65533;8q&#65533;&#65533;j&#65533;[&#65533;o[&#65533;&#65533;&#691;&#65533;&#752;&#65533;K&#65533;&#65533;J&#65533;&#65533;J&#65533;&#1787;&#65533;;&#65533;$&#65533;&#65533;m{&#65533;&#65533;&#65533;y{&#65533;&#65533;Z\&#65533;&#65533;&#65533;&#185;&#65533;&#65533;&#65533;&#65533;&#65533;&#696;&#65533;;&#699;&#65533;&#65533;[&#65533;|&#65533;E&#65533;B&#65533;&#65533;&#65533;`dp&#65533;F||6&#65533;&#287;9&#65533;&#65533;V&#65533;&#65533;$k&#65533;&#65533;[&#65533;OJ&#65533;&#65533;;&#65533;&#65533;&#65533;&#65533;&#65533;4\&#65533;RL&#65533;y:&#65533;&#65533;&#65533;#&#65533;&#65533;&#65533;j\&#65533;(&#65533;&#65533;&#65533;[&#65533;+&#65533;n\&#65533;&#1471;&#65533;{;&#65533;&#65533;z&#65533;&#65533;&#65533;{&#65533;`&#274;;&#65533;&#65533;&#65533;'fnM&#65533;&#65533;[&#65533;b&#65533;&#1846;p&#65533;&#65533;&#65533;&#65533;&#65533;l&#65533;&#65533;V&#65533;&#65533;WL&#587;&#1843;$&#65533;&#4863;&#65533;&#65533;&#65533;&#65533;&#65533;&#65533;k\&#65533;&#65533;&#65533;&#65533;#&#65533;(&#65533;&#65533;{&#65533;&#65533;=&#65533;&#65533;C&#65533;&#65533;&#65533;&#65533;&#688;Le&#65533;|&#520;L&#419;&#1854;&#65533;&#47766;|&#65533;&#65533;&#65533;&#65533;)&#65533;&#65533;&#65533;&#65533;%J&#65533;/&#800;&#65533;&#65533;&#65533;
&#65533;&#65533;&#65533;&#65533;&#65533;&#65533;&#65533;&#65533;&#65533;W<&#65533;M&#65533;&#65533;&#65533;&#65533;&#65533;&#876;&#65533;&#234;&#65533;&#65533;C&#560;&#65533;&#65533;<&#65533;&#65533;Z&#563;s&#65533;<&#65533;&#156;&#65533;e,&#689;0&#65533;&#65533;&#1023;&#65533;&#952;&#65533;&#65533;&#65533;&#879;+&#65533;&#65533;&#65533;&#65533;&#65533;<&#139;J&#65533;&#65533;&#65533;&#65533;	&#65533;&#65533;&#65533;&#65533;s&#65533;&#614;&#65533;&#990;&#65533;&#65533;&#65533;i&#65533;&#65533;e&#65533;&#571;&#65533;&#65533;&#65533;|&#65533;&#65533;&#65533;&#65533;&#875;L&#65533;&#65533;&#65533;,&#65533;&#65533;&#65533;&#65533;F'&#65533;&#65533;L&#618;&#65533;&#65533;&#65533;|&#65533;&#65533;&#65533;&#65533;&#332;&#65533;	M&#65533;&#65533;&#65533;&#65533;&#65533;&#65533;&#65533;{&#65533;&#65533;&#65533;*&#65533;=&#65533;&#65533;&#65533;a&#65533;&#65533;&#65533;&#65533;&#65533;&#65533;&#65533;6&#65533;FM&#1144;\;&#65533;&#65533;&#65533;&#65533;&#65533;&#65533;F&#65533;&#65533;&#65533;	d&#65533;"m&#65533;&#65533;<&#65533;&#65533;&#65533;&#65533;2=&#65533;0&#65533;&#1203;&#65533;&#65533;&#65533;,&#183;&#65533;&#65533;&#65533;<&#65533;d]&#65533;fm&#65533;\&#65533;&#65533;g}&#65533;&#65533;&#65533;&#65533;0Z&#65533;&#65533;&#65533;c&#65533;<&#65533;&#65533;{&#65533;KAm&#65533;&#65533;&#65533;&#685;&#65533;&#65533;K&#65533;&#1282;&#65533;&#65533;P-&#1397;&#65533;&#65533;l&#65533;j&#65533;&#65533;i&#65533;&#65533;]&#65533;&#1552;&#65533;&#1554;&#65533;&#65533;&#65533;L&#65533;&#65533;&#1622;&#65533;&#1561;&#65533;&#1613;&#65533;&#1627;&#65533;&#65533;_&#65533;e_&#65533;&#65533;&#65533;&#65533;&#65533;;&#65533;&#65533;&#1365;&#65533;&#1044;L[&#65533;Y&#65533;q&#65533;&#65533;G-&#65533;~&#1563;&#65533;&#1525;&#65533;&#65533;&#65533;M&#65533;&#65533;F&#65533;S&#65533;&#65533;&#1032;&#65533;&#65533;&#65533;]&#65533;b&#65533;&#65533;r{&#65533;&#65533;=&#65533;&#65533;L&#1470;&#65533;&#65533;u&#1688;&#65533;&#65533;&#65533;]&#65533;&#65533;m&#65533;&#65533;%&#65533;&#925;&#65533;oz&#65533;&#65533;&#65533;&#65533;w&#65533;--&#65533;&#65533;&#65533;:&#397;&#65533;&#65533;&#65533;&#65533;&#65533;&#65533;,!&#65533;&#65533;&#65533;&#65533;-&#1987;&#65533;&#65533;&#65533;&#65533;	&#65533;&#65533;&#65533;=&#65533;&#65533;l&#65533;h&#65533;&#65533;l&#65533;&#65533;&#65533;}&#65533;&#65533;&#65533;&#65533;M&#65533;N&#1629;&#65533;&#65533;&#65533;e]-&#65533;N&#65533;&#65533;}&#65533;]j&#1681;&#65533;&#65533;&#65533;&#65533;&#65533;]&#454;&#65533;&#65533;&#65533;|=&#65533;$>&#65533;&.&#65533;M-
&#397;&#65533;,~&#1805;l&#65533;&#65533;]&#65533;&#65533;&#65533;&#65533;&#65533;3~&#65533;8^&#3872;&#65533;;&#65533;&#65533;&#65533;&#65533;@~&#65533;&#65533;q&#65533;&#65533;&#65533;J&#1057;K&#1960;&#65533;&#1961;&#65533;&#1061;&#831;&#65533;"T>&#65533;&#65533;|&#65533;%.&#65533;Q&#65533;&#65533;&#65533;&#65533;&#65533;&#65533;&#65533;-&#65533;&#65533;2=&#65533;&#65533;&#65533;	&#65533;&#65533;
&#65533;jn&#65533;l&#65533;&#65533;&#65533;&#65533;p&#65533;&#65533;r&#65533;r.&#65533;g]&#65533;&#33512;&#1069;&#65533;&#65533;&#65533;&#65533;6&#65533;&#65533;=]&#65533;2*&#65533;Y&#65533;&#65533;&#65533;&#65533;&#65533;E&#65533;&#65533;M]&#267;&#65533;&#65533;f&#65533;&#65533;.&#25870;&#65533;&#65533;&#65533;&#65533;&#65533;&#65533;~&#65533;s&#65533;>&#65533;&#65533;p&#65533;^&#65533;~&#65533;p&#65533;&#65533;h^&#65533;&#65533;.&#65533;n&#65533;>&#65533;&#65533;{&#65533;&#65533;&#65533;<&#65533;&#65533;&#65533;&#65533;&#65533;\&#65533;&#65533;&#65533;,&#65533;&#65533;~&#33358;&#65533;d&#1071;&#65533;&#65533;&#65533;I,&#211;&#65533;&#65533;a&#65533;&#65533;~&#1624;&#65533;&#65533;>&#65533;&#65533;-&#65533;:>&#65533;^&#65533;N&#65533;&#65533;&#65533;&#65533;&#65533;&#65533;&#65533;&#65533;&#65533;&#65533;>&#65533;&#65533;`&#65533;&#65533;_&#65533;&#65533;&#65533;&#65533;&#65533;&#65533;&#65533;&#65533;&#65533;&#65533;&#65533;&#65533;&#65533;S&#65533;&#65533;>&#65533;&#65533;&#65533;&#65533;&#65533;&#65533;@&#65533;&#65533;&#65533;&#65533;&#65533;&#65533;&#65533;&#65533;N&#65533;&#65533;&#65533;&#65533;&#65533;&#65533;&#65533;&#65533;]&#65533;&#1838;&#65533;
&#65533;&#65533;O&#65533;&#65533;&#65533;o&#65533;?&#65533;/&#65533;_&#65533;/&#65533;>&#65533;0&#65533;&#65533;L&#65533;&#65533;&#65533;&#65533;3&#65533;.&#65533;&#65533;N&#65533;j&#65533;&#65533;&#65533;&#65533;&#65533;&#65533;I&#65533;&#65533;H`&#65533;@&#853;&#65533;5N&#65533;	&#65533;&#65533;:&#65533;&#65533;;&#65533;&#65533;&#65533;&#65533;@&#65533;&#65533;&#65533;&#160;&#65533;&#65533;&#65533;&#65533;&#65533;&#1196;&#6974;'9&#65533;&#1633;Y&#65533;&#65533;&#65533;(&#65533;&#65533;,_&#65533;&#65533;&#65533;&#65533;W&#65533;&#65533;&#65533;&#334;&#65533;&#65533;n&#65533;7&#65533;&#65533;&#65533;&#65533;B_&#65533;f&#65533;A&#65533;&#65533;j&#65533;h&#65533;?&#65533;&#65533;&#65533;&#65533;&#65533;>&#65533;e&#65533;&#65533;.3&#65533;V^&#65533;|&#65533;&#65533;&#65533;&#65533;&#65533;&#65533;&#65533;&#65533;&#65533;&#65533;&#65533;&#65533;_&#65533;8o&#65533;h&#65533;&#65533;&#65533;&#65533;&#65533;&#65533;&#65533;&#65533;&#65533;&#65533;&#65533;=&#65533;&#65533;@&#65533;&#65533;&#65533;&#65533;j&#65533;&#65533;&#65533;M&#65533;&#65533;&#65533;&#65533;&#65533;&#65533;O/&#65533;{&#65533;&#65533;&#65533;&#65533;&#65533;&#65533;&#65533;&#65533;&#65533;&#65533;&#65533;&#65533;&#65533;&#65533;e0&#65533;&#65533;&#65533;`&#65533;&#65533;&#65533;&#65533;&#65533;&#65533;&#65533;&#65533;&#65533;_&#65533;&#65533;?&#65533;&#65533;&#65533;&#65533;&#65533;n&#65533;&#65533;_&#65533;&#65533;?&#65533;&#65533;?&#65533;2&#65533;&#65533;n&#65533;oJ&#65533;&#65533;&#931;&#65533;/&#65533;&#65533;&#65533;&#65533;~&#65533;X&#39615;&#65533;&#65533;&#65533;&#65533;2&#65533;&#65533;&#65533;&#65533;&#307;?&#65533;&#65533;&#65533;cn&#65533;d&#65533;&#844749;&#65533;&#65533;&#65533;&#65533;^&#65533;&#65533;&#65533;_&#65533;&#65533;&#65533;i/&#65533;&#65533;9&#65533;&#65533;&#65533;&#65533;&#65533;&#65533;l$Xp&#65533;A&#65533;&#65533;j)L&#65533;0&#65533;A&#65533;NLU&#65533;&#65533;D&#65533;&#65533;&#65533;&#65533;&#1123;;!A&#65533;&#65533;S&#65533;&#859;&#65533;(U&#65533;d&#65533;&#1189;&#65533;1&#65533;&#65533;43&#65533;&&#859;9u&#65533;&#65533;E&#65533;&#65533;&#990;c&#65533;S&#65533;&#65533;Q&#65533;E]&#65533;R&#65533;&#65533;)E&#65533;O&#65533;:&#65533;E&#65533;&#65533;UZ#
&#20117;&#65533;&#65533;&#65533;]&#334;&#65533;U6WX&#65533;i&#1390;U;&#65533;Y&#65533;l&#65533;&#933;[&#65533;.&#65533;&#65533;`&#65533;&#65533;&#65533;&#65533;&#65533;O[h&#65533;&#65533;&#65533;[&#65533;B&#65533;;&#65533;&#65533;&#65533;&#65533;M5&#65533;&#65533;&#65533;Q$I8&#65533;_n&#65533;&#65533;&#65533;&#65533;3;E&#65533;&#65533;Y&#65533;m&#1060;&#65533;&#612;&#65533;&#65533;&#65533;&#65533;&#65533;&#241;&#65533;z&#65533;x&#65533;&#65533;&#2043;&#65533;u&#65533;&#65533;&#65533;4&#65533;&#65533;&#65533;&#65533;&#65533;u;&#65533;&#65533;&#65533;&#65533;&#65533;m#f>1&#65533;s&#65533;&#1125;&#65533;jU&#65533;&#65533;dH#I&#65533;>&#65533;&#65533;e&#65533;m<&#65533;&#65533;3&#65533;&#65533;&#65533;&#65533;s&#65533;a&#2046;ti&#65533;&#65533;U&#65533;]&#65533;9l&#65533;&#65533;&#65533;&#65533;&#65533;+`&#65533;&#65533;@&#65533;&#65533;0@&#65533;&#65533;+A&#65533;
&#65533;+&#65533;&#65533;&#65533;o&#65533;&#34994;.2&#65533;&#65533;lC7/<&#65533;V2oD&#65533;JTo>&#65533;&#65533;/&#356;&#65533;&#65533;O?&#65533;&#1743;?&#65533;K#\&#65533;&#65533;&#65533;F}rH	e|1*&#566;&#65533;&#65533;&#65533;D(m&#65533;&#65533;D*&#240;&#65533;J,Y&#65533;rK&#65533;&#65533;&#65533;&#65533;&#65533;&#65533;&#65533;&#802;&#65533;0 sT&#65533;&#65533;5&#65533;&#1285;&#65533;&#65533;&#65533;&#65533;q&#65533;D&#65533;H&#65533;&#65533;&#1205;&#65533;.&#65533;&#65533;;&#65533;`r&#65533;;&#65533;44&#65533;(=&#65533;&#65533;)&#65533;&#65533;&#65533;<&#65533;&#65533;&#65533;P&#65533;	(&#65533;&#65533;&#65533;&#1192;=&#65533;&#65533;&#65533;K<;&#65533;&#65533;M&#65533;&#65533;&#65533;?R&#65533;&#65533;37Q=&#65533;&#65533;H&#65533;&#65533;d&#65533;&#65533;>c-EZ&#65533;&#65533;&#65533;&#65533;ru&#65533;D;&#65533;iGw&#65533;&#65533;&#65533;,&#65533;(v&#65533;b&#65533;T&#65533;M&#65533;&#65533;tF1kT87&#65533;-&#65533;&#65533;T&#65533;&#65533;F&#65533;N&#65533;&#65533;
5e&#65533;&#65533;W&#65533;}&#65533;1Y&#1261;5&#65533;[quDxE&#65533;Xz&#65533;4c&#65533;a&#65533;&#65533;&#65533;a&#65533;[&#65533;Re&#65533;m&#65533;)g&#65533;}\&#65533;&#65533;&#65533;&#65533;4#&#65533;Z&#65533;&#65533;e&#65533;&#65533;o&#65533;|&#65533;\s&#65533;EWcX&#65533;mPA&#332;&#65533;K~r^&#65533;B&#65533;7X&#65533;&#65533;"&#65533;X&#65533;&#65533;=&#65533;Q&#1278;P&#65533;`&#65533;&#65533;-&#65533;`&#65533;&#65533;&#65533;SP#&#65533;&#65533;g&#65533;&W?Y&#65533;&#65533;2&#65533;[&#65533;u]v&#65533;}7^&#65533;OF&#65533;&#65533;%&#65533;&#65533;Z&#65533;~a~Y&#65533;e'&#65533;YELq6x&#65533;:&#65533;&#65533;Z&#65533;&#65533;&#65533;&#65533;&#65533;&#65533;&BZ&#65533;&#65533;0&#65533;N;g&#1558;2&#65533;&#65533;R6v&#65533;;&#65533;&#65533;&#65533;&#65533;&#65533;Sj&#65533;e&#65533;&#65533;&#65533;9&#65533;c&#65533;F
5&#65533;&#65533;&#65533;r&#1660;\&#65533;m&#65533;&#65533;&#65533;&#65533;i&#65533;&#65533;&#65533;&#65533;@/&#65533;T&#65533;&#65533;Fnu&#65533;&#65533;&#65533;<&#65533;&#65533;+e&#65533;&#65533;-!\d8x9\<^7q&#65533;&#65533;&#65533;sOr&#65533;S&#65533;&#65533;&#65533;s&#65533;&#65533;|&#65533;f&#65533;&#65533;*o&#65533;&#65533;&#65533;<&#65533;&#65533;&#356;&#65533;s&#65533;g&#65533;8a&#1275;/&#65533;&#65533;&#65533;&#65533;w&#65533;&#51609;W&#65533;&#65533;=&#1405;&#65533;w&#65533;&#65533;w&#65533;&#65533;Tx&#511;>f&#655;&#65533;&#65533;&#65533;&#65533;&#65533;&#65533;&#798;q.Z&#65533;#&#65533;&#65533;u&#65533;}O&#65533;l&#65533;&#65533;&#65533;&#65533;a&#65533;*&#65533;{Z&#65533;tE&#1909;&#65533;j&#65533;&#65533;&#65533;&#65533;G&#65533;&#65533;&#65533;&#65533;/&#65533;&#65533;&#65533;_	&#65533;g)/&#65533;&#65533;|&#65533;&#65533;&#65533;&#65533;&#65533;&#65533;&#65533;	&#65533;^&#65533;&#65533;T&#65533; &#65533;&#65533;&#65533;i&#65533;F&#65533;6&#65533;&#65533;&#65533;s&#65533;8&#65533;&#65533;"&#65533;~"&#65533;	!gB&#65533;q&#65533;6S&#65533;&#65533;(T2&#65533;&#65533;4&#65533;&#65533;&#65533;&#65533;C&#65533;8&#1024;&#65533;w#+&#65533;&#65533;B1\y&#1531;#"1&#65533;&#65533;Q&#65533;&#65533;&#65533;HB)o&#65533;&#65533;BME&#65533;&#65533;&#65533;,&D&#65533;&#65533;&#65533;"&#65533;&#65533;&#65533;&#65533;%&#65533;&#65533;&#65533;&#65533;H&#65533;&#65533;n&#65533;{&#65533;&#65533;&#65533;*	&#65533;+N&#65533;v&#65533;j&#65533;78&#65533;7&#65533;xGYY&#65533;&#65533;G=&#65533;/&#65533;&#65533;&#65533;&#65533;&#65533;&#65533;X12&#65533;&#65533;&#65533;&#65533;%&#65533;&#193;&#65533;&#65533;&#65533;c&#65533;&#65533;g7VM&#278;<3&#65533;&#65533;Rw&#65533;&#881;u&#65533;&#65533;T&#65533;&#65533;&#592;u&#65533;&#65533;&#65533;U&?&#65533;&#65533;&#65533;lx"&#65533;&#65533;&#65533;&#65533;XB&#65533;&#65533;&#65533;bt&#65533;u&#65533;G,2&#65533;&#65533;&#65533;\&#65533;l&#65533;KEN&#65533;)&#65533;<	
&#65533;3&#65533;&#65533;d?&#65533;	M&#65533;QS&#65533;q&#65533;&#65533;(5&#65533;%n&#65533;a#&#65533;&#65533;&#65533;9Jt&#156;&#65533;%-&#65533;y&#1132;&#65533;&#65533;&#65533;d$&#65533;O
r&#65533;&#65533;&>'&#65533;&#65533;&#65533;*&#65533;!e)[&#65533;!IS&#65533;&#65533;fA&#65533;J&#65533;4&#65533;+&#65533;*&#65533;,r&#65533;@&#65533;hQi&#65533;	&#65533;R&#65533;)&#65533;J&#65533;&#65533;&#65533;Rwb&#65533;h&#62247;G&#65533;&#65533;&#1195;&#65533;&#65533;XbE&#65533;&#65533;&#65533;R&#65533;&#65533;&#65533;My&#65533;&#65533;ojsrM&#65533;&#65533;&#65533;&#65533;P&#65533;&#65533;F&#65533;+R&#65533;xF&#65533;I&#65533;&#65533;OLiU&#65533;&#65533;&#65533;5&#65533;"l&#65533;t&#65533;&#65533;
&#65533;U_&#65533;UM?i&#1430;e&#65533;&#65533;&#65533;[&#65533;&#65533;&#1464;&#65533;&#65533;R&#65533;&#65533;l]&#65533;&#65533;FM&#65533;&#65533;&#65533;%&#65533;&#65533;&#65533;&#65533;&#65533;ZL&#65533;KC&#65533;a{X&#65533;&#65533;=&#65533;i&#65533;&#65533;{AO:&#65533;&#65533;b&#65533;{X&#65533;S&#65533;&#65533;&#65533;&#65533;li&#65533;&#65533;Y&#65533;~6&#65533;M&#65533;&#65533;^U{R&#65533;eu&#65533;#&#65533;l&#65533;R]&#65533;V&#65533;r&#65533;&#65533;&#65533;&#65533;.&#65533;&#65533;&#65533;v&#65533;&#65533;&#65533;,&#65533;\pU&#65533;:&#65533;+&#65533;&#65533;&#1850;&#1685;&#65533;&#65533;m&#65533;s+J&#65533;G&#65533;&#65533;&#65533;&#65533;,la&#65533;&#65533;&#65533;&#1461;&#65533;Mf&#65533;+&#65533;&#65533;~&#65533;2c/&#65533;B&#65533;&#65533;9&#65533;4l&#65533;.r&#65533;'&#65533;&#65533;f&#65533;&#65533;&#65533;&#65533;N&#65533;&#65533;&#65533;&#65533;&#65533;|&#65533;&#65533;MWu&#65533;&#65533;&#65533;&#2039;&#65533;&#65533;5X~M&#65533;&#65533;&#65533;b&#65533;&#1579;&#65533;W&#1825;&#65533;&#65533;:&#65533;q&#65533;cE&#65533;&#65533;Y}&#65533;lpM&#65533;U/#Y&#65533;&#65533;&p&#65533;&#65533;
SJ&#252;&#65533;B&#65533;&#65533;,&#65533;&#65533;f&#65533;&#65533;J
&#65533;cD<Q&#1701;&#65533;&#65533;&#65533;e&#65533;t&#65533;&#65533;[&#65533;&#65533;&#65533;ds&#65533;+&#65533;&#12774;&#65533;hF&#65533;&#65533;&#65533;SX&#65533;&#65533;&#65533;z&#65533;&#65533;D&#1608;[&#65533;&y^LV&#65533;&#814;&#65533;&#862;&#65533;R&#65533;&#65533;&#65533;ro&#65533;&#65533;&#65533;+&#65533;Z&#65533;t|&#65533;|&#65533;>&#65533;y&#65533;&#65533;&#65533;&#65533;c]!w&#65533;&#65533;&#65533;&#65533;&#65533;x
T&#65533;&#65533;&#65533;uV5&#65533;E&#65533;jX[D&#1456;&#65533;&#65533;\&#65533;&#65533;jS&#65533;&#65533;&#65533;&#65533;%&#65533;3-&#65533;&#65533;&#65533;&#65533;KNh&#65533;)&#65533;%DW&#65533;&#65533;B&#65533;&#65533;Ki*?&#65533;R&#65533;&#65533;t&#65533;&#65533;\WK&#65533;9I^&#949;&#65533;&#65533;mg&#65533;&#65533;zuo&#65533;u&#65533;S&#65533;t&#65533;&#65533;&#65533;k&#65533;&#65533;&#65533;&#65533;&#65533;r&#65533;&#65533;&#65533;&#65533;7&#65533;/2&#65533;&#65533;[&#2014;&#65533;+&#65533;&#65533;&#65533;&#65533;\&#65533;&#65533;2&#65533;&#65533;	>k&#65533;Z&#1563;&#65533;&#579;!|&#65533;b&#65533;&#65533;&#65533;&#65533;M&#65533;z&#65533;C&#65533;&#211;&#65533;&#65533;"&#65533;b&#65533;&#1372;&#65533;&#65533;(R&#65533;}&#65533;\&#65533;&#65533;&#65533;>&#65533;&#65533;&#65533;n7&#65533;Z&#65533;&#29497;g=&#9551;&#65533;']&#65533;}&#65533;s&#65533;]&#65533;C&#65533;6&#65533;7&#65533;">V&#65533;J&#65533;&&#285;&#65533;dM<&#65533;#&#65533;l&#65533;&#2042;&#65533;g&#65533;1&#65533;g4&#65533;&#65533;&#65533;u&#65533;Td&#65533;&#65533;&#65533;;&#65533;m&#65533;&#65533;<kg;&#65533;&#65533;&#65533;&#65533;y&#65533;D&#65533;]cr&#65533;v&#65533;&#65533;&#65533;&#65533;&#65533;;&#65533;&#65533;&#65533;&#65533;^&#65533;;&#65533;&#1679;jx]&#65533;;&#65533;Fo3&#65533;&#65533;m&#65533;:&#65533;&#65533;&#65533;"6&#65533;I&#65533;V&#65533;M&#935;P^v&#65533;m\&#65533;&#65533;^&#65533;&#65533;/&#65533;&#65533;Mr&#65533;&#65533;]&#65533;&#65533;g}&#65533;I&#65533;	&#65533;&#65533;^&#65533;&#65533;&#65533;=%&#65533;j&#65533;&#65533;&#65533;^&#65533;&#65533;&#65533;&#65533;Q&#65533;x&#65533;&#65533;&#65533;&#65533;&#65533;&#65533;V&#65533;&#65533;&#65533;[&#17864;&Q&#65533;&#65533;&#65533;&#65533;&#65533;G9&#65533;&#65533;&#65533;&#65533;&#65533;0&#65533;q}&#65533;=&#65533;&#65533;&#65533;~&#65533;&#65533;&#65533;&#65533;&#65533;w9&#65533;&#65533;&#65533;&#65533;&#65533;C<~&#65533;&#65533;~&#65533;/;&#65533;&#65533;~&#65533;&#65533;&#65533;&#65533;u&#65533;9&#65533;&#65533;z&#65533;&#65533;&#65533;&#65533;E?y&#65533;&#65533;&#65533;&#65533;Z&#65533;&#65533;;"&#65533;&#65533;&#65533;&#65533;<&#763;<<%E&#65533;&#65533;&#65533;&#65533;J/1&#65533;>&#65533;&#65533;>&#65533;>&#65533;4L&#65533;&#65533;&#1211;6&#65533;&#1279;&#65533;&#65533;&#65533;@&#65533;&#65533;&#65533;&#65533;&#65533;L&#65533;&#65533;&#49011;&#65533;&#65533;?&#65533;&#65533;4&#65533;&#65533;.&#1786;&#65533;\@&#65533;)@&#65533;&#65533;;&#65533;&#65533;q2d;&#65533;&#65533;#&#65533;z&#65533;f&#65533;*+&#65533;A&#1552;'&#1296;&#65533;+&#65533;&#65533;&#65533;t&#65533;&#65533;&#1259;B&#65533;3&#65533;&#65533;&#65533;B&#65533;&#65533;&#65533;#*)&#65533;1|&#65533;&#65533;+&#65533;.D&#65533;&#65533;&#65533;&#65533;&#65533;&#65533;&#65533;k&#65533;*&#65533;&#65533;0&#65533;A:&#65533;>s&#65533;&#65533;&#65533;&#675;&#65533;&#65533;&#65533;`B&#65533;BUJ&#65533;&#65533;&#65533;8C&#65533;&#65533;&#65533;&#65533;<&#65533;&#65533;(lB%|DF&#65533;^(&#65533;I&#65533;D&#65533;&#65533;D&#65533;&#65533;?*tDK\BO&#65533;O&#65533;M&#65533;Q$E-,&#65533;SL&#65533;L|&#65533;9lEU31&#65533;j&#65533;:&#65533;C<&#65533;A=&#65533;&#65533;l&#65533;@&#65533;&#65533;A\+D'&#65533;!.WB&#65533;&#65533;&#65533;<&#65533;&#65533;8&#65533;&#65533;S|&#65533;H&#65533;&#65533;ft&#65533;'\F+&#65533;&#65533;,E&&#65533;&#65533;k&#65533;FQ&#65533;Fi&#65533;FN&#65533;FT&#65533;&#65533;ptD&#65533;AM&#65533;&#65533;V&#65533;At&#65533;9s&#65533;[&#65533;&#65533;&#65533;k8x&#65533;CG&#65533;E{&#65533;&#65533;&#65533;&#65533;,&#65533;~t(+&#65533;"&#65533;<B&#65533;&#65533;&#65533;{F&#65533;&#65533;F&#65533;&#65533;D-&#208;jGp,E7|&#65533;&#65533;HU&#65533;&#65533;&#65533;k&#65533;&#65533;u&#65533;u&#65533;9&#65533;&#65533;&#570;kGwT&#65533;x&#65533;&#465;&#65533;&#65533;]Dc&#65533;G&#65533;\I&#65533;&#65533;G`$
&#65533;&#65533;G)&#65533;D&#65533;<&#516;&#65533;I&#65533;&#818;KpA&#65533;k&#65533;4,&#65533;&#65533;&#65533;&#65533;&#65533;	C0&#65533;2&#65533;H&#65533;T&#65533;&#65533;\&#648;b<Y,5u&#65533;&#65533;X$7&#65533;$&#65533;&#65533;&#720;&#65533;&#596;&#65533;&#65533;&#65533;4&#65533;{T&#65533;D&#65533;&#65533;&#65533;*[&#65533;&#65533;&#65533;s&#65533;g&#65533;Ih&#65533;&#410;&#65533;&#604;&#65533;H&#65533;&#65533;&#740;TJ&#65533;\&#65533;&#65533;&#765;&#65533;,&#65533;x&#65533;Y<7&#65533;d3&#65533;+&#65533;&#65533;8v:&#65533; &#65533;&#65533;J&#65533;&#65533;&#687;<ID`&#758;&#65533;&#65533;&#65533;)K#&#65533;-T&#65533;g&#65533;&#578;&#65533;&#760;&#65533;&#65533;&#65533;,G&#65533;+M&#65533;&#65533;9&#65533;&#65533;7&#65533;&#65533;Y\&#65533;:#&#65533;&#65533;&#65533;&#65533;,&#65533;&#65533;&#65533;&#65533;z&#65533;=&#65533;&#65533;&#65533;&#65533;\&#813;&#65533;J&#65533;&#65533;&#65533;xL&#65533;&#65533;&#65533;&#65533;^&#65533;&#65533;$&#918;t&#65533;&#65533;&#65533;,&#65533;2&#65533;&#65533;L=M&#65533;&#65533;B&#65533;3&#511;<G|{&#65533;k&#65533;&#65533;&#65533;&#65533;&#65533;1&#65533;&#65533;usE&#65533;4M&#65533;&#1335;&#65533;T&#65533;w4&#65533;&#65533;A&#65533;, D&#65533;&#65533;&#65533;&#65533;&#65533;&#65533;&#65533;&#65533;&#65533;2/&#772;&#65533;&#65533;&#65533;F&#1116;N&#65533;N&#65533;&#65533;&#65533;Sx%&#65533;&#65533;&#65533;q+P&#65533;T&#65533;&#65533;N&#65533;&#65533;K9k7&#65533;,&#65533;&#65533;&#65533;&#65533;&#65533;&#728;G&#65533;s&#65533;&#65533;&#65533;&#65533;&#65533;&#65533;K&#65533;&#828;`4&#65533;&#65533;bN=&#65533;:b&#65533;Lqd&#65533;&#65533;O&#65533;K&#65533;L&#65533;&#60213;Us&#65533;&#65533;3&#65533;&#65533;
&#65533;&#65533;ZIO*&#65533;&#677;&#65533;}&#65533;&#65533;&#65533;N&#65533;t>&#65533;&#65533;&#65533;LW&#65533;<&#65533;j&#65533;-pQ&#65533;|Q+&#65533;&#65533;[&#65533;&#249;s&#65533;&#65533;&#65533;&#65533;&#65533;&#65533;&#305;&#65533;&#761;&#65533;<&#65533;&#65533;D?M&#65533;&#65533; &#65533;!=&#65533;&#65533;&#65533;&#65533;D&#65533;BN&#65533;D&#65533;:E&#65533;&#65533;&#65533;&#65533;I&#65533;:&#65533;&#65533;&#65533;|&#65533;&#65533;&#65533;&#945;&#65533;Q&#65533;M&#65533;&#65533;&#65533;&#65533;5&#65533;&#65533;5ES&#1387;N&#65533;9&#65533;/&#65533;"5R8&#65533;C;&#65533;&#65533;r+=&#65533;SQ&#65533;&#809;k+!&#65533;&#65533;(&#65533;&#65533;&#65533;&#65533;&#65533;L}Q&#1028;QZm&#65533;&#65533;&#65533;&#65533;tTy&#65533;&#320;3&#65533;&#65533;[&#65533;^&#65533;T&#65533;&#65533;&#65533;[S6&#65533;B&#65533;d&#65533;hz&#65533;&#65533;&#65533;8&#65533;S:E&#65533;<&#65533;&#65533;&#65533;&#65533;&#478;&#65533;@&#65533;&#65533;"+{&#65533;YmS&#65533;p&#65533;Uq&#65533;&#65533;+&#65533;U&#65533;5&#65533;&#65533;3&#65533;M&#179;~&#65533;&#65533;&#65533;3&#65533;w&#65533;&#65533;am&#65533;=V&#65533;4&#65533;&#65533;c&#65533;g&#65533;&#65533;h&#1396;<U&#65533;i&#65533;&#65533;&#65533;(&#65533;&#65533;&#65533;&#65533;&#65533;CL&#65533;nmD&#65533;cD&#65533;&#65533;&#65533;*&#65533;X[&#65533;K&#65533;&#65533;&#65533;E&#65533;5&#65533;&#65533;&#65533;v&#1470;&#65533;&#65533;pVJ5V?K?|&#65533;&#65533;H&#65533;<&#65533;f&#65533;&#65533;iX&#65533;-X&#65533;)&#65533;<JI&#65533;&#65533;:&#65533;&#65533;2&#65533;N&#65533;m&#1545;U&#392;&#65533;Y&#65533;&#65533;Ks&#65533;Uy&#65533;N&#65533;&#245;&#65533;&#65533;Xx&#65533;4&#65533;7&#65533;CA&#65533;&#65533;&#1428;&#65533;&#65533;P&#1621;&#65533;&#65533;&#65533;i&#65533;&#152;&#65533;&#65533;&#65533;&#65533;&#65533;&#65533;TQ&#65533;&#65533;<&#65533;M[&#65533;&#65533;U&#65533;l[&#65533;<T&#65533;T&#65533;&#65533;&#65533;5&#65533;Yn&#65533;Wz&#65533;U&#65533;uZ&#65533;X&#65533;,&#65533;e&#65533;&&#65533;&#65533;}=	i&#65533;&#65533;t&#1645;N&#65533;&#1775;&#65533;Y&#65533;&#65533;Y&#621;Y&#65533;=D&#65533;&#65533;\&#65533;R[&#65533;&#65533;Z&#65533;&#65533;\*=9&#65533;W&#65533;]&#65533;&#65533;[b:&#65533;5&#65533;&#65533;LL&#65533;&#65533;Z&#65533;&#65533;Z&#65533;&#65533;Z&#65533;=&#65533;&#412;&#65533;&#65533;e&#65533;&#453;\&#65533;&#65533;\>T&#65533;&#65533;4&#65533;@-K]&#1091;&#1517;&#65533;&#65533;&#65533;&#65533;=&#1923;&#1800;&#846;&#65533;Y&#65533;&#65533;;&#65533;S&#1234;-*&#65533;&#65533;&#65533;5^&#65533;%^&#65533;-^&#65533;&#65533;&#65533;&#65533;&#65533;&#65533;T&#65533;&#65533;&#1303;&#65533;Z&#65533;&#65533;]&#65533;&#65533;]&#65533;&#65533;&#65533;&#65533;&#65533;4i&#65533;&#65533;&#65533;&#65533;^&#65533;U^&#65533;&#65533;\&#65533;&#65533;X&#65533;&#65533;^&#65533;M&#65533;{5Y&#65533;D&#65533;&#65533;_C)&#65533;&#65533;&#65533;])!&#65533;&#65533;]`1&#65533;<&#65533;&#65533;U_U&#65533;&#65533;&#65533;&#65533;`&#65533;}_&#65533;&#65533;&#65533;&#797;_&#65533;&#65533;_&#65533;&#993;&#65533;&#65533;&#65533;]&#65533;&#65533;]]`&#65533;5&#65533;&#65533;&#65533;&#65533;&#65533;hM&#1823;X^`F&#65533;n\N&#65533;@&#65533;`&#65533;a&#65533;5D&#65533;&#65533;&#65533;&#65533;&#65533;&#65533;YK,&#65533;U&#65533;&#65533;&#65533;9&#65533;&#65533;=`&#65533;E&#65533;&#65533;U&#65533;&#65533;&#65533;^&#65533;_&#65533;}&#65533;&#65533;&#65533;a&#65533;&#65533;`	&#65533;&#65533;NX&#65533;a)&#65533;Y&#65533;&#65533;&#65533;&#65533;&#65533;b+&#65533;&#65533;&#1997;&#65533;	86&#65533;&#65533;=&#65533;&#65533;&#65533;[&#65533;[&#65533;&#65533;&#65533;&#65533;&#65533;'6&#65533;(&#65533;&#65533;6&#65533;`B&#65533;bg&#65533;bvYz&#65533;&#65533;&#65533;&#65533;M&#65533;)&#65533;aGv_6&#65533;&#65533;Ec2&#65533;&#65533;5.&#65533;&#65533;e&#65533;9&&#65533;ON^$N&#65533;&#1061;W&#65533;}&#65533;&#1317;&#65533;&#65533;&#65533;&#65533;&#1509;bN6d&#65533;&#65533;-f`&#65533;a&#65533;N&#65533;0~@&#65533;<&#65533;.c`f-f5&#65533;&#65533;X&#65533;A&#65533;&#65533;Oe&#65533;&#65533;Z-&#65533;4&#65533;&#65533;&#65533;=&#65533;-9V>&#65533;W&#65533;&#65533;c&#65533;&#65533;&#65533;&#65533;&#65533;D^\>@\N&#65533;I&#65533;EIFI36[a&f&#65533;egw~g-0&#65533;m&#65533;feff{&#65533;_Q&#65533;3a&#65533;&#65533;&#65533;kdz&#65533;g&#1621;&#65533;o&#65533;&#65533;&#65533;]&#65533;q&#65533;e]&#65533;&#65533;^&#65533;&#65533;&#65533;m&#65533;&#65533;J&#65533;&#65533;_&#65533;h_&#65533;Y&#65533;&#1410;&#65533;#&#65533;&#65533;hd&#65533;h&#65533;&#65533;&#65533;{eR&#65533;^.&#65533;&#65533;&#1199;&#1792;b&#65533;&#396;Y&#65533;&#65533;&#65533;&#65533;S&#65533;>&#65533;kJhc+g&#65533;<&#65533;&#65533;`K&#65533;h.&#65533;h&#65533;j&#65533;&#65533;gx(yn&#65533;&#65533;~&#65533;&#65533;_d&#65533;c&#65533;&#65533;K&#65533;&#65533;d&#65533;b&#65533;&#65533;f^&#65533;&#65533;&#65533;&#65533;,&#65533;&#65533;]pn&#65533;&#59824;&#65533;i&#65533;&#386;&#65533;(&#65533;j&#65533;6&#65533;&#65533;&#65533;HjiR&#43806;g&#65533;&#65533;&#65533;d &#65533;&#65533;Kd&#39278;k&#65533;&#65533;i7li&#22959;v&#65533;V&#65533;&#65533;&#65533;6kCLk&#65533;nk&#65533;>k&#65533;v&#65533;w&#65533;k9`0&#65533;&#65533;l&#65533;fc&#65533;&#65533;&#65533;\D&#65533;&#65533;&#65533;rLC&#65533;d&#65533;Jf&#65533;&#65533;#_&#293;&#65533;>l&#65533;#g{\h;e&#65533;&#65533;%&#65533;&#65533;&#65533;&#65533;&#65533;l&#65533;&#606;l&#65533;~4&#65533;.&#65533;&#65533;*&#65533;&#65533;&#65533;^&#65533;iB&#65533;&#65533;&#65533;B&#65533;&#65533;&#65533;&#544;&#65533;&#65533;j&#65533;>d&#65533;&#65533;j&#1606;:&#65533;&#65533;i[&#65533;&#65533;&#65533;1f&#65533;&#65533;&#65533;&#65533;&#65533;nM&#65533;&#65533;&#65533;6&#65533;&#65533;&#65533;k&#65533;&#65533;&#65533;H&#65533;g&#65533; &#65533;no&#65533;&#65533;&#65533;&#65533;&#65533;n/>&#65533;&#65533;&#65533;n&#65533;k&#65533;^&#2015;&#65533;&#65533;&#65533;&#65533;&#65533;&#65533;&#65533;&#65533;i&#65533;E&#65533;&#65533;F&#776;k&#65533;v&#65533;&#65533;&#65533;qE&#65533;^&#65533;&#65533;P&#65533;	&#65533;][&#65533;&#1071;&#65533;&#65533;bk&#65533;c&#1742;&#65533;6U&#65533;vlb.&#65533;o&#32078;lf*i&#65533;<&#65533;&#65533; 	&#989;&#65533;&#65533;&#1240;pB&#65533;&#65533;&#65533;&#65533;f&#65533;&#65533;&#65533;b&#65533;N&#65533;&#65533;Fn&#65533;&#65533;&#62390;^&#65533;d&#65533;v&#65533;&#65533;6&#65533;*o&#65533;MP6&#65533;no&#65533;&#65533;&#65533;&#65533;r
&#65533;&#65533;&#65533;&#65533;&#65533;pg]r&k'r(p&#65533;&#65533;D\&#65533;'&#65533;*
b&#65533;s&#65533;f&#65533;6s.&#65533;<tp &#65533;&#65533;Jdp&#65533;=&#65533;CWm&#65533;;sFo&#65533;&#65533;&#65533;O&#65533;C&#65533;m&#65533;7&#65533;&#65533;&#65533;&#65533;LB&#1902;h&#65533;&#65533;svg=&#65533;&#65533;&#65533;&#65533;&#65533;=gj&#65533; A't*&#65533;"g&#65533;f.&#65533;0ocVfmNs|&#65533;!X&#65533;&#65533;J&#65533;8&#65533;t}&#65533;YA&#65533;`W&#65533;&#65533;P&#65533;^&#65533;&#65533;&#65533;&#65533;~&#65533;TWu&#65533;v&#65533;
V&#65533;W&#65533;&#65533;&#925;&#65533;&#65533;.&#65533;'nl/&#65533;&#65533;5&#65533;a_&#65533;n?&#65533;S&#65533;&#65533;Sm_&#65533;&#65533;L^&#65533;=w&#65533;&#65533;q&#65533;&#65533;&#65533;&#65533;ti&#65533;&#65533;&#65533;kw&#65533;m6^2&#65533;c[?`>&#65533;&#65533;&#65533;&#65533;Gxt&#65533;&#65533;<wtku&#65533;n&#65533;&#65533;&#65533;mR&#65533;d&#65533;&#65533;2dwv&#65533;~&#65533;w&#65533;xW&#65533;vB\~&#65533;&#65533;&#65533;p&#65533;&#65533;ZO&#65533;G_&#65533;'&#65533;Jr&#65533;q&#65533;&#65533;vx&#302;G8&#65533;(h-&#65533;ae&#65533;&#65533;&#65533;xQ&#65533;x&#65533;&#65533;&#65533;>r&#65533;&#65533;&#65533;&#65533;&#65533;2y&#65533;&#65533;/&#65533;t&#65533;^yYwy&#65533;WA&#65533;o&#762;&#65533;&#65533;V&#65533;&#65533;&#65533;&#65533;&#65533;x&#65533;Rz&#65533;&#65533;&#65533;c&#65533;&#65533;&#65533;F&#65533;&#65533;&#65533;&#65533;~&#65533;&#65533;":&#65533;*&#65533;&#65533;&#65533;&#65533;&#65533;^&#65533;&#65533;&#65533;7&#65533;t&#65533;&#61951;n&#65533;&#65533;&#65533;&#65533;&#65533;.0u&#65533;fW&#65533;&#65533;Gy&#65533;Nzro{&#65533;&#65533;|&#65533;&#65533;&#65533;&#65533;v&#65533;wp&#65533;oyY&#65533;]&#65533;&#65533;y&#65533;&#65533;&#65533;&#65533;&#65533;\?x&#65533;x&#65533;&#65533;&#65533;&#65533;&#65533;&#65533;e&#65533;&#65533;&#65533;&#65533;x&#223;&#65533;LG|&#423;&#65533;&#343;&#65533;wo&#65533;&#65533;a&#65533;&#65533;|&#65533;&#65533;&#65533;_Qs&#65533;/~&#65533;_uj2r&#65533;R&#1135;&#65533;&#65533;)}&#65533;&&#65533;&#65533;_&#65533;e&#65533;&#65533;&#65533;7&#65533;&#65533;M_;/
{W|P&#65533;&#65533;&#65533;&#65533;hoq&#65533;7"E&#65533;&#65533;Z>~&#65533;&#65533;|&#65533;pi&#65533;(&#65533;+&#65533;&#65533;&#65533;/&#65533;&#65533;&#65533;a&#643;&#65533;&#65533;W}]&#65533;2&#65533;&#65533;bB3
&#588;i&#35872;&#65533;&#65533;&#65533;H&#1122;@4g4b&#65533;&#65533;Q"&#265;C&#65533;)&#65533;$&#532;*W<&#65533;&#65533;&#791;2g&#1196;&#619;&#65533;&#65533;:&#65533;&#65533;&#65533;&#65533;A&#65533;B&#65533;&#65533;|&#65533;&#65533;Q&#65533;m&#65533;.M*&#65533;)&#1320;J7f\h&#65533;*&#1452;Z&#65533;&#65533;&#65533;&#65533;5&#65533;&#1520;b&#466;&#65533;j6&#65533;Y&#65533;L&#65533;&#65533;&#65533;&#65533;&#65533;&#65533;&#1782;r&#65533;&#65533;uj&#65533;,Y&#65533;$&#65533;&#65533;&#65533;&#1716;)U&#65533;y&#65533;M&#65533;&#65533;b&#4604;:&#65533;z&#50737;&#583;%&#65533;&#65533;l%&#65533;&#65533;Di&#65533;&#65533;&#65533;y&#65533;K&#65533;@A&#65533;&#65533;3tO&#65533;A&#65533;&#65533;&#65533;k&#65533;Z:&#65533;&#65533;&#65533;&#65533;+&#65533;&#1795;&#65533;&#65533;|&#65533;7&#65533;&#65533;l&#65533;%.&#1397;Y&#65533;W&fn8&#65533;&#65533;%B&#65533;&#65533;e&#65533;&#65533;&#65533;[&#65533;&#65533;&#65533;&#65533;w&#874;7&#65533;.o^gP&#65533;<S&#65533;n&#65533;&#65533;&#65533;&#65533;&#65533;i&#65533;&#663;&#65533;&#65533;>&#1630;Wo&#65533;&#65533;?:t&#65533;&#65533;6`q&#65533;&#65533;k&#65533;E&#65533;Xs9&#65533;&#65533;aH&#65533; w&#65533;YW]&#1733;G&#1606;&#65533;&#65533;&#65533;&#65533;x!&#65533;w&#65533;&#65533;w&#65533;{4&#343;`&#65533;&#65533;%e~Z)&#65533;P&#65533;1&#65533;&#65533;&#65533;&#65533;&#65533;=&#1413; &#65533;&#65533;UG&#65533;B86&#65533;@!&#65533;da&#65533;&#65533;9$X&#65533;&#65533;59ea&#65533;&#65533;x&#65533;%j&#65533;&#65533;Y&#65533;W&#1226;@&#65533;X&#65533;!cY&#65533;xF&#65533;
&#65533;	\&#65533;a&#65533;cqn&#65533;&#65533;_&#65533;M&#65533;&#65533;s,&#65533;U&#65533;{q&#65533;&#65533;&#65533;Dr&#65533;dk&#65533;$&#65533;&#65533;&#65533;5&#65533;&#65533;&#65533;&#65533;mi^&#65533;&#65533;&#65533;'&#65533;&#65533;3&#65533;&#65533;&#1824;\&#65533;I&#65533;n9&#65533;&#65533;&#26341;&#65533;&#65533;"r&#65533;UE&#65533;&#65533;&#65533;U&#65533;&#30641;I&#65533;&#65533;3Mb&#65533;'%&#65533;&#65533;
&#65533;i&#65533;&#65533;&#18965;&#65533;&#65533;	&#65533;&#65533;&#65533;RZ&#65533;&#65533;:&#1860;`&#65533;
Ax(F&#65533;}&#65533;|O1:jT&#1810;z &#65533;&#65533;5&#65533;+&#65533;&#65533;V:&#65533;&#65533;&#60820;Fy!&#421;g&#65533;&#65533;&#65533;(&#65533;&#65533;jH&#1123;&#65533;&#65533;)&#65533;&#65533;&#65533;&#65533;X&#65533;&#65533;&&#65533;&#65533;&#65533;9&#65533;&#65533;l&#65533;&#65533;&#65533;t&#65533;W&#65533;&#65533;"&#65533;&#65533;&#65533;[&#65533;U&#65533;F|&#65533;k=&#65533;&#65533;&#65533;&#65533;&#1990;;&#65533;&#65533;&#65533;Mx&#65533;&#65533;&#65533;&#65533;&#65533;&#65533;&#65533;;&#65533;&#65533;&#65533;&#65533;&#65533;&#65533;&#65533;fG&#65533;&#65533;2G&#65533;{&#65533;|&#65533;&#65533;X&#65533;t&#65533;N&#65533;m&#65533;&#65533;'&#65533;&#65533;&#65533;	~&#65533;&#65533;T4&#65533;&#737;&#65533;&#65533;&#65533;&#65533;&#65533;&#65533;S&#871;&#65533;&#65533;&#65533;&#65533;+DHS&#65533;&#65533;&#65533;a&#65533;&#65533;&#65533;c&#65533;*Y&#65533;I5&#65533;6&#65533;0&#1260;k&#65533;L&#65533;tH=w&#65533;F&#65533;7&#65533;&#65533;&#65533;&#65533;0&#2016;5&#65533;&#65533;&#1326;&#65533;)$&#65533;e&#65533;&#65533;&#65533;&#65533;w&#65533;&#65533;SK(&#65533;&#65533;+&#65533;l&#65533;&#65533;&#65533;&#65533;&#65533;&#65533;&#65533;&#864;&#65533;&#885;&#65533;&#65533;%~&#65533;vW&#65533;,M&#65533;&#65533;E&#65533;^l&#65533;&#65533;&#65533;Z29&#65533;Y&#65533;M&#65533;&#65533;&#65533;9&#65533;&#65533;c.9&#65533;&#65533;&#1482;'e`+?<&#65533;&#471;&#65533;9&#65533;&#65533;&#65533;>&#65533;&#65533;m#v:H&#65533;&#65533;&#65533;Py&#65533;&#65533;&#65533;[&#65533;&#43839;>&#65533;&#65533;&#65533;+&#2040;&#65533;#?=}^&#65533;K&#65533;XO<&#65533;_f&#65533;9&#65533;&#65533;&#65533;_6U&#65533;&#65533;&#65533;&#65533;&#65533;*d&#65533;&#65533;&#65533;&#65533;&#65533;&#65533;&#65533;l{8&#65533;^&#65533;n&#65533;&#65533;	&#65533;+=&#65533;&#65533;&#65533;6AY&#65533;&#65533;6L&#65533;&#65533;&#65533;&&#65533;&#65533;&#65533;&#65533;b&#65533;[&#65533;TB&#65533;&#65533;e^]&#65533;&#65533;&#65533;Pn&#65533;&#880;&#65533;&#65533;FMo\Xj`'A
Lv;&#65533;&#65533;&#65533;&#903;>#yp}&#65533;;&#65533;&#65533;&#65533;&#65533;)w#&#65533;Z
&#65533;D&#65533;&#65533;&#65533;K&#65533;&#65533;	&#65533;g&#65533;b&#65533;#1&#65533;&#65533;&#65533;tx&#65533;&#65533;&#65533;pu?&#65533;&#65533;;"&#65533;&#65533; @&#65533;`&#65533;&#65533;&#65533;&#65533;&#65533;&#65533;}Vy&#65533;&#65533;7E&#65533;]&#65533;>`&#65533;O&#65533;X"&#65533;.&#65533;1[l&#2017;j'&#65533;-&#65533;&#65533;$#w&#65533;`&#65533;&#65533;e&#65533;n93M&#65533;'J7&#65533;1&#65533;t&#65533; K&#65533;A"V&#65533;
tR&#65533;&#65533;&#65533;zE&#65533;&#65533;&#65533;&#65533;&#1917;P8&#65533;D
&#65533;&#65533;~|$$&#65533;&#65533;&#65533;/Vr&#65533;&#65533;&#65533;&#65533;5&#65533;E&#65533;&#65533;`&#65533;&#65533;WJ("U&#65533;&#65533;8&#65533;!5Y&#65533;&#65533;G&#65533;q&#65533;&#65533;&#65533; k5&#65533;&#65533;rw&#65533;z&#65533;&#65533;K&#65533;&#65533;&#65533;9&#65533;&#65533;&#65533;U%&#65533;m&#65533;&#65533;Ip&#65533;&#65533;&#65533;n&#65533;&#65533;&#65533;fS&#65533;&#65533;9N&#65533;&#65533;&#65533;%&#65533;yE&#65533;Y%M&#65533;&#65533;
&#65533;&#65533;)x&&#65533;&#65533;\&#65533;&#65533;J&#65533;&#65533;Hzq&#65533;&#65533;&#65533;h<3&#1707;]9S&#65533;&#65533;4&#65533;&#65533;&#65533;Fl&#65533;&#65533;&#65533;&#65533;@&#65533;&Gw&#1312;6ue&#65533;&#65533;Pj+Q&#65533;b&#65533;l#&#1312;&#65533;pX&#65533;&#65533;e&#65533;9&#65533;t&#65533;j&#65533;&#65533;K&#65533;&#65533;&#65533;&#976;&#65533;D&#65533;O&#65533;&#65533;N&#65533;&#414;&#65533;&#65533;_x&#65533;'@a&#65533;O&#65533;&#65533;&#65533;&#65533;N&#65533;&#65533;Szn&#65533;?&#65533;&#65533;R&#1911;&#1425;&#65533;&#65533;AUkPS&#65533;v&#65533;s&#65533;&#570;&#65533;<o&#65533;&#65533;&#65533;v2{]m&#65533;Y&#65533;&#1200;r&#65533;rcU&#65533;KkJ&#65533;(&#65533;&#65533;}&#65533;&#65533;e&mcQ&#65533;&#1461;&#65533;&#65533;&#65533;+C&#65533;z&#65533;&#65533;q&#65533;q&#65533;=#_&#65533;&#65533;W&#65533;&#65533;p&#65533;&#65533;+&#65533;(	+,f&#65533;&#65533;;T,5]Y&#65533;:6&#65533;&#1364;&#65533;M'KY&#65533;&#65533;/&#65533;;-\&#65533;Y&#65533;:}&#65533;&#65533;td&#65533;zQ&#65533;&#65533;&#65533;z&#65533;IiU&#65533;&#65533;&#65533;C&#65533;v&#65533;&#65533;'K&#65533;&#65533;XS&#65533;&#65533;&#65533;&#65533;=X&#65533;&#65533;VZ&#1401;&#65533;&#65533;\&#65533;KJ&#65533;4&#65533;f&#65533;uo!&#65533;;]&#65533;y&#65533;&#65533;&#65533;l&#65533;}&#65533;&#65533;&#65533;&#65533;C&#65533;&#65533;&#65533;jtX>&#65533;B&#65533;&#65533;&#65533;&#65533;[F&#65533;&#1504;&#65533;&#169;/&#65533;&#65533;&#65533;&#621;&#65533;&#65533;&#65533;&#65533;/}&#1610;_\&#65533;&#65533;&#65533;P&#65533;&#65533;&#65533;}"J&#65533;&#65533;|&#65533;oFsU&#65533;&#65533;u&#1520;&#65533;D&#65533;&#65533;&#65533;&#65533;<:&#65533;&#65533;]z&#1822;&#65533;2&#65533;&#65533;5&#65533;/Ml&#65533;[&#65533;&#65533; &#65533;&#65533;&#65533;6&#65533;P%&#65533;'&#65533;1&#65533;&#65533;k&#65533;
a&#65533;U1.0U&#65533;vcou&#65533;&#65533;	{&#65533;[&#65533;&#65533;V&#65533;&#65533;0&#65533;&#65533;&#65533;&#65533;&#65533;j8d&#65533;<&#65533;v&#65533;&#65533;Z&#65533;$&#65533;&#65533;lj&#65533;Fyi[&#65533;P&#65533;&#65533;&#65533;6&#65533;I&#65533;&#263;3b&#65533;&#1850;5S&#65533;&#65533;&#65533;&#65533;&#65533;&#65533;&#30716;&#65533;ul&#65533;+_&#65533;&#65533;&#65533;&#65533;|&#65533;%&#65533;&#65533;&#65533;k&#65533;&#65533;&#58672;W&#65533;2&#65533;&#65533;&#65533;N&#65533;b!k^&#65533;U&#65533;7&#65533;&#65533;&#65533;&#65533;&#65533;`K&#65533;&#65533;.&#65533;&#65533;s_&#65533;&#65533;&#65533;&#1254;&#65533;o&#65533;&#65533;&#65533;&#449; _an&#65533;&#65533;&#65533;K&#65533;e6&#65533;&#65533;)N)b_&#65533;&#65533;&#65533;6&#65533;&#65533;Ssd?#n7kz&#65533;&#286;&#65533;&#65533;&#65533;9_&#65533;&#65533;S&#65533;&#65533;D&#65533;ld6&#65533;&#65533;&#65533;&#703;J&#65533;&#65533;YS&#65533;&#1070;>&#65533;rM&#65533;m&#65533;&#65533;&#65533;&#65533;&#65533;&#698;#H&#65533;]g&#65533;&#65533;&#65533;n7&#65533;&#65533;&#65533;&#65533;w&#65533;&#65533;&#65533;&#65533;s&#65533;&qB&#65533;&#1951;&&#65533;&#65533;&#65533;l&#1545;&#65533;&#65533;Q+&#65533;W&#65533;&#65533;&#65533;-&#1543;=&#65533;y&#65533;&#65533;nG&#65533;&#65533;6&#65533;9&#65533;l&#774;&#65533;&#65533;%9.7&#65533;&#65533;c#&#65533;&#65533;FW&#65533;&#756;&#65533;&#65533;&#65533;<&#65533;2~&#65533;&#65533;&#65533;&#65533;&#65533;O&#65533;&#65533;&#31372;#&#65533;%M&#65533;g<&#65533;&#65533;&#65533;.&#65533;?&#65533;&#65533;m&#65533;&#65533;&#65533;&#65533;gS&#65533;|&#65533;L&#65533;w0&#65533;JJ&#65533;&#65533;&#65533;&#65533;U&#65533;6&#65533;k,M&#65533;r&#65533;&#65533;&#65533;&#65533;&#65533;}N&#65533;&#65533;3&#65533;&#65533;&#65533;l&#65533;&#65533;&#65533;&#65533;&#1658;&#65533;&#65533;P88&#65533;G3&#65533;&#65533;&#65533;&#65533;&#65533;t&#65533;&#65533;&#65533;x&#65533;k=&#65533; &#1462;&#65533;)&#1015;sh&#65533;'&#65533;&#65533;&#65533;&#65533;x&#65533;&#65533;
&#65533;?&#65533;sZy&#65533;O&#65533;&#65533;OY&#65533;9&#65533;&#65533;&#65533;&#65533;&#65533;&#65533;i&#65533;&#65533;&#65533;I&#65533;&#65533;&#65533;&#65533;&#65533;&#65533;&#65533;O&#65533;l&#65533;lxTz&#65533;&#1799;=&#65533;u&#1819;6^
&#65533;o&#65533;&#13675;&#65533;&#65533;&#65533;}&#65533;&#65533;?=&#65533;&#65533;&#65533;&#65533;&#65533;oG&#65533;&#65533;Y-&#65533;&#65533;&#65533;&#377;'&#65533;e&#65533;&#65533;z&#65533;@&#65533;yKu&#1541;&#1878;&#350;&#65533;u&#65533;][&#65533;I&#65533;^	&#65533;m4&#65533;&#65533;P&#65533;Q&#1330;&#65533;&#65533;&#65533;A&#65533;&#65533;q&#65533;`i&#65533;&#65533;I&#65533;O&#65533;&#65533;Y&#55242;m&#65533;&#65533;&#65533;&#65533;V&#65533;&#65533;&#65533;&#65533;R6Y&#1987;&#65533;^jm&#65533;&#65533;%&#65533;&#65533;&#65533; d vH&#65533;&#65533;&#65533;&#1075;U &#65533;Q&#2042;&#65533;&#65533;Y&#65533;&&#65533;\W-&#65533;&#65533;&&#65533;&#65533;X&#65533;`&#65533;M&#65533;&#65533;&#65533;&#1364;&#65533;n&#65533;&#65533;&#65533;JgA&#65533;&#65533;Q&#65533;!UT&#65533;&#65533;&#65533;!H&#65533;&#65533;	&#65533;x&#65533;&#65533;&#65533;&#65533;x&#65533;&#65533;&#65533; &#65533;)&#65533;&#1537;&#65533;`fa&#65533;	!&#65533;&#65533;&#65533;&#65533;jV&#65533;&#65533;`&#65533;e&#65533;a&#65533;&#928;G}T&#65533;M&#65533;&#197;&#65533;&#65533;F4&#65533;&#65533;&#65533;&#65533;VZ^&#65533;"v&#65533; &#65533;&#65533;!b&#65533;&#65533;Y&#65533;Y&#65533;]&#65533;&#65533;&#65533;&#65533;$&#65533;&#65533;&#65533;=&#65533;J&#65533;&#1099;=D{ &#65533;IX&#65533;&#65533;&#65533;(&#65533;b)^&#65533;&#65533;E&#65533;&#65533;&#65533;&#65533;$Z&#65533;+nR&#65533;]#&#65533;LV&#65533;$&#65533;&#65533;&#65533;&#65533;&#65533;&#65533;&#65533;8&#65533;`&#65533;&#65533;&#65533;`bu"&#65533;&#65533;r_&#65533;)c)6&#65533;<&#65533;&#65533;r	0&#65533;&#65533;_&#65533;&#65533;*&#65533;"R&#65533;&!&#65533;&#65533;b&#65533;]&#65533;
&#65533;&#65533;d/&#65533;&#65533;w&#65533;cmXj&#65533;&#65533;&#65533;&#65533;Z&#65533;:#2&c&#65533;cF&#1187;1y!D&#65533;^&#65533;>&#65533;&#65533;=&#65533;&#65533;&#65533;&#65533;|`a&#65533;J&#65533;&#65533;*&#65533;&#65533;3&#65533;c&#65533;&#65533;%&#65533;x&#65533;&#65533;&#65533;9K&#65533;]&#65533;&#65533;&#65533;&#1120;;j&#65533;%Qn&#65533;4A=&#65533;4&#65533;:&#65533;&#65533;R&#65533;_FeJbY&#65533;&#65533;&#65533;t&#65533;&#65533;&#65533;&#65533; S.&#65533;9&#65533;&#65533;H&#65533;&#65533;&#65533;1&#65533;Eb&#65533;P&#931;Z"eR&#65533;&#65533;WV'.&#65533;Q&#65533;I&#65533;N&#65533;&#65533;6%*&#65533;Y-F&#65533;Cn#)]&#65533;M&#65533;&#65533;&#65533;&#65533;(&#65533;QN&#65533;&#65533;*&#65533;&#65533;E&#65533;&#65533;&#65533;&#65533;%&#65533;Q&#65533;%[vd3"D]N"5&#65533;&#65533;&#65533;&#65533;S&#65533;&#65533;Kn&#65533;[&#65533;&#65533;bo&#858;U&#65533;eAr&#65533;%&#65533;&#65533;[&#65533;&#65533;%FdM&#1955;&#905;bc%dv&#65533;dR&#65533;ZT&#65533;&#65533;&#65533;&#65533;&#65533;&#65533;g&#65533;&#65533;&#65533;&#65533;U]&#1893;&#65533;a&#65533;["&#65533;&#65533;&#65533;U&#65533;p&#65533;&#65533;&#65533;k&#65533;kj&#65533;%&#65533;&#65533;&#65533;i&#65533;&#65533;O&#65533;M&#65533;XP&#65533;&#65533;n&#65533;&#65533;&#461;\&#65533;ifpF'q&#65533;U!z&#65533;]'1&#65533;&#65533;l&#65533;&#65533;&#65533;&#65533;r&#65533;u>&#65533;S&#65533;L&#65533;K9z&#65533;&#65533;OO~&#65533;m&#65533;f&#13671;n&#65533; &#65533;&#65533;&#65533;s&#65533;&#65533;&#65533;"&#65533;b|$MJ!&#65533;&#65533;j&#65533;&#647;4_F&#65533;-&#65533;`Df"&#65533;&#65533;Y&#65533;&#65533;"h<*&#65533;,&#65533;y6&#65533;&#65533;&#65533;&#65533;j.&#65533;"$&#65533;&#65533;&#65533;JR&#65533;bW&#65533;&#65533;Ok&#65533;0&#65533;&#65533;Hzh&#65533;&#65533;>&0&#65533;&#65533;&#65533;'&#644;&#65533;&#65533;&#65533;&#65533;&#65533;&#65533;&#65533;&#65533;2&#65533;<"&#65533;b&#65533;&#65533;(&#65533;&#65533;&#65533;&#65533;\&#65533;&#65533;4&#65533;p2LubA}_&#65533;m&#65533;t&'&#65533;&#65533;C&#65533;&#65533;&#65533;&#65533;&#65533;&#65533;f)=d&#65533;&#65533;A&#65533;&#65533;=&#65533;R&#65533;dZ&#65533;&#65533;&#65533;bi&#65533;&#65533;(&#65533;t&#65533;&#1729;&#65533;&#65533;&#65533;u&#65533;XZdK&#65533;&#65533;M&#65533;K&#65533;&#65533;&#65533;&#65533;&#152;&#65533;Tb&#65533;&#65533;z&#65533;&#65533;v&#65533;N&#65533;*&#65533;&#65533;&#65533;&#65533;&#65533;&&#65533;j&#65533;[&#65533;I%&#65533;&#65533;&#65533;&#65533;!jz&#65533;&#65533;&#65533;&#65533;&#65533;&#65533;b&#349;e &#65533;&#43108;&#65533;(&#65533;e&#65533;&#65533;&&#65533;&#65533;#&#65533;&#65533;*&#65533;&#65533;*&#65533;&#65533;&#65533;&#65533;c&#65533;(&#65533;&#65533;jne&#65533;*&#65533;&#65533;jg&#65533;&#65533;q&#41967;J]l&#65533;
&#65533;zgE&#65533;&#65533;&#65533;j&#65533;&#65533;a&#65533;i&#65533;&#65533;&#65533;'&#65533;&#65533;&#65533;&#65533;z$&#65533;&#65533;,&#65533;&#65533;=k&#65533;^&#65533;x&#65533;k&#65533;Nk&#65533;R&#65533;&#65533;&#65533;g&#65533;&#65533;&#65533;!&#65533;]&#65533;&#65533;bhj(&#65533;vZ&#65533;&#65533;$_&#65533;&#65533;R&#65533;&#65533;&#65533;&#65533;&#65533;y1&#65533;&#65533;=&#65533;/:i2l;&#65533;&#40930;&#65533;&#65533;&#65533;&#65533;&#65533;&#65533;T&#65533;)&#65533;&#65533;P&#65533;Q]&#50283;&#1013;&#917;X&#65533;&#65533;&#65533;=&#65533;,&#65533;|+&#65533;&#65533;a6&#65533;&#1451;&#65533;z&#65533;&#65533;&#65533;&#1833;Rk&#65533;&&#65533;&#1102;,&#65533;&#65533;j&#65533;,&#65533;~e&#65533;&#65533;&#65533;&&#65533;&#65533;&#65533;&#65533;&#65533;&#65533;&#65533;1&#65533;&#65533;&#65533;[&#65533;Z5&&#65533;&#65533;&#65533;z&#65533;i&#65533;-&#65533;m&#65533;-&#65533;&#65533;"E&#65533;"&#65533;&#65533;&#1266;a&#65533;b&#1048;&#65533;&#65533;c&#27314;&#65533;&#65533;&#65533;j&#65533;-2&#65533;&#65533;(&#65533;v,O&#65533;&#65533;Jj&#65533;&#65533;&#65533;^+&#65533;R(&#65533;Z(|&#65533;&#65533;&#65533;i/&#65533;-g6'u&#65533;&#65533;&#65533;&#65533;*{*F&#65533;
T&#65533;R&#65533;&#65533;&#65533;+&#65533;~m&#65533;&#65533;&#65533;&#65533;-&#65533;%&#65533;&#65533;&#65533;n&#1710;j&#65533;9n&#65533;
P&#65533;Z&#65533;&#910;&/&#427;&#65533;&#65533;&#65533;V!&#65533;A,&#886;i&#65533;&#65533;)&#65533;&#65533;&#65533;)&#65533;c&#238;&#65533;;.&#65533;n&#65533;"&#65533;&#65533;j&#178;i*&#65533;&#65533;&#65533;Z&#65533;&#65533;&#65533;n&#65533;z&#65533;&#65533;&#65533;&#65533;&#1710;@&#65533;&#65533;~.E&#65533;d&#65533;&#65533;i&#65533;n&#65533;&#65533;k&#65533;:&#65533;&#65533;B&#65533;S)*&#65533;R&#65533;&#65533;n&#65533;+*&#65533;J&#65533;l&#65533;Y-&#65533;f&#65533;&#65533;nb&#65533;&#65533;&#65533;&#65533;&#34377;.&#410;n&#65533;&#65533;&#57633;&#65533;&#1658;&#65533;&#65533;&#65533;oV@%&#65533;Bc&#65533;"&#65533;&#65533;&#65533;&#65533;&#65533;&#65533;&#1378;[(&#421;&#65533;)&#1938;o&#65533;&#1963;&#65533;v''&#65533;&#65533;&#65533;&#65533;&#65533;&#65533;G&#65533;t&#65533;&#65533;&#65533;>&#65533;&#65533;&#65533;&#65533;&#65533;v&#65533;p&#65533;&#65533;!&#65533;&#65533;&#65533;n&#65533;&#65533;&#65533;&#65533;&#65533;&#65533;Y&#65533;&#65533;	&#65533;&#65533;'&#65533;2p&#65533;&#65533;p,;&#65533;*&#65533;#&#65533;&#547;&#65533;;,&#65533;&#65533;&#65533;&#65533;U*[q&#65533;&#65533;&#65533;&#65533;
.&#65533;f&#65533;&#65533;&#65533;:&#65533;>&#65533;A7n&#65533;&#65533;1&#65533;&#65533;&#964;&#65533;&#65533;g&#65533;~'
"l&#65533;1&#65533;&#65533;&#65533;&#65533;&#65533;&#65533;&#65533;&#65533;p
&#65533;&#1791;&#1182;/A&#65533;qoh&#65533;&#65533;&#65533;&#65533;&#65533;~pC&#1073;&#65533;&#65533;}&#65533;&#65533;&#65533;&#65533;V&#621;&#65533;o&#65533;ug!&#65533;1F&#65533;&#65533;"?r&#65533;NH&#65533;&#65533;q[[&#65533;&#65533;&#65533;uM&#65533;0r&#65533;&#65533;&#65533;wj&#65533;&#65533;n&#65533;\&#65533;(w&#65533;&#65533;j&#65533;&#65533;&#65533;&#65533;g&#65533;m&#65533;&#65533;*&#65533;p#C2z&#65533;n&#65533;&#65533;&#65533;&#65533;2c\&#65533;qUp&#65533;&#65533;&#65533;wr&#65533;&#65533;(&#65533;2&#65533;j&#65533;)&#65533;53q7&#65533;14Ks&#65533;Y25&#65533;2-[&#65533;&#65533;.tz&#65533;&#65533;k@=&#65533;-:
"&#65533;0&#65533;&#65533;&#65533;*&#65533;R-+&#65533;&#65533;!&#65533;&#65533;&#65533;&#65533;C#&#65533;&#65533;8&#65533;&#65533;&#65533;o&#65533;6`5&#65533;s&#65533;b&#65533;&#65533;v&#65533;&#65533;>&#65533;7ws`&#65533;1c4&#65533;Q&#65533;4*3&#65533;&#65533;*2;32L&#65533;r&#65533;M&#65533;j&#65533;&#65533;,c4&#65533;&#65533;&c0&#65533;&#65533;!&&#65533;*7>&#65533;&#65533;^4&#65533;&#65533;Y&#65533;r:Sy&#65533;)3&#65533;&#65533;C?&#65533;#Gt&#65533;M&#65533;U&#65533;q&#65533;)&#65533;F/^y&#65533;z]&#65533;l&#65533;*%n&#65533;L)t&#65533;jJ'&#65533;&#65533;2&#65533;V&#65533;K&#65533;&#65533;Tk&#65533;&#65533;&#65533;3J2&#65533;&#65533;&#65533;]Y)&#65533;&#65533;3&#65533;&#65533;tOwh}~&#65533;&#65533;&#65533;5Q&#65533;n&#65533;uFk&#250;5_[Ad&#65533;uC&#65533;p&#1013;&#65533;&#65533;c{V&#65533;&#65533;&#65533;&#65533;&#65533;&#65533;P.o&#65533;&#65533;&#65533;z&#65533;&&#65533;&#65533;`&#65533;sb&#65533;lb&#65533;&#65533;bw&#65533;Z&#65533;mRO6e7&#65533;e&#65533;&#65533;#&#65533;vOHt&#65533;&#65533;&#65533;L&#65533;&#65533;<&#65533;/x&#65533;&#65533;&#65533;&#65533;>&#65533;5`&#65533;6Z&#65533;&#65533;&#65533;&#65533;&#65533;&#65533;&#65533;ic&#65533;9C6m_w&#65533;U&#65533;m&#65533;&#65533;3&#65533;&#65533;v&#65533;&#65533;&#65533;m6g.gq'`&#65533;a&#65533;p&wX&#65533;o&#65533;&#65533;h&#65533;r&#65533;&#65533;j2/tl&#65533;5K&#65533;&#65533;v&#65533;&#65533;n7&#65533;n&#65533;&#65533;4
ly&#65533;&#65533;&#65533;tz&#65533;&#65533;h&#65533;$&#65533;&#65533;mk&#65533;R&#65533;&#65533;f&#65533;&#65533;&#65533;t&#65533;42[&#65533;_g7S&#65533;&#65533;&#65533;&#65533;rn&#65533;&#65533;w&#65533;&#65533;&#57975;MOo&#65533;&#65533;&#65533;x&#65533;&#65533;F.&#65533;&#65533;&#65533;&#65533;{&#65533;&#65533;j&#65533;6}&#65533;&#65533;&#65533;"/&#65533;&#65533;wc&#64967;?5&#65533;&#65533;&#65533;&#65533;&#65533;T!&#65533;&#65533;4&#65533;f&#65533;&#582;&#65533;&#65533;&#65533;/9&#65533;&#65533;r&#65533;9f(an&#65533;P&#65533;&#65533;}n&#65533;&#48646;cwm&#65533;&#65533;&#65533;9x&#65533;&#65533;V&#65533;&#65533;L&#65533;&#65533;^7&#65533;n&#65533;&#65533;&#1755;&#65533;nt3&#65533;&#65533;k&#65533;&#65533;&#65533;&#65533;&#65533;&#65533;&#65533;Jg&#65533;&#65533;oy&#65533;{&#65533;&#65533;9&#65533;W&#65533;&#65533;&#65533;&#65533;&#65533;&#65533;s(&#65533;%_&#65533;&#65533;&#65533;&#1605;&#65533;&#65533;d&#65533;&#65533;&#65533;o&#65533;a(&#65533;&#65533;%DRy&#65533;&#65533;k&#65533;2R&#65533;r
&#65533;9&#65533;7&#65533;&#65533;yw&#65533;9x&#65533;9&#65533;:&#65533;&#31906;/8J;y&#65533;&#65533;e&#65533;&#65533;&#65533;z&#65533;&#65533;&#65533;p &#504;&#65533;z&#65533;/u&#65533;&#65533;x&#65533;&#65533;&#65533;&#65533;o&#65533;&#65533;z&#65533;&#65533;^&#65533;&#65533;[x&#65533;&#65533;&#65533;u&#65533;&#65533;H&#65533;$&c:&#65533;&#65533;2_&#65533;&#65533;&#65533;c:{&#65533;&#65533;&#65533;&#65533;{&#65533;&#65533;&#65533;z&#65533;&#65533;&#65533;&#65533;&#65533;&#65533;&#65533;/c&#65533;/o&#65533;&#65533;)&#65533;&#65533;N7&#65533;&#65533;"Z&#65533;&#65533;&#65533;&#65533;&#65533;&#65533;s2&#65533;&#65533;&#65533;:&#65533;&#65533;{&#65533;8w&#65533;&#65533;&#65533;:&#65533;&#1264;-/&#65533;hs8e6&#65533;bb&#65533;&#65533;$g~W&#65533;&#65533;6_&#65533;&#65533;&#65533;&#65533;1o&#65533;&#65533;/&#65533;&#65533;&#65533;&#65533;9&#65533;&#65533;;&#65533;&#65533;yL&#65533;&#65533;t{&#65533;&#65533;&#65533;&#65533;3;&#65533;&#65533;&#65533;&#65533;O3&#65533;7g|&#65533;K&#59095;s;k&#65533;&#65533;5&#65533;&#65533;&#65533;u&#502;&#527;&#65533;&#65533;&#65533;&#65533;&#65533;v&#65533;&#65533;&#431;'&#65533;&#65533;&#65533;&#65533;&#65533;&#65533;&#65533;f&#65533;&#65533;&#7979;=&#65533;&#65533;&#65533;{W&#65533;&#65533;n&#65533;(&#65533;w&#65533;&#1219;&#65533;v<&#65533;#&#65533;&#65533;&#65533;&#65533;&#65533;&#753;&#175;&#65533;&#65533;&#65533;&#65533;&#65533;4u&#65533;&#65533;Fn&#65533;&#2044;&#65533;	JZ&#65533;&#65533;&#65533;&#65533;Y=&#65533;&#65533;:O6:B7<&#1623;&#65533;&#65533;&#65533;x&#65533;&#65533;33&#65533;&#563;&#65533;&#65533;&#65533;!&#65533;&#65533;?&#65533;&#65533;g&#65533;aof7K&#65533;d&#65533;w&#65533;&#65533;?&#65533;&#57788;&#65533;k;&#65533;q&#65533;d&#65533;&#1107;:&#1679;&#65533;&#65533;y&#65533;&#65533;&#65533;"2&#65533; &#65533;&#1513;&#65533;osv&#65533;:&#65533;Sj&#65533;y&#65533;&#651;&#65533;&#65533;'&#65533;&#65533;&#65533;2&#44019;&#65533;&#65533;&#65533;w&#65533;&#65533;&#65533;&#65533;&#65533;&#65533;&#65533;?3_&#65533;&#65533;g>I&#65533;&#65533;^&#65533;~&#65533;&#37770;.&#65533;&#65533;&#65533;&#65533;_&#65533;&#65533;E6&#65533;&#65533;>&#65533;!&#65533;&#65533;;>&#65533;7?&#65533;#6/1&#65533;[v&#65533;R&#65533;&#65533;&#65533;&#65533;&#65533;i&#65533;#&#65533;&#65533;ac&#65533;*	^1X&#65533;JB&#65533;RZa&#65533;"&#131;&#65533;
&#65533;&#65533;&#65533;C&#65533;Pr&#65533;&#65533;&#65533;IH&#65533;#&#65533;&#65533;\rR	&#65533;&#65533;(Y&#65533;\&#65533;&#65533;&#65533;3i&#65533;U&#65533;"E!9s&#65533;&#65533;/_r5zi&#1187;[&#65533;6u&#65533;&#1320;S&#65533;"&#65533;x&#65533;#V&#65533;&&#65533;&q&#65533;&#65533;&#65533;C&#65533;c&#65533;>5{mZ&#65533;K&#65533;zi[V-&#1847;s&#65533;&#65533;=x&#65533;&#65533;&#65533;,z&#65533;&#65533;&#65533;k0&#65533;E&#65533;&#65533;F$H&#65533;
&#961;y&#65533;&#1434;2&#622;&#65533;&#65533;T&#65533;6f&#65533;7i&#65533;&#65533;&#65533;N&#65533;B&#65533;&#65533;6]W)&#65533;&#65533;s&#65533;&#65533;6&#557;&#65533;&#65533;b&#65533;&#65533;&#65533;\&#65533;vu&#63403;&#65533;wp&#65533;y&#65533;6^&#65533;&#65533;&#65533;v<&#65533;ss&#143;cK&#65533;&#65533;&#65533;&#65533;m&#65533;}v&#457;S&#65533;w&#65533;KM&#65533;z&#65533;&#65533;&#11101;&#65533;v&#65533;:l&#1717;&#65533;&#1223;_p&#65533;z&#65533;&#65533;&#65533;&#65533;&#65533;&#1019;?&#65533;0&#65533;)&#65533;&#65533;&#65533;*&#65533;[p1&#65533;&#65533;&#65533;&#65533;&#65533;&#65533;&#718;B&#65533;&#65533;&#65533;&#615;&#65533;t&#65533;&#65533;&#65533;<&#65533;0&#65533;&#65533;b&#65533;&#65533;"&#65533;1&#65533;&#65533;&#65533;'&#65533;&#65533;$&#65533;&#65533;K&#65533;"&#65533;&#65533;-&#65533;gt&#65533;&#65533;Du&#65533;&#65533;&#65533;BE&#65533;
T&#65533;0&#65533;&#65533;znA&#65533;&#65533;EU&#65533;&#65533;&#746;/C,?&#65533;&#65533;E&#65533;QHQ&#65533;PE&#65533;t&#65533;>&#65533;&#65533;&#65533;&#65533;@&#65533;&#65533;l&#65533;&#65533;&#65533;&#65533;&#65533;0&#65533;&#65533;&#65533;"&#65533;l/I&#65533;&#65533;|&#65533;#&#65533;&#65533;&#65533;&#65533;&#65533;&#65533;&#1460;&#65533;&#65533;*;&#65533;N&#65533;-&#65533;&#65533;&#65533;K;&#65533;<&#65533;!C'&#65533;o&#65533;&#65533;L&#65533;$&#65533;&#1852;&#65533;N<E&#65533;O&#65533;Q&#65533;&#65533;&#65533;6&#65533;t.&#65533;A%&#1338;&#65533;4&#65533;&#65533;&#65533;D&#65533;&#65533;&#65533;&#65533;F&#65533;&#65533;&#504;xa&#65533;&#65533;S)&#65533;.,&#65533;2&#65533;OJ&#65533;T&#65533;&#65533;&#65533;f&#65533;&#65533;&#65533;8C&#65533;s&#65533;"&#65533;&#65533;IVD&#65533;.@&#65533;&#65533;5VK&#65533;5&#65533;&#65533;\t&#65533;G&#65533;&#65533;-Xh&#65533;[&#65533;&#65533;&#65533;&#65533;&#65533;y&#65533;&#65533;&#65533;Hg&#65533;&#65533;7&#65533;i&#65533;&#65533;&#65533;Um&#65533;\U&#65533;%&#65533;=&#65533;&#65533;&#65533;&#65533;&#65533;&#65533;wVr&#65533;&#65533;5]u&#65533;&#65533;b&#65533;&#65533;&#65533;WX&#65533;^-M{9R&#65533;P3qk&#65533;&#65533;IK>&#65533;&#65533;9O&#65533;7&#1346;ST&#65533;&#65533;&#380;]8&#16809;&#65533;&#65533;a&#65533;u&#1977;&#65533;|&#65533;yw&#65533;&#65533;9x&#65533;=&#65533;f&#65533;&#65533;{&#65533;&#65533;M&#65533;h&#65533;J2&#65533;`&#65533;&#65533;&#1733;]6&#65533;&#985;if8Y&#65533;!&#65533;&#65533;>{&#65533;&#65533;{8K&#65533;&#65533;&#65533;x&#65533;&#65533;&#1661;&#65533;&#65533;&#65533;&#65533;S&#65533;Q&#411;e&#65533;&#65533;&#65533;vk&#65533;9&#65533;U&#65533;&#65533;&#65533;Z&#65533;{i&#65533;4&#65533;/&#65533;&#65533;&#1374;Z&#65533;I&#65533;&#65533;&#65533;92&#65533;V-9o&#65533;E&#347;o&#65533;&#65533;&#65533;:k&#65533;g&#65533;&#65533;&#65533;&#65533;$&#65533;&#65533;%&#65533;&#65533;&#65533;&#65533;!7[r&#65533;u_&#65533;tT&#65533;&#65533;<sy&#972;s&#65533;d^&#65533;&#65533;C&#65533;&#65533;v&#65533;&#65533;&#65533;S\&#65533;u&#65533;&#65533;n]a&#65533;!\|&#65533;&#1671;&#65533;&#65533;v&#65533;&#65533;&#2013;|&#65533;&#65533;j&#65533;&#65533;&#65533;W&#65533;-&#65533;&#33625;&#65533;u&#1117;&#65533;~&#65533;a5:&#65533;&#65533;&#65533;&#65533;&#65533;RR&#65533;&#65533;&#65533;&#65533;W&#65533;&#1813;/&#65533;&#65533;&#65533;'2&#417;&#65533;Bl2&#65533;&#65533;&#65533;&#30184;&#65533;&#65533;w&#65533;3U&#65533;'&#65533;&#65533;&#65533;o&#65533;&#65533;&#65533;,&#65533;8&#65533;&#1098;v$&#65533;X>&#65533;&#&#65533;&#65533;,c&#65533;GU&#65533;x&#65533;&#65533;&#65533;'&#65533;&#65533;&#65533;Gt&#65533;Q&#65533;-&#65533;&#65533;0&#65533;3&#65533;	Q&#65533;B&#65533;&#65533;&#65533;:ha&#65533;&#65533;&#65533;&#65533;LjB&#65533;&#65533;p&#65533;"UDI&#65533;&#65533;!U&#65533; "&#65533;&#65533;Y*&#65533;&#65533;&#65533;A&#65533;`P&#65533;&#65533;c&#65533;&#65533;D&#65533;11i)y"&#65533;(&#65533;)&#65533;p&#65533;&#65533;&#65533;`&#65533;&#65533;7&#65533;&#65533;u&#1099;&#65533;&#65533;&#65533;&#65533;z-&#65533;8&#65533;&#65533;&#65533;&#65533;^&#1576;&#65533;&#65533;&#65533;m&#65533;&#65533;&#65533;&#65533;#~&#65533;Wc&#1192;&#65533;&#65533;&#1088;&#65533;&#65533;&#65533;&#65533;&#65533;&#65533;[^\u&#65533;&#65533;P&#65533;u|&#65533;;&#65533;&#65533;&#65533;&#65533;&#65533;&#65533;/&#65533;S#&#65533;N&#65533;&#65533;<bF<i&#65533;f>&#65533;&#65533;-&#582;&#65533;>&#65533;&#65533;&#65533;&#65533;&#65533;&#65533;%&#65533;pY"K&#65533;&#65533;3&#65533;&#57346;K,r&#65533;jb&#65533;&#65533;"&#65533;6&#65533;	s&#65533;@4&#65533;++iI4&#65533;&#65533;&#65533;4A)M&#65533;&#65533;&#1161;&#65533;&&#65533;T&#65533;M&#65533;Z&#782;3ge&#65533;D&#927;&#65533;S&#65533;&#65533;$"/#Lx&#65533;S&#65533;4&#65533;&#65533;&#65533;&#65533;Q&#65533;13&#65533;&#65533;&#65533;#&#65533;&#65533;&#449;&#65533;&#65533;=3&#65533;G&#65533;&#65533;&#65533;q&#65533;j|3ii.G&#65533;'^&#65533;%&#65533;&#65533;&#65533;"t&#1232;&#65533;S&#65533;&#65533;'7GJ&#704;
T|&#65533;J)&#65533;6Z&#65533;&#25866;&#65533;--)&#65533;<$9&#65533; a&#65533;&#65533;=&#65533;&#65533;SbVth&#65533;&#65533;|&#65533;SL
#]U&#65533;&#65533;9U&#65533;&#65533;&#65533;gm&#65533;U{&#65533;z&#65533;&#65533;&#65533;/-WLOFU}&#1091428;&#65533;N&#65533;J&#65533;&#65533;J&#65533;f&#65533;'`&#65533;&#1570;&#65533;T&#65533;o&#65533;&#65533;&#65533;r2W&#65533;4&#65533;&#65533;&#65533;&#65533;&#65533;*3+&#65533;k{9L&#65533;&#49571;&#65533;=&#65533;b&#65533;X&#65533;&#65533;&#1389;&#65533;e!&#65533;&#65533;J&#65533;:&#65533;cz&#65533;&#65533;C&#65533;&#65533;U}&&#65533;,i&#65533;:&#65533;wBRj&#65533;&#65533;ZV&#65533;&#65533;ZL&#65533;&#65533;&#65533;&#65533;&#65533;Qe;&#1657;&#65533;&#65533;&#65533;&#65533;&#65533;D~&#65533;Y&#65533;R&#65533;v&#65533;m&#65533;&#65533;&#65533;&#65533;-D>L-Fu&#65533;S&#65533;&#65533;&#65533;&#65533;&#65533;&#65533;&#65533;&#65533;-&#65533;FW&#65533;&#65533;&#65533;&#65533;u&#65533;]&#65533;^&#1418;	&#65533;&#65533;w&#65533;&#65533;&#65533;&#65533;&#65533;&#65533;&#65533;&#65533;&#65533;*{&#65533;rX~&#65533;&#65533;&#65533;-&#65533;q4&#2009;&#65533;&#65533;&#65533;&#65533;(u&#65533;T&#65533;2&#65533;g&#65533;&#65533;\[)\W&#65533;i&#65533;&#65533;R&#65533;&#315;*'&#65533;&#65533;&#65533;&#65533;%&#65533;$&#65533;r\Fn&#65533;t0&#65533;p&#65533;a&#65533;v&#65533;&#65533;&#65533;I&#65533;TUt&#65533;&#65533;&#65533;q&#65533;i&#65533;&#65533;&#65533;&#65533;&#321;RUa6\!&#65533;fe^&#65533;&#65533;&#65533;'L&#65533;&#65533;.&#65533;&#65533;*U&#65533;W!&#1526;|7P3&#65533;y&#65533;"Sq&#65533;&#65533;i&#65533;O&#65533;&#65533;9K&#65533;/&#234;W&#65533;&#65533;&#65533;&#65533;&#605;6&&#65533;&#65533;&#65533;&#65533;8&#65533;&#65533;&#65533;-}@&#65533;4&#65533;u&#65533;!q&#65533;&#65533;3&#65533;\&#65533;Gc2&#65533;k&#65533;3&#65533;J&#65533;9&#65533;W&#65533;&#65533;!&#65533;&#386;&#65533;&#65533;W&#65533;&#65533;$&#65533;9&#65533;5&#65533;&#65533;&#65533;y&#65533;VZ&#65533;&#65533;&#65533;Sz&#65533;&#65533;&#65533;U&#65533;r.&#65533;?&#65533;&#65533;&#65533;8&#65533;&#65533;=m&#65533;&#65533;Kj&#65533;>[&#746;&#65533;&#65533;&#65533;	&#65533;Xd&#65533;v&#65533;d.&#18567;&#65533;_"C&#65533;&#65533;G&#65533;&#65533;C</{&#65533;u&6L\&#65533;&#65533;=]&#1730;&#65533;&#65533;Q{&#65533;&#65533;z&#65533;&#65533;-&#65533;fvi-&#65533;&#65533;^&#65533;&#1999;e&#65533;&#65533;&#65533;&#65533;&#65533;&#65533;:&#277;e3&#65533;ym&#65533;&#65533;n&#65533;6%&#65533;&#825;&#65533;Im&#65533;&#65533;&#57491;j&#65533;,}&#65533;&#65533;5^&#65533;&#65533;a&#65533;&#65533;9&#65533;&#65533;zF&#65533;&#65533;&#65533;&#65533;f&#65533;&#632;&#65533;4&#65533;)&#65533;L&#65533;x&#1243;&#65533;&#65533;W&#65533;&#65533;&#65533;U&#65533;&&#65533;A&#65533;&#65533;&#65533;2r`.&#65533;&#65533;&#65533;5&#65533;&#65533;chV&#65533;&#65533;&#65533;&#65533;&#65533;v&#65533;w&#65533;Z&#65533;&#65533;Y_N&#65533;]&#65533;&#65533;u&#65533;&#65533;&#65533;*H&#505;&#65533;_-E&#65533;$?M&#65533;s4&#65533;f&#65533;&#65533;&#65533;&#65533;&#65533;&#65533;.&#65533;&#65533;%G&#65533;$&#65533;&#65533;$&#65533;QV&#65533; O&#65533;|U&#65533;&#65533;&#65533;&#65533;\Y$&#65533;&#65533;q&#65533;&#65533;r&#65533;L^p&#65533;&#65533;&#65533;J3&#65533;O&#65533;&#65533;T&#65533;:&#65533;&#573;&#65533;&#65533;lt&#65533;Gr&#65533;&#1165;&#1903;S>f&#65533;&#1242;&#65533;,&#65533;&#65533;qp&#65533;&#65533;&#65533;0O&#65533;&#65533;+&#65533;&#65533;+&#65533;&#65533;&#65533;&#65533;&#65533;&#65533;}n&#65533;&#65533;&#65533;H&#1667;E;&#65533;&#65533;Cvj&#65533;]&#65533;y&#65533;&#65533;&#1233;o&#65533;iF=&#65533;&#65533;&#65533;&#65533;/&#65533;&#65533;&#65533;&#65533;2&#65533;=Ks^&#65533;Ph&#65533;`~S&#65533;&#1054;h&#65533;&#65533;&#1628;&#65533;X-W&#65533;&#459;Rq&#65533;&#65533;&#65533;&#65533;&#65533;&#65533;B_&#65533;&#65533;&#65533;u&#65533;&#65533;&#65533;__&#65533;`&#65533;&#65533;^E d&#65533;&#65533;6G$&#65533;&#65533;.z&#65533;>n(&#65533;N &#65533;(&#65533;O.&#65533;I&#1932;&#65533;&#65533;/&#65533;&#65533;&#65533;&#65533;l&#65533;&#65533;4&#65533;&#65533;&#65533;&#65533;&#65533;O&#65533;\n&#65533;&#65533;&#65533;&#65533;\&#65533;&#65533;&#65533;/&#65533;i&#65533;&#65533;&#65533;L&#65533;&#65533;&#65533;h(&#65533;*N&#65533;&#65533;C&#65533;B'&#65533;uC&#65533;<O&#65533;&#1037;E0&#65533;&#65533;&#65533;&#65533;&#65533;C&#65533;&#65533;Zn&#65533;&#65533;[W&#65533;&#65533;&#65533;&#65533;&#65533;[ 	"&#65533;j&#65533;&#65533;"S&#65533;&#65533;&#65533;&#65533;&#65533;)5&#65533;&#65533;&#65533;O&#65533;&#65533;&#65533;kO&#65533;&#65533;&#65533;@2&#65533;Q&#65533;&#65533;&#1516;&#65533;&#65533;&#65533;&#65533;
&#65533;0&#65533;<`\&#65533;<&#65533;&#65533;F,&#65533;&#65533;&#65533;&#65533;p&#65533;/)&#1455;&#65533;&#65533;'&#1583;&#65533;&#65533;&#65533;N&#65533;p/&#65533;pos&#65533;&#65533;	&#65533;O
O&#65533;&#65533;&#65533;W&#65533;$ 
Q&#65533;A
P%&#65533;r&#65533;&#65533;&#65533;vd&#879;&#65533;&#65533;g&#65533;;Q&#65533;P&#65533;&#65533;BQp&#65533;p&#65533;F&#65533;&#65533;&#928;T&#65533;/&#65533;&#65533;1&#65533;&#65533;[`d&#65533;&#65533;j&#65533;&#65533;
#Q&#65533;v&#65533;P5.&#65533;N&#65533;&#65533;&#569;&#65533;P&#65533;)1&#65533;&#65533;&#65533;.&#65533;&#65533;P&#65533;&#65533;&#65533;qyfw&#65533;&#65533;
&#65533;&#65533;&#65533;&#65533;&#65533;&#65533;&#65533;&#65533;Q&#65533;&#65533;&#65533;&#65533;0&#65533;i &#65533;&#291;&#65533;&#65533;&#1282;F&#65533;|)&#65533;&#65533;&#65533;&#65533;&#65533;Q&#65533;&#65533;&#65533;&#65533;Q&#492;g&#65533;&#65533;&#65533;&#65533;%&#65533;&#65533;&#65533;-
O&#65533;&#65533;1&#65533;l]&#65533;.&#65533;!O&#65533;&#65533;r&#65533;S&#65533;&#65533;(*&#65533;F#'1(O&#1996;&#65533;&#65533;m5&#65533;M&#65533;&#1329;#q?i&#65533;Z&#65533;&#65533;pv8m&#65533;R&#65533;&#65533;&#65533;0&&#65533;TI ]&#65533;+&#65533;,i&#65533;q&#&#65533;#h&#65533;&#65533;M&#65533;&#65533;i|&#65533;G&#65533;&#65533;&#65533;0&#65533;]&#65533;(&#65533;&#65533;D&#65533;r&#65533;p&#65533;J*A*$&#65533;&#65533;QG&#65533;N%&#65533;R4Vi+&#65533;&#65533;&#146;+cr&#65533;&#65533;,&#65533;R&#65533;&#65533;k&#65533;&#65533;N&#65533;&#65533;/&#65533;B&#65533;&#65533;&#65533;p&#65533;&#1041;h&#65533;&#65533;&#65533;&#416;r&#65533;rI-&#65533;&#65533;$K1g/&#65533;f1 ]22g7)&#65533;2-S'&#65533;&#65533;&#65533;t)&#65533;&#65533;&#65533;K"&#65533;S3
&#65533;&#65533;&#65533;&#65533;&#65533;&#65533;p&#65533;p&#65533;9&#65533;&#65533;&#65533;0&#65533;+&#65533;g&#65533;P&#65533;%&#65533;&#65533;+&#65533;q2u3x3&#65533;&#65533;d&#1550;&#65533;&#65533;&#65533;&G&#65533;o&#402;s,H&#65533;9&#65533;3&#65533;D0Y3&#65533;&#65533;&#65533;:&#65533;&#65533;h6]&#65533;&#65533;&#65533;%&#65533;&#65533;&#754;&&#65533; &#851;-k*&#65533;/8S&#65533;8/-$&#65533;&#17170;&#65533;&#65533;>&#65533;>&#65533;-1&#65533;.*&#65533;s?k&#65533;5&#65533;;&#65533;&#65533;&#65533;b&#65533;&#65533;&#65533;&#65533;;&#65533;&_T&#65533;&#65533;TA&#755;f&o&#65533;&#65533;&#65533;_&#1027;1F>&#65533;e&#65533;&#65533;(D&#65533;&#65533;*&#65533;&#65533;N&#65533;o0&#65533;&#65533;&#65533;&#65533;&#65533;T&#530;&#65533;D&#65533;3hs@] ?&#65533;FkT&#65533;K&#65533;d5s&#65533;A&#65533;Hr=&#65533;&#65533;.&#65533;&#65533;$HEeC&#65533;&#65533;4[-?ET&#65533;J&#65533;4JILO&#65533;MK&#65533;K&#65533;P&#65533;3&#65533;&#65533;K&#65533;n&#65533;)&#65533;&#65533;Lu#&#65533;&#65533;G/h9&#65533;&#65533;&#65533;HRDy&#65533;&#65533;&#65533;2&#65533;&#65533;D&#65533;&#65533;&#65533;&#65533;&#65533;&#65533;T&#65533;&#65533;tP&#65533;&#65533;TOUeLQ&#65533;)&#65533;0&#65533;@&#65533;&#51245;d&#65533;$0&#65533;&#65533;&#65533;sS&#65533;&#65533;&#65533;&#65533;&#65533;&#65533;&#65533;NI&#65533;0&#65533;);&#65533;HT&#65533;&#65533;HU&#65533;&#65533;6Q&#65533;,Y&#65533;KG&#65533;&#65533;&#65533;&#1288;e&#65533;&#65533;3&#65533;&#65533;&#65533;&#65533;M&#65533;&#65533;n-y5&#65533;&#65533;4X&#65533;&#65533;X&#65533;E&#65533;nbz&#65533;X&#65533;&#65533;P&#65533;^c&#65533;PW5U&#65533;5&#65533;HNn&#65533;[&#65533;U&#65533;&#65533;&#65533;[;&#65533;\&#65533;&#65533;W&#65533;UI&#65533;&#65533;0&#65533;]&#65533;u&#65533;&#65533; TmM;c&#65533;]&#65533;uYY&#563;^3&#65533;^u\&#65533;CG(&#65533;&#65533;&#65533;&#65533;&#65533;2&#65533;nL94&#65533;@&#65533;/WvI[&#65533;?w6&#65533;)&#65533;(&#65533;a!6&#65533;&#65533;T&#65533;&#65533;b&#65533;c&#65533;Y&#65533;&#65533;4Vh3&#65533;i&#65533;dZ&#65533;j04y&#65533;&#65533;u&#65533;&#65533;-&#65533;$&#65533;e&#65533;eGtX_&#65533;&#65533;(k&#65533;&#65533;M&#65533;V&#65533;f&#65533;&#65533;Tw&#65533;b{&#65533;lt&#65533;h&#65533;&#65533;&#1430;<v$&#65533;&#65533;mv&#65533;&&#65533;d&#65533;&#65533;&#65533;&#65533;&#65533;&#65533;Cerj5&#65533;N&#65533;&#65533;6rbN1&#65533;&#65533;k4l&#65533;&#65533;Wq&#65533;&#65533;g-&#65533;Vm&#65533;vz~&#65533;&#65533;@4}(&#65533;_n&#65533;&#65533;&#65533;+$$j&#65533;4o&#65533;&#65533;&#65533;#&#65533;&#65533;:vp&#65533;pgM&#65533;1umq&#65533;v6rWc&#65533;'&#494;&#65533;&#65533;s&#65533;Dh$s-&#65533;&#65533;n&#65533;so&#65533;&#65533;VXq&#65533;t&#65533;u&#65533;p&#65533;/f[&#65533;_w&#65533;{svi&#65533;q&#65533;r&#65533;w36&#65533;&#65533;&#65533;hsx&#65533;+?Vz&#65533;O&#65533;tG&#65533;j&#65533;^4u`5#z&#65533;
	&#65533;&#65533;{&#65533;w{&#65533;&#65533;l&#65533;&#65533;{&#65533;7c&#215;m&#65533;T&#65533;&#65533;&#65533;&#951;yH&#65533;M&#65533;0t&#65533;wZ&#65533;&#65533;j&#65533;7y&#65533;7~&#65533;&#65533;&#65533;L&#65533;Wb&#65533;&#65533;8&#65533;X2	|&#65533;6&#65533;&#65533;F}/gM&#65533;&#65533;_C&#65533;&#65533;&#65533;&#65533;x!X&#65533;qQ&#65533;&#322;kXyiMu]nz=&#65533;SU&#65533;G8oco&#65533;U&#65533;n&#65533;"&#65533;4&#65533;v,&#65533;&#65533;&#65533;uh8&#65533;=&#65533;)X\&#65533;V&#65533;&#65533;&#65533;&#65533;:&#65533;;x&#65533;?&#65533;CX&#65533;I&#65533;r&#65533;#&#65533;Sx&#65533;&#65533;*<&#65533;[]	&#65533;&#65533;X&#65533;.&#65533;n&#65533;q&#65533;&#65533;7&#65533;&#65533;&#65533;&#65533;k1$&#65533;V&#65533;&#65533;ff&#1663;&#65533;xuW&#65533;O&#65533;&#65533;&#65533;-&#65533;&#65533;&#1112;,&#65533;"y&#65533;@|5}&#65533;&#65533;&#65533;,&#1614;&#65533;i&#65533;A_&#65533;jVW&#65533;w&#65533;&#843;&#65533;g&#65533;#v&#65533;&#65533;&#65533;aT&#65533;&#65533;x9&#65533;&#65533;!Y&#65533;	8&#65533;3&#65533;7&#65533;&#851;&#65533;&#65533;%@&#1631;&#65533;&#65533;&#65533;y&#65533;&#65533;&#65533;L&#65533;x&#65533;Y&#65533;K&#65533;&#65533;&#1348;@&#65533;&#65533;'ym&#65533;h&#65533;s&#65533;}W&#798;&#65533;R&#65533;Ut&#65533;S/xN&#65533;xA|&#65533;*&#65533;&#65533;'&#65533;X&#65533;&#65533;[qO&#65533;&#65533;8&#65533;&#65533;y&#65533;&#65533;U&#65533;&#65533;8&#65533;1&#65533;&#65533;tY&#65533;&#65533;&#1062;z&#65533;&#65533;&#1011;o;t#@kWy&#65533;{&#65533;&#65533;&#65533;9&#65533;F&#65533;YqaY&#65533;&#65533;y&#1502;&#65533;y&#65533;&#65533;&#65533;O&#65533;&#65533;&#65533;G}G&#65533;&#65533;&#1576;&#65533;N&#65533;&#65533;w&#65533;&#889;:&#65533;0&#65533;&#12961;	&#65533;&#65533;&#65533;&#65533;AXg)V&#65533;&#38486;-&#65533;&#65533;1&#65533;&#1334;&#65533;c&#65533;&#65533;&#65533;&#65533;&#65533;&#65533;&#564;&#65533;c&#65533;&#1482;&#65533;&#65533;S&#65533;&#65533;#&rf+Gl&#741;i&#65533;u&#65533;8^&#65533;&#65533;&#65533;k&#1676;+&#65533;K7&#65533;&#65533;&#65533;&#65533;' &#65533;&#65533;&#65533;&#474;&#65533;18&#65533;&#65533;y:&#65533;6&#65533;	O&#359;fzE&#65533;&#65533;&#65533;&#65533;;i:&#65533;'&#65533;&#1272;&#65533;&#65533;Z&#65533;&#65533;&#1711;&#65533;&#65533;&#65533;;&#65533;Q&#65533;4&#65533;O&#65533;M&#65533;&#65533;Z&#65533;&#65533;&#65533;R&#65533;&#65533;&#65533;&#65533;R&#65533;&#65533;&#1881;&#65533;&#65533;&#65533;&#65533;&#65533;&#65533;m&#65533;&#65533;Y&#65533;&#65533;&#65533;&#65533;&#65533;"&#65533;Z&#65533;&#65533;&#65533;H&#65533;&#65533;&#65533;&#65533;&#65533;&#65533;&#65533;&#65533;Eb:B:\&#65533;&#65533;&#65533;&#65533;&#65533;&#65533;Wp&#1488;sG+&#65533;&#65533;&#65533;/&#65533;&#65533;7&#65533;o&#65533;F&#65533;Z&#65533;C&#65533;&#65533;G&#65533;&#65533;&#65533;1&#65533;&#65533;&#1524;&#65533;&#65533;]&#65533;r&#65533;&#65533;&#65533;Q?75&#65533;W&#65533;&#65533;*&#65533;X&#65533;&#65533;&#65533;&#65533;&#65533;&#65533;&#65533;&#65533;+&#1774;&#65533;&#65533;&#65533;I&#65533;:;&#65533;E&#65533;wZ&#65533;c&#65533;	V'&#65533;&#65533;&#65533;I&#65533;&#65533;&#65533;&#65533;9&#65533;&#1428;&#65533;&#65533;&#65533;&#65533;V&#65533;&#65533;;&#65533;&#65533;_&#65533;l&#65533;&#65533;&#65533;&#65533;&#65533;&#65533;&#65533;&#65533;&#65533;&#65533;;&#65533;wZ&#65533;&#65533;&#65533;&#65533;&#65533;ZWKv&#65533;y&#65533;&#65533;&#65533;t&#65533;{&#65533;&#65533;&#65533;&#65533;&#65533;w&#65533;&#65533;[&#65533;K&#65533;&#65533;X&#65533;u&#65533;a3&#65533;&#65533;Y&#65533;W&#65533;&#65533;a&#65533;&#65533;3&#65533;&#507;&#65533;q&#1664;%&#65533;&#65533;&#65533;&#65533;s<&#65533;$&#65533;`'&#65533;&#65533;&#65533;&#65533;&#65533;&#65533;&#65533;&#1691;&#48890;=&#65533;&#65533;&#65533;E&#65533;&#65533;&#65533;&#65533;&#65533;&#65533;u&#65533;3&#687;&#1002;4&#65533;&#65533;X&#65533;&#65533;;&#65533;&#65533;&#65533;&#485;&#65533;&#65533; &#65533;&#65533;B&#65533;&#65533;&#65533;m&#65533;&#65533;O&#65533;|&#65533;'&#65533;&#65533;&#65533;|&#65533;&#65533;&#65533;\m&#65533;&#65533;&#65533;&#65533;&#65533;&#603;<uk&#634;&#65533;&#65533;&#65533;\&#65533;&#65533;&#65533;k&#65533;&#65533;&#65533;uX&#65533;&#65533;g&#65533;&#65533;&#65533;&#65533;j&#65533;&#65533;u&#65533;&#65533; .&#65533;&#65533;&#65533;l&#65533;k&#877;&#65533;&#65533;&#65533;&#65533;&#65533;9&#65533;&#65533;<&#957;&#65533;}&#65533;[&#65533;&#65533;{B8&#65533;2P}&#65533;9&#1816;q&#65533;&#882;&#65533;&#65533;G&#65533;&#65533;
Yf]&#65533;&#65533;&#65533;&#65533;&#65533;&#65533;&#65533;&#65533;&#1147;&#65533;&#65533;#&#65533;&#65533;&#65533;\Y4&#65533;&#65533;&#65533;&#65533;&#65533;&#65533;s&#65533;&#65533;i&#65533;&#65533;&#65533;&#65533;w&#65533;I&#65533;&#65533;&#65533;&#65533;X&#65533;7l&#65533;O&#65533;&#319;&#65533;%nE&#65533;l&#65533;V&#65533;&#65533;{;&#65533;&#65533;=&#65533;{&#65533;&#65533;=&#65533;&#65533;&#65533;&#65533;}&#65533;y&#65533;#&#65533;`	%=|&#2712;k9&#65533;&#65533;&#65533;y&#65533;&#65533;&#65533;&#65533;E2&#65533;&#65533;Qo'dljbQ
&#65533;&#65533;&#65533;&#65533;a&#65533;&#65533;]&#65533;,&#65533;]&#65533;}&#65533;`}&#65533;&#65533;}&#65533;&#65533;&#65533;&#65533;7&#65533;&#65533;&#65533;]&#65533;&#65533;&#65533;&#65533;&#2013;&#65533;&#65533;||&#813;&#65533;T&#65533;&#65533;=&#65533;&#65533;S&#65533;&#65533;':&#65533;&#65533;jG&#65533;;&#65533;(&zB&#65533;y&#65533;&#65533;&#65533;wy~&#65533;k&#65533;&#65533;%^&#65533;1S&#65533;&#65533;o&#65533;&#65533;9&#65533;>&#65533;&#65533;x&#65533;&#65533;&#65533;9&#811;>&#65533;cd&#65533;&#65533;}6&#65533;&#65533;Q^&#65533;Y^&#149;&#65533;&#65533;&#65533;&#65533;&#65533;~_&#65533;;&#65533;&#65533;6&#65533;&#65533;H&#65533;	V&#779898;u&#65533;2&#65533;^a&#65533;&#65533;&#65533;l&#65533;
&#65533;&#65533;&#1841;_2vS&#65533;&#65533;<&#13790;&#65533;&#65533;&#65533;{7&#65533;9&#65533;#&#65533;&#65533;^&#65533;&#65533;~&#65533;k&#65533;&#65533;G&#65533;#_&#65533;K&#65533;&#65533;&#65533;&#65533;9&#65533;^&#65533;(&#65533;&#65533;&#65533;&#65533;&#65533;&#65533;&#65533;`?F&#65533;&#65533;&#59901;&#1363;&#65533;&#65533;&#65533;J&#65533;&#65533;T&#65533;]Y&#65533;&#65533;&#65533;&#65533;Q&#65533;&#65533;'&#65533;&#920;&#65533;&#1622;&#65533;&#65533;zF&#65533;&#1090;@&#65533;&#65533;&#65533;^\&#65533;&#65533;&#65533;20&#65533;9&#65533;|&#65533;&#65533;&#505;*q&#65533;&#65533;]&#1359;&#65533;&#30420;][]'&#65533;\&#65533;U&#65533;&#65533;&#65533;&#65533;&#65533;&#65533;i&#65533;&#65533;&#65533;s&#65533;&#65533;&#65533;&#65533;&#65533;&#65533;&#65533;&#65533;%6p&#2039;&#65533;&#65533;&#65533;=	"&#65533;C&#65533;L9&#65533;+&#65533;&#133;&#65533;6<1b&#65533;&#65533;	'Z&#65533;Hq!&#395;7J&#65533;&#65533;`&#65533;&#65533;$K>y2&#65533;J%HZ&#65533;d&#65533;$&#65533;I&#65533;4&#65533;g&#65533;4&#65533;&#917;Qn&#65533;t&#65533;3	&#855;D&#65533;1z$&#65533;R&#65533;E&#65533;:}
5&#65533;&#65533;T&#65533;Z&#65533;&#65533;&#65533;/U&#65533;*&#65533;
6&#65533;&#65533;&#65533;7t&#65533;={&#65533;&#65533;&#1669;h&#65533;&#1440;&#65533;\d&#65533;&#1725;&#65533;6/&#65533;-&#65533;&#65533;&#65533;k"&#65533;&#65533;&#65533;!>>&#65533;!&#65533;&#65533;&#65533;+xl@@d&#596;+&#65533;&#65533;&#1650;e^&#65533;k9Ye&#65533;&#1282;&#65533;&#65533;&#65533;l0&#65533;&#65533;HB2D(1vN*kWY&#65533;&#65533;v&#327;&#65533;g&#65533;&#52819;'L&&#65533;}=&#65533;;&#65533;p&#65533;&#391;
E
&#65533;(&#1317;&#1319;[2&#65533;v&#65533;d&#65533;f&#1873;P&#65533;w&#65533;n&#65533;&#65533;&#2045;&#65533;&#1977;&#65533;&#1771;&#65533;{&#65533;|&#65533;&#65533;&#1791;&#65533;&#65533;&#65533;&#65533;&#65533;&#65533;g&#65533;,&#65533;&#65533;4Zi1&#65533; DN&#65533;@&#65533;N&#65533;&#65533;[&#65533;&#65533;&#65533;F!&#65533;&#65533;&#65533;Ud&#65533;&#65533;*E&#65533;szp&#65533;&#65533;&#65533;s&#65533;1&#65533;&#65533;u&#1389;&#65533;"v&#65533;m&#65533;wb&#65533;w&#65533;&#65533;]&#65533;i&#65533;&#65533;z&#65533;&#65533;d&#65533;&#65533;&#65533;Wb&#65533;&#65533;A&#65533;&#65533;7&#65533;&#65533;=	@&#65533;RN&#65533;&#65533;h&#65533;	U&#65533;GH&#65533;E&#65533;&#65533; `o&#65533;a&#65533;fN&#65533;&#65533;m&#65533;&#65533;Y&#65533;&#65533;&#65533;Hb&#65533;"&#65533;)'&#65533;&#989;(&#65533;S)F&#65533;g&#65533;Q&#65533;&#65533;w&#65533;:&#65533;x:&#65533;8&#65533;8&#65533;&#65533;&#65533;&#65533;&#65533;W&#65533;B&#65533;Hd&#65533;# &#65533;&#65533;&#65533;n&#676;&#65533;P~J%&#65533;V&#65533;&#65533;b&#65533;R&#65533;&#65533;gm&#65533;&#65533;&#65533;&#65533;9&#65533;evd&#65533;n&#65533;&#65533;&#65533;&#65533;u&#65533;J&#65533;&#65533;&#65533;&#65533;z&#65533;|&#65533;&#65533;g&#65533;6h&#65533;&#65533;n&#65533;&#65533;&#65533;a&#65533;&#65533;&#65533;&#65533;N*&#65533;_&#65533;^&#65533;B&#65533;BVj)	&#65533;r
&#65533;&#65533;&#65533;&#65533;&#65533;&#65533;	&#65533;&#65533;&#65533;i?&#65533;Yj&#65533;&#65533;DQ&#65533;vkp&#65533;&#65533;
&#49017;&#65533;&#1771;&#65533;&#65533;&#65533;
l&#65533;,&#65533;&#65533;&#65533;&#65533;&#65533;0&#65533;&#65533;MEh&#65533;4&#65533;G&#65533;Wi&#65533;G&#65533;&#647;&#65533;&#65533;&#65533;f&#65533;maF&#65533;&#65533;K&#65533;&#65533;B&#65533;_&#65533;&#65533;jf&#65533;&#65533;&#65533;A&#65533;&#65533;2PG&#1124;&#65533;&#65533;!&#65533;k/&#65533;:&#63251;&#65533;<&#65533;&#65533;/sMp&#65533;B&#65533;p&#65533;@,&#65533;&#65533;&#65533;&#65533;K&#1971;eI&#65533;h&#65533;c{1&#65533;)h&#65533;1&#65533;{&#65533;&#65533;&#65533;"&#65533;\r&#65533;&c&#65533;&#65533;&#65533;&#65533;&#65533;a&#65533;&#65533;9v&#1612;*&#65533;2&#65533;3&#65533;z&#65533;&#65533;&#65533;&#65533;~&#65533;&#65533;P}G&#65533;&#65533;&#65533;*&#65533;x&#65533;N&#31540;m&#65533;&#65533;&#65533;{&#65533;z&#65533;5
[_^&#65533;&#65533;`&#65533;&#65533;&#65533;&#65533;&#65533;Kn&#34987;&#857;B&#65533;s&A&#65533;4&#65533;&#65533;A
&#65533;P&#1468;x&#65533;&#65533;w&#65533;&#65533;&#65533;&#65533;{&#65533;3	&#65533;&#65533;&#65533;&#65533;x&#65533;&#65533;&#65533;H&#65533;Y&#65533;&#65533;e&#65533;&#1364;&#65533;&#65533;&#65533;&#65533;c&#65533;|&#26243;@=&#65533;!{&#65533;&#65533;	l&#65533;&#65533;&#65533;&#65533;&#65533;&#65533;&#11741;1+&#65533;r&#65533;U&#65533;?&#65533;&#65533;&#65533;&#65533;&#65533;&#65533;w&#65533;s&#65533;N&#65533;&#65533;&#65533;&#65533;&#65533;&#65533;&#65533;4&#65533;&#65533;.x&#65533;k&#65533;&#65533;&#65533;&#65533;&#65533;er&#723;^&#65533;&#65533;&#501;&#65533;U?"&#65533;&#65533;&#65533;6&#65533;&#65533;iJ&#65533;g0#&#65533;&#65533;&#65533;3&#65533;sM`0&#65533;$&#65533;}&#65533;&#65533;&#65533;W?&#65533;&#65533;&#65533;4&#65533;&#65533;&#65533;&#65533;&#65533;&#65533;oE &#65533;&#65533; &#65533;&#49161;B&#65533;&#1384;&#65533;&#65533;m&#65533;&#65533;y&#827;Y&#65533;&#65533;&#65533;&#65533;|&#65533;)X&#65533;
h&#65533;&#65533;&#65533;xv&#65533;I(&#65533;&#65533;GB&#65533;&#65533;J&)@&#65533;&#65533;P"&#65533;&#65533;]&#582;r&#65533;a&#65533;x&#65533;<&#65533;&#65533;p|&#65533;a&#65533;&#65533;&#65533;&#1096;&#65533;"&#65533;&#65533;i&#65533;&#65533;2&#65533;Y&#65533;&#65533;&#65533;(>o0U&#65533;d	.y&#65533;oa&#65533;&#65533;"&#65533;&&#65533;2&#65533;M&#65533;&#65533;A&#65533;a&#65533;&#65533;&#65533;&#65533;q)&#65533;&#65533;j
&&#65533;)&#65533;x&#65533;&#65533;o&#65533;@&#65533;&#65533;O*&#65533;&#65533;&#65533;&#65533;&#65533;
&#65533;X]"&#65533;&#65533;j%d&#65533;&#65533;&#65533;&#65533;3&#65533;&#65533;2IJ&#65533;&#65533;&#65533;&#65533;8&#65533;I&#65533;m&#65533;&#65533;a&#65533; ?&#65533;$&#65533;P:&#65533;yK9&#65533;&#65533;&#65533;A&#65533;&#65533;%-s&#65533;&#65533;xM&#65533;&#65533;,&#65533;.	LD
&#65533;Yc&#65533;&#65533;&#65533;j&#65533;&#65533;%Sk&#868;&#65533;A&#65533;3MKbr&#65533;h&#65533;C7&#65533;MnjS\%8&#65533;4F"H:\J&#65533;&#65533;&#65533;&#65533;&#1172;SU&#65533;,&#65533;H*&#65533;b&#65533;&#65533;&#882;&#65533;&#65533;&#295;/&#65533;&#65533;&#65533;sj9&#65533;&#673;&#65533;&#65533;&#65533;F&#65533;y&#65533;<&#65533;O
T&#65533;V&#922425;f63qE&#65533;&#65533;&#65533;9)&#65533;f&#65533;&#65533; &#65533;&#65533;5X&#65533;f&#65533;Q&#65533;&#65533;N&#65533;%)PV&#65533;B&#1173;&#65533;&#1294;*&#65533;&#65533;&#65533;j"B&#65533;&#65533;&#65533;&#65533;LgzN&#65533;&#65533;&#65533;<&#65533;&#65533;N{&#65533;S&#65533;nlA&#65533;C&#65533;i&#65533;&#65533;&#65533;'&#65533;&#65533;(S{&#65533;&#65533;&#65533;&#65533;9@&#65533;>&#65533;:U&#65533;[&#65533;&#65533;&#65533;*&#65533;&#65533;&#65533;0MYI&#65533;&#65533;
&#1716;~&#65533;v&#65533;!=[z&#65533;&#65533;	&#65533;O&#65533;&#65533;&#65533;&#65533;*&#65533;&#65533;&#65533;Vyx&#65533;&#65533;O3&#65533;&#65533;	&#65533;u&#65533;E5&#65533;Q-&#65533;E&#65533;J&#65533;&#65533;r@&#65533;7&#65533;u.u"&#65533;
U&#65533;&#65533;'li&#65533;h&#65533;&#65533;Z&#65533;&#65533;&#308;&#65533;&#65533;i&#65533;&#65533;+&#65533;L&#65533;Lkm>a&#65533;&#65533;&#854;&#65533;&#65533;&#65533;&#65533;P&#2043;[&#65533;&#65533;w&#65533;J&#1188;c&#65533;TO&#65533;&#65533;&#65533;&#65533;&#65533;&#65533;.&#65533;&#65533;\ &#65533;&#65533;&#65533;@b&#65533;&#65533;&#65533;&#65533;&#65533;9&#65533;
&#65533;&#1692;&#65533;&#65533;o&#65533;&#65533;uI&#65533;&#65533;&#65533;&#65533;&#65533;P[&#65533;J>c&#65533;&#65533;D&#65533;u&#65533;&#65533;&#65533;&#65533;{&#65533;H&#65533;&#182;&#65533;m1}y&#65533;&#65533;&#65533;&#65533;&#65533;&#65533;&#65533;oL\&#65533;@&#65533;3&#65533;l&#65533; &#65533;&#65533;&#65533;&#65533;$&#65533;&#65533;Y&#65533;&#65533; &#65533;&#65533;66&#65533;&#1557;&#65533;&#65533;&#65533;&#65533;]&#65533;&#65533;&#65533;r&#65533;7l^ &#65533;&#65533;x(>1\n&#65533;&#65533;.[&#65533;&#65533;c&#65533;_&#65533;&#65533;#&#65533;&#65533;&#65533;l&#65533;1&#65533;;&#65533;_&#65533;Ye&#2043;(&#65533;f&#65533;<&#65533;&#65533;>&#65533;SH&#9491; &#65533;~&#65533;&#65533;&#65533;-b&#65533;&#65533;P&#65533;&#65533;Z&#65533;&#65533;Y&#65533;&#65533;o&#65533;.&#65533;e-o)Y&#65533;v&#65533;&#65533;^&#65533;|W&#65533;&#65533;6&#65533;.&&#65533;N&#65533;&#65533;6&#65533;&#65533;s(p&#65533;jl&#65533;9&#65533;&#65533;&#65533;Ul!&#65533;
&#65533;,&#65533;h&#65533; !") %!) % *!!%#$*#$0&(.&)1('-)%0))-*,3--9.06.29/4@0-711524;46@58>69A7<H87=89>:<C;7A;=H=@F>AI?DP@>J@AGBDLDFPEHNFIQGLXHINIGQJMUKNXKPVMQYOT`PNYRU]SV`TX^UYaW\hY\eZVa[^i\`g]ak_cp`]i`cnbhocfqeitglxhfrhkujnyjpwmq|nt&#65533;pt~qv&#65533;rxty&#65533;v{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430;&#65533;&#560;&#65533;&#177;&#65533;&#65533;&#65533;&#65533;&#562;&#65533;&#562;&#65533;&#436;&#65533;&#501;&#65533;&#1141;&#65533;&#1143;&#65533;&#760;&#65533;&#696;&#65533;&#761;&#65533;&#313;&#65533;&#2042;&#65533;&#1082;&#65533;&#1082;&#65533;&#65533;&#65533;&#1596;&#65533;&#702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H&#65533;&#65533;&#65533;&#65533;*&#304;&#6149;J|HQb&#267;3j&#65533;&#65533;q&#65533;&#463; C&#65533;I&#65533;&#65533;&#595;x&#65533;Y&#65533;r&#65533;FB0c&#668;I&#65533;&#65533;MA8s&#65533;&#65533;&#627;&#65533;&#991;&#65533;&#65533;
J&#65533;h&#65533;&#65533;&#65533;&#65533;]&#1672;&#65533;&#1255;P&#65533;B=J&#65533;&#65533;&#1386;@s&#65533;&#65533;&#65533;*&#1156;\&#65533;f&#65533;Zqa&#1548;&#65533;&#65533;\&#65533;&#1442;&#1783;g&#65533;&#65533;Y&#65533;&#65533;D&#65533;t&#65533;&#65533;&#1883;U&#65533;&#2045;&#65533;<)0R&#136;7]&#824;&#65533;b&#464;#K&#65533;&#65533;2_&#65533;Z&#65533;n&#65533;&#65533;&#65533;g&#65533;&#65533;C&#65533;&#65533;*&#65533;3B&#65533;aj&#65533;&#65533;5]&#65533;o&#48270;&#65533;&#65533;&#65533;&#65533;&#760;s&#65533;&#65533;&#891;&#65533;&#65533;&#591;7&#65533;U1V&#65533;&#531;+&#65533;<xypC&#995;#&#65533;&#889;&#65533;u&#43441;&#65533;=W&#65533;&#27950;k&#65533;&#65533;5&#65533;&#65533;+i&#65533;&#65533;n&#65533;&#65533;]&#65533;&#65533;&#65533;&#65533;&#65533;KN&#65533;&#65533;&#65533;&#65533;&#65533;&#65533;&#65533;&#65533;&#65533;9f&#65533;b&#65533;&#65533;_`&#65533;X i&#65533;h]&#65533;&#65533;5&#65533;&#65533;i&#65533;&#65533;Q&#65533;yX}'a&#65533;*ex&#65533;&#65533;&#65533;u&#65533;az&#65533;&#65533;t&#1927;7&#65533;g&#65533;|&#65533;8&#65533;U&#65533;&#65533;x&#587;&#65533;&#65533;(c~*
xb&#65533;8
F&#65533;l<6&#65533;&#65533;N#&#65533;&#65533; X
&#65533;V&#65533;&#65533;%9$&#65533;ui&#65533;&#65533; F&#65533;&#65533;7&#65533;h%&#65533;J&#65533;&#65533;&#65533;&#65533;G&#65533;&#65533;_&#65533;&#65533;]i&#65533;b&#65533;&#65533;&#65533;>&#65533;&#65533;&#65533;&#65533;c9awR&#409;&#65533;&#65533;a)z&#65533;aY&#65533;&#65533;Vn&#65533;"&#65533;]>&#26625;H#&#65533;&#65533;&#65533;&#65533;&#65533;?&#65533;&#65533;&#1507;l&#65533;&#65533;&#65533;UrVj)&#65533;'&#65533;&#65533;Qen9&#65533;U&#65533;&#65533;)&&#65533;&#65533;G&#65533;&#65533;
&#618;&#65533;}&#65533;_&#65533;V~&#65533;Y&#1354;&#65533;2j &#65533;&#65533;&#65533;&#65533;)&#65533;2Y&#65533;jf&#65533;&#65533;J&#65533;w&#65533;0&#65533;W&#65533;K&#65533;)T&#65533;~6&#65533;&#52445;&#65533;J&#65533;&#65533;&#65533;z&#65533;*&#65533;&#65533;&#170;&#53285;&#65533;:X&#65533;&#1042;&#65533;#&#65533;&#65533;&#65533;j.&#65533;E&#65533;&#65533;&#65533;&#65533;&#65533;&#295;c&#65533;>&#65533;&#1598;Imb0&#65533;&#65533;&#65533;&#970;k&#631;&#65533;%#&#65533;F&#30048;&#65533;n&#65533;/&#65533;4
\&#65533;&#65533;&#158;+&#65533;&#65533;K&#65533;n&#65533;&#65533;&#65533;o&#65533;&#65533;&#65533;&#65533;1&#65533;W&#65533;&#309076;0&#65533;(&#65533;h&#65533;&#2014;&#65533;&#65533;$&#65533;,*&#65533;;&#65533;pa-wq&#65533;<&#65533;|1&#65533;@<m&#65533;&#65533;n&#65533;T&#65533;(&#65533;&#65533;I&#65533;K{+.&#65533;/G-r&#65533;$&#1801;&#65533;R'(&#65533;&#65533;1r&#65533;eH&#65533;&#65533;1&#65533;;&#65533;&#65533;3&#65533;|&#65533;&#65533;&#65533;Y?wl&#65533;aW&#65533;&#65533;M'-&#65533;&#65533;6S&#65533;&#65533;&#65533;|&#65533;&#65533;&#65533;v&#65533;\&#65533;2&#65533;&#65533;w&#65533;X&#65533;s&#65533;1&#65533;&#65533;!j&#65533;&#17607;h&#65533;&#65533;?&#65533;&#65533;/~&#65533;&#65533;&#65533;&#65533;J&#65533;.&#65533;&#65533;Y&#65533;M&#65533;&#65533;&#65533;&#65533;&#65533;&#65533;&#65533;&#65533;<h&#65533;`&#65533;;&#65533;&#40207;&#65533;&#65533;&#1884;}&#617;&#65533;Q&#65533;ic;1<&#65533;&#65533;&#65533;&#65533;&#65533;&#65533;+&#65533;&#65533;&#65533;9&#65533;.z&#65533;&#65533;&#65533;&#65533;o&#65533;&#65533;W}&#65533;&#65533;go7&#65533;%^s&#65533;&#65533;&#65533;&#65533;&#65533;&#65533;&#1533;&#65533;&#65533;O&#65533;&#65533;r&#65533;g&#65533;&#65533;&#65533;&#65533;&#65533;4&#65533;bw&#65533;~&#65533;j2&#65533;&#65533;\&#65533;&#65533;&#65533;&#65533;_&#65533;w&#65533;p~&#799;&#65533;&#65533;&#65533;&#65533;&#65533;&#65533;k'{&#65533;&#65533;&HA&#65533;	&#65533;r&#721; &#65533;&#65533;7&#65533;&#65533;9d&#289;&#65533;&#65533;?&#65533;&#65533;&#65533;&#65533;&#65533;;a&#65533;&#65533;B&#65533;P&#65533;&#65533;[&#65533;&#65533;&#65533;?&#65533;Y&#65533;rDC&#65533;&#65533;&#65533;&#65533;3&#65533;Os&#65533;&#65533;&#65533;&#65533;Z&#65533;&#65533;*q'<&#65533;D&#65533;*&#65533;&#65533;&#65533;N&#65533;&#65533;&#65533;&#65533;&#901;0daiX;J4&#65533;<&#65533;a&#65533;H&#65533;2&#65533;qL&#65533;!&#65533;&#65533;(&#65533;6&#65533;&#65533;W&#1759;&#65533;x&#65533;,&#65533;&#65533;&#65533;2a&#65533;lE8B&#65533;&#65533; O(E"&#65533;&#910;lt&#65533;&#65533;&#65533;&#65533;G<6ri&#65533;#&#65533;${&#65533;&#65533;3&#65533;&#65533;1|&#65533;&#65533;&#65533;&#65533;&#65533;-
&#65533;s&#65533;&#65533;&#65533;?&#65533;&#65533;R&#65533;p&#65533;&#65533;&#1311;W&#65533;&J&#65533;9&#65533;XC&#65533;#e&#65533;&#65533;'2&#65533;&#65533;&#65533;e"u)&#65533;Y:|&#65533;8T&#65533;
&#65533;&#65533;&#65533;q0OY&#65533;=&#65533;KR~&#65533;nst&)H&#65533;&#65533;5&#65533;&#65533;&#65533;&#65533;&&#65533;L&#65533;Jj&#65533;r&#65533;&#65533;&#65533;7yI&#65533;]&#65533;&#1047;&#65533;&#65533;'&#1161;KKs&#65533;c&#65533;%&#65533;	=&#1045;&#65533;&#65533;&#65533;&#65533;/E&#65533;&#65533;&#65533;V&#44238;&#65533;d&#65533;6&#65533;&#65533;7&#65533;&#65533;&#65533;B?&#65533;&#65533;m&#65533;&#65533;5g
*&#65533;p&#65533;j&#65533;&#65533;'5)&#65533;U&#65533;&#65533;o_&#65533;&#65533;@?q&#65533;tV&#65533;&#65533;&#65533;&#65533;f
&#470;&#65533;&#65533;&#65533;t)z@[R&#65533;&#65533;&#65533;)H&#65533;&#783;F&#65533;&#65533;t&#65533;%J&#65533;*NzR&#65533;&#65533;e&#65533;O&#65533;R&#65533;fO&#65533;&#65533;&#65533;I&#65533;HT&#65533;&#65533;&#986;&#65533;&#65533;&#65533;P:+&#65533;&#65533;&#65533;#&#297;Xs&#65533;L&#65533;&#65533;&#65533;K&#65533;B&#65533;&#65533;&#65533;&#65533;&#65533;S&#65533;]&#65533;uJV&#65533;&#1685;&#65533;xekO[zU&#65533;&#65533;&#1253;&#65533;&#65533;jT&#65533;Y&#1521;&#65533;u&#65533;O=&#65533;MJ&#65533;G&#65533;&#65533;*&#65533;&#65533;)Y*Tv&#65533;"&#65533;&#65533;&#65533;R;(&#65533;&#65533;&#65533;5&#65533;&#65533;&#65533;H&#65533;hS&#65533;b&#1458;U&#65533;&#65533;i=QR@~&#65533;&#65533;&#65533;ekc&#65533;
Y&#65533;&#65533;:q&#65533;&#65533;&#65533;g`c&#65533;[&#65533;>&#65533;&#65533;&#65533;Mmk&#65533;JPYZ&#65533;&#65533;&#65533;E%a&#65533;&#65533;&#65533;&#65533;&#65118;UjXqK&#65533;&#65533;R7&#65533;&#65533;&#65533;ndK&#65533;&#65533;&#65533;&#65533;V&#65533;&#65533;&#65533;.v&#65533;^&#330;w&#65533;&#65533;&#65533;y&#65533;&#65533;&#1890;"&#65533;&#65533;fMli&#65533;&#65533;ZU&#34126;&#65533;&#65533;&#65533;&#65533;&#65533;&#1524;&#65533;pn&#65533;w&#65533;&#65533;&#65533;M&#65533;&#65533;T,&#65533;&#65533;z&#65533;&#65533;ke0&#65533;h&#65533;t&#65533;&#65533;&#65533;&#65533;&#65533;&#65533;P|&#65533;*&#65533;&#65533;q &#65533;!t;9]	&#65533;&#65533;&#65533;&#65533;M&#65533;*&#65533;a&#65533;&#65533;&&#65533;1^&#65533;+&#65533;&#32097;6&#65533;p&#65533;&#65533;&#65533;{&#65533;/U&#65533;a&#65533;&#65533;"&#65533;&#65533;"F&#65533;&#65533;&#65533;_W&#65533;0&#65533;1d&#65533;&#65533;&#65533;[8&#65533;.&#65533;1&#65533;i&#65533;e&#65533;6y&#65533;&#65533;&#65533;&&#65533;&#65533;+&#65533;2&#65533;&#65533;&#65533;,V&#65533;&#65533;6dz&#65533;r&#65533;U&#65533;&#65533;&#65533;k&#65533;/o&#65533;&#65533;V&#65533;&#65533;&#65533;&#65533;l`UP&#65533;&#65533;-&#65533;rd&#65533;&#65533;&#65533;=&#65533;&#65533;&#60578;&#65533;lR&#65533;*&#65533;&#65533;9~Q1d&#65533;&#65533;&#65533;I&#65533;3&#65533;&#65533;Jf&#65533;&#991;5&#65533;U&#65533;g@xB&#65533;xm&#65533;],&#65533;&#65533;2v&#65533;&#65533;&#65533;&#65533;&#65533;&#65533;h&#65533;&#65533;&#1077;&#65533;q&#65533;-M&#65533;&!-b&#65533;&#65533;&#65533;&#65533;bo&#65533;&#65533;&#65533;&#65533;G&#65533;lf&#65533;&#65533;&#65533;&#65533;sk&#65533;&#65533;e+v&#1005;&#65533;u&#65533;&#65533;m\&#65533;&#65533;&#1761;&#65533;&#65533;&#65533;&#65533;&#65533;o&#65533;&#65533;&#65533;&#149;&#65533;6&#65533;%&#65533;T&#65533;&#65533;.&#65533;&#65533;hhz&#65533;&#65533;&#65533;w&#65533;Mk&#65533;&#65533;;&#65533;&#65533;&#65533;&#65533;&#65533;=&#65533;&#65533;&#65533;&#65533;&#65533;&#65533;67*&#65533;&#65533;&#65533;&#65533;[Vn&#65533;&#65533;CC&#65533;d;fZ&#65533;X5&#65533;h&#65533;l&#65533;&#65533;&#65533;&#65533;x&#65533;&#65533;j_?&#65533;5&#1769;&#65533;F8&#65533;&#65533;[&#65533;&#65533;|&#65533;y&#65533;k[n&#65533;&#65533;|&#65533;0&#65533;&#64434;&#65533;&#65533;S&#65533;~&#65533;&#65533;&#65533;&#65533;&#65533;)t:X&#65533;&#1142;7&#65533;&#65533;&#65533;b&#65533;/&#65533;&#65533;(o&#65533;}&#65533;&#65533;&#65533;0&#65533;&#65533;&#65533;S&#65533;v&#1303;&#65533;&#65533;{&#65533;W&#65533;&#65533;&#65533;&#65533;>hU&#65533;&#65533;&#65533;&#65533;&#65533;Uv&#65533;&#65533;&#65533;g|&#65533;A&#65533;&#65533;&#65533;&#65533;~&#65533;|&#65533;&#65533;&#65533;o{&#65533;'&#65533;&#65533;&#65533;7&#65533;&#65533;U~&#65533;&#65533;S&#65533;m&#65533;&#65533;&#65533;&#65533;7&#65533;:&#65533;W&#65533;&#65533;&#65533;'~&#65533;&#65533;m&#65533;&#65533;_&#65533;I&#65533;&#65533;&#65533;@&#65533;"6&#65533;X`&#65533;&#65533;=_&#65533;&#65533;Y&#65533;W&#65533;&#65533;u&#65533;&#65533;&#65533;O*x&#65533;C&#65533;&#65533;&#65533;W&#65533;zj&#65533;>&#65533;4&#65533;K&#65533;h*_&#65533;&#65533;&#65533;U&#65533;&#65533;/U}C&#65533;&#65533;,&#65533;v&#65533;&#65533;&#65533;&#65533;&#65533;&#65533;&#65533;&#65533;&#65533;&#65533;E%8&#65533;
a&#65533;&#65533;&#65533;&#65533;8|&#1803;&#65533;n&#65533;&#65533;s&#65533;{wE&#65533;&#65533;[/&#65533;fW&#65533;}&#65533;{&#65533;M&#65533;r&#65533;|&#65533;?&#65533;A&#65533;&#65533;<K^&#65533;&#65533;&#65533;&#65533;&#65533;\C&#65533;&#65533;	&#65533;z&#65533;&#65533;p&#65533;&#65533;bl&#65533;&#65533;:&#1847;q&#65533;&#65533;{ 'x(m&#65533;2x&#65533;&#65533;uV&#65533;g(o&#65533;7j|Gu&#65533;w&#65533;f&#65533;&#65533;]&#65533;h}&#65533;G}&#65533;&#65533;&#65533;0
&#65533;&#65533;z&#65533;Bz&#65533;#b&#65533;&#65533;n&#65533;&#1345;&#65533;&~&#65533;g>Y&#65533;&#65533;U&#65533;Gs&#65533;Gj&#65533;x&#65533;&#65533;&8 {B8&#65533;M(r&#65533;5&#65533;(&#65533;e*8}&#65533;&#65533;&#65533;&#65533;&#65533;&#65533;P2&#65533;*-gHb&#65533;&#65533;x8x?H?&#65533;&#65533;&#65533;&#65533;q@X{~Gj&#49601;%xs&#65533;'xm#g&#65533;&#516;'|w&#515;&#65533;&#65533;p&#65533;wa}HA&#65533;	+&#65533;&#65533;&#65533;&#65533;&#65533; &#65533;eX&#65533;r6C;H&#65533;r&#65533;&#65533;&#65533;&#65533;A&#65533;&#65533;&#65533;(s&#65533;%&#65533;&#65533;&#1476;&#65533;&&#65533;&#65533;&#65533;&#65533;&#1545;&#65533;&#1034;&#65533;(&#65533;V&#65533;&#65533;R6&#65533;&#65533;V}&#65533;&#65533;;&#65533;x&#65533;
2&#65533;M
Xd:h&#65533;&#65533;x&#65533;&#65533;&#65533;b&#65533;w&#65533;&#30156;&#65533;&#65533;w&#65533;H&#65533;&#65533;X&#65533;I&#65533;&#65533;~vjU&#65533;&#65533;k&#65533;&#65533;&#65533;&#521;~x&#65533;"&#65533;rWh&#65533;*&#65533;&#65533;&#65533;W	}&#65533;	&#65533;w,&#65533;a&#65533;&#65533;}&#65533;8&#65533;&#1656;b&#392;&#65533;B&#1548;&#65533;&#65533;&#65533;&#65533;(s&#65533;,,&#65533;U&#65533;{&#65533;&#65533;t&#65533;v{W&#65533;&#65533;&#33575;v&#65533;&#65533;xs&#65533;[&#65533;&#65533;&#65533;G&#65533;&#65533;&#65533;'n&#65533;D&#65533;&#65533;&#65533;s&#65533;&#65533;jx&#65533;&#65533;&#65533; &#65533;i&#65533;&#65533;G&#65533;&#65533;&#65533;ag&#65533;&#65533;&#65533;|&#65533;&#65533;&#65533;&#65533;t(&#1603;&#65533;
&#65533;G&#65533;&#65533;8&#65533;&#65533;Y&#65533;&#65533;&#65533;J&#65533;&#65533;&#1367;}&#65533;&#65533;S&#65533;I&#65533;&#65533;&#65533;&#184;7&#65533;&#65533;J&#65533;&#65533;7&#586;#I&#65533;'&#65533;{lX|RX|&#1528;&#65533;!'&#65533;N9{L&#65533;&#65533;&#1542;&#65533;&#1542;8&#65533;&#65533;&#65533;&#65533;&#65533;&#65533;[&#65533;&#65533;yl&#65533;
&#65533;&#65533;M&#65533;&#65533;&#65533;&#65533;&#1344;F	&#65533;c&#65533;&#65533;]y&#65533;x&#65533;&#65533;&#65533;&#65533;{X&#65533;w&#65533;g&#65533;&#65533;Xi&#65533;&#65533;&#1556;v	{ZY&#65533;&#65533;&#65533;]&#65533;vR&#65533;|?(QB&#343;UI%&#65533;&#1815;M&#885554;&#65533;&#65533;&#65533;&#65533;&#65533;K&#65533;9&#65533;&#65533;H&#65533;&#65533;y&#65533;&#664;&#65533;K&#65533;x,c&#65533;S	|&#65533;8&#65533;&#65533;I&#65533;T&#65533;&#65533;&#65533;1&#65533;&#65533;&#65533;&#65533;b&#65533;~&#65533;&#65533;+&#65533;?	z&#65533;z&#65533;&#65533;Ip&#65533;\Gy&#65533;&#65533;&#601;&#65533;&#65533;&#65533;9&#65533;&#65533;	&#65533;&#65533;Y&#65533;&#1545;&#65533;&#1721;&#65533;&#65533;&#65533;&#65533;&#65533;&#37288;&#1431;/&#65533;)&#65533;-y&#65533;&#65533;x&#65533;&#65533;&#65533;~&#65533;i&#65533;.&#65533;&#65533;OY&#65533;&#65533;Wr'&#65533;|}&#65533;&#65533;1Xh&#65533;&#65533;)+nW7m&#65533;Ls)7c&#605;&#65533;)&#65533;&#65533;9&#65533;&#65533;j&#65533;&#65533;&#65533;&#65533;vY&#65533;&#65533;&#65533;t'	&#65533;&#65533;&#606;Q&#65533;*&#1676;&#65533;Yr&#65533;Y`&#65533;a;&#65533;&#65533;up*&#65533;&#65533;%sY&#65533;&#65533;&#1860;z&#65533;IqW&#65533;z&#65533;&#65533;&#1632;8&#65533;&#65533;&#65533;&#65533;&#460;!&#65533;&#65533;&#65533;&#65533;*&#65533;T&#65533;&#65533;Hz&#65533;Gj&#65533;&#65533;&#65533;&#65533;&#65533;&#1633;D&#65533;&#65533;&#65533;Y&#65533;T*&#65533;&#65533;(6:!&#65533;&#65533;&#65533;**^&#65533;_&#65533;&#617;K3&#65533;}&#65533;&#65533;;&#65533;&#65533;j&#65533;&#65533;
&#65533;&#65533;&#65533;d&#44614;U:&#65533;PJ&#65533;Q&#65533;&#65533;P(&#65533;x7&#65533;B:&#65533;&#65533;&#1636;P(Uv&#65533;&#65533;C&#65533;8&#65533;x&#65533;Z&#65533;&#65533;n&#65533;&#65533;h&#65533;h0&#65533;2zd4Z&#65533;&#65533;&#65533;&#65533;&#456;&#65533;&#65533;&#65533;&#65533;8z&#65533;@i<&#675;^1&#65533;&#65533;I&#65533;&#65533;&#65533;&#65533;&#17002;&#65533;&#65533;&#65533;y&#65533;&#65533;_9&#65533;Aj&#65533;|Y&#65533;&#65533;&#65533;&#65533;Ly&#65533;&#1217;&#65533;&#65533;&#65533;spuP&#65533;&#65533;Dgj&#65533;g&#65533;&#65533;&#65533;&#65533;&#65533;&#65533;&#65533;Il&#65533;s&#65533;	&#65533;&#65533;&#1703;S*&#65533;&#65533;z&#65533;&#65533;JSy&#65533;&#65533;z&#65533;&#65533;&#1446;&#65533;&#65533;
&#65533;:&#65533;&#552;&#65533;;&#171;
a|&#65533;&#65533;&#65533;&#65533;&#65533;&#65533;&#65533;G\s&#65533;d&#65533;&#65533;&#65533;&#65533;&#13932;&#65533;&#620;&#65533;&#65533;&#65533;&#1699;&#359;&#65533;+&#65533;&#65533;Z&#65533;&#1226;&#65533;&#716;&#65533;&#65533;g&#65533;&#65533;:&#65533;&#65533;&#65533;(&#65533;/&#65533;&#65533;z&#65533;-&#65533;&#65533;&#65533;&#65533;^&#65533;&#65533;$&#65533;&#65533;&#65533;!&#65533;p&#745;$&#608;i&#65533;&#65533;&#65533;&#65533;&#65533;,;&#65533;&#65533;
&#65533;&#65533;&#65533;'&#65533;/&#65533;&#65533;5&#65533;&#65533;6&#65533;&#65533;&#65533;j&#65533;&#65533;&#65533;&#65533;&#65533;@&#65533;&#65533;&#65533;&#1689;&#65533;y&#65533;F&#1775;&#65533;Z&#65533;&#28331;&#34478;&#65533;&#65533;Pkl@(6;&#65533;"{&#65533;&#65533;&#65533;&#65533;;&#65533;;&#65533;H&#1778;&#65533;8&#65533;@&#65533;&#65533;&#710;Dk&#65533;F&#737;J&#65533;.[&#65533;
&#65533;c&#65533;:e{&#65533;1{&#65533;&#65533;*&#65533;v&#65533;&#65533;QK+&#65533;T&#65533;i&#65533;#&#65533;&#65533;Y{&#65533;*{&#65533;&#65533;&#65533;&#602;&#65533;&[&#65533;&#65533;&#1753;&#65533;K&#65533;&#65533;&#65533;`&#65533;&#65533;&#65533;&#65533;;Z&#65533;<&#44640;&#65533;&#65533;k&#65533;&#65533;&#65533;&#65533;f&#65533;&#65533;&#65533;&#65533;*Bk&#65533;(+&#65533;&#742;&#65533;&#65533;&#65533;&#65533;J&#65533;&#65533;&#1271;~&#65533;&#1774;&#65533;&#750;&#65533;&#65533;i0&#65533;&#65533;{&#65533;&#65533;;&#65533;&#65533;[&#65533;&#443;&#65533;&#65533;&#48696;&#65533;&#65533;&#65533;&#65533;&#65533;&#65533;&#65533;&#65533;&#65533;Ki&#65533;&#633;k&#44821;&#65533;&#65533;&#65533;;&#65533;&#1531;&#65533;&#65533;k&#65533;&#65533;Z&#65533;&#65533;&#65533;&#65533;&#65533;p&#65533;&#65533;&#65533;z&#65533;_&#65533;&#65533;&#1419;&#65533;&#65533;k&#65533;&#8951;&#65533;[r&#65533;k&#65533;&#65533;&#65533;&#65533;+&#65533;&#65533;o&#1070;m&#65533;&#65533;S{&#65533;+&#65533;&#65533;i&#65533;&#515;&#65533;+&#65533;&#65533;J&#65533;&#65533;;&#65533;&#65533;z&#65533;&#65533;&#65533;&#65533;&#65533;&#1179;&#65533;&#65533;&#757;&#65533;&#65533;&#65533;&#65533;&#65533;&#65533;&#65533;&#65533;&#830;^&#65533;&#65533;&#65533;*&#65533;z&#65533;&#65533;+&#65533;&#52990;&#65533;
&#65533;&#65533;&#179;&#756;N&#65533;&#65533;&#65533;&#65533;QK2<&#65533;p&#65533;&#65533;&#65533;&#65533;o06&#831;z&#65533;&#65533;i&#65533;HJA&#65533;&#65533;)|&#65533;&#795;&#65533;&#65533;[&#65533;&#65533;&#269;{&#65533;&#65533;&#65533;&#65533;P|&#65533;&#65533;&#65533;&#65533;;&#65533;&#65533;K&#65533;X&#65533;&#65533;&#65533;&#65533;f;&#65533;I&#821;&#65533;&#65533;&#65533;
&#65533;&#65533;(&#65533;&#65533;&#65533;;&#65533;7*&#65533;&#65533;Z0lK&#65533;4\&#65533;&#65533;&#767;9\&#65533;9L&#65533;:\&#65533;x&#65533;&#65533;;&#65533;&#65533;@&#65533;Z&#65533;&#65533;&#65533;&#65533;&#65533;&#65533;&#65533;X&#65533;&#65533;[&#65533;&#65533;&#65533;&#65533;&#65533;&#65533;&&#65533;&#65533;@&#65533;&#65533;R&#65533;&#65533;&#596;&#65533;&#65533;&#65533;|&#65533;A6&#65533;Q&#65533;{&#65533;K&#65533;oz&#65533;&#65533;&#65533;&#635;&#65533;M&#763;&#65533;&#490;l&#492;&#65533;&#65533;y&#65533;&#685;<&#492;&#65533;c1&#65533;&#65533;&#65533;&#65533;&#544;,&#667;&#343;&#65533;&#65533;g[&#65533;pZ&#597;&#65533;&#65533;&#65533;\&#65533;&#65533;&#65533;c&#65533;OL&#65533;t&#65533;&#65533;&#316;&#65533;'\&#65533;g&#65533;&#65533;,&#65533;m&#65533;&#683;&#755;&#65533;&#65533;|&#65533;&#65533;&#65533;&#65533;&#836;&#65533;&#65533;&#65533;&#65533;X&#65533;&#65533;K&#658;&#65533;&#444;&#957;&#65533;&#65533;&#65533;,&#65533;l&#65533;U&#65533;
;&#65533;&#65533;&#65533;&#328;<&#65533;&#65533;&#65533;L&#65533;_&#1815;NZj&#65533;&#65533;&#65533;&#65533;:&#65533;^&#65533;&#178;k&#679;\&#65533;&#65533;&#65533;&#65533;}&#494;&#65533;&#65533;&#65533;&#65533;jP&#65533;|L&#65533;Y&#65533;&#65533;&#65533;&#65533;\&#65533;&#65533;&#65533;&#65533;l&#571;&#65533;&#905;L&#65533;f&#65533;L&#1163;\M&#65533;&#529;l&#65533;&#65533;e&#65533;*&#65533;&#65533;O&#65533;&#65533;&#65533;&#65533;<&#65533;&#65533;	&#65533;|&#65533;-&#1251;&#65533;&#1026;T&#65533;-&#65533;4,&#65533;&#65533;\&#65533;&#65533;&#65533;J&#65533;&#65533;&#65533;L&#65533;M&#65533;a&#65533;&#65533;&#65533;&#65533;&#65533;#&#883;>&#65533;&#955;&#65533;&#65533;3&#65533;&#65533;&#65533;&#65533;&#65533;&#65533;&#65533;w\=!&#65533;0&#1468;@&#65533;e&#65533;&#65533;bm&#65533;g&#65533;&#65533;\]&#1199;*&#65533;7&#65533;&#65533;,}&#377;&#65533;&#65533;M&#65533;&#65533;&#65533;&#65533;&#65533;&#65533;&#65533;&#239;l&#65533;L&#1538;&#65533;&#1868;&#192;&#65533;&#65533;&#65533;&#65533;&#65533;&#65533;S&#65533;&#65533;!]&#65533;d&#65533;&#1426;&#65533;&#362;;il}&#1624;&#65533;&#1610;&#65533;)&#65533;&#65533;&#1438;&#65533;&#65533;&#65533;&#65533;&#65533;[&#65533;pm&#65533;n&#65533;&#65533;d&#65533;&#65533;uM&#65533;&81&#65533;D&#65533;&#640;&#65533;&#65533;&#65533;;&#1731;&#65533;&#1284;&#65533;&#65533;s&#65533;&#65533;&#65533;\&#1674;&#65533;&#910;&#1903;&#65533;&#893;&#65533;=&#65533;&#65533;&#65533;&#65533;&#1695;&#65533;&#65533;&#65533;&#65533;&#65533;&#65533;=&#1438;&#65533;&#65533;[l&#65533;R}&#65533;:m&#65533;&#65533;&#1643;&#65533;&#65533;[&#65533;&#65533;&#65533;&#65533;H}&#1335;&#65533;8<&#65533;lp&#65533;&#65533;&#1924;&#65533;&#65533;<m&#65533;bK&#65533;tm&#65533;&#65533;&#65533;&#65533;]&#65533;l]&#65533;&#1181;&#65533;&#65533;=)&#65533;&#65533;&#65533;&#65533;&#65533;&#65533;&#65533;&#65533;&#65533;>z&#65533;&#65533;&#65533;&#65533;M&#65533;&#65533;&#65533;&#65533;&#65533;-&#65533;&#65533;&#65533;&#65533;&#65533;&#65533;&#6953;&#1661;&#65533;<&#65533;>&#2001;m&#65533;&#65533;]&#65533;&#65533;&#65533;&#65533;&#65533;&#65533;&#65533;!.&#65533;$N&#65533;]&#65533;&#65533;&#65533;&#65533;&#65533;8&#65533;&#65533;&#65533;&#65533;&#65533;L&#65533;&#65533;&#65533;&#65533;&#65533;&#65533;.&#65533;6&#65533;&#65533;8&#65533;&#65533;:&#65533;&#65533;;~N&#65533;.&#65533;&#65533;&#65533;&#65533;&#65533;&#65533;&#65533;&#65533;&#65533;s#&#65533;&#65533;&#65533;&#65533;N&#65533;&#65533;P&#65533;R>&#65533;%&#65533;&#65533;V~&#65533;`&#65533;&#65533;v&#65533;&#65533;&#65533;}&#1214;|&#65533;G&#65533;&#65533;	&#65533;&#65533;5~&#65533;&#65533;&#65533;&#65533;&#65533;&#65533;=&#65533;&#65533;&#65533;&#65533;&#65533;&#65533;]?&#19275;{g&#65533;)~&#65533;!M&#65533; ~&#65533;&#65533;&#65533;U^"&#65533;&#65533;$.&#65533;|&#65533;&#65533;&#65533;&#33406;&#65533;T&#65533;&#65533;U&#65533;&#65533;&#65533;^&#1420;&#65533;&#65533;&#65533;&#65533;&_&#65533;&#65533;<&#65533;d^&#65533;&#65533;&#65533;&#65533;l&#65533;?&#65533;&#65533;>&#65533;d@&#65533;&#1565;&#65533;pJ&#65533;&#65533;AN&#65533;&#65533;&#37997;&#65533;{&#65533;&#1796;&#65533;>&#65533;&#65533;&#65533;V^&#1422;&#65533;&#65533;&#65533;&#65533;&#65533;&#65533;&#65533;&#65533;&#65533;Z&#65533;&#65533;&#65533;&#65533;&#65533;&#65533;&#65533;4&#65533;&#65533;f&#65533;&#65533;]&#65533;&#65533;&#65533;n&#65533;&#65533;n&#65533;m&#65533;#}&#65533;_&#65533;&#65533;z^&#65533;M>&#53038;&#65533;4;&#65533;V&#65533;M&#65533;&#65533;&#65533;&#65533;&#65533;&#59037;&#1834;&#65533;&#65533;&#65533;^&#65533;[{{&#65533;&#65533;+q&#65533;&#65533;&#65533;&#65533;~&#65533;t&#65533;&#65533;&#65533;&#65533;&#65533;&#65533;&#65533;&#65533;~wm&#65533;&#1595;&#65533;&#65533;&#65533;&#65533;&#65533;&#65533;&#65533;&#65533;^&#65533;_&#65533;&#65533;&#65533;P^&#65533;n&#65533;&#1414;n&#65533;&#65533;&#1976;&#65533;t&#65533;&#65533;&#65533;&#65533;&#65533;N&#65533;_&#65533;&#65533;&#65533;&#65533;&#65533;d&#65533;&#65533;&#65533;&#65533;&#65533;&#65533;&#65533;&#65533;>&#65533;_&#65533;8&#65533;&#65533;&#65533;&#65533;&#65533;>&#2003;G&#65533;&#65533;&#65533;]&#65533;&#65533;~&#65533;&#65533;&#65533;&#65533;&#65533;&#65533;&#65533;&#65533;N&#65533;%&#65533;&#65533;)_&#65533;,oT_&#65533;V&#65533;&#65533;-/&#65533;&#65533;n&#65533;3&#65533;&#65533;&#65533;`&#65533;<&#65533;U&#65533;&#65533;d&#65533;f&#65533;&#65533;k&#65533; &#65533;k'&#65533;}&#65533;&#65533;&#65533;&#65533;&#65533;&#65533;&#65533;~&#65533;&#814;&#65533;N&#65533;&#65533;&#65533;-&#65533;|&#65533;&#65533;~&#65533;d&#65533;X/&#65533;&#1100;&#65533;1O&#1799;/&#65533;3&#65533;&#65533;e&#65533;&#65533;I&#65533;&#65533;&#65533;&#65533;&#65533;&#65533;S>&#65533;=i}&#65533;&#65533;&#65533;&#65533;&#65533;&#65533;}&#65533;&#65533;Y&#1910;&#65533;&#65533;&#65533;&#61042;&#65533;&#65533;Loy&#65533;&#65533;&#65533;}&#65533;&#65533;&#65533;/&#65533;&#65533;&#65533;&#65533;&#65533;&#65533;&#65533;?&#65533;&#65533;&#65533;&#65533;&#65533;>&#65533;?&#65533;&#65533;&#65533;A&#65533;&#65533;V&#65533;&#65533;&#191;&#65533;&#65533;/&#65533;l&#65533;&#65533;&#65533;O&#65533;p&#65533;&#65533;&#65533;&#65533;&#65533;&#1894;K+0x&#65533;&#65533;z&#65533;&#65533;|&#65522;&#65533;&#65533;&#65533;&#65533;&#65533;&#65533;&#65533;&#65533;&#65533;o&#65533;&#65533;&#65533;&#65533;&#65533;&#65533;&#65533;&#65533;&#65533;&#65533;`?&#65533;d&#65533;&#65533;&#65533;&#65533;&#65533;&#65533;_&#65533;&#65533;&#65533;&#65533;&#65533;&#65533;&#65533;&#65533;@&#65533;&#65533;M&#65533;zM5&#65533;&#65533;#v&#65533;&#65533;&#65533;&#65533;&#65533;A&#65533;r&#65533;(L&#65533;&#65533;!&#65533;6#NLC&#65533;&#65533;E&#65533;&#600;&#65533;&#65533;&#65533;&#65533;!C+&#65533;&#65533;&#65533;I&#65533;&#65533;b&#65533;&#65533;5&#65533;&#65533;+&#65533;-e&#65533;&#65533;Y&#65533;M&#65533;9u&#65533;&#65533;&#65533;&#65533;&#65533;O&#65533;&#65533;&#65533;&#65533;"&#65533;k(&#65533;&#65533;I&#65533;.e&#65533;&#65533;&#65533;S&#65533;Q&#65533;"&#65533;:l&#65533;UaY&#65533;&#65533;&#65533;JrXW&#65533;`&#65533;&#65533;&#65533;J&#65533;&#65533;Y&#65533;i&#1390;U[,&#65533;W&#65533;n&#65533;&#65533;K&#65533;&#65533;]&#65533;;i&#65533;&#65533;&#65533;&#65533;&#65533;$&#65533;&#65533;"&#65533;&#65533;p&#65533;&#201;&#65533;,&#1560;&#65533;C&#529;-j&#65533;\&#65533;2&#65533;(&#716;&#65533;XR&#65533;g&#65533;+E&#65533;$]:&#65533;&#38953;U+e=&#65533;5&#1781;V&#65533;&#65533;&#65533;j5&#65533;&#65533;m&#65533;&#65533;s&#749;+&#65533;7l&#65533;&#65533;&#65533;&#65533;&#65533;&#65533;&#65533;q&#65533;{]&#65533;&#65533;X&#65533; &#65533;x&#65533;3V\&#65533;&#65533;&#65533;&#65533;%/&#65533;>&#65533;&#65533;&#65533;&#65533;&#65533;&#848;&#65533;8&#65533;&#65533;G&#65533;&#65533;Q&#65533;D&#65533;&#65533;&#65533;j&#65533;&#65533;[&#65533;-&#65533;&#65533;&#1454;_o&#65533;&#65533;&#65533;&#2029;W&#65533;&#65533;&#65533;&#65533;>|-'&#65533;&#65533;K&#65533;4&#65533;:q&#65533;9&#34971;nB&#43835;&#65533;;&#65533;2&#65533;<&#65533;<&#65533;C&#65533;BTo&#65533;&#65533;`b&#65533;=&#65533;&#65533;o&#355;&#65533;s&#65533;&#65533;&#65533;hp?&#65533;&#65533;&#65533;/&#65533;&#65533;~&#65533;&#65533;7{d&#65533;&#65533;&#65533;&#65533;&#65533;KHZ&#65533;<&#65533;&&#65533;Dc&#65533;9	)t,&#65533;'&#65533;&#65533;nC&#65533;&#65533;&#65533;J&#65533;D&#65533;C&#65533;&#65533;qD$&#65533;Cq&#65533;Y&#65533;&#65533;&#65533;&#1140;&#65533;F6&#65533;&#65533;&#65533;G8&#65533;L&#65533;L&#65533;f!&#65533;&#65533;0&#65533;$Q&#65533;&#65533;&#65533;B'&#65533;&#65533;RJ*&#65533;4KD&#65533;&#65533;&#65533;3&#65533;&#65533;j&#65533;3H7&#1683;LJ&#65533;4S&#65533;91&#65533;&#888;~p&#65533;&#65533;5SK5&#65533;&#65533;&#65533;&#65533;&#65533;%&#65533;;&#65533;&#65533;I&#981;>i&#913;?&#65533;&#65533;BB=t&#65533;D+&#65533;r&#65533;_&#65533;&#65533;$&#970;MiRU_m&#65533;&#65533;K&#65533;M
@M&#65533;2uTj&#65533;uQ5&#65533;V&#65533;&#65533;[n&#65533;&#65533;&#65533;a&#65533;3&#65533;&&#65533;,fPt/&#1301;&#65533;^&#65533;<Da&#65533;YJ&#65533;\&#65533;Rg&#65533;+&#65533;&#2018;&#65533;&#65533;&#65533;&#65533;L&#65533;F_&&#65533;&#65533;|}J5&#65533;{&#65533;&#65533;&#65533;&#65533;*w\r&#65533;.&#65533;ts&#65533;rcv&#65533;&#65533;&#65533;&#65533;v5
VQx&#65533;&#53967;JTY&#65533;#&#65533;m&#1988;&#65533;&#65533;W&#837;&#65533;&#65533;&#65533;`&#65533;&#65533;&#65533;&#65533;&#65533;&#65533;&#65533;lq!&#65533;&#65533;2&#65533;&#65533;s?U]&#65533;V[&#65533;;7&#13027;^d&#65533;C&#65533;qd&#65533;Lftk&#65533;&#65533;&#65533;&#65533;z&#65533;~&#65533;&#65533;\&#65533;f&#65533;s68Z&#65533;n&#65533;&#65533;t&#65533;&#65533;'&#65533;]~&#65533;&#65533;&#65533;<&#65533;&#1764;O&#65533;&#65533;b&#65533;&#65533;&#65533;Z&#65533;80&#65533;&#65533;&#65533;&#65533;~&#65533;<&#65533;g&#65533;1&#65533;l&#65533;&#65533;:\&#65533;w)&#65533;&#65533;&#65533;s&#65533;|&#65533;6k&#65533;n&#65533;"&&#65533;'~&#65533;6&#65533;&#65533;&#65533;N&#65533;&#65533;&#65533;T&#65533;&#65533;'&#65533;&#65533;9&#65533;:q&#65533;&#65533;&#65533;q&#65533;e&#65533;#_Yb&#1368;&#65533;|&#65533;&#65533;&#65533;&#65533;7&#65533;&#65533;&#1884;M&#65533;&#65533;>&#65533;L&#65533;&#65533;f&#65533;&#65533;m&#65533;]&#65533;&#65533;&#65533;Z	eV&#65533;7&#65533;p&#65533;t%y}&#65533;&#65533;&#65533;k&#65533;&#65533;&#65533;&#65533;bBY&#65533;xX&#65533;&#988;y&#65533;&#65533;n&#65533;]&#65533;(&#65533;{&#65533;X&#65533;7&#65533;5+t&#65533;&#65533;M&#65533;&#65533;&#65533;&#65533;&#65533;&#65533;~&#65533;&#65533;S&#65533;&#935;1&#65533;&#65533;&#65533;jhx&#65533;&#65533;&#1975;&#65533;5&#65533;/#$a	&#65533;g&#65533;S&#65533;P&#65533;&#65533;&#65533;!&#65533;?&#65533;&#65533;&#65533;
&#65533;&#65533;&#1896;&#65533;",s&#65533;{a&#65533;fG>&#65533;w&#65533;&#65533;&#65533;:&&#65533;&#65533;tED&#266;&#65533;?G&#65533;P&#65533;&#65533;:&#65533;_&#65533;&#65533;2R&#65533;&#65533;&#65533;&#65533;a&#65533;&#65533;&#65533;2&#1024;u[ &#65533;&#65533;&#65533;C4&#65533;&#65533;N&#65533;U&#65533;&#65533;&#65533;"Q&#65533;&#65533;&#65533;P&#65533;&#65533;&#65533;;'&#65533;A&#65533;{D	&#65533;<RF*&#65533;9W,R&#65533;&#65533;&#65533;,&#932;&#65533;&#731;aP&#65533;&#65533;/&#65533;&#65533;zj&#65533;&#65533;&#65533;&#65533;&#65533;&#65533;&#65533;]p&#65533;o&#65533;&#65533;-C./&#65533;&#65533;&#65533;&#65533;HA&#65533;&#65533;A(&#65533;&#65533;Y&#65533;&#957;Ru&#1491;d-I6&#65533;M&#903;&#65533;&#65533;&#65533;r&#65533;&#65533;IM&#65533;Q&#65533;p&#65533;Z&#65533;(<Q&#65533;&#65533;&#65533;K(&#639;&#65533;R&#65533;&#65533;xI&#65533;t	Kl&#65533;&#65533;&#716;&#65533;&#65533;e/ewMp&#65533;&#1178;&#65533;	gr(DN&#65533;&#65533;&#65533;&#65533;&#65533;1;x&#65533;44SX&#65533;tf=&#65533;&#65533;h&#65533;S&#65533;&#65533;T&#65533;8&#729;M&#65533;&#65533;&#65533;h&#1812;&#65533;8sN&#65533;&tU&#65533;Sh&#65533;&#65533;Iu&#65533;&#65533;\!&#65533;!&#65533;&#65533;&#65533;&#65533;]&#65533;&#65533;&#65533;&#65533;&#65533;/&#65533;&#65533;&#65533;"iI%q	&#65533;&#65533;t&#65533;}&#39390;Z&#65533;&#65533;l&#65533;Q&#65533;&#65533;!hM&#65533;P&#65533;&#65533;&#65533;:&#65533;&#65533;&#65533;xJN_&#65533;&#65533;1&#65533;&#65533;&+j&#65533;9^I&#65533;&#65533;&#65533;h3AY&#65533;{&#65533;40)&#65533;&#65533;J)qU&#65533;&#65533;B&#65533;9&#65533;e&#65533;&#1499;&#65533;&#65533;&#65533;r6&#65533;V&#65533;&#65533;&#65533;U&#65533;&#65533;&#65533;&&#65533;&#65533;\&#65533;|&#65533;Sd=4&#65533;&#65533;DjR;&#65533;Tf^&#65533;&#65533;&#65533;'	&#65533;&#1192;VU&#65533;&#65533;&#65533;DV&#65533;&#65533;B&#65533;4&#65533;&#771;&#65533;,;&#65533;V-&#65533;&#65533;&#65533;j&#65533;&#65533;J&#65533;V&#65533;N&#44057;&#65533;lZ&#65533;:W&#65533;M&#65533;&#65533;vO&#65533;*/&#65533;}&#65533;<&#65533;#&#65533;\&#65533;Z%V&#65533;U-&#65533;m{&#65533;U&#65533;&#65533;&#65533;&#65533;	L&#65533;-&#65533;w4&#65533;&#65533;&#65533;f&#65533;w\&#65533;j&#65533;&#65533;Uns&#65533;&#65533;Y&#65533;&#65533;n&#65533;&#65533;&#65533;FO+&#65533;&#65533;>s&#65533;z|mw&#65533;&#65533;&#1606;&#65533;&#65533;&#65533;&#65533;&#65533;&#65533;&#65533;&#678;wr&#65533;m+o+&#486;&#65533;*U*#&#65533;*&#65533;{&#65533;&#65533;Mp&#65533;&#65533;&#65533;/G&#65533;_&#65533;W&#65533;&#65533;$p&#65533;|`'&#65533;&#65533;&#65533;&#65533;m~W&#65533;\L&#65533;*&#65533;&#65533;T_i&#723;W&#453;~&#65533;&#65533;_&#65533;@&#65533;]&#65533;&#821;&#65533;&#65533;"&#65533;K^i&#65533;&#1471;*^pr&#65533;&#65533;\?&#65533;&#65533;e-&#65533;&#65533;&#65533;&#65533;X&#65533;;&#65533;
Q&#65533;&#65533;&#65533;Y&#65533;&#65533;&#65533;}C&#65533;&#65533;&#65533;8&#65533;C&#65533;6/0'|&#65533;*YTCd&#65533;u&#65533;&#65533;azz&#65533;&#65533;!&#65533;[[b&#65533;&#65533;=&#65533;*&#65533;k&#65533;U&#65533;8&#65533;Lfs&#65533;,&#65533;7#&#65533;]Y!~&#65533;|d5&#65533;8&#65533;K&#65533;&#65533;&#65533;&#65533;&#65533;RZ&#65533;gt&#65533;M&#65533;>&#65533;&#65533;&#65533;&#65533;H&#65533;&#65533;&#65533;ED&#65533;~&#65533;ER)j&#65533;&#728;&#65533;t&#65533;_&#65533;0K5&#801;&#65533;j&#65533;Wz&#65533;A&#65533;&#1387;V2&#65533;]&#65533;jN&#65533;Z&#1456;&t&#65533;&#65533;|&#65533;O&#65533;&#1020;&#65533;&#65533;&#65533;&#65533;&#65533;&#65533;&#65533;&#1826;&#65533;&#602;&#65533;0uK6dW&#65533;&#65533;&#65533;&#65533;H&#65533;&#65533;&#65533;&#65533;F[&#65533;_&#65533;&#65533;&#65533;}&#65533;b\&#65533;&#65533;&#65533;&#65533;{-&#65533;T&#65533;&#65533;&#65533;&#65533;u&#65533;&#65533;=ntcU&#1894;&#437;&#65533;&#65533;Mnx&#65533;[&#65533;(&#65533;3&#65533;W&#65533;EO)C&#65533;6&#65533;&#65533;&#65533;aJWzX&#386;v&#65533;&#65533;&#65533;&#65533;lW&#1060;&#65533;`&#65533;&#65533;&#65533;&#65533;&#65533;k[&#65533;e&#65533;w&#65533;+&#65533;&#65533;&#65533;b<&#65533;^w&#495;&#65533;kBs&#65533;&#65533;&#65533;&#65533;5&#65533;K~j&#65533;&#65533;&#65533;&#65533;&&#65533;]&#65533;	&#65533;?&#65533;&#11078;sL&#65533;D&#65533;&#65533;&#65533;&#65533;0&#65533;N&#65533;&#65533;;Ux&#65533;&#65533;&#65533;&#65533;&#65533;&#1480;/&#65533;&#65533;K&#65533;"@&#65533;&#65533;H&#65533;&#65533;-u*&#65533;r&#65533;&#65533;\&#65533;Y&#65533;g&#1335;&#65533;u&#65533;&#65533;]&#65533;bGs&#65533;&#65533;Z&#65533;?&#65533;!&#65533;&#40447;&#65533;,&#65533;&#65533;&#65533;&#65533;s&#65533;v&#65533;&#65533;&#65533;C&#65533;]&#65533;{&#65533;&#65533;&#65533;&#65533;w&#65533;O]&#65533;'%&#65533; I&#65533;tR&#65533;7&#65533;&#65533;&#65533;&#65533;&#65533;&#65533;&#65533;<>&#65533;&#65533;z>&#65533;&#65533;&#65533;R&#65533;,f&#65533;&#65533;l&#65533;BT&#65533;G&#1849;&#65533;&#1982;&#65533;y:&#1775;&#1965;{&#65533;&#65533;*&#65533;&#65533;&#65533;&#65533;|D&#65533;&#65533;&#65533;m&#65533;&#65533;>&#65533;&#65533;/&#65533;&#65533;&#65533;&#65533;	&#65533;&#65533;&#65533;O&#65533;&#65533;&#65533;&#65533;_|&#65533;&#65533;&#65533;I&#65533;z&#65533;&#65533;&#65533;&#65533;:&#65533;&#65533;&#65533;&#65533;&#65533;{&#65533;&#65533;=&#65533;&#1593;&#65533;&#65533;&#65533;&#65533;qaJy&#65533;Uk;&#65533;&#65533;&#65533;Gf&#65533;]&#65533;&#65533;$&#65533;&#65533;~|&#65533;&#65533;~&#65533;&#65533;3&#65533;e?&#65533;&#65533;\&#65533;&#65533;7~&#65533;&#65533;&#65533;&#65533;&#65533;&#65533;&#65533;&#65533;<&#65533;&#65533;&#65533;K@&#65533;&#65533;&#65533;s&#65533;>&#65533;&#65533;&#65533;&#65533;&#65533;&#65533;Y&#65533;>B=&#65533;&#65533;&#65533;a&#65533;&#65533;c&#65533;&#65533;[&#65533;&#65533;&#65533;0&#65533;k"&#65533;s&#65533;&#65533;&#65533;&#40191;&#65533;&#65533;?D&#65533;&#65533;&#619;>&#65533;:&#65533;&#65533;<&#65533;&#65533;&#65533;X@&#65533;&#65533;$4&#65533;&#65533;&#5811;&#65533;&#65533;&#65533;z&#65533;1
&#65533;9&#65533;&#65533;&#65533;&#65533;s;e&#65533;@&#65533;&#65533;2&#65533;&#65533;s&#65533;&#65533;A&#65533;k&#65533;&#65533;S&#65533;&#65533;&#65533;&#65533;&#65533;&#65533;$<1d2&#65533;6F&#65533;&#65533;0D&#65533;0|<&#65533;s<&#65533;&#65533;*C&#65533;&#65533;:&#65533;&#65533;&#65533;&#65533;"+B7&#65533;&#65533;<d&#65533;*&#65533;&#65533;LB&#65533;&#65533;%&#65533;&&#65533;(&#1306;j&#65533;*&#65533;;E4A&#65533;PD&#65533;;<&#65533;&#65533;$&#65533;lA.tA&#65533;J&#65533;8l&#65533;K9ND&#65533;3R,ES&#65533;=&#65533;!&#65533;@=&#65533;/_b&#65533;@
=@&#65533;0B,D|B(&#65533;F&#1800;E&#65533;g&#65533;.G&#65533;&#65533;&#65533;D&#65533;&#65533;B&#1341;dl:.&#65533;&#65533;;;&#65533;Y&#65533;5U&#65533;Fj|+&#65533;9=&#766;B4C&#65533;6&#65533;&#65533;Y46[&#65533;&#65533;?:DGL&#65533;`T?.{=<&#65533;K&#65533;De&#65533;G&#65533;<&#65533;Fj&#65533;&#65533;cE"&#65533;1k&#65533;F}D.:&#65533;/h<B&#203;=p&#65533;&#65533;&#65533;&#65533;3&#65533;&#65533;8?i&#65533;&#65533;;J&#65533;$&#65533;&#65533;&#65533;#t&#814;&#65533;/&#65533;GM&#65533;&#65533;x&#65533;H&#65533;>&#65533;&#65533;C&#65533;&#65533;G&#65533;&#65533;/&#65533;z0&#65533;&#65533;9{[I&#65533;&#65533;GnH&#65533;,&#65533;RS&#65533;a&#65533;A&#65533;&#65533;Z\H&#65533;2G&#65533;&#65533;E&#65533;&#65533;9t&#65533;&#65533;z&#65533;&#65533;&#65533;&#65533;&#65533;&#65533;H&#65533;&#52941;&#65533;B:&#65533;G9&#65533;FW&#65533;C[I&#65533;&#65533;J&#65533;TI>&#65533;&#597;&#65533;&#356;&#65533;;tZ&#65533;&#65533;`&#157;+$&#65533;0&#65533;&#65533;H&#65533;&#65533;&#65533;&#65533;LK=&#65533;&#293;d:btG&#65533;&#65533;?&#65533;&#65533;*&#1818;J&#65533;&#65533;&&#65533;&#65533;7&#65533;J&#65533;&#65533;&#65533;{C0&#65533;zFZ&#65533;&#302;&#65533;J&#65533;K&#65533;&#37044;&#65533;&#65533;8&#65533;|&#518;L&#65533;]&#441;&#65533;&#782;<&#65533;&#319;&#65533;&#65533;&#65533;&#65533;&#65533;T&#65533;G&#65533;&#65533;K&#65533;&#65533;F&#65533;y&#65533;&#65533;x&#65533;&#65533;C&#815;<&#65533;&#65533;K&#65533;&#65533;&#65533;t&#65533;&#65533;&#65533;&#65533;,&#65533;I&#65533;jD&#65533;&#65533;D&#65533;&#65533;&#65533;&#65533;&#65533;&#65533;&#65533;&#65533;&#65533;&#473;&#65533;&#65533;9+&#65533;&#65533;&#65533;&#448;t&#65533;&#65533;l&#940;H&#65533;&#65533;&#65533;&#65533;&#65533;&#65533;&#65533;&#65533;&#65533;&#65533;I&#65533;&#65533;E+&#65533;&#65533;&#65533;&#65533;&#65533;&#65533;I&#588;&#65533;&#65533;&#65533;&#65533;(O&#65533;<Od&#65533;&#65533;J &#65533;&#65533;&#65533;&#65533;&#65533;G[&#65533;&#65533;&#65533;<d&#65533;|N&#1300;7&#65533;k&#65533;&#65533;&#65533;N&#65533;t#u&#65533;&#65533;&#65533;&#65533;&#65533;5&#65533;M&#65533;LP&#65533;,&#65533;&#65533;(&#65533;J&#65533;M&#65533;4&#65533;e&#65533;wd@&#65533;&#65533;?&#65533;&#65533;:&#65533;*&#65533;_&#65533;<#LQ8&#65533;%&#65533;U&#65533;&#65533;&#65533;&#65533;N<&#65533;&#65533;P: &#65533;4P&#65533;a&#65533;|L&#65533;&#65533;&#65533;2@&#65533;&#65533;Q&#65533;K&#65533;&#65533; mF&#65533;&#65533;:;&#65533;&#65533;D0&#65533;&#65533;&EQS&#65533;&#65533;&#65533;7&#65533;&#65533;O&#65533;&#1853;syP,uQ*K&#65533;Qx9&#65533;eKu`&#65533;mP4&#65533;Q&#65533;&#65533;;&#65533;&#65533;=!R&#875;G&#65533;l&#65533;%MQ&#1268;&#65533;&#1324;&#65533;j&#65533;nt&#65533;&#65533;&#65533;5&#65533;&#65533;R&#1492;&#65533;,&#65533;J}&#65533;R$b&#65533;.&#65533;&#65533;&#65533;O&#65533;|T&#65533;&#65533;TI&#65533;&#65533;&#65533;4S&#65533;&#65533;@H&#65533;,&#65533;M-&#65533;&#65533;DX>Ou&#65533;P&#1402;dO9E5&&#65533;J]QA&#65533;=M}&#65533;E&#65533;D&#65533;I*k&#65533;(&#65533;&#65533;1&#65533;T&#65533;&#65533;TL&#65533;&#65533;
Q&#65533;!&#65533;E&#65533;=P{Pb$Ud-&#65533;&#65533;&#65533;)&#65533;&#65533;>u&#65533;MX&#65533;?&#65533;Nfl&#65533;W=HC6 KY&#65533;&#65533;h'F&#65533;UG&#65533;&#65533;\m&#65533;]&#65533;-0&#65533;[&#65533;U_M&#65533;!&#65533;DD`>,&#65533;;w&#65533;W&#65533;<&#65533;&#65533;&#65533;&#65533;#&#65533;OhM&#65533;~&#65533;&#65533;U&#65533;&#65533;&#65533;Pk&#65533;ULU&#65533;n&#65533;&#1349;&#65533;V&#65533;W&#65533;&#39136;&#65533;G)&#65533;s&#65533;'&#65533;t}&#65533;&#65533;&#1027;&#65533;&#65533;0&#65533;&#65533;&#65533;a&#65533;<xU+&#65533;D{&#65533;&#1257;+5U&#65533;&#65533;&#65533;&#65533;S~T&#65533;5&#65533;V-&#1294;&#65533;&#1614;&#65533;&#65533;`&#1540;&#65533;U&#65533;$&#65533;e&#65533;q&#65533;X&#65533;&#65533; 8s&#65533;&#1290;=&#65533;&#65533;&#189209;Yl&#65533;&#65533;&#65533;&#65533; U&#65533;-&#1618;&#65533;&#65533;&#65533;&#65533;&#65533;&#1687;&#65533;Z&#65533;e&#65533;A&#65533;Y&#65533;&#65533;X&#65533;&#65533;Y&#65533;&#65533;&#65533;Z&#65533;'0EP&#65533;S&#65533;&#65533;Q&#65533;=&#65533;&#65533;5&#65533;sM&#65533;]Z&#65533;&#1767;&#65533;[6&#65533;Z&#65533;}&#65533;&#65533;&#65533;&#65533;e&#65533;W<SY&#65533;&#65533;&#1472;X&#65533;&#65533;Y&#65533;e&#1498;[&#65533;}&#65533;o&#65533;Y&#65533;S&#65533;m&#1790;&#1704;&#65533;&#65533;&#1781;=Z0H&#65533;L&#65533;X&#65533;&#65533;&#65533;&#65533;&#65533;[&#65533;-]&#65533;&#65533;&#1770;\&#65533;&#65533;Z&#65533;=\&#65533;MOW5&#65533;&#65533;&#65533;%[m&#65533;\&#637;Eq&#65533;L&#65533;&#65533;U&#65533;&#65533;&#65533;&#65533;&#65533;&#65533;&#877;&#65533;.(^&#65533;=&#65533;.0&#1117;]Bm^&#65533;=&#65533;P&#381;&#65533;=&#65533;&#924;V&#65533;&#65533;==&#65533;^&#65533;I&#65533;&#65533;Z&#65533;]&#65533;&#65533;&#841;&#65533;]&#65533;l&#65533;&#1821;&#1801;&#65533;]&#65533;&#65533;&r&#65533;&#65533;&#65533;;&#65533;^&#973;&#2042;U&#65533;&#65533;]W&#65533;&#65533;X`&#65533;&#65533;lK&#65533;&#65533;&#65533;N&#65533;7&#65533;-H&#65533;U&#65533;&#65533;_&#65533;_&#65533;U&#65533;]&#65533;f&#65533;c&#65533;\*F	&#65533;7&#65533;3&#65533;&#65533;&#65533;&#65533;u&#65533;_&#65533;&#65533;\&#65533;}Q&#65533;+&#65533;&#65533;_&#65533;5&#65533;+&#65533;&#65533;&#65533;&#65533;W&#65533;%&#65533;m&#65533;V&#65533;ta&#65533;&#65533;&#65533;Z&#65533;%&#65533;&#65533;v&#65533;M~&#65533;&#65533;&#65533;ar&#65533;U&#1908;\&#65533;%W]&#65533;&#65533;.&#65533;&#65533;&#65533;`&#65533;1a8&#65533;&#65533;&#65533;&#65533;f&#65533;,&#65533;^N-&#65533;&#65533;&#65533;&#65533;a&#65533;&#65533;&#65533;*&#65533;]D&#65533;aD&#65533;&#65533;&#65533;bC&#65533;`&#65533;&#65533;5&#65533;&#65533;+_<&#65533;%.^%&#65533;c&#65533;c;&#65533;&N&#1924;&#65533;&#65533;&#65533;&#65533;&#65533;0.&#65533;&#65533;UJ&#65533;caS&#65533;&#65533;&#1485;Y0&#65533;c1&#65533;&#65533;&#65533;}&#65533;3F&#65533; n66&&#65533;*s&#65533;^\&#65533;;6S:&#65533;&#65533;<&#65533;d&#65533;&#65533;~#&#65533;aPVd@&#65533;&#65533;&#65533;B&#65533;&#65533;&#65533;&#65533;?&#65533;=XS&#65533;}&#65533;&#65533;F&#65533;&#1140;m'H&#65533;&#65533;&#65533;&#65533;d^6&#65533;&#65533;]D&#65533;&#65533;d&&#65533;&#65533;&#65533;&#65533;&#65533;&#65533;!*&#65533;}&#65533;X>eTN&#65533;d&#856;&#65533;H0f&#65533;f&#65533;aZ&#65533;&#65533;\&#65533;&#65533;e&#65533;e5^&#65533;
&#65533;G]&#65533;NKZ$&f<Ngu.&#65533;Re&#1956;&#65533;&#65533;;x&#65533;&#65533;Ee&#65533;+U&#65533;&#65533;^d&#65533;e&#65533;Afk^\l&#65533;&#65533;&#1701;\o>&#65533;p&#65533;T]&#65533;#&#65533;&#65533;U&#65533;Lf&#65533;vg&#65533;g&#65533;>&#65533;y&#65533;g&#65533;&#65533;ga&#65533;&#65533;&#587;&#65533;D&#65533;&#65533;&#65533;>&#65533;U&#65533;&#65533;&#65533;Kp6hF&#65533;NhI]hD4g:&#65533;&#65533;n&#65533;nb&#65533;&#65533;X5&#65533;a&#65533;&#65533;&#65533;&#65533;&#1385;&#65533;&#65533;7mZ&#65533;&#65533;c&#65533;[&#65533;&#65533;&#65533;s&#38342;&#65533;&#65533;&#65533;dG&#65533;}c"nh&#65533;&#65533;i&#65533;&#65533;&#65533;c>&#65533;&#65533;&#65533;$&#65533;&#65533;&#65533;&#65533;j&#65533;&#65533;T&#65533;L&#65533;Vv&#65533;V&#65533;nj>&#65533;&#65533;f&#40598;j&#65533;&#65533;^&#65533;&#65533;&#65533;O&#65533;&#65533;&#65533;&#65533;i&#65533;NW&#65533;&#65533;j&#65533;&#65533;&#1371;&#65533;&#65533;O&#1437;&#65533;&#65533;&#65533;&#65533;W&#65533;&#65533;0vZ&#65533;h&#65533;&#65533;&#65533;&#65533;&#65533;&#65533;&#65533;&#65533;&#65533;&#65533;er&#65533;d&#65533;l&#65533;Vg&#65533;>&#1976;e(.6&#65533;)#kz&#65533;&#65533;&#582;&#65533;&#65533;#,&#65533;&#65533;&#65533;U&#65533;V\&#65533;i&#65533;&#214;&#48742;&#1129;J&#65533;&#65533;m&#65533;&#65533;&#65533;&#65533;&#65533;dh&#65533;&#65533;&#65533;6&#65533;&#65533;&#65533;&#65533;f&#65533;&#65533;&#65533;i
&#65533;&#65533;&#65533;&#65533;&#65533;&#65533;&#65533;@&#65533;&#65533;&#65533;Q&#65533;&#65533;&#65533;&#65533;&#65533;&#1616;&#65533;&#65533;&#1854;b&#65533;vQR&#65533;m&#65533;&#65533;&#65533;#&#65533;&#65533;&#65533;&#65533;&#65533;&#65533;ke&#65533;k&#65533;v&#65533;&#65533;~n&#65533;&#65533;n&#65533;f&#65533;b&#65533;&#65533;j&#65533;&#65533;&#65533;&#65533;&#65533;&#65533;O&#65533;	al&#65533;&#65533;&#65533;&#65533;fv&#65533;0&#65533;&#65533;k&#65533;&#247199;	&#65533;eI&#65533;&#65533;&#65533;&#65533;&#65533;&#65533;&#65533;&#19918;&#65533;Nl&#65533;P_l&#65533;&&#65533;f&#65533;&#65533;&#65533;^&#65533;&#65533;x&#65533;&#65533;y&#65533;&#65533;&#65533;p
&#65533;`\&#65533;`&#65533;&#1151;&#65533;&#65533;'&#65533;&#65533;&#65533;j;&#65533;o/qO&#65533;o&#65533;t)r&#65533;&#65533;X&#65533;&#65533;&#65533;&#65533;&#65533;&#65533;&#65533;&#65533;&#65533;&#65533;&#65533;Q&#65533;q&#65533;q&#65533;Nn&#65533;&#65533;&#65533;&#65533;7m&#65533;q&#65533;&#65533;k&#65533;%
n%_&#65533;F&#65533;6gpy>&#65533;&#1342;&#65533;&#65533;&#65533;&#45736;r+/&#65533;&#65533;P&#65533;&#17854;pg&#65533;sA/&#65533;0&#65533;bsD&#65533;.o&#65533;&#65533;as&#65533;&#65533;H&#65533;0&#65533;vp+i&#65533;&#65533;&#65533;^&#65533;&#65533;v&#65533;+_&#65533;:-&#65533;Aw[Rs&#65533;6&#65533;&#65533;=&#65533;D&#65533;&#65533;qQqw&#65533;n~&#65533;_s_&#65533;(6&#65533;&#65533;&#65533;&#65533;)&#65533;_FaL&#65533;D&#65533;>&#65533;&#65533;&#65533;&#65533;pw&#2045;&#65533;e&#65533;N&#65533;cuVou&#65533;^&#65533;#&#65533;&#65533;[wo6&#65533;
]&#65533;&#65533;&#65533;Vm&#65533;&#65533;&#65533;Y&#65533;&#65533;&#65533;Z&#65533; &#65533;&#65533;&#65533;z&#65533;s&#65533;[&#65533;8&#65533;&#65533;jS:&#65533;F&#65533;g&#65533;vj&#65533;&#65533;%6o&#65533;N&#65533;>&#65533;+&#65533;tIWr&#65533;~&#65533;_/&#65533;v_D&#65533;M&#65533;h3&#65533;&#65533;&#65533;S&#65533;&#65533;D&#65533;mv&#65533;&#65533;&#65533;{W&#65533;.&#65533;&#65533;u&#65533;w<n&&#65533;/xm&#65533;t&#65533;Eq&#65533;n&#65533;*&#65533;&#1156;&#65533;N&#65533;&#65533;&#1373;k&#65533;u&#1480;&#65533;~&#902;p&#65533;be&#65533;x&#65533;&#65533;&#65533;&#65533;&#65533;x&#65533;&#65533;&#65533;&#65533;&#65533;i&#65533;&#65533;&#65533;z&#65533;1.y7&#65533;&#65533;Wy%W&#65533;&#1484;&#65533;&#65533;vu&#65533;&#65533;P&#65533;r&#65533;O&#65533;/&#1498;&#65533;&#1868;&#65533;&#65533;&#65533;&#65533;:p&#65533;&#65533;&#65533;i&#65533;&#65533;R5&#65533;&#65533;oy</P&#65533;&#65533;s&#65533;t&#65533;4y&#65533;_&#65533;&#65533;&#65533;q&#65533;&#65533;&#65533;-&#65533;&#65533;.?%&#65533;&#65533;x&#65533;/t&#65533;?|&#65533;&#65533;&#65533;+&#683;&#65533;&#65533;&#65533;&#65533;&#65533;8&#65533;&#48679;&#65533;K&#65533;&#65533;&#65533;g&#1324;/&#65533;Sv&#65533;&#65533;&#65533;'&#65533;&#65533;&#65533;!7&t&#65533;O&#65533;&#65533;'s&#65533;&#65533;|&#65533;w&#65533;<w~{&#65533;]&#65533;&#65533;2r&#65533;g}&#767;|9&#65533;&#65533;&#65533;'c^&#65533;&#65533;&#65533;&#65533;&#65533;&#65533;r&#65533;&#65533;e&#65533;xg&#65533;H(:}&#65533;O}&#65533;^}&#65533;w&#65533;7z&#65533;&#65533;&#65533;&#65533;&#65533;&#65533;&#65533;*&#65533;A&#65533;&#65533;&#65533;K{&#36607;&#65533;O&#65533;&#65533;&#847;&#65533;&#65533;&#65533;&#65533;&#65533;W&#65533;&#65533;W6<~&#65533;&#65533;&#65533;&#65533;,&#65533;&#65533;&#65533;&#65533;&#65533;?^&#65533;w~&#65533;~!&#65533;&#603;&#65533;4&#1400;)&#65533;&#65533; &#132;d&#65533;0a&#65533;&#65533;'&#1705;h&#65533;"F&#65533;&#65533;2r&#65533;&#65533;&#65533;&#65533;&#193;hF&#65533;,)&#65533;d&#65533;1*&#240;l&#65533;&#65533;%&#790;k&#65533;&#65533;YsfH&#65533;g&#65533;)&#65533;&#570840;1}&#65533;&#65533;&#65533;&#65533;'&#1188;>&#65533;;&#65533;&#65533;&#65533;&#1107;(&#65533;>&#65533;&#65533;&#65533;&#65533;&#1388;c&#65533;6&#362;U&#65533;&#752;b&#65533;&#65533;-+4&#65533;&#1652;Z&#1458;U&#65533;&#65533;&#65533;&#1777;q&#65533;&#65533;}&#65533;&#65533;&#59085;&#65533;&#65533;U(2gJ2W&#65533;L&#65533;&#65533;&#65533;a&#65533;{;&#65533;.&#65533;&#65533;&#65533;1c&#65533;7&#65533;J-L&#65533;&#65533;&#65533;u&#54681;<gcH9&#65533;wF&#65533;-&#65533;=)S&#65533;&#65533;&#65533;&#65533;&#65533;&#65533;NK&#65533;vm;vR&#65533;&#65533;ake&#65533;&#65533;&#65533;&#65533;&#65533;&#2042;&#65533;&#65533;&#65533;[&#65533;&#135;o&#65533;Z&#65533;b&#65533;&#65533;M&#65533;.<&#65533;rb&#65533;#>&#65533;&#65533;&#65533;d&#1432;&#65533;&#65533;M=kZ&#65533;5&#65533;?=]&#65533;f&#65533;&#65533;[&#65533;fJ&#65533;|&#65533;&#65533;*&#65533;&#65533;&#65533;&#65533;u0&#65533;&#65533;&#65533;&#65533;&#65533;1G\q&#65533;&#65533;&#65533;&#65533;&#65533;&#65533;&#65533;&#65533;=&#65533;&#65533;D&#65533;-&#65533;&#65533;&#65533;a&#65533;Pv&#65533;q&#65533;!D&#65533;&#65533;&#65533;&#1864;Z8&#65533;&#65533;&#65533;8&#65533;&#65533;&#478;{14&#65533;\C&#65533;V&#65533;m&#65533;&#1863;&#65533;}&#65533;&#65533;~&#65533;&#65533;$&#65533;&#65533;+B&#65533;&#65533;[&#65533;,&#65533;$&#65533;GFX&#1796;&#65533;&#65533;I&#23124;&#65533;;&#1623;e{2&#65533;h&#65533;)&#65533;&#65533;&#65533;|;&#65533;&#65533;Z\&#1361;	&#65533;&#65533;&#1444;&#65533;?&#1926;Y&#65533;r&#65533;&#65533;V&#65533;&#65533;$dpI9&#65533; &#65533;L"w&#65533;&#65533;&#65533;&#65533;&#65533;!&#65533;]&#65533;Uf&#65533;e(&#65533;T6:)&#65533;b*&#65533;U&#65533;&#65533;&#65533;&#65533;&#65533;&#65533;i^&#417;&#65533;%&#664;z&#65533;&#65533;hg&#65533;(&#65533;&#65533;#R&#65533;&#65533;&#65533;pa&#65533;Z&#65533;
6(&#65533;^Hh&#65533;&#65533;&#65533;*&#65533;&#65533;!.&#65533;f&#65533;&#65533;&#65533;I&#65533;H[rI&#65533;&#65533;m&#65533;a&#65533;Vv&#65533;&#27081;Z:&#42279;&#65533;v&#65533;&#65533;n&#65533;&#65533;&#65533;3u&#65533;(&#65533;&#9827;&#65533;|&#65533;	&#65533;&#65533;&#65533;&#65533;&#65533;$&#65533;&#65533;&#341;&#65533;&#65533;&#65533;&#65533;&#65533;q&#65533;>4l&#65533;~I&#65533;&#65533;&#65533;+&#65533;&#602;1n&#65533;&#65533;&#65533;&#65533;0&#65533;3&#65533;,h2&#65533;I&#65533;&#65533;Z&#65533;&#228021;&#65533;&#374;&#65533;)&#65533;&#65533;,&#65533;<V&#65533;&#65533;&#65533;&#65533;k&#65533;*&#65533;&#65533;&#582;2Y&#65533;&#65533;&#65533;&#65533;&#65533;&#65533;~&#65533;&#65533;|3&#65533;&#65533;ry^&#65533;
cL-A6&#65533;&#1798;&#65533;&#65533;^&#65533;2&#65533;A]&#65533;m&#65533;P&#1126;s&#65533;^&#65533;&#65533;X&#65533;&#65533;75&#65533;.&#65533;&#65533;r\&#65533;&#65533;|2&#65533;83T4H&#65533;&#65533;&#65533;;&#65533;m&#65533;4&#65533;&#65533;p&#65533;MC&#65533;CI4&#65533;PWL&#65533;TyR&#65533;1&#65533;:&#65533;7&#65533;M&#65533;&#65533;&#1744;Xg&#65533;$&#65533;\&#249;&#65533;&#65533;&#65533;&#65533;&#65533;&#65533;&#65533;}&#65533;3&#65533;l&#65533;&#65533;9&#65533;&#65533;"\&#65533;&;&#65533;s_&#65533;&#65533;&#65533;&#65533;{&#65533;&#65533;k&#1994;&#65533;&#65533;&#65533;&#65533;G&#65533;&#65533;&#65533;.52&#65533;;&#65533;x&#65533;(&#65533;<y&#65533;d&#65533;&#65533;w&#65533;&#65533;&#65533;&#65533;9&#65533;&#65533;&#65533;&#65533;&#65533;&#65533;&#65533;&#65533;0&#65533;3O&{&#65533;/.&#65533;&#65533;&#65533;R&#65533;)l&#65533;O&#65533;&#65533;&#65533;&#65533;&#65533;&#65533;&#65533;,&#65533;[&#4349;&#65533;&#65533;&#65533;&#1077;&#65533;&#65533;|&#65533;T&#65533;vN&#65533;&#65533;&#745;&#65533;&#65533;&#65533;&#65533;W[RfR:&#39278;z&#65533;&#65533;&#65533;z&#65533;&#65533;7&#65533;pl{&#65533;:&#65533;&#65533;^&#65533;&#65533;xo|&#65533;&#65533;&#65462;&#65533;%a&#65533;}&#65533;i&#65533;U&#65533;&#65533;&#65533;\&&#65533;&#65533;&#65533;&#65533;&#65533;&#65533;}&#65533;(&#65533;kMs&#65533;#&#65533;)&#65533;&#65533;
&#65533;&#65533;&#65533;&#65533;>	V&#1026;&#65533;;_&#65533;2&#65533;&#65533;&#65533;&#65533;qZ&#65533;&#65533;X8<&#65533;]NE&#65533;#&#65533;KX8)"kz$Tb&#65533;&#65533;5&#65533;5Hc&#65533;&#65533;&#65533;&#65533;&#65533;&#65533;Dm&#65533;Lj&#65533;&#65533;&#65533;&&#65533;&#65533;1&#65533;C\&#65533;&#65533;&#65533;z0o&#65533;&#65533;&#65533;&#65533;"h;pY&#458;|&#65533;&#65533;&#65533;Z&#65533;^&#65533;&#65533;&#65533;&#65533;&#65533;&#65533;&#65533;^yB&#65533;&#65533;v&#65533;G&#65533;m&#65533;%Fl&#65533;YIb&#65533;&#65533;&#65533;I&#65533;X&#65533;&#65533;&#65533;&#65533;&#65533;&#65533;dR&#65533;6&#65533;U&#65533;&#65533;&#65533;-de&#65533;&#65533;&#65533;&#65533;&#65533;dM]&#65533;X&#65533;G&#65533;g&#65533;&#65533;&#65533;n&#65533;&#65533;8&#65533;o&#65533;l&#65533;'&#65533;&#65533;BQ&#65533;Y&#65533;&#716;&#65533;&#65533;x&#65533;&#65533;16&#65533;t&#65533; OD)&#434;F&#65533;&#65533;e&#65533;l&#65533;&#65533;PR%z&#65533;&#65533;&#65533;&#65533;XMc&#65533;&#65533;$1&#65533;c5&#65533;|&#65533;5c&#65533;(&#65533;4i&#65533;&#1097;&#65533;|&#65533;5&#65533;&#582;&#65533;x&#526;F&#65533;fT&#65533;&#65533;M&#65533;-&#65533;&#65533;&#65533;&#65533;%7o&#65533;&#65533;&#65533;	{&#65533;&#65533;:O&#65533;w&#65533;&#65533;^&#65533;<N2CZO&#11477;&#65533;t&#65533;&#170;&#65533;J)f&#65533;o&#65533;:)BB&#65533;N&#65533;'
&#65533;$%)&#65533;YF4t&#65533;'F&#65533;+&#65533;z&#65533;5&#65533;&&#65533;(&#1189;&#65533;&#65533;&#65533;&#65533;*&#65533;&#65533;&#1158;!&#65533;6&#65533;&#65533;&#65533;SeM&#65533;S&#65533;5&#65533;H&#65533;%&#65533;&#1051;&#65533;&#65533;{:E&#65533;&#65533;xI&#65533;z.&#65533;&#65533;&#65533;\&#65533;*W+X&#65533;&#65533;&#65533;|*T&#65533;&#65533;&#65533;&&#65533;$|&#65533;kV+&#1218;l3&#65533;\ &#65533;&#65533;V1&#1716;&#65533;&#65533;&#65533;&#65533;&#65533;&#65533;N&#65533;&#65533;IU*S&#65533;0&#1017;V&#65533;&#65533;w&#65533;&#65533;&#65533;S&#65533;FQ5&#65533;&#65533;&#65533;&#65533;x7&#65533;&#65533;&#65533;&#65533;
&#65533;T&#65533;&#65533;&#65533;T&#65533;&#65533;ClP&#1146;&#65533;&#65533;Z&#65533;&#65533;o]*g&#65533;W&#65533;&#65533;&#65533;&#65533;--r&#65533;&#65533;&#65533;&#65533;
&#65533;&4&#65533;a/&#65533;Z&#65533;IM&#65533;%&#65533;U];Q&#65533;J&#65533;&#65533;&#1597;lo&#1242;4&#65533;f&#65533;&#65533;&#65533;5o\&#65533;J&#65533;&#65533;W&#65533;&#65533;=&#65533;i&#65533;&#65533;W&#65533;&#65533;&#65533;&#65533;&#65533;vq&#65533;R&#65533;&#65533;y&#65533;&#65533;b&#65533;&#938;I&#1473;&#65533;&#65533;&#65533;&#65533;-z&#65533;+Wn&#852;&#65533;*.|&#65533;K_&#65533;&#65533;&#65533;&#65533;&#65533;&#65533;
&#65533;&#65533;&#65533;S&#65533;&#1467;&#65533;"+&#65533;&#65533;&#65533;&#65533;N&#65533;}&#65533;&#65533;&#65533;'&#65533;&#65533;bL&#65533;*e)n!\&#65533;&#65533;&#952;&#65533;k&#65533;&#65533;i&#65533;w[&#65533;&#65533;kV/R?&#65533;&#1995;&#65533;fj&#65533;,&#65533;&#65533;&#65533;&#65533;&#65533;i&#65533;&#65533;&#65533;b&#245;&#65533;?&#65533;j^&#65533;&#65533;&#65533;?&#65533;&#65533;&#65533;&#65533;&#65533;o&#65533;&#65533;H#)&#65533;&#65533;&#65533;&#65533;w&#65533;&#65533;&#1814;&#65533;&#65533;'&#65533;&#65533;?&#65533;e*&#65533;&#65533;&#65533;0&#65533;&#406;&#65533;&#65533;9>&#65533;&#65533;&#27870;&#65533;&#65533;`.&#65533;&#65533;&#65533;!&#65533;Q1&#65533;7d&#65533;^&#65533;&#65533;l&#65533;0&#1536;&#773;&&#65533;&#65533;)V&#65533;&#65533;l&#65533;;&#15997;&#65533;&#65533;z=&#1907;9&#65533;&#65533;&#65533;&#65533;F&#65533;&#65533;}&#65533;&#65533;&#65533;&#65533;&#65533;&#65533;&#65533;l&#65533;J&#65533;&#65533;&#1177;n&#65533;s&#65533;k&#65533;|&#65533;&#65533;S&#65533;&#65533;_+&#65533;r9&#65533;m&#65533;&#65533;x&#65533;&#65533;&#65533;B%Z&#65533;iNg8&#65533;G&#243;&#65533;D&#65533;5&#65533;1Mg]&#65533;&#65533;f&#65533;K&#65533;;&#65533;&#65533;&#65533;&#65533;~&#65533;&#65533;&#65533;&#65533;4&#65533;@[;&#65533;I&#65533;f&#65533;&#604;&#1264;&#538;&#65533;&#65533;&#428;&#65533;7&#65533;&#65533;m&#65533;&#1786;w&#65533;&#65533;&#65533;&#65533;&#65533;&#65533;X&#65533;M&#65533;Xm&#65533;&#65533;&#65533;@&#65533;&#65533;&#65533;u;$h+&#65533;&#65533;&#65533;R&#65533;&#65533;}&#65533;{&#65533;&#65533;[4&#65533;r&#65533;&#65533;&#65533;`&#65533;&#65533;&#65533;7eB&#65533;v1&#65533;&#65533;&#65533;i&#65533;&#65533;Wre'&#65533;&#65533;6&#65533;s%&#65533;Di&#65533;K&#65533;&#65533;&#65533;8&#65533;&#65533;&#65533;R&#678;&#65533;$GrZ&#65533;=&#65533;r&#65533;&#65533;&#65533;&#65533;gC&#65533;Vs_2Z&#65533;FW$&#399;&#65533;&#65533;7&#65533;&#65533;&#65533;@z&#65533;&#65533;t&#65533;3l&#65533;e&#65533;w&#65533;&#65533;&#65533;SR&#65533;&#65533;&#65533;&#65533;eu&#65533;&#65533;&#65533;"&#65533;$nO&#1852;o&#65533;&#65533;k[&#65533;&#65533;&#65533;&#65533;&#65533;&#65533;&#65533;&#65533;&#65533;}&#65533;-&#65533;&#65533;&#846;r&#65533;'&#65533;&#65533;Kv&#281;&#65533;&#1223;#U&#65533;&#425;&#65533;,&#65533;&#65533;&#65533;&#65533;J&#65533;&#65533;WkeQ&#65533;s&#65533;o&#65533;&#65533;'<&#65533;P&#65533;&#65533;3&#65533;z&#65533;&#65533;l&#65533;&#65533;6?+&#65533;&#65533;3&#65533;&#65533;C&#65533;w&#679;z&#65533;H&#65533;&#65533;&#65533;&#65533;]&#65533;&#1993;&#65533;\g&#65533;&#65533;&#65533;x&#1247;~&#65533;L&#65533;}&#65533;\/r..>s&#65533;&#65533;&#1859;&#65533;&#65533;&#65533;&#65533;&#65533;&&#65533;&#65533;&#65533;&#1129;1&#65533;&#65533;_&#65533;W&#65533;|&#65533;C&#65533;&#65533;&#65533;&#65533;R&#65533;&#65533;WB&#65533;3&#65533;N&#65533;&#65533;C&#65533;&#65533;&#771;&#65533;&#65533;D&#65533;5&#65533;&#65533;&#1377;x&#560;[&#65533;&#65533;&#65533;&#65533;S:&#65533;&#65533;&#65533;&#65533;%mT&#65533;q&#65533;&#65533;e&#65533;&#1521;&#65533;&#65533;&#65533;&#65533;&#65533;]&#65533;&#65533;s&#65533;&#65533;&#65533;U_|&#65533;Q&#65533;&#65533;&#65533;&#65533;&#65533;&#65533;=&#65533;&#65533;^&#65533;&#65533;&#65533;y&#65533;&#65533;&#65533;p&#65533;&#65533;&#65533;&#65533;&#65533;&#65533;d&#65533;Q&#65533; &#65533;&#65533;&#65533;&#65533;^&#65533;&#65533;&#65533;&#65533;&#65533;&#1092;&#65533;&#65533;X&#65533;&#65533;y&#65533;&#65533;q&#2009;&#65533;&#1596;&#65533;&#65533;&#65533;&#65533;&#65533;E&#65533;&#65533;&#65533;&#65533;&#65533;&#65533;&#65533;\&#65533;&#65533;&#65533;. &#65533;E`&#65533;M&#65533;&#65533;&#65533;&#65533;j &#65533;x&#65533;&#65533;AS&#65533;&#65533;Z&#65533;&#65533;_&#65533;&#1776;&#65533;&#65533;Qy&#65533;&#65533;&#65533;&#65533;&#65533;&#65533;"`&#65533;&#65533;&#65533;ZM81&#65533;&#65533;&#65533;&#65533;ya&#65533;U&#65533;^`*P.E&#65533;&#65533;&#65533;&#65533;?!&#65533;{u&#65533;&#65533;&#65533;Z&#65533;=&#65533;$}!LE&#65533;U&&#65533;a&#65533;&#65533;&#65533;S&#1437;&#65533;y&#65533;&#65533;&#65533;&#65533;"."&#65533;&#65533;P&#65533;&#65533;&#65533;&#65533;&#65533;&#65533;-L)^&#65533;X&#65533;&#65533;&#65533;&#65533;&#65533;[&#65533;"&#65533;,&#65533;-Y1:&#65533;F&#65533; "R&#65533;!&#65533;o&#65533;&#65533;&#418;,&#65533;^&#669;.&#65533;a&#65533;$#&#65533;&#65533;!'&#65533;"&#65533;(&#65533;&#65533;&#65533;&#65533;&#65533;&#65533;&#65533;&#65533;&#65533;bN&#65533;1&#65533;S&u&#65533;*&#65533;&#65533;&#65533;M&#65533;#5V&#65533;"2b6&#65533;b&#65533;=&#65533;&#65533;&#65533;&#65533;"!&#65533;&#65533;'Z&#65533;@&#153;&#65533;)#
B]}<&#65533;1=c&#65533;&#65533;=&#65533;`>&#65533;#,Zc&#415;?6d&#65533;&#65533;&#65533;&#65533;$9r&#65533;9`&#65533;&#65533;(^&#65533;A&#65533;&#65533;&#65533;&#65533;E&&#65533;&#65533;e&#65533;F*&#65533;,&#65533;&#65533;&#65533;#&#17501;&#65533;&#65533;&#65533;&#65533;&#65533;&#65533;&#65533;&#65533;]&#65533;
c&#65533;	e&#65533;;j&#65533;&#65533;&#65533;E^P&#65533;MZ&#65533;U&#65533;&#65533;XOrZ&#65533;&#65533;&#65533;)%AJ`Q&#65533;RD&#65533;&#65533;S>%T&#65533;c4"d"^&#65533;&#65533;eNbe]_I&#2040;i_>&#65533;
&#65533;&#65533;X&#65533;&#16065;&#65533;R&#65533;&#65533;&#65533;}eL&#65533;d&#65533;&#65533;&#65533;Tf&#65533;MR\&#65533;&#65533;\*W&#65533;&#65533;%&#65533;&#65533;&#65533;]&#65533;&#65533;&#65533;&#65533;f1&#65533;`Z:&#65533;&#480;&#65533;&#65533;g&#65533;aN&#65533;&#65533;!FVec&#65533;ddN&#65533;&#65533;X&6&#65533;&#65533;h$&#65533;&#65533;Y!&#342;&#65533;&#1610;b&#65533;9b$&#65533;_
f&#65533;&#65533;g&#65533;&#65533;j>&r&#65533;&#65533;+IW.&#65533;$a&#164;.zA&#65533;&#65533;!n&#65533;&#65533;%g&#65533;$&#65533;&#65533;F&#65533;&#1126;`&#65533;&qJej&#65533;F&gd&#65533;&#65533;r&#65533;&#65533;G:&#65533;.6&#65533;wz'&#65533;DZv&#65533;%M&#65533;&#65533;&#65533;&#65533;g(6x~a!&#65533;=&#65533;o'y&#65533;'d&#65533;gz&#65533;&#65533;z&#65533;&#65533;&#65533;,&#65533;^&#65533;%&#65533;&#65533;|&#65533;eE&#65533;&#65533;}&#65533;g(6&#65533;mT&#65533;&#65533;&#1926;&#65533;n&#65533;&#28694;&#65533;&#65533;(&#65533;&#65533;y*&#65533;h]z&#65533;`v&#65533;&#65533;Q"0&#65533;Bh&#65533;&#65533;&#65533;R&#65533;Z/r&#65533;L&#936;&#65533;%"&#65533;&&#65533;&#65533;&#65533;d6k&#65533;V&#65533;&#65533;(&#65533;&#65533;&#65533;&#1931;>Ox&#65533;
SM`q&#65533;(lY&#618;&#65533;&#65533;v&#65533;&#65533;u&#65533;<j'&#65533;&#65533;&#65533;&#65533;h&#65533;&#1993;i&#65533;&#65533;}ee&#65533;&#65533;&#65533;&#65533;%&#65533;M&#65533;z&#8353;&x=&#65533;&#65533;&#65533;&#65533;b)Hr&#65533;x&#1192;&#65533;&#65533;&#5130;&#65533;&#65533;&#65533;&#65533;&#65533;&#65533;&#65533;@&#65533;Vz&#65533;&#65533;b&#65533;'vV&#65533;&#65533;!&#65533;B&#65533;&#65533;&#65533;i&#65533;&#65533;&#65533;&#65533;&#65533;*&#65533;j>9?^&#65533;&#65533;&#65533;|&#65533;>&#65533;h&#65533;f&#65533;&#65533;zP&#65533;`&#65533;&#65533;Z&#65533;&#65533;f&#65533;+&#65533;&#65533;qj&#65533;j&#65533;&#65533;&#65533;*Ob&#65533;J&#65533;i\&#65533;&#65533;y&#65533;j&#65533;Z&#65533;&#65533;&#65533;"&#65533;&#65533;E&#65533;&#65533;&#65533;&#65533;*&#65533;:&&#65533;&#65533;&#65533;&#27310;rY&#65533;v&#65533;&#65533;I"&#65533;)!%Ik&#65533;&#65533;g&#65533;&#65533;&#65533;.kp&#65533;]&#65533;&#65533;j&#65533;&#65533;k"&#65533;&#65533;&#65533;&#65533;&#65533;b+&#65533;&#65533;&#65533;j&#65533;=&#65533;&#65533;Z-&#65533;(&#65533;&#65533;&#65533;&#65533;*:Z&#65533;l&#65533;+&#65533;&#65533;&#65533;&#65533;6&&#65533;&#65533;&#65533;c&#65533;k&#65533;j+|)j&#65533;&#65533;&#65533;&#1193;'&#65533;&#44294;&#1324;m&#65533;&#65533;&#65533;D&#65533;iNl&#65533;b&#65533;&#65533;&#65533;&#65533;&#65533;Z&#65533;$l&#65533;*,&#65533;&&#65533;&#65533;&#65533;#&#65533;	&#65533;&#65533;py[&#65533;&#65533;<&#65533;c"&#65533;&#65533;R	(+Vt&#1380;&#65533; &#65533;&#65533;&#65533;&#65533;Z&#65533;&#65533;&#65533;&&#65533;&#65533;k&#682;&#65533;&#698;,&#65533;&#65533;&#65533;2&#65533;&#65533;&#49985;&#65533;>&#65533;H&#65533;"==&#65533;t&#65533;H&#65533;&#1969;&#65533;dQI(8&#65533;&#65533;~&#65533;F&#65533;&#65533;&#65533;&#65533;;&#65533;h\6m&#65533;:&#65533;&#65533;&#65533;&#65533;&#65533;&#65533;&#65533;:^&#65533;,j+~-&#65533;&#65533;-&#65533;&#65533;)&#65533;&&#65533;&#833;,&#65533;B&#65533;&#1710;&#65533;!m&#65533;v-&#65533;6&#65533;[B&&#65533;&#365;&#65533;&#65533;-&#65533;&#65533;&#65533;&#65533;l\-I&#65533;&#65533;&#65533;&#65533;&#65533;&#65533;&#65533;&#65533;&#1407;.&#65533;&#65533;&#65533;&#65533;&#65533;qX&#65533;&#65533;#&#65533;&#65533;R&#65533;&#65533;>&#65533;&#65533;N&#65533;&#65533;J&#65533;&#65533;&#1704;rn0:&#65533;&#65533;^'A`&#65533;k&#65533;&#65533;*1&#65533;f&#65533;&#65533;"&#4775;&#65533;%&&#65533;.\&#65533;.&#65533;&#65533;&#65533;D/&#65533;nc&#65533;&#65533;&#65533;&#65533;&#65533;&#65533;&#65533;&#65533;zm&#65533;o&#65533;&%2&#65533;c&#65533;2&#65533;7&#1448;n&#65533;&#65533;&#65533;2H&#65533;.&#65533;&#65533;>&#65533;&#65533;/&#65533;J&#65533;&#65533;B&#65533;&#65533;V&&#65533;f-[&#65533;&#65533;&#65533;]&#65533;&#65533;F&#65533;f,&#65533;	X&#65533;vW&#65533;&#422;&#65533;B&#65533;&#65533;&#65533;&#65533;2&#65533;&#65533;/&#65533;&#687;&#65533;f&#65533;Q&#65533;&#65533;&#65533;X&#65533;&#65533;&#65533;&#65533;&#65533;;&#42705;&#65533;&#65533;&#65533;&#65533;&#65533;&#65533;&#65533;&#518;&#65533;&#65533;/&#65533;&#65533;?&#65533;&#65533;&#65533;&#65533;&#65533;&#65533;&#65533;&#1199;&#65533;V&#65533;p"H2&#65533;&#65533;"&#65533;&#65533;&#65533;&#65533;
-&#65533;*`&#65533;&#65533;~k&#65533;|h&#65533;&#65533;&7&#65533;0?&#65533;&#65533;&#65533;F&#65533;0&#65533;Z&#65533;{&#65533;&#65533;&#65533;y&#65533;0&#65533;&#65533;&#65533;&#970;&#65533;&#65533;&#65533;&#65533;&#65533;@&#1825;=&#65533;&#65533;0&#65533;&#65533;&#65533;
/1K/&#65533;i&#65533;#e&#65533;&#65533;&#65533;&#65533; &#65533;&#65533;&#65533;)&#65533;&#65533;&#65533;&#65533;&#65533;&#65533;S&#65533;&#65533;1&#65533;j/&#2010;&#65533;C/!7&#65533;&#65533;&#65533;1l>&#65533;&#65533;0&#65533;&#65533;&#65533;&#65533;NAj
&#65533;e&#1393;A>c&#65533;p&#65533;&#65533;&#65533;q&#65533;GoG/"'r&#65533;&#65533;&#65533;'&#65533;q'&#65533;rK&#65533;&#65533;&#65533;&#65533;&#65533;&#65533;X&#65533;&#65533;&#65533;&#65533;&#65533;6&#65533;&#65533;&#65533;r&#65533;r&#65533;31D&#65533;&#65533;&#65533;rYL_&#65533;&#65533;&#65533;5&#65533;d`&#65533;o&#65533;&#65533;&#65533;&R&#65533;&#65533;&#925;ff&#65533;&#65533;*//&#65533;&#65533;6o/(&#65533;2C0p&#65533;&#65533;&#65533;&#65533;1&#65533;fB&#65533;&#65533;{&#65533;&#65533;1&#65533;/&#65533;<&#65533;&#65533;h&#65533;Z&#65533;&#65533;&#65533;n&#65533;9w&#65533;=&#65533;/r8&#65533;p8&#65533;39/&&#65533;&#65533;%,&#65533;-+&#65533;&#65533;;&#65533;3&#65533;]s%&#65533;C&#1779;&#65533;u&#65533;#&#65533;&#65533;.&#65533;&#65533;&#65533;&#65533;&#65533;>&#65533;s0&#65533;r?@t&#65533;^&#65533;AS&#65533;EKr&#65533;H&#65533;&#65533;&#65533;&#945;&#65533;&#371;<_&#65533;K&#65533;1'&#65533;&#65533;	g&#65533;MS&#65533;>g&#65533;Fw4&#65533;r&#65533;&#65533;a@&#65533;&#65533;m&#65533;2&#65533;&#65533;&#65533;4%&#65533;&#65533;-&#65533;{&#65533;&#65533;&#60392;&#65533;D&#65533;t&#65533;&#1460;>&#65533;4V&#65533;N&#65533;&#65533;%H&#65533;&#65533;T&#65533;r&#65533;9/Au&#65533;!5=&#65533;R&#1011;&#65533;<&#65533;L&#65533;/US&#65533;&#65533;V&#65533;Ug&#65533;No&#65533;0&#65533;^&#65533;tO&#65533;m&#65533;t&#65533;uI70&#65533;)&#65533;lM1Z&#65533;"b&#65533;&#65533;Q&#65533;&#65533;&#65533;Ew-&#65533;&S&#65533;
&#65533;&#65533;&#65533;&#65533;V&#65533;2S&#65533;3&#65533;&#65533;&#65533;W+&#65533;
&#65533;9&#65533;&#65533;&#65533;&#65533;&#65533;*&#65533;Y7&#65533;&#65533;&#65533;E&#65533;&#65533;u5&#65533;4.I&#65533;#C&#65533;e&#65533;&#65533;Q:n]k58&#65533;3&#65533;5){6pwB&#65533;5J&#65533;&#65533;i&#65533;q&#65533;&#65533;j'6s&#65533;&#65533;r&#65533;&#65533;&#65533;km&#65533;d&#65533;(FcvfG0_&#65533;&#65533;&#65533;&#65533;z&#65533;p&#65533;sq&#65533;*&#65533;&#40258;&#65533;s77B;7S&#65533;7mK&#65533;.O7U[&#65533;7&#65533;&#65533;&#65533;f&#65533;f&#65533;&#65533;^&#65533;7x&#65533;u&#65533;&#65533;&#65533;x_7!&#65533;qGf&#65533;&#65533;&#65533;&#65533;v&#65533;&#65533;5T7x&#65533;&#65533;wm&#2038;M&#65533;&#65533;}&#65533;&#65533;vk&#65533;&#65533;^&#65533;v&#65533;ut&qsV&#65533;&#65533;i&#65533;j\&#65533;&#65533;!.6LH5&#65533;&#65533;rC&#65533;w27&#65533;U&#65533;4&#65533;&#65533;w}W&#65533;&#65533;s&#65533;?&#65533;&#65533;&#65533;&#65533;&#65533;&#65533;x&#65533;&#65533;x&#65533;&#65533;vr;j&#65533;&#65533;z&#65533;&#65533;8&#65533;/7&#1754;&#65533;&#65533;1\&#65533;&#65533;&#65533;x&#65533;&#65533;&#65533;&#65533;&#65533;&#65533;(&#65533;w2S&#65533;/&#65533;&#65533;&#65533;&#65533;f&#65533;&#65533;&#65533;&#65533;'&#65533;/&#65533;&#65533;&#1747;G&#65533;&#65533;K9&#65533;o&#65533;W&#65533;&#65533;&#65533;&#65533;^#Xw&#65533;2&#65533;&#65533;&#65533;&#65533;9&#65533;&#65533;%zkr&#65533;&#65533;&#65533;&#65533;&#65533;'G6]&#65533;y &#65533;&#65533;eS90o&#65533;&#65533;&#65533;&#65533;&#65533;&#65533;&#65533;|):&#65533;yQ&#65533;&#65533;&#65533;7D_&#65533;&#65533;k&#65533;&#65533;t&#65533;&#65533;&#65533;O&#65533;&#65533;/&#65533;&#65533;7&#65533;~&#65533;&#65533;&#65533;O'`&#65533;2&#65533;C&#65533;]ua&#65533;g&#65533;}&#65533;&#65533;G&#65533;&#65533;ozK77S&#65533;&#65533;&#65533;&#65533;n&#65533;z&#65533;&#65533;&#65533;&#65533;&#65533;&#65533;&#65533;&#65533;:9i&#65533;&#65533;&#65533;&#65533;z#&#65533;J&#65533;&#1645;G&#65533;&#65533;;w&#65533;v3&#65533;&#65533;y&#65533;_&#65533;&#65533;&#65533;:&#65533;&#65533;&#65533;&#65533;&#65533;3&#65533;{Z&#65533;&#65533;&#65533;[&#65533;F2,jg0\e;&#65533;Z&#65533;&#65533;/x6&#65533;&#65533;s&#65533;&#65533;&#65533;{&#65533;&#65533;[6&#65533;&#65533;&#65533;&#65533;&#65533;;vw&#65533;&#65533;&#65533;{&#65533;Oih#{&#65533;8&#65533;&#65533;;33r&#65533;&#65533;:&#65533;&#65533;&#65533;&#65533;C6B&#65533;'&#65533;&#65533;&#65533;&#65533;_&#65533;&#65533;&#65533;&#65533;&#65533;g&#65533;&#391;&#65533;;&#259;z&#65533;&#65533;&#65533;|&#65533;&#65533;;][&#65533;&#65533;?|&#65533;&#65533;&#65533;U&#65533;&#65533;&#283;9&#65533;&#65533;&#65533;X&#65533;&#65533;&#65533;&#65533;&#65533;o<&#65533;&#65533;&#65533;&#65533;;&#65533;&#65533;&#65533;3&#65533;&#65533;&#65533;&#65533;Gi&#65533;&#65533;&#65533;L&#65533;r&#65533;g:&#65533;&#65533;&#65533;<&#65533;W<&#65533;&#65533;5&#65533;&#65533;&#65533;W}&#65533;_=d=&#65533;7&#65533;&#779;hd&#65533;x&#65533;v&#65533;&#65533;&#65533;l:'&#65533;&#65533;'&#65533;~|&#65533;&#65533;8&#65533;&#65533;9&#65533;C&#65533;&#65533;O=&#65533;[=&#65533;g=l&#65533;xk&#65533;&#65533;&#65533;C&#65533;&#65533;{9&#65533;}&#65533;7<&#65533;J&#65533;Q&#65533;&#65533;&#65533;{&#65533;&#65533;'&#65533;&#65533;G&#65533;&#65533;&#65533;&#65533;&#65533;&#1533;&#65533;&#65533;&#65533;W>&#65533;'&#65533;&#65533;&#65533;w?&#65533;&#65533;=&#65533;=&#65533;+&#65533;&#65533;"&#65533;&#65533;&#65533;{&#65533;&#65533;&#65533;&#65533;;&#65533;&#65533;/>&#65533;&#65533;&#65533;t&#65533;&#65533;}&#65533;O~&#65533;k=&MvN&#65533;|&#65533;s&#65533;y&#65533;&#65533;&#65533;:&#65533;&#65533;&#65533;[&#65533;~&#65533;&#65533;~&#65533;&#65533;&#65533;&#65533;;f&#65533;s;&#65533;&#510;&#65533;c=&#65533;?&#65533;&#65533;&#65533;}&#65533;&#65533;6&#65533;s&#65533;&#65533;&#65533;&#1067;>&#65533;&#65533;}&#65533;3j5&#65533;&#65533;&#65533;&#65533;&#65533;'k&#65533;&#65533;gu&#65533;&#65533;&#65533;&#65533;2&#65533;;?&#65533;C&#65533;&#52689;&#65533;&#65533;>?&#1277;&#65533;2;&#65533;o0	&#65533;&#65533;4>&#65533;D1-\4(&#65533; &#65533;&#65533;X6t&#65533;&#65533;&#65533;&#65533;U&V&#65533;x&#65533;
F&#65533;R8v&#65533;h&#65533;&#65533;B&#65533;An4&#65533;qJJ&#65533;QBq&#65533;&#65533;&#65533;Mh&#1460;&#65533;g&#65533;;y&#65533;y&#65533;&#65533;&#65533;C&#65533;r&#65533;K&#65533;2u&#65533;jTS&#65533;&#65533;&#65533;
&#65533;I&#65533;[&#65533;&#284;&#65533;&#65533;lN&#65533;A&#65533;&&#65533;&#65533;+&#1480;Y&#1514;]&#65533;&#65533;&#65533;.r&#65533;^&#65533;2&#65533;K^1a&#65533;&#65533;&#65533;&#65533;&#65533;K`&#65533;x	6l&#65533;&#65533;&#65533;&#203;s&#65533;2&#1746;Z&#1902;&#65533;&#65533;n&#65533;&#596;&#65533;Z&#65533;&#65533;5&#65533;M&#65533;c{&#65533;,{&#65533;l&#1191;&#65533;&#65533;&#65533;&#65533;Z5r\&#65533;m-v&#65533;tn&#65533;C&#65533;&#65533;u+&#65533;&#65533;C&#65533;V&#65533;"&#65533;&#65533;b&#65533;&#65533;Cf&#65533;|&#65533;&#65533;&#794;&#65533;g&#65533;&#65533;&#65533;&#65533;&#65533;&#65533;&#1329;g&#65533;&#65533;&#65533;6&#65533;&#1124;&#65533;&#65533;7r~wz&#1455;&#1531;~&#65533;&#65533;&#65533;]&#65533;\}&#65533;&#65533;}_7&#65533;&#65533;I&#65533;{&#65533;&#65533;&#2020;&#65533;&#65533;&#65533;&#65533;&#65533;&#65533;#&#65533;&#65533;t&#65533;&#65533;&#65533;&#65533;&#65533;&#65533;&#65533;&#65533;0&#65533;&#65533;
&#65533;&#1022;&#65533;&#65533;3D&#65533;DTo&#65533;&#65533;&#65533;&#65533;&#65533;&#65533;}&#65533;/&#65533;&#65533;&#65533;&#65533;&#65533;LKO&&#65533;&#65533;-&#65533;<&#65533;&#65533;G&#1324;@&#65533;&#65533;&#65533;&#65533;&#65533;1&#65533;1&#65533;&#65533;H&#65533;&#65533;&#65533;&#65533;C&#65533;JMT1E&#65533;X,&#65533;&#430;&#65533;&#65533;LO&#65533;I%#]NG&#65533;&#65533;&#65533;Q&#65533;w&#65533;&#65533;&#136;&#65533;R&#65533;&+&#65533;pI&&#65533;|&#65533;&#65533;/&#65533;&#65533;J+&#65533;&#65533;2K-&#65533;&#65533;&#65533;K/&#65533;Q7@&#722;&#65533;N$M&#65533;96&#65533;K&#65533;9&#65533;K&#65533;GM&#65533;4&#65533;=C&#65533;&#65533;&#65533;	E&#65533;U&#65533;&#65533;p&#65533;VUm&#65533;B&#65533;&#65533;&#65533;K&#65533;u4&#1058;zK	&#65533;;i}S&#65533;&#65533;8u&#65533;&#65533;-&#65533;3&#65533;R&#65533;U&#65533;#%iT$&#65533;&#65533;&#65533;OW_&#1903;)Be-&#65533;&#65533;e_&#65533;&#1523;f&#65533;mW3&#65533;E&#65533;&#65533;&#779;Xb$l&#65533;d&#65533;d&#65533;T;&#65533;&#65533;&#65533;IU&#65533;&#65533;6&#65533;k&#65533;&#65533;w&#1765;&#65533;&#65533;&#65533;[p&#65533;&#65533;&#65533;&#65533;'&#65533;&#909;vQV&#65533;Xa&#65533;mW9`&#65533;&#65533;w&#65533;y&#65533;Z&#65533;=&#65533;&#65533;a{&#65533;&#65533;&#65533;+}We&#65533;Z&#65533;8&#65533;B&#65533;S+&#65533;%-L&#65533;7N&#65533;g&#65533;&#65533;b&#65533;&#65533;&#65533;&#65533;g&#65533;)d&#65533;R&#65533;&#65533;w&#2003;&#65533;X&#65533;`l&#65533;&#65533;&#65533;e_&#65533;BS&#65533;&#65533;9L*&#65533;&#186;&#412;?>&#65533;kc16pl&#65533;&#65533;^&#65533;Se&#65533;{&#65533;	&#65533;&#65533;&#18709;NYe&#65533;[&#65533;o&#65533;&#65533;Y&#65533;Y&#65533;&#65533;&#65533;&#65533;j&#65533;&#65533;&#65533;Z&#65533;&#65533;&#65533;c&#65533;&#65533;&#65533;&#65533;N<&#65533;&#65533;&#65533;9&#65533;l&#65533;&#65533;z&#65533;=q&#65533;	6&#65533;s&#65533;&#65533;&#65533;&#2023;&#65533;>&#1137;&#65533;&#65533;v&#65533;^&#65533;rL&#65533;&#65533;?/M&#65533;&#65533;&#65533;[&#65533;&#65533;&#65533;z&#65533;&#65533;c)&#65533;<&#65533;u&#65533;&#65533;&#1857;&#65533;^;&#65533;y/&#65533;&#65533;C&#65533;_}J&#65533;G&#498;&#65533;&#65533;Wk&#65533;&#65533;&#65533;&#7016;&#65533;&#65533;	&#65533;iv&#65533;C&#65533;&#65533;]&#65533;v&#65533;&#65533;#f&#65533;&#65533;'&#65533;&#65533;&#1641;&#65533;F^&#65533;&#65533;G/W&#65533;&#65533;&#65533;t&#39146;&#65533;1&#65533;W&#65533;&#65533;`2&#65533;&#65533;Jf&#65533;,&#65533;r&#1574;&#65533;=&#65533;&#65533;J&#65533;&#65533;&#65533;&#1534;&#65533;s&#65533;&#65533;&#65533;E7&#65533;=O{K&#65533;f&#65533;:n&#65533;s&#65533;&#65533;Ox&#65533;7&#65533;<,&#65533;&#65533;_&#65533;&&#65533;;&#65533;&#65533;&#65533;rd&#65533;&#65533;.&#65533;Cv&#65533;yM&#65533;aB&#65533;&#65533;P;&#65533;&#65533;p&#65533;&#65533;&#65533;\$&#65533;&#65533;ZHA&#65533;!H|$&#65533;&#65533;&#65533;@&#65533;E&#903;&#65533;&#65533;U&#65533;&#65533;&#65533;&#65533;v&#1027;DdY&#65533;&#65533;&#65533;&#65533;m	&#65533;1q&#65533;	c&#424;&#65533;5%v+&#65533;kF&#65533;&#65533;&#65533;&#65533;&#65533;&#65533;m&#65533;&#65533;&#65533;	&#65533;|&#65533;&#65533;&#65533;&#65533; &#65533;*&#65533;X&#65533;&#65533;&#65533;&#65533;3&#65533;9XI!&#65533;q&#65533;98&#1962;&#65533;?&#65533;=$&#65533;&#65533;&#65533;&#65533;&#65533;&#65533;&#65533;&#65533;1&#65533;&#65533;&#65533;&#65533;&#65533;&#65533;&#65533;V~A&#65533;&#65533;d$&#65533;F&#1639;*&#65533;R&#65533;&#65533;&#65533;&#65533;%/&#65533;2e&#65533;&#65533;&#65533;&#65533;&#65533;J&#65533;:7fI&#65533;&#65533;&#1253;)oUJf&#65533;&#65533;&#65533;&#65533;&#65533;@MZ&#65533;/?C6&#65533;&#65533;&#65533;&#65533;e&#65533;`&#65533;{&#65533;-#&#65533;&#65533;e&#60567;&#65533;&#65533;e&#1294;&#65533;7b&#65533;&#65533;w{&#65533;$&#65533;f85|&#65533;<&#752;&#65533;jr0&#65533;D&#65533; q&#65533;&#65533;&#65533;&#65533;&#65533;&#65533;&#65533;]9+&#36472;&#65533;RFi,K&&#65533;&#65533;F&#65533;&#65533;&#65533;Y&#65533;@t9&#65533;z&#65533;&#65533;bt&#65533;&#65533;&#65533;&#65533;@n&#65533;&#65533;&#65533;LN,&#65533;)&#65533;&#65533;&#65533;&#65533;&#65533;
&#65533;'Cii&#711;jD&#65533;,b1&#65533;S&#65533;^O&#65533;&#65533;'&#65533;&#65533;"&#1221;.I&#65533;&#65533;&#65533;&&#65533;JO&#65533;Mm&#634835;f&#65533;q&#65533;&#65533;.&#65533;|&#65533;Co*@^J&#65533;R&#65533;gE}Z&#65533;h&#65533;;I&#65533;&#65533;z&#65533;s!u1%UjS	&#65533;&#642;Zq&#65533;]&#65533;&#65533;&#880;ZF&#65533;&#65533;Uf(&#65533;&#65533;NyjQ&#65533;&#65533;&#65533;&#65533;hUjGHYe&#65533;&#65533;kH&#65533;.6M&#65533;&#65533;s&#65533;tM&#65533;T&#65533;
S*&#65533;&#65533;~&#65533;&#65533;=IQ&#65533;&#65533;&#65533;&#65533;du&#65533;ao&#65533;&#65533;`4&#65533;&#65533;&#65533;c&#1232;&#65533;&#65533;br&#65533;S&#65533;&#65533;&#65533;&#42419;l5&#65533;&#65533;{U&#65533;rL6&#1443;Z^&#65533;&#65533;&#65533;VJ&#65533;;u&#65533;&#1470;&#65533;&#65533;&&#65533;Z&#65533;&#272;&#65533;&#65533;0&#65533;O&#65533;&#65533;nOZ&#65533;&#65533;&#65533;0^w&#65533;hAK&#65533;&#65533;)&#65533;&#65533;m&#65533;sM]&#65533;U&#65533;&#65533;&#65533;v&#65533;&#65533;Q&#65533;&#65533;&#1448;T&#65533;&#65533;wa&#65533;hY&#65533;&#65533;5&#65533;	(z)&#65533;&#65533;ntg&#65533;&#864;|&#65533;h\&#65533;jG&#65533;p&#65533;p&#65533;]&#65533;&#1975;n&#65533;\&#65533;~m&#65533;_&#65533;&#65533;&#65533;))cS&#65533;&#65533;.j&#65533;-%H&#65533;&#299;R&#65533;rw	>0&#390;&#65533;/&#65533;_$$&#65533;&#65533;[a&#65533;&#65533;U&#65533;&#65533;&#65533;C,&#65533;&#65533;&#65533;&#65533;&#65533;&&#923;&#65533;G&#65533;&#65533;&#65533;&#65533;Yn/&#65533;&#65533;61/&#12619;6f]&#65533;&#65533;&#65533;&#65533;&#65533;Xq>&#1458;&#65533;1&#65533;a&#65533;&#65533;&#65533;>&#65533;i&#65533;&#65533;&#65533;5&#65533;#&#65533;[&#65533;&#65533;\cR&#65533;&&#65533;@&#65533;&#65533;&#65533;&#65533;&#65533;&#1275;2&#65533;1&#65533;&#65533;\&#65533;1gV0g&#65533;&#65533;_&#65533;c&#65533;&#65533;d&#65533;@&#65533;'V&#65533;&#65533;&#65533;"&#65533;&#65533;)cr&#65533;&#65533;&#65533;&#65533;>c&#65533;&#65533;&#65533;&#65533;1&#65533;C&#65533;&#65533;J&#1191;@]&#65533;DB&#65533;&#65533;&#993;t&#65533;&#65533;&#65533;B&#65533;#_x&#65533;&#65533;u&#65533;&#65533;;&#65533;&#65533;b&#65533;F&#65533;&#681;Q&#65533;&#65533;UG&#1711;&#65533;59&#65533;&#65533;&#65533;&#65533;&#65533;&&#65533;&#65533;@)&#65533;&#65533;&#65533;&#65533;&#65533;&#65533;&#65533;;&#65533;]P&#65533;&#65533;O&#65533;3&#65533;&#65533;lj(;{&#65533;T6&#65533;&#65533;iC&#65533;&#65533;&#65533;v&#65533;7&#65533;&#65533;^j&#65533;&#65533;&#65533;+&#65533;&#65533;&#65533;&#65533;[&#65533;"&#65533;&#65533;&#65533;}l&#1137;&#65533;&#65533;&#710;7S-&#65533;&#65533;Z&#65533;&#65533;&#65533;w&#65533;&#65533;&#65533;~&#65533;&#65533;&#65533; &#478;&#65533;+misw&#65533;
os&#65533;O~n&#65533;e&#65533;&#65533;&#65533;&#65533;->q&#65533;&#65533;&#65533;
P&#65533;&#395;&#863;&#65533;&#65533;!&#2039;&#65533;&#65533;HEC&#65533;&#65533;&#65533;u&#65533;&#65533;&#65533;&#65533;M|&#65533;ADX&#65533;0ID&#65533;]=&#65533;&#64441;&#65533;o>&#65533;&#65533;|&#65533;8ih7k&#65533;&#65533;=&#65533;t&#65533;&#65533;]7&#65533;p&#65533;&#65533;+&#65533;4&#65533;?&#65533;a4N&#65533;&#65533;&#65533;;1&#65533;&#65533;w&#65533;g}&#65533;4&#65533;&#65533;&#65533;k hz&#65533;&#65533;3];I&#65533;Wm&#65533;&#1523;K'-&#157;>w&#65533;7&#65533;&#65533;y&#65533;&#65533;&#65533;&#65533;x]&#65533;K&#65533;97@&#65533;9&#65533;&#65533;&#65533;&#65533;K&#65533;&#65533;jN&#65533;&#719;&#65533;<W1&#65533;y&#65533;&#65533;f&#65533;&#65533;&#65533;yq&#195;]&#65533;i&&#65533;&#65533;n&#65533;&#65533;;&#65533;&#65533;Z&#65533;S&#65533;^&#65533;k&#65533;&#65533;&#65533;&#65533;&#65533;&#65533;m{&#65533;&#65533;=&#65533;&#65533;|&#65533;k&#65533;&#65533;[&#65533;&#65533;O&#65533;3&#65533;d8&#65533;g|&#65533;&#65533;&#65533;)&#65533;\8&#65533;&#65533;3&#65533;w	&#65533;&#65533;K?&#65533;&#357;~&#65533;&#65533;&#65533;&#65533;&#65533;k&#65533;&#696;&#65533;&#65533;h&#65533;&#65533;f&#65533;&#65533;B&#65533;&#65533;&#65533;G$&#65533;&#65533;&#65533;&#13199;0&#65533;&#65533;&#65533;J&#65533;Fn&#220;/J&#65533;+&#65533;&#65533;&#65533;j&#65533;&#65533;d&#65533;&#65533;&#65533;wOc&#65533;&#65533;&#65533;o  &#65533;&#65533;/]&#65533;&#65533;&#65533;V&#65533;0$0:Zo&#65533;&#65533;&#65533;&#65533;*&#550;&#65533;n&#65533;60&#65533;&#65533;N&#65533;>&#616;&#65533;&#65533;&#65533;G&#65533;E&#65533;n&#65533;&#65533;&#65533;	&#65533;&#65533;	S&#65533;&#65533;&#65533;3&#65533;p&#65533;&#65533;/&#65533;&#65533;!O&#65533;&#65533;&#65533;&#65533;r&#65533;&|&#65533;&#65533;&#65533;m&#65533;>p&#65533;&#65533;=&#65533;	&#65533;&#65533;	&#65533;&#65533;&#65533;&#65533;0&#65533;&#65533;&#65533;Ox&#65533;0&#65533;%&#65533;h&#65533;8&#65533;6lE&#65533;x&#65533;%&#65533;(iG&#65533;&#65533;&#65533;&#880;&#65533;p&#65533;&#65533;1&#65533;/
&#65533;p&#65533;&#65533;&#65533;&#65533;&&#65533;&#65533;p&#65533;:Pn&#65533;&#65533;Q&#65533;&#65533;0&#65533;@Se&#65533;#Q\Q&#65533;&Q&#65533;@&#65533;&#65533;q&#65533;&#65533;D&#65533;P&#65533;r&#65533;;&#65533;&#65533;2-N&#65533;n&#65533;f&#65533;&#65533;&#65533;&#1008;&#65533;&#65533;o&#65533;&#65533;_&#65533;&#65533;b&#65533;&#65533;.@&#65533;*q&#65533;&#65533;7%h&#65533;&#65533;&#65533;&#65533;qC&#65533;1&2MJ&#65533;&#65533;&#65533;&#65533;q&#65533;J&#65533;&#65533;&#65533;yJ&#1632;&#65533;&#65533;&#65533;&#65533;&#65533;&#1394;&#65533;*1&#65533;&#65533;6&#65533; r&#65533;p&#65533;&#65533;4&#1329;&#65533;&#65533;&#65533;&#65533;e&#65533;qS&#65533;&#65533;"&#65533;&#65533;&#65533;&#65533;&#65533;&#65533;&#65533;1&#65533;Q&#65533;Q&#65533;&#65533;"&#65533;&#65533;&#65533;p&#65533;&#65533;&#65533;&#65533; 
&#817;&#65533;D&#65533;&#65533;le&#65533;\&#65533;!&#65533;!&#65533;&#65533;&#65533;(2[ &#65533;"&#65533;#3&#65533;'{&#65533;&#65533;&#65533;&#65533;q &#65533;F)ER$&#65533;H n&#65533;r%[R!&#65533;&#65533;#X2*A&#65533;kQ'w&#65533;"[&#65533;'&#65533;r3&#65533;#?2@&#65533;&#65533;1&#65533;&#65533;-&#65533;)&#65533;&#65533;&#65533;>+%&#65533;H&#65533;&#65533;&#65533;&#1388;&#65533;&#65533;&#65533;1&#65533;2	&#65533;&#65533;&#65533;&#65533;+&#65533;&#65533;0}2&#65533;R&#65533;&#65533;#y@-&#65533;-&#65533;0&#65533;&#65533;P)&#65533;+&#65533;&#65533;&#65533;&#65533;%&#65533;&&#65533;p/&#65533;Kl'o2"Kp0&#65533;&#65533;05`)Q1&#65533;R&#65533;1S6)e&#65533;(5P?M37+&#65533;R&#65533;D&#65533;/&#65533;4&#65533;P0OS,U&#65533;(&#65533;Q9C&#65533;v0q6&#65533;&#65533;&#65533;&#65533;m&#65533;&#65533;&#65533;&#65533;'7&#65533;*&#65533;&#65533;&#65533;|)&#65533;&#65533;D&#65533;rM&#65533;8&#65533;5&#65533;35&#65533;&#65533;5]&#65533;=&#65533;&#65533;9&#65533;&#65533;&#65533;F&#65533;&#65533;&#65533;/;&#65533;&#65533;%Y&#65533;;&#65533;&#65533;;&#65533;<&#65533;q+&#65533;&#65533;&#65533;&#65533;<&#65533;=929&#65533;&#65533;5&#65533;&#65533;9&#65533;S)}q6&#65533;n?&#65533;L.&#65533;7&#65533;&#65533;&#65533;&#65533;3A@t8M&#65533;&#65533;S&#65533;F&#65533;D&#65533;S9TA&#65533;&#65533;&#65533;&#65533;&#65533;&#65533;#&#65533;Aq&#65533;&#65533;/&#65533;&#65533;4&#65533;8j<&#65533;8&#65533;SDIH&#65533;1AQ&#65533;,&#65533;2&#65533;:&#65533;c&#65533;\&#65533;Iu&#260;$F&#65533;+&#65533;&#65533;'*&#65533;&#65533;&#65533;`"&#65533;,3C&#65533;Q&#65533;&#65533;&#65533;/;&#65533;v&#65533;Ga&#65533;L&#65533;@&#65533;&#65533;&#65533;L&#65533;D&#65533;t&#65533;,I&#65533;&#65533;&#65533;B]&#65533;&#65533;&#65533;T.{&#65533;UfFw&#65533;Fg+A0L&#65533;0&#65533;x&#65533;L&#65533;&#65533;"&#65533;&#65533;0I&#65533;&#65533;&#65533;M&#65533;E&#65533;tN&#65533;i&#65533;&#65533;&#65533;I&#65533;t&#65533;&#65533;7&#65533;&#65533;O&#65533;&#65533;Oi4P&#65533;S&#65533;L8&#65533;&#65533;CQ&#65533;LUQ&#65533;Q&#65533;R&#65533;TR&#65533;4-&#65533;!&#65533;&#65533;R'&#65533;6&#65533;-&#65533;&#65533;&#65533;&#65533;&&#65533;T&#65533;&#65533;Bq&I&#65533;T7&#65533;P&#65533;r&#65533;4D]&#65533;&#65533;1V&#65533;UV&#65533;&#65533;VQIeMI/B'&#65533;Q&#65533;&#65533;&#65533;&#65533;&#65533;>&#65533;K%&#65533;f&#65533;&#65533;S&#65533;&#65533;>5&#65533;2&#65533;UJ&#65533;&#65533;<T&#65533;N5&#65533;&#65533;U&#65533;M}V&#65533;9+&#65533;6Ri5&#65533;&#65533;[1b&&#65533;&#65533;k&#65533;&#65533;&#65533;G\&#65533;4J&#65533;e]&#1365;]&#1749;7?
];&#65533;3	u[N&#65533;"&#65533;2_&#65533;5&#65533;&#65533;MY&#65533;Zv`_3[Y&#65533;`qu(&#65533;p&#65533;;e\5&#65533;6Q:&#65533;&&#65533;ab&#65533;&#65533;*v*&#65533;3F&#65533;&#65533;7y&#65533;cA6d&#65533;kd_5MM&#65533;#Q&#65533;Q&#65533;&#65533;`&#65533;e&#65533;fc&#65533;7&#27153;&#65533;@&#65533;&#65533;"
J&#65533;&#65533;a&#65533;&#65533;g&#65533;/]&#65533;-B&#65533;.#V&#65533;vJ&#65533;u^&#65533;U&#65533;&#1961;&#65533;&#65533;&#65533;&#65533;&#65533;i&#65533;&#676;&#65533;_&#65533;&#65533;&#65533;e&#65533;Vp&#65533;#&#65533;&#65533;k&#65533;&#65533;&#65533;`Iu5
~`P&#65533;&#65533;V&#65533;&#1414;z&#65533;&#65533;j&#65533;g&#65533;&#65533;&S!&#65533;B1<d4m&#65533;v&#65533;xn&#65533;&#65533;&#65533;MWt&#65533;&#65533;h_Ci&#65533;,zZ&#65533;&#65533;<Oo&#65533;j&#65533;_Spwp&#65533;6p|b#&#65533;T&#65533;&#65533;&#65533;`&#65533;&#65533;qG r&#65533;esOhl&#65533;&#65533;l&#65533;&#65533;lCzS&#65533;JG&#65533;t&#65533;7z&#65533;&#65533;?Md&#65533;&#65533;&#65533;oewv&#65533;&#65533;'&#65533;v#&#759;oqWe@}]&#65533;}uWp&#65533;t&#65533;V&#65533;&#65533;c&#65533;&#65533;V&#65533;&#65533;[BSr&#65533;jl&#1490;\&#65533;wO&#65533;&#65533;z&#65533;&#1254;&#65533;C&#65533;&#65533;`VW'1&#65533;&#65533;<|&#65533;&#65533;Go&#65533;Ms=&#1527;}3xw&#65533;&#65533;&#65533;xu&#65533;~&#65533;a&#65533;7Wy&#65533;q&#65533;w&#65533;&#65533;&#65533;&#65533;W7&#65533;%&#65533;l<&#65533;&#65533;m_L&#65533;A&#65533;&#65533;&#65533;6	&#65533;,oKZ'&#65533;&#65533;&#65533;R[S&#65533;&#65533;&#65533;F&#65533;&&#65533;}7f&#65533;&#65533;Wf&#65533;&#65533;j&#65533;&#65533;6&#65533;&#65533;P'O[&#65533;EE&#65533;M!W&#65533;&#65533;&#65533;&#1713;&#65533;
8&#65533;&#65533;2&#65533;tx{s&#65533;&#65533;q@y&#65533;U}&#65533;|&#65533;&#65533;|&#65533;&#1154;&#65533;x&#65533;7&#65533;,&#65533;	B~&#65533;&#65533;`&#54724;&#65533;6lk	d&#65533;&#65533;&#65533;&#65533;&#65533;jWm&#65533;&#65533;o7&#65533;&#65533;&#65533;k&#65533;b7&#65533;&#65533;`w&#65533;&#1432;&#65533;6&#65533;nw&#65533;&#65533;Rm@&#65533;&#65533;+&#65533;v&#65533;O&#65533;&#65533;8w&#65533;X&#65533;i&#65533;h&#65533;	$&#65533;&#65533;&#65533;`&#65533;&#65533;kd 9"Yl&#65533;&#65533;&#65533;&#65533;&#1425;&#65533;&#65533;&#65533;&#65533;&#65533;&#65533;&#65533;&#65533;s*+&#65533;yb&#65533;p4&#65533;&#65533;{&#65533;I&#65533;&#65533;Y&#65533;P[&#65533;Gyr|m7&#65533;&#65533;Z&#65533;vjW&#65533;&#65533;&#65533;&#65533;(h&#65533;&#65533;&#1091;#&#65533; :bFv&#65533;&#65533;w&#65533;&#65533;t3&#65533;s&#65533;x&#65533;&#65533;s&#65533;&#504;!&#65533;9^&#65533;&#65533;&#65533;&#65533;&#65533;&#65533;'2&#65533;&#65533;&#65533;r&#65533;u&#65533;Wd&#65533;Y&#65533;&#65533;&#65533;&#65533;&#65533;Y&#65533;&#65533;9&#65533;7)
&#65533;&#65533;&#65533;&#65533;Sb&#65533;<X&#65533;i&#65533;&#65533;7l&#65533;6&#65533;&#65533;'&#65533;'&#65533;%&#984;&#65533;z&#65533;&#65533;&#65533;:&#65533;&#65533;q&#65533;D&#1619;M&#65533;&#65533;:i&#65533;_&#65533;yrZ&#65533;+&#65533;&#65533;&#65533;j&#65533;W&#65533;&#65533;&#65533;B&#65533;&#65533;&#65533;&#65533;I~q&#65533;&#65533;K'&#65533;j)&#65533;e&#65533;y&#65533;&#65533;&#65533;&#65533;Y&#65533;&#65533;&#65533;&#65533;&#65533;&#65533;U&#65533;&#65533;W&#65533;&#65533;&#65533;&#1048;`&#65533;A&#1626;IQM&#65533;U&#65533;&#65533;&#65533;&#1678;&#65533;&#65533;&#65533;&#65533;&#65533;&#65533;#&#65533;&#65533;&#1070;&#65533;&#65533;&#1494;&#65533;W&#65533;?
x#&#65533;&#65533;O@&#1712;&#65533;2&#65533;&#65533;&&#65533;1&#65533;&#65533;Q&#65533;S+y{&#65533;d7&#65533;&#65533;;y&#65533;/{&#65533;m&#65533;&#65533;&#65533;v&#65533;s&#65533;&#65533;&#65533;&#65533;:&#65533;#z&#65533;&#65533;&#1710;GoR&#65533;V&#1751;&#65533;&#65533;-L&#65533;&#65533;\&#65533;O&#65533;Y&#65533;=1&#65533;&#65533;%{&#65533;1Vv~[&#65533;,Y&#65533;&#65533;&#65533;4+2&#65533;&#65533;&#65533;8{&#65533;&#65533;&#65533;&#65533;&#65533;[&#65533;C&#65533;wZ&#65533;C[&#65533;G[&#65533;K&#65533;&#65533;9&#65533;&#65533;U;&#65533;Y&#65533;&#65533;&#65533;l&#65533;&#65533;q&#65533;&#65533;&#65533;s{&#65533;o&#65533;e&#65533;&#65533;d&#65533;&#65533;&#65533;Y&#65533;&#65533;u&#65533;&#65533;&#65533;&#65533;&#63891;2*&#65533;&#65533;O&#65533;@&#65533;&#65533;&#65533;&#65533;w&#65533;&#65533;&#65533;&#65533;z&#65533;K&#65533;e?&#65533;&#11707;&#65533;S&#65533;&#65533;K&#65533;wA&#65533;&#65533;&#65533;X{Z&#65533;&#65533;7&#65533;.&#65533;&#1147;a&#65533;&#65533;&#65533;&#65533;&#65533;&#65533;[&#65533;9&#1464;&#65533;&#65533;&#65533;&#65533;&#65533;&#65533;]5&#65533;Q&#65533;&#65533;\&#65533;E`&#65533;W&#65533;&#65533;+&#65533;Z &#65533;&#65533;&#65533;Y;&#65533;yB&#65533;&#65533;&#65533;q+qW{@&#65533;&#65533;gx&#65533;I&#65533;'y&#65533;e&#299;&#1515;&#65533;X&#65533;G&#65533;I&#65533;&#299;&#65533;&#65533;&#65533;&#65533;&#65533;&#65533;{&#65533;=;&#65533;&#65533;&#65533;&#65533;a<&#65533;g&#65533;&#65533;K[&#65533;&#65533;eQ&#65533;j&#65533;&#65533;s&#65533;&#65533;	&#65533;&#65533;W&#65533;&#65533;&#855;1&#65533;&#65533;&#65533;&#65533;&&#65533;r&#65533;&#65533;&#65533;&#65533;y&#65533;i&#65533;*C{&#65533;&#65533;&#65533;c&#65533;&#65533;^&#65533;&#675;&#65533;&#65533;&#65533;t&#65533;&#65533;&#381;&#65533;]&#65533;&]&#809;&#65533;&#65533;k\&#65533;s8&#65533;&#65533;M#&#155;8	r&#65533;"&#65533;&#24365;Lz&#65533;&#65533;&#65533;&#65533;&#1723;&#65533;&#65533;&#65533;+X&#65533;&#65533;&#65533;[&#1087;:&#65533;&#65533;&#65533;-&#65533;&#65533;8&#65533;&#65533;&#65533;&#65533;=&#65533;<5#]&#65533;&#65533;&#65533;&#65533;&#65533;8&#65533;3&#65533;&#65533;&#65533;&#65533;u\&#65533;&#65533;bUm&#65533;&#65533;&#65533;&#65533;#&#65533;+&#65533;&#65533;&#63280;[&#65533;&#65533;&#65533;&#65533;M&#65533;&#65533;<&#1467;&#1860;/&#65533;&#65533;&#65533;&#65533;&#65533;i&#65533;&#65533;!r&#65533;s&#65533;&#65533;&#65533;{&#65533;0&#65533;&#65533;&#65533;[\&#1543;&#65533;&#1167;}&#1653;&#65533;<&#2003;]w&#65533;&#65533;&#65533; &#65533;&#65533;&#65533;&#65533;&#525;&#65533;q&#65533;&#65533;&#65533;&#65533;k	&#65533;&#65533;&#65533;&#65533;&#65533;&#65533;&#65533;&#65533;&#65533;&#253;&#65533;&#65533;&#65533;&#65533;}&#681;&#65533;&#65533;&#65533;&#65533;&#65533;&#1708;&#65533;&#1607;&#65533;&#65533;&#65533;mW&#65533;&#65533;&#65533;&#65533;)}(&#65533;&#65533;&#65533;W&#65533;g&#65533;&#65533;&#65533;&#65533;8=\&#65533;&#65533;70&#65533;7&#65533;&#65533;b*&#65533;?x&#1077;&#65533;&#65533;=&#65533;e&#65533;+*4&#65533;&#65533;&#65533;&#65533;&#65533;&#65533;S&#65533;&#65533;,&#65533;&#65533;e&#65533;&#65533;_&#65533;&#19422;Qo&#65533;>&#65533;&#65533;&#65533;&#65533;&#65533;&#65533;&#65533;}&#65533;v(&#65533;&#65533;&#65533;c^wO&#65533;<&#65533;&#65533;&#65533;&#65533;&#65533;-&#65533;sY&#65533;&#65533;&#65533;%:&#65533;&#65533;w &#65533;&#65533;~v&#65533;&#65533;&#65533;W&#65533;&#65533;&#65533;~&#65533;z&#65533;&#65533;=&#1867;&#65533;&#65533;&#65533;7&#65533;&#65533;&#65533;&#65533;&#65533;&#65533;&#65533;&#65533;&#65533;&#65533;&#65533;&#65533;&#65533;&#65533;&#65533;&#65533;~&#65533;&#65533;&#65533;M+&#65533;&#65533;7&#65533;&#65533;&#65533;&#65533;&#65533;&#65533;-&#65533;o&#65533;i&#65533;#&#65533;&#65533;&#65533;&#65533;9&#65533;&#11482;&#65533;&#65533;q&#65533;=&#65533;&#65533;&#671;&#65533;&#65533;;&#65533;?&#65533;&#65533;&#65533;!X8K&#65533;!&#65533;&#65533;!&#65533;&#65533;M&#65533;&#827;~5)&#65533;&#65533;/&#65533;&#65533;>p;-&#65533;&#65533;&#65533;&#65533;6}#<&#65533;&#65533;^a&&#65533;&#65533;&#1374;	~&#65533;6&#65533;>&#65533;&#65533;&#65533;&#65533;&#2039;m&#65533;&#65533;&#65533;&#65533;&#65533;&#65533;I&#65533;}&#65533;&#65533;G&#65533;&#65533;&#65533;|&#65533;&#65533;&#65533;&#65533;&#65533;_&#65533;"&#65533;T&#65533; &#65533;&#65533;"x&#65533;&#65533;A&#65533;+p&#65533;&#397;::l1&#65533;D&#65533;(d&#65533;!,&#65533;Hy&#65533;d%&#65533;*R&#65533;v`@(&#65533;&#65533; ,N&#65533;&#65533;&#65533;&#65533;&#65533;&#65533;D&#65533;=
J&#65533;&#65533;L&#65533;"}R&#65533;h&#1319;T&#65533;>&#65533;&#65533;5&#65533;V%\&#65533;z&#65533;&#65533;$,X&#65533;c&#65533;&9&#65533;6&#65533;Z"l&#1786;5&#65533;2.&#1849;t[&#701;&#65533;#&#65533;&#1981;;&#65533;&#65533;&#65533;8&#65533;&#65533;&#65533;6&#65533;(&#65533;8q&#6474;&#65533;(v&#65533;q&#65533;&#65533;aX&#65533;&#65533;"&#65533;&#65533;&#860;;&#65533;&#65533;\&#65533;&#65533;&#1059;C&#65533;&#65533;&#65533;&#65533;&#65533;&#1260;W&#65533;~&#65533;&#65533;&#65533;j&#65533;&&#65533;s"B&#65533;&#65533;z&#65533;&#65533;&#65533;E&#65533;1&#65533;&#65533;&#65533;&#65533;&#65533;O&#65533;&#33494;,&#65533;!>&#65533;&#65533;|&#65533;&#65533;#3,T&#65533;@#&#65533;&#65533;&#65533;X&#65533;:%&#65533;&#65533;&#65533;&#65533;&#65533;&#52726;&#65533;	&#65533;&#65533;&#65533;o&#65533;&#16207;??_&#65533;&#65533;&#65533;&#65533;/Y&#65533;H`&#65533;&#65533;&#320; f&#65533;-&#65533;
&#65533;&#65533;&#65533; i&#65533;I!k\8a&#65533;&#65533;v&#65533;}(&#65533;o&#65533;Gb&#65533;&#65533;eTL@!&#65533;
&#65533;,&#65533;h&#65533;!!"* $!* $!!%#$*$%1&(-&)3(&-))-+,2,-9.06.18/4@0.601624;45@48>69A86=88?:<C<>I=@F>AI?DPAAFBDLDFPEHNFIQGLXHFOHFSHIOJLUKNXKPVMQZOR`PMUPNYPQWRT]SV`TX^UYbV[hXVbY\e[^i]ak^dp^hs`^i`cncfqeitflxhkuigrjnykpwmq|nt&#65533;ps~qu&#65533;rxty&#65533;v{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559;&#65533;&#367;&#65533;&#560;&#65533;&#176;&#65533;&#561;&#65533;&#562;&#65533;&#65533;&#65533;&#65533;&#244;&#65533;&#65533;&#65533;&#65533;&#1078;&#65533;&#950;&#65533;&#1144;&#65533;&#569;&#65533;&#761;&#65533;&#1146;&#65533;&#378;&#65533;&#1082;&#65533;&#1342;&#65533;&#1599;&#65533;&#1407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Hp&#65533;&#65533;&#65533;#&#65533;p`&#65533;=JLH&#65533;&#65533;&#331;3&#65533;&#65533;&#561;&#65533;&#463; C&#65533;&#65533;H2c&#65533;&#65533;x&#65533;D&#65533;&#65533;&#727;0a&#65533;Is&#65533;LA5q&#65533;&#65533;&#627;&#65533;&#991;9&#65533;&#65533;&#65533;&#65533;hQ&#65533;F%&#65533;&#65533;&#65533;i#&#65533;PuJ&#65533;i&#811;XO&#65533;*&#65533;&#65533;&#1514;&#65533;+VlA&#65533;Y'&#65533;\&#758;&#65533;&#1749;Zm&#65533;&#65533;8&#65533;&#65533;&#724;&#65533;&#65533;&#65533;&#65533;&#65533;&#740;|&#65533;j&#65533;&#65533;W&#65533;&#65533;/E,s&#65533;&#65533;EDi}L&#65533;&#65533;&#65533;&#728;3k&#65533;&#65533;l&#65533;&#65533;O&#65533;&#65533;=&#65533;4&#65533;}R&#65533;&#65533;&#65533;zu&#65533;&#1519;&#65533;&#65533;&#65533;&#65533;.l&#65533;&#65533;e&#65533;&#65533;&#65533;0&#65533;o&#1148;m&#65533;&#65533;&#65533;v&#65533;&#65533;a&#65533;&#65533;t&#65533;&#65533;&#65533;&#65533;wFV&#65533;&#65533;&#65533;&#38066;k&#1486;&#65533;q&#65533;&#589;&#65533;&#65533;&#65533;&#65533;9&#65533;&#65533;&#65533;UIw7&#286;&#65533;f&#65533;&#65533;&#735;?&#65533;&#65533;q&#65533;&#65533;&#65533;nW`K&#65533;B&#65533;&#1943;~&#65533;&#65533;SphA&#65533;U]&#65533; t&#65533;Va&#65533;&#1325;&#65533;&#65533;xv&#65533;&#65533;t&#4214;YT&#65533;g&#1609;&#65533;%Uw&#65533;ME&#1867;&#65533;&#65533;&#65533;UB&#65533;&#65533;&#65533;~f&#65533;&&#65533;&#65533;&#65533;&#65533;&#65533;`lh!&#65533;D&#65533;X&#65533;m6&#65533;&#65533;&#65533;AGMXbh:&#65533;d`&#65533;&#65533;&#65533;XVF&#65533;$&#65533;&#65533;XT&#65533;&#65533;Z_&#65533;Y7&#65533;&#65533;'&#65533;&#538;l&#65533;&#65533;f&#65533;pid}&#65533;&#65533;W&#65533;<*&#65533; &#65533;&#65533;&#65533;nr&#65533;h&#65533;&#65533;u$&#1812;&#65533;a&#1620;TV	&#65533;YFz%R0&#65533;&#65533;&#1930;&#65533;>&#65533;&#65533;&#65533;&#65533;qe&#65533;!&#65533;&#65533;(&#65533;w&#65533;&#65533;&#65533;cEo%&#65533;s&#65533;ZI&#65533;R&#65533;&#618;&#65533;&#65533;&#65533;&#1281;&#65533;F!s&#65533;&#394;&#35346;;&#65533;I\&#65533;i&#9631;&#65533;&#1714;&#65533;&&#65533;&#563;&#65533;+&#65533;uH&#65533;j&#65533;&#65533;&#65533;&#65533;-&#65533;&#65533;&#65533;J&&#65533;&#65533;&#65533;&#33576;&#65533;f&#65533;d>
&#65533;&#65533;&#65533;&#65533;x&#65533;&#65533;&#65533;&#65533;ov&#65533;&#635;b&#65533;&#65533;*&#65533;&#65533;&#65533;R&#65533;-&#65533;&#65533;nZe&#65533;&#65533;&#65533;&#65533;&#65533;&#65533;i&#65533;&#65533;&#65533;x&#65533;A&#65533;9&#1757;&#65533;&#65533;Q,^&#65533;]&#65533;+l&#65533;&#65533;Z&#65533;&#65533;&#468;Dj&#65533;&#65533;&#65533;&#65533;k&#1619;'+&#65533;&#65533;&#65533;Z*&#65533;&#65533;&#65533;&#65533;&#65533;,&#1326;/w&#65533;&#148;&#65533;1&#65533;|&#65533;&#65533;"&#65533;&#65533;&#65533;[&#65533;&#997;l&#65533;%&#65533;&#65533;&#65533;&#65533;&#65533;L&#65533;&#65533;q&#65533;&#65533;R&#65533;&#65533;&#346;&#65533;&#65533;&#65533;&#65533;,G&#65533;5d&#65533;&#65533;W&#65533;&#65533;&#65533;&#65533;h&#65533;_2/l6&#65533;&#65533;:L&#65533;&#65533;&#65533;&#65533;q&#65533;L/&#65533;&#65533;Ds&#65533;&#65533;x;&#65533;&#65533;ps&#65533;&#65533;&#65533;&#65533;z&#65533;&#65533;&#65533;k&#65533;=7&#1416;'~8$l&#65533;&#65533;&#65533;&#65533;`{5v&#65533;8&#65533;i&#65533;g&#65533;&#65533;&#65533;&#65533;&#26403;&#65533;&#65533;{&#65533;&#65533;&#65533;j&#390;&#65533;+&#65533;&#65533;I&#65533;>&#65533;&#65533;}&#65533;:&#65533;F&#65533;&#65533;&#65533;o&#65533;&#65533;&#65533;&#65533;&#65533;&#65533;&#65533;&#1461;&#65533;&#1781;&#1492;W^&#65533;&#65533;&#65533;'&#65533;m&#65533;Q&#65533;:&#65533;&#65533;&#65533;&#65533;&#65533;/&#1042;&#65533;&#65533;i&#58554;{&#1217;&#65533;m&#65533;&#65533;&#65533;s_	&#553;&#65533;.~&#65533;yOl&#502;&#65533;&#65533;&#65533;&#65533;&#2039;&#65533;>&#1332;&#203;&#65533;&#65533;&#65533;&#65533;^&#65533;&#65533;1&#65533;&#65533;a&#65533;&#65533;{&#65533;U&#65533;&#65533;&#65533;>7&#65533;&#65533;&#65533;&#65533;&#65533;&#65533;&#65533;&#65533;&#65533;&#65533;&#65533;!zoiE{&#65533;Y&#500;&#65533;9&#65533;o&#65533;&#65533;&#65533;K&#65533;w>&#65533;&#65533;&#61583;&#65533;&#65533;&#65533;5&#65533;N&#65533;&#65533;&#65533;
&#65533;&#504;JBE&#65533;&#65533;&#65533;&#65533;&#65533;&#65533;&#65533;&#65533;D&#65533;3J&#65533;&#65533;AN&#65533;dG&#65533;&#65533;&#65533;&&#1457;&#65533;&#65533;&#65533;|H&#65533;&#65533;)&#65533;&#270;&#65533;-u*&#65533;&#65533;&#65533;&#65533;&#65533;&#65533;&#65533;O&#65533;&t&#65533;<&#65533;%(&#65533;0&#65533;Y&#65533;&#65533;&#65533;5&#65533;&#65533;A&#65533;C&#65533;N&#1471;&#65533;yNK=<&#65533;&#65533;&#65533;q&#777;&#65533;&#65533;b&#65533;&#65533;G&6&#65533;&#65533;  &#65533;W)
&#65533;&#65533;b?&#65533;%-Z&#65533;&#65533;Y&#65533;
y&#65533;5&#65533;&#65533;o&#65533;&#65533;&#65533;k&#65533;&#65533;sY(*&#65533;2&#65533;&#65533;&#65533;H&#65533;&#65533;y&#65533;K&#65533; &#552;&#65533;&#65533;&#65533;&#351244;%]gD@.&#65533;&#65533;&#65533;{&#65533;-=&#65533;H&#65533;R&#65533;&#65533;&#65533;c&#65533;p&#575;3&#65533;&#65533;'&#1235;&#65533;52SB&#65533;T+&#1223;&#65533;^&#65533;&#911;&#65533;LY!e&#65533;&#65533;n&#946;&#65533;&#65533;&#65533;&&#65533;p&#65533;A#Zs{&#65533;K&#65533;!&#65533;&#65533;;,z&#1241;&#65533;&#65533;&#65533;r&#65533;9dnq&#65533;&#65533;&#65533;Z&#65533;&#65533;3&#65533;5&#65533;]LesL&#65533;&#65533;x&#65533;@&#65533;&#65533;&#65533;DhB&#65533;&#65533;&#1030;vO&#65533;&#65533;&&#65533;j&#65533;Po6&#1093;&#65533;(;7JIF&#65533;R&#65533;HHGj	&#65533;x&#65533;/&#65533;&#65533;f2W*C&#65533;&#65533;iWrs&#65533;&#65533;&#65533;iQYF&#65533;&#65533;&#65533;4a:?&#1417;&#65533;&#946;&#65533;8&#65533;&#65533;M&#65533;&#1250;&#65533;&#65533;5&#65533;&#65533;N9&#65533;&#65533;v>4"&#65533;I&#65533;ZRg2O&#65533;&#65533;VY&#65533;&#65533;8&#65533;P42&#65533;&#65533;&#65533;V&#65533;&#65533;&#65533;&#65533;Q&#65533;(&#65533;Y7&#65533;&#65533;UiC&#65533;hL9&#1143;"U&#65533;B&#65533;Q&#65533;j&#1409;R&#65533;M5k&KX&#65533;Q&#1362;&#65533;4&#65533;V&#65533;&#65533;&#65533;&#65533;m&#65533;l>b_
&#1511;&#65533;&#65533;&#65533;&#65533;@j!&#65533;&#65533;YC~&#1331;|}jh&#65533;:ZX&#65533;u&#65533;lu$&#65533;&#65533;&#65533;&#65533;uV&#65533;&#65533;$=ma&#65533;H&#65533;&#65533;&#65533;&#65533;&#65533;jd=5?a&#65533;&#65533;*&#65533;&#65533;&#65533;e&#1402;&#65533;&#65533;&#65533;&#65533;&#65533;=&#65533;[&#65533;&#65533;&#65533;&#65533;R&#65533;&#65533;&#65533;k^&#65533;&#65533;&#65533;&#65533;u&#65533;&#65533;&#65533;&#65533;u&#65533;&#65533;:&#65533;&#65533;&#65533;&#65533;"&#1390;&#65533;&#1592;&#65533;&#65533;F6&#65533;&#65533;L&#65533;v1k\&#65533;&#65533;&#65533;&#65533;&#65533;&#65533;&#65533;&#65533;&#65533;V&#65533;&#65533;&#65533;&#65533;&#65533;&#65533;v&#65533;+>&#65533;&#65533;W&#65533;&#65533;&#65533;&#65533;BO)&#65533;r&#1461;&#65533;&#65533;&#65533;w&#65533;&#65533;dB&#1468;&&#65533;{+)&#65533;RW&#65533;&#65533;&#367;&#65533;7<&#65533;&#65533;v0&#65533;&#65533;&#65533;lx?b_&#65533;'&#1456;&#65533;W&#65533;&#65533;&#65533;&#65533;&#65533;&#65533;,&#65533;&#65533;&#65533;&#65533;&#65533;&#65533;#{0yY&#65533;&#65533;&#65533;&#1652;&#65533;@.&#65533;3k&#65533;!&#65533;$E&#65533;&#65533;&#65533;&#65533;&#65533;b&#65533;2y&#65533;OF1r&#65533;Jc([&#65533;&#65533;Be1?%&#808;&#65533;*&#933;&#65533;uq&#65533;l=G&#65533;&#65533;-&#65533;&#65533;Q&#65533;f&#65533;9&#65533;&#65533;W>&#65533;&#65533;&#65533;b3&#65533;y&#65533;r&#65533;i&#65533;&#65533;8>3&#65533;&#65533;F&#65533;c&#65533;&#65533;&#65533;&#65533;	&#65533;&#65533;&#147;&#65533;,&#65533;&#65533;&#65533;;&#65533;&#65533;m&#65533;t&#65533;'&#65533;a&#65533;R&#65533;&#1111;&#65533;t&#65533;&#65533;&#65533;g?[&#65533;&#1238;&#817;.&#65533;&#65533;&#65533;~&#65533;&#65533;UD&#65533;&#65533;&#65533;&#65533;&#65533;&#65533;nZ&#65533;E6&#65533;&#65533;?&#65533;&#65533;W&#65533;Z&#65533;&#65533;u&#65533;&#2028;&#65533;>&#65533;Z&#65533;M&#65533;&#65533;KHMj&#65533;k&#65533;\)&#65533;X&#65533;7V&#65533;&#65533;&#65533;Z6&#65533;&#65533;m&#65533;U&#65533;&#65533;&#65533;D&#65533;&#65533;&#65533;A&#65533;n&#503;&#65533;y&#65533;&#65533;M&#65533;&#65533;g&&#65533;&#517;K&#65533;]&#65533;[&#1611;rWk&#65533;&#65533;FJ&#1271;Vr~&#65533;&#65533;Xg&#65533;&#1717;&#65533;v&#65533;&#65533;,nq/&#65533;&#65533;N&#65533;&#65533;&#65533;&#65533;&#65533;9O9d&#65533;&#65533;Ei&#1099;jvy&#65533;(&#65533;7M&#65533;&#65533;BZ&#65533; &#65533;w&#65533;&#65533;&#65533;S&#65533;|&#65533;'&#65533;Gy&#65533;ILbY\&#65533;(&#65533;&#65533;-z&#65533;\&#65533;&#65533;|&#65533;&#65533;8-&#65533;&#1678;&#65533;&#65533;&#65533;&#966;u&#65533;N&#65533;&#65533;&#65533;mv/V&#65533;&#65533;&#65533;}3&#65533;&#1046;&#65533;&#1231;N&#39527;&#65533;&#65533;tv&#65533;Ml&#65533;3"2&#65533;`M&#65533;&#65533;s&#65533;&#65533;&#65533;&#65533;@_&#65533;&#1065;nu&#65533;c{&#65533;s&#65533;v&#65533;&#65533;&#65533;q&#65533;&#65533;&#65533;&#65533;{&#65533;&#65533;uo&#65533;h&#65533;&#65533;Q&#65533;&#65533;+&#1180;eO]&#65533;&#1022;&#65533;&#65533;&#65533;&#65533;O&#65533;&#65533;&#65533;^r&#65533;_%&#65533;&#65533;&#65533;<&#65533;5?k&#65533;&#65533;;&#65533;-}&#65533;&#65533;Nz&#65533;&#65533;&#65533;&#65533;/w9&#65533;&#65533;m&#65533;&#65533;"EUs&#65533;&#65533;{w&#65533;+&#65533;&#65533;&#65533;$&#65533;N&#65533;T&#65533;"&#65533;&#65533;&#65533;&#65533;&#65533;H&#65533;&#65533;&#65533;U^&#65533;&#65533;U&#65533;&#65533;o&#65533;&#65533;&#65533;&#65533;w`&#65533;&#65533;&#65533;&#65533;K&#65533;&#65533;/&#65533;&#65533;)?&#65533;&#65533;^&#65533;yg&#65533;&#65533;&#65533;G_z&#65533;&#65533;&#65533;&#65533;&#65533;&#65533;&#65533;&#65533;'&#65533;\&#65533;&#65533;&#65533;$&#65533;&#65533;/~A&#65533;_l&#65533;&#65533;&#65533;&#65533;.&#13279;|&#65533;o?&#65533;WrlfmX&#65533;"&#65533;x&#65533;&#65533;y$&#65533;}/~~G~&#65533;yE&#65533;}&#65533;&#65533;&#65533;&#65533;&#1472;&#65533;'i&#42433;&#65533;z&#65533;&#65533;su!Hf&#65533;wd&#65533;&v&#65533;&#65533;&#65533;n.&#65533;@&#65533;&#65533;x0&#65533;^&#65533;&#65533;&#65533;&#65533;r&#65533;e~&#65533;v	8w&#65533;&#65533;&#65533;H&#65533;rxm&#65533;&#65533;&#65533;&#65533;&#65533;W}E&#65533;&#65533;&#65533;G&#65533;&#65533;&#65533;v&#1911;w&#65533;Wt%&#65533;|S&#65533;~wz
&#65533;V&#65533;Fl&#65533;&#1140;&#65533;tl'&#65533;C&#65533;&#65533;&#65533;~hrlv&#65533;&#871;&#65533;&#65533;w
<&#65533;j8&#65533;&#65533;&#65533;zLr"~(zHX&#65533;dp&#65533;&#65533;&#65533;te(~U&#65533;D&#65533;&#65533;&#65533;&#65533;&#65533; &#65533;&#65533;&#65533;&#65533;&#65533;w&#65533;&#65533;&#65533;s^o`&#65533;Mi7U&#65533;8rr&#65533;&#65533;sH}9x&#65533;"&#65533;|&#65533;&#65533;&#65533;g&#65533;&#65533;G}~7mi&#65533;&#65533;(&#65533;v&#65533;&#65533;&#65533;t&#65533;&#1481;&#65533;f&#65533;&#65533;&#65533;hw&#65533;WXAj&#65533;0
_&#65533;&#65533;&#65533;3he&#65533;&#65533;&#65533;&#65533;Q&#65533;&#65533;Y&#65533;&#65533;q&#65533;&#65533;&#65533;&#65533;
f8&#65533;6&#65533;&#65533;&#65533;&#759;tEh&#65533;&#775;&#65533;&#2573;5(w&#903;x6h&#65533;&#65533;&#65533;&#65533;&#65533;&#65533;&#65533;Xu&#65533;h{&#65533;w&#65533;&&#65533;qu&#65533;E|8&#65533;&#65533;!&#65533;&#65533;wy(&#65533;&#65533;X&#65533;&#65533;&&#65533;8&#65533;T&#65533;&#65533;&#65533;&#515;&#65533;&#65533;Hy&#1547;&#65533;(&#65533;&#65533;|(}&#65533;(&#65533;&#65533;H&#65533;&#65533;Xz&#65533;&#65533;r&#65533;&#65533;ic&#65533;&#65533;&#65533;&#65533;
(u&#65533;&#65533;&#65533;&#65533;P&#65533;&#65533;&#65533;z&#65533;&#65533;@$&#65533;U&&#65533;
y&#65533;&#65533;r&#65533;:&#65533;&#65533;&#65533;&#525;i&#65533;hiA&#65533;Dy&#65533;B&#1614;&#65533;v&#65533;&#65533;n&#65533;t&#65533;&#65533;&#65533;&#65533;&#65533;h&#65533;&#65533;&#65533;&#65533;&#65533;&#65533;&#65533;&#65533;	&#65533;&#65533;&#65533;()&#65533;&#65533;@xb&#65533;A*&#65533;&#65533;&#65533;&#65533;&#65533;&#65533;&#65533;&#65533;gKY&#65533;&#65533;H&#65533;;&#1616;q	&#65533;I&#65533;&#65533;&#65533;&#65533;7&#65533;&#65533;h&#65533;&#65533;&#65533;&#65533;&#65533;&#65533;x&#65533;@&#65533;&#65533;&#1670;&#65533;P&#65533;S&#65533;t&#65533;w&#65533;V&#65533;|&#65533;&#65533;&#65533;&#65533;&#65533;&#1355;&#65533;&#65533;6&#65533;&#65533;&#65533;z&#65533;	_7w&#1029;&#65533;r&#65533;&#65533;&#65533;M2&#65533;j&#65533;(&#65533;&#65533;i&#65533;&#65533;&#65533;s&#65533;>&#65533;6&#65533;&#65533;&#65533;&#403;&#65533;H&#65533;I&#65533;&#65533;&#65533;I&#65533;u&#65533;J&#599;&#65533;i&#65533;&#65533;X&#65533;=X&#65533;&#1640;&#65533;&#65533;h&#65533;#&#65533;p&#65533;&#65533;=&#65533;&#65533;&#65533;&#65533;&#65533;&#65533;&#65533;&#65533;s&#65533;G&#694;Y&#65533;f&#65533;&#65533;&#65533;&#65533;&#65533;&#65533;&#65533;)&#65533;&#65533;&#65533;&#65533;&#65533;o&#65533;9}
&#65533;&#65533;&#38529;&#65533;	&#65533;&#65533;rBI&#65533;y&#1605;&#65533;
&#65533;(&#65533;&#65533;&#65533;t&#65533;Hz9&#65533;&#65533;N&#65533;&#65533;\&#65533;;9&#65533;B&#1444;&#65533;w&#65533;&#65533;)yL&#65533;&#65533;&#65533;&#1632;&#65533;i&#65533;o&#65533;&#65533;Z&#65533;&#65533;(&#65533;&#65533;&#65533;&#606;&#65533;)&#65533;L&#1600;&#65533;Wy1&#65533;&#65533;E&#65533;&#65533;&#65533;hm	~R&#65533;&#65533;&#65533;I&#65533;&#65533;o)y&#65533;&#65533;V&#65533;&#65533;1&#65533;&#65533;GojIc&#1721;&#65533;&#1699;gh&#65533;>&#65533;&#65533;&#65533;o&#65533;h&#65533;&#65533;w&#65533;Tx&#65533;&#65533;&#65533;&#65533;oI&#65533;&#65533;	&#65533;-j&#65533;&#65533;2&#65533;&#65533;}.g&#65533;&#65533;I&#65533;&#65533;C&#65533;H\EED4&#65533;d&#65533;u&#65533;&#65533;&#65533;<&#65533;l&#669;CH&#65533;>&#614;7(&#65533;&#65533;y&#65533;&#65533;w&#65533;F&#65533;&#65533;&#65533;&#65533;z&#65533;&#65533;QZ&#65533;h&#65533;=&#65533;&#65533;"&#65533;&#65533;@
&#65533;&#65533;&#65533;&#65533;9&#65533;&#65533;1la
>a&#65533;&#65533;1%-&#65533;Waj&#1702;&#65533;&#65533;&#65533;&#65533;&#65533;
&#65533;&#1705;&#65533;&#1705;K&#65533;&#65533;&#65533;&#65533;&#65533;:&#65533;B&#65533;&#65533;p&#65533;&#65533;&#65533;&#65533;&#65533;	&#65533;&#65533;)&#65533;&#65533;*&#65533;DJ&#65533;t&#65533;S:~&#65533;&#65533;Xi&#65533;&#65533;&#65533;Aq4Gx&#65533;s&#65533;t&#65533;&#65533;&#65533;nNu&#65533;&#65533;&#65533;&#65533;&#65533;&#65533;
&#65533;&#65533;&#65533;&#65533;&#65533;&#65533;&#65533;&#65533;Z&#65533;&#65533;j&#65533;&#65533;z&#65533;1:&#65533;&#65533;&#65533;&#65533;:&#65533;&#65533;&#65533;&#65533;&#65533;&#1567;&#65533;&#65533;&#65533;	&#65533;	&#65533;@J&#65533;&#65533;&#1699;&#65533;&#43937;&#65533;&#65533;&#667;S&#65533;'&#65533;pw&#65533;&#65533;&#65533;{&#65533;&#65533;P4&#65533;Hhe&#65533;&#65533;#&#65533;d&#65533;&#65533;	&#65533;&#65533;&#65533;y&#65533;&#65533;z&#65533;&#752;!:&#65533;
+&#65533;C&#65533;&#2041;&#65533;&#65533;i&#65533;k&#65533;g8&#65533;o&#65533;&#65533;{&#65533;&#65533;&#65533;&#65533;&#65533;A&#65533;p&#65533;&#1128;A)q&#65533;&#65533;n&#65533;&#65533;n&#65533;V&#65533;&#65533;&#65533;H&#65533;&#682;b&#65533;&#65533;j&#65533;&#65533;&#1712;:&#65533;&#65533;<&#65533;"&#497;&#65533;H&#65533;&#65533;
&#65533;&#63153;&#65533;&#65533;&#65533;&#1536;B&#1766;?&#65533;&#65533;J&#65533;&#65533;C[t&#65533;t&#65533;a&#65533;+{k&#65533;&#65533;h&#65533;&#65533;$c&#65533;i&#65533;6&#65533;&#65533;&#65533;&#65533;&#1075;9{&#65533;8K&#65533;A&#65533;l&#65533;F{&#65533;&#65533;&#65533;&#65533;&#65533;&#65533;&#65533;&#1716;&&#65533;^m[&#65533;&&#65533;Xl&#65533;Wt\&#65533;&#65533;&#65533;M_{&#65533;&#65533;'fp{&#65533;f&#1784;&#65533;&#65533;&#65533;
&#65533;j&#65533;&#44726;y{&#65533;&#65533;j&#65533;b&#65533;&#65533;&#65533;&#1785;&#65533;&#65533;&#65533;&#65533;&#503;jQqpL&#65533;p&#65533;&#65533;J&#65533;&#65533;Xw&#65533;&#65533;&#65533;&#65533;&#65533;&#65533;
&#65533;&#65533;&#48715;&#65533;&#65533;&#65533;&#65533;&#65533;s&#1649;&#65533;&#65533;&#65533;i{&#65533;&#741;&#65533;e;&#65533;&#65533;[&#65533;&#65533;&#65533;&#65533;XZ&#65533;&#65533;jb(U&#1259;&#65533;g&#65533;&#733;&#155;&#65533;<&#65533;&#65533;A)&#65533;&#65533;&#65533;&#765;&#65533;;&#65533;mJ&#65533;&#65533;;&#65533;x&#65533;&#65533;k&#65533;&#65533;;&#65533;e&#65533;&#65533;T9&#65533;&#65533;{&#65533;&#65533;&#65533;&#65533;p&#65533;&#65533;&#65533;&#65533;&#65533;kI&#65533;[&#65533;:&#65533;&#65533;&#65533;&#830;&#65533;\&#65533;&#65533;&#65533;\&#65533;!z&#65533;A&#65533;&#65533;&#1776;&#65533;&#65533;&#65533;&#65533;&#65533;&#65533;&#65533;&#65533;&#1837;&#65533;;&#65533;&#571;vp&#65533;&#65533;;&#65533;&#65533;&#65533;1&#65533;.&#65533;*|j&#780;/&#769;&#65533;&#65533;&#65533;&#65533;&#65533;&#65533;&#65533;l&#65533;9l&#65533;&#1255;&#220;&#65533;&#65533;&#65533;&#65533;&#65533;&#65533;&#65533;D&#65533;&#65533;4&#65533;F&#65533;&#65533;&#65533;$l&#65533;N<'&#65533;&#130;&#65533;S&#65533;&#65533;-|&#65533;&#65533;&#65533;g&#599;&#65533;&#65533;&#65533;&#371;'&#65533;&#65533;&#65533;&#65533;&#65533;&#65533;5&#1848;&#65533;&#65533;&#65533;&#65533;&#65533;<{&#65533;l&#65533;&#65533;m&#65533;&#65533;o&#65533;&#65533;&#65533;{&#65533;&#65533;+&#65533;|&#65533;E<&#65533;&#65533;:&#65533;KL"&#65533;M&#65533;&#306;&#65533;&#65533;X&#65533;&#65533;L&#325;w&#65533;&#65533;&#65533;&#332;&#65533;&#526;&#65533;&#65533;2\&#65533;el&#65533;<&#65533;q&#1836;e&#65533;~&#65533;z&#596;&#53148;&#65533;&#65533;?,&#65533;<9&#606;&#65533;&#65533;,&#65533;&#65533;&#65533;&#65533;}&#65533;#&#65533;&#641;&#65533;&#65533;O&#65533;&#65533;&#65533;W+&#65533;m0&#711;&#65533;MA&#636;&#65533;m6&#65533;&#65533;L&#664;,&#65533;l&#65533;&#65533;w&#65533;kl&#65533;;k&#663;&#65533;&#65533;&#65533;&#691;&#65533;&#65533;&#65533;&#65533;F&#65533;&#65533;y&#65533;&#65533;x|&#884;K&#65533;&#65533;S&#65533;&#65533;&#65533;&#694;&#65533;P,&#65533;&#65533;<&#65533;&#65533;&#530;&#65533;&#570;&#1429;z&#65533;&#1324;&#65533;&#65533;l&#65533;&#65533;&#65533;&#65533;&#65533;L&#65533;&#65533;&#65533;&#65533;&#65533;&#65533;&#806;L&#65533;&#65533;&#65533;&#65533;&#1852;&#65533;&#65533;&#65533;&#156;&#65533;,&#65533;l&#65533;b&#65533;&#65533;&#65533;&#65533;&#65533;&#65533;&#881;|&#65533;&#65533;&#65533;&#65533;&#65533;|&#65533;G&#65533;w&#65533;&#65533;&#65533;&#65533;&#65533;&#65533;&#65533;&#65533;&#65533;&#809;&#65533;&#65533;&#65533;&#65533;&#65533;%}&#65533;&#65533;|&#65533;*&#65533;&#65533;&#65533;;&#65533;&#65533;&#65533;&#65533;&#65533;
&#65533;&#65533;l&#65533;&#65533;&#65533;&#65533;&#65533;&#65533;&#65533;&#65533;:}&#65533;<&#65533;&#1222;,&#65533;&#65533;i&#65533;&#65533;&#65533;&#65533;&#65533;,}&#1307;&#65533;&#1788;&#65533;<&#65533;.&#65533;&#65533;1&#65533;&#65533;$&#65533;&#65533;&#65533;&#65533;R}&#65533;-]&#65533;(&#65533;&#65533;7&#65533;&#65533;[&#65533;p;&#65533;3M&#485;&#65533;&#65533;&#65533;&#65533;x&#65533;&#65533;&#65533;&#65533;l&#65533;&#65533;U&#65533;&#65533;&#65533;	&#65533;t&#65533;&#65533;bm&#65533;&#65533;&#65533;4&#65533;&#65533;"&#65533;S&#65533;&#65533;X&#65533;&#65533;P&#65533;Xq&#65533;L&#65533;&#1399; &#967;-&#986;&#65533;&#65533;";&#65533;n&#65533;&#65533;&#65533;[&#65533;&#65533;[&#65533;&#65533;l&#65533;&#65533;&#174;&#65533;&#65533;&#65533;&#1464;&#65533;&#65533;-&#65533;&#65533;&#65533;,|&#65533;&#52011;CM&#65533;&#1705;&#65533;+&#65533;v&#65533;&#65533;&#65533;&#207;&#65533;oN-&#1203;]&#1547;&#65533;&#1518;&#65533;&#65533;N}U&#65533;&#65533;&#65533;\&#1545;&#65533;&#65533;=&#1853;&#65533;&#1738;M&#65533;T&#888;&#65533;
&#1426;<&#65533;c-&#1047;&#65533;&#1453;&#65533;&#1628;]&#65533;m=&#344;&#65533;
&#65533;z&#65533;s&#65533;&#65533;&#65533;&#65533;&#65533;&#65533;I&#65533;&#1781;&#65533;&#65533;]&#65533;.&#65533;&#65533;Hm&#65533;&#65533;&#65533;&#65533;}&#1590;&#65533;&#65533;&#65533;&#65533;=&#65533;&#65533;-&#885;]&#65533;&#65533;&#65533;&#65533;&#65533;&#65533;&#65533;&#65533;=u&#65533;8&#65533;&#65533;l&#65533;&#65533;&#65533;==&#1671;<&#65533;&#65533;&#1662;&#65533;&#65533;}&#65533;&#65533;&#65533;&#65533;=&#65533;^&#65533;&#65533;.&#65533;&#65533;&#65533;}&#65533;&#65533;&#65533;&#65533;}&#65533;N]&#65533;7&#65533;&#65533;.&#1657;&#65533;mI\8M&#65533;&#65533;&#65533;=&#65533;&#65533;2~&#65533;^&#65533;i&#65533;&#65533;&#65533;&#65533;n&#65533;&#65533;&#1596;-&#65533;<&#65533;&#65533;&#65533;&#65533;D&#65533;&#65533;&#65533;]&#65533;H&#65533;&#65533;&#65533;L&#65533;&#65533;L&#65533;D&#65533;&#65533;j&#65533;&#65533;&#65533;z&#1397;6&#65533;&#65533;&#65533;&#65533;&#65533;<]&#65533;3n&#65533;&#65533;	&#65533;&#65533;b~&#65533;8&#65533;&#65533;&#65533;&#65533;Cn&#65533;&#65533;&#65533;&#65533;&#65533;&#65533;I&#65533;&#28208;&#65533;&#65533;&#65533;t&#65533;v&#65533;&#65533;x.&#65533;&#65533;&#65533;&#65533;&#65533;}&#65533;R}&#65533;&#65533;&#65533;&#65533;&#65533;\N&#65533;]&#65533;&#65533;&#65533;a>&#65533;g&#65533;&#65533;&#65533;&#65533;eN&#65533;&#65533;&#65533;A^&#65533;^&#65533;&#65533;~&#65533;&#65533;&#65533;&#65533;&#65533;~s&#65533;&#65533;y&#65533;x&#65533;~&#65533;&#65533;1&#65533;&#65533;;\&#65533;&#65533;1&#65533;&#65533;,&#65533;&#65533;&#65533;&#25294;&#65533;^&#65533;<&#65533;&#33790;&#2013;\&#65533;]&#65533; ^&#65533;&#65533;&#65533;^&#65533;I&#65533;&#38878;&#65533;&#702;&#65533;w&#65533;&#65533;&#65533;~&#65533;&#65533;&#65533;|]&#65533;&#65533;&#1193;&#65533;^&#65533;(&#65533;&#65533;&#65533;&#65533;&#65533;n&#1097;&#65533;m@&#48654;&#65533;^&#13358;&#65533;&#1693;&#1518;n&#65533;&#65533;v&#65533;&#65533;&#65533;>&#65533;&#65533;&#65533;&#65533;&#65533;&#65533;&#65533;&#65533;&#65533;&#65533;&#65533;&#65533;L&#65533;&#65533;&#65533;n&#65533;?&#65533;&#65533;;&#65533;&#65533;&#65533;b&#65533;&#1086;&#65533;&#65533;&#65533;&#65533;&#65533;&#65533;&#65533;&#65533;&#65533;&#65533;^&#330;~&#65533;&#65533;&#65533;&#65533;\&#65533;'^&#65533;&#65533;&#65533;&#65533;&#65533;&#65533;&#65533;&#65533;&#65533; &#65533;&#65533;En&#65533;&#65533;&#65533;*&#65533;&#65533;*/&#65533;&#65533;&#65533;n&#65533;A~&#65533;&#65533;&#65533;&#65533;>&#65533;&#65533;k&#65533;&#65533;&#65533;&#65533;&#65533;O"&#65533;&#65533;&#65533;&#65533;N&#65533;C&#65533;o&#65533;Ho&#65533;&#65533;&#65533;R&#65533;&#65533;&#65533;&#65533;N&#65533;+_&#65533;9/&#65533;X&#65533;&#65533;+&#65533;Vo&#65533;[&#65533;&#65533;&#65533;&#65533;'&#65533;&#65533;FN&#65533;&#65533;&#65533;Q}&#65533;c&#65533;&#65533;,&#65533;&#65533;7,&#1970;&#65533;l&#65533;0&#65533;&#65533;E&#65533;&#65533;>&#65533;f&#65533;y?O&#65533;&#65533;&#65533;&#65533;&#1214;&#65533;W&#65533;&#65533;&#65533;&#65533;^o&#65533;&#65533;&#65533;&#65533;&#65533;&#65533;\&#65533;&#65533;*&#65533;&#65533;&#65533;&#65533;-o&#65533;&#65533;&#65533;&#65533;&#65533;&#65533;&#65533;&#65533;&#65533;&#65533;&#65533;&#65533;&#65533;&#65533;BW&#65533;&#65533;qO&#65533;@M&#65533;&#65533;&#65533;J?&#65533;&#65533;&#65533;}o:&#65533;&#65533;P&#65533;&#65533;Q_&#65533;^?l&#65533;&#65533;&#65533;&#65533;&#65533;&#65533;&#65533;&#65533;&#65533;&#65533;_&#65533;&#65533;_&#65533; ?&#65533;U=&#65533;&#65533;&#65533;.&#65533;_&#65533;&#65533;~&#65533;?&#65533;[&#65533;&#65533;F?&#65533;f0&#65533;&#65533;&#65533;~&#65533;&#65533;&#65533;&#1333;&#65533;&#65533;"&#65533;&#65533;&#65533;>&#65533;)/&#65533;&#65533;o&#65533;U&#65533;&#65533;]&#65533;&#65533;.&#65533;&#65533;&#65533;&#65533;+/&#65533;&#65533;o&#65533;:&#65533;&#65533;&#65533;{&#65533;S&#65533; &#65533;8	.|&#65533;&#65533;&#65533;&#199;&#65533;&#65533;&#65533;&#65533;X&#65533;M&#65533;/nL&#65533;&#65533;&#65533;G&#65533;!&#1100;&#65533;8&#396;&#65533;1&#65533;L&#65533;Dy&#65533;&#65533;U&#65533;\&#65533;|5&#65533;&#65533;&#857;9q&#65533;&#65533;&#65533;&#65533;&#65533;&#65533;[Ak	J&#65533;&#65533;Q&#65533;I&#65533;&#65533;b&#65533;&#65533;&#65533;S&#65533;QyM&#65533;Z&#1386;T_W&#65533;&#65533;&#65533;&#65533;&#65533;W&#65533;^3&#65533;&#65533;*v&#65533;Y&#65533;i&#65533;ne&#65533;&#65533;&#65533;&#1654;jy&#65533;&#65533;&#65533;..&#65533;y&#65533;&#65533;&#65533;&#759;&#65533;_&#65533;&#65533;>u&#65533;TX&#1186;&#201;	bL0&#65533;&#65533;&#129;&#65533;&#65533;&#65533;&#65533;&#665;5n&#1852;Y&#65533;g&#65533;*3&#65533;4#&#65533;&#38377;Q&#65533;d&#65533;&#65533;&#65533;k&#65533;Hm&#65533;&#65533;]&#65533;&#65533;m&#65533;wsC&#65533;&#1787;l&#1908;]&#65533;w&#65533;&#65533;jp]&#65533;&#65533;&#65533;h&#1848;m&#65533;^&#65533;&#65533;<&#65533;&#65533;&#65533;D&#65533;&#65533;ow,yNf&#65533;&#65533;s&#65533;8&#65533;3h&#65533;#[&#65533;}&#65533;2&#65533;j&#65533;0[&#975;&#65533;&#65533;&#65533;l&#65533;&#65533;&#65533;&#65533;&#65533;&#65533;&#65533;&#65533;/&#65533;&#1079;&#65533;4&#65533;&#65533;&#65533;&#65533;b&#65533;9&#65533;Zp.&#65533;&#648;*&#39338;&#65533;&#65533;&#65533;o:&#65533;&#238;&#65533;&#65533;&#1137;I&#65533;&#251;&#65533;&#65533;S1E&#65533;,J/&#65533;&#65533;&#65533;P&#65533;$&#65533;&#65533;>&#65533;r&#65533;/6&#65533;z&#1808;(&#65533;&#65533;&#65533;pHs#&#65533;&#65533;"&#65533;ZpI$d&#65533;	&#65533;&#65533;p-&#65533;.&#65533;P&#65533;&#65533;|&#50298;&#65533;<TL&#65533;&#65533;4&#65533;;'[&#65533;L4&#65533;|&#65533;g,&#65533;F7o&#65533;&#65533;'&#65533;&#65533;Q&#65533;&#65533;$rO&#65533;&#65533;9&t&#65533;I&#65533;&&#65533;&#65533;&#65533;&#1876;&#65533;&#65533;	&#993;jr&#65533;&#65533;GM&#65533;2&#65533;&#65533;RK&#628;&#65533;L&#65533;:U"C]&#65533;6&#1860;SNT&#65533;s&#65533;UuUO!&#65533;&#65533;uV&#65533;&#65533;UA}0C]&#65533;&#65533;&#65533;&#65533;^&#65533;s&#65533;He&#65533;&#65533;&#65533;&#65533;*&#65533;&#65533;`&#65533;+&#65533;EO?54&#65533;<Z&#65533;TS:&#65533;9c&#65533;&#65533;a&#65533;VZw&#618;\&#1818;&#65533;S&#65533;(&#65533;&#65533;9&#65533;&#65533;E&#65533;W`&#65533;&#65533;p6|&#65533;&#1470;&#65533;&#65533;P&#65533;e%&#65533;&#65533;Yh&#65533;5&#65533;&#65533;j&#65533;&#65533;&#65533;&#65533;&#65533;&#65533;kx%1Lb&#65533;[p+&#431;&#65533;q&#589;]s&#65533;&#65533;&#65533;&#65533;&#65533;=&#65533;@&#65533;&#1813;&#65533;P&#65533;Un&#65533;&#65533;&#65533;&#65533;p\H&#65533;Ef&#65533;g&#65533;&#65533;H+&#65533;`g{&&#65533;&#65533;&#65533;&#65533;i[&#65533;&#1803;3bn&#1475;&#65533;=&#65533;u&#65533;x&#2011;/&#65533;&#65533;}m&#65533;&#65533;&#65533;&#65533;3&#65533;xc&#65533;;&#65533;d&#65533;P&#65533;y&#65533;&#65533;2&#65533;&#65533;8&#65533;&#65533;&#174;i&#216;Q&#65533;&#65533;&#65533;y&#65533;.&#65533;&#65533;TSg&#65533;&#65533;&#65533;g&#65533;&#65533;^&#65533;M&#65533;&#65533;0&#65533;&#65533;&#65533;o&#65533;i&#65533;&#13733;&#65533;l&#65533;:k&#565;&#1946;&#65533;&#65533;&#65533;&#65533;SF&#65533;m&#65533;&#65533;&#65533;s&#65533;&#65533;&#65533;&#65533;Yo&#65533;&#65533;&#65533;&#65533;&#65533;0-&#65533;#&#65533;&#65533;bc&#65533;&#65533;{&#65533;&#65533;&#65533;[&#65533;Rc&#65533;&#65533;&#65533;GU/&#65533;8&#65533;&#65533;&#65533;&#65533;q&#65533;&#65533;m}&#65533;v+&#65533;r&#65533;o&#65533;&#65533;9z&#1398;H&#1353;&#65533;&#65533;^&#65533;&#65533;nU&#65533;X\&#65533;&#65533;n0&#65533;&#65533;|&#65533;&#65533;&#1876;E5&#65533;w&#65533;&#65533;QO&#65533;a&#1174;&#65533;&#65533;p&#65533;&#65533;&#65533;_q&#65533;_rsa&#65533;)&#65533;s^&#65533;'&#65533;&#65533;LejNK&#65533;6&#65533;)&#65533;fA&#65533;&#65533;&#65533;&#65533;TN&#65533;G&#65533;&#65533;&#65533;.}&#36061;&#65533;&#65533;&8&#1917;I[G[&#65533;&#65533;&#65533;t&#65533;&#65533;%n&#65533;&#65533;&#65533;&#65533;&#65533;&#65533;&#65533;"&#65533;&#65533;_&#65533;O&#65533;&#65533;s&#65533;&#65533;a&#65533;mp&#606;&#65533;&#1336;&Q&#65533;&#65533;)g'&#65533;&#65533;&#65533;o'4&#65533;T38&#65533;&#65533;w&#65533;^g&#65533;A&#65533;-Q&#65533;J&#65533;a&#65533;A&#65533;&#65533;&#65533;dAL&#65533;&#65533;C&#65533;&#65533;uo#a6&#65533;&#65533;&#65533;A&#65533;PD_&#65533;h&#65533;&#65533;&#65533;&#65533;~&#65533;&#65533;
W#-nq4&#65533;&#65533;N##/&#65533;q&#65533;F&#65533;&#65533;~ &#65533;23&#65533;&#65533;&#65533;Br&#65533;&#65533;&#65533;W.&#65533;$&#65533;Q&#65533;	&#65533;8&#1103;}$a&#65533;&#65533;&#1506;3&#65533;&#65533;&#65533;&#65533;&#65533;&#10818;7&#65533;0&#65533;%ap$azIVH_Y&#65533;$%A&#65533;I&#65533;\&#1152;B&#65533;&#65533;2&#801877;e&#65533;&#65533;&#1068; &#65533;J)&#65533;M&#65533;&#65533;&#65533;&#1652;I#&#65533;J>&#65533;&#65533;S&#65533;V&#65533;:"H&#65533;`&#65533;w&#65533;	&#65533;a2&#65533;Nx&#407;&#65533;,&#65533;&#1262;I&#65533;&#65533;&#65533;&#65533;&#65533;&#65533;3&#65533;&#65533;&#621;&#65533;d&#65533;7&#65533;f&#65533;a6
&#65533;y$H+&#65533;&#65533;q&#65533;S=&#65533;Sg&#65533;&#65533;&#65533;]"&#65533;nqgG=*&#65533;F&#65533;s&#65533;&#65533;&#295;&#65533;&#65533;OOFGcj"&#65533;5&#769;&#65533;4_&#65533;4&#65533;Ny&#65533;&#65533;&#65533;&#65533;&#65533;DidN&#65533;i&#65533;&#65533;&#65533;&#65533;zT&#65533;~T&#65533;&#65533;&#65533;HI&#65533;a-Qe&#65533;&#65533;&#65533;&#65533;&#65533;J&#65533;&#65533;S&#65533;l&#65533;&#65533;U&#65533;&#65533;"yo)&#65533;}%&#65533;&#65533;u&#65533;&#65533;{&#65533;&#65533;+y&#65533;&#1225;&#65533;&#65533;w&#65533;cIE&#65533;&#1531;y&#65533;G&#65533;&#65533;Zt&#65533;&#65533;&#65533;.U&#65533;&#65533;&V&#65533;J&#1388;&#65533;&#65533;%&#65533;Y&#65533;:&#65533;&#65533;>&#65533;&#65533;>&#65533;ZN*;&#1456;&#65533;&#65533;{xJ&#65533;0&#65533;&#65533;&#65533;&#65533;&#65533;&#65533;&#65533;i&#65533;j?&#65533;&#65533;'&#65533;&#65533;&#65533;+k[&#65533;Z&#65533;J1&#65533;l0K&#65533;&#65533;6&#1385;&#65533;&#65533;mo}{&#65533;&#65533;r&#65533;mL)c&#65533;&#65533;L&#65533;&#65533;&#65533;be.s&#65533;VY&#65533;&#65533;	v&#65533;+f&#65533;&#65533;&#65533;O&#65533;4&#65533;&#65533;u&#65533;&#65533;8&#65533;&#65533;&#65533;#5&#65533;ejW&#65533;&#65533;&#1514;E&#65533;&#65533;E&#65533;l&#65533;&#65533;^J&#279;&#65533;&#65533;&#65533;&#65533;o&#65533;&#65533;\F	&#65533;&#65533;D&#65533;q&#65533;&#65533;&#1817;<7&#65533;)k&#65533;{&#1905;&#65533;&#65533;&#65533;&#1117;&#65533;&#65533;&#65533;{]a>&#65533;&#65533;&#65533;&#65533;N-l&#65533;&#65533;$&#65533;&#65533;&#65533;y&#65533;e#&#65533;&#65533;6&#65533;&#65533;&#65533;o&#65533;M&#65533;^&#65533;&#65533;&#65533;+&#431;@&#65533;&#65533;#&#65533;"&#65533;/&#65533;&#65533;q &#65533;<&#518;1&#65533;;f1&#65533;$&#65533;A}&#65533;"&#65533;.&#65533;&#65533;&#65533;&#65533;&>&#65533;&#65533;&#65533;&#65533;&#65533;.\&#65533;&#65533;"&#65533;U&#65533;&#65533;Q&#65533;K&#65533;&#65533;&#65533;FU&#62077;&#65533;&#65533;&#65533;&#65533;X]&#65533;d&#65533;&#65533;X&#65533;F&#65533;/.&#65533;ggkc;&#65533;&#65533;=.&#65533;Y:xg<&#65533;'&#65533;&#65533;&#65533;&#65533;&#65533;&#65533;&#65533;&#65533;XR1&#65533;1^&#65533;&#65533;W&#65533;Fl&#65533;&#65533;&#65533;m&#65533;0&#65533;&#65533;&#65533;V&#65533;Uw&#65533;E&#65533;Y-o&#65533;%&#65533;&#65533;
8q&#65533;&#65533;$5M&#65533;&#1839;R&#65533;YU&#65533;&#65533;s&#65533;&#65533;&#65533;g@cF&#1027;&t&#65533;]W&#65533;&#65533;&#65533;&#1099;&#65533;mv@&#65533;&#65533;&#65533;~&#65533;&#1144;l&#65533;O&#65533;&#65533;o&#65533;&#65533;&#65533;yn&#65533;oG&#65533;&#65533;&#65533;&#65533;&#65533;&#65533;*&#65533;L_lg&#65533;[M&#65533;)`!&#65533;o{&#65533;&#65533;F&#65533;Y&#65533;&#65533;$Wx2a&#65533;u&#65533;&#65533;'*&#1274;&#65533;b&#1077;&#65533;&#65533;[.&#65533;&#65533;&#1931;&#60143;&#65533;l&#65533;&#65533;&#65533;&#65533;`.v&#65533;&#65533;W!i&#65533;[&#65533;&#65533;&#625;N&#65533;&#65533;y&#65533;&#65533;&#65533;8&#377;-&#65533;&#65533;&#65533;&#65533;&#65533;`l&#65533;&#54087;|&#65533;G&#65533;#MAr&#65533;|&#65533;&#65533;|&#65533;&#65533;Z&#65533;"&#65533;&#65533;v&#65533;&#65533;F&#1406;&#1243;&#65533;&#65533;|&#65533;&#65533;u&#65533;{&#65533;&#65533;}&#65533;&#158;m<sk&#65533;r']&#65533;&#65533;&#65533;&#65533;&#1106;rm[&#65533;&#65533;Q?&#65533;&#65533;32uR =&#65533;[&#65533;#&#65533;&#65533;&#65533;Ot\&#65533;&#65533;x&#65533;E^&#65533;&#65533;&#65533;&#65533;P&#65533;&#65533;&#65533;&#65533;^&#65533;t&#65533;&#1773;&#65533;&#65533;&#65533;&#65533;Gb&#65533;rJ&#1616;&#65533;,&#65533;^&#65533;j~&#65533;;&#65533;&#65533;&#65533;&#65533;Y&#65533;&#65533;&#65533;&#65533;2&#65533;Bz&#65533;&#65533;_&#65533;%&#65533;g&#65533;&#65533;&#65533;~y&#65533;c^&#65533;j&#65533;<&#65533;=&#65533;y&#1031;^&#65533;&#65533;=&#65533;&#65533;m&#65533;3}&#65533;&#65533;Z&#65533;&#65533;&#65533;&#65533;&#65533;&#65533;=&#65533;&#65533;&#65533;{&#65533;Q{&#65533;\&#65533;&#65533;&#759;&#65533;&#65533;&#65533;&#65533;/&#65533;]&#65533;&#65533;o<&#65533;ii&#65533;SZ&#65533;&#65533;/=&#65533;&#846;rM8&#65533;&#65533;&#65533;7&#65533;&#65533;o	&#65533;&#65533;x&#65533;&#1343;~&#65533;&#65533;/)&#65533;+&#65533;&#65533;r&#65533;&#65533;w&#65533;*&#996;)<&#65533;e?&#65533;N&#65533;ZS&#65533;&#65533;&#65533;V&#65533;&#65533;&#65533;&#65533;&#65533;&#65533;&#65533;1&#65533;&#65533;&#65533;&#65533;&#65533;&#65533;&#65533;3>G&#65533;&#65533;&#65533;&#65533;>&#65533;&#65533;&#65533;&#254;&#65533;&#65533;&#65533;&#702;&#65533;&#708;&#65533;x@	&#65533;&#65533;&#65533;>,&#65533;&#65533;&#65533;8t&#65533;&#507;-&#65533;&#65533;&#65533;&#65533;@&#65533;&#65533;dy<&#65533;{8R?v{=&#65533;	&#65533;&#65533;;l?&#65533;&#65533;&#65533;r{&#65533;&#65533;&#65533;&#65533;&#65533;k&#65533;C&#65533;A&#65533;&#65533;&#65533;&#36172;&#65533;A&#65533;@&#65533;E&#1087;D&#65533;&#65533;@'|&#65533;&&#51726;#&#65533;&#65533;B*&#65533;B,,8&#65533;&#65533;B(<&#65533;&#65533;&#65533;++L&#65533;,8&#65533;&#250;&#65533;&#65533;&#65533;&#65533;j&#65533;&#65533;kA&#65533;x&#65533;&#65533;&#65533;&#65533;A&#65533;A]&#65533;%&#65533;&#1266;{&#1266;&#65533;7"<%&#1855;`&#65533;"&#65533;&#65533;@\<?LB@&#65533;&#65533;#>&#65533;&#65533;C&&#65533;BHC&#65533;&#65533;k&#65533;^&#65533;DGK&#65533;EPB&#65533;;&#65533;2D&#65533;&#65533;K&#198;bA6l&#65533;&#65533;x&#65533;&#1699;&#65533;&#1765;)Cm&#65533;&#65533;&#65533;?X&#65533;=&#65533;3-&#1128;&#65533;A&#65533;EJ&#65533;C\&#65533;E&#65533;&#65533;C]&#65533;&#65533;A|&#270;BF&#65533;#\DdLFe\FDp&#65533;d&#65533;Df&#65533;&#65533;e|&#65533;=&#65533;FC(&#417;&#65533;&#65533;N4&#65533;O&#65533;&#65533;&#65533;X&#65533;&#65533;&#65533;Q$E's&#65533;84/&#1781;&#1418;&#65533;Y&#65533;&#65533;;&#65533;=&#65533;&#65533;&#65533;P&#65533;_&#416;D>&#65533;3&#65533;M&#65533;l&#65533;F|\&#65533;kD<&#65533;DF&#251;F&#65533;,&#65533;&#65533;&#65533;jl&#516;|Ha&#65533;<&#65533;S6e[=&#65533;&#65533;&#65533;&#65533;&#65533;&#65533;Gp&#65533;q,G&#1024;&#65533;&#65533;&#65533;A&#65533;AU&#65533;7&#65533;QGYdG&#65533;;&#1458;&#65533;[&#65533;&#65533;ztI&#65533;&#65533;&#65533;`|D&#65533;;&#65533;&#65533;F!tF&#65533;&#65533;G&#65533;&#65533;I ,B$&#65533;9&#65533;&#65533;H&#65533;F&#65533;&#65533;:o&#65533;H&#65533;D8
&#65533;&#65533;&#65533;A&#65533;4&#65533;)&#65533;&#65533;&#65533;&#65533;&#65533;&#65533;CW$&#65533;&#65533;&#65533;+&#65533;&#65533;Ay&#280;&#65533;&#65533;^B&#65533;;D~4J'\DH&#65533;&#65533;*&#65533;&#159;&#435;&#65533;D,&#65533;G.&#65533;&#269;&#65533;&#293;&#65533;&#65533;&#65533;&#65533;<&#65533;s'c&#283;&#65533;H?7d&#65533;&#65533;&#65533;&#65533;S&#65533;!&#65533;t&#65533;Er&#65533;&#65533;r&#65533;D;4&#1586;&#65533;<&#65533;=&#65533;p&#519;$K&#65533;&#65533;C&#65533;K&#65533;8*&#65533;&#65533;&#65533;&#65533;&#1180;B2L*NL&#65533;m&#65533;&#65533;&#65533;k&#65533;T&#65533;&#65533;O&#65533;&#65533;&#65533;+&#65533;&#65533;&#65533;>&#65533;&#65533;&#65533;&#65533;&#808;4&#65533;&#156;&#65533;Sl&#65533;&#65533;&#65533;&#65533;&#65533;&#65533;&#65533;&#65533;tTL&#65533;:V&#65533;Z$&#65533;&#65533;&#65533;%^J&#65533;&#134;&#65533;E_D&#65533;&#65533;&#948;&#65533;&#65533;&#65533;&#65533;@&#65533;&#65533;:&#39672;.&#65533;&#65533;k&#65533;&#65533;#&#65533;8&#65533;K2&#65533;M&#1846;&#1716;MI&#65533;{&#65533;&#535;&#65533;&#65533;&#65533;&#65533;&#891;&#65533;&#65533;R&#65533;&#65533;,I&#65533;&#65533;&#65533;W&#65533;&#65533;u&#65533;&#65533;ttI&#65533;&#65533;L'&#65533;GD&#65533;O{J1&#65533;&#65533;kK8&#65533;L&#65533;	e5&#65533;&#65533;P&#65533;&#65533;&#65533;&#65533;&#65533;&#65533;&#65533;&#65533;&#65533;&#65533;&#65533;&#65533;&#65533;&#65533;&#65533;&#65533;&#851; &#462;&#65533;7&#65533;;*AJ&#1095;&#65533;;&#364;&#65533;|E&#179;&#813;L$&#65533;&#65533;L^4DM&#65533;|&#65533;&#944;&#65533;G &#65533;N&#65533;D&#65533;	&#65533;&#858;&#65533;6
U&#65533;&#65533;cJ=;&#65533;&#65533;<%&#65533;&#65533;ZA&#65533;&#65533;&#65533;&#65533;*E&#65533;&#65533;I&#65533;D&#65533;&#65533;QF&#65533;&#65533;o&#65533;&#65533; }&#65533;&#65533;;&#65533;2&#65533;I&#65533;,&#65533;&#65533;k&#65533;&#65533;&#1085;&#65533;89#&#65533;&#65533;dM;u&#65533;:&#65533;'&#65533;&#1061;&#65533;&#65533;&#65533;&#65533;&#65533;+&#65533;&#65533;&#65533;N&#65533;&#65533;&#65533;t&#65533;RE&#65533;+&#65533;&#65533;X&#65533;&#65533;&#65533;I&#65533;&#65533;N4}N5UK"MO8u&#65533;t&#65533;7e&#65533;;&#65533;S&#65533;t&#1206;&#65533;S/&#65533;S?&#65533;S@TA=&#65533;&#1016;&#65533;2&#65533;&#1194;<-t&#1698;&#65533;&#65533;E&#65533;(&#65533;&#1378;2&#65533;?&#65533;&#65533;M&#65533;B<&#65533;ydPa&#65533;&#65533;M&#65533;&#65533;&#65533;NfeR&#65533;&#65533;T&#65533;\&#65533;^U&#65533;4&#65533;,ALU&#65533;&#65533;MV5Q&#65533;&#65533;C&#65533;&#181;Z&#65533;O\=N&#65533;.&#65533;C[&#65533;vm&#65533;&#65533;Ex5K&#65533;&#65533;&#65533;&#65533;&#65533;T&#65533;T&#1372;&#65533;&#65533;&#65533;&#1417;&#65533;&#65533;&#65533;&#65533;&#65533;P%&#65533;&#1412;&#65533;k&#65533;Rm&#65533;E&#65533;s&#65533;Am&#65533;&#65533;&#65533;5miT&#65533;c&#65533;\&#65533;&#65533;&#65533;&#65533;&#65533;;\Ww&#65533;&#65533;&#65533;F&#65533;4&#65533;&#65533;&#65533;bRa&#65533;&#65533;{&#65533;~MYg&#378;&#65533;9&#65533;,&#65533;&#787;&#65533;&#65533;D&#1347;&#65533;Vn&#65533;Vom&#65533;&#65533;A&#65533;s&#65533;qU&#65533;B5&#65533;sU&#65533;&#65533;&#65533;2&#65533;&#65533;&#65533;:t&#65533;1&#65533;@h&#65533;9&#1038;&#65533;Z&#65533;&#65533;Zd=&#664;&#65533;&#65533;&#65533;&#65533;V&#65533;X&#65533;&#1216;&#65533;&#1241;&#65533;&#474;&#65533;UU&#65533;R&#65533;mU&#65533;&#65533;&#1630;UQE'&#65533;l&#1314;&#65533;&#65533;&#65533;-*&#65533;|&#65533;&#65533;ZZ&#65533;&#65533;Z&#65533;&#65533;Z&#65533;&#65533;&#65533;D&#65533;&#65533;&#65533;S&#1644;&#65533;Z&#65533;-&#65533;S&#65533;&#1648;[&#65533;&#65533;[&#65533;&#65533;&#65533;&#65533;&#65533;YS</&#65533;&#65533;&#65533;+&#65533;&#65533;Y&#65533;"&#65533;U&#65533;c&#65533;&#65533;&#1123;ve\&#65533;&#1789;&#65533;&#1342;EX&#65533;%P|&#65533;&#1628;&#65533;&#65533;[&#65533;&#65533;&#65533;&#65533;&#65533;&#65533;&#65533;&#205;&#65533;&#65533;,X&#65533;U&#65533;JQ&#65533;&#1021;YP&#65533;\&#65533;&#65533;@&#65533;&#65533;&#65533;Y&#65533;I&#65533;]&#1760;&#65533;[&#65533;&#1917;&#516;E&#65533;d&#65533;&#65533;&#1916;&#65533;X&#65533;EB|&#65533;[}Z&#65533;M&#65533;&#65533;&#65533;Z&#65533;&#65533;&#65533;&#65533;M&#65533;D&#65533;&#277;Rc&#65533;E&#65533;&#65533;u\&#65533;&#65533;7&#65533;#LX&#65533;&#65533;&#65533;\&#65533;U&#1950;&#65533;&#65533;/&#65533;_&#1995;&#65533;&#65533;&#65533;^&#1245;Zf&#65533;&#65533;E&#65533;&#65533;&#65533;&#65533;&#65533;^|]O&#65533;_&#65533;_~`&#65533;+_&#65533;-&#65533;&#65533;&#65533;&#65533;&#65533;&#65533;&#65533;&#65533;5^&#65533;&#65533;_&#65533;&#65533;R&#65533;JE^GuT	&#65533;1&#65533;e&#65533;&#65533;&#65533;&#65533;&&#65533;x=&#65533;&#65533;&#65533;_R&#65533;c\S&#65533;&#65533;`k&#65533;a&#65533;`	&#65533;
&#65533;_n_&#65533;&#65533;&#65533;&#65533;&#65533;&#65533;&#65533;&#65533;V&#65533;#N^&#65533;\)W&#65533;&#65533;&#65533;,&#65533;(&#65533;&#65533;&#65533;Fa&#65533;&#65533;X&#65533;&#65533;&#65533;&#65533;-&#65533;[&#65533;&#65533;&#65533;&#65533;&#65533;&#65533;a&#65533;&#65533;&&#65533;&#65533;&#65533;&#65533;)bA&#65533;&#65533;&#65533;^&#65533;q&#65533;X&#65533;&#65533;XW&#65533;b*&#65533;&#65533;#4&#65533;`&#65533;&#65533;&#65533;&#65533;b&#1133;NuaV&#65533;ke>$c>&#65533;6&#65533;	N&#65533;+&6&#65533;&#65533;&#65533;1b)&#65533;29&#65533;&#65533;:&#65533;cE&#65533;&#636;&#65533;`&#65533;=^7>&#65533;c&#65533;&#65533;&#65533;z&#65533;ED&#65533;/&#65533;&#65533;!&#65533;&#65533;2&#65533;&#65533;G6&#65533;I&#65533;d^&#65533;K&#65533;&#65533;6.bMV&#65533;91&>$&#65533;Jb/efnf^&#706;&#65533;&#65533;c&#65533;A&#65533;*V&#65533;Ufel&#65533;fm>&#65533;&#65533;&#65533;&#65533;&#65533;._-&#65533;&#65533;]&#65533;&#65533;J&#65533;&#65533;_&#65533;`&#65533;&#65533;">Z|&#65533;`&#65533;;fO&#65533;Nv&#65533;&#65533;&#65533;&#65533;&#65533;&#65533;fj&#65533;&#65533;s&#65533;&#65533;&#65533;m&#65533;Vfa&#65533;>VENM&#65533;D&#65533;&#65533;&#65533;]\s&#65533;gt&#65533;tn&#65533;&#65533;&#65533;A&#65533;%&#65533;'&#65533;&#65533;vVEx.I&#717;C0&#65533;S&#65533;&#65533;vf&#65533;*ehf&#65533;(&#65533;g&#65533;gk~&#65533;kf&#65533;z&#65533;&#65533;&#65533;&#65533;YYpAq~<&#65533;,[&#65533;&#65533;h&#65533;&#65533;&#65533;q&#65533;A&#65533;&#65533;&#65533;u>&#65533;~&#65533;b.4&#65533;a&#65533;&#65533;&#65533;&#65533;&#42819;&#65533;)~&#65533;T6&#65533;&#65533;i&#65533;&#65533;B&#65533;I2&#65533;f&#65533;&#65533;i&#65533;&#65533;N&#65533;&#65533;j5&#65533;&#65533; &#65533;li&#65533;@j&#65533;&#65533;h8\&#65533;2&#65533;&#65533;ee&#65533;&#65533;)&#65533;<&#65533;j.@i&#65533;&#65533;j}O)&#65533;f&#65533;&#65533;g&#65533;&#65533;&#65533;&#65533;ZX&#65533;N&#65533;&#65533;&#65533;&#65533;HNh&#65533;&g]l&#65533;V7&#65533;&#65533;e&#65533;3&#65533;&#65533;&#65533;&#2036;&#16030;g&#65533;&#65533;kg&#65533;&#1148;&#65533;c&#65533;&#65533;k&#65533;&#65533;&#65533;6&#65533;&#65533;vi&#65533;&#65533;&#65533;J&#65533;c%d&#65533;-&#65533;D&#65533;&#65533;1&#65533;&#65533;G&#65533;&#65533;&#65533;&#1686;&#65533;&#65533;&#65533;e&#65533;f&#65533;F&#65533;m&#65533;&#65533;&#65533;N&#65533;&#65533;&#65533;]+e&#65533;Nm&#65533;&#65533;&#65533;6eSfE&#65533;&#65533;>&#65533;&#65533;&#65533;&#65533;&#65533;&#65533;&#65533;f&#65533;~&#65533;4&#65533;&#65533;~&#65533;B+4M&#65533;&#65533;K&#65533;=_&#65533;&#65533;}>a&#65533;&#1443;&#65533;&#65533;&#65533;.n6&#65533;&#65533;&#65533;&#65533;5Xn&#65533;V&#65533;+&#65533;&#65533;&#65533;}n&#65533;&#65533;Z,&#65533;&#65533;f&#65533;k&#65533;F&#65533;&#65533;i]rE&#65533;x&#65533;&#65533;Vl5&#65533;0&#65533;o&#65533;&#65533;&#65533;&#65533;mxY&#65533;D&#65533;&#65533;&#65533;&#65533;d&#65533;%Y&#65533;~h&#65533;&#65533;p&#65533;&#65533;e&#65533;q_&#65533;&#65533;h'&#65533;O&#44758;&#65533;&#65533;X&#65533;&#65533;P&#65533;&#65533;&#1562;&#65533;!&#65533;&#65533;&#65533;Z&#1812;&#65533;&#65533;}og&#65533;&#65533;:x&#65533;%O&#52070;&#65533;oD&#65533;&#65533;&#65533;&#65533;M_&#65533;&#65533;e&#65533;6[&#65533;F&#65533;&#65533;&#65533;h&#65533;&#65533;q&#65533;&#65533;F&#65533;m&#65533;&#65533;d&#65533;6&#65533;&#1294;f&#65533;s&#65533;s;'&#65533;9&#65533;r&#65533;&#65533;&#65533;&#65533;&#65533;}.l=w&#65533;&#65533;&#65533;&#65533;TO&#720;&#65533;&#65533;4nr&#65533;i&#65533;&#65533;&#65533;&#65533;&#65533;o&#65533;A5&#65533;&#65533;s&#65533;&#65533;q'&#65533;'&#65533;&#65533;&#1262;&#65533;;u:&#65533;s&#65533;ft&#65533;f&#65533;%s&#65533;*&#65533;u[&#65533;&#65533;&#65533;&#65533;@&#65533;.&#65533;.g&#65533;&#65533;&#65533;&#65533;Wt&#65533;&#65533;J&#65533;&#65533;'&#1224;M'mM&#65533;&#65533;|p~&#65533;n!&#65533;sQov;&#65533;&#830;0U&#65533;&#65533;vS&#65533;rF&#65533;l&#65533;o&#65533;&#65533;u]&#65533;r&#65533;&#65533;)&#65533;E&#65533;&#65533;_O&#65533;5'&#65533;O&#65533;C]j&#65533;&#65533;&#65533;<&#65533;pg'&#65533;e&#65533;&#65533;=&#65533;&#65533;f&#65533;&#65533;>?k&#65533;&#65533;&#65533;&#65533;&#65533;&#65533;.tE&#65533;ZtN&#65533;h6&#65533;2&#65533;#&#65533;&#65533;&#65533;aW&#65533;Mo&#65533;&#65533;&#65533;&#65533;&#65533;&#65533;ngW&#65533;yug&#898;:&#65533;o&#65533;7a&#65533;s&#65533;v&#65533;&#65533;&#65533;&#65533;e&#65533;&#65533;&#65533;nq&#65533;&#65533;&#65533;&#65533;w&#65533;'&#65533;u/wt7&#65533;&#65533;&#65533;L&#65533;&#65533;&#65533;&#65533;&#65533;&#65533;n&#65533;&#65533;C)r&#65533;z&#65533;gm!&#65533;&#65533;o&#65533;&#65533;B&#65533;U&#65533;vV(~>&#65533;'&#65533;&#65533;&#55022;&#65533;'&#65533;k&#65533;y5&#65533;1g&#65533;D&#65533;&#65533;g&#65533;s&#65533;=&#65533;&4}s&#65533;&#65533;&#65533;Q&#65533;&#65533;y&#65533;&#65533;&#65533;&#65533;&#65533;&#65533;'l&#65533;&#65533;&#65533;&#65533;&#65533;{hg&#65533;?r&#65533;&#65533;&#65533;w&#65533;~t&#65533;&#65533;&#65533;&#65533;5oV&#65533;&#65533;>o&#1997;&#65533;&#65533;#&#65533;&#65533;&#65533;&#603;&#65533;&#65533;&#65533;&#65533;J&#773;&#65533;&#637;s&#65533;^Nf&#65533;s&#65533;&#65533;w&#65533;7e&#65533;&#65533;&#65533;&#65533;&#1571;&#65533;&#65533;{&#65533;8&#65533;2_&#65533;&#65533;&#65533;z&#65533;&#65533;&#65533;&#65533;p&#183;&#65533;&#65533;^c &#1961;tN&#65533;X&#65533;y&#65533;-:&#65533;(&#65533;&#65533;M&#65533;|&#65533;~^$&#65533;n&#65533;&#65533;&#65533;&#65533;{;&#65533;&#65533;&#65533;&#65533;j&#65533;&#65533;&#65533;&#29983;&#65533;&#65533;&#65533;&#65533;&#65533;ju(w&#65533;W&#65533;}&#65533;@&#65533;&#65533;s&#65533;&#65533;z`f&#65533;&#65533;	&#65533;kv&#65533;73&#65533;&#65533;7&#65533;&#65533;&#65533;&#246;&#65533;&#65533;&#1986;&#65533;&#65533;&#65533;&#65533;|&#65533;x&#65533;&#65533;&#65533;&#65533;&#65533;&#65533;:&#65533;c&#65533; B:o&#65533;K&#13325;&#198;'&#65533;&#65533;&#65533;&#65533;"&#396;7r&#65533;&#65533;q!&#528;"G&#65533;,9&#65533;&#65533;&#514;
W&#65533;&#1331;&#65533;&#65533;&#728;2g&#1156;i&#65533;&#65533;&#65533;&#65533;fv&#65533;	&#65533;s&#1056;d&#65533;^d&#65533;&#65533;(&#65533;5J&#65533;2&#65533;&#65533;Ph&#1000;<&#65533;6&#65533;j&#65533;&#65533;R&#65533;Z&#65533;fe&#65533;j&#65533;`?&#470;k&#65533;j&#1391;_&#65533;Z%&#65533;L&#65533;-r&#65533;v&#65533;k&#65533;n]&#65533;y&#65533;&#65533;&#65533;;w&#65533;_&#65533;Y.l&#1584;&#65533;&#65533;F&#65533;+N80d&#65533;4i-R&#65533;&#65533;&#65533;#&#65533;&#65533;&7s&#65533;&#1849;&#65533;`2&#65533;&#65533;.]&#65533;&#65533;8&#65533;&#65533;N&#65533;&#65533;&#65533;uT&#65533;&#65533;&#65533;v&#65533;&#65533;&#65533;&#1078;b&#1202;&#1357;5-&#64501;&#65533;(U&#65533;&#65533;&#65533;&#65533;e&#65533;.O&#65533;&#65533;g&#65533;>&#65533;F&#65533;&#759;&#65533;_&#65533;&#65533;&#65533;r|&#65533;&#65533;&#65533;&#205;g&#65533;'&#65533;$&#65533;&#598;&#65533;Wn&#65533;^2|&#65533;&#65533;&#65533;{&#65533;&#65533;1&#65533;&#65533;&#65533;&#751;&#65533;&#65533;jx&#65533;&#65533;&&#65533;Q-&#65533;&#65533;:&#65533;\P&#65533;5&#65533;Sm&#65533;&#65533;&#65533;&#65533;&#65533;[&#65533;=h&#65533;r&#65533;=&#65533;&#65533;qA&#65533;&#65533;&#65533;m&#65533;`&#65533;q&#65533;W&#65533;&#65533;&#65533;x&#65533;}&&#65533;&#65533;&#65533;&#65533;&#65533;C&#65533;&#7715;D&#65533;&#65533;H&#65533;&#65533;&#65533;&#1304;M&#65533;&#65533;&#65533;&#65533;f&#65533;&#65533;&#1675;kU`&#65533;&&#65533;X2&#65533;!&#65533;F&#65533;&#1365;n&#65533;\__z&#65533;&#65533;&#65533;tpm&#65533;d&#65533;&#1449;&#65533;b^&j&#65533;b&#65533;q&#65533;&#65533;&#65533;4>	&#65533;H&#1720;'&#65533;{&#65533;&#65533;g&#65533;AY&#65533;i&#65533;&#1625;$k&#65533;&#65533;& P&#65533;4m&#65533;VyU&#65533;&#65533;&#65533;!&#65533;Zn&#65533;Up&#65533;&#65533;&#65533;V&#65533;X&#65533;) &#65533;L&#65533;&#65533;&&#65533;ozW]&#65533;&#65533;&#65533;&#65533;yJI^z&#65533;Vxk&#65533;7&#65533;(&#65533;%V&#33908;&#609;&#65533;&#65533;NY&#14161;V&#65533;&&#65533;&#65533;Z&#65533;&#65533;&#65533;i&#65533;)&#65533;&#65533;&#65533;)f&#65533;&#65533;1&#65533;&#7588;&#65533;&#65533;bx,&#65533;&#65533;"ur&#65533;hn|	&#65533;&#65533;BBI&#65533;CW&#65533;&#1694;&#65533;>&#65533;&#65533;^&#65533;?2&#65533;k&#65533;&#65533;&#65533;&#1723;&#65533;Z&#65533;,&#65533;B+&#65533;&#65533;&#796;&#65533;<&#65533;&#65533;&#1375;	W[V&#65533;&#65533;~z&#65533;&#65533;~&#65533;&#65533;+&#65533;&#65533;&#65533;&#65533;&#65533;&#65533;-^&#47547;"&#65533;&#65533;_&#65533;&#65533;&#65533;&#65533;2&#65533;*&#65533;_5&#65533;9&#65533;&#65533;&#65533;f&1&#65533;&#65533;jul&#65533;=3&#65533;&#65533;E&#65533;$&#65533;&#65533;}-&#65533;eR|&#1859;g&#65533;(&#65533;i&#65533;,&#65533;&#65533;&#65533;nq&#65533;&#65533;${&#65533;W&#65533;a&#65533;J&#65533;&#65533;J[Y&#65533;&#65533;=#h&#65533;&#65533;&#65533;&#65533;g&#65533;&#65533;;&#65533;&#1054;B&#65533;P&#65533;ycV&#65533;Ot&#65533;&#65533;&#65533;&#65533;&#65533;\&#65533;&#65533;F=&#65533;&#65533;Uo&#65533;&#65533;&#65533;&#65533;u}j&#65533;i&#65533;+}h@&#883;&#1160;&#65533;&#65533;&#65533;&#65533;&#65533;&#65533;}fGf6&#65533;T&#65533;I&#65533;&#65533;A&#65533;}:&#65533;K}&#65533;W#&#65533;)&#1216;&#65533;t&#65533;n&#65533;f&#65533;&#65533;['&#65533;W?&#65533;&#65533;]2;l&#65533;e&#1019;s|{~&#65533;h'&#65533;&#65533;.A&#65533;E&#65533;y@K*z&#65533;jS&#65533;1&#65533;&#65533;&#65533;}&#65533;&#65533;&#65533;&#65533;&#65533;&#65533;&#65533;}\&#65533;J7]&#65533;&#65533;&#65533;&#65533;&#65533;n&#65533;W-|&#65533;&#65533;&#65533;&#65533;&#65533;&#65533;<&#65533;\&#469;&#65533;!lV&#65533;1Yb&#65533;&#65533;@&#65533;9&#65533;{\&#65533;&#65533;w &#65533;&#65533;YC&#65533;&#65533;z&#65533;=&#65533;&#65533;Np&#276423;N&#65533;A&#261;&#65533;~&#65533;&#65533;&#65533;&#65533;&#258;&#65533;$&#65533;w&#65533;&#65533;&#65533;jn&#65533;L&#65533;8*'&#65533;&#65533;&#65533;&#65533;&#65533;f|H&#65533; Ff&B&#772;&#1042;_&#65533;&#65533;&#65533;-(&#65533;n:N&#65533;	&#65533;&#65533;B&#65533;&#65533;E+&#65533;u\X"0W&#65533;s`&#65533;%&#65533;&#65533;1&#65533;&#65533;b&#65533;&#65533;H&#65533;&#65533;&#65533;N[&#65533;
q&#65533;&#451;!&#65533;{&#65533;;&#65533;&#65533;&#65533;&#65533;E&#65533;+&#65533;&#65533;]AX&#65533;&#65533;&#65533;&#65533;S$&#65533;b&#65533;&#65533;&#65533;&#65533;IR2&#65533;&#65533;#&#65533;&#65533;u<3&#65533;%fY&#65533;&#65533;&#65533;&#65533;&#65533;Re&#65533;&#65533;&#65533;&#65533;&&#65533;&#65533;Q&#65533;&#65533;&#65533;&#65533;H&#65533;F	R&#65533;&#65533;W&#65533;bQ&#65533;&#65533;&#65533;Q&#65533;R&#65533;&#65533;&#65533;H&#65533;a&#65533;&#65533;&#428;$&#65533;&#51391;&#65533;iRV&#65533;$T&#928;&#65533;&#65533;&#1872;&#65533;&#65533;&#1755;&#242;$&#65533;1&#1096;&#65533;&#65533;&#65533;&#65533;8&#65533;\&#65533;&#65533;&#65533;*&#65533;6}N&#65533;Sw&#65533;9a1]t&#65533;&&#65533;S&#65533;&#65533;c(&#65533;&#65533;&#65533;g&#65533;&#65533;bA&#65533;5&#65533;w&#65533;8^H&#65533;cz!&#65533;
&#714;&#65533;L&#65533;&#65533;&#65533;5@2*z&#65533;e&#65533;&#65533;y&#65533;Dj4&#65533;&#65533;'&#65533;)Nf!&#65533;&#65533;h&#65533;&#898;&#896;f]_&#65533;JV!6&#65533;&#65533;&#65533;&#65533;T&#65533;=J&#904;&#1678;&#65533;&#2856;E&#65533;&#65533;&#65533;&#65533;&#65533;&&#65533;&#65533;t&#65533;&#65533;@&#65533;&#65533;UB&#65533;+l&#65533;P&#65533;3&#65533;&#65533;&#65533;&#194;&#65533;K&#65533;&#65533;!&#1844;t&#65533;8%&#65533;&#65533;&#1171;t&#65533;&#1219;d&#5634;&#65533;&&#65533;:&#65533;&#65533;&#65533;&#65533;j*^&#65533;&#1445;"s&#65533;pu&#65533;$&#65533;*U&#65533;&#65533;&#65533;&#65533;.E&#65533;M&#65533;Z&#1068;&#65533;q@&#65533;&#1879;(&#65533;&#65533;7&#65533;&#65533;&#65533;&#65533;g!&#65533;&#65533;8;&#65533;j&#65533;v&#65533;&#65533;M;C2&#65533;&#65533;&#65533;&#65533; e&#65533;]&#65533;&#65533;&#65533;&#65533;ueT.&#65533;W&#65533;qa&#65533;\g&#65533;;&#65533;{)&#65533;l&#65533;y:!&#65533;&#65533;4w&#65533;&#65533;07&#65533;&#1425;&#65533;&#65533;&#65533;P&#65533;>&#1486;r&#65533;&#65533;&#65533;-&#65533;iOM&#65533;&#65533;&#65533;V&#65533;nu&#65533;IY&#65533;&#65533;2&#65533;{&#65533;&#65533;h&#65533;*A&#65533;V&#65533;h&#65533;ak&#65533;&#65533;&#65533;j,Uayo&#65533;\&#65533;ZI&#65533;$&#65533;_^M&#65533;9&#65533;G&#65533;&#65533;&#65533;p&#65533;[!6&#65533;&#65533;%&#65533;n&#65533;L&#881;;mh&#65533;h&#65533;&#65533;]^KZf&#65533;P&#65533;&#65533;&#65533;~K&#65533;&#65533;&#65533;r9&#65533;&/&#65533;&#65533;&#65533;&#65533;U(&#65533;&#65533;;/&#65533;&#65533;&#65533;&#65533;&#65533;&#65533;&#65533;&#65533;&#65533;&#65533;&#65533;oy#&#65533;^&#65533;VV~&#65533;&#65533;&#65533;&#65533;J&#65533;&#65533;}&#65533;&#65533;!&#65533;&#65533;&#65533;&#65533;b&#65533;.8&#65533;K&#13446;&#65533;[&#65533;N&#65533;x{[%&#65533;&#65533;y&#65533;h&#65533;&#65533;v&#65533;E&#65533;&#65533;&#65533;V&#65533;&#65533;&#65533;&#65533;&#65533;1&#65533;d&#65533;/:F&#65533;/hCK&#65533;J&#65533;s&#65533;-&#65533;_&#65533;&#65533;~L&#65533;&#65533;e&#65533;&#855;~&#65533;0&#65533;&#65533;&#65533;&#827;&#65533;W&#65533;&#65533;&#65533;Z=&#65533;&#51854;a&#65533;&#65533;o&#65533;&#65533;&#65533;-=&#584;%&#65533;&#65533;'&#26835;s+&#65533;&#65533;u&#65533;&#65533;&#26603;&#65533;&#21910;&#65533;&#65533;&#65533;q&#65533;&#65533;&#65533;V?!o+&#65533;&#65533;&#65533;e&#65533;&#65533;&#65533;f&#65533;2&#65533;&#65533;&#1818;&#65533;&#65533;&#65533;&#65533;s&#65533;U&#65533;&#436;UnH&#65533;&#65533;&#65533;&#890;/F&#65533;&#484;&#65533;&#65533;6&#46359;yX&#65533;i\&#65533;&#65533;.&#65533;&#189;h"&#65533;zk&#65533;9Z&#65533;&#65533;Ts	&#65533;&#1915;&#65533;;&#1566;UwS&#65533;&#65533;'y&#65533;&#65533;&#65533;Q1&#65533;y&#65533;&#65533;<3&#1960;&#65533;&#65533;&#65533;Um&#65533;.&#65533;&#406;&#1880;&#65533;-kT6&#65533;R&#65533;&#65533;M&#65533;A&#65533;&.&#65533;3&#65533;D\&#65533;&#65533;/b&#65533;5&#65533;&#65533;&#65533;&#65533;_&#65533;=&#65533;OT&#65533;K&#65533;&#65533;&#65533;]4&#65533;&#65533;5&#1746;8&#65533;&#65533;&#65533;U-q{&#65533;a&#65533;";&#65533;&#65533;&#65533;&#65533;S&#65533;&#65533;&#65533;z&#65533;E&#65533;yX&#65533;p&#65533;&#65533;&#65533;&#65533;&#65533;&#12956;&#65533;+&#65533;&#65533;&#65533;u&#65533;&#65533;&#65533;&#65533;;FX&#65533;gW&#65533;s&#65533;&#65533;&#65533;&#65533;&#65533;&#65533;uMu&#65533;z&#65533;&#65533;f&#65533;&#65533;mt&#65533;,&#65533;&#65533;JO.&#65533;&#65533;n&#65533;0&#65533;&#65533;$:&#65533;X&#65533;Ou&#65533;}&#65533;3V(	iK&#65533;C&#65533;&#65533;_ou&#1537;&#1830;:&#65533;w&#65533;m&#65533;&#65533;#t&#65533;B&#65533;&#65533;r&#65533;<&#65533;&#65533;&#65533;&#65533;<G]W&#65533;;/&#65533;&#65533;O0&#65533;j p&#65533;n&#65533;&#65533;#;&#781;&#65533;&#65533;&#65533;!&#65533;&#65533;&#65533;&#65533;&#65533;k&#65533;t&#65533;&#65533;~y&#65533;?[&#1725;&#65533;DX&#65533;&#64263;&#65533;&#375;&#65533;&#1840;-&#65533;&#65533;_Y&#65533;&#65533;wcu&#65533;:qD&#65533;/&#65533;&#65533;&#1487;O&#65533;M&#65533;&#65533;&#65533;&#65533;y/&#65533;&#65533;&#65533;&#65533;&#65533;&#1792;A&#65533;w&#22271;&#65533;>e&#65533;&#65533;&#65533;&#65533;&#65533;
O&#65533;&#65533;&#65533;&#65533;;&#65533;&#65533;&#65533;R&#65533;:&#1270;&#65533;&#65533;&#65533;&#65533;&#65533;&#65533;M .&#65533;&#2004;&#65533;&#65533;&#65533;&#65533;&#65533;&#65533;&#65533;&#65533;&#65533;&#65533;&#1473;&#65533;1&#65533;&#65533;&#65533;&#65533;&#65533;&#65533;q&#65533;&#65533;&#65533;&#65533;F&#65533;[&#65533;&#65533;H&#65533;&#65533;*S&#65533;_&#65533;Q&#65533;N&#65533;&#65533;&#65533;&#65533;I&#65533;&#65533; &#65533;&#65533;&#65533;&#65533;)&#1679;DH&#65533;&#65533;!&#65533;&#65533;Q&#65533;_{&#65533;&#65533; R&#65533;_h&#65533;&#65533;	j&#65533;&#65533;	&#65533;&#65533;
&#65533; `N&#65533;m&#65533;&#65533;&#65533;&#65533;&#10282;&#65533;&#65533;&
&#65533;1&#1569;&#65533;&#1285;&#65533;&#65533;	E&#65533;&#65533;&#65533;&#65533;&#65533;Z&#65533;U1Y&#65533;
&#65533;H^X]&#65533;&#65533; F&#65533;`Z&#65533;b&#65533;&#65533;A[&#65533;H&#65533;&#65533;&#65533;&#65533;Q&#1437;Y&#65533;R&#65533;&#65533;&#65533;&#65533;&#65533;&#65533;e&#65533;#&#65533;&#65533;&#65533; &#65533;'f&#1851;&#65533;&#65533;&#65533;a&#65533;&#65533;&#65533;-&#2025;b&#65533;&#65533;&#65533;"&#65533;&#65533;&#65533;&#65533;&#65533;&#65533;`Q5&#65533;&#65533;&#65533;&#65533;=yb^E&#65533;o&#65533;&#65533;E!a&#65533;&#65533;&#65533;u"&#65533;&&#65533;&#65533;&#65533;&#65533;(R&#65533;kY6U%&#65533; &#65533;&#1748;u&#65533;&#65533;&#65533;,"&#65533;"&#65533;&#65533;"&#65533;&#65533;"r]&#15705;j_&#65533;&#65533;&#389;&#65533;
)&#65533;( 3&#65533;V&#65533;"&#65533;=&#65533;&#65533;7&#65533;&#65533;E&#65533;U&#65533;&#65533;&#65533;&#65533;&#65533;y_&#65533;a&#65533;&#65533;&#65533;X&#65533;&#65533;b&#1021;aQU_&#65533;m_&#65533;m&#65533;?&#65533;Z&#65533;u&#65533;:N&#65533;&#1845;#)R&#65533;&#65533;&#65533;<&#65533;c&#65533;&#65533;#GBc&#2033;V&#65533;&#65533;&#65533;&#65533; YOG&#65533;#&#65533;8^&#65533;\V/&#65533;&#65533;&#65533;0$&#65533;&#65533;!^&#65533;&#65533;E&#65533;C&&#65533;2&#65533;&#65533;C&#65533;$P&#65533;d&#65533;&#65533;&#65533;&#65533;b&#65533;d&#65533;&#65533;#@~c&#65533;y&#65533;dA/"&#65533;&#65533;a@&#65533;@&#65533;#&#65533;5&#1926;&#65533;a:&&#65533;
&#65533;9&#65533;$NZ&#65533;N&#65533;&#65533;ORd_|l&#65533;&#1517;&#65533;&#65533;&#65533;&#65533;8j$&#65533;&#65533;&#65533;GJ/Uly"Jb&#65533;}^&#1295;_>Z&#65533;i&#65533;FIC&#65533;#&#65533;&#65533;d'&#65533;!D>&#65533;Y&#65533;eZR$[&#65533;&#65533;W&#65533;&#65533;&#65533;&#65533;&#65533;&#65533;*&#65533;ZSrP3&#65533;&#65533;&#65533;^8&#65533;&#65533;&#65533;B&#65533;&#65533;T&#65533;WnV&#65533;&#65533;;y%"&#65533;&#65533;&#65533;	c&#65533;&#65533;c&#65533;&#65533;d;N&&#65533;"&#65533;&#65533;e&#65533;&#65533;g~&#65533;&#512;&#65533;gB\*&#65533;&#65533;"Y\&#65533;c2'Za %	&#65533;$&#65533;&#65533;"&#65533;y&#65533;&#65533;&#65533;&#65533;&#65533;s&#65533;dF&#65533;dN&o&#65533;P&#65533;_&#1501;&#65533;u&&#65533;&#65533;&#65533;2c&#65533;&#65533;&#65533;Vb&#65533;&#65533;&#65533;
't.&#65533;mn`j&#65533;&#65533;&#65533;&#65533;&#65533;!f>&#65533;L&#65533;&#65533;a&#65533;&#65533;5!n&#65533;D&#65533;gOr&#65533;y>&#65533;8zv&#65533;<R&#65533;&#65533;&#65533;ea}b&#65533;&#65533;&#65533;&#65533;7.h.z&#65533;}&#65533;&#65533;	eX*&#65533;,&#65533;&#65533;&#65533;n&#65533;~&#65533;f&#65533;&#65533;c&#65533;$&#65533;&#65533;&#65533;&#65533;R&#65533;&#65533;
c&#65533;^p&#65533;cax&#65533;]ph&#65533;y(&#65533;aH&#65533;&#65533;Ub&#65533;&#65533;_&#65533;&#1935;]&#65533;&#65533;B
&#65533;&#1649;&#65533;&#65533;&#65533;f&#65533;h&#65533;tY&#65533;'&#65533;&#65533;';&#65533;$P&#65533;$&#65533;Jh&#65533;&#65533;&#65533;I&#65533;&#65533;d&#65533;a&#65533;&#65533;&#65533;GHJTb&#65533;&#65533;&#1482;nh&#65533;%]&#65533;&#981;&#65533;&#65533;jeB&#65533;V&#65533;Uk&#65533;c&#65533;t&#65533;w~bD&#65533;(&#65533;(yF&#65533;&#65533;VD&#65533;)&#988;&#65533;Q"&#65533;5*&#65533;&#65533;gl&#161;&#65533;(&#65533;AbdQZ&#65533;&#65533;a&#65533;&#65533;aa&#6154;`&#65533;&#65533;\&#65533;6&#65533;&#1702;&#65533;&#1448;&#65533;&#65533;h&#65533;Bj4J&#65533;&#65533;&#65533;&#65533;&#65533;Va&#1639;S&#65533;&#1958;&#65533;if&#65533;Ja.&#65533;js&#65533;h&#65533;f^&#65533;&#65533;(&#65533;&#65533;J&#65533;y&#65533;&#417;`x&#65533;*E&#65533;i&#65533;N&#65533;&#65533;&#65533;&#2025;&#65533;&#65533;&#65533;&#1440;&#65533;&#65533;&#65533;&#65533;j&#65533;}h&#65533;j&#65533;&#65533;h&#65533;*+&#65533;1&#65533;R&#65533;^&#65533;!$&#65533;]&#65533;&#65533;&#65533;&#65533;&#65533;feA&#65533; :zi&#65533;n&#65533;&#65533;&#65533;&#65533;+&#65533;&#65533;&#48698;&#65533;^&#65533;&#1654;&#65533;&#65533;G^&#65533;)V*&#65533;&#65533;'&#65533;Eb&#65533;&#65533;i&#65533;&#65533;&#65533;h&#65533;i&#65533;Y&#65533;,v*=&#65533;'&#65533;&#65533;&#65533;&#65533;R&#30126;i&#65533;!#&#65533;.&#65533;~&#65533;&#65533;O&#65533;&#65533;4&#1191;&#65533;&#65533;&#65533;,&#65533;&#65533;&#65533;&#65533;&#65533;z&#65533;r&#65533;_&#65533;&#65533;&#65533;:a&#65533;&#65533;RT.a&#65533;&#65533;&#1938;=&#65533;&#65533;&#65533;#&#512;\v&#65533;&#65533;&#65533;d&#65533;&#65533;&#65533;&&#65533;&#134;k&#65533;&#65533;+Gv}RrN)&#65533;&#65533;g&#65533;&#393;&#65533;a&#65533;&#65533;Zn&#65533;%&#65533;&#65533;&#65533;$&#65533;n&#65533;l&#65533;n&#65533;&#65533;,&#65533;6&#65533;U&#65533;&#65533;&#65533;
em&#65533;n;rm&#1522;&#65533;[g+&#65533;Z9&#65533;&#65533;&#65533;^&#65533;&#65533;&#65533;&#65533;:&#65533;$&#65533;Q&#65533;&#65533;&#65533;&#65533;&#23710;&#65533;:&#65533;-&#65533;&#65533;E&#65533;&#65533;{)!&#65533;&#65533;W&#65533;P&#65533;&#65533;Z&#65533;&#65533;&Y]P&#65533;&#65533;&#65533;j&#65533;&#65533;v&#65533;&#65533;&#65533;&#65533;1n&#65533;&#65533;Eb&#65533;&#65533;&#65533;~w^&#65533;&#65533;.E&#65533;&#65533;&#65533;&#65533;gI&#166;&#65533;&o&#65533;!0%)&#65533;&#65533;&#65533;vl&#65533;&#680;mZ/&#65533;&#65533;n&#65533;*l&#65533;&#65533;&#65533;&#65533;.&#65533;n&#65533;&#1224;&#65533;&#65533;&#65533;b.&#65533;n.&#65533;&#65533;-h&#65533;&#65533;#&#65533;oiR&#65533;&#65533;&#1199;&#65533;&#65533;-&#65533;b/&#65533;&#65533;&#65533;&#65533;&#65533;~&#65533;&#65533;>j&#65533;
&#1957;*&#65533;&#65533;Z&#65533;&#65533;&#937;&#65533;&#65533;b&#65533;&#65533;n&#65533;&#1700;&#65533;1a&#65533;j&#65533;&#65533;<&#65533;4o&#65533;&#65533;&#65533;`j&#65533;#&#65533;m&#65533;&#65533;&#65533;r/&#65533;&#65533;&#65533;R/Fp&#65533;%&#65533;&#65533;&#65533;&#65533;&#65533;&#65533;cV6&#65533;&#65533;"Wk&#65533;&#63610;l&#65533;&#1925;&#65533;&#65533;&#65533;%&#65533;&#65533;/#&#65533;&#65533;&#65533;&#65533;l&#65533;&#65533;m^&#65533;&#65533;&#65533;
&#221;&#2992;3&#65533;7&#65533;&#65533;X&#65533;PI&#65533;I+;&#65533;,&#65533;&#65533;&#65533;&#65533;&#65533;&#65533;&#65533;&#65533;+&#65533;&#65533;&#65533;-&#65533;&#65533;$	&#65533;&#65533;&#65533;p&#65533;&#65533;0&#65533;&#65533;/&#65533;&#65533;k&#65533;>)S&#65533;p&#65533;)&#65533;*&#65533;s)&#65533;e&#65533;&#65533;&#65533;h&#65533;&#65533;&#65533;&#65533;l&#65533;-&#65533;&#65533;&#65533;o&#65533;&#65533;qO&#65533;Sq&#65533;&#65533;&#65533;&#65533;&#65533;f$7
i/U16d&#65533;&#65533;e&#65533;&#65533;q&#65533;*rLv&#65533;&#1974;f&#65533;&#65533;&#65533;&#65533;q%3-&#65533;&#65533;.&#65533;&#65533;&#1313;-'&#65533;&#65533;&#65533;&#65533;&#65533;&#65533;n%&#65533;E9'&#65533;e&#65533;i&#65533;j&#65533;+/&#65533;+&#65533;=&#990570;&#65533;Y$K&#65533;$&#65533;&#65533;,&#1522;&#65533;&#65533;&#65533;&#646075;&#65533;Q+&#65533;1&#65533;&#65533;&#65533;&#65533;1&#65533;&#65533;&#65533;]&#65533;&#65533;S&#65533;&#65533;&#65533;b&#65533;&#65533;&#65533;&#65533;&#65533;&#65533;&#65533;&#65533;&#65533;&#65533;&#65533;&#65533;r6&#65533;sl37&#65533;&#65533;&#65533;&#65533;&#65533;v&#65533;&#574;w&#65533;&#65533;N&#65533;&#65533;&#65533;&#65533;&#65533;&#65533;&#65533;&#65533;GnD&#65533;&#65533;M&#65533;&#65533;h>s+6&#65533;s-#&#65533;?&#65533;3S&#65533;17g&#65533;&#65533;jM&t0&#65533;svA'&#65533;&#65533;OR=q&#65533;I3g5&#65533;&#65533;Fs&#65533;&#65533;4&#65533;m
&#65533;2*&#65533;q&#33191;LW&#65533;&#65533;`~ez6,D&#65533;&#65533;&#15026;&#65533;&#65533;&#65533;	&#65533;%2>&#65533;&#65533;Nw&#65533;V{&#65533;U&#65533;&#65533;&#65533;
&#65533;-&#65533;n&#65533;&#65533;1&#65533;(&#65533;&#65533;&#65533;0Bk&#65533;2&#65533;i&#65533;&#65533;&#65533;2+[2[&#65533;&#65533;&#65533;0&#65533;pR&#65533;q&#65533;pV7&#65533;Nou_+&#65533;o&#65533;	&#65533;&#65533;&#65533;&#65533;H&#65533;Z&#766;&#65533;&#65533;o^&#65533;I&#65533;r\&#65533;'8&#2021;D&#65533;/F&#65533;#[&#65533;Mc&#65533;^&#65533;&#65533;&#65533;_&#65533;`"2&#65533;I&#65533;&#65533;&#65533;Z:&#65533;Y&#65533;3j#T&#65533;SQ&#65533;&#65533;&#65533;l&#65533;&#65533;&#65533;uN&#65533;oc_sgw&#65533;F&#65533;&#65533;"&#65533;T,&#65533;u;&#65533;&#65533;&#65533;b&#65533;5{&#65533;&#65533;&#65533;+!{ce+u&#65533;&#65533;tI_&#65533;&#65533;&#65533;3&#750;q&#65533;F1&#65533;&#65533;n{&#65533;_w&#65533;&#65533;W&#65533;&#65533;&#65533;&#65533;&#65533;&#65533;&#65533;&#65533;1&#65533;5uq&#65533;&#65533;l&#65533;6l&#65533;&#65533;tO&#65533;&#65533;=0mowv&#65533;w&#65533;a&#65533;&#65533;x'P&#65533;&#65533;&#65533;F&#65533;0g&#65533;$O&#65533;&#65533;&#65533;&#65533;+|&#65533;4q&#65533;&#65533;&#65533;&#65533;s&#65533;&#65533;7~&#65533;~&#65533;&#65533;w&#65533;&#65533;&#65533;&#65533;S&#65533;&#65533;.W
&#65533;&#65533;;T&#65533;&#65533;u,&#65533;&#65533;&#1841;v:&#65533;&#65533;7&#65533;;s$&#65533;&#65533;&#65533;3&#65533;D&7\&#65533;~g8tYys&#65533;&#65533;&#65533;7&#65533;&#65533;&&#975;&#65533;Y&#65533;&#65533;&#65533;jWx&#65533;&#65533;&#65533;&#65533;&#338;&#65533;r/&#65533;&#65533;u&#65533;&#1996;&#65533;$&#65533;f&#65533;&#65533;&#65533;8&#65533;&#65533;8x&#65533;\w8&#65533;&&#65533;E&#8821;2&#65533;&#65533;&#65533;+y&#65533;"8&#65533;B&#65533;&#65533;&#933;s/i&#65533;s2c&#65533;qW95&#65533;&#65533;zo9&#65533;w&#65533;&#65533;gx&#65533;z{8&#65533;\&#65533;&#65533;&#65533;&#65533;o&#65533;6j&#65533;&y"&#65533;r&#65533;&#65533;&#65533;&#65533;&#65533;&#65533;y3t{&#65533;&#65533;&#65533;&#65533;=;NQ[&#65533;<&#65533;.&#65533;&#65533;&#65533;&#65533;O&#65533;d&&#65533;{y&#65533;&#65533;&#65533;x&#65533;&#1629;f&#65533;&#65533;&#65533;w&#65533;&#65533;&#65533;&#65533;&#65533;`&#65533;B&#65533;O&#65533;c&#65533;&#65533;m&#65533;IG&#65533;9t&#65533;xY_&#65533;U&#2014;&#65533;&#65533;n&#1774;O&#65533;&#65533;?&#65533;&#65533;&#65533;&#65533;&#1893;+!.&#65533;y&#1708;"l&#65533;&#65533;&#65533;y&#65533;9&#65533;&#65533;&#65533;u"&#65533;&#65533;d{&#65533;<&#65533;Z&#65533;9=/;&#65533;S2&#65533;&#65533;&#65533;&#65533;A&#65533;&#65533;&#65533;&#65533;&#65533;&#65533;&#65533;&#65533;k&#65533;&#65533;&#65533;v&#65533;:&#65533;Cd#&#65533;&#65533;&#65533;&#65533;&#1206;t
&#65533;&#65533;&#65533;s&#13114;&#65533;&#65533;;g&#65533;;_&#65533;&#65533;&#65533;W|&#65533;&#65533;&#65533;pYr&#65533;2X&#65533;&#65533;&#65533;{&#65533;&#65533;y;&#65533;&#65533;&#65533;&#65533;6 &#65533;&#65533;;7sA&#65533;9&#65533;&#65533;P5&#65533;C&#65533;&#65533;G&#65533;&#65533;K<&#65533;[&#65533;&#65533;&#65533;&#65533;&#65533;&#65533;&#27467;&#65533;\nb>&#65533;&#65533;&#65533;'&#65533;ZS7&#65533;R)&#65533;-it44&#65533;3&#65533;&#65533;v&#65533;&#65533;_u&#65533;&#65533;<&#65533;&#65533;;&#65533;&#65533;|&#65533;&#1979;[&#1958;&#65533;
&#65533;&#65533;&#65533;&#65533;&#65533;V&#65533;&#65533;B-Gi1&#65533;~&#65533;K&#499;a&#65533;&#65533;&#12299;&#65533;&#65533;&#65533;8&#65533;&#65533;&#65533;#&#65533;&#65533;g=&#65533;'&#1011;&#65533;K&#65533;I&#65533;w,&#65533;&#65533;c&#65533;<&#65533;&#65533;"&#65533;&#65533;&#65533;&#65533;G"&#65533;?&#65533;&#65533;:4s&#65533;&#1533;&#1859;<&#65533;&#65533;&#65533;l&#65533;&#65533;&#65533;&#65533;|&#65533;#p&#1531;&#65533;v&#65533;s&#223279;#>&#65533;'&#65533;&#65533;&#65533;&#65533;K&#65533;&#65533;c&#65533;:&#65533;&#65533;|U&#65533;\&#65533;&#65533;3&#65533;R3&#65533;b~&#65533;KA&#65533;&#65533;&#65533;&#65533;&#65533;+S>r[&#65533;&#65533;&#65533;&#65533;&#65533;/&#65533;93&#65533;&#65533;z&#65533;&#65533;,&#65533;&#65533;&#65533;	U&#65533;&#65533;&#1002;o&#65533;&#65533;=&#65533;/&#65533;&#65533;]>&#65533;&#1020;&#65533;&#65533;?&#65533;&#65533;&#65533;&#65533;>&#65533;&#25341;Q&#65533;&#65533;"gM&#65533;&#65533;&#65533;N&#65533;w:yC(a&#65533;?HD&#65533;,n1x&#65533;&#65533;&#65533;ZqhE&#65533;C&#65533;V&#65533;x&#65533;"&#65533;)&#65533;t&#65533;&#65533;&#65533;cH&#65533;NH&#65533;4y&#65533;I&#65533;&+&#65533;&#65533;t&#65533;IL&#65533;Gh&#65533;4rg01cx&#65533;&#65533;&#65533;&#65533;'&#65533;3B{5z&#65533;&#65533;&#65533;J&#65533;6&#65533;&#65533;*B&#65533;Y&#65533;V&#344;&#65533;&#528;(&#65533;&#65533;&#65533;&#65533;&#65533;&#65533;`&#65533;&#65533;c&#598;&#65533;&#65533;T&#65533;`&#65533;&#65533;5Fg&#65533;s&#65533;&#65533;}*V&#65533;&#65533;i&#65533;&#65533;&#65533;&#65533;_&#65533;k&#65533;bD&#65533;7o&#6922;[&#65533;&#65533;&#65533;kd&#65533;&#65533;U&#900;&#65533;&#65533;ef&#65533;5qv&#65533;&#65533;7n`&#65533;C&#65533;&#65533;&&#65533;&#65533;n]&#141;C&#65533;L&#65533;Il&#65533;"/&#65533;Mm&#65533;on&#65533;o&#65533;
&#65533;}&#65533;A&#65533;s&#65533;&#65533;y&#65533;&#65533;
Y3_&#65533;<&#65533;^&#65533;9&#65533;~M2l&#65533;&#65533;/[&#65533;|g!B&#260;NN&#65533;&#65533;&#65533;&#65533;E&#65533;~&#65533;&#65533;&#65533;&#65533;&#65533;&#65533;k&#65533;Z&#65533;&#65533;m&#16351;&#65533;6k&#65533;&#65533;&#65533;&#65533;8&#65533;&#65533;&#65533;@&#65533;&#65533;s&#65533;1&#65533;V&#65533;&#65533;&#65533;$M&#180;&&#65533;P1&#65533;&#65533;&#65533;
(&#65533;&#65533;&#65533;;&#65533;&#65533;&#65533;N<&#65533;J&#65533;&#65533;&#65533;J&#65533;&#65533;&#65533;C&#65533;=&#65533;&#65533;[&#65533;"&#65533;qCa&#65533;/&#65533;&#65533;&#65533;&#65533;&#65533;&#65533;&#65533;&#65533;&#65533;/&#65533;&#65533; k&#65533;&#65533;(42&#65533;&#65533;&#162;PA'&#65533;KK8&#65533;&#65533;$&#65533;,&#65533;r"Z2C.s&#65533;&#65533;CQj&#65533;LM<&#65533;D&#65533;\|&#65533;<&#65533;&#65533;r&#65533;&#65533;&#65533;&#65533;<94S&#65533;&#65533;(:&#65533;7&#65533;&#65533;&#65533;Nu3n&#65533;&&#65533;&#65533;3A)&#65533;,,,,{T&#65533;J&#65533;$&#65533;&#65533;O&#65533;&#1843;&#65533;P&#65533;&#65533;;&#65533;S&#65533;&#65533; n&#65533;&#65533;&#65533;F&#65533;b55;w&#65533;T&#65533;&#65533;&#660;&#65533;&#65533;>9&#65533;&#65533;PB&#65533;bR*_&#65533;&#65533;t&#65533;&#65533;&#65533;T&#65533;P(&#65533;&#65533;&#65533;&#65533;&#65533;&#65533;-&#65533;&#1810;&#65533;1A&#65533;&#65533;&#65533;4OMU<UW]&#65533;U&#65533;~"rYf&#65533;&#65533;&#65533;F&#65533;L[&#65533;4&#65533;r-a&#65533;&#65533;&#65533;&#65533;&#65533;,&#65533;0&#65533;LT_G)&#65533;&#65533;As&#65533;&#65533;&#1153;&#65533;-&#65533;&#65533;
j&]l++b5&#65533;&#65533;)&#65533;&#65533;&#65533;ew&#65533;&#65533;&#65533;&#65533;&#65533;7+&#622;-I&#65533;&#65533;Ft&#65533;-`&#65533;A&#65533;&#65533;I&#65533;&#65533;&#65533;&#65533;@dY&#65533;Hv&#65533;a&#65533;i&#65533;&#65533;g)&#65533;VWT&#65533;O&#65533;&#65533;&#266;/&#65533;vc&#65533;&#65533;&#65533;uV&#65533;&#65533;&#65533;1&#1874;I&&#65533;&#65533;]&#65533;*He&#65533;&#65533;&#65533;7~}erfFk&#65533;&#65533;)An&#65533;F&#65533;&#65533;|&#65533;&#65533;4&#65533;&#34829;~o&#65533;&#65533;&#65533;&#65533;bo&#65533;&#65533;&#65533;&#65533;&#65533;&#65533;&#65533;n&#65533;&#65533;&#410;&#65533;&#65533;&#65533;(e&#395;&#65533;c&#65533;R&#1966;&#766;&#65533;e&#65533;g&#65533;&#65533;&#65533;&#65533;&#65533;&#65533;l&#65533;&#65533;&#65533;&#65533;&#65533;;&#8825;&#65533;&#65533;&#1791;&#65533;.wc&#65533;'&#65533;&#65533;&#1450;M6&#65533;h?&#65533;&#65533;&#65533;'&#65533;uv&#529452;\&#65533;M!S&#65533;&#65533;s&#65533;Y*&#65533;&#65533;&#65533;&#65533;+&#65533;&#65533;n&#65533;l&#65533;&#65533;&#65533;&#65533;NU&#39253;&#65533;ZI&#65533;&#65533;&#65533;s&#65533;E&#65533;&#65533;p&#65533;g\RiU&#65533;&#65533;&#65533;!7&#65533;7&#65533;3{&#65533;&#65533;"&#65533;&#65533;&#65533;&#65533;wy9{&#65533;&#65533;W@&#65533;&#65533;It&#65533;P&#53638;&#65533;&#1769;w&#65533;K&#65533;^'8&#65533;&#65533;&#65533;|&#65533;K&#65533;&#65533;&#65533;&#65533;1&#65533;&#65533;&#65533;T&#65533;W&#65533;&#65533;&#65533;&#65533;k0X&#65533;&#65533;f&#178;&#65533;_%T^&#65533;&#19896;Y&#646;\&#65533;&#65533;]&#65533;&#65533;f&#65533;\&#65533;
&#65533;&#65533;&#65533;&#65533;&#65533;8t&#65533;&#1553;3)nq&#65533;&#65533;&#65533;&#65533;&#65533;&#65533;&#65533;&#65533;Me&#65533;&#1240;
O&#65533;5&#65533;&#65533;&#65533;^2&#65533;&#65533;&#65533;&#65533;&#65533;	&#1616;&#65533;hD &#65533;&#226;&#65533;uA&#65533;&#65533;&#65533;&#65533;&#65533;&#65533;&#65533;B&#65533;r&#65533;&#65533;&#65533;&#65533;&#65533;&#1277;&#65533;&#65533;&#65533;"&#65533;&#65533;xe&#65533;i&#65533;o&#65533;&#65533;&#65533;\&#65533;&#65533;E&#65533;&#1100;&#65533;&#65533;*#&#65533;#&#65533;,&#65533;&#65533;&#65533;&#65533;&#65533;&#65533;(&#65533;9&#65533;&#65533;{&#65533;&#65533;]"&#65533;&#65533;<N&#65533;j+&#65533;dm&#65533;&#65533;&#65533;`wL&#65533;&#65533;&#65533;"*&#65533;&#65533;l&#1445;.&#65533;JBo&#65533;	3`&&#65533;9?&#65533;QGz;(A)H&#65533;&#65533;&#65533;&#65533;&#65533;`Ltt&#65533;k&#65533;2&#65533;c&#65533;&#65533;&#152;'+&#65533;&#65533;kR&#65533;4&#65533;+&#65533;N&#65533;&#65533;&#65533;&#65533;rA&#65533;&#65533;&#65533;_&#65533;&#532;&#65533;$&#65533;4&#65533;1&#65533;&#65533;&#65533;,&#65533;&#65533;d&#65533;&#65533;vNs}&#65533;:&#65533;&#65533;&#65533;6&#599;&#880;&#65533;&#65533;&#65533;&#65533;&#793;&#65533;&#65533;&#65533;lK,L&#65533;?&#1751;@n&#65533;2&#65533;&#65533;03&#65533;&#262;&#65533;&#65533;lR>&#65533;&#65533;7
&#65533;&#65533;&#65533;ki&#65533;;O&#65533;A&#65533;&#65533;&#65533;z&#65533;&#65533;&#905;&#65533;&#65533;q&#65533;&#65533;&#65533;&#65533;J&#65533;&#16155;:&#30860;&#65533;&#65533;&#65533;&#65533;&#65533;Qw&#391;&#65533;&#65533;t&#65533;&#65533;<;9R&#65533;:&#1380;Qm&#65533;&#65533;~&#65533;TO&#65533;Ooy&#65533;)/&#65533;Z&#65533;*&#65533;&#65533;&#65533;&#65533;&#65533;f&#65533;^I&#65533;R2&#65533;&#65533;d&#65533;&#65533;*&#65533;P&#65533;&#1066;&#65533;2&#65533;4&#65533;&#1629;&#65533;&#65533;T&#65533;&#65533;&#65533;*&#65533;&#1421;b/&#65533;.}i&#65533;&#65533;*N]&#65533;u!#&#65533;&#65533;HIU&#65533;&#65533;&#65533;&#65533;l&#65533;@&#65533;&#1529;.&#65533;&#65533;&#65533;&#65533;&#65533;^9&#65533;W&#65533;&#65533;{&#65533;*b&#65533;&#65533;Y"&#65533;&#65533;b&#65533;jQzX&#65533;&#65533;r&#65533;K(&#65533;K&#65533;&#65533;vi&#65533;n&#236;F&#65533;&#65533;&#65533;&#758;&#65533;L!&#65533;dgC[\&#65533;&#65533;&#1400;&#65533;&#65533;\&#65533;7&#930;V&#65533;&#65533;a&#65533;8szV&#65533;&#65533;&#65533;&#65533;S&#65533;e&#65533;&#419;&#65533;uj/pM;\&#65533;~&#65533;&#65533;&#65533;&#65533;&#65533;zw&#65533;&#65533;&#65533;g&#65533;&#65533;ly&#65533;E&#65533;$&#65533;&#65533;&#1652;)J&#65533;&#65533;&#1565;&#65533;&#1530;4&#65533;l&#65533;&#65533;z@&#65533;v&#65533;&#65533;E/r&#1387;&#65533;&#65533;&#65533;w&#65533;&#65533;]&#65533;&#65533;&#65533;l&#65533;&#65533;&#65533;&#870;v<&#65533;&#65533;&#65533;&#65533;&#65533;&#65533;GMg&#65533;#x&#65533;MUpI&#65533;`?&#65533;&#65533;&#65533;0@)|&#65533;!&#65533;&#65533;&#65533;(&#65533;&#65533;&#65533;&#65533;&#65533;J&#65533;&#65533;&#65533;&#65533;&#65533;n&#65533;Bl&#65533;3&#1472;)&p&#65533;=bP,&#65533;|&#65533;<%2&#65533;&#65533;&#65533;&#65533;&#65533;&#65533;Y&#65533;&#65533;!,c(7&#65533;&#65533;&#65533;]/&#65533;+]&#65533;B,12&#65533;,X&#65533;!_&#65533;&#543;&#65533;&#54023;fM3;9&#65533;&#65533;&#65533;&#65533;&#65533;Z&#65533;&#65533;^&#65533;Z4&#65533;&#65533;&#65533;&#65533;&#65533;&#65533;7<|&#65533;&#65533;&#65533;o\&#65533;&#1945;&#65533;
!&#65533;YW&#65533;:q&#65533;C&#65533;!P&#65533;+b	&#65533;&#65533;&#65533;&>1&#65533;&#65533;le@z&#65533;[&#65533;2&#65533;GM&#65533;&#65533;&#65533;&#65533;5&#65533;&#65533;!&#65533;i+yg&#65533;&#1244;$m&#65533;&#65533;&#65533;FDhR&#65533;Q&#65533;&#65533;Jj>#&#65533;&#1319;~&#65533;&#65533;&#65533;&#65533;&#65533;U&#65533;mS&#65533;3&#65533;a]m&#65533;.Z9&#65533;3&#65533;"C&#65533;HRw^v|&#65533;&#65533;&#65533;(7/&#609;&#65533;V&#65533;&#229;b&#65533;&#65533;&#933;&#65533;&#65533;&#65533;&#65533;&#65533;@&#65533;&#65533;&#65533;&#65533;&#65533;2&#65533;&#65533;Ty':&#65533;&#65533;&#65533;3&#65533;{}&#65533;
&#65533;&#65533;s_&#65533;&#65533;]p&#65533;&#65533;&#65533;&#65533;&#65533;&#65533;[&#65533;&#65533;+X&#65533;&#65533;rH&#65533;R4a&#65533;&#65533;&#65533;7&#65533;{&#65533;l&#65533;&#65533;&#65533;&#65533;7&#65533;&#65533;&#65533;]&#65533;`lg&#65533;$&#65533;k	^p"&#65533;#&#65533;Nl&#65533;&#65533;l&#65533;&#65533;y&#65533;&#65533;x&#65533;;&#65533;&#65533;<&#65533;&#65533;&#65533;&#65533;&#65533;S&#65533;&#65533;&#65533;&#65533;1&#65533;t&#65533;	Jc&#65533;&#1403;&#65533;)&#65533;&#65533;&#65533;hH&#65533;w&#65533;&#65533;&#65533;&#65533;&#65533;I&#65533;s&#65533;&#1786;&#65533;Or&#65533;k^Yku\Tp&#1004;&#65533;&#65533;&#65533;t&#65533;6&#65533;}&#65533;v&#65533;&#1953;&#65533;&#65533;[&#65533;&#43982;u^c.s&#65533;&#65533;&#65533;&#65533;&#65533;S|
C&#65533;&#65533;<&#65533;=g&#65533;&#65533;&#65533;fxo&#65533;&#65533;&#65533;g?&#65533;&#65533;&#1757;&#65533;\}&#1309;Mu&#65533;&#1950;&#65533;&#65533;y&#65533;&#65533;&#65533;P&#65533;&#65533;&#65533;3J&#65533;p&#65533;fp&#65533;&#65533;&#65533;^&#65533;<&#65533;y/&#65533;V&#65533;&#65533;>&#65533;&#65533;g&#65533;mLr&#65533;&#65533;&#65533;Q_+d&#65533;&#65533;&#65533;&#65533;&#65533;&#1934;6<eYm&#65533;%&#65533;8&#65533;&#65533;%&#65533;&#65533;&#65533;&#65533;&#65533;{&#65533;&#65533;&#65533;U&#65533;:?&#65533;&#65533;&#65533;&#65533;?~&#65533;I&#65533;&#65533;&#65533;&#65533;S'&#65533;&#65533;&#65533;&#65533;&#65533;&#65533;O&#65533; \&#65533;&#65533;&#232;Z&#65533;&#65533;P$O&#65533;&#65533;&#65533;Sv&#65533;&#65533;nd&#65533;MM&#65533;&#65533;&#65533;O&#65533;&#1423;&#65533;&#65533;&#65533;&#65533;&#65533;0&#585;J&#65533;&#65533;&#65533;&#65533;G&#65533;&#65533;&#65533;&#65533;&#65533;,&#65533;&#65533;&#65533;J&#65533;&#65533;&#65533;9&#65533;&#65533;&#65533;&k&#65533;&#65533;&#65533;&#65533;&#65533;X&#65533;&#65533;\-&#65533;&#65533;C&#1016; 0&#65533;&#65533;&#65533;HG&#65533;&#65533;c8&#65533;/&#65533;&#65533;&#65533;o&#65533;&#65533;$&#65533;Og*&#65533;y&#65533;&#65533;.&#65533;&#65533;&#65533;&#65533;&#600;T&#65533;&#1103;&#65533;>&#65533;&#65533;&#65533;&#65533;&#65533;&#65533;&#65533;&#65533;z`q&#65533;gj&#18602;nMk&#65533;P&#65533;&#65533;&#65533;&#65533;&#65533;&#65533;&#848;&#65533;7&#1667;	&#65533;nC&#65533;I&#65533;\P&#65533;&#65533;-&#65533;&#65533;0&#65533;&#65533;&#65533;J&#65533;&#65533;&#65533;&#65533;&#144;&#65533;&#65533;&#65533;&#65533;	4&#65533;I&#65533;;&#65533;	&#65533;.&#329;&#65533;&#65533;&#65533;\&#65533;&#1026;&#65533;'0&#65533;%Mo&#65533;&#65533;P&#65533;qo&#65533;&#65533;&#65533;&#65533;&#65533;-Q&#65533;.#&#65533;&#65533;&#761;*QW:&#65533;&#65533;&#65533;&#65533;?q_.&#65533;Pq&#65533;L&#65533;&#65533;P&#65533;]&#65533;&#65533;&#65533;f&#65533;o&#65533;q&#65533;&#65533;&#65533;T&#65533;&#65533;&#65533;&#868;&#65533;&#65533;&#65533;&#1484;&#65533;I&#65533;&#65533;&#65533;&#65533;G&#65533;&#65533;&#65533;N&#65533;&#65533;N&#65533;b1&#2024;q&#65533;&#65533;&#65533;&#65533;t&xQW&#1968;&#65533;h&#65533;{t&#65533;<R(\&#65533;&#65533;E&#65533;&#65533;>&#65533;&#65533;Ck&#65533;&#65533;`&#65533;&#65533;V1_&#65533;u &#65533;&#65533;H&#65533;S&#65533;&#65533;&#65533;&#65533;&#65533;m&#65533;&#65533;&#65533;2!&#65533;"%&#65533;1&#65533;H&#65533;&#65533;&#1425;R"#&#65533;&#1263;"&#65533;&#2024;sP&#65533;,&#65533;#&#723;&#65533;&#65533;&#65533;u&#65533;W|&#65533;\&#65533;H&#65533;H&#65533;&#65533;%&#65533;&#65533;&#65533;o&#614;&#65533;e&#65533;s^&#65533;&#1905;&Y&#65533;&Gw&#65533;u&#65533;&#65533;lQ8"&#65533;&#65533;	o&#65533;&#65533;&#65533;&#65533;&#65533; M&#65533;0D)&#65533;'PV&#65533;(&#65533;&#65533;<&#65533;&#65533;&#65533;&#65533;pL&#65533;m&&#65533;Cd"Ao&#1660;2s&#65533;52,&#65533;&#65533;#1&#65533;&#65533;O{&#65533;&#65533;&#65533;l4&#65533;$U$F&#65533;X&#65533;b.&#65533;&#65533;r2&#65533;&#65533;!&#65533;&#65533;&#65533;O+W&#65533;0&#65533;of&#65533;&#65533;&#65533;&#65533;&#65533;,&#65533;0&#65533;*	&#65533;&#65533;&#65533;:&#65533;&#65533;(&#65533;&#65533;&#65533;f&#65533;%3&#65533;"f&#65533;&#65533;U&#25052;0-&#65533;m&#65533;BG4&#65533;&#65533;"+&#65533;&#65533;2&#65533;1&#65533;sI&#65533;&#65533;'&#65533;&#65533;&#65533;&#65533;1bdC".p(3&#65533;&#65533;&#65533;g&#65533;&#65533;*&#931;=>#3&#65533;&#65533;G|J&#65533;&#65533;9S9&#65533;&#65533;9&#65533;s	&#65533;&#65533;+&#65533;&#65533;uR)&#65533;^S&#65533;b&#65533;*&#65533;-&#65533;&#65533;
vo>&#65533;3_xn&#65533;&#65533;S0&#65533;J&#65533;&#65533;.d&#65533;&#65533;
&#65533;s;&#65533;0A=&#65533;}F&#65533;L&#1219;P&#65533;j0&#65533;&#65533;&#65533;E&#65533;&#65533;?&#65533;&#65533;s?&#65533;g3C1p&#65533;,&#65533;/o&#65533;X1&#65533;&#65533;A&#65533;rE&#65533;&#65533;H&#65533;Xr&#65533;&#65533;&#65533;&#65533;&#65533;&#65533;(&#65533;>b:~./&#65533;;&#65533;p+G&#65533;.'&#65533;/EUt'&#65533;&#484;&#65533;&#65533;&#65533;e&#65533;&#65533;;mT"j&#65533;&#65533;PB&#65533;&#65533;3'4~p&#65533;$&#65533;LC&#65533;&#65533;&#65533;&#65533;M#&#65533;C&#65533;?&#65533;&#65533;m&#65533;Ji&#65533;O&#65533;4e&#65533;O&#65533;P&#65533;&#65533;&#65533;1&#65533;&#65533;65&#65533;!&#65533;&#65533;|&#65533;&#65533;q=dI&#65533;3&#65533;$&#65533;&#65533;&#65533;tC&#65533;&#65533;0&#65533;?*&#65533;0&#65533;D&#65533;41&#65533;n&#65533;&#65533;&#65533;&#65533;&#65533;&#65533;#J&#65533;&#65533;&#65533;2L&#65533;K&#65533;q7n)&#65533;9&#65533;3&#65533;&#65533;$w&#65533;@&#65533;&#65533;B&#65533;&#65533;
&#491;&#65533;&#65533;D&#65533;D&#65533;2O&#65533;&#65533;T&#65533;&#65533;O&#65533;&#65533;&#65533;&#65533;&#65533;&#65533;uZ&#208;Z&#65533;32q+&#65533;&#65533;P_*7}/&#65533;g3&#65533;Bl&#65533;&#65533;W3&#65533;B&#65533;7z'&#65533;&#65533;&#65533;&#65533;
&#65533;&#65533;&#65533;+Y&#65533;&#65533;E&#65533;{TOOW5EsR:&#65533;U`k&#65533;[]&#65533;v&#65533;5&#65533;Ds&#65533;&#65533;GX
&#65533;7&#65533;&#65533;et&#65533;&#65533;&#65533;4^M&#65533;&#65533;"n&#65533;l&#65533;b&#65533;O&#65533;1=&#65533;&#65533;&#65533;Tg13r`U&#65533;`&#65533;&#65533;r&#65533;Oec&#65533;}rM&#65533;&#65533;&#65533;&#65533;RM&#65533;2&#65533;&#65533;&#65533;<&#65533;X&#65533;&#65533;PZ&#65533;&#65533;
&#65533;4&#65533;&#65533;&#65533;&#58144;{F&#65533;hE&#65533;Je&#65533;&#65533;5POVUu&#65533;nv&#65533;&#65533;2&#65533;&#65533;S&#65533;&#65533;&#65533;8s&#65533;&#65533;&#65533;&#65533;&#785;<&#65533;iw&#65533;&#65533;^_E&#65533;	&#65533;!&#65533;&#65533;l&#65533;&#65533;>&#65533;?&#65533;&#65533;Yy&#65533;vJ&#65533;&#65533;i&#65533;Vo&#65533;&#65533;&#65533;^&#65533;&#65533;XVV&#65533;&#65533;&#65533;G&#65533;&#65533;^RHB&#65533;tX&#65533;&#1425;&#65533;3&#65533;&#65533;m&#65533;&#65533;1&#65533;&#65533;&#65533;&#65533;1&#65533;e&#65533;&#65533;Y&#65533;&#65533;&#65533;u?&#65533;uB&#65533;i&#65533;VJ&#65533;&#65533;\&#65533;&#65533;&#65533;&#65533;f&#65533;FLHQ&#65533;&#65533;&#65533;&#65533;dZ~C&#65533;*t&#65533;r&#65533;&#65533;&#65533;PS&#65533;&#65533;&#65533;&#65533;m&#65533;&#65533;&#2002;&#65533;S&#65533;s&#65533;ttQE&#65533;&#65533;o&#65533;o&#65533;&#65533;F&#65533;&#65533;&#558;&#65533;!&#65533;L&#65533;|&#821;&#65533;1r%&#65533;	&#65533;&#65533;"&#65533;j;Vu&#65533;kn]&#65533;|ItSuo&#65533;wo3u&#65533;nsuA&#65533;&#866;&#65533;A5&#65533;z&#65533;6&#65533;&#65533;l&#65533;&#65533;&#65533;&#65533;TD&#65533;&#65533;&#65533;&#65533;	s&#65533;&#65533;Y7&#65533;&#65533;s&#65533;&#65533;i&#65533;t&#65533;WoOp&#65533;&#65533;uU&#65533;&#65533;&#1098;&#65533;a&#1130;&#65533;ncXQ&#65533;&#65533;r3&#65533;S&#65533;&#65533;&#65533;&#65533;B&#65533;&#1079;T&#65533;WZ&#65533;&#65533;&#65533;!XP!&#65533;o{&#65533;(&#65533;&#65533;u&#65533;`&#65533;&#65533;0v&#65533;G_&#264;b&#65533;	&#65533;S0&#65533;&#65533;&#65533;&#65533;L&#65533;&#65533;e&#65533;IC&#65533;&#65533;&#65533;&#65533;e&#65533;&#65533;aXoU&#65533;tFx9&#1419;&#168;7/u&#65533;&#65533;&#65533;7&#470;&#65533;]P&#65533;S&#65533;
&#65533;2<&#1542;&#65533;Ws&#65533;&#65533;|Y&#65533;v&#65533;&#65533;&#65533;Z&#1008307;&#65533;&#65533;c&#65533;jD&#65533;$s&#65533;xH&#1129;&#65533;n&#65533;]&#65533;&#65533;3wY&#65533;~&#65533;&#1536;y+S&#65533;+&#65533;&#65533;&#65533;8&#65533;&#65533;XH`XTz&#65533;&#65533;z&#65533;QZ&#65533;)&#65533;&#65533;&#65533;B&#65533;&#65533;&#65533;H&#65533;O&#65533;&#65533;&#1489;&#65533;&#1545;&#65533;&#65533;!&#65533;&#65533;]&#65533;&#744;j&#1122;.&#65533;&#65533;< &#65533;&#65533;5&#65533;&#1625;&#65533;&#65533;&#65533;&#65533;I&#65533;&#596;&#65533;B&#65533;5&#65533;[Y$&#65533;S&#65533;1a_cY&#65533;g&#65533;&#65533;Ck&#65533;&#65533;&#65533;y&#65533;3Y&#65533;=@&#65533;&#65533;&#65533;&#65533;&#65533;&#65533;-j&#65533;'&#65533;l&#65533;pm&#65533;&#65533;t&#65533;&#65533;&#65533;&#65533;y&#65533;&#65533;x6au&#65533;&#65533;xT&#65533;&#65533;&#65533;jy5qY`w&#65533;&#65533;&#1696;Z&#65533;&#65533;&#65533;&#65533;R&#65533;&#65533;&#65533;j7G*&#65533;o&#65533;&#65533;z&#65533;l&#65533;&#65533;P&#65533;+3&#65533;&#1310;]96&#65533;&#65533;1&#65533;&#65533;&#65533;&#65533;9?t&#65533;:&#65533;&#65533;}&#65533;&#65533;[&#1696;:&#65533;/`&#65533;-&#65533;&#65533;&#65533;&#65533;&#65533;7&#65533;$*_&#65533;&#65533;&#65533;&#65533;5&#65533;)p7&#65533;&#65533;&#1476;&#65533;&#65533;&#65533;&#65533;&#65533;&#65533;K&#65533;&#65533;x&#65533;1&#65533;&#65533;[W&#1701;&#65533;&#65533;&#65533;dZ&#65533;&#65533;&#65533;&#65533;&#65533;&#65533;Pn&#65533;&#65533;&#65533;&#65533;%N&#65533;&#65533;(r&#65533;/&#65533;_&#1624;&#65533;W>&#65533;9&#65533;1#&#65533;&#65533;&#65533;&#65533;"C&#65533;&#65533;Z&#65533;U&#65533;&#65533;&#65533;&#65533;&#65533;O F &#65533;#&#65533;&#65533;jy&#65533;&#65533;$&#65533;B&#65533;z@U&#65533;&#65533;&#65533;&#65533;&#65533;&#65533;&#65533;&#65533;&#65533;T&#343;&#65533;&#65533;xO1[&#65533;&#65533;&#1711;&#65533;&#1715;&#65533;r&#65533;&#65533;&#65533;4&#65533;&#65533;}&#65533;S&#65533;&#65533;&#65533;&#65533;&#65533;T&#65533;&#65533;&#65533;&#65533;Ez&#65533;/{&#1056;:}&#65533;&#1710;&#65533;&#65533;&#65533;&#65533;9&#1779;&#65533;&#65533;[&#65533;A&#65533;&#65533;&#65533;&#65533;&#65533;&#450;&#65533;&#65533;&#65533;&#65533;&#65533;&#65533;&#65533;&#65533;h&#65533;&#65533;&#65533;Z&#65533;&#65533;uC\&#65533;&#65533;g&#65533;&#65533;mY&#65533;&#65533;e&#65533;&#65533;n&#65533;z&#65533;}&#65533;&#65533;&#65533;&#65533;&#65533;:&#65533;e:&#1179;A&#65533;>&#65533;&#1784;&#65533;n>x&#65533;&#65533;[&#65533;&#954;s&#65533;&#65533;a[&#65533;a&#65533;&#65533;&#65533;&#65533;&#65533;&#65533;Z&#65533;&#65533;[&#65533;&#65533;W&#65533;&#65533;&#1014;&#65533;3&#65533;&#475;&#65533;&#65533;&#65533;&#65533;&#65533;&#65533;`&#65533;e<^V&#65533;&#65533;{&#65533;&#65533;P&#65533;&#65533;Y{&#65533;&#65533;&#65533;&#65533;M&#65533;Z&#1778;&#65533;[&#65533;&#65533;|d-&#359;&#65533;&#65533;&#65533;&#65533;&#65533;M&#65533;&#65533;a<&#65533;g&#65533;#\&#65533;"
.&
&#65533;&#65533;&#65533;(z$|'&#65533;yq&#1549;&#65533;|z&#65533;&#65533;&#65533;&#65533;:n&#65533;y<&#65533;_q&#65533;\&#65533;c\&#65533;A j<&#65533;m\&#65533;&#65533;w`&#65533;O&#65533;&#65533;&#65533;<;Wy&#65533;K&#65533;&#65533;&#65533;&#65533;&#65533;4&#602;&#65533;O&#65533;%&#65533;&#65533;&#65533;;&#65533;&#14086;&#65533;\&#65533;&#65533;&#65533;&#941;&#65533;@&#65533;%|&#767;&#65533;&#65533;y\&#783;S&#65533;&#65533;&#65533;&#65533;WNcW6&#65533;&#65533;&#65533;)&#65533;&#65533;"&#65533;&#65533;_&#65533;&#65533;&#65533;&#65533;&#649;&#65533;&#65533;3}&#65533;@p&#65533;&#65533;&#65533;a&#65533;y&#65533;&#65533;1&#65533;&#65533;&#65533;Y/&#65533;&#65533;ssNS&#65533;&#1035;&#65533;n&#65533;{&#65533;&#65533;&#65533;&#65533;&#65533;&#65533;#]&#65533;|&#65533;W@&#65533;+&#65533;&#65533;|&#65533;\&#65533;	@&#65533;7}^w	&#65533;<e:&#65533;&#65533;&#65533;&#65533;&#65533;&#65533;&#65533;)T&#65533;[&#65533;R&#65533;&#65533;&#65533;&#65533;&#65533;&#65533;&#65533;&#65533;&#65533;&#65533;&#65533;bnM&#65533;&#65533;xr&#65533;m&#65533;0s&#65533;&#65533;y&#65533;&#65533;}}&#65533;7}&#65533;&#1501;&#65533;$&#65533;&#65533;&#1553;&#65533;"(z&#65533;&#65533;C&#65533;H|&#65533;&#65533;G&#65533;&#65533;+&#65533;p&#65533;&#65533;&#65533;&#65533;&#1757;1&#65533;K&#932;M&#65533;-&#65533;&#65533;&#65533;&#65533;&#65533;&#65533;&#1245;&#65533;&#65533;=&#65533;&#65533;d&#65533;&#1510;k&#1315;&#65533;&#65533;&#65533;Y&#65533;a&#65533;&#65533;);&#65533;&#65533;&#65533;&#65533;&#65533;&#65533;&#65533; &#65533;&#65533;&#65533;&#65533;&#65533;&#669;&#65533;&#65533;&#65533;c~&#65533;-@&#65533;&#65533;=&#65533;`+~&#65533;&#65533;&#65533;F->:&#65533;]&#65533;U.&#65533;=&#65533;&#285;J&#65533;&#65533;G&#65533;&#65533;<&#625;&#65533;&#65533;	&#65533;&#65533;&#65533;5&#65533;6&#65533;&#65533;&#65533;&#65533;c&#65533;&#65533;_&#65533;&#65533;w&#65533;&#65533;e&#65533;&#65533;1=&#65533;#^"<}&#65533;&#65533;2&&#65533;&#65533;&#65533;&#65533;&#65533;C&#65533;}&#65533;9p&#65533;&&#65533;w&#65533;&#1713;}&#65533;]2&#65533;&#65533;&#65533;&#65533;D&#65533;&#65533;=&#65533;&#65533;&#65533;&#65533;&#65533;&#65533;~&#48862;&#65533;i&#65533;&#65533;o~&#65533;&#222;O&#65533;&#65533;&#65533;&#65533;&#65533;&#65533;&#65533;&#65533;&&#65533;C3&#65533;&#65533;i3&#65533;&#65533;&#65533;qL&#65533;&#65533;Z&#65533;&#65533;&#65533;&&#65533;[&#65533;&#65533;i9&#65533;&#65533;&#65533;_&#65533;{&#65533;&#65533;a&#65533;&#65533;;&#65533;&#65533;_b?d&#65533;&#65533;P&#65533;&#65533;&#65533;&#65533;1~
&#65533;+ &#65533;{~&#65533;&#1814;&#65533;#Y&#65533;*&#65533;&#65533;&#65533;?&#65533;T&#65533;v5&#65533;&#65533;&#65533;&#65533;Y<&#65533;^&#65533;;[&#65533;&#65533;&#65533;&#65533;&#65533;&#65533;g&#65533;&#65533; ?&#65533;y&#65533;b&#65533;%&#65533;^#&#65533;&#65533;B&#65533;&#65533;B &#65533;&#65533;9&#65533;&#65533;&#65533;&#65533;0&#65533;h&#65533;&#65533;=z&#779;\&#65533;&#65533;&#65533;&#65533;&#65533;&#65533;:"&#65533;&#65533;&#65533;,(PG&#65533;&#65533;{8|&#65533;G&#201;8*&#696;#&#65533;&#65533;;&#65533;&#65533;&#65533;1$F$O&#65533;4I"&#65533;&#661;#Dxxy!f4&#65533;(&#65533;&#65533;s&#65533;&#65533;b&#65533;
&#65533;(E&#65533;P	&#65533;&#65533;R&#65533;S&#65533;8E&#65533;$J&#1193;H&#65533;&#65533;$&#65533;T&#65533;&#65533;.<&#42346;&#1568;^&#730;&#65533;&#65533;&#65533;&#1571;[&#65533;Je7&#65533;\&#65533;s&#65533;&#1597;5&#65533;&#65533;&#65533;v&#65533;&#65533;&#65533;&#65533;&#65533;&#65533;&#65533;#&#65533;&#65533;&#48553;&#65533;&#332;;~%&#65533;)&#65533;+[&#65533;l9X&#65533;&#860;&#65533;z6<8t&#65533;&#65533;A&#65533;&#65533;>&#65533;:&#65533;j&#65533;RlM&#65533;&#65533;&#65533;g&#494;&#65533;{&#65533;&#525;&#65533;E&#65533;&#65533;&#65533;7J&#65533;&#65533;a&#65533;YsA&#65533;z:&#65533;&#65533;&#65533;Q&#65533;k&#65533;j&#65533;&#65533;&#65533;m&#65533;#&#65533;gde&#65533;&#65533;&#65533;&#65533;&#65533;&#1383;&#65533;=[6&#65533;&#65533;&#65533;&#65533;;&#65533;,&#65533;/&#65533;&#65533;&#65533;&#65533;&#65533;X2&#65533;&#65533;&#65533;)3&#65533;LY8`&#65533;&#65533;Y&#65533;	&#65533;&#65533;^&#65533;9(m&#65533;&&#65533;A&#65533;&#65533;v[nJ&#65533;U&#65533;Z&#65533;[o&#65533;G&#65533;p%w&#65533;q&#788;&#65533;r&#65533;&#65533;&#65533;\SGDVy&#1289;g&#65533;NmGU(&#65533;&#65533;&#65533;U&#1265;gcu_&#65533;&#65533;W&#65533;Q&#65533;&#65533;-h&#65533;Q&#65533;hsE&#65533;_v&#65533;&#65533;&#485;~Q&#65533;`v
"&#65533;&#1345;f&#65533;'%&#65533;B&#65533;&#1668;nVhaW
}&#65533;&#65533;&#65533;&#65533;&#65533;v&#65533;Ar&#65533;&#65533;&#65533;&#65533;&#65533;("H&#65533;&#65533;db&#65533;(&#65533;&#65533;r,*&#65533;"&#65533;/`&#65533;\5Nu[H&#65533;x<&#65533;&#65533;#&#65533;:Yd&#65533;&#65533;&#65533;&#1426;d%&#38422;N>&#65533;f&#65533;h&#65533;%&#26198;=v^v&#65533;v&#65533;$&#65533;a&#65533;&#65533;c}&#65533;&#65533;&#65533;*~k&#65533;I,&#65533;&#65533;&#65533;i!&#65533;H&#65533;i&#65533;B&#65533;	m&#65533;&#65533;J&#65533;&#65533;'&#65533;x(&#65533;&#65533;2&#65533;&#65533;&#65533;I&#65533;&#65533;&#65533;&#65533;f>&#65533; .&#65533;&#32922;&#65533;T&#65533;&#65533;&#1400;&#65533;=F&#65533;&#65533;E&#65533;Z&#65533;:&#65533;&#65533;~&#65533;N	l&#65533;*&#65533;eX&#65533;&#65533;&#65533;e&#65533;&#65533;&#688;&#65533;&#65533;>&#65533;&#65533;i
&#65533;&imK&#65533;A&#65533;&#65533;&#65533;&#65533;&#65533;g&#65533;,&#65533;&#65533;J&#65533;&#65533;W&#65533;J&#65533;&#65533;D&#65533;&#65533;&#65533;2&#31607;&#65533;&#1600;B&#65533;U&#65533;&#65533;&#65533;
E&#65533;k&#204;&#65533;fE&#65533;?&#65533;&#65533;F&#65533;&#65533;xha&#65533;&#65533;y&#65533;R&#65533;t{p&#65533;*&#65533;&#65533;{%&#65533;&#65533;Q=&#1528;&#65533;&#683;&#65533;&#65533;0&#65533;&#65533;6&#65533;q&#65533;&#182;&#65533;&#65533;~&#65533;&#615;&#65533;&#570;&#1885;&#65533;#z&#65533;r&#65533;y&#65533;&#65533;&#65533;&#65533;+o&#65533;&#65533;O&#65533;&#65533;hv}i&#65533;K:&#65533;&#65533;&#65533;&#915;a&#65533;&#65533;&#65533;&#65533;q'y&#65533;b&#65533;&#65533;G&#65533;K&#65533;X&#35447;4&#65533;R&#65533;&#65533;ub&#65533;&#65533;}&#65533;&#65533;N&#65533;&#65533;&#65533;&#65533;&#168;&#65533;m5&#65533;e&#65533;}&#65533;&#65533;jcL&#65533;&#65533;e&#1401;;&#65533;x&#65533;&#65533;&#65533;vW&#65533;&#65533;&#65533;g&#65533;&#65533;&#705;&#65533;&#65533;sFHV&#65533;&#65533;E&#65533;&#65533;&#65533;&#65533;&#1445;&#65533;&#65533;I&#65533;x&#65533;&#65533;@A	>&#65533;&#65533;&#65533;&#65533;c&#65533;t&#65533;P0L&#65533;&#1490;&#65533;&#65533;&#65533;&#47607;&#65533;z&#65533;&#65533;&#974;&#65533;&#65533;W|;&#65533;&#65533;o&#65533;&#65533;&#65533;&#65533;n&#65533;JH&#65533;B&#65533;`x&#65533;3&#65533;&#65533;&#65533;&#65533;7&#65533;-&#65533;y&#65533;&#65533;&#65533;&#65533;&#645;)xe&#65533;.:&#65533;&#65533;&#149;&#65533;&#65533;&#65533;fZ&#65533;&#65533;&#65533;G&#65533;&#65533;o&#65533;&#65533;1&#65533;&#65533;W5&#65533;&#1807;U&#65533;&#65533;&#65533;7C&#65533;Mk&#1695;_l&#1535;&#65533;i&#65533;5,&#65533;&#65533;jH&#65533;&#65533;H&#65533;h&#65533;D&#65533;P&#65533;&#65533;`J"&#65533;<&#65533;iq&#65533;&#65533;SB&#65533;~&#65533;u&#65533;&#65533;
&#65533;&#1155;BH&#65533;$&#65533;&#65533;&#65533;c&#65533;&#65533;&#295;&#65533;&#65533;&#593;&#65533;[*&#65533;Wp&#65533;&#65533;<"&#65533;x&#65533;&#65533;v&#544;&#65533;	2B@b&#58373;&#65533;e&#65533;&#65533;Nq&#65533;1&#65533;H&^&#65533;&#65533;&#65533;&#65533;&#65533;O&#65533;&#65533;&#65533;YQ[Y&#65533;'&#65533;E&#65533;,!\&#65533;NE&CJ&#65533;&#65533;1]j&#65533;&#65533;b&#65533;&#65533;-&#65533;&#65533;e&#65533;l&#65533;&#65533;5&#65533;<~&#65533;#&#65533;v&#65533;^&#65533;&#65533;j&#65533;OY&#65533;d&#65533;&#65533;Y&#65533;d&#65533;3{&#65533;@@I&#1225;&#65533;&#65533;&#65533;4&#65533;&#65533;@&#65533;is&#65533;&#65533;J^&#65533;v&#65533;O&#65533;l	UP%&#65533;~&#33982;YD&#65533;&#65533;d%&#65533;xf&#65533;&#595;&#65533;&#65533;&#65533;&#65533;tO&#65533;&#65533;&#65533;}&#65533;&#65533;e&#65533;&#65533;Kb&#65533;&#65533;&#65533;&#65533;,&#65533;2'&#65533;&#65533;C&#905;&#65533;H&#65533;&#65533;	&#65533;kz&#65533;&#65533;&#1468;$&&#65533;&#65533;&#65533;nb&#65533;e&#65533;&#33470;Nqzk	*&#65533;T&#65533;&#65533;&#65533;&#65533;@,&#348;&#65533;&#65533;33&#65533;&#65533;@-Zi:&#65533;&#65533;&#65533;&#65533;&#990;<&#65533;&#65533;&#65533;`&#65533;&#65533;)&#65533;&#65533;&#65533;0&#65533;)&#65533;@&#1312;`m&#65533;&#65533;&#65533;P&#65533;&#65533;D&#65533;jM&#65533;Z4&#65533;&#65533;bL8:&#65533;&#65533;T&#65533;/&#65533;Pp&#1321;R$@&#65533;-&#65533;\J&#65533;%&#65533;'\&#65533;)&#2033;J&#65533;i&#65533;`&#65533;t&#65533;&#65533;&#65533;&#65533;=wy&#65533;&#65533;V&#65533;&#65533;&#65533;-&#65533;?:&#1061;2&#65533;&#65533;&#65533;&#65533;&#65533;&#65533;j&#65533;&#65533;23&#65533;&#65533;&#65533;j&#65533;&#65533;I&#65533;^&#65533;&#65533;&#65533;g=
V&#65533;6`&#65533;&#65533;"&#65533;Rp&#65533;0@ &#65533;&#65533;Z_&#65533;Vv&#65533;&&#65533;&#403215;2E&#65533;&#65533;&#65533;jA&#65533;&#65533;&#65533;&#65533;S&#65533;T
&#65533;5&#65533;a;&#65533;&#65533;-&#65533;&#65533;&#65533;&#65533;_&#65533;x]&#65533;ZV&#65533;&#65533;&#65533;,&#65533;0&#65533;U&#898;v&#65533;&#65533;&#65533;&#65533;X&#65533;Z&#65533;&#65533;G}&#65533;k&#65533;Y&#65533;Z&#65533;&#65533;&#65533;U9&#65533;&#65533;w&#65533;&#65533;&#65533;dz6&#65533;k<&yw&#65533;O&#50240;K&#65533;&#65533;W&#65533;&#65533;&#65533;&#65533;b&#65533;`B2&#65533;v&#65533;M(&#1796;G&#65533;V&#65533;d*&#65533;&#65533;.&#65533;Y&#65533;r&#65533;&#65533;&#65533;%miM+^&#65533;T &#65533;&#65533;U&#65533;Z1&#65533;&#65533;&#65533;^e{t&#65533;V&#65533;&#65533;&#65533;&#65533;&#65533;
&#65533;&#65533;&#65533;=&#65533;N&#65533;&#65533;&#65533;`&#65533;&#65533;QIj&#65533;&#65533;&x&#65533;&#65533;k2t&#65533;&#65533;N&#65533;&#65533;(a2&#65533;3&#65533;&#65533;s&#65533;&#65533;nNx&#65533;7b&#65533;&#65533;&#65533;&#65533;*&#65533;&#65533; l |&#65533;J\&#65533;&#65533;&#65533;&#2031;&#65533;&#65533;lf&#65533;g&#65533;&#65533;x0&#65533;2&#65533;&#65533;&#65533;&#1590;A3&#65533;&#65533;4rD%&#65533;&#65533;&#65533;&#65533;&#65533;&#65533;&#65533;.&#65533;s&#65533;&#65533;Jy&#65533;&#65533;&#65533;|&#65533;&#65533;T@&#65533;[fo&#65533;R&#65533;L&#65533;&#65533;FG;@&#65533;&#65533;6j&#65533;8&#867;n&#65533;&#65533;&#65533;&#65533;&#65533;&#65533;q&#65533;s&#65533;&#65533;|gCb
!&#65533;|&#65533;&#65533;&#65533;&#65533;&#65533;%?Y&#65533;M.&#65533;&#65533;&#65533;Ew&#65533;&#65533;c&#65533;t&#65533;mR&#65533;&#65533;M/B&#65533;&#65533;4L&#65533;$&#65533;&#65533;&#65533;&#65533;pF3&#65533;&#65533;&#65533;&#65533;Vk&#65533;&#65533;J}5&#65533;o*k&#65533;&#65533;:&#65533;&#65533;*#&#65533;&#65533;&#65533;@/&#257;&#65533;&#65533;u&#65533;&#65533;-lF#&#65533;Q8!&#65533;&#65533;&#65533;&#65533;o&#65533;-&#65533;&#65533;&#65533;&#65533;N&#65533;&#65533;&#65533;&#65533;2&#65533;&#65533;&#65533;&#65533;&#65533;[&#65533;4&#65533;&#65533;k&#65533;&#65533;6&#65533;'&#65533;&#65533;o&#65533;Z&#65533; &#65533;S&#65533;XU@&#65533;&#65533;&#1535;n&#65533;&#65533;6&#65533;&#65533;{U&#65533;&#65533;M&#65533;b,c &#65533;y&#65533;n&#65533;=&#8583;|&#65533;_&#65533;&#65533;:&#65533;&#65533;&#65533;&#65533;&#65533;Ej&#65533;%n&#65533;&#65533;&#65533;
&#65533;U&#65533;&#65533;n&#65533;+[+&#65533;&#65533;&#65533;E>r&#65533;Op9&#65533;&#65533;&#65533;I&#65533;&#65533;.i&#65533;F&#65533;.&#65533;v[	.&#65533;&#65533;&#1846;;@&#65533;&#65533;&#65533;&#65533;&#65533;a&#65533;&#65533;&#65533;<&#65533;!&#65533;&#65533;&#65533;&#65533;&#65533;&#65533;Nz&#65533;&#65533;&#2038;&#65533;\&#65533;:&#65533;O'&#65533;Ql&#65533;+&#65533;&#65533;UGy&#65533;&#65533;&#65533;&#65533;&#65533;c]&#65533;/&#65533;&#65533;[&#65533;R&#65533;&#65533;q&#1067;k&#65533;&#65533;F&#1373;]~ei;&#65533;?&#65533;p&#65533;&#65533;&#65533;ro0&#65533;	&#65533;d&#65533;&#65533;=e~o=&#65533;&#65533;&#65533;&#65533;D&#65533;E&#65533;7&#65533;&#65533;oo|&#65533;&#65533;&#65533;&#65533;KU&#65533;&#559;&#65533;$y^e&#65533;j&#65533;&#65533;E)#&#65533;&#65533;&#65533;m&#65533;&#65533;&#65533;aU&#65533;<&#65533;B/&#65533;&#65533;&#65533;&#65533;s&#65533;l&#65533;&#65533;&#65533;&#65533;&#65533;&#65533;&#65533;*&#65533;&#65533;&#65533;&#65533;&#65533;L^&#65533;%&#65533;&#65533;M&#65533;&#65533;&#1935;&#65533;&#65533;&#65533;|KIf&#65533;&#65533;&#65533;&#65533;4R&#65533;r8B&#65533;&#65533;V&#65533;zxT&#65533;&#65533;:&#65533;v&#65533;&#65533;|&#65533;&#65533;}&#65533;P&#610;P&#65533;&#65533;qn&#65533;n&#65533;k&#65533;ga&#65533;~&#65533;~&#65533;a&#65533;&#65533;~Wf{&#65533;'^&#65533;&#65533;e\&#65533;&#65533;&#65533;&#65533;A#1 E&#65533;@&|&#65533;&#448;&#65533;&#65533;IP%&#65533;1?1
Hs&#65533;&#65533;&#65533;}w~&#65533;Iv&#65533;z&#65533;d&#65533;)|&#193;Qh&#65533;&#65533;7r&#65533;T#&#65533;&#65533;1&#65533;/&#65533;&#65533;&#322;&#65533;&#65533;&#65533;AHP`1&#65533;&#65533;G^#&#65533;9&#65533;&#65533;u&#65533;&#65533;&#65533;&#65533;Ax}{&#519;o&#65533;}C&#65533;&FXGX&#65533;OdIP&#65533;wK&#65533;w&#65533;(~&#65533;x,Q&#65533;-&#65533;&#65533;t~!&#1473;-&#65533;&#65533;&#65533;'&#65533;^&#65533;r&#65533;&#65533;{!&#65533;
&#65533;,&#65533;h&#65533; "!") $ ( %!!%#$*$%1&)-&)0(&-(*.)'0),2,-9-06.290.50.810624;46A58>69A7<H87<87A88>:<C;=I=@F>AI?CP@>F@@FB?HBELDFPDINEIQGLXHFOHGQIHNJMUKNXLPVMQYOS`PN\RU]SV`TX^UYaW\hXV`Y\e[^i\`g]ak^dpacmbhocfqejtflxhkujnyjpwlq|nt&#65533;pt~qv&#65533;qxty&#65533;v|&#65533;x|&#65533;y~&#65533;z&#65533;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432;&#65533;&#177;&#65533;&#562;&#65533;&#65533;&#65533;&#65533;&#562;&#65533;&#434;&#65533;&#565;&#65533;&#65533;&#65533;&#65533;&#1846;&#65533;&#1078;&#65533;&#886;&#65533;&#1911;&#65533;&#1080;&#65533;&#696;&#65533;&#761;&#65533;&#1082;&#65533;&#378;&#65533;&#1083;&#65533;&#65533;&#65533;&#1662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H&#65533;&#65533;A&#65533;&&#65533;p&#65533;B> Jl&#65533;pb&#267;1R<&#561;&#65533;&#65533;= C&#65533;I&#65533;&#65533;&#595;(S&#65533;DY&#65533;&#65533;&#727;ybf&#65533;8&#65533;&#65533; &#65533;8/&#65533;&#65533;&#627;&#65533;&#991;@	J&#65533;h&#65533;EF&#65533;*5&#65533;&#65533;&#65533;&#1255;=&#65533;J5i&#1381;&#65533;Z&#65533;&#65533;U&#65533;P&#65533;`+&#65533;&#65533;aP&#65533;a&#1254;]Y&#65533;-&#1783;p&#65533;&#668;K&#65533;.&#1651;x&#65533;&#65533;jU&#65533;P&#65533;|&#65533;Jm4&#65533;&#65533;&#65533;&#200;&#65533;x&#65533;&#65533;&#464;&#65533;&#65533;u&#65533;5pe&#65533;N'&#65533;&#65533;3Z&#65533;3;&#65533;&#65533;)&#65533;&#65533;&#1592;&#65533;S&#65533;&#65533;;&#65533;&#65533;&#65533;&#65533;99&#766;&#65533;&#65533;jTF&#65533;)&#65533;&#65533;x&#65533;mJ&#65533;&#65533;&#65533;M<&#65533;&#65533;&#65533;&#_&#65533;&#65533;&#65533;UKg=4&#37467;&#65533;&#65533;&#65533;}vw&#65533;&#65533;[&#65533;&#65533;&#65533;&#65533;:&#65533;&#65533;&#65533;&#65533;&#788;&#65533;&#65533;&#65533;&#65533;&#65533;&#735;_<&#65533;f&#65533;&#65533;&#65533;&#65533;&#65533;\&#65533;&#65533;&#65533;&#65533;(&#65533;YV&#65533;]x&#65533;&#65533;k&#65533;'&#65533;u&#65533;&#65533;&#452;&#65533;&#65533;&#65533;^&#65533;&#65533;&#65533;nr&#65533;^&#65533;&#65533;&#65533;H&#1992;&#65533;&#65533;G	c"&#65533;'~Q&#1863;"U&#65533;&#65533;'&#65533;P&#65533;&#1320;&#65533;a]9&#65533;&#65533;v&#65533;A&#65533;#&#65533;:f&#65533;&#65533;&#65533;C&#65533;&#65533;tGJ&#65533;&#65533;&#65533;6&#65533;ao.&#65533;&#17685;&#65533;he|/&#65533;&#65533;&#65533;&#65533;q&#65533;_&#65533;6&#65533;hU&#65533;&#65533;	b&#65533;id&#65533;~&#65533;&#65533;GtIId&#65533;t&#65533;&#65533;Fm2ya&#65533;T&#65533;&#65533;&#1750;Y&#65533;&#65533;&#1749;&#65533;]&#65533;&#65533;|&#65533;	z&#65533;s&#65533;RXa&#65533;6&#65533;'&#65533;&#65533;V&#65533;&#26968;&#665;&#65533;&#65533;:FX&#31196;bHeR&#65533;'&#65533;&#65533;&#65533;&#65533;*&#65533;&#65533;)|&#65533;&#65533;&#65533;*&#65533;%W&#65533;d&#65533;.*&#65533;`&#65533;*h&#65533;&#65533;Z&#65533;i&#65533;&#65533;z*&#1956;v&+jmK"{&#43760;&#65533;j&#65533;a&FJ&#65533;&#65533;fk&#65533;&#65533;XB&#65533;&#65533;&#65533;&#65533;&#65533;h&#65533;&#65533;&#65533;&#65533;&#65533;&#65533;&#65533;&#65533;&#65533;*&#65533;&#65533;&#65533;jH&#65533;&#65533;H%
-&#65533;&#65533;&#65533;&#65533;e&#65533;&#65533;j&#65533;&#65533;&#65533;&#65533;&#65533;nZ&#65533;>jo&#65533;B&#65533;&#65533;&#65533;&#65533;6&#65533;&#65533;G&#65533;&#65533;&#65533;c&#65533;&#65533;&#65533;&#65533;&#65533;&#372;v&#65533;q'&#65533;&#65533;qb&#65533;&#65533;&#65533;&#65533;G&#65533;Aj&#65533;&#65533;&#65533;A,&#65533;&#65533;&#65533;3&#65533;43&#65533;n&#65533;&#65533;	&#65533;&#65533;n&#65533;&#65533;&#65533;&#65533;&#65533;&#65533;!&#65533;i&#65533;&#65533;&#65533;Lf{%7&#65533;&#65533;&#65533;P&#65533;u&#65533;&#65533;{&#65533;&#65533;@&#65533;&#65533;&#538;&#65533;,&#65533;&#65533;Ag+&#65533;dr&#65533;#&#65533;&#65533;&#65533;."lm&#65533;&#1286;8&#65533;&#65533;R&#65533;l&#65533;&#1898;&#65533;[&#65533;y$&#65533;&#65533;&#65533;&#65533;&#65533;*&#65533;&#65533;&#65533;&#65533;&#65533;&#65533;m&#1540;&#65533;&#65533;&#65533;&#65533;<~&#65533;%&#65533;&#1461;&#65533;j'&#65533;&#65533;&#65533;p&#65533;J&#65533;&#65533;&#65533;&#65533;&#65533;y&#65533;.:&#65533;G#7&#65533;|c&#65533;&#65533;1&#65533;[&&#65533;&#65533;&#522;&#65533;&#65533;&#65533;;&#65533;&#65533;8&#65533;Q&#10170;&#1238;&#65533;&#65533;y&#2003;$&#65533;&#65533;&#65533;&#65533;?&#65533;&#65533;&#65533;F&#65533;&#65533;&#65533;&#65533;&#65533;&#65533;:&#65533;m&#65533;&#65533;<&#65533;c&#65533;|&#65533; &#65533;M&#65533;&#65533;Y&#65533;&#65533;6&#65533;&#65533;^>&#65533;&#65533;N~&#65533;&#65533;&#1630;a&#65533;&#65533;{&#65533;&#65533;&#65533;&#65533;1&#65533;&#65533;&#65533;&#65533;&#65533;&#65533;g&#65533;n&#65533;&#65533;&#65533;K&#65533;@&#65533;&#65533;&#65533;&#65533;&#65533;&#65533;8&#65533;.pK&#65533;&#65533;W&#65533;:&#65533;gy&#65533;"&#65533;T&#65533;&#65533;&#65533;iY6*&#65533;&#65533;h&#65533;&#65533;e&#65533;u&#65533;&#65533;&#65533;@&#65533;&#65533;&#65533;&&#65533;&#65533;vW6&#65533;&#65533;&#65533;&#1247;&#65533;7&#65533;&#65533;&#65533;B&#65533;&#65533;&#65533;,&#65533;>&#65533;h&#65533;&#65533;&#65533; &#65533;UH@{&#65533;y&#65533;!
mG&#65533;&
&#457;Z; &#65533;6&#65533;>&#65533;@&#65533;!&#65533;&#65533;&#65533;.&#65533;&#65533;`&#65533;&#65533;&#65533;&#65533;B&#65533;n&#65533;&#65533;&#917462;&#65533;B(&#65533;&#65533;n&#65533;&#65533;&#65533;&#65533;&#35918;&#65533;q&#65533;c&#65533;&#65533;&0&#65533;5.f&#1103;&#65533;L&#65533;&#700;&#65533;&#65533;&#65533;q&#65533;&#65533;S&#65533;&#65533;&#65533;&#65533;BO&#65533;&#65533;X#&#65533;&#65533;DH&#65533;1w&#65533;c&#65533;]&#65533;&#65533;0&#65533;&#65533;{`ABIr&#65533;&#65533;i&#65533;L%&#65533;6HH&#65533;&#65533;p&#65533;
D$&#65533;"IKE&#65533;&#65533;&#65533;&#65533;&#65533;&#65533;F&#65533;%&#1422;&#65533;z&#65533;$y&#65533;?&#1449;&#65533;&#65533;&#65533;&#65533;&#65533;$7&#65533;&#65533;}&#65533;ZTe+i&#65533;C
S&#65533;&#65533;&#65533;e&#65533;&#65533;&#65533;Zz3&#65533;&#65533;$f&#65533;&#65533;&#65533;aX&#65533;&#65533;&#65533;&#65533;&#65533;W&#65533;N&#1831;&#65533;)<"&#65533;&#65533;]v&#65533;o&#65533;&#807;>Y)&#65533;&#65533;&#65533;&#65533;&#986;&#65533;&#65533;7&#65533;&&#65533;v&#65533;&#65533;LhA&#65533;Mm*&#65533;&#65533;0a&#65533;&#65533;^&#65533;e<&#65533;5=qOS&#65533;&#65533;&#65533;&#65533;QH&#65533;&#65533;&#65533;j4&#65533;e(&HY&#65533;q&#65533;&#65533;&#65533;d&#65533;&#65533;T*&#65533;p&#65533;&#65533;c&#65533;&#65533;#&#65533;&#1182;T&#65533;3&#65533;&#65533;B&#65533;&#65533;&#352;&#65533;4j&#65533;&#65533;&#1173;r4&#65533;B&#65533;&#65533;HAJ&#65533;/2P&#65533;E&#65533;&#65533;U&#65533;&#65533;t&#65533;5%&#65533;G&#65533;&#649;&#65533;&#65533;5&#65533;3ujX&#65533;&#65533;UN&#65533;R&#65533;oMkC&#65533;&#65533;Vv&#299;0e3&#65533;&#65533;&#65533;s&#65533;&#65533;&#65533;I&#65533;&#65533;T&#65533;J&#65533;&#65533;&#65533;&#65533;&#65533;Ekb&#65533;&#65533;&#65533;&#65533;:v&#65533;[}&#65533;c]&#65533;Nv&#65533;&#65533;&#65533;&#65533;&#65533;eeY&#65533;:&#65533; &#65533;0&#65533;8E&#65533;&#1329;&#65533;&#65533;&#65533;E&#65533;	&#65533;&#65533;&#65533;CI&#65533;&#65533;&#65533;%&#65533;aS&#65533;U&#65533;&#65533;&#65533;&#1459;k&#65533;%Aq&#65533;X&#65533;&#65533;trr&#65533;-oY&#65533;&#65533;&#1293;&#65533;&#65533;=&#65533;S&#65533;&#65533;&#1235;6u&#65533;&#65533;&#65533;&#65533;tW%D&#65533;&&#65533;&#65533;&#65533;&#65533;&#65533;Z&#65533;&#65533;&#65533;&#65533;&#65533;,i&#65533;&#65533;xsk&#65533;&#65533;6&#1458;&#65533;&#65533;&#65533;/y&#65533;&#65533;&#65533;:&#65533;>&#65533;&#65533;&#65533;t&#65533;&#65533;&#65533;&#65533;&#65533;&#1532;,e&#65533;*t&#65533;&#65533;&#65533;&#65533;&#65533;&#65533;&#65533;&#65533;&#65533;[&#65533;&#1913;N&#65533;&#65533;&#65533;&#65533;&#65533;u5&#65533;^&#65533;&#65533;&#65533;>&#65533;&#65533;_l&#65533;kEz2&#65533;&#65533;&#65533;pX&#65533;&#65533;_&#65533;&#65533;&#65533;/;&#65533;a&#1014;&#65533;&#65533;&#65533;0cK&#65533;b&#65533;7&#65533;&#65533;"ga&#65533;UR&#65533;&#65533;&#65533;/&#65533;&#65533;&#65533;o)&#65533;@rv&#65533;5&#65533;&#65533;&#65533;-&#65533;&#65533;3&#65533;&#65533;&#65533;6X&#65533;&#65533;&#65533;&#65533;&#65533;j&#65533;&#65533;)&#65533;&#65533;uNN&#65533;e&#65533;'d&#65533;&#65533;&#65533;5&#65533;&#65533;&#65533;K&#65533;2&#65533;5&#65533;B&#1394;&#65533;a&#65533;&#65533;'&#65533;&#65533;&#65533;&#65533;&#65533;&#65533;&#65533;!Pp&#65533;	&#65533;&#65533;q8_+&#65533;&#65533;&#65533;&#65533;&#65533;&#65533;|&#1265;z&#65533;&#65533;&#65533;ek&#65533;&#1162;&#65533;&#784;&#420;&#65533;&#65533;L&#65533;&#1770;&#65533;&#65533;q&#65533;s%&#65533;\Ew&#65533;&#65533;'s\&#65533;AG&#65533;&#1121;&#65533;&#65533;S]&#65533;S&#65533;y&#65533;&#65533;s&#65533;g=&#65533;7g+&#945;@J ~(Q&#65533;&#65533;v&#65533;\)=&#65533;E&#65533;:&#65533;&#65533;ogi&#65533;&#65533;&#762;&#65533;&#65533;6q&#65533;&#65533;Lm&#65533;&#65533;&#65533;/6&#65533;]&#65533;&#428;&#65533;&#326;&#65533;g&#65533;e9&#65533;&#65533;&#65533;p&#65533;&#65533;&#65533;h9&#65533;&#65533;&#570;&#65533;Mo&#65533;&#65533;&#65533;&#65533;&&#65533;g2oJ&#65533;&#65533;&#65533;&#65533;&#65533;*&#65533;&#65533;m&#65533;&#65533;&#65533;&#65533;&#65533;&#65533;&#65533;&#65533;Oc3&#584;&#65533;&#65533;w&#65533;&#65533;h@&#65533;[&#65533;l&#65533;&#65533;&#65533;5^&#65533;&#65533;>&#65533;&#65533;&#65533;&#1970;&#65533;[&#65533;&#65533;&#65533;*&#1785;&#65533;&#65533;v!Pq\&#65533;/&#65533;&#65533;-&#65533;&#65533;[&#65533;&#65533;&#65533;&#65533;?&#65533;&#65533;&#65533;&#65533;&#65533;%c&#65533;&#65533;&#65533;6&#65533;d&#65533;&#65533;&#65533;&#65533;N&#65533;t&#65533;+&#65533;&#65533;&#65533;&#65533;Z&#65533;&#65533;&#65533;&#65533;emt&#65533;;&#65533;(&#65533;&#65533;f&#65533;m&#65533;V\&#65533;&#65533;&#65533;v5fyKq&#65533;}&#65533;&#65533;&#65533;&#65533;&#65533;&#65533;Z&#65533;&#65533;&#65533;&#65533;I&#65533;[u&#65533;&#65533;&#65533;&#65533;&#65533;&#65533;&#65533;&#65533;by&#65533;&#65533;&#65533;&#65533;&#65533;\&#65533;HK&#65533;&#65533;&#65533;&#65533;-&#65533;&#65533;xu&#65533;&#65533;&#65533;&#65533;h&#65533;&#65533;&#65533;^&#65533;n&#65533;"&#163;&#65533;\&#65533;&#65533;s&#65533;;&#65533;&#65533;&#65533;&#65533;{&#65533;G&#65533;uE&#65533;^&#65533;1m4x=^r&#65533;[|&#65533;&#65533;&#65533;&#65533;&#892;&#65533;7&#65533;&#65533;PvD&#65533;&#65533;q&#65533;$&#65533;&#65533;tu&#65533;Y&#65533;&#65533;-{}&#65533;&#65533;&#65533;&#65533;7{&#65533;&#65533;k&#65533;D&#65533;&#65533;&#65533;&#65533;&#65533;&#65533;&#65533;&#65533;&#65533;&#65533; &#65533;&#65533;&#65533;s^&#65533;&#65533;K&#65533;&#65533;<6&#65533;&#65533;Yx&#65533;&#65533;&#65533;]&#65533;S&>&#65533;S&#65533;&#65533;&#65533;%&#1922;&#65533;&#65533;&#65533;&#65533;o&#50907;&#65533;&#65533;&#65533;?&#65533;&#65533;&#65533;&#65533;c&#65533;&#65533;&#65533;7Jc`&#65533;&#65533;{&#65533;&#65533;@g4|&#65533;w>&#65533;&#65533;e&#65533;|&#65533;
X&#65533;h&#65533;&#65533;'&#65533;Ga&dz&#65533;Z&#65533;x&#65533;&#65533;&#65533;}&#65533;t'Ho&#65533;&#65533;&#65533;\W%a&#65533;&#65533;i&#65533;4/&#65533;}x&#65533;|&#65533;&#65533;&#65533;&#65533;<x|&#65533;&#65533;u[&#65533;u)Xs&#65533;G&#65533;=8&#65533;&#65533;&#65533;~HHk&#65533;2L&#65533;&#448;&#65533;-3&#65533;^%x&#65533;;x&#65533;Xh&#65533;Zo&#65533;'&#65533;jwx&#65533;&#65533;|&#65533;w&#65533;F&#65533;Hv|$&#65533;&#65533;n&#65533;[&#532;I&#65533;&#65533;6&#65533;y&#65533;d[xhYx&#65533;&#65533;j]tx(&#65533;&#65533;&#65533;:U&#65533;&#65533;e&#65533;
G8&#65533;!&#65533;:q&#65533;&#65533;uWq&#65533;eF4&#65533;@f&#65533;P(&#65533;s&#65533;&#65533;uh&#65533;}&#65533;&#65533;q&#65533;&#65533;&#65533;&#65533;&#65533;z&#65533;&#65533;&#65533;(&#65533;&#65533;&#65533;&#65533;&#65533;&#65533;&#65533;&#65533;h}&#192;&#65533;>&#65533;~&#65533;8x&#65533;0&#65533;&#65533;&#65533;at&#65533;{7ap&#65533; I&#65533;&#65533;D3|&#65533;&#65533;_;8&#65533;X&#65533;&#65533;p&#65533;&#536;&#65533;&#65533;8&#65533;&#65533;f&#65533;<&#65533;&#65533;&#65533;&#65533;D&#65533;&#65533;&#65533;&#65533;&#65533;&#65533;&#65533;&#65533;&#65533;Wfhty&#65533;&#65533;W&#65533;&#65533;&#65533;&#65533;!F	&#65533;&#65533;m&#65533;p&#65533;&#65533;(&#65533;O&#65533;*%W&#65533;P&#65533;w&#65533;&#65533;&#65533;&#519;&#65533;&#65533;&#65533;&#65533;&#524;&#65533;t&#65533;~&#65533;{&#65533;W&#65533;&#1473;&#65533;X&#65533;&#65533;X&#65533;i&#65533;&#65533;v&#65533;&#65533;G&#65533;&#65533;&#65533;&#65533;&#65533;(S&#65533;py&#65533;&#65533;iy&#65533;H
&#65533;QSG&#65533;QW&#65533;&#65533;5&#65533;&#527; &#65533;&#65533;&#65533;(&#65533;&#1033;!&#1615;&#65533;w&#65533;&#65533;&#65533;
y&#65533;+&#594;0y&#65533;&#65533;&#65533;&#65533;1am&#65533;&#65533;&#65533;&#523;&#65533;D_&5W&#65533;&#65533;(&#65533;BI&#65533;&#65533;&#1548;2y&#65533;7&#65533;A&#65533;&#65533;L&#65533;&#65533;N&#65533;R&#65533;&#65533;&#65533;&#65533;`&#65533;xkp;&#1614;&#65533;&#65533;E*DbwXF&#65533;He&#65533;&#65533;j&#65533;&#65533;H	&#65533;&#360;?S&#65533;&#65533;n&#65533;t&#1620;T	&#65533;F&#65533;&#65533;&#65533;&#65533;&#65533;<&#65533;[&#134;UV&#65533;&#65533;a&#65533;&#65533;&#312;&#65533;m&#65533;&#65533;ui&#65533;Qb&#65533;&#65533;&#65533;&#65533;&#65533;8I&#65533;9&#65533; &#65533;&#65533;&#65533;#o&#65533;&#65533;&#65533;&#2004;G&#65533;&#65533;&#65533;4PY&#65533;&#65533;H&#65533;'&#65533;&#65533;&#65533;H&#65533;&#65533;I&#65533;&#65533;&#65533;h&#65533;&#602;&#65533;&#65533;&#65533;9&#65533;&#65533;&#65533;
HV&#65533;+&#65533;&#65533;&#65533;&#601;&#65533;DI&#65533;&#65533;	VXX&#65533;&#65533;&#65533;h&#65533;&#65533;&#65533;Hi&#65533;&#65533;&#65533;&#65533;&#65533;X&#65533;&#65533;&#65533;&#38666;&#38412;&#65533;&#65533;&#65533;&#65533;&#65533;D&#65533;PUt&#65533;fb/!l&#65533;&#65533;&#65533;%&#65533;&#65533;9s_W&#65533;&#1401;&#65533;i&#65533;&#65533;&#1705;&#65533;&#65533;y&#65533;&#1225;&#65533;&#65533;Y&#65533;&#65533;&#65533;&#65533;ty&#65533;&#65533;&#65533;&#65533;&#65533;I&#65533;&#65533;h2E!&#65533;&#65533;\&#65533;&#65533;&#65533;=i&#65533;U'{oI&#65533;&#65533;i&#65533;&#65533;&#65533;&#65533;&#65533;&#65533;&#585;&#65533;*&#65533;&#65533;I&#65533;&#65533;&#65533;&#65533;J&#65533;Z&#65533;&#65533;(&#65533;&#65533;&#65533;&#65533;&#329;&#65533;'I&#65533;&#65533;&#65533;)*&#65533;n&#65533;.&#65533;^&#65533;dQ&#65533;&#65533;fFx&#65533;d&#65533;&#65533;&#65533;&#65533;P&#65533;&&#65533;9*z&#65533;&#65533;&#65533;&#65533;D&#65533;&#65533;&#1569;@
&#65533;?&#670;&#676;!&#65533;D%j&#65533;&#65533;"&#65533;:+&#674;X&#1698;&#65533;)&#65533;&#65533;&#65533;&#65533;&#65533;6&#65533;&#65533;h&#65533;&#65533;&#65533;I&#65533;Kz&#65533;h&#65533;&#65533;&#65533;&#65533;:&#65533;&#65533;p&#65533;&#65533;rz&#65533;MZ&#65533;&#65533;&#65533;]H&#65533;M&#65533;&#65533;&#65533;&#65533;x&#65533;)&#65533;Wj&#65533;Y&#65533;&#65533;.&#1698;&#65533;&#65533;&#65533;-%&#65533;&#65533;&#65533;&#65533;&#65533;m&#65533;e&#65533;&#65533;&#65533;&#65533;&#65533;&#65533;8&#65533;k&#65533;&#65533;*&#65533;Jj&#65533;&#65533;z&#65533;&#1705;&#65533;&#65533;&#65533;&#65533;&#65533;&#65533;I+D&#1127;&#65533;&#65533;&#65533;&#65533;:&#65533;&#65533;&#674;&#65533;P&#65533;&#65533;&#1576;&#65533;z&#65533;s&#65533;d&#43292;&#65533;&#65533;&#65533;&#65533;lj&#65533;Hz&#65533;&#65533;&#619;(&#65533;&#282;&#65533;&#65533;&#65533;&#65533;6&#65533;&#65533;&#65533;&#65533;:&#65533;:&#65533;x&#65533;P|&#65533;&#65533;pP&#65533;&#1450;&#65533;&#65533;j&#65533;&#65533;&#1706;&#65533;'&#65533;&#65533;J&#65533;&#65533;j&#65533;j&#65533;u&#65533;&#65533;&#65533;j&#65533;&#65533;:&#65533;&#65533;:&#65533;&#46766;&#65533;*&#65533;&#65533;i&#65533;&#65533;&#65533;&#65533;&#1050;&#65533;9&#65533;&#65533;&#65533;J!&#1594;&#65533;&#65533;&#1698;&#65533;&#65533;&#65533;&#65533;&#65533;	&#65533;P&#65533;Eg
{&#65533;&#5808;<X&#65533;&#65533;z&#65533;&#65533;&#65533;{&#65533;&#65533;:&#65533;dJk&#65533;&#346;&#65533;&#65533;&#65533;&#1777;I
&#65533;&#65533;w&#65533;&#1644;&#65533;&#65533;&#65533;&#65533;ky&#65533;X&#65533;Ut&#65533;&#65533;&#65533;&#65533;&#65533;&#65533;;&#65533;&#65533;*&#65533;&#65533;&#65533;&#65533;&#65533;&#65533;&#65533;&#65533;9&#65533;&#65533;&#65533;&#65533;&#65533;{&#65533;&#65533;&#65533;B;&#65533;KQ&#65533;Hk&#65533;n:&#65533;L&#1780;&#747;&#65533;&#65533;&#65533;$&#65533;&#65533;&#1697;H&#65533;~k&#65533;&#1582;^&#65533;	p3&#65533;/&#65533;2K&#65533;dK&#65533;6&#65533;&#65533;:&#755;j+&#65533;&#65533;&#1718;&#65533;
&#65533;A&#65533;&#298;N&#65533;&#65533;Pk&#65533;u{&#65533;x&#65533;&#65533;O&#65533;&#65533;&#65533; &#65533;&#65533;&#1674;!&#65533;&#65533;&#684;dZ&#65533;sz&#65533;[&#65533;&#65533;&#65533;
&#65533;a&#65533;&#65533;&#65533;:&#65533;&#65533;[&#65533;f&#65533;&#65533;k&#1746;&#65533;&#65533;&#65533;&#65533;&#65533;p&#65533;}&#65533;&#65533;y&#759;&#65533;+&#65533;B&#65533;&#65533;{&#65533;&#65533;&#65533;&#65533;&#65533;&#65533;&#65533;Q&#745;a&#65533;&#65533;&#65533;&#65533;\&#65533;&#65533;^+&#65533;Q!&#65533;&#65533;&#65533;K&#65533;&#65533;{&#65533;&#1690;&#65533;&#65533;&#65533;&#139;&#65533;&#65533;&#65533;&#65533;&#65533;K&#65533;~{&#65533;MK&#65533;&#65533;&#1788;&#619;&#65533;&#65533;&#65533;&#65533;;&#65533;&#65533;;&#65533;N&#65533;&#65533;&#65533;Y&#65533;&#65533;&#65533;&#65533;&b&#65533;&#65533;&#65533;&#65533;&#65533;&#65533;;&#65533;&#65533;&#1787;&#65533;{&#65533;"&#65533;&#65533;&#65533;&#65533;&#65533;&#45809;&#65533;[&#65533;&#65533;@&#65533;&#65533;;&#65533;&#65533;[&#65533;&#65533;{&#65533;&#65533;&#65533;&#65533;&#65533;&#65533;m&#65533;&#65533;&#65533;&#65533;;&#65533;&#65533;{&#65533;kz&#65533;X&#65533;&#65533;&#65533;&#1725;&#65533;&#65533;&#65533;&#65533;J&#65533;-&#65533;&#65533;&#65533;&#65533;&#65533;[&#65533;&#65533;&#65533;&#18110;&#65533;&#697;&#65533;&#638;&#65533;&#65533;&#65533;&#65533;&#65533;&#65533;j&#65533;&#65533; &#65533;&#65533;&#1791;&#65533;P&#186;`&#65533;(&#65533;v*&#65533;S&#65533;V&#65533;&#65533;&#65533;k&#65533;k&#65533;2&#65533;&#65533;
&#1834;\&#65533;9&#65533;:L&#65533;&#65533;&#65533;&#65533;&#65533;&#65533;&#65533;&#65533;D,&#65533;+&#65533;H&#65533;&#65533;)L&#65533;L&#65533;K|&#65533;P&#65533;&#1243;&#65533;&#65533;K&#65533;o&#65533;&#65533;2&#1844;&#65533;&#65533;&#65533;.[t&#65533;&#65533;&#65533;&#65533;&#65533;Z:=\&#65533;i&#65533;&#65533;?&#65533;&#65533;&#65533;&#65533;&#65533;&#65533;C<&#65533;J&#65533;&#65533;&#65533;{&#65533;&#65533;+&#65533;O&#65533;x&#65533;&#65533;zl&#65533;|&#65533;&#65533;&#65533;&#65533;&#65533;K&#65533;&#65533;&#65533;&#65533;&#65533;;&#65533;&#52877;\&#65533;<&#65533;
&#65533;&#65533;&#65533;&#65533;9&#65533;4&#65533;&#65533;&#65533;&#65533;f&#65533;i|&#65533;$&#65533;&#65533;l&#65533;&#414;&#65533;{&#65533;&#65533;}&#39713;,&#65533;w|&#680;&#65533;&#682;|&#65533;G&#65533;&#65533;h&#65533;m,&#547;&#65533;&#671;&#65533;&#65533;*{&#65533;&#65533;&#65533;&#65533;&#65533;&#334;&#815;&#65533;L&#599;L&#65533;&#65533;&#65533;&#65533;hp&#65533;&#65533;&#65533;&#65533;X&#65533;B\&#65533;&#65533;L&#65533;&#65533;&#65533;&#65533;aQ&#65533;t&#500;l&#683;|&#65533;&#1564;&#65533;&#1718;&#874;&#65533;&#65533;&#65533;&#52261;L&#65533;l&#65533;&#65533;,&#65533;[,&&#65533;:&#65533;,&#65533;8&#65533;&#65533;&#65533;<&#65533;&#65533;+&#65533;9\&#65533;&#65533;&#65533;&#65533;&#65533;A&#65533;&#65533;&#65533;&#65533;&#822;|&#65533;&#65533;&#65533;&#65533;M&#791;&#65533;&#65533;.2&#65533;&#65533;&#65533;&#65533;{&#65533;&#65533;&#65533;&#65533;&#65533;&#65533;&#65533;&#65533;nj&#518;&#65533;&#65533;&#65533;,&#65533;}&#65533;}&#65533;(|&#65533;]<7<&#65533;&#65533;L&#65533;!&#65533;&#65533;&#65533;9f&#65533;&#65533;&#65533;&#65533;&#65533;&#65533;&#65533;&#65533;&#65533;&#65533;&#65533;&#65533;0m&#147;&#65533;&#65533;&#65533;&#65533;&#65533;&#65533;1&#855;	&#65533;&#65533;&#65533;n&#65533;p&#65533;&#65533;,&#65533;&#65533;,&#65533;x&#65533;&#65533;&#65533;&#65533;&#65533;l&#65533;6&#65533;&#65533;&#65533;&#65533;&#65533;&#65533;&#65533;b<&#65533;#-&#65533;L&#65533;&#65533;<&#65533;&#65533;&#65533;r&#65533;&#629;&#65533;&#65533;I&#65533;&#65533;=F&#65533;&#65533;^=&#65533;&#65533;\&#65533;-&#65533;d&#65533;&#65533;j&#65533;&#65533;A&#65533;&#65533;&#65533;&#65533;&#65533;&#65533;Km&#65533;N&#407;&#788;\&#65533;z&#65533;&#65533;z&#65533;&#599;&#65533;&#65533;&#65533;&#65533;*=&#65533;\m&#65533;i&#65533;&#65533;h&#65533;&#65533;0&#65533;&#1543;m&#65533;f&#65533;&#65533;i}&#65533;0&#65533;o&#65533;$,&#65533;&#65533;&#65533;&#1293;&#65533;e&#65533;&#65533;x&#65533;&#65533;{mz=c&#65533;&#65533;~&#65533;&#65533;&#65533;+&#65533;&#65533;\&#1542;&#65533;-&#65533;&#65533;&#1454;&#65533;&#1359;m&#65533;GE=&#1632;l&#1762;&#65533;&#1302;BB&#65533;&#65533;um&#65533;Q&#65533;&#65533;&-&#65533;&#541;&#1828;&#65533;&#65533;&#829;&#65533;W&#1918;&#65533;&#65533;&#1707;]&#65533;C-&#1779;-&#65533;ja&#65533;&#65533;}&#1264;&#854;&#65533;&#65533;&#65533;&#65533;&#1768;\&#65533;&#1325;&#65533;&#65533;}&#65533;}&#65533;&#65533;,Z!&#65533;&#65533;M&#65533;&#65533;=&#65533;&#65533;-&#65533;&#65533;M&#65533;&#65533;&#65533;k&#65533;&#65533;&#65533;&#65533;&#65533;&#65533;<&#65533;&#2029;&#1863;&#65533;&#65533;&#65533;&#65533;|I&#65533;=&#65533;&#65533;&#65533;&#65533;&#65533;=&#65533;&#65533;&#65533;&#65533;&#65533;&#65533;&#65533;&#65533;&#65533;&#65533;&#65533;&#65533;&#65533;&#65533;k&#65533;g&#65533;&#65533;&#65533;&#65533;&#65533;[&#65533;N&#65533;&#989;&#65533;&#65533;&#65533;&#65533;pm&#65533;&#65533;a&#65533;&#65533;*N&#65533;&#65533;&#65533;>&#65533;m&#65533;&#65533;&#65533;+]&#65533;&#65533;&#65533;&#65533;&#65533;&#65533;&#65533;&#65533;&#65533;&#65533;&#65533;&#65533;Rm&#65533;&#65533;&#65533;A>&#65533;&#65533;&#65533;Y}&#65533;&#65533;&#1897;[&#65533;{&#65533;&#65533;&#65533;&#1777;&#65533;&#65533;+.&#65533;0&#65533;&#65533;&#65533;&#65533;>=&#65533;4~&#65533;&#812;&#65533;&#65533;&#65533;&#65533;&#65533;_&#65533;&#65533;&#65533;@&#65533;&#65533;BN&#65533;j&#65533;&#65533;F&#65533;&#65533;&#65533;&#65533;&#65533;L&#65533;M^&#65533;&#65533;|&#65533;NN&#65533;g&#65533;&#65533;X.&#65533;ml&#65533;7n&#65533;&#65533;&#65533;&#65533;01&#65533;<&#65533;&#65533;&#65533;|&#65533;&#65533;&#65533;&#65533;&#65533;&#65533;&#65533;&#24829;&#65533;5.&#65533;l&#65533;&#65533;wN&#65533;&#65533;&#65533;&#65533;&#65533;{&#65533;&#65533;m&#65533;&#65533;&#65533;w&#65533;&#65533;N&#65533;7&#65533;&#65533;n&#65533;j&#65533;&#65533;&#65533;&#33422;&#65533;k~&#65533;T{&#65533;#&#65533;&#65533;&#65533;&#2038;N&#65533;&#1082;&#65533;&#65533;c&#65533;&#65533;&#65533;&#65533;t&#65533;&#10046;&#22414;&#65533;&#65533;&#65533;H&#65533;&#65533;&#65533;&#685;&#65533;&#65533;&#1710;>&#65533;&#65533;N&#65533;&#65533;N&#65533;a&#1358;&#65533;&#65533;~&#65533;?&#505;&#65533;&#65533;z>&#65533;&#65533;m&#65533;&#491;&#65533;}&#65533;&#730;=&#65533;c&#65533;&#65533;^&#6814;&#65533;&#65533;&#65533;&#65533;6w&#65533;&#65533;9&#65533;&#65533;&#65533;&#65533;.&#65533;&#65533;.&#65533;o&#65533;M&#65533;+&#831;v&#65533;&#65533;&#1261;&#65533;&#65533;[&#65533;q&#65533;r&#65533;&#2222;&#65533;&#65533;&#65533;&#65533;&#65533;.&#65533;&#65533;^&#65533;&#65533;~&#65533;j>b&#65533;&#65533;&#65533;&#65533;&#65533;&#65533;&#65533;n&#504;n&#65533;K>&#65533;&#65533;&#65533;{&#1459;&#65533;&#65533;}&#65533;/&#65533;&#65533;s&#65533;&#65533;&#65533;&#65533;&#65533;&#65533;&#65533;IJ&#1959;?&#65533;;&#65533;>&#65533;&#65533;?&#65533;&#1294;&#65533;?&#65533;`&#65533;&#65533;-`&#65533;&#65533;&#65533;@&#65533;P&#65533;&#65533;&#65533;.&#65533;&#65533;&#65533;&&#65533;&#65533;&#65533;W&#65533;&#293;&#65533;&#65533;&#65533;k&#65533;&#65533;&#65533;~&#1737;&#65533;&#937;8&#65533;&#65533;.&#65533;&#65533;?_&#65533;A/&#65533;C_&#65533;D&#65533;&#65533;I&#65533;&#65533;&#65533;-c@K
+&#65533;6?&#65533;bO&#65533;&#270;&#65533;&#65533;&#65533;&#658;&#65533;&#65533;	_&#65533;&#65533;K&#65533;&#65533;N&#65533;|/&#65533;&#1902;_8&#65533;&#1601;J&#65533;l?&#65533;&#65533;m&#65533;~&#1814;/&#65533;k&#65533;&#65533;a&#65533;&#65533;L&#65533;V&#219;&#1997;&#65533;&#65533;}&#65533;&#65533;O&#1569;,&#65533;Bm&#65533;&#65533;&#65533;&#65533;&#65533;&#65533;&#65533;&#65533;&#65533;&#65533;_&#65533;q&#65533;Z!&#65533;&#65533;&#65533;&#65533;`&#65533;&#65533;&#65533;&#65533;&#65533;e&#65533;nO&#65533;&#65533;&#65533;&#65533;O&#65533;&#65533;&#65533;&#65533;v&#65533;J&#65533;&#65533;&#65533;&#65533;&#65533;&#65533;_&#65533;%/&#65533;?&#65533;`&#65533;&#65533;R&#65533;&#65533;&#65533;&#65533;&#65533;&#65533;&#65533;&#65533;&#65533;&#65533;m&#65533;&#65533;&#65533;&#65533;&#65533;&#65533;&#65533;o&#65533;f>&#65533;&#383;&#65533;so&#65533;&#687;&#65533;&#65533;&#65533;&#65533;&#1978;&#65533;&#65533;&#65533;&#65533;q&#65533;&#65533;'&#65533;&#65533;O&#65533;&#65533;p$X&#65533;&#65533;A&#65533;	&#65533;b&#65533;pa-&#65533;&#65533;"&#674;E&#65533;&#65533;E&#65533;3jt&#65533;q&#65533;&#463;!E&#65533;$Y&#65533;&#65533;0&#65533;#_&#65533;&#65533;&#65533;r&#1054;:1c&#65533;Ss&#858;o&#65533;&#65533;&#1235;&#65533;N&#65533;A&#65533;%4&#65533;Q&#65533;l&#65533;.E&#65533;&#1321;&#65533;1Q&#65533;&#1956;JU&#65533;U&#65533;Y&#65533;n#&#65533;f&#65533;a&#65533;N"[&#65533;&#65533;&#65533;Mi&#1378;]&#722;%&#65533;&#65533;&#65533;`qLIe]&#65533;&#65533;&#65533;-&#65533;W&#65533;B&#65533;&#65533;&#65533;8&#65533;&#895;yV&#1816;&#65533;F&#527;%;&#65533;K&#65533;&#65533;.&#65533;&#65533;5&#65533;u&#65533;g&&#65533;8}&#65533;$]&#65533;&#65533;&#65533;6&#65533;&#65533;&#65533;>&#1242;W&#1585;e&#502;*Vl&#65533;#&#65533;&#65533;&#65533;&#65533;&#65533;&#65533;&#65533;-&#65533;&#593;/[&^&#65533;&#65533;		/g^&#65533;xs&#65533;&#395;N&#65533;&#65533;p&#65533;o}d&#65533;&#65533;K&#65533;&#65533;G&#65533;7M^&#65533;y5n&#1331;f&#65533;&#65533;&#65533;&#65533;&#65533;&#65533;&#65533;F&#65533;}&#65533;&#65533;q&#65533;&#65533;&#2015;m*&#65533;&#65533;N&#65533;t1&#65533;L0&#65533;t&#65533;A&#39827;&#65533;&#65533;&#20635;&#65533;@&#65533;:&#65533;,&#65533;L&#65533;&#65533;&#65533;&#65533;q&#65533;&#65533;&#1979;
:&#65533;&#65533;O6&#1788;&#65533;J?&#65533;b&#65533;/&#65533;K&#65533;C&#65533;&#65533;&#65533;&#65533;&#65533;&#65533;$&#65533;&#65533;q&#65533;&#65533;&#65533;&#65533;&#65533;&#65533;,4&#65533;&#65533;&#65533;&#65533;&#65533;&#65533;nM&#65533;&#65533;B,&#65533;&#65533;K&#65533;&#65533;&#65533;&#65533;&#65533;&#1163;&#65533;kF&#644;q&#65533;&#65533;&#65533;Ts&#65533;&#65533;j&#65533;&#65533;&#65533;&#65533;&#65533;&#65533;&#65533;R&#65533;&#65533;&#662;TrO&#594;&#65533;&#65533;O&#65533;&#65533;tPBMj&#65533;&#65533;&#65533;3&#65533;&#65533;J&#1328;DOK&#65533;&#65533;&#65533;R&#65533;&#65533;&#65533;&#65533;j933&#65533;tMN)&#65533;M&#65533;&#65533;KO<&#65533;B&#834;&#65533;&#65533;&#1298;
u&#65533;UR&#65533;U&#65533;a&#65533;&#65533;V\q&#65533;&#65533;;&#65533;&#65533;&#65533;E1KH&#65533;&#65533;j&#65533;&#65533;*&#65533;mLe]&#65533;
h9&#65533;t&#65533;Ns&#65533;&#65533;M&#65533;D&#65533;&#1429;R&#65533;&#65533;&#953;&#65533;\5&#65533;n&#65533;&#65533;&#65533;\t%Kw]v?&#1104;C_ut'a&#65533;-&#65533;X|&#65533;&#1866;0&#65533;j&#65533;&#65533;&#65533;&#65533;&#65533;&#65533;Z&#65533;	&#65533;&#65533;GUx&#65533;r&#65533;5&#65533;a &#65533;Zu&#65533;!e&#65533;]&#65533;3&#65533;xa&#65533;&#65533;}7&#65533;`&#65533;&#65533;&#65533;&#65533;&#65533;&#65533;7R&#65533;&#65533;&#65533;W*&#65533;&#65533;&#65533;>g&#65533;xf&#65533;k&#65533;&#65533;&#65533;&#65533;&#65533;=xg&#65533;&#65533;&#65533;&#65533;[!ib&#65533;:&#65533;&#65533;hBO&#65533;KT&#65533;&#65533;v&#39393;&#65533;%j&#65533;&#65533;&#65533;&#65533;ziJ&#65533;&#65533;&#65533;z&#65533;S&#65533;&#65533;Q[e&#65533;^&#65533;*&#65533;&#65533;&#65533;YE&#65533;&#65533;&#65533;`&#65533;&#65533;&#65533;&#65533;P&#65533;f3&#30639;.&#65533;&#65533;Z7&#65533;8i&#65533;&#65533;&#65533;{p&#65533;U1&#65533;p&#279;fz&#65533;w&#65533;&#65533;&#65533;#&#65533;yr&#65533;?&#65533;&#65533;r&#65533;[&#1148;p&#65533;&#644;r&#65533;9B&#65533;&#65533;%%&#65533;&#65533;c&#65533;>{u0&#65533;K{m&#65533;&#65533;&#65533;j&#65533;o&#65533;[&#65533;&#65533;&#65533;U&#65533;&#65533;)'&#65533;&#65533;&#65533;_%&#65533;77&#65533;s&#65533;%G&#65533;&#65533;{&#65533;&#65533;y&#34127;~z&#65533;_&#65533;cx&#65533;&}{.K&#65533;7u&#65533;&#65533;&#65533;&#65533;&#1623;&#65533;&#65533;&#65533;m&#65533;mW&#65533;&#65533;q'&#65533;SN<&#65533;&#65533;&#65533;6&#65533;&#65533;&#65533;B&#37847;\&#903;&#65533;|U&#65533;P&#65533;&#65533;&#65533;
x@&#65533;ub~&#65533;&#65533;&#65533;@&#65533;YQ&#65533;iRs&#65533;&#65533;`P5&#65533;[V&#65533;s&#65533;&#65533;&#65533;&#65533;&#65533;u#|&#65533;&#65533;Pt&#65533;&#1829;P&#65533;&#65533;&#153;%>&#65533;B&#11073;&#65533;&#65533;&#65533;&#65533;&#65533;&#65533;&#65533;;&#65533;ag&#65533;@ Q&#65533;B&#65533;&#65533;x&#310;$q&#65533;M&#65533;x>&#65533;&#65533;.e^F&#65533;`&#65533;LG&#65533;&#65533;&#65533;&#65533;%t&#65533;	k&#65533;>0&#65533;&#65533;L&#65533;c&#65533;&#65533;&#65533;E4&#65533;M&#65533;C"&#65533;&#65533;F8&#65533;0&#65533;n&#65533;&#65533;&#65533;&#65533;&#65533;&#65533;&#65533;&#65533;c&#65533;&#65533;G&#65533;<N&#65533;p&#607;&#65533;(X&#65533;{e&#65533;{&#1915;&#65533;&#65533;&#1180;&#65533;&#65533;+&#65533;&#65533;&#65533;&#65533;B5&#65533;&#65533;&#65533;e&#65533;O3&#65533;&#157;&#65533;&#65533;~&#65533;i&#65533;(M?T&#65533;&#65533;&#65533;&#65533;)]&#65533;JX&#65533;&#1165;&#65533;&#1966;yHD&#65533;&#65533;k_&#65533;e/YEG>&#65533;|-1m#I&#65533;x&#1107;&#65533;Ls&#65533;&#65533;Ih&#65533;&#65533;&#1260;&#65533;)cxMl&#65533;fS&#65533;/&#65533;f$&#65533;&#65533;Mo&#65533;&#65533;&#65533;&#1740;%Z&#65533;&#65533;&#65533;}&#65533;Y&#65533;dg;&#65533;iN&#65533;q&#65533;Tw&&#65533;K&#65533;iP&#65533;&#65533;&#65533;&#65533;I6c&#65533;&#65533;uY&#65533;"&&#65533;&#65533;&#65533;g=S&#65533;#&#65533;&#65533;>jF&#65533;&#65533;'7'zQ&#65533;&#65533;&#65533;&#65533;&#65533;&#65533;&#65533;6&#65533;9Oz*{P&#65533;>&#65533;I&#65533;~se&#65533;d)Bx&#578;&#65533;s&#65533;d4zS&#65533;:&#65533;&#65533;&#65533;&#65533;iOq&#65533;&#1243;&#65533;&#1255;C%&#65533;&#65533;&#65533;&#65533;&#65533;&#65533;&#1000;&#65533;a&#65533;Rz&#1711;s&#65533;&#65533;UUi&#1171;b5&#65533;*]&#65533;1&#65533;)P&#65533;&#65533;`K=(&#65533;n&#65533;&#1075;&#65533;&#65533;%jm&#65533;&#65533;yT&#65533;&#65533;3&#65533;o&#65533;k[&#65533;z&#65533;C&#65533;{-*P&#65533;&#1231;F&#65533;jP&#65533;&#65533;B&#65533;e&#65533;&#65533;&#65533;eV&#65533;y2&#65533;"&#65533;&#65533;&#65533;.&#65533;$&#65533;
3&#65533;&#65533;5&#65533;k&#65533;,P;N&#65533;&#65533;U&#65533;&#65533;%-i&#65533;Z&#65533;&#1058;V&#65533;&#65533;&#1315;&#65533;&#65533;u&#65533;&#65533;4&#65533;F71l&#65533;vO&#65533;Mq(&#65533;(&#65533;/&#65533;&#65533;&#65533;7&#65533;&#65533;3&#1791;Z&#65533;,&#65533;u&#65533;&#65533;&#65533;&#65533;g&#65533;I&#65533;4&#65533;e&#65533;&#65533;L&#65533;;-&#65533;&#65533;j&#65533;&#65533;n&#65533;&#65533;&#65533;X&#65533;&#65533;&#65533;1&#65533;.&#65533;&#65533;-&#65533;[*:6&#65533;&#65533;nW&#65533;J&#65533;J7&#65533;&#821;ig&#65533;{_&#65533;"&#65533;v5c7UiM&#65533;X&#65533;h&#65533;,&#65533;&#65533;e&#65533;&#65533;&#1957;&#65533;L?&#65533;8&#65533;U]&#65533;&#65533;*&#65533;&#65533;&#65533;&#65533;t&#65533;&#65533;&#65533;%c&#31732;-&#65533;&#65533;i&#65533;o&#65533;&#65533;K_j
&#65533;&#65533;J&#65533;&#65533;&\&#65533;&#65533;Pj&#1850;X&#65533;,^&#65533;&#26119;o&#65533;)n=&#65533;*=&#65533;=\&#65533;.&#65533;&#65533;as&#65533;&#65533;/&#65533;Ef&#65533;E&#65533;E&#65533;&#65533;X&#65533;oK+&#65533;O,e6&&#65533;&#65533;&#65533;&#65533;&#65533;b&#65533;`0&#65533;&#65533;&#65533;&#65533;!&#65533;{&#65533;(&#65533;&#65533;&#65533;&#65533;&#65533;a&#65533;:&#65533;)9&#65533;&#722;sA&#65533;&#65533;&#65533;l&#65533;4m&#65533;&#65533;&#65533;&#65533;&#65533;,&#65533;2&#65533;&#65533;&#1824;&#65533;?&#65533;X&#65533;;&#65533;&#65533;&#1132;Xz+5A.ro+&#65533;^/&#65533;&#65533;&#65533;&#580;&#65533;=&#65533;&#65533;'&#65533;9?Xf&#65533;&#65533;M&#65533;I&#65533;&#65533;&#65533;S&#65533;&#65533;j&#65533;8&#65533;a^&#65533;N&#65533;&#65533;kf&#65533;&#65533;&#65533;&#65533;&#65533;oK&#65533;K[X&#65533;&#65533;4&#65533;k:&#65533;avz&#65533;Sa&#65533;{?}&#65533;&#65533;6&#65533;m&#65533;$u&#1834;&#65533;)Z&#65533;&#65533;m&#65533;&#65533;&#65533;Fk?y&#65533;&#65533;:&#65533;^&#65533;Y&#65533;?sK&#65533;&#65533;&#65533;&#65533;,g)J&#65533;&#65533;q&#1532;&#65533;&#43969;]lK&#65533;&#65533;&#65533;&#65533;&#65533;&#65533;&#65533;&#65533;9_&#65533;&#65533;]<&#65533;&#65533;@&#65533;|pM&#65533;zUF5b&#65533;&#65533;&#65533;&#65533;=u&#1396;^&#65533; &#477;CX&#65533;:&#1866;f&#65533;&#65533;&#65533;&#65533;h&#65533;&#65533;{C&#65533;&#65533;&#65533;&#65533;}&#65533;&#65533; E*&#65533;%&#65533;&#65533;Y:&#65533;&#65533;W&#65533;v&#65533;&#65533;&#65533;&#65533;&#65533;&#65533;;&#65533;&#65533;i&#65533;&#65533;&#65533;&#913;&#65533;&#65533;cu1&#65533;&#65533;ZO/&#65533;&#65533;Z:s&#65533;&#65533;h&#65533;&#65533;<&#65533;QLJ&#65533;W&#65533;&#1558;CVR&#65533;&#65533;v&#827;^s&#65533;&#65533;&#65533;&#944;&#65533;&#65533;jv&#65533;&#65533;]&#65533;i&#65533;&#65533;&#1007;&#65533;pn&#65533;V&#65533;+&#65533;&#1807;&#65533;q[&#65533;&#1743;&#65533;f&#65533;&#1703;>:|&#65533;<&#65533;ZG&#65533;&#65533;&#65533;l&#65533;&#65533;]|&#65533;&#65533;&#65533;&#65533;&#65533;x&#65533;&#65533;]&#65533;i&#65533;&#65533;&#65533;Z&#65533;C&#65533;pu&#65533;&#65533;&#65533;=&#65533;yr&#65533;&#65533;	&#65533;x9q=-]&#65533;[&#65533;&#65533;&#65533;&#65533;&#65533;&#65533;=xL7&#65533;&#25063;&#65533;&#11640;&#65533;&#65533;&#65533;&#65533;&#65533;&#65533;}&#65533;&#65533;&#65533;&#65533;C&#65533;&#65533;&#65533;&#65533;&#65533;1&#65533;y&#65533;w&#65533;&#65533;"%&#65533;&#65533;&#65533;U&#65533;P9&#65533;!:&#65533;&#65533;~K&#65533;&#65533;&#65533;&#65533;OL$&#65533;%&#65533;_&#65533;}	&#65533;&#65533;{&#65533;?&#65533;&#65533;&#65533;yB&#65533;&#65533;&#65533;&#65533;&#65533;&#65533;&#929;&#65533;&#65533;z&#65533;w&#65533;&#65533;4=&#65533;&#65533;&#65533;&#65533;@h=}k9&#65533;Q&#65533;&#65533;&#1767;&#65533;,&#65533;&#65533;>&#65533;?G&#65533;&#65533;K?	&#65533;&#65533;c?&#65533;"&#65533;&#65533;5&#65533;rr&#65533;&#65533;&#1656;7&#65533;:[&#65533;?&#65533;&#65533;7&#65533;&#65533;@&#2035;&#65533;,&#65533;&#65533;&#65533;:&#65533;K@&#65533;s@&#65533;s&#65533;J&#65533;0&#65533;b&#65533;	&#65533;A&#65533;&#65533;&#65533;&#65533;&#65533;&#65533;&#65533;&#65533;!&#65533;&#65533;&#65533;&#65533;?&#65533;&#20542;&#65533;3A&#65533;&#65533;>!&#65533;&#65533;&#65533;tA&#65533;&#65533;&#65533;A,.&#65533;&#65533;&#65533;B,?:[@&#65533;&#65533;H&#65533;A4LC5&#65533;&#65533; l&#65533;&#65533;(,B&#65533;xB>&,07&#65533;&#1722;&#65533;%&#65533;&#65533;&#1730;&#65533;&#1331;&#65533;&#1795;&#65533;@&#65533;y&#65533;&#65533;{=`b$0&#65533;&#65533;0&#65533;A&#65533;:&#65533;2<$5&#65533;&#65533;&#65533;&#65533;8&#65533;D&#611;&#65533;!&#65533;&#65533;&#65533;!&#65533;Y&#65533;Uj7'&#65533;D|C&#65533;&#65533;A&#65533;&#65533;B&#65533;BD42&#65533;&#65533;&#65533;-dD&#65533;&#65533;0&#65533;6&#65533;&#65533;&#65533;&#65533;&#65533;0&#65533;5&#65533;D&#65533;{&#65533;&#65533;F &#65533;@?s&#65533;?&#65533;&#312;&#65533;&#65533;&#65533;&#65533;Q$Eg&#65533;\&#65533;TD&#65533;i&#65533;	dEXt&#65533;&#65533;&#65533;F-&#65533;-Y&#65533;&#65533;F$!g&#65533;3\&#65533;J&#65533;&#65533;]<C^&#65533;&#65533;_&#65533;D&#65533;*&#65533;A&#1081;Ss.@&#65533;&#65533;=&#65533;<l'&#65533;&#65533;&#65533;&#65533;j&#65533;&#65533;&#65533;&#65533;B&#65533;&#65533;F,&#65533;X&#65533;Fp&#65533;&#65533;[&#65533;:&#65533;&#65533;|H]&#65533;D<XG&#65533;d&#65533;S&#65533;@&#65533;4B&#65533;&#65533;?&#65533;i&#65533;{%&#65533;&#1787;>&#65533;GA&#65533;&#65533;HB&#65533;5h&#65533;m&#65533;&#65533;&#65533;DHq&#65533;&#65533;o&#65533;"%{&#65533;;&#65533;&#65533;t&#65533;I
BIx&#65533;&#65533;&#65533;&#65533;=F&#65533;&#65533;Cy&#65533;&#65533;1&#65533;C&#1450;&#65533;X
&#65533;}L8S&#65533;>&#65533;&#65533;&#65533;U&#65533;7&#65533;l&#65533;&#65533; H&#65533;&#65533;&#65533;c&#65533;&#65533;&#65533;&#65533;I&#65533;&#65533;q&#65533;&#65533;y&#65533;, &#65533;HD$&#65533;&#65533;&#552;&#65533;&#609;J&#65533;|&#695;&#65533;&#65533;&#65533;&#65533;&#285;&#65533;&#65533;Ml&#65533;f|:~&#65533;J&#65533;\&#65533;k&#65533;FX4D&#65533;&#65533;&#65533;2&#65533;&#65533;&#65533;&#65533;&#65533;LLc&#1140;&#65533;&#65533;01K&#516;H&#65533;Q3&#676;DuT&#65533;&#65533;lK&#65533;&#65533;Hwd+&#65533;&#65533;&#65533;&#65533;|F(&#65533;'*&#65533;<&#65533;I&#65533;&#65533;&#65533;J&#65533;4H&#65533;TD&#65533;&#65533;&#65533;*<&#65533;&#65533;&#65533;b&#65533;L&#65533;4K&#65533;&#65533;&#65533;&#65533;K&#65533;&#65533;L&#65533;d&#65533;&#65533;&#908;&#65533;dM&#65533;&#65533;K&#65533;CMk&#65533;J&#65533;&#65533;A&#65533;$&#65533;a3&#813;ZM&#65533;l&#65533;O&#65533;&#65533;&#1716;&#65533;&#65533;&#65533;M&#65533;&#65533;&#65533;@&#65533;&#65533;&#65533;&#65533;&#65533;LM&#65533;<O&#65533;&#65533;)SsJ&#65533;f&#65533;&#65533;',E	{&#65533;&#65533;lN&#65533;&#65533;&#65533;&#65533;&#65533;N&#65533;&#65533;&#65533;&#1508;&#65533;&#65533;&#65533;&#65533;&#1556;M&#65533;P&#65533;K&#65533;&#65533;0&#65533;
JO&#65533;\&#949;K&#65533;&#65533;,O&#65533;L&#989;[&#65533;&#65533;&#65533;O
&#65533;5&#65533;&#65533;h&#65533;&#65533;&#65533;&#65533;*&#65533;O&#65533;&#65533;&#65533;6h&#65533;&#65533;4Ld&#65533;j&#65533;c&#65533;&#65533;I&#65533;\H+&#65533;&#65533;$K&#65533;O&#65533;Q&#491;&#65533;&#716;P&#65533;P &#65533;&#65533;&#65533;&&#65533;5&#65533;&#65533;(&#65533;P&#65533;&#65533;H&#65533;R&#65533;a&#65533;|E.a&#65533;&#65533;,<&#65533;P&#65533;P&#65533;&#65533;R&#65533;3&#65533;&#65533;D&#65533;&#65533;&#65533;&#65533;TG,&#65533;Qu&#65533;&#65533;l&#65533;&#65533;$-+&#65533;&#65533;&#65533;L&#65533;&5O&#65533;\EF&#65533;&#65533;)&#65533;&#65533;+&#65533;R+ud&#65533;S&#65533;&#65533;U&#65533;&#65533;&#65533;&#65533;&#65533;S&#65533;S&#65533;&#65533;Q&#65533;<&#65533;ESH&#65533;&#65533;!&#1910;7&#65533;&#65533;}&#65533;&#780;&#65533;H&#65533;&#65533;&#65533;&#65533;S&#65533;tQO&#65533;>&#65533;p&#65533;&#65533;A&#65533;&#1094;4TU&#65533;V&#65533;I3M?*L&#65533;0&#65533;LG&#65533;&#65533;MR7&#65533;&#65533;J&#65533;TM&#65533;&#65533;^&#65533;&#65533;&#65533;T&#618;&#65533;T@&#65533;&#65533;=UQMH-US&#65533;E&#65533;Z&#65533;u&#65533;V&#65533;V&#65533;O`1M&#65533; &#65533;QZ&#65533;Uo&#65533;P&#65533;TSM&#65533;&#65533;_&#65533;&#65533;r=Wa%V<=U&#65533;&#65533;&#65533;d}WvT&#65533;T&#65533;&#65533;&#65533;)Kh&#65533;Qi&#65533;&#65533;-&#65533;L&#65533;&#65533;k&#65533;&#65533;j&#65533;&#65533;&#65533;d&#65533;n&#65533;V1M&#65533;a&#65533;&#1395;&#65533;&#65533;jUXt&#65533;T<]&#65533;z&#65533;W&#65533;=VRe&#65533;xU.&#65533;&#65533;|&#65533;W&#65533;&#65533;&#65533;&#65533;-Y&#65533;&#835;&&#65533;Sl&#1154;mY&#65533;=X&#65533;&#65533;&#65533;&#65533;&#65533;p%&#65533;K&#65533;Xu&#65533;O&#65533;%C=&#65533;S&#65533;E&#1439;&#65533;XAZ&#65533;&#65533;/E&#65533;5Y~&#1544;V:&#65533;Q=9&#65533;uY&#65533;&#65533;Ys%&#65533;&#65533;P&#65533;&#65533;&#65533;m&#65533;t&#65533;T&#65533;&#65533;B&#65533;&#480;-&#1760;&#65533;&#65533;y&#65533;X&#65533;-&#1679;&#65533;N&#65533;}[&#65533;M&#65533;	KE)&#65533;&#65533;`&#65533;QH}&#65533;&#65533;&#65533;&#65533;&#65533;&#65533;M&#65533;&#65533;&#65533;&#65533;\X)&#65533;&#65533;\m=F&#65533;&#65533;&#65533;&#65533;=u&#65533;0&#65533;%&#65533;+]Qc&#65533;&#1587;&#65533;Q.Z[T&#65533;&#950;u[~&#65533;&#1745;U&#65533;2}&#1351;&#65533;7_&#65533;[WL&#65533;&#65533;&#1751;&#65533;Z&#65533;&#65533;&#65533;&#65533;#M&#65533;&#65533;%&#65533;&#65533;&#65533;&#1293;&#65533;%V&#65533;&#65533;S&#1233;\&#65533;&#65533;&#1569;&#65533;\&#65533;&#65533;5&#65533;&#65533;&#65533;&#1808;&#65533;&#1848;&#65533;&#65533;&#65533;&#65533;&#65533;T'-&#65533;&#65533;<]&#1389;&#65533;&#65533;&#65533;&#65533;&#65533;&#1796;%\tM&#1898;&#65533;]&#65533;&#65533;(&#22878;&#65533;&#65533;&#65533;&#65533;&#65533;&#65533;&#65533;&#65533;&#1965;\&#65533;^&#65533;&#65533;RU]&#65533;5^&#65533; m]&#65533;&#1289;C&#65533;F&#65533;^&#65533;e]&#65533;&#65533;_&#65533;&#65533;&#65533;P&#65533;^&#65533;&#1648;&#65533;&#65533;&#65533;2&#65533;.&#65533;U&#65533;&#65533;&#65533;&#65533;&#1997;IzUL&#65533;^&#65533;8&#65533;&#65533;x_&#65533;&#65533;_&#65533;&#65533;&#65533;l&#65533;&#65533;&#1077;S&#65533;}^&#65533;^&#65533;=&#65533;&#65533;&#65533;M&#65533;k&#1563;V&#65533;=&#65533;&#65533;0_&#65533;&#65533;&#453;aw}&#65533;cM_&#65533;5&#65533;	NL&#65533;^&#65533;&#65533;`&#65533;
sZ&#65533;xa&#65533;`&Fa(.`&#65533;&#65533;Y&#341;b&#65533;&#65533;&#65533;^&#65533;Y&#65533;&#65533;n&#65533;+&#65533;a&#65533;`&#65533;&#65533;\>&#65533;&#65533;&#65533;&#65533;}6}E&#65533;"f&#65533;&#65533;x&#65533;+&#65533;:&#65533;X&#65533;`&#65533;U&#65533;&#65533;}b>&a&#65533;&#65533;&#65533;&#65533;&#65533;\T3-&#65533;&#65533;&#65533;&#65533;+&#65533;&#65533;1&#65533;&#65533;&#65533;&#65533;O&#65533;`p<cvM&#65533;.&#65533;&#65533;u`*&#65533;&#65533;bf&#65533;X. &#65533;8&#65533;cV&#65533;&#65533;Y&#65533;&#65533;>N&#65533;,@6LEM&#65533;&#65533;/.&#65533;|&#65533;.&#65533;eJ&#65533;X&#65533;&#65533;:&#693;d3F&#12338;&#65533;&#65533;&#65533;_b&#65533;&#65533;&#65533;&#65533;c&#65533;e&#65533;5&#65533;S&#65533;&#804;h&#65533;*E&#65533;&#65533;H&#65533;&#65533;M&#65533;veAvXY&#65533;z=KC&#65533;&#65533;GV`0&#65533;&#65533;L6&#65533;e&#65533;&#65533;adRcc&#65533;`&#65533;&#65533;`&#65533;%Yf~_g&#65533;&#65533;&#65533;=
i&#65533;f}&#65533;fU&#65533;&#65533;V&#65533;&#65533;	U&#65533;k&#65533;f&#65533;&#65533;
&#65533;&#65533;bH&#65533;JI&#65533;\]&#65533;&#65533;d]g&#65533;eL&#65533;&#65533;M&#561;&#65533;&#65533;h&#65533;&#65533;z&#1922;}&#65533;h&#65533;E&#65533;{~f&#65533;u&#834;&#65533;&#65533;(&#65533;&#65533;&#65533;&#65533;f&#65533;uQJ&#65533;&#65533;F~&#65533;^&#65533;&#65533;&#65533;?&#65533;&#1816;&#65533;&#65533;&#1866;&#65533;a&#65533;n&#65533;&#65533;&#65533;&#65533;&#65533;&#65533;hR&#65533;&#1424;&#65533;NUg&#65533;v&#65533;Td&#65533;&#65533;*&#65533;O|&#65533;&#65533;$@/&#65533;e&#384601;&#65533;i&#65533;&#65533;&#65533;&#65533;&#65533;&#65533;&#65533;}g&#65533;&#65533;hz&#65533;&#65533;&#65533;&#65533;fjY&#65533;&#65533;&#65533;,&#65533;&#65533;&#1826;N&#1507;&&#65533;&#65533;]M&#65533;6&#65533;&#65533;e`&#65533;&#65533;&#65533;N&#65533;&#65533;&#65533;j&#65533;&#65533;|j&#65533;>&#65533;n,V&#65533;[n&#65533;&#65533;?.&#65533;t&#65533;&#65533;&#65533;&#65533;-&#65533;xk&#65533;&#65533;&#2022;V&#65533;&#65533;gmU&#65533;&#65533;q&#65533;&#65533;&#65533;&#65533;&#172;&#65533;	&#65533;&#65533;&#65533;&#65533;d&#65533;&#65533;&#65533;U5l&#302;g&#65533;d&#65533;&#65533;F&#65533;&#65533;&#65533;d&#1544;f-&#65533;5&#766;&#65533;&#65533;&#65533;&#65533;&#65533;&#65533;&#65533;O&#65533;&#65533;&#65533;$m&#65533;>&#65533;&#65533;&#65533;&#65533;v\1&#65533;&#65533;F&#65533;&#65533;&#65533;&#65533;&#65533;fm&#65533;&#65533;&#65533;&#65533;h&#596;&#65533;),&#65533;+i&#65533;U&#65533;&#670;A&#65533;c&#65533;&#65533;&#48750;N&#65533;n&#65533;$&#65533;&#65533;&#65533;&#65533;WLd&#11599;+&#65533;e&#65533;&#23486;&#65533;&#65533;V&#65533;&#11438;&#65533;V&#65533;&#65533;&#65533;&#65533;&#65533;&#65533;c&#65533;K&#65533;(&#65533;&#65533;&#65533;[&#1958;^)np&#65533;a&#65533;f&#65533;&#65533;&#65533;M&#65533;V&#65533;&#65533;&#65533;C&#65533;&#65533;&#65533;f&#65533;en&#65533;&#65533;X&#65533;&#65533;&#65533;&#65533;&#65533;&#65533;&#65533;j:>&#65533;9Nq&#65533;s&#65533;&#65533;-&#65533;&#65533;&#65533;}l&#65533;Ee&#65533;KQ&#65533;Lp&#65533;&#65533;&#65533;v&#65533;6&#65533;X	&#65533;&#65533;
&#65533;j&#65533;&#65533;k"Vq&#65533;^&#65533;&#65533;&#65533;?&#65533;f&#65533;&#65533;&#65533;h&#65533;F&#65533;&#65533;r&#65533;&#65533;&#1820;4&#65533;&#65533;ZGi&#65533;&#65533;&#65533;G&#65533;j&#65533;&#65533;_&#65533;&#65533;o3?s&#65533;&#65533;.!&#65533;r'&#65533;&#65533;&#65533;a&#65533;&#65533;pq>&#65533;&#65533;&#65533;s(&#65533;h&#65533;&#65533;)&#65533;rCm&#65533;0&#65533;&#65533;&#65533;r&#65533;&#65533;=&#65533;&#65533;l@&#65533;[&#65533;-&#65533;be&#65533;0?gsA&#65533;Y7&#65533;vg9&#65533;o>!	&#65533;&#65533;&#65533;&#65533;=&#65533;&#65533;O&#65533;ojmo>&#65533;|&#65533;&#65533;&#65533;k&#65533;r_i:&#65533;G&#65533;jr3&#65533;tD&#65533;o,&#65533;&#65533;W&#65533;`Lgr&#65533;&#65533;uN&#65533;)&#65533;&#65533;!&#65533;sPuQ&#65533;Q&#65533;qS?u&#65533;&#65533;n&#65533;.tk&#65533;&#65533;l&#65533;`;&#65533;&#65533;!&#65533;Ud\&#65533;&#65533;M&#65533;&#65533;&#65533;&#65533;
&#65533;(?vdOve'&#65533;U&#65533;&#65533;p&#65533;&#1699;&#65533;"&#65533;&#65533;FC&#65533;qX&#65533;rH&#65533;&#65533;&#65533;&#65533;u\Onk&#65533;&#65533;=&#65533;&#65533;.&#65533;&#65533;_&#65533;&#19426;h&#65533;&&#65533;r7&#65533;s&#65533;&#65533;]&#65533;&#65533;&#65533;mH&#65533;&#65533;X&#65533;&#65533;&#542;w&#65533;&#65533;&#65533;&#65533;V&#65533;&#532;&#65533;-wo7gf&#65533;u7&#65533;toy&#65533;wq&#65533;NOx&#65533;&#65533;utHm&#65533;mU&#65533;&#65533;&#65533;&#65533;&#65533;y&#65533;t1&#65533;x&#572;yY&#65533;v&#65533;&#65533;t&#65533;&#65533;&#65533;9&#65533;&#65533;bnpGxOo&#65533;&#65533;&#65533;7n&#65533;&#65533;&#65533;gvowuW&#65533;h&#65533;Ol&#65533;q&#65533;	54&#65533;z_&#65533;xB_e&#1886;&#65533;d&#65533;&#65533;&#65533;\/&#65533;8U&#65533;&#65533;&#65533;&#65533;[n&#1409;9&#65533;ozcwz,FZ&#65533;&#65533;&#65533;/&#65533;;&#65533;&#65533;5&#65533;&#65533;&#65533;x&#65533;g3&#65533;x&#65533;&#65533;y&#65533;N&#65533;&#65533;&#65533;Vz+.r&#65533;&#65533;a&#65533;O&#65533;&#65533;T@&#65533;gg&#65533;&#65533;XQwz&#65533;&#65533;&#65533;&#65533;y/&#65533;&#65533;&#65533;y&#65533;&#65533;yc&#65533;{kMo{&#65533;<&#65533;&#65533;6&#65533;7&#65533;&#65533;&#823;|&#65533;&#65533;&#65533;&#65533;&#65533;&#65533;&#65533;&#65533;&#65533;&#959;&#65533;)&#65533;=&#65533;V&#65533;&#1175;&#65533;&#65533;?oUw&#1452;&#65533;j&#65533;&#65533;&#960;vn&#607;&#65533;&#65533;&#65533;&#65533;^r&#65533;&#65533;.&#65533;&#65533;&#65533;?&#65533;&#65533;&#65533;s&#65533;z&#65533;&#65533;Hq`Rux\.&#65533;&#65533;&#65533;&#1904;&#65533;y&#65533;?z&#65533;&#65533;y&#65533;/&#65533;&#65533;~&#65533;&#65533;}&#65533;&#65533;&#65533;K&#65533;&#65533;&#65533;2a&#65533;,h&#65533; B&#65533;&#65533;2l&#65533;&#65533;&#65533;B0&#65533;R&#65533;b&#65533;"&#65533;-7r&#65533;&#65533;Q&#65533;&#464;"GV)9&#65533;D&#65533;&#65533;&#65533;&#65533;&#65533;R&#65533;42c&#65533;&#65533;i&#65533;&#924;g&#65533;&#65533;&#65533;3'&#1056;<&#65533;&#65533;dc&#65533;(&#1186;mh25x&#65533;`&#201;M&#65533;R55eK&#65533;^.:&#65533;&#65533;&#65533;i&#1188;^&#450;Uv&#65533;&#1652;a&#65533;&#65533;&#65533;V&#65533;K,r&#65533;v&#65533;&#65533;0&#65533;&#1866;,&#65533;%+&#65533;&#65533;&#65533;&#65533;y&#65533;&#65533;&#65533;C&#65533;Y&#65533;&#65533;&#65533;&#65533;&#65533;$&#65533;&#65533;'S&#65533;&#65533;&#65533;&#65533;R&#65533;&#65533;&#65533;&#65533;/&#65533;&#65533;jG&#65533;&#65533;&#65533;&#65533;&#1517;v+^&#65533;&#65533;&#1524;eg&#65533;Fk&#65533;6&#65533;&#1722;&#65533;&#65533;&#65533;&#65533;1G&#133;&#65533;yw&#65533;&#65533;&#65533;&#65533;/&#65533;&#65533;uV&#65533;&#65533;[b&#65533;.&#65533;&#65533;d&#65533;&#1665;&#65533;9&#65533;&#65533;&#65533;i&#65533;&#65533;A&#65533;&#65533;M0&#65533;&#65533;~Wcm&#65533;:&#65533;y&#65533;&#65533;&#1191;_7l&#65533;m&#65533;&#65533;^&#65533;&#65533;v&#65533;&#65533;z&#65533;I$cx&#65533;uc&#65533;&#65533;&#65533;]&#65533;IX]&#65533;&#65533;Y&#65533;j;aH [&#65533;&#65533;W&#65533;Y&#65533;&#65533;^U&#65533;&#65533;&#65533;?y&#65533;0Ii&#65533;Wn&#65533;&#65533;&#65533;&Xc"&#417;&#65533;N&#65533;&#65533;&#65533;"&#65533;r]U#p&#65533;M8&#65533;&#65533;IF&#65533;&#65533;w#n&#65533;#Y+&#65533;WU$&#65533;8&#65533;&#65533;]&#65533;|&#65533;Y&#65533;c&#65533;bH%NH>&#65533;e&#65533;M&#65533;%&#65533;l&&#65533; &#65533;hg&#65533;&#65533;]&#65533;}W&#65533;&#65533;&#65533;&&#65533;&#65533;I&#65533;jc&#65533;&#65533;&#65533;&#65533;[2&#65533;(g&#65533;J&#65533;_}2&#65533;&#65533;&#33600;&#65533;dsn&#65533;&#65533;&#13063;mV&#65533;U@&#697;&#65533;&#65533;G&#65533;&#65533;&#65533;&#65533;&#65533;Zt"&#65533;&#65533;:&#39733;&#65533;&#65533;(&#65533;,&#65533;&#65533;k&#65533;&#65533;Nz&#65533;X&#65533;&#65533;e&#65533;B&#65533;:&#489;&#65533;&#65533;`]gf:&#65533;snJ&#65533;&#65533;&#65533;Z&#65533;*&#65533;&#65533;jR&#65533;v8&#65533;x&#65533;&#65533;&#47983;U&#65533;&#65533;&#65533;&#65533;&#65533;&#65533;PF&#65533;k&#65533;&#65533;=&#65533;yW&#65533;s&#65533;&#65533;&#65533;o&#65533;y'&#65533;&#65533;N&#65533;&#65533;E&#65533;&#1189;&#65533;&#65533;&#65533;>&#65533;'&#65533;L&#65533;&#1918;&#65533;!K&#65533;&#65533;&#65533;.&#65533;&#65533;Z&#65533;&#60884;&#65533;{&#65533;	2'&#65533;&#65533;&#65533;&#65533;g&#65533;&#65533;<W&#65533;&#65533;oV&#65533;/&#65533;\&#65533;&#65533;&#65533;*&#65533;&#1593;a&#65533;&#65533;*&#65533;&#65533;&#65533;8&#65533;;b&#65533;&#65533;
&#65533;&#65533;Y&#65533;q&#65533;_&#65533;g&#65533;&#65533;y+&#540;&#65533;&#65533;&#65533;&#65533;&#65533;&#65533;&#65533;&#65533;&#65533;\3J&#65533;%<W&#65533;&#65533;!,&#65533;&#65533;&#1818;tS&#65533;;{;&#65533;&#65533;=&#65533;&#65533;&#65533;^&#65533;&#65533;v&#65533;D&#65533;&#65533;H'&#65533;ox&#1130;&#65533;d&#65533;&#65533;aJ5&#65533;&#65533;Z&#65533;r&#65533;[w&#65533;&#65533;&#65533;&#65533;&#65533;&#65533;V&&#65533;&#65533;&#1323;&#65533;&#65533;&#65533;&#65533;sc&#65533;\&#65533;u&#65533;&#65533;&#65533;&#65533;&#65533;&#65533;oX9&#65533;^&#65533;&#65533;2&#65533;2&#65533;?&#65533;&#65533;a&#65533;J3&#65533;KN1;&#65533;l
&#65533;gj&#65533;&#65533;&#65533;&#65533;R&#65533;[&#65533;&#65533;v&#65533;;&#65533;t&#65533;f{&#65533;i&#65533;&#65533;&#65533;`c&#65533;{P&#65533;&#65533;^&#65533;&#65533;=&#65533;&#65533;&#65533;&#65533;&#65533;u&#65533;OH;&#65533;R8~6&#65533;&#739;&#65533;;&#65533;&#65533;&#65533;&#65533;&#65533;&#65533;&#993;&#65533;&#65533;&#65533;2&#65533;'&#65533;&#65533;&#1257;&#65533;5&#65533;G&#65533;P&#65533;&#65533;-&#65533;]&#65533;qR&#65533;&#65533;pC&#65533;&#65533;&#65533;Y,;&#65533;&#65533;&#65533;&#65533;>y	$o$&#65533;&#65533;<&#65533;&#65533;^&#618;u&#65533;&#65533;?	&#65533;&#65533;Z&#65533;3G&@&#65533;&#65533;ub{!&#65533;@U&#65533;n}4y I&#65533;&#65533;0&#65533;>|&#65533;9h&#65533;&#65533;&#65533;&#65533;{&#65533;&#65533;&#65533;:H&#65533;i&#65533;p&#65533;3K&#65533;V&#65533;$&#65533;&#1131;&#65533;D&#65533;&#65533;&#65533;&#1712;)Nb&#65533;&#65533;v&#65533;};b&#65533;&22&#65533;Ou.&#65533;&#65533;9&#65533;&#65533;&#65533;YO&#65533;&#65533;&#1694;&#65533;&#1928;&#65533;'&#65533;{X&#65533;"&#65533;&#65533;+&#65533;&#65533;&#65533;e&#65533;&#65533;9Fc&#65533;&#65533;ic|&#65533;gH&#65533;4
1#X&#65533;&#65533;&#65533;86d&#65533;\G&#1093;m!&#65533;j&#65533;u&#65533;JU&#65533;&#65533;&#65533;3&#65533;&#65533;&#65533;IEn&#65533;&#65533;&#65533;&#65533;
&#65533;L&#65533;&#65533;&#65533;A&#65533;}j&#65533;9Y&#65533;&#65533;(L&#65533;&#65533;r$D&#65533;&#36416;a&#65533;&#65533;QU&#65533;$T&#65533;q&#65533;&#1412;&#65533;&#65533;<3&#762;&#65533;N&#65533;Y&#65533;&#65533;3&#65533;B&#65533;3&#65533;&#65533;&#65533;	&#65533;1E&#65533;5t&#65533;&#65533;"&#65533;&#65533;$c&#65533;-q#\&#65533;0N&#65533;G	&#65533;&#65533;O&#65533;fg&#65533;&#65533;&#359;&#65533;3&#65533;h,&#65533;!a&#65533;D!]*&#65533;D&#65533;&#65533;&#65533;&#65533;P&#65533;5&#65533;&#65533;&#65533;&#65533;&#65533;5:J&#65533;&#65533;y&#65533;&#65533;?)R&#65533;&#65533;&#65533;
&#65533;&#65533;tF&#1026;z&#65533;r;&#65533;9&#65533;&#65533;#j&#65533;&#65533;&#65533;x&#65533;&#65533;x&#65533;&#65533;&#65533;&#65533;cGev&#992;&#176;&#65533;#=jI&#65533;&#65533;n&#65533;C&#65533;&#65533;\H&#65533;5&#65533;VN'&#65533;&#65533;"&#1736;&#65533;&#65533;R&#65533;T&#65533;&#35344;&#65533;Q&#65533;&#65533;Be&#65533;&Q;&#65533;8&#65533;5&#65533;$&#65533;Mj!&#65533;4%&#65533;zQ&#65533;K&#65533;&#65533;&#65533;L&#65533;(&#65533;&#65533;s&#65533;%$Y=C&#65533;&#65533;v&#691;&#65533;&#65533;4l&#65533;&#65533;&#65533;H(5&#65533;&#65533;tlQ&#65533;z&#65533;'`&#65533;Rw&#65533;e&#65533;.k&#534;&#65533;G6r&#65533;_e&#65533;&#65533;&#65533;>&#65533;&#65533;&#65533;&#65533;Va&#65533;&#65533;N"&#65533;s+KkIhj&#65533;&#65533;&#65533;&#1831;d&#65533;*&#65533;&&#65533;)L&#65533;<i&#65533;(&#65533;>C&#65533;&#65533;.&#65533;RX&#65533;:V'&#65533;&#65533;7&#868;qXV&#322;Q&#65533;&#65533;*d&#1354;&#65533;&#65533;&#65533;v&#65533;"&#65533;m+&#65533;Y&#65533;*W&#65533;&#65533;&#65533;B&#65533;	&#65533;W&#65533;&#65533;&#65533;6}&#65533;5C&#65533;U&#65533;&#65533;OT&#65533;&#65533;)&#65533;&#65533;&#65533;X&#65533;&#65533;	v&#65533;e&#65533;&#65533;&#65533;]&#65533;**&#65533;qdWSo&#65533;&#65533;&#65533;.T&#65533;&#65533;&#65533;&#65533;-&#65533;&#65533;&#65533;&#65533;&#65533;&#65533;&#65533;
&#65533;k&#65533;&#65533;O&#65533;&#65533;&#65533;?&#65533;&#65533;m&#65533;&#36213;&#65533;U&#65533;&#65533;&#65533;&#65533;\&#65533;X&#1924;&#65533;&#892;&#65533;&#65533;&#65533;z&#65533;&#952;&#65533;[&#65533;&#65533;&#65533;jQz5&#65533;R&#65533;&&#11271;w&#65533;B&#65533;N&#65533;u$.&#65533;&#65533;%&#65533;&#65533;%+5&#65533;&#65533;%&#1994;U$*&#65533;&#65533;]#!&#65533;Q&#772;tl#&#65533;XI&#65533;R&#65533;\t~&#65533;&#65533;&#65533;&#65533;<&#65533;4#y&#65533;&#65533;&#65533;&#65533;&#65533;&#1028;&#65533;&#1345;&#65533;*MB?w&#65533;,'&#65533;&#65533;&#65533;js9b&#65533;9&#65533;S&#65533;&#65533;&#65533;-C&#65533;&#157;l&#65533;bG&#65533;&#65533;&#65533;&#65533;&#65533;6&#635;}s&#65533;<&#65533;&#65533;}&#555;k&#65533;{&#65533;&#65533;"&#65533;&#65533;&#613;&#65533;.&#65533;&#65533;,&#65533;&#65533;t&#65533;&#65533;&#1697;&#65533;A&#65533;&#65533;&#65533;K8&#65533;&#65533;	&#65533;M9&#65533;e&#65533;&#65533;J&#65533;k&#65533;!6&#65533;Cr&#65533;&#65533;&#757;+&#65533;C2h&#65533;&#65533;vW&#65533;u&#65533;}&#65533;ZHc$&#65533;&#65533;&#65533;W&#65533;O_&#65533;Y&#1243;.&#65533;p&#65533;&#65533;&#13207;&#65533;&#65533;st&#65533;1&#65533;F0s&#65533;u"v&#65533;&#65533;sK&#65533;C&#65533;&#1713;&#65533;&#65533;i=J&#65533;&#65533;MI&#65533;&#65533;B&#65533;Y&#65533;^_&#65533;&#65533;r7&#65533;&#65533;\&#65533;si5&#65533;~x&#65533;&#65533;&#65533;]eK&#65533;&#65533;&#65533;&#65533;1~K&#1654;&#65533;%o;&#639;uMi&#65533;<&#65533;&79&#65533;&#65533;&#65533;t&#65533;$&#20017;&#65533;&#65533;&O|&#65533;.&#65533;3n&#65533;&#65533;I&#65533;&#65533;/&#65533;4f`&#464;&#65533;&#65533;&#65533;&#65533;&#65533;Fy&#65533;q&#65533;r&#65533;'&#65533;&#65533;Ft&#65533;#<:m&#65533;&#1758;&#1489;zz&#63987;&#65533;&#65533;:&#65533;~&#65533;e&#65533;&#65533;&#65533;&#65533;>&#65533;&#65533;&#65533;&#65533;&#65533;&#65533;6&#65533;*&#65533;,&#65533;L&#65533;3&#65533;]&#1084;&#65533;&#65533;&#65533;&#65533;u&#65533;o&#65533;&#65533;h&#65533;&#65533;&#65533;Xt&#65533;]&#65533;Ha{&#65533;7&#65533; &#65533;&#65533;&#65533;l&#65533;&#65533;M&#986;&#1276;&#65533;d&#65533;*&#65533;&#65533;R&#65533;&#65533;&#65533;x&#65533;&#65533;&#65533;&#65533;7i&#65533;m&#65533;&#65533;&#65533;&#65533;7&#1674;1&#65533;8kP&#65533;2&#65533;&#65533;N&#65533;&#65533;&#65533;&#65533;&#65533;&#65533;&#65533;&#65533;&#65533;&#65533;&#65533;-&#65533;&#65533;H"&#65533;&#65533;&#65533;	&#65533;&#65533;&#65533;&#65533;L&#65533;X&#65533;&#65533;^&#65533;>&#65533;&#65533;&#65533;&#1531;dLyyS&#65533;^&#65533;>&#65533;?&#65533;&#65533;&#65533;&#1910;&#65533;f7&#65533;&#65533;&#223;&#65533;&#65533;&#65533;A&#65533;-/"&#65533;Y&#65533;|&#65533;&#1278;#8&#65533;~&#65533;{}?&#65533;|&#65533;og&#65533;&#65533;&#65533;&#65533;}&#65533;&#65533;&#65533;&#65533;g&#65533;&#65533;`&#65533;)&#65533;ha&#65533;&#65533;L&#65533;&#65533;^Q&#65533;&#65533;&#65533;Q&#65533;E^&&#65533;&#65533;&#65533;%[&#65533;y&#65533;&#65533;&#65533;&#65533;&#65533;_&#65533;&#65533;&#65533;*&#65533;&#65533;9&#65533;&#65533;&#65533;&#65533;&#65533;&#65533;&#65533;&#65533;&#670;i&#65533;\&#65533;\	j&#65533;&#65533;_&#65533;i &#65533;q&#65533;&#65533;EE|&#65533;&#65533;&#65533;&#65533;5&#65533;&#65533;`&#65533;&#65533;]&#365;&#65533;
V&#65533;&#65533;&#65533;&#65533; &#65533;&#65533;&#65533;V&#65533;=&#65533;&#65533;&#65533;&#65533;&#65533;`.A&#1924;&#65533;&#65533;&#65533;![U	a&#1337;
RX
&#65533;&#65533;&#350;&#65533;-&#65533;&#65533;&#65533;Dy&#65533;&#65533; &#65533;&#65533;Ra*^!&#65533;&#65533;&#65533;5&#65533;P&#1625;&#65533; I|&#65533;
J&#65533;&#65533;&#65533;&#65533;I&#65533;&#65533;a&#65533;&#65533;|&#65533; &#65533;TS&#65533;&#65533;&#65533;&#65533;&#65533;&#849;`p&#65533;&#241;!J&#65533;?q&#65533; b!j&#65533;3&#65533;&#65533;A&#65533;"

$6*&#65533;Ku!z&#65533;&#1544;&#65533;&#65533;b&#65533;9&#65533;&#65533;&#65533;&#65533;&#65533;&#65533;&#65533;&#65533;&#65533;&#65533;&#65533;&#65533;~&#65533;="$&#65533;"2&#65533;b&#65533;&#1633;&#65533;,&#65533;8a0&#928;&#65533;&#1805;	&#65533;&#65533;&#65533;!>a6&#65533;`"&#65533;b.N&#65533;&#65533;&#65533;1&#65533;a2&#65533;&#65533;T&#65533;,&#65533;a&#65533;&#65533;&#65533;D	-*O4BF'&#65533;
5V&#65533;'&#65533;&#65533;!&#65533;&#65533;&#65533;!nc&#65533;	&#65533;7r&#65533;w&#65533;&#65533;&#65533;c2&#65533;c&#1828;c&#65533;!$4F&#65533;&#65533;c'&#65533;0&#65533;&#65533;=&#65533;c&#65533;&#65533;&#65533;/&#65533;c-v&#65533;?~&#65533;&#65533;9$&#65533;}&#65533;@&#65533;2&#65533;NX&#65533;%&#65533;cx&#65533;f$jy&#65533;KJ&#65533;QdE2&#65533;E&#65533;"&#65533;c&#65533;9"Z&#65533;$&#65533;&#65533;@%A&#65533;P&#65533;&#65533;B&&#65533;,&#65533;P&#65533;&#65533;a=zdD&#65533;&#65533;d]&#65533;&#65533;|Q&#65533;>&#65533;H&#65533;&#65533;&#65533;&#65533;&#65533;ld*&#65533;&#65533;&#65533;=&#65533;P&#65533;%Y%&#65533;&#65533;&#65533;;&e&#65533;&#65533;bV*	-D&#65533;5&#65533;C&#65533;&#65533;T>W(^%?&#65533;&#1762;&#65533;&#65533;W&#65533;W&#65533;&#65533;K&#65533;$P&#65533;$&#65533;bh&#65533;&#65533;e&#65533;&#65533;E&#65533;1&#65533;e&#65533;&#65533;e]&#65533;d&#65533;FUj&#65533;&#65533;d&#65533;(&#1690;&#65533;m__&#65533;%`&#65533;&#65533;`&#65533;&#65533;&#65533;&#65533;&#65533;$q%&r&#65533;&#65533;&#65533;&#1513;&#65533;%&#65533;e`U?&#65533;&#65533;7]&#65533;NN&#65533;]&#65533;ee&#65533;bm&#1882;?J&#65533;"&#65533;"h&#65533;&#65533;p&#65533;&#65533;i&#65533;f&#65533;]&#65533;X&#65533;H&#65533;&#65533;k&#65533;&#65533;&#65533;&#65533;4&#678;B&#65533;f&#65533;bn&#65533;e&#65533;q&z&&#65533;'9&#65533;f9r&#65533;J&&&#65533;EU&#65533;&#65533;&#65533;N&#65533;!&#65533;glKD&#65533;'&#65533;&#65533;U&#65533;&#65533;&#65533;M &#65533;m&#65533;&#65533;9Zo&#65533;`c&#65533;'|gAg	(N&#893;1eTj&#65533;4&#65533;&#65533;G&#65533;&#65533;m&#65533;&#65533;r&#65533;]&#65533;&#1036;m&#65533;e&#136;&#65533;&#65533;&#65533;&#65533;#w'T
&#65533;p&#65533;g&#65533;%&#65533;(j&#65533;!&#65533;&#65533;1&#65533;kZ&#65533;_&#65533;&#65533;&#65533;&#65533;d&#65533;&#65533;&#65533;&#65533;&#65533;&#65533;	&#65533;ha&#65533;&#65533;9&#65533;7z&#65533;&#65533;!e&#65533;&#65533;&#65533;h2A&#65533;%i[j&#65533;&#65533;&#65533;&#65533;&#65533;o>&#65533;5F&#65533;&&#65533;&#65533;&#65533;Q&#65533;b&#65533;uZ&#65533;nb&#65533;~^&#65533;&#65533;&#65533;o&#65533;'Ti&#65533;&#65533;f&#65533;dAz&#65533;-&#65533;&#65533;&L.(6
Y&#65533;&#65533;&su&#65533;&#65533;&#65533;u&#65533;$&#65533;&#65533;v&#65533;(&#65533;rew&#65533;&#65533;X&#65533;'9&#65533;&#65533;&#65533;&#65533;&#65533;**a&#65533;&#65533;&#65533;&#65533;)&#65533;&#65533;&#65533;Qj&#65533;&#617;m&#65533;1&#65533;&#65533;V&#65533;&#65533;&#818;uj&#65533;&#65533;]&#65533;Big&#65533;&#65533;*a&&#43174;&#65533;|&#65533;&#65533;&#65533;&#65533;V&#65533;&#65533;"&#65533;&#65533;&#65533;F&#65533;&#1717;}&#65533;jC&#65533;&#65533;~&#65533;(w&#65533;&#65533;s&#65533;(&#65533;"&#65533;&#65533;&#65533;j&#65533;.*&#65533;&#65533;#Ef&#65533;z&#65533;&#65533;&#65533;&#14686;&#1046;&#65533;W{i&#65533;&#65533;f)N&#65533;&#42966;D>EE&#65533;J&#65533;&#65533;&#65533;&#65533;j&#65533;&#65533;&#65533;Mb&#65533;,&#65533;)&#65533;&#65533;&#65533;&#65533;&#65533;&#65533;R+&#65533;n&#65533;"&#65533;&#65533;'W&#65533;&#65533;&#65533;)&#65533;&#65533;6 =&#65533;+&#65533;&#65533;k&#65533;&#65533;+&#65533;&#65533;+^&#65533;*&#65533;r&#65533;&#65533;B&#65533;s&#65533;&#65533;&#65533;&#65533;kuU&#65533;n&#65533;+&#65533;&#65533;&#65533;&#65533;&Y&#65533;*&#65533;$&#65533;&#65533;&#65533;.+&#65533;6ky"Y&#65533;&#65533;@:&#65533;&#65533;r$&#65533;i&#65533;&#65533;i&#65533;&#65533;&#65533;&#65533;e&#65533;v&#65533;&#65533;&#65533;'&#65533;&#65533;&#2032;&#65533;i&#65533;&#65533;0 +&#522;&#65533;&#65533;v&#65533;&#65533;&#65533;&#65533;&#65533;6b&#65533;,&#65533;j&#65533;s&#65533;&#65533;n&#65533;&#65533;&#51389;&#65533;oF&#65533;&#65533;&#65533;&#65533;:&#65533;&#586;&#65533;&#65533;2lp)&#65533;.m&#65533;
&#65533;&#1042;,&#65533;+*&#65533;&#1162;&#65533;&#65533;WEm}&#65533;&#65533;&#1909;&#65533;&#65533;&#65533;&#65533;l&#490;&#65533;&#65533;&#65533;.&#65533;J&#65533;L&#65533;l&#2006;i&#65533;n&#65533;&#830;&#65533;&#65533;&#65533;L&#65533;&#65533;-:-e&#65533;&#65533;:)&#65533;+&#65533;&#65533;-&#65533;&#58450;m&#65533;&#65533;&#65533;F&#65533;&#65533;&#65533;^&#65533;&#65533;&#65533;&#1195;&#65533;aX&#65533;&#65533;&#1550;9&#65533;B&#65533;&#65533;)&#65533;^OR&#65533;&#65533;m&#65533;~&#65533;&#2002;&#65533;&#65533;.w&#65533;&#65533;.&#65533;&&#65533;&#65533;o&#65533;&#65533;&#65533;m%1&#65533;f&#65533;'&#65533;2&#65533;Y&#65533;&#65533;V&#65533;&#65533;&#65533;&#65533;P&#65533;&#65533;.&#65533;Zo&#65533;&#65533;.&#65533;&#65533;.&#1038;&#65533;&#554;.{e&#1613;6&#65533;ro&#65533;.&#65533;&#65533;/&#65533;/&#65533;J&#65533;V&#1419;&#65533;&#65533;&#65533;~N&#65533;&#65533;&#65533;&#65533;^6&#65533;&#65533;&#65533;&#65533;&#65533;^n&#65533;&#65533;[&#65533;0&#65533;,&#65533;&#65533;&#1590;`&#65533;&&#65533;&#65533;j&#65533;o&#65533;&#65533;/&#65533;&#65533;&#65533;&#65533;&#65533;*&#65533;&#65533;&#65533;&#65533;M&#65533;&#65533;&#65533;&#65533;&#65533;Ro&#65533;R&#65533;&#65533;
&#65533;&#65533;-&#65533;&#65533;&#65533;&#65533;*&#65533;f&#65533;
&#65533;-1b_60&#65533;:&#65533;&#65533;&#65533;&#65533;&#65533;Z&#65533;&#1393;0&#65533;"&#65533;u&#65533;&#65533;&#65533;b&#65533;v&#65533;&#65533;r&#65533;&#65533;&#65533;&#65533;&#65533;&#65533;0&#65533;
&#65533;&#65533;&#65533;&#65533;&#65533;#&#65533;&#65533;0Hm&#65533;&#65533;o>m"R&#65533;&#65533;&#65533;&#65533;Yg&#65533;&#65533;~&#65533;&#65533;=d&#65533;&#65533;&#65533;&#65533;p&#65533;&#65533;&#65533;&#65533;	'&#65533;&#65533;i&#65533;&#65533;&#65533;&#65533; &#65533;&#65533;7&#65533;vE&#65533;=mq7&#65533;n&#65533;J.&#910;&#65533;ps&#65533;q&#65533;#&#65533;&#1274;&#65533;]&#65533;&#65533; &#65533;+&#65533;&#65533;&#65533;&#65533;&#65533;C&#65533;&#65533;i&#65533;&#65533;-&#65533;&#65533;\qz
q 3r&#65533;&#65533;	&#65533;q&#65533;_&#65533;&#65533;&#65533;FV&#65533;&#65533;&#65533;~&#65533;?&#65533;&#65533;Or&#65533;Vk&#65533;mrOZ0&#65533;}&#65533;&#65533;q(&#65533;r!&#65533;&#65533;&#65533;Yr&#65533;v&#65533;&#65533;pP&#65533;&#65533;&#65533;&#65533;&#65533;J&#65533;?Vr&#65533;&#65533;%&#65533;&#65533;-{1&#65533;*2'&#65533;q&#65533;j/&#232;&#65533;620&#65533;&#65533;.D0&#65533;&#65533;-&#65533;&#65533;2Y*s&#65533;F&#65533;&#65533;&#65533;&#65533;&#65533;&#65533;qPU&#65533;&#65533;no'{r5n3?&#65533;.7&#65533; &#65533;&#65533;8sntA&#65533;2&#65533;	&#65533;&#954;&#1608;&#65533;&#65533;&#65533;&#65533;&#65533;;&#65533;&#65533;&#65533;H-3&#65533;1&#65533;&#65533;_&#65533;!#&#65533;nqB&#65533;s>&#65533;s&#65533;21&#65533;&#65533;`&#65533;q84)&#65533;&#65533;A&#65533;t&#65533;&#65533;&#65533;&#65533;3&#65533;&#65533;()#&#65533;G&#65533;Dg&#65533;&#16542;&#65533;V&#65533;&#65533;3V&#65533;&#65533;&#65533;&#65533;H&#65533;&#65533;&#65533;Ign	&#65533;J&#65533;tK?u:&#1775;I&#65533;2&#7343;S&#65533;&#65533;H&#65533;&#65533;2C2&#65533;Zt&#65533;a&#65533;&#65533;s*&#65533;&#65533;P&#65533;Iu?#&#65533;/&#65533;4&#65533;&#65533;S_&#65533;[&#65533;u)s&#65533;&#65533;&#65533;'\&#65533;j2ju&#65533;rE{5&#65533;&#65533;f#=&#65533;&#2035;Y&#65533;c&#65533;p6W&#65533;R7&#65533;\?&#65533;\&#65533;];e&#65533;[&#65533;&#65533;&#65533;5_&#65533;&#65533;&#682;&#65533;&#65533;Qeu>&#65533;&#65533;.#vb&#65533;&#65533;g&#65533;&#65533;Z&#65533;3d49&#65533;6&#65533;6&#65533;uR&#65533;&#65533;ec&#65533;f&#65533;&#65533;?&#65533;&#65533;_K&#65533;&#65533;&#65533;&#65533;gw1&#65533;&#65533;6&#65533;&#65533;uI&#65533;6(&#65533;u9&#246;l?7t.&#65533;&#65533;tc&#2038;\wM&#65533;6&#65533;&#65533;^|J2%O&#65533;h&#65533;Ps&#65533;&#65533;vv1&#65533;&#65533;r37f;7tC7,&#65533;&#65533;&#65533;&#65533;-V[w\&#65533;v&#65533;&#65533;z&#65533;l&#65533;&#65533;&#65533;)`&#378;kokQ&#65533;y&#65533;7z&#65533;su77{?v}7x&#65533;&#65533;&#65533;R5&#65533;&#1718;u&#65533;&#65533;XnvI&#65533;'&#180;&#65533;j&#65533;&#65533;y0>&#65533;&#65533;&#65533;Ixi7q&#65533;&#65533;&#65533;i&#65533;&#65533;I#x&#65533;+&#65533;&#65533;&#65533;&#65533;8&#65533;&#65533;&#64708;K/uW6&#65533;?p&#65533;V8K&#65533;2&#65533;&#1230;&#65533;o&#65533;&#65533;&#65533;&#65533;}&#65533;vj&#65533;q&#65533;&#65533;&#65533;&#65533;&#65533;&#65533;&#65533;x&#65533;&#65533;&#65533;&#65533;&#760;&#65533;&#65533;8j&#739;:&#503;&#65533;>9&#65533;g&#65533;#&#65533;&#65533;Bo*&#65533;w8q7y&#65533;KwC&#65533;&#65533;&#65533;S8&#65533;G&#65533;&#65533;&#504;&#65533;S&#65533;P&#244;L&#65533;&#65533;&#65533;&#65533;C&#65533;&#65533;z&#65533;a~{yW&#65533;yhC&#65533;&#65533;&#65533;b&#65533;&#65533;&#65533;C&#65533;rwy&#65533;&#65533;c&#65533;y&#65533;&#1017;&#65533;W#&#65533;&#65533;&#65533;g&#65533;&#65533;;uK&#65533;rq&#65533;&#65533;&#65533;&#65533;&#65533;/&#65533;~&#65533;b&#65533;:&#65533;#=&#426;y&#65533;&#65533;x&#65533;g&#65533;&#65533;?u&#65533;K&#65533;4&#65533;@&#18291;&#65533;1&#65533;t&#65533;&#65533;7+&#65533;&#65533;7&#65533;&#65533;E&#65533;9y&#65533;$&#65533;t&#65533;+&#65533;&#65533;{&#65533;zk:{&#65533;z&#65533;&#1530;&#65533;&#65533;z&#65533;&#65533;7&#65533;c&#65533;H&#65533;&#65533;&#65533;C&#65533;n'&#65533;&#65533;C&#65533;&#65533;V&#65533;&#65533;&#65533;zR&#65533;&#1167;/&#65533;&#65533;&#65533;z&#65533;K;&#65533;&#65533;&#65533;&#65533;&#65533;C&#65533;&#1275;&#65533;{&#65533;&#65533;tw&#65533;&#65533;&#65533;&#65533;&#65533;&#65533;&#65533;r&#65533;i{z&#65533;&#65533;&&#65533;#&#65533;"7yS&#65533;7&#65533;&#65533;&#65533;&#65533;;&#65533;&#763;&#65533;&#65533;&#65533;&#65533;_<&#65533;&#65533;&#65533;7&#65533;x&#65533;&#65533;&#65533;}&#65533;^&#65533;;&#65533;;&#65533;&#1235;&#946;h3&#65533;&#65533;&#65533;&#65533;&#65533;&#65533;&#65533;&#65533;d+&#65533;#&#65533;m?&#65533;&#65533;&#65533;<&#65533;&#1531;&#65533;c&#65533;&#379;&#65533;&#65533;&#65533;P&#65533;&#65533;&#64387;<&#65533;&#65533;&#65533;@&#65533;y&#65533;/y`&#65533;qm&#65533;&#65533;&#65533;*|&#1195;6&#65533;S&#65533;&#65533;&#65533;<0C:&#65533;&#65533;&#65533;&#65533;|H&#65533;T[Z2=&#65533;42&#65533;&#65533;S&#65533;&#65533;&#65533;+}%/&#65533;&#65533;&#65533;&#65533;&#65533;&#32355;{&#65533;&#65533;&#65533;ZKt&#65533;&#65533;&#65533;e&#65533;&#65533;c}&#65533;&#65533;<&#65533;c<&#65533;&#65533;&#65533;&#65533;:&#65533;&#65533;:&#1619;<&#65533;#&#65533;&#65533;&#65533;&#65533;G8`&#1267;&#65533;&#65533;&#65533;&#1792;'&#65533;&#65533;zz{&#65533;&#65533;g}&#65533;&#65533;&#65533;=&#65533;&#1984;&#65533;&#65533;&#65533;&#65533;f1&#65533;14&#65533;C&#65533;G&#65533;.^&#256;&#65533;&#65533;&#65533;&#65533;&#65533;&#65533;P.'{&#65533;[&#65533;&#239;6&#65533;&#65533;&#65533;&#65533;>&#65533;&#65533;&#65533;&#65533;s&#65533;&#65533;~&#65533;&#65533;~&#65533;&#65533;&#65533;&#38910;&#65533;s&#65533;&#65533;[&#65533;=Y&#65533;$&#65533;&#65533;+~&#65533;O&#65533;&#65533;[&#65533;&#65533;&#65533;&#65533;&#65533;&#65533;~&#65533;&#65533;~&#65533;&#65533;&#65533;&#65533;j&#65533;&#65533;&#65533;&#65533;&#65533;&#65533;&#65533;;&#65533;p&#65533;'3&#44028;&#65533;&#65533;&#65533;kq0Z-_WO&#65533;\
&#65533;&#65533;_~&#65533;g&#65533;&#65533;c&#65533;&#65533;&#65533;?&#65533;&#65533;#@T(pXA&#65533;&#65533;$D&#65533;PJC&#65533;B&#65533;&#65533;	&#65533;%1f&#65533;x&#65533;&#65533;&#65533;!B>~D2&#65533;&#65533;F&#65533;&#65533;&#65533;reKK&#65533;\&#65533;&#276;	Qe&#853;/&#65533;&#65533;&#65533;yfO&#65533;?&#65533;&#65533;)&#65533;KQ&#65533;D&#65533;&U&#658;iS&#65533;5iF&#65533;:eD&#65533;O&#65533;B&#65533;&#65533;U+U&#65533;&#65533;Q*&#65533;+&#65533;lY&#65533;J&#1062;U&#1745;m&#65533;o&#65533;&#65533;;&#65533;n&#65533;v&#65533;&#65533;&#23639;&#65533;&#65533;o<X&#65533;&#1475;&#65533; &#65533;&#65533;&#65533;q&#323;g7&#65533;)&#65533;&#65533;&#1589;O0K|&#65533;4&#65533;b&#65533;Mu6&#65533;&#65533;ti&#1255;9&#1020;&#65533;&#65533;k&#1386;&#65533;"&#65533;&#65533;!&#65533;&#1015;Uo&#65533;j&#65533;&#65533;D&#65533;&#65533;&#65533;_^+n&#65533;q&#65533;&&#1531;ps&#65533;7
:gU4u&#1136;i&#65533;&#65533;$e&#65533;OV&#65533;Zuy&#65533;.&#65533;&#65533;T&#65533;~4j&#65533;G&#65533;'&#65533;uv&#65533;&#65533;{&#65533;&#65533;&#65533;&#65533;n&#65533;&#65533;&#65533;k&#65533;&#65533;#&#65533;@&#65533;K&#65533;&#65533;&#65533;&#65533;k&#65533;0&#65533;&#65533;&#947;&#65533;&#65533;&#65533;:&#65533;*&#65533;&#65533;&#65533;&#65533;&#65533;;&#65533;2&#65533;&#65533;&#65533;&#65533;/!&#65533;|&#65533;i&#65533;&#65533;BKo&#65533;&#65533;/&#65533;adt&#1020;&#65533;&#65533;&#65533;M&#65533;&#65533;&#65533;&#65533;.&#65533;&#65533;r&#65533;&#65533;&#65533;#&#65533;	9<&#65533;&#65533;lr&#65533;'t&#65533;&#65533;N&#65533;&#65533;&$&#65533;G#&#65533;&#65533;C&#65533;&#65533;Q%QJ&#353;DsQMcl&#65533;&#65533;&#65533;hG&#65533;&#65533;Q&#65533;8&#65533;RO-&#65533;I%&#65533;C&#65533;I(	-TJ&#65533;&#65533;&#65533;0&#65533;$&#65533;r&#65533;,&#65533;&#65533;r&#65533;$(&#65533;D&#65533;&#65533;&#65533;G&#65533;&#65533;+&#65533;&#65533;3OcS&#1315;<U&#65533;T&#65533;&#65533;&#65533;N &#65533;&#65533;*RI&#65533;&#65533;s*V&#65533;&#65533;&#65533;UL&#65533;&#65533;s8@&#65533;\rPC&#65533;=&#65533;D	&#65533;&#65533;d&#65533;&#65533;Q>a&#65533;&#65533;R&#65533;&#65533;L&#65533;=9E&#65533;&#65533;&#65533;@u&#65533;Q9K&#65533;Zu&#65533;&#65533;,&#65533;b%&#65533;*p&#65533;&#65533;&#65533;&#65533;>s&#65533;tW^}&#65533;&#65533;&#65533;`&#65533;U&#65533;&#65533;&#65533; &#65533;&#65533;f&#65533;&#65533;+&#65533;&#65533;&#65533;X&#65533;s>&#65533;&#65533;FMx[lMm&#65533;[U&#65533;]w&#65533;}&#65533;5&#65533;p%S&#65533;v&#65533;&#65533;&#65533;y5&#65533;^{&#65533;NQ>mT\&#65533;1
&#1665;&#65533;&#65533;&#65533;&#65533;&#65533;FM&#65533;&#65533;&#65533;&#65533;=&#65533;S&#65533; uUV3&#65533;x&#1671;..8&#65533;&#65533;e&#1645;&#65533;&#65533;&#65533;&#65533;-&#65533;G6&#65533;d&#65533;&&#65533;j&#65533;&#65533;fY3&#65533;6&#65533;&#65533;niVX&#50949;&#65533;&#65533;`&#65533;&#65533;,&#65533;k\&#65533;&#1428;&#65533;&#65533;&#65533;6:k&#65533;=&#65533;&#65533;^&#65533;&#65533;z&#65533;&#65533;&#65533;&#65533;&#65533;&#65533;&#65533;:&#65533;&#65533;J&#65533;&#65533;&#65533;&#65533;&#65533;&#303;&#65533;(l&#65533;Bsxl&#65533;I&#65533;&#65533;&#65533;1f&#65533;&#65533;Kc&#65533;&#65533;s&#65533;&#65533;.|&#65533;/=&#65533;&#65533;ny&#65533;dc&#65533;&#65533;_&#65533;W&#65533;Z`&#65533;&#65533;&#65533;L&#65533;/pos&#65533;l&#65533;&#65533;&#65533;0&#65533;St&#65533;&#65533;&#65533;1&#65533;&#65533;&#65533;#9&#65533;&#65533;&#65533;=&#65533;&#65533;I&#65533;&#65533;t&#65533;&#65533;QO]&#65533;&#65533;Yo&#65533;&#65533;Ha7~C&#65533;&#65533;C&#65533;&#65533;&#65533;n&#65533;&#65533;&#65533;P&#65533;}'.&#65533;6&#65533;w&#65533;iD&#65533;gt&#65533;4&#65533;&#65533;v&#1910;&#65533;&#65533;t&#65533;>D]&#65533;&#65533;&#65533;Q&#65533;z&#65533;;&#65533;&#65533;H&#65533;&#65533;&#65533;u;&#65533;&#65533;&#65533;&#1388;&#65533;5&#65533;Z&#65533;ZQ&#65533;t&#65533;&#65533;0&#65533;E&#65533;RJE?&#65533;&#65533;&#65533;R&#65533;&#65533;&#65533;B&#65533;Ct&#65533;&#65533;&#65533;u&#65533;&#65533;&#65533;PrN|&#65533;&#1885;&#65533;w&#65533;&#65533;yK=&#65533;&#65533;&#65533;|&#65533;&#65533;af,a&#65533;&#65533;6&#65533;&#65533;M*,`&#65533;x&#65533;Pu5&#65533;&#65533;un&#65533;&#65533;&#65533;I$YN&#65533;!&#1090;&#65533;&#65533;!&#65533;&#65533;w&#65533;bQ&#65533;v?r&#65533;MK&#65533;3gF&#65533;I0&#65533;[&#65533;`&#65533;Vh&#65533;+b&#65533;t&#65533;&#65533;!&#65533;&#65533;E&#65533;,&#65533;U&#65533;y&#65533;&#65533;3.O&#65533;k&#65533;&#65533;&#919;I&#65533;&#65533;&#65533;a&#65533;&#65533;&#65533;1&#65533;&#65533;C&#65533;'&#65533;&#65533;&#65533;R&#65533;&#65533;&#65533; &#548;&#65533;mq2&#65533;e"&#65533;&#65533;>&#65533;&#65533;&#65533;$%+&#65533;6K&#65533;&#65533;4&#65533;&#65533;&#65533;'&#65533;a2&#65533;&#65533;>&#65533;X/&#65533;7&#65533;V&#1173;&#65533;{&#65533;cy&#65533;&#65533;&#65533;T&#677;.&#344;/h&#65533;&#855;s&#65533;&#65533;&#1010;&#65533;Nu&#65533;&#65533;r&#65533;&#65533;d1&#65533;&#65533;&#65533;`2S&#65533;&#65533;|&#65533;&#1068;&#65533;(&#65533;&#65533;&#65533;&#65533;`&#65533;&#65533;&#65533;&#65533;U7lf&#65533;&#65533;&#65533;&#65533;"&#65533;=p&#65533;&#65533;&#65533;&#65533;&#65533;U&#65533;&#65533;N$&#65533;&#65533;'s&#65533;\<?9OV6&#1310;&#65533;&#65533;f?&#65533;&#65533;J&#65533;&#65533;S&#65533;&#65533;A:(&#65533;$&#65533;j
](9z4`I&#65533;&#65533;&#65533;&#65533;D&#65533;gQ&#65533;&#65533;&#65533;&#65533;l&&#65533;&#65533;&|L&#65533;%&#65533;&#65533;LGH&#65533;m&#65533;T&#65533;&#65533;&#65533;7
&#1112;&#65533;&#65533;i&#65533;<&#65533;N&#65533;o&#65533;&#65533;&#65533;Q&#65533;&#65533;)&#65533;&#65533;&#65533;Gh-&#65533;&#165;:IZ<&#65533;s&#65533;J&#65533;&#65533;:&#65533;&#65533;2&#65533;&#65533;&#65533;&#410;&#65533;&#65533;&#65533;l&#65533;MQ&#65533;I&#65533;&#65533;k&#65533;:&#65533;&#738;&#65533;&#65533;&#65533;&#65533;f&#65533;&#65533;Zk&#1638;&#65533;&#65533;&#65533;S;&#65533;\&#65533;z&#65533;&#65533;JOXH&#65533;;&#65533;&#65533;&#65533;vV&#65533;q&#65533;%&#65533;cu5&#65533;&#65533;b&#65533;&#65533;&#65533;)I&#65533;Z&#65533;&#65533;&#65533;r&#65533;&#65533;&#65533;&#65533;&#65533;X&#65533;E&#65533;&#65533;&#65533;vU0&#65533;y&#65533;&#65533;Y&#65533;`&#1199;&#65533;$q)Z&#65533;&#65533;&#65533;6&#65533;&#65533;+c3&#65533;&#65533;^&#1306;&#65533;5)d%{[&#65533;&#9637;&#65533;goStO7&#65533;]]&#65533;k&#65533;&#1682;&#1178;&#65533;&#65533;&#821;&#65533;s&#65533;&#65533;&#65533;N&#65533;&#65533;&#65533;&#65533;n7&#65533;&#65533;]&#65533;&#917;&#65533;W&#65533;jx&#65533;;^&#65533;&#65533;W&#65533;&#65533;%^&#65533;l`&#65533;*nO&#65533;&#65533;{&#65533;&#65533;&#65533;&#186;&#65533;&#65533;%&#65533;}&#65533;&#2005;&#65533;&#65533;&#65533;.#x&#65533;6AV&#65533;&#65533;&#65533;&#65533;"&#65533;&#65533;^j&#42106;k|]5a
W&#65533;Wb&#65533;-&#65533;&#65533;&#65533;&#65533;&#60927;&#65533;qM	&#65533;O&#65533;&#65533;(V&#65533;c&#65533;&#65533;&#65533;g]&#65533;&#65533;&#65533;&#65533;&#65533;KW&#65533;3&#65533;&#65533;0&#65533;_J&#65533;&#65533;&#65533;T&#65533;5&#65533;&#65533;&#65533;&#65533;4M0&#65533;Y&#65533;W&#65533;&#65533;&#65533;Qv&#65533;@&#65533;&#65533;b&#65533;R&#65533;1&#65533;&#65533;&#65533;aA&#65533;X&#65533;%&#65533;&#65533;&#65533;A&#65533;&#65533;/&#65533;&#65533;&#65533;&#65533;&#65533;&#65533;&#65533;6&#65533;utF&#65533;%S&#65533;&#65533;&#65533;S&#65533;&#65533;&#65533;a&#65533;&#65533;&#65533;&#65533;&#65533;1&#65533;&#65533;&#65533;BWm&#1284;v&#65533;&#65533;&#65533;Z&#1099;ft&#65533;&#1628;O;&#65533;&#65533;5&#65533;n&#65533;[&#65533;aq&#65533;&#65533;-&#65533;&#65533;&#65533;&#65533;j@Fn&#65533;&#65533;&#342;&#65533;&#65533;J&#65533;&#65533;B&#65533;&#65533;&#65533;&#65533;f&#65533;K&#65533;&#65533;2af	&#65533;&#65533;&#65533;&#65533;&#65533;&#65533;f;&#65533;&#65533;P&#65533;5&#65533;#B&#65533;8H&#1495;&#65533;&#65533;&#65533;Hc`&#65533;&#65533;"#&#65533;&#65533;&#65533;&#65533;c]:&#65533;&#65533;&#65533;&#65533;&#65533;&#65533;&#65533;"&#65533;&#65533;&#65533;&#65533;&#65533;K&#65533;&#1842;p&#65533;y&#65533;&#65533;&#^_&#741;A&#65533;WLz&#65533;&#65533;&#65533;gn&#443;&#65533;&#65533;&#65533;4&#65533;U&#65533;&#65533;l&#65533;&#65533;g&#65533;&#65533;&#65533;&#65533;&#65533;&#65533;<	
&#65533;&#65533;&#65533;Q^&#65533;@z&#65533;&#65533;&#65533;
&#65533;&#65533;&#65533;Z&#65533;f!&#65533;Fw&#65533;3-&#65533;c\u&#65533;&#11900;o&#65533;q&#65533;&#65533;&0&#65533;&#65533;&#65533;&#65533;o/V;&#65533;O&#65533;w&#65533;S&#65533;X\&#65533;&#65533;&&#65533;&#65533;|}<sJs&#1213;w&#65533;&#1533;&#65533;c&#65533;&#65533;&#65533;>&#65533;&#65533;&#65533;n5R/&#65533;&#65533;&#65533;6:	>&#65533;&#65533;&#65533;&#65533;&#65533;&#65533;&#65533;&#65533;A	jP&#65533;&#65533;&#65533;e	&#65533;&#65533;_i&#65533;,u&#65533;C&#65533;&#65533;^&#65533;a&#65533;&#65533;&#65533;Q&#65533;&#65533;&#65533;%&#65533;&#65533;&#65533;lav&#65533;&#65533;9"s7&#65533;-&#65533;&#65533;c&#65533;&#65533;2h&#65533;&#65533;Az&#65533;s&#65533;&#65533;&#65533;A&#65533;&#65533;&#65533;]8	&|&#65533;&#65533;&#65533;&#65533;?q&#65533;.W&#65533;&#65533;zYs&#65533;&#65533;\&#65533;a&#65533;4&#65533;/_&#65533;&#65533;z&#65533;'&#65533;&#65533;&#65533;&#65533;@&#65533;`&#65533;&#65533;}iW&#65533;&#65533;W%&#65533;&#65533;%&#65533;&#65533;Hc&#65533;&#65533;|x&#65533;&#65533;d}&#65533;&#65533;&#65533;l&#65533;|&#65533;&#65533;&#65533;w:&#65533;&#65533;&#65533;<&#65533;&#65533;&#65533;&#65533;'&#65533;&#65533;&#65533;G&#65533;&#65533;&#65533;]&#65533;&#65533;&#65533;!&#65533;ao&#44591;&#65533;$&#65533;Y&#65533;&#65533;&#65533;D&#65533;&#995;zO&#65533;+&#65533;&#65533;o&#65533;&#65533;&#65533;&#65533;&#65533;&#65533;&#65533;n&#65533;&#65533;&#65533;&#65533;@&#65533;/&#65533;f2t&#39693;"&#65533;
!&#65533;&#65533;M&#352;&#65533;&#65533;X&#65533;F&#65533;&#65533;&#65533;&#65533;&#65533;!v/&#65533;&#65533;&#65533;#&#65533;&#65533;&&#65533;-&#65533;&#65533;&#65533;&#65533;4&#65533;;0&#65533;0&#65533;&#65533;.,&#65533;&#65533;&#65533;H&#1075;T&#65533;&#65533;&#65533;B
&#65533;O&#65533;X&#65533;	&#65533;&#65533;-&#442;.i&#687;&#65533;e&#65533;%0&#65533;&#65533;&#65533;&#65533;p&#1648;7&#65533;&#65533;6&#65533;`b 2&#65533;<0&#65533;&#65533; &#398; 	&#65533;&#65533;R&#883;.dpRp&#522;J&#65533;&#65533;N&#65533;d&#65533;&#65533;&#941;&#65533;j1&#65533; ..&#65533;&#65533;&#65533;&#65533;p&#65533;&#65533;&#1840;&#65533;0m&#65533;&#65533; l&#65533;:&#65533;&#65533;&#65533;!h&#65533;!(&#65533;0&#65533;
&#65533;&#65533;)&#65533;&#65533;Q&#65533;+&#65533;&#65533;&#1522;&#65533;&#65533;%&#65533;&#65533; &#65533;,&#65533;/&#65533;BC&#65533;&#65533;4&#65533;&#65533;:&#65533;&#65533;0&#65533;&#65533;0&#65533;&#65533;&#65533;N3&#65533;B&#65533;^&#65533;>T&#65533;
&#65533;I&#65533;l1
&#65533;g1&#65533;i&#65533;&#65533;&#65533;O&#65533;&#65533;O&#65533;&#65533;&#65533;h&#65533;&#65533;&#65533;&#65533;&#720;&#30097;5&#65533;&#65533;&#65533;&#65533;q&#65533;P&#65533;PL&#65533;D&#65533;&#57732;&#65533;0&#65533;&#65533;&#65533;l`&#65533;b&#65533;&#689;+&#65533;#&#65533;J&#65533;&#65533;&#65533;&#65533;&#65533;^p&#65533;ks&#65533;Q/&#65533;{&#65533; &#65533;&#65533;&#65533;&#65533;&#65533;&#65533;r<&#65533; &#65533;&#65533;&#65533;&#65533;&#65533;m&#65533;.sb&#65533;e&#65533;n'1&&#65533;&#65533;&#65533;&#65533;k%&#65533;=&#65533;&#65533;&#65533;7&#65533;&#65533;&#65533;X&#65533;O&#65533;q&#65533;:O&#65533;
&#65533;+&#65533;9&#65533;%a&#65533;&#65533;&#65533;&#65533;&Aq&#65533;&#65533;D&#65533;&#65533;n&#65533;s&#65533;'&#65533;&#65533;&#65533;&#65533;`&#65533;&#65533;&#65533;!&#65533;1_&#11462;&#65533;&&#65533;H&#65533;p*&#65533;Y&#65533;$gz&#65533;h$&#65533;&#65533;L&#65533;.&#65533;B%s`%&#65533;u\&#65533;1&#65533;1!&#65533;%&#65533;&#65533;+)&#65533;&#65533;&#65533;j&#65533;&#65533;H&#65533;&#65533;&#65533;P
#&#65533;RZ&#65533;&#65533;&#65533;M&#65533;&#65533;R.&#65533;&#65533;&#65533;&#65533;&#65533;&#65533;n)&#65533;/&#65533;&#65533;/&#65533;2&#65533;&#65533;&#65533;&#65533;&#65533;)uP*&#65533;k&#65533;.2&#65533;2+c&#65533;2&#65533;r$ 9A&#65533;h &#65533;Z&#65533;&#65533;DP"&#65533;&#65533;4w&#65533;4]&#65533;'5&#65533;N5&#65533;&#65533;5[&#65533;Dj&#65533;&#65533;4&#65533;&#1518;,&#65533;
b&#65533;&#65533;/C&#65533;&#65533;&#65533;q=&#65533;3&#65533;t1&#65533;2*}3&#65533;&#65533;*&#65533;O8&#65533;S2&#65533;&#65533;&#65533;8&#65533;3&#65533;Q&#65533;nD1	R:2&#65533; 1}2	&#65533;&#65533;! &#65533;7&#65533;Hnm@&#65533;&#65533;&#65533;&#65533;&#65533;&#65533;&#65533;&#65533;&#65533;:f6&#65533;&#65533;&#65533;.&#65533;S#&#65533;&#65533;/&#65533;>&#65533;%Q&#65533;&#65533;>&#65533;8Y&#65533;F&#65533;&#65533;?&#65533;0@&#65533;2&#65533;S5A R &#65533;n&#65533;41t |&#65533;}"Xq5&#65533;;O35&#65533;<&#65533;&#65533;BP6&#65533;,&#65533;2DW&#65533;&#65533;&#65533;v2&#65533;6&#65533;&#65533;KY&#65533;E&#65533;1M&#65533;&#65533;&#65533;Fm&#65533;&#65533;G&#65533;3u&#65533;2y&#65533;@&#65533;T&#65533;&#65533;&%`,&#65533;N&#65533;&#65533; &#65533;2&#65533;sI&#65533;.'&#65533;J6&#65533;4&#65533;p&#65533;&#65533;&#65533;KM&#65533;^&#65533;0&#65533;&#65533;&#65533;&#65533;&#65533;PT6&#65533;MU&#65533;&#65533;&#65533;&#720;&#65533;j&#65533;SNs@&#65533;&#65533;\u@33O!&#65533;09=#TQ	&#65533;J&#65533;&#65533;Z"Q!&#65533;:I&#65533;p2&#65533;N&#65533;W&#65533;sR&#65533;T`dc&#65533;`&#65533;-&#65533;Ku&#65533;&#65533;7&#65533;&#1210;&#65533;m&#65533;&#65533;L&#1340;&#65533;I&#65533;T&#65533;Su&#65533;sG_&#65533;\{`]&#65533;Q9Qqi&#65533;&#65533;&#65533;&#65533;Z&#65533;I&#65533;4&#65533;	&#65533;C&#65533;%z`&#65533;J5TY?&#65533;7h0&#65533;:4y2BSU&#65533;6&#596;(&#65533;&#65533;(&#336;[&#65533;&#65533;d&#65533;\&#65533;&#65533; &#65533;uN&#65533;&#65533;t&#65533;\&#65533;5]&#1653;d&#1877;@&#65533;Qk	B&#65533;UB&#1234;A5&#65533;_&#65533;.*&#1554;_%&#65533;`q&#65533;&#1420;&#65533;a[&#65533;&#65533;Ub&#65533;RT-&#65533;^&#65533;&#65533;&#65533;(0&#65533;j&#65533;c&#65533;1A&#65533;\&#65533;Od	TVMV]c5^[&#65533;X61e 1}&#65533;4&#65533;
9&#65533;&#65533;k&#65533;m&#65533;&#65533;
&#65533;2&#65533;)&#65533;<&#65533;1&#65533;ep&#65533;&#65533;[&#65533;vbg&#65533;&#65533;&#65533;b&#65533;O&#65533;&#65533;&#65533;&#65533;o&#65533;s\&#65533;s2&#65533;&#65533;NE&#65533;i&#65533;Oj&#65533;&#65533;j4A&#65533;&#1668;I%&#65533;XC&#65533;6&#65533;tBiso&#65533;6&#65533;&#65533;Ro&#65533;ZctvK&#65533;TQJh&#65533;3&#65533;2Q1Y&#65533;M&#65533;&#65533;\&#65533;i&#65533;&#65533;p}t&#65533;v&#65533;&#65533;&#65533;&#65533;x&#65533;9&#65533;&#65533;,@:&#65533;.&#65533;&#2012;@lc&#65533;X&#65533;tss&#65533;&#1047;"ItIwt?&#65533;(O&#65533;E&#65533;&#65533;&#65533;&#65533;9H&#65533;d&#65533;ku[&#65533;o&#65533;&#65533;Svg&#65533;&#65533;h&#65533;v&#65533;w&#65533;&#65533;]&#65533;p,W@&#65533;w&#65533;&#65533;&#65533;7&#65533;wxS@y&#65533;_+&#65533;f&#65533;Oa&#65533;&#65533;lg&#65533;&#65533;&#65533;m&#65533;wm&#65533;=&#65533;3{Q&#65533;
S&#65533;&#65533;&#65533;oYr|&#631;%&#65533;&#65533;|&#65533;7}i&#65533;&#65533;&#65533;v&#65533;U]G&#65533;])&#65533;&#65533;&#65533;&#65533;&#65533;~E&#65533;L&#65533;&#65533;&#65533;&#65533;x&#65533;6&#65533;&#65533;4&#65533;&#65533;=&#1344;y)y&#65533;z&#65533;&#65533;&#65533;&#65533;@&#65533;&#65533;n&#65533;v&#65533;&#65533;&#65533;h&#65533;&#65533;$&#65533;Ec&#65533;&#65533;Y &#65533;&#65533;;&#65533;i&#65533;X}&#65533;&#65533;&#65533;A8&#65533;KX&#65533;&#65533;8,w&#44357;]&#65533;&#65533;wi&#65533;6J&#65533;&#65533;&#65533;Z&#65533;:&#65533;&#65533;&#65533;&#65533;mk&#65533;&#65533;&#65533;&#65533;&#65533;&#65533;&#1543;&#65533;&#65533;&#65533;&#65533;*&#65533;3&#65533;&#65533;q&#65533;&#65533;O|&#65533;&#65533;*&#841;&#65533;8&#65533;&#65533;9&#65533;&#1546;&#65533;&#65533;&#65533;x&#65533;&#65533;v&#65533;~YX&#65533;8&#65533;&#65533;x&#65533;&#65533;A/yP`rqJ&#65533;&#65533;&#65533;w(&#65533;&#65533;&#65533;Y&#709;&#65533;&#1782;t&#65533;x[&#65533;X&#65533;&#65533;&#65533;(:`Y&#65533;Y&#65533;m&#65533;&#65533;&#65533;8&#65533;&#65533;&#1296;9&#65533;y&#65533;&#65533;&#65533;Y&#65533;&#65533;U!)&#65533;&#65533;]&#65533;&#65533;&#65533;w&#65533;r&#65533;W7&#979;&#65533;&#1528;&#65533;D&#65533;&#65533;@&#65533;&#65533;&#65533;~B&#65533;&#65533;&#65533;n&#65533;x$[9oc&#65533;&#65533;.+|W&#65533;&#65533;_&#1494;uy&#65533;yp1&#65533;&#65533;&#65533;&#65533;&#65533;=&#65533;&#65533;k7&#65533;&#65533;y&#65533;&#65533;&#65533;&#65533;c&#65533;&#65533;&#65533;9!&#1272;"NU&#65533;~&#65533;W#&#65533;Uva&#65533;)&#65533;%&#65533;&#65533;h&#65533;	&#65533;&#65533;&#65533;&#1526;&#65533;&#65533;MW&#65533;&#65533;-&#65533;&#65533;k&#65533;&#65533;&#1474;3&#65533;&#65533;YUU&#65533;&#65533;&#65533;y&#65533;}&#65533;d&#65533;&#65533;&#65533;Q&#65533;&#65533;&#65533;8&#65533;r&#65533;&#65533;-&#65533;&#65533;R &#65533;&#65533;:&#65533;&#65533;ra&#1441;m&#65533;,&Z&#65533;&#65533;&#1634;&#65533;w&#65533;&#1428;&#65533;;&#65533;|&#65533;&#65533;&#65533;&#65533;&#65533;&#65533;&#65533;&#65533;&#1508;&#65533;&#65533;&#65533;&#65533;9&#65533;Uz&#65533;&#65533;X&#65533;&#65533;I/&#65533;^&#65533;&#65533;&#65533;1&#65533;-&#65533;`n&#65533;3&#65533;&#65533;q&#65533;ae_&#65533;&#65533;&#65533;zz&#65533;&#65533;&#65533;&#65533;&#65533;&#65533;&#65533;7=&#1646; &#65533;z&#65533;&#65533;&#65533;A`&#65533;I&#65533;&#65533;&#65533;mw&#65533;&#65533;&#65533;:&#65533;!Y~=o&#65533;9qx-@&#65533;&#65533;&#65533;_?&#65533;P&#43911;:&#65533;	&#65533;M&#65533;&#65533;&#65533;&#1010;+&#65533;#&#65533;&#65533;hyS&#65533;5&#65533;&#65533;&#65533;z&#65533;	Y&#65533;&#65533;&#65533;&#65533;&#65533;y&#65533;&#65533;&#65533;&#65533;7&#65533;{j&#65533;x~&#65533;Wx&#65533;&#65533;&#65533;]&#65533;$&#65533;nP&#65533;o:&#65533;S&#65533;&#65533;&#65533;&#65533;&#65533;+{&#65533;&#65533;&#65533;&#65533;&#764;Wl&#65533;^&#65533;9&#65533;&#65533;I&#65533;&#65533;&#65533;&#65533;O&#65533;&#65533;&#65533;&#65533;&#65533;&#65533;&#1717;&#65533;&#65533;&#65533;&#65533;yxm;x&#65533;w&#65533;[:&#65533;&#65533;^&#65533;h&#65533;}&#65533;&#65533;&#65533;&#65533;&#65533;&#65533;Ksz&#65533;sS&#65533;&#65533;&#65533;&#65533;7&#65533;E_Q&#65533;&#65533;&#65533;[&#65533;&#65533;&#65533;&#65533;&#65533;&#65533;w&#65533;&#65533;:&#65533;W&#65533;v&#65533;4_&#65533;&#65533;&#65533;y+-@&#65533;&#65533;9x&#65533;&#65533;-&#1788;1&#65533;0s!&#65533;&#65533;&#65533;Z&#65533;E&#65533;&#65533;0{t&#65533;&#65533;1&#65533;&#1232;c_&#65533;&#65533;iy&#65533;&#65533;{i1P&#65533;|&#65533;|&#65533;w&#65533;&#65533;&#65533;&#65533;&#65533;&#65533;x&#65533;&#65533;Vg&#65533;;&#65533;$,&#65533;;Hq&#65533;y&#65533;I@&#65533;,&#65533;S&#65533;L&#65533;t#&#65533;&#65533;&#65533;	&#65533;&#65533;&#65533;&#65533;&#30651;&#65533;C&#65533;ca&#65533;&#65533;&#65533;ig&#65533;&#65533;&#65533;&#65533;&#415;&#65533;[&#457;y+&#65533;&#65533;I&#65533;&#65533;i@-&#65533;&#65533;i&#65533;W!G&#65533;&#65533;{&#65533;&#65533;j&#65533;&#65533;u&#65533;M&#65533;&#65533;&#65533;{&#65533;&#65533;&#65533;C&#65533;&#65533;[&#65533;&#65533;|&#65533;&#1908;&#65533;&#65533;Y&#65533;WZ&#65533;&#65533;&#65533;|&#65533;&#65533;<!ww&#65533;&#65533;/&#65533;&#65533;@+ ~&#65533;W{&#65533;&#923;|&#65533;1b&#65533;&#65533;&#65533;KBZ!L&#1381;&#65533;&#65533;&#1786;T&#65533;&#731;Q&#705;0&#65533;> &#1149;|&#65533;}d&#65533;&#65533;&#65533;&#65533;&#1173;S&#65533;']q&#65533;&#1284;U&#65533;&#65533;3&#65533;&#65533;&#65533;&#65533;~&#65533; &#65533;0w2&#65533;O&#1315;<S&#65533;&#65533;n&#65533;&#65533;[&#65533;d&#1616;&#65533;&#65533;&#65533;c}&#65533;?:&#65533;k&#65533; &#65533;&#65533;&#65533;s]&#65533;k&#65533;&#65533;Y&#65533;&#65533;<]!&#65533;
&#65533;,&#65533;h&#65533;! "( $#, % (!!%#$*%&1&(-&*0(&,('0().*,2,-:-06.19/4@0.51062/824;36A58>69A7<H86@87>98>:<C;=I=@F>AI?DPA>IAAFBELDFQEINFIQGLXHFMHGPJMUKNXLPVMQYNSaQOVQPURU]SV`TX^UYbWZhY\e[^i\`f]ak^cpadmcfqejtflxhkuipwjnymq|nt&#65533;pt~qv&#65533;rxsw&#65533;ty&#65533;v{&#65533;x|&#65533;y~&#65533;y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301;&#65533;&#65533;&#65533;&#65533;&#431;&#65533;&#560;&#65533;&#177;&#65533;&#65533;&#65533;&#65533;&#562;&#65533;&#563;&#65533;&#182;&#65533;&#822;&#65533;&#1078;&#65533;&#888;&#65533;&#312;&#65533;&#697;&#65533;&#762;&#65533;&#1082;&#65533;&#1084;&#65533;&#1085;&#65533;&#1662;&#65533;&#1406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&#65533;L&#65533;&#65533;BD&#65533;P&#65533;&#198;#J&#65533;H&#65533;&#331;&#65533;i&#65533;&#529;&#65533;&#65533;&#65533; C&#65533;&#65533;&#1265;d&#593;(S&#65533;4&#65533;q$&#65533;&#65533;0c&#65533;)&#65533;g&M&#65533;8&#65533;&#65533;9&#65533;!&#65533;&#65533;*RJ&#65533;&#65533;&#1123;HOZ&#692;&#65533;"&#65533;O&#65533;J&#65533;J&#65533;&#65533;&#1387;X&#65533;B&#65533;&#693;kU&#65533;`&#202;&#53940;,&#243;h&#1258;M&#65533;&#65533;&#65533;[&#65533;o&#65533;&#653;&#65533;&#65533;f&#859;-g&#65533;&#65533;)4)K&#65533;&#65533;K&#65533;0&#6920;)^&#824;&#65533;G&#65533;I&#65533;L&#65533;r#&#65533;&#65533;g&#1948;U&#65533;G&#65533;&#65533;&#65533;4I&#65533;mD&#65533;&#65533;	&#65533;&#65533;+t&#65533;&#65533;vc&#734;}QlK&#888;s&#65533;&#65533;8&#65533;&#65533;&#65533;&#65533;!N&#1842;&#65533;&#65533;]"_&#956;&#65533;r&#65533;&#65533;&#65533;&#65533;&#65533;v-k&#65533;y&#65533;&#65533;N&#65533;&#65533;&#65533;&#65533;+&#65533;&#65533;/r(&#65533;&#65533;&#65533;u&#65533;_&#65533;&#65533;&#65533;&#65533;&#65533;&#65533;&#65533;&#759;&#65533;9S&#65533;&#65533;&#65533;&#65533;&#1999;&#65533;=&#65533;&#65533;&#65533;bT&#65533;]&#65533;u&#65533;m7&#65533;m&#65533;f&#1920;ND^&#65533;&#65533;7U}&#65533;q&#328;&#65533;&#65533;&#65533;o&#65533;(&#65533;|&#65533;&#65533;7&#65533;F&#65533;a&#65533;&#65533;R%&#65533;&#65533;&#65533;R(&#65533;&# EH&#65533;6&#65533;&#65533;&#65533;&#65533;Hj&#65533;&#65533;cu>&#65533;haU&#65533;&#344;&#4606;=&#65533;&#1095;&#65533;&#65533;doLZ5&#65533;X&#65533;&#65533;,vYe&#65533;&#65533;&#65533;	&#65533;q&#65533;&#65533;h&#1409;&#65533;&#65533;I&#65533;f&#65533;)&#65533;&#65533;&#65533;Yd&#65533;F&#65533;i'&#65533;xz7&#65533;D&#65533;&#65533;&#65533;&#65533;UI&#65533;&#65533;&#65533;V&#65533;&#1538;&#65533;&#65533;&#65533;Y&#65533;x&#610;&#65533;&#65533;w&#65533;&#65533;ZJ&#65533;#&#65533;&#65533;&#65533;Y!J&#65533;&#65533;&#65533;&#65533;]&#65533;&#65533;&#65533;&#65533;t&#65533;z&#29662;M&#1514;B&#65533;&#65533;&#65533;&#65533;GH|rY&#21761;)&#65533;&#65533;&#65533;&#65533;&#65533;XI&#65533;$&#65533;d&#65533;&#65533;k,&#65533;&#65533;m&#65533;b&#65533;&#65533;>%Y&#65533;n*&#65533;&#65533;&#65533;&#65533;&#65533;&#65533;&#65533;&#65533;&#426;m&#65533;&#1806;E$&#65533;&#65533;*&#65533;&#65533;#&#65533;k.&#65533;&#65533;&#2019;&#65533;6&#65533;&#65533;~&#65533;+&#65297;b&#65533;[&#65533;&#65533;m&#65533;&#65533;&#65533;{d&#65533;Ze&#65533;&#65533;&#65533;&#65533;&#65533;W.&#65533;;&#65533;&#65533;&#65533;6&#65533;ppC"&#65533;&#65533;&#65533;Qz%f	[&#65533;&#65533;&#65533;&#65533;VK&#65533;&#65533;&#65533;L&#65533;&#65533;&#65533;&#65533;&#65533;&#65533;(&#65533;&#65533;/&#65533;
/&#65533;&#65533;&#65533;0G&#65533;n}&#65533;&#65533;L&#65533;&#65533;8&#65533;|&#596;:&#65533;&#65533;&#65533;&#65533;&#65533;&#65533;&#508333;&#65533;*&#65533;$'}&#65533;&#65533;F&#65533;%g&#647;	zre&#65533;+4&#65533;7g&#65533;&#65533;&#65533;s&#65533;&#979;&#65533;&#65533;9&#65533;&#65533;5p[&#65533;&#65533;&#65533;&#65533;6&#65533;N&#65533;[&#65533;&#65533;=ugt&#65533;&#65533;+{&#65533;Q&#65533;3&#332;&#65533;,&#65533;&#65533;&#666;&#65533;u&#65533;8&#65533;	&#65533;&#4899;]&#65533;&#65533;=&#65533;&#65533;8&#65533;&#65533;&#65533;&#65533;k&#65533;6&#65533;&#65533;&#65533;&#65533;&#65533;"S&#1722;w&#65533;&#65533;&#65533;&#65533;&#65533;&#65533;l9&#1601;b&#65533;z&#943;&#65533;&#65533;&#65533;&#65533;&#65533;x0&#65533;&#65533;&#65533;$&#65533;&#65533;>&#65533;&#65533;&#65533;&#65533;x&#1872;J&#65533;&#65533;&#417;&#65533;m&#65533;&#65533;&#65533;/i&#65533;h&#65533;&#65533;&#65533;h&#65533;~c&#65533;&#65533;&#65533;w&#65533;&#65533;&#65533;s&#65533;}&#63504;&#65533;{&#65533;&#65533;M&#65533;&#1553;&#65533;.wd&#65533;]x&#65533;e&#65533;&#65533;&#65533;&#65533;~&#65533;i&#65533;&#65533;[y5&#65533;&#65533;s[&#65533;4v&#65533;&#65533;&#65533;&#65533;&#65533;{&#65533;x&#65533;&#65533;&#65533;&#65533;K\&#65533;P$;Z&#65533;\2&#65533;&#65533;gV&#65533;^&#65533;I&&#65533;&#65533;&#1499;&#65533;aNu~RxA:p&#65533;&#65533;{&#65533;'&#65533;&#65533;=&#1026;5l&#65533;&#65533;	&#65533;E&#65533;x&#65533;&#65533;&#65533;&#65533;&#65533;$FD&#65533;&#65533;#L&#65533;&#65533;V&#65533;&#280;P~;&#65533;&#65533;&#65533;tw&#65533;&#565;&#65533;&#65533;X&#65533;&#65533;_>&#1936;|&#65533;;`!&#65533;1&#65533;&#65533;u
&#65533;x&#65533;b&#65533;+P"&#65533;H&#65533;&J&#65533;&#65533;c#&#65533;XE+fQ&#65533;&#65533;"&#65533;`&#65533;&#65533;?&#65533;&#65533;&#65533;<&#65533;
&#65533;E &#65533;,vjC&#65533;!&#65533;8G&&#65533;&#65533;KJ&#65533;&#65533;&5&#65533;G&#65533;&#65533;&#65533;&#65533;b+8&#626;-H&#65533;&#65533;T)&#65533;@/&#65533;&#65533;&#65533;&#65533;e&#65533;'&#65533;&#65533;&#65533;&#65533;&#65533;3&#1880;*&#65533;&#65533;L&#65533;&#65533;lO&#65533;6F=&#1221;&#65533;Se&#65533;J&#65533;O&#65533;R&#65533;&#65533;&#65533;"3&#65533;8M&#2045;&#1168;&#65533;D&#65533;)&#65533;A"&#65533;&#65533;v&#65533;&#65533;(zy$r&#65533;&#65533;&#65533;&#65533;&#65533;7Y1jS&#65533;&#65533;&#281;3/&#65533;&#65533;&#65533;&#65533;&#65533;&#65533;&#65533;l&#65533;&#65533;&#65533;k&#65533;.&#65533;&#65533;&#65533;&#65533;>)&#65533;&#65533;&#293;/6Ch<&#65533;&#65533;>R&#65533;&#65533;&#65533;&#65533;&#65533;&#65533;&#781;8&#65533;&#65533;&#28452;&#1868;&#65533;Nz5S&#65533;&#65533;(>;B&#65533;y^Q&#65533;"&#65533;f&#65533;&#65533;P&#65533;&#65533;4v$dC*&#65533;&#65533;s&#65533;4m(ozK[&#65533;t&#65533;&#65533; 03&#65533;&#1122;u&#65533;HM&#65533;&#65533;&#65533;&#1244;&#65533;&#65533;&#65533;&#65533;DiP&#65533;>&#65533;>&#65533;&#65533;&#65533;&#65533;K)&#65533;'~&#65533;T&#65533;&#65533;&#65533;V&#65533;&#65533;>&#65533;r&#65533;5&#65533;&#65533;S&#65533;&#65533;g&#915;&#65533;6;&#65533;Q&#65533;5T&#65533;&#65533;&#65533;DKe&#65533;;&#65533;jJ&#65533;&#65533;&#1391;&#65533;jZy'
D&#65533;&#65533;&#65533;'aOI&#65533;&#65533;:&#65533;&#65533;&#65533;-lTCa&#65533;&#65533;&#65533;&#65533;&#65533;&#65533;&#65533;_5&#65533;U&#65533;XV&#65533;&#65533;&#65533;&#65533;&#65533;&#65533;&#65533;Mh&#65533;&#65533;&#65533;E\{&#65533;3&#65533;&#65533;&#65533;2[&#65533;&#65533;&#65533;~&#65533;/&#65533;&#65533;&#65533;&#65533;&#65533;&#65533;$&#65533;&#509;&#65533;%&#65533;&#65533;)eOX&#65533;F&#1464;&#437;&#65533;'J&#65533;&#65533;vV&#65533;&#65533;&#65533;s&#65533;&#65533;&#65533;
v&#65533;&#65533;u&#65533;4&#65533;K\&#65533;z&#65533;&#65533;&#65533;nv&#65533;J^&#65533;&#65533;5&#65533;&#65533;&#65533;fA&#65533;&#65533;&#65533;&#5532;&#65533;&#65533;&#65533;:{y&#65533;[-/a*d&#65533;^&#65533;2&#1523;&#65533;&#65533;nu&#65533;;&#65533;#W&#65533;&#65533;40&#65533;N/X&#65533;.}&#36949;&#65533;&#65533;&#65533;&#65533;&#65533;&#65533;./t7&#65533;&#65533;Z&#65533;&#65533;0&#65533;&#65533;&#1205;q&#65533;&#65533;&#65533;]e&#65533;&#65533;&#65533;X&#65533;&#65533;CoWE&#65533;X&#65533;&#65533;&#65533;&#65533;8&#65533;q&#65533;&#65533;&#1832;zv&#65533;!&#65533;p&#65533;A|&#65533;&#65533;V&#65533;&#65533;&#4976;&#65533;&#65533;;]Sw&#65533;F&#65533;a&#65533;W&#65533;C&#65533;l1&#65533;&#62126;&#65533;&#65533;&#65533;&#65533;&#65533;&#65533;&#65533;e&#65533;&#65533;&#65533;.&#65533;&#65533;&#65533;&#65533;&#65533;&#48825;&#65533;&#65533;&#65533;est&#65533;&#65533;4&#65533;&#65533;&#677;&#65533;&#65533;L&#65533;'/9&#65533;&#741;&#65533;6&#65533;V&#65533;&#65533;$&#65533;&#65533;=*D&#65533;&#65533;&#65533;&#65533;&#883;&#65533;&#65533;&#65533;&#65533;=C&#65533;&#65533;&#65533;&#564;&#65533;&#65533;&#65533;&#65533;Y&#65533;P^,&#65533;Ae&#65533;&#65533;&#998;rc+&#65533;&#65533;&#65533;&#1658;&#65533;&#65533;&#65533;*o&#65533;&#65533;&#1374;68&#65533;&#581;I~&#65533;&#65533;N&#65533;I&#65533;'&#65533;}^"&#65533;z&#65533;9&#1460;&#65533;&#65533;&#65533;&#65533;fg&#65533;&#65533;&#65533;p&#65533;Y&#65533;a&#65533;&#65533;9&#65533;>&#65533;/u&#236;dc&#65533;&#65533;&#65533;qt&#65533;kcT&#954;&#65533;;vm(\!&#65533;&#65533;&#610;&#65533;R&#65533;&#65533;&#65533;&#65533;&#65533;t&#1552;w&#65533;&#65533;&#65533;ThZ&#65533;&#65533;6p&#65533;&#65533;&#65533;&#65533;W&#65533;&#1006;v&#65533;&#65533;A&#65533;&#65533;&#65533;~&#65533;&#65533;&#1520;&#65533;&#65533;d&#65533;~&#65533;&#1919;&#517;&#65533;&#65533;HF&#1229; &#65533;U&#65533;&#65533;&#65533;5&#65533;z&#1183;&#65533;&#65533;vp&#65533;n\&#65533;&#65533;,x&#797;&#65533;r&#65533;&#65533;&#65533;&#65533;&#65533;n&#65533;&#65533;q^&#65533;=&#65533;y&#65533;&#65533;&#65533;j&#65533;&#65533;&#65533;P]&#65533;pE&#65533;@&#65533;o:}&#65533;-;#&#65533;&#65533;Hn&#65533;&#65533;{f&#65533;n&#65533;&#65533;&#65533;
Q&#65533;&#65533;&#65533;.;&#65533;&#65533;+&#65533;&#1705;&#65533;9&#65533;U&#65533;u&#65533;[&#65533;&#65533;m&#65533;;&#65533;7L&#65533;N&#65533;}&#65533;h&#65533;&#65533;&#65533;s&#65533;&#65533;V&#65533;d:-!c&#65533;O&#65533;&#65533;C]~&#65533;&#65533;+&#65533;e&#65533;&#65533;&#65533;&#65533;F&#65533;&#65533;.&#65533;Us&#65533;&#65533;@&#65533;{&#65533;7&#65533;s&#65533;&#65533;;&#65533;&#65533;&#65533;d&#65533;j&#65533;&#64368;&#65533; &#65533;Y&#65533;&#65533;&#65533;n|&#65533;&#65533;	Ov&#65533;e&#65533;k3&#65533;i'm&#65533;&#65533;&#65533;&#65533;&#65533;&#65533;&#65533;&#65533;]v&#65533;&#65533;8&#65533;&#65533;&#65533;&#65533;&#65533;&#65533;&#65533;&#65533;&&#65533;&#65533;;&#65533;/k&#65533;w&#65533;&#65533;&#517;&#65533;W/&#65533;&#65533;z&#65533;&#65533;&#65533;&#65533;&#65533;F&#65533;&#65533;&#65533;{&#1969;bO&#65533;&#65533;&#65533;IK&#65533;#&#287;&#65533;&#65533;I&#65533;&#65533;C&#65533;&#65533;&#65533;&#65533;6&#65533;&#65533;L&#65533;7&#65533;&#65533;&#65533;o&#65533;&#65533;z%GGD&#65533;I 7;&#65533;sJ&#65533;M&#65533;wxX&#65533;{2n&#65533;V]g&#65533;m&#903;f&#65533;&#65533;|&#65533;&#65533;&#65533;j&#65533;w&#65533;&#65533;1G&#65533;&#65533;&#65533;u&#65533;&#65533;a&#65533;&8&#65533;(&#65533;pKTL&#65533;4x&#65533;&#65533;C^&&#65533;&#65533;(&#65533;&#65533;~@&#65533;x&#65533;y&#65533;&#65533;\&#65533;g&#65533;'&#65533;&#759;jx~J&#1540;&#65533;&#65533;dt<}&#65533;&#65533;z&&#65533;
&#65533;S&#65533;&#65533;&#65533;&#65533;6l>&#65533;tR&#65533;t2&#65533;&#65533;Y&#65533;:&#1347;X&#65533;?&#1542;&#567;&#65533;/Ww&#65533;&#65533;o&#65533;o&#65533;&#65533;n&#513;&#65533;&#388;*&#65533;&#65533;&#65533;&#65533;n&#65533;&#65533;&#65533;W^&#65533;vj&#65533;W&#65533;&#65533;&#65533;&#65533;t&#65533;
&#65533;5CBGHh?dxu&#65533;&#65533;x&#65533;7pAH|d&#65533;0w~fgs&#65533;(&#65533;&#65533;&#65533;|&#65533;&#65533;v&#65533;Vq&#65533;8&#65533;&#65533;}&#65533;wp&#65533;]6&#65533;}&#65533;&#65533;0&#65533;`
&#65533;P&#65533;U&#65533;x&#65533;&#65533;3S7&#65533;<V&#65533;&#65533;&#65533;&#65533;&#65533;8&#65533;&#65533;G&#65533;|&#65533;l&#65533;X&#65533;&#65533;&#65533;&#65533;&#65533;&#65533;H&#65533;&#65533;7q&#776;&#65533;&#65533;8}&#65533;Wsxt&#65533;&#65533;q&#65533;&#65533;5&#65533;&#65533;&#65533;zFD~z&#65533;$&#65533;Nf&#65533;C&#65533;&#65533;&#65533;&#65533;&#65533;M&#65533;&#65533;&#65533;&#65533;8&#65533;&#65533;(y&#65533;&#527;&#65533;&#65533;&#65533;P&#65533;&#65533;&#397;Sx&#65533;&#65533;&#65533;'&#65533;&#65533;&#1552;&#1543;&#65533;yz&#65533;5&#65533;&#65533;&#65533;8&#65533;&#65533; &#65533;{0&#65533;;~QG&#65533;fP!&#65533;&#65533;&#65533;&#65533;h8&#65533;H&#65533;&#65533;&#65533;/&#463;&#65533;&#338;&#65533;H&#65533;Bxv&#65533;&#65533;y&#65533;W&#65533;&#65533;&#65533;6&#65533;&#65533;&#1549;&#65533;&#65533;=&#595;&#65533;&#65533;i&#1206;u&#65533;(CGw&#65533;&#65533;&#65533;&#65533;GR&#18569;&#65533;&#65533;Cv\&#65533;&#65533;&#65533;&#65533;&#65533;n@&#592;&#1176;&#65533;&#65533;&#65533;X&#65533;~W&#65533;B&#65533;&#65533;%8v&#1976;&#65533;]y&#65533;W&#65533;&#65533;&#38358;W`^&#65533;wG&#65533;~&#65533;&#65533;&#65533;&.c&#65533;^VQFF&#65533;;I&#65533;&#65533;&#65533;&#65533;&#65533;l&#65533;&#65533;&#65533;&#65533;&#65533;I&#65533;&#65533;&#65533;u&#65533;8&#65533;q&#65533;>&#65533;&#65533;h&#65533;&#65533;)&#65533;6)wo&#65533;Wf&#65533;F{&#65533;"u&#65533;&&#65533;&#65533;$&#65533;&#65533;Y&#65533;p&#65533;&#65533;Y&#65533;&#65533;&#65533;&#65533;&#65533;&#1626;^&#65533;&#65533;w&#65533;0)&#65533;&#65533;9&#65533;&#65533;&#38583;&#65533;&#65533;&#65533;&#65533;&#65533;&#65533;8Z&#65533;b&#65533;&#65533;&#1035;&#65533;&#65533;&#65533;&#65533;&#65533;&	&#65533;Io<&#345;#Y&#65533;&#65533;&#65533;H'&#65533;i&#65533;&#65533;&#65533;&#65533;
&#65533;Y&#65533;&#1289;&#65533;_&#65533;&#65533;&#65533;&#65533;&#65533;&#65533;&#65533;&#65533;&#65533;&#65533;&#65533;&#65533;&#65533;\&#65533;l&#65533;(&#65533;&#65533;g&#65533;<5H3V.&#1620;Gk&#377;&#65533;ClZ&#65533;&#65533;&#65533;&#65533;i`&#65533;&#65533;f&#65533;&#65533;&#65533;&#65533;
&#65533;0&#65533;&#65533;&#65533;&#65533;i|&#65533;)&#65533;:&#65533;)&#65533;&#65533;0i&#65533;&#65533;Y&#65533;&#65533;&#65533;i&#65533;p
Ra
|g&#65533;G&#606;&#65533;&#65533;:&#65533;5&#65533;"&#65533;&#65533;sV&#65533;&#65533;&#65533;t&#65533;L)&#65533;&#65533;&#65533;&#43170;&#65533;:&#65533;4&#65533;
6&#65533;
&#65533;&#65533;&#65533;k&#65533;&#65533;&#65533;(&#65533;&#65533;B
&#65533;&#65533;&#65533;p
&#65533;&#65533;p&#65533;,7	&#65533;&#65533;&#65533;&#65533;&#65533;`&#1655;&#65533;]&#65533;R &#65533;&#65533;k&#65533;&#65533;&#65533;3&#65533;9?&#65533;&#65533;6&#65533;&#65533;p&#65533;&#483;dZ&#65533;aw&#65533;&#65533;'&#65533;5Z&#65533;&#65533;&#65533;
/:&#65533;&#65533;&#65533;J:&#65533;@J&#65533;v&#65533;29&#65533;C&#65533;&#65533;8&#65533;
&#65533;&#65533;JJ>&#65533;}Ea	&#65533;s&#65533;`&#65533;JiD&#65533;&#65533;&#65533;&#65533;5 ju!&#65533;&#65533;Q&#65533;&#65533;RDcU&#65533;&#65533;f&#65533;&#65533;r&#65533;&#65533;
&#65533;&#65533;&#65533;&#65533;&#65533;&#65533;&#65533;h&#65533;&#65533;&#65533;
|&#1305;&#65533;&#65533;&#1703;&#65533;&#65533;&#65533;&#65533;&#1706;&#65533;&#65533;&#65533;IJd&#65533;&#65533;@	J9&#65533;{&#65533;&#65533;q&#65533;^ 
c&#65533;&#1566;&#65533;d&#65533;{&#65533;{&#65533;6&#65533;&#65533;&#65533;&#65533;;J&#65533;&#65533;*&#65533;3&#65533;k&#65533;_w&#65533;&#65533;*&#65533;&#65533;&#65533;&#65533;&#65533;Z&#65533;&#65533;J&#65533;&#1722;&#65533;&#1626;&#65533;&#65533;E	&#65533;0Hg&#65533;&#65533;&#65533;lP%&#65533;Fa*8f&#65533;X&#65533;&#65533;&#65533;*&#65533;&#65533;&#429;~&#65533;&#65533;g
&#65533;&#65533;&#65533;&#65533;&#65533;j&#65533;&#65533;&#65533;&#65533;&#65533;
&#65533;K&#65533;&#65533;&#65533;&#65533;+&#65533;&#65533;&#65533;&#65533;&#41707;w&#65533;l&#65533;&#65533;~&#65533;&#65533;I&#65533;H&#65533;a&#65533;z&#65533;&#65533;&#65533;&#65533;&#1649;&#65533;&#1711;;&#65533;;&#65533;+&#65533;$&#65533;&#65533;&#65533;z&#65533;*&#65533;&#65533;0&#65533;^&#65533;!&#65533;&#65533;w&#65533;&#65533;z&#1192;&#65533;&#65533;&#65533;&W&#65533;P&#65533;O[z&#65533;S&#619;&#65533;i&#65533;&#65533;&#620;D&#65533;&#65533;
&#65533;&#65533;&#65533;&#65533;,[&#65533;L&#1780;K&#65533;&#65533;P&#65533;&#65533;&#40117;et&#65533;m&#65533;&#65533;&#65533;&#65533;)S&#65533;6b&#65533;C@c&#65533;&#1442;0&#689;G&#65533;J&#65533;H&#65533;&#65533;!&#65533;p&#65533;&#65533;K{&#65533;l&#65533;&#506;&#65533;h&#65533;&#65533;7&#65533;x&#65533;&#65533;&#65533;(&#65533;u+&#65533;&#65533;&#65533;&#65533;&#65533;P&#65533;3jR-v5&#65533;&#65533;&#65533;&#65533;*&#65533;#&#65533;3&#65533;H`5Z|&#65533;g[&#65533;&#65533;&#65533;&#65533;k&#65533;m&#1785;&#65533;k&#65533;q{&#65533;;&#689;{hz&#1785;Z&#65533;&#65533;&#65533;&#698;&#65533;&#65533;&#65533;&#65533;$&#65533;&#65533;&#65533;a2&#65533;&#65533;&#65533;&#65533;&#65533;i&#65533;&#65533;i&#65533;&#65533;&#65533;Zc{&#65533;lh&#65533;s+&#65533;&#65533;&#65533;&#65533;&#65533;&#1719;j&#65533;&#65533;&#65533;[&#65533;&#682;&#65533;&#65533;&#65533;5&#65533;(v&#1769;&#65533;&#761;&#65533;z&#65533;&#65533;&#65533;&#65533;&#65533;&#65533;&#65533;&#1766;B&#65533;&#65533;&#65533;&#65533;&#65533;&#65533;&#65533;&#65533;&#65533;q&#65533;&#65533;&#65533;&#65533;&#65533;&#1787;&#65533;&#65533;_^&#65533;;&#65533;&#65533;;&#65533;&#65533;*&#65533;&#1147;&#65533;&#65533;+&#65533;,&#65533;n&#65533;&#65533;&#65533;&#65533;&#65533;&#65533;+&#65533;C&#65533;&#65533;{&#65533;&#65533;[&#65533;&#1789;&#65533;k&#65533;J&#65533;&#65533;Ws<&#65533;&#65533;&#65533;&#65533;rp&#65533;&#65533;&#65533;&#65533;{d&#65533;KBW&#65533;&#65533;G&#65533;&#65533;J&#65533;&#65533;K&#65533;&#65533;{&#65533;(\&#65533;x[&#65533;&#65533;{&#172;&#65533;{&#65533;&#65533;&#65533;&#1786;-I&#65533;l&#65533;l&#65533;&#65533;	,&#65533;&#806;&#65533;Y&#65533;oR&#65533;<&#65533;qP&#65533;F&#65533;&#65533;&#65533;&#65533;`&#65533;4t&#65533;tc&#65533;g&#65533;&#65533;&#65533;&#65533;&#47717;&#65533;&#65533;)&#65533;&#65533;n&#767;0&#65533;&#360;&#65533;
&#65533;&#65533;&#65533;y&#65533;&#65533;Y<&#65533;&#65533;&#354;&#765;U|&#65533;6&#65533;&#65533;#&#65533;&#65533;3l&#65533;>&#65533;&#65533;U&#65533;VK&#65533;|&#65533;x|&#65533;z&#65533;&#65533;&#65533;|}&#65533;!|q&#65533;p&#65533;&#65533;&#65533;&#65533;jL&#65533;`&#65533;d&#65533;&#65533;&#65533;X&#65533;&#65533;Y\&#65533;h&#65533;o&#65533;&#65533;;&#65533;&#65533;&#65533;&#65533;&#65533;&#1051;&#65533;o&#478;&#65533;&#349;&#65533;&#65533;r<&#65533;t\&#65533;v&#65533;&#65533;{&#65533;&#65533;&#65533;&#65533;&#65533;&#65533;&#65533;&#65533;xy&#65533;F&#65533;	&#607;q&#65533;&#65533;y&#65533;=&#65533;&#532;&#65533;&#65533;&#65533;j&#65533;&#65533;&#65533; &#65533;~&#65533;&#65533;&#65533;^|&#65533;1|e&#65533;&#65533;&#65533;&#65533;&#65533;f&#65533;&#65533;&#65533;+&#65533;_\&#65533;&#65533;&#65533;&#65533;&#181;<&#65533;O&#65533;&#65533;&#65533;&#683;&#65533;&#65533;&#65533;&#874;&#65533;&#640;&#539;&#1866;(&#65533;+&#65533;&#65533;&#65533;&#65533;`&#188;&#65533;&#947;&#65533;&#65533;&#26412;&#65533;&#823;&#641848;&#65533;&#65533;&#65533;L&#65533;[L&#65533;E+|&#65533;&#65533;&#65533;&#65533;&#994;,&#1074;K&#65533;&#65533;L&#65533;&#1756;&#65533;{&#65533;&#65533;&#65533;&#65533;&#65533;&#65533;&#65533;&#65533;&#52505;&#65533;&#65533;&#65533;:&#65533;&#65533;&#65533;&#65533;&#65533;&#65533;&#65533;&#65533;&#65533;&#65533;lL&#409;Y&#969;&#65533;&#981;,,&#65533;&#65533;&#65533; -&#65533;;L&#65533;_<&#65533;&#65533;&#65533;&#65533;&#999;	&#65533;A&#65533;&#65533;&#1063;&#65533;&#65533;&#65533;&#65533;&#65533;&#65533;:&#65533;&#65533;&#65533;J&#65533;eI
B=&#65533;H*&#65533;&#65533;&#65533;&#65533;&#65533;&#65533;&#65533;&#65533;M&#65533;&#65533;&#65533;&#65533;&#65533;&#65533;(&#65533;&#65533;%M&#65533;T&#65533;&#65533;&#65533;&#65533;H&#65533;&#65533;u8&#65533;&#65533;&#1057;l&#65533;.&#65533;&#65533;S-&#65533;3=&#65533;k&#65533;&#1836;&#65533;8&#65533;&#65533;n&#65533;&#65533;\&#65533;%&#65533;~&#65533;i&#65533;c&#65533;&#65533;&#65533;&#65533;&#65533;&#65533;}&#65533;~m&#65533;&#65533;&#1348;]&#1539;&#65533;'m&#1160;=Y&#65533;&#65533;&#65533;&#65533;l&#135;&#65533;&#65533;&#65533;l&#65533;`&#65533;&#65533;L-&#65533;&#65533;&#65533;&#65533;&#65533;.i=&#65533;k&#65533;o&#65533;&#1251;&#65533;&#860;P
&#65533;&#65533;&#183;&#65533;v-&#65533;S|&#1497;&#65533;&#65533;}&#65533;&#65533;&#65533;&#911;&#65533;&#65533;e]&#1587;&#65533;&#65533;X}h&#65533;&#65533;&#65533; &#65533;[&#65533;&#1783;&#65533;&#65533;/&#65533;&#65533;i{&#65533;0&#65533;&#65533;&#65533;dZ	&#65533;}&#65533;&#65533;&#65533;l]&#65533;>&#65533;&#65533;&#65533;&#1256;M
zZ&#65533;F&#65533;&#65533;&#65533;a&#65533;\&#65533;&#65533;&#65533;]&#1980;&#65533;z&#65533;}&#65533;&#65533;&#65533;&#65533;&#65533;&#65533;&#65533;&#65533;=i&#65533;=&#65533;&#65533;]&#65533;&#65533;&#65533;&#65533;&#65533;&#65533;&#65533;&#65533;&#65533;&#65533;&#65533;P&#65533;&#65533;&#65533;&#65533;&#65533;&#65533;]&#65533;2&#65533;&#65533;&#65533;M&#65533;&#1405;&#65533;&#65533;&#65533;&#65533;=]&#65533;O&#65533;&#1804;|&#65533;&#65533;]&#65533;&#65533;&#65533;&#65533;&#65533;&#65533;]&#65533;&#65533;&#65533;&#1930;&#65533;&#65533;&#65533;&#65533;F&#65533;&#65533;l&#65533;&^&#65533;%&#65533;&#65533;&#65533;&#65533;&#65533;,&#65533;&#65533;&#65533;&#65533;&#65533;&#65533;&#65533;&#65533;&#65533;6~&#65533;U;&#65533;!&#65533;&#65533;&#65533;&#65533;&#65533;&#65533;&#65533;&#65533;=&#65533;&#65533;&#65533;&#65533;M&#1737;}&#65533;&#65533;&#65533;L&#65533;&#65533;n&#65533;)&#65533;&#65533;&#65533;&#65533;*^&#65533;'>W&#65533;&#65533;&#65533;M&#65533;.&#65533;T|&#1810;&#65533;&#65533;&#65533;Z&#65533;b&#65533;&#65533;J&#65533;&#65533;8&#65533;&#65533;&#65533;&#65533;&#65533;=&#65533;n&#65533;&#65533;C&#65533;&#65533;k&#65533;F~&#65533;&#60015;G&#65533;&#65533;&#65533;c~&#65533;N&#65533;&#65533;&#65533;&#65533;&#65533;X>&#65533;&#65533;&#65533;&#1730;~&#65533;,&#65533;>&#65533;Zn&#65533;&#65533;&#65533;'&#65533;&#65533;&#65533;&#65533;4&#65533;&#65533;{&#65533;z&#65533;g&#65533;}^&#65533;7&#65533;&#65533;2&#65533;&#65533;B&#65533;&#65533;&#65533;~&#65533;n&#65533;&#65533;D^&#65533;F&#65533;&#65533;6&#65533;3^&#65533;&#65533;&#65533;&#65533;&#65533;&#65533;=&#1543;&#65533;&#35998;&#65533;V~z&#65533;&#65533;&#65533;V&#65533;&#65533;|&#1654;&#2862;^&#65533;.N&#65533;&#65533;&#65533;&#65533;&#65533;&#65533;J&#65533;k>&#65533;.&#65533;=&#65533;&#26942;&#65533;&#65533;&#65533;&#1726;&#65533;i&#65533;&#65533;Gn&#65533;&#65533;&#65533;|&#65533;&#65533;N&#36334;q&#65533;&#61342;&#65533;&#65533;~&#65533;&#65533;&#65533;">&#1552;&#65533;&#65533;>&#65533;&#65533;&#65533;&#65533;&#65533;~&#65533;&#65533;&#65533;&#65533;&#65533;&#65533;&#65533;&#65533;&#65533;&#65533;.&#65533;S&#1254;&#65533;&#65533;&#65533;&#65533;j@&#65533;&#1406;&#65533;^&#65533;#&#65533;&#65533;&#65533;&#65533;&#65533;!&#65533;&#65533;&#65533;&#65533;&#65533;&#65533;&#65533;k&#65533;N&#65533;&#65533;^&#65533;&#65533;&#65533;&#65533;&#65533;"&#65533;&#65533;&#65533;^&#65533;_&#64730;&#65533;&#65533;&#65533;(O&#65533;`9&#65533;&#65533;<&#65533;&#65533;&#65533;&#65533;&#65533;&#65533;&#65533;&#65533;&#65533;&#65533;&#65533;&#65533;&#65533;&#65533;o&#65533;^&#65533;>&#65533; &#65533;Eo&#65533;,&#65533;&#65533;&#65533;&#65533;&#65533;&#65533;&#65533;*&#65533;&#65533;.O&#65533;'&#65533;T_&#65533;W&#65533;&#65533;&#265;&#65533;&#65533;&#65533;G?&#1990;&#65533;Xj^&#65533;/&#65533;o&#65533;&#65533;7o&#65533;&#65533;&#65533;i&#65533;&#65533;hN&#65533;@/&#65533;B?&#65533;H&#65533;&#65533;Z&#65533;&#65533;&#65533;V&#65533;Y&#65533;&#65533;UN&#65533;\&#65533;e&#65533;e&#65533;.&#65533;}&#65533;&#65533;&#65533;&#65533;&#65533;~&#65533;NO&#65533;}&#65533;&#65533;|&#65533;&#65533;r&#65533;c?&#65533;go&#65533;&#65533;&#65533;&#65533;f&#65533;&#65533;{&#65533;&#65533;&#65533;&#65533;A&#65533;&#65533;?&#65533;&#65533;_&#65533;&#65533;&#65533;w&#65533;&#65533;&#65533;&#65533;&#65533;&#65533;&&#65533;&#65533;uO&#65533;&#65533;&#65533;&#65533;&#65533;xo&#65533;&#65533;~&#65533;&#65533;&#38015;&#65533;&#65533;^&#65533;&#65533;o&#65533;f&#65533;&#65533;&#65533;?&#65533;&#1010;??&#65533;&#65533;&#65533;Co&#65533;&#65533;&#65533;&#65533;&#65533;&#65533;&#65533;&#65533;&#65533;&#65533;_&#65533;&#65533;&#65533;&#65533;&#65533;&#65533;&#65533;[&#65533;&#65533;&#65533;&#65533;&#1672;r&#65533;&#65533;&#65533;&#65533;/&#65533;/&#65533;Ea/&#65533;&#65533;]&#65533;&#1277;&#65533;&#65533;&#65533;c&#65533;&#65533;&#65533;&#65533;&#65533;&#65533;&#65533;O&#65533;#&#65533;&#65533;&#65533;_&#65533;&#65533;&#65533;W&#65533;&#65533;&#65533;&#65533;t&#65533;"X&#65533;&#65533;A^	.d&#65533;&#65533;C&#65533;	&#65533;&#65533;&#65533;&#65533;&#65533;E&#65533;2&#65533;&#65533;qc&#65533;&#65533;&#65533;D&#65533;92b&#586;Uz\&#65533;&#65533;e&#65533;&#65533;&#65533;^&#676;&#65533;&#65533;&#65533;MU9E}&#65533;4&#65533;Q&#65533;EA	%J&#65533;&#65533;&#1123;t&#65533;.}&#65533;&#65533;&#65533;S7Q&#65533;B&#65533;&#65533;&#65533;*&#65533;i&#65533;j&#65533;&#65533;&#65533;&#65533;W3c&#142;%K&#65533;,YR:K&#65533;&#65533;&#65533;&#65533;&#1756;&#65533;&#65533;&#65533;u&#65533;.]&#65533;w&#65533;&#65533;&#65533;&#65533;&#65533;/&#602;&#65533;&#65533;l&#626;&#65533;a&#65533;,.f&#65533;&#65533;qc&#65533;&F&#65533;1&#65533;B&#65533;&#65533;ya&#65533;&#537;se&#65533;&&#970;x&#65533;r&#65533;&#65533;3a&#65533;&#65533;&#46503;O&#65533;&#65533;&#65533;&#934;}g6&#65533;&#65533;9U&#65533;&#65533;&#1469;5&#65533;o&#65533;&#65533;&#65533;&#65533;=k&#65533;xq&#65533;&#597;&#65533;&#65533;&#65533;&#65533;&#65533;s&#35045;O'&#65533;KW&#65533;&#1312;S&#65533;&#65533;}&#65533;&#65533;^OzGh&#65533;c&#65533;&#603;5vfo1;&#715;&#65533;OR&#65533;&#65533;W|L&#65533;:_&#65533;6&#65533;&#65533;&#65533;&#65533;&#65533;l&#65533;m&#65533;&#65533;&#65533;&#65533;&#65533;@}n&#65533;3t&#65533;&#65533;&#65533;&#65533;ZnB
&#65533;&#65533;&#65533;&#65533;2&#65533;>&#65533;R&#65533;5&#65533;ny&#65533;;&#65533;.=&#65533;6&#65533;O&#65533;&#65533;L$1I&#65533;<&#65533;j&#65533;1;&#65533;OG&#65533;&#65533;c&#65533;&#510;&#65533;&#65533;	&#65533;&#65533;4&#65533;H	&#65533;-&#65533;%t&#65533;A(!&#65533;&#65533;,/&#170;&#65533;J&#65533;0&#65533;&#65533;&#65533;-&#65533;&#65533;&#65533;&#65533;U&#65533;0&#65533;4&#65533; &#65533;T&#65533;L&#65533;{&#65533;1&#65533;k&#65533;M&#65533;nl&#65533;&#65533;Q>&#65533;&#65533;sC/lHB&#65533;&#65533;"&#65533;T&#65533;TI&#65533;b2&#65533;'#&#65533;RJ+&#65533;4B&#65533;&#65533;&#65533;BN&#65533;+4K-&#65533;&#65533;&#65533;OIk	;T&#1252;S&#65533;U_&#65533;3EV&#65533;&#65533;l&#65533;<kS&#65533;0&#65533;&#65533;&#65533;!WxT&#65533;OD&#65533;Cc;27%&#65533;d&#65533;*&#65533;TI&#65533;&#65533;&#65533;&#65533;I/&#65533;tSlA&#65533;TTn&#65533;&#65533;&#65533;=Kes&#65533;S&#65533;3&#65533;\te&#65533;LN[&#65533;u&#65533;;r&#1789;&#1406;/}E&#65533;W`3&#65533;D&#65533;&#65533;_&#65533;	&#65533;c&#65533;%&#65533;uV&#65533;h&#65533;&#65533;v&#65533;j&#65533;&#65533;"&#65533;l#&#65533;&#65533;[Wp7&#65533;T&#65533;&#65533;&#65533;&#780;&#65533;U&#65533;c&#65533;&#65533;yc&#65533;&#65533;&#65533;d&#65533;S&#65533;5&#213;&#65533;&#65533;._a&#65533;p[a&#65533;%R&#65533;&#1750;M&#65533;&#65533;F&#65533;=8&#65533;ifxh&#65533;wJb&#65533;+&#65533;&#65533;b&#65533;s&#65533;X\3O#yd&#65533;&#65533;^&#65533;&#65533;&#65533;&#65533;iE&#65533;PL&#65533;&#65533;k+3.W&#65533;&#65533;q&#65533;&#65533;_&#65533;wF&#65533;&#65533;&&#65533;Zh&#65533;&#65533;&#65533;&#65533;R&#65533;&#65533;>:&#40251;&#65533;&#65533;b&#65533;&#65533;6{2&#65533;&#65533;~&#65533;&#65533;?&#65533;&#1303;&#65533;n&#65533;l&#65533;~m&#65533;]_&#65533;WS1&#65533;f&#65533;&#65533;2&#65533;&#65533;A}&#65533;%&#65533;&#65533;m&#65533;&#65533;2&#65533;n&#65533;&#65533;&#65533;i&#65533;c&#65533;f&#65533;E&#65533;<&#65533;&#65533;Cu&#65533;&#65533;&#65533;{W&#65533;&#65533;&#741;&#65533;&#65533;&#65533;&#65533;x&#65533;w&#65533;&#65533;&&#65533;&#65533;&#65533;A&#65533;&#65533;&#65533;[&#65533;&#65533;&#65533;&#65533;&#65533;&#65533;}&#65533;&#65533;&#65533;7&#65533;&#65533;Qg}&#65533;&#65533;)1&#65533;u&#65533;&#65533;&#65533;{vmA&#65533;&&#65533;&#65533;&#65533;wZ&#65533;E&#1870;I~U&#65533;&#65533;&#65533;&#2003;&#65533;&#65533;.W&#65533;&#65533;I&#65533;H%&#65533;&#65533;&#65533;e'?&#606;&#65533;&#65533;&#65533;&#65533;&#65533;&#65533;&#65533;{&#65533;&#65533;Zw&#65533;HdP&#65533;&#65533;S&#65533;&#65533;&#65533;W&#65533;;&#65533;Il&#65533;&#65533;Q&#65533;&#65533;5&#65533;(&#65533;3U&#65533;\(<&#65533;&#65533;pT3&#18103;&#1929;&#65533;&#65533;&#65533;;&#65533;_qC0&#65533;DqI&#65533;9$Q&#65533;&#65533;`SgA(&#65533;o&#65533;SD_&#65533;&#65533;&#65533;&#65533;&#303;9&#65533;&#65533;&#65533;F"&#65533;&#65533;&#65533;&#65533;:d&#65533;&#65533;
Qx&#402;&#65533;&&#65533;&#65533;KHC
.&#65533;&#65533;	&#65533;&#65533;>T&#65533;&#65533;&#65533;@&#65533;1&#65533;Ltb&#65533;h&#65533;&#65533;&#65533;'Tdd&#65533;&#65533;&#65533;P`HZ&#65533;$&#65533;&#65533;8?1f>h|I&#65533;L&#1467;7&#65533;&#65533;&#65533;+Kc&#65533;&#65533;h1;JN&#65533;&#65533;&#65533;)w&#65533;SV&#65533;&#65533;~4D<&#65533;@.q&#65533;&#65533;4&#65533;&#65533;Y%&#65533;S&#65533;&#65533;Zd1&#65533;H&#65533;q&#65533;&#65533;d%&#65533;&#65533;&#65533;ne&#65533;\&#65533;&#65533;8y&#65533;&#65533;&#145;&#65533;+jQ&#65533;&#65533;&#65533;V&#65533;Qx&#65533;&#65533;c&#65533;&#65533;&#65533;&#777;&#65533;1&#65533;&#65533;K&#65533;&#264;&#65533;&#65533;&#65533;G&#65533;&#65533;&#65533;K&#65533;&#65533;&#1175;&#65533;&#65533;&#65533;&#65533;&#65533;&#65533;cf0U&#65533;&#65533;&#1065;%Z&#65533;/&#65533;&#65533;&#65533;9e&#65533;K&#65533;rl&#65533;&#65533;h&#65533;)&#65533;&#65533;&#1058;&#65533;&#65533;(&#65533;&#65533;&#65533;&#65533;&#65533;s&#65533;&#65533;&#65533;&#65533;&#65533;Gz
Rt&#65533;&#65533;g/&#65533;&#65533;&#65533;&#65533;%&#65533;R&#65533;&#65533;@mJP&#65533;V&#65533;&#65533;&#65533;&#261;\zJ&#65533;U&#65533;	&#65533;&#65533;E&#65533;9&#65533;PF&#65533;]#~* &#65533;sz&#65533;2gFe16&#65533;&&#65533;&#65533;j+i1Z&#65533;4&#65533;&#65533;T)K%(&#65533;h&#65533;T&#65533;kM$Moz&#1217;
4&#65533;&#65533;&#65533;&#65533;]&#65533;&#1134;&#65533;t&&#65533;&#65533;(_e&#65533;&#65533;rf&#65533;&#65533;&#65533;&#65533;&#65533;Z&#65533;:&#65533;&#65533;v&#65533;&#65533;&#65533;VA&#65533;U&#65533;4&#65533;&#65533;y&#65533;;&#65533;&#65533;{&#65533;&#1388;-&#871;b&#65533;O&#65533;&#692;&#65533;&#65533;&#65533;gi&#65533;z&#1691;&#65533;i&#1419;&#65533;N&#65533;&#65533;&#65533;&#65533;(&#65533;J&#65533;kS&#65533;Z&#65533;&#65533;6r&#1083;j&#65533;&#65533;&#65533;W-&#65533;&#65533;&#65533;&#65533;&#65533;V&#65533;X&#65533;&#65533;u&#65533;&#65533;&#65533;f&#65533;&#65533;R&#1030;&#65533;&#65533;]&#65533;u&#65533;j&#65533;D&#65533;&#65533;'&#65533;EmjU&#65533;Z&#65533;RV&#65533;#&#65533;x&#65533;&#65533;&#65533;&#65533;&#65533;&#65533;Fm&#65533;(a&#65533;^XV&#65533;&#65533;(&#65533;&#65533;p&#65533;V(&#65533;ujs&#65533;AEOp6O&#65533;2+&#65533;g&#65533;&#65533;&#65533;+&#1906;&#65533;&#65533;R
i&#65533;&#65533;]6jW&#65533;&#65533;&#65533;)x];^N&#65533;&#65533;&#65533;&#65533;&#65533;&#65533;n[[&#446;&#65533;&#65533;e&#65533;a&#65533;W&#65533;&#65533;r&#65533;v&#65533;&#65533;r	&#65533;\&#65533;
&#65533;gM&#65533;&#65533;&#65533;H&#65533;&#65533;4&#65533;:&&#65533;&#65533;&#65533;&#65533;9&#65533;&#65533;h0"&#65533;<aG&#65533;!J&#65533;&#65533;Hwac&#65533;HZX9&#65533;-od&#65533;\&#1607;&#65533;V&#65533;&#65533;g&#65533;&#65533;&#65533;Vn&#65533;(Vq&#65533;&#65533;&#65533;&#65533;&#65533;&#65533;W&#65533;&#845;Cf&#65533;&#65533;&#65533;C&#1523;F&#65533;&#65533;}&#65533;&#65533;&#65533;&#65533;&#65533;{&#65533;&#65533;&#65533;g@S8&#65533;yK&#65533;&#1102;K&#65533;&#65533;&#65533;&#65533;[U&#65533;x&#65533;&#65533;b5&#65533;g&#65533;&#1341;&#65533;B6&#65533;e&#65533;J&#65533;&#65533;T*^&#65533;&#65533;a&#65533;&#65533;&#65533;lv&#65533;W&#65533;L&#65533;&#65533;Y&#65533;wF0&#65533;+5&#65533;<&#65533;&#65533;D&#65533;&#65533;&#65533;`x&#949;&#1057;N&#65533;&#65533;,&#65533;X&#1941;e&#65533;&#65533;&#65533;&#65533;uld&#65533;&#65533;&#65533;X&#65533;b&#65533;&#65533;&#65533;lh&#65533;M&#1700;&#65533;&#65533;QQ&#65533;&#65533;`&#65533;&#1692;[s&#65533;!x &#65533;p&#65533;&#65533;vK&#65533;/Y-&#1863;8&#813;Ff&#65533;&#65533;&#65533;&#65533;[&#65533;&#65533;&#65533;&#65533;&#65533;&#65533;	C&#65533;&#1496;.v&#65533;&#65533;&#65533;l=&#65533;"&#65533;&#65533;&#65533;&#65533;&#65533;&#65533;&#502;&#65533;&#65533;&#65533;"&#65533;&#65533;fx&#225;&#65533;&#65533;}&#65533;&#65533;W&#65533;&#65533;PoX&#65533;&#65533;&#65533;x&#65533;&#65533;&#65533;c&#65533;&#65533;{&#65533;3&#704240;nw&#65533;;&#65533;N&#65533;&#65533;&#65533;&#65533;&#65533;'&#65533;v&#65533;&#65533;&#65533;&#65533;eW&#65533;&#65533;&#65533;&#65533;&#65533;&#65533;y&#65533;{&#65533;s&#65533;7|&#65533;
&#65533;&#65533;'~&#65533;&#65533;&#65533;=H&#65533;d&#1177;&#65533;&#65533;&#65533;&#65533;H&#65533;&#65533;&#65533;s	&#65533;Rr{<&#65533;
&#65533;XD&#65533;*&#1913;&#65533;C&#65533;)&#65533;&#65533;v&#65533;&#65533;Ci2&#65533;&#65533;r&#65533;&#65533;|&#144;&#65533;{&#65533;&#65533;o&#65533;?&#65533;&#65533;z&#1019;&&#65533;&#65533;&#65533;&#65533;s&#65533;q&#65533;D&#65533;&#1790;tB;]&#65533;&#588;&#65533;_&#65533;&#65533;6]&#65533;HwM&#357;&#65533;&#65533;&#65533;O&#65533;`p&#1976;&#65533;&#65533;&#65533;&#65533;&#65533;&#65533;~&#65533;79&#65533;&#65533;kB&#65533;&#65533;&#1451;g{&#65533;]&#65533;v&#1254;&#65533;&#65533;&#27552;&#65533;8&#65533;/^&#65533;|&#65533;&#65533;&#65533;g&#65533;&#65533;&#65533;&#65533;w&#65533;'&#65533;G_&#65533;_h&#65533;'_&#65533;&#65533;_zO&#65533;&#65533;&#65533;&#65533;O&#65533;-&&#65533;v&#65533;>&#65533;g&#65533;&#65533;\&#65533;&#65533;@&#65533;&#65533;&#65533;&#65533;}5}}&#65533;&#65533;&#65533;&#65533;/"&#65533;&#65533;)Pf&#65533;&#65533;	&#65533;&#65533;&#65533;&#975;d&#65533;&#65533;C?&#65533;&#65533;&#65533;&#65533;&#65533;&#65533;&#547;&#65533;&#65533;&#65533;L&$&#65533;&#65533;;&#65533;T&&#65533;&#65533;9l5R&#65533;&#65533;&#65533;>UWC0&#65533;;&#65533;W!?&#65533;k&#65533;#+
[+2&#65533;&#65533;&#65533;&#65533;#&#65533;&#65533;=&#65533;7\AlAd&#65533;%c@]c&#65533;dA&#65533;%&#65533;A%&#65533;A&#65533;x&#65533;;x&#65533;&#65533;J&#65533;&#65533;=N&#65533; &#65533;@&r&#65533;&#1081;&#65533;&#65533;&#65533;@&#65533;;&#65533;&#65533;&#1155;&#65533;&#65533;wS&#65533;Fp;$AA&#65533;s&#65533;&#65533;(&#212;&#65533;7#t2\&#65533;y&#65533;&#65533;&#65533;TC8$&#65533;&#65533;0G&#65533;?&#65533;&#65533;&#65533;zAc&#65533;>&#65533;&#65533;7&#65533;&#65533;Z0	&#65533;
9&#65533;B+&#65533;0H&#65533;C&#65533;B1H&#65533;,&#65533;&#65533;&#65533;k&#65533;-&#65533;B&#65533;{;0&#65533;&#65533;&#65533;D1&#65533;&#65533;&#65533;&#65533;&#308;&#1779;2<&#65533;P&#65533;D&#65533;;AT&#65533;&#65533; D&#65533;&#65533;&#65533;A&#65533;&#716;.&#65533;Rd&#65533;TD&#65533;e&#695;$&#65533;4&#65533;&#65533;<&#65533;&#65533;&#65533;>&#65533;&#65533;@
4DE,Fc&#65533;&#65533;&#1211;&#65533;G,&#65533;&#65533;S=L&#65533;D&#65533;3Cil?K&#65533;Z&#65533;&#65533;4&#65533;Em&#65533;&#65533;&#65533;&#65533;m\;S&#65533;&#65533;iGr&#507;&#65533;;fS&#65533;Lc&#65533;&#65533;&#65533;&#65533;&#65533;&#65533;&#65533;a&#65533;>bT&#65533;c&#65533;\&#65533;dLFk&#65533;&#65533;&#65533;&#65533;&#65533;jd&#65533;&#65533;*G&#65533;&#65533;3
&#65533;;qL&#65533;jL&#65533;S&#65533;;#&#65533;&#65533;&#65533;&#65533;8L&#65533;t&#65533;&#65533;E&#65533;N{&#65533;&#1803;:xD5&#65533;&#65533;&#65533;B&#65533;&#65533;z4FF$I*;&#65533;&#716;}&#65533;@2&#514;E&#65533;&#65533;&#65533;&#65533;&#65533;&#65533;&#65533;&#65533;sDH8$<,&#65533;&#65533;I&#65533;&#1710;&#65533;&#65533;[&#65533;9B&#65533;9c&#65533;Eg&#65533;;&#65533;{&#65533;~&#65533;&#65533;R&#65533;x&#65533;,:&#65533;&#469;&#65533;&#466;S&#65533;ddI&#65533;&#65533;&#279;&#65533;@x&#65533;&#65533;w&#65533;&#65533;~,&#65533;&#65533;&#65533;&#65533;&#65533;8KIH&#65533;&#65533;L&#65533;&#65533;[K&#65533;|&#65533;&#65533;K&#65533;|$&#65533;&#65533;K&#1963;H?&#65533;&#65533;&#65533;&#65533;&#65533;&#65533;,-&#65533;&#65533;&#65533;SC&#65533;&#65533;&#65533;&#65533;&#65533;&#65533;&#65533;a,&#593;&#65533;J&#65533;=&#65533;&#65533;GP&#65533;&#305;&#65533;FX&#65533;I&#676;I&#65533;@&#65533;&#65533;<&#65533;&#65533;&#827;&#65533;&#65533;&#65533;&#65533;&#65533;&#892;&#65533;&#65533;&#65533;&#65533;&#65533;SKY&#65533;&#65533;1L&#65533;&#65533;J&#65533;D&#65533;&#65533;3&#65533;)&#65533;J}&#65533;&#881;k&#65533;&#65533;J&#65533;lF&#65533;&#65533;&#303;&#65533;&#770;&#65533;L&#65533;&#65533;&#65533;Lv&#65533;H]&#65533;&#65533;&#65533;L&#65533;&#65533;&#65533;H&#1220;&#65533;&#65533;,&c&#65533;&#65533;&#65533;&#1226;&#65533;t&#65533;&#65533;k&#65533;&#65533;\DD&#65533;&#65533;&#372;M&#492;LR&#65533;&#65533;&#65533;&#65533;&#65533;&#65533;&#65533;N&#65533;&#65533;$&#65533;\O&#65533;&#65533;&#65533;&#65533;<&#65533;&#30519;&#65533;*&#65533;{.&#65533;&#65533;%3&#65533;&#65533;&#65533;&#65533;&#65533;&#65533;&#65533;N&#65533;&#65533;N&#65533;J&#65533;~<O&#65533;&#65533;MO&#65533;F&#65533;&#65533;&#65533;&#65533;l&#65533;&#65533;&#829;&#65533;&#65533;O&#33597;&#65533;&#65533;&#65533;&#65533;l&#65533;4&#65533;O&#65533;&#65533;&#65533;&#65533;&#65533;M}t5Z3&#65533;r&#65533;&#65533;r4-o&#65533;&#65533;&#65533;5G&#65533;3&#65533;4&#65533;&#65533;><J&#65533;YPt&#65533;E&#65533;&#65533;&#65533;&#65533;&#65533;[&#65533;&#65533;#&#65533;	&#65533;P3T&#65533;&#1257;N&#65533;d&#878;&#65533;&#65533;&#65533;&#65533;&#1068;&#65533;J&#65533;&#65533;&#65533;R&#65533;&#65533;H&#65533;&#65533;MPt&#65533;%M&#65533;d&#65533;&#65533;D&#65533;&#65533;&#65533;&#65533;&#1855;H&#65533;&#65533;@&#65533;&#65533;7&#65533;&#65533;&#65533;2l&#65533;&#65533;t"&#65533;&#65533;Pj&#65533;&#528;d&#65533;&#65533;&#65533;N&#65533;&#65533;&#65533;%&#65533;M1=(&#65533;)TB&#65533;*&#65533;=TE@&#65533;[;Bt&#65533;H1&#65533;&#65533;H-NJ&#65533;C&#65533;5]&#65533;&#65533;&#1113;&#65533;S&#65533;k&#65533;&#65533;&#65533;9=;&#65533;&#65533;&#65533;&#65533;&#65533;G&#65533;&#65533;>&#65533;&#1049;&#65533;J&#65533;TX&#65533;&#65533;X&#65533;REu&#65533;D%PFU&#65533;G&#65533;=&#65533;RK&#65533;&#1371;&#65533;Q`}:M&#65533;&#65533;O&#65533;&#1026;&#65533;U&#65533;&#65533;S&#65533;$Q5&#65533;SEU&#1684;VjeRXk&#65533; &#65533;"&#65533;m&#65533;&#65533;Y&#65533;VZ%&#65533;&#65533;ZrIr]T&#65533;&#65533;]&#65533;T&#65533;&#65533;&#65533;a&#887;J5&#65533;b&#65533;PN&#65533;FpR1U:&#65533;S&#65533;,&#65533;$UR&#65533;&#65533;V&#65533;d&#65533;e&#65533;V&#65533;&#65533;&#65533;&#65533;&#65533;@&#65533;s&#65533;&#65533;[&#65533;I&#65533;&#1394;&#673;&#65533;>&#65533;v&#65533;K&#65533;&#65533;G&#65533;W6&#65533; U&#65533;&#65533;zG&#65533;&#65533;W&#65533;<R4&#65533;W]&#65533;U&#65533;&#1652;&#1410;&#65533;VX=XeYrW&#65533;&#65533;X&#65533;&#65533;d-&#1289;UW&#65533;]G&#65533;[&#65533;w&#65533;Q&#65533;-ZMmS{Y|EY&#65533;&#24340;]&#1600;UU&#65533;e&#65533;&#1171;:"&#65533;&#65533;yG&#65533;&#65533;Z&#65533;&#65533;&#1629;&#65533;&#65533;&#65533;&#65533;&#1605;&#65533;&#65533;p&#65533;;&#65533;XZ&#65533;-&#65533;L5&#65533;c&#65533;&#1572;&#65533;&#1625;&#65533;:8&#65533;B&#65533;&#65533;&#1020;}&#873;&#65533;&#65533;&#65533;&#65533;&#65533;&#1815;&#65533;&#1708;&#65533;&#65533;&#65533;X&#65533;M&#1842;E&#65533;&#65533;E&#65533;mE&#65533;]&#1797;&#65533;\&#65533;&#65533;&#1346;&#65533;&#65533;%&#65533;&#327;X&#65533;&#65533;X&#1340;&#65533;&#65533;5&#1594;&#65533;<&#65533;&#65533;&#65533;R-Yg&#65533;&#1511;&#1854;&#65533;Z&#1445;&#1682;&#195;`&#65533;&#65533;&#1629;]&#317;]&#65533;MX&#65533;dX&#65533;=\&#65533;&#65533;&#65533;Tre\&#65533;&#65533;&#668;&#65533;&#65533;&#65533;;&#65533;&#65533;&#65533;3e^&#65533;u&#65533;5&#65533;&#1806;&#65533;&#65533;&#65533;]&#65533;R&#65533;&#65533;&#65533;D&#65533;&#65533;]]&#65533;m&#65533;&#65533;lY&#1780;8&#65533;-"&#65533;&#65533;^pEW&#65533;&#65533;&#65533;&#65533;m&#2039;3&#1945;&#65533;&#1383;s&#65533;3&#65533;\}^&#65533;&#65533;&#1324;&#65533;R&#1829;X&#65533;&#65533;&#65533;&#65533;Q&#65533;^&#65533;m&#65533;&#1477;&#1898;t&#1898;&#65533;&#65533;&#65533;5_&#65533;]&#65533;m=&#65533;=
&#65533;&#65533;G&#65533;m&#65533;ktT3Z&#65533;Q&#65533;&#65533;_&#65533;{[&#65533;&#65533;_m&#65533;&#1789;%&#65533;H&#65533;&#65533;%&#65533;&#65533;5].`&#65533;-&#65533;E&#65533;&#65533;Nf&#65533;&#65533;a&#65533;&#65533;&#65533;&#65533;%^&#65533;&#65533;&#65533;r&#65533;\iT&#65533;&#1995;&#65533;&#65533;A~&#65533;L&#65533;A&#65533;_&#65533;M&#65533;&#65533;&#65533;&#65533;7+.&#65533;&#65533;}&#65533;=&#1639;eY&#65533;&#65533;a1_&#65533;_N&#65533;&#65533;ma&#65533;&#65533;&#65533;&#65533;(%&#1839;&#65533;&#65533;^&#65533;&#65533;(&#65533;_;&#65533;_&#65533;[&#65533;&#65533;YN&#65533;w&#65533;&#65533;&#65533;
&#65533;a&#65533;&#65533;8B&#65533;&#65533;&#65533;&#65533;&#65533;<&#65533;&#65533;^F4~dH&#65533;a6F&#65533;&#165;&#65533;	&#65533;`&#65533;&#65533;cM&#65533;&#65533;@&#388;O&#65533;W&#65533;&#65533;&#65533;c56&#65533;e&#65533;b>d&#65533;Ld.F2&#65533;^Y&#65533;#&#65533;&#65533;&#65533;dI&#65533;dJ&#65533;^7bK&#65533;&#1053;&#65533;&#65533;_<.>Q&#65533;&#65533;&#1909;&#65533;S&#65533;&#65533;4&#65533;bU^eC&#65533;&#8585;&#65533;TS&#65533;1&#65533;X&#65533;e!&#1730;m&#65533;F	Lo;&#65533;e^&#65533;&#493;&#65533;JV&#65533;K&#65533;ds&#65533;U$.&#65533;c&#65533;Xt&#65533;,&#65533;&#65533;&#65533;*dy&#65533;8h&#65533;a}&#1466;U2=-cF^Rn&#65533;n&#65533;&#25532;e&#1209;8&#65533;C&#65533;&#65533;e&#65533;Fg&#65533;bZ&#65533;`&#65533;\&#65533;Xw&#65533;d=&#65533;J&#65533;E&#65533;y^&#65533;&#65533;F&#65533;+F&#65533;&#65533;OC&#65533;:{fe)&#65533;&#65533;j&#65533;f&#65533;h&#65533;-h&#65533;&]&#65533;R)-&#26522;>e@&#65533;h&#65533;V&#65533;M&#65533;v&#65533;[84&#5974;'&#65533;,N&#1847;9&#65533;&#65533;uB&#65533;&#65533;1&#65533;nj&#65533;&#65533;"&#65533;&#65533;&#65533;&#65533;k&#65533;0&h&#65533;&#65533;j>&#65533;&#65533;	&#65533;jf&#65533;&#65533;iyj&#65533;^&#65533;UN>H&#65533;.a&#65533;6k&#65533; &#65533;\&&#65533;H&#65533;&#1505;&#65533;jiN&#65533;&#65533;&#65533;&#65533;^&#20397;&#877;&#65533;&#65533;-XZ&#65533;&gO&#65533;&#65533;3N&#65533;&#65533;e`&#65533;&#65533;&#65533;kC;DZx&#65533;&#65533;&#65533;f&#65533;T&#65533;&#65533;&#65533;&#65533;&#65533;&#65533;&#65533;&#65533;k&#65533;&#65533;k&#65533;&#65533;&#65533;&#65533;&#65533;&#65533;&#65533;&#65533;f&#65533;f&#65533;&#65533;Y&#65533;&#65533;eqV&#65533;&#65533;&#65533;da&#65533;&#1184;&#65533;&#11718;&#65533;&#65533;na&#65533;^j&#65533;>&#65533;&#65533;&#65533;&#65533;>g&#65533;&#65533;&#65533;&#65533;&#65533;v&#65533;g&#65533;>m1P&#65533;&#65533;F&#65533;yfm&#65533;&#65533;T&#65533;t&#65533;&#65533;&#65533;m&#213;k&#1638;R&#65533;&#65533;&#65533;B&#65533;&#65533;&#1910;&#65533;&#65533;&#65533;&#1974;1&#65533;v&#65533;t&#65533;f&#65533;&#65533;&#65533;%n&#65533;>F&#65533;^&#65533;&#65533;&#65533;&#65533;&#65533;&#65533;&#899;&#65533;j&tn&#65533;~m&#65533;f&#65533;&#65533;-&#65533;&#65533;Vk&#65533;&#65533;i&#65533;1&#65533;&#65533;&#65533;&#65533;&#65533;v&#65533;&#65533;^D&#65533;N&#65533;&#65533;^o&#65533;-&#65533;&#65533;n&#65533;,&#65533;o&#65533;&#65533;o&#65533;&#65533;&#65533;~&#65533;&#65533;N&#65533;&#65533;&#65533;&#65533;&#65533;&#65533;&#65533;&#65533;6&#65533;L&#65533;&#65533;=&#65533;_&#65533;^a&#65533;F&#65533;'D&#65533;U]&#65533;&#65533;h&#65533;&#65533;c&#1441;p}&#65533;S&#65533;&#40091;o&#65533;&#65533;&#65533;&#65533;&#65533;h>&#65533;"&#65533;&#65533;Vm[V&#65533;&#65533;&rW&#65533;8&#65533;&#65533;tNq&#65533;&#65533;&#65533;g&#65533;[j&#65533;&#65533;&#65533;&#65533;&#65533;&#65533;&#65533;	&#65533;V0&#65533;&#65533;&M&#65533;?s&#65533;&#1286;r&#65533;&#65533;i6&#65533;&#65533;&#65533;^r8&#65533;sq].&#65533;&#65533;=&#65533;p&#65533;&#65533;A&#65533;r,&#65533;6&#65533;&#65533;&#65533;P/&#65533;q~&#65533;q&#65533;&#65533;&#65533;eDsE&#65533;&#65533;&#65533;$og&#65533;q&#65533;&#65533;&#150;s&#65533;.q:&#65533;&#65533;"&#65533;r+W&#65533;&#254;&#65533;,t.&#65533;3(&#65533;&#65533;6&#65533;&#65533;NE&#65533;p_&#65533;&#65533;&#65533;&#65533;pca$&#65533;o%'0J&#65533;:&#65533;&#65533;&#65533;J&#65533;oL&#65533;&#65533;G&#65533;t&#65533;&#65533;e&#65533;&#65533;&#65533;&#65533;&#65533;&#65533;P?&#65533;1OvtBW&#65533;CX&#65533;Nul&#65533;nu&#65533;sun&#65533;&#65533;&#65533;u%t&#65533;v&#65533;~&#65533;f&#65533;u]&#65533;u&#65533;"&#65533;Vl&#65533;v&#65533;&#65533;&#65533;&#65533;sfejg_&#65533;C2uS&#65533;3&#65533;
&#65533;al&#65533;w&#65533;&#65533;&#39118;qZwa&#65533;w&#65533;&#65533;r&#65533;t&#65533;&#65533;&#65533;&#65533;&#65533;&#65533;{mwU~3&#65533;&#65533;&#65533;>y&#65533;&#65533;h&#65533;&#65533;f&#65533;wl&#65533;w&#65533;go3&#65533;xoqm_l&#65533;'&#65533;P&#65533;X?&#65533;QJ&#65533;A&#65533;Fq^Ocsv&#65533;H&#65533;&#65533;x&#65533;x&#1182;&#65533;&#65533;&#65533;&#65533;g&#65533;&#65533;&#65533;&#65533;x&#65533;&#65533;n&#65533;&#65533;&#65533;&#386;-@&#65533;&#65533;_&#65533;&#65533;`&#65533;&#65533;&#65533;&#65533;o&#65533;&#65533;
6J9y&#2006;
&#65533;&#65533;s&#65533;_&#65533;&#65533;&#65533;Z&#65533;U&#65533;z&#65533;&#65533;yj&#65533;x&#65533;&#65533;w{&#65533;&#65533;&#65533;&#65533;~&#65533;&#65533;-&#65533;&#65533;Wz&#65533;O&#65533;5wz&#65533;&#65533;z&#65533;&#65533;z&#65533;&#65533;&#65533;&#65533;z&#65533;&#65533;y&#65533;g&#65533;v&#65533;&#65533;>&#65533;
&#65533;w&#65533;&#65533;&#65533;^&#65533;&#65533;&#65533;&#65533;C{&#65533;'{|&#65533;OXh&#65533;p&#65533;O&#65533;&#65533;&#962;, &#65533;X&#65533;]&#65533;&#65533;yc&#65533;&#65533;&#65533;N&#65533;'&#65533;&#65533;u&#65533;&#65533;(}&#65533;/&#65533;&#1558;R&#65533;q&#65533;H&#65533;&#65533;:&#65533;Hi&#65533;&#65533;&#65533;&#65533;g&#65533;/&#65533;&#823;&#65533;&#65533;&#65533;|&#895;&#65533;n&#65533;{6&#65533;&#65533;&#65533;w~_&#973;&#1239;~&#65533;Fh&#1407;~&#65533;&#65533;}&#65533;&#65533;zsO&#65533;&#65533;"&#65533;&#65533;&#65533;&#65533;g&#65533;&#65533;&#65533;&#65533;&#65533;&#65533;&#65533;|&#65533;&#65533;y+&#65533;QG&#65533;&#65533;'z&#65533;&#65533;| &#65533;&#65533;&#65533;&#65533;&#65533;&#65533;&#65533;&#65533;&#65533;&#65533;7,g&#65533;A&#65533;i&#65533;a&#65533;&#65533;!&#264;sh&#65533;"&#396;j&#65533;&#65533;&#65533;q#E&#65533;?",I&#31006;`}V&#65533;l&#65533;&#65533;%J&#65533;V$&#65533;&#65533;&#65533;6m&#65533;&#65533;&#65533;)&#65533;'&#65533;]&#65533;]8s&#65533;&#284;p&#65533;&#65533;1L&#65533;/Q&#65533;&#65533;,c&#65533;&#1324;X&#65533;r&#65533;&#65533;&#65533;&#1517;Z&#462;)+&#65533;l&#1579;h&#626;%&#65533;&#65533;\&#65533;&#65533;&#65533;&#65533;&#65533;b&#65533;n&#1915;v&#65533;f&#65533;&#65533;7&#65533;&#65533;`|&#65533;&#644;&#65533;&#65533;a&#263;&#65533;&#65533;&#65533;&#65533;&&#65533;&#65533;=ER&#65533;l&#65533;&#65533;&#65533;&#65533;6&#65533;&#65533;&#65533;&#65533;&#1033;e&#1708;9&#65533;D&#65533;m&#65533;6-&#65533;&#65533;&#65533;&#495;&#65533;&#65533;&#65533;:-&#65533;&#65533;`m&#65533;^&#65533;&#65533;j&#65533;&#65533;n&#65533;&#65533;-X/&#65533;-|N&#65533;0&#65533;&#65533;&#1191;&#65533;&#65533;&#65533;#&#65533;I9&#65533;&#65533;l&#1658;&#65533;&#65533;&#65533;9&#65533;]~q&#65533;&#65533; &#65533;&#65533;]V&#65533;&#65533;&#65533;&#65533;&#65533;w%&#1790;&#65533;o&#1915;&#65533;7&#65533;[&#65533;&#65533;&#65533;U&#65533;C&&#65533;s&#65533;1&#65533; &#65533;Y0E&#65533;A&#65533;&#65533;&#65533; &#65533;&#65533;]&#65533;Tv&#65533;i{&#65533;9V&#65533;I&#29256;&#65533;&#65533;&#65533;&#65533;[&#65533;&#65533;7_k8&#65533;&#65533;^})&#65533;_j&#65533;%c&#65533;7&#65533;(&#65533;p&#65533;\r&#65533;!&#65533;&#65533;s17SE&#65533;H&#65533;t&#65533;&#65533;P&#65533;QF&#65533;d&#65533;&#65533;}"u&#65533;&#65533;&#65533;&#65533;&#65533;&#65533;y&#65533;#~*&#65533;'&#65533;&&#65533;&#65533;g&#65533;&#65533;&#65533;&#65533;O&#65533;&#65533;&#65533;&#65533;q&#65533;&#65533;#]>&#65533;&#65533;&#65533;D&#65533;D&#1246;K&#65533;&#65533;&#65533;v'&#65533;&#65533;&#65533;=Y&#65533;&#65533;W&#65533;&#65533;&#22657;n&#65533;&#65533;P&#65533;&#65533;#TS&#65533;&#65533;&#65533;i&w_&#65533;&#65533;i&#30483;&#65533;yq=&#65533;&#65533;s&#65533;&#65533;&#65533;&#65533;ma&#65533;&#65533;&#698;&#65533;&#65533;&#65533;Z(&#65533;&#65533;ygc}2&#65533;(&#65533;]Bid&#65533;&#65533;e'\&#1641;'G&#65533;&#65533;jJr&#65533;&#65533;&#65533;&#65533;v&#65533;+*&#65533;&#1618;:&#65533;y>&#65533;&#65533;&#65533;&#65533;"&#65533;&#1553;&#346;&#65533;&#65533;Uy&#65533;&#65533;&#65533;&#65533;J&#65533;B&#65533;&#65533;%&#65533;&#65533;&#65533;X&#65533;&#410;Ji&#65533;&#65533;^&#43787;&#966;kU&#65533;&#65533;&#65533;U&#65533;&#65533;h&#65533;e0&#65533;&#65533;v+&#65533;^~&#65533;.&#65533;A&#65533;E&#65533;&#65533;&#65533;&#65533;n&#65533;cv&#622;&#65533;&#65533;e&#65533;a&#65533;2	Y&#65533;&&#65533;/&#548;"K&#65533;&#65533;C&#65533;&#65533;&#65533;&#65533;l&#65533;)m&#65533;=&#65533;&#65533;&#65533;X5&#65533;&#65533;&#65533;=&#65533;n&#65533;EC|&#65533;+&#65533;&#65533;&#65533;&#65533;l&#65533;&#65533;&#65533;}&#65533;&#65533;&#65533;(?V&#65533;&#65533;Y&#65533;&#65533;s&#65533;&#65533;&#65533;&#65533;oQ.l&#65533;5&#65533;&#65533;A&#65533;&#65533;S&#65533;&#65533;&#65533;@&#65533;&#65533;0&#65533;Gm&#65533;]&#65533;*&#65533;t&#65533;)?&#65533;Q&#65533; &#65533;&#65533;.&#498;&#65533;[&#65533;&#1415;&#65533;&#65533;&#65533;&#65533;&#65533;;&#65533;&#65533;&#65533;&#65533;Bv&#65533;&#1419;&#65533;M&#65533;&#65533;&#65533;Mx&#65533;&#65533;&#65533;8&#65533;l&#65533;]7&#65533;wcq:&#65533;&#65533;n&#65533;&#65533;&#65533;&#2002;zq0&#65533;T&#65533;Z8&#1463;&#65533;n9&#65533;qv&#527;&#65533;&#827;&#65533;Zl&#65533;9&#1080;:&#65533;&#65533;^*&#65533;&#65533;K&#65533; &#65533;&#65533;d&#65533;$;&#65533;)&#65533;]&#1774;&#65533;&#65533;&#65533;n&#65533;&#1762;&#65533;&#65533;&#65533;&#65533;d&#65533;N&#65533;&#65533;z&#65533;&#65533;_&#65533;~N>&#65533;&#65533;w&#65533;&#65533;&#65533;&#65533;j&#65533;&#65533;'&#65533;?&#65533;v&#65533;&#65533;}&#65533;o&#65533;#&#65533;&#65533;'&#65533;&#65533;| &#65533;W&#65533;&#65533;W>&#1121;/}&#65533;r&#65533;&#65533;&#65533;gQF&#65533;&#65533;`&#65533;&#65533;&#65533;&#65533;&#65533;t&#65533; 
&#65533;&#65533;q&#366;&#65533;&#65533;&#65533;&#65533;&#65533;4&#1029;&#65533;&#65533;W&#65533; &#505;Z&#65533;kSQa&#65533;~&#65533;2&#65533;&#65533;"D&#65533;K&#65533;2&#65533;	)&#65533;F&#65533;&#1958;&#65533;&#65533;B&#65533;P1&#65533;&#65533;%&#65533;E:&#65533;&#65533;&#65533;nxE&#65533;k'&#65533;s&#65533;&#65533;8HA&#65533;D&#65533;lI&#65533;&#65533;&#65533;hBo&#65533;p.Vpb&#65533;)R&#65533;p&#65533;T&#65533;(&#65533;Az&#65533;&#65533;:&#1827;&#65533;6>&#65533;&#65533;HiT&#65533;T"&#65533;&#65533;!r&#65533;&#65533;k&#706;&#65533;Dd&#65533;&#65533;ty&#65533;#&#65533;&#65533;>&&#65533;&#65533;HR$Y&#65533;.bH&#65533;&#65533;^{&#65533;@f&#65533;&#65533;^&#65533;l&#65533;&#44936;#F&#65533;&#65533;&#65533;&#65533;&9&#65533;9&#1345;&#65533;&#65533;&#65533;$'I&#65533;9&#65533;i}&#65533;&#65533;b;&#65533;8&#65533;=d&#65533;5&#65533;&#65533;-y3J]&#65533;&#37052;|^&#65533;&#65533;&#65533;&#65533;&#65533;s&#65533;W&#65533;&#65533;&#65533;&#65533;&#65533;&#65533;&#65533;%&#65533;	B&#65533;&#65533;&#65533;&#65533;&#65533;O&#65533;&#65533;y&#65533;X&#65533;&#65533;&#65533;S&&#65533;9&#65533;|&#65533;&#65533;&#65533;<g&#65533;&#65533;O2&#65533;_&#65533;q&#65533;4&#65533;&#1001;&#65533;&#65533;[&#65533;&#65533;C&#65533;u&#65533;'&#65533;zlH&#440;9InS&#65533;&#65533;d'Q&#65533;&#65533;t&#65533;&#65533;&#65533;&#1612;(&#65533;N&#65533;&#65533;&#65533;&#65533;&#65533;&#65533;&#65533;&#65533;&#1103;.&#1241;&#65533;hF&#65533;)&#65533;G&#65533;Sy"&#65533;&#65533;&#65533;C&#65533;&#65533;&#65533;4&#65533;&#65533;&#65533;&#65533;&#65533;N&#65533;0'&#65533;&#65533;d&#65533;Lue&#1224;&#65533;L&#65533;<-%!y&#65533;&#480;&#65533;q&#65533;&#65533;4&#65533;dz&#65533;#jEH&#65533;&#65533;c*\&#65533;Y&#65533;&#65533;@U&#65533;M&#65533;KPa
M&#65533;f&#1371;2|&#65533;!&#65533;&#1167;&#65533;&#65533;K&#65533;$#l&#65533;X&#65533;1&#65533;&#65533;&#65533;&#65533;Z'Z&#65533;q&#58062;&#65533;Y&#65533;0&#65533;R&#65533;&#65533;5A&#65533;+`C&#65533;U|&#65533;S&#65533;{&#330;W&#65533;e&#65533;&#306;V&#65533;1#R&#65533;&#1646;&#65533;5o,aZ&#65533;Y=&#65533;G$&#65533;T&#65533;A&#65533;b&#65533;&#65533;&#65533;E&#65533;
&#65533;&#1087;&#65533;V&#65533;&#65533;enX{&#65533;&#65533;&#65533;&#65533;&#65533;ghcEK)<&#65533;T&#65533;&#65533;&#65533;e&#65533;zT&#65533;&#65533;&#65533;N&#65533;&#65533;n\&#65533;&#65533;&#65533;VA&#65533;&#65533;(k&#65533;1&#65533;&#1460;&#65533;u&#65533;B&#65533;[Sk*&#65533;&#65533;ct&#65533;r7X&#65533;Vw&#65533;&#65533;M&#65533;I]&#65533;Q=&#65533;&#65533;}y&#65533;A;&#65533;&#65533;.&#65533;W&#65533;&#845;.&#65533;3&#65533;&#65533;&#65533;&#65533;&#65533;E~&#65533;&#65533;&#65533;&#65533;~&#65533;&#65533;&#65533;m&#65533;x&#65533;&#65533;`g&#1469;&#65533;u_&#65533; &#65533;&#65533;w&#65533;&#65533;s;&#65533;&#65533;&#65533;&#65533;&#65533;&#65533;8a8&#65533;&#65533;by&#65533;&#65533;Y&#65533;xoG{&#65533;&#274;2V&#65533;-&#65533;+&#65533;&#65533;k&#9772;&#707718;&#65533;V&#65533;m&#1558;<&#65533;&#65533;&#65533;	lVR&#65533;Cf&#65533; l&#65533;&#65533;&#65533;v&#65533;1&#65533;&#65533;{&#65533;8g&#65533;&#65533;Wm&#65533;X&#742;&#65533;H1V-&#65533;&#65533;&#65533;g#&#65533;&#65533;&#65533;&#65533;_&#65533;&#1851;&#65533;&#65533;r&#65533;&#65533;P&#65533;Bg;S:&#65533;&#65533;&#65533;&#58835;&#65533;&&#65533;u&#65533;TF&#65533;&#65533;&#220;&#65533;&#65533;&#65533;
Z&#65533;&#65533;&#65533;*<&#65533;0u&#65533;&#65533;&#65533;&#65533;&#65533;&#65533;&#65533;XC&#65533;&#928;6&#65533;&#65533;&#65533;&#65533;]MO&#65533;&#65533;}&#65533;lf7&#65533;h9up&#65533;U&#65533;b&#65533;t]&#65533;&#65533;&#31519;M&#65533;&#65533;v&#65533;&#65533;%&#65533;&#65533;`&#65533;3&#65533;)&#65533;&#65533;&#65533;&#65533;&#65533;&#65533;h&#21912;&#65533;&#65533;&5&#65533;&#65533;&#1978;&#65533;&#65533;&#65533;&#65533;}ZY&#65533;(&#158;&#65533;n-Yl&#65533;Y&#65533;E&#65533;&#65533;&#65533;pz&#65533;&#65533;.&#65533;&#65533;1&#65533;^&#65533;.:&#65533;&#65533;}7&#65533;&#65533;&#65533;&#65533;y&#65533;&#65533;&#65533;_,&#65533;d3h}W&#65533;&#65533;&#65533;&#65225;&#65533;&#65533;^&#65533;&#65533;&#65533;!xqAvG&#65533;&#65533;&#65533;&#291;1Ai&#65533;]&#65533;&#65533;&#65533;&#65533;&#65533;&#65533;%&#65533;&#65533;&#65533;Z&#65533;"&#65533;&#65533;&#65533;S&#65533;&#65533;&#65533;&#65533;/k&#927;&#65533;&#65533;&#265;&#65533;.&#65533;tT&#65533;1&#65533;fe&#65533;G&#580;&#65533;&#65533;&#65533;&#901;&#65533;)&#65533;&#65533;&#65533;&#65533;&#65533;&#65533;&#65533;h&#65533;&#65533;&#65533;&#65533;F7&#65533;&#65533;=&#65533;vO*5&#65533;i'h&#65533;c>&#65533;&#1164;&#65533;&#65533;U&#65533;4&#65533;0&#65533;&#65533;`&#1018;&#65533;{.h=&#65533;}&#65533;c&#65533;&#65533;&#65533;&#65533;t&#65533;&#65533;Y	&#65533;&#65533;&#65533;Y^&#65533;&#65533;&#765;&#65533;:&#65533;G&#65533;&#65533;&#65533;&#65533;{T&#65533;b&#65533;&#1033;nQ&#65533;#&#65533;&#65533;;&#65533;9+&#65533;Q~&#65533;w}{f&#65533;&#65533;`&#65533;&#65533;9P&#65533;<(&#65533;&#65533;{&#65533;&#65533;&#65533;&#65533;#&#65533;\&#65533;9&#65533;&#65533;&#65533;o&#343;&#65533;/&#65533;&#65533;M~u&#65533;&#65533;&#65533;&#65533;G}&#1044;&#65533;B&#1535;~&#65533;My&#65533;-&#65533;&#65533;~&#65533;&#65533;&#65533;i&#65533;&#65533;|&#65533;G&#65533;&#65533;&#65533;j&#65533;1&#65533;&#65533;&#65533;&#65533;&#65533;&#65533;&#65533;+&#65533;&#65533;&#65533;&#65533;&#65533;N&#65533;|&#65533;o&#65533;&#65533;&#65533;_&#65533;\&#65533;&#65533;&#1365;&#65533;&#65533;&#65533;&#65533;&#65533;&#65533;&#1865;&#65533;&#65533;&#65533;&#1045;&#65533;&#65533;&#65533;^y&#65533;_&#65533;&#65533;_&#65533;&#65533;e&#1109;&#65533;=&#65533;Q&#65533;n&#65533;&#65533;u`x&#26965;&#65533;&#65533;&#65533;&#1773;&#65533;&#65533;&#65533;&#1055;-&#65533;X&#65533;&#65533;&#65533;&#65533;]P&#1684;I&#65533;>&#65533;&#65533;)Jf v&#65533;b&#65533;&#65533;&#65533;&#65533;&#1693;&#65533;_&#65533;&#65533;Wc=&#65533;Z`u&#65533;a&#65533;&#65533;W&#65533;4&#65533;&#65533;&#65533;&#65533;6&#65533;	F &#65533;&#65533;&#65533;|&#65533;&#65533;&#587;&#52315;&#65533;]&#65533;&#65533;	!@&#65533;&#65533;L&#1861;Z&#65533;&#65533;&#65533;#&#65533;X&#65533;ia&#65533;&#65533;&#65533;^T&#65533;~&#65533;&#65533;9X&#65533;&#65533; &#1859;&#65533;W&#65533;&#65533;T&#65533;a&#65533;a&#65533;&#65533;&#65533;%	&#65533;1&#65533;&#65533;e&#65533;}i&#65533;b&#65533;&#65533;Z&#65533;M&#65533;&#65533;!X&#65533;&#65533;!&#65533;&#8181;&#65533;&#65533;&#65533;]&#53857;&#65533;!&#348;&#65533;"&#65533;&#65533;&#65533;&#65533;FjU&#65533;l&#65533;$R&#65533;^&#65533;&#65533;[&#65533;Y&#65533;&#65533;b!&#65533;&#65533;"Sy&#65533;&&#65533;&#65533;G&#65533;4&#65533;&#65533;&#65533;&#65533;&#65533;b".&#65533;4&#65533;!C$I5&#65533;&#65533;_9`-&#65533;&#65533;Y&#65533;&#65533;"
`0Z!&#65533;(&#65533;J&#65533;&#65533;0c)&#65533;a&#65533;&#65533;\&#65533;&#65533;&#65533;&#65533; &#65533;\3J"&#65533;&#65533;&#65533;4R&#65533;5&#667;"&#65533;4	^&#65533;1&#65533;w-&#65533;<^&#65533;%H&#65533;&#65533;'&#65533;Y&#65533;b@u^&#65533;&#65533;&#369;&#65533;&#65533;&#65533;&#65533;`&#65533;A#>&#65533;&#65533;&#65533;LM&#1052;&#65533;&#65533;?z&#1821;}<&#1185;&#65533;9#&#65533;+&#65533;&#65533;&#65533;#)&#65533;{Ed<"&#65533;&#65533;&#15037;&#65533;JFcF&#65533;&#1436;Q\H&#65533;&#65533;&#65533;K
%&#23900;*&#65533;&#65533;&#65533;M&#65533;>&#65533;&#2012;&#65533;=&#65533;L&#65533;&#65533;&#65533;&#1060;!B&#65533;Q&#65533;Nj&#65533;p&#65533;&#65533;x&#65533;O>&#65533;G&#65533;mQ&#65533;E&#65533;*&dF&#65533;N/\&#65533;:&#65533;PT&#65533;U&#65533;&#65533;&#65533;&#65533;Ub&#65533;ZJ#&#65533;mc&#65533;Y2&#65533;1&#65533;&#65533;M&#65533;$Ae&#65533;"&#65533;P&#65533;&#65533;S&#65533;&#65533;&#65533;T&#65533;=J&#65533;UB&#65533;_&#65533;%b&#65533;&#65533;W&#65533;H&#65533;&#65533;
&#65533;c&#65533;&#65533;&#65533;3N&#65533;&#65533;Z&#65533;e&#65533;6&#65533;\&#65533;&#65533;&#689;&#65533;E&#414;eb&bne_)?v[!&#65533;1-&#65533;&#65533;&&#65533;`l&#65533;d9f&#65533;R&#65533;&#65533;jk&#65533;&#65533;,&#65533;4*E"$m&#65533;&#65533;\&#65533;m"Vn&#65533;No&#65533;&#65533;[&#65533;&#65533;w6g!:&#65533;a&#65533;&#65533;&#65533;&#65533;c&#65533;f`&#65533;h&#65533;&#65533;dJ&#65533;&#65533;&#65533;&#65533;=V&#65533;u&#65533;fv&#65533;&#65533;&#65533;n&#1440;w&#65533;&r&#65533;'q&#65533;]=&#65533;&#65533;&#65533;%'&#65533;&#65533;6&#65533;&#65533;8&#65533;Ei:&#65533;&#65533;<&#65533;A&#65533;Q^&#65533;g}&#65533;'&#65533;&#522;7\[&#65533;';"q'&#65533;Q&#65533;&#65533;&#65533;(&#65533;&#65533;(s&#65533;&#65533;s&#65533;'3&ab&#65533;qj%_&#65533;&#65533;k&#65533;`&#65533;&#65533;&#65533;b&#65533;&#65533;1&#65533;f&#65533;F&#65533;{&#65533;W&#65533;&#65533;&#65533;jh&#65533;d&#1994;&#65533;&#65533;E&#65533;&#65533;L&#65533;(&#65533;&#65533;h<il&#65533;&#65533;<&#65533;&#65533;d&#65533;&#65533;&#65533;o&#65533;&#65533;z&#65533;_t&#65533;&#65533;&#65533; &#65533;&#65533;$sI>&#65533;>&#65533; &#65533;&#65533;!6&#65533;&#65533;F&#65533;&#65533;J)U&#65533;&#65533;v&#65533;
VI&#65533;&#65533;i&#65533;h0&#65533;&#65533;&#65533;&#22021;)&#65533;&#65533;&#65533;2X&#65533;,&#65533;&#65533;&#65533;&#65533;h&#65533;&#65533;)&#65533;&#425;&#65533;V&#65533;&#65533;&#65533;&#4246;)&#65533;\&#65533;&#65533;J&#65533;&#65533;&#65533;M&#65533;^R&#65533;&#65533;p!&#65533; 2c&#1781;i &#65533; &#65533;&#65533;&#65533;u&#65533;&#65533;Bj&#65533;&#65533;e&#65533;&#65533;&#65533;&#65533;&#23146;&#65533;&#65533;sT^&#65533;&#65533;&#65533;&#65533;&#65533;&#65533;&#65533;&#65533;&#65533;+&#65533;&#65533;&#30810;&#65533;k&#65533;hl2&#65533;&#65533;:j&#65533;VZ&#65533;&#65533;&#65533;_Q&#65533;['&b&#65533;vR&#65533;*_:&#65533;&#65533;z&#65533;A&#65533;&#65533;&#65533;&#65533;&#65533;&#65533;SM'&#65533;6&#65533;&#65533;>&#65533;n&#65533;&#65533;Z&#65533;&#65533;&#65533;&#65533;&#65533;z&#65533;&#65533;&#65533;&#65533;&#65533;&#65533;&#65533;&#65533;&#65533;}Z&#65533;V &#65533;")&#65533;@'&#65533;1k&#65533;&#65533;*&#65533;&#65533;&#65533;Bk&#65533;&#1450;&#65533;6,&#65533;&#65533;&#65533;&#65533;+"V%R&#65533;&#65533;t&#65533;'&#65533;&#65533;)yQ&#65533;!&#65533;b&#65533;aqY$&#65533;,&#65533;&#426;&#65533;&#65533;\&#65533;&#65533;&#65533;&#65533;&#65533;&#246;&#65533;B&#65533;(&#346;j&#65533;nh&#65533;&#65533;&#51766;l&#65533;&#886;B,&#622;&#65533;&#65533;&#65533;,&#65533;&#65533;hO&#65533;5&#65533;W&#65533;&#65533;&#65533;&#65533;&#65533;$r"$&#65533;&#65533;Y&#65533;&#65533;&#65533;&#65533;$&#65533;^&#65533;&#65533;j&#65533;"&#65533;&#65533;:A&#598;&#65533;&#65533;Aa&#65533;1&#65533;;UU&#65533;(h{
h&#65533;&#65533;gT&#65533;&#65533;&#65533;&#65533;&#65533;i&#65533;&#65533;,&#65533;Nm*&#684;!B&#65533;*&#65533;&#65533;V.&#65533;&#65533;2&#65533;"@&#65533;-&#65533;d&#65533;&#1134;&#65533;&#65533;l&#65533;&#65533;/&#65533;k&#65533;&#65533;&#65533;z&#683;&#65533;&#65533;&#1562;&#65533;ls&#65533;&#65533;f&#65533;&#65533;&#65533;-&#65533;N];M&#65533;v&#65533;&#65533;&#65533;&#65533;|f`&#65533;V&#65533;&#65533;J,&#65533;N&#65533;&#866;X&#65533;
&#65533;&#65533;2&#65533;&#65533;%&#65533;iAR-&#65533;j&#65533;&#65533;&#426;X;}._mn&#65533;nYQ&#65533;^&#65533;.&#65533;j&#65533;y>&#65533;^&#65533;BB&#65533;&#65533;f&#65533;&#65533;=&#65533;&#65533;o&#65533;J&#65533;p&#65533;l&#65533;&#65533;&#65533;&#65533;*&#65533;j&#65533;a9&#65533;&#2002;tm&#65533;&#65533;-&#65533;&#65533;b}Z&#65533;&#65533;&#65533;EeU&#65533;&#65533;&#65533;&#65533;&#65533;F&#65533;&#65533;&#65533;k&#65533;&#65533;F&#65533;&#65533;&.&#65533;&#65533;&#65533;/&#65533;&#65533;o&#65533;r/&#1114;&#65533;&#65533;~&#65533;:&#65533;&#1789;&#65533;g&#65533;&#65533;&#65533;&#65533;&#65533;&#65533;&#65533;&#65533;n&#65533;N&#65533;i,D6&#65533;&#65533;"&#65533;s&#65533;o&#65533;VA&#65533;^&#65533;&#65533;&#65533;-&#65533;&#65533;&#65533;&#65533;&#65533;p&#59013;&#65533;&#65533;k&#65533;	s&#65533;H&#65533;#&#65533;&#1123;&#65533;&#65533;&#65533;&#65533;&#65533;&#65533;&&#65533;b&#65533;.&#65533;&#65533;m&#65533;>&#65533;&#65533;&#65533;V^f&#65533;".&#65533;~0o&#65533;n&#65533;&#65533;&#65533;0&#65533; &#65533;&&#65533;&#65533;&#65533;&#65533;&#65533;n&#65533;&#65533;&#65533;#A&#65533;^&#1338;&#65533;tb&#65533;q&#65533;x1+&#65533;&#65533;BqqS[	&#65533;&#65533;(&#65533;J&#65533;&#65533;l&#65533;.&#65533;&#65533;&#65533;p|&#65533;&#65533;&#65533;$r<&#65533;'S&#65533;&#65533;%Z&#65533;&#752;&#65533;&#65533;&#65533;1_}&#1623;$&#1693;&#65533;9&#65533;OrCq&#65533;#&#1521;+&#65533;2&]*&#65533;3&#65533;&#65533; cf+&#65533;&#65533;
q!&#65533;*#r"&#65533;&#65533;&#65533;&#65533;+GSz"p*o%+&#65533;&#822;1 /&#65533;1^0
>&*&#65533;&#65533;<&#65533;q&#65533;&#65533;o&#65533;&#65533;2&#65533;r+w&#65533;&#1500;&#65533;QkL&#65533;$&#65533;c&#65533;j&#65533;5&#65533;&#65533;&#65533;&#65533;``&#65533;&#65533;&#65533;&#65533;.w&#65533;&#65533;_@i&#65533;&#65533;&#65533;(&#65533;o&#65533;&#65533;&#65533;&#65533;q2r&#65533;"&#65533;&#65533;&#65533;&#65533;&#65533;2&#65533;&#363;{3%&#65533;&#65533;&#65533;2&#65533;&#1366;2&#65533;pe&#65533;&&#&#65533;3`&#65533;]&#224;wq{&#65533;p&#65533;s;_n<&#65533;s+&#65533;3?$/&#65533;&#65533;Y&#65533;:&#65533;&#65533;5s&#65533;HgsI&#65533;l.Ws)/&#65533;,3&#65533;&#65533;f&#65533;&#65533;&#65533;&#65533;{&#65533;eAU1&#476;DStE&#65533;2Fg&#65533;&#65533;">&#65533;`&#65533;&#65533;&#330;&#65533;&#65533;&#65533;n&#65533;&#65533;tN&#1890;np\*&#65533;&#65533;&#65533;&#65533;&#65533;V0&#65533;&#65533;&#65533;
&#65533;&#65533;&#65533;&#65533;^&#65533;2&#65533;"&#65533;&#65533;#;&#65533;&#65533;]&#65533;&#65533;3J&#65533;&#65533;&#65533;SG&#22074;&#65533;&#65533;Yu&#65533;l@&#65533;S&#65533;&#65533;Y&#65533;4X&#65533;&#65533;&#65533;&#65533;_&#65533;5*{uZ&#65533;i&#65533;~r&#65533;F&#65533;&&#65533;&#65533;&#65533;&#65533;M&#65533;&&#65533;R&#65533;&#65533;\]&#65533;&#1981;&#65533;4O&#65533;E'<o6_o&#65533;&#65533;_&#65533;5`&#65533;*T5+sl&#65533;q&#65533;tgE&#65533;a#6h&#65533;4(W&#65533;&#65533;&#65533; &#65533;2^&#65533;&#65533;]&#65533;*&#65533;&#65533;^&#65533;6g&#65533;38&#65533;\h#&#65533;e&#65533;q&#65533;&m7&#65533;&#65533;&#65533;&#65533;J&#65533;fM&#65533;&#65533;&#65533;v5&#65533;&#65533;d{&#65533;&#65533;zp-7owvvowo/&#65533;&#65533;&#65533;R,n&#65533;&#65533;O&#65533;&#65533;&#65533;uS=wB&#65533;l&#514;&#65533;&#65533;&#65533;&#29618;/&#65533;UwV[w:&#65533;&#65533;&#236;-c&#65533;&#65533;v&#65533;&#65533;&#65533;gw&#65533;&#65533;&#65533;&#65533;&#65533;,2&#65533;w&#65533;v&#65533;ki&w&#65533;&#65533;\W&#65533;QC79&#65533;&#65533;&#65533;u&#65533;&#65533;t~&#65533;7&#65533;&#65533;/&#65533;8&#65533;&#65533;&#65533;r&#65533;&#65533;&#65533;&#65533;3&#65533;&#65533;&#65533;&#65533;&#1712;N3&#65533;&#65533;&#65533;b;&#65533;&#65533;&#65533;d&#65533;&#65533;&#65533;&#65533;&#65533;e/&#65533;&#65533;&#65533;/&#65533;r`&#65533;2D&#65533;&#65533;&#65533;y^c&#65533;&#65533;&#65533;&#65533;&#65533;&#65533;&#65533;il&#65533;&#65533;x&#65533;#ly&#65533;5&#65533;&#65533;&#65533;{3&#65533;&#65533;&#65533;3&#65533;&#65533;&#65533;&#65533;}!&#65533;3&#65533;jk"&#65533;6m&#65533;&#65533;&#65533;n&#65533;&#65533;&#65533;&#65533;&#65533;W#9&#65533;&#65533;&#43350;&#65533;&#65533;
&#65533;&#65533;&#65533;&#65533;f?&#65533;&#65533;7d&#65533;&#65533;&#65533;"&#65533;&#65533;&#65533;&#65533;r&#65533;c&#65533;}#&#65533;Cs&#65533;9&#65533;F9&#65533;'99&#65533;V&#22631;&#65533;&#65533;&#65533;vwC&#38763;\d&#65533;t&#65533;&#65533;&#65533;`&#65533;&#65533;&#65533;&#65533;v&#1266;&#65533;O&#65533;pck&#65533;&#65533;7++&#65533;&#65533;&#65533;&#65533;w&#65533;kc:&#65533;i&#65533;&#65533;E&#65533;zo[&#65533;&#65533;f&#65533;&#65533;&#65533;:(UG-^&#65533;&#65533;&#65175;gy&#65533;&#2036;&#65533;&#65533;?&#65533;&#65533;m#:w?&#65533;&#65533;&#65533;&#65533;&#65533;;&#65533;&#65533;&#65533;&#65533;&#65533;9g&#65533;p&#65533;T&#65533;L&#65533;&#65533;U&#65533;oN&#65533;&#65533;&#65533;&#65533;;y&#65533;^&#65533;&#65533;&#65533;"&#65533;&#65533;&#65533;&#65533;&#65533;&#65533;K{&#65533;&#65533;&#65533;&#65533;&#65533;&#65533;J&#65533;&#65533;&#65533;;k&#65533;&#65533;{&#65533;k&#65533;nqcg*&#65533;w;/&#65533;&#65533;&#65533;{&#65533;;eR&#65533;[e&#65533;3j&#65533;m&#65533;&#65533;&#65533;&#65533;?{?;&#65533;A&#65533;v&#65533;2&#65533;&#65533;_&#65533;&#65533;&#65533;;&#65533;+u&#65533;&#65533;):4&#65533;&#65533;&#65533;&#65533;&#65533;&#670;{h&#65533;Z&#65533;&#65533;&#65533;&#65533;&#65533;&#65533;e&&#65533;&#65533;w&#65533;&#65533;&#65533;&#65533;&#65533;:&#65533;[<&#65533;c&#65533;&#65533;&w^J&#65533;&#65533;&#65533;&#65533;&#451;<&#65533;&#65533;<1U&#65533;C&#748;mK&#65533;&#764;&#65533;&#65533;|&#243;&#65533;/68u}&#65533;&#65533;&#65533;&#65533;&#65533;&#65533;=&#65533;&#65533;&#65533;&#65533;&#1101;3Qs&#65533;q&#65533;&#65533;y&#65533;&#65533;&#65533;&#65533;wb&#65533;&#65533;&#65533;&#65533;&#65533;8&#65533;7&#65533;&#65533;&#65533; &#65533;bp&#65533;S&#65533;&#65533;30&#65533;&#65533;|&#65533;=&#65533;&#65533;&#971;&#65533;&#65533;L&#65533;&#65533;&#65533;&#568057;;&#65533;&#65533;ov&#65533;&#65533;>#&#65533;l&#65533;<9&#65533;&#65533;&#65533;&#65533;&#65533;2&#65533;&#65533;r&#65533;&#65533;<&#65533;&#65533;&#65533;&#65533;C|&#65533;~&#65533;Sz&#65533;&#65533;&#65533;&#65533;&#65533;>wdr JwJ&#65533;>&#65533;{&#65533;&#65533;'~&#65533;&#65533;ze)&#65533;Jnt/G&#65533;&#750;&#65533;&#65533;&#65533;+{&#65533;&#65533;y&#65533;&#65533;g&#65533;v/&#65533;&#363;>&#65533;;>&#65533;buU&#65533;y&#65533;&#65533;=&#65533;oo&#65533;&#65533;>&#65533;&#65533;S/&#1375;&#65533;&#65533;?&#65533;d&#65533;&#65533;&#65533;;&#65533;&#65533;&#65533;T&#65533;&#65533;q&#65533;&#65533;&#65533;o=&#65533;O<&#65533;&#65533;&#65533;&#65533;&#65533;t~l}/&#65533;&#65533;&#65533;&#65533;&#65533;&#65533;I4(&#65533;&#65533;&#65533;&#65533;QNq&#65533;b&#65533;b&#65533;xc&#65533;-9v&#65533;&#65533;dH&#65533;5&#65533;&#65533;G&#65533;)&#65533;&#65533;t&#65533;fF&#65533;Sb&#65533;IRfJ&#65533;:G&#65533;&#65533;ihP&#65533;C3F&#65533;8&#65533;&#65533;&#65533;*K&#65533;6&#65533;&#65533;&#65533;L&#65533;I&#65533;Rm%&#65533;B&#65533;&#65533;*&#65533;z&#65533;&#65533;+&#65533;G&#65533;&#65533;%k&#65533;&#65533;k&#65533;H&#65533;&#34203;6&#65533;&#65533;&#65533;&#65533;s&#65533;&#1912;H&#65533;b&#65533;&#757;l&#65533;&#65533;
&#65533;N&#65533;r&#65533;&#65533;^&#65533;/c&#65533;u&#65533;sqc&#65533;kV&#65533;K&#65533;&#1310;#gnn&#65533;4_&#291;'.m5i&#65533;Ywu&#65533;5ll&#65533;gi&#1526;&#65533;v&#65533;D&#65533;{5&#65533;&#65533;&#65533;&#65533;&#65533;L+&#65533;&#65533;&#65533;&#65533;&#65533;z&#65533;&#65533;&#65533;&#65533;NY&#65533;d&#65533;/^&#65533;&#1625;&#65533;d&#65533;4)c&#65533;L&#65533;v&#43179;&#65533;W&#65533;&#65533;&#65533;&#361;P&#65533;&#65533;G\&#659;&#65533;&#65533;[#&#65533;&#65533;<&#65533;&#65533;&#65533;&#65533;q&#65533;m&#46583;&#65533;&#65533;+i@&#65533;&#771;&#65533;&#65533;$&#65533;&#65533;&#65533;&#65533;-&#65533;&#65533;X&#65533;n&#65533;&#65533;|&#65533;0&#65533;
E*0&#65533;&#65533;,&#65533;&#947;t&#65533;&#65533;&#65533;&#65533;#&#65533;DW&#65533;&#65533;>&#65533;\&#65533;&#65533;&#65533;d&#65533;O'&#65533;7&#65533;2&#65533;&#65533;@]&#1295;&#65533;"&#65533;&#65533;&#65533;+,&#65533;'&#65533;P%&#65533;&#65533;)C&#65533;4&#65533;.&#994;&#267;&#65533;(&#65533;&#65533;&#65533;G$&#65533;\&#65533;&#65533;T&#65533;&#65533;&#65533;&#65533;o9c&#65533;&#65533;M&#65533;&#65533;:&#65533;&#65533;-&#65533;&#65533;&#65533;:&#65533;|1Hm;&#65533;&#65533;1&#65533;iI&&#65533;&#65533;&#1075;&#65533;&#65533;&#65533;2D&#65533;;&#65533;&8/&#65533;qN?&#65533;l&#65533;O&#65533;&#65533;&#65533;E3&#1244;mM6&#65533;&#65533;m&#65533;3,&#65533;&#65533;K&#65533;z&#65533;sRM&#65533;&#65533;tOO|&#65533;&#65533;)#\,PC&#65533;QN&#65533;>&#65533;&#65533;`S&#65533;T&#65533;&#13100;T&#65533;/m&#65533;U<;&#65533;4&#65533;h&#65533;&#65533;NFM&#65533;Zb&#65533;&#65533;&#65533;<a&#65533;6Y&#65533;&#65533;&#65533;&#65533;lj:&)d&#65533;\_&#65533;^m&#65533;&#1878;\&#65533;~&#65533;&#65533;&#65533;f&#65533;}V&#65533;~&#65533;&#65533;F&#65533; 5U:&#65533;&#65533;&#65533;&#65533;o&#65533;l&#65533;&#65533;&#65533;&#65533;\Ay&#65533;	&&#65533;;&#65533;WB&#65533;^v&#65533;m&#65533;&#65533;&j&#65533;b1eQ&#65533;M&#65533;v&#65533;]&#65533;T&#65533;o&#65533;&#65533;R&#65533;/a&#65533;&#65533;e&#65533;d{?&#65533;i&#65533;s&#65533;e&#65533;&#65533;&#65533;&#65533;&#65533;&#1864;&#65533;&#65533;f|&#65533;&#65533;&#65533;&#65533;s&#65533;i&#65533;3M9,&#65533;s~&#65533;&#65533;&q<z&#65533;&#1413;&#65533;&#65533;&#65533;l&#898;~&#65533;/&#65533;&&#65533;h&#65533;&#65533;N6i&#65533;m&#65533;j&#65533;&#65533;z&#65533;&#3891;&#65533;&#65533;&#65533;&#65533;&#65533;&#65533;&#65533; ?q&#65533;&#65533;&#65533;k&#65533;U&#65533;&#65533;&#65533;&#65533;d&#65533;'&#65533;&#65533;W0&#65533;&#65533;[nW)&#1509;&#65533;&#65533;{^&#65533;)&#65533;Z=&#65533;\&#65533;&#65533;/&#65533;&#65533;&#65533;y&#65533;&#65533;&#65533;&#65533;&#65533;&#65533;&#65533;!'[&#634357;&#65533;X&#65533;4&#65533;&#65533;&#65533;&#899;&#65533;I&#65533;&#65533;&#65533;&#65533;U7&#65533;Z&#65533;&#65533;&#65533;&#65533;&#65533;&#65533;Y&#65533;u&#65533;[&#65533;=&#65533;&#65533;&#65533;s&#65533;&#65533;&#65533;&#65533;&#65533;	r&#65533;&#65533;&#1254;R&#65533;7/>;&#65533;i&#65533;&#1061;&#1077;&#65533;X~&#30703;>}&#65533;?&#65533;&#65533;&#65533;Z&#65533;&#65533;&#65533;u&#65533;?P`~&#65533;?&#329;3&#65533;+&#65533;&#65533;&#65533;&#65533;&#65533;&#65533;&#65533;l}&#65533;&#65533;LN&#65533;?&#65533;dn3&#65533;&#65533;&#65533;&#1193;zi+&#65533;Dv=N0&#65533;&#65533;Z&#65533;&#65533;&#65533;&#65533;l|&#65533;&#65533;&#65533;&#65533;C^&#65533;&#65533;&#65533;&#65533;&#65533;&#65533;&#65533;&#65533;>&&#65533;&#65533;&#65533;&#65533;k&#268;&#65533;&#65533;o)"&#65533;B&#65533;&#65533;&#65533;>&#65533;!&#65533;&#65533;H&#65533;=&#65533;	&#910907;&#65533;&#65533;&#65533;&#65533;&#65533;b&#65533;&#65533;w&#65533;)&#1454;$&#65533;&#65533;A&#65533;&#65533;&#65533;&#65533;GxMtb&#65533;E&#65533;&#65533;qt#{&#65533;/&#65533;m&#1099;54P&#65533;P&#65533;G&#65533;=&#65533;&#65533;&#65533;K&#65533;&#65533;8&#65533;>&#846;m&#65533;#&#65533;&#65533;(A&&#65533;q&#65533;&#65533;&#65533;&#65533;&#65533;&#65533;?J&#65533;&#65533;&#65533;&#65533;&#65533;!&#65533;&#65533;/&#65533;&#65533;&#65533;}+#&#65533;3&#617;I7V$&#65533;&#65533;P7&#65533;]&#65533;g&#65533;$(Cq&#65533;&#65533;1&#65533; &#65533;&#65533;&&#65533;D&#65533;|*`&#65533;-Dr&#65533;^d#_&#65533;&#65533;H&#65533;&#65533;R&#65533;&#65533;&#65533;`&#150;&#65533;Kr&#65533;&#530;&#65533;&#664;t6&#65533;&#65533;;&#65533;&#65533;&#65533;&#65533;1&#65533;&#65533;AO&#65533;&#65533;=&#65533;&#65533;&#65533;>&#65533;y&#65533;l&#65533;2&#65533;A&#65533;&#65533;&#65533;&#65533;&#65533;&#1733;S&#65533;&#65533;&#65533;&#65533;$&#65533;$&#65533;&#65533;&#65533;)&#65533;"4^;&#65533;&#65533;N&#65533;&#65533;b&#65533;<&#65533;&#65533;t	&#65533;&#65533;T&#65533;&#65533;f&#65533;&#65533;Ojj&#1119;&#65533;n&#65533;&#20418;&#65533;([&#65533;&#65533;&#65533;BsS&#902;J&#65533;(&#65533;DJ&#65533;&#65533;Q.&#1583;&#65533;&#65533;z&#65533;0&#65533;I&#65533;&m&#65533;$&#65533;&#65533;2Cf,&#65533;&#65533;$&#65533;&#65533;4i&#65533;X&#65533;R\&#65533;W}Tt:&#65533;&#65533;&#65533;DWk"&#65533;&#65533;&#65533;>]&#65533;&#65533;&#65533;J9G:uJ&#65533;&#65533;/5&#65533;&#309;&#65533;&#65533;MekS&#65533;&#65533;0&#65533;8&#65533;!&#65533;&#65533;&#65533;C&#65533;&#699;UZ&#65533;&#65533;Y&#65533;jT&#65533;&#65533;MF&#65533;&#65533;{y&#65533;&#65533;&#65533;&#65533;&#65533;&#1051;&#65533;&#65533;&#65533;I&#65533;:&#65533;:<&#1014;&#65533;&#65533;&#65533;Ph&#65533;YW&#65533;&#65533;&#65533;oL9&#65533;G&#65533;&#65533;<&#1334;p&#65533;&#65533;&#65533;'b&#65533;X&#1782;&#65533;&#65533;&#1836;&#65533;&#65533;&&#65533;&#1753;&#65533;&#1330;&#65533;YHf&#65533;&#65533;&#1524;+&#65533;&#65533;H&#35502;&#65533;"U>&#65533;&#65533;+B&#212;WfBm&#65533;&#65533;&#65533;&#65533;l&#65533;Z[&#65533;&#65533;&#65533;K%&#65533;o;&#65533;&#1452;m&#65533;&#65533;h&#65533;&#65533;d\"&#65533;&#65533;&#65533;&#65533;dQ&#65533;[L&#65533;n&#65533;56,&#65533;&#65533;&#65533;U^&#65533;jw&#65533;(&#65533;&#65533;w&#65533;&#65533;[`&#65533;G&#65533;&#65533;&#65533;-y'&#1818;
wd&#65533;r-Q&#65533;KZ&#65533;&#951;&#65533;JK&#65533;E7&#65533;_&#65533;&#65533;w&#65533;we&#65533;u&#65533;&#65533;&#65533;&#65533;&#65533;S&#65533;&&#65533;&#65533;&#1139;*&#65533;HV&#65533;{&#65533;le&#65533;+&#65533;arX&#65533;&#65533;/&#65533;+&#65533;&#65533;&#65533;&#65533;}-&#65533;&#65533;&#65533;Z&#65533;&#65533;&#65533;&#65533;&#65533;'&#65533;&#65533;b&#65533;&#65533;&#65533;m1w&#65533;'t_&#65533;De\&#65533;&#65533;&#65533;&#65533;&#65533;@&#432;&#65533;&#65533;L]#Ow&#65533;H&#65533;u&#65533;_&o&#65533;&#65533;+&#65533;&#65533;&#65533;"&#65533;0&#65533;&#65533;36&#65533;&#1138;e.w&#65533;#&#65533;C&#65533;Ad&#65533;&#65533;V&#851;&#65533;&#65533;&#1511;2&#65533;W&#65533;&#65533;-KB&#65533;&#65533;'G&#65533;&#65533;5W&#65533;,&#65533;n&#1624;&#65533;~&#65533;&#65533;&#65533;K&#65533;A&#65533;&#1284;&#65533;&#65533;&#65533;W&#65533;\&#65533;B&#65533;&#267;F&#65533;%?&#65533;c6[2&#65533;&#65533;t+&#65533;&#65533;k&#65533;L&#65533;V&#65533;{&#65533;&#65533;&#65533;ga&#65533;&#65533;&#65533;&#1065;V&#65533;&#65533;&#65533;ka2#&#65533;&#65533;&#65533;&#65533;u&#65533;e&#65533;Va&#1978;&#65533;O{j&#65533;+&#65533;k9&#65533;:&#1239;&#65533;e&#65533;&#65533;$&#65533;&#65533;&#65533;&#1269;&#65533;&#65533;J&#65533;lf&#65533;ymEEb&#65533;$&#65533;2wz&#65533;|&#65533;uS&#65533;&#65533;&#65533;+&#65533;&#65533;&#65533;&#65533;&#65533;6w/&#65533;&#65533;`dZ&#65533;&#65533;&#65533;&#65533;'&#65533;&#1981;D&#65533;&#65533;~&#65533;&#1185;Q}A&#65533;&#65533;6&#1715;&#65533;]^&#65533;&#65533;&#65533;V#&#892;&#65533;7&#65533;&#65533;G8&#65533;k&#65533;&#65533;X&#1151;'_#u'\G2&#65533;&#65533;&#65533;s&#65533;2y&#1682;&#65533;&#65533;+&#65533;y&#65533;&#65533;t&#65533;&#65533;&#65533;&#65533;&#65533;Gy&#65533;U&#65533;r&#65533;&#65533;&&#65533;&#17850;&#65533;&#65533;"mx&#65533;[&#65533;:&#65533;\&#65533;U=4S&#65533;&#65533;&#65533;&#65533;&#65533;&#65533;&#1301;&#65533;&#65533;&#65533;I&#65533;&#65533;I&#65533;&#65533;m&#65533;&#65533;&#65533;&#65533;.g1&#65533;&#65533;&#65533;ZN&#65533;&#65533;/+d&#65533;o&#65533;u&#65533;p&#65533;F&#65533;&#1296;&#65533;^v3&#65533;&#65533;&#65533;&#65533;&#65533;&#65533;&#65533;v&#65533;7&#65533;&#65533;r&#65533;&#65533;&#65533;_^x&#65533;&#1789;&#65533;3g/&#65533;)&#65533;&#311;]&#65533;&#65533;]&#65533;	&#65533;&#65533;&#688;&#65533;&#65533;Yz{	&#65533;W&#65533;&#65533;&#65533;&#65533;&#65533;&#65533;&#65533;&#65533;&#65533;&#65533;&#65533;&#1020;8&#65533;&#65533;&#65533;&#822;&#65533;&#65533;'&#65533;&#65533;&#65533;{z&#65533;~&#65533;5&#27410;&#731;z&#1387;I&#65533;CH#&#65533;~{&#699;<&#65533;&#65533;&#65533;&#65533;&#65533;&#65533;S&#65533;&#65533;4&#65533;&#65533;&#65533;<c&#65533;&#945;&#65533;Kz&#65533;&#65533;&#65533;&#65533;{t&#65533;&#65533;^&#1741;&#65533;&#65533;&#65533;iD&#65533;&#65533;x'&#1519;|&#65533;&#65533;?&#65533;$&#65533;n&#65533;
%&#65533;&#65533;g'>O&#65533;&#65533;&#65533;&#65533;&#65533;&#65533;3H&#65533;&#65533;Zo&#65533;&#65533;&#65533;&#65533;&#65533;&#65533;j&#65533; &#65533;&#65533;&#65533;&#960;&#1678;&#65533;&#65533;/&#65533;&#65533;o&#65533;&#65533;&#65533;&#65533;+&#65533;/(L&#65533;&#65533;&#65533;&#65533;0&#65533;Ph&#65533;&#65533;J&#65533;&#59931;:&#65533;&#65533;`/&#65533;$&#65533;"M&#55183;&#65533;&#65533;&#65533;&#65533;=&#65533;&#65533;&#65533;BPSk&#65533;&#1081;&#65533;&#65533;T&#65533;PG	+&#65533;&#65533;6&#65533;&#65533;P&#1870;x&#65533;
c50&#65533;&#65533;P&#65533;"&#65533;&#202;&#65533;&#65533;I&#224;&#65533;&#65533;V0&#65533;&#65533;c&#65533;&#65533;H
&#65533;P&#65533;&#65533;p0&#65533;0&#65533;&#496;&#65533;&#65533;p&#65533;&#65533;u&#65533;&#65533;&#65533;&#65533;&#65533;&#65533;&#65533;-&#1960;&#65533;&#65533;&#65533;P&#65533;&#65533;&#65533;&#65533;	_&#65533;2&#65533;p&#65533;&#65533;Q4&#65533;&#65533;>&#65533;gP&#65533;p&#65533;&#65533;&#65533;&#65533;&#65533;0&#65533;&#65533;&#65533;{&#65533;&#65533;p&#65533;<&#65533;&#65533;/&#65533;&#65533;&#65533;{&#65533;Q&#65533;&#65533;&#65533;&#65533;&#462;&#65533;&#65533;&#65533;,&#1190;&#65533;&#65533;dn0&#65533;&#65533;&#65533;&#65533;I&#65533;O&#65533;&#65533;4@r&#65533; @L&#65533;|&#65533;K(O&#65533;&#65533;*1gq&#65533;&#65533;&#65533;`&#65533;&#65533;APu(0&#65533;&#65533;&#379707;&#65533;&#65533;8&#65533;&#65533;&#65533;&#65533;&&#65533;m&#2022;U&#65533;&#65533;
pW&#65533;m]&#65533;&#65533;&#65533;&#65533;1y&#65533;&#65533;&#65533;&#65533;&#1089;&#65533;&#65533;&#65533;/&#497;&#65533;"&#65533;&#65533;vPHR
"&#65533;j+k&#65533;$&#1841;&#65533;&#65533;&#65533;&#65533;&#1322;&#65533;&#65533;&#65533;&#65533;&#65533;J<$&#65533;&#65533;7&#65533;}&#65533;c&#65533;&#65533;&#65533;&#65533;r8Q&#65533; &#65533;!&#65533;&#65533;!{0"&#65533;&#65533;&#65533;#&#65533;Q&#65533;@)&#65533;n&#65533;:'&#65533;&#65533;rHy&#65533;qmHR&#65533;0&#65533;r&#65533;@F&#65533;&#785;&&#65533;'oR"ur'[N&#65533;b=B&#65533;F(&#65533;/<%^&#65533;&#65533;&#65533;&#65533;&#65533;I&#65533;)W&#65533;6&#65533;&#1002;&#65533;&#65533;&#65533;&#65533;&#65533;&#65533;2&#65533;&#65533;+G&#65533;i`Q&#65533;,&#65533;&#65533;&#65533;1&#65533;&#65533;r!&#1490;-&#65533;1*&#65533;r*&#65533;&#65533;.ih1s2&#65533;&#65533;&#65533;W`&#65533;#&#541;<&#65533;/&#65533;mJ&#1584;qL&#65533;&#65533;n0	&#65533;&#65533;&#65533;&#65533;*&#1065;&#65533;&#65533;&#65533;&#65533;1W&#65533;1!&#65533;&#65533;&#65533;^&#65533;&#65533;}`0G&#65533;&3MP,}/&#65533;&#65533;+4E&#65533;0&#65533;735&#65533;I57P&#65533;X&#65533;5&#65533;c&#65533;aS18r~&#65533;RG&#65533;3o&#1225;&#65533;&#459;&#65533;&#65533;&#65533;qS&#65533;&#65533;&#65533;*&#65533;-&#65533;&#65533;&&#65533;s&#65533;&#1270;&#65533;&#65533;+%&#65533;&#65533;&#65533;32{.&#65533;&#65533;&D&#65533;;&#65533;&#65533;&#65533;S)/&#65533;2+37&#65533;;[&#65533;&#65533;&#1736;&#65533;7&#65533;&#65533;45&#65533;<&#65533;&#65533;<}&#65533;8&#65533;&#65533;&#65533;&#65533;&#65533;&#65533;&#65533;&#65533;9[&#65533;"&#65533;@&#65533;&#65533;&#65533;&#65533;R&#65533;&#65533;&#65533;0j3&#65533;r/&#65533;2-&#65533;&#65533;&#65533;Z5&#65533;4t&#65533;LnA&#65533;&#65533;h&#65533;A&#65533;S/&#65533;B+48&#65533;+&#65533;B D&#20874;&#65533;x&#65533;C&#65533;&#65533;HAr2&#65533;&#65533;,&#65533;A&#65533;01/&#65533;&#65533;&#65533;T&#65533;&#1287;=t&#65533;f&#65533;&#65533;&#65533;&&#65533;&#65533;&#65533;&#65533;+9&#65533;\&#65533;Ls&#65533;9a&#65533;&#65533;&#65533;
qHw&#65533;MuEI&#65533;/	&#65533;c&#65533;&#65533;DG3&#65533;t&#65533;&#65533;E	&#65533;N&#65533;O8&#65533;&#65533;*9&#65533;K&#65533;h'&#65533;tL=&#65533;LR#&#65533;BO@&#65533;@&#65533;&#65533;&#65533;R&#65533;&#692;&#65533;	&#65533;&#65533;&#65533;rN=&#65533;Nk&#65533;NM&#65533;IO&#65533;&#1000;4PUA&#65533;&#65533;PY	=gQm+Ls2'&#65533;9%&#65533;W#&#65533;\&#65533;&#65533;\&#65533;^`G?P@TnT&#65533;hT-.&#65533;&#65533;H&#65533;&#65533;T&#65533;&#65533;&#65533;k&#65533;F&#65533;S&#988;i&#65533;&#65533;_Uc&#65533;&#65533;&#65533;&#65533;Vk&#65533;V&#65533;8#&#65533;1&#65533;NW{U&#65533;&#65533;N Tt&#65533;.>&#65533;R&#65533;&#65533;&&#65533;+&#65533;tC&#65533;4D&#65533;DGp&#65533;ZGi&#65533;T{&#65533;&#65533;.&#65533;&#65533;&#65533;[&#65533;4&#65533;&#65533;Ro&#65533;\]&#1237;"+r]&#65533;&#65533;]S&#65533;c?dU&#65533;^&#65533;&#65533;&#65533;5~&#65533;6f&#65533;F^&#65533;&#534;&#65533;,	&#65533;`&#65533;4R&#65533;OEJ"Ua&#65533;	.&#65533;r.&#757;b-&#65533;&#65533;&#65533;Uc&#628;cCViS&#65533;d;&#65533;dj&#65533;&#65533;&#65533;&#65533;@U
Xv/&#65533;Nf8HmIf318&#65533;N[&#708;[k&#65533;l&#65533;TU&#65533;1h&#65533;&#65533;Aq5W96R&#65533;ui&#65533;&#65533;n&#65533;out&#65533;os&#65533;/&#65533;&#65533;j&#65533;&#65533;g&#65533;&#65533;<&#65533;sJayHg&#65533;llK3gw&#65533;v&#65533;&#65533;&#65533;Kc&#65533;6s7&#65533;h&#65533;/i&#65533;n&#65533;nG&#65533;iY&#65533;t&#65533;&#65533;&#65533;u>&#65533;@&#1643; &#65533;&#1009;t+/	&#65533;&#65533;HC&#65533;\&#65533;qUT&#65533;1[&#65533;P&#65533;kmm&#65533;h&#65533;6&#65533;&#65533;&#65533;sAwi@&#65533;Wt&#65533;_g&#65533; `d&#65533;5(&#65533;@&#65533;|kwjpKuv&#65533;&#65533;&#65533;&#65533;&#65533;7&#65533;S&wiw&#65533;7F&#65533;&#65533;r!ts&#65533;&#65533;s&#65533;V+&#65533;4y&#65533;&#65533;&#65533;~&#65533;&#65533;y&#65533;&#65533;Z&#65533;^9oI N&#65533;u&#65533;Kp&#65533;&#65533;&#65533;&#65533;&#65533;{;4q&#65533;&#65533;7UF\&#65533;
&#65533;&#65533;|&#65533;m&#65533;P&#65533;&#65533;r&#65533;ux&#65533;&#65533;}&#65533;Vs&#65533;s&#65533;~&#65533;&#65533;&#65533;&#65533;&#65533;&#65533;O&#65533;z@j&#65533;&#65533;&#65533;&#65533;&#65533;#&#65533;&#65533;&#65533;{sG,&#65533;&#65533;&#65533;
i&#65533;&#65533;t&#65533;&#65533;7*&#65533;JKq&#65533;t,wF&#65533;S&#65533;&#1411;M~=W&#65533;I&#65533;&#65533;&#65533;&#65533;&#65533;W9&#65533;i)&#65533;&#65533;h&#65533;S&#65533;i&#65533;S&#65533;&#1547;gx&#65533;&#65533;yz@l ukX&#65533;g&#65533;&#65533;4.M&#65533;O&#65533;&#65533;&#65533;&#65533;3x&#65533;&#65533;$h&#65533;&#65533;b;X&#65533;&#65533;&#1483;&#65533;&#65533;&#65533;A&#65533;&#65533;&#65533;8n&#65533;V&#65533;&#65533;&#65533;&#65533;M&#65533;&#65533;K&#65533;&#65533;&#65533;w&#65533;&#65533;.&#65533;(5Si&#65533;&#65533;&#65533;f^&#65533;G&#65533;BHW &#65533;/T&#65533;&#65533;&#65533;&#65533;+xAQxw&#65533;W&#65533; &#65533;>&#65533;*&#65533;v&#65533;&#65533;&#65533;&#65533;s&#65533;o&#65533;&#65533;&#65533;&#65533;pHq&#65533;&#65533;wc]3~&#65533;7&#65533;YD&#65533;&#65533;&#65533;&#65533;?&#65533;&#65533;#9o&#65533;6Y]&#65533;&#65533;&#65533;&68&#65533;~&#65533;j&#65533;9`B&#65533;X&#1095;&#65533;J&#1601;&#65533;Ry&#65533;TF
S&#65533;&#65533;&#65533;&#65533;8}&#65533;&#791;&#65533;&#65533;&#65533;&#65533;&#65533;}&#65533;b&#65533;9+&#65533;&#65533;&#65533;y&#65533;&#65533;&#65533;&#65533;?&#65533;&#65533;-&#65533;&#65533;?&#65533;t-&#65533;&#65533;&#65533;&#1626;&#65533;y&#65533;&#65533;iJ94"&#65533;X&#65533;&#65533;U&#65533;&#65533;5@xx&#65533;+P&#65533;&#65533;&#65533;&#65533;&#65533;&#65533;&#65533;&#65533;;&#65533;h&#65533;&#65533;&#65533;X&#1846;&#40521;M&#65533;X&#65533;W:\&#1668;&#65533;wok&#65533;&#65533;_6&#65533;&#65533;&#65533;&#65533;d>&#65533;!&#65533;	&#65533;&#65533;	&#65533;yHG&#65533;&#65533;&#65533;Z?RO&#65533;&#65533;-Z&#65533;&#65533;%V&#65533;4&#65533;Ww&#65533;&#65533;&#65533;-&#65533;\&#65533;S&#65533;&#65533;U=y&#65533;&#65533;Z&#65533;Y&#65533;&#65533;]:&#65533;M&#1412;-yo[&#65533;i&#65533;w&#65533;3Y_9u&#65533;&#65533;&#65533;&#65533;Ss`Y&#65533;&#65533;&#65533; &#19851;&#65533;&#65533;-f&#65533;&#982;&#65533;UX&#65533;&#65533;&#65533;7&#65533;&#65533;a&#65533;&#65533;&#65533;&#65533;&#65533;}&#65533;9&#65533;&#65533;&#65533;"&#65533;&#1707;&#65533;y&#65533;&#65533;&#65533;&#65533;&#65533;&#65533; &#65533;&#65533;&#65533;&#65533;n&#65533;&#65533;&#65533;&#65533;kSQ&#65533;M&#65533;&#65533;&#65533;&#65533;q&#65533;F&#1464;5J{&#65533;&#65533;_&#1039;&#65533;&#65533;&#1078;4&#65533;&#65533;c&#65533;7Z&#65533;lW&#65533;&#65533;oy&#65533;Ys&#65533;&#65533;&#65533;y&#65533;#&#65533;&#65533;-&#65533;&#65533;1[&#65533;&#65533;{&#65533;-&#65533;i&#65533;7j;&#65533;&#65533;&#65533;O6F&#65533;&#65533;T?B&#65533;A&#65533;-&#65533;&#65533;u+b_W&#65533;&#65533;QCf&#65533;&#65533;&#65533;~&#65533;&#65533;&#14065;a&#65533;E&#65533;&#65533; 	K&#65533;8&#65533;1&#65533;&#65533;O&#65533;c&#15289;&#65533;;&#65533;5&#65533;9[&#65533;'9&#65533;&#65533;&#65533;&#65533;+U&#65533;l`&#65533;3U&#65533;&#65533;!A&#65533;&#65533;Q@&#65533;u&#65533;&#65533;Q&#65533;b)/&#65533;&#65533;&#65533;&#65533;&#65533;u&#199892;&#65533;&#65533;&#65533;{&#65533;&#65533;&#65533;W~&#65533;&#65533;]&#65533;&#65533;&#65533;&#65533;g&#65533;&#65533;&#65533;&#65533;tt<&#65533;&#65533;j&#301;&#65533;`&#65533;8u&#65533;&#65533;&#65533;&#65533;&#65533;&#65533;&#65533;5&#524;&#497;A&#65533;&#65533;&#65533;&#65533;>&#65533;&#65533;$w&#65533;;&#65533;S&#65533;&#65533;&#65533;[&#65533;X&#65533;Y&#65533;&#65533;<~&#65533;&#65533;&#65533;/[&#65533;&#65533;8&#65533;k&#65533;&#65533;{j&#65533;W&#65533;G&#65533;y;&#65533;L&#65533;&#65533;/&#65533;Y&#65533;u&#65533;u-&#1690; FS]&#65533;o&#65533;Z&#65533;&#65533;4&#65533;&#65533;-j&#65533;&#65533;&#293;|&#65533;Q<r6&#65533;&#65533;&#65533;&#65533;&#65533;&#65533;&#65533;&#65533;]<&#417;8&#65533;i|&#65533;'&#65533;&#65533;&#2012;&#65533;K`z&#65533;X&#1378;!&#65533;&#65533;&#65533;"Y &#65533;&#65533;uk&#1684;&#65533;&#65533;&#65533;YR&#1457;&#65533;Yd&#65533;W&#65533;&#65533;-&#65533;O&#65533;&#65533;&#65533;r&#65533;&#65533;%&#65533;&#65533;-&#393;&#65533;&#65533;e\&#65533;1`&#65533;&#65533;ow&#65533;&#1247;&#1866;&#65533;&#65533;&#65533;T]&#65533;~&#65533;^e`GC9Y&#65533;5&#65533;_&#65533;&#1281;&#65533;&#65533;'&#65533;&#65533;g]&#65533;&#65533;V&#65533;S&#65533;!&#65533;&#65533;b&#65533;]\yq2#Z"&#1539;&#65533;&#1927;&#65533;&#65533;&#65533;&#65533;&#65533;y&#65533;7&#65533;&#1629;&#65533;&#65533;&#65533;&#65533;&#65533;&#65533;t@&#65533;&#65533;&#65533;t&#65533;&#65533;+&#65533;&#65533;&#65533;z&#65533;&#65533;&#65533;&#133; &#65533;&#599;&#65533;&#7926;&#65533;&#65533;&#65533;&#65533;&#65533;&#65533;XA&#65533;EFg&#65533;&#65533;&#65533;=&#65533;P&#65533;&#65533;&#65533;R&#65533;&#65533;&#65533;&#65533;&#65533;&#65533;&#65533;o&#65533;ns<&#65533;c&#65533;&#65533;&#65533;&#65533;&#65533;+l&#65533;&#65533;X&#65533;&#65533;&#65533;}j)&#65533;Mm&#65533;&#65533;&#65533;&#65533;%)&#65533;&#65533;c&#65533;g{J&#65533;&#65533;y&#1897;;&#65533;&#65533;&#65533;&#65533;K&#65533;&#65533;&#65533;\&#65533;&#65533;&#65533;&#65533;Y&#65533;&#65533;%&#65533;&#65533;&#65533;&#65533;|&#65533;#&#65533;&#65533;=`&#65533;&#65533;&#65533;w>&#65533;&#65533;o&#65533;&#65533;&#1009;7&#65533;&#65533;u&#65533;&#598;w&#65533;&#65533;&#65533;~&#65533;&#65533;&#65533;&#65533;&#65533;&#65533;&#65533;tJM&#65533;&#65533;&#65533;}&#65533;^&#65533;c&#65533;&#65533;Q&#65533;&#65533;&#65533;3}&#65533;;&#65533;&#65533;_&#65533;&&#65533;&#65533;&#65533;&#65533;&#65533;&#65533;&#65533;&#65533;E&#65533;&#65533; &#65533;&#1502;&#65533;&#65533;~\&#65533;&#65533;e6@vu&#65533;&#65533;&#65533;x&#65533;w&#65533;&#65533;!&#65533;&#65533;&#65533;&#284;&#65533;%&#65533;&#65533;&#65533;LZ&#65533;&#65533;s&#65533;&#65533;/&#65533;&#65533;&#65533;!?&#65533;&#65533;/&#65533;&#65533;&#65533;&#65533;~*&#65533;&#65533;&#65533;&#65533;&#65533;&#65533;&#65533;&#65533;]&#65533;&#65533;&#65533;5&#65533;U&#65533;&#65533;&#65533;&#65533;U&#65533;,&#65533;Ej&#65533;&#65533;&#65533;T&#65533;&#65533;&#65533;q_&#65533;u&#65533;&#65533;&#65533;&#65533;&#65533;3&#65533;&#65533;&#65533;&#65533;&#65533;&#65533;_&#65533;&#65533;&#65533;&#65533;&#65533;_&#65533;&#65533;&#65533;&#65533;1@&#1029;<&#65533;< &#65533;&#65533;&#65533;Zz&#65533;6&#65533;&#65533;;&#1863;X&#65533;&#65533;&#65533;&#65533;{]1i&#65533;&#65533;&#65533;&#65533;&#65533;&#65533;&#65533;&#65533;&#65533;&#65533;&#65533;&#65533;&#65533;&#65533;&#65533;_&#65533;&#65533;&#65533;&#65533;&#65533;%&#65533;n?&#65533;-&#65533;Z&#65533;&#65533;&#65533;&#65533;&#65533;&#65533;I_&#65533;k&#65533;&#65533;&#65533;6&#65533;&#1226;[&#65533;j&#65533;&#65533;Y&#65533;x&#1271;&#65533;&#1105;&#65533;#&#65533;&#65533;&#65533;_&#65533;M&#65533;&#65533;&#65533;&#65533;&#65533;&#65533;&#65533;&#65533;&#65533;&#65533;$&#65533;_&#65533;9]&#65533;&#65533;&#65533;&#65533;&#65533;&#65533;&#65533;&#2009;Y&#65533;+$&#65533;&#65533;	&#65533;A&#65533;&#65533;G&#65533;&#65533;q&#2553;&#65533;&#65533;y&#65533;&#65533;q&#65533;&#65533;&#65533;&#65533;&#65533;9&#65533;&#65533;L1&#65533;v&#65533;;W&#65533;/&#65533;&#65533;w_&#65533;&#65533;&#65533;&#65533;&#65533;&#65533;&#65533;&#65533;&#65533;}&#65533;%&#65533;&#65533;&#65533;&#65533;&#65533;&#65533;&#65533;&#65533;&#65533;&#65533;&#65533;!&#65533;&#65533;&#65533;U&#65533;&#1499;&#886;&#65533;&#601;&#65533;u&#65533;6>&#65533;d&#65533;&#65533;&#65533;_}&#1105;&#65533;#&#65533;&#65533;&#65533;&#65533;/{&#65533;U&#65533;}&#65533;&#65533;&#65533;&#65533;_&#65533;&#65533;&#65533;&#65533;&#65533;e&#65533;&#65533;@&#65533;&#65533;&#65533;~&#65533;Y&#65533;&#65533;&#65533;&#65533;Fj&#65533;cr&#65533;`#&#65533;&#65533;&#65533;r&#65533;K&#65533;&#65533;F&#65533;o[bw&#65533;*C&#65533;&#65533;&#65533;&#65533;&#65533;&#65533;&#65533;&#65533;&#65533;&#65533;Q&#65533;&#65533;U&#65533;&#65533;&#65533;&#65533;&#65533;&#65533;&#65533;&#65533;&#65533;_&#65533;&#65533;&#65533;&#65533;&#65533;&#65533;&#65533;u&#65533;]&#65533;&#65533;&#65533;&#65533; &#65533;&#65533;&#65533;l&#65533;&#65533;0&#65533;&#1911;k&#65533;&#65533;&#65533;&#65533;a&#65533;&#65533;&#65533;&#65533;>&#65533;9&#65533;&#65533;m&#65533;&#65533;w_&#65533;&#65533;&#65533;3&#65533;&#65533;&#65533;&#65533;&#65533;&#65533;_&#65533;&#65533;~&#65533;&#65533;&#65533;&#47058;&#65533;X&#65533;I@&#1653;XGS&#65533;_&#65533;s&#65533;&#65533;;&#1719;e&#65533;&#65533;!,&#65533;&#65533;&#65533;&#65533;&#65533;9&#65533;&#65533;&#65533;&#65533;	&#65533;&#65533;I~&#65533;S&#1944;_&#65533;&#65533;&#65533;&#65533;&#65533;&#65533;&#65533;&#65533;&#65533;&#65533;&#65533;&#65533;&#65533;&#65533;&#65533;&#65533;H&#65533;&#65533;I&#65533;-&#65533;&#65533;&#65533;&#65533;&#65533;&#65533;M&#65533;l&#65533;&#65533;&#38494;&#65533;Uo&#65533;&#65533;&#65533;&#65533;#&#65533;&#65533;&#65533;&#65533;S&#65533;&#65533;&#65533;&#65533;&#65533;&#65533;&#65533;&#65533;&#65533;&#65533;'`&#1951;&#1223;?&#65533;&#65533;&#65533;&#65533;&#65533;&#65533;W&#65533;+&#65533;&#65533;]n&#65533;&#65533;&#65533;M&#65533;q&#65533;&#65533;&#65533;p8&#65533;&#65533;&#65533;=g&#65533;&#65533;&#65533;&#65533;&#65533;&#65533;&#729;&#65533;&#65533;?Z1&#65533;&#65533;b&#65533;&#65533;&#65533;&#65533;&#2000;w?&#65533;&#65533;&#1816;&#65533;_&#65533;&#65533;&#65533;&#65533;%&#65533;&#65533;&#65533;&#65533;&#65533;&#65533;?&#65533;&#65533;uc&#65533;&#1343;=7&#65533;&#65533;Q7&#65533;&#65533;&#65533;&#65533;&#65533;&#65533;&#65533;&#65533;&#65533;&#65533;?&#65533;+&#65533;^1&#65533;}&#65533;&#65533;&#65533;&#65533;&#65533;&#65533;&#65533;&#65533;GX&#65533;&#65533;_&#65533;'&#65533;&#65533;%&#65533;&#65533;&#65533;n&#65533;&#65533;&#65533;&#65533;O_k
7&#65533;&#65533;&#65533;y&#65533;^&#65533;&#65533;t&#65533;~&#65533;s=&#65533;:&#65533;&#65533;&#65533;&#65533;&#65533;&#65533;fpb&#65533;&#65533;y&#65533;&#65533;&#65533;&#65533;&#65533;;&#65533;s;&#65533;&#65533;&#65533;Yyy?&#65533;&#65533;&#65533;&#65533;&&#65533;&#65533;WX&#65533;&#65533;&#65533;&#65533;&#65533;&#65533;&#65533;&#65533;\&#65533;	&#65533;c&#65533;&#65533;&#65533;5&#65533;W&#1546;&#65533;y&#65533;&#65533;~&#65533;&#65533;&#65533;&#763;&#65533;&#65533;{=&#42232;&#65533;;&#65533;&#65533;&#65533;9&#65533;G&#65533;&#65533;&#65533;&#65533;&#65533;&#65533;&#65533;'`&`&#65533;~&`&#65533;}&#65533;Y9}&#65533;&#65533;_&#65533;&#65533;&#65533;&#65533;&#65533;&#65533;&#65533;&#65533;&#65533;&#65533;L&#65533;J-&#65533;&#65533;~~&#65533;&#1146;&#65533;&#65533;&#40540;&#761;&#65533;&#65533;&#1917;&#1507;>&#65533;;&#1552;;&#65533;s;&#65533;&#65533;]&#65533;&#65533;&#65533;&#65533;&#65533;_&#65533;&#65533;G&#65533;&#65533;&`&#65533;?&#65533;%?&#65533;~&#65533;&#65533;n!&#65533;
&#65533;,&#65533;h&#65533;!" "( $!* $ ( !&#$*$&1&(-&*1(&-(&0().*,2-.8-06.18/1@0.71/810624;46A58>69A7:H86@87>99?:<D;=I=@F>AI?DP@=FAAFBELCEQDHNFIQHGQHINJMULNYMPVMQYNR`POXPPURT]SV`SX^UYbWZhY\e[^i]ak^cp_`g`_lacmcfqejtfkxghohlvjnykpvmq|nt&#65533;ox&#65533;pt~qu&#65533;rxty&#65533;v|&#65533;x|&#65533;y~&#65533;y&#65533;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367;&#65533;&#559;&#65533;&#560;&#65533;&#65533;&#65533;&#65533;&#177;&#65533;&#562;&#65533;&#562;&#65533;&#435;&#65533;&#500;&#65533;&#1076;&#65533;&#1718;&#65533;&#886;&#65533;&#1080;&#65533;&#376;&#65533;&#696;&#65533;&#1721;&#65533;&#762;&#65533;&#1082;&#65533;&#1083;&#65533;&#1467;&#65533;&#1788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H&#65533;&#65533;&#65533;&#65533;*\&#560;&#65533;&#199;|&#65533;&#65533;&#65533;Hqb&#267;&#65533;h&#65533;&#65533;qc&#335; -vI2&#65533;&#595;wR&#65533;\&#65533;&#1175;G&#65533;>&#65533;I&#65533;&#65533;!&#65533;8&#65533;&#595;&#65533;&#863;@&#65533;&#65533;UH&#65533;&#1123;E&#65533;:Z&#692;i$&#65533;P&#65533;J&#65533;U&#65533;&#1387;X&#65533;j&#65533;&#65533;5&#65533;A&#65533;{&#65533;j0&#65533;&#156;h!&#65533;]&#65533;&#65533;&#630;jY&#1921;&#65533;&#65533;.&#1908;x&#1090;&#65533;&#759;&#65533;_&#65533;YS}*&#65533;p&#65533;&#208;,)^l*&#1127;&#65533;#&#65533;mL&#65533;&#65533;&#65533;&#728;&#65533;&#65533;J&#65533;s&#65533;&#65533;&#65533;&#65533;K&#65533;&#65533;&#1256;S&#65533;M&#65533;o_&#1520;g&#65533;=&#65533;2&#65533;&#1737;+&#65533;&#65533;&#891;"&#5183;&#65533;&#65533;H{&#65533;pG&#65533;mo&#65533;&#65533;&#65533;&#65533;?&#995;G&#65533;>3&#65533;&#65533;&#65533;w&#65533;&#317;{&#65533;&#65533;&#65533;&#65533;&#65533;V&#65533;&#65533;u&#65533;&#65533;&#65533;&#1259;&#65533;m&#65533;&#65533;&#65533;&#65533;&#65533;&#65533;m&#65533;g"&#65533;&#65533;&#65533;&#65533;&#65533;1&#65533;&#65533;&#65533;(&#1856;&#813;&#65533;y&#65533;&#65533;&#65533;Y&#1985;&#65533;&#65533;^&#65533;&#465;^"5z&#65533;%&#65533;&#65533;&#65533;v&#65533;{&#65533;&#1862;&#65533;{$&#65533;6&#65533;}&#65533;)&#65533;TM&#1995;-&'X&#65533;&#65533;	B&#65533;&#65533;&#65533;A&#65533;&#65533;X!%x&#65533;B?6x&#65533;H}V&#65533;&#65533;&#65533;V &#65533;~&#65533;&#65533;&#65533;&#65533;&#65533;&#65533;&#65533;aL&#65533;Vb&#65533;[z8r&#65533;&#65533;&#65533;&#65533;E&#65533;8&#65533;&#65533;7&#65533;K&#65533;|&#65533;&A6&#65533;H&#65533;t&#1928;#&#65533;&#1509;&#65533;&!Dn&&#65533;&#65533;4&#1432;dNnh&#65533;Nz&#65533;dn&#65533;QY&#65533;d&#65533;:*&#65533;{#V&#65533;&#65533;(.j&#65533;rR.5&#65533;O&#65533;&#65533;&#65533;p&#65533;I&#65533;<&#65533;&#65533;&#65533;&#65533;&#65533;&#10525;E&#65533;&#65533;&#65533;*S&#65533;|&#65533;&#65533;j^{&#65533;&#65533;+&#65533;&#65533;&#65533;zT&#65533;&#65533;N*&#65533;&#65533;&#65533;R&#65533;&#65533;&#65533;Rj&#38295;F&#65533;)&#65533;f~&#65533;,&#65533;v&#65533;&#65533;&#46892;f&#65533;D:&#47774;i+M<VDP&#65533;&#65533;&#65533;;.&#65533;Mj:&#65533;&#65533;X&#65533;+/&#65533;\&#65533;&#65533;l&#65533;&#1254;yf&#65533;&#65533;Iea2&#65533;&#65533;&#65533;&#65533;u&#65533;&#65533;&#65533;&#65533;&#65533;J&#65533;&#65533;&#65533;r[T&#65533;&#65533;&#65533;gr&#65533;&#65533;z&#65533;&#65533;
&#65533;&#65533;U&#65533;v<&#65533;&#65533; &#65533;+2&#65533;&#65533;&#65533;<&#65533;&#65533;&#65533;&#65533;'&#65533;&#65533;&#65533;&#65533;&#65533;&#65533;0ck&#65533;&#65533;/GGk&#65533;&#65533;&#65533;&#65533;q&#65533;&#65533;&#65533;s&#65533;&#65533;5l&#65533;&#65533;!&#65533;L&#65533;&#65533;jR/&#65533;$&#65533;&#65533;&#65533;P+&#65533;K&#65533;S[R5&#65533;U&#65533;5&#65533;5w&#65533;&#65533;_[+&#65533;&#65533;&#65533;&#65533;&#65533;&#65533;h=ckA&#65533;&#65533;&#65533;&#65533;&#65533;&#65533;&#65533;b)V&#65533;&#65533;&#65533;2&#65533;&#65533;&#65533;Q&#65533;&#65533;&#65533;&#65533;&#65533;W&#65533;&#65533;[o&#65533;v&#1544;&#65533;}x&#65533;#)fzi'j&#65533;&#65533;W&#65533;q&#65533;&#65533;&#65533;$v&#65533;8&#1921;O&#65533;&#65533;&#65533;M&#65533;-x&&#65533;&#65533;&#65533;&#65533;&#65533;O&#65533;y&#65533;&#65533;N&&#884;'na&#65533;C\v_Y
w&#65533;&#65533;&#1979;&#65533;&#65533;&#65533;zK7&#65533;IS2&#65533;&#35235;.=&#65533;C&#65533;"&#65533;&#875;>&#65533;&#65533;&#65533;s&#65533;}&#65533;&#65533;&#65533;&#65533;&#65533;a&#65533;V?~&#65533;&#65533;&#65533;&#65533;&#65533;&#65533;&#65533;(<&#65533;&#65533;&#65533;+&#65533;&#65533;&#65533;&#65533;&#65533;&#65533;&#65533;S4&#65533;&#65533; &#65533;&#65533;&#65533;&#65533;&#65533;&#65533;&#65533;&#65533;&#65533;&#65533;N&#65533;&#65533;&#65533;y&#65533;&#65533;&#65533;&#65533;&#65533;&#65533;&#65533;&#65533;&#65533;Q&#41170;&#65533;"&#65533;>z&#65533;~n&#65533;&#2043;&#65533;&#65533;&#65533;Tps&#65533;K`E&#65533;&#65533;&#65533;A&#65533;&#65533;&#65533;^&#65533;f&#65533;:&#1030;8&#65533;&#65533;&#65533;&#65533;&#253;&#65533;P-#&#1468;&#65533;&#65533;&#65533;&#65533;&#65533;&#65533;p+Gl
&#65533;@&#65533;&#65533;y=&#65533;_&#65533;`&#65533;&#65533;C*&#65533;&#1034;W&#65533;ba&#65533;7C.&#65533;Q'&#65533;&#65533;G&#65533;&#65533;)b&#65533;&#65533;D5&#1903;&#65533;Nl&#65533;~4'E-&#65533;Q&#65533;=&#65533;w&#65533;B,&#65533;&#65533;V&#65533;&#2019;&#65533;&#65533;&#65533;&#65533;=q&#65533;&#65533;^&#65533;&#519;FFJO&#65533;mT&#65533;$%&#65533;&#65533;22&#65533;&#65533;&#65533;Y&#65533;?V&#65533;&#65533;&#65533;!&#65533;g&#65533;&#65533;&#65533;V&#65533;I&#65533;JL&#65533;&#65533;&#65533;&#65533;&#65533;'&#65533;&#65533;&#65533;I.&#150;&#65533;&#65533;_%&#65533;&#1591;j&#65533;&#65533;~&#65533;^)AI&#65533;b&#65533;&#65533;|l&#65533;0&#65533;	Hf&#65533;&#65533;#&#65533;&#65533;""&#65533;&#65533;&#65533;&#65533;!&#65533;j&#65533;&#65533;5&#65533;Y<kn&#65533;hY&#65533;\8&#65533;y&#65533;0.&#65533;&#65533;&#65533;2&#65533;&#65533;Nt&#65533;3&#65533;R&#65533;&#65533;8[GB&#65533;&#65533;v&#65533;&#65533;&#65533;r&#65533;&#65533;O&~&#65533;&#65533;&#1255;8*Pd&#65533;&#65533;&#65533;&#65533;&#65533;;&#1785;P&#65533;&#65533;&#65533;&#65533;&#65533;&#65533;;&#65533;&#393;&#65533;Z4&#65533;&#580;h&#65533;>&#65533;Y
&#65533;&#65533;&#65533;HGJR&#65533;&#65533;T&#65533;&#65533;d"@:O&#65533;rO&#65533;T&#65533;(L/J&#65533;P&#65533;&#65533;&#65533;/5&W&#65533;Bs6&#65533;&#65533;&#65533;&#65533;&#65533;']&#65533;NE.&#65533;>&#65533;&#65533;L&#65533;yR&#65533;45&#65533;P&#65533;&&#65533;:&#1308;
&#1222;&#65533;&#65533;P+:QtJT&#65533;*&#65533;jN=&#65533;E&#65533;&#65533;&#65533;b&#65533;^G;&#65533;&#551;2&#1389;p&#65533;%J&#65533;*&#65533; &#65533;pklM&#65533;EG&#65533;&#1497;&#65533;&#65533;&#65533;&#65533;&#65533;&#65533;V&#65533;:X&#65533;&#65533;m&#65533;&#65533;&#65533;*N&#65533;&#65533;V&#65533;&#65533;Y&#65533;&#65533;&#65533;V&#305;U},CY&#65533;&#65533;z&#65533;&#65533;t&#65533;Py&#65533;&#65533;&#65533;r&#65533;y&#1387;&#65533;&#65533;&#65533;&#1727;&#65533;&#65533;GdE&#65533;&#65533;&#347;&#65533;&#65533;V&#65533;&#65533;&#65533;&#65533;a&#65533;)&#65533;F&#64192;S&#65533;L&#65533;{&#65533;&#65533;&#65533;t&#65533;&#65533;&#65533;&#65533;j&#65533;&#65533;Yv&#65533;&#987;&#65533;&#65533;&#65533;i&#65533;E&#65533;&#65533;&#65533;A&#366;v#&#65533;&#1376;&#1942;&#65533;&#821;&#65533;BX&#65533;jt&#65533;&#65533;&#65533;&#65533;V%&#65533;]&#65533;z&#65533;&#65533;&#65533;Doz&#65533;+&#65533;&#65533;N&#1072;&#65533;=+y)^&#65533;&#65533;&#65533;&#65533;w&#65533;&#65533;,rA`&#65533;IW&#65533;&#65533;5&#65533;&#65533;y9U&#65533;&#65533;w&#65533;&#65533;n{'<&#65533;&#65533;&#660;&#65533;&#65533;&#65533;-o&#65533;&#65533;	+&#65533;&#65533;&#303;&#65533;t{&#65533;<>&#65533;&#65533;&#65533;=&#65533;mU9^&#65533;&#182;&#65533;&#65533;M1&#65533;&#65533;&#65533;Zw&#65533;&#65533;&#65533;&#65533;!&#65533;#n&#65533;&#65533;&#65533;e:&#65533;&#65533;&#65533;&#65533;&#65533;6&#1565;&#65533;&#65533;)<_&#24727;&#65533;Lf&#65533;}I&#65533;&#65533;B&#211;&#370;`7,&#65533;&#666;&#65533;&#65533;0&#65533;/&#65533;&#65533;&#65533;&#65533;&#65533;&#65533;&#65533;&#65533;9Le&#1341;6&#65533;&#65533;t&#65533;)b&#65533;&#65533;^&#65533;B@&#65533;&#65533;&#65533;`C&#65533;9k&#65533;m&#65533;&#65533;&#65533;&#65533;:&#65533;f&#65533;r&#65533;-&#65533;&#65533;&#65533;k&#65533;#6%q3KaG;&#65533;&#65533;I&#65533;&#65533;&#65533;&#65533;&#65533;&#41561;&#65533;&#65533;&#65533;e&#65533;>b&#65533;R&#65533;&#65533;&#65533;&#65533;F&#65533;]&#65533;&#464;Z&#65533;/^&#65533;&#65533;^&#65533;B&#65533;&#1430;&#65533;&#65533;&#65533;u&#65533;_$_z&#697;v&#65533;&#65533;q&#65533;&#65533;&#696;n&#65533;&#65533;{&#65533;&#65533;6S&#65533;K&#65533;&#65533;&#65533;}d.&#65533;&#65533;&#1030;~&#65533;&#65533;e&#65533;&#65533;&#65533;&#65533;&#65533;&#65533;v&#65533;#Mfr&#65533;&#65533;&#65533;&#1725;4l&#65533;m&#65533;&#318;&#65533;&#65533;e&#65533;0&#65533;&#65533;&#65533;hk/&#65533;&#65533;&#1551;&#65533;h&#65533;Vj&#65533;[&#65533;&#65533;^5W&#65533;&#65533;&#65533;D&#65533;$&#65533;Hxk&#65533;&#65533;mN/<&#65533;&#65533;^&#65533;b&#65533;Ml@w&#65533;&#65533;W1&#65533;-{es&#65533;&#65533;&#65533;&#1972;&#65533;x&#65533;c}&#65533;&#65533;H&#65533;&#65533;&#65533;rf&#580;.&#65533;&#65533;	ea+&#65533;&#65533;&#65533;8&#65533;w&#856;&#65533;&#65533;&#65533;&#65533;&#65533;&#65533;&#65533;Hn&#65533;&#65533;:&#65533;&#65533;yE&#65533;&#65533;a&#65533;&#65533;$Ae&#65533;j&#65533;&#65533;&#65533;&#65533;Soi&#65533;1&#65533;&#65533;&#65533;&#65533;M8On&#65533;e&#65533;=&#65533;&#65533;Fs&#65533;^\&#65533;&#65533;z&#65533;J&#65533;&#65533;&#65533;m&#2036;&#1789;&#65533;&#65533;&#65533;&#65533;&#65533;i&#65533;_&#65533;&#65533;&#65533;5&#65533;&#65533;N&#65533;&#65533;&#65533;&#65533;8&#65533;&#65533;^&#65533;T8>&#65533;5&#65533;/$?y&#65533;&#65533;&#65533;z{&#65533;&#65533;yUJ&#65533;&#65533;&#65533;z5>nW7&#65533;&#65533;z?{&#65533;&#65533;m=a&#65533;}&#65533;&#65533;&#65533;OM&#65533;U&#65533;&#65533;,(&#65533;u&#65533;g&#65533;&#508;&#65533;_g&#65533;&#65533;&#65533;:|&#65533;S&#65533;&#65533;&#503;&#65533;&#65533;?s&#65533;w&#65533;&#65533;xz&#65533;]X&#65533;&#65533;#&#65533;&#65533;&#65533;&#65533;An&#65533;&#362;9&#65533;0&#65533;&#65533;&#65533;x&#1291;&#65533;&#65533;&#65533;&#65533;&#65533;&#65533;&#65533;&#65533;b&#65533;&#65533;&#65533;&#65533;^R&#1405;&#65533;&#65533;so&#65533;_&#65533;7{&#34799;&#65533;&#65533;o&#65533;&#65533;6}&#65533;&#65533;z&#65533;&#65533;pt&#65533;M&#65533;w&#65533;&#65533;i{tvFj&#65533;COwAW&#65533;1&#65533;H&#65533;&#65533;c&#65533;f&#65533;vz&#65533;we&#65533;Wh&#65533;ws6&#65533;(&#65533;&#65533;&#65533;&#65533;!Xzi!&#65533;_Xw&#65533;&#65533;&#65533;&#65533;f&#65533;f\#&#65533;&#65533;&#65533;~SGJ&#65533;&#65533;{&#65533;&#65533;~&#65533;&#65533;&#65533;S&#65533;R&#65533;w\`&#65533;x&#65533;7&#65533;&#65533;|&#65533;&#65533;&#65533;)&#65533;&#65533;g|,&#65533;i:W&#65533;&#65533;6&#65533;7|4&#65533;[Th@&#65533;-&#65533;&#65533;&#65533;&#65533;xQ&#65533;&#65533;&#65533;XY&#65533;&#65533;&#65533;Co&#65533;j}&#65533;&#65533;0&#517;&#65533;&#65533;'&#65533;I&#65533;pRH&#65533;,8}&#65533;&#65533;}&#65533;g&#65533;&#65533;'y&#65533;&n
Hs^&#65533;h&#65533;&#65533;Vw2&#65533;&#65533;f*&#65533;&#1050310;u&#65533;v@&#65533;&#65533;&#65533;&#65533;d&#65533;+|%(|#X&#65533;&#65533;&#65533;&#65533;&#65533;&#65533;z&#919;w&#65533;GoXH&#65533;W&#65533;b&#458;&#65533;&#1480;&#65533;(b&#65533;&#65533;z&#65533;'lg%	&#65533;&#65533;o`BmXGCP&#65533;&#329;&#65533;&#65533;8h6&#65533;&#65533;&#65533;&#65533;&#65533;&#65533;&#1476;&#65533;y&#65533;W&#65533;q&#65533;&#65533;&#65533;&#65533;&#65533;6&#65533;&#65533;(&#65533;;&#65533;&#65533;&#65533;&#65533;pD&#65533;&#65533;&#65533;&#65533;&#65533;&#1750;me|}t[[4&#65533;&#65533;&#65533;& &#65533;%&#65533;&#65533;&#65533;&#65533;!&#65533;&#1545;&#65533;&#65533;&#65533;&#904;&#65533;&#65533;(&#65533;&#65533;&#65533;L&#65533;&#65533;&#65533;&#65533;&#65533;8&#65533;$&#525;&#65533;&#65533;^F&#65533;&#37836;&#65533;&#65533;&#65533;mwk&#65533;&#65533;&#65533;&#65533;a&#65533;&#5012;&#65533;&#65533;(u&#65533;&#65533;&#65533;&#65533;X&#65533;&#65533;6a&#65533;&#65533;&#1615;(&#65533;&#65533;&#65533;(&#65533;&&#583;%&#65533;&#1032;&#65533;&#65533;&#65533;&#65533;&#65533;}E&#65533;&#65533;&#65533;'&#65533;&#65533;(v3&#65533;&#65533;yv&#65533;9&#65533;_&#65533;&#65533;}&#1619;\D>A&#65533;Y#L ){&#65533;,&#65533;g]&#824;&#65533;)y&#65533;1&#65533;&#65533;X&#65533;?&#65533;Y&#1615;I&#65533;&#65533;&#65533;]&#65533;i&#65533;'&#65533;&#65533;/&#1618;&#65533;h&#65533;&#65533;h&#65533;&#65533;&#65533;&#65533;KC=&#65533;&#65533;Q&#65533;g&#65533;&#65533;#<&#65533;h&#65533;-&#65533;&#65533;&#65533;6>F&#65533;Z&#65533;&#65533;&#65533;'&#65533;&#65533;&#65533;&#65533;&#65533;Y&#65533;&#263;&#65533;&#65533;&#65533;&#65533;r&#65533;bY&#65533;&#65533;&#65533;&#65533;e8&#65533;&#598;d(&#65533;o	&#65533;&#65533;&#65533;h&#65533;&#65533;&#65533;Y&#65533;&#1094;&#65533;f&#65533;&#65533;w&#65533;&#65533;&#65533;I]}&#65533;s&#65533;&#65533;~&#65533;hJ$&#65533;&#65533;&#65533;&#65533;
&#65533;y&#65533;&#65533;&#65533;&#65533;&#65533;&#65533;z%&#38237;&#65533;&#65533;4&#1622;&#65533;Hy%&#65533;&#65533;&#65533;&#65533;n&#1625;>I&#65533;p&#65533;j&#65533;C7&#65533;&#65533;	lh&#65533;&#65533;j&#65533;&#65533;q&#65533;wDE&#65533;fV&#65533;.&#65533;&#65533;(&#65533;&#65533;&#603;&#215;&#65533;&#65533;p&#65533;
&#65533;&#1630;&#65533;i&#65533;&#65533;i&#65533;M&#516;&#65533;I&#65533;&#65533;9&#65533;&#65533;&#65533;}y&#65533;&#1000;&#65533;V&#65533;&#65533;&#809;&#65533;:Ye	&#65533;b&#65533;
1R&#65533;&#65533;&#65533;&#65533;q&#65533;HJ&#65533;%&#65533;y&#65533;&#664;^&#65533;&#65533;&#65533;&#48737;&#65533;&#1633;&#65533;&#598;&#65533;i&#65533;&#65533;&#65533;&#65533;&#65533;&#65533;&#65533;&#1420;[Y&#65533;&#65533;&#65533;#[I&#65533;/
&#65533;*s&#65533;&#65533;cM&#65533;	&#65533;&#65533;&#65533;&#65533;c&#65533;9&#65533;&#65533;&#65533;&#65533;&#276;)&#65533;{S&#65533;&#65533;&#609;H&#65533;&#65533;&#65533;	&#65533;!z&#65533;-&#65533;p&#65533;i&#65533;&#65533;&#1625;&#65533;&#65533;&#65533;I&#65533;&#65533;x&#65533;&#65533;y&#65533;&#65533;i&#65533;&#65533;&#65533;&#65533;&#65533;6`&#65533;``&#65533;p	s&#65533;
h[xl&#65533;iT&#65533;4F&#65533;&#65533;=hF&#65533;&#65533;NWd[&#65533;z
&#65533;%&#65533;&#65533;H
&#65533;&#65533;&#65533;M
&#65533;P&#65533;&#65533;L
&#65533;Q&#65533;&#65533;R&#65533;&#65533;W&#65533;&#549;'&#1680;&#65533;Y&#65533;&#65533;&#65533;&#65533;Ie::&#65533;&#65533;D&#65533;Q;&#346;x&#65533;H&#65533;&#1498;&#65533;&#65533;&#65533;hq&#65533;&#65533;&#65533;&#65533;&#31183;&#490;&#65533;&#174986;&#65533;c&#65533;&#65533;&#65533;&#65533;&#65533;&#65533;&#679;&#65533;&#1488;]zy0&#65533;&#65533;&#65533;&#43524;Z&#65533;&#65533;&#65533;$j&#65533;{*&#65533;&#65533;&#65533;Z&#65533;&#65533;cz	eJ&#1123;1O&#65533;r&#65533;d&#65533;BH')&#65533;&#683;&#65533;&#65533;&#65533;&#65533;&#65533;&#65533;&#65533;
.
&#65533;&#65533;&#65533;&#65533;&#65533;&#65533;&#65533;&#234;&#65533;y&#1694;~h&#65533;&#65533;&#65533;&#65533;&#52903;b&#1633;&#65533;&#65533;&#65533;&#65533;@&#65533;
&#65533;	8&#65533;c&#65533;&#65533;4&#65533;&#65533;p&#65533;h&#65533;i&#65533;&#65533;g&#65533;FX&#65533;&#65533;&#65533;&#65533;&#65533;&#65533;&#65533;:&#65533;#&#65533;&#65533;h9&#65533;+&#65533;&#52871;&#65533;&#65533;s[&#65533;t&#65533;&#65533;&#65533;&#65533;&#65533;&#65533;ZK&#65533;&#65533;
&#65533;`g&#65533;
&#954;&#65533;YQ&#65533;&#65533;Cs&#65533;J&#65533;u4[&#65533;&#65533;&#65533;&#688;&#65533;9&#65533;Kwc&#1518;]Z&#65533;>&#65533;&#65533;&#65533;z&#65533;&#65533;*&#65533;&#65533;#&#65533;H&#65533;&#65533;J+&#65533;&#65533;J&#65533;p"y&#65533;&#65533;&#65533;:zcII&#65533;&#65533;~5&#65533;&#65533;&#65533;&#1496;&#1898;&#65533;&#1770;_&#47610;fz,I&#65533;D&#743;hy&#65533;}&#65533;&#65533;F&#65533;&#65533;,z&#65533;&#65533;&#65533;{&#65533;K&#758;g&#65533;r&#65533;"&#65533;Wm&#65533;,&#65533;&#65533;&#65533;&#65533;3x&#65533;&#65533;{Z_Ze&#65533;&#50807;u&#65533;&#65533;&#65533;kz:&#65533;&#65533;.&#65533;&#65533;&#65533;&#65533;r[&#65533;>&#1776;I&#65533;&#65533;&#65533;K&#65533;=;&#65533;n&#65533;Nk6!r&#65533;&#65533;&#65533;&#65533;l0\j&J&#65533;&#65533;Z&#65533;&#65533;&#65533;F&#65533;&#65533;&#65533;&#48462;&#65533;&#65533;&#65533;&#65533;&#65533;&#65533;`&#47756;{&#65533;&#65533;&#65533;&#65533;&#65533;[&#65533;&#65533;&#65533;h&#65533;&#65533;&#65533;&#65533;&#737;&#65533;w&#65533;&#65533;&#65533;&#65533;&#65533;[&#65533;&#65533;&#65533;&#65533;&#762;&#65533;&#65533;:&#65533;b&#65533;&#65533;e&#65533;&#65533;&#65533;&#65533;&#65533;;&#65533;&#65533;k&#65533;&#65533;K&#65533;&#65533;`&#65533;&#65533;+&#65533;&#18139;&#65533;&#65533;&#65533;&#58107;&#283;&#65533;&#363;&#65533;&#23294;&#65533;&#65533;&#715;&#65533;L&#65533;&#65533;&#65533;&#65533;;&#65533;J&#759;i&#65533;}P&#65533;a&#65533;t	&#65533;&#65533;&#65533;;p&#65533;&#65533;&#65533;;&#65533;&#65533;&#65533;&#65533;&#65533;+&#65533;&#65533;&#65533;&#65533;=Xy&#65533;j&#65533;&#65533;&#65533;&#65533;&#65533;&#65533;&#65533;&#65533;&#50940;&#65533;&#65533;|"&#828;|&#65533;,&#65533;&#65533;m{&#65533;&#65533;#&#65533;W&#65533;c&#65533;&#65533;u&#65533;&#65533;:&#65533;&#65533;r&#65533;[&#65533;xbX`<&#65533;&#65533;(&#65533;<&#65533;G&#1837;&#65533;&#65533;&#65533;&#65533; &#65533;&#65533;&#65533;&#65533;P&#65533;&#65533;+&#65533;&#65533;p&#65533;XL&#65533;Y&#65533;i&#65533;&#65533;&#65533;&#65533;&#65533;&#65533;^&#65533;G,~&#65533;R&#65533;8&#65533;&#65533;&#1531;&#65533;&#65533;&#65533;&#65533;X&#65533;@L&#65533;&#4834;&#65533;&#65533;&#65533;Kl&#65533;H&#65533;!&#65533;<vR,&#65533;zL&#65533;\[,&#65533;&#65533;&#65533;M&#65533;N&#65533;&#65533;&#65533;&#1240;&#65533;&#65533;z&#65533;&#65533;[&#65533;&#65533;<&#576;
&#65533;u&#65533;;&#65533;&#65533;;&#65533;0&#65533;c&#65533;&#65533;&#65533;k&#674;&#65533;	x&#65533;|&#65533;&#65533;[3&#65533;&#65533;1&#65533;|l&#65533;I\&#65533;&#65533;&#65533;&#65533;{&#65533;v&#65533;&#370;`&#65533;&#65533;&#65533;&#65533;&#65533;&#65533;{&#65533;&#65533;<&#816;&#65533;&#765;&#65533;4&#65533;&#65533;+&#65533;&#555;@&#65533;&#65533;&#65533;&#65533;&#65533;&#65533;yl&#65533;z;&#65533;M&#65533;,&#65533;A&#65533;&#65533;<&#65533;&#65533;|&#65533;&#65533;&#65533;j&#65533;+&#458;K&#65533;&#65533;&#65533;^&#65533;\&#65533;+L&#65533;'&#65533;&#65533;&#65533;&#711;&#65533;&#65533;&#65533;<&#65533;&#300;&#65533;&#65533;&#65533;&#903;&#65533;&#65533;&#65533;&#65533;|&#65533;&#65533;&#65533;l&#65533;&#65533;&#65533;&#65533;&#65533;j&#541;&#65533;&#318;&#65533;
&#65533;&#65533;7&#65533;&#65533;&#65533;&#65533;&#65533;&#65533;&#65533;&#65533;z&#65533;&#65533;s&#65533;&#65533;;&#65533;&#65533;L&#65533;<&#65533;&#65533;&#65533;&#65533;&#627;&#974;V&#65533;&#65533;&#65533;&#65533;[&#65533;&#65533;$]&#65533;)}&#65533;&#65533;&#65533;&#65533;Z&#65533;&#65533;L<&#65533;f&#65533;&#65533;&#65533;&#65533;&#65533;&#65533;+&#65533;]k&#65533;&#65533;&#65533;	&#65533;&#65533;&#1586;&#65533;&#65533;&#65533;&#65533;D=&#65533;M&#1136;&#65533;&#65533;x&#65533;&#26363;&#65533;&#65533;&#65533;&#65533;,&#65533;&#65533;<S&#65533;&#760;&#65533;&#65533;X&#65533;&#65533;&#65533;<&#65533;M|&#65533;+&#65533;&#65533;_&#65533;&#1209;\&#65533;&#65533;&#535;&#65533;&#65533;&#65533;\&#65533;}L&#65533;-&#65533;b&#65533;&#65533;K&#65533;&#65533;&#65533;C]&#65533;vm&#65533;!=&#65533;&#65533;&#65533;&#65533;&#65533;&#65533;&#65533;&#1133;&#65533;&#65533;N&#65533;&#65533;&#65533;&#65533;&#65533;Y&#65533;&#65533;(&#65533;&#65533;-m&#65533; &#65533;&#1352;&#65533;&#908;&#65533;&#65533;`&#65533;&#1363;M&#65533;-M&#1609;}&#65533;N&#65533;&#1416;&#65533;&#65533;&#65533;&#65533;&#65533;3&#65533;h&#65533;nm&#1913;&#65533;&#65533;&#65533;0U9@&#65533;&#236;=&#65533;&#65533;&#65533;B}&#1522;&#65533;&#65533;&#65533;&#65533;&#65533;K&#65533;/h&#65533;&#65533;,&#65533;&#65533;&#65533;&#1598;&#65533;&#65533;V&#65533;&#1111;-&#65533;&#65533;M&#65533;m&#65533;T&#65533;&#1816;&#65533;&#65533;Y&#65533;&#65533;$&#65533;&#65533;&#65533;](&#65533;&#1789;l&#587;&#65533;&#65533;Wm&#1440;}&#65533;7m&#65533;&#65533;&#65533;L&#65533;&#65533;&#1960;]&#230;&#65533;&#1711;&#65533;&#65533;=&#1779;&#65533;&#65533;&#65533;&#65533;&#65533;M&#1762;8va&#65533;&#65533;&#65533;Z&#65533;C&#65533;&#822;&#65533;&#65533;&#65533;&#65533;&#474;&#1370;&#65533;&#65533;&#65533;{&#65533;&#65533;M&#1877;=&#65533;&#65533;<&#65533;&#65533;
&#65533;&#65533;&#65533;=&#65533;&#65533;,&#65533;&#65533;&#65533;&#65533;&#65533;=&#1544;&#65533;&#65533;&#65533;&#65533;&#65533;o&#65533;&#65533;&#65533;j&#65533;&#65533;&#65533;"&#65533;&#65533;&#65533;&#65533;&#65533;&#1969;&#65533;&#65533;(&#65533;&#65533;&#65533;&#65533;&#65533;&#65533;&#65533;y&#65533;&#65533;&#65533;&#65533;&#65533;&#65533;&#1599;&#65533;~&#65533;>b&#65533;&#65533;&#1556;}&#65533;&#65533;&#65533;b&#65533;&#65533;=&#65533;B^&#65533;]&#65533;N&#65533;&#65533;T&#65533;&#65533;<R&#65533;&#65533;&#65533;&#65533;&#65533;|&#65533;-&#65533;#N&#65533;j|&#65533;&#65533;Y&#65533;&#65533;\&#65533;&#1952;&#65533;&#65533;&#65533;K&#65533;&#65533;+&#65533;&#65533;*&#65533;5~&#65533;;^&#65533;&#65533;iN&#1842;&#65533;&#65533;&#65533;&#65533;9@&#65533;&#65533;D^&#65533;D~w&#65533;&#65533;`&#65533;&#65533;k&#1584;&#65533;&#65533;&#65533;&#65533;&#65533;>&#1379;-&#1541;].4&#65533;&#65533;T&#65533;V~&#65533;)&#65533;&#65533;&#65533;&#65533;&#1723;&#65533;&#65533;&#65533;&#65533;&#65533;>&#65533;h&#65533;&#65533;&#65533;&#65533;o&#65533;&#65533;N&#65533;{&#65533;&#65533;V]&#65533;=&#65533;N&#65533;z&#65533;&#43790;&#65533;&#65533;&#44078;&#65533;&#65533;\&#65533;l>&#1793;.&#65533;,&#65533;&#65533;g&#65533;7.&#65533;&#65533;k&#1934;&#65533;&#65533;&#65533;;&#65533;&#65533;&#65533;&#65533;*&#65533;q;&#65533;&#459;&#65533;J&#65533;&#601;&#65533;&#65533;l&#1889;&#65533;&#65533;n&#65533;~&#65533;&#1566;&#65533;&#8124;&#65533;&#65533;&#65533;&#65533;&#65533;&#65533;&#65533;&#65533;&#65533;&#44142;&#65533;K&#65533;&#2045;&#65533;&#65533;M&#65533;&#65533;&#65533;&#65533;&#1567;&#65533;k{&#65533;&#65533;&#65533;N
4<&#65533;&#65533;N&#65533;&#65533;N&#65533;&#65533;.&#65533;&#407;&#65533;g&#65533;&#65533;x&#65533;d&#65533;&#65533; &#65533;&#1782;>&#65533;&#65533;>&#65533;^&#65533;&#65533;&#65533;&#65533;y&#65533;&#65533;&#65533;&#65533;O&#65533;&#65533;>&#65533;&#65533;&#65533;&#65533;&#65533;}&#65533;&#65533;N&#65533;O&#65533;o&#65533;&#65533;!/&#65533;&#65533;Z&#65533;r&#65533;&#65533;&#65533;&#65533;&#65533;&#65533;&#65533;]&#65533;&#65533;M&#865;&#65533;[&#65533;&#65533;&#65533;&#65533;}&#59102;&#65533;&#65533;&#65533;^&#65533;&#65533;&#65533;&#65533;&#65533;B/&#65533;O`F&#65533;C&#65533;&#65533;I&#65533;&#65533;&#65533;oN&#65533;&#65533;&#902;&#65533;&#65533;K_&#65533;V&#65533;&#65533;WL&#65533;g&#65533;h\&#65533;+&#65533;&#65533;`&#65533;.&#65533;&#65533;
&#65533;&#65533;{&#65533;&#65533;&#2017;&#65533;8&#65533;&#65533;<&#65533;&#65533;&#65533;&#65533;W?&#65533;tO&#65533;o&#65533;r.&#65533;&#65533;&#65533;|&#65533;&#65533;&#65533;&#65533;_&#65533;&#65533;&#65533;&#65533;n~u&#65533;&#65533;&#65533;Y&#65533;&#65533;)&#65533;&#65533;_&#65533;&#65533;c&#65533;0&#65533;&#65533;b&#65533;&#65533;`\&#65533;&#65533;&#65533;&#65533;&#65533;&#65533;&#65533;r&#65533;&#65533;&#65533;&#65533;{&#65533;}&#65533;&#65533;&#65533;>/&#65533;}&#65533;&#65533;&#65533;&#65533;&#65533;>&#65533;&#65533;&#65533;&#65533;&#65533;IO&#65533;&#65533;&#65533;&#65533;&#65533;&#65533;&#65533;&#65533;\&#65533;&#65533;/&#65533;&#65533;io&#65533;9&#65533;&#65533;n&#65533;&#65533;&#65533;&#65533;&#65533;&#65533;&#65533;&#65533;H&#65533;&#65533;&#65533;/&#65533;&#65533;&#65533;M>&#65533;Jo&#65533;%&#65533;&#65533;w&#65533;&#65533;v&#65533;&#65533;&#65533;&#65533;*&#11727;&#65533;&#65533;&#65533;&#65533;&#65533;_&#65533;g&#65533;&#65533;&#65533;&#65533;&#65533;&#65533;&#65533;&#65533;G.&#65533;&#65533;&#65533;&#367;&#65533;&#65533;&#65533;&#65533;&#65533;&#65533;S{&#65533;&#65533;&#65533;&#65533;&#65533;&#65533;&#65533;n8&#65533;&#65533;A&#65533;&#65533;L&#65533;&#65533;aA&#65533;&#65533;$N&#65533;U&#65533;&#65533;&#326;5*&#65533;&#65533;Q&#65533;GYa&#65533;	&#65533;*T&#65533;<&#65533;Z&#65533;2&#65533;KI1&#65533;S&#65533;&#65533;&#65533;vt&#65533;&#65533;&#65533;&#65533;O8A&#65533;&#65533;C&#65533;&#65533;Q6I&#65533;.e&#65533;&#65533;L&#1063;Q&#65533;:UY&#65533;j&#65533;&#65533;&#65533;&#65533;&#65533;&#65533;&#65533;&#65533;&#65533;WWa&#366;";&#65533;&#65533;Y&#65533;f&#1390;5&#65533;&#65533;[&#65533;q&#65533;&#933;&#65533;&#65533;&#65533;\y&#65533;&#65533;&#65533;&#65533;&#65533;&#65533;&#2045;&#65533;|1&#65533;Kpa&#65533;&#65533;6&#65533;&#1585;&#65533;&#65533;&#65533; &#65533;,&#65533;rF&#463;#N\<ks&#65533;&#65533;x!&#65533;&#65533;X.[V^WZ&#65533;&#65533;&#65533;&#65533;L&#65533;6o&#65533;&#65533;Y&#65533;&#65533;&#65533;&#65533;qm&#65533;&#65533;&#65533;o&#65533;S&#65533;l%^&#65533;X&#65533;d&#65533;j&#65533;&#65533;y&#65533;&#65533;bOO&#65533;&#65533;&#65533;u&#65533;&#65533;#&#65533;&#65533;&#65533;;&#65533;&#65533;&#65533;&#65533;>&#65533;X&#65533;`&#65533;&#847;&#1934;pr&#65533;&#65533;&#65533;&#663;&#65533;&#65533;3v[&#65533;&#65533;k&#65533;[u&#65533;QV&#65533;&#65533;&#65533;&#65533;&#65533;&#65533;&#65533;&#871;8z&#65533;M&#65533;!n&#65533;&#65533;&#65533;&#919;&#65533;L)&#65533;&#65533;&#65533;&#65533;9&#65533;&#65533;&#65533;&#65533;L&#65533;&#65533;?&#65533;&#65533;;&#65533;s&#65533;&#65533;&#65533;&#65533;&#65533;&#65533;&#65533;&#65533;,&#65533;&#65533;&#1587;&#65533;3&#65533;&#65533;&#65533;?&#65533;xT&#65533;&#65533;L&#65533;&#1322;&#65533;i@&#65533;p&#65533;&#65533;'&#65533;rJ&#65533;&#65533;&#65533;J,&#65533;&#65533;&#65533;(	)&#65533;P1&#65533;&#65533;0&#65533;&#65533;&#65533;0&#65533;&#1220;nDE2&#65533;&#65533;&#65533;&#65533;&#571;&#1411;&#65533;&#65533;&#65533;2&#65533;&#65533;&#65533;&#65533;l&#65533;&#65533;&#65533;&#65533;&#65533;&#65533;&#65533;.&#65533;&#65533;&#65533;&#65533;T&#65533;&#65533;5&#65533;l&#65533;Q&#1366;|&#65533;I=*&#65533;&#65533;R*3&#65533;&#65533;K-;&#65533;tK/}3&#65533;&#65533;&#65533;2&#65533;T&#65533;D6Y%1&#65533;&#65533;;q&#65533;E&#65533;#&#65533;1<&#65533;{1&#65533;&#65533;&#65533;&#65533;3&#65533;&#65533;&#65533;5&#65533;\&#65533;&#65533;X{|&#65533;P9m&#65533;&#65533;Yha&#65533;4&#65533;i&#65533;M)@I)&#65533;t[M=&#65533;&#65533;[P#&#65533;&#65533;&#65533;*S&#65533;&#65533;PMu]&#65533;Vu&#65533;&#65533;w&#65533;RT:&#65533;&#2837;&#65533;\&#65533;&#65533;uO>&#65533;&#65533;qX&#65533;&#65533;f&#65533;;q&#65533;XK&#65533;0&#65533;Y&#65533;vaH&#65533;&#1284;&#65533;I&#65533;&#65533;&#65533;&#65533;&#65533;&#65533;p&#65533;=&#65533;&#65533;r&#65533;s&#65533;Qd7+&#65533;v&#65533;a&#65533;Y&#65533;&#65533;&#65533;h&#65533;]tW&#65533;&#65533;&#65533;&#65533;>&&#65533;&#65533;&#65533;t&#65533;W&#65533;%&#65533;&#65533;,&#65533;]QL&#65533;&#65533;k&#65533;Dj&#65533;&#65533;&#65533;i&#65533;&#1506;[&#65533;c&#65533;&#65533;&#65533;&#65533;&#65533;1&#65533;xk&#65533;&#65533;&#65533;&#65533;c&#65533;&#65533;&#65533;&#65533;^&#65533;&#65533;9\&#65533;&#65533;^f&#65533;^&#65533;c&#65533;&#65533;&#65533;|&#65533;&#65533;&#65533;&#65533;&#65533;&#65533;9&#65533;C&#65533;-8E&#65533;&#65533;=:az&#65533;v9j&#65533;&#65533;&#65533;&#65533;b&#65533;&#65533;&#65533;X&#65533;M&#65533;n&#65533;&#65533;&#65533;;L033&#65533;%&#65533;Q&#65533;%&#65533;&#65533;D&#65533;m&#65533;&#65533;&#65533;t&#65533;S&#65533;o&#65533;&#65533;fqQ:&#65533;*[&#65533;&#65533;&#50519;h&#65533;&#65533;<&#65533;&#65533;&#2022;&#65533;&#65533;^rO&#65533; &#65533;r5B&#65533;<&#65533;&#65533;&#65533;\_8&#65533;^&#65533;&#1003;w&#65533;&#65533;&#1957;&#65533;^n&#65533;&#65533;V}W;}v]4&#1393;+{vXr&#65533;o&#65533;&#65533;&#65533;w&#65533;&#65533;6&#65533;&#65533;&#65533;&#65533;b2&#65533;&#65533;&#65533;?&#65533;&#65533;'oy5$/&#65533;&#65533;2&#65533;c&#65533;&#65533;<t&#65533;&#65533;y&#65533;&#65533;&#65533;&#65533;8&#65533;9&#65533;]ot&#65533;3&#65533;,x&#65533;&#1685;&#65533;o&#65533;Q&#65533;\&#65533;&#65533;=&#65533;&#65533;Nh&#65533;[	&#65533;&#65533;&V&#65533;.3H+&#65533;&#65533;G?&#65533;d
&#65533;EO&#65533;&#65533;&#65533;;&#65533;&#65533;&#65533;&#65533;@&#65533;l&#65533;&#65533;Y&#65533;&#65533;&#65533;&#65533;%Q&#65533;d"%x&#65533;Q&#65533;S&#65533;&#65533;&#65533;&#65533;A9&#65533;&#65533;""&#65533;&#65533;&#2024;&#65533;>&#65533;!-&#65533;&$&#65533;&#65533;'F3&#65533;&#41735;&#65533;&#65533;
&#65533;&#65533;<&#65533;&#1848;F&#65533;<:/&#65533;<&#65533;&#65533;&#65533;p*$NB&#65533;&#65533;$&#65533;&#65533;&#65533;DF&#65533;UR$&#65533;I&#65533;hE,F&#65533;"Z&#65533;uz&#65533;&#65533;&#65533;&#65533;&#65533;&#65533;&#65533;|Y/&#65533;a&#1043;&#65533;)&#65533;(oWA&#65533;&#65533;Q6&#65533;&#65533;&#65533;&#65533;&#65533;&#65533;&#65533;W&#65533;&#65533;&#65533;&#65533;&#65533;&#65533;h*&#65533;)o&#65533;&#65533;&#65533;-&#65533;Bs&#65533;Mtb1&#65533;'&#65533;5~r-C&#65533;[h )&#65533;+FSh&#65533;0V&#65533;V&#65533;M&#65533;:4e<&#65533;Uh8&#65533;)3}psf)&#65533;)N&#65533;&#336;5&#65533;&#65533;a,&#65533;&#65533;&#65533;wrM&#65533;&#65533;&#65533;#x&#65533;>&#65533;*L&#65533;&#65533;%0&#65533;)&#65533;&#65533;&#65533;&#444;&#65533;&#65533;V&#65533;&#65533;i&#65533;\&#65533;f&#65533;G;,VQ}&#1908;`67&#65533;>3&#65533;p&#65533;&#65533;3	/h&#135;&#65533;t&#65533;&#65533;D&#65533;&#65533;&#65533;&#65533;&#65533;&#65533;&#65533;&#65533;<%&#65533;&#1198;y&#65533;T{&#65533;)?&#65533;&#65533;&#65533;R&#65533;eX&#65533;?}:L&#65533;u&#65533;Y&#65533;&#65533;9KZ&#65533;y&&#65533;&#65533;&#65533;$D&#65533;I&#65533;G&#930;&#65533;$&#65533;E)*Ub%&#65533;'&#65533;&#65533;&&#65533;&#65533;0&#65533;p&#65533;:Q:C&#65533;E&#65533;t&#65533;=&#65533;&#65533;&#247;&#65533;&#65533;&#65533;"C]&#65533;&#65533;&#1246;&#65533;T&#65533;A&#65533;PMf:&#65533;&#1362;&#65533;[&#65533;U=*&#65533;&#65533;f&#65533;-YxUF&#65533;&#65533;&#65533;e&#65533;BF&#137;&#65533;-b&hM&#65533;Z&#65533;Z&#998;&#65533;&#65533;ds&#65533;%>&#65533;&#65533;&#65533;&#65533;i^&#65533;H&#65533;-Q&#65533;&#65533;hAQ&#65533;L*&#65533;hh&#65533;&#65533;&#65533;.3&#65533;*&#65533;&#65533;)&#65533;&#65533;&#65533;:
&#65533;&#65533;&&#65533;&#65533;&#65533;5f&#65533;&#429;O&#65533;tx&#65533;%pti&#65533;&#65533;&#65533;T&#65533;&#65533;&#65533;Nq&#65533;&#65533;&#1528;&#65533;1&#65533;&#65533;0&#65533;[&#1778;0J{&#65533;e&#65533;ny{&#65533;&#65533;&#65533;q&#65533;&#65533;s_G&#65533;&#65533;&#65533;&#65533;h&#65533;Zo&#65533;&#65533;_&#65533;j&#23324;mig&#65533;&#65533;&#909;!&#65533;&#65533;&#65533;v&#65533;O&#65533;a&#65533;c
&#65533;x-&#65533;Z&#65533;&#65533;&#1488;&#65533;"&#65533;"#&#65533;&#65533;&#65533;W&#65533;&#65533;&#65533;V&#65533;z\c45&#65533;]&#65533;_&#65533;X&#504;e&#65533;D&#576;Yi&#65533;&#65533;s&#65533;&#65533;&#65533;e&#65533;tiZ&#65533;&#65533;}&&#65533;UV&#65533;&#65533;&#65533;p&#65533;J&#817;&#65533;&#65533;&#65533;]&#65533;&#65533;x;&#65533;&#65533;&#65533;&#65533;&#65533;dV&#65533;&#65533;&#65533;VyqJ&#65533;&#65533;a&#65533;U&#65533;8&#65533;&#65533;T
&#65533;&#65533;zO&#65533;9&#65533;&#65533;&#873;w&#65533;&#65533;0&#65533;&#138;Yr&#65533;5<T&#65533;&#65533;y&#65533;&#65533;&#65533;&#65533;d&#65533;UDU&#65533;%V&#65533;&#65533;.&#65533;&#65533;&#65533;&#65533;&#65533;]f&#65533;&#1050;&#65533;P&#65533;X&#65533;f+L&#65533;;S9&#65533;&#65533;&#526;i&#65533;`&#65533;]$c&#65533;xVr$&#65533;&#65533;j?&#65533;Z&#65533;{m&#65533;W&#65533;&#1924;ND&#65533;l&#65533;&#65533;&#65533;&#65533;&#65533;&#65533;x&#65533;\}o*&#65533;&#65533;&#65533;K&#65533;*U&#65533;N&#65533;&#65533;5&#65533;YN&#65533;Yrou&#65533;&#999;S&#1370;z&#1389;&#65533;0&#65533;5&#65533;m=&#65533;&#1703;&#65533;<N&#65533;h\&#65533;&#65533;LI&#65533;j&#945;&#11937;W&#65533;(&#65533;&#65533;V&#65533;3&#65533;&#65533;&#1418;&#1335;&#65533;&#65533;=A&#65533;&#65533;&#65533;d#P&#65533;&#65533;p&#65533;i7&#65533;&#65533;&#65533;&#65533;&#65533;]&#65533;U&#65533;&#65533;&#1774;&#65533;	&#377;=&#65533;_<&#65533;&#65533;&#65533;&#65533;&#65533;&#65533;$&#65533;j&#65533;&#65533;&#65533;&#65533;[.r&#65533;&#65533;&#65533;&#65533;&#65533;+&#65533;6&#65533;&#65533;OnQ&#65533;&#65533;\&#65533;&#65533;&#65533;&#65533;&#65533;&#65533;u&#65533;&#65533;wi&#387;t&#65533;S&#65533;+&#65533;&#65533;&#65533;m9g&#324;&#65533;&#65533;wL&#65533;&#65533;&#65533;\a_L\&#65533;y&#65533;&#65533;&#65533;7&#65533;gtS&#65533;&#1462;N&#65533;7&#65533;r&#65533;&#65533;&#65533;&#65533;&#438;w&#65533;!]&#65533;mk&#65533; &#65533;&#65533;&#65533;&#65533;&#65533;&#65533;&#65533;AO&#65533;&#131;L&#65533;:&#1095;J7&#65533;&#65533;y&#65533;]&#65533;W8&#65533;&#65533;&#65533;1~x&#65533;s&#65533;};&#65533;Os&#65533;&#65533;=&#65533;/7{&#65533;+&#65533;&#65533;g^&#65533;&#65533;K&#65533;&#65533;&#65533;Nd&#65533;&#65533;O&#65533;1O&#1720;&#65533;&#65533;&#65533;=&#65533;;&#1963;}G&#65533;&#65533;Z&#65533;&#65533;&#65533;=l&#65533;tp&#65533;&#65533;&#65533;&#65533;&#65533;&#359;&#65533;&#65533;q%2&#65533;&#65533;&#65533;&#65533;b&#829;&#65533;&#399;&#65533;}&#65533;&#65533;|&#1624;o|&#65533;&#65533;*&#65533;D>_&#65533;}&#65533;c&#1967;&#65533;&#65533;&#65533;K&#65533;.&#65533;&#65533;&#1235;)&#65533;&#65533;v&#65533;&#65533;]Q+&#65533;&#65533;K&#65533;&#65533;&#65533;OM&#65533;WG&#65533;&#65533;3&#65533;&#65533;&#65533;&#65533;&#65533;{&#65533;&#65533;&#65533;&#65533;&#65533;O"&#65533;&#65533;o&#65533;&#65533;&#65533;&#65533;@&#65533;&#65533;>Pp>|/&#65533;q&#65533;@|@&#65533;&#65533;&#65533;&#65533;|6K	?&#65533;&#65533;&#65533;;&#65533;&#65533;&#65533;&#65533;[&#65533;#&#65533;%[&#65533;&#65533;&#65533;&#65533;=&#65533;&#65533;?o&#65533;?&#65533;&#65533;&#65533;<&#65533;&#65533;=Y&#65533;@t&#65533;&#65533;&#65533;&#65533;2&#65533;&#65533;&#65533;&#65533;&#65533;&#65533;-Z{L&#65533; &#318;!&#65533;&#65533;&#65533;8&#65533;z"&#65533;&#65533;&#1315;&#65533;&#65533;:&#65533;&#65533;# c&#65533;Ts&#65533;&#65533;&#65533;&#65533;^a&#65533;&#65533;Bt&#65533;.dA&#65533;B&#65533;&#65533;&#65533;"<&#65533;2&#65533;&CC5&#65533;&#65533;&#65533;&#65533;&#65533;34C8&#65533;C8tC>&#65533;&#65533; lC$&#65533;"/=&#65533;C7B[C&#65533;C&#65533;8a&#65533;H&#65533;&#65533;Ms&#65533;'\
&#65533;AT+&#65533;HD5&#65533;{&#65533;&#65533;#A$&#65533;=&#65533;&#65533;3&#65533;A.&#65533;&#65533;&#65533;&#65533;BP4<`&#65533;&#65533;0t5T<EU\E97&#65533;"/Vt&#65533;&#65533;E;&#65533;$&#17453;&#65533;9U&#65533;4g&#65533;E&#65533;&#65533;i&#65533;6K&#65533;&#65533;3:|&#65533;Dd&#65533;+H&#65533;&#65533;&#65533;&#16125;;5&#65533;&#65533;&#65533;B&#65533;&#65533;>&#65533;&#65533;Q&#65533;&#65533;k$&#65533;&#65533;&#65533;D&#65533;&#65533;&#65533;&#65533;&#65533;&#65533;&#65533;pt&#65533;j&#65533;Fsd&#65533;&#65533;CG&#65533;G&#65533;B&#65533;q&#65533;ET&#65533;&#65533;T&#65533;&#65533;A&#65533;?&#65533;&#65533;&#65533;@&#65533;
&#65533;&#65533;0D!&#65533;&#65533;cB&#65533;&#65533;)&#410;Z&#65533;dTFd|F&#65533;&#65533;;&#65533;&#65533;D-LG&#65533;&#65533;Do&#65533;5&#65533;&#65533;H&#65533;&#65533;&#65533;&#522;,<&#65533;Di<&#65533;&#65533;&#592;&#65533;n&#65533;&#65533;w$G&#65533;&#65533;&#65533;&#65533;Hl&#65533;&#65533;&#65533;+&#65533;{<|*DC&#65533;&#65533;&#65533;1"&#65533;&#65533;@&#65533;)(&#65533;6>"2I&#65533;@&#65533;d-;s&#390;&#65533;&#65533;&#65533;&#1851;&#1547;F&#65533;d&#589;&#65533;H&#65533;&#65533;J&#65533;CmBz$&#621;TG&#65533;&#65533;&#687;&#65533;&#65533;&#65533;&#65533;C&#65533;[E&#480;&#366;|C&#65533;&#65533;&#65533;}&#65533;&#598;[1&#65533;&#65533;;)&#65533;&#65533;&#65533;&#672;&#65533;3m&#65533;&#132;52&#65533;DlcH1P5&#65533;&#65533;&#65533;&#65533;&#65533;J&#65533;lI&#65533;&#65533;&#65533;|L&#65533;t&#65533;z\@&#65533;p&#65533;&#65533;&#65533;E&#65533;&#65533;LI8&#65533;7$&#65533;&#65533;&#65533;A&#65533;&#65533;@k&#65533;]&#65533;K,7&#65533;k;&#65533;&#65533;9&#65533;&#65533;&#38303;k&#65533;	&#65533;&#65533;&#65533;&#65533;'&#65533;k&#65533;&#65533;
L&#65533;&#65533;&#318;4A&#65533;&#65533;6&#65533;&#65533;N&#65533;&#65533;L&#65533;<N&#65533;&#65533;I&#65533;	&#65533;&#65533;LJxN&#65533;&#65533;&#65533;&#65533;&#33598;&#65533;-{&#16046;&#1258;&#65533;&#65533;}D&#65533;&#65533;SM&#65533;&#65533;&#65533;ZA&#65533;&#1329;&#65533;F&#65533;&#65533;&#65533;&#65533;&#858;B&#644;&#65533;%f\&#65533;&#2365;l&#65533;&#425;&#65533;L&#65533;&#65533;&#65533;&#65533;&#65533;8&#65533;<&#65533;&#65533;&#65533;<l@&#65533;P&#65533;=~&#65533;>&#65533;&#65533;&#65533;49#&#65533;C&#65533;&#65533;&#65533;K&#65533;9&#65533;&#65533;&#65533;+&#65533;&#542;\&#65533;&#65533;&#65533;@&#65533;&#65533;&#65533;&#65533;B&#65533;&#65533;&#65533;&#65533;\J&#65533;tH&#65533;&#65533;O&#65533;&#65533;&#65533;W&#65533;O&#65533;H2t&#65533;&#65533;Q&#65533;s&#65533;&#65533;4&#65533;&#65533;&#65533;*&#65533;3&#65533;&#65533;&#65533;&#65533;&#65533;Q&#65533;P&#65533;&#65533;)F&#65533;L&#65533;PR7`R'u&#65533;&#65533;&#65533;M&#65533;&#65533;R*=QULE,&#65533;JZ;&#65533;f&#65533;&#65533;U68M&#65533;=&#65533;5&#65533;]&#65533;&#65533;&#339;@&#65533;&#65533;&#65533;!m&#65533;"&#65533;#E&#65533;$m&#65533;'UR&#65533;Q>&#65533;>&#65533;R@E&#65533;MQB=&#65533;Be&#65533;&#65533;&#65533;D&#65533;M&#65533;!&#65533;2&#65533;&#65533;0&#65533;&#1115;+&#65533;|&#65533;&#1436;P5]&#65533;	&#65533;&#65533;&#65533;#&#65533;V&#65533;&#65533;&#65533;&#65533;4&#65533;:%&#65533;&#65533;&#65533;RT&#65533;OUT&#65533;W&#65533;&#65533;&#65533;&#65533;CUYMN&#65533;\K[C&#65533;~&#65533;&#65533;&#65533;rM_u<J&#65533;&#65533;_&#65533;9&#1388;&#65533;&#65533;&#65533;&#65533;EQ&#65533;&#65533;9&#65533;&#65533;,&#65533;;&#65533;S=&#65533;V&#65533;&#65533;SkQVe&#65533;&#65533;d&#65533;ZE&#65533;YMTE&#65533;&#65533;&#1340;a&#65533;7}<&#65533;&#65533;7&#65533;(W&#14166;S&#65533;w}&#65533;O&#65533;&#65533;c&#65533;d&#1407;e&#65533;;h&#65533;&#65533;E&#65533;k&#65533;&#65533;&#65533;&#65533;M&#65533;|H&#65533;,Q&#65533;3&#65533;&#65533;&#65533;?nmX&#65533;hXp&#65533;&#65533;n&#65533;&#65533;&#65533;W&#65533;
d&#65533;lb&#65533;r6G&#65533;I&#65533;&#65533;&#65533;&#1532;&#1504;&#65533;3l&#65533;W&#65533;&#65533;&#65533;~&#65533;g&#65533;Sj&#1537;&#65533;&#291;&#65533;Pe&#65533;U5AR;&#65533;&#65533;:y&#1565;&#65533;Y&#65533;&#65533;&#1545;&#1687;&#65533;:l&#65533;XM5&#65533;c#;]&#65533;X&#65533;6&#65533;e&#65533;L&#65533;Q&#65533;&#65533;&#65533;cL&#65533;UY&#65533;&#65533;&#65533;&#65533;9&#1367;m&#558;&#65533;Y&#65533;&#65533;V&#65533;&#65533;=&#65533;&#65533;&#1650;=&#1759;&#65533;C&#65533;&#1420;G&#65533;W$&#20250;C&#65533;&#65533;&#633;&#65533;eZ5&#65533;&#65533;&#65533;2>&#65533;&#65533;&#65533;&#65533;$Y}eX&#65533;&#65533;&#65533;K&#65533;5&#65533;&#65533;&#858;&#65533;Z&#65533;&#65533;&#325;&#65533;&#65533;&#65533;)[&#65533;&#65533;&#65533;&#65533;&#65533;&#65533;m&#65533;&#65533;4&#631;&#65533;&#65533;&#65533;d&#65533;KM&#65533;vMW&#65533;&#65533;&#65533;&#65533;&#1488;%P6uS&#65533;&#65533;W&#65533;&#65533;&#65533;&#733;&#65533;&#65533;}&#65533;&#65533;&#65533;M&#65533;}&#65533;&#65533;&#65533;)&#65533;UU&#65533;&#65533;Y&#65533;&#733;&#65533;&#376;\&#65533;M[&#65533;&#65533;&#1163;d&#65533;&#813;&#1396;|&#65533;zE]&#65533;&#65533;&#65533;&#65533;X&#65533;z]]&#65533;%&#65533;&#65533;&#65533;Um)^*&#65533;SE&#65533;l\&#65533;&#65533;&#65533;&#1909;&#1444;;LL&#65533;&#65533;&#65533;^&#65533;}&#2035;&#65533;\q&#65533;&#65533; &#65533;&#65533;&#65533;&#65533;}&#65533;&#65533;Z&#65533;&#65533;^&#65533;M&#65533;&#65533;x&#65533;&#65533;;&#65533;&#65533;[&#65533;&#65533;&#65533;&#65533;&#65533;^&#65533;}&#1986;$&#65533;oIY&#65533;=_&#65533;&#65533;	&#65533;Y&#65533;&#65533;&#65533;(&#65533;`&#65533;&#65533;&#65533;`&#65533;&#65533;&#65533;&#65533;&#65533;&#65533;&#65533;	&#65533;5&#65533;2&#65533;b=&#65533;&#65533;&#65533;&#65533;&#65533;N@&#65533;&#65533;&#65533;N&#65533;D&#65533;V`vZ&#65533;&#65533;K&#65533;u+&#65533;&#65533;&#65533;%&#65533;&#65533;c&#65533;&#65533;
&&#65533;U&#65533;D&#65533;&#65533;`&#65533;&#65533;%&#65533;_&#65533;5&#65533;Q^&#65533;&#1259;&#65533;&#65533;&#65533;&#65533;&#65533;&#65533;Z&#847;5`6P &#65533;&#65533;nS&#65533;&#65533;&#65533;O&#65533;F&#65533;a&#65533;k`&#65533;&#65533;&#65533;
&#65533;`&#65533;"6&#65533;]b5&#65533;&#65533;&#65533;'Z>&#65533;_>&#65533;c&#65533;]&#65533;>&#65533;&#65533;&#1412;&#65533;0cC&#65533;&#65533;26c&#65533;<&#65533;L&#65533;]5^c&#65533;=\7&#65533;&#65533;8&#65533;d9.b:&#65533;d&&#65533;c'&#65533;&#65533;<&#65533;\+&#65533;bN&#65533;&#65533;@&#65533;&#65533;&#65533;&#65533;B&#65533;&#65533;&#1060;&#65533;|=c&#65533;F&#65533;^6&#65533;a&#1749;V[~O8^\&#65533;&#65533;&#65533;9&#65533;c&#368;&#65533;&#65533;&#65533;&#65533;F&#65533;dO6^?&#65533;&#65533;&#65533;-fCe&#65533;L&#65533;+~2&#65533;Me7&#65533;&#65533;&#65533;&#65533;V&#65533;b&#65533;}&#65533;)&#65533;&#65533;MaYH&#65533;&#65533;I.&#65533;&#65533;&#65533;&#65533;].g>&#65533;&#1153;5&#65533;_&#65533;&#65533;!;&#65533;db.^e&#65533;H&#65533;&#65533;&#65533;_Y-e$&#65533;&#65533;{&#65533;&#65533;O&#65533;&#65533;aNc&#1636;&#65533;o&#65533;p&#65533;q&#65533;&#65533;&#65533;e^.b&#65533;&#65533;&#65533;:&#65533;&#65533;v&#65533;&#65533;&#65533;&#65533;&#65533;!&#65533;hb&#65533;&#65533;&#65533;&#65533;y&#65533;gO&#65533;&#65533;&#65533;&#65533;a&#65533;&#65533;Mh&#537;e&#65533;hV&#65533;.&#65533;[&#1990;6gEb#6&#65533;&&#65533;&#65533;A&#65533;F&#65533;x&#65533;&#65533;&#65533;e7&#65533;&#65533;}&#60961;&#65533;&#65533;&#65533;gW&#65533;i&#65533;&#65533;&#65533;Vi&#1419;Z&#65533;&#1877;}iJ&#65533;d&#65533;&#65533;Otv&#65533;&#65533;S&#65533;&#65533;&#735;&#65533;&#65533;i&#65533;&#65533;i&#65533;^&#65533;p&#65533;&#65533;df&#65533;&#65533;g&#65533;~&#65533;&#65533;fEv&#65533;&#65533;&#65533;n&#65533; .&#65533;b&#65533;f&#65533;&#65533;&#65533;&#65533;&#65533;&#65533;&#65533;j&#65533;&#435;&#65533;&#65533;&#1620;x&#65533;jMk&#278;g&#65533;&#65533;&#65533;&#65533;&#65533;&#65533;&#65533;k&#65533;D~&#65533;&#65533;&#65533;,&#65533;^&#65533;8&#65533;&#65533;&#65533;&#65533;N&#65533;&#65533;&#46477;i&#65533;&#65533;&#20870;&#562;&#65533;&#65533;&#65533;&#1768;&#65533;3&#65533;&#65533;n&#65533;&#65533;&#65533;c{flR&#65533;Ea&#65533;&#65533;&#65533;n&#1892;&#65533;fN&#65533;l&#782;d&#65533;i_&#65533;&#65533;&#65533;&#65533;k&#65533;&#65533;k	>&#65533;\&#65533;/&#65533;Y&#65533;&#65533;&#65533;&#65533;ma&#65533;&#65533;&#65533;g&#65533;&#65533;D&#65533;&#65533;l&#65533;&#65533;&#65533;s`&#65533;&#65533;j&#65533;&#65533;k&#65533;&#65533;W&#65533;.&#65533;?Zh&#65533;&#65533;&#874;&#65533;&#65533;&#65533;~&#65533;&#58194;&#65533;&#65533;x&#65533;&#33430;n&#65533;~mRj+&#65533;ULk&#65533;vm&#65533;p&#65533;&#65533;&#65533;&#65533;&#65533;WI&#65533;=&#65533;&#65533;&#65533;lqFo&#65533;m&#65533;&#65533;&#65533;&#65533;k&#65533;F&#65533;XF&#65533;h&#65533;&#65533;&#65533;p&#65533;&#65533;o&#65533;&#65533;o&#65533;&#65533;&#65533;&#65533;&#65533;n&#65533;n&#65533;n&#65533;j<Ui=o/o&#65533;]&#65533;&#65533;j?e&#65533;
&#65533;&#65533;&#65533;6&#65533;&#65533;&#65533;&#65533;i&#65533;&#65533;7l&#65533;6kD&#1508;&#65533;H&#65533;&#65533;q%'&#65533;&#65533;.&#65533;h&#65533;&#65533;&#65533;&#65533;&#65533;&#910;&#65533;/&#65533;"&#65533;&#65533;v&#65533;&#65533;&#65533;!O&#65533;&#65533;q&#65533;&#65533;&#65533;&#65533;&#65533;&#65533;&#65533;&#65533;&#65533;&#65533;&#65533;&#65533;%_&#65533;*i&#65533;'5&#65533;&#65533;e&#65533;+_&#65533;On!+&#65533;`#F&#65533;&#65533;&#65533;&#65533;&#65533;6i!O&#65533;V&#65533;&#430;&#65533;0&#65533;.&#65533;o"w&#65533;&#65533;&#65533;.&#65533;C&#65533;k&#65533;V&#65533;&#65533;V&#65533;&#65533;&#65533;:&#65533;&#65533;*&#65533;rk&#65533;+&#65533;S&#65533;&#65533;K&#65533;s@O&#65533;TgsVWri&#65533;oXO&#65533;%&#65533;i&#65533;&#65533;tZ&#65533;u:&#65533;&#65533;K&#65533;t9g&#65533;&#65533;2?N&#65533;&#65533;g&#65533;q1&#65533;1m&#65533;&#65533;[Uw&#65533;e_&#65533;J&#65533;n&#65533;~g&#65533;$F&#65533;uk&#65533;&#65533;&#65533;N&#65533;&#65533;&#532;g&#65533;&#65533;os7&#65533;k^&#65533;&#65533;&#65533;0O&#65533;quGh&#65533;)&#65533;&#65533;&#65533;&#65533;Duy&#65533;V&#65533;V/&#65533;j&#65533;vEgti&#65533;t{^l&#65533;&#65533;i&#65533;n&#65533;f&#65533;r&#65533;e &#65533;&#65533;a&#65533;uG&#65533;`gpd&#65533;&#65533;&#65533;g&#65533;f&#65533;w.&#65533;&#65533; &#65533;&#65533;&#65533;&#65533;&#65533;&#65533;w`&#65533;&#65533;&#65533;&#65533;hPvf&#65533;&#65533;a&#65533;i&#65533;G&w&#65533;&#65533;&#65533;o&#65533;s&#65533;&#65533;&#65533;v&#65533;&#65533;&#65533;Gv=Ov?&#65533;&#65533;f&#65533;&#65533;o&#65533;&#65533;&#65533;)b&#65533;&#65533;&#65533;:&#65533;&#65533;D&#65533;x&#65533;
yG&#65533;&#65533;v&#65533;q&#65533;&#65533;W&#65533;&#65533;:w&#65533;&#65533;'&#65533;u&#65533;&#65533;&#65533;&#65533;&#65533;&#65533;&#65533;&#65533;&#65533;&#472;hG&#65533;{&#65533;6{]&#65533;&#65533;_{}o&#65533;u&#65533;&#65533;&#65533;_&#65533;%&#65533;&#65533;&#65533;&#65533;&&#65533;e&#65533;&#65533;'7&#31526;V&#65533;&#65533;u;&#65533;&#65533;k&#65533;z&#65533;&#65533;=&#65533;&#65533;&#65533;&#65533;{&#65533;s&#710;&#65533;&#65533;V{&#65533;M&#65533;o&#65533;&#65533;'&#65533;&#65533;ez&#65533;&#65533;&#65533;,&#65533;|&#65533;&#65533;&#65533;&#65533;&#65533;&#65533;O&#65533;O&#65533;P&#159;&#1628;G|&#65533;O&#65533;&#65533;g&#65533;v&#65533;&#65533;&#65533;&#65533;yj&#65533;zj&#65533;&#65533;&#65533;&#65533;Gz&#65533;&#65533;	&#65533;Vs&#65533;&#65533;_w&#65533;?J$S&#65533;VZ&#65533;7&#65533;&#65533;gp&#65533;^0)&#65533;&#1119;&#2615;&#65533;&#65533;W}&#1747;~&#65533;&#65533;zi&#65533;&#65533;g&#1481;&#65533;_&#65533;&#65533;}&#65533;}&#65533;l&#65533;&#65533;&#65533;&#65533;&#65533;&#65533;M&#65533;}&#65533;&#65533;&#65533;&#65533;&#65533;&#65533;G&#65533;&#65533;gyUv=5"&#65533;g~k-&#65533;&#65533;&#65533;&#1231;~&#65533;&#65533;-&#65533;p&#65533;c&#65533;&#132;
&#65533;,d&#65533;&#65533;!&#264;&#65533;&#553;h&#65533;"&#329;3&#65533;&#65533;&#65533;Q&#65533;G&#65533;"C&#65533;,i&#65533;&#65533;/_'&#65533;|d&#65533;&#65533;J&#65533;o<&#65533;&#65533;&#65533;&#65533;K&#65533;91>L&#65533;&#65533;'!&#65533;|&#65533;&#65533;&#65533;&#65533;gF&#65533;3&#65533;0%&#65533;&#65533;&#1320;R&#200;1&#65533;1&#65533;&#1176;#&#65533;r&#65533;&#65533;u&#65533;K&#65533;e&#65533;&#65533;U9&#1652;j&#65533;&#65533;m{&#65533;m&#1773;p&#1006;&#65533;Z&#65533;&#1788;x&#65533;&#65533;&#65533;{&#3137;.8e&#681;&#65533;/n&#65533;&#65533;(&#65533;F{NFj&#65533;&#65533;J&#65533;&#65533;3s&#65533;&#65533;&#65533;3&#925;&#65533;
-]&#65533;'V&#65533;&#65533;&#65533;&#65533;&#65533;&#65533;z1&#65533;5o8v&#65533;&#65533;km&#65533;y&#65533;&#65533;&#65533;&#65533;m&#678;Z&#65533;&#65533;.&#65533;&#65533;&#65533;&#65533;~&#65533;3&#65533;&#65533;<&#65533;S&#65533;&#65533;OgL&#1914;c&#65533;#&#65533;&#65533;;&#65533;&#680;Sc&&#65533;6z&#65533;&#65533;?j&#65533;&#1713;&#65533;&#65533;&#65533;&#65533;}&#65533;&#65533;&#65533;&#1084;&#65533;&#1388;[&#65533;&#65533;&#65533;vn]&#65533;w&#65533;t&#65533;5&#65533;&#65533;pf=&#65533;.&#65533;&#1795;c)x&#65533;sjU&#65533;]V&#65533;&#65533;c&#65533;i&#65533;x&#1829;d&#65533;&#65533;&#65533;{f&#65533;z-v&#1438;|&#65533;it&#65533;i!&#65533;w&#65533;~}A&#65533;&#65533;j[&#65533;&#65533;&#65533;~&#65533;EG&#65533;i&#65533;&#65533;:
Y$&#65533;MFX&#65533;&#65533;&#65533;q&#65533;&#65533;&#65533;&#1741;&#1928;&#65533;uWbx$rw#&#65533;&#65533;G&#65533;&#65533;.&#65533;&&#65533;H&#1144;&#65533;&#65533;e&#65533;&#65533;&#65533;&#65533;f&#611;R
$&#65533;&#65533;&#65533;&#65533;^&#65533;&#65533;W|yB9$&#65533;>8&#65533;FY&#65533;T~2*%E~&#65533;&#65533;!&#65533;&#65533;!U&#65533;Qn&#65533;&#65533;s&#65533;z&#65533;&#65533;f&#65533;$ZRYzx&#65533;&#65533;&#65533;&#65533;&#65533;&#65533;g&#65533;Z(q&#65533;f'&#65533;A2&#65533;&#1837;I2&#65533;&#65533;&#65533;E"&#65533;&#19184;*&#65533;(u&#65533;N&#65533;hE&#65533;]*&#65533;&#65533;&#65533;&#65533;&#39718;a&#65533;&#65533;*&#65533;&#65533;&#65533;*&#65533;|]j&#1766;&#65533;c&#65533;D-&#65533;o&#65533;z[&#65533;w&#65533;&#65533;az&#65533;*&#65533;&#65533;J&#65533;&#65533;&#65533;&#65533;&#65533;G&#1435;&#65533;&#65533;&#65533;&#65533;(&#65533;&#65533;&#65533;&#65533;&#65533;m&#65533;&#65533;&#65533;&#65533;>v&#65533;&#65533;&#65533;&#65533;n&#65533;-&#65533;&#1950;&#65533;&#65533;a&#65533;Kk&#65533;&#65533;;&#65533;&#65533;&#65533;+&#65533;&#65533;&#651;&#65533;&#65533;
&#65533;&#65533;TR&#65533;/&#65533;&#65533;6;&#65533;0&#65533;&#65533;.&#65533;&#65533;&#65533;F&#65533;0&#65533;&#65533;<&#65533;&#65533;4S&#65533;q&#65533;_\&#65533;&#65533;&#65533;I&#65533;Tpz&#65533;1q!&#65533;<r&#65533;Q&#65533;&#65533;&#65533;&#65533;T[&#65533;&#65533;Y[&#65533;&#65533;&#65533;q&#65533;8&#65533;~&&#65533;&#611;&#65533;o&#65533;&#65533;8&#32566;&#790;J&#65533;&#65533;&#65533;ewj5&#65533;[=&#65533;&#65533;F;&#65533;t&#65533;	&#65533;&#65533;4&#1274;&#65533;&#65533;&#65533;R^u&#655;j&#65533;2UP&#65533;&#65533;uN&#65533;&#65533;&#65533;&#65533;&#65533;c&#765;&#65533;&#65533;&&#65533;&#65533;^&#65533;l&#65533;&#65533;6&#65533;&#65533;:-&#65533;R9g&#65533;I&#65533;&#65533;&#65533;|&#65533;&#65533;w&#65533;O&#65533;&#65533;&#65533;&#65533;P&#65533;~{&#65533;/&#65533;r&#65533;8&#65533;gS&#65533;a&#65533;*{&#65533;j~&#65533;&#65533;p&#65533;&#65533;|&#65533;&#65533;&#1117;&#65533;&#65533;o&#465;7&#65533;FC&#65533;!Z&#65533;&#1998;$&#65533;&#65533;n&#65533;&#65533;&#65533;&#65533;&#65533;*;>&#65533;&#65533;&#65533;s.&#65533;&#65533;5o<&#65533;&#65533;&#65533;<&#65533;&#65533;&#65533;&#65533;3&#65533;&#1147;a&#65533;&#65533;&#65533;&#65533;W&#2042;&#65533;&#65533;&#65533;&#65533;&#65533;&#65533;*n&#65533;#&#65533;&#65533;&#65533;&#65533;&#65533;&#65533;Ow&#65533;&#1756;&#65533;
&#446;&#65533;&#65533;&#65533;~&#65533;&#65533;&#65533;&#65533;&#65533;'0&#65533;&#1871;d&#65533;&#65533;Z&#65533;&#65533;&#65533;?&#65533;&#65533;&#65533;u&#65533;Ar&#65533;g6]!0&#65533;.T`&#545;&#65533;&#65533;pw&#65533;&#65533;&#65533;w&#65533;V&#1026;&#65533;&#65533; 3&#65533;&#65533;&#4718;&#65533;B&#65533;	&#65533;r&#65533;&#65533;&#65533;&#65533;&#65533;&#65533;^&#65533;&#65533;&#65533;&#65533;&#65533;R&#65533;&#65533;ah&#65533;&#1392;&#65533;^t &#65533;"D&#65533;,&#65533;=&#65533;ag~h&#65533;&#65533;ML&#65533;&#65533;ZT&#65533;(&#65533;&#832;&&#65533;!
&#65533;Bu]&#65533;vW&#65533;&#65533;W&#65533;&#65533;/&#65533;/7C#&#65533;G?4&#65533;&#65533;}b|_&#65533;:&#65533;&#65533;e.&#65533;&#65533;&#65533;UE&#65533;&#65533;-&#65533;KdVd&#65533;&#65533;&)&#65533;|-&#65533;5&#65533;&#65533;&#65533;	y&#65533;&#65533;)fT39$YF31&#65533;&#65533;crcYw&#65533;&#65533;&#65533;R&#65533;&#65533;sM/%&#65533;&#65533;ir/w&#65533;[	G9&#65533;9&#65533;|&#65533;&#65533;"&#65533;&#65533;&#65533;iRS&#65533;&#65533;&#65533;&#65533;I`KYN&#65533;G&#65533;&#65533;e-&#65533;&#65533;K;3&#65533;c8':/&#65533;&#65533;&#65533;D&#65533;&#65533;d1&#65533;&#65533;(S&#65533;z"&#65533;2&#65533;&#65533;&#65533;e1&#65533;&#1196;&#65533;5&#65533;&#65533;F&#65533;&#1234;e9G&#65533;#&#65533;&#65533;H&#65533;$&#65533;Cj&#65533;s&#65533;&#65533;A&#65533; -&#65533;i0wf&#65533;&#65533;&#476;g3&#65533;&#65533;&#65533;:&#65533;R&#65533;&#65533; &#65533;	P<&#65533;&#1186;-&#65533;fI&#65533;&#65533;Fa&#65533;&#65533;&#65533;H&#65533;&#65533;B&#65533;Ea&#2028;&#65533;.&#65533;0&#65533;&#65533;S&#65533;&#65533;C&#65533;&#65533;JM9&#65533;4p-)T&#65533;&#65533;&#65533;T:&#395;W dK&#65533;'&#65533;&#65533;&#65533;&#65533;&#65533;&#65533;$jF&#65533;&#445;&#65533;E&#65533;&#65533;&#65533;|&#65533;fFI&#65533;G'&#65533;H&#65533;]&#65533;&#65533;T>&#65533;4&#65533;g-&#65533;T&#65533;&#65533;R&#65533;&#65533;&#65533;&#65533;&#65533;&#44756;&#65533;&#65533;6t&#65533;t&#65533;&#65533;Y&#65533;Vp~R&#65533;&#65533;ck&#65533;&#65533;%&#65533;F&#65533;s&#65533;)I&#65533;~&#65533;u&#65533;p]&#65533;__&#65533;U&#65533;&#19056;E&#65533;MK&#65533;~Utd&#65533;&#65533;2%&#65533;<&#1546;&#65533;q&#65533;%e&#65533;0&#65533;Y}&#1131;&#65533;&#65533;&#65533;&#65533;&#65533;&#65533;&#1006;r_&#65533;\&#65533;&#65533;Tk&#65533;&#65533;&#65533;&#65533;S&#65533;&#65533;hh+&#65533;\&#65533;:&#65533;U&#65533;[&#65533;t[&#65533;V6&#65533;&#65533;&#65533;&#65533;E&#65533;;&#65533;@Nv&#65533;&#293;&#65533;<A&#65533;H&#65533;&#65533;&#65533;&#65533;ls&#65533;&#65533;_F)&#65533;&#65533;&#65533;&#65533;&#65533;r&#65533;&#65533;&#65533;.h&#65533;*]&#65533;&#65533;v&#65533;&#65533;&#65533;&#65533;?	&#65533;&#65533;&#65533;&#65533;Q0k&#36522;S&#65533;y&#1349;0N!I_u.&#65533;&#65533;[<	&#65533;Qw&#65533;&#65533;&#65533;&#65533;&#65533;&#65533;*l&#270;M&#65533;.&#65533;&#65533;*&#65533;I&#65533;&#65533;3&#65533;&#65533;&#65533;Ep{{&#65533;&#65533;&#65533;q&#65533;&#65533;%&#65533;-&#65533;a&#65533;b-&#65533;&#65533;%&#65533;&#65533;><&#65533;&#65533;z&#1330;&#65533;&#65533;&#65533;&#65533;&#65533;&#65533;.&#65533;&#65533;&#65533;&#65533;,&#65533;&#347;&#65533;cm&#65533;~&#65533;V&#65533;(Q\&&#65533;&#65533;&#65533;}&#65533;Q&#65533;,&#65533;3+&#65533;\&#65533;&#65533;q&#65533;&#65533;j&#65533;(&#65533;i&#65533;y&#65533;3x	&#65533;e&#65533;jY&#388;&#65533;r&#65533;Y@0!&#65533;	R&#65533;&#65533;&#65533;&#65533;&#65533;&#65533;%8i&#240;&#617;dnj2&#65533;&#65533;167&#65533;&#65533;9y&#65533;&#65533;&#65533;sp&#65533;&#65533;g_xy&#1033;&#65533;&#65533;&#65533;&#65533;E7y&#1165;&#65533;&#65533;}&#65533;4&#65533;&#65533;&#218;6r}Um&#65533;+&#65533;&#65533;[&#65533;gMM&#65533;-&#65533;&#65533;&#65533;v&#65533;)(&#65533;&#65533;&#65533;^88&#918;&#65533;&#65533;_;k&#65533;&#65533;x&#65533;#&#65533;ln&#65533;&#65533;ks&#65533;&#65533;&#65533;.&#65533;&#65533;&#65533;&#65533;&#65533;8&#65533;5&#65533;&#65533;&#65533;.&#65533;&#65533;&#65533;&#65533;&#65533;&#65533;yx&#65533;[&#65533;&#65533;&#65533;&#65533;f&#65533;Z{&#65533;(M&#65533;&#65533;&#65533;&#65533;m_kh&#989;w&#65533;&#65533;&#65533;`1d&#1381;EP/;&#65533;r/&#65533;&#65533;jF&#65533;&#65533;m`&#65533;&#65533;&#65533;t&#65533;l&#65533;O;&#65533;]\&#216;&#2018;&#65533;J&#65533;fl&#65533;&#65533;p&#65533;@F&#65533;&#65533;&#65533;&#65533;&#65533;q&#65533;;&#65533;2&#65533;&#65533;&#65533;n&#65533;3&#65533;&#65533;&#65533;x&#65533;&#65533;&#65533;;:&#65533;&#65533;wu&#65533;&#65533;&#65533;&#65533;Z&#65533;$&#65533;?m&#65533;&#65533;7&#65533;&#1799;&#65533;%&#65533;&#1157;&#65533;kuW&#65533;&#65533;&#65533;&#65533;&#65533;\&#65533;&#65533;&#65533;&#449;h&#65533;oy&#65533;$&#65533;u&#65533;&#65533;&#65533;&#65533;&#65533;&#65533;&#65533;&#65533;m&#65533;&#65533;&#65533;K$b=&#65533;&#65533;&#24176;&#65533;TV&#65533;{&#65533;&#65533;&#65533;&#65533;^&#65533;h&#65533;&#1098;&#65533;&#65533;Yy&#65533;&#1574;&#65533;&#22596;&#65533;&#65533;Tl&#65533;&#65533;3&#1292;&#65533;q&#65533;&#65533;w&#65533;&#65533;'&#65533;&#65533;c?:&#65533;r-H&#65533;&#65533;&#1133;&#65533;&#65533;&#2014;&#1277;W&#65533;uB&#65533;w&#65533;&#590;s&#65533;o&#65533;&#65533;&#65533;&#65533;&#65533;]v&#65533;&#65533;p&#65533;&#65533;Kk&#1693;&#65533;&#65533;&#65533;&#65533;^<ca&#65533;k0&#65533;&#65533;&#1953;H&#65533;G9&#65533;&#65533;&#65533;9&#65533;~&#65533;}&#65533;&#65533;_&#65533;n&#65533;&#65533;&#65533;LU&#65533;&#65533;&#65533;T~&#65533;&#65533;&#65533;R~N&#65533;K&#65533;c&#65533;&#65533;<&#65533;%&#65533;&#65533;&#65533;&#65533;&#65533;&#65533;&#65533;`n&#65533;?/&#65533;&#65533;3&#65533;&#65533;&#65533;~&#65533;K&#65533;~&#65533;&#65533;9&#65533;&#65533;H&#65533;&#65533;!&#65533;&#65533;&#65533;_Ui&#1918;&#65533;&#65533;&#1887;&#65533;&#65533;&#65533;	&#65533;W&#65533;&#65533;&#65533;1&#65533;&#65533;`&#65533;&#65533;&#65533;$&#65533;&#65533;&#65533;E&#65533;^&#65533;&#65533;&#65533;&#65533;&#65533;&#65533;&#65533;_&#65533;a_&#65533;e&#65533;&#65533;]&#65533;&#65533; t!&#65533;&#1345;&#65533;&#65533;&#65533;&#65533;b&#65533;&#65533;&#65533;&#65533;_^&#65533;	&#65533;&#65533;&#65533;&#65533;&#65533;
&#1182;&#65533;&#65533; b &#65533;&#65533;!&#65533;e^&#65533;4`&#65533;-N&#65533;e&#65533;&#65533;&#65533; &#65533;]&#65533;$R&#65533;&#65533;&#65533;_.a6!> &#65533;~&#65533;x&#65533;*&#65533;&#65533;&#65533;&#65533;\&#65533;&#65533;&#65533;`}W&#65533;&#65533;&#65533;!&#62817;&#65533;&#65533;&#65533;&#65533; &#65533;&#65533;&#65533;a&#65533;&#65533;UE"~&#1377;u&#65533; &#65533;&#65533;_&#1689;a&#65533;&#65533;{&#65533;|&#65533;>&#1654;=&#65533;!&#65533;&#65533;t!-M&#65533;_&#65533;5&#65533;#>"$&#65533;arM&#65533;&#65533;&#65533;&#65533;&#65533;&vR&#65533;a&#128;&#65533;&#65533;i&#65533; &#65533;)&&#65533;&#65533;#&#65533;&#65533;&#65533;*&#65533;"&#65533;&#65533;&#65533;+&#65533;],F&#65533;&#65533;&#65533;8&#65533;&#65533;&#65533;""
&#65533;&#65533;=&#65533;&#65533;&#65533;12&#65533;&#353;#&#65533;X
&#65533;`&#1404;^oY&#65533;&#65533;&#65533;&#65533;&#65533;T4&#65533;&#65533;l&#65533;&#65533;i&#65533;S&#65533;&#65533;&#65533;5&#649;
&#65533;6&#65533;6j&#65533;"N&#65533;&#65533;&#65533;\,B&#65533;Y&#65533;9&#26275;&#65533;\";&#65533;&#65533;;&#65533;c<N$&#65533;&#65533;&#1507;&#65533;&#65533;=f&#65533;&#518;&#65533;c&#65533;-&#65533;&#65533; "&#65533;]@24&#65533;@jbB&#65533;&#65533;B&#65533;&#65533;&#65533;N:&#65533;&#65533;F&#65533;3N$P&#65533;&#65533;&#65533;`&#65533;&#65533;&#65533;7&#65533;&#65533;H
\&#65533;&#65533;M&#65533;&#65533;7J=&#65533;&#65533;&c&#2037;&#65533;Rb;&#65533;`&#65533;MF&#65533;q&#65533;R&#65533;&#65533;&#65533;&#12884;G*&#964;&#65533;&#65533;H&#65533; &#65533;&#350;"&#65533;a5Q%&#65533;&#65533;a&#65533;&#65533;e&#65533;&#65533;&#65533;&#65533;&#329;&#65533;k&#65533;86&#65533;Y&#65533;]Q&#65533;ZU&#65533;$s!Z'&#65533;&#65533;q$&#65533;&#65533;&#65533;X&#65533;&#65533;&#65533;]&#65533;%Z&&#65533;&#1681;&#769;1&#65533;a6d&#65533;\ D&#65533;&#65533;CJd<&#65533;&#65533;^J&#65533;{X&#65533;ER&#65533;&#65533;&#65533;&#65533;^O~aV_d&#65533;&#65533;&#65533;T&#65533;&#65533;T&#65533;&#65533;Inf4"^&#65533;P^M&#65533;&#65533;T&#65533;_eZ&]&#65533;$Z&#1956;&#65533;`&#65533;g&#65533;Q&#65533;u&#65533;&#65533;&#65533;da&#65533;e"!UF&#65533;f&#65533;&#65533;KFUm&#65533;%n&&#65533;n>%1#o&#1445;o&#65533;&#65533;^&#65533;&#65533;&#65533;)&#65533;b&#65533;&#65533;>"M>gt"&X&#65533;d&#65533;!`&#65533;#&#420;UegT&#65533;&#65533;kR&#65533;/&#65533;x&#65533;&#65533;&#65533;&#65533;Wr&#65533;&#65533;j$5&#65533;g{&#65533;&#65533;cV&#65533;t.g&Uo&#65533;&#65533;z'f*&#65533;&#65533;gQ	&#65533;\&#65533;&#65533;&#65533;&#65533;R`8V&#65533;&#65533;"&#65533;~&#65533;&#65533;I&#65533;&#65533;{&#65533;&#65533;I&#65533;&#65533;yAb&#65533;@&#552;&#65533;&#65533;bbh&#65533;TM-&#65533;J&#65533;&#65533;.&#65533;]b&#65533;&#65533;&#65533;]hl&#65533;_.v#&#65533;&#65533;&#65533;&#65533;i&#65533;(&#1969;&#65533;&#65533;&#65533;hw^&#65533;&#65533;b&#65533;&#65533;&#65533;&#65533;&#65533;&#65533;h&#65533;&#65533;1z&#65533;6#&#65533;&#65533;'zZ&#65533;&#65533;&#65533;&#65533;&#65533;^&#65533;-~J&#38166;&#65533;w&#65533;h&#65533;^)-"&#65533;*&#65533;:)&#65533;B%&#65533;1&#65533;&#65533;&#65533;&#65533;X&#65533;&#65533;djW&#65533;N(&#1137;i]&#65533;&#65533;&#65533;&#65533;H0[&#65533;yX|(&#65533;&#65533;&#65533;&#65533;9&#65533;&#65533;&#65533;i&#65533;&#65533;&#65533;`&#65533;H&#65533;'&#65533;&#65533;&#65533;v&#65533;&#65533;&#65533;&#65533;&#39294;)&#65533;N&#65533;&#65533;&#65533;&#65533;&#65533;6&#65533;Z&#1705;&#65533;$c>a&#65533;&#58697;N&#65533;1&#65533;)&#65533;&#65533;jk~A&#65533;&#65533;w&#65533;&#65533;&#65533;a&#65533;N&#65533;f:&#65533;#&#65533;v(&#65533;>h1&#65533;cR&#65533;&#65533;Y&#65533;"&#65533;d&#65533;6)&#65533;&#1959;n&#65533;B+&#65533;&#65533;&#65533;&#65533;&#65533;&#669;yr&#65533;&#65533;&#65533;&#65533;&#65533;=&#65533;&#65533;Z&#65533;&#65533;)&#65533;%k&#65533;&#65533;&#65533;f+&#65533;&#65533;h~&#65533;*&#65533;&&#65533;&#65533;&#65533;&#166;&#65533;&#65533;b5&#65533;&#65533;&#65533;&#65533;v&#65533;&#1489;&#65533;k&#65533;&#65533;)&#65533;.&#65533;&#65533;&#65533;(&#65533;2&#12230;)&#1117;+&#65533;Vi&#65533;&#65533;&#65533;>&#65533;&#65533;&#65533;ZR6)sZh&#65533;&#65533;i&#65533;&#65533;*&#65533;b"/:&#65533;&#65533;e&#65533;&#65533;+&#65533;&#65533;&#65533;Tr&#49006;&#65533;&#310;l&#65533;T,&#65533;&#65533;&#65533;&#65533;n&#65533;&#65533;&#65533;R&#450;c&#65533;&#65533;,&#65533;F!e:&#52650;l@&#65533;&#65533;B&#65533;&#65533;eX&#65533;&#1362;])&#65533;&#65533;-&#65533;&#65533;~&#65533;h&#65533;^&#65533;b&#65533;V&#65533;&#65533;&#65533;&#65533;&#65533;(&#65533;-&#1122;&#65533;&#65533;}mj&#860;q&#65533;&#65533;%WD&#65533;fI&#940;&#65533;&#65533;lAb&#65533;&#190;&#65533;&#65533;&l&#65533;&#65533;,&#65533;&#65533;&#65533;&#65533;:&#65533;&#65533;n&#65533;&#65533;&#65533;[&#65533;J&#65533;|&#65533;/&#65533;&#65533;&#1402;&#65533;&#65533;&#65533;g&#65533;&#65533;d&#65533;&#65533;m&#65533;n&#65533;^&#65533;&#1766;&#65533;&#65533;-&#65533;v&#65533;Qme&#65533;&#65533;mb&#65533;U(&#65533;&#65533;&#65533;&#65533;&#65533;&#65533;m$*n&#65533;&#65533;&#65533;&#65533;^G 2d&#65533;
,&#65533;rl&#65533;Nn&#65533;*T&#65533;&#65533;&#2038;,<&#1738;&#65533;&#65533;&#65533;&#65533;.&#65533;&#65533;%&#290;(x&#65533;l&#65533;6&#65533;h&#65533;&#65533;[&#1458;&#65533;&#65533;&#65533;&#65533;&#65533;n&#65533;&#65533;m&#65533;'&#65533;f$1&#65533;O&#65533;&#65533;&#65533;&#65533;1/N&#65533;^.&#65533;-&#65533;b*&#65533;&#65533;+&#65533;9&#65533;&#65533;&&#65533;&#426;&#65533;&#939;&#65533;&#65533;&#65533;&#65533;:A&#65533;bn&#65533;v&#65533;&#65533;&#901;&#65533;~&#65533;&#65533;&#65533;n&#65533;&#65533;h&#65533;/&#65533;2&&#65533;&#65533;&#65533;&#65533;&#65533;&#65533;&#65533;&#65533;&#65533;&#65533;&#65533;&#65533;&#65533;&#65533;&#65533;-Q".&#65533;>o&#65533;&#65533;v&#65533;&#65533;&#65533;&#65533;!J&#65533;i9&#65533;m&#65533;B0lB&#65533;&#65533;t&#65533;&#65533;&#65533;&&#65533;&#802;0&#65533;>&#65533;+&#65533;o&#65533;&#65533;!&#65533;&#431;&#65533;&#65533;on&#65533;i/rN&#1907;)`&#65533;&#65533;&#65533;4&#65533;fp&#65533;0	/
&#605;&#65533;&#65533;&#65533;&#65533;&#65533;lJ&#65533;&#65533;\&#65533;0&#65533;%&#65533;Kp&#65533;p[&#65533;&#1638;&#65533;&#65533;&#65533;eu&#65533;&#65533;b&#65533;&#65533;&#65533;&#65533;&#1700;&#65533;u&#65533;&#65533;&#65533;-0g&#65533;&&#65533;&#65533;&#65533;&#65533;(&#65533;B&#65533;&#65533;>&#65533;L&#65533;[q&#65533;&#65533;&#65533;&#65533;g\&#65533;p&#65533;&#65533;&#65533;&#65533;&#65533;1"?oQ:&#65533;k&#65533;jk6&#65533;
?&#65533;v60C&#65533;&#65533;2&#65533;&#65533;1'7&#65533;&#65533;6&#65533;&#65533;eK&#65533;&#65533;&#65533;0&#65533;&#65533;&#65533;	[2'1&#65533;&#65533;1&#65533;N&#65533;v81+72&#65533;&#65533;pwr&#65533;&#65533;&#65533;/&#65533;r&#65533;&#65533;&#65533;)&#65533;r*C0&#65533;&#65533;&#65533;+1&#65533;N&#65533;&#65533;&#65533;&#65533;&#65533;&#65533;J&#65533;&s&#65533;&#65533;^3&#65533;qrq&#65533;:W&#65533;&#65533;2&#1898;&#65533;a,&#65533;&#65533;M&#65533;1w/&#65533;&#65533;%K&#65533;&#65533;6s&#1375;&#65533;&#65533;&#65533;&#65533;4&#65533;c-&#65533;U&#65533;&#65533;s5[3cs6&#65533;0bxr&#65533;#O&#65533;dA&#65533;3&#65533;Vs&#65533;&#65533;&#65533;&#65533;2&#65533;&#65533;&#65533;&#434;<R4S&#65533;&#65533;&#65533;&#65533;2?&#65533;&#65533;?&#65533;q{&#65533;[z(&#65533;Z#&#65533;2-cD&#65533;&#65533;k4;&#65533;&#65533;4&#65533;s&#65533;J&#65533;J&#164;>&#65533;&#65533;&#65533;rA&#689;E&#65533;s"s&#65533;.&#65533;.&#65533;&#65533;4B&#226;J&#65533;&#65533;J&#65533;&#65533;4&#65533;s&&#65533;4&#65533;&#65533;o&#65533;&#65533;.&#65533;&#65533;&#65533;;&#65533;4K&#65533;&#65533;V&#65533;&#65533;.&#65533;&#65533;&#65533;4](H
Ss:7&#65533;=;&#65533;S&#65533;'&#65533;&#65533;*D71V&#65533;&#65533;&#65533;&#65533;&#65533;&#65533;*&#65533;]kfj&#65533;{&#65533;y&#65533;.Y&#65533;42_2&#65533;%T%,&#65533;aaW5&&#65533;1[5]?&#65533;(A^&#65533;&#65533;@&#65533;rT&#65533;.=;vV&#65533;u+&#65533;&#65533;;&#65533;&#65533;&#65533;N&#65533;&#65533;&#65533;e&#65533;&#65533;&#1842;\&#65533;&#65533;ck3d&#65533;&#65533;]W&#65533;/&#65533;&#65533;e#^&#65533;&#65533;&#65533;&#65533;1/2&#65533;&#65533;&#65533;&#65533;&#65533;!#&#517;&#1824;p['4j&#65533;&#65533;j&#65533;&#65533;jsrJ&#65533;vl&#65533;6t+&#65533;0_&#65533;&#65533;&#65533;&#65533;2/&#65533;:&#65533;&#65533;n&#65533;ts&#65533;2&#65533;&#65533;&#65533;&#65533;&#65533;06&#65533;fKsE&#65533;6vC&#65533;sG&#65533;k&#65533;&#65533;[&#65533;Xb&#65533;&#65533;&#65533;nlnwt&#65533;jwvw&#65533;(&#65533;&#65533;&#65533;&#65533;&#65533;&#65533;q#&#65533;&#606;uz5d&#65533;7&#65533;&#65533;&#65533;{&#65533;&#65533;&#65533;&#65533;&#65533;&#65533;}G&#65533;"&#65533;7i&#65533;&#65533;l&#65533;&#65533;&#65533;h+m&#65533;O_n2ljx&#65533;&#65533;&#65533;y8W#8t+xhX&#65533;5S&#65533;&#65533;K8&#65533;&&#65533;&#65533;9e&#65533;{&#1760;&#65533;&&#65533;&#65533;&#65533;&#65533;[g&#65533;&#65533;g&#65533;&#65533;&n^&#1780;-'&#65533;&#65533;&#65533;&#65533;&#65533;8{?&#65533;&#65533;+&#65533;RGc&#65533;t&#65533;&#760;&#65533;&#65533;0&#65533;&#64966;sj&#65533;8&#65533;&#65533;&#65533;b&#65533;YKS_u&#65533;*&#65533;&#65533;3y&#65533;&#65533;$h3&#65533;&#65533;RyOs2'&#65533;&#65533;7ts&#65533;&#65533;+F>C-&#65533;&#65533;cy&#65533;&#65533;fC&#65533;&#65533;Wy&#65533;&#65533;y&#65533;4[&#65533;=&#65533;&#65533;&#65533;C#&#65533;&#504;&#65533;&#65533;8&#65533;&#65533;yxW'4_&#65533;&#65533;&#65533;&#65533;&#65533;Cyy&#65533;R&#65533;8&#65533;o&#65533;&#65533;&#65533;&#65533;&#65533;9&#65533;#&#65533;&#65533;&#65533;f&#65533;&#65533;9&#65533;g&#65533;&#65533;^&#65533;&#65533;&#65533;$J&#65533;&&#65533;w:o&#65533;&#65533;+&#65533;R&#65533;&#65533;K:&#65533;&#65533;z&#65533;Y&#65533;|&#65533;u&#65533;&#65533;&#65533;?u&#65533;&#65533;&#65533;v&#65533;:2B)&#65533;&#65533;&#65533;&#43863;eM&#65533;&#65533;p&#65533;o&#65533;&#65533;&#65533;:&#65533;&#65533;5$&#65533;&#65533;+N&#65533;{6z&#65533;3&#65533;&#65533;:&#65533;&#65533;&#65533;&#65533;;&#65533;9&#65533;&#65533;n&#65533;:&#65533;k:F&#65533;x&#65533;&#65533;9&#65533;&#65533;x`c&#65533;&#1522;&#65533;#;&#65533;&#65533;&#65533;&#65533;&#65533;&#65533;~&#65533;q&#65533;g&#65533;&#65533;&#65533;z&#65533;|&#65533;&#65533;&#65533;&#65533;&#65533;_&#65533;n&#65533;&#65533;&#65533;:&#65533;f&#65533;&#65533;&#65533;(&#65533;&#65533;&#65533;&#65533;w&#65533;&#65533;&#65533;&#65533;&#65533;;&#65533;&#65533;i&#65533;&#65533;m_A&#65533;GA&#65533;o&#65533;&#65533;3<&#65533;&#65533;&#65533;&#65533;&#65533;&&#65533;&#65533;&#65533;&#65533;&#65533;&#65533;k;N&#65533;&#65533;&#835;<&#65533;;&#65533;l&#65533;|y&#65533;,&#65533;&#65533;v&#65533;&#65533;q&#65533;z&#65533;v&#65533;G.;&#65533;*&#65533;7!&#65533;?s~&#65533;&#65533;&#65533;&#65533;<&#65533;&#65533;&#65533;&#1034827;<&#65533;CE4-&#65533;=&#65533;5A&#65533;&#65533;}&#65533;|&#65533;K&#65533;&#65533;kM&#65533;7&#65533;C&#65533;ap7&#65533;&#252;&#65533;^r`&#65533;;&#65533;s&#65533;&#65533;&#65533;^o=&#65533;&#65533;&#65533;@D6&#65533;&#65533;&#65533;&#65533;&#65533;&#65533;&#65533;&#65533;s5&#65533;&#65533;8&#65533;&#65533;&#65533;&#65533;|&#65533;.&#65533;&#65533;&#65533;&#1773;&#65533;g=&#65533;&#65533;&#65533;&#65533;&#65533;&#65533;&#65533;&#65533;)&#65533;&#65533;]&#65533;&q&#65533;&#65533;&#65533;&#65533;{&#65533;+&#65533;&#65533;o4{ZqU&#65533;{&#65533;Sr&#65533;O&#65533;&#65533;&#65533;%&#65533;&#65533;z&#65533;g&#65533;&#65533;c&#65533;&#65533;s&#65533;&#65533;s&#65533;&#65533;[&#65533;&#65533;&#65533;&#65533;&#65533;&#65533;&#65533;&#65533;&#65533;}&#1711;~&#1034;&#65533;K&#65533;&#65533;&#65533;&#65533;z#&#65533;v&#65533;&#65533;u&#65533;&#65533;&#65533;&#65533;&#65533;>&#65533;K&#65533;&#65533;ot&#65533;w&#65533;&#65533;s}42A&#65533;&#65533;&#65533;&#65533;&#65533;j&#65533;.&#65533;F&#65533;&#65533;&#65533;c3&#65533;&#65533;&#65533;&#65533;w&#65533;&#65533;&#65533;&#65533;&#65533;q&#65533;_?&#65533;o?@h&#65533;2&#65533;&#65533;&#65533;V|T&#65533;&#65533;aC&#65533;T B&#65533;51&#65533;&#65533;P&#65533;`&#1336;&#65533;c&#65533;A&#65533;&#65533;&#65533;d&#593;HLN&#65533;&#65533;d&#65533;)&#65533;lI&#65533;eKM&#65533;4o&#65533;9Sg&#65533;,?&#65533;&#65533;&#65533;&#202;&#65533;$Uj2&#65533;&#549;&#65533;4:&#65533;'N0W&#65533;V&#65533;Ju&#65533;&#1452;&#65533;_&#65533;&#65533;+6&#65533;&#265;]&#1126;U&#757;`Q&#65533;S&#65533;&#405;;&#65533;-&#65533;&#65533;G&#65533;&#65533;}&#65533;/S&#65533;Q&#65533;&#65533;&#65533;&#65533;"$5&#65533;]&#65533;Sq&#65533;x&#65533;.&#65533;W&#65533;J&#719;&#65533;&#65533;,&#65533;&#65533;b&#65533;&#65533;A&#65533;&#65533;&#1369;t&#65533;:y2N&#54897;&#16024;&#65533;>&#65533;vm&#65533;&#65533;F~&#1175;Io&#2003;&#65533;#D&#65533;!&#65533;&#65533;V&#65533;v&#65533;&#65533;&#65533;A^&#65533;&#65533;&#1396;&#65533;&#22643;&#65533;m&#65533;&#65533;&#65533;&#65533;&#65533;&#1018;&#65533;&#924;v&#65533;&#65533;P&#1111;&#65533;&#65533;~:&#65533;&#65533;J&#65533;&#65533;&#65533;&#65533;e}&#65533;6BH&#65533;&#65533;&#65533;m&#65533;k&#65533;&#65533;&#65533;&#9420;&#65533;&#65533;&#65533;&#65533;&#65533;2&#65533;&#65533;+*&#65533;B&#65533;F&#65533;PB&#888;Kk;	4&#65533;&#65533;j&#65533;6&#65533;&#65533;+P&#65533;#P&#65533;&#65533;>&#65533;l N&#65533;c&#65533; K!&#65533;t3P&#65533;&#65533;&#65533;&#65533;KP&#65533;&#65533;dT&#65533;"&#65533;&#65533;&#65533;&#65533;H&#65533;&#65533;P,&#65533;2&#65533;P&#65533;&#65533;2/@&#65533;DL&#65533;&#65533;_&#65533;&#65533;K&#65533;&#65533;&#65533;U&#65533;&#65533;&#65533;`&#65533;&#65533;H&#65533;$0
D&#65533;G&#65533;K&#65533;&#980;t&#65533;&#65533;#&#65533;&#65533;&#65533;I=&#65533;*-&#688;&#65533;&#65533;-9
2&#65533;C%&#65533;D/&#65533;,b&#65533;&#65533;&#65533;&#65533;0&#65533;oA(&#65533;&#65533;&#65533;Q&#65533;&#65533;+5N9&#65533;&#65533;&#65533;&#65533;&#65533;&#65533;3&#1013;&#65533;&#65533;UV@&#483;UJF=LTWqmt&#1484;${4&#65533;H)E&#65533;GL&#65533;&#65533;@!&#65533;&#65533;hH&#65533;:]&#65533;&#65533;&#65533;TI&#65533;-&#65533;&#65533;_W-HQ&#65533;6|5&#65533;1f%&#65533;\[&#65533;MB{&#65533;&#65533;J;&#65533;l&#65533;]&#65533;&#65533;&#65533;Xc&#65533;&#65533;&#65533;&#65533;dIx&#65533;Y&#65533;xuU`y&#65533;&#65533;&#1343;&#65533;ly3Xn&#65533;}v`t&#65533;*&#65533;\Y&#232;&#65533;\&#1278;&#65533;t	&#65533;w&#65533;x&#65533;Y&#65533;}U&#65533;Z{&#65533;&#65533;W&#65533;|&#65533;5S&#65533;|`V&#65533;&#65533;&#65533;&#65533;d&#65533;T5&#65533;Z&#65533;&#406;&#4543;U&#1419;&#65533;&#65533;&#65533;&#65533;&#65533;2f&#65533;&#25473;&#65533;d&#65533;
OT&#65533;OFY&#1749;+&#65533;&#65533;&#65533;&#65533;D&#65533;&#65533;b&#65533;&#65533;Tx&#65533;f&#65533;j&#65533;U&#65533;m&#65533;^&#65533;&#65533;&#65533;gu;'&#65533;&#65533;H&#65533;&#65533;Kv&#65533;&#65533;&#65533;&#667;&#65533;zM&#65533;&#65533;j&#65533;&#65533;&#65533;&#65533;&#1647;&#65533;N9&#65533;9^&#65533;a&#65533;wF;k&#65533;&#65533;&#65533;YUNm&#65533;[c&#65533;&#65533;&#65533;B&#65533;&#65533;o&#65533;&#65533;&#65533;{o&#65533;&#65533;&&#65533;o&#65533;&#65533;p&#65533;a&#49411;&#65533;}&#65533;&#65533;}T&#65533;]&#65533;&#65533;+*&#65533;=&#65533;&#65533;{&#65533;s&#65533;E&#65533;&#65533;&#65533;&#65533;u&#65533;k&#65533;&#65533;n&#65533;&#65533;&#65533;g&#65533;&#65533;&#65533;_&#65533;]&#65533;&#65533;&#65533;&#65533;&#65533;&#65533;&#65533;&#65533;&#65533;9&#65533;f'/1&#65533;&#65533;N&#65533;&#65533;&#65533;&#65533;)^&#65533;&#65533;&#65533;&#65533;R&#65533;&#65533;&#65533;>}&#65533;!&#65533;7&#65533;&#249;@&#65533;&#65533;&#65533;|&#65533;_&#65533;&#65533;'&#65533;:y&#65533;&#65533;&#65533;&#65533;&#65533;&#65533;&#269;~n&#65533;_&#65533;2-&#65533;&#65533;T3&#65533;&#65533;&#65533;W&#65533;&#65533;&#65533;&#65533;&#65533;&#65533;&#65533;`b&#65533;6/&#65533;&#65533;c&#65533;&#65533;&#65533;8&#688;qB&#65533; &#65533;&#65533;&#65533;o&#65533;XZ&#65533;&#65533;&#65533;1&#769;P&#65533;&#65533;&#65533;'S&#65533;&#153;P&#65533;>@"&#65533;h8&#65533;&#65533;Px&#65533;Aa&#65533;b(&#65533;F-&#65533;&#65533;X&#65533;p&#65533;CW&#65533;&#65533;:=lt&#65533;&#65533;&#65533;>&#65533;TX&#528;"&#65533;z&#65533;["$@&#65533;A&#65533;1L&#65533;\G&#65533;6Q$pQt#&#65533;&#65533;&#537;=&#65533;P&a&#65533;!&#65533;&#65533;&#65533;&#65533;&#65533;?L?&#65533;Fh&#65533;q&#65533;s<&#65533;OU&#65533;;
&#65533;&#65533;&#65533;&#65533;&#65533;&#65533;>J-^U&#65533;&#65533;`9&#65533;B&#65533;hH&#65533;d["!&#581;&#65533;9&#65533;&#65533;eg8&#65533;-&#65533;&#1170;v&#65533;e&#65533;4&#65533;&#65533;N&#65533;&#65533;&#65533;J&#291;)&#65533;&#65533;j&#65533;f<aeQ4H&#65533;&#65533;,&#65533;&#65533;&#65533;-k&#65533;&#65533;T.&#65533;}&#65533;&#65533;&#65533;&#1100;gN1r&#65533;g&#65533;&#65533;&#65533;6	&#65533;e2&#65533;&#65533;&#65533;|&4&#65533;&;I&#65533;&#65533;&#65533;&#65533;&#65533;Y&#65533;&#65533;&#65533;~&#65533;&#65533;w&#65533;&#65533;&#65533;&#156;&#65533;&#65533;M&#613;'&#65533;&#65533;&#65533;&#65533;&#65533;&#65533;&#65533;&#65533;&#65533;&#65533;a0&#65533;X&#65533;3&#65533;3&#65533;&#65533;&#65533;<&#65533;YO{&#65533;3&#65533;&#65533;&#65533;,&#65533;&#65533;J?e&#65533;&#1887;y&#65533;=>r(&#65533;:kbQu&#65533;t&#65533;&#65533;iM&#65533;ID&#65533;&#65533;T&#65533;#%i&#65533;&#65533;T&#65533;nN.Q&#65533;&#65533;v&#65533;&#65533;&#65533;vVk&#65533;W&#65533;)8;
&#65533;b&#65533;O&#65533;&#65533;*O&#65533;TN&#65533;&#65533;&#1319;&#65533;L]m&#65533;&#65533;&#65533;&#65533;&#65533;tXE=*)&#65533;&#1317;,&#799;&#65533;2&#65533;&#2026;&#65533;&#65533;Y.&#65533;&#65533;&#65533;jU&#65533;&#65533;U2Bt&#65533;d-&#65533;Y?5U.&#65533;^{$&#65533;&#65533;&#65533;V&#65533;&#65533;"&#65533;?&#65533;,&#65533;r&#65533;&#65533;&#741;2&#65533;&#460;jT&#65533;Z&#65533;&#65533;&#65533;u&#65533;&#65533;&#65533;&#65533;_&#65533;'X&#65533;&#65533;&#65533;&#65533;&#741;a&#65533;&#65533;&#65533;&#65533;%&#65533;j]&#65533;c&#65533;*Y&#65533;Z&#65533;&#65533;&#65533;&#65533;,e&#65533;)[&#65533;R)j&#65533;&#65533;\I&#65533;3&#65533;2&#65533;H&#65533;&#65533;%k&#65533;KX&#65533;nW&#65533;&#65533;Q&#65533;&#1541;8&#65533;&#65533;i&#65533;3&#65533;&#65533;&#65533;&#65533;`&#65533;&#65533;&#65533;fJ&#65533;&#65533;y&#65533;Q(8&#65533;\D&#1940;&#65533;&#65533;&#65533;}];]&#65533;&#65533;H&#65533;&#65533;&#65533;Bv&#65533;B&#65533;j&#65533;&#65533;&#65533;&#65533;&#65533;x&#65533;+&#65533;&#65533;W&#65533;7&#65533;$&#65533;&#65533;bd&#65533;D&#65533;&#65533;&#65533;&#65533;&#65533;*&#1214;&#65533;z&#65533;P&#65533;&#65533;Ar&#65533;&#65533;&#65533;w!+&#65533;&#65533;&#65533;v&#65533;&#65533;AdK&#65533;&#65533;&#65533;&#65533;PL&#65533;)<&#65533;Q&#872;&#65533;&#65533;p`%&#65533;&#65533; &#65533;v&#65533;~[&#65533;#&#65533;&#65533;&#65533;&#65533;XQ?-q&#65533;&#65533;&#65533;&#65533;&#65533;$Hxo&#65533;&#65533;&#65533;&#65533;&#65533;Q&#65533;q{k&#65533;&#65533;&#65533;&#65533;rp&#65533;&#65533;&#65533;&#65533;&#65533;&#65533;SL&#65533;&#65533;&#65533;&#65533;&#65533;t&#65533;a&&#65533;$.&#65533;=&#65533;]*W%'&#370;&#65533;&#65533;h&#65533;&#65533;&#65533;^&#65533;0&#65533;&#65533;|&#65533;	3&#65533;&qr&#65533;!&#65533;fI&#65533;S&#65533;F&#65533;3w&#65533;&#65533;&#65533;&#65533;F9&#65533;&#65533;&#607;&#65533;\RAg&#65533;&#1317;&#65533;kX&#65533;Y b&#65533;&#65533;&#65533;&#65533;	P[&#65533;x&#1167;&#65533;&#65533;#&#65533;&#65533;?&#65533;&#65533;&#65533;&#65533;&#65533;o1&#65533;&#65533;F>&#65533;&#65533;&#65533;&#65533;&#65533;&#65533;&#65533;gP&#65533;Z&#1315;65&#65533;&#65533;g&#65533;T&#65533;&#65533;T&#65533;oi&#65533;"&#65533;4&#65533;&#65533;&#1462;V-&#65533;s&#65533;&#65533;&#65533;&#65533;&#65533;Hs&#65533;&#1049;&#922;&#65533;&&#65533;&#65533;&#65533;&#65533;&#65533;&#65533;f;&#65533;&#65533;&#65533;&#65533;u?c&#65533;&#65533;&#65533;e>&#65533;s&#65533;&#65533;k&#65533;V&#65533;&#65533;&#1940;&#65533;v-/N"&#65533;&#65533;&#1453;Y&#65533;&#65533;lh&#65533;
&#65533;!|'&#65533;c&#65533;c;&#65533;6&#65533;_&#65533;j&#65533;&#65533;1s&#65533;&#65533;&#65533;&#65533;!&#1789;p&#65533;7&#65533;&#65533;G&#65533;#&#65533;&#715;R&#65533;&#65533;&#65533;&#65533;f&#65533;o&#65533;q&#65533;q<wF&#65533;[E=~&#65533;&#65533;\&#65533;R&#65533;4_5&#65533;rB{&#65533;&#65533;Fq&#65533;&#548;&#65533;&#65533;&#65533;60&#65533;X<iV&#65533;	&#65533;9:9toM&#65533;E:&#65533;&#65533;&#65533;mfR&#65533;!n&#65533;&#655;&#65533;&#65533;&#570;&#65533;&#65533;&#65533;z&#65533;e^j/}mw=&#28289;R&#1984;&#65533;K&#65533;&#65533;-&#65533;&#65533;&#65533;U&#65533;&#65533;&#65533;nJ&#65533;&#65533;&#65533;&#65533;&#65533;\&#61117;;&#65533;%n:&#65533;s)&#65533;&#872;&#65533;&#65533;&#65533;s&#65533;&#65533;+&#65533;O&#65533;&#65533;&#65533;&#65533;&#65533;`&#65533;F&#65533;&#12051;&#65533;)O&#65533;&#65533; &#1047;&#65533;&#65533;&#65533;&#65533;&#65533;z&#65533;&#65533;z&#65533;{o&#65533;&#65533;M&#65533;&#65533;m;&#65533;/&#65533;&#65533;&#65533;j&#65533;&#65533;&#65533;Q&#65533;&#65533;&#1908;&#65533;&#65533;&#65533;&#65533;&#65533;n&#65533;&#1908;~&#65533;m&#65533;&#65533;S7&#65533;&#65533;2&#65533;=&#65533;5V&#65533;&#65533;_%&#65533;&#255;&#65533;&#65533;&#65533;W&#65533;&#65533;&#1494;&#65533;&#65533;&#65533;}&#65533;&#65533;&#65533;-&#65533;3&#65533;1&#65533;&#65533;c^&#65533;V&#65533;on&#65533;&#65533;&#65533;\*&#65533;&#65533;&#65533;&#65533;&#65533;&#454;&#65533;&#65533;&#65533;&#65533;O&#65533;+&#65533;&#65533;&#65533;|&#65533;&#65533;
&#65533;&#65533;m&#65533;&#65533;&#65533;&#65533;&#65533;&#65533;&#65533;/&#65533;n&#65533;v`Y&#65533;_&#65533;&#65533;&#65533;f&#65533;&#65533;	&#65533;&#65533;z&#65533;oB&#65533;\&#1167;&#65533;&#65533;Nq&#65533;&#65533;V&#1023;b&#65533;&#65533;Tn&#65533;>&#65533;#*o&#65533;<&#65533;&#65533;/&#65533;&#65533;n&#65533;&#65533;&#65533;&#65533;\@O&#65533;8`?&#65533; M&#65533;&#65533;&#137;&#65533;F&#65533;&#224;&#65533;&#65533;&#65533;&#65533;&#65533; &#65533;&#65533;up0&#65533;8M&#65533;202TdR&#65533;&#58990;&#65533;&#65533;FXY&#65533;d^-t&#65533;i&#65533;..Ff&#65533;p&#65533;&#65533;&#65533;b&#65533;
7&#65533;&#65533;&#65533;w&#65533;&#65533;6O&#65533;o&#65533;&#65533;&#65533;UL&#65533;&#1584;&#65533;V%`@&#65533;LP&#65533;&u&#65533;J&#65533;&#65533;	&#65533;&#303;&#65533;&#65533;&#65533;&#65533;@/&#65533;m&#65533;&#65533;a&#65533;,7&#65533;&#65533;.&#65533;&#65533;P&#65533;&#65533;&#65533;O%l Yn`&#65533;&#65533;V&#65533;	\&#65533;&#65533;&$k-&#65533;4Gi&#65533;&#65533;V&#65533;]Q&#65533;&#65533;q&#65533;&#65533;&#65533;&#65533;e
&#65533;&#65533;8&#65533;M&#65533;&#65533;%&#65533;&#65533;<Q&#1168;&#65533;&#65533;&#65533;&#65533;&#65533;&#65533;&#65533;&#65533;&#65533;&#65533;&#1886;&#65533;9&#65533;i1&#65533;f`!&#65533;	2?L0&#65533;1&#65533;/{&#65533;&#65533;M4&#65533;&#65533;&#753;&#65533;&#65533;&#65533;Q&#1457;&#65533;&#65533;&#65533;&#65533;!&#65533;&#65533;C	CM&#65533;1#&#65533;,VJnz&#65533;\0#&#65533; &#65533; +&#65533;&#730;&#65533;&#65533;nn&#65533;p&#65533;!!&#65533;&#65533;p&#362;Q&#65533;j&#65533;!&#65533;"&#65533;&#65533;"5
&#65533;#&#65533;h#9RA&#65533;&#65533;1&#65533;&#65533;J&#65533;9&#65533;&#65533;&#65533;1&#65533;\R&#65533;R&#65533;^r&&#65533;Q"&#65533;_*2rr`g'5r&#1506;*(&#65533;&#65533;IBR$&#65533;&#65533;&#782;&#65533;&#65533;B&#2038;%&#65533;&#2012;&#65533;%&#65533;M&#65533;&#65533;R&&#65533;2+&#65533;2Y0`&#65533;`&#65533;%tR&#65533;&#65533;J&#65533;&#65533;&#65533;$&#65533;Qc &#978;{h!m&#65533;&#65533;t&#65533;&#65533;&#65533;f&#1674;&#65533;-&#65533;.&#65533;Rr&#65533;r&#65533;J&#65533;3&#65533;&#65533;&mR"#&#65533;4&#65533;#0&#65533;`
&#65533;*)&#65533;C&#65533;b&#65533;&#65533;&#65533;2,V&#65533;&#65533;<2&#65533;3&#65533;&#65533;&#65533;&#65533;R&#65533;:&#65533;HR&#65533;(3./&#65533;7W&#65533;&#65533;zCgQ&#65533;<Sq&#65533;q&#65533;Ds4Is&#65533;3&#65533;d&#65533;&#65533;~&#65533;5&#65533;r_3Sc)cs&#65533;P(sS^v&#1240;V
3	
8&#65533;C8&#65533;7sN%&#65533;O&#65533;&#65533;&#65533;@34e2?&#65533;S:&#65533;&#65533;: S&#1188; b&#65533;
&#65533;@v1^l&#65533;&#1350;K<9d<Q/!&#65533;&#65533;&#1427;=wg&#65533;&#65533;&#65533;&#65533;&#65533;&#65533;.&#65533;&#65533;*&#65533;>&#65533;&#65533;9&#65533;&#65533;K&#728;&#65533;?&#65533;!&#65533;/g@&#65533;E45&#65533;&#65533;bfX&#65533;&#65533;
&#65533;&#65533;@&#65533; ;&#65533;f)&#65533;S5nS&p37&#65533;&#65533;&#65533;h&#65533;<&#65533;&#65533;d&#65533;c&#65533;&#65533;>&#65533;M&#65533;(3&#65533;&#65533;&#65533;&#65533;&#65533;.&#65533;&#65533;&#1236;&#65533;%EU+3L&#65533;T&#65533;Laz 9{&#65533;L&#65533;%&#65533;&#65533;&#65533;p	&#65533;h&#65533;&#65533;Am&#65533;<&#65533;h&#65533;&#65533;6&#65533;&#65533;&#65533;g&#65533;S"&#65533;)&#1843;-[&#65533;&#65533;F&#65533;&#65533;&#65533;&#65533;-UI&#65533;&#65533;&#65533;&#65533;K&#65533;&#65533;E&#65533;&#65533;R_&#65533;L&#65533;&#65533;&#65533;4?&#65533;L&#65533;&#65533;	H&#65533;|n&#65533;D&#65533;	&#65533;qi&#65533;4&#65533;&#65533;&#65533;&#65533;
J1&#65533;8q&#65533;&#65533;&#65533;&#65533;*&#65533;BQDUz&#65533;Q)&#65533;J&#65533;2R&#65533;&#65533;Kk&#65533;R&#65533;L/S5&#65533;L&#65533;&#65533; &#65533;SS&#65533;&#65533;&#65533;1&#65533;&#65533;G&#65533;&#65533; H&#65533;U&#65533;&#65533;'cU&#65533;&#65533;r&#65533;&#65533;NJ=T"&#65533;&#65533;.&#65533;T?}&#65533;&#65533;".E'&#65533;&&#65533;/^&#65533;5YK&#65533;&#404;L&#65533;LM&#65533;E-&#65533;j`O&#65533;Y"&#65533;rt&#1986;}2aS.&#65533;&#65533;1&#65533;&&#65533;Q&#65533;bCTP&#65533;\&#65533;]&#65533;U]GKk&#65533;U]&#65533;s^&#65533;uH&#65533;dK6_Qe&#65533;L\&#65533;^&#65533;&#65533;&#1974;&#65533;@&#65533;&#65533;&#65533;&#65533;&#65533;&#65533;&#65533;vU&#65533;&#65533;&#65533;"v#ub}S=&#65533;/2E&#65533;&#65533;r&#65533;b&#65533;&#65533;&#65533;&#65533;O&#65533;c&#65533;5d&#65533;&#65533;d&#65533;&#65533;dSvY&#65533;3j&#65533;<@@Q&#65533;@u&#65533;	o&#65533;0{[Wh&#65533;a&#65533;&#65533;0&#65533;&#65533; &#1437;<&#65533;b&#65533;&#65533;TzR&#65533;ri&#65533;&#65533;&#65533;L&#65533;&#65533;&#65533;uo&#65533;j&#65533;GvjW&#65533;F&#65533;&#65533;_y (1F&#65533;&#65533;&#65533;kO&#65533;(&#65533;3tt&#65533;l&#65533;l&#1014;&#65533;nnmrg()n&#65533;&#65533;&#65533;b&#65533;&#65533;o&#65533;Occ&#65533;t#R&#65533;Vj}pS@p@1kK&#65533;Y!&#65533;&#65533;&#65533;t$Z&#65533;vt`&#65533;q)&#65533;W2.5&#65533;&#65533;0&#65533;&#65533;e&#65533;`u&#65533;D&#65533;&#65533;F&#65533;&#65533;&#65533;&#65533;t&#65533;&#65533;VWd&#65533;v&#65533;Vvg7&#65533;&#65533;8&#65533;5w&#2036;.~&#65533;5&#65533;f&#65533;&#65533;a&#65533;&#65533;&#65533;&#65533;&#65533;({&#65533;&#65533;n	&#65533;0&#65533;y&#65533;.c)u&&#65533;&#1322;&#65533;z[7{Y6&#65533;&#65533;&#65533;{7Y&#65533;5r&#65533;X`N&#65533;OR&#65533;(&#65533;A&#65533;&;&#65533;7|&#181;T&#65533;Rs&#65533;es&#208;'&#65533;&#65533;7S&#65533;&#65533;t*&#65533;U&#65533;&#65533;&#65533;&#65533;&#65533;&#65533;X&#65533;&#65533;_&#65533;&#65533;`&#65533;&#65533;&#65533;v_@|&#65533;u@&#65533;`a&#65533;W&#65533;r4&&#65533;&#65533;@]&#65533;7&#65533;O&#65533;&#65533;&#65533;t&#65533;&#65533;&#65533;u8X-S&#65533;~&#65533;&#65533;b&#65533;&#65533;ViQ&#65533;z&#65533;K&#65533;pEY&#65533;&#65533;_&#65533;&#65533;c&#65533;p&#65533;&#65533;&#65533;2&#65533;x&#65533;&#65533;&#65533;5E&#65533;v&#65533;&#65533;&#65533;`2&#65533;&#65533;F&#65533;&#65533;+Y&#647;&#65533;5&#65533;&#65533;&#1696;QC&#65533;&#65533;)&#65533;W);&#65533;=&#65533;&#65533;CX&#65533;G&#65533;]Q&#65533;*&#65533;&#37167;7&#65533;&#65533;&#1413;Yv"&#65533;x(Y&#65533;&#65533;&#65533;P&#65533;&#65533;&#65533;&#65533;ew&#65533;w>&#65533;"w'&#65533;&#65533;q+&#65533;80}&#65533;&#65533;+&#65533;&#65533;&#65533;&#1794;&#65533;&#65533;&#65533;r	&#65533;W7t&#65533;UI-&#65533;"&#65533;y&#65533;&#65533;c&#65533;I&#65533;xRO&#65533;&#65533;&#65533;j&#65533;'y&#65533;&#65533;,&#65533;L_&#65533;&#65533;j&#65533;&#65533;w&#65533;a&#65533;	&#65533;n&#65533;&#65533;&#65533;`&#65533;yG&#30250;&#65533;&#65533;&#65533;&#65533;A_&#65533;&#65533;1&#65533; c&#65533;m&#65533;&#65533;Pi&#65533;VH~=m/Xc&#65533;?&#65533;x{&#65533;VuU8&#65533;&#65533;x&#65533;&#65533;&#65533;)9&#65533;&#65533;9_1y+K&#65533;S&#65533;&#65533; &#65533;XNK&#65533;Lx&#65533;@&#65533;!&#65533;&#65533;&#65533;&#21784;&#65533;j&#65533;+&#65533;P[&#65533;	&#65533;&#65533;&#65533;~&#1004;&#65533;r&#65533;&#65533;L&#65533;&#65533;C;oJ&#65533;Q&#1629;&#65533;&#1168;C&#65533;&#65533;&#65533;&#65533;c&#65533;'&#65533;&#65533;Y^-u'{&#65533;&#1631;&#65533;&&#65533;9&#65533;&#65533;-&#65533;{&#65533;w9&#65533;&#65533;&#65533;x &#65533;Y&#65533;&#65533;t&#65533;J&#65533;&#65533;!&#65533;&#65533;7A&#65533;"&#65533;&#65533;&#65533;&#65533;&#65533;QnP&#65533;&#65533;&#65533;,&#65533;:&#794;&#65533;KQ&#65533;V&#65533;[&#65533;&#65533;&#65533;I&#65533;&#65533;aN&#65533;&#65533;o&#65533;F&#65533;S8d_&#65533;ue.k&#65533;&#65533;&#65533;	&#65533;&#65533;&#65533;0&#65533;&#65533;z&#65533;S&#1448;&#65533;z%&#793;&#65533;5 &#65533;E&#65533;&#65533;m4&$c&#65533;D&#65533;
&#65533;&#65533;F&#65533;&#65533;s/&#1038;yS&#65533;&#65533;X&#65533;j&#65533;I<B&#65533;38&#65533;u
&#1288;&#65533;&#65533;:\&#65533;Z3X&#65533;Y&#65533;&#65533;&#65533;&#65533;&#65533;:&#65533;&#65533;&#65533;&#834;&#65533;a@&#65533;&#65533;&#65533;&#65533;&#65533;&#65533;{d&#65533;&#65533;&#65533;&#65533;&#65533;	&#65533;v&#65533;0@y&#65533;&#65533;&#65533;&#65533;&#65533;&#1612;&#65533;9&#65533;dG:&#65533;g4&#65533;&#65533;&#65533;&#65533;J::C:8&#65533;&#65533;&#65533;C&#65533;g&#65533;&#65533;&#65533;&#65533;&#65533;%&#65533;];z&#1882;&#65533;/&#65533;&#65533;&#65533;X&#65533;o&#65533;&#65533;&#856;&#65533;w{&#65533;&#65533;&#1783;[&#65533;&#65533;[&#65533;&#65533;&#65533;&#65533;&#65533;+=`e0&#65533;i&#65533;v&#65533;A7[^&#1243;:N)&#65533;&#65533;6&#65533;W&#65533;r~3&#65533;&#65533;&#65533;NZ&#65533;&#65533;u&#65533;&#65533;&#65533;g&#65533;&#65533;&#65533;&#65533;{&#65533;&#65533;&#65533;&#65533;z&#65533;	&#65533;&#65533;&#65533;&#65533;&#65533;&#65533;&#65533;[&#65533;1el<&#65533;&#65533;&#65533;&#65533;&#421;&#65533;&#65533;WB&#65533;Q&#65533;_&#65533;&#65533;&#65533;&#65533;GN&#65533;&#65533;#&#65533;m-&#65533;r&#65533;0&#65533;&#65533;&#65533;&#1434;%y&#214;U&#65533;2&#65533;<&#65533;&#65533;%&#65533;D&#1765;&#65533;ZXM&#65533;&#65533;&#65533;&#65533;&#65533;&#65533;&#335;&#65533;&#65533;&#65533;z&#65533;c&#65533;&#65533;e|&#409;z&#65533;&#65533;0&#65533;\&#65533;-&#65533;&#65533;&#65533;`&#65533;y&#65533;X}3&#65533;&#65533;&#65533;&#65533;
&#65533;&#65533;&#65533;&#65533;Oz&#65533;&#65533;1&#65533;&#65533;yO&#444;?Xb%&#65533;&#65533;_&#65533;hQ&#65533;&#65533;b&#65533;&#65533;R&#65533;&#65533;[&#65533;&#65533;&#65533;=&#65533;&#65533;	{&#915;Z&#65533;:&#65533;&#65533;99&#65533;[&#65533;: &#65533;&#65533;&#65533;\&#65533;Pfw&#65533;&#65533;I$&#65533;3Q&#65533;&#65533;&#65533;!&#65533;&#65533;A&#65533;&#65533;&#65533;&#1771;U&#65533;&#65533;&#65533;&#65533;y&#65533;&#65533;<&#1241;&#65533;&#65533;/&#65533;&#65533;&#65533;&#65533;&#65533;&#401;%&#65533;E_w&#65533;p&#65533;&#65533;&#65533;=&#65533;/ |/&#65533;&#1379;:EdA&#65533;4&#65533;&#65533;{&#65533;j&#65533;&#65533;_O&#65533;&#65533;5n&#65533;y~!&#65533;&#65533;-&#65533;&#65533;T4:&#65533;w&#1627;}&#65533;]&#65533;&#65533;&#65533;&#419;=&#65533;&#65533;&#65533;&#65533;&#65533;&#65533;&#65533;&#65533;&#65533;&#65533;&#65533;&#65533;&#65533;&#65533;SsWY&X&#65533;Z&#65533;2aLS&#65533;85&#65533;b&#65533;&#65533;YZ&#65533;&#65533;X&#65533;&#65533;&#65533;c&#65533;[4&#65533;w&#65533;&#65533;&#65533;&#65533;&#65533;]&#65533;&#65533;\&#65533;&#65533;) &#65533;c~&#65533;	&#65533;&#65533;k&#65533;&#65533;a;&#65533;&#65533;&#65533;&#65533;&&#65533;&#65533;O=&#65533;&#65533;F&#65533;&#65533;&#65533;I&#65533;4.&#65533;&#65533;&#1863;&#65533;&#33741;h[&#65533;&#65533;K&#65533;.G~&#65533;K&#65533;[&#65533;&#65533;&#65533;&#65533;&#65533;&#1895;&#65533;&#65533;&#65533;[^&#65533;&#65533;^&#65533;i&#65533;&#65533;&#216;:&#65533;4	w&#65533;&#65533;	&#65533;&#65533;&#65533;&#65533;&#65533;S&#65533;&#65533;NR&#65533;&#65533;&#65533;&#40007;&#65533;6&#65533;&#65533;M2J-i6w=&#992;>&#65533;9~&#65533;#&#65533;&#65533;&#65533;~&#65533;Q&#65533;&#1205;~&#65533;&#65533;niqz&#65533;&#65533;~&#65533;&#65533;|k&#65533;~&#65533;&#65533;&#65533;&#65533;1_e&#65533;&#65533;&#65533;&#65533;>&#1694;J &#65533;&#65533;>f&#65533;Fz&#65533;Y=&#1827;&#65533;&#65533;C&#65533;Ak&#65533;mS{&#65533;&#65533;?&#65533;&#65533;&#65533;'&#65533;&#65533;&#428;&#65533;&#65533;&#65533;&#1583;~;6&#65533;&#476;&#65533;1&#65533;&#65533;!?&#65533;~&#65533;&#65533;&#65533;43&#65533;}&#65533;&#65533;&#65533;&#65533;??&#1795;<&#65533;&#65533;&#65533;&#65533;&#65533;&#65533;%R&#139;&#65533;&#1884;&#739;|&#65533;&#65533;&#65533;_&#65533;&#65533;&#65533;&#65533;m&#65533;&#65533;&#65533;y&#1557;&#65533;&#65533;&#65533;u&#65533;&#65533;&#65533;i)&#65533;?&#65533;&#65533;&#65533;&#65533;9]&#65533;Y&#65533;/&#65533;&#65533;&#65533;-&#65533;&#65533;&#65533;m&#65533;&#65533;g&#65533;U}#[ZX&#65533;&#65533;&#65533;&#65533;^WU&#65533;&#65533;$W;&#65533;&#65533;&#65533;&#65533;&#65533;*&#65533;C&#65533;&#65533;&#65533;!c&#65533;&#65533;&#65533;>&#65533;&#65533;Y&#65533;&#65533;_&#65533;'&#65533;&#65533;&#65533;&#65533;/&#65533;&#1152;&#65533;R&#65533;i&#65533;&#65533;&#65533;&#65533;&#65533;>`&#65533;&#65533;:&#65533;Q&#65533;$&#65533;s&#1151;&#65533;&#65533;QkL>&#65533;8&#65533;&#1311;g&#1625;&#65533;i&#65533;&#65533;9&#65533;&#65533;&#1975;&#65533;&#65533;&#65533;&#65533;&#65533;&#65533;&#65533;&#65533;&#65533;a&#65533;&#65533;&#65533;&#65533;&#65533;+&#1984;&#65533;&#65533;&#65533;&#65533;&#65533;&#65533;M &#65533;]FD&#65533;&#65533;+@=
&#65533;&#65533;Y_&#65533;y}&#65533;3~&#65533;wC&#65533;&#65533;&#65533;&#65533;#&#65533;1&#65533;&#65533;&#65533;h&#65533;&#65533;&#65533;1&#65533;s:&#65533;s&#65533;&#65533;&#65533;&#65533;&#65533;&#65533;&#65533;&#65533;&#1984;&#65533;&#65533;&#65533;&#65533;&#65533;&#65533;&#65533;&#65533;&#65533;&#65533;&#65533;&#65533;&#65533;	&#65533;&#65533;&#65533;&#65533;&#65533;&#65533; &#65533;&#65533;	&#65533;&#65533;&#65533;&#65533;U>&#65533;&#65533;d.i&#65533;&#2007;&#1239;&#65533;&#65533;&#65533;&#65533;(&#65533;aqD&#65533;w{<&#65533;&#65533;&#65533;&#65533;&#65533;&#65533;s:&#65533;&#65533;&#65533;&#65533;&#65533;&#65533;&#65533;&#65533;&#65533;&#65533;&#65533;&#65533;&#65533;&#65533; _&#65533;&#65533;&#65533;k&#65533;&#65533;V&#65533;?&#65533;Y}~&#65533;&#65533;&#65533;$&#65533;Fv&#65533;&#65533;k_&#65533;&#65533;=&#65533;	?z&#65533;_&#65533;Z&#65533;&#65533;=&#65533;&#65533;Y&#1273;^&#1269;&#65533;&#65533;&#65533;&#65533;&#65533;&#65533;&#65533;/&#1536;&#382;e&#65533;&#65533;&#65533;&#65533;~e&#65533;&#1403;&#65533;%*{)|&#65533;]&&#65533;;&#1983;&#65533;&#231;^&#65533;}&#65533;&#65533;&#65533;&#65533; &#65533;&#65533;&#65533;86&#65533;&#65533;Q&#65533;s:&#65533;&#65533;&#65533;%&#65533;&#65533;&#65533;&#65533;&#65533;&#65533;&#65533;P&#65533;&#65533;&#65533;?&#65533;&#65533;&#1791;&#65533;^&#65533;%&#65533;z?b&#65533;5&#65533;&#2007;oP&#65533;&#65533;&#681;\&#65533;&#65533;w&#774;&#65533;&#65533;?&#65533;&#65533;w&#65533;&#65533;_&#65533;&#65533;&#65533;&#65533;&#38263;&#65533;&#65533;&#65533;&#65533;&#65533;&#65533;a&#65533;&#65533;&#65533;/&#65533;&#1152;&#65533;&#65533;&#65533;&#65533;&#65533;&#65533;&#65533;&#65533;=&#65533;&#65533;&#65533;X&#65533;&#65533;z&#65533;&#65533;&#65533;&#65533;S&#65533;&#65533;%&#65533;x&#65533;y&#65533;5&#65533;&#679;&#65533;&#65533;&#65533;&#1021;&#65533;w&#1157;&#65533;&&#65533;v&#65533;&#65533;&#977;&#65533;&#65533;G&#65533;&#65533;&#65533;&#65533;&#65533;&#65533;&#65533;&#65533;3`"&#65533;&#65533;&#65533;&#65533;&#65533;`p&#65533;&#65533;&#65533;m&#65533;&#65533;&#65533;&#65533;&#65533;&#65533;&#65533;&#65533;&#65533;E&#65533;3A&#65533;K&#65533;&#65533;}&#65533;&#65533;]&#65533;(I&#65533;&#65533;&#65533;&#65533;0&#65533;&#65533;y&#65533;&#1432;&#65533;&#65533;&#65533;&#65533;^&#23895;&#65533;&#65533;&#65533;&#65533;&#65533;&#65533;&#65533;1&#65533;&#65533;&#65533;&#65533;ixv&#65533;&#65533;&#65533;&#65533;&#65533;&#65533;&#65533;_>Ml&#65533;l\&#65533;/&#215;?&#535;&#65533;@s?\7&#65533;&#1909;&#65533;&#1821;I&#65533;&#65533;&#65533;&#65533;&#962;0&#65533;e&#65533;*e&#65533;i;&#65533;c&#65533;&#65533;&#65533;&#65533;&#65533;W{&#65533;W&#65533;&#65533;&#65533;&#65533;&#65533;}&#65533;&#65533;x&#65533;&#65533;`v&#65533;&#65533;&#65533;C&#65533;&#65533;k&#65533;&#65533;&#65533;:&#65533;&#65533;&#65533;&#65533;&#65533;/wq7&#65533;&#65533;Zu&#65533;]&#1961;&#65533;&#65533;	_&#65533;Zy&#65533;A&#65533;c&#65533;_&#65533;U^{&#65533;7{&#65533;&#65533;&#65533;h&#65533;&#65533;&#65533;*&#65533;&#65533;&#1984;&#65533;&#65533;f&#65533;&#65533;&#65533;&#65533;&#65533;3&#65533;&#65533;
&#65533;&#65533;vp&#65533;"&#65533;&#65533;&#1735;\&#65533;!g&#65533;E{&#65533;&#65533;z&#65533;f)&#65533;&#65533;L&#65533;&#65533;W9&#65533;&#65533;)&#65533;&#65533;&#65533;Y&#65533;}[{&#65533;&#65533;&#65533;&#65533;^&#65533;&#65533;&#65533;&#65533;&#65533;&#65533;&#65533;&#65533;]&#65533;&#65533;&#65533;&#65533;&#65533;&#65533;Y!&#65533;
&#65533;,&#65533;h&#65533;
!$!"( %!( " (!!&#%*%&0&(,&(1')8(&-('0().*,2,06--9.19.2@0-50/811624;48>56@69A85=87@99>:<D<=I=@F>AI@>E@>HABFBDLCEQEHNFIQGLXIFPIINJMULNYMPUNQYOS`PNXPOUQQWRT]SV`UYbVZhWY^XWaYZ_Y\e[^i]ak^dp_`g`_g``g`cmcfqejtflxgiohjohlujnylpvmq|nt&#65533;poxpt~qu&#65533;rxty&#65533;v|&#65533;x|&#65533;y~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367;&#65533;&#752;&#65533;&#177;&#65533;&#65533;&#65533;&#65533;&#562;&#65533;&#562;&#65533;&#562;&#65533;&#883;&#65533;&#180;&#65533;&#65533;&#65533;&#65533;&#65533;&#65533;&#65533;&#1078;&#65533;&#1143;&#65533;&#952;&#65533;&#824;&#65533;&#378;&#65533;&#1082;&#65533;&#1083;&#65533;&#636;&#65533;&#1084;&#65533;&#510;&#65533;&#1342;&#65533;&#1599;&#65533;&#1407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	H&#65533;&#65533;&#65533;&#65533;	:[&#560;&#65533;&#196;:&#65533;H&#65533;3Bf$&#305;&#65533;&#463; CI&#65533;&#65533;&#595;(S&#65533;\&#39397;&#727;&#65533;b&#65533;&#65533;&#65533;f&#139;m:*HigO&#65533;?&#65533;
J&#65533;&#65533;&#65533;HG&#65533;*&#1396;&#65533;)&#1255;&#65533;Je&#65533;&#65533;&#65533;3&#65533;R&#65533;:&#65533;&#693;&#65533;&#1519;`&#65533;&eD&#65533;&#65533;Y&#65533;h&#65533;V&#65533;&#65533;&#65533;&#65533;[&#65533;&#1518;&#65533;&#65533;&#65533;&#65533;&#65533;&#65533;3&#65533;&#65533;k%&#788;o<6&#65533;&#1162;&#65533;+&#65533;&#696;q'O&#65533;&#65533;ju&#65533;	+&#65533;&#715;3'f{&#65533;sD&#65533;}&#65533;m(&#65533;\&#65533;!&#1734;^&#890;&#65533;LDQ&#65533;$L[&#65533;&#65533;o&#65533;&#827;&#65533;&#65533;&#2015;&#65533;&#65533;*p&#65533;&#65533;{'O&#65533;;&#65533;]&#1197;k&#65533;~&#1587;&#65533;&#65533;&#1642;SG&#65533;&#65533;}&#65533;O&#65533;&#65533;Y&#65533;&#65533;&#65533;.]1&#65533;&#25115;{&#65533;|&#65533;&#65533;&#65533;&#65533;&#65533;n&#65533;&#65533;dN&#65533;/&#65533;W&#65533;&#65533;&#65533;%&#2020;x&#65533;X
8&#1664;U9b&#65533;B:&#65533;&#65533;h&#65533;E(]x|&#65533;&#65533;`m&#65533;eh[&#65533;e&#1185;&#65533;&#65533;bz&#65533;&#65533;&#65533;|(&#65533;&#65533;"}&#65533;W&#65533;V.&#65533;&#65533;&#65533;Ad&#65533;g7
&#65533;&#65533;F
&#65533;6&#65533;`;&#65533;]&#65533;J&#65533;aX":&#65533;&#65533;&#65533;L6&#65533;&#65533;I&#65533;&#65533;&#65533;&#65533;-9&#65533;O&#65533;&#65533;&#65533;~&#65533;&#65533;&#65533;9Fe&#65533;&#65533;&#65533;h&#65533;&#65533;h8&#26242;i&#1745;&#65533;&#65533;%eVf9&#65533;/R&#65533;&#65533;&#65533;5&#65533;&#65533;Pb"&#30019;&#65533;(&#65533;&#65533;&#65533;&#65533;&#65533;&#1250;?5&#65533;N&#65533;f&#65533;&#65533;\&#65533;&#65533;ya]j&#65533;&#65533;)Zn&#65533;(&#65533;K&#65533;)j&#65533;u&#65533;i&#43558;Ny
&#65533;N&#65533;8&#2023;&#65533;j&#65533;)&#65533;&#65533;QZ&#65533;s&#65533;~&#65533;&#65533;D&#65533;&#65533;&#48093;&#65533;{&#65533;&#65533;j&#65533;&#65533;&&#65533;!&#65533;&#822;&#65533;*&#65533;&#65533;"&#65533;&#65533;&#65533;mT&#65533;&#65533;&#65533;&#65533;%GJ&#65533;g^Z&#65533;&#65533;&#65533;&#633;&#65533;&#65533;V{&#65533;&#65533;l&#65533;&#65533;F&#65533;&#65533;&#65533;&#65533;&#65533;ko&#65533;&#65533;^&&#65415;&:&#65533;&#65533;j+&#65533;&#65533;k6&#65533;p&#65533;8f&#65533;&#65533;&#65533;&#65533;,*G,&#65533;&#65533;W&#65533;/&#65533;&#65533;f&#65533;&#65533;U&#65533;q\&#65533;&#65533;&#65533;:,2&#65533;&#302;&#65533;m&#65533;&#65533;<n&#65533;	&#65533;&#65533;&#65533;&#65533;&#65533;6&#65533;&#65533;&#65533;?<&#65533;(&#65533;<&#65533;3&#65533;&#65533;&#65533;&#65533;&#65533;&#65533;{j,&#65533;&#65533; &#65533;&#815;&#65533;&#65533;"&#65533;&#65533;g&#65533;&#65533;&#65533;&#65533;&#65533;	&#65533;&#65533;&#65533;&#65533;:)%){&#65533;&#65533;&#1422;&#65533;&#65533;&#65533;`&#65533;&#65533;q'E&#65533;[&#65533;&#65533;;&#65533;&#65533;uL&#65533;&#1907;&#65533;&#65533;]&#65533;&#65533;*&#65533;}&#65533;UEs<7&#65533;F'&#65533;&#65533;%&#65533;[&#65533;&#65533;&#65533;&#65533;,{*&&#65533;.&#65533;&#65533;i&#65533;
1.&#65533;&#65533;|&#65533;&#65533;eE&#65533;-9&#65533;y[_Tu&#65533;kw&#65533;x&#65533;&#65533;7&#1627;/&#65533;&#65533;&#65533;+&#65533;&#1719;&#1167;&#65533;,&#65533;R5-&#65533;&#65533;>{&#65533;&#65533;q&#65533;0&#65533;/&#65533;x&#65533;&#65533;:y9&#65533;&#65533;wR|&#65533;&#65533;&#65533;&#65533;&#65533;&#65533;o&#47906;C(&&#65533;&#65533;&#30735;&#65533;&#65533;&#65533;&#65533;&#65533;;z&#65533;z?&#65533;&#65533;v&#65533;&#65533;&#65533;&#65533;&#65533;z&#65533;&#65533;&#65533;&#65533;&#65533;237&#65533;&#65533;)*.&#65533;&#65533;&#65533;&#65533;&#65533;6&#65533;/&#65533;&#65533;&#65533;&#65533;&#65533;&#65533;&#65533;&#65533;&#65533;&#65533;&#65533;%&#65533;&#65533;&#65533;9&#65533;k&#65533;&#65533;V&&#1969;&#65533;v&#65533;&#65533;&#754;v&#65533;#&#65533;&#65533;u&#65533;J&#65533;&#65533;&#65533;&#65533;/&#65533;  C&#65533;7&#65533;&#1028;h3&#65533;&#65533;&#65533;&#65533;&#65533;r&#65533;Sa7&#65533;"&#65533;e&#65533;g&#65533;{&#65533;&#65533;%&#65533;&#65533;%R&#65533;SO&#65533;&#65533;&#1943;A&#65533;Nm!&#65533;&#65533;!&#1442;&#65533;-&#964;&#65533;X&#65533;
&#65533;H&#65533;&#65533;&#65533;&#65533;(C&#65533;f&#65533;b&#65533;:&#65533;&#65533;&#65533;&#65533;4&#65533;&#65533;v&#65533;&#65533;&#1264;&#65533;wt&#65533;&#65533;&#65533;u&#65533;&#65533;h&#65533;&#65533;&#65533;&#65533;&#65533;&#65533;''&#65533;
m&#65533;&#65533;&#65533;&#65533;B?&#65533;&#65533;g&#65533;b&#65533;&#65533;G&#65533;&#65533;n&#65533;![GII&#65533;&#65533;l&#65533;icc>&#65533;DF&#65533;a&#65533;46&#65533;&#65533;	&#65533;OMD&#65533;*W&#65533;DV&#65533;&&#65533;KL%&#65533;&#65533;JBv1&#65533;&#65533;te#!&#65533;&#65533;&#65533;-&#65533;~&#65533;L&#65533;$&#65533;H&#790;uhw&#65533;D&#65533;W&#65533;
&#65533;&#65533;&#65533;_&#65533;&#65533;"A(&#65533;E&#690;b&#65533;&#65533;c &#65533;&#65533;KV&#65533;&#65533;&#65533;4e$5g&#65533;_&#65533;o&#65533;&#65533;&#65533;&#65533;&#65533;&#65533;&#65533;&#65533;&#669;E&#65533;&#65533;<&#31355;M&#65533;&#65533;2&#65533;&#65533;&#65533;F&#65533;G&#65533;-&#65533;&#65533;&#65533;&#65533;)m&#65533;EfF1&#65533;&#65533;Lh!&#65533;&#65533;&#65533;qr&#65533;&#1924;&#65533;7I8&#65533;m&#65533;{&#65533;&#65533;&#65533;&#1718;F&#65533;&#65533;&#978;&#65533;<&#65533;&#65533;B&#65533;&#65533;&#65533;U1K&#65533;&#65533;>&#1031;V&#65533;&#65533;*&#65533;fA#*MU
4&#65533;e&#65533;Mm9&#65533;Z&#65533;&#65533;&#65533;4$M)&#65533;&#1244;NSHE&#65533;Lc
T%5&#65533;<+U<&#65533;I&#1381;Y&#65533;&#65533;[&#65533;'c&#65533;&#65533;R&#65533;z&#65533;&#65533;&#65533;&#65533;",&#65533;&#630;<p&#65533;&#65533;&#65533;j*EV&#65533;&#65533;nE&#65533;Oq&#694;&#65533;&#65533;u&#65533;&#65533;&#65533;&#65533;wJ&#65533;&#65533;I&#65533;&#65533;&#65533;\&#65533;&#65533;&#65533;$&#65533;&#65533;&#65533;&#65533;KlK]
V&#65533;*O&#65533;{&#65533;&#65533;Y&#65533;
&#65533;V&#65533;R&#65533;E]&#65533;
&#65533;&#65533;&#65533;&#65533;vv&#65533;l&#65533;&#65533;@+&#45724;&#65533;&#65533;&#65533;m&#65533;h&#65533;H&#65533;&#65533;j&#1331;g&#65533;@c&#65533;&#65533;a&#65533;"E&#65533;L&#65533;&#65533;T7U&#65533;&#65533;n&#65533;&#65533;&#65533;VS&#65533;N&#374;&#65533;&#65533;(&#65533;+\Q&#65533;&#65533;VH&#65533;&#65533;c%m&#65533;bA&#65533;&#65533;&#65533;&#172;&#65533;g&#65533;&#65533;\&#65533;z&#65533;&#65533;&#65533;m-Q&#65533;&#65533;R&#65533;&#661;&#65533;x&#65533;&#65533;t7&#65533;Zn6&#65533;&#65533;&#65533;t&#65533;9-s&#1745;&#1455;&#65533;&#65533;#&#65533;&#65533;&#65533;&#65533;&#65533;&#65533;&#65533;mlDY!&#65533;&#65533;r&#65533;&#65533;&#65533;a&#65533;M&#65533;&#65533;F&#65533;"&#1373;u&#65533;&#65533;&#65533;&#65533;O&#65533;)P?&#65533;&#65533;&#65533;2&#65533;;&#65533;&#65533;&#65533;G&#65533;&#65533;:x&#65533;%.&#65533;gCl&#65533;&#65533;&#65533;&#65533;I&#65533;H&#65533;3&#65533;&#65533;&#65533;=&#60848;&#65533;&#65533;&#65533;'&#65533;DFw}&#1336;&#65533;&#65533;[}*&#65533;&#65533;"&#65533;&#65533;&#65533;0&#65533;&#65533;&#65533;&#65533;_&#65533;&#65533;#62&#65533;&#65533;&#65533;d
{&#65533;&#65533;&#65533;&#65533;Mx&#65533;%'&#65533;&#65533;N&#65533;2&#65533;&#65533;JE&#65533;N&#65533;&#65533;?uh&#65533;&#65533;r&#65533;&#65533;$&#65533;&#65533;&#65533;&#65533;&#1377;nu<\&#65533;t&#65533;N&#65533;&#65533;/&#65533;&#65533;&#65533;&#65533;/g&#65533;&#65533;`&#65533;r&#65533;&#65533;|Awx&#65533;&#65533;&#65533;&#65533;&#65533;Xr&#65533;}t&#65533;%&#65533;&#65533;#_&#65533;&#65533;EV&#65533;&#65533;9&#65533;&#1411;>&#65533;}&#65533;q-~&#65533;7Cn&#65533;&#65533;&#65533;&#65533;&#65533;j&#65533;&#65533;:&#65533;&#65533;[&#65533;p&#65533;&#65533;J&#65533;Y&#65533;\&#65533;&#65533;&#65533;&#65533;H&#65533;>3&#65533;&#1155;6&#65533;&#65533;=&#65533;o&#65533;&#65533;&#65533;&#65533;c&#65533;&#65533;&#65533;&#65533;`&#65533;B&#65533;F&#65533;&#65533;u&#65533;2@&#65533;&#65533;c~&#65533;&#65533;&#65533;[4w&#65533;&#65533;&#65533;p&#65533;2r&#65533;&#65533;4&#65533;9&#65533;&#716;4&#65533;+&#65533;&#65533;u&#65533;&#1858;.&#65533;&#65533;&#65533;A+&#65533;&#65533;s&#65533;.&#65533;?lm?;&#133;t&#65533;&#65533;&#65533;&#65533;&#65533;&#1453;&#65533;&#65533;E/ &#65533;&#65533;e8&#65533;&#65533;&#65533;p&#65533;n5&#1722;&#65533;&#65533;&#65533;q	&#65533;q&#65533;.&#65533;&#65533; &#65533;&#65533;&#519;&#65533;&#1488;&#65533;x-&#65533;&#65533;,&#65533;&#65533;&#65533;m&#65533;&#65533;&#65533;&#65533;&#65533;N&#65533;&#65533;/a&#65533;J&#65533;&#65533;w8-&#65533;&#65533;:&#65533;=&#65533;&#65533;&#65533;&#65533;Mo&#65533;7z&#65533;#O&#65533;&#1187;&#65533;d&#65533;?&#65533;&#65533;&#65533;&#28020;&#65533;&#65533;&#65533;y[&#65533;&#65533;&#1460;&#65533;&#1645;&#65533;O&#65533;&#65533;&#65533;y&#65533;0&#65533;A&#65533;e&#65533;">&#65533;`&#65533;#*&#65533;&#65533;	&#65533;&#65533;?&#65533;&#65533;&#65533;N&#65533;&#65533;w|&#65533;K&#1019;&#65533;m&#65533;&#65533;&#65533;&#65533;\&#65533;&#65533;&#65533;6Q&#65533;&#65533;&#65533;s=&#65533;r&#65533;t&#65533;Mm&#65533;&#65533;&#65533;&#65533;5&#65533;`-&#65533;&#65533;&#65533;&#65533;"0&#65533;;&#65533;nmg&#65533;&#65533;&#65533;x&#65533;&#65533;&#65533;&#65533;&#65533;&#65533;w&#65533;&#65533;}&#65533;/?8&#65533;&#65533;t&#65533;/&#65533;&#65533;b&#65533;&#65533;&#65533;&#65533;]&#54499;&#65533;&#64463;<&#65533;&#65533;9P&#65533;&#65533;_&#65533;&#65533;M!&#65533;_@&#65533;&#65533;&#65533;&#65533;&#65533;&#65533;&#65533;.&#65533;&#65533;&#65533;&#65533;&#65533;&#65533;B/z&#65533;&#65533;=&#65533;pF&#65533;&#65533;M&#65533;&#65533;w_&#65533;&#65533;&#65533;z&#65533;&#65533;&#65533;&#65533;&#65533;&#65533;&#65533;&#65533;&#65533;M&#65533;w&#65533;&#65533;&#65533;F#z&#65533;&#65533;}&#65533;&#65533;>&#65533;&#65533;&#65533;p&#65533;&#63100;1./|Y&#65533;&#65533;'k&#65533;&#65533;U&#65533;&#65533;@?F&#65533;CS}&#65533;7a&#65533;&#65533;}&#65533;&#65533;x&#4116;&#65533;n&#65533;&#65533;JI&#65533;&#65533;`&#1142;]&#65533;t&#65533;&o&#65533;&#65533;Z(f#yQGi&#65533;&cW&#65533;g	&#65533;&#65533;e&#65533;&#65533;&#65533;D&#65533;&#65533;q&#1159;q&#65533;d(<&#65533;SC&#647;&#65533;&#65533;rl&#65533;7&#65533;&#65533;}x&#65533;U&#65533;u&#65533;gs}7m&#65533;&#65533;~&#65533;r x&#65533;U&#65533;&#65533;OT&#65533;!Xl&#65533;6&#65533;&#65533;&#65533;F&#65533;&#65533;&#65533;Q&#65533;&#197;Tk&#65533;9&#65533;&#935;|
&#65533;&#65533;K&#65533;&#65533;~J&#65533;&#65533;&#1473;X&#65533;{&#65533;&#65533;u&#65533;&#65533;&#65533;&#65533;]WX&#65533;&#65533;w&#65533;Mf&#65533;&#65533;&#65533;PHh&#65533;&#65533;&#65533;&#65533;&o&#65533;&#65533;'p&#65533;f&#65533;&#65533;P4&#65533;&#65533; &#65533;&#65533;j:&#65533;|&#65533;\d=&#65533;c"&#65533;&#65533;&#65533;q&#65533;s&#65533;&#65533;p&#512;tHh&#65533;!&#65533;&#65533;&#65533;&#65533;&#65533;r&#65533;&#65533;P&#65533;~N&#65533;&#65533;&#65533;~yWs&#65533;&#65533;&#65533;&#65533;fo&#65533;gb;&#1218;>1ya(&#65533; |&#65533;&#65533;@&#65533;y&#65533;&#65533;&#65533;&#1158;rD}&#65533;X&#65533;u&#1536;&#1720;&#65533;&#65533;h&#65533;&#65533;x}&#65533;&#65533;}&#65533;&#65533;&#65533;&#65533;~)&#65533;t&#1527;&#65533;&#65533;Hm&#65533;&#1486;&#65533;&#1547;Xhe&#65533;&#65533;&#65533;&#65533;{&#65533;E&#65533;&#65533;&#65533;&#696;v&#65533;8x&#65533;&#65533;b&#65533;G&#65533;9&#17209;f/&#65533;Xz&#1478;&#65533;&#525;&#65533;&#65533;&#65533;&#65533;&#65533;x&#65533;p&#65533;&#65533;i&#65533;hr&#65533;&#65533;&#65533;&#65533;T&#65533;x)h&#65533;}&#65533;<&#65533;	>n&#65533;G&#65533;kg|&#65533;N<(&#65533;jX&#65533;.vD&#65533;&#65533;&#1616;&#65533;&#65533;&#65533;&#65533;&#1544;&#586;&#65533;X&#65533;I&#65533;z~ht&#65533;];&#593;&#65533;&#65533;~LHr*&#65533;q:Cv(&#65533;	&#65533;n/&#65533;
&#65533;`&#65533;&#65533;fp&#65533;'&#65533;0)t&#65533;&#65533;qFy&#65533;H&#65533;6&#65533;&#65533;&#65533;H&#65533;J&#65533;i&#65533;w&#65533;A&#65533;l&#65533;&#65533;=&#65533;&#65533;&#65533;Y&#2039;h*7pa7&#65533;%)&&#65533;&#65533;&#65533;&#65533;&#65533;I&#65533;9&#65533;>&#65533;&#65533;y&#65533;B&#65533;&#3544;ui&#65533;`9&#65533;L&#26122;&#65533;&#65533;H&#65533;&#65533;&#65533;5&#65533;hO&#65533;&#65533;&#65533;X&#65533;&#65533;(&#65533;&#65533;8&#65533;w&#65533;xZ&#65533;&#65533;&#65533;&#65533;&#65533;&#65533;}&#65533;&#65533;&#65533;&#65533;&#65533;F&#65533;I&#65533;&#530;F&#65533;&#37277;E&#65533;&#65533;I&#65533;&#1832;}&#1766;&#65533;&#65533;I&#65533;c&#1625;&#65533;&#65533;}&#65533;&#65533;o&#65533;H&#65533;&#65533;&#65533;&#65533;&#65533;ic&#65533;&#65533;&#65533;1&#65533;
&#65533;&#65533;-&#65533;{&#65533;&#65533;[&#65533;n&#65533;L{&#65533;&#65533;&#65533;&#65533;&#65533;&#65533;(&#65533;&#65533;	&#65533;&#65533;I&#65533;&#681;&#65533;&#65533;&#1653;&#65533;&#65533;&#604;<i&#65533;rilJ9&#65533;&#65533;i&#65533;&#65533;8&#65533;r&#65533;&#65533;&#65533;&#65533;Sm?h&#65533;[)L64t&#65533;&#65533;&#65533;&#65533;&#65533;&#1696;&#65533;FXm&#65533;&#65533;&#65533;&#65533;	&#65533;6&#65533;&#65533;&#65533;&#65533;&#65533;&#65533;9&#65533;&#65533;&#65533;&#65533;jI&#65533;&#65533;9&#65533;&#65533;&#65533;&#65533;&#65533;&#65533;S%T9)X&#65533;Z&#65533;I&#65533;&#65533;(&#65533;&#659;&#1566;z&#65533;&#65533;&#65533;&#65533;D9]5j&#65533;79&#65533;&#65533;9&#65533;A&#65533;&#65533;&#65533;P&#65533;F:q&#65533;&#10768;)F&#65533;!&#65533;&#65533;)&#65533;Gy=&#65533;}&#65533;&#65533;e&#65533;&#65533;S1:&#65533;8w&#65533;&#320;8:&#65533;&#65533;&#65533;&#65533;&#65533;`&#65533;:z&#65533;&#1694;&#65533;&#65533;F(&#65533;:&#65533;NZ&#65533;&#65533;&#65533;&#65533;&#65533;&#65533;N&#65533;&#65533;&#65533;&#65533;H'c&#65533;&#65533;&#65533;ZlHk&#65533;&#65533;&#65533;/id&#65533;&#65533;&#65533;@&#65533;i&#65533;z&#65533;;&#678;&#65533;&#1638;a&#65533;f&#65533;&#65533;&#65533;x&#65533;&#65533;)&#65533;&#65533;&#65533;>Z&#65533;&#13799;&#2041;&#65533;T&#65533;&#65533;V
&#65533;c&#65533;`5Ej|&#65533;hs&#65533;&#65533;&#65533;&#1378;hh&#65533;1&#65533;Pb&#65533;&#65533;&#65533;&#65533;&#65533;&#65533;&#65533;&#65533;&#65533;&#1707;&#65533;&#65533;&#65533;	&#65533;k&#65533;4

&#65533;&#65533;i&#65533;&#65533;&#65533;&#65533;&#65533;&#65533;c&#65533;&#65533;&#65533;&#684;G&#65533;G&#65533;&#65533;&#65533;HX&#65533;&#986;&#65533;&#65533;t&#65533;&#65533;&#65533;:p2vj&#65533;&#65533;GC0D[&#65533;&#65533;&#65533;i&#65533;=&#65533;yEW&#65533;&#65533;&#65533;&#65533;*&#65533;|t&#65533;&#330;&#65533;5Z&#65533;&#65533;&#65533;&#65533;&#65533;&#65533;&#1546;&#65533;&#41531;&#65533;y&#65533;&#65533;&#65533;&#65533;x&#65533;&#65533;&#65533;&#65533;&#65533;&#65533;&#65533;&#65533;&#65533;&#65533;LFy&#65533;M&#65533;-&#65533;`Z&#1416;Q&#65533;&#65533;rE&#65533;&#65533;&#65533;L&#65533;Z&#65533;gJ&#65533;&#65533;&#65533;<&#65533;&#65533;Z&#65533;mJ&#65533;&#65533;Zb*&#65533;&#65533;&#65533;&#65533;&#65533;&#65533;x&#65533;@&#65533;J&#65533;&#65533;&#65533;&#65533;&#65533;*&#65533;&#65533;z&#65533;4&#65533;&#65533;&#65533;&#65533;#;&#65533;%&#65533;6vf&#65533;L&#65533;!&#65533;.&#65533;g)Z&#65533;t#&#65533;&#65533;#4&#65533;&#685;k&#65533;&#747;&#65533;*&#65533;&#234;&#65533;&#65533;&#65533;&#65533;*&#48278;&#65533;&#65533;	&#65533;&#65533;
+&#65533;1&#65533;&#65533;b&#65533;&#65533;z&#65533;<&#1772;&#65533;&#65533;&#65533;f[&#65533;&#65533;z&#65533;B&#728;&#65533;y&#65533;E&#65533;&#65533;X&#65533;d1Vy&#65533;pTv&#65533;&#65533;Y&#65533;&#65533;&#65533;&#65533;&#65533;&#65533;*JI\J:d&#65533;]&#1816;&#65533;\+&#65533;~&#65533;&#65533;&#65533;&#65533;2|;&#65533;a&#65533;x&#65533;&#65533;&#65533;&#1763;nZ&#65533;?&#1783;&&#761;&#65533;&#65533;&#65533;$K&#65533;&#65533;&#44078;&#65533;&#65533;;&#65533;&#65533;&#65533;&#65533;&#65533;]&#65533;&#1127;&#65533;&#65533;~e&#65533;&#1220;&#65533;&#1716;&#65533;`uW}`&#65533;&#65533;&#65533;&#65533;&#65533;#;]&#65533;&#65533;&#65533;rq&#65533;&#65533;;&#65533;&#65533;j&#65533;&#65533;[&#65533;`I&#65533;&#65533;&#65533;&#65533;&#65533;&#65533;&#65533;&#762;&#65533;&#65533;&#65533;&#65533;&#65533;K&#65533;>&#65533;&#65533;&#65533;&#48811;&#65533;&#65533;&#65533;{&#65533;&#65533;&#65533;&#65533;"&#65533;&#65533;{&#65533;&#65533;(&#65533;&#65533;&sS&#65533;?&#65533;+&#65533;&#65533;Z&#65533;&#1769;&#65533;&#1791;&#65533;K&#65533;]&#65533;&#875;&#65533;&#65533;&#65533;b&#65533;&#65533;&#48758;&#65533;&#65533;&#65533;&#1755;&#65533;&#1771;A&#65533;h*&#65533;&#65533;&#65533;&#65533;&#65533;&#65533;&#65533;&#65533;&#65533;&#65533;&#65533;&#65533;K&#65533;Z22&#65533;$\&#65533;x0e^&#65533;&#65533;&#65533;l	I&#65533;G&#65533;&#65533;l&#65533;&#65533;&#65533;&#65533;&#65533;&#48955;&#65533;y&#237;;&#65533;&#65533;g&#65533;&#65533;&#65533;=&#65533;pt;&#65533;&#65533;;&#65533;Xk&#65533;@&#65533;&#65533;&#65533;&#65533;&#65533;L&#65533;;&#65533;P&#65533;R&#811; &#65533;1&#65533;y&#65533;&#65533;Z|&#65533;&#65533;a&#65533;&#65533;&#65533;&#65533;&#65533;&#65533;3	&#65533;&#65533;+&#65533;l&#65533;&#65533;&#65533;&#65533;{&#65533;6&#65533;&#65533;xK&#65533;&#65533;&#214;&#65533;&#65533;&#65533;&#65533;&#651;&#65533;F&#65533;&#65533;7|&#65533;l&#65533;<>&#65533;:&#65533;<&#65533;S\&#65533;;a<&#65533;"&#65533;&#65533;&#65533;&#65533;&#65533;l&#65533;y&#65533;^`&#65533;^*|Y(&#65533;-&#65533;&#65533;4&#65533;&#65533;z&#65533;&#1489;&#65533;&#65533;&#65533;&#65533;[&#65533;&#65533;&#65533;&#65533;L&#65533;(&#65533;&#65533;D&#65533;&#65533;9l&#65533;y|&#65533;\{&#65533;&#65533;&#65533;&#65533;x&#65533;&#65533;y&#65533;&#65533;
&#65533;&#419;k&#65533;&#65533;d&#65533;;&#65533;&#527;\&#65533;}&#65533;z&#47488;&#65533;'&#411;&#65533;&#598;&#65533;h&#65533;&#65533;[&#672;<&#65533;&#65533;&#65533;&#671;l&#685;&#65533;&#65533;x&#65533;<&#65533;q<cr&#65533;&#65533;&#65533;&#1064;|\&#65533;g&#1846;&#587;&#65533;P&#65533;&#65533;&#65533;l&#65533;&#65533;&#830;&#65533;L&#65533;&#65533;&#65533;$&#65533;&#65533;X7z[&#65533;K&#65533;&#65533;&#185;	&#65533;d&#65533;&#65533;&#65533;&#65533;&#1196;&#65533;|&#65533;&#65533;&#65533;&#65533;&#65533;Wk&#65533;3<&#65533;&#65533;L&#65533;&#65533;;&#65533;?&#65533;&#65533;&#65533;&#65533;&#65533;&#65533;&#65533;&#65533;&#65533;&#65533;&#65533;&#65533;\&#65533;M&g&#65533;L&#65533;&#65533;l&#65533;Y&#65533;&#962;&#65533;&#65533;&#65533;&#65533;&#65533;3&#65533;&#65533;&#65533;&#65533;&#65533;[&#65533;&#65533;&#65533;&#65533;|,&#1124;\+=c&#65533;P&#65533;&#65533;&#65533;&#65533;&#65533;&#65533;==&#65533;=&#65533;&#65533;\&#65533;6&#65533;&#65533;p&#65533;&#65533;&#65533;5&#65533;&#65533;&#65533;&#65533;A&#65533;&#65533;F-&#65533;~\&#65533;&#65533;L&#65533;&#65533;l&#65533;(&#65533;$&#529;@9&#65533;ny&#65533;hl&#65533;O&#65533;r&#65533;&#65533;	&#65533;5|&#65533;&#65533;&#65533;&#65533;r]&#65533;pM&#65533;:L&#65533;s&#65533;&#65533;Hl&#65533;&#65533;&#65533;&#65533;&#65533;&#65533;&#65533;<&#565;&#65533;&#65533;<&#65533;I&#65533;4[&#65533;&#65533;]&#65533;&#65533;&#65533;&#65533;&#248;&#65533;b=Vu(jD&#65533;&#65533;&#65533;&#65533;w&#65533;&#65533;gm&#65533;y&#1914;9&#65533;&#65533;y=&#65533;nm&#65533;um&#65533;tM&#65533;-&#65533;{&#65533;&#65533;M&#65533;&#1676;&#65533;&#65533;{&#651;)&#65533;&#65533;,&#65533;jM&#65533;&#65533;\&#65533;&#65533;&#65533;Z&#65533;&#1548;&#65533;&#1165;&#65533;&#65533;2gtz+&#65533;c}&#65533;4&#65533;&#65533;&#65533;=&#1116;&#65533;&#65533;	&#65533;&#953;&#65533;&#1707;&#65533;&#1448;&#65533;C&#1126;&#65533;&#1256;}&#1705;&#65533;&#65533;&#65533;&#65533;&#65533;&#65533;&#65533;&#65533;q&#65533;&#65533;8&#65533;&#684;&#65533;&#65533;7]&#65533;-&#65533;S=&#65533;&#65533;&#65533;K[&#65533;&#65533;[&#65533;xP&#65533;&#65533;&#65533;&#65533;&#65533;&#65533;_&#65533;&#65533;&#65533;&#65533;&#65533;&#65533;&#65533;&#65533;&#65533;&#65533;U&#65533;&#1699;&#65533;&#65533;&#65533;-&#65533;&#65533;&#65533;&#65533;&#65533;&#65533;1&#65533;=&#65533;]&#65533;t&#65533;&#65533;	N&#65533;@]&#65533;6&#65533;&#65533;>&#65533;&#65533;&#65533;|'
%&#65533;&#65533;}&#65533;&#65533;&#65533;&#65533;*&#65533;&#65533;&#65533;&#65533;&#65533;H&#65533;&#65533;&#65533;&#65533;&#65533;&#65533;6~&#65533;.&#65533;:&#65533;&#65533;<&#65533;&#65533;H&#65533;&#65533;&#65533;@&#65533;&#1894;&#65533;>&#65533;&#65533;&#1309;&#65533;&#65533;&#65533;N&#65533;&#65533;-&#65533;e&#65533;&#65533;v&#49127;
&#65533;A&#65533;&#65533;}&#65533;,&#65533;&#65533;[&#65533;&#65533;&#65533;0&#65533;&#65533;G*&#65533;4.&#65533;8~&#65533;D&#65533;>&#65533;&#65533;j&#65533;&#65533;A&#65533;&#65533;=-&#65533;l>&#65533;Dm&#65533;9&#65533;&#16413;&#945;|&#65533;R&#65533;&#65533;6&#65533;&#65533;8~z&#65533;k&#65533;`&#65533;&#65533;&#65533;&#65533;&#1992;&#65533;&#65533;&#65533;&#65533;}&#65533;K&#65533;/&#65533;&#65533;3>&#1566;-&#276;~&#65533;n&#65533;&#65533;oM&#65533;~&#65533;p&#65533;&#38846;&#65533;s&#65533;&#65533;&#65533;0&#43198;&#65533;}&#65533;&#65533;&#682;&#65533;&#65533;&#43806;&#1305;&#65533;&#65533;&#65533;.&#1474;&#65533;
S&#65533;&#65533;|&#36510;&#36670;&#65533;K&#65533;&#65533;N&#65533;-&#65533;e&#65533;&#65533;~&#65533;l&#65533;&#65533;r.&#65533;&#65533;&#65533;&#65533;&#65533;&#65533;&#65533;.&#65533;n&#65533;]&#890;&#65533;&#65533;&#65533;&#65533;&#43934;&#65533;&#65533;&#65533;&#65533;&#65533;&#3422;&#517;&#65533;&#65533;&#65533;&#24430;&#65533;[&#65533;}&#65533;&#65533;&#65533;~&#65533;&#366;&#65533;>n&#65533;&#65533;^&#65533;=>&#65533;&#65533;&#65533;&#51230;&#65533;&#65533;&#65533;&#65533;B&#65533;&#65533;&#65533;nj&#65533;B}&#65533;&#65533;m&#65533;&#65533;&#65533;&#65533;&#65533;&#65533;D&#65533;&#65533;&#65533;&#65533;&#65533;I&#65533;6&#65533;n'}&#65533;&#65533;&#65533;p&#65533;&#65533;&#57468;&#65533;E<&#65533;o&#65533;&#65533;>&#65533;.&#65533;<&#65533;&#65533;&#65533;&#65533;&#65533;*&#65533;&#65533;&#65533;>&#65533;&#65533;&#65533;,&#65533;&#65533;	&#65533;&#65533;&#65533;&#65533;L&#65533;&#65533;&#65533;&#65533;o&#65533;:&#65533;&#65533;;&#65533;!&#65533;_&#65533;&#65533;n_&#65533;&#65533;&#65533;&#65533;&#65533;>&#65533;.&#65533;;oP&#65533;&#65533;R&#65533;T_&#65533;-/&#65533;0?&#65533;)&#65533;Z&#65533;&#65533;&#65533;&#65533;&#65533;&#1933;&#65533;&#65533;&#65533;dO&#65533;5?&#65533;h&#65533;&#65533;&#65533;n&#65533;&#65533;+&#65533;&#65533;.&#65533;o&#65533;r&#65533;&#65533;&#65533;g&#65533;J&#65533;&#65533;&#65533;&#65533;&#65533;&#65533;OO&#65533;e&#65533;&#65533;V&#65533;'&#65533;&#65533;0&#65533;&#65533;&#65533;\&#65533;&#65533;&#65533;&#65533;&#65533;]&#65533;&#65533;&#65533;&#65533;&#65533;&#65533;&#65533;3&#65533;&#65533;Z&#65533;&#65533;o&#65533;&#65533;&#65533;oj&#65533;&#65533;&#65533;&#65533;&#65533;&#65533;&#65533;&#65533;&#65533;&#65533;$^&#65533;o&#65533;D&#65533;&#65533;qs&#65533;&#65533;&#65533;&#65533;w&#65533;&#65533;&#65533;<&#65533;`&#65533;&#65533;j&#65533;&#65533;/&#65533;&#65533;&#65533;2&#65533;O&#65533;_&#65533;&#65533;&#1979;&#65533;q&#65533;&#65533;O&#65533;]&#65533;&#65533;	&#65533;&#65533;P&#65533;&#65533;&#65533;_&#65533;m&#65533;&#65533;&#65533;&#65533;&#65533;&#65533;YO&#65533;&#1327;&#65533;?o&#65533;&#65533;&#65533;&#65533;&#65533;&#65533;&#65533;&#65533;N&#65533;K&#65533;&#65533;&#65533;~&#65533;o&#65533;&#65533;&#65533;o&#65533;&#65533;&#65533;&#65533;O&#65533;&#65533;&#65533;&#65533;&#65533;&#65533;&#65533;&#65533;&#65533;m&#65533;&#65533;&#65533;&#65533;&#65533;`&#65533;&#65533;&#65533;c&#65533;&#65533;&#65533;&#65533;&#65533; &#65533;&#65533;t&#65533;&#65533;!1&#65533;%N|H1&#65533;E^&#65533;4&#65533;Z&#65533;)$C!&#65533;$	&#65533;&#65533;&#65533;}T&#65533;&#65533;&#65533;&#65533;&#65533;K<1e&#932;Y&#65533;&#65533;M&#65533;9u&#65533;&#65533;&#65533;g&#65533;YA&#65533;&#65533;$z&#65533;&#65533;Q&#65533;I&#65533;&#65533;b&#65533;&#65533;&#65533;&#65533;]&#65533;>&#65533;Z5&#65533;U&#65533;Y&#65533;F6&#65533;+&#1455;a&#334;%[&#1442;1c&#65533;VD&#65533;V&#65533;&#1734;&#65533;m&#65533;!\&#65533;y&#1522;&#65533;&#65533;&#65533;&#383;~&#65533;%&#65533;&#65533;&#65533;&#1724;&#65533;&#65533;&#65533;{&#65533;0&#65533;&#65533;Y&#65533;rl%&#65533;&#65533;G&#65533;'5&#65533;d&#1657;&#65533;3&#65533;5E&#65533;MZg&#1125;&#65533;U&#65533;&#65533;:&#65533;5W&#65533;R&#65533;&#65533;Z&#65533;6&#65533;&#65533;&#505;u{&#65533;&#65533;&#65533;&#65533;&#65533;e&#65533;&#65533;*&#65533;&#65533;np&#65533;&#527;-f&#65533;&#65533;o&#65533;&#65533;[l&#495517;&#65533;v&#65533;&#65533;w&#65533;mu&#65533;&#65533;&#65533;)&#727;Af&#65533;&#65533;&#65533;=&#65533;<&#65533;K&#65533;7]'&#65533;&#65533;&#65533;v&#65533;&#65533;&#65533;&#65533;&#65533;&#187;m@&#65533;C&#65533;-&#65533;.&#65533;t0&#65533;&#65533;&#65533;{P8n&#65533;&#65533;2&#65533;n&#65533;7|&#65533;:&#65533;&#65533;j&#65533;&#65533;p1&#65533;P<&#65533;`9&#65533;#Mb&#65533;H&#65533;&#65533;&#65533;kos&#65533;&#65533;%&#65533;&#65533;&#65533;&#65533;> &#65533;&#1231;&#65533;&#65533;42@$e[qI&#1690;d&#65533;&#65533;&#1824;&#65533;&#65533;&#65533;)&#65533;&#1774;J,&#65533;9	&#65533;#&#65533;&#65533;&#65533;*&#65533;KC&#65533;P&#65533;2:*?,0&#65533;&#65533;&#65533;&#65533;&#65533;&#1706;&#65533;&#65533;A&#65533;&#1105;&#65533;J&#65533;&#65533;F=&#65533;&#65533;s&#65533;&#65533;z&#65533;G M{&#65533;&#65533;C&#65533;&#65533;r&#65533;E&#65533;<&#65533;&#65533;$&#65533;$&#65533;&#65533;5#&#65533;PAL&#65533;3S,&#65533;&#1675;&#65533;)|&#65533;&#65533;&#65533;&#65533;LLK2&#65533;P&#65533;&#65533;&#65533;&#65533;DN&#65533;tSR&#65533;&#65533;&#65533;Nm&#1843;$>w&#65533;&#65533;W_%&#65533;P856&#65533;D)&#65533;&#65533;&#65533;e&#65533;Hi&#65533;T@(y&#65533;&#65533;&#65533;k&#65533;&#65533;U&#65533;'&#65533;kT&#65533;&#65533;\&#65533;&#65533;lN!1+&#65533;+9V&#65533;T&#65533;&#65533;m	zS&#65533;Z&#65533;&#65533;5&#65533;A&#65533;&#65533;w_~{&#65533;&#65533;_&#65533;&#65533;x&#65533;a&#65533;=&#65533;&#65533;d&#65533;]&#65533;Qg&#65533;6Z%)&#65533;6<)3&#65533;&#65533;x&#65533;2&#65533;&#65533;.3\&#65533;5&#65533;&#65533;M1d&#65533;!&#65533;&#65533;&#65533;c&#65533;p&#1049;&#65533;`~&#65533;E&#65533;0&#243;_&#65533;p&#65533;&#65533;&#65533;&#65533;{.v&#65533;&#65533;aDJv&#65533;v&#65533;&#65533;w&#65533;&#65533;e'&#65533;&#65533;5&#1705;/f&#65533;&#65533;jn&#65533;P&#65533;&#65533;&#65533;&#65533;d&#65533;V]&#65533;R&#65533;&#710;X&#65533;`&#65533;n&#65533;&#65533;&#65533;&#65533;Y&#65533;y&#1881;&#65533;&#65533;&#65533;6X'd&#65533;&#65533;&#65533;:&#65533;sQ&#65533;&#65533;T;&#65533;Q#>&#65533;p-&#65533;&#65533;j&#65533;&#65533;&#65533;&#49014;&#1761;r&#65533;wrY[6;&#615;&#65533;&#65533;\*&#65533;?W{&#65533;&#65533;&#65533;&#1533;&#65533;&#65533;&#65533;&#32455;v]&#65533;-&#65533;&#65533;&#65533;Q&#65533;=&#65533;&#65533;&#65533;&#65533;&#65533;&#65533;&#323;&#65533;7:+o\&#1403;&#65533;K&#65533;&#65533;&#65533;&#614;b&#65533;&#65533;&#65533;&#65533;&#65533;]t[W&#65533;;S=&#65533;&#65533;[&#65533;&#65533;&#65533;v&#65533;&#65533;;A&#65533;&#65533;&#65533;&#65533;&#65533;&#65533;&#65533;&#65533;&#65533;&#65533;7~~&#65533;&#65533;.&#65533;&#65533;&#65533;&#65533;6V&#65533;1&#65533;Efoq&#65533;(&#65533;&#65533;&#65533;&#65533; 9&#65533;&#65533;*&#65533;	&#65533;n&#1635; &#65533;&#65533;&#65533;:&#65533;e&#65533;u&#65533;&#65533;w&#65533;&#65533;&#65533;<&#65533;c_&#65533;&#65533;&#65533;&#65533;)P~`&#65533;&#65533;0^&#65533;&#65533;&#65533;&#65533;S0&#65533;&#65533;&#65533;&#65533;@z/&#65533;Ca3&#65533;zU=&#65533;`&#65533;h&#65533;
&#65533;udb?&#65533;&#65533;QDQ&#65533;#$a	q&#65533;&#65533;#-0&#65533;j&#65533;&#65533;W&#65533;oc.6&#65533;&#65533;&#65533;0U&#65533;'&#1104;0&#65533;;C&#65533;&#65533;&#65533;&#65533;P&#65533;&#65533;&#65533;E!E:&#65533;&#65533;&#65533;{Db&#65533;&#65533;&#65533;&#65533;&#65533;|&#65533;b!g7E*Z&#65533;&#65533;&#65533;"Y&#65533;Fxy&#65533;,+&#65533;&#65533;&#65533;I&#188;07N&#65533;&#65533;&#65533;)@&#65533;&#65533;&#65533;
&#65533;a&#65533;&#65533;&#65533;&#65533;&#65533;Q{}d%	&#65533;A&#65533;&#65533;P4d-&#65533;&#65533;D*&#65533;&#65533;&#65533;&#292;}&#65533;&#65533;&#65533;&#65533;z&#65533;&#65533;$}&#65533;P&#65533;&#65533;&#65533;&#65533;$&#65533;&#65533;&#65533;I{&#65533;Gn&#65533;&#65533;&#206;T&#65533;JW&#65533;&#65533;R&#65533;&#65533;L&#65533;&#65533;l&#65533;&#65533;[&#65533;2iS&#65533;2&#65533;F&#65533;F&#65533;:&#65533;rU&#65533;&#65533;&#65533;f&#65533;&#1105;&#65533;&#65533;&#65533;F&#65533;&#65533;&#65533;&#65533;N&#964;f?7&#65533;iVS&#65533;&#65533;&6&#65533;&#65533;&#65533;isoo&#65533;&#65533;	&#65533;&#65533;S&#65533;&#65533;h"&#65533;&#65533;Es&#65533;&#65533;&#65533;d&#65533;j&#65533;&#65533;&#65533;&#65533;&#65533;&#65533;'5&#65533;>s
&#1229;&#65533;d&#65533;)O0&#65533;ZS&#65533;MK&#65533;4toi&#65533;DO}&#65533;S&#65533;&#1714;&#65533;CeEQ&#65533;&#65533;&#65533;&#65533;&#65533;&#65533;&#65533;K&#65533;\&#65533;Q&#65533;uBU@&#65533;i0&#65533;&#65533;F&#65533;&#65533;t&#65533;&#1036;#K&#65533;U5&#65533;6&#65533;&#65533;@	ZV&#65533;&#65533;&#1295;
$Cu&#65533;&#65533;6&#65533;aF@&#65533;&#65533;D&#65533;*BDV&#65533;I+S	&#65533;P&#65533;&#65533;R&#65533;&#65533;&#65533;O&#65533;f&#65533;w[E&#1848;&#65533;Qc&#65533;m&#65533;^&#65533;#@&#65533;y&#65533;&#65533;
J&#65533;J$&#65533;Nsz(&#65533;&#65533;&#65533;&#65533;s%&#65533;]&#65533;&#65533;R&#65533;6}&#65533;]i'&#65533;{&#65533;&#65533;&#65533;&#65533;&#65533;X<Ki6&#65533;Z&#817;&#65533;&#65533;*cC&#65533;&#65533;&#1809;	&#65533;&#65533;&#65533;H&#65533;&#65533;:S&#65533;U3&#65533;&#65533;ls9;&#65533;&#65533;&*&#65533;&#65533;ni&#65533;z&#65533;>Q&#65533;&#65533;U_&#65533;&#65533;[&#65533;&#65533;&#65533;&#65533;&#65533;&#170;bO&#65533;&#65533;&#65533;&#65533;&#65533;d&#65533;&#65533;b&#65533;&#65533;R&#65533;&#65533;n!&#65533;r1k&#65533;V2&#1529;&#2043;&#65533;Bei4A&#58682;jx&#65533;\`&#65533;&&#65533;&#65533;Ae&#65533;k&#65533;*e&#60605;&#65533;&#65533;&#29338;y&#65533;&#65533;n&#65533;&#65533;pc%&#65533;&#65533;&#65533;W&#65533;&#532;/S&#65533;{&#1794;&#65533;u&#65533;&#1903;&#65533;&#65533;&&#65533;Y&#65533;&#65533;&#65533;m&#65533;&#65533;*&#65533;&#65533;np&#65533;&#65533;x&#1341;~x&#65533;&#65533;u&#65533;{&#65533;zU&#65533;%+]&#65533;&#65533;&#65533;'&#65533;&#1560;&#65533;&#65533;&#65533;&#65533;&#65533;&#65533;%&#65533;G&#65533;&#1684;&#65533;-~&#65533;+&#65533;]&#65533;&#65533;&#65533;7.0&#65533;q&#65533;&#16034;y&#65533;>6$&#65533;&#65533;k/&#65533;w&#65533;~&#65533;&#65533;=&#65533;\a&#65533;&#65533;&#65533;^/L('c:&#65533;&#65533;W&#65533;&#65533;9bY}&#65533;8&#65533;*&#65533;C&#65533;&#65533;G0&#65533;&#65533;;&#65533;k&#65533;jf&#65533;v&#65533;&#65533;&#65533;&#65533;P&#65533;&#1672;&#65533;Z&#65533;0&#65533;&#65533;&#65533;&#65533;"&#65533;!&#65533;Y&#65533;R&#65533;z&#65533;&#65533;&#65533;&#65533;Qo&#65533;5&#65533;,kGYy&#1098;&#65533;&#65533;N&#65533;
&#65533;HKW&#790;&&#65533;&#65533;1M	d&#65533;Y&#1634;&#65533;&&#65533;]&#65533;&#65533;D&#65533;&#65533;&#65533;kEP&#65533;,&#65533;U&#65533;&#65533;&#65533;u\&#65533;&#65533;m[&#65533;}&#65533;&#65533;&#65533;.&#717;j[&#65533;&#65533;E&#65533;x)&#65533;&#65533;&#65533;&#65533;-&#65533;&#65533;l&#65533;&#65533;&#65533;&#65533;&#65533;&#65533;Q&#65533;&#65533;Npi&#65533;&#65533;&#65533;Q&#65533;&#65533;D}&#65533;&#65533;k&#65533;#d8y@&#65533;v&#885;3&#65533;TC\/&#65533;&#65533;x&#65533;&#65533;i&#65533;M&#65533;=Y`	u&#65533;&#65533;w&#65533;-&#65533;&#65533;&#65533;&#65533;&#65533;M>{R&#65533;u&#65533;&#65533;"&#65533;sZ&#65533;&#65533;&#65533;Ei]&#65533;p&#65533;&#65533;^&#65533;S&#65533;&#65533;6&#1602;&#65533;&#65533;&#65533;&#65533;3&#65533;&#65533;'}ao!'~&#65533;&#65533;t&#65533;&#65533;)&#65533; G&#65533;&#65533;GN&#65533;z&#65533;&#65533;&#65533;l@&#65533;&#65533;&#65533;M&#65533;d3&#65533;&#65533;bv&#65533;&#65533;&#65533;rR&#65533;\&#65533;&#65533;&#65533;&#65533;&#65533;&#65533;v&#65533;&#65533;&#65533;&#65533;:P&#65533;&#65533;&#65533;&#65533;&#65533;&#65533;Tx&#65533;;\&#65533;S&#65533;&#65533;^&#65533;&#65533;'<&#65533;&#65533;^&#65533;&#65533;[T&#65533;6&#65533;&#65533;q&#65533;&#65533;&#65533;&#65533;+&#65533;M&#65533;u&#65533;&#65533;8&#65533;&#65533;&#65533;i&#65533;7&#65533;&#65533;&#65533;2&#65533;&#65533;&#65533;&#65533;7&#65533;&#65533;])&#65533;&#65533;&#65533;M&#65533;:&#65533;_x&#65533;K&#65533;&#65533;&#65533;&#65533;{&#65533;k&#65533;w&#65533;3&#65533;&#65533;&#65533;}&#65533;&#65533;&#65533;&#65533;&#65533;%&#65533;&#65533;o=9&#1111;&#65533;&#65533;fO&#65533;k&#65533;,&#65533;*&#65533;&#65533;;&#65533;FKC&#65533;Y>W&#65533;&#65533;&#65533;&#65533;&#65533;'&#65533;A&#65533;&#65533;Z&#65533;~&#65533;&#65533;'&#65533;&#65533;&#65533;&#65533;&#1534;&#65533;T&#65533;&#65533;&#49775;
&#291;&#65533;&#65533;k&#65533;B&#65533;W&#65533;&#65533;&#65533;&#715;&#169;&#65533;&#65533;s&#65533;&#65533;&#65533;&#65533;&#65533;5&#65533;&#65533;&#65533;&&#65533;11&#65533;<&#65533;&#65533;&#65533;&#65533;<&#65533;&#65533;Hxg&#65533; &#65533;&#65533;&#65533;&#65533;(=&#65533;&#65533;>M&#65533;7&#65533;@&#65533;&#65533;L;&#65533;?&#65533;X?&#65533;KA$lA&#65533;&#65533;?&#65533;b&#65533;U&#65533;&#65533;&#65533;*&#65533;?&#65533;A&#65533;AC&#65533;.&#65533;&#65533;&#65533;&#65533;?&#1915;9\&#65533;<&#65533;&#65533;&#65533;s1&#32508;&#65533;&#65533;&#65533;{B&#65533;&#65533;&#65533;&#759;|&#65533;f&#65533;@|9&#65533;&#65533;&#65533;-&#65533;	&#65533;&#65533;&#65533;&#65533;&#65533;&#153;8&#65533;&#65533;&#65533;PHC5D&#65533;&#65533;&#65533;&#65533;t&#65533;&#65533;cC6&#65533;&#65533;zC9&#65533;%<&#65533;&#65533;&#65533;C[&#65533;C<$&#443;5&#65533;2&#65533;#&#65533;:&#65533;&#65533;	tB(,3K&#65533;&#65533;&#65533;&#65533;&#65533; &#65533;+4;&#65533;>&#65533;&#65533;&#65533;K$-&#65533;&#766;/&#65533;@J&#65533;B&#65533;C&#65533;&#65533;4+&#65533;QET&#65533;@U<ESLEVlEX&#65533;&#65533;X&#65533;&#65533;&#65533;&#65533;&#65533;&#65533;S&#65533;#\&#65533;&#65533;{A1F+@&#65533;&#65533;:&FF\Dc&#65533;<&#65533;C9*&#65533;@ft9&#65533;&#65533;DM&#65533;DO&#65533;&#65533;L&#65533;&#65533;ftE=DC;yEn&#65533;D&#48844;&#65533;&#65533;F&#65533;&#65533;p&#65533;Fs<GR&#65533;&#65533;W&#65533;A&#65533;S:&#65533;37&#65533;S&#65533;&#65533;&#65533;_&#65533;&#550;&#65533;&#1210;c&#65533;>}|@5&#65533;B&#65533;03q&#65533;M&#65533;&#386;&#65533;@.&#275;mTH&#65533;[H2&#65533;t&#65533;i&#65533;&#65533;.lj&#65533;&#65533;&#65533;&#65533;T&#65533;r,&#455;&#65533;HtD;&#65533;;:\&#65533;&#65533;Z&#65533;&#65533;&#65533;:I&#65533;$t&#65533;P	|L&#65533;}TD6&#65533;G&#65533;&#65533;&#65533;30&#65533;&#65533;H&#65533;&#65533;0&#65533;4&#65533;`H&#65533;&#65533;&#65533;;iH&#65533;&#65533;I&#65533;2C9&#65533;Hp&#65533;&#65533;lJ&#65533;H&#65533;&#65533;J&#65533;&#65533;[&#65533;&#490;4&#65533;E&#637;&#65533;];D9&#65533;|IYB&#408;lB'D&#65533;&#65533;k@&#65533;T&#65533;&#65533;C.&#65533;F,&#65533;&#65533;J&#65533;&#65533;&#65533;&#65533;K&#65533;4&#65533;}sA4&#65533;5&#65533;Km&#65533;Al\E&#65533;,&#65533;N&#65533;&#65533;S5?&#65533;&#361;I&#65533;&#65533;&#65533;d=y<C&#65533;B%z&#65533;&#65533;&#65533;&#65533;&#65533;J&#65533;\Bb&#65533;<&#65533;&#65533;Ic&#65533;I&#65533;&#587;&#65533;&#572;LM&#65533;&#246;&#65533;&#65533;-&#65533;&#752;&#65533;K&#708;M&#65533;H&#65533;&#65533;C8d&#65533;&#65533;&#65533;&#425;&#65533;K6&#65533;&#65533;x?&#65533;&#65533;C&#65533;&#65533;&#1784;&#65533;$B&#524;L&#65533;&#65533;L&#65533;&#65533;G&#65533;L{,&#65533;&#924;&#65533;z#K&#65533;M&#787;B29&#65533;&#65533;&#65533;@&#65533;&#65533;IlM0t&#65533;&#65533;M&#65533;&#65533;&#65533;&#1716;M&#65533;9&#65533;6&#65533;k&#65533;i?LN&#65533;<N&#65533;&#65533;&#65533;&#65533;;&#22809;&#65533;;&#65533;&#65533;&#65533;&#65533;&#65533;&#65533;&#585;{$&#65533;&#1321;&#65533;L&#65533;Et&#65533;(&#65533;&#65533;sP&#65533;&#65533;<
&#65533;&#65533;f&#65533;&#734;D&#65533;M$O&#65533;DO&#65533;&#65533;&#65533;&#65533;tH&#65533;&#65533;&#65533;ZT&#65533;&#65533;&#65533;L&#65533;&#65533;&#65533;&#65533;5&#65533;&#65533;&#65533;Y3&#65533;&#65533;;?&#65533;&#65533;Q&#65533;$&#65533;&#65533;&#65533;&#65533;:P&#65533;Fc&#65533;<&#65533;&#65533;b$3M &#65533;&#65533;&#65533;t&#65533;&#65533;&#65533;&#65533;&#65533;&#65533;&#65533;4H&#65533;&#65533;&#65533;&#65533;T&#65533;gkG&#65533;LQ*&#65533;R&#65533;&#65533;&#1179;&#65533;O&#65533;Q&#65533;&#65533;&#65533;B&#65533;&#65533;&#65533;&#725;&#65533;Q3&#65533;&#65533; &#65533;Q!]S&#65533;K&#65533;!ER8MR&#65533;&#65533;&#65533;&EM&#65533;I)&#65533;&#65533;&#65533;,=&#65533;&#65533;>mQ&#65533;&#65533;S&#65533;&#65533;&#65533;t.&#65533;R/uE&#1724;,&#65533;&#65533;Q&#65533;&#65533;3&#65533;T5-K4eSJ&#65533;&#65533;&#65533;K&#65533;]&#65533;-l&#65533;J&#65533;&#65533;&#65533;NU;&#65533;:&#65533;&#65533;=&#65533;3&#65533;&#65533;&#65533;&#65533;Q&#65533;&#65533;
&#65533;&#65533;&#65533;XuQY&#65533;U&#65533;p&#65533;&#65533;&#65533;&#65533;D&#65533;&#65533;B&#65533;^&#65533;Na&#65533;&#1012;TcuScH&#65533;D&#65533;6eVf&#65533;S&#65533;&#65533;>&#65533;&#65533;i&#65533;&#65533;&#65533;DH95=o&#65533;&#65533;\
p&#65533;V5&#65533;&#65533;&#65533;;&#1296;AZ&#65533;&#65533;\&#65533;&#1362;&#65533;C&#65533;&#65533;^&#65533;0SD&#65533;&#65533;&#65533;b&#65533;T~&#65533;&#65533;uV3s&#65533; &#65533;@&#65533;&#65533;V&#65533;$Xk&#65533;V&#65533;&#65533;&#65533;O&#65533;P&#65533;&#65533;&#65533;M&#65533;&#65533;&#65533;S&#65533;&#65533;&#65533;&#65533;0W&#65533;&#65533;&#65533;&#65533;&#65533;<T&#65533;&#65533;&#65533;/U&#65533;8&#851;&#65533;yI&#65533;&#65533;&#65533;cE&#1432;&#65533;W&#65533;&#65533;7&#65533;&#65533;<&#65533;OmY&#65533;&#65533;V&#65533;&#65533;&#65533;m%H&#65533;&#65533;&#65533;&#65533;&#1572;{8&#65533;&#65533;J&#65533;&#65533;Q|W&#65533;&#65533;&#65533;&#65533;&#335;E&#1536;ZI&#65533;<&#65533;y#Y}&#1170;}&#65533;e&#65533;&#856;uY&#1131;&#1668;&#65533;&#867;&#65533;&#173;M6&#65533;&#65533;I&#65533;&#65533;Y&#65533;&#65533;&#1566;&#65533;&#1567;]A&#65533;k&#65533;&#65533;&#65533;&#1665;&#65533;U`&#65533;%&#65533;T&#940;&#1320;M&#1659;X&#65533;,=&#65533;uY	&#65533;&#65533;+&#65533;&#1087;&#65533;[&#65533;=&#65533;,,J'&#65533;&#65533;N&#65533;&#265;[&#65533;[&#65533;&#65533;&#65533;&#65533;+>[-T&#65533;&#65533;=&#65533;U[&#65533;&#65533;&#65533;&#65533;M%&#65533;xT&#65533;I&#65533;a&#65533;[(&#65533;[&#65533;[c&#65533;cK&#65533;i\&#65533;%&#65533;&#345;]y&#65533;&#65533;M&#65533;&#65533;P&#65533;M&#65533;&#65533;<&#1562;&#65533;&#65533;R=[&#65533;&#219;=&#65533;^*&#1215;]&#65533;W&#65533;&#65533;&#1669;Y&#1353;N&#65533;&#859;&#1133;[&#65533;&#65533;&#65533;&#65533;E]&#65533;%\&#65533;&#65533;^&#65533;\&#65533;u]&#65533;&#65533;^&#65533;&#65533;]J&#65533;&#65533;h5&#65533;&#65533;&#65533;[9&#65533;&#1608;B-E&#65533;&#65533;]<[ET&#65533;&#65533;C&#65533;3Z&#65533;]^&#973;&#65533;&#65533;&#65533;&#65533;&#65533;e&#613;%]c&#65533;J&#65533;&#65533;I=&#65533;~4]&#65533;&#65533;&#65533;&#65533;&#65533;^f&#65533;&#65533;&#65533;]&#65533;J&#65533;K&#65533;&#65533;&#1964;&#65533;X&#65533;&#65533;Je&#65533;AC&#65533;&#65533;&#65533;u&#65533;X]&#65533;&#781;A&#65533;&#65533;\&#65533;M&#65533;&#65533;&#65533;Z&#65533;_&#1037;&#65533;&#65533;`&#65533;aK=&#65533;&#65533;M&#65533;&#65533;a@&#65533;&#65533;a&#65533;&#65533;\&#65533;&#65533;&#65533;&#65533;&#2028;&#65533;&#65533;
v&#65533;&#65533;,T&#65533;:&#65533;`?&#65533;]&#65533;&#65533;&#65533;3D&#65533;&#65533;&#65533;C&#65533;]T&#65533;u&#65533;&#65533;U&#65533;&#65533;yN&#65533;&#65533;&#65533;&#65533;&#65533;_|&#65533;a`3F&#65533;&#1076;&#65533;&#65533;^c6&#65533;af&#65533;M&#65533;&#708;&#65533;`&#1965;&#1607;&#65533;&#65533;&#65533;[&#65533;a&#65533;&&#65533;&#65533;D&#65533;&#865;&#65533;&#65533;+n[&#65533;&#65533;0<	7n/&#65533;&#65533;&#65533;]P&#65533;=&#65533;2F&#65533;B&#65533;&#65533;6&#65533;dDNd&#65533;e&#65533;&#65533;EZ&#65533;5b&#65533;E&#65533;&#65533;&#65533;==&#65533;8(F&#65533;>&#65533;R&#65533;dW&#65533;&#65533;\Bv]&#65533;&#65533;&#65533;&#65533;uN&#65533;PF&#65533;e2M&#65533;EY&#1237;&#65533;J-&#65533;c&#65533;&#65533;&#65533;aL.&#65533;L&#65533;d&#65533;&#65533;&#65533;ieY:^&#65533;&#65533;&#65533;O.&#65533;&#65533;a.&#65533;>fk&#65533;f&#65533;3&#65533;&dAFa&#65533;e^b&#65533;&#65533;&#65533;5	&#65533;&#65533;&#65533;`&#65533;eu&#65533;&#65533;}]w&#65533;ex&#65533;^`&#65533;[,&#65533;&&#65533;&#65533;eA&#65533;&#65533;cN&#65533;N6&#65533;&#65533;&#887;0&#65533;9&&#65533;#&#65533;&#65533;f&#65533;f+&#939;|&#65533;jv&#65533;&#65533;{&#65533;\&#65533;XpJ&#65533;&#65533;Y6f&#1701;&#65533;&#65533;E&#65533;G&#65533;I&#65533;&#65533;&#65533;I&#65533;^&#65533;f&#65533;&#65533;2&#65533;&#65533;&#65533;&#65533;&#65533;8ij&#65533;`h&#65533;f&#65533;V=jk&#65533;T&&#65533;I&#65533;&#65533;&#65533;WN&#1682;~]&#65533;&#65533;h&#65533;^&#65533;&#65533;h&#65533;&#65533;&#65533;&#65533;3S&#65533;&iK&#65533;g&#65533;n&#65533;&#65533;&#65533;"&#65533;]R&#65533;i\BL&#65533;V&#65533;@g5&#65533;&#65533;&#65533;jc&#65533;e\^&#65533;&V&#65533;&#65533;&#65533;.j&#65533;Nky&#65533;&#65533;`Fj&#65533;J&#65533;UZ&#65533;&#65533;b&#65533;>h&#65533;C&#65533;]&#65533;CJe*&#65533;&#16278;h&#65533;jOv`&#65533;&#65533;&#65533;&#65533;&#65533;1&#65533;e&#65533;.kfg&#65533;~&#65533;5&#65533;FZ&#65533;&#294;&#65533;2&#65533;&#65533;dd.&#1848;lRkD&#65533;&#65533;&#65533;f^&#65533;&#196;.Z&#65533;&#65533;i&#65533;&#65533;ic.ln^&#65533;&#65533;W&#65533;^l&#398;&#65533;&#65533;&#65533;j&#518;g&#65533;&#21303;&#65533;k&#65533;&#798;k&#65533;&#65533;g7&#65533;cM}X&#65533;C&#65533;D&#65533;&#65533;f3,&#65533;h|.l&#65533;Vm&#65533;&#65533;&#65533;t&#65533;&#65533;&#1345;&#65533;&#65533;&#65533;e&#65533;&#65533;m&#65533;N&#65533;&#878;&#65533;&#65533;:&#65533;{&#65533;&#65533;&#65533;nc&#918;j&#65533;|i&#65533;t&#65533;pv&#65533;&#65533;fj&#65533;.&#65533;&#65533;mZ&#1678;&#65533;&#65533;vl&#65533;^b;`&#65533;&#65533;i&#65533;mMV&#65533;&#65533;#&#65533;6&#63886;F&#65533;V_>&#65533;ho`}a&#65533;&#65533;&&#65533;&#65533;bK&#65533;&#65533;&#15614;T&#1830;^&#65533;&#65533;4&#65533;n&#65533;lO&#65533;&#65533;p&#65533;&#65533;l&#65533;}fLe&#65533;>Za&#65533;p&#65533;.&#65533;v&#65533;p&#65533;d.&#65533;&#65533;&#65533;&#65533;&#65533;&#65533;&#65533;&#65533;&#65533;N&#65533;2@&#65533;28&#65533;z&#65533;&#65533;p&#65533;&p&#65533;k&#65533;&#65533;&#65533;n&#65533;&#65533;&#65533;&#65533;g&#65533;i&#65533;voD(.&#65533;&#65533;&#65533;4P&#65533;UD&#65533;&#65533;&#65533;&#65533;&#65533;p4F&#65533;g&#65533;&#65533;!7&#65533;3&#65533;&#65533;5i&#65533;&#65533;l&#65533;r&#65533;U&#65533;%p?&#65533;ni}r7r$&#65533;&#65533;&#65533;&#65533;&#65533;&#65533;&#65533;&#65533;A&#65533;p&#65533;&#65533;r&#924;[1&#65533;&#65533;&#65533;&#65533;&#65533;3&#65533;&#65533;3&#65533;tI_s&#65533;^&#65533;9&#65533;&#65533;8&#65533;&#65533;&#65533;&#65533;&#65533;t#
&#65533;&#65533;&#65533;n&#65533;&#65533;s*t&#1518;&#1528;&#65533;pCw&#65533;0_t/&#65533;X&#65533;m&#65533;&#65533;tJ'uG&#65533;M&#65533;&#65533;&#65533;&#65533;;&#65533;loY;nnd&#65533;n&#65533;&#65533;m
&#65533;B&#65533;p&#65533;&#65533;&#65533;W&#65533;&#65533;IE&#65533;I'&#65533;&#65533;&#65533;~rH_&#65533;i&#65533;&#65533;[&#65533;&#65533;X.&#65533;&#65533;t<gTG&#65533;&#65533;^&#65533;&#65533;orK&#65533;a&#65533;&#65533;&#65533;>&#65533;G`sT_vzgv{sg&#65533;u^&#65533;&#65533;c&#65533;&#65533;&#65533;&#65533;v5w&#65533;m&#65533;&#65533;u&#65533;tu&#65533;jz]>N&#65533;&#65533;tox`&#65533; &#65533;&#65533;&#65533;O&#65533;wx7~&#65533;x&#65533;&#65533;&#65533;&#65533;&&#65533;A&#65533;&#65533;&#65533;&#65533;[Ew&#65533;&#65533;&#65533;&#65533;3Ns&#65533;&#65533;&#65533;&#65533;&#65533;&#65533;&#65533;q_&#65533;&#65533;2D&#65533;7wtw&#65533;&&#65533;&#65533;&#65533;u,/">&#65533;	e&#65533;&#65533;}&#65533;w&#65533;&#65533;u&#65533;&#65533;&#65533;&#65533;x&#65533;xK/u&#65533;&#65533;x&#65533;q&#65533;&#65533;&#65533;g&#65533;_&#65533;&#65533;sd;q&#65533;P&#65533;&#65533;&#65533;z&#65533;&#65533;&#65533;&#65533;&#1488;z&#65533;&#65533;&#65533;&#65533;v4-z&#65533;Oy&#65533;&#65533;d&#65533;&#65533;y&#1996;&#65533;6&#65533;&#65533;I&#65533;s&#65533;z&#65533;&#65533;yv&#65533;&#65533;&#65533;&#65533;&#65533;{&#65533;&#65533;T&#65533;&#65533;z&#65533;&#65533;&#65533;&#65533;&#65533;&#65533;&#65533;&#1780;&#65533;:&#65533;GzS&#65533;&#65533;&#65533;{&#65533;y&#65533;z&#65533;&#65533;&#65533;&#65533;&#65533;Vc\&#65533;x&#65533;	&#65533;&#65533;&#65533;&#65533;_&#65533;x6&#65533;&#65533;/&#65533;&#247;&#1314;g&#65533;&#65533;o|2 &#65533;&#65533;g&#65533;&#44575;z&#872;&#65533;:&#65533;&#874;&#65533;&#65533;&#719;&#65533;&#65533;&#65533;s-&#65533;2&#65533;9&#65533;CG&#65533;.}&#1175;a&#65533;?}&#65533;&#65533;x&#65533;/y&#1423;~6p}[_z&#65533;&#65533;&#65533;&#65533;&#65533;}&#65533;}&#65533;7&#65533;O&#65533;&#65533;&#65533;}&#65533;/&#65533;&#65533;WrG&#65533;w&#65533;&#65533;|&#65533;&#65533;{&#65533;&#65533;&#65533;wu&#65533;&#65533;w&#65533;7&#65533;m}&#65533;w&#65533;&#65533;&#65533;&#65533;6&#65533;&#65533;&#65533;&#65533;:&#65533;88&#65533; &#132;2dX&#65533;!D&#65533;&#65533;&#65533;&#65533;H&#65533;&#65533;7r&#65533;&#65533;q&#528;"C*T&#673876;*	&#65533;t&#65533;&#792;2&#65533;&#65533;&#65533;X&#65533;&#65533;&#65533;lv&#65533;&#65533;&&#65533;O&#65533;i&#65533;&#65533;i4&#65533;;:s&#65533;i&#65533;&#65533;(&#933;<&#65533;R&#65533;ju&#65533;&#1196;q&#65533;&#65533;&#65533;&#65533;U&#65533;&#1518;b&#65533;
k&#65533;,&#1524;a&#65533;&#65533;u&#65533;,&#65533;2T&#65533;&#65533;tF&#65533;.&#65533;&#65533;z&#460;1:&#65533;/`&#65533;/&u$&#65533;&#65533;|B&#65533;B&#65533;&#65533;&#65533;q&#65533;&#530;'7&#65533;H&#65533;&I&#65533;&7&#65533;l&#65533;&#65533;&#65533;_&#802;&#65533;&#669;z&#65533;&#65533;&#65533;L&#65533;&#65533;&#65533;&#65533;&#65533;-\&#65533;_g&#65533;]&#65533;&#65533;&#65533;&#48314;s&#65533;^&#65533;6&#65533;&#65533;&#65533;&#65533;y&#65533;-&#65533;7(_3~&#65533;,o^&#65533;9&#65533;&#29351;3.&#65533;&#65533;1&#65533;&#65533;&#65533;'c'8&#65533;d&#771;9&#65533;l&#65533;3h&#65533;U&#65533;nO&#65533;hj&#65533;&#65533;['u&#65533;&#65533;>p&#65533;h&#65533;&#65533;>?l&#65533;&#65533;p&#65533;w &#65533;f&#65533;&#65533;s2&#65533;&#65533;z&#65533;A&#65533;Vvnw&#65533;&#1865;7Xy&#65533;}v&#65533;&#65533;&#65533;|&#65533;&#65533;US &#65533;&#65533;}R&#65533;&#65533;{j(&#65533;C&#65533;&#65533;V"&#65533;&#65533;uUPo&#65533;&#65533;&&#65533;&#1232;z9x$&#65533;I*&#65533;z&#65533;Qh&#1738;&#65533;ix!&#65533;U&#65533;&#65533;&#1607;&#65533;&#65533;&#65533;&#65533;&#65533;@&#65533;&#65533;bb&#65533;&#65533;&#65533;&#65533;b&#65533;&#65533;&#65533;$n6V&#65533;#&#65533;f&#65533;I!&#65533;D&#65533;&#65533;]E&#65533;IFM&#65533;&#65533;&#65533;}F(&#1878;M>)&#1434;!&#65533;&#65533;&#65533;&#65533;e&#65533;&#65533;&#65533;&#65533;$&#65533;]&#664;&#65533;A&#65533;&#65533;F&#65533;'&#65533;&#65533;&#65533;Y9&#65533;H&#65533;&#65533;o&#65533;&#65533;&#65533;&#65533;&#65533;J&#65533;&#65533;B&#1897;&#65533;&#65533; &#65533;i%&#65533;&#65533;j)&#65533;&#1680;&#65533;&#65533;Z&#65533;Q&#65533;b9&#65533;&#65533;&#65533;&#65533;&#65533;P&#65533;&#65533;U&#65533;$X,fj&#1382;&#65533;&#65533;*&#65533;&#65533;RJc&#65533;&#65533;&#406;&#65533;&#65533;!(k&#65533;&#65533;R&#65533;&#65533;&#65533;&#65533;&#65533;
&#43137;&#65533;z&#1105;&#65533;d	z+&#65533;&#1366;%&#65533;&#65533;&#65533;&#65533;&#65533;n&#65533;:&#65533;&&#65533;&#65533;Z{*&#65533;Ab;p&#65533;&#65533;&#1401;&#65533;&#1902;&#65533;0&#65533;&#65533;&#65533;c&#65533;&#65533;R&#65533;m&#65533;&#65533;J\(&#65533;&#65533;&#65533;GpZd&#65533;&#65533;&#65533;&#65533;>}&#65533;&#65533;&#65533;&#65533;&#65533;&#65533;)&#65533;&#65533;&#65533;&#65533;&#65533;mr0&#65533; &#65533;&#65533;2&#65533;]&#65533;&#65533;J&#65533;QH&#65533;
&#65533;&#65533;&#65533;&#65533;&#65533;2&#65533;[)&#65533;&#65533;&#471;F;&#65533;(Ok&#65533;R&#65533;&#65533;2&#65533;Hk=3&#65533;1sMsG6&#65533;&#65533;&#1108;C&#65533;&#65533;`G&#65533;Q&#65533;s&#65533;{t&#1040;&#65533;&#65533;&#65533;&#65533;&#65533;&#65533;-&#65533;&#65533;Z&#65533;&#65533;&#65533;&#65533;OC}&#65533;&#65533;%CLo&#65533;+g}&#65533;&#65533;{}&#65533;&#65533;a;&#65533;&#65533;>&#749;&#65533;&#65533;w&#65533;&#65533;&#65533;Sh&#65533;2&#1942;&#65533;g&#65533;I>f&#65533;J&#65533;M2&#65533;&#65533;_&#65533;l&#65533;&#65533;#&#65533;&#65533;&#65533;&#65533;&#65533;&#65533;&#65533;37&#65533;&#65533;ui&#65533;9G&#65533;&#65533;&#65533;&#65533;&#65533;c^:&#65533;&#65533;&#65533;&#65533;9&#65533;:&#65533;|&#65533;Nz&#65533;2e&#514;&#1914;&#65533;\'&#65533;&#65533;N&#65533;O&#65533;&#65533;o&#65533;&#65533;Q&#65533;&#65533;&#65533;&#65533;&#65533;2&#65533;&#65533;&#65533;&#187;&#65533;<&#65533;F&#65533;c&#65533;&#1383;&#65533;|&#65533;&#65533;&#65533;m&#65533;&#65533;n&#65533;&#65533;&#65533;&#65533;f&#65533;&#65533;&#65533;p&#65533;&#65533;&#65533;&#65533;&#65533;W&#65533;&#65533;9&#65533;x=&#65533;\&#65533;~W?&#965;&#65533;&#315;&#65533;&#65533;&#65533;g7&#65533;io^&#65533;&#65533;P&#65533;&#65533;&#65533;&#65533;}&#65533;&#65533;&#1152;&#65533;&#65533;06z&#65533;&#65533;&#65533;@&#1168;k&#65533;{&#65533;&#65533;&#65533;&#377;&#65533;M)&#65533;N&#65533;&#65533;&#65533;5&#65533;&#65533;&#65533;I9|&#65533;&#65533;&#65533;&#65533;&#65533;e/x'ca&#65533;&#65533;.&#65533;&#65533;
4&#65533;&#65533;C2&#65533;N&#65533;&#65533;&#65533;B&#65533;6&#65533;1&#65533;&#65533;&#65533; &#472;&#65533;&#65533;!Q_&#65533;R&#65533;:(&#65533;&#65533;M&#65533;&#65533;v&#65533;S&#65533;7&#65533;Z&#65533;2bc#w&#65533;&#65533;&#65533;N0&#65533;`&#65533;Cw&#65533;hH&#65533;q&#65533;&#65533;&#65533;&#65533;&#65533;%V>7&#65533;RL&#65533;
Q&#65533;F;&#654;`|&#65533;&#65533;&#65533;r&#65533;-&#65533;&#65533;^&#65533;&#65533;&#65533;9&#65533;Dvc&#65533;T&#65533;%&#65533;(&#727;2&#65533;&#65533;K&#65533;"&#65533;N(&#65533;&#65533;R{i&#65533;a9y@*v&#65533;&#65533;4PE&#65533;	&#65533;Q&#65533;&#65533;&#65533;*Yy&#65533;Z&#65533;r&#65533;_&#65533;&#65533;,&#65533;&#65533;>&#65533;2Z&#65533;&#65533;&#65533;.&#65533;&#65533;&#65533;`0T&#65533;&:&#65533;&#65533;G+&#65533;Q(/LfTvWJW&#65533;&#65533;&#65533;%=&#65533;iN&#65533;]&#983;&#65533;W&#65533;)B4&#65533;&#65533;&#65533;,g&&#1017;&#65533;t&#65533;&#65533;&#65533;bx&#65533;1UU\&#11285;&#65533;l>3&#65533;&#269;&#65533;&#65533;&#65533; R&#65533;H&#65533;EJA%$&#65533;&#65533;&#65533;&#65533;K.&#65533;z&#65533;Dc&#690;&#65533;p&#65533;&#65533;&#65533;&5&#65533;8&#65533;{i&#65533;&#65533;&#65533;&#65533;4	R&#65533;&#65533;&#65533;$&#65533;Iyck=&#65533;&#65533;T&#65533;T&#65533;&#65533;&#1059;&#65533;L&#65533;V&#65533;(&#65533;&#1246;&#65533;&#65533;iD&#233;ESV&#1231;:3&#65533;	&#65533;M&#65533;&#65533;v&#65533;&#1285;&#65533;&#65533;&#65533;&#65533;J&#65533;f&#65533;&#65533;&#65533;&#65533;&#65533;c&#65533;&#65533;&#65533;&#65533;&#65533;b&#65533;=Z+W&#65533;&#1250;&#65533;&#65533;&#65533;:&#65533;&#65533;&#65533;&#65533;&#65533;q&#65533;7&#65533;Q\z&#65533;&#65533;q&#65533;e&#65533;&#65533;l&#65533;&#65533;e&#1501; (&#65533;u)U&#65533;9;&#65533;N&#65533;4&#65533;&#65533;VSXjb&#65533;&#65533;&#65533;.&#65533;&#65533;&#1376;v&#65533;&#65533;\kh&#65533;z&#65533;&#65533;&#65533;k&#65533;b&#65533;&#65533;&#1641;&#65533;&#65533;&#65533;&#65533;5-&#65533;&#65533;&#65533;fv&#65533;&#65533;&#877;(&#65533;&#65533;&#65533;JCv2Ue-#&#65533;&#65533;&#65533;&#65533;&#65533;&#65533;U&#65533;C&#65533;&#65533;RAK&#65533;&#65533;:&#65533;{&#65533;&#65533;xsS&#15543;&#65533;wA&#65533;j&#65533;&#65533;&#1842;&&#65533;n&#65533;MHP7&#65533;Y^&#65533;&#65533; &#65533;&#65533;E)&#65533;*&#65533;&#1531;&#65533;=&#65533;yi)&#65533;&#1910;0&#65533;Vp&#65533;&#65533;V&#1795;&#65533;&#65533;&#65533;&#65533;-&#65533;r&#65533;+_&#65533;R&#65533;Q5k>}&#65533;=&#65533;&#65533;N&#65533;&#65533;k&#65533;&#65533;&#65533;q&#65533;IV&#65533;&#65533;&#65533;&#65533;&#65533;le[z&#65533;_&#65533;&#65533;/&#65533;&#65533;&#65533;1l?&*&#65533;n&#65533;j&#65533;&#65533;&#65533;&#65533;&#65533;Y&#65533;Kq&#65533;&#65533;&#65533;o&&#65533;T.o&#65533;&#65533;&#65533;2&#65533;&#65533;&#65533;y&#65533;&#1613;q&#65533;c;&#65533;&#65533;&#65533;^&#65533;&#65533;,_&#65533;&#65533;=&#65533;SDE&#65533;&#65533;I&#65533;&#65533;W+&#65533;&#65533;1i&#65533;&#65533;Jy&#65533;nNo)<3-3Po]&#65533;&#65533;&#65533;&#65533;>!&#65533;&#65533;&#65533;&#65533;n&#65533;h&#65533;f&#1635;D4&#65533;@&:"&#65533;4&#65533;&#65533;
.z&#65533;&#65533;&#65533;&#65533;&#496265;&#65533;&#65533;&#65533;,&#65533;&#65533;2&#65533;&#65533;&#65533;|&#65533;)&#65533;hE#&#65533;&#65533;m$p&#65533;&#65533;&#65533;V&#65533;&#65533;&#65533;&#65533;d&#65533;e&#65533;L&#65533;;o&#65533;&#65533;&#65533;&#65533;0&#65533;A&#65533;a&#65533;-&#65533;;u&#65533;I\h&#65533;&*&#1634;&#65533;&#65533;&#65533;&#65533;&#794;%&#65533;P&#65533;m&#65533;&#65533;&#65533;*	&#65533;&#65533;&#1482;6&#65533;&#65533;&#65533;&#65533;&#65533;0&#65533;&#65533;$&#65533;&#65533;&#65533;l&#65533;&#65533;y&#65533;&#65533;k4&#65533;&#65533;&#65533;&#65533;b&#1242;&#758;&#65533;v&#65533;&#65533;&#65533;o&#65533;w&#990;&#65533;u^@nq&#65533;'&#65533;B=8&#65533;&#65533;}dx3<{&#65533;f&#65533;]|&#65533;&#65533;&#65533;&#65533;5;&#65533;R&#65533;g&#65533;&#65533;&#65533;&#65533;&#65533;&#65533;R&#65533;&#65533;_&&#65533;d&#65533;;,&#65533;y&#65533;o&#65533;&#65533;x&#373;&#65533;d&#65533;s&#65533;&#65533;&#65533;&#65533;&#65533;>N&#65533;&#65533;&#1767;>Kx\r&#65533;,;&#65533;0&#65533;9&#65533;&#65533;;&#65533;{&#65533;&#65533;9&#65533;e&#65533;&#65533;~&#65533;|&#65533;`&#65533;9&#65533;C&#65533;&#65533;&#65533;&#65533;&#65533; ?x&#65533;>^&#65533;e&#65533;xf+&#1535;u{O&#65533;&#65533;[&#65533;:&#1431;&#65533;&#65533;6&#65533;&#65533;&#65533;]&#65533;&#65533;&#65533;&#65533;&#65533;l&#65533;&#65533;&#65533;*4~&#65533;&#65533;|-S&#65533;&#65533;$&#65533;&#65533;n:&#65533;&#65533;&#65533;&#65533;v&#65533;3&#65533;&#65533;&#65533;&#65533;&#65533;&#65533;L&#65533;&&#65533;&#65533;&#65533;E&#65533;&#65533;K&#65533;;&#65533;}_&#65533;&#65533;&#65533;&#65533;v&#65533;&#65533;Y&#41639;&#65533;&#1773;&#65533;&#65533;&#65533;y&#59038;|&#65533;;kt&#65533;}&#65533;v^;&#65533;i>z&#65533;&#65533;x&#65533;3W\&#65533;U_U&#65533;g}&#29767;}&#65533;e&#65533;{t&#65533;&#65533;&#1467;G&#65533;&#65533;u{w&#65533;&#65533;&#65533;&#65533;&#639;S&#1763;&#65533;N&#65533;&#460;&#65533;&#65533;/&#65533;&#977;}&#65533;.&#65533;&#65533;&#447;&#65533;&#735;_o&#1031;~q&#65533;G&#1799;&#65533;&#65533;&#65533;&#65533;;4&#65533;mW+ &#65533;&#65533;sI&#65533;&#65533;&#65533;7&#65533;&#65533;&#1336;&#65533;&#65533;&#261;&#1225;N&#65533;i&#1989;&#65533;&#65533;&#65533;&#65533;E&#65533;&#65533;_&#65533;&#65533;_&#65533;y&#65533;=&#65533;|&#464;&#65533;&#65533;&#65533;&#65533;;1&#65533;{ &#65533;&#65533;&#65533;&#65533;W`^&#65533;&#65533;&#65533;&#65533;U&#65533;&#65533;&#65533;u&#65533;_&#65533;&#65533;&#65533;gA&#65533;&#65533;I&#65533;^U&#65533;L&#65533;&#65533;&#65533;&#65533;Wj&#65533;N&#969;&#65533;&#65533;&#65533;1"&#65533;&#65533;f[&#317;`&#65533;&#65533;&#65533;&#65533;&#65533;&#65533;&#65533;	&#65533;]<&#65533;p|&#65533;&#65533;&#65533;&#65533;&#65533;&#65533;Z &#65533;&#65533;&#65533;&#65533;h&#65533;&#65533;&#65533;&#65533;&#65533;&#65533;&#65533;M&#65533;)_&#65533;-&#65533;&#65533;=&#65533;Z&#65533;Y&#65533;&#65533;&#65533;_^!j&#65533;d1&#65533;&#65533;j&#65533;&#65533;&#65533;&#65533;&#65533;-&#65533;&#1121;`&#65533;[*a&#65533;&#65533;&#65533;qQ&#65533;&#65533;&#65533;&#65533;&#1376;#&#65533;!&#65533;A"&#1812;v&#65533;^S&#65533;&#65533;%&#65533;&#65533;&#65533;&#65533;&#65533;
&#65533;&#65533;!b"&#65533;"v&#1932;&#65533;&#65533;=&#65533;$&#65533;!&#65533;&#65533;&#65533;
Rb%&#65533;&#65533;&#65533;&#65533;-&#65533;&#65533;&#65533;&#65533;&#353;aN&#65533;&#65533;"&#65533;- &#65533;&#65533;\&#65533;I1&#65533;aneYF&#65533;d&#65533;W&#65533;m&#65533;&#65533;&#65533;&#65533;&#65533;&#65533;Q&#65533;(
c!j&#65533;&#65533;|c,Z&#65533;&#65533;^&#65533;q&#65533;1z&#65533;&#65533;Z&#65533;&#65533;&#65533;&#65533;b+~<~w8&#65533;&#65533;y&#65533;=&#65533;&#65533;	R&#65533;"&#65533;&#65533;+&8&#419;@&#65533;&#65533;8J&#1107;&#65533;#Bz&#65533;9r&#65533;8Z&#65533;J&#65533;@&#65533;&#65533;&#348;Q~m&#65533;]&#65533;&#65533;&#65533;"7"&#65533;&#65533;&#65533;@&#65533;&#65533;1"aZ^9&#65533;C&#65533;"3&#65533;&#65533;U&#65533;<=&#674;&#65533;e&#65533;4	&#65533;&#65533;E&#65533;&#65533;y&#65533;lD
d&#65533;$8&#65533;a
%/F&#65533;#K&#65533;cO&#65533;&#65533;OJ$&#65533;a&#65533;&#65533;$6$Q&#65533;&#65533;&#65533;-&#65533;Oe<V%U&#65533;&#65533;]&#65533;)&#65533;!&#65533;&#65533;^&#65533;)&#65533;VV&#65533;&#65533;S>%T&#65533;Y&#65533;&#65533;&#65533;T&#65533; &#65533;&#65533;&#416;Nr_hYUZjP&#65533;&#1947;&#65533;&#65533;&#65533;"OT&#65533;_&#65533;&#65533;2&#65533;&#65533;Y&#65533;eKf&#65533;Zn[&#65533;&#357;&#65533;&#65533;&#65533;X&#65533;&#65533;U&#65533;&#65533;az&#65533;^&#65533;%g%Jr$W&#65533;&#65533;&#65533;}eJn_b*&{&#65533;eczK*&#65533;&#65533;F&#65533;&#65533;\J&#65533;~&#65533;ff&#65533;&#65533;fj&#65533;rc&#65533;&#65533;&#65533;hnR*&#65533;&#65533;!&#65533;i&#65533;&S&#65533;&#65533;D&#65533;Zm9^d&#65533;Q&#65533;8X&#65533;&#65533;&#65533;g&#65533;Xn*e&#65533;'nBTt&#65533;&#65533;K!`A&#65533;ee6TpRgR&#65533;&cj&#65533;w&#65533;&#65533;c9&#65533;&#65533;&#65533;&#65533;o&#65533;&#65533;ev#$gq"&#65533;PN&#65533;&&#65533;%&#65533;]&#65533;Zx&#65533;&#65533;p&#65533;&#65533;b&#65533;%&#65533;&#65533;c&#65533;&#65533;&#65533;g6Q&#65533;{~'&#65533;(&#65533;~&#65533;&#65533;p&#65533;'0.&#65533;}&#65533;&#65533;f&#65533;&#65533;Y*#&#65533;&#65533;g&#65533;
(&#65533;h&#65533;&#65533;&#65533;Ib&#65533;{2&#65533;2&#65533;Rn(oj&#65533;N&#65533;"&#65533;&#65533;Ip&#65533;&#65533;&#65533;(yzhL~&#65533;3&#65533;&#65533;_U&#65533;&#65533; &#65533;&#65533;&#65533;6c&#65533;&#616;bb&#65533;Pncvv&#65533;z&#65533;&#65533;&#65533;+J(&#65533;Z&#65533;m&#65533;pM)r&&#65533;&#65533;&#65533;&#65533;a-&#1858;*)&#65533;Mgm6&#65533;&#65533;B&#65533;kV(I&#65533;(&#65533;~iY>&#65533;B)cN)&#1912;)&#65533;&#65533;&#65533;&#41347;&#65533;#?&#65533;rh&#65533;&#65533;iw&&#65533;}Rh&#65533;&#65533;&#65533;\ih&#65533;&#65533;J&#65533;)&#65533;n&&#65533;&&#1698;&#65533;i&#65533;!&#65533;#&#65533;$&#65533;&#65533;&#65533;|F&#65533;&#65533;&#65533;gh^&m*bb&#65533;me&#65533;f &#65533;&#65533;!&#65533;8&#355;Z$J&#65533;&#65533;&#65533;&#65533;^*&#65533;&#65533;&#65533;n&#43253;&#65533;V&#65533;^&*P"&#65533;&#65533;&#65533;9&#65533;U&#65533;=6_&#65533;R&#65533;m&#65533;&#65533;f'&#65533;&#65533;&#65533;V!&#65533;&#65533;&&#65533;&#65533;i&#65533;&#65533;j&#65533;&#65533;j&#65533;D&#65533;&#65533;&#149;Y&#65533;&#65533;5&#65533;5&#65533;jC&#65533;&#65533;j&#65533;&#65533;&#65533;&#65533;&#65533;N&#65533;6+Y&#65533;*&#65533;V&#65533;Vr&#65533;&#65533;w&#65533;&#65533;&#65533;&O&#65533;&#65533;Mk&#65533;Nk&#65533;&#65533;&#65533;/&#65533;k&#65533;&#26034;k&#65533;J+&#65533;R+&#65533;fA&#65533;&#65533;&#495;&#65533;&#65533;&#65533;&#65533;+9&#65533;&#65533;f&#65533;&#65533;g
lA&#65533;!}N&#65533;&#65533;&#1194;&#65533;"l&#65533;z&#65533;.lx&#65533;v&#65533;&#65533;&#65533;&#65533;n&#65533;&#65533;&#65533;v&#65533;*&#65533;u&#65533;e&#65533;j,&#65533;r)&#65533;&#60154;&#65533;&#65533;",&#65533;&#940;&#65533;&#65533;+&#670;,&#722;&#65533;&#591;&#65533;X&#498;&#65533;&#65533;m&#65533;&#65533;&#65533;&#65533;.&#65533;&#65533;r&#65533;&#65533;&#65533;$&#65533;d&#65533;&#65533;h&#1384;&#610;l&#65533;-m&#65533;.&#65533;"&#65533;l&#65533;&#65533;l<&#65533;&#65533;~m&#65533;J+H&#65533;&#65533;&#65533;~,&#518;,&#65533;&#65533;&#65533;&#65533;&#65533;)&#65533;-g&#65533;,&#2022;&#65533;5&#65533;&#65533;&#65533;&#1963;*&#65533;&#2024;&#65533;-&#65533;&#65533;m&#65533;
a&#65533;&#65533;&#65533;&#65533;&#65533;&#65533;F&#65533;-n&#65533;&#65533;&#65533;+&#65533;&#65533;-&#65533;.&#65533;&#65533;&#65533;&#65533;t.&#65533;&#65533;&#65533;&#65533;bn&#65533;&#65533;-&#65533;^&#65533;&#65533;V&#65533;&#65533;&#941;&#65533;&#65533;b&#65533;fm&#65533;&#65533;&#65533;&#1486;&#65533;&#65533;f.&#65533;6&#65533;&#65533;>&#65533;;YG&#65533;k&#65533;&#65533;&#65533;&#65533;-&#65533;o&#65533;f,&#65533;&#65533;+&#65533;&#65533;&#65533;6.&#65533;&#65533;&#65533;&#65533;J&#65533;&#65533;&#65533;&#65533;&#65533;&#65533;.&#65533;&#65533;n&#65533;&#65533;&#65533;&#65533;&#65533;F&#65533;hAo&#65533;&#65533;|&#65533;&#65533;&#60092;-&#65533;&#65533;&#65533;:.W.&#65533;&#65533;6&#65533;&#65533;>/&#1294;&#65533;-b/&#65533;&#65533;l&#65533;o&#65533;
/P&#65533;o&#65533;&#65533;l&#65533;&#65533;n&#65533;l&#65533;*&#65533;&#65533;&&#65533;&#1462;&#65533;&#65533;p&#65533;^Y&#879;&#65533;&#65533;k0n/&#65533;&#65533;o&#65533;R&#65533;&#65533;&#65533;o&#65533;	p&#65533;p&#65533;&#48815;W.&#65533;&#65533;p]&#1198;&#65533;8&#65533;&#65533;&#65533;i/Z&#65533;&#65533;&#65533;$&#65533;&#65533;&#65533;&#65533;^#&#65533;&#65533;&#65533;&#65533;&#880;&#65533;&#65533;0&#1742;&#65533;&#65533;&#65533;Tv&#65533;>&#65533;&#65533;&#65533;.r&#65533;&#1294;&#65533;.&#402;&#65533;&#65533;/&#65533;&#65533;p&#65533;&#65533;?&#65533;&#65533;&#65533;&#65533;&#65533;&#65533;&#65533;&#65533;Pa&#65533;1
G&#65533;
/&#65533;Np;1w&#65533;C1sp&#65533;m&#65533;&#65533;&#65533;Z&#65533;o&#65533;03&#65533;&#65533;&#65533;L&#65533;#q&#65533;V&#65533;&#65533;J(&#65533;&#65533;&#65533;&#65533;	&#65533;&#65533;&#65533;&0&#65533;+[ns&#65533;&#65533;bq&#65533;&+&#65533;&#65533;3&#65533;&#65533;&#358;1&#1506;q&#65533;&#65533;Bc&#65533;NQ&#65533;&#65533;&#65533;r&#65533;&#65533;;&#65533;+&#65533;&#65533;Lr&#65533;&#1635;$f&#65533;f&#65533;K&#163;&#65533;%1&#65533;&#65533;&#1862;&#65533;:"$&#65533;%.&#65533;1&#65533;1+&#65533;2Wpg&#65533;X&#1458;%&#65533; C&#65533;&#65533;m&#65533;:o&#65533;i#&#400;B&#65533;c&#1085;h&#65533;U&#65533;&#2026;&#65533;23&#65533;&#65533;&#65533;+&#65533;s&#754;8&#65533;&#65533;s<G&#65533;&#65533;&#65533;a73&#65533;*q6&#65533;l&#65533;&#1859;&#65533;&#65533;&#65533;!&#65533;2#&#65533;-:73&#65533;s,&#65533;&#65533;&#65533;&#65533;2=o1&#65533;&#65533;5&#65533;>S&#65533; 7&#65533;&#65533;&#65533;(&#65533;a]q39Ck&#65533;t#;&#65533;+&#65533;&#65533;C&#65533;&#65533;JKADK4&#65533;&#65533;tX&#65533;R&#65533;&#65533;&#65533;&#65533;&#65533;B_t&#10161;B&#65533;+*3&#65533;&#65533;cA+&#65533;Q&#65533;tJ&#65533;tK/&#65533;KGg&#65533;&#65533;&#65533;&#65533;>&#65533;&#65533;&#65533;&#65533;E#&#65533;NktO&#65533;&#65533;%cu4I&#65533;&#65533;Q&#65533;tB&#65533;&#65533;33&#65533;CcR"h&#65533;R&#65533;XV&#65533;UCr&#65533;z2&#65533;Z]&#65533;ut&#65533;h&#34282;c&#65533;b&#65533;&#65533;&#65533;&#65533;&#65533;&#65533;9W&#65533;&#65533;5K&#65533;&#65533;&#65533;>u&#65533;b&#65533;&#65533;&#65533;6&#65533;&#65533;/#&#65533;D&#65533;d&#65533;&#65533;\&#65533;&#65533;\w&#65533;]&#65533;5P?q&#65533;b&#65533;pX&#65533;5D&#65533;&#65533;06a&#65533;&#65533;a&#65533;&b&#65533;&#65533;TCk6C&#65533;dOvg&#65533;,W[&#65533;V[&#65533;@&#65533;lg{&#65533;g&#65533;vo&#65533;&#65533;#oY&#65533;&#65533;R&#65533;2&#65533;&#65533;V&#65533;&#65533;i&#65533;6&#65533;VvmW&#65533;m&#65533;(f&#65533;W&#65533;5i&#65533;&#65533;[&#65533;6l7w35t?&#65533;j'&#65533;*c&#65533;rws&#1270;n?&#65533;eIn&#65533;&#65533;n7v`cwi?v|&#65533;tp&#65533;v&#65533;&#65533;Y&#65533;&#65533;&#65533;
!c&#65533;.&#65533;&#65533;Rww&#65533;&#65533;&#65533;&#65533;&#65533;{&#65533;&#65533;&#65533;|&#65533;&#65533;&#65533;u&#65533;Fw&#65533;n6 &#65533;wi&#65533;qvw~75&#65533;R&#65533;&#65533;E&#65533;V&#65533;`&#65533;wl8&#65533;G&#65533;&#65533;&#65533;0&#65533;&#65533;&#65533;_6&#65533;.6r&#65533;&#65533;&#65533;&#65533;v}w2&#65533;&#65533;r&#65533;v&#65533;{7&#65533;O&#1151;&#65533;8D&#65533;&#65533;&#65533;&#65533;&#65533;v&#65533;&#65533;&#65533;&#65533;C&#65533;&#65533;&#65533;Q&#65533;&#65533;&#65533;o&#65533;A&#65533;w&#65533;&#65533;&#65533;&#65533;&#65533;w&#65533;&#65533;&#65533;&#65533;&#248;&#65533;&#65533;u&#65533;&#65533;&#65533;k&#65533;/&#65533;&#65533;&#65533;&#1236;:a&#65533;svuCy&#65533;&#1208;&#65533;&#65533;&#65533;&#65533;W&#65533;R[&#65533;Jby{x>k&#65533;&#65533;s9&#65533;&#65533;&#65533;&#65533;}&#65533;9&#65533;&#65533;&#65533;&#65533;&#65533;&#65533;&#65533;9&#65533;&#65533;&#65533;&#65533;_&#65533;&#65533;&#65533;yK&#65533;8&#65533;&#65533;&#65533;t'&#65533;&#65533;&#65533;&#65533;&#65533;"&#65533;&#65533;R:\8s;w|r8&#65533;&#65533;&#65533;8&#65533;&#65533;&#65533;&#65533;&#65533;R&#65533;&#65533;-&#65533;&#65533;w&#65533;&#65533;y&#65533;w&#65533;&#65533;&#65533;4&#65533;&#65533;&#65533;&#65533;&#65533;&#65533;&#65533;#:&#65533;g4&#65533;&#65533;&#65533;&#65533;3&#65533;&#65533;&#65533;&#65533;8&#65533;&#65533;&#65533;&#65533;k&#65533;&#65533;&#65533;6<+z&#65533;6DE&#65533;&#65533;h&#65533;&#65533;&#65533;C&#65533;&#65533;&#1530;&#65533;&#65533;&#65533;3k:&#65533;*|w&#65533;&#65533;&#65533;&#65533;2&#65533;&#65533;&#65533;&#65533;z&#65533;W:&#65533;_:&#65533;&#65533;&#65533;&#65533;&#65533;{<&#65533;&#65533;&#65533;&#65533;&#65533;&#65533;&#65533;&#65533;&#65533;N&#65533;&#65533;k&#65533;&#65533;}&#65533;x~;&#65533;&#1531;&#65533;7&#65533;&#65533;;&#65533;&#65533;C&#65533;&#65533;&#65533;C&#65533;J&#747;&#65533;&#65533;&#65533;oe&#65533;:&#65533;&#2043;v&#65533;{i&#65533;&#65533;&#65533;&#1211;&#65533;&#65533;&#65533;&#65533;&#65533;t&#65533;?&#65533;&#65533;K:&#65533;&#65533;&#65533;c&#65533;&#65533;&#65533;&#65533;&#65533;&#65533;3&#65533;&#65533;;&#65533;&#65533;@&#65533;&#65533;&#65533;&#65533;u&#65533;O:&#65533;&#65533;&#65533;&#939;&#65533;E&#65533;&#65533;l&#65533;^&#65533;&#65533;[&#65533;&#519;&#65533;u|'o&#65533;O*=&#1195;&#65533;&#683;&#65533;d&#65533;&#65533;&#65533;+&#65533;&#65533;'&#65533;&#65533;S&#65533;<C&#65533;H&#65533;&#65533;&#65533;{&#65533;c<&#65533;+:&#65533;&#65533;&#65533;U&#65533;y&#65533;&#65533;s&#65533;&#65533;&#65533;z<&#615;z&#65533;&#65533;|&#65533;:&#65533;0&#65533;G&#65533;&#65533;C<&#65533;<&#65533;_}@&#65533;&#65533;cA&#65533;S&#65533;&#65533;=&#65533;3&#65533;&#65533;}&#223;7'&#65533;&#65533;&#1703;&#65533;)^&#65533;&#65533;&#65533;<&#65533;&#65533;&#65533;&#65533;&#65533;;&#65533;S&#65533;&#65533;&#65533;&#65533;}&#65533;[
A&#65533;&#65533;v0#&#65533;&#65533;&#65533;&#65533;3~&#14586;&#1926;&#65533;&8.&#65533;[&#65533;&#65533;g>&#65533;&#65533;&#65533;s>$w~&#65533;>&#65533;3|&#65533;;&#65533;&#65533;&#65533;&#65533;X@&#65533;&#65533;;2&#65533;&#65533;<&#1563;x&#65533;W&#65533;&#65533;|&#65533;&#65533;&#65533;o&#65533;9&#65533;&#65533;&#65533;~&#65533;&#65533;&#65533;&#65533;&#65533;r&#65533;~&#65533;&#65533;&#65533;<&#65533;#&#65533;(&#65533;&#65533;w&#65533;&#65533;;<&#65533;C&#65533;K?&#65533;&#65533;w&#65533;/&#65533;&#65533;[&#65533;&#65533;D&#65533;_&#65533;1x&#65533;KB2b6#faD&#65533;g&#65533;P&#65533;h&#65533;D&#65533;'&#65533;&#65533;&#65533;&#65533;&#65533;&#65533;3&#65533;Df4	&#65533;G&#65533;+Y&#65533;t&#65533;&#65533;&#65533;K&#65533;2&#1460;&#65533;&#65533;fN&#65533;y&#65533;&#65533;&#65533;&#65533;N&#65533;C{&#65533;r&#65533;&#65533;&#65533;+\&#65533;6u:EJT&#65533;S&#65533;F&#65533;zJV&#65533;[&#65533;&#65533;&#65533;&#65533;&#65533;E	&#65533;,t&#65533;&#65533;&#65533;
V&#65533;9i&#65533;t&#65533;&#65533;a\&#65533;E&#65533;jy
/&#65533;X&#65533;&#65533;&#65533;&#65533;&#65533;j&#1209;>&#65533;<i&#65533;a&#202;Sl&#65533;rb&#593;&#65533;&#65533;t6&#65533;&#1722;A9w&#65533;,T3&#1188;&#65533;&#65533;-]Umj&#65533;&#65533;&#65533;&#65533;%[&#1452;&#65533;$Z&#64669;|[&#65533;g&#1191;&#65533;&#65533;&#65533;&#65533;4i&#65533;]7&#65533;&#65533;&#65533;&#65533;&#653;S.&#65533;&#65533;&#65533;&#65533;9_&#65533;&#65533;&#65533;&#1711;c&#65533;&#65533;[)o&#65533;&#65533;&#65533;^&#65533;D&#65533;&#65533;&#65533;d[&#65533;&#65533;Ad&#65533;&#65533;}&#65533;F?>&#65533;&#65533;\&#1063;&#65533;&#65533;&#65533;&#65533;;8&#65533;&#65533;&#65533;&#65533;9&#65533;fbn9&#65533;;p1&#65533;&#65533;&#65533;&#65533;&#65533;&#65533;&#718;&#65533;
&#65533;&#65533;N4&#65533;&#65533;#&#1020;&#65533;C&#65533;&#65533;&#65533;C&#65533;=tx&#65533;&#65533;xz&#65533;&#65533;7&#65533;&#65533;&#65533;&&#65533;&#65533;&#65533;&#65533;XJ&#65533;&#65533;&#65533;&#65533;G&#65533;dP&#65533;&#65533;&#65533;&#61084;4&#65533;&#65533;&#131;&#65533;&#65533;&#65533;B&#65533;/8&#65533;&#65533;&#65533;C&#65533;B$&#729;&#65533;4&#65533;.&#65533;j&#694;!&#65533;&#65533;LCa&#65533;8&#65533;&#65533;&#65533;F&#65533;.j&#65533;G&#65533;&#35961;e
&#65533;$1!&#783;F53&#65533;p&#65533;@&#65533;l&#65533;I&#65533;&#65533;(&#65533;&#65533;&#65533;&#65533;~sT&#65533;C&#65533;&#65533;KH&#65533;&#65533;O=&#65533;&#65533;&#65533;&#65533;C&#65533;&#65533;M&#65533;&#65533;,&#65533;>6&#65533;&#65533;hN:U-&#65533;&#65533;U&#65533;&#65533;(OM&#65533;&#52449;'&#1875;PR&#65533;K&#65533;^&#65533;l&#65533;QK&#65533;&#65533;&#65533;&#65533;/&#65533;B2LY7&#65533;&#65533;?&#65533;BuT]3e5&#65533;&#65533;\&#65533;&#65533;&#919;&#65533;E&#65533;$e&#65533;K&#65533;Y[WSZC&#65533;&#65533;&#1396;_&#65533;6&#65533;a&#65533;u40d&#65533;&#65533;V&#65533;N&#65533;&#65533;R&#65533;&#65533;&#65533;k&#65533;1&#65533;'k&#65533;&#65533;l&#65533;&#65533;G&#65533;b&#65533;5&#65533;~&#65533;&#65533;&#65533;q.&#65533;&#65533;s&#65533;Em&#65533;u&#65533;=q&#65533;"&#65533;5&#65533;Tz&#65533;&#65533;b}&#65533;-Z&#65533;&#65533;m&#65533;&#1282;&#65533;5&#65533;e3&#65533;&#65533;&#65533;a&#65533;&#341;&#65533;&#25777;&#65533;&#65533;&#65533;m&#65533;$&#65533;5/&#65533;D&#65533;&#65533;]&#65533;"&#65533;d~&#65533;&#65533;^&#65533;&#65533;mUAA&#65533;6xe&#65533;c&#65533;nVN&#65533;&#65533;&#65533;f&#65533;h&#65533;&#52389;&#1977;g&#65533;&#65533;&#65533;9h&#65533;&#65533;4&#65533;)h&#65533;]&#65533;&#65533;_t&F&#65533;&#65533;&#430;&#65533;&#65533;&#65533;&#65533;&#65533;j&#65533;&#65533;&#1786;&#65533;5&#65533;[lM&#65533;3[&#65533;&#65533;^&#1206;&#65533;&#65533;&#65533;&#65533;.;&#65533;&#65533;.&#65533;&#65533;.<&#65533;&#65533;&#65533;nZ&#65533;h&#65533;&#65533;Q"\p&#65533;6ia&#65533;k&#65533;&#65533;&#65533;f&#65533;&#65533;&#65533;<r&#65533;)&#65533;4&#65533;&#65533;9&#65533;&#65533;s&#65533;&#65533;bT&#65533;&#65533;I&#65533;&#65533;&#65533;60u&#65533;Q&#65533;&#65533;"&#65533;G?<&#65533;&#65533;&#293;&#65533;&#65533;v&#65533;}&#65533;]&#65533;&#65533;S&#65533;&#65533;r&#65533;&#65533;&#980;n&&#65533;%&#65533;&#65533;&#65533;&#65533;e&#65533;b&#14807;&#65533;&#65533;&#65533;&#65533;|u3t&#65533;&#65533;&#65533;&#1503;&#65533;&#65533;&#65533;&#913;&#65533;nv&#65533;&#734;&#65533;&#65533;&#502;&#65533;Qr&#65533;[&#65533;&#65533;2=&#65533;&#65533;&#65533;S&#65533;&#65533;W&#65533;z&#65533;5>&#65533;ije&#1056;&#65533;&#65533;&#65533;<&#1369;$N&#65533;&#65533;^)&#319;&#65533;1P&#65533;`&#65533;&#65533;u;&#65533;&#65533;{C&#65533;&#65533;&#65533;&#65533;&#65533;&#65533;9&#65533;|&#65533;!&#65533;h&#65533;&#65533;&#616;YkY`&#65533;0X&#65533;&#65533;O&#65533;&#1618;S&#65533;&#65533;&#65533;&#1026;fCa
Ux6	&#65533;&#65533;&#65533;0&#65533;&#65533;&#65533;C&#65533;&#65533;Pa;&#65533;&#65533;
&#65533;&#65533;C&#65533;LEi&#65533;&#65533;&#65533;&#65533;d&#65533;!d&#65533;&#1364;G9&#65533;&#65533;P$&#65533;&#65533;,@=V&#65533;h&#65533;k!&#65533;&#65533;&#334;&#65533;&#65533;&#65533;&#65533;&#65533;&#65533;&#65533;&#65533;E1>&#65533;ze&#65533;|&#1400;F&#65533;i&#65533;F&#65533;
&#65533;&#65533;8H&#456;&#65533;&#65533;9w&#65533;c&#65533;%1&#65533;&#65533;B~&#65533;"YI@B&#1168;&#65533;Dd&#65533;&#65533;G&#65533;&#65533;p&#65533;&#65533;&#65533;&#65533;&#65533;JZ&#65533;`&#65533;&#65533;&#65533;E&#65533;PLM&#65533;&#65533;&#65533;&#65533;&#65533;2G&#65533;F&#65533;&#65533;'&#65533;|&#65533;%&#65533;AP\&#65533;t&#65533;&#602;&#65533;MX&#65533;R&#65533;^&#65533;e-&#65533;&#65533;&#65533;&#65533;2&#65533;&#65533;&#65533;$&#65533;*&#65533;SYsp&#65533;<&3&#65533;X&#65533;%&#65533;[&#65533;&#65533;&#65533;&#65533;F&#65533;T&#65533;SW&#65533;&#65533;f&#65533;C&#65533;&#65533;&#65533;(&#65533;B&#65533;&#65533;H]&#65533;&#65533;&#65533;&#65533;|&#65533;;_&#65533;&#965;&#65533;&#536;&#65533;&#65533;&#65533;&#65533;&#65533;&#65533;f&#65533;&#65533;&#65533;!-&#65533;>&#65533;&#65533;Jfs&#65533;&#65533;&#65533;fA&#65533;&#65533;P&#65533;)&#1311;}(DwY+&#65533;&#65533;&#65533;od&#1935;0&#65533;Q|n4$&#65533;G&#65533;9B&#65533;U&#65533;&#65533;i&#65533;I&#65533;zR&#65533;F+f$&#65533;J&#65533;&#1046;Z&#65533;	Y&#65533;BI*&#65533;t&#1204;w&#65533;&#65533;j&#65533;&#65533;&#65533;A&#65533;j4&#65533;@&#65533;&#65533;P=y=&#65533;&#65533;&#65533;31&#65533;j&#65533;&#65533;L!C&#65533;T)&#65533;XZUqV&#65533;&#65533;&#65533;){&#65533;.&5d&#65533;&#65533;(&#65533;4&#65533;&#65533;&#65533;&#65533;j&#65533;(P&#65533;&#65533;&#65533;2&#65533;&#65533;v&#65533;&#65533;@&#65533;&#65533;B&#65533;&#65533;&#65533;&#65533;&#65533;&#65533;&#65533;l&#65533;
&#1518;v&#65533;&#65533;&#65533;k&#65533;&#65533;cE&#206;&#65533;&#65533;M&#65533;&#65533;&#65533;&#65533;&#65533;9&#65533;)&#65533;&#65533;M&#65533;Nk&#65533;&#65533;*&#65533;&#707;M&#65533;&#65533;j&#1141;&#65533;&#65533;L&#65533;&#65533;VU.f  &#65533;
&#65533;&#65533;?&#65533;&#65533;&#65533;&#65533;&#65533;&#65533;!&#65533;&#65533;N&#65533;I[&#65533;i&#65533;&#65533;on&#65533;&#65533;V&#65533;~&#65533;&#305;&#65533;e&#65533;Y&#65533;>&#65533;&#65533;&#65533;&#65533;h&#65533;&#65533;&#65533;&#65533; ,ba&#65533;&#65533;;&#65533;&#65533;S&#65533;Z`u3&#65533;&#65533;&#65533;&#65533;&#65533;s&#65533;	&#65533;&#65533;`GrP&#65533;&#65533;&#65533;Tm&#65533;k&#65533;&#65533;D&#1586;&#65533;+q)&#65533;&#65533;&#65533;w&#65533;&#65533;&#65533;AHLb&#65533;&#65533;&#65533;&#293;W&#65533;`&#65533;&#65533;+&#65533;k&#65533;&#65533;I&#65533;+&#65533;&#65533;E&#65533;9&#65533;a&#1741;$.&#65533;X&#65533;&#65533;&#65533;[&#65533;v&#65533;&#65533;o&#65533;&#65533; b'&#65533;X(&#65533;	t&#65533;&#65533;-v-v&#65533;I&#65533;e&#65533;8&#65533;a&#65533;,[=Y&#1338;&#65533;&#1594;&#65533;A&#65533;Z&&#65533;&#65533;&#798;&#65533;&#65533;FF&#65533;&#65533;<&#65533;&#65533;%3&#65533;NF&#65533;&#65533;`&#65533;&#65533;E&#65533;Y&#65533;&#65533;'&#65533;:/O&#65533;9*&#65533;&#65533;c&#65533;&#65533;&#65533;&#65533;&#1394;&#1944;B&#65533;7&#65533;.&#65533;3[&#65533;&&#65533;&#65533;&#65533;>9&#65533;z&#27871;&#65533;E\&#65533;&#65533;&#65533;&#65533;&#65533;&#65533;&#65533;e&#65533;v&#65533;h&#65533;c&#65533;\4k&#65533;4_\&#65533;-
&#65533;&#65533;L&#247;&#65533;u&#65533;g?&#65533;'&#65533;y&#65533;%8&#65533;V&#65533;bT&#65533;&#1516;&#65533;&#65533;&#65533;&#698;91&#65533;&#1678;&#65533;u&#65533;&#65533;-&#65533;&#65533;&#65533;6&#571;&#65533;&#65533;&#65533;0&#65533;a@&#65533;{&#65533;t&#65533;4&#65533;A&#65533;gc7&#65533;&#65533;&#65533;&#65533;&#65533;&#65533;S ?&#1675;&#65533;m&#65533;&#65533;m&#65533;~&#65533;&#65533;e&#65533;&#65533;&#330;&#65533;K&#65533;&#1806;S&#65533;&#65533;&#65533;mlQ&#65533;&#65533;&#65533;6H&#65533;&#472;&#65533;&#65533;W&#65533;&#65533;v&#65533;=&#65533;^'&#65533;-&#65533;&#65533;&#65533;e&#65533;&#65533;&#65533;&#65533;&#65533;Gx&#65533;&#65533;&#65533;p&#65533;&#65533;&#65533;&#65533;O&AX&#65533;&#65533;&#29287;|&#387;&#65533;&#65533;&#65533;&#65533;&#65533;IW{&#65533;&#65533;&#579;#&#65533;&#1878;@&#65533;#&#65533;&#65533;1&#65533;9&#65533;s&#65533;&#65533;&#65533;&#65533;GN&#65533;&#65533;g&#65533;&#581;6&#65533;&#65533;&#452;&#65533;&#65533;&#65533;&#65533;W&#65533;&#65533;&#65533;&#65533;&#65533;&#65533;&#65533;&#65533;8&#65533;&#65533;:&#1099;>r"&#65533;&#65533;&#65533;uz&#65533;&#65533;	&#65533;&#65533;O&#65533;&#65533;&#65533;&#65533;y&#1467;t&#65533;E&#65533;&#65533;&#65533;&#65533;&#65533;&#65533;q&#65533;&#65533;",e&#65533;d7"&#65533;C&#65533;&#65533;~wO&#65533;&#65533;&&#65533;&#65533;w&#65533;&#65533;&#65533;&#65533;L&#65533;o&#65533;&#65533;&#65533;M;&#65533;]&#65533;Z7AlZ&#65533;&#65533;&#65533;-&#65533;2&#65533;&#65533;b&#65533;i&#65533;&#65533;dp&#65533;&#1717;&#65533;t&#65533;&#65533;3&#65533;&#1585;|&#65533;/&#65533;&#65533;&#65533;&#65533;.&#65533;7E&#65533;&#65533;&#65533;&#65533;y&#65533;&#65533;&#65533;&#65533;&#65533;f>Z&#65533;&#65533;&#65533;&#65533;c&#65533;&#65533;@Z&#65533;s&#65533;&#65533;&#65533;&#65533;&#65533;&#65533;&#65533;&#65533;(m&#65533;&#65533;y&#65533;&#65533;JCs&#65533;a&#65533;&#65533;[&#65533;&#65533;/`&#65533;A|&#17406;&#65533;N&#65533;&#65533;"&#65533; &#65533;`&#65533;m&#65533;&#65533;g&#65533;}&#65533;&#65533;&#65533;Gh&#65533;l&#65533;&#65533;&#65533;&#65533;&#65533;&#65533;O&#65533;|&#65533;/&#65533;\&#65533;&#65533;&#1583;&#65533;&#65533;.&#65533;N&#65533;*&#65533;&#65533;&#65533;8&#65533;&#698;N&#678;&#65533;w&#65533;fO&#65533;&#65533;@&#1771;&#65533;p&#65533;vN	&#65533;&#65533;&#65533;&#65533;>,&#65533;&#65533;&#65533;&#65533;58&#65533;&#386;J	&#65533;`X*&#65533;l&#65533;&#65533;L&#65533;6&#65533;.]"&#65533;D2J&#65533;&#65533;&#65533;&#65533;&#65533;&#65533;V&#65533;	&#65533;&#65533;&#65533;&#65533;&#65533;/g0&#65533;o*&#65533;&#65533;&#65533;&#65533;E&#65533;&#65533;jZ&#65533;&#65533;&#65533;@.	&#65533;&#65533;&#65533;&#65533;&#65533;
&#65533;p
]&#65533;
&#65533;&#65533;&#65533;O&#65533;&#65533;&#65533;O&#65533;f&#65533;&#65533;&#889;+&#65533;^@&#65533;&#65533;&#65533;.&#65533;&#1806;&#65533;f	&#65533;&#65533;&#65533;P&#65533;&#65533;^&#65533;&#65533;&#65533;&#65533;&#65533;P&#65533;&#65533;p&#65533;&#65533;
&#65533;p]@F&#65533;&#65533;.&#65533;&#65533;&#65533;&#65533;'.&#65533;&#65533;&#65533;&#65533;3&#65533;P&#65533;&#65533;&#65533;P&#65533;&#65533;&#65533;8&#266;&#65533;&#65533;&#65533;&#65533;&#65533;*N&#65533;*&#65533;aP&#65533;21&#65533;~Qm`mP&#1930;Q&#65533;RO&#65533;&#65533;`mn&#65533;S&#65533;&#65533;-&#65533;&#65533;&#65533;&#65533;&#65533;&#65533;&#65533;&#65533;(&#65533;1&#65533;/&#65533;&#65533;n1Q&#65533;5&#65533;8@&#65533;&#65533;&#65533;&#65533;&#65533;&#65533;&#65533;*&#65533;oH&#65533;U&#65533;T&#65533;u&#65533;&#65533;(&#65533;&#1270;l&#65533;&#65533;&#65533;&#65533;&#1093;&#65533;&#65533;h&#65533;&#65533;&#65533;Q&#65533;&#65533;R&#65533;&#1937;&#65533;&#65533;b/J&#65533;2&#65533;C3R#&#65533;&#65533;&#65533;&#65533;&#65533;()&#65533;&&#65533;&#65533;&#65533;r+R%WR!&#65533;&#65533;!R&#65533;&#65533;;P&#65533;&&#65533;&#65533;@>&#65533;B"&#65533;&#65533;r4bI&#65533;&#65533;O&m3&#1215;k y#)&#65533;&#65533;P&#65533;&#65533;Xr&#612;&#65533;&#65533;% &#65533;f&#65533;0&#rPF%
zR&#65533;&#65533; E|2&#65533;Q(7&#65533;&#65533;&#65533;&#65533;$c&#65533;
&#65533;D*&#65533;&#65533;&#65533;&#65533;.&#65533;&#65533;ug&#65533;&#65533;&#65533;*&#1903;&#624;&#65533;%&#65533;m@W@&#65533;&#65533;&#65533;m&#65533;r&#10262;&#65533;L&#65533;X"'&#65533;(5R	&#1394;&#764;&#65533;.=r&#65533;6&#65533;D&#65533;Y0)&#65533;2/&#65533;&#65533;/%&#65533;&#65533;*&#65533;rI,1&#65533;55p&#65533;eH&#242;=&#65533;p#&#65533;&#65533;
&#65533;|0"&#65533;&#65533;(&#65533;3&#65533;&#65533;'q3u	T&#65533;4&#145;&#65533;&#65533;.G&#65533;4}&#65533;&#65533;:&#65533;%&#65533;&#65533;&#65533;3&_&#65533;;5&#65533;&#65533;&#65533;&#278;&#65533;
&#65533;&#65533;&#65533;&#65533;&#65533;3
bL&#839;(&#65533;r-&#65533;&#65533;P&#65533;8S9]&#65533;9&#65533;&#65533;9&#65533;&#65533;&#65533;@&#65533;&#65533;&#65533;/&#1004;&#65533;:'P5&#65533;&#65533;;&#65533;;a&#65533;5&#1507;&#65533;&#65533;&#65533;&#65533;&*==&#393;&#65533;OV~2>K2&#2040; 9&#65533;3&#65533;&#65533;&#65533;8&#65533;&#65533;&DT &#65533;3t@	t&#65533;&#65533;w&#65533;@&#65533;&#65533;&#65533;k&#65533;FTo&#65533;&#65533;c&#65533;xSz&#65533;&#65533;=&#65533;&#65533;>K&#65533;?&#65533;r)&#132;l&#65533;Cs&#65533;?t/Q&#65533;:U&#65533;%&#65533;Fe&#65533;Jg&#65533;FKt0e&#65533;=&#65533;&!&&#65533;B(2&#65533;&#65533;G&#65533;P>&#65533;&#65533;}&#65533;N&#65533;&#1284;D&#980;&#65533;&#65533;I&#65533;NN&#65533;2J&#65533;tJ&#65533;TF&#65533;4K&#65533;+&#65533;&#65533;&#65533;R&#65533;&#65533;&#65533;!&#65533;&#65533;c&#65533; L&#65533;`Y"&#65533;T,&#65533;&#65533;M&#53572;&#65533;H&#65533;T&#916;N=E&#65533;&#65533;/7&#65533;N&#65533;&#65533;@&#65533;O9&#65533;\&#65533;JTK&#65533;<&#65533;o<&#65533;`&#65533;",}`&#65533;&#65533;P&#65533;G&#1520;?UR#uM&#234;&#65533;&#65533;&#65533;4&#65533;I;&#65533;I&#65533;5E&#65533;&#65533;EAUT&#65533;&#65533;T&#65533;&#65533;O&#65533;4S`&#65533;&#65533;<p7}&#65533;&#838;H&#65533;Vm&#65533;R&#65533;T&#65533;&#65533;&#65533;&#65533;1\&#65533;[&#65533;UXY&#65533;&#65533;4&#65533;X&#65533;&#65533;&#594;UYsY9&#65533;&#65533;Y&#65533;M` &#65533;&#65533;S&#65533; &#65533;
[="V#&#65533;J&#65533;Lw0H&#65533;[oM9&#65533;uW&#65533;5.&#65533;&#65533;#&#65533;&#65533;\&#65533;&#65533;Ry1&#1493;]&#65533;&#65533;]C^M$T&#194;&#65533;FM&#65533;Y&#65533;+'&#65533;c&#65533;&#65533;B&#65533;F&#65533;"n&#65533;&#65533;U&#65533;Ga&#65533;QM2$#V&#65533;&#405;b+&#65533;b&#65533;]1&#65533;4;&#65533;&#65533;6&#65533;c&#65533;&#65533;3^G&#65533;iG6&#65533;&#65533;YK&#65533;^&#65533;,&#65533;=p&#65533;U]u!^&#65533;&#65533;dV/&#65533;&#65533;!&#65533;&#65533;m&#65533;v&#65533;SH&#65533;ngA4&#65533;r&#65533;[&#65533;a[&#65533;06c&#65533;ui&#65533;&#65533;h=&#65533;cCVj&#65533;vd&#65533;&#65533;&#65533;^o&#65533;5&#65533;&#65533;_&#832;&#65533;&#65533;k!&#65533;P&#65533;&#65533;H&#65533;&#65533;&#65533;U76m&#65533;&#65533;&#65533;g+&#65533;6&#65533;p&#65533;&#65533;4&#65533;V]Ot&#65533;6Y&#65533;&#65533;ta&#65533;oS&#65533;j&#65533;&#65533;u_&#65533;&#65533;P_&#65533;LPzC`&#65533;#r&#1395;>&#65533;&#65533;h&#65533;Ld2&#65533;&#65533;=&#65533;&#65533;k&#65533;asmm&#65533;rM&#65533;7Wn&#65533;&#65533;h&#65533;&#65533;c&#65533;cA&#65533;]&#65533;N&#65533;&#65533;DT/u&#65533;vu&#65533;5&#65533;dPd&#65533;#&#65533;&#65533;&#65533;&#65533;7&#65533;&#65533;&#65533;!&#65533;t&#65533;7`&#65533;m3Kg&#65533;W&#65533;~&#65533;ur&#65533;W&#1364;s&#1615;$&#65533;&#65533;s&#65533;WoI70&#65533;w^&#65533;&#65533;DP&#65533;{[&#65533;Fc&#65533;&#65533;&#65533;e+&#65533;bVW&#65533;lw@Q&#65533;&#65533;ct&#65533;7&#65533;r&#9760;wo&#65533;8&#65533;&#65533;7s&#65533;&#65533;rO8F&#65533;.&#914;4h)&#65533;yY&#65533;yrE&#65533;wt?55&#65533;&#65533;&#65533;X&#65533;XO&#65533;&#65533;&#65533;&#65533;&#65533;K&#65533;1O,&#65533;c&#65533;B&#65533;&#65533;xq)&#65533;}&#65533;&#65533;6i`k&#65533;&#65533;=I&#1572;jjbO&#1559;&#65533;&#65533;xTLy7'&#65533;Wm/6%c&#65533;&#65533;&#65533;&#65533;cK&#65533;t&#65533;X&#65533;&#65533;&#65533;&#65533;T&&#65533;lp@&#65533;&#65533;&#65533;2&#65533;B&#65533;&#65533;&#65533;&#65533;2&#65533;q#&#65533;U+&#65533;<&#65533;X&#65533;"&#65533;o&#65533;&#65533;G8~&#65533;&#970;7&#65533;&#65533;&#65533;r&#65533;&#65533;o&#65533;s&#65533;&#65533;&#65533;,%U&#65533;t&#65533;iX]c&#65533;&#65533;&#65533;X5&#65533;&#65533;is&#65533;&#65533;&#65533;&#65533;&#65533;qTDL&#65533;pb&#65533;W&#65533;&#65533;p&#65533;=f5&#65533;Y&#65533;&]T&#65533;'&#65533;D&#65533;#Y &#65533;Go ?U8H54&#205;H_&#65533;hEKz=&#65533;E&#65533;N&#65533;I&#65533;&#65533;&#65533;&#65533;&#65533;U=&#65533;^WKs&#65533;&#65533;&#65533;oR&#65533;&#65533;&#65533;|&#65533;c2&#65533;X&#65533;y&#65533;{&#65533;h<x&#65533;&#65533;&#65533;&#65533;&#65533;3&#65533;&#65533;M&#1304;&#65533;b&#65533;KT:o&#65533;~e_`&#65533;&#65533;&#65533;9tAmS&#48390;q&#65533;&#65533;O&#65533;&#65533;&#65533;Z&#65533;&#65533;&#65533;7&#65533;&#65533;&#65533;&#65533;=&#65533;-&#65533;&#65533;&#65533;&#285;&#65533;@&#65533;&#65533;&#65533;K&#65533;ww!~&#65533;&#65533;&#1502;&#1352;&#65533;&#65533;&#65533;&#65533;&#65533;]\:$=wN&#65533;K&#65533;&#65533;&#1504;GT&#65533;&#65533;&#65533;&#65533;&#65533;A&#65533;&#65533;#Z&#65533;yx&#65533;&#65533;&#65533;&#65533;M&#65533;&#65533;u&#65533;&#65533;&#65533;&#65533;c9{&#65533;t&#65533;3&#65533;&&#65533;&&#65533;&#65533;&#65533;(?c&#65533;&#65533;&#65533;<&#65533;&#65533;!&#65533;&#65533;&#65533;V&#65533;&#65533;&#65533;&#65533;Y&#65533;&#65533;&#65533;z&#65533;&#65533;ze&#65533;$r:F&#65533;t&#65533;&#65533;&#65533;&#65533;&#65533;&#65533;&#65533;&#65533;&#65533;c&#65533;o&#65533;&#65533;~@{&#65533;B&#65533;&#65533;B &#65533;:{&#65533;&#65533;&#65533;&#65533;;f&#65533;&#65533;&#65533;&#65533;9&#65533;%&#65533;&#65533;Y&#65533;aS:-`z&#65533;&#65533;*&#65533;&#1458;&#65533;K&#65533;k&#1702;&#65533;d&#65533;O&#65533;Y&#65533;8&#65533;G&#1767;; &#65533;O{&#65533;&#65533;_&#65533;&#65533;&#290;v>@&#65533;&#65533;&#65533;&#65533;-&#65533;&#65533;3@&#65533;C'l_&#65533;`&#65533;3&#65533;&#65533;&#1668;y&#65533;!{I&#65533;&#65533;&#65533;&#65533;&#65533;&#65533;&#65533;h.&#65533;	:i&#65533;B&#1395;&#65533;&#1684;I[D<&#65533;&#65533;&#1780;&#65533;:&#65533;&#65533;s&#65533;;&#65533;&#65533;&#65533;&#65533;&#65533;&#65533;&#65533;&#65533;a&#220;&#65533;&#65533;&#65533;&#65533;[&#65533;&#65533;&#65533;&#65533;&#65533;]&#65533;&#65533;O&#65533;&#65533;&#65533;R&#278;&#65533;&#65533;ho&#1144;&#65533;&#65533;Z&#65533;&#65533;{:&#65533;&#65533;&#65533;&#65533;&#65533;&#65533;&#65533;OUe&#65533;{&#65533;U&#65533;&#65533;&#65533;UvRPm&#65533;&#65533;&#65533;<&#65533;K&&#65533;&#65533;&#65533;&#65533;wNy&#65533;&#65533;5&#65533;~&#65533;j&#65533;&#65533;;S&#65533;{&#65533;(i&#65533;n&#65533;[&#65533;&#65533;4&#65533;&#65533;&#65533;&#65533;;[&#411;VdM&#65533;&#65533;&#65533;&#65533;&#65533;&#65533;F&#65533;&#65533;&#65533;&#65533;
&#65533;&#65533;&#65533;&#65533;&#65533;&#65533;&#65533;&#65533;&#65533;&#65533;7&#65533;
&#1347;'&#65533;X|&#65533;_&#65533;&#65533;&#65533;&#65533;w &#65533;/&#65533;/&#65533;&#65533;&#65533;&#65533;&#65533;1&#65533;=1&#65533;&#367;7&#65533;&#65533;;&#65533;&#65533;&#65533;&#65533;&#65533;#&#65533;s|&#65533;&#65533;&#65533;&#65533;&#65533;&#65533;p`&#795;&#65533;'&#65533;C|F7'&#65533;q!h&#65533;&#235;&#65533;&#65533;uO&#65533;?<&#65533;&#65533;&#396;t&#65533;&#297;&#65533;&#65533;&#65533;&#65533;&#65533;&#65533;Y&#323;&#365;W&#65533;&#65533;&#65533;&#767;&#1812;&#2010;&#65533;E&#3741;A&#503;&#65533;&#1212;&#65533;X&#65533;&#65533;&#521;<&#65533;y&#65533;h&#65533;&#65533;s3&#65533;4&#1521;&#65533;&#65533;&#65533;&#65533;L
q&#65533;)&#65533;:&#65533;>&#65533;Y&#65533;D&#65533;&#65533;&#65533;&#65533;=&#65533;&#65533;&#65533;&#65533;&#65533;&#65533;[&#65533;&#65533;&#65533;z&#65533;)&#65533;&#65533;&#860;&#65533;&#65533;&#65533;9}B&#1910;&#65533;<&#65533;&#65533;&#65533;&#65533;&#65533;&#65327;'e&#65533;&#65533;&#65533;C&#65533;&#65533;&#65533;&#1731;&#65533;&#2002;&#1077;&#65533;&#65533;s&#65533;&#65533;Tz&#65533;&#65533;&#65533;&#65533;&#65533;&#578;]&#65533;&#65533;&#395;&#65533;&#1551;=&#65533;/&#65533;&#65533;&#65533;&#65533;&#65533;/`&#65533;&#65533;&#65533;&#475;}&#65533;@&#65533;&#65533;&#65533;cR&#65533;K&#65533;D&#65533;&#65533;&#65533;[&#65533;&#65533;U&#65533;~&#65533;%&#65533;&#65533;&#65533;&#65533;&#65533;&#65533;"&#65533;&#573;&#1825;&#1637;&#65533;&#65533;&#65533;&#1016;&#65533;&#65533;=&#65533;&#65533;:&#65533;q&#65533;&#65533;&#65533;$&#65533;ht&#65533;k&#65533;$&#65533;&#65533;F&#65533;&#65533;&#65533;&#65533;&#65533;b&#65533;&#65533;M}K&#65533;&#65533;&#65533;&#65533;&#65533;&#65533;u~&#65533;x&#65533;&#65533;%&#65533;&#65533;-&#65533;&#65533;1^&#65533;[&#65533;&#65533;&#65533;X&#65533;o&#1850;&#65533;&#65533;&#65533;M&#65533;R~;&#65533;>A&#65533;>&#65533;Wy&#65533;&#65533;b&#65533;&#65533;&#65533;&#65533;&#65533;1I&#65533;}^&#65533;&#65533;&#65533;&#65533;[&#257;&#1976;&#65533;&#65533;&#65533;&#65533;&#65533;
&#1873;^5]F&#65533;=F%]&#65533;C^&#65533;&#65533;~&#65533;&#65533;&#65533;&#65533;K&#65533;&#65533;~&#65533;W^A&#65533;&#65533;)Z&#65533;&#65533;f;&#65533;5&#65533;1AM(&#65533;&#65533;5m&#651;w&#65533;&#65533;&#202;[&#65533;&#65533;>&#763;&#65533;&#1240;&#60281;&#65533;&#508;&#65533;&#65533;&#65533;&#65533;&#65533;&#65533;&#65533;&#65533;&#65533;M^&#65533;h&#65533;Y&#65533;&#65533;&#1116;&#65533;&#65533;=_Su&#65533;Zn&#65533;&#65533;q&#65533;&#745;A&#65533;&#65533;&#65533;&#65533;&#65533;&#65533;&#65533;$&#65533;>&#65533;&#65533;&#65533;9&#65533;&#65533;&#65533;^&#65533;&#65533;_&#65533;&#65533;>&#65533;E&#65533;&#65533;&#65533;&#65533;&#65533;S&#65533;&#65533;&#65533;&#65533;&#65533;&#65533;&#65533;?&#65533;_&#65533;{Q6=&#65533;_R|W&#65533;&#65533;&#65533;&#65533;&#65533;_&#65533;&#65533;&#65533;OC&#65533;&#65533;o,&#65533;&#65533;&#65533;7&#65533;'&#65533;&#65533;7&#65533;S&#65533;;&#65533;&#65533;&#65533;C&#65533;&#65533;Q&#65533;&#65533;&#65533;O&#65533;&#65533;&#65533;}&#65533;&#65533;&#65533;&#65533;9}&#65533;-&#65533;J>&#65533;&#65533;~&#65533;&#65533;&#65533;&#65533;&#65533;&#65533;e&#65533;&#65533;m&#65533;&#65533;&#65533;?8&#1695;&#65533;&#65533;5&#65533;}&#65533;&#600;c&#65533;&#65533;&#65533;&#65533;&#65533;&#65533;&#65533;&#423;{&#65533;&#65533;&#65533;E&#65533;G&#65533;&#65533;G&#65533;&#65533;&#65533;&#65533;V&#65533;&#65533;&#65533;&#65533;_&#65533;&#65533;&#65533;*BK-&#65533;&#65533;&#65533;&#65533;&#65533;&#65533;&#65533;.&#65533;&#65533;&#65533;&#65533;#V&#65533;b&#65533;&#65533;&#65533;&#65533;&#65533;9&#65533;&#65533;m8&#65533;?&#65533;&#65533;{&#65533;&#65533;&#65533;&#65533;&#65533;&#65533;&#65533;&#65533;&#65533;W&#65533;&#65533;&#65533;~&#65533;E p%&#65533;&#65533;S&#2573;+-H&#65533;c&#65533;&#65533;%|D&#65533;'&#65533;&#65533;^*&#65533;&#65533;&#65533;&#65533;t&#65533;&#65533;D&#1047;&#65533;&#65533;&#65533;&#65533;&#65533;';&#65533;&#65533;X!Y&#65533;&#65533;;_&#65533;?&#65533;&#65533;?&#65533;&#65533;&#65533;&#65533;G&#65533;&#65533;&#65533;&#65533;&#65533;&#65533;&#65533;!&#65533;&#65533;&#65533;&#65533;&#65533;^Z&#65533;&#65533;&#65533;&#65533;_&#343;&#65533;&#65533;&#415;&#65533;&#65533;&#65533;&#65533;&#65533;A&#65533;&#65533;&#65533;&#65533;&#65533;&#65533;>&#65533;9&#65533;&#1150;&#65533;(&#65533;3_&#65533;&#65533;x]&#65533;&#65533;&#65533;&#1906;&#65533;&#1478;?&#65533;&#65533;&#65533;&#65533;={&#65533;&#65533;~&#65533;&#65533;&#65533;&#38910;&#65533;&#65533;q&#65533;&#65533;{&#65533;&#65533;(&#65533;P%&#65533;`&#65533;&#65533;-}&#65533;&#65533;SG&#65533;&#65533;h&#2037;&#65533;&#65533;&#65533;&#65533;&#65533;5&#65533;&#65533;&#65533;&#65533;k(&#65533;q=&#65533;<&#65533;&#65533;oz&#1543;}&#65533;&#65533;&#65533;&#65533;&#65533;&#65533;&#65533;}{O&#65533;&#65533;A&#65533;&#409;~&#65533;&#65533;_D&#65533;&#65533;&#65533;&#65533;&#65533;5&#65533;+W&#65533;(&#65533;^&#65533;a&#65533;&#65533;&#65533;&#65533;&#65533;tc&#65533;V<&#65533;&#65533;&#65533;?B&#65533;&#65533;&#65533;&#1094;&#65533;&#65533;&#65533;&#65533;&#1118;&#65533;p&#65533;&#65533;&#65533;	&#65533; &#65533;&#65533; &#65533;&#65533;&#65533;&#65533;&#65533;&#65533;&#65533;;&#65533;&#65533;&#65533;&#65533;&#8013;&#65533;&#38494;&#65533;&#65533;&#65533;>" " " "`&#1521;O!&#65533;
&#65533;,&#65533;h&#65533; #!" ,( $ " )""#"$*$%1%(-&)1(&+(&0)*-*,2,-9-06.190.30.812524;45A58>69A7<H86=86@9:>:<C<=I=@F>AI@>H@?E@AFBDLDEQEHNFIQHFNHFPHJNJMULMYMPVNQYNR`PMWPNYPRVRT]SV`TX^UYaV[hXT]XZ^Y\e[Wa[^i]`f^ak^cpacmcfqejtfhnflxgpxhgqhinhkujnylpvmq|nt&#65533;pt~qu&#65533;rxty&#65533;v|&#65533;x|&#65533;y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687;&#65533;&#368;&#65533;&#177;&#65533;&#65533;&#65533;&#65533;&#65533;&#65533;&#65533;&#818;&#65533;&#562;&#65533;&#562;&#65533;&#883;&#65533;&#563;&#65533;&#181;&#65533;&#1078;&#65533;&#65533;&#65533;&#65533;&#950;&#65533;&#1911;&#65533;&#1144;&#65533;&#633;&#65533;&#378;&#65533;&#1082;&#65533;&#698;&#65533;&#1083;&#65533;&#3902;&#1085;&#65533;&#1341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	H&#65533;&#65533;&#65533;&#65533;	&[&#560;&#65533;&#196;#J|x0 &#65533;2j&#1848;&#1121;&#463; ?rIr&#65533;<&&#65533;\&#65533;eK&#65533;%/&#65533;&#65533;H&#65533;&#65533;!&#65533;&#65533;&#65533;&#1833;&#65533;'O&#65533;@&#65533;
Jt&#65533;&#1123;H&#65533;VR&#65533;&#65533;&#65533;&#1255;P&#65533;J&#65533;&#692;&#65533;&#65533;&#65533;X&#65533;*&#65533;&#65533;&#65533;+&#1488;q&#65533;&#65533;v&#65533; &#65533;`&#1218;&#65533;&#630;&#65533;&#65533;&#65533;-&#65533;&#65533;&#65533;i&#65533;k&#1147;x&#65533;&#65533;&#65533;&#65533;&#1512;C&#65533;&#65533;&#65533;f&#65533;D&#65533;&#65533;&#65533;&#200;&#65533;&#760;&#65533;VC&#65533;&#65533;r-&#65533;&#65533;M&#65533;E'&#65533;X&#65533;&#65533;L&#65533;&#65533;C&#65533;M&#65533;tF&#65533;&#65533;&#65533;&#1340;&#1646;&#65533;&#1520;&#65533;&#65533;&#65533;&#65533;&#65533;R&#65533;&#65533;&#65533;s&#65533;&#65533;&#859;&#65533;&#65533;K&#65533;M<i]&#65533;&#65533;&#65533;{^&#65533;|P&#65533;&#27537;C/&#65533;&#65533;&#65533;g&#65533;&#65533;&#65533;t&#65533;Z&#65533;&#65533;&#65533;[w&#65533;-N&#65533;"&#65533;&#65533;&#65533;&#974;\0oL&#65533;&#65533;o"&#65533;[q{&#65533;&#65533;7&#65533;&#65533;&#65533;&#148;`xB$^&#65533;&#65533;M'Pv
6hh&#1753;&#65533;&#65533;UX&#65533;$&#65533;&#65533;&#65533;&#65533;B&#65533;&#65533;&#65533;&#65533;9&#65533;|$&#65533;gXm&#65533;&#65533; &#65533;A&#65533;&#1536;	:(&#65533;D%7&#65533;&#65533;&#65533;G&#65533;&#65533;}&#65533;ck&#65533;&#65533;C)[n&#65533;e&#65533;&#65533;&#65533;&#65533;h&#65533;%&#65533;(&#65533;Q&#65533;&#30613;G&#1878;&#65533;&#65533;\&#65533;&#65533;T&#65533;`&#65533;&ReF!&#65533;8~&#65533;&#65533;!&#65533;i&#65533;o"&#65533;c[0&#65533;&#65533;xn&#65533;|&#65533;&#65533;&#65533;J&#65533;d}S-Y&#65533;T"&#65533;X}[&#65533;&#65533;&#21645;&#65533;i&#65533;y_&#65533;&#1957;&#65533;g&#65533;&#65533;&#440;&#65533;&#65533;n&#65533;jtr&#65533;Y&#65533;&#65533;&#65533;(&#65533;&#65533;&#65533;&#65533;nZ"&#65533;&#65533;&#65533;&#65533;&#65533;&#65533;X&#65533;&#65533;&#65533;&#65533;"&#65533;a6z&#1289;&#65533;6Y&#65533;&#65533;&#65533;X&#65533;&#522;&#65533;&#65533;9&#65533;&#65533;&#65533;xv2U&#65533;&#65533;&#65533;Vk&#65533;&#65533;&#65533;f&#65533;&#65533;&#65533;'&#65533;*&#1836;&#65533;&#1671;&#65533;&#65533;fz,A&#478;&#65533;&#65533;#&#1457;&#65533;`&#65533;&#65533;]%&#65533;&#65533;2&#65533;&#65533;&#65533;&#65533;&#65533;&#65533;&#65533;&#46575;_&#65533;&#65533;&#65533;bk&#65533;&#65533;&#65533;&&#65533;&#65533;&#185;6&#65533;`&#65533;:&#65533;Z&#65533;vj&#65533;g&#65533;.&#65533;[o&#65533;&#333;&#65533;&#65533;&#65533;&#65533;&#65533;&#65533;&#65533;&#65533;&#65533;&#65533;,&#65533;<&#65533;m&#65533;&#65533;&#65533;&#65533;&#65533;4&#65533;b3(&#65533;x&#65533;&#65533;:&#65533;&#65533;r&#263;&#65533;&#65533;[&#65533;/w&#65533;~k&#65533;&#65533;&#65533;3&#65533;&#65533;&#65533;&#65533;+&#65533;H&#65533;l2&#685;6Y&#65533;&#65533;5s&#65533;	&#65533;]&#65533;M&#65533;(b&#65533;&#65533;&#65533;&#65533;9&#65533;&#65533;&#1428;4e&#65533;&#564;&#65533;&#65533;&#65533;t&#65533;&#65533;4&#65533;Q&#65533;&#65533;/&#65533;A_&#65533;&#65533;&#1467;&#65533;&#65533;2&#65533;&#65533;F6&#65533;8&#65533;&#65533;&#65533;&#65533;^&#65533;&#65533;&#65533;&#65533;=^&#65533;&#1661;&#65533;8&#65533;r&#65533;&#65533;I&#65533;&#65533;&#65533;&#65533;@&#65533;f)_{L&#65533;&#65533;&#65533;&#65533;&#65533;8&#1585;&#65533;Nepkg"x&#899;&#65533;N;&#65533;s&#65533;&#65533;&#65533;&#65533;&#65533;&#65533;&#62527;.y&#65533;&#65533;'&#65533;&#65533;&#65533;&#1117;&#65533;7w&#65533;&#65533;&#65533;&#65533;sh&#65533;&#65533;8/4&#65533;&#65533;&#65533;&#65533;&#65533;&#65533;L&#65533;~&#65533;&#65533;:_&#65533;&#65533;&#65533;&#65533;7&#65533;}&#65533;Wy<&#65533;m&#65533;&#2038;PmZ&#65533;9&#65533;&#65533;9f&#65533;&#65533;;&#65533;&#65533;&#65533;&#65533;&#65533;pg&#65533;&#65533;&#65533;&#65533;{&#65533;+&#65533;&#65533;&#65533;%&#65533;e&#65533;&#65533;#&#65533;>&#65533;Y}d&#65533;ZE&#65533;I&#65533;&#65533;&#65533;;&#65533;&#65533;FB&#65533;&#65533;o&#65533;Q&#65533;
	&#528;Qpv0taW&#65533;&#134;&#1550;b&#65533;{!i&#65533;C&#65533;5I&#1312;&#65533;&#65533;&#65533;&D&#65533;Q&#65533;` Lb&#65533;h&#65533;&#65533;&#65533;&#65533;`(&#65533;&#65533;D&#65533;&#65533;&#65533;0g&#65533;b_&#65533;&#65533;&#65533;&#65533;|_&#1246;&#65533;&#65533;&#65533;*&#65533;&#65533;&#65533;&#65533;&#65533;9f&#65533;&#65533;&#65533;\O&#65533;&#65533;%&#65533;Esx&#65533;c&#65533;&#517;&#65533;(&#65533;&#65533;&#65533;c&#65533;&#65533;8&#65533;&#65533;)0&#65533;5c"&#65533;4&#65533;&#65533;a&#1101;Zd&#65533;&#65533;&#65533;&#1870;ws&#65533;&#65533;hD&#65533;&#979;St_&#65533;&#65533;H&#65533;&#65533;&#65533;&#65533;&#65533;"&#65533;L&#65533;3&#65533;u&#65533;&#65533;&#65533;,&#65533;&#65533;&#65533;m&#65533;=&#65533;a,9&#65533;W&#9350;lT&#65533;oi(:&#65533;&#65533;&#65533;&#65533;Jf&#65533;P&#65533;L[&#29547;&#65533;&#65533;,&#65533;g&#65533;i&#65533;&#66244;`$m'Ck&#1682;&#65533;&#65533;&#65533;&#65533;-&#65533;&#65533;&#65533;j&#65533;u&#65533;+';&#65533;&#927;y&#65533;}<&#65533;<&#65533;&#65533;L&#65533;&#65533;&#65533;&#65533;&#65533;e&#65533;'&#65533;%&#65533;&#1227;&#65533;,#&#65533;&#65533;E_&#65533;L&#65533;&#65533;&#65533;&#65533;iCr&#65533;&#65533;&#65533;&#65533;A&#65533;y&#65533;&#1708;&#65533;Gb&#65533;F&#65533;&#65533;l&#65533;}&#65533;&#65533;`yF&#65533;&#65533;4w&#65533;&#65533;'9!&#65533;&#65533;i6&#65533;&#65533;&#65533;&#65533;&#65533;*8S&#65533;&#870;8'%:&#65533;Y"&#65533;q&#65533;%#&#65533;9f&#65533;&#65533;%+R&#65533;&#65533;&#65533;K]nO&#65533;&#65533;^T&#65533;H&#65533;&#65533;T&#65533;4_Z&#65533;&#65533;&#1244;Rs&#65533;]&#65533;&#65533;*&#65533;&#65533;&#65533;2&#65533;Y&#65533;)8&#65533;J&#885;j&#1196;&#65533;&#65533;g|&#65533;&#65533;&#65533;h&#1365;&#65533;&#65533;l&#65533;D&#65533;&#968;&#65533;&#65533;&#65533;j5dMoJ&#65533;&#65533;&#1195;&#65533;Ml6&#1130;2&#65533;&#65533;&#65533;&#65533;&#65533;"Y&#65533;	V&#65533;&#65533;3{b&#65533;&#65533;&#65533;&#65533;4&#65533;&#65533;J5&#65533;&#65533;&#65533;&#65533;&#65533;&#65533;&#65533;F&#65533;&#65533;|&#65533;+dW[XR&#65533;&#65533;jEd&#65533;&#65533;&#65533;&#65533;&#65533;v&#65533;&#65533;&#65533;mm&#65533;Y&#65533;
u&#65533;&#65533;&#65533;-O_9N
&#65533;&#65533;gc&#1822;z$@}V&#65533;&#65533;&#65533;&#65533;&#65533;&#65533;&#65533;&#65533;R&#65533;&#65533;&#65533;&#65533;7]+[&#65533;&#65533;&#65533;&#65533;&#65533;5&#65533;v&#65533;&#65533;[&#65533;^&#65533;&#65533;=n&#65533;;&#65533;&#65533;&#65533;&#65533;&#65533;&#65533;I&#65533;&#65533;b&#65533;&#65533;g&#65533;aJ@&#65533;g4aU&#65533;&#65533;n*&#65533;K&#65533;&#65533;&#65533;&#65533;6pk&#65533;&#65533;`&#65533;&#60855;&#65533;hqLa&#65533;&#65533;V&#65533;&p&#65533;&#6858;&#1782;&#65533;&#65533;0|&#65533;&#1831;&#65533;(&#65533;&#65533;&#65533;,gI&#1541;&#65533;&#65533;c2RM&#65533;Z&#65533;>&#1464;
f&#65533;&#65533;w&#65533;&#65533;&#65533;&#65533;&#65533;?n&#65533;%d&#65533;t&#65533;Vp&#65533;S&#65533;BFx&#65533;<.p|_&#65533;R&#65533;&#65533;F&#65533;&#65533;@12&#65533;&#65533;&#65533;G&#65533;&#1301;&#65533;;&#65533;*&#65533;E&#65533;&#65533;UMr&#65533;&#65533;&#65533;&#65533;"&#65533;&#65533;&#65533;&#65533;K&#65533;K&#2027;&#65533;&#65533;e&#65533;xn&#65533;x&#65533;&#65533;$c&#65533;0&#415;&#65533;&#65533;&#65533;&#1400;oA&#65533;&#65533;	&#53869;&#65533;a&#65533;p&#65533;4&#65533;&#65533;L&#65533;<G&#1468;&#65533;P)&#65533;&#65533;,i&#65533;&#65533;y.&#65533;1&#65533;&#65533;[0&#65533;&#65533;&#65533;&#65533;&#65533;&#65533;&#65533;T&#65533;&#65533;&#65533;6&#65533;3&#65533;']&#65533;Z&#65533;&#65533;&#65533;&#65533;)$e&#65533;&#65533;'&#65533;&#65533;&#65533;q&#65533;&#65533;&#65533;\N)&#65533;!&#65533;&#65533;P&#65533;?X&#65533;&#65533;&#65533;&#65533;t(&#65533;mM&#65533;j[&#65533;&#65533;~&#65533;&#65533;&#65533;,&#65533;=&#65533;&#951;&#65533;&#65533;qMe8{&#65533;/$50P&#65533;&#65533;\(9&#966;v&#65533;&#65533;&#65533;i_&#65533;&#65533;C&#65533;&#65533;&#65533;&#65533;&#65533;i_&#65533;&#65533;&#65533;&#65533;&#65533;&#65533;+&#65533;M6&#65533;&#65533;&#65533;&#18439;&#65533;&#65533;D8&#65533;v&#812373;&#65533;>4#&#42383;&#65533;&#65533;&#65533;&#65533;&#65533;&#65533;nk&#65533;&#65533;&#65533;x&#65533;&#65533;M&#65533;	&#65533;b&#65533;(&#65533;&#65533;V&#1643;m(Q&#65533;H&#65533;&#65533;2&#65533;^&#65533;&#65533;&#65533;&#65533;y&#299;uDV&#65533;.q&#65533;&#65533;&#65533;&#65533;S.&#65533;_&#65533;&#65533;&#65533;oa&#65533;&#65533;L&#65533;|&#65533;&#65533;&#65533;&#65533;&&#65533;&#65533;&#65533;|n&#65533;&#65533;&#65533;&#65533;Dw&#65533;&#65533;X&#65533;&#65533;D&#65533;&#65533;&#65533;&#65533;B&#65533;&#65533;&#65533;)"&#65533;&#65533;&#65533;&#65533;&#65533;&#65533;&#65533;?Fz&#65533;&#65533;&#65533;&#65533;7{&#65533;)&#65533;&#65533;&#65533;nu&#16548;&#65533;&#65533;&#65533;&#65533;&#65533;		[&#65533;}![~f_&#65533;.&#65533;&#65533;&#65533;&#65533;&#65533;&#65533;&#65533;q&#65533;w&#65533;&#13815;|&#65533;&#65533;+&#65533;{&#65533;&#1014;&#65533;&#65533;&#65533;&#65533;&#65533;o&#65533;&#65533;&#65533;&#65533;&#65533;Y&#65533;B&#65533;[f&#65533;\a&#65533;&#65533;63&#65533;O&#65533;&#65533;&#65533;W&#65533;&#65533;)_kY&#65533;&#474;&#65533;|&#65533;&#65533;&#65533;&#65533;|&#65533;&#65533;&#65533;=&#65533;&#65533;&#65533;&#65533;'&#65533;&#65533;&#271;:&#65533;oz&#65533;&&#65533;&#65533;'RT&#65533;&#65533;&#65533;Vn&#65533;&#65533;&#65533;pyZ&#65533;uhg&#65533;>&#65533;&#65533;|&#65533;&#1862;rGz&#65533;&#868;Z&#1023;&#65533;&#65533;g>&#65533;&#65533;&#65533;&#65533;&#65533;&#65533;&#65533;&#1715;L&#65533;1x&#65533;&#65533;
&#65533;{&#65533;&#65533;x&#65533;FB=&#448;&#65533;&#807;t+G&#65533;&#16769;&#65533;&#65533;&#65533;&#65533;o&#65533;&#65533;SoVS_g	&#65533;&#65533;&#65533;&#65533;
&#65533;&#65533;6&#65533;&#65533;>&#65533;*0x</&#65533;x)&#65533;{'&#65533;&#65533;&#65533;{:;&#1539;xy&#65533;&#65533;
&#65533;&#65533;&#65533;&#65533;G&#65533;*&#65533;|&#65533;6&#65533;=&#65533;;[&#65533;6&#65533;&#1412;&#65533;&#65533;6&#65533;,&#65533;B&#65533;&#65533;f'>&#65533;&#65533;l&#65533;{x&#65533;<&#65533;:XuG&#65533;&#65533;&#65533;G}F&#65533;&#65533;j&#65533;&#65533;p&#65533;	&#65533;&#65533;&#65533;&#65533;&#65533;&#65533;&#1028;&#65533;&#65533;XU&#65533;@W&#65533;]&#65533;C&#65533;~6&#65533;E&#451;H&#65533;&#65533;c&#65533;&#65533;&#65533;gm&#65533;W&#65533;&#65533;e&#65533;&#65533;&#65533;&#65533;&|Q&#454;E(&#65533;qH&#65533;&#65533;&#65533;&#65533;&#512;&#65533;=kwQ&#1795;0*&#65533;s=&#65533;&#65533;&#65533;t:&#65533;&#65533;&#65533;&#65533;&#65533;&#65533;uddt&#65533;&#522;&#65533;(&#65533;&#65533;V&#65533;BXK&#65533;&#65533;`&#65533;H&#65533;s&#65533;P&#65533;[7&#65533;9&#65533;s&#65533;}`wT&#65533;&#65533;&#1282;&#65533;'&#65533;&#65533;&#65533;g&#65533;&#65533;&#65533;&#65533;&#65533;&#65533;%&#65533;F&#65533;&#65533;&#65533;r&#65533;r&#65533;&&#65533;&#65533;&#65533;h&#65533;&#65533;&#65533;aI&#65533;&#65533;&#65533;&#65533;&#65533;&#65533;&#65533;D&#65533;d&#65533;&#65533;q&#65533;&#65533;i&#65533;`
=&#65533;p&#65533;&#65533;dXXb&#65533;&#65533;>&#65533;&#65533;&#24916;&&#65533;F&#65533;(&#65533;&#65533;&#65533;x&#65533;&#65533;&#528;&#65533;&#65533;&#39438;&#65533;(&#65533;e&#33532;H|&#65533;g&#65533;@&#65533;&#65533;sx&#65533;&#65533;x&#65533;&#1477;;S0&#65533;&#65533;:[&#65533;~&#982;&#65533;n&&#65533;7&#65533;&#65533;&#528;&#65533;>>&#65533;&#65533;y&#65533;&#65533;&#65533;g[&#65533;Hp6)&#65533;&#65533;&#65533;o&#65533;&#65533;X&#65533;&#65533;V&#65533;8&#65533;gd&#65533;x&#65533;&#65533;H=&#65533;&#65533;#&#1615;&#65533;W$&#65533;&#65533;0&#65533;&#65533;;&#65533;&#65533;y&#65533;h&#65533;Z&#65533;&#65533;&#65533;&#1045;^&#65533;&#65533;&#65533;&#65533;&#65533;&#54669;=&#65533;wIz&#65533;&#65533;Ii=&#65533;&#65533;Ci&#65533;&#65533;s&#65533;&#65533;e&#65533;`Vx&#512;Q&#65533;6&#65533;&#65533;&#65533;%I&#65533;VA&#65533;%wd&#597;&#65533;i&#65533;1Y&#65533;&#65533;&#65533;&#65533;_iHe&#65533;|&#65533;&#65533;5I&#65533;jY&#65533;&#65533;Z&#65533;9w&#65533;&#30106;Y&#65533;&#65533;
&#65533;VZ&#65533;&#65533;&#65533;zu&#65533;Py&#65533;&#65533;9o'I4&#65533;&#65533;a&#65533;i&#65533;&#65533;&#65533;&#1603;_Y&#65533;&#65533;W&#65533;9&#65533;&#65533;v&#65533;&#65533;&#65533;&#65533;&#65533;&#65533;&#65533;&#65533;	&#65533;&#65533;)|u'&#65533;&#65533;&#1563;&#65533;h&#65533;&#65533;&#1127;k&#65533;&#65533;&#65533;&#65533;hs&#65533;&#65533;&#1620;&#65533;&#65533;5&#65533;&#65533;&#65533;9{*&#65533;&#65533;y&#65533;j&#65533;!&#65533;&#65533;9&#65533;&#65533;&#600;c&#65533;&#65533;q&#65533;&#65533;&#54683;&#65533;g&#65533;Mw&#65533;8&#36952;Y&#65533;&#65533;&#65533;o&#65533;xa&#65533;&#65533;&#65533;%&#65533;&#65533;&#65533;&#65533;&#65533;y
&#65533;
&#65533;&#65533;GC&#65533;&#65533;IN&#65533;Yl&#65533;&#65533;C&#65533;&#65533;\A&#466;&#65533;9&#65533;&#65533;Y&#65533;&#65533;Y&#65533;*&#1225;&#65533;&#65533;&#65533;}&#65533;&#1630;&#65533;Ww&#65533;&#65533;{*&#65533;&#65533;&#65533;&#65533;y&#65533;4&#65533;&#65533;+&#65533;y&#65533;&#65533;
&#65533;&#65533;&#65533;"R
&#1472;&#65533;y&#1607;&#65533;B~w&#65533;&#65533;&#65533;B&#65533;&#65533;:&#65533;&#65533;9&#65533;&#65533;Y&#65533;&#65533;V&#65533;&#65533;&#65533;J&#42546;&#65533;&#65533;&#584;5y&#65533;E&#65533;&#65533;&#65533;9&#65533;*[Oj&#65533;3&#65533;&#65533;s2&#65533;e&#65533;&#65533;s&#65533;p&#65533;CTn8&#1666;&#65533;&#65533;M&#65533;TZk&#199;x&#65533;qWj&#65533;&#5729;Cz&#65533;&#65533;&#1058;I&#65533;&#65533;&#65533;&#65533;&#65533;&#65533;i&#65533;&#65533;Y&#65533;&#65533;&#65533;oj&#65533;K&#65533;&#65533;&#65533;&#600;E&#65533;&#65533;y&#65533;&#65533;&#65533;B&#65533;S&#65533;E&#65533;7&#65533;&#65533;`&#65533;2eM&#65533;I&#65533;&#1257;&#65533;e<~&#65533;8&#65533;&#65533;AJ&#65533;Dz&#65533;v&#65533;&#65533;&#65533;&#1700;&#65533;&#65533;&#65533;&#65533;
&#65533;&#65533;
&#65533;&#65533;z&#65533;}&#65533;&#65533;&#65533;&#65533;&#65533;w&#680;z&#42895;&#43384;&#65533;6E&#65533;&#65533;&#65533;eg&#65533;&#65533;>5@&#65533;e>;&#65533;0&#65533;U&#65533;&#65533;&#65533;&#65533;&#65533;&#65533;4&#65533;&#65533;	&#65533;&#65533;&#65533;&#65533;:&#65533;&#65533;Z&#65533;z&#65533;&#65533;&#1707;&#65533;i&#65533;{&#1707;
Y&#65533;&#65533;
&#65533;d&#65533;&#65533;Zs&#1257;	&#65533;j&#65533;&#65533;&#65533;P	&#65533;K&#65533;Yo&#65533;&#65533;&#65533;&#65533;:&#65533;&#65533;&#687;+:&#65533;&#65533;&#65533;&#65533;&#65533;&#60053;I
&#65533;&#65533;K&#65533;&#65533;`
&#65533;&#65533;j&#65533;&#65533;z&#65533;&#65533;6&#65533;r&#65533;j&#65533;g&#65533;&#65533;O+&#65533;&#65533;
&#65533;&#65533;&#65533;&#65533;&#65533;&#1711;(&#65533;&#65533;&#20146;&#1778;j&#65533;&#29290;&#65533;P&#65533;[&#65533;&#65533;+&#65533;&#65533;&#65533;&#65533;&#65533;&#65533;;&#65533;&#65533;&#65533;
&#65533;&#65533;j&#65533;&#65533;&#65533;&#65533;&#65533;&#65533;&#65533;&#65533;:p&#65533;I&#65533;tN&#65533;YX&#65533;&#65533;)&#65533;&#65533;)K&#65533;&#65533;&#65533;&#65533;2&#65533;&#65533;4&#65533;}Z&#65533;&#65533;&#65533;]&#65533;&#65533;&#65533;&#65533;&#65533;&#65533;&#65533;ak&#65533;?&#65533;_BK&#65533;>s&#65533;+&#65533;&#65533;zG&#65533;\\lQ&#65533;&#65533;S&#65533;&#65533;ik&#65533;[&#65533;
K&#65533;&#65533;:&#65533;&#65533;&#65533;Z&#65533;&#65533;IJ&#65533;&#17016;d&#65533;&#65533;&#65533;&#65533;&#65533;&#65533;&#65533;&#65533;&#65533;&#65533;&#21141;&#65533;J&#65533;r&#65533;p&#65533;#r&#65533;t&#65533;{CW&#65533;{{\&#65533;&#65533;}{&#65533;&#65533;K&#65533;&#65533;&#65533;V&#65533;}&#65533;&#65533;K&#65533;\i&#65533;5&#65533;&#65533;&#65533;&#65533;&#65533;&#65533;&#65533;&#65533;
&#65533;ek&#65533;&#65533;&#65533;&#65533;.&#65533;&#65533;&#65533;&#65533;{j&#65533;z&#65533;&#65533;&#1788;i.q+u0&#65533;&#65533;uzL&#65533;]z{&#65533;|&#65533;&#65533;&#65533;&#732;&#65533;Z&#65533;U&#65533;+&#65533;a&#65533;&#65533;5G&#65533;&#65533;&#65533;&#65533;&#65533;[&#65533;&#65533;{&#65533;&#65533;K&#65533;Z&#65533;{j&#65533;&#667;&#65533;_K&#65533;&#65533;&#1714;&#65533;&#65533;&#65533;&#65533;}:&#48906;+&#65533;&#65533;&#65533;&#65533;"&#65533;&#65533;[&#65533;uP&#65533;&#65533;g&#65533;&#65533;&#65533;&#65533;&#765;&#1899;&#65533;Y&#65533;&#65533;)&#65533;&#65533;&#65533;&#65533;&#65533;[&#65533;L&#65533;&#2794;c&#65533;l&#65533;&#65533;
&#65533;&#65533;&#65533;&#65533;&#65533;[&#65533;l&#65533;&#65533;&#65533;&#566;&#147;{&#65533;Z&#65533;&#65533;&#65533;&#65533;&#65533;&#65533;\&#65533;&#65533;u&#65533;&#65533;&#65533;&#65533;K6&#65533;&<&#65533;A<&#65533;",&#65533;&#65533;[&#65533;H&#65533;&#305;&#65533;d9&#65533;&#683;&#65533;C&#65533;&#65533;&#65533;&#65533;+&#65533;&#65533;K&#65533;Pl&#65533;Z&#65533;&#65533;6&#65533;GK&#65533;7Lb|
DIy&#65533;i&#65533;&#65533;>&#65533;&#65533;&#65533;&#65533;J,&#65533;Hl&#65533;o<&#65533;t&#830;~&#48325;&#65533;&#65533;&&#65533;&#65533;+&#65533;N|&#65533;&#65533;&#65533;&#661;&#65533;&#65533;&#65533;@\&#65533;&#65533;_&#65533;&#65533;a\&#65533; &#65533;b\&#393;&#65533;rk&#65533;&#65533;l&#65533;&#65533;z\&#65533;]&#65533;&#65533;&#65533;&#65533;&#65533;&#65533;&#65533;K&#65533;K&#65533;&#606;L&#65533;&#65533;&#65533;&#281;&#52133;&#132;+&#65533;&#65533;+&#65533;K&#65533;&#65533;&#65533;&#65533;&#65533;E<&#65533;j&#65533;&#65533;&#65533;k&#65533;&#65533;7&#65533;&#65533;&#455;&#65533;&#65533;n&#65533;&#524;&#65533;&#65533;&#65533;&#65533;L
&#65533;&#65533;&#65533;&#65533;I&#65533;&#65533;|&#65533;D&#65533;&#648;&#65533;&#65533;&#65533;&#52578;&#65533;&#65533;&#347;&#65533;p&#65533;&#65533;&#1516;&#65533;K\&#701;&#65533;n&#65533;@&#65533;&#65533; &#926;&#65533;&#65533;&#65533;&#65533;&#65533;L&#65533;&#65533;&#1850;&#65533;&#821;&#65533;&#65533;&#65533;6&#65533;&#65533;&#65533;|&#65533;&#65533;&#973;&#65533;&#65533;p&#65533;&#65533;r&#65533;&#65533;&#65533;&#1020;&#65533;&#65533;&#65533;&#751;+&#65533;&#65533;l&#65533;&#65533;&#954;&#65533;&#65533;|&#65533;&#65533;&#65533;&#581;;&#65533;&#65533;&#65533;&#65533;;&#65533;&#65533;&#65533;&#65533;&#65533;msz<&#764;&#65533;&#65533;"<&#65533;&#65533;&#65533;@&#65533;&#65533;&#65533;&#65533;0&#65533;&#220;)&#65533;&#65533;&#65533;&#65533;&#65533;M&#65533;o &#65533;k(&#65533;
&#65533;&#65533;v&#65533;M&#65533;&#65533;<&#65533;|j&#65533;\&#65533;E&#65533;&#412;&#65533;&#65533;J&#65533;&#65533;m&#65533;&#65533;l&#65533;&#65533;&#65533;&#65533;-&#65533;&#65533;&#65533;&#1326;&#65533;Y&#1909;&#65533;&#65533;%}&#511;&#65533;&#65533;&#65533;&#65533;&#65533;7S&#65533;q&#65533;&#65533;<&#65533;5&#65533;&#65533;&#65533;&#65533;m&#65533;&#65533;&#627;&#65533;W&#65533;&#65533;&#65533;&#65533;c&#1903;P&#65533;&#65533;&#65533;[&#65533;-&#65533;y-&#65533;O}&#1154;&#65533;&#65533;}&#65533;&#65533;X&#65533;&#65533;<&#1354;&#65533;&#65533;S&#1593;&#65533;&#65533;D&#65533;&#1362;=&#1617;&#65533;&#65533;&#65533;&#65533;&#65533;&#65533;&#65533;&#65533;&#65533;,&#65533;j&#65533;&#65533;n&#65533;:&#65533;&#65533;&#65533;<&#65533;bI&#65533;F*&#807;&#65533;&#65533;\&#65533;&#65533;^i&#1608;&#65533;&#1491;&#65533;&#65533;O&#65533;&#65533;&#65533;i&#1548;&#65533;&#1586;&#65533;&#1788;&#65533;&#1590;&#1301;}&#65533;&#65533;=&#1787;&#1776;]&#65533;d=|&#800;&#65533;&#65533;&#65533;&#1469;&#65533;&#65533;i&#65533;&#65533;&#65533;&#65533;&#65533;&#65533;*&#65533;&#65533;&#65533;&#65533;=&#453;&#65533;]&#65533;&#65533;}&#65533;F&#1395;&#65533;&#65533;&#65533;}&#65533;&#65533;}&#65533;z&#65533;&#65533;&#65533;&#65533;&#65533;&#65533;&#65533;&#65533;&#65533;&#65533;-&#65533;2&#65533;&#65533;&#65533;m&#65533;l&#65533;&#65533;&#65533;&#65533;j&#65533;&#65533;&#65533;}&#65533;&#875;&#65533;&#65533;&#65533;&#65533;&#65533;]&#65533;&#65533;m&#65533;&#65533;&#65533;&#65533;]&#65533;ds&#65533;&#65533;&#65533;&=&#65533;&#65533;&#65533;&#65533;*&#65533;&#65533;&#65533;&#65533;&#65533;&#65533;&#835;&#65533;&#65533;&#65533;&#65533;>&#65533;&#65533;&#65533;f]&#65533;&#65533;&#65533;&#65533;&#65533;n&#65533;&#1984;w&#65533;j\&#65533;&#65533;&#65533;&#65533;&#65533;&#65533;&#65533;&#65533;&#65533;&#65533;:<&#65533;&#65533;c-&#65533;B>&#65533;
^&#65533;&#65533;&#65533;&#65533;&#65533;I~&#65533;&#683;&#65533;Z-&#65533;N&#65533;>&#65533;T&#65533;=~&#65533; &#65533;&#65533;?&#65533;&#65533;WN&#65533;j3&#65533;m&#65533;)&#65533;&#65533;,&#65533;&#65533;&#65533;&#65533;~&#65533;&#65533;3N&#65533;5n&#65533;>&#65533;&#65533;m&#65533;\&#65533;&#65533;=.&#65533;u.&#65533;t.&#65533;y&#65533;&#65533;&#65533;&#65533;J&#65533;&#65533;K&#65533;&#65533;&#65533;-&#1100;m&#65533;Un&#65533;&#65533;&#65533;&#65533;&#65533;3&#65533;&#65533;&#65533;&#65533;&#65533;^&#923;&#65533;&#65533;'^&#65533;cN&#65533;en&#65533;g&#65533;&#65533;0~&#65533;&#65533;&#65533;m&#65533;&#343;&#65533;&#65533;q>&#29150;&#65533;n&#65533;&#65533;&#65533;|>&#39966;&#65533;&#65533;&#65533;N&#65533;R&#65533;&#1281;.&#65533;N&#65533;&#65533;&#65533;&#65533;&#65533;^&#65533;[l&#65533;	!&#26302;&#65533;&#65533;&#1341;&#65533;3&#65533;&#65533;&#65533;&#65533;z^&#65533;^&#65533;&#65533;$&#65533;&#65533;&#65533;&#286;&#65533;&#65533;&#65533;&#65533;^&#65533;&#65533;&#65533;Tn&#65533;&#65533;&#65533;^&#65533;&#1758;&#65533;&#65533;&#65533;f&#65533;&#65533;&#65533;&#65533;&#65533;&#65533;&#65533;&#65533;&#65533;&#65533;&#65533;&#65533;&#65533;&#65533;&#65533;nn&#65533;&#65533;M&#65533;AN&#65533;&#65533;&#65533;&#65533;~&#65533;&#2046;&#65533;&#65533;&#65533;&#65533;&#65533;Rn&#65533;&#65533;&#65533;&#65533;&#65533;Y&#65533;&#65533;&#65533;8&#65533;&#65533;&#65533;&#65533;&#65533;&#65533;&#65533;>&#65533;&#65533;&#51054;&#65533;&#65533;]&#65533;"&#65533;&#65533;}&#65533;&#65533;~&#65533;m&#65533;~&#65533;&#65533;&#65533;N&#65533;&#65533;6&#65533;&#65533;&#65533;&#65533;&#65533;~.&#65533;N&#65533;i_&#65533;&#65533;&#65533;T&#65533;&#65533;&#65533;&#65533;&#65533;&#65533;0&#65533;&#65533;&#65533;4&#65533;&#65533;&#65533;&#65533;v
&#65533;em&#65533;&#65533;&#65533;&#65533;&#65533;&#65533;!?&#65533;&#1773;&#65533;&#65533;&#65533;&#65533;&#65533;&#65533;3&#65533;&#65533;\&#65533;&#65533;^&#65533;j`&#65533;&#65533;&#65533;&#65533;&#65533;j&#65533;&#65533;E&#65533;&#65533;3&#65533;&#65533;&#65533;&#65533;?/e/&#65533;o&#65533;&#65533;n&#65533;N&#65533;&#65533;\f4&#65533;&#65533;&#65533;&#65533;s&#65533;&#65533;&#65533;&#65533;&#65533;Q/&#65533;&#65533;&#65533;&#65533;&#65533;&#65533;&#65533;3+&#65533;Y&#65533;t&#65533;&#54095;&#65533;&#1982;&#65533;&#65533;&#65533;O&#65533;9&#65533;&#65533;&#65533;&#65533;N&#54975;&#65533;$~&#65533;&#65533;us&#65533;&#65533;&#65533;&#65533;&#65533;&#65533;&#65533;/&#65533;P&#65533;mP&#65533;P'&#65533;&#65533;&#65533;$&#65533;&#306;&#65533;&#65533;?&#65533;&#65533;&#65533;.&#65533;jB&#65533;O&#65533;&#65533;&#65533;&#65533;&#65533;&#65533;&#65533;n&#65533;&#65533;&#65533;&#65533;o&#65533;&#65533;#&#65533;&#65533;&#65533;9&#65533;&#65533;&#65533;m&#65533;|&#2024;&#65533;&#65533;&#65533;&#65533;&#65533;&#652;&#65533;&#65533;&#65533;&#65533;&#65533;&#65533;&#65533;)&#65533;&#65533;(&#65533;&#65533;_&#65533;?&#65533;O&#65533;&#65533;}&#65533;O&#65533;/&#65533;&#65533;&#65533;k&#65533;&#65533;O&#65533;
O&#65533;p&#65533;&#65533;&#65533;&#134;	$X&#65533;&#65533;A&#65533;&#65533;*&#65533;&#65533;&#1057;.&#65533;o=&#65533;X&#65533;&#65533;&#65533;VAe&#65533;T&#65533;"&#65533;&#65533;D&#65533;!&#65533;&#65533;&#65533;I&#65533;)&#65533;&#65533;a&#65533;r&#924;d&#65533;^&#916;S&#65533;&#65533;M:4q&#65533;&#65533;&#65533;&#65533;&#65533;&#65533;6A&#65533;M&#65533;&#65533;&#65533;Q&#65533;I3.}&#65533;T&#65533;SZP]I&#65533;Z5&#65533;U[Y&#65533;&#65533;&#65533;&#1685;&#65533;&#367;a&#334;%&#65533;&#65533;lY`i&#1374;%&#65533;v&#65533;&#1783;&#65533;&#65533;&#65533;Lf&#65533;&#65533;]&#65533;r&#65533;&#65533;h&#65533;&#65533;&#2045;t&#65533;So&#65533;}.&#65533;&#65533;&#65533;&#65533;&#65533;&&#65533;[&#65533;&#65533;@&#65533;&#65533;gNK9&#65533;&#65533;93&#65533;X&#65533;&#65533;&#65533;]5n&#65533;&#65533;&#65533;&#1585;U&#958;&#65533;&#1206;&#65533;&#925;&#65533;s&#65533;J&#65533;&#65533;&#65533;&#65533;n&#65533;7:&#65533;&#65533;q&#65533;&#477;Ze>U&#65533;s&#65533;^&#65533;_E[&#1914;&#65533;&#65533;&#1653;&#15289;&#65533;@&#65533;y&#65533;G&&#65533;&#65533;c&#65533;&#65533;&#1387;&#65533;&#65533;y&#65533;&#65533;&#65533;k&#65533;&#65533;-/_uIc&#65533;&#65533;&#65533;&#65533;j&#65533;8&#65533;\{M6iC&#65533;6&#65533;xs&#65533;7&#65533;&#65533;pB&#65533;
&#65533;&#65533;1&#65533;pC&#13707;&#65533;9?,&#65533;&#65533;J&#65533;&#65533;D&#65533;&#65533;+&#65533;&#65533;&#65533;s>&#65533;&#65533;&#65533;&#65533;&#1811;&#65533;EiT&#65533;&#65533;rE &#65533;++&#65533;o!&#65533;D$Q[&#65533;5L&#65533;I&#21545;&#65533;8&#65533;&#65533;&#65533;A&#1984;&#65533;PK.&#65533;&#65533;&#65533;K07&#65533;0D&#65533;D&#65533;&#65533;&#65533;$MTSE6&#65533;&#753;&#65533;&#323;&#65533;&#65533;&#65533;&#65533;&#65533;E&#65533;R&#65533;S&#65533;&#65533;&#1852;s&#65533; &#65533;\&#65533;&#265;bJ3&#65533;&#65533;&#65533;&#65533;h&#65533;&#65533;p&#65533;QH#}2&#663;&#65533;&#65533;&#65533;&#65533;&#65533;&#65533;&#65533;
&#65533;&#65533;(&#65533;O7J.&#65533;1&#65533;$&#65533;LTtP&#65533;&#65533;&#65533;S>?&#2044;&#65533;=kl3&#65533;&#65533;uW&#65533;&#65533;,PV&#65533;&#65533;&#65533;#	ER&#65533;&#65533;mTRf&#65533;&#65533;t&#65533;&#65533;&#65533;&#65533;6&#65533;-7&#65533;&#65533;&#65533;P&#65533;u[1M&#65533;v&#65533;ROMU&#65533;`[M&#65533;&#65533;sjSV^&#65533;&#812;a|&#885;]z&#65533;+&#65533;&#65533;s&#65533;&#65533;UC&#65533;&#65533;K&#1547;&#65533;5&#65533;H&#65533;&#65533;]DY@&#65533;t&#1445;&#65533;&#65533;&#65533;Sj&#65533;&#65533;&#65533;Bm+F&#65533;[&#65533;&#65533;wcr&#65533;N&#65533;Bc&#65533;&#65533;&#21815;NZ_]eu&#65533;<R`&#65533;`&#65533;x&#65533;6R&#65533;~;&#65533;Y&#65533;&#65533;&#65533;6&#65533;&#65533;&#65533;&#65533;&#65533;&#65533;jZM'V:L&#65533;v&#65533;i&#65533;&#65533;uT&#65533;A&#65533;&#857;W&#65533;:"&#65533;&#65533;&#65533;&#65533;&#65533;&#946;CO&#65533;^U&#65533;&#65533;&#65533;_&#1431;+&#65533;k&#65533;&#65533;&#65533;&#65533;&#65533;y&#1067;&#65533;;&#65533;&#30759;&#65533;&#4585;&#65533;xi&#65533;&#65533;&#65533;8j&#65533;&#65533;&#65533;&#1834;&#65533;&#65533;9X&#65533;&#65533;n<&#65533;&#65533;e>&#1491;&#65533;&#65533;0}%G{`&#65533;K&#65533;&#65533;	&#65533;o&#65533;&#65533;&#65533;&#246;I&#65533;&#65533;9&#65533;ZI&#65533;}p&#65533;1v&#65533;[Rs7u+&#65533;B&#65533;&#65533;t&#65533;-P&#65533;&#65533;&#65533;:&#65533;+&#65533;&#65533;&#65533;&#65533;u{s&#65533;&#65533;]&#65533;`3jmo&#65533;k{vu&#65533;&#65533;N&#65533;B&#65533;^&#65533;m&#65533;&#65533;&#65533;7&#65533;#&#65533;&#65533;&#65533;vj&#65533;&#65533;&#1693;&#65533;&#36951;&#65533;&#65533;&#65533;&#65533;T!&#65533;&#65533;&#65533;~&#65533;-W&#65533;&#65533;&#65533;Q/~$&#65533;&#494;R &#65533;mO6&#65533;&#65533;	&#65533;&#1469;&#1417;O&#65533;&#65533;9_&#65533;w&#65533;&#1673;b}&#65533;&#65533;&#65533;&#65533;&#65533;*&#65533;AZ&#65533;B&#28205;&#65533;&#65533;&#65533;&#65533;&#65533;&#65533;\&#572;&#65533;p`3&#1906;&#65533;&#65533;1&#65533;h&#65533;&#65533;&#65533;&#65533;&#65533;P	&#65533;.&&#65533; 1&#65533;&#65533;E-&#65533;Xb&#65533;&#65533;p&#65533;&#65533;AL&#65533;p&#65533;&#65533;&#65533;&#65533;BmZ&#65533;"&#65533;&#58735;&#65533;&#65533;mq2$#j"R&#65533;*P&#65533;l&#65533;#&#65533;&#65533;N&#65533;&#65533;7&#65533;"&#65533;h&#65533;"&#65533;IS/&#65533;&#65533;&#65533;&#65533;`e&#65533;b!&#65533;&#65533;BD&#65533;&#65533;s%&#65533;&#65533;&#65533;.&#65533;&#65533;n&#65533;&#65533;S&#65533;&#65533;@&#65533;n&#65533;k&#65533;&#65533;&#65533;G&#65533;:&#65533;1&#65533;z&#65533;#&#65533;uJSfL&#65533;&#65533;d%&#65533;&#65533;xE&#65533;&#65533;&#1168;&#65533;K&#65533;X&#65533;B&#65533;M&#65533;[&#65533;_&#65533;7I&#65533;&#65533;"v{&#65533;&#65533;&#1176;&#65533;M&#65533;&#65533;&#65533;;&#65533;&#65533;&#65533;X&#482;&#65533;&#65533;&#65533;&#65533;%&#65533;iJl&#65533;&#65533;R&#65533;HY%Y&#65533;&#65533;B&#65533;&#65533;&#65533;Y^!&#65533;HY&#65533;H&#65533;!&#448;&#65533;&#65533;I6&#65533;6<f2w&#65533;	1&#65533;&#65533;J{fQ&#65533;1&#65533;&#2016;A&#65533;1!CA:M&#65533;&4&#65533;&#1340;fC&#65533;&#65533;POD4&#65533;&#65533;&#65533;&8Oc&#65533;-&#65533;s&#65533;&#65533;R&#65533;9CI&#65533;S&#65533;)I7&#65533;&#65533;z&#65533;&#1118;l&#65533;&#65533;>&#65533;&G~&#65533;S&#65533;3&#65533;&#65533;4Z&#667;f&#65533;&#65533;;&#65533;&#65533;h!3xnT&#65533;&#65533;!&#65533;Y4&#65533;&#65533;&#65533;&#65533;&#65533;&#65533;c&#65533;&#65533;IK&#65533;;qA&#65533;w&#65533;z&#65533;jF&#65533;&#1508;T&#65533;n&#65533;&#65533;2[*>P&#65533;&#65533;c5&#65533;!&#65533;&#65533;&#65533;&#65533;&#1382;&#65533;&#65533;&#65533;&#65533;8D&#65533;&#65533;q&#65533;&#65533;&#65533;*K<&#65533;&#65533;u&#65533;&#65533;&#65533;&#65533;&#65533;&#65533;&#65533;6&#65533;,&#65533;&#785;&#65533;`&#65533;$&#426;Z/&#65533;Z]&#65533;&#65533;&#65533;&#65533;&#65533;|~5&#65533;&#65533;&#65533;iej&#1649;&#65533;a&#65533;j&#65533;lY&#65533;&#65533;&#1081;z&#65533;&#65533;&#65533;m&#54818;&#65533;&#65533;&#65533;&#65533;ze&#65533;,,:"1&#65533;&#65533;P&#65533;m&#65533;&#65533;&#65533;;&#65533;2'&#65533;&#65533;moK&#65533;y&#65533;&#65533;&#65533;T)K[)&#65533;J&#65533;J&#65533;L3&#65533;B&#65533;&#65533;&#65533;y&#65533;kN&#65533;VZ&#65533;j&#719;&#65533;Pn&#65533;KQ&#65533;&#65533;5&#65533;&#65533;E&#65533;o&#65533;B[&#65533;"N&#65533;&#65533;U&#65533;&#65533;^&#65533;[&#65533;&#407;&#65533;&#65533;&#65533;F&#65533;&#65533;X&#65533;FK&#65533;&#65533;uf);V9&#65533;t&#65533;&#1589;.?[V&#65533;5&#65533;&#65533;M&#65533;w&#65533;%&#65533;&#65533;4&#65533;0&#65533;,&#65533;&#65533;&#65533;f&#65533;&#65533;&#65533;/&#65533;=&#65533;&#2030;&#65533;&#65533;;&#65533;*L&#65533;a&#65533;&#65533;3u&#65533;&#65533;/d&#65533;k-&#65533;9&#65533;u&#65533;0A,]&#65533;&#65533;&#65533;&#65533;q&#65533;y&#65533;&#65533;2&#65533;CF&#65533;&#65533;{&#65533;"&#65533;&#65533;&#65533;K&#65533;N&#65533;ic&#65533;&#65533;&#65533;&#1526;Qq&#65533;&#65533;|e+E&#65533;&#65533;#q&#65533;&#65533;&#65533;e.c&#65533;)&#65533;}&#65533;~Y&#65533;\|&#65533;p2(f&#65533;&#65533;f&#65533;&#65533;&#65533;&#65533;w+&#65533;"(&#65533;D;&#65533;U&#65533;&#65533;eu!&#1709;'&#65533;&#65533;&#65533;Ut&#65533;=h/&#65533;&#65533;&#65533;b|&#65533;0GZ&#1168;&#65533;t&#65533;&#65533;&#65533;$zj&#65533;&#65533;K&#65533;&#65533;&#65533;&#818;&#65533;&#65533;&#65533;m&#65533;L=gT&#65533;&#1395;rE&#798;]&#65533;&#65533;&#65533;&#65533;&#65533;&#65533;&#65533;t&#65533;m}&#65533;,&#65533;)O&#65533;K&#65533;wk
^&#65533;&#65533;'&#65533;&&#65533;:x&#65533;?kSj`F&#65533;T.tIH=p&#65533;&#65533;&#44327;?Mc&#65533;b&#65533;ungq&#65533;&#65533;X&#65533;&#65533;F&#19576;&#861;&#65533;Y&#65533;&#65533;a^&#65533;i&#65533;&#65533;Nz&#65533;&#65533;6&#65533;&#65533;&#65533;&#65533;a&#264;&#65533;&#1504;&#65533;&#630;&#65533;&#65533;le|&#65533;OL&#65533;&#65533;S&#65533;&#65533;&#65533;&#65533;.&#65533;&#65533;&#65533;X&#65533;&#65533;+SQ&#65533;&#65533;6&#65533;IMP<&#65533;&#65533;&#65533;&#65533;&#65533;3&#65533;&#65533;q&#65533;&#65533;<w&#65533;i&#65533;&#65533;&#65533;u&#65533;)&#65533;#&#65533;.&#65533;&#65533;u#&#65533;&#65533;&#65533;c`^&#65533;&#65533;|&#65533;^&#65533;&#65533;HQ&#65533;&#65533;i&#65533;&&#65533;&#65533;r&#65533;&#65533;&#65533;&#65533;W&#65533;&#65533;&#65533;&#65533;&#65533;9&#65533;g&#65533;&#65533;&#65533;"&#65533;h&#65533;=r&#65533;k<&#65533;<&#65533;&#65533;U&#65533;`?]&#65533;c'&#65533;5&#65533;Zt=&#65533;&#65533;&#921;&#65533;T&#65533;&#65533;&#65533;{&#65533;&#65533;&#65533;[iS8q&#65533;\chB&#65533;I&#65533;&#65533;&#65533;&#65533;D&#65533;f]&#65533;yf&#65533;&#1315;&#65533;c&#65533;c&#65533;&#65533;R<&#65533;+&#65533;u&#65533;&#65533;&#65533;%&#65533;|&#65533;=&#65533;y&#1031;~&#65533;&#65533;V0N&#65533;&#65533;l&#65533;&#65533;&#65533;_w_R&#65533;&#65533;w&#65533;&#65533;~&#65533;&#65533;e&#65533;>&#65533;&#65533;S<&#65533;&#65533;&#14965;&#65533;&#65533;c&#65533;[&#65533;G&#65533;&#65533;<&#65533;#&#65533;&#65533;C &#65533;&#65533;I&#65533;/OJQ&#65533;<&#50959;n&#65533;E}&#65533;_&#65533;&#65533;&#65533;&#65533;|&#65533;K&#65533;G&#65533;&#65533;&#65533;0&#65533;S&#65533;)h&#65533;&#65533;%&#65533;N&#65533;&#65533;g&#65533;&#65533;&#65533;w&#65533;&#65533;'<&#65533;M&#65533;S&#65533;&#1971;&#65533;o7&#65533;&#65533;&#65533;u&#603;&#65533;&#65533;Q&#65533;&#65533;&#65533;A &#65533;D&#65533;{&#65533;&#65533;3=cC;&#65533;&#65533;&#65533;&#65533;&#65533;&#65533;	&#65533;&#65533;&#1235;;3&#65533;&#769;&#65533;&#65533;?g&#65533;/&#65533;K?&#65533;&#65533;&#65533;&#47037;+:&#65533;;&#65533;&#65533;&#65533;=&#65533;&#65533;&#65533;&#65533;&#65533;&#65533;&#65533;&#65533;A&#65533;3&#65533;<&#65533;&#65533;&#65533;6&#65533;b&#65533;B&#65533;qk>&#65533;39,B&#65533;&#65533;>&#65533;C&#65533;^&#65533;>	lB &#65533;3B&#65533;&#181;&#65533;&#65533;
&#65533;0'3?D{@&#65533;&#65533;&#65533;k&#65533;&#146;&#65533;&#65533;&#65533;&#65533;kq&#65533;&#65533;[&#65533;s&#65533;&#65533;&#65533;&#65533;i&#65533;&#65533;!>&#65533;&#65533;&#65533; l<T@&#65533;&#65533;&#65533;B&#53011;&#65533;B@&#65533;&#65533;~&#65533;7

&#65533;N8DD&#65533;&#65533;&#1898;&#65533;&#65533;0&#65533;&#65533;)\=-&#65533;&#65533;&#65533;mq=&#65533;)&#65533;&#65533;;&#65533;&#65533;&#47194;&#65533;N4:&#831;&#65533;BC&#65533;&#65533;&#65533;&#65533;&#65533;:&#65533;?:&#65533;6&#65533;k&#65533;:d&#65533;.&#65533;CY&#65533;&#65533;!d(&#65533;&#65533;w&#65533;-K&#65533;_k&#65533;{k4*#b,Fc<F&&#65533;&#168;&#65533;&#65533;&#65533;&#65533;&#65533;e<&#65533;G.J|4&#65533;&#65533;&#65533;!AM&#65533;&#65533;&#65533;&#65533;&#65533;
&#65533;+&#65533;&#65533;2&#65533;&#65533;&#65533;&#65533;&#65533;?&#65533;&#65533;=&#65533;&#65533;&#65533;T&#169;{7T(9d@y&#65533;&#65533;=&#65533;EZ&#65533;&#65533;&#65533;&#65533;&#65533;+%LF&#65533;&#65533;&#65533;V&#65533;&#65533;*&#65533;&#65533;L&#65533;T&#65533;&#433;Y&#65533;&#65533;,&#65533;&#65533;B{7*&#65533;DT&#65533;.&#65533;&#65533;Bm,C&#65533;G&#65533;"&#65533;6+Gr59JG &#65533;&#65533;w&#65533;G[4I&#65533;LI&#65533;&#65533;&#65533;\\7ASF&#65533;l&#518;\&#65533;&#65533;&#634;&#65533;&#65533;PH+&#65533;&#65533;K&#65533;7xK&#65533;.&#65533;&#65533;n$&#65533;1l?&#65533;&#65533;HP&#65533;&#65533;4TCs,5&#65533;z&#65533;&#65533;s&#65533;1XI&#65533;&#65533;z&#65533;G{	&#65533;&#65533;CY&#65533;G	&#65533;D&#65533;L&#65533;&#65533;I&#65533;&#65533;F&#65533;&#65533;Dk&#1321;X&#65533;D&#65533;&#65533;&#65533;&#65533;&#65533;FQ&#65533;#8&#65533;&#549;&#65533;8&#65533;{J&#65533;&#65533;K&#65533;&#65533;J&#65533;&#65533;A&#65533;&#65533;ydI"&#65533;J,,&#746;P&#65533;&#65533;&#65533;&#65533;%&#65533;2S&#65533;2&#65533;&#519;LK&#65533;&#65533;#&#65533;H&#65533;&#267;&#65533;&#65533;&#65533;<&#678;&#65533;&#572;D&#649;&#65533;&#65533;&#65533;D&#65533;&#65533;&#659;&#65533;G&#65533;L&#65533;A&#65533;>|L(XL&#65533;&#65533;&#65533;&#65533;)&#65533;D2&#65533;`&#65533;&#65533;tL&#65533;F&#65533;B&#733;&#65533;7u&#65533;(D6&#65533;&#65533;M#&#65533;L&#65533;&#65533;
&#65533;K&#65533;M&#65533;&#65533;&#65533;<E&#65533;&#65533;N&#65533;&#172;&#65533;&#65533;&#58670;&#65533;&#65533;A&#65533;&#65533;G&#65533;&#65533;&#1740;;&#65533;1&#65533;&#65533;&#65533;A&#65533;&#65533;&#65533;&#65533;&#65533;&#65533;PH&#65533;d&#1763;&#65533;&#65533;&#65533;<tK&#65533;&#65533;K&#65533;&#65533;&#925; &#65533;o&#65533;K&#65533;&#65533;H7KC&#65533;<P1HPRdM&#65533;&#65533;&#65533;?	O&#65533;&#65533;&#65533;4O&#65533;<&#797;&#65533;&#65533;[D&#65533;&#65533;&#65533;tO&#65533;<N&#65533;&#65533;lbN"&#65533;C&#65533;&#65533;&#65533;&#65533;D&#65533;&#65533;&#65533;&#65533;&#1016;P&#65533;&#65533;&#65533;&#65533;&#65533;Q2`C&#65533;&#65533;N]&#65533;	&#65533;HFy&#65533;&#65533;&#65533;&#65533;&#65533; &#65533;&#65533;&#65533;&#65533;Q&#65533;D&#65533;0&#65533;&#65533;&#65533;H&#65533;O'%N&#65533;&#65533; &#65533;$Q&#65533;&#65533;]Q&#65533;hQGP&#65533;Q5&#65533;Nzl&#65533;A@R5mP&#65533;	5R6-S7m&#65533;?&#65533;&#65533;']4&#65533;&#65533;&#65533;j&#65533;&#65533;\N&#65533;\&#65533;&#65533;&#65533;R1&#65533;R&#1004;N&#65533;&#65533;/&#65533;QD&#65533;&#65533;7#&#65533;&#65533;J?M&#65533;S&#65533;&#65533;&#65533;LK&#65533;&#65533;K]&#65533;7%&#65533;mSNM&#65533;&#65533;&#65533;&#65533;&#65533;@&#65533;Lj&#65533;Ru3N&#65533;&#1830;)&#65533;O&#65533;R?&#65533;&#65533;?&#65533;&#831;&#1315;MC=T/=S&#65533;&#65533;G-&#65533;&#65533;&#65533;TaVb&#65533;TcR &#65533;&#65533;_}&#65533;&#65533;T&#65533;$m&#65533;R=U,&#65533;&#65533;(T&#65533;UeKW]Vc&#1396;&#65533;
&#65533;&#65533;'5&#65533;&#65533;S5&#65533;7&#65533;m&#65533;&#65533;(V(&#65533;T&#65533;se&#65533;S&#65533;&#65533;N8&#65533;W!=&#1210;&#65533;S;e&#65533;_&#1333;<&#65533;&#65533;k&#65533;&#65533;&#65533;&#65533;VL=&#65533;c&#65533;&#65533;A&#65533;Op&#1383;p-Tr&#65533;U&#65533;3<S&#65533;&#65533;&#65533;&#1376;&#65533;4&#65533;q&#65533;N&#65533;&#65533;d&#65533;&#207;-&#1166;&#65533;W&#65533; j&#65533;7&#65533;$&#65533;MY&#65533;&#65533;S&#65533;&#65533;&#65533;E<L&#65533;vM	Y&#65533;Y&#65533;&#65533;V&#65533;&#65533;*&#65533;}&#65533;]&#65533;X0M&#1341;DWrY3&#65533;Ty&#65533;&#1548;&#65533;&#1604;&#65533;&#65533;&#65533;Rfe&#1063;&#65533;&#65533;&#65533;1&#65533;~%N&#65533;&#65533;2^&#65533;&#65533;I&#65533;V~#Xlm&#65533;&#65533;D>&#65533;&#65533;&#1564;&#65533;Y&#65533;]&#65533;&#65533;&#65533;&#65533;&#65533;Y&#65533;&#65533;&#1375;&#1272;&#65533;U&#65533;j&#1699;M&#1685;XZ&#65533;5[&#65533;R&#65533;&#65533;Z|UQ&#65533;Ev&#65533;&#65533;z&#65533;7&#65533;&#257;mU&#65533;EXK&#65533;a&#65533;&#1523;MQ&#65533;e&#65533;fr&#1783;%&#65533;FZC=W&#65533;&#65533;&#65533;&#65533;&#65533;O&#65533;&#65533;&#65533;&#65533;!]&#65533;-&#1470;M]|5&#1704;&#65533;PZ&#65533;Pa{]&#65533;]&#1801;&#65533;&#65533;&#65533;u&#1853;&#65533;&#65533;&#65533;M&#65533;&#693;&#1798;&#65533;]&#65533;B&#65533;\&#65533;&#65533;^&#65533;&#65533;c&#65533;Z&#65533;\1&#65533;e&#65533;&#65533;m^&#65533;T]&#1101;&#1959;&#65533;&#65533;&#275;Y&#65533;u]QU&#65533;&#65533;&#65533;}&#65533;^@&#65533;O8&#1789;]&#65533;&#65533;]&#65533;U&#65533;&#65533;&#65533;&#65533;h&#65533;&#65533;&#65533;&#65533;&#65533;&#1021;N&#469;^]^&#65533;2&#65533;&#65533;&#65533;Y&#65533;&#65533;&#1937;&#65533;[&#65533;&#65533;C&#65533;]U&#65533;&#65533;&#65533;&#65533;&#65533;%&#1987;&#65533;_&#65533;E&#65533;&#65533;m`&#65533;m&#65533;&#65533;|&#65533;&#65533;&#65533;`&#65533;zc&#65533;&#65533;&#65533;&#1990;Q`&#65533;&#65533;&#65533;&#2009;m&#65533;&#65533;&#65533;&#65533;&#65533;&#65533;&#65533;&#65533;`&#65533;=&#65533;&#65533;&#65533;&#65533;&&#65533;&#65533;%&#65533;l&#65533;;N&#65533;&#65533;&#65533;}`\&#65533;`	&#65533;&#65533;+W&#65533;E&#65533;&#65533;Rd:&&#65533;&#65533;"F&#65533;&#65533;a&#65533;&#65533;PR&#1680;&#1753;{&#65533;=&#65533;&#65533;&#65533;l&#65533;#&#65533;&#65533;~&#65533;&#65533;&#65533;&#65533;&#65533;D&#65533;a&#65533;a&#65533;Q^&#65533;`<]&#65533;&#65533;&#65533;&#65533;M&#65533;`&#65533;M&#65533;+&#65533;b,>^[&#65533;T&#65533;&#65533;C&#65533;&#65533;](&#65533;&#65533; 6&#65533;6b&#65533;&#65533;\&#581;cz&#65533;&#65533;&#65533;&#65533;Rn&#65533;b.&#65533;&#65533;&#1667;X1&#65533;`&#65533;EW&#65533;&#65533;c&#65533;&#65533;&#65533;6v&#65533;7&#65533;&#65533;}:&#65533;DR&#65533;&#65533;SvaM^`&#65533;-d&#65533;&#65533;&#65533;1Td&#65533;t&#65533;GV&#65533;+c1U&#65533;&#65533;-(4&#65533;U\&#65533;I&#65533;l&#65533;^&#65533;&#65533;QF	%&#65533;&#851;,"&#65533;dPe&#65533;&#65533;&#65533;L>	K&#65533;X&#65533;T.&#65533;KDNdS&#65533;?n&#65533;&#65533;&#65533;E&#65533;&#65533;Y>5 ~^]&#65533;eH&#65533;`A&#65533;&#65533;^bt&#65533;&#65533;Z&#65533;&#65533;T&#65533;&#470;L&#65533;c^bI&#65533;eR&#350;&#65533;&#65533;S&#65533;F|&#65533;f6&#1590;jN&#65533;k&#65533;[&#65533;hG&#65533;&#65533;Nf&#65533;&#65533;Hd&#65533;;&#65533;tV&#65533;8&#65533;&#65533;`f&#65533;&#65533;&#65533;SIXU&#65533;e&#65533;cw&#65533;g-&#65533;&#65533;h&#65533;g&#65533;&#65533;/&#65533;&hVv&#65533;n&#65533;&#65533;&#65533;._>~h`n&#65533;z^ qf&#65533;&#1181;&#65533;U&#65533;>^g&#65533;%&#65533;f&#65533;g&#65533;&#65533;b&#65533;&#65533;&#65533;&#65533;h}&#65533;&#65533;&#1469;&#65533;&#65533;&#65533;&#65533;gq&#65533;).h&#65533;ve&#65533;&#65533;v&#65533;&#65533;&#65533;&#1642;>_&#1547;i&#65533;Vgn]D&#65533;rj&#65533;&#65533;&#65533;v&#65533;&#65533;&#65533;&jk&#65533;&#65533;&#65533;g&#65533;&#65533;&#65533;&i&#65533;&#65533;.&#65533;&#65533;h&#65533;.i&#65533;&#65533;&#65533;&#65533;c&#65533;&#65533;&#65533;&#65533;&#1599;v&#65533;&#65533;&#65533;&#65533;>&#65533;&#65533;~&#65533;&#65533;i&#65533;mZ&#65533;&#65533;&#42446;l&#65533;&#65533;a&#65533;xf&#65533;<c&#65533;&#65533;&#65533;&#65533;.C&#65533;^&#65533;.&#65533;&#65533;&#65533;&#65533;&#1462;&#65533;&#65533;&#1787;&#65533;&#65533;&#65533;l?Vmf&#65533;jL&#65533;R0<&#52070;g#Nb:&#65533;&#65533;r&#65533;&#65533;&#65533;f&#65533;6&#65533;&#65533;&#65533;T&#65533;m&#65533;!&#65533;*	&#65533;&#65533;&#65533;&#65533;l0&#65533;&#65533;&#1230;&#65533;L&#65533;&#65533;v&#2042;&#65533;n&#65533;&#65533;k&#65533;l&#65533;lo&#65533;&#65533;&#1558;&#65533;&#1638;m&#1918;&#65533;&#65533;&#65533;&#65533;&#65533;&#65533;*&#65533;\6og&#65533;&#65533;N&#65533;k&#65533;&#65533;&#65533;6&#65533;nj&#1054;&#65533;&#65533;&#65533;&#65533;&#65533;&#65533;&#65533;8&#65533;U&#1102;&#65533;0H&#65533;>&#1918;6&#65533;&#65533;>	@M&#65533;&#65533;&#65533;&#65533;&#65533;i&#65533;&#65533;n&#65533;n&#65533;&#65533;&#65533;&#65533;&#65533;&#65533;&#65533;g&#65533;.W	Y:Q&#65533;&#65533;V&#60957;&#65533;&#65533;n&#65533;&#65533;&#65533;&#65533;^pF&#62910;d&#65533;.p&#1542;	_&#65533;n&#65533;Np&#382;h9&#65533;[&#65533;&#65533;e`&#65533;=~^q&#65533;
&#65533;&#65533;&#65533;&#65533;H&#65533;Nnl&#65533;&#65533;&#65533;&#65533;&#65533;k&#65533;>M&#65533;q&#65533;&#35534;&#65533;p!&#65533;g&#65533;xqor&#65533;&#65533;&#65533;`	Ok&#65533;
hl;&#65533;4&#65533;M	r&#65533;!&#65533;&#65533;V&#65533;&#65533;>&#65533;&#65533;L&#65533;&#65533;&#65533;&#65533;r&#65533;>v&#65533;j73:C&#65533;q&#65533;&#65533;r,&#65533;r&#65533;j&#65533;&#65533;&#65533;/&#65533;&#65533;&#65533;T1&#65533; &#65533;pDs5l&#65533;0&#65533;&#1638;vs&#1867;s&#65533;&#65533;!6&#65533;&#65533;sP&#65533;r&#1519;f&#65533;&#65533;sT&#65533;Aq&#65533;&#65533;&#65533;&#65533;&#65533;,&&#65533;j&#65533;&#65533;D&#65533;&#65533;iEL&#65533;&#65533;&#65533;&#65533;o&#65533;&#65533;t&#65533;Xf&#65533;1]rb&#65533;sMs&#65533;&#65533;^&#65533;&#65533;&#65533;To&#65533;&#65533;zlN&#65533;hg&#65533;&#65533;&#65533;.&#65533;&#65533;&#65533;u&#65533;YtFo&#65533;&#65533;#&#65533;^j_W&#65533;Qts9/v&#65533;&t&#65533;Vv&#65533;pN&#65533;i&#65533;{`g&#65533;&#65533;i_q&#65533;&#65533;km
&#65533;jm&#65533;w{&#65533;&#65533;\&#65533;q2wk &#65533;&#65533;&#65533;Q&#65533;7wRD&#65533;F&#65533;&#65533;.&#65533;&#65533;&#65533;X:&#65533;&#65533;&#65533;y&#65533;v+?&#65533;,g&#65533;&#65533;&#65533;&#65533;~&#65533;&#65533;n&#65533;&#65533;rn4D&#65533;&#2030;&#65533;&#65533;'whB&#65533;sgx&#65533;&#65533;&#65533;&#65533;&#65533;&#65533;l&#65533;Fq&#65533;&#65533;x5&#65533;&#65533;&#65533;&#65533;&#65533;&#65533;m&#65533;&#65533;__n&#65533;&#65533;l[y&#65533;&#65533;o&#65533;&#65533;#	&#65533;&#65533;&#65533;	Nx&#65533;&#65533;0P&#65533;%&#65533;&#65533;/&#65533;y7uG&#65533;sf.&#65533;R&#65533;&#65533;xRk&#65533;&#65533;y
&#65533;&#65533;t&#65533;&#65533;&#65533;O)&#65533;&#65533;&#65533;&#65533;v&#65533;&&#65533;VFn&#65533;&#65533;&#65533;&#65533;?P/&#65533;J&#65533;Q&#65533;Or&#65533;&#65533;&#65533;N&#65533;zf)&#65533;G&#65533;s&#65533;'&#65533;n]&#65533;/jy&#65533;L&#65533;&#65533;nf6t&#65533;y&#65533;&#65533;XF&#65533;mJwy#&#65533;gI&#65533;|&#65533;oo&#65533;&#65533;&#65533;&#65533;&#65533;&#65533;s&#65533;&#65533;z&#65533;D&#65533;&#65533;&#65533;z{&#65533;8|&#65533;gw&#65533;&#65533;&#263;&#65533;{&#65533;s&#65533;&#65533;D&#65533;~|&#65533;&#65533;&#65533;|&#65533;r&#65533;W&#65533;G&#65533;|&#65533;&#65533;Rd&#65533;&#65533;_&#65533;gy&#65533;&#65533;&#65533;s7}b&#65533;&#65533;/&#65533;yn&#65533;&#65533;wG&#65533;d&#65533;&#65533;Og&#65533;j3$&#65533;m|xWw&#65533;E&#65533;&#65533;&#65533;&#65533;&#65533;&#65533;&#65533;&#65533;&#65533;#Wz&#65533;&#65533;&#65533;k&#65533;z&#65533;&#65533;&#65533;&#65533;&#65533;&#65533;&#65533;&#65533;d_&#65533;&#65533;I&#65533;&#65533; &#132;
2l&#65533;p&#65533;C;&#65533;&#553;&#65533;&#65533;E&#65533;1&#65533;&#65533;&#65533;G&#65533;&#65533;p&#65533;&#65533;d&#596;l&#1296;l&#65533;&#65533;b&#65533;=2&#65533;&#65533;i&#65533;&&#921;:w&#65533;<&#65533;&#65533;&#65533;K&#65533;A_&#65533;)*&#65533;R1J&#65533;0m&#65533;$&#808;&#65533;J&#65533;&#65533;2d&#65533;0e&#65533;&#65533;&#65533;&#65533;&#65533;&#65533;dW&#65533;I&#65533;&#65533;&#1522;N&#1474;m&#65533;iZ&#65533;n&#65533;&#65533;]j&#65533;n&#1916;Z&#65533;&#65533;&#65533;&#65533;&#65533;&#65533;&#65533;,&#65533;h&#65533;&#65533;	&#65533;&#65533;&#65533;&#65533;(&#65533;&#65533;&#532;&#65533;&#65533;&#65533;&#65533;&&#65533;&#65533;=sj&#65533;9&#65533;d&#65533;&#65533;D&#65533;n&#65533;&#65533;4r&#65533;&#1289;&#65533;>&#65533;&#65533;&#65533;\&#65533; &#65533;eiv4l&#65533;lu&#65533;&#65533;M&&#65533;&#65533;Y&#65533;&#65533;&#65533;k&#65533;@&#65533;+&#65533;{8&#65533;A&#65533;&#65533;&#65533;&#65533;c}"e&#655;oS&#65533;&#65533;&#65533;&#65533;e&#65533;z&#275;/&#65533;&#65533;<v&#65533;&#65533;m&#65533;|l&#65533;&#65533;Vs&#65533;&#65533;J&#65533;&#65533;]&#65533;&#1635;uy&#65533;o&#65533;8 ~&#65533;&#1537;&#65533;&#65533;g&#65533;sBG&#65533;&#65533;y'&#65533;g&#65533;}G&#65533;v&#65533;&#65533;w&#65533;e&#65533;&#25160;&#65533;&#65533;&#65533;U&#65533;!n&#65533;u&#65533;R&#65533;!&#65533;uV&#65533;&#65533;}u&#65533;G&#65533;~(&#65533;&#65533;&#1997;8
&#65533;#p,&#65533;&#65533;&#65533;yq&#65533;_&#65533;&#65533;s2&#65533;$b2R&#65533;&#65533;E&#65533;&#65533;&#65533;orH&#65533;T&#717;(&#1924;&#65533;x&#65533;&#65533;&#65533;&#65533;&#65533;&#65533;bi`g&#65533;&#65533;&#1112;VS&#65533;&#65533;X&#65533;&#65533;&#65533;"&#65533;@&#65533;&#65533;&#65533;XA&#65533;)$&#65533;E"&#65533;&#65533;&#65533;?=&#65533;`&#65533;&#65533;I&#65533;]&#65533;VN&#65533;nfjZ|_*&#65533;&#65533;b[&#1977;i&#65533;&#65533;&#1446;u&#65533;&#65533;c&#65533;H&#65533;&#65533;&#65533;{?&#65533;Gf&#65533;{&#65533;&#65533;&#65533;&#65533;&#65533;&#65533;r&#65533;	&#1121;L&#65533;&#65533;(&#65533;\:&#65533;e&#65533;&#65533;N
&#1966;&#65533;&J*&#65533;&#610;i W&#65533;&#65533;x&#65533;&#65533;JK&#65533;&#65533;&#65533;&#65533;'`&#65533;Z&#65533;j&#65533;&#65533;&#65533;*+&#65533;&#65533;&#65533;F&#65533;&#65533;Bx&#65533;&#65533;&#65533;&#65533;&#65533;h&#65533;9&#65533;&#65533;&#65533;&#651;&#65533;&#65533;'w&#65533;N&#65533;&#1726;&#1290;{&#65533;&#65533;&#65533;+l&#65533;&#65533;&#65533;'&#65533;&#65533;).&#65533;&#65533;.&#65533;&#65533;s3n&#65533;n&#65533;&#65533;&#65533;&#65533;n&#65533;&#65533;&#65533;Kl&#65533;&#65533;q&#65533;%&#65533;w&#65533;/|&#65533;9&#65533;&#65533;,,p&#65533;#;&#65533;&#65533;&#65533;&#65533;~n&#65533;&#65533;&#65533;|&#65533;&#65533;&#65533;&#923;&#59607;&#65533;&#65533;&#65533;&#65533;/&#65533;&#65533;1&#65533;!O*2&#65533;$C&#65533;&#65533;&#65533;'k&#46444;_smA&#65533;K&#65533;&#65533;&#65533;&#65533;J&#65533;&#65533;]*q&#65533;&&#65533;L&#65533;&#65533;&#65533;MR&#65533;V}&#65533;&#65533;FcU&#65533;qw&#65533;kd_|6&#65533;yY&#65533;,s&#65533;&#65533;&#65533;X&#65533;&#65533;u&#65533;^&#65533;Fa&#65533;%&#65533;&#65533;&#65533;d+Vt&#65533;C&#65533;-&#65533;&#65533;l&#65533;ih&#65533;&#65533;&#65533;&#65533;%&#65533;&#65533;&#1336;L&#65533;&#65533;&#65533;&#65533;&#65533;,8&#1412;nx&#65533;&#65533;nk&#65533;[&#65533;&#65533;g&#65533;+9&#65533;&#65533;(*&#65533;&#65533;&#65533;&#65533;&#65533;l)&#65533;&#65533;&#65533;&#65533;&#65533;y&#65533;&#65533;&#65533;&#65533;&#65533;&#65533;X&#65533;?&#65533;<&#65533;1&#65533;&#65533;:&#48123;&#65533;n&#65533;N&#750;6&#65533;&#65533;&#65533;Z&#65533;&#65533;U&#65533;&#65533;&#65533;&#65533;&#65533;_&#65533;&#65533;&#65533;w&#65533;&#65533;&#65533;3&#65533;%u&#65533;&#65533;&#65533;&#65533;&#65533;&#65533;&#65533;G&#65533;&#65533;&#65533;&#65533;\&#65533;&#65533;&#65533;&#65533;3&#65533;&#65533;&#65533;h&#65533;&#65533;&#65533;&#65533;v&#65533;Km&#903;&#65533;&#65533;&#65533;&#65533;cw&#65533;&#65533;&#65533;&#65533;&#65533;&#65533;&#65533;`&#65533;k&#65533;Q'&#65533;RgH&#65533;&#65533;_&#65533;&#65533;&#65533;@&#65533;w&#65533;&#65533;
&#65533;g&#65533;&#65533;e&#65533;~B&#1747;&#65533;BA;eH/&#65533;&#65533;`v&#65533;&#65533;F &#65533;&#65533;&#65533;lB&#65533;&#65533;f&#65533;&#2011;&#65533;M(&#65533;BJ&#65533;+&#65533;!&#65533;6&#65533;(&#65533;&#65533;&#65533;]&#65533;p&#65533;?&#65533;&#65533;~&#507;&#65533;&#65533;&&#65533; "ia&#65533;#&#364;&#65533;&#65533;&#65533;mc&#65533;c&#65533;&#65533;Z&#65533;'&#65533;&#65533;[(R#&#65533;&#65533;XE`!&#65533;u&#65533;&#65533;&#65533;&#65533;(F=&#65533;QO&#65533;I&#65533;&#65533;H RO&#65533;&#65533;&#65533;&#65533;`D&#65533;&#65533;&#65533;&#65533;I&#65533;&#65533;CE&#65533;&#21521;&#65533;&#65533;A&#65533;&#65533;PZ&#65533;.~&#65533;bll4&#65533;KB&#65533;7&#65533;\"&#65533;&#65533;F:&#65533;&#65533;&#65533;&#65533;N&#65533;U&#65533;6&#65533;&#65533;&#65533;&#65533;[&#65533;&#402;u&#65533;&#65533;rxa#&#4390;C&#661;&#65533;&#65533;f&#65533;[&#65533;1&#65533;&#65533;J:&#65533;/ac&#65533;%o&#65533;K'M&#65533;&#65533;p&#65533;&#65533;&#65533;/]r&#65533;&#65533;&#1818;&#65533;&#65533;7&#65533;&#65533;j&#65533;&#65533;&#65533;&#65533;5&#65533;&#65533;Jj&#65533;&#65533;;&#65533;9&#65533;YL2&#65533;&#918;&#65533;&#65533;f&#65533;(&#65533;M_&#65533;&#65533;&#65533;&#65533;t&#65533;%&#727;&#65533;{1&#65533;&#65533;&#65533;%B&#65533;&#65533;P&#65533;&#65533;&#65533;D''&#65533;5k^4&#65533;&#65533;&#65533;#&#65533;&#65533;&#65533;0&#65533;r&#65533;-&#65533;&#65533;&#65533;&#65533;E&#65533;&#65533;&#65533;&#65533;&#65533;&#1465;&#65533;&#65533;eax&#65533;&#65533;&#65533;:&#65533;S&#65533;&#65533;t&#65533;&#65533;)G&#65533;y&#737;&#1968;&#65533;&#65533;<)J&#249;I%>t&#65533;Ku&#65533;J[&#65533;"&#65533;&#65533;&#65533;@6m&#65533;&#65533;&&#480;&&#65533;>*W&#65533;&#65533;&#65533;&#65533;&#65533;S&#65533;t&#65533;&#65533;Q&#65533;E&#65533;&#65533;&#1166;&#65533;&#65533;&#65533;&#65533;T&#594;&#65533;&#65533;&#148;lq&#65533;&#65533;&#65533;&#65533;G&#65533;~&#65533;s|!>&#65533;&#65533;WA&#65533;&#65533;D&#65533;&#65533;&#65533;&#65533;&#65533;F&#65533;&#65533;&#65533;&#65533;&#65533;&#65533;]M&#65533;&#65533;&#65533;&#65533;5&#65533;1m&#65533;&#65533;\*X1&#65533;&#65533;Tt&#65533;&#65533;W&#65533;&#65533;&#240;&#65533;&#65533;&#65533;&#65533;a&#65533;5&#65533;&#1010;&#65533;gk&#65533;UQ&#65533;Oi^)&#65533;&#172;lRj&#65533;ej4&#65533;&#65533;&#65533;m5&#65533;:&#65533;&#65533;&#65533;&#65533;%mg&#65533;&#65533;&#65533;&#65533;&#65533;&#65533;FK&#65533;&#65533;;*&#65533;T&#65533;/&#65533;&#65533;&#872;u_zW&#65533;&#65533;P&#65533;WS&#65533;&#174;&#65533;7&#65533;&#65533;v&#65533;nr&#65533;u&#65533;\u&#65533;&#65533;&#65533;\&#65533;s&#65533;EI&#65533;&#65533;s&#65533;&#65533;&#65533;&#65533;u&#65533;K?&#65533;Z&#65533;&#65533;}&#65533;q&#65533;&#65533;7&#65533;&#65533;A&#65533;&#65533;kh&#65533;j &#65533;"&#1524;&#65533;MN_&#65533;"&#65533;[28&#65533;&#65533;09&#65533;j&#65533;&#65533;&#65533;&#65533;Z&#65533;&#65533;&#65533;?&#65533;T&#65533;&#65533;&#65533;&#65533;&#65533;&#65533;*&#65533;qlj&#65533;&#65533;7&#65533;
&#65533;Z&#65533;&#65533;K+&#65533;&#1295;+&&#65533;e&#65533;IB&#65533;&#65533;_&#65533;t&#65533;qE,d-M&#491;/&#65533;Y?J&#65533;&#65533;&#65533;&#65533;qzY7c&#65533;&#65533;&#65533;&#65533;9^&#65533;Ly&#65533;Lhv&#65533;&#65533;@2S%&#65533;Y&#65533;&#65533;&#1379;&#65533;&#65533;h&#65533;&#65533;^(&#65533;k&#65533;&#65533;&#65533;&#65533;&#65533;&#65533;&#65533;&#65533;@&#65533;&#65533;N&#65533;G&#65533;X&#65533;&#65533;%&#15318;M|d3&#65533;Y&#65533;&#65533;&#65533;&#59043;L`qA&#65533;u5f&#65533;&#65533;&#65533;&#65533; 	&#65533;&#65533;&#921;M&#65533;f&#65533;\&#65533;&#65533;^qn&#65533;i&#65533;&#65533;&#65533;&#65533;b&#65533;M&#65533;&#65533;D;&#65533;P4.#s&#65533;Ua&#65533;D&#65533;0:.)&#65533;&#65533;&#65533;i=&#65533;&#65533;&#65533;{&#65533;&#65533;&#65533;&#65533;,&#65533;^[&#615;&#65533;5&#65533;>&#65533;&#65533;&#65533;&#65533;l5b#,m8&#65533;&#65533;&#65533;&#65533;&#65533;&#65533;nmi&#65533;&#658;&#65533;&#65533;&#65533;5~1&#65533;}&#65533;W&#65533;&#65533;&#27192;&#65533;&#65533;&#65533;H&#65533;X&#65533;k&#65533;@&#65533;h&#65533;&#65533;&#65533;&#65533;&#65533;&#65533;&#65533;&#65533;&#65533;&#65533;z&#65533;&#65533;c&#65533;!&#65533;6L&#65533;&#65533;&#65533;&#65533;&#65533;!&#65533;&#65533;&#65533;&#65533;H&#65533;&#65533;&#65533;vs&#65533;&#65533;&#65533;&#65533;k+&#65533;;&#65533;7&#65533;&#65533;&#65533;f&#65533;7&#65533;&#65533;-&#65533;b&#65533;&#65533;&#65533;^cU&#65533;H&#65533;&#752;U&#65533;&#65533;U;&#65533;a&#65533;s$&#65533;&#65533;s&#65533;&#65533;&#65533;&#949;&#65533;&#65533;UFF&#65533;&#65533;&#65533;M&#65533;<&#65533;b&#65533;&#65533;&#65533;&#65533;Gx&#65533;5&#65533;&#65533;a&#1240;&#65533;-/N&#65533;M&#65533;h&#65533;&#65533;&#65533;p&#65533;&#65533;&#65533;3&#65533;&#65533;&#65533;&#65533;n&#65533;&#65533;&#28199;&#65533;&#65533;&#1522;,]&#65533;}49&#65533;=z&#65533;E&#65533;{&#65533;#O;&#1825;&#65533;r&#65533;o&#852;>&#65533;&#65533;&#65533;&#65533;&#65533;&#65533;&#65533;&#65533;l&#65533;&#65533;&#65533;W&#482;&#65533;*1&#65533;&#65533;&#1976;&#65533;=&#65533;;&#65533;nf&#65533;r&#65533;8&#65533;&#65533;<&#65533;&#65533;i&#65533;&#65533;0&#65533;&#65533;O%&#65533;&#65533;{&#65533;!&#65533;_&#65533;&#65533;&#65533;&#65533;&#65533;x&#65533;9&#65533;]&#65533;&#65533;_&#65533;&#967;&#65533;&#65533;&#65533;&#65533;&#65533;jf<&#65533;&#65533;&#65533;&#65533;W&#65533;&#65533;|&#65533;~&#791;&#65533;&#65533;&#65533;&#65533;:&#65533;&#65533;&#65533;W&#65533;&#65533;(&#65533;=&#65533;I-{&#1695;V&#65533;&#65533;W&#65533;Vym&#65533;&#65533;&#65533;&#65533;&#65533;&#65533;&#65533;&#65533;&#65533;&#65533;&#65533;&#65533;8O<&#65533;&#65533;&#65533;d&#65533;{&#65533;&#65533;&#65533;6&#65533;|&#65533;&#65533;&#65533;?3/&#906;&#17874;&#65533;~&#65533;]&#65533;&#65533;&#65533;&#65533;&#65533;&#1065;&#65533;&#65533;\v&#65533;&#65533;&#65533;&#65533;^&#65533;Y&#65533;q&#65533;>`&#1769;&#65533;&#65533;!&#65533;&#65533;&#65533;&#65533;9&#65533;&#65533;MX&#65533;&#65533;&#65533;&#65533;&#65533;&#65533;5&#65533;&#1621;^&#1849;&#65533;x&#65533;&#65533;&#65533;&#65533;&#65533; \&#65533;!L&#65533;&#65533;US>\&#65533;&#65533;]j &#65533;@I&#65533;&#65533;&#65533;&#7518;&#65533;&#65533;	&&#65533;&#65533;&#65533;&#2621;&#65533;&#65533;&#65533;%&#65533;]&#65533;q&#65533;U`&#65533;	V&#65533;&#65533;&#65533;r`&#65533;&#65533;D&#65533;&#65533;[&#65533;&#65533;Z&#65533;1`q&#65533;&#65533;&#65533;&#1053;&#65533;&#65533;!2!:a&#65533;m&#65533;U&#65533;&#65533;~b]&#65533;l&#65533;&#65533;Vt&#65533; oL&#65533;-&#65533;b&#1772;1#&#65533;O.b$&#854;&#65533;Q^!Bx&#65533;&#65533;&#65533; &#65533;U&#65533;&#65533;!;e&#65533;=&#65533;&#65533;&#1938;&#65533;&#65533;&#65533;&#65533;X&#65533;&#1567;&#65533;U&#65533;&#65533; #&#927;&#65533;~&#1313;&#65533;,^`&#65533;L&#65533;]&#65533;"jb&#65533;Mc&#65533;&#65533;&#65533;b&#65533;a&#713;&#1525;&#6317;&#65533;"2&#65533;b&#65533;b&#65533;&#65533;",&#65533;&#65533;,&#1186;&#65533;&#65533;V&#65533;&#65533;.nbZ%&#65533;
"%>&#65533;&#65533;&#65533;Yy&#65533;1&#65533;]*&c&#65533;#:&#65533;&#65533;22c3&#65533;&#65533;&#65533;Jv#*&#65533;&#65533;i^&#65533;&#65533;&#65533;^&^#6.&#65533;4&#65533;^&#65533;c$&#152;Zp&#65533;&#65533;QO6&#65533;9^A:&#65533;&#65533;&#65533;G&#65533;y]&#65533;Dc,&#163;k&#65533;&#65533;&#65533;c-V&#65533;?i$&#65533;&#65533;>r&#65533;'&#65533;T@&#65533;&#65533;&#65533;5&#65533;&#65533;&#611;&&#65533;BZK&#65533;&#65533;&#65533;%&#65533;&#65533;&#65533;&#65533;qP&#65533;$"!4I$J&#65533;a&#65533;&#65533;#B&#65533;L2z$D&#65533;&#65533;&#65533;&#65533;$
&#65533;)&#65533;&#65533;9J&#65533;&#65533;O&#65533;c<&#65533;*&#65533;C&#65533;&#65533;&#65533;!&#65533;&#65533;&#65533;VN-2&#65533;!&#65533;8B&#65533;OeP&#65533;W&#65533;&#65533;[E&#65533;&#65533;>c!&#65533;d&#65533;9&#65533;9&#65533;Y&#65533;hD&#65533;&#65533;%M&#65533;aQ.e6}%Ff6&#65533;&#65533;b&#65533;#;
N&#65533;&#65533;&#65533;&#65533;N\&#65533;]+>&#65533;s&#65533;&#65533;,&#65533;^&#65533;[b&#65533;n&#65533;
&#65533;n&#65533;Ma&&#65533;q&#65533;&#65533;,]e".f&#65533; &#65533;!eUZ%&#65533;&#65533;[V&#65533;e^fjf&#65533;f&#65533;f>&#65533;&#275;&#65533;&#65533;J&#65533;K&#65533;"l&#65533;O&#65533;&#65533;&#65533;lbf&#65533;a&#65533;Y[&#65533;&h
&#65533;_'&#65533;&#1126;m&&#65533;&#65533;_FVXV&#65533;&#65533;&#65533;c%g_&#65533;f92eqjg[&#65533;Z&#65533;f#5&#65533;pB'2&#65533;&#65533;&#65533;H&#65533; v"&#65533;g[zgO&#65533;&#65533;9&#65533;Q&#65533;&#65533;O&#65533;&#65533;&#675;z&#65533;&{&#65533;4&#65533;{&#65533;D|&#65533;&#65533;&#65533;/&#65533;&#65533;^&#65533; 2&#65533;^&#65533;&#65533;0^&#65533;M&#65533;rgW&#65533;gX&#65533;ecn&#65533;D&#65533;nj&#65533;&#65533; &&#65533;PE&#65533;~&#65533;&9V&#1581;&&#65533;&#65533;3&#65533;&#65533;bb&#65533;&#65533;h\&#65533;&#65533;&#65533;-&#65533;Z&#65533;v$^&#65533;tD:z&#65533;h&#65533;&#65533;&#65533;&#65533;-&#65533;&#65533;l&#65533;&#65533;&#65533;&#65533;&#65533;yh&#65533;&#65533;(&#65533;&#65533;&#65533;O>&#65533;z&#65533;&#65533;!i)&&#65533;&#65533;&#481;q&#65533;&#65533;&#65533;h&#65533;&#65533;&#33954;&#65533;Zi&#65533;'&#65533;&#65533;&#65533;&#65533;F&#37362;)=&#65533;(`&#65533;&#65533;&#65533;&#65533;&#65533;J&#65533;z&#65533;|&#65533;V&#65533;&#65533;&#65533;&#65533;&#12842;&#65533;&#65533;i&#65533;&#65533;rv(&#65533;"*&#65533;&#65533;e&#65533;&#65533;$&#65533;&#65533;&#65533;&#65533;iZ&#65533;ea&#65533;t2&#65533;&#65533;&#65533;&#65533;&#65533;Z!&#65533;&#65533;&#65533;6&#65533;&#65533;&#65533;)&#65533;}#&#65533;%&#65533;&#65533;&#65533;&&#65533;&#65533;&#65533;&#65533;(&#65533;&#65533;*&#65533;"U&#65533;W&#65533;&#65533;&#65533;&#612;&#65533;$#*#&#65533;&#65533;&#1185;&#65533;*V*&#29417;&#65533;F&#65533;rd&#65533;b&#65533;9&#65533;*&#65533;Fk&#65533;fK&#65533;5&#65533;&#65533;]&#65533;&#65533;&#65533;."&#65533;&#65533;&#65533;gA&#65533;&#65533;&#65533;&#422;k&#1442;&#65533;:&#65533;[&#65533;&#65533;&#65533;bA&#65533;J&#65533;&#65533;&#65533;&#65533;&#65533;!&#65533;&#65533;y*&#65533;&#65533;&#65533;'\&#65533;&#48566;&#65533;&#65533;&#65533;am&#65533;\&#65533;&#65533;k&#65533;"&#65533;}*&#65533;d6&#65533;*&#65533;&#65533;c&#65533;&#65533;+&#65533;~`&#65533;&#65533;~&#65533;&#65533;&#65533;&#65533;%&#65533;&#65533;&#65533;&#65533;&#65533;&#65533;Z&#65533;&#65533;+&#65533;*&#65533;&#65533;&#65533;O&#65533;&#65533;&#65533;&#1121;&#65533;l&#65533;&#65533;&#65533;nk&#65533;2&#65533;&#65533;&#65533;G(&#2040;
&#65533;&#65533;r&#65533;&#65533;f&#65533;Jj&#65533;&#65533;z+&#65533;,&#65533;2~2j&#65533;&#1811;&#65533;&#65533;x*b&#65533;j,&#65533;&#65533;&#65533;&#65533;^'&#774;V&#65533;&#65533;j&#65533;&#65533;,&#1394;&#65533;\-&#65533;&#65533;&#65533;&#65533;pl
&#65533;,&#65533;&#65533;,&#65533;@~&#65533;&#65533;&#65533;F&#65533;sN-:&#65533;b&#65533;L,&#65533;&#65533;&#65533;&#65533;B&#65533;&#65533;&#65533;+&#65533;&#65533;&#65533;&#65533;&#65533;Jj&#65533;R&#65533;f&#65533;&#65533;&#65533;&#65533;R&#65533;k&#65533;&#65533;&#1042;l&#65533;&#65533;&#65533;&#1634;m&#65533;z&#65533;&#65533;V&#65533;&#65533;&#65533;-&#65533;&#65533;I&#65533;&#65533;&#65533;&#65533;m&#65533;&#65533;l&#65533;&#65533;&#2018;kh&#65533;Sdn&#65533;&#65533;&#65533;&#65533;k&#630;Y!&#65533;lV&#65533;&#65533;Jn&#421;&#65533;&#693;R8=&#65533;&#65533;&#65533;&#65533;^.&#65533;&#65533;n&#65533;&#65533;,&#65533;^O&#65533;fp&#65533;&#65533;&#65533;&#65533;&#65533;&#65533;&#65533;&#65533;o&#65533;&#65533;m&#65533;&#65533;&#65533;&#65533;,D&#65533;&#65533;V.e&#65533;jk&#65533;b.&#65533;&#65533;"&#65533;rn&#65533;&#1956;&#65533;&#65533;&#65533;:&#65533;&#65533;V&#65533;&#65533;&#65533;.&#65533;Fh&#65533;&#65533;k&#65533;bpv-&#65533;~o&#65533;&#65533;b+&#65533;$&#65533;nV&#1050;&#65533;&#65533;&#65533;&#65533;&#65533;j&#65533;"&#65533;&#65533;&#65533;l&#1450;&#65533;&#65533;/&#65533;
&#65533;j&#65533;&#65533;&#65533;&#65533;&#65533;&#65533;&#65533;&#65533;&#482;/&#65533;&#65533;/&#65533;&#65533;&#65533;$&#65533;*)&#65533;	o&#65533;6&#65533;&#65533;Fo&#65533;&#65533;&#65533;&#65533;b&#65533;&#798;)&#65533;R&#65533;&#65533;&#65533;&#65533;&#65533;&#65533;&#49260;h&#65533;&#65533;&#65533;&#65533;^&#65533;&#65533;&#65533;p[&#65533;c0&#65533;n&#65533;&#65533;&#65533;I:&#65533;&#65533;&#65533;[&#65533;&#65533;&#65533;&#65533;qL&#65533;&#65533;&1&#65533;/O&#65533;&#65533;&#65533;&#65533;&#65533;.a&#65533;&#65533;i&#65533;.$L&#65533;&#65533;^&#65533;N&#65533;N&#65533;&#65533;&#65533;p*61	&#65533;d&#65533;#&#65533;57ZS&#65533;N&#65533;&#65533;&#65533;&#65533;&#1781;p&#11697;&#65533;&#65533;0&#65533;p&#65533;>Tq&#65533;U1&#65533;&#65533;p&#65533;1&#65533;B&#65533;K&#65533;&#65533;F`&#65533;&#1704;F&#65533;&#65533;&#65533;1&#65533;i&#65533;&#65533;1_&#65533;O1$&#65533;&#65533;&#65533;H&#65533;*&#65533;&#65533;g&#65533;&#65533;&#65533;&#65533;&#65533;q&#65533;J&#65533;JrX&#65533;&#65533;eO&#65533;?&#65533;G&#65533;#S&#65533;1(3E&#65533;2&#65533;&#65533;B&#65533;&#65533;Kvr&#65533;&#65533;Nr&#65533;#N&#882;g&#65533;&#65533;/-&#65533;&#65533;&&#65533;2:&#65533;&#65533;E&#65533;2%/&#65533;a&#65533;&#65533;Z&#65533;&&#65533;&#65533;w.1&#65533;&#65533;&#65533;&#65533;2g&#65533;&#65533;c7r&#65533;&#65533;&#65533;&#65533;9j&#65533;&#65533;&#65533;5r-+s$&#65533;&#65533;*&#65533;bf&#65533;&#65533;&&#65533;:&#65533;&#65533;-j&#65533;r&#65533;&#65533;&#2026;e&#65533;&#65533;c[&#65533;$&#65533;;&#65533;&#65533;&#65533;s=&#65533;&#65533;932&#65533;&#65533;<S&#65533;y&#65533;&#65533;&#65533;&#65533;`Js:/4C&#65533;&#65533;&#65533;K&#65533;Q3K&#65533;&#1813;+)>p'&#65533;&#65533;&#65533;94:&#2034;B/&#65533;&#65533;1&#65533;nt@s/&#65533;:2ECrE&#65533;&#65533;2+@{P&#65533;&#65533;&#65533;&#65533;m^&#65533;&#65533;&#65533;)w&#65533;(&#65533;(OcI&#65533;@&#65533;g&#65533;<O&#65533;JG5k&#65533;Wu[&#65533;&#65533;&#65533;&#65533;L&#65533;tM'H&#65533;&#65533;U&#65533;#!;0&#65533;\&#65533;y&#65533;I&#234;&#65533;"&#65533;D&#65533;&#65533;V&#65533;5E&#65533;p&#65533;&#65533;&#65533;&#65533;h[C&#65533;Bs&#65533;M&#65533;&#65533;W&#65533;X&#65533;Y&#65533;d
&#65533;&#65533;5&#65533;t	z&#65533;EK&#65533;Sg&#65533;[K&#65533;<6WOqb&#65533;!&#65533;0kqL&#65533;&#65533;*&#1268;d&#65533;&#65533;m&#65533;&#65533;&#65533;&#65533;X&#65533;&#65533;Bj&#65533;QB&#65533;&#65533;v7.rZp9&#65533;Ik&#65533;cKm&#65533;u&#65533;&#65533;&#65533;-&#65533;+&#65533;u5b&#65533;&#65533;&#65533;&#65533;L&#65533;td&#65533;&#65533;&#65533;^6Oc&#65533;qg&#65533;&#65533;,Z)V&#65533;A6tnk&#65533;v&#65533;6u?`c&#65533;vmowg&#65533;&#65533;-'&#65533;Ms&#65533;
&#65533;F&#65533;tf&#65533;lJKvds&#65533;m&#65533;&#65533;~&#65533;1r&#65533;&#65533;&#65533;)&#65533;&#65533;,^2Z_&#65533;$*&#65533;7&#65533;p&#65533;k&#65533;&#65533;vs7&#65533;C&#65533;8\K&#65533;&#65533;z&#65533;x&#65533;~05g&#65533;pC6{w7&#65533;&#65533;q&#65533;NGj|&#65533;&#65533;L2&#65533;W&#65533;&#65533;&#65533;wX&#65533;&#65533;&#2037;9cr&#65533;{7&#65533;&#65533;T#Am&#65533;&#65533;&#65533;&#1078;Jc&#65533;&#65533;&&#65533;&#65533;&#65533;x&#65533;&#65533;&#65533;&#65533;G&#65533;&#65533;W8&#65533;&#65533;x$&#65533;&#65533;&#65533;.x&#65533;&#65533;&#65533;&#65533;S5&#65533;5&#65533;6&#65533;&#1321;x&#65533;&#65533;3&#65533;Os&#65533;7&#65533;&#760;&#65533;A&#65533;@4A&#65533;&#65533;&#65533;&#65533;&#65533;9&#65533;w&#65533;&#65533;&#15073;&#65533;&#65533;&#65533;9&#65533;/&#65533;&#65533;w&#65533;&#65533;&#65533;&#65533;&#65533;&#65533;2&#65533;&#65533;&#65533;)&#65533;&#65533;&#65533;g&#65533;qc&#65533;&#65533;&#65533;yBs&#65533;R'&#65533;x&#65533;ky&#65533;&#65533;A
&#65533;&#65533;xy 8&#65533;&#248;BvA&#65533;&#65533;&#1536;&#65533;&#65533;&#65533;&#65533;&#65533;g+&#65533;&#65533;&#1778;&#65533;ov&#65533;&#65533;^&#1490;'?yXN&#65533;e&#65533;:&#65533;&#65533;&#65533;&#65533;a&#65533;x&#65533;?5&#65533;&#65533;:W&#65533;&#65533;8&#65533;&#65533;&#65533;&#1024;Hz&#65533;&#65533;&#65533;&#65533;&#65533;x&#65533;&#65533;@&#65533;:&#698;&#65533;z&#65533;&#65533;c&#65533;:&#65533;O&#65533;&#65533;S#Y'gs&#1957;W&#65533;&#65533;W;&#1899;&#65533;&#65533;&#65533;!t&#65533;W&#65533;k&#65533;{&#65533;&#65533;&#65533;v&#65533;h&#65533;&#65533;&#65533;&#65533;&#65533;&#65533;&#65533;&#65533;_&#65533;&#65533;&#65533;xz&#65533;&#65533;&#65533;^&#65533;V&#65533;T&#65533;&#65533;JR&#65533;&#65533;>'7{s&#65533;7&#65533;&#65533;&#65533;9o&#65533;&#65533;:$]9&#65533;&#65533;&#65533;&#65533;/z&#65533;&#65533;{&#65533;&#65533;y|&#65533;;&#65533;&#65533;;&#65533;&#65533;v&#65533;&#65533;&#65533;&#65533;&#65533;&#65533;A&#65533;&#65533;&#65533;Ss&#65533;&#65533;&#65533;&#65533;&#65533;&#65533;&#65533;&#65533;&#65533;&#65533;&#65533;&#65533;A[&#65533;C&#65533;_&#65533;&#349;S&#65533;&#65533;s1'k&#65533;l#&#65533;&#65533;{&#65533;	||x@	&#65533;9&#65533;G}&#65533;&#65533;
P&#65533;&#65533;&#65533;&#65533;&#65533;&#65533;&#65533;&#65533;(&#65533;&#65533;&#65533;|&#65533;?&#65533;&#65533;2&#65533;&#65533;>&#65533;N&#65533;6&#65533;y&#65533;&#65533;=&#65533;&#65533;3&#65533;&#65533;&#65533;y&#65533;&#65533;&#65533;}&#571;&#65533;&#1280;&#65533;'{l&#65533;&#491;&#65533;&#65533;G&#65533;&#65533;g&#65533;&#65533;7&#65533;&#65533;m&#65533;&#65533;;&#65533;wu&#65533;&#65533; &#65533;u/j1&#65533;&#65533;q&#65533;S.k>&#1147;&#65533;&#65533;&#65533;&#65533;=&#65533;&#65533;=&#65533;}&#65533;{@&#65533;7}&#65533;&#65533;&#65533;&#65533;{&#65533;&#65533;&#65533;&#65533;"&#65533;&#65533;s-cKx&#65533;/&#65533;&#65533;W&#65533;q&#65533;N>1&#65533;&#65533;t3&#65533;&#65533;~&#65533;k~&#65533;&#65533;&#65533;?&#65533;&#510;&#65533;&#65533;;&#65533;&#65533;&#65533;C&#65533;&#65533;+}X&#65533;h=w&#65533;bc&#65533;V&#65533;&#65533;9&#65533;&#65533;&#65533;&#65533;2&#65533;&#368;y&#65533;&#65533;&#65533;W&#65533;&#65533;&#65533;~&#65533;&#65533;&#65533;?&#65533;&#65533;&#65533;c&#65533;&#65533;;&#65533;/&#65533;G&#65533;&#65533;c&#65533;&#65533;g@&#65533;+d&#65533;'6&#65533;D&#65533;.	4&#65533;eKB&#65533;bq&#65533;&#65533;&#65533;U(Vtr#&#65533;%&#65533;$&#65533;&#65533;Qc&#524;&#65533;4y&#65533;A/_V&#65533;	#&#1061;&#65533;&#65533;,W&#65533;<hSeK&#65533;;u&#65533;&#65533;&#65533;hP&#65533;Cq,&#65533;&#65533;gR&#65533;Qri&#65533;&#65533;iT&#65533;S&#65533;VM&#65533;JV&#65533;&#65533;v&#65533;&#65533;U&#65533;d&#1549;&#470;]&#65533;>&#65533;&#65533;F&#65533;3N&#65533;M+!&#65533;F&#65533;nM&#65533;&#65533;h&#997;9&#65533;b&#65533;:&#65533;l&#65533;&#65533;"&Yj&#920;&#65533;l&#65533;T:xhf&#731;5_&#65533;&#65533;g&#1091;!&#65533;&#65533;&#65533;tj&#65533;&#65533;&#65533;+&#65533;l&#65533;.2(X&#65533;&#65533;B&#65533;&#65533;(xg&#65533;&#65533;&#65533;&#65533;&#65533;&#65533;5>&#65533;J&#65533;&#65533;]&#65533;&#65533;&#65533;d&#65533;)\U&#65533;L&#65533;ee&#65533;&#1423;&#65533;&#65533;&#65533;&#65533;3&#65533;&#65533;&#65533;&#65533;#/&#1012;z&#65533;&#65533;Y&#65533;N&#65533;*&#65533;&#65533;O&#65533;&#65533;&#65533;M<&#65533;&#65533;&#65533;&#65533;&#65533;&#65533;&#65533;&#65533;&#65533;?&#65533;&#65533;&#65533;/"&#65533;o:&#65533;&#65533;#=&#65533;&#65533;s:&#65533;D&#65533;*=&#65533;8L&#65533;&#65533;&#65533;&#65533;&#65533;4\D&#65533;DL&#65533;D&#65533;&#65533;
>&#65533;&#65533;J&#1013;&#65533;&#65533;&#65533;>&#65533;f&#65533;&#65533;&#65533;&#65533;&#65533;Q@qA&#65533;&#1924;#&#65533;&#65533;&#65533;&#65533;&#65533;|I&#65533;Z,&#65533;$&#65533;d&#1012;3&#65533;&#65533;&&#65533;&#65533;&#65533;&#65533;C)&#65533;&#65533;)&#65533;"S&#65533;&#65533;B&#65533;J&#65533;&#65533;#[t&#65533;&#65533;&#65533;O?&#65533;j&#65533;+Gw&#65533;&#65533;&#65533;.2&#65533;L"I3&#65533;I&#586;0&#65533;'&#65533;&#65533;&#65533;-e:&#65533;D&#65533;&#65533;&#65533;H &#65533;&#65533;&#65533;&#65533;&#65533;0O&#65533;&#65533;&#65533;&#65533;&#65533;LSM&#65533;l3&#65533;&#65533;&#65533;&#65533;&#65533;&#65533;&#65533;&#65533;&#65533;j&#65533;R>&#65533;T&#65533;9&#344;,&#65533;A&#65533;4&#65533;t&#65533;Eu&#65533;&#65533;QHY&#65533;uK&#65533;&#65533;LKQ&#65533;Yb7&#65533;&#65533;&#65533;5c&#65533;&#65533;&#65533;h@&#65533;&#65533;*&#65533;&#65533;:&#65533;tRU.%&#65533;&#65533;V>=uv&#65533;K&#65533;T&#65533;&#1426;&#65533;i&#65533;vw}&#1562;&#65533;V&#65533;L6SM&#65533;UpX|M&#65533;w&#65533;f&#65533;}&#65533;&#65533;<Hk&#65533;&#65533;z#U:s@6!&#65533;&#65533;&#1475;&#65533;&#65533;&#65533;%&#65533;T&#65533;&#65533;=&#65533;!&#65533;u&#65533;]y&#65533;&#65533;b&#65533;x&#65533;)R&#65533;&#65533;U&#65533;Uc&#65533;&#65533;&#65533;|C8cr5!|&#65533;&#65533;&#65533;&#65533;&#65533;am&#765;S&#18174;H&#65533;&#9747;&#793;cZ;3&#65533;&#65533;~&#65533;&#65533;d&#65533;C\Y&#65533;&#65533;{&#65533;&#65533;&#65533;&#65533;&#65533;5&#65533;e&#65533;_&#65533;&#65533;3g&#65533;&#65533;&#65533;&#65533;&#65533;8&#65533;&#65533;!&#65533;&#65533;&#65533;b&#65533;&#65533;&#65533;$&#65533;&#65533;&#65533;)&#65533;&#65533;&#65533;&#65533;&#65533;^&#65533;&#65533;&#65533;O&#65533;J&#1075;&#65533;32&#65533;N&#65533;^&#65533;#&#65533;&#65533;&#756;&#65533;&#65533;&#65533;f&#65533;&#65533;\i&#65533;&#65533;Eo{&#65533;&#65533;&#65533;&#65533;&#65533;(&#65533;o&#65533;{&#65533;[&#65533;&#65533;_&#65533;0&#65533;[&#65533;&#65533;b&#65533;&#65533;yV&#65533;L&#65533;jE&#65533;&#65533;F&#65533;&#65533;_2y]&#65533;&#65533;Z&#65533;H&#65533;&#65533;&#65533;&#65533;=}&#65533;j&#65533;&#65533;&#65533;m&#65533;M&#65533;&#65533;!hpo&#65533;&#65533;&#65533;!&#65533;%&#65533;&#65533;&#65533;U
&#65533;&#65533;&#65533;]&#65533;>q&#65533;o1*-&#65533;&#65533;N&#65533;D&#65533;L&#65533;&#65533;&#45396;z&#65533;&#65533;&#65533;&#65533;E"&#65533;p&#65533;&#65533;&#734;&#65533;&#317;&#1888;&#65533;&#65533;@&#65533;v&#65533;&#65533;!&#65533;B&#65533;B&#65533;&#65533;>I&#65533;&#65533;}&#65533;3&#1190;&#65533;6.&#1721;oz&#65533;&#1690;w&#372;&#907;&#65533;c&#65533;&#65533;&#65533;&#65533;(&#65533;&#65533;&#65533;&#65533;8&#65533;9&#65533;{&&#65533;K"x0&#65533;&#65533;wi&#65533;P&#65533;&#65533;&#65533;p&#65533;O:\&#65533;$&#65533;&#65533;&#65533;!)&#65533;&#65533;(w&#65533;z&#65533;&#65533;R&#65533;)Y&#65533;E^&#65533;b+&#65533;&#65533;&#65533;3<*&#65533;'bd&#65533;&#65533;X&#506;"&#65533;.&#65533;D&#65533;QF43#&#65533;&#1558;&#65533;jdc&#65533;Jc&#1125;&#65533;Z&#65533;&#65533;&#65533;&#65533;&#65533;&#65533;i2F/&#65533;&#65533;n\d&#1656;C&#65533;&#65533;@&#65533;&#65533;&#65533; P&#65533;	\7&#65533;&#65533;&#65533;&#65533;&#1504;~E&#65533;&#65533;&#65533;"&#65533;&#65533;&#65533;%fqz&#65533;L&#65533;&#65533;`r&#65533;&#65533;hm&&#65533;&#65533;%'&#65533;VHO&#65533;	\&#468;&#65533;'AJQ>&#65533;0&#65533;)&#386;U&#65533;&#65533;p&#65533;d,&#65533;&#65533;&#65533;C*r&#65533;&#65533;&#65533;a&#65533;x"9&#65533;&#65533;r&#65533;&#65533;S^&#65533;&#65533;&#65533;&#65533;&#65533;&#65533;&#65533;&#65533;&#65533;8E&#65533;/Lv&#65533;j&#65533;X3&#65533;M;&#65533;j&#65533;w!&#65533;&#65533;&#65533;&#65533;&#65533;&#65533;&#65533;:|&#2028;B&#65533;&#65533;&#65533;3p&#65533;&#65533;s&#65533;&#65533;&#65533;&#65533;;3Z&#65533;w&#1939;&#65533;&#65533;&#65533;&#65533;	R&#65533;Q&#65533;&#65533;t&#65533;?&#65533;&#65533;!&#65533;t*k&#65533;"D&#65533;&#65533;d&#65533;2&#65533;&#65533;&#65533;rc&#65533;DMJ&#65533;J&#65533;&#65533;&#65533;L&#65533;&#65533;;&#65533;	I&#65533;&&#65533;&#65533;&#65533;%1&#65533;&#65533;&#65533;&#65533;&#65533;!e&#65533;JW&#65533;&#1175;&#65533;4&#65533;2&#65533;&#65533;	&#65533;&#65533; &#65533;F&#65533;!&#65533;&#65533;f	&#65533;j&#65533;z&#65533;4>1'T&#65533;&#65533;%/rTQg&#65533;kT&#65533;&#65533;Sn&#65533;&#65533;&#65533;T&#65533;O&#65533;&#65533;9&#65533;s&#65533;&#65533;$X&#65533;J=&#65533;%.B&#65533;&#65533;Y&#65533;&#1236;&#65533;&#65533;h&#65533;D&#25894;&#65533;&#65533;]&#65533;&#65533;&#65533;c&#65533;&#174845;&#65533;V&#65533;&#65533;&#65533;&#65533;_&#65533;Y&#65533;N&#65533;Xp4&#65533;a&#65533;U&#326;&#65533;&#65533;&#65533;&#65533;BY&#65533;&#982205;lf5&#65533;&#65533;&#65533;TM &#65533;&#65533;&#65533;&#65533;&#65533;	&#65533;JC&#65533;(_A&#65533;Z&#65533;&#65533;&#1338;&#65533;&#65533;aW&#65533;&#1199;&#65533;&#65533;},d%&#65533;S&#65533;&#65533;&#65533;&#65533;&#65533;i&#1784;e&#65533;&#65533;8&#65533;<$KjMK1&#65533;Fr&#65533;&#65533;]Pv&#65533;:X&#65533;V&#65533;&#1701;mm&#65533;&#65533;&#65533;&#65533;&#65533;&#65533;%&#65533;&#65533;&#65533;[&#65533;h&#1948;V&#65533;&#65533;;&#65533;C&#65533;k&#65533;&#16977;&#65533;&#65533;o&#65533;6t&#65533;&#65533;&#65533;7&#65533;}&#65533;j&#65533;:Y5&#65533;v&#65533;ZU+&#65533;&#65533;&#65533;&#65533;&#65533;&#65533;&#65533;&#65533;v&#65533;&#65533;&#65533;:&#65533;&#65533;&#65533;&#1894;&#65533;#&#65533;
?F&#65533;&#65533;}&#65533;K4&#65533;aD9(&#65533;&#65533;0&#65533;&#65533;+b&#65533;&#915;&#65533;&#65533;J&#65533;l.&#65533;&#65533;&#65533;&#1925;&#65533;&#1918;+&#832;&#65533;&#65533;{2&#65533;&#65533;&#65533;&#65533;kU&#754;w!&#65533;&#65533;&#65533;&#65533;&#65533;%&#908;R&#65533;&#65533;b'O&#65533;&#65533;>&#736;&#65533;*&#65533;v&#65533;,&#65533;r&#65533;_&#65533;&#65533;&#326;&#65533;&#65533;)PX]&#65533;&#65533;&#65533;x&#65533;Jl&#65533;&#65533;&#1223;Bx&#65533;&#65533;%2}&#65533;&#65533;DU&#585;&#65533;&#65533;sS&#65533;&#65533;FK&#65533;&#65533;O&#65533;&#65533;)&#65533;&#65533;&#65533;&#65533;r90&#65533;a`&#65533;&#169;&#65533;G&#65533;"&#65533;'&#65533;&#65533;&#65533;=&#65533;&#65533;bZ4&#65533;&#65533;Xl8{Z&#65533;D&#65533;v&#65533;&#65533;&#65533;-&#65533;&#65533;&#65533;Wht&#65533;&#1626;&#65533;#4&#65533;&#65533;c&#65533;&#65533;t&#65533;<&#65533;@&#65533;&#65533;&#65533;&#65533;&#65533;&#65533;&#65533;&#65533;&#65533;S>~2&#65533;&#65533;&#65533;c&#65533;y&#65533;,[Zg(]Rc&#65533;&#65533;&#65533;q.&#65533;&#65533;jk&#65533;&#65533;&#1518;~&#65533;dko#&#65533;&#65533;,&#65533;&#65533;'&#65533;&#65533;#&#65533;&#65533;&#65533;&#65533;&#65533;&#65533;&#65533;gmF&#65533;&#302;7h&#65533;&#65533;B&#65533;X)w)&#65533;&#65533;-W&#65533;_&#1421;&#65533;.x&#419;&#65533;q&#65533;o&#65533;&#65533;&#1934;5*n&#65533;S<A&#65533;&#65533;
Oh&#65533;&#65533;Hj&#65533;&#65533;Z&#943;rV&#65533;#'&#65533;&#65533;&#65533;&#65533;r&#65533;&#65533;&#65533;&#65533;&#65533;&#65533;&#41682;&#65533;^(&#65533;tx%&#65533;&#65533;Ai.p&#65533;7+&#65533;.&&#65533;&#65533;u.k&#65533;&#65533;h<&#65533;yL&#65533;&#65533;&#65533;	&#65533;=&#65533;GO:&#65533;&#65533;~\_);&#65533;6&#65533;&#1325;&#65533;&#1301;&#65533;Z73&#65533;]&#65533;}&#65533;&#65533;y~G/&#65533;&#65533;v&#65533;s&#65533;&#65533;&#65533;<&#65533;&#65533;^n&#65533;&#65533;}-2&#65533;i&#65533;&#65533;M&#65533;&#65533;*&#65533;&#65533;Gu&#603;&#65533;!`^&#65533;&#65533;&#65533;&#65533;&#65533;&#65533;&#65533;&#65533;&#65533;^j&#65533;e/&#65533;v-&#65533;s&#65533;o&#65533;~&#65533;&#65533;*&#65533;&#65533;&#65533;o<q&#65533;&#65533;&#65533;f&#65533;kF&#65533;?r&#65533;E&#65533;&#65533;M&#65533;{&#65533;&#65533;&#65533;&#65533;j&#65533;k&#65533;&#65533;&#65533;d&#65533;ms^~&#65533;&#65533;&#65533;n&#65533;&#65533;? &#65533;;A&#496;&#65533;X&#539;&#65533;&#65533;:#&#65533;[&#507;&#65533;&#65533;\&#65533;&#65533;&#65533;&#65533;&#65533;&#65533;\&#65533;&#65533;&#65533;h&#65533;
(&#65533;t/&#65533;l&#65533;&#1422;&#65533;r.&#65533;o&#65533;l &#65533;*@|&Tl&#65533;t&#65533;/&#65533;&#65533;&#65533;/&#65533;&#1581;&#314;&#65533;&#65533;T/&#65533;&#65533;K&#65533;xl&#65533;N&#65533;F0&#65533;&#65533;&#65533;&#65533;&#696;&#65533;0&#65533;h&#65533;&#65533;|&#65533;&#65533;&#65533;&#65533;&#65533;&#65533;&#65533;nl&#65533;-t&#65533;&#65533;8&#65533;f`&#65533;&#65533;&#65533;
&#65533;&#65533;&#65533;&#65533;&#65533;KJ&#65533;&#65533;&#65533;&#65533;MXTn&#65533;&#65533;&#65533;Lo&#65533;`&#65533;&#65533;&#65533;l&#65533;&#65533;ok&#65533;o #0x0&#65533;&#65533;g~&#65533;-VG&#65533;:&#65533;e&#65533;&#941;
0&#65533;D&#65533;	&#65533;
YN
&#65533;&#65533;&#65533;&#65533;&#65533;Tm	a&#65533;&#65533;&#65533;nm&#65533;&#65533;&#65533;j.[l1/&#65533;O&#65533;v&#65533;-x@u&#65533;B&#65533;; 7&#65533;&#65533;!&#65533;&#65533;&#65533;&#65533;0&#65533;&#65533;&#65533;&#65533;&#65533;&#65533;&#65533;&#65533;&#65533;&#65533;Pp&#65533;&#65533;&#624;&#65533;P&#65533;&#65533;*&#65533;`K	&#65533;&#65533;(&#65533;)&#65533;&#65533;&#65533;N&#65533;HH&#65533;&#65533;P&#65533;%Zh&#65533;&#65533;n&#65533;&#65533;&#65533;`&#65533;&#65533;X&#65533;&#65533;a&#65533;	&#65533;&#65533;&#65533;,&#65533;|&#65533;Cb&#65533;&#65533;&#65533;&#65533;"&#65533;&#65533;&#65533;&#65533;&#65533;P&#65533;P&#65533;-&#65533;`Z2`&#65533;1&#65533;&#65533;M&#1086;HP&#65533;&#65533;&#65533;&#65533;P&#65533;&#65533;&#65533;&#65533;&#65533;A&#65533;q&#65533;b qkQ&#65533;q1&#65533;&#65533;&#1233;K)&#65533;&#65533;&#65533;&#65533;&#65533;&#65533;`}&#65533;&#744;&#65533;@&&#65533;Q&#572;&#65533;O&#65533;&#65533;&#65533;-=&#65533;&#65533;qo&#65533;~&#65533;q &#65533; &#65533;&#65533;07&#65533;&#65533;hR!&#65533;'@&#65533;L&#65533;yq&#65533;hL&#65533;(&#65533;&#65533;&#65533;&#65533;$&#65533;R&#65533;K&#65533;&#65533;%&#65533;/&#65533;q&#65533;N*&#65533;&#65533;&#65533;&#65533;l9&#65533;&#65533;&#65533;^&#65533;&#65533;&#65533; &#65533;&#65533;l&#65533;&&#65533;'k`)hxh&#65533;f&#65533;*P?&#65533;&#65533;&#65533;~&#65533;(&#65533;rO&#65533;&#65533;q&#65533;X&#65533;&#65533;&#65533;%&#65533;*]&#65533;*[-&#65533;&#65533;&#65533;&#65533;&#65533;&#65533;&#65533;&#1736;&#65533;+m&#65533;&#65533;&#1172;&#1680;n"H&#65533;~&#65533;&#65533;&#65533;B&#65533;-Y&#65533;&#65533;&#65533;'&#65533;&#65533;m.)&#65533;&#65533;%*&#65533;R/;&#65533;&#65533;r&#65533;<SeR0o?O&#65533;l
&#65533;h&#65533;-&#65533;-G	;&#65533;2^.&#65533;1e^o&#65533;P&#65533;&#65533;O&#1084;Q&#65533;R4&#65533;&#65533;4&#65533;&#65533;4	s0S&#65533;0&#338;5MZ$&#65533;&#65533;&#65533;k(&#65533;JP&#65533;7+&#65533;	wSk&#65533;&#65533;&#65533;/&#65533;<&#1115;&#65533;1Qs93,[G&#65533;&#65533;.&#65533;4@:&#65533;-/0
&#65533;Bjp&#65533;R;&#65533;&#65533;n&#65533;I&#65533;2&#65533;&#65533;&#65533;&#1810;&#65533;&#65533;S0q=#&#65533;+&#65533;&#65533;B&#65533;
6&#65533;&#65533;.&#65533;&#65533;&#65533;?&#65533;	>&#65533;(&#65533;:B"&#65533;*TE&#65533;=7&#65533;8l&#65533;&#65533;&#65533;B0/r&#65533;&#65533;	V&#65533;SBwtBq&#65533;B/&#65533;&#65533;mC&#65533;N&#65533;&#65533;&#65533;k&#65533;&#65533;	\&#65533;(&#65533;&#65533;&#65533;&&#65533;&#65533;.s&#65533;J%&#65533;E&#65533;E*eT8&#65533;3&#65533;H&#65533;8&#65533;S=c&#65533;G{4,&#65533;&#65533;&#65533;S&#65533; &#65533;&#65533;z &#65533;&#65533;&#65533;J&#65533;o0&#65533;V&#65533;i&#65533;E&#65533;JW&#65533;8&#65533;&#65533;KR-&#65533;2	F_&#65533;%&#65533;oA&#65533;SK&#65533;1&#65533;&#65533;rL&#65533;&#65533;&#65533;L['&#65533;&#65533;L,&#65533;&#65533;,&#65533;Z&#65533;T=&#65533;&#65533;&#65533;&#65533;&#65533;&#65533;&#65533;qb	|`
hS&#65533;&#65533;&#65533;?&#65533;T)&#65533;&#65533;U&#65533;&#65533;K1&#65533;
&#65533;A&#65533;t&#65533;
&#65533;P&#65533;R&#65533;&#65533;&#65533;&#65533;~&#65533;9qqo(&#65533;&#65533;&#65533;R&#65533;SSm&#65533;&#65533;2&#65533;&#65533;gT&#65533;AUU&#65533;Zo&#65533;&#65533;Wp3X|E&#65533;T&#65533;%&#65533;sPDghiW&#65533;&#65533;W&#65533;R&#65533;&#65533;B&#65533;sX&#65533;0U&#65533;X%uR	_&#65533;&#65533;G&#65533;5S&#65533;Y Nz`#&#65533;&#65533;|&#65533;t
&#65533;0Ve}.&#65533;a&#65533;#;_5&#65533;5P&#65533;A[&#65533;m&#65533;&#65533;&#65533;5W&#65533;+&#65533;&#65533;]&#65533;^{@X7/&#65533;(#R&#65533;&#65533;^&#65533;u_[&#65533;eA/C&#65533;tb&#65533;&#65533;R&#65533;@aI&#65533;v&#65533;&#65533;&w~)&#65533;&#65533;3'f&#65533;~&#65533;Vu&#65533;&#65533;`&#65533;\&#65533;&#65533;Eu]&#65533;dC6L&#65533;&#65533;d&#65533;1eUVR_Vk+&#65533;kC&#65533;uP&#65533;`&#65533; a&#65533;4&#65533;nG&#65533;&#65533;&#65533;T&#65533;ie/GS&#65533;m&#65533;&#65533;c	Pj&#65533;&#65533;j&#65533;v^&#1651;^W&#65533;^&#65533;&#65533;o&#65533;&#65533;VT-&#1534;Nl)&#65533;N9&#65533;&#65533;&#65533;EqG&#65533;&#65533;(;&#65533;h&#65533;&#65533;j&#65533;&#65533;Pn&#65533;vn&#65533;&#65533;n&#65533;&#65533;n!&#65533;&#65533;s&#65533;&#65533;o&#65533;&#65533;t&#65533;&#65533;_g&#65533;&#845;`&#65533;P?&#65533;&#65533;3&#65533;9R&#65533;:r h&#65533;q[&#65533; &#65533;A&#65533;@_&#65533;9Q&#65533;&#65533;]CJ'&#65533;&#1381;&#65533;&#65533;j&#65533;vo~&#65533;&#65533;A_K&#65533;t&#65533;&#65533;&#65533;&#65533;&#65533;j
&#65533;@Ns&#65533;IO&#65533;{&#65533;&#65533;&#65533;sV&#65533;em&#65533;Vw1W4&#65533;&#65533;s&#65533;6s&#65533;Wd&#65533;vo&#65533;7^&#65533;7~&#65533;&#65533;y-Ph&#65533;Wz&#65533;wM&#65533;&#65533;&#65533;&#65533;,&#65533;Q&#65533;I&#65533;&#65533;"~&#65533;$&#65533;u&#65533;2&#65533;&#65533;&#1440;\&#65533;P&#65533;W&#65533;&#65533;}&#65533;&#65533;j&#65533;&#65533;x&#65533;y=&#65533;&#65533;D&#65533;u&#65533;T&#65533;&#65533;;&#65533;p&#65533;FjD2&#65533;&#65533;4	&#65533;%q&#65533;&#65533;v&#65533;LOp&#65533;|)X%w&#65533;&#65533;4I]=&#65533;]+&#65533;}&#65533;We9xX&#65533;&#65533;~CT+T&#65533;&#65533;_M&#65533;{&#65533;,&#65533;:Q&#63404;
&#65533;&#65533;}c3+&#65533;w8Q&#1281;a&#65533;b;&#65533;|&#65533;hy&#65533;&#65533;&#65533;wXQ&#65533;&#65533;&#65533;5&#65533;&#65533;&#65533;&#65533;TO&#65533;I&#65533;&#65533;&#65533;p&#65533;p&#65533;V&#65533;&#65533;x&#65533;&#65533;,	&#65533;&#65533;>&#65533;r&#65533;g&#65533;p&#65533;n&#65533;a&#65533;6&#65533;&#65533;&#65533;&#65533;&#913;5&#65533;&#65533;t&#65533;s78~&#1368;&#65533;&#65533;&#1549;yc&#65533;&#9732;&#881;&#65533;W`/&#65533;8&#65533;&#65533;&#65533;&#65533;UHl&#65533;&#65533;T&#65533;&#65533;q&#65533;&#65533;r{j&#976;&#65533;v&#65533;&#65533;&#65533;r&#65533;|!&#65533;W&#65533;&#65533;&#65533;e&#65533;5&#65533;/&#65533;&#65533;3|@&#65533;8y=o8`&#65533;*&#65533;Pvji&#65533;&#65533;&#65533;&#65533;P!&#65533;*Py&#65533;l#@'&#65533;&#65533;BL&#65533;_n&#65533;[lF+&#65533;~&#1494;&#345;&#65533;'&#65533;xu.&#65533;}Y&#65533;&#65533;&#65533;&#65533;&#65533;&#65533;&#65533;&#1624;&#65533;&#65533;&#65533;t &#65533;0&#65533;&#65533;&#65533;&#65533;x&#65533;&#65533;w&#65533;\W1&#65533;&#65533;c &#65533;&#65533;&#65533;E&#65533;TSb&#65533;]gT&#65533;wJr&#65533;y&#65533;crx&#65533;&#65533;bzt&#65533;&#65533;&#65533;&#65533;&#29726;U`&#65533;F`&#65533;&#65533;&#65533;]&#65533;6&#65533;&#65533;&#65533;80AF5v&#65533;2aG@&#65533;&#65533;&#65533;&#65533;&#65533;S&#65533;&#65533;*RZ&#65533;&#65533;&#1249;&#65533;&#65533;8j&#65533;&#65533;&#65533;&#65533;&#65533;s&#65533;&#65533;xBw&#65533;&#65533;8&#65533;&#65533;w`|<&#65533;C&#65533;&#65533;&#420;OZY3&#1393;&#65533;&#65533;&#65533;&#65533;&#65533;b?&#65533;&#65533;,@&#65533;&#65533;h&#65533;:D1&#65533;y&#65533;&#65533;/&#65533;&#65533;o&#65533;&#65533;&#65533;&#65533;\&#1273;&#65533;&#65533;&#65533;&#1602;&#65533;LX&#65533;C&#65533;}&#65533;&#65533;&#65533;&#65533;&#65533;&#65533;,&#65533;&#65533;&#65533;&#65533;&#65533;&#65533;Z&#65533;&#65533;&#65533;&#65533;&#65533;&#65533;&#65533;&#65533;H&#1896; &#65533;&#65533;&#65533;&#65533;c&#65533;&#1146;&#65533;:&#65533;&#65533;&#&#65533;]l@7&#65533;&#65533;&#249;5&#65533;&#900;&#65533;&#65533;hv5&#65533;&#65533;/&#65533;m&#65533;&#65533;&#65533;&#1465;+&#65533;&#65533;t{&#65533;w{&#65533;]
&#65533;&#65533;~&#65533;&#65533;&#65533;#&#65533;&#65533;&#65533;u&#65533;N`&#65533;&#65533;0&#65533;Ou&#826;"&#65533;&#65533;&#65533;N&#65533;&#65533;EzZa[m61v\&#65533;#b&#65533;/+&#65533;jq&#65533;x&#65533;&#65533;&#1711;-Z&#65533;&#65533;e91&#1577;;&#65533;&#65533;&#65533;&#65533;&#65533;&#65533;&#65533;}&#65533;&#65533;&#65533;{&#65533;&#65533;;&#65533;!&#65533;&#65533;&#1425;&#53548;&#65533;&#65533;&#65533;&#65533;0&#65533;&#65533;:&#65533;&#65533;Yl&#65533;"i&#65533;&#65533;5&#65533;&#65533;/&#65533;UL.3&#65533;&#65533;z&#65533;&#1659;&#65533;&#65533;&#65533;y&#65533;&#65533;:&#65533;G&#65533;y&#65533;&#1784;&#65533;&#65533;&#65533;&#65533;&#65533;&#65533;z&#65533;&#65533;&#65533;E;&#65533;Y&#65533;Y)&#65533;&#7142;&#65533;&#65533;$&#65533;#&#175;&#65533;w&#65533;<&#65533;&#65533;&#65533;zK!&#65533;&#65533;q&#65533;n&#65533;&#299;6&#65533;&#65533;{&#65533;?x&#65533;E&#65533;&#65533;&#65533;&#65533;&#65533;&#363;&#65533;&#65533;&#65533;&#65533;&#65533;&#65533;Z/&#65533;&#65533;&#65533;5&#65533;a^@&#65533;9&#65533;u&#65533;&#65533;$|&#65533;%&#65533;&#65533;}\}&#65533;;&#197;&#65533;W&#65533;;0&#65533;Y&#595;|&#601;&#65533;&#65533;I|&#65533;&#65533;&#65533;G&#65533;&#65533;&#1009;&#65533;&#685;<&#65533;S`Z&#65533;K`&#65533;&#1242;Gr&#65533;&#65533;g&#1722;Eu[&#65533;&#65533;N7+&#65533;&#251;&#65533;&#65533;&#65533;\&#217;&#65533;&#65533;&#65533;[&#921;zd&#65533;|&#65533;{o&#1741;K&#65533;&#65533;;&#65533;&#65533;&#65533;&#967;&#65533;&#65533;&#65533;B&#65533;&#65533;&#65533;&#65533;&#65533;`Sw&#65533;&#65533;#@>1&#65533;&#65533;&#31591;&#65533;N&#65533;y&#65533;*}4'&#65533;&#65533;k8&#65533;&#65533;e&#65533;n&#1781;&#65533;&#65533;&#65533;A&#65533;&#65533;G&#65533;&#65533;&#65533;&#65533;&#65533;Az&#65533;S&#65533;&#65533;U}&#65533;G&#65533;_"7&#65533;&#65533;7 &#1427;&#1771;9TT&#65533;&#65533;G@-&#65533;&#65533;&#65533;&#65533;&#65533;!]"B&#65533;&#65533;&#65533;}&#65533;-&#65533;&#65533;&#65533;&#1782;&#65533;&#65533;7|&#65533;A=&#65533;5&#65533;&#65533;&#65533;&#65533;K=&#65533;&#65533;&#65533;&#1713;=&#1783;&#65533;&#1787;&#65533;&#65533;&#65533;&#65533;&#65533;^&#65533;&#65533;Z$@&#65533;&#65533;od&#65533;Q`N}&#65533;&#65533;\7&#65533;&#65533;&#65533;&#65533;7&#513;&#65533;&#65533;&#65533;&#65533;&#65533;&#65533;=&#1995;&#65533;&#65533;5&#65533;&#65533;=~3Z&#65533;?.b&#65533;&#65533;&#65533;|&#1013;&#65533;&#65533;&#65533;&#1233;&#65533;e&#65533;R&#65533;xT&#65533;&#65533;&#65533;@@0~8<&#65533;7[&#65533;&#65533;&#65533;&#65533;.&#65533;&#65533;}&#65533;[&#65533;&#65533;&#65533;&#65533;Q>8&#65533;&#65533;4&#65533;Xo&#65533;&#65533;&#1989;O&#65533;&#65533;&#65533;D&#65533;&#65533;g&#65533;&#65533;3&#65533;&#65533;>&#65533;&#65533;&#65533;&#65533;&#65533;_&#65533;.&#65533;u &#34014;&#65533;=&#65533;3&#65533;@&#65533;Z&#65533;&#65533;&#65533;9&#65533;sX&#65533;&#65533;L&#65533;O&#65533;&#65533;&#65533;vs&#65533;&#65533;&#2029;&#65533;=&#65533;&#65533;&#65533;&#65533;&#65533;&#65533;&#990;&#65533;-v>&#65533;&#65533;=&#65533;&#65533;^-N;D&#65533;f&#65533;&#65533;&#65533;>&#65533;u&#65533;&#65533;&#65533;&#65533;&#65533;)&#65533;&#65533;&#65533;^&#65533;&#65533;&#65533;&#65533;e&#65533;>&#65533;&#65533;&#65533;&#65533;&#65533;&#65533;s&#65533;&#317;&#65533;!&#65533;H->&#65533;;&#65533;&#65533;&#65533;^&#65533;\&#65533;&#65533;&#65533;M_&#65533;&#345;&#65533;&#65533;x&#65533;&#65533;`&#65533;&#65533;&#65533;e&#65533;i&#65533;&#65533;m&#65533;q_&#65533;&#65533;z&#65533;B&#65533;XS-&#65533;&#65533;&#65533;&#65533;N&#65533;<&#65533;&#1702;c\&#65533;'&#138;K_&#65533;&#65533;&#65533;S&#65533;(&#65533;X&#65533;&#65533;&#65533;&#65533;&#65533;&#65533;&#65533;&#65533;&#134;&#65533;&#65533;8
&#65533;8&#65533;&#65533;&#65533;&#133;1:t1&#65533;&#65533;'&#65533;&#65533;&#65533;Q&#265;&#65533;!:z&#65533;R&#65533;H$/L8&#65533;&#65533;&#65533;&#65533;dZ&#65533;|I&K&#65533;3&#65533;a&#65533;i3'&#925;z&#65533;&#65533;&#65533;a`BQ&#65533;&#65533;#I&#65533;F&#65533;,1&#65533;#j&#65533;"N&#65533;V&#65533;&#65533;5&#65533;&#1453;\&#65533;z&#65533;
&#65533;I&#1585;d&#65533;Ze"&#65533;Z)k&#1778;&#65533;&#65533;n&#1849;J&#65533;&#1725;&#65533;7/&#65533;|&#65533;&#65533;5&#65533;&#65533;&#65533;&#65533;9&#65533;8&#65533;&#65533;;f&#65533;&#800;&#65533;&#596;''&#65533;\93&#65533;&#65533;;?&#65533;&#65533;&#65533;h&#65533;&#65533;?&#65533;&#65533;0&#65533;&#65533;&#660;&#65533;k&#65533;&#65533;5&#65533;<_&#65533;6&#65533;&#65533;&#65533;OAgtx a&#65533;&#65533;&#65533;(r,a&#65533;i&#65533;&#65533;&#65533;:&#65533;&#1900;&#65533;&#65533;V&#65533;Z&#65533;&#65533;&#65533;:u'&#1851;&#65533;&#65533;^.&#65533;&#65533;}&#65533;>&#65533;>&#65533;z&#65533;&#65533;?v&#65533;>~&#65533;&#730;&#65533;{&#65533;l&#65533;&#65533;&#65533;&#993;U&#65533;&#1000;&#65533;i!&#65533;&#65533;j&#65533;x&#65533;N&#65533;&#596;&#65533;k&#65533;&#65533;&#65533;
B&#65533;&#65533;&#65533;p,&#65533;Aq&#65533;&#1616;&#65533;p05&#65533;v"&#65533;&#65533;]&#65533;&#65533;%cb&#65533;i&#65533;^&#65533;.&#65533;g^z2&#952;^{C&#65533;_&#65533;&#65533;&#65533;&#65533;c~>&#65533;&#65533;C@&#65533;&#65533;&#65533;hF
H jx&#65533;&#65533;&#65533;&#65533;mON&#65533;&#65533;UZ&#595;A-W\&#65533;a&#65533;%q&#65533;;&#448;&#65533;5Eb&#65533;*&#65533;&#65533;&#65533;o&#65533;I'v/&#65533;^&#65533;4&#65533;&#798;~&#65533;H&#65533;&#65533;&#65533;&#65533;H&#65533;C*$&#65533;&#65533;YZ&#65533;I*&#65533;$&#65533;M6&#65533;&#65533;Q&#65533;tY&#65533;&#65533;n&#65533;&#65533;&#65533;e&#65533;&#65533;P&&#65533;W&#65533;&#65533;A&#65533;@&#65533;%Q&#65533;&#65533;&#65533;f&#65533;u&#65533;J&#65533;&#65533;w&#168;g&#65533;&#65533;&#65533;Y#&#65533;&#65533;Zh&#65533;&#65533;*J&#65533;&#65533;&#65533;`&#65533;&#65533;"i&#65533;&#65533;&#65533;v&#65533;,i&#65533;i&#65533;&#65533;J(&#65533;PF&#65533;&#65533;&#65533;l"'X&#65533;TDq&&#65533;}&#65533;&#65533;n&#65533;9n&#65533;&#65533;bw&#65533;&#65533;&#65533;i&#65533;&#65533;&#34653;&#65533;&#65533;&#65533;o&#65533;&#65533;&#65533;&#65533;&#48074;+l&#65533;&#65533;&jl&#65533;
+&#65533;l&#65533;&#65533;&#65533;,&#65533;&#65533;>&#65533;&#65533;ZZo&#65533;&#65533;:&#65533;&#65533;&#65533;`Y&#65533;
+&#65533;&#65533;-c2N&#65533;e&#65533;*+&#65533;&#65533;&#65533;.x&#65533;&#65533;&#65533;n&#65533;X&#65533;&#65533;n&#65533;&#65533;&#65533;k&#65533;&#65533;&#65533;&#65533;,&#65533;&#65533;F\&#65533;&#65533;&#65533; &#65533;&#65533;G>&#65533;&#274;R\A&#65533;]&#65533;1&#65533;6e<e&#65533; &#65533;)&#65533;a&#65533;"&#65533;&#65533;5&#65533;,HXB&#65533;
&#65533;
&#65533;&#65533;&#65533;U&#65533;k35&#1741;b&#65533;;&#65533;L7&#65533;t&#65533;&#65533;M&#65533;&#65533;8&#65533;&#65533;x&#65533;G&#65533;&#65533;&#65533;N&#65533;&#65533;t&#65533;B&#65533;&#65533;&#65533;^6&#65533;l&#65533;~N&#65533;&#65533;2-&#65533;&#65533;MpP&#541;Z&#65533;1&#65533;'<&#65533;&#65533;&#65533;\&#65533;=&#65533;&#65533;&#65533;[&#65533;&#65533;o&#65533;&#65533;&#65533;;&#65533;'N|&#65533;&#65533;&#65533;8&#65533;&#65533;&#65533;Y&#65533;G69&#65533;&#65533;&#65533;7=&#65533;I&#65533;9&#65533;&#65533;Z&#65533;&#65533;&#65533;5&#65533;&#65533;5&#65533;&#65533;&#65533;|&#65533;&#65533;&#65533;
&#65533;	 M&#65533;*&#65533;&#65533;|&#65533;&#65533;&#65533;/&#65533;&#65533;&#65533;&#65533;&#65533;&#65533;&#65533;&#65533;>.?&#65533;q^&#65533;&#65533;w@&#65533;)&#65533;r&#65533;&#65533;)&#65533;&#65533;m&#65533;&#65533;@-&#65533;&#65533;&#65533;t&#65533;&#65533;&#65533;:H&#65533;&#65533;&#65533;o@&#65533;&#65533;&#65533;&#65533;&#65533;(&#65533;cH44+&#65533;&#65533;p&#65533;4&#1823;&#65533;&#65533;'&#65533;&#65533;p&#65533;&#65533;&#65533;L&#65533;H&#65533;
&#65533;&#65533;&#65533;^&#65533;$H&#65533;!&#65533;
&#65533;,&#65533;h&#65533; " "( !$") # (!"%"$+%%1%(-&)1',8(&.)'0)*-*,3-.9-05.19/1@0.50.801524;35A58=69A7<H86@87?9:=:<D<>I=@E>AI?DP@=F@>H@AFBDLDEQEHNFIQGJXHFPHJMJLTLMYLPUNQYOR`PNXPOWPRVRT]SV`TX^UYaVZhXV_XVaXY^Y\d[^i\`f]ak_cp`^f`^i`agacmceqdhmeitflxhknhkujmylpulq|nt&#65533;ps~qu&#65533;rxty&#65533;v{&#65533;xw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366;&#65533;&#688;&#65533;&#177;&#65533;&#65533;&#65533;&#65533;&#65533;&#65533;&#65533;&#627;&#65533;&#565;&#65533;&#65533;&#65533;&#65533;&#1078;&#65533;&#1014;&#65533;&#1144;&#65533;&#696;&#65533;&#761;&#65533;&#377;&#65533;&#1082;&#65533;&#1083;&#65533;&#508;&#65533;&#1085;&#65533;&#957;&#65533;&#1662;&#65533;&#1598;&#65533;&#1406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T&#65533;&#65533;&#65533;&#65533;&#65533;*&#65533;&#65533;&#65533;&#65533;&#65533;&#65533;#
lHQ&#65533;E&#65533;#R\&#305;&#65533;&#65533;C/ZI&#65533;&#65533;&#595;'E&#65533;,&#306;&#65533;@0c&#65533;$H&#65533;%H&#65533;?r|&#65533;s&#65533;&#269;97
e8Q&#65533;H&#65533;*M&#65533;ti&#1255;P&#65533;NJ&#65533;ijU&#65533;X&#65533;j&#65533;&#65533;US&#1516;_&#65533;Z=&#65533;&%&#65533;41&#65533;U&#65533;3Y&#65533;&#65533;&#65533;:u&#65533;VbQ&#65533;u&#65533;*&#65533;{7aPE8&#65533;3o&#65533;&#65533;
Q&#65533;$&#65533;&#1574;&#65533;&#65533;Ey"&#65533;;WjeH8&#65533;&#65533;&#825;&#65533;&#65533;&#65533;a&#65533;vM&#65533;Ti&#65533;&#65533;S&#65533;&#65533;y&#65533;T&#65533;&#65533;&#65533;Nr-&#65533;-B&#65533;q&#65533;&#65533;&#875;&#65533;&#65533;Q&#65533;&#65533;B&#65533;&#65533;Qdb&#65533;*	+&#65533;|&#65533;A&#65533;&#65533;]&#65533;M&#65533;&#65533;&#65533;rA&#65533;~&#65533;Y&#65533;&#65533;&#65533;C&#65533;&#65533;&#969;&#65533;&#65533;&#65533;&#65533;&#715;&#65533;&#699;&#65533;J&#65533;&#65533;&#65533;&#65533;&#65533;\&#65533;P&#65533;&#65533;&#65533;&#65533;h&#65533;`&#65533;&#386;)&#65533;|&#997;$&#65533;M&#65533;&#1093;VY&#65533;a&#65533;&#65533;e&#65533;&#65533;fx&#65533;U&#65533;&#1925;&#652;&#65533;&#65533;y&#65533;uX
&#65533;&#65533;mx&#65533;V&#65533;6&#65533;S&#65533;Wr&#65533;&#65533;bo&#65533;Ir&#65533;qeY&#65533;`|&#65533;]I&#65533;&#65533;&#65533;ZR[^&#65533;h&#65533;&#65533;&#65533;&#65533;&#65533;&#65533;LY&#65533;&#65533;&#65533;&#65533;p\&#65533;&#65533;&#65533;n+&#65533;&#65533;&#65533;f&#65533;&#65533;x[G&#65533;&#65533;&#65533;&#65533;&#65533;&#65533;&#65533;&#65533;Y7M&#65533;#&#65533;&#65533;dVR&#65533;&#1862;DiggN&#65533;ei&#65533;,&#65533;&#65533;RNB&#65533;]&#65533;h&#1621;g&#65533;8cfE&#65533;&#1987;&#65533;9&#65533;h&#65533;Y&#65533;I&#65533;Aj&#65533;&#65533;&#65533;q&#1755;&#65533;&#65533;&#65533;&#65533;&#65533;)Z&#65533;&#65533;29*&#65533;&#65533;&#65533;&#65533;j&#65533;~b&#65533;&#65533;&#1964;{^&#65533;(V&#65533;&#65533;&&#65533;&#65533;i&#65533;&#65533;K &#65533;C&#65533;&#65533;f&#65533;~%G&&#65533;9&#65533;&#65533;&#65533;&#65533;1E&#65533;&#65533;&#1318;&#65533;&#65533;&#65533;^k&#65533;DM&#65533;&#65533;&#65533;&#65533;&#65533;Z2P&#65533;&#65533;&#65533;W(_o&#65533;'&#65533;&#65533;2k&#65533;e&#65533;&#65533;i&#65533;&#65533;]&\ev(`C&#65533;
Ym&#65533;&#65533;,&#65533;&#65533;&#65533;&#65533;&#65533;&#65533;&#65533;w&#65533;&#65533;&#65533;&#65533;&#65533;&#175698;Kn&#65533;&#65533;&#65533;&#65533;&#65533;&#65533;&#65533;g&#65533;s&#65533;d&#65533;g&#65533;l&#65533;&#454;L&#65533;(/&#65533;i&#65533;ZET&#65533;&#65533;,&#65533;&#65533;4&#65533;y&&#65533;&#65533;(5k.&#65533;I|&#65533;&#1060;&#65533;+&#65533;0&#65533;&#65533;&#65533;&#1160;&#65533;&#1390;&#65533;XK&#65533;&#647;&#65533;&#65533;&#65533;&#65533;r&#65533;"o&#65533;oh&#65533;&#65533;&#65533;&#1576;&#65533;&#65533;	&#65533;&#65533;&#679;&#65533;l&#65533;&#1654;&#65533;0&#65533;-&#65533;&#65533;d&#65533;l&#65533;&#65533;U]&#65533;&#65533;|3&#65533;l&#65533;JC&#65533;.nT&#65533;;&#65533;QSC-&#65533;&#65533;&#65533;&#65533;&#65533;&#65533;PWfk&#788;&#65533;&#65533;&#65533;g+&#65533;s&#1690;&#65533;&#65533;&#65533;&#65533;kCy&#65533;t&#65533;Z&#65533;&#65533;P&#65533;7&#65533;~&#65533;&#65533;z&#65533;}[zrBc=&#65533;&#65533;&#65533;	&#65533;&#65533;&#65533;&#65533;]&#65533;&#65533;R&#65533;&#65533;y&#65533;&#65533;{{u&#65533;&#65533;&#65533;-&#65533;&#65533;n&#65533;<&#65533;&#399;Js&#65533;&#779;m}&#65533;&#65533;&#65533;&#65533;&#65533;&#65533;I?.rvR;&#65533;&#54421;:&#65533;Y&#65533;2g&#65533;w}&#65533;&#65533;&#1235;N*&#65533;g&#1487;y&#65533;&#65533;R&#65533;&#65533;&#65533;|&#1636;&#65533;&#65533;h&#65533;&#1532;&#65533;Q&#65533;O,&#65533;&#65533;V:&#65533;&#330;cQ&#65533;&#65533;Y&#65533;g&#65533;&#65533;&#65533;{&#65533;&#1758;&#65533;&#65533;&#65533;&#65533;&#65533;&#65533;Zx&#65533;&#65533;&#225011;&#65533;&#65533;&#65533;;&#65533;&#65533;&#65533;&#65533;&#65533;O93&#65533;X:I&#65533;&#65533;&#65533;&#65533;V&#65533;6&#65533;&#65533;U4&#65533;&#65533;&#65533;uC>&#65533;c&#65533;&#65533;&#65533;&#65533;&#65533;&#65533;A*Q}pRc&#65533;A&#65533;@0B&#65533;&#65533;&#65533;&#65533;N&#65533;:&#65533;81O&#65533;&#65533;a&#65533;~&#65533;&#65533;&#65533;&#65533;&#65533;&#65533;&#65533;&#65533;&#65533;&#65533;CV&#65533;q&#65533;&#65533;&#65533;&#65533;&#65533;&#65533; 
Q&#65533;v&#65533;&#65533;&#65533;Th&#65533;&#65533;d0H&#65533;&#65533;&#1948;J&#65533;&#65533;&#65533;&#65533;&#65533;+&#65533;R&#65533;
&#65533;B,BS&#65533;&#65533;&#65533;&#65533;?&#19537;m&#65533;&#65533;&#65533;3&#65533;-&#65533;&#65533; &#65533;&w&#65533;:z&#65533;&#65533;C&#65533;&#65533;8GJ&#65533;&#65533;&#65533;&#65533;&#65533;Y+&#65533;&#65533;&#65533;&#65533;V&#65533;&#65533;&#1562;+&#1155;&#65533;A&#65533;B&#65533;&#65533;-r&#65533;~&#65533;v~I&#65533;&#65533;&#65533;&#65533;$&#65533;&#65533;&#65533;M&#65533;2&#65533;S&#65533;C&#65533;&#65533;&#65533;k&#145;s7t&#65533;6&#65533;9&#65533;S"&#65533;&#65533;	&#65533;&)&#65533;xG&#65533;=j&#65533;&#65533;z&#65533;&#65533;x&#65533;&#65533;=&#65533;&#65533;LbI&#65533;&#65533;zfB$-K&#65533;AD5&#65533;&#65533;&#65533;8&#65533;9&#65533;&#65533;&#65533;&#65533;&#65533;&#65533;&#65533;<#&#366;&#1471;g2&#65533;&#65533;&#65533;&#65533;(&#65533;gQS&#65533;&#1094;y&#65533;.?CH&#65533;qG2&#65533;&#65533;%&#65533;p&#65533;-S&#65533;5&#65533;&#65533;%&#65533;8&#65533;E&#1969;&#65533;&#65533;&#65533;f&#65533;,&#65533;&#670;&#65533;&#65533;&#65533;@&#65533;C&#65533;&#65533;&#837;N3s&#65533;&#65533;&#65533;G5&#65533;T&#65533;b&#65533;&#65533;&#65533;&#65533;$,&#377;&#65533;&#65533;&#1135;&#65533;!}&#65533;wy&#65533;e&#65533;&#65533;$&#65533;H&#65533;&#65533;&#65533;bu[&#65533;\&#65533;M&#65533;tV&#65533;&#65533;&#65533;&#65533;NU*\Z&#1310;Vs&#65533;smj^&#65533;
&#1401;&#65533;U&#65533;U&#65533;w&#65533;v&#65533;G&#65533;+&#65533;I&#65533;&#65533;~VI}&#65533;&#65533;&#65533;&#65533;VJ&#65533;&#65533;&#65533;&#65533;>&#65533;$]w&#65533;&#65533;V&#65533;&#65533;tu&#65533;g&#65533;&#65533;&#65533;Vt&#65533;zM&#65533;g7&#65533;&#1244;&#65533;&#65533;&#65533;&#65533;<m[K&#310;&#65533;^V&#65533;eel"{&#65533;[/2QY&#65533;i&#1656;&#65533;D&#65533;&#65533;&#65533;4k&#364;\-&#65533;MSb&#65533;&#65533;&#65533;&#65533;n\&#65533;{&#871;&#65533;P~&#65533;&#878;v&#65533;&#65533;Y&#65533;rS&#65533;&#1069;+[m+&#65533;&#65533;V&#65533;R$nX&#65533;&#65533;E&#65533;&#65533;&#65533;&#1284;*i#&#65533;&#65533;o0&#65533;*q&#65533;v&#65533;J[&#65533;&#65533;J&#65533;&}&#65533;&#65533;_&#65533;&#65533;&#65533;~m&#65533;R&#65533;0&#65533;&#65533;V&#65533;&#65533;&#269;&#65533;u'&#65533;,&#65533;)&#65533;`&#65533;&#65533;`&#65533;f&#65533;&#65533;&#65533;&#65533;n'&#65533;yC&#65533;&#65533;F1\&#65533;+^&#65533;6l&#928;d&#65533;&#65533;&#65533;&#65533;B&#65533;&#341;&#65533;D&#65533;&#65533;g&#65533;&#65533;=&#65533;E,`Ad"_D&#65533;EN&#65533;~&#65533;&#65533;b&c3&#65533;&#65533;=&#65533;]&#65533;&#65533;&#65533;Sy&#65533;5&#65533;&#779;&#65533;:&#65533;u&#65533;&#65533;&#65533;&#65533;R&#65533;&#65533;&#65533;&#65533;>&#65533;&#65533;*X&#65533;f$&#65533;Y&#65533;&#65533;p&#65533;s&#65533;&#65533;<&#65533;:'&#65533;u&#1388;&#65533;&#65533;\g9/&#65533;}&#1971;&#65533;V_&#65533;&#65533;&#65533;\&#65533;&#65533;-h&#65533;[K&#65533;&#65533;^&#65533;&#65533;&#65533;&#65533;m&#65533;[&#65533;&#65533;&#65533;7{&#65533;z&#65533;&#65533;&#65533;&#65533;&#65533;&#65533;y&#65533;&#65533;t&#65533;!&#65533;&#65533;Q&#65533;:&#65533;.N&#65533;V&#65533;c&#65533;&#65533;x&#65533;KM&#65533;&#907;&#65533;q&#65533;&#65533;&#65533;&#65533;n/&#65533;d&#65533;j>S&#65533;&#65533;&#65533;v&#65533;&#65533;I&#65533;&#65533;S+&#65533;&#65533;&#65533;-&#65533;\&#65533;m&#65533;g?&#65533;6&#65533;&#65533;&#65533;&#65533;&#43050;&#65533;&#174;P&#65533;/jM&#65533;*&#1167;&#65533;&#65533;o&#65533;|&#65533;\&#65533;:&#469;N&#65533;&#65533;&#65533;&#65533;m&'&#65533;&#65533;&#65533;&#65533;7&#65533;&#65533;&#65533;p&#65533;{&#65533;&#65533;&#65533;&#65533;k'&#65533;P &#65533; &#65533;@&#65533;&#65533;d &#65533;&#65533;&#65533;N!')l]udC&#65533;&#65533;7>d|{&#65533;&#65533;&#65533;&#65533;&#65533;W&#65533;&#65533;&#1346;</ &#65533;&#65533;&#513;&#65533;&#65533;]@D&#6926;)&#65533;&#52727;&#65533;&#628;&#65533;H53&#65533;h&#65533;f&#65533;&#65533;&#65533;&#65533;&#65533;&#65533;K&#65533;8g;&#65533;&#65533;-9&#65533;U.gk&#65533;-&#65533;&#65533;&#65533;&#65533;&#65533;T&#65533;&#65533;&#65533;7&#65533;&#65533;&#65533;|1&#65533;&#65533;&#65533;&#65533;yrm&#65533;&#65533;&#65533;qd&#65533;&#1025;.&#65533;&#65533;&#65533;&#1010;&#65533;:&#65533;&#65533;&#65533;Q&#65533;&#65533;&#65533;j&#65533;v&#65533;&#65533;\&#65533;&#65533;&#65533;&#65533;(&#65533;&#65533;&#65533;%&#65533;&#65533;&#65533;F,{&#65533;&#65533;&#1916;&#65533;&#65533;&#54287;&#65533;&#65533;&#65533;ngV;&#65533;&#65533;&#65533;<&#65533;,xq&#65533;:&#65533;&#65533;&#65533;~&#446;&#65533;&#65533;&#65533;%}&#65533;5&#65533;&#65533;&#635;&#65533;i&#65533;&#65533;&#65533;y&#65533;&#1758;&#65533;^&#65533;&#65533;&#65533;&&#65533;p&#65533;<&#65533;&#65533;&#65533;&#65533;&#990;&#1305;/>&#65533;&#65533;&#65533;&#65533;&#65533;&#65533;&#65533;&#65533;{\&#65533;&#65533;z&#65533;oO&#65533;&#823;x&#65533;&#65533;\x&#65533;e$_&#65533;|~&#65533;G&#65533;&#65533;`&#65533;&#65533;&#65533;&#65533;&#65533;8#&#65533;&#65533;&#65533;s&#65533;G&#65533;{&#65533;w&#65533;&#65533;_&#65533;&#65533;&#65533;=&#65533;&#65533;w6&#65533;&#65533;]0&#65533;Jb]&#65533;Z&#65533;&#65533;k9&#65533;Ta7|&#65533;~&#65533;&#65533;~&#65533;U{&#65533;{&#65533;}&#65533;wd&#65533;w&#65533;x&#65533;Qw&#65533;m_&#208;X&#65533;&#65533;Cb&#65533;&#65533;Sz&#65533;rzu~&#65533;w&#65533;&#65533;g&#59841;nvm&#65533;&#65533;v|&#65533;gm4(&#65533;&#515;&#65533;&#65533;&#65533;Xu&#65533;g
.&#65533;*&#65533;&#65533;ev&#65533;&#65533;3&#65533;&#65533;F&#65533;0&#65533;-&#65533;&#65533;V5&#65533;x&#211;v(O&#65533;&#65533;\&#65533;&#65533;o&`H&#65533;S>&#65533;&#65533;c&#1539;&#65533;W&#65533;&#65533;}_:hjs3?D&#65533;Z	&#65533;Q
&#65533;&#65533;&#65533;&#65533;U&&#65533;gt5X&#65533;h&#65533;&#65533;f&#65533;&#65533;xrqW&#65533;7&#65533;&#2023;&#65533;u~PeYJ&#65533;hiU&#65533;-w&#65533;@&#65533;&#65533;&#65533;{8&#65533;&#65533;&#65533;&#65533;&#65533;x&#65533;&#65533;(p:&#65533;q&#65533;&#65533;&#65533;&#65533;&#65533;8&#65533;~L(`&#65533;@'&#65533;&#65533;&#65533;1XMX&#65533;xhu&#65533;V&#65533;&#65533;&#65533;l&#65533;&#65533;&#65533;&#65533;&#65533;&#65533;&#65533;x&#65533;7&#1545;&#65533;&#65533;&#65533;&#65533;&#65533;z&#65533;g&#65533; n"&#65533;@n4S&#65533;&#65533;&#65533;l%&#65533;&#65533;&#65533;PwqnDx&#65533;X&#65533;zH&#65533;&#1547;&#65533;&#1547;4&#65533;u&#65533;&#65533;l&#65533;0&#65533;&#65533;&#65533;X}&#65533;x&#65533;X&#65533;&#65533;&#65533;&#65533;*&#65533;&#65533;&#65533;&#65533;&#65533;W(7&#65533;&#65533;T&#65533;&#65533;?c|&#65533;&#514;&#65533;a&#65533;qQ&#65533;H&#65533;&#65533;&#65533;f&#65533;X&#65533;&#12811;&#27145;E'&#65533;M&#65533;&#65533;Sg&#65533;~&#65533;t&#65533;f&#65533;&#65533;P&#65533;&#65533;&#65533;V&#65533;&#65533;&#65533;0`K8s&#65533;&#65533;&#65533;&#65533;e~&#65533;Q~;&#1410;O8&#65533;&#65533;H&#65533;&#65533;&#65533;&#65533;&#65533;&#65533;&#65533;&#65533;&#65533;&#65533;i&#65533;4	&#65533;&#65533;^&#65533;8&#65533;&#65533;gtFf&#65533;&#33820;y&#65533;4&#65533;&#65533;W&#528;&#65533;I!b &#65533;M&#65533;dz7U4e0&#65533;&#65533;&#65533;H&#65533;&#65533;L&#65533;&#1490;&#65533;&#65533;&#1880;d&#65533;5Y&#65533;3y&#65533;&#65533;&#65533;N&#65533;&#65533;OT&#65533;&#65533;&#65533;8@	jj&#65533;o&#65533;u&#65533;p&#65533;&#65533;D&#65533;&#65533;&#65533;&#1047;5&#65533;E.&#65533;M'36U&#65533;&#65533;s&#65533;&#65533;(6,&#65533;&#65533;v^&#65533;&#65533;&#65533;X&#65533;&#65533;&#65533;pc&#65533;&#13846;[x&#65533;&#65533;(&#65533;&#65533;&#65533;&#65533;&#537;yw9&#65533;m&#65533;&#65533;b&#65533;c&#65533;
	g&#65533;D&#65533;u&#65533;&#65533;w&#65533;&#65533;]4&#65533;&#65533;&#65533;v&#65533;*Y&#65533;:bsz&#936;&#65533;@&#65533;q	&#65533;&#65533;9&#65533;&#65533;)&#65533;&#65533;HM^y&#65533;&#65533;&#65533;&#65533;0&#65533;&#65533;&#1625;&#65533;&#65533;&#65533;(&#65533;;X&#65533;&#65533;&#65533;&#65533;&#65533;&#65533;&#65533;eC&#65533;&#65533;&#65533;{&#65533;&#65533;&#65533;&#65533;Sq&#65533;&#65533;&#65533;&#65533;3&#65533;p(A&#65533;Gs&#65533;g|&#65533;$&#675;@K&#65533;&#65533;9&#65533;&#65533;Y&#65533;&#65533;9&#65533;&#65533;Y&#65533;&#65533;xd&#65533;&#1624;4	us&#65533;l&#65533;&#1619;pW&#65533;3&#65533;&#65533;&#1641;&#65533;DX&#65533;&#65533;&#65533;&#65533;YW&#65533;&#65533;R
=r(&#65533;qCI&#65533;bvw&#539;&#65533;&#39038;&#65533;m&#65533;i&#65533;Y&#65533;%&#65533;&#65533;&#1631;&#65533;&#1613;&#65533;	&#65533;,&#1670;&#65533;&#65533;&#65533;&#65533;)&#65533;=&#65533;&#65533;&#65533;&#65533;&#65533;l&#65533;2&#1564;"&#65533;&#65533;>h&#65533;&#65533;w^&#65533;w&#65533;&#65533;&#65533;|7&#588;&#65533;&#65533;&#65533;
Eb&#65533;9~	&#65533;&#65533;Y&#65533;&#65533;~L&#65533;&#65533;[ilc&#65533;&&#65533;&#65533;$&#677;&#65533;i&#65533;&#65533;ij&#65533;&#65533;&#65533;d&#65533;n&#65533;&#65533;4&#65533;i
&#65533;&#65533;Y&#65533;I:&#65533;o*&#65533;s&#65533;&#65533;&#65533;&#65533;)&#65533;n&#65533;&#65533;A&#65533;C&#65533;z&#65533;eM&#65533;X&#65533;RYD&#65533;4&#65533;+&#65533;~&#65533;&#670;+	M`)&#65533;]:&#65533;Q&#65533;&#65533;z&#65533;&#65533;:&#65533;&#65533;W&#65533;0	&#65533;&#457;&#65533;2&#65533;&#65533;[&#65533;&#65533;r*&#65533;s*U1g&#65533;&#549;$:&#65533;&#65533;xgu&#65533;&#65533;&#65533;&#65533;&#1699;&#65533;*&#65533;&#65533;:&#65533;&#65533;9&#65533;&#65533;6C&#65533;y&#65533;%[&#65533;ZFE&#65533;&#65533;&#65533;]hu&#65533;&#65533;x&#65533;&#821;&#65533;e&#65533;XX&#65533;&#65533;:&#65533;&#65533;Y&#65533;&#65533;&#65533;u&#65533;*&#65533;&#65533;&#65533;ai&#65533;f&#65533;&#65533;0&#65533;&#65533;&#65533;&#65533;1&#65533;&#65533;eJ&#65533;/j&#65533;&#65533;&#65533;r&#65533;&#65533;&#65533;&#65533;&#65533;&#65533;&#65533;&#65533;Z&#65533;&#65533;&#65533;v&#65533;&#65533;&#65533;0k1O&#65533;t3fn&#65533;7~&#65533;&#65533;3T&#65533;&#65533;/&#65533;H&#65533;&#65533;&#65533;&#65533;&#65533;&#65533;&#65533;&#65533;&#9645;&#65533;&#65533;&#65533;&#65533;&#65533;ej&#65533;+r&#65533;u&#65533;&#689;^&#44113;&#65533;&#65533;&#65533;&#65533;&#65533;&#65533;&#65533;&#685;&#65533;
&#65533;&#65533;p&#65533;&#65533;&#65533;g79e&#65533;JTRi&#65533;&#65533;s4&#65533;&#65533;&#65533;J&#65533;&#65533;&#65533;-n&#65533;~E&#65533;&#65533;'&#65533;&#65533;]&#65533;[&#65533;F{&#65533;&#1773;(
&#65533;&#65533;&#65533;[&#65533;L&#65533;&#33460;G&#1456; &#65533;&#65533;&#65533;&#65533;&#65533;&#65533;(d&#65533;&#65533;&#65533;&#65533;yM}&#65533;N-&#65533;j&#65533;S&#65533;&#65533;PU&#65533;Y&#65533;&#65533;P&#437;&#65533;&#590;x&#65533;t[&#65533;&#65533;p&#65533;xk&#65533;R{&#65533;&#65533;&#1649;N&#65533;&#65533;Z&#65533;&#65533;&#65533;&#65533;&#65533;:&#65533;&#65533;K&#65533;a&#65533;Bk&#65533;Z&#65533;Q&#65533;&#65533;DV6Dv&#65533;&#65533;p&#65533;X&#65533;t&#65533;&#65533;a#&#65533;CXE&#65533;&#65533;&#65533;G1`>&#65533;&#65533;]+&#65533;&#65533;&#65533;&#65533;J&#65533;&#65533;:&#65533;&#65533;z&#65533;K&#65533;&#65533;&#65533;&#65533;*&#65533;&#65533;&#65533;;&#65533;&#65533;&#1642;Dk&#65533;&#65533;&#65533;&#65533;Ww&#65533;q}!&#65533;W&#65533;&#65533;i=jG&#65533;hb&#65533;&#65533;&#65533;t&#44794;&#65533;&#65533;&#65533;&#65533;&#65533;&#65533;K&#65533;&#65533;{&#65533;&#65533;&#65533;&#1765;E&#65533;r&#65533;)&#65533;&#65533;&#65533;:&#65533;&#65533;K&#65533;&#65533;+&#65533;&#65533;&#48649;[&#65533;&#65533;{&#65533;&#65533;&#65533;&#65533;&#65533;[&#65533;&#65533;Z&#65533;{&#65533;D&#65533;&:]@&#65533;]&#65533;Xw&#65533;&#65533;&#65533;&#65533;[&#65533;&#65533;&#65533;&#65533;[&#65533;&#65533;&#65533;r.
&#65533;&#65533;&#65533;&#16098;R+&#65533;U&#65533;&#65533;&#65533;&#65533;:&#65533;
L&#65533;]k&#65533;&#65533;&#65533;&#65533;;&#65533;Z&#65533;/A
0&#65533;g&#65533;&#65533;Zi&#37989;&#65533;&#65533;&#65533;J&#65533;&#65533;&#65533;&#65533;<&#65533;&#65533;zE&#65533;&#65533;&#1530;&#65533;'&#65533;&#65533;+&#65533;
&#65533;&#65533;L&#65533;-&#65533;&#255;&#65533;&#65533;-&#824;&#65533;Y&#65533;<&#65533;V&#65533;&#65533;Hf6&#131;P&#65533;&#65533;&#65533;l%&h)&#65533;&#65533;&#65533;z&#65533;#&#53196;&#65533;&#65533;/&#65533;^<&#65533;6&#65533;&#65533;`&#65533;&#65533;z&#65533;c&#65533;G&#1851;d,&#65533;\7&#65533;f&#65533;&#283;&#65533;h&#65533;&#65533;&#65533;I&#65533;p|&#65533;LS&#65533;,q
mv&#65533;?&#65533;&#65533;&#65533;&#65533;v&#65533;&#65533;&#65533;*&#392;<&#65533;k&#65533;&#65533;&#65533;6&#65533;}&#65533;+&#65533;j&#65533;&#65533;&#65533;&#65533;&#718;o|&#65533;&#65533;+&#65533;&#65533;&#65533;&#65533;rl&#65533;wl&#585;&#65533;&#65533;9&#65533;u&#65533;&#464;&#65533;m&#65533;i*&#65533;&#65533;&#65533;&#65533;*&#65533;v&#65533;&#562;&#65533;&#383;W&#722;|&#65533;_&#630;&#65533;&#65533;(&#65533;&#757;|&#596;&#65533;&#65533;&#714;,&#65533;e&#65533;&#65533;&#65533;\x&#65533;K&#65533;`{l&#65533;&#65533;&#65533;&#65533;&#65533;8o3&#1623;&#65533;&#65533;&#65533;,&#65533;&#627;&#65533;&#840;&#65533;&#65533;&#65533;l&#65533;&#65533;,&#65533;&#65533;&#65533;Al&#65533;&#65533;l&#715;&#65533;9&#65533;&#537;&#65533;&#65533;&#65533;|&#65533;&#44798;L&#65533;9&#65533;&#65533;&#65533;&#65533;r&#65533;&#65533;&#65533;&#65533;l&#65533;Bh&#65533;&#65533;0&#65533;0&#65533;&#1324;&#65533;
Z`v&#1720;&#65533;,&#65533;&#65533;&#65533;&#65533;&#65533;&#65533;=&#65533;]&#65533;&#65533;K&#65533;&#65533;|&#915;&#65533;&#65533;L&#65533;&#65533;&#307;&#65533;&#65533;1&#65533;&#65533;&#65533;&#65533;&#65533;&#65533;\&#65533;d&#65533;&#65533;&#65533;&#65533;M&#65533;}`&#65533;&#65533;&#65533;~&#65533;&#65533;&#65533;&#65533;Z&#65533;m&#65533;&#65533;&#65533;:&#65533;&#65533;&#1963;&#65533;8&#65533;&#65533;=-&#65533;>&#65533;'M&#65533;:&#65533;&#65533;&#65533;l&#65533;&#65533;L&#65533;%]&#65533;H&#65533;&#65533;|0X&#65533;&#65533;-&#65533;&#65533;y&#65533;&#65533;0&#65533;@&#65533;&#65533;6&#65533;9&#65533;&#1396;&#65533;&#65533;&#65533;&#65533;b&#65533;{&#65533;D&#65533;&#65533;&#65533;2&#65533;&#65533;c}&#65533;x&#65533;f}&#65533;t&#65533;&#1471;&#65533;&#65533;&#65533;&#65533;&#65533;D&#65533;&#65533;x&#65533;&#65533;O&#65533;&#65533;i&#65533;)S&#1346;`&#65533;~&#65533;|p&#65533;&#65533;&#65533;2&#65533;&#65533;&#65533;&#65533;&#888;&#65533;&#65533;&#65533;&#65533;\&#1430;}&#65533;f&#65533;&#1626;&#65533;&#65533;&#65533;&#65533;&#1630;&#65533;&#1632;&#65533;GJ&#65533;=&#65533;&#65533;&#65533;g&#65533;&#65533;hm&#274;&#65533;&#65533;&#65533;&#1108;J&#65533;&#65533;&#65533;&#65533;a<d&#65533;R&#65533;&#65533;m&#1543;&#65533;&#1736;&#65533;y&#65533;&#1485;}&#65533;]L&#65533;&#65533;&#65533;&#65533;]&#65533;d-&#65533;&#701;&#65533;&#65533;&#65533;&#65533;u&#65533;&#65533;&#65533;&#65533;&#65533;&#65533;&#65533;&#65533;&#65533;&#65533;&#765;&#65533;&#65533;&#65533;&#65533;r&#65533;&#1837;&#65533;I&#65533;&#65533;&#65533;&#65533;&#65533;&#65533;E&#979;m&#65533;&#65533;2&#65533;&#65533;&#65533;&#65533;&#65533;&#1790;&#65533;&#65533;&#65533;&#65533;&#142;m&#65533;&#65533;}&#65533;&#65533;&#1891;m&#1634;m&#65533;&#861;&#2025;=&#65533;&#65533;&#65533;&#65533;&#65533;&#65533;&#65533;&#65533;&#65533;&#65533;&#65533;&#65533;&#65533;&#65533;&#65533;&#65533;&#65533;M&#65533;B&#65533;&#65533;&#65533;&#65533;m&#1922; &#65533;p &#65533;&#65533;&#1981;&#65533;&#65533;&#65533;&#65533;&#65533;&#65533;&#65533;&#65533;&#1911;(M&#65533;&#65533;m&#65533;&#65533;&#65533;~&#65533;&#1213;&#65533;&#65533;&#65533;&#65533;,&#65533;&#65533;&#65533;0&#925;(.&#65533;~&#65533;&#65533;&#65533;&#65533;.>&#65533;&#65533;&#65533;$n&#65533;H6&#65533;n&#65533;&#65533;^&#65533;W&#870;;&#65533;&#622;&#65533;&#65533;&#65533;\&#65533;@&#65533;&#65533;Pn&#65533;(>&#65533;%&#65533;&#65533;m&#65533;T&#65533;ZN&#65533;&#65533;0&#65533;&#65533;}&#65533;&nh[&#65533;&#65533;9&#65533;&#65533;&#65533;*&#65533;&#65533;&#65533;&#1737;&#65533;&#65533;nn&#65533;&#65533;&#65533;h&#65533;&#572;&#65533;&#65533;&#65533;&#65533;&#65533;&#65533;=&#65533;fN&#65533;~&#65533;&#65533;c&#65533;>&#25126;p&#65533;6\&#65533;~h&#65533;&#65533;&#65533;&#65533;&#65533;&#65533;&#65533;&#65533;&#65533;&#65533;.&#65533;&#65533;&#65533;B&#65533;*&#988;l&#65533;&#65533;&#65533;E&#65533;&#65533;&#65533;&#65533;&#65533;&#65533;&#65533;&#65533;&#65533;,&#65533;}.&#65533;^&#25966;&#65533;~&#65533;&#65533;&#65533;&#65533;&#65533;K&#47037;&#1463;&#65533;&#1443;&#65533;&#65533;d&#65533;&#65533;&#65533;.&#65533;m&#65533;^&#65533;&#414;&#65533;&#478;&#50813;&#65533;&#65533;3&#65533;&#65533;&#65533;&#65533;&#1166;&#65533;&#65533;&#65533;&#65533;&#65533;&#65533;&#65533;&#65533;}&#65533;&#1449;&#65533;&#65533;>&#1865;&#65533;&#65533;&#65533;&#65533;&#65533;.&#65533;&#65533;&#65533;&#65533;}&#65533;~&#65533;k&#65533;&#65533;-&#65533;&#65533;&#65533;&#65533;*&#65533;^&#65533;&#398;&#65533;&#65533;&#65533;&#65533;>&#65533;&#638;&#65533;&#65533;>&#65533;&#65533;&#65533;&#65533;T]&#65533;B>&#65533;&#65533;&#65533;&#65533;N&#65533;:Y&#65533;&#65533;&#65533;&#65533;&#65533;&#65533;&#65533;&#65533;&#65533;&#65533;&#65533;>&#65533;&#65533;&#65533;&#65533;_&#65533;O&#64398;&#65533;&#65533;n&#65533;
&#65533;&#65533;&#65533;&#65533;&#65533;&&#65533;&#65533;o&#65533;&#65533;&#65533;/&#1648;&#65533;&#65533;4&#65533;&#65533;&#65533;m&#65533;O&#65533;	&#65533;&#65533;&#65533;&#65533;&#1754;&#65533;D,&#65533;&#65533;@&#65533;&#65533;&#65533;.&#65533;+_&#65533;F&#65533;&#65533;&#65533;0g&#65533;&#65533;&#65533;&#65533;&#65533;&#65533;N&#65533;&#65533;n&#65533;T_&#65533;B&#65533;&#65533;m&#65533;~&#65533;*&#926;&#65533;N&#65533;5&#65533;8&#65533;&#65533;&#65533;&#65533;&#65533;:&#65533;&#65533;=&#65533;A&#65533;&#65533;&#65533;n&#65533;&#65533;&#65533;&#65533;uq&#65533;*/&#65533;&#65533;&#65533;&#65533;o&#65533;&#65533;u&#65533;&#65533;(&#65533;&#65533;&#65533;&#65533;&#65533;S&#65533;&#65533;g&#65533;~o&#65533;t&#65533;,?&#65533;&#65533;&#65533;&#65533;`&#65533;b&#65533;ZL&#65533;&#65533;y&#65533;<&#65533;&#65533;l&#65533;&#65533;&#65533;&#65533;&#65533;%_&#65533;&#65533;&#65533;&#65533;&#65533;&#65533;&#65533;&#65533;&#65533;&#65533;&#65533;&#65533;_&#65533;&#65533;&#65533;&#65533;&#1373;&#65533;&#65533;wO&#65533;H&#65533;&#65533;X&#65533;&#32652;o/&#65533;_&#65533;&#65533;&#65533;/&#65533;c&#65533;&#65533;:&#65533;&#65533;&#65533;&#65533;Q&#65533;&#65533;[.&#65533;&#65533;O&#65533;&#65533;Co&#559;&#65533;&#65533;lQ&#65533;&#65533;/&#65533;&#65533;?&#65533;&#65533;&#65533;&#65533;&#65533;&#65533;&#65533;_&#65533;&#65533;&#65533;&#65533;&#65533;$M&#65533;&#49951;&#65533;&#65533;&#65533;&#65533;fi&#65533;<Z&#65533;&#65533;&#65533;&#1775;&#65533;&#65533;?&#65533;&#65533;&#65533;&#65533;o&#65533;&#65533;_&#65533;&#65533;&#65533;&#65533;&#65533;!&#65533;&#65533;&#65533;&#642;)#8&#65533;`0&#65533;&#65533;&dH&#65533;&#65533;C&#65533;&#65533;$F&#65533;Xq&#65533;&#326;&#65533;m&#65533;&#65533;&#65533;&#65533;&#65533;]!E&#65533;i&#740;,&#65533;&#65533;L&#65533;&#65533;&#65533;R$&#65533;1&#65533;TTsQ!&#65533;&#65533;t&#65533;&#65533;&#65533;&#65533;&#65533;>A&#65533;&#65533;!Z&#65533;&#65533;Q&#65533;y&#65533;]&#65533;&#65533;iJ&#65533;Qi&#65533;&#65533;z&#65533;*A&#65533;V&#65533;U&#65533;&#65533;&#65533;&#65533;&#1516;a&#334;&#65533;U&#65533;&#65533;Y&#65533;$&#1390;e&#65533;v&#65533;/&#65533;q5&#65533;]X,&#65533;D&#65533;1&#65533;&#65533;&#65533;&#65533;/&#1930;&#65533;&Tv&#65533; `&#65533;&#65533;	#F&#65533;&#65533;&#65533;E&#529;&#65533;&#65533;u&#65533;&#65533;nB&#65533;%o&#65533;&#65533;&#65533;g&#65533;n&#65533;Be&#65533;R&#65533;M&#1287;T&#65533;d&#1875;'P&#65533;I&#65533;&#678;M&#65533;i&#65533;&#65533;Jm&#1233;&#65533;&#65533;7V&#65533;&#65533;&#65533;&#65533;%&#65533;&#65533;&#65533;q]&#65533;E/&#65533;&#65533;&#65533;&#65533;s&#65533;u&#65533;Fw(&#65533;b&#65533;&#38581;3\&#1072;c&#65533;&#65533;s&#65533;x<&#29337;<&#65533;Q&#65533;e&#65533;&#1763;&#65533;&#65533;9&#65533;&#65533;&#65533;&#65533;-&#65533;&#65533;IN[m@[s-6&#65533;&#65533;&#65533;M&#65533;o&#65533;&#886;&#65533;v&#65533;&#887;V*&#65533;}&#747;&#65533;&#65533;9&#65533;B&#65533;&#65533;&#65533;&#65533;*:&#65533;&#65533;&#65533;&#65533;&#65533;&#65533;&#65533;s&#65533;&#65533;&#65533;b,&#65533;&#65533;&#65533;&#65533;&#65533;&#65533;&#65533;&#819;&#65533;"{<&#52291;&#1555;&#65533;2"Q&#65533;&#65533;D&#65533;f	&#65533;O&#65533;J%&#65533;d2pJ*_c&#65533;&#65533;&#65533;lP&#65533;&#65533;"&#65533;C92TiL2&#764;&#65533;+4&#65533;&#65533;&#65533;C6A<I8C4&#65533;&#65533;&#65533;&#65533;$&#65533;>&#65533;V&#65533;&#65533;&#65533;&#65533;z&#275;&#967;~&#65533;&#65533;"1&#65533;&#544;&#65533;
-&#65533;&#65533;&#65533;&#65533;&#65533;&#65533;&#65533;&#65533;&#65533;&#65533;:&#65533;&#65533;&#65533;&#65533;&#65533;RK=&#65533;tKO&#65533;&#65533;K9"4TSUuU1&#65533;&#65533;P&#65533;&#65533;&#65533;t3NZ&#65533;SQ;&#65533;l&#65533;&#65533;=&#65533;&#65533;_P&#65533;|\&#65533;N\e&#65533;Q&#65533;&#65533;tRI&#65533;&#65533;@&#65533;4&#65533;&#65533;@?&#65533;C[P&#65533;&#65533;CAG&#65533;#&#65533;U&#65533;&#65533;\t&#65533;e5&#65533;4&#65533;zu&#65533;Y&#65533;}v&#65533;Z&#65533;k&#65533;#&#65533;&#1367;&#65533;&#65533;&#65533;&#65533;q>~{&#65533;&#65533;XsU&#1431;#&#65533;$&#65533;&#65533;e.&#65533;I(&#65533;&#65533;L+&#65533;&#65533;&#65533;n&#65533;wcqW&#65533;&#65533;u?&#65533;L&#65533;>lRV%&#23415;&#65533;e&#65533;&#65533;&#65533;&#65533;]c&#65533;&#65533;&#65533;&#65533;`&#65533;&#65533;&#65533;c&#65533;Ka&#65533;&#65533;sv&#65533;&#65533;&#65533;
Z&#65533;&#65533;N&#65533;&#65533;T8&#65533;S+-v:[&#65533;&#65533;v&#65533;Q&#65533;&#65533;&#65533;&#65533;Q=Y&#65533;&#65533;&#65533;^&#1493;V{s&#65533;d7SVy&#65533;g[v&#65533;f&#65533;g&#65533;&#65533;&#65533;&#911;=wF&#36569;&#65533;%K'&#65533;&#65533;&#65533;&#65533;:T&#65533;I&#65533;&#65533;&#65533;&#1210;V&#65533;&#65533;&#65533;&#65533;d&#65533;c&#65533;;o{>&#65533;r&#65533;&#65533;&#65533;&#65533;m&#65533;j&#65533;&#65533;m!;{/&#65533;&#65533;&#65533;.]&#65533;&#65533;)&#65533;o&#65533;&#65533;&#65533;5Pp&#1556;&#65533;&#65533;>"&#824;p&#65533;G&#65533;4&#376;&#65533;&#65533;&#65533;&#65533;Yj|&#65533;&#65533;#&#65533;l&#65533;M&#65533;|s&#65533;m>&#65533;_V;&#65533;&#65533;w{h&#65533;&#65533;&#65533;9&#65533;&#65533;SO&#65533;&#65533;J_r='&#1563;&#65533;&#65533;&#65533;i&#65533;&#65533;v&#233;&#1437;&#65533;&#65533;&#65533;~~&#65533;&#65533;&#1520;&#65533;&#65533;'&#65533;x&#65533;&#65533;&#65533;^&#65533;&#65533;g&#65533;{N~&#50608;&#65533;&#65533;&#65533;&#65533;&#65533;&#65533;YV&#65533;X&#65533;&#65533;i&#65533;C&#65533;&#65533;,&#65533;&#65533;&#65533;%%w&#65533;&#65533;&#65533;&#65533;&#65533;	&#65533;|P&#65533;&#65533;c&#65533;&#65533;&#65533;*&#65533;9&#65533;V&#65533;&#65533;&#65533;6&#65533;?&#65533;&#65533;&#1827;&#65533;H,c&#65533;&#65533;&#65533;&#65533;&#65533;cU(&#65533;&#65533;M&#65533;&#65533;&#65533;"D&#65533;&#65533;&#65533;&#65533;NB&#1821;KZ&#65533;F&#65533;&#65533; S&#1513;&#1499;&#65533;&#65533;Pg[\&#65533;f@|&#65533;P&#65533;0&#65533;Eq&#65533;&#65533;aO&#65533;Zdc&#206;&#65533;!bP}r&#65533;&#65533;wG&&#65533;Q&#65533;&#1763;&#65533;HEsY&#1092;&#65533;@&#65533;B&#65533;&#65533;&#65533;1&&#65533;m+$&#65533;&&#65533;&#65533;3"!&#65533;&#65533;5&#1450;#gY&#65533;&#65533;
!&#65533;M&#1137;&#65533;&#65533;+&#65533;lLY&#65533;m&#65533;Q&#65533;y&#65533;&#65533;&#65533;&#65533;8&#65533;K<&#65533;}&#65533;b&#65533;&#65533;
sr&#65533;Uq&#65533;%1&#65533;&#65533;_f&#65533;&#65533;&#65533;&#734;&#65533;6&#65533;&#65533;&#1175;&#65533;l&#65533;g&#65533;7>
q&#65533;&#65533;;e&#65533;P)&#65533;&#65533;&#65533;&#65533;&#65533;pVc&#65533;c&#65533;o&#65533;s&#65533;#&#65533;e-GFEKA1q&#65533;;&#65533;2&#65533;9L&#65533;	&#65533;g&#1731;'&#1036;&#65533;&#65533;NG6&#65533;d&#65533;&#65533;GIe&#65533;gl&#65533;&#65533;&#65533;9&#65533;&#65533;&#65533;&#1404;&#65533;&#1328;&#65533;&#845;q&#65533;&#65533;&#65533;E-z&#1110;&#65533;S&#65533;&#65533;&#65533;F&#65533;g6&#65533;T&#65533;p&#65533;$oX&#65533;"g&#65533;Y&#65533;&#65533;&#65533;&#65533;quA$_Bm
O1&#65533;}&#65533;)&#65533;$:Qq&#65533;A&#65533;&#65533;8-&#65533;4&#65533;&&#65533;&#65533;&#65533;&#14836;8Ryb&#65533;&#65533;&#65533;^&#65533; &#65533;&#790;fgY&#65533;b&#65533;F$Sx&#65533;|&#65533;iYj&#65533;/=Hw?&#65533;i[#&#65533;&#65533;&#65533;%&#2012;kQ&#65533;jW&#65533;&#65533;&#65533;&#65533;%d*&#65533;&#65533;PA&#65533;&#65533;&#65533;<HT&#65533;&#65533;&#65533;&#65533;&#65533;zZ5V.&#65533;&#1597;&#65533;&#65533;&#65533;Ie&#65533;`&&#65533;yD&#65533;&#65533;v&#1452;&#65533;Y&#65533;&#65533;&#65533;%v&#65533;}x&#65533;kEI{&#716;&#65533;&#65533;&#65533;:&#65533;&#65533;&#1534;&#65533;&#1053;&#65533;&#65533;-|&#65533;sRa>6&#65533;&#65533;&#23419;x&#65533;&#65533;n+d&#65533;X&#65533;&#65533;&#65533;D&#65533;&#65533;,&#65533;&#65533;D&#1034;6&#65533;u'u=a]&#65533;&#65533;&#1384;&#65533;y&#65533;2&#65533;&#65533;]&#1350;&#65533;&#65533;`&#65533;&#65533;`&#65533;&#65533;^&#65533;&#65533;%&#65533;!W&#65533;&#65533;&#1749;&#65533;&#65533;&#65533;&#65533;n7d<&#65533;Qv&#65533;&#65533;Ds&#65533;&#65533;&#65533;&#65533;Dw&#65533;&#1157;kJ[W&#65533;&#65533;&#65533;&#65533;%-x&#65533;&#65533;&#65533;&#65533;+&#65533;&#65533;&#65533;&#65533;T&#65533;W&#65533;&#65533;e&#65533;&#65533;&#1651;&#65533;W&#65533;#&#65533;g&#65533;L9&#65533;&#65533;"&#65533;&#65533;e&#65533;s9&#65533;?&#65533;&#65533;XSF&#65533;mL0-X&#65533;&#65533;ni^ &#65533;w&#65533;&#65533;&#65533;"W&#65533;vb&#65533;&#65533;&#65533;xG&#65533;f&#65533;&#65533;&#65533;+Y&#65533;ga&#65533;]&#65533;&#65533;te+&#65533;&#65533;~(&#65533;-&#65533;&#65533;&&#65533;D&#65533;&#65533;&#65533;Mf&#65533;&#65533;|f&#2028;&#65533;&#65533;&#65533;5kN&#586;&#65533;^m&#65533;L&#65533;1&#65533;&#65533;&#65533;&#65533;8&#65533;=&#65533;e&#65533;&#65533;&#65533;;&#65533;*U'l&#65533;&#65533;&#65533;&#65533;&&#65533;&#658;&#65533;r&#65533;f4G&#65533;&#65533;[&#1732;a&#65533;BKeM&#65533;v&#65533;2&#65533;e5&#65533;&#65533;&#65533;.&#65533;)&#65533;&#65533;*&#65533;9&#65533;X&#65533;q&#65533;&#907851;&#65533;Wc&#65533;&#999;5O&#2044;E=&#65533;y~&#65533;&#65533;&#1696;)&#65533;h`&#65533;d&#65533;&#65533;&#65533;&#65533;&#65533;&#65533;i&#65533;4	&#65533;&#65533;&#65533;&#65533;&#65533;}&#65533;
&#65533;8;&#65533;&#65533;&#65533;6AH&#65533;ilg[&#65533;&#65533;$&#65533;&#65533;l&#65533;&#65533;&#65533;&#65533;&#65533;&#65533;&#65533;|&#65533;U+&#65533;5&#65533;&#223;&#65533;&#65533;&#65533;Yo&#65533;&#979;&#65533;u&#65533;M&#65533;c&#65533;V&#65533;&#65533;&#1973;&#65533;&#65533;l&#65533;&#65533;&#65533;&#65533;'x&#65533;&#65533;&#65533;&#65533;#O{&#65533;&#65533;&#65533;&#65533;v&#65533;&#65533;&#65533;&#65533;G\&#65533;/Y&#65533;&#65533;nq#%&#14293;3&#65533;&#65533;q&#65533;&#1753;&#65533;n &#65533;b&#65533;&#65533;Y&#65533;{&#65533;	&#65533;&#65533;yNk@&#65533;\&#65533;&#65533;&#1911;&#65533;cH&#65533;#M&#65533;&#65533;&#65533;&#65533;!N&#65533;h&#65533;&#65533;&#65533;&#65533;z&#65533;V&#65533;f&#65533;g&#65533;&#65533;KO'&#65533;&#65533;UTy%&#65533;lv&#65533;B=&#65533;&#65533;&&#65533;mnr&#65533;&#65533;_G7&#65533;7&#65533;rz&#65533;&#65533;&#1469;&#65533;&#65533;eN{Y?~m*~~&#65533;&#65533;&#65533;]&#65533;&#65533;v&#1931;^&#65533;w&#65533;&#65533;&#65533;_&#65533;&#65533;7z&#65533;)&#655;&#65533;J&#65533;&#65533;&#65533;kUh&#65533;&#65533;&#65533;V&#65533;&#65533;1&#65533;Dl&#65533;&#1313;\&#65533;&#65533;yJv&#65533;&#65533;Ln&#65533;&#1641;&#65533;v&#65533;L&#65533;!T=&#65533;Y&#65533;]&#65533;&#733;&#65533;&#65533;&#65533;;:{A&#65533;0&#65533;&#65533;G|&#65533;l&#65533;&#65533;&#65533;&#65533;_&#65533;&#65533;&#65533;0&#65533;!&#65533;&#65533;&#65533;B&#65533;&#65533;&#65533;&#65533;RZ&#65533;&#65533;Y&#65533;&#65533;&#65533;n&#65533;&#65533;EO&#65533;&#65533;&#65533;&#65533;.&#65533;&#1089;q&#65533;zc&#65533;&#65533;&#65533;Q&#65533;1&#65533;Q&#65533;&#65533;&#65533;&#65533;&#65533;&#65533;4?j&#65533;&#1887;&#65533;&#65533;&#65533;&#65533;&#65533;&#65533;&#65533;&#65533;&#65533;c&#65533;&#1003;&#65533;;&#65533;&#65533;&#65533;&#65533;&#65533;@&#65533;#&#65533;&#65533;&#65533;&#65533;&#65533;&#522;*+&#65533;P&#65533;&#65533;&#65533;;5&#851;&#65533;&#35057;&#47870;s&#65533;&#51953;&#65533;[9k=9&#65533;x&#65533;&#54517;&#65533;&#65533;&#65533;&#65533;&#65533;[&#65533;&#65533;r&#65533;&#65533;&#65533;&#65533;l;&#65533;i&#65533;&#65533;&#65533;&#65533;&#65533;?&#65533;A$<&#65533;a&#65533;:MC1b{&#65533;&#65533;@
&#65533;@T&#65533;@&#65533;@&#65533;&#65533;&#65533;#;&#65533;&#65533;&#65533;&#65533;YS&#65533;&#65533;h&#65533;&#65533;&#65533;&#65533;B]>T&#65533;GC1&#65533;&#65533;&#65533;&#65533;&#65533;:&#65533;&#65533;A&#65533;[&#65533;5&#65533;&#65533;&#65533;&#65533;6!,&#65533;&#1928;&#65533;	%#&#65533;&$&#65533;8%&#65533;&#65533;R&#65533;@&l&#65533;&#65533;3&#65533;&#1841;&#65533;&#65533;&#65533;&#65533;&#65533;&#65533;&#65533;&#65533;x&#65533;&#65533;6&#65533;?&#65533;&#65533;9&#307;A&#65533;A&#65533;&#65533;D2&#65533;&#65533;3&#65533;&#65533;F&#65533;+0t&#65533;1a6F&#65533;&#65533;&#65533;&#196;&#65533;&#65533;:&#65533;&#65533;&#65533;7&#65533;&#65533;C=47(\7&#65533;&T&#65533;&#65533;C?,&#65533;&#65533;&#65533;B&#65533;&#708;-&#65533;&#65533;3$A&#65533;&#65533;wc&#65533;&#65533;&#65533;&#1755;DKt:&#65533;&#65533;&#65533;L\F|F&#65533;:&#65533;7&#65533;C&#65533;&#65533;j&#65533;&#65533;
+W:&#65533;M!S&#65533;VL&#65533;T&#65533;EY&#65533;@)9+&#65533;&#65533;&#65533;]&#65533;E&#65533;k&#65533;GX&#280;&#65533;&#65533;M2&#65533;c&#65533;&#65533;{&#65533;&#65533;&#65533;;C|&#65533;6&#65533;H&#65533;H&#65533;&#65533;k<4,&#65533;&#65533;8&#65533;&#758;^&#65533;"&#65533;&#65533;7;%<T"&#65533;G&#65533;&#65533;+G&#65533;&#65533;E&#65533;;G&#65533;&#65533;Bv&#65533;&#65533;&#1355;&#65533;&#65533;F&#65533;*GCz$F&#65533;=&#65533;$&#65533;)H&#65533;&#65533;/#3
&#65533;28\4&#65533;&#65533;-&#699;&#389;,E&#65533;{H&#65533;5&#65533;&#65533;
G&#65533;Z&#65533;?&#65533;W&#65533;&#525;&#65533;H&#65533;A&#65533;&#65533;Ws&#490;L&#65533;+,&#65533;&#65533;&#65533;[JC&#65533;&#65533;Wb&#610;:&#65533;O\&#65533;0&#65533;&#65533;Y&#65533;I&#65533;&#65533;&#65533;&#65533;&#65533;&#65533;Ek<&#65533;&#65533;&#65533;&#65533;&#65533;lH&#65533;&#65533;&#65533;u&#65533;&#65533;&#65533;#&#65533;H&#65533;&#65533;&#65533;DG(l&#65533;Y&#65533;&#65533;J&#65533;&#65533;+|,&#65533;&#65533;&#65533;&#65533;1&#65533;cABl&#65533;\&#65533;&#65533;&#65533;&#65533;I&#65533;8.&#65533;&#65533;$&#65533;&#65533;0&#65533;&#65533;&#65533;,C&#65533;&#65533;; t&#65533;&#65533;[&#65533;&#65533;H&#65533;&#65533;3&#65533;&#65533;KV
&#806;$&#816;&#65533;C&#65533;&#65533;4?SD`<Ia&#65533;&#65533;y&#65533;3&#65533;&#65533;5&#65533;&#65533;&#65533;zL0&#65533;k&#65533;&#724;&#65533;&#780;&#65533;d{&#65533;&#65533;&#65533;K&#65533;BRM&#1156;8&#65533;<&#878;Y0&#65533;&#65533;&#65533;,&#65533;,9&#65533;&#65533;&#1852;=t&#65533;&#65533;$&#65533;?&#65533;&#65533;&#1300;&#65533;CN&#65533;`&#65533;&#65533;;&#65533;&#65533;&#65533;M&#65533;L&#65533;&#65533;&#65533;E&#65533;2&#65533;&#65533;&#65533;&#65533;&#65533;9&#65533;6Wy&#65533;&#65533;&#65533;;	&#530;&#954;D&#65533;&#65533;t8l&#65533;m&#65533;&#65533;j&#65533;&#65533;i
On&#65533;&#65533;O&#65533;#&#65533;&#65533;4G&#65533;&#65533;6&#65533;&#65533;&#65533;C&#65533;&#65533;&#65533;kOx,&#65533;&#65533;B&#65533;T&#791;s;&#65533;D&#65533;&#684;9&#65533;&#65533;I&#65533;&#65533;&#65533;&#65533;&#65533;aC&#65533;4P&#65533;&#65533;U&#65533;&#65533;[&#65533;&#65533;@&#65533;TM	&#65533;)
t>	&#65533;&#1054;&#65533;P&&#65533;}&#1167;&#65533;&#65533;|&#755;`&#65533;e&#65533;&#65533;&#65533;&#1003;tOUO&#65533;&#65533;O^LG&#65533;&#65533;-i<PO&#65533;5S3E:&#65533;^R&#65533;sI7&#65533;?&#65533;|9"-R&#65533;&#65533;&#65533;&#65533;&#65533;-&&#65533;&#65533;&#65533;S&#65533;&#65533;!}P&#65533;O&#65533;"TD&#65533;	&#65533;NTQC&#65533;R&#65533;C9&#65533;&#65533;E&#65533;&#65533;&#285;&#65533;7&#65533;&#65533;I&#65533;N&#65533;T&#65533;l&#65533;&#65533;&#65533;&#65533;&#65533;<ID&#65533;&#65533;&#65533;&#65533;&#65533;&#827;H
L@&#65533;&#65533;?&#65533;Rt&#830;&#65533;G%&#65533;%&#65533;&#65533;&#65533;&#65533;D&#65533;JE&#65533;UC&#65533;M_%&#65533;&#65533;cD0--h&#65533;&#65533;&#65533;4&#65533;dSS&#65533;4&#65533;&#65533;d&#65533;&#65533;&#65533;eU[-USM&#65533;U&#65533;&#908;OX]&#65533;&#65533;|&#65533;VDA&#65533;&#65533;D&#65533;J&#65533;&#65533;U&#65533;@&#65533;&#65533;Xu&#65533;&#65533;^&#65533;&#1194;&#65533;&#65533;yDQ&#65533;&#65533;z&#65533;&#65533;2UKeeV&#65533;&#65533;9&#65533;&#65533;>Tw]Wl&#65533;&#65533;pD&#65533;l&#1373;&#65533;d5oWW&#65533;&#65533;(&#65533;&#1868;&#65533;&#65533;%&#65533;&#65533;&#1392;R+&#65533;&#65533;v]&#1485;%&#65533;`MI&#65533;u&#801;&#65533;B`4W&#65533;W;Vd&#65533;&#65533;e&#65533;T&#65533;&#65533;&#65533;&#65533;&#65533;&#65533;&#65533;1*jm&#970;&#65533; lE&#1579;QUn}R&#963;X&#65533;&#65533;\&#65533;&#1551;&#65533;U&#65533;%&#65533;C &#65533;	jv&#65533;&#65533;-Z:&#65533;&#143;}0H&#65533;&#65533;+&#65533;&#65533;%&#65533;&#65533;dY&#65533;&#65533;&#65533;&#65533;&#65533;&#65533;F&#65533;&#65533;&#1447;=&#65533;&#65533;&#65533; KU&#65533;&#65533;&#65533;&&#1696;}[&#65533;&#65533;Y&#65533;&#65533;	u]&#65533;*&#65533;&#65533;)YW&#65533;e&#272;-Y.&#65533;B&#65533;&#65533;Z5V&#65533;Z&#65533;&#65533;&#1504;&#65533;&#65533;V&#1284;&#1521;&#65533;&#65533;I&#65533;EX&#65533;&#65533;&#245;&#65533;&#65533;neX&#65533;}[&#65533;&#65533;&#65533;Y&#65533;U&#65533;&#65533;&#1852;&#65533;&#65533;&#65533;&#1596;&#841;&#65533;E&#65533;&#65533;]&#1905;5&#65533;a]T&#65533;F&#65533;5&#65533;&#65533;&#65533;&#65533;&#65533;Q&#65533;&#65533;]AZ\&#65533;u\&#65533;u&#65533;&#65533;&#65533;-&#1587;=&#65533;&#65533;&#65533;&#65533;&#65533;&#65533;\&#65533;&#382;&#917;&#65533;&#65533;&#65533;RCh&#65533;M&#65533;&#65533;&#65533;&#65533;kI]&#65533;}&#65533;&#65533;5r5T&#65533;\&#65533;5&#65533;~&#65533;]&#65533;5&#65533;&#65533;&#65533;:&#65533;k:Ui&#1818;}&#65533;&#65533;&#65533;&#65533;&#65533;%&#65533;$&#65533;#%-0&#65533;5&#65533;&#65533;e&#65533;?&#65533;&#65533;&#65533;-O&#65533;&#65533;&#65533;&#65533;e&#65533;&#65533;&#65533;&#65533;^&#65533;&#65533;&#65533;&#65533;&#1597;&#65533;]&#65533;&#65533;ZK&#65533;QB&#65533;&#1688;Udd&#65533;&#65533;-&#65533;Ob&#65533;&#65533;&#65533;V%&#65533;&#65533;U&#65533;&#65533;&#65533;&#65533;&#65533;&#65533;&#65533;&#65533;&#65533;_W+`&#65533;%&#65533;&#65533;Qa&#65533;@&#65533;w=W&#1077;YE=`&#65533;e&#65533;u\&#65533;&#65533;&#65533;&#1724;&#65533;%&#515;&#65533;&#65533;&#243;&#65533;>Z>]&#1293;^$^&#65533;ER&#65533;ak&#65533;&#65533;-a)&#65533;&#65533;Nb.B#&#65533;:&#65533;=&#65533;&#65533;&#65533;&#65533;`&#65533;&#65533;0N`&#65533;EY&#435;&#65533;5_&#65533;&#65533;y
&#933; f&#65533;[&#65533;&#65533;!&&#65533;-.b+&#65533;bn&#65533;
=&#65533;lub&#65533;&#65533;p&#65533;&#65533;&#65533;&#65533;cC`S&#65533;&#65533;7sF&#65533;&#65533;C&#65533;2&#65533;a&#65533;&#65533;X&#65533;&#65533;a&#65533;&#65533;R&#65533;8c&#65533;_ &#65533;:&#563;6&#65533;&#65533;%\e&#531;&#65533;&#65533;&#65533;rea#&#65533;\%&#65533;c&&#65533;\(&#65533;@6a&#65533;&#65533;&#65533;eZdB/~dD&#940;&#65533; &#65533;`&#65533;dZ&#65533;&#65533;U[?FN }c
&#65533;a[&#65533;&#65533;&#65533;^;&#65533;_&#65533;	=6&#65533;&#65533;`X&#65533;&#65533;&#65533;&#65533;&#65533;[&#65533;&#65533;d;[e0N&#65533;&#65533;5&#65533;T&#65533;]&#65533;d&#65533;p&#65533;J^Q&#65533;e&#65533;&#65533;&#65533;Of\|&#65533;&#65533;&#65533;Pv&#65533;&#65533;u&#65533;&#1855;L%&#65533;&#65533;&#65533;%&#65533;&#65533;&#65533;&#65533;P&&#65533;&#65533;+]DHdi&#65533;&#65533;u&#65533;g&#65533;=.f&#65533;&#65533;~&#65533;&#65533;&#65533;&#65533;M&#65533;&#65533;j&#65533;f74&#65533;i~&#65533;w&&#65533;&#65533;&#65533;f&#65533;^&#65533;|efif+qgZ&#65533;&#65533;Z&#65533;&#65533;&#65533;&#1605;E7<n&#65533;:&#21768;&#1929;&#65533;&#65533;b&#65533;ed&#65533;f&#65533;a&#65533;a`UT&#65533;&#65533;fg&#65533;{#&#65533;&#65533;U&#65533;&#65533;g&#65533;X&#65533;^b&#65533;&#65533;~i&#65533;gdq&#65533;&#65533;\vUp&#65533;@&#65533;3&#65533;sF&#65533;t~&#65533;&#65533;h"&#65533;k.j&#65533;&#65533;d&#65533;c{tF&#65533;&#65533;&#65533;}&#65533;&#1141;[&#65533;ne&#65533;&#65533;qhn&#65533;&#42446;&#9814;&#65533;o-kX&#65533;S&#65533;&#65533;&#65533;^&#65533;U(&#65533;&#65533;ik&#65533;&#65533;,f&#65533;&&#65533;*&#65533;g&#65533;&#1486;&#65533;&#65533;&#1598;&#65533;&#65533;&#65533;j&#65533;%&#683;l&#65533;>5&#65533;&#65533;@&#65533;&#65533;&#65533;&#65533;k&#65533;k&#65533;.L'&#65533;&#883;.d&#65533;Fi&#65533;~h&#65533;h&#65533;&#65533;&#65533;&#65533;E(&#65533;`G&#65533;d&#65533;&#65533;&#65533;{&#65533;j&#65533;F&#65533;	R&#65533;&#950;&#65533;p&#65533;&#65533;&#65533;&#65533;^U&#65533;S&#65533;&#65533;&#65533;m&#65533;&#65533;&#65533;&#65533;&#65533;i(&#65533;lHn&#65533;&&#65533;&#65533;no&#65533;X&#65533;&#1544;&#65533;T&#65533;c&#65533;h#vn&#65533;&#65533;&#65533;y&#949;:&#65533;&#65533;l6j&#65533;&#65533;'N&#1588;&#65533;&#65533;&#65533;&#65533;&#65533;&#65533;m&#65533;>o&#65533;>&#65533;&#65533;&#65533;p`&#65533;f&#65533;&#65533;p&#65533;pu&#65533;g&#65533;.Z&#65533;&#65533;&#65533;&#65533;&#65533;&#65533;&#65533;&#65533;k&#65533;EZ&#65533;&#65533;&#65533;>po&#65533;et&#65533;&#65533;l&#65533;(&#65533;f&#65533;7&#65533;mY&#65533;&#65533;&#1838;&#65533;;&#65533;&#65533;&#65533;&#65533;~n
&#65533;&#65533;p&#65533;&#65533;&#65533;^&#65533;/+&#65533;&#65533;q&#65533;gDnd&#65533;&#65533;&#65533;tEmUn>&#65533;6&#65533;&#65533;=&#65533;q&#65533;&#65533;^&#65533;/&#65533;HA&#65533;l&#65533;&#65533;&#65533;&#65533;&#65533;V&#65533; &#65533;nG6r&#65533;6&#65533;7Or&#65533;6&#65533;&#65533;v&#65533;&#65533;&#65533;&#65533;&#65533;&#65533;&#65533;"r+&#65533;jq&#65533;wq&#65533;KB&#65533;Np&#65533;&#65533;&#65533;ssX,&#65533;&#65533;^l&#65533;~k&#65533;&#65533;;fgJO&#65533;&#65533;F&#65533;&#65533;&#65533;s6&#65533;&#62053;&#65533;cuL&#65533;c@&#65533;&#65533;V4&#65533;Aadq;&#65533;r0WtF&#65533;uF&#65533;M&#454;&#65533;6og&#65533;&#65533;u&#65533;&#65533;K7&#65533;>N&#65533;&#65533;&#65533;&#65533;&#65533;nM&#65533;&#65533;`^kJ&#65533;&#65533;;&#65533;FE@q&#65533;&#425;&#65533;EUo&#65533;P%4tCg&#65533;D&#65533;&#65533;U7G&#65533;&#65533;uZ&#65533;&#65533;&#65533;d_&#65533;O&#65533;&#65533;_o&#65533;m&#65533;&#65533;&&#65533;&#65533;&&#65533;&#65533;n&#65533;?&#65533;&#65533;r&#65533;&#65533;ORn)&#65533;&#65533;<&#65533;&#65533;&#65533;&#65533;&#65533;[~&#65533;W&#65533;&#65533;&#65533;&#65533;uZ;&#65533;&#65533;qqN&#65533;&#65533;p&#65533;&#65533;&#65533;&#65533;H&#65533;u_&#65533;&#65533;+&#65533;Ho	&#65533;$&#65533;wN'&#65533;9&#65533;uh&#65533;s&#65533;&#65533;w,&#65533;&#65533;&#65533;&#65533;&#65533;n&#65533;&#65533;.O&#65533;lW&#65533;j'=pox&#65533;&#65533;SD&#65533;&#885;&#65533;6&#65533;&#65533;W&#65533;t7&#65533;~Ww&#65533;&#65533;c&#65533;&#65533;&#65533;c&#65533;&#65533;&#65533;&#65533;&#65533;z&#65533;x &#65533;&#1997;7yUz&#65533;&#65533;Ly&#65533;&#65533;&#65533;(FxoW&#65533;&#65533;&#65533;&#65533;'&#65533;&#65533;z&#65533;&#65533;&#65533;q?&#65533;&#65533;&#65533;y&#65533;&#65533;&#65533;&#65533;&#65533;&#65533;&#65533;&#65533;&#65533;yOz&#65533;w&#65533;]&#65533;i&#65533;&#65533;&#65533;U&#65533;<&#65533;&#65533;S&#65533;&#65533;&#65533;/O^&#65533;&#65533;&#65533;&#65533;&#65533;&#65533;&#65533;&#65533;e+0&#65533;U&#65533;y&#65533;{&#65533;'{"7&#65533;9tn&#65533;&#65533;&#65533;&#65533;|&#65533;&#1644;&#65533;7&#65533;&#65533;&#65533;&#65533;%&#65533;&#65533;&#65533;&#65533;?p&#65533;&#65533;&#65533;?'&#65533;&#65533;&#65533;&#65533;}&#65533;X&#65533;&#65533;&#65533;&#65533;&#65533;&#65533;&#1742;&#65533;&#65533;&#65533;v&#65533;&#65533;&#65533;/J&#65533;*&#65533;&#65533;|&#65533;&#65533;'&#65533;9&#1925;&#65533;&#65533;&#65533;%&#65533;@m&#65533;&#65533;V9&#65533;]
&#65533;!&#65533;&#65533;z&#65533;'&#65533;V&#65533;jWW&#65533;&#65533;u}&#65533;o5&#65533;}&#65533;&#65533;&#65533;&#1639;s5/&#65533;&#65533;&#65533;&#65533;&#65533;&#65533;i&#65533;&#65533;&#65533;&#65533;&#1489;&#65533;_&#65533;&#65533;&#65533;&#65533;&#12515;&#65533;SJn&#65533;Gv&#65533;*&#65533;'9&#65533;&#65533;&#65533;&#65533;<&#65533;,hp&#65533;&#65533;:
&#65533;0|&#65533;&#65533;&#200;m&#65533;&#65533;QV&#65533;"F&#65533;	7r&#65533;q&#65533;G<"C&&#65533;(q"&#655;*Mj&#65533;C&#65533;J&#65533;,g&#65533;dc&#65533;&#65533;&#860;)&#65533;&#65533;&#65533;&#65533;&#65533;g&#65533;&#65533;B%j&#65533;h&#65533;B&#656;&e&#65533;&#65533;&#1250;&#65533;&#65533;&#65533;cQ&&#65533;9WGr&#65533;&#42347;2&#65533;a&#65533;~-k&#65533;,Z&#65533;}&#65533;&#65533;&#65533;
&#65533;)"E&#65533;&#65533;.z&#65533;&#65533;&#1724;z&#65533;&#65533;&#65533;)Q&#65533;&#1149;d&#65533;&#65533;&#65533;bJ&#65533;W&#65533;&#65533;|&#65533;&#65533;qL&#65533;&#65533;#S~&#65533;r&#65533;&#65533;&#65533;:7&#65533;&#65533;&#65533;s&#65533;&#1339;&#65533;&#65533;&#65533;Z4j&#65533;=&#65533;f&#65533;&#1242;&#65533;k&#65533;c&#462;Tf&#65533;&#65533;`&#186;&#65533;&#65533;&#65533;&#65533;&#1189;&#65533;&#65533;&#65533;V-6V&#65533;&#65533;&#65533;&#65533;&#65533;&#65533;A&#65533;&#65533;S&#65533;9&n&#65533;&#1365;[&#65533;l&#65533;;f&#860;s/o>&#65533;i&#65533;B&#65533;{&#65533;{&#1977;&#65533;&#65533;.&#65533;&#65533;&#65533;z&#65533;vl&#65533;&#65533;&#65533;?o&#65533;&#65533;OJ&#65533;&#65533;&#65533;&#58694;aA!x&#65533;&#65533;w\&#65533;&#65533;E&#65533;_&#65533;QX~&#65533;]gX&#65533;j&#65533;&#65533;B&#65533;&#454;E9&#65533;h&#65533;{&#65533;&#65533;&#65533;Gp+h&#65533;W&#65533;'_~&#65533;&#65533;&#65533;&#65533;&#65533;&#65533;h#&#65533;=&#65533;&#1555;!I&#65533;5&#65533;&#65533;E&#65533;&#65533;&#65533;*)ac&#65533;=&#65533;&#65533;j&#65533;qDh~@G&#65533;&#65533;i9&#65533;&#65533;&#65533;&#1222;&#65533;-F&#65533;&#65533;!z&#65533;&#65533;#&#65533;q&#65533;M&#65533;&#65533;&#65533;{.&#681;&#65533;[&#65533;]&#65533;&#1431;4Z&#65533;l:&#65533;&#65533;#&#65533;:&#65533;&#65533;&#65533;&#65533;0"y&#65533;L&#65533;&#65533;&#65533;JPF7&#65533;AG&#65533;XR&#65533;jv&#65533;aB&#65533;fY)&#65533;&#65533;:&#617;xn&#65533;D&#65533;&#65533;&#65533;9'&#65533;<&#65533;I&#65533;~&#43331;&#65533;&#65533;&#602;&#65533;&#65533;V&#65533;Q&#65533;d&#65533;&#65533;&#65533;X}.V&#65533;F&#65533;&#65533;&#65533;grk&#65533;&#65533;J&#65533;&#65533;Rz&#65533;&#65533;Z:&#65533;&#65533;j&#65533;Xw&#65533;&#65533;&#65533;V&#65533;&#65533;s&#65533;^&#65533;bq&#65533;&#65533;#[&#65533;&#65533;&#65533;&#1893; y[&#65533;&#65533;&#65533;Rg&#65533;&#306927;&#65533;&#65533;&#65533;.&#65533;&#65533;&#65533;z-&#65533;&#65533;&#1956;-&#65533;	+&#65533;&#65533;2"X.&#65533;&#65533;D&#65533;&#65533;&#65533;&#65533;&#65533;&#65533;&#65533;&#65533;n&#65533;&#65533;r
i&#65533;&#65533;"p&#65533;&#65533;&#65533;&#65533;&#65533;&#65533;z\f&#65533;&#65533;
L&#65533;&#65533;&#65533;&#65533;\&#65533;&#65533;*&#65533;&#65533;&#65533;J&#65533;&#65533;&#65533;&#65533;[&#65533;&#65533;&#65533;&#65533;&#65533;u&#65533;&#65533;&#65533;&#65533;1&#65533;)s&q&#65533;&#65533;<2&#65533;*#6&#65533;&#65533;`n&#65533;.F:&#65533;&#65533;&#65533;.&#65533;M0&#65533;4&#65533;&#65533;s&#65533;zM&#65533;s:_9&#65533;>&#65533;g&#65533;C&#461;&#65533;&#164;E&#65533;&#65533;&#65533;M&#65533;&#65533;&#65533;3&#65533;&#65533;&#65533;r"&#65533;-&#65533;\&#65533;j&#65533;&#65533;e&#65533;&#65533;&#65533;&#65533;St&#65533;d&#65533;~=&#65533;d&#65533;&#65533;]&#65533;Mix^j&#65533;nn&#65533;w&#31601;Yun&#65533;&#65533;k&#65533;&#65533;6&#2023;/&#65533;w&#65533;&#65533;?&#65533;&#65533;&#65533;V&#65533;k&#65533;&#65533;&#65533;f&#65533;u&#65533;[K>9&#65533;gZ&#65533;r&#65533;ljn&#65533;&#65533;&#65533;.&#65533;6t&#65533;&#65533;&#15849;&#65533;&#65533;:&#65533;&#65533;&#942;&#65533;52&#65533;&#65533;&#65533;&#65533;j&#65533;x&#65533;s&#65533;&#65533;&#65533;(&#1013;B&#65533;ww&#65533;ac&#65533;&#65533;m&#731;&#65533;F&#65533;ip/&#65533;2&#65533;&#65533;=}&#65533;&#65533;wO&#65533;FS&#65533;&#65533;&#65533;&#65533;&#1535;&#65533;&#1038;&#65533;&#65533;&#65533;&#65533;H&#65533;Mq&#65533;w&#65533;K&#65533;I &#65533;(&#65533;U+D&#60124;EB&#65533;&#65533;&#65533;~&#65533;&#65533;&#29985;&#65533;&#65533;pbwk&#65533;7&#65533;,O&#65533;&#65533;K&#65533;!{&#65533;4&#65533;=&#65533;/&#65533;&#65533;&#65533;&#65533;&#65533;&#65533;&#65533;&#65533;&#65533;&#65533;O&#65533;GC&#65533;3$&#65533;&#65533;&#65533;&#65533;%v&#65533;s&#65533;"&#65533;@p&#65533;0&#65533;&#787;#&#65533;&#65533;&#65533;&#65533;V&#65533;&#65533;p&#65533;;&#65533;Q&#65533;&#65533;V<&#65533;&#65533;&#65533;%&#65533;&#65533;$&#65533;&#65533;!&#65533;&#65533;&#65533;&#65533;&#65533;&#65533;o&#65533;&#65533;&#65533;&#65533;&#1439;-&#65533;&#398;&#65533;&#65533;]O9&#65533;%&#1424;,&#65533;$&#65533;#&#968;&#65533;!&#1963;&#65533;&#1922;\&#65533;&#65533;$v	&#65533;1&#65533;?&#65533;&#65533;&#65533;&#65533;x|&#65533;&#65533;&#65533;&#65533;,Zbc&#65533;&#65533;#]&#65533;!I&#65533;&#65533;&#65533;&#65533;&#65533;&#65533;&#65533;&#65533;&#65533;&#65533;%R4&#65533;&&#65533;F&#65533;Bfxq&#65533;&#65533;JY&#65533;S&#65533;2&#65533;&#65533;&#65533;&#65533;t&#65533;&#65533;[6&#779;_&#65533;6&#65533;[2&#65533;&#65533;&#65533;&#1189;&#678;&#1644;)&#65533;2&#65533;&#65533;&#65533;&#65533;(&#65533;XL&#65533;&#65533;&#65533;"yTf;1&#65533;&#65533;+>&#65533;&#65533;&#65533;&#65533;&#65533;8i&#65533;P&#65533;&#65533;g&#65533;&#65533;&&#65533;M3&#961;#E&#65533;&#65533;-&#65533;&#65533;q4&#65533;&#65533;&I&#65533;	"O~&#65533;&#65533;&#65533;2&#65533;&#65533;LzZ&#65533;M&#65533;&#65533;X,&#65533;&#65533;&#65533;lN&#1311;&#65533;&#65533;L6x&#65533;&#65533;&#65533;.u(&#65533;&#1304;&#65533;qF&#65533;&#65533;&#65533;&#65533;@7&#65533;&#65533;v-&#65533;"*&#1136;HI&#909;r&#65533;&#65533;&#65533;9R&#65533;R &#1197;c$}&#65533;IQ&#65533;R&#65533;&#1937;!&#65533;d&#65533;K?&#65533;&#65533; &#11297;&#65533;)&#65533;&#65533;XP&#65533;N&#58900;&#65533;1&#65533;&#65533;>d&#65533;c&#65533;RQ&#65533;h&#1017;&&#65533;&#65533;&#65533;T&#65533;&#65533;I&#65533;~=&#65533;&#65533;.&#65533;eU&#65533;/&#65533;&#65533;&#659;T=YR&#65533;rM&#65533;&#65533;*&#65533;M&#65533;&#65533;!~v&#65533;&#65533;&#65533;P-zQ&#65533;&#65533;5&#65533;&#65533;\&#65533;JW&#65533;&#65533;&#430;&#65533;&#65533;&#65533;}&#65533;:#&#65533;y&#65533;&#65533;|!Ua&#65533;&#65533;Ei&#65533;2&#65533;&#65533;k&#65533;X&Vj&#65533;&#65533;&#65533;1yYh&#65533;&#65533;*>&#65533;&#65533;g&#65533;&#65533;&#65533;&#65533;&#1369;&#65533;-&#65533;\K&#65533;[\R&#1449;&#65533;}mTc+&#65533;&#65533;rry&#65533;Zlk}&#65533;&#65533;;t/&#65533;8&#65533;k=+&#65533;p&#54519;=e&#65533;k;&#65533;~P&#65533;&#65533;UaR&#65533;k&#65533;R&#65533;s&#65533;H&#65533;.s&#65533;{]H&#65533;V&#65533;&#65533;m&#65533;M&#65533;&#65533;&#65533;p&#1263;\u&#65533;I&#1051;^&#65533;&#567;I&#65533;}&#65533;IX{U9&#65533;U&#65533;&#65533;-j~&#65533;&#65533;L&#65533;&#65533;&#1023;>&#65533;&#65533;&#65533;l&#65533;&#65533;&#65533;T&#65533;.l72S&#65533;~sTD&#65533;'&#65533;+&#65533;&#65533;b8`&#65533;&#65533;&#65533;&#65533;&#65533;&#65533;~&#65533;&#65533;"&#1967;&#65533;&#65533;G%%&#65533;w&#321;&#65533;&#65533;H&#65533;b6&#65533;&&#65533;&#65533;u&#65533;1=\&#65533;&#984;&#65533;N&#65533;&#65533;&#65533;&#65533;&#65533;e&#65533;&#65533;7^&#65533;1q&#65533;&#65533;&#65533;&#1010;uMemn&#65533;&#65533;&#65533;Q$&#65533;LzK&#65533;&#65533;&#65533;&#10006;7,&#65533;d#mc&#65533;P&#65533;6&#65533;.&#65533;&#65533;L&#65533;fx&#538;&#65533;&#65533;D&#65533;\B&#65533;&#65533;&#65533;3&#65533;h&#65533;0g&#2038;Am&#65533;&#65533;CmX>&#65533;n&#65533;&#65533;`o&#65533;S/	&#1325;&#1394;&#65533;&#65533;&#65533;&#65533;&#65533;&#65533;&#65533;2&#65533;R&#65533;q*&#65533;
Z&#65533;&#65533;&#65533;4
&#220;i:?&#65533;m&#65533;u&#65533;&#65533;Lj&#65533;w&#65533;&#65533;&#65533;O&#65533;!&#65533;+&#65533;3&#65533;&#65533;~&#65533;&#65533;&#65533;f&#65533;V',7&#65533;&#65533;`&#65533;
&#65533;&#65533;&#65533;oG&#65533;M&#65533;y&#65533;:&#65533;&#65533;08!&#65533;&#65533;86&#65533;&#65533;au&#65533;&#65533;Mh&#65533;&#65533;&#1885;'&#65533;a-&#65533;L&#65533;8&#65533;&#65533;&#65533;&#65533;M&#65533;HV&#65533;MB&#65533;T&#65533;49&#65533;&#65533;T&#65533;m&#65533;&#65533;TW&#65533;&#65533;6 ?&#65533;9&#65533;~w&#65533;&#65533;(&#65533;&#65533;F&#65533;50[?&#65533;d&#65533;&#65533;&#65533;+&#65533;&#65533;)&#65533;&#65533;o&#65533;i&#65533;W&#65533;&#65533;&#65533;&#65533;0&#65533;&#65533;/&#65533;&#65533;&#65533;&#65533;&#65533;7&#65533;9&#65533;X&#65533;&#65533;&#65533;&#65533;&#65533;}&#65533;&#65533;a&#65533;r&#65533;71&#65533;&#1537;:&#65533;+L&#65533;U&#65533;&#65533;&#65533;4&#65533;OdR|&#65533;&#36508;&#65533;&#65533;q&#65533;]y'&#65533;&#65533;2fz&#65533;&#65533;Hk&#65533;&#65533;4&#65533;&#65533;&#65533;&#65533;&#65533;&#65533;&#65533;&#65533;&#65533;&#65533;Z&#65533;9&#65533;~Z&#65533;&#65533;&#1911;&#1886;+&#65533;&#65533;&#65533;Jy&#65533;&#65533;&#65533;&&#65533;1)&#65533;?/&#65533;^&#65533;E&#65533;|/&#65533;&#65533;T&#65533;Q}&#65533;&#65533;&#65533;+p&#65533;>&#65533;&#65533;&#65533;Q9&#65533;&&#65533;u&#65533;w*&#65533;&#13781;&#65533;&#350;&#65533;-&#65533;<&#65533;W&#65533;&#65533;&#65533;&#65533;\l:an&#65533;Hopv.&#65533;&#65533;h&#65533;&#65533;&#65533;&#65533;g&#65533;&#65533;	&#65533;9'6&#65533;&#65533;&#65533;&#65533;&#65533;&#65533;&#65533;n<&#65533;&#65533;G&#65533;&#1723;l&#825;&#65533;6e&#65533;V[&#65533;&#65533;&#65533;8&#65533;&#65533;&#65533;&#65533;&#65533;&#65533;%_&#65533;&#65533;&#65533;&#65533;&#65533;&#65533;&#65533;&#65533;&#65533;&&#1653;[c&#65533;&#65533;Z&#65533;ND&#774;&#65533;u&#65533;&#65533;&#1225;&#65533;[5&#65533;&#65533;&#1564;&#65533;&#65533;&#65533;&#65533;9&#65533;&#65533;&#65533;u&#65533;&#65533;i&#65533;P&#65533;&#65533;_&#65533;&#65533;&#65533;Q&#65533;&#65533;&#65533;_.&#65533;&#65533;&#65533;&#65533;&#65533;&#65533;p&#65533;&#65533;&#65533;&#821;&#65533;&#65533;&#65533;&#65533;&#65533;\&#65533;&#65533;&#65533;&#65533;&#65533;&#65533;}&#65533;]9&#65533;&#65533;YF&#65533;&#65533;q&#65533;&#1630;&#65533;&#65533;&#65533;&#65533;W&#65533;&#65533;&#65533;&#65533;&#65533;&#65533;_O&#65533;&#65533;&#65533; &#65533;&#65533;&#65533;&#65533;J dRM&#65533;&#65533;ya &#65533;&#65533;&#65533;&#65533;&#65533;&#65533;R&#1096;&#65533;&#1564;&#65533;&#65533;&#65533;-&#1257;&#65533;&#65533;&#65533;&#65533;a&#65533;&#65533;&#1813;E&#65533;I&#65533;&#65533;&#65533;&#65533;&#348;a_&#65533;^&#65533;&#1968;M]&#65533;K&#65533;D&#65533;&#65533;a&#65533;&#65533;!&#65533;&#65533;&#65533;`&#65533;&#65533;&#65533;&#65533;&#65533;&#65533;Ea&#65533;`&#65533;M&#65533;T%r	|1&#65533;N5&#65533;)&#65533;n&#65533;&#861;&#65533;&#65533;&#65533;_&#65533;5&#65533;&#65533;&#65533;!'"z&#65533;&#913;b&#65533;y&#65533;&#65533;&#65533;&#65533;&#65533;&#65533;a&#65533;&#65533;]&#65533;&#65533;&#65533;X&#65533;=^z&#1540;=&#65533;9&#65533;&#65533;=T&#65533;&#65533;&#65533;&j&#65533;&#65533;&#65533;&#65533;&#65533;-&#65533;&#65533;&#65533;&#65533;&#65533;&#65533;&#65533;&#65533;&#65533;a"&#65533;I&#65533;E$*&#65533;^&#65533;&#65533;3z&#65533;z&#65533;&#65533;M&#65533;F&#65533;*Q2*#&#65533;&#65533;8&#65533;b1&#65533;&#65533;&#65533;&#1175;+&#65533;&#65533;&#65533;&#65533;&#866;6&&#65533;0&#65533;&#65533;&#65533;H&#65533;&#65533;a&#65533;&#65533;&#65533;	\&#65533;&#65533;=f&#65533;:rJ?&#65533;@"&#65533;4*&#65533;1v&#65533;&#1430;&#65533;}+&#65533;&#65533;+&#65533;\&#65533;a&#65533;p#&#65533;&#65533;A&#65533;!1f&#65533;E&#65533;@&#65533;&#65533;&#65533;9 K&#65533;&#65533;U&#65533;>&#65533;P&#65533;&#65533;$I&#65533;&#65533;&#65533;&#1640;&#65533;&#65533;X&#65533;&#1873;&#65533;56&#65533;@&#65533;&#17121;dJ&d&#65533;a&#65533;&#65533;&#65533;&#65533;&#65533;&#1073;&#65533;Eb&#65533;&#65533;a&#65533;a&#65533;&#65533;&#65533;cWfe9&#65533;&#65533;g&#65533;$&#65533;&#65533;=m&#65533;R&#65533;&#65533;	I&#65533;Sr&#65533;J&#65533;$&#65533;&#65533;L&#65533;a&#65533;U^&#65533;\b&#65533;V&#65533;dO2&#65533;8&#65533;&#65533;XjY&#65533;fB\4&#65533;&#65533;+&#65533;&#65533;&#65533;&#65533;&#764;&#65533;&#65533;&#65533;&#65533;$&#65533;]\&#65533;&#65533;S"&#65533;&#65533;(&#65533;`&#65533;&#65533;(&#65533;e4&#65533;%&#65533;&#65533;5_@&#65533;ZJ&#65533;c&#65533;%T&#65533;Z&#65533;&#65533;^^&f&#65533;P^&#65533;_zN&#65533;&N&#65533;&#65533;m&#65533;e&#65533;!q&#409;
&#65533;&`.&#65533;k>&#65533;&#678;df&#65533;]%&#1997;&#65533;s&#65533;%%ek&#65533;$]&#65533;&#65533;;&#65533;YnR&#65533;%&#65533;&#65533;+b&#65533;bZR&#65533;%8&#65533;&#65533;s&#65533;&#65533;&#65533;&#65533; m&#65533;&#65533;&#65533;}&#65533;i&#65533; &#65533;bz&#65533;&#65533;&#65533;&#65533;U&#65533;gof$&#65533;4!u&#65533;hV"y~!&#65533;%&#65533;&#65533;akN&#65533;%&#65533;&#51114;&#65533;&#65533;&#1112;q&#65533;w&#65533;$&#65533;b&#65533;i&#65533;f&#65533;gp&#65533;9&#65533;?2d&#65533;&#65533;&#65533;&#65533;j&#65533;hQ~&#65533;rr&#1662;]P&#65533;%&#65533;&#65533;n&#33434; &#65533;h&#65533;'&#65533;&#65533;&#65533;`&#65533;RY&#65533;&#65533;&#65533;"Q&#65533;hy&#65533;&#65533;(k&#65533;^&#65533;&#65533;&#65533;&#65533;&#65533;&#65533;(&#65533;.a?&#65533;&#65533;iR$x>&#65533;2&#65533;&#65533;|i&#65533;&#65533;iRm&#65533;&#65533;p&#65533;&#65533;Fr&#1546;.(&#65533;&#65533;&#65533;&#65533;&#65533;hJ:&#65533;n!PY&#65533;tKa&#65533;&#65533;uBV&#65533;N&#65533;i&#65533;%&#65533;&#65533;n&#65533;&#65533;&#65533;&#65533;&#65533;i&#65533;&#65533;&#65533;hN&#65533;V&#65533;&#65533;&#65533;&#65533;&#65533;P(&#65533;&#65533;&#65533;&#65533;&#65533;&#65533;&#65533;N&#65533;zJ&#65533;Vl&#65533;&#65533;&&#65533;0E&#65533;:&#65533;B&#65533;&#65533;QV&#65533;&#65533;[&#65533;(&#65533;&#65533;#&#65533;&#43134;*&#65533;&#65533;h&#65533;&#65533;&#65533;&#65533;&#65533;B&#65533;>Wg&#65533;&#65533;b&#65533;&#65533;0'v&#65533;&#65533;&#65533;V&#867;&#65533;#b&#15781;)&#65533;&#65533;"g&#65533;&#65533;&#65533;&#65533;&#65533;~&#65533;&#682;&#65533;.*&#65533;&#65533;&#37898;&#65533;aBj&#65533;&#65533;j&#65533;6(&#65533;&#65533;I&#65533;qj&#65533;&#65533;&#65533;8N&#1197;&#65533;<&#65533;&#65533;O&#1956;&#65533;&#65533;j&#65533;F&#65533;z&#65533;&#65533;&#65533;&#1963;&#65533;fi6j&#65533;&#923;&#65533;\&#65533;&#65533;&#65533;&#43659;&#65533;&#65533;6&#533;&#1593;^&#65533;$&#65533;&#65533;(&#65533;eh&#65533;&#65533;&#65533;2&#65533;&#1195;&#65533;&#65533;&#65533;&#1315;C&#65533;k&#65533;j&#65533;&#65533;j&#65533;F&#65533;F&#65533;&#65533;lYZq&#65533;&#65533;&#65533;SJ&#65533;&#65533;&#65533;&#65533;*&#65533;&#65533;&#65533;&#37432;&#65533;W&#65533;k&#65533;b,&#65533;&#65533;i&&#65533;5&#65533;&#65533;xb+p&#65533;&#65533;)*hvi]&#65533;&#65533;U`&#65533;Y&#65533;Q&#65533;N&#65533;&#65533;b&#1150;(&#65533;&#65533;&#65533;&#65533;XZ"-&#65533;^,&#1014;&#65533;&#65533;^d)M` &#65533;&#65533;Wum)&#65533;&#65533;jc&#1883;&#65533;A&#65533;'&#65533;&#1276;E&#65533;&#65533;f+W+j+rA&#65533;&#65533;=&#65533;m&#65533;~h&#65533;~)&#1542;&#65533;&zl+vk&#65533;&#65533;&#65533;j#&#65533;&#65533;&#65533;&#65533;&#65533;&#65533;&#65533;F|&#65533;&#65533;&#65533;~Rt&#65533;&#1894;&#65533;&#65533;&#65533;&#65533;R&#65533;&#65533;&#65533;5&#65533;
.&#65533;&#65533;&#65533;eP&#65533;&#65533;&#486;&#65533;^&#65533;&#61234;&#65533;&#65533;&#1149;9m&#1576;&#65533;|&#65533;&#65533;>Z&#65533;&#65533;&#65533;&#1394;+&#65533;-&#65533;&#1422;&#65533;&#65533;2%&#65533;2&#65533;w&#65533;&#65533;&#65533;h&#65533;f&#65533;&#65533;l&#65533;&#65533;&#65533;&#65533;&#65533;hV&#65533;&#65533;A&#65533;&#65533;&#65533;&#65533;c&#65533;&#65533;&#65533;O+&#65533;.y&#65533;&#65533;&#65533;&#65533;&#65533;&#65533;
oI&#65533;l_&#65533;S&#65533;&#65533;&#65533;&#65533;&#65533;Ij&#65533;mr6&#65533;&#65533;&#1332;&#65533;&#361;,&#65533;n.&#32659;P&#65533;&#65533;X&#65533;bz&#65533;&#65533;,&#65533;o&#65533;j&&#65533;&#343;+~&#65533;&#1106;&#65533;&#65533;J&#65533;&#65533;n&#65533;&#65533;o&#65533;&#65533;&#3273;\&#545;Z&#65533;&#65533;&&#65533;*&#65533;&#65533;&#65533;&#65533;J&#65533;&#65533;&#65533;&#65533;&#65533;&#65533;G&&#65533;&#65533;6/&#65533;2i&#65533;&#65533;oE&#65533;&#65533;&#65533;&#1056;QLz&#65533;&#65533;&#65533;&#65533;&#65533;&#65533;&#65533;?/&#65533;&#65533;&#65533;Y&#65533;&#65533;&#65533;&#65533;&#65533;'C&#65533;&#65533;&#65533;&#65533;&#65533;*&#65533;&#1916;91&#65533;&#65533;&#65533;&#65533;&#65533;&#65533;B&#65533;&#65533;p&#1250;&#65533;&#65533;^&#65533;&#65533;^&#65533;n&#65533;
q&#65533;r"&#65533;R,&#65533;&#65533;&#1377;
 &#65533;X&#65533;Tq&#65533;U&#65533;:&#65533;&#65533;&#65533;/&#65533;#q&#65533;.2&#65533;&#65533;&#65533;'&#65533;>p&#65533;&#65533;&#65533;&#65533;&#65533;&#65533;ju&#65533;1"&#65533;&#65533;K&#292;&#65533;UT&#65533;&#65533;_v&#65533;&#65533;&#1969;&#65533;&#65533;	wI&#65533;&#65533;&#65533;&#1354;&#65533;&#65533;`) -A_&#65533;&#65533;&#65533;R&#65533;q"&#65533;1I&#65533;&#65533;v&#65533;`&#65533;`Hb&#65533;#j&#426;&#65533;oq'e2[m&#65533;&#65533;Wr&#65533;&#65533;![&#65533;$&#65533;0*&#65533;2&#65533;nW&#65533;&#2167;s&#65533;2-&#65533;&#65533;9&#65533;&#65533;&#65533;&#65533;g&#44222;&#65533;k&#65533;*&#65533;0&#65533;).&#65533;)&#65533;1#397&#65533;&#65533;\(Z&#65533;*&#65533;$&#65533;s4p&#65533;&#65533;k7g&#65533;&#65533;4&#65533;&#65533;&#65533;n&#65533;&#65533;'&#65533;9\&#65533;g&#65533;r)G+R&#65533;s9&#65533;]&#65533;&#65533;	ZT&#65533;
t8&#65533;s&#65533;V&#65533;DK&#65533;&#65533;Q&#65533;1=w&#65533;>[&#65533;&#65533;h'@&#65533;\+&#65533;&#65533;y&#65533;&#65533;3&#65533;&#65533;&#65533;&#65533;bA;&#65533;&#65533;&#65533;&#65533;7&#65533;CC&#65533;;O4&#65533;&#65533;4&#65533;5&#65533;&#65533;&&#65533;&#65533;&#65533;6o&#65533;U&#65533;&#65533;&#65533;&#65533;C&#65533;&#65533;	rJ&#65533;\&#171;&#65533;&#65533;tL&#65533;*<5T&#65533;t&#65533;&#65533;&#65533;E?&#65533;g&#65533;&#65533;efq4*^$1s&#65533;,u!&#65533;8&#1766;JsZ_&#65533;&#65533;(S&#1268;[Gu&#65533;5&#65533;V&#65533;y&#65533;fI*&#65533;f4&#65533;U&#65533;7pO7&#65533;&#65533;&#65533;X&#65533;1Y&#65533;uC&#65533;eZ&#65533;&#65533;:&#65533;&#65533;&#65533;&#65533;K&#65533;&w65&#65533;*&#65533;[&#1268;\S&#65533;)&#65533;&#65533;&#346;&#65533;&#1622;&#65533;&#65533;Z	&#65533;.&#65533;&#65533;&#65533;&#65533;5`&#65533;s`_5a&#65533;4&#418;c&#65533;Be;&#65533;&#65533;'&#1997;Iv[Sve&#65533;6]C&#65533;&#65533;&#65533;WM&#65533;4h>*w&#65533;z4	#&#65533;i&#65533;dj&#2037;;&#65533;&#65533;&#65533;\l)&#65533;&#65533;&#65533;"m&#1259;mH5n&#65533;t5&#65533;5&#65533;&#65533;2G7c&#65533;*'&#65533; &#65533;wq?&#65533;&#65533;&#65533;fv&#65533;&#65533;us&#65533;fs&#65533;/&#65533;*/&#65533;&#65533;&#65533;;&#65533;wDc&#65533;3o&#65533;&#65533;v&#65533;ww&#65533;&#1194;&#65533;3&#65533;7@_1j&#65533;6&#65533;&#1451;&#65533;&#65533;Eh&#65533;|&#65533;3+&#65533;&#65533;>&#65533;c&#65533;hu&#65533;&#65533;kwM&#65533;&#65533;]G&#65533;&#65533;6UWm&#65533;
8&#65533;b&#65533;8)G/z'&#65533;z&#65533;&#65533;;K&#65533;s,
Gxl&#65533;g8<&#65533;d&#65533;t>&#65533;1%&#65533;8&#65533;&#65533;&#65533;%w&#65533;~&#65533;&#65533;&#65533;!&#65533;&#65533;~&#65533;w&#65533;&#65533;&#65533;&#65533;&#65533;&#65533;&#65533;G9h&#65533;&#65533;&#65533;_&#65533;y&#65533;&#65533;&#65533;&#65533;&#65533;o9&#65533;&#65533;w&#65533;&#65533;j_&#65533;K&#65533;DX8&#65533;&#65533;&#65533;&#65533;5/&#65533;&#65533;93&#65533;rC&#65533;&#1771;|&#65533;&#65533;	w0	&#65533;G&#65533;9~&#65533;.&#65533;&#65533;&#65533;&#65533;&#65533;&#65533;&#65533;[tr&#65533;&#65533;&#65533;&#65533;$&#65533;"&#65533;Ybs&#65533;&#65533;"&#65533;&#65533;3&#65533;&#65533;&#65533;&#65533;&#65533;9&#65533;?&#65533;&#65533;&#65533;y&#65533;&#65533;vu(:@&#65533;&#65533;g9^&#65533;w&#65533;c!&#65533;_&#65533;&#65533;x]wVg&#65533;&#65533;&#65533;^&#65533;&#65533;N'&#65533;&#65533;Cz&#65533;&#65533;&#65533;&#65533;W:k&#65533;&#65533;/c&#65533;z};swg&#65533;&#65533;3&#65533;&#65533;&#65533;vc:q&#65533;V&#65533;&#65533;&#65533;&#1018;&#65533;3{Sc&#65533;&#65533;&#65533;z&#65533;&#1272;&#65533;;{ug&#65533;&#65533;[&#65533;&#65533;&#65533;&#65533;P&#65533;&#65533;&#65533;
7&#65533;{{i9&#65533;&#65533;&#65533;"&#65533;&#65533;?;&#65533;&#65533;&#65533;&#65533;N{QW&#65533;&#65533;&#65533;&#65533;&#65533;~&#65533;q&#65533;4O&#65533;%&#65533;&#65533;#x&#65533;d&#65533;&#65533;&#65533;&#65533;&#65533;&#65533;&#65533;&#65533;i&#65533;&#65533;&#65533;&#65533;{&#65533;&#65533;{&#65533;G&#65533;&#65533;&#65533;;&#65533;&#65533;m&#65533;&#65533;&#65533;g&#65533;Q!)/&#65533;z&#65533;Rj^&#65533;H&#65533;*&#65533;&#65533;&h&#934;jKs7&#65533;&#65533;&#65533;gc&#65533;vz~<&#65533;n$&#65533;&#65533;&#65533;P;y&#65533;&#65533;&#65533;e&#65533;&#65533;&#65533;&#65533;dw&#65533;&#65533;zV&#65533;&#65533;=_&#65533;&#65533;&#65533;W'&#65533;&#1430;n&#65533;;&#65533;$C&#65533;&#815;;&#65533;&#65533;&#65533;&#65533;&#65533;&#65533;&#65533;&#32010;&#65533;&#65533;&#65533;&#65533;&#65533;[v&#65533;O&#65533;&#65533;C&#65533;&#65533;&#65533;ME&#65533;&#1223;.q&#65533;&#65533;&#65533;&#65533;&#65533;}&#65533;&#65533;&#65533;p&#65533;&#65533;&#65533;7z[/&#65533;&#65533;#&#65533;&#65533;&#65533;&#65533;a^"&#65533;&#65533;l&#65533;&#65533;=v&#65533;u\G<I&#65533;[9&#65533;wv&#65533;&#65533;&#65533;&#65533;s|&#65533;&#65533;_&#65533;&#65533;o}&#65533;&#65533;&#65533;&#65533;&#65533;&#65533;;&#65533;&#65533;s&#65533;&#65533;&#65533;&#65533;&#65533;&#65533;=&#65533;W>|&#65533;&#65533;K5&#65533;#&#65533;&#359;%&#65533;>&#65533;&#65533;b&#65533;'&#65533;)*&#65533;b&#65533;&#65533;C&#65533;<&#766;&#65533;&#65533;&#65533;&#65533;w~&#65533;c&#65533;&#65533;&#65533;>Hj~&#65533;s&#65533;&#65533;{&#65533;&#65533;&#65533;&#65533;&#65533;5F&#65533;>&#65533;y&#65533;&#65533;&#65533;k&#65533;&#65533;&#65533;&#65533;&#65533;&#65533;m&#65533;&#65533;:&#65533;&#1022;&#65533;&#65533;&#65533;&#65533;&#65533;&#65533;?&#65533;G&#65533;&#65533;&#65533;&#65533;&#65533;c&#65533;-7&#65533;&#65533;&#65533;&#65533;&#65533;&#1782;&#1987;&#65533;&#65533;>kZ&#65533;&#65533;&#65533;&#65533;&#65533;&#65533;N&#65533;&#65533;&#65533;&#65533;&#65533;X&#65533;ky&#65533;&#65533;&#65533;H&#65533;4	&#65533;1x!B0^6t&#65533;&#65533;KD&#65533;&#65533;&#65533;&#65533;x&!&#65533;3k.n&#65533;&#65533;&#65533;2&#65533;mH&#65533;1iRMJ&#65533;+G&#65533;t&#626;&#65533;@&#65533;3=&#65533;T&#65533;`F&#65533;;&#65533;&#65533;&#65533;PYP&#65533;&#65533;d)j&#65533;!B44&#65533;&#65533;l&#65533;*&#473;K&#65533;z&#65533;&#65533;&#554;/-e&#65533;&#65533;dT&#65533;ban5&#757;&#65533;H&#65533;6&#884;u&#65533;6&#65533;&#1513;k&#65533;j&#65533;&#65533;siF&#65533;t&#65533;&#65533;&#65533;&#65533;sa`&#65533;&#65533;&#65533;n&#65533;&#65533;&#65533;&#65533;&#65533;2l&#65533;6&#65533;&#65533;1&#1601;|&#65533;|3&#65533;&#65533;G&#65533;&#65533;&#65533;&#65533;&#65533;&#65533;o&#65533;v&#65533;ZR.&#2030;W&#65533;T2&#1395;&#65533;&#65533;2]&#65533;&#65533;V&#65533;&#65533;&#65533;QK&#65533;&#65533;&#1915;&#65533;&#65533;7&#65533;T&#65533;&#65533;&#794;7G&#65533;;&#65533;2c&#65533;K&#65533;V&#65533;&#65533;:&#65533;>&#65533;,&#65533;&#65533;ix&#925;=&#65533;.Z4&#65533;&#1458;&#65533;V&#65533;&#65533;&#65533;&#65533;&#65533;&#65533;i&#65533;&#65533;k&#65533;Z&#65533;&#65533;&#65533;&/_&#65533;?&#65533;&#65533;&#65533;I&#65533;&#65533;k&#65533;&#65533;0&#65533;&#65533;*4&#65533;d&#65533;&#1022;&#65533;$D&#65533;&#65533;&#65533;&#65533;&#65533;&#65533;&#65533;&#65533;&#65533;:
&#65533;o&#65533;&#65533;^3m&#65533;&#65533;&#65533;E&#1268;&#65533;p&#65533;|&#1151;&#65533;&#65533;&#65533;&#65533;1&#226;&#65533;&#65533;&#65533;&#65533;!(6&#65533;&#65533;G7&#17318;/&#65533;&#65533;)&#65533;Sl&#65533;F1&#65533;&#65533;&#65533;&#65533;&&#65533;&#65533;	&#12496;&#65533;%&#65533;&#65533;[&#65533;O&#65533;eL&#65533;J&#21172;1J){&#65533;&#65533;&#65533;&#65533;!$&#65533;,&#65533;&#65533;&&#65533;&#65533;&#65533;(&#65533;D2&#65533;,Q4&#65533;M#&#65533;kJe&#65533;&#65533;&#65533;(&#65533;4&#65533;&#65533;&#65533;&#65533;D%&#65533;&#65533;&#65533;.&#65533;
.MB&#65533;;&#65533;O&#65533;$&#65533;'D&#1868;AN:&#65533;9&#65533;&#65533;aN8&#65533;	&#65533; &#65533;p"&#65533; EQ7OI5&#65533;R&#647;v*&#65533;Q&#65533;v&#65533;&#65533;)./e6&#65533;L{&#65533;P$.&#65533;PE-&#65533;I&#65533;&#65533;QVY[M&#65533;&#65533;#&#65533;u&#65533;&#65533;&#445;&#65533;&#65533;YBB&#65533;&#65533;&#65533;P&#65533;$&#65533;&#65533;&#65533;&#65533;6&#65533;&#65533;Z'&#65533;&#65533;&#65533;(b&#65533;B&#65533;XR&#65533;&#65533;&#65533;&#65533;e&#65533;m&#653;z&#65533;]b&#65533;?&#65533;&#65533;&#65533;m{"V[&#65533;&#65533;&#65533;`&#197;VX&#65533;5&#65533;L&#65533;e&#65533;&#65533;&#65533;] T&#65533;&#65533;&#65533;&#65533;&#65533;t_&#65533;&#65533;&#65533;I&#65533;&#65533;&#65533;caGU&#65533;&#65533;&#65533;&#65533;&#65533;&#65533;&#65533;M&#65533;&#65533;nK:a&#65533;+&#65533;8&#1740;A-&#65533;T1&#65533;v&#65533;&#65533;7I&#65533;&#4561;c&#65533;&#65533;&#65533;&#65533;&#65533;s&#65533;?Y&#65533;!eF&#65533;Nm&#65533;&#65533;&#1514;ynn&#65533;&#65533;&#65533;&#65533;V&#65533;&#65533;k&#65533;WZ&#65533;hL&#65533;&#65533;&#65533;6&#65533;&#1550;&#65533;&#1510;&#65533;^|jSs&#65533;V&#65533;&#65533;&#65533;&#65533;&#65533;u&#65533;&#65533;,{l&#65533;&#65533;&#65533;&#65533;&#65533;rP&#65533;&#1122;&#1918;O&#65533;&#65533;6<E5&#65533;r&#65533;&#65533;&#955;&#65533;2&#65533;&#1352;&#65533;&#65533;	W&#65533;g&#65533;b&#65533;&#65533;&#65533;)D&#65533;Z'5&#65533;8j&#405;s&#65533;q&#65533;?&#65533;&#65533;&#65533;&#65533;kH&#65533;&#65533;"&#65533;&#65533;s&#65533;=&#65533;Q&#65533;2&#65533;@&#65533;!&#65533;\&#65533;&#65533;N&#65533;&#65533;&#65533;_Wg=&#65533;+&#1669;&#65533;&#1020;&#65533;&#65533;+-&#65533;&#65533;E&#65533;v&#65533;&#65533;4p&#65533;&#65533;?I&#65533;Z&#65533;&#65533;&#65533;&#65533;.&#65533;cXs^,W&#65533;&#65533;&#65533;p@&#65533;&#65533;&#65533;&#65533;&#65533;E|F&#65533;Bb4&#65533;&#65533;&#65533;3&#65533;&#65533;&#65533;&#65533;#&#65533;&#65533;&#65533;n&#65533;C&#65533;&#65533;&#65533;&#65533;&#65533;&#65533;&#65533;o&#65533;&#65533;&#65533;&#65533;g&#65533;&#65533;&#65533;&#65533;9&#65533;&#65533;&#65533;&#65533;<&#65533;&#65533;N&#65533;&#65533;&#65533;&#65533;gX@&#65533;&#65533;&#65533;X&#65533;&#65533;&#65533;W&#65533;&#65533;I&#65533;p&#65533;&#185;&#65533;&#65533;&#65533;+&#65533;	&#65533;wBY&#65533;p&#65533;iA&#766;&#65533;&#65533;&#65533;&#65533;&#65533;>2&#65533;a&#1728;' &#65533;P&#65533;P&#65533;&#65533;U&#65533;C&#65533;&#65533;x&#65533;&#65533;&#65533;&#65533;#^&#65533;s&#65533;c&#65533;hp&#65533;&#65533;] @(X&#65533;8&#65533;F/&#65533;s&#65533;&#1762;Q6&#65533;&#65533;.&#65533;&#65533;!at&#65533;&#65533;&#65533;&#65533;f&#65533;&#65533;&#65533;oLIU?O/u9D&#65533;&#65533;&#65533;H&#65533;*0&#65533;<""!&#65533;&#65533;Dt&#65533;`&#65533;F<$"&#65533;&#65533;y&#65533;S&#65533;&#65533;c%K.^&#65533;&#65533;&#65533;`vw&#65533;S&#65533;%L&#65533;&#65533;#&#65533;&#65533;&#65533;gB&#1173;&#65533;k%&#65533;iGXs&#65533;s&#65533;B&#65533;&#65533;9#&#896;&#65533;;p"&#65533;)&#65533;&#65533;Q&#65533;L&#65533;&#65533;&#65533;&	Ndb&#65533;j&#1802;&#65533;3M&#65533;hJ3&#65533;&#287;^pg&#65533;yp&#65533;&#65533;&#65533;f6_yG=>&#65533;
&#65533;h&#65533;u&#65533;$z&#65533;&#65533;4&#65533;.1Z&#65533;&#65533;&#65533;	!&#65533;/:&#65533;2&#65533;;?&#65533;&#65533;&#65533;&#65533;&#65533;n&#65533;&#65533;&#65533;&#65533;&#65533;?c&#44535;u&#672;(U&#65533;Mo&#65533;N&#65533;&#404;&#65533;D)j&#65533;&#65533;&#65533;&#65533;&#65533;RO &#65533;
&#65533;&#65533;&#65533;&#65533;<i5SJ&#65533;&#65533;&#65533;3~&#65533;T&#1896;v&#65533;Ig&#65533;&#65533;&#65533;&#65533;&#65533;&#65533;J*&&#1305;5&#65533;&#65533;lSO}&#65533;&#1248;
u&#65533;C&#357;&#65533;&#65533;&#1316;~&#65533;y%AS_p&#65533;Q&#65533;T&#65533;o&#65533;&#65533;&#1463;^5&#65533;m&#65533;I@V&#65533;&#65533;]&#65533;&#65533;&#65533;Ac&#65533;t&#65533;C&#497;U&#65533;&#65533;&#65533;&#65533;W
&#65533;Y"&#65533;&#65533;z&#65533;HkA&#65533;&#65533;.&#65533;&#65533;q8&#65533;&#65533;"&#65533;OuNCy
)&#65533;~&#65533;,&#65533;&#65533;&#65533;X&#919;Z&#305;2&#65533;&#65533;n&#65533;&#65533;&#65533;S&#65533;n&#65533;y&#65533;&#65533;h&#1365;9Lp&#65533;M&#65533;k&#65533;l&#65533;&#65533;&#65533;2j&#65533;&#1305;&#65533;&#65533;I&#65533;&#65533;&#65533;&#65533;q&#65533;jm&#65533;&#65533;1&#2014;&#65533;'&#65533;&#65533;&#314;[,a&#65533;.&#65533;&#65533;&#966;;&#65533;&#65533;&#65533;&#65533;Enx&#65533;+Q&#65533;6&#65533;&#65533;(_&#65533;&#65533;&#65533;A&#65533;&#65533;&#65533;&#65533;&#65533;Njt&#65533;F&#65533;&#65533;FhU&#65533;&#65533;re&#65533;]&#65533;j&#65533;&#65533;&#65533;&#65533;Ycr&#747;G&#65533;&#65533;^&#956;/|#&#65533;&#65533;&#65533;w&#65533;&#65533;&#65533;&#65533;~&#65533;&#65533;_=&#65533;%&#65533;1&#65533;&#65533;&#65533;&#958;&#43066;K@p&#65533;&#65533;&#65533;b&#65533;&#65533;&#53680;&#65533;]&#65533;(&#65533;&#263;B1Y&#65533;XT&#65533;3L#Nq&#65533;&#65533;L_w&#65533;&#65533;&#65533;&#65533;7W&#65533;&#65533;
`&#65533;d&#65533;&#65533;\&#65533;&#65533;D&#65533;t&#65533;&#65533;&#65533;&#65533;&#65533;j&#65533;k&#65533;&#65533;&#65533;&#65533;M.&#65533;'&#65533;6V&#65533;E.Y&#65533;M&#65533;r<+FV5J&#65533;&#65533;5&#65533;|e&#65533;&#65533;@o&#65533;&#65533;rVt&#65533;&#65533;*|+z*c&#65533;_;&#65533;!Y&#65533;bZ&#65533;&#65533;&#65533;&#65533;Kc&#1331;M(&#65533;&#65533;g&#65533;&#65533;w[&#65533;!&#65533;&#65533;&#65533;(&#65533;0&#65533;&#65533;&#65533;*	fjCs&#1288;f1D&#65533;|&#65533;&#65533;.F5h&#65533;&#65533;8W?1&#65533;
&#65533;5&#65533;&#65533;l&#65533;&#65533;&#65533;&#605;&#65533;&#65533;&#65533;5&#65533;&#65533;9&#65533;&#65533;&#65533;&#65533;TuuF&#65533;&#65533;2q&#65533;u2&#65533;c-m&#65533;&#65533;&#65533;&#65533;x&#65533;|&#1645;&#65533;]S&#65533;&#65533;"&#65533;&#65533;&#65533;&#65533;&#65533;&#1504;U&#65533;Z&#65533;&#65533;&#65533;&#65533;D&#65533;&#65533;xT&#65533;&#65533;&#65533;&#65533;&#65533;z3B&#65533;fsm&#65533;&#65533;\&#65533;&#65533;&#536;&#681;&#65533;'&#65533;"&#409;&#65533;&#65533;nA&#65533;&#65533;M&#65533;&#65533;&#65533;=&#65533;y&#65533;M&#65533;w&#65533;&#65533;&#65533;&#65533;|&#65533;;Ar&#65533;&#65533;H&#65533;|&#65533;gx&#65533;&#65533;@s&#65533;&#65533;&#65533;&#65533;Y&#65533;p&#1774;&#65533;&#1100;&#65533;&&#65533;&#65533;&#65533;}x&#65533;[/&#65533;&#65533;&#65533;zr&#65533;k&#65533;C&#65533;1&#65533;&#65533;&#65533;;&#65533;9w&#65533;y&#65533;&#65533;&#65533;m|&#65533;&#65533;*&#65533;z&#65533;:&#65533;[|&#65533;l&#65533;~&#65533;&#65533;&#65533;&#65533;U#&#65533;OwtJ&#65533;&#65533;&#65533;&#65533;O&#65533;&#65533;&#65533;&#65533;&#65533;&#65533;B&#65533;&#65533;&#65533;&#65533;&#65533;l&#65533;&#65533;s=a{]&#65533;&#65533;&#65533;&#65533;&#65533;?&#65533;&#65533;&#65533;B&#65533;&#65533;X;&#65533;&#65533;&#65533;[N&#65533;b&#65533;.&#65533;&#65533;\oM3&#65533;4&#65533;#&#65533;&#65533;m'&#65533;&#65533;?&#65533;q&#65533;2&#65533;&#65533;&#64442;&#65533;M&#65533;h&#65533;'^&#65533;H4&#65533;&#65533;C&#65533;&#65533;&#65533;|&#65533;;&#65533;&#65533;&#65533;&#65533;&#65533;^k~&#65533;+lu&#65533;&#65533;t&#65533;&#65533;w&#65533;&#65533;&#65533;&#65533;ci&#65533;4rWy&#65533;&#65533;&#65533;{&#65533;&#862;&#65533;&#65533;cR&#65533;&#65533;&#65533;&#65533;&#65533;m&#65533;
(&#65533;&#65533;&#65533;0E&#65533;&#683;&#65533;X&#65533;&#65533;&#65533;~&#65533;&#65533;/c&#65533;&#65533;&#65533;Q?&#65533;&#65533;v
k&#65533;x&#65533;&#65533;&#65533;&#724;&#65533;&#65533;/&#65533;&#65533;N&#65533;&#65533;m&#65533;l&#65533;&#995;@&#65533;0#&#1672;!0P&#65533;&#65533;5&#65533;&#65533;&#65533;ZJ&#65533;&#65533;&#65533;&#65533;&#65533;&#65533;&#65533;hK8&#65533;&#65533;&#65533;&#1852;c&#65533;&#65533;ob&#65533;&#65533;&#65533;&#65533;&#65533;&#65533;&#65533;&#495;&#65533;"&#65533;&#65533;$H=`&#65533;*&#65533;&#65533;&#65533;&#65533;B(0o&#65533;&#65533;&#65533;4F&#65533;J0w&#65533;&#65533;p>&#65533;@
&#65533;p&#65533;&#65533;o&#65533;.&#65533;/&#65533;&#65533;&#65533;N&#65533;l&#1076;&#65533; &#464;&#65533;&#140;&#65533;|0&#65533;&#65533;$&#65533;&#65533;g&#65533;,&#65533;&#65533;d&#65533;&#65533;N&#65533;&#65533;*+E&#65533;Pp6&#65533;P&#65533;&#65533;&#65533;&#65533;D&#65533;&#65533;&#65533;&#65533;&#65533;&#65533;0&#65533;s&#65533;&#65533;&#65533;	L&#65533;&#65533;0&#65533;&#65533;&#65533;&#65533;$&#65533;Z&#65533;&#65533;&#65533;+&#65533;&#65533;&#65533;n&#65533;0&#14864;4F&#65533;&#65533;&#65533;U&#65533;&#266;&#65533;&#65533;&#65533;&#65533;&#65533;-&#65533;Q&#65533;&#65533;&#65533;*P&#65533;C&#65533;Jv&#65533;&#65533;&#65533;+$"&#65533;@)(8&#65533;&#65533;D&#65533;OC&#65533;
&#65533;&#65533;&#65533;&#65533;+y&#65533;0&#65533;,/^&#65533;&#65533;Q&#65533;^Q&#65533;&#65533;&#65533;N&#65533;g1&#65533;&#65533;&#65533;&#65533;&#65533;&#65533;&#162;I&#65533;g&#279;&#65533;&#65533;&#65533;&#65533;&&#65533;O&#65533;`&#65533;&#65533;&#65533;D&#1137;&#65533;&#65533;&#65533;
&#65533;&#65533;`ppY&#65533;&#65533;1O&#65533;&#2046;o&#65533;dros&#65533;f&#65533;&#65533;&#65533;G&&#65533;&#65533;&#65533;&#65533;p&#65533;&#65533;*1;I&#65533;&#65533;E&#65533;8q7QO&#65533;$&#1859;R&#65533;&#65533;&#65533;&#65533;&#65533;q&#65533;2B&#65533;D&#65533;]&#65533;	reZ&#65533;R'cQ!qP&#65533;&#65533;n=jN\/&#65533;&#65533;&#65533;&#65533;*&#13333;@RI,&#65533;q>&5&#65533;&#65533;$&#65533;&#65533;&#65533;&#65533;&#65533;(w&#65533;&#65533;B&#65533;&#65533;&#65533;&#65533;&#1805;m&#65533; w!{&#65533;'&#65533;
 ]`&#65533;&#65533;K+b&#65533;	&#65533;(GP&#65533;N&#65533;&#65533;F&#65533;QO&#65533;&#1763;&#65533;o+&#65533;R&#65533;&#65533;&#65533;&#65533;&#65533;&#65533;&#65533;&#1038;&#65533;&#65533;,&#65533;&#65533;,&#65533;M2y-o&#65533;&#65533;3/&#65533;&#65533;&#65533;&#65533;1&#65533;&#65533;2&#65533;&#65533;&#65533;PIq&#65533;&#65533;/WD%&#65533;&#65533;b5&#65533;2&#65533;&#65533;&#65533;/K)&#65533;&#65533;&#65533;&#65533;&#65533;r,32'3!+&#65533;2&#65533;3&#65533;&#65533;&#65533;G&#65533;'&#65533;&#65533;3&#65533;4&#65533;K&#276;&#65533;&#65533;&#65533;&#65533;$e&#65533;/&#65533;5&#65533;&#65533;^so&#65533;Q0=q%&#65533;<c&#65533;&#65533;&#65533;&#65533;R&#65533;b&#65533;&#65533;1k&#65533;7!&#65533;&#65533;&#65533;7&#65533;&#65533;&#65533;&#65533;8w&#65533;8&#65533;S&#65533;S"&#65533;b}&#65533;0.q&#467;&#65533;&#65533;4&#65533;&#65533;:&#65533;p&#65533;Y&#65533;&#65533;5&#65533;,&#65533;R&#65533;&#65533;3&#65533;&#65533;)1?&#65533;q&#65533;=&#65533;&#65533;,>&#65533;&#65533;&#65533;xp
&#65533;g&#65533;&#65533;&#65533;&#65533;&#65533;
G1t@&#65533;&#65533;5H7l6&#65533;0B$T?&#65533;A1&#65533;&#65533;>M&#65533;q&#65533;Ok&#65533;&#65533;&#65533;&#65533;&#65533;7&#65533;&#65533;6&#65533;C&#65533;r&#65533;>&#65533;%&#65533;&#65533;&#65533;&#65533;H4/&#65533;&#65533;#W47&#65533;=LZb4#&#65533;F&#65533;&#65533;&#65533;&#65533;&#65533;Am&#65533;&#65533;&#65533;d&#65533;&]&#65533;7&#65533;&#65533;l^&#65533;&#65533;!i	&#65533;&#65533;&#65533;-&#65533;Q#&#65533;&#65533;&#65533;&#65533;&#65533;&#65533;@&#65533;&#65533;,R#W&#65533;D&#65533;&#65533;0wD&#65533;&#65533;1&#65533;P'T=+TH&#65533;&#65533;M&#65533;&#65533;M&#65533;&#804;&#65533;&#65533;$R9&#65533;&#65533;V&r&#65533;&#65533;T}+&#65533;&#65533;&#65533;JqfM&#65533;J[3&#65533;#LB,&#65533;P&#65533;s&&#65533;S&#65533;Qo&#65533;Is!UM&#65533;tR+uC&#1391;p&#65533;&#65533;^N"!O&#65533;I&#65533;&#65533;Sn?i&#65533;&#65533;$#
&#65533;B%&#65533;&#65533;&#65533;KVU&#65533;&#65533;+VuViu&#65533;l&#65533;Pu&#65533;[y&#65533;W}&#65533;W7T&#65533;&#65533;r&#65533;&#65533;6&#65533;}z&#65533;&#65533;v&#65533;&#65533;t9[&#65533;K&#65533;&#65533;T&#65533;B/&#65533;&#65533;D&#65533;&#65533;7-&#65533;@&#65533;V&#65533;5\&#65533;5&#65533;&#65533;4R]&#65533;W)&#65533;U&#65533;Ss&#65533;&#65533;dPed&#65533;&#65533;&#65533;	&#65533;I
&#65533; &#65533;2Jt&#65533;p%&#65533;&#65533;#3&#65533;<&#65533;&#65533;&#65533;(0&#65533;RRF`&#65533;2&#65533;&#65533;(o4#&#65533;[ru\&#65533;R&#65533;&#65533;\&#65533;&#65533;&#65533;&#273;&#65533;0&#65533;]&#65533;8&#65533;6H&G&#65533;T&#65533;R&#65533;N&#65533;e&#65533;&#65533;e&#65533;u&#65533;e#&#65533;&#595;W&#65533;j&#65533;&#65533;h0guvkv&#65533;-[&#65533;&#1920;VX&#65533;&#65533;&#1130;&#65533;zxi1&#65533;U9&#65533;&#65533;^?[OtKOVK&#65533;si]&#65533;T&#65533;SW&#65533;&#65533;&#65533;QSa&#65533;\&#65533;=&#502;a&#65533;t-&#65533;f&#65533;&#65533;vzf&#65533;&#65533;&#65533;&#65533;&#65533;&#65533;d&#65533;vo&#65533;&6&#65533;s9&#934;D&#65533;&#65533;&#65533;%Q%&#65533;`&#1528;&#65533;p&#65533;B&#65533;q-m&#65533;&#65533;h&#65533;&&#65533;Z@	&#65533;&#65533;&#65533;z	'&#65533;NV&#1867;5=w&#65533;$&#65533;&#65533;uw&#65533;tOwAwHuq&#65533;u&#65533;&#274;&#65533;&#65533;u&#65533;R&#65533;&#65533;qIfz"&#65533;x&#65533;&#65533;&#65533;&#65533;
07u&#65533;Ix&#65533;&#65533;&#65533;s!)s&#65533;Wy&#65533;&#65533;yA&#65533;W&#65533;@&#65533;1&#65533;&#65533;	&#65533; -	C&#65533;&#65533;a&#65533;>&#65533;&#65533;\&#65533;&#65533;$PlX"&#503;&#65533;&#65533;}&#65533;v*&#65533;4GOi~&#65533;%&#65533;y&#65533;&#65533;}&#65533;f&#65533;&#65533;QK&#65533;&#65533;=&#65533;&#65533;&#65533;&#65533;7&#65533;)&#65533;d&#65533;.&#1216;e&#65533;&#65533;<&#65533;)&#65533;2_&#65533;&#1409;gx|&#65533;5c&#65533;y	f&#65533;&#1474;&#65533;Q7z[&#65533;=&#65533;&#65533;Ex&#65533;&#65533;&#65533;a1b]N>&#1097;=`Y&#65533;.&#65533;v&#65533;h&#65533;&#65533;&#65533;[&#65533;&#65533;&#65533;&#65533;&#65533;&#65533;&#435;&#65533;&#65533;&#65533;&#65533;`wU&#65533;&#65533;&#65533;&#65533;?&#65533;A&#65533;B&#65533;&#1032;&#65533;x&#65533;&#65533;2y&#65533;nWvw&#65533;h31&#65533;&#65533;""f&#65533;&#65533;y&#65533;&#65533;}&#65533; &#65533;&#65533;&#65533;G&#65533;&#65533;&#65533;&#65533;Q&#65533;S&#65533;]&#65533;&#65533;&#1538;&#65533;&#1549;_&#65533;&#65533;&#65533;5&#65533;&#65533;&#65533;&#65533;v&#65533;&#65533;2()&#65533;-8&#65533;O&#65533;&#65533;9|&#65533;o4&#65533;&#507;B#&#65533;fs&#65533;(&#65533;g&#65533;&#65533;&#65533;&#65533;&#65533;OK!Y&#65533;+&#65533;&#65533;1-&#65533;W&#65533; p&#65533;=93g&#65533;-&#65533;`d&#65533;;&#65533;M&#65533;K&#65533;&#65533;&#65533;&&#65533;&#65533;&#65533;&#65533;?&#1572;\&#65533;&#65533;&#65533;v&#65533;&#65533;&#1294;&#65533;NxT&#65533;/P<&#65533;6&#65533;o&#65533;&#65533;&#65533;&#65533;W&#65533;&#65533;{&#65533;&#65533; >3&#65533;&#65533;%H&#65533;&#65533;(U&#65533;7&#65533;&#65533;|ob^&#65533;t$&#65533;Qv&#65533;&#65533;&#65533;&#65533;&#65533;_y&#65533;&#65533;&#65533;t&#65533;%&#65533;p&#65533;`yuYg&#889;z&#1907;&#65533;&#65533;&#65533;&#65533;/:&#65533;y&#65533;2&#65533;&#65533;&#65533;n`&#65533;&#65533;&#65533;&#65533;&#65533; &#65533;&#65533;&#65533;&#65533;&#65533;!&#65533;&#65533;&#65533;y7P&#65533;%z&#65533;&#65533;&#65533;f&#595;6{&#1697;&#65533;&#65533;&#65533;{&#65533;y&#65533;&#65533;&#65533;&#65533;1:&#65533;eq&#65533;&#65533;y8&#65533;>`&#65533;&#65533;&#65533;G&#65533;&#65533;&#65533;&#65533;&#65533;&#1509;&#65533;&#65533;&#65533;:&#65533;b:&#65533;88&#65533;_&#678;s&#65533;&#65533;or&#65533;&#65533;&#65533;*&#65533;&#65533;X&#65533;&#65533;Z&#65533;Y&#65533;5&#65533;&#65533;up&#65533;&#65533;	&#65533;&#292;3,&#65533;&#65533;&#1469;&#660;%q&#1680;&#65533;&#65533;&#65533;
DG&#65533;X&#65533;Z&#65533;&#65533;Z&#65533;w&#1708;&#65533;C&#65533;&#65533;}9&#65533;	 (4&#65533;&#65533;&#65533;z4Zt&#65533;&#1246;Z&#983;&#65533;&#65533;&#65533;a&#65533;&#65533;e&#65533;&#65533;&#65533;&#65533;&#1672;&#65533;&#65533;&#65533;&#65533;&#65533;8zw&#65533;&#65533;&#65533;&#65533;[]&[&#65533;e&#65533;&#65533;5&#65533;&#65533;t&#65533;hQ&#65533;
&#65533;&#65533;0&#65533;Z&#65533;&#65533;Z&#65533;h&#426;&#65533;T&#65533;&#65533;&#65533;&#65533; &#65533;&#65533;3&#65533;'&#1328;I&#65533;p_{R&#65533;&#65533;&#65533;&#65533;&#65533;&#65533;g&#65533;k[&#65533;&#65533;&#65533;h&#65533;&#65533;>&#65533;	:&#65533;i&#65533;&#46336;&#65533;&#65533;s&#65533;o&#65533;&#65533;&#65533;	&#65533;cv&#65533;&#65533;&#65533;&#65533;&#65533;&#65533;mV&#65533;&#65533;p&#65533;&#65533;&#65533;*&#65533;&#65533;a&#65533;r&#65533;;&#65533;&#65533;&#65533;-&#65533;z6&#65533;&#65533;&#65533;&#65533;&#65533; &#65533;&#65533;&#65533;&#65533;&#65533;^&#65533;&#65533;xoj&#65533;&#65533;{&#65533;0&#1179;&#65533;&#1543;&#65533;6&#65533;:&#65533;&#65533;{7&#65533;&#65533;IX&#65533;%&#65533;G&#65533;&#65533;&#65533;&#65533;&#65533;&#65533;O&#65533;&#65533;&#65533;&#65533;&#65533;g&#65533;&#65533;"c&#65533;0&#65533;&#183;&#65533;&#65533;	K&#153;&#65533;&#65533;&#65533;&#133;&#65533;&#65533;U&#65533;&#65533;&#65533;&#65533;&#65533;x&#65533;&#65533;&#65533;'&#65533;&#523;&#65533;&#65533;H&#65533;&#65533;&#65533;S{&#65533;&#65533; &#65533;_&#65533;&#65533;-&#65533;b&#65533;e&#65533;MW1&#65533;%&#65533;Yu&#65533;&#65533;(<k&#65533;o&#65533;&#65533;@Q:p!&#65533;@&#65533;&#65533;&#65533;&#65533;&#65533;&#65533;&#65533;&#65533;&#65533;;&#65533;A\&#65533;-&#65533;&#65533;s@&#65533;&#65533;<&#65533;&#65533;&#65533;{&#65533;&#65533;&#65533;&#65533;&#65533;&v&#65533;&#65533;&#65533;N&#65533;&#1508;&#65533;&#65533;&#65533;\&#65533;&#65533;o&#65533;F&#65533;&#65533;Zf}<&#65533;&#65533;<&#65533;&#65533;&#877;&#65533;&#65533;&#65533;|&#65533;?&#65533;&#65533;/&#65533;&#65533;K&#65533;&#65533;&#65533;|&#65533;&#65533;\&#65533;54&#65533;&#1919;q&#65533;&#65533;)&#65533;&#65533;&#65533;:&#65533;&#65533;&#65533;&#65533;&#65533;'	p&#65533;&#65533;@h&#65533;&#1672;Qc&#65533;&#65533;&#732;&#65533;~7y/&#65533;&#65533;&#65533;&#65533;&#65533;&#65533;v&#65533;s&#1711;;&#65533;&#65533;&#65533;|&#65533;Q&#65533;&#1323;{&#65533;T&#65533;&#65533;Z&#1775;&#65533;&#65533;]&#65533;&#65533;7^&#1253;>s]&#65533;[+&#65533;&#65533;t&&#65533;&#65533;6H~4p'&#65533;&#65533;{&#65533;&#1613;&#65533;&#65533;pXB&#65533;"&#835;&#65533;&#65533;<&#1707;&#65533;&#551;&#65533;]&#65533;&#65533;&#1713;=&#65533;&#65533;&#1021;&#65533;q&#65533;k&#65533;&#65533;&#65533;&#65533;,&#1125;H&#65533;@&#65533;&#65533;t&#65533;&#65533;&#65533;&#65533;&#65533;z&#65533;&#65533;F&#65533;f&#65533;&#65533;0&#65533;P?1&#65533;&#1653;&#65533;?&#65533;BW&#65533;&#65533;{z&#65533;me&#65533;K8&#65533;&#65533;&#65533;&#65533;&#65533;i&#65533;S\z&#65533;&#8049;&#65533;&#65533;&#1176;k&#65533;S&#65533;`
lE&#65533;&#65533;~&#65533;w&#65533;&#65533;^6&#65533;D
&#65533;=&#65533;&#65533;&#65533;&#65533;&#65533;0&#65533;&#65533;&#65533; &#65533;mFXpC&#65533;&#65533;|&#65533;&#65533;L&#65533;C]&#65533;g&#65533;&#65533;k>&#65533;q&#65533;&#65533;r~&#1757;&#65533;&#65533;&#65533;~&#65533;&#65533;u&#65533;&#65533;&#65533;b&#65533;&#65533;&#65533;g&#65533;&#65533;i&#65533;&#65533;&#65533;%8~-&#65533;&#65533;{&#65533;&#65533;;&#65533;[0~&#65533;n&#65533;Y^LU&#65533;}Z&#65533;m^&#65533;	&#65533;&#65533;&#1886;&#65533;&#65533;E!&#65533;&#65533;&#1939;7`&#65533;`&#65533;&#65533;^|&#65533;=
<Z^8&#65533;&#65533;&#65533;^m&#65533;&#65533;&#65533;&#65533; ^&#65533;&#65533;?&#65533;&#65533;&#829;5&#65533;/C&#65533;&#65533;&#1878;}&#65533;S&#65533;g(?l#s&#65533;/_&#65533;5&#65533;9&#65533;&#65533;&#65533;i&#65533;&#65533;&#65533;&#65533;&#65533;&#1395;&#65533;&#65533;w&#65533;qb&#65533;4m&#65533;&#65533;&#65533;&#65533; &#65533;&#65533;&#65533;&#65533;}&#65533;&#65533;}&#65533;&#65533;u&#65533;e&#65533;&#65533;&#65533;&#65533;r&#65533;&#65533;`&#65533;&#65533;&#65533;&#65533;v&#1432;&#65533;&#65533;&#65533;&#65533;&#65533;&#65533;t&#65533;0a&#65533;&#65533;"y&#65533;a&#265;F(V&#65533;&#65533;1c&#65533;&#65533;@:z&#65533;&#65533;&#65533;H!$C&#65533;&#65533;&#65533;&#65533;&#65533;&#661;+o&#65533;x	3&#65533;3&#65533;\&#65533; &#65533;3&#28765;x&#65533;&#65533;	T&#65533;&#65533;&#65533;9&#65533;&#1592;&#65533;&#65533;"]&#65533;L)&#1355;&#65533;2&#65533;|&#65533;bej&#65533;&#65533;^&#65533;D&#65533;&#65533;&#65533;7&#65533;&#65533;9&#65533;&#65533;&#65533;K&#65533;d&#440;}7&#65533;&#1849;t&#65533;&#65533;7&#65533;&#1902;X&#65533;n&#65533;&#65533;&#65533;2eY
s9&#65533;8&#65533;b&#65533;~&#65533;XyZ&#65533;&#65533;&#65533;&#65533;&#65533;-&#65533;&#601;&#65533;(&#65533;,f&#65533;&#27524;/&#65533;&#65533;<&#65533;&#40713;&#65533;&#65533;^&#65533;&#65533;pl&#523;&#65533;>&#65533;0&#65533;&#65533;&#1916;5&#65533;&#65533;&#65533;&#65533;&#65533;&#65533;&#263;&#65533;d&#65533;&#65533;&#65533;&#795;;&#65533;y3&#65533;`&#65533;=&#65533;Z'&#65533;}ANJ&#65533;&#65533;X`aHd&#65533;`uIxl&#65533;&#42844;MB&#65533;,g,&#65533;9&#1789;&#65533;?&#65533;^1&#65533;&#65533;&#902;&#65533;Z&#65533;&#65533;F `&#65533;&#65533;&#1497;}	&#544;k&#65533;9x&#65533;j&#65533;6&#65533;&#65533;&#65533;&#65533;'[&#65533;:&#65533;&#65533;m&#65533;I&#65533;[o"&#65533;(&#65533;n&#413;&#65533;\&#65533;&#493;&#65533;\K&#65533;=7&#65533;K6&#65533;@u&#65533;U&#65533;&#65533;u&#65533;e&#65533;&#65533;v<&#65533;&#65533;&#65533;,H1^V&#65533;M&#65533;yd&#65533;&#65533;$&#65533;`]&#65533;&#65533;Uw&#65533;&#65533;V&#65533;
^&#65533;`&#65533;Y&#65533;&#1540;&#65533;]&&#65533;z&&#65533;f&#65533;&#65533;Wj&#65533;Q&#65533;EiR&#65533;bqjH&#65533;&#65533;"&#65533;&#65533;&#65533;	\&#65533;~hp(&#65533;&#65533;b&#65533;9&#65533;&#65533;0&#65533;ct:>&#65533;c&#65533;&#1677;P&#65533;&#65533;&#65533;DC&#65533;&#65533;419&#65533;	'&#65533;&#65533;)W_5&#65533;&#65533;&#65533;&#65533;&#65533;&#65533;&#65533;fVb&#65533;e&#65533;cJ&#65533;&#65533;&#65533;&#65533;6&#65533;a&#65533;&#6931;&#65533;&#65533;f&#65533;&#65533;&#65533;&#65533;&#65533;&#65533;o&#65533;z&#65533;6&#65533;g&#65533;y&#65533;&#65533;'&#65533;}
:hq&#65533;&#65533;h&#65533;&#65533;.&#65533;(&#65533;&#65533;Z&#65533;c&#65533;&#65533;&#65533;&#65533;8A&#65533;&#65533;d&#65533;&#65533;4,&#65533;E'\/&#65533;&#65533;&#65533;&#65533;C`&#65533;&#65533;zFa&#65533;
&#65533;&#65533;&#65533;&#65533;v&#65533;M&#374;j&#65533;&#65533;&#65533;+&#65533;&#65533;
&#65533;p&#65533;#f&#65533;&#65533;N&#65533;&#65533;&#65533;&#65533;v&#65533;&#65533;&#65533;&#65533;n&#65533;1&#65533;&#65533;z\-&#65533;&#1742;&#65533;(&#65533;&#1934;&#65533;&#65533;&#65533;(&#65533;&#65533;&#65533;Z&#65533;+&#65533;JBU&#65533;&#65533;@&#65533;	&#65533;&#65533;Gv&#65533;&#65533;zdpVE\&#65533;jW&#65533;&#65533;&#65533;G&#65533;&#65533;o&#65533;&#65533;&#65533;	&#65533;*f[=&#65533;&#65533;ROMq&#65533;_&#65533;a&#65533;&#65533;&#65533;&#65533;&#65533;J&#65533;8&#65533;yi&#65533;&#65533;v&#65533;)&#65533;7&#866;&#65533;,n&#65533;tkA&#65533;:&#65533;&#65533;&#65533;&#65533;&#65533;;&#65533;&#65533;&#31815;&#65533;&#65533;^&#65533;W&#65533;&#65533;.M&#65533;&#65533;L&#65533;+&#65533;]\&#65533;&#65533;&#65533;b&#65533;&#65533;&#65533;[&#65533;&#301;&#65533;&#65533;&#65533;&#65533;f&#65533;&#65533;&#65533;&#65533;&#493;_&#65533;&#65533;&#65533;$&#65533;&#65533;	&#65533;&#65533;~7&#65533;&#65533;&#65533;w&#65533;;&#65533;4$&#65533;&#65533;&#65533;|&#65533;&#65533;&#65533;*&#65533;&#65533;q&#65533;&#65533;&#65533;/&#65533;9&#65533;Z&#65533;&#65533;&#65533;&#65533;`&#65533;&&#65533;&#65533;wm&#65533;&#65533;^C&#65533;&#65533;&#65533; &#65533;&#65533;z&#65533;&#65533;&#65533;{&#65533;&#65533;&#65533;.w&#65533;&#65533;?nO7&#65533;&#65533;{&#65533;&#62441;3$u&#65533;$oKpJ&#65533;d&#65533;&#65533;i@P&#65533;&#65533;&#65533;&#65533;&#65533;&#65533;X&#65533;&#65533;&#65533;:'&#65533;&#65533;A/&#65533;&#65533;&#65533;&#65533;271F&#65533;{"&#65533;&#65533;&#65533;'>&#1301;7&#65533;1&#65533;&#65533;&#65533;&#65533;>&#65533;&#65533;O8;&#65533;&#65533;&#65533;&#65533;&#65533;>&#65533;&#65533;o~<\&#65533;2~&#65533;&#65533;&#65533;&#65533;&#65533;e1&#217;&#65533;&#65533;D&#19040;^FR&#65533;`&#65533;6P&#65533;&#65533;&#65533;&#65533;4&#65533;&#65533;&#65533;k&#65533;&#65533;"&#65533;~&#65533;&#65533;&#65533;&#65533;@&#65533;&#65533;-d&#65533;&#65533;pCNZ!&#65533;&#65533;&#65533;&#65533;Z1&#65533;#mx&#216;&#65533;pv&#1858;&#65533;&#65533;&#65533;&#65533;&#65533;&#1522;&#65533;1 &#65533;<K&#65533;c&#65533;b&#65533;&#65533;$J&#65533;"&#65533;&#65533;hF&#1703;2&#65533;&#65533;&#65533;8&#65533;&#65533;9&#65533;&td,&#65533;&#65533;*wJ&#65533;&#65533;&#65533;s&#1179; #162&#717;.&#65533;&#65533;E&#65533;K;&#65533;1&#65533;{&#65533;/&#65533;&#65533;G@z`&#65533;&#65533;$&#65533;y&#65533;&#65533;%r&#65533;I&#65533;&#65533;#=%&#65533;V$F&#65533;A&#65533;&#65533;&#65533;&#916;)&#65533;&#65533;tM'&#65533;bA&#65533;U&#972;&#65533;c&#65533;P&#65533;9/fr&#65533;kt&#65533;m&#65533;&#1303;
&#65533;2&#65533;O&#65533;&#65533;=&#1111;K]&#58519;/&#65533;&#65533;&#1730;I&#65533;&#65533;&#65533;&#65533;1&#65533;&#65533;&#65533;&#65533;!qIL&#65533;X&#234;8!E&#65533;&#65533;WhQ	&#65533;sX&#65533;&#65533;8OY&#65533;s~&#65533;&#65533;&#65533;K&#65533;&#65533;&#65533;&#65533;&#65533;Iv&#65533;l&#65533;&#65533;&#65533;,&#65533;yO|&#65533;s&#65533;!S&#65533;?&#65533;&#65533;Ot&#65533; (&u.d&&#65533;&#65533;DE&#65533;&#65533;&#65533;JbJ&#65533;U&#65533;1Q&&&#65533; rBi&IjAtZ/Nc&#65533;P&#65533;&#65533;&#65533;&#65533;5&#65533;Q&#65533;*%_AnU&#65533;*&#65533;t&#65533;&#65533;&#65533;&#65533;Li
W&#65533;&#65533;&#65533;8&#873;No'L&#65533;&#65533;U&#65533;?-&#65533;A&#65533;7&#65533;$2&#1313;G&#65533;T&#65533;>&#65533;P
&#65533;&#65533;{&#65533;&I&#65533;&#65533;&#65533;&&#65533; 7j!1&#65533;&#65533;&#65533;&#65533;&#65533;&#65533;P)V&#65533;&#65533;s&#65533;he&#65533;i&#65533;&#65533;&#1463;&#405;&#65533;&#65533;a_&#65533;	&#65533;&#65533;.&#65533;xE,O1&#65533;&#65533;&#65533;&#65533;&#65533;&#65533;&#65533;&#65533;P&#65533;Q&#19225;RM&#65533;&#65533;&#65533;&#65533;&#65533;&#65533;&#65533;V&#65533;%&#65533;&#65533;0^	&#65533;&#65533;&#65533;&#65533;&&#65533;~&#65533;X&#65533;&#65533;hWJ&#65533;&#65533;&#764;&#65533;Mm&#65533;f&#65533;&#65533;&#1402;&#65533;&#65533;&#65533;&#65533;mi[&#1729;&#65533;v&#65533;&#65533;&#65533;&#65533;ny&#65533;&#65533;&#65533;&&#65533;\&#1444;&#65533;&#65533;t6&#65533;&&#65533;&#65533;NxW&#65533;z&#1040;&#65533;v&#65533;&#65533;]pgV&R&#65533;n&#65533;&#65533;&#1774;VY&#65533;&#65533;&#1142;q ,&#65533;x&#65533;9&#65533;&#65533;&#65533;$.&#65533;y&#971;b}*&#65533;Z'Y&#65533;z&#65533;3W&#65533;&#1440;&#65533;&#65533;o|o;_&#65533;J&#65533;&#65533;&#65533;*&#65533;~|&#535;&#65533;&#65533;R3&#65533;&#65533;&#65533;&#65533;&#65533;a0TAp&#155;fs=[A
JY&#678;$&#14050;{&#65533;&#673;t&#65533;T&#65533;&#65533;&#65533;&#890;&#65533;&#65533;F&#65533;#NH&#65533;K|&#65533;&#65533;&#65533;&#65533;.6&#65533;&#65533;&#65533;&#65533;b&#65533;D[q.&#1292;&#65533;Ec&#65533;&#65533;&#65533;}&#753;&#65533;,&#65533;cp&#65533;X(?4(&#65533;&#65533;K&#65533;&#65533;)&#65533;w,&#65533;K<&#65533;R&#65533;&#65533;&#65533;rA&#65533;rKs&#65533;y&#65533;&#65533;&#65533;r&#65533;4&#65533;iP{:&#65533;&#65533;g&#65533;&#1244;&#65533;7&#65533;j^sz_l(&#65533;@r&#65533;"&#65533;&#65533;&#65533;&#65533;&#65533;`&#1944;&#65533;{&#65533;&#65533;&#65533;Kq&#65533;&#65533;&#65533;&#65533;^&#65533;&#65533;c{&#65533;&#65533;R&#65533;@V0L&#65533;&#1536;&#65533;&#65533;,&#65533;8]&#65533;)N&#65533;&#65533;0&#65533;B&#65533;&#65533;-{&#65533;&#65533;&#65533;uv&#65533;]K&#1406;&#65533;&#65533;5&#65533;&#65533;&#65533;&#65533;=&#65533;&#65533;&#65533;~&#65533;w&#65533;&#65533;	&#65533;&#65533;&#65533;$&#2002;J&#689;&#65533;6e&#960;S&#65533;&xCjX&#65533;&#65533;/&#65533;&#65533;ra&#65533;&#65533;mlK&#65533;w&#65533;&#65533;&#65533;]&#65533;z&#65533;Tk&#65533;&#65533;&#65533;&#65533;&#65533;&#65533;&#1389;V&#65533;zk&#65533;&#65533;v&#65533;P&#65533;5&#65533;w^q\oK&#65533;;R6RMom&#65533;&#65533;J!;&#65533;&#65533;&#65533;^&#65533;pj&#65533;EF&#65533;p&#65533;&#65533;3k?<&#65533;w&#65533;&#65533;&#640;&#65533;&#65533;&#65533;&#65533;&#65533;&#65533;&#65533;aj&#1938;&#65533;&#65533;&#65533;)&#65533;&#65533;m&#65533;&#1019;&#65533;d&#65533;&#65533;&#65533;%&#65533;&#65533;&#65533;&#1719;u3&#841;&#65533;&#65533;&#65533;&#65533;\-&#65533;n]@&#65533;&#65533; g!&#65533;f&#65533;@&#65533;&#65533;c,&#65533;>-q[}&#65533;0^&#65533;8&#65533;&#65533;&#65533;x&#65533;C&#65533;&#65533;U&#65533;&#65533;&#65533;mb9&#65533;\&#65533;&#65533;&#65533;z&#65533;&#65533;&#65533;&#65533;&#65533;&#65533;1v,_&#65533;&#65533;&#65533;n&#65533;&#65533;&#65533;=&#65533;&#65533;y&#65533;k>C&#65533;&#2001;:&#65533;`&#65533;&#1473;&#65533;&#65533;&#65533;&#65533;z4&#65533;3&#65533;{&#65533;F{U%&#65533;&#65533;s:&#65533;&#65533;&#65533;(&#65533;A75&#65533;t&#65533;&#65533;&#65533;1&#65533;u&#955;&#65533;&#65533;&#65533;ME/&#65533;<&#65533;~&#65533;&#65533;&#65533;Y/A&#65533;&#65533;&#65533;&#65533;=&#65533;&#65533;&#65533;7&#65533;5`%&#65533;;&#65533;&#65533;I/&#65533;_&#65533;U(&#65533;&#65533;&#65533;xtB&#65533;M&#65533;&#65533;a&#647;&#65533;#&#65533;B&#65533;'&#65533;&#65533;&#65533;Jv}&#65533;'&#65533;&#65533;}[&#65533;}&#65533;~u&#65533;r&#65533;&#65533;S/&#65533;&#65533;`~&#65533;z&#65533;!&#65533;
&#65533;,&#65533;h&#65533;!!"(  " (  !  )!"%#$*%&0%(-&)0(&*('0)*-*,3-.9.05.190./0.51.812524;46A68=69A86@87=99=:<C<>I>@F>AI@>E@BFA>IBDLDEQFHNFIQHEMHINJLTKMYLPVNQYOS`QOXQQVRT\SVaTX^UYaW\hXZ^YWaY\e[^i]`f]`k_dpacfacmbeqdhnejtflxhkuipwjnylq|nt&#65533;pt~qu&#65533;rxty&#65533;v|&#65533;xw&#65533;x|&#65533;y~&#65533;z&#65533;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366;&#65533;&#688;&#65533;&#176;&#65533;&#242;&#65533;&#65533;&#65533;&#65533;&#562;&#65533;&#626;&#65533;&#629;&#65533;&#821;&#65533;&#1078;&#65533;&#1143;&#65533;&#888;&#65533;&#697;&#65533;&#377;&#65533;&#1081;&#65533;&#698;&#65533;&#1084;&#65533;&#1341;&#65533;&#65533;&#65533;&#1598;&#65533;&#1406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	Hp&#65533;&#65533;&#65533;-Sxp&#65533;&#65533;&#65533;J&#65533;X&#65533;E&#65533;%^&#65533;(#&#134;&#65533;2
I&#65533;&#531;$Q&#65533;&#19698;%&#727;.c&#65533;&#65533;,O&#65533;&#65533;7s&#65533;&#65533;9S&#65533;&#65533;@;n\&#65533;Q&#65533;F&#65533;)]&#65533;TQ&#65533;&#65533;H&#65533;6&#65533;&#65533;&#65533;&#1323;R#6&#65533;&#65533;h&#65533;&#1455;`&#65533;N[&#65533;&#65533;ef-&#65533;&#65533;&#65533;k&#245;&#65533;&#65533;&#421;&#65533;U+&#1839;
&#65533;Z&#65533;aP&#65533;&#65533;&&#65533;&#65533;`&#65533;&#65533;&#65533;&#65533;x&#65533;b&#65533;&#65533;)#K&#65533;Lyr&#65533;&#65533;3k&#65533;&#65533;&#65533;&#65533;g&#65533;&#65533;&#65533;&#65533;&#65533;J&#65533;&#65533;&#65533;&#65533;w&#245;{7&#65533;&#65533;&#1518;/&#638;&#65533;&#65533;m&#1525;&#65533;"&#1341;U&#65533;V&#1469;&#65533;&#65533;&#65533;l&#65533;&#65533;!&#172;&#65533;6&#65533;&#65533;5&#65533;&#1084;&#65533;&#65533;M<}3c&#65533;&#1587;kw&#1810;'O=&#65533;&#65533;3&#65533;M~&#65533;&#65533;&#1449;&#65533;&#65533;_&#65533;wu&#65533;&#65533;&#65533;o&#990;O_>&#1586;&#65533;&#65533;&#1343;^&#65533;&#65533;&#65533;&#65533;-&#65533;r&#65533;i'Q&#65533;&#65533;v&#65533;^^&#65533;Y&#65533;X&#1604;&#65533;Q&#65533;Sw.&#65533;f+	&#65533;!`&#65533;&#65533;F&#65533;i&#65533;&#65533;gy&#65533;&#65533;g|&#153;X&#1995;0&#65533;&#65533;n&#65533;&#65533;&#65533;[%&#65533;[F&#65533;16T^&#544;bE]&#65533;&#65533;&#65533;-F&#65533;&#65533;&#65533;U&#65533;&#65533;}]&#65533;&#65533; &#65533;&#65533;&#65533;.&#390;b&#65533;&#65533;&#65533;Z&#65533;p&#65533;&#65533;I&#65533;d&#65533;&#65533;&#65533;&#64856;b|x&#1819;&#65533;9&#65533;fBo&#65533;Y%G
&#65533;`uJ&#65533;&#65533;DJv$&#65533;T>Y&#65533;&#65533;I&#65533;&#65533;OY&#65533;&#65533;i?v&#65533;&#65533;~&#65533;z&#65533;%Gc&#65533;&#1626;}0j2&#65533;&#65533;&#65533;&#65533;&#65533;&#65533;&#65533;&#65533;5&#65533;&#65533;p-h&#65533;	&#65533;&#65533;g&#65533;&#65533;&#65533;&#65533;'q&#65533;u&#65533;&#65533;G&#65533;A&#65533;&#29698;&#65533;Z(&#65533;&#65533;
HDR&#65533;&#65533;(UU&#65533;Y&#65533;r&#65533;&#65533;&#65533;P&#65533;&#65533;"&#65533;f~J&#65533;&#65533;&#65533;r*&#65533;}&#65533;&#65533;&#65533;&#65533;E&#65533;n&#65533;&#31854;&#65533;j.&#65533;&#65533;&#65533;&#65533;>&#65533;&#65533; CK&&#65533;&#65533;&#65533;&#65533;k&#65533;M[,&#65533;&#65533;.ji&#65533;VR:T&#65533;4B&#65533;|&#65533;&#22061;&#65533;&#65533;}bm(G&#816;&#65533;&#65533;&#65533;j&#65533;&#1288;V&#65533;c\&#65533;C&#65533;&#65533;&#65533;j&#65533;&#65533;&#29760;&&#65533;&#65533;%&#65533;/&#65533;&#65533;&#65533;&#1391;IISRa&#1093;&#65533;&#65533;QJ&#65533;&#65533;/,&#65533;&#65533;D&#65533;&#65533;&#65533;E&#65533;&&#65533;{&#65533;&#65533;&#65533;Po%&#65533;q&#65533;)&#1199;&#65533;&#65533;&#65533;l&#65533;R*
&#65533;_|>&#65533;!&#65533;2&#65533;f&#65533;&#65533;h&#65533;+&#65533;&#1679;Mtj&#65533;&#65533;1&#755;&#65533;&#65533;&#65533;b&#65533;&#65533;-&#1885;6&#65533;d&#65533;&#65533;&#65533;.&#65533;&#196;o&#65533;w&#1288;'&#65533;&#65533;&#65533;.&#65533;&#65533;u&#65533;&#65533;>N&#65533;&#65533;&#65533;&#65533;&#65533;&#65533;eg2&#65533;f&#65533;&#822;&#65533;o&#65533;x&#65533;&#65533;&#65533;&#65533;&#65533;&#65533;A&#65533;~&#65533;&#65533;&#2010;&#65533;&#65533;&#65533;_&#65533;&#65533;]&#65533;&#65533;&#65533;&#65533;V&#65533;&#59180;&#65533;;&#65533;|&#65533;V&#65533;&#65533;Y&#65533;&#65533;&#65533;&#65533;|&#65533;g2&#65533;-7&#65533;&#65533;&#65533;&#65533;Nu&#65533;&#65533;&#65533;&#65533;&#65533;y&#65533;&#65533;YO&#65533;&#65533;&&#65533;J&#65533;l&#65533;&#65533;&#65533;&#65533;&#65533;&#65533;-;m&#65533;;&#65533;	?\8&#1274;o&#65533;&#65533;&#65533;&#65533;{&#65533;&#65533;&#65533;-&#65533;&#65533;&#65533;)&#65533;1]j^&#65533;^&#65533;&#65533;&#65533;O&#65533;"&#942;&#65533;&#65533;&#65533;P&#65533;mM)N&#65533;&#65533;&#65533;=i&#65533;.&#65533;&#65533;&#65533;&#65533;&#65533;&#65533;&#65533;%`&#65533;&#1243;&#65533;<&#567;O$w&#65533;;	9&#65533;&#65533;&#65533;I&#65533;j&#65533;r&#65533;&#1494;w&#65533;&#65533;&#65533;,&#65533;&#65533;&#34105;9&#65533;-&#65533;C^&#65533;&#65533;V&#65533;&#65533;|&#65533;&#65533;c&#65533;_&#65533;>&#65533;&#65533;bo&#65533;[F&#65533;d%;2mpX,&#65533;&#976;&#65533;&#65533;f&#65533;~&#65533;&#65533;&#65533;&#65533;&#65533;D&#1341;&#321;"jU&#65533;&#65533;&#65533;&#65533;&#65533;I&#65533;*&#65533;i&#65533;&#65533;&#65533;GJ*+g\&#65533;&#65533;zv&#65533;&#65533;&#65533;=&#65533;c&#65533; &#65533;B:&#65533;&#65533;&#65533;Z&#65533;&#65533;|&#65533;&&#65533;F&#65533;P&#65533;&#65533;&#65533;&#65533;7>&#65533;A&#65533;&#65533;&#65533;&#65533;&#65533;&#65533;&#24831;+&#65533;&#62161;&#65533;&#65533;&#1095;&#65533;(:&#65533;&#65533;|&#65533;Z&#620;&#65533;2&#65533;|&#65533;z&#65533;&#65533;&#65533;&#65533;&#65533;@&#65533;&#65533;5|&#65533;[&#65533;&#65533;v)i&#65533;&#65533;&#65533;#)&#65533;&#65533;&#65533;O~r&#65533;&#65533;&#65533;`hw&#65533;K&#65533;2o&#65533;&#65533;&#65533;0G&#65533;C3&#65533;&#65533;&#1760;&#236;&#65533;-vF&#65533;K+&#485;F8m&#65533;q&#65533;,&#65533;m&#65533;&#65533;`r&#65533;(h&#65533;.&#65533;&#65533;&#706;M&#65533;D&#65533;t&#65533;Z&#65533;7&#65533;Mn&#65533;&#65533;&#65533;&#65533;L'&#65533;PG6S&#65533;&#65533;4aB&#65533;&#65533;&#65533;'j&#65533;&#65533;l&#65533;(Q&#65533;&#65533;&#65533;dj&#65533;oX&#308;&#65533;{;&#65533;&#65533;F&#65533;Gx
1&#65533;&#65533;c&#65533;&#65533;DH&#65533;p&#65533;I7&#65533;|&?&#65533;i&#65533;&#65533;-s&#65533;&#65533;&#65533;P&#65533;&#65533;&#65533;J~&#65533;&#65533;3U&#65533;	W&#839;&#65533;&#65533;\&#65533;h1&#65533;&#65533;)&#65533;&#65533;&#65533;vL}Qi8;&#1180;Gs&#65533;&#65533;&#65533;G&#65533;S&#723;Qi&#65533;,#&#65533;&#65533;&#65533;&#65533;oF&#65533;&#65533;C+Z&#65533;M&#65533;ls&#65533;'&#1830;7awS&#65533;&#65533;T&#65533;HM&#65533;R&#65533;zI&#65533;RQb.5&#65533;`E9&#65533;RUxx&#65533;&#65533;9!&#65533;Q@j&#65533;y&#65533;-&#65533;h&#65533;}&#65533;&#65533;x&#65533;,D%&#65533;P&#65533;r&#65533;&#65533;&#65533;&#65533;&#65533;&#65533;&#65533;&#315;n&#1448;&#65533;]kC&#65533;&#65533;&#1283;`&#65533;L&#65533;k&#65533;z&#1579;&#65533;&#65533;&#65533;&#65533;B[&#65533;&#734;&#65533;&#65533;&#1259;&#65533;"&#65533;
&#65533;&#65533;Ejj&#65533;&#65533;n&#361;&#65533;&#65533;{&#65533;B&#65533;&#65533;&#65533;U&#65533;E@&#65533;&#65533;&#65533;&#42357;G&#65533;&#65533;g&#65533;*>l]&#1467;&#1562;VmC&#65533;U&#351837;Th&#65533;&#65533;zR&#65533;&#65533;&#65533;E&#65533;&#65533;&#65533;\&#65533;&#65533;U&#65533;&#65533;M-sO&#65533;N:&#1525;&#65533;-Q;{Z&#65533;&#65533;X<p|X&#65533;&#65533;&#65533;&#65533;&#65533;&#65533;&#65533;x{&#65533;Q&#65533;&#65533;&#65533;&#65533;.&#65533;&#65533;&#65533;`&#65533;J&#65533;&#65533;M.*D&#65533;&#65533;&#65533;>8&#65533;o&#65533;t&#65533;E&#65533;&#65533;&#65533;
vh&#65533;&#65533;K`7&#65533;_7&#65533;&#65533;&#65533;&#65533;&#65533;fYX&#65533;&#65533;9bR&#65533;K&#1217;&#65533;6&#65533;&#65533;N_,&#65533;&#65533;&#65533;&#65533;	F&#65533;A&#65533;&#65533;&#65533;'&&#65533;&#65533;-&#65533;&#65533;&#65533;&#65533;&#65533;8&#65533;5&#65533;&#65533;TU4&#65533;&#1752;T&#65533;Y&#65533;p.lY!&#65533;3&#65533;o>&#65533;}i&#65533;&#65533;&#65533;	&#65533;P&#65533;&#65533;S&#65533;&#65533;&#65533;f&#65533;g&#65533;]-&#65533;&#65533;&#65533;b&#65533;*&#65533;~M&#1459;&#65533;&#65533;&#65533;h,&#65533;8&#65533;&#65533;&#65533;&#65533;&#65533;&#65533;?&#65533;NMj&#65533;&#564;&#65533;E&#65533;J&#65533;rg3W\&#65533;&#65533;`&#65533;&#65533;"\&#65533;&#65533;C&#1297;&#65533;e&#65533;&#65533;%&#65533;&#65533;Z&#65533;x&#312;&#65533;$#s&#65533;g^&#65533;&#65533;}>&#65533;	&#65533;&#65533;u&#65533;&#65533;~&#65533;7kYx&#65533;]6(&#65533;=kV3Z&#65533;/&#65533;&#65533;x+&#65533;&#65533;&#65533;VYl&#65533;&#65533;J9&#65533;&#65533;k.T&#65533;&#65533;/~&#65533;&#65533;v&#65533;&#65533;&#65533;&#65533;&#65533;&#65533;&#65533;&#65533;&#65533;I&#65533;&#65533;zF7&#65533;&#65533;ht:&#65533;'L4&#65533;&#65533;M&#65533;;&#65533;&#65533;/&#65533;&#65533;&#65533;&#65533;&#1990;&#65533;&#65533;&#65533;R&#65533;E1&>&#65533;4&#65533;&#1533;&#65533;&#65533;&#65533;+Y kk&#65533;&#65533;&#878;&#65533;&#65533;&#65533;h&#65533;
<&#65533;&#65533;&#65533;v7&#65533;L&#65533;;&#65533;&#65533;&#65533;v}&#65533;&#65533;WO&#65533;&#65533;r^r&#65533;Npg/<&#65533;&#65533;&#65533;3&#65533;]nk&#65533;[&#65533;cQ&#65533;&#277;Q&#65533;-f&#65533;Fgo&#1276;mncq GF|&#65533;{[&#65533;6&#65533;"&#65533;&#65533;&#65533;&#65533;&#65533;&#65533;hw&#65533;&#65533;a&#65533;&#65533;e7Y&#65533;L&#65533;&#65533;&#65533;&#65533;&#65533;&#65533;&#65533;<&#65533;pg&#65533;&#65533;&#65533;~w&#65533;&#65533;<&#65533;&#65533;q/&#65533;&#65533;&#65533;e&#65533;"&#65533;/&#65533;&#51747;&#65533;&#65533;&#176;&#65533;&#65533;&#65533;&#65533;V&#65533;&#65533;df&#65533;&#65533;&#65533;&#65533;|&#65533;&#65533;&#65533;y&#65533;&#65533;]o&#65533;&#65533;M&#65533;w&#65533;`\.:Oq-z&#65533;{&#65533;&#65533;Qn&#65533;&#65533;&#65533;hd$&#65533; &#65533;&#65533;D$&#65533;&#65533; &#65533;j`&#65533;x&#65533;&#65533;k&#65533;&#65533;&#65533;&#65533;{&#65533;_&#65533;|&#65533;w&#65533;&#65533;&#503;&#65533;=&#65533;&#65533;~&#65533;&#65533;&#330;&#65533;&#65533;&#727;&#65533;}&#65533;&#2044;&#65533;&#65533;}&#65533;&#65533;e?&T&#65533;B&#65533;&#65533;2n&#65533;Y4$&#65533;l&#65533;)&#65533;:g&#65533;t&#65533;&#65533;&#65533;p&#65533;[w&#65533;&#65533;&#65533;&#65533;|&#65533;'txk&#1863;wqh.&#65533;&#65533;H&#65533;&P&#65533;wWHv
&#65533;1&#65533;&#65533;q&#65533;7y,&#65533;OuAo&#65533;H&#65533;7M&#436;o8v(&#65533;(&#65533;&#65533;*&#65533;&#65533;G&#65533;&#65533;w&#65533;?&#65533;r&#65533;l9}6hw&#65533;w&#65533;+{0&#65533;&#65533;=&#65533;D&#65533;-&#65533;fDX&#65533;&#65533;&#65533;&#65533;!&#65533;]&#1539;&#951;&#65533;N&#65533;&#65533;P&#65533;&#65533;&#65533;&#65533;-8&#65533;s&#65533;f&#65533;L&#65533;&#65533;\&#65533;&#65533;g	&#65533; &#65533; `Ae&#65533;&#65533;&#65533;b&#65533;"&#65533;$SZ&#65533;V&#65533;&#65533;M(&#65533;r&#65533;&#65533;&#65533;5&#65533;]&#65533;y/&#65533;}&#65533;z/&#65533;v>&#65533;&#65533;w&#65533;&#65533;P&#208;{&#65533;cx&#65533;&#65533;RXn&#65533;&#65533;j&#65533;&#65533;&#65533;IL<&#65533;X&#65533;&#65533;&#65533;qh&#65533;&#65533;&#33070;&#65533;&#65533;\&#65533;&#65533;4&#65533;%(&#65533;&#65533;&#65533;v2~@&#65533;&#65533;Ax&#65533;g:&#65533;&#65533;&#65533;&#65533;sQh&#65533;f&#65533;[&#65533;&#65533;&#65533;w&#65533;&#65533;&#65533;&#65533;&#65533;&#65533;&#65533;u&#65533;&#65533;&#65533;&#65533;u&&#65533;&#65533;&#65533;&#65533;&#65533;&#65533;U&#33109;.Qx&#65533;x}&#65533;4T&#65533;s&#65533;&#65533;&#65533;&#65533;C&#65533;d#h&#65533;&#65533;(&#65533;&#39371;K&#65533;&#65533;&#65533;(v1g&#65533;&#200;&#65533;&#65533;H&#65533;&#65533;&#65533;&#65533;&#65533;X
&&#65533;rIcL&#65533;&#65533;Wx&#65533;e&#65533;&#65533;X&#65533;&#65533;H&#65533;&#65533;X&#65533;&#65533;a&#65533;gW&#65533;&#65533;ws&#65533;&#65533;&#65533;x&#65533;)&#65533;|g&#65533;[H8&#65533;W{&#65533;&#65533;c&#65533;b&#65533;4La5F&#65533;&#1290;&#65533;tJhX&#65533;x&#65533;)&#65533;&#65533;1&#1576;&#65533;+H&#65533;&#65533;&#65533;&#65533;&&#65533;&#65533;	I&#65533;,&#1618;&#65533;k&#65533;7]&#65533;["Xdr&#65533;&#65533;AK&#65533;:&#65533;(V &#65533;QZ&#29649;T&#65533;/Y&#65533;F	&#65533;&#37396;JivYr(&#65533;&#65533;	[&#65533;B&#65533;&#264;&#65533;>V&#1487;&#65533;h
I&#65533;G&#65533;&#65533;`&#65533;&#65533;^&#65533;&#65533;X~&#65533;B&#65533;&#65533;tj)&#65533;&#65533;j.&#1299;&#65533;]&#65533;&&#65533;&#65533;G&#65533;g&#65533;&#65533;H&#65533;z&#65533;&#65533;|9&#65533;}Y&#65533;f&#65533;&#65533;&#65533;&#65533;&#65533;SI<i&#65533;&#65533;&#65533;&#65533;&#65533;X-?	&#65533;&#65533;&#65533;S?EI&#65533;H{eX&#65533;0&#65533;&#65533;&#65533;)&#65533;(&#585;*&#1618;&#65533;&#1605;&#65533;&#65533;:5"&#65533;&#65533;&#65533;&#65533;&#65533;;PE&#65533;w9S8&#65533;&#65533;&#29798;Y|&#65533;yVy&#594;&#65533;p&#65533;&#65533;&#65533;&#65533;&#65533;I&#65533;&#65533;&#65533;&#65533;&#65533;&#65533;&#65533;(&#65533;~&#38593;x	4&#65533;i&#65533;&#65533;&#65533;&#65533;&#65533;%Alq7&#65533;&#65533;&#65533;[&#65533;&#1306;V&#65533;t&#65533;&#65533;&#65533;18&#65533;]&#65533;|&#65533;&#65533;9&#65533;&#65533;a&#65533;&#65533;&#65533;y&#65533;&#65533;y&#65533;I&#65533;&#65533;pp4&#65533;~&#65533;&#65533;&#65533;(&#65533;&#65533;I&#65533;&#65533;9&#65533;&#537;&#65533;L&#65533;&#65533;&#937;&#65533;p}&#65533;&#65533;u&#65533;h-&#65533;e&#65533;&#65533;7&#65533;&#65533;&#1562;&#65533;)&#65533;&#65533;d&#65533;&#65533;y&#65533;9Z&#65533;z&#65533;:&#65533;&#65533;&#65533;o&#65533;Fz`&#65533;&#65533;&#65533;&#65533;&#65533;jwyS&#65533;&#65533;&#65533;&#65533; z&#65533;&#65533;&#65533;?&#65533;&#65533;&#65533;&#65533;9&#65533;&#65533;w&#65533;0&#65533;&#384;P&#65533;&#65533;&#65533;H&#65533;eE&#65533;&#65533;cI[&#160;&#65533;&#65533;p	&#65533;MY&#65533;z&#65533;&#65533;&#65533;Hz&#65533;q&#65533;&#65533;hJ&#65533;&#65533;&#23137;Q*&#65533;Vz&#65533;J&#65533;p&#65533;&&#65533;&#65533;*&#649;&#65533;&#1060;&#65533;&#65533;h*&#65533;&#65533;&#1537;Py&#65533;}&#65533;&#65533;&#65533;&#65533;&#65533;&#608; &#257;&#65533;&#463;&#65533;&#65533;&#65533;$&#65533;lU*&#65533;~&#65533;&#65533;&#65533;&#65533;&#65533; 
&#65533;&#65533;	&#65533;`&#1703;+&#65533;&#65533;O8&#65533;.&#65533;&#65533;aj&#65533;&#65533;3&#65533;&#65533;&#65533;i&#65533;@	b&#1548;&#65533;&#65533;k&#65533;&#65533;&#65533;&#1385;&#65533;uK<9n>*&#65533;Y&#65533;&#65533;y7;&#65533;`&#65533;q&#65533;)&#65533;&#65533;|&#65533;2&#65533;&#65533;:&#65533;&#65533;Z&#65533;j&#65533;&#65533;&#65533;r&#65533;p&#65533;&#65533;&#65533;&#65533;&#65533;&#667;&#65533;o&#65533;&#1701;&#65533;Z&#65533;)8&#65533;&#65533;&#65533;
&#65533;Z&#65533;&#65533;&#65533;&#65533;&#65533;&#65533;&#65533; &#65533;&#65533;&#65533;&#65533;&#65533;&#65533;&#65533;	&#65533;&#65533;&#65533;*&#65533;&#65533;I&#65533;&#65533;j&#65533;P
&#65533;&#65533;I&#65533;&#65533;&#65533;&#65533;&#65533;~Kz&#65533;&#65533;&#65533;&#65533;&#65533;&#65533;&#65533;&#65533;&#34450;$Z&#65533;&#65533;
&#65533;&#65533;j&#65533;&#65533;&#522;&#65533;y&#65533;&#65533;2&#65533;&#65533;@%&#65533;&#65533;&#39491;&#65533;Y&#65533;&#65533;O!$&#65533;&#1706;&#65533;TgL&#65533;&#65533;PTz&#65533;&#65533;9&#65533;&#65533;&#65533;&#65533;&#65533;:&#65533;&#65533;z&#65533;&#65533;&#65533;&#65533;O&#65533;&#65533; &#65533;&#65533;&#65533;&#65533;&#65533;&#65533;F&#65533;+&#65533;&#65533;MZ&#65533;&#65533;N&#65533;&#65533;V&#65533;&#65533;&#65533;IP&#65533;*E&#65533;&#65533;&#65533;&#65533;8&#65533;&#65533;r&#496;&&#65533;>&#65533;&#65533;v&#1681;?&#65533;&#65533;xjM&#65533;&#65533;f&#65533;&#65533;&#65533;&#65533;&#65533;&#65533;K&#65533;&#65533;&#65533;&#65533;M&#65533;&#65533;&#65533;:&#65533;L&#65533;+&#65533;#&#65533;\&#65533;&#65533;R&#65533;~&#21157;&#65533;&#625;0K&#65533;&#65533;,&#65533;&#65533;&#65533;&#65533;!"&#65533;&#65533;&#65533;j&#65533;jv&#1018;
&#65533;y&#65533;8+&#65533;&#65533;&#65533;e?&#730;&#1689;&#65533;q:&#65533;&#65533;	&#65533;&#65533;fJ&#65533;&#1575;SK&#65533;&#65533;&#696;G&#65533;&#65533;&#65533;&#65533;&#65533;q&#65533;P&#65533;r{&#65533;&#65533;&#65533;&#65533;+&#65533;&#65533;z&#65533;C&#65533;&#65533;&#65533;
&#65533;j+&#65533;&#65533;K&#65533;&#65533;&#65533;&#65533;&#17515;&#65533;&#564;Hjb&#1018;|F
&#65533;&#65533;L&#65533;&#65533;oc&#307;&#65533;M&#65533;&#65533;&#65533;&#65533;7E&#65533;M&#65533;&#65533;}&#65533;r&#65533;&#65533;&#65533;&#65533;&#65533;R&#65533;&#65533;&#65533;;&#65533;c&#65533;N{&#65533;&#42681;&#65533;&#65533;&#65533;&#65533;!&#65533;&#65533;&#65533;&#65533;;&#65533;Z&#65533;&#65533;&#65533;+&#65533;&#65533;&#65533;L&#65533;f{&#65533;&#65533;V&#65533;&#65533;{Uy&#65533;&#65533;Mt&#65533;zJQ)&#65533;j&#65533;&#634;&#34412;&#65533;{&#65533;&#65533;&#756;&#65533;J&#65533;q&#65533;&#65533;&#1915;&#65533;&#65533;{&#65533;&#65533;&#758;&#65533;&#65533;&#65533;1+&#65533;l&#65533;&#65533;j&#65533;&#65533;&#1788;M&#65533;&#65533;U&#65533;\<&#65533;&#65533;&#65533;&#65533; &#65533;&#65533;*w&#65533;&#65533;6&#65533;]+&#65533;Sv_[&#65533;hG&#65533;{&#65533;<&#65533;
&#65533;&#65533;&#65533;&#65533;&#65533;Q&#65533;&#65533;&#1771;&#65533;;&#65533;T[&#65533;'&#826;&#65533;&#65533;&#65533;";&#65533;J&#65533;>&#65533;&#65533;@|&#65533;B&#65533;"K&#65533;<&#65533;&#65533;&#65533;&#65533;&#65533;&#65533;~&hw46&#65533;t&&#65533;&#65533;d&#65533;!t&#65533;&#65533;g$l&#65533;&#65533;;&#65533;>&#65533;&#65533;&#65533;&#65533;&#65533;&#65533;&#65533;\,&#389;&#65533;&#65533;&#65533;&#65533;&#65533;&#1782;&#65533;&#65533;D&#65533;&#65533;h&#65533;&#65533;&#65533;&#65533;&#65533;&#65533;j&#65533;,&#65533;j&#1850;[6&V3vP&#65533;p,}Ff&#65533;&#65533;$[<z&#65533;|&#65533;g_&#65533;w&#65533;7&#65533;&#65533;&&#65533;&#65533;e|&#65533;&#65533;&#65533;&#65533;&#65533;&#65533;I&#65533;0&#65533;&#65533;q&#65533;&#65533;l&#65533;x\&#65533;&#65533;O&#65533;&#603;&#65533;^&#65533;&#145;\&#65533;P&#65533;@&#65533;&#477;l&#65533;'h&#65533;60R&#65533;b&#65533;&#65533;aZL&#65533;'<&#65533;dL&#65533;&#65533;&#65533;&#65533;&#65533;l&#65533;N&#65533;&#65533;&#65533;&#65533;&#65533;&#65533;jL&#65533;Z&#65533;)-&#65533;&#65533;&#65533;&#65533;,&#65533;&#65533;&#65533;&#65533;{&#65533;&#1291;&#65533;8|&#65533;&#65533;&#65533;tJ&#65533;	&#65533;e&#65533;&#65533;&#65533;W&#65533;&#65533;&#65533;&#65533;L\&#65533;&#65533;&#551;&#65533;&#65533;K&#65533;&#65533;\&#822;p&#65533;q&#65533;&#65533;~l&#65533;&#634;&#65533;:L&#65533;&#65533;&#65533;=<&#443;&#65533;&#65533;&#140;&#65533;&#65533;&#65533;B&#65533;&#65533;w,&#65533;&#65533;&#65533;&#65533;&#65533;&#65533;&#65533;&#65533;&#65533;&#65533;K&#65533;&#65533;&#65533;&#772;&#65533;H&#65533;y&#65533;&#65533;,VW&#65533;&#65533;&#65533;&#65533;r&#65533;&#65533;&#65533;&#65533;&#65533;&#65533;l&#65533;&#65533;&#65533;A&#65533;*m&#65533;+&#65533;&#65533;&#65533;L&#65533;&#65533;L&#966;w~4&#65533;m&#65533;
&#65533;&#65533;&#65533;&#65533;.&#65533;&#65533;0&#65533;&#65533;:&#65533;&#65533;]&#65533;y&#65533;&#65533;D&#65533;&#1038;|&#65533;h&#65533;n&#65533;&#65533;#
&#65533;&#65533;W&#65533;s&#65533;&#65533;&#65533;&#65533;&#65533;&#65533;5&#65533;&#65533;&#65533;|&#65533;&#65533;&#65533;&#1260;K&#65533;2]&#65533;1&#65533;&#65533;L&#65533;f]&#1003;+&#65533;&#65533;&#65533;*&#65533;&#65533;&#65533;<&#65533;C&#65533;&#65533;g&#65533;HM&#65533;&#65533;	&#65533;&#774;&#65533;&#65533;u&#65533;&#65533;v&#782;&#65533;E,Qv&#65533;L&#65533;-&#65533;&#65533;&#65533;&#65533;&#65533;&#65533;\&#65533;\&#65533;&#65533;&#65533;&#65533;&#65533;z&#65533;&#65533;H&#65533;&#65533;`&#65533;&#65533;9&#65533;g&#65533;&#65533;-&#65533;&#65533;&#65533;&#65533;&#1630;&#65533;&#65533;&#65533;&#65533;m=&#870;&#65533;&#65533;p&#65533;&#65533;k}&#65533;w-&#1063;&#65533;&#65533;@&#65533;&#65533;&#65533;<&#1072;&#65533;&#65533;'&#65533;&#65533;&#65533;9D0N&#65533;&#65533;I&#65533;&#65533;&#65533;&#65533;zg&#65533;&#65533;&#65533;&#1572;&#65533;&#65533;/|&#65533;;<&#290;&#65533;&#1832;&#65533;&#65533;3&#65533;&#65533;&#65533;&#65533;&#65533;#]&#1705;-&#65533;&#1181;&#65533;&#65533;}&#1873;-&#65533;+&#65533;&#65533;&#65533;&#65533;&#65533;&#65533;&#65533;<~K-&#65533;3qw&#65533;&#65533;&#65533;,&#65533;Tf&#1353;&#1709;&#65533;L&#65533;>]&#65533;2&#65533;&#1812;&#65533;&#65533;}&#2010;&#65533;&#65533;&#1613;&#65533;&#893;&#65533;x&#65533;&#65533;&#573;&#65533;&#65533;}&#65533;}&#65533;]M&#65533;(&#65533;&#65533;v<&#65533;~&#65533;&#65533;1&#65533;D&#65533;&#65533;m&#65533;&#65533;
&#65533;V&#65533;'*&#65533;&#65533;&#65533;&#65533;&#65533;&#65533;6&#65533;&#65533;&#1597;&#65533;&#65533;=&#65533;&#65533;&#1249;&#65533;&#65533;*&#65533;&#65533;-&#65533;&#65533;M&#65533;&#65533;&#65533;M&#65533;&#65533;L&#65533;&#65533;&#65533;\&#65533;&#65533;<k&#65533;&#65533;!^&#7965;&#65533;&#1965;X[&#65533;%&#65533;&#1449;&#65533;k&#65533;&#65533;L&#65533;&#65533;"^&#65533;&#65533;=&#65533;&#65533;&#65533;"~&#65533;4&#65533;&#65533;X&#65533;M&#948;Z~&#65533;5&#65533;Fl&#65533;&#1933;~d&#65533;&#15542;&#65533;=&#65533;&#65533;?n&#65533;&#65533;j&#65533;&#65533;M&#65533;a~&#17805;&#65533;)&#65533;&#65533;[&#65533;&#65533;&#65533;&#65533;&#65533;W&#65533;M"L|xO&#14877;&#65533;]~&#65533;&#65533;&#65533;&#65533;&#65533;&#65533;&#65533;&#65533;&#65533;9&#65533;&#65533;&#65533;8&#65533;&#65533;L&#65533;?<&#65533;6&#65533;&#65533;q&#65533;&#65533;o&#65533;&#65533;&#65533;&#65533;&#65533;l&#65533;V&#65533;&#65533;+^&#65533;#&#65533;&#65533;&#65533;&#65533;&#65533;&#65533;&#65533;&#1793;&#65533;&#256;~x&#65533;Z&#65533;3&#65533;&#65533;^&#65533;&#65533;&#65533;&#65533;_&#65533;&#65533;&#65533;&#65533;&#65533;&#65533;t&#65533;&#65533;n&#65533;&#65533;~&#65533;K&#65533;&#65533;h&#65533;&#65533;&#65533;&#65533;u&#65533;&#65533;&#65533;Z&#65533;&#65533;8&#65533;q&#65533;&#65533;wN&#65533;m&#65533;}&#65533;&#65533;Z>&#36622;&#65533;&#65533;>&#65533;&#65533;&#65533;&#65533;n0&#65533;&#65533;&#65533;&#65533;-&#65533;&#65533;&#65533;&#65533;&#65533;&#65533;&#65533;&#65533;&#65533;&#65533;&#65533;&#65533;&#65533;&#65533;&#65533;>m&#65533;&#65533;6&#65533;&#65533;&#65533;&#65533;&#65533;q&#65533;&#65533;&#65533;	)&#65533;&#65533;&#984;&#65533;&#65533;4.&#65533;y>&#65533;O&#65533;&#65533;&#65533;&#65533;&#65533;O&#65533;&#65533;&#65533;V&#65533;&#65533;&#65533;&#65533;&#65533;&#65533;&#65533;&#65533;&#65533;N&#65533;&#65533;&#1710;&#65533;*&#65533;&#52745;&#65533;&#718;&#65533;&#65533;&#65533;&#65533;&#65533;&#65533;&#65533;&#65533;&#65533;&#65533;|&#65533;X&#65533;k&#65533;&#65533;&#65533;&#65533;&#65533;&#65533;&#65533;N&#65533;&#65533;&#65533;&#65533;.&#65533;&#65533;&#65533;&#65533;&#65533;B&#65533;&#65533;V&#65533;&#65533;&#65533;&#65533;!&#65533;FO&#65533;&#65533;&#33714;&#258;i&#65533;&#1069;&#65533;_&#65533;&#65533;&#65533;A&#65533;&#65533;&#65533;&#65533;!&#65533;O&#65533;n&#65533;&#65533;*&#65533;&#65533;.O0&#65533;&#65533;r&#65533;&#65533;5&#65533;&#65533;&#65533;>&#65533;Yj&#65533;U&#65533;&#65533;&#65533;]&#65533;>&#65533;Y&#65533;&#65533;>&#65533;L&#65533;&#65533;&#65533;n&#65533;&#65533;&#65533;Ko&#65533;&#65533;&#65533;&#65533;}&#65533;>&#65533;&#65533;&#65533;Q&#65533;&#65533;&#65533;&#65533;`xK&#65533;&#65533;&#65533;>&#65533;/&#65533;&#65533;&#65533;E&#65533;&#65533;&#65533;Y&#65533;&#65533;&#65533;&#65533;&#65533;&#65533;&#65533;2&#65533;&#65533;f&#65533;&#65533;&#65533;&#65533;&#65533;&#65533;&#65533;s&#65533;;&#65533;&#65533;>&#65533;&#65533;&#65533;^&#65533;a&#65533;G&#65533;&#65533;&#65533;V&#65533;&#65533;&#65533;&#65533;&#65533;?&#65533;&#65533;&#65533;&#65533;&#65533;&#65533;&#65533;!	&#65533;&#65533;&#1654;&#65533;&#65533;&#65533;/&#65533;&#65533;&#65533;&#303;&#65533;&#65533;?&#65533;&#65533;&#1600;&#65533;&#65533;&#65533;&#65533;&#1551;&#65533;Z&#65533;&#65533;&#65533;&#65533;&#65533;N&#65533;&#65533;&#65533;k&#65533;&#519;&#65533;'&#65533;&#65533;[&#65533;t&#65533;v&#65533;&#65533;^&#65533;&#65533;&#65533;O&#65533;&#65533;&#65533;&#65533;&#65533;&#65533;?&#65533;U&#65533;&#65533;&#65533;&#65533;
6&#65533;&#65533;0&#65533;&#65533;&#65533;-&#65533;&#65533;a&#65533;^&#65533; &#65533;rX&#65533;&#65533;E&#65533;5n$&#65533;&#65533;&#65533;&#452;&#65533;J&#65533;h&#65533;&#65533;@&#65533;)C&#65533;d&#65533;&#65533;%&#65533;\&#65533;\&#65533;&#65533;4&#65533;&#65533;&#65533;A&#65533;t&#65533;&#65533;&#65533;&#65533;<z&#65533;&#65533;Y&#65533;&#65533;Q&#65533;I&#65533;(]&#65533;t&#65533;S&#65533;Q&#65533;J&#65533;&#1394;&#65533;X&#65533;&#1186;&#65533;Uk,&#65533;a&#334;%[v,V\&#65533;&#65533;&#65533;e&#65533;m&#1718;q&#65533;&#157;K&#65533;&#65533;]&#65533;y/&#65533;&#65533;&#375;&#65533;&#65533;&#65533;.&#65533;&#1200;J&#265;sd&#65533;x&#65533;&#533;&#65533;&#65533;#&#4490;&#65533;&#65533;&#65533;&#65533;&#65533;&#910;E&#65533;&#65533;V&#65533;%&#65533;9U&#65533;dm&#65533;&#65533;k&#65533;&#65533;&#65533;&#910;&#65533;&#1398;&#65533;&#1385;^&#65533;&#65533;&#65533;&#65533;&#1783;Y&#65533;&#65533;&#65533;&#65533;UkP&#65533;]&#65533;&#533;&#65533;&#65533;&#36338;&#65533;&#65533;O&#65533;\=&#65533;u&#65533;&#1461;o&#65533;p2f&#65533;$A_&#924;&#65533;&#65533;&#65533;b&#65533;G+,&#891;&&#65533;&#1389;&#65533;&#65533;&#65533;t&#65533;l&#65533;NS&#65533;&#25563;&#65533;&#65533;&#65533;&#65533;p&#65533;Z&#65533;Kk-&#65533;S&#65533;<&#65533;F2	&#65533;&#678;1&#65533;&#65533;&#65533;&#943;&#65533;2&#65533;N#&#65533;&#65533;Kh&#65533;&#65533;&#65533;&#65533;&#65533;&#65533;J&#65533;<&#65533;&#65533;r&#65533;&#65533;q&#65533;&#65533;/?i[*@&#65533;,&#65533;&#65533;&#65533;&#65533;E"!QD&#65533;&l&#65533;&#65533;&#65533;B&#65533;0=d&#65533;&#65533;&#65533;	&#65533;&#1296;&#276;&#65533;;Q&#65533;&#65533;4&#65533;&#65533;R&#65533;&#622;&#65533;:-5F&#65533;Q&#65533;ktS&#65533;&#65533;r:&#65533;&#65533;&#65533;,r.&#65533;&#65533;&#65533;@&#65533;&#1838;B)<	;&#65533;&#65533;T&#65533;&#1312;(]&#65533;&#65533;'&#65533;&#65533;&#653;&#65533;&#65533;&#65533;&#65533;/&#65533;&#788;4&#65533;,&#65533;Oj54&#65533;\&#65533;&#65533;6&#2036;q&#65533;&#65533;&#65533;tU&#65533;O&#65533;nO&#65533;&#65533;3P\&#65533;&#65533;K&#65533;r&#65533;F%(XbM&#65533;Jc&#65533;3&#65533;Qd&#65533;&#65533;U0'1&#65533;U&#65533;M&#65533;&#65533;tLl&#65533;&#65533;-T&#65533;&#65533;U&#65533;&#65533;&#65533;v:UU&#65533;&#65533;oUt&#65533;&#65533;6_&#65533;&#65533;Ni&#65533;&#65533;C1s&#65533;V:J9&#65533;&#65533;&#65533;&#65533;dt&#65533;d&#65533;r:&#65533;
z&#65533;&#65533;|&#65533;U&#65533;.&#65533;&#65533;&#65533;B&#65533;&#65533;&#65533;&#65533;l&#65533;&#65533;GMdc_&#65533;x\&#65533;R-7&#65533;s&#65533;U&#65533;&#65533;&#65533;U&#65533;G&#65533;&#2045;&#65533;&#65533;&#65533;H&#65533;"&#65533;&#65533;.&#65533;&#65533;}:e3zR&#65533;GFFh&#65533;!m&#65533;#&#65533;&#65533;_&#65533;{&#65533;&#65533;&#65533;C5&#65533;&#65533;x&#65533;&#65533;&#65533;ZE&#65533;&#65533;&#65533;&#65533;&#1294;&#65533;&#65533;&#65533;&#65533;{d&#65533;Mv&#65533;&#65533;&#65533;V{&#65533;V&#65533;s&#65533;&#65533;]&#65533;f&#65533;&#48058;&#65533;[!&#65533;S&#65533;]&#65533;S&#65533;&#65533;&#462;N&#65533;XF&#65533;6&#65533;_&#65533;&#65533;R&#65533;"&#65533;&#1179;y&#65533;&#65533;k&#65533;p&#65533;&#65533;)&#65533;i&&#65533;&#65533;&#65533;&#65533;&#65533;D&&#65533;&#65533;&#65533;&#65533;fQJ&#65533;&#65533;Zw&#65533;&#65533;&#65533;&#65533;zv#5o&#65533;r{s&#65533;K&#65533;&#65533;wN&#2024;&#65533;}&#65533;&#65533;&#920;=&#65533;q&#65533;F\&#1181;&#65533;&#65533;7&#65533;&#65533;&#65533;&#65533;&#65533;j&#65533;,&#65533;&#65533;&#65533;&#65533;K&#65533;&#1391;EGwt&#65533;&#65533;?&#65533;u&#65533;71&#65533;|nC&#65533;nW&#354;&#65533;z&#65533;+&#65533;&#65533;&#65533;zy&#65533;.w&#65533;v>&#65533;&#65533;O&#65533;xd=&#65533;&#65533;&#1746;&#2086;&#65533;&#65533;M,:C&#65533;_&#65533;&#65533;&#65533;-&#65533;&#65533;os&#65533;&#65533;&#65533;&#65533;&#65533;&#1533;&#65533;eP&#65533;$]&#65533;&#311;&#65533;&#65533;&#65533;|&#65533;C_	M&#566;&#65533;&#65533;&#65533;z&#65533;\&#65533;&#65533;&#311;&#65533;,i&#65533;# &#1178;4C&#65533;0
&#65533;&#750;&#65533;&#65533;"Q&#65533;b!&#65533;8&#65533;=q&#65533;L&#65533;\"lJ&#65533;A&#65533;}P&#65533;lX&#65533;Iu&#65533;&#65533;&#65533;&#49883;&#65533;&#65533;T&#65533;x&#65533;0&#65533;_v8&#65533;=&#65533;Sc5&#65533;&#65533;1&#65533;&#65533;Bl gGA&#65533;&#1863;&#65533;zl&#65533;&#65533;&#65533;GN&#65533;&#65533;&#65533;&#65533;&#65533;&#65533;FuH,Z"&#65533;Z\&#65533;mb5+;&#65533;k9&#65533;&#65533;c&#65533;*$&#65533;H&#65533;q&#65533;5&#65533;&#65533;&#65533;<8V&#65533;jc&#65533;&#65533;#z&#65533;}d&#65533;&#65533;&#65533;v&#65533;'&#65533;&#65533;&#65533;$&#65533;BHHD&R&#65533;&#65533;&#65533;&#65533;"&#65533;:&#65533;Q&#65533;&#65533;&#65533;&#65533;(&#65533;x&#65533;&#65533;@&#65533;8L#';&#65533;&#65533;&#65533;w&#65533;&#65533;1&#65533;&#65533;H&#65533;&#65533;&#65533;g&#65533;Z+&#65533;&#65533;&W~&#65533;&#65533;&#65533;4&#65533;-&#65533;iKt&#65533;R&#65533;&#65533;\'&#65533;&#65533;H&#65533;xq&#65533;@&#65533;fDr&#65533;&#65533;&&#65533;&#65533;&#65533;&#65533;dc&#65533;&#65533;O&#65533;0&#65533;I&#65533;$()I&#65533;j&#65533;&#65533;&#65533;&#65533;S&#65533;Li&#65533;TVp&#65533;&#65533;&#65533;f8&#65533;X&#65533;s&#65533;&#1238;&#65533;\F;%&#65533;Q&#65533;&#65533;&#1239;&#65533;\E&#65533;&#65533;&#65533;JR&#65533;&#65533;$hx,r&#638;<&#65533;"&#65533;YMU&#65533;	&#65533;&#65533;8&#65533;&#65533;X&#65533;&#1246;&#65533;m&#65533;|j&#65533;P&#65533;&#65533;&#65533;M&#65533;5&#65533;&#65533;E&#2000;Q&#65533;F5&#65533;iU&#65533;JU_&#65533;&#1316;&#65533;&#65533;&#65533;&#65533;
Gd&#65533;&#65533;>&#65533;&#65533;w&#65533;VF&#65533;&#65533;H&#459;&#65533;%&#1327;&#65533;u&#65533;&#65533;dh\M&#65533;T&#65533;&#65533;&#65533;&#65533;Mu&#43680;ZK&#65533;&#65533;A&#65533;&#1978;&#65533;M
&#65533;UD~&#65533;+$M]&#65533;$&#65533;Q&#65533;4&#65533;&#65533;8K&#65533;&#65533;&&#65533;&#65533;&#65533;&#65533;&#65533;&#65533;&#65533;&#65533;&#65533;:&#65533;lBV~&#65533;m&#65533;s n&#65533;u&#65533;&#65533;k_&#65533;&#65533;W&#65533;&#65533;&#65533;&Y&#65533;a&#65533;j[&#65533;v&#65533;&#65533;&#65533;%m&#65533;gR&#65533;&#65533;u&#65533;&#65533;M&#65533;1-&#65533;&#65533;&#65533;&#65533;t"&#65533;&#65533;&#65533;&#65533;&#65533;&#65533;&#1395;&#65533;S&#65533;s&#65533;ZT&#65533;>d&#65533;&#65533;&#65533;(SW[&#65533;&#60789;5zmyc&#1742;v&#65533;E&#65533;UoH&#1739;&#65533;&#65533;"5&#65533;%&#65533;:yk&#65533;&#65533;3oo&#879;5&#65533;&#65533;_&#65533;&#65533;4&#65533;&#65533;&#65533;&#65533;C	|`&#65533;&#65533;&#65533;.G&#65533;&#65533;&#65533;]&#1422;?&#65533;&#65533;p&#65533;&#65533;{a&#65533;&#65533;7&#65533;&#65533;&#65533;m|=,_&#65533;&#65533;VT&#65533;eY&#65533;K\&#65533;x-F&#65533;&#65533;q#]&#65533;T&#65533;3&#65533;&#65533;~[8&#65533;&#65533;PP&#65533;&#65533;,&#65533;x%,_X&#519;&#65533;&#65533;qd&#65533;K&#65533;&#65533;&#65533;Lf7`&#65533;&#65533;&#65533;&#1273;&#65533;&#65533;,;Y&#65533;&#65533;8&#679;&#305;O/&#65533;&#65533;QB&#65533;&#65533;&#65533;{&#65533;&#65533;c&#65533;&#65533;&#65533;d&#65533;,md!&#246;&#65533;&#365;&#65533;&#65533;d%&#65533;&#65533;&#634;&#65533;(&#65533;&#65533;v&#65533;>&#65533;y&#65533;8&#65533;&#65533;&#65533;[1Dc&#65533;f&#65533;q&#65533;&#65533;&#65533;e&#65533;9~&#65533;NMR&#927776;9&#65533;?v-&#65533;/&#65533;&#65533;&#65533;&#65533;&#65533;&#65533;u&#65533;s&#65533;mKgHD&#65533;|f5&#65533;&#65533;&#65533;&#65533;&#65533;T&#65533;Rnkm&#65533;&#65533;&#65533;ptk&#65533;Y,cV%&#65533;&#65533;'&#65533;R&#65533;M?&#65533;&#1245;&#65533;t&#65533;&#65533;:R&#1017;&#65533;&#65533;&#65533;&#65533;W&#65533;j&#162;&#65533;&#65533;&#65533;n5Q&#65533;&#65533;yU&#65533;b&#65533;&&#65533;c:&#65533;C&#65533;A&#65533;&#65533;&#65533;O2L&#65533;&#65533;+]1&#65533;&#65533;&#65533;&#65533;}&#1964;E&#65533;:&#65533;&#65533;M&#65533;fU&#65533;l&#65533;&#65533;&#65533;&#65533;&#65533;&#65533;PG&#65533;&&#65533;6|&#65533;}m&#65533;&#65533;9&#979;&#65533;N&#65533;@&#1846;&#65533;&#65533;&#65533;&#65533;*&#65533;8&#65533;s&#65533;U&#65533;&#65533;&#358;&#65533;I&#65533;&#1843;&#65533;e&#65533;&#65533;&#65533;w&#65533;]f&#65533;&#65533;&&#1627;&&#65533;^p7&#65533;	&#65533;&#65533;A&#65533;&#65533;p&#65533;SB&#65533;&#65533;p&#65533;~mR&#65533;&#65533; &#65533;&#65533;&#65533;&#2010;7O&#65533;&#65533;V&#65533;&#65533;&#65533;&#65533;&#65533;'&#65533;&#65533;|wWu&#65533;.&#65533;&#65533;=Z&#65533;&#65533;&#761;&#65533;J{w&#1645;&#65533;&#65533;w&#65533;&#65533;&#65533;&#31198;&#65533;&#65533;&#65533;Nt&#65533;&#65533;h&#65533;&#65533;%&#65533;&#65533;&#65533;T&#65533;X&#65533;z&#65533;&#65533;T&#65533;&#65533;y&#65533;.&#65533;U&#65533;&#65533;&#65533;n&#65533;>v&#65533;&#65533;d&#65533;F&#65533;&#65533;ib&#65533;2&#65533;o&#65533;&#65533;M&#1785;;&#65533;&#65533;&&#65533;&#65533;I8<&#65533;&#65533;#&#65533;m&#65533;U&#65533;V!&#65533;&#65533;&#65533;3&#65533;A[<&#65533;&#65533;&#65533;u-]&#65533;c&#65533;&#1899;X&#65533;&#65533;&#65533;&#65533;&#65533;&#65533;L&#65533;x&#65533;&#65533;&#65533;&#65533;_z&#473;gv&#65533;y.U&#65533;7<&#65533;w:&#65533;&#65533;&#65533;^&#65533;&#509;&#65533;&#65533;q}&#65533;&#427;&#65533;&#65533;&#65533;'&#65533;&#65533;?&#65533;&#65533;&#65533;_&#1558;&#65533;}&#65533;&#65533;&#65533;:x~[&#65533;&#65533;wl&#65533;&#65533;&#65533;g&#65533;&#65533;&#65533;&#65533;&#65533;&#65533;1&#65533;c>&#65533;&#65533;(&#65533;K,P;&#65533;&#65533;-n&#65533;9;&#65533;&#65533;k&#65533;&#65533;S&#65533;3&#65533;S&#65533;&#65533;K@&#65533;&#65533;{5p+<&#65533;&#65533;@d?a&#65533;&#65533;{?&#65533;&#65533;?&#65533;C&#65533;TA	&#65533;"&#65533;&#65533;?&#65533;&#65533;&#65533;@>4>&#65533;&#65533;,&#65533;89&#65533;&#65533;&#65533;3/!S&#65533; &#65533;4`@&#65533;3B
&#65533;@
&#65533;&#65533;&#65533;&#65533;>&#65533;>m&#65533;>i&#65533;&#65533;&#65533;3&#65533;/>[&#65533;&#65533;+A&#65533;&#65533;&#65533;#&#65533;&#65533;C&#65533;&#1279;&#65533;P&#65533;TA4l&#65533;&#65533;&#65533;?l&#65533;&#65533;08&#65533;C9&#65533;&#65533;;&#65533;&#65533;&#65533;<&#65533;&#65533;&#65533;&#65533;&#65533;&#65533;&#65533;&#65533;"&#65533;!",&#65533;&#65533;3B&#65533;35'&#65533;&#65533;	&#65533;3	&#65533;;H&#65533;&#65533;&#1642;@Gt&#65533;&#65533;sC8d6N&#65533;DO&#65533;C&#65533;C&#65533;&#65533;&#65533;Mt&#65533;Q&#65533;&#65533;P&#65533;CT\&#65533;8|&#65533;=;$&#65533;&#65533;	D&#65533;&#65533;&#703;)&#65533;&#65533;&#65533;C&#65533;Aq&#185;B!#&#65533;&#65533;-C\@&#65533;&#65533;&#65533;KF:t&#877203;&#65533;i&#65533;>&#65533;&#65533;K&#65533;k&#65533;@,&#65533;Fm&#65533;n&#65533;&#65533;m&#65533;&#65533;D&#65533;>Ra8l$&#65533;X&#65533;p,&#65533;l&#65533;Fl&#65533;&#65533;{Ex<&#65533;&#65533;r&#65533;&#65533;&#65533;&#65533;C(	s;Q{&#65533;bT&#65533;a4&#65533;!&#65533;4&#65533;FTF&#65533;&#65533;&#65533;Gl&#65533;R;&#65533;&#65533;3&#65533;&#65533;&#65533;$C&#65533;m&#310;T&#65533;@&#65533;&#65533;&#65533;H&#65533;GU&#65533;&#65533;&#65533;/&#65533;&#65533;H&#65533;&#65533;&#568;&#65533;;&#65533;<IxLI&#65533;zt9&#65533;&#65533;&#65533;&#65533;&#65533;&#65533;&#65533;G&#65533;k*
k>~B"&#65533;b&#65533;E&#65533;&#65533;I&#65533;&#65533;>*&#65533;&#65533;!J&#65533;X&#65533;&#65533;&#65533;&#65533;E&#65533;&#65533;&T&#65533;U&#65533;H&#65533;LFpJH&#65533;&#682;T&#555;&#65533;&#65533;&#65533;&#65533;J&#65533;&#65533;H&#65533;&#65533;&#65533;&#65533;&#65533;H&#65533;&#65533;&#65533;j&#65533;&#65533;&#65533;3;&#65533;&#1802;&#65533;@&#65533;I&#65533;0&#65533;_&#65533;Ib&#65533;G!&#65533;I&#65533;H3x&#387;&#65533;&#65533;&#40190;&#65533;D&#646;&#65533;&#65533;J&#65533;&#65533;&#65533;
&#65533;&#698;&#65533;&#703;D&#65533;G`&#785;&#65533;J&#65533;&#65533;J&#65533;|Ll&#65533;B&#65533;&#65533;/D8&#65533;h&#65533;&#65533;D$&#65533;oD&#65533;&#65533;y&#65533;&#65533;&#65533;&#65533;&#65533;3&#65533;&#65533;&#65533;A&#65533;&#65533;I&#65533;&#65533;I&#65533;&#65533;&#65533;B4&#65533;e&#647;&#65533;$DF#CJ&#65533;LJ&#65533;&#65533;&#837;L&#65533;&#65533;&#65533;&#65533;3I&#65533;V&#65533;L&#65533;K&#65533;&#65533;Lj&#65533;H&#65533;|L&#65533;LN&#65533;&#65533;66&#65533;'&#65533;AK&#65533;&#65533;PI&#65533;+2&#65533;e&#65533;&#65533;&#65533;[&#65533;&#65533;K&#65533;&#990;&#65533;&#65533;C&#65533;&#65533;I&#65533;&#65533;&#65533;&#65533;d&#65533;&#65533;&#65533;&#864;&#65533;&#866;&#65533;&#65533;&#65533;&#65533;K&#65533;&#816;&#65533;&#65533;;k&#65533;E&#65533;\&#910;&#65533;O&#65533;&#65533;O&#65533;T&#65533;&#65533;TIVd&#65533;&#65533;h&#65533;&#65533;&#65533;&#65533;kCE&#65533;&#65533;<M_&#65533;&#65533;&#65533;&#65533;&#953;&#1019;&#65533;&#1025;&#65533;D&#991;;L&#1739;&#65533;&#65533;$&#65533;&#65533;&#65533;=&#65533;&#65533;&#65533;\O&#65533;&#822;&#65533;K&#65533;&#65533;&#65533;FyGvT&#65533;&#65533;&#65533;&#1012;&#65533;m&#65533;S&#65533;&#299;=&#65533;@&#65533;&#65533;p&#65533;8&#65533;?&#65533;S%V&#65533;9&#65533;&#65533;&#1308;P`<&#65533;&#65533;<&#65533;&#65533;&#65533;Pc<FEDO&#65533;F+&#65533;,&#65533;0&#65533;&#65533;<Q&#65533;&#829;&#65533;&#65533;=&#65533;2D&#65533;4$&#65533;&#65533;?&#65533;4=&#65533;R&#65533;&#65533;&#769;&#65533;&#65533;R>&#65533;&#65533;.&#65533;&#65533;&#65533;2&#1178;&#65533; $&#65533;&#65533;&#65533;}R&#65533;T&#65533;4&#65533;&#65533;&#65533;jkO&#65533;&#65533;&#65533;H&#65533;&#65533;&#65533;&#65533;M&#65533;LHQ&#65533;&#65533;D&#65533;E&#65533;61%Sm&#65533;?!}&#65533;3<&#1043;&#65533;S&#65533;I&#65533;`&#65533;U&#65533;;m<e&#65533;&#65533;&#65533;&#65533;&#65533;&#355;h&#65533;&#65533;TC%&#65533;(&#65533;K*-&#65533;*m&#65533;H&#65533;&#65533;m&#65533;_E&#163;&#65533;G&#65533;6&#65533;&#65533;&#65533;'DLN&#65533;&#65533;}V&#65533;7h&#65533;3R&#65533;:&#65533;C&#65533;&#65533;NP&#65533;&#65533;1&#65533;&#65533;&#65533;[&#65533;6t&#65533;&#65533;&#65533;n&#65533;NO&#65533;&#65533;&#65533;&#65533;&#65533;&#65533;[-H&#65533;H&#65533;&#65533;&#65533;&#65533;&#65533;j&#65533;&#801;\8&#2036;&#65533;&#65533;&#65533;LM2&#65533;&#65533;B?+?&#65533;&#65533;&#65533;?C&#65533;&#65533;&#65533;?&#893;j&#65533;&#65533;&#65533;>S&#65533;=&#1930;&#65533;p&#65533;&#211;&#65533;&#65533;&#65533;$2W&#65533;D&#65533;&#1401;&#65533;&#65533;Uv}MBY_&#65533;M&#1187;&#1314;&#65533;T&#65533;&#65533;R~}OI=&#1620;&#65533;K	&#65533;&#1649;&#65533;P&#65533;,K&#65533;&#65533;&#65533;&#65533;&#65533;S&#65533;B:&#65533;:b&#65533;
&#65533;Z&#65533;UU3eCU&#65533;*&#65533;MZ&#65533;&#65533;&#65533;r&#23820;e&#1166;mW&#65533;&#65533;&#65533;2(&#65533;w&#65533;K&#65533;&#65533;P&#65533;<Yyu&#1628;&#65533;O&#65533;tJ&#65533;&#65533;&#65533;P&#65533;&#65533;&#65533;&#65533;b&#65533;&#65533;Y&#65533;&#65533;&#65533;&#65533;B&#65533;&#286;&#65533;&#65533;&#65533;&#65533;&#65533;&#65533;[;&#65533;?Z&#65533;D&#65533;L&#1682;2&#65533;&#65533;M&#998;&#65533;&#65533;%&#65533;9A\&#1513;&#65533;&#65533;(&#65533;Z_&#65533;R-Q&#65533;&#65533;R&#65533;&#65533;\&#65533;}&#65533;p&#65533;&#877;-V&#65533;8.c]&#65533;M=&#65533;&#65533;&#65533;&#65533;K&#65533;&#65533;Ou?&#65533;KU&#65533;&#65533;&#65533;&#65533;&#65533;ZT&#65533;&#65533;::K&#65533;&#65533;q&#65533;&#65533;	;&#65533;^TW&#65533;J\&#65533;]\&#65533;&#65533;Z&#65533;&#65533;\&#65533;&#65533;&#65533;&#65533;&#65533;%&#65533;&#65533;u&#65533;%&#65533;];&#65533;W&#65533;4&#1649;5V&#65533;]&#65533;m&#65533;E&#65533;!&#65533;D&#65533;uX&#65533; >&#65533;E&#65533;&#65533;)&#65533;&#65533;&#65533;c5&#1549;W&#1629;&#65533;&#65533;Xs&#65533;&#65533;&]_`&#65533;&#65533;&#1877;&#65533;~,F&#65533;S&#65533;&#65533;&#65533;&#65533;_&#65533;5&#65533;&#65533;&#65533;&#65533;&#65533;&#65533;_s&#65533;\b&#65533;&#65533;&#65533;&#65533;&#65533;XQ&#65533;&#1972;&#65533;&#65533;&#65533;&#1143;=Z=&#65533;&#65533;R4E&#65533;&#65533;&#65533;^"W&#65533;&#65533;&#65533;%&#1831;&#65533;]7(&#65533;E&#65533;&#65533;&#65533;X&#65533;&#65533;&#65533;&#65533;&#65533;&#65533;Fa&#65533;&#65533;Z/=ad&#65533;&#65533;.mO&#65533;u^f&#65533;JF&#65533;&#65533;]&#65533;&#1724;]U&#65533;&#65533;&#65533;e]_N&#65533;S&#65533;]&#65533;0&#65533;&#65533;`&#65533;a&#65533;&#65533;Z&#65533;_&#65533;-&#65533;"6b&#65533;4b@&#65533;&#65533;&#65533;&#65533;bNF&#65533;%[&#65533;&#65533;&#65533;/&#65533;\&#65533;T=g-&#65533;N&#65533;&#65533;&#65533;&#65533;3"&#65533;`,&#65533; &#65533;&#65533;&#65533;%a'a&#65533;&#65533;b&#65533;b.&#65533;&#65533;&#65533;c@&#65533;c&#65533;%c&a1&#65533;^=&#65533;&#65533;6&#65533;V&#65533;$&#65533;;&#65533;`!&#65533;G&#65533;zc&#65533;&#65533;8n&#65533;9&#65533;&#65533;@e&#65533;&#65533;&#65533;&#65533;u_&#65533;d8&#65533;d.^&#65533;5	dV6dMMd`&#65533;QE&#65533;cBfd&#65533;&#65533;GH^&#65533;&#65533;&#65533;H^&#65533; &&#65533;&#65533;&#65533;&#65533;&#65533;=H&#65533;&#65533;8&#65533;&#65533;NV&#65533;:e(&e&#65533;}&#65533;&#65533;d=Nf&#65533;&#65533;4BX&#65533;U&#65533;&#65533;V6ek&#65533;Z*>e&#829;e&#65533;<d&#1453;&#65533;&#65533;3eI&#65533;&#65533;u&#65533;C&#65533;O&#65533;s&#65533;`^[&#65533;&#65533;&#65533;&#65533;S&#65533;&#65533;_<\}&#65533;g;&#65533;fQ&#65533;&#65533;&#65533;&#65533;6&#65533;?`&#65533;l&#65533;f&#65533;&#65533;fnv&#65533;&#65533;&#65533;ve&#65533;K-&#65533;[&#65533;&#65533;X.a&#65533;h&#65533;{'G&#65533;S=&#65533;X	&#65533;BLT&#65533;6&#955;&#65533;<a&#65533;&#65533;&#65533;&#65533;d~&#65533;&#65533;AZ&#65533;ffM&#65533;&#65533;i&#65533;.&#65533;&#65533;`&#65533;&#65533;&#65533;&#65533;Re&#65533;&#65533;g}&#65533;WI&#65533;\&#65533;`&#65533;n^\&#65533;aGn;i3ujQ9&#65533;b&#65533;a&#65533;~&#65533;@n&#65533;&#65533;&#65533;`&#65533;&#65533;&#65533;
&#65533;&#731;&#65533;c)&#65533;&#65533;d&#65533;i&#65533;nh&#65533;&#65533;i&#65533;f&#65533;v-&#65533;)&#65533;&#10398;&#4806;&#65533;c[&#65533;&#65533;^&#65533;&#65533;=y&#65533;Q&#65533;&#65533;D&#65533;&#65533;&#48318;j&#65533;&#65533;&#65533;&#65533;j~Z&#65533;,&#298;E&#65533;&#65533;jQv_>&#65533;&#65533;&#65533;>e&#65533;&#65533;&#65533;&#65533;&#65533;^&#65533;
&#65533;cs&#65533;&#25286;em&#65533;&#874;&#65533;1&#65533;Pa&#1517;&#65533;&#65533;&#65533;j&#65533;d&#65533;&#65533;l&#65533;V&#65533;&#65533;6lu&#65533;m&#65533;&#65533;I&#65533;~l&#1926;&#65533;&#65533;&#65533;&#65533;P&#1646;&#65533;&#65533;G&#787;m&#65533;&k&#65533;&#65533;&#65533;^k&#65533;&#65533;H=&#65533;&#1006;&#65533;&#65533;&#65533;*q]&#65533;fm!&#65533;&#65533;p._&#65533;>n@^&#65533;m&#65533;~3&#65533;2l[m&#65533;&#65533;No&#65533;N&#65533;&#65533;&#65533;n&#65533;&#65533;l&#65533;&#65533;&#65533;o2n&#65533;&#65533;&#65533;&#65533;&#65533;6&#1942;]&#65533;&#65533;~&#1546;&#65533;&#65533;C&#65533;vU&#65533;vn&#65533;&#65533;&#65533;&#65533;ni&#65533;&#65533;&#65533;dfV&#65533;&#65533;F&#65533;&#65533;&#65533;&#65533;<Vk&#65533;&#65533;o&#65533;&#65533;&#65533;6k&#65533;&#65533;&#65533;fn>fB&#65533;&#65533;&#65533;&#65533;7|&#65533;NE&#65533;&#65533;&#65533;7&#65533;&#65533;&#65533;&#65533; &#65533;iO>l&#65533;F&#65533;&#65533;]&#65533;&#65533;&#65533;	&#65533;&#65533;&#526;&#65533;&#65533;&#65533;&#710;0&#65533;&#65533;"&#65533;q&#65533;&#65533;&#65533;&#65533;&#65533;&#65533;&#777;&#65533;&#65533;&#65533;&#1083;&#65533;S&#65533;&#65533;w&#65533;joZ_&#65533;Wp&#65533;&#65533;q&#65533;q/&#65533;m	&#65533;&#65533;&#65533;m%&#65533;&#65533;|n&#65533;?&#65533;1 g$w&#65533;7&#65533;o&#65533;&#65533;&#65533;$l&#65533;E&#65533;`&#65533;&#65533;&#65533;!n&#65533;+&#65533;&#65533;&#65533;s.s0t[&#65533;q2/&#65533;Op&#65533;&&#65533;&#65533;&#65533;&#65533;<r@o&#65533;.&#65533;&#65533;G&#65533;&#65533;F7~&#65533;S&#65533;tN&#65533;K&#65533;	&#65533;f
W&#65533;&#65533;&#65533;sCW&#65533;Ck&#65533;&#65533;&#65533;E&#65533;CIwt<X*$&#65533;&#65533;N&#65533;&#65533;^B&#65533;&#65533;\&#65533;&#65533;&#65533;v\L~&#65533;[j5&#65533;UZu'&#65533;&#65533;3!$&#65533;UWu&#65533;&h'&#65533;&#65533;3&#65533;s.'rW&#65533;d&#65533;&#65533;Z&#65533;v&#65533;&#65533;r4/jZ.c<&#65533;`O&#65533;j&#65533;&#65533;t&#65533;/W&#65533;e&#65533;&#65533;T&#65533;vV&#65533;cWg&#65533;&#65533;H"k&#65533;}&#65533;&#65533;t&#65533;&#65533;&#65533;&#65533;4&#65533;&#65533;&#65533;&#65533;&#65533;tj&#65533;\&#65533;&#65533;&#65533;g|lo&#65533;r'&#65533;Ro&#65533;&#65533;&#65533;?&#65533;&#65533;w&#65533;Xtv&#65533;&#65533;xD&#65533;w(mx,&#65533;i}8&#65533;&#1574;ol&#65533;p>&#65533;%&#65533;7&#65533;&#65533;&x&#65533;&#65533;&#65533;&#65533;'gk\gxH&#65533;w&#65533;7&#65533;9&#65533;v&#65533;"&#65533;WB|p&#65533;o&#65533;&#65533;m&#65533;&#65533;x&#65533;'Hj&#65533;yd&#65533;&#65533;&#65533;&#65533;&#65533;&#65533;s&#65533;"&#65533;q&#65533;&#65533;&#65533;&#1579;n&#65533;&#65533;&#846;zton/>fa&#65533;z,7y&#65533;fwQ&#65533;&#65533;f+&#65533;7z&#65533;&#65533;&#65533;&#65533;&#65533;&#65533;yy&#662;&#65533;aG&#65533;:&#65533;&#65533;&#65533;z&#65533;_3e&#65533;&#65533;&#65533;y&#65533;?&#65533;M&#65533;ptos6A&#65533;&#65533;z&#65533;e&#65533;&#65533;>@&#65533;/s&#65533;_z&#65533;z&#65533;&#65533;&#65533;&#65533;&#65533;}&#65533;&#65533;&#65533;&#65533;w&#65533;&#65533;&#65533;&#65533;]s&#65533;8&#65533;Gr\?&#65533;&#65533;y&#65533;&#65533;&#65533;|/&#65533;$&#65533;ttBvTg&#65533;&#65533;&#65533;f&#65533;&#65533;&#559;&#65533;&#615;&#65533;&#65533;&#65533;&#65533;P&#65533;'y&#807;&#65533;&#65533;&#65533;|
&#65533;&#65533;&#65533;}=&#65533;zN&#65533;p&#151;n&#65533;&#65533;i&#1383;zO&#65533;&#65533;g&#65533;T&#65533;&#65533;&#65533;&#65533;&#65533;&#65533;&#65533;&#65533;&#65533;~&#65533;7@&#65533;O6&#65533;&#65533;&#65533;&#65533;'&#65533;&#65533;&#65533;~&#65533;5&#65533;U&#65533; &#65533;O~x&#65533;&#65533;|&#223;&#65533;&#65533;W&#65533;!O&#65533;&#65533;0&#65533;5m&#65533;,hp&#65533;A&#65533;	&#65533;,l&#65533;0&#264;'&#65533;&#65533;h&#65533;"F&#65533;3r&#65533;x&#65533;;zF&#65533;,i&#65533;&#660;(&#65533;&#65533;&#65533;&#65533;&#65533;J&#65533;0O&#65533;&#65533;3&#65533;f&#65533;&#65533;qv&#65533;&#65533;&#65533;&#65533;'P:B&#65533;-j&#1294;&#548;J&#65533;2m&#65533;&#65533;&#65533;&#1243;3sR&#65533;
&#65533;*&#1452;&#65533;q&#65533;zU&#65533;L&#65533;6&#490;&#65533;J&#65533;,Q&#65533;&#65533;m&#65533;&#65533;&#398;k&#65533;&#65533;8w`&#1864;&#65533;&#65533;z&#65533;0&#65533;_&#65533;&#65533;&#65533;-&#52706;Y&#65533;R&#65533;ke\&#65533;&#65533;c&#65533;u&#65533;R&#65533;G&#65533;Q&#65533;b7s&#65533;&#65533;3&#65533;&#65533;%	&#65533;&#65533;j&#65533;4&#65533;&#65533;%&#65533;*j&#65533;&#65533;]&#65533;o&#65533;&#65533; a&#1719;&#65533;"D&#65533;&#1776;m&#65533;&#65533;&#65533;_\*3&#65533;h&#65533;`&#65533;&#65533;&#65533;2&#65533;&#65533;&#65533;&#65533;&#65533;T&#65533;&#65533;2&#65533;&#65533;Yo&#65533;&#65533;&#65533;&#65533;&#65533;[&#327;+{6C&#65533;Pa</&#65533;&#65533;l&#65533;z&#65533;&#65533;&#65533;[_>&#65533;&#193;&#65533;&#65533;??Hd&#65533;1&#65533;&#65533;&#65533;I&#65533;&#1793;&#65533;&#1652;WF&#65533;&#65533;swdw&#65533;v&#65533;Da&#65533;vZx&#65533;&#65533;&#65533;t&#65533;&#65533;&#65533;zM&#65533;_{&#59256;b[&#65533;&#65533;W_&#65533;h&#65533;1&#65533;&#65533;&#65533;2&#65533;5&#65533;&#65533;&#65533;!&#65533;&#65533;R&#65533;5%&#65533;jo&#65533;&#352;&#65533;I*&#65533;&#65533;N=z&#65533;dyL&#65533;(}
&#65533;bvSRy&#65533;\6&#696;&#65533;&#65533;&#65533;&#65533;&#65533;&#65533;
&#547;&#65533;x&#65533;&#65533;`s	&#65533;	bt&#65533;U&#65533;&#65533;lG&#65533;i'&#65533;y&#65533;)K*5Uxn&#65533;&#65533;%&#65533;V^&#65533;&#65533;t.&#65533;1Qo&#65533;&#65533;&#603;}_&#65533;i^6&#65533;if&#65533;&#65533;&#65533;cov&#65533;&#65533;&#65533;>f&#65533;mY&#65533;&#65533;&#65533;&#65533;&#437;&#65533;ji^	:&#65533;&#65533;q&#65533;&#65533;S&#65533;&#65533;&#65533;(&#65533;&#65533;IJ&#1480;&#65533;R
Wd&#65533;c&#65533;&#65533;D&#65533;&#65533; t2iZd&#1014;fh&#65533;==z-&#65533;?!	&#65533;u&#65533;y*&#65533;%&#608;K&#65533;~&#65533;&#65533;&#65533;&#65533;Hhal&#65533;&#65533;&#65533;&#65533;&#65533;&#65533;&#11195;&#65533;:&#65533;&#65533;&#65533;[&#1561;d[&#65533;S&#65533;z'p&#65533;&#1190;&#65533;f&#65533;&#1306;&#65533;&#1251;&#1410;k&#65533;G&#65533;&#65533;&#65533;&#65533;{&#65533;	!y&#65533;&&#65533;0w&#65533;&#1430;&#65533;{&#65533;V&#65533;&#65533;[.z/&#65533;&#65533;&#65533;/&#65533;&#65533;&#65533;&#65533;&#65533;1q&#65533;&#65533;J&#65533;Y#&#65533;&#65533;&#65533;&#65533;&&#65533;r`>!&#65533;.&#65533;t&#65533;7r&#65533;}t&#65533;;F-&#65533;(&#140;/[&:]&#65533;%&#65533;<&#65533;&#65533;&#65533;&#1387;&#65533;(&#65533;&#65533;t&#65533;2&#65533;}&T6&#65533;&#65533;&#65533;&#65533;&#65533;&#65533;&#65533;;&#65533;&#65533;&#65533;B&#65533;&#23419;u&#65533;}*So&#65533;)t&#1885;&#65533;"&#65533;S&#65533;&#65533;5A@&#65533;&#65533;&#65533;^g&#65533;]&&#65533;&#65533;&#65533;8&#65533;&#1621;:$&#65533;&#65533;&#65533;&#65533;v&#65533;&#65533;_w&#65533;&#65533;N&#65533;&#887;&#1670;N&#65533;&#65533;&#65533;YQ&#1351;;&#65533;5&#1425;S&#65533;5&#65533;&#65533;&#65533;G#&#65533;&#65533;x&#65533;cl&#65533;w&#65533;U&'&#65533;&#65533;&#65533;&#65533;&#65533;&#65533;M&#65533;&#23446;&#65533;g&#65533;,&#65533;&#65533;&#65533;&#65533;-3&#65533;zA&#65533;[&#65533;5&#65533;VC&#65533;&#65533;3&#65533;&#65533;&#65533;&#65533;&#65533;F&#65533;&#65533;|&#65533;Hol&#65533;&#65533;=&#65533;&#65533;6z&#65533;&#65533;&#65533;|&#65533;~W&#65533;&#65533;&#65533;&#65533;&#65533;S&#1914;&#65533;&#65533;&#65533;G&#842;e&#65533;&#65533;&#65533;&#65533;;&#65533;	&#65533;^&#65533;&#65533;&#65533;&#65533;&#65533;>&#65533;&#65533;O&#65533;&#65533;&#65533;&#65533;G7&#65533;&#65533;&#65533;2&#65533;&#65533;^&#65533;65?&#65533;IM&#65533;&#65533;&#65533;&#65533;&#65533;d&#65533;5&#65533;&#65533;!&#65533;&#65533;&#65533;F&#65533;-&#65533;Z&#65533;rD&#65533;&#1949;&#65533;|&#65533;L'?&#65533;e&#65533;2&#65533; z&#65533;B&#65533;]&#65533;&#65533;&#65533;+&#65533;&#65533;&#1797;@&#65533;P&#65533;i!h&#65533;&#65533;a$vg&#65533;&#65533;%&#65533;}/|b&#65533;S%(A'&#65533;&#65533;H"[&#65533;~VD&#65533;&#65533;q6&#65533;&#65533;&#65533;=&#65533;qj&#65533;&#65533;"_8&#2033;.&#65533;&#65533;&#65533;&#65533;&#65533;UE&#65533;]&#65533;>&#65533;V&#65533;&#680;D3ZD@&#65533;K#&#65533;)&#65533;&#65533;&#65533;]&#65533;&#65533;`&#65533;J&#726304;$&#65533;`G&#65533;B&#65533;&#65533;EF&#65533;[B&#65533;Y"F&#65533;&#65533;]_(&#65533;u&#65533;;Q&#65533;4&#65533;%i&#65533;&#65533;~&#65533;&#65533;&#65533;#';&#65533;&#65533;:Z+&#65533;&#65533;&#65533;_&#65533;&#65533;Bi>2&#65533;&#65533;&#65533;&#65533;&#65533;&#65533;2&#65533;VZm&#65533;&#65533;&#65533;&#65533;/g&#1542;&#65533;&#65533;r&#65533;&#65533;&#65533;&#65533;z&#65533;&#65533;
&#65533;|9f1&#65533;&#65533;&#65533;96&#65533;&#65533;&#65533;s&#65533;3&#65533;BW&#65533;3&#65533;&#65533;|\"Q&#65533;I&#65533;Rl^&#65533;e &#65533;&#65533;F&#65533;2&#65533;\&#65533;!E&#65533;&#65533;(u^3&#65533;&#252;(&#65533;&#65533;OyjK&#65533;&#65533;&#65533;X&#65533;N&#1597;}&#65533;tn&#65533;+&#65533;&#65533;&#65533;%t&#65533;&#65533;&#65533;Fk&#65533;k&#65533;&#1057;&#65533;9#F&#65533;k&#65533;3&#65533;&#65533;gG9
&#65533;y&#65533;&#65533;6&#65533;)H&#65533;X&#65533;Q&#65533;&#65533;~&#65533;T&#65533;-&#65533;#&#1307;&#65533;t&#65533;&#65533;&#65533;"!W&#940;&#65533;t&#65533;&#65533;)Xc&#65533;Q(&#65533;O&#65533;&#65533;j&#65533;F=	T&#65533;&#65533;T&#65533;K&#65533;&#65533;&#65533;[&#65533;
U&#65533;&#65533;&#65533;&#65533;a\TU&#65533;&#65533;&#1049;&#65533;&#65533;J&#65533;&#65533;\=&#65533;Hz5&#65533;&#65533;&#360;^&#65533;&#65533;&#425;&#1133;&#65533;1&#65533;W&#65533;&#65533;&#65533;&#65533;d&#65533;_&#65533;&#65533;P&#65533;J&#65533;-&#65533;ehf&#1984;&#65533;]&#65533;&#65533;f&#65533;&#65533;i&#65533;&#1585;R&#65533;&#65533;qCjl\&#1618;i-&#65533;&#65533;L&#65533;J&#361;%&#65533;P&#65533;T&#65533;k&#65533;V&#65533;Y&#65533;B&#65533;w&#337;`&#1144;S&#65533;&#65533;V&#65533;&#65533;&#65533;&#65533;&#65533;&#65533;&#65533;&#1778;&#65533;&#809;A&#65533;&#65533;&#65533;&#65533;&#65533;=@&#1193;&#65533;&#65533;&#65533;&#65533;p&#65533;&#65533;E&#65533;&#48604;-dA&#65533;Z&#65533;l	R&#65533;%&#65533;Jwh&#65533;46&#1529;&#65533;&#1375;v&#65533;W]&#674;&#65533;e&#65533;m&#65533;w&#65533;+`&#65533;&#65533;s&#65533;uU&#65533;o&#65533;&#1853;&#65533;W&#52581;{1&#1998;&#65533;"&#65533;S&#65533;,3&#65533;S&#65533;Z&#65533;&#65533;&#65533;&#65533;&#65533;v&#65533;{&#65533;?>x&#65533;HM&#65533;&#65533;]&#65533;&#65533;^&#393;1.&#65533;&#65533;&#65533;zM&#65533;&#65533;/&#1208;&#65533;	5&#65533;P&#65533;&#65533;VU&#65533;&#65533;&#65533;&#65533;&#368;&#65533;&#65533;5&#65533;X&#65533;&#65533;&H&&#65533;K&#65533;~x&#65533;&#65533;&#65533;~%&#65533;c&#65533;8&#65533;&#65533;&#65533;W&#65533;&#65533;&#65533;E&#65533;l&#65533;&#1076;rK&#65533;&#65533;&#65533;3&#65533;&#65533;[&#65533;Q&#65533;&#65533;##&#65533;&#65533;n&#65533;&#65533;}&#65533;&#65533;W/P&#788;&#65533;)&#65533;'&#65533;<+	[&#65533;t&#65533;&#65533;&#65533;N&#65533;&#65533;&#65533;&#65533;'&#65533;!&#65533;\&#65533;jypj&#65533;!q)iA&#65533;9&#65533;r&#65533;s&#65533;&#65533;&#65533;:6&#65533;y?&#65533;*&#65533;&#65533;&#65533;e=8S&#65533;<&#65533;&#65533;&#1626;&#65533;C?&#65533;dd&#65533;i&#65533;&#972;a&#65533;f&#65533;e&#65533;R&#65533;|+&#65533;dcT&#65533;s&#436;&#65533;&#65533;&#65533;`&#65533;-&#65533;&#398;&#65533;W&#65533;NS&#65533;&#1319;6&#65533;(&#65533;\&#65533;&#65533;1&#65533;&#375;&#65533;&#65533;&#65533;&#65533;&#65533;&#65533;Z&#65533;E6&#65533;M&#65533;&#65533;&#65533;k&#65533;&#65533;&#1175;&#65533;k2&#1767;&#65533;M&#65533;&#1567;-&#65533;&#65533;&#65533;&#65533;N&#65533;&#65533;&#65533;7y&#65533;G&#65533;&#65533;;&#65533;n2&#65533;&#65533;&#65533;[Py>&#209;/&#65533;N>r&#65533;&#65533;&#1855;8&#65533;&#65533;&#65533;hB{)&#65533;Y&#65533;q&#65533;&#65533;Wme&#65533;&#65533;&#1976;u&#65533;=j&#65533;&#65533;&#65533;&#65533;&#65533;68&#65533;&#65533;&#65533;&#65533;&#65533;&#65533;n&#65533;&#65533;=&#65533;&#65533;&#65533;|&#65533;&#65533;&#65533;&#65533;-&#65533;q|&#65533;&#65533;&#65533;&#65533;&#65533;&#65533;&#65533;&#429;&#65533;7t&#65533;p&#1912;&#65533;&#65533;&#65533;o&#65533;|KO9&#65533;	.&#65533;&#65533;&#65533;&#65533;&#65533;vx&#835;&#65533;'&#65533;h&#65533;-&#65533;&#65533;&#65533;u&#65533;&#32855;*h&#65533;T&#65533;	jh&#65533;&#65533;3&#65533;&#1259;2&#625;-w&#65533;v&#1815;&#65533;&#65533;9[u&#65533;+&#65533;&#65533;X&#65533;&#65533;&#65533;l&#65533;&#65533;[&#65533;w{&#1957;&#65533;t&#65533;&#65533;~&#65533;&#65533;&#65533;N&#1173;&#65533;&#65533;M&#65533;]&#65533;&#65533;&#65533;&#65533;&#65533;jx&#65533;P&#65533;&#65533;&#65533;&#65533;amv2&#65533;&#65533;&#65533;&#65533;w&#65533;w}{&#65533;[l&#65533;&#65533;N&#65533;&#65533;&#65533;&#1892;&#65533;&#65533;&#65533;&#65533;&#65533;}&#65533;&#65533;&#65533;&#65533;&#65533;&#65533;v`&#65533;?/|&#65533;xW&#65533;&#65533;E&#65533;F&#65533;g&#65533;&#65533;C6&#65533;&#65533;z&#65533;&#65533;&#65533;n&#65533;g}&#65533;k&#65533;]n&#65533;&#65533;&#65533;c&#65533;&#65533;B&#65533;%Q&#65533;
W&#65533;{~&#65533;&#65533;&#65533;#&#65533;&#65533;k&#65533;&#65533;&#65533;Q&#65533;&#65533;&#65533;&#65533;&#65533;O&#65533;&#65533;&#713;&#65533;~&#65533;~&#65533;|=&#65533;\&#65533;&#65533;&#65533;ED&#65533;&#65533;&#65533;&#2041;&#65533;&#65533;E&#65533;&#65533;Z&#65533;&#65533;&#65533;A&#65533;&#65533;&#65533;&#1984;AX&#65533;&#65533;_&#1093;&#65533;%U&#65533;&#65533;&#65533;&#755;&#65533;&#1344;X&#65533;&#65533;&#65533;&#65533;&#65533;Z&#65533;j&#65533;&#65533;9`&#65533;R&#65533;i&#65533;&#65533;&#65533;&#65533;x&#65533;Z&#65533;e&#65533;&#65533;X&#65533;&#65533;b&#65533;
F&#927;&#65533;&#65533;&#65533;&#65533;`&#65533;A&#65533;X&#65533;a&#65533;`&#65533;&#1885;<&#65533;&#65533;&#65533;&#65533;&#65533;&#65533;&#65533;&#65533;%&#65533;W&#65533;&#65533;&#1114;&#65533;&#65533;&#65533;-a;&#65533;&#65533;B&#1207;-Y&#65533;M&#65533;&#1349;&#65533;&#65533;~&#1857;&#65533;=Y&#65533;VJ&#65533;&#65533;&#65533;&#65533;$&#65533;&#65533;\&#65533;2T"&#65533;aL &#65533;&#65533;&#65533;&#65533;&#1426;}&#65533;&#65533;E&#65533;&#65533;&#2001;&#1481;&#65533;N`&#65533;&#65533;&#65533;&#65533;&#65533;&#65533;&#65533;&#65533;&#65533;#f&#65533;*`&#65533;&#65533;W&#65533;=&#65533;%`&#65533;#N&#65533;^f!Xm"'&#65533;&#65533;&#65533;&#65533;X&#65533;&#65533;'&#65533;&#65533;")&#65533;a&#65533;&#65533;0&#65533;M"&#65533;&#65533;VMeDb&#65533;[&#65533;&#65533;`	&#65533;&#65533;U&#65533;-&#65533;b.&#65533;el&#65533;b&#65533;#>&#65533;2
c(NTN9&#65533;C&#65533;&#65533;d&&#65533;*V&#65533;$&&#65533;;N&#65533;]/]&#65533;%&#65533;&#65533;&#65533;&#65533;P0m#&#65533;&#65533;"7&#65533;&#65533;7NG&#65533;&#65533;&#65533;
&#1434;5R#L&#65533;#<2&#65533;&#65533;"&#65533;4&#65533;&#65533;bD&#65533;"?&#65533;c=.#E&#65533;&#65533;L&#65533;&#65533;&#65533;&#65533;Fb&#65533;&#65533;bX&#65533;&#65533;&#65533;D9&#65533;v&#65533;&#1020;M&#65533;za&#65533;>&#65533;>N&#65533;&#65533;m^&#920;<vdF*"G:&#65533;O&#65533;&#65533;&#65533;`
&#65533;bMVXP&#65533;d3Z&#65533;^&#65533;&#65533;&#65533;{&#65533;&#65533;&#65533;&#65533; &#65533;&#65533;$&#65533;!&#65533;&#65533;#&#65533;&#65533;O&#65533;;&#65533;&#65533;A&#65533;R&#65533;&#65533;r9eI&#65533;e[&#65533;&#65533;J2&#65533;&#65533;&#65533;&#1675;1&#65533;V&#453;&#65533;&#65533;&#65533;&#65533;&#65533;f&#65533;&#65533;&#65533;&#65533;=:i"&#65533;^I&#65533;&#65533;CV&#65533;Y.&#65533;E|d J&#65533;&#65533;&#65533;#	&#755;	&#65533;ebJ&#65533;&#869;&#805;&#65533;>&#65533;&#65533;&#65533;l&#65533;e_&#65533;$O&#65533;YqP\&#65533;&#65533;SW&#65533;&#65533;#
"b&#65533;&#65533;&#65533;%P>fO&#65533;&&#65533;&;&#65533;&#65533;N9e8&#65533;#o:&#65533;%r&#65533;Mb"P&#65533;dyE&#65533;i&#65533;&#65533;Nc&#65533;E&#1593;fN&#65533; g&#65533;n&#65533;&#65533;R>W&#65533;e9Z&}&#65533;&#65533;&#65533;&#65533;%J&#65533;g&#65533;&+&#65533;&#65533;&#65533;&#65533;&#65533;di.'*&#65533;&#65533;&#65533;&#65533;&#65533;sFaZg.&#65533;&#65533;&#65533;vn&#65533;i&#65533;&#65533;&#65533;Khn&#65533;x&#65533;&#65533;`&#65533;&#65533;p&#65533;&#65533;5&#65533;&#624;&#65533;u&#65533;{6&#65533;&#65533;&#65533;|:'F&#65533;&#65533;&#65533;bv&#65533;&#65533;}&#65533;&#65533;9&#65533;DVh?&#65533;&#65533;c&#65533;&#1665;&#65533;E&#65533;&&#65533;&#65533;&#65533;U&#65533;&#65533;r.$&#65533;Yd&#65533;&#455;&#65533;&#65533;mb^&#65533;a&#65533;n(&#65533;}&#65533;h&#65533;?&#65533;C&#65533;(&#65533;.&#1553;&#65533;e&#65533;&#65533;$&#65533;&#65533;&#65533;&#32946;'&#65533;&#65533;&#65533;&#65533;i&#65533;"&#65533;&#65533;*)&#65533;f~&#65533;%&#65533;&#65533;IVc&#65533;m&#65533;Z&#65533;V&#65533;&#65533;A q&#65533;&#65533;&#65533;&#65533;&#65533;a&#65533;:&#65533;&#65533;N*j&#65533;(J#3&#65533;&#65533;)l&#65533;6&#65533;&#65533;&#65533;&#65533;&#65533;&#65533;hCju&#65533;&#65533;p&#65533;&#65533;g&#65533;&#65533; &#65533;z&&#1866;&#65533;&#65533;&#65533;(Z&#65533;&#652;R"o&#914;&#65533;&#65533;&#65533;A&#65533;)&#65533;&#65533;&#65533;&#65533;A&#65533;r&#65533;&#65533;&#65533;&#65533;Zvh&#65533;v*&#65533;^a&#65533;2&#65533;&#65533;Y&#65533;&#65533;q&&#65533;Vj9Zi&#65533;QX&#65533;Yc&#65533;
e&#65533;&#43496;&#65533;&#65533;&#65533;u&#418;&#65533;&#65533;&#65533;&#65533;g&#65533;&#65533;j&#65533;&#421;jI*&#65533;&#65533;e&#65533;&#65533;^"&#65533;&#65533;&#65533;Q&#65533;&&#65533;%(&#65533;&#65533;)+&#65533;&#65533;&#65533;&#65533;i&#65533;+&#65533;&#65533;&#605;cF6&&#65533;&#23726;&#65533;:kO&#65533;&#65533;&#65533;M&#65533;&#65533;&#65533;&#65533;&#65533;U&#65533;&#65533;F&#65533;G&#65533;e[&#418;6&#65533;c&#65533;%&#65533;&#65533;&#65533;&#65533;>&#65533;k&#65533;:&#65533;&#65533;&#65533;)N&#65533;&#1531;&#65533;k&#65533;2&#65533;&#65533;&#28494;L&#65533;&#65533;^&#65533;&#65533;&#65533;N&#65533;&#65533;&#65533;d&#65533;&#65533;R&#65533;j&#65533;R&#65533;/&#65533;f&#797;&#1671;&#65533;&#65533;&#65533;^&#65533;&#65533;ZA&#1068;&#65533;&#65533;&#65533;&#65533;v&#65533;&#65533;e&#65533;&#362;&#65533;&#65533;&#65533;+&#65533;&#65533;&#65533;&#65533;&#65533;&#1497;&#65533;&#65533;A&#65533;5&#65533;1&#21322;&#65533;&#65533;+&#65533;&#65533;&#65533;,.&#65533;&#65533;6+&#65533;&#65533;l&#65533;&#1452;&#65533;&#65533;l&#65533;Zi&#65533;h&#65533;B&#1903;Z,&#65533;m.&#65533;qK&#65533;vl&#1057;&#65533;|&#65533;&#65533;&#65533;	&#65533;&#65533;Z)&#1362;e&#65533;&#65533;K&#1878;m~bm&#65533;n&#65533;&#65533;&#1703;&#65533;&#65533;&#65533;V&#65533;&#65533;&#65533;&#65533;&#65533;&#65533;-&#65533;B&#65533;&#65533;&#65533;&#65533;&#1710;m&#65533;m&#65533;&#65533;}&#65533;-&#65533;&#65533;-&#65533;Z-&#65533;&#65533;&#65533;&#65533;r-&#65533;B&#65533;X&#65533;&#65533;,&#1970;&#65533;&#65533;^n&#65533;m&#65533;nj&#65533;&#65533;&#1918;&#65533;-&#65533;u&#65533;&#65533;F&#65533;&#65533;&#1691;&#65533;f\>]&#65533;&#65533;b&#65533;&#65533;^b&#65533;~&#65533;&#65533;nn&#65533;ai&#65533;X&#65533;&#65533;a&#65533;&#65533;o^,&#65533;fl&#65533;&#65533;Al&#65533;&#65533;&#65533;NLQ+i&#65533;&#65533;I&#65533;-&#65533;zv&#65533;,?&#65533;`&#65533;&#65533;&#65533;&#65533;j.&#65533;6&#65533;&#65533;Hfj&#65533;&#65533;b&&#65533;r&#65533;m&#65533;ZlM&#65533;&#65533;&#65533;FK&#65533;:&#1886;&#65533;&#65533;mQ&#65533;$?&#65533;&#65533;&#65533;&#138;&#65533;j&#65533;/&#1434;&#65533;&#65533;v&#65533;&#65533;&#65533;&#65533;Q&#65533;/&#65533;	#&#65533;!&#1354;&#65533;&#65533;&#65533;!4&#1627;&#65533;&#65533;&#65533;&#65533;&#65533;&#65533;D'&#65533;	&#65533;&#65533;v(&#65533;&#65533;l&#65533;&#65533;&#65533;&#65533;.6&#65533;&#65533;&#65533;&#65533;&#65533;&#65533;&#65533;&#65533;z'&#65533;.o&#65533;]0&#1445;&#65533;&#65533;&#1102;&#65533;"&#65533;&$&#65533;F&#65533;&#65533;*&#65533;&&#65533;&#65533;/1&#65533; &#65533;&#65533;&#65533;n&#65533;&#65533;#*&#943;&#65533;0&#65533;iSz&#65533;V&#65533;&#65533;&#65533;&#65533;D&#65533;^0&#1270;l&#65533;.&#65533;n&#65533;&#65533;&#65533;&#65533;&#65533;&#65533;&#65533;.&#65533;&#65533;&#65533;f&#65533;&#65533;&#65533;'.&#65533;&#1702;B&#65533;&#65533;&#65533;&#1647;&#65533;&#65533;&#65533;q&#65533;&#65533;&#65533;1&#330;&#65533;o'&#65533;&#65533;&#1704;&#65533;&#65533;q&#65533;&#65533;-&#65533;j&#65533;&#65533;&#65533;&#65533;1&#65533;&#65533;p\!&#65533;&#65533;&#65533;&#65533;&#65533;g&#65533;t&#65533;&#65533;&#65533;h+2%&#65533;&#65533;&#65533;&#65533;Q:&#65533;C&#65533;&#65533;Ld&#65533;q&#65533;&#65533;1&&#65533;&#65533;ce&#65533;M*&#65533;AJa&#65533;0&#65533;&#65533;&#2029;0&#65533;!2&#65533;&#65533;&#65533;$&#65533;&#65533;Q&#65533;`&#65533;&#65533;&#65533;(_&#65533;/&#65533;,&#65533;%?i&#65533;%T.&#65533;&#65533;&#65533;&#65533;(;&#295;&#65533;&#65533;O&#65533;&#65533;&#65533;83c&#65533;&#65533;K&#65533;zg&#65533;+&#65533;)k&#65533;_&#65533;"&#65533;&#65533;&#65533;d&#65533;&#65533;U&#65533;C&#65533;^&#65533;A&#65533;&#65533;&#31236;2<&#65533;.9&#65533;97&#65533;v&#65533;;&*_&#65533;&#65533;rf&#65533;8&#65533;s&#65533;&#48121;&#65533;&#65533;=(&#897;&#65533;&#65533;&#65533;^&#65533;*&#65533;&#65533;9rW&#65533;A&#65533;s"&#65533;<74&#65533;K&#65533;F&#65533;B&#65533;&#65533;&#65533;O(&#65533;Q&#65533;M&#2028;F+^N&#65533;&#65533;F&#65533;&#65533;&#65533;&#65533;&#65533;&#65533;^G;&#65533;&#65533;B4A&#65533;&#65533;&#65533;bR&#65533;&#65533;+3gJ&#65533;V&#65533;&#65533;"3rSG&#65533;~Z2I7&#65533;M&#65533;5&#65533;&#65533;N&#65533;5P&#65533;b&#65533;b&#65533;L&#65533;&#65533;&#802;&#65533;RC3J&#65533;$*&#65533;&#65533;R5&#65533;&#65533;\&#65533;&#65533;&#65533;&#65533;&#65533;`3&#65533;&#65533;&#236;&#65533;tX6Or&#65533;u&#65533;m&#65533;d&#65533;i&#65533;
&#65533;)I&#65533;&#65533;&#214;r%&#65533;&#65533;&#65533;vDJc&#65533;:&#65533;_$L&#65533;&#65533;&#65533;]F`&#65533;&#65533;DS&#65533;
&#65533;&#65533;`&#65533;'&#65533;4&#65533;&{s
&#65533;3&#65533;&#65533;v&#65533;5&#65533;RG6m/&#65533;&#57525;&#65533;n&#65533;B&#65533;&#65533;To&#65533;&#65533;!g_&#65533;A&#65533;&#65533;[;&#65533;yb&#65533;ns&#65533;i&#65533;v&#65533;&#65533;&#65533;&#65533;w&#877;
&#65533;6d&#1526;mg&#65533;mU}&#65533;&#65533;rWv]&#65533;5p&#65533;&#65533;]g&#65533;&#65533;&#65533;&#65533;%2&#65533;&#65533;c&#65533;&#65533;&#65533;&#65533;&#1458;s&#65533;&#32962;sb&#65533;u_&#65533;&#65533;n.C&#52754;&#65533;I&#65533;v&#65533;~&#65533;x&#65533;&#65533;x{&#65533;&#65533;v&#65533;z&#65533;&#65533;p&#65533;&#65533;^&#65533;hN?&#65533;F&#65533;!&#65533;;8v&#65533;,&#65533;&#65533;&#65533;MGLAvSw&#65533;&#65533;w&#65533;&#65533;M&#65533;&#65533;&#65533;]gj&#65533;&#65533;tF&#65533;A'&#65533;!{&#65533;u&#65533;&#65533; F(&#65533;>7&#65533;EcY&#65533;w~&#65533;kvk-&#65533;K&#65533;&#65533;&#65533;vGVxI&#65533;&#65533;f_[eNm&#65533;&#65533;2&#65533;&#65533;v6&#924;&#65533;&#65533;&#65533;w{'p1~-&#65533;Ni&#65533;&#722;&#65533;&#65533;jm;&#65533;2&#65533;w&#65533;&#65533;9&#65533;&#65533;&#65533;&#65533;&#65533;&#65533;&#65533;&#65533;&#65533;#+&#65533;&#65533;&#65533;j&#65533;c&#65533;y+&&#65533;&#65533;&#65533;_yis'(&#65533;8!+1&#65533;&#65533;*m&#65533;&#65533;&#65533;&#65533;&#65533;&#65533;8M8&#65533;&#65533;vU+9&#65533;&#65533;&#65533;&#65533;&#65533;&#65533;&#65533;&#65533;&#65533;&#65533;"w&#65533;&#65533;8&#65533;:&#65533;&#65533;B&#65533;g&#65533;U&#65533;&#65533;&#65533;~yMzR&#48609;&#65533;E78&#65533;'&#65533;&#65533;i&#65533;/&#65533;`7c&#65533;:&#65533;;+&#65533;&#65533;&#65533;&#65533;C&#65533;&#65533;&#65533;&#65533;&#65533;&#65533;&#65533;N$I&#65533;&#65533; &#65533;&#65533;&#65533;y&#65533;&#65533;&#65533;&#65533;g&#65533;c&#65533;:&#65533;&#65533;&#65533;;&#65533;&#65533;Q3&#65533;K&#65533;z&#65533;W:&#65533;&#65533;&#65533;&#65533;&#65533;d&#65533;&#65533;z&#65533;&#65533;z&#65533;"&#65533;&#65533;&#65533;j&#65533;&#2038;&#65533;&#65533;;i&#65533;&#65533;8&#65533;&#65533;7b(
pKk&#65533;6y&#65533;S&#65533;&#65533;W&#65533;&#65533;_:&#65533;g;&#65533;&#65533;z5&#65533;t&#65533;&#65533;5&#65533;[8&#65533;&#65533;&#1823;&#65533;&#65533;&#65533;&#65533;sHsf*&#65533;&#65533;8<;&#65533;-&#65533;{&#65533;&#32510;c{&#65533;k:&#65533;&#65533;&#65533;&#65533;&#65533;&#65533;)&#65533;7&#65533;&#65533;&#65533;{&#65533;&#65533;{&#65533;&#65533;10+zx_&#65533;&#65533;&#65533;5[&#65533;&#65533;&#65533;'&#65533;&#65279;&#65533;5&#65533;&#65533;&#65533;&#475;ky&#65533;&#65533;&#65533;#&#65533;c&#65533;5&#65533;&#65533;&#65533;&#143;e&#65533;&#65533;sp&#65533;&#65533;e;y?
&#65533;&#65533;|&#65533;&#760;&#65533;&#65533;&#879;:&#65533;&#65533;r[&#65533;R_x&#65533;<G}&#65533;&#65533;;m&#65533;
7&#65533;B&#65533;&#65533;&#65533;<&#415;s&#859;z&#65533;&#65533;0&#1803;&#65533;&#65533;&#65533;&#65533;s&#65533;&#65533;3{&#65533;S6J?5&#65533;&#65533;&#65533;&#1709;&#65533;?=&#65533;&#1018;&#65533;/x&#65533;&#65533;&#65533;&#65533;&#305;BU&#65533;&#65533;G&#65533;Z;`&#65533;;&#65533;&#65533;;*)qs)T&#65533;&#65533;m#G&#65533;&#65533;G}&#65533;'5&#65533;&#65533;&#65533;&#65533;&#65533;&#65533;&#65533;k&#65533;&#65533;{&#65533;&#65533;>~V&#65533;&#65533;&#65533;&#65533;;&#65533;&#65533;&#65533;f&#65533;S&#65533;1v&#65533;,&#65533;j&#65533;&#65533;&#65533;&#65533;&#65533;&#65533;&#65533;&#65533;&#65533;&#65533;&#65533;l&#65533;c&#65533;&#65533;&#65533;&#65533;&#65533;>(&#65533;&#65533;~&#65533;W>&#65533;7&#65533;D&#65533;>o&#65533;>O&#65533;&#65533;&#65533;b&#1486;p&#65533;c&#65533;&#1071;&#65533;&#65533;G&#65533;&#65533;&#65533;&#65533;$&#65533;M&#65533;n&#65533;&#1790;&#65533;>&#65533;&#65533;&#65533;u&#65533;9&#65533;&#65533;&#65533;w&#65533;&#65533;&&#65533;&#65533;&#65533;~&#65533;&#65533;	&#65533;b&#65533;`B&#65533;vq&#65533;PKD&#65533;V&#65533;xQ"&#65533;9v&#65533;&#65533;1H&#65533;d&#65533;,+S&#65533;&#65533;I&#65533;'S&#65533;t&#65533;rY&#789;ah&#1460;iF&#924;;Y&#65533;&#65533;&#65533;&#65533;&#65533;&#793;0Q&#65533;Hq&#754;-K&#65533;ft&#65533;&#65533;JT&#65533;S&#65533;F&#65533;zudF&#65533;/ov&#65533;&#65533;u&#65533;LX&#65533;c&#65533;-c2f&#1057;g&#65533;&#65533;&#65533;&#65533;&#1034;]&#65533;&#1333;{&#65533;&#65533;O&#65533;{&#65533;&#65533;E&#65533;&#65533;&#2045;&#65533;&#65533;B5\u&#65533;&#822;p&#65533;6&#65533;3&#65533;O&#65533;&#65533;&#65533;
u&#65533;&#65533;&#65533;&#2021;&#65533;Klz1&#65533;XI&#65533;&#65533;&#65533;u&#65533;o&#65533;&#65533;v&#65533;&#65533;&#65533;&#65533;=[0n&#185;y&#65533;&#65533;:&#65533;T&#65533;)&#65533;&#65533;&I&#65533;&#65533;d&#65533;?&#65533;b&#65533;&#65533;U&#65533;n&#959;&#65533;&#65533;ZztH&#65533;&#65533;&#65533;&#65533;&#65533;&#65533;&#65533;&#65533;J&#782;&#65533;"/=3&#65533;&#65533;'&#65533;qo[&#65533;&#65533;&#65533;&#65533;&#65533;&#1519;&#65533;&#65533;G(a&#65533;n&#65533;&#65533;<&#13699;&#65533;&#65533;&#65533;l&#65533;3&#65533;&#65533;&#65533;&#65533;&#65533;B&#65533;&#65533;&#65533;&#65533;lI<&#65533;&#65533;,9&#65533;&#1411;&#65533;;
&#65533;;&#65533;	G<&#65533;&#65533;[&#65533;8&#65533;T<&#65533;:&#65533;@&#65533;D&#65533;8&#65533;z0&#65533;;K;&#65533;&#65533;
cd&#65533;&#65533;&#65533;O&#65533;&#65533;hRr&#65533;&#65533;@&#65533;&#65533;&#65533;H&#1805;&#65533;(&#65533;&#65533;q&#321;&#65533;p&#65533;*&#65533;\&#65533;&#65533; o&#65533;2G,&#65533;&#65533;1B&#65533;<r&#65533;&#65533;&#259;RC&#1432;\hN?|RL+&#65533;4qO&#65533;&#572;&#65533;@&#65533;&#718;&#1032;&#65533;$t4.q&#65533;
$k&#65533;&#65533;H&#65533;D&#65533;&#65533;2&#65533;D4M	K&#65533;&#1211;5&#65533;&#65533;&#65533;}&#65533;-&#65533;&#65533;&#1275;:&#65533;&#65533;s&#65533;>Y&#65533;S&#65533;X&#65533;s&#65533;&#65533;%&#65533;PB&#65533;!j&#65533;W$&#65533;hB&#65533;&#65533;"&#65533;R;%KU&#65533;&#65533;&#65533;D&#65533;M&#65533;&#65533;cM&#65533;&#65533;&#65533;&#65533;&#65533;&#65533;4(Y&#65533;&#65533;&#65533;&#65533;p&#65533;&#65533;&#65533;[&#65533;`&#65533;&#65533;:4&#65533;X&#65533; l&#65533;aW$&#65533;@&#65533;]t&#65533;A^&#65533;D&#65533;j&#65533;y&#65533;]&#65533;
%&#65533;&#65533;&#65533;I&#65533;]q&#65533;Pg&#65533;v&#65533;h&#65533;&#65533;nZOG-	T&#65533;X*&#65533;&#65533;Tm&#65533;&#65533;,&#65533;(Wm&#65533;O&#65533;&#65533;;&#65533;&#452;&#65533;ew^&#65533;A&#65533;vu&#65533;&#65533;&#65533;i&#65533;&#4613;&#65533;&#65533;b&#1943;qe1c&#65533;I&#65533;R&#65533;&#65533;)e}uV&#65533;>&#65533;&#65533;&#28220;&#65533;).o`j&#65533;rN&#65533;&#65533;x+W&#1810;&#65533;uu&#65533;&#65533;B>z
&#65533;Wf&#65533;&#65533;&#65533;x&#65533;^s(&#65533;&#65533;&#65533;{nh&#65533;&#65533;|&#65533;Xh&#65533;&#65533;=&#65533;&#65533;&#65533;&#838;&#65533;&#327;&#65533;&#65533;/&#65533;[&#65533;&#65533;&#65533;&#65533; .P&#65533;%&#65533;:Z&#65533;&#65533;dP&#771;;{&#65533;f&#65533;&#65533;&#1977;&#65533;&#65533;&#65533;Y&#65533;&#65533;&#65533;U&#65533;[4zM&#1025;X&#65533;&#65533;h&#65533;T1&#65533;&#65533;&#65533;f&#65533;.&#65533;n&#65533;&#65533;[&#65533;q&#65533;OEU&#65533;c;>&#65533;&#65533;E&#65533;&#65533;7&#65533;&#65533;J&#65533;&#65533;&#65533;&#65533;&#65533;&#65533;&#65533;mX&#65533;&#65533;&#65533;G?&#65533;&#65533;&#65533;O&#65533;&#1525;&#48545;t&#65533;wN&#65533;[%&#65533;Vh}&#65533;&#65533;U&#65533;gu&#65533;&#65533;#&#65533;W&#65533;
q&#1097171;x&#65533;&#65533;&#65533;&#65533;&NS&#65533;pG9&#65533;p&#1235;&#65533;&#65533;&#65533;&#65533;&#65533;&#65533;&#65533;&#65533;&#65533;&#65533;A&#65533;,&#65533;&#65533;&#65533;ouJ&#65533;&#65533;	.&#65533;|)J&#65533;&#65533;_&#65533;&#65533;>&#65533;&#65533;YK&#65533;&#65533;W&#65533;&#65533;&#65533;&#65533;}&#65533;&#65533;&#65533;&#65533;?&#65533;IM\&#65533;&#65533;&#65533;&#65533;&&#65533;l+\&#65533;2\&#65533;!$&#65533;&#65533;cP&#65533;&#65533;F&#65533;`&#65533;^&#65533;&#65533;&#65533;&#65533;V&#65533;*&#65533;bX@J%&#65533;*&#65533;1B&#65533;R&#65533;n ]drH&#65533;&#65533;&#65533;&#65533;&#65533;&#65533;&#65533;%2&#65533;0w&#65533;*&#65533;&#132;&#65533;)F1&#65533;&#65533;&#65533;&#65533;=#&#65533;Qt3&#65533;&#65533;AX?&#65533;DL&#65533;'&#65533;S&#65533;&#65533;(F!N&#65533;>?&#65533;_QV&#65533;&#65533;&#65533;&#65533;88\#&#65533;=/vs&#65533;$&#65533;u&#65533;K&#65533;1&#65533;i+&#65533;&#65533;6&#26634;&#65533;&#65533; &#65533;u(-&#65533;I&#65533;&#65533;3&#65533;&#65533;&#65533;x&#65533;Z&#65533;
{&#65533;_&#65533;&#65533;&#65533;&#65533;&#65533;@&#65533;	&#65533;&#65533;6D&#65533;3&#65533;,&#65533;BS%&#65533;Jor!X&#65533;S&#65533;&#65533;b2,%&#65533;R&#65533;,&#65533;&#65533;`&#65533;Nu&#65533;&#65533;&#65533;&#65533;&#65533;R&#65533;I&#65533;4&#500;&#65533;y?&#65533;&#65533;&#65533;&#65533;B&#65533;&#65533;&#65533;&E&#65533;?&#65533;Y&#65533;I&#65533;&#65533;P&#478;&#65533;l&#65533;6&#65533;&#65533;&#65533;e&#65533;&#65533;&#65533;&#65533;&#65533;;q Ewz/&#65533;(-=&#65533;&#65533;&&#65533;2V&#4776;D&#65533;&#65533;&#65533;x&#65533;s&#65533;,&#65533;hE&#65533;I&#65533;&#689;&#65533;&#65533;S&#65533;^B&#65533;S&#65533;&#65533;&#65533;&#65533;*&#65533;G&#65533;&#65533;
O&#65533;&#65533;&#65533;&#65533;F&#65533;
R&#65533;t&&#65533;&#65533;.;XU&#65533;&#65533;W<i&#65533;&#65533;&#65533;&#65533;G&#65533;&#65533;FE&#65533;>a&#65533;;&#65533;&#65533;3&#65533;&uz&#65533;9&#65533;T&#65533;&#65533;\&#65533;ZT&#65533;&#65533;&#65533;Qu&#65533;&#65533;&#65533;&#65533;B6&#65533;&#1979;*&#1836;h&#1360;.&#65533;&#65533;&#65533;O&#65533;&#65533;|&#65533;3&#65533;&#65533;)&YJ&#65533;M&#65533;5&#65533;O&#65533;&#65533;f&#65533;zJ&#65533;V!&#65533;&#65533;&#65533;&#65533;X&#65533;&#1123;&#65533;&#65533;&#65533;'&#65533;"&#704;v&#65533;&#65533;l&#65533;U[{eU&#65533;/&#65533;&#65533;g&#65533;b&#1713;&#65533;S'4 &#65533;8&#65533;&#65533;@&#65533;&#65533;&#65533;Xy+Z&#65533;&#65533;m&#65533;&#65533;d9KD&#65533;R&#65533;&#65533;h&#65533;S	+&#1755;&#65533;&#65533;&#65533;(u&#65533;&#65533;T&#65533;&#65533;&#65533;&#65533;3&#65533;&#65533;&#1410;!w&#65533;&#65533;&#737;$CkQ&#65533;:w&#65533;&#65533;b`Fy&#65533;^&#65533;&#65533;&#65533;&#65533;&#65533;:&#65533;&#65533;*&#65533;&#65533;&#65533;&#65533;{&#65533;*y&#65533;{&#65533;&#65533;&#65533;&#65533;&#65533;&#700;&#65533;E&#65533;&#65533;&#65533;&#65533;&#65533;	&#65533;&#65533;&#65533;fs&#65533;;&#65533;&#65533;&#65533;&#65533;&#229;&#65533;&#65533;+&#65533;&#65533;B&#65533;t&#65533;&#65533;Z3|&#65533;&#65533;W1>f&#65533;V:&#65533;&#65533;rV&#65533;u&#65533;j&#65533;&#65533;a
[x&#65533;&#65533;&#65533;N&#65533;&#65533;XrX&#65533;u5e&#65533;=&#65533;#&#65533;&#65533;&#295;=&#65533;M\&#65533;xY&#65533;&#65533;j&#65533;&#65533;dfU&#65533;&#65533;&#65533;&#65533;J&#65533;'&#65533;&#65533;aM&#65533;&#65533;&#65533;&#65533;&#65533;)&#65533;l&#65533;&#65533;k&#65533; #&#65533;&#65533;&#65533;&#65533;Gf^&#65533;&#65533;&#65533;O/&#65533;&#65533;"&#1457;&#65533;&#506;X&#65533;R;&#65533;&#65533;&#65533; &#65533;&#65533;&#65533;&#65533;&#65533;%&#988;&#65533; &#65533;&#65533;s!J&#65533;&#470;&#65533;&#644;&#15591;)W&#241;&#65533;&#65533;x6&#1940;&#65533;&#65533;YA[&#1025;1&#65533;&#65533;H&#65533;6&#65533;&#1081;&#65533;&#65533;&#65533;P&#65533;&#65533;(&#65533;&#65533;f&#65533;&#65533;&#65533;]&#65533;&#65533;&#65533;`f&#65533;!u&#65533;+&#65533;&#65533;;jR#M&#65533;&#65533;&#65533;[&#65533;9&#65533;\&#65533;Z;!&#65533;vu}U&#65533;O&#65533;*&#65533;&#1376;\&#65533;&#65533;}&#65533;\`@&#65533;LE&#65533;&#65533;&#65533;&#65533;ef&#65533;&#1148;&#65533;&#65533;n&#65533;&#65533;~&#65533;&#65533;&#65533;&#65533;5&#65533;&#65533;&#65533;L3%(&#65533;&#65533;FU_&#65533;8&#65533;&#65533;&#65533;&#65533;=&#65533;p&#65533;:&#65533;uu&#65533;&#65533;i]&#48321;&#65533;&#65533;8|&#65533;&#65533;,&#65533;&#65533;&#65533;&#65533;&#65533;4&#65533;&#65533;l&#65533;4&#65533;	&#65533;&#65533;
u&#65533;&#65533;&#65533;&#65533;1;{&#65533;&#1934;&#65533;&#65533;&#65533;&#65533;&#65533;&#65533;g&#65533;&#65533;wfG&+}&#65533;.&#65533;)x&#65533;-^&#65533;e|&#65533;&#65533;rT&#65533;&#65533;0&#65533;&&#65533;!&#65533;tS&#65533;-N&#65533;:&#65533;&#65533;&#65533;o&#65533;&#65533;z&#65533;&#993;5&#65533;6&#65533;^mV&#65533;\&#65533;&#65533;&#65533;&#65533;&#65533;)&#65533;'&#65533;&#65533;'7&#65533;\&#65533;r&#65533;&#65533;]&#65533;8&#65533;&#65533;&#65533;&#65533;^&#65533;	&#65533;&#65533;&#65533;u[8&#65533;&#65533;&#65533;]&#65533;%a&#65533;:.?;&#65533;&#65533;dv&#65533;&#257;V;&#65533;a&#65533;v&#65533;o~PDgW&#65533;&#65533;Ne7#!&#65533;H&#65533;&#65533;Y&#65533;&#65533;x&#65533;&#65533;|&#65533;yR&#65533;&#9514;7(ibU&#65533;+&#65533;&#65533;x_&#65533;&#65533;6EV:<&#65533;&#65533;n&#65533;!&#65533;&#65533;&#65533;{&#65533;6&#65533;	&#65533;&#65533;n&#65533; &#65533;&#65533;G&#65533;&#65533;-&#65533;&#65533;\aOk&#65533;;&#65533;&#65533;&#65533;&#65533;&#65533;M&#65533;*&#65533; &#65533;&#65533;7&#65533;9}&#65533;{&#65533;c&#65533;&#65533;&#65533;PP&#711;&#65533;;$4B?&#65533;&#65533;.&#65533;/&#65533;&#65533;/&#65533;&#65533;&#65533;&#65533;&#65533;&#65533;a*&#65533;&#65533;&#65533;&#894;vd&#65533;&#65533;&#65533;&#65533;&#65533;&#3360;+&#65533;&#1807;10-&#65533;,&#65533;&#65533;&#65533;&#65533;f&#65533;&#65533;`E&#65533;&#65533;&#65533;&#65533;&#65533;fP&#65533;&#65533;&#65533;&#65533;&#65533;&#65533;&#65533;p&#65533;&#65533;&#65533;j&#65533;&#65533;&#65533;&#65533;&#65533;&#162;B&"&#65533;&#65533;&&#735;&#65533;	&#65533;4&#65533;/&#65533;&#65533;3&#65533;'&#65533;&#65533;&#65533;.&#65533;&#65533;&#65533;&#65533;0@l&#65533;Tp&#65533;&#65533;_&#65533;m ep&#65533;&#65533;&#65533;&#65533;&#65533;N&#65533;M&#65533;&#301;&#65533;~;(&#65533;&#65533;&#65533;&#65533;&#1968;j f&#65533;V&#65533;	&#65533;O&#65533;J&#65533;&#65533;&#65533;3&#65533;
&#65533;N4&#65533;&#65533;[&#65533;&#65533;&Mu&#65533;&#65533;&#65533;P&#65533;| u&#65533;&#65533;&#65533;&#65533;&#65533;&#65533;&#65533;&#65533;&#65533;&#65533;M(&#65533;p&#65533;N00&#65533;&#65533;w&#65533;(&#65533;0&#65533;$. #C&#65533;RNG&#65533;N
S0&#65533;Q&#65533;&#65533;O#Ke&#65533;@&#65533;&#65533;&#65533;Q&#65533;&#65533;&#65533;`&#65533;&#65533;vpG&#65533;I&#1484;&#65533;/&#65533;&#65533;&#65533;&4&#65533;F&#65533;&#65533;v@&#65533;6&#65533;&#65533;	3&#65533;&#65533;#
&#65533;&#65533;Q_&#65533;W&#65533;g&#65533;n&#65533;I|n&#65533;d&#1820;&#65533;&#65533;&#65533;h&#65533;Pw&#65533;q&#65533;pb&#65533;`&#65533;c&#65533;&#65533;&#65533;&#65533;j&#65533;&#65533;#k&#65533;&#65533;&#65533;d&#65533;RbM .&#65533;&#65533;BCm&#65533;]&#65533;&#65533;a1&#65533;1&#65533;&#65533;&#1070;,~&#65533;&#65533;Tg&#65533;&#65533;&#65533;&#65533;p&#65533;<"&#65533;:&#65533;sjy&#65533;&#65533;7&#65533;H&#65533;&#65533;$&#65533;&#65533;E&#65533;M &#839;&#65533;&#65533;&#65533;&#65533;&#65533;&#634;-!&#65533;!R&#65533;&#65533;&#65533;!2&#65533;6N&#65533;&#65533;&#65533;}&#65533;(&#65533;K&#681;h2b~f2&#65533;-HR&#65533;$+O,<&@&#65533;&#65533;*&&#65533;&#65533;&#65533;&#65533;&#65533;^&#65533;	w.&#65533;m&#65533;!]&#65533;&#65533;Wv&#65533;'M&#65533;&#65533;&#65533;&#65533;F&#65533;&#65533;&#65533;&#65533;&#65533;&#65533;(+&#65533;R&#528;#&#65533;&#65533;&#65533;&#65533;V2!&#1968;&#65533;&#65533;&#65533;`&#65533;C&#1956;*A&#65533;cD&#65533;&#65533;&#65533;&#65533;&#65533;&#65533;&#65533;&#65533; P&#65533;&#65533;&#65533;&#65533;&#65533;&#65533;&#65533;&#65533;&#65533;,s2&#65533;&#135;W&#65533;3&#65533;2&#65533;Z&#65533;&#65533;+&#65533;r(&#65533;&#65533;.u&#65533;A*&#65533;.&#65533;&#65533;&#65533;&#65533;&#65533;&#65533;-f"*7P.&#65533;,&#65533;&#65533;*&#65533;$&#65533;b1&#367;&#65533;"&#65533;5&#65533;&#65533;1s&#65533;9&#65533;29&#65533;&#65533;&#65533;-35su8s&#65533;&#65533;3ASI&#65533; &#65533;d@(O35&#65533;&#65533;&#65533;^s7$/&#65533;0%&#65533;&#65533;9&#65533;617_c6k&#65533;&#65533;0+y&#65533;>&#65533;;&#65533;&#65533;7&#65533;1&#65533;&#65533;&#65533;&#65533;&#65533;&#65533;&#65533;9&#65533; @&#65533;&#65533;W&#65533;s:&#65533;&#65533;-&#65533;&#565;&#65533;A&#65533;&#65533;&#65533;&#65533;.e&#65533;&#65533;&#65533;&#65533;2&#65533;&#65533;&#65533;&#65533;<&#65533;=9T&#65533;&#65533;b&#819;7&#65533;R>Q&#65533;&#65533;&#65533;
&#65533;&#65533;&#65533;L&#65533;&&#65533;2&#65533;@&#65533;&#65533;&#65533;N/&#65533;:A&#65533;&#65533;&#65533;&#65533;&#65533;&#65533;i(&#65533;3&#65533;&#65533;&#65533;7&#65533;&#65533;	&#65533;]"=TI&#65533;9&#65533;c,&#387;&#65533;F&#65533;
&#65533;I+)&#1137;&#65533;&#65533;&#65533;N&#65533;&#65533;j&#65533;&#65533;d&#65533;cB@7&#65533;@#Gs&#65533;z&#65533;G&#65533; &#65533;&#65533;&#65533;,q8&#65533;&#65533;B9&#65533;&#65533;&#65533;Q&#65533;t-&#65533;&#65533;&#65533;tH&#65533;OTH&#65533;%Mq~&#65533;D.K&#65533;&#65533;#&#65533;tk&#65533;&#65533;H&#65533;&#65533;p&#65533;L&#65533;&#65533;L&#65533;t-u&#1524;8&#65533;.&#65533;3N&#65533;2&#65533;v(&#65533;&#65533;&#65533;&#65533;.&#65533;s[ %D&#65533;&#65533;b3&#65533; &#65533;&#65533;C9&#65533;iU&#65533;`&#65533;R&#65533;&#65533;W"{$-&#65533;(&#65533;{&#65533;&#65533;0&#65533;M&#65533;h&#65533;&#65533;)[5&#65533;
&#65533;&#65533;t&#65533;%H>&#65533;U&#65533;&#706;U&#65533;&#65533;0&#65533;l]&#65533;&#65533;&#65533;&#65533;3&#65533;&#65533;&#65533;U&#65533;&#65533;P&#65533;&#65533;2&#65533;&#65533;F#&#65533;W&#65533;&#65533;&#1474;A&#65533;&#65533;-]`&#65533;&#65533;/g&#65533;&#65533;v&#65533;&#65533;&#65533;&#65533;&#65533;)&#65533;P&#65533;n&#65533;=7&#65533;=8&#65533;&#65533;&#65533;&#65533;&#65533;V#J1&#65533;&#65533;&#65533;s&#65533;&#65533;&#65533;&#65533;&#65533;)&#65533;u&#65533;&#65533;\&#65533;5Reb]MX&#65533;&#65533;&#670;&#65533;fh0&#65533;Y&#65533;&#65533;&#65533;^&#65533;F&#65533;=P-&#65533;_7&#65533;`&#65533;&#65533;`&#65533;VE~&#65533;&#65533;a&#65533;&#65533;VW&#65533;!suW{ut~&#65533;b&#65533;%c&#65533;s&#65533;z-&#65533;&#65533;&#65533;d&#65533;W"&#65533;dS_kOv&#65533;T&#65533;&#65533;S&#65533;&JQ6l&#65533;&#65533;f&#65533;pE&#65533;1 U#Vbo&#65533;gyU{,&#65533;b&#65533;r'&#65533;/&#65533;&#65533;&#65533;&#65533;&#65533;&#65533;&#65533;"&#65533;&#65533;&#65533;u&#65533;jC6j&#65533;3qMs@&#65533;	I&#65533;&#65533;$U&#65533;M &#65533;[w&#65533;k&#65533;6g5Q&#65533;&#65533;&#65533;&#65533;m&#1238;&#65533;&#65533;'&#65533;v]&#1878;G&#65533;nctA&#65533;j&#65533;X@|iE`vidI&#65533;>&#65533;&#65533;x&#65533;I&#65533;%&#65533;$>Sfvg&#65533;#cOl#&#65533;\yV9)&#65533;r&#65533;s&#65533;H]7AMnEwt&#65533;&#65533;&#65533;s&#65533;&#65533;[&#65533;	t&#65533;B?Pp?&#65533;6&#65533;6oww&#65533;v&#65533;w&#65533;&#65533;U&#65533;&#65533;w,&#65533;Q&#65533;&#65533;!&#65533;&#65533;x&#65533; y#&#65533;&#65533;&#65533;y&#65533;&#65533;&#65533;v&#65533;,J&#65533;{&#65533;u&#65533;&BW&#240;&#65533;b&#65533;2&#65533;&#65533;&#65533;{S.a&#65533;&#1396;}&#65533;&#65533; &#65533;v}&#65533;}&#65533;&#65533;}&#65533;6~&#65533;c&#65533;S&#65533;.t&#65533;&#65533;:@:&#65533;&#65533;&#65533;&#65533;&#65533;&#65533;7&#65533;S2K&#65533;f&#65533;&#65533;
sj>t&#65533;&#65533;&#65533;V&#65533;R&#65533;&#65533;&#65533;|'xa&#65533;7&#65533;&#65533;5&#65533;&#65533;&#65533;r&#65533;'s&#65533;VyASX&#65533;,h&#65533;&#65533;-&#65533;&#65533;&#65533;i]&#65533;&#65533;gU&#65533;r&#65533;&#65533;_&#65533;s&#65533;&#65533;+X&#65533;&#65533;&#65533;.i&#65533;&#65533;3	r&#65533;&#65533;&#65533;&#65533;r&#65533;&#65533;h1&#65533;&#65533;&#65533;s&#65533;&#65533;'E&#65533;:+&#65533;h&#65533;o&#65533;&#65533;&#65533;6&#65533;&#65533;5&#65533;&#65533;#&#65533;&#471;&#65533;6L&#65533;&#65533;gu1&#65533;2&#65533;&#1496;&#65533;]P&#65533;)&#65533;&#65533;&#65533;who&#65533;~&#65533;:eI4W&#65533;t&#65533;n&#65533;&#65533;B&#65533;&#65533;`&#65533;&#65533;Z&#65533;x&#65533;&#65533;&#65533;q8w&#65533;5x&#65533;&#65533;P&#65533;y&#65533;&#65533;&#65533;}{$&#65533;Wo9&#65533;-&#65533;&#65533;19M5N&#65533;$r&#65533;&#65533;&#649;L&#65533;5&#65533;T&#65533;8|&#65533;6&#65533;&#65533;D8e&#65533;f&#65533;Q#&#65533;&#65533;3&#65533;&#65533;y&#65533;&#65533;&#65533;&#65533;&#65533;6&#65533;&#65533;t@w|<&#65533;&#65533;9W&#65533;&#65533;(i&#65533;s")h&#65533;J&#65533;!Z8!&#65533;C&#65533;&#65533;&#65533;&#65533;&#65533;4&#65533;&#65533;RJ&#65533;&#65533;V&#65533;5,]y(&#65533;Y&#65533;&#65533;h&#65533;&#65533;&#65533;	&#65533;-%U&#65533;&#65533;&#1435;&#65533;V&#65533;w&#1161;&#65533;&#1244;7&#65533;GK&#65533;&#65533;&#65533;&#65533;V&#65533;/&#65533;&#65533;&#65533;&#65533;&#65533;&#65533;k&#65533;o&#65533;Y&#65533;&#65533;&#65533;&#65533;&#65533;&#65533;yx&#65533;&#65533;2&#65533;&#65533;!	-&#1696;&#65533;&#65533;w&#1623;&#65533;.&#65533;*@&#1530;&#732;T&#65533;0U,&#65533;&#65533;Z7&#65533;&#65533;8&#65533;&#65533;Y&#65533;&&#1571;&#65533;&#65533;&#65533;&#65533;H&#65533;Y&#65533;s&#65533;KYWUZ]W&#65533;&#65533;&#65533;@5&#65533;ok&#65533;&#65533;&#65533;&#65533;i&#1697;&#65533;A&#65533;&#65533;c&#65533;&#65533;P&#65533;b&#16913;gz&#65533;&#65533;o&#65533;80&#65533;&#65533;sHx&#65533;Y)&#65533;(&#65533;&#15140;&#344;l&#65533;&#65533;&#65533;&#65533;&#65533;&#65533;&#65533;L&#65533;&#1667;&#65533;8&#65533;yY&#65533;&#65533;Ucw&#65533;4&#65533;&#65533;4&#65533;~&#65533;_`&#65533;&#65533;&#65533;&#65533;&#65533;&#65533;X&#1268;x&#65533;&#65533;Mz&#65533;&#65533;&#65533;&#65533;&#65533;&#65533;&#1681;&#65533;Z&#65533;&#65533;W&#65533;U&#65533;F&#65533;&#1514;&#15826;-y&#65533;A&#65533;&#65533;&#65533;uzz;G&#65533;(&#65533;f&#65533;:&#65533;4fc&#65533;n6&#65533;&#65533;&#65533;s&#65533;oHE;[[R&#65533;&#762;1&#1876;&#65533;'&#1524;&#65533;&#65533;Q&#65533;m
D&#65533;&#65533;&#65533;%u&#65533;&#65533;&#65533;gzf&#65533;&#65533;k&#65533;&#65533;yo&#65533;F&#65533;=&#65533;}#&#65533;&#65533;[&#65533;&#65533;&#65533;&#65533;n&#65533;&#65533;&#65533;&#65533;&#65533;R&#65533;&#65533;&#1713;&#65533;&#65533;&#65533;&#65533;&#65533;&#65533;&#65533;&#65533;&#65533;Q:&#65533;wu&#65533;Q&#65533;&#65533;z&#65533;9x&#65533;_&#65533;&#65533;c&#1787;k;&#65533;&#65533;U-|%&#65533;&#65533;i&#65533;&#65533;&#65533;{V4<Q&#65533;&#65533;YVNK&#65533;okV&#65533;&#65533;&#65533;&#65533;&#65533;z&#65533;	&#65533;&#65533;W<&#65533;\&#65533;`&#65533;&#65533;;&#65533;&#65533;&#65533;&#65533;4e&#65533;&#65533;{&#65533;*&#65533;&#65533;-&#65533;&#65533;&#65533;&#65533;y&#65533;N&#65533;C&#65533;NZ&#65533;z&#65533;w&#65533;&#65533;?&#65533;&#261;x!O&#65533;&#373;;&#65533;&#65533;&#65533;]\&#431;|&#65533;_Go?&#65533;&#65533;&#65533;&#65533;&#65533;&#65533;&#65533;[&#65533;4R&#65533;&#65533;&#65533;&#65533;&#65533;{&#65533;G\&#65533;&#65533;P&#65533;0&#65533;&#65533;&#65533;&#65533;|&#653;x&#65533;&#65533;&#65533;&#65533;&#1017;&#65533;^&#65533;&#65533;&#65533;0&#65533;&#65533;&#65533;([&#65533;C&#65533;/,&#65533;&#65533;I&#65533;Ij&#65533;+&#65533;&#1855;c&#65533;u&#65533;OTl &#65533;&#605;\&#65533;&#65533;&#65533;&#933;&#65533;&#65533;3]&#65533;I&#65533;&#65533;&#65533;&#65533;&#65533;&#1391;J&#65533;
&#65533;T&#65533;&#290;&#65533;&#1097;&#65533;D&#65533;&#65533;M&#65533;
&#65533;&#815;'+&#869;1P(&#65533;&#65533;&#65533;&#65533;7]&#65533;[&#65533;9&#65533;&#1229;&#65533;A=&#65533;&#65533;Q&#65533;&#955; &#65533;D4B&#65533;&#65533;)&#65533;&#65533;c&#65533;&#65533;&#65533;&#65533;(4{u5&#65533;r<k&#1877;e&#1346;-}&#65533;&#65533;&#1479;V&#1217;&#65533;&#65533;m+&#65533;r&#65533;&#65533;e&#65533;&#65533;A&#65533;M
1&#65533;&#1390;&#65533;&#65533;&#65533;&#65533;\&#65533;B&#65533;&#65533;&#1700;C:&#65533;&#65533;W}	&#65533;&#65533;&#65533;g&#65533;=&#65533;>&#1833;&#65533;&#65533;&#65533;&#65533;&#65533;&#605;&#65533;&#65533;=&#65533;&#65533;]&#1595;p&#1917;&#65533;Y&#65533;M5&#65533;&#65533;&#65533;MQj&#65533;fQ&#65533;@&#65533;&#65533;Y&#65533;&#1799;&#65533;&#65533;.o&#65533;&#65533;M&#65533;2Y&#65533;[&#65533;@&#65533;&#65533;&#65533;>&#65533;W.@S&#65533;&#65533;!~&#65533;&#65533;x#|n&#65533;&#65533;&#65533;&#65533;)^&#65533;/&#65533;&#65533;YO
i&#65533;&#65533;P&#65533;(&#65533;&#65533;e'&#18045;o}&#65533;&#65533;@h&#65533;&#65533;;g&#65533;&#65533;&#65533;&#1253;G&#1061;&#65533;^&#65533;|&#65533;]&#65533;&#65533;u&#65533;A&#65533;9&#65533;^&#65533;P|&#65533;&#65533;&#65533;^&#65533;]&#65533;&#65533;&#65533;&#65533;&#65533;=o]F&#65533;&#65533;&#65533;>&#39530;&#366;&#65533;o&#18558;9&#65533;&#65533;&#65533;&#65533;]`&#65533;&#65533;0/&#22617;&#65533;&#65533;3&#65533;W&#65533;&#65533;&#65533;	&#65533;&#65533;&#849;&#65533;&#65533;#Pbg}&#65533;^&#65533;&#65533;&#65533;&#65533;`&#65533;&#65533;>&#65533;&#65533;e&#65533;^&#65533;-&#65533;&#65533;&#65533;t}&#65533;E&#65533;eN&#65533;L&#65533;=^<S=!4H&#65533;&#65533;_l7&#65533;&#65533;2l&#65533;&#65533;&#65533;&#65533;K&#65533;&#65533;#&#65533;&#65533;<3s^&#65533;&#65533;&#65533;&#65533;E&#65533;&#65533;&#65533;>&#65533;Q_&#65533;oF&#65533;a\n&#65533;)&#65533;&#65533;&#65533;&#1661;&#65533;&#65533;q&#65533;&#65533;!m&#65533;&#255;&#65533;5&#65533;&#65533;&#65533;&#65533;&#65533;U>&#65533;?&#65533;Y&#65533;|&#65533;9<&#65533;&#65533;?&#65533;jM&#65533;q&#65533;&#65533;&#65533;\&#65533;&#65533;&#65533;&#65533;8&#65533;0&#65533;B&#65533;B&#65533;841&#65533;&#65533;+Z&#65533;&#65533;1&#65533;t< &#65533;H&#65533;K&#65533;<&#65533;&#65533;&#65533;8r&#65533;&#65533;&#65533;`AD&#65533;$\&#65533;H&#65533;&#65533;K:&#65533;D&#65533;	&#65533;I&#65533;N&#65533;&#1316;&#65533;(&#924;K&#65533;,&#65533;r&#65533;&#65533;&#65533;D&#65533;j&#65533;zu&#1453;\&#65533;z&#65533;&#65533;&#1384;&#65533;*d&#730;{&#65533;fZ(Q&#65533;Ny&#65533;6&#65533;&#65533;eE&#65533;,&#65533;&#65533;&#65533;&#65533;+{&#65533;&#65533;&#65533;&#65533;-&#65533;&#65533;&#65533;&#65533;&#65533;&#65533;[&#65533;o&#11980;v&#65533;&#1452;\&#65533;&#65533;&#65533;:&#65533;&#65533;$&#65533;&#65533;&#65533;J:#&#65533;:&#65533;&#65533;&#1122;I&#65533;&#65533;l`&#65533;&#65533;[/|&#65533;&#1077;&#65533;&#65533;]&#1288;{#&#468;#;.3&#65533;&#65533;&#65533;)9&#65533;X&#65533;A&#65533;3kf>&#65533;c&#65533;&#65533;&#65533;L&#65533;&#65533;@&#65533;4i&#65533;Hzn&#65533;&#45318;	O&#65533;&#65533;&#65533;|&#65533;&#65533;&#65533;'&#65533;?&#65533;.&#65533;&#65533;&#65533;&#65533;&#65533;h&#65533;&#128;^`Z&#65533;&#65533;&#65533;&#65533;&#65533;u&#65533;\&#65533;-&#65533;Y&#65533;&#65533;&#65533;&#65533;a&#65533;&#65533;&#65533;&#65533;&#1668;&#65533;&#65533;&#65533;v[n&#65533;&#65533;&#1435;p"&#65533;&#65533;o&#65533;)&#65533;&#65533;t&#65533;&#65533;&#65533;M&#65533;A&#65533;Dx&#65533;&#65533;|&#65533;&#65533;T&#65533;&#65533;&#65533;&#65533;u~&#65533;&#65533;&#65533;&#65533;w_&#65533;&#65533;|:&#65533;|&#65533;&#65533;eY^c)&#65533;&#65533;V&#65533;a&#65533;&#1494;&#65533;&#65533;&#22464;L&#65533;&#600;&#65533;mI&#65533;$&#65533;:&#65533;`&#65533;^8P&#65533;&#65533;m8T&#65533;<&#65533;I&#65533;&#65533;v&#65533;&#65533;&#65533;8"&#65533;&&#65533;H&#65533;r-&#65533;X&#65533;F&#65533;hU&#65533;&L&#65533;V&#65533;6$E&#65533;C?V&#65533;&#65533;JI&#65533;}&#65533;$&#65533;&#65533;^&#65533;&#1943;iByj|h^F&#65533;&#65533;^&#65533;
k&#65533;&#65533;&#65533;Z&#65533;&#65533;&#65533;	&#65533;&#618;&#65533;k~&&#65533;&#65533;Z&#65533;cx&#65533;I&#65533;]&#65533;n&#65533;l&#65533;zv&#65533;g&#65533;S&#65533;&#65533;Y+&#65533;w&#65533;L
&#65533;&#65533;
*l&#65533;\&#65533;3&#65533;4&#65533;T<YD&#65533;&#65533; &#65533;&#65533;ATU&#65533;&#65533;&#65533;&#65533;_&#65533;
&#65533;j&#65533;&#65533;&#65533;&#65533;&#43668;&#65533;Wf&#65533;G<&#1580;&#65533;&#65533;&#65533;&#65533;bR6&#1456;&#65533;&#65533;&#65533;u&&#65533;&#65533;^&#65533;&#65533;&#65533;&#65533;n&#65533;&#65533;j&#65533;&#65533;&#65533;,&#65533;!;k&#1758;&#65533;J&#65533;B&#65533;,P&#65533;-I&#1782;&#65533;&#65533;&#65533;I&#65533;m&#65533;&#65533;&#65533;R&#65533;Sg<I&#474;&#65533;&#65533;&#65533;&#65533;ES>Za&#65533;&#65533;&#65533;&#65533;Y<&#65533;&#65533;&#65533;&#65533;:&|&#65533;&#65533;t&#65533;H2) ^G&&#65533;&#65533;[&#65533;q&#65533;&#201;v&#65533;&#65533;&#65533;&#65533;B#&#65533; &#1082;&#65533;&#65533;&#65533;&#65533;(&#65533;2&#65533;#&#668;&#65533;&#65533;4&#65533;&#1802;&#65533;=&#65533;n&#65533;k&#65533;){j&#65533;e&#65533;&#951;&#65533;&#65533;H#&#65533;&#65533;&#65533;Mci_&#65533;irm&#65533;&#65533;b_&&#217;[&#1941;&#65533;d&#65533;&#65533;&#65533;&#65533;R&#65533;&#1977;{&#65533;&#65533;mv&#65533;&#65533;M&#65533;&#65533;#&#65533;P&#623;},w&#65533;t&#65533;&#61127;w&#65533;&#65533;2&#65533; '\&#65533;|&#65533;d&#65533;&#768;&#65533;(&#65533;&#65533;7,&#65533;&#65533;T&#65533;&#65533;p&#65533;&#65533;+N&#65533;&#65533;WW&#65533;n&#17619;~y&#65533;kN5&#65533;&#65533;*&#65533;&#65533;k&#65533;&#65533;&#65533;&#65533;&#65533;&#65533;&#65533;&#65533;&#65533;[e&#65533;&#65533;f&#65533;M;
Pm&#65533;&#65533;&#65533;h&#65533;&#65533;	ox&#65533;c&#65533;&#648;s"&#65533;'%5;&#65533;Ln0&#65533;D]&#65533;-h@>&#1536;&#65533;&#65533;&#65533;W&#65533;:&#65533;|)&#65533;&#65533;~&#65533;K&#65533;X&#65533;5&#65533;MF}&#65533;&#65533;&#1345;&#65533;7&#65533;&#65533;&#65533;pk&#65533;m&#65533; b&#65533;l&#65533;&#65533;&#65533;&#65533;d&#65533;&#65533;&#65533;&#65533;v&#994;&#65533;&#65533;&#65533;@&#65533;5&#1025;&#65533;'&#65533;*p,r&#65533;Y&#65533;Az0&#65533;2&#65533;f&#65533;vB&#65533;&#65533;m
I;d&#65533;W&#65533;&#485;+&#65533;&#65533;,r&#65533;&#65533;>&#65533;9&#65533;
&#65533;&#65533;&#65533;H@1cFHj&#65533;&#65533;D&#65533;0f&#65533;h[&#65533;&#65533;t&#1531;B&#65533;&#65533;"
&#65533;H&#65533;&#65533;Yq&#65533;U&#65533;&#65533;B$&#65533;aa(&#65533;&#35550;MN&#65533;&#65533;qc&#1306;&#65533;&#65533;&#65533;&#65533;I&#65533;a,C&#65533;Y&#65533;&#65533;&#65533;&#65533;&#65533;	@!&#65533;m\$Bp7@&#65533;s&#65533;&#65533;&#65533;/	&#65533;hb&#65533;7&#65533;&#65533;"&#65533;&#65533;&#65533;l&#65533;De6C&#65533;3"&#65533;m&#65533;Q&#65533;x&#311;&#65533;&#65533;j_&#65533;&#65533;e.M&#65533;+&#65533;&#65533;rj7d&#65533;&#65533;hO1&#65533;&#1175;&#65533;&#65533;/D&#65533;"&#65533;&#65533;9&#65533;&#1736;yH$&rC&#65533;&#65533;3-i&#65533;H&#1308;&#65533;&#65533;&#2026;Y&#65533;iz&#65533;&#1996;I?&#65533;&#65533;s
%&#65533;&#65533;M&#65533;&#65533;R&#65533;fBuvM&#65533;,&#65533;&#65533;&#65533;n&#65533;C/&#65533;&#65533;&#65533;&#65533;&#65533;gm&#65533;K&#65533;&#65533;.<&#65533;&#65533;&#65533;&#65533;&#65533;&#65533;&#65533;0F&#65533;&#65533;D&#65533;A&#65533;Y&#65533;&#65533;%u&#65533;jhK&#65533;Y&#65533;hF&#1308;T&#65533;[&#65533;&#65533;WQ&#65533;r&#65533;&#65533;&#65533;Wq&#65533;&#65533;H&#65533;+rBy&#65533;&#65533;x&#65533;&#65533;Wj&#615;>m)V`
6y&#65533;&#65533;&#65533;7&#65533;&#65533;&#65533;hU&#220;&#65533;Jl&#65533;\P93T&#65533;&#65533;&#65533;&#65533;&#65533;]c&#1718;6&#65533;:&#65533;&#65533;&#65533;|&#65533;3&#65533;:&#1353;R&#65533;&#65533;VI&#65533;&#65533;U&#65533;n&#65533;&#65533;&#65533;&#65533;&#65533;	P(&#65533;&#65533;&#65533;&#65533;Q*DZ"&#707;t&#65533;u&#65533;&#65533;Z+\Wz&#65533;&&#65533;S&#65533;~&#1831;N&#65533;&#1483;&#65533;&#1383;&a&#2020;Lf&#65533;&#65533;Jl&#65533;bm&#65533;'&#65533;BV&#65533;&#65533;&#65533;l&#65533;&#65533;&#65533;Ykj&#65533;x&#65533;&#65533;@8&#65533;&#65533;&#65533;&#65533;^&#65533;&#65533;Emy&#65533;&#65533;W&#65533;&#65533;t^B&#65533;f&#1529;&#65533;E&#65533;&#65533;&#65533;a^x&#65533;?&#65533;9&#623;hO&#65533;&#65533;[&#65533;N&#65533;l"b&#65533;&#65533;&#65533;%&#65533;&#65533;&#65533;r&#65533;+&#65533;d6&#65533;&#65533;&#65533;&#65533;5&#65533;&#65533;MT:&#65533;f&#65533;&#65533;z0W&#65533;&#65533;SS&#65533;&#65533;&#65533;K&#65533;5&#65533;&#65533;!o<&#65533;k%&#65533;&#65533;6}&#65533;"}&#65533;&#726;&#65533;&#65533;&#65533;&#65533;o#&#65533;&#65533;DH&#65533;&#65533;n&#65533;&#65533;qT&#65533;
&#65533;	yE&#65533;&#65533;$f<]&#65533;\@&#65533;&#65533;&#158;&#65533;&#65533;&#65533;&#65533;%cd&#65533;&#65533;%&#65533;Ox8&#65533;&#1666;&#65533;69&#65533;&#65533;	1&#65533;&#65533;&#65533;&#65533;&#65533;}&#65533;|&#65533;&#65533;&#65533;&#65533;&#65533;&#65533;&#65533;&#65533;klc&#65533;W&#65533;8&#65533;&#65533;&#65533;y&#65533;&#65533;<;p&#65533;@N&#66887;&#65533; &#65533;&#403;K&#65533;y&#65533;d&#65533;&#65533;&#65533;F&#65533;&#65533;&#474;&#65533;&#65533;&#65533;xm&#65533;&#65533;{[&#826;&#65533;u&#65533;&#65533;d>3&#65533;f&#65533;&#65533;4&#65533;&#1655;&#65533;V&#140;&#65533;`&#65533;8&#65533;y&#1388;&#435;&#65533;&#65533;g?g&#65533;&#896;t&#65533;A&#65533;]08E'&#65533;&#143;6&#65533;&#65533; W&#65533;Hs&#65533;K
sm&#65533;&#65533;?&#65533;&#65533;&#65533;&#65533;^'&#65533;Q&#65533;:&#65533;pV5&#65533;[&#65533;&#65533;&#65533;JR&#65533;~&#65533;&#65533;&#65533;&#65533; x&#565;&#65533;uH^vdB&#65533;;&#65533;&#65533;~&#65533;v&#65533;&#65533;.c[&#65533;&#65533;&#654;+&#65533;f&#65533;S4w&#65533;&#65533;&#65533;Cq&#65533;&#65533;&#65533;5&#65533;I;&#65533;a~&#65533;?O-&#65533;&#65533;p&#65533;'&#65533;&#65533;&#65533;mgc&#65533;M&#65533;b7&#65533;c&#65533;&#65533;&#65533;|&#65533;&#65533;.y&#65533;&#1405;nv&#65533;&#65533;&#65533;d&#65533;3h&#65533;T4&#65533;&#65533;&#65533;&#65533;U&#65533;&#65533;V&#65533;&#65533;&#1233;&#65533;&#65533;h&#65533;	}&#65533;&#65533;4|6&#65533;&#65533;=&#1271;m&#65533;&#65533;_&#65533;&\`&#65533;i~#.X&#65533;4&#65533;&#65533;\&#65533;xs&#65533;&#65533;)&#65533;"w*C~r&#65533;8&#65533;*w&#65533;&#65533;]&#65533;&#1368;&#65533;&#65533;y&#65533;H&#65533;3o&#65533;&#65533;o(6&#65533;&#65533;&#65533;&#65533;h4y&#65533;f&#65533;&#65533;Y&#65533;u&#65533;&#65533;U&#65533;d&#65533;Np&#65533;q&#6658;z&#1281;&#65533;t&#65533;&#65533;&#65533;&#65533;n&#65533;5&#65533;&#65533;&#65533;_&#65533;&#65533;&#65533;8&#65533;*I(v&#65533;&#65533;F&#65533;&#65533;]&#65533;v&#65533;&#65533;~&#65533;&#65533;&#65533;&#65533;&#663;&#65533;&#65533;[&#65533;&#65533;&#65533;&#65533;{&#65533;}&#65533;$:9{&#65533;V&#65533;&#65533;&#65533;&#65533;&#65533;&#65533;&#65533;&#65533;7&#65533;&#65533;@	&#65533;Q&#65533;5&#801;.&#65533;
&#65533;V&#65533;_&#65533;&#65533;}&#65533;&#65533;(&#65533;&#65533;&#65533;?&#415;g&#1356;9o4&#65533;w&#65533;&#65533;-,&#65533;&#65533;&#65533;&#65533;&#65533;~&#65533;&#65533;&#65533;d&#65533;a&#65533;n&#65533;&#478;&#65533;&#65533;m;&#65533;u&#65533;{&#65533;&#65533;{&#65533;-&#65533;&#65533;+&#65533;&#65533;&#561;&#65533;&#65533;-0Q-&#65533;j&#65533;!7q&#65533;GF&#65533;&#65533;&#65533;&#65533;b&#65533;VWL&#65533;&#65533;&#65533;b&#65533;&#65533;i&#65533;&#65533;f&#65533;}&#65533;6~&#65533;cun&#65533;&#65533;R&#65533;WT&#65533;&#65533;~&#65533;Wv&#65533;&#65533;P&#65533;w&#549;&#65533;&#65533;v&#65533;&#65533;&#65533;&#65533;&#65533;|Ch3w&#65533;`&#65533;%H(&#65533;(&#65533;&#65533;&#65533;|A&#65533;&#65533;d$8B&#65533;}]~%&#65533;&#65533;r&#65533;P&#65533;&#65533;)&#65533;&f&#65533; &#65533;&#65533;!;&#65533;&#65533;1m8&#65533;4X&#65533;6U&#65533;3&#65533;vw&#65533;X=&#65533;\&#65533;&#65533;&#65533;CD&#65533;-&#65533;-&#65533;'w2&#65533;I!&#65533;wOH|\&#65533;s JA&#65533;#L&#65533;0p3O&8&#65533;&#65533;=^&#513;#&#65533;'C&#65533;HWb&#65533;m*Xj&#65533;&#65533;&#65533;l&#65533;W^'&#65533;&#65533;F&#455;u&#65533;&#65533;&#65533;&#65533;$&#455;l&#65533;&#65533;&#523;&#65533;(&#65533;&#999;kow&#65533;I&#65533;`VU0&#129;&#65533;&#65533;$&#65533;&#65533;j(&#65533;&#65533;"&#65533;&#65533;&#65533;ah&#65533;&#65533;?&#65533;&#65533;&#65533;&#1768;&#65533;&#65533;(&#65533;&#65533;&#65533;q(&#65533;&#65533;&#65533;X&#65533;E&#65533;4&#65533;[}&#65533;&#65533;&#391;'&#65533;&#65533;&#65533;e&#65533;&#1548;@&#65533;#&#65533;Q&#1682;&#65533;&#65533;s3&#65533;H3&#65533;| J&#65533;a&#65533;&#65533;&#65533;v&#65533;d&#65533;&#65533;&#65533;[&#65533;&#65533;C)&#65533;x&#65533;m&#65533;&#65533;&#338;j&#65533;Hg;<!)&#65533;&#34318;%yV&#65533;V&#65533;xn&#65533;&#65533;&#65533;&#65533;&#65533;&#65533;&#65533;1)&#65533;+w&#65533;!&#65533;
&#65533;,&#65533;h&#65533; !""(  " *  " (!"%#$+%%1%(-&)0(&,(&0)*-*+3-.9.05.190.60161/924;45A58>69A7<H86=86A8:>:<C;=I>@E>AJ?DP@?F@?J@AFBDKCEQEHNFIQGLXHGQHINIGOJLTKMYLPVNQYPOWPOYQRVRT]SVaTX^UYaW[hXY^Y\e[^i]`g]`k_dp`_i`agacmceqfitgmxhgrhkujmymq|nt&#65533;po}pt~qu&#65533;rxuy&#65533;v|&#65533;xw&#65533;x|&#65533;y~&#65533;z&#65533;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302;&#65533;&#687;&#65533;&#624;&#65533;&#176;&#65533;&#241;&#65533;&#65533;&#65533;&#65533;&#626;&#65533;&#562;&#65533;&#1653;&#65533;&#65533;&#65533;&#65533;&#65533;&#65533;&#65533;&#1078;&#65533;&#1207;&#65533;&#824;&#65533;&#696;&#65533;&#761;&#65533;&#378;&#65533;&#1082;&#65533;&#1084;&#65533;&#1597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H&#65533;&#65533;A&#65533;&#65533;*\&#560;&#65533;&#199;B&#65533;H&#65533;b&#195;&#65533;&#561;&#65533;&#461;&#65533;I2&#65533;&#467;Sf$y&#65533;&#65533;&#65533;C0c&#668;i&#65533;fMH8s&#65533;&#1321;&#65533;'&#157;&#65533;&#65533;
J&#65533;&#65533;&#65533;IH7%]&#65533;T&#65533;&#1255;M&#65533;F&#65533;&#65533;&#1319;&#1387;o&#65533;&#65533;l+O&#65533;Z&#65533;&#65533;U&#65533;5k&#882;/=&#65533;U&#65533;&#65533;&#689;b%B&#65533;(&#65533;.&#1077;t&#65533;&#65533;&#65533;W&#65533;&#2023;&#65533;&#65533;D&#65533;&#65533;&#65533;&#65533;&#65533;*&#65533;&#65533;1&#65533;&#65533;dC&#65533;,&#65533;gZ&#65533;&#65533;/gV&#65533;O&#65533;&#65533;=;&#65533;&#65533;	&#65533;&#65533;&#1912;O&#65533;f&#1815;&#65533;&#65533;&#1520;&#65533;.&#65533;tok&#312;&#65533;6&#1555;&#65533;&#65533;Rg_&#65533;&#65533;lP&#65533;&#65533;%S&#65533;&#65533;Qnc&#65533;a/&#65533;&#65533;&#65533;g&#65533;&#65533;m&#65533;V}&#1718;j&#65533;&#65533;&#65533;&#65533;V
&#65533;'T&#1754;&#65533;_&#65533;{&#65533;&#60351;&#65533;&#735;&#65533;&#65533;Y&#65533;YD&#65533;'&#65533;&#65533;&#65533;&#65533;&#65533;Ij%&#65533;X&#65533;%8&#65533;gQ7&#65533;R&#65533;&#65533;%&#65533;l=&#65533;e&#65533;@Ne&#65533;^zNE_{ &#65533;&#65533;&#4632;@x&#65533;wr&#65533;&#65533;&#677;&#65533;C-&#65533;(&#65533;C&&#65533;a&#65533;&#65533;F&#65533;&#1994;&#65533;uxTx&#65533;&#65533;&#65533;&#1545;)&#65533;Vo~&#65533;&#1499;&#65533;&#65533;&#65533;G&#65533;y&#65533;G&#65533;&#65533;38&#65533;/n&#65533;&#65533;}&#65533;T9&#65533;K
&#65533;&#65533;xA&#65533;6&#65533;&#65533;Sb&#65533;&#65533;&#65533;H&#935;$&#65533;o&#185;&#17535;&#65533;&#65533;&#65533;&#65533;<&#65533;&#65533;DV=&#65533;&#65533;&#65533;`a&#65533;&#65533;eu&#65533;&#65533;&#65533;&#65533;&#65533;'P|e&#65533;&#65533;d&#65533;d}'
&#1638;&#65533;*YJ&#65533;&#65533;&#65533;%yvr9&#65533;Q&#65533;y&#65533;&#65533;&#65533;&#65533;I(&#65533;&#357;&#65533;Z&#65533;&#65533;*&#65533;&#65533;&#65533;u	&#65533;&#1706;k&#65533;&#65533;g)n&#65533;H&#31005;+&#52252;&&#1062;&#65533;
{&#16731;&#65533;&#1632;&#65533;&#65533;ZW&#65533;&#65533;]"&#65533;V&#65533;&#65533;&#65533;&#65533;i&#65533;W&#65533;&#65533;z&#40506;U&#65533;[&#65533;&#65533;&#65533;g&#65533;q"&#65533;d2&#65533;&#550;o&#65533;&#1099;&#65533;&#65533;&#65533;&#65533;&#65533;&#1570;*&&#65533;9&#65533;&#65533;&#65533;&#65533;&#410;&#1911;&#65533;&#65533;&#65533;0&#65533;&#65533;&#65533;.&#65533;&#65533;BL&#65533;(&#65533;&#65533;&#65533;&#65533;&#65533;&#65533;&#65533;&#65533;	&#65533;&#65533;&#65533;&#65533;{kw&#65533;,)&#65533;4&#65533;&#65533;&#65533;(&#65533;&#685;^&#65533;&#65533;&#65533;&#65533;&#65533;&#65533;^&#65533;&#65533;&#65533;&#65533;&#65533;<&#65533;&#65533;<&#65533;&#1835;&#65533;&#65533;&#177;&#65533;&#65533;0&#65533;x&#65533;&#65533;&#65533;&#65533;Et&#65533;$_&#65533;WRenk8S&#65533;&#65533;v,#&#65533;&#65533;Kc|&#65533;&#65533;&#65533;%&#65533;&#65533;&#65533;&#65533;&#65533;&#65533;=c&#65533;&#65533;&#65533;&#65533;&#65533;&#65533;&#65533;&#65533;x&#65533;m'&#65533;&#65533;&#65533;&#65533;uo\	&#65533;z&#65533;&#65533;l5&#65533;e&#65533;	oy&#65533;&#65533;&#65533;s&#65533;nR!*e'M&#65533;`o["&#65533;d&#65533;&#411;Z~&#65533;&#65533;t&#65533;~w&#65533;z&#65533;&#65533;&#65533;w&#65533;%&#65533;&#65533;&#65533;&#65533;&#65533;P&#65533;~&#65533;U&#65533;W&#65533;F6&#65533;p&#65533;&#65533;&#65533;&#65533;x&#65533;_n&#65533;&#65533;&#65533;:&#65533;&#65533;k&#65533;&#65533;&#65533;G/7&#65533;3&#65533;&#65533;&#65533;&#65533;U&#65533;&#65533;&#65533;&#958;j&#65533;]&#65533;&#65533;&#65533;&#65533;&#39675;&#65533;&#65533;:&#65533;&#65533;#OyF&#65533;&#65533;/&#65533;&#65533;&#65533;&#65533;&#65533;&#65533;&#65533;&#65533;&#65533;&#65533;&#65533;&#65533;z&#65533;;H&#430;b4&#65533;&#65533;{&#65533;H&#65533;O'&#65533;U&#65533;&#65533;vQJn&#65533;f&#333;-0&#65533;]&#65533;&#65533;&#65533;&#65533;&#65533;&#65533;N&#65533;s&#65533;&#65533;x&#65533;&#65533;&#65533;N&#65533;&#65533;&#65533;\&#65533;V&#65533;&#65533;&#43973;&#65533;`2@Bo&#65533;&#65533;bJ&#65533;p&#65533;&#65533;8&#65533;p&#65533;	_&#65533;&#65533;|&#65533;0&#65533;&#65533;IW&#65533;&#65533;`Y`(BR&#65533;&#65533;&#65533;&#65533;k&#65533;&#65533;h<(&#65533;P&#65533;Xd&#65533;=@&#65533;a&#65533;&#65533;[&#65533;|&#65533;&#65533;z&#65533;&#65533;Y&#65533;&#65533;"8&#65533;5	&#65533;W_,&#65533;&#65533;&#65533;f&#65533;&#65533;P&#65533;2t&#65533;
&#65533;E.&#65533;&#65533;}$&#65533;&#65533;&#65533;&#65533;&#65533;&#65533;&#65533;&#771;&#65533;&#65533;bOb&#65533;&#65533;(OrS#&#65533;~gF#&#65533;l(&#65533;&#65533;&#65533;69,&#65533;t&#65533;l&#65533;&#65533;T&#65533;B&#65533;&#65533;&#65533;%&#65533;(&#65533;x&#65533;E&#65533;x&#227;&#65533;)W&#65533;D>6Q&#65533;<&#1737;&#65533;&#65533;?z&#471;o&#65533;P&#65533;&#65533;&#65533;5"Z
&#65533;K&#65533;x&#65533;&#181;d&#65533;(&#65533;4&#65533;I&#65533;g&#65533;-&#65533;&#1332;&#65533;&#65533;&#65533;i&#65533;)1&#65533;&#65533;#}i&#65533;&#65533;}O.&#65533;l&#65533;9&#65533;&#65533;hF&#65533;}Qt&#65533;!M9&#65533;z&#65533;S&#65533;&#65533;&#65533;g+&#65533;&#65533;&#65533;OU&#65533;&#65533;&#65533;&#65533;g*Iw!=&#65533;&#65533;&#65533;&#65533;4&#65533;&#65533;$I&#65533;?&#65533;SrT&;&#65533;h&#354;&#65533;3&#65533;&#65533;&#742;?&#65533;&#1102;&#1939;&#65533;&#65533;#2&#65533;&#65533;GB~t&#65533;&#65533;&#65533;(#&#65533;:!&#65533;S|C&#65533;&#65533;C&#65533;N&#65533;&#65533;x&#65533;{$7&#65533;&#65533;&#65533;&#65533;r&#65533;*&#65533;&#65533;P&#65533;)&#65533;&#65533;~4&#65533;&#65533;D&#65533;UF9KzT&#65533;K&#65533;8a:&#65533;&#65533;2&#65533;&#65533;hj&#65533;x&#65533;V6&#65533;6/&#65533;V&#65533;<CV&#65533;&#65533;&#65533;&#65533;8ZJ&#65533;&#65533;&#65533;~CM&#65533;-w&#65533;M&#65533;6S&#65533;&#65533;&#65533;*]&#65533;:&#1386;&#65533;f*y&#65533;Du&#65533;Qx&#65533;S&#65533;r=!4C&#65533;Q>&#65533;&#11344;&#65533;&#65533;d%W&#65533;"&#65533;&#65533;u&#65533;&#65533;f&#65533;V&#65533;&#65533;b&#65533;n&#875;&#65533;&#65533;
&#65533;&#65533;	&#65533;z&#65533;9&#65533;&#65533;&#65533;U&#65533;RO&#65533;jP&#65533;&#65533;&#65533;\&#65533;&#65533;Sxf&#65533;&#65533;nW&#1142;&#1886;&#65533;a&#65533;&#65533;&#65533;S&#65533;Y&#65533;&#65533;V&#65533;&#65533;&#65533;,h7&#1674;&#27536;&#65533;&#65533;&#65533;l$MQ&#65533;n(v&#65533;2"&#65533;&#65533;:&#65533;&#65533;&#54579;&#65533;p&#65533;x&#65533;&#65533;&#65533;&#65533;&#65533;&#65533;&#65533;}&#65533;&#65533;~[&#65533;&#65533;&#1284;&#65533;&#65533;&#65533;q{&#65533;&#65533;&#65533;&#65533;&#1533;&#65533;Ukd&#65533;:&#65533;{&#65533;&#65533;&#65533;&#65533;n`]&#65533;&#1691;&#65533;T&#65533;&#65533;Ea@k&#65533;&#65533;&#65533;&#1532;N/d&#65533;V&#65533;&#65533;&#1533;&#65533;&#65533;&#65533;&#65533;^?x&#65533;^n]E&#65533;a{nl&#65533;S&#65533;&#65533;](&#65533;&#65533;&#65533;&#65533;&#65533;[&#65533;&#65533;&#65533;&#65533;v\s&#65533;[&#65533;&#65533;&#65533;&#65533;5nt&#65533;&#65533;&#4298;X&#65533;&#65533;&#65533;Su&#65533;&#65533;W&#65533;D&#65533;&#65533;&#65533;&#65533;&#1394;Zy&#65533;&#65533;&#65533;&#65533;q&#65533;&#65533;
&#65533;&#65533;`1&#65533;&#65533;&#65533;&#65533;B&#65533;&#65533;bN.5K,&#65533;#&#65533;u&#65533;63N&#65533;{:&#65533;\\&#65533;&#65533;@1&#65533;&#65533;&#65533;6&#65533;q&#65533;T&#65533;&#65533;Ws&#65533;&#65533;En&#65533;&#1032;&#65533;oy&#65533;&#65533;&#65533;&#65533;&#65533;%s5&#65533;&#65533;a/&#65533;&#65533;&#65533;p&#65533;t&#65533;&#65533;T<&#65533;&#65533;0F&#65533;&#65533;&#65533;>&#65533;&#1638;&#65533;&#65533;&#65533;|eB'&#65533;&#1392;V&#65533;&#65533;&#65533;Li&#65533;f&#65533;&#65533;@&#65533;&#65533;&#65533;&#1132;&#65533;^&#65533;&#65533;&#412;`&#65533;/&#65533;&#65533;&#65533;b&#65533;Y&#1007;5&#65533;X&#65533;$&#65533;@&#65533;&#65533;&#1370;&#65533;&#65533;&#65533;eM&#65533;jO&#65533;IN&#65533;QUy&#65533;]O:&#65533;&#65533;M&#65533;&#65533;=>g&#65533;I&#1639;6&#65533;c&#65533;&#65533;&#65533;&#65533;&#1422;&#65533;&#65533;	b&#65533;1&#65533;&#212;e&#65533;&#65533;+&#65533;Lx&#65533;&#65533;&#65533;&#65533;&#1911;&#65533;&#65533;l&#65533;Ow&#65533;P&#65533;f&#65533;&#65533;&#65533;G&#65533;z&#65533;&#65533;f5&#65533;7&#65533;p&#65533;&#65533;&#65533;&#65533;&#65533;&#65533;&#65533;n=&#65533;i&#65533;&#65533;'&#65533;t&#65533;M&#1125;&#65533;\&#65533;&#65533;&#65533;0&#65533;&#65533;}&#65533;G&#65533;&#65533;&#65533;%&#65533;M=s&#65533;&#65533;&#65533;S&#65533;4&#65533;u&#65533;W&#65533;&#65533;<&#65533;&#65533;AdQ&#65533;K&#65533;&#65533;(&#65533;1*&#65533;&#65533;PH&#65533;qT&#65533;(&#65533;&#1357;BA&#65533;p&#65533;_x&#65533;3&#65533;sX&#65533;W1@&#65533;7&#65533;k&#65533;&#65533;&#65533;&#65533;&#65533;h&#65533;N}W&#65533;v&#65533;&#65533;&#1617;&#65533;6&#65533;&#65533;<&#65533;|W&#65533;&#65533; &#65533;x&#65533;&#65533;&#65533;&#304;;&#65533;&#65533;zGo&#1011;&#65533;&#65533;cq&#65533;&#1237;&#65533;4*&#65533;tm&#65533;&#65533;&#65533;&#65533;-qp&#65533;9&#65533;&#65533;&#65533;0&#65533;-g&#65533;&#65533;&#65533;&#65533;&#65533;&#1607;&#65533;&#65533;G&#65533;&#65533;&#283;&#65533;&#65533;OLyc&#65533;&#65533;&#65533;&#65533;	&#65533;&#65533;7O&#65533;&#65533;&#65533;=&#65533;&#65533;&#65533;&#65533;&#65533;&#65533;&#65533;D&#65533;&#33296;+^a	&#65533;&#65533;&#1102;&#65533;&#65533;{&#65533;g&#766;&#65533;&#1039;~&#65533;.K\W&#65533;&#65533;&#65533;&#65533;&#65533;&#65533;It&#65533;&#65533;&#65533;D&#65533;%&#1068;&#65533;F&#65533;:&#65533;&#65533;q&#65533;c&#65533;&#65533;&#499;&#65533;9&#65533;;&#65533;&#65533;{&#65533;z&#65533;j&#65533;&#65533;&#65533;&#65533;&#65533;&#65533;6|D&#65533;iK&#65533;Z&#65533;&#65533;r&#65533;V&#65533;w&#65533;'}&#65533;'&#65533;Dpv&#65533;&#65533;&#65533;h&#65533;wo&#65533;wp]&#65533;|SQ&#65533;z&#210;&#65533;&#65533;t&#65533;7W&#1111;w&#65533;f%&#65533;&#65533;(xs&#65533;1}i2&#65533;&#65533;C&#65533;&#65533;6E&#65533;8&#65533;r&#65533;B&#65533;&#65533;g/&#65533;&#65533;9&#65533;&#65533;&#65533;[G&#65533;`i)&#65533;c'X^Ax&#65533;&#65533;&#65533;@Ea&#65533;&#260;&#65533;w&#65533;&#65533;)&#65533;{Q&#65533;&#65533;i&#65533;&#65533;N&#65533;R~&#65533;[O&#65533;lXG^&#65533;fsKX&#65533;K&#65533;eD&#65533;u&#65533;&oMh}O(t&#65533;#&#65533;&#65533;vw&#65533;&#65533;&#65533;&#65533;&#65533;lg&#65533; L&#65533;&#65533;l/'&#65533;i&#65533;&#65533;&#65533;^&#65533;h&#65533;&#65533;X&#65533;&#65533;&#65533;m&#65533;&#65533;&#65533;&#65533;&#1476;d&#65533;fJ(&#65533;S(x&#65533;?&#65533;N\&#65533;&#65533;*&#65533;8Sev&#65533;AXgg&#520;&#65533;(&#65533;&#65533;H&#65533;I&#65533;&#65533;S&#65533;&#65533;&#65533;&#65533;&#65533;fh&#1474;&#65533;&#384;&#65533;89`9}&#1409;`&#65533;~&#65533;&#21164;H&#65533;&#65533;p&#65533;&#65533;(&#65533;&#65533;H$&#65533;&#520;*Q&#65533;
&#65533;:Nx&#65533;@s&#65533;&#65533;&#65533;&#65533;&#65533;vr&#131;qw<&#65533;X&#65533;&#65533;8&#65533;&#65533;8&#65533;&#65533;&#65533;&#200;s&#65533;&#65533;&#65533;&#65533;u&#65533;M&#65533;(&#65533;&#65533;&#65533;i2&#65533;tSXISZpG,"h&#65533;&#2008;&#65533;&#65533;h&#65533;&#1549;&#65533;&#1538;&#65533;&#65533;&#65533;&#65533;&#65533;T&#65533;&#1544;;'&#65533;l&#65533;S2>&#65533;0F_&#65533;>$&#65533;U&#65533;&#65533;n&#65533;&#525;&#136;&#65533;&#65533;(&#65533;&#65533;&#65533;&#65533;&#65533;&#65533;&#27150;'H&#65533;)o@X&#65533;y&#65533;W&#65533;f&#65533;&#65533;&#65533;&#144;&#65533;&#65533;&#65533;&#65533;&#1368;&&#65533;A&#65533;S&#65533;&#65533;e&#65533;&#65533;&#65533;&#65533;&#65533;&#65533;&#65533;&#65533;&#65533;&#65533;H&#65533;&#584;&#65533;&#65533;&#65533;&#65533;y&#65533;*Ym'&#65533;&#65533;s&#65533;9&#65533;&#65533;&#65533;~h@U4&#65533;9w`u&#65533;>&#1553;&#65533;&#1557;D&#1619;]&#65533;&#65533;@9&#65533;F&#65533;&#65533;fi&#65533;B&#65533;&#65533;	&#65533;l&#65533;&#65533;&#65533;&#65533;&#65533;u&#65533;&#65533;)w&#65533;@&#1608;e&#65533;&#65533;&#65533;_&#65533;_&&#65533;&#65533;&#65533;&#65533;c&#591;_V&#65533;ny&#65533;o&#595;&#65533;&#65533;&#65533;?)2L&#594;&#65533;gxI&#65533;&#65533;vi7x&#65533;z&#65533;e&#65533;	&#65533;&#65533;&#65533;Ei&#65533;&#1625;&#65533;&#65533;&#65533;&#65533;&#65533;&#65533;&#65533;&#65533;&#65533;&#65533;d&#65533;&#65533;	&#65533;&#65533;&#65533;`&#65533;&#65533;0l&#65533;&#65533;]&#65533;&#65533;M&#65533;&#65533;jZ&#65533;&#65533;Y&#407;&#65533;&#65533;&#65533;&#65533;&#65533;i9&#65533;&#65533;&#65533;&#65533;&#65533;)&#65533;g&#65533;&#65533;X&#1112;<df&#65533;|&#65533;%HH&#65533;pQ&#65533;D&#65533;&#65533;n9)&#65533;&#361;&#65533;=i&#65533;&#65533;&#65533;&#65533;&#65533;9&#65533;Ay&#65533;L&#1629;&#65533;9&#65533;&#65533;	LI&#65533;&#65533;&#65533;DT&#65533;Q&#65533;&#65533;&#65533;&#65533;Y&#65533;&#65533;&#65533;j:&#65533;&#65533;&#65533;)&#65533;&#65533;	r&#65533;&#607;&#65533;&#65533;&#65533;	&#65533;&#65533;x&#65533;&#65533;	&#65533;&#65533;&#65533;&#65533;*
&#65533;&#65533;
&#65533;<&#65533;S&#65533;o&#65533;T&#65533;,5v&n&#1721;[&#65533;&#65533;&#65533;&#65533;&#38330;&#65533;I&#65533;&#65533;&#65533;&#65533;&#65533;&#65533;y&#65533;&#65533;m&#65533;&#1696;&#65533;&#610;&#65533;&#65533;&#65533;&#65533;&#65533;&#65533;.&#65533;&#65533;\w&#65533;&#65533;q&#65533;J&#65533;&#65533;&#65533;
&#65533;D)&#65533;&#65533;&#65533;&#65533;1&#65533;&#65533;&#65533;&#65533;I&#65533;&#65533;(J&#65533;N&#65533;&#65533;&#1700;&#65533;&#65533;@IoP&#65533;&#65533;Yz&#65533;7j&#65533;Q:&#65533;&#65533;$?$Z&#65533;&&#65533;&#65533;&#65533;|Z6&#65533;&#65533;&#1572;&#1801;&#65533;_:&#65533;&#65533;&#65533;&#65533;$&#65533;&#65533;lj&#65533;_&#65533;&#65533;&#65533;&#486;:t&#65533;I&#65533;r&#65533;&#65533;\*&#65533;&#65533;&#65533;&#65533;'3Uvmr&#65533;&#65533;&#65533;&#65533;&#65533;&#65533;&#65533;k&#65533;&#65533;&*&#65533;z:&#65533;L:&#65533;&#65533;&#1700;#&#65533;&#65533;&#592;&#65533;&#65533;&#65533;&#65533;&#1703;vz&#65533;pZ&#65533;1&#65533;_&#65533;&#65533;J:&#65533;&#65533;&#43103;&#65533;&#65533;e(?K&#65533;'#&#65533;kqH[&#552;&#65533;&#65533;&#65533;4&#65533;&#65533;(&#65533;&#65533;&#683;&#65533;&#65533;&#65533;&#65533;&#65533;:&#65533;&#65533;&#65533;&#65533;Iz&#65533;&#65533;&#617;uV&#65533;Tz&#65533;&#65533;&#65533;]&#679;&#65533;&#1702;QZ&#65533;b&#65533;1+&#65533;&#65533;e;&#65533;Kw$pIi&#65533;&#13980;r&#43645;&#65533;&#65533;&#65533;Z&#65533;q*&#65533;^&#65533;&#65533;&#65533;&#65533;&#65533;&#65533;&#42477;
&#65533;&#1178;&#65533;K&#65533;&#65533;&#65533;&#65533;&#65533;&#65533;&#65533;y&#65533;&#65533;
&#65533;&#65533;e&#65533;&#65533;&#65533;Z&#65533;&#65533;k&#65533;Z&#65533;&#65533;&#65533;&#170;&#65533;&#65533;&#65533;&#65533;&#65533;Z&#65533;&#65533;Z&#65533;&#65533;&#668;&#65533;j&#65533;;&#65533;&#65533;&#1687;&#65533;y&#65533;&#65533;,PA3&#65533;!&#65533;&#65533;u&#65533;&#65533;q&#65533;X&#65533;&#65533;&#65533;*&#65533;&#250;&#65533;4[&#65533;6&#65533;[&#65533;&#65533;&#65533;&#65533;&#65533;&#65533;&#65533;&#65533;&#65533;&#65533;
&#65533;&#65533;J&#65533;\&#65533;&#65533;&#65533;J&#65533;&#65533;a&#65533;'&#65533;J&#65533;&#65533;&#65533;&#65533;&#65533;&#65533;H&#65533;.+&#65533;&#65533;&#65533;&#65533;2&#65533;&#65533;&#65533;z&#65533;X&#65533;&#65533;Z&#65533;&#65533;&#65533;&#65533;&#65533;=&#1141;b&#757;d[&#65533;^&#65533;h&#65533;&#65533;&#46766;&#65533;&#65533;&#65533;W&#65533;&#65533;0&#65533;";&#65533;&#65533;9&#65533;G;3I&#65533;&#65533;z&#65533;C&#65533;&#65533;f&#65533;,&#44429;&#65533;&#65533;W&#65533;&#65533;3k&#65533;&#65533;j&#65533;7k&#65533;&#65533;&#1784;?&#48537;:&#65533;&#65533;;&#65533;&#298;&#65533;&#65533;&#65533;&#65533;{&#65533;X&#65533;&#65533;rK&#65533;&#65533;I&#65533;*+&#65533;0&#65533;&#65533;&#65533;&#65533;&#65533;[{'&#65533;&#65533;&#65533;&#65533;>&#65533;5&#65533;&#65533;V&#65533;&#65533;6K&#65533;&#65533;&#1782;DB&#65533;&#65533;&#48698;&#65533;&#65533;&#65533;&#65533;&#65533;&#65533;&#65533;&#65533;&#65533;&#65533;f&#65533;j&#1772;&#65533;&#751;&#747;&#65533;[&#65533;%&#65533;x&#65533;&#65533;k&#65533;|0&#65533;&#65533;&#1783;&#65533;&#65533;H&#65533;&#65533; &#65533;&#65533;&#65533;&#65533;&#65533;&#65533;&#65533;&#65533;K&#65533;&#65533;;%&#65533;+&#65533;&#65533;p&#65533;&#34558;&#65533;&#65533;&#65533;&#65533;k&#65533;&#65533;K&#65533;&#65533;&#1726;t&#65533;tk^F{&#65533;&#65533;&#65533;&#65533;K&#65533;w&#1087;x&#65533;&#65533;&#65533;gs@&#65533;W*&#65533;D&#48968;&#65533;&#65533;+&#65533;&#65533;&#65533;&#65533;&#65533;&#65533;&#65533;&#65533;&#65533;&#65533;<&#65533;&#65533;&#65533;]k&#65533;&#65533;I&#65533;&#65533;&#65533;&#65533;&#65533;&#65533;&#65533;Z&#65533;&#4854;&#65533;&#65533;4&#65533;&#65533;&#65533;&#65533;&#65533;&#65533;&#65533;	&#65533;&#65533;&#65533;&#65533;.&#65533;&#65533;&#65533;{/(&#65533;&#65533;&#65533;&#65533;&#65533;&#65533;&#922;&#65533;&#65533;&#65533;&#65533;&#65533;&&#65533;B&#65533;&#65533;&#65533;&#65533;&#65533;&#65533;g&#65533;&#65533;D<&#65533;&#65533;&#65533;&#65533;Wq&#266;&#65533;&#65533;&#65533;i&#65533;&#65533;Q&#65533;,&#65533;&#65533;0&#65533;Q&#65533;&#65533;5|&#65533;U&#65533;|&#65533;3&#65533;T\&#65533;j&#65533;&#65533;Al'O&#65533;&#65533;l&#65533;&#65533;!&#65533;&#65533;E,&#65533;p&#65533;&#65533;x&#65533;&#65533;&#65533;&#65533;N&#65533;&#65533;;&#65533;&#65533;&#65533;h&#65533;*&#65533;&#65533;&#65533;&#65533;&#65533;]&#65533;&#363;&#65533;&#65533;&#65533;j&#65533;&#65533;&#65533;&#65533;\&#65533;;,&#65533;&#65533;&#65533;&#65533;V&#65533;&#386;&#65533;&#503;&#65533;&#65533;{&#65533;&#606;&#65533;&#65533;y&#65533;&#65533;VZw&#65533;&#486;&#65533;&#65533;&#144;&#682;&#65533;&#669;,&#144;&#65533;Q&#690;<&#756;&#65533;&#65533;sK&#517;&#65533;&#65533;&#831;/|^&#65533;&#565;&#65533;&#65533;&#65533;;&#782;z&#65533;c&#65533;&#65533;&\&#65533;U|&#476;&#65533;&#65533;&#65533;&#65533;&#65533;&#65533;&#65533;f&#65533;&#501;\&#65533;l&#65533;&#65533;&#65533;&#65533;J&#65533;&#807;&#65533;&#65533;&#65533;&#65533;&#65533;&#65533;&#65533;&#65533;<&#65533;&#65533;<&#65533;&#65533;&#65533;
)&#65533;[&#65533;&#714;L&#65533;L&#65533;&#65533;&#65533;jI&#65533;l&#65533;&#65533;J&#65533;&#65533;&#65533;&#65533;&#65533;&#65533;&#65533;;&#65533;&#1012;&#65533;&#65533;&#65533;&#65533;=&#65533;&#65533;&#65533;&#65533;]&#65533;<l&#65533;&#65533;&#65533;p|&#65533;L&#65533;&#65533;&#65533;m&#65533;'&#65533;&#325;!&#65533;'q&#572;&#65533;&#65533;&#65533;M&#65533;&#65533;&#65533;&#65533;J&#65533;&#396;&#65533;&#65533;l&#65533;&#65533;&#65533;&#65533;&#65533;&#65533;&#65533;&#65533;&#65533;&#65533;p&#65533;.m&#65533;2=&#65533;&#65533;M&#65533;^&#65533;&#65533;7&#65533;&#65533;&#65533;l1&#65533;&#65533;&#65533;&#65533;h&#65533;&#65533;&#65533;*&#65533;&#65533;&#65533;&#65533;&#65533;H}&#65533;&&#65533;*&#65533;$M&#65533;&#65533;[&#65533;7&#684;&#65533;{&#65533;(=&#65533;)&#65533;&#65533;&#65533;&#65533;&#65533;&#65533;&#65533;>&#65533;&#65533;_=&#65533;b&#65533;eq&#1252;&#65533;&#65533;&#65533;&#65533;&#65533;?&#65533;&#65533;&#65533;&#65533;&#65533;Zl&#65533;G&#65533;&#65533;&#65533;[&#65533;&#65533;+&#65533;3&#65533;&#65533;Q-&#65533;Um&#395;{&#576;&#65533;&#65533;/&#65533;&#1412;&#1413;&#65533;&#65533;n&#65533;&#65533;&#65533;&#702;{&#65533;kM&#65533;&#65533;|&#65533;Cm&#65533;&#65533;&#65533;d-&#65533;s]u&#65533;&#1628;&#65533;&#65533;&#65533;&#65533;&#65533;	&#65533;&#65533;&#65533;&#65533;&#65533;Y&#65533;}&#65533;&#65533;V}&#65533;X&#451;&#1230;&#65533;&#1670;=z&#65533;-j&#65533;=&#1225;&#1912;&#65533;&#65533;H\&#1779;&#65533;&#65533;&#700;~&#65533;&#65533;&#65533;&#1629;]&#1819;-m&#65533;&#65533;&#1294;,&#65533;&#65533;&#65533;&#65533;&#65533;&#65533;&#65533;Y-&#65533;L&#1773;&#65533;&#65533;&#65533;&#65533;&#65533;&#65533;C&#65533;&#65533;&#65533;&#65533;>&#65533;=&#65533;&#65533;J&#65533;&#65533;&#870;&#65533;&#65533;8q&#253;&#65533;M&#65533;&#65533;m&#65533;&#65533;&#65533;}z&#65533;&#1307;&#65533;&#961;}&#65533;&#65533;&#1227;&#65533;&#65533;&#65533;&#882;=&#65533;&#65533;]&#1066;&#65533;&#65533;g&#65533;&#65533;>,&#65533;&#65533;&#65533;&#65533;]&#65533;&#1626;&#65533;&#65533;&#65533;&#65533;&#65533;&#65533;&#65533;&#65533;&#65533;&#65533;&#65533;yDI&#2011;&#65533;&#65533;{&#65533;#&#65533;&#65533;&#65533;&#65533;&#65533;"&#65533;&#65533;&#65533;&&#65533;&#1889;&#65533;&#65533;&#65533;\&#65533;&#65533;-&#1320;=&#65533;0>&#65533;zZ&#65533;&#65533;&#933;{&#65533;&#65533;-&#65533;&#65533;&#65533;<.n&#65533;j&#65533;&#65533;H&#40619;&#65533;&#65533;&#1037;&#65533;rL&#65533;&#65533;&#65533;&#65533;L&#65533;Mn&#1783;&#65533;&#65533;Y&#888;1.&#65533;&#1952;&#65533;$&#65533;&#65533;&#65533;&#65533;&#65533;;&#65533;&#65533;&#1620;&w&#65533;$&#963;h&#65533;&#65533;F.&#65533;G>&#65533;p|&#65533;R&#65533;&#65533;a;&#65533;&#65533;&#65533;Nn&#65533;&#65533;H&#65533;&#65533;&#65533;&#65533;&&#65533;&#65533;5.&#65533;^&#25006;&#65533;c&#65533;&#65533;&#65533;rv PXge?&#65533;&#1840;&#65533;&#65533;&#65533;&#65533;7&#65533;&#65533;&#65533;&#65533; &#65533;&#65533;*&#65533;&#65533;&#1980;&#65533;m&#65533;&#65533;y&#65533;&#65533;)&#65533;&#65533;&#65533;&#65533;T&#65533;&#65533;`
&#65533;[&#65533;7&#65533;&#23582;&#65533;b&#65533;&#65533;&#381;&#65533;&#65533;&#65533;&#65533;&#65533;r&#1030;&#65533;k&#65533;&#65533;&#65533;l&#2027;&#65533;&#65533;&#65533;;&#65533;&#65533;&#1245;&#65533;&#65533;&#19965;&#65533;&#65533;;&#65533;g&#65533;&#65533;J&#65533;C&#65533;&#23550;&#65533;&#65533;~&#65533;&#65533;;&#65533;&#65533;&#65533;.&#65533;&#65533;&#65533;&#65533;][&#65533;&#65533;j&#930;&#65533;&#65533;&#65533;&#989;&#65533;H&#65533;&#65533;<&#65533;&#65533;&#65533;&#65533;&#65533;!&#65533;&#65533;x&#65533;&#65533;~&#65533;l&#65533;&#65533;2&#65533;K&#65533;&#65533;~&#65533;&#328;,&#65533;>&#65533;^&#65533;&#1252;&#65533;\&#65533;&#65533;&#65533;&#65533;&#65533;&#65533;&#65533;&#65533;&#65533;h&#65533;&#65533;&#65533;^&#65533;?&#65533;[&#65533;&#65533;q&#65533;&#65533;&#65533;;&#65533;&#65533;&#65533;&#65533;&#65533;&#65533;&#65533;1N9&#65533;k&#65533;&#65533;&#65533;[O&#65533;&#65533;&#65533;rW&#65533;&#65533;&#65533;3f&#65533;&#65533;c&#1977;&#65533;&#65533;&#65533;_&#65533;jv&#65533;o&#65533;&#65533;&#65533;&#65533;&#65533;&#65533;S~&#65533;f[&#65533;&#65533;>&#65533;|&#65533;$&#65533;&#65533;&#65533;&#65533;&#65533;P/&#65533;=&#65533;&#65533;,&#65533;&#65533;.&#65533;j&#65533;&#65533;rBy&#65533;&#65533;&#65533;&#65533;j&#65533;&#65533;&#65533;&#65533;&#65533;&#949;&#65533;&#65533;&#65533;N&#65533;&#65533;&#65533;&#208;&#65533;9o&#65533;&#65533;&#65533;lI&#65533;&#65533;K&#65533;&#65533;&#65533;&#65533;&#65533;&#65533;&#65533;&#65533;&#65533;N-&#65533;&#65533;&#65533;3U&#65533;&#65533;&#65533;&#65533;~&#65533;&#65533;4&#65533;&#65533;[&#65533;&#65533;B,&#65533;&#1692;&#65533;@&#65533;&#65533;[&#65533;&#65533;&#65533;o&#65533;6&#65533;&#65533;>&#65533;&#65533;w&#65533;&#65533;&#65533;&#65533;&#65533;&#65533;&#65533;&#65533;~&#65533;&#65533;BUZ	skI&#65533;`&#65533;c&#65533;&#65533;&#65533;&#65533;-&#65533;&#65533;Fl&#65533;&#65533;O&#65533;&#65533;&#65533;8&#65533;&#65533;&#65533;_&#1090;^&#65533;O&#47183;&#65533;~O}&#65533;&lb&#65533;Z9&#65533;&#65533;-&#65533;&#65533;/&#183;O&#65533;&#65533;_&#65533;>&#65533;&#65533;?<&#65533;jl&#65533;;L&#65533;&#65533;&#65533;&#65533;T&#65533;&#65533;$&#65533;&#157;&#65533;8.&#65533;T?&#65533;&#65533;?&#65533;q&#65533;&#65533;&#65533;&#65533;~&#65533;U&#65533;&#982;&#65533;&#65533;&#1103;&#601;[&#65533;&#65533;&#65533;&#1967;&#65533;&#65533;&#65533;&#65533;&#65533;`2&#65533;&#65533;.&#65533;&#65533;&#65533;&#65533;C&#65533;%N&#65533;X&#65533;-&#65533;52&#65533;qG&#65533;Q}&#65533;dh&#65533;&#65533;&#65533;&#65533;&#65533;d&#65533;&#65533;&#65533;KA0&#65533;&#804;YS&#990;;9o&#65533;&#627;&#65533;gO&#65533;@u&#65533;!&#65533;h2&#65533;E&#65533;&#409;&#65533;&#615;Q7M&#65533;&#65533;&#65533;j&#1387;Y&#65533;f&#65533;4&#65533;kW&#65533;P?&#65533;K&#65533;&#65533;Y&#65533;e&#458;b&#65533;j,&#65533;&#65533;&#65533;U&#65533;&#65533;]&#65533;t&#65533;&&#65533;&#1367;&#65533;&#2045;&#65533;&#65533;&#65533;28X&#65533;_&#65533;&#65533;9Q&#65533;&#65533;&#65533;%O&#65533;l&#65533;2&#65533;&#65533;1*&#65533;&#65533;jd&#595;2E&#65533;&m&#65533;&#65533;CU&#65533;I&#501;&#1189;&#65533;&#65533;&#65533;&#65533;v&#65533;&#65533;m&#1849;&#65533;&#65533;^k[&#65533;&#65533;&#65533;&#65533;{&#65533;r&#65533;&#65533;&#65533;q&#65533;&#593;+&#65533;&#65533;&#65533;&#65533;&#279;&#65533;3_H&#65533;p]&#65533;&#1653;&#65533;&#65533;&#65533;zw&#65533;&#65533;w&#65533;j2ei&#65533;&#65533;W&#65533;^&#1022;=&#65533;&#65533;&#65533;a&#65533;F&#660;6RM&#65533;&#65533;&#65533;&#1311;&#65533;&#1924;.8l&#725;&#65533;6&#65533;<&#65533;&#65533;&#65533;A&#65533;&#65533;&#65533;&#65533;&#65533;p&#65533;&#65533;*r&#65533;A&#65533;&#65533;p;&#65533;&#65533;&#65533;&#65533;E\&#65533;&#65533;BS/&#65533;Ms&#1149;&#65533;&#65533;&#65533;&#65533;&#65533;j&#65533;H7&#65533;&#65533;&#65533;6&#65533;&#65533;&#65533;-&#65533;&#65533;40&#65533;&#65533;&#65533;\&#65533;8,qC&#346;t2C&#542;&#65533;&#65533;!&#1296;&#65533;%&#65533;&#65533;h&#65533;&#65533;&#65533;&#65533;D0&#65533;&#65533;&#65533;2&#65533;2&#65533;&#65533;&#65533;R&#65533;&#65533;&#1748;o&#65533;&#65533;z&#65533;&#65533;"u&#65533;&#65533;:&#65533;&#65533;&#65533;Gq&#65533;&#552;&#65533;42$&#65533;&#65533;&#65533;)&#65533;k&#65533;&#65533;E+&#65533;&#65533;_"&#65533;&#65533;JJ/&#65533;r.-e&#65533;-Gq&#65533;Z@&#23858;P5&#65533;RS=T$&#65533;&#65533;T&#65533;u2(&#65533;&#65533;&#65533;\&#65533;M\&#65533;&#65533;>]&#65533;&#65533;&#65533;I&#1674;G>;)VGd&#65533;UV&#65533;&#65533;&#65533;P&#65533;&#65533;6L,)&#65533;&#65533;Q&#65533;&#65533;&#65533;&#65533;#7&#882;&#269; &#65533;R&#65533;ZHEU&#65533;UUEWI&#65533;Z=&#65533;UXe&#65533;cV<&#41297;M[q&#65533;oW&#65533;&#65533;&#65533;_9&#65533;&#65533;(&#65533;c&#65533;&#65533;&#65533;&#65533;(&#65533;Q@$vx&#65533;M&#65533;k.r&#65533;&#854;I&#65533;;&#65533;&#65533;tG%Q&#65533;Xf	yd&#65533;K6&#65533;dO&#65533;6A&#65533;[~&#65533;&#65533;&#65533;P&#65533;&#65533;&#65533;&#65533;T&#65533;9^&#65533;&#65533;&#65533;&#65533;6u&#65533;wW:&#65533;`&#65533;&#65533;&#65533;&#1538;&#65533;M&#65533;X&#65533;^&#65533;O&#65533;&#1282;V&#1399;`&#65533;&#65533;x&#1771;&#65533;&#65533;T&#65533;&#65533;&#65533;&#65533;&#65533;&#65533;Y.RYe&#65533;&#65533;p&#65533;$IE&#65533;&#65533;]&#65533;m&#65533;'&#65533;&#65533;f&#65533;&#65533;k&#65533;g&#65533;o&#65533;&#65533;g&#65533;&#65533;h&#65533;&#65533;v&#65533;&#65533;&#65533;1-&#65533;&#65533;v&#65533;i&#65533;&#65533;&&#65533;&#65533;&#1858;|&#65533;uE&#65533;&#65533;&#65533;5&#65533;z&#65533;&#65533;1_&#65533;&#65533;&#65533;&#1166;&#65533;s&#1189;u{\&#65533;[IR&#65533;&#65533;[&#65533;&#65533;u&#65533;c_=Exo&#65533;&#65533;=z&#65533;=&#2046;{&#65533;&#872;7&#65533;?&#65533;&#65533;&#65533;s&#65533;&#65533;_z&#65533;ao;&#65533;O&#65533;-&#65533;,&#65533;+s}&#65533;-&#65533;&#65533;&#65533;Y|&#65533;%R&#65533;&#65533;&#65533;W?|&#65533;&#1751;&#65533;&#65533;&#65533;&#65533;&#65533;&#65533;&#65533;v&#65533;&#65533;n&#65533;&#65533;&#65533;&#65533;w&#65533;&#65533;&#65533;a-Ma&#65533;&#65533;&#65533;&#65533;#f&#65533;&#65533;`\1&#65533;&&#65533;&#291;A1&#65533;a&#65533;#_+&#65533;G&#65533;&#65533;&#65533;&#65533;{R&#65533;>~&#65533;3#$a	=c&#65533;&#65533;!);&#65533;Y&#65533;R&#65533;B&#65533;Q&#65533;v&#65533;&#65533;]&#65533;&#65533;&#65533;;&#65533;&#65533;mN&#65533;&#65533;a&#65533;&&#65533;H&#65533;j&#65533;^I&#65533;&#65533;5&#65533;"&#65533;&#65533;&#65533;&#65533;Q&#65533;7(&#65533;P|&#65533;&#65533;`Q&#65533;&#131;<}Q&#65533; KA&#65533;/:&#65533;a&#65533;c&#65533;C&#184;B&#65533;&#65533;&#65533;:&#65533;&#65533;c&#65533;&#65533;&#65533;}f~~&#65533;&#65533;&#65533;sC&#65533;&#65533;_&#65533;&#65533;&#65533;<=)0O&#65533;&#65533;Q&#65533;&#65533;(&#65533;&#65533;&#65533;O$&#65533;&#65533;&#65533;&#65533;&#65533;&#65533;$#&#65533;b&#65533;d%')&#65533;3&#65533;&#65533;TT!&/EKJr"`&#65533;$ZJY
&#65533;B&#65533;&#65533;3e+&#65533;bHOJ&#1098; &#65533;%&#65533;fFC&#65533;&#6862;6&#65533;eQ&#65533;&#65533;G&#65533;@&#65533;&#65533;k f&#65533;	&Z&#65533;tb#&#65533;&#65533;&#65533;&#65533;R&#65533;&#65533;D&#65533;&#65533;&#65533;R&#65533;:&#65533;7&#65533;KA&#65533;Mp&#65533;"&#65533;'7}&#65533;&#65533;p
g&#65533;&#1681;^;&#65533;=&#65533;M&#65533;m&#65533;&#65533;&#65533;&#65533;t\&#65533;&#65533; *&#65533;].{&#65533;O8&#21528;&#65533;iC|&#65533;C"sq
\!&#65533;S&#65533;&#65533;M&#65533;&#65533;&#65533;6&#65533;&#65533;	&#65533;fT&#65533;&#65533;hG=&#65533;M&#65533;eB&#65533;#&#65533;9?
&#65533;e&#65533;&#65533;&#65533;S&#65533;X:=K&#65533;&#65533;s3%&#65533;&#65533;&#65533;&#65533;$"&#65533;&#65533;&#65533;&#65533;j&#65533;P&#65533;&#65533;&#65533;}&#65533;W&#65533;a"7-\&#65533;&#65533;&#65533;TBB&#65533;x&#65533;&#65533;&#1196;&#65533;4&#65533;YT,F4"h&#869;J&&#65533;&#65533;&#65533;&#65533;X&#65533;V&#65533;&#65533;&#65533;&#65533;&#65533;+M&#65533;8C&#65533;&#65533;0'ojP&#65533;6&#65533;RDhC*1&#65533;:&#65533;*s&#65533;&#65533;&#65533;;&#65533;z&#1579;&6&#65533;&#65533;)L&#65533;QGDV&#65533;&#65533;U$GZVLv&#65533;g%&#65533;&#65533;9K&#65533;&#65533;le.&#65533;W&#65533;l&#65533;t&#65533;&#2044;v&#65533;?&#65533;4&#65533;&#65533;&#65533;&#65533;$&#65533;&#65533;&#65533;&#65533;0&#65533;&#65533;ka&#65533;&#65533;&#65533;&#65533;J5&#65533;&#65533;Ulq&#65533;&#65533;&#65533;t&#65533;%&#65533;+&#65533;,s&#65533;{R&#65533;IS&#65533;&#65533;&#65533;&r&#65533;&#65533;6T&#65533;&#65533;&#65533;&#65533;
&#65533;&#65533;LF&#65533;&#65533;TE&#65533;z&#65533;.o&#65533;&#1695;&#65533;&#65533;x\S&#65533;&#65533;W&#65533;x&#65533;&#65533;&#65533;&#65533;&#65533;&#1738;v&#65533;&#173;&#65533;q&#65533;&#65533;&#65533;O,7&#65533;&#1069;&#65533;cIz`?7&#65533;&#1181;.LcZ&#65533;&#65533;&#65533;v%O&#65533;&#65533;
"&#65533;m&#65533;{&#65533;&#1298;&#65533;&#65533;V&#65533;#f&#65533;&#65533;l&#65533;&#65533;a&#65533;&#65533;$.&#65533;|&#65533;&>&#65533;&#65533;&#65533;&#65533;E&#65533;&#65533;'b&#65533;&#65533;&#65533;&#65533;!&#65533;,&#65533;&7&#65533;&#65533;&#65533;Z&#65533;&#65533;&#65533;"'&#65533;&#65533;&#65533;&#65533;&#65533;&#65533;v@;O&#65533;&#1620;&#65533;S&#65533;&#65533;,&#65533;5W&#65533;3&#65533;/&#65533;g&#65533;&#65533;&#65533;K&#65533;&#65533;&#65533;M1&#65533;&#65533;&#65533;&#65533;&#65533;2&#65533;&#65533;&#65533;3&#65533;Z&#65533;&#65533;&#65533;9&#65533;3$&#65533;&#65533;c&#65533;~v&#65533;&#65533;&#65533;&#65533;&#65533;g??&#65533;t[+&#65533;*&#65533;&#65533;&#65533;UY&#65533;}&#65533;&#65533;V&#65533;&#65533;&#65533;-&#65533;&#65533;;&#65533;Y]&#65533;&#831;&#65533;&#65533;&#65533;&#65533;o&#65533;&#65533;&#65533;b&#65533;.&#65533;&#65533;&#141;&#65533;(&#65533;D&#65533;Y&#65533;u)L!&#65533;hXK8&#681;sk=c&#65533;]F&#65533;&#1134;t4&#65533;&#65533;.{&#65533;&#65533;y&#65533;&#65533;&#65533;S&#65533;^O&#65533;&#65533;H&#65533;&#65533;&#65533;&#65533;&#65533;_9+&#65533;&#65533;&#65533;&#65533;,l;&#65533;&#65533;&#65533;&#65533;&#65533;u;&#65533;mp&#65533;u&#65533;&#65533;7wo&#65533;0&#65533;&#65533;&#65533;n&#65533;&#65533;&#65533;a&#65533;&#65533;&#65533;&#65533;&#716;Pd'&#65533;&#65533;~}&#65533;|&#65533;T&#65533;>&#65533;&#65533;&#65533;v&#65533;&#65533;W&#65533;&#65533;&#65533;&#65533;*&#65533;?v\i&#65533;9Y&#65533;e&#65533;8&#65533;&#65533;=&#65533;@c&#65533;&#189;&#65533;&#65533;&#65533;&#1886;&#65533;&#65533;U&#65533;7&#65533;_&#65533;&#65533;t&#65533;c&#65533;/&#65533;+&#64797;&#65533;m&#65533;c
l&#65533;&#65533;&#65533;&#65533;&#65533;O&#65533;&#65533;h&#65533;&#65533;Mc&#65533;W&#65533;&#65533;C9d&#65533;&#27490;&#65533;,&#715;&#65533;&#155;I&#65533;<&#65533;&#65533;pw&#65533;&#65533;&#65533;&#65533;&#65533;&#65533;&#65533;r&#65533;&#65533;&#65533;&#879;&#65533;Y&#65533;&#65533;Y&#65533;&#65533;&#65533;&#65533;l&#65533;&#65533;W&#65533;&#65533;&#65533;&#65533;tE&#65533;,|&#65533;&#65533;&#65533;&#65533;&#65533;Kk\&#65533;v:&#65533;&#494;&#65533;W]&#65533;&#65533;&#65533;:&#65533;&#65533;&#65533;&#1773;g]&#65533;X&#65533;&#65533;&#1611;[&#65533;&#65533;&#915;&#65533;&#65533;&#65533;&#65533;c&#65533;&#65533;&#65533;&#65533;w~&#65533;D&#65533;	&#65533;[&#65533;5&#65533;(&#65533;p&#65533;&#65533;&#65533;q^&#65533;^8&#65533;&#65533;;&#65533;&#65533;&#1580;&#65533;&#65533;&#65533;&#65533;]&#65533;&#65533;o}&#65533;&#65533;&#65533;5&#65533;=&#65533;&#65533;Wy&#65533;&#65533;&#65533;&#910;y&#65533;&#65533;&#65533;f&#65533;N&#65533;&#65533;&#65533;&#1451;)<&#65533;D#]&#65533;|G&#65533;&#65533;&#65533;nW&#65533;&#65533;'&#65533;c&#65533;}&#65533;N}&#65533;&#65533;}&#65533;m?L>&#65533;&#1927;&#65533;F&#65533;}&#65533;Rg&#65533;&#65533;&#65533;&#1895;&#65533;&#65533;/|&#65533;&#65533;&#65533;&#65533;?&#65533;&#65533;&#65533;&#65533;X&#65533;&#65533;&#65533;-"=&#65533;1&#65533;&#65533;k4&#65533;&#15934;&#48500;&#241;C&#65533;&#65533;&#65533;&#65533;#<&#65533;&#65533;&#65533;&#65533;	&#65533;&#65533;&#65533;&#65533;C9&#65533;Y<&#65533;&#65533;&#65533;&#65533;&#65533;?&#65533;&#65533;@&#65533;&#65533;3&#65533; &#65533;&#65533;&#65533;<i;&#65533;&#1907;6,&#65533;G&#65533;?&#65533;&#65533;<y&#65533; X&#65533;A&#65533;A&#65533;7&#65533;>Mj:tb@&#65533;[&#65533;&#1329;&#65533;&#65533;&#65533;&#1531;#&#65533;[&#65533;+?&#65533;&#65533;}&#65533;@&#65533;B&#65533;#B&#65533;?|&#65533;'&#65533;&#65533;&#65533;&#65533;4.LA+&#65533;<&#65533;60&#65533;&#65533;&#65533;s&#1248;\C)j2&#65533;&#65533;&#65533;2&#65533;+&#65533;&#65533;>:&#65533;%=&#65533;_Z&#65533;&#65533;&#65533;&#235;S??|B3&#65533;;&#65533;2&#65533;C&#65533;&#65533;&#65533;&#65533;BE\D&#65533;&#65533;&#65533;|&#65533;&#65533;#&#65533;&#65533;+Dd;4<76&#65533;D-2&#65533; &#65533;x&#65533;<D.&#65533;&#65533;&#65533;
2&#65533;<l&#65533;b&#65533;C&#65533;+&#65533;3A&#65533;&#65533;P4&#65533;ET[&#65533;&#65533;&#1064;EQ,CS&#65533;<I&#65533;&#65533;J&#65533;&#65533;K\&#65533;Q&#65533;8:&#65533;&#65533;l7&#65533;&#65533;&#65533;]&#65533;E&#65533;)EU$&#65533;&#65533;&#65533;&#65533;&#65533;7&#65533;[?)D&#65533;J65&#65533;Ep&#65533;B,Dr&#65533;#\&#65533;E]|F14&#65533;&#65533;*&#65533;`&#65533;&#65533;&#65533;&#65533;&#65533;&#51511;k&#65533;&#65533;&#233;b'd&#65533;&#65533;&#65533; $&#65533;&#65533;&#65533;@gT&#65533;_&#65533;@a&#65533;CycB&#65533;&#65533;S&#65533;&#202;&#65533;FV&#65533;FuGqL&#65533;&#65533;s&#65533;Hs&#65533;&#65533;t&#65533;?Y,&#65533;&#2035;&#65533;9&#65533;Gz&#65533;GA&#65533;G&#65533;&#65533;$]&#65533;Ge&#65533;&#65533; I1<&#65533;B&#65533;&#514;$E&#65533;9&#65533;&#65533;&#65533;&#1402;&#65533;{C&#65533;&#65533;L<&#65533;T&#65533;&#65533;&#65533;&#65533;pD&#65533;D4J&#65533;@&#483;D&#462;&#65533;&#65533;&#65533;q&#65533;HL&#65533;&#65533;&#65533;<&#65533;*&#210;4I7&#65533;&#65533;5b&#65533;&#65533;C&#65533;N\5y&#65533;C/4&#65533;&#65533;c&#689;<&#65533;&#65533;<BYQ&#65533;&#65533;J&#133;,9&#65533;t&#65533;&#65533;&#65533;I&#65533;{&#521;LKu&#65533;H&#65533;&#65533;&#541;&#677;H&#65533;K&#65533;dD&#65533;&#65533;<&#65533;p&#65533;&#65533;l=2&#65533;&#645;&#65533;&#65533;|&#65533;&#65533;2&#65533;&#65533;c&#65533;&#65533;;28&#65533;$J&#65533;&#65533;L&#65533;<&#65533;&#65533;&#65533;L&#65533;&#65533;I&#65533;&#1631;&#65533;6&#65533;&#65533;&#65533;&#65533;H&#65533;&#65533;F?&#65533;&#65533;A&#65533;I&#65533;&#65533;&#144;&#65533;&#65533;-&#65533;&#65533;&#65533;)&#65533;&#65533;&#65533;&#65533;&#65533;Dl&#65533;x&#65533;&#65533;&#65533;&#65533;<&#65533;&#65533;J&#65533;&#65533;j&#65533;+&#65533;;&#65533;<&#943;&#65533;&#65533;&#244;&#65533;q&#65533;&#524;&#65533;M&#65533;&#65533;&#631;&#65533;)j&#65533;&#65533;&#1260;KmL&#65533;WT9&#65533;&#65533;&#65533;&#65533;t=&#65533;|F&#65533;K-:*&#65533;&#65533;&#65533;&#65533;&#65533;|&#65533;&#65533;&#1230;p&#65533;F&#65533;&#65533;&#65533;&#957;&#65533;&#20272;T&#65533;&#65533;&#65533;&#65533;&#65533;&#65533;H&#65533;&#65533;O&#65533;&#65533;&#65533;&#65533;I&#65533;;&#65533;&#65533;,&&#65533;&#65533;&#65533;&#65533;t&#65533;&#20145;,&#65533;&#65533;t=&#65533;&#65533;P&#65533;$&#65533;x&#65533;&#65533;D&#65533;&#65533;lJ&#65533;M&#65533;TL3&#65533;J&#65533;&#65533;5&#65533;dI&#65533;&#65533;Oh&#65533;O&#65533;&#65533;&#65533;4&#65533;&#1060;&#65533;&#65533;&#65533;^)M&#65533;&#65533;:5&#65533;N&#65533;Q7&#65533;F&#65533;&#65533;&#65533;&#65533;&#65533;L&#65533;C&#65533;
M&#65533;EO&#65533;L&#65533;&#65533;&#65533;0&#65533;&#65533;&#65533;[&#65533;m2N&#65533;&#65533;&#65533;&#65533;S=!&#65533;&#65533;EQ!%&#65533;&#65533;D&#65533;&#65533;R.&#65533;I&#65533;&#65533;Q&#65533;DP1&#65533;&#65533;&#65533;&#65533;&#65533;&#65533;&#65533;%R&#65533;:&#65533;&#65533;|&#65533;!&#65533;&#65533;&#65533;&#65533;&#513;|&#65533;!<&#65533;(M&#65533;&#65533;0KN&#65533;N9&#65533;&#65533;9&#65533;&#65533;&#65533;&#65533;&#65533;&#1140;&#65533;&#65533;@&#65533;1=&#65533;3&#65533;QH]&#65533;5&#65533;&#65533;A&#65533;&#930;&#65533;}&#65533;&#65533;&#65533;&#65533;LgLA&#65533;SPL$&#65533;*&#65533;&#65533;>]FO&#65533;&#65533;?}&#65533;OUcQ&#65533;iK&#65533;d&#65533;&#65533;U-&#65533;GM&#65533;F&#65533;T&#65533;&#65533;&#65533;&#65533;&#65533;&#65533;0 &#65533;T&#65533;&#65533;T&#65533;&#65533;&#65533;VM&#65533;P5V&#23198;KNT&#65533;&#65533;U]V&#65533;&#65533;&#65533;4E&#541;$.&#65533;&#65533;&#65533;t<&#65533;&#65533;[&#65533;&#65533;&#65533;U^M&#65533;&#65533;Bj&#65533;&#65533;5&#65533;Kdu&#65533;Z\&#65533;&#65533;l&#65533;&#65533;4K&#65533;P&#65533;f]&#65533;&#65533;.&#65533;4&#65533;&#65533;b&#65533;U&#65533;RVUOJ&#65533;&#65533;9Z&#65533;D=&#65533;l&#65533;&#65533;Q&#65533;K+Sr}XI&#65533;&#65533;@uW&#65533;4&#65533;&#65533;w&#65533;&#65533;&#65533;&#65533;&#65533;&#1665;M&#65533;&#65533;T&#65533;&#65533;&#65533;&#65533;&#65533;K&#65533;&#20445;K&#65533;&#65533;&#65533;cR&#65533;&#65533;&#1331;LS&#65533;sQC&#65533;U`b&#65533;}q&#65533;E&#65533;&#65533;t&#321;&#65533;&#65533;AeNB&#65533;&#65533;,&#65533;&#65533;&#65533;&#65533;&#65533;&#65533;Y&#65533;&#65533;P-&#65533;vUV`U&#65533;{eRiM&#1172;-G&#65533;&#65533;X&#65533;U&#65533;h&#65533;&#65533;&#65533;TE&#65533;Y&#65533;W&#65533;&#65533;&#65533;&#65533;&#65533;&#65533;&#65533;V&#65533;&#1189;&#65533;P,uP&#65533;=Z&#65533;&#65533;&#65533;L&#65533;EO&#65533;U&#65533;J4&#1114;&#65533;&#1707;E&#65533;&#1780;&#65533;V&#65533;}&#65533;}&#65533;R&#65533;rE:XX&#65533;MP2]&#65533;r3&#1803;X&#65533;&#65533;&#1139;U&#1758;MWV%&#65533;|&#65533;H]z&#65533;&#65533;&#65533;X&#65533;m&#699;&#65533;&#65533;C\&#65533;&#65533;[&#65533;R&#65533;&#65533;&#1309;n,6k&#65533;&#65533;&#65533;\e\&#65533;m&#1836;&#65533;&#1884;=P-$]X&#65533;&#65533;\&#65533;&#65533;&#65533;&#65533;&#65533;\&#65533;&#65533;&#917;&#1789;-&#1895;&#65533;:&#65533;e&#65533;u]&#308;&#65533;&#65533;&#65533;&#65533;&#65533;Ye&#65533;a&#65533;V&#65533;&#853;o&#65533;p&#65533;^&#65533;&#65533;U)&#65533;@@|&#65533;&#65533;K^&#65533;U&#65533;3Z&#65533;]V&#65533;&#65533;&#1865; ^&#65533;&#65533;&#65533;&#65533;5&#65533;&#65533;u&#65533;&#65533;Z&#65533;&#65533;&#65533;&#65533;]&#65533;&#65533;&#65533;&#65533;&#65533;U&#763;&#65533;&#1432;&#65533;&#65533;2K]}&#65533;&#301;]&#1717;]&#65533;4&#65533;&#65533;m_@U&#65533;&#65533;MW&#65533;&#1016;&#65533;&#65533;`KHb&#65533;\v&#65533;&#1832;&#65533;&#65533;&#65533;&#65533;T&#65533;]&#65533;&#65533;}&#65533;&#65533;&#65533;C&#65533;^.`\&#65533;&#65533;&#65533;&#65533;^O[`&#65533;-&#65533;s}`&#65533;U&#65533;&#65533;V&#65533;&#65533;&#65533;=]&#65533;@a&#65533;&#65533;F &#415;FJ&#65533;`&#65533;}^Q=&#1450;&#65533;&#65533;KD&#65533;&#1370;]a&#65533;&#1983;9&#65533;X&#65533;&#1926;&#65533;NfEn&#65533;KF&#1914;ze&#65533;&#65533;r&#65533;
&#1336;&#65533;&#65533;&#65533;%b&#65533;&#65533;_I&#65533;&#65533;N&#65533;m&#2044;&#65533;&#65533;8&#65533;&#14234;^)&#65533;bv&#65533;&#65533;u&#65533;&#65533;&#65533;&#65533;b&#349;&#1901;&#65533;&#65533;m&#1319;&#65533;\&#65533;&#65533;&#65533;3&#65533;&#65533;ZYcI^&#65533;6&#65533;cF&#65533;&#65533;&#65533;&#65533;&#65533;&#65533;&#1693;xY&#65533;3&#1924;`B&#65533;Q&#65533;]&#65533;@N`N&#65533;Q>&#65533;0N&#65533;1&#65533;&#65533;[&#65533;`&#65533;Yd&#65533;d\&#65533;!&#65533;&#65533;J&#65533;&#65533;d&#65533;&#65533;P&#65533;^nM&#65533;N&#65533;&#65533;N&#65533;?&#65533;&#65533;S.e&#65533;\U&#65533;&#65533;E&#65533;&#65533;&#65533;d&#1930;&#1278;&#65533;#&#65533;-/vQ&#65533;&#65533;,&#65533;&#65533;&#65533;+&#65533;T&#65533;&#65533;ZN&#65533;&#65533;&#65533;@f&#65533;EB&#65533;&#65533;&#65533;*&#65533;&#1983;y&#65533;fFdC&#65533;fB&#65533;V&#65533;&#65533;4&#65533;&#65533;j5&#65533;16]&#1433;&#65533;&#65533;\>h&#65533;&#65533;&#65533;faF&#65533;H6Mx6&#65533;]&#65533;U&#65533;IV&#65533;&#65533;=&#65533;}&#65533;Cz&#65533;I&#65533;&#65533;&#65533;C~&#65533;&#1399;-K&#65533;&#65533;&#65533;&#65533;d<&#65533;h&#65533;&#65533;&#65533;&#65533;(h&#65533;F&#65533;&#65533;&#65533;`~&#65533;o&#25160;.&7n&#65533;&#65533;&#65533;&#65533;&#65533;&#65533;,Fe|&#65533;]&#65533;SM&#429;W&#65533;&#65533;&#65533;$i@XJY&#65533;&#65533;&#65533;&#65533;}i&#65533;&#65533;&#65533;&#65533;&#65533;&#65533;@&#65533;e
&#65533;&#65533;&#65533;&#1417;&#65533;&#65533;&#65533;w&#65533;i&#65533;^&#65533;&#65533;k&#65533;&#65533;H&#65533;g&#65533;.S&#65533; S&#65533;<j&#65533;Xd&#65533;^&#65533;~=&#65533;d&#65533;&#65533;&#65533;&#1573;&#65533;&#65533;jC=&#65533;hMM^_&#65533;5&#684;&#65533;`&#65533;6d&#65533;&#65533;^>&#65533;B&#65533;&#65533;?^&#65533;f9Fk{&#65533;fknkk&#65533;	[&#65533;\&#65533;NHzeZ\&#65533;P)&#65533;&#65533;&#65533;&#65533;X&#65533;&#65533;eb&#65533;&#65533;&?l/3&#65533;U&&#47054;&#65533;&#638;&#65533;&#65533;&#65533;&#65533;5&#65533;&#65533;p&#65533;lP~c&#65533;&#65533;&#65533;>&#65533;&#65533;e&#65533;&#65533;H&#65533;^QK&#65533;l&#65533;&#65533;&#65533;u&#65533;&#65533;&#65533;smC&#65533;k&#65533;&#65533;&#65533;&#65533;&#65533;&#65533;&#1830;n&#65533;^&#1799;&#65533;&#65533;n&#65533;&#65533;k&#65533;&#65533;&#65533;&#65533;&#65533;N&#65533;Fn&#65533;^m&#65533;6n&#65533;.&#2015;vK&#65533;&#65533;g&#65533;&#65533;_9(&#65533;m&#65533;9W&#65533;v&#65533;&#65533;V`&#65533;oK>n&#65533;&#12990;kOof&#65533;n=N&#65533;&#65533;!e&#374;:&#318;o&#65533;&#65533;&#230;&#65533;S&#65533;Uac&#65533;&#65533;&#1926;&#65533;#n	&#65533;`o&#65533;&#65533;&#65533;o&#65533;Th&#65533;:&#65533;K&#65533;&#65533;m&#65533;&#65533;j&#65533;&#65533;=f]&#65533;5&#65533;&#65533;&#65533;6&#65533;&#65533;rx6kS&#65533;h&#65533;&#65533;&#65533;T&#65533;&#1105;&#65533;X&#65533;uqen&#65533;b&#65533;C&#65533;g&#65533;wjOg{&#65533;c&#65533;&#65533;q&#65533;&f&#65533;&#65533;&#65533;b&#65533;&#65533;!_&#65533;&#65533;v&#65533;&#65533;&#65533;&#65533;&#65533;&#65533;;&#65533;}&#65533;&#65533;i&#65533;-&#65533;> o&#65533;)&#65533;/ug(g&#65533;`&#65533;&#65533;&#65533;&#65533;V&#65533;&#65533;~r._E/&#65533;>s/&#65533;gFrG&#65533;O&#65533;2&#65533;N5g17[]EL&#65533;t&#65533;&#65533;so&#65533;	&#65533;p&#65533;]f&#65533;(7m}&#65533;&#65533;&#65533;&#65533;&#65533;&#65533;&#65533;&#65533;>&#65533;&#65533;&#65533;>m&#65533;&#65533;	D&#65533;t&#65533;&#65533;o^&#65533;p&#65533;&#65533;&#65533;&#65533;f&#65533;mF&#65533;t&#65533;t&#838;&#65533;+?i&#65533;u&#65533;&#1143;&#65533;.m<Gv&#65533;eO&#65533;U&#65533;&#1488;F	&#65533;&#65533;&#65533;&#65533;&#65533;Bn&#65533;3&#65533;m&#65533;&#65533;&#65533;H&#65533;&#1624;&#65533;JvWO&#65533;6&#65533;&#1545;O_&#65533;P&#65533;s&#65533;&#65533;&#65533;Gg&#65533;gGnD&#65533;*&#65533;s&#65533;Q0&#65533;v&#65533;X&#65533;Kvm&#65533;wU&#65533;&#65533;&#65533;&#65533;o&#65533;&#65533;o&#65533;&#65533;r&#65533;&#65533;d8&#65533;2&#65533;x&#65533;L&#65533;&#65533;&#65533;n/&#65533;&#65533;+G&#65533;j&#65533;&#65533;&#65533;%mQ&#65533;:g&#65533;&#65533;+&#65533;Pv&#49540;x'\&#65533;&#65533;i7&#65533;'&&#65533;ky&#65533;&#65533;&#65533;|\&#65533;&#65533;&#65533;&#65533;/&#65533;w&#65533;&#65533;?&#65533;v&#65533;IF&#65533;&#65533;f-Wf&#65533;'\S&#65533;&#65533;g&#65533;?&#65533;j6&#65533;&#65533;&#65533;&#65533;&#65533;&#65533;&#65533;&#65533;&#65533;x&#65533;&#65533;m&#65533;a&#65533;&#65533;c5&#65533;&#65533;&#65533;y&#65533;&#65533;&#65533;4z&#65533;&#65533;&#588;'&#65533;&#65533;OzV&#65533;&#65533;&#65533;&#65533;yQ6&#65533;H&#65533;&#65533;CP&#65533;&#65533;&#65533;L&#65533;z&#65533;N&#65533;$?&#65533;%&#65533;&#557;&#7111;&#65533;&#65533;y&#65533;{E&&#65533;&#65533;&#65533;&#65533;&#65533;&#65533;2&#65533;&#65533;y_&#65533;h&#65533;&#65533;&#65533;Xz&#65533;&#65533;v&#65533;&#65533;&#65533;&#65533;&#65533;&#65533;&#65533;z&#65533;&#64217;7t&#65533;&#65533;&#65533;&#65533;w&#65533;&#65533;{&#65533;&#65533;&#65533;J~_&#65533;O|&#65533;\|&#65533;&#65533;zmm&#65533;&#65533;o&#743;&#65533;&#65533;&#65533;):o&#65533;&#65533;&#65533;&#65533;1&#65533;}&#65533;&#65533;&#65533;&#65533;&#65533;&#1487;&#65533;&#65533;<W&#65533;&#65533;u&#65533;&#65533;|&#65533;/9o-'&#65533;&#65533;&#65533;&#65533;&#65533;&#65533;&#65533;&#65533;>&#65533;&#65533;&#65533;&#59213;N&#1820;&#65533;4X}w&#65533;~&#65533;&#65533;&#65533;&#65533;x&#65533;ox&#65533;/&#65533;6&#65533;U/}&#65533;&#65533;&#65533;&#65533;_&#65533;&#1295;x&#1446;|&#65533;~&#783;&#65533;&#65533;&#65533;&#65533;n&#65533;8,h0&#65533;d&#65533;&#65533;aHG!&#65533;9':&#65533;&#65533;&#65533;"&#65533;57&#65533;&#65533;&#65533;q&#65533;E;"&#65533;&#65533;!i&#65533;&#65533;&#596;yP&#65533;\92"&#792;?&#65533;&#65533;9&#65533;&35A&#65533;|&#65533;&#65533;'G&#65533;@&#65533;&#65533;)&#65533;3d&#65533;&#65533;2c&l&#65533;TaP&#65533;&#65533;R&#65533;&#65533;&#65533;P&#65533;;&#65533;n&#65533;ZFg&#943;b&#470;&#65533;c&#65533;,Z<{&#65533;&&#1219;0&#65533;Z&#65533;&&#65533;&#65533;k&#65533;.&#1157;wU&#65533;m&#65533;7e&#1921;o&#65533;&#65533;0&#65533;&#65533;&#65533;f&#65533;&#65533;&#65533;@&#65533;G&#65533;&#65533;&#65533;&#65533;/&#1957;S&#65533;&#65533;&#65533;&#65533;S&#65533;c&#65533;&#65533;&#65533;-Z1&#65533;&#65533;ZWgm&#65533;&#65533;ug&#65533;&#65533;&#65533;&#65533;~&#65533;&#65533;v&#65533;&#826;I&#65533;&#65533;3_&#380;&#65533;/n&#65533;&#65533;&#65533;%7&#65533;&#65533;w&#65533;&#65533;&#1179;&#65533;&#65533;{T&#65533;&#65533;&#65533;R)j&#430;&#65533;tj&#65533;&#65533;]&#214;&#65533;<n&#65533;&#65533;&#65533;&#65533;&#2045;&#65533;p&#65533;{/7&#65533;k&#65533;8&#65533;&#65533;M&#65533;&#65533;>&#65533;t&#65533;g&#65533;&#65533;\t&#1557;W&#65533;O&#65533;e&#65533;&#65533;
2(UxOH&#1921;&#65533;GVz~&#65533;fYz&#65533;&#65533;&#65533;W|&#65533;&#65533;7`fF&#65533;&#65533;&#65533;tFu\&#65533;&#65533;&#65533;&#65533;adF$&#65533;&#65533;@mU&#65533;;&#65533;&#65533;H&#65533;&#65533;&#65533;&#65533;&#65533;<&#65533;&#65533;S&#65533;V&#65533;#&#65533;&#65533;t&#65533;Xl&#65533;UZ&#65533;e\&#65533;0&#65533;X&#65533;Tr&#65533;!&#65533;A.&#1562;pUv9&#65533;"&#65533;1&#65533;&#65533;w)&#1204;d&#65533;:z&#65533; F&#65533;&#65533;	&#65533;OX&#65533;&#65533;&#65533;&#65533;L&#65533;9&#65533;f&#1622;&#65533;&#65533;&#65533;e&#65533;v&#65533;&#65533;&#1494;V'&Qxf&#65533;&#65533;R&#65533;	)&#65533;&#65533;2&#65533;&#65533;l&#65533;&#1574;q&#65533;h&#65533;&#65533;&#65533;&#65533;y&#18410;5&#65533;By&#65533;&#65533;'nN&#65533;I&#65533;&#65533;zA&#65533;L
&#65533;7&#65533;b&#442;k&#65533;&#65533;&#65533;&#65533;Q&#65533;d&#65533;&#65533;&#65533;J&#65533;k{&#65533;&#1385;&#65533;_&#65533;zfO&#65533;&#65533;:T&#65533;&#65533;9&#665;&#65533;L:&#359;&#65533;S{,&#65533;&#65533;&#65533;I]&#65533;&#65533;K&#65533;&#65533;*l&#65533;D%&#65533;&#65533;UB[.&#65533;&#65533;&#65533;%&#65533;&#65533;V&#65533;&#65533;&#65533;	"&#65533;&#1589;&#65533;>&#741;&#65533;&#1278;U&#65533;N&#65533;pM&#65533;^&#65533;&#65533;8&#65533;&#65533;&#65533;[&#65533;&#65533;&#65533;&#65533;&#65533;n&#65533;U&#65533;+/&#65533;s^&#65533;&#65533;H&#65533;M*&#65533;!&#65533;&#65533;f&#65533;&#65533;&#65533;&#65533;&#65533;Tl#&#65533;p&#65533;+&#65533;l0P&#65533;h&#65533;&#65533;[&#65533;l&#65533;o&#65533;V&#65533;(+'&#65533;&#65533;&#65533;*k&#65533;&#65533;f2E&#65533;|q&#65533;&#65533;l&#65533;&#65533;%&#65533;*2&#65533;&#65533;&#65533;/j&#65533;&#65533;Ks&#65533;3&#65533;Z)&#65533;G:yt&#65533;8&#65533;&#65533;-&#1456;j&#65533;&#65533;bR&#65533;go&#65533;[&#65533;&#65533;&#65533;Y&#65533;=x&#65533;+&#65533;*x&#65533;&#65533;&#65533;&#65533;5&#65533;2S&#65533;6&#1742;;&#65533;pxw&#1204;v&#65533;&#65533;&#65533;&#65533;Y&#1847;&#65533;])&#65533;T&#1787;tA&#65533;/H8&#65533;X&#65533;&#65533;&#65533;&#1740;z&#4671;&#65533;X&#65533;&#65533;&&#65533;pGLZ&#65533;&#65533;8O8&#65533;GH.&#65533;&#65533;&#65533;s&#65533;&#65533;O&&#65533;9&#65533;&#65533;&#65533;&#65533;&#65533;
&#65533;r&#65533;&#65533;>&#65533;&#488;kO&#65533;&#65533;p&#65533;&#65533;k&#65533;&#65533;&#65533;&#65533;&#65533;&#65533;>68&#65533;&#65533;?nd&#65533;&#65533;&#65533;&#65533;&#65533;q&#65533;e&#321;r&#65533;&#65533;&#65533;&#65533;V&#65533;&#65533;&#65533;&#65533;&#65533;Of&#65533;&#416;6&#65533;n&#65533;{&#65533;&#65533;&#65533;4g&#65533;&#65533;&#65533;|&#65533;&#65533;JEh&#65533;&#65533;e&#65533;O&#65533;S&#65533;&#65533;6&#65533;&#65533;Ul.dHT&&#65533;&#65533;&#65533;&#65533;S&#1574;b$&#65533;&#65533;z<&#65533;&#65533;x7&#65533;&#65533;&#65533;65K&#65533;H&#65533;%&#65533;&#65533;&#65533;&#65533;&#65533;&#65533;&#65533;A&#65533;9&#65533;/&#65533;&#65533;_&#65533;PH&#65533;O&#65533;NL&#65533;(;j'&#65533;&#1163;&#65533;B\&#65533;&#65533;_u&#65533;&#65533;&#1162;!&#65533;|&#65533;fP6E*["&#27273;&#65533;&#65533;!&#65533;W&#32025;0&#65533;&#65533;QL&#65533;k&#65533;&#65533;&#65533;&#65533;Q&#65533;&#65533;x&#65533;&#65533;+&#65533;m&#65533;a&#65533; &#65533;	&#65533;&#65533;`&#65533;&#65533;&#65533;&#65533;&#65533;&#65533;&#65533;&#65533;_&#65533;44$r8$d&#65533;&#65533;G&#65533;&#65533;;w&#65533;`&#65533;&#65533;&#65533;>&#65533;l&#65533;i&#65533;&#65533;&#65533;&#65533;WH/>&#65533;&#65533;S&#65533;&#65533;"&#65533; FL&#65533;&#65533;&#65533;&#65533;l&#65533;&#65533;@&#65533;W%&#65533;&#65533;&#65533;	&#65533;X/	&#65533;${`&#65533;U&#65533;&#65533;&#1938;MK&#65533;%+&#65533;&#65533;C
&#65533;SVx&#65533;&#65533;6m&#65533;4b&#65533;&#1882;FH&#65533;,&#65533;&#65533;&#65533;&#65533;&#65533;&#65533;&#65533;w&#661;q&#65533;X	&#65533;4}&#65533;&#65533;2bsG&#65533;T&#65533;pI&#65533;!&#65533;&#1106;&#65533;3&#32220;&#65533;&#65533;&#65533;FXy,&#65533;&#65533;3P&#65533;&#65533;&#65533;&#65533;&#65533;&#65533;&#65533;&#65533;&#65533;~&#65533;N&#65533;s&#65533;+&#65533;	&#65533;.J.&#65533;&#65533;&#65533;&#65533;@s9|&#1936;&#65533;.&#65533;&#65533;&#65533;x&#65533;#&#65533;&#65533;&#65533;ib&#65533;i&#1099;&#65533;&#977;&#65533;B&
W(&#784;&#65533;T &#65533;&#65533;&#65533;&#65533;1&#65533;b&#65533;V&#65533;&#65533;Q&#65533;&#65533;&#65533;pb&#65533;m&#65533;&#65533;&#65533;&#65533;&#65533;P&#65533;&#65533;&#65533;&#65533;&#65533;*&#65533;&#65533;&#65533;F&#65533;&#65533;&#65533;&#65533;P&#65533;&#65533;&#1438;U&#65533;C&#65533;_W&#65533;&#65533;V}z3O&#65533;AR&#65533;`&#65533;&#1175;&#65533;&#472;&#65533;L&#65533;\&#65533;&#65533;&#65533;&#65533;&#65533;&#65533;&#65533;YR&#65533;&#65533;pxm=l &#65533;*RNA6&#65533;&#65533;<$&#65533;(	Y$=6&#65533;B&#65533;I&#65533;:&#65533;p&#519;'&#1130;&#65533;X&#65533;&#65533;&#65533;D*&#65533;]e&#65533;&#65533;&#65533;&#65533;N&#65533;&#65533;6&#65533;gl&#65533;&#65533;&#1018;&#65533;x1+&#65533;O&#65533;#&#65533;&#1424;U5&#65533;%&#65533;&#65533;T&#65533;[&#1994;vY	%&#65533;1&#1640;Z&#65533;B&#65533;&#65533;&#1385;^I[Vw&#65533;h&#65533;&#541;F&#65533;@B"R&#65533;R&#65533;[e&#65533;z0;&#65533;l&#65533;&#65533;u%&#65533;&#65533;&#1834;&#65533;5&#65533;&#65533;&#65533;hz&#65533;&#1454;&#65533;&#65533;&#1309;&#65533;&#1488;+.&#65533;&#65533;&#65533;&#65533;&#65533;&#65533;&#65533;So+^wRK&#65533;c&#65533;V&#65533;&#65533;{&#65533;&#65533;^6&#65533;w&#65533;,l&#65533;&#697;?5&#65533;v&#65533;AY&#65533;&#65533;+b&#65533;&#65533;W&#65533;&#737;%&#65533;&#65533;L&#65533;&#65533;&#65533;&#65533;&#65533;w&#1709;&#65533;q&#65533;`&#65533;:&#65533;&#65533;&#853;0&#65533;&#65533;EaG&#65533;)&#65533;	U+&#65533;&#65533;&#65533;&#65533;`&#65533;&#4627;&#65533;A&#65533;&#65533;&#65533;&#65533;&#65533;&#65533;&#65533;@&#65533;(&#65533;I9&#65533;&#181;&#65533;>+&#65533;2s&#65533;M&#65533;}'y&#65533;&#65533;&#1949;&#65533;x&#65533;&#65533;ylv&#65533;&#65533;&#65533;&#65533;!&#1603;J&#65533;Q&#65533;F&#460;ZY&#65533;&#65533;&#65533;n~&#65533;&#65533;[&#65533;&#65533;e^&#65533;&#65533;g&#65533;S-&#951;&#65533;`&#65533;'g&#65533;&#65533;F&#65533;&#65533;&#65533;&#65533;&#65533;y&#2026;&#65533;[&#65533;$&#65533;/ThK&#65533;4>Co-1!&#65533;g&#841;O&#65533;&#16624;&#65533;M-&#65533;0&#65533;5&#65533;t&#65533;&#65533;M4&#65533;&#65533;j^n&#65533;&#840;&#65533;K&#65533;&#65533;&#65533;&#65533;U(&#65533;N&#65533;&#65533;&#65533;'5&#65533;E&#65533;&#65533;w9&#1351;v2&#1742;&#65533;&#65533;&#65533;&#65533;&#1398;*&#65533;&#65533;gke9&#65533;&#1495;&#65533;&#65533;t&#65533;mu2&#65533;&#65533;&#65533;t&#65533;&#1923;&#65533;3&#1647;U5]&#65533;Z&#65533;&#65533;Fx&#65533;_}&#65533;&#1900;&#65533;>&#65533;&#65533;B&#65533;_f&#65533;&#65533;8H&#65533;aF&#65533;~N&#65533;&#65533;&#65533;\&#65533;&#65533;&#65533;&#65533;&#65533;&#921;&#65533;&#65533;&#65533;&#65533;&#65533;&#65533;&#65533;&#65533;&#65533;3&#65533;&x&#65533;&#65533;&#65533;a&#65533;f&#65533;&#65533;[\}_;&#1170;&#65533;0&#65533;&#65533;c&#65533;&#65533;&#65533;&#65533;&#65533;~&#65533;&#65533;>&#65533;x&#65533;[&#65533;Fj&#65533;&#2029;&#65533;.|&#65533;&#65533;`&#65533;)&#65533;&#65533;&#65533;&#65533;k&#65533;&#65533;X&#65533;r[&#65533;&#65533;&#65533;&#65533;&#65533;&#65533;ecp&#65533;&#65533;*P#&#65533;uM&#65533;p&#65533;k&#1646;6/9&#65533;&#65533;|&#65533;&#65533;&#65533;>&#65533;9&#65533;}&#65533;8&#65533;:&#65533;;&#65533;&#65533;'^&#65533;&#65533;r&#1591;&#65533;&#65533;a|&#65533;G&#65533;&#1988;gj&#65533;&#65533;\&#65533;&#65533;9a&#65533;[&#65533;+M746&#65533;&#65533;~&#65533;ng|&#1709;&#65533;&#65533;K&#65533;&#65533;&#65533;&#65533;{&#65533;&#65533;&#65533;&#65533;&#65533;&#65533;&#65533;_{&#65533;+&#65533;C&#65533;&#65533;&#65533;&#65533;|&#65533;&#65533;u&#65533;_]&#65533;v%&#65533;&#65533;&#65533;&#65533;&#65533;&#65533;&#65533;&#65533;&#65533;]k&#65533;&#65533;{&#65533;c&#65533;&#65533;&#65533;Di&#65533;s&#65533;&#65533;J&#65533;\&#65533;&#65533;	&#65533;&#65533;&#65533;k&#1175;&#65533;&#65533;]G&#65533;&#65533;Uo&#65533;&#65533;}&#65533;{&#65533;&#65533;&#65533;&#65533;&#65533;&#65533;&#65533;&#65533;&#65533;&#65533;&#65533;&#65533;&#65533;]&#65533;&#65533;6&#65533;&#65533;5&#65533;&#65533;6&#65533;&#65533;&#65533;&#65533;&#65533;w&#65533;Z3&#65533;/z%&#65533;&#65533;&#65533;&#65533;&#65533;&#65533;&#65533;&#65533;v&#838;&#65533;&#65533;7&#65533;&#65533;%C h&#65533;&#65533;M&#65533;fa&#65533;&#65533;&#65533;^&#65533;q&#1590;%m\&#1313;&#65533;&#65533;}&#65533;hUDt&#65533;&#65533;&#65533;Z&#65533;&#65533;Aw&#605;&#65533;&#65533;&#65533;,e&#65533;&#65533;W&#65533;N`_ &#65533;&#65533;&#65533;=&#65533;&#65533;5&#65533;&#65533;&#525;&#65533;{&#65533;&#65533;&#65533;!&#65533;&#65533;&#65533;&#65533;8&#65533;&#65533;X\&#65533;&#65533;]&#65533;a6&#65533;&#65533;&#65533;&#65533;&#65533;&#65533;&#65533;&#65533;&#65533;&#1602;&#65533;&#65533;-&#913;&#65533;&#65533;&#65533; &#160;&#65533;&#65533;&#65533;9&#65533;&#65533;&#65533;&#65533;%&#65533;&#65533;11 &#65533;I&#65533;&#65533;&#1115;&#65533;d&#65533;.&#65533;&#65533;&#65533;&#65533;y&#65533;&#65533; Q&#65533;F&#65533;&#65533;&#65533;Z&#1990;M`&#65533;&#65533;&#65533;&#65533;q&#65533;&#65533;&#65533;!&#65533;ar&#65533;x&#65533;&#65533;&#65533;\X&#65533;&#65533;*`l,S&#65533;&#607;&#65533;&#65533;aFK&#65533;1&#65533;&#65533;5a]&#65533;]5&#65533;&#65533;&#65533;
j&#65533;&#65533;&#65533;&#65533;&#65533;&#65533;R"&#65533;&#65533;&#1761;`&#65533;U&#65533;&#65533;Z&#65533;D"o&#65533;]&#65533;&#65533;b+&#65533;&#65533;&#65533;d&#65533;}&#65533;>[`&#65533;b(&#65533;&#65533;r&#65533;&#65533;"*b&#65533;*6	&#65533;}&#65533;&#65533;$V&#65533;%&#65533;&#65533;I&#65533;-&#65533;&#65533;R&#65533;2
L&#65533;&#65533;&#65533;&#65533;0fZO"1&#65533;&#65533;X&#65533;/2&#65533;&#65533;&#65533;^&#65533;@&#65533;&#65533;&#65533;&#65533;&#65533;&#65533;&#65533;&#65533;&#65533;&#65533;&#65533;J&#65533;^$!O7v%&#65533;oHI&#65533;0&#65533;@&#65533;&#65533;b&#65533;&#65533;&#65533;iD"&#65533;&#1569;1,&#65533;_&#65533;&#65533;&#65533;&#352;)&&#65533;:N&#65533;=&#65533;-&#65533;&#65533;1.&#65533;?&#65533;&#65533;c&#65533;&#65533;&#65533;&#65533;F&#65533;d&#65533;&#65533;AD&#65533;&#65533;d`xL&#65533;&#65533;zA`&#65533;&#65533;&#65533;&#65533;&#65533;&#65533;Yd/J&#65533;&#65533;&#1867;MD:&#65533;5!@&#65533;NI^&#65533;&#65533;9&#65533;FRXP0&#65533;R&#65533;&#65533;&#1437;&#65533;U&#65533;&#65533;`&#65533;X-*%F&#65533;&#65533;Hb&#65533;OJ^5&#65533;&#65533;yX&#65533;&#65533; H&#65533;&#65533;&#39219;YSN&#65533;b&#65533;d^&#65533;&#65533;B^I&#65533;_&#65533;-&#65533;&#1377;&#65533;&#65533;I&#65533;&#65533;&#65533;U&#65533;&#65533;N&#65533;e4&#65533;&#65533;&#1177;&#65533;D&#65533;&#65533;Z~&#65533;X&&#65533;2&#65533;&#65533;9\8N&#65533;e
c0&#65533;KT&#65533;&#65533;cr&#65533;3&#65533;&#65533;TW&#65533;e&#65533;l&#65533;G\~&#65533;d
\X>]c&#65533;U&#18532;&#65533;P%]f&#65533;fr&&#65533;&#65533;f[6chpF&#65533;p:&#65533;&#65533;&#65533;&#65533;&#65533;ec&#65533;bIF&#65533;k&#65533;&#65533;d&#65533;DNu&#65533;&#65533;iS&#65533;&#65533;RH&#65533;m^&&#65533;@&#65533;l&#65533;Qt&#65533;o&#65533;&#65533;3&#65533;&#65533;&#65533;&#65533;&&#65533;&#65533;f&#65533;&#42341;$&#65533;&#65533;xjk&#65533;.&#65533;&#1665;&#65533;&#65533;
2&#65533;nA&#65533;&#65533;&i&#65533;
&#65533;[w&#65533;&#65533;&#65533;&#65533;F&#65533;	_R&#65533;|2&#65533;&#1017;`y'zj&#65533;'&#65533;&#65533;&#65533;&#65533;X&#65533;9([&#65533;&#65533;[&#65533;&#29809;&#65533;&#65533;&#65533;&#65533;V&#65533;&#65533;D&#65533;&#65533;&#65533;`&#65533;&#1045;U&#65533; &#65533;f&#58247;B(&#65533;(&#65533;&#65533;
&#65533;&#65533;&#65533;a&#65533;&#65533;&#65533;&#65533;&#65533;d&#65533;&#65533;k
&#65533;1&#65533;&#65533;&#65533;db&#65533;&#65533;a&#65533;L&#65533;J&#65533;&#65533;<&#65533;&#65533;Hw&#65533;&&#65533;&#65533;&#65533;<&#65533;`&#65533;&#65533;b&#65533;&#65533;Z&#65533;&f=&#65533;#%)Q&#65533;&#65533;&#65533;'&#65533;^^&#65533;&#65533;W&#65533;Q&#65533;&#650;&#148;M_.S&#65533;ri6&#65533;&#65533;&#65533;&#65533;y
&#65533;&#65533;z&#65533;*Rh\&#65533;&#65533;=d&#65533;%&#65533;-W&#65533;iH&#65533;&#65533;@&#65533;)&#65533;&#65533;&#65533;h"&#65533;&#65533;S~&#65533;&#65533;h&#65533;&#65533;&#65533;&#65533;[&#65533;&#65533;hyn&#65533;*&#65533;f&#65533;&#65533;_&#65533;&#167;gz$&#65533;&#1384;&#65533;eH&&#65533;&#65533;^*\&#65533;&&#65533;J&#65533;]&#65533;&#65533;>&#65533;&#65533;&#65533;\Y&#65533;'bRj&#65533;&#65533;&#65533;&#65533;&#65533;&#65533;&#65533;e&#65533;&#65533;yV*&#65533;-&#65533;j&#65533;&#65533;c&#65533;&#65533;X&#58734;b&#65533;>Y&#65533;&#1245;b'&#65533;)&#65533;R&#65533;-RpE&#65533;*&#48294;&#65533;t&#65533;+&#65533;&#65533;&#305;&#65533;&#65533;N+&#65533;&#65533;&#65533;{&#65533;&#65533;&#65533;&#65533; &#1209;&#65533;&#65533;&#65533;&#65533;&#65533;&#65533;a&#65533;/Rj&#65533;&#65533;'MN&#65533;&#65533;&#65533;z&#65533;+&#65533;&#65533;+&#65533;&#683;&#65533;&#65533;&#48322;&#65533;&#65533;v&#65533;j&#36145;T&#65533;&#65533;k1&#65533;$M&#65533;&#65533;YZ*j&#65533;Nk&#65533;&#65533;vZ&#65533;&#65533;XI+&#65533;:&#65533;&#65533;bl&#65533;&#65533;&#65533;a&#65533;B&#65533;&#65533;^&#1181;&#65533;&#1716;&#65533;Z&#65533;X&#65533;&#682;&#65533;&#65533;&#65533;&#65533;]&#65533;V&#65533;&#65533;&#65533;&#65533;&#1426;@4,&#65533;V&#65533;tR&#65533;W>&#65533;&#65533;l&#65533;&#65533;&#65533;&#65533;&#65533;&#1018;+&#65533;&#65533;h&#65533;&#65533;&#65533;^&#65533;z,&#65533;&&#65533;&#686;&#65533;&#182;&#65533;y#&#1378;k&#65533;5&#1105;f&#54225;ga&#1193;&#65533;&#65533;&#65533;~&#65533;&#65533;&#414;&#65533;&#65533; 2&#65533;_&#65533;V&#1317;&&#65533;.&#65533;&#1750;&#65533;&#65533;B&#65533;&&#1467;8M&#1965;&#65533;]&#65533;&#65533;)c&#1625;&#65533;&#65533;&#65533;&#65533;&#65533;&#65533;vm&#65533;&#43835;-&#65533;&#65533;~+&#65533;&#918;&#65533;U&#65533;&#65533;n&#65533;J.&#65533;&#65533;-&#65533;&#65533;&#65533;&#65533;y&#65533;&#65533;&#65533;&#65533;&#65533;&#65533;n*&#65533;j&#65533;l&#65533;n&#1122;&#65533;C&'2%&#65533;&#65533;&#65533;&#65533;&#65533;&#65533;&#1762;&#65533;g.&#65533;>-&#65533;n&#65533;+~&#65533; r)&#65533;&#65533;^\zn&#65533;&#65533;.bJ&#65533;&#65533;Bk&#65533;2&#65533;&#458;&#65533;&#65533;E&#65533;&#65533;S,&#65533;&#65533;A&#65533;&#65533;)z&#65533;.&#1858; :&#65533;&#65533;Z$%&#65533;&#65533;&#365;&#65533;N&#65533;o&#65533;`&#65533;*k&#65533;&#65533;&#65533;&#65533;&#65533;&#65533;&#65533;*T&#65533;M:>&#65533;{&#65533;&#65533;&#65533;&#65533;T5i&#65533;&#65533;&#65533;&#65533;&#65533;&#65533;p&#65533;np)&#65533;V/&#65533;b&#65533;!&#65533;o&#65533;.oBx&#65533;&#65533;&#65533;&#65533;H_Eri&#750;Jj	7cjX&#65533;.&#65533;o&#65533;j&#65533;&#65533;&&#65533;/1&#65533;&#65533;o&#65533;&#65533;/&#65533;&#65533;&#65533;&#65533;&#65533;&#65533;k&#65533;6&#65533;&#65533;&#686;R&#65533;&#1902;&#65533;&#65533;!&#65533;1&#65533;)S(&#65533;&#65533;a&#65533;jp&#65533;&#65533;&#65533;T&#461;&#65533;&#65533;1&#65533;*&#65533;~.&#65533;6o&#65533;>&#65533;&#65533;.&#65533;&#65533;|d2n&#65533;&#65533;	^&#65533;&#65533;"%&#65533;A&#1022;1&#65533;&.&#65533;&#65533;&#65533;&#65533;JQ&#65533;&#65533;2!&#491;G&#65533;&#65533;V&#65533;&#65533;^&#65533;d&#65533;&#65533;D=j&#65533;Uq	&#65533;&#65533;&#65533;&#65533;X&#65533;1&#65533;&#65533;b$&#65533;&#65533;;rp&#65533;&#65533;&#65533;V&#65533;&#65533;!r&#65533;ZT&#65533;m%?r&#322;/&#65533;-&#65533;&#65533;&#65533;&#65533;b&#65533;Dnr&#65533;&#65533;q^	&#65533;&#65533;p&#1061;0&#65533;&#65533;2}v&#65533;&#65533;&#65533;&#65533;&#65533;&#65533;i&#65533;&#65533;&#65533;&#65533;o&#65533;&#65533;1$&#65533;-$g$+&#65533;.W2&#65533;&#65533;=&#65533;\&#65533;\'re3#&#65533;3&#65533;04&#65533;|&#65533;s4s&#65533;&#65533;*7Z&#65533;[&#65533;&#65533;&#65533;&#65533;&#65533;'&#65533;j&#65533;6s3&#65533;&#65533;&#65533;B&#65533;[V#&#65533;&#65533;&#65533;\&#65533;Fp~&#65533;2&#65533;&#65533;2a&#65533;j)&#65533;#&#65533;&#65533;<K3&#65533;&#65533;&#65533;m4a&#65533;&#65533;~&#65533;&#65533;/&#65533;v1&#65533;&#65533;&#65533;&#1506;&#65533;b&#65533;^l@O4&#65533;*&#65533;^&#65533;&&#65533;&#65533;,)&#65533;"&#65533;B4OBsh9t&#65533;r&#65533;V&#65533;&#65533;&#65533;&#65533;eH&#65533;`E&#65533;4&#65533;2&#65533;J&#65533;K&#65533;&#65533;&#65533;"&#65533;&#65533;&#65533;&#65533;0&#65533;mk&#65533;&#65533;&#65533;&#65533;Nkq_4Fgl&#65533;&#65533;(&#65533;&#65533;=s&#65533;L&#65533;Wg&#65533;&#65533;&#65533;X7&#65533;S&#65533;4]&#65533;&#65533;)&#65533;4&#65533;&#65533;&#65533;&#65533;&#65533;^&#1779;qn+-&#65533;&#65533;6&#65533;&#65533;Egp\&#65533;&#65533;&#838;(Xt&#65533;u&#65533;&#65533;MDib&#65533;&#65533;;_8&#65533;&#65533; +sb&#65533;4&#65533;V&#65533;&#65533;d&#65533;u&#65533;&#65533;&#65533;&#948;H&#65533;]&#65533;&#65533;i&#65533;&#65533;$&#65533;&#65533;%&#65533;N&#65533;&#65533;e&#65533;m6&#1546;&#65533;`&#65533;`x&#65533;bk&#65533;Xd&#65533;@iO1E&#65533;.&#65533;kl&#65533;4s&#65533;&#65533;&#65533;g{s&#65533;h&#65533;&#65533;-&#65533;+&#65533;FW&#65533;S&#65533;"12Gt&#65533;&#65533;&#65533;	'5&#1270;\?&#65533;M0&#65533;t2&#65533;&#65533;&#65533;gT&#65533;&#65533;5&#65533;&#65533;&#65533;a&#65533;&#65533;&#65533;"&#65533;S2&#930;w&#16758;|&#65533;&#1903;00	&#65533;e&#65533;fW;np;"&#65533;f&#65533;&#65533;l&#65533;b&#1267;rW&#65533;zS'&#65533;'&#65533;&#65533;#&#65533;&#65533;&#65533;;6&#65533;&#65533;P&#65533;&#65533;&#9600;C&#65533;'8&#65533;&#65533;&#65533;&#65533;&#65533;3S&#65533;7]K8&#65533;4hwL&#65533;7&#65533;K&#65533;&#65533;u&#65533;&#65533;1&#65533;e&#65533;Mo&#65533;0X&#65533;&#65533;23x-&#65533;w]&#65533;&#65533;&#65533;&#65533;j&#65533;&#65533;(&#65533;@@9&#65533;J&#65533;&#65533;&#65533;&#65533;&#65533;&#65533;w%{&#65533;&#65533;&#65533;v&#65533;&#65533;"a&#1463;&#65533;&#65533;8&#65533;'&#65533;z&#65533;&#65533;&#65533;a&#65533;:&#65533;&#65533;kc&#65533;&#65533;5iu yXG&#65533;I&#65533;v)&#65533;w&#65533;W&#65533;cK&#65533;&#65533;c&#65533;t8&#65533;&#1984;&#65533;/&#65533;'z&#65533;&#65533;&#65533;	&#65533;D&#65533;T&#65533;x&#65533;4&#65533;Gxg&#65533;&#65533;&#65533;&#65533;x&#65533;&#65533;p&#65533;&#65533;&#65533;&#31454;3a&#65533;y&#65533;&#65533;no&#65533;09&#65533;c&#65533;&#65533;
z&#65533;&#65533;&#65533;&#65533;&#65533;<z&#65533;&#65533;z&#65533;&#65533;os&#65533;&#65533;&#65533;@&#65533;m;&#65533;&#65533;&#65533;sp&#65533;4Tc&#65533;[&#65533;v&#65533;&#65533;9&#65533;/&#65533;l&#65533;&#65533;'w&#65533;&#65533;W&#65533;.b{&#65533;&#65533;?&#65533;x&#65533;&#65533;z&#65533;&#65533;&#65533;&#65533;V:#0&#65533;:&#65533;&#65533;:&#65533;&#65533;t&#65533;&#65533;&#65533;&#65533;:`&#65533;x&#65533;@&#65533;&#65533;&#65533;&#65533;&#1536;&#65533;&#65533;;&#65533;&#65533;&#65533;&#65533;c&#65533;&#65533;&#65533;&#65533;&#65533;&#65533;&#65533;&#65533;=&#65533;r7;&#1578;&#65533;&#65533;?|&#65533;2&#65533;Z&#65533;To&#65533;z&#65533;&#65533;&#761;&#65533;&#65533;l&#65533;&#65533;&#65533;m&#65533;&#65533;&#65533;(&#65533;:&#65533;#&#65533;&#65533;{&#65533;&#65533;;&#687;|&#65533;&#65533;&#65533;?&#65533;&#65533;K9&#65533;7&#65533;&#65533;&#65533;&#65533;&#65533;&#65533;x&#65533;&#65533;<&#65533;&#65533;&#65533;-g?u
&#65533;n*
 &#311;&#65533;&#65533;&#65533;A&#489054;-&#65533;&#65533;&#65533;&#1022;)&#65533;K&#65533;&#65533;IwmI&#65533;9&#65533;o8&#65533;&#250;&#65533;&#65533;&#65533;&#65533;&#65533;
&#65533;&#65533;&#65533;=&#65533;&#65533;&#65533;&#65533;|&#65533;&#65533;&#65533;&#65533;&#65533;&#65533;<z&#65533;&#65533;~{+&#65533;,&#65533;&#65533;&#65533;&#65533;oA&#65533;;&#65533;&#65533;`&#65533;K&#65533;&#65533;6s[&#65533;&#65533;/3.Vk&#65533;&#65533;{&#65533;{&#65533;2&#65533;OF[&#65533;&#65533;{&#65533;&#65533;Q&#65533;{&#65533;&#65533;&#65533;&#65533;&#65533;&#65533;&#65533;{2&#65533;&#65533;&#65533;&#1715;}&#1791;}&#1547;&#65533;&#65533;i8b&#65533;y&#65533;&#65533;&#65533;&#65533;W&#65533;&#65533;&#65533;7&#65533;&#65533;n]&#65533;U	&#65533;&#65533;C}&#65533;%&#65533;;&#65533;&#65533;X&#65533;e#;&#65533;;&#65533;i&#65533;&#65533;&#65533;U&#65533;_&#65533;uz&#65533;&#65533;&#65533;>&#65533;&#1823;&#65533;&#65533;C&#65533;w~
A&#65533;&#765;&#65533;&#65533;{&#65533;c&#65533;;c&#65533;&#65533;&#65533;&#65533;&#65533;C&#65533;&#65533;&#65533;&#65533;&#65533;&#65533;n&#65533;.&#65533;&#65533;(&#65533;&#65533;&#65533;&#65533;d&#65533;|&#65533;&#65533;u82\&#65533;;&#65533;/?pD&#65533;^&#65533;ph0KB&#65533;&#65533;4TXb&#65533;+&#65533;<&#65533;&#65533;&#65533;&#65533;#J&#65533;&#65533;&#65533;&#65533;&#65533;0&#65533;0&#65533;&#65533;GJ&#65533;#Y&#65533;&#65533;ad&#65533;)3i6s&#65533;&#65533;2;u&#65533;&#65533;&#65533;(&#65533;&#65533;C&#65533;&#65533;&#65533;hR&#65533;T&#65533;6&#65533;&#65533;C&#65533;
&#65533;V&#65533;&#65533;&#65533;&#65533;&#65533;d&#65533;&#65533;t&#65533;&#65533;&#65533;&#65533;&#65533;V&#65533;c&#594;&#65533;mZ&#65533;g&#1396;u&#65533;.&#1709;lq&#65533;-;F&#65533;Z2{&#65533;&#65533;&#65533;&#65533;&#65533;&#1458;w&#65533;&#65533;&#65533;`&#65533;&#65533;[&#65533; N&#65533;&#65533;&#65533;&#11027;)e8U*&#165;&#65533;+Z&#808;&#65533;&#598;'_&#65533;&#65533;&#65533;%K7~q&#65533;Z&#65533;&#862;s>,&#65533;&#65533;e&#65533;Q&#65533;B&#65533;&#65533;;s&#65533;&#1850;&#65533;{&#65533;vr&#65533;&#65533;r&#65533;&#65533;&#65533;&#65533;&#65533;&#65533;&#65533;o&#65533;&#65533;&#65533;zv&#309;&#65533;vW&#65533;&#65533;2n1_p&#65533;?(~&#65533;&#65533;&#65533;&#25079;&#65533;&#65533;[*g&#65533;I&#65533; M&#65533;&#65533;&#65533;&#65533;!Y&#65533;<&#65533;&#65533;&#65533;rh	&&#65533;&#65533;:&#65533;&#65533;&#65533;&#955;&#65533;&#65533;-&#65533;&#65533;|&#65533;	8&#1960;&#65533;&#65533;&#754;Z&#65533;9&#65533;&#65533;&#65533;&#65533;A&#59555;&#65533;&#65533;&#65533;&#65533;&#65533;&#954;E\&#65533;A&#65533;Z&#810;&#65533;&#65533;&#65533;J&#65533;m\&#65533;A&#65533;4&#65533;/&#65533;>&#65533;&#65533;r&#65533;&#65533;&#65533;&#65533;!&#65533;%|pa&#65533; 3&#65533;&l&#65533;4a&#65533;
A&#65533;19&#172;&#65533;PG&#65533;$&#65533;&#65533;&#65533;/,&#65533;=&#65533;&#206;D&#65533;Tj&#65533;&#65533;&#65533;&#65533;&#65533;8Ot&#65533;&#65533;5&#65533;1&#65533;g&#65533;q2&#65533;&#65533;B&#1068;&#65533;&#65533;&#817;K{&#65533;&#65533;&#65533;d~&#65533;&#65533;&#65533;&#65533;&#65533;!&)&#65533;L&#65533;,X&#65533;I'O&#65533;&#65533;&#65533;]\&#65533;&#65533;g&#65533;&#1200;AEL
}3)B&#65533;&#65533;NN;e&#65533;S&#65533;&#65533;&#65533;
&#65533;Y&#65533;T&#65533;TW&#65533;&#65533;W&#65533;&#65533;&#65533;&#65533;Bw4&#65533;BE&#65533;&#65533;$&#65533;l"&#65533;I-&#65533;SMY&#65533;rB&#65533;R&#65533;&#65533;&#65533;]&#65533;<&#65533;!0S&#65533;U&#65533;&#65533;=&#65533;&#65533;&#65533;&#65533;T&#65533;Lt&#65533;&#65533;x&#65533;&#65533;Wt&#65533;&#65533;uNR_&#65533;&#65533;&#1790;&#65533;&#65533;3X#;&#65533;Xd&#65533;&#65533;Bf&#65533;t6&#65533;&#65533;L&#65533;&#65533;j&#65533;%&#65533;&#65533;NW&#65533;&#65533;S&#65533;&#1589;&#65533;UV&#65533;U&#65533;b&#65533;
&#65533;L{&#65533;&#65533;p&#65533;v&#65533;7'8&#65533;&#65533;&#65533;J&#65533;^V&#65533;&#65533;z	voX&#65533;l&#65533;y&#29583;&#65533;UE&#65533;]&#65533;QHX&#65533;&#65533;&#65533;B#i&#65533;&#65533;&#65533;;&#65533;&#1674;&#65533;Yg&#65533;&#65533;&#65533;EB&#65533;d*&#65533;8&#65533;&#65533;1?&#65533;&#65533;N&#65533;&#65533;&#65533;W&#65533;&#65533;><&#65533;&#65533;a~[(a$&#65533;f&#65533;M&#65533;=K&#65533;ds&#65533;6x&#65533;&#65533;&#65533;"&#65533;&#65533;GMC&#65533;&#65533;&#65533;&#65533;&#65533;	-&#65533;(c&#65533;IM&#65533;&#2047;&#65533;:L&#65533;&#65533;&#65533;U&#65533;&#65533;LSN&#65533;&#65533;&#1234;&#65533;o&#65533;&#65533;Y&#65533;s&#65533;&#65533;%&#65533;&#65533;&#65533;i&#65533;&#65533;F&#65533;&#65533;&#65533;&#65533;&#65533;H&#65533;Hm&#65533;&#65533;^&#65533;h&#65533;&#65533;&#65533;_~&#65533;&#65533;<w&#507;&#1436;K&#65533;;_y&#65533;&#65533;5&#65533;./&#65533;&#65533;&#65533;&#65533;&#65533;U&#65533;&#65533;&#65533;&#65533;&#65533;Sv&#65533;&#65533;&#65533;&#65533;Q7&#65533;&#65533;y&#65533;@&#65533;&#65533;M&#65533;&#65533;&#65533;|&#65533;&#65533;V&#65533;g&#65533;V&#65533;if~}&#65533;c&#65533;&#65533;&#65533;&#65533;:&#65533;&#65533;&#65533;z&#65533;&#65533;&#65533;&#65533;G&#65533;&#65533;IF_Y&#65533;&#65533;&#65533;&#65533;W>&#65533;I&#65533;n$&#65533;&#65533;5&#65533;&#65533;h!&#65533;&#65533;&#65533;&#65533;"&#65533;&#65533;C ^&#65533;&#65533;t&#65533;&#65533;a&#65533;D&#65533;&#65533;&#65533;<&#65533;&#65533;J
QVf&#65533;&#65533;"&#65533;&#65533;L&#65533;&#65533;&#65533;C	Bo8&#65533;#&#65533;&#65533;f&#65533;&#65533;&#65533;&#65533;&#65533;&#65533;AH&#65533;&&#65533;GLxB&#65533;$&#65533;SGi&#65533;w&#1446;&#65533;&#65533;@&#65533;K&#65533;&#65533;|&#65533;1#z+&#65533;&#65533;&#65533;&#65533;J'D9&#65533;&#65533;J$&#65533;&#65533;&#65533;&#65533;&#65533;DdUPOD&#65533;&#65533;&#65533;#E&#65533;Q&#65533;&#65533;"d&#1553;)&#65533;T&#65533;@R&#65533;&#65533;&#65533;cVF&#65533;m.&#65533;JQ&#65533;V&#65533;08&#65533;}&#65533;o&#65533;&#65533;&#65533;s&#65533;8&#65533;2&#65533;v&#65533;Sc&#65533;&#65533;A&#65533;&#65533;&#65533;&#65533;&#65533;&#65533;&#65533;%&#65533;WF&#1104;5|&#65533;x&#65533;&#65533;&#65533;/~-&#65533;&#65533;&#65533;:&#65533;&#65533;&#65533;Qdj<s!&#65533;Z&#65533;F&#65533;&#65533;&#65533;ka &#65533;&#65533;&#65533;O&#65533;&#789;v2&#65533;W&#65533;&#65533;&#65533;&#65533;0dc&#65533;s$7?&#65533;&#65533;\,l&#65533;&#65533;,&#65533;N\&#65533;&#65533;7&#65533;&#65533;eB&#65533;$G]&#65533;E&#65533;&#65533;f&#65533;D&#65533;Y&#65533;`eAV&#1478;&#65533;&#65533;&#65533;9&#65533;&#65533;5e&#65533;M&#65533;&#65533;&#65533;&#65533;&#65533;&#65533;&#65533;,i%o&#65533;%&#65533;{|%&&#1881;Nu&#65533;<}<&#65533;;g8!Nv&#65533;	&#65533;&#65533;<&#65533;f&#65533;&#65533;&#65533;'R&#65533;<&#65533;&#65533;&#65533;&#65533;p&#65533;&#65533;&#65533;&#1342;drn&#65533;&#65533;[&#65533;2*D&#65533;~:&#65533;&#65533;&#65533;&#65533;&#65533;&#65533;&#65533;&#1485;t*A&#65533;Cet&#718;"%&#65533;&#65533;&#65533;&#65533;LR&#65533;&#65533;&#65533;&#65533;&#65533;&#65533;&#65533;`
&#65533;&#65533;d&#65533;&#146;&#65533;&#65533;D&#65533;&#65533;&#65533;&#65533;*;-E&#65533;&#65533;B&#65533;*&#65533;&#65533;&#65533;&#65533;^&#65533;)&#65533;T&#65533;&#65533;&#65533;&#1320;&#65533;&#65533;S&#65533;&#65533;.&#65533;&#65533;2,T&#65533;&#65533;U&#65533;&#65533;J&#65533;&#65533;+&#65533;&#65533;zc&#436;d&#65533;&#65533;!h_&#65533;G&#65533;4&#65533;p&#1715;&#65533;&#65533;&#1377;uDe&#65533;&#868;&#65533;&#7149;,&#65533;&#65533;XBb&#65533;&#65533;	}Sm&#65533;&#65533;5&#65533;&#65533;&#65533;\e&#65533;d%&#65533;&#1186;&#65533;&#65533;&#65533;&#65533;L&#65533;&#1743;&#65533;RPN&#1740;B;Z&#65533;~T&#65533;&#65533;&#65533;h7Y&#65533;?&#65533;-&#65533;&#65533;^&#65533;&#65533;:&#1791;&#65533;&#1187;&#65533;5&#65533;&#65533;(U&#65533;&#65533;cu&#65533;c&#65533;[1&#65533;&#1528;&#65533;]&#65533;&#65533;:&#65533;&#65533;i=m}b&&#65533;&#65533;&#65533;&#65533;&#65533;&#65533;&#65533;7&#65533;&vSG7&#65533;Fn&#65533;F&#65533;dk&#65533;&#65533;&#65533;Tzw&#65533;>&#65533;&#65533;&#65533;_	
&#65533;&#65533;&#65533;&#65533;|&#65533;*&#65533;&#65533;~5&#65533;)&#65533;	&#65533;&#65533;&#65533;0&#65533;E
q&#65533;|&#65533;&#65533;]&#65533;&#65533;7}&#65533;QC&#65533;7&#65533;I&#65533;&#65533;&#65533;&#65533;x&#65533;\&#65533;#&#65533;g
u/&#65533;7&#65533;X$G&#65533;&#65533;&#65533; }&#65533;[&#65533;&#65533;&#65533;)&#65533;&#65533;>&#65533;&#65533;^&#65533;&#65533;&#65533;Fezk;k&#65533;&#65533;%&#65533;9n&#65533;_&#65533;&#65533;&#1343;t&#65533;{d&#65533;[Xdq>&#65533;&#65533;&#65533;&#65533;0&#65533;&#65533;D-&#65533;&#65533;]&#65533;_)&#65533;&#65533;&#65533;VV4$&#65533;&#65533;&#65533;&#65533;&#65533;&#65533;&#65533;4}&#65533;&#65533;&#65533;D&#65533;2t0&#1397;&#65533;&#65533;&}&#19134;q&#65533;&#65533;Kw#&#65533;6s(NI%&#65533;&#65533;%&#65533;d2&#65533;&#65533;&#65533;i&#65533;&#65533;aIh&#65533;&#65533;n&#65533;%^&#65533;&#65533;&#65533;R&#65533;&#65533;d&#65533;&#763;&#65533;0&#65533;&#65533;&#65533;z&#65533;Tf&#65533;sBj&#65533;6wz-c*9-
&#65533;![&#65533;&#1318;&#65533;v&#65533;&#65533;&#1766;.&#65533;&#65533;P&#1441;H&#65533;&#65533;g?&#65533;&#265;&#65533;5$&#65533;&#65533;hG&#65533;u&#65533;&#252;&#65533;DLi{&#65533;u&#65533;&#65533;&#65533;R&#65533;<&#1222;&#65533;x&#65533;v&#65533;&#65533;&#65533;&#65533;n&#65533;a'&#65533;&#65533;s&#65533;YF:&#65533;&#65533;&#65533;&#65533;&#65533;&#65533;&#65533;o&#65533;P&#65533;&#65533;W&#65533;C&#65533;&#65533;t&#65533;z&#65533;&#65533;v&#65533;&#65533;&#6004;&#658;5&#65533;^/]f&#65533;0F&#65533;D&#65533;?&#65533;
3&#65533;_&#65533;&#65533;T &#65533;&#65533;b&#579;&#1785;&#65533;%*&#62711;U0&#65533;&#65533;{&#65533;>s/&#65533;g&#1808;{1&&#65533;&#65533;z&#65533;&#65533;&#65533;5A&#65533;Lq(v9&#65533;n&#65533;O&#65533;&#65533;l&#65533;i&#65533;&#65533;%u&#65533;n&#65533;s~!\m=&#65533;c&#65533;^w&#65533;&#65533;&#65533;&#65533;&#65533;4&#65533;&#65533;+h&#65533;'&#1210;u&#65533;&#65533;C&#65533;&#65533;t&#65533;?&#65533;Q9&#577;)&#65533;&#65533;&#65533;
_&#65533;&#65533;&#65533;m&#65533;l&#65533;&#65533;&#65533;+&#65533;&#65533;&#65533;&#65533;&#65533;&#65533;9N4&#65533;&#65533;&#65533;)	N&#65533;&#1914;&#65533;ev&#65533;&#65533;&#65533;&#65533;f&#65533;&#65533;}&#65533;F&#65533;Y&#65533;-&#65533;?&#65533;&#65533;M@<&#1323;^&#65533;&#1939;\&#65533;'O&#65533;K$?y&#65533;&#65533;t&#65533;a&#65533;&#65533;9&#2026;&#65533;&#65533;&#65533;&#65533;N`I&#65533;&#65533;&#65533;&#65533;%&#65533;$&#65533;{&#65533;&#65533;&#65533;&#65533;&#65533;&#65533;&#65533;{&#65533;&#65533;5N&#65533;&#671;&#65533;&#65533;L&#65533;&#65533;s&#65533;&#1363;&#65533;;&#65533;&#65533;&#65533;exfIzvA&#65533;&#65533;&#65533;/&#65533;&#65533;&#65533;nT&#65533;&#65533;&#65533;&#65533;&#65533;&#65533;&#65533;$m&#1925;&#65533;D-&#65533;0&#65533;&#65533;&#65533;&#1673;&#65533;&&#65533;%&#65533;x&#65533;&#65533;&#65533;&#65533;&#65533;&#65533;o&#65533;&#65533;O&#65533;RL&#65533;|@&#65533;&#65533;o&#65533;&#65533;&#65533;&#65533;\&#65533;L2&#65533;&#65533;Q&#65533;&#65533;&#65533;&#65533;&#65533;&#1312;&#65533;&#65533;-i&#65533;&#65533;r&#65533;'{&#65533;&#65533;*&#65533;&#65533;j&#65533;HP&#65533;&#65533;&#62820;J7&#65533;/&#65533;"&#65533;A&#65533;&#65533;.%&#65533;&#65533;O&#65533;JP)8&#65533;1&#65533;,P:o6&#65533;AZ&#65533;&#65533;&#65533;&#520;,&#65533;&#656;f&#65533;&#65533;&#65533;P&#65533;&#65533;&#65533;x0G&#65533;oe&#65533;5&#65533;&#978;&#65533;B&#65533;&#65533;&#65533;&#65533;&#65533;	&#65533;&#65533;	&#65533;d+&#2917;H"&#65533;&#65533;p&#65533;&#65533;-&#65533;.&#65533;e&#36749;&#65533;Fg&#65533;&#65533;o&#65533;&#65533;&#1036;
&#65533;&#65533;Rd&#65533;L&#65533;;&#65533;&#65533;&#65533;8&#861;*&#65533;&#65533;&#65533;&#65533;Np&#65533;&#1835;[&#65533;G&#65533;&#65533;&#65533;@&#65533;`&#65533;&#65533;&#65533;&#65533;k&#65533;&#45072;&#65533;
&#65533;O>e]H&#501;&#65533;9&#65533;&#65533;&#65533;&#65533;&#65533;0&#65533;jd&#1346;S/&#65533;&#904;&#65533;&#65533;&#65533;&#65533;x&#65533;-&#65533;f+S&#27313;&#1060;l&#65533;p/e&#65533;@j&#65533;-K%E
&#65533;CR&#65533;&#65533;
M&#65533;&#65533;&#65533;&#65533;&#65533;&#65533;&#65533;t&#65533;q&#65533;1w&#65533;&#65533;&#65533;P&#65533;03&#65533;&#65533;:h&#454;&#65533;|xqG*	-aqu&#65533;	&&#65533;Q&#65533;j &j~&#65533;&#65533;&#65533;&#65533;~@6&#65533;&#65533;&#65533;K&#65533;&#1454;&#65533;B&#65533;&#65533;R&#65533;$aP&#65533;6&#65533;O&#65533;&#65533;&#65533;PQ&#65533;)&#65533;&#65533;p/- K"&#65533;&#65533;!rS&#65533;&#65533;&#741;``&#65533;&#65533;Dh&&#65533;H~&#65533;&#65533;&#65533;&#65533;&#65533;&#65533;Ab&#65533;&#65533;x&#65533;&#1892;&#65533;&#1774;&#65533;VR&#65533;&#65533;&#65533;%a2&e&#65533;&#65533;Rg&#65533;j*oR&#65533;&#65533;&#65533;S&#65533;&#65533;&#1098;&#65533;H(&#65533;&#586;&#65533; 
&#65533;#
&#65533;q&#65533;&#65533;#&#65533;&#65533;#&#65533;&#65533;/R&#65533;&#65533;q&#65533;&#65533;&#65533;&#65533;U&#65533;&#65533;q&#65533;&#65533;&&#65533;&#65533;L&#65533;&#65533;RQ1-&#65533;&#65533;&#65533;&#65533;o&#65533; r#|r&#65533;&#65533;#LN&#65533;6&#65533;\`&&bR&#65533;	DQ&#65533;f&#65533;LO+]&#65533;&#65533;b0&#65533;OI&#65533;Y&#65533;&#65533;VS&#65533;p&#65533;$s&#1254;J,&#65533;&#65533;+?r&#65533;~&#65533;&#65533;f2)&#65533;'/&#65533;5&#65533;&#65533;52S~&#65533;.[&#65533;>&#65533;&#65533;&#65533;.&#65533;,&#65533;k&#65533;@&#65533;zt&#65533;o5&#1904;%[r&#65533;|sUk&#65533;&#65533;&#65533;&#65533;(&#610;&#65533;x&#65533;&#65533;&#65533;&#65533;~&#65533;S	&#65533;&#65533;8&#65533;9&#65533;@9&#65533;&#65533;	&#65533;&#65533;&#65533;9C&#65533;h&#65533;&#65533; l`$^&#65533;	&#65533;0W
r=&#65533;<	p&#65533;T&#65533;;)&#65533;%&#65533;L$G&#65533;&T&#65533;&#1197;r&#65533;&#65533;&#65533;&#65533;=&#65533;&#65533;s>&#65533;1Y&#65533;8&#65533;8&#65533;&#65533;2?]c+^&#65533;?M&#65533;2@Es&#65533;
&#65533;Q&#65533; &#65533;&#65533;#>9+5&#65533;SC&#994;B&#65533;0&#65533;&#65533;&#65533;o&#65533;&#65533;&#65533;&#65533;!v&#65533;&#65533;&#65533;&#65533;A&#65533;1&#65533;&#1106;E[FcT@&#65533;&#65533;-9&#65533;&#65533;rTA%'&#65533;&#65533;l&#65533;&#65533;0&#65533;V.Tv<&#65533;&#65533;&#65533;NC&#65533;v&#65533;&#65533;v&#65533;c&#65533;H&#65533;>&#65533;OK&#65533;?-&#65533;'&#65533;R&#65533;"&#65533;&#16818;(&#65533;/q&#65533;&#65533;	CH;KG&#65533;f&#65533;D&#65533;&#65533;LRS_7&#65533;&#65533;DQ&#65533;&#65533;&#65533;+1&#65533;&#65533;O=.P&#65533;&#65533;P&#1394;K&#1650;-Q &#45231;>F&#65533;)&#65533;(#uW|sR&#65533;&#65533;Y&#65533;&#65533;FI&#65533;&#65533;
9&#65533;&#65533;&#65533;&#1482;&#65533;&#1353;&#65533;fT&#65533;&#65533;J&#65533;S&#65533;qP&#65533;tUY&#65533;U&#65533;&#65533;&#65533;3&#65533;&#65533;&#65533;,&#65533;r&#65533;&#65533;/K&#65533;3My&#65533;R&#65533;&#65533;6c&#65533;^61\&#65533;QX?4 &#65533;&#65533;&#65533;c&#65533;T&#65533;&#65533;&#65533;&#65533;SP&#65533;5U&#65533;&#65533;:&#65533;O&#65533;&#65533;&#65533;&#65533;&#65533;I@&#65533;&#65533;&#65533;~&#65533;&#65533;RN&#65533;5Y&#1478;&#65533;*&#65533;&#3315;&#65533;&#65533;hR]&#65533;3!q,p`O&#65533;^(&#65533;8&#65533;]&#65533;&#65533;I&#65533;"P#SY&#65533;b^_&#65533;&#65533;&#65533;N&#65533;&#817;wP[I&#65533;&#65533;&#65533;&#370;&#1101;h)"T&#65533;&#5513;aY&#65533;W&#65533;$&#65533;&#1043;b+&#65533;&#65533;|&#65533;&#65533;F&#65533;o&#65533;&#65533;1.N7&#65533;^C&#65533;&#65533;T&#65533;^M&#65533;H&#65533;"QVZ[&#65533;e&#65533;Q^&#65533;&#65533;&#65533;&#65533;0&#65533;f&#1894;#&#65533;`U&#65533;B*F$&#65533;=&#65533;G7^7U>&#65533;&#65533;=r&#65533;&#65533;&#65533;FO&#65533;B&#65533;&#65533;&#65533;Tqs&#65533;&#1355;&#65533;"eS&#65533;&#1530;
&#65533;Vl=&#65533;
&#65533;D.a&#65533;!
&#65533;
Dr&#65533;M4u&#65533;&#149;&#65533;6&#65533;&#65533;n&#65533;/IQo&#65533;&#65533;c&#65533;&#65533;,&#65533;&#65533;Tu&#65533;jWZ]T,Z6q'&#760;w&#65533;&#65533;"/rS`#&#65533;	&#65533;r&#65533;&#65533;m&#65533;&#65533;"Ts%&#65533;s?&#65533;&#65533;&#65533;&#372;p&#65533;;&#915;&#65533;D&#65533;k>&#65533;&#65533;|RWuwp	&#65533;u_3c&#65533;&#65533;~&#65533;'&#65533;&#65533;f6&#65533;	d@&#65533;&#65533;s&#65533;f&#164;M&#65533;&#65533;&#65533;xm	R#&#65533;g{TD=vkF&#65533;@&#65533;&#65533;z2&#65533;&#65533;&#65533;W{&#65533;&#65533;u[w	&#65533;!&#65533;VZ&#65533;w0&#65533;&#65533;&#65533;m&#65533;}&#65533;&#65533;Rz&#65533;&#65533;4&#65533;w&#65533;&#1935;L&#65533;~&#65533;y&#65533;&#65533;g&#65533;&&#65533;&#65533;6O&#997;v&#65533;&#65533;&#65533;7o&#65533;l/&#65533;{&#65533;7&#65533;Dvu&#65533;&#65533;87\7.&#65533;&#65533;XV&#65533;k&#65533;&#65533;&#65533;&#65533;~Xc)N&#65533;@&#65533;&#65533;[&#499;V!&#65533;W4u&#65533;2M&#65533;&#65533;@&#65533;7e&#65533;a&#65533;&#65533;&#65533;&#65533;8&#65533;ux&#65533;cB9}&#65533;&#65533;&#65533; &#65533;&#343;k&#65533;&#1538;&#65533;&#65533;v&#65533;&#65533;&#65533;&#65533;i6&#65533;QAe&#65533;~&#65533;x&#853;&#65533;&#1636;r&#65533;F&#65533;&#65533;&#65533;|&#65533;&#65533;+_&#65533;t&#65533;&#65533;hxzK&#65533;&#65533;&#65533;V&#65533;&#65533;U&#65533;&#65533;XU&#65533;X&#65533;&#65533;8&#65533;V/&#65533;	m&#65533;&#65533;&#65533;&#65533;&#65533;&#65533;k2`&#65533;&#65533;&#65533;u&#65533;&#65533;6&#65533;&#1611;aIlJ&#65533;&#65533;J9'_y{;&#65533;2U&#65533;P&#65533;&#65533;&#65533;&#65533;&#65533;&#65533;@&#65533;&#1496;&#65533;'&#1613;;s@`Z &#65533;w3Y&#65533;&#65533;&#65533;
&#65533;&#65533;[h%&#65533;&#65533;&#65533;6&#65533;&#65533; &#65533;&#65533;&#65533;&#65533;3&#65533;"&#852;&#65533;&#1296;&#65533;&#65533;T&#65533;&#65533;=&#65533;^E&#65533;&#65533;o&#65533;&#65533;j&#1622;&#65533;&#65533;&#65533;&#1559;&#65533;Y&#65533;f&#65533;&#65533;2&#65533;  eVb
&#65533;D&#65533;&#65533;x{H&#65533;&#65533;`>Mh&#65533;9&#65533;&#65533;&#65533;&#65533;)&#65533;&#65533;&#436;&#65533;&#65533;&#65533;&#65533;P&#65533;)&#65533;&#65533;&#729;&#65533;'&#65533;PU5&#65533;&#65533;&#65533;&#65533;&#1367;G`&#65533;&#65533;2X&#65533;h&#65533;&#65533;&#65533;1&#65533;+7y}B%&#65533;Y&#65533;&#1445;&#65533;&#65533;&#65533;&#65533;!&#65533;&#65533;k&#65533;&#65533;&#65533;7&#65533;&#65533;&#65533;&#65533;&#65533;&#65533;Y&#65533;!&#65533;&#65533;+&#65533;&#65533;!9&#65533;;b&#65533;&#65533;&#65533;w:&#65533;.j&#65533;&#65533;;&#65533;&#65533;&#1324; P&#65533;;&#65533;&#65533;&#628;&#65533;&#65533;&#65533;&#65533;&#65533;0&#65533;-&#65533;&#65533;&#65533;&#65533;&#65533;&#65533; &#65533;&#65533;&#65533;w&#65533;&#65533;&#65533;&#65533;&#65533;-&#65533;&#65533;&#65533;#R&#10801;&#65533;&#65533;O4=&#65533;^&#65533;&#65533;)-&#65533;&#65533;&#65533;Q}&#65533;&#65533;&#65533;&#65533;Q&#65533;)&#65533;.F5g&#65533;&#65533;&#65533;6DSy&#65533;fN&#65533;&#65533;&#65533;&#65533;&#634;&#65533;&#65533;&#65533;&#65533;&#65533;&#65533;&#1914;&#65533;&#65533;3Z&#65533;&#65533;&#65533;&#65533;,&#65533;&#65533;&#65533;'9&#65533;'&#65533;Fc&#65533;z&#65533;&#2027;4&#65533;&#65533;&#65533;6A1m&#1645;#&#65533;&#19477;.&#65533;kO&#65533;&#65533;&#65533;,Oh&#65533;&#65533;4&#65533;y&#65533;&#65533;&#65533;&#65533;&#65533;&#65533;&#65533;&#65533;1&#65533;&#65533;3[&#65533;&#65533;a&#1433;&#65533;G&#65533;&#65533;=&#65533;F&#65533;P&#65533;`'&#65533;&#65533;&#65533;&#65533;&#65533;u&#65533;[&#65533;&&#65533;u&#65533;&#65533;8&#65533;m&#65533;16&#65533;&#65533;&#1276;&#65533;&#65533;s&#65533;&#65533;&#65533;4&#65533;.0&#65533;]&#65533;&#65533;&#65533;5&#65533;&#65533;{&#65533;3:&#65533;&#1658;&#65533;&#65533;&#65533;&#65533;&#65533;:&#65533;&#65533;n&#65533;&#65533;&#65533;:&#65533;&#65533;&#65533;v&#65533;&#65533;Y(f{&#65533;&#65533;&#65533;&#65533;&#65533;&#65533;{&#65533;&#65533;&#65533;&#65533;&#65533;3j;FcXu&#65533;&#65533;s&#65533;&#65533;&#65533;=&#65533;&#65533;&#801;&#65533;;&#65533;&#65533;Z&#65533;t&#65533;&#65533;&#1791;&#65533;&#65533;Q&#65533;H&#65533;&#65533;&#65533;&#65533;&#65533;&#65533;&#65533;&#65533;mw&#65533;&#65533;Qv &#65533;&#65533;&#65533;7&#65533;&#65533;&#65533;&#65533;~&#65533;&#65533;&#65533;c&#65533;&#65533;&#65533;4X&#65533;S8&#65533;DY&#65533;:&#65533;&#65533;&#1350;{J&#65533;&#65533;&#65533;O!h&#65533;X9&#65533;3&#65533;&#65533;&#1726;&#65533;&#65533;&#65533;V&#65533;&#65533;{&#65533;&#65533;|&#65533;/&#65533;s|@&#65533;\%|ov&#65533;&#65533;&#65533;'&#65533;&#65533;3&#1565;}&#65533;&#65533;&#65533;&#573;;	&#1591;&#619;&#65533;&#65533;s&#36191;&#65533;&#65533;'&#65533;4&#65533;&#65533;iE;&#65533;&#65533;G&#65533;Z&#65533;&#65533;&#65533;&#65533;&#65533;&#65533;e&#65533;&#65533;&#65533;&#65533;E9&#65533;&#65533;A&#65533;#&#65533;&#65533;v&#65533;&#65533;yVK[i|+&#65533;7&#65533;}[#7&#65533;&#65533;&#65533;

&#65533;r&#65533;&#65533;&#65533;_&#65533;;&#65533;&#65533;&#65533;&#65533;4W9\8&#65533;&#65533;&#65533;&#65533;&#65533;X\&#65533;&#65533;k&#65533;>X^)&#1893;Q&#65533;$&#65533;c&#65533;_&#65533;&#65533;&#65533;y0&#65533;s&#65533;C&#65533;&#65533;A=&#65533;&#65533;&#65533;&#65533;G&#65533;&#65533;O&#65533;&#65533;o&#65533;&#65533;&#65533;"&#65533;;*&#65533;&#65533;&#65533;\&#65533;&#991;&#65533;bB38&#375;&#65533;@P&#65533;&#65533;&#65533;A&#65533;5&#65533;S&#65533;&#65533;'z&#65533;]>&#65533;]&#65533;p&#65533;O&#65533;v&#65533;&#65533;Y&#65533;+]&#65533;|$&#65533;j&#65533;y&#65533;&#65533;wr&#65533;&#65533;&#65533;6}?&#65533;&#65533;&#1269;}&#891;}&#65533;?&#65533;&#65533;&#65533;&#65533;]&#65533;&#65533;]&#65533;
|&#65533;[&#65533;c&#65533;&#65533;&#65533;&#65533;&#65533;&#65533;&#65533;gV&#65533;1&#65533;&#65533;}-&#65533;&#65533;&#65533;}&#65533;&#65533;j&#65533;&#1579;&#65533;&#65533;}>&#882;j&#65533;&#332;&#65533;Os&#65533;&#65533;&#65533;&#65533;&#65533;&#65533;&#65533;&#1498;&#65533;W&#65533;3&#65533;&#1699;&#65533;9@&#65533;&#65533;&#65533;B&#65533;E&#65533;&#65533;)`&#65533;&#65533;&#995;G`&#65533;sW&#65533;<	T&#65533;&#65533;+&#65533;#-&#65533;#E}y&#65533;9&#65533;&#65533;&#65533;&#65533;&#65533;T&#65533;&#65533;7&#65533;b&#65533;&#65533;&#65533;&#65533;&#65533;&#65533;&#65533;Q78I&#65533;&#65533;&#65533;&#65533;&#65533;&#65533;&#65533;&#65533;B&#65533;&#65533;&#65533;[&#65533;&#65533;a&#65533;&#65533;>&#65533;!&#2041;I&#65533;&#65533;=>&#65533;&#65533;]6~`&#1598;&#65533;e&#65533;~&#65533;&#65533;&#65533;&#65533;&#65533;&#65533;&#65533;
b&#65533;&#65533;?&#65533;&#65533;`.&#65533;&#65533;F
&#1565;&#65533;["~&#65533;&#65533;2?&#65533;c&#65533;&#65533;&#65533;&#65533;C&#65533;&#120749;&#65533;>??&#65533;}&#15230;&#65533;-&#65533;&#65533;0&#65533;&#65533;*&#65533;&#1912;&#65533;&#65533;&#65533;5&#65533;&#65533;&#615;&#65533;&#65533;&#65533;&#65533;c&#65533;&#65533;&#65533;&#65533;&#2025;&#65533;"&#65533;&#65533;&#65533;&#65533;G&#1837;&#65533;M&#65533;t&#65533;&#65533;
&#65533;Qw&#779;&#65533;&#65533;&#65533;&]&#65533;9&#65533;ab&#65533;"&#65533;&#65533;&#65533;&#590;1x&#65533;H&#65533;&#65533;:L&#65533;!&#65533;X&#65533;&#65533;c&#333;6:&#65533;&#65533;&#65533;J8&#65533;&#65533;&#661;,M&#65533;\&#65533;eL&#65533;1&#65533;&#65533;|P&#65533;&#65533;&#65533;&l,&#65533;"E&#65533;P&#65533;&#65533;("C&#65533;Lw&#65533;r&#65533;&#65533;&#65533;]&#65533;jI2EK&#65533;/W&#65533;<&#1146;L&#1585;\&#598;=&#65533;6&#65533;Z.l&#1786;&#65533;&#1483;\&#65533;U&#65533;Q&#65533;k&#65533;&#65533;@&#65533;U&#65533;f&#65533;&#65533;&#65533;/&#65533;&#65533;&#65533;.&#65533;6&#65533;&#65533;dd7&#65533;&#65533;q&#65533;&#596;W&#65533;&#65533;2&#65533;&#65533;W&#65533;&#65533;x &#65533;&#65533;N&#65533;&#65533;<&#65533;:5&#65533;&#1388;[&#65533;~]0&#65533;&#65533;&#65533;z_g&#65533;Q&#65533;n&#65533;{s&#65533;<&#65533;&#65533;!;&#65533;&#65533;&#65533;er&#65533;7&#65533;77&#65533;&#65533;tVx4q&#65533;&#65533;&#65533;&#65533;WG:t&#65533;+X&#65533;X&#65533;&#65533;&#307;W&#65533;&#65533;&#1787;_&#65533;vq&#65533;&#65533;p&#65533;H&#65533;&#65533;d&#981;?&#65533;&#65533;Zh[&#65533;&#65533;&#65533;c&#65533;w&#65533;f&#65533;&#65533;Y&#65533;r&#65533;&#65533;&#65533;Fa&#65533;&#65533;&#65533;&#65533;f[&#65533;*&#65533;Pl&#65533;!$&#65533;j&#65533;&#7568;&#65533;&#65533;&#65533;&#65533;b&#65533;&#65533;G\q-&#65533;r&#65533;&#65533;Hct&#65533;q&#65533;&#65533;1&#65533;.d&#65533;@&#65533;&#65533;)&#65533;&#65533;xE&#65533;&#65533;UWF!X&#65533;&#65533;&#65533;c\&#6614;&#65533;o	&#544;_&#65533;&#65533;&#65533;&#65533;&#65533;M
&#65533;&#65533;&#65533;&#65533;caf&#65533;	F&#65533;&#65533;n&#65533;&#38853;rR&#65533;&#65533;&#65533;q&#65533;!&#65533;&#65533;y&#65533;&#65533;$1&#65533;n*&#65533;8&#1034;+&#65533;&#65533;&#65533;&#65533;c&#65533;&#65533;&#65533;&#65533;&#65533;6&#65533;d>q&#65533;6&#65533;&#65533;P^&#65533;&#65533;&#65533;z]	&#65533;i&#65533;NJf&#65533;j&#65533;&#65533;&#65533;}h&#65533;e^&#65533;&#65533;&#1623;&#65533;&#65533;&#65533;jfc&#1210;_e&#65533;&#65533;W&#65533;p+&#65533;r&#65533;i[hy&#65533;&#65533;&#65533;&#65533;Djh&#65533;&#65533;&#65533;&#65533;h
=&#65533;q&#65533;~K&#65533;&#65533;N&#65533;&#65533;d&#65533;i&#65533;&#65533;i&#65533;&#65533;
2&#65533;&#65533;&#65533;~&#65533;&#65533;&#65533;&#65533;gF&#65533;*|&#65533;E&#65533;%&#65533;&#65533;y&#65533;o&#65533;&#65533;>A&#65533;W_&h/X
'h_&#65533;&#65533;+a&#65533;&#65533;&#65533;_&#65533;&#65533;w2&#65533;l&#65533;|j&#65533;q&#65533;&#65533;Rkm&#65533;&#65533;&#65533;&#65533;r&#65533;&#65533;&#184;-&#65533;&#65533;&#65533;w&#65533;&#65533;@&#65533;K&#65533;&#65533;&#65533;&#65533;M&#65533;#&#65533;&#65533;&#65533;{&#65533;&#65533;/&#65533;&#65533;0&#65533;,p&#65533;&#65533;* &#65533;&#65533;&#65533;E&#65533;NC|5g&#65533;Mxqi^v&#65533;&#65533;r&#65533;q&#65533;f't'A&#65533;&#65533;Ir&#1735;^&#65533;m&#65533;(&#65533;&#65533;&#65533;&#65533;.&#65533;)NPZs&#65533;&#65533; V&#65533;&#65533;@&#65533;vF&#65533;t&#65533;&#65533;&#65533; &#65533;&#65533;s=&#65533;p&#144;9,&#65533;&#65533;[/&#65533;&#65533;g&#65533;t&#65533;n9&#52843;&#65533;Y'&#65533;bf&#65533;&#65533;&#65533;s-v&#65533;&#65533;&#65533;&#65533;&#65533;&#65533;&#65533;&#65533;&#65533;&#65533;:&#65533;&#65533;&&#65533;-7v&#65533;=j&#65533;/"w7&#65533;4&#65533;&#65533;&#65533;&#65533;&#65533;'&#65533;&#65533;*&#65533;B&#65533;&#65533;o&#1324;-q&#65533;&#65533;&#65533;
+&#65533;Y&#65533;&#633;&#65533;&#65533;-&#65533;`&#65533;SQ&#65533;&#65533;&#65533;&#65533;z&#1518;&#65533;;&#65533;"&#65533;^;&#65533;&#65533;&#65533;=r&#65533;$&#65533;&#65533;{&#651;&#65533;@&#65533;&#65533;o&#65533;&#65533;&#65533;&#65533;2&#65533;&#65533;4&#65533;[&#65533;|&#65533;&#65533;&#65533;&#65533;&#65533;^&#65533;&#65533;Z&#65533;@&#65533;&#65533;&#65533;&#65533;&#65533;&#65533;H&#65533;^H'5&#65533;a&#65533;|{&#65533;a&#65533;&#65533;&#65533;&#1389;&#65533;}&#65533;{&#65533;&#65533;(&#65533;&#65533;v~&#65533;&#65533;&#65533;&#451;&#65533;&#65533;#%&#65533;_&#65533;|&#65533;&#65533;&#676;e&#65533;1&#65533;u&#65533;&#65533;&#65533;`	?8&#65533;&#65533;p&#65533;&#65533;0Z&#65533;&#65533;&#65533;&#65533;&#65533;&#65533;n&#65533;&#65533;&#674;&#65533;&#65533;W9>&#65533;`&#65533;&#65533;&#1392;XF&#65533;&#65533;&#65533;H)T&#65533;&#65533;mU&#65533;&#65533;vL&#65533;&#65533;&#65533;fx;<&#65533;&#65533;;&#65533;p&#65533;C&#65533;1&#65533;T&#65533;^&#65533;&#65533;&#65533;#&&#65533;\,&#65533;b	t&#65533;&#65533;G&#65533;2&#65533;&#1541;&#65533;T>&#1089;Ni&#65533;&#65533;\&#65533;&#65533;%&#65533;&#65533;)&#65533;h&#65533;&#1239;&#65533;7&#65533;&#65533;rm&#65533;&#65533;X&#65533;2&#65533;#Nl&#65533;&#65533;@&#65533;&#65533;&#65533;&#65533;&#65533;uHD
sF&#65533;Z&#65533;&#65533;&#65533;		F &#65533;&#934;B&#65533;h&#1152;*&#65533;&#65533;&#65533;&#65533;tFL&#65533;qAKs&#1558;&#65533;%&#65533;4&#65533;S&#65533;&#54499;*&#65533;&#65533;&#65533;&&#65533;&#351260;&#65533;;E&#65533;&#65533;2&#65533;&#65533;&#65533;&#65533;w&#65533;KG&#65533;&#65533;t&#65533;&#65533;&#65533;9&#65533;b&#65533;&#65533;GH&#65533;w&#65533;&#65533;&#813; I<,&#65533;&#65533;R9&#65533;p1&#65533;&#65533;&#1756;&#65533;t&#65533;AP^NWat&#65533;7&#65533;Y&#65533;&#65533;I=p&#65533;gh&#65533;&#65533;i!&#65533;&#65533;q&#65533;&#65533;l&#65533;;_&#65533;&#65533;s&#65533;&#65533;&#65533;>}&#65533;&#65533;q&#65533;&#65533;"&#213;&#65533;d&#65533;I&#65533;&#65533;s&#65533;&#65533;`&#65533;&#65533;&#65533;B&#65533;RM&#65533;&#1026;T&#65533;OHA&#65533;%bm&#65533;&#65533;1)A&#793;N&#65533;v&#805;0&#65533;MC&#65533;5&#65533;Z&#65533;t&#65533;6&#65533;iN&#2042;&#65533;&#65533;&#65533;&#65533;&#65533;r5&#65533;&#65533;&#65533;&#65533;&#65533;&#65533;M<*T
&#65533;!$&#65533;;|=&#65533;&#65533;Q&#268;0&#65533;&#65533;&#65533;6&#65533;&#65533;8^&#65533;&#65533;&#65533;&#65533;	W&#65533;Rs&#65533;n&#65533;&#65533;&#65533;&#65533;X&#65533;XV&#65533;&#65533;&#65533;D2ekN&#65533;Z&#65533;v&#65533;(&#65533;gQq&#65533;&#65533;&#65533;n&#65533;&#65533;uM&#65533;&#65533;&#65533;&#1500;&#65533;k"ud&#65533;_Oc+&#65533;@&#65533;&#65533;l&#33696;&#65533;X&#65533;QT&#65533; #~:YY&#65533;-W}&#65533;4X&#65533;pR'&#65533;&#65533;&#65533;m&#65533;g&#65533;&#65533;&#65533;&#65533;n&#65533;"&#65533;&#65533;iS&#65533;&#65533;&#65533;&#65533;;&#65533;&#65533;&#65533;lw*&#65533;&#65533;&#65533;4:/&#65533;&#65533;n&#65533;K&#65533;&#65533;&#65533;]&#65533;Kj&#65533;&#65533;&#65533;&#65533;&#65533;8&#65533;f&#65533;
&#1190;QW&#65533;&#65533;&#65533;&#65533;&#65533;&#65533;&#65533;&#65533;&#65533;^&#65533;k&#48005;&#65533;&#65533;&#65533;&#65533;&#65533;&#65533;&#65533;&#65533;'&#65533;&#1339;&#65533;&#65533;&#65533;7&#65533;&#65533;&#65533;L&#65533;&#65533;&#65533;Fw&#65533;&#65533;&#65533;&#65533;&#65533;&#10258;>h&#65533;u{&#65533;@!(j{&#65533;%SM&#65533;XJj&#1265;K+-&#65533;&#17442;4
Q&#65533;&#65533;b4&#65533;&#65533;w&#65533;&#65533;oL9&#65533;&#65533;&#798253;&#65533;&#65533;2>2&#65533;7&#65533;&#65533;&#65533;+`&#65533;o&#65533;&#65533;&#65533;0&#65533;&#65533;<&#65533;&#1922;H&#910;&#65533;A{&#65533;&&#65533;BFN&#65533;&#65533;I&#65533;oU&#65533;Z&#65533;u&#65533;,e&#65533;R&#65533;&#688;D&#21875;&#65533;Vn&#65533;&#65533;^&#65533;2&#65533;&#204;&#65533;&#65533;&#65533;6%&#65533;tYO&#65533;f6&#65533;'-X&#65533;&#65533;&#65533;P&#65533;[&#65533;&#65533;{&#65533;D&#65533;&#65533;&#65533;$&#65533;&&#65533;&#65533;&#1450;&#65533;e=&#65533;Ox&#65533;/T&#65533;&#65533;&#65533;kE3&#65533;v&#65533;+&#65533;&#65533;&#65533;&#65533;&#65533;,&#65533;&#65533;&#65533;&#65533;&#65533;&#65533;&#1866;i<c @.&#65533;4&#65533;&#65533;&#65533;b&#65533;&#65533;&#65533;&#65533;&#65533;&#65533;[&#65533;+&#65533;'=&#65533;&#65533;&#65533;u&#65533;&#65533;8&#65533;\&#65533;&#65533;&#65533;q}&#65533;&#725;su&#65533;N&#65533;j&#65533;&#65533;o[&#65533;&#65533;&#65533;2&#65533;&#65533;&#65533;af&#65533;&#65533;&#65533;+x!&#65533;&#65533;V_&#65533;L&#65533;3&#65533;&#65533;[&#65533;&#504;:?&#65533;&#65533;&#65533;W&#65533;&#768;"&#65533;.&#65533;&#65533;iPq&#65533;&#65533;'&#65533;&#65533;v7&#65533;t&#65533;&#65533;6&#65533;&#65533;&#65533;&#65533;7&#65533;UZ'&#65533;&#65533;|&#65533;&#65533;&#65533;&#65533;&#507;GH&#65533;&#65533;Z&#65533;H2&#65533;&#65533;&#65533;&#65533;Ox&#65533;!&#65533;
&#65533;,&#65533;h&#65533;!$!"( + #  # (!"%#$*%&1%(-&)1(&&(&+(&2)*-*+3--9.05.0:0/60/811524;46A58=69A86;86@8:>:<C<=I=AE>AI?BP@>F@?H@AFBDKCEQEHNFIQGLXHINIGPJLTKNXMPVNQYPNYPOVPQVRT]SUaTX^UYaW\hXWbY\dZ\_[^i\`f]`k_dp`^hacmbcgceqeisfmxgiohfphkujmympvmq|nt&#65533;pnzps~ru&#65533;rxuy&#65533;v{&#65533;xw&#65533;x|&#65533;y}&#65533;z&#65533;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366;&#65533;&#559;&#65533;&#624;&#65533;&#176;&#65533;&#242;&#65533;&#562;&#65533;&#628;&#65533;&#438;&#65533;&#1078;&#65533;&#886;&#65533;&#1080;&#65533;&#696;&#65533;&#762;&#65533;&#1082;&#65533;&#1084;&#65533;&#1086;&#65533;&#1598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`&#65533;EDh0&#65533;B&#65533;#J&#65533;H&#65533;&#65533;&#65533;D3j&#65533;&#529;&#65533;&#65533;&#65533;&#65533;I&#65533;&#65533;H&#65533;((&#19542;a&#65533;I&#65533;f&#663;Mv&#1849;3&#65533;&#280;&#65533;)&#65533;&#65533;b&#65533;&#65533;&#65533;&#65533;F&#65533;&#65533;4&#65533;&#65533;&#65533;I&#65533;&#65533;&#65533;*&#1345;V&#65533;j&#65533;&#309;&#65533;&#1516;&#65533;&#65533;&#65533;D&#65533;&#65533;&#1651;h&#65533;6&#65533;z4gX&#65533;!&#65533;U*&#65533;.]&#65533;B'&#65533;&#65533;&#65533;&#65533;/&#65533;&#65533;|k&#65533;)&#65533;f&#65533;&#65533;NI6M&#65533;&#65533;&#65533;&#764;?K&#65533;L9n&#1393;&#65533;&#65533;~&#65533;&#809;&#65533;gM&#65533;C&#65533;6&#65533;&#65533;g&#808;&#65533;V&#65533;<&#65533;5&#65533;!&#65533;}&#65533;&#65533;&#65533;&#65533;u&#65533;&#65533;V&#315;&#65533;o&#65533;{&#65533;
z&#1618;%Q&#65533;&#65533;>&#65533;&#65533;&#1590;T&#65533;>&#65533;~&#65533;L}&#65533;&#65533;&#65533;&#65533;&#65533;&#65533;&#65533;&#65533;;w&#1124;7&#65533;&#65533;7-~{&#65533;&#65533;l&#65533;&#65533;v&#65533;&#65533;&#65533;{&#65533;Hw&#65533;o&#65533;wa&#65533;&#65533;K&#65533;E&#65533;q&#65533;tE]U&#1565;&#65533;z&#1689;&#65533;(&#65533;5&#65533;&#65533;x)&#65533;&#65533;&#65533;&#65533;&#65533; |&#65533;I&#65533;&#65533;{&#65533;Q$O}&#65533;$&#65533;V&#65533;!}	r&#65533;J&#65533;&#65533;W&#65533;&&#65533;(_cm&#65533;&#65533;&#65533;s&#65533;]E^&#65533;&#65533;&#65533;%@nU&#65533;V&#65533;a&#65533;&#65533;&#65533;&#65533;%&#65533;&#65533;K&#65533;h&#65533;P&#65533;]&#65533;&#65533;}h&#65533;&#65533;<Y&#38419;l&#65533;&#65533;&#65533;A~9dc&#65533;&#65533;-$&#65533;T&#65533;&#65533;&#65533; &#65533;l
D&#65533;&#65533;&#65533;&#329;$&#65533;rn&#65533;&#65533;I&#65533;&#65533;H&#1861;2&#65533;Y&#65533;&#65533;F&#65533;&#65533;&#65533;&#65533;yh&#65533;`&#65533;&#476;&#65533;&#65533;
'&#65533;`&#65533;&#65533;f&#65533;&#65533;&#65533;&#597;&#65533;|&&#65533;)&#65533;t&#65533;Y&#65533;1&#65533;p2&#65533;(&#65533;&#65533;&#65533;&#19100;U&#65533;&#65533;MdN&#65533;&#65533;&#65533;~&#65533;fH&#65533;o&#65533;!&#65533;CM4S^^:&#65533;&#65533;[8H)&#65533;Q&#65533;IP&#65533;&#65533;j&#681;d&#65533;F&#65533;&#44320;&#65533;&#616;&#65533;!&#65533;^&#65533;&#65533;,&#65533;e&#65533;i&#65533;&#65533;RY&#1133;Q6'&#65533;Z&#65533;&#65533;&#65533;&#65533;T&#65533;&#65533;&#1656;i&#65533;&#65533;r&#65533;mS&#65533;&#65533;:&#65533;&#65533;&#65533;&#65533;&#65533;/&#65533;{kW&#65533;&#65533;&#65533;&#65533;.ln&#65533;&#65533;:e}UA$&#65533;89&#65533;P&#65533;&#65533;&#65533;&#65533;&#1446;x&#65533;;p&#65533;&#65533;&#65533;x$&#65533;&#65533;1x-&#65533;&#1282;T0&#65533;Lu&#65533;&#26810;&#65533;&#750;^c><_&#65533;&#65533;&#65533;g&#65533;&#65533;e&#2014;&#65533;&#65533;&#65533;&#65533;W&#65533;&#65533;&#65533;L&#65533;3&#65533;(G&#65533;2&#65533;S&#65533;&#65533;ry&#65533;&#65533;&#65533;_&#65533;&#65533;&&#65533;&#65533;&#65533;`&#65533;&#65533;s&#65533;&#65533;B&#65533;V&#65533;{i4&#65533;&#65533;&#65533;&#65370;&#65533;&#65533;iN&#65533;|&#65533;N&#65533;&#65533;	&#1376;Z&#65533;-5&#65533;&#65533;&#65533;\j&#65533;oCm&#65533;&#65533;&#65533;a&#65533;0&#1036;&#65533;wsu9&#65533;u1Sb\3&#65533;jgn&#65533;&#65533;`&#65533;&#65533;&#65533;lc&#1585;&#65533;&#65533;#Iz&#65533;&#65533;EX&#65533;\~&#65533;&#65533;&#65533;o8&#65533;~_;0&#2021;&#65533;!Y&#65533;g&#65533;&#65533;y;I&#65533;&#65533;Uom&#65533;&&#65533;#y&#65533;&#65533;&&#65533;&#1645;2[&#65533;g&#65533;&#65533;~*&#65533;&#65533;z&#65533;}&#65533;-&#65533;&#65533;&#65533;O&#65533;w&#65533;&#65533;&#948;&#65533;&#65533;{&#65533;&#65533;&#65533;&#65533;C&#65533;l&#65533;&#65533;{&#65533;d&#1195; &#65533;f?&#65533;_B&#1035;&#65533;&#65533;&#65533;&#65533;C&#65533;&#65533;85
&#65533;&#65533;.,_&#65533;&#65533;&#65533;&#65533;&#65533;o:&#65533;&#65533;[ &#65533;}&#65533;}&#65533;^&#65533;&#65533;&#65533;8&#65533;a
N?S&#65533;&#65533;&#65533;&#65533;&#65533;&#65533;&#65533;)}&#65533;C\&#65533;&#65533;G5&#65533;z&#65533;&#65533;^fGC&#65533;&#65533;&#1025;0\&#65533;R(C&#65533;&#1061;GYS_&#65533;&#65533;&#41471;GQN^ &#65533;_E&#65533;&#65533;&#65533;/S<2&#65533;&#65533;&#65533;w &#65533;&#65533;&#1030;&#802;!hCz&#65533;&#65533;_&#65533;&#65533;&#65533;8&#65533;&#65533;&#65533;T(&#65533;&#65533;&#65533;<(&#65533;&#65533;}+~&#65533;IJ&#65533;N&#65533;&#65533;%21dI&#65533;&#65533;&#366;&#1209;&#65533;&#65533;&#65533;:&#65533;&#65533;A&#65533;h@&#65533;p-T"&#65533;H220&#65533;&#65533;]&#65533;&#65533;&#65533;!&#65533;qa[&#65533;&#65533;&#1521;;z&#65533;&#1057678;&#65533;&#65533;5N&#65533;,;&#65533;H&#65533;J&#65533;-0&#65533;XL&#65533;&#65533;&#65533;&#65533;YP`&#65533;[V-WJG>2&#65533;A&#65533;&#65533;/9J&#65533;&#65533;f&#65533;S?&#65533;&#65533;-md&#65533;,!U`&#65533;&#65533;U"&#65533;2&#65533;4&#65533;!W&#65533;W&#65533;&#65533;&#65533;&#65533;&#65533;6iK&#65533;&#65533;&#65533;&#65533;&#65533;e9c&#65533;&#65533;&#65533;P&#65533;&#65533;|&#65533;0&#65533;i&#65533;O&#65533;&#65533;A&#65533;&#65533;&#65533;&#65533;&#65533;&#65533;N&#65533;E&#65533;I&#65533;$&#65533;T&#65533;&#65533;L&#1200;&#65533;&#65533;&#65533;:&#65533;i&#898;&#65533;"B&#65533;e:=&#1141;&&#65533;&#65533;s&&#65533;4M&#65533;=9&#65533;&#65533;i&#65533;&#65533;3&#65533;&#65533;?A^O&#65533;I&#65533;&#65533;5	IB&#65533;&#65533;&#65533;dJ&#65533;)&#904;&#65533;&#65533; cT&#65533;No&#65533;&#65533;]t&#65533;>m&#65533;)&#65533;&#65533;G=Z&#65533;W&#348;&#65533;&#65533;Qd5U&#65533;&#65533;&#65533;=)&#65533;&#65533;1&#593;	&#65533;&#65533;Ki*K&#65533;&#65533;&#65533;[7&#65533;hP&#65533;J&#65533;&#60672;&#65533;4&#65533;Z&#65533;J&#1411;&#65533;G&#65533;&#65533;&#65533;iH&#65533;&#1718;&#65533;E&#65533;NUU'0_x&#65533;~&#65533;&#65533;&#65533;L&#65533;jG&#1025;&#65533;T&#65533;&#65533;&#65533;$&#65533;&#65533;&#1157;v&#65533;|&#65533;&#65533;Y&#1530;Nc^&#65533;M&#65533;kQChmVzP&#65533;kI&#65533;X&#65533;:&#1033;e&#65533;&#65533;9&#65533;&#65533;X&#614;&#65533;&#65533;[&#65533;lO&#65533;&#65533;&#65533;&#65533;&#65533;&#65533;&#65533;4DlVKY[B&#65533;Y&#65533;&#65533;&#65533;&#502;h<~&#65533;&#65533;gJ"&#65533;@;&#65533;:&#65533;V&#65533;&#65533;}m6!&#65533;U&#1462;&#65533;&#65533;&#238;f&#65533;&#1216;&#65533;&#65533;&#65533;&#65533;-*&#65533;K&#65533;&#65533;Nw&#65533;8ooe&#65533;.&#65533;SqH&#65533;&#65533;t&#65533;J&#1527;&#65533;L_&#65533;Yj&#65533;&#65533;[&#65533;&#65533;&#65533;&#65533;'}&#65533;8w&#65533;&#65533;U&#65533;&#65533;&#65533;&#65533;&#65533;*&#65533;&#65533;H&#65533;&#65533;1&#65533;&#65533;&#878;z&#65533;K&#65533;&#65533;&#65533;&#65533;_0&#65533;'&#65533;&#65533;&#65533;&#65533;&#65533;mfyD!&#65533;&u[&#65533;&#65533;&#65533;S&#65533;&#65533;\&#65533;}'&#65533;Xk.&#65533;j&#65533;&#65533;5&#65533;&#65533;eY*v&#65533;`&#65533;&#65533;&#65533;@&#65533;&#65533;YA&#65533;&#65533;&#65533;e&#65533;e0&#65533;_&#65533;&#65533;	K&#1526;&#27504;&#65533;&#65533;<&#65533;&#65533;&#65533;&#65533;&#65533;Z&#65533;7l&#1761;B&#65533;4&#65533;E&#65533;&#65533;&#65533;^&#1040;&#65533;Mw&#65533;&#65533;&#65533;&#65533;&#65533;X&#65533;&#65533;&#65533;&#65533;**j<&#65533;8&#65533;&#65533;ZC.&#65533;&#65533;&#65533;l&#65533;&#65533;&#65533;t&#65533;]&#65533;&#65533;_&#65533;{X1&#65533;&#65533;Q&#65533;s&#65533;[!&#65533;&#65533;&#65533;I0y&#65533;&#65533;hB78&#65533;1s&#596;&#65533;b&#65533;-wl&#65533;2a&#65533;&#65533;&#65533;&#65533;2Z&#65533;&#65533;&o&#65533;&#65533;"&#65533;&#65533;^Y&#65533;v&s&#65533;&#65533;&#65533;qYo&#65533;&#65533;)N5&#65533;&#65533;&#1421;&#65533;&#65533;&#65533;&#65533;a&#65533;&#65533;&#65533;f(&#65533;u&#65533;o6o&#65533;&#65533;&#65533;&#65533;VW&#65533;&#643;&#65533;_M*S?&#65533;&#65533;&#65533;)&#65533;&#65533;D&#65533;&#65533;Z&#65533;&#65533;&#65533;O&#65533;&#65533;r&#65533;&#1122;v&#65533;&#65533;&#582;-j&#65533;&#65533;&#65533;&#65533;&#65533;&#65533;&#65533;&#65533;&#65533;{&#65533;&#65533;}.k&#65533;	*ge[&#65533;&#65533;&#65533;n&#65533;&#65533;&#65533;M&#65533;&#65533;{&#65533;~E&#65533;&#65533;&#65533;k&#65533;&#65533;&#65533;t.&#65533;&#65533;&#65533;ad&#65533;&#65533;F	&#65533;&#65533;&#65533;h&#65533;&#65533;&#65533;p&#65533;9&#65533;&#65533;]&#65533;&#65533;&#526;&#65533;&#65533;f&#65533;O&#65533;hR&#65533;&#65533;@&#65533;~&#65533;&#777;&#65533;L&#48817;&#65533;]&#65533;&#477;&#65533;g&#65533;w\2&#65533;&#65533;&#65533;&#65533;}>&#65533;&#731;&#1205;&5&#469;&#65533;q&#65533;*Z&#65533;&#65533;&#65533;&#65533;ak&#65533;&#65533;&#65533;&#65533;&#65533;4J&#65533;&#65533;&#65533;R\&#65533;&#566;x&#65533;&#65533;M*&#65533;&#65533;<&#65533;Qz&#65533;&#1518;&#65533;W&#65533;&#65533;&#65533;&#65533;&#65533;&#65533;&#65533;>o&#65533;&#1008;&#65533;X&#1019;&#65533;&#65533;&#65533;&#65533;&#65533;o_g&#65533;&#65533;&#65533;N&#65533;&#65533;&#65533;}&#12735;&#65533;&#65533;&#65533;&#65533;p'&#65533;&#65533;&#65533;V&#65533;&#65533;&#65533;;w&#65533;&#65533;&#65533;&#1531;&#65533;W&#65533;kLo&#65533;|&#65533;&#65533;x&#65533;&#65533;z&#65533;D&#65533;&#65533;&#65533;wH&#65533;K&#65533;&#65533; &#65533;&#65533;__&#65533;&#65533;7&#65533;&#65533;_p&#65533;7&#65533;&#65533;g&#65533;&#868;&#65533;&#65533;}tzV&#65533;&#65533;&#65533;7&#65533;&#65533;]&#65533;&#65533;&#65533; &#65533;&#65533;&#65533;&#65533;&#65533;&#65533;s&#65533;/&#65533;&#1018;&#65533;&#65533;}&#65533;/{&#65533;&#65533;{&#65533;Vwy&#65533;&#40543;|&#65533;&#65533;]&#65533;d&#65533;v&#65533;&#65533;&#65533;&#65533;&#65533;&#65533;&#65533;O&#65533;&
&#65533;&#65533;O&#65533;3&#65533;'&#65533;M&#65533;Y&#65533;&#65533;&#65533;G}&#65533;&#65533;o&#65533;wt&#65533;vin&~&#65533;&#65533;|&#65533;s&#65533;H&#65533;Eq&#65533;|&#65533;Wz&#65533;s&#65533;&va&#65533;pW&#65533;&#65533;P&#65533;Gx&#65533;}&#65533;}&#65533;w&&#65533;&#65533;f&#65533;g&#65533;&#65533;ew&#65533;
&#65533;j&#65533;&#65533;t&#65533;t&#65533;w#o&#65533;G{&#375;q&x&#65533;v&s}&#450;U&#16521;T&#65533; &#65533;q1&#65533;Bh|X&#1238;&#65533;&#65533;&#65533;~H&#65533;&#65533;&#65533;&#65533;RU&#65533;sPH&#65533;\&#65533;v&#65533;'V&#65533;&#65533;&#65533;c&#65533;W\&#65533;C&#65533;&#65533;}&#65533;7&#65533;&#65533;&#65533;rH&#65533;wQ&#65533;l&#65533;7&#65533;&#65533;&#65533;&#65533;&#710;&#65533;&#65533;&#65533;G&#65533;&#65533;&#65533;&#65533;&#65533;K&#65533;&#65533;hd&#65533;&z&#24966;&#65533;&#65533;N&#65533;f$&#65533;&#65533;&#65533;*~wFH~t&#65533;&#65533;yV&#65533;y&#65533;zrts8|1&#65533;Z&#65533;o?(&#65533;&#1478;v&#65533;88Cp&#65533;&#65533;&#65533;n&#65533;eJ&#65533;2Y'-&#65533;&#65533;7&#65533;5Sz$&#65533;&#65533;&#65533;c&#65533;&#521;w&#65533;m&#65533; &#65533;h&#65533;&#65533;&#65533;q&#65533;(|&#65533;xz|&#65533;|5&#65533;x&#65533;(&#65533;&#65533;&#65533;|&#65533;g&#65533;&#65533;g2-&#65533;L&#65533;&#65533;4&#65533;'&#1545;X&#65533;&#65533;&#1545;&#65533;H&#65533;X&#65533;s&#65533;&#65533;&#65533;&#65533;&#65533;&#65533;v&#65533;~<&#65533;r"&#65533;&#65533;c7C|GU&#65533;&#65533;&#65533;&#65533;&#65533;4&#65533;&#65533;_&#65533;&#65533;h&#65533;&#65533;&#65533;&#65533;&#45582;&#65533;&#1552;&#65533;&#65533;&#65533;&#590;	i&#65533;&#65533;8S&#65533;x&#65533;t'W&#65533;[&#65533;&#65533;i&#65533;H>&#65533;&#1229;&#65533;&#65533;u&#65533;&#65533;n&#65533;&#65533;PI&#65533;3H&#65533;a&#65533;
&#65533;&#65533;&#528;)&#65533;2&#65533;&#65533;&#65533;&#65533;&#65533;&#65533;&#65533;,&#65533;z&#65533;&#1539;rw&#65533;5&#65533;h&#65533;P&#65533;EN&#65533;XnI&#65533;&#65533;&#65533;&#65533;E&#65533;&#65533;(&#65533;6i&#65533;&#65533;0&#65533;;Y&#65533;Z&#65533;&#65533;4&#65533;&#65533;&#1043;Vw&#65533;&#65533;&#65533;|&#65533;&#529;&#65533;p&#37966;&#65533;&#65533;&#65533;&#1556;|&#65533;&#65533;(Y7&#65533;$d&#65533;&#65533;&#65533;]Y&#65533;ZV&#65533;&#65533;x&#65533;&#65533;&#65533;w&#65533;&#65533;Y&#65533;[I&#65533;{uI&#65533;&#65533;?i&#65533;*'&#65533;&#65533;X&#65533;&#65533;&#468;&#65533;3&#65533;&#278;&#65533;Y&#65533;P&b:&#65533;&#65533;.&#588;&#65533;&#65533;[&#65533;&#65533;.I&#65533;}9&#65533;|&#65533;&#65533;yy&#65533;MQ&#65533;&#65533;)&#65533;Y&#65533;&#65533;&#33231;)&#65533;&#65533;1&#65533;C	&#65533;0&#65533;&#65533;&#65533;&#65533;:V&#65533;Xm	`&#65533;&#65533;&#65533;&#65533;NQ&#65533;&#65533;&#602;&#65533;&#65533;&#65533;&#65533;&#65533;&#905;8&#65533;&#65533;&#65533;&#65533;&#65533;&#65533;&#65533;7&#65533;&#65533;&#65533;&#65533;&#65533;&#49678;&#65533;F&#65533;k&#65533;&#65533;&#65533;Ytd&#65533;Yxl&#65533;&#65533;&#8793;&#65533;E&#65533;&#65533;;tJ&#65533;&#65533;R&#65533;l&#65533;&#65533;:&#65533;t&#65533;&#65533;&#65533;&#65533;&#65533;`&#65533;&#65533;&#65533;&#65533;&#65533;&#65533;&#65533;I&#65533;&#65533;&#65533;}i&#65533;&#65533;)&#65533;&#65533;h&#65533;&#65533;I}&#65533;&#65533;&#65533;&#65533;&#65533;i&#65533;x&#65533;&#65533;&#65533;&#65533;R&#65533;&#65533;A&#65533;&#131;N&#3486;C&#65533;&#65533;&#65533;&#65533;&#65533;&#65533;_&#65533;i&#65533;&#65533;9&#65533;&#65533;&#599;'&#65533;*&#65533;&#65533;Y&#65533;&#65533;&#1626;&#65533;	&#65533;&#1674;&#65533;y&#65533;1:&#65533;&#65533;&#65533;&#65533;W&#1488;&#65533;&#65533;&#65533;&#65533;E&#65533;Yo	y&#65533;&#65533;W&#65533;&#65533;y6GNJ&#65533;B&#65533;&#65533;&#65533;.
&#65533;&#65533;&#65533;&#65533;&#65533;&#65533;N&#65533;&#65533;5	&#65533;2J&#65533;OJ&#65533;&#29285;&#65533;&#65533;&#613;&#65533;&#65533;
&#65533;&#65533;eBZ}<&#65533;&#65533;&#65533;&\&#65533;&#65533;a%'j&#65533;i&#65533;Qz&#65533;wZ&#65533;.:&#65533;^&#65533;&#65533;u&#65533;&#65533;&#65533;&#65533;:&#65533;^&#671;RJ&#65533;<&#65533;(3iW&#65533;&#65533;&#65533;&#65533;6&#65533;9&#65533;0&#65533;&#65533;$&#65533;g65pn*&#65533;F*8&#65533;&#34368;&#679;e&#65533;&#65533;&#65533;&#65533;&#65533;i-&#65533;&#65533;&#65533;&#65533;(:(&#65533;&#65533;]&#65533;&#65533;Y&#65533;*&#65533;v9&#65533;aJ&#65533;2&#65533;&#65533;&#65533;&#65533;&#65533;&#1688;&#65533;THnZ&#65533;&#65533;y&#65533;&3&#65533;&#65533;p&#65533;&#65533;&#65533;&#65533;&#65533;&#65533;
&#65533;&#65533;Y&#65533;&#65533;&#65533;&#682;&#65533;&#65533;&#65533;&#65533;&#65533;&#65533;*j&#65533;=&#1699;&#65533;&#683;&#1817;&#65533;&#65533;&#65533;&#65533;&#65533;:&#65533;&#65533;&#65533;&&#65533;&#65533;|/Zn=&#65533;tG&#65533;<&#65533;F&#65533;&#65533;&#65533;YYY&#65533;v&#65533;
&#65533;ti&#65533;&#65533;
&#65533;&#65533;J&#65533;&#65533;&#65533;&#1562;&#65533;%&#65533;&#65533;&#65533;&#65533;&#1738;&#65533;W&#65533;&#65533;\&#65533;&#65533;&#65533;9&#65533;3&#624;&#65533;&#65533;)&#65533;z&#65533;&#65533;`&#65533;&#65533;v&#65533;rxM&#65533;&#65533;&#65533;&#65533;&#65533;&#65533;&#65533;&#689;";q
Xp&#826;&#65533;>&#1680;&#65533;&#65533;Q&#682;[&#65533;/)&#65533;&#65533;&#65533;
&#65533;3;&#65533;&#65533;*&#65533;&#65533;&#65533;&#65533;&#65533;j&#65533;&#65533;\2&#65533;7k&#65533;&#65533;
&#65533;&#65533;(&#65533;&#65533;wx<&#65533;v&#65533;'&#65533;Kvq&#65533;W[=&#65533;&#65533;&#842;&#65533;&#65533;z&#65533;&#48289;j&#65533;&#65533;
&#65533;&#65533;&#65533;j&#65533;I&#65533;&#65533;&#65533;RJ&#65533;j&#65533;9j&#65533;f&#65533;&#65533;l&#65533;l&#711;&#65533;&#65533;&#65533;8}&#65533;h]/&#65533;s&#65533;W&#65533;&#65533;j&#65533;E&#65533;&#65533;*&#65533;&#65533;&#65533;&#65533;&#65533;&#65533;C&#65533;&#65533; &#65533;&#65533;&#65533;&#65533;&#65533;<&#754;&#65533;&#65533;&#65533;+&#65533;&#65533;+&#65533;&#65533;&#65533;&#65533;+&#65533;&#65533;QF&#65533;"&#1537;P&#65533;s&#474;&#65533;Uk&#65533;		&#65533;&#65533;&#65533;&#65533;&#65533;&#65533;6&#65533;&#65533;&#65533;&#65533;j&#65533;&#65533;!&#65533;&#65533;&#65533;&#65533;&#65533;&#65533;&#65533;&#65533;&#65533;&#65533;&#65533;&#675;&#65533;;&#65533;?VC&#65533;&#65533;@&#65533;&#65533;&#65533;&#65533;&#65533;&#65533;&#65533;&#65533;&#65533;&#65533;&#65533;&#65533;H&#65533;&#65533;K&#65533;&#65533;&#65533;&#65533;0&#65533;&#65533;&#65533;-&#65533;&#65533;&#65533;&#65533;I&#65533;&#65533;;&#65533;&#65533;&#65533;&#65533;&#65533;{&#65533;r&#65533;&#765;&#65533;&#1776;&#65533;[&#65533;&#65533;&#65533;et&#65533;p&#65533;&#65533;dG&#65533;Y(&#65533;&#65533;K&#65533;7&#65533;&#65533;&#65533;+&#65533;&#65533;&#65533;&#65533;&#65533;+&#65533;&#65533;&#65533;`&#65533;&#65533;&#65533;$\K&#65533;&#65533;&#767;\&#65533;&#65533;[&#65533;&#65533;&#65533;&#65533;&#65533;&#65533;[&#65533;`&#65533;+&#65533;&#65533;&#65533;A&#65533;1&#65533;&#520;{&#65533;&#65533;&#65533;&#65533;k&#65533;=+&#65533;`&#65533;&#65533;&#65533;&#1784;&#65533;&#65533;&#1019;&#65533;<&#65533;'l&#65533;,&#65533;&#65533;&#65533;&#65533;&#65533;&#65533;&#12027;&#65533;&#65533;gul&#65533;*"&#65533;&#65533;&#65533;&#65533;&#65533;0&#65533;&#65533;	&#65533;5\&#65533;&#65533;&#65533;&#65533;&#1099;&#65533;&#65533;H&#65533;'&#65533;&#65533;.&#65533;&#65533;/L&#65533;\&#65533;&#65533;&#65533;&#65533;8t%&#65533;&#65533;<<y&#65533;&#65533;~&#65533;&#65533;Q|&#65533;&#65533;&#65533;G&#65533;&#1915;&#268;&#65533;&#65533;	p&#65533;rl&#65533;P&#65533;&#65533;&#65533;&#65533;KP&#65533;pT&#1832;&#65533;`&#65533;&#65533;&#65533;6[&#65533;"~P&#518;&#65533;&#65533;O(&#65533;9&#65533;&#65533;&#65533;7&#65533;&#65533;&#65533;I&#65533;}&#65533;&#65533;&#65533;&#340;L&#65533;vL&#600;\&#65533;&#65533;&#65533;&#65533;.Lr&#65533;&#606;&#65533;&#65533;&#65533;J&#65533;&#65533;&#65533;e,&#65533;&#65533;|&#362;&#65533;4d9L&#65533;,a&#562;&#65533;z&#65533;s&#65533;&#65533;&#65533;&#65533;d&#65533;&#65533;&#65533;&#65533;&#65533;V\&#65533;2&#65533;&#65533;&#65533;&#65533;&#610;<&#65533;&#65533;&#65533;&#65533;&#65533;&#65533;N&#65533;&#65533;&#65533;&#65533;&#65533;\&#65533;%L&#467;j&#65533;&#65533;&#65533;|&#65533;&#65533;&#65533;&#65533;\&#268;&#65533;kQ&#65533;&#65533;&#65533;&#65533;
&#65533;&#65533;&#65533;&#65533;&#755;&#65533;} &#65533;&#65533;:&#1573;&#779;&#65533;0L&#65533;d&#65533;&#65533;&#65533;M&#65533;,&#65533;&#65533;&#810;&#668;&#855;&#65533;&#65533;&#65533;&#65533;&#65533;&#65533;<&#65533;-&#65533;&#65533;]&#65533;&#65533;&#65533;}&#65533;M&#826;&#65533;&#65533;]&#65533;Xl;&#65533;^&#65533;&#65533;&#65533;}_&#65533;&#65533;&#65533;&#65533;&#65533;g&#65533;&#65533;&#65533;l&#662;j&#65533;*&#65533;&#65533;\&#65533;&#65533;&#65533;{1&#497;&#65533;&#65533;&#65533;&#65533;&#65533;&#65533;&#65533;&#65533;}&#65533;:&#65533;&#65533;&#65533;&#65533;&#65533;<&#65533;&#1086;&#65533;o&#65533;7]&#65533;	m&#65533;m&#918;&#65533;&#1091;&#65533;&#65533;&#65533;&#65533;&#65533;&#65533;x&#65533;&#65533;i)&#65533;a&#65533;&#65533; m&#65533;&#65533;&#65533;&#65533;Z&#65533;HM&#65533;8m&#65533;5m&#65533;&#65533;&#65533;&#65533;?M&#1236;q&#65533;}&#65533;0&#65533;&#65533;jm&#65533;&#1340;&#65533;f&#65533;oM&#65533;v}&#65533;xM&#65533;&#65533;&#65533;&#65533;&#65533;&#65533;Q&#65533;&#65533;&#65533;&#1145;	&#1696;+&#1014;9&#65533;'-&#65533;=&#65533;_}&#65533;G&#65533;&#878;&#65533;&#852;&#65533;&#65533;&#65533;&#1234;&#65533;&#65533;|&#65533;&#65533;;&#65533;2]&#1498;M&#65533;p&#65533;&#65533;D&#65533;&#1431;&#65533;&#65533;x&#65533;&#65533;-&#65533;&#65533;&#1710;&#65533;&#65533;u|&#65533;_&#65533;&#65533;&#1537;&#65533;&#64205;&#950344;&#65533;&#65533;&#15094;|&#65533;&#157;&#65533;+&#65533;&#424;]&#65533;&#65533;&#65533;&#791;m&#805;&#65533;&#65533;q&#65533;&#65533;`&#65533;M&#65533;&#65533;&#65533;&#862;-&#65533;&#65533;-&#65533;&#65533;M&#65533;M&#65533;&#65533;&#65533;&#65533;&#65533;&#65533;&#65533;f&#65533;&#65533;A&#65533;&#65533;&#65533;&#65533;&#65533;&#65533;&#65533;Z\&#65533;&#65533;&#1975;&#65533;0&#65533;&#65533;4&#65533;&#65533;l&#65533;a&#65533;&#1545;
&#65533;Gm&#65533;n&#65533;&#65533;&#65533;&#65533;&#65533;&#65533;&#65533;]&#65533;&#65533;M&#494;&#65533;&#65533;&#65533;&#65533;&#65533;&#65533;=&#65533;?&#65533;&#65533;&#65533;]&#65533;&#65533;&#65533;&#65533;]&#65533;&#65533;]&#65533;&#65533;&#65533;&#65533;&#65533;&#65533;&#65533;W&#65533;&#65533;G&#65533;"&#65533;P-&#65533;=&#65533;,&#65533;VY&#65533;}&#694;x&#65533;&#65533;&#65533;}&#65533;&#65533;-&#65533;&#1564;&#65533;!&#65533;&#65533;l&#65533;&#65533;l&#65533;>&#65533;&#65533;&#65533;&#65533;&#65533;@&#65533;&#65533;&#65533;&#65533;&#65533;&#65533;&#65533;N&#65533;>&#65533;A&#65533;&#65533;Mn&#65533;&#65533;&#65533;&#65533;&#1404;&#65533;?&#65533;&#65533;&#65533;&#65533;&#65533;&#2039;&#65533;&#65533;=&#65533;\&#65533;&#65533;&#65533;&#65533;&#65533;&#65533;&#65533;&#65533;&#1999;&#65533;&#65533;&#65533;&#65533;7N&#65533;o&#65533;&#65533;&#1644;&#65533;&#65533;&#65533;?>&#65533;B&#65533;I&#65533;&#65533;&#65533;&#65533;w&#65533;&#65533;o.&#65533;~&#65533;&#65533;&#65533;&#65533;-&#65533;&#65533;l&#65533;&#65533;W&#65533;^&#65533;Z&#65533;&#21262;&#65533;"-&#65533;*~&#65533;`&#65533;&#65533;XI&#65533;&#65533;[&#65533;f&#65533;&#65533;&#65533;&#1252;&#65533;&#65533;&#65533;M&#65533;&#65533;^~&#65533;1&#65533;E&#65533;&#65533;z&#65533;&#65533;j&#65533;&#65533; &#65533;&#65533;&#65533;=&#1029;&#65533;&#65533;&#65533;8;&#65533;&#65533;.&#65533;&#65533;&#33614;&#65533;&#65533;T&&#65533;c&#65533;&#65533;&#65533;&#65533;&#65533;L&#65533;QN&#65533;5n&#65533;.&#65533;v&#65533;&#65533;&#65533;P&#65533;N&#65533;&#65533;.&#65533;t&#65533;&#65533;&#65533;&#65533;.&#65533;&#65533;&#65533;@&#65533;&#65533;&#65533;S&#65533;&#65533;&#65533;~&#36052;&#36462;&#65533;&#65533;O&#65533;&#65533;!&#65533;
d&#65533;:&#65533;(=&#65533;9&#1619;&#65533;&#65533;&#926;&#65533;&#65533;.&#65533;&#65533;&#65533;&#65533;>&#65533;&#65533;&#1518;(&#65533;&#65533;&#65533;n&#65533;~&#65533;gn&#65533;&#65533;&#65533;&#1513;&#65533;3&#65533;|&#61118;&#65533;.&#65533;&#65533;&#65533;&#65533;&#65533;&#65533;&#65533;&#65533;&#65533;&#65533;&#65533;&#65533;&#65533;&#65533;e^&#65533;4&#65533;&#65533;&#65533;~&#65533;(&#65533;&#65533;&#65533;&#65533;&#65533;&#65533;&#65533;.&#65533;&#65533;&#65533;&#65533;&#65533;&#65533;&#65533;))&#65533;&#2046;&#65533;&#65533;&#1322;<&#65533;&#65533;~&#65533;&#65533;&#65533;&#65533;&#65533;"&#65533;&#65533;&#65533;&#65533;'&#65533;&#65533;&#65533;b)&#65533;&#65533;&#1573;&#65533;>&#65533;O&#1816;&#65533;&#65533;Gn&#65533;(&#65533;2&#65533;&#65533;q&#65533;&#65533;&#65533;&#65533;&#65533;/&#65533;&#65533;&#974;&#65533;]&#65533;&#65533;mR&#65533;>&#65533;&#65533;~&#65533;&#65533;&#65533;&#65533;Z&#65533;S]1&#65533;$&#65533;&#65533;&#65533;&#65533;&#65533;F&#65533;&#65533;&#65533;&#65533;M&#65533;&#65533;N&#65533;n/&#65533;&#65533;&#1983;&#65533;n&#65533;'&#65533;&#65533;2&#65533;&#65533;{&#65533;&#65533;&#65533;&#65533;&#65533;a&#65533;`&#65533;&#65533;Zo&#65533;&#65533;&#65533;&#65533;&#65533;&#65533;&#1048;&#65533;&#730;&#65533;&#65533;r&#65533;&#65533;C&#65533;&#65533;&#65533;&#65533;&#65533;&#65533;X&#65533;&#65533;&#65533;&#65533;Y&#65533;?&#65533;<&#65533;jo&#65533;&#65533;&#1246;&#65533;&#65533;&#65533;&#65533;&#65533;&#65533;&#65533;h/&#65533;&#65533;&#65533;&#65533;Jn&#65533;f&#65533;&#65533;&#65533;M&#65533;&#65533;&#65533;&#65533;po&#65533;&#65533;&#65533;t&#65533;&#65533;v&#65533;&#65533;oF&#65533;&#65533;&#65533;^|&#65533;5&#65533;&#65533;R&#1429;&#65533;&#624;&#65533;&#65533;k.&#65533;f&#65533;&#65533;&#65533;&#65533;&#65533;&#65533;&#1851;&#65533;&#65533;&#65533;&#65533;&#65533;5n&#164;&#65533;&#39323;&#65533;J&#65533;&#65533;#&#65533;&#65533;&#65533;&#65533;&#65533;&#863;&#65533;&#65533;&#65533;&#1087;&#65533;sw&#65533;JU&#65533;&#65533;A&#65533;&#65533;~b&#65533;0&#65533;C&#65533;%JtUQ&#65533;EX&#65533;f&#65533;&#136;&#65533;&#65533;G&#65533;C&#65533;&#65533;H&#65533;&#65533;I^&#65533;D&#65533;L&#65533;&#1189;&#65533;c1cSI&#65533;&#65533;c&#65533;t&#65533;&#65533;&#65533;&#65533;f0&#65533;@q&#65533;Y&#65533;&#65533;Q&#65533;F&#65533;&#65533;9&#65533;&#65533;&#1249;&#458;M&#65533;:&#65533;&#65533;0&#65533;Y&#65533;:%tkR&#65533;\&#65533;&#65533;%[v&0&#65533;i&#1346;&#65533;&#65533;&#65533;&#65533;[&#65533;n=&#65533;&#65533;&#65533;&#65533;F&#65533;(M&#65533;RE&#65533;&#1254;L&#65533;)BTx&#65533; @&#65533;/f|&#65533;&#65533;c&#529;&#65533;L&#65533;\&#1650;&#65533;=&#65533;&#65533;l&#65533;&#65533;&#65533;&#65533;g&#1057;'.$=&#65533;a&#216;A&#65533;&#65533;Hc&#344;k&#65533;&#65533;;&#65533;&#65533;&#65533;J&#1785;&#65533;&#65533;9V&#65533;[&#65533;k&#65533;2&#65533;:&#65533;8&#65533;4&#65533;%V&#811;V&#65533;Hg&#65533;&#65533;:&#65533;&#65533;q&#65533;f&#65533;&#65533;&#65533;&#65533;w&#65533;s&#327;&#65533;&#65533;&#65533;&#65533;&#65533;&#65533;&#65533;&#65533;48&#65533;&#65533;&#65533;&#65533;&#65533;w,&#1662;e&#65533;&#65533;=&#65533;&#65533;Z4&#65533;R,&#65533;5&#65533;T3&#65533;@Gc&#65533;5&#65533;&#65533;m#&#65533;n&#65533;M7
+<&#65533;&#65533;&#65533;&#65533;P8&#65533;&#65533;Rk&#65533;&#65533;&#65533;&#65533;&#65533;c&#65533;D&#65533;&#65533;&#65533;&#65533;@t&#65533;.&#65533;b&#65533;qF&#65533;b&#65533;&#65533;&#65533;*&#65533;&#65533;=&#65533;&#65533;/2&#65533;&#65533;&#65533;&#65533; =&#204;&#65533;<&#65533;S&#65533;?<AM&#65533;&#65533;&#65533;&Qq&#65533;A	K&#65533;r<i&#65533;&#65533;;&#65533;
&#65533;0&#65533;&#65533;;&#65533;bE&#65533;[&#65533;E8&#65533;&#65533;r&#65533;&#2040;&#65533;&#65533;F^&#65533;&#65533;&#65533;N&#65533;&#65533;&#65533;&#65533;&#65533;&#65533;o&#65533;!&#65533;&#65533;c(#&#65533;&#65533;&#65533;cI&#65533;&#65533;&#65533;c&#65533;G&#65533;|rJ)+&#65533;&#65533;&#65533;*&#65533;&#65533;-&#65533;-o&#65533;&#922;~&#65533;&#65533;88&#65533;K1L&#65533;Z&#65533;N&#65533;5&#65533;&#65533;&#65533;&#65533;S7&#65533;)&#65533;A&#65533;5F&#65533;&#65533;Q&#65533;=q&#65533;&#65533;-&#65533;a	&#847;3D&#65533;&#65533;QG&#65533;+mRK&#65533;L-&#1697;X&#65533;6&#65533;Q2}M#,9&#65533;&#65533;&#65533;{k&#65533;Pe.N3&#988;.U&#65533;&#65533;r&#65533;U&#65533;V&#65533;)VYiu&#65533;&#65533;[&#65533;&#65533;w6TvVXc&#65533;&#65533;&#65533;c6&#65533;&#65533;F&#65533;ta&#65533;'&#65533;6&#65533;K.9&#65533;R&#65533; &#65533;&#65533;Y&#65533;^&#65533;RS?&#169;Kg&#65533;&#65533;&#1809;_&#65533;t&#1274;*WzQMy&#224;fM&#65533;d{&#65533;&#65533;&#65533;f[&#65533;7&#65533;&#65533;&#65533;&#28867;F8a&#65533;&#65533;&#65533;c&#1671;-&#65533;&#65533;&#65533;&#65533;&#65533;&#65533;xb&#65533;&#65533;&#65533;&#65533;bL%&#65533;&#65533;X&#65533;nku\&#65533;&#65533;.&#65533;&#65533;xC&#65533;&#65533;7x_6l&#65533;&#65533;&#65533;ym9q&#65533;&#65533;&#65533;^+&#65533;&#65533;g&#65533;	&#65533;`d&#65533;&#65533;&#65533;&#65533;:&#65533;b&#65533;&#65533;|p&#65533;&#65533;zj&#65533;&#65533;&#65533;Sn&#65533;&#65533;&#439;&#65533;&#65533;&#65533;z&#65533;N{f&#65533;J&#65533;&#65533;f&#65533;;&#65533;r\i&#65533;&#65533;7&#65533;A&#65533;Z<P&#65533;\&#65533;n&#65533;&#65533;j&#65533;%&#65533;^vh&#65533;&#65533;6+&#65533;J&#1533;i&#65533;S*&#65533;&#65533;#po"kt&#65533;ZF&#65533;f&#65533;D~s&#65533;&#598;&#65533;&#1003;&#1486;.&#65533;&#229;&#65533;&#65533;&#65533;Ke&#65533;[:&#65533;&#65533;=K'&#65533;&#1239;&#65533;R&#65533;w&#65533;&#65533;&#65533;&#65533;&#65533;?q&#65533;&#65533;'&#65533;W&#1936;7&#65533;y&#65533;Ub&#65533;|&#65533;&#65533;&#65533;&#65533;:&#65533;&#65533;&#65533;hmW&#65533;r&#65533;&#65533;&#65533;&#65533;+&#65533;I|\TU>&#65533;&#65533;&#65533;Q&#496;&#65533;X&#65533;&#65533;	&#65533;&#65533;&#65533;}#,&&#65533;wB&#65533;Q&#65533;,&#65533;"&#65533;&#57623;&#65533;m/'1t&#65533;w2&#65533;01G&#65533;&#65533;!&#65533;&#208;iO&#65533;&#65533;&#1121;&#65533;&#65533;X&#65533;l0&#65533;&#65533; &#65533;V&#65533;:&#65533;.&#65533;&#65533;&#65533;&#65533;&#65533;&#65533;&#65533;&#65533;&#65533;&#65533;&#65533;&#65533;&#65533;$&#65533;&#65533;EK&#65533;)&#65533;X&#65533;&#65533;1&#65533;&#65533;&#65533;&#65533;"&#1532;&#65533;v&#65533;u&#364;y&#65533;k&#65533;&#65533;C&&#65533;cw"&#65533;t&#65533;G@R&#65533;	&#65533;^o$!?&#65533;G;M|&#818;$X0&#65533;E&#65533;YF[&#65533;&#65533;&#65533;6&#65533;_&#65533;{&#65533;&#65533;8&#65533;/V"&#65533;&#65533;&#65533;V&#65533;N&#65533;4&#65533;E&#65533;b&#65533;R&#65533;&#65533;&#65533;:z&#65533;,&#403;&#65533;W&#417;;&#65533;2&#65533;&#65533;&#65533;_l&#65533;&#65533;&#65533;B&#65533;Jc&#65533;6&#65533;:&#65533;&#65533;&#65533;&#65533;+&#65533;&#65533;I)&#65533;o&#65533;A)&#65533;k&#65533;B&#54937;&#65533;&&#65533;&#65533;M&#65533;Y&#65533;{&#65533;&#65533;&#1704;&#65533;R&#65533;s&#65533;J&#1735;zx6<&#65533;1Ok&#65533;%0&#65533;I&#65533;&#1907;6&#65533;T&#65533;2&#65533;7IFS}&#65533;$&#65533;&#65533;&#65533;&#65533;&#65533;9M&#65533;&#65533;&#65533;PL&#424;ms,&#65533;&#65533;Y&#65533;J~u&#65533;&#65533;&#65533;&#65533;W[&#65533;&#65533;]&#65533;&#65533;<|&#65533;&#65533;P&#65533;S&#65533;uL&#65533;+&#65533;&#65533;&#65533;)&#65533;&#65533;&#65533;u&#65533;Yb&#65533;(&#65533;&#65533;83I&#65533;d&#65533;gPL&#65533;&#65533;Uh&#65533;R3&#65533;n&#1121;M&#65533;$&#65533;4&#65533;&#1869;&#65533;IW&#65533;h1&#65533;Y&#65533;&#65533;&#65533;&#65533;w&#65533;&#65533;&#65533;&#65533;&#65533;'&#65533;&#65533;&#65533;&#65533;aiY[&#65533;"&#65533;=&#65533;qI&#65533;^_&#65533;&#65533;E&#65533;v8&#65533;&#65533;#&#65533;p&#65533;&#65533;R&#65533;&#65533;dL&#65533;&#65533;-5&#65533;G&#65533;&#65533;
&#65533;&#65533;&#65533;!&#65533;&#65533;&#65533;STQy&#65533;&#65533;9&#65533;&#65533;[ YEe&#65533;j&#1387;&#65533;kO&#65533;&#785;&#65533;<&#65533;Y&#65533;N&#65533;&#65533;dQ&#65533;X&#65533;gV&#65533;&#65533;4&#65533;l&#65533;k&#65533;&#65533;~&#65533;&#65533;&#65533;&#65533;&#65533;&#65533;Z&#65533;i*&#50329;t&#65533;RS&#65533;[&#65533;&#65533;R&#65533; "\c)&#65533;&#65533;1&#65533;OR&#65533;[&#65533;K&#65533;&#65533;&#65533; &#65533;D&#65533;&#65533;M-m&&#65533;&#1624;B1&#65533;v&#65533;]&#65533;&#65533;w[&#65533;%&#65533;j&#65533;5]%*&#65533;>8mIW&#65533;&#65533;V&#65533;~&#65533;&#65533;O&#65533;&#612;.&#65533;&#65533;&#65533;&#65533;&#65533;v&#65533;N.U&#65533;&#65533;&#65533;[T&#65533;gQ&#65533;.&#956;&#65533;g&#65533;TK&#65533;WDX&#65533;6&#65533;Z&#65533;&#65533;9&#65533;fX&#65533;|&#65533;&#65533;A&#1067;&#65533;&#65533;&#65533;TPdLf&#65533;U[&#1698;&#1575;y&#65533;m&#65533;&#65533;&#65533;&#1533;&#65533;&#65533;&#65533;&#65533;&#65533;$&#65533;&#65533;&#162;:u&#65533;N&#65533;&#65533;'&#65533;X&#65533;"7&#65533;&#65533;T&#65533;A&#1802;8&#65533;W&&#65533;&#65533;%my9&#65533;d&#65533;P&#65533;&#65533;rl&#65533;|a&#65533;I&#65533;&#65533;V&#65533;,A&#65533;ld-8&#65533;&#65533;&#65533;m&#65533;U,M&#65533;&#65533;&#65533;,V|&#65533;P&#65533;H&#65533;&#65533;w;&#65533;&#65533;&#65533;`g&#65533;&#65533;83&#65533;&#65533;7&#65533;&#65533;&#65533;&#65533;&#65533;]9&#65533;S&#65533;
7|&#65533;@kX&#65533;WkR&#65533;&#65533;&#65533;eK&#1188;&#65533;&#43305;&#35637;u&#65533;q&#65533;&#65533;X&#65533;l&#65533;3&#65533;X}{&#65533;&Y&#65533;k&#65533;&#65533;6Ve(&#65533;&#65533;&#65533;V&#65533;pr&#65533;e&#65533;&#65533;VTZMUl&#63412;\K&#1158;6&#65533;v&#65533;-ld&#65533;&&#65533;Set&#65533;Y&#65533;)z&#65533;&#65533;&#65533;&#728;Cb"	&#65533;:U&#65533;C&#65533;f&#65533;R&#65533;X$w&#65533;{&#65533;[&#65533;:&#897;&#65533;3&#65533;&#65533;K&#65533;&#65533;&#65533;8&#65533;&#65533;V&#65533;a
&#65533;&#65533;&#65533;&#65533;&#65533;&#65533;B&#65533;]`}sB&#65533;O0&#65533;F5!&#65533;&#65533;%&#65533;u&#65533;t&#65533;&#65533;&#65533;mI&#65533;&#65533;h&#65533;>u&#65533;&#65533;J&#65533;q&#65533;&#65533;&#65533;]&#65533;j&#65533;`&#65533;~&#65533;&#65533;&#65533;&#65533;&#65533;&#65533;z&#65533;M|'&#65533;+g9
&#65533;=&#65533;w&#65533;&#65533;&#65533;&#65533;&#65533;A&#65533;c&#65533;&#65533;&#65533;&#1845;&#65533;/#d&#65533;t&#65533;&#65533;&#65533;
{a&#65533;o&#65533;&#65533;&#65533;&#65533;&#65533;n&#65533;b&#65533;&#65533;&#65533;&#65533;&#65533;e&#65533;&#65533;&#65533;&#65533;&#65533;&#65533;&#65533;p&#65533;s&#65533;&#65533;*&#17895;0&#65533;&#65533;$!&#65533;-a&#65533;K&#65533;&#65533;u&#65533;S&#65533;&#65533;&#65533;k!&#65533;&#65533;_0e5&#65533;&#65533;.&#65533;&#65533;&#65533;&#281;n&#865;&#65533;=&#65533;I=w&#65533;&#65533;-&#65533;W&#65533;&#1664;Y&#65533;&#65533;&#65533;&#65533;is(&#65533;]&#65533;&#65533;&#65533;)&#65533;&#65533;9&#65533;&#65533;&#65533;(&#65533;&#65533;p&#65533;?&#151;&#65533;{&#65533;&#920;&#65533;:&#65533;`&#65533;&#65533;&#65533;&#65533;&#65533;W&#65533;&#65533;&#65533;&#65533;O&#65533;=&#65533;&#65533;Z&#65533;rF&#65533; g&#65533;'&#65533;&#65533;Y&#65533;&#65533;&#65533;W&#65533;&#65533;:&#65533;.&#65533;&#65533;Q&#65533;&#65533;a_&#65533;&#65533;&#65533;v&#711;1&#65533;&#1159;w&#890872;&#65533;&#65533;&#65533;eE&#65533;u&#65533;|w&#65533;oF_}&#65533;8sf&#65533;^&#1394;g:&#65533;m&#65533;&#65533;&#65533;&#65533;7&#65533;&#65533;k&#65533;&#65533;I&#65533;z,&#65533;&#65533;<&#65533;"&#65533;&#65533;3&#65533;&#65533;&#65533;9&#65533;0!&#65533;><@4&#65533;8c3&#65533;;0ZQ&#65533;d&#65533;&#65533;&#65533;.&#65533;&#65533;&#65533;&#65533;b0.c&#65533;#=&#1224;/:&#65533;&*&#65533;I&#65533;;da=7R&#65533;&#65533;&#65533;K&#65533;&#65533;k?$0&#65533;5Z&#65533;&#65533;z&#250;&#65533;#&#65533;&#65533;#>&#65533;1D9&#130;{&#65533;&#65533;&#65533;7&#65533;!&#65533;*&#65533;DkBW&#3679;3&#65533;&#686;-&#65533;Y&#65533;&#65533;B&#1155;&#65533;&#65533;$S&#65533;&#65533;(&#65533;S&#65533;&#1427;&#65533;&#65533;c?&#65533;&#65533;&#65533;l35&#65533;	&#65533;&#65533;&#65533;&#65533;&#65533;&#65533;A&#65533;&#65533;-&#65533;S<&#65533;3*&#65533;&#65533;&#65533;&#65533;&#65533;:&#65533;&#1277;&#65533;&#65533;&#65533;&#65533;&#65533;&#65533;&#65533;96B,&#65533;&#65533;&#65533;J&#65533;.#&#65533;_j0}&#65533;,&#65533;&#65533;&#65533;,&#65533;4i/&#65533;&#65533;&#157;Q&#65533;A&#65533;&#65533;6&#65533;D4&#65533;A$E&#65533;+&#65533;;&#65533;7&#65533;c&#65533;Ax&#65533;C&#65533;&#65533;&#65533;U&#65533;E&#27892;'&#65533;>&#65533;i&#65533;&#65533;(F&#65533;.&#65533;&#65533;=&#65533;$&#65533;&#280;&#65533;0&#61645;&#65533;B&#65533;pB&&#65533;&#65533;.&#65533;&#65533;Mt&#65533;m&#65533;DQ&#1833;3&#65533;&#65533;3Enl&#65533;&#1841;&#435;A&#65533;&#65533;C&#65533;.&#65533;&#65533;E&#65533;&#65533;&#65533;&#65533;&#65533;E&#65533;&#1274;&#65533;C>&#65533;0&#65533;G&#65533;&#324;&#65533;&#65533;&#65533;2&#65533;z&#65533;9&#65533;&#65533;I$	d\F$D&#65533;P&#65533;&#65533;&#65533;GS&#65533;&#65533;:6i&#65533;&#65533;?&#65533;&#65533;F2,Cl&#65533;md&#65533;&#65533;&#65533;H&#65533;&#65533;&#65533;H&#65533;&#65533;&#65533;S|&#65533;9&#65533;1Q&#65533;&#65533;	&#65533;&#65533;&#65533;&#197;z&#65533;q0[;&#65533;&#251;&#65533;&#65533;&#65533;&v{&#65533;&#65533;&#766;,&#65533;. B&#65533;bl&#65533;\d&#65533;&#65533;R6&#65533;&#65533;2&#65533;Z&#65533;BT&#65533;&#65533;&#1245;i,3&#65533;&#65533;F&#65533;T&#65533;&#65533;rA&#65533;&#65533;&#65533;j&#65533;&#65533;&#65533;tJ&#65533;&#271;&#65533;<>&#19983;&#65533;&#65533;<kEg&#241;r&#65533;&#65533;&#65533;s;v&#65533;&#65533;U&#65533;@&#65533;*Hz&#65533;|z&#65533;+&#65533;&#65533;&#65533;j&#65533;'\&#65533;&#65533;&#65533;&#65533;<B&#65533;JC<HL,&#65533;k&#65533;&#65533;	I&#65533;<J&#65533;&#65533;&#65533;P&#65533;F&#65533;;&#65533;D5JzJ&#65533;&#65533;+&#65533;&#65533;J&#65533;&#65533;Xd&#65533;Tt&#65533;&#65533;&#65533;A&#65533;&#65533;&#65533;&#65533;+&#65533;&#65533;&#65533;Z&#65533;&#330;7!L&#65533;L&#65533;G&#65533;&#65533;&#65533;TM&#65533;&#65533;&#65533;&#1372;K,&#65533;&#65533;K&#65533;.T&#65533;&#65533;ZH{&#65533;:&#65533;4CP&#1295;:@&#65533;{H&#65533;f&#65533;5&#65533;&#65533;&#65533;<&#65533;&#452;&#65533;&#65533;jCZ&#65533;L&#65533;d&#65533;V>&#65533;&#65533;L&#65533;NW&#65533;N&#65533;&#65533;&#65533;&#65533;&#65533;&#65533;&#65533;@&#821;"d%&#65533;F&#65533;T&#65533;C:&#65533;&#65533;&#65533;c&#65533;E&#65533;H&#65533;&#65533;&#65533;&#65533;&#65533;6k&#65533;&#65533;L&#65533;&#65533;M&#1940;H&#65533;TJ&#65533;&#65533;&#65533;4&#65533;&#1023;KN&#65533;&#65533;L&#65533;&#1036;C;&#65533;&#65533;&#65533;&#65533;N@y&#65533;&#65533;`P&#65533;P[<&#65533;&#65533;&#65533;=7&#65533;&#1002;&#255;&#65533;&#65533; {,&#65533;t&#65533;#&#65533;&#65533;&#65533;|&#65533;4&#65533;E&#65533;&#65533;,&#1117;&#65533;@&#65533;&#65533;&#65533;/[&#65533;&#65533;&#823;&#65533;&#65533;&#1067;kP&#65533;&#65533;&#65533;&#65533;1&#65533;&#1956;H\&#938;D&#65533;5&#1085;&#65533;&#65533;4&#65533;:s&#65533;&#65533;&#65533;P&#65533;N&#65533;0&#65533;&#65533;&#65533;PDpC'uE&#65533;&#65533;&#65533;%&#65533;&#65533;&#1891;R,&#65533;&#65533;&#65533;&#311;&#65533;T&#65533;&#65533;\&#65533;&#1436;K&#65533;&#65533;&#65533;l&#65533;3}2&#65533;d4H&#65533;&#65533;&#65533;&#65533;c&#65533;Q&#65533;Q&#65533;&#65533; &#65533;&#65533;O&#65533;+N&#65533;R&#65533;7=&#65533;<&#65533;HvdG&u&#65533;*&#65533;REH&#65533;&#65533;,)m&#65533;C&#65533;&#65533;,5&#65533;&#65533;S&#65533;?&#1343;&#65533;&#65533;=#m&#1650;&#65533;&#65533;&#65533;\S&#65533;&#65533;&#65533;2&#65533;DL|&#65533;M]&#65533;M&#65533;&#65533;9&#65533;TE%A&#65533;&#65533;<&#65533;&#65533;&#65533;T3&#65533;&#65533;m&#65533;\&#65533;=>5E&#65533;
&#65533;4&#65533;C&#65533;S&#65533;xPFu&#65533;WMVH&#65533;&#65533;I&#65533;Lw+<fM&#65533;Q+&#65533;&#65533;&#65533;:&#65533;&#65533;*US]nu&#65533;&#65533;L&#65533;&#65533;U%#&#65533;@:UVe&#228;&#65533;+=&#65533;&#65533;[&#65533;&#65533;"&#65533;U &#65533;&#65533;&#65533;&#65533;P+&#329;huUE=V)u&#65533;)-&#65533;+eTt&#65533;&#65533;p&#65533;Wt&#243;o&#65533;N&#780;&#65533;/SB&#65533;De$&#65533;lS&#65533;&#65533;&#65533;&#65533;0&#65533;&#65533;&#65533;D$&#65533;p&#65533;M+&#65533;&#65533;e&#65533;&#65533;ue&#65533;&#65533;l&#65533;@e&#65533;w&#65533;8?eC&#65533;&#65533;&#1363;&#65533;H{M&#65533;GV&#65533;&#65533;&#1176;(&#65533;&#65533;Ye&#65533;Wa&#65533;&#1601;-&#65533;F%&#65533;7&#65533;-&#65533;AM&#65533;s&#1670;&#65533;&#65533;Q&#372;&#65533;XI&#65533;&#65533;c&#65533;@&#65533;'&#65533;&#1424;&#65533;&#1680;e&#65533;3;&#65533;-&#65533;&#1595;&#65533;Z&#65533;A&#65533;&#65533;Ur&#65533;&#65533;yuY&#65533;&#65533;&#1029;}&#228;&#65533;&#65533;&#1630;&#65533;YGM&#65533;&#65533;&#65533;Y&#65533;&#65533;R&#65533;Y&#65533;`&#65533;*m&#65533;i]&#138;]&#65533;&#65533;&#65533;&#65533;$&#651;5&#298;%&#65533;V=&#1336;5&#65533;MW&#65533;&#65533;&#65533;&#65533;&#65533;&#65533;&#65533;&#65533;&#65533;\&#65533;#[&#65533;&#65533;W&#65533;L[&#65533;U&#65533;&#65533;E&#65533;_%]&#65533;&#65533;&#65533;~&#65533;&#1785;]]&#65533;&#65533;[&#65533;&#65533;T&#65533;Z&#65533;5&#65533;G&#65533;&#65533;5]&#65533;&#65533;&#65533;h;4&#65533;&#52414;D&#65533;&#65533;&#65533;d&#65533;E&#65533;&#65533;k\&#65533;&#1817;C8&#65533;&#461;\&#65533;&#65533;Y&#65533;&#1356;Jj&#65533;&#65533;Q&#65533;&#65533;Z}Y&#65533;&#65533;&#65533;=E &#65533;L&#65533;&#65533;&#1086;}&#65533;&#65533;mF(_&#65533;U]&#65533;Y&#65533;&#65533;&#65533;PBh&#65533;}&#65533;&#65533;&#65533;A&#65533;Y&#65533;&#65533;Y&#65533;dP&#65533;eX&#65533;s&#1548;&#1136;&#65533;&#1022;H&#65533;p&#24439;3Wt&#65533;&#65533;&#65533;m&#65533;&#65533;&#65533;&#65533;&#65533;&#65533;&#65533;?&#65533;&#65533;&#65533;&#65533;^&#65533;*&#65533;E[&#65533;&#65533;F&#65533;%VX&#65533;&#65533;`X-&#65533;&#65533;6&#65533;h_&#65533;&#65533;}&#65533;Y&#65533;W&#660;N&#65533;%Zi}&#65533;&#65533;&#65533;&#65533;&#65533;&#65533;I>&#65533;&#65533;q&#65533;&#65533;&#65533;a^&#65533;f`&#65533;&#65533;&#65533;&&#65533;&#65533;&#65533;&#65533;&#354;&#65533;&#65533;&#65533;^&#65533;&#65533;&#65533;=&#65533;&#65533;&#1334;5&#65533;&#65533;@&#65533;&#65533;&#65533;&#65533;b	&#65533;WT_&#65533;&#65533;&#65533;&#65533;&#65533;&#444;&#65533;Nq&#65533;&#1987;&#65533;&#65533;&#65533;&#65533;&#65533;&#65533;K>&#65533;&#65533;b&#65533;b&#65533;&#65533;&#65533;&#65533;&#65533;&#65533;&#65533;ZQ&#65533;J&#65533;]b@vLn&#65533;WTT&#65533;&#65533;}&#65533;&#65533;N&#65533;&#65533;96&#65533;'Na\_K%c&#65533;&#65533;&#65533;1&#65533;&#65533;&#65533;&#65533;&#841;&#65533;&#65533;5&#65533;Q&#65533;A&#65533;&#65533;c&#65533;Ua &#65533;\>&#65533;&#65533;;&#65533;&#65533;S&#65533;&#65533;&#65533;&#65533;t&#65533;!&#65533;H#&#17212;&#65533;Ah&.&V&#65533;%&#65533;F&#65533;!&#65533;Qv&#65533;&#65533;&#65533;e&#65533;&#65533;&#65533;J.&#65533;&#65533;]&#65533;5c&#65533;&#65533;&#1131;y@&#65533;&#65533;M%M<`&#65533;u&#65533;F&#65533;e!^&#65533;&#65533;&#65533;&#65533;#&#65533;cZ&#65533;cXVb6&#65533;&#65533;&#65533;`|&#65533;&#65533;B&ecn&#65533;]Nd&#65533;[lf&#65533;le8y_&#65533;;IuV%]Z~&#65533;h&#65533;&#65533;&#65533;q&#65533;8&#65533;[&#65533;b&#65533;Ff:&#65533;&#65533;S&#65533;&#65533;Y&#65533;&#65533;Q&#65533;&#65533;X&#65533;&#65533;&#65533;&#65533;&#65533;=&#65533;&#65533;&#65533;P`{&#65533;a&#65533;Uf!&#65533; &#65533;MTzf&#65533;z&#65533;&#65533;&#65533;&#65533;]&#65533;ZM&#65533;P&#65533;e&#65533;tI&#65533;&#65533;r&#65533;fQ&&#65533;&#65533;&#65533;&#65533;mnhZ&#65533;&#65533;ve?%g&#65533;&#65533;&#65533;&#65533;
&#65533;&#65533;=i[&#65533;&#65533;C&#65533;I&#65533;&#65533;e&#65533;&#65533;&#65533;Vi|&#65533;LN&#65533;S&#65533;i&#65533;&#65533;&#19197;&#65533;Fj&#65533;&#976;/6b*&#65533;&#65533;	v&#65533;]&#65533;&#65533;d&#65533;&#65533;p]&#65533;&#65533;&#65533;&#65533;;&#65533;kj&#65533;&#65533;b&#65533;a&#65533;&#65533;&#65533; &#65533;kF5&#65533;~&#65533;&#65533;&#65533;&#65533;&#65533;&#65533;a&#65533;&#65533;k&#65533;&#10742;b&#65533;.&#65533;&#65533;F&#65533;>&#65533;e&#65533;6j&#65533;&#65533;~&#65533;&#65533;v&#65533;~&#65533;e&#65533;&#65533;&#65533;&#65533;k&#65533;&#65533;k&#65533;&#65533;&#65533;i&#65533;i&#65533;&#65533;Z&#65533;M{&#65533;&#65533;&#65533;1&#65533;}c&#65533;&#65533;Q{&#65533;&#1059;&#48950;[&#65533;&#65533;.b&#65533;^&#65533;&#65533;^eg&#65533;&#65533;&#65533;>e&#65533;&#65533;&#65533;l&#65533;&#65533;&#65533;&#65533;&#65533;&#65533;&#65533;&#65533;&#65533;v&#65533;	&#1206;a!&#65533;X&#65533;U&#65533;&#65533;iz&#65533;&#65533;&#1986;&#65533;&#446;i&#1926;8&#65533;&#65533;&#65533;&#5551;&#65533;&#65533;=}&#65533;&#65533;&#65533;&#65533;&#65533;^&#65533;-&#65533;p>&#65533;&#65533;fm&#65533;&#65533;&#65533;Vt&#65533;?H&#65533;&#65533;&#65533;&#65533;&#65533;&#65533;&#65533;.&#65533;&#65533;n&#65533;,.i&#65533;&#65533;J~&#65533;c&#65533;&#6618;_&#65533;&&#2021;&#65533;&#65533;'m&#65533;f&#65533;~j&#65533;joT&#65533;/qQc:&#65533;o&#65533;$&#65533;&#65533;)&#65533;&#65533;&#1611;&#65533;&#65533;@&#65533;`&#65533;U3&#65533;q&#65533;V_&#65533;No&#65533;&#65533;&#65533;&#65533;&#65533;h&#65533;6&#65533;i&#65533;&#65533;+\&#65533;&#65533;Wgr\id~&#65533;P&#65533;&#65533;W&#65533;&#934;rx~&#65533;=NkQ&#65533;:&#65533;/&#65533;-&#65533;&#65533;F&#65533;&#65533;q&#65533;.s&#65533;Tn&#65533;&#65533;~&#65533;H2i&#65533;&#65533;r&#1926;&#1827;&#65533;R+&#65533;&#65533;&#65533;;&#65533;&#65533;s&#65533;&#65533;&#65533;&#65533;&#65533;o&#65533;&#65533;p&#65533;p|6&#65533;@xsX&#65533;fg&#65533;&#65533;&#65533;&#65533;K&#65533;oI3&#65533;\&#65533;"s&#65533;n&#65533;J&#65533;+&#65533;&#65533;{&#65533;&#65533;&#65533;`:GjHy&#65533;Eqt&#65533;r&#65533;&#65533;&#65533;&#65533;S?Gdta&#65533;+&#65533;i>&#65533;A&#1459;`rc&#65533;QO&#65533;H&#65533;t&#65533;>R&&#65533;Bss.pc&#65533;j&#65533;&#65533;Nv!&#65533;jfg]O&#65533;&#65533;>&#65533;&#65533;8&#65533;s&#65533;r&#65533;&#65533;_&#65533;&#65533;&#65533;&#128;cXpO&#65533;9C&#65533;~&#65533;0&#65533;&#65533;&#65533;MM&#65533;8&#65533;&#65533;1&#65533;&#65533;&#65533;&#65533;&#65533;K&#65533;&#65533;&#65533;&#65533;3&#65533;c_&#65533;f&#65533;b&#65533;&#65533;&#65533;Owp&#65533;&#65533;&#65533;&#65533;v&#65533;&#65533;&#65533;NTdl&#65533;&#65533;&#65533;pw&#65533;&#65533;&#65533;&#65533;&#1786;&#65533;y&#65533;[u&#65533;&#65533;D&#65533;rS\q&#65533;&5&#65533;&#65533;&#65533;w_&#65533;q`&#65533;zw&#65533;&#65533;&#65533;o8$'t&#65533;>p&#65533;&#65533;&#65533;6&#65533;m&#65533;ey&#65533;&#65533;-&#65533;&#65533;Hx&#65533;d&#65533;qy&#65533;&#65533;&#65533;&#65533;~xY&#65533;&#65533;&#65533;&#65533;r:(N&#65533;&#65533;&#65533;&#65533;&#65533;p&#65533;&#65533;Yv&#65533;/y3?(S&#65533;&#65533;&#65533;6?&#65533;&#47111;n&#65533;g&#65533;yu&#65533;yA&#65533;&#65533;&#1612;GGA1&#65533;&#65533;G&#65533;k&#65533;&#65533;p&#65533;&z)&#65533;&#65533;&#65533;&#65533;c&#65533;&#65533;&#65533;.&#65533;z&#65533;w&#65533;&#65533;&#65533;{&#65533;-&#65533;&#65533;&#65533;&#65533;we&#65533;&&#65533;5[n&#65533;&#65533;&#65533;&#65533;&#65533;B&#65533;&#65533;&#65533;{&#65533;&#65533;S&#679;|&#65533;&#65533;v<&#65533;{&#65533;&#65533;&#65533;p&#65533;r&#65533;&#65533;&#65533;&#65533;&#65533;&#65533;&#65533;&#65533;&#65533;#&#65533;y&(w&#65533;4g&#65533;I&#65533;&#65533;&#65533;&#65533;&#65533;&#65533;=&#65533;z&#65533;&#65533;t&#65533;(&#65533;?&#65533;&#65533;T&#65533;v&#65533;&#65533;%&#65533;&#65533;O&#65533;T&#65533;S&#65533;&#65533;&#65533;&#65533;&#65533;&#65533;&#65533;&#65533;m&?&#65533;&#655;1&#65533;&#65533;&#65533;w&#65533;m4}&#65533;&#65533;w&#65533;g&#65533;&#65533;/&#65533;&#1503;w&#65533;o&#65533;&#65533;{:y&#65533;&#65533; m&#65533;&#65533;&#65533;&#65533;&#65533;Wijv&#65533;!1R~;~&#65533;&#65533;&#65533;&#65533;)&#65533;v&#65533;r&#65533;iE&#65533;7&#65533;&#65533;&#65533;&#65533;&#65533; &#132;l&#65533;&#65533;!D;&#462;&#65533;&#65533;S&#1122;&#65533;7r&#65533;&#65533;Q&#65533;&#65533;8C&#65533;y,N&#65533;&#65533;)O&#65533;&#65533;&#65533;&#65533;%L&#65533;lf
&#65533;Ys&#65533;&#65533;69e&#65533;&#65533;&#65533;N&#787;K&#65533;&#659;&#65533;&#164;J&#65533;J8Q&#1297;R&#65533;R&#65533;&#65533;t"&#65533;Z&#65533;d&#65533;+&#357;af,&#65533;&#65533;&#1287;h&#1510;U&#65533;5"&#248;r&#65533;&#65533;&#65533;&#65533;&#65533;j&#174;\&#65533;&&#65533;&#65533;/&#65533;&#65533;{&#65533;&5&#65533;&#65533;&#989;&#65533;&#65533;j,H&#65533;&#65533;a:&#65533;u&#65533;&#65533;2e&#65533;"&#65533;T&#65533;Yh&#13769;wb.&#870;&#65533;&#65533;&#65533;AW~#uhk&#65533;Lg'&#65533;&#65533;wdT&#65533;&#65533;&#65533;&#65533;&#61269;6&#65533;&#65533;cC&#65533;&#65533;&#65533;,U&#208;&#65533;^>&#65533;&#65533;b&#4087;&#65533;&#65533;>&#65533;0v&#65533;&#65533;&#65533;N&#65533;xO&#65533;&#65533;&#65533;&#65533;R6&#65533;:vg&#65533;&#65533;	
e]<sl&#65533;:&#65533;sW&#65533;=z&#65533;Tw&#65533;&#65533;&#65533; ^&#65533;&#65533;n&#65533;eg`p&#65533;E&#65533;_b*9$Dm&#65533;&#65533;&#65533;D&#65533;Y&#65533;&#65533;RnU &#65533;z&#65533;&#65533;v&#65533;&#65533;&#65533;Eq9&#65533;&#65533;s&#65533;EV&#65533;y&#65533;&#65533;&#30595;&#65533;&#65533;F&#65533;&#65533;&#65533;}9f&#65533;&#65533;h=&#65533;6i&#65533;%$&#65533;a&#65533;&#65533;W~&#65533;]&#65533;{&#65533;&#65533;&#65533;C&#65533;5h&#65533;&#65533;&#65533;&#65533;&#65533;e%7&#65533;&#65533;%&#65533;1&#65533;P&#65533;&#65533;&#65533;&#65533;-&#65533;&#65533;&#65533;&#65533;]&#65533;&#65533;u&#65533;&#65533;j&#65533;&#65533;7&#65533;&#65533;&#65533;w&#65533;a&#65533;&#65533;&#65533;{>&#663;QF&#65533;&#65533;&#65533;&#65533;~&#65533;X&#65533;	*&#517;g.&#65533;O&#65533;&#65533;&&#65533;sXz&#65533;pe&#65533;e&#65533;ZnYb&#65533;$"&#65533;&#65533;"e&#65533;j&#65533;o&#65533;&#65533;&#65533;b&#65533;7&#65533;IAv&#65533;&#41607;&#65533;i&#65533;~&#65533;&#65533;&#65533;J&#65533;&#65533;6#&#65533;,&#65533;h&#65533;5n&#65533;+P&#65533;&#65533;I,[~&#1631;&#65533;&#65533;&#65533;j&#65533;J&#1706;K&#65533;&#65533;b&#65533;M&#65533;*&#65533;&#65533;&#65533;&#65533;[Va&#65533;&#65533;$a&#65533;&#65533;&#65533;.y?&#65533;&#65533;bu&#65533;&#65533;&#65533;&#65533;&#65533;&#65533;&#65533;&#65533;T&#1195;&#65533;i_f4K&#65533;&#65533;&#65533;X#&#65533;&;&#65533;8A+-&#266;&#65533;+&#65533;&#65533;N&#1317;&#65533;&#65533;&#65533;m&#65533;&#65533;A&#65533;&#65533;&#65533;v&#65533;&#65533;&#65533;&#65533;&#65533;bx&#65533;}&#65533;{!cd&#65533;&#65533;s%a&#65533;&#65533;&#65533;&#65533;&#65533;&#65533;g{&#65533;&#65533;)&#65533;5|l&#65533;&#65533;<&#65533;&#65533;&#65533;&#65533;,&#65533;DJ&#65533;&#65533;&#65533;C&#65533;5&#65533;&#65533;~n&#65533;0&#65533;&#65533;&#65533;&#65533;m&#65533;j&#1372;|&#65533;&#65533;&#65533;+^&#611;&#65533;z&#1935;@&#65533;&#65533;&#65533;&#65533;&#65533;&#65533;h&#887;&#65533;&#65533;+&#65533;&#65533;J&#65533;y&#65533;4&#1993;nm&#65533;&#65533;&#65533;&#65533;&#65533;x~JM&#65533;&#65533;g&#65533;&#65533;";&#65533;5&#65533;[&#65533;&#809;&#65533;&#65533;&#65533;ln&#65533;69&#65533;*&#65533;&#65533;y?&#65533;Kw&#65533;*3xR&#65533;&#65533;&#65533;&#65533;M&#65533;&#65533;X&#65533;&#65533;w&#65533;&#65533;&#65533;|&#1948;&#722;&#725;&#1973;&#65533;&#65533;F&#65533;O&#65533;f&#65533;&#65533;&#396;_M2&#65533;&#65533;?&#1589;L&#65533;&#36710;&#65533;qM&#65533;&#65533;&#65533;({&#65533;&#65533;&#65533;&#65533;^&#65533;&#65533;&#65533;&#65533;&#65533;&#65533;X&#65533;;&#65533;&#65533;=&#65533;&#65533;=&#65533;0i&#65533;&#65533;&#65533;w&#515;&#65533;(?&#65533;&#65533;%&#1819;&#65533;:&#65533;&#65533;&#65533;&#65533;&#65533;o&#65533;&#65533;&#65533;&#65533;&#65533;&#65533;y&#65533;&#158;&#65533;8&#65533;Q&#65533;&#65533;C&#65533;&#65533;V2&#65533;&#65533;Ptr&#65533;`&#65533;&#65533;0&#65533;OGt&#65533;G&#65533;&#65533;<i[&#65533;K&#65533;&#65533;W575p&#65533;K&#65533;	G&#65533;&#1076;&#65533;c&#1301;&#65533;~&#65533;?&#65533;&#65533;&#65533;&#65533;E[&#246;&#65533;=	
&#65533;d&#65533;&#65533;&#65533;~ZS&#65533;&#622;az&#65533;&#65533;^&#65533;C{9I&#65533;HC&#65533;&#65533;f&#65533;&#65533;EI;&#65533;Z&#65533;&#65533;X-&#43916;f&#65533;!&#65533;jx&#65533;&#65533;P&#65533;&#65533;K}A&#65533;&#65533;_&#65533;&#65533; &#65533;|&#65533;/&#65533;o&#65533;&#65533;k&#65533;;&#65533;&#65533;p.i&#65533;&#65533;v&#65533;B&#65533;jJ&#65533;&#652;&#65533;$F&#65533;&#41750;\&#65533;&#65533;h+&#1272;&#65533;&#65533;(&#65533;&#1964;*&#495;&#65533;&#65533;&#65533;&#65533;&#65533;_&#65533;.&#65533;&#1389;O&#65533;#&#65533;&#65533;X&#65533;&#65533;R&#65533;&#65533;&#65533;&#65533;&#65533;	Q&#65533; E6&#65533;V&#65533;L&#65533;&#65533;4y84&#65533;Q&#65533;&e
[&#65533;&#65533;R&#65533;&#65533;;&#65533;d &#814;&#65533;&#65533;S&#65533;2&#65533;&#65533;l&#65533;+&#1532;9&#65533;&#65533;$`&#65533;e &#65533;&#65533;&#65533;&#65533;&#65533;&#65533;&#65533;$%&#65533;&#65533;Ea&#65533;&#65533;&#65533;&#65533;t&#65533;9&#65533;&#65533;&#65533;)&#65533;Pf&#65533;fj&#65533;G=hJS&#65533;&#65533;\3IW&#277;&#65533;tP|&#65533;N&#65533;u9&#65533;&#65533;:&#65533;I&#65533;M&#65533;3&#65533;&#65533;&#65533;Q&#65533;&#65533;I&#65533;&#65533;&#65533;&#65533;&#65533;,&#65533;&#842;&#65533;&s&#65533;$&#65533;4Oy&#680;&#1311;y&#65533;#{&#65533;%&#65533;&#65533;MS&#65533;9&#65533; &#65533;&#65533;N&#65533;4~&&#65533;&#65533;D&#841;&#65533;w&#65533;&#65533;&#65533;i;&#65533;&#65533;&#65533;&#65533;&#65533;&#65533;J&#65533;&#65533;&#65533;&#562;&#65533;&#65533;fi &#65533;)&#65533;ZMC&#65533;T&#65533;&#65533;&#65533;&#65533;&#65533;D&#65533;&#65533;:u&#65533;-M&#65533;0Uq&#65533;&#65533;c&#65533;&&#65533;Z&#65533;)&#65533;&#65533;&#65533;&#65533;aR/&#65533;3&#65533;vt&#65533;&#65533;&#65533;c0m&#65533;@&#65533;&#65533;&#65533;&#65533;'&#65533;&#65533;&#1365;*k&#65533;D&#65533;{&#65533;G&#65533;&#65533;'&#65533;&#65533;*&#361;R3<O7w&#65533;&#65533;p&#65533;&#65533;&#65533;=hK&#65533;&#65533;1&#65533;y&#1532;&#65533;&#59950;u&#65533;^&#65533;&#65533;&#65533;&#65533;&#37665;P&#65533;&#65533;
{&#770;&V&#65533;&#65533;eio&#65533;&#65533;&#994;&#65533;&#65533;&#65533;&#65533;&#65533;M&#65533;&#65533;&#65533;F&#65533;&#65533;lV&#1008;&#65533;e&#65533;&#65533;c&#65533;'E&#65533;&#65533;Fx&#65533;&#65533;&#65533;&#172;m=Y*&#599;&#65533;V5&#65533;k,&#65533;&#65533;&#561;&#65533;L&#1403;&#65533;&#65533;b&#65533;hM&#65533;zu=&#65533;&#65533;,&#65533;&#65533;S&#65533;}%n&#65533;|nZ9+`5L&#65533;w&#65533;&#65533;i&#65533;(&#65533;c&#65533;6&#65533;{m-|&#65533;&#65533;-&#65533;D&#65533;_&#65533;lK&#65533;&#65533;&#65533;]x<&#65533;&#65533;o&#1968;&#1997;&#65533;8&#65533;<&#65533;&#65533;oC&#65533;&#65533;&#1445;&#65533;`&#65533;&#65533;O&#65533;D
`&#65533;v&#65533;&#65533;P&#65533;&#65533;{&#65533;&#65533;&#65533;&#65533;
&#65533;&#65533;&#65533;/&#65533;6o&#65533;JF&#65533;&#65533;&#1929;&#65533;&#65533;>&#65533;a&&#65533;&#65533;,qt&#65533;[b&#65533;X&#65533;>&#65533;C&#65533;&#65533;^&#65533;&#65533;&#65533;&#65533;};&#65533;"G&#65533;&#65533;&#1256;q&#65533;&#65533;&#65533;&#532;&#65533;Q&#65533;&#65533;xL&#65533;&#398;wd&#65533;2l&#65533;Y&#65533;&#65533;&#65533;Je&#65533;&#65533;,!&#65533;&#65533;"&#65533;2-&#65533;&#65533;&#65533;H&#65533;&#65533;nb&#65533;_0&#65533;&#65533;&#65533;&#5977;;&#65533;g&#65533;<&#65533;8|*T&#65533;&#65533;>&#65533;&#65533;&#1307;&#65533;&#65533;s&#65533;0&#65533;1z3&#65533;&#65533;Y<&#65533;&#65533;&#65533;&#65533;&#65533;z;4&#65533;&#65533;@&#65533;Dw&#65533;&#65533;N&#65533;&#65533;&#65533;&#65533;&#65533;!&#65533;7&#65533;&#65533;s&#65533;&#65533;kJw"&#65533;s&#65533;&#65533;&#65533;@W&#65533;&#65533;}&#65533;Y&a&#65533;5&#1328;&#65533;p&#65533;&#65533;&#65533;&#65533;&#65533;Sg9&#65533;h[&#65533;&#1245;&#65533;P&#65533;&#65533;2~6&#65533;G\&#65533; &#65533;w&#65533;V>w&#65533;&#65533;&#339;&#65533;&#65533;[&#65533;&#65533;&#65533;7&#65533;&#65533;&#65533;O&#65533;&#65533;&#65533;[-k&#65533;<8&#65533;&#65533;&#65533;&#65533;Z&#65533;YkjL&#65533;wM&#65533;U&#65533;&#65533;&#65533;&#65533;A&#65533;4|&#65533;&#65533;m&#65533;&#65533;D$&#65533;&#65533;E&#65533;&#65533;&#65533;&#65533;}#&#65533;}&#65533;*&#65533;8&#65533;,b&#65533;T&#65533;"&#65533;&#65533;&#65533;&#65533;~/&#65533;b[&#65533;&#65533;ud&#65533;&#65533;&#1525;L&#65533;&#65533;R&#65533;&#65533;&#65533;&#65533;PO&#65533;&#65533;N&#65533;&#65533;&#65533;&#65533;k\&#65533;;&#65533;&#65533;p&#65533;&#65533;&#65533;t&#65533;n&#65533;`&#65533;N&#65533;r&#65533;&#183;/S:&#65533;w&#65533;&#65533;Y&#65533;i&#65533;&#65533;<&#65533;{:&#65533;&#65533;gM&#65533;&#637;&#65533;&#65533;V&#65533;&#65533;&#65533;|?s&#65533;&#65533;&#65533;cjd&#65533;&#65533;!Wi&#65533;&#65533;&#65533;d6&#65533;&#65533;&#65533;&#65533;&#65533;gf=&#65533;&#65533;U&#65533;&#65533;&#65533;+=&#65533;&#65533;&#65533;r&#65533;9&#65533;]D&#65533;.t&#65533;&#65533;t&#65533;&#65533;&#65533;V%N&#65533;&#65533;&#65533;}&#65533;Q&#65533;&#65533;D&#65533;&#65533;n&#65533;&#65533;&#65533;v?m&#65533;yO&#65533;&#65533;2&#65533;/d&#65533;&#65533;&#65533;&#65533;&#898;&#65533;&#65533;&#65533;&#718;&#65533;&#65533;&#65533;&#65533;yd&#65533;&#65533;&#65533;
~sN&#1789;&#65533;&#65533;e&#65533;&#65533;&#65533;-x&#65533;_&#65533;&#60271;um&#65533;OP&#65533;&#65533;z&#65482;&#65533;My5o&#65533;&#65533;2&#65533;&#65533;&#65533;&#65533;?&#65533;&#65533;U&#65533;&#65533;7C&#65533;-&#65533;[S&#65533;/&#65533;&#65533;Xu&#65533;&#65533;&#65533;\&#65533;&#65533;&#1171;&#65533;&#65533;&#65533;&#65533;&#65533;&#65533;&#65533;&#65533;&#65533;&#65533;&#65533;&#65533;x_&#65533;&#65533;z&#65533;&#986;&#1370;&#65533;]H&#65533;&#65533;y&#65533;&#34417;&#65533;_&#65533;9&#65533;b&#831;\&#65533;y&#65533;&#65533;&#65533;&#65533;]&#65533;&#65533;mf!&#65533;&#65533;&#65533;&#65533;&#65533;q&#65533;T&#65533;&#65533;&#65533;m&#65533;H&#65533;&#65533;&#65533;]EH&#65533;%&#1563;&#65533;&#65533;&#65533;&#65533;&#65533;&#65533;&#65533;mq\&#65533;%a&#65533;&#1711;&#65533;&#65533;P&#65533;&#65533;&#1655;&#65533;U&#65533;Q&#1595;!J&#65533;&#65533;c&#65533;&#65533;&#65533;T!&#65533;)&#65533;&#5718;&#65533;&#65533;&#65533;&#65533;&#65533;&#65533;&#65533;&#65533; &#65533;`&#65533;&#65533;m&#65533;\&#65533;Y&#65533;&#65533;Va&#65533;&#65533;Y&#1021;N&#65533;!&#65533;&#65533;&#1991;&#65533;&#65533;&#65533;!&#65533;&#65533;&#65533;&#65533;&#65533;&#65533;&#65533;&#65533;]&#11103;&#65533;m&#65533;&#65533;&#65533;&#65533;&#65533;&#65533;&#65533;&#65533;&#65533;&#1311;&#65533;&#65533;&#65533;"&#924;&#1397;a&#65533;Uw&#65533;Q&#65533;&#65533;UO&#65533;&#65533;&#65533;&#65533;aFXB&#65533;&#65533;&#65533;&#858;eWf&#65533;&#65533;&#65533;&#65533;?&#65533;XX&#65533;&#65533;XR&#1868;&#65533;R&#65533;\$&#65533;&#65533;d&#65533;&#349;H^&#65533;&#65533;!&#65533;M&#65533;&#65533;&#1888;&#1349;&#65533;&#65533;`"}J]&#65533;^&#65533;)&#65533;&#65533;2&#54763;i_b0&#6076;&#65533;&#65533;UP&#65533;!&#65533;<b &#65533;&#65533;^&#65533;-tm&#65533;RZjh&#65533;&#65533;b&#65533;&#65533;&#65533;&#65533;&#65533;&#65533;`&#65533;&#65533;&&#65533; Z&#65533;&#65533;5#x&#65533;F&#65533;&#65533;&#65533;&#65533;&#65533;&#65533;!&#65533;Y#&#65533;&#355;*M&#1213;&#65533;.W&#65533;&#1931;0&#65533;&#65533;&#65533;&#65533;!M&#65533;#&#65533;&#65533;&#65533;&#65533;&#65533;	&$wx&#65533;&#65533;&#65533;+&#65533;`&#65533;!b&#65533;An&#65533;26#&#65533;&#65533;9&#65533;^&#65533;&#65533;&#65533;^	&#65533;B&#65533;&#65533;r&#65533;&#65533;	&#65533;M8&#65533;&#65533;&#65533;u&#65533;q&#65533;&#3424;&#65533; &#65533;=V.\&#65533;&#65533;&#65533;S&#65533;&#65533;~&#65533;_&#65533;&#65533;%&&#65533;?&#65533;#&#1725;&#65533;&#65533;&#65533;&#65533;X.#	}&#65533;[]R&#65533;&#844;&#65533;&#65533;&#65533;&#65533;|PC&#65533;C&#65533;G~Y&#65533;my&#65533;&#65533;&#65533;7G&#65533;&#65533;dP%&&#65533;h&#65533;&#65533;e;&#65533;bT&#65533;N&#65533;[&#65533;&#65533;]N
&#65533;9VK&#65533;]&#65533;Q&#65533;1cX&#65533;&#65533;f&#65533;Q!~&#65533;&#65533;&#65533;!%&#65533;&#65533;&#65533;hR&#65533;&#65533;&#65533;\&#65533;&#65533;g&#65533;&#65533;&#65533;+&#65533;&#65533;&#65533;&#65533;&#65533;&#65533;&#65533;U&#65533;&#65533;%&#65533;Q&#65533;m/rO&#65533;&#65533;&#65533;&#65533;&#65533;Ob]Yi&#65533;c>f&#65533;&#65533;"/afXffQ&#847;&#65533;M9.&#65533;&#65533;&#65533;&#65533;fR&#65533;i
&#65533;
&#65533;$&#65533;0]i&#65533;&#65533;&#65533;B&#65533;&#65533;&#65533;&#65533;&f"b&f&#65533;}&#65533;%&#65533;&#65533;&#65533;#&#65533;&&#65533;`&#65533;&#65533;W&#65533;&#65533;fJcL&#65533;V&#65533;&#65533;t2&#65533;h&#65533;qZ&#19043;z$&#65533;m&#65533;[&#65533;&#65533;&#65533;&#65533;Hz&#65533;&#65533;	B5&#1714;&#65533;&#32473;]&#65533;3jX&#65533;&#65533;G'&#65533;i&#1860;V\V&#65533;&#65533;&&#65533;&#65533;'K&#65533;&#65533;&#65533;SXZ"&#65533;Sz&#65533;&#65533;&#65533; &#65533;1&#658;&#65533;J&#65533;&#65533;&#65533;T&#65533;&#65533;&#65533;&#65533;&#65533;f&#65533;&#65533;cu&#65533;&#65533;>&#65533;&#65533;&#65533;o&#65533;&#65533;&#65533;JU&#65533;_&#65533;6&#65533;&#65533;T&#65533;Z&#65533;&#65533;`&#65533;%&#65533;e*&#65533;lQA^&#65533;&#65533;&#65533;&#65533;&#65533;)U&#65533;$&#65533;&#65533;&#1613;&#65533;i)}&#65533;&#65533;U&#65533;&#65533;&#65533;#&#65533;6&#65533;xz&#65533;)&#65533;d&#65533;&#32954;&#65533;q.&#65533;&#65533;"&#65533;o&#65533;W&#65533;&#65533;&#65533;&Zi&#65533;"&#65533;&#65533;b&#1200;(g&#65533;&#65533;&#65533;&#65533;ZA&#65533;&#65533;\ON&#65533;E&#65533;&#65533;&#65533;i&#65533;}S&#65533;&#65533;)&#65533;&#65533;G&#65533;&#65533;&#65533;&#65533;Jf&#65533;&#65533;%)T&#65533;&#65533;&#65533;q&#65533;&#65533;O&#65533;&#65533;&#65533;&&#65533;^&#65533;zre&#65533;&#65533;~)&#65533;i w&#65533;&#65533;5&#869;.\N&#65533;&#65533;H&#65533;z&#65533;&#65533;O&#65533;&#65533;|&#1432;&#65533;*K:^+&#65533;&#65533;TN&#65533;&#276;&#65533;j&#65533;yi&#65533;&#65533;&#36118;&#65533;p&#65533;&#65533;&#65533;i$Ggu:&#1331;&#65533;Y~&#65533;&#65533;hP&#65533;&#65533;)&#65533;&#65533;&#65533;&#65533;&#65533;&#65533;&#65533;V&#65533;&#65533;W&#65533;&#65533;H!d&#65533;&YP&#65533;&#65533;&#50724;&#65533;*&#65533;&#65533;&#65533;=:&#65533;&#65533;&#65533;&#65533;KB&#65533;/&#65533;&&#65533;&#1348;Ha&#65533;&#65533;a&#65533;&#65533;&#65533;i&#65533;j&#65533;&#65533;B*&#65533;&#337;TA#&#65533;!bDR&#65533;^&#65533;V:b&#65533;&#65533;]&#65533;$&#65533;&#65533;N[p&#65533;*&#65533;&#65533;`%&#65533;h&#65533;&#65533;&#65533;&#65533;&#65533;M&&#65533;&#65533;'&#65533;&#65533;&#1179;&#65533;N&#65533;J*&#65533;&#65533;&#1451;&#65533;&#65533;&#65533;h&#1812;&#65533;1&#65533;bN&#65533;&#65533;&#65533;E&#65533;&#65533;&#65533;&#65533;&#65533;&#931;"&#65533;z&&&#1840;`o-&#65533;U&#65533;&#65533;X6)J&#146;&#65533;L(&#65533;^&#65533;&#65533;&#65533;&#65533;&#65533;B&#65533;&#65533;&#65533;&#65533;*&#65533;&#65533;&#1453;&#65533;&#65533;&#65533;&#65533;N&#65533;&#65533;BP&#65533;&#65533;J&#65533;&#65533;A&#65533;&#65533;&#65533;#&#65533;&#65533;&#65533;&#65533;YF&#65533;&#65533; &#341;&#65533;&#65533;&#65533;&#65533;R&#65533;&#65533;&#1639;&#65533;&#65533;&#65533;&#65533;&#65533;Shs&#65533;&#65533;+&#65533;rk&#494;m&#65533;dn&#65533;Zi&#65533;&#65533;&#65533;A&#65533;>&#65533;	&#65533;&#65533;iP&#65533;&#671;&#65533;B&#65533;,&#65533;&#65533;&#65533;i&#65533;Y&#65533;&#65533;&#65533;&#65533;&#65533;l&#65533;&#65533;&#65533;&#65533;&#65533;AW2-&#65533;n&#65533;&#1608;&#65533;5&#1527;^&#65533;&#65533;&#65533;i&#65533;"&#65533;&#65533;&#65533;&#65533;N&#65533;&#65533;Z&#65533;r&#65533;-&#65533;&#65533;&#65533;&#65533;&#369;&#65533;-&#65533;D&#65533;H&#65533;&#65533;&#65533;f&#65533;O&#65533;&#65533;&#29121;&&#65533;&#65533;&#65533;G&#65533;-V&#65533;&#65533;&#65533;&#65533;#&#65533;&owvm&#65533;rnBoZ9,&#42669;o&#65533;&#65533;N&#65533;&#65533;&#65533;l&#65533;n/v=&#65533;z[p&#65533;&#65533;)&#65533;&#65533;B&#65533;n)&#65533;Nm&#65533;&#65533;%8&#39442;&#65533;o&#65533;
/&#1666;%&#65533;vO&#65533;xfz&#65533;(&#65533;&#65533;&#65533;&#65533;&#65533;rm&#65533;&#65533;&#65533;7&#65533;&#65533;0t&#65533;M&#598;&#65533;sP&#65533;a"r&#65533;&#65533;Ep&#65533;Zn`
'&#65533;"&#65533;&#65533;&#65533;&#65533;&#65533;)O&#65533;&#65533;&#65533;te&#65533;&#65533;&#65533;Z	&#65533;&#65533;&#65533;.&#65533;&#62099;&#65533;&#65533;Uo&#65533;rb?B[&#65533;&#65533;L&#1679;&#65533;+iZ&#65533;&#65533;F&#65533;&#65533;&&#65533;&#65533;/}}k&#65533;&#65533;q&#65533;-g&#65533;&#65533;&#65533;&#65533;r+\
&#65533;R"&#65533;&#218;&#65533;&#65533;0&#65533;&#65533;&#65533;g&#65533;&#65533;&#65533;&#65533;7&#65533;&#65533;&#65533;&#65533;[&#65533;G&#65533;&#65533;N&#65533;&#65533;U-&#65533;&#65533;c&#65533;&#65533;1&#65533;V&#65533;&#1566;&#65533;&#65533;&#65533;'&#65533;&#65533;&#65533;r&#65533;j%
_)rj0&#65533;&#65533;&#65533;&#65533;r&#65533;2i+&#65533;&&#65533;r"&#65533;O&#65533;R	&#65533;&#65533;M&#65533;&#65533;PV&#65533;&#65533;q&#65533;/&#65533;i20&#65533;&#65533;rz&#65533;17q&#65533;	@i&#65533;
&#65533;&#65533;r&k1
&#65533;/e&#65533;l"&#65533;&#65533;.F&#65533;&#65533;]&#65533;\&#65533;h&#65533;&#65533;&#65533;&#65533;%&#65533;&#65533;n&#65533;u^&#65533;Z3Ks9&#65533;;&#65533;3<&#65533;	&#65533;&#65533;i&#65533;.&#65533;&#65533;(O,&#65533;}&#65533;+w&#65533;?&#65533;&#65533;&#65533;.b >m7&#65533;Y*^&#65533;b&#65533;^o&#65533;2&#65533;%&#65533;&#65533;&#65533;1&#65533;2&#65533;&#65533;\&#65533;;&#65533;&#65533;{&#65533;q	&#65533;&#65533;&#65533;&#65533;&#65533;-6W&#65533;&#65533;0;F&#65533;@&#65533;L&#65533;&#65533;&#65533;&#65533;&#65533;z0&#65533;&#65533;o&#65533;&#883;&#65533;&#65533;&#65533;D&#65533;&#65533;?&#499;Ec&#65533;`4&#24239;&#65533;	&#65533;&#65533;&#65533;&#65533;>&#65533;&#65533;=&#65533;!X$&#65533;&r%2&#65533;h&#65533;Y&#65533;ct/48&#65533;49r;K,Q&#65533;r&#755;/&#65533;&#65533;N&#65533;&#65533;D&#65533;4Y&#65533;-P/d&#65533;9[Qo&#65533;3s&#65533;
&#65533;&#65533;&#65533;ZoSO&#65533;&#65533;&#65533;g&#65533;G&#65533;&#65533;&#65533;&#65533;&#65533;&#65533;1HC&#65533;&#494;jGc)o&#65533;s&#65533;&#65533;1&#65533;&#65533;b&#65533;&#65533;&#65533;&#65533;u&#65533;rp 3tr&#65533;W@&#65533;d&#65533;p\&#65533;&#65533;L&#65533;g%&#65533;Kd)&#65533;qQQ&#65533;U&#65533;%O3&#65533;&#65533;#]&#65533;&#65533;0o&#65533;a3_E&#65533;&#65533;bccc&#65533;&#65533;&#65533;a&#65533;&#65533;&#301;"Y&#65533;H&#65533;&#65533;&#65533;4@&#65533;&#65533;+&#65533;g&#65533;&#65533;i&#65533;v_&#65533;&#65533;h7&#65533;&#65533;&#65533;*&#65533;&#65533;3qC&#65533;"&#1519;B&#65533;&#65533;07b&#65533;vm&#65533;6&#65533;&#65533;z:&#65533;&#65533;3&#65533;&#65533;&#65533;>&#65533;P3&#65533;e+N&#32046;&#65533;^&#65533;<&#65533;&#65533;A&#65533;&#65533;&#65533;&#65533;i;6d&#65533;k&#65533;3"S&#65533;l&#65533;bOS&#65533;e7t&#65533;&#65533;&#65533;Nq&#65533;&#65533;lo&#65533;kCS3X&#65533;_&#65533;fw{w&#65533;H&#65533;&#65533; v&#65533; r\r&#65533;6&#65533;rL&#65533;5G&#65533;mC&#65533;31&#65533;w&#65533;&#65533;l&#65533;&#65533;v(}&#65533;&#65533;w&#65533;s)&#65533;nY&#65533;\&#65533;+xRt&#65533;&#65533;wV_&#65533;&#65533;v&#65533;8&#65533;&#65533;&#65533;&#65533;w&#65533;A &#65533;&#65533;8&#65533;&#65533;8y&#65533;6qk&#65533;&#65533;&#65533;r8&#65533;&#65533;t&#65533;&#65533;&#65533;&#65533;&#762;J&#65533;&#65533;&#65533;&#65533;>b&#65533;n&#65533;&#65533;?o&#65533;syP&#65533;YK+$&#65533;&#65533;=h&#65533;$ X&#65533;&#65533;&#65533;u~3K&#65533;&#65533;5&#65533;&#65533;"v&#65533;v&#65533;&#65533;*&#65533;^&#65533;&#1453;4&#65533;&#65533;&#65533;v,[&#65533;&#65533;Z&#65533;&#65533;w2H&#65533;&#65533;&#65533;yG&#65533;&#65533;m&#65533;0No&#65533;&#65533;&#65533;Gr]&#65533;&#65533;&#65533;yVw&#65533;]f~^9&#65533;&#65533;&#65533;u&#1505;Vy&#65533;&#65533;~5&#65533;5&#65533;&#65533;:+&#65533;V&#65533;&#65533;WyV&#65533;&#65533;&#65533;m&#65533;e&#65533;g&#65533;inr'U&#65533;&#65533;&#65533;&#65533;I(&#65533;&#65533;<&#65533;&#65533;9&#65533;W&#65533;&#65533;{p&#65533;&#65533;&#65533;"&#65533;&#186;&#65533;Cg'G&#65533;&#65533;k^&#65533;&#65533;&#65533;&#65533;&#65533;&#65533;r)&#65533;3&#65533;@`&#65533;&#65533;&#65533;y&#65533;	,&#65533;!&#65533;vu&#65533;&#65533;&#65533;&#60763;&#65533;u&#65533;-&#65533;&#65533;&#65533;&#65533;&#65533;;3&#65533;&#65533;&#65533;z&#65533;&#65533;/&#65533;t&#65533;{&#65533;&#65533;&#65533;Z,&#65533;_&#65533;&#65533;&#65533;&#65533;V&#65533;;&#65533;{&#65533;&#65533;&#65533;&#65533;&#65533;@
`@h:&#65533;&#65533;w]&#65533;&#65533;r&#65533;"&#65533;<Q&#65533;&#65533;&#65533;I&#65533;&#65533;||&#65533;G&#65533;_&#65533;&#65533;&#65533;&#65533;/&#65533;v?&#65533;M&#65533;&#65533;&#65533;zf&#65533;nq&#65533;&#65533;&#65533;<k,&#65533;wt&#65533;&#65533;&#65533;&#65533;b ;$&#65533;&#65533;w&#65533;&#1401;&#65533;w&#65533;&#65533;&#65533;Y&#65533;&#65533;w&#65533;,c]&#1127;&#65533;&#65533;&#65533;&#1007;=&#65533;&#65533;&#65533;&#65533;&#65533;f&#65533;f&#65533;%&#65533;&#65533;&#65533;&#65533;&#65533;&#65533;&#65533;&#65533;&#1760;&#65533;&#65533;&#65533;&#65533;&#65533;&#65533;G@&#65533;&#65533;pAb&#65533;6&#65533;3{&#65533;&#65533;&#65533;Q&#65533;&#65533;f&#65533;9&#65533;=&#65533;&#65533;&#65533;7&#65533;&#65533;e&#65533;&#65533;'&#65533;&#65533;w&#1063;&#65533;9&#65533;&#65533;}&#65533;&#65533;j{&#65533;b&#65533;&#65533;&#65533;b&#65533;&#65533;+l&#1907;&#65533;o&#65533;/&#65533;?&#65533;&#65533;&#65533;	&#65533;\&#65533;&#65533;&#65533;<|C&#65533;&#65533;&#65533;&#65533;&#65533;_-&#1143;&#65533;&#65533;&#65533;8&#65533;&#65533;&#65533;_&#65533;$?&#65533;k9&#65533;&#65533;w&#65533;G&#65533;&#65533;-q&#65533;xH&#65533;s&#65533;o&#65533;-&#65533;7C2&#65533;&#250;&#519;&#65533;&#65533;k>\&#65533;?&#1342;&#65533;&#65533;>&#65533;a&#145;&#65533;&#65533;&#65533;&#65533;&#65533;1&#65533;cl&#65533;&#65533;&#65533;	1???&#65533;/?&#65533;&#65533;&#65533;c&#65533;1ha&#65533;3j*t&#65533;&#65533;&#65533;A&#65533;)R\s&#65533;&#65533;c&#65533;2j&#1848;&#65533;M&#526;"1^&#65533;&#65533;&#65533;&#65533;&#65533;&#65533;t9&#65533;c&#65533;!c&#65533;&#65533;y&#65533;&#65533;K&#65533;8QV$&#65533;(&#1033;C-6&#65533;1a&#259;J#4=&#65533;"&#65533;%R&#65533;|)RNV91&#65533;&#65533;&#65533;
&#65533;&#65533;V&#65533;[&#206;5+&#65533;L&#65533;i&#1010;mKn\&#65533;&#65533;&#65533;9z&#65533;&#65533;\&#65533;3m&#65533;e&#65533;&#65533;!&#65533;0&#65533;	6\&#65533;&#65533;&#65533;]M&#65533;0A&#65533;&#65533;F.Z'_&#65533;9&#65533;v~	&#65533;&#65533;&#939;n&#65533;&#65533;&#65533;y&#65533;J&#65533;&#65533;&#65533;vx&#65533;&#65533;&#1877;&#65533;&#65533;f&#65533;re&#65533;@@&#65533;J&#65533;&#65533;&#65533;&#65533;m&#65533;_;/&#65533;f&#65533;&#65533;=>&#65533;m&#65533;&#65533;z&#65533;f&#65533;*&#65533;s&#65533;&#65533;&#65533;Z&#65533;(<&#65533;&#65533;'f|&#65533;U&#65533;&#65533;&#65533;{&#65533;&#65533;&#65533;e&#65533;<&#65533;{&#65533;&#2024;k&#65533;}&#65533;&#65533;.&#65533;:5&#65533;V&#65533;&#972;&#65533;b&#65533;m<&#65533;Z&#65533;&#65533;&#65533;^#&#65533;&#2022;&#65533;*=&#65533;&#65533;S&#65533;&#65533;&#65533;&#65533;SN&#65533;&#65533;3mC&#65533;D&#65533;&#65533;&#65533;&#65533;&#65533;&#65533;L&#65533;8&#65533;&#65533;;&#65533;&#65533;#&#65533;&#859;1&#65533;
-&#65533;E&#65533;c&#65533;&#65533;&#65533;&#65533;kG&#65533;zj&#614;OT&#65533;>&#65533;&#65533;&#65533;&#65533;&#65533;&#65533;pZ
6&|&#1014;'q&#65533;&#65533;2l&#65533;&#65533;(&#65533;&#65533;LS98&#65533;3&#878;&#65533;&#65533;+6Y|NI\kE#&#65533;:&#65533;/so1&#65533;Q .&#65533;TL&#65533;&#65533;&#65533;O	&#65533;&#65533;&#65533;~2%&#65533;[R4&#65533;&#65533;%&#65533;$]TJ&#65533;*C0A22&#65533;&#65533;&#65533;	&#65533;B&#65533;&#65533;&#65533;&#65533;&#65533;\.&#65533;k&#65533;&#65533;H&#65533;P,M-&#65533;&#1191;D&#65533;,&#65533;&#65533;-&#65533;=&#65533;&#65533;d&#65533;UV2Fs&#65533;COTg{&#65533;&#65533;4_#]&#65533;&#65533;MG&#65533;U$&#65533;&#65533;S&#65533;f;P6&#1702;&#65533;&#65533;6&#65533;&#65533;&#65533;&#65533;Y&#65533;~M&#65533;UW&#836;U&#65533;&#738;&#65533;&#65533;&#65533;&#65533;u&#65533;~&#65533;&#65533;&#65533;&#65533;p!&#65533;,&#65533;&#1092;&#65533;t&#65533;e#7RK=&#65533;<1&#65533;&#65533;Q&#65533;&#65533;&#65533;i3&#65533;&#1839;&#65533;^&#65533;Lr&#65533;$.&#65533;b&#65533;&#65533;l&#65533;2=Y
&#65533;I&#65533;&#65533;w&#65533;z&#65533;&#21182;U&#65533;&#65533;&#65533;/&#65533;&#1081;K&#65533;&#65533;5O&#65533;a&A&#65533;&#65533;m&#65533;&#65533;&#65533;&#65533;&#65533;&#65533;V&#65533;&#65533;j&#65533;&#65533;(S&#65533;<[&#65533;&#1902;o&#661;&#65533;q5=&#65533;@&#65533;&#65533;&#399;b&#65533;M2m&#65533;+&#1613;Y&#65533;&#65533;&#65533;&#65533;W&#65533;9h&#65533;&#65533;l&#65533;&#65533;&#65533;&#65533;3i&#65533;&#65533;q<,a&#151;v&#65533;XB&#65533;&#65533;&#65533;&#65533;`&#65533;&#65533;&#65533;j&#65533;&#326;[&#1173;pW&#65533;!&#65533;&#65533;&#65533;ig&#65533;&#65533;h&#65533;&#65533;ID7z&#65533;U&#65533;&#65533;3&#65533;~]&#65533;&#65533;&#65533;&#65533;prs+\&#65533;D4&#65533;f&#65533;&#65533;:&#65533;
&#65533;|&#65533;&#65533;K&#65533;&#65533;[&#65533;&#65533;&#65533;&#65533;d&#65533;&#590;m&#65533;M&#65533;&#65533;&#65533;&#65533;&#65533;&#65533;=;&#65533;E&#65533;&#65533;&#65533;&#65533;&#65533;u&#65533;&#65533;&#65533;WWm&#65533;&#65533;&#65533;&#65533;&#65533;&#65533;W&#1337;lz&#65533;w&#65533;&#65533;4:&#65533;t&#65533;&#65533;&#65533;j&#65533;&#65533;/yI&#65533;&#65533;V&#65533;&#150;5&#65533;&#65533;&#65533;ST&#65533;Z&#65533;&#65533;>&#65533;y&#65533;&#65533;`&#65533;&#65533;&#65533;/&#65533;M&#65533;ZZ&#65533;&#65533;&#65533;#&#65533;&#1021;&#65533;p[&#65533;&#65533;<&#65533;&#65533;&#65533;&#65533;&#65533;&#65533;&#65533;&#65533;W)&#65533;=&#65533;cB&#65533;	|&#65533;B&#833;&#65533;2U&#65533;&#65533;&#65533;&#65533;&#65533;|x"&#65533;3&#65533;os;&#65533;&#65533;V&#65533;:8&#65533;k&#65533;&#65533;&#65533;&#65533;&#65533;&#65533;)&#65533;i|&#65533;&#65533;&#65533;&#65533;8&#65533;&#65533;Z-T&#65533;9f&#65533;&#65533;&#65533;&#65533;m&#65533;&#65533;&#65533;]w@J&#65533;rT&#65533;H&#65533;&#65533;&#65533;&#65533;(	q&#65533;&#65533;*&#65533;&#46297;&#65533;t&#268;$&#65533;|&#65533;&#65533;&#65533;&#65533;	&#65533;U&#65533;&#65533;&#65533;<8&#65533;&#65533;d&#1091;&#65533;U&#65533;&#65533;FC!)&#65533;1,#&#65533;I&#345;&#65533;&#65533;x&#65533;k[&#65533;&#65533;-:&#65533;&#65533;&#65533;&#65533;&#65533;cc&#65533;>N&#65533;&#65533;&#65533;G&#65533;&#65533;J&&#65533;p&#65533;&#65533;[!#yF&#65533;&#588;&#65533;&#65533;&#65533;&#65533;&#65533;&#65533;7)j&#65533;M&#65533;\&#2044;&#65533;Jy]&#322;&#65533;&#65533;&#65533;&#65533;&#65533;&#65533;r&#65533;&#39078;&#65533;&#65533;9KX&#65533;r&#65533;&#65533;&#65533;Qp&#65533;K]&#65533;&#1162;&#65533;,&#4956;&#65533;&#65533;&#65533;s&#65533;&#65533;&#65533;2&#65533;iJ&#65533;&#65533;&#65533;&#65533;<&#65533;&#65533;&#65533;&#65533;$s&#65533;&#65533;&#65533;&#65533;$&#65533;&#65533;&#65533;N&#65533;&#65533;&#65533;[9&#65533;"&#65533;<t&#410;d&#65533;&#65533;&#65533;&#65533;"{',Rb&#65533;&#65533;&#65533;&#65533;:&#65533;#CS&#65533;.k&#65533;"k&#65533;&#528;&#65533;e&#65533;/s&#65533;O>X&#65533;1&#65533;4&#65533;&#65533;e+&#745;PC&#65533;&#65533;&#65533;8&#65533;&#65533;D'&#65533;E&#289;&#65533;0,&#65533;&#65533;4!&#65533;R&#65533;&#65533;[E&#65533;&#65533;&#65533;G&#65533;8&#65533;p&#65533;&#65533;S&#65533;5S&#65533;	&#65533;Z1&#65533;)#Gh&#65533;>ffv:E&#65533;W;&#65533;-&#65533;R&#1312;&#65533;P&#65533;eOOj&#65533;&#65533;&#65533;&#65533;C&#65533;&#1426;&#65533;ge&#65533;&#65533;&#65533;4&#1352;G&#65533;&#65533;&#65533;e&#65533;&#65533;&#65533;(W&#65533;&#65533;4P&#65533;!&#65533;Xm&#618;C&#65533;&#65533;S&#65533;j&#65533;&#65533;&#65533;&#65533;&#65533;A&#932;&#65533;h&#65533;&#65533;96&#65533;.&#65533;!&#65533;j&#65533;A$VENVZXlR*&#65533;&#65533;Z@H&&#65533;&#65533;Oi&#65533;&#65533;T&#65533;&#65533;y&#65533;&#1253;&#65533;&#65533;&#65533;&#65533;,G&#65533;&#65533;&#65533;NJ&#65533;&#65533;&#65533;C&#65533;&#65533;I>&#1270;&#65533;Z&#65533;L&#65533;K&#65533;Zo6&#65533;&l&#65533;&#65533;&#65533;G&#65533;&#65533;\&#65533;}+Qg&#65533;M&#11475;}j	&#65533;
#
w
T&#65533;/&#65533;&#65533;y&#65533;&#65533;&#65533;4&#65533;w&#65533;&#65533;&#65533;k&#65533;&#65533;y&#65533;&#65533;&#65533;&#65533;&#65533;"&#65533;&#65533;&#65533;&#622;&#65533;&#65533;&#65533;ek&#65533;&#65533;&#65533;&#65533;~wUG5&#65533;&#65533;K^&#65533;&#65533;w&#65533;&#65533;&#65533;6&#65533;&#65533;B&#65533;&#65533;/Q&#65533;&#1791;&#65533;"&#65533;(L G:]&#65533;V&#65533;s&#65533;}&#65533;a&#65533;tJ&#65533;5L9&#65533;&#65533;&#65533;&#65533;&#65533;	&#65533;U&#65533;&#65533;m&#65533;&#65533;&#65533;&#65533;&#65533;2&#65533;&#65533;Vr&#65533;&#65533;&#1690;&#65533;&#65533;'[&#65533;&#65533;&#65533;&#1458;&#65533;M!&#65533;44/os&#65533;WV&#65533;*&#65533;&#65533;o&#65533;&#65533;/&#1288;&#65533;d&#65533;p%[&#65533;w&#65533;&#65533;2n&#65533;(&#21110;&#65533;&#65533;NS&#65533;&#65533;,Z&#65533;&#65533;-&#65533;&#65533;&#65533;/C=J&#65533;&#65533;&#65533;'&#65533;|&#65533;2&#65533;[&#65533;R~j&#65533;&#65533;(l&#65533;|&#65533;&#65533;5&#65533;	&#626;&#65533;|&#65533;&#728;6&#65533;&#65533;;)&#65533;;&#65533;&#65533;*{&#65533;t&#65533;)&#65533;&#65533;&#65533;&#65533;	&#65533;&#65533;&#1252;&#65533;&#65533;&#65533;1+Go<A.'&#65533;&#65533;&#65533;&#65533;&#65533;&#65533;&#65533;&#65533;\>K&#652;&#65533; &#1241;&#65533;<&#65533;&#65533;5I2&#65533;&#65533;&#65533;&#65533;|&#65533;	&#65533;<L&#65533;3&#65533;U&#65533;&#53837;&#65533;A-&#65533;&#65533;$GC&#65533;&#65533;l&#65533;&#65533;N_&#65533;a&#530;X76&#65533;&#65533;&#65533;S&U3&#65533;X&#65533;&#65533;&#65533;&#65533;oeW&#65533;&#65533;^(&#65533;&#65533;&#65533;5uo3q&O&#65533;&#65533;&#65533;f+&#1618;&#65533;&#65533;&#65533;&#65533;&#929;&#65533;\&#65533;'&#65533;&#65533;h&#65533;&#65533;&#65533;&#65533;".&#65533;&#65533;&#65533;&#65533;&#65533;JF&#65533;_v0c&#65533;pKg&#65533;`&#129;&#65533;&#65533;&#65533;5&#65533;&#65533;F&#65533;&#65533;&#65533;&#65533;%Ue&#65533;	QavG&#1133;_&#65533;xN&#65533;8V&#65533;&#65533;&#65533;&#65533;{+&#65533;&#65533;Op&#65533;&#65533;>&#65533;_{&#65533;&#65533;_6&#65533;N&#65533;Y&#65533;&#65533;&#1865; 1H&#65533;&#65533;&#65533;&#1028;!&#65533;&#65533;&#65533;Z&#65533;&#65533;&#821;&#65533;&#65533;&#65533;&#65533;&#65533;&#65533;&#65533;K&#65533;&#65533;&#65533;&#65533;&#65533;&#65533;&#65533;&#65533;&#65533;&#1858;&#65533;I&#65533;&#65533;&#65533;S;&#65533;&#65533;&#65533;py&#139;W &#65533;mq&#65533;&#65533;y%{&#65533;&#65533;&#65533;&#65533;_t&#65533;4l&#65533;-v9&#65533;&#65533;&#65533;&#65533;&#65533;&#65533;.&#65533;&#65533;&#65533;i&#65533;@
R&#65533;v&#65533;&#253;&#2025;&#65533;Ao&#65533;~w/&#65533;.8&#65533;%&#65533;&#65533;St&#65533;.&#65533;&#65533;q&#65533;&#65533;&#65533;/^&#65533;&#65533;k&#65533;u$&#65533;cVX&#65533;&#65533;&#65533;&#65533;k&#65533;&#65533;&#65533;&#65533;&#65533;7&#65533;&#65533;&#65533;&#65533;x&#1007;<&#6607;&#65533;&#65533;3p&#65533;&#65533;&#65533;&#65533;4O6&#65533;&#65533;| 5&#65533;&#65533;&#1747;PL+h&#65533;}&#65533;&#65533;&#65533;$x&#65533;y&#65533;&#65533;
&#65533;&#65533;&#65533;&#65533;M&#1774;&#565;R&#65533;&#65533;&N&#65533;&#65533;&#65533;~m&#65533;(&#65533;v&#65533;&#65533;&#65533;&#22320;&#65533;&#65533;&#65533;&#65533;2&#65533;&#65533;>&#65533;&#65533;B0B&#1934;&#65533;p&#65533;n&#65533;d&#65533;P@&#65533;[`&#65533;&#65533;&#65533;&#65533;&#65533;&#65533;K&#65533;&#65533;x&#65533;K&#65533;&#65533;&#1010;&#65533;H&#65533;&#65533;&#65533;&#1158;K0&#65533;&#65533;"	~&#906;e&#65533;/&#65533;t&#65533;&#65533;\&#823;&#65533;&#65533;&#1704;&#65533;&#65533;+&#65533;Fo&#65533;&#65533;&#65533;8&#65533;&#65533;&#65533;%&#446;&#65533;O&#65533;&#65533;#,@&#65533;&#65533;k&#65533;&#65533;&#65533;&#65533;&#65533;	R&#65533;| &#65533;T&#65533;_PQ&#65533;@&#65533;&#65533;&#65533;&#65533;Ie&#65533;I&#65533;&#65533;:M&#65533;&#65533;&#65533;p&#65533;&#65533;&#65533;&#65533;p&#65533;&#65533;-	&#902;&#65533;&#65533;&#65533;&#65533;&#493;&#65533;H&#65533;|&#65533;&#65533;&#65533;&#65533;&#65533;&#1547;&#65533;&#65533;zT.&#65533;:&#65533;<P&#988;&#65533;
&#65533;&#65533;&#65533;"&#65533;&#65533; &#65533;&#65533;&#880;&#65533;&#65533;p&#65533;&#65533;&#65533;o&#65533;&#65533;&#65533;&#65533;&#65533;=&#65533;(&#65533;h1&#602;N	&#65533;WM&#65533;&#65533;*&#65533;i)&#65533; "&#23470;Sj&#65533;&#65533;8&#65533;l&#65533;&#65533;R&#746;&#65533;&#65533;&#65533;&#65533;^F&#65533;=@&#65533;F&#65533;&#65533;&#65533;P&#65533;q&#65533;0&#65533;_p&#65533;&#65533;wOZ*&#65533;&#65533;&#65533;.&#65533;0&#65533;&#65533;&#65533;^&#65533;&#65533;&#65533;&#65533;&#65533;D&#65533;&#65533;$&#65533;;&#65533;&#65533;1&#1156;&#65533;&#65533;'&#65533;H&#65533;|&#65533;N&#65533;&#65533;6&#65533;kd&#65533;&#65533;&#65533;&#65533;&#65533;#&#65533;&#65533;WQ&#65533;[&#65533;ok&#65533;O&#65533;Z&#65533;&#65533;(&#65533;&#65533; &#65533;"&#65533;&#65533;.P#S&#65533;"&#65533;&#65533;1.&#65533;K&#65533;&#65533;N&#65533;&#65533; }&#65533;&#65533;&#65533;&#65533;j&#65533;v`&#65533;JNZxg&#65533;&#65533;&#65533;i&#65533;:&#65533;#C&#65533;I&#65533;I*bQ$UY&#65533;&#65533;&#1315;)&#65533;F)&#65533;&#65533;&#65533;/&#65533;6&#65533;*&#65533;&#65533;&&#65533;rN&#65533;r&#65533;&#1424;&#65533;&#65533;~r&#65533;&#65533;&#65533;b$1&#1970;t&#65533;&#65533;&#65533;&#65533;&#65533;p&#65533;&#65533;L&=&#65533;&#65533;&#65533;/&#65533;&#65533;j&#65533;&#65533;&#65533;&&#65533;&#65533;#Q&#65533;$&#65533;oY`,O&#65533;&#65533;Q,&#65533;&#65533;w&#65533;-]209o&#1200;P&#65533;&#65533;&#65533;&#65533;n.&#65533;&#65533;B&#65533;O@&#65533;)&#65533;6&#65533;R&#65533;&#65533;8n'&#65533;0&#65533;&#65533;I&#65533;Nz&#65533;-x\&#65533;zp*&#65533;&#65533;B&#65533;$2&#65533;&#65533;&#65533;4=&#65533;Q#%s&#65533;O3&#65533;/
d0	l1&#65533;&#65533;5&#65533;3&#65533;+{&#65533;7&#65533;&#65533;s-Q:5&#65533;-U&#65533;&#65533;&#1200;&#65533;&#65533;&#65533;k,&#65533;81&#65533;~&#65533;&#65533;&#1098;&#65533;7A/&#65533;&#65533;&#65533;i&#65533;R&r&#65533;&#65533;&#65533;&#65533;*?5&#65533;&#65533;:&#65533;&#65533;&#65533;
&#65533;&#65533;0J&#65533;&#65533;1<&#65533;sKf&#65533;<m&#65533;&#65533;&#65533;&#65533;S(1b(M&#65533;45&#65533;Q&#65533;%G'-f@&#65533;8%0&#1044;&#65533;D}(&&#65533;)G&#65533;&#65533;0&#65533;/x&#65533;&#65533;&#1326;Q&#444;@&q&#65533;1p=&#65533;&#65533;:K`3&#65533;	&#65533;qBPC3&#65533;&#65533;&#179;&#65533;&#65533;&#65533;pND&#65533;3&#804;&=GE&#65533;1#&#65533;sI&#65533;&#65533;#,&#65533;,e&#65533;rJ0&#65533;&#65533;&#65533;&&#65533;&#65533;&#65533;He8&#65533;1&#65533;S&#65533;$&#65533;b&#65533;&#65533;9tL/B&#65533;&#65533;U*3,7&#65533;;&#65533;P&#65533;>&#65533;$&#65533;&#65533;&#65533;&#65533;Zt4L&#65533;t&#65533;l&#65533;E%&#65533;i&#65533;&#65533;&#65533;&#65533;&#65533;LT0&#65533;%&#65533;&#65533;&#65533;L&#65533;&#65533;R&#65533;/@&#65533;dH?H&#65533;3Ik2.&#65533;&#65533;P&#65533;&#65533;$c&#65533;KQW&#65533;&#65533;&#65533;S=&#65533;S&#65533;f
S&#65533;AEqE7&#65533;L1&#65533;5&#65533;&#65533;&#65533;&#65533;L&#65533;&#65533;&#65533;&#65533;&#65533;&#65533;k0l&#65533;P&#65533;M&#65533;D&#65533;bM<)#+&#65533;&#65533;t&#65533;A&#65533;&#65533;V&#65533;L B_&#65533;:MrQM&#65533;&#65533;sK&#65533;&#65533;&#65533;>"4[&#65533;O&#65533;2&#65533;.&#65533;Y&#65533;&#65533;=&#65533;._&#65533;S=&#65533;4&#65533;&#65533;&#65533;z&#65533;&#65533;&#65533;&#65533;&#65533;&#65533;?&#65533;o&i&#65533;&#65533;0]3&#65533;j2o55&#65533;]#TQ&#65533;&#65533;^u<&#65533;UX&#65533;&#65533;'&#254;&#65533;&#65533;O&#65533;&#65533;`&#65533;	&#65533;Y&#65533;1&#1732;0&&#65533;.&#65533;&#65533;&#170;M&#65533;rq@&#65533;1&#1267;&#65533;&#65533;6&#65533;&#65533;&#65533;5J&#65533;~&#1045;c&#65533;&#65533;c=&#65533;:'&#65533;I&#65533;-S$!5e&#65533;T4&#65533;-&#65533;r&#65533;&#65533;UY&#65533;uf&#65533;Ve&#65533;&#65533;i_&#65533;&#65533;/>(
od&#65533;0N%&#65533;&#65533;&#65533;&#1312;Z&#65533;8M&#65533;i&#65533;&#65533;h&#65533;&#65533;&#65533;&#65533;&#65533;&#65533;@&#65533;&#65533;moVIU]&#65533;&#65533;]&#65533;&#65533;Pik&#65533;6&#65533;E&#65533;+4{oq&#65533;r&#65533;fc&#65533;l&#65533;&#65533;s&#65533;m&#65533;5&#65533;&#65533;&#65533;&#65533;gcT	&#65533;t)G&#65533;aKx&#65533;sh&#65533;m&#65533;6oc&#65533;i&#65533;0#&#65533;=9Uj{&#65533;]Q &#65533;`;&#65533;%!u&#65533;Mp&#65533;5&#65533;&#65533;&#65533;v;&#65533;s+i}&#65533;&#65533;&#65533;F&#65533;q&#65533;>
N&#65533;k}&#1736;&#65533;&#65533;&#65533;Uo&#65533;&#65533;1&#65533;&#65533;O3moWr7]&#65533;q}Wq&#65533;&#65533;&#65533;RX&#65533;P&#65533;&#65533;&#65533;&#65533;<&#65533;V&#65533;(&#343;&#65533;.r&#65533;&#65533;

&#65533;,+&#65533;&#65533;87&#65533;"&#65533;m)1~Pw{&#65533;&#1025;M&#65533;{&#65533;tb&#65533;3}&#65533;.fq6o_&#65533;9&#65533;&#65533;ppc&#65533;WR&#65533;&#1476;9Rd&#65533;U@d&#65533;J+&#65533;~N&#65533;&#65533;OT&#65533;&#65533;&#65533;&#65533;&#65533;&#65533;&#65533;ym&#65533;&#65533;4'qt&#65533;=&#65533;&#65533;.g&#65533;.&#65533;&#65533;&#65533;za&#65533;N&#65533;&#65533;&#198;&#65533;p]&#65533;&#65533;f&#65533;h&#65533;:&#65533;&#1418;&#65533;&#1479;I&#65533;S&#65533;&#65533;&#65533;&#65533;&#65533;&#65533;&#65533;q13&#65533;w$'&#65533;=qL$&#65533;0rg&#65533;&#65533;&#65533;&#65533;{s8&#65533;&#65533;&#65533;i&#1752;'&#65533;x&#65533;&#65533;&#65533; &#65533;&#65533;&&#65533;&#65533;%xA&#65533;g'}&#65533;&#65533;bw&#65533;&#1482;E&#65533;&#65533;&#65533;&#65533;&#65533;&#65533;&#65533;Y&#65533;&#65533;xw&#65533;&#65533;E&#65533;&#65533;&#65533;&#65533;j&#248;<;'&#65533;&#65533;&#65533;&#65533;&#1102;&#65533;Gh3&#65533;oSWTf5&#65533;&#65533;(&#65533;&#65533;XS?&#65533;&#65533;&#65533;&#65533;&#296267;&#65533;=&#65533;,xG&#65533;&#65533;S&#65533;%&#65533;&#65533;&#65533;&#65533;&#212;#Yw&#65533;'6&#1355;&#65533;&#65533;&#65533;&#65533;3&#65533;Ep&#65533;(9.G&#65533;t&#65533;&#65533;@&#65533;yv&#65533;X&#65533;Uy&#65533;YY1v&#65533;&#65533;q&#65533;&#65533;&#65533;	q&#65533;+&#65533;
&#65533;&#65533;)&#65533;1&#65533;&#65533;&#65533;&#65533;(&#65533;&#65533;*&#65533;&#65533;uQI&#65533;9\&#65533;&#65533;&#65533;$Y#O&#65533;*&#65533;rE&#65533;&#1632;A6d&#65533;&#65533;j Jk&#65533;&&#65533;&#65533;H&#65533;X&#65533;&#65533;"]&#65533;6&#65533;&#65533;&#65533;&#65533;is9&#65533;e&#65533;&#65533;&#65533;{&#65533;&#65533;&#65533;&#65533;&#65533;Dk8&#65533;&#65533;He&#65533;&#65533;&#65533;&#65533;&#65533;!j=&#324;h	&#65533;&#65533;x&#65533;&#65533;=	&#65533;Y?&#65533;MX{:&#65533;W&#65533;&#65533;oo3&#65533;&#65533;&#65533;Wc+&#65533;&#65533;/&#65533;/&#65533;&#65533;&#1033;&#65533;&#65533;&#65533;&#65533;PA&#65533;uw&#65533;&#65533;w&#65533;`&#65533;&#65533;&#65533;A&#65533;Sa:&#65533;&#65533;&#65533;&#65533;&#65533;&#65533;&#65533;&#65533;&#65533;u&#65533;w&#65533;I&#65533;&#65533;Z#&#65533;&#65533;O!&#65533;&#65533;&#65533;*&#65533;&#65533;&#65533;&#65533;3&#65533;&#65533;&#65533;v&#65533;'&#65533;&#65533;&#65533;X&#65533;&#65533;6a&#65533;&#65533;&#65533;&#65533;&#65533;&#65533;K&#65533;@&#65533;&#65533;&#65533;MA&#65533;Z&#65533;&#1112;&#65533;&#65533;&#65533;&#65533;&#65533;&#65533;=&#65533;&#65533;&#65533;M&#65533;&#65533;&#65533;c&#1530;:[&#1569;&#65533;&#65533;Yi&#65533;z&#65533;&#65533;>&#65533;8&#65533;&#65533;&#65533;&#65533;g&#65533;N&#617;&#65533;&#65533;	&#65533;&#1265;i&#65533;O&#65533;&#65533;Yiw~&#65533;&#65533;&#65533;&#65533;Am&#65533;&#65533;&#65533;y%&#65533;&#65533;&#65533;T%&#65533;Y&#65533;D&#65533;&#65533;&#65533;'&#65533;y#0&#65533;w&#65533;&#65533;&#65533;&#65533;&#65533;x&#65533;&#65533;&#474;&#65533;7&#65533;&#65533;&#65533;Z&#65533;&#65533;4&#65533;&#65533;sH&#65533;&#65533;Ge&#65533;&#65533;}f&#65533;({&#65533;&#65533;&#65533;&#65533;&#65533;&#1130;k&#65533;&#65533;x&#65533;&#65533;&#65533;&#65533;&#65533;&#65533;&#65533;.&#65533;&#65533;[2&#65533;IQ&#65533;2&#65533;&#65533;	&#65533;b&#65533;(p&#65533;w&#65533;&#469;&#65533;&#65533;5&#65533;Y;0&#65533;&#1733;&#65533;&#65533;e"x&#65533;Rpy&#65533;&#65533;
&#65533;&#603;&#65533;&#65533;&#65533;y&#65533;&#65533;s&#65533;6&#65533;z&#65533;)&#65533;E&#65533;f&#65533;iV&#65533;q&#190;&#65533;V&#65533;&#65533;&#65533;&#65533;c&#65533;v2Is&#65533;&#65533;[&#65533;A&#65533;&#65533;zI&#65533;v&#65533;&#65533;&&#65533;[&#65533;q&#65533;&#65533;&#65533;&#65533;&#65533;1&#65533;9&#501;&#65533;&#65533;&#65533;{L.2&#65533;&#65533;X5&#65533;&#65533;O&#65533;&#65533;1{&#65533;Q&#65533;~]&#65533;&#65533;&#65533;[&#65533;CW&#65533;&#65533;+&#65533;&#65533;P&#65533;-&#65533;&#65533;;8NZ&#65533;7&#65533;&#65533;[&#65533;&#65533;&#65533;&#541;G&#939;&#65533;&#65533;(&#65533;4&#65533;&#65533;&#65533;
&#65533;&#65533;&#65533;_&#65533;\&#65533;&#65533;&#1733;&#65533;&#65533;&#65533;&#65533;&#65533;&#65533;&#65533;&#65533;&#65533;{&#65533;G6Q[&#65533;&#732;&#65533;&#65533;'3&#65533;&#65533;&#65533;&#31476;ESb&#65533;&#1549;GZ&#65533;&#65533;{	&#65533;&#65533;&#65533;
&#65533;Kg4&#65533;|&#65533;&#65533;\&#65533;5x&#65533;&#65533;&#65533;&#65533;C&#65533;&#65533;I&#1792;]&#65533;&#65533;&#65533;-&#65533;&#1854;CV&#65533;&#65533;3y&#65533;&#65533;7&#65533;&#65533;&#65533;<&#65533;1&#65533;&#65533;&#65533;K&#65533;n&#65533;&#65533;;&#65533;&#65533;nM&#65533;g&#65533;&#65533;&#65533;i+&#65533;&#411;&#724;&#65533;&#65533;&#65533;Ye]&#65533;k&#65533;&#623;*&#65533;&#65533;&#65533;&#65533;.&#532;&#65533;&#65533;&#1523;\&#65533;1&#65533;&#65533;x&#65533;&#65533;&#65533;&#65533;m&#65533;	&#65533;&#65533;&#65533;0=&#65533;&#65533;z~&#65533;4&#65533;&#65533;\&#65533;;{&#65533;]&#65533;/	&#65533;&#65533;&#28266;a\&#65533;Eyx&#65533;&#65533;&#605;&#65533;&#65533;K&#65533;k;&#65533;&#65533;&#65533;]&#65533;&#65533;v&#65533;_&#65533;&#1953;&#65533;&#65533;&#65533;&#65533;&#65533;}ZC&#65533;1&#65533;/&#65533;&#65533;&#65533;&#65533;&#65533;	}&#65533;&#1784;&#65533;&#65533;&#65533;&#65533;&#65533;k&#65533;&#65533;<#&#65533;:I&#65533;JZ&#65533;&#65533;&#65533;&#65533;u&#65533;w&#65533;&#65533;&#65533;Y&#65533;&#65533;_&#65533;&#65533;]1&#65533;&#65533;&#65533;&#65533;L\&#65533;I&#65533;&#65533;&#65533;`&#65533;yZ&#65533;&#65533;#&#65533;&#65533;&#65533;C&#65533;&#65533;G&#65533;&#65533;&#1202;&#65533;&#65533;W&#65533;F&#65533;&#65533;> ML&#65533;&#65533;H&#1789;&#65533;N&#65533;&#65533;q7&#65533;&#65533;&#65533;&#65533;&#65533;&#65533;&#65533;&#65533;&#65533;&#471;&#65533;d&#65533;u&#65533;}y&#65533;&#65533;G&#65533;!&#46304;&#65533;&#65533;~j?&#65533;%&#65533;&#65533;&#1270;&#65533;AL*&#65533;&#65533;p&#65533;&#65533;%&#65533;&#65533;&#65533;l&#65533;&#65533;&#65533;c&#65533;uo[&#1109;&&#65533;^'#M0&#65533;&#65533;&#65533;&#65533;	&#65533;&#65533;?&#65533;O&#65533;&#65533;Q~$&#65533;1&#65533;&#65533;^&#65533;&#65533;&#65533;E(&#1287;&#65533;&#65533;Cz&#65533;Sw&#65533;|&#65533;&#65533;&#65533;l&#65533;&#65533;&#65533;F&#65533;|&#65533;K_}&#65533;~&#65533;&#65533;&#65533;&#65533;<&#65533;&#65533;&#65533;&#65533;\&#65533;&#65533;&#65533;y&#65533;_&#65533;&#65533;&#65533;o_&#65533;&#65533;}&#65533;&#65533;&#65533;&#65533;&#65533;&#65533;&#65533;&#65533;9&#65533;i&#65533;&#65533;&#65533;&#65533;Dv&#65533;&#65533;(%&#65533;&#65533;&#65533;&#65533;&#65533;&#1323;&#65533;&#65533;&#65533;w&#65533;b&#65533;@&#65533;&#65533;
&#65533;0&#65533;@&#65533;&#65533;&#65533;&#136585;j1&#65533;&#65533;&#65533;+\8z&#65533;&#65533;q&#65533;F)TH&#65533;<&#65533;&#65533;I&#65533;c*&#65533;[&#65533;d&#65533;$f&#65533;2&#65533;!&#65533;3&#65533;&#65533;;8&#65533;	tB&#65533;><8&#65533;!&#65533;&#65533;&#65533;6&#65533;%&#65533;&#65533;-T!b&#65533;&#65533;&#65533;&#65533;&#1417;O&#65533;x&#65533;
&#65533; &#65533;&#65533;&#466;9&#65533;&#65533;&#1716;h3bTs&&#65533;\&#65533;t&#65533;\&#65533;&#65533;M^&#65533;b&#65533;&#65533;8M`&#65533;&#65533;&#65533;&&#65533;7&#65533;c&#65533;&#65533;&#65533;!&#1781;O&#65533;X&#65533;&#65533;&#65533;&#65533;&#65533;YGj&#65533;&#65533;t&#65533;&#1124;EW&#65533;U&#65533;&#1410;Yw&#65533;&#65533;:#H&#65533;)K&#1414;&#65533;2w&#770;5{&#1788;&#65533;3x&#65533;&#65533;&#65533;GQ&#65533;&#325;&#65533;-&#65533;\s&#65533;F&#65533;&#1329;.&#65533;&#65533;Y&#65533;&#65533;&#65533;a&#65533;ow&#65533;/\&#65533;q/f|&#65533;&#65533;a&#65533;&#65533;&#65533;/&#65533;d&#65533;f&#65533;&#50806;G&#65533;&#65533;&#65533;h&#65533;i&#65533;`ib&#65533;Vf&#65533;&#65533;&#65533;&#65533;k&#65533;&#65533;=&#65533;F&#1197;d&#65533;n&#65533;]h&#65533;p&#65533;DrE&#1296;&#65533;&&#65533;&#65533;G&#65533;&#65533;6,&#65533;&#65533;k	VuUV_Ywm&#65533;&#65533;&#65533;\&#65533;&#65533;&#65533;Fz&#65533;&#1909;#&#65533;&#65533;&#65533;&#65533;&#65533;_&#65533;&#65533;7d{&#65533;}7&#65533;&#65533;/2&#1568;H"&#65533;&#65533;`\&#65533;!&#65533;|M&#65533;&#65533;c}R&#65533;&#65533;U&#65533;&#65533;;V	&#65533;m)Y&#65533;&&#65533;&#65533;e&#65533;&#65533;?B/&#65533;E&#65533;xv&#65533;&#65533;'&#65533;@&#65533;&#65533;&#65533;T&#65533;&#65533;&#65533;$`&#65533;&#65533;!&#1938;<6&#65533;c&#65533;NJd&#65533;&#61015;&#65533;x}&#65533;&#65533;&#65533;be&#65533;Zi&#65533;C&#65533;&#65533;&#65533;j&#65533;&#65533;&#65533;e&#65533;&#65533;&#65533;Z&#65533;j:&#65533;k&#65533;-&#65533;&#1446;&#65533;o&#65533;&#65533;&#65533;&#65533;B&#65533;4&#65533;&#65533;&#65533;Y&#242;&&#65533;&#65533;&#65533;SQV&#65533;	2&#65533;&#65533;Av&#65533;d&#65533;&#65533;z&#65533;&#65533;[&#65533;&#65533;J&#65533;&#1858;&#65533;(AZ&#65533;&#65533;P&#65533;&#65533;5&#65533;&#65533;&#65533;6&#65533;&#359;_&#65533;&#65533;/&#65533;&#65533;&#65533;&#65533;&#65533;1&#65533;zk&#65533;l&#1156;&#65533;y{&#65533;&#65533;&#65533;@
&#533;&#65533;AsI@+1&#65533;D&#65533;T&#65533;j&#65533;h&#65533;&#65533;&#65533;x&#65533;&6)&#65533;<
&#65533;&#65533;x&#65533;&#65533;XF&#730;*9&#65533;&#65533;&#65533;&#65533;&#65533;&#65533;	&#65533;?&#65533;T&#65533;&#65533;&#65533;{(&#65533;BS&#65533;&#65533;&#65533;Z&#65533;&#65533;k&#65533;&#65533;&&#65533;&#65533;f&#65533;0&#65533;?-&#816;%&#65533;&#65533;&#65533;%&#65533;&#65533;\sP@=:&#1469;&#65533;n&#65533;&#65533;&#65533;&#65533;+&#65533;&#65533;&#65533;&#65533;&#65533;&#65533;&#65533;&#65533;E&#65533;r&#65533;/&#65533;&#65533;&#65533;&#65533;&#65533;&#65533;	-*&#65533;V&#65533;U&#65533;k(mv&#1034;&#65533;&#65533;&#65533;&#65533;&#65533;&#65533;&#65533;&#1210;&#65533;&#65533;&#65533;&#65533;&#65533;&#65533;&#65533;(|&#65533;B&#65533;`5&#65533;D5l&#65533;&#65533;&#65533;^&#65533;&#65533;&#65533;.&#65533;x&#65533;|eQ&#65533;&#65533;,&#65533;W&#65533;&#65533;&#65533;&#65533;&#65533;&#65533;&#65533;k&#65533;Z&#65533;&#65533;w&#65533;&#65533;?&#65533;&#65533;<&#65533;&#65533;&#65533;&#65533;&#65533;&#65533;&&#65533;&#65533;;&#65533;6&#65533;h&#65533;e&#65533;&#65533;8&#65533;&#65533;&#65533;+&#65533;&#65533;&#65533;Ty&#65533;&#983;Qku&#65533;#W5&#65533;{&#65533;C\&#65533;&#65533;d&#1246;$}&#65533;K;&#65533;&#65533;3&#65533;&#65533;o&#65533;&#65533;&#65533;&#65533;&#65533;@&#65533;&#65533;f&#65533;&#65533;&#65533;8R+Y&#65533;&#65533;p&#65533;z&#1921;8&#65533;&#65533;p9	"OB^&#65533;	u&#65533;{3&#65533;U&#679;&#65533;&#65533;i&#65533;jka&#1350;5&#65533;%gud&#65533;w&#65533;&#65533;!&#65533;,&#65533;&#65533;&#65533;&#65533;&#65533;&#65533;A&#65533;<&#65533;=&#65533;3&#65533;{&#65533;&#1030;
&#65533;w&#65533;&#65533;&#65533;_&#65533;&#65533;&#65533;&#65533;7&#65533;&#65533;K&#65533;&#606;&#65533;&#65533;&#65533;MQ&#65533;&#65533;&#65533;&#65533;H&#65533;h&#65533;&#65533;`&#65533;),&#65533;t&#65533;'&#1952;&#65533;!QZ&#65533;&#65533;&#65533;P*&#65533;[v&#65533;&#65533;%~&#29122;<&#65533;}GH$&#65533;&#65533;x&#1760;&#16312;=)<0^X&#65533;&#65533;k&#65533;8/&#65533;&#65533;h&#65533;d&#65533;h&#65533;
&#65533;&#1100;n&#65533;N.a&#65533;iX&#65533;Z&#65533;&#65533;B&#65533;&#65533;=!+&#65533;&#65533;&#65533;&#2036;&#65533;&#1210;&#65533;&#65533;&#65533;Vz&#65533;&#65533;"&#65533;&#65533;z&#65533;&#65533;&#65533;'M&#65533;&#65533;&#65533;d&#65533;nY3&#65533;&#65533;^
Z&#65533;&#65533;@&#65533;L&#59236;&#65533;L&#65533;&#65533;(IY&#65533;&#65533;&#65533;#&#65533;t&#65533;x&#65533;f&#65533;8&#65533;\aQ&#65533;&#65533;|fc&#65533;&#65533;e&#65533;jw&#65533;&#1897;gm2&#65533;&#65533;-&#65533;DLd6&#1106;&#65533;&#65533; &#65533;II&#65533;~&#65533;&#65533;&#65533;&3&#65533;A	rU&#65533;&#65533;W&#65533;&#392;F&#65533;&#65533;/~J&#65533;9;&#65533;>&#65533;g9$&#65533;&#65533;Y&#65533;&#596;&#65533;JhY&#65533;|&#65533;&#65533; &#65533;e&#65533;Q&#65533;.&#65533;=&#65533;&#65533;vS&#65533;
&#65533;}&#65533;
6](&#65533;5=&#65533;9TzA&#65533;f&#65533;&#65533;&#65533;&#65533;&#65533;T]B&#65533;4j&#65533;&#65533;&#65533;&#65533;O&#65533;(F&#65533;&#65533;&#65533;&#65533;&#65533;t*L&#65533;I&#65533;+&#65533;@J%Z"a*L&#65533;rq&#65533;)uR&#65533;&#65533;V<&#65533;&#65533;&#65533;&#65533;B*T&#65533;y&#65533;kylAd1&#65533;&#65533;6&#65533;&#1313;Bn&#65533;&#65533;&#65533;c&#65533;:J&#65533;bu&#65533;&#65533;&#65533;V5tU&)&#65533;|&#65533;;&#65533;Y&#65533;&#65533;&#65533;>6&#65533;BCZ&#65533;7&#65533;&#65533;u&#65533;U&#65533;@&#65533;&#65533;&#65533;.&#65533;&#65533;&#65533;rTRUE5U&#65533;&#65533;l`;&#65533;{i&#65533;!&#65533;&#65533;q{kE&#65533;>V%;&#65533;,&#65533;&#65533;&#65533;&#65533;&#65533;f&#65533;-\-&#65533;Gq&#65533;Y&#65533;&#65533;g&#65533;&#65533;K&#65533;&#65533;L&#65533;&#65533;N&#65533;&#65533;`&#65533;&#65533;&#65533;&#65533;xS
7WW&#65533;&#65533;&#65533;&#65533;12Z&#65533;&#65533;&#65533;&&#65533;&#65533;"&#573;&#65533;&#65533;.3\&#65533;"v&#65533;&#65533;&#65533;mb&#65533;&#65533;&#65533;&#65533;*wW&#65533;-&#65533;L&#65533;z&#65533;&#65533;H&#65533;&#65533;^&#65533;&#65533;v&#65533;&#1666;&#16917;&#65533;&#65533;=Ql&#1027;&L$4lH&#65533;&#65533;W&#65533;&#65533;V&#65533;m&#65533;&#65533;) &#65533;0&#65533;F&#65533;&#65533;&#65533;~&#65533;&#65533;&#65533;&#65533;&#65533;&#65533;&#65533;&#65533;&#65533;i^&#65533;&#65533;&#65533;&#65533;&#65533;Y&#65533;r-&#65533;&#65533;&#65533;>&#65533;&#65533;&#65533;e&#65533;e&#65533;j]6F&#65533;&#65533;&#65533;&#65533;&#24965;&#65533;&#65533;z&#65533;O&#65533;&#65533;e
&#65533;&#65533;&#65533;&#65533;~[8czwY&#65533;S&#65533;~{&#65533;@%&#65533;-&#65533;T&#65533;&#65533;}"&#65533;L&#65533;*]&#17494;&#7360;&#65533;9q&#65533;&#65533;&#65533;&#65533;&#65533;ld2&#65533;&#1108;U&#65533;&#65533;(}&#219;&#65533;j&#65533; &#65533;&#65533;&#65533;&#65533;9-M&#65533;LWy9Ra&#65533;_&#65533;B&#65533;&#65533;$&#65533;&#65533;Y&#65533;<_#&#44175;j&#65533;c&#65533;&#65533;&#65533;&#65533;?t&#65533;e&#65533;JNk&#65533;&#65533;N"&#65533;5&#65533;&#65533;s&#65533;&#65533;g&#65533;)&#65533;+-6&#65533;&#65533;&#65533;U&#65533;&#65533;&#65533;=co&#65533;6a	&#65533;&#65533;&#65533;&#65533;[c&#65533;5&#65533;&#65533;&#65533;Zy&#65533;%&#65533;7+&#65533;j&#65533;z&#65533;*~&#65533;{&#733;H&#65533;&#65533;T!t&#65533;&#65533;&#58633;&#65533;]&#65533;&#65533;FM&#65533;&#65533;&#65533;zM&#65533;&#1028;&#1446;&#65533;G&#65533;d&#65533;:&#65533;B]4&#65533;`a&#65533;E&#65533;&#65533;n&#65533;&#65533;7&#65533;&#65533;G@l*&#65533;A&#65533;J&#65533;"&#65533;&#65533;&#65533;WZq&#65533;&#65533;&#65533;&#65533;X&#65533;&#65533;C&#65533;Ri-&#65533;&#65533;;r&#65533;n&#65533;&#65533;
&#65533;&#65533;k&#65533;&#65533;&#65533;&#65533;&#65533;&#65533;`&#65533;.-&#65533;&#65533;&#65533;8]&#65533;&#65533;G&#65533;&#65533;?(&#65533;>&#65533;&#1863;?\&#65533;&#65533;-&#65533;f&#65533;&#65533;&#65533;-*&#65533;V&#65533;OIRW&#65533;&#1656;&#65533;p&#65533;&#65533;Gecb+?N&#65533;&#65533;W&#65533;&#65533;&#65533;&#65533;&#65533;7&#65533;&#65533;d&#65533;G&#65533;&#65533;Fv&#65533;&#65533;+&#65533;&#65533;MV&#65533;&#65533;&#1993;ntev&#65533;9&#65533;v&#65533;7&#65533;!&#65533;kH&#65533;&#65533;&#65533;&#65533;p&#65533;d:&#65533;&#1392;V&#65533;&#65533;&#65533;z&#65533;&#548;z&#65533;&#65533;&#65533;&#65533;&#65533;&#65533;&#65533;&#65533;=&#65533;iW;&#65533;O?&#65533;{?&#65533;&#65533;9&#1019;&#65533;&#65533;w&#65533;&#65533;~&#65533;G&#65533;W&#65533;&#65533;&#65533;;=H&#65533; &#65533;&#65533;&#65533;&#65533;&#784;'&#65533;&#65533;f&#65533;&#65533;r&#65533;5&#65533;&#65533;IP&#65533;M]&#65533;O&#65533;&#65533;xi&#65533;&#65533;d&#65533;q&#65533;&#65533;&#65533;%mr&#65533;&#65533;&#65533;&#65533;w&#65533;S&#65533;&#65533;R&#65533;&#65533;&#65533;g&#65533;&#65533;!&#65533;&#65533;&#65533;K&#65533;&#65533;&#65533;&#65533;9&#65533;_t&#65533;{&#1323;&#65533;K&#65533;&#65533;&#65533;%&#65533;i%y&#65533;&#65533;|&#65533;&#65533;^.&#65533;?9&#65533;E&#65533;u[&#65533;&#65533;c&#65533;W&#65533;&#65533;yp&#65533;}T&#65533;u&#65533;&#65533;o&#65533;%B&#65533;@v=&#65533;&#65533;n&#65533;FdugFx&#65533;w&#65533;a&#65533;m&#65533;t&#65533;&#65533;UF'&#65533;>&#65533;&#65533;&#65533;{&#65533;&#65533;45&#65533;`&#65533;?8O&#65533;(&#65533;[
x|g|&#65533;&#65533;[]"c&#65533;&#65533;}37&#65533;XM&#65533;&#65533;85G&#65533;&#65533;E~&&#65533;&#65533;y*&#65533;}&#65533;U&#65533;&#65533;VFw&#65533;&#65533;&#65533;7{&#65533;Et{&#65533;&#65533;&#65533;7&#65533;4X&#65533;&#65533;w&#65533;u&#65533;0&#65533;&#65533;F&#65533;SH&#65533;$&#65533;^&#65533;e&#65533;a`v&#65533;eh&#65533;&#65533;"&#65533;V&#65533;&#65533;8rA1U}6'&#65533;&#65533;&#65533;A&#65533;1~f&#65533;&#65533;X8&#65533;&#65533;1K&#65533;&#65533;&#201;&#65533;v&#53702;i&#65533;w&#65533;wp&#65533;d
7mGI&#65533;&#65533;>@&#65533;xwh&#65533;&#29955;&#65533;4#@RQ7&#65533;V&#65533;&#65533;&#65533;.NyjAb!&#65533;&#65533;&#65533;Q&#65533;&#1480;Q4M&#65533;&#65533;PN&#65533;_B&#65533;&#65533;G&#65533;&#65533;&#65533;r&R&#65533;&#65533;&#65533;8eb=&#65533;&#65533;hw&#65533;V&#65533;o&#65533;&#65533;m8NK6]&#12490;!&#65533;L&#65533;t&#65533;H&#65533;&#65533;X&#65533;>!&#65533;!*@*&#65533;&#65533;&#65533;&#65533;&#65533;&#65533;&#65533;h&#1044;"&#65533;%&#65533;&#65533;&#65533;)&#65533;&#65533;xf&#65533;Xr #}&#65533;&#65533;&#65533;&#65533;X^HM&#65533;xEw&#1421;m&#65533;&#65533;~&#65533;&#65533;C&#65533;&#65533;xd41&#65533;&#65533;x&#65533;lX&#65533;&#65533;&#1346;(&#65533;+&#65533;d3h0t&#65533;B&#65533;i2&#65533;'&#65533;8A&#65533;r&#65533;b&#65533;P&#65533;M&#65533;QZ
&#65533;l!&#65533;&#65533;&#400;&#65533;a2&#65533;T&#65533;&#65533;%&#65533;&#65533;&#65533; U&#65533;&#65533;}&#65533;&#65533;&#65533;&#65533;`&#65533;&#65533;&#65533;&#65533;&#65533;gkY(&#65533;&#65533;&#65533;4&#65533;D&#65533;'&#65533;&#65533;i/&#65533;&#65533;&#65533;Xqk)&#65533;g{&#65533;GA&#65533;:+`qz&#65533;G9y&#65533;&#65533;&#65533;T&#65533;&#65533;^@&#65533;-u6&#65533;&#65533;&#65533;nr&#65533;&#65533;&#65533;&#65533;Wx&#65533;e&#65533;f&#1944;9El:&#1428;&#65533;A&#589;&#65533;&#65533;B&#65533;k&#65533;&#65533;=&#65533;f&#65533;{&#65533;&#65533;)Y&#65533;fYi&#31042;p&#65533;&#65533;&#65533;&#65533;:&#65533;4&#1622;&Z&#65533;%|&uPAb&#65533;)&#65533;8JRQt&#65533;&#21988;vZ&#65533;&#65533;"I&#65533;T&#65533;&#33545;&#1609;&#65533;&#65533;o&#65533;)!&#65533;&#65533;}N&#65533;`&#65533;&#65533;v&#65533;&#65533;/&#65533;&#65533;&#65533;U8:#%&#65533;y+&#65533;&#65533;&#65533;&#65533;&#65533;d&#65533;&#65533;K*y&#65533;&#65533;Y]&#65533;`&#65533;&#65533;&#65533;9&#65533;'&#65533;&#65533;&#65533;&#64071;W&#65533;&#65533;(&#65533;&#65533;	&#65533;yD&#65533;1p^dS&#65533;&#65533;&#65533;1#&#65533;&#65533;&#65533;&#65533;y&#65533;r&#65533;%&#65533;d*&#65533;3
&#65533;Z&#65533;UIa8&#65533;&#65533;XY&#65533;X&#65533;&#65533;&#65533;&#65533;&#65533;&#65533;l&#65533;UJB&#65533;U,9&#65533;#J&#65533;&#65533;9&#65533;k&#65533;7&#65533;&#1626;&#65533;	&#65533;WK%&#65533;&#65533;'&#65533;a^.0(,R&#65533;'&#65533;"1a&#65533;&#65533;q$&bDi&#65533;&#65533;Mu&&#65533;&#65533;&#65533;;&#1120;&#65533;R\H~&#65533;io&#65533;F`R&#65533;kt&#65533;&#65533;D&#65533;&#65533;8&#65533;N&#65533;&#65533;"&#65533;&#65533;&#65533;M&#65533;&#65533;'j&#65533;&&#65533;&#65533;&#65533;)G&#65533;&#1626;,&#65533;&#65533;E&#65533;$Z&#65533;&#65533;v&#65533;g$f&#65533;55&#65533;^X&#65533;I&#65533;G&#65533;F*z&#49560;&#65533;=&#65533;&#65533;&#65533;Vw&#65533;x~&#65533;1z^&#65533;o&#65533;&#65533;&#65533;^&#65533;&#65533;`&#1696;Ic8(&#65533;!t>w&#65533;w&#65533;$Z&#65533;;bt)Zq&#65533;&#65533;m&#65533;o&#65533;&#65533;&#65533;&#385;au&#65533;&#65533;&#65533;&#65533;X&#65533;i&#65533;:Z"&#65533;&#65533;qf&#65533;&#65533;&#65533;Re&#65533;"Xv&#16789;&#65533;FM&#65533;@f2&#65533;j&#65533;&#65533;&#65533;*&#65533;&#65533;&#65533; &#65533;&#1613;&#65533;&#65533;[&#65533;&#65533;&#65533;&#65533;&#65533;8&#65533;&#65533;cI&#65533;&#65533;8&#65533;&#65533;&#65533;&#65533;Ewj&#65533;p&#65533;&#65533;i&#65533;&#65533;&#65533;0J&#65533;	1#R&#65533;?z&#65533;%!&#65533;3&#65533;&#65533;0&#65533;^
&#65533;&#65533;Y&#1111;&#65533;j&#65533;&#65533;&#65533;&#65533;)%&#1692;&#65533;&#65533;&#65533;&#65533;&#65533;w&#65533;z&#65533;%&#65533;k&#1513;z&#65533;&#65533;oY0d&#65533;&#43876;&#65533;&#65533;&#65533;.&#65533;:&#65533;&#65533;	&#65533;j&#65533;&#65533;<H+&#1706;6h&#65533;*(v&#65533;O8zq&#65533;G&#227;;?/;j~&#65533;U&#65533;{&#65533;&#65533;d=C+&#65533;&#1452;&#1719;-&#65533;&#65533;&#65533;2&#65533;&#65533;&#65533;c!H&#65533;&#65533;XT&#65533;i&#65533;&#309;&#65533;I&#65533;U&#561;'&#65533;&#65533;meZ&#65533;#&#65533;&#65533;D&#65533;&&#65533;&#65533;'&#65533;&#65533;)&#65533;&#65533;&#65533;&#65533;&#65533;&#65533;Np&#65533;8&#65533;&#65533;;&#65533;{&#65533;5( &#65533;?&#65533;&#65533;:&#65533;@&#65533;G&#65533;K&#65533;U&#1776;&#280;&#65533;y&&#65533;&#65533;&#65533;&#65533;&#65533;v&#65533;(&&#65533;&#65533;$+&#65533;&#65533;~&#65533;&#65533;&#65533;&#65533;];t&#65533;Yi&#65533;V&#65533;P&#65533;-&#65533;&#654;*B&#65533;&#65533;V&#65533;&#65533;i&#65533;h&#65533;0&#65533;&#65533;&#65533;&#65533;&#65533;H&#65533;t&#65533;&#65533;Y&&#65533;&#65533;&#65533;9|I&#65533;&#65533;&#65533;|&#65533;=*u&#65533;&#1383;&#65533;d&#65533;&#65533;jy&#65533;(&#65533;&#65533;&#65533;v&#65533;q&#65533;&#65533;'&#65533;&#65533;Bw&#65533;h&#65533;l&#65533;g&#65533;9&#65533;9&#473;&#65533;
&#65533;&#65533;&#65533;-)&#65533;f	&#65533;e&#65533;&#65533;&#65533;
&#65533;&#65533;&#65533;9&#65533;&#65533;&#65533;&#65533;]]&#65533;&#65533;&#1686;]ExlZ&#65533;7&#65533;i&#65533;&#65533;b&#65533;&#1759;{&#65533;&#65533;&#65533;9OH&#65533;&#596;&#65533;&#65533;z&#65533;J\&#65533;&#65533;s&#65533;&#65533;&#65533;&#65533;&#65533;&#65533;7FEY&#65533;%&#65533;&#65533;\&#65533;s,I&#65533;iYN/h&#65533;d&#65533;&#65533;e&#65533;,&#65533;&#65533;[&#65533;x&#65533;&#65533;&#65533;e&#65533;jm&#65533;&#1786;&#65533;&#1718;&#65533;eW01F&#65533;&#65533;2&#65533;&#65533;af&#65533;w;&#65533;&#65533;V&#65533;&#65533;&#65533;yQ{&#65533;&#65533;&#65533;k&#65533;&#65533;&#65533;w\&#65533;3w&#1812;&#65533;&#65533;&#65533;&#65533;&#533;&#65533;&#65533;;&#65533;&#65533;&#65533;&#65533;[&#65533;U&#65533;"[&#65533;&#65533;)&#65533; ,&#65533;&#65533;["&#65533;&#65533;#&#65533;G&&#65533;&#65533;*&#65533;&#65533;u&#65533;&#65533;FA&#65533;3&#65533;&#65533;&#65533;	wzq1&#65533;&#65533;G&#65533;&#65533;P"&#65533;&#65533;&#65533;E&#65533;&#65533;&#65533;&#65533;{&#65533;&#65533;F;&#65533;J:mR<UZ[&#65533;(&#65533;&#65533;&#65533;)&#65533;&#65533;&#546;&#65533;&#65533;7,&#65533;qH&#65533;%+&#65533;d&#65533;&#65533;f&#1834;l&#65533;Fi&#65533;F>&#65533;PV&#65533;&#203;ybx&#65533;&#65533;:(2kZ&#65533;&#65533;OT&#65533;kN&#65533;z&#65533;&#65533;&#65533;&#65533;|&#65533;YI*&#65533;&#65533;&#65533;&#65533;l&#65533;H&#65533;&#65533;&#65533;&#751;*H&#65533;&#65533;&#65533;&#65533;{HO&#65533;s&#1899;&#65533;1&#65533;&#65533;&#65533;&#604;\>&#65533;[xg&#674;&#65533;Nf&#65533;8&#65533;&#65533;+&#65533;&#65533;&#65533;*&#65533;:\&#65533;&#65533;wI&#65533;&#65533;&#65533;7l&#65533;&#65533;&#65533;&#65533;+&#65533;&#65533;$&#65533;&#65533;9&#65533;[&#65533;&#65533;YS&#65533;+&#65533;&#65533;w&#65533;K&#65533;&#65533; &#65533;&#65533;V&#65533;&#65533;&#65533;&#65533;&#65533;\&#860;|&#65533;&#65533;,&#65533;&#65533;&#65533;2&#65533;&#65533;,&#65533;&#65533;3&#811;&#65533;7&#65533;&#65533;+&#65533;u&#65533;&#65533;&#65533;Kl&#65533;&#65533;&#65533;{&#65533;K&#65533;l&#65533;&#65533;&#549;Eul&#65533;&#65533;&#985;&#65533;&#65533;I&#233;.&#65533;`&#65533;&#65533;1&#65533;&#65533;L&#65533;&#65533;-;&#65533;M&#65533;;&#65533;&#1243;L&#65533;?=(&#49918;(,e&#65533;&#65533;&#65533;&#65533;&#65533;&#65533;5&#1139;&#65533;;&#65533;w[bT&#65533;&#65533;<&#65533;b&#65533;&#65533;&#65533;&#65533;&#65533;&#65533;:&&#65533;&#65533;&#65533;&#65533;&#65533;rsA&#1196;&#65533;&#963;&#65533;S&#65533;MtT,N&#65533;JtZ&#65533;&#65533;&#65533;&#65533;q=&#65533;=&#65533;&#65533;@&#65533;&#65533;&p" &|&#1327;&#65533;t&#1878;&#65533;'(}H&#65533;`&#65533;UMu&#65533;&#65533;k&#65533;&#65533;&#65533;"&#65533;c&#65533;&#65533;&#65533;'=&#65533;|&#65533;l&#65533;&#65533;&#65533;&#65533;$I&#65533;&#817;,(&#65533;~&#65533;l&#65533;b+&#65533;k:&#65533;t-&#65533;
}&#65533;&#65533;D&#65533;v&#65533;F&#65533;&#1517;&#65533;&#65533;B&#65533;0aC&#65533;&#65533;&#65533;&#65533;	&#65533;&#65533;&#65533;&#65533;q&#65533;J&#65533;&#65533;&#1829;.&#65533;&#65533;&#65533;&#65533;E&#65533;&#65533;&#65533;&#65533;&#65533;&#65533;E 1&#65533;&#65533;X&#65533;&#65533;g&#65533;l=w&#65533;0&#65533;&#803;&#65533;&#65533;&#65533;}&#1694;&#65533;&#65533;&#65533;PM1&#65533;&#65533;'&#65533;&#65533;&#65533;d&#65533;&#1746;m&#65533;&#65533;&#65533;&#65533;]@m&#65533;&#65533;i&#65533;&#65533;99&#65533;F&#65533;&#65533;Z&#65533;^&#65533;}F&#65533;&#65533;d&#65533;&#65533;&#65533;&#65533;&#65533;&#65533;&#65533;&#781;&#65533;&#65533;&#65533;&#65533;%E :t&#65533;&#65533;&#65533;&#65533;
&#1510;&#65533;&#1895;&#65533;&#65533;bl&#65533;&#962;&#65533;E&#65533;&#65533;&#1612;&#65533;&#65533;&#65533;g,&#65533;l]&#65533;&#65533;&#65533;x&#65533;wq{z&#65533;&#1735;&#65533;&#65533;&#65533;&#65533;+&#65533;E&#65533;&#65533;&#65533;d&#317;&#65533;&#1208;<I&#65533;&#65533;I&#65533;&#65533;&#773;b:mk&#65533;f&#65533;&#65533;&#65533;&#65533;&#65533;&#65533;=&#65533;u}&#65533;&#65533;m1^>&#65533;A&#65533;i&#65533;]&#65533;&#1775;&#65533;Y&#65533;&#65533;7+&#65533;&#65533;&#65533;&#65533;&#65533;&#65533;'@R	&#65533;e^&#65533;&#65533;=&#65533;&#65533;-E8n&#65533;h#gr&#65533;&#65533;&#65533;&#65533;&#65533;xWfN&#65533;E&#65533;'&#65533;&#65533;&#65533;&#65533;&#65533;&#65533;&#1217;&#65533;&#1899;&#65533;&#65533;E&#65533;&#65533;y&#65533;&#65533;&#65533;~m&#65533;&#65533;t&#65533;&#65533;&#65533;&#65533;6&#65533;&#65533;4+&#65533;&#65533;&#65533;,&#65533;&#65533; I&#65533;&#65533;&#205;&#65533;De&#65533;&#65533;MX&#65533;&#65533;l+?n&#65533;&#65533;&#65533;&#65533;&#65533;&#65533;g&#65533;&#65533;&#65533;5&#65533;&#65533;2(&#65533;}&#130;&#65533;&#65533;0&#65533;L&#65533;&#65533;tB&#65533;&#65533;&#65533;=&#65533;w&#65533;&#1520;y&#65533;
&#65533;&#65533;>&#65533;g&#65533;&#65533;D&#65533;Z&#65533;&#65533;&#65533;cV&#65533;&#65533;&#637;=&#65533;l&#65533;D&#65533;&#1689;dS2~&#65533;E8d&#284;&#65533;&#65533;&#65533;/&#1624;&#65533;&#65533;*&#65533;a&#65533;&#65533;l,&#65533;&#65533;&#65533;&#65533;@'T&#65533;V&#65533;&#1958;&#65533;&#64621;&#65533;&#65533;&#65533;&#65533;&#65533;e&#65533;&#65533;eLS&#65533;&#65533;&#65533;YN&#65533;<&#65533;Z&#65533;4&#65533;&#65533;&#65533;&#65533;&#65533;&#1176;&#65533;&#65533;&#65533;&#65533;&#65533;&#1038;d&#65533;&#65533;VeJ&#65533;&#65533;&#65533;m&#65533;&#65533;a&#65533;&#65533;&#65533;&#65533;5&#65533;&#65533;^,&#65533;N&#65533;&#65533;^&#65533;&#65533;N&#65533;&#47501;&#65533;9&#65533;N&#65533;;&#65533;9
&#65533;&#65533;&#65533;NE(&#65533;W&#65533;$&#65533;&#65533;H&#65533;&#672;N&#3548;PI,&#65533;oi.&#65533;&#65533;iN&#65533;3[&#763;&#2033;&#65533;zp&#65533;&#65533;UjS&#65533;&#65533;&#65533;&#65533;G&#65533;&#65533;&#65533;Z&#65533;.&#65533;K.&#65533;M&#65533;&#65533;q&#65533;&#65533;&#478;&#65533;&#65533;&#65533;&#65533;:&#65533;&#65533;&#65533;"&#65533;-&#65533;&#65533;&#65533;[&#65533;&#65533;q&#65533;&#65533;n,V4&#65533;[&#65533;&#65533;&#65533;(&#65533;&#65533;&#65533;r&#65533;&#65533;&#65533;&#65533;&#65533;&#65533;&#65533;&#65533;hm&#65533;%&#65533;&#815;&#65533;&#65533;h&#65533;&#65533;'&#65533;&#65533;&#65533;&#65533;&#65533;&#65533;&#65533;&#65533;&#65533;&#65533;&#65533;C&#65533;&#65533;r_&#65533;&#65533;A&#65533;7&#65533;&#65533;&#65533;&#65533;&#65533;&#65533;&#65533;&#65533;~&#65533;"&#65533;&#65533;7&#65533;{r&#65533;G&#65533;&#65533;&#135;/&#65533;&#65533;l&#65533;&#65533;&#65533;&#65533;&#65533;o&#65533;&#65533;+&#65533;O>&#65533;&#65533;&#65533;&#65533;&#65533;U&#65533;e&#65533;&#65533;=p&#65533;&#65533;&#65533;&#65533;t&#65533;&#65533;&#65533;v&#65533;a&#65533;3O&#65533;t&#65533;&#65533;&#65533;O&#65533;&#65533;_&#65533;{&#65533;&#65533;N&#65533;&#65533;mO&#65533;--&#65533;&#65533;&#65533;&#65533;&#1641;&#65533;&#65533;&#65533;&#65533;?&#65533;=&#57452;x&#65533;&#65533;i&#266;&#65533;&#65533;&#65533;{&#65533;&#65533;&#65533;O&#65533;9&#65533;&#65533;g&#65533;&#65533;m&#65533;&#65533;^&#65533;y&#65533;&#65533;&#65533;/&#65533;&#65533;]&#65533;&#65533;o&#65533;&#65533;&#65533;&#65533;_&#65533;@V&#65533;&#65533;&#65533;_GF&#65533;'m&#65533;qi&#65533;&#65533;&#65533;&#65533;&#65533;&#65533;&#65533;&#519;&#65533;&#65533;k&#65533;&#65533;&#65533;&#65533;&#65533;&#65533;&#65533;A2!&#65533;&#65533;&#65533;&#65533;&#65533;&#65533; ;&#65533;&#65533;O&#65533;&#65533;&#35451;&#65533;m_,&#65533;&#65533;&#65533;&#65533;b&#65533;&#65533;&#65533;"$u!&#65533;
&#65533;,&#65533;h&#65533;! "")  #!*  # )!"%"#*$%0%(,&)1')8(&+)'1)*-*,3,-8.05.090.30/812524;35A58=69A86;87@9:>:<C<=I=AE>AI@>I@?F@BFBDKCEQEHNFIQHFRHGOHINJLTLMYLPVNQYOT`PNYQRVRT]SUaUX^UYbW[hXVbYW_YZ_Y\e[^i\`e]`k_cp`_i`bfacmceqeisfhmfkxhkuikoipwjmymq|nt&#65533;po{ps~qu&#65533;rxuy&#65533;v|&#65533;x|&#65533;y}&#65533;z&#65533;&#65533;{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687;&#65533;&#623;&#65533;&#368;&#65533;&#176;&#65533;&#178;&#65533;&#65533;&#65533;&#65533;&#626;&#65533;&#627;&#65533;&#564;&#65533;&#1781;&#65533;&#181;&#65533;&#1206;&#65533;&#1079;&#65533;&#887;&#65533;&#1848;&#65533;&#696;&#65533;&#761;&#65533;&#377;&#65533;&#2042;&#65533;&#1082;&#65533;&#1084;&#65533;&#1084;&#65533;&#65533;&#65533;&#1407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=H&#65533; &#65533;&#65533;*4&#65533;l!&#134;=&#65533;q&#65533;&#322;3&&#65533;HQ&#10315;A&#65533;H&#65533;d!&#65533;'S&#65533;\&#65533;&#65533;%K&#65533;0&#596;y&#65533;3&#65533;7&#65533;&#65533;&#65533;s&#65533;&#728;&#65533;R&#65533;&#65533;SaC&#65533;+A*eX&#65533;&#10446;O&#65533;*U*TH&#65533;f&#1898;&#65533;+W&#65533;%yK&#65533;&#65533;&#1651;h&#1258;&#65533;q&#65533;Z&#65533;z5&#65533;(&#397;u5&#65533;]zW&#65533;D&#65533;W&#65533;&#65533;m&#65533;&#65533;&#65533;&#65533;&#200;&#65533;&#65533;&#65533;&#65533;QO&#65533;A#K&#65533;LY&#65533;&#253;1&#65533;&#65533;y&#65533;F&#65533;&#65533;-{u&#65533;iI	7mb&#65533;Z.&#65533;&#1520;c&#65533;VM[&#65533;&#45300;Y&#65533;&#65533;&#65533;Y0D&#65533;&#65533;&&#65533;&#65533;&#1770;p&#65533;F&#65533;&#65533;&#65533;H&#65533;&#65533;!K&#65533;toc&#65533;9&#65533;>N\&#65533;{&#1462;&#723;&#65533;&#65533;K&#65533;&#65533;p&#65533;l&#65533;&#65533;&#65533;&#65533;&#65533;&#65533;&#65533;y&#65533;&#65533;_&#65533;&#65533;&#65533;&#65533;&#65533;?&#65533;F&#65533;&#65533;~&#65533;&#65533;&#65533;'`Y9&#65533;TUuUwrK-(Wp&#65533;Y&#65533;WD#Eg&#65533;w&#65533;&#65533;&#65533;&#65533;u&#65533;]&#65533;&#65533;&#65533;&#65533;D\g&#65533;&#65533;&#65533;[i&#65533;&#65533;&#65533;n&#65533;&#65533;&#65533;&#65533;&#65533;&#65533;(&#65533;4&#65533;&#65533;'&#65533;&#65533;&#65533;&#65533;z/&#65533;&#65533;&#65533;p&#65533;4&#1537;L9&#65533;`&#65533;F&ya&#65533;qeF&#65533;Z&#65533;&#65533;&#65533;%d&#65533;!&#65533;&#65533;&#534;\B&#65533;&#65533;Z&#65533;HQ}'&&#65533;&#1102;&#65533;qB&#65533;5&#65533;&#65533;&#65533;6&#65533;&#486;&#65533;i2GU&#65533;C"i&#65533;|&#65533;&#65533;YI]j%&#1491;IAY&#65533;&#65533; QY&#65533;K&#407;eA&#65533;v&#65533;&#65533;W&#65533;8fk9&#65533;&#65533;&&#65533;&#65533;8&#65533;i&#65533;&#65533;&#65533;b)p&#27107;&#65533;9&#65533;:&#65533;X&#65533;&#65533;
i&#65533;&#65533;&#65533;)&#65533;\&#65533;Bxe&#65533;&#65533;&#65533; F&#65533;f&#65533;&#48074;6vhT&#65533;>&#65533;&#65533;&#65533;&#65533;&#65533;&#65533;&#65533;&#65533;&#65533;Z&#65533;&#65533;=&#666;&#65533;&#65533;&#65533;&#65533;&#65533;&#65533;&#65533;-&#65533;&#1750;&#65533;&#65533;&#65533;&#65533;&#65533;&#65533;&#65533;&#65533;x&#65533;Az&#65533;h&#65533;MV&#65533;Q&#65533;C&#65533;&#65533;&#65533;\&#65533;&#65533;&#65533;&#65533;&#65533;Z&#65533;&#65533;E&#65533;&#65533;ko#&#65533;&#65533;"&#65533;&#678;%&#65533;&#65533;&#470;j&#65533;?&#65533;p&#65533;{&#65533;&#301;V&#65533;&n&#65533;aBVr
R&#65533;&#65533;&#65533;&#65533;&#65533;&#65533;J&#65533;&#536;&#65533;k&#65533;&#65533;&#65533;R&#65533;r&#65533;&#65533;&#65533;[&#65533;&#65533;`&#65533;x&#65533;[&#65533;&#65533;&#65533;k&#65533;&#65533;&#65533;&#65533;&#65533;i&#65533;Z&#65533;?=-&#65533;&#45846;A&#65533;&#65533;&#65533;&#65533;&#65533;&#65533;&#65533;&#65533;&#65533;+_&#65533;o&#1357;&#65533;&#65533;rdvyh2I&#65533;&#65533;&#65533;&#65533;9&#951;&#65533;&#65533;@{&#65533;&#65533;&#65533;~&#65533;&#65533;&#65533;&#65533;FM&#65533;&#65533;H'&#65533;&#65533;&#65533;&#65533;d&#65533;B&#65533;&#65533;,&#65533;&#65533;_)	/&#65533;a&#65533;&#1201;&#65533;{Lk&#65533;'&#65533;K&#65533;O_&#65533;K&#65533;&#65533;d&#1948;&#65533;&#65533;g~&#65533;&#65533;r&#65533;*&#65533;&#1120;G&#65533;&#1052;&#65533;m&#65533;&#65533;S.&#65533;N&#65533;f&#65533;A5U&#65533;&#65533;&#65533;&#65533;n&#1410;&#65533;&#65533;8&#65533;.c]&#65533;b&#65533;&#65533;^X&#65533;&#65533;M&#65533;&#65533;|1&#65533;*&#65533;;Z&#65533;&#65533;&#65533;w&#65533;&#65533;&#65533;2&#65533;=&#65533;&#65533;&#65533;[{&#65533;&#65533;&#65533;w&#65533;&#65533;&#65533;&#65533;G&#65533;&#65533;&#65533;[&#65533;&#65533;z&#65533;C&#65533;&#65533;&#65533;&#65533;m&#65533;&#65533;&#65533;&#65533;&#65533;&#65533;&#65533;P/&#65533;e&#65533;7&#65533;7&#65533;k&#65533;&#65533;&#65533;&#65533;a&#65533;&#65533;&#65533;G@n&#65533;{m&#65533;&#65533;D&#65533;w&#65533;&#65533;&#65533;C&#65533;I&#65533;3
&#65533;&#65533;n&#65533;&#65533;&#65533;v3&#65533;q&#65533;w&#65533;&#48916;>r&#65533;&#65533;_&#65533;&#65533;`a&#65533;&#65533;&#65533;A@_B&#65533;&#65533;&#355;A&#65533;,&#65533;&#65533;Y&#65533;3A&#65533;NZ&#65533;1&#65533;H&#65533;&#65533;Q&#65533;ML&#65533;)&#65533;
&#65533;m&#65533;&#65533;9&#65533;&#65533;^&#65533;A&#65533;&#65533;&#65533;&#65533;&#65533;{&#65533;3&#65533;&#65533;&#65533;&#65533;&#65533;8Z&#65533;&#65533;:u&#65533;&#65533;-&L&#65533;:&#65533;&#65533;&#65533;&#65533;>&#65533;&#65533;&#65533;v&#65533;&#223;}&#65533;&#65533;E&#65533;&#1461;&#65533;WD&#65533;&#65533;.&#65533;n&#65533;&#65533;z&#65533;D&#65533;m&#65533;&#65533;&#65533;Ld5x&#65533;&#1953;&#65533;+N&#65533;(&#65533;8&#65533;&#45920;&#65533;&#65533;%&#65533;&#65533;&#65533;&#65533;&#838;&#65533;&#65533;IS<&#65533;Qv&#65533;&#65533;dW&#65533;H$&#65533;&#65533;|,&#65533;&#65533;(&#65533;=
M&#65533;&#65533;&#65533;&#65533;&#65533;(&#65533;&#65533;&#626;&#65533;&#65533;<d0&#65533;	&#65533;^RL&#65533;Ql%#'C+&#65533;*p&#65533;&#65533;&#65533;&#65533;&#65533;&#65533;&#65533;&#1833;&#65533;&#65533;&#65533;R&#65533;^~&#65533;&#65533;L&#65533;m$&#65533;&#65533;&#65533;&#65533;&#65533;&#1745;&#65533;cn&#65533;` [&#65533;&#65533;&#65533;&#65533; &#65533;&#65533;&#65533;3A1#&#65533;&#65533;-&#65533;1&#65533;&#65533;~S&#65533;B&#65533;V<&#65533;YHc"&#65533;&#65533;&#65533;&#65533;T5Rh&#65533;&#65533;&#65533;D&#65533;&#65533;&#65533;&#59578;&#65533;&#65533;&#65533;&#65533;&#65533;%&#65533;&#1964;\&#65533;&#65533;R1&#65533;3&#65533;&#65533;L&#65533;-	&#257;&#65533;b&#65533;&#65533;&#65533;g=(&#707;&#65533;tzl]&#65533;gPb&#65533;&#543;j@o&#65533;S&#65533;"&#65533;tk&#65533;T&#65533;@&#65533;QJRRS&#948;S(?z &#65533;&#65533;&#65533;5LSIm6NO&#65533;&#65533;j&#65533;&#65533;&#65533;X&#65533;\&#65533;S&#65533;&#65533;(?]&#65533;&#1416;y&#65533;TQ&#65533;&#65533;&#65533;D&#65533;&#65533;&#65533;&#1318;m%&#65533;M&#65533;jTd&#65533;&#65533;&#65533;&#65533;&#65533;'&#65533;&#65533;2&#169;&#65533;&#65533;&#65533;&#65533;&#65533;&#65533;&#65533;&#65533;r&#65533;k4'&#956;y&#65533;m&#65533;n&#65533;|&#65533;B&#65533;"&#65533;&#65533;&#65533;&#65533;O.]&#65533;;&#65533;&#65533;&#1474;&#65533;&#65533;&#65533;$&#65533;_&#65533;&#65533;V&#65533;&#65533;&#1459;Bd/cD=&#65533;&#65533;&#65533;d]&#65533;&#65533;&#65533;&#1281;&#1134;D&#65533;&#65533;jWi?&#65533;&#65533;&#65533;&#65533;&#395;&Y3&#65533;&#65533;&#65533;@&#969;z&#65533;&#65533;`K&#65533;&#1262;&#65533;&#65533;&#65533;&#1352;t&#65533;d&#65533;&#65533;&#65533;&#65533;&#65533;^[&#65533;&#65533;&#65533;V&#65533;&#65533;C&#65533;n&#1606;S&#65533;&#65533;NX&#65533;&#65533;o&#65533;7B&#65533;ZU&#65533;S&#65533;aU;&#65533;[&#65533;&#65533;)&#65533;Im&#65533;X&#65533;[:&#65533;&#65533;&#65533;A&#65533;EH^&#65533;V&#65533;&#65533;&#65533;&#65533;&#65533;&#65533;&#65533;?&#1703;	&#467;&#65533;&#65533;j&#65533;&#65533;&#65533;&#1498;&#65533;&#65533;&#65533;dl&#65533;&#65533;&#65533;A&#65533;&#65533;&#65533;&#65533;n&#65533;V&#65533;&#2033;&#65533;&#65533;&#65533;&#65533;3&#65533;9C&#65533;&#65533;Q&#65533;e&#65533;u&#65533;qg5\&#65533;&#65533;.&#65533;N0E&#65533;&#65533;&#65533;zB&#65533;&#65533;&#65533;&#65533;.&#65533;&#65533;,&#65533;&#65533;.&#65533;&#65533;K<0jH#*&#65533;&#65533;j&#65533;T&#65533;&#65533;&#65533;&#65533;zY&#65533;i4_g6&#65533;
&#65533;&#65533;m&#626;&#65533;&#65533;&#65533;&#65533;&#65533;q&#65533;&#65533;%$&#65533;&#65533;V##&#65533;&#65533;&#65533;&#65533;g&#65533;&#65533;G&3Y&#65533;A&#430;uhS&#65533;&#65533;&#65533;&#65533;&#65533;?&#65533;<&#65533;'+&#65533;&#1070;&#65533;C&#65533;&#65533;1&#65533;&#65533;&#65533;&#65533;&#65533;&#65533;+K&#65533;&#65533;&#65533;h&#65533;o8&#65533;<&#348;
-I&#236;&#65533;[&#65533;gE&#65533;&#65533;&#65533;&#65533;gY&#65533;&#65533;&#65533;&#65533;1&#65533;-&#65533;V&#65533;&#65533;F&#65533;)&#65533;&#65533;&#65533;&#65533;&fx&#65533;&#65533;'v&#65533;j&#65533;&#65533;&#65533;&#65533;Y&#65533;&#65533;,q1&#65533;:&#65533;&#65533;e'&#65533;&#65533;&#65533;U&#65533;&#65533;=l&#65533;v&#65533;&#65533;'&#65533;&#65533;&#65533;&#65533;~&#65533;&#65533;&#65533;}gc&#65533;&#65533;&#65533;&#65533;M2&#65533;&#65533;Lk;[W&#1964;&#65533;&#65533;#,l#Z&#65533;&#65533;8&#65533;S&#65533;y#&#65533;&#1010;&#65533;7N&#65533;&#65533;&#65533;.&#65533;8&#65533;[}va&#65533;&#65533;Il&#65533;&#65533;&#65533;&#65533;&#65533;&#65533;j&#65533;&#65533;&#65533;q&#65533;&#65533;&#65533;6&#65533;&#65533;-&#65533;u&#65533;&#65533;&#65533;'&#65533;/&#65533;}&#65533;&#65533;&#65533;&#65533;U6&#65533;&#65533;4h&#65533;&z&#65533;3gw&#65533;]&#65533;
&#65533;&#65533;&#65533;&#65533;j8&#961;&#65533;c&#65533;&#65533;t&#65533;&#65533;@2|&#65533;&#65533;&#65533;&#65533;&#1326;&#65533;V&#65533;&#65533;Fnk{4&#65533;Fk3&#65533;&#65533;&#65533;&#1403;y&#1029;&#65533;s&#65533;&#65533;"#&#65533;H&#65533;&#65533;a&#65533;&#65533;&#251;&#65533;&#65533;&#65533;&#65533;o	&#65533;6&#65533;g&#65533;i&#65533;}&#65533;&#65533;w}&#65533;&#65533;&#65533;h&#65533;sz&#62822;Z)3&#65533;&#65533;&#65533;^&#65533;&#65533;&#65533;1&#65533;g%C&#65533;&#65533;P&#65533;!V';[&#65533;&#65533;r&#65533;9&#65533;C&#65533;sV&#65533;&#65533;&#65533;|&#65533;&#65533;&#65533;&#990;&#65533;&#65533;&#65533;&#65533;&#65533;m&#65533;&#65533;3&#65533;&#65533;&#65533;&#65533;&#65533;&#65533;&#65533;&#65533;'&#65533;g&#65533;W&#65533;&#65533;&#65533;&#65533;z<&#65533;S{&#65533;&#65533;&#65533;&#65533;&#65533;F&#65533;f&#65533;&#65533;&#65533;s&#65533;&#46614;&#65533;&#65533;&#65533;,o&#65533;&#65533;[>q&#65533;0&#65533;&#65533;9n\&#65533;&#65533;-*&#65533;&#65533;&#65533;a&#65533;&#65533;&#65533;&#65533;'&#65533;&#53727;~&#65533;&#65533;&#65533;&#65533;&#65533;x&#65533;&#65533;&#1535;z\&#65533;>&#65533;&#65533;&#65533;{&#65533;Y^&#65533;
&#65533;&#65533;&#65533;&#65533;s&#65533;W|&#65533;g~&#65533;&#65533;`&#65533;&#65533;h&#65533;hu&#65533;k&#65533;L&#65533;`&#65533;&#65533;S&#65533;&#65533;]&#65533;?&#65533;DRZ&:&#65533;&#65533;e&#65533;_:&#65533;L&#65533;E~x&#65533;&#65533;~*({&#65533;k&#65533;&#65533;&#65533;&#65533;&#65533;&#450;&#65533;gr}Vzv&#65533;v5|&#65533;
&#65533;w28d&#1536;&#65533;&#65533;&#65533;&#65533;&#65533;&#65533;~G&#65533;&#65533;&#65533;
&#65533;&#65533;&#65533;p&#65533; -&#775;R&#65533;&#65533;\S&#65533;Y&#65533;n&#65533;W&#979;R&#65533;F&#65533;%h&#65533;J&#65533;&#65533;)&#65533;&#65533;+&#65533;r&#311;&#65533;2&#65533;f7l(&#65533;?8pHH{&#65533;C(zJ8]&#65533;&#65533;&#65533;	&#65533;j!&#65533;&#65533;&#65533;g&#65533;o&#65533;{&#65533;&#1410;Dx&#65533;&#65533;&#512;z&#65533;&#65533;p&#65533;&#65533;&#65533;&#336;S&#65533;J&#65533;&#65533;C&#65533;gF&#65533;p^&#65533;K&#65533;&#65533;~&#65533;&#65533;ud&#65533;N&#65533;g&#65533;&#65533;&#65533;&#65533;&#65533;&#65533;&#65533;&#65533;&#65533;&#65533;&#65533;&#65533;&#65533;~&#65533;8&#65533;&#65533;&#65533;&#65533;7xxhIV&#65533;&#65533;}'&#65533;&#65533;x&#65533;&#65533;vj&#65533;&#65533;h&#65533;wg&#65533;&#65533;&#65533;&#65533;&#65533;H:&#240;x&#656;&#65533;PS&#469;@&#65533;S&#65533;&#65533;&#65533;&#65533;&#65533;<&#65533;}&#65533;}&#65533;&#65533;_I%&#65533;&#65533;X&#65533;&#394;&#65533;G&#65533;&#65533;&#65533;&#65533;0&#65533;`&#65533;&#65533;&#65533;&#426805;8z&#248;&#65533;&#65533;&#65533;6&#65533;{+W&#65533;u&#65533;{7&#65533;l&#65533;&#65533;&#65533;&#65533;&#65533;&#65533;&#65533;&#65533;&#65533;&#1487;v&#65533;&#65533;	&#65533;&#65533;C-&#65533;&#65533;SH&#65533;&#65533;!H8&#65533;3o&#65533;co&#65533;l&#65533;&#65533;~-7&#65533;`&#65533;'&#65533;v&#65533;&#65533;&#65533;&#65533;&#65533;r&#65533;&#65533;&#33969;&#65533;&#65533;n&#65533;&#65533;}|&#65533;&#65533;&#65533;&#65533;&#65533;&#65533;&#65533;&#65533;F&#65533;&#65533;w&#65533;F|KH&#65533;4x&#65533;&#65533;g&#65533;&#65533;&#65533;?'i&#65533;&#65533;&#65533;	YhN&#65533;&#65533;&#65533;&#65533;&#65533;:&#65533;&#65533;&#65533;&#65533;X7=&#65533;N$&#65533;&#65533;&#65533;&#65533;f&#65533;&#65533;&#65533;&#1490;j9&#65533;&#65533;H&#65533;k&#65533;{0&#65533;&#65533;r&#65533;&#65533;+&#65533;]mh&#65533;&#65533;]~&#65533;&#65533;{&#65533;&#65533;LX&#65533;Di&#65533;ly&#65533;x&#65533;&#65533;;i&#65533;&#65533;{
&#65533;&#65533;u&#65533;	&#65533;0&#65533;Q9&#65533;&#65533;&#65533;Q&#65533;&#65533;&#65533;Y&#65533;6&#65533;%Xi&#65533;T&#65533;&#1609;&#65533;&#65533;c&#65533;&#65533;p&#466;&#65533;)&#65533;&#1038;C&#65533;&#65533;9&#65533;*&#34186;&#65533;n&#65533;,&#65533;@&#65533;&#65533;<&#65533;&#65533;q&#65533;E&&#65533;&#65533;y&#65533;{&#65533;&#65533;&#1367;u&#65533;&#65533;0&#65533;&#1057;&#65533;w&#65533;b&#65533;
&#65533;&#65533;CD&#65533;&#65533;&#65533;&#65533;i`9i&#65533;&#1705;&#65533;&#65533;vp&#65533;A	&#65533;&#65533;&#65533;&#65533;E&#65533;F9t~&#65533;E&#65533;&#65533;&#65533;H&#65533;&#65533;&#65533;z5&#38773;&#586;&#1816;&#65533;Gh&#65533;f&#1180;!I`	&#65533;&#1429;>&#65533;&#65533;WJ&#65533;&#65533;J&#65533;J&#65533;&#65533;&#65533;g&#65533;&#65533;
&#65533;&#65533;&#65533;&#65533;&#65533;(&#65533;&#65533;x&#65533;tH&#65533;*&#1491;&#65533;&#65533;&#65533;h&#65533;&#65533;&#65533;9&#65533;&#65533;&#65533;&#65533;)&#65533;B&#65533;&#65533;Z&#65533;'&#65533;&#65533;&#65533; &#65533;P&#65533;y&#65533;&#164;[&#65533;&#65533;P*&#65533;Y&#65533;HJ&#65533;Ki3K&#65533;&#65533;e&#65533;&#1568;&#65533;&#65533;&#65533;&#65533;&#605;k(&#65533;&#65533;9&#65533;&#65533;hH&#65533;~&#65533;%&#65533;&#65533;&#468;&#65533;&#579;&#65533;&#65533;&&#65533;i&#65533;&#65533;&#65533;W&#65533;q&#65533;&#65533;R&#65533;&#345;&#65533;%:&#65533;^*iT#\n&#65533;E&#65533;&#65533;L&#65533;&#65533;&#65533;&#65533;&#65533;:c)&#65533;@*&#65533;HJ&#65533;&#65533;7&#65533;.&#1626;l&#65533;
&#65533;&#65533;&#1633;&#65533;y{Y&#65533;&#65533;&#65533;@&#1639;$&#65533;&#65533;J&#65533;&#65533;
&#65533;_&#65533;M&#65533;{^J&#65533;&#65533;&#65533;&#65533;
&#65533;`	&#65533;&#65533;R&#65533;&#65533;f&#65533;(&#65533;&#65533;&#65533;C5&#65533;t}&#65533;TJ&#65533;&#65533;9&#65533;t&#65533;&#65533;&#65533;&#65533;&#65533;&#65533;8&#65533;&#65533;&#65533;&#65533;&#65533;&#65533;qX&#65533;FZ&#65533;&#65533;&#65533;&#65533;z&#1697;[&#65533;&#65533;&#65533;&#65533;&#65533;r&#65533;k&#65533;&#65533;&#542;&#65533;&#704;1&#65533;J&#65533;&#65533;&#65533;&#65533;#v&#65533;&#65533;&#65533;R&#65533;&#65533;&#65533;&#65533;&#65533;&#65533;:&#321;&#65533;&#65533;f&#65533;&#65533;qv&#65533;&#65533;&#65533;&#1706;&#65533;&#65533;&#65533;v&#679;&#65533;&#65533;&#65533;&#65533;&#65533;&#65533;&#65533;B&#65533;&#65533;&#65533;&#65533;&#65533;&#663;Z&#65533;U&#65533;&#65533;J&#65533;&#65533;(&#65533;&#65533;&#65533;&#677;e&#65533;&#65533;&#65533; &#874;F&#65533;&#65533;&#65533;6&#65533;3&#65533;d&#65533;&#65533;k4De&#65533;\&#601;8&#65533;u:&#65533;&#65533;&#65533;CW&#65533;ew&#65533;u&#65533;&#65533;&#65533;&#65533;NZ&#65533;G&#65533;&#65533;)&#65533;4&#65533;&#65533;*&#65533;&#65533;i&#65533;&#65533;h&#65533;&#65533;&#65533;&#65533;
&#65533;&#65533;&#65533;&#65533;&#65533;&#39532;&#65533;7(&#65533;&#65533;&#65533;
[&#65533;&#65533;&#65533;&#65533;ZG&#65533;6&#65533;g}&#65533;C&#65533;&#65533;&#65533;&#65533;&#65533;C&#1710;&#65533;&#65533; Xz&#65533;&#65533;H&#65533;Z&#65533;3{&#65533;7I&#65533;&#65533;&#615;&#65533;&#1583;J&#65533;/&#1620;&#65533;:&#65533;UJh&#65533;&#65533;
&#65533;&#65533;&#65533;*'R9&#65533;&#65533;g+&#65533;k*&#65533;t&#65533;~&#1328;xK&#65533;f&#65533;&#65533;&#545;&#65533;&#65533;'&#65533;&#65533;&#65533; &#65533;&#65533;&#65533;i&#65533;&#622;&#65533;&#726;X&#65533;&#65533;w&#65533;&#65533;&#65533;&#65533;&#65533;&#65533;WK&#65533;n(&#65533;z&#603;&#65533;v4&#65533;	&#65533;	&#65533;
W&#65533;&#65533;&#65533;&#65533;hxOk&#65533;&#65533;h&#65533;&#65533;&#65533;^&#65533;&#65533;&#65533;G&#65533;&#65533;&#65533;&#65533;*
&#65533;&#65533;K&#65533;&#65533;&#65533;&#65533;&#65533;&#65533;&#65533;&#65533;&#65533;&#65533;,I&#65533;&#65533;&#48657;&#65533;$Z&#65533;s*&#65533;R&#65533;&#65533;Z&#65533;&#65533;&#65533;&#65533;a&#65533;&#65533;V&#65533;&#537;&#65533;_g&#65533;&#65533;S;Jn&#65533;&#1786;
&#65533;3V&#65533;Fy&#65533;S+[0&#65533;&#65533;&#65533;j&#65533;&#65533;&#65533;&#65533;V&#65533;&#65533;&#65533;j&#65533;&#65533;&#65533;[&#65533;&#65533;{&#65533;^&#763;&#65533;&#65533;&#65533;P[&#65533;&#65533;h&#65533;T&#65533;zk&#49150;&#65533;&#65533;&#65533;&#65533;&#859;&#65533;&#699;&#65533;&#1784;&#65533;Yc&#65533;x;&#65533;N&#65533;&#65533;=&#65533;&#65533;&#65533;&#65533;&#65533;&#65533;&#197;&#65533;&#1477;&#65533;&#65533;~&#65533;&#65533;&#65533;&#65533; &#65533;&#65533;&#65533;k&#65533;&#65533;&#65533;&#65533;y&#65533;)&#65533;&#65533;o&#65533;&#65533;`&#65533;lwh&#65533;2&#65533;&#65533;&#65533;Y&#65533;&#65533;&#65533;&#65533;&#184;QM&#65533;7&#65533; 	&#65533;&#65533;T&#65533;&#65533;&#65533;&#65533;T&#65533;0&#1725;&#65533;&#65533;&#65533;&#65533;-\!&#65533;YJ&#65533;'l&#65533;.&#65533;&#65533;&#65533;&#65533;&#65533;&#65533;^&#65533;&#65533;&#65533;[&#65533;&#65533;+r<&#65533;1&#65533;&#65533;,&#65533;h&#821;&#65533;&#65533;&#65533;XA&#65533;&#65533;/&#65533;R&#65533;&#65533;&#65533;&#65533;&#65533;&#65533;&#65533;t&#65533;&#573;!v&#65533;&#65533;6bC&#65533;R&#65533;&#65533;&#65533;;&#65533;`&#65533;&#65533;Y&#49289;&#65533;&#65533;&#571;&#65533;&#65533;`<&#331;&#65533;&#330;&#65533;T[&#65533;e<&#65533;&#65533;z&#65533;\&#346;&#65533;z&#65533;&#65533;
&#65533;8B&#65533;p,&#65533;1&#65533;W\&#65533;&#65533;Ze,&#65533;!&#65533;&#65533;&#65533;K&#65533;&#65533;%&#65533;.l&#65533;&#65533;\&#65533;&#65533;&#65533;a&#65533;v&#65533;&#65533;&#713;|&#65533;&#835076;<&#65533;&#65533;&#65533;&#249;;&#413;L&#65533;&#65533;&#65533;&#561;&#687;&#65533;&#65533;&#65533;W&#65533;&#65533;&#65533;&#6815;&#65533;&#65533;&#65533;@&#65533;&#65533;&#65533;&#65533;ZsF~`&#65533;NJ&#65533;&#65533;&#65533;&#65533;u&#65533;Ql&#766;<&#569;&#65533;&#65533;&#65533;&#761;l&#65533;&#65533;&#65533;&#65533;)&#65533;&#65533;,&#65533;&#65533;&#65533;&#65533;&#65533;&#65533;+&#784;&#65533;&#65533;&#65533;&#65533;&#331;&#65533;&#65533;&#65533;&#693;+,&#526;&#65533;&#65533;SL&#65533;&#65533;l&#340;+&#604;&#65533;&#65533;&#65533;&#65533;&#65533;&#65533;X&#65533;F&#65533;&#65533;&#65533;&#65533;&#65533;xt&#985;&#65533;&#65533;&#65533;&#65533;t,&#65533;&#65533;&#65533;&#65533;&#65533;_&#65533;&#293;G&#65533;&#65533;&#65533;&#65533;&#65533;&#65533;&#65533;&#65533;&#65533;l&#65533;,&#65533;&#65533;&#65533;\&#1039;&#65533;\&#65533;6&#65533;&#65533;8M&#65533;l&#65533;&#65533;l&#65533;&#65533;&#65533;&#65533;|"&#65533;&#65533;L&#65533;4=&#1231;&#65533;b&#65533;P	$&#65533;O&#65533;&#65533;&#65533;&#65533;{M&#65533;&#65533;&#65533;2:]&#1754;&#65533;Z}k&#65533;*&#65533;&#65533;D=&#65533;-&#65533;U8&#65533;&#65533;	&#65533;^&#65533;&#65533;h&#65533;&#65533;	&#65533;&#65533;7&#65533;&#65533;&#1277;,&#65533;&#65533;&#65533;7=&#65533;A]&#65533;F"&#1233;&#65533;&#65533;f&#65533;&#65533;&#65533;&#65533;Ma&#65533;&#65533;=&#65533;&#65533;&#65533;U&#65533;&#65533;C&#65533;&#65533;QJ&#65533;&#65533;&#1358;G~]]&#65533;g&#65533;&#65533;'&#65533;&#65533;&#65533;&#65533;&#65533;D-&#65533;}]&#65533;Gm&#65533;f-&#65533;&#65533;&#1444;-&#1664;&#65533;&#1612;&#65533;2&#65533;&#65533;&#65533;&#1726;l&#65533;&#65533;=&#1436;&#65533;&#65533;#&#65533;&#960;&#65533;&#65533;\&#65533;t]&#65533;&#65533;9&#65533;&#672;	%s&#65533;W]&#65533;&#65533;G&#65533;&#452;&#65533;&#65533;&#65533;B&#65533;rVP&#65533;&#830;&#65533;&#65533;&#65533;k&#65533;&#65533;,}&#986;m&#65533;y&#65533;&#65533;&#65533;m&#1672;|&#65533;&#65533;&#65533;&#65533;&#65533;&#65533;m&#65533;1M&#65533;T&#733;&#65533;&#65533;&#65533;s&#65533;&#65533;&#65533;&#65533;s&#65533;&#65533;&#65533;&#65533;-&#65533;&#65533;&#65533;&#65533;0&#65533;{}&#1972;&#65533;&#1719;&#65533;&#65533;&#65533;tO&#65533;&#65533;m&#65533;$&#65533;&#65533;!&#65533;&&#1379;&#65533;lg&#65533;&#52900;Sk&#65533;&#65533;&#65533;&#65533;&#65533;=&#65533;&#65533;&#65533;9&#65533;&#1429;-&#1958;=&#65533;&#65533;&#1877;}&#65533;p&#65533;&#65533;&#65533;&#65533;#&#65533;&#65533;&#65533;}&#2035;M&#1785;&#65533;&#65533;d&#65533;&#65533;3&#65533;&#1191;&#65533;&#65533;&#65533;&#65533;l&#65533;&#65533;&#65533;&#65533;:7r}&#65533; f&#65533;&#65533;&#585;&#845;h&#65533;&#65533;&#65533;&#65533;&#65533;&#65533;1^&#65533;&#65533;-&#65533;+~&#65533;&#65533;&#65533;&#65533;&#65533;&#18765;&#65533;&#65533;M&#65533;\&#65533;&#65533;&#65533;&#65533;&#1206;m&#65533;T&#65533;&#65533;-&#65533;&#65533;&#65533;&#65533;.&#65533;&#65533;Q&#65533;&#65533;&#65533;&#65533;&#65533;&#65533;&#65533;&#65533;&#65533;&#65533;Mzi&#65533;o&#65533;&#65533;w&#65533;&#65533;&#65533;]z^:sGn&#65533;^&#65533;M&#65533;&#65533;M&#65533;T&#65533;&#65533;~&#23341;&#65533;&#65533;&#65533;&#65533;Pn&#65533;R&#65533;&#1018;&#65533;L~&#65533;&#65533;{&#65533;_~&#65533;g]&#65533;k.&#65533;2N&#1428;&#65533;&#65533;&#65533;&#65533;&#1049;~&#65533;9+&#65533;m)&#65533;&#65533;&#65533;&#65533;=&#65533;&#65533;%&#65533;gs&#1832;&#65533;&#65533;&#65533;&#65533;S&#65533;&#65533;&#65533;&#65533;,&#65533;&#65533;&#65533;]&#65533;M&#65533;&#65533;>&#1985;&#65533;&#45710;&#24846;&#65533;@]&#243;-&#65533;&#65533;&#65533;&#65533;N&#65533;&#65533;&#65533;Q&#65533;U>&#65533;&#65533;]&#65533;&#65533;gz&#65533;Kvy&#65533;n&#65533;it&#65533;&#65533;&#65533;x&#65533;F&#65533;n&#65533;&#65533;&#65533;^&#65533;t&#65533;.}&#65533;&#65533;&#65533;&#65533;_^&#65533;&#65533;&#65533;&#65533;5|&#1774;&#65533;&#65533;&#65533;&#974;&#65533;5]&#1874;&#65533;&#65533;M&#65533;kn&#65533;&#65533;&#65533;&#65533;&#65533;&#65533;M&#65533;&#65533;&#65533;&#65533;&#65533;&#65533;&#65533;&#65533;0&#65533;&#65533;&#65533;N&#65533;&#1822;&#65533;x&#591;&#65533;6&#65533;s^g&#65533;&#65533;59&#65533;&#65533;&#65533;&#1501;&#65533;&#65533;&#65533;\&#65533;&#65533;e=&#65533;&#65533;&#65533;&#65533;&#65533;&#65533;~&#65533;$&#65533;&#65533;&#65533;/&#65533;&#65533;&#65533;&#1438;]&#65533;&#65533;&#65533;z&#65533;&#65533;&#65533;&#65533;&#65533;2&#65533;&#65533;1&#65533;&#65533;^&#65533;5^&#65533;&#65533;&#65533;j&#694;)&#65533;8&#65533;&#65533;4y|&#65533;&#1262;n&#65533;q)&#65533;?&#65533;&#65533;&#65533;&#65533;&#65533;p&#65533;<&#65533;a?&#65533;*&#65533;&#65533;):&#65533;2&#65533;&#65533;+&#65533;&#65533;&#65533;0&#65533;&#65533;&#65533;&#65533;&#65533;&#65533;&#65533;&#65533;&#65533;&#65533;&#65533;&#65533;B&#65533;&#65533;E&#65533;G&#65533;&#65533;&#65533;&#65533;&#65533;&#65533;&#65533;N&#65533;o&#65533;&#65533;Ji&#65533;&#65533;n&#65533;}&#65533;&#65533;8l&#65533;qI&#65533;[&#65533;&#65533;%&#65533;>,&#65533;aO&#65533;&#65533;&#65533;&#65533;^&#65533;f&#65533;&#65533;&#65533;&#65533;&#65533;&#2006;&#65533;&#65533;&#65533;&#65533;3&#65533;&#65533;&#65533;?&#65533;&#65533;&#65533;&#65533;@&#65533;&#39847;&#65533;zm&#65533;&#65533;&#65533;&#65533;s&#1858;bg&#65533;&#65533;&#751;&#65533;;&#65533;m&#65533;&#65533;&#65533;]&#65533;,H&#1039;/&#65533;8&#65533;&#65533;&#65533;&#65533;&#65533;&#65533;&#65533;&#65533;+&#65533;&#65533;&#65533;&#65533;&#65533;&#65533;-&#65533;&#65533;&#65533;&#65533;8&#65533;&#65533;&#65533;&#65533;&#65533;&#65533;&#65533;%&#65533;&#65533;&#65533;&#65533;&#65533;&#65533;&#65533;p&#65533;&#65533;&#65533;&#65533;o&#65533;&#65533;&#65533;v&#65533;&#65533;#&#65533;&#65533;;&#65533;&#65533;A9&#65533;&#65533;&#1798;&#65533;~&#65533;&#65533;&#351;&#1883;&#65533;&#65533;"80&#65533;A&#65533;&#65533;l1S&#65533;&#65533;&#65533;Cf%N&#1845;&#65533;bE&#65533;12&#65533;&#65533;#G&#65533;5&#65533;&#65533;U&#65533;&#65533;I&#65533;$+&#65533;&#65533;&#1554;&#65533;&#532;1e&#65533;&#65533;&#65533;Q&#65533;D&#65533;0g&#65533;&#65533;&#65533;S&#65533;K&#65533;&#65533;&#65533;UT(N&#65533;&#65533;j&#65533;&#1648;&#39783;&#65533;&#65533;&#65533;z&#1386;&#65533;'&#65533;&#65533;(=R&#65533;u&#65533;WAc!%&#65533;t,,&#65533;h%&#65533;&#65533;&#65533;&#65533;j&#1777;e&#1994;e&#65533;&#65533;-U&#65533;q&#65533;&#65533;&#65533;[&#65533;o&#1989;t&&#65533;&#65533;P&#65533;a&#65533;CI&#65533;E&#65533;&#65533;&#65533;c&#529;%&#65533;&#65533;&#65533;$&#532;O}M^Lqib&#65533;&#722;u8Uaa&#65533;RuE&#65533;zU&#65533;V&#65533;&#65533;d&#65533;T{m&#65533;H&#65533;&#65533;&#65533;2t&#65533;&#65533;m^&#65533;&#65533;&#65533;
'^\&#65533;&#65533;&#65533;&#65533;\;&#65533;&#65533;&#1044;&#65533;$&#65533;1&#65533;e&#50997;o&#65533;&#65533;&#65533;&#65533;&#59129;&#65533;9Z<&#65533;&#65533;6CFE&#65533;&#65533;&#65533;&#65533;&#53870;&#65533;v!&#65533;&#65533;k&#65533;&#65533;C&#65533;&#65533;n&#65533;&#65533;&#65533;8L&#748;&#65533;&#65533;+&#65533;&#992;#&#65533;)&#65533;&#65533;&#65533;N&#65533;&#65533;&#65533;K&#65533;B&#65533;&#65533;&#65533;&#65533;;&#65533;|&#65533;0&#65533;gj&#65533;3&#65533;C&#65533;&#65533;&#1230;Z&#610;&#65533;RS&#65533;%&#350;*&#65533;&#65533;&#65533;^&#65533;&#65533;6&#65533;&#65533;&#65533;q&#505;&#65533;&#65533;&#65533;&#1744;J&#65533;&#65533;4&#65533;&#65533;s&#65533;/&#65533;&#65533;\R&#65533;&#65533;P&#65533;pJ&#65533;B&#65533;0&#65533;&#65533;)3&#65533;&#65533;Ke&#42022;&#65533;&#65533;h&#65533;&#65533;$F&#869;&#291;&#65533;M814/Tj&#65533;q6f&#65533;&#65533;s&#65533;<w&#65533;C&#65533;&#1794;&#65533;-A&#20613;&#65533;#&#65533;&#65533;&#65533;&#577;&#65533;c&#65533;A&#65533;b&#65533;&#570;81&#65533;&#48955;&#65533;&#65533;KI&#65533;=0C&#65533;RR&#65533;&#65533;r&#65533;a&#65533;4S&#203;0&#65533;&#65533;Q/&#65533;TN&#65533;6&#65533;u&#65533;I&#65533;&#65533;+&#65533;&#65533;&#65533;&#65533;<T/E&#65533;-9U&#65533;&#65533;Gm&#65533;&#65533;'&#65533;|qEKo%&#65533;#&#1348;&#65533;S&#65533;&#65533;e&#65533;&#65533;&#65533;&#65533;&U&#65533;1&#65533;\t&#589;&#1381;&#65533;,4&#65533;"u&#65533;\sMl&#65533;&#65533;D&#65533;trTk9&#65533;S&#65533;;o&#65533;mO?&#65533;&#65533;&#65533;`&#65533;&#65533;]&#65533;H&#65533;&#65533;Sv&#65533;&#65533;&#65533;&#65533;9GAL&#65533;	]&#65533;&#65533;&#65533;1&#65533;&#65533;&#65533;Uqa&#65533;&#65533;^&#65533;&#65533;%&#65533;d&#65533;&#65533;U9&#65533;-7&#65533;&#65533;#6&#65533;T&#65533;&#65533;Q&#65533;&#65533;f6o&f&#1935;&#65533;W[[}&#65533;i&#65533;3y&#1974;&#65533;&#65533;v&#65533;u`&#65533;>&#65533;&#65533;N&#65533;ab&#65533;&#65533;&#65533;&#65533;&#65533;&#65533;&#65533;&&#65533;&#65533;&#65533;&#65533;(&#65533;&#65533;&#65533;&#65533;%&#65533;d&#65533;:9e&#65533;&#65533;6/&#65533;&#65533;&#406;&#65533;&#65533;&#65533;&#65533;Y&#1946;q&#65533;Y&#65533;&#65533;&#65533;&#65533;&#65533;Ms&#65533;&#65533;&#65533;5n&#65533;iF&#65533;o&#65533;&#65533;&#65533;*&#65533;&#65533;&#65533;&#65533;&#65533;&#65533;T&#65533;&#65533;&#1475;&#65533;&#65533;&#65533;f&#65533;&#65533;&#65533;&#1051;N&#65533;iM&#65533;&#65533;&#65533;&#65533;u&#395;n|v&#65533;&#1734;e&#65533;&#65533;U&#65533;&#65533;}7_&#65533;&#65533;&#65533;&#65533;&#65533;&#65533;&#65533;7&#65533;x&#65533;#B&#65533;v&#65533;w&#65533;&#65533;&#65533;hX&#65533;&#65533;&#65533;&#65533;O&#801;&#65533;&#65533;P&#925;&#65533;q/D?&#65533;@&#65533;u&#65533;&#65533;S)&#65533;^M&#65533;n=w&#65533;&#65533;/&#65533;&#65533;&#65533;&#65533;&#65533;&#65533;m&#65533;&#65533;3&#65533;sN&#65533;n&#65533;Oy&#65533;{&#65533;&#65533;&#65533;w&#65533;&#65533;&#65533;~d&#65533;x 9&#65533;UOG&#65533;^&#65533;&#65533;&#65533;&#65533;e&#65533;{&#65533;i&#65533;4&#65533;>&#65533;/k&#65533;&#65533;J&#65533;&#1441;&#65533;^&#65533;[\&#65533;&#65533;s.mOq&#65533;&#65533;&#65533;&#65533;1&#65533;&#65533;q&#582;;&#65533;&#65533;&#65533;&#65533;&#65533;@&#65533;&#65533;C$"&#65533;w+&#65533;&#65533;&#65533;N&#65533;&#65533;&#65533;&#65533;9&#65533;]&#65533;@&#65533;&#717;&#65533;E&#65533;&#65533;b[&#65533;&#65533;2V)&#65533;&#65533;&#65533;}&#65533;K&#65533;&#65533;&#65533;?&#65533;	Ny9&#65533;&#65533;&#65533;X&#65533;&#65533;!&#65533;,<&#65533;&#15874;1&#65533;Y&#65533;&#65533;v8|ckG#6&#65533;}x&#65533;&#1372;&#65533;&#65533;&F&#65533;&#65533;&#65533;&#65533;&#65533;=}&#65533;kY&#65533;E	&#65533;E/&#65533;&#65533;c&#65533;&#65533;&#65533;&#65533;&#65533;x;&#984;1&#65533;7&#65533;dG@&#65533;p&#65533;lTS*&#65533;x2n&#65533;&#65533;4$&#1990;&#65533;JWRd)&#65533;&#1023;&#65533;&#65533;&#65533;Vn&#65533;$&#65533;&#65533;&#65533;H&#65533;Q&#65533;X&#65533;Q&#65533;%&#65533;&#1576;LVK<v&#65533;&&#65533;&#65533;XF&#65533;&#65533;&#65533;q&#65533;&#483;&#65533;6&#65533;&#65533;Mp&#65533;S&#65533;&#65533;&#65533;f._yM2&#65533;of4'&#65533;&#65533;&#1656;W&#65533;oZ&#65533;&#65533;&#65533;U&#65533;S&#65533;%&#1927;z&#65533;&#65533;\1Yc&#65533;&#65533;0&#1024;&#65533;&#65533;&#65533;>3&#65533;'&#65533;L&#65533;&#65533;&&#65533;&#65533;&#65533;&#65533;8F6&#65533;&#65533;F&#65533;&#65533;x&#65533;&#65533;&#65533;8;&#65533;Q&#65533;&#65533;&#65533;&#65533;&#65533;&#65533;&#65533;&#65533;&#60246;&#65533;&#65533;H&#65533;7&#65533;&#65533;$&#1118;v&#65533;OMc&#65533;O~&#65533;&#65533;y
hO:P&#65533;&#65533;|&#65533;:&#720;,&#65533;,&#65533;-&#65533;!&#65533;i&#1278;&#65533;&#65533;F&#65533;&#65533;&#1250;
&#65533;#)q&#65533;Jq&#65533;&#65533;&#65533;.&#65533;_,K&#65533;&#943;&#58475;GS&#65533;&#65533;$&#65533;C&#1684;W&#65533;fN&#65533;&#65533;O&#65533;&#65533;&#65533;Sa&#65533;g5&#65533;QR&#65533;&#1809;&#65533;&#65533;"Vw&#65533;m&#65533;&#65533;&#65533;&#65533;Z&#65533;G&#65533;&#65533;&#65533;&#65533;V]&#65533;Xs	&#65533;B&#65533;&#65533;&#65533;&#1380;&#65533;&#1060;T&#65533;&#65533;"&#65533;6Mt&#65533;"W&#65533;&#65533;t&#65533;se&#65533;U&#65533;&#65533;&#355;BsI&#1170;f&#65533;&#65533;&#917;B5&#65533;O&#65533;&#65533;_&#1512;8&#65533;&6&#65533;&#65533;]&#65533;c&#65533;)U&#65533;&#65533;T&#65533;0m(&#65533;&#134;&#65533;&#65533;&#65533;i&#65533;&#65533;&#65533;u&#647;&#962;V&#65533;&#65533;$hu&#65533;{O%f&#65533;&#65533;&#65533;&#65533;*&#65533;&#65533;W&#65533;$u&#65533;m&#65533;"
[X&#65533;&#65533;&#65533;<lS&#65533;["&#65533;&#65533;&#65533;E&#65533;d&#65533;&#1530;&#65533;&#65533;&#65533;|&#65533;&#65533;&#65533;~&#65533;&#65533;&#2038;:&#1511;&#65533;&#65533;[&#65533;;&#65533;&#65533;&#1441;s&#65533;n&#65533;M&#65533;`&#65533;l&#65533;&#65533;&#65533;&&#65533;C&#551;.N&#65533;&#65533;&#65533;a&#65533;qHJ&#65533;&#65533;&#65533;;&#65533;l}&#65533;_&#65533;8&#65533;D5&#65533;gZ&#65533;&#65533;&#65533;&#65533;>&#65533;&#65533;x@&#65533;&#65533;S&#65533;&#65533;&#65533;&#65533;&#65533;&#65533;=Q&#65533;Q&#65533;&#65533;&#65533;&#65533;&#65533;&#65533;`d:3Z&#65533;&#65533;&#65533;&#65533;&#65533;Z&#65533;I&#65533;MUUh^&#65533;&#65533;	HZ&#65533;wf&#65533;eeM&#65533;&#65533;&#65533;8&#65533;RJ&#65533;&#65533;f!&#65533;337&#65533;3fsOy&#65533;&#65533;&#65533;v&#65533;sr&#65533;&#65533;l&#65533;"9&#65533;[&#65533;	&#1164;b&&#65533;&#65533;&#65533;.&#65533;d&#65533;&#65533;l&#65533;)&#65533;lf&#65533;&#65533;)&#873;&#65533;r&#65533;&#65533;&#65533;_&#65533;&#65533;+&#65533;&#65533;u&#65533;r&#65533;&#1020;'5&#65533;&#65533;2ns&#65533;&#65533;&#65533;&#65533;&#65533;&#65533;s&#65533;[=&#65533;&#65533;$8&&#65533;&#65533;&#65533;&#65533;&#65533;&#65533;Q&#65533;v&#65533;&#65533;j&#65533;N	<&#65533;>&#65533;&#65533;k&#65533;&#65533;W{mb'&#65533;&#65533;$&#65533;&#65533;tL;&#65533;&#65533;Q&#65533;:X&#65533;^$&#65533;&#65533;gTg[&#65533;z&#65533;&#59213;&#65533;jp&#65533;&#65533;&#65533;H&#65533;d&#65533;?Gk&#65533;&#65533;&#65533;&#65533;!
Zx8&#65533;0z&#65533;&#65533;&#65533;\&#65533;]_&#65533;V0Wz&#65533;;av&#65533;&#65533;&#65533;C&#65533;&#1294;v&#65533;&#65533;&#65533;&#65533;m&#65533;&#65533;9&#65533;qXu&#65533;&#65533;ps"&#65533;&#65533;&#65533;6&#65533;-&#65533;?&#65533;&#65533;&#65533;^&#65533;&#65533;&#1398;&#65533;&#65533;&#65533;&#65533;d5&#65533;_&#65533;O
C&#65533;&#65533;&#65533;&#65533;&#65533;&#65533;7&#65533;:3-&#65533;>&#65533;&#65533;pl&#795;k[&#65533;o8&#65533;&#65533;,q&#65533;]&#65533;&#65533;s&#65533;/^T&#65533;h|&#65533;_&#65533;&#65533;&#65533;&#65533;&#65533;&#65533;&#65533;&#65533;&#65533;&#1777;&#65533;Z&#65533;&#65533;&#65533;&#65533;&#65533;Ow&#65533;&#65533;&#65533;&#65533;&#65533;&#65533;&#65533;&#65533;&{&#881;M&#3323;&#65533;qHu&#971;qN0&#65533;&#65533;C&#65533;&#65533;&#65533;&#65533;=&#65533;&#65533; T&#334;&#65533;&#65533;&#65533;T&#65533;&#65533;&#65533;&#65533;<&#65533;&#65533;&&#65533;&#65533;&#699;&#65533;&#65533;&#65533;&#65533;ZG&#65533;&#65533;&#65533;&#65533;&#65533;}K&#65533;&#65533;
&#65533;&#65533;&#65533;9k&#65533;'&#65533;&#65533;&#65533;
&#65533;6&#65533;=&#65533;s&#65533;&#65533;[&#65533;u&#65533;k&#65533;~z&#65533;&#985;&#65533;&#65533;]&#65533;#RMu&#65533;&#65533;[&#65533;U&#65533;
&#65533;&#65533;&#65533;&#65533;&#65533;[&#65533;"&#65533;&#65533;~&#65533;&#65533;r&#65533;&#65533;&#65533;R&#65533;&#65533;c>&#65533;&#65533;<&#65533;&#65533;y&#65533;&#65533;&#65533;u7&#65533;&#65533;K&#65533;z&#65533;&#65533;y&#65533;&#65533;&#65533;s&#65533;&#65533;&#65533;&#65533;_zdb&#65533;z&#65533; Z&#65533;&#65533;C}&#65533;~&#65533;&#65533;/&#65533;&#65533;&#65533;&#65533;&#65533;s&#65533;&#65533;_&#65533;&#65533;53&#65533;&#65533;&#65533;9h&#65533;&#65533;&#979;&#65533;&#65533;&#766;&#1528;&#65533;&#65533;;&#65533;&#65533;&#65533;&#65533;[&#65533;&#65533;&#243;&#65533;2&#65533;xZ&#65533;&#65533;&#65533;&#65533;c&#65533;&#65533;)>o1&#65533;&#65533;{&#65533;d+&#65533;&#65533;&#65533;:Mr&#65533;a&#65533;Y&#65533;&#65533;?&#65533;[&#65533;&#65533;&#65533;?&#65533;&#65533;&#65533;c&#65533;&#65533;&#65533;;&#65533;A$@&#65533;A=&#65533;=&#65533;&#65533;b&#65533;&#65533;&#65533;B&#65533;@B&#65533;&#65533;p&#65533;&#928;&#65533;&#65533;&#65533;=&#65533;x<&#65533;I&#65533;&#65533;&#65533;&#65533;S&#65533;&#65533;&#65533;=&#65533;?kA9pA&#65533;c&#65533;&#65533;&#65533;&#65533;&#65533;&#65533;LC&#65533;A2&#65533;3&#65533;3=&#65533;K=&#65533;&#65533;&#65533;&#65533;$&#65533;@&#65533;sD&#65533;!&#65533;/<&#65533;(8&#65533;&#65533;&#65533;&#65533;&#65533;&#65533;&#65533;`BJ&#65533;&#65533;&#65533;<&#65533;C@A6K&#65533;&#65533;B-d;.&#65533;&#65533;&#65533;2<@&#65533;&#65533;&#65533;&#65533;SC&#65533;3&#65533;H&#65533;&#65533;Th&#65533;Z[&#65533; &#65533;A&#65533;@&#65533;&#65533;!&#65533;w&#65533;<&#65533;CV&#65533;&#65533;&#65533;	a&#65533;	y&#65533;&#65533;Q&#65533;Dl>(Z&#309;k&#65533;&#65533;&#65533;D&#65533;&#65533;;&#65533;=M4&#65533;J&#65533;A&#65533;H&#65533;\C&#65533;)&#65533;&#65533;[6&#65533;	&#65533;A&#65533;F&#65533;1Y&#65533;@&#65533;&#1717;&#65533;j&#65533;#&#65533;FH&#65533;q&#65533;&#65533;E&#65533;&#65533;?&#65533;h"[&#65533;&#65533;Rc&#65533;b&#65533;Bw-^|Ac4&#65533;&#1179;J&#65533;D4&#65533;&#481;&#65533;Ge&#65533;4!&#780;&#65533;#&#65533;Y4&#65533;
&#65533;&#65533;&#65533;&#65533;&#65533;F&#65533;k6>&#65533;MA7.&#65533;&#65533;a
&#65533;x&#65533;Z&#65533;
&#65533;&#65533;
*LG&#65533; v\&#65533;&#65533;&#65533;GGd&#65533;&#65533;;&#65533;`,@b<=},&#65533;/&#65533;;{&#65533;	c|5&#65533;&#65533;&#65533;&#65533;&#65533;"6x&#65533;C&#65533;I?a&#65533;$t&#65533;&#1193;&#65533;H-,
&#65533;-
&#65533;&#1072;+&#65533;(!&#65533;&#65533;&#65533;&#65533;&#65533;Hu&#65533;E&#65533;&#65533;&#65533;&#65533;J&#65533;&#65533;&#65533;&#65533;E&#65533;F&#65533;,&#65533;{&#726;&#65533;&#65533;{I&#65533;T&#597;&#65533;&#65533;&#65533;[&#65533;9&#65533;Dq|&#65533;&#65533;&#65533;C&#1617;&#65533;w&#65533;&#65533;&#65533;&#65533;[&#183;&#65533;H&#65533;&#65533;K&#65533;@J&#65533;:&#65533;Y&#65533;&#65533;8C&#65533;&#65533;[&#65533;J&#65533;&#65533;&#684;&#65533;&#65533;|&#65533;DIHK&#65533;&#65533;L&#65533;&#65533;&#790;&#65533;&#65533;&#65533;&#65533;z&#65533;I&#65533;\K6$7&#65533;H:&#65533;&#65533;%L&#65533;&#65533;yM&#65533;~&#65533;&#65533;U&#65533;3&#65533;qM&#65533;&#65533;&#65533;H&#65533;M&#65533;&#65533;"%+(&#65533;4L&#65533;J&#65533;\&#65533;&#65533;&#65533;&#65533;d&#65533;&#396;.\IaLK&#65533;&#65533;&#65533;K|LI&#65533;&#65533;&#65533;&#65533;&#65533;&#819;&#65533;&#65533;&#65533;N&#65533;s#&#65533;&#65533;&#65533;,
&#400;M&#65533;&#65533;&#65533;&#1101;&#65533;	O3&#65533;5&#65533;&#65533;&#65533;&#65533;T&#65533;&#65533;&#65533;xO&#65533;&#65533;&#65533;&#65533;<&#971;&#65533;&#65533;&#65533;4&#65533;&#696;&#65533;&#65533;&#65533;&#2004;.&#65533;&#144;,&#65533;F&#65533;&#65533;&#65533;N~d&#946;&#753;&#65533;&#65533;&#65533;TK&#65533;&#65533;G&#65533;9N&#65533;&#65533;d??&#65533;&#65533;&#65533;&#65533;8&#65533; Q&#65533;&#65533;&#65533;W&#65533;&#65533;&#65533;
&#65533;Oi&#65533;;:&#65533;O&#65533;&#65533;m&#65533;&#65533;%&#65533;PCL&#65533;&#822;&#65533;&#65533;&#1105;&#65533;J&#65533;J7&#65533;Q -&#1056;kN&#65533;&#65533;
&#65533;&#65533;&#65533;$&#65533;"&#65533;{&#65533;&#65533;&#65533;&#65533;'&#65533;D_&#65533;Gq3&#65533;")!e&#65533;&#65533;&#65533;&#65533;&#65533;-&#65533;Q&#65533;&#65533;&#65533;&#1162;Q2&#65533;Q&#65533;{nC&#65533;Z&#65533;&#65533;#&#65533;&#65533;&#65533;&#774;3SXK&#65533;&#65533;&#65533;Q&#65533;&#1103;&#65533;&#65533;&#65533;&#65533;G&#65533;&#65533;&#65533; &#65533;uP&#65533;\N&#788;L&#65533; CH K&#65533;&#65533;&mT&#65533;&#65533;,&#65533;)&#65533;D&#65533;&#65533;1&#65533;+Q'&#65533;&#1212;#*"&#65533;PO5-3&#65533;&#65533;Z!&#65533;S6m8&#65533;&#65533;>VmUW]&#65533;&#1154;&#65533;Wm&#65533;9%&#65533;&#65533;&#65533;&#65533;&#65533;Q=&#65533;&#65533;w$N?&#65533;7x&#65533;@&#65533;&#65533;CEN3)F"U&#65533;E&#65533;&#65533;&#65533;&#65533;a&#830;&#65533;$&#65533;&#65533;,T&#65533;T=W&#1365;ke&#65533;&#65533;&#65533;>n=&#65533;l&#65533;VT&#65533;&#65533;7&#65533;>p-W&#65533;&#690;&#65533;Au]Wv&#65533;U&#65533;c&#65533;&#65533;t%:&#65533;&#65533;&#65533;U^&#65533;&#65533;&#65533;&#65533;&#65533;&#65533;?`&#65533;@&#65533;G]VJF&#65533;%&#65533;$&#65533;&#690;&#65533;&#65533;%&#65533;&#65533;M&#65533;/D&#65533;&#65533;X&#65533;c&#260;e2&#65533;&#1004;&#65533;%&#65533;&#65533;&#65533;&#65533;&#65533;&#65533;&#65533;!&#65533;&#65533;&#65533;&#65533;&#1548;MF&#65533;&#1612;&#65533;N&#65533;d&#65533;&#65533;XY9LDL&#65533;{&#65533;&#65533;=&#65533;&#65533;>&#65533;&#65533;&#65533;?&#1540;&#65533;B&#65533;&#65533;&#770;&#65533;I&#65533;=&#1327;&#65533;&#65533;-=dE&#711;}XH&#65533;G&#65533;&#65533;K&#65533;&#65533;&#65533;&#65533;X&#65533;&#65533;Z&#65533;mN&#65533;&#65533;&#65533;&#65533;&#1293;-X&#65533;&#65533;&#814;U/&#65533;&#65533;N&#65533;&#65533;X&#65533;m&#65533;G%[&#65533;C&#65533;&#65533;&#65533;&#65533;&#65533;&#65533;O&#65533;s&#65533;&#65533;&#65533;B&#65533;&#65533;Y&#65533;&#65533;&#65533;V %&#65533;&#1357;&#65533;&#65533;&#584;&#65533;LCMZH&#65533;N0&#65533;&#65533;&#65533;h&#65533;&#65533;c&#65533;&#65533;@&#65533;\&#65533;e&#1840;&#65533;&#65533;I&#65533;&#1836;&#65533;&#491;}&#65533;&#65533;&#65533;&#65533;&#65533;&#65533;k-S&#65533;&#65533;+&#65533;<&#65533;{"&#65533;e&#65533;|&#65533;&#65533;}}&#65533;&#65533;&#65533;&#65533;`&#65533;&#65533;&#65533;mV&#65533;C&#65533;&#1700;M&#65533;&#261;R&#65533;eP&#65533;e&#65533;Y&#65533;&#65533;&#1897;&#65533;&#65533;&#65533;T&#65533;@&#65533;UPj&#65533;&#65533;&#65533;5\&#65533;&#65533;&#65533;&#65533;X)E&#65533;&#65533;%[&#65533;&#65533;I%&#1275;z&#65533;&#65533;&#65533;&#65533;&#65533;i&#65533;&#65533;&#65533;&#65533;W&#65533;}]&#65533;&#65533;[&#65533;}&#65533;4&#65533;&#65533;&#65533;]&#65533;&#65533;L&#65533;&#65533;N&#65533;u\&#65533;5&#65533;&#65533;_&#65533;U&#65533;&#1845;&#65533;X&#65533;&#65533;&#65533;I&#65533;&#65533;&#1045;&#65533;&#65533;&#65533;1`N`&#65533;=R&#65533;MV&#65533;Z&#65533;G&#65533;,]
&#65533;`O*&#65533;,&#65533;&#1685;&#65533;50&#65533;&#65533;&#65533;&#65533;,&#65533;&#1477;]&#65533;&#65533;&#65533; U_&#65533;&#65533;&#65533;E&#65533;&#65533;&#65533;m&#6085;R&#65533;&#65533;(Z&#65533;_&#65533;&#65533;Y&#65533;a&#65533;m&#65533;m&#1965;&#65533;^&#65533;&#65533;V!&#10821;`FF3&#65533;&#65533;#&#65533;T&#65533;&#65533;L&#423;R&#65533;^&#65533;4&#65533;&#65533;&#65533;x&#65533;N&#1189;&#65533;_&#169;\&#65533;&#350;&#65533;&#65533;%_@6&#65533;Q&#65533;=c&#65533;D&#65533;&#65533;>R&#65533;&#2021;5&#65533;&#65533;&#65533;&#65533;=&#65533;1&#65533;_#&#65533;&#65533;NT&#65533;_&#65533;_&#65533;%&#65533;&#65533;#&#65533;u&#65533;b&#65533;&#65533;&#65533;vu&#65533;N&#65533;&#65533;T&#65533;U&#65533;&#65533;&#1285;&#65533;M&#440;c&#65533;&#65533;2&#65533;`&#65533;&#65533;E&#65533;&#65533;U0f&#1880;&#65533;&#65533;1&&#65533;&#65533;&#65533;&#65533;a}D&#65533;_&#65533;5Xi&#65533;&#65533;&#1869;&#1581;=&#1157;&#65533;&#1646;&#65533;&#65533;&#65533;eEHT<&#65533;&#65533;9>ej&#65533;&#65533;&#65533;,C&#65533;KS&#65533;"&#65533;u&#65533;a&#65533;TQ&#65533;&#65533;GF&#65533;&#65533;&#65533;&#65533;&#65533;/&#65533;L&#65533;&#65533;&#65533;&#65533;,NU&#65533;^&#65533;[]&#65533;<]&#65533;&#65533;]5&#65533;&#65533;&#65533;mR]&#65533;_&#65533;&#65533;&#65533;Mg&#65533;u&#65533;&#65533;&#65533;&#20597;&#65533;]&#65533;e&#65533;-&#65533;Y&#65533;&#65533;u>P&#65533;mT&#65533;K$f&#148;@&#65533;Me&#65533;&#65533;&#65533;&#65533;&#65533;M&#65533;&#65533;&#156;&#65533;$&#65533;be&#65533;&#65533;&#65533;&#65533;k&#65533;A&#65533;O&#65533;m&#65533; x&#65533;&#65533;&#65533;fp&#65533;h&#65533;]_&#65533;&#1952;}au&#65533;&#1989;&#65533;&#65533;;&#65533;&#65533;V&#65533;=FIBu`&#65533;&#65533;e &#65533;&#65533;Nf&#65533;N&#65533;%&#65533;&#65533;P&#65533;$&#65533;&#1213;&#65533;&#65533;&#65533;&#65533;*&#65533;&#65533;&#65533;u0&#65533;&#65533;&#65533;8&#65533;&#65533;5&#65533;&#65533;&#65533;&#65533;{&#65533;&#65533;&#65533;Q&#65533;&#65533;&#65533;G&#65533;.T?&#65533;c&#65533;T&#65533;%&#65533;&#65533;&#65533;g&#65533;&#65533;&#65533;&#65533;&#65533;g7&&#65533;mgXVK&#65533;M^#6&#65533;	}WYK&#65533;1(d	U,*&#65533;&#65533;&#65533;&#1611;&#65533;\&#65533;
SSl&#65533;n&#65533;kSef&#65533;<KJL]vj^&#65533;&#65533;&#65533;&#65533;d&#65533;&#65533;F&#65533;&#65533;&#65533;&#65533;Q&#65533;&#65533;f\&#65533;~&#2007;&#65533;g&#65533;&#65533;"&#65533;eTFa^n&#65533;&#65533;9Zn&#65533;6&#65533;P &#65533;&#65533;&#65533;tB&#65533;&#65533;&#65533;&#65533;&#1253;&#65533;&#1884;fe&#65533;&#65533;&#65533;6&#65533;&#65533;V&#65533;&#65533;Vl&#65533;V&#65533;&#65533;&#65533;&#65533;&#65533;f&#694;&#50070;>cau&#5045;&#65533;&#65533;&#65533;gw.&#65533;^+&#65533;&#65533;&#65533;ngs&#65533;&#65533;q&#65533;X&#65533;&#65533;&#65533;f&#65533;&#65533;+B(&#65533;&#65533;&#65533;Ai&#65533;
M&#65533;6e&#65533;bN&#65533;L%&#65533;db&#65533;&#65533;&#65533;`&#65533;&#27078;&#65533;/&#65533;&#65533;&#65533;&#65533;&#65533;5p5&#65533;W&#65533;&eA]cz&#65533;j&#65533;&#65533;&#65533;&#65533;&#65533;n&#65533;&#65533;&#65533;&#65533;&#65533;&#65533;UgJ8&#1075;&#65533;&#65533;&#65533;Lk&#65533;&#65533;L&#65533;&#65533;&#65533;9*&#65533;R&#65533;&#65533;&#65533;f&#65533;&#65533;&#65533;b&#65533;&#1718;p&#65533;MTP	&#65533;&#65533;SnF&#65533;&#65533;gnV&#65533;F_W&#65533;&#1796;&#65533;n&#65533;r!&#65533;S"&#65533;o&#65533;&#65533;&#65533;|6V_Z&#65533;G&#65533;&#65533;&#65533;&#65533;E&#65533;K&#65533;i&#65533;&#65533;,=*&#65533;PG&#65533;n&#65533;&#65533;&#65533;&#65533;&#65533;&&#65533;A&#65533;h&#65533;q.&#65533;&#65533;O&#65533;Y&#65533;&#65533;q>-&#65533;&#65533;&&#65533;&#65533;&#65533;7/eU&&#65533;;&#65533;&#65533;2&#65533;&#65533;!&#65533;&#65533;C$&#65533;=&#65533;g<&#65533;p&#65533;&#65533;Yf&#65533;&#65533;T6&#65533;&#65533;&#65533;&#65533;~&#65533;(O&#65533;&#65533;&#65533;H&#65533;M&#65533;&#65533;.GU/&#65533;&#65533;&#65533;&#65533;L'&#65533;<&#65533;&#65533;>gl4Os&#65533;&#65533;Y&#65533;-&#65533;9&#65533;sT&#65533;5&#65533;&#65533;&#65533;.m{&#65533;LZ6&#65533;#r[&#65533;&#65533;Z&#65533;t\&#65533;&#65533;[&#65533;&#65533;&#65533;&#65533;s&#65533;&#65533;Y&&#65533;&#65533;np&#65533;NtF&#1022;M&#65533;'Kwh&#1790;&#65533;&#65533;&#65533;d&#889;t&#65533;&#65533;Xv&#65533;t`&#65533;t\&#65533;&#65533;&#65533;&#65533;Qg&#65533;&#65533;&#65533; Mup&#65533;qo&#65533;`&#65533;&#65533;&#65533;&#65533;&#65533;vv&#65533;C&#65533;u]&#65533;&#65533;&#65533;6&#65533;&#65533;&#65533;u&#65533;p@/Fy&#65533;&#65533;x&#65533;l&#65533;&#65533;>t&#65533;v&#65533;%&#65533;.?&#65533;&#65533;&#65533;ZE&#65533;&#222;&#65533;1&#65533;v3&#65533;u&#65533;&#65533;&#65533;&#65533;&#65533;&#65533;&#65533;]&#65533;v&#65533;.Nw&#65533;&#65533;&#65533;U&#65533;&#65533;|'&#65533;~w&#65533;znw&#65533;0&#65533;&#850;&#65533;B&#65533;&#65533;&#65533;P&#65533;&&#65533;w&#65533;&#65533;9&#65533;u&#65533;&#65533;u&#65533;&#65533;&#65533;.y&#65533;?&#65533;`)6/&#65533;&#65533;e&#65533;&#65533;&#65533;6&#65533;&#65533;&#3975;&#65533;&#65533;&#65533;&#65533;y&#65533;&#65533;&#65533;vL5&#65533;&#65533;h&#65533;&#65533;&#65533;oGp&#65533;&#65533;&#65533;&#65533;?uTwy&#65533;x&#65533;&#65533;&#65533;{gw&#65533;&#65533;&#65533;&#65533;&#65533;,w?{&#65533;_&#65533;&#65533;&#65533;_m_&#65533;s{&#65533;&#65533;&#65533;&#65533;_7F&#65533;n&#65533;&#65533;XxE&#1122;Wda&#65533;Ls&#65533;R v&#65533;?O&#65533;&#65533;&#65533;&#65533;&#65533;e&#65533;&#65533;&#65533;&#65533;m&#65533;q&#65533;&#65533;&#65533;8&#65533;wi&#65533;_&#65533;C&#65533;&#65533;v&#65533;[&#65533;[7{&#65533;G|&#65533;g{F&#65533;w&#65533;wus&#65533;Z&#65533;v&#1142;&#65533;&#65533;&#65533;&#65533;&#1219;ox&#65533;&#65533;&#65533;@&#65533;&#65533;&#65533;VP&#65533;G&#65533;&#65533;wzRw&#65533;&#65533;&#65533;|2~&#65533;&#65533;&#65533;z&#65533;&#65533;zq&#65533;u!&#65533;y&#65533;/&#65533;&#65533;`&#65533;&#65533;?3&#65533;&#65533;&#65533;&#65533;&#65533;&#65533;7}&#65533;?}&#65533;&#65533;u~&#65533;s&#65533;&#45325;&#65533;&#1567;&#65533;~fS+&#65533;&#65533;&#65533;7U&#65533;&#65533;}&#65533;>&#65533;j&#65533;&#65533;&#65533;5sB&#65533;&#65533;&#65533;&#65533;&#65533;8sa&#65533;;&#65533;&#65533;c&#65533; &#65533;<	&#65533;0l&#65533;pa&#65533;&#65533;	N|&#65533;"F75&#65533;&#65533;&#65533;&#65533;&#65533;&#464; E29&#65533;dGE&#65533;V&#65533;l&#65533;L&#65533;/a2s)&#65533;&#65533; @:w&#65533;&#65533;&#65533;&#65533;g&#792;?-j&#65533;&#65533;DJ&#65533;&#1468;&#1650;)&#65533;&#65533;&#65533;b>&#65533;Z&#65533;)&#1387;Wm>&#65533;&#65533;R&#65533;T&#65533;U&#65533;r&#65533;J&#65533;Y&#65533;&#65533;&#1458;&#65533;&#65533;&#65533;&#65533;&#65533;&#65533;&#65533;&#65533;&#65533;[&#65533;n&#65533;&#65533;w&#65533;&#65533;&#65533;K&#65533;/L&#65533;&#65533;&#65533;+&#65533;&#65533;&#296;&#65533;&#65533;2&#65533;&#65533;&#65533;&#65533;&#1712;eq&#65533;&#65533;&#65533;&#65533;&#1055;J3&#65533;&#65533;G"E&#65533;?+&#65533;&#65533;Q4hf&#65533;+&#65533;&#65533;&#65533;&#65533;5&#65533;&#1586;g&#65533;L9Y&#65533;&#65533;Bd&#65533;&#65533;&#65533;&#857;'&#65533;?jn&#65533;&#65533;Q&#795;&#65533;+&#65533;&#65533;&#1465;&#864;Z&#874;&#65533;Z3&#65533;d&#65533;&#1055;co&#65533;&#65533;&#12161;	&#65533;&#65533;k
p&#65533;&#65533;&#65533;+&#65533;&#65533;2v&#65533;&#65533;-&#65533;&#65533;&#65533;&#65533;7&#65533;;&#65533;W&#65533;6&#65533;&#65533;
&#65533;h&#65533;G`k&#65533;&#65533;F&#65533;
&#65533;fRs&#65533;&#65533;v&#65533;M&#65533;e&#65533;&#65533;&#65533;p&#65533;&#65533;q&#65533;&#1383;Yt&#65533;YW^U&#1865;OU(&#65533;v&#65533;E&#65533;&#65533;&#64599;^y&#65533;&#65533;u#&#65533;&#65533;}&#65533;&#65533;b&#65533;&#65533;c&#65533;&#65533;h&#65533;!I&#65533;&#1089;&#65533;&#65533;&#65533;&#1024;(e&#65533;.&#65533;&#65533;&#65533;Y>!}&#65533;&#65533;r/&#65533;&#65533;&#65533;d&#65533;&#65533;&#65533;\&#65533;"*&#65533;&#65533;rY9&#65533;L3&#65533;&#65533;T&#65533;uBr&#1872;5&#65533;7_9&#65533;&#65533;g)&#65533;&#65533;&#65533;&#65533;{C&#951;&#65533;l&&#65533;&#2004;N&&#65533;h~QR&#65533;$&#65533;V&#65533;q)&#65533;jh&#65533;%&#65533;&#65533;%&#65533;&#1239;Ii&#65533;&#65533;&#65533;>&#65533;&#65533;&#65533;&#65533;&#65533;z&#65533;&#65533;&#65533;v&#65533;&#65533;&#65533;&#777;&#65533;&#65533;R&#65533;&#65533;)#w&#65533;a&#65533;'Xz&#65533;u&#1568;:9,&#65533;w&#65533;&#65533;&#65533;&#65533;&#65533;&#65533;*&#65533;&#65533;Q{D
&#65533;5&#65533;&#65533;V[&#65533;&#65533;&#65533;n&#1705;&#65533;"*&#65533;&#65533;bV&#65533;!&#65533;4&#65533;&#65533;&#65533;&#65533;n&#65533;&#65533;%&#353;&#65533;&#65533;&#65533;&#65533;f&#65533;p&#65533;k&#65533;&#65533;&#65533;&#65533;&#65533;cnz&#1567;&#65533;&#65533;y0&#65533;&#65533;Zd&#65533;&#65533;&#65533;m&#65533;&#65533;&#65533;mi&#65533;R&#65533;-&#65533;&#65533;j&#65533;&#65533;&#65533;"&#65533;&#65533;&#65533;l&#65533;{&#65533;&#65533;&#65533;&#65533;/&#65533;j&#65533;&#1770;&#65533;=5L&#65533;"P[&#65533;&#65533;5o#&#65533;&#65533;&&#65533;0&#65533;=&#245;&#65533;&#65533;-M&&#65533;&#65533;i;&#65533;&#65533;&#65533;q&#65533;&#65533;v&#65533;&#65533;&#65533;[&#65533;4tO&#65533;&#65533;&#65533;.&#65533;)k]5s+S&#65533;&#65533;P[qMs&#65533;&#65533;%	&#65533;9&#65533;&#65533;6&#65533;o&#65533;'_&#65533;`?&#65533;Y&#65533;&#65533;6J&#501;L'm&#65533;&#65533;M;&#65533;&#1985;K&#65533;QIk&#65533;M6&#65533;Yo&#65533;&#65533;&#65533;]&#65533;w&#65533;&#65533;W&#65533;z8&#823;Jp&#1691;0&#65533;&#925;&#65533;mc&#65533;@I&#65533;&#65533;u&#65533;&#65533;h&#65533;H&#65533;P&#65533;}&#65533;48&#65533;&#750;e&#65533;(&#65533;&#65533;/R&#65533;&#65533;8&#65533;;&#65533;&#65533;ez&#65533;&#65533;&#65533;s[L&#65533;e&#65533;&#65533;&#65533;no&#65533;'&#65533;&#65533;&#65533;&#65533;&#65533;`&#65533;<3&#65533;&#65533;&#65533;Z&#65533;;&#65533;W&#65533;&#65533;W&#65533;&#65533;&#65533;/X{&#65533;&#65533;?H&#65533;&#65533;&#65533;z&#65533;r&#65533;&#854;&#65533;~g&#65533;&#65533;&#65533;&#65533;:&#65533;(&#65533;"&#65533;&#65533;&#65533;&#1685;sv&#65533;&#65533;&#65533;]&#65533;W&#65533;&#1244;(&#65533;&#65533;&#65533;OhB&#65533;W&#65533;Tw1(Md?&#65533;#&#65533;&#65533;&#65533;W>&#65533;q&#65533;A&#65533;s&#65533;W&#65533;&#1904;&#65533;w&#323; Q&#65533;&#507;&#65533;m&#65533;&&#65533;&#65533;&#65533;!&#65533;&#65533;&#65533;_1&#65533;k&#65533;>&#65533;`/'{&#65533;&#65533;Pu&#65533;	&#65533;JM&#65533;&#65533;&#65533;u&#65533;&#65533;&#65533;!&#65533;&#65533;T<&#65533;&#65533;N&#65533;r[!&#65533;*&#65533;&#65533;Ph;<^Xr(&#65533;[&#65533;d\&#65533;A&#65533;&#65533;&#65533;X({&#65533; &#631272;&#65533;&#65533;I\"&#65533;&#65533;&#65533;n9&#65533;t_&#65533;U&#65533;&#65533;xB3&#65533;LZ:&#65533;&#1906;&#65533;Hx&#65533;/n@$&#1790;"&#65533;&#65533;&#65533;PTm<&#1480;x&#65533;!&#65533;Q&#65533;k&#65533;&#65533;"&#65533;Q&#65533;{&#65533;c&#65533;~&#65533;&#65533;3&#65533;&#65533;X$&#65533; &#1433;C&#65533;&#65533;h&#65533;&#65533;%&#65533;&#65533;&#65533;&#65533;]&#65533;&#65533;j&#65533;|&#65533;v&#65533;&#1480;zwSI&#1498;8&#65533;&#1165;&#65533;&#65533;#(9&#621;k(od&#65533;&#65533;&#65533;,&#65533;&#65533;&#65533;t&#65533;&#65533;\&#65533;&#65533;uq]&#65533;k &#65533;6f&#65533;r&#65533; H5WuK&#27806;&#65533;\&#65533;&#65533;&#65533;!&#65533;}&#65533;&#65533;&#65533;&#65533;4&#65533;W$&#65533;>]=&#65533;}&#65533;<4&#65533;h&#65533;kRp&#65533;&#65533;&#264;&#65533;&#65533;&#65533;&#65533;q&#65533;&#1916;&#65533;7W&#65533;&#65533;(&#65533;&#65533;&#65533;%;&#65533;&#65533;&&#65533;&#65533;&#65533;&#259;.&#65533;(&#65533;w&#65533;G&#65533;-&#65533;'L&#65533;&#65533;Q`"&#65533;&#65533;&#65533;&#65533;&#874;&#65533;K&#65533;&4&#65533;&#65533;s&#65533;&#65533;&#65533;8l&#65533;&#65533;&#65533;&#65533;(F&#65533;&#65533;&#65533;f&#65533;&#65533;:&#65533;E&#65533;SA~&#65533;LR&#65533;&#65533;&#65533;&#65533;9&#65533;&#1112;&#65533;^&#65533;K[zO]&#65533;r&#65533;&#65533;&#65533;j&#65533;&#65533;x5&#65533;&#65533;&#1304;&#65533;&#65533;&#65533;Z&#65533;
&#65533;&#65533;&#65533;&#65533;&#11986;&#1166;zjN&#1320;x&#65533;fR&#65533;&#65533;&#744133;&#65533;j8	&#1193;&#65533;&#65533;hw{,YU&#1009;F&#65533;&#65533;e&#65533;'&#65533;`y&#1271;:&#65533;&#65533;&#65533;&#65533;&#65533;jD&#65533;&#65533;Q&#65533;p&#65533;j&#65533;&#65533;&#65533;-&#1363;&#65533;lF&#65533;&#65533;&#65533;&#65533;t&#65533;N&#65533;&#65533;b&#65533;&#826;1&#65533;Q]&#65533;,p&#65533;&#65533;&#942;2&#65533;e&#65533;&#65533;7&#65533;&#65533;U&#65533;Q&#65533;&#65533;K&#65533;&#65533;&#65533;&#65533;&#65533;j&#65533;&#65533;&#65533;f&#65533;&#65533;W&#65533;/&#65533;&#65533;&#850;S&#65533;hV&#65533;&#65533;6&#65533;'&#51737;&#65533;&#65533;\&#65533;&#65533;1&#65533;&#65533;}&#65533;p&#65533;*&#65533;,&#65533;&#65533;m&#65533;"&#65533;,;&#65533;&#65533;&#65533;&#65533;b&#65533;=&#65533;&#65533;&#65533;i&#65533;5&#65533;&#65533;&#65533;&#65533;kK&#65533;&#65533;~&#65533;J&#65533;&#65533;b&#65533;&#65533;I&#65533;&#65533;J&#65533;<&#65533;oE&#65533;&#65533;&#65533;r&#65533;&#65533;\&#1391;qq&#65533;&#65533;&#65533;3&#65533;&#65533;H&#65533;q7&#65533;&#767;:&#65533;&#65533;K&#65533;(U&#65533;b&#1538;&#65533;n&#65533;&#65533;\X&#65533;&#1487;d&#65533;b}S&#65533;&#65533;:4&#65533;&#255;U1&#65533;&#65533;&#65533;&#65533;k&#65533;NN.q&#1444;&#65533;-&#65533;&#65533;8&#65533;G&#65533;lC&#65533;&#65533;"&#65533;o&#65533;U(6&#65533;&#65533;c,&#65533;&#65533;&#65533;:&#65533;e&#65533;&#65533;&#65533;C&#65533;&#65533;&#65533;&#65533;&#65533;&#65533;&#65533;~&#65533;&#506;&#65533;&#65533;&#65533;&#65533;Kc]&#65533;&#65533;LER&#65533;&#65533;&#1707;&#65533;`&#65533;2=&#65533;&#65533;&#65533;&#65533;&#65533;v&#65533;5&#65533;&#65533;x&#65533;&#65533;.&#65533;Gt&#65533;&#65533;&#65533;F&#65533;&#65533;a&#65533;&#762;89,d&#65533;&#65533;&#688;&#65533;aLT"&#65533;&#65533;Kf$&#65533;&#65533;&#65533;XK$&#65533;auE&#65533;\hHg8@&#65533;&#65533;&#65533;&#65533;&#65533;MU&#65533;9&#65533;&#65533;&#65533;&#65533;"w&#65533;&#65533;n&#1460;"[&#65533;&#65533;&#65533;3&#65533;&#1684;3&#65533;I&#65533;&#65533;R&#762;&#1725;&#65533;&#65533;Bbe&#65533;&#1657;pt&#65533;-&#65533;&#65533;&#273;&#65533;&#65533;&#65533;&#65533;3&#65533;&#65533;B&#65533;&#65533;&#65533;&#65533;&#65533;4&#65533;&#65533;5&#65533;&#65533; &#65533;&#65533;&#65533;&#65533;&#65533;1&#65533;&#65533;&#65533;&#65533;*&#65533;&#65533;&#65533;&#790;&#65533;5&#65533;&#65533;&#65533;E&#65533;f&#65533;&#31781;&#65533;&#65533;g&#65533;I&#65533;&#65533;v&#65533;&#223;&#65533;Y+&#65533;[v&#65533;&#65533;&#65533;&#65533;u&#65533;[&#65533;&#65533;&#1458;&#65533;&#65533;M&#65533;&#65533;&#1179;&#65533;&#65533;6&#65533;o&#65533;&#65533;&#65533;&#65533;&#65533;b&#65533;Fx&#161;l?&#1746;&#65533;&#65533;&#65533;xC&#1287;&#65533;&#1852;&#65533;&#65533;&#65533;0&#65533;&#65533;&#65533;q&#65533;3&#65533;&#65533;&#65533;z&#65533;D&#65533;t&#65533;&#65533;&#65533;&#65533;&#65533;]L&#65533;&#65533;&#65533;&#65533;&#65533;&#1955;&#65533;&#65533;&#65533;k&#65533;&#65533;|"8OpwC&#65533;&#10307;9&#65533;H':&#65533;AN&#65533;&#65533;&#65533;8&#65533;&#65533;~&#65533;v&#65533;&#65533;$&#65533;&#65533;&#65533;w&#65533;&#65533;V&#65533;%&#65533;&#65533;#{&#65533;:&#65533;&#65533;&#65533;&#65533;&#65533;&#65533;&#65533;i/{&#1109;&#65533;v&#65533;&#65533;&#65533;&#65533;J'&#65533;,k&#65533;&#65533;&#65533;&#65533;A3&#65533;&#65533;&#65533;&#65533;&#65533;>&#65533;&#65533;&#65533;{&#65533;?&#65533;&#65533;&#65533;&#65533;&#65533;&#65533;H&#65533;ER&#65533;&#65533;&#65533;jh|&#65533;SJ&#65533;Z[&#65533;@&#65533;(&#1117;&#65533;Z&#65533;&#65533;&#65533;V'-E&#65533;- oZ&#65533;&#65533;H&#65533;&#65533;&#65533;w&#65533;7&#65533;&#65533;&#1851;o&#65533;&#65533;V&#65533;&#65533;'&#65533;&#65533;&#65533;&#65533;&#65533;m&#65533;a&#65533;_&#65533;@G&#65533;&#65533;&#65533;}&#48027;=&#65533;i&#65533;X&#65533;&#65533;M~&#65533;&#65533;&#65533;#&#65533;&#65533;An&#65533;&#65533;B&#65533;&#65533;&#65533;_&#65533;&#65533;]&#65533;4&#65533;&#65533;&#65533;5&#65533;|&#65533;i&#2004;&#65533;r&#65533;&#65533;&#65533;&#65533;HT&#65533;&#65533;&#65533;e&#65533;&#65533;&#65533;&#65533;&#65533;&#65533;1&#65533;&#65533;Ym&#65533;&#65533;&#65533;&#65533;&#65533;&#65533;_&#65533;&#65533;j&#65533;&#1311;&#2008;&#65533;&#65533;Y&#65533;i&#65533;&#65533;&#65533;&#65533;&#65533;&#65533;&#65533;Z&#65533;	 J=J&#65533;&#1372;aY&#65533;&#65533;&#65533;&#65533;&#65533;&#65533;&#65533;I`z&#65533;&#65533;)&#65533;
b &#65533;!_&#65533;&#65533; &#65533;q_&#65533;=&#1101;A&#65533;&#1081;&#65533;&#65533;&#65533;`&#65533;t9&#65533;&#65533;&#65533;&#65533;&&#65533;&#65533;&#65533;
R&#65533;&#65533;vaz&#65533;&#65533;a&#65533;QR&#65533;=&#65533;&#65533;&#65533;&#65533;&#65533;oe&#65533;r`&#65533;]&#65533;&#65533;&#65533;&#65533;&#1109;i &#65533;&#65533;&#65533;&#65533;&#65533;~T!f_&#65533;e&#65533;n&#65533;&#65533;&#65533; &#65533;`&#65533;&#65533;ZJB&#65533;&#65533;&#65533;&#65533;&#65533;&#65533;6&#65533;"&#417;&#65533;%&#65533;&#65533;`&#65533;_&#65533;&#65533;5 &#65533;&#65533;!|&#65533;!&#65533;)&#266;&#65533;&#65533;"&#65533;&#65533;&#65533;"&#65533;""&#65533;&#65533;U&#1847;&#65533;&#65533;&#65533;)$&&#853;&#65533;AL&#65533;/&#65533;V%~&#65533;&#65533;]"&#65533;&#65533;&#65533;7EQu!#&#65533;&#65533;:&#65533;(&#65533;&#65533;&#65533;\&#65533;&#65533;"&#65533;&#65533;&#65533;&#65533;&#65533;+> &#65533;a&#65533;&#65533;q&#65533;&#65533;N&#65533;&#65533;G.&#65533;&#65533;&#65533;b/&#65533;&#65533;&#65533;i&#65533;)&#1133;&#65533;1H&#65533;h&#65533;&#65533;u&#65533;:2&#65533;&#65533;Q&#65533;c(>&#65533;|&#65533;Y5&#65533;&#1124;&#65533;!B&#65533;*&#65533;O&#65533;n&#65533;&#65533;&#65533;&#65533;^_&#65533;&#65533;c&#2005;&#65533;&#65533;&#65533;:z`0Z"1&#65533;_&#65533;mb<r"=>&#65533;=N$@&#65533;&#65533;C""&#65533;&#65533;&#65533;&#65533;&#65533;V&#65533;5&#65533;d$&#65533;&#65533;*&#65533;Bc&#65533;&#354;Fz&#65533;9R&#65533;&#65533;]$Ffd&#65533;&#65533;&#65533;<~&#65533;0&#65533;&#65533;/&#65533;&#65533;&#5281;&#65533;&#65533;&#65533;Z&#65533;)~a&#65533;&#65533;&#65533;K&#65533;$Ur&#65533;&#65533;&#65533;&#65533;E\I&#65533;"G&#65533;_N&#65533;$O&#65533;d&#65533;&#65533;&#65533;!&#65533;)&#65533;2&#65533;$Q&#65533;L&#65533;H&#421;>v&#65533;&#65533;$6&#65533;>Ze7&#65533;&#65533;^&#65533;&#65533;^z&#65533;TJ\&#65533;&#65533;R~&#1190;&#65533;eE&#65533;&#65533;X&#65533;$&c&#65533;&#65533;&#65533;Gxd[&#65533;&#65533;9&#65533;&#65533;&#65533;%(%,z&#65533;&#65533;&#65533;&#65533;e^&#65533;&#65533;_n&#65533;hR&#65533;&#65533;&#1379;E&#65533;&#65533;&X"&&#65533;j&#1176;?&#65533;`l&#65533;O&#65533;H&`%eV&#65533;9b&#65533; J&#65533;*'U~&4&#65533;&#65533;hB&#65533;^&#65533;&#65533;i&#65533;eln&#65533;jB&#65533;Sck"fE&#65533;d&#65533;5fB&#65533;&#65533;&#65533;&#65533;R&#65533;&o&#65533;%x&#65533;&#65533;o&#1682;f>&#65533;p&"&#65533;&#65533;6&#65533;,nSI&#65533;'|&#65533;&#65533;&#65533;&#65533;v&#838;-&#65533;&#65533;6>	&#65533;E&#65533;W~gX.&#65533;&#65533;a&#65533;<:&#65533;m%&#65533;xg-N'&#65533;&#65533;[&#65533;'&#65533;Qz^&#65533;&#65533;&#65533;Af&#65533;K&#65533;&#65533;2f_&#65533;&#65533;u&#65533;g~&#65533;s*&#65533;9&#65533;&l&#65533;%&#65533;&#65533;%s#nr
&#65533;(cn"&#65533;&#65533;'&#65533;&#65533;&#65533;B&#65533;ef&#65533;]gN&#65533;p&#65533;&#65533;5A&#65533;qnh&#65533;&#65533;d&#65533;&#65533;&#65533;5~&#65533;W&#65533;&#65533;&#65533;&#65533;&#65533;&#65533;"n&#65533;r*&#65533;tf'<&&#65533;&#65533;&#33542;g&#65533;"e&#65533;&#65533;hyFh&#65533;&#65533;z&#65533;(&#65533;Zg#."&#65533;iM"&#65533;*&#65533;&#65533;$&#65533;&#65533;&#65533;H&#37458;)&#65533;(&#65533;&#65533;&#65533;&#65533;dW&#65533;&#65533;&#65533;^&#65533;[&#65533;&#65533;&#65533;&#65533;V&#65533;N&#65533;y&#65533;_`&#65533;&#65533;i'&#65533;)Y&#65533;&#1954;v&#65533;&#65533;	(-&#65533;&#65533;&#65533;&#65533;&#65533;b&#65533;`&#65533;&#65533;&#65533;&#65533;&#65533;(j"c&#65533;6g&#65533;Z)&#65533;&#65533;&#65533;&#65533;(pz)&#65533;#&#65533;&#65533;&#65533;&#65533;&#65533;]&#65533;2b&#65533;c&#65533;&#65533;&#65533;h&#474;&#65533;&#65533;D&#65533;j&#65533;&#65533;&#65533;j&#65533;(nr&#65533;&#65533;q&#65533;c~&#65533;&#65533;&#60014;&#65533;)EF&#65533;&#65533;4&#65533;&#65533;~i&#65533;Ve&#65533;>*O&#65533;&#65533;Ad&#65533;&#536;`Z&#65533;&#65533;&#65533;j&#65533;&#65533;&#65533;e&#65533;d&#65533;z#&#65533;&#65533;hv&#65533;&#65533;&#65533;id&#65533;&#65533;'&#65533;+&#65533;&#65533;h&#65533;^)3,&#65533;k&#65533;aW^&#65533;k+J+&#65533;&#65533;h&#65533;!^&#65533;Zk&#65533;,a&#65533;&#65533;s&#65533;&#1103;f&#65533;&#65533;(k&#65533;&#65533;&#65533;&#65533;&#65533;1&#65533;&#65533;(&#65533;P+H&#65533;)&#65533;&#65533;ieU&#65533;&#65533;&#65533;&#65533;&#65533;*&#65533;&#65533;&#65533;v&#65533;&#65533;NPD%M&#65533;)&#65533;BQ&#65533;&#65533;&#65533;&#65533;WQ&#65533;&#65533;z&#65533;&#65533;2&#65533;&#65533;\&#65533;B&#65533;&#186;&#65533;&#65533;&#65533;&#65533;&#65533;"h&#65533;n,&#65533;&#65533;dJ&#65533;&#65533;&#65533;&#65533;d&#65533;."V&#65533;,&#65533;Z&#65533;E[&#65533;X&#65533;&#65533;&#65533;&#65533;&#65533;2&#65533;&#65533;&#1451;&#65533;&#65533;,&#65533;&#65533;&#65533;&#65533;&#65533;&#65533;vD&#65533;~&#65533;&#65533;f&#65533;&#65533;&#65533;k&#65533;&#65533;&#1114;*&#65533;&#65533;&#65533;&"&#65533;&#65533;&#65533;D&#65533;&#65533;&#65533;&#65533;&#65533;~U&#65533;&#65533;&#65533;&#65533;&#65533;&#65533;&#65533;fm&#65533;&#65533;&#65533;&#65533;]&#65533;&#65533;z&#65533;&#65533;&&#65533;-&#1134;&#65533;&#65533;m&#65533;=c&#65533;~&#65533;&#65533;&#65533;@ j&#65533;&#65533;mi!&#65533;&#65533;&#65533;&#65533;&#65533;=&#65533;&#65533;P-&#65533;&#65533;&#65533;k&#65533;*f&#65533;6j&#65533;&#65533;m&#65533;&#65533;&#65533;&#65533;`&#65533;&#65533;>.&#65533;2&#65533;T&#65533;h&#65533;&#65533;f^&#65533;&#65533;nnYr.&#65533;JJ&#646;&#65533;&#65533;n&#65533;&#65533;&#65533;&#65533;/&#65533;m&#65533;&#1959;&#65533;`&#65533;
+&#65533;6o&#65533;.&#65533;r-&#65533;&#65533;&#65533;e)X}U&#581;W&#65533;&#65533;+&#65533;&#65533;&#65533;&#65533;&#65533;&#65533;&#682;o&#65533;/&#65533;&o&#65533;B&#65533;&#2477;&#65533;$&#65533;E/&#65533;&#65533;&#65533;zK&#65533;V/&#65533;&#65533;D&#65533;R$&#65533;'Rj&#65533;mA(&#65533;&#65533;.&#65533;&#65533;&#65533;&#65533;&#681;&#65533;<&#65533;&#65533;&#65533;7&#65533;n&#65533;&#65533;#&#65533;&#65533;j&#65533;&#65533;F&#65533;&#65533;&#65533;&#65533;&#65533;.&#65533;&#1451;&#65533;&#65533;+&#65533;&#65533;&#65533;I}+_&#65533;l&#65533;#&#65533;&#65533;6&#65533;O&#65533;D&#65533;-`J&#65533;&#65533;:T&#65533;j,x&#65533;$1&#65533;a&#65533;&#65533;0k&#65533;&#65533;&#65533;/&#65533;&#65533;&#65533;&#65533;&#65533;p(&#65533;/7nS&#65533;z"&#47263;&#462;<&#65533;m&#65533;&#65533;&#65533;5m&#65533;&#810;&#65533;c&#65533;|P&#65533;&#65533;&#65533;p&#65533;&#65533;&#65533;q&#65533;1&#65533;b/|&#65533;(&#65533;0pF&#65533;2%
&#65533;!{:&#65533;&#65533;gg&#65533;wW&#65533;f'&#65533;&#65533;U#/l&#65533;&#65533;&#65533;*&#65533;&#410;&#65533;&#694;&#65533;&#65533;&#65533;&#65533;0|&#65533;E$&#65533;&#65533;%&#1771;&#65533;E&#65533;a9&#65533;&#65533;&#65533;&#65533;&#65533;
&#65533;&#65533;#&#65533;&#65533;&#65533;H&#65533;&#65533;1&#65533;~i?&#65533;.&#65533;R&#65533;*2*&#65533;&#65533;)&#65533;2$&#65533;&#65533;&#65533;&#1220;G&#65533;4&#65533;&#65533;S~&#1421;n&#65533;B&#65533;&#65533;zC&#65533;q/3&#65533;n&#65533;&#65533;r,K&#65533;r-&#65533;q&#65533;&#65533;&#65533;&#65533;&#65533;&#65533;&#65533;&#65533;&#65533;&#65533;/=23&#65533;R2c&#65533;&#65533;&#65533;%&#65533;&#65533;&#65533;&#65533;&#65533;&#65533; {*&#65533;9e&#65533;&#65533;&#65533;&#65533;&#65533;&#65533;3)&#65533;n3G&#65533;&#65533;&#65533;&#65533;&#65533;3&#65533;f&#65533;+o&#65533;&#65533;24k3?+/d&#65533;&#65533;.&#65533;&#65533;.&#65533;3:X&#65533;J&#65533;&#65533;efTyk&#65533;&#622;&#65533;]&#65533;b&#65533;&#65533;&#65533;&#65533;0&#65533;&"3d&#65533;&#65533;&#65533;=&#65533;&#65533;az&#65533;?&#65533;&#65533;&#65533;&#65533;
q-&#65533;+&#65533;9'&#65533;B34Mko&K4&#65533;&#65533;*;#&#65533;&#65533;R&#1483;&#65533;+o4&#65533; 4{&#1693;&#65533;e&#65533;&#65533;k&#65533;8&#65533;s&#65533;2&#65533;cl&#65533;t&#65533;n&#65533;&#65533;&#65533;R&#65533;L&#65533;&#65533;Bs&#1206;\&#65533;&#65533;&#65533;&#65533;&#65533;&#65533;&#65533;&#65533;&#65533;fvY1>a'>5T&#65533;&#65533;&#65533;s&#65533;&#65533;u5K[&#65533;A?.Ww5&#65533;&#65533;T5&#65533;&#65533;z5&#65533;&)@+&#65533;&#65533;&#65533;*\&#65533;&#65533;O&#65533;&#65533;&#65533;}&#65533;??l&#1038;&#65533;c&#1269;&#65533;&#65533;&#65533;Jc3^&#65533;&#65533;-/t&#65533;r&#65533;&&#65533;\q&#65533;&#65533;5&#65533;&#65533;(H'$iS&#65533;&#65533;M&#65533;!5G&#65533;&#65533;&#65533;R&#65533;&#65533;v&#65533;|&#65533;5f&#65533;fc)g&#65533;&#65533;.&#65533;&#550;&#65533;&#1734;&#65533;O&#65533;&#65533;&#65533;^1&&#65533;&#65533;>&#65533;j&#65533;v&#65533;6duuo&#65533;&#65533;&#1042;4n&#65533;6B&#65533;Ls&#65533;ssO&#65533;&#65533;&#65533;&#65533;p&#65533;&&#65533;&#65533;&#65533;&#65533;5&#65533;fvI&#65533;5Uo&#65533;F;&#65533;\&#758;&#65533;&#65533;&#65533;Yg&#65533;v&#65533;v.c5o{&#65533;zn&#65533;&&#65533;&#65533;&#65533;&#65533;\&#65533;&#65533;
&#65533;&#65533;&#65533;v+8&#65533;u2(U&#65533;f&#65533;w&#65533;#t|&#65533;&#65533;w&#65533;&#65533;&#65533;n&#65533;&#65533;
7j&#65533;1&#65533;6&#65533;&#65533;&#65533;&#65533;.&#65533;l&#30979;&#65533;&#65533;&#65533;&#223;mK&#65533;w25~K&#65533;S&#65533;V&#65533;&#65533;t_&#65533;&#65533;&#65533;&#65533;&#65533;&#65533;&#65533;&#1416;c\T38&#65533;&#65533;4&#65533;&#65533;&#65533;8&#65533;'y&#65533;&#65533;7&#65533;;&#65533;]&#65533;8&#65533;&#65533;x&#65533;w&#65533;!&#65533;&#65533;N&#65533;r&#1798;&#65533;&#65533;&#65533;b&#65533;e&#65533;&#65533;&#65533;&#1006;S&#65533;&#65533;*&#65533;&#65533;_&#65533;&#382;8v&#65533;xf&#65533;&#65533;V&#65533;&#65533;['&#41345;&#65533;`&#65533;q&#522;&#65533;#g&#65533;s5^?67&#65533;&#65533;&#433;&#65533;&#65533;&#65533;&#65533;/n[&#65533;o8&#65533;&#65533;&#65533;&#65533;&#65533;&#65533;&#249;&#65533;&#65533;&#65533;&#65533;&#65533;`>__&#65533;&YW&#65533;&#65533;xv&#65533;&#65533;U&#65533;v~&#65533;{&#65533;|&#65533;&#65533;9&#65533;3:&#65533;&#65533;&#65533;&#65533;&#65533;w&#65533;.&#65533;x&#65533;&#65533;&#65533;&#65533;z'&#65533;s:&#65533;b&#65533;t&#65533;:&#65533;
&#65533;&#65533;&#65533;z84&#65533;:&#65533;&#65533;&#65533;&#65533;&#65533;&#65533;&#65533;&#65533;&#65533;q
&#65533;&#65533;&#1809;x&#65533;$[&#65533;1&#65533;&#65533;&#65533;m'+&#65533;&#65533;&#65533;&#65533;&#65533;&#65533;&#65533;&#65533;3y&#65533;&#65533;&#65533;&#65533;&#65533;{&#65533;C&#65533;w&#65533;CX&#65533;&#65533;&#65533;I&#65533;n&#65533;&#65533;&#65533;'&#65533;&#65533;&#65533;&#65533;S{&#65533;&#65533;&#65533;&#65533;&#65533;&#65533;&#65533;&#65533;;M&#65533;:&#65533;o&#65533;&#65533;&#65533;{;&#65533;&#65533;&#65533;&#65533;&#65533;&#65533;J9&#65533;&#65533;&#65533;&#65533;&#65533;:&#65533;&#65533;B&#65533;q&#65533;={&#65533;&#65533;&#65533;&#65533;{&#65533;&#65533;y&#65533;k{s{&#65533;k&#519;&#65533;%<&#65533;&#65533;&#65533;&#415;|&#65533;&#65533;x&#65533;&#65533;%&#65533;wA&#65533;A&#65533;"d&#65533;n)X&#65533;&#65533;&#65533;5&#65533;&#65533;;&#65533;C&#65533;&#65533;7z&#65533;w&#65533;&#65533;&#65533;&#515;&#65533;&#65533;WuO6/&#65533;&#65533;<&#65533;&#65533;&#65533;v&#65533;I&#65533;H&#65533;8xe&#65533;&#65533;l&#65533;$r&#65533;mA&#65533;&#65533;|B&#65533;<&#65533;&#65533;&#65533;&#65533;&#65533;&#65533;n&#65533;3&#65533;&#65533;{&#565;&#65533;&#65533;&#65533;<&#65533;'6&#65533;+&#65533;&#931;}&#65533;&#65533;}&#65533;By,&#65533;p&#65533;%&#65533;}&#65533;?j&#843;&#65533;~&#65533;&#65533;N{&#65533;&#65533;<&#387;&#65533;&#1571;}&#1083;|&#65533;g&#65533;G>&#65533;&#65533;&#65533;&#65533;&#65533;3X&&#65533;&#65533;/}G&#65533;&#65533;&#65533;&#65533;JA&#65533;}&#65533;O}&#65533;*&#65533;&#65533;Bf&#65533;&#65533;1&#65533;&#65533;&#65533;&#65533;=&#65533;&#65533;&#65533;/t&#65533;3&#65533;&#65533;K&#65533;&#65533;{z&#65533;&#65533;&#65533;&#1595;~&#65533;+&#65533;&#65533;#&#65533;&#65533;k&#65533;&#65533;&#65533;=&#65533;&#65533;&#65533;&#65533;&#65533;&#65533;&#65533;%z&#65533;&#65533;&#65533;Ap&#65533;&#65533;m&#65533;:&#65533;r5&#65533;&#65533;&#65533;z&#15613;&#65533;+|&#65533;&#65533;uR&#65533;}&#65533;b&#65533;&#65533;-&#65533;s&#65533;&#1867;~&#65533;&#65533;&#65533;@,A&#65533;S&#65533;&#65533;Q&#65533;&#65533;&#65533;&#65533;&#1407;&#65533;v&#65533;K&#65533;&#65533;&#65533;~&#65533;&#65533;&#65533;	&#65533;)x0LB0&#65533;hq&#65533;&#65533;a&#65533;1)&#65533;&#65533;h&#65533;&#65533;9&#65533;&#65533;&#65533;c&#528;3&#65533;&#65533;x&#65533;$&#653;&#65533;&#1704;\&#65533;f&#786;id6q&#65533;M&#65533;;yLyq&#65533;&#65533;%C&#65533;&#65533;&#65533;&#65533;c	Y&#65533;&#65533;&#65533;&#65533;i&#65533;r&#65533;T&#65533;z&#65533;*K:[&#65533;0&#65533;&#65533;u&#65533;&#65533;Wfw&#65533;~&#65533;z-&#1396;X&#65533;&#65533;:*\&#65533;qe&#420;{&#65533;.&#479;{&#65533;&#65533;&#65533;&#65533;&#65533;A&#65533;<#&#65533;&#65533;$&#825;(}&#65533;&#65533;&&#65533;&#65533;y)5&#65533;&#65533;&#65533;&#65533;9c&)PDC&#65533;&#65533;&#65533;&#262;R&#65533;&#65533;\[&#65533;&#65533;&#65533;u&#65533;v&#65533;c&#65533;&#65533;Z&#65533;&#65533;&#1374;&#65533;&#65533;8[&#65533;`7&#65533;y&#65533;&#65533;&#65533;&#65533;B&#65533;&#65533;&#65533;sM&#65533;&#65533;7&#65533;&#65533;&#65533;&#65533;&#65533;&#65533;W#&#65533;{s&#65533;&#65533;'n&#65533;&#65533;&#65533;A	 \&#65533;8&#65533;&#65533;&#65533;&#65533;NZG9;&#65533;&#65533;&#65533;&#65533;q&#65533;&#65533;&#65533;?&#65533;&#65533;&#65533;&#65533;&#65533;,&#65533;&#65533;&#65533;KA&#65533;&#65533;sn&#65533;&#65533;r&#65533;&#65533;<
&#65533;2/&#65533;&#65533;&#65533;+=&#65533;SI2&#65533;&#65533;&#65533;&#65533;,&#65533;&#65533;&#65533;&#65533;&#65533;&#65533;b8-&#65533;&#65533;&#65533;&#65533;)&#65533;&#65533;?u&#1809;&#65533;G&#65533;dK&#65533;&#65533; &#65533;r&#65533;7<rD	&#65533;N&#65533;&&#65533;D&#65533;&#65533;&#1744;1&#65533;D&#65533;&#206;;&#65533;&#65533;$K&#65533;2&#65533;ZQ&#65533;]&#65533;Q5&#65533;&#65533;(G{|N&#65533;&#65533;#N&#65533;&#65533;@&#65533;-A&#65533;&#65533;<&#65533;H*&#65533;$&#65533;&#65533;&#65533;]&#65533;B&#65533;t&#65533;H&#65533;&#65533;&#65533;&#65533;9&#65533;&#65533;&#65533;03;1&#65533;	Z&#65533;&#65533;3S#s&#65533;,<&#65533;&#65533;S&#65533;&#65533;&#65533;M7M%RA:&#65533;\&#65533;G&#65533;\&#65533;J,=&#65533;?>&#65533;&#65533;IH-]R"A}5tP)m&#65533;&#65533;&#985;&#65533;&#65533;pXbuE&#65533; I&#65533;&#65533;&#65533;2&#65533;&#65533;&#65533;@3&#65533;&#1812;&#65533;&#65533;H#&#65533;&#65533;&#65533;6"&#65533;&#65533;8QU&#65533;Ur&#65533;5&#65533;&#1133;&#65533;\u]r&#65533;TV&#586;&#65533;&#65533;&#65533;&#65533;
&#65533;&#65533;/&#65533;&#65533;*6&#65533;C=z&#65533;&#65533;~#}&#65533;&#65533;]kb&#65533;&#65533;&#65533;D&#65533;O	0mo&#65533;&@&#65533;&#65533;&#65533;TO&#65533;x&#65533;s[&#65533;xNu&#65533;]w&#1453;&#65533;LzM&#65533;&#65533;`'&#65533;-&#65533;;&#65533;&#65533;rdf&#65533;;i_x&#65533;m&#65533;+&#65533;&#65533;}6^&#65533;&#65533;U&#65533;Z&#65533;3M&#65533;&#65533;&#65533;&#65533;&#65533;Fp3&#65533;&#65533;&#65533;/N&#65533;&#65533;<&#65533;&#65533;-&#65533;&#65533;
&#65533;&#1368;&#65533;n^/&#65533;C9&#65533;`U&#65533;&#65533;&#65533;&#1472;9&#65533;+e&#65533;P$&#65533;oF&#65533;X&#65533;&#904;&#65533;&#65533;&#65533;&#65533;we&#65533;>&#65533;&#65533;&#65533;B#&#65533;Sz&#65533;&#65533;&#14809;.&#65533;&#13157;&#65533;&#65533;6&#65533;&#65533;&#65533;&#65533;]!&#65533;&#65533;zl&#65533;&#65533;<&#65533;&#65533;&#65533;&#65533;&#65533;r2}
O&#65533;&#65533;&#65533;&#65533;:&#65533;~&#65533;&#65533;i&#65533;;'&#65533;c&#65533;[&#65533;e>(&#65533;PX&#65533;o&#65533;|s&#65533;&#65533;i&#65533;a&#65533;x6&#65533;]&#65533;&#65533;jY&#65533;&#1851;h&#65533;z&#65533;3&#65533;&#65533;&#65533;w{9&#65533;|e&#65533;&#65533;~&#65533;f&#65533;&#65533;&#65533;&#65533;Q&#65533;1{&#65533;&#65533;&#65533;&#65533;&#65533;&#65533;yhg'l&#65533;&#65533;&#65533;=n&#65533;&#65533;w&#65533;&#65533;w:\&#65533;&#65533;?&#65533;&#65533;_>&#65533;C&#65533;&#65533;&#1711;&#65533;&#65533;&#65533;&#65533;&#640;&#65533;S u&#134;=fO{!&#65533;[&#65533;&#65533;&#65533;!>&#65533;&#65533;9%&#65533;&#65533;NX')&#65533;&#590;r&#65533;S&#65533;&#65533;`&#65533;"&#65533;0
Fs&#65533;&#65533;s?"&#65533;y0&#65533;&#65533;gh&#65533;0:1&#65533;M&#65533;&#65533;$&#65533;d&#65533;@v&&#65533;Q}/&#65533;&#65533;C6&#65533;%Jt7&#65533;&#1896;X&#258;1+P&#65533;&#65533;&#65533;5&#65533;&#65533;%&#65533;a&#65533;&#65533;'&#65533;1&#65533;&#65533;N&#65533;Qc&#65533;&#65533;&#65533;&#65533;wb&#65533;8&#65533;&#65533;&#781;Ht&#65533;&#65533;&#279;&#276;&#65533;1Wx&#65533;&#65533;&#65533;AJ&#65533;0'&#65533;B&#65533;&#65533;&#65533;;&#65533;&#65533;mH&#65533;#&#65533;8&#65533;<&#65533;Q&#65533;&#65533;"&#65533;(&#65533;&#65533;l&#65533;q&#65533;#&#65533;&#65533;G&#65533;N:G&#65533;&#65533;&#65533;GdI&#65533;&#65533;&#65533;&#65533;^W&#65533;&#65533;&#65533;B&#65533;&#65533;&#65533;5*xA&#65533;&#65533;&#65533;&#65533;&#65533;0&#65533;%&#65533;R!&#65533;&#65533;d(E9&#65533;R&#65533;&#320810;&#65533;&#65533;&#65533;V&#65533;&#65533;l&#65533;&#65533;&#1544;&#65533;q3&#65533;&#65533;e'[&#65533;&#65533;r&#65533;&#65533;T&#65533;1_&#65533;&#65533;&#65533;&#733;&#65533;&#65533;&#65533;'&#377;L&#65533;=&#1241;t&#65533;*k&#65533;&#65533;&#749;2}&#65533;<f6K&#65533;&&#65533;&#778;&#1204;f'&#65533;pN&#65533;&#371;&#65533;&#65533;L'&#65533;&#65533;&#65533;&#877;y.&#65533;&#65533;&#65533;&#65533;C&#65533;6Jf~t&#65533;&#65533;t&#65533;?7W&#857;&#65533;&#1167;&#65533;EEJ&#65533;z&#65533;s&#65533;&#65533;&#65533;	&#65533;P&#65533;FE&#65533;U&#65533;0):&#603;&#65533;)&#65533;m&#808;F7&#65533;Oj&#65533;&#65533;&#65533;-%&#65533;&#65533;I[Q
&#65533;&#65533;P&#65533;a&#65533;7&#65533;&#1048;2&#65533;P?&#65533;&#65533;Vu:Q2&#65533;&#65533;&#65533;U&#65533;&#65533;&#804;5&#65533;K[SK&#65533;&#477;&#65533;&#65533;&#65533;O&#65533;)V&#65533;&#65533;2&#65533;&#1556;&#65533;x&#65533;&#65533;$&#65533;&#65533;.4^&#65533;a&#65533;&#65533;&#65533;$UT&#65533;&#65533;u&#65533;&#65533;L&#65533;2&#65533;X&#65533;:&#65533;&#65533;&#65533;T/&#65533;@&#65533;&#65533;uI_kh^{&#65533;W&#65533;&#65533;,&#65533;&#65533;G&#65533;*X&#65533;&#1392;&#65533;3"&#522;&#65533;&#502;&#1396;)&#65533;&#65533;AI&T&#65533;b&#65533;s&#65533;"$k&#65533;Y&#65533;~V9&#65533;&#65533;%i&#65533;;&#65533;&#637;&#1454;&#65533;U&#65533;kuv&#65533;&#65533;&#65533;m-&#65533;A&#65533;&#65533; &#65533;t&#65533;&#620;%n)&#1260;&#65533;&#1463;Io&#65533;~&#65533;&#65533;.&#65533;&#65533;&#65533;B&#65533;&#65533;&#65533;&#65533;&#65533;A&#474;+&#65533;:K&#65533;&#65533;fwRLM.b&#65533;W&#65533;.&#65533;&#65533;G\&#65533;&#65533;^&#65533;J/&#65533;&#65533;UB[&#65533;BV&#65533;&#65533;}mK&#65533;&#65533;&#65533;&#65533;j&#1387;&#65533;&#65533;&#65533;&#65533;3EL&#65533;&#65533;&#65533;&#65533;&#65533;b&#65533;&#65533;&#65533;&#65533;&#65533;&#19194;&#65533;Z&#65533;&#65533;&#65533;U&#65533;~&#65533;{`&#65533;h&#65533;&#65533;&#65533;pywL&#65533;%&#65533;16&#65533;&#1915;&#1054;&#65533;&#65533;&#400;]1_j&#65533;&#65533;,Y&#65533;&#65533;jmze&#65533;\{&#65533;&#65533;&#65533;=&#65533;1&#65533;&#65533;\&#65533;&#65533;&#65533;P&#65533;5r&#65533;&#65533;&#1942;@&#1660;&#65533;m&#1929;&#65533;&#65533;&#65533;&#65533;&#65533;!&#65533;<e&#65533;&#65533;6s&#65533;&#65533;&#1459;(iJV&#65533;"&#65533;&#65533;&#65533;&#65533;/&#65533;&#65533;c&#19090;&#65533;E&#65533;&#65533;&#65533;17&#65533; vnk&#65533;e&#1315;@&#65533;J&#65533;9&#65533;^&r&#65533;&#65533;&#65533;0&#65533;9e&&#1458;&#65533;&#65533;,W'&#65533;a&#65533;xThTj&#65533;&#65533;&#65533;F}{i1T+&#65533;_&#65533;&#65533;n&#1315;]&#65533;j&#65533;&#65533;&#65533;&#65533;&#65533;.U&#65533;&#65533;&#65533;O&#65533;&#65533;6;;&#1366;],=]-&#65533;)DLMUX&#65533;&#65533;&#65533;DR;&#65533;&#65533;N&#65533;?&#65533;&#65533;E2&#65533;&#1593;E&#65533;&#65533;&#65533;-&#1605;j-&#65533;&#65533;50&#65533;&#65533;&#65533;&#65533;{&#65533;>&#65533;_&#65533;kF&#65533;rM&#65533;&#65533;&#65533;&#65533;'&#65533;<q^o&#65533;H-w&#65533;&#65533;J&#65533;&#65533;&#65533;&#65533;s&#65533;-ri67&#65533;3&#65533;&#65533;r&#65533;&#65533;3e'&#65533;&#65533;&#65533;&#65533;n&#1847;&#65533;k&#65533;
I9&#65533;Y~O!:6&#65533;&#65533;nv&#65533;&#65533;{&#65533;N&#65533;&#65533;&#65533;%&#65533;&#281;\&#65533;EaZ0'&#65533;&#65533;	"&#790298;&#65533;&#65533;&#65533;]&#65533;}&#231;SZ&#65533;&#65533;&#65533;X&#65533;:T&#65533;&#65533;0E~.s&#65533;'\&#65533;.&#65533;y&#65533;&#65533;&#65533;R&#65533;x&#65533;&#65533;&#65533;ym&#65533;N&#65533;&#65533;&#845;$&#65533;&#65533;&#65533;_&#65533;&#65533;&#65533;&#65533;&#65533;&#65533;.&#65533;X&#1317;&#65533;&#65533;-F&#65533;(V|	&#65533;Vb&#65533;&#65533;&#1867;&#65533;'&#65533;(v-&#65533;{&#65533;&#65533;>|&#65533;&#1486;v&#65533;&#65533;&#65533;G&#65533;3m&#65533;Y&#65533;]&#65533;@&#65533;lgkA&#65533;(~&#65533;
&#65533;"&#65533;%h&#65533;&#65533;)&#65533;B&#65533;Mkdq&#65533;&&#65533;w&#65533;F[&#65533;&#65533;&#65533;*&#65533;;o&#65533;$&#65533;&#65533;#f&#65533;@&#65533;&#65533;q58&#65533;&#65533;oP&#65533;q&#65533;&#65533;2p&#65533;&#65533;&#65533;&#65533;N&#65533;;Ls&#65533;&#65533;&#65533;\&#65533;&#65533;`M&#65533;&#65533;k&#65533;&#65533;N&#65533;&#65533;&#65533;&#65533;n&#65533;&#65533;>&#65533;&#65533;=&#65533;&#65533;?&#65533;7y0/v&#65533;&#24446;&#65533;;&#1244;&#582182;:&#65533;&#65533;&#65533;OF&#65533;&#65533;G&#65533;&#65533;&#65533;N&#65533;4&#65533;/&#65533;&#175;x&#65533;v&#65533;o&#65533;h&#65533;&#65533;`w&#65533;&#65533;&#148;m&#65533;&#65533;&#65533;&#65533;&#65533;&#65533;&#65533;&#65533;&#1712;&#65533;&#65533;&#65533;&#65533;&#65533;
F&#65533;&#65533;&#65533;/&#65533;f&#65533;Wp&#396;&#65533;&#34991;C&#63400;&#65533;z&#65533;&#65533;,@&#65533;&#16674;	&#65533;@&#65533;N	&#65533;&#65533;&#65533;Lo&#65533;&#65533;&#65533;&&#65533;`&#65533;&#65533;&#65533;&#65533;kI&#65533;&#65533;Lp
&#65533;P&#65533;&#65533;kC4#&#9868;&#65533;&#65533;&#65533;&#65533;&#65533;&#65533;fp&#65533;&#65533;&#65533;&#65533;O&#65533;x0&#65533;&#65533;&#65533;&#65533;	1&#65533;&#65533;Dh&#65533;v&#65533;&#65533;&#65533;$05p&#65533;n&#65533;&#65533;&#65533;&#259;&#65533;&#65533;J&#65533;&#65533;N&#65533;&#65533;/\&#65533;&#65533;t&#65533;_&#65533;&#65533;/n&#65533;&#65533;&#65533;j&#65533;&#65533;&#65533;&#65533;0s&#65533;m&#65533;8&#65533;`S1Vqol&#65533;QE&#65533;[&#65533;&#65533;&#65533;pw&#65533;@a&#65533;&#65533;&#65533;&#65533;u^'&#65533;&#65533;N&#65533;~m&#65533;&#65533;&#65533;0&#65533;&#65533;zPv&#65533;&#1125;&#65533;.11)&#65533;M;&#65533;&#65533;&#65533;DQ&#65533;&#65533;Q&#65533;&#65533;q[&#65533;}&#65533;1/&#65533;&#65533;*&#65533;&#65533;P&#65533;&#65533;&#65533;g&#65533;X&#470;tKl&#65533;Q&#65533;j&#65533;&#65533;&#65533;&#25489;&#65533;>&#891;|,&#65533;&#65533;@)&#65533;q&#65533;&#65533;&#65533;&#65533;&#65533;&#51985;&#65533;&#65533;&#65533;&#65533;&#65533;"&#65533;pw z&#65533;J&#65533;&#65533;m&#65533;	}&#65533;&#65533;C~&#65533;*&#65533;q&#65533;<"&#65533;1&#65533;Q&#65533;&#65533;&#65533;2*&#65533;rO&#65533;$&#520;&#65533;.Q&#65533;&#65533;k&#65533;-!&#65533;&#65533;;&#65533;!/&#65533;&&#65533;&#65533;&#65533;&#65533;"&#65533;2&#65533;pP&#65533;@g&#65533;)&#1393;&#65533;J0&#65533;%&#65533;&#65533;&#65533;Dp%&#65533;&#65533;\&#65533;&#65533;n&&#65533;&#65533;&&#65533;&#65533; /j 2&#65533;(+&#65533;\&#65533;&#65533;&#65533;&#652;&#65533;c-&#65533;&#65533;"&#65533;&#65533;&#65533;1	&#65533;&#65533; 	&#65533;*&#65533;2*&#65533;&#65533;&#1895;&#65533;&#65533;&#65533;&#65533;&#65533;
K&#65533;+&#65533;P,&#65533;&#65533;%=u.&#65533;n%&#999;'m&#65533;?g<s&#65533;e&#850;:H&#65533;
&#65533;0&#65533;&#65533;.&#65533;-&#65533;2&#65533;&#65533;&#65533;=&#65533;&#65533;&#65533;&#65533;&#65533;K@&#65533;&#65533;&#465;#&#65533;c&#65533;/%S&#65533;b&#65533;2/&#65533;2&#65533;R&#65533;X&#65533;&#65533;&#65533;|n&#65533;&#65533;&#65533;&#65533;&n|&#65533;R'Q&#65533;q!&#65533;&#65533;d&#65533;&#65533;`&#65533;9&#65533;."()&#65533;&#65533;6&#1747;)&#65533;&#65533;z&#65533;	c&#65533;7&#65533;&#65533;08&#65533;QP&#65533;v&#65533;+&#65533;,&#65533;*3&#65533;P&#65533;,&#65533;kH3&#65533;&#65533;&#65533;LSR4&#65533;3.33&#65533;~&#65533;!&#65533;&#65533;&#65533;9&#65533;&#65533;=?X&#65533;u #&#65533;&#65533;	&#65533;3&#65533;1>&#65533;p+`Ej&#65533;	1&#65533;&#65533;L@&#65533;&#65533;&#65533;2&#65533;&&#65533;&#65533;&#65533;F=&#65533;.CO&#1104;/v&#65533;&#65533;'i4'CsB&#65533;lH%&#65533;B&#65533;T.3t&#1252;TC&#65533;&#65533;Ji&#65533;6AD&#65533;?&#65533;;R&#849;E&#65533;&#65533;"&#65533;sG&#65533;R8&#65533;&#65533;F&#65533;@#oG3s&#65533;(unk&#65533;4!&#65533;2#&#65533;&#65533;&#65533;!&#65533;&#65533;W&#65533;&#65533;O&#65533;K&#65533;&#65533;&#65533;4D&#65533;&#65533;&#65533;O&#65533;R	&#65533;Rto&#65533;3w&#65533;E&#65533;&#65533;*QHF&#65533;2&#65533;&#65533;&#65533;<G&#65533;t&#65533;N&#65533;&#65533;B&#65533;h'&#65533;&#65533;&#65533;&#65533;5&#65533;t(&#65533;(&#65533;t.&#65533;&#65533;<Ku6&#65533;&#65533;PQ&#65533;PC&#65533;&#65533;ng8&#65533;&#65533;Q&#65533;EuE&#65533;E[&#65533;&#65533;&#65533;P&&#65533;&#65533;-&#1305;@UGE&#65533;@&#65533;&#65533;4q|&#65533;.o&#65533;<'%5a&#65533;I&#65533;&#65533;J&#65533;KOfV&#65533;uP&#1748;=sUWK@]&#65533;8g&#65533;&#65533;E)L&#65533;S&#65533;&#65533;&#65533;&#65533;&#65533;
&#65533;UP&#65533;ZG&#1388;4&#65533;2&#65533;&#65533;4SU&#65533;[m&#65533;&#65533;&#65533;3P&#65533;&#769;&#65533;&#65533;_&#65533;Jm&#65533;C=]&#65533;uWY&#65533;)K&#65533;#&#65533;&#65533;&#65533;P&#65533;B&#65533;?&#65533;&#65533;r^&#65533;3_&#65533;UT&#65533;5Y3&&#65533;&#65533;Z&#65533;mB(2+&#65533;a&#65533;&#65533;^s&#65533;&#65533;&#65533;&#65533;&#65533;\4T@K}675R&#65533;&#65533;#&#65533;&#65533;&#65533;j&#65533;b&#65533;&#65533;X2S&#65533;&#65533;&#65533;vJ&#65533;&#65533;\=&#65533;Q&#65533;V&#65533;^&#65533;e&#65533;&#1073;d&#65533;`gve&#65533;p&#65533;O6,!6buh&#65533;&#65533;mu&#65533;ov3v&#65533;R&#65533;E,&#65533;&#65533;&#65533;n&#65533;&#65533;u&#65533;&#65533;t&#65533;&#65533;&#65533;d&#65533;&#65533;j&#65533;V&#65533;nt56om`&#65533;&#65533;&#65533;Bm&#342;f0g&#65533;&#65533;&#65533;&#65533;G&#65533;vg?um&#65533;&#65533;mCwB&#65533;&#65533;nT`&#65533;W&#65533;V^&#65533;u^?&#532;&#65533;ufW&#65533;&#65533;=&#65533;&#65533;_&#65533;&#65533;&#370;&#65533;k&#65533;R&#65533;&#65533;vFk&#65533;dWrrV/m&#65533;&#65533;s=&#65533;6Cwb&#65533;&#65533;t}&#273;8&#65533;6&#65533;&#65533;V&#65533;&#65533;&#65533;F7TmuWw_&#65533;5mW&#65533;&#65533;;&&#1640;r7&#1141;&#65533;M&#65533;&#65533;s3&#65533;3&#65533; &#65533;Fp&#65533;&#65533;j&#65533;&#65533;y&#65533;&#65533;C&#65533;W&#65533;W7&#65533;6.60&#65533;]_&#65533;4&#65533;g@5&#65533;&#65533;y&#65533;W|&#65533;&#65533;@&#65533;2o5&#65533;&#65533;&#65533;N_vxE*&#1136;Ui&#65533;%&#65533;&#65533;O&#65533;Q&#65533;z&#65533;q&#65533;&#65533;&#65533;&#65533;cX&#65533;&#65533;&#65533;/u`&#65533;V&#65533;R&#65533;cY&#65533;FbS5&#65533;UP!v&#65533;&#65533;&#65533;&#65533;&#65533;&#65533;(&#65533;w&#300;&Y&#65533;Iv&#65533;q_vZ&#65533;&#65533;U;&#65533;&#65533;&#65533;&#65533;&#65533;&#1235;TM&#65533;FS&#65533;~h&#65533;&#65533;&#65533;{y&#65533;Mg&#65533;&#65533;&#1875;&#65533;&#65533;&#65533;&#65533;)&#65533;&#65533;u&#65533;p&#65533;~&#65533;7|%X_c&#65533;o4g&#65533;&#65533;'*&#65533;q&#65533;l&&#65533;if&#65533;I&#65533;8&#65533;&#65533;x!&#65533;~&#65533;&#1541;_&#65533;&#760;&#65533;Iwt&#65533;&#1656;&#65533;&#65533;&#65533;E&#65533;&#65533;&#65533;:&#65533;j&#65533;w&#21764;&#65533;W3&#65533;;&#65533;&#65533;&#1879;[k&#65533;&#21968;yl&#65533;&#65533;o&#65533;&#37553;&#65533;&#65533;oW&#65533;&#65533;&#65533;a&#1553;&#65533;&#65533;X&#65533;&#65533;&#65533;0sY&#65533;L&#65533;	K&#65533;&#65533;w&#65533;=]9&#65533;&#65533;&#65533;N&#65533;&#1145;N&#65533;&#65533;&#65533;&#65533;B&#65533;&#65533;&#65533;G&#65533;&#65533;&#758;&#65533;_9<&#65533;X&#65533;&#32005;&#65533;&#65533;&#65533;O&#65533;Yg&#65533;x&#65533;=}Q&#65533;&#65533;uw&#65533;sH:&#65533;&#65533;&#65533;Y_&#65533;V3&#65533;&#65533;K&#1620;&#65533;&#47184;4&#65533;&#65533;&#1566;~H&#65533;&#65533;&#65533;i*=snkGJ&#65533;85&#65533;&#65533;&#65533;&#65533;X&#65533;#z&#65533;&#1145;/&#65533;Ra&#65533;1}&#65533;&#65533;z&#65533;9&#1618;&#65533;&#65533;&#65533;Z&#65533;&#65533;6(&#771;&#65533;.H&#65533;&#65533;&#65533;&#65533;&#65533;&#65533;&#65533;&#65533;&#65533;&#65533;&#65533;&#65533;&#65533;&#790;&#65533;&#65533;y&#65533;&#65533;&#65533;;&#65533;d'z/{&#1703;&#65533;&#65533;&#65533;n1&#65533;&#65533;&#65533;&#65533;&#65533;&#65533;x&#65533;?&#65533;9&#65533;x&#65533;x&#65533;$M&#1371;&#65533;&#65533;)&#65533;&#65533;Uz&#65533;=&#65533;&#65533;!2"&#65533;&#65533;\&#1677;j&#65533;&#65533;=&#65533;Yu&#65533;&#65533;3&#65533;&#65533;)&#65533;&#65533;&#65533;&#65533;u&#65533;&#65533;&#65533;WV&#65533;V&#65533;&#65533;&#65533;p=&#65533;&#65533;&#65533;&#65533;&#65533;&#65533;&#65533;&#1450;&#65533;<&#65533;&#65533;J7)q:]&#65533;&#65533;
Y&#65533;s&#65533;&#65533;&#65533;&#1052;&#65533;]C&#65533;]&#65533;5y[&#65533;;Z&#65533;m&#65533;&#65533;&#462;&#65533;&#65533;rM&#65533;:x?&#65533;fX&#1711;&#65533;&#65533;fY&#65533;&#65533;&#65533;&#65533;:&#65533;{&#65533;#&#65533;n&#65533;&#65533;&#42368;&#65533;&#65533;G4i&#65533;&#65533;	&#65533;1&#65533;&#597;&#65533;+&#65533;&#65533;Az&#65533;t&#65533;&#65533;&#1645;&#31539;&#65533;I<&#65533;&#341; &#65533;&#65533;&#1690;&#65533;&#65533;S&#65533;&#65533;&#65533;&#1668;u&#65533;&#65533;&#65533;9uY;&#65533;&#65533;"&#65533;{&#65533;&#65533;:7y?m&#65533;&#65533;Uyq&#65533;4&#65533;&#65533;&#65533;Y}&#65533;i?8pIg&#65533;&#65533;F&#65533;6,R&#65533;&#65533;&#65533;&#65533;&#1382;&#65533;&#1268;&#65533;&#65533;&#65533;K&#65533;W;&#65533;]&#65533;&#65533;b&#65533;&#65533;;&#65533;&#65533;&#65533;$P&#65533;&&#65533;&#65533;1&#65533;&#65533;+w&#65533;&#65533;{&#65533;q&#65533;Oo&#65533;&#65533;Mt&#65533;F&#65533;&#65533;&#65533;X@&#65533;z&#65533;&#65533;[&#65533;&#65533;=&#65533;&#65533;&#65533;&#65533;&#65533;{&#65533;&#65533;&#65533;<W%Y&#65533;W&#65533;&#65533;S&#65533;&#65533;S&#1593;y{s4&#65533;~&#65533;i-<&#65533;?&#65533;I#&#65533;e_&#886;&#65533;&#65533;Q&#65533;{&#65533;&#65533;&#65533;J&#65533;O&#65533;&#65533;&#65533;&#65533;&#65533;[&#65533;&#65533;\&#65533;e&#65533;&#65533;&#65533;8-&#65533;@&#65533;&#65533;K
sr&#65533;&#65533;&#65533;4&#65533;Z&#65533;&#65533;i&#65533;k#&#65533;&#65533;&#65533;&#65533;?[&#65533;&#65533;y~&#65533;rI\&#65533;W&#65533;&#683;&#65533;(&#65533;<z &#757;\&#65533;&#65533;8&#65533;Z&#65533;&#65533;ZA9&#65533;W&#65533;\&#65533;i&#65533;&#65533;&#1692;&#65533;&#65533;&#65533;w&#65533;&#65533;&#65533;&#65533;&#555;&#466;&#65533;v&#65533;y&#65533;&#65533;&#65533;&#65533;&#65533;U{&#65533;&#65533;[&#65533;	<w/&#65533;O&#65533;&#65533;&#65533;&#65533;&#763;\E&#65533;&#65533;&#65533;&#65533;w&#65533;#\&#65533;wB&#65533;&#65533;&#65533;&#1490;&#65533;&#65533;&#592;];3&#65533;&#1825;=&#65533;&#65533;&#65533;&#65533;W&#65533;M&#65533;|&#65533;&#65533;\	&#65533;7&#65533;z&#65533;&#65533;&#65533;&#65533;q&#65533;&#65533;E&#65533;&#65533;&#65533;&&#65533;&#65533;l+7&#65533;'&#65533;&#567;&#65533;&#65533;{&#65533;&#65533;&#65533;<&#65533;3;&#65533;9&#65533;&#1589;}&#65533;U&#65533;&#65533;C&#1619;&#65533;&#65533;&#65533;&#65533;S&#65533;Q+2&#65533;`&#65533;&#65533;}&#827;X&#65533;&#65533;&#65533;}&#65533;&#65533;&#65533;)&#65533;&#65533; &#65533;&#65533;D&#65533;&#1781;&#1853;}&#1795;&#65533;&#65533;&#65533;&#1880;&#65533;]so&#65533;&#65533;&#65533;4w&#65533;&#1901;&#65533;&#65533;J&#65533;&#65533;&#65533;`&#65533;e&#65533;W&#65533;)1&#1669;&#1917;&#65533;T&#65533;&#65533;&#65533;&#65533;Ul&#65533;,&#65533;&#65533;Z&#65533;[&#65533;&#65533;I&#65533;Ez&#65533;WYeA&#65533;&#65533;E}&#65533;1&#65533;n&#1018;&#65533;c&#65533;&#1603;:i&#65533;
&#65533;&#65533;rNz>&#65533;&#1087;iB&#956;&#65533;>&#65533;&#65533;&#65533;&#1298;O&#65533;&#65533;Z&#65533;&#65533;&#65533;&#65533;\&#65533;&#1492;&#65533;&#65533;r&#65533;&#1856;&#65533;\&#65533;&#65533;]	xO&#385;~&#65533;&#65533;&#65533;&#65533;@&#65533;&#1965;&#65533;&#65533;H&#65533;W&#65533;&#65533;$&#65533;&#790;&#65533;&#65533;&#65533;&#65533;&#65533;&#65533;&#65533;/X&#65533;?&#65533;&#65533;a&#65533;&#65533;&#65533;~=&#65533;^&#65533;w&#65533;&#65533;&#734; &#65533;&#65533;&#65533;&#65533;=&#65533;&#65533;(y&#65533;n{0&#65533;C&#65533;&#65533;5&#65533;Vx&#65533;>&#65533;&#65533;&#65533;&#65533;g&#65533;&#65533;&#65533;6&#65533;+&#65533;k~&#65533;&#65533;&#65533;&#65533;&#65533;&#65533;&#65533;&#65533;&#65533;&#14183;&#65533;{D&#65533;r&#65533;&#65533;&#65533;	&#65533;*5&#1742;&#65533;&#65533;&#65533;&#65533;Y&#65533;&#65533;'&#65533;&#65533;p&#65533;&#1197;~&#65533;&#65533;&#65533;K_e&#65533;&#65533;~&#65533;s&#65533;&#65533;_&#65533;&#65533;&#65533;&#65533;&#1022;`&#65533;&#65533;K&#65533;b7&#65533;&#65533;&#65533;&#65533;&#65533;@]&#65533;&#65533;&#65533;s&#65533;&#65533;&#65533;<&#65533;&#65533;&#65533;&#65533;/&#65533;O&#65533;&#65533;E&#65533;&#65533;#&#65533;&#65533;&#65533;?&#65533;&#65533;\&#65533;&#65533;~&#65533;Y&#65533;&#65533;b&#65533;&#65533;&#65533;&#65533;<(D&#512;.|q!&#65533;	4&#65533;h!C&#65533;=z&#65533;&#65533;h&#65533;C	!\vd&#65533;AE&#583;0&#65533;p&#65533;%&#65533;14&#65533;e&#65533;&#65533;3&3/;q&#65533;&#65533;i&&#65533;&#1057;D&#65533;=z&&#65533;&#65533;4L&#65533;:}&#65533;&#65533;T5T&#65533;Z&#65533;&#65533;&#65533;L&#1449;\&#65533;x&#65533;u&#65533;&#803;ck&#65533;&#65533;&#65533;mN-_&#1594;}&#65533;%&#65533;\+t&#65533;&#1693;r&#65533;&#65533;u&#65533;&#65533;=&#65533;&#65533;&#65533;&#65533;&#65533;&#65533;&#65533;e&#65533;b&#65533;&#65533;&#221;&#65533;%&#65533;d)x)[&#65533;&#65533;s&#65533;&#860;z&#65533;\&#65533;B&#65533;KG<m1u%Zs&#65533;&#65533;:$&#65533;&#65533;sXQ&#65533;&#65533;&#65533;&#65533;Y
&#65533;&#65533;i&#65533;&#65533;&#65533;&#65533;&#65533;&#194;=&#65533;&#65533;&#65533;r&#65533;&#333;"G&#65533;&#65533;&#65533;&#65533;d&#65533;[_&#65533;&#65533;&#65533;c&#65533;sw&#65533;&#65533;,&#65533;/&#65533;&#196;&#65533;&#65533;?<q&#65533;&#54203;p?&#65533;;&#65533;&#65533;&#65533;;&#65533;/&#65533;tB&#1192;&#65533;WTp&#65533;-&#65533;&#65533;Q&#65533;&#65533;&#65533;&#65533;G&#65533;&#65533;I|&#65533;l5H&#65533;&#65533;&#65533;o&#65533;&#65533;&#65533;u&#65533;5wa&#65533;Y1&#65533;s&#65533;]&#65533;rX&#65533;(&#65533;&#841;(]W&#65533;&#65533;&#65533;z&#65533;&#65533;_e6&#65533;5&#65533;_&#65533;&#65533;&#65533;c&#65533;&#65533;&#65533;&#65533;&#1932;4FF#}FZvhJ$&#65533;~	=&#65533;i&#65533;&#65533;&#65533;A&#65533;&#65533;&#1664;3&#550;BbD&#65533;C&#65533;&#65533;Q j&#65533;a&#65533;D&#65533;8b&#65533;q&#65533;x&#65533;&#65533;e\&#65533;&#65533;&#65533;s&#65533;&#1635;&#65533;@&#65533;X#3G&#65533;&#65533;X&#65533;&#65533;&#65533;&#65533;g&#65533;A.:$&#65533;&#65533;J_&#65533;K&#65533;gP&#65533;&#65533;M&#65533;&#65533;j&#65533;&#65533; &#65533;&#65533;:|&#65533;&#65533;(&#65533;^.&#1245;|&#65533;&#65533;*q&#1149;&#65533;'&#65533;]&#65533;&#65533;a&#65533;&#65533;&#65533;I\&#65533;>&#1188;h&#65533;sQ&&#65533;w&#65533;&#65533;&#65533;c&#65533;&#65533;&#65533;c&#65533;~&#65533;&#33135;&#65533;>
&#65533;I&#65533;6&#65533;~&#65533;E&#65533;&#65533;(&#65533;HP@!&#65533;&#65533;4|&#65533;Q&#65533;J&#65533;pjZv&#65533;z&#65533;P&#65533;&#1946;&#65533;Vp2&#65533;T&#65533;&#65533;zg&#65533;&#65533;&#65533;{h&#65533;&#65533;:&#65533;t&#65533;&#65533;/&#65533;&#65533;+&#65533;&#65533;F&#65533;Y&#65533;&#65533;Z&#65533;d&#65533;&#65533;bt&#1207;B&#65533;&#65533;Rn&#65533;&#65533;@ &#65533;:&#65533;&#65533;&#65533;X&#65533;&#65533;zT&#65533;&&#65533;&#65533;-&#65533;&#65533;&#65533;y&#65533;&#65533;<&#65533;&#65533;k&#65533;&#65533;&#65533;&#65533;&#65533;C&#65533;]&#65533;&#65533;0&#65533;6/|&#65533;&#65533;B;&#65533;0&#65533;OJ4&#65533;&#65533;WY[W\An&#65533;&#65533;\ Z&#65533;&#65533;&#65533;&&#65533;^_H&#65533;J&#65533;&#40074;/&#65533;]]y.&#65533;&#65533;&#65533;&#65533;&#65533;&#65533;<&#65533;&#1910;&#65533;p&#65533;&#65533;&#65533;&#65533;D&#65533;V&#65533;&#65533;N&#65533;&#65533;&#65533;&#65533;&#65533;&#65533;&#65533;%H&#65533;8&#65533;,&#65533;&#65533;&#65533;D5[&#65533; '&#65533;g&#65533;&#65533;&#65533;vQ.&#65533;&#65533;&#65533;&#65533;Z&#65533;u&#65533;k&#65533;}7&#65533;v+&#65533;V&#65533;s&#65533;Nz&#65533;&#65533;7&#31607;&#65533;&#65533;R&#65533;&#65533;~t;H'&#65533;4j&#65533;&#65533;i&#65533;&#982;&#65533;&#65533;4<A&#1925;&#65533;Sx&#65533;&#65533;&#65533;5G&#65533;&#65533;'&#65533;Ak&#65533;&#65533;&#1619;&#65533;i&#65533;&#827;&#65533;&#65533;&#65533;{>g&#65533;:&#65533;&#65533;'\&#65533;&#65533;&#65533;&#65533;;h ]t&#65533;E&#38868;0&#65533;mF&#65533;&#65533;D&#65533;&#65533;yL)U &#65533;&#65533;W&#65533;&#65533;a&#65533;z&#65533;z&#65533;&#65533;he&#65533;&#65533;a&#65533;|&#65533;&#1599;zE&#65533;&#65533;eO'&#65533;&#65533; &#65533;&#65533;&#65533;(4l&#65533;&#65533;&#65533;&#65533;&#65533;&#65533;&#65533;7&#65533;=)J&#65533;&#65533;&#65533;,@1&#65533;Jx&#65533;
yn#&#65533;&#65533;,&#65533;g*`n&#181;&#65533;*D&#65533;&#65533;&#65533;&#65533;2^Ny&#65533;&#65533;`&#65533;&#65533;&#65533;A&#65533;&#65533;n\&#65533;N&#65533;&#65533;&#65533;&#65533;KXQ&#65533; &#65533;'&#65533;0&#65533;q&#65533;d$&#65533;	)&#65533;&#65533;J&#65533;F~&#65533;&#65533;&#65533;&#65533;&#65533;"&#65533;&#65533;&#65533;P&#65533;$&#65533;&#65533;&#65533;jF&#65533;&#65533;&#65533;&#65533;	&#65533;&#65533;&#65533;`&#65533;*&#65533;&#65533;/&#65533;Zi&#544;lN&#65533;&#65533;&#65533;Y#7&#65533;&#65533;9&#65533;Q&#65533;
&#65533;&#65533;Ec&#65533;&#65533;&#65533;&#65533;%&#446;2J&#652;L&#65533;&#65533;&#904;;!&#65533;qJia&#65533;&#65533;7;&#65533;&#65533;9x&#65533;-&#65533;&#1073;	U&#65533;<&#65533;\&#65533;r&#65533;9rm&#65533;Z&#65533;!&#65533;9=!bHz&{&#65533;&#65533;x&#65533;&#65533;NzPS&#65533;Y5}&#65533;I&#65533;&#65533;&#65533;&#65533;WC1&#65533;yC&#284;&#65533;[^9&#65533;&&#65533;Q&#65533;qv|3&#65533;
&#65533;&#65533;4V&#65533;&#65533;~.&#65533;#G&#65533; H&#65533;&#65533;&#65533;&#65533;&#65533;&#65533;&#65533;e&&#65533;	]37&#65533;&#65533;D&#65533;&#65533;&#65533;"&#65533;*M&#65533;&#65533;&#786;&#65533;&#65533;&#65533;&#65533;u&#65533;&#65533;&#65533;&#1227;5g(&#1257;N&#992;&#65533;I&#65533;,&#65533;&#65533;&#65533;&#65533;y4L&#883;~&#65533;T&#65533;)&#65533;R+&#65533;/j.&#65533;&#65533;s8&#65533;1d&#65533;&#65533;&#65533;K3&#65533;7e&#65533;l&#65533;e&#65533;)C&#65533;&#65533;&#65533;Bt&#65533;&#65533;&#65533;hGM&#65533;f-&#65533;@&#65533;&#65533;#&#65533;&#65533;~&#65533;!&#1883;)kg&#657;&#65533;/w&#65533;&#65533;&#65533;\Y&#65533;9@[r&#65533;&#65533;R0&#65533;&#65533;h&#65533;&#65533;`&#65533;Qs&#65533;E&#1308;&#532;&#65533;T&#65533;v&#65533;&#65533;Xu*&#65533;&#65533;&#65533;M&#65533;fM&#65533;&#65533;&#65533;&#65533;&#65533;&#65533;qju&#65533;]&#65533;&#65533;&#65533;N8V&#1701;&#65533;&#65533;[)&#65533;z&#65533;&#1624;&#65533;&#65533;2WNw&#65533;C&#65533;&#65533;&#65533;&ZfP&#65533;*&#65533;&#65533;
&#65533;&#1763;jF;7&#65533;N&#65533;]H,&#65533;&#65533;&#65533;&#618;RU&#65533;<yLV&#65533;&#65533;&#65533;R&#65533;&#65533;&#65533;q&#65533;P9&#1159;E&#65533;o>&#65533;AZ&#65533;O&#2045;&#65533;"&#65533;j&#65533;&#65533;&#65533;&#65533;&#65533;&#65533;l&#65533;&#65533;"&#65533;*&#65533;&#65533;&#65533;&#65533;&#65533;Ol&#65533;&#65533;&#65533;&#65533;o&#65533;)o&#65533;&#65533;&#65533;&#65533;EVQ&#65533;&#65533;&#65533;&#65533;&#65533;N&#65533;p&#65533;~&#65533;;&#65533;F&#65533;&&#65533;1&#65533;p@&#65533;,&#65533;18&#65533;]&#65533;&X&#65533;)&#65533;&#65533;&#65533;-&#65533;meU&#65533;&#65533;&#65533;4&#65533;&#65533;&#65533;;_HAu-&#65533;5&#65533;~&#65533;VQ&#65533;i}&#65533;%&#65533;&#65533;&#65533;&#65533;ji&#65533;&#65533;( udL&#65533;o\!Y@*&#65533;&#494;Y&#65533;&#65533;&#65533;4&#65533;a&#65533;&#65533;+&#65533;&#65533;&#65533;`&#65533;&#65533;wE&#65533;r4o&#65533;&#65533;Uo&#65533;&#65533;b&#65533;QO&#65533;q	o&#65533;ck&#65533;y&#65533;>n3u&#65533;&#65533;`&#65533;&#65533;&#65533;"A~&#65533;l* a
C9L&#65533;&#65533;&#65533;D&#65533;&#65533;&#65533;&#65533;5.\&#65533;&#65533;&#65533;&#65533;&#65533;&#65533;&#65533;dX&#65533;B&#65533;M0&#65533;&#65533;&#65533;)6&#65533;&#65533;&#65533;lY&#65533;&#65533;&#65533;&#65533;&#65533;h&#65533;&#65533;d&#65533;&#65533;[+&#65533;&#65533;	&#1532;?O&#65533;~f^&#65533;&#65533;&#65533;&#65533;&#65533;z&#791;&#65533;&#609;y2&#65533;J&#65533;&#65533;F&#65533;&#65533;o&#65533;sMiP8&#65533;g&#436;&#65533;&#1356;&#65533;s&#65533;&#65533;&#782;&#65533;J&#65533;W&#65533;H[&#65533;T&#65533;&#65533;&#65533;&#65533;&#65533;0&#65533;&#65533;&#65533;&#65533;&#1637; &#65533;&#1185;]&#65533;T&#65533;6&#65533;&#65533;&#65533;nC#&#65533;&#1418;~,&#65533;&#65533;#lbI&#65533;&#65533;&#65533;&#65533;6M&#65533;nZ&#65533;{&#65533;&#65533;&#948;&#65533;&#65533;p&#65533;&#65533;!&#65533;&#65533;&#65533;&#65533;&#196;&#65533;&#65533;&#65533;&#65533;&#65533;3&#65533;&#65533;4&#65533;&#65533;+$1&#65533;&#65533;&#65533;&#65533;}W&#65533;(FhN&#65533;&#65533;&#65533;&#65533;j:=/^&#65533;&#65533;&#65533;o&#65533;jY&#65533;&#42231;&&#65533;jQ&#65533;&#65533;&#65533;&#1777;4W/-&#65533;~o&#65533;N&#65533;&#65533;&#65533;`f+|&#65533;	n&#65533;&#65533;&#65533;&#65533;!&#65533;&#65533;&#1590;&#65533;&#65533;&#65533;z&#65533;&#65533;&#65533;;&#65533;rN&#65533;&#65533;q&#1936;[&#65533;&#65533;%&#65533;~?)h&#65533;&&#65533;&#65533;&#65533;&#65533;&#65533;W&#65533;&#65533;&#65533;*&#65533;3&#65533;y&#65533;lN&#65533;&#65533;&#65533;W&#65533;&#65533;y&#65533;&#65533;&#65533; &#65533;
m&#65533;)<w&#65533;&#65533;J&#440;\&#65533;&#65533;&#65533;n&#65533;7K&#65533;sn`&&#65533;q&#65533;<$&#65533;B&#65533;&#65533;M&#375;&#65533;&#65533;&#65533;f&#65533;&#65533;@&#65533;7&#65533;&#65533;<[nw&#65533;5gw&#65533;&#65533;&#65533;x8&#65533;&#65533;wO&#65533;}&#65533;.&#65533;6DD&#65533;thC|&#65533;#`A,&#65533;&#1282;&#65533;#O&#65533;?&#65533;kx&#65533;&#65533;u&#259;&#65533;&#65533;0)&#65533;\8y@&#65533;&#65533;&#65533;&#2039;&#65533;&#65533;&#65533;&#65533;&#41721;&#65533;&#65533;?{&#65533;&#65533;z&#65533;}&#65533;/&#65533;&#65533;&#65533;>&#65533;&#65533;&#65533;&#65533;&#65533;&#65533;&#65533;&#65533;+&#65533;&#705;&#65533;&#65533;T&#65533;&#65533;-&#65533;h&#65533;&#65533;&#65533;9&#65533;&#65533;&#65533;&#65533;&#65533;GM&#65533;X;&#65533;7&#65533;|&#65533;&#65533;Z>r&#65533;r&#65533;w}&#65533;Ec9&#65533;X&#65533;&#65533;xeE\&#65533;Wzk&#65533;q&#65533;z^&#65533;7&#65533;&#65533;z&#65533;&#65533;s~#&#65533;w&#65533;&#65533;&#65533;{&#65533;~PRO&#65533;&#65533;~&#65533;&#65533; *&#65533;8t%@'P&&#819;&#65533;1!@&#65533;r&#65533;&#65533;q&#359;K&#65533;&#65533;IV&#65533;n&#65533;}{Ac&#65533;&#320;&#65533;u&#65533;&#257;xzR&#65533;}&#65533;s&#65533;c$&#65533;'&#65533;&#65533;&#65533;&#65533;&#65533;G{E&#65533;Y&#1605;{&#65533;&#65533;&#65533;Vmb:&#65533;?&#65533;|1n&#65533;&#65533;Ko&#65533;&#65533;&#65533;#&u&#65533;u_6"&#65533;&#1348;&#45255;tnSrEf&#65533;&#65533;M&#65533;(0&#65533;&#65533;sZ&#65533;&#65533;a&#65533;&#65533;&#65533;h&#65533;&#37321;+Hfx&#65533;,tt&#65533;&#65533;4&#65533;]&#65533;&#65533;&#65533;rxNP|&#65533;x&&#65533;%&#65533;s&#65533;>H&#65533;&#65533;D&#65533;7&#65533;kj&#65533;dS&#65533;V&#65533;&#65533;&#65533;&#65533;N8l&#65533;I&#65533;X&#65533;t3&#65533;(&#65533;&#65533;dz&#664;&#65533;&#65533;T&#65533;'&#65533;&#65533;"x&#65533;&#65533;X&#65533;&#65533;&#65533;&#65533;6*&#65533;&#65533;R@&#1414;$&#65533;!EC&#65533;p&#65533;&#65533;$=&#65533;H&#65533;ha&#65533;&#65533;&#65533;^&#455;&#65533;&#65533;o5'&#65533;&#65533;'$&#65533;Lh&#65533;Vv&#65533;4Gz&#65533;8c&#65533;&#65533;&#65533;6w&#65533;7&#65533;&#65533;t&#65533;&#1464;&#65533;&#1640;&#65533;qd~&#65533;&#65533;&#65533;%5&#65533;&#65533;&#65533;'F8 W?Hq{ga&#65533;}&#65533;&#65533;|&#65533;&#65533;AXvb&#65533;&#65533;&#65533;&#65533;V&#65533;c&#65533;W&#65533;&#65533;A$7\&#65533;Fk&#65533;(>WHz&#65533;H&#65533;&#65533;&#197;%&#65533;&#65533;A&#592;D&#1616;&#65533;&#65533;&#65533;{&#65533;&#65533;l&#585;&#65533;&#65533;&#65533;&#65533;)&#65533;K&#65533;&#65533;&#65533;&#65533;&#65533;]8&#65533;%sq&#65533;&#65533;&#65533;Ax&#65533;2{(:W&#65533;n&#65533;&#65533;&#65533;&#65533;h&#65533;w#tC&#65533;&#65533;v&#65533;&#1473;&#65533;?&#65533;&#65533;&#65533;&#65533;F#xpEy&#65533;H)Wq%&#65533;&#65533;&#65533;~&#65533;&#148;My&#65533;&#65533;&#65533;&#65533;^Bx7(&#65533;w&#65533;*&#65533;&#65533;r&#65533;}Xeh&#65533;&#65533;&#65533;oE&#1171;&#65533;G&#65533;Z&#65533;_k&#65533;ui&#65533;wy&#65533;&#65533;f&#65533;=g&#65533;&#1336;&#65533;&#33088;9&#65533;&#65533;&#596;&ct0g&#65533;&1+&#65533;1ZiBP3KH&&#65533;&#65533;&#65533;&#65533;&#65533;&#65533;H>&#65533;e&#65533;&#65533;&#65533;}&#65533;1&#65533;R0&#65533;l!z&#65533;&#65533;}t&#65533;&#65533;Y&#65533;U&#65533;&#65533;&#65533;d&#65533;B	&#65533;&#65533;&#38387;&#65533;&#39518;&#65533;i&#65533;&#65533;	.&#65533;&#65533;&#65533;y&#65533;&#65533;&#65533;]&#65533;&#65533;&#65533;P&#65533;&#65533;&#65533;ud;p.&#65533;uGvjU&#65533;&#65533;&#65533;&#65533;&#65533;<yZ&#65533;Ku&#65533;&#65533;&&#65533;_si&#65533;&#65533;&#65533;&#65533;&#65533;izJ&#65533;&#65533;&#541;&#65533;7&#65533;!&#65533;&#65533;&#65533;aH&#65533;&#65533;&#542;&#65533;&#65533;&#65533;9 &#65533;&#65533;O&#65533;&#65533;.&#65533;]&#65533;&#65533;r-Z&~&#65533;&#65533;U'&#65533;&#65533;w&#65533;u&#65533;;&#1679;&#65533;&#65533;t,&#65533;&#463;jY&#65533;&#65533;)&#65533;&#65533;hT&#1016;&#65533;
&#65533;&#65533;s&#65533;Bd5VC&#65533;7&#65533;{":&#65533;&#65533;&#65533;&&#677;^&#65533;&#65533;)&#65533;&#65533;&#1627;&#65533;&#65533;&#65533;-J&#65533;d&#65533;&#65533;`G&#65533;d&#65533;Y&#65533;Ui&#65533;&#65533;U&#65533;&#65533;&#65533;Kiz&#65533;&#65533;&#65533;y=AvFjy&#65533;&#65533;&#65533;&#65533;&#65533;
&#65533;>&#65533;y&#65533;&#65533;S&#65533;&#1697;&#65533;)p&#65533;2&#65533;&#65533;U&#65533;<&#65533;$&#65533;&#65533;> X&#65533;&#65533;[&#65533;&#65533;]&#65533;%&#65533;&#65533;-x&#65533;+&#65533;1GV&#65533;&#65533;&#65533;&#65533;&#65533;&#65533;p&#65533;&#65533;"&#65533;9&#65533;&#65533;&#65533;&#65533;&#65533;b&#65533;'NU&#65533;&#65533;l&#65533;B&#65533;Q1I&#65533;a7&#65533;&#65533;&#65533;&#65533;&#65533;&#65533;&#65533;L*;E&#65533;&#65533;&#65533;Z&#65533;	&#65533;&#65533;d&#65533;&#65533;&#65533;
&#65533;&#65533;&#65533;)&#65533;&#65533;Q&#65533;ezt&#65533;Y&#65533;&#983;&#65533;&#65533;y&#65533;'&#65533;&#65533;68y&#65533;=J&#65533;&#65533;&#1451;%&#65533;^&#65533;&#65533;
B&#474;&#65533; &#65533;&#65533;L&#65533;'h&#65533;&#65533;z&#65533;&#65533;{&#65533;&#65533;&#65533;&#65533;&#65533;&#65533;&#1482;&#65533;&#1674;-&#627102;&#65533;,ZO0!&#28821;pHs:&#65533;&#65533;&#65533;,&#1026964;v&#65533;&#65533;&#65533;&#65533;&#65533;\&#65533;&#65533;&#65533;xc&#65533;&#65533;&#65533;&#65533;sg&#65533;&#65533;&#1580;&#65533;9&#65533;/K&#65533;&#65533;&#65533;&#65533;j5+&#65533;&#65533;&#1517;&#65533;5&#65533;I&#65533;&#65533;{&#65533;&#65533;&#65533;3&#65533;q*&#65533;&#65533;*i&#65533;u&#65533;&#65533;+"&#1777;&#65533;&#65533;z&#65533;&#65533;&#65533;)&#65533;i&#65533;*t&#906;&#65533;&#65533;&#65533;0K&#65533;+&#65533;&#65533;\Iq&p&#65533;<+j&#65533;&#65533;<K&#65533;&#65533;4*@&#65533;&#65533;5&#65533;&#65533;U&#65533;&#65533;&#65533;&#65533;&YNH&#65533;AO&#65533;&#65533;&#65533;&#65533;$+&#65533;&#65533;&#65533;&#65533;&#65533;i&#65533;&#690;&#65533;&#65533;&#65533;]&#65533;&#65533;&#65533;k&#65533;&#65533;&#65533;*&#65533;&#65533;&#65533;&#65533;&#65533;&#65533;&#1896;&#65533;&#65533;&#65533;&#65533;:5&#65533;O&#65533;&#65533;w&#65533;&#65533;&#65533;w&#65533;i&#65533;&#65533;&#1548;|&#65533;6s&#65533;&#65533;&#40428;I&#65533;{c&#65533;Z&#65533;[k&#65533;&#65533;+&#65533;&#65533;&#65533;&#65533;&#65533;&#65533;!&#1080;n&#65533;&#65533;K&#65533;&#65533;&#65533;&#65533;&#65533;&#65533;Ddutd&#65533;Y&#65533;a+p&#65533;&#65533;&#65533;&#65533;z&#65533;&#65533;&#65533;&#65533;&#65533;k}>)wn&#65533;&#65533;&#65533;&#65533;&#65533;&#65533;X&#65533;&#65533;&#46553;&#65533;&#65533;&#38835;+&#65533;&#65533;[&#65533;&#65533;;&#65533;&#65533;&#48679;&#65533;&#65533;&#65533;D&#65533;&#65533;&#65533;&#65533;&#65533;&#65533;15&#65533;&#65533;)&#65533;9z&#65533;&#65533;&#65533;&#65533;&#65533;&#65533;&#65533;a&#65533;&#65533;|&#1740;&#65533;&#65533;&#65533;&#65533;&#65533;&#65533;C&#65533;&#1259;&#65533;&#65533;Lz&#65533;v&#65533;B&#65533;&#765;&#65533;&#65533;&#65533;&#65533;&#65533;&#65533;&#65533;k&#65533;&#65533;&#65533;&#65533;&#65533;&#65533;&#65533;&#65533;&#65533;&#65533;&#65533;k'S&#65533;G&#141;)&#65533;:&#65533;S&#65533;&#65533;xVSG&#65533;h&#65533;&#65533;&#6254;&#65533;!&#65533;&#65533;&#65533;&#65533;&#65533;;&#65533;6&#65533;&#65533;&#65533;&#65533;&#65533;{&#65533;&#65533;&#65533;&#65533;|&#65533;&#65533;i&#65533;W&#65533;I&#65533;&#65533;	B&#65533;&#65533;K#&#65533;&#65533;&#65533;&#65533;L&#65533;&#65533;&#65533;&#65533;&#65533;25[</l8t&#65533;G&#65533;&#65533;o&#65533;`O&#799;9Y&#65533;5lA&#65533;y7&#65533;eiS&#65533;&#65533;&#3567;&#65533;;&#65533;^&#65533;K&#65533;1&#65533;&#65533;L&#65533;&#65533;}< &#65533;p&#65533;Q&#65533;S&#1794;&#1190;&#65533;&#65533;&#65533;&#65533;{&#65533;&#65533;V	pO&#65533;nZ&#65533;)&#65533;O&#65533;K&#65533;&#1766;'&#65533;g&#65533;&#65533;>&#65533;&#65533;&#65533;:\f&#65533;,&#65533;%&#65533;&#65533;[&#65533;&#65533;&#65533;&#65533;&#65533;s&#65533;86&#65533;Y&#65533;&#65533;&#1833;&#65533;:&#65533;&#65533;{&#65533;&#65533;~\&#65533;N&#65533;&#65533;&#65533;@?&#65533;&#65533;l&#65533;&#65533;&#65533;&#65533;,V\C&#65533;&#526;&#65533;{&#65533;WK&#65533;&#65533;&#65533;&#65533;&#65533;&#65533;O<a&#65533;>&#65533;v3&#65533;&#417;L&#65533;&#65533;\c&#65533;I&#65533;r&#65533;h&#65533;&#65533;&#65533;\&#496;&#821;&#65533;\&#65533;&#65533;&#65533;&#65533;&#65533;&#65533;&#65533;&#800;&#65533;&#65533;;&#65533;&#65533;L&#65533;+Z&#65533;&#65533;&#65533;&#65533;1"&#65533;V&#65533;&#65533;&#65533;],&#65533;UY&#65533;&#65533;&#65533;&#65533;c&#65533;&#65533;&#65533;&#65533;&#65533;&#65533;&#65533;&#65533;<&#65533;&#65533;&#65533;Z5&#65533;&#65533;<-A&#65533;&#65533;3&#499;&#65533;s&#65533;d&#65533;>&#65533;&#65533;&#65533;&#65533;&#65533;&#1845;2&#65533;&#950;&#65533;&#65533;&#65533;&#65533;&#65533;&#323;&#65533;1*&#65533;S&#65533;-%9&#65533;&#65533;&#65533;&#65533;E&#65533;'&#65533;&#823;&#65533;&#65533;&#65533;&#65533;Ks&#65533;?&#65533;&#65533;T&#65533;&#65533;&#65533;E-&#65533;&&#65533;H&#65533;&#65533;&#65533;&#65533;&#65533;&#65533;&#194;&#65533;&#4925;{&#65533;cU&#65533;&#65533;#" &#65533;&#65533;ZM&#65533;&#65533;&#65533;2&#65533;%&#65533;&#65533;a-&#1464;&#65533;&#65533;)&#65533;g-&#65533;,&#65533;&#65533;-&#65533;1&#65533;R&#65533;&#65533;&#65533;&#65533;"G3&#65533;&#65533;Dp&#65533;&#65533;&#65533;?F&#1446;&#65533;v&#65533;&#65533;R&#65533;-&#65533;<&#65533;&#65533;&#65533;&#853;&#65533;&#65533;]JaU`]&#65533;&#65533;&#65533;&#1361;&#65533;&#65533;&#65533;L&#65533;cm&#65533;&&#65533;&#65533;f=S,&#65533;&#65533;k&#65533;&#65533;{n&#65533;&#65533;&#65533;&#65533;;&#65533;L&#65533;&#65533;&#65533;G&#65533;&#65533; &#65533;&#65533;K&#65533;|aD&#591;&#65533;L&#65533;&#65533;&#835;}&#65533;6l&#65533;p&#65533;&#668;&#283;&#65533;&#65533;L&#65533;&#65533;M&#65533;&#65533;&#65533;&#65533;	&#65533;&#1365;}&#1612;&#65533;&#65533;d]&#1434;&#65533;!&#65533;
&#65533;,&#65533;h&#65533;  !")  "!)  $ )!!%#$+$%1%(-&(2(&1('-()-*+3,-9.05.0:0.30.802634;45A69=69B7:H87A8:>:<C;=I=@F>AJ?DP@>F@?I@AFBDLDEQEHNFIQHFNHFPHJNJLTKMYMPVMQYOT`PNYPOTQSWRT\SUaUX^UYbW[hXW`XZ^Y\e[^i\`f]ak^cp`^hacmcfqeisfhlglxhfrhkujmyjpwmq|nt&#65533;pn{pt~ru&#65533;rxuy&#65533;v|&#65533;xv&#65533;x|&#65533;y}&#65533;y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625;&#65533;&#65533;&#65533;&#65533;&#625;&#65533;&#242;&#65533;&#626;&#65533;&#563;&#65533;&#65533;&#65533;&#65533;&#1079;&#65533;&#951;&#65533;&#1080;&#65533;&#65533;&#65533;&#65533;&#632;&#65533;&#505;&#65533;&#1081;&#65533;&#761;&#65533;&#1402;&#65533;&#1084;&#65533;&#957;&#65533;&#1341;&#65533;&#1599;&#65533;&#1407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	X&#65533;&#65533;&#65533;&#65533;&#65533;P&#65533;B&#65533;
#JL&#65533;&#65533;&#65533;&#267;i&#65533;&#561;&#65533;&#463; &#65533;I&#65533;&#403;(1&#65533;&#65533;&#65533;&#65533; &#65533;%&#332;&#65533;&#65533;`&#527;*kJ&#65533;&#65533;&#65533;L&#65533;&#65533;*&#65533;(Q&#65533;HZz&#65533;&#65533;)&#1252;P/2&#65533;&#65533;&#65533;&#1379;&#65533;j&#65533;z&#65533;&#65533;&#1519;]nkS&#65533; &#65533;eg&#65533;&#65533;r-A&#65533;&#65533;,&#65533;&#65533;(&#1275;O&#65533;&#65533;u&#65533;7S_&#65533;
&#65533;
&#65533;D&#65533;*X&#65533;&#65533;j&#65533;&#65533;&#65533;&#65533;nM.F&#65533;&#1196;&#65533;&#65533;7&#65533;&#65533;&#65533;&#65533;&#65533;&#65533;&#65533;&#65533;f&#65533;[&#65533;&#40672;&#65533;n&#65533;&#762;&#65533;&#65533;&#1497;f<&#65533;4\&#65533;^&#65533;&#65533;L&#65533;&#65533;&#65533;o&#65533;8y&#1524;\&#65533;&#65533;&#1717;U{^&#904;7U&#65533;&#65533;I&#65533;&#65533;7&#65533;k&#65533;&#1587;_&#65533;.&#65533;&#65533;&#65533;N&#65533;&#65533;&#65533;n&#65533;Sq&#65533;&#65533;&#65533;u&#65533;?&#65533;&#65533;&#65533;(&#65533;_&#1014;7&#65533;&#65533;}&#65533;F&#65533;t)|&#65533;l'&#65533;v&#65533;&#65533;&#65533;t&#65533;&#65533;&#65533;&#65533;&#65533;&#65533;&#65533;Cq&#65533;&#65533;&#65533;N&#65533;&#65533;&#65533;DR&#65533;&#65533;efU&#65533;&#65533;wv&#65533;&#65533;&#65533;s&#65533;&#838;PSN6&#65533;&#65533;&#65533;&#65533;&#65533;&&#65533;P&#65533;tT&#65533;&#65533;y&#65533;#}8&#65533;$!&#65533;&#65533;U=&#65533;&#65533;_x&#65533;&#65533;&#65533;&#65533;&#65533;&#65533;P&#65533;h&#65533;&#65533;	&#1428;&#65533;&#65533;Xfy%&#65533;5Y(&#65533;fu&#1656;&#13831;&#65533;H&#1103;~&#65533;	&#584;&#65533;&#65533;&#1673;s:&#65533;W&#65533;Q&#27239;&#65533;1^&#65533;gb&#65533;)2&#65533;_Z&#65533;eV
&#65533;i&#65533;!&#65533;&#65533;if&#65533;&#65533;&#65533;&#34440;&#65533;&#65533;"&#65533;&#65533;&#65533;&#65533;&#65533;vz`&#65533;{&#65533;&#65533;iJZv%g&#65533;&#65533;&#1760;&#65533;&#65533;&#65533;9z&#65533;&#65533;&#43193;=
&#65533;&#65533;&#65533;QjT&#65533;,&#65533;i]&#65533;&#65533;=i+T&#65533;&#745;&#65533;&#65533;&#65533;&#65533;&#65533;&#65533;&#65533;&#65533;X&#65533;@&#65533;E&X':&#65533;,d:Ix&#65533;|S5&#65533;&#65533;&#65533;6
X&#805;/&#1673;&#65533;AP&#65533;&#65533;&#438;&#65533;]&#65533;p&#1687;k&#65533;&#741;&#65533;&#65533;O&#65533;N&#65533;&#42488;z&#65533;&#65533;&#65533;&#65533;&#65533;y]&#65533;&#65533;j
&#65533;&#65533;&#65533;&#65533;&#65533;&#65533;K2&#814;&#65533;&#65533;y&#65533;&#65533;&#65533;&#510;&#65533;&#65533;n&#65533;r&#65533;&#65533;m&#65533;^&#65533;&#47169;&#65533;&#65533;Z&#65533;r&#65533;]l&#65533;n&#65533;&#65533;u&#65533;9L&#65533;&#155;K&#65533;&#65533;&#65533;&#65533;b3&#65533;&#65533;Lq&#65533;=&#1157;&#65533;&{l(c&#65533;&#65533;d4W&#65533;&#65533;&#65533;$J&#65533;&#65533;&#1164;&#65533;&#65533;<&#65533;&#65533;&#65533;U&#65533;&#65533;&#65533;&#65533;R2Mo&#65533;&#966;&#65533;&#65533;&#65533;p&#65533;&#65533;&#65533;&#65533;ZIM&#65533;&#65533;Sc&#65533;'&#65533;s&#65533;X&#65533;&#65533;u&#65533;&#65533;&#65533;E&#65533;X&#65533;&#65533;&#65533;&#65533;&#65533;S!#&#65533;t&#65533;h&#65533;&#65533;)&#65533;&#65533;&#65533;&#65533;6/9&#65533;ZS&#65533;&#65533;&#65533;j&#65533;&#65533;`/&#65533;s&#65533;I_&#65533;&#65533;&#65533;.&#65533;5o&#65533;'T&#65533;&#65533;uOnw&#23283;&#1978;&#65533;&#65533;&#65533;&#65533;&#65533;&#65533;&#65533;N&#65533;&#65533;Il&#65533;&#59619;&#65533;&#65533;&#65533;r&#65533;&#65533;3q&#65533;'_&#65533;&#65533;&#65533;&#65533;JgZU&#65533;&#65533;&#65533;&#65533;&#65533;m#&#65533;&#65533;&#847;&#65533;>&#65533;&#65533;T&#65533;.>&#65533;T&#65533;&#65533;&#65533;v&#334;&#65533;&#65533;'&#65533;x&#65533;&#65533;b/&#65533;&#65533;O&#65533;M&#65533;&#65533;&#65533;g&#65533;&#65533;&#65533;&#65533;&#65533;&#65533;&#65533;&#65533;&#65533;*&#65533;&#65533;w&#65533;&#65533;}fZ&#65533;m6?&#65533;5,bu&#65533;&#65533;"W&#65533;&#65533;&#65533;}&#65533;)HW&#65533;&#65533;&#1871;qP&#65533;&#65533;>HB&#65533;Pgr&#65533;Pwn&#65533;&#65533;&#484;O&#65533;&#65533;&#65533;&#65533;&#65533;Z&#65533;a9&#65533;&#65533;4H&#65533;&#65533;n3&#65533;	&#65533;A&#65533;A&#65533;&#65533;JG_&#65533;&#65533;&#65533;&#65533;Yp',\8&#65533;^&#65533;&#65533;&#65533;)_&#1862;&#65533;&#65533;.&&#65533;@&#65533;H&#65533;&#65533;&#65533;x&#65533;~&#65533;&#65533;&#65533;<&#65533;&#65533;&#65533;k&#65533;&#65533;&#1887;&#65533;&#65533;&#65533;&#65533;K&#65533;d&#65533;`&#65533;&#65533;&#65533;&#363;i&#65533;&#65533;&#65533;+&#65533;9&#65533;
&#65533;&#65533;q,&#65533;&#65533;6XF&#65533;P&#65533;d$&#65533;HI,=&#65533;c&#65533;&#65533;ZD&#65533;&#65533;}&#9440;&#65533;&#65533;&#637;3&#65533;&#65533;&#65533;@&#65533;*U1DR&#65533;&#65533;&#65533;&#65533;!*)IC&#65533;*,$$I&#65533;JV&#65533;/&#65533;&#65533;&#65533;
7&&#65533;&#65533;h&#65533;M&#65533;(&#65533;&#65533;I<5&#907;&#65533;,&#65533;*&#65533;&#65533;jV&#65533;J&#65533;,!&#65533;M3&#65533;\\&#65533;$&#65533;&#65533;&#65533;%v&#65533;Ts&#65533;&#65533;1_f&#65533;`Jd63&#65533;&#65533;&Y&#65533;&#65533;G2&#65533;&#65533;&#65533;&#65533;#&#65533;&#65533;&#65533;MpZ&#65533;&#65533;:!'#/&#65533;ME&#65533;Q&#65533;B&#65533;.&#65533;&#65533;O&#65533;:&#1303;Y&#65533;0&&#65533;@&#65533;YL&#65533;&#1889;N;HG&#65533;4T&#65533;&#65533;&7&#65533;&#65533;M^&#65533;&#65533;E&#65533;I&#65533;R&#65533;q&#65533;~&#65533;L&#65533;?U&#65533;&#65533;i&#65533;3U&#65533;&#65533;&#65533;'&#65533;&#65533;@&#65533;(&#65533;D&#65533;&#65533;&#65533;2&#65533;\+d4&#729;&#65533;F.&#65533;&#65533;&#65533;&#65533;7&#65533;&#986;&#65533;&#65533;+'5i&#65533;&#65533;l&#65533;S/&#65533;&#65533;*IgZU/&#65533;&#65533;w&#65533;A&#65533;*rTb&#65533;:&#65533;&#65533;U&#474;	&#65533;EW&#65533;S&#65533;z&#65533;&#65533;&#65533;B&#65533;&#65533;+Y&#65533;JX&#65533;&#65533;S&#65533;X&#65533;ja&#65533;&#1282;:&#65533;&#65533;&#65533;<(&#1708;&#65533;S v&#65533;i&#65533;&#65533;gB&#65533;&#65533;&#65533;&#65533;Oa&#699;&#65533;!w&#65533;&#65533;&#65533;&#65533;&#65533;q3&#65533;j&#65533;Ul&#65533;&#65533;Z5&#65533;gg&#659;&#65533;&#65533;T&#65533;Mgg&#65533;&#65533;&#65533;&#65533;&#65533;&#65533;<]mV&#65533;*\kn&#1352;&#65533;%,JX&#65533;Y&#65533;&#65533;X&#65533;&#65533;s&#65533;&#65533;U&#65533;)&#65533;&#65533;-&#65533;p&#65533;\&#65533;je&#65533;&#269;&#65533;TW9]&#65533;&#65533;V&#65533;h&#65533;&#65533;:L2&#65533;6&#65533;&#65533;&#1390;i%&#65533;&#65533;&#65533;2w"&#65533;&#65533;H~&#65533;&#65533;U&#65533;&#65533;&#65533;&#65533;f&#65533;jym'&#65533;
Us&#65533;s&#65533;h&#65533;T&#65533;t&#65533;&#65533;&#65533;&#65533;&#65533;%&#65533;&#65533;"D&#65533;&#65533;&#65533;&#65533;`<?&#65533;(k&#65533;&#65533;&#65533;&#65533;*&#65533;	&#65533;&#65533;&#65533;&#1455;&#65533;[&#65533;&#65533;T&#65533;&#65533;&#65533;y&#65533;v&#65533;&#65533;Y&#65533;N2~&#65533;&#65533;*k\&#65533;&#65533;&#65533;@&#65533;.Y&#65533;&#65533;&#65533;6&#471;&#65533;
&#65533;W1$&#65533;1&#65533;O&#65533;&b&#65533;&#65533;&#65533; &#65533;&#65533;&#65533;P!&#65533;&#65533;&#65533;eKA&#65533;&#65533;&#65533;&#65533;&#65533;&#65533;&#65533;&#65533;&#65533;>2&#65533;&#65533;{U&#65533;&#951;&#65533;&#65533;p&#65533;&#727;&#40405;&#65533;&#65533;&#65533;u&#65533;&#65533;&#65533;&#65533;g&#65533;&#65533;w&#65533;Y&#65533;ns&#65533;Lh_qk&#65533;]&#65533;!]'`&#65533;&#65533;&#65533;B^n*S&#65533;&#65533;P&#65533;&#65533;Z.4&#65533;p&#713;2&#65533;&#65533;&#65533;L&#65533;&#65533;&#65533;@&#65533;I&#1508;&#65533;|&#65533;&#65533;&#65533;&#65533;&#65533;^&#65533;&#65533;i~1&#65533;5&#1917;iv&#65533;K&#65533;u&#65533;&#65533;)&#65533;&#989;&#65533;&#65533;&#65533;]5&#65533;&#65533;&#65533;f&#842;&#65533;&#1204;&#65533;!&#1746;&#65533;]&#65533;9&#65533;&#65533;,5&#65533;skO[&#877;&#65533;v&#65533;&#65533;C&#65533;7&#65533;^&#65533;&#65533;&#65533;&#65533;wH&#65533;&#65533;&#1683;	&#65533;uu&#65533;&#65533;'k_[&#65533;&#65533;&#65533;+&#65533;M&#65533;zk[&#65533;f&#65533;-&#65533;&#65533;&#65533;:&#65533;&#65533;&#65533;u&#65533;&#65533;d&#1125;QTG~&#65533;P&#65533;&#65533;U$&#1773;x5&#307;M\{&#65533;&#65533;&#65533;&#65533;&#65533;o&#65533;5-_&#65533;*&#65533;,&#65533;+&#65533;&#65533;&#65533;&#65533;Z>&#65533;&#65533;&#65533;O&#65533;&#65533;'&#65533;Jo&#2036;F6&#65533;W&#65533;=&#65533;wI&#2004;U&#65533;Xz&#65533;\?nB&#65533;&#65533;k|&#836;&#65533;	&#65533;Jw&#65533;s&#65533;$&#65533;a&#65533;&#65533;&#53898;&#65533;&#65533;>&#65533;,&#65533;t&#65533;&#1787;&#65533;BO3&#65533;&#65533;&#65533;z&#65533;q&#65533;&#65533;&#1915;&#65533;&#65533;)\&#65533;;W&#65533;&#65533;']u&#65533;x&#65533;&#65533;]{&#1449;&#65533;&#65533;&#65533;&#65533;&#65533;DG&#65533;&#65533;&#65533;&#65533;l&#65533;2&#65533;z39&#1391;&#65533;&#65533;&#419;&#65533;&#65533;y&#65533;&#65533;&#65533;&#65533;&#65533;&#65533;&#65533;;&#1411;/&#65533;&#467;2gWm&#65533;_&#65533;|,&#65533;&#65533;&#65533;&#539;^&#65533;.&#65533;&#65533;.y}&#65533;&#65533;&#65533;&#65533;|yk&#65533;v&#65533;&#65533;z&#65533;D&#65533;&#65533;E?&#65533;&#65533;&#65533;&#65533;&#65533;&#65533;&#65533;EVN&#65533;*&#65533;]&#65533;>&#65533;z&#65533;e&#65533;d&#65533;0m5&#65533;&#1259;{&#65533;&#65533;&#65533;&#65533;&#65533;v&#65533;>&#65533;>&#65533;&#65533;&#1245;&#65533;&#1934;=&#65533;&#65533;}M&#65533;f&#2003;n&#65533;v&#65533;R&#65533;x&#65533;G0&#65533;&#65533;&#65533;U&#65533;&#65533;&#380;&#65533;&#65533;&#65533;&#65533;7&#429;&#65533;&#65533;&#65533;	&#65533;&#65533;&#65533;E&#65533;}&#65533;3&#65533;&#65533;p&#65533;g}&#65533;z&#1767;u&#65533;G&#65533;&#65533;b&#65533;5|&#65533;&#65533;]L8?&#65533;&#65533;|D&#65533;C&#65533;~&#65533;~&#65533;'z&#65533;&#65533;(|&#65533;&#65533;&#65533;Ev|7t%&#65533;}&#65533;&#65533;z&#65533;&#65533;dc&#65533;&#65533;&#65533;&#65533;4&#65533;&#65533;&#65533;&#65533;Tt&#65533;$c&#65533;G&#65533;&#60866;&#65533;WyC&#65533;m/&#65533;c&#65533;Wi1h&#65533;&#65533;&#65533;Mx&#65533;&#65533;&#65533;"&#65533;&#65533;h#&#65533;kdx<*w&#65533;&#65533;}Do&#65533;gU&#65533;W&#65533;&#65533;Q&#65533;K&#65533;&#65533;7,&#65533;gQ&#65533;&#65533;b&#65533;&#65533;iX&#65533;25n&#65533;$gY&#65533;vV&#65533;Fg&#65533;_&#1542;
&#65533;od818D&#65533;&#65533;P&#65533;@&#65533;W(&#65533;&#65533;&#65533;&#65533;&#65533;48qh&#65533;#&#65533;X&#65533;&#1607;}'&#65533;&#65533;xa&#65533;&#65533;&#65533;c&#65533;e&#9543;&#65533;E&#65533;+&#65533;|&#2005;&#65533;&#65533;&#65533;&#65533;'8&#65533;Z&#65533;_k8t&#65533;(&#65533;&#65533;&#65533;&#65533;&#65533;&#65533;&#65533;h&#65533;k&#1547;N&#65533;&#455;_U&#65533;])"_&#65533;&#65533;x&#65533;5&#65533;&#65533;&#330;&#65533;H&#65533;&#65533;&#65533;&#65533;&#65533;x&#65533;&#65533;p&#65533;&#65533;&#65533;&#65533;w6&#65533;&#65533;&#65533;(Sh&#65533;&#65533;&#65533;+&#65533;u&#65533;&#65533;?&#65533;&#65533;z`S(&#65533;&#65533;&#65533;v&#65533;&#65533;8&#26125;&#65533;&#65533;&#65533;&#65533;g&#65533;r&#65533;4q&#65533;&#65533;&#65533;&#65533;5&#65533;H&#65533;KH&#65533;y&#65533;!v&#65533;&#65533;&#65533;a&#65533;(&#65533;,&#65533;&#65533;&#65533;8&#65533;&#65533;&#65533;&#65533;l&#65533;&#65533;&#65533;&#1545;j8Y&#65533;H&#65533;iA&#65533;&#65533;R&#65533;y&#65533;&#20962;&#1552;9&#65533;&#65533;&#65533;}9!&#65533;8|&#1615;&#65533;R&#65533;l8&#65533;&#65533;I&#65533;&#65533;&#65533;&#65533;&#65533;&#65533;3r&#65533;&#65533;Ofdt&#65533;y&#65533;8&#65533;h&#65533;-y&#65533;G&#65533;&#65533;;&#65533;}&#65533;&#65533;&#65533;&#65533;&#65533;&#65533;&#65533;N&#65533;X&#65533;%HN[B;fbd>&#65533;s&#65533;U`&#65533;zVY&#65533;9&#65533;&#65533;c&#65533;&#65533;&#65533;&#65533;&#65533;K&#65533;&#65533;&#65533;&#65533;&#65533;&#65533;{3&#65533;&#65533;O&#65533;&#65533;D	&#65533;8&#65533;&#65533;&#65533;1!Va1xH)&#65533;&#527;&#65533;,)&#65533;Q&#65533;n&#65533;L	Wky&#65533;&#1368;&#65533;n&#65533;&#65533;&#296;&#65533;u&#65533;&#65533;&#65533;&#65533;J&#65533;a&#65533;&#65533;&#65533;&#65533;g&#65533;c&#65533;x&#65533;I&#65533;N)&#65533;&#65533;&#65533;w&#1607;&#65533;&#65533;&#65533;&#65533;&#65533;&#65533;p&#65533;&#65533;&#65533;&#65533;&#65533;&#65533;&#65533;V&#65533;&#65533;&#65533;&#65533;i&#65533;&#65533;&#65533;&#65533;Y&#65533;&#65533;N&#65533;A&#65533;&#65533;c8\p8&#65533;wI&#65533;+&#65533;&#921;&#65533;-&#65533;&#65533;[&#65533;&#65533;8&#65533;&#65533;&#65533;&#65533;&#65533;&#65533;&#65533;&#65533;&#65533;&#65533;&#65533;&#65533;i&#65533;&#65533;&#65533;9&#65533;&#65533;y&#65533;&#65533;y&#65533;&#33373;JI&#65533;&#65533;y&#65533;&#65533;XMh`&#65533;!&#369;&#65533;&#65533;&#65533;&#65533;es&#65533;8&#65533;&#65533;8&#65533;&#65533;&#587;y&#65533;&#65533;&#65533;&#65533;&#65533;&#65533;I&#65533;&#65533;Y&#65533;n&#541;&#65533;Y&#65533;&#65533;y&#65533;&#65533;&#65533;&#65533;Y&#65533;&#65533;&#1630;&#65533;I&#65533;&#65533;&#65533;)&#65533;&#65533;c&#65533;Q&#65533;&#65533; &#65533;&#65533;#&#65533;&#65533;gU,9&#65533;J&#607;F)&#65533;&#65533;&#65533;&#65533;&#65533;&#65533;&#65533;H&#65533;@&#65533;&#65533;&#65533;6J&#65533;)&#65533;:&#65533;&#65533;<
&#65533;&#65533;&#65533;&#65533;&#65533;9&#65533;&#65533;&#65533;&#65533;&#65533;
W&#65533;&#65533;&#65533;I2&#65533;&#65533;{&#65533;&#65533;&#65533;&#65533;'	&#65533;i&#604;&#4630;&#65533;&#65533;,&#65533;&#65533;&#65533;&#65533;&#611;&#65533;y7&#662;m	=&#65533;e&#65533;&#65533;Y&#65533;&#65533;&#65533;&#65533;&#65533;Fz&#65533;&#65533;&#65533;&#65533;)&#65533;&#65533;<bh}&#65533;u&#65533;u8&#65533;r&#65533;&#65533;&#65533;	&#65533;)j&#65533;Y
&#65533;&#65533;&#65533;V\z&#65533;3&#65533;:j&#65533;&#65533;&#65533;&#65533;&#65533;&#65533;&#65533;&#65533;q&#65533;&#65533;:&#65533;&#65533;&#65533;&#65533;&#65533;&#65533;&#65533;&#65533;9zHZ&#65533;&#65533;&#65533;&#65533;&#65533;&#65533;&#65533;&#65533;&#65533;&#65533;(&#65533;.&#1695;&#65533;y&#65533;~&#65533;&#65533;&#65533;
&#65533;&#65533;I&#65533;&#65533;&#65533;&#65533;z&#65533;&#65533;&#65533;j&#65533;&#65533;&#65533;&#65533;&#65533;&#65533;&#65533;&#65533;Z&#65533;&#65533;&#65533;&#65533;&#65533;&#65533;V&#65533;&#43772;p&#65533;&#65533;!&#65533;z&#65533;8&#65533;r&#1689;&#65533;&#65533;&#65533;&#65533;T&#65533;&#65533;R&#65533;Y&#65533;&#65533;W&#65533;&#65533;&#65533;&#65533;&#65533;&#65533;&#65533;&#65533;&#65533;&#65533;Z&#65533;&#65533;&#218;&#65533;*&#65533;J&#65533;&#65533;&#65533;&#65533;&#65533;&#1704;&#65533;j&#65533;&#65533;&#65533;&#65533;&#680;&#65533;Z&#65533;&#65533;&#1705;:&#65533;KJ&#65533;&#65533;&#65533;	k(i|&#65533;X&#65533;&#65533;&#1352;&#65533;&#65533;&#4774;&#65533;j&#65533;&#65533;J&#65533;&#65533;*&#65533;&#65533;
PA&#65533;)&#65533;&#65533;&#54955;k&#65533;;*&#65533;"&#65533;&#65533;Z&#65533;&+&#65533;&#65533;&#65533;&#65533;&#65533;&#65533;:&#65533;&#65533;&#65533;&#1682;g&#65533;&#65533;4&#65533;z&#65533;p&#65533;8&#65533;&#65533;[&#65533;&#65533;w&#65533;&#65533;&#65533;[&#65533;+:&#65533;&#65533;&#65533;&#65533;&#65533;&#65533; &#65533;[&#65533;&#65533;&#1710;&#65533;&#65533;{&#65533;Q&#65533;[!&#65533;[&#65533;B:&#65533;&#65533;&#626;&#37554;^&#65533;&#65533;[&#65533;&#65533;,&#65533;&#65533;&#65533;&#65533;p&#65533;&#65533;&#65533;&#65533;5k&#65533;M&#65533;&#65533;I&#65533;&#65533;&#65533;&#65533;	&#65533;=;&#65533;&#65533;&#65533;&#65533;&#65533;&#65533;&#65533;&#1701;&#65533;&#65533;&#65533;&#65533;*&#65533;T&#1777;dQ&#65533;;'k&#65533;&#65533;:&#65533;b{&#65533;&#65533;z&#65533;\;&#65533;&#1722;&#65533;&#65533;z&#65533;x+&#65533;gK&#65533;i;&#65533;&#65533;&#676;q&#65533;&#65533;&#65533;C&#65533;LxO&#65533;&#65533;K_v&#65533;&#1818;&#65533;|;&#65533;J;VK&#65533;&#65533;&#65533;&#65533;$`&#65533;&#65533;&#65533;*&#65533;1z&#65533;X&#750;&#65533;{&#65533;&#65533;{&#65533;5Q&#65533;i&#65533;&#65533;&#65533;&#65533;&#65533;&#1708;&#65533;&#1711;&#65533;&#65533;&#65533;:&#65533;v&#65533;&#65533;k&#65533;&#65533;q&#65533;By&#65533;&#65533;&#65533;&#65533;&#65533;&#65533;&#65533;&#65533;PK&#65533;&#65533;C&#65533;&#65533;J&#65533;&#65533;&#65533;$&#1780;&#65533;&#763;&#65533;k&#65533;E&#65533;&#747;S6&#65533;&#65533;&#65533;&#65533;&#65533;k| &#65533;&#65533;&#1791;&#65533;&#65533;&#65533;&#65533;&#65533;&#65533;&#65533;&#65533;&#65533;&#65533;&#65533;&#65533;{&#65533;y&#65533;&#65533;&#65533;=
&#65533;&#65533;[&#65533;k&#65533;\;&#65533;A&#65533;&#65533;&#65533;&#65533;&#760;a{&#65533;&#65533;&#65533;:&#65533;&#65533;&#65533;&#65533;90&#65533;k&#65533;
&#65533;l&#767;&#65533;&#48719;x6&#65533;l&#65533;)q&#65533;&#65533;&#65533;@&#65533;&#65533;T&#65533;&#65533;&#65533;[&#65533;&#65533;&#65533;&#65533;&#65533;&#65533;&#65533;[&#65533;&#65533;&#65533;&#65533;&#65533;&#65533;&#65533;&#65533;&#65533;F&#65533;&#65533;&#1450;&#65533;&#65533;kj&#65533;&#65533;&#65533;&#65533;&#65533;&#65533;&#65533;T&#65533;&#65533;&#65533;Hd&#65533;&#1659;&#65533;1,&#65533;&#65533;&#65533;w&#65533;&#300;&#65533;&#255;;&#65533;&#65533;&#65533;9;\&#65533;&#65533;+&#65533;`l&#65533;+&#65533;j9&#65533;W&#65533;&#280;Kg&#65533;k[R&#65533;&#65533;&#65533;&#65533;&#65533;U|&#65533;f[8e&#65533;&#65533;&#65533;&#65533;\|&#557;h&#65533;&#65533;&#65533;9|m&#65533;&#65533;6L&#65533;9\&#65533;&#65533;&#65533;&#65533;[&#65533;&#65533;k\&#65533;&#65533;Z&#65533;&#65533;Z&#246;@&#65533;NI&#65533;&#65533;&#617;t&#65533;&#65533;P&#65533;&#65533;&#65533;&#65533;u&#65533;&#65533;},&#65533;&#1146;&#65533;%RG&#65533;PAf&#65533;C8&#65533;BJ&#207;&#65533;&#65533;&#65533;L&#65533;U&#65533;&#202;&#65533;&#65533;&#65533;<&#65533;A&#65533;&#65533;&#1842;K&#65533;m*&#65533;&#65533;I&#65533;&#65533;&#65533;r&#65533;{&#65533;3&#359;&#65533;&#65533;&#65533;&#65533;&#672;&#65533;&#65533;T&#65533;&#497;,&#65533;&#885;S&#65533;&#65533;r&#65533;K&#1004;&#65533;&#65533;&#65533;&#65533;&#65533;@\&#773;&#65533;g&#65533;(&#782;&#65533;&#65533;&#65533;&#65533;&#65533;&#65533;&#65533;C&#1752;s;&#65533;/[&#65533;&#65533;k&#65533;&#1484;&#877;&#65533;&#65533;&#65533;&#65533;~<&#65533;&#65533;P&#65533;\&#65533;h}&#65533;&#770;&#28454;&#65533;&#65533;&#65533;*&#65533;&#65533;&#65533;&#65533;6,&#65533;&#65533;\&#65533;Z;%&#65533;&#65533;&#65533;&#65533;:&#65533;&#65533;&#65533;&#65533;L&#65533;&#65533;D&#733;&#65533;&#65533;&#65533;&#65533;\&#65533;m&#1065;&#65533;&#65533;7k&#65533;w&#65533;&#65533;\&#65533;H&#65533;n]w&#65533;(&#65533;&#65533;0&#65533;2&#65533;&#65533;fi&#65533;m&#65533;I&#65533;&#65533;
Z&#65533;e\&#65533;&#65533;#&#960;&#1131;F&#65533;&#65533;&#65533;`j&#65533;&#65533;&#65533;&#65533;-M&#65533;&#65533;&#65533;#L&#65533;&|&#65533;,&#65533;&#65533;3M&#65533;&#65533;&#65533;&#65533;&#65533;&#65533;&#65533;&#65533;&#65533;_&#65533;&#65533;Wsy*&#65533;&#65533;&#65533;&#65533;F}&#65533;&#65533;&#65533;&#65533;&#65533;G\&#65533;&#65533;&#65533;C|&#65533;&#65533;&#65533;F[&#65533;H&#65533;&#581;I&#65533;F&#65533;um&#65533;!&#65533;&#65533;&#65533;i&#65533;}&#1071;&#65533;;&#65533;&#65533;T&#65533;UzX}&#65533;J]l&#65533;`&#65533;&#65533;o&#65533;&#65533;&#65533;&#65533;&#65533;&#65533;&#65533;4&#65533;6Z&#65533;&#65533;	&#65533;&#65533;&#949;9&#65533;Y&#864;&#65533;J&#65533;&#65533;&#65533;&#1170;&#65533;&#65533;%&#65533;&#65533;k+&#1621;m&#65533;&#65533;[l&#65533;W&#65533;dh;&#65533;&#65533;&#65533;	&#65533;}&#65533;{&#1882;&#1188;&#65533;&#627;
&#65533;&#65533;&#65533;&#65533;&#65533;&#65533;&#427;&#65533;&#65533;U&#65533;&#65533;}&#65533;&#65533;&#65533;&#65533;&#1826;&#65533;&#65533;&#65533;1&#1686;&#65533;&#65533;&#1592;&#862;o&#65533;&#65533;&#65533;&#65533;&#65533;x&#65533;&#65533;]&#1623;}&#65533;9&#65533;&#65533;)&#65533;&#65533;&#65533;k&#65533;&#65533;I&#65533;&#65533;"B&#65533;8&#65533;d\&#65533;&#65533;&#65533;`&#65533;&#65533;&#65533;&#65533;&#65533;&#65533;&#65533;;j&#65533;&#65533;)&#65533;&#65533;&#65533;&#65533;-&#65533;&#65533;&#65533;&#65533;&#65533;]&#65533;N&#65533;&#43865;E&#1113;&#65533;&#65533;&#65533;3&#65533;(l&#65533;z&#65533;&#65533;*&#65533;&#65533;r@(&#65533;&#65533;QLL&#65533;b]&#65533;wX&#65533;'&#65533;&#65533;G&#65533;&#65533;&#65533;~&#65533;&#65533;&#65533;A*&#65533;&#65533;&#65533;&#65533;l	&#65533;&#869;&#65533;&#65533;&#65533;~&#65533;&#412;L&#65533;!&#65533;&#65533;m&#65533;&#65533;2
&#65533;;o"&#65533;
&#65533;X&#65533;&#65533;{V&#65533;&#65533;m&#65533;&#65533;*M%&#65533;Qx!j&#65533;&#65533;`&#65533;&#21293;&#65533;&#65533;0z&#65533;&#65533;&#65533;&#683;&#65533;&#65533;z&#65533;[J&#32619;&#65533;r&#65533;&#1388;&#65533;&#65533;&#65533;&#65533;&#65533;&#65533;&#65533;&#65533;J&#208;&#65533;I&#65533;&#65533;W&#65533;E&#65533;$q&#65533;&#65533;&#65533;&#895;&#65533;&#65533;&#65533;`^q&#65533;;&#65533;EnE5g{&#65533;WP&#65533;,&#65533;mn&#65533;7N&#1579;&#749;K&#65533;&#65533;&#65533;&#65533;&#65533;W&#65533;&#65533;F&#65533;&#65533;=>&#65533;&#32045;&#65533;&#65533;~&#65533;fK
&#65533;^&#65533;f&#65533;&#65533;W&#65533;S&#65533; *&#65533;&#65533;\&#65533;&#65533;&#65533;&#65533;&#65533;^&#38238;H&#65533;%Ad3E&#65533;&#1263;S,k&#65533;&#65533;&#65533;&#65533;&#65533;?&#65533;&#65533;/&#65533;u>&#65533;O&#65533;&#65533;U=&#65533;&#65533;y&#65533;&#65533;&#65533;,:&#65533;4&#65533;&#65533;B&#65533;&#65533;&#65533;^&#65533;Q&#65533;&#893;&#65533;&#65533;,&#65533;]&#65533;&#462;&#50494;&#65533;&#65533;&#65533;:&#65533;9&#65533;L5$	&#65533;q7&#65533;~?&#65533;W&#65533;&#65533;&#65533;&#65533;&#65533;
&#1749;&#65533;&#55196;&#714;*&#65533;&#65533;C&#65533;~&#60240;y&#65533;&#65533;&#65533;&#65533;&#65533;1z&#65533;G&#65533;&#65533;<&#1624;}&#65533;&#65533;&#65533;&#65533;&#65533;M&#65533;&#65533;&#932;&#65533;n&#65533;|&#65533;&#65533;&#65533;&#65533;&#65533;4AE&#65533;&#65533;N"&#65533;\c&#65533;&#65533;&#65533;I&#65533;&#65533;I&#65533;&#65533;{&#65533;^&#65533;>&#65533;&#65533;|N&#65533;&#65533;*&#65533;&#65533;&#65533;&#65533;&#65533;&#330;&#65533;&#65533;Bk&#65533;&#65533;&#65533;&#1788;=&#65533;&#65533;;&#65533;&#65533;&#65533;&#65533;;&#65533;&#65533;fm&#65533;&#414;&#65533;&#65533;~&#65533;3O'q&#65533;*$&#65533;5q&#65533;$6&#65533; 3O&#65533;% >&#65533;&#65533;]&#65533;&#65533;&#65533;&#65533;&#65533;&#65533;&#65533;&#65533;&#65533;&#65533;&#65533;j&#65533;&#65533;&#65533;&#65533;&#65533;{&#65533;?&#65533;x}&#1570;]&#65533;&#65533;&#65533;j&#65533;
4&f&#65533;&#65533;_&#65533;&#65533;+&#65533;&#65533;-&#65533;Ul&#65533;u&#65533;&#65533;u &#65533;&#65533;&#65533;2&#65533;S&#65533;s&#65533;&#65533;&#65533;a&#65533;&#65533;f&#65533;&#65533;&#864;&#65533;&#65533;&#65533;.&#65533;>&#65533;&#65533;&#65533;/&#65533;&#65533;:&#65533;T&#65533;EG&#65533;&#65533;&#1210;}&#65533;	{&#1504;.&#65533;4&#65533;&#65533;!&#65533;&#65533;\&#65533;&#65533;)O&#65533; &#65533;&#65533;.&#65533;`~&#65533;&#65533;&#65533;&#65533;&#65533;N&#65533;5+&#65533;-&#65533;&#65533;&#65533;&#65533;&#65533;&#65533;N&#65533;&#65533;8&#65533;&#65533;&#2046;X&#65533;&#65533;?&#65533;	&#65533;&#65533;~&#65221;>&#65533;&#65533;&#65533;&#65533;GN&#65533;&#65533;&#1782;,&#65533;BK&#65533;&#65533;Y&#65533;&#65533;&#65533;&#65533;&#65533;&#65533;*V&#65533;`>	.d&#65533;&#1057;B=%&#65533;#"&#65533;&#65533;h&#65533;&#65533;q#E;!&#65533;&#65533;Y,NA&#65533;'&#65533;T&#65533;&#613;%&#65533;+e&#65533;,&#65533;&#65533;#&#65533;7u&#65533;&#65533;I&&#991;A3&#65533;,&#1248;&#1047;+7yE
&#65533;*&#65533;Q&#65533;&#65533;&#65533;k&#65533;-&#65533;&#65533;h&#65533;&#1210;&#65533;+V&#65533;a&#334;&#65533;U&#65533;X&#65533;&#1126;&#65533;i[&#65533;g&#65533;&#65533;:7&#65533;L&#65533;u&#23941;&#65533;&#65533;&#65533;_&#65533;&#65533;&l&#65533;&#65533;&#65533;&#137;'VK4p&#65533;&#65533;&#65533;`&#65533;S&#65533;&#65533;&#21208;3O<&#65533;&#65533;&#65533;g&#65533;%e&#65533;T&#626;4&#739;K&#65533;M&#65533;&#65533;hM&#65533;9m&#65533;&#65533;&#65533;:6&#65533;mKD&#65533;&#61321;&#65533;5&#65533;&#65533;&#65533;&#65533;sZ\&#65533;&#426709;]&#65533;&#65533;&#65533;[t&#65533;&#65533;=L&#65533;0&#65533;X&#943;&#65533;&#65533;~&#65533;&#65533;a&#65533;Z]&#65533;'_&#65533;&#65533;y&#65533;&#39658;&#65533;z&#65533;&#65533;z&#65533;&#65533;&#1999;&#65533;&#65533;&#65533;&#65533;d&#65533;25g&&#65533;'nE&#65533;<m&#65533;;h"&#65533;&#65533;&#65533;^r&#65533;&#65533;&#65533;&#65533;6&#65533;x&#65533;&#615;&#65533; &#65533;0&#65533;W&#65533;&#65533;7&#65533;&#65533;&#65533;P&#65533;&#65533;&#65533;J&&#65533;J&#65533;&#65533;;&#65533;c&#65533;[t&#65533;E&#65533;^&#65533;&#65533;&#65533;&#65533;so&#65533;&#65533;^O&#65533;&#65533;&#65533;;&#65533; &#65533;V&#65533;1&#65533;&#65533;l&#65533;.#&#65533;\H&#65533;&#65533;#N&#65533;&#65533;,)d&#65533;-&#65533;&#65533;&#650;&#65533;J&#65533;D
M&#65533;/G2-&#65533;&#65533;P:&#65533;&#65533;rc&#65533;&&#65533;pj&#65533;&#65533;&#65533;BJM9%&#65533;&#65533;&#65533;&#65533;(&#65533;C.>"&#65533;&#65533;&#65533;&#65533;p&#65533;&#65533;&#65533;&#65533;&#65533;q&#65533;%{&#65533;KH&#65533;L&#65533;4J+Ur&#65533;&#55194;t&#65533;I%N.T&#65533;d&#65533;&#65533;*&#65533;&#65533;T&#65533;V&#65533;2&#65533;<8&#65533;&#65533;KX&#65533;DA	,s&#65533;&#65533;&#65533;r&#65533;B{&#65533;&#65533;W)&#65533;tC;4VOd&#65533;&#65533;&#65533;RK&#65533;Q&#554;zT&#65533;F&#65533;4&#65533;e-E&#65533;DM&#65533;&#65533;&#65533;&#65533;l&#65533;&#65533;&#65533;S&#65533;-&#65533;&#65533;'U&#65533;Z&#65533;&#65533;r&#65533;RK&#65533;&#65533;TzAP&#720;\&#65533;&#65533;@1&#484;U&#65533;Z
&#65533;&#65533;&#65533;0\&#65533;&#65533;N&#65533;7&#65533;<&#65533;6<&#65533;M&#65533;Cp&#1909;4&#65533;T&#65533;<,cH&#65533;R&#1533;m&#65533;&#65533;&#65533;&#65533;&#65533;&#65533;OsQV&#65533;&#65533;WF&#65533;&#596;9&#65533;&#65533;&#65533;&#65533;&#65533;,-=:&#65533;&#65533;|a&#65533;&#65533;&#65533;&#65533;J&#65533;@3&#65533;<i`	V3&#213;v&#65533;&#65533;W`!|Mj8#&#65533;&#65533;&#65533;&#65533;s-xN&#65533;&#65533;]&#65533;{l&#65533;
&#65533;&#13457;LYHR&#65533;]&#65533;&#65533;>&#65533;&#65533;&#65533;)&#65533;&#65533;{&#1805;&#65533;Y&#65533;m&#657;x&#65533;&#65533;O&#65533;z&#65533;&#65533;&#65533;=@b&#65533;&#30797;&&#65533;h&#65533;&#65533;4X&#65533;gk&#65533;&#65533;&#65533;N&#65533;&#65533;K&#65533;&#65533;&#65533;Q:&#65533;X&#65533;&#763;&#65533;-&#310;a6&#65533;n&#65533;AiJ&#65533;&#65533;&#65533;~&#65533;&#65533;&#1549;&#65533;tO&#65533;g&#65533;]Y&#65533;z&#65533;]&#65533;&#65533;v&#65533;{xs&#65533;HF	#&#65533;Q_(i&#65533;&#65533;q&#65533;&#65533;&#2019;&#65533;`&#65533;&#65533;|&#65533;&#65533;&#65533;zX&#65533;&#1640;&#65533;kWM5&#1539;&#65533;Kx&#1945;~&#65533;u&#65533;&#65533;&#65533;&#65533;g&#65533;&#65533;&#65533;Ro&#65533;&#65533;@W&#65533;&#1167;&#65533;&#65533;&#65533;0&#1643;z>&#65533;&#65533;&#65533;&#65533;	&#65533;~&#65533;C&#65533;&#65533;&#65533;9&#65533;&#65533;O&#65533;`&#65533;&#65533;w&#65533;,&#65533;&#1026;#&#800;u&#65533;'&#65533;&#65533;&#65533;&#65533;\&#65533;B&#65533;&#65533;&&#65533;&#65533;&#65533;&#65533;&#65533;&#65533;&#65533;cU&#65533;&#65533;&#65533;=&#65533;&#65533;&#65533;M$&#65533;&#65533;&#65533;&#65533;b&#65533;
a0s&#65533;`&#65533;l&#245;&#65533;&#65533;&#65533;|S,&#65533;X&#65533;Id&#65533;&#65533;"C&#65533;&#65533;&#65533;&#65533;&#65533;0s&#65533;&#65533;&C&#65533;&#896;&#65533;&#65533;!&#65533;C&#65533;&#65533;ho&#65533;#&#65533;x&#65533;&#1097;$&#65533;&#65533;&#65533;&#65533;&#367;E&#779;&#65533;&#65533; &#65533;xH=&#65533;&#65533;MZW&#65533;&#65533;&#65533;,1R&#65533;]&#65533;Q&#65533;&#65533;R&#65533;@}YO&#65533;&#65533;&#65533;&#65533;h~&#65533;I&#65533;-&#65533;(JDd&#65533;F&#65533;&#65533;&#65533;&#65533;&#65533;&#65533;&#65533;E&#65533;&#65533;R&#65533;&#65533;[&#65533;,%QJnQ&#65533;&#65533;d!&#65533;&#65533;x&#65533;&#65533;HG&#65533;&#65533;&#65533;bx&#65533;AaJw&#1882;$%&#65533;L&#65533;E&#65533; 6&#1825;&=&#1168;6&#65533;zR{&#65533;
XA&#65533;&#65533;U&#65533;k&#65533;&#1229;)&#65533;&#65533;&#65533;p&#65533;&#37406;c'P&#65533;&#65533;	X&#65533;Nw&#65533;&#65533;&#65533;!&#65533;9?&#1529;&#65533;F&#65533;&#65533;c"&#620;h&#65533;&#65533;R&#65533;&#65533;K&#65533;h"&#65533;&#65533;&#65533;\`&#65533;&#65533;N&#65533;i&#65533;tX&#65533;&#65533;xOT&#65533;i&#65533;&#65533;&#65533;Di?B&#65533;0&#65533;&#65533;+&#65533;HM&#65533;,&#65533;&#65533;&#65533;&#65533;&#65533;L&#65533;C#&#65533;&#404;&#65533;&#65533;4h&#65533;Z*&#65533;Q&#65533;&#65533;&#65533;&#65533;$&#65533;E&#1248;D&#65533;qpC&#1092;&#65533;&#65533;t&#65533;&#65533;(&#65533;(9&#65533;&#65533;&#1315;&#65533;&#1251;&#65533;i&#65533;&#1384;&#65533;By&#65533;TvzK)&#65533;&#65533;&#65533;&#65533;&#65533;l#[Y&#65533;E\Y&#65533;&#65533;7}&#65533;&#65533;p&#65533;@&#65533;&#65533;&#65533;T?m\e5&#65533;:&#65533;A&#65533;DuT&#65533;&#65533;&#65533;q&#65533;s|S&#65533;j&#65533;&#65533;&#1322;&#65533;i&#65533;&#65533;&#65533;+&#65533;&#65533;&#65533;/&#65533;*f&#65533;%Y&#65533;zY&#65533;Jq&#65533;ke&#65533;&#65533;th3&#65533;&#65533;&#609;9&#65533;!\&#65533;&#701;&#65533;u&#65533;&#65533;D&#65533;&#65533;&#65533;6&#65533;I&#65533;&#46876;&#65533;H&#65533;&#65533;&#1209;3D&#65533;ilca&#65533;&#65533;&#65533;&#65533;&#65533;`&#65533;[IS&#65533;:&#65533;!&#65533;&#65533;&#65533;&#65533;&#65533;N8&#65533;&#65533;{&#65533;&#65533;q&#1507;&#65533;&!JW&#65533;	&#65533;&#65533;&#65533;YCw&#65533;&#65533;&#65533;&#9648;&#65533;&#65533;#S/&#65533;&#455;&#65533;&#1244;&#65533;&#205;x&#65533;&#65533;/&#65533;&#65533;M&#65533;Y&#65533;e6&#65533;%u&#65533;U.&#65533;&#65533;c&#65533;&#65533;7&#65533;f&#65533;&#65533;&#65533;XUW&#65533;s&#65533;&#65533;OO&#65533;=&#65533;FX&#65533;&#65533;&#65533;|&#65533;&#65533;+&#65533;I0&#65533;&#65533;\"{&#65533;&#65533;&#65533;N*&#65533;N&#65533;e&#65533;&#65533;&#65533;&#65533;&#1528;&#65533;&#65533;&#65533;&#65533;$&#65533;&#65533;G&#65533;@:M0l]&#65533;p&#1255;&#65533;&#65533;p&#65533;}<&#65533;&#65533;&#65533;j&#65533;E&#65533;``&#65533;K??^UB&#65533;3]&#65533;&#65533;%FK&#65533;r[1&#65533;&#65533;&#65533;&#65533;&#65533;~&#65533;
n6c6&#65533;&#65533;U&#65533;]&#65533;&#65533;&#65533;I&#65533;&#65533;&#65533;&#65533;n&#65533;}&#65533;0!&#65533;&#65533;x&#65533;&#65533;T&#65533;&#65533;4&#65533;B&#65533;ny&#65533;X.&#65533;&#65533;&#65533;~&#65533;&#65533;&#65533;&#65533;x&#65533;&#65533;o&#65533;&#65533;&#65533;&#65533;r(|f"&#65533;&#1912;S&#65533;|&#65533;^&#65533;&#65533;W&#65533;%&#65533;c&#65533;ZU LE&#65533;G=j&#65533;&#65533;&#65533;&#1207;&#65533;m&#65533;^LE&#65533;)R&#65533;R&#1842;&#65533;}hO&#65533;&#65533;k&#65533;]<{m&#65533;-){>u&#65533;&#65533;[&#65533;&#65533;&#65533;&#65533;e&#65533;d&#65533;&#65533;&#65533;&#65533;&#65533;u&#65533;+&#65533;p&#65533;&#65533;&#3112;&#65533;&#65533;9&#65533;&#65533;&#65533;&#65533;&#65533;:G-&#65533;U&#65533;&#65533;I&#65533;=&#986;&#1441;&#65533;5&#65533;
&#65533;$&#65533;8&#65533;Z&#65533;&#65533;5&#65533;dl&#65533;&#65533;F&#65533;&#65533;&#65533;v&#65533;&#65533;Kc&#65533;&#65533;&#1277;&#65533;&#65533;55&#65533;&#65533;&#65533;o&#65533;O\'&#65533;yu&#65533;bp&#65533;AM5&#65533;&#65533;T&#65533;&#65533;&#65533;&#65533;F5&#65533;&#65533;MiR&#65533;&#65533;&#65533;&#65533;&#65533;&#65533;&#65533;&#65533;&#65533;&#65533;c<k&#65533;&#65533;m&#65533;&#65533;!K&#65533; &#65533;x&#65533;&#65533;&#65533;l&#65533;L&#65533;&#2041;&#65533;&#65533;p&#65533;&#65533;Y&#65533;?&#65533;6U&#65533;jtE&#1849;&#65533;B~&#65533;&#65533;5~&#65533;)&#65533;?&#65533;&#65533;&#65533;&#65533;&#65533;&#65533;Ep&#65533;&#65533;Z&#65533;&#65533;&#65533;S&#65533;&#65533;sRY&#65533;&#65533;&#65533;jV&#65533;&#65533;&#65533;&#65533;*T&#65533;&#65533;&#65533;t!;]&#65533;&#358;&#65533;&#65533;1-&#65533;&#1158;)&#65533;<7&#65533;&#65533;&#65533;Km&#65533;]&#224883;n&#65533;&#65533;j&#65533;G&#65533;&#65533;&#65533;&#65533;O&#353;9&#65533;&#65533;&#65533;;&#65533;~<<&#65533;o&#65533;t{&#65533;&#65533;&#65533;$)&#65533;1&#8589;Sx&#65533;Ds&#65533;&#65533;&#65533;C>&#65533;v&#65533;&#65533;&#65533;&#65533;w2&#65533;\&#65533;|&#65533;i&#65533;&#65533;&#758;yO&#65533;&#65533;v&#65533;&#65533;N&#65533;&#65533;_<&#65533;VO&#65533;&#65533;&#65533;]y&#65533;#&#65533;&#65533;v&#65533;kMP&#65533;J
y&#65533;&#65533;|&#65533;]FDa&#65533;>&#65533;&#239;z&#65533;&#65533;Y&#65533;&#65533;D&#65533;&#65533;&#65533;&#65533;d'&#65533;&#65533;&#1507;&#65533;&#65533;&#1110;&#65533;'gO&#65533;&#1719;&#65533;i&#65533;6<&#1857;O&#65533;&#65533;&#2015;&#65533;&#65533;oZ&#65533;&#65533;&#65533;&#65533;&#65533;@&#65533;&#65533;+&#65533;9&#65533;:&#65533;%&#65533;^&#65533;&#65533;&#65533;;1&#65533;:&#65533;&#1127;&#65533;&#65533;&#65533;{&#65533;&#65533;&#65533;&#65533;J&#65533;@@&#65533;&#65533;&#65533;;&#65533;[&#65533;&#65533;3&#65533;&#65533;C-Z8&#65533;&#65533;1js&#65533;5&#65533;&#65533;[&#65533;&#65533;&#65533;?&#65533;&#65533;&#65533;s&#65533;&#65533;&#65533;&#65533;&#65533;#&#65533;&#65533;&#65533;&#65533;&#65533;&#65533;&#65533;SZ5T&#65533;&#65533;&#65533;&#65533;D&#65533;&#65533;R&#65533;	6&#65533;S=&#65533;&#65533;&#65533;AKc&#65533;&#65533;*&#65533;&#1571;&#65533;&#65533;&#628;+&#65533;=&#65533;h&#65533;d&#65533;7&#65533;?o&#65533;&#65533;&#65533;&#65533;A&#65533;&#65533;@&#65533;{&#65533;a&#65533;?&#65533;&#65533;&#65533;LC&#65533;+&#65533;&#1832;&#65533;&#65533;=/&#65533;&#65533;&#65533;&#65533;&#787;&#65533;5&#65533;)&#65533;&#65533;h1-&#65533;/&#65533;kB&#65533;A)$E&#65533;B?&#65533;&#65533;&#65533;&#65533;&#65533;&#1273;&#65533;&#65533;&#65533;&#65533;&#65533;&#65533;=&#65533;&#65533;	0&#65533;T&#65533;&#65533;&#65533;&#65533;;1&#65533;&#65533;g&#65533;&&#65533;p&#65533;y	?7&#65533;8&#65533;8&#65533;s&#65533;&#65533;&#65533;<&#20138;&#65533;?&#65533;&#65533;&#65533;eD-35<\>Q&#65533;$Ud&#65533;d=&#65533;-L&#65533;&#65533;&#65533;&#65533;&#65533;;&#65533;&#65533;&#65533;&#65533;s&#65533;&#65533;Pt&#65533;&#65533;C6F&#65533;h&#65533;a$FoF'&#65533;&#65533;<&#65533;&#65533;&#65533;&#65533;p&#65533;&#65533;&#1148;>&#65533;5&#65533;&#65533;Ew&#65533;%&#65533;ED&#65533;FUY&#65533;cA|&#65533;&#65533;dt&#65533;L<M&#65533;&#65533;&#65533;&#65533;&#65533;cE&#65533;3&#65533;y&#65533;&#65533;&#65533;&#65533;&#65533;&#65533;o,&#65533;>lGs3CU&#65533;H&#65533;&#65533;&#65533;&#65533;&#65533;&#65533;y&#65533;E&#65533;&#65533;&#65533;dC?&#65533;&#65533;&#65533;h&#65533;(&#65533;&#65533;|&#65533;&#65533;4&#238;&#65533;&#65533;D&#65533;{F&#65533; 
&#65533;&#65533;IP[C&#65533;&#65533;&#65533;&#65533;&#453;dH{&#65533;@&#65533;&#65533;&#65533;&#65533;&#65533;F&#65533;;G&#65533;&#65533;&#65533;&#65533;;&#65533;<]&#65533;&#65533;&#65533;&#65533;H>&#65533;&#530;&#65533;&#65533;&#65533;&#594;&#65533;&#65533;e&#65533;&+L&#65533;0&#65533;}L	4	&#65533;&#65533;.&#65533;&#65533;h&#721;Y&#290;&#65533;3lDO&#65533;&#65533;&#65533;&#631;&#65533;Kb&#65533;A&#65533;&#65533;C&#65533;T&#65533;=&#65533;&#65533;&#65533;hJ&#65533;&#65533;P&#65533;&#65533;&#65533;&#65533;A&#65533;|&#65533;&#65533;3&#65533;Kj&#65533;L Ob&#65533;9xL8&#65533;I5&#65533;&#178;&#65533;F&#65533;J6Y&#65533;Yd&#65533;5JD&#65533;&#65533;&#65533;&#65533;&#65533;K)&#65533;&#65533;&#65533;&#65533;<y&#65533;3/&#65533;&#65533;!&#65533;;"d7&#65533;&#65533;&#65533;!"&#65533;&#65533;&#65533;<&#65533;G&#65533;2-j&#65533;J&#65533;&#215;K&#65533;&#65533;:&#65533;&#65533;9&#65533;l&#65533;TC&#65533;&#65533;&#65533;&#65533;M&#177;&#65533;&#65533;&#65533;4M&#65533;&#65533;&#65533;&#65533;&#392;D&#65533;*&#65533;#!&#65533;&#65533;&#65533;&#65533;&#65533;&#65533;&#65533;&#65533;&#65533;R&#65533;Je&#65533;M&#65533;LO&#457;?N&#65533;L&#1763;I&#65533;&#65533;&#65533;L&#65533;&#65533;t&#65533;d&#346;&#65533;&#65533;&#65533;&#65533;&#65533;&#65533;O&#65533;&#65533;&#65533;&#65533;L&#65533;_&#65533;&#65533;&#65533;D
&#65533;&#281;&#65533;&#65533;&#440;&#65533;&#65533;&#65533;&#65533;&#65533;l&#65533;&#65533;4O&#65533;&#171;&#65533;&#65533;&#65533;&#65533;&#65533;&#65533;&#65533;&#65533;d&#284;x&#65533;Q&#65533;&#822;&#65533;N&#65533;1&#65533;&#65533;K&#65533;PmH&#65533;L&#65533;&#65533;C&#65533;&#65533;88&#65533;&#65533;9&#65533;-&#65533;HPb&#65533;O&#65533;U?&#65533;&#65533;&#65533;&#65533;&#65533;&#65533;&#65533;r&#65533;&#65533;&#65533;&#65533;&#65533;&#935;KC&#65533;JAL&#65533;&#65533;&#801;\&#65533;&#65533;&#1313;&#956;&#65533;=%JC|QZ"Az5&#65533;&#819;"-&#65533;M&#65533;z&#65533;&#65533;&#1107;&#299;dT&#65533;&#65533;d$&#65533; u&#65533;.&#65533;&#65533;0&#65533;N&#65533;&#65533;J&#65533;&#65533;	&#65533;L&#65533;\#&#65533;Q1&#65533;&#65533;<&#65533;&#158;&#65533;&#65533;	&#65533;&#65533;&#65533;?5&#65533;O)&#65533;I&#65533;,E&#65533;{TI&#65533;&#65533;>m&#65533;&#65533;&#1305;&#65533;B&#65533;&#65533;B!&#65533;&#65533;O#UEKU&#65533;&#65533;T&#65533;&#65533;RUU&#65533;&#65533;&#188;&#1210;D&#65533;%sQ&#65533;3,&#1376;&#65533;&#977;&#65533;PT&#65533;&#65533;&#65533;&#65533;-&#65533;4&#65533;&#65533;&#65533;&#65533;I7K&#65533;6Pe]&#65533;&#65533;&#65533;&#65533;&#65533;&#65533;TN&#65533;&#65533;&#65533;&#65533;&#65533;&#65533;&#65533;&#65533;RG&#65533;&#65533;%&#65533;&#65533; &#65533;*&#65533;V&#65533;DK&#65533;&#65533;@&#65533;&#65533;9&#65533;&#65533;,&#65533;JU&#65533;&#65533;&#65533;&#65533;&#65533;&#65533;&#65533;BrWhT-2&#65533;&#65533;N&#65533;&#65533;&#65533;&#65533;d&#65533;Df&#65533;&#65533;IA&#65533;I&#65533;:V5&#1178;&#65533;&#65533;T&#65533;T&#65533;C$&#65533;&#65533;W&#65533;U&#65533;;&#65533;S&#65533;(&#65533;&#65533;8&#65533;<Gu&#202;&#65533;V&#65533;T&#1587;&#65533;a2	&#65533;6&#65533;;&#65533;D&#65533;~M&#65533;7m&#65533;53&#1432;M&#65533;+F&#65533;&#65533;&#65533;S#%Xo&#65533;&#65533;pX&#65533;-&#65533;&#65533;Q&#1552;$LEX&#65533;&#65533;&#65533;&#65533;&#65533;&#65533;&#65533;&#65533;c&#65533;x&#65533;H&#65533;)&#65533;UO&#65533;&#65533;I6:&#65533;&#65533;W&#65533;&#65533;/&#65533;&#65533;&#65533;Y&#65533;Y&#65533;a&#65533;F&#65533;&#65533;&#1203;&#65533;YI&#65533;T&#65533;&#65533;&#65533;&#65533;&#1719;&#65533;.&#1667;&#65533;L&#65533;&#65533;&#65533;&#65533;$Cse&#955;L=&#65533;S<M&#1768;&#65533;P&#65533;&#65533;&#65533;&#1980;&#147;&#65533;&#65533;&#65533;&#65533;eV&#65533;&#65533;&#280;M&#65533;&#65533;&#65533;O+e&#65533;S&#65533;N>%\&#65533;eD&#65533;&#65533;&#65533;\&#65533;&#313;.&#65533;&#65533;&#65533;&#1850;&#65533;X&#65533;]Q&#358;m&#65533;y&#65533;&#65533;&#65533;NLV&#65533;&#65533;1
&#65533;Z&#65533;&#65533;DY&#532;Y&#65533;&#65533;}Y&#65533;&#65533;#&#65533;U]UU[o|[&#65533;TX&#65533;&#65533;S&#65533;+8&#65533;DEn&#65533;&#65533;mD&#65533;M&#65533;[E\E&#1092;&#65533;M&#65533;&#65533;&#65533;&#65533;&#65533;y&#65533;%&#65533;&#65533;\\Oi\8&#65533;&#65533;}&#65533;&#65533;&#65533;L&#65533;V&#65533;]C&#65533;`[&#65533;}&#65533;&#65533;&#1660;&#65533;O&#65533;z&#65533;Gl&#65533;&#65533;&#65533;&#65533;&#65533;^&#45873;&#65533;u<&#62833;k2 y_IT_&#65533;1&#65533;&#65533;&&#65533;&#65533;&#65533;&#65533;W&#65533;x&#65533;&#65533;#&#65533;&#65533;V&#65533;&#65533;&#65533;&#65533;S&#65533;&#65533;a&#65533;&#65533;&#65533;Y&#1645;&#65533;&#65533;"&#65533;&#65533;9B0&#65533;RU&#65533;^&#65533;&#65533;V&#65533;&#1676;&#65533;M&#65533;&&#65533;&#65533;&#65533;U&#65533;~&#65533;&#65533;&#65533;&#65533;.&#581;\&#65533;&#65533;&#65533;&b&#65533;&#1899;a]&#65533;2&#65533;^&#65533;2&#65533;S&#65533;&#65533;&#65533;J&#1972;&#65533;{b&#65533;\&#65533;s&#65533;]^6'	&#65533;&#65533;&#65533;&#65533;a&#65533;&#13794;&#65533;&#65533;]_&#65533;-b&#645;&#65533;	&#65533;&#65533;$&#65533;&#65533;&#65533;b&#65533; &#65533;&#65533;b>&#65533;Be`&#65533;E&#65533;&#65533;haC>&#65533;-aR&#65533;an`!&#65533;&#682;-&#65533;4n&#65533;&#65533;&#65533;&#65533;:~&#65533;&#65533;&#65533;&#65533;&#65533;_&#65533;&#65533;Z&#65533;&#65533; &#65533;&#65533;%f&#65533;&#65533;uI>N&#65533;k&#65533;&#65533;H&#65533;&#65533;@v#&#65533;&#65533;d&#65533;_&#65533;r&#65533;)&#65533;A&#65533;&#65533;V1VM&#65533;G&#65533;]`&#65533;&#65533;c&#65533;&#65533;*&#65533; &#65533;&#65533;]&#65533;O&#65533;+&#65533;^;f&#65533;&#65533;a7</&#65533;[Tn^&#65533;R&#65533;&#65533;,&#65533;m&#65533;&#65533;&#65533;&#65533;&#65533;ON&#65533;W&#65533;&#65533;&#65533;L&#65533;&#65533;&#65533;$&`&#65533;&#65533;:*&#65533;+H&#65533;&#65533;Y&#65533;M&#65533;&#65533;gV_R&#65533;&#65533;&#65533;&#65533;&#65533;&#65533;g&#65533;&#65533;&#65533;&#65533;&#65533;Q&#65533;`bn3/K&#1861;&#65533;]&#65533;&#65533;f&#65533;M&&#65533;2If&#65533;&#1806;&#65533;&#65533;ua&#65533;Wu&#65533;&#65533;U&#65533;&#65533;&#65533;w&#65533;+<^&#65533;nN&#65533;&#65533;cf.&#65533;&#65533;&#65533;2i&#65533;p&#65533;&#65533;&#65533;&#65533;&#65533;6h	&#65533;d&#65533;4K&#65533;&#65533;\V= jjg&#65533;Va&#65533;&#65533;&#65533;8&#65533;&#65533;}&#65533;&#65533;`VfC&#65533;3&#65533;b&#65533;f&#17534;a&#65533;&#65533;&#65533;z~&#65533;&#65533;&#65533;5&#65533;Z&#65533;n&#65533;;e&#617;W&#65533;&#65533;W &#65533;0~Ubhg&#65533;&#65533;&#65533;&#65533;f&#65533;N&#65533;&#65533;&#65533;&#65533;y&#65533;&#65533;{a5}&#21174;\5gu&#65533;&#65533;&#65533;<&#65533;x&&#65533;^&#65533;&#65533;&#65533;&#1479;I6&#65533;!nkz&#65533;&#65533;Xhe&#65533;&#65533;MK&#65533;&#65533;]Q&#65533;&#1652;&#65533;&#65533;&#65533;^W&#65533;&#65533;&#65533;&#65533;ff&#65533;&#65533;)&#65533;[4&#65533;&#65533;T&#65533;ky&#1993;>&#65533;2&#65533;&#65533;&#65533;=L&#65533;nY&#65533;d&#65533;"g&#65533;&#65533;&#65533;&#65533;C&#65533;h&#65533;9o:&#65533;$&#65533;b&#65533;&#65533;*&#65533;
&#65533;&#65533;>&#65533;A&#1713;S&#65533;.h&#65533;%`N2&#65533;&#65533;	&#65533;&#65533;e%l&#65533;&#1943;&#65533;v&#65533;Ke/&#65533;go&#65533;&#65533;&#65533;`&#65533;&#65533;&#65533;z&#65533;&#65533;c&#65533;&#65533;9&#65533;&#65533;C&#65533;l&#65533;n&#65533;&#65533;T=~k&#65533;^&#65533;&#65533;&#65533;G-Q&#65533;&#65533;&#2022;&#65533;&#65533;q&#65533;&#65533;9&#65533;a&#65533;&#65533;&#65533;&*&#65533;>i&#65533;N&#65533;dfl&#65533;&#65533;&#65533;&#65533;&#65533;&#65533;~p7&#65533;M&#65533;&#65533;&#1956;&#65533;&#65533;&#65533;~o&#65533;^p&#65533;&#65533;&#65533;f&#65533;&#259;&#65533;&#65533;bj8&#65533;&#65533;h&#65533;&#65533;&#65533;&#65533;&#65533;&#65533;&#65533;&#65533;"j&#65533;&#65533;&#65533;e%e0&#65533;&#65533;&#870;c{o&#65533;&#65533;&#65533;g&#65533;&#65533;Te&#65533;V
&#65533;o`E&#65533;&#65533;&#65533;ps>o?n&#65533;N&#65533;'&#65533;&#1127;&#65533;f&#65533;&#65533;.&#65533;g&#65533;&#65533;&#65533;]V&#65533;y&#65533;.&#65533;&#65533;qK&#65533;&#65533;_iqSnO&#65533;&#65533;&#65533;&#65533;>&#65533;&#65533;&#65533;&#65533;&#65533;&#65533;&#1871;,&#65533;&#65533;wo#	&#65533;&#65533;&#65533;0&#65533;&#850;&#65533;Qfr=&#65533;Fm9G&#65533;oF&#65533;r&#65533;&#65533;W"t&#65533;&#65533;&#65533;-m&#65533;}&#1825;&#65533;&#17341;=&&#65533;&#65533;&#65533;&#65533;&#65533;c7&#65533;&#65533;&#748;&#65533;&#208;j&#65533;&#369;8&#65533;&#65533;&#65533;N&#65533;&#65533;&#1694;&#65533;e&#65533;&#65533;pktD&#65533;hV&#65533;s&#65533;h&#65533;E&#65533;S&#65533;X&#65533;	elI&#65533;l&#65533;&#65533;&#65533;;&#65533;g5g&#65533;&#483;77r&#65533;&#65533;D&#65533;.&#65533;$&#65533;&#65533;&#65533;`kg&#65533;&#65533;&#65533;&#65533;&#65533;M&#65533;b'd&#65533;>&#65533;!&#65533;uKnOnW&#65533;&#65533;&#65533;gA&#65533;DS&#65533;L&#65533;&#813;%&#65533;&#65533;&rv&#972;&#65533;aK&#65533;&#65533;&#65533;f&#65533;f&#65533;9&#65533;^w&#65533;&#65533;&#65533;&#65533;FVc&j&#65533;&#65533;&#65533;&#65533;v-?0dcE&#65533;&#65533;&#65533;Ms/&#65533;N&#65533;&#65533;&#65533;&#65533;&#65533;&#65533;F&#65533;mG&#65533;&#65533;&#1224;&#65533;s&#65533;&#65533;&#65533;Q&#65533;!&#65533;&#65533;f&#65533;wZ&#65533;&#65533;V&#65533;r&#65533;`&#65533;L~&#65533;&#65533;&#65533;&#65533;W&#65533;&#65533;&#65533;&&#65533;&#65533;&#65533;&#65533;7x&#65533;&#65533;Bo&#65533;&#65533;&#65533;/&#65533;xop~&#65533;&#65533;&#65533;f&#65533;&#65533;r&#701;#|&#65533;&#65533;/r&#65533;>?&#65533;&#65533;:&#65533;&#65533;&#65533;5n&#65533;&#65533;&#65533;&#65533;Rvl&#65533;t&#65533;&#65533;&#65533;&#65533;r&#65533;&x&#65533;7&#65533;&#65533;B&#65533;6&#65533;&#65533;P&#65533;G&#65533;u&#65533;&#65533;kk&#65533;V&#65533;5&#30811;&#65533;&#65533;&#65533;G&#65533;&#65533;e&#65533;_&#65533;H&#65533;x&#65533;&#65533;nZh.g&#65533;&#65533;&#65533;&#65533;^u&#65533;&#963;}?Vd%&#65533;gY&#65533;&#65533;&#65533;&#65533;&#65533;&#65533;.{&#65533;&#65533;&#65533;Jl&#65533;&#65533;&#65533;n&#65533;t&#65533;{Or&#65533;?&#65533;<&#65533;&#65533;&#65533;g&#65533;&#65533;&#65533;&#327;&#65533;|&#65533;Z&#65533;&#65533;w&#65533;&#65533;&#65533;N&#65533;&#65533;&#65533;O3&#65533;}&#65533;&#65533;&#65533;&#65533;6|&#65533;&w&#65533;&#65533;;&#65533;&#65533;&#65533;&#65533;N$b&#65533;&#65533;&#795;?|&#65533;8&#65533;&#65533;n.>&#65533;&#65533;M;OO&#65533;v&#65533;j&#65533;'&#65533;&#1111;&#65533;&#1231;c&#65533;&#65533;{&#65533;&#65533;&#65533;&#65533;&#221;&#65533;&#65533;/&#1631;&#65533;&#65533;&#65533;[{&#65533;7&#65533;&#65533;&#65533;&#65533;J&#65533;1&#65533;&#65533;z<eh&#65533;&#1924;&#65533;g{6zg~&#65533;w&#65533;	:q&#65533;,h&#65533;&#65533;@&#65533;
2lX&#65533;&#264;&#65533;I&#65533;&#65533;57Vl&#65533;&#65533;#&#527;3r&#65533;#&#65533;&#65533;*O&#65533;&#296;&#65533;&#792;)v&#16934;&#65533;&#65533;&#65533;br&#65533;&#65533;&#65533;&#848;B&#65533;&#65533;<&#65533;&#65533;&#799;-G=:&#65533;"&#65533;bM&#65533;Nuc&#65533;&&#1104;&#65533;&#65533;<&#65533;&#65533;&#65533;&#1200;KSJ&#65533;c&#65533;,&#65533;;x&#306;&#65533;&#65533;2&#65533;&#345;R&#65533;&#681;k&#65533;m&#65533;&#65533;/&#65533;&#65533;&#65533;&#65533;&#65533;&#65533;&#65533;s&#65533;&#65533;Ej&#65533;0&#65533;&#65533;#&#65533;&#65533;&#65533;<H&#65533;&#65533;H&#65533;&#382;lyge&#65533;&#65533;v&#841;&#65533;gW&#65533;@&#65533;&#65533;TC&#65533;&#65533;&#1206;&#65533;&#65533;r&#65533;Z&#65533;&#65533;&#441;NY>f
r1&#302;&#65533;&#1264;&#65533;&#65533;/p&#65533;&#65533;/&#65533;-LW&#65533;q&#65533;&#65533;&#65533;2&#65533;\&#65533;R8&#65533;&#65533;;fc&#65533;j&#65533;&#65533;&#1499;&#65533;&#65533;|&#65533;&#65533;F&#65533;q&#65533;-&#65533;&#65533;&#65533;t&#925;=&#65533;O&#65533;{&#65533;&#65533;7^'&#65533;:&#65533;&#65533;&#65533;;&#65533;.Y&#65533;ka&#65533;A&#65533;cY&#65533;&#65533;W&#65533;)X&#65533;Y&#65533;&#65533;u&#65533;&#65533;&#65533;Vr&#65533;%&#65533;&#65533;r,&#65533;&#65533;d&#65533;E&#65533;&#65533;&#65533;E&#65533;&#1858;%&#65533;4&#65533;(uG&#65533;\	&#65533;_G&#65533;&#65533;X &#65533;&#65533;!GS&#65533;&#65533;e5U&#65533;l&#65533;7&#65533;&#65533;=&#65533;Z&#65533;&#65533;'&#65533;w&#65533;wG&#65533;&#65533;&#65533;er&#65533;1&#65533;&#65533;f/&&#65533;w&#65533;&#65533;&#65533;CI&#65533;V&#65533;&#65533;Q1&#65533;9&#65533;yD&#65533;x:&#65533;&#65533;&#65533;c&#65533;&r&#65533;&#65533;W&#2007;&#1821;)"k)&#65533;M{b&#65533;$&#65533;&#65533;&#65533;He&#1607;&#65533;v*&#1934;&#65533;8&#65533;UB&#65533;h&#65533;&#65533;Zf&#65533;W&#65533;&#65533;ng&#65533;k&#65533;&#65533;&#65533;&&#65533;&#65533;&#65533;v#&#65533;GE&#65533;f&#65533;Q&#65533;9&#65533;&#65533;&#65533;&#65533;&#65533;&#30361;R&#65533;&#65533;L&#65533;&#65533;!&#65533;M))A@&#65533;&#65533;$&#65533;&#65533;&#65533;+&#65533;]J&#1769;Daj&#65533;&#65533;r(m&#65533;&#65533;&#65533;I&#65533;&#65533;&#920;&#2004;Z&#65533;&#65533;s&#65533;&#65533;P&#65533;&#65533;&#65533;&#65533;9R&#65533;n&#65533;k
mdh&#65533;&#65533;&#65533;eu-&#65533;&#65533;a&#65533;&#65533;&#1150;a&&#65533;[&#65533;&#65533;mZ&#65533;~&#65533;&#65533;'&#65533;&#65533;&#65533;U&#65533;Dy%&#65533;&#65533;&#65533;&#65533;j;&#65533;|&#65533;:o&#65533;&#65533;&#65533;&#65533;f&#65533;j&#65533;1&#65533;^&#65533;&#65533;&#65533;&&#65533;&#1659;l&#65533;&#65533;i&#65533;&#65533;5l&#65533;&#65533;T.&#65533;H&#65533;&#330;&#65533;&#65533;F]k&#1563;&#65533;&#65533;Q&#65533;&#65533;&#65533;&#65533;&#65533;&#65533;z Y&#65533;&#65533;&#65533;.&#65533;v7*&#356;vLr&#65533;C
&#1780;&#65533;&#65533;nLb&#65533;U/&#65533;&#65533;VP&#65533;Z&#65533;&#65533;
&#65533;&#65533; Y(&#65533;3a3&#65533;&#65533;,&#65533;&#65533;&#65533;&#65533;4&#65533;uK&#65533;&#65533;&#65533;&#65533;&#65533;i&#65533;&#65533;K&#65533;&#65533;&#65533;aO&#65533;&#65533;&#65533;{8_&#65533;s&#65533;&#65533;&#65533;&#65533;m}n&#65533;O&#65533;l&#65533;&#65533;_&#65533;d&#65533;Zd7&#65533;E&#65533;)~&#1121;&#65533;&#65533;&#65533;7&#65533;A+M&#65533;&#65533;4k&#65533;&#65533;&#65533;&#65533;&#65533;]&#65533;&#65533;.1&#65533;0K&#65533;n1&#65533;&w&&#65533;&#65533;&#1405;&#65533;Z&#65533;&#65533;&#65533;&#65533;'&#65533;&#65533;Wun&#65533;&#65533;&#65533;+&#65533;6&#65533;&#65533;&#65533;&#65533;<z&#65533;@s&#65533;y&#65533;v&#65533;)y1&#65533;&#65533;Y&#65533;S&#65533;&#65533;&#65533;&#65533;x&#65533;[/&#65533;&#65533;Y&#65533;&#65533;`&#65533;6&#65533;&#65533; &#65533;&#65533;g&#65533;&#65533;&#65533;&#65533;sG&#65533;6&#65533;&#65533;&#65533;}&#65533;>"b&#65533;h&#65533;6+&#65533;mA&#65533;A&#1240;&#65533;'5&#65533;&#65533;q&#65533;B&#65533;&#65533;r/&#65533;m]&#65533;;&#65533;&#65533;>&#65533;,&#65533;]l(&#65533;I&#65533;-&#65533;&#35781;u{&#65533;,&#65533;5&#65533;)X&#65533;N&#65533;<&#65533;&#65533;&#65533;+a~&#65533;Y&#65533;h&#65533;&#65533;l&#65533;O$&#65533;+&#65533;v&#65533;&#65533;'&#65533;w&#65533;Mm&#65533;v&#65533;)R&#65533;&#65533;;&#65533;&#65533;(;&#65533;&#65533;&#65533;&#65533;e3&#65533;<g'&#65533;&#65533;Ic&#65533;&#665;!&#65533;D|&#65533;lZ&#65533;1@eL|&#65533;C_&#65533;&#65533;&#65533;&#925;&#65533;.&#65533;sz\#<oy&#65533;&#65533;3
&#65533;f&#65533;>&#65533;&#65533;e"&#65533;&#65533;&#65533;Ak&#65533;&#65533;jB&#65533;&#65533;&#65533;
8}9&#65533;M&#65533;z#&&#65533;$'=&#65533;&#65533;7&#65533;Q&#65533;&#65533;n-P}&#65533;&#65533;&#65533;&#65533;&#65533;&#65533;&#65533;^n&#65533;E_D$&#65533;&#511;HfR&#65533;&#65533;&#65533;	&#65533;&&#65533;&#65533;N&#65533;&#65533;"&#65533;&#65533;&#65533;d&#65533;&#65533;&#65533;F&#65533;&#65533;&#65533;FGUnKE&#65533;&#65533;&#65533;%C"&#65533;&#1102;+&#65533;IdTT&#65533;l-&#65533;+l&#65533;&#476;&#65533;&#65533;&#65533;Hl&#65533;"&#65533;&#65533;&#65533;&#65533;&#65533;&#65533;&#65533;6g&#65533;:3]&#65533;&#65533;FQ&#65533;&#65533;H&#714;&#65533;&#65533;&#65533;&#65533;&#65533;fN	&#65533;5&#65533;&#65533;R{ddiP@mE@Q&#65533;V&#65533;&#65533;&#1159;E&#65533;S&#570;&#65533;&-&#65533;&#65533;BrIH&#65533;\1	&#65533;n&#65533;&#65533;Fh&#65533;HlT&#65533;&#65533;&#65533;'&#65533;)&#65533;&#65533;&#65533;R&#65533;h8&#65533;8&#65533;&#65533;&#65533;&#65533;y&#65533;&#65533;&#65533;F&#65533;&#65533;H&#65533;A&#65533;U&#65533;&#65533;!&#65533;~J	3&#65533;-&#65533;e(K&#65533;F$&#65533;&#65533;&#65533;4&#65533;&#392;&#65533;&#65533;n:&#65533;F#&#1379;A&#65533;&#65533;Q&#65533;&#65533;&#65533;)*&#65533;&#65533;0&#65533;m&#65533;^d`&#65533;&#65533;&#65533;&#65533;&#65533;&#65533;&#65533;i$&#65533;&#65533;T	&#65533;W=-iV&#1386;&#65533;u&#65533;&#65533;!&#1156;&#65533;&#65533;MK&#65533;&#65533;&#65533;&#1281;>&#65533;gh)>0,&#65533;&#65533; &#65533;%&#65533;J&#65533;H&#65533;	&#65533;&#65533;0j&#65533;R&#65533;&#65533;&#65533;&#65533;&#65533;&#65533;&#65533;u
&#65533;&#65533;&#65533;I&#1454;&#65533;&#65533;&#65533;4&#65533;&&#873;&#65533;qr&#65533;=&#65533;L&#65533;Z"&#65533;&#65533;&#65533;&#65533;&#65533;U&#65533;&#65533;TZ&#65533;&#474;O))&#65533;&#65533;&#65533;&#65533;&#65533;&#65533;l&#65533;m&#65533;&#65533;&#65533;P&#65533;&#65533;^&#856;3&#65533;7P,&#65533;&#65533;&#65533;&#65533;.&#1766;i&#65533;&#65533;&#65533;&#65533;3&#65533;%.Q&#65533;&#65533;E&#65533;~&#65533;P&#65533;&#65533;&#65533;&#65533;&#65533;&#1474;&#65533;&#65533;&#65533;&#1421;&#65533;&#65533;&#65533;&#65533;7&#955;&#65533;&#65533;&#65533;e&#65533;f&#65533;&#662;&#65533;&#65533;<$eKF&#65533;~[_&#65533;%g&#65533;&#65533;@&#65533;m&#65533;&#65533;&#65533;ky$&#65533;l:&#65533;&#65533;P&#65533;&#65533;&#65533;Bi&#65533;&#65533;&#65533;&#65533;&#65533;K&#65533;V&#65533;&#65533;&#65533;&#65533;&#65533;g5&#65533;&&#65533;l&#65533;&#65533;~h&#65533;*&#65533;&#65533;:<&#65533;f1||%&#65533;<bC&V&#65533;&#65533;&#65533;}:&#65533;Z&#408;&#65533;+&#65533;]&#65533;&#65533;a&#65533;&&#65533;H&#65533;&#65533;&#65533;&#65533;j&#65533; &#65533;&#65533; A1-&#65533;&#65533;&#65533;&#65533;L*&#65533;&#65533;+&#65533;&#65533;&#65533;&#65533;tno&#65533;&#65533;H&#65533;*?3&#65533;n&#65533;*&#65533;l&#65533;2Y&#65533;8'Fe&#65533;pX&#65533;c9Njk<&#65533;d})&#65533;&#65533;\%&#65533;&#65533;Yu&#65533;&#65533;&#65533;&#65533;&#65533;|&#65533;&#65533; &#65533;&#65533;b&#65533;x&#65533;e&#65533;&#1802;&#65533;0&#65533;7W&#541;&#65533;&#65533;&#65533;&#65533;&#65533;y&#65533;&#65533;c&#65533;N&#65533;gab&#1252;f&#65533;&#65533;&#65533;&#1248;&#65533;&#65533;vV&#65533;&#99890;&#65533;&#65533;&#65533;0&#65533;&#65533;Vyl&#65533;0&#984;&#65533;}	]&#65533;&#65533;F&#65533;,*fj5&#65533;x&#65533;k&#65533;5cYT&#65533;>&#65533;&#65533;&#65533;M&#65533;_&#65533;&#65533;&#617;7&#65533;\&#65533;=&#65533;&#65533;ke&#65533;&#65533;4&#65533;&#65533;k&#65533;4&#65533;&#65533;V#&#65533;&#65533;Q/&#65533;&#65533;E/&#65533;&#65533;-&#65533;&#65533;&#65533;&#65533;&#65533;&#65533;#&#65533;#xl&#65533;h&#65533;]&#65533;&#65533;&#65533;:kNCgo&#65533;R&#65533;&#65533;&#65533;&#65533;&#65533;&#1002;&#65533;&#1120;&#65533;5UQ&#65533;&#38215;e&#65533;&#65533;&#65533;&#65533;E&#65533;`&#65533;&#65533;R&#65533;&#65533;D&#1110;Z&#65533;&#65533;j5&#65533;@&#65533;czu&#65533;W%&#65533;&#65533;hR&#65533;&#65533;&#65533;;&#65533;&#65533;&#161;&#65533;&#65533;&#972;&#65533;&#65533;Z&#65533;n&#65533;M&#65533;&#65533;:&#65533;ZFXL&#65533;&#65533;&#65533;~&#65533;&#65533;y@&#65533;Yb&#65533;&#65533;&#65533;&#65533;&#65533;`&#65533;.w&#65533;k,]y'&#65533;;&#65533;&#65533;&#65533;\|u&#65533;g&#65533;&#65533;&#65533;f&#65533;&#65533;\&#65533;=]&#1386;6&#65533;E&#65533;&#65533;&#65533;]2&#65533;&#65533;Zl&#17586;]U&#65533;Le6fW&#65533;&#65533;&#65533;&#65533;&#65533;&#65533;&#65533;&#65533;&#65533;&#65533;&#65533;7&#732;&#65533;=&#65533;#x&#65533;;>zg>&#65533;&&#65533;&#65533;&#65533;&#65533;&#65533;3u&#65533;&#65533;&#65533;&#65533;^K&#648;&#65533;&#65533;&#65533;&#65533;&[&#65533;Nn&#65533;w&#65533;&#1949;}&#65533;,&#65533;&#65533;Q&#65533;&#65533;&#65533;v&#65533;%&#65533;ud&#65533;R&#65533;&#65533;&#956;-&#65533;^&#65533;&#65533;&#65533;w&#65533;C&#65533;j&#65533;{&#65533;u^&#65533;&#65533;&#65533;&#65533;o&#65533;p&_&#65533;T$&#65533;&#65533;5&#65533;&#65533;&#65533;&#65533;&#65533;y&#65533;&#65533;&#65533;&#65533;o^&#65533;gx&#22867;&#65533;K&#65533;y_^U&#65533;&#65533;&#65533;&#65533;&#65533;&#65533;&#65533;&#65533;qZ&#65533;aDxA&#65533;&#65533;&#589;&#65533;e&#5848;@&#65533;cWr&#65533;Y&#65533;&#65533;&#65533;B&#65533;&#65533;&#65533;(&#856;&#65533;&#65533;&#65533;&#65533;4&#65533;wi&#65533;&#65533;&#65533;8&#65533;&#65533;&#65533;&#65533;}Z&#65533;&#65533;Q&#65533;I`1x&#65533;&#65533;&#65533;&#65533;y&#65533;o&#65533;&#65533;&#65533;&#65533;&#65533;9&#65533;&#65533;a&#65533;&#65533;!&#65533;&#65533;&#65533;&#1044;m&#65533;&#65533;
&#65533;&#65533;]YNU&#65533;&#65533;o&#65533;&#65533;=&#65533;&#65533;4&#65533;&#65533;y&#65533;[m&#65533;&#65533;&#65533;E&#65533;&#65533;&#65533;&#65533;e&#65533;&#65533;)&#65533;&#65533;&#65533;&#65533;	`&#65533;T&#65533;$&#65533;hQ]&#65533;`&#65533;&#65533;&#65533;]&#1675;&#65533;&#65533;&#65533;&#65533;&#65533;&#65533;X&#65533;m&#65533;1`&#65533;&#65533;J&#65533;&#65533; 6&#65533;E&#65533;"&#65533;&#65533;&#65533;&#65533;&#65533;&#65533;&#65533;%&#65533;&#65533;&#65533;H&#65533;&#65533;fl&#65533;0&#65533;&#65533;&#65533;&#65533;&#65533;&#65533;-&#65533;&#636;b&#65533;YB&#65533;`B&#65533;O0!&#65533;&#65533;&#65533;&#65533;&#65533;&#65533;/&#65533;&#65533;&#65533;&#65533;U&#65533;&#65533;'&#65533;"*&#65533;8&#65533; 1&#65533;&#65533;&#65533;a&#65533;&#65533;P&#65533;t&#65533;*J^&#65533;&#65533;&#65533;	LMN"&&#65533;&#65533;9&#65533;&#12133;&#65533;&#65533;qP&#65533;&#65533;&#65533;0&#65533;c&#419;W&#65533;3^&#65533;&#65533;&#65533;&#65533;(A4&#65533; &#65533;&#65533;*b&#65533;&#65533;&#65533;N&#65533;&#65533;&#65533;&#65533;J&#669;#c;&#65533;C&#65533;&#65533;&#65533;#0>&#65533;P&#65533;r&#65533;_!&#65533;<F&#65533;b&#65533;!&#65533;&#65533;'&#65533;&#65533;N&#65533;#4&#65533;&#65533;<A{&#65533;&#720;ij&#65533;?&#65533;P&#65533;}#&#65533;&#65533;&#65533;&#65533;Q&#65533;&#65533;-&#65533;.&#65533;"K&#65533;#E&#65533;&#65533;-&#65533;&#65533;&#65533;U.&#65533;&#65533;7v&#65533;,&#65533;!e&#65533;&#65533; &#65533;&#65533; x}?&#65533;c&#65533;&#65533;&#65533;	&#65533;&#65533;&#65533;X&#65533;X6&#65533;&#65533;5d&#65533;IV&#65533;GR&#65533;~U&#65533;&#65533;&#65533;D&#65533;cE
&#65533;B&#65533;&#65533;&#65533;&#65533;=F&#65533;5z&#65533;&#65533;e&#65533;\'&#65533;df&#65533;_CLD8&#65533;U&#65533;&#65533;b&#65533;&#256;&#65533;c&#65533;&#65533;/iJa&#65533;e?&#65533;&#65533;A&#65533;ZQ&#65533;eZ>&#65533;Z-]#f&#65533;\&#65533;&#65533;$%n&#65533;9]&#65533;M&#65533;2&#65533;&#65533;&#65533;T^&#65533;#aF&#65533;&#65533;&#65533;%&#65533;(&#65533;n&#65533;d&#65533;
&#65533;&#65533;2&#65533;	&#65533;@&#65533;&#65533;!&#65533;&#65533;&#65533;&#61017;]&#65533;&#737;&#65533;&#65533;&#65533;&#65533;&#65533;&#65533;h&#65533;&#65533;j:%%&#65533;&#65533;&#65533;_&#65533;A&#65533;k&#65533;&#65533;&#65533;lB&#65533;&#65533;m&#65533;&#65533;l%&#65533;&#65533;(fo&#65533;@&#65533;&#1332;&#65533;M&#65533;G5&#65533;X&#65533; &#65533;~
b&#65533;&#65533;&#2035;%XH<&#65533;#&#65533;d!*&#65533;V&#32633;W.&#1992;}&#65533;1&#65533;%=&#65533;&#65533;B&#65533;&#65533;z`,2!&#65533;@@z&#65533;&#65533;
&#65533;g&#65533;f&#65533;&#65533;&#65533;&#65533;&#65533;&#65533;e&#65533;g6&#65533;&#65533;=1gZ
&#65533;tN&#65533;.
&#1984;Z&#65533;Q6a_&#65533;&#873;&#65533;&#65533;&#65533;&#65533;&#65533;&#65533;&#65533;ma:2&#65533;&#65533;&#65533;&#65533;ue&#65533;@&#65533;&#65533;cN&#65533;&#65533;&#65533;g9z&#65533;4&#65533;&#65533;&#65533;&#585;V)f&#65533;b(Y&#65533;5&#65533;s&#65533;&#65533;&#65533;&#65533;&#1099;&#65533;&#65533;u&#43365;l'T&#65533;&#65533;R&#65533;&#65533;"&#65533;Y&#65533;&#65533;NY&#65533;&#65533;iNhh&#65533;&#65533;{&#65533;&#65533;h&#65533;oZ&#65533;I&#65533;bn &#65533;&#65533;U#&#65533;&#65533;^`&#65533;O&#65533;&#65533;$oy$&#65533;&#65533;	&#65533;&#65533;F&#65533;R&#65533;[i&#65533;&#65533;hXy&#65533;ke"&#65533;]&#65533;&#65533;&#65533;{]&#65533;&#65533;*&#65533;&#65533; &#65533;&#65533;2&&#65533;:&#65533;o&#65533;'&#65533;&#65533;!&#65533;&#528;&#65533;
L&#1820;f&#65533;&#65533;]&#65533;6&#65533;&RN&#65533;BgHZjyN*&#65533;!&#65533;&#65533;+&#65533;F&#65533;R&#65533;&#65533;`&#65533;c&#65533;J&#65533;&#65533;.&#65533;&#65533;&#65533;	&#65533;i8i&#65533;&#65533;INi|&#65533;q&#65533;&#65533;^&#65533;j&#65533;2&#1681;g&#65533;gP~f&#65533;Y'&#65533;F&#65533;K]h&#65533;&#65533;O"	%&#65533;&#65533;&#65533;&#65533;&#65533;N&#65533;&#65533;\&#65533;&#65533;&#65533;&#65533;n&#65533;?z+&#65533;&#65533;&#545;&#1610;&#65533;@&#65533;&#65533;$&#65533;u&#65533;&#65533;\&#65533;F&#65533;.VD6&#65533;&#65533;`l&#65533;6 &#65533;&#65533;]&#65533;&#65533;n&#65533;z"&#65533;&#65533;&#65533;B&#65533;&#65533;\&#65533;1&#65533;&#65533;&#65533;&#65533;&#198;*&#65533;T&#65533;&#65533;&#65533;$91&#65533;1&#65533;&&#65533;qL&#65533;.&#65533;&#65533;&#65533;&#65533;E&#65533;&#65533;U]D&#65533;y&#65533;i&#65533;&#65533;&#65533;&#65533;&#65533;,&#65533;d&#65533;`^&#65533;+@&#65533;],&#65533;&#65533;`b&#65533;&#1090;&#2629;&#65533;&#65533;&#65533;l&#65533;&#65533;8&#65533;Pdi&#65533;T&#65533;&#65533;+&#65533;j2&#65533;&#65533;&#65533;&#65533;&#65533;Zj&#65533;&#65533;m&#1166;S&#65533;&#65533;&#65533;&#65533;&#65533;&#65533;{&#1643;&#1286;&#65533;C%	~b>m&#65533;:jm&#65533;&#65533;&#65533;&#65533;&#65533;-n1&#65533;@&#65533;Vk&#65533;&#65533;U
&#65533;&#1674;&#65533;1&#65533;]&#65533;bM&#65533;t&#65533;&#65533;d&#65533;&#65533;&#65533;&#65533;&#65533;&#65533;&#65533;m&#1182;n&#65533;=e&#65533;&#65533;-&#65533;&#65533;!b-vJ&#65533;&#21355;&#65533;&#65533;&#65533;#Bm&#65533;&#65533;&#65533;&#65533;&#65533;&#65533;&#1580;g
&#65533;&#65533;&#1634;-)N&#65533;/zN&#65533;6&#65533;&#65533; 
&#65533;^&#38700;&#65533;&#65533;&#65533;&#65533;&#65533;,&#65533;&#65533;&#65533;&#65533;^o0&#1193;&#65533;z,&#65533;r&#65533;&#65533;j&#65533;&#65533;&#1416;&#65533;A&#65533;f&#65533;,&#65533;&#65533;N&#65533;&#65533;&#65533;f&#65533;&#65533;mn.&#65533;/&#65533;/&#65533;X&#65533;r&#65533;d&#65533;&#65533;K&#65533;&#65533;&#65533;&#65533;&#65533;&#65533;I&#446;&#65533;&#65533;b/&#65533;&#65533;&#65533;/&#65533;v&#65533;q$&#65533;&#65533;/&#65533;&#1451;&#65533;&#65533;2&#65533;`z*&#65533;&#65533;&#65533;&#65533;O&#65533;&#65533;&#65533;&#65533;&#65533;u&#65533;N&#1289;U&#65533;*&#65533;&#65533;e&#65533;&#65533;&#65533;$&#65533;-?&#65533;p&#65533;&#65533;&#65533;l
#&#65533;&#65533;&#65533;S&#65533;U&#65533;&#1010;V3B&#65533;&#65533;&#65533;&#1805;&#65533;*&#65533;j!&#65533;-S6&#65533;&#65533;&#65533;&#206;&#65533;=&#65533;y&#65533;&#65533;&#65533;(i&#65533;&#65533;Wq&#1504;&#65533;&#65533;m&#65533;&#65533;&#65533;n7'i&#65533;&#65533;&#51083;&#65533;&#65533;&#65533;&#65533;0=*&#65533;&#65533;^l&#65533;ho&#65533;&#65533;&#65533;y6.&#65533;&#65533;W&#65533;&#281;7&#65533;&#65533;
&#65533;&#65533;&#65533;&#65533;[q&#65533;.&#65533;&#1878;a
&#65533;i&#65533;B&_v&#65533;&#65533;&#65533;&#65533;&#65533;1&#65533;&&#65533;&#65533;u&#65533;&#65533;&#65533;&#65533;V &#65533;1&#65533;H&#65533;&#65533;&#65533;"&#65533;B&#65533;&#1001;&#485;&#1722;&#65533; O&#65533;'&#65533;&#47703;vQB&#65533;&#65533;_&#65533;.&#65533;\vp&3&#65533;'&#65533;pP&#65533;&#65533;R&#65533;&#65533;&#65533;&#65533;&#65533;r&#65533;r&#65533;&#65533;&#65533;&#65533;&#65533;X&#65533;n&#65533;&#65533;*&#65533;&#65533;&#65533;&#366;&#1378;)&#65533;[&#65533;&#65533;r+`&#1222;&&#65533;&#65533;+&#65533;&#65533;Ny&#65533;&#65533;&&#65533;N&#65533;&#65533;(&#65533;2&#65533;&#65533;"&#65533;&#65533;&#65533;&#65533;&#65533;&#65533;&#65533;&#65533;&#65533;&#65533;&#65533;f&#65533;:&#65533;}I&#65533;&#65533;#&#65533;Ng&#65533;&#65533;hBI&#65533;[&#65533;&#65533;b&#65533;&#65533;T4>&#65533;3C&#2031;C&#754;_W
&#65533;&#65533;&#65533;&#65533;-/&#65533;1&#65533;&#1965;&#65533;Gq&#65533;&#65533;/&#65533;,&#65533;4&#65533;fr&#65533;&a&#65533;&#65533;n&#65533;&#65533;l&#65533;R3]Rpv&#65533;.w'&#65533;6&#65533;v&#65533;&#65533;rj"&#65533;&#65533;&#65533;&+;&#65533;/&#65533;J&#65533;0&#65533;|&#1248;&#65533;&#1789;~&#65533;i&#65533;&#65533;&#65533;&#65533;2#&#65533;(&#65533;tG&#65533;&#65533;w&#65533;v&#65533;E&#65533;F&#65533;b&#65533;&#65533;72t'r&#65533;X&#65533;t&#65533;5&#65533;&#65533;$F&#65533;&#65533;&#65533;T&#1011;&#65533;T&#65533;^&#65533;8~&#65533;@&#728;t,Q&#2005;1M&#65533;&#65533;&#65533;&#65533;&#65533;4&#65533;&#65533;&&#65533;&#65533;\|&#65533;&#65533;&#65533;c&#65533;&#65533;&#65533;4tJ&#65533;&#65533;&#65533;&#65533;.&#65533;&#65533;G&#65533;(P_&#65533;C&#434;&#65533;%&#65533;QW&#65533;,j^E&#65533;I&#65533;&#65533;5f&#65533;&#65533;cS37b&#65533;a&#65533;+_&#65533;|42c&#65533;A?&#65533;&#65533;]&#65533;mc&#65533;&#65533;Fg&#65533;&#1974;&#65533;f&#65533;.&#65533;&#65533;&#65533;9$[C&#65533;f/&#65533;e&#65533;1W&#65533;_&#65533;&#65533;&#65533;^&#65533;]t/&#65533;o7_&#65533;I1R&#65533;aG&#65533;7&#65533;&#65533;&#65533;owi[&#65533;n&#65533;&#65533;&#65533;&&#65533;&#65533;qR&#65533;X]+u$&#65533;&#65533;&#65533;r&#65533;3w3w@_)C7I&#1971;U&#65533;&#65533;&#65533;>&#65533;u;*S&#65533;7i&#65533;&#65533;[(T&#65533;&#65533;
8P&#65533;6&#65533;&#65533;&#65533;&#886;p&#65533;n&#65533;&#65533;<&#65533;o&#65533;sO&#65533;-&#65533;7i&#65533;&#65533;"f&#65533;&#65533;N&#65533;&#65533;BT&#65533;>&#65533;h&#65533;6&#65533;&#65533;&#65533;&#65533;3H&#1513;g&#65533;&#65533;x&#65533;2&#65533;&#65533;+&#65533;&#65533;&#65533;2&#65533;I'e&#65533;om&#65533;N&#65533;D&#65533;w&#65533;6&#65533;&#65533;&#65533;f&#65533;V&#65533;&#65533;~&#1503;&#65533;q&#65533;N&#65533;7'x&#65533;&#65533;&#65533;j&#65533;OxH&#65533;&#65533;U&#760;&#65533;V&#65533;&#492;!&#65533;&#65533;7{&#65533;n&#65533;^&#65533;8Zsx&#65533;&#65533;&#65533;
&#65533;h&#65533;Ai&#65533;,&#65533;I&#65533;?8H&#65533;2.&#65533;$R&#65533;d&#65533;u&#65533;&#65533;&#65533;&#65533;+&#65533;I7o&#65533;#&#65533;"Ct&#65533;z&#65533;9&#65533;p&#65533;&#65533;&#65533;`&#65533;&#65533;&#65533;&#65533;.o/&#65533;Ji&#65533;L&#65533;Ba&#65533;5&#65533;&#946;{s&#65533;&#65533;&#1705;B"$&#65533;&#65533;\&#65533;&#65533;#&#65533;&#65533;&#65533;6}gr&#65533;&#65533;&#65533;;(%&#65533;&#65533;6&#65533;:O>:&#65533;&#65533;d<C&#65533;c[&#65533;h&#1975;j&#65533;#&#65533;&#65533;&#65533;&#65533;F&#65533;&#65533;F`&#65533;&#65533;&#65533;&#65533;&#65533;&#65533;K&#65533;v&#65533;&#65533;&#65533;&#65533;&#65533;&#65533;S/+&#65533;&#65533;:&#65533;&#65533;[&#65533;*&#65533;Qr&#1856;;&#65533;&#65533;&#65533;&#65533;&#65533;&#65533;&#65533;[o&#65533;&#65533;&#65533;-iJ&#65533;q&#65533;&#65533;&#65533;#&#65533;N_&#65533;{&#65533;8&#65533;&#65533;&#65533;&#1202;8Zc:&#65533;&#65533;:Q?qw;v&#65533;&#65533;&#65533;C&#65533;3.*&#65533;&#65533;~&#65533;&#65533;&#65533;&#65533;&#65533;&#65533;qy&#65533;n&#65533;&#65533;&#65533;&#65533;h9&#65533;&#65533;&#65533;&#65533;&#65533;&#65533;&#65533;c\&#65533;E&#65533;2&#65533;o&#65533;[|&#590;&#65533;W&#65533;n&#65533;&#65533;/v&#65533;&#65533;K&#65533;&#65533;&#65533;&#65533;u&#65533;&#62337;-<&#65533;&#65533;&#65533;&#65533;y&#65533;[&#65533;&#65533;Zy:j&#65533;&#65533;+&#65533;It&#65533;[6&#65533;&#65533; &#65533;b&#65533;0l&#65533;>&#65533;&#65533;&#65533;^&#65533;*&#65533;&#65533;&#339;&#65533;&#65533;Ft>&#1773;F&#2038;&#65533;&#65533;(&#65533;9
}t
}&#65533;&#65533;)&#65533;&#865;&#65533;w&#65533;&#65533;&#65533;t&#65533;&#65533;:W&#65533;
&#65533;y=w&#65533;&#65533;BM
&#65533;2&#65533;&#65533;g&#65533;&#65533;&#65533;&#65533;&#65533;&#866;&#65533;&#65533;"&#65533;&#65533;&#65533;,&#65533;&#65533;&#65533;6} &#65533;&#65533;Pe&#65533;&#65533;l&#65533;29&#642;}&#65533;&#65533;&#65533;;9N&#65533;f&#1149;&#65533;[&#65533;&#65533;'&#65533;;^(&#65533;9&#65533;'&#65533;^>!&#65533;y&#65533;gs&#65533;&#65533;&#65533;;&#65533;&#65533;&#65533;j@&#65533;v|&#65533;W&#65533;&#65533;&#65533;&#65533;f&#65533;Wn&#65533;&#65533;&#1307;&#65533;&#65533;cK\e<AtV&#65533;&#219;&#65533;%&#65533;>&#65533;&#252;&#65533;&#65533;&#65533;}&#65533;=&#65533;d&#65533;&#65533;<&#65533;&#65533;&#65533;&#65533;~&#65533;&#65533; &#65533;*+&#65533;_x!&#65533;?&#65533;&#65533;n
&#65533;&#65533;2&#1790;<&#65533;R&#65533;&#65533;:}&#65533;/>&#65533;"&&#475;@&#65533;D`&#65533;&#65533;&#65533;*&#65533;T&#65533;&#65533;%&#65533;f&#65533;4t&#65533;"&#65533;b)V&#65533;X&#65533;&#65533;E&#65533;ND&#65533;&#65533;&#65533;G/)&#65533;&#65533;&#65533;&#65533;&#65533;+YNd(q&#65533;&#151;0&#65533;&#884;y'N&#65533;-&#65533;&#65533;L&#65533;&#65533;&#65533;&#966;-}&#65533;|I4&#65533;Q&#65533;&#65533;&#65533;tjfF&#65533;`&#65533;P&#65533;Z&#65533;&#65533;&#423;cx:&#65533;&#65533;U&#65533;d&#65533;.c&#65533;&#65533;5&#65533;EC&#65533;>&#65533;&#1904;!E&#65533;#Gp&#65533;&#65533;Q&#65533;&#65533;&#65533;v&#65533;&#65533;&#65533;&#65533;&#65533;E&#65533;5&#65533;,1l8&#65533;&#65533;NT&#65533;(&#65533;&#65533;`&#167;h(W&#1417;s&#65533;0&#65533;9w&#65533;&#65533;t&#65533;Q&#65533;XCC&#65533;&#38515;&#224;&#65533;9&#65533;&#65533;&#65533;&#65533;&#65533;&#1203;e&#65533;&#65533;Mu*&#65533;&#65533;7&#1508;&#65533;lp&#65533;d&#990;&#65533;p&#65533;Ar&#65533;&#65533;&#65533;Q&#65533;&#65533;&#65533;%T&#65533;4yNx&#65533;_&#65533;M`?&#65533;xl ~HQY)l&#65533;&#65533;&#1655;&#1514;&#65533;&#65533;h&#65533;&#65533;&#1859;&#65533;v&#65533;&#65533;6&#65533;&#65533;&#65533;&#65533;6&#65533;|&#1743;&#65533;o&#65533;&#65533;"&#65533;&#65533;&#65533;&#65533;&#65533;&#65533;|&#65533;%n&#65533;&#65533;,4&#65533;8&#65533;&#1552;9&#65533;&#65533;&#65533;&#65533;&#65533;:&#65533;&#65533;+&#329;Dl!&#65533;3&#65533;>&#65533;&#42705;&#65533;w&#65533;o+&#65533;&#65533;&#65533;&#65533;&#65533;j&#65533;&#65533;&#65533;6*&#65533;O&#65533;&#65533;&#65533;k&#65533;&#65533;&#65533;b<MB&#65533;&#65533;"-&#65533;(K&#236;&#131;&#65533;[&#65533;&#65533;&#65533;4&#65533;&#65533;C&#65533;&#14448;&#65533;Xx&#65533;7tL&#65533;n<l&#65533;K$g&#65533;&#65533;:&#65533;mI<&#65533;LP&#65533;>]0&#65533;&#65533;&#65533;TNB&#65533;&#65533;&#65533;	).&#65533;*/,k"-&#65533;&#65533;L4I&#65533;C*&#65533;.&#65533;&#65533;(&#65533;-&#65533;P&#65533;=M&#65533;Q&#65533;;&#65533;4&#65533;&#65533;U]&#65533;I&#65533;&#65533;&#65533;3T7Z&#65533;uQ&#65533;&#65533;&#65533;&#65533;&#65533;&#65533;&#65533;&#65533;+#UnR&#65533;&#65533;Ch&#65533;t&#65533;Lh&#65533;d'R&#65533;S&#65533;&#65533;e&#65533;&#520;&#65533;&#65533;2&#65533;=&#65533;&#65533;&#80745;9&#65533;&#65533;&#65533;O"&#65533;&#65533;Ak}&#65533;By&#65533;5&#65533;#&#65533;z2&#65533;_&#65533;&#65533;r*&#366; &#65533;&#65533;MQ &#65533;&#65533;&#65533;&#65533;&#65533;&#65533;&#65533;&#65533;&#65533;&#65533;&#65533;&#65533;&#65533;&#65533;8&#65533;=&#65533;&#1811;P[h&#65533;%1w&#65533;&#65533;&#65533;H&#65533;&#65533;W&#65533;&#65533;]Y7&#65533;B&#65533;me&#65533;&#65533;b>&#65533;S5&#65533;&#65533;&#65533;&#1223;MH&#65533;&#65533;H&#65533;&#65533;&#65533;&#65533;Llb&#65533;&#65533;&#65533;&#65533;",&#65533;xF#5f&#65533;!&#65533;},7G&#65533;&#65533;KP&#65533;t&#65533;[&#65533;j&#65533;&#65533;mw&#65533;YC&#65533;x&#870;&#65533;&#65533;'&#65533;&#65533;f&#65533;q&#65533;%k.&#1311;&#65533;u&#65533;a&#65533;n&#65533;&#65533;&#65533;&#65533;&#65533;&#65533;&#65533;i&#65533;&#65533;&#1944;&#65533;&#65533;&#65533;&#65533;:&#65533;&#65533;MQ&#65533;&#65533;&s&#65533;XC&#65533;P$&#65533;*&#65533;p&#65533;&#65533;eEG&#65533;&#65533;&#65533;&#65533;7rjn&#65533;&#65533;Cd&#65533;&#65533;&#65533;&#65533;&#65533;&#65533;&#65533;;&#65533;&#65533; &#65533;}&#65533;&#65533;t&#65533;X&#65533;&#65533;hD&#65533;&#65533;&#65533;&#65533;4t&#65533;&#65533;&#65533;H&#65533;[&#65533;J&#65533;W&#65533;&#65533;<&#65533;&#65533;&#65533;im&#65533;o<&#65533;&#65533;&#65533;v&#65533;&#146;Z&#65533;Y&#65533;&#65533;&#65533;n&#65533;&#65533;z.z&#65533;Is&#1533;&#65533;&#65533;m&#65533;&#65533;&#65533;/&#65533;\&#65533;&#65533;W&#65533;x&#65533;~&#65533;&#65533;W&#65533;&#216;&#65533;&#406;&#65533;&#65533;
&#65533;&#65533;*&#65533;&#65533;&`+t&#65533;&#65533;R&#65533;bB&#65533;F&#65533;eu&#65533;R&#65533;A&#65533;F)Jy (X&#65533;&#65533;&#65533;%&#65533;&#65533;&#65533;&#65533;&#65533;&#65533;&#65533;1/L&#65533;&#65533;"t*,&#65533;&#65533;x&#65533;c&#65533;m&#65533;&#65533;&#65533;&#65533;A&#65533;=y"`&#65533;&#65533;%A{&#65533;&#49158;&#65533;!&#65533;&#1446;&#65533;/&#65533;
Jk`&#65533;&#65533;<H&#65533;uU&#65533;&#65533;&#65533;&#1557;@&#65533;z+a&#65533;N0&#65533;&#65533;&#65533;-&#65533;&#65533;&#65533;7C&#65533;&#65533;fxSCJu&#65533;&#65533;&&#1024;K&#65533;&#65533;&#65533;<G&#65533;$&#65533;&#65533;&#65533;&#65533;\&#65533;%&#65533;50%"&#65533;&#65533;&#65533;.&#65533;8&#65533;&#65533;&#65533;&#65533;&#65533;&#65533;"r@F1&#65533;ILE&#65533;&#65533;&#65533;&#65533;&#65533;3&#65533;1q&#65533;DOi9&#65533;&#65533;<&#65533;8^&#65533;&#65533;'s&#65533;A<I&#65533;6%&#65533;S&#65533;&#65533;&#65533;g&#65533;]f&#65533;&#65533;&#65533; &#65533;&#65533;cSq&#65533;$&#65533;.PIK&#65533;O~,j&#65533;&#65533;V&#65533;7&#65533;&#65533;2&#65533;#&#65533;&#65533;5D\&#65533;&#65533;&#65533;-I&#65533;6&#65533;&#65533;9&#65533;S\&#65533;&#65533;c|w&#65533;&#65533;&#65533;rc&#65533;c|PEHD&#65533;&#65533;^&#65533;&#65533;?v0&#65533;e&%&#65533;&#65533;&#65533;&#65533;&#65533;C#X&#65533;&#65533;&#65533;i3&#65533;e&#65533;7&#65533;iE&#65533;&#65533;&#65533;b&#65533;&#65533;]&#65533;&#65533;/&#65533;&#65533;&#65533;&#65533;&;&#65533;u&#65533;&#65533;lNzxY&#65533;&#65533;&#65533;Y&#65533;S&#65533;&#65533;T&#65533;"K&#65533;N&#1108;-&#65533;?&#65533;&#1217;&#65533;K"&#65533;V&#65533;&#65533;J&#65533;&#1159;&#65533;&#65533;&#65533;&#65533;**S&#65533;eT&#65533;%&#1846;&#65533;&#65533;&#65533;`&#65533;&#65533;&#65533;,&#65533;I&#65533;&#65533;.M&#65533;&#65533;M&#65533;\&#65533;&#65533;&#65533;&#65533;&#1300;&#65533;RdRa*:&#65533;&#65533;&#65533;*i&#65533;#U9&#65533;&#65533;&#65533;4n,&#65533;&#65533;>&#65533;&&#65533;&#65533; }&#65533;&#65533;|E%&#65533;&#65533;&#65533;t&#65533;&#65533;T&#65533;2&#65533;'2_6&#65533;&#65533;F&#65533;&#65533;&#65533;&#65533;&#65533;&#896;&#65533;&#65533;&#65533;&#65533;&#65533;<&#65533;&#65533;%y-c &#65533;&#65533;&#65533;8&#65533;:&#65533;&#65533;J&#65533;F&#65533;&#65533;&#65533;
;&#165;z&#65533;&#65533; &#65533;&#353;&#65533;%&#65533;`&#65533;x&#266;"&#65533;&#65533;&#65533;(u*F&#65533;7&#65533;&#65533;]&#65533;.&#65533;
e>&#65533;A&#65533;&#65533;R
'r6&#65533;^f"&#65533;0&#810;2{&#65533;M	w{&#348;&#65533;&#65533;\Z&#65533;^&#65533;6&#65533;J&#65533;/		6&#65533;&#1441;&#65533;&#65533;&#65533;K&#65533;&#65533;L&#65533;&#65533;&#65533;&#65533;cS&#65533;W&#821;&#65533;&#65533;34q.&#1466;O|N&#65533;2^&#65533;%)7&#65533;&#65533;&#994;6&#65533;f&#65533;ih&#65533;&#65533;V&#65533;b&#65533;&#65533;E&#65533;(BG&#65533;&#65533;(\&#65533;#&#65533;L&#65533;6&#46688;rN&#65533;&#65533;&#65533;&#65533;&#1282;U&#1695;&#65533;&#65533;&#65533;$&#1386;&#65533;L&#65533;(]I&#65533;d&#65533;I6r7a&#65533;&#65533;r&#65533;Omj&#65533;&#65533;&#65533;&#65533;z&#65533;w&#65533;&#65533;&#65533;&#65533;&#65533;&#65533;&#65533;&#65533;&#65533;4&#65533;&#65533;0c&#65533;&#65533;&#65533;wR,n1&#65533;&#152;7gM&#65533;m&#65533;&#65533;&#65533;$&#65533;U&#65533;_&#65533;qq&#65533;&#65533;Zd&#65533;&#65533;[&#65533;&#65533;JUuY5&#65533;&#65533;&#65533;&#65533;&#65533;&#65533;h'OX&#698;&#65533;Z&#65533;&#65533;(&#65533;&#65533;&#65533;&#65533;z&#65533;&#65533;&#65533;&#65533;&#65533;&#65533;&#65533;*&#65533;&#65533;f5&#65533;&#65533;&#65533;&#65533;&#65533;[&#1938;&#65533;-X&#65533;n&#65533;&#65533;W:#.&#65533;9&#65533;C>%r9&#693;&#65533;&#65533;^&#953;\u	&#65533;'m(?AZ&#166;&#65533;q&#65533;&#65533;&#65533;^Zj&#65533;&#65533;&#65533;&#65533;&#65533;&#65533;i&#65533;@m&#65533;f&#65533;H*r&#44589;:.h&#65533;U&#65533;e,j7B&#1837;q&#65533;&#65533;&#65533;lQn&#65533;b&#65533;&#65533;&#65533;&#65533;&#65533;KB&#65533;&#65533;4&#65533;&#65533;&#65533;&#65533;
&#65533;&#1656;&#65533;m[Xa&#65533;l&#65533;L&#65533;&#65533;&#65533;09C&#65533;lk&#65533;<,&#65533;&#548;&&#65533;&#65533;63T8ne^&#65533;.&#65533;&#1937;&#65533;&#65533;&#65533;&#65533;&#65533;k&#65533;&#65533;8&#65533;c&#65533;piV/&#65533;v&#65533;&#65533;9}'&#65533;&#65533;P&#65533;=\aN&#1012;A&#65533;$o&#65533;=&#65533;&#1860;Su&#65533;I&#65533;&#65533;&#65533;m&#65533;&#65533;-&#65533;&#65533;&#65533;&#2024;&#65533;'&#65533;W&#65533;&#65533;3&#65533;E&#65533;W&#65533;&#65533;U&#65533;cWHz&#65533;D&#65533;&#65533;H&#65533;&#65533;j&#65533;&#65533;&#65533;'S&#65533;&#65533;&#65533;!&#65533;&#65533;V&#65533;{&#65533;&#1720;v>-&#65533;&#65533;+&#65533;&#65533;&#65533;&#1295;&#65533;8&#65533;&#65533;&#65533;&#65533;&#65533;v\&#65533;&#65533;&#65533;&#65533;N&#65533;&#65533;&#65533;&#65533;&#65533;&#65533;&#555;h&#65533;&#65533;=&#65533;ypgW:&#65533;B&#65533;&#1892;X&#1017;&#65533;&#65533;&#65533;x6EX&#65533;&#65533;z&#65533;y4&#65533;&#65533;&#65533;n&#65533;&#65533;&#65533;;&#65533;g&#65533;t;&#65533;&#65533;P_&#65533;\&#65533;&#65533;&#65533;&#65533;?<&#65533;K&#65533;)&#65533;H&#503;&#65533;&#65533;+uN&#65533;&#1632;n&#65533;&#65533;&#65533;&#65533;&#65533;_&#65533;&#65533;!V&#65533;&#1477;&#65533;_&#65533;o&#65533;&#65533;1&#65533;2&#65533;H&#65533;&#1691;&#65533;O&#65533;b1&#65533;$&#65533;q3&#65533;&#65533;w&#65533;&#65533;&#65533;&#65533;&#65533;&#65533;&#65533;zmW&#65533;&#37144;&#65533;y&#65533;S&#65533;&#65533;&#59698;&#65533;&#65533;(&#65533;&#65533;?&#65533;&#65533;&#65533;&#65533;&#65533;j&#65533;f&&#65533;+&#65533;
N&#1862;&#3631;m&#65533;F&#65533;l&#65533;&#65533;6hp'&#65533;$&#65533;B&#1063;d&#65533;S&#65533;C&#65533;<n&#1892;&#65533;&#2032;&#65533;&#65533;&#65533;ob|&#65533;&#65533;&#65533;M&#65533;Fr&#65533;&#65533;k^IxLF&#65533;-&#65533;&#65533;&#65533;&#65533;&#65533;&#65533;&#65533;&#65533;+&#65533;&#268;&#65533;Z&#65533;&#65533;t&#65533;&#65533;&#65533;&#65533;&#65533;*P&#65533;&#65533;&#65533;&#65533;B&#65533;&#65533;6&#65533;	Td%o&#65533; &#65533;"0&#65533;&#65533;:i<&#65533;&#65533;&#810;
&#65533;&#65533;r&#65533;@,0&#65533;XJ&#65533;&#65533;&#65533;Fv&#65533;ObE&#65533;T&#65533;,l&#65533;&#909;&#65533;&#65533;&#65533;eO&#65533;&#65533;8&#65533;&#65533;	.
g&#65533;F&#65533;&#65533;&#65533;&#65533;&#65533;oK
jv&#65533;&#65533;,&#65533;/&#65533;&#65533;&#65533;&#65533;&#65533;JK? m(j&#65533;&#65533;&#65533;&#65533;&#65533;i&#65533;&#65533;&#65533;>d%&#65533;&#65533;&#65533;k)@&#65533;Q&#1678;&#65533;o&#65533;N&#65533;&#65533;&#65533;|&#65533;&#65533;,&#65533;&#65533;&#65533;4"
85r&#65533;&#65533;&#65533;F&#65533;L&#65533;&#1408;ng&#65533;Q^&#65533;p
/&#65533;&#65533;&#65533;&#1082;&#65533;N{&#65533;&#65533;&#65533;&#65533;&#65533;&#65533;&#65533;&#65533;{&#65533;3Jf"&#65533;oH&#65533;&#65533;&#65533;&#65533;g/&#65533;&#65533;j!#h&#65533;5p&#65533;M&#65533;
&#65533;&#65533;/X&#65533;&#1647;&#65533;2&#65533;ScQp&#65533;bQ&#65533;&#65533;&#65533;iVOG#,4x&#65533;&#65533;&#65533;;&#65533;&#65533;j&#65533;&#65533;2(&#65533;&#65533;k8&#65533;&#65533;B&#65533;&#65533;p&#65533;#-&#65533;&#65533;&#65533;&#65533;Y&#65533;&#1741;v&#65533;@E&#65533;b&#65533;Q&#838;&#65533;X C&#65533;E&#1836;&#65533;&#65533;&#65533;&#65533;~N&#65533;(y&#65533;&#65533; N&#318;&#65533;&#65533;&#65533;o&#65533;0!&#65533;1Af.&#65533;XC]&#65533;&#65533;_&#65533;jr&#65533;&#65533;n&#65533;0&#65533;&#65533;&#65533;(&#65533;	&#65533;T&#65533;&#65533;CR$&#65533;&#65533;&#492;&#65533;"&#65533;%A&#65533;PS&#65533;&#65533;fL&#65533; &#65533;&#65533;&#65533;&#65533;&#65533;QiTF#&#1873;&#65533;(k}&#65533;{"2(&#65533;&#65533;&#65533;k%&#65533;qc&#65533;&#65533;&#65533;&#65533; &#65533;&#65533;Z&#65533;&#65533;&#65533;&#65533;&#65533;:j*&#65533;&#65533;r&#65533;<$&#65533;	w&#65533;+g&#65533;&#65533;% ,/v6&#65533;X&#65533;q&#65533;^0&#65533;Ius&#65533;/y&#65533;Ir&#65533;hb3/&#65533;/C&#65533;.&#65533;![C&#65533;N&#65533;'M+#)0&#65533;r,.&#65533;q&#14677;&#65533;Q+c&#65533;"&#65533;rKR5B3O,39S&#65533;&#65533;3&#65533;&#65533;&#65533;&#65533;D&#65533;&#664;&#65533;q&#65533;'&#65533;&#65533;M&#65533;2?q/&#65533;&#65533;&f&#65533;&#65533;&#512;&#65533;r=/&#65533;&#65533;-&#65533;)&#65533;p&#65533;*5&#65533;&#65533;8k&#65533;i&#65533;S4&#65533;&#65533;vfO&#65533;&#65533;	3&#65533;S&#65533;3&#65533;&#65533;:&#65533;E&#65533;C;&#65533;SC&#65533;-&#65533;1&#65533;&#65533;\&#65533;&#1604;&#65533;r&#65533;&#65533;=))&#65533;&#65533;6{p&#65533;.7,Gt&#65533;&#65533;&#65533;&#65533;+<&#65533;s&#65533;S&#654;&#65533;&#65533;,qk&#65533;",&#65533;Fot&#65533;<c&#65533;(BK:&#65533;Xn'	&#65533;&#65533;*R&#65533;L&#65533;17&#65533;	9I&#65533;I&#65533;&#65533;R6y&#1235;!&#65533;&#65533;&#65533;D&#65533;.&#65533;&#65533;Q~38&#65533;O&#65533;&#65533;&#65533;"&#65533;&#65533;@&#65533;R&#65533;9&#65533;iF21J&#65533;9	&#65533;0&#65533;n#`&#65533;~H&#65533;&#65533;&#65533;&#65533;H&#65533;&#65533;&#65533;&#65533;j,T&#65533;pd&#65533;L2J&#65533;<o	E&#65533;y&#782;&#65533;fr&#65533;X&#65533;&&#65533;N&#65533;&#65533;s&#65533;&#65533;&#65533;&#65533;FsQIr@&#65533;&#65533;S&#65533;`&#65533;PlN'&#65533;N]&#65533;&#65533;&#65533;&#65533;&#65533;&#65533;&#65533;&#65533;Fx&#65533;&#65533;6&#65533;&#65533;&#65533;&#65533;k&#1043;D&#65533;3&#65533;&#65533;&#65533;L1Q&#65533;&#65533;M&#65533;f&#65533;&#65533;&#65533;T&#65533;&#65533;&#65533;Wl(&#65533;&#65533;sp&#65533;&#65533;&#65533;@&#65533;$G&#65533;0&#65533;JAT&#65533;|&#65533;&#65533;2&#1826; &#65533;n(D &#65533;&#65533;&#65533;S&#65533;&#65533;I?&#65533;q<(&#65533;&#550;tWg&#65533;U&#65533;O&#65533;&#65533;&#664;:J&#65533;&#65533;B&#65533;&#65533;Vd&#65533;F&#65533;&#65533;F&#65533;&#65533;MK&#65533;Z&#65533;`&#65533;b3}1v&#65533;&#65533;Z@$i&#65533;*&#65533;7&#65533;L&#65533;&#564;&#65533;&#65533;dVF&#65533;(&#65533;*?&&#65533;C&#65533;(&#65533;&#65533;&#65533;j2&#65533;&#65533;&#587;X&#65533;&#65533;P&#65533;UM&#65533;-`&#65533;&#65533;&#65533;`4+n:&#65533;|&#65533;&#65533;M>`&#65533;&#65533;&#65533;&#65533;&#65533;&#65533;D
&#65533;x&#65533;uU4T*@qF&#1301;W&#65533;fc&#65533;Q&#65533;&#65533;&#65533;T&#65533;Y&#65533;&#65533;&#65533;&#65533;&#65533;&#65533;&#65533;&#65533;9&#65533;
m&#65533;$U&#65533;9+&#65533;`&#65533;Bf&#65533;&#65533;l&#65533;w`h
&#65533;&#65533;f&#65533;Zz&#65533; &#65533;h+V&#65533;&#1161;H>TJ&#65533;&#65533;b&#65533;&#65533;L&#65533;&#65533;&#65533;N&#65533;&#65533;1&#1478;&#65533;De&#65533;&#65533;e&#1396;9&#65533;f&#65533;N[&#65533;&#65533;&#65533;hL&#65533;6Z&#132;w&#65533;EX&#65533;b&#65533;J&#65533; KTt&#65533;&#65533;6&#65533;5&#65533;^&#65533;?&#65533;&#65533;&#65533;&#1110;&#65533;H&#65533;&#65533;&#65533;&#65533;@&#65533;UT&#65533;&#65533;Z&#65533;&#65533;`&#65533;&#65533;l&#65533;Yr&&#65533;&#65533;CS>`:l`w\&#65533;	f&#65533; &#65533;Q^&#65533;6]&#65533;hi&#65533;&#65533;2cdw&#65533;p2&#65533;&#65533;p&#65533;k+&#65533;{W1&#65533;9&#65533;&#65533;e&#65533;&#65533;&#65533;&#310;@&#65533;&#65533;0&#65533;%rV&#65533;F@d&#65533;f&#65533;&#65533;VU&F&#65533;&#65533;&#65533;&#65533;&#65533;p&#65533;&#65533;!^&#65533;&#65533;&#65533;-Kl&#65533;/#&#65533;4&#65533;8U&#65533;&#65533;u3&#65533;j&#65533;7&#65533;&#65533;P&#65533;pj&#65533;2&#835;&#65533;&#65533;&#1830;u#
&#65533;f}&#65533;&#65533;&#1046;ov&#65533;Y&#65533;6YTM&#65533;-muB64&#65533;l&#65533;Z&#65533;W&#65533;)&#65533;j&#65533;&#65533;|&#65533;0&#65533;P&#65533;&#1810;&#65533;o&#65533;>&#65533;1q&#65533;dW&E&#65533;71&#65533;>9M&#65533;&#65533;&#65533;L&#65533;&#65533;3
V~{J&#65533;J@m&#65533;&#65533;&#65533;&#65533;e&#65533;&#65533;&#65533;&#65533;w&#65533;&#65533;&#1444;>t&#37127;q&#65533;&#65533;e&#65533;&#65533;O&#65533;&#65533;&#65533;58L&#65533;&#65533;&#65533;&#880;M&#65533;&#65533;u&#65533;H&&#65533;&#65533;)&#65533;&#65533;)&#65533;d&#65533;&#1539;&#65533;4&#65533;&#65533;&#65533;	&#65533;oE&#65533;x&#65533;x&#65533;,)aBp&#65533;Z&#65533;~CS&#65533;_DJlXF&#1485;&#65533;&#65533;&#65533;~&#65533;#?&#65533;\&#65533;&#65533;&#65533;X	&#65533;&#65533;G&#65533;V&#65533;&#65533;&#65533;&#65533;[ykA&#65533;&#65533;&#1617;&#65533;&#65533;}J&#65533;'&#65533;0X&#65533;Ne&#65533;f&#65533;(m&#65533;&#1944;]&#65533;8q&#65533;)&#65533;v&#65533;y&#65533;&#65533;&#65533;O7Iq&#65533;_+U&#65533;7&#65533;&#65533;&#65533;&#65533;^&#65533;&#65533;w&#65533;&#65533;&#65533;&#65533;&#65533;{&#65533;(&#65533;Z&#65533;yq&#65533;&#65533;?&#65533;g&#65533;&#65533;&#65533;^&#65533;O&#65533;>y$=&#65533;&#65533;=&#65533;&#65533;&#65533;&#65533;-^Q&#65533;7&#65533;&#65533;&#65533;&#65533;Y&#65533;&#65533;&#65533;*&#65533;I&#65533;)B&#65533;&#65533;&#65533;o&#65533;
&#65533;&#65533;&#65533;YT&#65533;}&#65533;9f&#65533;&#65533;&#1657;f&#65533;&#65533;.&#65533;3q&#65533;&#65533;&#65533;D&#634;&#65533;`T&#65533;Q&#65533;y|d&#65533;&#65533;&#65533;&#65533;X&#1250;&#65533;!&#65533;&#65533;4k&#65533;&#65533;U/l.&#65533;&#65533;&#1569;&#65533;8&#65533;%:w]630i&#65533;o&#65533;No&#65533;&#65533;&#65533;&#65533;D&#65533;&#65533;dH;&#1619;M&#65533;<&#65533;c.&#65533;&#65533;/V&#65533;U&#65533;V&#65533;&#65533;sA<)&#65533;)&#65533;&#65533;&#1275;:&#65533;&#65533;&#65533;P&#65533;&#65533;&#65533;&#65533;o'%8&#65533;T&#65533;&#65533;y&#65533;a&#65533;+&#65533;W&#65533;&#65533;&#330;&#65533;r&#65533;3;&#65533;X(Cu&#65533;~j&#65533;
&#65533;&#65533;&#65533;i&#65533;&#65533;&#65533;&#65533;>V{&#65533;&#65533;&#65533;&#65533;&#65533;&#65533;&#65533;&#65533;*&#65533;$[&#65533;(t&#65533;&#65533;&#65533;&#768;&#65533;&#65533;&#601;&#65533;&#1113;T&#65533;&#65533;0&#65533;&#65533;wQ&#65533;&#1320;SU=&#65533;l; `r&#65533;&#65533;C&#65533;s~&#65533;&#65533;&#65533;9]&#65533;y&#65533;Ny&#65533;&#65533;&#65533;&#65533;&#65533;&#65533;#[&#65533;!Kf(&#65533;&#65533;&#65533;&#65533;&#65533;tF9&#65533;&#65533;&#65533;s&#65533;p&#1108;&#65533;&#1032;&#65533;&#65533;&#65533;=&#65533;|&#65533;wM3V&#1787;&#65533;&#65533;&#65533;+	&#65533;CP&#65533;/
xv&#65533;)&#65533;&#65533;b&#65533;&#65533;&#65533;&#65533;&#65533;&#65533;y&#65533;&#1736;&#65533;&#65533;&#65533;g&#1715;W/	&#65533;iL&#65533;&#65533;-&#65533;&#65533;XUbS}:&#65533;<;&#65533;E{&#65533;&#65533;:&#65533;+&#65533;(R[&#65533;&#65533;&#1372;ZE&#65533;rF&#1932;&#65533;&#65533;	&#65533;&#865;&#65533;&#65533;&#65533;&#65533;	r4&#65533;&#65533;&#65533;1&#65533;R&#65533;&#65533;U&#65533;%T3&#65533;;&#65533;1i&#65533;; &#65533;&#65533;B[&#65533;G&#65533;&#65533;wW&#65533;u:!\"\~&#65533;&#65533;+&#65533;F&#65533;&#65533;&#65533;&#65533;1&#65533;&#65533;pd&#518;ou&#65533;&#65533;Q&#65533;&#65533;&#1126;&#65533;Z&#355;&#65533;&#65533;&#65533;X&#65533;&#65533;&&#48179;&#65533;&#65533;s&#65533;&#1888;&#65533;&#65533;&#65533;&#65533;&#65533;O;lu7&#65533;&#65533;l&#65533;4,&#65533;&#65533;&#65533;m&#65533;w&#65533;&#65533;&#65533;?/@|&#65533;Lf&#65533;3&#65533;&#65533;Sy&#65533;)&#65533;&#65533;l\&#65533;	&#65533;&#65533;&#65533;>&#65533;&#65533;PO&#65533;&#65533;&#65533;V'&#65533;&#586;y&#65533;&#65533;&#1244;&#65533;[&#1460;&#65533;&#459; &#65533;5&#65533;&#65533;&#65533;&#65533;&#65533;K&#65533;&#65533;a&#65533;&#65533;i&#65533;]&#1370;<&#65533;&#65533;(%&#65533;&#65533;&#65533;SuA&#65533;j_&#65533;;&#65533;&#65533;&#65533;&#65533;[&#1904;&#65533;\&#65533;&#1236;&#65533;IM&#65533;f&#65533;&#65533;&#65533;7&#65533;"&#65533;d&#65533;&#65533;&#65533;&#65533;&#65533;zrG&#65533;&#65533;&#65533;A&#65533;`&#65533;H&#65533;s&#65533;#&#65533;&#65533;&#65533;&#65533;,qP&#1689;3fs&#65533;&#65533;J3&#65533;vX&#65533;&#65533;&#65533;&#65533;I&#65533;&#65533;8&#65533;&#65533;&#65533;k&#65533;&#65533;>&#65533;&#65533;&#65533;&#65533;&#1513;&#65533;&#65533;-&#65533;&#65533;I;&#65533;;C&#65533;y&#65533;}&#65533;Z%&#65533;uN&#65533;&#65533;G&#65533;&#65533;XU.&#65533;&#65533;&#65533;;&#65533;p{&#65533;c}&#65533;&#65533;&#65533;|&#65533;&#65533;&#65533;&#718;
&#65533;&#65533;&#65533;&#65533;`&#65533;&#65533;&#65533;&#65533;0	8-&#65533;&#65533;&#65533;&#65533;&#1415;=ZM&#65533;&#65533;&#65533;Y&#65533;&#470;&#65533;`&#65533;&#65533;&#65533;+N&#65533;^9&#65533;&#65533;L&#65533;&#65533;h&#65533;\!R&#65533;&#65533;&#65533;&#65533;&#65533;d&#65533;&#65533;A&#65533;@K<c|&#65533;&#65533;&#65533;o&#65533;&#65533;9m&#65533;&#65533;=&#65533;i&#65533;&#65533;/&#1191;&#1891;P&#65533;&#65533;Zu&#65533;}S&#65533;&#254;&#65533;&#65533;&#65533;&#65533;_&#65533;/&#65533;`&#65533;x&#65533;&#65533;&#65533;=[h&#65533;&#65533;^1&#65533;]&#65533;&#65533;,ko&#65533;	&#65533;&#65533;&#65533;S\b&#65533;,&#65533;&#65533;&#65533;&#1901;!&#65533;&#65533;.&#65533;&#65533;&#65533;&#65533;&#65533;K>&#65533;y&#65533;
&#65533;1T/&#65533;&#65533;&#1924;&#65533;&#65533;&#894;~&#65533;&#65533;?p&#65533;C}f&#65533;&#65533;&#65533;&#65533;h&#1551;8&#65533;&#65533;&#65533;g&#65533;R&#65533;&#7517;&#65533;&#65533;&#34530;/&#65533;'&#65533;&#65533;7&#65533;&#65533;:;&#65533;7&#65533;&#65533;&#65533;&#65533;&#65533;s&#65533;&#65533;&#65533;&#65533;&#65533;&#65533;_l&#65533;[&#65533;/&#65533;e-_&#65533;&#65533;g&#65533;OXrq&#65533;&#65533;&#65533;&#65533;&#65533;&#65533;&#65533;&#65533;-`&#65533;&#1179;&#65533;&#65533;&#65533;TX_&#65533;y}&#65533;&#65533;&#65533;&#65533;&#65533;	&#65533;X0&#65533;?d&#65533;el&#65533;x&#65533;&#65533;&#65533;&#65533;&#65533;3X&#65533;&#65533;&#65533;&#65533;M&#65533;9&#65533;&#65533;&#851;&#65533;e&#65533;&#65533;&#65533;&#65533;b?&#65533;8X &#65533;B:\X,&#65533;&#265;|&#65533;&#65533;-Z|&#65533;&#65533;&#65533;E)f&#65533;x&#65533;Re&#65533;&^&#65533;&#568;t&#65533;2f&#65533;'H&#65533;&#65533;&#65533;)g&#65533;#&#65533;&#65533;|	&#65533;&&#65533;&#65533;&#65533;P<&#65533;tb&#65533;/L&#65533;&#65533;t
5&#65533;&#1321;&#65533;D&#65533;t&#65533;&#65533;&#65533;3&#65533;jIy&#65533;&#65533;&#1585;S|&#65533;])&#65533;&#65533;X&#65533;l&#65533;~}7.[&#65533;E&#65533;&#693;{7/&#65533;|&#65533;&#65533;&#65533;&#65533;m&#65533;&#65533;Q
3&#65533;&#65533;&#65533;&#65533;&#65533;N;^9&#65533;&#65533;F*S&#65533;&#65533;&#65533;d&#65533;&#65533;5'!:&#65533;&#65533;&#65533;>J&#65533;&#65533;&#65533;&#65533;&#65533;&#1323;[&#65533;h &#65533;&#65533;&N&#65533;0&#65533;Bd+b&#796;LI3&#65533;O&#65533;Elz&#65533;&#65533;R
&#990;)&#65533;&#65533;-6&z&#65533;&#65533;U&#65533;B&#65533;&#65533;&#65533;&#65533;&#65533;y&#65533;
&#65533;&#65533;&#1855;{&#65533;.FX|L&#65533;y&#65533;&#65533;U&#65533;/&#65533;&#65533;&#65533;&#65533;&#65533;&#1456;Y&#65533;'&#65533;&#65533;&#65533;T&#65533;a&QhA&#65533;e&#65533;QGP&#65533;&#65533;&#65533;=H&#65533;Fa&#65533;&#65533;&#65533;Q+&#65533;V&#65533;!!&#65533;E&#65533;*&#65533;&#65533;Rx3&#65533;@T&#65533;&#65533;&#541;&#65533;\M&#65533;&#65533;&#65533;TK&#65533;&#65533;^&#65533;&#65533;&#65533;&#65533;S&#65533;y7&#65533;}ei&#478;|<&e&#65533;&#65533;&#315871;&#65533;&#65533;&#65533;\b&#65533;M&#65533;&#65533;`T8&#65533;g&#65533;&#65533;&#65533; &#65533;B&#409;&#65533;&#65533;u&#65533;%&#65533;&#65533;I(&#65533;&#65533;&#65533;&#65533;&#65533;Ej&#65533;&#65533;&#1094;V`	:&#65533;$b&#65533;*&#65533;&#65533;{L,&#65533;E&#65533;&#65533;&#65533;&#65533;]&#65533;:&#1600;&#65533;&#65533;/)^xTm&#65533;&#65533;|@r&#65533;&#65533;Re&#65533;&#65533;]&#65533;&#65533;Y^_K&#65533;U&#65533;WY&#65533;i&#65533;M^A&#1104;&#65533;&#65533;&#65533;aV&#65533;&#2005;X&#65533;&#65533;efd:Xk&#65533;fI&#1601;&#65533;	&#65533;i&#158;&#65533;&#65533;&#65533;2T&#65533;&#65533;&#65533;&#65533;
<&#65533;@&#65533;&#65533;o2&#65533;&#65533;&#65533;&#65533;&#373;T&#65533;	&#65533;&#65533;&#350;3&&#65533;8&#65533;&#65533;TI\e&#65533;)&#65533;R&#65533;&#65533;]K&#65533;&#167;d&#65533;&#65533;&#65533;KT&#65533;&#65533;~&#65533;jy&#65533;&#65533;&#65533;&#65533;&#65533;L0&#65533;N&#65533;&#65533;j&#65533;N&#65533;E&#65533;T&#65533;&#491;f&#65533;&#65533;t&#65533;&#65533;&#65533;&#65533;&#65533;IqYf&#65533;~&#65533;,&#65533;&#65533;&#65533;&&#65533;D&#65533;FtB&#65533;&#65533;F&#65533;q"&#65533;*&#65533;&#65533;B&#65533;L&#65533;f(K&#65533;&#65533;&#65533;L8*&#65533;&#65533;.&#65533;&#65533;&#65533;&#65533;U&#65533;.W&#65533;(p&#65533;&#65533;&#65533;&#65533;pR&#2021;&#65533;VKc*tWg&#65533;u&#65533;&#65533;=mo&#65533;S&#65533;0&#65533;OD&#65533;&#65533;&#1466;e&#65533;cr&#65533;vh;[&#51907;&#65533;~&#65533;7U&#65533;&#65533;&#65533;&#65533;'&#65533;&#65533;&#65533;&#65533;(C['ls&#65533;=&#65533;&#65533;t&#65533;-&#65533;&#65533;|&#65533;X&#65533;RH]&#65533;V&#65533;&#65533;;&#62354;&#65533;+&#65533;^N&#65533;w*&#65533;&#65533;JW&#65533;Y&#65533;&#65533;5&#65533;&#65533;^z&#1285;&#65533;&#65533;&#65533;&#65533;&#65533;/& &#65533;&Hin&#65533;&#65533;&#65533;Dv<&#65533;;&#65533;P&#65533;	&#65533;8&#65533;&#65533;&#65533;&#65533;FIK&#65533;ZN&#1140;&#65533;&#65533;*m[&#65533;&#65533;f&#65533;&#65533;&#65533;O&#65533;&#65533;H3r>:&#65533;x&#65533;&#65533;#&#65533;&#65533;ZYz[&#65533;B&#65533;&#65533;&#42991;&#65533;~&#65533;p&#65533;&#65533;$&#65533;&#65533;&#622;&#65533;&#65533;-wY&#65533;&#65533;&#65533;*&#65533;;&#1645; &#65533;b&#1731;&#65533;&#485;&#65533;o&#65533;&#65533;&#65533;&#65533;7=$d&#65533;s&#65533;&#65533;&#65533;&#1321;zx&#65533;&#65533;H.&#65533;-u+&#65533;&#65533;&#65533;&#65533;&#65533;&#1512;&#717;/}&#65533;!&#65533;@7&#65533;&#65533;&#65533;'}U&#65533;&#65533;]&#65533;&#65533;&#65533;&#65533;ek8&#1183;\&#65533;"&#65533;~&#65533;oH&#65533;&#65533;K&#65533;8&#65533;(J&#65533;b&#65533;&#65533;T&#65533;,&#65533;T&#65533;&#65533;$8&#65533;&#65533;q&#65533;&#65533;)&#65533;&#65533;&#65533;&#65533;&#65533;	&#65533;&#835;&#562;8&#65533;|&#65533;<&#211;r&#65533;-o}&#65533;X&#65533;"pT4&#65533;e&#65533;~&#65533;&#65533;!&#65533;|t&#568;&#65533;&#65533;&#65533;Z&#1405;&#65533;v#&#65533;5MR&#65533;&#65533;z&#65533;5-&#65533;I&#65533;&#65533;O&#65533;%)2&#65533;a&#65533;&#65533;&#65533;&#65533;&#65533;`J&#65533;a4&#65533;&#65533;"+&#65533;&#65533;2&#65533;&#65533;LaD&#65533;Dj`&#65533;5&#65533;&#1101;&#65533;*&#65533;A&#65533;(&#65533;&#65533;x&#1817;&#65533;&#65533;C&#65533;av&#65533;c&#65533;9&#65533;&#65533;H&#65533;&#65533;&#65533;|&#65533;&#65533;&#65533;y&#65533;&#65533;S&#65533;|&#65533;#&#1762;&#65533;&#65533;U&#65533;&#65533;^&#65533;&#65533;v&#65533;&#65533;elM&#65533;"&#65533;&#65533;R&#65533;(V&#65533;&#65533;&#65533;&#65533;,&#65533;RW[$^&#506;x&#764;&#65533;&#65533;&#65533;t
Ge&#65533;&#65533;ymf&#65533;>&#65533;Lx&#65533;6&#65533;&#65533;2Qo&#65533;e&#65533;&#65533;&#65533;J4It&#65533;&#65533;&#65533;%r&#65533;V)&#65533;.&#65533;&#65533;J&#65533;&#65533;
&#65533;&#65533;&#65533;&#65533;&#65533;#&#295;&#65533;`&#65533;&#1806;&#65533;6y0&#65533;!L?&#65533;&#65533;bl&#65533;&#65533;UQ&#65533;&#65533;&#65533;%&#65533;O&#65533;%e&#65533;&#65533;lj&#65533;AP&#65533;L&#65533;T&#65533;&#65533;*&#65533;&#65533;&#65533;Nz :&#65533;&#498;XD&#65533;&#65533;&#65533;o&#65533;2&#65533;&#65533;&#65533;&#65533;Q5&#65533;i&#65533;&#65533;&#65533;NGZ&#65533;3m&#65533;\&#19828;&#65533;&#65533;&#65533;:&#65533;&#65533;&&#65533;d%P%&#65533;&#65533;S&#65533;&#65533;&#65533;&#65533;N&#65533;&#65533;&#65533;&#65533;&#65533;@&#65533;O&#65533;.&#65533;24&#65533;&#1154;&#65533;&#65533;jC&#65533;&#65533;U@&#65533;&#65533;Q &#179;B&#65533;&#65533;&#65533;L:&#65533;^>&#65533;&#65533;"RG0uk&#65533;&#65533;&#65533;R2&#65533;HI:&#65533;Z&#65533;&#65533;#R&#65533;`9EU&#65533;RU&#65533;6m&#65533;&#65533;&#65533;,&#65533;
&#65533;&#65533;5&#65533;&#65533;&#65533;&#65533;u&#65533;&#65533; &#65533;&#65533;&#65533;g&#1836;&#65533;&#65533;&#65533;Y&#65533;B&#65533;M&#65533;&#65533;:&#65533;&#1264;&#65533;1C9&#65533;&#65533;&#65533;&#65533;&#65533;)&#65533;Z&#65533;$i[&#65533;&#1352;v&#65533;t&#65533;M&#1351;4&#65533;&#65533;&#1352;`A&#65533;&#65533;&#1791;S&#65533;&#65533;cnss&#65533;~&#1109;&#65533;5e-Z&#65533;&#65533;r&#1531;&#65533;&#65533;Jx&#65533;%&#65533;&#65533;&#65533;&#3368;&#65533;Ag&#65533;&#65533;e+F&#65533;)Z!&#65533;&#65533;&#1726;%&#65533;s&#65533;s[cz&#65533;&#65533;&#65533;{&#65533;+p&#65533;;&#65533;&#65533;l&#65533;&#65533;qg&#65533;H&#65533;&#65533;Rq&#65533;&#65533;= &#430;;&#65533;&#65533;^&#65533;X&#65533;J4&#65533;],O&#65533;&#65533;&#65533;jV&#65533;j^&#65533;f&#65533;&#65533;&#65533;&#65533;&#498;&#65533; &#65533;@71X&#65533;&#65533;&#65533;&#65533;~&#165;m&#65533;&#65533;&#65533;&#65533;L&#65533;&#65533;&#65533;J&#65533;1&#65533;&#65533;\&#65533;&#65533;&#65533;&#65533;G&#65533;&#65533;&#65533;&#65533;J
h&#65533;&#65533;l&#65533;&#65533;r&#65533;NM&#65533;+&#65533;J&#65533;&#65533;&#65533;^&#65533;&#65533;&#705;;h&#65533;m9&#65533;_&#65533;|&#65533;&#65533;p=&#65533;&#65533;1&#65533;&#65533;"&#65533;
&#65533;&#65533;nO&#65533;K`?&#65533;&#1083;&#65533;Z&#65533;&#65533;&#65533;Iy>&#65533;&#65533;&#65533;&#65533;P&#65533;+G+&#65533;&#65533;&#65533;C&#65533;um[R&#65533;&#665;&#65533;v&#65533;]!&#65533;&#65533;&#65533;&#65533;Y&#65533;&#65533;&#65533;7/&#65533;\4&#65533;"oZ&#65533;"&#65533;&#65533;Q&#65533;Y&#65533;&#65533;FL&#1533;&#65533;w}&#65533;+&#65533;&#65533;D&#65533;&#65533;ev&#65533;&#65533;Jd&#65533;R&#65533;&#65533;&#1200;*&#65533;a&#65533;>&#65533;&#65533;t9A1R&#65533;&#65533;&#65533;&#65533;&#65533;z&#65533;&#65533;x&#65533;}&#65533;&#65533;7&#65533;'&#65533;	B]&#65533;<R&#65533;2]p&#65533;&#65533;kQ&#65533;&#65533;9&#65533;-&#65533;&#65533;&#65533;&#65533;&#65533;&#65533;&#65533;4&#65533;`v&#65533;0~&#65533;&#65533;&#65533;&#65533; ?&#65533;&#65533;J
cf&#65533;&#65533;&#65533;&#65533;t&#65533;2<)&#65533;6&#65533;&#65533;u&#65533;_[&#65533;&#65533;&#65533;V&#65533;&#65533;a&#65533;&#65533;/&#65533;?&#65533;nbR&#65533;Dn&#65533;%S&#65533;g&#65533;&#65533;&#65533;}&#245;&#65533;&#65533;&#65533;C:}&#65533;MV&#65533;&#65533;gg&#65533;&#65533;@&#65533;8ymM&#65533;&#65533;&#65533;&#65533;&#65533;&#65533;&#65533;&#65533;&#65533;&#65533;&#65533;	&#65533;&#65533;&#65533;c&#65533;&#65533;=AZ&#65533;&#65533;'g&#65533;&#65533;&#65533;&#65533;&#65533;M&#65533;&#1513;&#65533;&#65533;-&#65533;*&#65533;&#65533;&#65533;k&#65533;0G&#65533;e?H!4&#65533;q&#65533;&#65533;!5&#65533;V&#65533;#&#65533;&#65533;C&#65533;&#65533;U:1OxCr&#65533;B`&&#65533;GNpZ&#65533;&#65533;&#65533;&#65533;|3&#65533;&#65533;&#65533;c&#22958;{w_&#1911;&#65533;;#&#65533;R&#65533;5$&#65533;&#65533;&#65533;k&#65533;?&#65533;m&#65533;&#65533;&#65533;&#65533;}&#65533;kL&#65533;&#65533;&#65533;X&#65533;{W&#65533;&#65533;&#65533;&#65533;O:S&#65533;&#65533;&#1286;G&#65533;G|g&#65533;&#65533;&#65533;&#65533;&#65533;_6&#65533;8&#65533;&#65533;n&#65533;uo&#65533;3&#65533;2;f`&#65533;6&#65533;{ &#65533;=&#1411;v8&#65533;|&#65533;wD~e#&#65533;&6&#1415;\&#65533;M&#1940;\&#65533;&w9~<T&#65533;;&#65533;&#65533;d&#65533;&#65533;X&#65533;lZ&#65533;+&#65533;eY&#65533;&#65533;/&#65533;&#65533;&#65533;{&#65533;&#65533;Yn^&#65533;&#65533;7n&#65533;2&#65533;S&#65533;&#65533;^q-{"&#65533; -bACy&#65533;S&#65533;7&#65533;'$&#65533;c*&#65533;&#65533;y<&#65533;}H%Y&#65533;I&#65533;wz&#65533;6)x~J{&#65533;rE&#65533;i&#65533;&#65533;2(4X&#65533;&#65533;&#65533;p&#65533;&#65533;"Z&#65533;&#65533;A&#65533;^[&#65533;"b&#65533;&#65533;+&#65533;Ut&#615;N{&#65533;&#65533;&#65533;'s&#65533;&#65533;D<$&#65533;&#65533;h&#65533;\&#65533;&#65533;^(&#65533;>&#65533;b2a&#65533;2{&#65533;u&#65533;&#65533;&#65533;&#65533;N&#65533;&#65533;&#65533;HAA &#65533;qhrVp&#65533;R&#65533;&#65533;XI0=#d&#65533;&#65533;&#65533;*&#65533;&#65533;B&#1419;S(&#65533;&#65533;&#65533;C8&#65533;X8&#65533;&#65533;&#65533;*;&#65533;s&#65533;&#65533;`@5&#65533;!8&#65533;&#65533;s%&#65533;l&#65533;&#65533;3&#65533;&#65533;&#65533;(&#65533;RQ&#65533;&#65533;Y&#65533;&#65533;7&#65533;Xm0^&#65533;&#65533;&#65533;8&#65533;fV&#65533;#:p&#65533;&#65533;rZ-,&#65533;&#65533;&#65533;&#65533;V\&#65533;X&#65533;mw?&#65533;&#25568;&#1285;&#65533;&#65533;&#65533;9gh&#65533;vw	R&#65533;|O&#65533;E&#65533;ea&#65533;SKPUlh&#65533;&#65533;(&#65533;&#65533;8!Q\&#1475;qhx&#65533;&#65533;&#65533;q&#65533;&#65533;#G&#65533;Bf&#65533;!,&#65533;1m8b-&#65533;H8- b\i&#65533;?&#65533;I&#65533;zzro:&#65533;&#65533;&#65533;&#65533;&#65533;&#65533;I&#65533;y%&#65533;&#65533;&#65533;		&#65533;&#65533;K+eFeR&#65533;l&#65533;s&#65533;U&#65533;&#65533;&#65533;&#65533;&#65533;&#65533;&#65533;]&#65533;&#65533;a7(&#65533;c&#65533;&#65533;#&#65533;&#65533;1&#65533;&#65533;&#65533;B&#65533;&#65533;&#65533;!&#65533;&#65533;+CZ&#65533;&#65533;i&#65533;&#65533;&#65533;&#65533;?&#599;&#65533;&#65533;&#65533;&#65533;#Eyz&&#65533;&#65533;&#65533;wEtT&#65533;&#65533;&#65533;%&#65533;K5,V	&#65533;W&#65533;(@&#65533;[&#65533;&#65533;&#65533;&#65533;&#65533;eq&#65533;&#65533;qd'r';B&#65533;&#65533;-&#65533;&#65533;4&#599;}I&#65533;&#65533;&#65533;)8i&#65533;&#65533;}&#65533;&#65533;N&#65533;&#65533; S&#65533;&#65533;&#65533;n&#208;Tj&#65533;yp&#65533;m&#65533;W&#65533;&#65533;)&#65533;)&#65533;&#65533;&#65533;&#604;&#65533;y&#65533;&#65533;&#1173;&#65533;&#65533;&#65533;&#65533;&#65533;d&#601;f9&#65533;(&#65533;t&#65533;&#65533;3&#65533;(&#65533;9&#65533;p&#65533;!&#65533;Hi&#65533;&#65533;m&#65533;&#65533;&#65533;&#606;;&#65533;dSs&#65533;I&#65533;I&#65533;O1)&#65533;&#65533;&#65533;$&#65533;&#65533;&#65533;&#65533;&#65533;@gRl&#65533;	2&#65533;u-&#65533;&#1474;&#61792;	&#65533;&#65533;&#65533;&#608;&#65533;&#65533;&#65533;9&#65533;:P&#65533;&#65533;i&#65533;&#65533;&#38524;&#65533;e0^&#65533;HBsS&#65533;&#65533;H&#65533;&#65533;,&#65533;u;&#65533;&#65533;L&#65533;&#65533;&#38833;&#65533;&#65533;.&#65533;o&#65533;Y&#65533;3&#65533;oVzu&#1503;d&#65533;J&#65533;&#65533;1&#65533;Tgt&#65533;'&#65533;,&#1538;T)&#65533;&#65533;&#65533;B&#65533;&#65533;*&#65533;&#65533;9!&#65533;
&#65533;,&#65533;h&#65533; !!") # * # )!"%##*$%1%(,&)1')8(&+(&1)*-*+3,-9.05.1:0.40.912624;45A58=69B7;H86B87<99>:<C;=I=@E>AJ?CP@>C@>J@AFBDLCEQFHNFIRGLXHGMHGRHINJLTKMYLPVMQYNS`POVPOYQRVRT]SVaUX^UYbW[hXW_YWeY\e[^i\`f]`k_cp`^g`^h`cmcfqeitflxghohgrhkuigoijojnyjpvmq|nu&#65533;ps~qo}qu&#65533;qxuy&#65533;v|&#65533;x|&#65533;y}&#65533;z&#65533;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687;&#65533;&#623;&#65533;&#176;&#65533;&#65533;&#65533;&#65533;&#65533;&#65533;&#65533;&#626;&#65533;&#178;&#65533;&#626;&#65533;&#820;&#65533;&#65533;&#65533;&#65533;&#886;&#65533;&#182;&#65533;&#1078;&#65533;&#1143;&#65533;&#952;&#65533;&#440;&#65533;&#696;&#65533;&#761;&#65533;&#1082;&#65533;&#1084;&#65533;&#1278;&#65533;&#1598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H&#65533;&#65533;&#65533;&#65533;&#65533;9J&#560;&#65533;&#197;2r4&#65533;"E&#65533;3j&#65533;&#561;&#65533;G&#65533;&#65533;,&#65533;(bE&#65533;^\&#65533;r$&#715;_R&#65533;I&#65533;&#65533;K5s&#65533;&#65533;&#65533;&#65533;&#65533;NL?&#65533;J&#65533;&#65533;&#1123;H&#65533;&#65533;&#65533;S&#65533;L&#65533;PA:&#65533;&#65533;&#65533;&#1387;P-6b&#65533;Q&#65533;&#1307;&#65533;P&#65533;S&#65533;P&#65533;h&#1258;]&#65533;T&#65533;&#1783;p&#65533;&#65533;z;p.&#65533;&#65533;x&#65533;&#65533;&#65533;thU&#65533;+&#65533;b&#65533;&#65533;+&#772;)	{$&#632;1I&#65533;[&#65533;&#65533;&#65533;p&#65533;&#151;&#65533;DXS)&#65533;j&#65533;-&#65533;&#65533;]&#65533;yS&#65533;&#65533;&#65533;o&#65533;\?g&#65533;M;&#65533;&#1559;*&#65533;&#65533;&#65533;6"&#65533;e!&#65533;&#65533;YsN&#65533;y&#65533;l&#65533;6[&#65533;&#65533; &#65533;%M]u^&#65533;&#65533;&#65533;['j]&#65533;&#65533;&#65533;&#65533;&#65533;&#65533;&#65533;&#65533;&#65533;&#495;&#65533;&#65533;;&#65533;&#65533;{&#65533;y&#65533;.&#65533;&#65533;ti|&#65533;&#65533;&#65533;&#65533;-&#65533;?&#65533;/&#65533;G&#65533;&#65533;](&#65533;&#65533;&#65533;t&#65533;ug&#65533;v&#65533;a7Z[&#65533;5^m&#65533;XF9&#65533;W&#65533;`"U&#65533;Y &#65533;&#65533;Y}&#65533;L&#65533;&#65533;f&#65533;&#65533;g&#65533;Z.&#65533;AG%(#&#65533;&#65533;&#65533;H&#65533;gQQ5y/v&#65533;If&#65533;&#65533;&#65533;&#65533;B&#65533;k&#65533;I&#65533;&#65533;i&#65533;X&#65533;q&#65533;&#65533;`&#65533;B.x&#65533;&#65533;&#65533;e&#65533;&#65533;6rW&#65533;O&#65533;&#65533;w[pD&#65533;F&#65533;U&#65533;&#65533;&#65533;bZ&#65533;^&#65533;(&#65533;&#1619;-&#65533;(&#65533;ww&#65533;&#35102;&#65533;&#65533;']U&#65533;( &#65533;&#65533;l&#65533;W&#65533;&#65533;r9&#65533;zB
&#65533;m&#65533;&#65533;^&#65533;mBz_&#65533;&#65533;&#65533;&#65533;/&#65533;&#65533;Y&#65533;&#65533;$&#65533;&#65533;!&#65533;&#65533;&#65533;&#65533;%h&#65533;&#65533;&#65533;&#65533;*&#65533;&#65533;*k&#65533;&#65533;&#65533;h&#65533;W&#65533;viP&#65533;m&#65533;&#25085;:&#65533;&#1134;&#65533;e&#43419;p"`LW6&#65533;k|&#1706;e&#65533;&#65533;V8&#65533;&#65533;&#65533;R{&#65533;&#65533;&#65533;H&#65533;eF&#65533;&#21065;&#65533;&#747;&#65533;&#65533;k&#65533;a&#65533;R&#65533;.&#65533;&#65533;K,&#65533;B%;*&#65533;	&#65533;k&#65533;&#65533;&#65533;&#65533;&#65533;&#65533;&#1502;!G&#65533;fk&#65533;&#65533;\J&#65533;&#65533;&#65533;+&#65533;&#65533;&#65533;&#65533;&#65533;&#65533;&#65533;&#65533;K&#65533;&#485;&#65533;a"&#65533;&#65533;&#65533;&#277;I&#65533;&#65533;&#65533;R'&#65533;&#1497;z&#1078;
&#65533;&#65533;-&#476;&#65533;&#65533;&#65533;&#65533;&#65533;vZ&#65533;$#V&#37370;r&#65533;&#65533;&#1081;&#65533;)_&#65533;&#65533;G&#65533;G&#65533;6n&#65533;&#65533;&#65533;tkG2W-&#65533;w/&#65533;;&#65533;&#65533;/sl&#65533;&#65533;&#65533;&#65533;tR&#65533;)&#65533;2T&#65533;&#65533;&#65533;2&#65533;&#65533;YM&#65533;&#65533;Q&#65533;&#65533;^&#65533;R&#65533;&#65533;r&#65533;2&#65533;&#65533;&#65533;A&#65533;ms&#65533;M&#65533;En&#65533;c>&#65533;&#65533;&#65533;&#65533;Y&#65533;liv6&#65533;L&#65533;&#65533;&#65533;@&#65533;Tn&#65533;Ur&#65533;&#65533;6&#65533;{&#65533;&#65533;7&#224;&#65533;&#65533;&#65533;&#65533;x-X&#65533;&#482;i&#65533;&#65533;&#845;&#65533;l&#65533;k&#65533;&#65533;&#65533;y&#65533;
n&#65533;r&#65533;&#65533;w&#65533;&#65533;&#65533;&#65533;&#65533;!j&#65533;&#65533;&#65533;{~h&#1761;3&#65533;&#65533;&#65533;&#65533;&#65533;&#65533;&#65533;_&#65533;.&#65533;&#65533;g&#65533;SW%&#65533;&#65533;#\y&#65533;u9&#65533;&#65533;&#65533;&#65533;&#65533;&#65533;o&#65533;&#65533;&#65533;&#223;&#65533;)s&#65533;&#65533;m&#65533;&#65533;&#65533;(=&#65533;&#65533;&#65533;{`&#65533;0&#65533;&#65533;&#65533;0W<&#65533;&#65533;M|&#65533;&#65533;[&#65533;p7&#65533;&#65533;&#65533;n&#65533;!&#65533;&#65533;@&#65533;I&#65533;v	&#65533;&#65533;&#65533;zg?T&#65533;/<&#65533;I&#65533;&#65533;7&#65533;&#65533;&#65533;J@(&#65533;&#65533;&#65533;&#65533;=&#65533;iV&#65533;Xcx&#65533;&#65533;Q&#65533;&#65533;&#65533;s&#65533;&#65533;&#65533;&#65533;
&#65533;&#65533;`J&#65533;&#65533;<&#65533;*&#65533;&#65533;E#&#65533;S	&#502;$~&#65533;&#772;&#65533;&#65533;&#65533;&#65533;&#65533;&#65533;&#65533;p}2&#65533;!&#65533;&#65533;H&#65533;%&#65533;&#65533;{+&#65533;&#65533;&#65533;:g@!2&#263;DL&#65533;&#65533;D&#65533;P&#65533;^lc&#65533;&#65533;@&#65533;&#65533;3x&#65533;b&#65533;v&#65533;r1}7b&#65533;&#65533;&#65533;9!&#65533;"&#65533;&#65533;"&#144;gF
&#65533;&#65533;&#65533;&#65533;&#65533;&#65533;V&#65533;&#65533;&#65533;&#65533;Jt&#65533;&#65533;^x&#65533;&#65533;$R&#65533;&#65533;[&#65533;2x&#65533;@&#65533;#]&#65533;"!{&#65533;&#65533;&#65533;Q1&#65533;&#65533;D&#65533;&#65533;WJ5&#65533;&#65533;&#65533;&#65533;S&#65533;&#65533;&#65533;&#65533;&#65533;&#65533;&#65533;BPi@NNN61\&#65533;_&#65533;&#65533;(&#144;&#65533;&#65533;Te+&#65533;&#65533;S&#65533;&#65533;&#65533;b.&#65533;&#65533;M]B2^$&#65533;$&#65533; L&#65533;&#65533;+&#65533;&#65533;&#65533;1g&#65533;[rS#c&#65533; &#65533;&#65533;@&#65533;&#1108;&#65533;&#65533;'&#65533;&#65533;&#65533;&#65533;eZS&#65533;&#1876;&#65533;<q&#65533;@6Bq@^+g&#65533;&#65533;&#65533;&#65533;&#65533;M&#65533;&#65533;&#65533;&#65533;&#65533;&#65533;J&#65533;&#65533;5&#65533;&#65533;&#65533;	&#65533;e&&#65533;&#65533;&#65533;d&#65533;)&#65533;O&#65533;&#65533;r'&#65533;&#65533;&#65533;P&#65533;&#65533;
&#65533;#U&#18339;&#65533;J&#65533;&#65533;&#65533;&#65533;)B.&#65533;;&#65533;&#65533;3&#65533;&#65533;&#65533;aCR&#65533;&#65533;0^&#1315;&#65533;h*&#65533;&#65533;/&#65533;R&#65533;%&#871;4&#65533;	&#844;vsKn\&#65533;^0&#65533;&#613;&#65533;&#65533;<&#1257;"&#65533;i@&#65533;X&#65533;&#65533;&#65533;,z&#65533;V&#65533;&#65533;&#65533;q&#65533;OY&#65533;&#65533;&#65533;/&#65533;&#1059;,&#65533;&#65533;&#1214;V&#1386;&#65533;&#296;K&#65533;`(CM&#65533;&#65533;V&#65533;GL&#65533;su&#65533;&#65533;&#65533;X&#65533;9&#1449;r&#65533;&#65533;VU+4j&#65533;&#1467;v&#65533;&#65533;&#65533;+\&#65533;&#65533;&#480;&#65533;1-HE{&#65533;r&#65533;&#65533;A%&#65533;kz&#65533;&#65533;&#65533;&#65533;/539&#65533;3&#65533;G2&#65533;&#39991;K&#65533;&#65533;&#65533;&#65533;b&#1044;L&#65533;`yJV&#65533;&#65533;p&#65533;&#65533;&#65533;&#65533;&#65533;&#65533;Z&#65533;&#65533;&#65533;&#65533;;m&#65533;C:Z&#65533;&#65533;F&#65533;~&#65533;l[&#65533;v&#65533;&#65533;&#65533;z&#65533;&#65533;*pQ&#65533;a@L&#65533;&#65533;X&#65533;4&&#65533;U&#65533;L&#65533;&#65533;`c&#65533;&#65533;2&#65533;&#65533;&#65533;&#65533;&#65533;g&#65533;&#65533;W&#65533;z&#65533;&#65533;fJ&#65533;
&#65533;&#65533;f&#65533;&#65533;&#65533;py=&#65533;&#1869;U&#65533;&#65533;&#65533;&#65533;W&#65533;k6-H&#65533;&#65533;&#1326;y[&#65533;&#65533;&#65533;N&#65533;x&#1769;G&#65533;&#65533;&#65533;&#65533;&#65533;n&#65533;Q&#65533;&#65533;&#65533;F&#65533;{)._&#65533;-&#1732;4&#65533;&#510;&#65533;&#65533;{&#65533;	&#65533;*8&#65533;o&#65533;&#65533;u&#65533;&#65533;Y&#65533;&#65533;&#65533;OcQK,&#65533;&#65533;&#65533;&#65533;,&#65533;'&#65533;&#65533;
a&#65533;t&#368;&#65533;d3p&#65533;
&#65533;
&#65533;q&#65533;1[HZ&#65533;R&#65533;&#65533;&#65533;&#305;&#65533;&#65533;L&#65533;&#65533;&#65533;*&#65533;&#65533;&#65533;&#65533;JY&#65533;v&#65533;&#65533;&#65533;&#65533;&#65533;&#65533;JP,&#65533;2&#852;
u&#65533;Q&#65533;&#65533;&#65533;&#2021;&#65533;&#65533;&#65533;Lg[&#65533;&#65533;a&#65533;&#65533;&#65533;&#65533;(&#65533;&#65533;&#65533;X&#65533;.&#65533;=M&#65533;&&#65533;&#65533;&#1301;$I%&#908;G&#65533;y&#65533;&#65533;#&#65533;&#65533;&#65533;&#65533;VLWZ&#65533;&#65533;@f&#65533;&#65533;X&#65533;&#65533;s&#65533;&#65533;Q]&#65533;;[x&#555;&#65533;E/X&#65533;8B&#65533;QeF}&#65533;r&#65533;jg[_&#65533;&#65533;&#65533;&#65533;v&#65533;V&#65533;&#65533;O&#65533;z&#65533;&#65533;mL&#65533;P&#65533;&#65533;&#643;&#65533;5Xm!dX+&#65533;YS&#65533;&#65533;&#65533;e/Gs&#65533;I^"g&#65533;&#65533;VZ{V&#65533;	&#1448;&#65533;+&#65533;&#65533;&#65533;&#65533;&#65533;xk#hhHh&#65533;&#65533;x&#65533;n}
&#65533;&#65533;MU&#65533;c&#65533;I_&#65533;&#65533;o{&#65533;&#65533;&#65533;&#65533;&#65533;&#65533;K-&#65533;k&#65533;&#65533;x&#65533;.w&#65533;s}p&#65533;k&#65533;&#65533;&#65533;&#65533;&#65533;*1&#65533;&#65533;&#65533;&#65533;&#65533;~&#65533;&#65533;&#65533;&#65533;&#65533;&#65533;&#65533;s&#65533;&#1045;&#65533;&#65533;mpf&#65533;V&#65533;5&#65533;Q&#65533;p|&#65533;[h&#65533;(&#65533;&#875;6D$&#65533;6.E&#65533;&#65533;&#65533;&#1113;&#65533;&#65533;&#65533;&#65533;&#65533;&#65533;&#65533;&#65533;L&#65533;t&#65533;/o&#65533;&#1579;&#65533;l&#65533;&#65533;&#920;z&#65533;f:&#65533;!&#65533;&#1497;&#65533;&#65533;6&#65533;	&#131542;&#65533;&#65533;&#65533;	c&#65533;&#65533;b[&#65533;fW&#65533;&#65533;5&#65533;&#65533;g&#65533;&#65533;}&#65533;3&#65533;#&#65533;&#65533;&#65533;&#65533;&#152;&#65533;o&#65533;Xw{&#65533;\&#65533;7&#65533;J&#65533;&#65533;^&#65533;&#65533;8&#779;&#65533;&#65533;a&#65533;&#65533;&#65533;&#65533;"B.<&#65533;&#65533;&#65533;&#65533;/<&#2016;&#65533;m&#65533;&#65533;&#65533;t&#65533;X&#65533;J,~&#65533;&#8418;][?	&#65533;/&#65533;|&#65533;&#65533;&#65533;7m{&#65533;&#65533;&#65533;&#65533;&#65533;&#65533;&#65533;&#65533;&#65533;h&#65533;!&#65533;&#476;&#65533;h&#65533;Mt9[&#65533;&#65533;&#65533;&#65533;&#65533;&#65533;]}T&#65533;&?f&#65533;&#65533;w3&#65533;&#65533;&#1655;&#65533;o\&#65533;G&#65533;+&#65533;&#65533;&#65533;&#65533;{&#65533;&#65533;z&#65533;G&#65533;x&#65533;&#65533;7Hk'|&#65533;waGfH{&#65533;&#65533;e&#65533;wn&#65533;&#65533;~&#65533;&#65533;yQ&#65533;7;V&#65533;Fa&#65533;|fx&#65533;}$&#65533;z&#65533;&#65533;&#65533;&#65533;&#65533;z&#65533;&#65533;E&#65533;G`&#65533;r&#65533;&#1410;'X&#65533;&#65533;k&#65533;Ey
&#65533;&#65533;&#65533;&#65533;f&#65533;&#1345;&#65533;&#65533;2&#65533;&#65533;j&#65533;3}6y&#65533;&#65533;x&#65533;$&#65533;F&#65533;Q&#65533;w~ &#1472;6hV7&#65533;&#65533;5&#65533;E8~&#65533;7&#65533;&#65533;|&#65533;Q&#65533;g&#65533;bx&#65533;,&#65533;&#65533;&#65533;&#1028;
8i&#65533;cd(d&#65533;YA&#65533;9j8%f6{&#65533;b8&#65533;c&#1543;e&#65533;h&#65533;&#65533;u&#65533;gPs&#65533;v&#65533;&#65533;&#65533;m&#65533;&#65533;u&#65533;&#65533;U&#65533;&#65533;gG&#65533;cb{X&#65533;~(&#65533;&#65533;&#65533;&#65533;&#65533;Xld'&#65533;&#37321;%&#65533;9(&#65533;&#65533;H&#65533;Q<zX&#65533;&#65533;&#65533;&#65533;&#65533;&#65533;Y&#33402;v&#65533;&#65533;&#25219;&#65533;7&#65533;&#65533;Iv&#65533;X&#65533;t&#65533;g&#65533;&#65533;&#65533;&#1547;&#65533;(&#65533;&#25668;&#65533;&#65533;~&#65533;z&#65533;&#65533;qsXPZ\&#65533;&#65533;AX(&#65533;&#521;&#65533;&#65533;(&#65533;&#65533;&#65533;Nd&#65533;&#65533;&#65533;&#65533;J&#65533;#U(&#65533;s8&#65533;&#65533;Sg&#65533;b&#65533;X&#65533;&#65533;x&#65533;/&#65533;&#65533;&#65533;&#65533;x&#35330;&#65533;Z&#65533;h}&#65533;8&#65533;&#488;&#65533;&#65533;&#65533;D7"&#65533;&#65533;&#65533;7&#65533;&#65533;&#65533;&#65533;0&#65533;&#64014;QQ&#65533;&#65533;&#1422;&#65533;H&#65533;&#65040;&#65533;&#65533;&#65533;6&#65533;a&#1973;&#65533;&#65533;8&#65533;&#65533;&#65533;&#65533;&#65533;&#65533;&#65533;&#65533;h&#65533;&#65533;&#65533;&#65533;yf&#65533;&#65533;|&#65533;h&#65533;D&#65533;&#65533;&#65533;&#65533;Y&#65533;%ia$&#65533;&#65533;5I&#65533;6&#65533;9&#65533;&#65533;&#65533;&#65533;&#65533;;	&#65533;de&#65533;D(7_vo(&#65533;&#65533;.&#65533;&#65533;0&#65533;3&#65533;J)&#65533;P&#65533;&#65533;&#65533;&#65533;&#596;&#65533;&#1491;i&#65533;M&#65533;_&#65533;\&#65533;&#65533;&#65533;IH&#65533;9&#65533;&#65533;K&#65533;&#65533;MY&#65533;h&#65533;V&#65533;x&#65533;&#65533;&#65533;n&#65533;!&#65533;&#65533;L&#598;U&#65533;&#65533;&#65533;2Z&#1784;&#65533;\	&#65533;&#65533;&#65533;\&#65533;e~&#32276;&#65533;&#65533;,&#65533;&#65533;0y&#65533;4&#65533;&#65533;&#65533;e&#65533;&#65533;&#65533;v&#1624;si&#65533;"	&#65533;di&#65533;&#65533;&#535;&#65533;eHT&#65533;O|G&#65533;ay&#65533;&#65533;)&#65533;&#65533;&#65533;&#65533;&#65533;yY&#65533;/&#65533;&#65533;&#65533;&#602;.y&#65533;&#65533;9&#65533;&#65533;&#65533;&#65533;&#65533;&#1609;&#65533;&#65533;&#65533;!&#469;$&#65533;i&#65533;&#1435;0&#65533;i0&#65533;&#65533;H&#65533;Y&#65533;&#65533;vFw&#65533;f&#65533;&#65533;&#65533;&#65533;&#65533;&#64028;&#265;&#65533;&#65533;&#65533;S&#65533;c9&#65533;d&#65533;&#65533;&#65533;&#65533;&#65533;|&#1549;&#65533;&#65533;&#65533;&#65533;f-!U~&#65533;i[&#65533;'&#65533;7y&#65533;9&#65533;&#65533;)&#65533;&#1145;&#65533;#4&#65533;&#65533;)&#65533;&#65533;&#65533;&#65533;&#65533;&#65533;&#65533;i&#65533;&#65533;y&#65533;ri&#65533;&#65533;	&#65533;&#1161;&#65533;bdu9&#65533;f&#1617;g%b&#65533;%]&#65533;'&#65533;&7~&#65533;&#65533;z&#65533;)&#65533;&#65533;&#65533;l&#65533;&#65533;U&#65533;I&#65533;X9&#65533;&#1833;&#65533;&#65533;/&#606;&#65533;	&#65533;)&#65533;vY&#65533;(:&#65533;-J`&#65533;&#65533;Q&#65533;(&&#65533;+G&#65533;x&#65533;&#65533;y%&#65533;&#65533;5&#1377;Z&#65533;&#65533;&#583;;*&#65533;)&#65533;&&#65533;&#65533;	&#65533;=I&#65533;-&#65533;&#65533;&#65533;&#65533;&#65533;&#65533;&#65533;&#65533;&j&#65533;8n&#65533;{l&#65533;&#65533;&#65533;&#547;A6&#65533;?
&#65533;&#65533;P&#65533;@&#65533;&#65533;&#65533;)&#65533;&#65533;Y&#65533;&#64100;&#65533;l&#65533;&#65533;O&#678;R&#65533;&#65533;&#65533;&#65533;x5
&#65533;&#65533;Xunf&#65533;&#152;b&#44630;oi&#65533;&#65533;!&#65533;6i8J&#65533;w&#65533;&#65533;&#65533;&#1630;&#65533;&#65533;x&#65533;&#65533;q&#65533;&#65533;	&#65533;q&#65533;&#65533;&#65533;&#1636;Z9&#65533;-&#65533;&#65533;B=}&#65533;&#65533;$&#65533;&#65533;&#65533;&#65533;t&#65533;&#65533;{&#65533;i&#65533;&#65533;I&#65533;&#65533;J&#65533;&#65533;D&#65533;
&#65533;c&#65533;b&#680;g&#65533;&#65533;)&#65533;`
&#65533;&#65533;&#1702;&#65533;j&#65533;,&#65533;&#65533;Q)K5&#65533;[Q&#65533;&#65533;&#65533;>&#65533;&#65533;&#65533;&#549;&#1448;&#65533;]&#1694;&#65533;&#65533;j(&#65533;&#65533;&#65533;&#65533;I&#65533;&#65533;1&#65533;&#65533;*&#65533;I&#43582;:&#65533;&#65533;J&#65533;r&#65533;&#65533;&#100955;J&#65533;[&#65533;&#65533;j&#65533;Qx&#65533;T&#556;&#563031;Z&#65533;&#65533;&#65533;&#65533;&#65533;j&#65533;9&#65533;&#65533;&#65533;&#65533;&#65533;0&#65533;&#65533;:&#65533;&#65533;Z&#65533;<&#623;&#65533;&#65533;&#65533;*&#65533;&#65533;9&#65533;&#65533;&#65533;&#65533;&#65533;	&#65533;	?&#65533;&#65533;
QW9^&#65533;&#65533;&#65533;&#682;&#65533;dH&#65533;&#65533;Z&#65533;E:&#65533;n%&#65533;&#65533;6%+&#65533;&#65533;:&#65533;&#65533;&#65533;&#65533;p&#65533;&#65533;&#65533;&#65533;$&#65533;1&#65533;&#65533;&#65533;&#65533;&#65533;&#65533;&#65533;(&#65533;&#65533;&#65533;&#65533;j>&#65533;&#65533;&#65533;0BLx&#65533;&#65533;&#65533;&#954;&#65533;&#65533;	&#65533;8&#65533;U1&#65533;K8P['k&#65533;&#65533;&#65533;U&#65533;&#65533;A&#65533;T;&#65533;&#65533;:&#65533;';&#65533;&#65533;:&#65533;6	&#65533;&#65533;(&#65533;=&#65533;P&#65533;VpA=&#65533;A[C&#65533;~S&#676;+&#65533;]&#65533;&#65533;&#65533;X&#65533;&#65533;%&#65533;&#65533;V&#65533;&#65533;&#65533;&#693;&#65533;;&#65533;&#65533;p&#65533;&#65533;&#65533;S&#760;"&#1711;&#65533;K&#65533;&#65533;+&#65533;&#65533;&#1780;&#65533;{&#65533;.Y&#65533;P&#65533;.En&#65533;&#65533;q+&#65533;&#65533;&#65533;&#65533;E&#65533;&#65533;&#65533;d+&#65533;&#65533;&#65533;&#65533;&#65533;k&#65533;&#65533;:&#65533;&#65533;{&#65533;]&#65533;&#65533;&#65533;k&#65533;&#65533;&#65533;&#65533;&#65533;&#65533;&#65533;&#65533;&#760;]&#746;V&#65533;&#65533;&#65533;+&#65533;&#65533;5&#65533;&#65533;&#65533;3&#65533;&#65533;&#299;&#65533;&#65533;&#65533;&#65533;&#764;&#65533;&#761;&#65533;&#65533;;&#65533;B{&#65533;&#65533;K&#65533;@&#65533;}&#65533;U&#65533;&#65533;&#65533;*&#65533;&#689;5&#1634;&#65533;&#65533;-&#65533;V8&#65533;&#65533;k&#65533;&#65533;&#65533;&#65533;&#432;&#65533;Y&#65533;&#65533;&#65533;&#65533;&#65533;&#65533;a&#65533;$&#65533;W&#65533;&#65533;&#65533;&#65533;[&#65533;&#65533;K&#65533;&#65533;&#65533;&#155;&#65533;&#65533;&#65533;yQ&#65533;&#1139;&#65533;+&#65533; &#65533;&#65533;&#65533;&#902;&#65533;S&#65533;&#65533;&#631;&#65533;&#1783;z&#65533;&#65533;e{&#65533;&#65533;
&#65533;&#65533;&#65533;/&#65533;"<&#65533;&#65533;&#65533;&#65533;;&#65533;&#65533;&#65533;&#65533;&#65533;&#65533;&#65533;&#182;&#65533;>&#65533;a&&#65533;&#65533;#&#65533;6&#65533;&#65533;4|&#65533;:&#65533;&#65533;9&#65533;&#65533;4&#65533;&#65533;&#1227;&#65533;	|D&#65533;&#65533;&#65533;K&#65533;&#65533;j&#65533;&#1835;&#65533;&#65533;&#65533;x;&#65533;k&#65533;&#65533;&#65533;&#65533;Q&#65533;&#65533;K&#65533;3&#65533;&#65533;&#65533;&#65533;&#65533;&#65533;[&#65533;5\&#65533;8&#65533;`&#65533;&#65533;&#65533;&#65533;&#65533;&#65533;&#65533;^2&#65533;&#65533;j&#65533;&#65533;\&#65533;r&#464;&#65533;z&#65533;,&#65533;&#65533;E&#65533;F&#65533;&#65533;I&#65533;Y&#65533;}8&#65533;&#65533;c&#65533;&#65533;M\&#65533;&#1288;&#65533;h&#65533;&#65533;&#65533;&#65533;&#65533;&#65533;&#65533;{&#65533;&L&#65533;q&#65533;&#65533;.&#65533;&#65533;e&#65533;hL&#190;&#65533;*&#65533;Wxm,&#65533;0&#65533;&#65533;n<&#487;&#65533;&#680;&#65533;&#65533;&#65533;+&#65533;6&#65533;&#65533;&#65533;F<&#65533;G&#65533;&#65533;&#65533;&#256;&#1833;
&#65533;&#65533;&#65533;&#65533;&#65533;&#1768;&#65533;[&#65533;&#65533;&#65533;<&#65533;|&#65533;&#65533;&#65533;&#460;&#65533;&#65533;&#65533;&#65533;&#458;&#65533;&#65533;&#65533;&#65533;&#402;&#65533;&#828;K&#65533;&#65533;&#65533;&#940;a&#65533;L&#65533;&#1964;&#681;&#65533;&#65533;<&#65533;cl&#65533;&#65533;&#65533;&#688;&#65533;&#65533;<&#758;L&#65533;J&#65533;&#65533;&#755;'&#65533;&#65533;&#65533;&#765;&#65533;&#710;|&#65533;&#65533;&#1655;&#65533;J&#65533;$&#65533;&#65533;&#65533;&#65533;&#65533;l&#65533;&#65533;n&#65533;L&#148;&#65533;&#65533;&#65533;Q&#65533;&#65533;&#65533;K&#65533;&#65533;&#65533;&#65533;|&#658;\&#917;&#65533;&#65533;=\&#65533;&#65533;&#65533;&#65533;&#65533;&#65533;&#65533;WA&#65533;&#65533;<&#65533;&#65533;~&#65533;&#65533;&#65533;,&#878;&#65533;&#65533;&#46149;&#65533;&#65533;d&#65533;[&#65533;&#65533;&#65533;&#1062;&#65533;&#65533;f,&#65533;&#65533;&#65533;&#65533;<&#65533;h&#65533;&#65533;&#65533;&#65533;&#65533;&#65533;d\&#65533;=&#1316;&#65533;&#65533;&#65533;&#65533;<,&#65533;&#65533;&#65533;&#65533;J&#65533;y&#65533;&#65533;oK&#65533;&#59197;Z&#65533;&#65533;&#65533;|n&#65533;&#65533;&#65533;&#65533;:&#382;x&#65533;&#65533;k&#65533;',&#65533;&&#65533;&#65533;&#65533;M&#65533;C&#65533;&#65533;@&#65533;^&#65533;&#1417;K&#65533;&#65533;&#65533;&#65533;&#65533;&#65533;?&#65533;&#65533;=]&#65533;&#65533;&#65533; &#65533;m%&#65533;&#65533;&#1187;;&#65533;&#65533;{&#65533;&#65533;&#65533;R&#65533;&#65533;\&#65533;`&#65533;n:&#65533;&#65533;&#65533;&#65533;&#65533;&#65533;&#65533;z&#65533;&#65533;&#65533;&#65533;l&#65533;&#65533;/\&#65533;{&#65533;&#1530;&#65533;a&#65533;&#65533;c&#65533;&#65533;&#1706;&#65533;&#1623;t&#65533;>&#65533;-&#228;&#65533;&#65533;=L&#65533;f&#65533;&#65533;0&#65533;&#65533;&#65533;LX&#65533;a&#1349;&#65533;&#65533;[&#65533;&#65533;&#65533;&#65533;&#65533;&#65533;&#65533;^v&#979;&#65533;&#65533;j&#1627;&#65533;&#1627;&#65533;&#65533;&#65533;&#1712;&#65533;&#65533;IM&#867;&#65533;M}X&#65533;5&#65533;&#65533;&#1069;&#65533;&#65533;&#1519;&#65533;&#436;&#65533;&#65533;&#65533;b-&#65533;&#186;&#65533;Hs&#65533;&#65533;&#1847;&#65533;&#65533;]]m&#65533;&#65533;&#65533;0&#65533;&#65533;L&#345;}&#65533;&#65533;&#65533;&#1949;&#65533;&#65533;-,&#65533;W&#65533;&#65533;&#65533;&#65533;z&#65533;P&#65533;=&#65533;&#65533;m&#65533;&#65533;|&#65533;&#65533;&#1911;&#65533;&#65533;9{&#497;&#65533;k&#65533;>&#65533;&#65533;	q&#65533;&#65533;&#65533;&#65533;7&#65533;\z&#65533;Z&#65533;&#1866;&#1623;M&#65533;&#65533;&#749;!&#65533;&#65533;&#65533;u&#65533;A}&#65533;&#65533;&#65533;3^&#65533;}&#65533;8^S	&#65533;&#65533;y&#65533;&#65533;]&#65533;L&#65533;&#65533;;&#65533;&#65533;&#65533;&#65533;&#65533;&#65533;&#65533;J&#65533;&#1204;&#65533;&#65533;&#65533;&#65533;&#65533;&#65533;]&#65533;&#65533;&#65533;~eKT.&#65533;&#65533;&#65533;&#65533;&#65533;{&#65533;6&#65533;&#65533;&#65533;&#65533;.&#65533;&#65533;j&#65533;&#65533;&#65533;<&#65533;&#65533;&#65533;;.&#65533;&#65533;&#65533;&#65533;,.&#65533;ny&#65533;k&#65533;i&#65533;^&#65533;X&#65533;&#65533;x&#65533;&#65533;&#65533;O&#65533;&#65533;P&#65533;-&#65533;&#65533;&#65533;*&#65533;&#65533;&#65533;Z.&#65533;2&#65533;&#65533;&#65533;&#65533;&#65533;&#65533;&#65533;&#65533;&#65533;&#65533;&#65533;&#65533;&#65533;]l&#65533;&#597;&#1524;&#65533;Ui&#65533;&#65533;&#65533;&#65533;&#65533;z&#65533;OZ&#65533;&#65533;&#65533;p&#65533;&#16877;&#65533;L.M&#65533;&#65533;&#65533;&#942;&#65533;&#65533;|f&#65533;&#65533;&#65533;&#65533;i&#65533;6&#65533;&#65533;&#65533;K&#65533;&#65533;J&#65533;&#65533;&#65533;Q&#65533;/&#65533;&#65533;&#860;&#1893;&#65533;&#65533;&#65533;j&#65533;&#65533;n&#65533;&#65533;&#65533;&#65533;&#65533;&#65533;&#65533;&#65533;*&#65533;W&#65533;&#934;&#65533;&#65533;&#1582;&#65533;&#65533;&#65533;&#65533;&#65533;P~&#65533;A&#65533;(i&#65533;j&#65533;&#65533;&#65533;&#65533;&#65533;&#65533;&#65533;@.&#65533;&#65533;&#65533;&#65533;&#65533;&#65533;=&#65533;&#65533;&#65533;&#65533;f&#65533;&#65533;s]&#1921;&#65533;&#65533;&#65533;&#65533;&#65533;M+&#65533;&#65533;&#65533;&#65533;xa&#65533;&#65533;\&#65533;&#65533;&#65533;&#65533;&#65533;&#65533;&#65533;&#65533;]R&#65533;&#65533;&#551;&#65533;&#65533;?&#65533;&#65533;&#65533;&#65533;(n&#65533;&#65533;&#65533;Y&#65533;&#1424;>&#65533;&#65533;&#65533;&#65533;&#1070;&#65533;&#65533;&#65533;&#65533;&#65533;^&#65533;&#65533;&#65533;l&#65533;C&#65533;&#1954;&#65533;&#65533;/&#65533;&#65533;&#65533;N&#65533;&#65533;gK~&#65533; &#65533;(&#65533;&#65533;&#65533;&#23872;&#65533;&&#65533;&#65533;-&#65533;&#65533;&#65533;&#65533;&#65533;&#65533;&#1229;&#65533;&#65533;/&#65533;&#65533;"&#65533;_&#65533;&#30443;&#65533;&#65533;&#65533;&#65533;&#65533;tN&#65533;&#65533;m&#65533;&#65533;&#65533;3&#65533;/&#65533;&#65533;&#65533;6&#65533;E&#65533;&#65533;&#65533;&#65533;&#65533;Bo&#65533;&#65533;
&#65533;_[&#65533;.&#65533;n&#65533;&#65533;&#65533;&#65533;N&#65533;&#65533;~&#65533;]&#65533;&#65533;&#65533;&#65533;U&#65533;&#65533;j&#65533;&#65533;&#65533;1&#65533;&#65533;1&#65533;&#65533;5&#65533;&#65533;&#65533;&#44294;&#65533;&#65533;&#65533;P&#65533;^9&#65533;N&#65533;&#65533;&#65533;&#65533;&#65533;k&#65533;&#65533;&#65533;&#65533;N&#65533;&#65533;l&#65533;&#65533;&#65533;&#65533;d>&#65533;{&#65533;&#65533;&#713;&#65533;&#65533;&#65533;&#65533;&#65533;&#65533;o&#65533;^&#65533;&#65533;4&#65533;&#65533;&#65533;v&#65533;w&#65533;g'&#65533;4vh3&#65533;W&#65533;&#65533;n&#65533;k&#65533;&#65533;^&#65533;&#65533;&#65533;&#65533;&#65533;<&#65533;&#65533;&#65533;&#65533;m&#65533;L?&#65533;&#654;&#65533;-&#65533;&#65533;&#65533;&#65533;&#65533;Z&#65533;Q]&#476;u3&#65533;A&#65533;|^&#65533;&#65533;&#65533;~&#65533;&#65533;&#65533;_&#65533;}&#65533;&#65533;_Y&#65533;P&#357;N&#65533;&#65533;%M&#65533;}&#330;&#65533;&#860;D&#65533;&#65533;&#65533;&#1775;&#65533;_&#65533;i&#65533;$(lX1&#65533;dxP&#65533;&#65533;a:&#65533;6&#1122;&#133;5n&#1457;&#65533;G&#65533;1&#65533;$Y&#65533;&#65533;H`'U&#65533;&#65533;eK&#65533;1e&#65533;&#65533;&#1649;&#65533;+R&#65533;)BtH`!&#65533;&#65533;&#65533;T&#65533;(Q&#65533;I&#65533;&#65533;a&#65533;&#65533;&#998;L&#65533;E4u&#65533;S>Y&#65533;h&#65533;z&#65533;W&#65533;8&#366;&#65533;I&#65533;&#65533;&#1651;?ab&#65533;id(&#65533;&#65533;&#65533;&#933;&#65533;&#65533;&#65533;HVy&#1130;:&#65533;7&#65533;&#1649;&#65533;&#634;&#65533;U&#65533;&#65533;&#4798;/&#65533;x&#65533;&#65533;&#65533;Y&#65533;Y&#65533;d&#65533;B&#65533;&#65533;&#65533;g&#673;?&#65533;$]&#65533;&#65533;i&#65533;5UK&#65533;P"&#65533;&#1290;o&#65533;&#65533;&#65533;&#65533;P&#65533;P&#65533;K&#65533;`&#65533;&#1883;*X&#65533;&#65533;&#65533;&#65533;&#65533;&#65533;q&#65533;z&#65533;.&#65533;K.&#65533;&#65533;&#65533;&#1710;&#65533;&#732;_R'&#65533;c'l&#65533;&#65533;j&#399;&#65533;t\&#65533;h&#65533;%&#1271;~&#65533;&#65533;{&#65533;2Q&#999;_&#65533;/&#65533;&#65533;&#211;w&#793;3&#65533;&#65533;p&#1705;'&#65533;&#65533;"&#65533;(}SP8&#65533;&#65533;&#65533;&#65533;A&#65533;&#65533;&#65533;8&#65533;
l;&#65533;&#65533;&#65533;&#60287;&#65533;&#44090;&#65533;&#65533;n&#65533;&#65533;&#65533;&#65533;&#65533;&#65533;&#65533;S,6&#65533;$&#65533;&#65533;=&#65533;&#65533;&#65533;&#65533;S&#65533;&#65533;&#65533;&#65533;B&#65533;oG&#65533;&#65533;&#65533;G&#65533;f-@&#65533;&a&#65533;&#65533;&#65533;T&#65533;&#65533;&#65533;&#65533;&#65533;(&#65533;c&#65533;)q2	-&#65533;TKC&#65533;$&#65533;&#65533;/&#65533;;&#65533;G&#65533;X&#65533;-$&#65533;&#65533;&#65533;Q&#65533;&#65533;`s&#65533;&#65533;4&#1364;&#65533;&#48435;&#65533;1&#65533;&#65533;&#949;<U&#65533;-&#65533;&#65533;mIB&#65533;J&#65533;&#65533;&#65533;z&#65533;&#65533;8*&#65533;&#65533;&#65533;J&#65533;{&#65533;&#65533;*&#1390;R&#1720;S&#65533;&#65533;&#65533;&#65533;,&#65533;&#65533;&#65533;&#65533;&#65533;&#65533;l&#65533;L&#65533;&#65533;L&#65533;&#65533;&#65533;9&#65533;$&#65533;NZ&#65533;H&#65533;&#65533;u&#65533;PU
&#65533;B&#65533;2&#65533;&#65533;Cz&#65533;$&#65533;&#65533;&#65533;cY)h&#65533;)I&#65533;S&#65533;6&#65533;&#557;&#65533;&#65533;-&#65533;F&#65533;&#65533;&#65533;OE&#65533;r\M&#65533;&#65533;&1W&#65533;O RI&#65533;1V9/&#65533;^&#65533;&#65533;R&#65533;&#65533;&#65533;W&#65533;2k&#65533;&#1534;yg&#65533;h&#65533;\&#65533;&#65533;6$&#65533;2&#65533;X&#1938;&#65533;7&#65533;&#65533;EVY&#65533;&#65533;0Z&#65533;1N+&#1784;&&#65533;n&#65533;j&#65533;UH&#17321;&#65533;Sp&#253;&#65533;&#65533;C&#65533;U&#65533;[Y&#65533;&#65533;U&#65533;^u&#65533;&#65533;L&#65533;(&#65533;}&#65533;&#65533;_&#65533;w&#65533;yhQ{&#65533;&#65533;@m&#65533;&#65533;&#1884;Z2B(/^&#65533;Yf&#65533;&#65533;&#65533;&#65533;g&#65533;&#65533;X[&#65533;&#65533;*&#65533;dL&#65533;&#65533;&#65533;d&#65533;W&#65533;&#65533;&#65533;&#65533;&#65533;]&#65533;&#65533;f&#65533;&#261;b62y&#65533;&#65533;&#65533;&#65533;&#65533;Y&#59331;&#65533;{%&#65533;S&#65533;&#65533;r!&#65533;`&#65533;&#65533;fz&#65533;w&#65533;E)&&#65533;&#65533;h$&#65533;&#65533;>&#65533;xd&#65533;&#65533;e+&#751;;?&#65533;s&#65533;&#65533;yZ&#65533;&#65533;&#65533;&#65533;&#65533;&#65533;sy&#65533;[v&#65533;1&#65533;X&#65533;&#65533;8&#65533;]&#65533;{&#65533;&#65533;o&#65533;Y
&#65533;p&#8911;}&#65533;[&#65533;%^@_{[&#65533;q&#393;*&#65533;&#65533;U&#65533;&#65533;&#1100;&#65533;&#65533;&#65533;qK&#65533;s&#65533;&#65533;&#65533;l&#65533;&#65533;G-&#65533;-U&#65533;&#65533;e&#65533;&#65533;&#65533;}v&#65533;&#65533;G&#65533;&#65533;&#65533;&#65533;&#65533;&#65533;&#65533;&#65533;&#65533;&#65533;_&#65533;&#65533;&#65533;?ox]&#65533;}&#65533;`K&#65533;v&#65533;&#65533;%&#65533;q&#65533;&#65533;&#1322;r&#65533;&#65533;,&#65533;rQ&#65533;V\&#65533;f&#65533;&#65533;&#898;;&#65533;&#65533;s&#65533;6&#65533;&#65533;&#65533;uG0",L&#65533;&#65533;&#65533;&#65533;&#65533;&#65533;+ &#65533;`&#65533;
&#65533;&#65533;3&#65533;_k&#65533;?&#65533;&#65533;P&#65533;;&#65533;&#65533; "P&#65533;&#65533;a`!&#411;&#65533;rS&#65533;&#1406;&#65533;D&#65533;L&#65533;&#65533;&#65533;&#65533;&#65533;G&#65533;;&#65533;LZgS&#65533;&#65533;J&#65533;&#65533;&#65533;&#1028;	iH&#65533;&#65533;&#65533;&#65533;m.c&#1864;&#65533;&#65533;&#65533;&#65533;s&#65533;c&#248;&#220;&#65533;qA|Z&#65533;'1	I&#65533;*s&#65533;&#65533;(T&#65533;&#65533;\"t&#65533;3&#65533;&#65533;Y-&#65533;nZ&#65533;&#65533;&#65533;B3&#65533;qm&#65533;&#65533;=YG&#65533;&#65533;u&&#65533;&#65533;'KiJP&#65533;1xrD&#65533;)M&#65533;4>
Q&#65533;&#65533;{XS&#65533;&#65533;d	rBb"&#65533;y&#65533;&&#65533;&#65533;&#65533;;]&#65533;g&#65533;
v&#65533;&#65533;&#65533;&#65533;d&#65533;*&#65533;&#560;aQ&#65533;&#65533;&#65533;2&#65533;&#65533;Jl&#65533;&#65533;&#65533;&#65533;&#65533;$#CR&#65533;&#65533;t6&#65533;&#65533;
U&#65533;&#65533;&#65533;$&#65533;b&#65533;&#65533;&9&#783;&#1315;&#65533;&#65533;vI&#65533;&#65533;!&#65533;&#65533;&#65533;K$&#65533;yE*>2&#65533;&#65533;&#65533;&#65533;&#65533;&#65533;&#65533;&#65533;Z&#65533;&#65533;&#65533;&#65533;&#65533;F&#65533;&#65533;H&#65533;&#65533;hE):&#65533;&#65533;D&#65533;E&#65533;i&#65533;S&#65533;D4&#65533;&#65533;QIGTN&#65533;&#65533;&#65533;&#65533;m&#65533;	e3&#65533;&#65533;J&#65533;&#65533;D&#65533;4O&#65533;4&#65533;&#65533;]&#65533;%0y&#65533;#J&#65533;&#273;&#65533;	*%W6&#65533;&#65533;u&#65533;|&#65533;&#65533;OC&#1140;yO}5&#65533;(&#65533;&#65533;&#65533;-sJ&#65533;&#65533;SY&#65533;&#65533;&#65533;oOd,&#65533;&#65533;&#65533;Y&#65533;&#65533;&#65533;&#65533;=}zO&#65533;2Slr&#65533;$}&#65533;&#1622;&#65533;&5&#65533;&#252;d&#65533;&#65533;&#65533;-&#65533;n"&#65533;&#65533; l&#65533;&#65533;j&#1389;&#58691;&#65533;&#65533;a&#65533;&#65533;&#65533;&#65533;U&#65533;&#65533;&#65533;&#65533;l&#65533;&#65533;C&#65533;EQ&#65533;&#65533;M&#65533;)&#65533;&#65533;&#65533;&#65533;&#65533;&#65533;E&#65533;]&#65533;&&#65533;-23&#65533;&#23759;%&#65533;EIj:&#65533;&#65533;&#65533;k&#65533;	h&#438;&#65533;M&#65533;&#65533;&#65533;6&#65533;f&#65533;&#65533;&#65533;'&#65533;6&#65533;&#806;&#65533;&#65533;&#65533;[&#65533;&#65533;
L:DW&#65533;Y&#65533;&#65533;kuW&#65533;n&#65533;&#65533;2&j/&#65533;&#1357;&#65533;&#65533;&#65533;&#65533;V$&#65533;&#65533;Z&#65533;r&#65533;ki{jd59\&#65533;&#65533;1&#65533;&#65533;i&#65533;&#65533;&#65533;~&#65533;&#65533;&#931;&#65533;&#65533;&#65533;&#65533;rp&#65533;&#65533;&#65533;3&#65533;&#65533;H&#65533;&#65533;$&#65533;&#65533;bQ&#65533;&#65533;-&#65533;&#65533;&#65533;~&#65533;`-lX&#65533;&#65533;&#65533;4KF&#65533;&#65533;*&#65533;Dn|O(b&#65533;&#65533;&#65533;	&#65533;M&#65533;~&#65533;&#65533;&#65533;:P7&#65533;`&#65533;z
];HW&#65533;Q&#65533;C|&#65533;U[&#65533;&#65533;4&#65533;k1&#65533;&#65533;&#65533;&#65533;&#65533;&#65533;&#65533;&#65533;f&#65533;&#65533;
_	&#65533;&#1392;B&&#65533;Mm&#65533;8&#65533;&~o;&#65533;8&#178;`6&#65533;&#65533;,Ow&#65533;\ZV&#65533;&#65533;1t&#65533;&#65533;c&#65533;6&#65533;sF/&#65533;H&#65533;&#1902;y &#65533;I&#65533;Z&#65533; ;&#65533;&#65533;T&#65533;j&#65533;M&#65533;*&#65533;&#65533;&#65533;!F&#65533;}&#65533;&#65533;&#65533;:&#65533;q?Dn,#&#65533;&#1654;&#696;&#65533;&#65533;"$&#65533;{&#65533;&#65533;O&#65533;&#65533;&#65533;p&#65533;CjM&#65533;k&#500;D&#65533;'2&#65533;&#65533;&#65533;&#65533;5&#624;Mm&#65533;&#65533;|N+&#65533;&#1308;&#65533;&#65533;h&#65533;&#65533;&#65533;G&#65533;&#65533;u&#65533;&#65533;'&#65533;<:&#65533;&#65533;zh&#65533;&#65533;q&#65533;&#65533;V&#65533;x{&#65533;&#65533;&#65533;&#15120;Q&#65533;&#65533;4B>&#183269;&#65533;7&#1219;&#65533;&#1843;&#65533;&#65533;+&#65533;	&#1009;&#65533;&#65533;e7&#65533;&#65533;h_&#65533;&#65533;&#65533;E&#65533;^Ylpv&#65533;&#65533;t&#65533;w&#65533;K&#690;I7/7&#65533;&#65533;&#65533;&#65533;}a&#65533;&#65533;\:&#65533;&#65533;&#65533;\&#65533;m&#65533;6&#65533;&#65533;&#65533;x5&#65533;&#65533;&#65533;O&#65533;:&#65533;&#65533;&#65533;&#65533;w&#65533;,2&#65533;B&#65533;\&#65533;&#65533;&#65533;coy&#65533;{&#65533;&#65533;-&#65533;&#329;&#65533;}&#65533;&#65533;P&#65533;&#65533;,&#65533;&#65533;j&#65533;&#65533;&#65533;&#65533;p&#65533;G&#65533;&#2010;&#65533;&#65533;&#65533;j&#65533;&#65533;&#65533;e&#65533;&#65533;Y&#65533;&#65533;&#65533;v&#65533;9}&#65533;{K&#65533;>&#65533;k&#65533;&#65533;&#65533;(&#65533;{&#65533;R^&#65533;PcW&#65533;Z&#65533;F(&#65533;&#65533;P&#65533;&#65533;&#65533;&#65533;v5&#65533;6&#65533;&#65533;u&#65533;O&#65533;&#65533;&#65533;&#65533;&#65533;@;&#65533;&#65533;&#65533;1&#65533;o&#65533;'Y&#65533;|x&#65533;z&#65533;&#65533;&#65533;&_~&#2028;&#65533;&#65533;}&#65533;5F&#65533;v&#65533;s]&#65533;)&#65533;&#65533;&#65533;&#65533;&#65533;8C`&#65533;*dn&#65533;&#65533;&#903;&#65533;Ge&#65533;&#65533;n&#65533;]o&#65533;&#65533;&#65533;&#65533;&#65533;_w&#65533;&#65533;`&#65533;&#218; |&#65533;&#65533;R&#65533;&#65533;&#65533;q&#65533;&#965;&#65533;Vy&#65533;Q&#182;~st+!&#65533;Jc&#65533;&#65533;&#65533;<&#65533;&#65533;\&#758;7e&#871;_&#65533;[&#65533;&#65533;S'&#65533;y+&#65533;&#1014;&#65533;y&#65533;{&#65533;+}&#65533;&#65533;Uo&#65533;o&#65533;&#65533;~&#65533;&#65533;&#522;N^&#65533;i&#65533;O&#65533;&#65533;9:Ju&#764;&#65533;&#65533;'&#65533;&#65533;S&#65533;&#65533;;K&#65533;#a1&#65533;&#65533;&#65533;&#65533;&#65533;&#65533;&#65533;>	t&#65533;?&#65533;&#65533;@&#65533;[,&#65533;*&&#1370;5&#65533;;&#65533;&#65533;&#65533;s#:&#65533;Y0K:&#65533;&#65533;&#65533;&#65533;?&#65533;0&#65533;&#65533;&#65533;&#65533;0u%&#65533;&#65533;<U&#65533;&#65533;&#65533;*&#1377;&#65533;&#65533;&#65533;&#65533;s&#65533;&#65533;&#65533;>-&#65533;#BG&#65533;&#65533;&#65533;;l&#65533;RC&#65533;&#1611;&#65533;&#65533;K?&#65533;&#65533;&#65533;&#65533;[?@&#65533;6&#65533;&#65533;&#65533; &#65533;B&#65533;C$&#65533;&#65533;6-4&#65533;@+&#65533;T$:sA&#65533;K)&#65533;&#65533;$&#65533;u&#65533;&#65533;o&#65533;[&#65533;&#65533;#)&#65533;&#1748;o&#65533;&#65533;&#65533;&#65533;&#65533;X&#65533;@
&#1854;#&#65533;#|"h9D&#65533;&#65533;',?&#65533;&#65533;&#65533;&#155;&#65533;&#65533;&#65533;&#65533;F0.T&#65533;&#65533;&#65533;&#65533;>&#65533;&#65533;&#65533;+&#65533;+L&#65533;&#65533;82&#65533;A3,&#65533;&#65533;R&#244;H&#65533;&#65533;&#65533;&#65533;6&#10541;&#65533;C&#65533;&#65533;&#65533;&#65533;&#16149;&#65533;*=AN&#65533;&#65533;M&#65533;!|6&#65533;3K&#65533;&#65533;s3&#1731;&#65533;&#65533;E&#65533;6,l-*&#65533;B&#65533;&#65533;&#65533;&#1795;FM$&#65533;]&#65533;FX&#65533;&#65533;&#65533;"&#65533;\$&#65533;&#1811;&#65533;&#1867;&#65533;N&#65533; .&#65533;6&#65533;z#5&#65533;$&#65533;"!&#65533;&#65533;7U&#726;	[&#65533;[&#65533;=<]&#65533;F?T&#65533;|+aF?:&#65533;@dLF8&#65533;&#65533;e4&#65533;m&#65533;=&#65533;P0h&#65533;D.&#65533;=jL&#65533;&#65533;Hq&#65533; t:&#65533;&#65533;cH#&#65533;&#65533;P&#65533;&#65533;(/&&#65533;&#65533;r<&#65533;V\7
&#65533;v&#65533;&#65533;&#65533;&#65533;yLH{&#65533;G&#65533;&#65533;&#65533;&#65533;~&#65533;GO&#65533;%&#65533;=&#65533;((,&#65533;&#65533;&#65533;E&#65533;&#65533;&#517;&#65533;H&#65533;<Jj4J&#65533;&#65533;=-4A&#65533;H+&#65533;&#65533;T;5t&#65533;&#65533;I8<&#65533;X&#65533;&#65533;&#65533;:&#65533;z&#65533;Q&#1719;&#65533;&#65533;-D[&#65533;&#65533;&#672;D&#692;&#65533;&#65533;|4
&#65533;d8D&#65533;&#65533;J&#65533;
t3l&#65533;&#65533;&#65533;Q&#65533;&#65533;&#65533;s&#65533;M&#65533;D&#65533;&#778;|H&#65533;tF&#65533;&#65533;C&#65533;&#65533;\&#65533;&#618;9&#65533;%~&#65533;E&#65533;&#65533;tdq&#65533;fZ&#65533;m&#65533;&#808;&#65533;E&#65533;&#65533;F|&#65533;&#375;&#65533;&#65533;&#65533;&#65533;&#65533;&#1443;&#65533;&#65533;&&#65533;&#65533;&#65533;&#65533;L&#445;K&#736;&#65533;&#65533;&#65533;\&#565;&#65533;&#65533;F&#65533;&#513;jF&#65533;&#65533;= TL&#65533;;L&#420;3&#65533;yT&#65533;s&#65533;AX&#1599;&#65533;\G&#65533;&#65533;&#65533;&#65533;A&#65533;&#65533;<&#65533;B&#65533;&#65533;L&#65533;&#1843;&#65533;&#65533;&#65533;$M<&#65533;@f&#65533;%&#65533;&#65533;&#65533;&#65533;c&#65533;&#65533;&#65533;6&#65533;&#603;;&#65533;&#65533;&#65533;K,&#65533;&#65533;&#65533;H&#65533;Mi&#1149;&#65533;&#65533;&#65533;&#65533;&#65533;DTt&#65533;&#65533;&#65533;&#65533;&#65533;L&#65533;&#65533;&#65533;c&#13185;&#65533;10z&#65533;M&#65533;L&#65533;&#65533;|&#65533;&#65533;&#65533;|P5&#65533;&#1164;&#65533;&#65533;&#65533;G&#65533;&#65533;1h&#65533;K&#65533;T&#65533;&&#65533;Mf&#65533;K&#65533;,&#65533;&#1728; caO=Q&#65533;(J&#65533;&#779;&#65533;&#65533;D&#65533;&#65533;|Q/!&#1042;&#65533;#&#65533;&#1112;kG&#65533;X>&#65533;<&#65533;&#65533;;&#65533;&#65533;&#65533;]&#65533;&#65533;t&#65533;m.&#65533;&#65533;N%F&#65533;&#65533;P6O&#65533;(OR#&#65533;)4&#65533;&#65533;&#65533;&#259;DP+M&#65533;C&#65533;	&#65533;w""&#460;&#952;&#65533;Q&#65533;&#65533;O&#65533;&#65533;Q&#65533;[P&#65533;&#65533;2&#65533;&#65533;&#65533;2&#65533;&#65533;G&#65533;$R<u&#65533;$&#65533;E	O']R&5M&#65533;d&#65533;&#65533;kM*&#65533;&#65533;TD&#65533;N&#65533;DJ,&#65533;&#65533;&#65533;&#864;&#65533;4/-&#65533;S
K&#65533;41&#65533;N!&#65533;O&#65533;4&#65533;<CSM&#65533;&#65533;36u&#65533;&#65533;S:&#65533;?&#65533;y&#65533;0;K&#65533;7Md&#65533;<UP^&#65533;&#65533;?&#65533;&#65533;&#65533;&#65533;&#65533;@&#65533;&#65533;AE&#65533;&#65533;&#65533;&#65533;&#65533;1&#65533;&#65533;)%&#65533;&#65533;)]P[UP&#65533;D&#65533;/&#65533;&#65533;I&#65533;L&#65533;TkmT&#65533;&#1374;8&#533;&#65533;M&#65533;H&#65533;&#65533;SR&#65533;&#65533;R&#65533;9T&#65533;S;&#1816;|UX5J&#65533;DZm&#65533;l&#65533;&#65533;&#65533;E^=&#65533;M&#65533;&#65533;&#65533;&#65533;_%&#65533;k&#65533;6aETcE&#65533;a5V&#65533;&#65533;&#65533;m&#65533;&#65533;+&#65533;&#65533;O&#65533;S&#65533;S&#65533;M&#65533;VC=&#65533;&#65533;V&#65533;&#65533;&#65533;B&#1788;O2&#65533;&#65533;%W&#65533;&#65533;s&#65533;&#65533;t}&#65533;t&#65533;&#65533;z&#65533;&#65533;#&#65533;R.&#65533;W&#65533;&#65533;N&#65533;T}&#65533;U\&#65533;W&#65533;PF4&#1563;&#65533;&#1601;,X&#65533;%&#65533;&#65533;L&#65533;$&#1270;$&#65533;&#65533;&#65533;X&#1067;HO&#65533;T@&#65533;&#65533;h&#65533;T&#65533;3K&#65533;&#65533;RY&#65533;:W&#65533;NqeK&#65533;Vf-R&#65533;&#65533;&#1495;[@[&#65533;M&#1408;&#65533;Y&#65533;&#65533;&#65533;&#65533;&#65533;&#1205;5Z<&#1684;&#65533;&#65533;U&#65533;&#65533;&#65533;p&#1732;&#65533;RF-Q&#65533;&#65533;&#65533;>lX&#65533;%&#65533;n&#1487;&#65533;&#65533;&#65533;&#65533;Q&#65533;Z&#65533;&#65533;M&#65533;LZMeY&#65533;&#65533;P&#65533;&#65533;\&#65533;-[&#65533;<[&#65533;=&#1756;e&#1782;=ZmM&#65533;.&#383;,&#65533;%Jie1/&#1274;e&#65533;&#65533;&#65533;YY&#65533;&#65533;&#65533;4&#65533;G&#65533;C\&#1781;EX&#65533;D&#65533;&#65533;&#65533;&#65533;&#65533;Z&#65533;E&#65533;&#65533;	&#65533;&#65533;&#65533;&#65533;&#65533;&#65533;b&#65533;&#1795;=^&#65533;MD&#65533;&#65533;XL&#65533;V{&#65533;h&#65533;&#65533;`&#65533;&#65533;&#65533;&#628;t&#65533;&#65533;'&#65533;(&#65533;&#1051;V&#65533;&#65533;nmTQ&#65533;]&#1725;&#65533;&#65533;&#65533;&#65533;&#65533;&#65533;&#65533;&#65533;&#65533;Aa]&#65533;&#65533;&#65533;^^|%^&#757;\&#65533;&#65533;7&#65533;_&#65533;&#65533;Y&#65533;uB&#65533;4&#65533;G&#65533;&#65533;Y=2&#65533;U&#65533;&#65533;'0]&#65533;&#65533;^k|&#65533;V1%3&#1792;BG&#65533;^/$\&#65533;&#656;&#65533; &#65533;&#65533;&#65533;&#65533;&#65533;&#65533;Y&#629;_F)D&#65533;&#65533;_&#65533;-&#65533;gY&#65533;&#65533;&#65533;&#65533;&#65533;c*&#65533;&#65533;&#737;&#65533;&#1631;&#65533;]&#65533;&#1235;8+2&#65533;&#1784;&#65533;&#65533;&#65533;&#65533;"&#65533;&#65533;&#65533;_~T&#65533;m&#65533;&#65533;&#65533;/@&#65533;_&#65533;&#65533;ND&#65533;&#65533;&#65533;&#65533;&#65533;F&#65533;+X"&#65533;[&#65533;,&#65533;:&#65533;a&#65533;&#65533;&#65533;&#65533;&#1786;%&#65533;&#65533;&#65533;&#65533;[&#65533;&#65533;+9&#65533;`&#65533;l:&#65533;Z&#65533;&#65533;&#65533;u[&#489;&#729;-&#65533;f&#65533;&#65533;)&#65533;-&#65533;b.&#65533;&#65533;A&#65533;&#65533;1&#65533;&#65533;&#65533;:&#65533;&#65533;&#65533;m&#65533;%&#65533;I&#65533;M5&#65533;&#65533;,&#649;&#65533;&#65533;"&#65533;&#65533;B&#65533;&#65533;&#65533;&f&#65533;5~&#65533;&#65533;=a~&#65533;\&#65533;&#65533;_U&&#65533;&#65533;	&#65533;@&dVci$&#65533;E&#65533;&#65533;&#65533;<&#65533;e&#65533;&#65533;&#65533;&#65533;&#65533;3&#65533;V&#1973;&#65533;&#65533;&#65533;I`,&#65533;\L=f:V&#65533;%&#65533;26&#65533;S&#65533;g!&#65533;&#65533;&#65533;&&#65533;78&#65533;&#65533;&#65533;B&#65533;Y&#65533;&#65533;&#65533;T&#65533;P^y&#65533;X&#65533;d&#65533;]&#65533;e&#65533;5Hf&#65533;_&#65533;&#65533;&#65533;fu&#397;U@aFf&#65533;&#65533;gm5R&#65533;&#65533;FYe&#65533;([W6&#541;hl&#65533;IYv&#65533;_&#9645;&#1595;&#65533;wU&#65533;.&#65533; &#65533;@&#65533;&#65533; 8H>&#65533;L&#65533;I&#65533;&#1855;m&#65533;{&#65533;&#65533;&#65533;&#65533;&#65533;|&#65533;l&#65533;&#65533;}&#65533;UE&#65533;f&#65533;&#65533; &#65533;&#65533;f7d-V	&#65533;&#65533;w~]E&#65533;h&#65533;{_668&#65533;&#65533;)u~
&#65533;&#65533;i&#65533;&#65533;&#1737;}@&#65533;W&#65533;NO&#65533;fPn&#65533;&#65533;c&#65533;	&#65533;&#65533;_&#65533;&#65533;&#63770;&#65533;&#65533;&#65533;&#65533;aE|&#65533;&#65533;&#65533;&#65533;l&#65533;b&#65533;&#65533;&#65533;&#65533;Z!g[Nk&#65533;&#65533;&#65533;Lau&#65533;&#65533;=&#65533;Yk&#65533;&#65533;&#65533;d&#65533;F&#65533;&#65533;cxJ&#65533;c&#65533;&#65533;&#661;&#65533;&#65533;&#65533;j&#65533;n&#65533;&#65533;&#65533;j&#65533;.&#65533;+>^&#65533;&#65533;a*1&#65533;&#65533;}e;&#65533;^&#65533;Vk&#65533;&#65533;&#1937;&#65533;&#65533;&#65533;&#65533;b@&#65533;>]&#65533;&#65533;1N&#65533;&#65533;mE&#48894;U&#65533;e&#65533;jubg>&#65533;&&#65533;&#65533;&#65533;{B&#65533;F'X&#166; &#65533;K&#65533;m&#65533;-hdd&#65533;&#1612;X&#65533;&#65533;F&#1317;&#65533;.j&#65533;Le&#65533;n&#65533;&#521;h&#65533;&#65533;u&#65533;^p&#65533;Nf&#65533;&#65533;W&#65533;pb&#65533;"$&#65533;&#1263;&#65533;&#65533;f&#65533;&#65533;&#65533;&#1659;h&#65533;&#65533;Y&#65533;6obkC&#65533;&#65533;;&#65533;[&#65533;&#65533;m&#65533; i;&#65533;&#65533;iU&#65533;&#65533;&#65533;&#65533;&#65533;Vn&#65533;&#65533;o^&#65533;/}D&#65533;n&#65533;5i&#65533;&#65533;nxZ&#65533;`&#65533;+&#65533;&#65533;,&#65533;&#65533;&#65533;&#65533;&#65533;&#65533;O|Z&#65533;l&#65533;b8&#65533; &#65533;>k&#65533;&#65533;i&#65533;mF&#940;&#65533;3d&#65533;oA&#65533;&#65533;&#65533;&#65533;>&#65533;D&S&#65533;&#65533;\&#65533;n&#65533;2&#65533;&#65533;k&#65533;p&#65533;ig=&#65533;FT&#65533;6&#1944;nik&#65533;&#881470;&#65533;"'&#65533;7&#65533;&#65533;&#65533;&#46810;'[&#65533;&#65533;&#748;&#65533;'bA&#1716;s&#541;>m#&#65533;Pm&#65533;2&#65533;q~M&#65533;&#65533;8&#65533;&#65533;m&#65533;O&#65533;E&#1410;U&#65533;~&#65533;F&#65533;Y&#65533;&#65533;&#65533;&#65533;&#65533;^r;/i&#65533;#"8'&#1008;&#65533;&#65533;'&#65533;&#65533;&#65533;&#65533;tqVb%&#65533;&#65533;(NtE&#65533;SX&#1930;/s&#65533;&#65533;&#65533;
&#65533;q,&#65533;&#65533;%&#65533;q&#65533;l	R&#65533;&#65533;6W&#65533;&#65533;&#65533;&#65533;&#65533;&#1215;q&#65533;&#65533;e&#65533;&#65533;&#65533;>Mid&#65533;9&#65533;&#65533;&#65533;&#65533;&#65533;,&#65533;&#65533;B&#65533;&#65533;v&#65533;&#65533;E&#65533;u]&#65533;A&#65533;G&#65533;F&#65533;&#65533;4^7&#65533;t&#65533;&#65533;}&#65533;&#65533;&#65533;Fv&#65533;&#65533;&#65533;b-&#65533;V&#65533;KIoO&#65533;&#65533;&#65533;&#65533;&#65533;3&#65533;&#65533;&#65533;-&#65533;N&#65533;n/&#65533;?&#65533;&#65533;+&#65533;&#65533;&#65533;&#65533;N&#65533;-&#65533;uS&#65533;)]&#65533;M&#65533;W_V &#65533;fdqv&#65533;=&#65533;&#65533;&#65533;&#65533;&#65533;m&#65533;\Dcl&#65533;y/o&#65533;E&#65533;^"r&#65533;Z_&#65533;&#142;&#65533;'&#65533;&#65533;&#65533;~R&#65533;)&#65533;&#65533;
A&#65533;pDg&#65533;&#65533;{&#65533;xgw&#65533;u&#65533;&#65533;&#1626;\^&#65533;Y&#65533;&#65533;&#65533;h&#65533;k`&#65533;&#65533;a&#65533;&#65533;i&#65533;P?&#65533;&#65533;!&#65533;?&#65533;*&#65533;o$D&#1286;&#65533;6&#65533;
s`zxC&#65533;l&#65533;&#65533;&#65533;&#65533;&#65533;?&#65533;&#65533;&#65533;Y]&#65533;;$&#65533;&#65533;&#65533;&&#65533;&#65533;&#65533;&#65533;w@&#65533;&#65533;&#65533;&#65533;N>oxny&#65533;&#65533;z&#65533;^]&#65533;&#65533;y&#65533;&#65533;&#65533;}&#65533;&#65533;%Q&#65533;&#65533;&#65533;?
&#65533;&&#65533;&#65533;&#65533;&#65533;&#1331;W&#65533;&#65533;l^&#65533;&#65533;[&#65533;=Vz&#65533;&#65533;x&#65533;&#65533;gG&#65533;&#65533;&#1513;&#65533;D]&#65533;&#1428;&#65533;&#65533;fs&#65533;%x&#65533;.&#65533;&#65533;F f&#65533;&#65533;7&#65533;IeqrW_{&#65533;&#65533;&#65533;&#65533;&#65533;fM&#65533;&#65533;(&&#65533;oT&#65533;.F_&#65533;&#934;&#65533;&#65533;&#65533;&#65533;b&#65533;&#65533;7}&#65533;/k&#1527;&#65533;'&#65533;{&#65533;y)&#65533;&#65533;&#65533;
{'&#65533;E&#65533;f&#65533;&#65533;I&#65533;&#65533;s|=&#65533;&#65533;&#65533;&#65533;&#1047;|&#65533;&#1513;H&#65533;U&#65533;&#765;T&#65533;/z^&#65533;&#65533;G&#65533;i&#65533;&#65533;% &#65533;w&#65533;w&#65533;g&#65533;&#65533;&#65533;B&#65533;&#65533;:&#65533;h&#65533;&#1772;G&#65533;/&#65533;&#65533;l&#65533;&#65533;&#65533;Os)&&#65533;?&#65533;r&#65533;w~#M{h&#65533;&#65533;'B<
&#65533;0l&#65533;&#65533;&#860;&#65533;&#65533;PD&#65533;&#65533;"F?.&#65533;&#65533;&#65533;#&#515;"&#65533;<tc&#65533;&#65533;&#65533;WJDI&#65533; I&#65533;I&#940;3!&#858;&#65533;&#65533;&#65533;	&#65533;'&#1055;,&#65533;N&#1337;&#65533;fQ&#65533;=&#65533;e
g(&#1320;&#65533;2F&#65533;&#65533;r*&#65533;&#65533;Z&#65533;r&#65533;&#65533;U&#47152;b&#65533;&#65533;*&#65533;#&#65533;&#65533;1Z&#65533;&#65533;&#1731;X&#65533;b&#65533;J&#65533;.!&#65533;y&#65533;&#65533;&#65533;!R&#65533;pq&&#65533;&#65533;Rp&#65533;&#65533;&#65533;&#65533;&#65533;wdI&#65533;7\9&#65533;p&#770;97w&#1817;2&#800;ve
.M&#65533;&#65533;&#65533;&#65533;v&#65533;&#65533;e&#65533;&#65533;u&#65533;&#65533;fg&#65533;-k&#65533;/d&#65533;/>&#65533;&#65533;&#65533;1&#60003;&#65533;&#65533;&#65533;F&#65533;x&#1421;&#65533;g&#65533;-:&#65533;&#65533;h&#65533;&#65533;E9jw&#65533;&#65533;&#65533;&#65533;&#65533;hy7/&#65533;&#65533;&#65533;&#65533;&#65533;&#65533;&#971;V]u&#65533;&#65533;&#65533;W&#65533;&#65533;N&#65533;~&#65533;&#65533;&#65533;&#65533;&#65533;.M:&#65533;o"&#65533;&#65533;E&#65533;&#65533;&#65533;	&#65533;&#65533;b&#65533;A&#65533;Z&#65533;E&#65533;t~&#65533;G&#65533;&#65533;!h&#65533;u&#65533;M&#65533;&#65533;EUax&#65533;&#65533;Q&#65533;&#65533;KFUU&#65533;y&#65533;5|&#65533;&#65533;w!}&#65533;&#65533;&#65533;Y&#65533;]w&#65533;&#65533;\'
&#65533;&#65533;	&#65533;&#65533;I*&#65533;$&#65533;&#65533;&#65533;&#65533;S,U&#65533;o>
&#1984;6&#65533;&#65533;&#65533;Q&#65533;bx&#65533;!&#65533;&#65533;&#65533;&#65533;&#65533;"&#65533;&#65533;d&#65533;Q&#65533;&#65533;&#65533;O&#65533;8;&#65533;g&#65533;&#65533;ee&#1039;@&#65533;&#1419;&#65533;It$&#65533;&#65533;&#65533;&#65533;xM:&#65533;&#65533;&#65533;M&#65533;&#65533;&#65533;$nx&#65533;Fjj&#65533;_}N&#541;z&#65533;&#65533;	&#1296;&#65533;IHi&#65533;&#65533;&#65533;&#65533;&#65533;Npn&#65533;&#65533;&#65533;q&#1181;:&#65533;5`&#65533;x&#1927;"u_&#65533;u&#1346;o&#65533;&#65533;+&#65533;g&#65533;&#1624;&#65533;^*&#65533;&#65533;&#65533;&#65533;Y&#65533;3&#46758;&#65533;nZ-&#65533;&#65533;&#65533;x&#65533;&#65533;R9&#65533;@&#65533;z;e&#65533;F&#65533;JP&#65533;&#65533;&#65533;j&#65533;&#65533;&#65533;&wc&#65533;z+,&#65533;'&#65533;&#65533;r&#65533;&#65533;&#65533; &#1625;&#65533;Z&#65533;K(&#65533;9&#65533;&#65533;e2&#65533;&#65533;N&#65533;&#65533;&#65533;&#65533;&#65533;\&#65533;ho&#65533;&#65533;r&#65533;&#428;&#65533;*&#65533;&#65533;&#65533;&#65533;&#65533;&#65533;-&#65533;&#65533;&#1979;&#65533;6&#65533;&#65533;&#65533;`RX&#65533;&#65533;LF&#65533;&#65533;/&#65533;&#65533; ~y&#65533;n&#65533;&#65533;
&&#65533;&#65533;z&#65533;bZ&#1613;&#560;&#65533;^&#1641;e&#65533;&#65533;Z&#65533;&#65533;R)]&#65533;-&#65533;&&#65533;Ze&#65533;k&#65533;&#1633;&#65533;
<g&#65533;&#65533;&#65533;&#65533;&#65533;&#1521;&#65533;&#65533;&#65533;{&#65533;&#65533;U&#1837;&#65533;&#876;&#65533;&#65533;8Z&#65533;s9&#65533;&#65533;q&#558;&#65533;&#65533;&#65533;&#65533;F&#65533;&#65533;N&#65533;&#65533;1&#65533;r&#65533;&#65533;&#65533;%7QPc&#65533;z[M&#65533;&#65533;\&#65533;&#65533;]&#65533;&#43882;&#65533;U&#65533;&#65533;+&#65533;&#65533;&#65533;&#65533;(mv@&#65533;&#65533;&#65533;&#65533;&#65533;&#65533;ssC&#65533;S&#65533;_&#65533;g&#65533;&#65533;&#65533;\&#65533;lZ&#65533;;U&#65533;&#65533;w&#65533;&#1065;)&#65533;f&#65533;&#65533;&#65533;&#65533;N&#65533;&#65533;&#65533;7&#65533;&#65533;&#65533;&#65533;v&#785;&#65533;&#46182;k6]D6;&#65533;&#65533;&#65533;&#65533;&#65533;&#65533;_&&#65533;&#65533;&#65533;&#65533;&#65533;I&#65533;&#65533;&#65533;&#65533;&#65533;&#65533;;&#65533;K&#65533;
&#65533;&#1559;&#65533;/&#65533;>Q&#65533;=&#65533;zD&#65533;<&#65533;Q&#65533;Q&#65533;KK&#65533;&#65533;E{-&#65533;fk[&#65533;&#65533;&#65533;T&#65533;&#65533;op&#65533;i&#65533;&#65533;&#65533;&#665;(G&#65533;J&#65533;{&#65533;&#65533;7c!&#65533;&#65533;&#65533;&#1242;&#65533;|&#65533;8&#65533;&#65533;q&#3212;&#65533;&#65533;6%&#65533;&#65533;&#65533;a&#65533;&#65533;?niNm&#65533;&#65533;&#701;&#65533;&#65533;Pt&#65533;&#144;&#65533;&#65533;&#65533;&#65533;j&#65533;U&#65533;&#65533;]&#65533;j&#65533;&#65533;&#65533;&#65533;G&#65533;&#65533;N(&#65533;&#65533;p&#65533;X&#65533;&#65533;&#65533;&#65533;&#65533;-&#65533;&#65533;cU&#65533;&#65533;DP&&#65533;&#65533;&#65533;O&#65533;&#65533;`3\1&#65533;>
"&#65533;(&#65533;&#65533;&#65533;&#65533;O&#65533;&#65533;S &#65533;&#65533;&#65533;&#65533;Pz!&#65533;&#65533;F a&#65533;&#65533;!p&#65533;&#65533;&#1208;C6&#65533;4&#65533;{&#65533;&#65533;&#65533;D&#65533;ny&#65533;&#1244;&#65533;.f0&#65533;&#65533;&#462;B&#65533;#*&#65533;&#65533;%&#65533;&#65533;^&#65533;,c&#65533;&#65533;&#65533;&#65533;&#65533;&#65533;"&#65533;*&#65533;D&#65533;&#65533;x\&#65533;Ui&#65533;>JVro&#65533;l$&#65533;(&#65533;F:ox&#65533;T&#65533;&#65533;8&#65533;&#65533;s&#65533;;&#65533;&#65533;x&#65533;R&#65533;&#65533;&#65533;&#65533;&#65533;&#65533;&#65533;s&#65533;&#65533;Q&#65533;&#65533;pi&#900;}&#65533;&&#65533;;&#65533;0&#65533;&#65533;ij&#65533;x'[&#65533;3&#65533;&#65533;G&#65533;aR&#65533;&#31457;&#65533;&#65533;&#65533;&#65533;&#65533;r&#65533;&#65533;&#65533;&#23546;&#65533;3zS&#65533;.r(<&#65533;&#65533;J&#65533;&#65533;&#65533;&#65533;g&#65533;&#65533;&#65533;MdiQ&#65533;&#65533;&#65533;dP.&#780;&#65533;&#65533;&#65533;&#799;;/O&#65533;`&#29469;&#65533;&#65533;9O
&#834;&#65533;&#65533;&#65533;&#256;&#65533;H!&#65533;&#65533;&#65533;Dj==h&#1244;%&#65533;&#65533;"&#65533;&#65533;&#65533;E&#65533;P&#65533;3&#65533;H&#65533;&#65533;B&#65533;-&#65533;+&#65533;&#65533;:)&#65533;&#65533;(&#65533;&#65533;&#65533;&#65533;&#1709;9&#65533;&#65533;5&#65533;&#65533;&#1626;&#65533;&#65533;Z,g&#65533;P&#65533;&#65533;&#1724;6&#65533;&#65533;&#65533;&#65533;&#65533;&#65533;c&#65533;&#65533;Rdn&#65533;#&#65533;&#65533;<&#65533;IU&#65533;&#65533;U&#65533;&#65533;&#65533;&#65533;&#65533;lHPy&#65533;K&#65533;&#65533;&#65533;&#65533;M:&#65533;.| u&#65533;[&#65533;&#65533;R&#65533;&#65533;m&#65533;&#65533;}'&#65533;&#65533;&#65533;&#1017;&#65533;&#1329;$\[&#65533;YU&#65533;&#1453;N&#65533;&#65533;*&#65533;TsR&#65533;f&#500;jX$m
B=&#65533;&#1191;&#65533;&#65533;-fE&#65533;&#1338;&#65533;&#65533;&#65533;&#65533;&#65533;:&#65533;&#65533;jej&#65533;&#65533;&#65533;&#22581;8&#65533;dl&#65533;2U-kS&#65533;&#65533;&#65533;&#65533;&#65533;&#1509;&#65533;m&#65533;9S&#65533;&#65533;C&#65533;&#65533;&#65533;N!&#65533;Zbf&#65533;&#65533;&#65533;&#65533;T-&#65533;;T&#65533;2([&#65533;L8&#1507;&#65533;&#418;A&#65533;&#65533;&#65533;b]&#65533;f&#65533;pjLz6&#65533;&#65533;&#65533;&#1204;&#65533;i&#65533;$&#65533;Jf&#65533;&#65533;/K&#65533;&#65533;O&#65533;&#65533;h&#65533;&#65533;&#65533;&#65533;&#65533;DV&#65533;&#65533;&#65533;&#65533;Z&#65533;&#65533;&#65533;&#65533;0&#65533;F&#65533;F&#65533;p{&#1531;&#65533;&#65533;&#65533;-&#65533;56_W	&#65533;_&#65533;&#65533;&#65533;&#65533;&#65533;JYh^&#65533;w&#65533;&#65533;U&#65533;S6&#65533;W&#65533;kp&#65533;m&#65533;&#65533;I[&#65533;QlA&#65533;_&#1214;qW&#65533;1M^&#65533;&#1345;&#1432;&#65533;\xy&#65533;;t&#65533;&#65533;&#65533;&#65533;i&#65533;r&#65533;<&#65533;&#65533;N
&#65533;N&#65533;.&#65533;!&#65533;5&#65533;&#65533;9&#65533;&#65533;i%P&#65533;&#65533;&#65533;y&&#65533;c&#65533;&#65533;r&#65533;&#65533;eN&#65533;&#65533;3GU&#65533;&#65533;&#65533;&#65533;&#1610;*&#65533;&#65533;y&#65533;&#65533;29[&#65533;&#65533;&#65533;&#65533;uX>(&#65533;&#65533;&#65533;4[d&#65533;&#65533;&#65533;&#65533;4&#65533;8&#65533;&#65533;~&#65533;&#65533;&#65533;&#65533;&#65533;N2&#65533;\&#65533;&#65533;EU&#1747;&#65533;X&#65533;&#65533;&#65533;&#65533;&#304;g&#65533;)&#65533;&#65533;s&#65533;&#65533;&#65533;jQ&#279;e&#65533;&#65533;&#65533;5/&#65533;&#65533;&#65533;&#65533;!>_&#65533;&#1404;&#65533;W&#65533;T&#65533;Ts&#65533;&#65533;X@2&#65533;&#65533;&#65533;&#65533;&#65533;&#65533;#o-&#65533;vf&#65533;&#65533;n&#65533;&#65533;%,&#65533;&#65533;&#65533;&#65533;&#65533;4&#65533;&#65533;m&#65533;\&#65533;&#65533;Q&#65533;&#65533;&#65533;&#65533;7&#65533;Hw&#65533;&#65533;sb&#65533;A&#65533;U&#65533;G&#65533;&&#65533;&#65533;&#65533;&#65533;&#65533;&#65533;&#65533;&#65533;m&#65533;&#65533;&#65533;&#65533;&#65533;H&#65533;&#65533;=&#65533;&#65533;&#65533;|&#65533;&#1329;&#65533;&#1684;&#65533;&#65533;.&#65533;iw&#65533;w&#65533;%&#65533;&#65533;0&#65533;&#65533;Tx&#65533;&#65533;&#65533;&#65533;I&#65533;v&#65533;2eK|=&#53514;&#65533;&#65533;X\&#883;&#65533;{&#65533;1&#65533;M&#65533;.92&#65533;&#65533;1&#48350;|&#65533;&#65533;&#65533;m&#65533;u&#65533;&#65533;]&#65533;N&#65533;&#65533;p&#353;&#65533;&#65533;&#65533;&#65533;I&#65533;&#65533;uK&#65533;&#335;J&#65533;&#982;%L&#65533;=&#65533;&#65533;U&#65533;&#65533;.&#65533;&#65533;{&#65533;Pn&#65533;&#65533;&#65533;NKu)&#65533;_'y&#65533;&#65533;k&#65533;&#65533;&#65533;&#65533;8&#65533;+B&#65533;&#65533;&#65533;]&#65533;&#65533;-&#65533;&#65533;&#65533;&#65533;g&#65533;$&#65533;J&#65533;&#65533;&#65533;EG;'{_&#65533;&#65533;G&#65533;"&#65533;&#65533;&#65533;&#1810;o&#65533;a)S&#65533;&#65533;&#65533;&&#65533;&#65533;H?L&#65533;&#65533;&#65533;m&#65533;8&#65533;(??&#65533;w&#65533;&#65533;&#65533;&#65533;&#65533;&#1782;&#65533;&#65533;5&#65533;X&#1343;&#65533;&#65533;&#65533;~&#65533;&#65533;L_O&#65533;&#65533;&#65533;&#65533;&#65533;o&#65533;&#65533;&#65533;NE&#65533;&#65533;-&#65533;O&#38517;_n&#65533;&#65533;]&#65533;&#65533;&#65533;k&#65533;*h&#65533;"s{&#65533;&#65533;q&#65533;&#65533;&#65533;&#65533;&#65533;&#1407;&#65533;&#65533;O&#65533;bmW&#65533;&#65533;TJ|&#65533;&#65533;&#65533;&#65533;&#65533;&#1975;&#65533;]&#65533;&#65533;&#65533;Ti_&#65533;U&#65533;M&#65533;!&#65533;&#65533;!&#65533;W&#65533;&#65533;&#65533;&#65533;Zj)`&#65533;&#38835;&#65533;&#65533;I^&#65533; &#38228;w@&#65533;&#65533;&#160;&#65533;&#65533;&#65533;X&#65533;&#65533;&#65533;&#65533;&#1329;&#65533;&#65533;_&#65533;&#65533;&#65533;&#65533;&#65533;&#65533;M&#65533;d^&#65533;&#65533;_&#65533;9&#65533;&#65533;&#65533;&#65533;}\&#65533;&#65533;Pp&#65533;&#1120;&#65533;&#65533;&#65533;}&#65533;W%N&#65533;&#65533;&#65533;&#65533;&#65533;&#65533;&#65533;I&#65533;&#65533;&#65533;[&#65533;&#65533;&#65533;&#65533;tL&#65533;&#65533;&#65533;t&#1863;&#65533;a6m&#65533;&#65533;&#65533;&#65533;&#65533;%&#65533;&#65533;&#65533;V{&#65533;&#65533;&#65533;&#65533;u!^&#65533;&#65533;
&#65533;&#65533;^&#65533;&#65533;&#65533;&#65533;F&#65533;&#65533;&#65533;&#65533;&#65533; &#65533;&#65533;ad&#65533;#&#65533;&#65533;&#1181;&#65533;&#65533;&#65533;q,&#65533;!&#65533;"	&#65533;&#65533;&#65533;M">&#65533;&#65533;a&#65533;&#65533;(&#65533;&#65533;=[&#1504;\L&#65533;&#65533;&#65533;&#65533;&#65533;&#65533;H&#65533;=z&#65533;&#965;&#1429;5&#65533;0 &#65533;L&#65533;&#65533;&#65533;&#65533;&#65533;&#65533;[&#65533;&#65533;a "+&#65533;ra&#65533;EMy&#1537;E&#65533;K&#65533;&#65533;"&#65533;&#65533;U&#65533;&#65533;&#65533;&#65533;&#65533;\&#65533;"&#65533;&#65533;z&#65533;&#65533;m#;%&#65533;&#65533;an!&#65533;&#65533;&#65533;&#65533;8N&#65533;&#65533;Y&#65533;&#65533;&#65533;&#65533;&#65533;&#65533;Q&#65533;&#65533;&#65533;&#65533;&#65533;,b&#65533;!&#65533;&#65533;&#636;Q&#65533;0a&#65533;#&&#65533;w&#65533;a#&#65533;	`iua)&#65533;&#65533;(j&#65533;&#65533;h&#65533;4~&#65533;&#65533;&#289;&#65533;2FU.&#351;&#65533;&#65533;tTo&#65533;2O&#65533;.&#65533;&#65533;5&#65533;&#65533;$2d&#65533;&#65533;^)2"&#65533; &#65533;&#65533;&&#1626;3iaFfY&#65533;&#65533;&#65533;&#65533;Hv^N&#65533;mI&#65533;3d&#65533;<Z>*&#65533;&#65533;&#65533;_&#65533;A&#65533;&#65533;]G&#65533;`&#65533;&#65533;"&#65533;&#65533;p&#65533;K&#65533;&#65533;&#65533;AO&#65533;&#65533;#.&#65533;&#65533;Wu%@RbY&#65533;aA&#65533;&#65533;J&#65533;&#65533;&#65533;4&#65533;5&#65533;c_&#65533;&#15713;&#65533;&#65533;U\=&#65533;&#65533;<fe&#65533;e&#65533;8&#65533;&#65533;&#65533;%)&#65533;&#65533;b&#65533;Z&#65533;W&#65533;!&#65533;}eQ&#65533;*Y`&#65533;2z_af5c&#598;&#65533;&#65533;&#65533;&#65533;&#65533;&#65533;AY&#65533;
}&#65533;=&#65533;"neBR#&#65533;q&#65533;g&#65533;&#65533;UZ&#65533;G6f&#65533;,Qu&#65533;Z]&#65533;&#65533;&#65533;QK&#65533;"&#65533;fj&#65533;&#65533;X>e&#65533;&#65533;&#65533;@&#65533;s&#65533;&#65533;G&#65533; 1q_&#65533;=&#65533;&#65533;a%j&#65533;Px&#65533;H&#65533;f&#65533;j&#65533;&#65533;&#65533;	/&#65533;'nA&#65533;&#65533;[&#65533;L`jd=_ce&<&#65533;&#1280;fKhgX5'~&#65533;'P"&#65533;_6&#65533;EN_&#65533;&#65533;&#1531;PeXvfX&#65533;bJe&#65533;5&#65533;&#65533;id&#65533;&#65533;&#65533;&#65533;U&#65533;&#65533;tR&#65533;a&#65533;l&#65533;&#65533;&#65533;ggn&#65533;&#65533;&#65533;&#65533;&#65533;hv:&#65533;j&#65533;r&#65533;l&#65533;P&#65533;>&#65533;}&h05&#65533;|&#65533;&#65533;Z&#65533;,&#65533;5(h&#65533;&#1260;!"&#65533;&#65533;A&#65533;&#65533;'&#65533;&#65533;	&#65533;V&#65533;&#65533;&#65533;&#1817;&#65533;&&#65533;&#65533;&#65533;&#65533;	(>J&#65533;j-&#65533;&#65533;F&#65533;%(&&#65533;2."&#65533;]&#65533;6&#65533;i&#65533;gg&#65533;U$&#65533;&#65533;)&#65533;$&#65533;Mg&#65533;fX&#65533;&#65533;uh#&#65533;&#65533;&#65533;&#65533;'&#1321;&#65533;"&#65533;u&#65533;&#65533;`&#612;&#65533;n&#65533;&#65533;i&#65533;&#65533;)m)&#65533;&#65533;h&#65533;5&#65533;&#1064;&#65533; i&#65533;(KWx~&#65533;8&#65533;&#65533;<ik*^&#65533;Z&#65533;&#65533;&#65533;&#65533;l!fA&#65533;&#65533;&#65533;i&#65533;&#65533;&#65533;~&#65533;&#37498;&#65533;&#65533;M&#65533;&#65533;&#65533;A&#65533;,j&#65533;&#65533;&#1256;F&#65533;(&#65533;fA&#65533;&#65533;&#65533;&#65533;|&#53326;&#65533;&#65533;&#65533;&#65533;&#865;&#65533;x&#65533;ki&#65533;Y&#65533;SZZMb&#65533;LJ A&#65533;&#65533;&#65533;*$9*5jf&#65533;&#65533;&#65533;&#65533;&#65533;v9b&#65533;cUE&#65533;R&#65533;&#65533;&#65533;&#65533;&#65533;D&#65533;&#65533;&#65533;DA&#65533;&#65533;&#65533;&#65533;Pq&#65533;&#65533;&#65533;m^B&#65533;&#65533;[&#65533;D&#1885;T&#65533;&#65533;&#65533;&#65533;+&#65533;&#65533;&#65533;&#65533;&#65533;D&#65533;&#65533;j&#65533;&#65533;h&#65533;Z&#65533;&#65533;_&#65533;F&#65533;&#65533;=&#65533;&#65533;z&#65533;h&#65533;!L&#65533;&#65533;&#65533;j&#65533;@&#65533;&#65533;&#65533;&#65533;&#65533;vA&#65533;&#48726;&#65533;&#65533;V&#65533;&#1067;>&#65533;o@&#65533;y&#65533;^j(&#65533;N&#65533;&#65533;&#65533;&#65533;&#65533;&#834;&#65533;,&#65533;Ut4$,&#65533;2c&#65533;r&#65533;&#65533;((&#1452;&#65533;&#65533;Z1f*&#65533;.)&#438;&#65533;&#65533;&#65533;&#65533;&#65533;&#65533;&#65533;@&#65533;&#65533;&#65533;&#65533;&#65533;&#65533;&#65533;&#65533;&#65533;&#65533;&#65533;&#65533;&#65533;&#65533;BW&#65533;&#65533;|d&#65533;&#65533;(&#65533;&#65533;Z&#65533;jj}r'&#65533;b&#65533;&#65533;R&#65533; l&#65533;
&#65533;&#65533;&#65533;i&#65533;"&#65533;UlC&#1196;&#65533;&#65533;u&#65533;&#65533;*&#65533;q&#65533;&#65533;W&#65533;Dd&#65533;&#65533;&#65533;	&#65533;&#65533;&#65533;vm&#65533;b-&#65533;&#1622;m&#65533;&#1780;&#65533;&#65533;&#65533;&#65533;G&#65533;	]:&#65533;-&#65533;&#65533;&#65533;l=&#65533;&#65533;|&#65533;$&#65533;N&#65533;m&#65533;^&#65533;9&#65533;M<&#65533;&#65533;&#65533;n&#65533;&#65533;&#65533;&#65533;&#65533;&#65533;&#65533;1k&#65533;&#65533;&#65533;<&#65533;&#18304;L&#65533;P&#65533;&#65533;b&#65533;&#65533;&#65533;&#1422;&#65533;:&#65533;f!&#65533;&#65533;/&#65533;&#65533;&#65533;&#65533;B&#65533;eh&#65533;#&#65533;N&#65533;X&#65533;h&#65533;^i#&#65533;.&#65533;m&#65533;.&#65533;&#65533;&#65533;.&#65533;&#65533;9&#65533;B>&#65533;&#65533;vj&#65533;& &#65533;o&#65533;n&#65533;@&#65533;&#65533;&#65533;&#65533;&#65533;	(&#65533;&#65533;&#65533;&#65533;&#65533;X&#65533;&#65533;&#65533;E&#65533;J&#65533;&#65533;U&#65533;M&#1125;&#65533;&#65533;&#65533;&#65533;#&#65533;R&#65533;a&#65533;&#65533;&#65533;]c&#1892;&#65533;&#65533;&#65533;{&#65533;h&#65533;&#65533;a&#65533;=&#65533;&#65533;&#65533;i&#65533;&#65533;&#65533;&#65533;&#65533;`&#65533;&#65533;&#65533;o&#65533;od&#65533;&#65533;Z&#65533;	:&#65533;]&#65533;*p9%&#65533;"&#65533;!&#65533;RFzfl&#170;_&#65533;,&#65533;^&#65533;&#65533;&#65533;&#65533;&#65533;&#65533;&#65533;&#65533;*&#65533;&#65533;
lWN&#65533;&#65533;&#65533;&#65533;&#65533;i&#65533;&#65533;&#65533;XN&#65533;&#65533;&#65533;p|&#65533;&#65533;&#65533;p&#65533;n&#65533;k&#65533;&#65533;&#65533;&#65533;&#65533;|&#65533;A*&#65533;&#65533;&#65533;W8&#65533;/F&#65533;V&#65533;&#65533;R&#65533;&#65533;&#65533;-
&#65533;t)&#65533;*2.&#65533;j&#65533;&#65533;&#65533;&#65533;&#65533;&#65533;L&#1199;;
&#65533;h&#65533;&#65533;&#65533;pgm#g&#65533;&#65533;&#65533;-&#65533;?&#65533;&#65533;d&#65533;7&#65533;uR/*j&#1887;R&#65533;/&#65533;&2&#65533;&#65533;g8&#65533;)&#65533;&#65533;&#878;&#65533;&#1696;&#65533;&#65533;&#65533; cc&#65533;&#1202;	&#65533;-&#65533;&#65533;fia&#65533;&#65533;/;2$o/&#65533;p{&#65533;&#65533;Nr%&#65533;&#65533;&#65533;&#65533;&#65533;m2&#65533;&#65533;
ZN&#65533;'k&#65533;&#65533;&#65533;rc&#65533;)&#65533;g6o&#65533;-&#65533;^&#65533;&#7566;3j&#65533;h5Kq3&#65533;&#65533;fBM&#65533;&#65533;q&#65533;&#65533;/s&#65533;&#65533;&#65533;0s&#65533;s&#65533;&#65533;&#65533;&#65533;3&#65533;&#65533;I&#65533;&#65533;9W&#65533;&#65533;F&#65533;6/&#65533;&#65533;&#65533;c1K_&#65533;&#65533;#&#645;P&#289;+N&#65533;_&#65533;&#65533;*&#65533;&#65533;V&#65533;30&#65533;&#65533;/&#65533;&#65533;&#65533;&#65533;^%&#65533;&#65533;&#65533;#&#65533;&#65533;&#65533;&#65533;&#1730;p&#65533;&#65533;dCcsB&#65533;p Wp&#65533;&#65533;&#65533;6&#65533;b@Q&#65533;*8GpWU&#65533;-!#PL"&#65533;&#65533;(X}hH3=@Hg->&#65533;A&#65533;:b&#678;&#65533;J&#65533;y&#65533;Ev &#65533;/&#65533;&#65533;,s.&#65533;&#65533;&#65533;4M&#65533;&#65533;N&#65533;&#65533;&#65533;&#65533;C&#65533;"&#65533;&#65533;O&#65533;&#65533;&#65533;H&#65533;`&#65533;V+&#65533;&#65533;&#65533;&#65533;	H&#65533;=&#65533;`&#65533;tU&#65533;4J'a\&#65533;&#65533;&#65533;&#65533;&#65533;R&#65533;&#65533;&#65533;k&#65533;G*&#65533;YW&#65533;Y&#65533;r&#65533;.&#65533;>&#65533;&#65533;&#65533;&#65533;&#65533;&#65533;&#65533;yRX&#65533;&#65533;&9&#65533;o&#65533;&#65533;&#65533;|&#1428;U&#65533;0kwl
K&#65533;	&#65533;I&#65533;UO&#65533;&#65533;=c&#65533;&#65533;&#65533;?~@Ss&#65533;&#65533;n)&#65533;eZ&#65533;e[&#65533;&#65533;&#65533;&#65533;&#65533;	&#65533;p&#65533;r&#65533;n&#65533;&#434;&#745;CV&#65533;&#301;u6Z\^k)&#65533;&#65533;&#65533;APA&#65533;k&#758;4&#65533;&#65533;&&#65533;q3&#65533;.&#65533;&#65533;&#65533;&#65533;&#65533;I&#65533;&#65533;N[E6c6B&#65533;&#65533;et&#65533;*#A&#65533;#iv&#65533;5(&#65533;&#65533;`pR&#65533;&#65533;U&#65533;&#65533;&#65533;:&#65533;&#65533;&#65533;&#65533;X&#65533;&#65533;t&#65533;wc&#65533;&#65533;*6c&#65533;&#65533;&#65533;&#65533;&#65533;&#65533;O&#65533;&#65533;,*&#65533;o&#65533;>&#65533;&#65533;F&#65533;wz&#65533;&#65533;U&#64326;3&#65533;&#65533;,G~&#65533;9&#65533;(Zl&#65533;&#65533;&#65533;
&#65533;&#65533;&#65533;3&#65533;#&#65533;&#65533;bqvb&#771;&#65533;&#65533;wG&#65533;&#65533;&#65533;7&#65533;&#65533;&#65533;N&#65533;r&#65533;&#65533;&#65533;&#65533;&#65533;&#65533;&#65533;w&#65533;&#65533;/T&#65533;8:7&#65533;f8&#65533;gx&#1262;rFB&#65533;&#65533;&#65533;1&#65533;6mA_&#65533;25tW&#65533;&#65533;&#65533;5Y^&#65533;F&#65533;9B&#65533;&#65533;w[&#65533;&#65533;&#65533;&#65533;kv8O&#65533;5b)O*5&#65533;\(X#q}&#65533;&#458;G&#65533;&#65533;k7&#65533;&#65533;&#65533;-/7&#65533;75&#65533;&#65533;&#65533;g&#65533;N^&#65533;&#65533;&#65533;&#65533;&#65533;&#65533;4&#65533;&#65533;v&#65533;s9&#65533;&#65533;:&#850;&#65533;9&#65533;&#65533;&#65533;&#65533;X&#65533;g[&#65533;#&#65533;Z9&#65533;&#64982;w&#65533;&#65533;+9&#65533;&#65533;1&#65533;'49&#65533;&#54083; &#65533;&#65533;:&#1409;&#65533;&#65533;S&#65533;:kY&#65533;&#65533;&#65533;&#65533;w&#65533;n9&#65533;kdp`&#65533;x&#65533;&#65533;&#65533;w&#65533;I&#65533;<&#65533;d&#65533;&#65533;&#65533;z&#65533;&#65533;:&#65533;&#65533;.&#65533;&#1271;&#65533;sv&#65533;&#65533;@&#65533;v&#65533;-&#65533;&#65533;&#65533;t&#65533;&#249;&#65533;&#65533;5&#65533;&#65533;&#65533;&#65533;R&#65533;Q&#65533;53&#65533;&#65533;&#65533;&#65533;&#65533;&#65533;xU&#65533;&#65533;&#65533;&#1018;Y&#65533;&#65533;&#65533;&#65533;&#65533;5G$vI&#65533;iGw&#65533;5&#65533;&#65533;&#65533;{4Yq&#65533;&#65533;4+o&#65533;&#65533;1&#65533;&#65533;&#699;&#407;&#65533;@&#65533;ab&#65533;8O&#65533;&#65533;X&#1012;A/8&#65533;&#65533;&#65533;qk&#65533;&#65533;&#65533;:&#65533;u&#65533;31&#65533;&#65533;&#65533;E&#65533;&#65533;"?{h&#65533;a&#65533;+5&#65533;+&#65533;/1A?&#65533;n<=&#65533;&#65533;S&#65533;&#1488;&#65533;I&#65533;y&#65533;&#65533;w&#65533;Pl&#65533;&#65533;&#65533;&#65533;e&#15987;j&#65533;&#65533;&#65533;&#65533;#&#65533;]N)&#65533;78cQN&#65533;U&#65533;0&#65533;&#65533;V&#65533;W&#65533;&#65533;&#65533;{{6s&#65533;&#65533;;&#65533;u&#65533;&#65533;&#65533;&#65533;&#65533;&#65533;3&#65533;&#65533;&#65533;&#65533;&#65533;7K&#65533;~&#65533;&#65533;q&#65533;&#65533;e&#65533;}}&#65533;&#65533;&#65533;5LJ&#65533;&#65533;W&#65533;+&#65533;"KV&#65533;&#65533;&#65533;>>&#65533;&#65533;&#65533;&#65533;&#65533;Yi&#65533;&#65533;&#65533;&#65533;^v&#65533;&#65533;&#65533;|&#65533;m}i{&#65533;X&#65533;{&#65533;K}&#65533;&#65533;h&#65533;yiJ}sq&#65533;_>&#1107;s&#65533;&#65533;&#65533;&#65533;&#65533;&#1527;s_>&#65533;&#65533;&#65533;&#65533;W&#65533;&#65533;&#65533;T&#65533;&#705;&#65533;&#65533;&#65533;&#65533;@&#65533;&#65533;C&#65533;&#65533;&#65533;4&#65533;~&#1319;>&#65533;>&#65533;L&#65533;&#65533;&#1533;&#65533;&#65533;&#65533;&#65533;&&#65533;&#65533;&#65533;&#65533;&#65533;&#65533;G>&#65533;&#65533;&#65533;R>&#65533;[~&#65533;&#65533;v&#65533;&#65533;&#65533;&#65533;o&#65533;#+&#65533;>+&#65533;&#248;&#65533;3&#65533;&#65533;&#65533;U&#65533;?&#1142;&#65533; 8&#65533;S&#65533;&#65533;4&#65533;&#65533;&#65533;4x&#65533;MB&#65533;&#65533;t(P&#65533;&#193;j&#65533;T&#65533;x&#65533;E&#65533;!b&#65533;H&#65533;bH&#65533;&#65533;1i&#65533;dJ&#65533;+&#476;)3GNL&#65533;mh&#65533;&#65533;&#65533;"C&#65533;:A&#65533;&#65533;&#65533;&#65533;&#478;;qN*4&#65533;P&#65533;@w&#65533;D&#65533;&#65533;F&#65533;S&#65533;&#65533;,skV&#65533;[&#65533;&#65533;&#65533;&#65533;&#65533;&#65533;&#1358;5o&#65533;4&#65533;&#65533;*&#1122;&#630;}&#65533;&#65533;mN&#65533;&#65533;&#1333;&#65533;Pm^&#65533;)7^&#65533;&#65533;&#65533;j_&#65533;&#65533;K&#65533;&#65533;&#65533;/K&#65533;0&#65533;2&#65533;i&#65533;ld&#65533;&#65533;oBf&#1240;2Z&#155;&#2022;&#65533;&#65533;&#65533;W&#65533;%&#214;&#65533;jZq&#1526;&#65533;Qg&#65533;&#65533;&#1719;G&#65533;&#65533;&#65533;&#65533;&#65533;&#65533;&#65533;&#65533;w&#65533;2&#65533;\&#65533;#&#65533;;&#65533;N&#65533;&#65533;&#65533;&#65533;{S/&#65533;9vt&#65533;gO&#65533;=w3&#65533;&#65533;&#65533;Y7&#65533;Z&#65533;&#65533;V&#65533;&#65533;r&#65533;pu&#65533;&#65533;$-&#65533;&#65533;&#65533;&#65533;&#65533;s&#65533;<;&#65533;f~~'&#65533;&#65533;&#65533;a&#65533;_&#65533;&#65533;&#65533;\JL&#65533;u&#65533;<&#65533;T&#1019;&#65533;&#65533;JB&#47155;&#65533;$&#65533;&#65533;
&#65533;?7&#65533;&#65533;lA&#65533;&#65533;&#65533;1&#65533;]Z&#65533;?&#65533;:l&#65533;=&#65533;&#65533;J&#65533;0&#65533;D&#1139;&#65533;&#65533;&#65533;/C&#65533;&#65533;&#65533;&#65533;8&#65533;&#65533;&#65533;;&#65533;;&#65533;&#65533;[&#65533;&#65533;D&#65533;P&#65533;&#64725;$&#65533;/:&#926;&#65533;qG&#65533;H&#65533;&#65533;&#65533;jI&#65533;.&#65533;$&#65533;&#65533;&#1042;&#65533;
B+_&#65533;&#65533;5&#65533;q&#65533;&#65533;&#65533;/&#65533;*3"&#65533;&#65533;&#65533;h"!+&#65533;&#908;&#65533;&#65533;&#65533;&#65533;.&#65533;:24B&#65533;KP&#65533;&#65533;&#65533;Q&#65533;&#65533;d&#65533;Q&#65533;&#65533;&#65533;K-&#65533;&#65533;&#65533;0&#65533;rE&#65533;&#916;&#65533;&#65533;4&#65533;&#65533;/&#65533;&#65533;$[;&#65533;l&#65533;&#65533;;&#65533;SjN=&#65533;-A.&#65533;&#234;&#65533;$&#65533;&#65533;&#65533;K@&#65533;RR&#65533;&#65533;
;&#740;&#742;$U&#65533;H&#65533;T<&#65533;&#65533;&#65533;^+OS&#65533;&#65533;&#65533;QG&#1910;&#65533;I&#65533;}RT*?&#65533;&#65533;&#65533;/&#65533;&#65533;&#65533;o&#65533;&#65533;ZJ&#65533;&#65533;r&#65533;(&#65533;P'&#65533;&#65533;&#65533;W\+&#65533;&#65533;&#65533;&#65533;J&#65533;&#65533;bC&#208;&#65533;&#65533;e&#65533;&#65533;*&#65533;&#65533;&#65533;&#65533;&#65533;&#65533;u&#880;&#65533;&#65533;Su&#65533;DU&#65533;V&#65533;W&#65533;py;W&#65533;=NVN&#65533;,b&#65533;&#65533;x&#65533;e}&#65533;&#65533;!&#65533;&#65533;&#65533;&#65533;^%&#65533;B	|&#65533;&#65533;y_&#65533;&#65533;&#65533;B&#65533;&#65533;(&#65533;&#65533;*&#65533;]&#65533;&#65533;bk&#65533;i&#65533;mnaw&#65533;&#65533;&#65533;{'&#65533;&#65533;&#900;&#65533;*A&#65533;&#65533;&#1537;+d&#65533;&#65533;D{&#65533;&#65533;&#65533;T&#65533;R&#65533;R1g&#65533;&#65533;&#65533;sN"P&#65533;a^v&#65533;A&#65533;&#65533;&#65533;Ygz&#65533;"&#65533;&#231;x&#65533;HCO&#65533;&#65533;i&#65533;Rf7H&#65533;v&#65533;&#41329;&#65533;"&#65533;&#65533;69&#65533;&#65533;.&#65533;:&#65533;&#65533;6&#65533;&#65533;&#65533;<(n&#65533;^&#65533;Go&#65533;cu0&#2030;&#65533;&#65533;g&#65533;&#65533;&#65533;'r&#65533;&#65533;&#65533;p&#65533;U&#65533;&#65533;g&#65533;uX&#65533;^&#65533;&#65533;W&#65533;q&#65533;&#65533;&#65533;=D&#65533;&#894;&#65533;Q&#65533;Z&#65533;&#65533;<&#65533;&#65533;&#65533;&#65533;&#65533;&#65533;&#65533;&#65533;4&#65533;+O&#65533;&#65533;c&#65533;A&#65533;Un&#65533;&#65533;&#65533;+/&#65533;&#65533;:&#65533;8&#65533;SS`&#65533;&#65533;&#1687;&#65533;,Q&#65533;e&#65533;&#65533;&#65533;&#65533;&#65533;h9&#65533;&#65533;&&#65533;<&#65533;M0{&#65533;&#65533;&#65533;v5/A&#65533;&#65533;hA&#65533;&#65533;v&#65533;/'&#65533;/Ei&#65533;&#65533;&#65533;&#65533;93DZ{V&#65533;&#823;&#65533;`&#65533;nj&#65533;f&#65533;&#65533;&#65533;pi&#65533;{J&#65533;&#65533;&#350;&#1781;gLj#b&#1584;&#65533;1&#65533;&#65533;*V&#65533;A&#65533;r&#65533;&#65533;'&#65533;,tA&#65533;x&#65533;&#65533;q&#65533; &#65533; &#65533;&#65533;p&#65533;&#65533;%&#65533;
P&#65533;&#65533;&#65533;<&#65533;&#65533;Qf(a&#65533;&#65533;&#65533;9&#65533;&#65533;&#65533;&#65533;T&#65533;w&#65533;Z&#65533;a&#2003;V&#65533;lxC&#1257;&#65533;&#65533;&#65533;&#65533;&#65533;0&#65533;&#65533;pu&#65533;b&#65533;&#65533;4T&#65533;&#65533;A&#65533;&#65533;&#65533;fG&#65533;>18_&#65533;"&#65533;&#65533;%&#65533;&#65533;&#65533;&#65533;\&#65533;&#65533;)?&#65533;&#65533;Vv&#65533;c&#65533;&#65533;&#65533;&#65533;&#65533;&#65533;&#65533;&#65533;e&#65533;&#65533;.&#65533;&#65533;^&#65533;:&#65533;&#65533;Z)a&#65533;J&#65533;%&#65533;&#65533;&#65533;A}IC&#65533;&#65533;&#65533;&#65533;I'~&#65533;&#65533;&#65533;c&#65533;l&#65533;&#65533;&#65533;q&#65533;A&#65533;&#2042;I&#65533;&#65533;5&#65533;&#65533;&#65533;&#65533;)IiJ&#65533;&#65533;&#65533;@<&#65533;Y&#65533;	&#65533;&#65533;l&#65533;%&#65533;@3&#65533;&&#65533;&#65533;x&#65533;>o&#65533;&#1523;&#65533;I&#65533;L=d&#65533;&#54424;&#65533;&#65533;(B&#65533;~&#65533;&#65533;'&#65533;'&#65533;Jn&#65533;&#65533;L&#65533;TtN&#65533;u/`&#1284;(&#65533;&#65533;EMu&#65533;&#65533;&#65533;te%&#65533;z&#65533;&#65533;8&#65533;&#65533;@&#65533;&#65533;&#65533;"&#65533; &#65533;&#65533;&#231;&#65533;8&#65533;%&#65533;rh&#65533;&#65533;&#65533;&#65533;N&#65533;I&#65533;4]&#65533;2&#65533;B+&#65533;1&#65533;&#65533;+&#65533;px&#65533;&#956;OH&#65533;;&#65533;$&#65533;&#574;KFr&#65533;&#65533;9W&#65533;RZ1&#65533;q&#65533;&#65533;,&#65533;&#65533;cZ&#65533;.&#65533;&#65533;6&#65533;)&#65533;&#65533;W|&#65533;r	&#65533;De.M&#65533;W&#65533;&#65533;&#65533;%&#65533;/7&#65533;:^M&#65533;&#65533;S&#65533;-&#65533;ynb&#65533;5&#65533;&#65533;h&#65533;&#65533;h&S&#65533;<&#51585;8&#65533;IE&#65533;d-+w&#65533;C*V&#65533;Vm52&#65533;J&#65533;&#65533;Y&#65533;&#65533;&#65533;^=&#65533;&#1754;&#65533;6&#65533;Ny&#65533;&#65533;`&#65533;&#65533;5&#65533;
&#65533;X8&#65533; &#65533;c&#65533;`xD&#658;&#65533;G&#65533;&#65533;cg&#65533;
BFK|T-&#65533;!&#65533;U&#1709;&#65533;nSmJ&#65533;j&#65533;&#65533;&#65533;&#65533;aw&#65533;^M&#65533;K&#65533;;&#65533;O~&#65533;sJ&#65533;&#65533;&#65533;x
w&#65533;&#253;&#65533;N&#65533;&#65533;x\&#65533;&#65533;&#65533;&#65533;&#65533;e&#65533;r&#65533;&#65533;x%x&#65533;&#65533;&#65533;n_&#65533;R &#65533;&#65533;&#65533;&#65533; E7R&#65533;&#65533;
&#65533;&#166;&#65533;&#65533;s&#65533;&#65533;&#65533;&#65533;&#65533;&#65533;s&#65533;Y&#65533;&#65533;&#65533;&#1366;&#65533;0&#65533;&#65533;&#65533;6&#65533;&#65533;f-&#65533;&#65533;-&#65533;&#65533;+&#65533;&#65533;&#65533;&#65533;&#65533;%*&#65533;9&#65533;&#65533;&#65533;&#65533;&#65533;$&#65533;@>p	&#65533;K&#65533;dqi&#65533;&#65533;{&#65533;k&#65533;&#217;&#65533;&#65533;&#65533;&#65533;j]&#65533;&#65533;&#65533;&#65533;&#388;&#17015;&#701;&#65533;&#65533;&#65533;&#1645;&#65533;7'&#65533;&#65533;&#141;&#65533;&#65533;&#65533;&#65533;&#65533;`&#65533;&#65533;&#65533;&#65533;y&#65533;k&#65533;JK[&#65533;&#65533;&#65533;Ff&#65533;`i&#65533;%&#65533;&#65533;&#65533;&#65533;&#65533;k&#65533;6&#65533;&#65533;&#65533;Utf1&#65533;Gi&#65533;NY2&#65533;&#65533;S&#369;]W}"V&#65533;6E&#65533;X&#65533;&#65533;.V&#65533;ckZ&#1786;&#65533;&#65533;qD&#65533;fg&#65533;&#65533;?&#65533;s&#65533;h&#65533;&#65533;&#564;,&#65533;&#65533;&#65533;&#65533;#h&#65533;&#65533;&#65533;&#65533;W&#65533;k&#65533;fY&#65533;&#65533;{U/KiF{&#65533;&#65533;S^&#65533;{&#65533;B&#65533;P&#65533;&#65533;&#65533;_&#65533;&#65533;&#65533;P&#1781;&#65533;nV'&#65533;dm&#65533;&#65533;I x&#65533;5&#65533;sJ`^&#65533;k&#65533;Etr&#65533;lO&#65533;bU&#65533;&#65533;v4H&#65533;-h/Z&#65533;X&#65533;jL&#65533;&#65533;&#65533;&#1393;Y&#65533;&#1737;&#65533;&#65533;T&#65533;U&#65533;&#65533;&#65533;q(&#65533;&#65533;n&#65533;k&#65533;4[&#65533;5&#65533;&#65533;S&#65533;x&#65533;&#1530;^&#65533;q&#65533;&#65533;0Y8&#65533;_&#65533;&#65533;&#65533;G7&#65533;x&#65533;SXn&#1748;W&#65533;=x&#65533;&#65533;pJ&#65533;egS&#65533;h&#65533;&#65533;o&#65533;mM1&#65533;&#65533;[&#65533;Z&#65533;.&#65533;&#1737;&#65533;&#65533;&#65533;&#65533;>&#65533;q&#65533;&#65533;&#65533;&#65533;&#28392;Um&#65533;&#65533;y&#65533;&#65533;&#65533;A&#65533;&#65533;&#65533;E&#65533;&#65533;_&#65533;&#65533;&#65533;h@_0]^&#65533;&#65533;p&#428;6x&#65533;ntk&#65533;6&#65533;l7&#65533; qE	K &#65533;T&#65533;&#1643;qp&#65533;!&#65533;H&#65533;'&#65533;$5&#65533;&#65533;3&#65533;/&#65533;	&#65533;r=&#65533;8&#65533;50p&#65533;,&#65533;=&#65533;}&#65533;&#65533;F&#65533;&#65533;d4aN&#65533;&#14381;[&#65533;&#65533;1&#65533;{~&#65533;T&#65533;m7&#65533;?&#65533;&#65533;&#65533;&#65533;:&#65533;H=;)}&#65533;y&#65533;J&#65533;P}+&#1991;S+&#65533;x&#65533;&#65533;&#65533;&#65533;&#65533;]kE/{&#65533;&#65533;av&#65533;9&#65533;Z<&#65533;&#65533;&#65533;k~&#65533;`&#57909;&#65533;&#65533;ZO^e&#65533;&#65533;G"&#65533;H&#65533;o&#65533;(&#65533;_&#65533;n&#65533;(%&#740;lk&#65533;F&#65533;L&#65533;
&#65533;f&#65533;&#65533;M&#65533;&#65533;&#65533;X&#65533;&#414;&#65533;*<&#911;|'0&#65533;&#65533;&#65533;&#65533;&#65533;p&#65533;&#65533;&#65533;Bo&#65533;J&#65533;&#65533;,&#65533;BP&#65533;&#65533;@o&#65533;&#65533;qx&#65533;&#65533;&#1290;&#65533;&#65533;
&#65533;&#65533;Z&#65533;|L&#65533;r&#65533;*&#65533;&#65533;&#544;&#65533;&#65533;i&#65533;&#65533;&#65533;&#65533;&#65533;&#65533;,&#65533;&#65533;&#65533;&#65533;&#274;%&#65533;&#65533;&#65533;T&#65533;])&#65533;n&#65533;&#59775;<&#65533;&#65533;&#65533;&#1087;J@&#65533;F&#65533;&#65533;^@&#1103;&#65533;&#65533;&#65533;xFf&#65533;&#65533;&#65533;&#65533;x(&#65533;&#65533;&#65533;&#65533;vNn&#65533;8&#65533;&#65533;n&#65533;L&#65533;&#65533;&#65533;k&#1542;!/&#65533;&#65533;O&#65533;e&#65533;f&#65533;&#65533;&#65533;P&#65533;&#65533;o&#65533;&#65533;&#65533;h0&#65533;&#65533;O
&#65533;&#65533;
&#65533;	zk&#65533;&#65533;
&#65533;o&#65533;&#65533;&#65533;&#65533;Pg&#65533;&#65533;?H&#65533;1V&#65533;&#65533;	&#65533;q&#65533;0&#65533;&#65533;M&#65533;I&#65533;p3.&#65533;@&#65533;;1&#65533;H&#65533;1&#65533;w&#65533;k&#65533;Fq&#65533;&#1930;&#65533;&#65533;*&#65533;&#65533;&#65533;&#65533;Mp&#65533;&#65533;g&#65533;&#65533;&#65533;&#65533;&#65533;&#664;I|&#65533;+&#65533;&#65533;/gN&#65533;/XTG[&#65533;&#65533;H&#65533;&#65533;z&#65533;&#65533;d&#65533;w1&#65533;&#65533;q}&#65533;K&#65533;/t^&#65533;&#65533;Pn&#65533;&#65533;&#65533;&#65533;&#65533;&#65533;&#65533;&#65533;&#65533;&#65533;&#65533;tiu&#65533;I&#65533;&#65533;&#18768;&#65533;&#65533;^fKM&#65533;&#65073;&#65533;p&#614;&#65533;OwT&#65533;&#65533;&#65533;&#65533;0&#65533;&#65533;1&#65533;&#65533;&#65533;&#65533;#&#65533;&#65533;&#65533;n#&#65533;&#65533;&#65533;&#65533;&#65533;{&#65533;`/ &#65533;&#65533;s&#65533;$&#65533;&#65533;&#65533;bJ &#65533;&#65533;7l&#65533;DR&#65533;np&#164;j&#65533;U&#65533;o%&#65533;jk&#65533;.&#65533;#u1$i&#65533;)-&#65533;'&#65533;|$&#65533;MR&#65533;fJ%&#65533;&#65533;p)x&#65533;j&#65533;&#65533;&#65533;&#65533;>d&#65533;&#941;&#65533;&#65533;&#65533;&#65533;px&#65533;!&#65533;r&#65533;&#65533;&#65533;2&#401;&#65533;=D&#65533;&#65533;"&#65533;&#65533;&#65533;&#65533;2&#65533;N&#65533;0*&#65533;2&#65533;&#65533;&#65533;N$&#65533;&#65533;._&#65533;
&#65533;&#65533;$1&#65533;&#65533;&#631;&#65533;&#65533;+%q&#65533;N`&#65533;J-&#65533;o&#65533;B&#65533;&#65533;&#65533;2&#65533;&#65533;f&#65533;r'{&#65533;-1OS&#35301;XBJ%L
o&#65533;&#65533;&#65533;&#65533; &#65533;4&#65533;n#y1&#65533;6)0mS+&#65533;-&#65533;&#65533;$&#65533;N&#65533;&#65533;0%#3/&#65533;q&#65533;&#65533;O&#65533;R&#65533;"&#65533;&#65533;FN&#65533;&#65533;&#65533;cp&#65533;&#65533;&#65533;&#65533;&#65533;&#65533;P5'&#65533;"&#65533;&#65533;&#65533;&#65533;9&#65533;e&&#65533;&#65533;&#65533;&#65533;R0u&#65533;&#65533;Qk&#65533;&#1258;&#65533;*Or&#65533;&#65533;&#65533;&#65533;l&#65533;P9r&#65533;&#65533;9	&#65533;6&#65533;q|JN4&#65533;+7&#65533;3&#65533;L&#65533;9&#65533;NBl&#65533;%&#65533;&#65533;+#o&#65533;&#17673;&#65533;(&#65533;-)&#65533;=?&#65533;=&#65533;>;&#802;~&#65533;&#65533;N&#65533;D&#65533;&#65533;&#65533;&#65533;&#65533;&#65533;&#65533;o?&#65533;2&#65533;K9r Of&#728;&#65533;&#65533;&#65533;h:&#65533;AT Ed&#65533;T@&#1008;&#65533;&#65533;"#&#65533;&#65533;#&#65533;R&#65533;<&#65533;7&#65533;&#65533;/e&#65533;<&#65533;&#65533;0s&#65533;G&#65533;E&#65533;lK%L&#65533;&#60008;d&#641928;&&#65533;&#65533;&#65533;B&#65533;n"-K&#65533;&#65533;GISA&#65533;&#65533;&#65533;u&#65533;&#65533;&#1322;&#65533;&#65533;&#65533;&#65533;&#65533;I&#65533;&#65533;&#65533;n&#65533;!&#65533;&#65533;C&#65533;OETh&#65533;G &#65533;)kt&#65533;q&#65533;&#65533;Q&#65533;&#65533;K&#65533;&#65533;E&#65533;&#65533;?&#65533;&#65533;"b3&#65533;&#65533;/&#65533;&&#65533;|&#65533;0&#65533;&#65533;G&#65533;&#65533;zu&#65533;&#65533;L&#65533;&#65533;H&#65533;&#65533;k&#65533;2IB%O;&#65533;D&#65533;&#65533;&#65533;
&#1349;&#65533;	e5D&#65533;P&#65533;&#65533;M&#65533;&#65533;!?S4R&#65533;&#65533;&#65533;&#65533;N,&#65533;&#65533;&#65533;&#65533;&#65533;&#65533;&#65533;HG&#65533;TA};&#65533;&#65533;)&#65533;k&#65533;&#65533;U]&#65533;35&#65533;&#65533;&#65533;&#65533;N	&#65533;pVm&#65533;&#65533;&#1668;&#65533;&#65533;&#65533;&#676;s\I&#65533;&#65533;&#65533;
&#65533;&#65533;DS&#65533;K&#65533;3&#1978;OU4&#1474;&#65533;&#65533;+&#65533;lF7&#65533;&#65533;&#65533;Y&#65533;1!&#65533;&#65533;&#222;&#65533;&#65533;&#65533;&#65533;;&#65533;/&#65533;&#65533;7W&#65533;Y=&#839;&#65533;dP&#65533;L,&#65533;Ji-&#65533;&#921;&#65533;CY&#65533;/u&#65533;]&#65533;5Zyt&#65533;g &#65533;&#65533;^_6E&#65533;&#65533;^&#65533;&#65533;_!&#65533;l&#65533;&#65533;c&#65533;&#65533;&#65533;d&#65533;P1?&#65533;:I&#65533;&#65533;8&#65533;&#65533;e&#65533;&#65533;&#65533;H&#65533;&#65533;&#65533;&#65533;)m&#65533;UU&#65533;&#1685;-&#65533;&#65533;`Po&#65533;&#1784;n&#65533;FJ&#65533;Z=&#65533;]&#65533;&#65533;|&#65533;Q&#65533;&#65533;>&#65533;&#65533;X&#239;&#976;1&#65533;,U&#65533;@&#65533;&#65533;&#65533;KJ/&#65533;ISTkt&#686;B&#762;)(&#65533;&#65533;&#65533;&#65533;&#65533;Sp/Y&#65533;Wpg&#65533;I&#65533;&#65533;35&#65533;4W74l&#65533;&#65533;WY&#65533;l&#65533;2ms>&#1366;&#65533;&Sy`&#65533;&#1960;j3]K&#65533;/&#65533;34+&#65533;`W$=&#65533;&#65533; ~&#65533;t]&#65533;-&#65533;
7/&#65533;`8
&#65533;&GD&#65533;r&#65533;&#65533;&#65533;DV&#65533;pq]QvDUZ)&#65533;g&#65533;vQ&#65533;&#65533;
&#65533;
&#65533;&#65533;KU&#65533;s&#65533;m&#65533;&#65533;	&#65533;P0&#65533;J&#65533;&#65533;&#65533;n/rT&#65533;P@&#65533;&#65533;&#65533;&#65533;dF&#65533;Z&#65533;8&#65533;p&#65533;$&#65533;c&#65533;@&#65533;&#65533;&#65533;8&#65533;&#65533;L&#65533;n&#65533;E&#65533;^&#65533;Z&#65533;&#65533;WU&#65533;[&#65533;&#65533;&#65533;5s&#65533;S_&#65533;&#65533;s&#65533;&#65533;&#65533;N`{Q&#65533;&#65533;a@&#65533;&#65533;X&#65533;@G^&#65533;3k7SiOw&#65533;&#65533;7&#65533;%&#65533;T&#65533;2,c&#65533;&#65533;E9&#65533;&#65533;V?&#65533;k&#65533;54&#65533;N|&#65533;'W-q&#65533;ywTh&#65533;zwX&#65533;&#65533;&#65533;&#65533;U&#65533;&#1574;&#1583;(&#65533;-Y&#65533;&#65533;\&#65533;&#65533;JR7&#65533;w&#65533;!&#65533;&#65533;p{&#65533;&#65533;NM&#1282;.&#65533;#]W&#65533;j+Eqc&#65533;~exot&#65533;&#65533;&#65533;0I4&#65533;y&#65533;&#65533;&#135;&#65533;Eg&#65533;L &#65533;&#65533;.&#65533;&#65533;q	&#65533;&#65533;g&#65533;n&#65533;lo&#65533;&#65533;&#65533;-;&#65533;&#42008;&#65533;&#65533;p&#65533;&#65533;&#65533;]u2&#1414;Q&#65533;u&#65533;0&#65533;y&#65533;P&#65533;Xc#&#65533;&#65533;&#65533;73/hs&#65533;*&#65533;!&#65533;&#65533;#~X&#65533;&#65533;&#65533;?&#65533;E1&#65533;&#604;&#65533;L&#65533;&#65533;g&#65533;&#65533;gX&#65533;n&#65533;l&#65533;&#65533;a#v&#65533;&#65533;b&#65533;8&#65533;&#65533;N&#65533;&#65533;1F&#65533;&#65533;V&#1355;w&#65533;k&#65533;&#1595;&#65533;&#65533;Lks&#65533;&#65533;*nkX)Bk&#65533;F&#65533;&#65533;N&#65533;&#65533;&#65533;&#65533;&#65533;&#65533;!JhWH&#65533;&#65533;B&#65533;S&#65533;&#65533;&#65533;2&#65533;f&#65533;Z?&#65533;uiH&#65533;&#65533;Z!i!&#65533;n7&#65533;u0=`%&#65533;<&#65533;&#65533;rt&#65533;&#1304;E&#65533;&#65533;&#1552;FG&#65533;&#65533;&#65533;&#65533;&#786;&#65533;Du&#65533;&#65533;17k&#65533;&#1633;&#65533;&#65533;&#65533;en_&#65533;5&#65533;&#65533;Na.&#65533;&#65533;in&#65533;&#65533;P&#65533;&a&#65533;qT&#65533;&#65533;X&#65533;-x9&#580;&#65533;&#65533;]&#65533;&#65533;&#65533;c&#65533;&#65533;&#65533;&#65533;V~&#65533;wT/&#65533;9&#65533;Q&#65533;&#65533;e%&#65533;&#65533;&#65533;z5P&#65533;&#65533;l&#65533;!&#985;]&&#1462;#r&#65533;&#65533;3=&#65533;&#65533;&#65533;&#65533;o LZU&#65533;r"W:&#65533;&#65533;V&#65533;%&#65533;{u&#65533;zZy&#65533;e&#65533;&#65533;&#65533;Z9&#65533;&#65533;?&#65533;&#65533;&#65533;Y&#65533;C&#65533;l:&#65533;c87&#65533;R&#65533;&#65533;l&#65533;&#65533;&#65533;&#65533;&#65533;&#65533;o&#65533;&#65533;&#65533;&#65533;&#65533;&#65533;W6M&#65533;V&Gz&#65533;&#65533;&#65533;&#65533;&#65533;&#65533;{&#65533;?&#65533;p?
UP&#65533;&#65533;&#65533;4&#65533;_z&#65533;>V&#65533;-{t&#1653;&#65533;V&#65533;&#65533;D&#65533;n#D&#65533;&#65533;&#65533;&#65533;&#65533;&#65533;&#65533;&#65533;&#65533;&#65533;2[&#65533;]&#65533;
v&#65533;
t&#65533;!w7&#65533;&#403;&#65533;&#65533;b&#65533;	&#170;&#65533;j&#65533;p&#65533;&#65533;j&#65533;g&#811;&#1013;I&#65533;8&#65533;96&#65533;&#65533;&#65533;v&#65533;&#65533;&#1569;}:W&#65533;:XK&#65533;>oj&#65533;&#1126;&#65533;&#65533;&#65533;&#65533;`&&#694;Y&#362;&#65533;G&#65533;&#65533;&#65533;VU&#65533;9&#65533;&#65533;Ha$N&#65533;&#65533;G&#65533;t*&#65533;&#19189;&#65533;&#65533;s3&#65533;&#2033;M&#1242;e&#65533;w&#65533;&#65533;&#65533;&#65533;s&#65533;&#65533;Z8&#65533;&#65533;K&#65533;3"&#65533;&#65533;&#65533;&#65533;@
&#65533; ^$H&#65533;&#65533;h=&#65533;&#65533;(&#65533;&#65533;&#65533;#&#65533;&#65533;&#65533;&#65533;&#65533;b&#65533;&#65533;[&#65533;&#65533;;&#65533;&#65533;&#1315;i&#65533;,&#65533;Z&#65533;&#65533;&#65533;u&#65533;M&#65533;&#65533;&#65533;&#186;&#65533;S&#65533;Ap&#65533;+&#65533;&#65533;&#65533;&#65533;&#65533;&#1263;gD&#65533;)&#65533;&#65533;&#65533;W&#65533;&#253;7>&#65533;&#65533;i&#65533;&#65533;&#65533;&#65533;q&#31371;&#65533;7&#65533;&#65533;4&#65533;T&#65533;&#65533;&&#65533;&#1030;C&#65533;&#349;&#65533;S&#65533;us&#65533;	&#65533;&#65533;p&	&#65533;Z&#65533;&#65533;&#65533;&#49843;D&#65533;8{&#65533;

&#65533;&#65533;@&#65533;&#65533;t_W&#65533;&#65533;J&#1282;{&#65533;&#65533;f2&#65533;&#65533;Q&#65533;c&#65533;&#65533;&#814;6&#65533;[y&#65533;&#65533;1&#65533;&#65533;S&#65533;y&#65533;ue&#65533;*_|&#65533;&#65533;&#65533;&#1511;	\W&#65533;&#65533;&#831;Y&#65533;S{&#65533;(&#65533;<&#65533;&#65533;&#65533;<&#65533;^)&#65533; `&#65533;+&#65533;&#65533;&#65533;&#65533;IU&#65533;\&#65533;&#65533;y%&#1335;&#65533;&#65533;&#561;I|6)&#65533;&#65533;&#65533;r&#65533;&#65533;&#65533;[w&#65533;+&#65533;n&#1785;&#65533;&#65533;+&#65533;&#65533;&#1880;#8&#65533;e&#65533;&#65533;&#65533;&#65533;.{&#65533;`&#65533;&#65533;&#65533;&#65533;l &#65533;p.
@"&#22244;%{&#65533;Y&#65533;&#65533;r(&#65533;&#65533;&#1061;&#65533;;y&#65533;?U&#65533;+&#65533;&&#65533;&#65533;q&#65533;&#65533;&#65533;y&#65533;D&#65533;&#65533;w&#65533;&#65533;&#65533;&#65533;&#65533;7&#65533;&#65533;\&#27575;&#65533;{&#65533;s&#65533;K&#65533;P}hx&#65533;&#65533;&#65533;&
&#65533;&#65533;a&#1916;&#65533;&#65533;V&#65533;&#65533;&#65533;&#752;&#65533;&#65533;&#65533;y`&#65533;&#65533;/&#65533;	&#65533;xh&#65533;&#65533;&#1565;V&#65533;~$~&#65533;&#65533;qx&#65533;&#65533;&#65533;&#65533;O&#65533;&#65533;w&#65533;&#65533;&#65533;VmG&#65533;&#65533;x&#65533;&#65533;&#65533;s&#65533;h~&#65533;&#165;X&#65533;&#65533;&#65533;&&#65533;&#65533;&#65533;[*&#1808;$[O&#65533;&#65533;v&#65533;d&#65533;|r&#65533;]&#65533;^&#65533;&#65533;I&#65533;3z&#65533;B&#65533;&#65533;V&#65533;=&#65533;&#65533;Y'&#2042;&#65533;&#65533; &#65533;l ZNW`&#65533;&#65533;t?&#65533;&#65533;+&#65533;X`&#65533;V&#65533;&#1988;&#65533;&#65533;&#65533;&#65533;Qv&#65533;,&#65533;q&#65533;&#65533;;&#435;&#65533;4&#667;&#65533;&#65533;[&#65533;&#65533;&#65533;&#42484;&#65533;m,&#65533;&#65533;&#1260;?'P&#65533;&#65533;&#65533;&#65533;9&#65533;&#65533;U&#65533;&#65533;&#65533;&#65533;/#&#65533;&#65533;&#65533;&#65533;&#65533;Qk&#65533;&#65533;&#65533;"&#65533;x&#65533;&#65533;&#65533;&#65533;d$&#65533;t&#65533;5-&#65533;"&#65533;;G&#49415;&#65533;&#65533;O&#65533;}&#65533;U&#65533;~&#65533;&#65533;&#65533;Vi:M&#65533;&#65533;Jm&#65533;a&#65533;y&#65533;|!&#65533;
Bx.&#65533;&#65533;&#65533;>o8?k&#65533;1&#65533;&#65533;&#65533;&#65533;&#65533;K&#1480;m2&#65533;|&#65533;O&#65533;&#65533;	&#65533;&#65533;]&#65533;&#65533;$&#65533;&#1919;&#65533;l&#65533;R?|&#65533;&#65533;&#65533;&#65533;Yg&#65533;$&#65533;&#640;&#65533;&#2013;xy:&#65533;?o&#65533;&#65533;&#65533;&#65533;&#65533;@;&#65533;&#65533;&#65533;&#65533;&#65533;&#65533;h&#65533;&#65533;&#65533;&#65533;)&#65533;qbF-z1a&#65533;D
!@&#65533;p&#65533;B&#65533;D&#288;y&#65533;fL3`&#65533;&#65533;&#65533;,CS&#65533;&#921;h&#65533;&#65533;	&#993;D&#65533;&#65533;1&#65533;ML&#65533;j&#65533;:=&#65533;&#65533;&#65533;&#65533;4T&#65533;&e&#65533;&&#65533;&#1448;S&#65533;Z&#65533;)'&#65533;&#65533;d&#216;=&#65533;&#65533;&#65533;&#65533;+6&#65533;Z&#65533;&#65533;6&#65533;&#65533;r&#65533;&#1581;RW&#65533;Zha&#65533;&#65533;=8&#65533;&#65533;&#65533;&#65533;&#65533;{a&#1988;i&#65533;:~&#1645;&#65533;&#596;+&#65533;R(fhN:c&#65533;:&#65533;&#65533;&9&#65533;&#1672;&#65533;!nTP&#65533;&#65533;&#203;&#65533;G^&#65533;&#1123;F	'S&#65533;$)&#65533;$Lp#Y'&#65533;1:&#65533;:G&#65533;&#65533;&#65533;&#65533;&#65533;\&#65533;&#65533;q:&#65533;&#65533;&#65533;&#65533;U&#65533;N&#65533;^&#1328;&#65533;&#65533;e&#65533;F&#65533;&#65533;&#65533;&#65533;&#65533;&#65533;x&#65533;G?&#65533;&#65533;&#65533;c/o&#65533;&#65533;&#65533;&#65533;&#65533;&#65533;&#65533;&#65533;&#65533;Y{?(Z&#65533;O&#65533;&#65533;`j&#65533;&#65533;&#65533;ZmbD&#65533;&#65533;=&#65533;A&#65533;G%&#65533;tA	&l&#65533;&#65533;m+&#65533;&#65533;Rx4Ef&#65533;&#65533;VNV}&#65533;W.&#65533;&#65533;QA]&#65533;bW&#12104;cv&#65533;&#65533;&#65533;~&#65533;1&#65533;_&#65533;&#65533;&#65533;&#65533;&#65533;&#65533;&#65533;^}&#65533;-&#65533;#r&#65533;&#1095;_&#65533;CN	&#65533;&#65533;&#65533;D 	ei`&#65533;	&#65533;&#65533;j&#65533;aFd&#65533;&#65533;o&#65533;&#65533;6&#65533;i&#65533;FM&#65533;&#65533;S&#65533;ht&#65533;&#65533;&#65533;)&#65533;qD&#65533;&#65533;S&#65533;&#65533;&#65533;b&#65533;6&#65533;&#65533;&#65533;vhM&#65533;F&dDi%&#65533;j&#65533;&#65533;&#65533;&#65533;2)&#65533;&#65533;&#65533;YZ&#65533;&#65533;yq&#409;&#65533;&#65533;r&#65533;t:U&#65533;&#65533;Y&#65533;&#65533;k	&#65533;&#65533;@&#65533;pV&#65533;&#65533;&#65533;&#65533;&#65533;&#65533;U:&#65533;&#65533;N&#65533;&#65533;&#65533;B&&#65533;&#1285;I0^s&#65533;Fh&#65533;E&#65533;&#65533;R&#65533;&#65533;&#65533;h&#65533;s&#65533;%))&#65533;&#65533;RZ&#65533;&#65533;&#65533;&#65533;fJ&#65533;8&#65533;&#65533;W&#65533;&#65533;6&#407;&#65533;&#65533;VY&#65533;&#65533;a&#65533;j&#65533;&#65533;&#65533;&#65533;&#65533;
&#65533;fD&#65533;&#65533;&#65533;&#65533;l&#65533;&#65533; &#65533;&#65533;&#65533;*&#65533;K,|&#65533;	'&#65533;&#65533;&#349;A&#65533;pD&#65533;&#65533;+#T&#65533;B;&#65533;&#65533;&#65533;1&#65533;&#65533;&#65533;&#65533;&&#65533;&#65533;-&#65533;&#65533;&#65533;&#65533;-&#65533;&#65533;Q&F&#65533;2&#65533;&#65533;&#65533;gs&#65533;&#65533;k&#65533;T&#427;&#1980;&#65533;&#65533;T&#65533;m&#65533;&#65533;&#65533;&#65533;j&#65533;&#65533;&#65533;&#65533;&#65533;tl#&#65533;p:&#65533;7T&#65533;&#65533;2@&#65533;&#65533;$f
S&#65533;&#65533;hcu&#65533;&#65533;&#65533;v&#65533;'&#65533;&#65533;]&#65533;r&#65533;&#65533;6&#65533;v?z&#65533;&#65533;&#65533;&#65533;m&#65533;hE&#65533;&#65533;&#65533;y&#65533;3~P&#65533;+$&#65533;@=&#65533;&#65533;&#65533;M&#65533;8P&#65533;&#65533;&#65533;&#65533;&#65533;Q&#710;&#65533;F&#65533;&#65533;IkV&#65533;&#65533;`&#65533;&#176;&#65533;
&#757;&#65533;V(&#65533;g&#65533;&#65533;&#65533;:&#65533;&#65533;&#65533;&#65533;^&#65533;&#65533;n&#65533;];|x&#65533;&#65533;&#65533;&#65533;-&#65533;&#65533;&#65533;Q&#1433;&#65533;xP&#65533;3&#65391;.&#65533;&#65533;&#65533;&#1720;&#65533;&#1006;P&#65533;[+&#65533;\&#65533;&#65533;T&#65533;&#65533;&#65533;.&#65533;&#1660;K|&#65533;w&#65533;^&#65533;wn&#65533;.&#65533;&#65533;<&#65533;D&#65533;&#65533;&#65533;&#65533;|&#65533;&#65533;&#65533;x&#65533;&#65533;&#65533;&#65533;( &#65533;&#65533;x&#65533;&#65533;&#65533;&#65533;&#568;&#65533;I&#65533; &#985;^&#65533;r&#65533;]&#65533;A&#65533;k&#65533;&#65533;$&#65533;&#65533;]}o&#65533;lz&#65533;&#65533;5&#65533;eEE}&#65533;i[&#1640;&#65533;&#65533;&#65533;o&#65533;&#65533;&#65533;&#65533;&#65533;&#65533;&#65533;.9O&#65533;&#65533;&#65533;X&#36860;-&#65533;?&#65533;I &#65533;X&#65533;iG&#65533;O&#65533;F&#65533;$&#65533;&#65533;rK#&#65533;Ob&#253;r&#65533;j&#65533;kH&#65533;&#1321;&#65533;3&#65533;&#65533;&#65533;s^G;&#65533;&#65533;&#65533;:&#65533;&#65533;p&#65533;<&#65533;&#65533;0\)R#&#65533;&#65533;&#32218;&#65533;0&#65533;9,`&#65533;&#65533;C&#65533;@&#65533;!&#65533;&#65533;AN&#65533;A&#1819;U9&#65533;&#65533;k_&#65533;,&#65533;&#65533;*`&#65533;&#65533;W8Q
&#456;B&#65533;YrFep
&#65533;&#952;&#65533;8&#65533;Qq-&#65533;a&#65533;J&#65533;&#19461;&#65533;L&#65533;'&#65533;X)&#65533;&#65533;&#65533;z&#65533;%-&#65533;@|&#65533;&#65533;&#65533;\I&#65533;(&#65533;&#65533;&#65533;&#65533;&#65533;Jh&#65533;ttY[&#1536;5&#65533;.&#1929;k&#1196;&#65533;5&#230;&#65533;l&#65533;(&#65533;&#65533;&#65533;&#65533;N~&#65533;]vD&#65533;,&#65533;tJ:&#65533;l:&#65533;T&#65533;&#65533;&#65533;F"&#65533;r&#65533;^*&#65533;g<&#65533;&#608;&#65533;&#65533;&#65533;&#65533;%0&#65533;&#65533;&S&#65533;&#65533;&#784;h&#65533;
P&#65533;b&#65533;{&#65533;#&#65533;&#65533;c]SQ&#65533;Cc~&#65533;cF&#508;&#65533;S&#65533;&#65533;&#65533;&#65533;&#65533;&#65533;t&#65533;&#65533;,]&#65533;&#65533;J&#65533;j&#65533;2&#65533;&#65533;li=_j&#65533;/&#65533;n!&#65533;&#1815;&#65533;L&#65533;&#961;&#65533;4"	&#65533;&#65533;&#65533;P&#65533;l&#65533;a&#65533;&#65533;C)I&#867;LT}U	&#65533;8&#65533;&#65533;&#65533;&#65533;&#65533;&#65533;w;L;W&#65533;&#464;&#65533;r\&#65533;&#1615;&#65533;&#65533;N&#65533;zT&#65533;&#65533;t&#65533;Yaz&#984;&#65533;&#65533;	5Z&#65533;>&#212;S&#65533;&#65533;L=&#65533;)>&#65533;&#65533;&#65533;a&#65533;<(&#65533;N&#65533;CI*u&#65533;&#65533;&#65533;&#65533;&#65533;&#65533;Qv&#65533;R&#65533;&#65533;	&#65533;U&#65533;&#65533;&#65533;-&#65533;S&#65533;&#65533;+X&#65533;'&#1457;&#65533;&#65533;&#65533;g&#65533;e&#65533;&#65533;!&#65533;A&#65533;&#65533;)&#65533;&#65533;91h&#65533;@&#65533;Kc&#65533;&#1224;&#65533;H&#65533;,s%D&#65533;&#65533;&#65533;3&#65533;&#65533;&#65533;Q&#65533;&#65533;&#65533;*
\&#65533;P&#65533;Ie&#65533;I&#65533;+J&#382;&#65533;e
P&#65533;&#65533;JN&#65533;ev&#65533;&#65533;-+ge&#65533;&#994;&#65533;@&#65533;]+
ozS&#65533;&#65533;&#65533;&#65533;>&#65533;k&#65533;&#65533;&#65533;&#65533;&#65533;&#65533;5&#65533;&#65533; 	&#65533;&#65533;5D&#65533;&#65533;6&#65533;&#65533;rT&#65533;&#65533;&#65533;HO&#65533;n&#65533;&#65533;X&#65533;2-)&#65533;ld&#65533;&#65533;&#65533;Z6&#65533;&U&#65533;&#65533;Y&#65533;&#65533;ya)&#65533;&#65533;&#65533;'&#65533;&#65533;&#65533;]-&#65533;&#65533;}&#65533;&#65533;[^&#65533;&#65533;7&#65533;$v&#65533;'&#65533;H|&#65533;&#65533;}&#65533;&#65533;_&#65533;&#65533;t&#65533;&#65533;-PH_&#65533;y&#65533;&#65533;(gG&#65533;&#65533;J&#65533;(`&#65533;&#65533;&#65533; &#65533;'&#65533;;`&#65533;&#65533;&#65533;&#65533;&#65533;&#65533;&#736;$&#65533;&#65533;&#432;&#65533;&#65533;9&#65533;v&#65533;z F&#65533;&#65533;%bX&#65533;&#65533;&#65533;&#65533;&#65533;H&#65533;H&#65533;&#65533;&#65533;-&#65533;&#65533;-Ux'<&#65533;&#65533;
|&#65533;&#65533;&#846;&#65533;Wc-&0&#65533;&#65533;&#65533;<@.&#65533;&#65533;&#65533;&#65533;mT&#65533;K&#65533;&#65533;&#65533;&#65533;&#65533;&#65533;Ii]&#65533;a)&#65533;&#65533;&#65533;g&#65533;&#65533;&#65533;ZL&#65533;&#65533;Qr&#65533;&#65533;&#190;&#65533;0&#65533;&#65533;U&#65533;&#65533;kC&#65533;&#65533;
u&#65533;S4&#65533;&#65533;&#65533;&#65533;&#65533;&#1076;\&#65533;SQz.&#65533;&#65533;&#65533;&#65533;&#972;J&#65533;:&#65533;&#65533;&#65533;A3v<F&#65533;EZ&#65533;$&#65533;
&#65533;&#65533;&#21699;x&#65533;
&#65533;&#1460;H&#65533;&#65533;>M&#65533;&#65533;j&#65533;&#65533;a&#65533;rED}&#65533;1&#998;&#65533;&#65533;M&#65533;&#65533;&#65533;&#1518;&#65533;N&#65533;_+&#65533;&#65533;&#65533;&#65533;&#65533;/&#65533;&#65533;Ng-&#65533;&#1499;&#65533;&#65533;p&#65533;&#65533;hT&#65533;;&#65533;&#65533;&#65533;&#65533;.d&#65533;<&#65533;&#65533;Y&#65533;&#65533;B&#65533;gI&#65533;O&#65533;&#65533;&#65533;&#65533;Lm~Z[&#65533;&#1910;&#65533;x}&#65533;&#65533;&#65533;&#65533;&#65533;&#65533;+&#65533;&#65533;N&#65533;&#65533;&#65533;&#65533;*&#65533;&#65533;&#65533;|&#65533;&#65533;&#65533;,&#65533;L	2&#65533;w`N&#65533;ru&#65533;&#65533;1&#65533;wR&#65533;k&#65533;&#65533;>&#65533;&#65533;s&#65533;T<^&#65533;^z&#65533;&#65533;&#65533;&#65533;&#65533;&#65533;&#65533;&#1493;&#65533;g@[K&#65533;k]&#1240;&#65533;x&#65533;mj4$X&#1687;&#65533;&#65533;&#65533;&#65533;+b&#65533;&#65533;s&#65533;&#1950;kjU&#65533;&#65533;a&#65533;a&#65533;&#65533;&#65533;cE&#65533;u&#65533;&#65533;.&#65533;{&#65533;k"Iw&#65533;}|??C>&#65533;&#65533;&#65533;&#65533;&#980;&#65533;.0&#65533;&#65533;Ce?&#65533;&#65533;A&#65533;:&#65533;&#65533;lJ&#65533;QKH&#65533;&#65533;&#65533;9&#65533;&#65533;ky&#65533;&#65533;&#65533;&#65533;&#439;&#800;&#65533;&#65533;8h&#65533;G&#65533;{&#65533;&#65533;&#65533;&#65533;$&#65533;&#65533;O88&#65533;|7&#65533;[w&#12021;i&#65533;&#65533;3&#65533;M&#65533;&#65533;Js&#65533;&#65533;	
&#65533;;&#65533;WXp&#65533;S&#65533;&#65533;Lo&#65533;S&#65533;~l&#65533;&#65533;&#65533;&#65533;c&#65533;&#65533;c}3&#65533;&#65533;&#65533;G&#65533;&#65533;&#65533;oX&#65533;&#65533;&#65533;&#65533;&#65533;&#65533;&#65533;&#1254;&#1958;@P&#65533;&#65533;]&#65533;&#65533;&#1567;<(&#65533;&#65533;&#65533;P&#65533;A(&#65533;!D&#65533;g&#65533;&#65533;&#65533;u&#65533;&#65533;sTP&#65533;|&#65533;T&#65533;&#65533;U1&#65533;&#65533;|&#65533;&#65533;oN&#65533;}{&#65533;8&#65533;4G9&#65533;o&#65533;u$Eu=#p$&#65533;pq&#65533;&#65533;&#65533;&#65533;@i&#65533;*&#65533;wz0&#65533;&#65533;~&#1526;mW&#65533;&#65533;&#65533;&#65533;&#65533;F0&#65533;^&#65533;rOdf&#65533;!-W,&#65533;s&#65533;&#65533;Av',b0&#65533;&#65533;2&#65533;|/Q!gp&%&#65533;.&#65533;}A6i#&#1537;&#65533;&#65533;X&#65533;~!Hy^&#65533;U@&#65533;p&#65533;&#65533;U.G~+(m&#65533;taage&#65533;&#65533;Z&#65533;~3(&#65533;&#65533;w&#65533;K&#65533;e&#65533;&#65533;Z80&#65533;L&#65533;D&#65533;f&#65533;&#65533;&#65533;&#65533;=e&#65533;&#65533;&#65533;&#65533;>W[-&#65533;b+VE&#65533;&#65533;H	h&#65533;B&#65533;&,=N&#65533;&#65533;cI&#65533;}&#65533;C&#65533;&#65533;N&#65533;w}&#65533;&tH&#65533;&#65533;q&#65533;'&#65533;[&#65533;u&#65533;&#65533;R&#65533;uHCD~&#65533;q&#65533;&#1291;&#65533;&#65533;&#65533;RQv;h&#65533;&#65533;^Ptj&#65533;H{&#65533;4V&#65533;G&#65533;/`&#65533;rE&#289;n`&#65533;f&#65533;&#65533;G&#65533;&#65533;g&#65533;&#65533;_&#65533;&#1093;G&#65533;h&#65533;c#&#65533;hpep&#65533;&#65533;p&#65533;&#65533;p&#65533;&#65533;&#65533;&#65533;l&#65533;&#65533;*&#16547;%^&#65533;7o&#65533;&#65533;ZyzYzN&#65533;Z"wL&#65533;o&#65533;S&#65533;X&&#65533;&#65533;&#65533;&#65533;2&#65533;&#65533;GHu+%yu&#65533;#T
,&#65533;&#65533;5I&#65533;&#65533;N&#65533;V?@r&#65533;&#643;&#65533;&#65533;&#65533;F&#65533;(&#65533;l&#357;\&#1153;U&#65533;w&#65533;&#65533;&#65533;*&#65533;&#65533;~&#65533;&#65533; H&#65533;&#65533;K&#65533;&#65533;K&#65533;&#65533;&#65533;,:r&#65533;&#65533;OY&#65533;&#65533;&#65533;)&#65533;&#65533;&#1548;&#65533;T&&#65533;Xw*&#65533;S&#1496;5&#65533;&#65533;x&#65533;&#329;&#65533;_6I?&#65533;uQ)&#65533;&#65533;&#65533;CtT&#65533;&#65533;i&#65533;h6Uh&#65533;&#65533;&#65533;Q&#65533;l&#65533;&#65533;&#65533;&#65533;l[&#65533;%&#65533;&#65533;y&#65533;&#65533;&#65533;&#65533;&#65533;&#65533;KY&#65533;y&#65533;&#65533;&#65533;&#65533;	&#65533;1&#65533;&#65533;6&#65533;L)&#65533;&#65533;&#524;?&#65533;9&#65533;8nRT9&#65533;>.&#65533;&#65533;Z,p&#65533;|&#65533;a["&#65533;:;S&#65533;_&#65533;-&#65533;f7&#65533;Q}&#65533;H&#65533;&#65533;S&#65533;+&#65533;8;)m&#531;VW&#65533;}&#65533;u&#65533;&#65533;&#65533;&#65533;&#65533;&#65533;&#65533;&#65533;&#65533;&#65533;&#65533;&#65533;z&#65533;	&#65533;=&#65533;&#65533;qP&#65533;I&#65533;&#65533;&#65533;v(&#65533;&#65533;&#65533;vg&#65533;&#1173;_&#65533;.&#65533;1&#65533;&#65533;&#65533;&#65533;x&#65533;&#65533;F&#65533;&#65533;b-@&#65533;&#65533;&#65533;&#65533;?&#65533;&#65533;t&#65533;G&#65533;&#65533;2&#65533;9}&#65533;Dq]H >&#1631;u(&#65533;\&#65533;VJ&#65533;Zi&#65533;&#65533;&#65533; F&#65533;&#65533;&#65533;&#65533;szP*&#65533;&#65533;&#65533;&#65533;EHR$&#65533;a&#65533;&#65533;&#65533;S&'&#65533;&#65533;0.&#65533;E&#610;&#65533;&#65533;#*_>Bt&#65533;&#65533;&&#65533;&#65533;&#65533;3&#65533;y&#65533;n&#65533;o&#65533;&#65533;&#65533;&#65533;&#1107;m&#65533;hiE&#65533;&#65533;&#65533;v&#65533;&#65533;9h&#65533;&#697;&#65533;N&#65533;0&#65533;&#65533;:{&#1737;&#65533;h9&#65533;P&#1685;W&#65533;&#65533;cQHS&#65533;&#65533;B&#65533;) ,90&#65533;2Gm&#65533;&#65533;D=j&#65533;&#65533;&#65533;Xp&#65533;&#65533;"9&#65533;&#65533;n&#65533;C+&#65533;&#65533;a&#1555;&#65533;&#65533;&#65533;&#65533;&#1415;<:v@Z&#65533;&#65533;V[J&#65533;F&#65533;&#65533;&#65533;&#65533;&#65533;&#65533;&#65533;&#1097;j&#1155;&#65533;&#65533;&#65533;&#65533;9b&#65533;'W&#1432;&#65533;&#65533;nEJS&#65533;v&#65533;1&#65533;&#65533;&}*&#65533;&#65533;&#65533;&#65533;;&#65533;&#65533;&#65533;:t&#65533;&#65533;&#65533;&#1371;WbD&eO&#25841;j&#65533;&#65533;ZZD&#65533;z&#65533;&#65533;&#65533;&#65533;*&#65533;&#1688;&#65533;&#65533;K&#65533;&#65533;a&#65533;$&#65533;&#65533;J&#65533;&#65533;&#65533;&#65533;&#65533;=&#65533;&#65533;s%&#65533;&#65533;&#65533;&#65533;&#65533;g5G&#65533;Eg&#65533;&#65533;Qkj&#65533;_ux&#65533;	&#65533;&#65533;&#65533;&#65533;&#65533;C}tJ&#65533;&#65533;Rx&#65533;&#65533;&#65533;I&#65533;/&#65533;&#65533;C&#65533;&#65533;Z&#65533;E:&#65533;&#65533;)&#65533;&#65533;z5&#65533;J{&#65533;&#65533;&#65533;&#65533;t&#65533;&#65533;&#65533;&#65533;&#65533;9L>&#65533;f &#65533;P&#65533;S&#65533;'&#65533;p[51k&#65533;h"&#65533;&#65533;&#65533;8&#65533;Q&#65533;&#65533;o*&#65533;&#65533;!&#65533;u&#65533;8@Cu&#65533;&#65533;&#65533;&#65533;&#65533;m&#65533;T&#65533;}zm&#65533;8&#65533;&#65533;zv/&#65533;&#65533;!&&#65533;&#65533;&#65533;&#65533;%&#65533;&#65533;&#1641;&#65533;<&#65533;&#65533;&#65533;&#65533;&#65533;Z&#65533;&#65533;x&#65533;W&#65533;`s&#65533;ew&#65533;X@&#65533;&#65533;3GW&#65533;&#65533;&#65533;&#65533;3$&#65533;{)&#65533;o&#65533;&#65533;fV9&#65533;&#65533;&#65533;&#65533;&#65533;i?&#65533;FY&#65533;x&#1586;.&#65533;|e&#65533;. 3K&#65533;&#65533;J7&#65533;&#65533;&#65533;&#65533;&#65533;&#680;&#65533;&#65533;`&#65533;Dk&#65533;&#65533;7T[.	&#65533;0O(l&#6826;/&#65533;&#65533;&#65533;J&#65533;&#65533;~&#65533;3-*X7&#65533;Yku&#65533;&#65533;&#65533;\{ &#1461;V&#434;o&#327;&#65533;&#65533;udG&#65533;f{&#65533;&#65533;Z5(5k&#65533;&#65533;&#65533;R&#65533;DM&#65533;A&#65533;&#65533;*X&#65533;&#65533;{K&#65533; I&#65533;&&#65533;&#65533;3s'T
["&#65533;&#65533;QG)&#65533;x&#65533;&#65533;s&#65533;&#65533;&#65533;&#65533;&#65533;&#65533;l&#65533;&#65533;&#65533;g5&#65533;m&#65533;&#65533;%&#65533;&#65533;5&#65533;ae&#65533;&#65533;&#65533;&#65533;&#65533;&#65533;&#65533;&#65533;m)&#65533;9&#65533;&#65533;&#65533;[&#65533;0&#65533;"+V&#65533;&#65533;&#65533;9A&#65533;9&#65533;&#65533;&#65533;D@:,@w&#65533;&#560;&#1624;06Qxsw&#65533;}ey&#65533;t&#65533;&#65533;&#65533;8I&#65533;&#65533;&#1490;&#587;&#65533;&#65533;&#65533;K&#65533;&#65533;;&#65533;&#65533;&#65533;\&#65533;
D&#65533;q&#65533;&#65533;&#65533;
Y&#65533;&#65533;&#65533;&#65533;&#3808;&#65533;&#65533;&#65533;Z#!`r&#65533;&#1497;&#65533;&#65533;c&#65533;oB&#65533;twW&#65533;o&#65533;_1&#65533;&#65533;&#65533;&#65533;&#65533;&,&#65533;4Z&#65533;R[t&#65533;)u&#65533;&#65533;&#65533;&#65533;JV&#65533;&#65533;&#65533;&#65533;G~&#65533;&#65533;&#65533;&#65533;&#65533;k&#65533;&#65533;&#65533;&#65533;&#65533;&#65533;&#65533;&#65533;&#65533;&#65533;~&#65533;k&#355;&#65533;&#65533;I&#65533;&#65533;&#65533;&#65533;)&#65533;P&#65533;&#65533;&#65533;&#65533;L&#65533;d&#65533;&#65533;&#1416;&#65533;!&#65533;w&#65533;&#65533;&#65533;A1&#65533;&#65533;&#65533;&#65533;&#65533;^&#65533;&#192;6&#1720;n&#65533;&#65533;&#65533;&#65533;&#65533;}A4&#65533;C&#65533;&#65533;l&#65533;&#65533;&#65533;W&#65533;&#65533;L&#65533;]&#65533;&#65533;}&#1586;&#65533;&#1721;&#65533;V&#65533;&#65533;&#65533;&#65533;&#65533;&#65533;\&#65533;OQ&#65533;&#65533;`&#65533;^&#65533;&#65533;$&#65533;v&#65533;5>&#65533;&#430;&#65533;o<&#65533;5&#65533;rG&#472;1^&#65533;;&#65533;P&#65533;y&#65533;s&#1201;wd&#65533;mh&#65533;@\J&#65533;&#65533;xW+&#65533;Bc&#65533;&#65533;&#770;&#1142;i&#65533;&#65533;&#65533;:&#65533;e&#65533;e&#65533;&#65533;&#65533;&#796;&#65533;&#65533;&#65533;(&#65533;&#65533;W&#65533;&#65533;&#65533;&#65533;&#65533;&#1821;&#65533;j&#65533;&#65533;&#65533;4h&#65533;>&#65533;&#65533;&#65533;1%QL&#65533;&#65533;R&#65533;&#65533;&#65533;0&#65533;&#65533;&#65533;&#65533;&#65533;!S&#65533;I&#65533;7&#65533;(<d&#65533;m&#65533;|K&#65533;&#65533;&#65533;&#65533;@&#65533;&#65533;m&#65533;&#65533;n&#65533;&#65533;&#65533;g&#330;&#65533;&#65533;W\&#65533;&#65533;+&#65533;&#65533;&#65533;&#65533;&#65533;&#65533;@e&#65533;&#65533;,[&#65533;!&#65533;&#65533;V&#65533;&#65533;&#65533;&#65533;>&#65533;SiH&#65533;&#65533;#&#1009;:+6&#65533;1CbR&#65533;&#65533;&#65533;&#65533;&&#65533;l&#65533;,&#65533;&#65533;<&#65533;&#65533;l&#65533;&#748;&#1040;&#65533;&#1042;\&#65533;&#65533;&Db&#65533;&#65533;&#65533;&#65533;SM&#65533;&#65533;&#65533;&#65533;hK&#65533;@&#65533;&#65533;&#65533; -&#65533;&#65533;l&#65533;@A&#65533;t&#65533;o&#65533;&#65533;&#65533;&#65533;&#65533;,&#65533;&#65533;u+5o<&#1016;+&#65533;'w&#65533;&#65533;Cw&0&#65533;z&#65533;A&#65533;K&#65533;&#65533;&#1331;&#65533;&#65533;&#65533;&#65533;&#231;]&#65533;&#65533;&#65533;L&#65533;&#1299;&#65533;D&#65533;&#65533;&#65533;\D&#65533;S&#65533;"	J&#65533;W&#65533;&#65533;&#65533;&#65533;&#65533;]&#65533;&#65533;&#65533;!&#1468;1PZ&#65533;&#65533;x&#1175;s&#65533;&#65533;&#65533;&#1454;&#65533;&#65533;s|Y&#65533;&#1226;&#65533;&#65533;&#65533;Cx&#65533;q&#493;&#65533;&#65533;C&#65533;,&#1539;&#65533;&#65533;K&#65533;&#65533;&#65533;&#65533;&#65533;v&#65533;&#1755;&#65533;V&#65533;&#65533;}&#65533;@Q&#1657;&#65533;&#1111;&#65533;&#1113;&#65533;&#1629;=&#65533;"&#65533;p!&#65533;
&#65533;,&#65533;h&#65533;!"( ")  + ""1 $ )!!"$"$*#&1%('%)3&(,&*8('.)+-*,2+-9-0/-05.1:/4@0.-0/812524;35A58=69B7<H86=86@9:=:<D;=I>@E>AI>CP@?E@BEBDLCEQEHMFIQHGMHJMJMUKNYLPVMQYOR`PRURT]SVaUYbVX^VYhXZ_Y\e[^i\`f]`j_dp`afacmcfqejtfhnfkxhiohlvjnxjpvlq{ns&#65533;pt~qv&#65533;rxtz&#65533;v|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623;&#65533;&#495;&#65533;&#560;&#65533;&#65533;&#65533;&#65533;&#624;&#65533;&#689;&#65533;&#65533;&#65533;&#65533;&#177;&#65533;&#564;&#65533;&#65533;&#65533;&#65533;&#1270;&#65533;&#1078;&#65533;&#950;&#65533;&#1846;&#65533;&#2039;&#65533;&#3645;&#697;&#65533;&#377;&#65533;&#65533;&#65533;&#65533;&#698;&#65533;&#1082;&#65533;&#442;&#65533;&#954;&#65533;&#1084;&#65533;&#572;&#65533;&#1661;&#65533;&#1341;&#65533;&#1725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	X&#65533;`Ah*Dh&#65533;&#65533;&#199;&#65533;J&#65533;Hq!&#264;A&#65533;M&#65533;&#459; 1VD&#65533;&#65533;&#595;(S&#65533;&#19666;&#65533;K&#65533;&#65533;$&#65533;C&#65533;&#65533;&#855;8;&#65533;&#65533;h&&#991;&#65533;nT&#65533;(&#65533;&#65533;H&#65533;BR&#65533;&#65533;i&#1255;N&#65533;Z&#65533;D&#65533;&#65533;&#65533;LW&#65533;j&#65533;&#693;k&#65533;&#65533;_+f{&#65533;)G&#65533;Q&#65533;&#65533;]&#65533;v&#65533;&#1676;FC&#65533;=D&#65533;&#65533;&#1915;*&#65533;&#65533;&#65533;	&#65533;&#65533;&#603;{&#65533;&#65533;	4eG&#65533;z&#65533;:U&#65533;&#65533;&#65533;&#65533;d#K&#65533;L&#65533;j&#493;9y&#65533;&#1845;&#65533;&#65533;&#992;1o&#65533;\&#65533;*&#1570;&#65533;^N&#65533;&#65533;a&#65533;&#65533;/&#65533;m&#65533;t&#65533;&#65533;&#261;s&#65533;DSf&#65533;&#1986;&#65533;&#65533;&#429;-m&#65533;&#65533;&#65533;/&#892;&#65533;&#65533;hf&#65533;<&#65533;l&#65533;&#65533;&#1585;&#65533;&#65533;V&#65533;&#65533;&#1674;&#65533;?&#65533;&#65533;&#65533;&#65533;&#65533;&#65533;oH&#65533;$&#1788;&#65533;&#65533;&#65533;&#65533;;&#65533;&#65533;}&#65533;&#65533;&#65533;&#65533;_o&#65533;&#65533;e&#65533;&#65533;(&#65533;v&#65533;}&#65533;(&#65533;!&#65533;`&#65533;&#65533;5&#65533;`i&#65533;&#65533;^\S&#65533;&#65533;Zy&#65533;eH&#65533;H&#65533;&#65533;&#65533;&#65533;A&#65533;&#65533;'&#65533;n&#65533;&#65533;v&#65533;P&#65533;t&#629;QY[A&#65533;&#65533;sNT G\x&#65533;&#65533;&#65533;&#65533;&#65533; w&#65533;XG&#1347;&#65533;Ue&#65533;Hj&#65533;dx&#65533;G[&#65533;P&#65533;8&#65533;b&#65533;&#65533;G#&#65533;&#65533;&#65533;I&#65533;q"C&#65533;&#65533;&#65533;"rv'dg6&#65533;&#65533;&#65533;bi &#65533;>&#65533;)'v@ig&#65533;&#65533;&#65533;&#65533;&#1990;K&#65533;9a&#65533;&#65533;&#27084;RBY%&#65533;&#417;&#65533;&#65533;&#65533;%&#65533;&#1427;:T&#65533;Oa&#65533;8&#65533;b>&#65533;cYo2&#65533;&XfR&#65533;s&#65533;&#65533;&#14885;&#65533;J&#65533;&#65533;&#65533;y&&#65533;&#65533;&#65533;&#1703;&#65533;&#65533;dh&#65533;&#65533;"z&#65533;\&#65533;abcU:&#65533;&#65533;&#65533;&#65533;
&#168;k&#65533;E&#65533;&#65533;&#766;&#65533;f&#65533;&#65533;&#65533;&#65533;&#65533;&#65533;&#65533;J&#65533;j&#65533;n&#65533;Y&#65533;&#65533;&#65533;r;g&#65533;&#65533;&#65533;IV&#65533;&#65533;&#65533;!L&#65533;:&#65533;&#65533;:&&#65533; &#65533;5[yT
&#65533;[&#65533;&#65533;bH&#65533;!5n&#65533;F&#65533;&#65533;,&#65533;&#65533;n[&#65533;&#65533;&#65533;&#65533;&#65533;-&#65533;&#65533;V&#65533;&#65533;&#65533;&#65533;Y.&#65533;&#65533;&#65533;g&#65533;&#65533;&#65533;&#65533;q&#65533;&#65533;&#1686;\{&#65533;&#65533;d&#22004;&#646;&#65533;A&#65533;-&#65533;c&#65533;&#65533;&#65533;&#65533;&#65533;&#65533;&#65533;&#65533;`&#65533;2&#505;P&#65533;i&#65533;L&#65533;(<&#65533;\&#65533;&#725;&#65533;H&#65533;C&#65533;&#65533;&#65533;1QG&#65533;Z&#65533;K+&#65533;1&#65533;.^T&#65533; &#65533;&#65533;{&#65533;&#65533;,&#65533;&#65533;&#65533;J&#65533;&#65533;?&#65533;R&#65533;d&#65533;}s&#65533;3&#65533;&#65533;mfj&#65533;&#65533;3&#1683;&#65533;R&#65533;&#65533;*&#65533;&#65533;&#65533;&#875;&#65533;&#65533;&#65533;&#65533;&#65533;V&#65533;P[]&#65533;&#65533;|Z&&#65533;n&#65533;&#65533;&#65533;m7&#65533;&#65533;&#65533;ko&#65533;&#65533;W&#65533;&#65533;&#65533;pC&#65533;i&#65533;{&#65533;&#65533;&#65533;Q&#65533;&#1326;&#65533;L&#65533;&#65533;&#65533;c&#65533;'&#65533;&#65533;d&#65533;&#29907;&#65533;3&#65533;5&#65533;ge&#65533;&#65533;&#1559;C.&#65533;&#65533;&#65533;A&#65533;&#65533;&#65533;&#65533;&#65533;&#65533;&#65533;M&#65533;y&#65533;&#133;<d&#65533;~u&#65533;L&#65533;.8#&#65533;&#65533;&#65533;&#65533;&#65533;{&#142;&#65533;&#272;!&#65533;&#65533;&#1265;&#65533;6(&#65533;	6&#65533;KW9&#850;&#65533;&#1014;&#65533;m&#65533;^y&#65533;&#65533;~&#65533;rO&#65533;o&#65533;&#65533;&#65533;][&#65533;&#65533;c&#65533;&#65533;&#65533;&#65533;&#65533;<&#65533;&#65533;B_&#65533;t&#65533;.&#65533;%0k&#65533;&#65533;&#65533;p&#65533;&#65533;&#65533;&#65533;;&#65533;#^{?&#65533;&#65533;Mx&#65533;&#65533;W1B&#65533;&#65533;&#65533;~&#65533;K&#65533;&#1046;)&#65533;&#65533;^&#65533;&#65533;a&#65533;4f:&#65533;5&#65533;8&#65533;a#t&#65533;&#65533;&#65533;=&#65533;&#65533;%;&#65533;a&#65533; &#1589;&#65533;&#1384;&#65533;<	&#65533;x>&#65533;-&#65533;&#65533;3&#65533;s&#65533;&#65533;&#65533;9Q&#65533;T&#65533;8&#65533;&#65533;&#65533;P&#65533;&#65533;&#65533;
&#65533;U&#65533;&#65533;*zIC]&#65533;t8&#65533;&#65533;&#845;&#65533;&#65533;f&#65533;&#65533;&#22054;&#65533;&#65533;&#65533;&#65533;x&#65533;&#65533;&#65533;P&#65533;&#65533;&#65533;U&#65533;&#65533;&#65533;CP!}&#65533;-.&#65533;&#65533;#&#65533;&#65533;$C8&#65533;&#65533;&#65533;&#65533;&#65533;"1)&#65533;NzAm 7&#65533;&#65533;P
&#65533;y&#65533;&#65533;gGQ&#65533;&#65533;Vr4&#65533;W&#65533;"&#65533;~a&#65533;e"#gB.N2&#65533;b&#65533;&#65533;&#65533;G>&#65533;P&#65533;&#65533;&#65533;2&#65533;&#65533;G_&#65533;r&#65533;>k4&#65533;'
&#524;&#65533;&#65533;&#65533;\&#65533;&#65533;?&#65533;&#1024;&#65533;
X&#65533;&#65533;&#306;&#65533;l&#65533;&#1097;e&#65533;&#65533;&#65533;&#65533;&#65533;&#989;&#65533;&#1314;$&#65533;&#65533;y^ql&#65533;[&#65533;Y&#65533;&#65533;_.&#65533;&#65533;&#65533;4&#65533;&#65533;&#559;a&#65533;&#65533;&#65533;&#65533;&#65533;s.E@T&#65533;r&#65533;|e6&#65533;P&#65533;&#65533;j&#65533;x&#65533;&#65533;X&#65533;Eo&#65533;&#800;%&#65533;'>K(Pt&#65533;m	&#65533;;&#65533;NF.&#65533;&#65533;,&#65533;2O&#65533;&#789;r2&#65533;!7&#65533;5&#65533;&#65533;`3M&#65533;&#65533;&#65533;&#65533;&#65533;	&#65533;9f4&#65533;(&#65533;YB&#65533;g&#65533;_&#65533;&#1321;&#876;&#65533;=&#65533;&#65533;&#65533;|Fq&#65533;&#65533;&#65533;&#65533;L&#65533;&#65533;R&#65533;&#65533;&#65533;&#65533;&#163;&#65533;D&#65533;&#65533;&#65533;H&#65533;&#1185;&#65533;&#65533;fC&#65533;: ~&&#65533;6{M&#1570;zR&#65533;F&#65533;W&#65533;&#65533;Jmj&#1176;&#65533;&#65533;&#65533;&#65533;W&#65533;O&#65533;z5&#65533;&#65533;|i2VQ&#65533;&#65533;'j8&#65533;(TqV&#65533;=&#65533;	&#65533;&#65533;&#65533;&#65533;&#1368;&#65533;&#65533;&#65533; u&#65533;&#1020;&#65533;&#65533;&#65533;&#65533;-l_'rWd&#1205;&#65533;&#65533;li	&#65533;&#65533;&#65533;&#1332;T&#65533;+c&#65533;jH&#466;&#65533;&#65533;&#65533;d&#65533;E&#757;&#65533;2&#65533;&#65533;9&#65533;&#65533;G&#65533;&#65533;Ug0-mT%&#65533;&#65533;&#386;&#65533;N\&#65533;U&#65533;&#65533;&#65533;&#1590;&#65533;&#65533;P&#65533;mW&#65533;z3`&#65533;&#65533;&#65533;&#65533;&#65533;u&#65533;;&#65533;&#65533;wy&#65533;]&#65533;&#65533;&#65533;{&#65533;l&#65533;&#65533;&#65533;&#65533;QFG;&#1167;&#65533;&#65533;&#65533;&#65533;kkY]-&#65533;%&#65533;Y]&#65533; s&#65533;[&#65533;&#65533;&#62150;%a)&#1779;(&#65533;&#65533;&#65533;'&#65533;&#65533;&#65533;&#65533;M&#65533;&#65533;i&#1708;f=[&#65533;P&#65533;U&#65533;6&#65533;&#65533;&#65533;&#65533;&#65533;&#65533;&#65533;Mg[nru&#65533;&#65533;*6&#938;&#2013;m &#65533;kZ&#65533;&#65533;&#65533;&#65533;e-&#65533;&#65533;&#65533;Z&#65533;i&#65533;&#65533;b&#65533;%GVK&#65533;v&#65533;&#65533;E~&#65533;}Le&#65533;&#65533;&#65533;&#65533;[b&#65533;&#65533;&#65533;&#65533;&#65533;&#65533;&#65533;&#65533;X8&#65533;S'&#65533;7s&#65533;g&#65533;V6&#65533;&#65533;4&#65533;&#65533;&#65533;Mo&#65533;&#65533;&#65533;*&#65533;"&#65533;6!{&#65533;<&#65533;oy&#65533;F~&#65533;V!&#65533;_&#65533;&#65533;&#65533;&#640;&#65533;&#65533;&#65533;&#65533;&#65533;&#65533;E&#65533;&#65533;&#65533;&#299;J1&#65533;&#65533;d-&#65533;b&#65533;&#65533;u&#866;./&#65533;&#65533;/&#65533;q&#65533;aD_&#65533;&#65533;T&#65533;&#1807;&#65533;&#65533;&#65533;&#65533;&#65533;&#65533;&#65533;&#65533;c&#65533;`A&#65533;&#65533;&#65533;&#65533;&#65533;&#65533;&#65533;&#65533;a&#65533;&#1391;&#65533;YS&#65533;&#65533;b[&#65533;&#65533;M&#65533;F&#65533;b3{3Zb&#65533;&#65533;&#65533;&#65533;&#2030;&#65533;:&#65533;H&#65533;0&#65533;l&#65533;&#65533;}&#65533;N&#65533;&#65533;&#65533;]k[?:&#65533;L&#65533;0>s&#65533;&#65533;&#1721;&#65533;&#65533;n&#65533;&#65533;&#65533;&#65533;-e&#65533; F&#65533;&#65533;}&#65533;&#65533;&#791;&#65533;&#65533;X&#65533;&#65533;&#65533;1&#65533;q&#65533;6u&#65533;&#65533;&#65533;&#65533;y;&#65533;&#65533;)}7&#65533;&#987;mW[&#65533;&#65533;&#65533;8&#65533;&#65533;Zn!k|&#65533;&#65533;V&#65533;&#65533;&#65533;}&#65533;?&#65533;&#65533;&#65533;8&#65533;&#65533;&#65533;&#65533;Y&#65533;0&#2039;&#65533;?+>&#65533;&#65533;&#65533;&#65533;&#65533;&#65533;f	F&#65533;k=&#65533;&#65533;}L&#65533;E&#65533;&#967;&#65533;&#65533;H'&#65533;y&#65533;.&#65533;&#65533;&&#65533;&#65533;K&#945;&#65533;#&#65533;mo&#65533;&#65533;&#954;&#65533;U&#65533;&#65533;H&#65533;&#65533;*&#65533;7&#771;A&#65533;&#65533;&#65533;rR%&#65533;Q&#65533;&#65533;&#65533;&#65533;&#65533;&#65533;&#65533;&#65533;&#65533;4&#65533;A&#65533;&#65533;&#65533;yfu&#1169;&#65533;&#1169;&#65533;&#65533;5C/&#65533;&#65533;&#65533;;&#1576;&#65533;&#65533;&#65533;~&#65533;&#65533;&#65533;o&#65533;q&#65533;&#65533;&#65533;&#65533;D:&#65533;&#65533;&#65533;&#65533;&#65533;BcO&#65533;&#750;&#65533;&#65533;=S&#65533;&#65533;&#65533;&#65533;&#65533;.b&#65533;O&#65533;&#65533;p&#65533;&#65533;&#65533;mh_W^&#65533;&#1659;&#279;&#65533;pn&#65533;E'&#65533;&#65533;&#65533;y&#65533;&#65533;&#65533;y&#65533;&#65533;&#65533;&#65533;z.Z&#65533;&#65533;w&#65533;&#65533;o_o&#65533;i~&#65533;&#65533;&#65533;&#65533;#PD&#65533;&#65533;&#65533;q&#65533;E&#65533;&#65533;s~}0&#65533;
&#1701;W&#65533;&#65533;&#65533;&#65533;^&#65533;k&#65533;&#65533;&#407;&#65533;&#65533;&#65533;q&#491;&#65533;&#65533;V&#65533;&#65533;,h=&#65533;&#131;&#65533;&#65533;M&#65533;&#65533;&#65533;&#65533;&#65533;&#65533;&#1973;d&#65533;&#65533;;&#65533;&#65533;1&#65533;&#65533;0}
&#65533;&#65533;'W&#65533;&#65533;&#65533;(3Vv~!&#65533;&#65533;&#65533;j&#65533;rG&#65533;&#65533;&&#65533;{&#65533;&#65533;&#65533;&#65533;AW^!(|x&#65533;~&#65533;g&#65533;&#65533;gr&#65533;&#65533;r&#65533;	&#65533;&#65533;&#65533; 8(&#65533;7:&#65533;rH&#65533;vX<&#65533;&#65533;G&#65533;&#65533;&#65533;W&#65533;&#65533;&#65533;&#65533;&#65533;&#65533;dLG|w&#65533;|,&#65533;w&#65533;&#65533;~&#65533;&#65533;{L(|G&#65533;uSX&#65533;r&#65533;&#450;)&#65533;&#65533;
'&#65533;	&#65533;`l&#65533;r&#65533;&#65533; s&#65533;7&#65533;|&#65533;&#65533;8&#65533;U0T&#65533;We&#65533;&#65533;xJ&#513;px&#65533;&#65533;^&#65533;&#65533;&#65533;7r&#65533;t&#65533;&#65533;&#65533;&#1766;w&#65533;&#65533;jNx&#65533;&#65533;wg&#65533;&#65533;hc&#65533;n&#65533;&#65533;r&#65533;&#65533;&#65533;&#65533;&#65533;&#65533;&#1008;&#65533;&#65533;h	N&#65533;&#65533;}&#65533;JL&#65533;x5&#65533;xz&#513;O{&#65533;&#65533;t{&#65533;&#65533;&#458;+&#65533;&#65533;&#65533;&#65533;x&#65533;&#65533;&#65533;&#65533;&#65533;&#65533;a&#1538;`&#65533;G&#65533;R&#517;&#65533;F>ghOa&#65533;&#65533;&#518;&#65533;&#65533;&#65533;&#65533;z/C&#65533;&#65533;(w&#65533;fn&#65533;f{&#65533;&#65533;&#65533;&#65533;f&#65533;&#65533;&#65533;V&#1476;&#65533;&#65533;~&#65533;&#65533;&#65533;&#65533;W&#65533;y&#65533;&#65533;&#65533;ga&#65533;7{&#65533;(&#65533;&#45569;a&#65533;a^&#65533;8l2&#65533;&#65533;P&#65533;&#65533;&#65533;&#65533;y&#65533;'j`&#65533;6&#65533;&#65533;lITmn&#65533;z&#65533;&#65533;H&#65533;w&#65533;&#65533;&#25668;&#65533;&#65533;G&#65533;&#65533;8&#65533;&#65533;'&#65533;H&#65533;&#65533;7&#65533;&#65533;r&#65533;d&#65533;M&#65533;&#65533;&#1008;g&#65533;,&#65533;D&#65533;g'$Z:&#65533;&#65533;'&#65533;f)&#1610;&#308;>&#65533;&#65533;&#1496;&#65533;6&#37941;&#65533;&#65533;&#65533;&#519;zW&#65533;_h&#65533;&#40459;IS&#65533;Q&#65533;~?&#592;D&#65533;&#65533;&#65533;&#1550;=B&#65533;0w
&#65533;r&#65533;&#65533;&#65533;@&#65533;&#65533;(	&#65533;&#65533;I3F&#65533;e&#65533;n&#65533;&#65533;q&#65533;&#65533;}?&#65533;&#1301;&&#65533;&#65533;G&#65533;&#65533;{&#65533;&#65533;s&#65533;&#65533;&#65533;JI&#65533;&#65533;&#1483;&#65533;&#523;&#65533;|-&#65533;l&#65533;hH&#1556;&#65533;&#401;&#65533;&#65533;S&#585;&#65533;@&#65533;&#65533;&#288;&#65533;&#65533;dA*&#65533;&#65533;,&#65533;O&#65533;(~&#65533;dv&#32945;&#1558;&#65533;&#65533;&#65533;&#65533;&#65533;&#65533;	&#65533;}y|&#65533;&#65533;&#65533;x&#65533;&#65533;&#65533;&#65533;&#65533;jy&#65533;q&#583;&#65533;F&#65533;O&#65533;&#65533;,'s6(&#65533;&#65533;T&#65533;&#65533;a~Bh(G&#65533;0i&#65533;&#65533;3&#65533;&#65533;Y&#65533;l&#1625;0)t&#65533;&#38315;&#65533;&#65533;&#65533;i&#65533;&#65533;y&#65533;&#65533;&#65533;&#65533;&#65533;J&#65533;&#65533;&#65533;E&#65533;&#65533;&#65533;&#912;&#65533;#I&#65533;&#65533;`&#65533;?&#65533;Qm&#65533;^&#65533;&#65533;B&#65533;Q@&#65533;&#65533;5r&#65533;W&#65533;&#65533;&#65533;$&#65533;&#65533;&#65533;&#65533;&#65533;&#65533;&#1630;&#65533;&#65533;&#65533;&#589;&#65533;&#65533;u&#65533;&#65533;&#65533;Y&#65533;&#889;&#65533;&#65533;9B&#65533;		b&#65533;&#65533;&#65533;&#65533;&#65533;&#65533;&#65533;&#65533;&#65533;&#65533;Op&#65533;&#65533;D;&#65533;v&#65533;&#65533;&#1429;&#65533;&#1311;&#65533;&#65533;&#65533;w&#65533;&#65533;m&#65533; *&#65533;#&#65533;&#65533;&#65533;&#65533;&#65533;&#65533;&#65533;&#65533;K&#65533;1&#65533;&#65533;&#65533;i(-
&#65533;&#65533;X])&#65533;Y&#65533;&#65533;W&#65533;&#65533;&#65533;F&#65533;&#65533;&#65533;&#65533;&#65533;&#65533;&#65533;f&#65533;&#65533;&#65533;`&#65533;&#65533;&#65533;$&#65533;I&#65533;&#65533;$&#65533;L&#65533;&#65533;&#65533;qR:&#65533;TZ&#65533;)*&#65533;&#65533;F&#65533;H&#65533;&#65533;Z&#65533;w}&#65533;&#65533;16zo&#65533;W&#65533;&#65533;&#65533;&#65533;;&#65533;&#65533;j&#65533;e&#65533;vS&#65533;z&#65533;&#65533;>n&#65533;&#65533;D&#65533;k&#65533;&#65533;&#65533;O&#65533;&#65533;&#65533;&#65533;&#65533;|&#1703;~&#65533;&#65533;}&#1683;z&#1700;&#65533;:&#65533;Jj&#65533;&#65533;&#65533;&#65533;&#65533;&#65533;&#65533;&#65533;&#65533;&#65533;&#65533;/&#65533;&#65533;aZ&#65533;.'s&#600;&#65533;k&#65533;U9iWqz?&#65533;&#65533;&#65533;&#1371;u&#65533;u&#65533;&#65533;&#65533;P&#65533;&#65533;z&#65533;&#65533; t&#65533;J&#65533;&#65533;&#1706;&#65533;&#680;&#65533;&#65533;&#65533;c&#1549;&#1928;&#65533;&#65533;&#610;[*{1c&#65533;fW&#65533;&#65533;j&#65533;&#65533;&#65533;&#65533;1&#1362;&#65533;3&#65533;&#1321;&#45345;&#65533;&#65533;k&#65533;&#1708;&#65533;&#65533;&#65533;&#65533;u&#65533;&#65533;&#65533;7&#65533;=&#65533;8&#39097;&#65533;&#65533;&#65533;&#65533;T&#65533;&#65533;&#1680;?vy&#65533;'}&#1024;y1s&#65533;p&#65533;&#65533;E[&#65533;L&#65533;&#65533;&#65533;WI&#65533;$^&#65533;J&#65533;$&#65533;&#65533;&#65533;&#65533;g&#1711;&#65533;
x{j&#65533;zq&#65533;&#65533;&#65533;&e0&#677;&#65533;&#65533;qb\1__&#65533;&#65533;kjk&#65533;&#65533;qwx&#65533;Ivp&#65533;&#65533;&#65533;&#65533;6&#65533;"&#65533;&#65533;;&#65533;"&#65533;&#65533;&#65533;&#673;_&#65533;*&#65533;&#65533;&#65533;
&#65533;K&#65533;&#1706;&#65533;q&#65533;&#65533;	&#65533;&&#65533;Y&#65533;&#65533;yj]/w&#65533;&#65533;&#65533;@	&#65533;xX&#65533;	&#65533;X&#1318;&#65533;tK;W&#65533;&#556;&#65533;&#65533;$&#65533;%&#1770;&#65533;&#65533;&#65533;&#65533;*&#65533;&#65533;&#65533;Z&#65533;&#65533;+&#754;^&#1773;N&#65533;&#65533;&#65533;&#65533;&#65533;M
&#65533;&#65533;&#487;O&#65533;&#65533;!&#65533;&#65533;&#65533;&#65533;&#65533;&#999;$'&#65533;&#65533;a8Vm&#298;Hnj&#65533;&#65533;&#65533;Rq&#65533;V&#65533;XO&#65533;&#65533;SK&#65533;\&#65533;~ZX&#65533;&#65533;&#65533;&#65533;&#65533;&#65533;&#65533;&#65533;&#65533;)&#65533;&#1514;&#65533;_K!&#65533;%z&#65533;&#65533;&#65533;&#65533;8&#65533;m&#65533;cTIp&#65533;r&#65533;{
&#65533;&#1710;&#65533;X&#65533;&#65533;&#65533;K&#65533;&#65533;&#65533;&#65533;&#65533;\G
&#65533;&#65533;|&#65533;z&#65533;+&#65533;&#65533;y&#65533;R&#65533;&#65533;&#11627;&#65533;&#65533;&#65533;8&#65533;&#65533;&#65533;&#65533;&#65533;&#65533;&#65533;&#65533;&#65533;&#65533;njd&#65533;G[&#65533;(I&#65533;ae&#65533;M&#65533;+&#1635;^$&#65533;&#65533;+&#65533;&#65533;&#65533;$K&#65533;&#65533;K||&#65533;&#65533;&#65533;&#65533;&#65533;&#65533;&#65533;&#65533;z&#65533;&#65533;&#65533;K&#65533;&#65533;&#65533;&#65533;&#1556;&#65533;-{&#65533;&#65533;&#2781;`6&#65533;T&#65533;V&#65533;&#65533;&#1402;IS&#65533;&#65533;&#65533;&#24935;&#65533;;&#65533;Qz&#65533;W&#65533;&#65533;[#&#65533;k&#65533;&#65533;i&#65533;&#65533;&#65533;&#65533;&#65533;&#65533;&#35562;<&#65533;&#65533;+&#65533;JJ&#65533;y&#65533;P&#65533;&#65533;{[,	L&#65533;&#65533;R&#65533;&#65533;sm&#65533;k&#1512;&#65533;&#65533;U&#65533;&#65533;&#65533;&#65533; &#65533;&#1845;1&#65533;f{&#65533;/{&#65533;(&#65533;&#65533;&#65533;<&#65533;-\&#65533;?<&#229;&#65533;&#65533;hk&#65533;&#65533;&#65533;6hO&#65533;q&#65533;RVWRHL&#65533;&#65533;[&#65533;)&#65533;&#195;{&#65533;c&#65533;L&#65533;5&#65533;&#65533;=|&#65533;Z&#65533;&#65533;a\&#65533;@&#65533;g&#65533;a&#65533;&#65533;&#65533;z&#65533;d&#558;S\c9vxF;&#65533;Pwc&#65533;u&#65533;&#65533;g&#702;'&#65533;&#65533;#K&#65533;&#65533;{&#65533;&#65533;&#65533;&#65533;	&#65533;&#134;&#65533;&#166;&#65533;
&#65533;d|&#65533;&#65533;<&#65533;[&#65533;f<&#596;,&#65533;&#65533;\&#65533;Q&#65533;&#65533;&#1721;&#65533;&#65533;X&#65533;)&#65533;&#65533;FR&#65533;&#65533;&#65533;&#65533;&#65533;a&#65533;h&#65533;&#65533;&#65533;&#220;k&#65533;|&#65533;&#65533;&#65533;&#515;&#65533;&#65533;X{&#585;&#65533;.&#65533;+&#632;&#65533;&#65533;,&#65533;~l&#65533;&#65533;&#65533;&#65533;[&#65533;&#65533;&#65533;&#65533;m1&#65533;VZ&#65533;^&#65533;
&#700;&#65533;&#812;|&#65533;8&#65533;Gz&#65533;&#65533;lZ&#65533;&#653;|'&#65533;&#65533;&#65533;&#537;,&#65533;&#65533;7&#65533;U&#65533;&#65533;&#65533;&#65533;&#65533;4&#567;\&#65533;&#65533;&#65533;&#65533;&#65533;&#65533;&#65533;<&#65533;&#65533;&#751;|&#65533;&#65533;\&#632;&#65533;.i&#212;&#65533;I&#65533;&#65533;b&#65533;&#65533;&#988;&#65533;&#65533;p&#65533;M&#65533;&#65533;qf&#65533;&#65533;&#65533;&#65533;SK&#65533;&#65533;&#65533;&#65533;&#65533;&#65533;>&#65533;&#65533;&#65533;&#65533;&#65533;9&#65533;&#65533;&#65533;&#65533;&#65533;&#65533;&#65533;&#339;&#1808;&#65533;&#65533;&#65533;&#65533;"&#65533;&#65533;&#65533;\&#65533;	&#65533;~x
&#65533;&#65533;[&#65533;u&#65533;&#65533;<{&#65533;+&#65533;&#65533;&#942;&#65533;\&#65533;=&#65533;&#1835;&#65533;&#65533;1&#65533;&#65533;&#65533;&#65533;|&#754;&#65533;&#65533;B&#65533;&#65533;x&#65533;+&#65533;"&#65533;&#65533;J&#65533;$&#65533;
&&#851;&#65533;9yG&#65533;T&#65533;&#65533;k&#860;&#65533;&#65533;G&#65533;&#65533;&#65533;&#65533;&#65533;&#172;&#1268;&#65533;&#65533;]&#65533;V{&#65533;&#65533;|&#65533;f&#65533;&#65533;l-&#65533;h=&#980;&#65533;&#65533;L&#65533;&#65533;&#804;&#65533;k&#65533;&#65533;I&#65533;&#65533;y&#65533;&#65533;x&#65533;&#65533;	&#65533;Y&#65533;&#565;&#65533;&#65533;`&#65533;&#65533;C&#65533;&#1414;-&#65533;&#65533;&#65533;&#65533;9&#65533;fm&#65533;&#65533;z&#65533;m=&#65533;>M&#65533;&#65533;&#65533;&#65533;&#65533;&#65533;o&#65533;&#65533;&#396;eX&#65533;
&#65533;&#65533;&#65533;&#764;&#65533;&#65533;&#65533;&#65533;&#1829;&#65533;&#65533;&#65533;&#761;&#65533;i,&#65533;Y,&#65533;qM&#65533;;m&#65533;&#1740;&#1583;&#65533;&#65533;G&#65533;&#65533;&#65533;<&#65533;&#65533;&#65533;&#65533;&#65533;&#65533;&#65533;&#65533;&#65533;=&#1815;&#65533;&#1412;M&#65533;&#65533;L&#65533;Bl&#65533;4
6&#1698;&#65533;&#65533;9&#65533;&#65533;&#65533;&#65533;w&#65533;&#65533;8&#65533;&#65533;M&#515;&#1524;&#65533;,&#1740;&#65533;&#65533;m&#65533;&#65533;m&#65533;&#1786;-&#65533;&#65533;&#2029;&#65533;&#65533;M&#65533;&#65533;&#65533;&#65533;&#65533;&#65533;]&#1842;-&#1624;L&#65533;&#65533;&#65533;&#65533;&#65533;&#1620;L&#65533;&#65533;f&#65533;=&#65533;
&#65533;{s&#65533;&#65533;&#65533;Yu}|&#65533;&#65533;&#65533;&#65533;&#65533;&#65533;&#65533;m&#65533;&#65533;m&#1783;&#65533;&#65533;=&#1998;&#65533;&#65533;&#65533;&#65533;&#65533;N&#65533;&#65533;&#65533;&#65533;&#65533;&#65533;&#65533;=&#65533;&#65533;&#65533;&#65533;&#65533;&#65533;&#765;&#65533;&#65533;&#65533;Z!).A&#65533;&#65533;&#65533;&#65533;&#65533;&#65533;x&#65533;&#65533;Q&#65533;&#65533;&#65533;&#65533;&#65533;&#65533;Xk&#65533;&#65533;&#65533;&#65533;?>&#65533;B&#65533;&#65533;;&#65533;>&#65533;e&#65533;&#65533;H&#65533;&#65533;$&#65533;&#65533;,&#65533;&#65533;&#65533;&#65533;&#65533;->,5&#65533;R&#65533;&#65533;&#65533;y&#65533;&#65533;Z&#65533;&#65533;&#65533;l&#65533;&#65533;A&#65533;&#65533;T&#65533;&#65533;d]&#1420;&#65533;&#65533;&#65533;}&#65533;&#65533;&#65533;&#65533;r>&#65533;&#65533; &#65533;t&#65533;&#65533;5]&#65533;r>&#65533;0&#65533;}~&#65533;&#21213;&#65533;=N&#65533;&#65533;&#65533;&#65533;&#65533;&#65533;&#65533;%!v`\&#65533;&#775;&#1882;=&#65533;9~&#65533;&#65533;R.&#65533;&#65533;&#65533;&#65533;-&#65533;{&#65533;~&#65533;}&#65533;M&#65533;&#65533;&#65533;o&#65533;&#1763;~&#65533;&#65533;&#65533;&#65533;&#65533;&#65533;N&#65533;&#44206;&#37262;&#65533;&#269;&#65533;&#65533;n$&#65533;&#65533;&#65533;^&#65533;&#65533;&#65533;&#65533;&#65533;&#65533;&#65533;9]&#65533;e&#65533;&#1541;N&#65533;l]K>&#65533;L&#65533;&#65533;&#65533;&#65533;"&#65533;m&#65533;&#65533;&#65533;&#65533;s&#65533;&#65533;&#65533;~&#65533;&#65533;&#65533;&#65533;&#830;&#65533;&#65533;;&#65533;&#622;&#65533;M&#65533;.&#65533;J&#65533;rt&#65533;&#65533;t&#65533;&#65533;^&#60267;&#65533;&#65533;&#65533;\&#65533;&#65533;;&#65533;<&#65533;&#65533;&#65533;&#65533;&#65533;}&#65533;P&#65533;&#65533;&#65533;&#1182;&#65533;>&#65533;&#1006;&#65533;O&#65533;5&#65533;&#65533;&#65533;&#65533;&#65533;&#65533;&#65533;N&#65533;&#65533;/&#65533;&#65533;&#65533;&#65533;XN&#65533;&#65533;&#65533;>&#65533;&#65533;.&#65533;*&#65533;:&#65533;&#65533;&#65533;&#65533;&#65533;&#65533;]m&#65533;&#846;&#65533;O&#65533;&#65533;&#65533;k&#65533;&#65533;&#65533;&#65533;&#65533;&#65533;&#65533;&#65533;&#65533;&#65533;=&#2035;>o&#65533;&#65533;&#29990;&#65533;^iHo&#65533;JO&#65533;&#65533;&#65533;N&#65533;&#65533;&#65533;&#65533;+&#65533;2&#65533;~&#65533;Xo&#65533;&#65533;b&#65533;&#65533;L&#65533;&#65533;=&#65533;0&#65533;&#65533;l>A&#65533;&#65533;O&#65533;
&#65533;&#65533;l&#65533;&#65533;_K&#65533;&#65533;.&#65533;_&#65533;n/&#65533;L&#65533;&#65533;z&#65533;&#65533;|&#65533;&#65533;?&#65533;&#65533;&#65533;&#65533;&#65533;O&#65533;1!&#65533;&#65533;&#65533;X&#65533;&#65533;&#65533;&#65533;&#65533;^&#65533;&#65533;&#65533;&#65533;&#65533;&#1917;&#65533;A^&#65533;m&#65533;	&#65533;&#65533;i&#65533;&#65533;D_&#65533;&#65533;&#65533;p&#65533;&#65533;F_&#65533;&#65533;&#65533;&#65533;&#65533;@&#65533;&#65533;y&#65533;&#65533;&#65533;&#65533;&#65533;&#65533;&#65533;&#65533;&#65533;&#65533;&#65533;h&#65533;o\A&#65533;&#65533;&#65533;&#65533;&#65533;&#65533;&#398;&#65533;u&#65533;,&#65533;&#65533;n&#65533;&#65533;&#65533;L&#65533;&#65533;N>&#65533;x&#65533;&#65533;&#65533;&#65533;&#65533;&#65533;&#65533;&#65533;&#65533;&#65533;/&#65533;&#65533;&#65533;&#65533;t&#65533;&#65533;&#65533;/&#65533;&#65533;&#65533;&#65533;=&#65533;&#65533;&#65533;&#65533;&#65533;K&#65533;&#65533;O&#65533;.^$o3&#65533;&#65533;r&#65533;&#65533;r&#65533;&#65533;&#65533;&#65533;&#65533;_&#65533;m&#65533;aL&#65533;&#65533;&#65533;&#65533;&#65533;o&#65533;&#65533;*KV&#65533;&#65533;A&#65533;	.\&#65533;&#65533;&#65533;1&#65533;%N&#65533;8Q&#65533;&#65533;b&#140;i$&#65533;&#65533;&#65533;&#458;!E&#65533;$&#65533;Y&#203;%&#65533;x&#65533;d&#588;1e&#65533;V&#65533;&0&#65533;9}&#65533;&#65533;%&#65533;&#65533;*P&#65533;&#65533;:&#65533;&#65533;&#65533;Q=I&#65533;,eJ&#65533;&#65533;S&#65533;Q&#65533;L&#65533;&#65533;&#65533;UZV&#65533;n&#346;&#65533;&#65533;W&#65533;aq&#65533;&#65533;%&#65533;,&#65533;&#65533;h&#1390;e&#65533;VgNh&#65533;r&#65533;[&#65533;n&#909;y&#65533;&#65533;-6fI&#65533;)_&#65533;&#65533;&#65533;&#65533;a&#65533;.&#65533;&#65533;dG&#65533;&#65533;K&#65533;&#65533;R0a&#65533;q	&#65533;&#65533;y&#65533;&#65533;g&#65533;&#65533;&#65533;&#65533;4&#65533;h &#65533;&#65533;&#65533;&#65533;&#65533;J&#1397;k&#65533;&#65533;&#65533;&#670;}&#65533;&#65533;&#65533;&#65533;&#65533;W&#65533;&#65533;&#65533;&#65533;@&#65533;&#65533;&#65533;&#65533;&#1656;e&#65533;-_&#1932;&#65533;93&#65533;&#1125;O&#65533;&#65533;&#65533;y&#65533;1&#65533;c&#65533;&#65533;}9&#65533;c-&#65533;&#65533;&#65533;&#65533;w&#65533;&#65533;?IC:&#65533;&#65533;=&#65533;:M_&#65533;O&#65533;&#65533;k&#65533;&#65533;&#65533;q&#65533;&#65533;&#65533;}ow&#65533;&#65533;&#65533;&#65533;&#65533;&#65533;&#65533;&#65533;9&#65533;&#65533;2&#65533;&#65533;A&#850;&#65533;N&#65533;&#65533;k&#65533;:3&#1328;;&#65533;"&#65533;&#65533;C#&#65533;&#65533;s&#65533;D&#65533;,&#65533;&&#65533;&#65533;&#65533;&#65533;V&#65533;K&#65533;&#65533;&#65533;A&#65533;{/>&#65533;&#1013;&#65533;&#65533;&#65533;o9&#65533;&#65533;3&#65533;&#65533;,&#65533;/&#65533;]&#65533;k.aR*&#65533;.+&#65533;AI&#65533;&#65533;9e(Lf;&#65533;&#1776;&#65533;MT.&#65533;&#65533;f&#65533;%3&#65533;l&#65533;&#65533;)t&#65533;&#65533;Xf&#65533;G<s&#65533;Q&#65533;&#1376;&#65533;Q&#65533;_&#65533;*&#65533;&#65533;3&#65533;&#65533;"&#65533;&#65533;&#65533;m-%&#65533;&#65533;e&#65533;&}&#65533;r@&#65533;&#1180;R;&#65533;&#753;&#65533;&#65533;&#65533;J01&#65533;.&#65533;&#65533;t&#65533;M#&#65533;&#65533;&#65533;5Q}&#65533;IU&#65533;sV&#65533;&#65533;\&#65533;&#65533;&#65533;Pd&#65533;=&#65533;&#65533;&#65533;&#65533;@&#65533;&#65533;W&#65533;K&#65533;XderY9&#65533;|&#65533;K&#65533;(&#65533;iY&#65533;	&#65533;&#65533;D&#65533;&#65533;Z&#65533;TpOuTS&#65533;[2&#65533;&#65533;&#65533;&#65533;&#65533;t&#953;&#65533;&#65533;&#65533;&#65533;&#65533;&#65533;&#65533;^&#65533;l&#65533;&#65533;A&#65533;&#65533;&#1258;&#65533;&#65533;=&#65533;&#65533;&#65533;3&#65533;`&#65533;6&#65533;&#65533;e&#65533;u&#65533;R&#65533;&#65533;kA&#65533;-&#65533;Y6&#65533;&#65533;8;&#65533;H,(2q&#65533;&#65533;&#65533;q&#65533;&#65533;&#65533;U&#65533;c&#65533;.+#I&#65533;&#65533;N&#65533;L&#65533;&#65533;&#65533;&#65533;&#65533;}&#65533;4`&#65533;&#65533;&#65533;&#65533;&#65533;6&#65533;&#65533;F&#65533;
xG&#65533;&#65533;&#65533;aI&#65533;&#65533;Z&#65533;&#65533;&#65533;&#65533;&#65533;&#65533;k-&#65533;X&#65533;&#65533;L&#65533;c&#65533;&#65533;&#65533;&#65533;t%DS&#1363;&#65533;&#65533;+&#65533;&#65533;&#65533;Z'ykw&#65533;&#65533;k&#65533;f&#65533;v&#65533;;&#65533; {&#65533;Y&#65533;&#65533;2&#32839;&#65533;&#65533;&#65533;M1q;g4&#65533;&#65533;ex^&#65533;,m&#65533;&#65533;I&#65533;&#65533;&#65533;&#65533;lK&#65533;d&#65533;C&#65533;\&#65533;*&#65533;nQ&#65533;&#65533;WV&#65533;&#65533;&#65533;&#65533;&#65533;\u&#65533;&#65533;&#65533;g&#65533;&#65533;Mi&#65533;C&#65533;+&#65533;h&#323;'mx&#65533;&#65533;&#65533;&#65533;'&#65533;&#65533;R)/&#65533;\&#65533;&#65533;&#65533;x&#1297;&#65533;]t&#65533;&#65533;7]9C&#65533;&#65533;&#65533;8U&#65533;&#65533;&#1655;&#1933;&#65533;'&#65533;^o$v&#65533;mw&#65533;&#510;}&#65533;]&#65533;&#65533;6Kh&#65533;&#65533;o\&#65533;m,&#489;GY&#65533;S&#65533;R&#65533;&#65533;}&#65533;s&#65533;&#65533;Z&#65533;Z5:TM/$ iW&#65533;&#65533;:&#657;&#65533;|/&#65533;S&#65533;&#65533;&#65533;>&#65533;&#65533;&#65533;}#&#65533;&#65533;&#990;&#65533;;&#65533;}'A&#65533;&#65533;&#65533;&#65533;W&#65533;I&#65533;&#65533;&#65533;&#65533;&#65533;|&#65533;&#65533;&#65533;Hnyn;`'&#65533;&#65533;&#65533;Uk]&#65533;&#65533;^&#65533;&#65533;&#65533;s1&#65533;&#65533;j&#1688;s&#65533; &#65533;&#65533;y=&#65533;V&#65533;A&#65533;&#65533;P&#65533;$&#65533;]yf&#158;	.cl!&#65533;&#65533;Gh&#65533;P&#65533;3&#65533;&#65533;m8&#65533;Z&#65533;YN
&#65533;2u&#65533;rJDE4"&#65533;J&#65533;D&#65533;-0k!&#65533;&#65533;T &#65533;P&#65533;/S$m;]&#4939;_c&#65533;2?&#65533;&#65533;qg$^K#&#65533;^&#65533;&#65533;&#235;&#65533;&#65533;G9&#65533;&#65533;],q\yD&j&#65533;&#65533;&#65533;&#65533;&#65533;&#65533;XH\&#65533;j&#65533;?&#65533;H&#65533;&#65533;&#65533;&#65533;.J$%9&#65533;9P&#65533;&#65533;&#65533;#5&#65533;8hr&#65533;&#65533;k
(<9Jl&#65533;:&#65533;h&#65533;&#65533;&#65533;n&#65533;&#65533;YS&#65533;y&#65533;eq &#217;\&#65533;&#65533;&#65533;&#65533;e;&#65533;&#65533;Nx&#65533;&#65533;;&#65533;&#65533;&#65533;I/cnQ&#65533;&#65533;L&#65533;2&#65533;iB8i&#65533;&&#65533;W&#65533;L 4&#65533;e&#65533;4&#65533;&#65533;&#159;l&#65533;&#65533;,&#1441;&#65533;Y&#986;&#65533;
&#65533;&#65533;&#65533;!&#65533;<&#65533;&#65533;x&#65533;&#65533;"iIMz&#65533;
&#65533;&#65533;&#65533;&#65533;?&#65533;Lg&&#909;&#65533;&#65533;'z&#1220;&#65533;&#1185;m&#65533;&#65533;D&#65533;0Ur&#65533;&#65533;I&#65533;bG~T&#65533;$e&#65533;G&#65533;&#65533;&#65533;:b&#65533;<&#212;*q&#1171;&#65533;&#54501;&#65533;&#65533;&#65533;&#65533;\,h&#65533;A&#65533;c&#65533;i6&#1608;&#1222;&#65533;5&#65533;&#1588;L&#65533;&#65533;7"uuI&#65533;k]&#65533;V&#295;B&#65533;&#65533;{_g&#65533;H&#65533;o)]e&#65533;&#65533;,&#65533;O&#65533;&#65533;u&#65533;&#65533;kY&#65533;
&#65533;&#65533;&#65533;u&#65533;&#65533;&#65533;&#65533;&#65533;Y-&#65533;&#65533;a&#65533;Uu6&#65533;b^&#65533;T&#65533;B&#1139;~%miM&#65533;W[6_&#65533;&#65533;j2?&#65533;&#65533;4&#65533;T&#65533;&#65533;l&#65533;B&#65533;J6&#65533;&#65533;&#65533;&#65533;e}&#65533;B&#862;v&#65533;&#65533;&#65533;kq&#65533;*\&#65533;&#65533;&#65533;&#65533;]&#65533;[1&#65533;1&#65533;&#65533;Tl&#65533;&#65533;&#65533;&#65533;&#65533;&#65533;&#65533;lw{&#1737;&#65533;&#65533;&#65533;&#65533;r&#65533;r&#65533;kW&#65533;&#1532;&#65533;e&#65533;iS&#65533;&#65533;A&#65533;p9&#65533;&#65533;jTp'&#65533;&#65533;!6Hn@!&#65533;&#65533;P3&#65533;&#65533;t&#65533;&#65533;M&#65533;v&#1098;V&#65533;z7&#65533;&#65533;mku&#65533;&#1960;&#65533;R&#65533;&#65533;pL&#65533;K&#65533;&#65533;&#65533;F&#65533;T&#65533;Z&#65533;<&#65533;&#65533;)<&#65533;&#65533;&#65533;P&#65533;&#65533;7&#65533;)&#65533;.&#1112;&#65533;x&#65533;:&#65533;l&#65533;&#65533;Ic&#65533;j&#65533;&#65533;&#65533;3ey7l&#1358;&#65533;&#65533;&#65533;0&#65533;Q{&#65533;&#65533;&#65533;8j&#65533;&#65533;Sr&#65533;&#65533;&#65533;&#65533;&#65533;&#65533;&#65533;"a%&#65533;&#65533;&#1398;&#65533;&#65533;%&#65533;[&#65533;&#65533;L&#65533;R(b6MZ&#65533;&#65533;&#65533;&#65533;;i&#65533;&#65533;4&#500;&#65533;4o&#65533;&#65533;3&#65533;K&#65533;=&#65533;&#65533;&#65533;&#65533;{f&#65533;&#65533;&#65533;*&#65533;)&#65533;8&#65533;K&#65533;&#65533;l&#65533;|h&#65533;&#65533;&#65533;&#65533;&#65533;Bw&#712;&#65533;&#65533;=4.p&#65533;s&#65533;&#65533;&#65533;&N&#65533;&#65533;&#65533;&#65533;&#65533;[6&#65533;:&#65533;&#1258;|d.&#65533;}|jT&#65533;q&#65533;&#65533;N5&#65533;&#65533;&#65533;@&#65533;G_&#65533;5&#65533;&#65533;&#65533;6&#65533;&#65533;&#65533;&#65533;O=&#65533;&#65533;2{B7&#65533;&#65533;&#65533;P>bZ&#65533;&#65533;&#65533;&#65533;&#65533;`&#65533;rX&#65533;v>r&#65533;&#65533;}ml&#65533;Z&#65533;&#65533;&#747;&#65533;&#65533;&#65533;&#65533;&#65533;&#65533;>&#65533;u&#65533;U&#65533;&#65533;\&#65533;z&#65533;_&#65533;&#291;&#65533;&#65533;vK&#65533;Q&#65533;&#65533;&#65533;&#65533;&#65533;-&#65533;&#65533;&#65533;&#65533;d&#65533;%&#65533;&#1606;s&#65533;&#65533;~p&#65533;&#65533;&#65533;&#65533;7\&#7419;&#65533;,&#65533;?<?4&#65533;x&#65533;!&#65533;}&#1796;&#65533;W&#861;k&#65533;':&#65533;aF&#65533;&#65533;&#65533;&#65533;&#65533;&#65533;1&#65533;&#65533;n&#65533;]&#65533;h&#65533;k&#65533;3&#65533;&#65533;&#65533;&#65533;&#65533;G&#65533;&#65533;;&#65533;&#65533;&#65533;&#65533;&#65533;p&#65533;&#65533;f$z&#1101;~t&#65533;&#65533;F&#65533;&#65533;w&#65533;[&#65533;q&#65533;F&#65533;&#65533;!gl&#65533;&#65533;&#65533;x&#65533;&#65533;"&#65533;&#65533;&#65533;&#65533;u&#65533;n`k&#65533;&#65533;&#542;,$&#65533;b&#65533;9&#65533;/&#65533;&#65533;&#65533;&#65533;&#65533;&#65533;&#65533;]&#65533;s&#65533;{&#1863;~w&#65533;&#65533;=&#65533;A/c&#65533;&#65533;&#65533;s&#65533;#&#65533;&#65533;<&#65533;-&#65533;i&#65533;&#65533;&#65533;2&#65533;-&#65533;&#65533;S&#65533;&#65533;Y'&#65533;&#697;n&#65533;2W>&#65533;h&#65533;&#65533;r&#65533;&#65533;v&#65533;S~&#65533;l'&#65533;&#65533;]\C&#65533;(&#65533;W}&#65533;]&#65533;z&#65533;&#65533;&#65533;&#65533;I&#65533;j&#65533;&#65533;C&#65533;&#65533;)&#65533;|&#65533;u&#65533;&#65533;y_c~}&#65533;&#65533;&#65533;&#65533;&#65533;]&#65533;Y&#65533;&#65533;&#65533;:^~&#65533;&#65533;\&#65533;&#65533;&#980;&#65533;&#1255;&#65533;&#50246;?&#65533;W?&#65533;&#65533;%&#65533;&#65533;-^&#65533;G&#65533;&#65533;&#65533;yV&#65533;&#65533;t&#65533;&#65533;&#65533;&#65533;&#65533;5t&#65533;&#65533;&#65533;/'&#65533;&#65533;7&#65533;&#65533;C&#65533;&#65533;&#65533;&#65533;&&#65533;&#65533;&#65533;&#65533;&#65533;6&#65533;&#65533;
?&#65533;"@&#65533;;@L@&#65533;/l&#65533;&#65533;&#65533;&#65533;&#65533;&#65533;C&#65533;3&#65533;9?YS&#65533;&#65533;&#65533;i?&#65533;{?&#65533;&#65533;&#65533;&#65533;?&#65533;16&#65533;S&#65533;&#65533;;A`&#65533;&#65533;&#65533;KA&#65533;{A&#65533;&#65533;&#65533;&#65533;d=&#65533;9J&#65533;&#65533;&#65533;!&#65533;&#65533;A&#65533;&#65533;B\@l@&#135;:<=&#65533;!&#22105;&#65533;B&#65533;X4&#65533;&#65533;8&#65533;&#65533;&#65533;&#65533;=t&#65533;7&#65533;&#65533;&#65533;&#65533;7&#65533;h&#65533;&#979;4|&#65533;&#65533;S9&#65533;&#65533;7-C&#65533;@}SC&#65533;.|C&#65533;&#65533;15l&#65533;8&#65533;C;&#65533;&#65533;Q&#1183;d!&#65533;U{&#65533;=&#65533;@)\&#65533;&#65533;x&#65533;&#65533;&#65533;B9,d&#65533;Y&#65533;&#65533;7=1D&#65533;<&#65533;1&#65533;:&#297;&#65533;&#65533;.&#65533;COLPE8&#65533;O&#65533;&#65533;OD&#65533;C&#65533;&#65533;
&#65533;&#65533;&#65533;&#65533;'&#1322;&#65533;&#65533;C+De&#65533;/&#65533;s&#65533;E&#65533;5&#65533;B7F,&#65533;3TAD&#65533;FF&#65533;7&#65533;&#65533;DH%&#65533;#&#65533;5q&#198;&#65533;&#65533;Nl&#65533;8&#65533;&#65533;iBe&#65533;Fk\C\6nZ&#65533;<k&#376;K&#65533;&#65533;&#65533;B&#65533;&#65533;@&#65533;&#65533;E&#65533;&#65533;]dD&#65533;&#65533;E^\&#65533;a&#65533;DI&#65533;&#65533;<\&#65533;/&#65533;Gd
e&#65533;D{4E5B$\@&#65533;F&#65533;H&#65533;H&#65533;D&#65533;$$?&#65533;88p&#65533;&#65533;&#65533;&#65533;'X&#65533;&#65533;e&#65533;&#443;E&#65533;C&#65533;u&#65533;5w&#65533;wD7h8.L>}=gL&#65533;}&#65533;&#469;S>b\I&#65533;&#65533;4&#65533;&#65533;&#65533;&#517;&#65533;&#65533;I&#65533;k&#65533;&#65533;&#65533;&#65533;&#65533;&#65533;&#230;Q&#65533;#&#65533;&#65533;$&#65533;&#65533;&#65533;4D&#65533;;&#305;&#65533;E&#65533;&#65533;@&#65533;&#65533;&#65533;]&#65533;&#527;&#65533;EL4AG=&#65533;&#65533;0LI&#65533;\&#65533;&#65533;&#239;&#65533;E\&#65533;D&#65533;r0&#65533;&#65533;&#65533;!:&#65533;&#65533;
>dH&#65533;c&#351;&#65533;K&#65533;&#65533;&#65533;&#65533;+&#65533;&#65533;z&#162;&#65533;&#550;&#65533;H&#65533;&#829;s&#1853;&#65533;+&#65533;b&#65533;u|&#464;l&#65533;{&#65533;Gx&#65533;&#495;6eT&#65533;$&#65533;&#65533;\>&#65533;[&#65533;&#65533;$&#65533;&#65533;d(&#65533;&#65533;&#65533;&#65533;&#603;C5&#65533;&#65533;&#65533;&#65533;&#65533;;&#65533;@3G&#65533;	7)&#65533;&#65533;&#65533;3G&#65533;&#65533;&#65533;&#65533;J&#297;,&#788;&#65533;&#65533;&#65533;LF&#65533;&#65533;&#65533;{&#65533;&#65533;&#65533;J&#65533;&#65533;J7l&#65533;&#65533;&#65533;>_d(S&#65533;&#65533;&#65533;&#65533;&#65533;&#246;&#65533;$ &#65533;&#65533;&#821;&#890;4#&#65533;&#65533;&#745;2&#65533;K&#65533;t&#65533;&#65533;&#1341;rL&#65533;&#65533;&#65533;&#65533;[&#1748;LK&#1338;&#65533;&#65533;&#65533;&#65533;&#65533;&#874;4&#65533;&#1732;&#65533;&#65533;&#65533;M&#65533;Iy&#939;<E!&#65533;&#65533;&#65533;dB&#65533;&#65533;L&#65533;4&#65533;&#65533;&#65533;&#65533;#&#65533;&#65533;D&#65533;\1&#1388;BED&#65533;l&#497;"&#65533;&#65533;J&#65533;&#65533;,I+&#65533;F8O3&#65533;O&#65533;Gx&#65533;P&#65533;&#65533;7&#65533;&#65533;&#65533;+&#65533;g(%$&#65533;[&#65533;&#65533;M&#65533;&#65533;<&#65533;&#65533;&#65533;&#65533;&#65533;#B&#65533;4PK&#65533;&#65533;&#65533;&#65533;=&#65533;DU&#65533;\OM&#463;D&#65533;a&#65533;d&#65533;&#65533;~&#65533;}&#65533;OJt&#65533;/F&#65533;L)&#65533;A&#65533;s&#65533;u&#65533;&#65533;&#65533;&#564;&#65533;Q&#65533;j=u&#65533;&#65533;&#65533;&#65533;\&#65533;$&#65533;&#547;M!&#65533;&#65533;	)&#65533;&#65533;\&#65533;&#65533;&#65533;I|&#65533;Bx&#65533;&#65533;&#65533;S<}S'&#65533;S&#65533;&#65533;&#65533;IK&#65533;J4;&#65533;&#65533;+&#65533;&#1209;&#65533;&#65533;C&#65533;8&#65533;[T&#65533;&#223;0%&#65533;<%&#65533;2U&#682;&#65533;QB&#65533;&#65533;&#65533;&#65533;&#65533;l&#65533;6&#65533;H&#636;<&#65533;&#65533;&#65533;&#65533;#C&#65533;&#65533;TS=&#65533;&#65533;,U&#65533;&#762;&#779;&#65533;LDL&#65533;&#65533;4&#65533;$E-&#1335;&#65533;&#65533;&#65533;&#65533;&#65533;^@&#65533;D&#65533;;F&#65533;U`&#65533;&#65533;&#65533;&#65533;QS&#65533;&#65533;I&#65533;TB&#65533;K4&#65533;T&#65533;&#65533;&#65533;M7&#895;';P&#65533;&#65533;	=&#65533;T&#65533;&#65533;&#65533;=&#65533;S>&#65533;V&#65533;&#65533;Jl&#65533;&#65533;YM&#65533;X&#65533;&#65533;MKQ^]&#65533;\&#65533;&#65533;R&#65533;`&#65533;,&#65533;DU&#65533;:Vd&#65533;&#1320;&#65533;&#65533;{&#65533;B"&#65533;&#65533;f]Sg&#65533;B&#65533;&#65533;&#65533;%Co&#65533;VS-&#65533;&#65533;&#65533;&#65533;@P&#65533;&#65533;(U;&#65533;&#65533;&#65533;>a&#65533;&#65533;U&#65533;r5&#1583;l&#65533;&#65533;&#65533;7&#65533;&#65533;UvY^&#65533;Q&#65533;c&#65533;&#65533;&#65533;&#1100;-A:Gc&#65533;&#1487;[P&#65533;X&#65533;&#65533;YF&#65533;Jr&#65533;&#65533;&#65533;&#65533;:&#65533;&#65533;&#65533;&#65533;Y&#65533;]X>&#1594;&#65533;&#65533;VzU&#65533;&#65533;M`&#65533;YR&#65533;V&#1019;M&#65533;=&#65533;5&#65533;XumW&#65533;%&#65533;&#65533;&&#65533;H&#65533;b&#65533;&#65533;c@bE&#418;@&#1567;E?&#65533;&#65533;K|&#65533;Y&#65533;&#65533; &#65533;Y&#65533;&#65533;=5&#65533;S&#65533;W]a&#1586;&#65533;{Z&#65533;&#65533;W&#65533;uZ&#65533;&#65533;&#302;&#65533;S@-C<&#65533;R&#65533;&#65533;
o&#65533;Kc&#65533;k&#65533;t&#65533;&#65533;&#65533;V&#65533;[&#65533;-[&#65533;=&#65533;&#65533;&#65533;e-7}[&#65533;m&#65533;&#65533;&#65533;a&#65533;&#1749;&#65533;&#65533;[&#65533;&#54650;&#65533;&#65533;&#65533;&#1755;&#65533;&#65533;O&#65533;&#65533;q0=}Um<\Z&#65533;&#65533;cI&#65533;&#65533;&#65533;>&#65533;&#65533;&#65533;&#65533;a&#65533;&#65533;&#1952;&#65533;&#65533;]0&#65533;&#65533;&#1044;-&#1906;%[&#65533;!~I&#65533;&#65533;27&#65533;&#65533;W+&#65533;&#65533;&#65533;5L&#65533;\&#65533;kuR&#65533;&#65533;\-&#65533;[&#65533;M]&#65533;&#65533;&#1730;&#65533;G&#65533;&#65533;&#65533;q&#65533;&#65533;&#65533;&#65533;&#65533;T&#1371;e&#2010;&#65533;&#65533;&#65533;&#65533;&#65533;8&#65533;K&#65533;&#65533;;&#65533;&#65533;}T&#65533;&#65533;<&#65533;_&#65533;&#65533;\&#65533;}&#65533;&#65533;&#65533;&#65533;M&#65533;\&#65533;&#65533;&#65533;&#65533;&#65533;8&#65533;&#65533;&#65533;-&#65533;T&#65533;Y&#65533;&#65533;&#65533;&#65533;`&#65533;&#65533;&#1620;&#65533;&#65533;&#65533;z&#65533;&#65533;&#65533;{&#65533;b,&#65533;&#65533;&#65533;X.Vn^&#65533;&#65533;&#65533;d&#65533;&#1831;0&#65533;&#65533;2&#65533;&#65533;&#65533;w&#65533;&#65533;&#65533;&#65533;^!&#65533;]?&#65533;^Y	&#65533;&#65533; fa&#65533;&#65533;X&#65533;}&#65533;-\&#65533;&#65533;]&#1205;&#65533;&#65533;&#65533;)&#65533;*<&#65533;&#65533;&#65533;&#65533;Z&#65533;&#65533;?:&#65533;`&#65533;&#65533;&#65533;!_&#65533;&#65533;9&#65533;&#65533;ED&#65533;M&#65533;A&#65533;&#65533;a]&#65533;&#1772;[/&#65533;Y&#65533;Z8^_0&#65533;K=&#65533;&#65533;&#65533;&#65533;&#65533;"V&#65533;<e&#65533;&#65533;MZ&#65533;%&#65533;@&#65533;&#65533;2L0&#65533;\a\&#65533;&#65533;&#65533;*&#65533;d)&#65533;&#65533;b&#65533;a&#65533;\6
&#65533;&#65533;&#65533;=&#65533;Y&#65533;e&#65533;&#65533;&#65533;&#65533;&#65533;80c&#65533;B&#1740;TcU&#65533;&#65533;&#65533;M4&#65533;Mtk&#65533;=&#65533;`
&#65533;&#65533;&#597;&#65533;H&#65533;=fX!Z&#65533;[$&#65533;&#65533;\>&#65533;&#65533;`&#65533;&#65533;S;}&#65533;'&#65533;Lkj&#65533;&#1786;>"&#65533;1&#65533;F&#65533;&#65533;M&#65533;a&#65533;&#65533;/&#65533;e&#65533;&#65533;&#65533;}p&#65533;ofV5&&#65533;Vfc&#65533;&#65533;"=]&#65533;&#1374;&#65533;&#65533;&#20725;&#65533;&#65533;&#65533;&#65533;&#1322;mZ&#65533;&#65533;d/&#65533;[&#65533;&#65533;a&#65533;&#65533;&#65533;&#65533;|&#65533;_&#65533;u&#65533;&#65533;3&#65533;&#65533;&#65533;g^h&#65533;mh&#621;L&#65533;&#65533;O&#65533;&#65533;&#65533;;o&#65533;&#65533;&#65533;&#65533;&#65533;Y$Rr&#65533;Y&#65533;V&#65533;&#65533;&#65533;6&#65533;&#65533;&#65533;Z&#483;&#65533;c	&f&#65533;c&#65533;y&#923;N>J&#65533;&#65533;dYv&#65533;8&#65533;g&#65533;&#65533;[?&#65533;f&#65533;mg&#65533;&#65533;&#65533;e&#1905;&#65533;C&#65533;&#65533;W&#65533;,j&#65533;&#65533;>F>#&#1365;&#65533;&#65533;&#65533;~j&#65533;&#65533;&#813;&#65533;&#65533;r
4&#65533;:&#65533;U^c&#65533;&#65533;&#552;O^|X]&#65533;&#25846;V&#65533;h~.&#65533;&#65533;&#65533;}&#65533;i&#65533;f&#65533;5&#1992;%d#Eh&#65533;&#65533;]F&#65533;&#65533;,63e.&#65533;v&#65533;&#65533;&#65533;'&#65533;&#65533;B&#65533;&#65533;j&#65533;&#65533;&#832;RD\&#65533;&#65533;&#65533;&#65533;N&#65533;~l&#65533;i&#65533;&#65533;H6L&#65533;&#65533;&#65533;V&#65533;{,
&#65533;&#65533;e&#65533;&#65533;&#65533;~.`n&#65533;>~&#65533;?&#65533;i&#65533;=kC&#65533;i&#65533;j4&#65533;&#611;6&#65533;G-dO&#65533;&#65533;:&#53918;5&#65533;&#65533;~M&#65533;&#65533;Y<&#65533;&#65533;&#65533;&#65533;&#65533;f&#65533;6f&#65533;&#65533;&#65533;&#65533;bnU&#5517;&#65533;&#65533;&#65533;i&#65533;6P>&#65533;k<&#65533;c&#65533;l'&#65533;k&#65533;&#65533;&#65533;D&#1954;oy&#65533;X&#65533;&#65533;/?&#65533;n/&#65533;	&#65533;n&#65533;&#65533;&#65533;:cE&#65533;&#338;6&#65533;&#65533;lv&#65533;&#65533;&#65533;&#65533;uj&#65533;&#65533;d&m)&#65533;&#65533;&#65533;&#65533;&#1750;^&#65533;&#65533;&#65533;&#65533;&#1094;m&#65533;E:&#65533;R&#65533;N^&#65533;U3&#65533;&#65533;g&#65533;&#65533;&#65533;&#65533;l&#65533;&#65533;&#65533;&#65533;&#65533;j-c&#65533;&#65533;5&#65533;|P&#65533;&#65533;&#65533;Wfe&#65533;&#65533;&#65533;&#65533;i&#65533;&#65533;&#65533;&hZ&#65533;&#65533;Z=&#65533;&#65533;&#65533;&#65533;&#65533;&#65533;]fo&#65533;&#65533;l&#65533;v^&#1205;&#65533;>&#65533;&#65533;&#65533;1&#65533;&#65533;&#65533;&#65533;]o&#65533;VpS&#65533;p&#65533;@D*&#65533;o&#65533;o&#65533;E&#65533;o&#65533;&#65533;_&#65533;&#65533;p&#65533;&#65533;&#65533;1&#65533;&#65533;&#65533;&#65533;n`'&#65533;!&#65533;&#65533;R\^&#65533;Vp&#65533;p)&#65533;oR&#65533;&#65533;&#65533;\,&#65533;r&#65533;px&#65533;&#65533;	&#65533;s&#65533;&p7m!V&#65533;Cx_a.&#65533;&#65533;oL&#65533;&#65533;cA_:&#65533;&#65533;&#254;5E&#65533;Ol&#65533;&#65533;;&#65533;5&#65533;l&#65533;&#65533;I&#65533;R&#65533;&#65533;A/&#65533;z&#409;G&#65533;&#65533;&#65533;|&#65533;m gpG&#65533;J!&#65533;&#65533;5&#65533;C&#65533;&#65533;]&#65533;`&#2046;5&#65533;][&#65533;&#65533;&#65533;h&#65533;&#65533;&#65533;&#65533;u&#65533;&#65533;@?mGuh?&#65533;&#65533;f&#65533;Tw&#65533;^&#65533;&#65533;&#65533;Y&#65533;&#65533;Z&#65533;u&#65533;&#65533;&#65533;&#65533;wi&#65533;&#65533;&#65533;&#65533;&#65533;M&#65533;6vhmS<WvwWv&#65533;f&#65533;&#65533;whO&#65533;^&#65533;f}=&#65533;&#65533;v&#65533;qor&#65533;&#65533;W&#65533;&#65533;%&#65533;&#65533;&#65533;vq&#65533;u^&#65533;_&#2034;`wl&#65533;&#437;&#65533;v&#65533;u?wO&#65533;\3&#65533;&#65533;vLq7&&#65533;0&#65533;&#65533;{/&#65533;&#65533;&#65533;w&#983;&#65533;&#65533;&#65533;&#65533;&#65533;U&#65533;&#65533;Rr&#65533;g&#65533;lmy&#65533;&#65533;m>&#65533;t&#65533;Q&#65533; &#65533;&#65533;&#65533;&#65533;/&#65533;
&#65533;&#65533;&#1803;O&#65533;&#65533;P&#65533;x&#65533;0&#65533;&#65533;&#65533;k&#65533;.s&#65533;?&#65533;i&#65533;&#65533;&#65533;&#65533;:&#65533;&#65533;&#65533;z&#65533;&#65533;nV&#65533;VMN]&#65533;&#65533;&#65533;&#65533;&#65533;i&#65533;{&#65533;&#65533;&#65533;&#65533;z&#65533;nc&#65533;&#65533;&#398;&#840;g&#65533;&#65533;&#65533;&#65533;&#65533;&#65533;<4&#65533;&#65533;&#65533;&#65533;{&#65533;&#65533;&#65533;w&#65533;&#65533;=G&#65533;Nz&#65533;&#65533;_&#65533;&#65533;":i|&#65533;&#65533;&#65533;&#65533;&#65533;&#65533;",&#65533;&#65533;*&#65533;&#65533;&#65533;&#65533;&#65533;w&#65533;&#65533;|&#65533;&#65533;&#65533;&#65533;&#65533;]&#65533;yK&#65533;yN&#65533;&#65533;&#65533;&#65533;&#65533;&#65533;&#65533;&#65533;&#65533;&#65533;&#65533;&#65533;W&#65533;&#65533;&#65533;&#65533;l&#65533;&#65533;&#65533;&#65533;^_&#65533;&#65533;&#65533;&#65533;&#65533;&#10695;&#65533;&#65533;_&#65533;&#435;&#65533;)&#65533;&#65533;&#65533;&#65533;&#65533;/&#65533;&#65533;|&#1767;&#65533;&#65533;&#65533;&#65533;&#65533;&#65533;&#65533;)&#65533;t&#65533;&#65533;&#65533;&#65533;&#65533;T.&#65533;&#65533;&#65533;&#65533;&#65533;&#65533;x&#65533;&#1596;&#65533;&#65533;s&#65533;{Q&#65533;&#1983;&#65533;mk|&#65533;wn&#65533;&#65533;&#65533;>&#65533;B&#65533;&#65533;&#65533;3#&#65533;&#65533;&#65533;~&#65533;tS/~NJ&#65533;W&#65533;`&#65533;jO&#65533;Gl&#65533;Ph&#65533;6p
&#65533;&#65533; B6&#65533;A&#65533;&#65533;`&#65533;&#65533;'Rdc&#65533;&#325;5b&#65533;q&#65533;&#65533;&#65533;"G&#65533;&#65533;&#65533;&#65533;F>*&#65533;&#65533;l&#65533;&#677778;&W&#65533;\Hs&#65533;&#65533;'w&#65533;<&#65533;Q&#65533;&#65533;&#65533;q65	&#65533;&#65533;Q&#65533;&#65533;2m
t)R&#65533;N&#65533;P&#65533;j&#65533;&#1452;Zsr&#65533;j&#65533;&#65533;&#923;4&#65533;-k&#65533;lX&#65533;[&#65533;&#65533;i&#65533;&#65533;&#55093;<&#65533;Zh&#65533;.&#65533;o&#65533;v|&#65533;&#65533;&#65533;&#65533;&#65533;&#65533;&#65533;&#65533;&#65533;{w)&#196;&#65533;9&#65533;6&#65533;&#65533;"&#65533;
&#65533;&#65533;Q&#65533;&#65533;&#65533;&#65533;&#65533;n&#65533;&#65533;&#65533;&#65533;&#65533;&#1234;f9Z&#65533;&#65533;&#938;&#65533;8&#65533;{p&#65533;S&#65533;P&#65533;&#65533;6X&#1320;m&#65533;D&#65533;&#65533;&#65533;*W&#65533;\&#65533;gQ^&#65533;tK&#65533;{&#1174;&#65533;w9&#65533;&#65533;&#65533;[n&#65533;&#65533;&#65533;&#65533;1c.L]a&#65533;&#65533;!^$_<c&#65533;#3&#65533;n&#65533;+&#65533;&#65533;&#65533;q&#65533;_&#65533;>r&#65533;H&#65533;&#65533;&#65533;&#65533;&#65533;t
&#65533;O&#65533;\TZ%&#65533;z&#65533;&#65533;p&#65533;IH\iZ&#65533;&#65533;\&#65533;=&#65533;]azwd&#65533;qhIot&#65533;u&#65533;5$^D&#1509;&#65533;&#65533;z&#65533;&#65533;6&#65533;R&#65533;&#65533;&#65533;&#65533;|y&#1079;&#65533;g&#65533;&#65533;ZSN&#65533;&#65533;E6&#65533; S
&#65533;bLR&#65533;&#65533;sC(Ys&#65533;&#65533;E&#65533;&#65533;W&#65533;VXb &#65533;&#65533;&#65533;&#65533;(&#65533;x&#65533;&#65533;&#65533;&#65533;&#65533;x&#1673;y&#65533;F&#65533;&#65533;8&#65533;Hv&#65533;&#65533;c&#65533;:&#65533;	&#65533;O&#65533;&#65533;&#65533;n&#65533;
I&#65533;&#65533;V&#65533;&#65533;&#65533;&#65533;&#65533;&&#65533;&#65533;g&#65533;&#65533;I&#65533;&#65533;gUZyejLD&#65533;s[&#26972;&#65533;&#65533;M&#65533;fG&#65533;&#65533;X&#65533;&#65533;&#65533;i&H&#65533;&#65533;&#65533;&#65533;v&#65533;&#65533;zt&#65533;&#65533;#&#65533;w&#65533;	&#65533;&#65533;M&#65533;&#65533;(v]"*&#65533;&#65533;)&#65533;nNF&#65533;T&#65533;RAx&#1684;&#65533;Qi&#65533;&#65533;&#1185;&#65533;&#65533;&#65533;V&#65533;&#65533;z[h&#65533;&#65533;&#65533;&#65533;&#65533;xd&#65533;[&#65533;&#65533;&#65533;jc&#65533;&#65533;&#1547;	)%ge4&#65533;z/&#65533;&#65533;&#1705;&#65533;&#65533;qe&#65533;&#65533;G&#65533;&#65533;&#65533;rJ`l&#65533;9&#65533;/W&#65533;Rxc&#65533;&#65533;y-&#65533;&#65533;iU&#65533;Q5&#65533;&#65533;Uj&#65533;&#65533;&#65533;Y^&#65533;&#65533;&#65533;&#1286;&#65533;i&#65533;Y&#65533;i&#65533;	&#65533;c&#65533;+_&#414;&#65533;5&#1788;&#65533;H&#65533;&#65533;[&#65533;cj&#59502;&#65533;,0]&#65533;&#65533;&#65533;&#65533;&#65533;&#44336;&#65533;&#65533;&#65533;&#65533;&#65533;w&#1136;_f&#65533;&#65533;4.&#65533;,&#65533;&#663;vq&#65533;k&#1563;\&#65533;&#65533;yi&#65533;&#65533;&#65533;&#65533;P&#65533;\&#65533;&#65533;9&#1568;&#65533;.&#65533;&#65533;&#65533;y-&#65533;SnK&#729;&#65533;&#65533;&#11106;&#65533;!&#65533;u&#65533;&#65533;)s&#65533;&#65533;&#65533;8&#65533;&#65533;&#65533;&#65533;&#1522;&#682;r&#65533;ek&#65533;6&#65533;|&#65533;&#65533;/oI&#65533;&#65533;h&#65533;&#65533;}0&#65533;&#65533;^&#65533;&#65533;&#65533;&#65533;&#65533;&#65533;g&#65533;&#65533;u&#65533;&#65533;&#65533;&#65533;JuUt&#65533;A&#65533;&#394;&#65533;&#65533;&#65533;&#65533;'&#65533;&#65533;&#65533;&#65533;&#65533;/&#65533;&#65533;&#65533;&#65533;&#65533;&#65533;&#65533;K]&#65533;&#65533;3I&#65533;;[}&#1985;&#65533;k&#65533;&#65533;&#282;kf&#65533;V&#65533;&#65533;7&#65533;&#65533;o&#65533;&#65533;&#65533;!&#65533;&#65533;&#65533;&#65533;&#65533;&\J&#65533;&#65533;&#65533;&#65533;#H^C.&#65533;&#65533;&#65533;.&#65533;u&&#65533;&#65533;&#65533;oV j[&#65533;g&#65533;&#65533;q&#65533;Y&#65533;2&#1298;&#65533;&#65533;&#65533;&#65533;Fw%z&#65533;&#167;&#65533;&#65533;%pi)&#65533;X&#65533;>'&#65533;&#65533;M&#65533;V&#65533;&#65533;&#65533;m&#65533;;&#65533;&#65533;&#65533;~&#65533;&#65533;&#65533;B&#65533;&#65533;&#65533;&#331;b&#65533;z`&#65533;&#65533;&#65533;&#65533;)&#65533;&#65533;r&#65533;K&#65533;&#65533;MoA&#65533;&#46815;&#65533;e&#65533;&#65533;&#65533;u&#65533;&#65533;&#166;&#65533;&#65533;&#65533;&#65533;)&#65533;&#65533;&&#65533;n&#65533;W!&#65533;&#1813;?&#65533;&#65533;pE3|&#65533;k~&#65533;&#65533;0&#65533;&#65533;&#65533;6&#65533;-v&#65533;&#65533;V&#65533;&#65533;&#65533;&#65533;:!Q78
!B&#65533;Fb&#65533;[Oc&#65533;5&#65533;m}q~5&#290;&#65533;&Az&#65533;w>&#65533;&#65533;h7&#65533;d&#65533;y&#65533;&#65533;$&#65533;&#65533;z&#65533;v&#65533;&#65533;#:&#65533;&#65533;&#65533;Qvb&#65533;&#65533;&#65533;&#65533;O&#65533;PN"&#1878;&#65533;]VQ}&&#65533;$B&#65533;&#65533;&#65533;%&#65533;*9+&#65533;&#65533;hS@&#65533;q&#65533;&#65533;n\&#65533;&#65533;i&#65533;O&#65533;k&#65533;!#e&#65533;F&#65533;&#65533;&#65533;&#65533;2u&#65533;&#65533;7V <&#65533;&#65533;&#65533;|4]&#65533;dc'FBms&#65533;&#65533;%&#65533;0&#65533;y&#65533;s&#65533;`&#65533;&#65533;&#65533;&#65533;&#65533;Lz1,&#65533;&#65533;0)&#65533;Li>&#65533;&#65533;!&#65533;!&#65533;&#65533;h&#65533;Q&#65533;&#65533;&#65533;&#65533;&#65533;1|&#65533;&#65533;&#65533;&#65533;BV&#65533;6A&#65533;g&#65533;&#65533;4&#65533;w&#65533;&#65533; &#65533;&#65533;&#65533;&#65533;&#65533;&#1365;&#1158;&#65533;&#65533;g[8&#65533;Rd&#65533;&#65533;e#F&#65533;tP&#65533;&#65533;s~&#65533;&#65533;&#65533;&#65533;y&#65533;Q&#872;&#65533;C}f&#65533;8)&#65533;&#65533;}+{&#65533;&#65533;Z&#65533;&#65533;&#65533;&#65533;&#65533;N&#65533;&#1967;&#65533;&#65533;v&#1426;&#65533;&&#65533;=&#65533;&#65533;{&&#65533;q6&#65533;H1sS&#60498;&#65533;/&#65533;t&#65533;&#65533;8&#65533;&#797;>&#65533;&#65533;&#65533;T&#65533;&#65533;6&#65533;&#65533;Fr"&#65533;\u&#65533;p&#65533;&#65533;gP&#65533;&#65533;"&#65533;&#65533;9I{L&#65533;&#65533;&#65533;&#65533;ZRIJGw&#65533;{"W&#65533;*&&#65533;",C&#65533;&#65533;&#65533;&#65533;y&#65533;&#65533;(&#65533;&#65533;uM&#65533;]+&#65533;T&#65533;5&#65533;&#65533;9 4&#65533;DW&#65533;&#65533;m&#65533;&#65533;y&#65533;n&#65533;&#65533;G`&#65533;&#65533;'&#65533;-p&#65533;)&#65533;&#65533;&#65533;&#65533;&#65533; h&#65533;&#65533;E&#65533;&#65533;/[&#65533;e&#65533;b&#65533;&#65533;&#65533;&#65533;&#65533;&#65533;&#65533;&#65533;u&#65533;C&#65533;:P&#65533;&#65533;&#65533;9w&#65533;jO&#65533;&#65533;3&#65533;&#1460;&#65533;ya&#65533;&#65533;&#65533;&#65533;R5&#65533;&#65533;|*GKF&#180;*&#65533;h&#65533;%if&#65533;5_&#65533;&#65533;&#65533;&#65533;m&#65533;&#65533;#&#65533;&#65533;C&#65533;s(j|&#65533;u&#65533;K"&#65533;9&#65533;1&#65533;,q&#65533;&#65533;&#65533;&#65533;q-e&#65533;Z&#65533;7X&C&#65533;&#65533;&#65533;&#65533;[
F&#1026;m&#65533; &#65533;<&#65533;Z&#941;&#65533;&#65533;&#65533;&#65533;&#65533;_&#65533;.&#65533; &#65533;mX&#65533;&#65533;&#65533;&#65533;"x>N&#65533;wL&#65533;a&#65533;8&#65533;&#65533;[h/&#65533;&#200;:&#1574;&#65533;&#65533;&#65533;-t&#65533;&#65533;8&#65533;W&#65533;g&#65533;YL&#1187;&#65533;&#1563;&#65533;&#65533;&#65533;(Z&#65533;8&#65533;&#65533;P4&#65533;&#65533;c&#65533;&#1072;k&#65533;%&#65533;&#65533;2hd&#65533;&#65533;&#65533;KV2&#65533;&#802;&#65533;^&#65533;F&#65533;=M&#65533;I&#65533;e&#65533;&#65533;w0_U1&#65533;&#65533;w",&#65533;&#65533;_&#65533;)&#65533;zc4&#65533;w&#65533;g&#65533;q&#65533;&#1404;fL&#65533;&#65533;pN&#65533;~&#65533;&#65533;C<sGf&#65533;a&#65533;&#65533;&#65533;>&#65533;&#65533;{O&#65533;r&#65533;&#65533;t&#633;&#65533;&#65533;&#65533;&#65533;wi&#65533;h5].&#65533;^&#65533;&#65533;&#65533;d&#65533;&#65533;&#65533;&#65533;c&#65533;&#65533;3&#65533;&#65533;M&#65533;t&#990;n)&#65533;&#65533;C&#32670;,V&#65533;E&#65533;&&#65533;&#65533;&#4568;&#65533;&#65533;&#65533;i&#65533;&#65533;t[&#65533;Z5&#65533;?&#65533;l&#65533;&&#65533;\
&#65533;&#65533;&#65533;&#65533;&#65533;&#65533;&#65533;&#65533;mJ&#65533;&#65533;&#334;a|Ie/w	i&#1267;&#65533;K&#65533;9kW&#65533;=&#65533;&#65533;&#65533;C&#65533;}&#65533;&#234;~&#65533;&#65533;&#65533;&#65533;=^Z&#65533;&#65533;Bw&#65533;,&#65533;&#65533;&#65533;vk&#65533;&#65533;a&#65533;[&#65533;<&#65533;I&#65533;&#65533;&#65533;Z'&#65533;&#65533;&#65533;&#65533;wsg&#65533;Ws;&#65533;&#65533;&#65533;&#65533;&#1047;&#65533;6&#65533;2&#65533;.&#65533;R&#65533;:&#65533;&#926;T&#65533;&#65533;&#65533;g&#511;&#65533;j\&#65533;F&#65533;W&#65533;&#65533;&#65533;pF&#65533;&#65533;&#65533;i&#65533;Rt&#65533;K&#59959;&#65533;&#22214;y&#65533;&#65533;&#65533;S&#65533;&#65533;q&#65533;&#65533;&#65533;t&#65533;|&#65533;&#65533;&#65533;&#65533;&#65533;&#65533;&#65533;&#65533;D!&#65533;&#65533;&#65533;&#65533;&#65533;s=[&#65533;%&#65533;M&#65533;&#65533;&#65533;N&#1707;&#65533;&#65533;&#65533;&#65533;&#65533;8&#65533;c&#65533;&#65533;&#65533;&#65533;h&#65533;2_&#65533;&#65533;d&#65533;&#65533;&#65533;&#65533;`xd#X&#65533;nw[&#65533;K&#65533;M&#65533;&#65533;XtcZ&#65533;&#65533;o"&#65533;&#65533;&#65533;"&#65533;&#65533;&#1398;&#65533;<k&#1431;&#65533;d,7&#65533;&#65533;_&#65533;2&#65533;;&#65533;&#65533;f'{j&#1022;p&#65533;&#65533;&#65533;&#65533;&#65533;&#65533;&#65533;[&#65533;i&#65533;c&#65533;&#65533;&#65533;(]Jw&#65533;&#65533;&#65533;&#65533;&#65533;&#65533;"&#65533;&#258;&#65533;^&#62798;&#65533;&#65533;+&#65533;&#65533;&#65533;x&#65533;&#65533;&#65533;&#65533;&#65533;&#65533;&#65533;[&#65533;&#65533;&#65533;~l&#65533;n&#65533;&#65533;
&#65533;E/&#65533;&#65533;&#65533;O&#65533;&#65533;[&#65533;&#65533;2%&#65533;&#65533;!&#65533;&#1822;&#65533;&#543;fy&#65533;&#65533;MB&#1789;e2&#65533;&#65533;&#65533;9&#306;&#65533;&#65533;c0^&#65533;&#65533;&#65533;&#65533;&#65533;&#65533;
&#65533;&#65533;p&#65533;&#65533;P^&#65533;&#65533;K&#65533;&#65533;_&#65533;a&#65533;+&#65533;&#65533;n5M&#65533;&#65533;_&#65533;&#65533;&#65533;]]&#1925;&#65533;
E&#65533;&#65533;Pb&#1864;&#65533;K&#65533;&#65533;&#65533;,&#65533;&#65533;_2&#1977;&#65533;&#15711;&#65533;&#65533;&#65533;&#65533;(&#2001;&#65533;&#65533;&#65533;&#65533;&#6125;&#65533;&#65533;	&#65533;&#1655;m9y&#65533;&#65533;&#65533;X&#65533;!`&#65533;&#1824;6]&#65533;&#65533;&#65533;&#65533;&#65533;&#65533;~&#65533;j&#65533;iU&#65533;V &#65533;&#65533;	&#65533;&#65533;&#65533;&#65533;-&#65533;D&#65533;K&#65533;&#1817;&#65533;&#65533;D&#65533;&#65533;u&#65533;&#65533;Lb&#65533;&#65533;h&#65533;raj&#65533;ki&#65533;D&#65533;[J&#65533;&#65533;&#65533;N&#65533;&#65533;uM!&#65533;&#65533;&#65533;&#65533;&#65533;m&#65533;&#65533;Y]&#65533;&#65533;&#65533;%&#65533;&#65533;\4&#65533; &#65533;&#65533;&#65533;&#161;H&#65533;_n&#65533;&#65533;&#65533;&#65533;&#65533;-"Q-&#65533;?y&#545;&#65533;=b&#65533;&#65533;&#65533;&#65533;WZb&#65533;X&#65533;&#65533;&#65533;&#65533;^y&#65533;'"&#65533;^:&#65533;&#65533; &#65533;L&#65533;*n&#65533;7BaiU,R#Z&#65533;Q-F&#65533;&#65533;l/&#65533;a#&#65533;0zav&#65533;3&#65533;K&#65533;&#65533; %&#65533;&#65533;&#1016;W=Bc&#65533;&#65533;4!&#65533;&#65533;&#65533;5&#1397;&#1985;_7&#65533;&#957;&#65533;&#65533;&#65533;&#65533;Yy^&#65533;0&#65533;&#65533;&#65533;cF&#65533;&#65533;&#65533;&#65533;&#65533;v^&#65533;t[<&#65533;&#65533;0&#65533;$&#65533;A&#65533;i&#65533;?b&&#65533;&#65533;J&#65533;&#65533;&#65533;T&#65533;i&#65533;&#65533;5Z	Y&#65533;I]&#65533;8&#65533;"9&#65533;&#65533;&#65533;-V3:J&#65533;O&#65533;&#65533;;9b&#65533;}&#65533;.&#65533;&#65533;]"&#65533;&#65533;&#65533;H"&#65533;cK[A>&#65533;&#65533;A#&#65533;&#65533;&#65533;&#65533;,&#65533;&#65533;=&#65533;l&#65533;_!&#65533;eO>E&#65533;T;n&#65533;Z&#65533;&#65533;&#65533;&#65533;&#65533;&#65533;qdG&#677;R2&#65533;&#65533;%&#65533;&#1102;&#65533;&#1123;&#65533;M&#65533;y&#65533;U+B&#65533; bK&#65533;&#65533;Lf&#1724;&#65533;&#65533;/Z&#65533;Qq&#24420;&&#65533;&#65533;&#65533;&#65533;&#65533;i-&#65533;a0L&#65533;W&#65533;&#65533;L&#65533;&#65533;&#65533;&#65533;%<&e]&#65533;&#1373;^&#65533;&#65533;&#1571;&#65533;Y1F&#65533;&#65533;&#65533;&#65533;&#65533;%&#65533;	&#65533;O&#65533;z\w&#65533;&#65533;&#65533;	b&#65533;b&#65533;&#65533;&#65533;&#866;&#65533;&#65533;qr&#65533;Q%&#65533;M&#65533;b&#65533;<&#65533;&#65533;!5&#65533;"iV&#65533;&#65533;hS&#65533;&#65533;!j&#65533;)&#65533;S&#65533;@&#65533;/&#65533;)&#65533;&#65533;*&#65533;]&#65533;j&#65533;&#65533;Yd&#65533;$H&#65533;[&#65533;f&#376;"`ATCq&#65533;@&#65533;	-Z f&#65533;&#65533;&#65533;&#65533;N&#65533;&#65533;&#65533;}&&#65533;@&#65533;)e&#65533;&#65533;u^#sYMB&#65533;A&#65533;&#65533;&#65533;&#65533;&#65533;M&#65533;>&#65533;U&#65533;&#65533;p&#65533;`&#65533;g{j&#65533;&#65533;&#65533;eCZe&#65533;&#1948;&#65533;&#1045;&#65533;F&#65533;&#65533;~&#65533;g&#65533;&#65533;&#28740;&#1586;L&#65533;9&#65533;&#65533;r&#65533;Oib&#65533; Rc&#65533;"&#65533;&#65533;e'C&#65533;&#65533;&#65533;&#65533;G&#65533;&#65533;f&#65533;&#65533;v&#65533;&#65533;&#65533;&#65533;+RX&#65533;M&#65533;X&#65533;#&#65533;&#65533;&#1096;&#65533;`&#65533;&#65533;&#1993;&#65533;&&#65533;&#65533;$(&#65533;D&#65533;&#65533;J&#65533;QP2&#65533;ha&#65533;\&#65533;&#65533;)d&)&#65533;1 0&#65533;H&#405;&#893;&#65533;&#65533;&#65533;&6y&#65533;&#65533;i&#65533;l&#65533;& &#65533;&#65533;&#65533;<&#65533;JOvF)q&#65533;&#65533;e&#65533;q&#65533;4&#65533;g&#65533;&#65533;`.&#65533;&#65533;&#65533;d&#1793;&#65533;u&&&#65533;-&#65533;GR&#65533;&#65533;&#65533;)bhFH&#65533;c&#65533;*i&#65533;^&#65533;p
&#1951;&#65533;&#65533;&#65533;8&#65533;&#65533;&#65533;av&#65533;&#65533;&#65533;&#65533;%&#65533;&#65533;&#65533;$&#65533;D&#65533;&#65533;r^&#65533;>&#362;<&#65533;
g{r&#65533;&#65533;&#65533;*&#65533;&#65533;&#65533;]&#65533;&#65533;&#65533;&#499;&#65533;&p&#65533;4m&#65533;&#65533;^k&#65533;W&#65533;9h&#65533;&#65533;&#65533;&#65533;*m&#65533;&#65533;7~&#65533;6&#65533;q&#65533;&#65533;&#65533;&#65533;&#664;&#65533;&#65533;1k&#65533;)&#65533;&#65533;(L&#65533;&#65533;&#65533;%&#65533;&#65533;&#65533;5+&#65533;2&#65533;A&#65533;&#785;!+BQ&#65533;&#65533;&#65533;&q&#65533;&#65533;&#65533;&#65533;+.&#65533;&#65533;&&#65533;`&#65533;&#65533;&j&#65533;&#65533;&#65533;&#65533;&#65533;&#1914;&#65533;&#65533;&#65533;5&#65533;].&#65533;i&#65533;i&#65533;&#65533;$&#65533;&#65533;&#1859;f&#65533;&#65533;Q+&#21544;&#65533;&#65533;&#65533;&#65533;a&#65533;&#65533;&#65533;&#65533;~&#50954;&#65533;5N&#65533;~2&#65533;!Z&#26392;+&#65533;r&#65533;&#65533;L&#65533;&#65533;S}1&#65533;;&#65533;&#65533;bn$&#65533;&#65533;f&#65533;&#65533;&#65533;&#65533;&#65533;goR&#65533;J&#65533;&#65533;&#65533;&#65533;&#65533;&#65533;&#65533;F&#65533;&#65533;] Y&#65533;d@^&#65533;&#65533;[&#65533;&#65533;&#65533;&#65533;&#65533;,&#65533;&#65533;&#65533;&#65533;&#65533;Y&#65533;H&#270;A:&#65533;&#65533;&#65533;)&#65533;-&#65533;&#65533;&#65533;1%&#65533;&#65533;&#65533;&#65533;}-&#65533;&#667;&#65533;Ig&#65533;M&#65533;3&#65533;U&#65533;&#65533;&#65533;Vf&#65533;&#65533;U`&#65533;&#65533;&#65533;U&#65533;&#907;&#65533;,,&#65533;&#65533;-*Uf&#65533;&#11065;&#65533; &#65533;&#65533;-|&#65533;&#65533;;Z&#65533;&#65533;fc&#65533;L&#65533;&#65533;Q)R&#65533;*&#65533;&#1454;g&#65533;&#65533;n!F&#65533;am&#65533;&#65533;&#65533;&#935;|f&#65533;z&#65533;&aF&#65533;&#65533;y&#65533; I&#65533;&#65533;e&#65533;&#271;&#65533;&#65533;&#65533;Y.&#65533;\.&#65533;%&#65533;&#1018;&#65533;&#65533;e&#65533;f&#65533;S&#65533;&#65533;&#1038;f&#65533;&#907;&#65533;V&#65533;&#65533;N&#65533;&#65533;&#65533;i&#65533;&#65533;&#65533;&#65533;&#65533;%&#622;&#65533;&#65533;&#65533;%Nve&#65533;:&#65533;&#65533;&#65533;n&#65533;R&#65533;&#65533;&#65533;&#778;	&#65533;&#65533;&#1412;h&#65533;8&#65533;=/&#65533;o'&#65533;&#65533;j&#65533;4>n&#65533;&#65533;&#65533;&#65533;~&#65533;Vn&#65533;&#65533;&#65533;&#65533;&#38135;ni&#65533;&#65533;&#65533;&#65533;&#65533;&#65533;&#65533;!&#65533;&#62194;oq~]&#65533;&#65533;&#65533;&#65533;)&#65533;f&#65533;yU&#65533;&#65533;&#65533;&#426;&#65533;&#65533;.[&#65533;&#65533;&#65533;&#65533;&#65533;g&#65533;bm&#65533;fi&#65533;&#65533;&#65533;b~FmyE&#65533;&#65533;ro&#862;m&#65533;b&#65533;&#65533;!&#65533;eYo&#65533;([N&#65533;;&#65533;#&#65533;6/Ii&#1411;J&#65533;&#65533;&#65533;.&#65533;a+&#65533;&#65533;&#65533;&#65533;/&#65533;p&#65533;*n&#65533;/&#65533;&#65533;V&#65533;"&#65533;&#65533;:n&#662;&#65533;Yb1&#65533;&#65533;&#65533;m&#65533;&#65533;v&#65533;1&#65533;1&#65533;c&#65533;*&#65533;^&#65533;&#27751;'u"-
l&#65533;m&#65533;&#406;G&#65533;&#65533;A&#65533;&#65533;&#65533;&#65533;&#1242;&#65533;&#870;&#65533;&#65533;Z&#65533;&#65533;&#1249;+n&#65533;$ -&#65533;&#65533;&#65533;E&#65533;&#65533;qs	b&#65533;-&#65533;&#65533;d
&#65533;r&#65533;&#65533;W.i&#65533;fq&#1726;\&#65533;..&#65533;&#65533;I&#65533;1&#65533;*U-&#65533;j&#65533;(&#65533;&#65533;&#28018;&#65533;Z&#65533;$?&#65533;z&#65533;-k&#65533;&#65533;	&#65533;&#65533;~k&#65533;&#65533;&#65533;&#65533;&#65533;&#65533;&#65533;&#65533;&#65533;&#65533;:&#65533;&#1458;&#65533;&#65533;&#65533;&#65533;+gs&#65533;r(&#65533;>i.&#2034;&#65533;&#65533;s?&#65533;&#65533;:&#65533;&#65533;&#65533;F9P&#65533;sB&#65533;,&#1214;[!&#65533;l&#65533;&#65533;&#65533;&#65533;&#65533;&#65533;&#65533;(&#65533;&#65533;.k&#65533;&#65533;n&#65533;&#65533;B&#65533;EE&#65533;3g&#65533;&#65533;:&#65533;&#65533;6&#65533;
p&#65533;}&#65533;&#65533;J&#65533;&#65533;v/!&#65533;f&#2013;&#65533;&#65533;a&#1734;&#65533;v&#65533;22&#1630;.&#65533;2\"&#65533;r&#65533;&#65533;&#65533;&#65533;&#747;H&#65533;&#65533;Yq&#65533;B+#k1go&#65533;	&#65533;R&#65533;o&#65533;fm&#65533;N#DD&#65533;&#65533;D&#65533;S>&#65533;aO&#1757;&#65533;&#65533;&#65533;2&#65533;&#10925;&#65533;s&#157;&#65533;&#65533;&#65533;VmS&#65533;&#65533;5&#65533;&#65533;T&#65533;Ug&#65533;
&#65533;d&#65533;k&#65533;4>&#65533;&#65533;8&#65533;r&#65533;X&#65533;&#1013;(fV&#65533;&#65533;*&#65533;&#65533;&#65533;&#65533;&#65533;&#65533;%Z&#65533;1k&#65533;3o&#65533;V&#65533;&#65533;M{[G&#65533;&#65533;&#65533;&#65533;3&#65533;
nA&#65533;2&#65533;^5&#65533;U&#65533;&#65533;&#1983;js&#65533;&#65533;RB&#65533;&#65533;!KuY&#65533;&#65533;:,&#65533;
&#65533;X&#65533;q&#1669;&#65533;&#65533;[&#65533;&#65533;[&#65533;&#65533;j&#65533;q^gW&#65533;&#65533;&#1378;&#65533;&#65533;T&#65533;6&#65533;&#65533;4&#65533;&#65533;&#65533;U_p&#65533;&#65533;*c&#1299;=v&#146;&#65533;&#65533;&#65533;&#65533;<3&#65533;m&#65533;&#65533;,&#65533;&#65533;&#65533;n/&#65533;!&#65533;4&#65533;d&#65533;a?&#65533;N&#65533;&#65533;&#65533;&#65533;!&#65533;t&#65533;&#65533;w&#65533;&#65533;%&#65533;>S&#65533;&#65533;s7C&#65533;&#65533;J&#65533;q&#65533;2m?&#65533;ac&#65533;&#65533;u&#1118;&#65533;&#65533;)&#65533;&#65533;&#65533;nC&#65533;j&#65533;6&#65533;5&#65533;&#65533;t&#65533;&#65533;p&#65533;L&#65533;Ep&#65533;&#65533;4&#65533;ZG&#65533;tOt&#65533;R)f&#65533;&#65533;;&#65533;&#65533;A#&#65533;&#65533;J&#65533;&#65533;&#65533;1&#246;xo&#65533;&#65533;&#65533;y&#65533;Ad&#65533;&#65533;&#65533;z&#65533;&#65533;&#26742;{k&#65533;|tb0&#65533;&#65533;4&#65533;'&#65533;/&#65533;u&#65533;&#65533;N&#65533;A&#65533;&#65533;&#65533;	Bs[&#65533;h&#65533;$&#65533;&#65533;&#65533;&#65533;S&#65533;&#65533;c.&#65533;k&#65533;s&#65533;Fk  G&#65533;T?j&#65533;&#65533;&#65533;&#65533;_y&#65533;z&#65533;	&#1916;6&#65533;*&#65533;u~&#65533;&#65533;a&#65533;8A&#65533;/~&#1272;&#65533;V&#65533;8&#65533;&#65533;&#65533;	&#65533;ag&#65533;&#65533;+&#65533;&#65533;&#65533;AL*8&#65533;y&#65533;'&#65533;&#1874;J&#65533;&#65533;&#65533;&#65533;cxL&#65533;+ck&#65533;_&#65533;o&#65533;&#65533;7&#65533;&#65533;8&#65533;{6M#&#65533;&#65533;&#65533;P&#65533;
&#65533;f&#65533;Q&#65533;&#65533;W&#65533;&#65533;Q&#65533;5&#65533;&#65533;&#65533;&#65533;&#504;dO&#65533;F&#65533;&#65533;&#65533;(A&#1273;&#65533;&#65533;&#65533;37&#65533;&#65533;&#65533;&#65533;&#65533;0&#65533;&#65533;aZx&#65533;a&#65533;&#65533;&#65533;3z&#65533;&#65533;x&#65533;_&#65533;&#65533;W5@O'&#65533;?d&#65533;&#65533;vwo:&#65533;&#65533;&#65533;r^8G9&#65533;&#65533;w-&#65533;&#65533;&#65533;&#65533;&#65533;&#65533;&#65533;&#65533;&#65533;8&#65533;&#65533;z&#65533;&#741;GF&#65533;&#65533;:&#65533;&#65533;&#65533;u&#65533;o&#65533;C&#65533;xd^&#65533;{4S&#65533;&#65533;&#65533;;&#1019;&#65533;wy3;&#65533;
v&#65533;&#65533;&#65533;(R&#65533;&#65533;As9&#65533;&#65533;+6&#65533;u&#65533;&#65533;&#65533;|&#65533;&#65533;&#65533;&#65533;&#65533;&#32322;&#65533;&#65533;2&#65533;tnN&#65533;\/&#65533;&#65533;dt&#65533;&#746;&#65533;C&#65533;&#65533;&#65533;&#65533;&#65533;KzM&#65533;b&#65533;ve#&#65533;;G&#65533;&#65533;|_q&#65533;&#65533;xYww&#65533;i&#65533;	|@(@&#65533;:&#65533;&#65533;W@&#65533;&#65533;z&#65533;k&#65533;&#65533;!&#65533;&#65533;$&#65533;&#65533;e#&#65533;&#65533;i&#1962;8&#711;&#65533;&#65533;7j:&#65533;/&#65533;z&#65533;;;>x&#65533;&#65533;&#65533;8~&#65533;&#65533;1!5K&#65533;&#65533;&#65533;&#65533;>74&#65533;&#65533;&#65533;8&#65533;&#167;&#65533;&#65533;&#65533;&#65533;&#65533;y&#65533;Z&#65533;/&#65533;&#65533;+&#65533;E&#65533;g&#65533;>}v&#65533;Z&#65533;b=>wO&#65533;y[&#65533;4B-ks=`u}e&#65533;&#65533;Q&#65533;&#65533;&#65533;&#65533;&#65533;X&#65533;}&#65533;&#65533;&#65533;&#65533;&#65533;I&#502;&#175;=&#1787;}&#65533;o;&#65533;&#65533;&#65533;&#65533;[&#65533;&#1895;&#65533;&#65533;&#65533;}&#65533;~&#65533;&#65533;}&#1279;r>&#65533;b&#65533;O5&#11759;/K}&#65533;/u4:&#65533;&#65533;R0&#667;&#65533;}&#1703;&#65533;&#65533;#&#65533;&#65533;&#65533;4&#61176;&#1022;	&#65533;@L@&#65533;=0&#65533;&#919;>&#65533;8&#65533;C&#65533;@,&#65533;&#65533;>&#65533;&#65533;&#1981;&#65533;y2&#65533;&#65533;&#65533;&#65533;&#65533;~&#65533;&#65533;?&#65533;&#65533;&#65533;&#65533;&#65533;&#65533;C&#65533;&#65533;&#1914;&#65533;"w&#1266;&#65533;D&#65533;	4&#65533;aB4&#65533;*t&#65533;b&#264;c(V&#65533;xqL&#204;&#65533;m&#65533;h&#65533;L&#65533;G2&#65533;&#65533;&#65533;d&#65533;
'n&#65533;&#65533;R&#65533;J^&#65533;&#65533;
&#65533;-\&#128;l&#65533;hP8q&#65533;5&#65533;&#65533;hI&#65533;K&#65533;0t&#65533;*&#1127;&#1060;VJ&#1384;U&#65533;%#&=&#65533;&#65533;iX&#65533;l&#65533;){6&#65533;&#263;C&#65533;&#65533;&#791;&#65533;s&#65533;&#65533;&#65533;&#65533;.\&#65533;&#65533;&#65533;}&#758;o`&#65533;g&#65533;&#65533;&#65533;&#65533;&#65533;)&#1602;m/d&#65533;&#65533;p&#65533;5&#65533;V&&#65533;&#65533;&#65533;&#65533;\GVT+&#65533;&#65533;F&#65533;1sVk2&#65533;.v&#65533;x&#65533;rM&#65533;=&#65533;&#65533;&#65533;&#65533;e&#65533;O&#65533;V&#65533;&#65533;&#65533;{*&#1448;&#65533;y&#65533;syU&#65533;T&#65533;&#65533;i&#65533;&#65533;X&#65533;h7f|&#65533;&#65533;&#1852;v!n&#65533;&#65533;&#65533;&#65533;&#317;&#65533;V&#65533;)&#65533; I&#65533;j&#1364;&#65533;&#65533;z&#16720;_6&#65533;9>I&#65533;&#65533;I&#65533;&#65533;&#65533;&#65533;:s&#65533;3&#65533;\&#837;&#65533;bc&#65533;"p&#65533;&#138;&#65533;z&#65533;P7&#2059;&#230;k&#65533;&#65533;&#1996;&#714;&#65533;&#65533;&#65533;(h&#530;&#65533;,&#65533;L&#65533;&#65533;:&#65533;2
&#827;&#65533;s&#65533;&#65533;&#61371;&#65533;F&#65533;@&#65533;&#65533;&#65533;:&#65533;&#65533;O&#65533;&#2043;oE&#65533;(Kq&#65533;&#65533;&#65533;&#65533;O&#65533;&#65533;&#65533;&#65533;3"&#65533;&#65533;4&#65533;&#65533;&#65533;(5&#65533;XP&#65533;%!&#65533;&#65533;&#65533;&#656;&#305;&#65533;&#65533;&#65533;&#65533;-&#65533;6&#65533;[N&#65533;&#65533;&#65533;c,}&#65533;,3&&#65533;&#65533;F&#65533;&#65533;&#65533;&#65533;.f&#65533;O&#65533;l&#65533;k&#65533;D&#65533;&#65533;>F&#65533;<&#65533;<E&#65533;=&#640;&#65533;&#65533;&#65533;#K"&#65533;&#65533;)&#65533;&#65533;L&#65533;'#&#65533;&#65533;"&#65533;T&#65533;!Nx&#836;v8&#65533;6&#65533;&#140;&#65533;B21&#65533;n&#65533;&#65533;&#65533;&#65533;L&#65533;:&#65533;5&#65533;F&#65533;&#65533;4&#65533;&#65533;d<v&#65533;d-&#65533;&#65533;w&#65533;q:a&#65533;TR&#490;&#65533;&#65533;QO&#65533;d1&#65533;&#864;5$m&#65533;&#65533;hR&#65533;&#65533;&#65533;Q3&#65533;&#65533;!|&#65533;&#65533;&#65533;nzp&#1424;

&#65533;=|q&#65533;&#65533;&#2016;;&#65533;~K))&#65533;{T&#65533;&#65533;+u&#65533;p&#142;&#65533;T&#1608;&#65533;%&#65533;&#65533;mv&#65533;h&#65533;C&#65533;i&#65533;&#65533;&#65533;&#65533;3D&#65533;&#65533;&#65533;]q3&#65533;&#65533;&#65533;&#65533;p5;&#65533;\&#65533;&#65533;O&#65533;P3r&#65533;K$Te&#1436;&#65533;&#65533;&#65533;^&#65533;&#65533;&#65533;7&#65533;[&#65533;3&#65533;]VZ&#65533;^OD&#65533;&#65533;&#65533;[xB&#65533;ps&#65533;jA#&#65533;Z&#65533;&#65533;%&#65533;&#65533;&#65533;&#65533;&#65533;vl&#65533;&#789;V&#65533;&#65533;&&#65533;Yf&#65533;hr&#65533;&#65533;-e&#1175;&#65533;&#65533;Fq&#65533;&#65533;&#65533;E+9&#65533;&#65533;$&#65533;xb&#65533;&#65533;&#65533;j&#65533;:_&#65533;&#65533;&#65533;&#802;&#65533;&&#65533;q&#65533;&#65533;&#65533;z1&#65533;&#65533;~8k&#65533;&#65533;&#65533;te&#65533;y&#65533;cGvQ&#65533;&#65533;&#65533;&#65533;[KW&#65533;&#65533;n&#65533;&#65533;&#65533;4&#65533;&#65533;&#65533;&#65533;&#65533;f(Q/v4)&#65533;CM0|&#65533;&#65533;<&#65533;&#65533;n&#65533;&#65533;&#65533;&#65533;\&#65533;&#65533;&#65533;&#65533;&#65533;&#65533;'l&#65533;f&#65533;&#65533;&#65533;&#65533;u
&#65533;&#65533;&#65533;&#65533;&#65533;3&#65533;O&#65533;&#65533;&#952;+&#65533;&#65533;&#65533;&#65533;[&#65533;&#65533;&#65533;&#65533;&#65533;c&#65533;&#65533;j	&#65533;&#65533;&#65533;Bs<~d&#65533;&#65533;-#HP&#65533;'&#65533;&#65533;&#65533;z	&#65533;&#1535;&'=&#65533;
e&#45661;&#65533;&#65533;&#65533;mn{`&#65533;\&#65533;&#65533;&#65533;AA]&#65533;|;&#65533;E4u&#65533;$Mdy
[&#65533;V&#65533;$&#65533;Anyu&#65533;&#65533;&#65533;&#65533;&#65533;&#65533;UiHM&#667;&#65533;j-&#1373;&#65533;v
"&#65533;&#65533;&#65533;&#65533;uLyT&#65533;&#65533;vA&#65533;l&#65533;{&#65533;&#65533;&#65533;g:&#65533;\&#65533;E;aY&#65533;g?&#65533;|[Ub"&#65533;&#65533;&#65533;)P&#65533;k"&#65533;;&#65533;\&#1437;&#65533;e&#65533;E&#65533;&#65533;a&#65533;&#65533;"&#65533;Q&#65533;,b&#65533;&#65533;&#65533;&#65533;-&#65533;c<&#800;&#65533;&#65533;9&#65533;&#65533;-&#65533;&#65533;&#65533;&#65533;&#65533;6&#1201;&#65533;&#65533;&#65533;k&#65533;&#65533;`&#1535;&#65533;&#65533;&#65533;N\&#65533;]&&#65533;&#65533;F&#65533;-&#65533;j&#65533;&#65533;
?#&#65533;&#65533;&#17385;<&#65533;&#65533;&#65533;&#65533;=&#65533;&#65533;zs\&#65533;#&#65533;&#65533;&#65533;aP&#65533;Y&#65533;&#65533;.siHD&#65533;J&#65533;s&#65533;#&#65533; HF2&#65533;&#65533;&#65533;&#65533;f&#163;a&#1177;=z&#65533;U%&#65533;&#65533;&#65533;|&#65533;&#65533;R&#1832;Jo2O~&#65533;aO&#65533;b&#65533;DY~&#65533;&#65533;.;&#65533;&#65533;z&#65533;&#65533;k&#65533;&#65533;^&#65533;&#65533;,&#65533;&#65533;&#65533;J&#65533;&lf&#65533;{&#65533;&#65533;&#65533;&#65533;&#65533;My:1&#65533;&#65533;T&#65533;&#65533;Np~3&#65533;J&#65533;&#65533;D&#65533;&#65533;"&#65533;&#65533;&#65533;&#65533;&#65533; w	&#65533;-&#1226;&#65533;&#65533;AZ6>t~&#65533;4f&#65533;&#65533;&#65533;M&#65533;&#65533;q&#65533;@5&#65533;Q&#65533;&#65533;&#65533;~&#65533;J&#65533;&#65533;&#65533;G&#65533;>&#65533;q&#1116;&#65533;*&#65533;&#65533;&#65533;t&#65533;rlN,)&#65533;^t&#65533;&#1106;&#65533;T{%&#65533;&#65533;&#65533;&#65533;&#169;L&#65533;G&#65533;\,M7i&#65533;&#213;&#65533;H&#65533;J:&#65533;&#65533;Z&#65533;@z&#65533;~9&#65533;&#65533; 
S&#65533;&#65533;1&#65533;C&#65533;-ZCm&#65533;&#65533;Tu*!&#65533;J(&#65533;g&#65533;U&#65533;&#65533;C&#65533;I&#65533;&#65533;&#65533;&#65533;&#65533;m&#65533;&#65533;&#65533;P&#65533;B&#65533;&#65533;&#65533;0*&#65533;&#65533;*j&#1250;:&#65533;@&#65533;a>1&#65533;&#65533;&#466;&#65533;&#65533;w&#65533;&#65533;<j&#65533;&#65533;&#65533;&#1391;&#65533;,H&#65533;J&#65533;&#65533;2&#65533;&#65533;&#65533;&#65533;&#65533;O&#65533;&#65533;&#65533;4&#65533;&#65533;c&#65533;='&#65533;&#65533;b&#65533;c|&#65533;p&#65533;&#65533;&#65533;&#65533;b6&#65533;&#65533;&#65533;&#65533;Y&#65533;IO&#65533;>W&#65533;O}&#65533;I&#1746;H&#1362;&#65533;a&#65533;&#65533;haSZYKv
&#65533;e\`&&#65533;W~w&#65533;&#65533;mm	&#65533;Bq&#65533;&#65533;o&#65533;o|&#65533;&#65533;&#65533;&#65533;&#65533;&#65533;&#65533;&#65533;.j&#65533;&#65533;&#1772;	&#65533;&#65533;&#65533;=!n&#65533;{&#65533;
&#65533;d&#65533;&#65533;&#65533;&#1767;&#65533;]&#65533;&#65533;53phQ&#65533;Y&#65533;n&#1525;^&#65533;E?&#65533;N6k&#65533;&#65533;/wHR&#785;&#65533;/&#65533;&#1372;&#65533;&#65533;&#65533;y&#65533;&#65533;&#65533;&#65533;P&#65533;lw'I&#65533;&#65533;^S#&#65533;o&#65533;&#65533;&#65533;
&#65533;&#65533;&#170;&#271;}&#65533;&#65533;&#65533;&#65533;&#65533;&#65533;&#65533;,#&#65533;&#65533;*&#65533;&#65533;&#65533;&#65533;m&#65533;&#65533;&#65533;&#65533;H9&#65533;&#65533;&#65533;Tf&#65533;T&#65533;d&#65533;2&#65533;-3T&#65533;|&#1892;&#65533;7&#65533;,&#65533;&#65533;w&#65533;y^	#&#65533;a&#65533;&#65533;&#65533;&#65533;T&#65533;&#65533;&#65533;&#745;5i&#65533;&#65533;&#65533;E7&#65533;&#1579;&#65533;I3&#65533;&#65533;&#65533;&#65533;<;&#65533;Y7&#401;j&#65533;g&#65533;&#65533;ZMd&#65533;&#65533;&#65533;&#65533;&#65533;P&#65533;
s&#65533;&#65533;+5.&#65533;&#65533;M&#65533;&#65533;)&#65533;t&#65533;vZ&#65533;9&#65533;!&#65533;&#1889;&#65533;,R&#65533;&#65533;&#65533;&#65533;&#65533;d]_|e&#65533;"&#1576;&#65533;	5^&#65533;L&#65533;&#65533;&#65533;.&#996;t&#65533;0&#65533;	&#65533;'&#65533;	R&#65533;&#65533;&#308;&#65533;,*k&#65533;S&#65533;.&#65533;&#65533;)&#65533;[\&#65533;&#65533;j&#65533;l6&#65533;&#65533;&#65533;&#65533;`S&#1118;&#65533;&#65533;&#65533;&#65533;&#65533;h;S&#65533;&#65533;&#65533;,_&#65533;kr&#65533;T<&#65533;&#65533;nMI3l_&#65533;X&#65533;w&#65533;.P:&#65533;&#65533;&#65533;&#65533;#&#65533;N.H&#65533;&#65533;c&#65533;)&#65533;&#65533;&#65533;&#65533;	&#65533;&#65533;&#65533;#&#65533;&#46263;&#65533;&#65533;lWL&#65533;&#65533;&#65533;&#65533;`&#65533;+&#65533;&#65533;&#65533;&#65533;\&#65533;&#65533;&#65533;~KkuF|&#65533;#u6&#65533;&#973;r/`!&#65533;R&#65533;tktPs&#65533;&#65533;J'&#65533;V&#65533;&#65533;|&#65533;sH&#65533;&#1695;jy&#65533;1hj&#65533;b&#65533;&#65533;&#65533;'&#65533;&#65533;&#65533;q&#65533;&#65533;[&#65533;&#65533;[&#65533;&#65533;;	C?&#65533;m&#65533;&#65533;k&#673;[1&#65533;&#65533;;&#65533;&#1731;&#65533;&#65533;&#65533;l"&#65533; 1&#65533;&#65533;&#65533;_&#65533;&#65533;&#65533;L&#65533;AM&#65533;&#65533;&#65533;&#65533;%&#65533;7&#65533;A&#65533;/&#65533;I&#65533;y&#65533;&#65533;&#65533;&#65533;&#65533;.&#65533;&#65533;&#65533;)^x&#65533;Lq&#65533;&#65533;&s&#65533;9&#65533;&#65533;&#65533;&#65533;&#65533;&#998;&#65533;'/"u&#65533;&#65533;&#65533;&#65533;&#65533;&#65533;R&#65533;&#65533;j3siT&#65533;l8&#65533;aiW{&#65533;Q&#65533;v/&#1373;-y&#65533;N&#65533;M&#65533;B&#65533;{E&#65533;&#65533;&#65533;&#65533;K&#65533;&#12375;,&#32359;&#65533;B^&#65533;K&#65533;&#65533;&#1113;&#65533;[k'&#65533;&#65533;2W&#65533;9L&#65533;q&#65533;(&#65533;&#65533;&#65533;&#65533;A&#65533;t&#65533;&#65533;W"]'!&#65533;p&#65533;&#65533;&}3(&#65533;R/0(&#65533;5_}&#65533;&#65533;&#65533;-&#65533;&#65533;p&#65533;OU&#65533;&#65533;w&#65533;Wd
l&#65533;K0-&#65533;&#65533;&#998;o&#926;L&#65533;&#1017;&#65533;&#65533;!"&#65533;&#65533;8&#65533;&#65533;&#65533;&#65533;&#65533;L&#65533;8&#65533;&#65533;|&#65533;0[lK&#65533;&#65533;&#65533;&#65533;oFB&#65533;&#65533;&#783;&#65533;:&#65533;f@&#65533;&#65533;&#65533;&#65533;V&#65533;R&#65533;&#65533;&#65533;.&#65533;&#65533;&#65533;&#65533;&#65533;&#25472;\/^&#65533;n&#65533;	Z&#65533;&#65533;&#65533;&#65533;&#65533;&#65533;I&#65533;
e&#65533;&#65533;&#65533;&#65533;p'J&#65533;&#65533;&#65533;&#318;&#65533;&#65533;&#65533;&#65533;&#65533;6&#866;T&#65533;}0P&#65533;&#65533;&#65533;&#65533;wD&#65533;l&#65533;l&#65533;	&#65533;&#65533;s&#65533;f&#65533;&#65533;D&#65533;a&#65533;&#65533;V&#65533;&#65533;t`&#65533;Po&#65533;&#65533;&#65533;F&#65533;.V&#65533;&#1202;@	\&#65533;g~&#65533;D&#65533;1&#65533;&#65533;&#65533;&#1200;&#65533;&#65533;&#65533;&#135;&#65533;&#65533;,&#65533;&#65533;R&#65533;&#65533;5&#65533;o&#65533;&#65533;&#65533;Ti&#65533;G-q&#65533;&#65533;&#65533;&#65533;D
&#65533;&#65533;OV&#65533;&#65533;f&#65533;j&#65533;a@&#65533;l&#65533;Z&#65533;&#65533;b&#65533;.@S&#65533;&#65533;&#65533;n	&#65533;W &#65533;7&#65533;&#65533;tG&#65533;&#65533;&#65533;
&#65533;	&#65533;&#65533;&#65533;O&#65533;&#65533;&#65533;&#65533;+P&#65533;&#65533;vj&#65533;&#65533;DfnKf&#65533;&#1464;&#65533;&#65533;&#65533;&#65533;tF&#65533;S&#65533;&#65533;&#65533;4&#65533;52&#65533;&#65533;&#65533;&#65533;&#65533;&#65533;&#65533;&#65533;z0Ulq}`&#65533;&#65533;&#65533;
&#65533;&#65533;&#65533;Q+&#65533;&#65533;/Ci&#9872;=&#65533;&#65533;
B(q&#65533;&#65533;&#65533;O&#65533;&#65533;&#65533;
&#881;&#65533;M&#65533;&#65533;'&#65533;o!&#65533;-&#65533;&#65533;#;o&#65533;e"&#65533;&#65533;C&#65533;&#65533;&#65533;g&#65533;&#65533;&#65533;&#65533;&#65533;&#65533;i1 &#65533;O &#65533;&#65533;&#65533;&#65533;
t`A&#65533;&#61686;PT,7g&#65533;0"&#65533;)&#65533;&#65533;	'-
&#65533;&#65533;H/&#65533;V&#65533;&#65533;<	=&#65533;ePL&#65533;0%&#65533;p&#65533;&#65533;&#65533;&#65533;%	)^R&i.m2&#1615;&#65533;Q.&#65533;&#65533;'&#65533;(&#65533;#&#65533;A&#65533;&#65533;&#65533;&#65533;&#65533;&#65533;&#65533;i&#65533;&#65533;M&#65533;&#65533;4(&#65533;&#65533;f.|&#65533;*+&#65533;&#65533;&#65533;
3)%3&#65533;&#136;&#65533;&#65533;
qL&#65533;(&#65533;&#65533;H
&#65533;2.G3.oV&#65533;iY&#65533;]nO &#65533;p&#65533;&#65533;&#65533;&#878;&#65533;&#65533;!2;&#65533;+&#65533;&#65533;b&#65533;%&#65533;&#65533;kx38&#65533;"#&#65533;&#65533;&#65533;*3lLiO&#65533;&#65533;&#65533;j&#65533;&#65533;HN&#65533;&#65533;&#65533;&#65533;d%&#1650;-&#65533;.&#2002;&M&#65533;4kP6k&#65533;152'Wo&#65533;&#65533;&#65533; &#65533;a&#65533;,Jl&#65533;&#65533;&#65533;8&#65533;s&#65533;&#65533;&#65533;&#65533;*&#65533;&#65533;&#65533;M&#65533;L&#65533;&#65533;&#65533;&#65533;&#65533;&#65533;&#65533;:&#65533;L&#65533;@&#65533;&#65533;4&#65533;&#65533;D&#65533;>&#65533;&#65533;&#65533;&#65533;&#65533;.4&#65533;-Is4&#65533;0&#65533;&#1459;Bt5M/&#65533;p&#65533;<cr&#65533;&#65533;&#65533;&#65533;&#65533;&#65533;S{&#65533;&#65533;)&#65533;2>#?&#65533;q
&#65533;
Fo&#65533;&#65533;&#65533;&#65533;&#65533;$&#65533;&#1297;
++&#65533;F&#65533;Y&#65533;JFH&#65533;|&#65533;&#65533; s<&#65533;K8&#65533;CIC9&#65533;Ck&#65533;{[&&#65533;&#65533;[3&&#65533;q&#65533;&#65533;&#65533;Z4w&#1670;szi&#65533; &#65533;M&#65533;GW&#65533;8&#65533;L[2&#65533;W&#65533;Z&#65533;r&#65533;&#65533;&#65533;#&#65533;C&#65533;&#65533;&#65533;tL&#65533;I&#65533;Q&#65533;>O&#65533;Z&#65533;kf&#65533;&#65533;&#65533;&#65533;JM&#65533;pn&#65533;&#65533;2&#65533;&#65533;R&#65533;0&#65533;cc+&#65533;&#65533;&#25853;xG&#1240;&#65533;F}&#65533;M&#65533;1&#65533;&#65533;T&#65533;&#65533;&#1406;o&#65533;ZZf&#65533;&#65533;r&#65533;"l&#65533;,&#65533;A&#65533;O&#65533;-&#65533;I&#65533;N&#65533;&#65533;I&#65533;&#65533;7=&#65533;&#65533;&#65533;&#873;&#65533;&#65533;Q`&Z&#65533;u<U &#65533;L&#65533;&#65533;2e1 &#65533;&#65533;&#65533;S&#2000;5a&#65533;DcTg&#65533;H&#65533;?"K&#65533;&#65533;MSUU&#65533;UG&#65533;U&#626;$&#65533;42&#65533;&#65533;&#65533;&#65533;&#65533;.QO&#65533;&#65533;&#65533;F&#65533;JT2B&#65533;`KqXw&#65533;I&#65533;?&#65533;Q&#65533;0
&#65533;&#65533;Y#V&#65533;&#65533;=T.D&#65533;S&#65533;&#65533;%&#65533;US&#65533;Re&#65533;L&#65533;&#65533;&#65533;&#65533;T-#1&#1909;&#65533;&#65533;&#65533;%?&#65533;U&#65533;0@&#65533;&#65533;&#65533;&#65533;D&#65533;&#65533;tA#M&#65533;1&#65533;`U&#65533;z,&#880;&#65533;&#65533;&#65533;&#1076;~SQ	&#65533;!$&#65533;i&#65533;&#65533;&#65533;Sbs=&#65533;&#65533;[K&#65533;K=&#65533;K_&#65533;&#65533;&#65533;E&#65533;&#65533;H&#65533;	&#65533;Ue&#65533;i&#65533;,^&#65533;	&#65533;Kf&#65533;&#65533;V&#65533;&#65533;&#65533;&#65533;&#65533;O2g&#65533;&#65533;3{&#65533;B%&#65533;P&#65533;&#65533;4&#65533;)&#65533;}5a&#65533;o&#65533;+J&#65533;a&#65533;2"tB"&#65533;&#65533;b&#65533;6jq`R}20&#65533;f@k&#65533;&#65533;Z&#65533;l&#65533;4&#65533;h}7&#65533;l&#65533;V&#65533;Wm&#65533;&#65533;m&#65533;vX&#65533;&#65533;n{4e&#65533;&#65533;e&#65533;$&#65533;&#65533;NaB&#65533;&#65533;;+&#65533;g't&#65533;&#65533;)'r$t&#65533;J&#65533;&#65533;q&#65533;&#65533;qE45e&#65533;c/vk&#65533;p &#65533;qd&#65533;')&#65533;M&#65533;V&#65533;&#65533;uJ%&#65533;&#65533;&#65533;
&#65533;TW&#65533;&#65533;&#65533;&#65533;,&#65533;%+I}&#65533;&#826;NN&#65533;+;m"JWYYv&#65533;o"!&#65533;x#&#65533;&#65533;&#65533;qQtk&#65533;W5-&#65533;5&#1774;g(&#65533;\=wIv&#65533;&#65533;&#65533;&#65533;
~TI&#65533;?&#65533;4G&#65533;W$&#65533;gT&#65533;QS&#65533;&#65533;X&#65533;u3O.&#65533;&#65533;/<&#65533;w&#65533;
w]aV&#288;&#65533;&#65533;&#65533;&#65533;t&#1770;&#65533;&#65533;x&#65533;&#65533;x&#65533;&#65533;q&#65533;Z&#65533;&#65533;&#65533;0&#65533;5&#65533;&#65533;k&#65533;WTO&#65533;>&#65533;&#65533;e&#65533;5BZ&#65533;w{%&#65533;s}&#515;&#65533;&#65533;&#65533;&#65533;&#65533;(x;&#65533;fU&#65533;__&#65533;:)oU&#65533;&#65533;&#65533;&#65533;wP&#65533;&#65533;l&#65533;*&#65533;&#440;&#65533;`&#65533;x!&#65533;b&#65533;&#65533;&#65533;^3qX&#65533;&#65533;&#65533;N&#65533;hOxl&#65533;&#65533;&#65533;&#65533;&#65533;g&#65533;&#65533;&#65533;&#65533;&#65533;z&#65533;&#65533;L&#65533;l&#65533;&#65533;w&#65533;&#65533;&#65533;&#65533;;vN;&#65533;&#65533;&#65533;T&#65533;&#65533;&#1035;&#65533;&#65533;V81&#65533;J&#65533;&#65533;&#65533;&#65533;&#65533;&#65533;[&#65533;r&#65533;&#65533;~&#65533;z&#65533;Q&#65533;?&#65533;&#65533;&#65533;]&#65533;8&#65533;&#65533;`&#65533;<&#65533;&#65533;&#143;&#65533;r&#65533;2&#65533;~&#65533;4&#65533;`&#65533;n&#65533;&#65533;W&#65533;4&#65533;+&#65533;&#65533;&#65533;&#65533;{E&#65533;&#65533;&#1554;&#65533;vY&#65533;8{9&#65533;&#65533;&#65533;;U&#65533;&#65533;o&#65533;&#65533;fh&#65533;&#65533;PC7{&#65533; 'bYdk&#65533;&#65533;&#65533;&#65533;&#65533;X&#65533;&#65533;&#65533;2&#65533;H&#65533;d&#65533;W&#65533;Y&#65533;mAuW&#65533;O&#65533;X&#65533;7k&#65533;&#65533;&#65533;&#65533;&#65533;&#65533;&#65533;8&#65533;@&#65533;x#"&#65533;7&aR5Kt&#65533;&#65533;j/&#65533;l7O;&#65533;&#65533;M&#65533;&#54607;m&#65533;&#65533;8&#65533;&#65533;Uq&#65533;&#65533;P2&#65533;&#65533;d&#65533;&#65533;&#65533;&#65533;&#65533;2/&#65533;&#65533;&#65533;&#65533;{&#65533;&#65533;t&#65533;&#65533;!Cs&#65533;8G&#65533;&#65533;&#65533;&#65533;ZtWu&#65533;&#65533;X&#65533;&#65533;z&#65533;7&#65533;-&#65533;&#65533;y&#65533;&#65533;KU&#65533;&#65533;&#1017;&#65533;&#65533;&#65533;&#65533;/&#65533;;&#65533;*9e)r&#65533;&#633;&#65533;&#1145;&#29491;&#65533;&#65533;&#65533;v&#65533;dk&#65533;&#65533;&#65533;&#65533;&#65533;Ua&#65533;T`&#65533;&#65533;v&#65533;&#65533;`IZ&#65533;&#65533;&#65533;K-w&#65533;&#65533;&#65533;y&#65533;&#65533;&#65533;&#65533;&#65533;&#65533;&#65533;&#65533;&#1512;#V&#65533;&#65533;&#65533;S&#65533;&#65533;b=V&#65533;9&#65533;&#65533;}I&#65533;&#65533;v1&#65533;7&#65533;&#65533;&#65533;
&#65533;&#65533;"&#65533;&#65533;&#65533;&#1401;>&#65533;&#65533;2.\T&#65533;&#65533;v&#65533;p3l&#65533;&#65533;AW&#65533;&#1105;&#65533;y&#65533;&#65533;hGz&#65533;&#65533;9&#65533;&#65533;E&#65533;5&#65533;&#65533;n&#65533;&#65533;y"A&#65533;&#65533;&#65533;&#65533;&#339;&#65533;PS&#372;&#65533;N&#65533;&#65533;r&#65533;&#65533;&#142;&#65533;o{&#65533;-[U&#65533;&#65533;&#65533;;&#65533;&#65533;o&#65533;&#65533;&#65533;4&#65533;&#65533;u$;X&#65533;&#65533;&#1066;	up&#65533;&#65533;WY&#65533;&#65533;&#65533;&#65533;&#65533;&#65533;&#65533;&#65533;t&#65533;g{]&#65533;+&#65533;`q&#65533;&#65533;&#65533;&#65533;&#65533;'&#65533;&#65533;&#65533;r&#65533;e_t&#65533;o&#65533;|*&#65533;&#65533;&#65533;&#65533;7&#65533;&#65533;&#65533;&#65533;&#65533;&#1098;!&#65533;@&#65533;S&#65533;&#65533;&#65533;X&#65533;zX&#251;&#65533;&#65533;J&#65533;1X&#65533;x&#65533;&#65533;WQ&#65533;&#65533;&#65533;&#65533;&#65533;8&#65533;&#65533;&#65533;&#65533;&#65533;&#65533;&#65533;c&#65533;&#65533;-!@&#65533;D&#65533;&#65533;t&#65533;h&#65533;&#65533;X	&#65533;&#65533;I&#65533;;q&#65533;hM&#65533;&#65533;82y&#65533;m]&#65533;3.&#65533;&#65533;&#65533;&#65533;&#65533;&#65533;&#65533;U&#65533;&#65533;d243&#1797;&#65533;-&#65533;&#65533;&#65533;&#65533;9&#65533;k&#65533;&#65533;QS&#65533;&#65533;&#65533;:R&#65533;8&#65533;+&#65533;&#65533;~xl&#65533;&#65533;&#65533;&#65533;&#65533;&#65533;&#65533;&#65533;&#65533;&#65533;&#65533;l&#65533;&#235;M&#65533;E&#65533;&#65533;O&#65533;&#241;&#65533;&#805;<&#65533;-&#65533;&#65533;&#248;t&#65533;&#1582;&#65533;&#1013;&#65533;&#65533;Y&#65533;&#632;&#65533;&#65533;&#65533;kO\C&#65533;\&#65533;U&#65533;&&#65533;&#65533;C&#65533;&#65533;7w&#65533;w&#1399;&#65533;&#65533;&#65533;&#397;&#65533;?q&#65533;&#65533;4&#65533;&#65533;U@&#65533;&#65533;&#65533;-I&#65533;&#65533;&#65533;S]8&#65533;&#65533;&#65533;{Y&#1908;6&#295;\&#65533;xeNr]&#65533;w&#65533;&#1145;&#65533;&#65533;&#65533;&#65533;w&#65533;&#65533;Y
&#65533;&#65533;&#65533;7{7=&#65533;&#65533;l?&#65533;&#65533;h&#65533;&#65533;&#65533;&#65533;&#65533;@&#65533;&#65533;[&#65533;&#65533;Q=&#65533;&#65533;za&#65533;<i&#65533;[
&#65533;O&#65533;&#65533;&#65533;{k<x&#65533;&#65533;k]&#65533;&#65533;;&#65533;o&#65533;xy&#65533;&#65533;{}&&#65533;/=&#65533;&#65533;g&#65533;go&#65533;&#65533;A3&#65533;&#65533;-&#65533;&#65533;/&#65533;1v&#65533;E1,&#65533;&#65533;&#65533;t&#65533;&#65533;&&#65533;&#65533;&#65533;&#65533;t&#65533;q[?K&#65533;&#65533;&#65533;&#65533;&#65533;sJ&#1883;&#65533;=q&#65533;&#65533;&#65533;5t&#65533;&#65533;y[&#65533;&#65533;:&#65533;&#65533;&#65533;W&#65533;T&#1270;&#65533;&#65533;&#65533;u&#441;&#65533;&#65533;&#65533;&#65533;&#1703;&#65533;V&#65533;&#65533;&#65533;^&#65533;&#65533;&#65533;-&#65533;&#65533;&#65533;	g&#65533;;2}&#1441;&#65533;p/~&#65533;m&#65533;w&#65533;&#65533;&#65533;&#65533;&#15348;&#65533;&#65533;&#65533;Lq&#65533;&#65533;O=^&#1492;&#65533;|&#65533;iD&#65533;&#65533;m81&#163;&#65533;&#65533;|q^&#65533;^&#65533;
^&#65533;&#1269;qw5&#65533;&#65533;u[&#65533;1~x&#65533;\&#38366;&#65533;&#65533;&#65533;&#65533;&#65533;&#65533;&#65533;}&#65533;?&#1476;+&#65533;&#65533;=&#65533;&#65533;\&#918;&#65533;w&#65533;E&#65533;&#65533;v&#65533;&#65533;&#65533;&#65533;Z&#1276;&#65533;&#65533;&#65533;&#65533;Q&#65533;&#65533;&#65533;Jm&#65533;U&#65533;&#65533;;j&#65533;&#65533;&#65533;&#38848;i#B&#65533;&#65533;&#65533;g&#65533;&#65533;Y (Qy&#591;=&#65533;&#65533;mt&#65533;/f&#65533;&#65533;&#65533;c&#65533;&#65533;&#465;&#65533;&#65533;h&#65533;&#65533;&#65533;U&#65533;$?&#1737;>N&#65533;&#65533;:&#65533;:&#65533;E|&#65533;&#65533;&#65533;C&#65533;&#65533;F&#65533;&#65533;&#65533;&#65533;&#65533;;>&#65533;&#65533;vb&#65533;&#65533;w&#65533;&#65533;&#65533;&#65533;&#65533;;&#65533;&#65533;&#65533;&#65533;&#65533;R&#65533;&#1691;&#65533;:R&#65533;z&#65533;&#65533;&#65533;&#65533;FY&#65533;&#65533;&#65533;s&#65533;&#65533;&#65533;&#1318;&#65533;&#65533;&#65533;e&#65533;&#65533;&#65533;&#65533;&#65533;]&#65533;&#65533;&#65533;	&#65533;4h
8&#1056;&#65533;&#65533;&D&#65533;%20&#65533;Q&#65533; S&#65533;&#65533;&#65533;&#65533;KH/&#65533;y9&#65533;&#65533;K&#661;,&#376;|9&&#65533;&#793;a&#65533;Xf&#65533;&#65533;3&#65533;&#65533;-<{&#65533;Y&#65533;f&#1057;CM
=
t&&#65533;4L&#65533;6u
&#65533;&#65533;&#65533;&#65533;T&#65533;J&#65533;&#65533;u)&#65533;&#65533;\&#65533;z-9M&#65533;3d&#730;={ufX&#65533;#Au&#65533;&#65533;&#1017;tE&#65533;&#1865;7&#65533;^&#65533;#&#65533;&#65533;m&#65533;&#65533;$&#147;o&#65533;v&#65533;;p&#65533;&#65533;&#65533;T;~,%&#65533;&#65533;&#65533;'?&#65533;&#65533;Y A&#65533;&#65533;7hZ`&#65533;)&#65533;&#65533;x@&#477;&#65533;?nYS%l&#65533;o&#65533;"c&#1316;N&#65533;s&#65533;M{iI&#65533;&#309;&#65533;A&#65533;kZ&#65533;[&#65533;;o&#65533;9&#65533;&#65533;&#579;&#65533;&<&#65533;pb&#1862;&#65533;&#65533;}&#827;w`&#65533;&#65533;&#65533;&#65533;-8}b&#65533;&#65533;&#65533;&#65533;R&#65533;;x&#536;&#65533;O&#65533;f&#65533;&#65533;&#65533;&#65533;&#65533;9w&#65533;&#65533;&#65533;F&#65533;i&#65533;B&#65533;]&#65533;&#65533;n&#65533;&#65533;av&#65533;Y&#65533;&#65533;&#65533;&#65533;&#65533;&#65533;[u&#65533;i&#65533;&#65533;s&#65533;q&#65533;!s&#65533;!&#65533;t~qE]r`M&#65533;`J&#65533;g&#65533;&#2045;&#65533;S&#65533;#&#65533;&#65533;I0&#65533;]y	F#B&#65533;7&#65533;d&#65533;I&#65533;&#65533;&#65533;&#1655;_&#65533;!t&#65533;&#65533;&#65533;&#65533;&#65533;&#65533;F&#65533;X&#65533;&#65533;&#65533;y&#65533;&#65533;&#65533;e&#65533;_~YS&#65533;,R&#65533;&#65533;&#65533;&#65533;ebVn&#65533;X&#65533;W&#65533;&#65533;Xq&#65533;ig&#65533;&#65533;VR&#65533;&#65533;qc&#65533;&#65533;&#65533;H&#65533;&#65533;l&#65533;&v.z&#65533;&#65533;&#65533;&#65533;&#65533;XIX&#65533;w&#65533;L>QR&#65533;&#65533;&#65533;&#65533;&#65533;&#65533;&#65533;H&#65533;D&#65533;&#65533;z&#65533;@&#65533;5&#65533;[&#65533;&#65533;&#65533;f&#65533;f&#65533;&#65533;&#65533;&#65533;&#65533;a&#65533;f&#65533;rB&#65533;&#65533;j&#65533;&#65533;&#1837;s&#65533;yg&#65533;&#65533;&#65533;&#5750;I&#34639;&#65533;&#65533;Zh&#65533;&#65533;&#65533;rd&#65533;&#65533;&#65533;<6z&#65533;z{I&#65533;&#65533;&#65533;G&#65533;~&#65533;7&#65533;&#65533;&#65533;_&#65533;&#65533;Z&#65533;0&#65533;&&#65533;&#65533;&#65533;&#65533;&#65533;j&#65533;4&#65533;S&#65533;9&#65533;&#65533;&#65533;&#65533;&#65533;>&#65533;&#65533;W&#65533;&#65533;K&#65533;&#65533;&#65533;&#65533;bQ&#65533;Je&#65533;k&#65533;2&#65533;&#65533;&#65533;&#65533;,&#65533;	&#65533;&#65533;(&#65533;zm&#65533;&#65533;&#65533;
&#65533;m&#65533;H&#65533;lY&#65533;&#65533;2&#65533;&#65533;&#65533;&#65533;u:&#65533;&#65533;&#65533;&#65533;[B	`&#65533;&#65533;&#65533;Fq&#65533;&#65533;&#65533;&#65533;&#65533;&#65533;&#65533;U&#65533;_>]&#65533;&#65533;o&#65533;&#65533;&#48182;&#65533;U&#65533;xKl&#65533;c&#65533;&#65533;&#65533;=u,^v&#65533;N&#65533;/&#65533;&#65533;&#65533;&#65533;&#65533;&#65533;n&#65533;&#65533;&#65533;&#65533;&#65533;w&#65533;(&#65533;&#836;&#65533;Q:D%g&#65533;U&#65533;&#65533;9h&#65533;@:&#65533;|&#65533;N&#65533;&#65533;&#65533;j*&#65533;:&#65533;&#65533;]L&#65533;mBM&#1351;;&#65533;/&#1038;&#65533;&#683;X&#65533;9-&#65533;&#65533;K}T&#65533;VOLk&#65533;\W&#65533;&#65533;&#65533;&#65533;a&#65533;&#65533;&#65533;&#65533;$&#65533;&#65533;&#65533;&;Y&#65533;C&#30619;&#65533;&#65533;s{B&#65533;&#65533;`jd@!|&#65533;0&#65533;@&#65533;l&#65533;&#65533;&#65533;&#65533;'&#65533;/&#65533;6&#65533;&#65533;&#65533;2&#65533;&#65533;&#65533;&#65533;g\&#65533;rn,&#288;&#65533;Yz[Y&#65533;&#65533;&#65533;&#65533;o&#65533;&#65533;b&#65533;&#65533;&#65533;&#65533;&#65533;&#65533;&#65533;7.Xj&#65533;&#65533;&#65533;&#65533;z&#65533;E!&#65533;@!&#65533;&#65533;wF&#65533;V&#65533;#(&#65533;n1&#65533;&#65533;&#29854;&#65533;&#65533;_&#65533;r&#65533;G&#65533;&#65533;l&#65533;q&#923;&#65533;R&#65533;&#65533;&#65533;:y&#65533;{M&#723;&#1126;=&#65533;|&#65533;!	&#65533;V&#65533;&#65533;&#65533;o.&#65533;&#65533;6?&#65533;upDk&#65533;_g8&#65533;;&#65533;Q&#65533;n2`d&#65533;&#65533;ha&#65533;&#65533;&#65533;	&#65533;&#65533;	"9&#65533;&#65533;74&#65533;&#65533;pj&#65533;&#65533;\&#1780;A&#65533;&#65533;q&#681;&#65533;,B&#65533;Q&#65533;&#65533;&#65533;&#65533;o&#65533;&#189;T&#65533;<&#65533;kQg&#65533;&#65533;&#65533;1&#65533;<W}&#421;&#65533;&#688;	&#65533;,&#65533; &#65533;4!A&#65533;)&#65533;&#65533;&#65533;&#65533;+&#593;&#65533;&#65533;&#65533;4x&#65533;~&#65533;E6&#65533;ps&#65533;Z&#65533;,&#65533;F&#65533;&#65533;&#65533;&#65533;&#65533;&#65533;&#65533;&#65533;F&#65533;Q&#65533;3*&#65533;xc#&#65533;e&#65533;/&#65533;X&#65533;n&#65533;C?&#65533;&#65533;S&#65533;&#65533;!	)&#65533;D&#65533;-&#65533;&#65533;&#65533;&#65533;&#65533;&#65533;"&#65533;&#54886;iLP'^!)&#65533;@&#65533;8K&#65533;qq&#65533;	sZ)&#65533;F&#65533;&#65533;h&#65533;&#1246;V&#65533;h&#65533;X&#65533;&#65533;j&#65533;-o&#65533;&#65533;G&#65533;&#65533;&#65533;e=	&#65533;&#65533;&#65533;u&#65533;&#65533;&#65533;&1&#65533;&#65533;&#220;&#65533;&#861;C&#65533;&#65533;D#F&#1242;&#1228;&#65533;x7&#65533;&#65533;,G&#65533;A
v&#65533;3&#65533;&#65533;3&#65533;&#65533;$g&#65533;L&#65533;vN&#65533;&#65533;bY&#65533;&#65533;F(&#65533;&#65533;3&#65533;&#65533;s&#65533;&#65533;&#65533;&#1247;<&#65533;&#65533;?cC&#65533;&#65533;Pd&#65533;2&#65533;&#65533;VL&#65533; A&#65533;PD&#577;&#65533;&#65533;@&#65533;P&#65533;$4:&#65533;&#65533;&#65533;  &#65533;&#65533;H&#65533;&#65533;E&#65533;&#65533;4&#65533;kc&#65533;B=&#65533;^Pa_&#65533; ij&#65533;&#65533;&#65533;J&#65533;&#65533;t~&#65533;*G&#65533;&#65533;&#65533;&#65533;&#65533;&#65533;V&#65533;(&#65533;&#65533;,SF=j&#65533;&#65533;T&#65533;64nM&#65533;&#65533;|&#65533;D&#65533;w&#65533;&#65533;&#65533;
t0&#65533;&#65533;&#65533;&#65533;W(&#65533;g&#65533;*r&#65533;&#65533;*'"
&#65533;,&#65533;&#918;&#65533;+&#65533;3&#65533;L&#65533;g&#65533;:&#65533;&#65533;&#65533;&#65533;&#65533;]&#65533;W	&#65533;s&#65533;|&#65533;N&#65533;fk&#989;&#65533;&#65533;}la/&#65533;6's&#65533;&#65533;4c&#42583;UI$&#65533;&#65533;Z&#65533;&#65533;&#65533;Z&#65533;&#65533;&#65533;&#65533;&#65533;D&#65533;&#65533;&#65533;&#65533;uO&#65533;&#65533;bV&#1682;&#65533;&#65533;&#65533;2-&#65533;Q&#65533;&#65533;&#65533;&#1598;QV&#65533;&#65533;&#65533;&#65533;n&#65533;C|&#65533;&#65533;t&#65533;&#65533;oO&#65533;G&#65533;&#65533;79&#65533;&#65533;&#65533;&#65533;&#65533;&#65533;&#65533;&#65533;~Q&#65533;&#65533;&#65533;t]	&#65533;&#65533;&#28332;J&#65533;&#65533;^v
&#65533;=I&#65533;X&#65533;&#65533;&#65533;&#65533;v&#65533;)}&#65533;Z&#65533;_yky&#65533;&#65533;^&#65533;-&#65533;&#65533;&#65533;&#65533;&#65533;&#65533;&#65533;pm&#65533;,&#65533;&#65533;}D&#65533;0kx\&#788;&#65533;&#65533;&#65533;p&#65533;s&#65533;&#65533;&#65533;F&#65533;&#65533;F &#1972;&#65533;&#65533;WQ&#65533;2&#65533;&#65533;g&#65533;+&#65533;W&#728;c&#65533;kA&#1852;&#65533;%&#65533;&#65533;&#65533;=WC &#65533;&#65533;u&#65533;~g&#65533; &#65533;&#65533;}&#65533;&#65533;&#65533;E&#1805;&#65533;&#65533;&#65533;"h&#65533;&#65533;&#65533;&#65533;&#65533;&#65533;&#65533;H~&#65533;h&#65533;,&#65533;&#65533;q&#65533;&#65533;&#65533;&#65533;w&#65533;&#65533;+&#65533;dpa=)&#65533;&#65533;\&#8297;&#65533;&#65533;L)&J&#65533;&#65533;&#65533;&#65533;&#65533;h'&#65533;?&#65533;&#65533;O&#65533;&#65533;&#65533;&#165;A&#65533;&#65533;&#65533;&#65533;R&#65533;:>m&#65533;b&#740;Q:x F&#65533;p&#65533;&#65533;&#65533;&#65533;+`t&#65533;E&#65533;M?}&#65533;&#65533;U&#65533;&#65533;J&#65533;z&#65533;Y&#65533;&#65533;4h&#65533;&#688;&#65533;&#65533;Z]
*&#65533;&#65533;-c&#65533;&#65533;&#1410;s5&#65533;&#65533;h&#65533;X&#65533;U&#65533;&#65533;&#65533;-&#65533;K&#65533;k&#65533;&a&#65533;&#65533;&&#65533;h&#65533;&#65533;Cd]&#65533;fE&#65533;&#65533;&#65533;&#65533;.^&#65533;&#65533;&#65533;c2"X&#65533;&#65533;&#65533;&#237;}m&#65533;&#65533;&#65533;&#65533;E&#65533;&#65533;&#381;&#65533;&#65533;&#65533;j&#65533;&#65533;{&#65533;&#65533;-&#65533;&#65533;&#65533;&#65533;m&#65533;e&#65533;+.\&#65533;yI(	C&#65533;} &#65533;{&#65533;q,&#65533;&#65533;&#65533;&#65533;%&#65533;n	EXBg>O&#65533;&#65533;	=&#65533;p&#65533;;&#65533;&#65533;7&#65533;&#215;&#65533;&#65533;&#65533;[&#65533;&#65533;&#65533;&#65533;&#28183;&#65533;&#65533;&#65533;=&#65533;&#65533;q&#65533;r&#65533;z&#52603;7&#65533;&#65533;7&#65533;Y&#65533;&#65533;P%+&#65533;&#65533;*&#65533;x>&#65533;&#65533;&#65533;&#65533;&#65533;&#1377;s&#65533;"&#65533;&#65533;&#1195;"NN&#65533;&#1895;.&#65533;&#65533;S&#65533;q&#65533;&#65533;&#65533;7&#65533;%&#65533;)&#65533;&#65533;D&#65533;&#65533;&#65533;N&#65533;&#65533;&#65533;.v+u&#65533;e&#65533;&#65533;&#65533;&#65533;yC&#65533;&#65533;@0&#65533;9,&#65533;<&#65533;v+&#2307;&#65533;&#65533;&#65533;7&#65533;&#65533;*o&#65533;&#65533;%&#65533;&#65533;XU|&#65533;+/cu-&#65533;~.6&#65533;&#65533;&#65533;Sg&#65533;&#821;&#65533;2j&#65533;&#1299;t&#65533;&#563;&#65533;[KJ9&#65533;&#65533;JN&#65533;&#65533;&#65533;#&#65533;&#65533;&#65533;~v&#65533;[	&#65533;A,&#65533;&#65533;6&#65533;&#65533;K&#65533;h@*K=&#65533;G&#65533;C\&#65533;&#1268;&#65533;&#65533;oM&#65533;&#65533;&#65533;G&#65533;wC&#65533;&#65533;:&#65533;&#65533;,&#65533;&^&#65533;{i&#65533;&#65533;c&#65533;&#65533;# }&#65533;qj&#65533;fy&#65533;aX&#65533;\&#65533;cL&#65533;g&#65533;&#65533;&#804;?&#65533;~&#65533;g%q~'&#65533;~4@&#65533;SF&#65533;&#65533;EH1&#65533;8|&#65533;qXW&#65533;&#65533;^&#65533;&#65533;&#65533;t&#65533;&#65533;(|R7y&#65533;W}&#65533;&#65533;&#65533;&#65533;:+&#65533;[>&#65533;>&#65533;T&#65533;6&#65533;:d&#65533;&#65533;C+Wo&#65533;% &#65533;)&#65533;7&#65533;lw&#65533;&&#65533;Pzt&#65533;7&#65533;&#65533;9&#65533;a&#65533;&#65533;R&#65533;&#65533;t&#65533;&#65533;tSs&#65533;	8AO&#65533;&#65533;PG&#65533;ov&#65533;&#65533;x.q&#65533;|&#388;&#65533;HW&#65533;&#65533;1&#65533;go&#65533;8v&#65533;FoX&#65533;&#65533;&#65533;&#65533;fhkg &#65533;&#65533;&#1892;
&#65533;_
&#65533;&#65533;a&#65533;tj&#65533;^&#65533;D&#979;B:&#65533;&#65533;:&#65533;K&#65533;&#65533;_7&#65533;&#65533;&#65533;uV&#65533;&#65533;&#65533;&#65533;x:&#65533;0&#65533;&#65533;&#65533;|$&#65533;&#65533;&#65533;`.x\&#65533;v?&#65533;&#65533;`&#65533;&#65533;&#65533;&#65533;&#65533;y>&#65533;~&#65533;?&#65533;H&#65533;&#65533;&#65533;l&#65533;#&#65533;lDp7&#65533;6&#65533;&#65533;X{&#65533;&#65533;{&#65533;&#65533;N&#65533;&#65533;Gg#&#65533;&#65533;|&#65533;A&#65533;&#65533;&#65533;&#65533;&#65533;.&#65533;#|&#65533;&#65533;&#65533;8|;&#65533;&#1282;S&#65533;y&#65533;&#65533;TF&#65533;&#&#628;&#65533;"(z&#65533;&#65533;&#65533;&#65533;Uvs&#65533;&#65533;&#65533;&#65533;~X&#65533;wR`&#65533;TP/NG{YA&#65533;<g&#1330;&#65533;UW>&#65533;&#65533;|&#65533;E_&#65533;3y^7&#65533;&#65533;h&#65533;/B5&#65533;7g&#65533;&#65533;b&#65533;x&#65533;&#65533;&#65533;u|F&#65533;&#65533;q`Bv&#65533;&#65533;&#65533;&#65533;&#65533;&#1544;&#65533;&#65533;&#65533;<&#65533;&#65533;2&#65533;W&#65533;&#65533;&#65533;YOeO&#65533;&#1969;@gF+G&#65533;Y&#65533;&#65533;IxZ3&#65533;&#65533;&#65533;&#65533;vx&#65533;&#65533;&#65533;v&#65533;&#65533;%&#65533;&#210;u&#65533;G&#65533;&#1426;NX`#&#65533;3&#65533;6(w&#65533;+W&#65533;&#65533;&#513;C@&#65533;uYv@&#65533;}&#1045;&#65533;&#65533;&#65533;fI&#65533;w&#65533;&#65533;7J&#65533;~w&#65533;pX&#65533;[A4&#65533;$W*&#65533;&#65533;]c&#65533;&#65533;&#65533;|&#65533;&#277;&#65533;vxh&#65533;z&#65533;&#65533;&#65533;&#65533;"&#65533;c&#65533;"6&#65533;B:&#342;&#65533;F.&#65533;&#65533;&#65533;&#65533;yXs&#584;&#65533;&#65533;.&#65533;&#65533;C&#65533;.&#65533;2aO5&#65533;(t%9
2K&#65533;&#65533;&#65533;&#65533;`Wi&#65533;}(&#65533;e9p/&#65533;_^&#601;&#65533;&#65533;j &#65533;>&#65533;X4d&#65533;:&#65533;I&#65533;&#65533;&#285;isk&#65533;	&#65533;&#312;&#65533;ui&#65533;&#568;&#65533;&#65533;&#65533;\&#65533;{I&#65533;&#65533;VYV&#65533;&#65533;L&#65533;zv&#65533;?&#65533;&#65533;hg&#65533;&#65533;&#1656;&#65533;&#65533;d&#65533;&#65533;&#65533;x&#65533;&#65533;&#65533;&#65533;5&#65533;9&#65533;&#65533;&#65533;&#65533;W#Z&#65533;v&#65533;"I_&#65533;8k&#65533;3)Qh&#65533;&#65533;&#65533;8&#65533;*&#65533;&#65533;8<&#65533;	&#65533;&#65533;s&#65533;&#65533;&#65533;&#1484;8&#65533;O&#65533;&#65533;&#65533;K&#65533;&#65533;!&#65533;&#65533;&#65533;&#65533;6j&#65533;S&#65533;\9`&#65533;&#65533;f&#65533;u&#65533;&#65533;&#65533;&#65533;&#65533;&#65533;&#65533;-&#65533;c&#65533;	X&#65533;#&#65533;-&#65533;6&#65533;%;~&#65533;&#65533;&#65533;&#65533;&#65533;&#65533;&#65533;&#65533;P&#65533;&#1601;%!j&#65533;&#65533;&#65533;T&#65533;&#65533;&#65533;&#65533;zED~Y%&#65533;H&#65533;id&#65533;!&#1364;R&#65533;Pgu&#65533;&#65533;qd&#65533;ra|@u&#65533;$Y&#65533;&#65533;:V&#65533;y|&#65533;:&#65533;x&Tw&#65533;&#65533;&#65533;`g&#225;&#65533;&#65533;rX&#65533;LZ&#65533;k&#65533;H&#65533;&#65533;:<&#65533;*&#65533;]J&#65533;17&#65533;&#65533;;&#65533;&#65533;y&#65533;B&#65533;&#65533;&#65533;<&#65533;&#65533;&#65533;N&#65533;I&#65533;&#65533;H	5&#65533;*i&#65533;&#65533;*&#65533;u&#65533;t&#65533;&#65533;&#65533;&#65533;B8u&#65533;	P&#491;vF&#65533;&#65533;&#65533;&#65533;Xk&#65533;8&#65533;Rz&#65533;&#65533;P&#65533;jH&#65533;5&#65533;&#65533;:Ev&#65533;!
&#65533;:&#65533;q&#65533;ya&#65533;q&#65533;OF&#65533;,&#65533;&#65533;g&#65533;;&#65533;w@&#490;}M8&#65533;:q7&#65533;(&#65533;rnLx&#65533;&&#1241;z-&#65533;&#526;&#65533;&#65533;f&#65533;&#65533;J6&#65533;J&#65533;vrc&#65533;:&#857;&#65533;U&#65533;&#65533;&#65533;A&#65533;
&#65533;W&#65533;&#65533;&#65533;:&#65533;&#1290;&#65533;&#65533; &#65533;F&#65533;&#65533;*&#65533;&#65533;ed1&#65533;&#65533;7U&#65533;#&#65533;5&#65533;^&#1051;&#65533;&#65533;l&#65533;&#65533;_uc&#65533;&#65533;Si9&#65533;yD#&#65533;&#755;=uU&#65533;&#65533;o&#65533;&#65533;K&#65533;+&#65533;&#65533;f&#65533;t&#65533;K&#65533;&#65533;a&#65533;P;&#65533;Id&#65533;x&#65533;%&#65533;&#65533;%,&#65533;)&#65533;Q?7&#65533;*x+K&#65533;&#690;a&#1775;	&#65533;&#65533;&#65533;x&#65533;}!K&#519;u&#65533;BCM&#65533;u&#65533;x&#65533;&#65533;&#65533;G&#65533;&#65533;aS`&#65533;&#65533;:
&#65533;$&WT&#1704;&#65533;E&#65533;E&#65533;&#65533;&#65533;&#65533;&#756;+&#65533;&#65533;+&#65533;2&#1959;&#65533;&#65533;&#65533;&#65533;$e(SEe!&#65533;l&#65533;&#65533;
/
&#65533;&#65533;&#65533;&#65533;j]&#256;&#65533;&#65533;Cj&#65533;f&#65533;5d	&#65533;&#65533;H-&#65533;&#65533;&#65533;&#65533;&#65533;W&#65533;L&#662;&#65533;&#65533;&#65533;&#65533;&#65533;&#65533;&#65533;k&#65533;&#1687;&#65533;&#65533;:h&#65533;&#1784;M&#65533;&#65533;&#65533;)&#65533;!h&#65533;BIz&#65533;gU	R$&#65533;&#65533;&#65533;&#65533;&#441;`pL@J&#65533;&#65533;&#65533;K&#65533;&#65533;+[U&#65533;-&#65533;5o&#1786;{;&#65533;D&#65533;kR&#65533;z{&#65533;&#65533;K[\&#65533;&#65533;%&#65533;&#65533;&#65533;I&#65533;&#65533;&#65533;&#65533;&#65533;&#65533;&#65533;`&#65533;zL#&#188;&#65533;&#65533;&#65533;&#65533;&#65533;&#65533;&#65533;&#65533;H.&#65533;L&#65533;;z&#104618;[&#65533;&#65533;&#65533;&#65533;&#65533;&#65533;&#1766;&#65533;3\&#65533;&#65533;:C)>&#1077;w&#65533;&#65533;(&#65533;&#65533;6~&#65533;&#65533;~&#65533;&#65533;;Z&#65533;&#65533;&#65533;*G&#65533;)B8&#65533;D&#65533;&#65533;&#65533;&#65533;&#65533;&#65533;&#65533;&#65533;GP&#65533;H[&#65533;&#65533;*&#65533;&#65533;G&#65533;&#65533;y&#65533;#&#65533;L&#65533;&#65533;I&0#2&#65533;&#65533;#&#65533;a&#65533;&#65533;&#65533;&#65533;&#65533;&#65533;&#65533;&#65533;&#65533;Q&#40657;&#65533;^&#65533;&#65533;j&#65533;&#65533;&#65533;&#65533;&#65533;:k&#65533;&#65533;	&#65533;3&#65533;&#65533;e&#65533;&#65533;&#65533;I&#65533;&#65533;j&#65533;`&#203;&#65533; j&#65533;C<h&#65533;&#65533;G&#65533;]&#1705;&#65533;&#65533;&#65533;&#65533;O&#65533;z&#65533;7<g&#65533; &#65533;+H&#65533;&#65533;q&#65533;&#1979;&#65533;5&#65533;8&#65533;&#65533;&#65533;&#65533;6&#65533;(&#65533;&#1237;
z>w&#65533;&#65533;&#65533;&#65533;7&#47870;K&#65533;N&#65533;G&#65533;&#1761;&#65533;&#65533;&#65533;&#65533;&#65533;~&#787;H&#65533;&#65533;&#65533;	&#65533;&#65533;&#65533;Y&#565;D&#65533;&#65533;7G&#65533;&#65533;I&#65533;\&#65533;&#65533;&#65533;&#65533;bX&#65533;f&#65533;&#65533;&#65533;I	'&#65533;(&#65533;&#65533;&#65533;&#65533;m&#65533;&#654;&#65533;i&#65533;&#65533;%&#65533;&#65533;hq&#65533;&#65533;x!i&#65533;&#65533;&#65533;"&#65533;&#65533;&#65533;&#65533;c&#65533;&#65533;&#65533;&#65533;*&#65533;&#65533;&#65533;&#65533;E&#65533;&#65533;t	&#565;L&#65533;L&#65533;&#65533;&#65533;@6&#65533;LJ &#65533;k&#65533;j7&#65533;`&#65533;&#523;&#65533;&#65533;S&#65533;&#65533;&#65533;&#65533;-&#65533;&#1260;&#65533;&#65533;&#65533;&#65533;I&#65533;[&#65533;&#65533;&#65533;*&#65533;_Y&#65533;&#65533;&#65533;W&#65533;&#691;]&#65533;&#65533;@&#65533;&#65533;&#65533;&#65533;:&#65533;&#65533;&#232;&#65533;&#65533;&#65533;&#65533;&#65533;&#65533;\&#65533;&#65533;:&#65533;l7&#65533;l3&#65533;5&#65533;)?&#65533;o-a&#65533;&#65533;_X@&#65533;qW&#65533;&#65533;&#65533;!&#65533;1&#65533;&#65533;&#65533;;+&#65533;=&#65533;&#65533;&#65533;+\}x&#65533;n1&#65533;&#65533;|&#65533;H&#65533;%m&#65533;&#1744;&#65533;&#65533;C&#65533;&#65533;+z&#65533;;p&#65533;/=&#65533;6&#65533;&#65533;\	&#65533;h&#65533;2&#65533;+&#65533;`X&#65533;&#65533;&#65533;{-&#65533;bH&#65533;H&#65533;&#65533;-&#65533;p&&#65533;&#65533;&#65533;&#65533;b&#1376;&#65533;&#65533;&#65533;&#65533;&#65533;T&#65533;&#65533;&#65533;&#65533;&#65533;9&#65533;A&#65533;&#65533;&#65533;&#65533;R&#65533;_&#65533;&#495;&#65533;k&#65533;&#1720;&#65533;&#65533;&#1182;&#571;2&#65533;&#65533;n&#65533;&#65533;&#65533;2&#65533;Z&#65533;v&#65533;&#65533;&#65533;v&#65533;7&#65533;|&#65533;&#65533;a+&#65533;&#65533; &#65533;&#65533;5&#65533;V&#65533;&#65533;&#647;&#65533;&#65533;{&#65533;>;&#65533;#&#65533;n&#65533;9&#1369;&#65533;m&#65533;{F&#65533;&#65533;:^-&#65533;`&#65533;&#65533;&#65533;&#65533;Kk{J&#65533;0-&#65533;m&#65533;&#730;&#65533;Y6&#65533;&#65533;Y(s&#65533;ih&#65533;w&#1075;&#65533;&#65533;&#892;&#65533;k&#65533;&#65533;&#65533;	&#65533;&#65533;M&#65533;&#65533;(&#65533;&#65533;&#65533;&#65533;&#65533;&#65533;&#65533;w&#65533;&#65533;W&#65533;&#1594;&#65533;8{&#65533;&#65533;&#872;&#65533;j&#65533;&#65533;&#65533;Mv&#65533;K&#65533;&#65533;&#65533;&#65533;&#65533;&#19068;&#1741;Yi&#65533;&#65533;&#65533;&#65533;&#65533;&#65533;&#65533;. &#65533;&#65533;CJ<&#65533;um&#65533;wM&#65533;H	&#65533;&#65533;&#65533;&#65533;&#65533;`&#65533;j&#65533;c&#65533;&#65533;a&#65533;m&#65533;&#65533;-&#1362;&#65533;&#65533;&#65533;V&#65533;;6&#65533;&#65533;&#1328;&#65533;&#65533;&#65533;&#65533;&#65533;&#65533;&#65533;@N&#762;&#65533;&#65533;&#65533;&#1893;&#65533;&#65533;&#65533;&#65533;.&#65533;&#65533;5&#65533;&#65533;&#65533;&#65533;&#968;&#65533; ^&#65533;s0#n&#65533;g&#1221;Mt`&#65533;q&#65533;&#1107;]&#65533;&#14091;&#65533;&#65533;&#65533;&#65533;nF&#65533;&#65533;35&#65533;c&#65533;7$"&#65533;&#65533;&#65533;t&#65533;&#65533;#&#65533;K&#65533;&#65533;&#65533;|&#65533;&#1226;&#1183;&#65533;w&#65533;M&#65533;&#65533;&#65533;vC&#65533;J&#65533;&#65533;L&#65533;&#65533;&#65533;&#65533;s:=O&#65533;&#65533;&#65533;}&#65533;&#65533;&#65533;6&#65533;&#65533;~&#65533;&#65533;Uc&#65533;&#65533;x(|+&#65533;=K&#65533;?&#65533;&#65533;"&#65533;&#65533;&#871;&#669;&#65533;s&#65533;&#65533;&#1547;A&#65533;&#65533;&#65533;C&#65533;&#65533;\&#65533;F^..&#65533;&#1861;&#65533;&#33390;&#65533;&#65533;&#65533;&#1499;*&#39997;&#65533;I&#37612;&#65533;&#65533;&#65533;@~m&#65533;&#65533;&#65533;&#1038;^K&#65533;i&#65533;&#2000;&#65533;&#65533;&#65533;z&#1124;&#65533;&#65533;&#141;&#65533;f~&#65533;&#65533;$9&#65533;&#65533;&#244;^&#65533;&#65533;V&#65533;F&#65533;&#65533;/&#65533;&#65533;&#65533;&#65533;&#65533;G&#65533;&#65533;&#65533;%&#65533;o}&#65533;k&#65533;&#65533;7&#65533;7&#65533;&#65533;&#668;&#65533;&#65533;sz&#309;&#65533;&#65533;U&#65533;H&#65533;'&#65533;&#65533;&#65533;sv&#65533;&#65533;iT^&#65533;&#65533;:#\R-&#65533;$&#65533;[&#65533;&#65533;C&#65533;K&#65533;f&#65533;FK&#65533;&#65533;&#65533;&#65533; &#997;&#65533;}&#315;&#65533;&#65533;&#65533;&#65533;&#65533;&#65533;&#65533;&#65533;&#65533;&#65533;&#65533;V&#65533;y&#65533;&#241;&#65533;&#65533;&#65533;&#65533;>&#65533;&#65533;M~&#65533;&#65533;T&#65533;&#65533;&#65533;x&#65533;9&#65533;W.&#65533;&#65533;^&#65533;&#65533;=&#65533;&#65533;2&#65533;W&#65533;&#919;&#65533;4&#61401;&#65533;&#65533;&#65533;&#65533;n2d&#65533;&#65533;&#65533;&#65533;&#65533;>&#65533;Zj&#65533;&#65533;&#65533;M,&#65533;&#65533;&#65533;)&#65533;&#65533;&#65533;3&#65533;&#65533;T&#65533;d&#65533;&#65533;Q&#65533;#&#65533;&#65533;&#65533;&#65533;,P&#65533;nIg&#65533;%&#65533;W&#65533;&#65533;Z&#65533;&#65533;W&#65533;&#65533;b&#65533;&#65533;&#65533;:^&#65533;9$&#65533;&#65533;&#65533;?&#65533;&#65533;&#65533;l&#65533;&#65533;&#65533;&#65533;&#65533;E.&#65533;M&#65533;&#65533;&#65533;&#65533;&#65533;a/&#65533;&#65533;d&#1243;&#65533;&#65533;&#65533;&#65533;&#65533;&#65533;@&#65533;R&#65533;&#65533;&#1767;w~&#65533;g&#1768;Z&#65533;&#65533;&#65533;&#65533;&#65533;$&#65533;&#65533;j&#65533;&#62207;&#65533;nxI
&#65533;#"y&#971;9&#65533;nX&#65533;SO&#65533;&#65533;&#65533;&#869;&#65533;&#65533;&#65533;i&#65533;&#17983;&#46783;&#65533;&#65533;&#65533;&#65533;n.&#65533;&#8524;(&#65533;o&H&#65533;ez<&#65533;&#65533;&#65533;R&#65533;8&#65533;@&#65533;&#65533;IE	&#65533;&#65533;&#65533;&#65533;&#65533;z&#65533;&#65533;&#65533;&#65533;w6&#65533;&#65533;&#65533;
&#65533;&#65533;%&#65533;&#65533;~&#65533;gg&#65533;&#65533;&#65533;]&#65533;;&#65533;&#65533;&#65533;&#65533;-&#32814;&#1913;&#65533;&#65533;1&#65533;&#65533;O&#65533;&#65533;/&#65533;&#65533;r&#1962;&#65533;&#65533;&#54520;&#65533;&#65533;_&#65533;SE&#65533;8y&#65533;&#65533;&#65533;d&#65533;&#65533;^l&#65533;&#65533;A&#65533;&#65533;&#65533;&#65533;&#65533;&#65533;]&#65533;sa`&#65533;&#65533;&#65533;&#65533;&#65533;<5Pi6&#65533;&H&#511;&#65533;&#65533;_&#65533;&#65533;&#65533;n&#65533;&#65533;&#65533;&#1183;&#65533;K.&#65533;&`&#65533;&#65533;&#65533;&#65533;&#65533;&#65533;&#65533;&#65533;&#1743;&#65533;&#65533;V&#65533;&#65533;&#65533;/&#65533;&#65533;&#65533;&#65533;&#65533;&#836;Y&#65533;&#65533;&#65533;&#65533;&#65533;&#65533;a&#65533;T&#65533;T&#65533;&#65533;&#65533;&#65533;g#G&#65533;&#65533;>_k9.&#65533;&#65533;#&#65533;&#65533;y&#65533;'v&#65533;&#65533;k&#65533;&#65533;<&#65533;&#65533;|&#65533;&#65533;&#824;&#65533;&#65533;G&#65533;&#65533;&#1199;&#65533;&#65533;&#65533;%a&P&#65533;&#65533;EY&#65533;&#65533;&#65533;Y&#65533;&#65533;&#65533;&#65533;k/7dJ&#65533;&#65533;&#65533;\&#65533;s*:&#65533;&#65533;&#65533;&#65533;&#65533;&#1961;!&#65533;TG&#65533;&#65533;&#1500;&#65533;N&#65533;&#65533;M&#65533;&#65533;&#65533;&#65533;&#65533;K&#65533;&#65533;M&#65533;D&#65533;&#65533;&#65533;,&#65533;|&#65533;&#65533;&#65533;?U&#65533;=U&#65533;&#65533;&#65533;&#65533;&#65533;&#65533;`o&`&#65533;OY&#65533;EY&#65533;&#65533;Y&#65533;$(z&#65533;&#65533;&#65533;rC&#65533;iG&#65533;&#65533;oD&#23549;&#65533;1&#65533;ol=-&#65533;&#65533;O&#65533;&#65533;&#65533;N&#65533;&#65533;.&#65533;&#65533;O&#65533;&#65533;cr&#65533;&#65533;&#65533;&#65533;]H&#65533;&#65533;&#65533;&#65533;&#65533;&#1709;&#65533;YO&#65533;&#65533;>&#65533;I&#65533;%a&#65533;&#340;EY}-&#65533;&#65533;]&#65533;&#65533;&#65533;&#65533;,YIE&#65533;W&#65533;&#65533;&#65533;IW|&#65533;vQsO&#65533;&#65533;O&#65533;&#65533;O&#65533;&#65533;&#65533;&#65533;+o&#65533;M&#65533;&#65533;&#65533;&#65533;&#65533;&#65533;E&#65533;&#65533;&#65533;>U]>"&#65533;&#65533;&#65533;&#65533;OY&#65533;EY&#65533;&#65533;&#65533;&#65533;-&#65533;&#65533;l&#65533;?&#65533;&#65533;o&#65533;&#65533;&#65533;&#65533;I&#65533;D&#65533;_l&#65533;&#587;&#65533;O&#65533;&#65533;Ou&#65533;o&#65533;.&#65533;&#65533;&#65533;&#65533;&#65533;&#65533;&#65533;&#1651;&#65533;$&#65533;&#65533;&#65533;&#65533;&#65533;|&#65533;S5US5US5US%&#65533;&#65533;?&#65533;)O&#65533;&#65533;OY}&#65533;&#65533;&#65533;!&#65533;
&#65533;,&#65533;h&#65533; !"* !* #  $!"%"$+$%1%(-&)2'*8(&.()-*,3,-9.05.1:0/312524;35A68>69B7;I86A8:>:<D;=I>@E>AJ?DP@?D@BEBDLDEQFINFIRGKXHGPHINJMUKMYMPVMQYNR`PNVPO\PQWRT]SV`UYbVX^VZhXV^XW`XY_Y[e[^i]`g]`k_cp`agacmcfqejtflxghohgxhhohkujnxmr|ns&#65533;pt~qv&#65533;rxtz&#65533;v{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368;&#65533;&#65533;&#65533;&#65533;&#178;&#65533;&#178;&#65533;&#562;&#65533;&#630;&#65533;&#1079;&#65533;&#952;&#65533;&#248;&#65533;&#696;&#65533;&#762;&#65533;&#1082;&#65533;&#1084;&#65533;&#574;&#65533;&#1342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	&#65533;&#65533;&#65533;&#65533;&#65533;"&#560;!A&#65533;#J\&#65533;b&#329;&#65533;qq&#65533;&#396; C&#65533;&#65533;xg&#65533;&#595;'GN&#51442;e&#514;	a&#65533;&#65533;)&#65533;&#65533;&#65533;B&#65533;&#681;&#65533;&#991;@&#65533;
&#65533;&#520;&#65533;&#162;>{*&#692;&#65533;&#935;#-&#65533;H&#65533;&#65533;&#1321;XV=x&#65533;&#65533;&#1455;K&#65533;&#65533;&#65533;$&#1487;-Y&#65533;&#758;&#65533;[&#65533;I&#65533;&#65533;<&#65533;&#65533;&#65533;&#65533;x&#65533;>&#1707;oD&#65533;q&#65533;:u&#65533;0j&#1447;]&#65533;&#65533;&#65533;&#65533;E&#65533;&#65533;J&#65533;H&#65533;lJ&#65533;,-kV&#65533;&#65533;&#65533;&#65533;&#608;C&#65533;&#65533;K&#65533;&#65533;&#65533;D?&#65533;&#65533;F&#65533;&#65533;o&#65533;&#1225;@6L&#65533;&#65533;H&#438;&#65533;&#65533;^&#65533;&#65533;&#65533;&#65533;&#65533;&#65533;C&#65533;,l&#65533;&#65533;je^U&#65533;[&#65533;&#65533;&#65533;&#1059;?Y&#65533;&#65533;R&#1645;_#&#779;&#65533;&#65533;&#65533;&#65533;&#65533;U&#65533;]&#65533;j&#65533;&#65533;8;&#65533;H<mz&#65533;&#65533;&#65533;&#65533;&#65533;27&#65533;&#65533;&#65533;&#65533;&#65533;l&#65533;&#65533;_&#1677;&#65533;j&#65533;j&#65533;&#65533;s3&#65533;wV~`&#65533;g&#65533;pb&#1310;J&#65533;&#65533;&#65533;~&#65533;&#887;&#65533;ZB&#65533;&#65533;t&#65533;&#65533;&#65533;&#65533;-5{&#65533;&#1621;&#1867;0~&#65533; {*&#65533;&#65533;`x8&#65533;&#65533;a[&#65533;&#65533;ov&#65533;^}"&#65533;&#65533;&#65533;}&#65533;&#65533;(&#65533;&#65533;rEQa&#209;&#65533;&#65533;{r)ieMuUcMZ&#1973;U&#65533;&#65533;&#65533;&#65533;&#65533;&#65533;d&#65533;&#65533;&#65533;&#65533;&#65533;&#65533;&#65533;&#1096;&#65533;`&#65533;)&#65533;Vq&#65533;t&#65533;B&#65533;YfdpTM8&#1364;3&#65533;)(l[&#65533;(fU&#65533;l&#65533;&#65533;&#65533;4&#65533;&#65533;&#65533;9&#65533;bGORY&#65533;&#65533;n&#65533;)&#65533;&#65533;y&#37205;&#65533;dY>&#1926;s&#65533;Y&#65533;&#2016;J6&#65533;&#1058;&#65533;&#65533;&#65533;&#65533;&#65533;&#65533;&#65533;&#65533;j&#65533;&#65533;&#65533;0$i&#65533;o&#65533;Y&#65533;y&#65533;&#1449;&#1775;&#65533;&#39664;J&G&#2020;sV&#65533;i&#65533;&#65533;*-Q/&#65533;4I&#65533;Y&#154;-&#65533;&#65533;j&#48629;&#65533;&#1691;&#65533;&#65533;K&#18846;&#65533;)&#65533;&#65533;&#65533;&#65533;lglVI&#65533;\;E&#65533;O&#65533;&#65533;6&#65533;&#65533;D}y&#65533;&#65533;&#65533;n&#65533;&#65533;&#65533;&#65533;Ej&#65533;&#65533;&#65533;&#65533;&#65533;Z&#65533;&#157;r
&#1821;&#65533;z&#65533;&#65533;&#65533;T&#65533;fJ&#65533;m]&#65533;v&#65533;*[&#1494;&#65533;&#65533;R{m&#65533;+&#65533;,&#456;&#65533;&#721;^&#65533;p&#65533;&#65533;&#65533;d&#65533;&#65533;&#65533;&#65533;&#65533;&#65533;p&#65533;&#65533;BC$t&#65533;H&#65533;&#1211;J&#65533;&#1402;&#65533;$&#65533;<&#65533;u&#65533;>&#65533;*\#gM4vZ-&#65533;&#65533;I&#65533;&#65533;&#65533;&#1186;=&#65533;&#2025;&#65533;E{&#65533;&#65533;&#65533;&#65533;Z&#65533;p}4&#65533;c&#65533;&#65533;&#65533;)&#65533;&#65533;<bg\7&#65533;&#65533;}&#65533;&#1354;&#65533;<&#65533;&#65533;'OF	%&#65533;&#28536;&#65533;x&#65533;&#65533;&#65533;&#1941;`&#951;&#65533;&#65533;|8xh&#65533;&#65533;~&#65533;&#65533;&#65533;%ONO&#65533;&#65533;t&#65533;CT&#65533;&#65533;wOd	&#65533;G&#65533;]%&#1358;&#65533;&#2021;&#65533;&#65533;{&#1734;&#65533;<h&#65533;7&#65533;&#65533;&#65533;&#65533;&#65533;x[&#65533;&#65533;N&#65533;&#65533;o&#65533;f&#65533;D&#65533;_&#65533;9&#65533;&#65533;S&#65533;9&#65411;&#60828;&#65533;o&#65533;&#65533;&#65533;c&#65533;&#65533;M&#65533;&#65533;&#65533;<&#65533;&#65533;&#65533;R&#65533;&#65533;&#65533;&#65533;&#65533;S&#65533;=&#65533;&#65533;3E&#65533;&#65533;&#65533;&#65533;&#65533;&#65533;&#1546;&#65533;&#65533;&#42601;y&#65533;&#65533;&#65533;&#65533;w&#65533;&#65533;&#65533;&#65533;c	&#65533;E2&#65533;V&#65533;z&#65533;&#65533;&#65533;vd&#65533;&#65533;&#65533;&#65533;:<&#65533;&#65533;=&#65533;&#65533;&#65533;K&#65533;+
&#65533;t9UP~)	&#65533;&#65533;u &#65533;#&#65533;]&#65533;C"*t&#65533;a&#65533;B&#545;&#65533;O0&#65533;_&#65533;
&#65533;J&#65533;2&#65533;b&#65533;l&#65533;&#65533;&#35663;&#65533;&#65533;`&#65533;&#65533;&#1405;&#65533;&#65533;M&#65533;&#65533;;&#65533;y&#65533;H&#65533;&#65533;&#65533;NP&#65533;&#65533;&#65533;&#65533;<&#65533;P&#65533;k&#65533;"S3G.&#65533;&#65533;&#65533;w&#65533;&#65533;V%&#65533;W&#65533;0&#65533;u&#65533;&#65533;~6!;&#65533;&#65533;Q&#65533;TL&#65533;"&#65533;E:2&#65533;&#65533;&#65533;VA&#65533;J6&#65533;b&#65533;&#65533;-&#65533;/;m&#794; &#65533;w&#65533;QR&#65533;Z&#65533;h^*S9(H&#65533;q;&#65533;&#65533;,3&#65533;1&#65533;&#40022;x&#65533;J&#65533;"&#65533;|1d=&#65533;*	y&#65533;a&#65533;1!&#65533;&#65533;&#65533;Jf&#65533;J6&#65533;n~&#65533;t&#65533;&#65533;&#65533;&#65533;&#65533;&#65533;&#1170;&#65533;&#292;
&#65533;&#65533;MZ&#65533;0&#65533;&#65533;&#65533;&#65533;r~B&#65533;&#65533;&#65533;9]&#65533;&#65533;gJqn;&#65533;&#65533;&#65533;gL&#1188;&#65533;yd.&#65533;Y&#65533;6:&#65533;&#65533;k`d&#1324;&#65533;&#65533;&#65533;]&#65533;&#65533;5&#65533;&&#65533;J5&#65533;&#65533;&#65533;&#65533;\':#J&#65533;3&#65533;n&#65533;&#65533;h2&#65533;I&#781;&#65533;o&#65533;&#65533;&#65533;&#320;&#65533;9&#629;&#65533;&#65533;&#65533;\&#677;&#65533;<I(&#65533;r&#65533;&#65533;'&#14371;Q|&#65533;&#65533;-&#65533;&#65533;&#65533;L&#65533;FS&#65533;&#65533;le$?&#65533;&#65533;T$&#65533;&#65533;d&#65533;&#65533;&#65533;&#278;
&#65533;-&#65533;&#65533;S&#65533;r&#65533;&#65533;&#65533;m&#65533;&#65533;hLC&#65533;L&#65533;*&#65533;&#65533;&#744;&#65533;8&#65533;"X&#65533;&#65533;!E&#65533;&#65533;hU&#411;Z&#65533;&#65533;&#65533;*&#65533;&#65533;vU'&#1683;u&#65533;&#65533;k^&#65533;J2U&#65533;&#1067;&#65533;,&#65533;#b&#65533;`&#65533;-&#65533;&#65533;E&#65533;`&#65533;&#65533;&#65533;&#65533;&#65533;&#65533;+&#1164;&#65533;&#65533;&#65533;&#65533;&#65533;8&#1387;^&#65533;
u&#65533;&#65533;&#65533;ukg&#764;&#65533;&#65533;&#65533;D#&#65533;`&#65533;&#65533;&#65533;0&#65533;t&#65533;&#65533;&#65533;&#65533;X&#65533;=&#65533;&#65533;&#65533;U&#65533;&#65533;m#5+Q&#65533;@&#65533;+&#65533;Uh1
T&#65533;&#65533;V&#65533;&#65533;e!H&#1522;&#65533;]&#65533;&#65533;&#65533;&#65533;&#65533;&#65533;&#65533;&#1498;y"w&#65533;&#65533;d&#65533;C5&#65533;&#65533;&#65533;&#65533;&#65533;&#65533;&#65533;DA\&#65533;&#65533;&#65533;9%,D&#65533;&#65533;&#65533;&#65533;aF&#65533;t&#65533;g&#65533;-&#65533;QVz,&#814;z&#65533;&#65533;&#65533;u&#65533;&#2029;&#65533;)&#65533;%&#65533;&#65533;&#65533;f&#65533;0&#65533;*:Q&#273;"4&#65533;o&#65533;&#65533;8;Sy:&#65533;&#65533;&#65533;g&#65533;a&#1970;&#65533;&#65533;mI&#65533;/&#65533;&#65533;&#65533;&#65533;&#65533;M1&#65533;&#65533;&#65533;&#65533;&#65533;&#65533;wZ&#65533;&#65533;de<UyR&#65533;&#65533;&#65533;&#65533;&#65533;pG&#65533;c&#65533;&#65533;w&#65533;=E&#65533;&#65533;&#65533;&#65533;&#65533;&#65533;&#65533;&#65533;Ym&#65533;&#65533;&#65533;J&#65533;&#65533;>&#65533;&#65533;#&#60359;]&#65533;]&#65533;EY&#65533;&#1957; &#65533;&#65533;&#65533;&#65533;$&#65533;&#65533;d&#65533;b&#65533;&#29867;7&#65533;:&#1617;&#65533;E&#65533;vE&#65533;&#65533;&#65533;~&#65533;&#65533;&#65533;U&#65533;&#917;&#65533;&#65533;_-&#65533;&#65533;&#65533;^V&#65533;T&#65533;&#65533;b&#65533;&#65533;&#65533;&#65533;$3&#65533;yk&#65533;&#65533;z&#65533;&#197;&#944;V#&#65533;&#65533;&#65533;&#463;&#65533;s&#65533;&#65533;\ISnu{9&#65533;X&#65533;&#65533;]6{&#65533;&#65533;&#65533;&#65533;&#667;%&#65533;a&#65533;&#65533;&#65533;4%&#65533;vI&#65533;&#65533;-&#65533;p&#1302;&#65533;n&#65533;&#65533;G&#65533;.&#65533;&#65533;&#65533;&#65533;&#65533;U&#65533;P&#65533;&#65533;x&#1056;&#65533;q&#65533;&#30562;2&#65533;BFm&#65533;&#65533;;&#65533;_&#65533;&#65533;&#555;&#65533;]&#65533;)&#65533;[&#65533;&#65533;&#65533;[&#65533;9j&#65533;:&#368;&#65533;/&#65533;9]g&#65533;&#65533;&#65533;&61p&#1900;&#65533;&#65533;&#65533;-&#65533;X&#65533;&#65533;X&#65533;&#1463;&#65533;&#1397;"&#65533;}\&#65533;;&#223;&#65533;&#65533;&#65533;&#65533;&#65533;&#65533;/Z&#65533;&#65533;Lw&#65533;&#65533;=l&#65533;&#65533;f&#65533;$&#65533;&#65533;9c&#963;jlny}h&#65533;&#65533;&#65533;k&#65533;^&#65533;&#65533;&#65533;&#65533;&#65533;L&#65533;A>&#65533;&#65533;X&#65533;&#65533;a&#65533;^&#65533;&#65533;&#65533;&#65533;&#65533;&#65533; Z&#65533;&#65533;Ek&#65533;9d.&#65533;vX9^j&#65533;&#65533;&#65533;9&#65533;b&#65533;{g)&#65533;&#65533;&#65533;.&#65533;&#65533;a&#65533;&#65533;B&#65533;"&#65533;&#65533;&#65533;"t&#65533;O&#65533;&#65533;&#65533;&#65533;h&#65533;&#65533;M&#65533;&#65533;K&#65533;&#1253;H;&#583;&#65533;v*&#65533;&#65533;&#65533;+&#65533;;&#65533;Y&#65533;gm*&#65533;&#65533;9bG&#65533;&#65533;Zx&#65533;@w&#65533;&#1709;&#65533;^&#65533;&#65533;#&#65533;JJW&#65533;&#65533;&#65533;z&#65533;R&#65533;&#65533;&#65533;8&#65533;Z'&#1066;w&#65533;&#65533;&#65533;&#65533;&#65533;=P)W&#65533;P&#65533;&#65533;&#65533;"&#65533;H&#65533;&#717;&#65533;&#65533;&#65533;&#65533;&#65533;&#65533;&#65533;&#65533;c&#65533;l&#65533;&#65533;D[&#65533;&#65533;(&#65533;~&#65533;&#65533;&#65533;n&#65533;&#65533;3&#65533;y&#65533;&#65533;&#65533;&#65533;&#65533;)&#65533;G&#65533;&#65533;&#65533;&#65533;|&#65533;&#65533;&#65533;&#65533;o&#65533;F6&#65533;&#65533;^&#65533;&#65533;&#65533;V&#223;C&#65533;&#65533;&#65533;W{F&#65533;O&#65533;&#65533;&#65533;$7&#65533;&#65533;&#65533;&#65533;&#65533;&#231646;&#65533;$^~&#65533;Y&#65533;&#65533;&#65533;&#65533;[&#65533;l&#65533;'lk&#65533;a&#65533;&#65533;&#65533;}&#65533;&#65533;&#65533;&#65533;&#65533;'&#65533;&#65533;&#65533;x&#65533;&#65533;nS&#65533;|&#65533;&#65533;kJgv&#65533;&#65533;}UaV&#65533;7 &#65533;w_+&#65533;Ft&#65533;&#65533;y a
&#65533;&#65533;&#65533;&#65533;&#65533;8&#65533;&#65533;N&#65533;&#65533;i&#65533;&#65533;}m&#65533;`&#65533;&#65533;&#65533;&#65533;6(g&#65533;&#20515;0C&#65533;f(r7&#65533;g9B&#65533;Y&#513;&#65533;&#65533;&#65533;.&#1537;"&#65533;L&#65533;&#65533;&#65533;&#65533;&#65533;'zF&#65533;&#65533;y&#65533;&#65533;<&#65533;-0&#65533;H;&#65533;k&#65533;w&#65533;&#65533;&#65533;&#65533;'[XXLK&#517;_&#65533;&#65533;&#1091;f(&#65533;	a
&#65533;&#65533;'5&#65533;4k&#65533;k&#1347;&#65533;&#65533;&#65533;]&#65533;[+x~lX&#65533;k&#1543;&#65533;d&#65533;&#65533;&#65533;#S&#65533;&#65533;&#65533;&#337;&#65533;b&#65533;&#65533;a&#65533;t&#65533;&#65533;m&#1105;`&#65533;g&#65533;&#65533;&#65533;&#65533;&#65533;&#65533;c&#65533;g&#65533;H74H&#65533;6&#65533;g&#33108;&#65533;vH&#65533;&#65533;&#65533;&#65533;a&#65533;&#65533;&#1546;v&#65533;t&#20873;&#342;&#65533;qCM&#65533;&#65533;a"&#65533;{&#65533;h&#65533;&#65533;&#65533;x&#65533;&#65533;&#65533;u&#65533;&#65533;&#65533;g&#65533;&#65533;&#65533;
&#65533;p&#65533;&#65533;&#65533;H&#65533;J&#65533;&#65533;&#65533;X&#65533;&#65533;G&#65533;&#65533;fWm&#65533;q&#65533;&#65533;l[&#65533;q&#65533;&#65533;ZX&#65533;&#65533;&#65533;&#65533;&#65533;v&#65533;&#65533;xvG&#65533;w(&#65533;H&#65533;!&#65533;&#65533;Q&#65533;F&#65533;&#65533;&#65533;Hp&#65533;r&#65533;&#65533;&#65533;&#65533;&#65533;&#65533;x&#1546;&#65533;&#65533;&#65533;&#65533;x"&#65533;&#524;&#65533;&#65533;&#65533;&#33327;&#65533;t&#65533;&#1548;&#936;&#65533;"&#1488;&#65533;&]o4}'b&#65533;p&&#65533;&#65533;4Mee&#65533;&#65533;&#65533;&#65533;g\{&#65533;&#65533;&#65533;&#65533;8&#65533;>c&#65533;a&#65533;&#65533;x&#65533;&#65533;X&#65533;&#65533;&#65533;&#65533;&#65533;)&#65533;t&#65533;i&#65533;F&#65533;&#1608;n'&#65533;&#65533;&#65533;&#65533;&#456;&#65533;&#65533;&#65533;&#65533;&#65533;H8&#65533;&#10762;C&#65533;x*&#524;X&#65533;&#44556;&#65533;&#516;>&#578;-&#65533;&#65533;Jb&#65533;-7e&#65533;]&#65533;&#65533;&#65533;&#65533;@)&#65533;&#65533;&#526;&#65533;!&#65533;$&#65533;&#65533;x'&#65533;&#530;&#65533;X&#65533;&#532;Jy&#65533;)&#65533;&#65533;G
.&#65533;{V&#65533;&#65533;&#65533;&#65533;m&#65533;&#65533;z=d&#65533;%
&#65533;&#65533;h&#65533;&#65533;\x&#65533;&#65533;&#65533;&#65533;&#1558;bx&#65533;Y&#1547;p&#65533;&#65533;Q)&#65533;&#65533;&#65533;lIx	&#65533;PF&#65533;n	yhG&#65533;M&#65533;&#65533;&#65533;&#65533;&#65533;x&#65533;
&#65533;P&#65533;&#65533;&#36936;&#65533;`&#65533;&#65533;&#65533;&#65533;&#65533;&#65533;I&#65533;&#65533;&#65533;&#65533;d&#65533;&#65533;s&#65533;&#65533;?&#65533;}b&#65533;&#65533;&#65533;&#65533;D'}&#65533;u+&#65533;o&#65533;&#65533;,&#65533;&#65533;i&#65533;&#65533;)z&#65533;I&#65533;B&#65533;`&#65533;y&#65533;&#65533;&#65533;&#65533;h&#65533;&#1224;&#65533;&#65533;I&#65533;&#65533;Y&#65533;P&#65533;P&]&#65533;&#65533;~&#65533;z&#65533;&#65533;9&#65533;&#65533;&#65533;&#65533;])&#65533;&#65533;&#65533;d&#65533;&#65533;&#65533;i&#65533;&#65533;&#65533;*&#65533;	&#65533;&#65533;iT&#65533;I&#65533;&#65533;&#65533;K&#65533;&#65533;&#65533;	&#65533;j&#65533;&#65533;&#65533;yv&#65533;&#33323;S&#65533;3&#65533;my&#65533;&#65533;&#65533;&#1568;&#65533;1&#65533;&#65533;&#65533;&#65533;&#65533;9&#65533;l&#65533;
&#65533;i&#65533;&#65533;2&#65533;&#65533;&#65533;&#65533;&#65533;
`A&#65533;OhT&#65533;&#65533;&#65533;&#65533;m&#65533;x&#65533;&#65533;&#65533;&#65533;&#607;&#65533;Jw&#65533;zr&#65533;mV&#65533;X&#26274;&#65533;MH&#65533;&#65533;&#65533;&#65533;&#65533;&#65533;&#1683;D&#601;&#65533;&#65533;&#65533;&#65533;&#65533;F&#65533;&#65533;Y&#65533;&#65533;&#65533;&#65533;&#65533;&#65533;&#65533;*&#65533;N&#65533;`QJ&#65533;&#65533;	&#65533;&#65533;&#65533;&#65533;&#65533;&#65533;&#65533;&#65533;X&#65533;Z&#65533;`*l&#65533;hc&#65533;r&#65533;&#1154;&#65533;&#65533;&#65533;S&#65533;}P&#65533;	&#65533;i&#65533;nq&#65533;F&#65533;&#65533;M:&#65533;&#65533;&#1600;&#65533;"Z&#65533;&#65533;9&#65533;"9&#65533;&#65533;9&#65533;&#27931;0:b:&#65533;&#65533;5&#65533;f&#65533;z&#65533;&#65533;&#158;P&#65533;&#65533;&#65533;9&#65533;&#65533;&#65533;S&#65533;&#65533;*I&#65533;j&#65533;&#65533;*&#65533;y&#65533;~*&#65533;&#65533;&#65533;C&#65533;&#65533;z&#65533;&#65533;YN&#65533;&#65533;_&#65533;&#65533;bQu &#65533;w&#65533;&#65533;&#65533;&#65533;&#65533;&#65533;&#65533;z&#65533;&#65533;)&#65533;`&#65533;&#65533;t&#65533;&#65533;&#65533;&#65533;&#138;`&#65533;:&#65533;z&#65533;&#538;&#65533;&#65533;j&#65533;a&#65533;@&#65533;&#65533;&#65533;&#65533;&#65533;x&#65533;EZ&#65533;&#65533;&#65533;&#65533;&#65533;&#605;{q&#65533;&#65533;&#1709;&#65533;*&#65533;3&#65533;&#65533;&#65533;&#65533;&#65533;&#65533;	7&#65533;&#65533;&#65533;H&#65533;&#65533;&#65533;&#65533;&#65533;Y&#65533;&#65533;&#65533;&#65533;:&#65533;&#65533;r&#65533;
&#890;&#65533;&#538;&#65533;&#65533;&#684;#!&#65533;&#65533;&#1700;&#65533;&#1614;&#65533;&#65533;`&#65533;hC?&#65533;'&#65533;&#43888;
&#65533;&#65533;&#65533;l&#65533;j&#65533;.h&#65533;&#65533;
&#65533;&#65533;z&#65533;uJ&#65533;&#65533;&#1713;&#65533;j&#65533;LJ&#65533;k&#65533;&#65533;&#1711;&#65533;&#65533;&#65533;'&#65533;&k&#65533;&#65533;z&#65533;&#65533;j&#65533;&#65533;&#65533;&#65533;&#65533;&#65533;s&#65533;&#65533;&#65533;U&#65533;&#65533;9&#65533;&#65533;&#65533;&#65533;&#65533;&#65533;&#65533;&#65533;&#65533;&#1703;D&#65533;&#65533;_&#65533;&#65533;,{&#65533;!&#65533;&#65533;&#65533;&#65533;&#65533;&#65533;[aR&#1780;&#65533;z&#65533;k&#65533;&#65533;ZN&#65533;&#1706;4&#1773;a&#65533;7&#65533;7&#65533;&#65533;&#65533;&#65533;v&#65533;&#65533;&#65533;&#65533;w(&#65533;K&#65533;&#1194;&#65533;p&#65533;&#65533;
&#65533;&#65533;O{&#65533;x&#65533;&#65533;O&#65533;&#65533;:&#65533;&#65533;!&#65533;-&#65533;~'&#65533;W&#65533;&#65533;&#65533;&#65533;&#65533;
&#65533;[;]&#65533;`+&#65533;b&#65533;R&#65533;f&#65533;&#65533;&#65533;&#65533;J&#65533;&#65533;&#65533;&#65533;:&#65533;&#65533;+&#65533;&#65533;&#65533;&#65533;wz&#65533;&#65533;C&#1783;&#65533;*&#65533;&#65533;t&#65533;u&#65533;p&#65533;&#65533;&#65533;k&#65533;&#65533;&#65533;&#1144;&#65533;&#65533;&#65533;&#65533;&#65533;&#65533;&#405;j+&#65533;&#665;&#65533;)&#65533;I&#65533;&#65533;k&#65533;&#753;&#65533;K&#65533;&#843;&#65533;
&#65533;H{&#65533;J&#65533;&#65533;&#65533;&#65533;&#65533;&#65533;&#65533;&#65533;;&#65533;qK&#65533;&#65533;Z&#65533;&#65533;&#65533;&#696;&#65533;&#65533;&#65533; 1&#531;&#65533;&#65533;&#65533;&#65533;&#671;&#65533;&#65533;&#65533;&#65533;&#65533;&#65533;~&#65533;{;&#65533;{&#65533;K&#65533;&#65533;[&#65533;&#65533;{'&#65533;&#1777;&#65533;&#65533;&#65533;&#65533;&#49057;Z&#65533;&#65533;&#65533;&#65533;&#65533;J&#65533;&#65533;&#746;\+&#65533;&#65533;	&#65533;8r&#1617;&#65533;I&#65533;&#1639;&#65533;&#65533;&#1708;G&#65533;&#65533;&#65533;{&#65533;&#65533;&#65533;&#65533;&#65533;&#65533; U&#65533;&&#65533;z{&#65533;&#65533;k&#65533;&#65533;&#767;&#65533;&#65533;/&#65533;&#65533;2&#65533;$&#65533;&#65533;&#2027;&#65533;1+&#65533;&#65533;&#65533;&#65533;&#65533;&#65533;@&#65533;5&#65533;0&#65533;&#65533;J&#65533;L&#65533;&#65533;&#65533;	!&#65533;N&#65533;
&#65533;&#1153;&#65533;R<&#65533;&#65533;&#65533;1&#65533;&#65533;I&#65533;&#65533;&#65533;{&#65533;3&#65533;&#65533;E&#65533;v&#65533;&#65533;&#65533;1&#65533;<&#65533;&#65533;&#65533;J&#65533;[&#65533;.&#65533;&#65533;&#65533;j&#65533;m&#65533;&#299;&#65533;&#65533;;&#65533;V2&#65533;&#65533;[&#65533;K&#1853;P*&#65533;!1&#65533;r&#53160;k&#65533;c&#609;\&#65533;W&#65533;&#682;&#65533;&#65533;3&#65533;f|&#65533;q&#65533;&#526;l&#65533;&#65533;6&#65533;=&#65533;&#65533;&#65533;&#65533;&#57977;&#65533;&#622;&#65533;[&#65533;~,&#65533;v\&#65533;x\&#65533;z&#65533;&#65533;&#65533;;&#65533;&#1211;&#65533;&#65533;&#65533;K&#65533;l	&#65533;&#65533;z.&#65533;&#65533;&#65533;&#65533;&#65533;&#637;lY&#65533;&#65533;&#65533;&#65533;&#603;&#65533;&#65533;H|&#65533;3&#65533;&#65533;O|&#65533;{&#65533;&#65533;WR&#65533;&#65533;&#65533;&#65533;&#65533;&#65533;W&#65533;&#65533;&#65533;&#65533;&#65533;G|&#65533;&#65533;,&#65533;`l&#65533;&#215;&#65533;&#1818;&#65533;&#65533;&#445;+&#65533;F&#65533;[&#65533;&#65533;&#65533;&#65533;&#65533;&#65533;jH&#65533;&#348;&#65533;x&#65533;&#65533;&#65533;&#65533;&#65533;!&#65533;v&#65533;&#65533;&#65533;&#65533;K&#65533;&#65533;&#65533;&#65533;x&#65533;&#65533;&#65533;&#65533;&#65533;&#65533;<&#65533;*&#65533;H&#65533;&#65533;	&#65533;&#205;{%&#65533;\&#912;K^7y&#65533;&#65533;8&#65533;&#65533;&#65533;&#65533;&#65533;&#819;&#65533;+&#65533;[&#65533;&#65533;&#65533;&#65533;&#65533;s&#65533;&#65533;{&#65533;$&#65533;&#65533;&#65533;&#65533;&#65533;Y,&#65533;a&#65533;&#65533;&#65533;+&#65533;i&#65533;&#65533;&#65533;&#1084; &#65533;&#65533;mH&#65533;p&#65533;r8g&#65533;;&#65533;a<&#1084;&#65533;&#65533;&#65533;&#1124;&#65533;&#65533;&#65533;&#65533;T&#65533;&#65533; &#65533;&#793;&#65533;&#65533;&#65533;&#1281;&#65533;&#65533;&#65533;&#65533;&#65533;&#65533;]Z&#65533;&#65533;&#827;&#65533;&#65533;g&#65533;&#65533;&#65533;&#65533;p&#65533;$	`&#65533;bmU&#65533;&#593;&#65533;&#65533;}&#65533;&#65533;&#1230;&#65533;&#65533;B&#65533;&#65533;R&#65533;&#65533;&#65533;+&#65533;&#65533;,&#65533;%-M&#65533;NM&#251;&#670;&#65533;&#1672;-&#65533;&#65533;&#65533;&#65533;&#65533;&#65533;X=&#65533;k&#65533;_&#65533;&#65533;&#65533;&#65533;	wE&#65533;0&#1460;&#65533;&#65533;&#65533;A{&#65533;&#65533;&#65533;F&#65533;&#65533;&#65533;&#65533;&#65533;*|&#65533;&#65533;&#65533;&#65533;<&#65533;&#65533;)&#65533;&#65533;&#65533;&#65533;&#65533;&#65533;s&#65533;&#851;	&#1548;&#65533;&#65533;=&#65533;&#1711;&#65533;&#65533;&#65533;&#65533;&#65533;&#65533;&#1556;,&#65533;2&#65533;n&#65533;m}&#65533;&#65533;&#65533;&#65533;&#65533;&#30487;&#65533;&#65533;&#65533;&#65533;&#1433;&#65533;&#65533;*!&#65533;)&#65533;&#65533;&#65533;&#65533;&#65533;&#65533;&#65533;=
&#65533;@&#46444;&#65533;&#65533;&#65533;&#65533;a&#65533;&#65533;]&#65533;"&#65533;&#65533;&#1594;&#65533;Y&#65533;-&#65533;&#65533;&#65533;|&#65533;Ni&#65533;&#65533;i&#65533;b&#65533;&#65533;v&#65533;&#1307;M&#65533;&#1276;&#65533;&#65533;&#2025;=&#65533;,&#65533;&#65533;&#65533;}&#65533;&#395;&#789;&#65533;&#65533;Z&#65533;&#65533;&#1565;&#1904;&#65533;&#65533;-q&#1783;mY`&#65533;Y&#65533;&#65533;`&#65533;&#65533;&#65533;v&#65533;&#65533;M&#65533;&#65533;&#65533;
&#65533;&#44197;K&#65533;&#65533;&#65533;&#65533;&#65533;&#159;l&#65533;}&#65533;&#65533;&#65533;&#65533;&#65533;&#65533;&#65533;&#2003;)&#65533;5[&#65533;.&#65533;&#65533;&#65533;&#65533;&#65533;M&#65533;%	&#65533;&#65533;~s&#65533;&#65533;F5%&#65533;&#65533;T&#65533;|&#65533;&#65533;{&#65533;&#65533;&#65533;&#65533;&#65533;v;&#65533;"&#65533;&#65533;(&#65533;&#65533;&#65533;&#1955;j&#65533;B&#65533;&#65533;&#65533;&#65533;&#65533;+n&#65533;| &#65533;m&#65533;&#1885;&#65533;1&#65533;o&#65533;&#65533;_>t&#65533;to&#65533;&#65533;_t^R&#65533;&#65533;j&#65533;Q&#65533;&#65533;";&#65533;J&#65533;&#65533;G\&#65533;l&#65533;&#65533;p&#65533;&#65533;&#65533;&#65533;&#65533;y&#65533;&#65533;M.&#65533;&#65533;]&#65533;A&#65533;/n&#65533;&#65533;$&#65533;&#65533;`&#65533;&#65533;&#65533;C
#_&#65533;y}&#65533;I&#65533;&#65533;&#65533;(&#65533;&#930;&.&#65533;{&#65533;&#65533;~&#65533;l&#65533;&#65533;&#1347;&#65533;&#65533;3&#65533;&#1542;&#65533;&#21022;&#65533;n&#65533;&#65533;XA&#65533;&#65533;w&#65533;Y&#65533;&#65533;9-'&#65533;&#65533;&#65533;&#65533;M.&#65533;&#65533;>8&#65533;&#65533;&#65533;&#65533;[&#65533;T&#65533;J;&#65533;&#1673;
t&#65533;*&#65533;&#65533;`n^
W&#65533;c&#65533;f&#65533;>S&#65533;A&#65533;&#65533;&#65533;&#65533;<&#65533;&#1101;`&#1194;&#65533;&#65533;.&#65533; &#65533;&#65533;&#638;8&#65533;&#65533;&#65533;&#65533;&#65533;l&#65533;&#65533;&#65533;P](+$&#65533;&#65533;&#65533;&#1986;&#65533;&#65533;
&#65533;M&#65533;&#65533;>&#65533;q&#65533;&#65533;~-&#65533;`&#65533;&#65533;&#2012;&#65533;&#65533;&#65533;{q&#65533;&#65533;&#65533;&#65533;}&#65533;&#65533;&#65533;[&#65533;&#65533;n&#65533;&#65533;&#65533;x[&#65533;M*&#65533;\,c	&#65533;>&#65533;&#65533;^&#38526;&#65533;&#1066;&#65533;&#65533;>&#65533;P&#65533;&#65533;&#65533;&#65533;O&#65533;&#65533;p&#65533;?&#65533;&#65533;&#65533;J&#718;&#65533;_&#65533;&#65533;&#65533;&#65533;sY5Bb6RsU&#65533;%/&#65533;&#65533;&#65533;&#65533;&#65533;;&#65533;&#1790;&#65533;&#65533;&#65533;&#65533;=&#65533;~<&#65533;&#65533;&#65533;&#65533;&#65533;&#65533;4A&#1260;.&#65533;AiF&#65533;+V7O%&#65533;&#65533;&#65533;&#65533;&#65533;-&#65533;un&#65533;&#65533;>&#65533;T&#65533;/(&#65533;&#65533;&#65533;I&#719;c&#65533;`k=&#65533;&#65533;?&#65533;&#65533;_k&#65533;&#65533;>&#65533;l&#65533;gG&#65533;H&#65533;qA05&#65533;&#940;&#65533;&#65533;<}&#65533;Li&#65533;E&#65533;{&#65533;&#1950;&#65533;&#1211;&#65533;
)&#65533;>&#65533;{&#65533;&#65533;&#65533;&#65533;&#65533;&#65533;&#65533;&#65533;&#65533;&#65533;o&#916;&#65533;2&#65533;&#65533;&#65533;&#60621;&#65533;&#65533;o&#65533;&#1949;&#1494;&#65533;&#65533;bQ1&#65533;&#1257;$&#65533;&#65533;&#65533;&#65533;I&#65533;@&#65533;}&#65533;&#65533;&#65533;&#65533;&#65533;&#65533;?&#65533;0o&#1445;&#65533;Y&#761;&#65533;&#65533;U&#65533;&#65533;A&#65533;&#65533;c&#65533;&#65533;&#65533;&#1983;O(&#65533;&#65533;*&#65533;&#65533;TtP1&#65533;J8&#65533;&#65533;&#65533;&#65533;+&#65533;&#65533;&#65533;?&#65533;&#65533;&#65533;
%I&#65533;&#65533;&#65533;x&#65533;&#65533;&#65533;&#65533;&#65533;$X&#65533;:&#65533;<&#65533;&#1057;&#197;&#7713;X&#65533;&#65533;&#65533;5&#65533;|&#264;&#65533;&#65533;&#65533;&#65533;yh&#65533;C&#65533;)U&#65533;di0&#65533;&#65533;Fc&#65533;&#65533;H&#594;%^&#65533;n&#65533;&#65533;s&#65533;&#65533;&#65533;I&#65533;$e&#65533;&#1110;F&#65533;.&#65533;&#65533;)&#1056;&#65533;&#65533;v
U&#65533;*U&#65533;&#65533;&#65533;n&#65533;s&#65533;N&#65533;a&#322;MI5&#65533;&#65533;G&#65533;&#65533;&#65533;&#65533;&#65533;&#65533;&#1773;&#1894;\81bP&#65533;y1^&#65533;&#65533;&#65533;&#787;M&#65533;,Y&#65533;W!&#65533;]/Vi&#65533;1J&#65533;2;:&#65533;j&#1267;*1&#65533;&#65533;&#65533;&#65533;T&#1057;EC-&#65533;&#65533;&#65533;&#65533;O&#65533;U&#65533;&#65533;&#65533;&#65533;&#1453;&#65533;&#65533;&#65533;j&#65533;&#65533;&#65533;&#65533;&#65533;u+|(ao&#65533;	W&#65533;8Q&#65533;^&#65533;&#65533;~&#65533;<&#65533;&#65533;&#263;WOw8&#65533;&#65533;&#65533;!&#65533;K&#65533;&#65533;,&#65533;&#1585;9s&#65533;D} y&#65533;&#65533;&#343;&#1484;:j&#65533;7&#65533;&#65533;y~&#65533;&#65533;&#65533;S&#65533;&#65533;&#65533;q&#65533;&#65533;&#65533;~&#65533;M&#65533;:J&#567;&#65533;&#65533;2&#65533;&#65533;".&#65533;&#65533;4&#65533;&#65533;$
&#65533;&#65533;&#65533;&#65533;2&#65533;&#65533;%&#65533;&#65533;&#65533;'&#65533;^Q'&#65533;&#65533;&#65533;P&#65533;&#65533;&#65533;iE7&#65533;&#65533;E+qF&#65533;&#65533;&#65533;&#65533;0&#65533;&#65533;)&#65533;p0&#65533;&#65533;x&#65533;AU&#65533;&#65533;!#&#52088;5"&#65533;C&#65533;N&#65533;&#65533;I&#65533;&#65533;&#65533;&#1073;&#65533;f&#65533;&#39898;&#65533;{1&#65533;&#65533;&#65533;&#816;F&#228;&#65533;EJ&#65533;\&#37997;&#65533;z&#65533;M&#65533;
&#65533;&#65533;&#65533;&#65533;`&#65533;G&#65533;N@&#65533;rp@%NI$!b&#239;&#65533;T&#65533;sQ&#65533;&#65533;cC+&#65533;;&#785;,e&#65533;&#65533;'J3eS&#65533;M)&#65533;&#65533;&#65533;O&#65533;
TRK&#803;_c&#65533;58Kq&#65533;UX&#65533;&#65533;)&#65533;z&#1805;7&#65533;&#65533;D&#65533;&#65533;:7eRQQ&#65533;56;&#65533;&&#65533;&#65533;RL&#65533;L&#65533;1J9&#65533;&#65533;D&#65533;=&#65533;3&#65533;iTSS;&#65533;2D&#988;&#65533;i&#65533;&#65533;,TW^M&#65533;"u&#65533;-0&#65533;7&#65533;&#1707;&#65533;&#65533;&#65533;&#65533;Y{EKna)S~[&#65533;T&#65533;&#65533;&#65533;=&#65533;&#65533;~&&#65533;>&#65533;&#65533;/&#65533;X&#65533;S&#65533;&#65533;t&#65533;&#65533;]w#&#65533;(&#65533; !N&#65533;C&#65533;-TX&#65533;&#65533;0x&#65533;&#65533;&#65533;&#65533;.&#213;C8&#65533;/&#65533;&#2004;h&#65533;&#65533;&#65533;&#65533;Nf&#65533;eo/&#65533;i&#65533;q7&#65533;&#65533;+9&#65533;&#65533;L&#65533;&#65533;.&#65533;&#496;n&#65533;&#65533;&#12993;&#65533;x&#65533;@&#65533;&#65533;&#65533;O&#65533;&#65533;u&#65533;dz7t&#65533;Q&#65533;t&&#65533;0&#65533;y&#65533;`&#65533;m&#65533;&#65533;$&#65533;&#65533;M&#65533;&#65533;*&#65533;&#65533;&#65533;HKmh&#65533;&#65533;m,Jo&#65533;&#13194;-&#65533;&#65533;j&#65533;7kBm&#65533;&#1069;&#65533;f&#65533;X&#65533;O&#65533;&#65533;e&#846;Y&#65533;jGm&#65533;&#65533;&#65533;F&#65533;&#65533;&#1020022;o&#65533;&#65533;<Mf&#65533;&#65533;|u^&#65533;|/&#65533;	&#65533;P&#65533;&#65533;l	&#65533;7&#65533;yr&#65533;&#65533;S&#65533;H&#939;dU&#65533;%Z&#65533;&#65533;&#65533;,&#65533;&#491;o_&#65533;&#65533;&#387;&#65533;[su&#65533;&#65533;v&#65533;>&#65533;&#65533;D&#65533;$6dD&#65533;r<&#65533;&#65533;&#65533;7&#65533;9g{&#65533;&#65533;&#65533;&#65533;3&#65533;Dq=g&#65533;&#65533;&#65533;&#65533;6Z?&#65533;&#65533;k6z&#65533;[&#65533;&#65533;z&#65533;Q&#65533;]&#65533;&#65533;&#65533;&#65533;@&#65533;Nwj&#65533;&#65533;"&#65533;&#65533;&#65533;$}&#65533;&#65533;&#65533;&#65533;,&#65533;&#65533;&#65533;&#65533;t&#65533;&#65533;&#65533;&#65533;&#65533;W&#65533;&#65533;&#65533;&#65533;&#65533;G&#65533;&#65533;&#65533;&#65533;&#65533;0&#65533;&#65533;g&#65533;&#65533;&#1005;&#65533;b&#65533;&#65533;mO{&#65533;&#65533;W&#65533;P&#65533;&#65533;&#65533;&#65533;A&#65533;;&#65533;a&#65533;&#65533;&#65533;&#65533;&#65533;&#65533;1$b&#65533;(#&#65533;&#65533;M1
c&#65533;&#65533;A&#65533;&#65533;&#65533;&#65533;a&#65533;&#65533;P&#65533;&#65533;&#1321;&#65533;zx&#65533;_&#65533;5&#65533;&#241;&#65533;@6t&#65533;X&#65533;C4&#65533;&#65533;Cb&#65533; e&#65533;&#65533;&#65533;,G&#65533;&#65533;J&#65533;&#1212;B1\&#65533;KQ&#65533;DD*,&#65533;[T&#65533;&#65533;&#65533;&#65533;/&#65533;,&#65533;&#65533;&#65533;&#65533;&#65533;&#331;&#65533;e&#65533;&#65533;{&#65533;&#65533;&#65533;&#65533;&#65533;`&#65533;0&#65533;cdF&#65533;&#65533;hp&#65533;z&#65533;W&#65533;&#65533;&#65533;&#65533;&#45728;
&#65533; &#65533;&#65533;&#65533;A-r"&#65533;&#65533;n&#65533;HG2&#65533;&#65533;&#65533;&#65533;&#65533;&#65533;@M&#65533;d0&#65533;jc&#65533;&#65533;&#65533;N&#65533;&#65533;5"&#1312;&#65533;H&#65533;;&#65533;&#65533;-T&#65533;&#65533;&#65533;+&#65533;&#65533;7&#65533;&#65533;&#65533;^&#65533;&#65533;&#65533;oY&#65533;&#65533;Q&#65533;&#65533;&#65533;d/&#65533;4&#65533;K3m&#65533;&#65533;TV&#65533;&#65533;Mj&#65533;=&#65533;&#65533;&#65533;<&#65533;&#814;&#65533;sh&#65533;&#65533;&#810;$&#65533;VfQ-&#65533;&&#65533; &#65533;M&#65533;)$^&#65533;L&#65533;hYs.&&#65533;(SK&#65533;8*C&#65533;`&#65533;&#65533;hG=ZAy&#65533;j&#65533;&#65533;&#265;&#65533;R(:|F&#65533;&a&#65533;&#65533;$0
&#65533;&#730;&#65533;&#65533;&#65533;&#65533;+&#65533;<&#65533;`&#65533;&#65533;BKqnh&#65533;&#65533;!&#65533;S&#1120;D&#1053;&#65533;&#65533;hS&#65533;&#65533;,K*T^&#65533;&#65533;3&#65533;&#65533;<u&#65533;g&#65533;'&#65533;&#65533;&#65533;&#65533;fA/&#65533;=&#65533;Qk&#65533;J&#65533;&#65533;d&#65533;&#65533;d(&#65533;&#65533;&#65533;d&#65533;\&#65533;Y&#65533;Z@&#65533;&#65533;&#65533;w&#65533;fb&#134;&#65533;&#65533;LNZd&#65533;&#65533;S)&#65533;T&#65533;6(=agH&#65533;&#65533;)f5&#65533;6]&#65533;&#65533;4&#65533;&#65533;&#65533;n&#65533;g&#65533;&#65533;<&#65533;ED&#65533;&#907;=e&#65533;&#65533;&#65533;P\:&#65533;&#65533;&#65533;e-kQ&#65533;N&#65533;r&#65533;&#65533;&#65533;&#747;l&#65533;&#65533;&#903;&#65533;&#65533;&#65533;y&#65533;km=D&#1024;&#65533;&#65533;5Q&#65533;bI'&#65533;O&#65533;&#65533;Eg&#65533;H&#65533;X@j&#1437;&#65533;&#65533;&#65533;g&#65533;T&#65533;<X&#859;&#65533;$miM&#65533;&#1671;&#65533;&#65533;":|Rk&#65533;[&#65533;&#65533;&#65533;Z&#65533;}&#65533;n&#65533;&#65533;&#65533;Bi &#65533;-*&#1768;&#65533;S&#65533;&#65533;D&#65533;&#65533;
&#65533;&#65533;&#65533;&#65533;V&#65533;T&#65533;&#65533;s3;&#1419;v&#65533;&#65533;&#333;ul&#65533;rw&#65533;e&#65533;iw&#65533;&#1239;&#65533;J4&#226;&#65533;&#65533;&#1694;&#65533;`&#65533;\#W&#65533;J&#65533;V&#65533;}&#1202;&#65533;&#65533;>9&#65533;&#65533;&#65533;	&#65533;&#65533;,&#65533;K&#65533;&#65533;&#65533;n&#65533;}&#65533;&#65533;_&#65533;RA&#65533;Em&#65533;&#65533;ld&#65533;&#65533;&#65533;"&#65533;&#65533;er&#65533;&#619;&&#65533;&#65533;&#65533;zW&#65533;&#1306;&#65533;&#65533;&#65533;&#65533;&#65533;Y}&#65533;:_9'&#65533;&#65533;J.&#65533;&#65533;&#65533;0&#65533;H&#65533;E>&r&#65533;`;D&#65533;x&#65533;v?&#65533;&#65533;#&#65533;&#65533;&#138;&#819;&#65533;&#424;&#65533;&#65533;&#65533;&#65533;&#65533;=&#65533;&#778;&#65533;+&#65533;)_&#65533;&#65533;Z&#65533;&#65533;|&#65533;&#267;&#65533;s&#65533;&#65533;&#65533;m|&#65533;&#65533;1&#65533;)o0V&#65533;&#65533;Zc6&#2008;&#65533;&#65533;&#65533;1g&#65533;&#65533;c&#65533;&#964;&#65533;C&#65533;&#65533;%2>&#65533;u&#65533;m&#65533;u&#65533;&#65533;`&#65533;&#65533;&#1035;Z&#65533;&#65533;e&#65533;T&#2009;&#65533;ypW&#65533;,LF&#65533;&#1726;&#65533;U&#65533;	z_&#65533;6&#681;&#65533;&#65533;T&#65533;&#65533;#&#65533;&#58633;&#65533;o&#65533;&#65533;yLS&#65533;L%{&#65533;&#65533;&#65533;]YR&#65533;&#562;&#65533;&#1520;v&#65533;R9&#65533;&#65533;&#65533;w&#65533;&#65533;&#65533;M&#65533;g&#65533;&#65533;&#65533;+&#65533;&#65533;,oAJ&#65533;!&#65533;l&#65533;I&#65533;&#65533;"Pw&#65533;r&#65533;&#65533;&#65533;aPM&#65533;&#65533;9&#65533;nYu^&#1978;nv&#65533;Z&#65533;&#65533;&#65533;U&#65533;XZ&#65533;gK&#65533;&#65533;&#65533;&#65533;c3&#65533;&#1137;}v;&#65533;]&#1516;&#65533;&#65533;vKW&#65533;&#65533;z&#65533;Tgx&#65533;&#65533;mn&#65533;&#65533;&#65533;&#65533;&#65533;a-&#65533;&#65533;Z&#65533;&#65533;&#65533;{&#65533;&#65533;q&#65533;d&#65533;&#65533;&#65533;&#65533;J&#65533;&#65533;alb&#65533;&#65533;*&#65533;0&#65533;&#65533;}j|&#65533;-&#65533;w4`#&#65533;R-&#65533;&#65533;&#65533;&#65533;&#65533;&#65533;m&#65533;X&#65533;+6&#65533;OktW7]&#1523;f&#65533;&#65533;5&#65533;&#65533;[?&#65533;QVM&#65533;_f&#65533;&#1437;+&#65533;&#65533;;&#65533;M&#65533;&#65533;S?|&#65533;&#65533;&#65533;k&#65533;&#65533;]y&#65533;&#65533;&#65533;&#65533;8G&#65533;+&#65533;RK&#65533;&#1931;&#65533;&#65533;&#65533;+~w\CR&#65533;_+&#65533;&#65533;t&#65533;K)&#65533;&#65533;1<&#65533;&#65533;&#65533;+&#65533;&#65533;T&#10383;{&#65533;&#65533;&#65533;&#65533;q&#65533;|&#65533;&#16311;&#65533;_&#65533;&#65533;&#65533;&#65533;=&#65533;q&#65533;dU&#65533;&#65533;&#65533;{O&#65533;B&#65533;&#65533;&#65533;&#65533;&#65533;%c\[x+&#65533;&#65533;]W&#65533;|&#1825;&#1667;&#65533;X&#65533;qY&#65533;&#1752;&#65533;&#65533;X&#65533;.~&#65533;a
zS;z&#65533;&#65533;o<!&#65533;~z&#65533;@:&#65533;@ZS=&#65533;Y=&#65533;S&#65533;^&#65533;&#65533;?&#65533;&#65533;:&#65533;&#65533;:&#1155;@9k&#65533;"&#65533;&#65533;[&#65533;&#65533;2t&#65533;(&#65533;&#65533;&#65533;&#65533;&#65533;&#65533;j[>&#65533;&#65533;2:#&#65533;;&#65533;.&#65533;&#65533;&#65533;&#65533;&#65533;$-	&#65533;>&#15928;Z&#1278;6H&#65533;&#65533;!&#65533;=b{@&#65533;&#65533;&#65533;+6&#65533;&#65533;:&#65533;#$&#65533;1&#65533;9&#65533;<&#65533;SB&#65533;&#65533;"3&#513;;&#65533;&#65533;&#65533;&#65533;{@E+&#65533;&#65533;At&#65533;&#65533;&#65533;)&#65533;&#65533;&&#65533;&#65533;&#65533;&#65533;:&#65533;&#65533;&#65533;&#65533;k
&#186;&#65533;=&#65533;&#65533; ?&#65533;+&#65533;; &#65533;9&#65533;:&#65533;;&#65533;&#65533;&#65533;S9&#65533;jB&#65533;)&#65533;7)&#65533;=&#1723;&#65533;l&#65533;&#65533;&#65533;&#65533;A&#65533;*&#65533;0&#65533;B&#65533;5&&#65533;&#65533;&#65533;&#65533;&#65533;&#65533;&#65533;{C4&#65533;&#65533;&#65533;8l<M&#65533;D<&#65533;&#65533;?O&#65533;@}&#65533;&#65533;&#65533;j&#65533;&#65533;B,cB66&#65533;D8<&#65533;&#65533;b&#65533;Z&#1343;6T&#65533;L&#65533;&#65533;%>&#65533;&#270;&#65533;&#65533;$&#65533;&#1384;D(&#65533;Be:]\&#65533;Cl&#65533;S&#65533;&#539;ECK&#65533;&&#65533;4'TC&#65533;z/L<&#65533;N\C&#65533;&#65533;&#65533;&#65533;&#275;&#65533;C&#65533;{D&#65533;&#65533;0&#65533;H2t:L@&#65533;&#65533;B4&#65533;Gz&#65533;&#462;k@&#65533;qF}&#65533;G\4&#65533;g<&#65533;n&#65533;abBY&#65533;<\&#65533;G&#65533;&#771;@&#65533;&#65533;&#65533;&#42926;1&#65533;&#65533;&#65533;`&#65533;&#65533;&#65533;&#65533;!&#65533;C&#65533;&#65533;y&#65533;${&#65533;&#65533;{<&#65533;)A&#65533;S?;l?&#65533;Bo6<&#65533;&#65533;;&#295;&#65533;&#518;&#65533;@?x&#65533;$?G&#65533;&#65533;&#65533;t&#65533;>t<&#65533;&#65533;J&#65533;&#65533;J&#65533;w|&#65533;4&#65533;&#65533;zT &#65533;&#65533;-
&#65533;R&#65533;&#65533;&#65533;&#65533;8,?&#65533;KJ&#65533;IZD&#65533;YI&#65533;?&#65533;&#65533;J&#970;&#65533;`&#65533;=P&#65533;/&#65533;4G;@7&#1713;8u&#65533;&#65533;x&#65533;&#65533;&#65533;	&#65533;&#65533;yx&#65533;&#65533;&#65533;&#65533;&#65533;4z&#65533;>c&#65533;&#65533;a#&#65533;[&#65533;:&#65533;&#65533;)&#65533;&#65533;&#65533;T&#65533;hd&#65533;&#65533;Y<&#65533;&#65533;&#65533;&#65533;H&#65533;&#65533;&#65533;6&#65533;&#65533;&#65533;;/&#65533;L&#539;l5&#65533;X&#65533;&#65533;0	&#65533;!&#65533;[&#459;4@u&#65533;H	&#65533;&#65533;/|=&#65533;\ &#65533;<&#65533;&#179;E&#65533;|<&#65533;&#65533;&#65533;&#65533;E&#65533;&#65533;M\5]&#65533;&#1473;&#65533;&#65533;]&#65533;B&#65533;L&#65533;dH&#65533;MH'tG&#65533;&#636;tA&#65533;;@I&#65533;40'&#65533;&#65533;H&#65533;&#65533;&#1241;&#65533;&#65533;&#65533;&#65533;ak&#65533;&#65533;&#65533;dv&#65533;&#65533;B&#65533;<&#131;&#65533;I&#65533;&#65533;sD&#65533;&#65533;8&#65533;@&#65533;&#65533;!X&#65533;&#65533;&#65533;&#757;&#65533;&#65533;&#65533;<&#65533;&#65533;&#1018;&#65533;&#65533;&#65533;.&#149;&#65533;&#65533;&#65533;&#1364;M&#65533;&#65533;BlR-$&#65533;r&#65533;&#65533;&#65533;&#65533;&#65533;&#65533;&#65533;&#65533;D&#65533;;K&#65533;&#65533;&#65533;&#868;Hw&#65533;&#65533;&#65533;&#65533;&#65533;l2&#65533;P&#65533;&#65533;b$&#65533;E1P&#65533;kP&#65533;k&#65533;&#65533;&#65533;)
&#1267;&#65533;QQ&#65533;4I&#65533;&#65533;C-&#1076;&#65533;&#811;&#65533;&#65533;&#65533;&#65533;M&#65533;R&#65533;&#65533;+&#65533;&#65533;IQ"M&#65533;&#65533;DQr"Q&#65533;&#65533;P&#65533;	d&#65533;C&#65533;Q&#65533;&#65533;>&#65533;&#65533;Q&#65533;&#65533;&#922;\&#65533;&#65533;&#65533;M	T&#65533;&#65533;&#65533;&#65533;&#65533;&#65533;&#65533;T&#1279;&#65533;&#65533;!&#65533;&#65533;%5U-&#65533;&#65533;&#908;&#65533;)&#65533;&#65533;:*&#65533;&#65533;DBq\&#65533;&#65533;&#65533;&#65533;&#65533;K&#65533;&#65533;&#65533;&#65533;#&#65533;h&#65533;&#1136;&#65533;&#889;&#65533;&#65533;&#65533;;&#65533;b&#65533;&#65533;&#65533;A&#65533;J9&#65533;&#1247;&#65533;NmR<&#65533;&#65533;&#65533;&#65533;&#65533;&#65533;&#65533;&#65533;r&#65533;Q&#65533;$Tr<T&#65533;&#65533;H&#65533;P&#65533;L&#65533;&#65533;Dp&#65533;&#65533;&#65533;&#295;&#65533;M:5-KJm(F|&#65533;&#65533;&#65533;O&#65533;d&#65533;&#65533;S&#65533;lG&#65533;&#65533;3&#65533;]&#65533;5&#65533;TQ&#1724;&#65533;&#171;C2e&#65533;,<&#1180;&#65533;&#65533;:&#65533;BZP&#65533;&#751;&#65533;I&#65533;&#65533;KD&#65533;+a&#65533;&#65533;^&#65533;U_uSw5:D&#65533;&#65533;bV]&#65533;2&#65533;&#65533;&#65533;&#65533;&#1057;Ug&#65533;O)&#65533;Q&#65533;&#65533;R&#1685;t&#65533;%&#65533;<X&#65533;0&#65533;&#65533;&#65533;l&#65533;&#65533;,&#65533;&#65533;M&#65533;&#65533;7}+&#65533;z&#65533;&#65533;u}W&#65533;&#65533;&#65533;%&#65533;&#65533;&#65533;DV:U@'&#65533;&#65533;X-&#65533;aEU&#65533;&#65533;&#65533;w	&#65533;U&#65533;&#65533;&#65533;&#65533;$&#65533;&#65533;&#200;&#65533;&#65533;&#65533;AQ&#65533;k&#65533;&#65533;M&#65533;O9eV&#65533;&#65533;&#65533;u&#65533;?&#65533;E&#65533;&#65533;&#65533;yUceKtVK&#65533;&#65533;&#65533;&#65533;Q4&#65533;Ilm&#1407;&#65533;&#65533;&#65533;&#65533;7&#65533;Z&#65533;&#65533;&#65533;^Y:2&#65533;&#65533;u)&#65533;\t&#1309;&#65533;&#65533;&#65533;%&#65533;}((J&#65533;X&#65533;=&#65533;LMW>E&#1615;U&#65533;|HZ&#65533;&#65533;H&#65533;&#65533;O]CF@eU&#65533;&#1405;&#65533;&#65533;#&#65533;+&#65533;&#65533;Pt&#65533;&#65533;R&#1790;&#65533;!&#65533;&#65533; &#65533;&#65533;o&#65533;&#65533;G&#65533;&#719;&#888;&#65533;X#<&#65533;&#65533;X&#65533;%\&#65533;KZ&#65533;&#65533;&#65533;f&#65533;&#65533;&#65533;l&#65533;)&#65533;V&#65533;&#65533;Z:&#297;&#65533;h&#65533;)1&#65533;&#65533;m&#65533;&#65533;&#65533;V&#65533;&#65533;U}&#65533;J	V&#65533;&#65533;]&#65533;&#65533;&#65533;&#65533;&#65533;8	1UR]Z&#65533;j]&#65533;[]?&#65533;&#65533;f&#65533;Z&#65533;m&#65533;Hd&#65533;&c\i&#22058;L$Qa+&#65533;&#65533;&#65533;&#65533;B&#65533;,&#65533;&#65533;&#65533;\&#65533;&#65533;&#65533;&#65533;&#65533;d&#1869;&#65533;&#65533;&#65533;5Y&#65533;&#65533;&#1957;&#65533;AN&#65533;&#65533;0&#65533;Oa&#426;`&#65533;M &#65533;&#65533;&#916;&#65533;&#1876;J&#65533;_n*&#65533;J&#65533;&#65533;&#65533;&#65533;A&#65533;&#1160;&#65533;\K&#65533;_&#65533;C]&#65533;&#65533;`D<&#65533;d^"m5L&#65533;X&#65533;*&#65533;&#65533;,&#65533;ze&#65533;N&#65533;_X&#65533;&#65533;S&#65533;&#1675;&#865;&#1053;]m&#65533;&#65533;&#65533;&#65533;&#1236;&#65533;vC&#65533;mX&#65533;&#65533;&#65533;#I&#65533;
V&#65533;&#65533;&#65533;B&#65533;&#65533;`&#65533;m&#65533;&#65533;&#65533;T&#65533;&#65533;&#65533;2&#65533;&#65533;&#65533;>&&#65533;_,&#65533;{&#65533;aA&#65533;&#65533;&#65533;&#65533;&&#65533;A&#65533;^&#65533;&#65533;[&#65533;\&#65533;9&#65533;y&#65533;&#1797;` q=&#65533;2&#1744;mc&#1861;&#65533;&#65533;]b&~^&#65533;ua&#65533;&#65533;&#1013;&#65533;&#65533;&#1634;M&#65533;,NM,&#65533;&#65533;/&#65533;5&#65533;J<&#65533;@&#65533;&#65533;&#65533;&#65533;&#65533;&#65533;|Q&#65533;M=TAf&#65533;&#65533;&#65533;E&#65533;&#65533;&#65533;&#331;_&#65533;&#65533;D&#65533;&#65533;&#65533;@V&#65533;=&#65533;I:MV6QF.dD&#65533;&#65533;
&#1321;u&#65533;&#1637;^b&#65533;H/%&#65533;<&#65533;}&#65533;&#65533;&#65533;c&#65533;;$s9^&#65533;
&#65533;&#65533;e$&#65533;]N"NehF&#65533;>&#65533;V&#65533;&#65533;V&#65533;&#65533;z&#65533;dRmb&#65533;e&#65533;&#65533;>&#65533;!&#65533;(&#65533;G3&#65533;Z&#65533;}vT:&#65533;m!&#65533;Z`&#65533;&#65533;#&#65533;@!]Nd&#65533;5U&#65533;\v&#65533;&#65533;:&#1489;&#65533;^l&#65533;f6&#65533;j&#65533;NY&#65533;&#65533;&#65533;&#65533;&#65533;&#65533;q&#65533;n&#65533;&#65533;=&#65533;&#65533;&#65533;D&#14061;h&#65533;xPE&#65533;&#918;&#65533;&#65533;_&#65533;!&#65533;&#65533;XU&#65533;QF#&#65533;&#65533;&#65533;g&#65533;%&#65533;&#1237;f&#65533;>h1&#65533;&#65533;Nh&#65533;V&#65533;&#65533;&#65533;eq~VZ&#36157;Q&#65533;e&#65533;&#65533;c&#65533;fF&#65533;&#65533;&#65533;&#65533;L6&#65533;&#65533;G4&#65533;b^GQ&#65533;i&#65533;&#65533;f&#65533;h&#65533;&#65533;&#17781;_&#65533;>&#65533;&#65533;i&#65533;V&#65533;^rju$&#65533;B.&#65533;Y&#65533;5&#65533;&#65533;&#65533;"YU+c&#977;&#65533;Z$A&#65533;*&#65533;&#65533;&#65533;=&#65533;&#1274;c&#860;&#65533;&#65533;i&#65533;ve9E&#65533;w&#65533;a&#65533;_&#65533;&#65533;^l3(&#65533;&#65533;&#65533;&#65533;,&#65533;&#65533;&#65533;&#65533;&#65533;&#65533;v&#65533;h&#65533;&#65533;@U&#65533;.-&#65533;&#65533;~&#65533;.Ub&#65533;&#65533;Y&#65533;=i&#65533;&#65533;c>&#65533;&#65533;&#65533;&#65533;j&#65533;&#1055;&#65533;&#65533;&#65533;&#65533;fffl&#65533;Ni&#65533;&#65533;HDV&#65533;&#1582;&#65533;&#65533;&#65533;[&#1461;&#65533;.&#65533;&#454;k&#65533;&#65533;h&#201;cO&#65533;&#46238;&#2014;V&#65533;&#65533;&#65533;&#1510;lC&#65533;X>f{&#65533;fz&#65533;fe3M&#65533;&#65533;&#65533;&#65533;j&#65533;N&#65533;\.&#65533;&#65533;f&#65533;&#65533;&#65533;^&#65533;U&#65533;}6m"&#65533;&#65533;&#65533;Xn^&#65533;&#65533;N&#1429;&#65533;&#65533;U&#65533;^\&#65533;TRp&#65533;W&#65533;,&#65533;D&#65533;&#1598;n&#65533;h
n&#65533;dN\&#65533;&#65533;&#65533;&#65533;f&#65533;&#65533;>C&#65533;&#65533;gP5&#896;Vo&#65533;&#65533;&#65533;H&#65533;p&#65533;&#65533;&#65533;ON_Nn&#65533;>&#65533;&#65533;V&#65533;&#65533;&#792;&#65533;Nle.g&#65533;&#65533;&#65533;&#65533;WR&#65533;n&#65533;Fp&#65533;&#65533;&#65533;&#65533;&#65533;&#65533;&#65533;&#65533;&#65533;&#43563;&#65533;&#65533;&#65533;n~e&#65533;o$o&#65533;8n'C&#65533;&#65533;&#65533;&#65533;e\&#65533;&#13766;&#65533;+&#65533;b&#65533;>V|&#65533;i&#65533;&#65533;&#65533;>&#65533;,&#65533;O{M&#65533;A&#65533;&#65533;&#65533;&#65533;&#65533;q?n7&#65533;!&#65533;n&#65533;&#65533;&#65533;C&FV\o&#65533;K'&#65533;s&#65533;q&#65533;&#65533;E&#65533;&#1594;&#65533;iB&#65533;&#65533;e&#65533;&#65533;&#65533;&#65533;&#65533;T&#65533;&#65533;&#65533;&#65533;&#65533;n&#65533;[&#65533;&#65533;n&#65533;~p&#65533;t&#65533;&#65533;&#65533;f&#65533;W'&#65533;o&#65533;i1~&#65533;F&#65533;&#65533;~&#65533;&#65533;%&#65533;&#65533;)?&#65533;B&#65533;&#1383;&#1897;E&#65533;&#65533;&#65533;op&#65533;F&#65533;=&#65533;&#65533;&#65533;t6&#65533;q&#65533;&#65533;t&#65533;&#65533;t=&#65533;^R&#65533;p&#65533;oe`-6=&#65533;&#65533;3i1&#65533;\tuo&#65533;E/&#65533;&#65533;&#65533;&#65533;&#65533;[&#1000;&#65533;&#65533;&#65533;(^YA&#65533;&#65533;&#65533;5&#65533;&#65533;&#65533;&#65533;ivs&#65533;	&#65533;L"&#65533;&#65533;oV&#65533;-`d&#65533;S'&#65533;&#65533;&#65533;&#65533;<&#65533;&#65533;g7&#65533;HZm&#65533;&#65533;&#65533;,o$&#65533;&#65533;&#65533;&#65533;_m&#65533;&#65533;VZy&#65533;[F|&#65533;&#65533;>&#1019;&#65533;T&#65533;28wtOw&#65533;&#65533;&#65533;_O&#65533;8&#65533;r~-&#65533;]s#&#65533;f&#65533;5wvG&#65533;(w&#65533;&#65533;V&#65533;-_&#65533;&#65533;n7.&#65533;&#25903;e(&#65533;&#65533;;&#65533;&#65533;&#65533;&#65533;&#65533;hWw&#65533;&#65533;&#65533;&#65533;$&#65533;/rv&#65533;'&#65533;xx&#65533;p<&#65533;&#65533;x&#65533;S&#65533;&#65533;{&#65533;u&#65533;&#65533;&#65533;}&#65533;&#65533;KV&#65533;&#65533;n&#65533;_\|&#65533;oQ&#65533;n&#65533;&#65533;&#65533;&#65533;.&#65533;&#65533;Kz&#65533;&#513;&#65533;b&#65533;M&#65533;&#65533;4&#65533;/&#65533;x&#65533;&#65533;x&#65533;&#65533;"/&#65533;:&#65533;&#65533;x&#65533;&#65533;g&#65533;|t&#65533;&#65533;&#65533;&#65533;ww&#65533;&#65533;_&#65533;Gs[?&#65533;bt&#65533;mq?&#65533;`7&#65533;&#65533;&#65533;&#65533;\{x&#65533;&#65533;&#1822;/&#65533;t&#503;v&#65533;_&#65533;&#65533;x&#65533;\&#65533;d&#65533;&#65533;v&#65533;&#65533;&#65533;&#65533;&#65533;$&#65533;&#65533;&#65533;~t&#65533;?Ye&#65533;w`n&#65533;&#65533;&#65533;&#65533;&#65533;&#65533;&#65533;&#65533;&#65533;Sp&#1494;&#65533;&#65533;&#65533;'&#65533;>}&#65533;uP&#65533;&#65533;|a&#65533;&#65533;&&#65533;nu&#65533;J&#65533;&#65533;&#65533;&#1999;&#65533;G&#65533;~wc&#65533;&#65533;&#65533;&#65533;j&#1268;&#65533;&#65533;\&#65533;}&#65533;&#65533;4%&#65533;&#65533;z&#65533;&#65533;i&#65533;&#65533;&#65533;&#65533;&#65533;/'&#65533;gR0&#65533;&#65533;_|&#65533;_&#65533;&#65533;&#65533;&#65533;&#65533;&#65533;&#65533;1&#65533;&#65533;}^&#65533;Ac&#65533;`&#65533;&#65533;
y!l&#65533;&#65533;D4&#65533;!H&#65533;&#65533;1e2&#65533;&#65533;Q&#65533;D^tF&#65533;,&#65533;&#65533;&#65533;9!E&#65533;1y&#65533;&#792;2g&#65533;&#65533;&#582;M&#65533;5:w&#65533;&#65533;&#65533;S&#201;&#65533;&#65533;&&#1188;;W2m&#65533;Ti&#65533;&#65533;0&#65533;&#65533;$zt&#1452;r&#65533;&#65533;D&#65533;&#65533;&C&#65533;{F\&#65533;1&#1679;&#65533;&#65533;L&#65533;-G&#65533;@C&#65533;E&#65533;.&#1287;k&#65533;R&#65533;{To&#65533;&#65533;&#65533;&#65533;&#65533;p&#1807;|&#65533;ju	%c&#65533;&#65533;&#65533;&#65533;&#65533;&#65533;&#65533;&#65533;&#65533;m7o&#65533;+&#65533;&#65533;&#984;&#65533;r&#65533;&#65533;&#65533;4&#65533;&#1322;-,&#65533;3&#65533;&#65533;:&#65533;6,L&#65533;&#65533;&#1666;H&#65533;e&#65533;Xp&#65533;&#65533;Be&#65533;n&#65533;&#65533;&#2018;&#65533;&#65533;r$l&#65533;#&#60618;'R&#65533;.k&#65533;&#65533;&#65533;+s&#65533;Ls5&#65533;&#65533;D_-&#65533;.&#65533;&#65533;&#65533;&#65533;&#28973;tx&#65533;&#65533;=&#65533;&#65533;n_z&#65533;&#65533;&#65533;&#65533;5&#65533;&#65533;|]Q&#65533;F_^&#65533;&#65533;D&#65533;&#65533;P&#65533;y&#65533;&#65533;&#65533;m&#65533;S-Y8aw&#65533;i&#65533;&#65533;W&#65533;q&#65533;&#65533;iy&#65533;qF&#65533;'&#65533;&#65533;&#65533;&#1348;b&#65533;|&#65533;&#65533;&#1290;&#65533;}&#65533;\&#65533;&#65533;@j&#65533;&#65533;Y`V9&#65533;&#65533;C&#65533;y5&#1676;&#361;g&#65533;&#15941;&#65533;m?&#65533;&#65533;&#65533;}W&#65533;Fc&#65533;a&#65533;&#4514;&#65533;X$&#65533;&#65533;&#65533;&#65533;&#1735;&#65533;&#65533;&#65533;&#65533;b1&#65533;u&#65533;W&#65533;'$&#65533;m&#65533;q&#65533;&#65533;M&#65533;&#65533;&#65533;n&#65533;&#65533;sr&#65533;$c%&#65533;&#65533;jo&#65533;'_M&&#65533;&#65533;!%&#65533;&#1713;t&#65533;!&#65533;Ah&#65533;&#65533;5&#65533;&#12828;&#65533;&#65533;&#65533;&#65533;;&#65533;&#65533;&#65533;&#65533;&#65533;&#65533;&#18135;2w&#65533;&#65533;d&#65533;\x&#65533; &#65533;~&#65533;&#65533;&#65533;&#65533;`r&#65533;&#65533;&#65533;}q&#65533;&#65533;H&#65533;KR{Y&#65533;&#65533;W&#65533;"&#1807;?v&#65533;)&#65533;dB&#737;&#65533;?&#65533;`&#65533;iy&#65533;&#65533;&#65533;&#65533;&#65533;&#65533;a&#65533;&#65533;&#65533;&#65533;E&#65533;&#65533;mj@
Z&#65533;s&#65533;-J&#1876;X&#65533;$&#65533;&#65533;h&#65533;f&6B_&#65533;&#65533;&#65533;&#65533;&#65533;-&#65533;c&#682;&#63520;&#65533;&#65533;&#1326;&#65533;}&#65533;&#65533;&#65533;o&#65533;n&#65533;&#65533;&#65533;e&#65533;s&#65533;Xg&#65533;&#65533;&#65533;(1&#65533;9&#65533;kZ&#65533;[pk&#65533;&#65533;&#65533;_&#990;&#65533;poL&#65533;<sj&#65533;&#65533;&#23256;&#65533;&#65533;\n&#65533;1y":0Q&#65533;&#65533;6&#65533;&#65533;&#65533;	3&#65533;	2&#65533;[&#65533; &#65533;D&#65533;B&#65533;&#65533;&#65533;%&#65533;2&#65533;D&#65533;k&#65533;&#65533;&#65533;<&#65533;&#52521;4&#65533;}&#65533;#&#65533;[&#65533;>&#65533;g&#65533;A-&#65533;&#65533;&#65533;^&#65533;O!=&#65533;&#65533;K/&#65533;&#65533;&#65533;tV-&#65533;&#65533;&#65533;r&#65533;&#65533;&#65533;&#65533;&#65533;0&#65533;&#65533;8&#65533;&#65533;&#65533;&#65533;&#65533;4&#65533;&#65533;v&#65533;MwNK&#65533;.&#1738;&#65533;&#65533;x[&#65533;-&#65533;&#65533;J}c&#65533;"&#65533;&#65533;&#65533;&kh&#65533;&#1424;&#65533;&#65533;&#65533;&#65533;&#65533;46&#65533;&#65533;&#65533;&#406;&#65533;wY&#65533;&#22097;&#65533;?&#65533;
&#65533;&#65533;&#65533;.&#65533;6&#65533;&#65533;&#65533;&#65533;:K&#65533;&#65533;&#65533;&#1663;&#65533;E&#65533;&#65533;kM&#65533;&#65533;"&#65533;&#65533;Y&#2004;J&#65533;8&#65533;&#6911;^&#65533;&#65533;+}&#65533;&#1153;&#65533;y&#65533;D&#65533;&#65533;&#65533;&#65533;&#65533;&#65533;&#65533;&#65533;&#65533;Tc&#65533;&#65533;&#65533; &#65533;&#65533;`&#65533;&#65533;&#65533;(&#65533;&#65533;&#65533;&#65533;p&#65533;_&#65533;&#65533;7&#65533;&#65533;Aij!#Y&#65533;&#65533;6&#65533;&#65533;o&#65533;SW9&#65533;a}&#65533;;&#65533;S&#65533;&#65533;&#65533;&#65533;&#65533;&#37441;.&#65533;E&#65533;$&#65533;&#65533;&#65533;Ns&#65533;&#65533;&#65533;,&#65533;&#65533;E/]&#65533;&#65533;&#1343;&#65533;A&#65533;&#65533;&#65533;`&#65533;c&#65533;&#65533;N&#65533;M&#65533;o+t&#65533;&#65533;&#65533;&#65533;]1&#65533;r&#65533;&#65533;"&#65533;D&#65533;:&#1051;"&#65533;&#65533;&#65533;&#65533;)(~O&#65533;&#65533;&#65533;&#65533;g&#1557;Lv&#65533;:&#65533;&#65533;&#65533;E&&#65533;p&#65533;&#65533;&#65533;Q&#65533;3E&#65533;&#65533;I&#65533;&#65533;&#65533;&#65533;"2&#65533;T&#65533;gEo6&#65533; &#65533;n&#65533;B<&#65533;&#65533;xD&#65533;&#65533;&#65533;q&#65533;&#65533;&#65533;&#65533;&#65533;A:&#65533;1oyLV&#65533;&#65533;CB&#65533;&#65533;8&#65533;&#65533;&#1144;E&#65533;&#49735;&#65533;I&#65533;J&#65533;H&#65533;Q&#65533;&#65533;&#65533;&#65533;_&#65533;&#65533;0&#65533;+k2Q
&#65533;E&#65533;*&#65533;8S&#65533;'!&#65533;&#65533;&#65533;&#65533;m&#65533;4K/&#1579;R&#649;&#65533;<&#1856;P6K&#65533;e`&#65533;#&#65533; #&#65533;F7&#65533;&#65533;&#65533;&#65533;R{&#65533;&#65533;<Dz*&#65533;&#65533;&#65533; &#65533;&#65533;NbiTc&#65533;&#65533;6&#65533;:q?&#65533;D]&#65533;8&#65533;&#65533;=&#843;&#65533;I&#65533;&#65533;Y&#65533;&#65533;&#65533;&#65533;T&#65533;&#65533;6&wr&#65533;]&#65533;&#65533;&#646;&#65533;.$&#65533;&#65533;&G&#65533;&#65533;&#245;u&#65533;e&#65533;l$&#65533;x7J&#65533;&#65533;A3&#65533;d&#65533;cH8&#65533;Me&#65533;;&#65533;&#65533;L&#65533;&#65533;f&#65533;b&#65533;&#65533;&#65533;&#65533;&#65533;&#65533;L&#65533;&#65533;:&#666;&#65533;&#65533;&#65533;&#65533;&#65533;&#65533;JnV&#918;&#65533;|&#65533;|&#65533;&#65533;|&#65533;q0&#65533;&#65533;{&#644;Nr&#65533;&#65533;&#65533;&#65533;&#65533;|&#65533; &#65533;&#65533;*y~	&#65533;&#65533;2I&#65533;^&#65533;?&#65533;&#65533;d@&#65533;dLZ&#65533;&#65533;&#65533;GjPsX&#65533;&#65533;&#65533;&#65533;&#65533;{&#1529;&#65533;B+Y&#1260;&#65533;P&#65533;&#65533;<&#65533;@&#65533;&#65533;0sNb&#65533;&#65533;Ey&#65533;V&#65533;&#65533;&#65533;N&#65533;_bI&#65533;p&#65533;&#65533;kD(G&#65533;<a&#65533;L&#65533;&#65533;=&#65533;`M&#65533;&#65533;yA4&#65533;&#65533;b`&#1186;%&#65533;}v&#65533;u&#65533;&#65533;,nw&#65533;&#65533;&#642;a&#65533;&#65533;9&#65533;&#65533;2&#65533;&#65533;\G&#65533;&#65533;&#65533;T&#65533;S#&#65533;%&#65533;C[&#65533;&#1707;fm5
&#65533;'I*&#65533;&#65533;f&#65533;[&#65533;n&#65533;&#65533;&#65533;&#65533;&#65533;s&#65533;&#65533;-&#65533;&#65533;&#1712;&#65533;j&#65533;&#65533;5t5$&#65533;&#65533;bu&#65533;&#1173;&#65533;X&#65533;&#65533;]&#65533;2&#65533;f&#65533;&#65533;&#65533;&#65533;[&#65533;&#65533;v&#65533;1,+&#65533;&#65533;&#65533;_Z&#65533;1&#65533;nS&#65533;&#65533;&#721;&#65533;6&#65533;&#65533;&#65533;&#65533;cc&#65533;&#1690;i&#65533;&#65533;Y&#65533;&#65533;w&#65533;&#65533;&#65533;&#65533;R8#
>/&#65533;&#65533;*&#65533;:&#65533;b&#65533;&#65533;&#65533;br&#65533;&#65533;2&#65533;&#65533;&#65533;C;ck&#65533;&#65533;&#65533;2&#65533;j}&#65533;Ws$&#65533;Df&#65533;@&#65533;&#65533;Q&#65533;&#595;&#65533;$/-&#65533;c&#65533;!8&#65533;&#65533;&#65533;"i&#65533;4&#65533;&#65533;y&#65533;ZGq&#65533;Q&#65533;U&#523;/&#65533;&#65533;&#65533;5&#65533;&#65533;&#65533;Q2[&#65533;&#869;&#65533;&#65533;&#65533;P&#65533;&#65533;&#65533;&#65533;&#1485;&#65533;&#65533;&#65533;Ie\&#65533;&#65533;&#65533;&#65533;&#1686;&#65533;,H&#65533;&#65533;&#65533;&#65533;&#179;nd3&#65533;&#31897;&#65533;pv'&#65533;&#65533;_&#65533;&#1689;&#65533;z&#65533;&#65533;&#65533;,&#65533;>&#65533;y&#65533;JB4&#65533;&#65533;&#65533;&#65533;&#65533;G&#65533;&#65533;"&#65533;-&#65533;3h\&#65533;&#65533;~b[&#65533;P&#65533;&#65533;&#65533;N&#1829;$&#65533;&#822;&#65533;XD&#65533;&#65533;&#65533;iOW6&#65533;&#65533;5&#65533;&#988;&#65533;m&#65533;Z&#65533;r&#65533;&#65533;&#65533;l=E&#65533;a?n&#51316;&#65533;&#65533;&#65533;)H&#65533;&#65533;B&#65533;u&#65533;y_6&#65533;&#65533;`U&#65533;-s&#65533;5&#1761;&#65533;&#65533;&#65533;M1&#65533;&#65533;&#65533;&#65533;,<{&#65533;I&#65533;&#65533;&#956;m\&#1113;w&#65533;&&#65533;&#65533;9&#65533;0&#65533;&#1690;U&#65533;&#65533;&#65533;sH&#65533;/LaQ0wM&#65533;&#65533;&#65533;oURK&#65533;I&#65533;~lG&#65533;rU&#65533;&#65533;J&#65533;&&#65533;&#65533;,&#65533;&#65533;&#65533;cn&#65533;&#988;&#65533;&#65533;.(-&#65533;&#65533;j}
&#65533;&#65533;)']&#65533;&#65533;&#65533;m&#65533;r4[\pB&#65533;}H&#65533;!5w&#65533;&#65533;&#65533;<]&#65533;&#65533;&#65533;C.&b&#65533;&#65533;&#1183;&#65533;My'Z6&#65533;u)s[+$&#65533;&#65533;&#65533;&#65533;m&#65533;&#65533;&#65533;&#65533;	.&#65533;&#65533;&#65533;&#65533;&#65533;&#65533;:&#65533;<&#65533;&#65533;|&#65533;&#65533;&#65533;&#65533;!7&#65533;&#65533;&#65533;#A&#1848;^s&#65533;{&#65533;x_?W&#65533;&#65533;&#302;p&#65533;&#65533;&#65533;F&#65533;&#65533;&#65533;N&#65533;&#65533;&#65533;7s&#65533;&#65533;&#65533;&&#65533;<al{&#65533;=W&#65533;&#65533;&#65533;&#65533;&#65533;p:&#65533;~t&#65533;o@&#65533;&#65533;`h&#65533;&#65533;P&#65533;&#65533;&#2016;
&#65533;y&#65533;o1#&#65533;&#65533;&#65533;&#65533;-&#65533;&#65533;&#65533;&#65533;&#65533;[&#65533;&#65533;&#65533;&#65533;k&#65533;%&#65533;O&#65533;&#65533;&#65533;Ww+&&#65533;&#65533;&#65533;z{&#65533;&#65533;z|>|&#1841;&#65533;A^&#65533;&#65533;z&#1474;&#65533;&#65533;&#65533;&#65533;&#65533;&#65533;&#65533;&#65533;_<&#65533;&#65533;n_&#65533;c&#65533;D&#65533;=~q)[&#65533;&#65533;j0&#65533;&#65533;&#65533;B&#65533;9&#65533;1&#65533;&#65533;<=&#65533;&#65533;8&#65533;FE&#65533;^&#65533;&#65533;[Z]&#65533;q&#65533;&#65533;&#65533;&#65533;&#65533;	p&#65533;&#65533;&#65533;&#65533;5A&#65533;&#65533; &#65533;&#65533;HW&#65533;&#65533;&#65533;&#65533;&#65533;&#1869;+`m&#65533;j&#65533;]&#65533;&#65533;&#824;&#65533;&#65533;U&#65533;&#65533;&#65533;z&#65533;&#65533;y&#65533;&#65533;&#65533;&#65533;V]I&#65533;8&#65533;&#65533;&#65533;&#65533;D
&#65533;@&#65533;&#65533;&#65533; p@&#65533;&#65533;D&#65533;&#65533;J&#65533;5&#1978;&#65533;&#65533;&#65533;ZV&#65533;&#65533;-&#65533;r&#65533;ZQ&#65533;&#65533;&#65533;&#65533;p&#65533;R&#65533;&#65533;:&#65533;&#65533;&#65533;gy&#65533;=&#65533;&#65533;`&#65533;IG&#1981;@&#65533;&#65533;bd!R&#65533;&#65533;&#65533;&#65533;&#65533;7S_}\&#65533;t&#65533;i&#65533;	&#65533;&#65533;&#65533;&#65533;a&#65533;8&#65533;&#65533;&#65533;&#65533;&#65533;&#65533;&#1195;&#591;&#65533;&#65533;a&#65533;&#65533;&#961;-&#65533;&#65533;&#65533;R&#65533;&#65533;b *&#65533;}&#65533;&#65533;!N&#65533;L&#65533;L&#65533; #&#65533;&#65533;b@b&#65533;\&#65533;&#65533;&#65533;q&#65533;&#65533;&#65533;F&#65533;&#65533;MS&#65533;1&#65533;&#65533;&#65533; &#65533;"&#65533;&#65533;UA&#1596;&#65533;&#65533;&#65533;&#65533;m=&#65533;+"&#65533;}&#1536;&#65533;&#65533;@
 "D&#65533;"&#65533; &#65533;&#65533;&#65533;&#65533;&#65533;&#65533;&#65533;	X&#65533;%>&#65533;&#65533;D&#65533;&#65533;&#65533;&#65533;&#65533;8&#65533;7&#65533;&#65533;&#65533;VF&#45121;&#65533;%&#65533;*&#65533;T4MS&#65533;&#65533;Q&#1705;&#65533;dh&#65533;&#65533;G)&#65533;'b&#65533;9
c.F&#65533;.&#65533;&#65533;":"<&#65533;
&#65533;&#65533;}&#65533;1r&#65533;K&#65533;&#65533;y&#65533;X&#65533;E&#65533;n&#65533;j&#65533;"(.&#65533;i&#65533;V n&#1100;&#65533;&#65533;&#34354;&#65533;"&#65533;&#65533;&#65533;&#65533;y&#65533;B]AZ&#65533;&#65533;(&#65533;&#1061;<n&#65533;.
#&#65533;b<%	A&#65533;&#65533;^&#65533;d=&#65533;2&#65533;&#65533;%&#65533;a2&#65533;Xq&#65533;Z&#65533;bL&#65533;$M&#65533;A&#65533;)&#65533;&#65533;&#65533;6&#65533;-5 E&#65533;&#65533;)%B&#65533;&#65533;&#65533;&#65533;x&#65533;Z&#1536;S&&#65533;.n
DeN%/V&#65533;U^&#65533;i%&#65533;u%'m	F&#65533;?&#65533;=&#65533;d&#65533;&#65533;&#1628;)&#65533;S&#65533;4r&#65533;&#65533;&#65533;&#65533;&#65533;&#65533;$&#65533;!{&#65533;%4&&#65533;&#65533;&#65533;&#2032;M&#1970;&#65533;"f"bb&&#65533;	0bc&#65533;d&#65533;&#867;d&#65533;uOe&#65533;k&#65533;&#14197;a&#65533;L&#65533;&#65533;Q2Z5v&#65533;[>$S&#65533;j&#65533;U&#65533;t&#65533;&#65533;&#65533;&#65533;.&#65533;sR$NZ&#65533;dm&#65533;&#65533;a&#65533;&#65533;T&#65533; &#65533;f&#65533;'&#65533;iK>&#65533;&#65533;&#65533;&#65533;&#65533;&#65533;&#65533;`&#65533;*&#65533;&#65533;&#65533;&#65533;f&#65533;&#65533;M&#65533;&#1783;&#65533;vN-%&#65533;&#65533;&#65533;e!&#65533;&#65533;!&#65533;-(
&~dz&#65533;H&#65533;&#32649;&#65533;&#65533;'(&#65533;&#65533;gdzRf%F~&#65533;&#65533;~*&#65533;r&#65533;g&#65533;&#65533;&#65533;z&#65533;&#65533;&#65533;c(ln&#65533;&#65533;&#65533;Egz&#65533;&#65533; (CZ&#65533;=&#65533;#w]Be&#65533;&#65533;"&#65533;_&#65533;I&#65533;
L&#65533;&#65533;z&#65533;&#65533;&#65533;&#65533;&#65533;&#1059;i&#65533;}&#1940;&#65533;X&#65533;&#65533;&#65533;&#787;%g&#65533;v&#65533;&#65533;n^&#65533;]&#65533;&#65533;%&#65533;>&#65533;&#65533;u&#65533;&#65533;&#65533;aB!J&#65533;&#65533;&#65533;q.&#65533;)~8&#65533;"&#65533;hZ4A.&#65533;&#65533;0b&#65533; {>&#65533;<F&#65533;&#1872;Ib&#65533;&#65533;&#65533;h&#65533;&#65533;x&#65533;&#65533;]&#65533;&#65533;)h&#65533;G&#65533;a[&#65533;&#65533;u&#65533;&#65533;t&#65533;Q&#65533;&#65533;:VE&#1330; &#65533;&#65533;&#65533;.n&#65533;&#65533;"i&#65533;
j&#65533;&#65533;Z&#65533;"Mg&#65533;&#65533;&#65533;h&#65533;E&#65533;m(&#65533;&#65533;jVf&#65533;&#65533;&#65533;%&#65533;Vg&#65533;&#65533;% r&#65533;&#65533;!&#65533;&#65533;%&#65533;&#65533;&#65533;&#65533;&#65533;{&#65533;`&#65533;&#65533;	Z\&#65533;&#65533;j&#65533;&#65533;Y&#65533;&#65533;&#65533;&#65533;2&#65533;m&#65533;&#65533;&#65533;*&#65533;&#65533;Z&#1444;&#65533;&#65533;&#65533;&#65533;&#65533;i&#65533;&#65533;&#65533;@Hp &#65533;&#65533;&#65533;h&#65533;u&#65533;gZ&#65533;&#65533;&#65533;&#65533;Z&#65533;&#65533;&#1310;c&#1965;m&#65533;z#A&#65533;p&#65533;Q&#65533;&#680;&#65533;&#65533;Y&#65533;&#65533;@<&#65533;&#65533;&#65533;&#65533;&#65533;+,&#65533;&#356;B(&#65533;&#65533;M&#65533;Y'plFpI&#65533;^N&#65533;&#65533;v&#65533;&#65533;t&#65533;\^&#65533;&#65533;&#65533;O&#65533;&#65533;;&#65533;	E&#65533;&#65533;&#65533;=,&#65533;&#65533;&#65533;$&#65533;V&#65533;1h[*h\\&#65533;&#65533;&#65533;&#65533;9	&#65533;f`&#65533;BX&#65533;"&#65533;4&#65533;&#426;&#722;&#65533;&#65533;&#65533;&#65533;&#65533;Y&#65533;(&#65533;$U&#65533;r&#65533;&#65533;&#65533;&#65533;&#65533;@&#65533;&#65533;]&#65533;&#65533;&#65533;V&#1066;&#65533;R&#65533;&#65533; &#722;#&#65533;&#65533;(&#1822;&#65533;w`&#65533;&#65533;eO&#65533;x&#65533;&#65533;&#1959;N&#65533;&#65533;&#65533;!^
&#65533;6&#65533;5E&#65533;&#65533;&#65533;&#1510;/U&#65533;Q6&#65533;&#65533;!&#65533;]&#65533;f&#1300;A^dQd&#65533;R&#65533;d&#65533;&#65533;w&#65533;&&#65533;R&#65533;nt&#65533;_&#65533;&#65533;&#65533;!&#65533;&#65533;&#552;&#65533;&#65533;&#65533;&#65533;&#65533;v:&#65533;&#65533;r&#65533;k&#65533;'&#65533;&#65533;&#65533;&#65533;&#65533;r&J&#65533;&#65533;&#65533;&#65533;&#65533;&#65533;.aH&#65533;nAV*&#65533;&#65533;&#65533;&#65533;_^&#65533;&#65533;=&#1845;&#65533;&#65533;&#65533;&#65533;&#1618;&#65533;M&#65533;in&#65533;{d&#65533;z&#65533;&#65533;&#65533;%&#65533;r&#65533;&#65533;:.&#65533;F&#65533;&#65533;&#65533;k%&#65533;aV&#65533;&#65533;&#65533;b&#65533;.&#1838;/B&#65533;&#65533;&#65533;&#65533;m&#65533;F/&#65533;&#65533;&#65533;`&#65533;	&#65533;]/&#65533;&#65533;&#65533;&#65533;&#65533;&#65533;&#65533;&#65533;a&#65533;}&#65533;&#65533;~&#65533;&#65533;&#65533;]&#65533;&#65533;[&#1330;&#65533;&#65533;m&#65533;&#65533;&#65533;&#65533;&#65533;]&#65533;&#65533;&#65533;&#65533;&#65533;&#65533;&#65533;&#65533;(&#65533;V&#65533;&#65533;(&#65533;&#65533;&#914;&#65533;j&#1714;&#65533;&#65533;&#65533;m&#65533;(&#65533;&#65533;{&#65533;&#65533;F&#65533;&#65533;&#1380;XB*&#65533;&#65533;&#65533;U^m&#65533;&#65533;lS&#65533;-&#65533;Q*&#65533;&#65533;&#65533;N&#65533;v&#65533;&#65533;&#65533;&#65533;&#65533;e&#65533;&#65533;&#65533;v&#65533;&#65533;ri&#65533;_.y&#65533;&#53935;q&#1621;&#693;b	cn&#65533;@&#65533;y]&#65533;,q[&#65533;&#65533;&#65533;&#1409;J&#65533;&#65533;&#65533;&#65533;&#65533;&#65533;v&#65533;?N&#65533;zm&#65533;&#65533;&#65533;&#65533;&#65533;&#65533;3&#65533;&#65533;0&#65533;&n'&#1210;&#65533;)&#65533;&#65533;&#65533;&#65533;A&#65533;&#1026;&#65533;&#65533;	#&#65533;&#65533;C&#65533;?&#65533;&#65533;5c"&#65533;&#65533;&#65533;&#65533;&#65533;Y&#65533;&#65533;&#65533;&#65533;c+&#65533;a_&#65533;&#65533;Zbd&#65533;&#65533;L&#65533;&#65533;&#65533;i&#65533;&#65533;&#65533;u1B&#65533;q&#65533;6&#65533;&#65533;&#922;&#65533;N2&#4525;&#65533;)&#65533;*&#65533;&#65533;&#65533;&#65533;qS&#65533;&#65533;,&#65533;U&#65533;&#65533;\&#65533;N&#65533;&#65533;9&#65533;&#65533;0sB&#65533;&#65533;&#65533;&#65533;&#1869;1&#65533;r&#65533;&#65533;2o_vU&#65533;23-S&#65533;&#65533;-&#65533;&#65533;n`&#65533;>q&#65533;nrdx&#65533;&#65533;r%7&#65533;&#65533;&#1574;.7&#65533;&#65533;&#65533;&#65533;&#65533;&#65533;*&#65533;&#65533;Kv&#65533;e&#65533;&#65533;<;&#65533;7&#65533;g&#65533;&#65533;&#65533;Z&#65533;&#65533;&#65533;&#65533;&#1996;&#65533;&#65533;&#65533;&&#65533;:&#65533;,&#334;&#65533;ZN1@w&#65533;wJ2&#65533;n&#65533;L&#65533;l>&#65533;m&#65533;&#65533;`&#65533;?/&#65533;&#65533;&#65533;gNj+&#65533;&#65533;r.&#65533;&#65533;Q,&#65533;1&#65533;&#65533;&#65533;CK&#65533;&#65533;F4&#65533;&#65533;(&#65533;z'&#65533;)&#65533;&#65533;&#65533;a&#65533;ntF&#65533;&#1747;&#65533;&#65533;&#65533;&#65533;&#65533;&#65533;6&#65533;*&#1892;N#&#65533;:9nqg&#65533;&#65533;&#1563;&#65533;&#65533;(_,OS14+aH&#1522;&#65533;&#65533;&#65533;AI&#65533;&#65533;u=&#65533;V&#65533;&#65533;=s&#65533;q&#65533;>qr0%/59&#65533;![&#65533;O4&#65533;&#65533;j&#466;l&#65533;.1	&#65533;&#65533;)&#65533;W[tf~&#65533;J&#65533;&#65533;&#65533;@&#65533;JA&#65533;&#65533;&#65533;-&#65533;&#65533;&#65533;&#1952;rb&#65533;&#65533;&#65533;d/&#65533;&#65533;'}&#65533;&#65533;)6&#65533;&#65533;&#65533;&#65533;Fjg&#65533;&#65533;Y&#65533;	&#65533;+&#65533;a
&#941;)5vC&#65533;Uc0&#65533;vob&#65533;&#65533;b&#65533;)&#65533;&#65533;
&#65533;&#65533;(A	&#65533;&#65533;ZSv&#65533;<&#65533;&#65533;&#65533;{jvoa&#65533;&#65533;&#65533;AfC&#65533;[&#65533;&#65533;}&#65533;&#65533;Q&#65533;&#65533;]&#65533;&#65533;B&#65533;&#65533;&#65533;&#65533;^;&#65533;Q3&#65533;@wg&#65533;&#65533;sk 5&#65533;/&#65533;e
3&#65533;&#65533;&#65533;t?w&#65533;&#65533;6b	&#65533;&#65533;p[&#65533;9F&#65533;r&#65533;&#65533;&#65533;f&#65533;&#65533;!&#1857;'&#65533;*&#65533;&#65533;_&#65533;|&#65533;5&#65533;r7_Dlx&#65533;n&#65533;&#65533;&#65533;}&#65533;w&#65533;pt&#65533;zQ&#65533;V&#65533;&#65533;&#65533;&#65533;&#48687;&#65533;&#65533;n&#65533;&#65533;c&#65533;fDdc&#65533;&#65533;X&#65533;&#65533;G&#896;&#345; &#65533;&#65533;&#65533;4a&#65533;&#65533;&#65533;&#65533;&#65533;&#65533;&#65533;&#65533;0t]&#65533;&#65533;&#65533;&#65533;f&#46966;&#65533;V&#65533;x&#65533;h&#65533;j&#65533;&#65533;y&#65533;V&#65533;&#65533;&#65533;A&#65533;4&#65533;&#65533;g8WC4&#65533;o&#65533;?&#65533;&#65533;e&#65533;&#65533;9&#312;&#65533;&#65533;&#65533;&#65533;&#65533;g&#65533;&#65533;8&#65533;&#65533;&#65533;&#65533;^obvu7&#65533;u?&#65533;2&#65533;&#65533;&#65533;&#65533;&#65533;I&#65533;&#65533;&#65533;&#291;6&#65533;&#65533;a2:&#65533;&#65533;p^m|G&#65533;hE:&#65533;&#65533;@.cw&#65533;Zz9&#65533;^9~;&#65533;&#65533;&#65533;u&#65533;&#65533;z&#65533;&#65533;9	&#65533;x&#65533;{&#65533;/"A&#65533;&#65533;0"&#65533;&#65533;7&#65533;&#65533;`&#65533;&#65533;tkh@;&#65533;&#65533;F&#65533;&#65533;&#65533;&#58443;&#65533;&#65533;0&#65533;&#65533;,&#65533;Wr&#254;(<&#65533;M-B&#65533;Sd	&#65533;=&#65533;tJ&#65533;&#65533;&#65533;&#65533;&#65533;c89+
~&#65533;@&#65533;&#65533;&#65533;yq&#65533;@&#65533;S&#65533;&#65533;&#65533;&#65533;&#65533;&#65533;&#65533;&#65533;&#65533;&#65533;&#65533;&#65533;7&&#65533;R&#65533;&#65533;&#65533;&#65533;&#65533;&#65533;&#65533;&#65533;&#65533;&#65533;&#65533;h&#65533;&#65533;&#65533;g&#65533;\&#1781;&#65533;}&#40849;&#65533;&#65533;&#65533;&#1962;W&#65533;&#65533;&#65533;&#65533;,?&#65533;&#65533;&#65533;&#65533;cE&#65533;r E&#65533;0{&#65533;&#65533;;&#65533;:&#65533;&#65533;&#65533;8&#65533;&#65533;&#65533;&#65533;]@&#65533;?&#65533;&#65533;&#65533;&#519;&#65533;&#65533;@&#65533;{/&#65533;&#65533;&#65533;&#65533;&#65533;&#65533;&#65533;H7&#65533;&#65533;&#65533;&#65533;{&#65533;&#65533;4&#65533;7&#65533;&#65533;&#65533;_&#65533;jw&#65533;&#65533;&#65533;&#65533;&#65533;&#65533;&#65533;&#65533;su&#65533;_|&#65533;W9].{R&#65533;&#65533;;G&#65533;J=&#65533;o&#65533;6&#65533;&#65533;w&#65533;&#65533;&#65533;\&#65533;&#65533;&#65533;(&#65533;o&#65533;&#65533;&#65533;&#65533;&#65533;&#65533;&#65533;&#65533;/.&#65533;&#65533;&#65533;&#65533;&#65533;|;&#65533;:&#65533;y&#65533;cZ3:!G&#65533;JG&#65533;&#65533;z&#65533;&#65533;&#65533;&#65533;&#65533;&#65533;<Z&#65533;&#65533;&#65533;+z&#65533;s&#65533;Z&#65533;&#65533;&#65533;/_&#948;E&#65533;&#65533;/&#65533;&#65533;&#65533;&#65533;|A;&#65533;O&#279;n}&#65533;S&#65533;&#65533;|&#65533;&#65533;<&#65533;}q&#65533;:&#65533;+A&#65533;&#65533;&#65533;x{&#65533;&#65533;8&#65533;w&#65533;w&#65533;<&#65533;S*&#65533;F&#65533;rf=x&#65533;!7r&#65533;&#65533;&#18636;&#65533;&#65533;s&#65533;&#65533;&#65533;&#65533;&#65533;&#65533;v&#65533;0&#65533;&#1975;&#65533;g:A&#65533;&#65533;&#65533;wi&#65533;&#65533;,&#65533;\~&#65533;c>&#65533;z&#25595;&#65533;&#65533;z&#65533;&#65533;&#65533;
`&#65533;&#65533;xq&#65533;&#65533;&#691;&#65533;@A&#65533;&#65533;tjt&#65533;&#65533;7y&#65533;&#1470;&#65533;)~-&#1534;&#65533;^&#65533;&#65533;n&#65533;x5&#65533;&#65533;y&#65533;2c&#65533;&#65533;&#65533;16S0LD0&#65533;$&#65533;H&#65533;KF09Z&#65533;&#65533;&#65533;b&#144;5&#65533;&#65533;xdJ&#65533;(5v&#786;&#65533; L.2_&#65533;&#65533;&#65533;&#65533;f&#65533;&#65533;|&#65533;P&#65533;C1|(&#65533;B&#65533;$Gp&#65533;P&#65533;&#65533;E&#65533;&&#65533;&#65533;I&#65533;*Pp&#65533;&#65533;&#65533;&#65533;&#65533;&#65533;&#65533;&#65533;-;&#65533;&#65533;&#65533;R&#65533;G&#65533;E^&#65533;&#65533;&#65533;M,s&#65533;N&#65533;{wl&#1945;&M&#25979;&#65533;&#65533;H&#65533;&#65533;	&#65533;&#65533;pb&#65533;g&#65533;t\&#65533;&#65533;&#65533;&#65533;&#65533;@l&#65533;&#65533;qf&#65533;k&#65533;N&#65533;e&#65533;&#1039;&#846;&&#65533;&#65533;/M&#65533;1q&#65533;&#65533;s'O&#65533;CiK&#65533;p&#65533;&#65533;Wu&#65533;p:&#65533;&#263;&#65533;F&#65533;ZE&#65533;&#65533;&#65533;&#65533;&#65533;Z&#65533;2&#65533;&#65533;b&#65533;*&#65533;\n&#1913;r&#65533;j&#65533;80&#65533;&#65533;[&#65533;n&#65533;}u&#65533;&#65533;)SF&#65533;&#65533;!G&#65533;&#65533;&#65533;K&#65533;?&#65533;&#65533;&#65533;Io&#65533;N&#65533;4&#65533;&#65533;&#65533;[*o&#65533;,&#65533;I&#65533;&#65533;&#65533;-&#65533;!&#65533;(V&#65533;&#887;YX&#65533;&#65533;&#65533;&#65533;m7%DLj&#65533;s&#65533;<&#65533;>S1&#65533;&#65533;{&#65533;#-`&#65533;.&#65533;&#65533;l&#65533;&#65533;&#65533;&#65533;Q&#65533;&#65533;&#65533;&#65533;(&#895;&#65533;C&#65533;"&#65533;d&#65533;>&#65533;&#65533;[&#65533;?a&#65533;&#65533;!0&#65533; !&#65533;&#65533;&#65533;&#65533;k&#65533;%&#52499;&#65533;	%&#65533;(g8M4;&#65533;&#65533;&#65533;&#65533;0tn)4U&#65533;&#65533;<&#65533;$R&#476;&#65533;x&#65533;g&#65533;"&&#65533;&#314;G(E&#654;&#1113;&#65533;TR&#65533;$=&#65533;N"&#65533;:&#65533;&#65533;&#65533;&#65533;&#65533;"&*k>&#65533;&#65533;&#65533;&#65533;&#65533;Q<&#65533;T&#65533;KpA&#65533;&#1170;.&#65533;d&#65533;B2q;*&#65533;\I&#65533;&#65533;&#65533;&#65533;8&#65533;|&#65533;&#65533;+PXb&#762;&#65533;*0&#65533;f&#65533;}6K&#65533;&#65533;&#65533;&#65533;C&#65533;v&#65533;&#65533;&#65533;&#65533;<%9&#65533;&#65533;&#457;&#65533;&#1332;R&#65533;j&#65533;&#65533;=&#65533;\w&#65533;&#65533;&#65533;sH1,&#65533;TIT&#65533;&#65533;&#1524;&#65533;B&#65533;&X&#65533;&#65533;&#65533;"	&#65533;BB &#65533;&#65533;8^}-j&#65533;&#65533;x&#1872;&#65533;2&#65533;
&#65533;+&#65533;{&#65533;&#65533;&#65533;&#65533;&#65533;J&#65533;&#1806;&#1040;&#65533;&#1659;F&#65533;&#65533;d&#65533;43W_)&#65533;%&#65533;\P&#65533;&#65533;4&#65533;p&#65533;m&#65533;w&#65533;&#1748;^&#65533;P&#65533;m&#65533;&#65533;7&#65533;)&#65533;u&#65533;&#65533;&#65533;&#65533;&#65533;Z&#65533;x&#65533;&#65533;
^&#65533;j&#65533;
B&#65533;&#65533;&#65533;&#65533;`%&#65533;z&#65533;&#65533;&#65533;&#65533;&#65533;U}&#764149;34!&#65533;&#65533;N4&#65533;EM.u&#65533;W&#65533;ygw}&#65533;Sav,&#65533;PLO\O&#65533;&#65533;&#1778;&#65533;&#65533;&#65533;&#65533;^u&#65533;&#65533;&#65533;86Z&#65533;&#65533;&#65533;6&#65533;&#65533;!	!&#65533;&#65533;Zj&#65533;&#65533;&#65533;&#65533;&#65533;X&#65533;Ho~qG&#65533;&#65533;&#65533;(
&#65533;&#65533;N<e&#65533;&#1011;;m'm&#65533;S&#65533;&#65533;&#65533;[^&#65533;&#65533;&|&#65533;&#2045;&#65533;&#65533;d&#65533;&#65533;&#65533;&#65533;]&#65533;U&#65533;]k&#65533;&#65533;&#65533;-&#508;&#878;&#65533;&#65533;&#65533;&#65533;&#65533;=|&#65533;K"&#65533;&#65533;&#65533;nV_h&#65533;&#977;&#65533;V3.,&#65533;j&#65533;&#65533;&#65533;&#758;p&#812;&#65533;yy&#2047;&#65533;&#65533;&#65533;&#65533;-k&#65533;P&#364;&#65533;U&#65533;y~c&#1982;&#1027;&#65533;&#65533;5(Vc&#65533;&#65533;w&#65533;0]7&#65533;&#65533;&#1710;d &#65533;&#65533;k^#RvE&#65533;,alpQ_C&#65533;&#65533;I&#65533;~&#65533;s&#65533;V=&#65533;<J2G&#65533;&#65533;&#61831;&#65533;&#65533;&#65533;&#65533;&#65533;k&#65533;&#854;%@+&#65533;ox=,&#1385;&#65533;W&#65533;j	m&#65533;s&#65533;&#594;UE&#65533;5m&#65533;&#65533;&#65533;,x&#65533;&#65533;&#65533;Is&#65533;&#65533;&#65533;
&#65533;&#1820;
iD&#65533;&#999;'&#1393;&#65533;&#65533;&#65533;Oz&#65533;&#65533;W&#65533;hQL&#65533;&#65533;&#65533;&#65533;#:&#65533;>R
&#65533;&#65533;Y&#65533;&#65533;&#65533;MQM&#65533;&#65533;&#65533;&#65533;S&#879;K&#65533;$"&#65533;0&#65533;]&#65533;H`&#65533;\&#65533;&#65533;0^*:&#65533;q&#65533;&#65533;&#65533;KnE&#65533;-^&#65533;CF&#65533;&#65533;dqK &#65533;*&#65533;&#65533;N)m&#65533;HY&#65533;#&#65533;&#65533;o&#65533;E;&#65533;6&#65533;9&#65533;y&#65533;r&#65533;&#65533;$&#65533;d&#65533;&#906;&#1235;&#65533;)O&#65533;Ekv&#65533;r&#65533; &#65533;&#65533;&#65533;&#65533;	+&#65533;&#65533;&#65533;&#65533;h&#65533;d&#65533;&#50028;&#65533;Sai&#65533;&#65533;&#1328;&#65533;j&#65533;&#65533;&#65533;&#65533;&#65533;&#65533;>&#65533;&#65533;!&#65533;&#65533;?&#65533;/h&#65533;j_1&#65533;&#65533;?&#65533;&#65533;K&#65533;&#65533;&#65533;&#65533;&#65533;P&#65533;	&#65533;&#65533;t]&#1774;P&#65533;&#65533;&#65533;&#65533;&#65533;&#65533;&#65533;2%\&#65533;&#65533;A8&#136;6&#65533;&#65533;!&#65533;&#65533;jD&#65533;W&#65533;&#65533;l&#65533;p1&#65533;&#65533;P&#65533;&#65533;&#306;[&#65533;Y &#65533;I&#65533;H&#65533;G&#65533;&#65533;&#65533;N:O&#65533;&#65533;&#65533;%&#65533;&#65533;&#65533;z&#65533;&#65533;3&#65533;D&#988;MG&#65533;$"D#*QiVKV&#1384;&&#65533;b'&#65533;&#65533;S)&#65533;&#65533;&#65533;NJ&#907;&#65533;&#65533;&#65533;mT&#65533;&#65533;n&#65533;B9&#65533;11&#65533;e&#65533;|v(-&#65533;n&#65533;&#65533;&#65533;%B|&#65533;&#65533;O&#65533;Ug<l&#65533;&#1948;*&#65533;hT&#65533;&#548;&#65533;3&#65533;jE&#65533;"&#65533;&#65533;o}&#65533;&#65533;j&#65533;Z^U
uZ&#65533;&#65533;}3W&#65533;&#65533;&#65533;oZ`&#65533;&#65533;U&#65533;rE&#65533;
&#65533;&#65533;&#65533;&#65533;&#65533;m8u&#65533;&#65533;d&#65533;<&#65533;Sc&#65533;|&#65533;&#65533;&#65533;&#65533;&#65533;r&#65533;&#65533;&#65533;&#675;p9&#65533;e2&#65533;y&#65533;M&#65533;q[SJ6W&#65533;&#65533;]&#65533;&#65533;ZEM&#65533;r&#65533;r&#1570;&#65533;8j&#65533;&#65533;|&#65533;&#65533;-&#65533;I}&#65533;&#1684;&#65533;Q&#65533;&#65533;T&#65533;cJG&#65533;&#65533;&#1209;&#65533;I&#65533;W(L&#65533;
&#65533;&#65533;]$&#65533;&#65533;ZY&#65533;J&#65533;&#65533;)&#65533;&#65533;g&#65533;&#65533;&#1816;"&#65533;@s&#65533;&#65533;U_S&#1138;&#65533;&#65533;&#65533;&#360;&#65533;8t&#65533;^ut&#65533;FHlYXG&#65533;&#65533;l&#65533;&#65533;Ff&#65533;J&#65533;&#65533;&#65533;&#65533;Q{&#65533;_&#65533;&#65533;&#1535;]lt&#65533;&#65533;X&#65533;&#65533;&#65533;g&#65533;,r&#65533;9\V&#65533;&#65533;m&#65533;&#65533;uG&#65533;&#65533;&#65533;T&#65533;,&#65533;(/&#644;&#65533;&#65533;D&#65533;X;&#65533;&#65533;s&#1592;.$&#65533;&#65533;u&#65533;rIlq&#65533;<&#65533;a&#65533;~&#65533;-&#65533;?!&#65533;&#65533;&#65533;&#65533;&#65533;[zm&#65533;&#65533;&#65533;&#65533;&#65533;&#65533;0&#65533;&#65533;&#65533;&#65533;~Mp&#65533;D6r&#65533;&#65533;&#65533;&#65533;&#65533;&#65533;&#65533;@	&#65533;&#65533;g#&#65533;&#65533;&#65533;1&#65533;&#65533;&#65533;*.&#65533;&#65533;u&#65533;,&#65533;:q&#65533;&#65533;2c
&#65533;&#65533;&#65533;n{&#65533;f,x&#65533;&#65533;k&u&#65533;&#65533;&#65533;.&#65533;U&#65533;#&#65533;'J&#65533;&#65533;&#579;&#65533;m&#65533;l&#65533;&#65533;&#65533;&#1116;Qh&#65533;st7U&#65533;gV&#65533;,6z&#65533;$g&#65533;8&#65533;&#65533;&#65533;e&#65533;e&#65533;&#65533;=,t*&#65533;@m&#65533;&#65533;&#65533;x&#65533;5B&#65533;&#65533;&#65533;j&#65533;yi&#65533;&#65533;Z&#65533;
Pns&#65533;&#65533;ze&#65533;&#65533;X&#65533;r%&#65533;&#65533;b}&#65533;&#65533;`[&#65533;&#65533;&#65533;&#65533;dv&#65533;>&#65533;S&#65533;F;&#65533;#&#65533;_&#1790;v&#65533;&#65533;|&#65533;o&#65533;&#65533;$sU(&#65533;&#65533;&#65533;&#65533;&#65533;W&#966;Vi&#65533;&#65533;?&#65533;&&#65533;&#65533;&#65533;&#65533;&#65533;&#65533;Jn=7O&&#65533;7&#65533;&#65533;m&#65533;:&#65533;OGc+qze&#65533;&#1906;o&#65533;&#65533;&#1766;=E&#65533;&#65533;(&#1429;&#65533;s&#1031;&#65533;&#65533;&#65533;&#65533;&#65533;&#65533;&#65533;hC&#65533;&#65533;"&#65533;&#65533;&#65533;?^u:&#65533;6'&#65533;&#65533;I&#65533;(1&#65533;&#65533;&#65533;b9lMS&#65533;8q&#65533;C&#65533;_&#65533;&#65533;}&#65533;&#65533;{-x&#65533;oI@&#65533;.&#65533;\&#65533;&#65533;&#65533;&#65533;&#65533;&#65533;&#65533;&#65533;&#65533;&#65533;&#65533;]&#65533;&#65533;2&#65533;YC&#65533;"&#65533;&#798;&#65533;&#65533;&#1773;&#65533;&#1177;&#65533;&#65533;&#65533;+&#65533;&#65533;&#65533;w&#65533;j&#1122;&#65533;&#65533;&#65533;&#65533;{YJC&#295;l&#65533;&#65533;&#65533;&#65533;R&#65533;&#65533;sI&#65533;D&#65533;&#65533;Z&#65533;&#65533;>&#65533;%S:&#65533;&#65533;^VK&#65533;&#65533;O&#65533;:l&#65533;&#65533;&#65533;Z}&#65533;&#65533;&#65533;&#65533;&#65533;;&#65533;&#65533;&#65533;&#65533;a&#65533;&#65533;&#65533;f&#65533;ya&#65533;&#65533;&#65533;q&#65533;&#65533;&#65533;v&#65533;&#65533;&#1223;&#65533;&#65533;_q&#65533;83&#65533;E&#65533;&#65533;&#65533;c&#65533;&#65533;M&#65533;&#65533;&#395;&#65533;&#65533;%&#65533;&#65533;^&#65533;&#1656;Bu&#65533;w&#65533;&#65533;&#65533;&#65533;QJ&#65533;&#65533;&#65533;L&#65533;&#65533;k&#65533;
&#65533;&#65533;&#65533;x8&#65533;&#65533;&#65533;N!&#65533;3c&#65533;&#65533;ko&#65533;Mg&#65533;O&#65533;&#65533;&#376;0&#65533;&#65533;.K&#65533;&#65533;&#65533;&#65533;&#65533;&#680;&#65533;&#65533;4p&#65533;L&#41133;&#65533;o&#65533;&#65533;&#65533;&#65533;O&#65533;&#65533;&#65533;&#65533;&#65533;&#65533;&#65533;@p&#65533;&#65533;0h&#65533;&#65533;V&#65533;&#65533;&#65533;&#65533;Y&#65533;&#65533;x&#65533;&#65533;p&#65533;&#65533;&#65533;,&#65533;w(&#65533;9m&#65533;&#65533;&#65533;&#65533;D&#65533;(&#65533;do&#65533;6o&#65533;d&#65533;Bpg5n&#65533;v&#65533;	~&#65533;&#65533;V&#65533;&#65533;:k&#65533;.,&#65533;j-p&#65533;n&#65533;&#65533;&#65533;&&#65533;^&#65533;,&#65533;N&#65533;&#65533;
&#65533;&#65533;&#65533;dI&#65533;&#65533;p&#65533;X,&#65533;lJ&#65533;\%&#65533;&#65533;Pr&#65533;&#808;`&#789;&#65533;M&#65533;+&#65533;H
&#65533;p&#65533;&#65533;&#65533;&#65533;&#65533;&#65533;&#65533;Po&#65533;&#65533;&#305;&#65533;I&#65533;r&#65533;h&#65533;&#65533;E56&#65533;?&#65533;&#65533;&#65533;P&#65533;&#65533;o&#65533;%&#65533;t(&#65533;&#65533;p0&#65533;0&#65533;n&#65533;zi&#65533;&#65533;&#65533;&#65533;&#65533;lS&#65533;&#65533;NU
5l	&#65533;K&#65533;*&#65533;x&#65533;&#65533;k&#65533;&#65533;	i&#65533;p&#65533;&#65533;&#65533;&#65533;N&#65533;&#65533;&#1071;jn1Z&#65533;&#65533;	&#65533;ro!I&#65533;F&#65533;nl	or&#65533;&#65533;&#65533;P&#65533;&#65533;q&#65533;&#65533;jd&#65533;&#1808;1i&#65533;&#65533;&#65533;f&#65533;P&#65533;&#65533;h&#65533;J&#65533;&#65533;B&#65533;
&#65533;&#65533;c&#65533;C&#65533;C&#65533;&#65533;&#65533;&#65533;&#65533;&#65533;!&#65533;-&#65533;&#65533;O&#65533;&#65533;&#65533;&#65533;&#65533;&#65533;&#65533;1V&#65533;&#65533;&#65533;&#65533;&#65533;3L	&#65533;1&#65533;&#65533;&#65533;Y&#65533;&#15658;'&#65533;&#65533;6&#65533;11B&#65533;&#65533;1&#65533;V&#65533;&#65533;x&#65533;&#65533;&#65533;P&#65533;o&#65533;%W/"&#65533;1&#65533;&#1056;&#65533;h&#65533; &#65533;;&#65533;"&#65533;&#65533;w&&#65533;&#65533;&#65533;yQ#)
&#65533;&#65533;
~&#1448;&#65533;JR&#65533;Q%&#65533;Oz&#65533;&#65533;&#65533;sl&#65533;&#65533;JV)&#65533;JQ&#65533;!&#65533;&#65533; &#65533;QsR&#57522;&#65533;&#65533;c&#65533;&#65533;&#65533;&#65533;&#65533;f<&#65533;m"9&#65533;/&#65533;&#65533;.\d&#65533;&#65533;t1&#65533;&#65533;&#65533;b#&#65533;&#65533;&#65533; +E&#65533;$&#65533;&#65533;z&#65533;&#65533;+&#65533;`,l	R&#65533;	&#65533;&#65533; AP&#65533;&#65533;*&#65533;Y|)?&#65533;2&#65533;&#65533;R&#65533;&#65533;&#65533;(gl&#65533;&#65533;&#65533;ds)&#65533;&#65533;l&#65533;&#273;?r1&#65533;q&#65533;$QJ+&#65533;%-Sj&#65533;&#65533;z&#65533;&#1046;@)&#65533;3{T	&#65533;&#65533;"&#65533;&#65533;Gq&#65533;&#65533;&#65533;P;&#65533;&#65533;&#65533;1&#65533;#0&#65533;&#65533;&#65533;)#jk-&#65533;M&#65533;.&#65533;&#65533;%&#65533;Pv&#65533;*&#65533;&#65533;06%&#65533;8&#65533;9)&#65533;$&#65533;Z&#65533;&#65533;&#65533;&#65533;&#65533;&#65533;:&#65533;&#65533;h&#65533;-&#65533;wF&#65533;L&#65533;.w+<A/?I&#65533;k7&#65533;SAu&#65533;&#65533;&#65533;&#65533;&#1680;&#65533;=/.&#65533;&#65533;2=&#65533;&#65533;0&#65533;2&#65533;y&#65533;Z&#65533;E'&#65533;T&#65533;B&#65533;B@&#65533;&#65533;g&#65533;&#65533;$&#65533;Nv&#65533;X&#65533;&#65533;&#65533;&#65533;2	&#65533;&	&#65533;H&#65533;&#65533;,&#65533;;&#65533;P;W&#65533;&#65533;$6#&#65533;q&=&#65533;C1PJ.rs&#65533;&#65533;&#65533;n$w&#65533;,V42]&#65533;|&#65533;2W&#65533;&#65533;.&#65533;n&#65533;&#65533;&#65533;&l&#65533;
&#65533;&#65533;W&#65533;$&#65533;.&#65533;&#65533;&#65533;C(&#65533;&#65533;g&#65533;B&#65533;4Rrn<g&#65533;&#65533;ne&#65533;JE&#65533;&#65533;"i&#65533;&#65533;K&#65533;&#65533;&#65533;&#65533;I2+/&#65533;"&#65533;t&#65533;&#65533;S&#65533;&#65533;&#65533;&#65533;`<&#65533;M;
" nB	J&#65533;+0&#65533;&#65533;h&#65533;A&#65533;2*T?&#65533;K <M'qN&#65533;|*s&#1055;&#65533;4P&#65533;&#65533;&#65533;&#65533;6&#65533;+&#65533;&#65533;I&#65533;&#65533;+&#65533;*[-&#65533;&#65533;7a+L&#65533;&#65533;&#65533;tD&#65533;Z&#65533; &#65533;@F&#65533;2&#65533;&#65533;&#65533;lt&#65533;&#65533;CNK&#65533;R&#65533;(&#162;GHQB&#65533;&#65533;.qP!&#65533;k&#65533;2`&#65533;]r]&#65533;3-&#65533;4K&#65533;2&#65533;|&#65533;&#65533;@&#65533;d4&#65533;MM&#65533;&#65533;4 1&#65533;&#65533;&#65533;&#65533;&#65533;&#65533;R&#65533;&#65533;8&#65533;&#65533;LO*[&#65533;&#65533;&#65533;H@a&#65533;&#65533;`&#65533;rN&#65533;&#65533;P&#65533;;&#65533;,+V&#844;!}RWw&#65533;^MQ<y&#65533;5yAT_VX&#65533;&#65533;Gd3: k&#65533;&#65533;&#65533;&#65533;&#65533;&#65533;0&#65533;m(ua&#65533;&#65533;aE&#65533;a&#65533;&#65533;&#65533;&#65533;S&#65533;&#65533;b+&#65533;M&#65533;&#65533;&#65533;,<&#65533;E^5d+g&#65533;&#65533;I-&#65533;&#65533;u VYl.&#65533;&#65533;&#65533;&#65533;&#65533;X	&#65533;&#65533;&#65533;&#65533;t6&#65533;J&#65533;&#65533;&#65533;"&#65533;&#65533;l&#65533;&#65533;&#65533;a&#65533;vh&#65533;&#65533;z&#65533;&#65533;&#65533;L:h[&#65533;&#65533;C&#65533;P&#65533;M&#65533;j&#882;=&#65533;.&#65533;O&#65533;&#65533;w.&#65533;:&#65533;&#65533;/&#65533;Z&#65533;&#65533;&#65533;&#65533;&#65533;6f&#65533;&#65533;6&#65533;&#1696;&#65533;<&#65533;P&#65533;&#65533;&#65533;>Q&#65533;#&#65533;&#65533;a&#65533;&#65533;n&#65533;v&#65533;&#65533;&#65533;&#65533;%&#65533;\Lm[&#65533;&#65533;\,.&#65533;&#65533; -t&#65533;&#65533;&#65533;&#65533;V&#65533;&#65533;5&#65533;&#65533;w&#65533;&#65533;&#1583;P&#65533;&#65533;&#65533; &#65533;&#65533;&#65533;#&#65533;&#65533;&#65533;.&#65533;&#65533;&#65533;d&#65533;w*a&#65533;K&#65533;WLQ0!Dd?&#65533;&#65533;tQ7u&#65533;&#65533;%&#65533;FT&#65533;&#65533;|&#65533;f|&#65533;42R&#65533;_Q&#65533;&#65533;pd&#65533;&#65533;A&#65533;^&#65533;&#65533;&#65533;6&#65533;&#65533;O&#65533;&#65533;,
L&#65533;&#65533;&#65533;<&#65533;H&#65533;&#65533;=&#65533;&#502;&#65533;m&#65533;&#65533;L&#65533;&#65533;L#&#65533;{&#65533;&#65533;&#65533;&#65533;b|&#65533;7B&#65533;6&#65533;&&#65533;&#65533;&#65533;1&#65533;&#65533;\&#65533;B&#65533;&#65533;&#65533;&#65533;q7&#65533;[&#420;&#65533;7sXs&#65533;(7&#65533;&#65533;&#65533;,7Q&#65533;gQTZ&#65533;&#65533;&&#65533;aY4&#65533;.X&#65533;B(&#65533;&#65533;8	&#65533;&#65533;h&#65533;O&#1161;u49&#65533;&#65533;h&#65533;&#65533;U&#65533;&#65533;&#65533;&#65533;RX&#65533;(&#65533;/&#65533;7t_&#65533;&#65533;w&#65533;.&#65533;&#65533;u&#65533;&#65533;0ns&#65533;L&#65533;&#65533;E&#65533;&#65533;Z&#65533;&#65533;&#65533;&#65533;@&#65533;&#65533;o&#65533;KLOT&#65533;v&#65533;&#65533;6O&#65533;@&#65533;&#65533;B&#65533;&#65533;$&#65533;&#65533;VsK&#65533;&#65533;&#65533;&#65533;&#65533;&#65533;&#65533;7l&#65533;&#65533;U&#65533;V&#65533;&#65533;,&#65533;&#65533;&#588;=&#65533;&#63895;&#65533;p&#65533;`_&#65533;A8Gr?/Uh&#65533;&#65533;,*8&#65533;&#65533;x&#65533;&#37960;&#65533;&#65533;k&#65533;&#65533;W&#65533;&#65533;&#65533;&#65533;"&#65533;&#1551;MK
&#65533;Xp&#65533;&#65533;Q&#65533;~&#65533;&#65533;&#65533;&#65533;`&#65533;&#65533;&#65533;&#65533;&#1553;&#65533;*&#1645;&#1430;m&#65533;&#65533;&#65533;o&#65533;}&#65533;&#65533;&#65533;&#65533;R&#65533;Y&#65533;tGy&#65533;&#65533;X&#65533;&#65533;&#65533;f&#65533;f&#65533;&#65533;&#65533;&#65533;&#65533;	t`: A'B&#65533;&#65533;%&#65533;Sz&#65533;&#65533;&#65533;&#1152;r;u&#65533;&#65533;&#65533;&#65533;u&#65533;&#65533;&#65533;&#1936;&#65533;&#65533;e&#65533;&#65533;&#65533;t&#65533;Cn7&#65533;9L&#65533;8$&#65533;wE&#215;&#65533;&#65533;&#1848;&#65533;$&#65533;&#65533;&#65533;&#776;c&#65533;i&#65533;k13&#65533;&#65533;<&#65533;@pGS&#65533;&#52574;&#65533;YQ&#65533;&#65533;vu&#65533;&#65533;&#65533;PY&#65533;&#65533;&#65533;'i^&#65533;&#65533;&#65533;mX;&#65533;nyV&#65533;E9&#65533;&#65533;&#65533;&#65533;S9&#65533;&#65533;m&#65533;t&#155;&#65533;&#65533; &#65533;@&#65533;&#65533;f8&#65533;&#65533;&#65533;#&#65533;&#65533;j&#65533;%&#65533;&#65533;&#65533;&#65533;&#65533;&#65533;&#65533;&#65533;&#65533;&#65533;,Y&#65533;Y*&#65533;&#65533;&#65533;&#65533;=i&#1253;&#65533;&#65533;}S&#65533;&#65533;	2SM&#65533;0x&#65533;&#65533;&#65533;S&#65533;X&#65533;&#65533;wb&#65533;&#65533;zC&#65533;"&#65533;b"Dzp)<&#65533;&#65533;q&#65533;qv&#65533;&#65533;&#65533;&#65533;&#65533;&#65533;&#65533;	f&#65533;Y&#65533;&#65533;ZO&#1103;&#65533;e&#65533;&#65533;"&#1349;O&#65533;&#65533;E&#65533;R&#65533;2)&#65533;0&#65533;z&#65533;&#65533;&#65533;&#65533;&#65533;*F%&#1678;&#65533;&#65533;T;J&#65533;&#65533;uK&#65533;9C&#65533;&#65533;&&#65533;:	&#65533;&#65533;&#65533;&#65533;&#65533;I&#65533;pv&#65533;&#65533;b&#65533;D&#65533;&#65533;&#65533;.m&#65533;5PR&#65533;9&#65533;&#65533;S&#65533;&#65533;&#65533;&#65533;t&#65533;6&#65533;S&#1652;&#65533;X&#65533;&#65533;[&#65533;&#43142;T=&#65533;(>J&#65533;&#28816;5%Ho&#65533;H&#65533;W&#65533;&#65533;s&#65533;m&#65533;&YA7Q-&#65533;QC&#65533;:&#65533;&#54043;&#1785;{&#65533;&#65533;3&#65533;&#65533;&#65533;&#65533;]&#1105241;&#65533;&#65533;v&#604;&M&#65533;&#65533;&#65533;&#65533;K&#65533;X&#65533;0&#65533;",L&#65533;NL&#65533;&#1298;6&#65533;&#65533;]&#760;&#65533;&#65533;WEt6&#65533;L&#65533;&#65533;&#65533;&#65533;&#65533;&#65533;&#65533;7yYX&#65533;&#65533;:*m&#65533;q&#65533;{&#65533;&#65533;8&#65533;&#65533;&#65533;&#65533;x&#65533;&#65533;&#65533;t`&#65533;6&#65533;&#65533;&#65533;&#65533;&#65533;&#65533;6&#65533;:@&#65533;#&#65533;W&#65533;&#65533;Az]&#65533;&#65533;	l;&#65533;J&#65533;&#65533;&#65533;D|&#65533;C&#65533;&&#65533;&#65533;&#65533;&#65533;a&#960;&#65533;&#65533;&#65533;&#1075;z&#65533;	`x&#65533;&#65533;5+&#65533;&#65533;&#509;&#65533;!&#1722;&#65533;t&#65533;&#65533;b&#65533;Y&#65533;&#65533;&#65533;&#65533;&#65533;&#65533;&#65533;z>&#65533;&#65533;]&#65533;&#65533;(&#65533;N&#65533;{%&#65533;&#65533;&#65533;k0&#1723;%&#65533;&#65533;Q&#811;&#1085;&#65533;&#65533;&#65533;3&#65533;H&#65533;&#65533;&#65533;&#65533;&#65533;&#65533;&#65533;v&#65533;1&#65533;&#799;[&#835;v&#65533;&#65533;&#65533;&#65533;&#65533;&#65533;9U&#65533;&#65533;&#65533;&#65533;x'&#65533;&#65533;W^&#65533;&#65533;&#65533;&#65533;&#619;&#65533;9L&#65533;&#65533;&#65533;&#65533;X&#65533;6y&#65533;&#65533;&#65533;&#65533;&#65533;&#65533;&#65533;&#65533;mj&#65533; &#65533;&#65533;&#65533;{&#65533;m*&#65533;W&#65533;&#65533;K${R8&#65533;&#65533;;}&#65533;&#65533; &#65533;&#65533;&#65533;S&#65533;&#65533;=&#65533;%Z&#65533;Q&#65533;&#65533;E&#65533;&#65533;h&#65533;ca&#65533;b~{&#65533;J&#65533;&#65533;&#65533;C?P;%&#65533;C;&#65533;&#65533;&#65533;&#65533;&#65533;d+=&#65533;&#65533;&#65533;Q&#65533;&#65533;Y&#65533;#&#65533;p&#1253;&#65533;&#65533;&#65533;a3&#65533;&#65533;;"&#65533;&#65533;&#65533;^&#65533;{&#65533;0R}&#65533;&#65533;|&#65533;{&#65533;{&#65533;&#65533;&#65533;&#65533;&#65533;F&#348;&#65533;&#65533;Y&#65533;T&#65533;&#65533;&#65533;&#65533;/&#65533;&#1693;&#65533;&#65533;;&#65533;&#65533;&#65533;&#65533;&#65533;&#65533;O&#65533;&#65533;7&#65533;&#65533;g&#65533;&#65533;9&#65533;&#65533;=}&#65533;&#65533;&#65533;&#65533;\&#1287;&#65533;~&#65533;&#29787;#&#65533;&#65533;&#65533;&#65533;$&#65533;&#65533;&#65533;i&#65533;&#65533;$
v`&#65533;m&#65533;x&#65533;&#65533;&#65533;K&#65533;&#65533;&#65533;#=&#65533;J&#65533;M&#65533;&#65533;k&#65533;ej&#19543;&#65533;&#65533;&#65533;>&#65533;&#65533;&#65533;>&#65533;&#65533;&#65533;&#65533;&#65533;&#65533;&#65533;R&#65533;M}1&#65533;&#65533;&#65533;&#65533;~&#65533;J&#65533;&#65533;)&#1940;&#65533;&#65533;}&#65533;<&#65533;g&#65533;9&#65533;&#65533;&#65533;&#65533;&#65533;&#65533;>&#65533;Y&#65533;.3fD&#65533;Ca&#65533;HVY)R&#65533;
V&#45005;&#65533;&#65533;7&#65533;&#65533;&#65533;^&#65533;&#65533;&#65533;&#65533;&#65533;o>&#65533;&#48802;&#65533;&#65533;&#65533;K&#65533;&#65533;&#65533;~F&#65533;&#589;&#65533;9&#65533;(&#65533;Y&#1386;In &#65533;&#65533;cY&#65533;&#1540;&#65533;&#65533;&#65533;;m&#65533;&#65533;=&#65533;&#65533;&#65533;&#65533;&#65533;&#65533;&#65533;&#65533;&#65533;!&#65533;&#65533;&#65533;s&#65533;N&#65533;s#{&#65533;&#65533;8o\&#65533;3&#65533;&#65533;&#65533;S&#65533;&#65533;K;&#65533;>&#65533;?n&#65533;&#65533;&#65533;T&#65533;_&#65533;"&#65533;`:O&#65533;-Z4&#65533;c&#65533;&#65533;&#191;r&#65533;=&#65533;&#65533;&#65533;i&#65533;&#65533;&#65533;"M&#65533;
&#65533;aZ/HT&#65533;&#1392; &#65533;&#65533;&#139; &#65533;&#65533;&#65533;(<&#65533;&#65533;&#65533;&#65533;&#65533;#J&#65533;B&#65533;b&#203;&#65533;0\&#177;&#65533;&#463;JB&#65533;I&#65533;&#65533;&#595;(S&#65533;L&#65533;&#65533;&#65533;F&#65533;&#65533;z&#65533;&#65533;&#65533;y&#1024;&#859;x&#1593;&#65533;&#65533;&#65533;8&#65533;&#65533;d&#65533;&#65533;A&#65533;0&#65533;`&#65533;&#65533;&#65533;D0[&#65533;&#65533;&#65533;&#65533;&#470;0\&#65533;&#65533;p&#65533;&#65533;*&#65533;%7&#65533;P&#1298;&#1351;.X&#65533;r&#65533;"D&#65533;
"[|&#65533;&#65533;r&#65533;&#65533;&#1796;
d&#65533;&#65533;n]&#65533;	&#65533;&#65533;&#65533;;&#65533;&#65533;U&#65533;d3"&#65533;x&#65533;!&#65533;&#65533;qB^L&#65533;&#65533;z&#701;&#65533;x!B&#416;+V|I&#65533;i(&#65533;&#65533;j&#65533;H&#65533;&#65533;&#46448;c&#65533;<(dsL&#65533;s&#65533;)&#65533;wO&#65533;Ck&#65533;&#65533;&#65533;&#65533;wo&#65533;&#65533;&#65533;*&#333;b&#135;&#65533;<\K&#65533;&#65533;QG&#65533;&#65533;&#65533;&#65533;Z&#65533;&#65533;&#65533;qZ*&#65533;&#65533;]1
&#65533;k&#65533;v&#2047;|1&#65533;&#65533;\&#65533;&#65533;&#65533;/&#65533;&#65533;&#65533;\q|&#65533;&#65533;&#65533;&#1503;f{u&#65533;`&#65533;&#65533;&#65533;C&#65533;&#65533;&&#1667;&#65533;E(&#65533;i&#65533;&#65533;&#65533;&#1157;&#65533;&#65533;6&#262;v&#65533;a &#65533;(&#65533;n&#65533;&#65533;fqB&#65533;d&#65533;Q9&#65533;"PI&#65533;&#65533;1&#65533;&#65533;&#1544;QE:&#65533;&#65533;QG&#65533;a&#65533;&#65533;`RA&#65533;z&#48487;d&#65533;
"&#65533;X&#65533;~&#1312;}&#65533;U&#65533;&#65533;\6&#65533;Y~&#65533;e&#65533;A`&#65533;&#65533;$L{]4`c)6&#65533;&#65533;0&#65533;V&#65533;j&#65533;e&#65533;!&#65533;t&#65533;9&#65533;J	1"&#65533;|&#65533;`&#65533;&#65533;&#65533;Q&#65533;9p&#65533;E/&#152;TRLa&#65533;&#65533;&#65533;&#65533;&#65533;&#65533;X&#65533;0(&#65533;Z&#65533;&#65533;&#65533;a&#65533;y&#65533;Qz&#65533;`c&#65533;&#65533;&#65533;hm&#65533;&#65533;&#65533;S&#65533;&#65533;&#65533;&#65533;TZ&#65533;%c2&#65533;&#65533;&#65533;&#65533;&#65533;Xl&#65533;&#65533;&#65533;&#65533;&#65533;gF&#65533;&#1050;&#802;&#65533;&#65533;\Vx&#65533;&#65533;&#65533;a&#65533;&#65533;^&#65533;&#32181;&#1140;&#65533;&#65533;&#65533;~*(C&#65533;7&#65533;&#65533;&#65533;5t&#65533;a&#65533;.S BqX&#65533;"&#65533;`o
&#65533;b:,E&#65533;&#65533;w&#65533;	!&#64108;&#65533;&#65533;d&#65533;&#65533;&#65533;g&#65533;&#65533;e&#65533;T&#65533;&#65533;&#65533;&#1690;M&#65533;&#65533;&#65533;&#2007;g&#65533;&#65533;&#65533;an,leC&#65533;l&#65533;l6&#65533;b&#65533;&#65533;'5T&#65533;&#65533;&#65533;b+&#65533;&#65533;3&#65533;&#65533;&#65533;f:0n&#65533;&#65533;&#65533;f&#65533;\&#65533;&#65533;&#65533;&#65533;&#65533;&#65533;.&#65533;J&#65533;E3&#65533;&#65533;&#65533;V)&#1024;&#65533;&#65533;&#65533;%&#65533;&#65533;^&#65533;&#65533;&#65533;Ys&#65533;j&#65533;&#65533;A&#65533;&#65533;&#65533;G&#65533;&#65533;&#65533;1&#65533;e&#65533;&#886;&#65533;B,w&#65533;&#65533;&#1453;2&#65533;,&#65533;FZL0&#65533;&#65533;&#65533;4&#65533;&#65533;7&#65533;1&#65533;JbC&#65533;$p&#157;&#65533;&#65533;&#65533;.M&#65533;&#65533;T&#65533;;&#65533;&#65533;&#65533;&#65533;ln&#65533;&#65533;]m&#65533;GW&#65533;Ku&#1529;"&#65533;0&#65533;&#65533;&#65533;Mv&#1601;&#65533;&#65533;j&#1714;2&#65533;6&#65533;&#65533;m&#65533;|&#65533;>H&#65533;&#65533;)&#65533;&#65533;Qjy&#65533;F<mC&#65533;V&#65533;88&#65533;"&#388;&#65533;&#65533;&#65533;<&#65533;&#65533;3&#65533;&#65533;&#65533;&#65533;&#65533;'&#65533;S&#65533;M&#65533;&#17687;P&#65533;lq&#65533;&#65533;&#65533;&#65533;G0&#65533;h[W$i&#65533;!&#65533;$&#65533;&#65533;e&#65533;z],7&#65533;as&#65533;&#65533;&#65533;1&#65533;&#65533;*w&#65533;&#65533;L|C7&#65533;Oxr&#65533;&#3350;&#65533;<&#65533;Y&#65533;&#65533;&#65533;&#65533;6&#65533;&#65533;@y&#65533;&#65533; &#65533;&#65533;&#65533;&#65533;D&#65533;E&#65533;&#65533;&#65533;P&#65533;b&#65533;&#65533;1&#65533;T&#65533;>&#65533;y&#65533;@&#65533;&#65533;G&#65533;&#65533;&#65533;p:&#65533;&#65533;&#65533;8&#65533;$&#65533;&#65533;&#65533;LH&#65533;&#65533;&#65533;&#65533;e&#65533;=&#65533;z&#65533;&#210;(,&#65533;&#295;&#65533;&s`&#65533; (&#65533;	&#65533;-&#65533;`&#65533;`&#65533;&#65533;&#65533;3&#65533;&#324;&#65533;&#65533;x&#65533;&#65533;B&#65533;F&#65533;B&#65533;)&#65533;c	MX&#65533;&#65533;&#65533;
O`&#65533;jhC&#65533;&#65533;M@&#65533;&#65533;&#65533;&#65533;&#65533;&#65533;0tO5c&#380;&#65533;&#657;&#65533;[&#65533;&#65533;HI&#65533;&#65533;&#65533;X&#65533;&#65533;&#65533;&#65533;%1&#65533;1jz&#65533;A&#65533;<%&#65533;x^&#65533;VW&#65533;7&#65533;&#65533;z&#65533;&#65533;&#65533;^&#65533;&#65533;6&#65533;&#65533;&#65533;K&#65533;&#322;&#65533;&#65533;&#65533; $&#65533;##p&#65533;&#65533;d&#65533;	&#65533;&#65533;&#65533;v<]&#65533;&#65533;&#65533;&#65533; &#65533;g&#337;I&#65533;&#65533;&#65533;&#65533;f&#65533;72-&#65533;&#65533;ME&#1617;6ig_&#65533;&#65533;*]&#65533;J&#65533;x+q<&#65533;e&#65533;H&#65533;&#65533;&#65533;&#65533;eP&#65533;&#65533;EN].&#65533;R&#65533;>r@N&#65533;&#65533;&#65533;i&#65533;&#65533;8&#65533;&#65533;6&#65533;&#65533;$LVQ=&#2012;&#65533;5&#65533;?'n&#65533;U&#65533;Q&#65533;&9&#65533;M(&#65533;&#65533;&#65533;a&#65533;$e&#65533;,&#65533;&#65533;R&#65533;qp&#65533;2&#65533;Lg&#65533;&#65533;&#65533;H.&#65533;&#65533;`=w&#65533;&#65533;|&#65533;&#65533;?&#65533;&#65533;&#65533;P&#65533;&#65533;T&#65533;E&#65533;_2j&#65533;{-&#65533;&#65533;O&#65533;"&#65533;&#843;R3&#65533;&#65533;&#65533;&#1872;$Ul&#65533;&#1314;fEA&#1417;T3&#65533;&#65533;L&#65533;&#65533;&H&#65533;\&#65533;7yZ'L2&#65533;&#65533;&#65533;&#562;&#65533;&#65533;l
Sz&#65533;&#65533;7&#65533;&#744;&#65533;,&#65533;
u&#65533;f&#903;&#65533;B&#65533;Zp&#65533;&#65533;&#65533;~ T1&#65533;T&#65533;&#65533;cY&#65533;j&#65533;&#65533;
&#65533;&#65533;%&#65533;X&#65533;&#65533;YAs&#65533;P&#65533;&#65533;&#65533;q}J\&#65533;&#65533;&#65533;&#65533;u&#65533;&#864;&#65533;&#1833;&#65533;p&#65533;&&#65533;Lc^&#65533;&#65533;&#65533;&#65533;&#65533;&#65533;&#65533;%P{&#65533;K>F&#65533;&#65533;&#65533;Jz4Kq&#876;G$ H&#65533;J1of&#65533;)^&#65533;&#65533;s7&#65533;&#65533;M&#65533;&#65533;=&#65533;5&#1258;&#1461;&#65533;&#65533;&#65533;&#65533;&#65533;&#65533;*&#65533;w&#65533;&#65533;O&#65533;^=y&#65533;[p&#65533;&#65533;&#65533;&#65533;w.:
7&#65533;&#65533;&#65533;&#1308;&#65533;?&#1551;\&#65533;&#2007;&#65533;&#65533;`J&#65533;N&#65533;&#65533;*&#65533;&#65533;&#65533;&#65533;vv&#65533; &#65533;&&#65533;&#1723;&#65533;&#65533;X>&#65533;&#656;&#65533;&#1465;&#65533;d&#65533;&#65533;&#65533;^&#65533;B4&#1755;&#65533;Sg&#65533;&#65533;)}&#65533;K&#65533;&#65533;&#65533;S&#65533;&#65533;&#65533;m&#65533;G&#65533;"&#65533;*&#65533;A&#65533;&#65533;B&#65533;&#65533;&#46090;&#65533;&#65533;[r@!&#65533;5&#65533;c&#65533;t&#65533;wxaO&#65533;t&#65533;&#65533;&#65533;&#65533;&#65533;&#65533;,)X&#65533;&#65533;\&#65533;-&#65533;3&#1268;&#65533;&#65533;&#65533;|u*&#65533;&#65533;&#65533;p&#65533;/	q&#65533;&#65533;&#65533;9Wr4*&#65533;&#65533;n&#65533;&#65533;:&#65533;'&#65533;]&#65533;C&#65533;*&#65533;&#1905;U&#65533;&#65533;Y&#65533;0;#i&#65533;,&#65533;&#65533;Z&#65533;Mh&#65533;&#65533;
&#65533;I&#65533;k&#65533;G&#65533;-m&#853;&#65533;Ns&#65533;p;KX^&#65533;&#65533;p6&#65533;&#65533;&#65533;\K:&#65533;&#65533;;6&#65533;&#65533;|&#65533;&#65533;0'3r&#65533;&#65533;`'&#800;&#65533;&#65533;&#1430;&#65533;&#65533;J&#65533;&#65533;4w&#65533;y&#65533;&#65533;Y;Y&#65533;&#65533;&#1860;>j&#65533;&#65533;&#65533;&#65533;&#65533;&&#65533;&#65533;]&#65533;&#65533;4&#65533;&#65533;&#65533;S&#65533;O&#65533;&#65533;Y&#65533;&#973;&#65533;&#65533;5&#65533;u&#65533;&#65533;@r&#65533;f&#65533;&#65533;|&#65533;&#65533;O&#65533;&#65533;k&#65533;4Hq&#65533;K:&#65533;6&#65533;&#65533;&#65533;XqwA]6&#65533;G&#65533;&#65533;~e&#65533;6&#65533;&#65533;X&#58960;z&#65533;*Vu&#65533;`&#65533;&#65533;&#65533;&#65533;&#65533;}&#65533;&#65533;E&#65533;&#65533;&#65533;&#65533;&#65533;sn>G&#65533;
H`&#65533;&#65533;(&#65533;&#65533;v3&#65533;j	&#65533;c&#65533;]&#65533;&#65533;&#65533;&#65533;d&#65533;&#65533;g;&#65533;&#65533;i;h&#65533;P&#65533;&#65533;&#65533;&#267;&#65533;gU&#65533;	]\m&#65533;&#205;f&#1686;&#65533;p&#65533;&#65533;n&#1229;W3d&#65533;r&#65533;&#65533;C&#65533;x&#65533;h&#65533;&#65533;&#65533;o&#65533;&#65533;&#65533;&#65533;k~hy&#65533;&#65533;&#65533;&#65533;%&#65533;2P&#65533;c&#65533;&#65533;&#65533;^&#65533;K&#65533;&#65533;7m&#1888;>u&#65533;.&#65533;6\&#65533;:&#65533;_&#1788;&#915;Q&#65533;9E&#65533;&#1644;&#65533;&#65533;&#65533;=&#65533;+_&#65533;&#65533;&#65533;.&#65533;[&#65533;|L&#65533;&#787467;3P&#65533;&#65533;&#65533;&#65533;&#65533;{&#65533;y&#65533;&#65533;F&#65533;&#65533;&#65533;&#65533;&#65533;a/'<&#65533;|&#65533;6&#65533;&#65533;&&#65533;W&#65533;M&#65533;e&#65533;<}&#65533;qf^&#65533;&#65533;&#65533;&#65533;?&#65533;&#1075;Y&#1913;uFP&#65533;Se&#65533;G?&#65533;&#65533;,&#65533;y&#65533;&#65533;&#1973;6&#65533;&#65533;\&#65533;^&#65533;&#65533;&#65533;&#65533;A&#977;&#65533;&#65533;&#65533;&#65533;h*@#{&#65533;,&#65533;T@Rq&#65533;U&#65533;a&#65533;&#448;&#65533;i&#65533;&#65533;G'&#65533;&#578;R)<&#65533;&#65533;<&#65533;&#65533;X&#65533;}c&#65533;} &#65533;}&#1959;S&#65533;&#65533;3&#65533;z%P~&#65533;w~&#65533;~ B&#65533;&#65533;z&#65533;&#65533;v18\$D&#45187;@&#65533;/|R9z2xh&#65533;@&#65533;r|&#65533;x&#65533;&#65533;e&#65533;U|yQ&#65533;,'?'&#65533;&#65533;&#65533;}&#65533;&#65533;!&#65533;j_(&#65533;bgrDn&#65533;f>&#65533;&#65533;n-&#65533;&#65533;k&#65533;7&&#65533;&#65533;Do:Q&#65533;sWGrt6&#65533;&#65533;'{&#65533;4>&#65533;9&#65533;&#65533;&#65533;(&#65533;#2&#65533;Wm&#423;&#65533;&#65533;Q&#65533;&#65533;&#65533;&#388;M&#65533;;2&#65533;X&#65533;&#1782;R&#65533;&#65533;&#65533;2&#65533;&#65533;z&#65533;ba&#65533;<S&#65533;&#65533;jyz&#65533;WqW&#65533;&#65533;n&#65533;&#65533;l&#65533;&#65533;&#65533;o&#65533;&#65533;BC(&#65533;$&#65533;&#65533;&#65533;&#65533;Cw&#65533;QP&#65533;&#65533;&#65533;&#65533;&#65533;A&#33474;p&#65533;&&#65533;&#65533;&#1548;&#65533;h,&#65533;&#65533;G&#65533;&#65533;h&#65533;&#65533;E&#65533;&#65533;q&#517;xbF&#65533;&#65533;&#65533;&#65533;&#65533;XF&#1944;&#65533;&#65533;D&#65533;#hW0&#65533;['&#65533;&&#65533;&#65533;{E&#65533;&#65533;g&#65533;5&#65533;&#65533;1g&#65533;&#65533;&#65533;g&#1351;&#65533;2&#65533;&#65533;&#65533;w&#65533;&#65533;(I@&#65533;x&#65533;&#65533;&#65533;P&#65533;&#65533;&#65533;&#1552;&#1432;q&#65533;u&#65533;&#65533;&#65533;&#65533;x-&#2038;'&#65533;5&#65533;9&#65533;_Gv&#35338;&#65533;&#65533;j&#65533;5~4&#65533;&#65533;&#65533;&#1538;!&#65533;
&#65533;,&#65533;h&#65533; "")  #!*!0 $ )!!"%"$+#%1%(,&)1(&+('0)*-*,3,-9-05.19/1@0/513624;45A68=69B87?9:>:<D<=I>@E>AI?APABFBDLDEQFIMFIQHGLHINJLTKMYMPVMQYOS`PORQRVRT]SUaUYbVX\W\hXWcYY_Y\e[^i]`f^`k_bp`_baafacmcfqfjtghoglxhkujnxmr{os&#65533;ps~qv&#65533;rxtz&#65533;v{&#65533;x|&#65533;y~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625;&#65533;&#65533;&#65533;&#65533;&#177;&#65533;&#630;&#65533;&#1911;&#65533;&#1079;&#65533;&#951;&#65533;&#1079;&#65533;&#1848;&#65533;&#696;&#65533;&#440;&#65533;&#1913;&#65533;&#1081;&#65533;&#762;&#65533;&#1082;&#65533;&#1852;&#65533;&#1022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H&#65533;&#65533;&#65533;&#65533;*\&#560;aB\#&#65533;&#65533;&#65533;P&#65533;&#331;3j&#1832;&#65533;&#65533;&#463; =nI&#65533;&#65533;&#584;!)&#65533;\&#65533;gbJ&#65533;'c&#660;&#65533;&#65533;&#65533;&#859;8k&#65533;&#307;&#65533;&#65533;D?&#65533;J&#65533;&#803;(o&#629993;S&#65533;"-&#65533;&#65533;&#65533;&#65533;>S&#65533;f|R&#65533;W&#65533;W&#65533;Z&#65533;&#65533;&#65533;&#65533;IAC&#65533;&#65533;<Y&#65533;m#&#65533;o&#65533;5{v&#65533;&#1584;:&#65533;&#65533;&#65533;I7*&#1979;&#65533;&#65533;&#65533;R&#65533;D&#65533;&#65533;]V51b&#65533;j&#65533;&#413;L&#65533;&#65533;&#65533;&#728;&#65533;:&#65533;&#65533;&#65533;&#65533;E&#65533;&#65533;&#65533;p3&#31782;&#65533;&#65533;X&#65533;ij&#65533;r&#65533;&#65533;&#65533;h9sl&#815;&#65533;&#65533;&#65533;}p*B&#65533;U&#65533;&#65533;&#65533;#&#65533;&#65533;_;&#65533;N9&#65533;&#1334;&#65533;K&#65533;&#65533;|&#65533;A&#65533;&#65533;}[g^&#65533;&#65533;&#65533;&#897;&#65533;&#65533;&#65533;&#65533;>&#65533;&#65533;x&#65533;X&#65533;&#65533;m&#65533;<&#65533;&#65533;&#65533;&#65533;K&#65533;b&#65533;&#65533;&#1945;C&#415;&#65533;&#65533;&#65533;&#65533;&#65533;&#65533;^f&#61255;&#65533;&#65533;E6Xd&#65533;)"&#65533;&#65533;&#357;W&#65533;t&#65533;h&#65533;&#65533;&#65533;&#65533;&#65533;&#65533;&#65533;2Fa]&#65533;	5b_&#65533;&#65533;Va$&#65533;&#65533;&#1990;&#65533;t&#65533; &#65533;G&#1804;&#65533;A&#65533;&#65533;<&#65533;&#65533;b&#65533;&#65533;&#65533;]=f&#65533;W&#65533;&#65533;%&#65533;]&#65533;&#65533;X&#65533;Wq&#65533;&#65533;}qIb&#65533;&#65533;&#65533; L&#65533;k&#65533;!&#65533;dP&#65533;&#1945;&#65533;&#65533;&#65533;&#65533;m1&#65533;n]&#65533;&#65533;R&#65533;[o&#65533;hVwy&#65533;&#483;&#65533;r&#65533;Q&#65533;&#65533;M)&#65533;&#65533;qB&#65533;&#65533;X&#407;&#65533;@Cf&#65533;(XzNJ!P&#65533;f&#34902;v&#65533;&#1507;J&#65533;&#65533;^&#65533;&#65533;:&#65533;&#65533;&#65533;7&#65533;&#65533;&#65533;&#65533;(&#65533;&#65533;:F&#65533;6&#65533;&#65533;&#65533;&#65533;&#65533;jb&#65533;n&#65533;&#65533;I&#65533;69&#65533;%&#65533;&#65533;&#65533;&#65533;&#65533;&#65533;Aw&#65533;Ec&k&#65533;N&#65533;&#65533;6&#65533;&#65533;&#65533;Nmj&#65533;F&#65533;&#65533;z&#1140;t]9&#65533;&#65533;&#65533;*&#65533;&#65533;&#65533;+&#65533;&#65533;m&#65533;;&#65533;&#65533;&#65533;f&#65533;n&#65533;&#65533;M'r&#65533;&#65533;&#724;&#65533;&#986;&#65533;&#65533;Z&#550;&#65533;&#65533;iS&#65533;[&#65533;&#65533;&#65533;*&#65533;&#65533;nkp&#65533;&#65533;~&#1769;&#65533;&#65533;&#65533;&#65533;~&#65533;%i&#65533; &#65533;Np&#65533;&#65533;*:&#1205;&#65533;
&#65533;&#65533;(,&#65533;&#65533;9k&#65533;&#65533;&#65533;UOi&#65533;&#680;&#65533;&#65533; &#65533;&#65533;&&#65533;U&#65533;&#65533;#&#65533;<&#65533;&#65533;
&#65533;&#65533;&#65533;&#1082;<h^^&#65533;i&#256;5&#65533;&#65533;$&#65533;&#65533;+&#65533;&#65533;&#65533;&#65533;&#65533;<&#65533;&#65533;s&#65533;&#65533;fK&#65533;!)gnNt&#65533;&#65533;]&#770;zzr&#65533;GaM0R&#65533;h&#65533;&#65533;&#65533;:i"&#65533;P&#65533;l&#65533;&#65533;&#65533;&#65533;&#65533;&#65533;k&#65533;&#65533;&L&#65533;&#65533;r&#507;&#65533;&#65533;&#65533;&#65533;&#65533;S&#65533;&#65533;&#65533;W&#65533;m&#65533;&#65533;x&#65533;&#65533;w&#65533;&#65533;{&#65533;&#65533;&#65533;&#65533;2&#65533;&#65533;r2t7'&#65533;&#65533;&#65533;q&#65533;y&#65533;aW&#65533;(&#65533;eC&#65533;9&#65533;&#65533;&#65533;&#1951;&&#65533;&#65533;&#6487;&#65533;&#65533;&#65533;&#65533;&#65533;&#65533;3&#1895;Jn<&#65533;&#65533;^&#65533;&#65533;&#65533;Q1oy&#31515;(&#180;G&#65533;	D&#65533;t&#65533;=&#65533;&#65533;n&#65533;&#61143;&#65533;&#65533;`&#65533;g&#969;&#65533;&#65533;&#65533;&#65533;&#65533;&#65533;&#65533;BV&#65533;&#65533;:{&#65533;&#65533;a$&#65533;&#2023;&#65533;&#65533;&#65533;&#65533;>z&#65533;6_&#65533;&#65533;&#65533;;&#65533;m-_&#65533;&#65533;&#65533;&#65533;&#65533;I:&#65533;&#65533;&#15142;:&#65533;&#65533;&#65533;(&#65533;&#629;&#65533;G@&#65533;0{qB FX&#65533;2&#65533;4Pc&#65533;&#65533;&#65533;&#65533;&#65533;&#65533;R&#65533;&#65533;|_&#65533;&#65533;&#65533;&#65533;&#65533;Dx&#65533;E&#65533;q&#65533;&#65533;&#65533;d&#65533;&#65533;\&#65533;&#65533;p&#65533;C}&#65533;jE&#65533;S&#65533;&#65533;&#65533;&#65533;k&#65533;_&#65533;&#65533;No&#65533;S&#65533;&#65533;&#65533;'@'&#65533;&#65533;&#65533;+d!&#65533;8&#65533;&#65533;dS&#65533;!#&#65533;&#65533;&#65533;B5&#173;&#65533;&#65533;&#65533;!&#1864;&#65533;@&#65533;&#65533;&#65533;&#65533;c&#65533;&#65533;+&#65533;&#65533;rd&#65533;&#65533;&#65533;L&#65533;1K&#65533;&#65533;!&#65533;&#497;&#65533;q&#65533;tS&#65533;'	&#65533;!.RJ&#65533;l&#65533;%5&#65533;HI&#65533;p&#65533;1&#65533;&#65533;7&#65533;&#65533;[$0&#65533;&#65533;&#65533;U&#65533;&#65533;&#65533;&#193894;2+I)A&#65533;m&#65533;&#65533;&#65533;e&#65533;&#65533;&#65533;&#65533;^&#65533;R&#65533;
&#65533;&#65533;&#65533;&#65533;&#65533;BJ&#65533;&#65533;&#65533;"&&#65533;|&#65533;L&#65533;&#65533;Q&#65533;L&#65533;0y&&#65533;cZs{&#65533;&#65533;&&#65533;&#65533;&#65533;&#65533;nv3&#65533;&#65533;&#65533;X3&#65533;	5X*2&#65533;&#65533;<I8q&#65533;MPr&#65533;Y1&#65533;7&#65533;Y9r&#1683;&#65533;&#65533;L'&#65533;&#65533;&#65533;&#65533;k*&#65533;m&#65533;p&#65533;&#65533;&#65533;&#65533;Ke*&#65533;}C&#65533;d5&#65533;y,nz&#65533;&#65533;&#65533;4&#65533;$GI&#65533;E&#65533;b&#65533;&#65533;F9kY&#65533;q&#65533;&#65533;(C&#65533;N&#65533;&#65533;&#65533;&#65533;&#65533;<i(E&#65533;J&#65533;T&#65533;^&#65533;'L&#65533;&#65533;&#65533;K&#65533;&#1252;8u&#65533;&#65533;D&#65533;E73tJ&#65533;L%&#1269;&#329;B&#65533;G]dN&#65533;z&#65533;&#65533;&#65533;4&#65533;N]&#65533;K&#65533;&#65533;JUZ&#65533;Q?&#65533;&#1380;&#65533;Q(&#65533;j;K&#240;Z&#65533;9&#65533;&#65533;T&#65533;?&#65533;&#65533;%&#65533;=&#65533;\&#65533;
&#1455;&#65533;&#65533;"u&#65533;T&#714;&#1214;0&#65533;&#65533;z&#65533;&#65533;/gZD&#65533;O&#65533;t&#65533;*)&#65533;=&#65533;&#65533;3&#65533;#U&#65533;Ri9X&#158;&#65533;6&#65533;&#65533;[b7&#65533;X7&#65533;/&#65533;&#65533;&#65533;dh3Z&#65533;]&#65533;k&#1881;:&#65533;x&#65533;br&#65533;&#65533;&#65533;R_k&#65533;&#65533;&#65533;V&#65533;c1&#65533;l(&#65533;&#65533;R&#65533;&#65533;&#65533;6@kmB_K&#65533;&#65533;&#65533;&#65533;L,d&#65533;&#65533;Lv&#65533;6&#65533;&#397;&#65533;t&#65533;&#65533;HE&#65533;&#65533;&#65533;&#65533;&#65533;&#65533;ew&#65533;V&#65533;l&#65533;+Mll&#475;
&#65533;b&#299;&#65533;=o&#65533;n&#65533;S&#10133;&#65533;&#65533;&#65533;n&#65533;V;:&#4756;&#65533;&#65533;%&#65533;y/&#65533;^&#65533;&#65533;o&#65533;0u	&#65533;
&#65533;&#65533;m&#65533;&#1845;o&#65533;&#65533;*&#65533;R&#1510;&#65533;P&#65533;&#65533;0&#65533;&#1961;4&#65533;&#65533;&#65533;&#65533;&#65533;&#65533;&#65533;:&#65533;+x&#65533;/bH&#65533;&#65533;&#65533;&#65533;&#65533;pFH<&#65533;x&#65533;x&#65533;+N&#65533;*6&#65533;R[&#65533;&#65533;&#65533;&#65533;-&#65533;&#65533;j&#65533;&#65533;&#65533;3a&#65533;&#65533;d_&#65533;&#65533;&#65533;}&#65533;&#65533;&#65533;0&#65533;&#65533;&#65533;8~(&#65533;'&#65533;&#65533;&#65533;8&#65533;-&2t&#65533;&#65533;.{&#65533;&#65533;\&#65533;r7&#65533;&#65533;&#65533;Jc&#281;jG&#65533;&#65533;&#65533;z9&#65533;&#65533;_s&#65533;,&#65533;
K&#65533;&#65533;=&#65533;&#65533;Ma&#65533;8&#65533;o&#65533;{&#65533;N&#65533;K&#1130;&#65533;&#65533;o&#65533;i&#65533;Xh:(&#65533;w&#65533;X&#65533;&#542;']&#65533;[&#65533;&#65533;&#65533;H&#65533;&#65533;&#65533;&#65533;&#65533;P&#65533;&#992;u&#65533;&#1622;&#1329;f&#65533;&#65533;N&#65533;&#65533;&#65533;&#65533;&#65533;S&#65533;Zp~|0&#65533;%}\
&#65533;&#65533;&#65533;&#65533;5&#65533;Q&#65533;&#65533;\G&#65533;&#1190;&#65533;&#65533;&#65533;&#65533;&#65533;&#65533;>;&#65533;&#65533;&#65533;&#65533;&#65533;&#65533;&#65533;&#65533;&#65533;[&#65533;<&#65533;^&#65533;l&#65533;&#65533;&#65533;O&#1678;&#65533;n&#65533;&#65533;\d&#65533;&#65533;&#65533;rx&#65533;&#65533;(&#65533;\ &#65533;&#65533;&#65533;&#917220;&#65533;v&#65533;&#65533;&#846;&#65533;&#65533;E@&#65533;o&#65533;+$I&#65533;&#65533;&#65533;&#910;D&#65533;&#36273;D&#65533;]W\;&#65533;&#65533;&#65533;&#65533;u&#65533;&#65533;&#65533;&#65533;u3&#65533;&#65533;&#65533;&#65533;&#65533;&#65533;&#65533;&#65533;&#65533;&#65533;&#65533;&#65533;f&#65533;&#65533;]U&#65533;m&#65533;&#65533;&#65533;$G-&#65533;p&#65533;X&#65533;&#65533;&#65533;4&#65533;&#65533;f&#65533;&#65533;&#65533;SOl&#65533;&#65533;Ko&#65533;&#65533;{&#65533;&#65533;&#65533;&#65533;&#65533;&#65533;&#65533;&#1374;&#65533;&#65533;8&#65533;&u&#65533;&#1659;&#65533;\{9^V&#65533;&#65533;K&#1955;&#65533;s&#65533;J&#65533;&#65533;6NM&#65533;3&#65533;a;&#65533;}Ul&#65533;&#65533;n&#65533;&#65533;$&#65533;&#65533;&#65533;At&#65533;&#65533;&#65533;&#65533;&#65533;>&#65533;&#65533;G\&#65533;UJ&#65533;y&#65533;n&#65533;a&#202804;&#65533;&#65533;&#65533;&#65533;&#65533;{&#1438;&#65533;&#65533;&#65533;&#65533;&#65533;&#1522;&#65533;&#65533;&#65533;N<DV&#65533;v
5&#65533;_&#65533;dl&#65533;&#65533;d[>&#43229;&#65533;ay&#65533;=&#65533;7w&#65533;&#65533;&#65533;]ON&#65533;&#65533;&#986;&#65533;UF&#65533;&#65533;&#65533;B&#65533;&#171;1&#65533;!&#65533;&#65533;&#65533;&#65533;&#65533;`z&#65533;&#462;&#65533;e&#65533;&#65533;&#65533;&#65533;W&#65533;&#65533;&#65533;&#65533;7&#65533;&#65533;&#65533;&#65533;G;&#379;F&#65533;&#2045;]g+^&%&#65533;&#65533;&#65533;&#65533;xU&#65533;&#65533;&#1013;&#65533;e&#65533;&#65533;V,]&#65533;K&#65533;2&#65533;&#65533;0M&#65533;f&#65533;&#65533;x&#65533;&#65533;&#65533;3&#65533;&#65533;&#65533;'4&#376;+&#65533;&#65533;&#65533;&#1583;&#65533;}&#65533;iGJ&#65533;&#65533;~&#65533;&#65533;&#65533;&#65533;&#65533;'&#65533;&#65533;}&#65533;~J&#65533;n&#65533;W0<Q&#65533;~t&#65533;&#65533;&#65533;w_&#65533;{~&#65533;u&#65533;&#65533;s&#65533;6l&#359;&#65533;&#65533;z&#65533;}&#65533;&#65533;&#65533;
X}&#65533;&#65533;G$&#65533;&#65533;t&#65533;&#65533;%xl&#65533; &#65533;&#65533;x^&<B&#65533;&#65533;&#65533;&#65533;:H%o&#65533;Gh&#65533;&#65533;q&#65533;&#65533;&#65533;&#65533;ge&#65533;7i&#65533;&#65533;t/&#65533;E&#65533;&#65533;&#65533;&#65533;&#65533;&#65533;&#65533;R8#h&#65533;&#65533;r&#65533;w&#65533;&#65533;w4&#1088;9&#65533;&#65533;s&#65533;g|&#822;[hY.vS&#65533;^&#65533;&#65533;s&#65533;&#65533;m&#791;v!v&#65533;&&#65533;J&#65533;&#65533;$(c7&#65533;O{&#65533;A&#65533;&#65533;&#65533;&#65533;@&#65533;y&#65533;&#65533;\&#65533;>V&#65533;&#65533;_&#65533;a&#65533;(&#65533;q G&#65533;7&#65533;&#65533;&#65533;FG|&#65533;v&#65533;&#65533;ng&#65533;}X}t&#65533;z-h&#65533;&#65533;&#65533;&#65533;B&#65533;&#65533;&#65533;&#65533;&#65533;&#65533;+&#514;&#65533;X&#65533;&#65533;&#65533;&#65533;#4&#65533;X&#65533;&#65533;&#65533;&#65533;&#65533;&#65533;8&#65533;G&#65533;+&#4623;8&#65533;&#65533;&#65533;24&#65533;&#65533;&#65533;&#65533;&#65533;k&#65533;&#65533;uy&#65533;|&#65533;wv&#65533;p&#65533;&#65533;&#65533;S&#1092;&#65533;&#65533;&#65533;&#65533;&#65533;&#65533;x&#1720;&#65533;&#65533;&#65533;&#65533;P(&#65533;Q&#65533;&#65533;8&#65533;&#65533;x&#65533;&#65533;8I8n&#65533;&#136;-qG.Q&#65533;8&#65533;&#65533;8Q&#65533;&#65533;qt&#65533;&#65533;Yf&#65533;&#65533;&#65533;_9&#65533;b&#65533;o&#65533;&#65533;z&#65533;&#65533;}Vh&#65533;G&#1101;&#1688;&#65533;(&#65533;&#65533;&#65533;&#65533;X&#65533;&#25102;&#65533;&#65533;&#65533;&#65533;&#65533;&#65533;&#65533;n&#1041;&#65533;J&#65533;UTWxB&#65533;W^G&#65533;m&#65533;iq8BX&#65533;&#65533;&#65533;}&#65533;&#65533;&#65533;8&#65533;&#65533;H&#65533;&#65533;H&#65533;&#65533;&#65533;&#65533;&#65533;&#65533;&#1546;&#65533;&#65533;&#65533;&#65533;R(&#65533;<&#65533;&#65533;&#65533;&#65533;DY&#65533;v&#65533;x}h~&#65533;&#65533;&#65533;&#65533;&#65533;H&#65533;&#65533;F@7r&#65533;&#65533;Wtq&#65533;&#1490;\yx&#65533;&#1800;&#65533;&#65533;x&#65533;6y&#65533;;	&#65533;h&#65533;&#65533;&#65533;&#65533;Qh.&#65533;H&#65533;&#65533;&#65533;*&#65533;&#65533;F&#65533;g&#65533;x&#65533;&#65533;&#65533;:&#65533;&#65533;qV&#65533;&#65533;~'][&#581;W8&#65533;y&#65533;&#65533;^&#65533;>YJ&#65533;A&#65533;@)&#65533;:&#65533;&#65533;&#65533;&#65533;h&#65533;&#65533;(&#65533;&#65533;9*&#65533;h&#65533;qI&#65533;&#65533;&#65533;&#65533;HxpL&#65533;&#65533; Q.H\ &#65533;&#65533;q&#65533;b&#65533;&#65533;_&#65533;v&#65533;&#65533;&#395;&#65533;x&#65533;&#65533;&#65533;&#65533;8)&#65533;&#65533;I&#65533;&#65533;I&#65533;i&#65533;J&#1616;y&#65533;mY*&#65533;&#1561;&#65533;&#65533;v)-&#65533;(X&#65533;&#65533;8t'&#65533;&#65533;[&#65533;&#65533;j&#65533;n&#65533;9&#65533;,9&#65533;&#65533;y&#65533;R&#65533;&#65533;A&#65533;&#1624;&#65533;&#65533;{&#65533;&#65533;y&#65533;(&#65533;&#65533;&#65533;&#1624;k&#65533;
&#65533;&#65533;&#65533;w:4&#65533;&#65533;v&#65533;&#65533;&#65533;)&#65533;	&#65533;	?&#65533;'d:&#65533;&#65533;f&#65533;&#65533;)&#65533;&#65533;&#605;)&#65533;&#65533;)&#65533;&#65533;8&#65533;&#65533;9&#65533;ji&#65533;&#1563;&#670;&#65533;(&#65533;&#65533;r+&#65533;m&#65533;u&#65533;&#65533;b&#65533;&#65533;&#841;&#65533;)&#65533;&#65533;vt6&#65533;&#65533;&#65533;&#65533;}&#65533;Yx&#65533;Y&#65533;&#65533;&#65533;&#65533;9&#65533;&#65533;&#65533;&#65533;&#65533;&#65533;&#65533;&#65533;)&#65533;&#65533;I&#65533;j	&#65533;ZX&#65533;Jk&#65533;Z&#65533;7&#65533;&#65533;xx&#65533;r &#65533;&#65533;z&#65533;j&#65533;z&#1543;3
&#65533;&#65533;I&#65533;&#65533;Y&#65533;&#65533;&#65533;&#65533;&#65533;&#65533;&#65533;&#65533;d&#65533;&#65533;&#11806;&#65533;)&#65533;&#1630;v&#65533;&#594;&#65533;FWM&#65533;&#65533;&#65533;2&#65533;&#65533;&#65533;&#65533;&#65533;O
&#65533;&#65533;UCB&#65533;u&#65533;&#65533;zG&#65533;.&#65533;&#65533;&#1641;&#65533;&#65533;&#595;$&#65533;&#65533;&#65533;&#65533;&#18809;&#65533;&#65533;&#65533;&#600;+(&#65533;&#1880;&#65533;&#65533;&#1635; h&#65533;$7&#65533;&#65533;H&#65533;&#65533;(V&#65533;%j&#65533;&#65533;&#65533;&#65533;&#65533;&#65533;&#65533;&#65533;&#65533;&#65533;5Z&#65533;&#65533;&#65533;&#65533;&#65533;af&#65533;&#65533;i&#65533;F&#644;&#65533;	&#65533;5j&#65533;5&#614;&#65533;!&#65533;&#65533;&#65533;&#42901;&#641;&#65533;ia&#1639;&#65533;&#65533;b&#65533;&#65533;.avP{&#65533;&#65533;&#65533;#&#65533;&#1383;v&#65533;v&#65533;Y&#65533;&#65533;XJ&#65533;&#65533;Y&#65533;_&#37372;
&#65533;&#65533;&#65533;&#65533;&#65533;&#595;&#65533;i&#65533;&#65533;&#65533;i
&#65533;&#202;&#65533;&#65533;&#641;&#1862;x&#1651;&#65533;&#65533;Z&#65533;e&#65533;&#65533;y&#65533;&#65533;]22&#65533;&#65533;\8}&#65533;&#65533;k&#65533;G&#65533;&#65533;z&#65533;&#65533;:&#65533;Z
&#65533;&#65533;&#65533;&#65533;9&#65533;&#65533;&#65533;&#65533;&#65533;&#65533;z&#65533;&#65533;Bp&#65533;&#1230;&#65533;&#65533;&#65533;&#65533;&#65533;xn`&#65533;&#65533;t&#65533;&#65533;Ev&#65533;&#65533;&#65533;:&#65533;&#65533;&#65533;&#65533;#r&#65533;&#65533;i9&#65533;z&#65533;x&#65533;k*&#65533;pc&#65533;&#65533;&#65533;&#65533;&#65533;&#657;B;&#65533;&#65533;
8@G&#65533;&#65533;m&#65533;x&#65533;*&#65533;&#65533;&#65533;&#65533;&#65533;8&#65533;&#65533;&#65533;a&#65533;&#65533;
&#65533;^&#611;t)&#65533;&#65533;&#1717;PsQ&#65533;&&#65533;&#65533;~&#65533;&#65533;&#65533;)3G&#65533;&#65533;H&#65533;WMe&#65533;-&#661;&#65533;&#65533;f/&#65533;.)&#65533;{"4&#65533;&#65533;&#65533;{k&#65533;:&#65533;Wz&#65533;(?c&#48201;&#65533;.&#65533;&#65533;j&&#65533;O&#1517;&#65533;&#65533;&#65533;&#65533;&#1525;&#65533;&#65533;&#65533;C&#65533;W&#1783;&#65533;&#65533;&#65533;{8&#65533;,+&#65533;*J&#65533;<r\&#65533;:&#65533;!q&#65533;D&#65533;&#65533;Ck#&#65533;<&#65533;T'&#65533;M"ES&#65533;&#19772;X&#65533;tK&#65533;Y[&#65533;}{&#65533;Z&#65533;&#65533;J[&#65533;&#65533;&#65533;&#65533;]X&#65533;&#65533;&#65533;&#65533;&#65533;&#65533;&#65533;&#7149;&#65533;/&#2021;&#65533;iu<&#65533;=&#65533;
&#65533;d&#65533;&#65533;
&#699;&#65533;&#65533;&#65533;&#65533;KF&#283;&#65533;&#65533;&#65533;s&#65533;&#65533;	&#65533;f;&#65533;"&#65533;&#65533;&#65533;&#65533;l`&#65533;&#65533;\&#65533;>&#65533;{j&#65533;'p&#65533;;&#65533;&#65533;&#729;&#65533;a&#65533;&#459;&#65533;&#65533;&#65533;&#65533;&#65533;&#65533;k&#65533;&#65533;&#1278;&#65533;&#65533;N&#65533;&#65533;U&#65533;W&#65533;&#65533;&#65533;{	&#65533;&#65533;&#65533;&#65533;J&#65533;s&#65533;&#65533;&#65533;
&#65533;&#65533;D&#65533;&#65533;&#65533;G&#65533;&#65533;|&#183;*&#65533;&#65533;&#65533;&#65533;@&#65533;&#65533;&#687;^q&#65533;&#65533;*&#65533;N&#65533;0<&#65533;&#65533;=6&#65533;&#65533;&#65533;;&#65533;"&#162;jl|&#65533;,&#65533;&#65533;&#570;&#65533;yI&#65533;&#65533;&#65533;&#133;&#65533;	x&#65533;&#65533;&#65533;S&#65533;,,&#65533;D&#65533;&#953;&#65533;&#65533;2&#65533;&#65533;&#65533;{&#65533;&#65533;&#65533;&#65533;'&#65533;L&#65533;DZy>&#65533;&#65533;&#65533;(&#65533;_q&#65533;&#65533;&#350;1&#1331;C&#65533;W`L\&#65533;8&#65533;e&#65533;&#65533;&#65533;&#65533;e6y&#65533;&#65533;C&#65533;&#65533;&#65533;q&#65533;F&#65533;E&#65533;LF&#65533;+4&#65533;J,J&#65533;&#65533;&#65533;&#65533;&#65533;&#65533;&#65533;b,&#65533;&#386;&#65533;&#65533;B|&#65533;P9&#65533;&#65533;&#65533;|,&#65533;C:_&#65533;Q#saG&#150;l.&#65533;&#65533;&#577;&#65533;B&#65533;plip.&#1361;&#273;|&#65533;*&#65533;&#662;&#65533;M&#65533;&#65533;&#219;<&#65533;w&#65533;&#65533;&#65533;L&#65533;&#65533;&#65533;&#65533;&#65533;C&#65533;&#65533;7&#65533;T,qD&#65533;&#65533;Y&#65533;&#65533;P:%&#65533;&#65533;|&#65533;w&#65533;&#65533;&#1178;&#65533;&#65533;&#65533;&#65533;&#65533;&#65533;%A&#65533;'&#65533;>&#65533;3&#65533;sH!y&#65533;4t&#65533;&#65533;L&#65533;GQ&#65533;LJ&#65533;&#65533;&#65533;l&#65533;uT&#65533;g&#65533;&#65533;&#65533;E?&#65533;&#65533;H&#65533;&#948;&#65533;Q\&#65533;&#65533;&#65533;&#65533;A&#65533;&#65533;&#65533;&#65533;q&#65533;&#65533;&#65533;&#65533;<h&#65533;&#65533;L&#65533;&#65533;E&#65533;&#65533;aH'&#65533;&#65533;&#65533;&#65533;I&#300;k&#65533;3&#65533;&#1032;&#65533;&#65533;hP&#65533;?&#65533;1_&#65533;&#65533;{&#65533;&#65533;&#65533;]&#65533;&#65533;#0&#65533;v&#65533;&#65533;&#65533;j&#1797;&#1217;UN&#65533;&#65533;{&#65533;<&#65533;R\&#65533;&#65533;&#65533;&#7996;m&#65533;&#65533;&#65533;:&#65533;j&#65533;&#796;1&#65533;&#65533;&#65533;&#65533;&#65533;&#65533;&#65533;X&#65533;&#1369;&#65533;&#1355;+D9b77&#65533;&#65533;&#65533;X&#65533;&#596;m&#65533;D&#65533;&#1461;|&#65533;|&#65533;M-&#65533;&#65533;,&#65533;M-&#964;9r&#1413;&#65533;&#65533;Y=&#65533;7z&#65533;&#1472;&#65533;&#65533;[<6pQ&#65533;b}&#65533;&#14765;&#65533;&#65533;&#65533;&#65533;`%&#65533;	&#65533;j&#65533;&#65533;G&#65533;&#65533;m]&#65533;n&#1506;&#65533;j&#65533;&#65533;y&#65533;9K4A{6D&#65533;&#65533;&#65533;31&#65533;&#65533;}#PZ]T&#65533;;n&#65533;&#65533;&#1711;&#65533;&#65533;&#65533;d&#1617;&#65533;&#65533;&#65533;&#65533;i&#1625;&#65533;&#65533;&#65533;q&#65533;&#65533;&#65533;n5&#1380;&#65533;-Yw&#65533;!&#1710;!&#65533;&#65533;c&#65533;+S&#872;&#65533;17&#65533;&#65533;6&#65533;&#65533;K&#65533;&#65533;|&#65533;k=&#65533;/&#65533;&#65533;&#1790;&#65533;&#65533;-&#1144;&#65533;&#65533;A&#65533;T}6v&#65533;@&#65533;&#65533;&#1696;&#65533;&#65533;&#65533;&#65533;&#65533;L&#65533;-+3,&#876;=GA&#65533;&#65533;
&#65533;&#65533;&#65533;na&#65533;]Oi&#65533;&#1821;&#65533;2<&#65533;(&#65533;&#65533;&#65533;&#65533;&#65533;&#65533;&#65533;&#65533;&#65533;&#65533;<&#65533;B&#65533;qj\&#65533;&#65533;s&#65533;&#65533;?&#65533;P&#65533;&#65533;&#65533;&#65533;&#65533; &#65533;E&#65533;C&#65533;&#65533;&#65533;&#65533;&#715;&#65533;&#65533;=&#1983;]&#65533;r&#65533;&#65533;&#65533;&#65533;g&#65533;&#65533;&#65533;;i+*&#65533;da&#65533;&#65533;&#64374;&#65533;&#65533;&#65533;kUb&#65533;&#65533;q&#65533;[=&#65533;a&#30191;&&#65533;&#65533;L&#65533;&#65533;1&#65533;&#65533;)&#65533;&#65533;=&#65533;&#65533;&#65533;V&#65533; &#65533;-t&#65533;&#1648;&#65533;&#1170;&#65533;i#;&#65533;&#65533;&#65533;	5&#65533; &#65533;&#65533;I&#65533;&#65533;(s&#65533;HwD&#65533;?&#65533;&#65533;&#65533;&#65533;O&#65533;l&#65533;,&#65533;&#65533;Un&#65533;,&#65533;&#65533;v(`&#65533;&#65533;3&#65533;tz&#65533;R7&#65533;&#65533;&#65533;&#65533;&#1927;&#65533;Sh&#65533;&#501;&#65533;jK=&#65533;G&#65533;\-&#65533;&#65533;&#1725;&#65533;D&#65533;&#65533;&#65533;-&#65533;&-&#65533;T&#65533;&#65533;|&#65533;&#1190;^&&#65533;&#65533;7&#65533;&#65533;I&#65533;s@h&#65533;&#65533;Hn> ^&#65533;&#1405;&#293;7&#65533;&#65533;\&#65533;:&#65533;&#65533;"&#65533;$&#65533;&#65533;&#65533;<&#65533;&#65533;&#65533;&#65533;
&#65533;&#65533;~&#65533;&#65533;&#65533;;.&#65533;&#65533;h&#65533;,$Q&#65533;&#65533;&#44046;`&#65533;&#65533;&#65533;8[f&#65533;S&#65533;&#65533;&#65533;&#65533;2&#65533;?[&#65533;r&#65533;&#65533;&#65533;&#65533;&#65533;)l&#65533;zN&#43454;&#65533;g&#65533;2H&#65533;&#1193;&#65533;(&#65533;>&#65533;&#65533;&#65533;&#65533;&#65533;2&#65533;&#65533;&#65533;5&#65533;\&#65533;.J&#65533;&#65533;&#65533;&#65533;&#65533;q&#65533;L&#65533;&#65533;&#65533;&#65533;&#65533;o&#65533;&#65533;
&#65533;&#65533;&#686;&#65533;\B#&#65533;N&#65533;&#65533;b&#65533;1&&#65533;&#65533;&#65533;-&#65533;&#65533;&#65533;T<&#65533;&#65533;&#65533;Y&#65533;#6&#443;&#65533;nL&#65533;&#65533;~&#65533;&#65533;&#65533;m&#65533;&#65533;&#65533;3&#65533;&#65533;&#65533;^$&#65533;#&#65533;`&#65533;&#65533;&#65533;&#65533;49&#65533;&#65533;o&#65533;i&#65533;F&#65533;n&#65533;/4&#65533;&#65533;&#65533;H&#65533;&#65533;&#65533;&#65533;k&#65533;&#65533;&#65533;&#65533;.&#65533;&#65533;R&#65533;&#65533;>&#65533;#R&#65533;[&#65533;&#65533;&#65533;&#65533;&#65533;`&#65533;&#65533;&#65533;&#65533;4&#65533;&#65533;ZOO&#65533;6x&#65533;v&#65533;&#65533;&#65533;C&#65533;&#65533;&#65533;&#65533;G/&#65533;&#65533;Y&#65533;&#65533;M&#65533;&#1622;&#65533;&#65533;,&#65533;&#65533;
&#65533;&#65533;S&#65533;&#65533;!&#65533;Y_&#65533;~1&#65533;&#65533;&#65533;&#65533;9/&#65533;a7&#65533;&#65533;d3&&#65533;]"&#65533;|&#65533;u'OR6s3m&#65533;l&#65533;&#65533;Iz&#65533;L&#65533;A+&#65533;&_&#65533;N&#65533;&#65533;[&#65533;&#65533;&#65533;//e&#65533;&#65533;&#65533;%\&#65533;<M!&#65533;&#65533;&#65533;?&#1545;&#65533;/&#65533;&#65533;&#65533;K&#65533;&#65533;!&#65533;t	&#65533;e&#65533;'OC&#65533;&#65533;5&#65533;&#65533;&#65533;&#65533;&#65533;&#65533;_&#65533;Q&#65533;&#65533;&#65533;&#65533;*O&#1660;&#65533;&#65533;N&#65533;&#65533;&#65533;&#65533;|&#65533;&#65533;R&#65533;&#65533;&#65533;&#65533;&#65533;&#65533;3&#65533;&#65533;&#65533;?&#65533;&#493;&#65533;&#65533;.&#65533;y&#863;(&#65533;&#65533;'&#65533;X&#65533;2?&#65533;&#65533;@hV&#65533;F&#65533;&#65533;&#65533;[&#1950;N&#65533;&#65533;&#65533;m&#65533;!&#65533;`\	&&#1315;Ga&#199;v&#65533;L&#65533;S&#65533;&#65533;&#65533;6n4b&#65533;&#65533;P&#65533;!&#1228;$&#65533;&#65533;&#65533;&#460;&#65533;YIr&#65533;&#65533;31e&#932;Y&#65533;f&#65533;8_&#65533;&#65533;&#1619;&#65533;A&#65533;>}BZ&#65533;&#65533;Q&#65533;Ed:&#65533;&#65533;S\KD&#65533;j"&#65533;Ymu&#65533;&#65533;&#65533;$&#65533;&#65533;&#65533;r&#65533;&#65533;&#65533;,&#65533;&#65533;g&#65533;"U&#65533;6&#65533;&#1073;a%}&#65533;[w&#65533;&#1850;tE&#65533;
HjS&#65533;?F&#65533;SX"&#65533;S&#65533;&#280;&#1060;H&#65533;%_|)r&#65533;c&#65533;2&#65533;&&#65533;&#65533;y3&#160;&#65533;E&#65533;&&#65533;&#65533;&#65533;N&#65533;=&#65533;&#65533;&#65533;&#65533;&#65533;/&#1532;r&#1510;m&#65533;&#630;&#65533;&#65533;&#65533;&#65533;&#342;VWnl&#65533;&#65533;&#65533;j&#65533;&#65533;&#65533;q&#65533;|&#65533;n8&#65533;&#65533;&#65533;&#65533;w'V&#65533;8&#65533;&#65533;&#65533;B%&#65533;&#65533;\=&#65533;e&#65533;&#65533;o&#65533;'?^&#65533;C&#1953;&#65533;&#65533;O&#65533;>&#65533;@&#65533;&#65533;&#65533;&#65533;&#65533;&#65533;&#65533;&#65533;&#65533;W&#65533;&#65533;&#65533;}&#65533;&#65533;&#1784;&#65533;r/&#65533;K&#65533;&#65533;y&#65533;&#65533;&#65533;&#65533;&#65533;&#65533;&#65533;&#65533;&#65533;I:&#296;&#65533;&#65533;&#65533;&#65533;$&#486126;&#65533;#&#65533;&#65533;30&#65533;=&#65533;&#688;E&#65533;R+&#65533;EI&#65533;J&#65533;&#65533;&#65533;d&#65533;&#65533;&#65533;j?&#65533;&#65533;&#65533;&#65533;&#482;&#65533;&#685;&#65533;&#65533;x#&#65533;&#65533;&#65533;&#65533;&#65533;@&#65533;s&#65533;A&#65533;&#65533;&#65533;
-|c&#65533;+&#65533;&#65533;&#65533;I&#65533;&#65533;&#65533;&#65533;&#65533;K/Y&#65533;&#65533;&#65533;&#65533;&#65533;TsE&#65533;&#65533;Jm>&#65533;&#33520;(&#65533;P&#65533;2&#65533;&#1130;:&#65533;M&#65533;&#65533;&#65533;QG'y&#1327;&#65533;&#65533;*!R&#65533;!&#65533;+&#65533;#&#65533;c&#65533;8&#65533;&#65533;&#65533;&#65533;&#65533;&#65533;&#65533;RL&#65533;&#65533;0;&#65533;&#65533;5FLO3&#65533;	&#65533;&#65533;Ts&#65533;U&#65533;&#65533;&#65533;&#65533;J&#65533;&#65533;1B&#65533;&#65533;d&#65533;<s&#65533;l5&#65533;v&#65533;&#65533;&#65533;&#65533;&#65533;J&#65533;&#65533;&#65533;$&#65533;&#65533;&#65533;O&#65533;&#65533;rVO^&#65533;$&#65533;&#65533;L&#65533;&#65533;&#65533;&#65533;RCI%&#65533;S&#65533;'m&#65533;&#65533;I&#65533;1}b&#65533;\&#65533;fm&#65533;-	W&#65533;N&#65533;[&#65533;N]qa&#65533;E>{&#65533;J__&#65533;J&#65533;&#65533; &#65533;ocM&#65533;&#65533;F~&#65533;&#65533;W&#1628;v&#65533;j#&#65533;tSN&#65533;&#65533;&#65533;&#65533;&#65533;@"&#1402;nCE&#65533;c&#65533;4y&#65533;S9kiM&#65533;&#1197;5VY&#65533;|&#1200;&#31404;&#65533;^&#65533;&#65533;K9@&#65533;&#65533;5&#448;&#65533;"&#65533;&#65533;&#65533;&#65533;MhF&#65533;9'!&#65533;xij&#65533;&#65533;&#65533;b9&#65533;2o&#65533;&#65533;&#65533;&#65533;&#65533;K.&#65533;&#65533;&#65533;&#65533;n&#65533;&#65533;&#65533;&#65533;r>&#65533;^&#65533;eV{&#65533;&#65533;p&#65533;&#65533;M&#65533;&#65533;y)&#65533;&#65533;&#825;&#65533;B6&#65533;&#65533;fqRh&#65533;S:b[&#65533;&#65533;&#65533;&#65533;&#65533;|&#65533;:jSC$yq.&#65533;&&#65533;&#1818;*&#65533;&#65533;&#65533;e}&#65533;]&#65533;&#65533;F&#65533;lM&#65533;&#65533;y:&#65533;&#65533;u&#65533;&#65533;&#65533;;&#65533;&#65533;&#65533;Y&#65533;B&#65533;d'&#65533;s&#65533;>y&#65533;&#65533;4f&#65533;g&#65533;(&#65533;w|d&#65533;&#724;&#1830;&#65533;+&#732;L&#65533;O6&#65533;Mv*_;a6Q&#65533;&#65533;&#1998;&#65533;&#65533;&#65533;+g&#65533;&#65533;j&#65533;&#65533;zB&#65533;&#65533;&#1605;%&#65533;H&#1562;4&#65533;;&#65533;D&#65533;R+[Z&#65533;&#65533;N&#65533;&#65533;&#65533;&#65533;&#65533;&#65533;&#65533;&#65533;!&#65533;\&#65533;&#65533;&#65533;&#65533;&#1460;&#65533;&#65533;nzJ&#65533;&#65533;&#65533;L&#65533;8&#65533;&#65533;&#65533;N&#65533;&#65533;&#65533;&#65533;'>h	&#65533;_&#65533;&#65533;&#65533;&#65533;&#65533;&#65533;!&#1330;&#65533;&#65533;5?&#65533;Md' &#65533;&#65533;:@&#65533;&#65533;2|^&#65533;vr&#65533;&#65533;&#65533;D9
&#65533;z&#65533;&#65533;&#65533;u&#65533;&#65533;kc[{&#65533;"&#65533;&#65533;#&#65533;&#65533;&#65533;&#65533;0&#1468;j|T&#65533;?&#539;&#65533;J&#65533;&#65533;[ &#65533;&#65533;x&#65533;&#65533;]-xb&#65533;&#65533;p5&#65533;&#1072;r
QQ&#65533;x&#65533;&#65533;.&#65533;q{K\&#65533;OW=&#65533;&#1356;Jzt&#65533;&#65533;&#65533;
&#65533;ut\&#65533;&#65533;c&#65533;$&#65533;&#65533;_[	=#&#65533;&#65533;&#65533;&#65533;C&#65533;3&#65533;&#488;V&#591;Hn;0 &#1490;'?&#65533;)&#65533;2
$&#65533;E&#65533;=&#65533;&#65533;tC&#65533;&#65533;}&#65533;GX&&#65533;]&#65533;,&#65533;&#65533;,;^w&#65533;&#65533;&#65533;f&#65533;tPf&#65533;^&#65533;&#65533;_&#65533;,Gu	Td&#65533;&#65533;&&#65533;&#65533;&#65533;F&#65533;2&#1105;f5&#65533;&#65533;"%&#65533;&#65533;)^J&#65533;&#65533;&#65533;p&#65533;$&#65533;-A!t
i&#65533;&#65533;&#65533;1&#65533;&#65533;&#65533;&#65533;&#65533;&#65533;&#65533;?&#65533;(&#65533;&#65533;&#65533;&&#65533;&#65533;&#65533;E&#390;&#65533;&#65533;&#65533;&#65533;i&#65533;&#65533;&#65533;D&#65533;&#65533;4+/~n&#65533;&#65533;&#65533;/&#65533;&#65533;t&#65533;)&#524;&#65533;&#65533;T&#65533;&#65533;2
t&#65533;&#65533;&#65533;#{iGv&#65533;el&#65533;v&#65533;0&#65533;|&#65533;O;&#65533;H,!
&#65533;\9C&#65533;&#65533;4&#65533;M&#65533;v&#853;&#65533;iz>&#65533;&#542;&#65533;r&#65533;}&#65533;i/W)?&#65533;R&#65533;&#65533;Z&#65533;A&#65533;&#65533;&#1027;&#65533;&#65533;&#65533;&#65533;&#65533;&#1042;V&#65533;f&#65533;*&#65533;&#65533;s&#1326;n&#65533;p@kR&#65533;CD&#65533;&#65533;&#65533;E}i&#65533;PcA&#65533;>U&#1692;&#65533;&#65533;z%&#1245;zF-&#65533;*&#65533;3&#65533;&#65533;)&#65533;:&#65533;&#65533;S&#65533;{imeA'D&#65533;&#65533;&#65533;)&#65533;]P&#65533;&#65533;Q&#65533;4&#65533;&#65533;4&#65533;8&#65533;*&#65533;&#65533;&#65533;&#65533;R&#65533;&#65533;&#65533;&#65533;O&#1363;&#65533;&#65533;&#65533;E,&#65533;&#65533;&#65533;&#1189;r&#65533;&#65533;Cm&#65533;S&#65533;&#65533;S$&#65533;&#65533;g&#65533;@&#48494;&#65533;&#65533;&#65533;&#65533;&#65533;:&#65533;&#65533;:&#65533;mg&#65533;&#65533;Z&#65533;&#438;&#65533;&#65533;=i	WI\&#65533;Fn&#65533;k&#65533;&#65533;=73Q&#65533;&#65533;&#65533;&#65533;&#65533;B*&#65533;&#65533;&#65533;s&#65533;EF&#65533;&#65533;&#65533;&#65533;&#65533;d&#65533;mc&#65533;[}&#65533;"o&#65533;*&#65533;&#65533;&#65533;LO&#65533;d7&#65533;&#65533;z&#65533;;Z&#65533;&#651;&#65533;6ki&#65533;&#65533;W~&#1285;i&#65533;J%+QL&#65533;&#65533;SkL&#65533;&#65533;&#65533;t&#65533;&#65533;&#65533;!R{Jt&#65533;&#65533;c&#65533;U&#65533;&#1437;&#65533;P&#65533;&#148;[&#65533;j&#2023;&#65533;+&#65533;&#65533;)>{&#65533;&#65533;{&#65533;&#65533;&#1989;![&#65533;b&#1296;v&#65533;&&#65533;A&#65533;w?9/&#65533;&#65533;&#65533;&#65533;&#65533;&#288;[b&#65533;&#65533;y&#65533;C^&#65533;&#65533;&#65533;&#65533;
y&#65533;M&3&#65533;&#65533;&#65533;{&&#65533;Cm&#65533;YS	D&#65533;r&#65533;&#65533;~&#65533;3&#1717;Pq&#65533;f&#65533;&#1358;&#65533;f1&#65533;,=%>s&#65533;Q\&#65533;h&#65533;&#65533;<)&#65533;{GV&#65533;&#65533;&#65533;&#65533;Q&vf&#65533;&#65533;-W&#65533;&#762;S&#65533;L&#65533;@&#65533;W4~&#65533;3&#65533;SSS#&#65533;1&#65533;E&#65533;N&#65533;8&#1357;&#65533;&#65533;&#65533;Q".&#65533;D&#65533;&#65533;&#65533;rr%
b&#900;Z&#65533;N5&#65533;s`&#65533;&#65533;&#65533;&#65533;&#65533;&#65533;&#65533;#K&#65533;&#65533;X4&#65533;P&#65533;&#65533;<E&#65533;k&#65533;&#65533;*j&#65533;&#65533;&#65533;;&#65533;1[21&#65533;d&#65533;;m&#65533;&#65533;uf!&#65533;.vG&#65533;X[&#65533;j&#65533;@)m&#65533;&#65533;&#65533;F&#65533;7|&#65533;&#760;Dw&#65533;&#65533;$"u&#65533;&#65533;)&#65533;&#65533;[z&#65533;&#65533;T3&#65533;h&#65533;&#1922;&#65533;&#65533;&#65533;&&#65533;&#65533;nW&#65533;&#65533;7&#65533;So&#65533;&#65533;Y3&#65533;&#65533;&#65533;&#65533;Tw&#65533;&#65533;&#65533;&#65533;E&#65533;&#65533;&#65533;&#65533;&#65533;rv&#65533;&#65533;&#65533;&#65533;t&#65533;&Q&#65533;;&#65533;&#65533;&#65533;8&#65533;wQ&#65533;&#65533;&#65533;V&#65533;6/&#1840;;&#65533;,k&#65533;&#65533;&#65533;I&#65533;~&#65533;s&#65533;&#65533;M&#65533;&#65533;/&#65533;nA2&#65533;$3rYsy&#1473;&#65533;c&#65533;n\&#65533;N'yvh&#65533;&#65533;&#65533;&#65533;&#65533;Eg40g&#65533;ayn&#65533;&#65533;&#65533;&#1976;&#65533;z.&#65533;O]&#65533;d&#65533;&#65533;&#65533;&#65533;k&#65533;k&#65533;&#65533;&#65533;&#65533;y&#65533;y&#65533;f&#65533;&#65533;&#65533;&#65533;;&#65533;&#65533;WW&#1745;*&#65533;&#58956;9h&#65533;&#65533;&#65533;[&#65533;&#65533;&#65533;I&#65533;p&#65533;}&#65533;&#65533;2'_x
&#65533;&#65533;D&&#65533;&#65533;&#65533;~x&#65533;&#65533;&#65533;&#65533;M&#65533;&#65533;&#65533;
af&#65533;&#65533;&#65533;T&#65533;+o &#65533;&#65533;t&#65533;&#65533;&#65533;&#65533;&#65533;/f&#65533;&#65533;I&#65533;&#65533;&#65533;Y&#65533;&#65533;j;R&#65533;&#65533;&#65533;&#65533;&#65533;&#65533;&#65533;;&#65533;)v?&#65533;FS&#1399;x&#65533;	:c&#65533;.&#65533;&#65533;&#65533;]U&#65533;c&#65533;&#65533;&#65533;z&#65533;z&#65533;j&#65533;&#65533;&#65533;&#65533;&#1535;&#65533;&#65533;}n&#65533;&#1779;&#65533;&#65533;&#65533;&#65533;Ao&#65533;&#65533;C&#65533;x&#65533;8&#817;9&#65533;&#65533;Q&#65533;;&#65533;C&#65533;&#65533;&#65533;&#65533;&#65533;s&#65533;?ek7&#65533;+
&#65533;k5&#49382;&#65533;&#65533;,&#65533;#&#65533;1=&#65533;A&#65533;5&#65533;&#228;&#65533;&#254;&#65533;&#65533;&#65533;(&#41202;&#65533;<}&#65533;&#65533;&#65533;?,&#65533;&#65533;A&#65533;&#65533;&#65533;&#653955;9&#65533;A&#65533;D&#65533;&#65533;#&#65533;,@&#65533;[&#65533;%(&#65533;c&#65533;T&#65533;(&#65533;A&#65533;
?&#323;&#65533;&#65533;&#65533;&#65533;&#65533;BD&#65533;&#65533;&#65533;A1B,\=&#65533;r	&#65533;:&#65533;<&#65533;2&#65533;&#65533;&#65533;;&#65533;&#65533;=&#65533;{&#65533;&#65533;&#65533;D&#65533;3&#65533;A&#65533;x2&#65533;k!&#65533;&#65533;&#65533;&#65533;&#65533;{&#65533;&#65533;#&#65533;<&#65533;"<&#65533;&#65533;<(&#65533;'&#65533;S&#65533;=&#65533;&#65533;&#65533;&#65533;r;D.T&#65533;&#65533;2-#&#65533;&#65533;#&#65533;?tC&#65533;
&#65533;5$DQDC&#65533;&#65533;&#65533;#&#65533;&#65533;jDdS&#65533;&#65533;c&#65533;=&#65533;D&#65533;&#65533;&#65533;&#65533;I&#65533;&#65533;&#1724;&#65533;&#65533;&#65533;$3&#65533;&#65533;&s1EA&#65533;&#65533;#&#65533;:&#65533;&#65533;&&#65533;(l&#65533;7&#65533;&#65533;&#65533;M&#65533;&#199;&#65533;&#65533;&#65533;&#65533;&#65533;&#65533;&#65533;}Z&#65533;z&#65533;F"c&#304;a0/K@aC?4=&#65533;/Z&#65533;&#65533;&#65533;&#694;%&#248;&#65533;FzS&#65533;&#65533;&#1774;t&#65533;E&#65533;:&#65533;P&#65533;9n&#65533;&#65533;&#65533;&#65533;&#65533;@dB&#65533;&#65533;u&#65533;&#65533;qd|"&#65533;J&#65533;&#65533;u<QBVB<&#65533;C&#65533;&#65533;&#65533;>&#65533;&#65533;&#65533;zL8&#65533;h$&#65533;&#65533;&#65533;5;<&#65533;Z\D&#65533;&#65533;&#65533;&#65533;1&#65533;F&#65533;=j&#1313;R$G%$3&#65533;HD[B<&#65533;6sG&#65533;d-&#65533;S4&#65533;&#65533;&#65533;&#65533;&#65533;pt&#65533;+&#65533;EV<?&#65533;c&#65533;&#65533;&#65533;&#65533;)08I&#65533;$E!d&#65533;a$&#426;JI&#65533;S=.&#1845;q$&#65533;&#1787;&#65533;&#65533;&#65533;&#65533;&#65533;&#65533;&#606;6&#65533;&#65533;&#65533;5s&#65533;
|I.d&#65533;rJ1&#65533;@&#65533;&#65533;&#306;&#65533;&#611;&#65533;K&#65533;CD{&#65533;J&#65533;A&#65533;&#65533;H&#65533;&#65533;&#65533;&#65533;\&#364;17\&#65533;2O&#65533;&#65533;&#65533;T&#65533;t&#65533;&#65533;$&#65533;	<G&#65533;&#65533;&#65533;&#1100252;I&#65533;@&#747;&#65533;&#1301;5,H&#65533;&#65533;&#65533;&#65533;&#65533;&#65533;&#65533;&#65533;27&#65533;b&#65533;&#65533;&#210;O*&#65533;^&#65533;&#65533;&#65533;SD&#65533;&#65533;&#65533;x$&#65533;&#65533;L"&#65533;&#65533;&#65533;#CD&#65533;9[,D&#65533;,&#65533;&#948;&#65533;&#65533;&#65533;&#563;@&#65533;3&#65533;4&#65533;x\&#65533;V&#65533;-&#65533;:x&#152;&#65533;&#65533;4$&#65533;&#65533;K&#65533;&#65533;;&#65533;&#65533;*&#154;!GC4E&#65533;I&#65533;NY&#65533;I&#65533;&#65533;V<q&#65533;&#65533;,&#65533;&#65533;&#65533;)&#698;&#65533;-m$>&#65533;&#65533;&#65533;9&#65533;&#65533;m&#65533;HkZJ&#65533;K&#65533;&#65533;&#827;&#65533;&#834;&#65533;&#65533;H&#65533;t/&#65533;3BI:N&#65533;J&#65533;>&#65533;+&#481;&#65533;*&#65533;&#65533;HeJ&#65533;&#65533;&#65533;|L&#65533;A&#65533;&#65533;&#65533;&#65533;&#884;&#65533;%&#65533;&#65533;&#65533;&#65533;5P&#65533;"&#65533;&#65533;&#65533;n&#65533;&#65533;R9&#287;&#65533;P}&#65533;&#65533;/&#65533;"2E3&#1612;!&#65533;&#65533;V&#65533;&#65533;&#65533;&#1104;&#65533;&#65533;&#65533;L?&#65533;&#65533;&#65533;&#65533;N&#65533;t&#65533;&#65533;L&#65533;w&#65533;<&#65533;#&#65533;@&#65533;&#65533;&#65533;&#65533;&#65533;&#65533;&#65533;&#65533;L&#65533;&#65533;&#65533;&#65533;1&#65533;:LK1A6&#65533;Q&#65533;|NeG&#65533;t&#65533;&#227;&#65533;f&#65533;&#65533;&#65533;&#65533;R<&#65533;&#65533;]K&#65533;tI&#65533;H1&#65533;&#65533;a&#65533;&#65533;&#65533;&#65533;&#65533;&#65533;N-&#65533;&#65533;&#65533;/&#65533;?&#65533;tSG&#65533;S&#65533;&#65533;&#1242;N&#65533;&#65533;;&#65533;&#65533;l&#65533;==&#65533;&#65533;@&#65533;t&#65533;&#65533;LO&#65533;A&#65533;J&#65533;&#65533;&#65533;G&#65533;&#65533;l&#65533;,&#65533;7&#65533;&#65533;8&#65533;7K&#65533;4&#65533;U&#65533;T65J&#65533;&#65533;5&#65533;D&#65533;|&#65533;$&#65533;&#65533;&#65533;S&#65533;&#65533;'&#65533;t&#65533;QES&#65533;qE&#65533;&#65533;&#65533;LQe&#65533;0&#1545;I]&#65533;)&#65533;&#65533;&#65533;+&#823;&#65533;&#65533;-&#65533;]U&#65533;&#65533;&#65533;R&#65533;&#65533;+L&#996;$&#65533;&[F|&#65533;vc&#65533;&#65533;&#65533;&#65533;&#65533;U9U!&#65533;&#65533;&#65533;&#813;^m@&#65533;GE&#65533;&#65533;C&#65533;&#65533;L&#65533;To&#65533;&#65533;&#65533;&#65533;&#65533;&#1956;&#65533;I}X/@Pwx&#65533;S&#65533;|M&#65533;`&#65533;TwM&#65533;;&#65533;&#65533;N&#65533;&#65533;&#65533;&#1151;r&#65533;&#65533;&#65533;J&#65533;&#65533;3&#65533;G&#65533;&#65533;X&#65533;&#65533;&#65533;J&#376;}e&#65533;~&#65533;V&#65533;&#65533;&#65533;W&#65533;&#65533;&U&#65533;6&#1516;+U&#65533;<&#65533;4&#1148;$&#65533;&#65533;H&#65533;TB9&#1152;4X&#65533;U&#65533;&#65533;,&#65533;&#65533;cY&#65533;&#65533;T&#65533;&#1770;K&#65533;L_&#65533;K&#65533;TV^&#65533;P&#65533;&#65533;&#1028;&#721;4&#65533;O#c&#65533; ,&#65533;&#65533;L&#65533;&#65533;LZ&#65533;]A&#65533;<P&&#65533;X&#65533;0I.`2;E/&#65533;&#65533;W&#1019;	&#65533;&#65533;?W?^e&#65533;@&#65533;QME&#65533;&#65533;B1h\pt&#65533;,&#1710;*&#65533;&#65533;mZ&#65533;;&#65533;j%&#65533;&#65533;&#65533;&#65533;&#65533;L.&#65533;&#65533;,N~&#65533;&#239;&#65533;K&#65533;&#65533;SP,&#65533;d$&#65533;&#65533;&#65533;$&#65533;&#65533;&#65533;&#65533;&#65533;%&#213;&#65533;&#65533;%&#65533;	&#605;\#&#65533;I&#65533;$Z&#925;Z&#65533;&#65533;&#65533;&#65533;-&#65533;[&#65533;&#65533;[k&#65533;G&#65533;5&#65533;ta&#65533;}D@N&#65533;&#65533;n	&#65533;^&#216;&#65533;]6NO&#65533;&#65533;U&#65533;&#65533;&#65533;&#65533;z&#65533;&#65533;&#65533;}\&#65533;&#65533;&#204;&#65533;,&#65533;^6&#65533;&#65533;%H&#65533;&#65533;&#65533;&#65533;I&#65533;&#65533;?;&#65533;1VM&#65533;&#169;&#65533;&#65533;'&#65533;M&#65533;$&#65533;&#65533;,,&#65533;&#65533;&#65533;i_6jY]V}'k]y&#65533;^&#65533;&#65533;W&#65533;}_FD&#65533;F&#65533;DF&#65533;q=&#65533;b&#65533;>&#65533;`&#65533;}&#1692;&#65533;&#65533;&#65533;`N&#65533;H&#165;&#65533;&#65533;&#65533;&#65533;}am&#65533;&#65533;M&#65533;UM&#1337;&#65533;&#2033;u9&#65533;4Y&#65533;&#65533;&#917;&#65533;;&<&#65533;&&#65533;&#65533;&DVy_G&#65533;#2&#65533;a &#65533;&#65533;&#65533;l&#65533;&#65533;E&#65533;7}[&#65533;\]&#65533;1{&#65533;f[O[Q&#65533;-&#65533;&#65533;!&#65533;&#65533;`&#65533;D]&#65533;E&#65533;&#65533;5&#65533;Qt&#65533;&#65533;&#65533;&#65533;
&#65533;&#65533;&#65533;j&#65533;&#65533;-&#65533;&#65533;&#1530;&#65533;&#65533;&#65533;&#65533;a&#65533;S#W&#65533;:&#65533;&#65533;a0&#65533;&#65533;&#644;Unb&#65533;[@C&#65533;&#65533;&#65533;&#65533;[8&#65533;^7&#65533;Vvt&#65533;N
]&#65533;&#65533;VC&#65533;&#65533;&#65533;:&#65533;&#65533;&#65533;&#750;&#65533;&#65533;d|&#65533;nLb&#65533;a&#65533;d&#65533;&#65533;&#65533;&#65533;&#65533;&#65533;&#65533;zbJ&#65533;&#65533;&#65533;E_&#65533;[L&#65533;&#65533;jJ3]&#65533;f&#65533;B&#65533;b&#65533;D&#65533;Wd&#284;&#65533;`&#65533;&#65533;2WZ6&#1762;Xa&#65533;]&#647;&#65533;&#65533;[&#65533;e&#65533;]&#65533;&#65533;U&#65533;K&#389;k6
&#65533;&#65533;S,&#65533;&#65533;+&#65533;"&#65533;]&#65533;C3&#65533;&#65533;Y&#65533;&#65533;&#65533;&#65533;EE&#65533;=&#65533;&#65533;funf&#65533;&#65533;&#65533;&#65533;^n&#65533;V&#65533;&#65533;&#65533;UQ&#65533;&#65533;&#65533;&#65533;*,&#65533;&#451;>g&#65533;&#65533;>&#65533;&#65533;&#65533;bD&#65533;MU&#65533;&#65533;&#65533;&#65533;&#65533;c&#65533;&#65533;Z&#65533;e&#65533;&#65533;f&#639;&#65533;[i&#65533;[&#65533;&#65533;&#1874;&#65533;&#65533;x&#65533;&#65533;&#65533;&#65533;&#65533;T&#65533;.&#65533;&#65533;Os&#65533;7&#65533;&#65533;L&#65533;k&#65533;&#65533;&#65533;&#65533;`^b&#65533;&#65533;&#65533;&#65533;&#65533;&#65533;][&#65533;&#65533;gW&#65533;f{&#65533;&#65533;n&#65533;&#65533;&#65533;&#65533;-&#65533;N&#65533;&#65533;&#65533;l&#65533;&#65533;nj&#65533;&#65533;^n&#65533;&#65533;&#65533;UGYa&#65533;^^d&#65533;&#65533;i&#65533;&#1756;n&#523;&#65533;d&#65533;&#65533;&#65533;L&#65533;V&#65533;&#65533;L&#65533;&#65533;&#65533;OVj&#65533;&#65533;L&#65533;4&#65533;Z&#65533;
&#65533;i(&#65533;/&#1849;&#65533;&#65533;_jn&#65533;kl&#65533;&#65533;a&#65533;Z&#65533;k5L&#65533;&#65533;&#65533;K1&#65533;[k+]&#65533;&#65533;bW&#65533;&#65533;&#1689;dI&#65533;l&#65533;fJ&#65533;&#65533;GJ_&#65533;&#65533;&#65533;|d&#65533;vT&#65533;&#65533;&#65533;&#65533;&#65533;eJmS&#65533;l&#65533;6&#65533;&#65533;&#65533;&#65533;&#65533;P*&#65533;&#65533;&#65533;lW&#65533;l&#65533;]3&#1201;&&#65533;KN`&#65533;|B&#65533;&#65533;_&#65533;&#65533;i&#65533;&#65533;&#65533;&#65533;m&#65533;p&#65533;&#65533;&#65533;&#65533;&#65533;&#65533;Eh&#65533;^&#65533;&#65533;&#65533;&#65533;&#65533;&#65533;&#65533;&#65533;&#65533;&#65533;g&#65533;jk&#65533;d&#65533;&#65533;&#65533;&#65533;n&#668;.&#65533;&#65533;&#65533;$^&#65533;Rd&#65533;|&&#65533;&#65533;m&#65533;fk&#65533;&#65533;n&#65533;&#65533;&#65533;&#65533;P&#65533;&#65533;[&#65533;M!&#65533;m&#65533;&#65533;&#65533;u{&#65533;&#65533;eK&#65533;^&#65533;n&#65533;&#65533;&#1374;&#65533;&#65533;&e&#65533;&#65533;&#785;^&#65533;y\p&#65533;v&#65533;&#901;&#1571;l&&#65533;&#65533;e&#65533;&#65533;&#65533;&&#65533;&#65533;o&#65533;&#65533;&#65533;a&#65533;F&#61342;&#65533;fa&#65533;&#65533;G`&#65533;<3&#65533;b&#206;&#65533;&#65533;&#65533;&#65533;&#65533;&#65533;,&#65533;k3&#65533;&#65533;&#65533;&#65533;&#65533;&#65533;&#65533;r3^&#65533;&#65533;&#65533;Q'&#65533;k&#65533;&#65533;C&#65533;J_T5&#65533;&#34288;&#1757;&#65533;+w&#65533;&#65533;O
?l&#65533;~&#1966;&#65533;\&#65533;n&#65533;-&#981;&#65533;5&#65533;*&#65533;&#65533;&#65533;//&#65533;4&#65533;&#65533;G&#65533;&#65533;^%=d&#65533;&#65533;]&#65533;k&#65533;&#65533;R6&#65533;>&#65533;$&#65533;Tp&#57530;&#65533;&#65533;%&#65533;w&#65533;&#65533;.&#65533;v&#65533;&#65533;&#65533;&#1230;N&#65533;x&#1491;&#65533;&#65533;F7&#65533;&#65533;)&#65533;&#65533;.&#65533;qQs+`sj%>&#1460;&#65533;&#65533;&#65533;&#65533;&#65533;&#65533;&#65533;g.&#65533;Ub&#65533;]q&&#65533;>`&#65533;f&#65533;*&#65533;rof&#65533;+&#65533;&#65533;&#65533;&#65533;,X&#65533;F&#65533;&#65533;n&#65533;7&#65533;&#65533;&#1502;&#65533;&#65533;	M&#65533;)H&#65533;$&#65533;&#65533;3&#65533;&#65533;O&#65533;uP&#457;77&#1539;&#65533;Ql7M(?&#65533;\&#65533;&#65533;&#65533;&#65533;Z&#65533;&#65533;o?&#65533;&#65533;&#65533;&#65533;&#65533;[,o&#65533;+&#65533;fj&#65533;7w&#65533;&#65533;r&#65533;&#65533;&#65533;Qs&#65533;a&#65533;&#65533;&#65533;&#65533;&#65533;&#65533;&#65533;q{N&`+&#65533;1&#65533;&#65533;.&#65533;L&#65533;&#65533;&#65533;q&#65533;&#65533;&#65533;&#65533;&#65533;&#65533;&#65533;&#65533;I@&#65533;w&#65533;]&#65533;,&#65533;?w&#65533;wj&#65533;jw&#65533;&#65533;+&#65533;&#65533;&#65533;&#65533;&#65533;&#65533;s&#65533;&#65533;&#65533;&#65533;&#65533;u'e&#65533;&&#65533;&#65533;fd&#65533;&#65533;&#65533;Ugw&#65533;!X&#65533;&#65533;t&#65533;ov!z(hs&#65533;&#65533;vR&#65533;&#65533;~U&#65533;&#65533;h&#65533;&#65533;&#65533;&#65533;y&#65533;&#65533;&#65533;Vyu&#65533;u6&#65533;i&#65533;&#65533;&#65533;&#65533;v?&#1054;&#65533;&#65533;Yg&#65533;&#65533;&#65533;'&#65533;&#65533;&#65533;&#65533;&#65533;&#43085;&#65533;&#65533;&#65533;&#65533;H&#65533;&#65533;gO&#65533;(z+(#&#65533;&#65533;&#65533;{&#65533;&#65533;_&J&#65533;&#65533;&#65533;&#65533;&#65533;&#65533;nr &#65533;&#65533;JwX&#375;zYG&#65533;o&#65533;yv/&#65533;\&#65533;z&#65533;&#453;L&#65533;&#65533;&#65533;wF'{&#65533;e&#65533;{&#65533;&#65533;&#65533;&#65533;&#65533;&#588;&#65533;&#65533;f&#65533;=&#42896;&#65533;&#65533;&#65533;&#65533;H&#65533;p&#65533;&#1607;&#65533;&#65533;&#65533;&#65533;&#65533;j&#65533;J&#65533;!&#65533;t&#65533;&#65533;f&#65533;&#65533;Y&#65533;&#65533;&#65533;bp_&#65533;y&#65533;U&#65533;W&#65533;@gYw&#65533;|&#65533;&#65533;|&#65533;&#65533;r&#65533;VdaWf;&#65533;&#65533;&#65533;grF&#65533;T&#65533;?=&#65533;&#65533;&#65533;&#65533;&#65533;&#65533;&#65533;&#65533;{&#65533;&#65533;yr4&#65533;UzS&#65533;l&#65533;&#65533;&#65533;&#65533;zX&#65533;&#65533;&#65533;&#65533;&#65533;&m&#65533;&#61586;+&#65533;,Xp/a&#65533;	&#65533;&#65533;1%>&#65533;&#65533;&#65533;&#65533;21r&#65533;&#65533;&#65533;&#271;";N&#65533;$J2*W&#65533;,I$&#65533;&#65533;2gblh&#1252;E&#65533;Ed&#65533;X&#65533;SD&#65533;/d&#65533;1&#65533;&#65533;LF&#792;&#65533;)&#1320;lhV&#65533;j5&#65533;&#807;"&#65533;pE&#65533;&#65533;&#46704;`&#466;k&#65533;%Z&#65533;i&#1522;m&#65533;&#65533;mJ&#65533;7&#65533;*&#65533;;&#65533;n&#65533;.&#65533;&#65533;[&#65533;J&#65533;x&#65533;f&#65533;&#65533;*&#1360;&#65533;?&#65533;&#65533;M&#65533;&#65533;"H&#65533;tS&#65533;1&#65533;&#65533;>;l&#65533;&#65533;&#65533;'&#65533;>dt.!p&#307;e&#65533;f&#65533;&#65533;uk&#65533;mpu&#65533;&#65533;z&#65533;&#1847;&#732;D[5&#65533;S&#65533;&#135;&#65533;l<&#65533;M&#65533;&#65533;&#65533;"&#65533;80t&#65533;g&#65533;Y&#65533;&#65533;&#65533;&#65533;&#65533;K&#65533;&#65533;r;x&#65533;7&#65533;-&#65533;&#65533;&#65533;&#65533;Dw&#65533;&#65533;A&#65533;R&#65533;6&#618;ym&#65533;&#65533;&#1295;W&#65533;&#65533;&#65533;cW&#65533;&#65533;DFx&#65533;&#373;\^'I&#65533;&#65533;&#65533;&#65533;&#65533;Cvv&#65533;u&#65533;&#65533;%&#65533;r&#65533;X[&#65533;&#65533;w&#1925;X$&#65533;&#65533;	|&#65533;R@E&#65533;iK&#65533;&#65533;&#65533;5V}&#65533;&#65533;&#65533;&#65533;&#65533;&#65533;GU&#65533;M&#1361;n&#65533;&#65533;%o*&#65533;&#65533;K6T&#65533;|&#65533;&#65533;&#65533;&#65533;{&#65533;&#65533;&#65533;t&#65533;&#65533;&#65533;&#65533;J$=&#65533;]Mr&#65533;&#65533;ReU&#65533;&#65533;I"Z&#65533;
&#38488;&#65533;&#65533;&#65533;&#65533;&#65533;D	aE01&#65533;&#65533;&#65533;&#24095;&#65533;B&#65533;X&#65533;&#65533;&#65533;II~&#65533;&#65533;&#65533;&#65533;^WJg&#65533;&#65533;&#65533;*)&#65533;&#65533;&g&#65533;V&#65533;Vx&#1127;e:&#65533;&#65533;kz*Gm&#65533;G&#65533;&#65533;.z&#65533;&#65533;&#65533;z&#1416;&#65533;D~&#8710;&#65533;i&#65533;&#65533;&#65533;b&#65533;&#65533;&#65533;&#65533;&#65533;#&#65533;Y&#65533;&#65533;f*)&#65533;aB:&#65533;&#65533;	*8&#65533;&#65533;&#65533;&#65533;ew&#1677;:&#1844;&#65533;j&#65533;+&#65533;&#65533;&#65533;&#65533;&&#65533;-&#65533;&#65533;Q&#65533;&#65533;&#615;`
&#65533;d&#65533;}&#65533;Vfk&#65533;&#65533;&#65533;"d&Y&#65533;i&#65533;^*&#65533;&#65533;&#65533;&#1538;2&#65533;an9&#65533;&#65533;*&#65533;/&#65533;&#1530;E0&#65533;.&#363;&#65533;&#65533;&#65533;e&#65533;*&#65533;SR&#65533;&#65533;&#65533;&#65533;u&#65533;&#65533;&#65533;k&#65533;b5q&#65533;V&#65533;W&#65533;&#65533;&#65533;R&#65533;&#65533;&#340;&#65533;m:&#65533;jh&#65533;&#65533;&#65533;&#590;1	&#65533;(&#65533;9&#65533;&#65533;&#218;&#65533;B&#65533;pn&#65533;!&#65533;J&#65533;j&#65533;,&#65533;&#65533;*/j&#65533;V&#65533;Qt&#65533;"&#65533;u&#65533;&#65533;F&#65533;&#65533;e6&#65533;7&#65533;b\6&#808;&#65533;&#65533;&#65533;4&#65533;&#65533;R&#65533;Ex=&#65533;&#65533;&#65533;&#65533;5&#65533;&#65533;&#65533;]I&#65533;&#65533;K&#65533;o&#65533;&#65533;*&#65533;&#65533;&#924;&#65533;&#65533;Tb&#65533;&#1546;&#65533;&#65533;&#65533;&#65533;2&#65533;X&#65533;R&#65533;&#65533;gf&#65533;&#65533;~;&#65533;=1zO;,-&#65533;&#65533;&x&#65533;P\ &#65533;&#65533;&#65533;m&&#65533;_&#65533;s&#65533;>&#65533;&#65533;s1&#65533;~&#65533;&#65533;&#65533;+7&#65533;^q&#65533;9&#65533;&#65533;&#65533;i&#1710;&#65533;^&#65533;I&#65533;&#65533;&#65533;&#65533;&#65533;_A&#65533;9&#65533;&#65533;Jeq&#65533;&#65533;&#65533;3D6M&#65533;&#65533;&#65533;;&#65533;&#65533;x&#65533;F&#65533;X&#1542;&#65533;&#65533;&#65533;&#65533;&#65533;,&#65533;&#65533;&#65533;pV&&#65533;!.qp&#65533;&#65533;G&#65533;e&#65533;t&#65533;&#65533;U&#65533;&#65533;&#161;&#65533;&#65533;&#65533;&#65533;&#65533;&#65533;&#1424;>5&#65533;2Y&#65533;1&#65533;D~&#65533;&#65533;W&#65533;&#65533;6&#1965;&#65533;~Z&#47144;|&#65533;&#65533;R&#65533;,&#65533;	&#65533;&#24137;&#65533;&#65533;&#65533;4&#65533;.&#65533;&#65533;@,&#65533;&#65533;!&#65533;S&#65533;,&#65533;&#65533;
R&#65533;v&#65533;&#65533;&#65533;&#65533;&#31694;&#389;$4&#65533;A&#65533;&#65533;&#65533;%&#65533;r,\!55&#245;&#65533;F&#65533;4T&#65533;&#65533;<&#1298;&#65533;$&#65533;X&#65533;&#65533;&#65533;&#65533;&#65533;=&#65533;m&#65533;-E&#65533;&#65533;ij&#65533;A_&#65533;w36N$}&#65533;"&#65533;&#65533;&#65533;E&#1194;TV&#65533;I&#65533;36&#65533;I/1^&#65533;&#65533;&#65533;U&#65533;_&#65533;&#65533;^&#65533;J\&#65533;&#557;~1^&#65533;&#65533;&#212;&#65533;&#65533;&#65533;&#65533;*8c	&#65533;&#65533;$W&#65533;&#65533;]&#65533;&#65533;&#65533;&#65533;&#65533;&#65533;&#65533;&#65533;i*&#65533;_&#65533;D&I&#65533;(&#65533;&#65533;fg&#65533;I&&#65533;d&#65533;y&#1152;&#65533;D&#65533;2&#65533;M1I&#65533;|&#65533;T&#65533;(&#65533;2<6&#65533;&#65533;rE&#65533;&#65533;&#65533;&#65533;.&#65533;g&#65533;&#65533;&#65533;\'&#65533;&#65533;&&#65533;l&#65533;rYl&#65533;&#65533;.&#65533;&#65533;l&#65533;L*&#65533;B&#65533;&#65533;&#65533;$JF&#65533;k1&#65533;&#65533;&#65533;&#891;T&#65533;s &#65533;&#65533;ftvA&#65533;&#65533;Z;!&#65533;&#65533;a&#65533;mg&#65533;K7	T!Lf	k J&#65533;&#65533;&#65533;&#65533;&#65533;&#1937;&#65533;&#65533;4hY&#65533;7OAi&#65533;&#65533;L&#1599;&#65533;&#65533;Qs&#65533;dV&#65533;&#65533;@x	&#65533;&#65533;&#65533;&#65533;&#65533;&#65533;[%&#65533;9&#65533;i&&#1362;&#65533;,U2A9&#65533;2.&#65533;&#65533;+&#65533;&#65533;mb.gs&#65533;`1?&#65533;P*B'&#65533;&#65533;a&#65533;&#65533;j%~&#65533;&#65533;e;&#65533;&#65533;`&#65533;&#65533;&#65533;hpnTS&#65533;(&#65533;&#65533;eM&#65533;&#297;E&#65533;j&#65533;:V&#65533;&#65533;&#65533;a&#65533;&&#65533;6&#65533;&#475;&#1132;jN&#65533;&#65533;&#65533;4&#65533;&#65533;&#65533;^&#65533;
Qc&#65533;.ae&#65533;&#65533;0&#65533;X&#65533;&#1425;&#65533;&#65533;`g&#65533;&#65533;G&#65533;Q&#65533;&#65533;&#65533;&#65533;&#65533;Z&#65533;g&#612;PX&#65533;[&#65533;&#65533;~&#482;&#65533;e&#65533;&#65533;&#65533;V&#65533;&#65533;&#65533;&#65533;A#&#65533;ir&#65533;@R&#65533;gj&#65533;&#65533;Y&#65533;&#65533;&#1397;&#65533;%St&#65533;K&#65533;&#65533;&#65533;&#65533;,&#65533;&#65533;z+6&#65533;w&#65533;p&#65533;(&#65533;&#65533;&#65533;ieN&#65533;&#65533;ZrA&#65533;\&#65533;L.&#65533;&#65533;%&#65533;5[&#65533;&#65533;l&#65533;&#65533;&#65533;&#65533;&#65533;n2&#65533;&#65533;&#65533;dI&#65533;&#65533;&#65533;o[-&#65533;&#65533;&#65533;u&#65533;&#65533;&#65533;&#65533;&#65533;[e&#1717;^&#65533;&#65533;!&#65533;8&#65533;&#65533;gb&#65533;&#946;/&#65533;&#65533;x&#1859;&#65533;w&#65533;"&#65533;&#65533;<G&#65533;&#65533;N&#65533;I
&#65533;$&#65533;&#65533;&#65533;&#65533;&#65533;&#65533;&#65533;Q&#65533;F&#65533;J&#65533;r&#65533;j&#65533;&#65533;'&#65533;&#65533;&#65533;!&#65533;&#65533;&#65533;i&#65533;/v/&#65533;bX&#65533;UG&#65533;Z&#65533;&#65533;&#65533;&#65533;(&#65533;&#65533;q&#65533;B&#65533;&#65533;F@&#65533;&#65533;H&#65533;e, }&#65533;&#65533;&Z&#65533;&#65533;8&#65533;(&#65533;&#65533;&#65533;&#65533;&#65533;=&#65533;@&#65533;&#620;&#65533;&#65533;
\R&#65533;/&#65533;&#65533;&#65533;&#65533;R&#65533;xe&#65533;&#65533;s&#65533;Kg1&#239;&#65533;3&#65533;`_&#65533;&#65533;h&#65533;&#65533;&#65533;&#65533;Z&#1124;8REz&#65533;&#65533;K&#65533;0&#65533;&#65533;&#65533;&#65533;e&#65533;^&#65533;&#1888;&#65533;&#65533;&#748;&#638;&#65533;&#1042;~&#65533;0&#65533;@&#65533;U[&#65533;!6j&#65533;D&#65533;f&#65533;Y+&#65533;&#65533;&#65533;F&#65533;&#65533;F&#65533;8g&#65533;&#65533;&#65533;&#65533;&#65533;&#65533;Z=&#65533;Y&#65533;&#65533;&#65533;&#65533;&#65533;&#65533;&#1499;&#65533;&#65533;&#65533;yB&#65533;PD&#65533;e!
I@&#157;,&#65533;&#65533;[S;&#65533;z&#65533;&#65533;,%&#65533;&#65533;&#65533;&#65533;z&#65533;&#65533;&#65533;q=&#65533;&#65533;&#65533;&#1594;&#46227;}&#65533;&#65533;&#65533;z`Bu6Y&#65533;*`[uH8&#65533;^&#65533;&#65533;8DR&#65533;i&#65533;&#65533;5&#65533;=&#65533;&#65533;xo&#65533;&#65533;6&#65533;{&#65533;p&#65533;:&#65533;7qw&#65533;&#65533;&#65533;&#65533;)&#65533;@(&#65533;T&#65533;&#65533;&#65533;&#65533;&#65533;v&#65533;&#65533;j&#65533;&#288;&#23009;&#181;Y=p^&#65533;u&#65533;&#65533;x^w&#65533;&#65533;t/&#65533;O+*g&#65533;r<&#65533;A&#65533;h&#65533;G&#65533;$
7s:&#65533;&#65533;-&#65533;D&#65533;+&#65533;\&#65533;:&#65533;&#65533;S&#65533;&#1337; &#65533;F&#65533;&#65533;&#801;`&#65533;&#65533;!2&#65533;c?{&#65533;&#65533;`&#65533;&#65533;&#65533;&#65533;c&#65533;&#65533;S&#65533;&#65533;p0
KH&#65533;0&#421;X&#65533;&#65533;&#677;&#596;&#65533;\&#65533;e"&#65533;&#65533;&#65533;&#65533;:&#570;&#57730;&#65533;]0@9&#65533;&#65533;n&#65533;U&#65533;&#65533;&#65533;wzy&#65533;!&#65533;&#65533;~3&#65533;&#65533;&#65533;&#939;'&#65533;&#65533;sk&#65533;?&#65533;RqC^_&#65533;&#65533;&#65533;I&#65533;&#65533;&#65533;A&#65533;}F&#385;wB&#65533;&#65533;t]0X&#65533;&#65533;y&#65533;r&#65533;@)i&#65533;QQ&#65533;<&#65533;
&#65533;QQ&#65533;vm&#65533;&#65533;V&#65533;&#65533;4w-&#65533;*&#65533;&#65533;&#65533;&#65533;X&#65533;2&#65533;t&#65533;&#65533;&#65533;&#65533;&#65533;.&#65533;k&#65533;t&#65533;;E&#65533;~&#65533;&#65533;Xr&#65533;&#65533;p|&#65533;G&#65533;&#65533;&#65533;45X&#65533;Q&#65533;&#65533;&#65533;]&#65533;&#65533;&#65533;&#65533;H&#65533;&#65533;&#65533;&#65533;&#65533;&#65533;&#65533;&#65533;s&#65533;&#65533;_D&#1329;&#65533;Yo9NO	&#65533;&#65533;&#65533;&#65533;&#65533;A\&#65533;&#65533;&#65533;p&#65533;]ed&#65533;&#1997;Y&#65533;&#65533;&#1639;YY&#65533;&#65533;&#65533;&#65533;&#65533;vXA<&#65533;^&#65533;&#65533; &#65533;&#65533;&#65533;&#65533;m&#65533;hl&#65533;&#65533;Dh&#65533;&#65533;&#65533;\&#65533;)&#65533;"&#65533;\I&#65533;&#65533;&#149;&#65533;^&#65533;&#65533;PY=Te&#65533;&#65533;&#65533;y`R&#65533;L&#65533;&#65533;&#236;Q&#65533;&#65533;&#65533;uy&#65533;7&#65533;Y&#65533;}&#65533;&#65533;,&#65533;&#65533;"f@&#65533;&#65533;&#65533;\^@&#65533;&#65533;&#65533;&#65533;&#65533;&#65533;U&#2012;&#65533;N&#65533;]&#65533;\&#65533;&#65533;&#65533;}&#65533;&#65533;&#65533;&#409;&#65533;&#65533;We&#65533;&#65533;]!&#792;_&#65533;&#1084;E&#65533;&#65533;&#201;&#65533;&#65533;(&#65533;&#65533;&#65533;a&#65533;&#65533;&#65533;uW&#65533;X&#65533;&#65533;&#65533;,&#65533;&#65533;&#65533;&#65533;&#65533;&#65533;&#65533;!&#65533;&#65533; :&#65533;&#65533;&#65533; y&#65533;&#65533;&#65533;6&#65533;&#65533;&#65533;yt&#65533;&#65533;&#65533;&#65533;y&#65533;&#65533;&#65533;"b&#65533;8Ma&#65533;&#65533;&#65533;&#65533;&#65533;&#65533;&#880;&#65533;&#65533;&#1115;&#65533; &#65533;&#65533;&#65533;&#65533;&#65533;ie&#65533;Zad&#65533;$&#65533;bX&#65533;*&#65533;&#65533;B&#65533;":&#65533;"x&#65533;&#65533;&#65533;u&#65533;&#65533;b&#65533;&#65533;=&#65533;&#65533;&#65533;&#65533;&#1493;&#65533;&#65533;<&#65533;u&#65533;D#&#65533;Q&#65533;Yu&#65533;7&#65533;&#65533;&#65533;_&#65533;&#65533;W&#65533;&#791;&#65533;&#65533;&#65533;&#65533;&#65533;A&#65533;&#65533;#$V&#65533;&#65533;&#65533;B2&#65533;&#65533;,&#65533;&#65533;b9&#65533;c:&#65533;&#19096;@;A&#65533;&#65533;&#65533;z&#65533;&#65533;&#65533;&#65533;=&#65533;]&#65533;,&#65533;&#65533;=&#65533;&&#65533;&#65533;&#65533;O&#65533;&#65533;&#1669;&#65533;&#65533;M&#65533;M~&#65533;6&#65533;b&#65533;tTW&#65533;y&#65533;M&#65533;&#65533;U&#65533;&#65533;&#65533;P&#65533;&#65533;&#65533;&#65533;}u_Y$&#65533;&#65533;9J&#65533;$I&#65533;&#65533;!<&#65533;`,z@K&#65533;&#65533;b&#65533;&#65533;dgt]AF$N&#65533;&#65533;N\N&#65533;Z&#65533;.="\Rd-&#65533;&#65533;&#65533;&#1225;&#65533;&#65533;H$S&#65533;&#65533;&#65533;[&#65533;&#65533;Z&#65533;&#65533;}G[&#65533;&#65533;Uz$F&#65533;$ev&#65533;WZ&#65533;&#65533;d;&#65533;&#65533;=&&#65533;&#65533;Z&#65533;&#65533;&#65533;Jz&#65533;&#65533;=&#65533;&#65533;&#65533;r&#65533;&#65533;]&#65533;f"&#65533;z&#65533;[jr&#65533;&#65533;-Z&#65533;9	&#65533;t&#1314;e&#65533;&#65533;&#65533;%C&#65533;]0&#65533;&#65533;&#65533;&#65533;&#65533;&#65533;1&#65533;k&#65533;VG&#65533;&#65533;r.'W~ef&#65533;&#65533;K&#65533;
|&&#65533;g&#65533;&#65533;	&#65533;[&#65533;\P&#65533;&#65533;&#65533;&#65533;\&#65533;&#65533;i&#65533;	r&#65533;Mf&#65533;&#65533; &#65533;&#65533;&#65533;&#65533;R&$&#65533;m&#65533;&#65533;x&#65533;Sxy&#65533;T&sv&#65533;C&#65533;&#65533;s&#65533;.J&#65533;&#65533;bv>&#65533;&#65533;&#2012;&#65533;&#65533;&#65533;&#65533;&#65533;dQ&#65533;&#65533;&#65533;jjxg}&#65533;&#65533;&#65533;yZ&#65533;&jSg	&#65533;&#65533;n6eTF%<u`&#65533;gQ&#65533;f&#65533;&#65533;]&#1156;&#65533;(&#65533;&#65533;&#65533;&#65533;&#65533;&#65533;&#65533;&#65533;(&#65533;&#17984;:&#65533;&#65533;&#65533;9&#65533;&#65533;u&#65533;b!Fh|&#65533;&#65533;uL(&#65533;V&#65533;&#65533;h&#65533;&#65533;&#1901;SS&#65533;Z&#65533;i&#65533;?&#65533;%&#65533;9UD&#665;'J&#65533;&#65533;&#65533;~&#936;s&#65533;&#65533;&#65533;&#65533;&#65533;y&#65533;+&#65533;(&#65533;&#65533;h&#65533;&#65533;Z"QE&#65533;&#65533;Q&#65533;&#65533;f&#65533;D&#65533;&#65533;"&#65533;&#65533;|&#65533;&#65533;U&#65533;2&#65533;&#65533;S&#65533;&#65533;sA)&#65533;0[&#65533;&#65533;&#65533;y&#65533;D&#65533;d&#65533;&#65533;~Zf&#65533;&#65533;&#65533;&#65533;&#65533;&#65533;&#65533;cL&#896;&#65533;&#65533;)&#65533;&#65533;)&#65533;&#65533;$&#65533;&#65533;d&#65533;9UcJ&#65533;&#65533;!&#65533;ON&#65533;y&#65533;j&#65533;&#65533;!&#65533;B&#65533;&#65533;z5&#65533;o&#58106;&#65533;&#65533;&e.&#65533;&#65533;r#q&#65533;&#65533;)A&2"'UD&#65533;&#65533;B&#65533;&#65533;gJ&#65533;&#65533;&#65533;=&#65533;&#65533;&#1696;2k>&#65533;Z&#65533;&#65533;&#65533;&#65533;So&#65533;&#65533;&#65533;&#65533;'V&#65533;*&#65533;V&#65533;&#65533;|:&#65533;|&#65533;&#65533;q&#65533;P.&#65533;m&#65533;&#65533;[&#65533;&#65533;&#65533;I&#65533;i&#65533;y&#65533;~&#65533;)&#65533;&#65533;&#65533;*&#65533;&#65533;&#65533;&#65533;@&#65533;&#65533;&#65533;6&#65533;&#65533;aQZ&#65533;*&#65533;h&#65533;&#65533;&#65533;B &#65533;&#65533;_&#65533;&#65533;&#65533;&#65533;&#65533;jru&#65533;z&#65533;&#65533;&#65533;&#65533;&#65533;^&#65533;&#65533;kF&#65533;&#65533;F&#65533;&#1729;M+e&#10993;:@re&#65533;&#65533;_&#65533;&#65533;&#65533;&#65533;&&#65533;@<N*&#65533;^^&#65533;&#65533;wb_\&#65533;&#65533;H&#65533;.l&#65533;&#65533;d&#65533;y&#65533;&#65533;$&#65533;^\&#65533;^&#65533;&#65533;&&#168;k&#65533;&#65533;&#415;j&#65533;k&#65533;&#65533;&#65533;&#65533;~,2&#65533;&#65533;v&#65533;&#65533;&#65533;(&#1658;&#65533;&#65533;&#65533;,&#65533;&#65533;&#1706;&#65533;&#65533;&#65533;&#65533;"&#65533;&#65533;paF
$G&#65533;&#65533;-&#65533;&#65533;&#65533;2*^&#65533;aQl&#65533;](&#65533;5&#65533;t&#65533;mz&#1522;&#65533;'^+&#65533;&#65533;&#65533;2-*Ar&#65533;z&#65533;@&#65533;-U&#65533;&#65533;E&#65533;&#65533;&#65533;&#65533;W&#65533;_&#65533;&#65533;&#65533;`&#65533;iLv&#65533;&#1726;-&#65533;&#65533;&#65533;&#65533;&#65533;&#65533;fk&#65533;&#1546;&#65533;&#65533;&&#65533;&#65533;J!`&#65533;)&#137;&#65533;&#1282; *&#65533;p&#65533;Pn&#65533;&#65533;&#65533;&#65533;`&#65533;%&#65533;9l&#65533;[&#1510;HNf&#65533;F&#65533;&#1658;!
&#65533;#&#65533;$&#65533;&#1746;&#65533;&#65533;F&#65533;8)i&#65533;&#65533;-&#65533;&#65533;&#57457;h&#65533;'&#65533;&#65533;&#65533;.m&#65533;F&#65533;4&#65533;&#65533;&#1194; &#65533;&#65533;&#1230;&#65533;&#65533;&#65533;a&#65533;(&#65533;U&#65533;}i&#65533;&#65533;&#65533;&#65533;&#65533;&#65533;vbo&#65533;&#1443;&#65533;&`wr&#65533;&#65533;n&#65533;~&#65533;9&#65533;&#65533;&#65533;&#1014;&#65533;&#65533;E&#65533;%P%m&#2045;&#65533;&#65533;&#65533;3&#65533;&#65533;r(G&#65533;&#65533;n&#65533;&#65533;&#65533;&#65533;K&#65533;j&#65533;C&#65533;&#65533;&#65533;fn&#65533;&#65533;-uj/&#65533;&#65533;&#65533;&#65533;&#65533;?&#65533;&#65533;&#65533;&#65533;&#65533;&#65533;&#65533;&#65533;&#65533;-M&#65533;e&#65533;&#65533;&#65533;]&#65533;o&#65533;J&#65533;&#65533;o)&#65533;&#65533;T&#65533;&#65533;&#65533;Z#&#65533;
&#65533;&#65533;&#65533;&#1162;&#65533;&#65533;$&#65533;&#1046;&#65533;Lfr&#65533;&#65533;&#65533;Kg&#65533;k&#65533;&#65533;`?&#430;&#65533;&#65533;&#65533;O&#65533;L&#65533;@6&#65533;&#65533;&#65533;}&#65533;#&#65533;0&#65533;&#65533;&#65533;d&#65533;&#65533;&#65533;&#65533;?&#65533;&#65533;	&#65533;&#65533;l&#65533;0&#65533;e&#65533;&#65533;",&#65533;~&#65533;}&#65533;&#65533;&#65533;++&#65533;$&#65533;g&#65533;&#65533;&#65533;&#65533;Ngi&#65533;H&#65533;&#592;&#65533;k&#65533;r&#65533;&#65533;&#65533;_&#65533;&#65533;j&#65533;2&#65533;q2e;1&#65533;&#65533;b&#65533;&#27453;&#65533;E1S&#65533;&#65533;&#65533;&#1788;&#65533;&#65533;&#65533;p&#65533;&#65533;&#65533;&#65533;&#65533;&#51446;"&#65533;&#65533;&#65533;&#65533;!&#65533;0'&#65533;'&#65533;f&#65533;c#&#65533;r&#65533;>&#65533;_&#65533;.&#65533;&#65533;!&#65533;N&#65533;&#65533;&#65533;&#65533;@	&#65533;&#65533;&#65533;&#65533;2&#65533;&#65533;N&#65533;&#270;,w&#65533;&#65533;&#65533;&#65533;&#65533;qQ&#65533;&#65533;&#65533;<S&#65533;&#65533;&#65533;v&#65533;&#65533;&#417;&#65533;a
&#65533;&#65533;6'&#65533;;3@&#65533;&#65533;&#65533;&#65533;.&#65533;&#65533;G&#65533;*xM&#65533;&#65533;39+&#65533;C&#65533;&#65533;CCq&#65533;&#65533;s&#65533;:&#65533;&#65533;R&#65533;5m&#243;`&#65533;&#65533;&#65533;s=k&#65533;&#65533;^&#65533;&#65533;&#65533;-&#65533;&#65533;&#65533;Rh)&#65533;9&#65533;&#65533;/[QK&#65533;qZi&#65533;&#65533;&#1568;&#65533;&#65533;8&#65533; &#65533;iC.7&#65533;k"7&#65533;;&#65533;&#65533;F&#65533;&#65533;&#65533;uqrb&#65533;V&#65533;&#65533;=&#65533;?oQ@Ou&#63283;4&#65533;qG&#65533;&#65533;&#65533;h&#65533;-f&#844;z.&#65533;&#65533;	&#65533;8&#65533;r&#65533;&#65533;-&#65533;&#503;&#65533;]&#65533;&#65533;&#65533;4R&#65533;&#65533;}&#65533;sE&#65533;4I;&#65533;+s&#65533;&#65533;&#65533;6&#65533;3'OQ&#65533;B&#65533;W&#65533;@&#65533;Ua&#65533;&&#490;/&#65533;Q&#65533;&#65533;&#65533;&#65533;&#65533;>&#65533;&#65533;&#65533;mDU&#65533;JQ&#65533;Q&#65533;&#65533;/+u%&#65533;&#65533;&#65533;=&#65533;&#65533;&#65533;&#65533;&#65533;?&#65533;&#65533;@S&#65533;&#65533;6tjouB&#65533;6+&#65533;&#65533;&#65533;&#65533;#6&q &#65533;&#65533;,o_&#65533;&#65533;&W&#65533;&#65533;#?e/&#221;[&#65533;&#65533;Gw1&#65533;vvS&#65533;&#65533;&#65533;-+&#65533;&#65533;\J'p@6C{&#65533;&#130;&#65533;]"&#65533;Mn&#65533;B&#65533;&#65533;	r&#65533;h,G1i&#65533;&#65533;ng&#65533;.&#65533;-a&#65533;[S;&#65533;&#65533;&#65533;5g&#65533;+=&#65533;g?h&#1772;&#65533;*&#310;&#65533;&#65533;x&#65533;&#65533;n&#65533;t&#65533;tP&#65533;&#65533;x[&#65533;&#717;&#65533;_&#65533;:&#65533;&#65533;.e&#65533;&#65533;&#65533;E&#65533;36&#65533;&#65533;&#65533;&#65533;*{kV&#65533;^T<&#1015;&#65533;'w&#65533;&#65533;k^&#65533;&#65533;@a&#65533;?&#65533;Uw&#65533;'v&#65533;v&#1045;&#65533;3K&#65533;&#65533;	/&#65533;{#&#65533;}&#1976;j4&#65533;r&#833;!gA&#65533;&#65533;o&#65533;&#65533;*K&#65533;+z&#65533;&#65533;&#65533;~&#65533;&#65533;&#1779;&#65533;0&#65533;-&#65533;&#65533;&#65533;7tG&#65533;+&#65533;t&#65533;6&#65533;&#65533;&#65533;2/1Y)&#65533;&#65533;8B&#65533;&#65533;q&#65533;(S&#65533;&#65533;&#65533;&#65533;to8F&#260;&#65533;u&#65533;Y&#65533;&#65533; 9U&#65533;w]/9S&#65533;&#31950;&#65533;1&#65533;&#65533;,:&#65533;&#65533;&#941;&#65533;N&#65533;&#65533;&#65533;R:&#65533;)QF6&#65533;C&#65533;epx&#65533;&#65533;&#442;&#65533;I]&#65533;.2o&#65533;&#65533;{S&#65533;!y5&#65533;x&#65533;6&#65533;X&#65533;[&#65533;<&#65533;H&#1593;$&#65533;,&#65533;z&#65533;H&#65533;&#65533;&#65533;&#1709;&#65533;&#65533;b&#65533;'&#65533;j&#65533;4&#65533;Qyj&#65533;&#65533;&#65533;n&#65533;-8a&#65533;&#65533;&#65533;!&#65533;Sz&#65533;&#65533;9u&#65533;&#65533;w&#65533;3&#65533;&#65533;?R&#65533;&#65533;/&#65533;O&#65533;&#65533;G&#65533;z$?@&#65533;&#65533;&#65533;&#65533;5&#65533;E&#65533;&#65533;&#65533;&#65533;i&#65533;&#65533;&#65533; v&#65533;C(n&#65533;_&#65533;,&#65533;7&#65533;&#65533;&#65533;:z&#65533;&#65533;%I&#65533;(&#65533;j&#65533;{&#65533;&#65533;x&#65533;&#65533;&#65533;&#65533;xN1;2&#65533;7j&#65533;[&#65533;&#65533;&#65533;&#564;w&#65533;{x&#65533;k&#65533;7g&#65533;&#65533;&#65533;&#65533;&#1350;{&#65533;&#65533;6&#65533;&#65533;&#65533;^&#65533;4&#65533;x&#65533;g&#65533;w&#65533;&#65533;\}|&#46201;&#65533;&#65533;&&#65533;i_&#65533;&#65533;&#65533;&#65533;&#65533;;&#65533;&#65533;O&#65533;qo_s&#65533;&#65533;&#65533;G&#65533;&#65533;&#65533;&#65533;&#964;&#65533;/&#65533;&#65533;&#65533;&#65533;9&#65533;&#65533;l&#1753;&#65533;&#715;{&#65533;c7g)&#65533;&#65533;n&#65533;&#65533;z&#65533;i&#65533;N&#65533;&#65533;;&#65533;&#65533;;B_&#65533;&#65533;#-&#65533;7o&#65533;k&#65533;&#65533;=#[}Wc&#65533;&#65533;.&#65533;&#65533;&#65533;&#65533;&#65533;pH&#65533;b&#65533;S&#65533;&#65533;r&#65533;&#65533;&#65533;&#65533;&#65533;&#65533;&#65533;8&#65533;Z&#65533;{&#65533;uZ&#1969;Y&#1931;&#65533;&#65533;&#65533;9<<&#65533;&#65533;|&#65533;&#65533;#}&#65533;&#65533;[8o&#65533;b|&#65533;&#65533;&#65533;&#1639;"&#65533;W~&#65533;&#65533;&#65533;&#1715;}*&#65533;&#65533;&#65533;&#65533;&#65533;&#65533;!G.O&#1213;&#65533;&#65533;{s&#65533;$&#65533;C&#65533;K8w&#65533;&#65533;y&#65533;Wz&#65533;c&#65533;k&#65533;&#65533;)/\&#65533;&#65533;}&#65533;P&#65533;&#65533;>&#1459;&#65533;H&#65533;&#931;&#65533;&#65533;&#65533;gv;&#65533;&#65533;&#65533;c?X&#65533;g&#65533;;1&#65533;&#65533;&#65533;&#1951;&#65533;_&#65533;%&#65533;&#65533;&#65533;o&#65533;&#65533;[}&#65533;&#65533;&#65533;[&#65533;&#65533;n&#65533;&#65533;%&#65533;&#65533;&#65533;|z&#65533;&#65533;KW&#65533;v&#65533;&#708;&#65533;&#65533;h&#255;&#65533;&#65533;&#65533;&#65533;&#65533;&#65533;O&#65533;+/&#65533;d&#65533;8K&#65533;&#65533;1c,saB2&#65533;&#65533;!&#65533;`pUs1b&#396;.&#65533;&#65533;dH&#65533;~&#65533;8eJ/+Yvq&#65533;&#65533;&#65533;3&#65533;d&#65533;U&#65533;cM-Xx&#65533;&#65533;i&#65533;&#65533;M&#65533;@&#65533;V&#65533;&#65533;hR&#65533;K&#65533;6&#65533;4&#65533;&#65533;9&#65533;b&#65533;hEh&#1323;S&#65533;&#65533;lJ&#65533;,X&#65533;c&#65533;"AB&#65533;&#65533;k&#65533;e&#65533;n&#1848;*h&#65533;&#65533;p&#65533;&#338;&#65533;`&#65533;&#65533;&#65533;a&#65533;'&#65533;&#65533;ny&#65533;&#209;&#65533;&#65533;,<2c&#65533;&#65533;'&#65533;$X&#65533;&#65533;&#65533;e
&#65533;&#65533;l&#65533;&#65533;E&#65533;5z&#65533;x&#65533;G&#65533;I&#65533;&#65533;&#65533;E&#65533;T&#65533;8&#65533;&#65533;&#65533;&#65533;&#65533;&#65533;m&#1851;&#65533;&#65533;&#65533;&#65533;&#65533;T&#65533; yf&#65533;mX&#65533;&#537;&#65533;2&#65533;&#65533;&#65533;[&#65533;&#65533;&#65533;&#65533;0!C&#65533;6&#65533;&#65533;&#65533;&#65533;Wo&#65533;';&#65533;&#65533;HQ"H&#65533;&#65533;&#65533;&#65533;J~Mq&#65533;{&#207;Y6o&#65533;&#65533;aj&#65533;&#65533;&#65533;&#65533;&#65533;5&#65533;L&#65533;&#65533;	&#65533;&#65533;=&#65533;&#65533;{&#65533;&#65533;&#65533;tS&#65533;&#65533;~Z&#65533;*&#65533;nj&#65533;
&#65533;&#65533;&#65533;-&#65533;
&#65533;&#65533;&#65533;C&#65533;x[&#65533;C&#65533;&#65533;&#65533;&#65533;&#65533;&#65533;&#65533;&#65533;&#65533;{1&#65533;&#65533;&#65533;a&#65533;&#65533;tp!&#65533;{&#65533;&#65533;$&#65533;@&#133; ?!&#65533;&#65533;IA&#65533;&#65533;J&#65533;&#533;6&#65533;&#65533;&#65533;&#65533;J&#65533;&#65533;(0@&#65533;&#65533;&#65533;R@&#65533;&#65533;&#65533;8#&#65533;&#65533;B&#65533;Q&#65533;3&#65533;&#65533;&#65533;B&#65533;8&#65533;&#65533;&#65533;&#326;&#65533;&#65533;&#65533;&#65533;&#872;&#65533;&#65533;B&#65533;PL&#65533;&#65533;b|&#65533;&#65533;e&#65533;h&#65533;&#65533;&#65533;&#1728;!&#65533;KRRHB&#65533;$&#65533;*/&#65533;dRA&#65533;&#65533;&#65533;&#65533;>&#65533;2;&#883;-'&#65533;#.&#65533;&#65533;LU&#65533;:&#65533;3&#65533;&#65533;&#65533;&#65533;PM43})W&#65533;z&#65533;&#65533;0&#65533;&#1932;&#65533;:A&#65533;0D&#65533;&#65533;&#65533;O&#65533;&#65533;&#65533;&#65533;&#65533;B&#65533;}1;&#65533;&#65533;1KoX!"&#65533;&#65533;&#65533;&#65533;p&#65533;&#65533;
15&#65533;ZNj	&#65533;XK20$&#65533;N&#65533;&#65533;0&#65533;t&#65533;UXI&#65533;o&#65533;&#65533;>&#65533;4M2&#65533;&#65533;W>G\&#65533;&#65533;&#65533;&#65533;z&#65533;&#65533;v&#65533;&#65533;&#65533;Cc&#65533;Zv$nnZ&#65533;&#65533;&#65533;&#65533;E[&#65533;c&#65533;B@&#65533;H1&#65533;xaK}|&#65533;J$&#65533;&#65533;&#65533;L&#65533;&#65533;OY;3&#65533;@3<&#65533;&#65533;^&#65533;Z&#855;&#65533;R&#65533;&#65533;1&#65533;*&#8405;F&#65533;&#65533;3u:&#65533;&#39437;~J&#65533;c&#65533;&#339;bCz&#65533;b&#65533;2v&#65533;P&#65533;,&#65533;&#65533;p<&#65533;&#65533;&#65533;&#65533;&#65533;&#65533;'&#65533;&#546;"-7&#65533;&#65533;&#997;&#65533;)%&#65533;s&#795;&#65533;N&#864;&#65533;&#65533;&#65533;%|Q&#65533;&#65533;oW&#65533;&#65533;,``&#65533;&#314;&#1637;S&#65533;Li&#65533;z+&#65533;*&#65533;&#65533;h&#65533;y&#65533;&#65533;Y(D}t&#65533;Eb&#65533;&#65533;&#65533;&#65533;&#65533;&#1126;&#65533;#&#1568;G&#65533;&#65533;&#65533;&#65533;&#65533;H&&#65533;v&#65533;:A){&#65533;J_&#65533;&#65533;LT&#65533;"2&#65533;&#65533;&#65533;^\S8&#65533;,&#65533;&#65533;&#65533;&#65533;"&#65533;&#65533;&#65533;&#65533;&#65533;&#65533;a&#65533;0&#65533;I&#65533;*&#65533;&#65533;&#302;L&#65533;&#1536;&#65533;Wl1F&#1626;N-&#65533;&#65533;&#65533;&#65533;&#65533;&#65533;8&#65533;l&#65533;4k&#65533;R &#65533;\&#65533;a&#65533;&#65533;&#65533;*&#65533;J4&#65533;"Cf
&#65533;&#65533;UI)o"&#65533;}<&#65533;&#65533;&#65533;&#65533;V|2&#65533;&#1196;&#65533;=v&#65533;i&#65533;rF&#65533;&#65533;&#53824;]&#65533;&#65533;*&#65533;&#65533;&#65533;&#65533;E.&#65533;&#65533;\&#30159;Yj=2&#141;D&#65533;&#65533;&#65533;`&#65533;1&#65533;`&#65533;RHD&#65533;&#65533;o&#65533;S&#1367;&#65533;#{a&#65533;yQ&#65533;&#65533;h&#65533;8&#65533;~&#65533;,o&#153;&#65533;&#65533;&#65533;&#65533;*mWb2&#65533;c.(5&#65533;&#65533;&#65533;&#65533;&#65533;M&#65533;D&#65533;jc1l&#65533;`&#65533;&#65533;T&#65533;&#65533;
&#65533;&#65533; ^n&#65533;K&#65533;Ws@&#65533;xW&#65533;&#65533;&#65533;'E&#65533;&#65533;LN"&#65533;&#65533;&#65533;9&#65533;&#65533;/J&#908;,c&&#65533;&#65533;FR&#65533;&#65533;&#65533;&#65533;&#65533;&#510;J.3$n&#1536;&#65533;Y&#65533;:y,&#65533;&#65533;&#65533;&#65533;&#65533;(.;	ByKB&#65533;+^&#65533;&#65533;&#65533;&#65533;&#65533;^&#65533;p&#899;&#65533;&#65533;&#65533;u,VD'&#65533;\&#65533;Hg=&#65533;&#65533;&#65533;&#65533;&#65533;&#65533;$}&#65533;FO~{&#897;B/&#65533;&#65533;&#65533;&#65533;/lq9&#65533;s`6&#65533;&#1045;&#65533;]yc<&#65533;&#65533;Y4
/&#585; &#65533;)&#65533;S&#65533;!&#65533;&#65533;7)4&#65533;&#65533;%&#65533;&#65533;2	&#65533;&#65533;r.BWM0&#65533;R&#65533;&#65533;f4&#65533;'&#65533;}sk|&#65533;'Z^h&#656;&#65533;&#65533;
P@&#65533;&#65533;Y&#65533;j&#65533;2&#65533;&#65533;2K&#50688;&#65533;&#65533;]&#65533;&z)&#65533;&#65533;&#65533;.e&#65533;7&#65533;$B&#65533;g&#65533;:&#65533;8&#674;&#65533;&#65533;'AWQ&#65533;&#65533;n&#65533;Z(&#65533;JD&#65533;9K7&#65533;q&#65533;N&#626;&#148;&#65533;P&#65533;&#65533;LX&#65533;I&#65533;&#65533;&#65533;&#65533;:&#65533;&#65533;&#258;&#65533;&#65533;h	C&#65533;)cP&#65533;&#65533;&#65533;j#T&#1874;&#65533;&#65533;&#65533;;&#65533;&#65533;&#65533;&#65533;U&#65533;*H7&#65533;&#65533;"m&#65533;E&#65533;	&#1385;&#65533;I&#65533;&#65533;4,&#65533;5&#65533;&#266;Tt\%&#65533;9&#65533;1&#65533;x&#65533;\&#65533;&#65533;&#65533;&#65533;B&#176;&#65533;&#65533;&#65533;	&#65533;&#65533;aP&#65533;O&#65533;ufTU a&#65533;&#1498;&#65533;&#65533;e$&#65533;&#65533;&#65533;fI&#65533;D&#65533;Y^&#65533;&#65533;1&#65533;&#65533;,&#65533;MjT&#65533;`4)&#65533;4&#65533;Qt&#65533;&#65533;&#65533;*&#65533;&#65533;&#65533;&#65533;&#65533;u&#65533;,mi&#65533;&#65533;&#65533;x&#146;&#65533;&#65533;x&#65533;Z&#65533;&#65533;/&#65533;Ph+&#65533;*&#65533;b&#65533;k&#65533;!&#65533;K8&#65533;&#65533;Uq&#65533;f&#65533;&#65533;%t{&#65533;	'&#65533;&#65533;^&#65533;M&#65533;N&#65533;&#65533;&#65533;&#65533;&#65533;&#65533;&#65533;&#65533;b}&#65533;I&#1879;&#65533;&#65533;x&#65533;8&#65533;+a`'4&#65533;&#65533;&#65533;U&#787;&#65533;&#65533;,&#65533;&#65533;ic&#65533;&#65533;&#2018;v&#65533;&#65533;W&#65533;&#65533;&#65533;'j
',np&#65533;&#65533;&#65533;&#65533;&#1898;&#65533;&#65533;&#1386;&#65533;.&#65533;&#65533;j&#65533;X$n&#65533;&#65533;SB&#65533;&#65533;a@&#65533;&#65533;a@	X&#65533;&#65533;X&#65533;&#65533;O&#65533;&#65533;_>&#65533;q&#25835;x%`&#65533;&#65533;UP&#65533;&#65533;&#65533;&#65533;&#65533;&#169;&#65533;&#65533;yI;Ch8C&#65533;fd!&#65533;9&#65533;$u&#65533;&#65533;&#65533;&#65533;&#65533;(G&#65533;S1&#65533;IWj(G_Y&#65533;0&#65533;&#65533;ci?=!	&#65533;&#65533;&#65533;f&#65533;K+&#65533;&#65533;
5&#65533;&#65533;&#65533;\j&#65533;ib9F2&#65533;&#65533;&#65533;*(w&#65533;&#65533;r	k&#65533;(Y:&#65533;&#65533;{&#65533;Y2{]&#65533;&#65533;C{6&#65533;(R&#65533;&#65533;a6{&#486;&#65533;u&#65533;&#65533;]&#65533;&#65533;&#65533;L&#65533;[ke&#65533;Lpo&#65533;,&#65533;&#65533;&#65533;:&#65533;IB&#65533;`W&#65533;&#65533;W&#65533;<&#65533;T&#65533;6&#65533;F&#433;U+W&#65533;&#65533;U&#65533;&#65533;,&#1903;-e{&#65533;&#65533;#F&#65533;&#65533;&#65533;{&#65533;=b&#65533;&#789;&#65533;/&#65533;'UKu&#65533;&#65533;&#65533;&#65533;&#65533;5&#65533;&#65533;#&#65533;h&#65533;I;&#65533;q{&#65533;&#65533;&#65533;N<&#65533;H&#65533;^q&#65533;&#57975;	&#65533;om&#65533;&#65533;ShL&#65533;&#65533;&#65533;&#65533;&#65533;&#65533;6<{&#65533;&#65533;Z&#65533;&#65533;&#65533;&#1638;2&#65533;&#65533;j<C8xHi&#65533;&#65533;&#65533;B&#65533;&#65533;Ek&#65533;&#65533;&#65533;&#59400;&#65533;Yp}u&#65533;#&#65533;_a/&#65533;D.r6&#65533;&#65533;&#65533;@&#65533;s!&#65533;&#65533;&#65533;&#65533;r&#65533;&#1499;&#65533;0&#65533;rh&#622;:}&#65533;4&#65533;
&#65533;})&#65533;&#65533;<w;&#65533;&#65533;&#65533;&#65533;&#65533;$l/&#65533;&#65533;&#65533;x5&#65533;Q&#65533;&#65533;be&#535;T#&#65533;&#65533;&#65533;k&&#65533;&#65533;q2&#65533;&#65533;&#65533;9&#65533;1&#65533;&#65533;]?yY&#65533;&#65533;i&#65533;[s&#65533;v&#65533;W&#65533;&#65533;>&#65533;&#65533;&#1322;&#65533;G&#65533;o&#65533;&#65533;&#65533;
B0x&#65533;&#65533;"&#65533;6&#65533;<f|*&#65533;e/5O&#65533;Z&#65533;m&#65533;&#65533;&#65533;m+2'&#65533;d&#65533;.&#65533;}S&#65533;&'W&#65533;&#65533;&#65533;&#65533;qn&#65533;+&#65533;J&#65533;&#65533;&#65533;}&#65533;&#65533;V6&#65533;U&#65533;&#65533;&#65533;#XAN&#65533;&#65533;E&#65533;&#65533;&#65533;M&#65533;`&#65533;&#65533;&#65533;1S&#65533;&#65533;}x&#65533;&#65533;&#65533;&#616;&#65533;&#65533;&#65533;&#65533;%y&#65533;&#65533;&#65533;+3iP&#65533;C&#65533;&#65533;&#65533;no&#65533;k&#65533;&#65533;&#65533;a&#65533;&#65533;&#65533;&#65533;&#65533;&#65533;&#65533;@'&#65533;&#65533;*z&#65533;#&#65533;&#65533;&#65533;&#65533;&#65533;`&#65533;&#65533;*&#1996;MGP&#65533;&#65533;jv&#65533;O&#65533;&#65533;&#65533;&#65533;8J&#65533;&#65533;j&#65533;&#65533;	
&&#65533;&#65533;&#65533;I&#65533;&#65533;&#65533;&#65533;&#65533;l&#65533;&#65533;&#65533;&#65533;&#65533;-&#174;&#65533;&#912;k&#65533;&#65533;&#65533;&#65533;&#65533;&#1709;&#65533;L&#1746;&#65533;&#65533;&#65533;\&#65533;&#46507;&#65533;&#65533;&#65533;&#65533;t*&#65533;&#65533;<&#65533;f&#65533;&#65533;B&#65533;&#65533;&#65533;F*B&#65533;n v*&#65533;pI'&#65533;)I~&#65533;&#65533; &#1236;&#65533;|&#65533;&#65533;n&#1898;&#65533;&#65533;p&#65533;,&#65533;B&#65533;&#65533;&#65533;&#978;&#65533;&#65533;&#65533;Zm&#65533;&#65533;&#65533;&#65533;,R&#65533;P$	N&#65533;,&#65533;"&#65533;$&#65533;u&#65533;	&#65533;O7&#1060;\(&#65533;&#65533;
&#65533;&#65533;
&#65533;.&#1198;&#65533;&#65533;l&#65533;&#65533;l&#65533;&#65533;P&#65533;&#65533;&#65533;H&#65533;&#65533;&#65533;O&#694;l&#65533;&#65533;&#65533;&#65533;p&#65533;~"b&#65533;0&#65533;&#65533;&#65533;&#65533;&#65533;&#65533;&#65533;q|e&#1121;&#65533;"0ER&#65533;
&#65533;##&#65533;&#65533;$q&#65533;&#65533;0&#65533;Q&#65533;&#65533;&#65533;8&#65533;&#65533;</&#1544;-IP[&#65533;c&#65533;dk&#65533;0&#65533;W&#65533;
vH=X&#65533;&#65533;&#65533;eQw&#1411;&#65533;^O&#65533;Vp&#65533;ZM&#65533;Z0	Qi$o&#65533;&#65533;&#65533;,&#65533;&#65533;v&#65533;&#65533;&#65533;I&#65533;"R"!&#65533;"`l&#65533;&Q3R3P&#65533;&#65533;5&#65533;Bq&#65533;&#65533;Q@mn@&#65533;,`&#65533;W"&#65533;>XR&#65533;p&w@&#65533;&#65533;&#65533;b&#1478;&#65533;6&&#65533; &#708;&#65533;@-&#65533;&#1798;1&#65533;@&#65533;&#65533;p%!&#65533;&#65533;&#65533;&#65533;&#65533;2
	&#65533;&#65533;x.&#65533;O&#65533;+&#65533;&#65533;1&#65533;,&#65533;&#65533;&#65533;<&#65533;&#65533;Dq&#65533;&#65533;&#65533;&#65533;M$&#65533;2&#65533;H&#65533;.&#65533;O&#65533;\&#65533;[le&#1841;&#65533;N.w&#65533;&i&#65533;0&#65533;&#65533;&#65533;&#6446;&#1012;&#65533;'&#65533;2&#65533;&#65533; &#65533;2&#65533;&#65533;O0{&#65533;&#952;&#65533;!&#65533;&#568; O*%R2&#65533;&#65533;#2&#65533;"&#65533;&#65533;&#65533;b+-&#65533;5&#65533;&#65533;8&#65533;&#65533;r&#65533;J&#596;&#1794;&#65533;N)&#465;&#624;&#65533;E&#65533;b&#65533;&#65533;Qj)
&#65533;u&#65533;&#65533;e&#65533;&#65533;&#175;\"	&#43151;&#65533;M&#65533;&#65533;&#65533;X&#65533;&#65533;`&#65533;1&#65533;Lj&#65533;&#65533;(&#65533;9&#65533;&#65533;&#65533;,&#65533;b&#65533;&#65533;62&#65533;&#65533;b&#65533;"&#65533;Z&#65533;&#65533;;G&#65533;=s3&#65533;<&#65533;&#65533;&#65533;&#65533;4AP4W&#65533;EE&#65533;$%&#65533;*+
&#65533;B&#65533;P\R&#65533;.&#65533;&#65533;&#65533;(`Sb
&#65533;&#65533;.&#65533;*'&#65533;&#65533;&#65533;&#65533;8%0q0	*&#65533;1s{&#65533;1s&#65533;S#S2&#65533;&#65533;1&#65533;*&#65533;31DAt#A&#65533;+u 4Sj:\n4&#65533;9&#65533;4SS5&#65533;Q&#65533;|()&#65533;&#65533;hj&#65533;d&#65533;&#65533;,G&#65533;&#65533;&#65533;r,&#65533;^3&#65533;&#65533;&#1216;&#65533;8M&#65533;&#65533;s0&#65533;&#65533;sJ!&#65533;&#65533;s&#65533;&#65533;B14C'&#65533;*&#65533;&#65533;"&#65533;&#65533;C0D&#65533;T<&#65533;b\L44&#65533;5&#330;Q&#65533;-=R&#65533;&#65533;&#65533;&#65533;"&#65533;F{"&#65533;&#65533;&#65533;&#65533;&#65533;B&#65533;T?&#65533;&#65533;G&#65533;3&#65533;&#65533;h&#65533;%R&#65533;@&#65533;&#65533;&#65533;&#65533;&#65533;&#65533;&#65533;&#65533;&#65533;:&#65533;3B%&#65533;7HA-.&#65533;"OK&#65533;&#65533;&#65533;o*&#65533;&#65533;&#148;&#65533;&#65533;q&#1272;&#65533;D&#884;D&#65533;&#65533;J&#65533;ME&#65533;&#65533;,&#65533;3-&#65533;R&#65533;&@u7&#65533;c&#65533;d&#65533;G2MG/o@_'&#65533;o&#65533;5&#65533;R)?&#65533;&#65533;&#65533;&#65533;&#65533;&#65533;Ai&#65533;&#65533;&#65533;8&#65533;0&#65533;&#65533;b&#65533;&#65533;&#65533;e&#65533;<u&#65533;&#65533;t&#65533;ZL&#65533;3Q&#65533;C0E&#65533;&#65533;4&#65533;5&#1129;&#65533;&#65533;&#65533;&#65533;Rb &#65533;w&#65533;&#65533;&#65533;&#65533;W&#591;&#65533;b&#65533;X&#65533;&#1205;&#65533;E&#576;&#65533;#Q%&#65533;
&#65533;&#62532;&#65533;Y&#65533;!&#65533;&#65533;`&#65533;0)&#65533;s&#65533;&#65533;_7uK&#65533;iC&#65533;'&#65533;a&#65533;D;3I&#65533;TG&#65533;\EV$&#65533;&#65533;UK&#65533;&#65533;&#65533;&#65533;&#65533;]&#65533;&#65533;&o&#65533;&#65533;.&#65533;;: e&#65533;&#65533;6mB&#65533;v&#65533;-&#65533;&#65533;&#65533;&#65533;&#65533;J&#65533;&#65533;&#65533;&#65533;Y6:&#65533;&#65533;u&#65533;:&#65533;)&#65533;t&#65533;0&#65533;&#65533;:5c5&#65533;2&#65533;t+&#65533;&#65533;k&#65533;&#65533;&#65533;&#65533;K&#65533;&#65533;LK&#65533;l&#65533;&#65533;#i&#65533;Y&#65533;mU&#65533;&#65533;E&#65533;&#65533;]e.G&#65533;O&#65533;d&#65533;eq6C&#65533;	&$&#65533;&#65533;&#1874;&#65533;&#65533;&#65533;I&!&#65533;U&#65533;&#65533;hs&#65533;p&#65533;Qoh#&#65533;:OK&#65533;&#65533;b&#65533;&#65533;
/&#65533;27&#65533;&#65533;*Q&#65533;R$#=W&#65533;O&#65533;&#65533;t&#65533;0&#65533;&#65533;#&#65533;4Na&#65533;uN&#65533;&#65533;&#65533;&#65533;&#65533;#n&#65533;&#65533;&#65533;&#65533;6&#65533;&#65533;
&#65533;o&#65533;Q&#65533;&#65533;&#65533;/:&#65533;Avqy1&#65533;0&#424;R&#65533;	P&#65533;p&#65533;b95s573&#65533;s&#65533;J&#65533;:&#65533;T&#65533;&#65533;tIW<5RU&#65533;&#65533;L7&#65533;#&#65533;&#65533;&#65533;&#65533;6&#65533;&#65533;-#m&#65533;&#65533;K&#65533;&w{(Llw&#65533;R&#52401;&#65533;l!&#65533;f&#65533; Y~2Y&#65533;&#65533;(y&#65533;&#65533;XMQo&#65533;y&#65533;3&#65533;&#65533;t&#65533;&#65533;|&#65533;&#65533;z1&#65533;C1&#65533;k&#65533;7&#65533;&#65533;l&#65533;AV\&#65533;&#65533;&#65533;&#65533;&#887;|o&#65533;&#65533;&#65533;bG&#65533;agu[&#65533;&#65533;f5&#65533;&#65533;&#65533;w!&#65533;&#65533;&#65533;&#65533;C&#65533;2$_/&#65533;&#65533;k&#65533;f&#65533;&#65533;&#65533;&#65533;&#65533;'y&#65533;7&#65533;&#65533;7&#65533;VY&#65533;&#65533;(&#65533;h&#65533;&#65533;j-6T-&#65533;;&#65533;7+q&#65533;&#65533;&#65533;&#65533;&#65533;V&#65533;?U<&#65533;td&#65533;&#65533;k@$V8\X}&#1527;&#65533;&#65533;FV&#65533;iN&#65533;L?yX&#65533;c&#65533;6&#65533;Gd@&#65533;&#65533;&#65533;0R&#65533;5a&#65533;6j&#65533;b0V&#65533;S&#65533;&#65533;&#65533;&#65533;&#65533;&#65533;x&#65533;&#65533;&#65533;k&#65533;&#65533;&#65533;1t;&#65533;dAx*x&#65533;t&#65533;&#65533;&#65533;&#65533;*&#65533;`Z}&#65533;&#65533;&#65533;WV&#65533;W.&#65533;8,`1&#65533;&#65533;cPE&#65533;<&#65533;HG&#969;&#65533;&#65533;;i:&#65533;&#65533;Y`&#65533;Wq&#65533;&#65533;Z8S&#65533;g&#65533;&#65533;&#65533;1&#65533;n&#65533;Eu{?&#65533;k&#65533;S&#65533;&#65533;8&#65533;&#65533;y\&#65533;&#65533;|&#65533;&#1556;&#65533;e\RY&#65533;W&#1605;&#65533;&#65533;E5n&#65533;GPb&#1349;&#65533;Y&#65533;oW&#65533;&#65533;&#373;lR&#65533;v&#65533;&#65533;I&#65533;f&#621;&#65533;JZ&#1496;&#65533;9D&#65533;&#65533;&#65533;0.I&#65533;M&#1068;&#65533;&#65533;&y)&#65533;&#65533;,&#65533;&#65533;&#65533;&#65533;b8x&#65533;5s&#65533;&#65533;Yt&#65533;&#65533;3&#1112;\Q7&#65533;cv&#65533;&#65533;&#65533;QY&#65533;&#65533;&#65533;&#65533;3&#65533;&#65533;@pE9v&#65533;9v_s&#65533;T0v&#65533;F&#389;?&#65533;&#65533;&#65533;o&#641;xo&#65533;Q	&#1689;&#65533;kQ&#65533;&#65533;j&#65533;Xj&#65533;&#65533;&#65533;&#65533;&#65533;3+;&#65533;wC&#65533;wL!&#1122;;&#65533;{&#65533;YdG&#1635;A:&#65533;E&#65533;&#65533;(H&#1049;&#65533;_N&#65533;&#1593;&#65533;Z&#65533;e&#65533;Fa&#65533;&#65533;&#65533;w&#65533;&#65533;>&#65533;&#65533;&#65533;&#65533;&#1032;&#1869;h&#65533;&#1641;&#65533;&#65533;&#65533;&#65533;8&#65533;&#65533;'&#65533;&#65533;&#65533;L&#65533;.&#65533;Q&#65533;C&#65533;1&#65533;['&#65533;"&#179;&#213;|O&#65533;&#65533;&#65533;=&#65533;Ez*T&#65533;&#65533;7{S&#65533;&#65533;&#65533;&#65533;&#65533;&#65533;[b'&#65533;(&#65533;&#65533;&#65533;5Y&#65533;&#65533;&#65533;&#65533;&#65533;&#65533;&#65533;D&#65533;f&#1828;&#65533;&#1242;&#65533;&#1281;&#65533;#z&#65533;u&#65533;&#65533;Y&#65533;k&#65533;0&#1426;9Wloy&#65533;!{&#65533;1&#65533;D5&#65533;&#65533;&#888;&#65533;M9&#65533;&#65533;z&#65533;[&#65533;O&#65533;&#65533;&#497;E)&#65533;m&#65533;&#65533;,&#65533;&#65533;&#65533;&#65533;A&#65533;'L&#65533;&#1474;&#65533;f0&#65533;&#65533;&#65533;&#65533;&#65533;&#65533;j&#65533;pZ&#65533;&#1338;&#65533;8&#65533;&#65533;&#65533;b&#65533;&#65533;S;&#65533;&#65533;W&#65533;&#65533;g<&#65533;4&#65533;C&#1630;G*&#65533;&#65533;&#65533;;&#65533;qAT&#65533;&#65533;&#65533;;l&#65533;x&#65533;U&#65533;E&#65533;&#65533;L`&#65533;&#65533;&#65533;&#65533;&#65533;&#65533;&#65533;&#65533;zGeVF&#164;&#656;&#65533;&#65533;1&#65533;/&#65533;3K&#65533;&#65533;#&#65533;&#65533;&#65533;&#65533;0s	&#65533;[	&#65533;{s&#343;&#65533;/&#1706;&#65533;&#65533;&#65533;&#725;&#65533;Iy&#65533;&#65533;&#65533;&#65533;&#65533;&#65533;&#65533;#&#65533;[&#65533;&#65533;I&#65533;&#65533;@&#1203;X&#1445;&#65533;T&#65533;i&#65533;TxW&#65533;	&#65533;&#65533;	t&#65533;f&#65533;&#65533;[&#65533;{&#65533;4&#65533;&#65533;z&#65533;-5K&#65533;&#65533;5&#65533;j;&#65533;a&#65533;&#65533;&#65533;&#65533;&#65533;&#65533;tK&#65533;&#65533;	<&#65533;&#65533;\&#65533;&#65533;\&#65533;|&#65533;Qz&#65533;&#65533;4&#65533;&#65533;&#65533;hx&#65533;&#65533;7&#65533;&#65533;&#65533;&#65533;*&#65533;L&#65533;&#65533;0&#793;&#65533;&#65533;&#65533;	&#65533;<&#65533;&#65533;p&#65533;-6&#65533;I&#65533;*[&#65533;&#988;&#65533;&#65533;&#65533;l7y$&#65533;&#1343;&#65533;\&#65533;I&#65533;&#65533;E&#65533;&#65533;&#65533;&#65533;9&#65533;&#65533;&#65533;&#65533;l&#65533;&#65533;^vv&#65533;&#1517;&#65533;&#65533;&#805;@&#65533;[&#65533;&#65533;&#65533;&#65533;&#65533;n&#65533;&#65533;&#65533;G&#65533;&#2011;&#65533;&#65533;R&#65533;&#65533;&#65533;'&#65533;&#65533;+9&#65533;&#65533;[/&#65533;&#65533;/&#65533;L&#65533;&#65533;|&#65533;{&#65533;H&#1499;A&#65533;&#65533;E&#65533;&#65533;&#65533;\&#65533;I&#65533;&#1791;&#65533;k&#65533;&#730;&#65533;M&#65533;:<&#65533;l&#65533;&#65533;&#65533;&#65533;F&#65533;o&#1909;l&#65533;NyH[&#65533;&#65533;O&#65533;&#65533;&#65533;&#65533;j&#65533;&#65533;&#65533;&#65533;&#65533;&#65533;&O&#787;&#65533;&#65533; &#65533;&#65533;7&#1707;&#65533;&#65533;]&#65533;\\&#65533;&#65533;T&#65533;4$&#65533;&#65533;&#65533;&#65533;&#65533;&#1787;&#65533;&#65533;kD&#65533;G`&#65533;9[$Ki&#65533;E&#65533;&#65533;&#65533;&#65533;:X&#65533;&#65533;&#65533;&#65533;&#65533;Z&#65533;&#65533;&#65533;&#65533;_O&#65533;&#65533;&#65533;[T&#65533;&#65533;&#65533;&#65533;q&#65533;RQD&#65533;W&#65533;&#65533;&#65533;)Z&#65533;	&#65533;&#65533;}{&#65533;~;&#65533;&#65533;&#65533;=&#65533;&#65533;Y&#65533;&#65533;&#1755;M&#65533;&#65533;A}&#11901;&#65533;-~&#65533;^&#65533;M&#65533;&#65533;&#65533;-@&#65533;&#65533;&#65533;4}&#65533;&#65533;4&#65533;&#65533;X&#699;	\&#65533;&#65533;&#65533;&#65533;&#65533;&#65533;v&#65533;&#65533;5&#65533;[&#65533;&#65533;&#65533;&#65533;=&#65533;i>&#65533;&#65533;k&#65533;&#65533;&#65533;&#65533;!0&#65533;&#65533;:&#65533;\&#65533;z0&#65533;&#65533;>&#38398;&#65533;E&#65533;E&#65533;&#65533;w&#65533;&#65533;%>&#43390;&#65533;e&#65533;qA&#65533;&#65533;&#65533;4&#65533;C&#65533;&#65533;&#65533;&#65533;[&#65533;&#65533;'dP&#65533;&#65533;h&#65533;+&#16237;&#1446;&#65533;-&#65533;&#65533;&#65533;}&#65533;8&#65533;&#65533;&#65533;&#65533;&#65533;&#65533;&#65533;&#65533;1&#65533;
&#65533;ut&#65533;&#65533;KX&#39802;&#65533;&#65533;&#65533;&#65533;&#65533;C&#65533;&#65533;3~&#65533;;&#65533;&#65533;A&#65533;f&#65533;&#65533;&#65533;U&#65533;&#224;C&#65533;M&#65533;&#65533;=&#65533;&#65533;5FlF&#65533;t&#65533;_wd&#1517;&#65533;&#65533;V&#65533;&#65533;&#65533;]&#65533;&#65533;&#65533;&#172;&#65533;&#65533;'j&#1633;&#65533;j-&#65533;&#65533;o?&#65533;x&#65533;E&#65533;&#65533;&#65533;&#65533;M&#65533;D=9&#65533;s\&#65533;!?&#65533;&#65533;}&#65533;9`&#65533;&#65533;&#65533;&#65533;&#65533;&#51391;e&#65533;|&#65533;?L&#65533;D^&#65533;E&#65533;&#65533;&#65533;&#65533;&#65533;JR&#65533;;&#65533;&#65533;W&#65533;b&#65533;&#65533;O&#65533;&#65533;3&#65533;&#65533;&#65533;&#65533;&#65533;z&#65533;&#65533;&#65533;&#65533;&#65533;&#65533;&#65533;&#65533;&#65533;&#65533;?&#65533;&#65533;&#65533;&#65533;&#65533;I=&#65533;&#65533;=&#65533;&#65533;&#65533;&#65533;&#65533;&#65533;&#65533;;&#65533;&#65533;_&#65533;,&#65533;&#65533;m&#1365;EW&#65533;&#65533;&#65533;K&#65533;&#65533;1&#65533;&#65533;p&#65533;N&#65533;EFe&#65533;&#65533;&#65533;b&#65533;&#65533;&#65533;|&#65533;&#895;&#65533;&#65533;&#1986;&#65533;&#65533;&#65533;q&#65533;;g&#65533;&#65533;y&#65533;Su&#65533;q&#65533;;&#65533;&#65533;&#65533;)&#65533;&#65533;#_&#65533;&#65533;]&#13919;&#65533;Y&#65533;&#65533;9  !&#65533;
&#65533;,&#65533;h&#65533; ! "(  # * % (!"%#$+$%1&(,&)2(&-('0)*-*,3,-9-05.19/4@0.50/812524;45A58=69B86=97A9:>:<D<=I=@E>AI@=E@AFA?HBDLDEQFHMFIQGLXHFRHINIEMJLUKMYLPVNQZOQ`PNYRT]SVaUYbVYhWX^XV`YZ^Y[e[^i]`k^`f_bp`_i`afacmcfqejtfhnfkxhfqhkujnxmq{ns&#65533;opwpo{ps~rv&#65533;sxuy&#65533;v{&#65533;xw&#65533;x|&#65533;y~&#65533;z&#65533;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302;&#65533;&#560;&#65533;&#176;&#65533;&#369;&#65533;&#65533;&#65533;&#65533;&#241;&#65533;&#626;&#65533;&#434;&#65533;&#820;&#65533;&#437;&#65533;&#65533;&#65533;&#65533;&#1078;&#65533;&#694;&#65533;&#950;&#65533;&#1080;&#65533;&#826;&#65533;&#1082;&#65533;&#954;&#65533;&#1085;&#65533;&#1021;&#65533;&#1918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	x&#65533;&#65533;&#65533;&#65533;[&#560;&#65533;&#194;&<&#65533;&#65533;"D&#65533;#j&#65533;&#561;&#65533;&#463; C&#65533;&#65533;&#65533;d&#65533;@O&#65533;$Dh&#65533;H&#65533;0c&#65533;9&#1253;&#859;8s&#65533;ISO&#65533;@&#65533;&#1913;&#65533;&#1123;&#65533;BZ&#692;&#65533;&#144;5N&#296;&#65533;QJ&#65533;&#65533;j&#65533;&#661;&#65533;&#65533;&#65533;`ev&#65533;8&#65533;&#1265;h&#1258;&#65533;(tS[&#65533;D&#65533;&#685;&#65533;&#65533;`&#1915;y
&#1816;&#65533;*V&#65533;Ng]K&#65533;&#65533;G@&#65533;&#65533;&#65533;E&#312;eZ&#65533;IK&#65533;|&#65533;-'&#65533;&#65533;2k&#65533;&#65533;i&#1145;U!&#65533;&#65533;&#65533;W*&#65533;&#353;&#65533;&#440;&#65533;&#65533;h&#65533;Z&#65533;&#65533;)V&#65533;&#65533;&#65533;-
&#65533;&#65533;o&#65533;&#65533;1&#65533;U&#65533;&#65533;&#721;&#65533;&#65533;]&#65533;0&#65533;&#1313;Cn-&#65533;&#65533;&#65533;aU&#65533;&#65533;<&#65533;&#65533;&#65533;&#65533;&#65533;'#&#65533;~|dy&#65533;&#65533;3_&#65533;&#65533;&#65533;&#65533;&#65533;&#65533;?&#65533;9&#65533;&#65533;&#65533;-is&#65533;&#65533;_&#65533;&#65533;&#65533;&#65533;&#65533;'&#65533;f&#65533;&#65533;Qz&#65533;&#343;&#65533;{&#65533;YWu&#65533;h[v&#1789;&#65533; $&#65533;%h&#65533;&#65533;&#65533;5&#65533;p>&#65533;t&#65533;&e&#65533;&#65533;&#65533;&#65533;1&#65533;[&#65533;&#65533;&#65533;^&#65533;&#65533;&#886;|&#65533;&#65533;Z$&#65533;&#1912;&#65533;<j&#65533;!&#65533;&#65533;&#65533;&#65533;S&#65533;vi&#65533;&#65533;|&#65533;]8&#65533;&#65533;=6IVX4Z&#65533;&#65533;T:ie&#65533;&#65533;&#65533;8&#65533;H&#65533;g&#65533;w`&#65533;&#65533;Y_^&#65533;#~2$&#65533;MYv&#65533;x!&#65533;)'GYW'&#65533;\
&#65533;&#577;'&#65533;&#65533;&#65533;&#65533;&#65533;&#9990;!&#65533;PD&#65533;E&#65533;&#65533;qp&#65533;''&#65533;F&#65533;&#1053;&#65533;ji&#65533;&#65533;}&#39371;&#65533;XdS.Vf(e&#65533;Q&#65533;|&#65533;I&#65533;*p&#65533;&#65533;&#65533;&#65533;&#65533;&#65533;&#65533;T&#1315;pJi(&#65533;&#65533;&#65533;&#65533;|)Y&#65533;&#65533;&#59866;&#65533;&#65533;)&#65533;&#65533;l&#65533;#o&#65533;&#65533;	&#65533;&#65533;&#65533;&#65533;$&#65533;L&#65533;&#65533;&#65533;N&#198;&#65533;&#65533;Skb&#65533;&#65533;&#65533;K%&#65533;&#65533;c&#65533;&#65533;&#65533;l&#65533;&#65533;&#65533;I&#65533;B&#65533;&#65533;&#65533;P&#65533;&#65533;&#1877;a&#65533;&#65533;e+&#65533;Y]&#65533;&#65533;HA&#65533;&#65533;&#65533;&#65533;2&#65533;&#65533;&#65533;&#65533;&&#65533;&#65533;&#65533;Y&#65533;,&#65533;&#65533;W<0&#65533;&#65533;>,&#65533;#"&#65533;&#65533;&#65533;qv&#65533;M{*l&#65533;&#65533;&#1648;&#65533;&#65533;f&#65533;k]I&#65533;&#65533;&#65533;&#65533;nR"&#65533;&#65533;&#65533;&#65533;ZY&#65533;'+lJ&#65533;,O&#65533;&#65533;&#65533;&#65533;c&#304;&#65533;5&#1990;&#65533;&#65533;*n&#65533;o&#65533;&#65533;&#65533;A&#65533;&#65533;&#65533;&#65533;&#65533;&#65533;&#48316;MC&#65533;&#65533;&#65533;>&#65533;&#65533;&#1330;~&#500;&#65533;m&#65533;&#65533;D&#1369;&#65533;&#65533;D&#65533;k4x&#65533;6&#65533;&#65533;&#65533;&#65533;&#1847;om&#65533;&#65533;&#65533;&#1732;S&#65533;!H&#65533;&#65533;;w&#65533;[&#65533;&#65533;r&#65533;-/.v&#65533;P&#65533;&#65533;&#65533;&#65533;&#65533;&#65533;T&#65533;&#65533;z&#65533;&#65533;&#1444;^M&#65533;&#523;&#65533;&#65533;u&#1121;?&#65533;&#65533;&#65533;=&#1436;&#65533;&#65533;y&#65533;&#65533;&#65533;&#65533;9]V&#65533;&#65533;;&#65533;&#65533;(&#65533;&#65533;&#65533;&#1061;&#65533;n&#65533;&#65533;&#65533;]&#65533;y/&#65533;&#65533;&#65533;&#65533;&#65533;&#65533;&#65533;&#65533;&#1210;&#65533;&#65533;c9&#65533;&#65533;&#65533;^|&#65533;&#65533;w&#65533;8&#65533;{&#65533;&#65533;{/3&#65533;&#65533;V&#65533;&#65533;fkv=&#65533;&#65533;&#65533;&#65533;wx&#65533;%"&#65533;/&#65533;&#65533;&#65533;&#65533;&#65533;P&#65533;!N&#65533;G&#65533;&#65533;&#65533;}-K`&#65533;&#65533;W&#65533;&#65533;&#65533;n^&#65533;&#65533;&#65533;&#57849;y&#361;_&#65533;&#65533;_&#65533;6u&#65533;
Vo2&#65533;NHB\)&#65533;&#65533;
&#65533;&#65533;*&#65533;&#65533;
WD&#65533;&#65533;&#65533;&#65533;&#65533;p&#65533;&#65533;]&#65533;h&#65533;[&#65533;/&#65533;&#65533;M&#65533;&#65533;@&#65533;
&#65533;&#65533;H&#65533;&#65533;&#904;&#65533;&#65533;&#65533;&#65533;Z&#65533;&#309;&#65533;9&#65533;&#65533;B&B9U=<$&#65533;&#65533;f&#23992;&#65533;&#65533;`,"C&#65533;y&#65533;&#1029;&#65533;&#65533;&#65533;&#65533;&#65533;&#65533;Y&#65533;&#65533;s&#65533;&#65533;&#65533;}pv&#65533;3O&#65533;%&#65533;&#65533;1&#65533;&#65533;&#65533;o&#65533;&#65533;c j\&#65533;o&#65533;(&#65533;j&#65533;H=&#65533;#&#65533;&#65533;&#552;&#65533;u,-m&#65533;&#65533;&#65533;&#65533;D&#65533;rRL$#"&#65533;&#65533;FEJ&#65533;&#65533;De&#65533;&#65533;h&#65533;&#65533;Y&&#65533;&#65533;1&#65533;	&#65533;&#2021;&#65533;&#65533;l&#65533;)F&#65533;&#65533;^&#65533;&#65533;&#65533;&#65533;4e&#65533;&#65533;JC&#65533;&#65533;&#65533;b&#65533;#&#15920;-b&#903;X&#65533;&#65533;47&#65533;&#65533;&#65533;r&#65533;.)&#65533;1q&#65533;K`Fd&#65533;&#65533;L&#65533;0)L&#65533;pZ&#65533;xD{&#65533;&#65533;7&#65533;o&#252;&#65533;'&#65533;	Jb&#65533;&#65533;&#65533;&#65533;'&#65533;&#65533;&#65533;&#65533;&#65533;&#65533;Ds&#65533;&#65533;&#65533;&#65533;;&#65533;	&#1026;R&#1241;]&#65533;'&#65533;&#65533;&#65533;@c&#65533;s+&#65533;	?&#65533;&#65533;&#65533;6&#65533;2R&#65533;l&#65533;4&#65533;h&#1038;z&#65533;&#65533;w&#65533;&#65533;B&#65533;#&#65533;S&#65533;\&#65533;&#65533;H&JQ&#65533;&#65533;&#65533;,&#65533;&#65533;-&#65533;i=&#65533;=&#65533;8&#65533;&#65533;x&#65533;'O&#65533;6&#65533;(&#841;E&#65533;&#1238;&#65533;&#354;Hj&#65533;&#65533;&#65533;&#65533;V&#65533;p&#65533;5&#65533;&#65533;u&#65533;&#593;n$&#65533;&#65533;&#65533;fZ&#65533;i&#65533;&#65533;pu&#65533;&#65533;`H1JU&#65533;=&#65533;&#65533;+&#65533;&#65533;&#65533;M&#65533;`&#65533;&#65533;AMiW&#65533;:c&#65533;&#65533;&#65533;dM&#65533;&#65533;xZ&#65533;&#65533;	T&#65533;:$&#65533;'zz&#65533;n~U+&#65533;&#65533;ko`Z&#65533;9&#65533;&#65533;x&#65533;,&#65533;&#65533;W&#65533;ZV&#65533;z&#65533;&#65533;&#65533;&#65533;Q&#65533;&#1684;&#65533;m&#65533;&#65533;a&#65533;&#65533;&#65533;&#65533;&#65533;&#65533;&#65533;dEe&#65533;&#1642;^&#65533;&#65533;=\&#65533;BUq&#65533;&#65533;&#65533;&#65533;&#1398;&#65533;)iM+&#65533;~F&#65533;&#65533;M&#65533;ynW&#65533;&#65533;n&#65533;&#65533;&#65533;&#65533;,A&#65533;
&#1722;U&#65533;J&#65533;-c&#65533;K&#1867;&#65533;C&#65533;&#65533;&#65533;"&#65533;u&#65533; R&#65533;n&#65533;$^^A&#65533;L&#1315;<&#65533;]s=R&#65533;&#65533;&#65533;&#65533;&#65533;G&#65533;no&#65533;&#65533;&#65533;&#1990;&#65533;&#65533;&#65533;y&#1681;&#65533;r&#65533;]&l&#65533;&#65533;&#65533;&#65533;&#65533;[&#65533;&#65533;&#65533;&#65533;&#65533;mKU&#65533;T&#65533;V&#65533;&#65533;.&#670;'&#65533;&#65533;r1&#65533;K&#65533;Y]&#65533;5&#65533;r&#65533;+Q&#65533;
&#65533;|2&#65533;#&#65533;u)&#1161;Z
'&#65533;G/~j&#65533;&#737;&#65533;&#65533;{ 6g&#65533;&#65533;#Y&#65533;w&#65533;&#65533;.&#65533;&#65533;w&#65533;&#1203;_`&#65533;&#65533;&#65533;}&#65533;&#65533;&#505;&#65533;<W&#65533;&#897;&#65533;#(r&#65533;&#65533;,~wt&#65533;&#65533;1&#65533;E)eS&#1640;E&#65533;!G&#65533;&#65533;=&#1528;&#65533;&#65533;f&#65533;&#65533;&#65533;L&#65533;&#65533;y&#65533;t>&#65533;X&#65533;&#65533;&#65533;n&#65533;&#65533;&#65533;p&#65533;&#284;&#29588;y&#65533;tN&#65533;&#65533;^le&#65533;&#65533;&#65533;&#847;cd&#65533;nq&#65533;;&#65533;&#65533;&#65533;&#948;J&#65533;&#1066;&#65533;&#65533;&#65533;f&#65533;k&#65533;$-SZ&#65533;uNo]&#65533;&#65533;&#65533;&#65533;&#65533;&#65533;&#65533;&#65533;&#65533;c&#65533;&#65533;&#1333;&#65533;Na&#65533;&#65533;&#65533;&#65533;&#65533;d&#65533;_n&#65533;&#65533;&#65533;N4I&#65533;>&#65533;&#1587;&&#65533;&#65533;[:Z&#65533;&#65533;J&#65533;&#65533;u&#65533;]
lgW&#65533;&#65533;O&'(-7n&#504;~&#65533;&#65533;&#65533;-nC;&#65533;&#65533;&#65533;N&#65533;&#65533;&#65533;&#65533;n}r&#65533;&#65533;&#65533;Lv&#65533;&#65533;&#65533;V&#65533;&#1852;&#65533;6&#65533;&#637;v&#65533;&#65533;&#65533;A&#65533;&#65533;g,&#65533;&#65533;8&#339;&#65533;w&#65533;V-m~&#65533;&#65533;&#2037;&#65533;&#65533;&#65533;k&#65533;&#1929;G&#65533;&#65533;&#65533;&#65533;&#65533;Bf&#65533;>&#65533;X&#65533;&#65533;&#65533;j&#65533;.!&#65533;&#65533;&#65533;>&#65533;&#65533;&#65533;&#65533;&#65533;&#65533;&#65533;&#65533;R&#65533;`N]&#65533;
&#65533;&#673;&#65533;6
&#65533;EN(=n}c7&#65533;&#65533;&#65533;&#65533;)NQ&#65533;wx&#65533;11&#65533;&#65533;XJ&#65533;&#65533;c&#65533;t&#65533;&#65533;$&#65533;&#65533;~&#65533;\&#65533; a^&#65533;&#1569;&#65533;&#65533;:&#619;N&#65533;&#65533;&#65533;&#65533;&#65533;&#65533;1&#65533;nn&#65533;&#65533;&#65533;&#65533;&#65533;&#65533;)&#65533;=wA\s&#65533;Kh&#1486;m&#65533;_Z&#65533;|g5&#65533;O&#65533;&#65533;&#65533;&#65533;~e|)&#65533;x&#65533;Y&#65533;%&#65533;&#65533;&#1598;&#65533;]&#65533;g.6?&#65533;g?Y&#789;&#65533;{a"&#65533;&#65533;&#411;&#65533;&#1065;&#65533;&#65533;&#65533;&#1627;q&#65533;D>&#65533;&#65533;V&#65533;&#65533;/&#65533;x&#65533;l&#65533;&#65533;&#65533;&#65533;&#65533;&#65533;2u&#1123;[&#65533;&#65533;G}&#65533;S&#65533;zz&#65533;&#65533;&#65533;&#65533;&#65533;&#65533;y&#65533;&#65533;&#65533;?&#65533;&#65533;7&#65533;E&#65533;s&#65533;o&#65533;&#65533;o/&#65533;&#65533;r|&#30119;&#65533;&#65533;&#65533;&#65533;&#65533;G&#65533;&#65533;&#2045;&#65533;u&#65533;Qg&#2045;&#65533;'*.&#65533;8&#65533;C&#65533;&#65533;&#65533;/&#65533;-&#65533;>&#65533;&#65533;&#65533;_R<'u&#65533;}&#65533;7_&#65533;&#65533;~nc!|&#65533;&#65533;t&#65533;&#65533;X&#1110;y!u&#65533;&#65533;o&#65533;&#65533;&#65533;&#65533;Xj&#65533;&#65533;yxx&#65533;}&#65533;&#65533;$&#65533;P&#65533;	Xf&#65533;&#65533;c&#65533;&#65533;i&#65533;&#65533;U&#65533;TN&#65533;4~[&#65533;{X&#65533;&#65533;&#65533;n&#65533;&#65533;&#65533;&#65533;|&#1539;>8h:&#65533;&#65533;&#65533;&#65533;!&#65533;VLR&x&#65533;R&#65533;s&#65533;&#65533;v5&#65533;&#65533;>X&#65533;=(S H&#65533;&#65533;&#65533;&#65533;E&#65533;&#65533;&#65533;#&#65533;\K&#65533;`
 &#65533;pP&#65533;l&#65533;yT&#1541;p&#65533;r(&#65533;&#65533;&#65533;vs&#65533;&#65533;3f"&#65533;r[f&#65533;(&#65533;m'#&#65533;R&#65533;sX&#65533;W8h]&#65533;&#65533;&#65533;&#65533;&#1139;1&#65533;&#65533;&#1415;g&#65533;XY&#65533;&#65533;&#65533;i&#65533;&#65533;h&#65533;&#&#65533;\&#520;&#65533;`&#65533;&#65533;&#65533;
&#65533;&#65533;&#65533;&#65533;~&#65533;&#65533;{&#65533;&#65533;&#65533;Q&#65533;&#65533;&#65533;&#65533;8&#65533;&#65533;&#65533;&#65533;&#65533;!&#65533;&#65533;_&#65533;&#65533;&#65533;({&#65533;x&#65533;}&#65533;&#65533;&#65533;f+V&#65533;&#65533;oH&#65533;&#808;&#65533;'&#65533;&#65533;&#65533;&#65533;&#65533;&#1099;&#65533;g&#65533;&#65533;x&#65533;&#65533;&#65533;&#65533;g&#65533;&#65533;G(&#65533;&#1546;&#65533;8&#65533;8&#65533;&#65533;x&#65533;r&#65533;&#65533;(&#65533;&#65533;&#65533;xF&#65533;&#65533;&#65533;&#1704;~7(S&#65533;X&#65533;&#65533;h&#65533;&#904;&#65533;0&#65533;&#65533;&#65533;&#65533;&#65533;&#37844;&#65533;&#65533;&#517;&#65533;x&#65533;(!&#176;&#65533;&#1616;&#65533;&#65533;&#65533;.A&#65533;	&#65533;zP&#65533;&#65533;&#65533;`&#65533;&#65533;&#43528;&#65533;&#65533; &#65533;&#65533;9&#65533;&#65533;&#65533;$&#65533;&#65533;&#51337;&#37392;&#65533;&#65533;199&#65533;&#65533;Q&#65533;&#65533;&#65533;&#65533;&#65533;
&#65533;vs*&#65533;&#65533;&#65533;T&#65533;&#65533;&#65533;&#65533;5I&#65533;'&#65533;#i&#65533;&#65533;&#65533;)&#65533;2&#65533;&#65533;3i&#65533;x&#65533;&#65533;&#1299;j&#65533;p&#65533;&#65533;|'&#65533;/T&#65533;Fi&#65533;4y&#65533;C9d9M&#65533;P&#65533;&#65533;!a&#65533;&#65533;8&#65533;rR&#65533;Vy&#65533;YiN&#65533;5&#65533;^	&#65533;$y&#65533;&#65533;&#65533;&#65533;i	+&#1366;5h&#65533;&#65533;H\&#65533;xz&#65533;6&#65533;&#65533;_&#65533;&#65533;&#65533;)&#65533;})&#65533;,)Q&#65533;WiH&#65533;s&#65533;&#65533;^&#65533;&#65533;&#65533;`&#1624;]A&#65533;&#65533;&#65533;&#65533;&#65533;F&#518;LD\&#1030;UKH&#65533;#&&#65533;Z&#65533;O&#65533;&#65533;&#65533;&#65533;!Q&#65533;d&#601;&#65533;&#65533;&#65533;&#65533;&#65533;i&#65533;*&#65533;
&#65533;&#65533;<U&#65533;XA&&#65533;&#65533;)_&#65533;8&#65533;&#65533;&#65533;&#65533;&#65533;I&#65533;&#65533;Y&#65533;&#65533;&#65533;&#65533;&#65533;e&#65533;Y'IKw[rWDg&#65533;&#65533;&#65533;(&#65533;"&#65533;&#65533;|i&#65533;&#65533;&#65533;&#65533;{&#65533;Gf&#65533;)&#65533;H&#65533;&#65533;Bj&#65533;T&#65533;&#65533;&#1484;&#65533;)&#65533;&#65533;&#65533;&#1620;hx&#65533;B&#65533;&#1547;&#65533;&#65533;&#65533;rgY&#1689;Dy&#65533;&#65533;&#65533;&#65533;&#65533;g&#1606;&#65533;;&#36447;&#65533;i:&#65533;e)_T`@IQ&#65533;x&#65533;Q&#65533;&#65533;&#605;&#65533;i&#65533;&#65533;yuP&#65533;&#65533;&#65533;&#1631;&#65533;&#65533;RiE&#65533;gEh&#65533;.&#65533;&#65533;&#1817;&#65533;&#65533;	&#65533;&#65533;&#65533;$#Z&#65533;$&#65533;L&&#65533;?&#65533;9&#65533;&#65533;&#65533;&#1671;xTh&#65533;&#65533;:&#65533;+ja&#65533;J*)tMy&#65533;a8&#65533;n&#65533;6&#65533;B:&#65533;&#65533;(&#65533;&#65533;V&#65533;&#65533;7&#65533;8&#65533;+&#65533;&#65533;&#65533;&#543;&#646;_&#65533;&#65533;Y&#65533;&#65533;36&#65533;&#1429;\&#65533;k9&#65533;Sy&#65533;x&#65533;,&#65533;R&#65533;Y&#65533;&#65533;&#65533;%K&#65533;)&#65533;5&#65533;a&#65533;W&#65533;Z&#65533;d;&#65533;C&#65533;u&#65533;&#65533;;&#65533;&#65533;&#65533;&#65533;!&#65533;D&#65533;o
&#65533;&#65533;p&#65533;&#65533;J&#65533;&#65533;hTVh&#65533;&#65533;Hz&#65533;&#65533;&#65533;(&#65533;&#65533;:&#65533;&#65533;z&#65533;0&#65533;_K&#65533;H&#65533;Fy&#65533;&#65533;&#65533;&#65533;&#65533;&#65533;&#65533;&#65533;&#65533;*&#65533;&#65533;&#65533;&#65533;Z(qC&#65533;&#65533;01&#65533;&#65533;&#65533;&#65533;&#65533;&#65533;Yf&#65533;&#65533;Xj&#65533;&#65533;'z&#65533;h&#65533;&#65533;&#65533;X:x&#65533;&#65533;b%q&#65533;&#65533;&#65533;&#65533;IJ&#65533;f&#65533;yD9&#65533;#&#65533;Dh&#65533;_&#65533;&#65533;&#65533;&#65533;]&#65533;&#65533;&#65533;p&#65533;)S`*&#65533;&#65533;&#65533;&#65533;JV&#31917;\&#65533;9&#65533;&#65533;Bc&#65533;Z&#65533;&#65533;&#65533;&#65533;&#65533;&#65533;&#65533;9&#65533;w&#65533;:2&#65533;&#65533;ja&#65533;&#65533;&#65533;&#65533;.4E&#65533;&&#65533;C&#65533;&#65533;&#65533;&#65533;w&#65533;&#65533;&#65533;j&#65533;7Xmt	31A&#65533;&#65533;Hz0&#65533;&#65533;b0&#65533;?x#MCS&#65533;?&#1362;&#65533;H&#65533;&#65533;H&#65533;#'&#65533;*&#65533;&#65533;S&#65533;?&#65533;E&#65533;&#938;&#65533;&!&#65533;&#65533;&#65533;&#65533;*&#65533;?+&#65533;!81]&#65533;1;E&#65533;&#65533;&#65533;&#65533;tJ&#65533;H	&#65533;&#65533;&#65533;&#65533;1zq&#65533;&#65533;xW&#65533;&#65533;9&#65533;&#65533;&#65533;} &#65533;&#65533;&#65533;&#65533;A&#65533;&#65533;c.&#65533;dkC&#65533;I&#65533;&#65533;&W}&#65533;&#626;&#65533;v&#65533;&#65533;&#65533;&#65533;V&#65533;r&#65533;&#65533;~;&#65533;&#65533;_&#755;=&#65533;&#65533;&#65533;&#65533;&#65533;*C+2|#&#65533;&#65533;&#65533;A&#65533;_Px&#65533;&#65533;;G&#65533;<6&#65533;nYq8&#65533;vkDq,Gn&#853;*&#65533;&#65533;&#65533;:&#65533;&#65533;c+&#65533;&#65533;-&#65533;&#65533;&#65533;U2dT@&#65533;&#65533;&#65533;&#65533;&t&#65533;&#65533;&#65533;&#65533;&#65533;&#65533;&#65533;v{&#65533;C&#65533;K&#65533;z&#65533;&#65533;&#65533;&#65533;|&#65533;&#65533;[&#65533;B{&#65533;&#65533;k+5&#65533;?&#65533;M&#65533;d&#65533;&#65533;iv1&#65533;&#65533;&#65533;w&#65533;&#65533;&#65533;&#65533;i&#65533;&#65533;&#65533;&#65533;4e&#1765;V-&#65533;$p&#65533;&#65533;hl{m^&#65533;`Q&#65533;i&#65533;N&#65533;`&#65533;&#1725;&#65533;j&#65533;&#65533;1&#65533;&#65533;&#65533;&#929;/W&#65533;:?&#65533;&#65533;"(|&#65533;S.'&#65533;&#65533;L&#65533;&#65533;l&#65533;tF&#65533;&#65533;&#65533;&#65533;K&#65533;&#65533;&#65533;&#65533;&#65533;F13&#65533;&#65533;&#65533;&#65533;35&#65533;&#65533;$s0&#65533;+]&#184;&#65533;&#65533;&#65533;&#65533;#hh&#65533;Xz,&#65533;&#65533;&#163;^&#65533;w&#65533;&#65533;&#65533;h&#65533;&#251;&#65533;&#65533;&#65533;N&#65533;&#65533;7&#65533;F&#65533;&#65533;P&#65533;&#172;&#65533;l&#65533;&#65533;^+&#65533;!+&#65533;~&#65533;&#65533;9&#65533;&#65533;~&#65533;&#65533;1&#65533;&#65533;	&#65533;7&#65533;&#65533;;O&#65533;~Cdk[|B&#65533;&#65533;E&#65533;&#65533;&#65533;eb&#65533;Z02&#65533;Z&#65533;&#65533;&#65533;&#65533;
&#65533;&#65533;&#65533;&#65533;8&#65533;&#65533;[&#450;&#65533;r&#65533;&#65533;S&#65533;&#65533;&#65533;;&#65533;ZV&#65533;&#65533;<&#65533;Z&#65533; $4&#65533;8{&#65533;&#65533;V&#65533;>&#65533;0b&#464;&#65533;s0&#595;|&#65533;&#793;&#65533;\|'&#65533;&#65533;3&#65533;sE&#65533;R&#546;<&#676;L&#65533;&#65533;s&#65533;&#65533;&#65533;&#662;&#65533;]&#65533;F&#65533;&#65533;&#65533;&#65533;&#65533;&#65533;t&#593;|&#65533;l&#65533;&#65533;&#65533;&#65533;&#65533;Z&#65533;&#65533;&#638;,*V&#65533;&#65533;c&#65533;l&#656;4&#65533;&#65533;&#65533;&#65533;&#65533;&#65533;&#65533;&#65533;&#755;L&#65533;ul&#65533;s &#65533;&#65533;&#65533;&#65533;ZvB&#65533;&#65533;&#65533;VC2&#65533;&#65533;)&#65533;l1?&#65533;S&#65533;&#65533;&#65533;=&#65533;&#65533;&#65533;wP&#65533;#1&#65533;&#65533;&#65533;"&#65533;&#65533;B&#65533;&#65533;C&#65533;\&#985;&#65533;%&#348;&#65533;&#977;&#65533;&#65533;&#65533;&#65533;&#65533;Xr&#65533;&#65533;&#65533;&#828;&#65533;&#908;&#65533;&#65533;l&#65533;&#65533;q &#65533;&#65533;&#65533;&#65533;*;"&#969;*&#537;P&#65533;}&#65533;&#65533;&#65533;&#65533;&#65533;&#656;&#65533;&#65533;Y]Y[Q&#65533;&#65533;&#65533;&#65533;{&#65533;&#65533;k&#1025;K*&#65533;&#65533;h&#65533;Y&#65533;<&#1150;&#65533;%d&#65533;&#65533;&#65533;&#65533;&#65533;&#65533;&#65533;+&#65533;u&#65533;&#65533;&#65533;&#65533;g&#65533;y&#65533;&#65533;&#65533;b&#65533;&#65533;&#65533;L&#65533;+&#65533;&#65533;I&#65533;&#65533;-h&#65533;&#65533;D&#65533;[&#65533;&#65533;&#65533;&#65533;&#65533;7&#65533;E&#65533;n&#65533;&#65533;Mf&#65533;R&#65533;&#65533;q7&#1888;&#65533;&#65533;&#65533;'&#65533;&#65533;K&#65533;&#65533;&#65533;&#65533;&#65533;&#65533;&#65533;G&#65533;&#65533;)+&#65533;]&#65533;z?=&#65533;)&#65533;v&#65533;&#65533;B)X3&#65533;!|[&#65533;Gm&#468;&#65533;&#1282;&#65533;]&#1542;&#65533;&#65533;x&#65533;Q&#65533;&#65533;&#65533;&#65533;V&#65533;U&#65533;&#65533;KxH&#65533;)G&#65533;O&#65533;'&#65533;b&#65533;!&#65533;&#65533;IM&#65533;&#65533;&#65533;&#895;&#65533;&#65533;&#65533;&#65533;&#625;&#65533;} }&#65533;zKH&#65533;7&#65533;&#65533;g&#1638;&#65533;&#65533;U]|&#65533;6 7"&#65533;{p&#65533;}&#65533;)&#65533;+&#65533;&#65533;"A&#65533;_X-B&#65533;&#65533;&#481;&#65533;&#65533;&#65533;&#65533;&#64202;&#65533;q&#65533;=*w&#1444;&#1621;S&#65533;&#65533;&#65533;&#65533;&#65533;&#65533;&#65533;,&#65533;&#65533;4jb<&#65533;QC&#65533;&#65533;m&#65533;&#30056;&#65533;}bW&#65533;&#65533;0&#1780;&#65533;&#65533;L&#65533;&#65533;u&#65533;*&#65533;&#65533;&#1779;&#65533;!&#65533;&#65533;&#1901;&#65533;&#65533;&#772;&#65533;&#65533;2&#65533;Q&#65533;4&#65533;&#620;&#65533;M&#1005;&#65533;S&#65533;&#65533;&#65533;zZ&#65533;t&#65533;1H&#65533;&#65533;&#65533;&#65533;&#65533;&#65533;&#65533;&#65533;&#65533;&#65533;&#65533;&#65533;M*A_l6&#65533;&#65533;1K[Bq]&#65533;&#65533;&#65533;zTF&#65533;&#65533;&#65533;&#65533;T&#65533;&#65533;|&#65533;&#65533;&#65533;&#65533;&#65533;&#65533;&#65533;&#65533;&#65533;&#578;A&#65533;&#65533;(&#65533;Jl]&#65533;}&#65533;&#65533;&#65533;*+my}&#65533;d&#65533;(j@&#65533;&#65533;n&#65533;&#65533;p&#65533;&#65533;R\&#65533;;&#65533;&#1285;o&#65533;&#65533;`&#65533;&#65533;&#65533;&#65533;&#65533;&#65533;:&#65533;&#65533;&#65533;&#65533;NR!&#65533;&#65533;&#65533;&#65533;}&#65533;0&#65533;&#65533;t&#65533;w|.&#65533;&#65533;&#65533;qzV/5&#65533;&#65533;&#65533;&#65533;&#65533;&#65533;|&#65533;&#1963;&#65533;&#65533;&#65533;}&#65533;&#65533;n&#65533;a&#65533;!^#&#65533;]&#65533;&#65533;:!&#65533;B&#65533;9&#65533;lb&#1863;Z?s&#65533;&#65533;fb&#65533;~&#65533;(&#65533;m&#65533;<^&#65533;n&#65533;&#65533;&#65533;&#65533;&#65533;N&#65533;&#65533;&#65533;1&#65533;F&#65533;=-&#65533;{&#65533;&#41697;~&#65533;I&#65533;&#65533;&#65533;J&#65533;yl&#615;&#65533;&#65533;&#65533;&#65533;&#206;&#65533;h&#65533;&#65533;&#65533;&#65533;&#65533;&#65533;&#65533;O&#65533;"&#65533;t&#65533;lZ&#65533;]%&#65533;&#65533;&#65533;fmx&#65533;&#65533;&#334;&#65533;&#65533;&#65533;>&#65533;r&#65533;&#65533;&#65533;&#65533;&#65533;&#65533;A&#65533;&#65533;A&#65533;&#65533;;&#65533;$*&#737;~&#65533;&#65533;&#65533;k&#65533;&#65533;&#65533;&#65533;&#65533;&#65533;&#65533;&#65533;>&#65533;Q&#65533;X&#65533;&#65533;&#65533;F&#65533;#~2&#65533;&#65533;&#65533;&#65533;&#65533;&#1566;&#65533;&#65533;&#65533;&#65533;J&#65533;&#65533;~&#65533;&#65533;.&#65533;&#65533;&#65533;&#65533;"&#65533;c&#65533;&#65533;/&#65533;&#65533;0&#65533;&#65533;~5&#65533;&&#65533;&#65533;&#65533;v,&#65533;&#65533;&#65533;&#65533;_&#65533;&#65533;&#65533;a&#1983;&#65533;&#65533;n&#65533;&#65533;/r&#65533;,)&#65533;&#65533;<&#65533;&#65533;(-&#65533;q&#65533;^&#65533;6&#65533;&#65533;!&#65533;_&#65533;>&#65533;n.&#65533;A&#65533;&#65533;a&#65533;&#65533;&#65533;+/&#65533;3F&#65533;#&#65533;&#65533;&#65533;H&#65533;_g&#65533;&#65533;M&#65533;&#65533;Oo&#65533;m&#65533;!J&#65533;O&#65533;&#65533;&#65533;&#65533;h&#65533;p?&#65533;	&#65533;k&#65533;&#65533;o&#65533;&#65533;q&#65533;&#65533;&#65533;^&#65533;&#65533;^&#65533;&#65533;&#65533;lo&#65533;&#65533;&#65533;&#65533;2!&#65533;Q&#65533;&#65533;&#65533;!&#65533;&#65533;s&#65533;&#60579;wH&#65533;*V&#65533;a&#65533;&#65533;&#65533;/&#65533;M&#65533;<N&#65533;N&#65533;&#65533;&#65533;n?&#65533;&#65533;&#65533;&#65533;&#65533;O&#65533;b(XO&#65533;&#65533;&#65533;&#65533;5z&#65533;&#65533;&#65533;&#65533;&#65533;r-&#65533;$&#65533;&#65533;M&#65533;&#65533;&#65533;&#65533;&#197;o&#65533;&#65533;&#65533;3&#65533;&#65533;&#65533;&#65533;o&#65533;&#65533;&#65533;Q!&#65533;~&#65533;&#65533;&#65533;&#65533;&#65533;W&#65533;A&#1983;&#65533;-<&#65533;&#823;~&#65533;&#1534;N&#65533;&#671;&#65533;&#65533;&#65533;]&#65533;&#65533;&#65533;&#65533;&#65533;&#65533;&#65533;c&#65533;<O&#21201;&#65533;#&#65533;!&#65533;&#65533;$X&#65533;&#65533;A&#65533;	,&#65533;&#65533;&#65533;!&#65533;%ZXq&#65533;&&#65533;&#65533;4ne&#65533;&#65533;EH!EN$T&#65533;&#65533;I&#65533;&#65533;&#65533;&#65533;s&#65533;&#65533;A;1e&#65533;dY&#65533;&&#705;u&#65533;&#50969;3&#65533;G&#65533;qv&#65533;|S&#65533;&#65533;Q&#65533;H&#65533;.M&#65533;&#65533;&#65533;&#641;%&#65533;$&#65533;D&#65533;&&#65533;>&#65533;&#65533;&#65533; &#65533;&#65533;&#65533;&#65533;~&#65533;&#65533;&#65533;&#65533;Y&#65533;&#1390;&#330;Va$&#65533;9mt&#65533;&#65533;I&#65533;W&#65533;&#65533;u&#65533;&#65533;&#65533;&#2011;v&#65533;&&#65533;s&#65533;&#736;wl&#65533;-&#65533;&#65533;&#65533;S&#65533;oF&#65533;&#65533;&#65533;c&#65533;&#65533;~&#65533;H&#65533;A&#65533;&#65533;&#65533;&#65533;&&#65533;&#65533;&#65533;i&#1321;&#65533;&#65533;&#65533;<&#65533;&#65533;&#45410;&#1646;&#65533;Mpd&#65533;&#1794;k&#1766;&#65533;&#65533;&#65533;&#65533;~4&#65533;&~&#65533;/L&#266;&#65533;i3&#65533;_&#65533;*&#65533;&#63372;&#65533;e&#65533;&#65533;13&#65533;&#65533;&#65533;&#65533;&#65533;&#65533;&#65533;&#65533;*&#65533;&#65533;&#65533;&#65533;zW&#65533;5m&#1648;&#65533;&#65533;R?_l&#65533;?'F&#65533;6&#1835;&#65533;J/&#65533;&#65533;&#65533;?@K&#65533;<&#65533;&#65533;&#65533;&#65533;&#65533;.9;,{.&#65533;&#65533;&#1264;'
1l&#65533;>&#304;&#65533;)&#65533;.&#65533;&#813;&#65533;&#65533;#&#65533;<&#65533;>[|&#65533;MQ&#65533;U&#65533;&#65533;&#65533;&#65533;>k&#65533;&#65533;&#65533;&#65533;-&#65533;fd,?&#65533;spI&#65533;rt2&#65533;$Q[&#65533;$&#65533;&#65533;P&&#65533;*&#65533;P&#65533;&#65533;n$&#65533;)&#65533;&#65533;&#65533;&#59962;4&#65533;I&#65533;&#65533;&#65533;J&#65533;4&#65533;rs&#65533;&#65533;/J%&#65533;&#1740;&#65533;&#65533;&#65533;+&#65533;&#65533;&#65533;(&#65533;<&#65533;D&#65533;IB&#65533;<&#65533;&#65533;&#65533;6&#65533;&#65533;0&#65533;&#346;&#65533;rB&#65533;&#65533;r&#65533;&#65533;&#436;t&#65533;&#65533;&#65533;<&#65533;&#65533;C&#65533;&#65533;&#65533;e-T&#65533;&#65533;STQw&#65533;Q&#65533;>C&#65533;1M&#65533;&#1283;&#65533;&#65533;B&#194;&#65533;I'UKF&#65533;|&#65533;CK&#65533;&#65533;&#65533;S&#65533;2&#65533;&#65533;NK&#65533;&#65533;;&#65533;&#65533;t	&#65533;(&#65533;&#65533;&#65533;RM=U5&#65533;\&#65533;&#65533;Vy&#65533;/P&#65533;&#65533;&#65533;&#65533;s&#65533;Bu&#65533;9&#1701;&#65533;&#65533;++&#65533;&#65533;a_&#65533;&#65533;X&#65533;&#65533;c&#65533;&#65533;[w&#1324;&#65533;&#65533;H8>&#65533;[i&#65533;&#65533;U4&#65533;&#65533;&#65533;&#65533;&#65533;@&#65533;jbs+&#65533;&#65533;&#65533;t&#45842;&#65533;{U.&#65533;E&#65533;&#65533;&#65533;&#65533;*&#65533;&#65533;2&#65533;&#65533;&#898;e&#65533;&#65533;&#65533;5&#65533;U&#65533;?&#65533;&#2003;2&#65533;&#65533;&#65533;E+I&#65533;&#65533;&#46703;&#65533;&#65533;22O&#65533;&#65533;&#65533;W]9nwi&#65533;&#65533;6&#65533;,&#65533;&#65533;&#65533;&#16680;.&#65533;-&#65533;&#65533;F&#65533;&#65533;L&#65533;&#65533;&#65533;!7.l&#65533;F&#65533;[&#65533;AK&#65533;=%&#65533;h&#65533;Q&#65533;&#65533;lG&#65533;&#65533;Z!IAvTX9!#&#65533;RLS&#65533;hB&#65533;&#65533;&#1304;o&#65533;I1&#65533;&#65533;;x%=rNh&#625;&#65533;E&#65533;&#65533;&#65533;C&#65533;W&#65533;%&#1126;6i&#65533;&#65533;~&#65533;2&#65533;&#65533;&#65533;lQ&#65533;#&#65533;&#65533;&#65533;&#65533;&#65533;&#65533;k&#65533;C&#65533;k&#65533;&#65533;&#65533;&#65533;&#65533;o&#65533;[&#65533;&#65533;&#65533;0.&#65533;&#65533;r&#65533;YX&#65533;&#65533;&#65533;oW^C&#65533;}o&#65533;=&#65533;&#65533;WS&#65533;r&#65533;z|S&#65533;O&#65533;&#977;&#65533;&#65533;"&#65533;&#65533;&#65533;&#65533;j&#65533;&#65533;|&#65533;3H&#65533;&#65533;_L&#65533;&#65533;&#65533;
&#65533;&#65533;&#65533;&#65533;w&#65533;W&#65533;!&#65533;y&#65533;&#1647;H&#65533;&#668;&#65533;^Y&#1892;&#65533;&#65533;&#65533;{&#65533;]&#65533;&#65533;&#65533;&#65533;nJ&#65533;&#37589;&#65533;&#65533;<&#65533;&#65533;dx&#65533;&#65533;&#65533;&#65533;<&#65533;&#65533;nw&#65533;&#65533;_&#65533;&#65533;G7&#65533;&#65533;lKv&#65533;&#791;&#65533;%&#65533;&#65533;&#65533;3&#65533;e&#65533;&#65533;u&#65533;v{_&#65533;&#65533;&#65533;/Y&#65533;`&#65533;&#65533;$&#65533;&#65533;)A&#65533;&#65533;&#65533;B&#1300;&#65533;&#65533;&#65533;&#65533;&#65533;	y)1iG'0&#65533;&#65533;*r&#65533;&#65533;y&#65533;-B&#65533;&#65533;&#65533;&#65533;C&#65533;&#65533;k|h&#65533;VM^D&#65533;&#65533;&#65533;K&#65533;[P&#65533;&#412;&#65533;&#1089;&#65533;{&#65533;b&#65533;&#65533;B+&#65533;-&#65533;O&#65533;&#65533;8/&#65533;q2&#1505;&#65533; a&#65533;E9&#65533;y&#65533;&#65533;W&#65533;&#65533;&#65533;&#65533;w&#65533;V&#65533;&#65533;R&#65533;&#1749;&#65533;&#65533;G?&#65533;&#1103;&#65533;!&#65533;
&#65533;s/&#65533;hI&#65533;&#65533;+d-mI)&#65533;&#65533;R&#65533;&#65533;&#65533;(wS&#623;&#65533;.rsS;$&#65533;&#65533;&#65533;&#65533;<&#1588;B&#65533;;7&#65533;!K&#65533;I&#65533;&#65533;8&#65533;&#65533;&#65533;&#65533;Q&#65533;4,&#65533;afI@&#65533;a&#65533;&#65533;&#65533;1&#65533;&#65533;KI:&#65533;&#65533;$-&#65533;B"&#786;&#65533;&#65533;&#65533;2!&#65533;G&#65533;	2U&#65533;&#65533;*K&#65533;&#65533;h.&#65533;&#65533;&#65533;&#65533;&*&#65533;&#65533;p&#65533;&#65533;&#65533;V&#65533;&#65533;!&#65533;'s&#65533;&#65533;y&#65533;&#65533;Ug&#65533;&#65533;a&#65533;&#65533;&#65533;H&#65533;&#65533;&#65533;&#65533;g&#65533;=[&#65533;&#65533;&#65533;H]n&#65533;&#65533;KH6&#65533;&#65533;2&#65533;,&#65533;d&#65533;&#65533;]I_&#65533;&#1055;&#65533;&#65533;>DgO&#65533;&#65533;&#65533;&#65533;9&#65533;&#1684;\&#65533;&#65533;&#43724;~D&#65533;&#65533;UK&#65533;Z&#313;5&#65533;Q&#65533;&#65533;&#65533;&#65533;\(@&#65533;s&#65533;&#43462;\&#65533;H&#65533;&#65533;&#65533;&#65533;&#65533;<&#65533;&#65533;&#65533;H&&#65533;&&#65533;%#zN
J5&#65533;G&#65533;(&S&#178;yv!+&#65533;&#65533;T&#65533;&#966;&&#65533;&#65533;&#65533;&#65533;WMw&#65533;.&#1296;&#65533;k&#65533;)&#65533;&#65533;&#65533;^&#65533;&#65533;,&#65533;Ne&#65533;&#65533;&#65533;&#65533;&#1131;&#65533;&#65533;P&#983;3&#1313;&#65533;&#65533;&#65533;&#65533;&#65533;|&#65533;&#1534;&#65533;m&#65533;&#65533;&#65533;&#65533;+&#65533;&#65533;6&#65533;=Ba&#65533;&#1565;
&#946;@&#65533;&#65533;m&#65533;&#65533;&#65533;&#65533;q&#65533;&#65533;5&#65533;iZ&#65533;T&#65533;&#65533;&#65533;k&#65533;p&#65533;z!&#65533;&#65533;V&#65533;&#65533;<%&#65533;&#65533;&#65533;&#65533;&#65533;m6R&#65533;c
z&#65533;&#65533;@&#65533;&#65533;&#65533;E&#65533;Y'&#597;&#65533;U&#65533;&#65533;&#65533;&#65533;D-Wb.7S&#65533;u.>&#65533;&#65533;&#65533;&#65533;9&#28273;d&#65533;:9&#65533;&#65533;&#65533;&#65533;&#65533;&#65533;&#65533;&#65533;&#65533;=&#65533;&#1936;&#65533;-`"xA&#65533;&#65533;5&#65533;&#65533;5&#65533;&#65533;&#65533;&#65533;<&#65533;J&#65533;]&#65533;~&#65533;;&#855;:&#65533;&&#65533;&#65533;&#65533;@.,&#65533;0-&#65533;&#65533;&#65533;&#65533;&#65533;&#65533;v{&#65533;&#65533;&#1387;&#65533;&#65533;&#65533; &#65533;&#65533;&#65533;&#65533;&#65533;&#65533;.&#1709;&#65533;&#61495;&#65533;0&#65533;&#65533;P&#65533;(U&#65533;Q&#65533;D&#65533;&#65533;&#65533;7&#65533;&#65533;V*&#65533;&#65533;ouC&#65533;&#65533;TG8&#761;{q&#65533;d&#65533;&#65533;/&#65533;&#65533;&#65533;&#65533;&#65533;C&#65533;&#65533;&#65533;&#65533;#&#65533;&#65533;&#65533;&#65533;&#65533;&#65533;y2N'&#65533;y&#65533;(n&#65533;d&#65533;hg&#65533;2y&#65533;sT&#65533;C&#65533;y&#65533;zg$&#346;&#65533;&#65533;&#65533;v&#65533;Yeo&#65533;&#65533;s&#65533;<&#65533; &#65533;,&#65533;A&#65533;,&#65533;&#65533;*&#65533;0&#65533;d&#1476;&#65533;Q&#65533;&#65533;&&#65533;&#65533;&#65533;M<y&#65533;&#65533;N4F&#65533;&#65533;N&#65533;&#65533;&#278;&#65533;f&#227;&#65533;&#65533;Z&#65533;&#65533;&#65533;&#65533;S&#65533;i&#65533;&#65533;&#65533;&#65533;5&#419;e]Yjd&#65533;%&#65533;&#65533;&#65533;r&#65533;4&#65533;&#65533;e3&#65533;&#65533;&#65533;&#39597;&#65533;&#65533;\k.&#65533;m&#65533;m&#65533;&#65533;&#65533;&#65533;r&#65533;x&#65533;d&#65533;&#65533;&#65533;/Uh&#65533;&#65533;&#65533;_&#65533;W&#65533;&#65533;n&#65533;g&#65533;|&#65533;&#65533;&#65533;&#65533;r&#65533;&#65533;_&#65533;V&#65533;
&#1484;&#65533;&&#65533;&#65533;U]opJ&#65533;&#65533;&&#65533;o&#65533;HoK!$&#65533;w&#65533;&#65533;&#726;&#65533;sF8s&#65533;K&#65533;-s&#65533;%&#65533;.x&#65533;&#65533;&#65533;&#65533;&#65533;&#65533;]o&#65533;&#54346;&#65533;&#65533;&#65533;&#65533;u&#65533;m&#65533;o&#65533;z&#65533;&#65533;&#65533;v&#65533;&#65533;}&#65533;sB&#1561;&#65533;&#65533;z&#65533;m&#65533;o&#65533;Yl&#65533;M&#65533;G&#65533;&#65533;&#65533;R)b&#61008;|W&#1531;&#1006;&#381;&#65533;&#65533;&#65533;&#65533;C&#65533;f7b{-&#65533;=7&#65533;k&#65533;&#65533;&#65533;&#65533;NB&#65533;&#65533;nHG&#65533;&#437;n&#65533;&#65533;&#504;j&#65533;N
w=]&#65533;&#755;'&#65533;&#65533;%&#65533;&#65533;&#65533;&#65533;&#65533;&#65533;&#65533;&#65533;Y&#65533;V&#65533;&#65533;&#65533;&#65533;8&#65533;&#65533;-&#65533;&#65533;&#65533;.&#65533;&#65533;&#65533;5V3we'&#65533;&#65533;&#65533;f&#65533;&#65533;&#65533;&#65533;&#65533;~&#65533;aU&#65533;U&#65533;>&#65533;^&#65533;&#65533;04&#65533;i&#65533;&#607;&#65533;&#65533;&#65533;rN&#65533;&#65533;&#65533;&#65533;kJ&#65533;&#65533;&#345;&#65533;.&#65533;?&#65533;U)j&#65533;&#65533;z&#65533;{&#65533;&#65533;&#65533;&#65533;&#65533;X&#65533;_q[&#65533;O"2&#65533;&#65533;&#65533;_&#65533;r_&#65533;:X&#65533;&#65533;&#65533;6C&#65533;&#65533;K&#65533;&#65533;;&#954;&#65533;8E&#65533;}&#65533;&#65533;&#65533;&#65533;&#65533;&#65533;1A
&#65533;&#1003;5&#65533;&#65533;7&#65533;&#65533;&#65533;w;3&#65533;&#65533;&#65533;&#65533;7&#65533;&#65533;&#65533;&#65533;&#65533;&&#65533;&#65533;&#65533;&#65533;&#65533;+@]3&#65533;&#65533;&#65533;&#65533;&#65533;&#65533;&#65533;;S&#65533;&#65533;k-&#2789;&#65533;&#65533;&#65533;j/+&#65533;3&#65533;	(&#24830;&#65533;;A&#65533;-^&#65533;&#65533;&#65533;&#65533;&#65533;&#65533;&#65533;&#65533;L&#65533;89&#65533;&#65533;&#65533;-&#65533;&#65533;|&#65533;&#1875;&#65533;2&#65533;@&#65533;&#65533;&#65533;\s&#65533;I;&#65533;&#65533;C&#65533;d&#65533;3k&#65533;&#65533;&#65533;&#65533;+:9"&#65533;&#65533;A<=&#65533;&#65533;&#185;&#65533;&#65533;.98&#65533;=%&#65533;&#65533;&#65533;&#65533;.&#65533;&#65533;<&#65533;&#65533;>&#65533;7&#65533;&#65533;&#65533;&#65533;&#65533;:|+&#65533;!$&#65533;"T&#65533;)&#65533;9&#65533;C&#65533;:&#65533;&#65533;&#65533;(&#65533;&#151;c&#65533;&#65533;&#65533; kz?&#65533;&#65533;&#176;&#65533;&#65533;&#65533;&#65533;&#65533; &#65533;j&#65533;,&#65533;&#65533;cC&#65533;&#1275;&#33818;jzC&#65533;L&#359;;&#138;+&#65533;&#65533;&#65533;&#65533;2\&#65533;&#65533;&#65533;&#65533;jB&#65533;&#65533;&#65533;&#65533;
A&#65533;&#65533;&#65533;*6&#65533;0MRDM&#65533;&#65533;&#65533;";&#58019;=&#65533;N&#65533;&#65533;Q&#65533;c&#65533;&#65533;B[8W&#65533;&#65533;{&#65533;84@&#65533;Fd?#&#65533;9&#65533;&#65533;&#65533;&#65533;DA&#65533;:&#65533;&#65533;#&#65533;&#65533;&#65533;\#b+&#388;S<0t7&#65533;&#65533;&#65533;&#65533;&#65533;K&#65533;&#65533;H&#65533;,&#65533;&#65533;&#65533;&#65533;71&#65533;	P$&#65533;C&#250;5&#1086;4&#65533;F&#65533;#&#65533;&#65533;J&#65533;fL&#65533;3&#65533;&#65533;&#65533;F,&#65533;&#65533;+&#29870;a&#65533;*&#65533;!6+&#65533;BT&#65533;"&#65533;&#65533;y/ &#65533;B=&#65533;R&#65533;&#65533;&#65533;Ff\&#65533;&#65533;C&#579;?&#65533;&#65533;F	\I}&#65533;&#65533;&#1789;F&#65533;&#65533;&#65533;&#65533;9&#65533;&#65533;&#65533;UD*&#65533;A&#1213;&#65533;tHs{&#65533;[*&#65533;JD=Z&#65533;sL&#471;&#65533;&#634;G&#65533;s4&#65533;&#65533;&#65533;&#65533;&#65533;&#65533;T1&#65533;{&#65533;PI3kA&#65533;&#65533;9&#65533;&#65533;S7m,X&#65533;&#65533;=|&#606;&#65533;&#607;&#65533;	e.&#65533;#&#65533;&#65533;S6&#65533;;&#65533;&#65533;y&#1805;&#65533;&#65533;,9,&tIk|F&#65533;&#65533;&#65533;&#576;F&#65533;&#1250;&#65533;2CU<H$H}&#65533;&#65533;&#65533;&#65533;&#65533;>&#65533;3;j&#788;&#65533;S&#65533;&#65533; &#65533;&#65533;&#65533;/b&#65533;D&#65533;&#65533;&#65533;&#65533;&#65533;&#65533;L&#65533;&#65533;J&#65533;|4G&#65533;KE&#65533;|3&#65533;&#65533;{&#65533;&#65533;D@\L&#1476;&#65533;oC&#65533;)&#65533;C3|&#65533;[&#65533;+<&#65533;&#65533;&#65533;&#65533;&#852;KL&#65533;&#710;A&#65533;&#1491;&#65533;&#65533;&#656;&#65533;&#659;<&#65533;,E!&#65533;:W&#65533;IH3&#65533;&#1740;&#65533;&#65533;&#65533;&#65533;&#65533;K&#65533;&#65533;$&#65533;&#65533;*,:5&#65533;&#65533;&#65533;N&#65533;&#65533;5&#65533;&#733;iLAvM&#65533;bd&#65533;&#65533;&#65533;*&#65533;&#65533;9&#65533;&#65533;&#903;&#65533;&#65533;&#65533;5kS&#517;t9&#65533;&#65533;&#65533;&#65533;&#65533;&#65533;&#65533;&#65533;&#65533;&#65533;&#65533;.&#65533;&#65533;&#65533;&#65533;]0YLJ8;&#65533;|=&#65533;&#65533;&#65533;c,&#65533;&#65533;D \&#65533;&#65533;T&#65533;&#65533;d&#598;|E#l&#512;&#65533;:&#65533;&#65533;L7&#65533;P%&#825;&#65533;&#16092;:&#65533;2&#65533;&#65533;{&#65533;&#65533;P&#65533;&#65533;&#65533;z&#65533;B&#65533;&#422;'}&#827;&#65533;d&#65533;9&#65533;.<&#65533;&#65533;&#65533;|&#65533;&#65533;EJ;&#65533;&#65533;&#65533;,&#65533;:+&#65533;&#65533;&#65533;&#65533;&#65533;!&#65533;B$&#65533;&#65533;&#1396;(&#65533; %&#65533;	&#65533;:+&#65533;E&#320;&#65533;&#65533;&#65533;&#65533;&#65533;&#65533;M&#65533;\&#65533;&#65533;&#65533;P&#65533;&#65533;&#53555;%&#65533;:'5&#517;&#65533;I&#65533;T&#65533;&#65533;&#65533;4&#65533;&#65533;&#65533;L&#65533;/&#65533;?&#65533;&#65533;J&#65533;dP7E&#65533;c&#566;JQ&#65533;DHC5&#65533;&#65533;&#65533;&#65533;:u&#65533;&#65533;cQg&#65533;&#1279;&#65533;-5MQ&#65533;&#65533;&#65533;&#65533;&#65533;&#65533;kS&#65533;D&#65533;&#65533;Ms&#65533;Qd&#65533;Bs&#65533;&#682;!&#65533;UJ&#65533;&#65533;&#65533;<U&#65533;&#65533;&#65533;&#65533;l!&#65533;&#65533;T&#65533;LH&#65533;&#65533;&#65533;<&#65533;F:&#65533;8&#258;&#411;&#65533;&#65533;J&#65533;&#65533;l&#65533;)&#65533;R&#65533;0	&#44969;&#65533;&#65533;&#65533;&#65533;Q;&#65533;&&#65533;&=&#65533;s4&#1071;$8&#611;D&#65533;6&#65533;&#65533;]e&#65533;Az<e&#65533;Cj&#65533;M&#65533;&#555;&#65533;I&#65533;&#65533;Jy&#65533;&#65533;&#65533;&#65533;&#65533;))O0&#65533;&#65533;&#65533;&#65533;,&#65533;&#65533;&#65533;&#65533;&#670;}&#65533;R/&#65533;&#65533;LW74&#65533;9&#65533;*>.}&#65533;&#65533;4&#65533;N3KXc&#65533;&#65533;=&#65533;&#65533;f&#65533;J&#1674;VmTTQj51P%7&#1819;EKJ&#65533;&#65533;om&#65533;EB]m$Zk&#1562;&#65533;Ut&#65533;'&#65533;&#404;k&#1485;]&#65533;D&#65533;&#65533;&#204;&#65533;&#65533;&#65533;Fg&#65533;N&#65533;&#65533;6&#65533;&#65533;&#904;&#65533;&#65533;E&#65533;09m?)&#65533;9&#65533;=&#65533;&#65533;NR&#65533;U:&#309;HU&#65533;}&#1567;M&#65533;k&#65533;b-&#65533;&#65533;Z&#65533;}&#65533;&#65533;&#65533;&#65533;%U&#65533;&#65533;|&#65533;UeSrBE&#65533;S?~&#65533;V/&#65533;&#65533;&#65533;&#65533;S^&#65533;5&#65533;J&#65533;&#65533;&#65533;Z&#65533;5&#65533;&#65533;-&#65533;d&#65533;S2[&#65533;&#65533;L&#65533;&#65533;&#1589;UP~&#65533;Jk&#65533;X&#65533;$&#65533;~&#65533;I&#65533;&#65533;M&#65533;&#65533;&#65533;&#65533;&#65533;&#65533;&#65533;&#65533;&#65533;=&#65533;&#65533;K]&#1307;&#65533;&#65533;c]&#65533;&#65533;B&#65533;uF&#65533;sU9&#65533;2[&#65533;5&#1636;&#65533;&#1875;&#65533;&#65533;_\Z&#65533;&#1689;l&#65533;E&#65533;18&#65533;1H^&#65533;=^B-&#65533;&#65533;2&#65533;6&#65533;Z&#65533;-\Xb&#65533;AD]K&#65533;&#65533;&#65533;&#65533;&#65533;&#65533;&#65533;&#65533;S &#65533;&#65533;&#65533;&#65533;&&#65533;[&#65533;P&#65533;&#65533;UO&#65533;&#65533;jL&#65533;8&#65533;&#65533;U^&#65533;&#65533;[&#65533;LK&#65533;&#65533;&#65533;`3=&#65533;T&#65533;w&#65533;&#65533;&#65533;]W&#65533;U&#65533;&#65533;&#65533;&#65533;&#65533;U&#65533;&#1909;&#65533;&#1008;&#65533;&#65533;&#65533;&#65533;]k&#65533;I&#65533;&#65533;\%^&#65533;&#65533;4&#432;&#65533;&#65533;&#26475;u%7DU$&#65533;&#65533;&#65533;&#65533;&#65533;&#65533;*&#65533;&#65533;&#65533;?&#65533;&#65533;X&#65533;ve&#65533;yU&#1846;-[&#65533;u&#65533;&#65533;&#65533;8&#65533;T!U&#65533; 4&#65533;&#65533;m&#1722;&#65533;`a&#65533;2&#65533;&#1514;&#65533;&#2013;2&#65533;&#65533;&#65533;&#65533;&#65533;&#65533;&#65533;&#65533;&#65533;&#65533;+ME~&#65533;O&#65533;cW&#65533;X&#65533;\V&#65533;]&#65533;&#1884;&#65533;GDn&#65533;&#65533;m&#65533;&#65533;R&#65533;&#65533;_&#392;&#65533;m%&#65533;u&#65533;M&#65533;&#65533;_&#65533;&#883;&#65533;mc&#65533;b
U'&#65533;!&#65533;ba&#65533;a&#65533;c&#65533;8&#65533;&#1093;`*&#65533;6&#65533;&#65533;&#65533;&#65533;U>&#65533;I&#65533;`&#65533;A&#65533;&#65533;&#65533;&#65533;&#65533;&#242;&#65533;L$&#65533;a=&#65533;&#65533;&#65533;c(fW-WuU&#65533;=?>&#65533;G&#65533;R&#65533;`&#65533;`&#65533;H&#65533;&#65533;(&#1921;d&#65533;&#65533;&#65533;0&#65533;&#65533;9Ee&#65533;D&#65533;Kn]L&#65533;&#65533;}@nr&#65533;n&#65533;&cT&#65533;/&#65533;&#65533;Rf&#65533;e&#65533;&#65533;p-&#65533;/&#65533;4d&#65533;UI&#65533;Cc&#65533;`fI&#65533;Z&#65533;&#65533;&#65533;&#65533;&#65533; &#65533;&#65533;f9V=RVE&#65533;&#65533;&#65533;%Z=&#65533;&#65533;*&#65533;&#1818;U&#65533;>f&#65533;>&#65533;a&#65533;&#65533;y&#65533;&#65533;&#65533;f\EZy~`&#65533;K5&#65533;H&#65533;LX%b&#65533;&#65533;q&#65533;&#65533;&#65533;-&#65533;d&#65533;d1&#65533;&#1624;&#65533;&#65533;&#65533;|E+&#65533;&#65533;&#65533;&#65533;&#65533;Jz~f0&#65533;&#65533;|&#613;f&#65533;e&#65533;&#65533;N&#65533;&#65533;&#65533;&#65533;EoF&#65533;q&#65533;Y&#65533;&#65533;.\Q&#65533;e_&#65533;&#65533;B&#65533;9&#65533;G&#65533;&#65533;&#1168;f&#65533;(&#65533;&#65533;&#1220;&#65533;&#65533;e&#65533;&#65533;j&#65533;)AF&#65533;NT&#677;h&#65533;b&#65533;&#65533;o&#65533;&#65533;&#65533;S&#65533;&#65533;1<&#65533;J-&#65533;&#65533;<0&#65533;]&#30949;&#65533;&#65533;&#65533;&#65533;>g&#65533;&#65533;&#65533;:&#65533;&#65533;&&#65533;	<KNv]&#65533;&#65533;z&#65533;H&#65533;?~&#65533;&#65533;=&#65533;&#65533;&#65533;T&#65533;&&#65533;V&#65533;fql&#65533;apMk&#65533;&#65533;k&#65533;>B&#65533;%d&#65533;i&#65533;&#65533;&#1412;M&#65533;&#65533;&#65533;_V&#65533;&#65533;Ce&#65533;m&#11566;ha&#65533;\&#65533;&#44854;&#65533;V&#65533;&#65533;j&#65533;f-&#65533;&#65533;&#65533;&#1580;&#65533;&#65533;D?&#65533;&#65533;
t+&#65533;&#65533;h&#65533;b[&#65533;N&#65533;+&#65533;0&#65533;&#65533;]_&#65533;&#65533;w~hr&#65533;&#65533;}&#65533;&#65533;6&#65533;&#65533;_&#65533;&#65533;l&#65533;&#65533;2S]b&#65533;GD&#65533;r&#65533;g&#65533;iqu&#65533;&#65533;&#65533;&#65533;e&#65533;&#65533;&#65533;6&#65533;&#65533;I&#65533;&#65533;&#65533;o&#65533;> &#65533;&#65533;F&#1954;jy&#65533;&#65533;&#65533;&#65533;	&#65533;k&#65533;Vjw&#65533;&#65533;&#65533;&#65533;gS&#65533;k&#1417;&#65533;*@t$&#65533;&#65533;&#65533;j&#65533;&#65533;,N&#166;M&#65533;&#65533;&#65533;u&#65533;L&#65533;f&#65533;&#65533;&#65533;&#65533;&#65533;&#65533;^o&#65533;Cl&#65533;&#65533;&#65533;&#65533;~vYk&#1742;K[&#65533;m&#65533;&#65533;R~VM&#65533;p&#65533;p3&#65533;.@-8*0B&#65533;&#65533;U /
&#65533;&#65533;&#65533;0&#65533;&#65533;&#65533;&#49694;m&#65533;&m&#65533;>&#43772;[&#65533;k&#65533;&#65533;&#65533;&&#65533;bl&#65533;r&#65533;&#65533;_&#1971;VX&#65533;m&#65533;d&#65533;&#65533;&#65533;~&#65533;(Go&#65533;&#65533;V&#65533;&#65533;#1&#65533;&#65533;&#65533;q &#65533;&#65533;@p&#65533;&#65533;m-&#65533;?&#65533;nHtX&#65533;Z&#65533;&#65533;N^j&#65533;-&#22230;&#65533;&#65533;&#65533;&#65533;CFY&#65533;&#65533;-q&#65533;r&#65533;n&#65533;&#65533;@&#65533;&#65533;YS&#65533;&#65533;b4&#65533;&#65533;&#65533;d&#65533;&#65533;&#65533;V&#65533;(&#65533;&#65533;+&#1537;h6&#65533;5&#65533;q&#65533;&#65533;Q&#65533;&#65533;&#65533;&#65533;1=*&#65533;"&#65533;&#1970;N&#65533;&#65533;	&#65533;&#65533;A'tVnj4&#65533;t&#65533;8&#65533;&#65533;NYd&#65533;- &#65533;-hvH&#65533;&#65533;&#65533;&#65533;Vnu.&#65533;&#65533;&#65533;^&#65533;&#65533;d&#65533;o&#65533;@(0u  &#65533;UoXw&#65533;!HwXr&#65533;nYa&#65533;&#474;&#65533;&#65533;&#65533;&#65533;&#65533;X|kV&#65533;ahv&#65533;&#65533;&#65533;?j!&#65533;&#65533;Gw&#65533;Vx&#65533;a&#65533;^_1G&#65533;&#65533;p&#65533;Vr&#65533;6f&#65533;Ys&#65533;&#65533;hs$&#65533; (&#65533;S&#65533;&#65533;sOw&#65533;x&#65533;~:$=gb&#65533;&#65533;P&#65533;b&#65533;&>&#65533;|&#65533;&#65533;C7&#65533;-&#65533;I&#65533;&#65533;&#65533;e&#65533;/&#65533;r&#65533;&#65533;c&#65533;&#65533;&#65533;&#65533;2&#65533;w&#65533;F4&#366;v&#65533;&#65533;\3&#65533;&#65533;&#65533;foy&c&#65533;&#65533;&#65533;&#65533;&#65533;&#65533;&#65533;&#65533;xs&#65533;&#65533;&#65533;W&#65533;!&#65533;y&#65533;&#65533;A&#65533;&#65533;&#65533;&#65533;=|&#65533;&#65533;Y&#65533;eyL&#65533;I&#65533;&#65533;9&#65533;~tf&#65533;&#65533;E&#65533;&#65533;&#65533;&#65533;&#65533;f'&#65533;&#65533;&#65533;v&#65533;&#65533;&#65533;S&#65533;&#65533;&#374;&#937;&#65533;&#65533;f*&#65533;&#65533;t&#65533;z(&#65533;&#65533;&#65533;&#65533;&#65533;&#65533;&#319;q&&#65533;&#65533;&#1286;&#65533;-&#65533;Kam&#65533;&#65533;&#65533;&#65533;0&#65533;&#49423;&#1735;3?&&#65533;k&#65533;xf&#65533;&#65533;&#65533;6q&#65533;&#65533;^&#65533;v|&#65533;A&#65533;X&#65533;n_&#65533;q'&#65533;@|&#65533;&#65533;&#65533;&#65533;&#65533;&#65533;&#65533;&#65533;w|X&#65533; R#&#65533;7~&#65533;&#65533;&#65533;&#65533;[W-&#149;A&#65533;&#65533;&#65533;&#65533;|w{&#65533;W&#65533;&#65533;&#65533;&#65533;&#65533;&#65533;&#65533;/k&#65533;&#65533;N&#65533;k4&#65533;&#65533;T~r&#65533;%]&#65533;&#65533;&#65533;P&#65533;!!X&#65533;&#65533;w&#65533;&#65533;&#65533;&#65533;&#65533;&#65533;x&#65533;&#65533;&#65533;&#65533;H&#1243;&#65533;&#65533;r&#65533;#O&#65533;L7&#65533;&#65533;s&#65533; &#132;
2lx&#65533;&#65533;l&RDc&#65533;"&#396;fj&#65533;h&#65533;F&#65533;b&#908;,)fJ.*&#496;&#65533;&#65533;Pa&#65533;5D&#65533;&&#924;8'&#65533;&#65533;H&#65533;&#65533;&#842;B#&#65533;,*&#65533;(&#65533;I_^,&#65533;&#1061;S&#65533;Q&#65533;&#65533;&#65533;Q&#65533;D6L&#65533;*"&#65533;&#65533;"&#65533;&#65533;&#65533;R&#65533;P&#65533;r&#65533;L]&#65533;&#65533;&#55096;l&#65533;&#693;c&#65533;.^:w&#65533;&#65533;S4&#65533;]&#65533;:#&#65533;tZ&#65533;M[&#65533;HC&#65533;vl+&#65533;1c&#65533;&'&#65533;L&#65533;q(&#65533;&#195;7WL&#65533;8&#65533;&#20961;m6&#65533;	&#65533;)d&#65533;Q&#65533;<&#65533;&#65533;&#65533;&#1451;\&#65533;&#65533;&#65533;aU&#65533;&#65533;8&#65533;&#65533;&#65533;&#65533;&#65533;H&#65533;n&#65533;&#65533;i&#65533;m&#65533;u&#65533;n&#65533;&#65533;9^&#65533;v&#1409;k&#65533;&#65533;f&#65533;7j&#414;&#65533;s&#65533;0&#720;'&#65533;&#65533;|&#65533;&#65533;&#65533;U&#65533;3Q&#65533;&#65533;e&#65533;&#65533;&#65533;&#65533;&#65533;K]&#65533;o&#65533;<&#65533;v&#65533;[mum`&#65533;C &#65533; M&#65533;K91w&#65533;u/1&#65533;&#65533;&#65533;A&#65533;atQMGqr&#65533;eL&#65533;&#65533;^d&#65533;&#65533;&#65533;e0&#65533;&#65533;&#65533;&#65533;qT&#65533;&#1095;a&#65533;&#65533;8&#65533;Q&#65533;}6d&#65533;&#65533;&#65533;'&#65533;{&#65533;)UB&#65533;`&#65533;	&#65533;0&#65533;d}&#65533;&#65533;&#65533;^q&#65533;&#65533;&#65533;u&#65533;%&#65533;&#65533;i&#65533;&#65533;&#65533;&#65533; &#65533;&#65533;ijV&#65533;&#65533;&#65533;8&#65533;QAR&#65533;QK8&#65533;H{1&#1208;'}{&#65533;&#65533;&#65533;&#1911;&#65533;[&#65533;}&#65533;&#65533;x&#65533;	&#65533;&#65533;DEv&#65533;&#65533;h&#65533;&#65533;C&#65533;&#65533;&#65533;&#65533;M&#272;&#65533;_&#65533;F&#65533;UXf&#65533;%p%M&&#65533;&#65533;b&#65533;[_&#65533;&#65533;&#65533;&#65533;&#65533;&#65533;E&#65533;$&#65533;&#65533;&#65533;&#65533;&#65533;)&#65533;OA&#65533;{&#65533;>&#65533;'&#65533;w&#65533;Y&#65533;y&#65533;&#65533;8&#65533;&#65533;&#65533;&#65533;&#65533;&#65533;B::&#65533;&#65533;F:#&#65533;&#65533;!&#65533;&#65533;&#65533;Un&#65533;)Bc58jo&#65533;&#65533;&#65533;&#65533;&#65533;&#65533;&#65533;&#65533;\&#65533;&#65533;&#65533;]4&#65533;9&#65533;b&#65533;&#65533;v&#65533;P&#65533;&#65533;&#65533;&#1677;&#65533;&#65533;g&#65533;&#65533;&#65533;h'&#65533;&#65533;N&#1704;q&#65533;&#65533;&#19340;&#65533;Gm&#65533;9&#65533;&#65533;&#65533;"&#65533;:&#65533;&#65533;~&#65533;&#65533;X&#65533;&#65533;@n&#65533;&#65533;&#65533;D(&#65533;${)&#65533;z&#65533;&#65533;%&#65533;m*&#65533;/R&#65533;&#65533;'&#65533;.&#65533;1&#65533;&#65533;Z&#1293;c_&#65533;
?&#65533;h&#194;'&#65533;&#65533;h&#65533;&#65533;3lG&#65533;:&#65533;mCt&#65533;Bm&#65533;F&#65533;&#65533;&#65533;zm2&#1578;&#65533;:]&#65533;%&#65533;&g&#65533;&#65533;&#65533;^e>&#1628;&#65533;&&#65533;&#65533;z&#65533;'&#65533;B&#65533;s&#65533;&#65533;&#65533;	&#65533;&#65533;IB&#65533;-&#65533;&#65533;A&#65533;&#65533;%&#65533;D&#65533;b]&#1768;&#65533;&#65533;EK&#65533;~}ya&#65533;u9&#65533;&#65533;&#65533;	&#65533;_&#65533;r&#65533;&#65533;&#65533;{W&#65533;j&#65533;&#65533;&#65533;&#65533;&#65533;8rqJ&#65533;m&#65533;&#65533;zB&#65533;T&#65533;&#65533;\S&#65533;&#65533;}Z&#65533;&#65533;x&#65533;h&#65533;/=&#65533;j&#65533;&#65533;&#65533;&#65533;P&#65533;&#65533;&#65533;8&#65533;dX_9Z&#65533;
&#65533;h&#65533;y&C&#65533;7W2&#65533;&#65533;&#65533;&#65533;&#65533;&#65533;=&#65533;Y&#65533;J&#65533;#&#65533;&#65533;)&#65533;&#65533;X&#65533;&#65533;&#65533;&#65533;&#65533;&#65533;(&#65533;J&#65533;&#65533;T22(&#65533;x&#443;W&#274;&#65533;3&#65533;'1O&#65533;&#65533;&#65533;D&#65533;&#65533;&#65533;&#65533;N&#65533;P&#1324;&#893;&#65533;L&#65533;*_&#65533;B&#65533;&#65533;&#65533;&#65533;P&#65533;&#65533;&#65533;6&#65533;&#2032;&#65533;&#65533;&#65533;2&#65533;&#65533;&#65533;&#65533;nKO&#65533;C&#65533;rNu9&#1253;&#65533;h=R&#65533;)&#435;&#65533;$OR&#65533;z&#65533;&#65533;%!'h&#65533;1&#65533;&#65533;&#65533;&#65533;&#65533;+0U!&#65533;t4B&#65533;9M&#65533;&#27294;J&#65533;v&#65533;+&#65533;v/&#65533;&#65533;&#65533;p&#65533;&#65533;&#65533;&#65533;qnub&#65533;f&#65533;G&#65533;&#65533;&#65533;&#65533;&#65533;&#65533;u&#65533;&#65533;&#65533;-e&#65533;&#65533;&#65533;&#65533;<1&#65533;x;&#65533;&#65533;.f.&#65533;$D&#65533;&#65533;&#65533;&#65533;/&#65533;0&#65533;,4c0	C&#65533;&#65533;&#65533;E&#65533;&#65533;&#2004;6<H&#65533;h&#65533;sSi-_	
j3&#65533;&#65533;&#65533;f&#65533;&#65533;12&#65533;&#65533;&#65533;e#&#65533;&#65533;4.v&#65533;b&#65533;c&#65533;&#65533;F&#65533;*S~&#65533;&#65533;$(?y&#65533;&#65533;&#65533;&#65533;2&#65533;&#65533;c&#65533;?UR2&#65533;b&#65533;&#65533;&#65533;&#65533;Yz&#65533;&#65533;&#65533;&&#65533;&#65533;&#65533;.2'&#65533;K&#65533;&#252;y&#65533;&#1870;`*L&#65533;/+I&#65533;b~a&#65533;&#65533;&#65533;&#65533;&#65533;W;2S&#65533;:\gK	&#60544;&#65533;L&#65533;&#65533;L&#1484;&#65533;	&#65533;L&#65533;&#65533;&#65533;"&#65533;&#65533;U&#65533;r$.&#65533;&#65533;A&#65533;Q_&#65533;&#1328;&#65533;&#65533;&#65533;w
&#65533;7&#65533;t&#65533;1&#65533;0O&#65533;&#65533;f&#65533;&#65533;&#65533;&#65533;&#65533;&#527;B-&#65533;&#65533;&#65533;A&#65533;&#65533;&#65533;P&#65533;N`_H&#65533;O&#65533;)&#520;&#65533;a{&#65533;v&#65533;&#65533;&#65533;f&#65533;&#65533;H"6C&#65533;&#65533;&#65533;&#65533;&#65533;&#65533;&#65533;&#65533;&#65533;Ua&#65533;"6&#65533;&#65533;)&#797;(&#65533;&#65533;&#65533;&#65533;tT&#65533;&#65533;&#65533;g&#65533;&#65533;&#65533;U&#65533;&#1049;&#65533;&#65533;&#65533;&#65533;&#65533;&#65533;)Q&#65533;&#65533;&#65533;(&#65533;&#65533;S&#65533;W&#65533;&#65533;Q(ouI&#65533;&#773;Rc&#424;u]=&#65533;I
k&#65533;&#65533;%M&#65533;HK&#65533;&#65533;&#537;&#764;5&#65533;&#65533;&#65533;,d&#65533;&#65533;J&#65533;&#65533;&#65533;Rq&#65533;&#65533;&#65533;n&#65533;&#65533;&#65533;&#65533;&#65533;&#65533;9&#65533;&&#65533;&#65533;mq&#65533;&#65533;&#65533;&#746;b_}&#65533;/&#65533;^&#65533;&#65533;&#65533;&#1137;.&#65533;&#65533;&#65533;&#65533;h#&#65533;t0mb&#65533;&#65533;&#65533;&#65533;&#65533;_o$&#65533;6lhI&#1901;A%&#1907;&#65533;&#65533;(A&#65533;hr}&#65533;U&#65533;&#65533;&#65533;-mQ2&#65533;G&#65533;&#677;&#65533;&#65533;&#65533;R&#65533;&#65533;&#65533;&#65533;&#952;&#65533;U&#65533;&#310;&#65533;|&#65533;&#65533;&#709;&#65533;&#65533;B&#65533;?&#65533;&#65533;&#65533;s\&#65533;{U&#65533;&#65533;zw2&#65533;&#65533;g<m&#65533;=<&#65533;&#1315;&#65533;A&#65533;c&#65533;&#65533;A&#65533;&#65533;&#65533;H[M#r&#65533;{&#65533;&#65533;&#65533;&#65533;&#65533;&#65533;&#65533;*&#65533;&#65533;&#65533;&#65533;&#65533;&#65533;&#65533;&#65533;&#65533;cr8&#65533;,&#65533;&#65533;&#65533;j&#65533;&#65533;&#65533;3&#65533;
&#65533; 5&#65533;GS&#65533;1&#65533;&#65533;--&#65533;&#65533;&#65533;4&#65533;&#65533;&#65533;y&#65533;0I"&#65533;&#65533;B&#65533;&#65533;&#65533;q&#65533;&#65533;*&#65533;~V&#65533;&#65533;=&#65533;&#65533;&#65533;\&#65533;&#65533;&#65533;&#65533;&#65533;Z&#65533;&#65533;&#65533;y[@*&#65533;&#65533;&#65533;&#65533;&#65533;o&#65533;l&#65533;&#65533;5&#65533;&#65533;L#f&#65533;L&#65533;&#65533;&#65533;&#65533;k@-t&#65533;&#65533;&#65533;E&#65533;&#65533;&#65533;..b&#65533;&#65533;&#65533;0&#65533;n&#65533;d&#65533;p&#65533;&#65533;+&#65533;4&#65533;w&#65533;>N'{!&#65533;@wfY`w&#65533;ve|,'&#65533;&#65533;&#65533;C&#65533;k:&#65533;&#65533;_&#65533;U&#65533;&#65533;Po&#65533;&#2027;Yd&#65533;&#65533;&#65533;G3&#1945;&#65533;&#65533;"&#65533;&#65533;h&#65533;&#65533;&#65533;&#65533;&#65533;&#65533;R&#65533;&#495;-&o&#65533;&#65533;&#65533;&#1095;&#65533;!&#65533;4&#65533;&#65533;h&#41202;&#65533;_&#65533;&#65533;Y&#65533;U&#65533;&#65533;&#65533;Z&#65533;uEq&#65533;K&#65533;j&#65533;&#1099;&#65533;z&#65533;&#65533;&#65533;g&#65533;@&#65533;&#1304;&#65533;I&#644;)&#65533;$&#65533;&#65533;&#65533;/&#1205;M?&#1316;&#65533;4&#65533;&#65533;i&#65533;&#65533;
&#65533;&#65533;_&#65533;4&#65533;E&#65533;j&#65533;&#65533;]t&#65533;&#65533;&#65533;^}&#65533;&#65533;W&#65533;-w&#65533;&#65533;{&#65533;ig&#65533;&#477;&#54592;&#65533;&#65533;&#65533;z^h&#65533;&#65533;&#65533;&#58524;&#65533;z&#65533;&#892;&#65533;&#65533;	n&#65533;&#65533;&#65533;&#24185;&#65533;?0j:5/&#65533;&#65533;&#65533;&#65533;L&#65533;@&#65533;&#65533;Q&#65533;&#65533;&#65533;&#65533;[O&#2010;&#65533;R^&#65533;&#65533;&#65533;&#65533;X&#65533;&#1758;&#65533;&#213;&#65533;>g&#65533;!c&#65533;BX>&#65533;xc&#65533;A(B&#65533;&#65533;%R&#21788;&#65533;&#65533;&#65533;&#65533;&#65533;&#65533;&#65533;&#65533;&#65533;k	{&#65533;&#65533;>&#65533;&#65533;4vuE&#65533;[P&#65533;.O&#65533;B&#65533;M&#65533;IJ&#65533;&#65533;&#65533;`%&#65533;&#65533;YLU&#65533;&#65533;\&#65533;X`B
l0&#65533;&#65533;S&#65533;IY&#65533;v&#65533;	i=
[&#65533; &#65533;[&#65533;&#65533;d[&#65533;&#65533;&#65533;&#65533;&#65533;sFR&#1231;&#65533;k&#65533;&#65533;&#65533;A&#65533;&#65533;&#65533;&#243;^&#65533;M&#65533;&#1567;K&#65533;w&#65533;3v[&#65533;^YO&#65533;7R(&#65533;	R&#65533;&#65533;&#65533;X&#65533;A7&#65533;
&#65533;o&#65533;&#65533;&#65533;&#2000;&#65533;&#65533;&#65533;o&#65533;&#651;m&#65533;+C&#65533;&#65533;tooT&#65533;,O&#65533;&#65533;&#65533;fq&#65533;m&#1856;&#65533;&#65533;;s&#65533;BO&#65533;Tp&#65533;8&#65533;U&#65533;-g&#65533;&#1647;m&#65533;K&#65533;q&#65533;x@X0&#65533;&#65533;@&#65533;&#65533;@&#65533;&#65533;z&#65533;F&#1978;y,&#65533;&#65533;-&#65533;&#65533;a_&#65533;&#65533;&#65533;&#65533;L&#65533;&#65533;&#65533;&#65533;&#65533;$&#349;%&#65533;&#65533;&#65533;&#65533;&#65533;_&#65533;q&#65533;&#65533;	=M&#65533;$&#65533;=&#65533;&#65533;&#65533;!m&#65533;&#65533;&#65533;Z&#65533;&#65533;&#65533;&#65533;&#65533;&#65533;\&#65533;&#65533;:&#65533;p&#65533;&#65533;@&#65533;@&#65533;U&#65533;r&#65533;j`&#65533;X&#65533;&#65533;p&#1697;\&#65533;]&#65533;&#65533;_&#65533;&#65533;&#65533;&#65533;\&#65533;&#65533;&#65533;VBX&#65533;&#65533;&#65533;Z>&#65533;&#65533;=&#1278;&#65533;_&#65533;5&#65533;F&#65533;Ud^&#65533;y&#65533;&#1375;6[n5&#65533;kmFh@&#65533;@&#65533;5&#65533;J!2&#65533;#2`&#65533;=&#65533;y^&#65533;&#65533;&#65533;&#65533;&#65533;|&#65533;%&#65533;&#65533;&#65533;&#65533;;&#65533;Y&#65533;&#1372;}&#65533;&#65533; 
&#65533; =&#65533;&#65533;&#65533;f]&#65533;&#65533;&#65533;!&#65533;&#65533; &#65533;)\_&#65533;"&#65533;&#65533;&#65533;&#1821;_&#65533;&#65533;IraJ&#65533;d&#65533;#.&#65533;0&#65533;&#65533;2j&#65533;.#"r&#65533;&#65533;U^b&#65533;r (&#65533;&#65533;M&#65533;R&#65533;&#1121;&#65533;)Xl&#65533;O&#65533;&#65533;0&#65533;&#65533;
&#65533;&#65533;c&#65533;b6Y&#65533;\W&#65533;&#65533;&#65533;=&#65533;cY&#65533;&#65533;&#65533;b&#65533;&#65533;`0&#65533;J &#65533;!&#65533;&#65533;2*c&#65533;@cB2&#65533;A^!6&#65533;&#65533;E&#1015;(HJbF&#65533;&#1481;z&#65533;&#65533;D&#65533;&#65533;&#65533;&#65533;&#65533;9&#65533;c&#65533;&#65533;:&#65533;co}&#65533;G&#65533;&#65533;&#65533;&#65533;b&#65533;Of&#65533;&#65533;&#65533;aX&#65533;&#65533;&#65533;&#805;&#984;Y&#65533;@.&#65533;!"&#65533;3F&#65533;B*&#65533;Q&d"&#250;M"&#65533;&#65533;*%D&#65533;&#65533;X&#65533;&#65533;">r[&#65533;&#65533;&#65533;&#65533;&#65533;dH&#65533;N=&#65533;X&#65533;&#65533;I&#65533;#J&#65533;d&#65533;]TEY&#65533;&#65533;^&#65533; &#65533;&#65533;&#65533;&#65533;&#65533;PMS&#65533;&#65533;d(&#65533;&#65533;&#65533;_d&#65533;&#65533;`"&#65533;&#65533;Q&#65533;$&&#65533;&#65533;Z&#65533;L&#65533;1B#&#65533;a&#65533;6:&#65533;\&#65533;&#65533;$&#65533;Q]&#65533;&#65533;Z*r&#65533;&#900;fY&#65533;&#65533;&#65533;M&#65533;>&#65533;%&#65533;&#65533;&#65533;G8V[&#1182;&#65533;&#65533; &#65533;&#65533;&#65533;t&#65533;"L&#65533;&#28641;!&#65533;r&#65533;&&#65533;|&#65533;S&#65533;&#65533;`"DQ"&#65533;a"fR!2&a"R&#65533;ER&#65533;X,&#65533;aq&#65533;&#65533;&#65533;&#65533;egH&#65533;ai&#161;/&#65533;J&#65533;b&#65533;&#65533;?&#65533;&#65533;m&#65533;&#65533;&#1532;&#65533;t&#65533;&#65533;&#65533;&#65533;w&#65533;w&#65533;_&#65533;&pN&#65533;@&#65533;&#65533;db&#65533;`R&#65533;'4g4&#65533;&#65533;P&#65533;@s._&#65533;M&#65533;3F&#65533;T&#65533;^&#4198;*&#65533;v&#65533;&#65533;&#65533;&#65533;%?&#65533;cxz&#65533;*&#65533;&#65533;&#65533;L&#65533;&#65533;&#65533;D]&#1934;&#65533;&#65533;&#65533;&#65533;&#65533;&#65533;{&#65533;L{&#65533;Z}F&#65533;O&#65533;g&#65533;(&#65533;&N&#65533;@4a!6$C%:fT&#65533;d&#1670;F~&#65533;&#65533;\F\f&#65533;&#65533;B&#65533;&#65533;&#65533;&#150;&#65533;mJ&#65533;&#65533;{&#65533;<&#65533;&#65533;&#65533;-)g&#65533;%&#65533;&#65533;&#1929;&#65533;&#65533;&#167;d&#65533;&#65533;iJhy&#65533;bh(&#65533;&#65533;&#65533;`&#65533;(r&"&#65533;M&#65533;&#65533;!&#65533;PD&#65533;&#65533;Q &#65533;&#65533;&#65533;&#65533;p(&#65533;&#5331;V(&#65533;&#65533;WBi&#65533;e%&#65533;&#65533;&#65533;&#65533;&#65533;&#65533;&#65533;&#65533;m&#65533;(&#65533;&#65533;&#65533;&#65533;&#65533;'&#65533;&#65533;&#65533;I&#1881;&#65533;&#65533;&#65533;&#65533;B%~&#65533;'&#65533;'
&#297;T.A*&#65533;1.&#65533;&#65533;i5A=	&#65533;Qb
&#65533;&#65533;&#65533;&#65533;&#65533;"&#65533;)ZI&#856;&#65533;V)&#65533;
&#65533;e]&#1813;&#65533;a=&#65533;&#65533;&#65533;.~R&#65533;(&#65533;&#65533;&#65533;&#65533;&#65533;MJ&#65533;&#65533;&#1427;O*@B&#65533;j&#65533;(R&#65533;@&#65533;f&#65533;&#65533;&#65533;2&#65533;".&#65533;3&#65533;&#65533;f~&#65533;
&#65533;&#1757; &#65533;&#65533;j&#65533;&#65533;&#65533;&#65533;&#65533;&#2032;.j/&#65533;&#65533;&#65533;U&#65533;i*+YU&#65533;&#65533;&&#65533;%&#65533;&#65533;&#65533;1&#65533;&#65533;j&#65533;T&#65533;&#65533;&#282;~+&#65533;&#65533;&#65533;~]c&#65533;&#65533;&&#65533;#Cz7&#65533;&#65533;&#65533;&#65533;&#65533;&#65533;&#65533;&#65533;&#65533;&#1195;&#65533;&#1430;&#65533;&#65533;]&#65533;&#65533;%&#65533;&#1699;&#65533; M,P&#65533;J&#65533;&#991;P&#65533;.&#65533;i&#65533;r&#65533;f&#47910;)&#310;i&#65533;&#65533;&#65533;&#65533;k&#512;&#65533;&#65533;&#65533;&#65533;&#65533;&#65533;L,&#65533;v&#65533;X%&#1481;&#65533;$-i&#65533;L&#65533;&#65533;&#65533;*&#65533;&#65533;b'&#65533;&#65533;,&#65533;&#65533;&#65533;&#65533;&#65533;&#1981;A\)&#65533;&#65533;&#65533;&#65533;&#65533;&#65533;&#1412;&#65533;k&#65533;vf&#65533;&#65533;m&#65533;&#65533;&#65533;&#65533;-&#65533;&#65533;R&#65533;&#1198;&#65533;&#65533;&#65533;i&#65533;>-Qn,$B`&#65533;&#425;E&#65533;&#65533;&#65533;,&#65533;]&#65533;&#65533;y&#65533;&#65533;`um&#65533;F&#65533;&#970; &#65533;&#65533;it&#65533;&#65533;\&#65533;!&#65533;-&#65533;&#65533;j&#65533;&#65533;P+&#65533;,^&#65533;&#65533;.l&#65533;b&#65533;&#65533;m&#65533;&#65533;&#65533;F`&#65533;V&#65533;&#65533;&#65533;1:&#65533;A&#65533;&#65533;dJ&#2040;v_&#65533;&#65533;	nW&#65533;U&#65533;&#65533;V&#65533;b&#65533;j&#65533;&#65533;r&#65533;&#65533;J&#65533;2&#65533;&#65533;&#65533;&#1159;&#65533;R[&#65533;&#65533;&#65533;L&#65533;dY&#65533;&#65533;-&#65533;&#65533;&#65533; VA@&#65533;&#65533;&#65533;.&#65533;-&#65533;&#65533;
n&#65533;&&#65533;&#65533;*&#65533;(&#65533;&"&#65533;q&#65533;s&#65533;J&#65533;&#65533;&#65533;&#65533;+:vg&#65533;n&#65533;vBo&#65533;vn&#65533;&#65533;&#65533;&#65533;&#1693;h&#65533;A&#65533;&#65533;&#65533;&#1483;&#65533;&#65533;^&#65533;&#65533;0&#65533;&#65533;J-&#65533;&#65533;'~&#65533;&#65533;&#65533;-&#65533;&#65533;&#65533;&#65533;*-
O_&#65533;
h&#65533;&#65533;/&#65533;!p/&#65533;&#1878;&#65533;&#65533;&#65533;&#65533;"&#65533;H&#65533;$+&#65533;&#65533;&#1578;&&#65533;"&#65533;;&#65533;I&#65533;fo&#65533;&#65533;&#65533;&#65533;&#166;&#65533;&#65533;&#65533;&#65533;(&#65533;,m&#65533;&#65533;j&#65533;:&#65533;(&#65533;Jl&#314;&#65533;&#65533;nAB&#65533;&#65533;Jb&#65533;&#65533;CF&#65533;&#65533;]&#65533;&#65533;K&#65533;&#65533;&#65533;R1&#65533;&#65533;&#65533;p&#662;&#65533;&#65533;V\&#65533;p&#65533;&#65533;&#65533;8&#65533;ef-&#1830;&#65533;&#65533;&#1177;8&#65533;(&#65533;&#65533;&#65533;&#65533;&#685968;&#65533;rp0X&#65533;#3&#65533;gf&#65533;&#65533;&#1904;e&#65533;&#65533;&#65533;ci&#15793;&#65533;&#65533;&#65533;j&#65533;*D&#65533;&#65533;1&#65533;&#65533;&#65533;X&#65533;&#65533;(&#65533;1&#65533;+,&#65533;&#65533;&#65533;&#1738;&#65533;&#65533;|i&#65533;&#65533;&#38984;&#65533;&&#65533;V0&#65533;0&#65533;[&#65533;&#65533; X&#65533;O*&#65533;&#65533;&#65533;&#65533;&#65533;&#65533;&#65533;&#680;&#65533;o$v&#65533;&#65533;&#65533;&#65533;&#65533;TM&#65533;&#65533;0'&#65533;Q &#65533;)&#65533;&#65533;A8A#S&#65533;}U
&#65533;r+fe&#65533;:j&#65533;&#65533;fe&#65533;&#65533;Ua&#65533;bG&#65533;!&#65533;\&#65533;&#65533;)&#1950;&#65533;0&#65533;&#1341;&#65533;&#65533;s&#65533;&#65533;&#65533;&#65533;	&#65533;8;3Cwk%a&#65533;&#65533;R&#65533;1&#65533;&#1152;CZ&#65533;6s&#65533;&#65533;&#65533;$?F1K&#65533;&#65533;)&#65533;F&#461;C&#65533;&#65533;#&#65533;&#65533;&#65533;&#65533;&#65533;~i&#65533;8&#65533;mU&#65533;5q.&#65533;&#65533;@&#1485;&#65533;&#65533;2&#65533;&#65533;&#65533;}&#65533;N&#65533;&#65533;!#3k&#65533;&#65533;t&&#65533;&#65533;"&#65533;&#65533;&#65533;&#65533;Cm32"&#65533;&#1199;&#65533;v&#65533;&#65533;q&#65533;&#65533;x&#65533;(O&#65533;W&#65533;&#65533;&#65533;I&#65533;c&#65533;rW&#65533;&#65533;&#65533;+&#65533;&#65533;&#65533;&#65533;&#65533;&#65533;&#65533;&#65533;}'-&#65533;Qx&#65533;&#65533;&#65533;&#65533;&#65533;w&#65533;&#65533;L2l&#65533;&#65533;0b&#65533;a&#1821;&#65533;25C&#65533;&#65533;B&#65533;#&#65533;0R?t&#65533;65&#65533;.&#65533;#R56^&#65533;GSi&#65533;Bq8&#65533;&#65533;V&#65533;&#65533;~uIr&#65533;=&#65533;#-;&#65533;<&#65533;&#65533;,&#65533;.&#65533;t2&#65533;&#514;g&#65533;&#65533;tM&#65533;5&#65533;&#65533;e&#65533;&#65533;&#65533;&#65533;&#65533;XJ&#65533;&#65533;&#65533;VmQ&#65533;QCv&#65533;&#65533;&#65533;&#65533;m3Jm!vq&#65533;v&#65533;>&#65533;7&#65533;&#65533;&#65533;&#65533;c&#65533;&#65533;W&#65533;U&#65533;&#65533;w&#65533;&#65533;.&#65533;f&#65533;&#65533;Y&#65533;&#65533;&#65533;W&#65533;h&#65533;&#65533;&#65533;&#65533;/~&#65533;?&#65533;/&#65533;&#65533;&#65533;&#65533;_&#65533;&#1369;&#65533;'43w&#65533;&#65533;	&#65533;&#65533;v&#65533;&#65533;bn&#65533;p;&#65533;&#65533;&#65533;&#65533;&#65533;Zj&#221;st&#65533;5N[&#65533;	&#65533;H &#65533;K&#65533;&#65533;&#1574;~dm&#65533;&#748;&#65533;zu&#65533;&#65533;&#65533;]&#65533;!I&#65533;"&#65533;9&#65533;1&#65533;&#65533;t&#65533;7&&#65533;[7&#65533;7aKr%&#65533;~&#65533;h&#65533;&#65533;+ &#65533;4&#65533;ju&#65533;&#48507;&#65533;sPSwu&#65533;rk&#1695;&#65533;&#65533;v&#781;vw&#65533;&#65533;l&#65533;&#65533;&#65533;a%&#65533;1&#65533;m&#65533;y&#65533;m&#65533;3&#65533;k&#65533;v&#65533;&#65533;_&#65533;&#65533;&#65533;&#65533;&#65533;QuaskK&#65533;%t&#65533;&#1346;&#65533;&#65533;&#65533;2ks&#65533;0&#65533;xK&#65533;Tf&#65533;&#65533;&#65533;&#65533;&#499;&#65533;&#65533;s>&#65533;&#65533;Gv&#65533;&#65533;I&#65533;&#65533;w&#65533;w^&#65533;S&#65533;&#65533;83&#65533; &#65533;v&#65533;&#65533;&#65533;KhA&#65533;&#65533;&#65533;|[&#65533;&#65533;&#65533;&#65533;&#65533;&#65533;kbj&#65533;6&#65533;&#65533;:>&#65533;&#65533;&#65533;&#704;&#65533;&#65533;&#65533;xt&#65533;:&#65533;u&#65533;&#65533;o&#65533;+&#1008;A&#65533;&#65533;&#65533;&#65533;&#551;"V&#65533;6&#1042;x0&#65533;&#65533;&#65533;:y&#64877;c9&#65533;&#65533;w&#65533;&#65533;&#65533;&#65533;!&#65533;&#65533;'&#65533;&#65533;&#65533;&#65533;&#65533;&#65533;&#65533;ef#d&#65533;8&#65533;o&#65533;&#65533;fU&#65533;4&#65533;&#65533;&#65533;G&#65533;&#65533;{{&#65533;B(&#65533;&#667;&#65533;&#65533;&#65533;x:&#65533;&#65533;&#65533;g&#65533;U&#65533;&#65533;&#65533;&#1255;&#65533;&#65533;&#65533;&#65533;+43&#65533;&#65533;&#65533;{&#65533;&#65533;&#65533;&#65533;9{&#65533;&#65533;&#65533;&#65533;?&#65533;12&#65533;&#65533;&#65533;&#65533;M&#65533;&#922;z&#65533;&#65533;&#65533;dk;&#65533;z&#65533;K&#65533;&#65533;0&#65533;`&#65533;&#65533;&#65533;&#65533;?W&#65533;4&#65533;#r&#65533;+20<K&#65533;;&#65533;&#65533;&#65533;v&#65533;z&#65533;*3&#65533;&#65533;6&#65533;Kz&#65533;1&#65533;w&#65533;8&#65533;&#65533;&#65533;kScMej&#65533;&#449;&#65533;&#65533;&#65533;b*.r|&#65533;bz&#65533;&#65533;&#65533;&#65533;_Oii&#65533;&#65533;4&#65533;&#1437;&#65533;W&#65533;&#674;&#65533;e&#65533;c&#65533;&#65533;&#65533;&#65533;&#211;m=&#65533;&#65533;&#65533;.&#65533;<&#65533;o&#65533;S&#65533;m&#65533;6&#65533;&#65533;&#65533;D&#65533;W&#65533;&#65533;6{&#65533;fa&#65533;&#65533;&#65533;&#65533;O&#65533;4&#65533;#&#65533;&#65533;&#65533;,&#65533;e&#65533;&#65533;k&#65533;=YKVk&#65533;zL&#65533;:K&#65533;z&#65533;h&#65533;xN&#65533;5&#65533;&#65533;&#65533;&#65533;&#65533;&#65533;&#65533;&#431;&#65533;&#65533;&#65533;{k&#65533;_&#65533;wI+&#65533;5&#65533;&#65533;&#65533;&#65533;|&#65533;&#65533;7o&#65533;&#65533;&#65533;/&#65533;b~&#65533;&#1502;&#65533;&#65533;#o&#65533;&#65533;&#65533;_&#65533;&#65533;[&#65533;&#65533;uq-&#65533;.&#65533;go]&#65533;&#65533;&#65533;&#65533;&#15677;/>&#65533;_}&#65533;#~&#65533;/&#65533;!s&#675;&#65533;&#65533;&#65533;x&#65533;7?'N&#65533;&#65533;'&#65533;&#65533;v}[z"$&#65533;N&#18859;&#65533;&#65533;&#65533;?7`&#65533;i&#65533;fY&#65533;&#65533;i)&#65533;!&#1911;&#65533;lw&#65533;&#65533;&#65533;&#65533;+>&#65533;&#65533;&#65533;&#65533;5&#65533;&#65533;>&#65533;?0&#65533;1&#65533;&#502;p8&#65533;`&#65533;&#65533;&#65533;4t&#65533;0KD&#65533;.&#65533;h&#65533;&#65533;&#65533;S0<P&#65533;&#65533;&#65533;&#65533;"G~4&#65533;`A&#65533;2&#65533;$&#65533;R&#65533;&#65533;&#65533;C&#65533;&#65533;1`x&#65533;&#65533;&#65533;&#65533;LP&#65533;C&#65533;&#65533;&#65533;&#65533;'&#65533;&#65533;Tq&#65533;&#65533;
&#196;F&#65533;T&#65533;z+P&#65533;G&#65533;n&#65533;&#65533;&#65533;MX&#65533;a&#598;&#65533;&#65533;qlV&#65533;`&#65533;4&#65533;&#65533;(V7s&#7081;k7m&#1413;q&#65533;x&#65533;&#65533;&#65533;K`&#65533;&#65533;&#65533;*<H&#65533;T&#65533;Q&#65533;&#65533;+&#65533;c&#65533;\&#65533;n&#65533;#&#65533;&#65533;L9O&#65533;&#65533;&#65533;&#65533;&#65533;-&#65533;&#65533;2&#65533;&#65533;&#65533;W&#65533;<&#434;5&#65533;	!f&#65533;&#65533;&#65533;&#65533;e&#65533;Z&#65533;&#65533;&#65533;mtip&#1822;?^&#65533;[&#65533;Q&#65533;_&#65533;.&#65533;{&#65533;q&#65533;&#65533;&#23985;N&#65533;]&#65533;&#1769;G&#65533;&#65533;|&#65533;&#65533;&#65533;_&#65533;]&#65533;K&#65533;&#65533;O7;&#65533;	&#65533;&#65533;&#65533;&#577;q^\&#65533;^&#65533;&#65533;&#65533;&#65533;C&#65533;9&#65533;Es#&#65533;J&#65533;4&#65533; X&#65533;&#65533;&#65533;&#65533;I!Dk&#65533;&#65533;&#65533;&#65533;C&#255;8k&#65533;1&#65533;2&#272;&#65533;&#65533;D&#65533;N&#65533;&#65533;&#65533;k&#65533;,&#65533;&#65533;&#65533;E&#65533;\&#65533;&#65533;5&#65533;&#65533;5&#65533;/?&#65533;&#65533;&#65533;&#65533;&#65533;&#65533;&#18127;&#65533;&#65533;&#65533;R'&#65533;&#65533;&#15359;&#65533;&#65533;&#65533;5*&#65533;$&#65533;&#65533;&#65533;^{P&#65533;&#65533;&#65533;&#65533;B /&#65533;Q&#65533;"{BO?&#65533;&#65533;&#799;Bl&#65533;D&#65533;&#65533;;&#65533;E&#65533;b&#65533;&#65533;:&#65533;Q&#65533;&#65533;&#160;&#65533;F&#65533;&#65533;&#65533;&#65533;:&#65533;&#65533;&#511;:&#65533;/&#65533;&#65533;2&#65533;6&#65533;&#65533;6&#65533;2[R&#65533;&#65533;r&#657;&#65533;D&#65533;&#65533;)&#65533;K	D&#65533;	%&#65533;&#65533;&#65533;/H&#65533;&#65533;1&#65533;V]5M&#2016;&#65533;.&#65533;Z&#65533;DZueS-H&#65533;8=&#65533;&#65533;&#65533;&#65533;&#65533;&#65533;&#65533;&#65533;P&#65533;P&#65533;e&#65533;PF_&#65533;&#65533;&+&#65533;v&#65533;&&#65533;0SE:&#65533;&#65533;&#65533;NzP6	&#65533;&#65533;&#65533;&#65533;&#65533;nr2T}S&#65533;B &#65533;&#65533;5V7&#65533;1&#1529;Tl&#65533;W&#65533;&#1690;s&#1472;&#65533;&#65533;p&#65533;_&#65533;s&#65533;X&#65533;%&#65533;@&#65533;Rn&#65533;&#65533;Y}V&#65533;&#65533;&#65533;R&#65533;c)&#342;&#65533;l=&#65533;v&#1742;&#65533;Um&#65533;&#65533;&#65533;]&#65533;&#65533;B5&#65533;"p&#65533;&#65533;&#65533;&#65533;&#65533;&#65533;&#264;?&#65533;&#65533;&#65533;&#1516;{&#65533;&#65533;9&#65533;[&#65533;&#65533;*_X&#65533;wN3&#65533;v9L8&#65533;&#65533;&#65533;<&#65533;&#65533;&#65533;t;&#65533;`&#65533;&#65533;5,&#65533;i!&#65533;X&#65533;K"&#65533;&&#65533;-&#65533;	x&#65533;&#65533;&#65533;&#65533;&#65533;&#65533;_&#65533;H5&#65533;&#65533;&#65533;~&#137;&#65533;&#1845;WU4l&#65533;&#65533;Y&#65533;&#65533;&#65533;wE&#65533;&#65533;&#65533;&#65533;E&#65533;&#65533;:&#65533;&#65533;LT&#65533;&#65533;&#65533;&#65533;PCyj?&#65533;&#65533;&#65533;&#65533;&#694;&#65533;&#1839;&#65533;&#65533;&#65533;Q&#65533;&#65533;n&#65533;&#65533;&#65533;&#65533;n&#65533;m&#65533;,-&#65533;&#65533;&#65533;7&#65533;A&#65533;&#65533;&#65533;A&#65533;&#65533;&#65533;&#65533;&#65533;/&#65533;H"l&#65533;o&#65533;&#65533;&#65533;&#1929;&#65533;;&#65533;&#65533;&#65533;&#261;>hq^&#1132;&#65533;&#65533;&#1898;|&#65533;&#65533;.s&#540;}&#65533;L&#65533;!J&#65533;&#65533;&#65533;4&#65533;r&#65533;5ow&#65533;&#65533;XG&#65533;&#65533;&#65533;&#65533;&#65533;C&#65533;#/y&#65533;&#65533;&#1050;&#65533;@e2&#513;@"d&#65533;&#65533;eSx B@!DXY]&#17974;&#65533;&#65533;YOq&#65533;"&#65533;X&#65533;&#65533;/&#65533;&#65533;&#65533;#&#65533;&#65533;&#65533;&#65533;w8&#65533;9&#65533;|}BX&#65533;&#65533;g:&#65533;&#65533;&#65533;X&#65533;&#65533;&#65533;&#65533;*R&#65533;&#65533;9&#65533;b^&#65533;!ZT&#65533;&#65533;x&#65533;&#65533;&#500;&#65533;&#65533;&#65533;&#65533;S&#65533;)JZ"&#65533;&#65533;T&#65533;X,:&#65533;&#65533;&#65533;&#65533;l&#65533;&#12908;&#65533;e&#65533;&#65533;P-&#65533;&#65533;"WB&#65533;&#65533;&#65533;&#65533;&#65533;N&#65533;|&#65533;A&#65533;&#65533;z-&#1315;&#65533;&#65533;C1&#65533;L4lH&#65533;&#65533;&#65533;&#65533;&#1040;~&#65533;&#65533;&#65533;&#65533;U&#65533; &#65533;&#65533;&#65533;&#65533;&#65533;l&#65533;&#65533;&#65533;&#65533;%&#65533;&#65533;#&#65533;C&#65533;&#65533;&;)&#65533;&&#65533;&#65533;<IKv&#65533;,&#65533;&#65533;)&#65533;&#65533;&#65533;&#65533;`&#65533;&#65533;A&#65533;2&#65533;&#65533;&#65533;&#65533;&#65533;rj&#65533;N&#65533;&#65533;74&#65533;&#974;&#65533;&#65533;&#65533;t&#65533;&#1169;;vo&#65533;&#65533;]}&#65533;&#65533;&#65533; q&#65533;#y&#65533;&#65533;&#65533;&#65533;&#65533;q&#65533;b&#65533;3&#65533;5I&#65533;gG&#65533;&#65533;X&#342;N&#65533;O&#65533;&#65533;&#65533;&#65533;f&#65533;N&#65533;&#65533;&#65533;D&#65533;R&#65533;&#65533;&#65533;Qp6F(C&#65533;f4&#65533;o&#65533;[&#65533;&#65533;&#65533;i d&#65533;'G&#65533;&#65533;e&#65533;{&#65533;&#65533;[&#65533;L*}&#65533;\W&#65533;6/i&#65533;&#65533;<&#65533;Q&#65533;,&#65533;&#65533;mr&#65533;&#65533;&#6422;D&#65533;&#65533;&#65533;q2&#65533;&#65533;&#65533;<&#65533;m"E&#65533;&#65533;N&#65533;TD&#65533;=&#65533;L&#65533;&#65533;&#65533;&#65533;&#65533;?yr&#65533;0AK&#65533;P6&#65533;&#65533;&#65533;"4&#65533;&#65533;&#65533;&#65533;1&#65533;S&#65533;&#65533;&#65533;K&t&#65533;&#65533;&#65533;&#65533;&#65533;&#65533;&#65533;&#65533; HS&#65533;&#65533;E:&#1188;&#65533;Y&#65533;yP&#65533;M&#65533;1L*.})L&#65533;5&#65533;N&#65533;&#65533;&#65533;k&#65533;r*JR&#65533;&#65533;<&#65533;&#65533;&#65533;`&#1650;&#65533;&#65533;&#65533;I&#65533;%A)&#65533;}A&#65533;M&#65533;*X&#65533;&#65533;&#65533;&#65533;n&#1366;&#140;&#65533;ESTPfm&#65533;&#65533;{&#65533;J5V&#65533;r&#65533;2&#65533;;j&#65533;&#65533;!q&#661;c&#65533;&#65533;&#65533;l&#65533;&#43646;~6,&#65533;iX&#65533;j`&#65533;{&#65533;b&#1237;&#65533;&#65533;j&#65533;x&#65533;&#65533;&#65533;&#65533;&#65533;&#65533;&#65533;e&#65533;&#65533;&#65533;&#65533;/&#65533;&#751;&#962;}H-i&#65533;i&#65533;&#65533;&#688;B&#65533;]mX=&#65533;,D&#65533;&#65533;&#65533;dL&#65533;6&#65533;-&#65533;&#1462;&#65533;&#65533;]lL&#1603;c&#65533;>&#65533;&#65533;	[&#65533;&#65533;bw&#444;euk&#65533;6P&#65533;5V&#65533;&#65533;e&#65533;&#65533;*&#65533;&#65533;&#65533;/&#65533;&#65533;d4j&#65533;&#65533;t&#65533;&#65533;&#65533;x&#65533;&#65533;&#65533;$&#65533;&#232;&#65533;(\+&#65533;&#589;&#65533;H&#65533;&#65533;&#65533;&#65533;&#65533;&#65533;&#65533;&#695;&#65533;+&#65533;&#65533;jP&#65533;Q&#65533;&#65533;&#65533;&#65533;&#65533;&#65533;&#65533;50&#65533;-GI&#65533;&#65533;&#65533;T&#387;>8p
&#&#65533;{"{q&#65533;hp&#65533;&#65533;!&#65533;&#65533;&#65533;.&#65533;b]m&#65533;N&#65533;M&#65533;b&#65533;t&#65533;&#65533;.y&#1785;b&#686;&#65533;b&#65533;{&#65533;X&#65533;d&#65533;%&#65533;+&#65533;fL&#65533;*&#65533;Lw2&#65533;&#65533;&#65533;c&#65533;)&#65533;&#65533;&#1517;&#65533;q5Y(+&#65533;7&#180;h&#65533;+*&#65533;&#63759;Ri&#65533;&#65533;&#65533;0s&#65533;&#65533;6C\V&#65533;R&#65533;&#65533;&>3'U&#65533;f6&#65533;&#65533;&#65533;P&#65533;&#65533;|#&#65533;&#65533;:&#65533;8x|&#65533;p&#65533;&#65533;-~&#65533;&#65533;1N&#65533;&#65533;K&#65533;A&#65533;1&#65533;&#65533;E&#65533;&#65533;&#65533;&#65533;KwPb&#65533;&#65533;C&&#65533;&#955;l=&#65533;u&#65533;M&#1487;Xc~&#65533;&#65533;&#65533;&#65533;RU=&#65533;I&#65533;+':&#1787;Ep&#65533;4r&#65533;A&#65533;&#65533;`w6&#65533;O=p&#65533;&#65533;&#65533;-T&#65533;&#65533;&#65533;=&#65533;&#65533;M&#65533;U-&#65533;3M&#65533;_&#65533;.;=&#65533;@n&#65533;&#65533;Y&#65533;h&#65533;mH&#65533;G&#65533;Os1&#65533;Zy8&#65533;&#65533;g[2&#65533;f+[&#65533;&#65533;=6&#65533;&#65533;&#65533;&#65533;&#65533;mitSw&#65533;.&#65533;oV&#65533;&#65533;{<&#65533;&#65533;&#65533;&#65533;(&#65533;<J"J&#65533;&#65533;o&#65533;&#65533;&#65533;Fg&#65533;&#65533;s&#65533;T^&#65533;&#65533;&#65533;&#65533;&#65533;&#65533;1&#65533;&#65533;&#65533;P&#65533;t&#65533;^&#65533;g&#65533;&#65533;e&#65533;&#65533;&#164;r&#65533;&#65533;&#65533;&#65533;<y&#65533;O&#65533;fT&#65533;55&#65533;V&#65533;a&#65533;r&#65533;&#65533;,&#65533;&#65533;&#65533;5&#65533;&#65533;&#836;&#65533;.&#65533;v&#65533;&#65533;
2*H&#65533;&#65533;&#65533;&#65533;e&#65533;&#65533;&#65533;&#65533;;<	|&#65533;&#65533;=um&#65533;X&#65533;VWb&#65533;\$>j&#65533;&#65533;&#65533;&#65533;&#65533;&#65533;ELf&#65533;`&#65533;&#65533;&#65533;=&#65533;&#65533;&#65533;&#65533;K&#65533;&#1646;no|&#65533;&#65533;&#65533;8&#65533;6&#65533;&#65533;k&#65533;&#65533;N&#1023;&#65533;&#65533;X&#65533;s&#65533;&#65533;<D4T&#65533;oJ&#65533;&#65533;&#65533;&#65533;&#65533;8#&#65533;&#65533;Gz&#65533;@_z&#65533;&#65533;TI&#65533;&#1467;&#65533;&#1362;Rx&#36892;&#65533;&#65533;&#65533;"&#65533;&#65533;&&#65533;Y"&#65533;&#65533;mN&#65533;&#65533;&#65533; E&#65533;"&#65533;&#1005;&#65533;&#65533;&#65533;A&#65533;gI&#65533;j&#65533;S1!=&#65533;&#65533;X&#65533;&#65533;&#65533;-&#65533;&#65533;&#65533;&L&#65533;&#65533;&#65533;l&#65533;&#65533;&#65533;L&#65533;$,C&#65533;O&#65533;&#65533;&#65533;>&#65533;&#65533;&#65533;6&#65533;&#65533;&#65533;"&#65533;&#65533;&#65533;N&#65533;&#65533;mL&#65533;&#65533;&#65533;&#65533;+4&#1038;&#65533;Z&#65533;&#65533;&#65533;&#390;&#65533;b/	&#65533;&#65533;f&#65533;&#65533;H&#65533;&#65533;&#65533;&#65533;&#1677;&#65533;&#65533;n&#65533;&#65533;&#65533;&#65533;&#65533;&#65533;&#65533;&#65533;-&#65533; 	&#65533;&#65533;&#65533;&#65533;&#65533;&#1288;&#65533;&#65533;&#65533;&#65533;'&#65533;&#65533;&#65533;&#1386;&#65533;&#65533;&#839;&#65533;i&#65533;L&#65533;&#65533;c&#65533;&#65533;&#65533;I&#65533;n&#65533;&#65533;d&#65533;`p&#65533;f&#65533;&#65533;^&#65533;&#65533;n054&#65533;&#65533;>&#65533;&#65533;&#65533;fiMTbn&#65533;&#65533;&#65533;`K$&#65533;*&#65533;.&#1494;l&#65533;l-0p&#65533;&#65533;&#65533;&#65533;*Ozv(&#65533;>.3&#65533;
&#65533;&#65533;&#65533;~&#65533;&#65533;&#65533;&#65533;&#65533;cK&#65533;&#65533;&#65533;\&#65533;&#65533;d/?I&#65533;&#1542;&#65533;n0&#65533;b&#65533;&#65533;&#65533;IeTi&#1016;d&#65533;&#65533;p&#65533;l&#65533;F&#65533;&#65533;&#65533;&#65533;&#65533;B&#65533;&#65533;&#65533;&#65533;QO&#65533;6,3m&#65533;&#65533;O&#65533;&#65533;&#65533;&#65533;x1&#65533;2q&#65533;T&#65533;&#65533;p&#65533;&#65533;B&#65533;0B&#65533;p&#65533;&#1776;&#65533;h&#65533;@h&#65533;y&#65533;s&#65533;hC&#65533;\&#65533;&#65533;p&#65533;&#65533;(>h&#65533;&#65533;&#1132;0&#65533;&#65533;&#65533;]0Ca&#65533;e&#65533;.&#65533;y&#65533;&#65533;)&#65533;8-j&#65533;&#65533;&#65533;rc&#65533;1Q&#65533;o&#65533;&#65533;l &#65533;&#65533;&#65533;'&#65533;&#65533;"QQM&#65533;&#65533;o&#65533;Z&#65533;&#65533;`&#65533;|/&#65533;&#65533;&#65533;`&#65533;c&#65533;&#65533;&#65533;&#65533;&#65533;O&#65533;"&#65533;&#65533;P&#65533;(&#65533;&#65533;Q&#65533;IR&#65533;B&#65533;ola&#65533;N'&#65533;eH\&#65533;Lf&#65533;&#65533;&#65533;&#65533;&#65533;[&#957;&#65533;&#65533;U&#65533;H&#65533;&#65533;&#65533;n &#65533;f&#65533;&#65533;P&#65533;~&#65533;k&#65533;&#65533;Q&#65533;&#65533;&#65533;^r&#65533;f&#65533;4M'&#65533;1&#65533;*#Y&#65533;&#65533;9P&#65533;&#793;&#65533;Q&#65533;&#65533;&#180;&#65533;&#65533;&#65533;2&#65533;&#65533;g&#65533;V&#65533;c&#65533;2&#65533;r&#65533;&#65533;&#65533;&#65533;!m&#65533;"m&#65533;)&#65533;I&#65533;*r&#65533;.&#65533;&#65533;n#m &#65533;&#65533;#&#65533;&#65533;&#65533;&#65533;7&#65533;&#65533;	m&#65533;'1&#65533;)/$Ig.&#65533;&#65533;h&#65533;&#65533;"Q&#65533;H&#65533;&#65533;Y&#65533;&#65533;&&#65533;2&#65533;2&#65533;6&#1614;&#65533;B&#65533;&#65533;eP0&#65533;*&#65533;l]&#65533;O&#65533;h&#65533;&#65533;.&#65533;Z1&#65533;&#65533;N&#65533;B'&#65533;J3&#65533;&#65533;&#65533;&#65533;&#65533;>&#65533;K&&#65533;J&#65533;&#65533;&#65533;&#65533;&#65533;P35USQx&#65533;
-,6e&#65533;&#65533;&#65533;(&#65533;Rm3)sx&#65533;Q&#65533;&#65533;pm&#65533;)8%&#65533;A.&#65533;&#65533;&#65533;Z 9&#65533;&#65533;&#65533;&#65533;&#65533;Fpp&#65533;,&#65533;&#65533;9w2&#65533;&#65533;Q&#65533;&#65533;&#65533;&#65533;&#65533;&#65533;|&#65533;<%&#65533;	&#65533;;&#65533;rs&#65533;i<&#65533;$C&#65533;-&#65533;&#65533;&#65533;&#65533;&#65533;&#1359;&#65533;&#65533;&#65533;=&#65533;SF&#65533;[&#65533;R"m/"q&#31180;&#65533;&#65533;\@
&#65533; 
x&#65533;j4&#65533;&#65533;&#65533;'h):&#65533;&#65533;:&#65533;&#65533;'&#65533;,&#65533;@s&#65533;&&#65533;b&#65533;P(&#65533;&#65533;B;&#65533;&#65533;-U
^ &#65533;`k1&#908;/o&#65533;&#65533;J&#65533;&#65533;q7{30&#65533;@J@I&#65533;j&#65533;)E&#65533;&#65533;*&#65533;%<&#65533;3?M&#65533;lT&#65533;@~&l$)p&#65533;&#135;2&#65533;i&#65533;&#65533;&#65533;&#65533;JX&#65533;T;&#65533;TIM&#65533;I&#65533;&#65533;I&#65533;&#65533;&#65533;&#65533;&#65533;-&#65533;tK&#65533;
!&#65533;p&#65533;bP&#65533;&#65533;&#65533;)G&#65533;0&#65533;3&#65533;$V&#65533;Mm&#65533;&#65533;&#65533;M%39	C2]&#65533;2t&#65533;
4	&#65533;T7&#65533;&#65533;7"&#65533;`HSJ&#65533;k&#65533;&#65533;;&#65533;R7&#65533;Q&#65533;&#65533;&#65533;d&#65533;&#65533;T&#65533;1&#1353;&#65533;&#65533;(k&#65533;D&#65533;&#65533;&#65533;DI\&#65533;d8&#65533;M&#65533;U&#65533;&#65533;&#65533;R&#65533;Fu&#65533;&#65533;<&< &#65533;&#65533;&#65533;
&#65533;"]&#65533;p`&#65533;T%=&#65533;b&#402;&#65533;&#65533;s&#65533;&#65533;&#65533;&#65533;.&#65533;	&#65533;dB&#65533;&#65533;&#65533;K<&#65533;&#65533;&#30422;&#65533;CA&#65533;Ra*=&#65533;SG&#65533;s!&#65533;&#65533;S&#65533;I&#65533;&#33775;tT&#65533;&#65533;Jt&#65533;?&#65533;&#65533;d%3&#65533;&#65533;	&#65533;&#65533;&#65533;VeU(&#65533;c&#65533;V&#65533;]'S%&#65533;&#65533;4+f;&#65533;&#65533;X&#65533;UQ&#65533;&#65533;_&#65533;&#65533;sCm&#65533;sI&#65533;@&#65533;&#65533;&#65533;&#65533;&#65533;&#1302;&#65533;&#65533;-LS)Rb&#65533;&#65533;&#65533;[2cd&#65533;n&#65533;*&#65533;@&#65533;NEdp&#65533;&#760;e&#65533;&#129;&#65533;&#65533;&#65533;&#65533;&#65533;&#65533;&#65533;e{I&#65533;&#65533;&#65533;&#65533;(h&#65533;&#65533;p|&#65533; s&#65533;&#65533;&#65533;&#65533;4&#65533;&#65533;o5&#65533;o&#65533;%&#19764;&#65533;&#65533;viQ&#65533;&#65533;&#65533;3EQ4&#65533;Vj{g&#65533;FU&#934;M&#65533;&#65533;&#65533;D&#65533;&#65533;zpF&#65533;&#65533;M&#65533;&#65533;&#576;l&#65533;(&#65533;@&#65533;
&#65533;gm&#65533;]&#65533;&#1345;&#65533;&#65533;&#65533;&#65533;&#65533;v&#65533;&#65533;I&#42037;&#65533;*<2X&#65533;rp&#65533;-_&#65533;V?&#65533;5p'&#65533;J=tRVq&#65533;&#65533;y&#65533;Vj75Z{go@&#65533;=&#65533;=&#65533;s]t&#65533;:&#65533;N`y&#65533;@d#&#65533;*H&#65533;&&#65533;f\Q&#65533;!&#65533;&#65533;+&#65533;&#65533;&#65533;W^3&#65533;&#65533;K&&#65533;&#65533;&#65533;x&#65533;wuV-&#65533;&#65533;q&#65533;w&#65533;a&#65533;&#65533;6&#65533;R&#65533;&#65533;&#65533;&#65533;&#65533;i&#65533;&#65533;z&#65533;po&&#65533;z&#65533;&#65533;z&#65533;&#65533;&#65533;N&#65533;"&#65533;3&#65533;`#?&#65533;&#65533;R@	&#65533;/&#65533;&#65533;&#65533;&#65533;}&#65533;&#65533;i)+&#65533;&#65533;!&#65533;g(b!&#65533;&G&#65533;H&#1514;noV_Ip&#65533;<J&#65533;&#65533;a&#65533;nh&#65533;R&#65533;0&#65533;|r&#65533;&#65533;D&#844;&#65533;.=87&#65533;X!rS&#65533;Wb%&#65533;z#&#65533;z/&#65533;Z&#65533;&#65533;!&#65533;&#65533;0&#65533;*AX&#65533;O&#65533;?=2+O&#65533;&#65533;&#65533;&#65533;`'&#65533;&#65533;}&#65533;@&#842;&#65533;&#65533;&#65533;&#65533;O&#65533;v&#65533;&#65533;wPq&#65533;f/Lt&#1034;T&#1652;&#65533;w&#65533;o&#65533;$~&#65533;F&#65533;&#65533;I%	Y&#65533;*4>4K&#65533;a)Y&#65533;u&#65533;3&#65533;&#65533;E&#65533;1b)&#65533;&#65533;&#29579;&#65533;&#65533;&#65533;VC&#65533;&#760;*&#65533;7=&#65533;&#65533;&#65533;b@byKP&#65533;&#65533;&#65533;%]&#65533;`P&#65533;]!&#65533;V&#65533;&#65533;6&#65533;
s&#65533;&#65533;&#65533;&#65533;&#65533;&#65533;C&#65533;.g&#65533;k&#65533;&#65533;&#65533;&#65533;^KY&#65533;&#65533;S&#65533;&#65533;&#65533;(&#65533;&#65533;5&#65533;&#65533;s&#65533;&#845;&#468;Z%&#65533;Bt`&#65533;&#65533;0&#65533;&#65533;m&#65533;"&#65533;q&#65533;z&#65533;k#&#65533;&#65533;&#65533;&#65533;&#65533;Tn&#65533;%V&#65533; &#65533;p&#65533;&#65533;&#65533;&#65533;&#65533;r&#65533;&#65533;8x&#65533;Q~&#65533;&#65533;q78|yG&#65533;&#65533;v&#65533;#u&#65533;'!&#65533;&#960;?&#65533;&#65533;&#65533;&#65533;<1&#65533;&#65533;&#65533;lN&#65533;=5&#65533;&#65533;;&#65533;qO4&#65533;&#65533;y&#65533;&#65533;&#1636;O&#1666;KFd&#65533;&#65533;vV&#65533;[&#2041;mn?[&#65533;?g&#65533;nL&dyg&#65533;V7&#65533;&#65533;&#65533;&#1558;5?l&#65533;&#65533;&#65533;&#31860;\s&#65533;`z&#65533;&#65533;nq#oOo&#65533;&#65533;,&#65533;R&#65533;2&#65533;_&#65533;&#65533;&#65533;&#65533;=&#1691;&#65533;w7&#65533;&#65533;'&#65533;&#65533;O&#65533;&#65533;y&#65533;J&#65533;&#65533;&#65533;j&#1754;/@&#22192;RQ&#65533;T|
&#65533;V&#65533;&#65533;&#65533; mo&#65533;Hu$;&#65533;&#65533;1&#65533;&#65533;m&#1167;U&#65533;_&#65533;Y&#65533;%&#65533;W&#65533;w&#65533;iYL&#65533;&#65533;&#65533;&#65533;&#65533;&#65533;&#65533;&#217;&#65533;)&#65533;"&#65533;&#65533;&#65533;jPm&#65533;s&#65533;3&#65533;d%$R&#65533;}0&#65533;&#65533;&#65533;&#65533;b&#65533;&#17071;&#65533;e&#65533;&#65533;&#65533;{&#65533;&#65533;x&#65533;&#65533;&#65533;^&#65533;{6&#65533;&#65533;&#65533;W&#1777;&#65533;yQ&#65533;&#1696;&#65533;&#65533;`{&#65533;a&#65533;0a-9&#65533;X&#65533;usZ_Or7&#65533;&#65533;&#1546;&#65533;&#1692;A:&#411;&#65533;G{&#65533;W&#500;K&#65533;)A&#65533;&#65533;&#65533;&#65533;b&#65533;&#1408;@u&#599;|&#65533;X&#65533;&#65533;&#65533;&#1877;oL&#65533;s7F&#65533;&#65533;X&#65533;9h&#65533;&#65533;5&#65533;&#65533;<&#65533;0&#65533;&#65533;&#65533;n&#65533;fO'&#65533;&#65533;&#65533;&#65533;&#65533;O&#65533;&#65533;&#1555;19&#65533;&#65533;&#65533;&#65533;&#65533;&#65533;e&#65533;/&#372;&#65533;&#65533;zu&#65533;&#65533;&#65533;{M&#65533;&#65533;&#65533;&#65533;l&#486;&#65533;:&#65533;&#65533;b@|&#65533;Z&#65533;&#65533; &#65533;WI&#65533;&#65533;m&#65533;&#65533;:&#65533;&#65533;&#65533;o&#65533;xyp&#65533;&#65533;k&#65533;9&#65533;&#65533;&#65533;X&#65533;&#65533;C=&#65533;!&#65533;R&#65533;I&#65533;0&#65533;?&#65533;R&#148;&#65533;{&#65533;&#65533;7;bG&#65533;&#65533;E&#65533;&#65533;&#65533;&#65533;&#65533;g&#65533;I&#65533;L&#65533;^&#65533;&#65533;W&#65533;&#65533;&#65533;;&#65533;&#65533;&#65533;&#65533;&#65533;[~]&#65533;&#65533;\&#65533;]c&#65533;&#65533;&#65533;'#Cp&#65533;x&#65533;p&#65533;&#975;&#65533;&#146;;&#65533;9&#65533;&#65533;&#65533;&#65533;-K&#65533;&#65533;yI&#1323;&#1903;g\&#65533;1\&#65533;;&#65533;&#65533;?&#65533;&#65533;O&#65533;&#65533;&#65533;7]&#65533;&#65533;|&#65533;&#65533;v&#65533;<&#65533;U<&#65533;&#65533;o&#65533;&#65533;w&#65533;&#65533;w&#65533;&#65533;&#65533;&#1569;9.&#65533;s63<&#65533;@&#65533;&#65533;&#65533;&#65533;9&#65533;?&#65533;&#65533;X
&#65533;&#65533;\&#1139;&#65533;&#65533;;&#65533;+&#65533;707&#620;&#65533;&#65533;3}!&#65533;8&#65533;&#65533;=&#65533;r5&#1428;&#65533;&#65533;5&#65533;&#1532;&#65533;K&#65533;jU~&#65533;Y&#65533;&#65533;E&#65533;&#65533;&#65533;3&#65533;&#1423;&#65533;&#65533;&#65533;W&#65533;w&#65533;n&#65533;&#65533;.s&#65533;&#65533;%M&#65533;&#65533;&#65533;&#65533;&#65533;6&#65533;p&#65533;C&#167;&#65533;y&#65533;}&#65533;&#65533;&#65533;&#65533;']Z&#65533;Y&#65533;/&#65533;&#65533;/&#65533;&#1637;=&#65533;^`&#3891;=&#65533;&#65533;1#RH}#&#65533;/&#65533;&#65533;n]&#65533;2&#65533;&#1778;&#65533;&#65533;<&#65533;&#65533;&#65533;&#65533;`&#65533;&#1880;':&#65533;]&#65533;&#65533;9&#65533;&#65533;&#65533;&#65533;&#65533;%&#65533;&#65533;&#65533;&#65533;&#65533;&#65533;&#1459;~&#65533;^&#65533;~&#65533;&#65533;&#65533;m&#65533;&#65533;eT&#65533;&#65533;b&#65533;7&#65533;/&#65533;)&#65533;&#65533;&#65533;-&#65533;J&#65533;&#65533;&#65533;&#65533;&#65533;&#65533;"&#65533;[&#65533;&#65533;&#1023;[a0&#65533;o&#65533;&#65533;!&#65533;q&#65533;&#65533;&#65533;Qc&#65533;=lw'|&#65533;5&#65533;(!&#65533;&#65533;;|&#65533;u&#65533;y&#65533;C&#32842;&#65533;r&#65533;&#65533;;&#65533;&#65533;&#65533;&#65533;&#65533;rw0&#65533;L&#65533;0&#65533;&#65533;y&#65533;?&#17986;&#65533;&#65533;yQ&#65533;&#65533;a&#1788;&#65533;&#65533;&#65533;3"&#65533;<7&#65533;&#65533;]&#27096;&#65533;K&#65533;&#65533;&&#65533;)&#65533;&#65533;O&#65533;1&#65533;&#65533;&#65533;^&#65533;&#65533;&#65533;~&#65533;>&#65533;I&#65533;7&#65533;9&#65533;h&#65533;&#65533;A&#65533;&#65533;gC&#65533;bl&#65533;&#65533;&#65533;*(n&#65533;W&#65533;&#65533;&#65533;50&#65533;M&#65533;&#65533;&#65533;&#65533;&#65533;&#65533;&#65533;&#65533;&#65533;&#65533;&#65533;wD&#65533;&#65533;&#65533;&#65533;&#65533;#W&#65533;&#65533;&#65533;&#65533;&#65533;&#65533;&#65533;Y&#65533;&#65533;&#255;&#65533;V&#65533;&#65533;&#65533;X&#65533;W&#65533;&#65533;j&#65533;&#65533;'H&#65533;p&#65533;&#65533;2M&#65533;d&#65533;X	42K&#65533;&#1976;&#65533;&#65533;&#65533;&#65533;&#65533;xX&#65533;# &#65533;d9F&#65533;&#65533;&#65533;&#65533;<&#65533;&#65533;&#65533;&#199;	.&#65533;X&#65533;&#65533;&#331;+R&#65533;H&#65533;&#65533;B&#65533;M&#65533;<&#580;d&#595;GR&YY&#65533;&#65533;&#727;0&#65533;c&#668;9&#65533;&#859;&#65533;&#1145;&#65533;g&#988;7&#65533;&#65533;J4&#65533;&#65533;7f(]&#65533;&#65533;&#65533;+&#65533;A&#65533;J5ET&#65533;&#65533;j&#65533;z&#65533;&#65533;&#65533;c6v;kW&#65533;h&#1234;]&#65533;&#65533;	)n&#65533;&#65533; &#65533;&#65533;	0|8aSII,&#65533;:T&#65533;&#65533;S&#65533;&#536;Q&#65533;&#65533;&#65533;&#65533;#K&#65533;L9&#65533;e&#65533;)k~&#65533;y&#65533;&#29080;!2&#65533;&#65533;&#65533;&#65533;i&#65533;MO&#65533;x&#65533;5&#65533;&MC&#65533;&#65533;6&#65533;&#1784;s&#65533;&#65533;&#65533;"&#65533;&#1919;&#65533;
OJ&#65533;&#65533;S&#555;Z]&#65533;&#65533;*X&#65533;^&#65533;&#65533;&#65533;&#65533;&#65533;&#65533;&#65533;&#886;}[w&#65533;?@t?!&#65533;)&#65533;&#65533;&#65533;'&#65533;&#65533;0&#65533;
p&#65533;&#65533;&#65533;I&#65533;&#65533;&#65533;?[&#65533;&#65533;&#65533;}&#65533;Wx&#65533;I&#65533;B&#65533;&#65533;V&#1666;6&#65533;`&#65533;&#65533;&#65533;&#65533;Z&#65533;&#65533;}m&#65533;&#65533;Xv&#65533;&#65533;&#65533;p>&#65533;N&#65533;&#65533;P&#65533;&#65533;bS)&#65533;&#1803;y%&#65533;t&#65533;&#65533;&#65533;u&#65533;qX]P&#65533;&#65533;&#65533;&#65533;&#65533;[&#65533;@H&#65533;l&#65533;$|!&#65533; &#65533;`hEF&#65533;&#65533;Zr&#65533;&#65533;&#65533;&#65533;&#65533;'&#65533;&#65533;z&#65533;&#65533;&#65533;h.h&#65533;j&#65533;&#65533;aj&#65533;&#65533;&#65533;&#65533;&#292;m&#65533;&#65533;ns&#65533;(&#65533;B&#65533;&#65533;db&#65533;F&#65533;h%&#65533;ByP&#65533;H&#163;&#65533;&#65533;&#65533;&#1356;4&#1928;&#65533;`&#65533;&#65533;kyp&#65533;&#65533;&#65533;E&#65533;&#65533;c&#65533;&#1346;-)&#65533;F&#65533;e&#65533;Ss&#65533;k&#65533;t&&#65533;_hdJ&#65533;_&#65533;&#65533;&#65533;&#65533;e
AHZ&#65533;if&#65533; &#65533;:&#65533;&#65533;&#65533;2i&#65533;%&#1865;&#65533;&#65533;{&#65533;4&#65533;&#65533;&#65533;&#65533;"P&#1478;&#65533;hSN&#65533;j&#65533;&#505;8&#185;&#35211;&#65533;&#65533;e&#65533;8&#65533;6&#65533;&#65533;\&#65533;&#65533;k/&#65533;&#65533;B&#65533;&#65533;v=F*&#65533;&#65533;J&#65533;IZ$S!&#65533;0&#65533;qE&#65533;_A&#65533;&#65533;&#65533;Y&#65533;*&#65533;&#65533;i&#65533;&#65533;	&#65533;&#65533;&#65533;Z&#65533;f&#65533;&#65533;&#65533;&#65533;u&#65533;t&#65533;&#65533;r&#65533;o:u&#65533;'&#65533;&#65533;&#65533;m&#65533;0&#65533;Kn&#65533;&#65533;&#65533;&#65533;&#65533;&#65533;re&#65533;&#65533;&#65533;&#1468;&#65533;hV&#65533;&#65533;1m]&#65533;&#65533;&#65533;&#65533;&#65533;&#65533;0 &#65533;^PE(<Q[&#65533;&#65533;`gy,&#334;Y|&#65533;&#65533;+a&#65533;l&#65533;l&#65533;&#65533;&#65533;^&#65533;r&#65533;@Y&#65533;&#65533;B&#65533;&#65533;&#65533;&#65533;&#65533;&#65533;[&#65533;$&#65533;&#65533;q&#65533;&#65533;&#65533;3s@'&#65533;xB#]&#65533;s&#65533;c5&#65533;&#65533;N;&#65533;/v&#65533;[&#65533;&#65533;&#65533;&#65533;5&#65533;E&#65533;G&#65533;&#65533;iP&#65533;i&#65533;&#65533;6&#65533;W&#65533;&#65533;ig&#65533;>C&#65533;&#65533;l&#65533;&#65533;&#65533;&#65533;&#65533;&#65533;6&#65533;&#65533;&#65533;R&#65533;&j&#65533;&#65533;&#65533;&#65533;&#65533;m&#65533;&#65533;&#65533;&#65533;&#65533;;&#65533;h&#65533;&#65533;+n}&#65533;&#65533;&#65533;8yY&#65533;&#65533;&#65533;iG&#65533;+&#65533;&#1242;&#65533;
u]&#65533;&#65533;IDI&#65533;&#65533;&#65533;D&#65533;&#65533;mG\&#65533;&#65533;i&#65533;&#65533;&#1723;&#65533;&#65533;&#65533;&#65533;&IGN&&#65533;&#65533;pZ&#65533;&#65533;I&#65533;bf<&#65533;&#65533;m'&#65533;s&#65533;&#65533;&#65533;&#65533;&#217;&#65533;z&#544;7&#65533;A&#65533;)m{&#65533;&#65533;N&#65533;&#65533;&#65533;9&#65533;]&#65533;&#65533; &#65533; `>&#65533;&#65533;N}&#65533;A
&&#65533;&#65533;&#65533;&#65533;#3M&#65533;&#65533;&#65533;!&#65533;eFu&#65533;CSE6&#65533;&#1901;&#65533;w\Y&#65533;&#65533;&#65533;&#65533;k%&#65533;&xC&#65533;&#65533;&#65533;&#65533;M&#65533;&#65533;&#65533;[&#65533;&#65533;C=r&#65533;&#65533;!&#65533;
&#65533;,&#65533;h&#65533;# ") " *!$0  $ )!"%##+$%1&(,&)3',8(&1)&-)*-++3--9.05.0:/4@0-40.912523;45A59B68=7:H85=8:>:7B:<C<=I>@E>AJ@>E@>H@BFBDLDEQFHMFIRGLXHFNHFRIINJLTKMYMPVMQZOQ`PNVPNYQSUQT]SV`UXbVX\XW_XWaXZ^Y[e[^i\`f^`k_cp`^i`_gacmcfqfhnfjtgkxhkuigsjnylpwmq{ot&#65533;pnzps~ru&#65533;rxuy&#65533;v{&#65533;xv&#65533;x|&#65533;y~&#65533;z&#65533;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369;&#65533;&#177;&#65533;&#689;&#65533;&#178;&#65533;&#65533;&#65533;&#65533;&#629;&#65533;&#1079;&#65533;&#887;&#65533;&#1848;&#65533;&#824;&#65533;&#505;&#65533;&#1082;&#65533;&#1338;&#65533;&#698;&#65533;&#1082;&#65533;&#1851;&#65533;&#1726;&#65533;&#1022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	&#65533;&#65533;&#65533;&#65533;
[&#560;&#65533;CaJ\H&#65533;&#65533;E&#65533;)^&#65533;1&#65533;&#463;u&#65533;&#65533;H&#65533;&#65533;N2<&#274;&#65533;&#65533;A/c&#65533;iH&#65533;&#859;8s&#65533;L&#65533;&#1248;&#927;{JJ&#65533;(&#65533;&#65533;H1%U&#692;&#65533;&#1255;&#65533;(&&#65533;H&#65533;&#65533;&#1195;F&#65533;&#65533;Dyr&#65533;J&#65533;7~&#65533;H2&#65533;&#1651;h&#65533;]&#758;Q&#1492;6KB&#65533;R&#65533;!&#65533;@&#65533;&#65533;&#65533;&#65533;P+O&#65533;z&#65533;
&#65533;I&#65533;	+~&#65533;&#65533;/$&#65533;dW&#65533;&#65533;&#65533;&#65533;kY&#65533;	&#65533;&#65533;+&#65533;&#65533;M&#65533;&#65533;&#65533;&#65533;&#65533;&#65533;&#65533;i&#526;&#65533;&#65533;&#1465;&#65533;0&#65533;&#1520;c&#758;&#65533;i&#65533;&#65533;&#65533;A&#65533;&n&#65533;&#65533;&#65533;&#2047;wg&#65533;&#65533;;-I&#661;7kD&#65533;b\&#65533;"MbV)=n&#65533;&#65533;0_f_&#893;{U&#65533;H&#65533;&#65533;&#65533;&#65533;&#65533;{&#65533;yM &#65533;~,&#65533;&#65533;&#65533;&#65533;&#65533;Wl8&#65533;Y&#65533;D!'6V&#65533;u&#65533;q&#65533;RKu&#65533;g&#65533;&#65533;&#65533;&#65533;w``&#65533;u&#65533;&#65533;&#65533;>hn&#65533;&#65533;M&#65533;&#65533;&#65533;^|&#65533;_i&#65533;&#65533;&#65533;}&#65533;VG&#65533;\_8E&#1666;0&#65533;F&#65533;w16!'&#65533;&#65533;&#65533;&#65533;y&#65533;&#65533;&#65533;9&#65533;&#65533;#&#65533;*&#65533;^&#65533;~&#65533;&#65533;Ye&#65533;&#65533;&#65533;&#65533;_Q&#65533;r"&#65533;&#65533;P&#65533;&#65533;&#65533;]g&#65533;&#65533;&#65533;JE&#65533;F&#1751;&#65533;&#65533;Wm?Rx&#65533;&#65533;&#65533;&#65533;&#65533;&#65533;&#65533;!y_&#65533;&#65533;1Y'>&#65533;8_st6	&#65533;g&#65533;q&#65533;&#65533;;f&#65533;%&#65533;b&&#65533;#&#65533;&#65533;&#65533;&#65533;C)&#17427;z&#65533;&&#65533;&#65533;&#65533;9&#65533;P&#333;&#65533;&#65533;&#65533;&&#65533;&#65533;&#65533;&#65533;&#65533;"rb&#65533;E&#65533;x&#65533;&#65533;(|S&#65533;&#65533;xi&#65533;&#65533;J&#65533;`&#65533;&#65533;Z&#65533;(7N&#65533;&#65533;&#65533;ar&#65533;Z&#65533;&#65533;.&#65533;)G&#65533;yq-FF_&#65533;&#65533;&#65533;&#65533;&#1233;&#65533;&#1450;&#65533;z5&#65533;&#35381;9I&#65533;m&#65533;h&#1306;Pi&#65533;~O&#65533;&#65533;nX;+&#65533;r&#65533;&#65533;&#65533;&#65533;ZR&#65533;&#65533;&#65533;&#65533;&#65533;&#65533;&#65533;rf&#65533;&#65533;&#24235;&#65533;&#65533;&#65533;k&#65533;&#65533;g^
&#65533;&#65533;&#998;+&#65533;#.W*&#65533;&#65533;B&#65533;&#65533;&#65533;&#65533;=&#65533;g&#65533;&#65533;&#65533;u&#1982;&#65533;b&#65533;&#65533;&#65533;&#65533;&#65533;&&#65533;&#65533;&#65533;:p&#65533;0&#65533;L0e&#65533;&#1196;&#65533;&#65533;{-&#65533;&#65533;[&#65533;&#65533;D&#65533;&#65533;&#65533;&#65533;i)&#65533;&#65533;&#65533;&#65533;&#65533;U)&#65533;&#65533;k&#65533;|&#65533;&#65533;&#65533;&#65533;;~2&#65533;&#65533;qr&#65533;&#65533;tZ
-&#932;f&#1884;&#65533;^G&#65533;&#65533;b&#65533;&#65533;4&#65533;h/&#65533;&#65533;1&#65533;&#65533;aW{&#65533;)&#65533;&#65533;v(&#65533;&#65533;?&#65533;&#65533;&#65533;&#65533;H&&#65533;&#65533;&#65533;x&#65533;&#65533;-&#65533;&#65533;O4&#65533;&#1189;&#65533;&#65533;&#65533;&#65533;&#1432;&#1716;&#231;n&#65533;&#65533;JBYUGm&#65533;b&#65533;	r}X&#65533;&#65533;&#65533;&#65533;&#65533;&#65533;&#65533;;.&#65533;A&#65533;w&#65533;&#65533;s&#65533;VX&#65533;|&#65533;&#65533;}'o&#65533;{&#65533;&#65533;&#1631;&#65533;,&#65533;&#65533;&#1793;[&#65533;&#65533;&#65533;_&#65533;^&#65533;'&#65533;<&#65533;4&#65533;]&#65533;&#65533;7&#65533;{{&#65533;&#65533;m+&#65533;&#65533;&#2029;&#65533;&#65533;<f&#65533;&#65533;&#65533;&#65533;o&#65533;&#65533;CJ&#65533;i&#65533;HM&#65533;&#65533;T+&#65533;&#65533;pZ&#65533;&#65533;7N4&#671;&#65533;&#65533;/s&#65533;&#65533;nF(&#65533;&#65533;&#65533;9&#65533;&#65533;N&#65533;&#65533;&#65533;&#65533;tEZ&#65533;&#65533;w &#65533;&#65533;&#65533;}&#65533;&#65533;~&#65533;&#65533;&#65533;Q&#65533;&#65533;P&#65533;A&#193;&#65533;;&#65533;3`G&#65533;&#65533;v&#65533;V'l&#65533;&#65533;&#65533;@&#65533;&#65533;&#65533;v&#65533;b&#65533;&#65533;*x&#65533;&#65533;]&#65533;m\^w&#65533;<6-}$<\&#65533;&#65533;&#65533;&#65533;".&#65533;v&#65533;&#65533;&#1264;r=&#65533;}Ph+&#65533;nl&#65533;?&#65533;Y&#65533;&#65533;sd&#65533;.z&#65533;&#65533;J&#65533;EH
Z%Q&#65533;3&#65533;]&#65533;9&#1689;&#65533;X&#65533;&#65533;\&#65533;&#65533;G?I&#65533;&#65533;&#65533;X&#65533;&#65533;I&#440;&#65533;-&#65533;&#65533;Le&#65533;&#65533;&#65533;&#65533;D&#65533;&#65533;j*&#65533;s]w&#65533;N&#65533;WT&#65533;&#65533;&#65533;z&#65533;JZ&#65533;&#65533;&#65533;&#65533;&#65533;&#65533;&#65533;Sx&#65533;&#65533;&#65533;&#65533;GHM^&#65533;|&#65533;S&#65533;G&#65533;&#909;&#65533;S&#65533;	&#65533;dh8&#1169;&#65533;d&#65533;<&#65533;&#65533;|(<&#65533;q&#65533;&#65533;&#65533;&#65533;&#65533;'u&#65533;&#65533;!&#25355;-&#1511;&#65533;&#65533;&#65533;&#65533;&#65533;&#65533;&#65533;n&#65533;&#65533;&#65533;F&#65533;,&#65533;%&#65533;F<&#65533;l&#65533;&#65533;e0&#65533;%Nq6	D"&#65533;z&#65533;H&#65533;%&#65533;&#65533;&#65533;f&#65533;&#660;&#65533;e&#65533;&#65533;&#65533;&#65533;&#65533;`)&#65533;&#65533;&#65533;&#65533;]&#65533;&#65533;<g-WAP&#65533;&#65533;&#1244;D&#65533;-&#65533;&#65533;&#65533;\X&#65533;&#65533;&#65533;&#845;&#65533;i&#65533;&#65533;&#65533;&#1230;&#65533;&#65533;&#65533;&#65533;)m&#65533;&#65533; %@&#65533;
&#65533;F]B&#65533;I`&#65533;1&#65533;&#65533;&#1909;&#65533;&#65533;&#65533;PlS4G&#65533;&#65533; Sj&#65533;'M&#65533;HL&#65533;&#65533;&#65533;&#65533;&#65533;&#65533;&#65533;J&#65533;&#65533;I&#1971;`b&#65533;&#65533;SW&#65533;&#65533;!&#65533;&#65533;8]&#65533;S`6&#65533;\&#65533;T&#65533;$&#65533;X&#65533;zR&#65533;&#65533;&#65533;&#65533;C&#65533;aX&#65533;J&#65533;&#65533;&#65533;$&#65533;sk&#65533;f3&#1114;6&#65533;o&#65533;4&#65533;U&#65533;&#65533;OV&#65533;&#175;g&#65533;Y&#65533;JX&#237;&#143;&#65533;&#65533;';5&#698;&#65533;a&#65533;j&#65533;r&#65533;j&#65533;&#1232;&#65533;&#65533;-&#65533;`7{&#65533;&#65533;z&#65533;!l&#65533;$Z&Q&#65533;&#65533;ut&#65533;Pie&#355;d&#65533;&#1123;&#65533;&#65533;&#65533;_&#65533;&#65533;&#65533;&#65533;rv&#65533;&#65533;&#65533;-C+&#65533;G&#65533;&#65533;`&#65533;$&#65533;&#65533;T&#65533;8&#65533;&#65533;u&#65533;4i}9&#65533;R&#65533;U&#65533;&#65533;&#65533;ns&#65533;\&#65533;&#65533;QG&#65533;f53&#65533;&#65533;&#65533;&#65533;&#65533;&#65533;&#65533;&#65533;,&#65533;&#65533;W&#65533;
r&#65533;&#65533;&#65533;&#65533;z&#65533;
&#65533;&#65533;Jw&#65533;&#65533;,|M&#1794;)W\&#65533;"&#65533;SQ&#65533;&#65533;[&#65533;&#65533;&#65533;&#65533;&#65533;H&#65533;&#65533;&#65533;&#65533;v&#65533;&#65533;&#65533;o&#65533;&#65533;&#65533;/&#65533;)O|&#65533;&#1670;t&#65533;F&#65533;&#65533;&#1258;&#65533;k&#65533;*Y&#65533;&#65533;&#65533;vk&#65533;b<%&#65533;3&#65533;bVl&#65533;&#65533;[4q[-	aj&#65533;k&#65533;&#65533;&#65533;lW&#65533;b&#65533;x&#65533;.&&#65533;&#65533;OG&#65533;&#65533;2&#65533;2&#65533;&#65533;%EH&#65533;8&#65533;?&#65533;2&#65533;M&#65533;&#65533;1&#65533;S&#65533;YlA&#65533;&#65533;'CY&#65533;`+&#65533;&#65533;*&#65533;&#65533;&#65533;J>nT&#65533;d2&#65533;t&#65533;&#65533;_&#52375;&#65533;&#65533;&#65533;&#65533;9&#65533;xf&#65533;&#65533;&#65533;&#65533;`^U&#65533;&#65533;Ms&#65533;&#65533;&#65533;&#65533;&#65533;!6oOi&#65533;T9&#65533;&#65533;&#65533;&#947;&#65533;G&#65533;+&#65533;96&#65533;|&#65533;&#65533;&#65533;{e&#65533;&#65533;&#65533;Z&#65533;&#65533;o&#65533;&#65533;&#65533;FC&#65533;&#936;&#65533;3P&#65533;&#65533;&#65533;&#65533;I[&#65533;Z-,_K&#65533;&#65533;a&#292;}&#65533;&#65533;&#65533;&#65533;N5&#1028;s&#1633;&#65533;+&#65533;RK&#65533;&#65533;&#65533;<u+&#65533;&#65533;&#65533;e&#65533;&#65533;&#65533;&#164;&#65533;J&#65533;&#65533;e&#65533;&#65533;&#65533;&#65533;&#65533;O-m&#65533;&#65533;&#65533;&#65533;&#65533;$&#1165;&#65533;Lbq.&#65533;&#65533;&#65533;Nw&#65533;&#65533;&#65533;jXO&#65533;&#65533;&#1094;w&#65533;&#65533;&#65533;&#65533;j&#65533;&#65533;&#65533;&#65533;/e&#65533;[fQ&#65533;D&#65533;w^&#65533;m[v&#65533;&#65533;&#65533;&#65533;>&#65533;&#65533;!&#65533;&#65533;{&#1272;&#1729;,syI&#65533;&#65533;z&#65533;&#65533;&#1506;S&#65533;&#413;=&#65533;Wl\&#65533;O&#65533;&#65533;&#65533;&#65533;SO&#65533;&#65533;&#65533;u&#65533;&#65533;&#65533;-ap&#65533;y&#65533;5o&#65533;&#1640;&#65533;h&#65533;&#1615;&#65533;y&#65533;&#874;&#65533;&#65533;'w5H&#65533;]rzw&#65533;&#1465;$&#65533;7&#65533;&#65533;"&#65533;&#65533;&#65533;4&#65533;x*&#65533;-&#65533;XX&#65533;&#65533;X&#65533;9&#963;&#65533;&#65533;ds=&#65533;PF&#65533;&#65533;&#65533;&#65533;&#42283;<&#65533;/c*&#65533;&#65533;&#65533;'&#65533;_&#1853;&#65533;&#65533;&#65533;&#65533;s&#65533;w&#65533;&#65533;x;&#65533;&#65533;.&#65533;&#65533;&#65533;&#65533;*N&#65533;(&#65533;&#65533;&#65533;W&#65533;&#65533;W$<&#65533;&#65533;&#65533;&#65533;&#65533;&#65533;!ow&#65533;9Z&#65533;[&#65533;&#65533;&#65533;&#65533;&#65533;&#65533;<&#65533;>&#65533;&#65533;w%St6&#65533;&#65533;&#65533;&#65533;[=&#1935;&#65533;&#65533;&#1919;>r&#65533;}&#65533;N&#65533;|&#65533;&#65533;nD@&#65533;&#1643;&#65533;X&#65533;&#65533;k&#65533;#&#65533;&#65533;&#65533;&#65533;&#65533;y&#65533;&#65533;&#65533;&#65533;&#65533;&#65533;&#65533;Sm|&#65533;&#65533;&#65533;&#65533;&#65533;&#65533;i&#65533;&#65533;&#65533;&#1786;.&#65533;P&#65533;c&#65533;K]&#65533;&#65533;&#65533;&#65533;&#65533;3&#65533;|&#65533;&#65533;&#65533;&#65533;_H&#65533;&#65533;&#65533;m&#65533;&#860;&#65533;H7&#65533;}&#65533;&#65533;&#220;&#65533;&#65533;=&#65533;&#65533;O|&#65533;&#1245;&#65533;&#65533;m&#65533;~X&#65533;&#65533;&#65533;&#65533;y7&#65533;y&#65533;ZB4u&#65533;&#65533;{&#65533;}&#65533;6B&#65533;V+&#65533;|&#65533;&#65533;&#65533;&#65533;7&#65533;x&#65533; &#65533;
!8&#65533;$&#65533;&#65533;&#1319;&#65533;&#65533;i&#65533;i&#65533;Gq/&#65533;&#65533;u}4TLWvd&#65533;)&#193;&#65533;&#65533;x&#65533;%&#65533;&#65533;&ho&#65533;UJ&#65533;-&#65533;&#258;&#65533;&#65533;&#65533;7&#65533;5&#65533;z&#65533;&#65533;z&#65533;&#65533;&#65533;W&#65533;X~az>X&#65533;	&#516;&#65533;Ta&#65533;s&#65533;@5/qQ&#65533;d&#65533;&#1412;Nx&#65533;t7W@P&#65533;&#65533;&#65533;7&#65533;'@X&#65533;$8iC'v&#65533;&#65533;+&#65533;&#65533;v&#65533;&#65533;S&#65533;r&#65533;Bu&#65533;gyQH(&#65533;78>X&#65533;&#65533;'&#65533;X&#65533;h&#65533;vh`AJ&#65533;pc`&#65533;h(L&#65533;OfUy&#65533;r1&#65533;&#65533;&#390;&#65533;X&#65533;&#65533;&#65533;s<g&#65533;&#65533;X&#65533;&#65533;&#65533;&#65533;&#65533;&#65533;#&#65533;&&#65533;r@emzXG&#65533;of&#65533;&#1547;&#65533;x&#65533;&#65533;&#65533;x&#65533;&#65533;&#65533;&#65533;j]&#65533;u&#65533;UgNfm&#65533;&#65533;&#65533;f&#65533;H&#65533;?&#65533;&#65533;8&#65533;&#65533;&#65533;8>&#65533;m&#65533;fa&#65533;7Xb%&#65533;hwR6&#65533;&#65533;&#65533;|Y7&#65533;&#65533;X&#65533;&#65533;(8&#1880;&#65533;&#65533;l&#65533;&#65533;&#65533;&#1418;&#65533;'&#25095;&#65533;H&#65533;@7&#65533;&#65533;&#1550;&#65533;&#1539;&#65533;&#65533;c&#65533;&#65533;-&#600;&#65533;Dk\VP&#65533;eg&#65533;}&#25039;&#65533;&#1542;&#65533;&#65533;&#65533;&#65533;&#65533;y&#65533;&#1041;&#65533;&#65533;&#65533;&#65533;")&#65533;&#65533;&#65533;H:@:Qk&#65533;&#65533;|&#65533;8&#65533;&#65533;&#65533;p.&#65533;y&#65533;&#65533;&#65533;&#65533;&#65533;Y&#65533;&#65533;&#65533;&#65533;&#35345;&#65533;h &#65533;"9&#65533;$&#65533;&#65533;F<,&#65533;0&#1720;j3ya&#65533;&#338;&#422;p&#65533;6&#65533;eWk &#65533;&#65533;_&#65533;:&#65533;&#65533;&#65533;&#65533;\&#597;L3&#65533;bI&#65533;:!&#65533;c9&#65533;E)&#65533;UFQQ?&#65533;&#65533;&#65533;6&#532;0	&#65533;q&#65533;^v}&#65533;&#65533;&#65533;&#65533;&#18954;f&#1617;&#65533;gg)&#65533;`&#65533;&#65533;g&#65533;&#65533;6&#65533;q&#65533;&#65533;"P&#65533;&#65533;&#502;&#65533;	&#65533;a&#65533;6o&#65533;&#65533;&#65533;&#65533;&#65533;u&#65533;r&#65533;&#65533;&#65533;&#65533;)&#65533;&#65533;9&#65533;&#65533;&#65533; &#65533;&#65533;&#65533;&#65533;&#65533;y&#65533;x&#65533;9&#470;DQ%?&#65533;p&#65533;
	&#65533;&#65533;&#65533;tI&#65533;U&#29405;&#65533; i-&#65533;9&#65533;i&#65533;&#65533;&#65533;&#65533;&#537;&#65533;&#65533;&#65533;g&#65533;&#65533;&#65533;Z&#65533;W&#65533;&#65533;.15@qY&#65533;&#619308;&#65533;&#65533;&#65533;g&#65533;89oY&#1559;=&#65533;&#1615;&#65533;&#65533;&#65533;&#65533;&#65533;&#65533;&#65533;&#65533;y&#65533;&#65533;&#1630;&#65533;&#65533;&#65533;&#65533;)&#65533;!&#65533;&#65533;H1&#65533;%*Y&#65533;&#65533;X&#65533;i&#65533;s&#65533;Y&#65533;w&#30077;h&#65533;&#65533;A&#65533;&#65533;&#65533;x&#65533;{&#65533;&#65533;&#65533;&#65533;&#65533;&#65533;&#65533;g&#65533;	X&#65533;&#1240;/&#65533;&#65533;&#65533;i]&#65533;&#65533;&#65533;&#65533;&#1629;&#65533;	&#65533;z&#65533;&#8800;&#65533;I&#65533;&#65533;&#65533;e&#65533;&#65533;&#65533;-&#65533;y&#65533;*&#65533;0&#65533;&#65533;)&#65533;&#65533;&#65533; &#65533;Y+4&#65533;&#65533;&#65533;&#65533;&#65533;&#65533;&#65533;&#65533;&#65533;&#38779;&#65533;&#65533;C*&#65533;.J&#65533;$j&#65533;b&#65533;&#65533;&#666;&#65533;&#65533;&#65533;&#65533;)&#65533;&#65533;0&#65533;&#38498;P*&#65533;3z&#65533;X&#65533;7&#65533;"&#65533;&#65533;=&#65533;&#65533;)&#65533;6&#1569;&#65533;&#65533;~&#1897;&#65533;&#65533;&#34943;&#65533;&#65533;#:&#65533;&#65533;9&#65533;&#65533;9&#65533;&#65533;	&#65533;W&#65533;&#65533;RJ&#65533;t:&#65533;j&#65533;w&#65533;&#65533;.&#65533;&#65533;5&#65533;1&#65533;&#65533;z&#65533;F&#65533;&#65533;&#65533;Y&#65533;&#65533;&#65533;S&#65533;&#65533;&#65533;&#65533;h D&#65533;&#249;&#65533;1&#65533;	&#65533;&#65533;&#65533;-&#65533;T{&#1703;r&#65533;&#65533;&#65533;:&#65533;
&#65533;&#65533;Z&#65533;&#65533;&#65533;&#65533;:&#65533;&#65533;K&#65533;&#65533;|&#65533;&#65533;Gi&#65533;&#65533;&#65533;*&#65533;&#163;:pf&#65533;Cj&#65533;C5&#65533;&#65533;&#65533;&#65533;&#65533;&#65533;&#65533;&#65533;&#1708;&#65533;#-&#65533;&#65533;&#65533;&#65533;&#65533;a9&#65533;&#65533;&#65533;&#65533;&#65533;&#65533;&#65533;$&#685;gY&#65533;nv%&#65533;&#65533;V&#65533;&#65533;Yx&#65533;#&#65533;/&#65533;&#65533;u&#65533;&#65533;&#65533;&#65533;&#65533;&#65533;R,z&#65533;h#&#65533;&#65533;&#65533;&#65533;&#65533;&#65533;&#1133;&#65533;
&#65533;&#65533;&#65533;3tA&#65533;&#65533;&#65533;r&#65533;&#65533;&#65533;&#65533;&#65533;&#65533;&#65533;&#65533;&#65533;&#65533;*&#65533;&#65533;&#65533;&#65533;&#65533;&#65533;'a&#65533;&#65533;&#65533;&#65533;69&#65533;_&#65533;l\&#65533;&#65533;&#65533;*$ut&#65533;&#1375;&#65533;x&#65533;z*&#65533;&#620;&#65533;H&#65533;&#65533;&#65533;&#65533;&#65533;&#65533;OJ&#65533;p&#1700;+&#65533;+&#65533;6&#65533;&#65533;&#65533;&#65533;yO&#65533;!&#65533;&#65533;&#65533;J~Bj&#65533; z&#65533;ZH&#65533;&#65533;*&#65533;Me&#65533;&#65533;&#1706;dB&#65533;&#1882;&#65533;&#65533;&#65533;#&#65533;^+u&#65533;c&#65533;=&#65533;&#65533;&#65533;&#65533;&#65533;&#65533;H&#65533;D&#65533;&#65533;&#330;&#65533;&#65533;:&#65533;&#65533;:&#65533;&#65533;&#65533;&#65533;	*&#65533;&#65533;Z&#65533;BZ&#65533;&#65533;eL]&#1713;&#65533;X[&#65533;&#65533;&#65533;lr&#1539;&#1961;nwh&#65533;c&#65533;&#65533;,&#756;&#65533;&#65533;&#65533;[&#65533;&#65533;&#65533;9&#65533;7&#65533;
!d&#65533;&#65533;y&#65533;Y&#65533;{&#65533;X&#65533;&#65533;J&#65533;&#65533;%k&#65533;3&#65533;e&#65533;&#630;E&#65533;W&#65533;&#65533;nK>&#65533;&#65533;
&#65533;5&#65533;>&#65533;&#65533;za&#65533;U&#65533;&#65533;&#65533;&#65533;
&#65533;&#65533;&#65533;~&#65533;&#65533;&#65533;Lu&#65533;OX&#65533;_&#65533;&#65533;g&#65533;&#65533;&#65533;a;K&#65533;&#65533;&#65533;&#65533;&#739;&#65533;&#65533;a&#65533;&#65533;&#65533;&#65533;&#65533;&#65533;&#65533;h&#65533;&#65533;;&#65533;S(&#65533;!&#524;S&#65533;&#65533;&#65533;&#65533;[&#65533;&#65533;0&#65533;&#65533;+&#65533;&#65533;~0&#65533;&#65533;&#65533;y&#65533;q&#65533;&#65533;&#65533;&#65533;&#65533;[N&#1721;&#65533;&#65533;&#65533;&#65533;&#65533;&#65533;&#65533;y&#65533;&#65533;&#65533;&#65533;&#65533;[&#65533;[&#65533;&#65533;+_B&#65533;

&#65533;&#65533;&#65533;E&#65533;&#65533;&#65533;&#65533;&#65533;{ &#65533;&#65533;&#65533;&#65533;&#65533;&#65533;&#65533;&#65533;j&#65533;&#65533;&#65533;&#65533;||&#65533;6&#65533;&#1300;&#65533;	&#65533;D&#65533;&#65533;&#65533;&#65533;&#65533;&#65533;&#65533;&#65533;&#65533;)\&#65533;&#65533;&#1151;&#65533;&#65533;?&#65533;&#65533;&#65533;&#65533;|`K&#65533;<&#65533;&#65533;&#65533;&#65533;@,&#65533;&#65533;&#65533;&#65533;&#196;p&#65533;H&#65533;J\&#65533;&#65533;&#65533;Y&#65533;&#192;'%@&#65533;eg#&#65533;&#239;b&#65533;7&#65533;/A&#65533;&#65533;&#65533;&#65533;>&#635;&#65533;I&#65533;*q&#242;k&#65533;{&#65533;&#65533;s&#65533;P,`&#65533;i&#65533;5&#9666;&#65533;&#65533;&#65533;&#65533;B&#805;_\&#65533;`&#65533;a&#65533;&#65533;&#65533;&#65533;&#448;q&#65533;z&#65533;z&#65533;IK&#65533;r[&#65533;&#392;&#65533;&#65533;&#65533;&#65533;&#65533;&#65533;&#65533;J&#65533; &#65533;&#65533;&#65533;IG&#65533;"0a&#65533;y&#65533;&#65533;&#65533;&#65533;&#65533;dl&#65533;&#65533;MR7s&#65533;&#65533;&#422;&#65533;&#65533;H&#65533;&#65533;&#65533;&#721;\&#65533;WF&#65533;&#65533;l&#65533;K&#65533;&#65533;+&#706;\&#65533;$s&#65533;&#65533;&#65533;I&#65533;&#65533;&#65533;&#65533;di&#65533;@&#65533;&#65533;&#65533;q&#65533;&#65533;&#65533;&#65533;&#65533;5,&#65533;l&#437;<&#65533;y&#65533;&#825;&#65533;=&#618;Hz@&#65533;&#65533;!(&#65533;&#65533;,&#891;3! /&#65533;&#65533;&#65533;+&#948;&#65533;&#65533;|&#128;&#65533;&#1212;&#920;&#65533;&#190;&#65533;4Z&#65533;&#65533;XF\&#818;&#65533;&#65533;4&#65533;&#768;&#65533;&#960;&#65533;&#65533;&#65533;&#65533;&#65533;&#65533;CT&#65533;&#922;i&#65533;&#65533;&#65533;&#65533;&#54079;&#65533;&#65533;&#65533;&#65533;#&#65533;;&#65533;&#65533;&#65533;Z;&#924;l&#65533;&#65533;&#65533;&#984;&#65533;}->jd&#65533;9x&#65533;k:&#65533;
&#65533;&#65533;&#65533;\&#65533;&#65533;&#65533;&#65533;&#65533;&#65533;|&#65533;&#65533;0&#65533;&#65533;&#65533;&#494;&#65533;&#65533;&#65533;f&#65533;8&#65533;&#65533;&#65533;CQ"&#65533;x&#65533; &#65533;	l&#65533;7&#65533;&#65533;(&#65533;&#65533;5*	,&#65533;&#65533;&#65533;&#65533;<&#65533;&#65533;&#65533;&#65533;&#65533;&#65533;|&#65533;8&#65533;&#65533;&#65533;H&#65533;&#65533;&#65533;&#65533;&#65533;m&#65533;&#65533;&#65533;&#65533;&#65533;&#65533;[&#65533;	D&#65533;1{q&#65533;&#65533;1&#65533;3&#65533;}&#65533;L&#65533;&#1384;&#65533;&#65533;t>&#65533;&#65533;c=&#65533;&#65533;&#65533;&#65533;&#65533;&#65533;&#65533;&#65533;&#65533;6&#65533;&#65533;&#65533;&#65533;&#65533;:-&#1529;L&#1480;&#65533;&#65533;ml&#65533;&#65533;&#65533;&#1039;k&#65533;3&#65533;&#65533;3&#65533;&#65533;&#65533;&#65533;&#65533;mVm&#65533;&#65533;|y&#65533;Rh&#65533;&#65533;
&#65533;+&#65533;}&#65533;&#65533;&#65533;&#65533;&#65533;&#65533;R-&#65533;&#65533;<&#65533;&#65533;&#65533;&#65533;&#1608;<&#370;=&#65533;&#65533;R&#65533;a5&#65533;&#65533;v&#65533;&#65533;'&#1123;g&#65533;&#65533;&#65533;&#65533;&#65533;&#65533;&#65533;&#65533;&#1711;&#65533;$`&#65533;-[h&#65533;p&#65533;7}&#636;&#65533;&#65533;O&#65533;&#469;&#65533;&#65533;m&#65533;&#814;&#65533;&#65533;&#65533;=&#65533;>&#65533;B&#65533;&#65533;&#404;w"|&#65533;&#65533;m&#65533;&#65533;l&#65533;&#65533;}&#1883;&#65533;&#65533;n=&#65533;&#65533;&#65533;&#65533;&#65533;&#65533;&#1917;&#65533;i,7F$&#65533;|fe&#65533;&#65533;~YN<h&#65533;M&#65533;&#65533;&#65533;:&#65533;&#65533;&#65533;&#65533;l&#65533;&#65533;&#65533;u&#65533;&#65533;^nd&#65533;&#65533;&#65533;x&#65533;x&#1937;ZN.&#65533;e&#65533;&#65533;&#65533;&#65533;&#65533;V&#65533;:N&#65533;0&#65533;=&#65533;&#65533;&#12253;&#65533;&#65533;&#65533;&#65533;&#65533;&#65533;&#65533;&#65533;./	&#65533;&#65533;~s&#65533;&#65533;&#65533;&#65533;@&#65533;&#65533;&#65533;@&#65533;&l&#65533;&#65533;3T&#65533;=NY&#65533;W&#65533;&#65533;&#65533;&#1200;;&#65533;*&#65533;&#65533;&#65533;&#65533;S&#65533;2~&#65533;3N&#65533;4&#65533;&#65533;&#65533;2.&#65533;&#65533;?&#65533;&#65533;@>&#65533;&#65533;T|&#65533;+&#65533;&#65533;E*J%n&#65533;&#65533;+&#65533;&#65533;g&#65533;Un&#65533;Y&#65533;&#65533;w^&#65533;&#65533;&#511;4dnQ&#65533;e&#65533;&#65533;q&#65533;&#65533;&#65533;&#65533;&#65533;k&#65533;t>&#21198;&#65533;X&#65533;&#65533;x&#65533;&#65533;G"&#65533;F&#65533;oG&#65533;?|D&#65533;&#65533;&#65533;5&#65533;3	&#65533;&#65533;F&#65533;&#65533;&#65533;o&#65533;&#65533;.&#32076;&#65533;un&#65533;&#65533;&#65533;^	&#65533;?&#1687;k&#65533;<_&#65533;Y&#65533;vfT&#65533;&#65533;&#65533;l&#65533;p&#65533;&#65533;R}&#65533;&#65533;,&#65533;~&#65533;&#65533;&#65533;~?&#65533;#iQ&#65533;&#65533;&#65533;C&#65533;=&#65533;&#65533;}&#65533;5&#65533;2i&#65533;Uk&#65533;&#65533;&#65533;&#65533;q&#65533;&#65533;&#65533;&#1971;&#65533;&#65533;&#43902;&#65533;&#65533;&#65533;-ee&#65533;&#65533;Nt9x&#65533;&#65533;&#65533;M&#65533;b*&#65533;&#65533;>[&#65533;&#65533;j&#65533;>&#65533;PL9&#65533;2!&#65533;}&#65533;&#65533;Wn&#65533;&#606;&#65533;&#65533;&#65533;x4&#65533;U&#65533;V&#65533;&#65533;r&#65533;6&#1779;g&#65533;&#65533;&#65533;V&#65533;&#65533;p&#65533;&#1133;&#65533;8A&#65533;u&#65533;&#65533;&#65533;~&#65533;
&#65533;=&#65533;.d&#65533;9&#65533;)&#65533;&#65533;&#65533;&#65533;D*eA&#65533;&#65533;&#65533;&#65533;;&#65533;"/&#65533;u&#65533;&#65533;&&#65533;&#65533;
&#65533;&#65533;3RI^&#65533;&#65533;?&#65533;r8&#65533;&#65533;&#65533;e&#65533;d
S &#65533;<&#65533;=_&#65533;=&#65533;&#65533;B?&#65533;\/&#65533;e&#65533;V&#65533;>&#65533;&#65533;$&#65533;q5#k2f1&#65533;&#65533;&#65533;&#65533;&#65533;!.&#65533;&#657;}&#65533;&#65533;&#65533;%&#65533;[&#65533;&#65533;&#65533;G&#65533;8c&#65533;7-&#65533;N&#65533;3&#65533;&#65533;&#65533;&#65533;&#65533;j&#65533;&#65533;	&#65533;&#65533;a&#65533;&#65533;&#764;:&#65533;&#1965;&#65533;&#65533;&#65533;n&#65533;'&#65533;&#65533;5&#65533;&#65533;0&#65533;)&#65533;&#65533;m&#65533;71&#65533;&#65533;iy&#65533;&#65533;W&#65533;&#65533;0&#65533;&#65533;&#65533;}&#65533;M&#65533;&#65533;&#65533;	/&#65533;O&#65533;&#65533;&#65533;b&#65533;>&#65533;&#1011;&#65533;&#65533;/&#65533;&#65533;z&#65533;&#65533;&#65533;&#65533;&#65533;&#65533;&#65533;'&#65533;s&#65533;&#466;&#65533;&#1973;&#65533;&#65533;(?&#65533;&#65533;&#65533;&#65533;b&#65533;&#65533;v&#65533;~K&#65533;&#65533;0&#65533;&#65533;&#65533;/},&#65533;YV&#65533;x&Ihd&#65533;o&#65533;&#65533;&#65533;&#65533;0&#65533;&#1960;&#65533;"&#65533;&#1666;&#65533;&#65533;w&#65533;&#65533;&#65533;&#65533;&#65533;1&#65533;2J&#65533;&#65533;&#65533;t&#65533;&#65533;I"8%&#65533;	&#65533;&#1321;&#65533;0&#65533;%N&#65533;X&#65533;"+a&#65533;4n&#65533;&#65533;q&#65533;G&#65533;A&#65533;&#65533;X&#65533;dDQ)!&#65533;&#65533;&#65533;!EQ'Q2T&#65533;&#65533;M&#65533;&#65533;t2&#65533;&#1619;&#65533;&#65533;CA	&#65533;L&#65533;&#65533;&#65533;,e&#65533;t&#65533;&#65533;&#65533;N&#65533;S&#65533;jS&#65533;F&#65533;&#65533;&#65533;&#1685;&#65533;W&#65533;a&#334;&#65533;&#65533;&#65533;b&#65533;&#65533;s&#65533;&#65533;S'&#1780;&#65533;&#65533;=9&#65533;&#65533;]&#65533;i%&#65533;$&#65533;V&#65533;_&#65533;m&#65533;&#65533;]&#65533;&#65533;&#65533;UG.&#65533;(&#65533;&#65533;a&#65533;%Of&#65533;&#65533;&#65533;&#65533;&#65533;n&#65533;X&#65533;I&#65533;Y&#65533;R%}&#65533;&#65533;R&#65533;v&#65533;&#65533;&#65533;j&#65533;&#65533;X&#65533;u>&#65533;&#65533;<&#65533;v&#65533;&#1822;&#65533;&#65533;
&#65533;&#65533;&#65533;M&#65533;&#65533;&#65533;C&#65533;&#65533;wbN&#65533;4&#65533;f>q&#65533;R&#65533;QEG&#1404;"e&#65533;&#65533;/&#65533;&#65533;&#65533;&#65533;&#65533;&#1377;+&#65533;&&#65533;G&#65533;&#65533;&#65533;_&#65533;&#65533;l&#65533;{&#65533;&#65533;&#65533;&#65533;&#65533;&#65533;&#65533;&#65533;&#65533;&#65533;&#65533;&#65533;&#65533;c&#65533;&#65533;&#65533;&#65533;&#65533;&#65533;n&#65533;R&#65533;k&#65533;&#65533;&#65533;&#65533;'&#65533;&#65533;2&#65533;&#65533;&#65533;+-&#65533;&#65533;"&#65533;&#65533;=&#65533;&#65533;k&#65533;&#65533;&#65533;k&#65533;E&#65533;&#65533;C&#65533;&#65533;&#65533;H?&#65533;j"1-	tq&#65533;LP!&#65533;l&#65533;&#65533;&#65533;$;&#65533; S+&#65533;&#65533;&#65533;&#65533;c&#65533;"&#65533;j&#64996;&#65533;C&#65533;C\&#65533;I&#65533;&#65533;2&#65533;&#65533;&#65533;&#65533;2&#65533;&#65533;V&#65533;&#65533;KR&#65533;&#65533;?N\*s&#65533;2&#65533;&#65533;&#65533;&#65533;2dG&#65533;&#65533;&#65533;&#1094;$&#65533;4&#65533;&#65533;DM)&#65533;2L&#65533;&#65533;%&#65533;|&#65533;$'&#65533;&#65533;M&8I&#65533;4&#65533;&#65533;&#65533;/K-5	LJ&#372;&#65533;&#65533;	+&#65533;P6&#65533;(Q9&#65533;&#65533;N&#65533;&#65533;&#65533;+=YK=&#65533;XMRR&#65533;&#65533;&#65533;18&#65533;t{QP&#65533;t&#65533;&#65533;rDq&#65533;_w-&#65533;&#65533;J&#65533;&#65533;&#65533;FM{&#65533;r>fM&#65533;JThI5&#65533;&#65533;S&#482;&#65533;&#65533;U&#65533;&#1837;.Y&#65533;&#65533;G&#65533;&#65533;{&#65533;Sa&#65533;2&#65533;8H5+)R&m&#65533;d&#65533;&#65533;V&#65533;&#65533;Yh&#65533;}pT
K&#65533;6O#a&#246;Um&#65533;&#65533;&#65533;A&#65533;&#65533;1&#65533;&#920;&#65533;u]&#65533;&#65533;&#65533;	b&#65533;U)&#65533;O(&#65533;3m&#65533;&#65533;^&#65533;&#65533;&#65533;w&#65533;|&#65533;&#1283;&#65533;jS&#65533;&#65533;&#65533;W&#65533;)&#65533;&#65533;r&#65533;q>&#65533;&#65533;&#65533;`&#65533;)&#65533;X&#1883;&#65533;&#65533;&#65533;@&#65533;&#65533;&#65533;6)&#65533;&#65533;v\&#65533;%&#65533;g&#65533;&dJH&#65533;&#918;&#982;&#65533;&#65533;&#65533;fD&#65533;Tz&#65533;n&#65533;V&#65533;&#65533;9&#1967;&#65533;0&#65533;T&#408;&#65533;&#65533;^F&#65533;Tt&#65533;Nu&#65533;&#65533;T&#65533;&#65533;|Z&#65533;&#65533;.	[&#65533;&&#65533;oC&#65533;&#65533;&#65533;;&#65533;&#65533;l&#65533;&#65533;&#65533;l&#65533;/&#65533;&#65533;6&#65533;&#65533;'&#65533;&#755;UU&#65533;<&#65533;O&#65533;B<vUI$&#65533;h&#65533;&#65533;,&#247;&#65533;&#65533;p&#65533;&#65533;&#65533;&#65533;&#65533;r3Mb&#65533;w&#65533;r&#65533;I&#65533;\s&#65533;=7e&#65533;&#65533;&#65533;&#65533;x&#65533;'}&#65533;X&#65533;&#65533;PW&#65533;ysPu&#65533;9&#65533;&#65533;&#65533;-&#65533;Ks{&#65533;<i&#65533;&#65533;&#65533;N?&#65533;&#65533;&#914;M6O&#65533;&#65533;L7&#65533;oX&#65533;&#65533;&#65533;&#65533;&#65533;D&#65533;~&#65533;]&#65533;|&#65533;'&#65533;&#65533;F&#65533;N{&#65533;&#65533;^&#65533;	&#65533;1&#65533;(K{&#1165;d&#65533;X%&#65533;&#65533;+Oj,&#65533;&#65533;&#65533;&#65533;&#65533;}&#65533;&#65533;&#65533;&#65533;j&#65533;%&#65533;&#65533;'|l&#65533;d&#442;&#65533;g&#65533;&#65533;&#65533;&#65533;&#65533;C@&#65533; *&#65533;&#65533;&#1546;&#65533;&#136;&#65533;,&#65533;D&#65533;7.q&#65533;&#65533;|T&#65533;&#65533;&#65533;0x7&#65533;&#65533;&#65533;N&#65533;O&#65533;6d&#65533;IPd&#65533;^&#65533;H&#65533; &#65533;&#65533;eLB&#65533;&#65533;T&#65533;&#65533;&#65533;&#65533;&#65533;;&#65533;&#65533;P&#65533;&#65533;&#65533;&#65533;&#65533;&#65533;&#65533;uk&#65533;_&#65533;x&#65533;&#65533;&#65533;}&#65533;\&#65533;&#951;<&#65533;&#65533;)&#65533;&#65533;Vz&#65533;&#65533;G@*,?u&#65533;&#65533;&#65533;w&#65533;&#65533;m&#65533;&#65533;a&#65533;r&#65533;?&#65533;&#65533;rCT&#65533;x&#65533;hG&#65533;&#817;*PD&#65533;&#65533;&#65533;Gkv(%&#65533;FH&#65533;y&#518;\[&#65533;&#65533;=Tv-&#65533;&#65533;U%&#65533;&#65533;&#65533;&#65533;&#65533;&#850;LD&#65533;q&#65533;I8&#65533;*^(K&#1651;&#65533;D&#65533;J&#65533;&#65533;&#65533;&#65533;Uv&#65533;&#65533;hTD5&#65533;&#65533;HY&#65533;&2&#65533;F&#65533;%%&#65533;S&#65533;&#65533;d&#65533;&#65533;#&#65533;R&#65533;	r&#65533;&#65533;O&#65533;&#65533;2o6'1&#65533;&#65533;D&#1243;&#65533;&#65533;&#65533;&#65533;8&#65533;2v&#65533;&#65533;e&#65533;N&#65533;F["q4&#65533;4&#65533;8&#65533;&#65533;I&#65533;&#65533;3&#65533;&#65533;0G&#65533;<yRL_&#29480;&#65533;&#65533;&#65533;j&#65533;&#65533;b+&#1112;Hm&#65533;
&#65533;&#65533;(&#393;&#65533;&#65533;&#65533;&#1188;&#65533;,h&#65533;&#65533;Aa&#65533;&#65533;yL"D+z&#65533;&#65533;1&#51627;&#65533;&#65533;&#65533;&#65533;&#65533;H&#65533;&#65533;$D&#65533;&#65533;h&#65533;0j&#65533;D&#1587;7&#65533;&#65533;&#65533;"X&#722;&#65533;&#65533;&#65533;&#65533;&#65533;eq&#65533;&#1027;&#65533;&#65533;nwl&#65533;:&#65533;2&#65533;&#65533;a&#65533;&#65533;z9s9&#65533;&#65533;B&#65533;&#65533;&#65533;hS&#65533;J&#65533;f&#65533;&#65533;?M&#65533;&#65533;&#65533;&#65533;I&#1224;&#65533;<m&#65533;9&#65533;&#65533;W^j(s4]OZ&#65533;= &#65533;B&#65533;&#727;a&#65533;8I&#65533;&#65533;O&#65533;&#65533;-&#65533;do&#65533;4&#65533;&#65533;&#65533;[&#65533;&#65533;]&#65533;&#65533;K&#1938;&#65533;&#65533;&#65533;&#65533;K&#65533;JN9&#65533;&#65533;&#65533;&#65533;!&#65533;`&#65533;&#65533;&#65533;~&#65533;sK|m&#65533;z&#65533;GN&#65533;&#65533;&#65533;&#65533;&#65533;f7K7>&#65533;
Z&#65533;&#65533;&#65533;SG&#65533;&#65533;&#65533;&#1386;&#180;#h&#65533;	&#65533;l&#65533;&#65533;&#65533;&#65533;&#65533;&#65533;q&#65533;u&#65533;?&#65533;/&#65533;&#65533;&#65533;c&#65533;&#65533;&#65533;&#65533;r3Nxc&#65533;4K&#65533;&#65533;v&#65533;lL&#65533;/G;&#65533;M&#65533;kBX&#65533; &#1418;&#65533;pEl&#65533;c&#65533;z]&#65533;Z&#65533;4&#65533;&#65533;W&#65533;&#65533;&#65533;&#65533;&#65533;2&#65533;&#65533;&#65533;`&#1960;&#65533;&#1891;&#65533;&#65533;?*&#65533;a&#65533;[P&#65533;&#918;&#65533;&#65533;b1&#65533;:&#65533;&#65533;&#65533;d&#65533;-&#65533;{&#65533;[&#670;6	&#65533;"&#65533;&#65533;tjb<&#65533;&#65533;)Dl<5\[&#65533;&#65533;&#65533;&#65533;{/&#65533;&#65533;f7&#65533;&#65533;&#65533;&#65533;C&#65533;&#65533;&#65533;`C&#65533;&#65533;%&#65533;&&#65533;&#65533;]dN&#65533;&#65533;)oq&#65533;i&#65533;g6&#65533;)&#65533;z&#65533;&#65533;^&#65533;&#65533;8&#65533;4N&#65533;|<&#65533;&#65533;~)t&#65533;&#65533;*?&#65533;8JG&#65533;+s&#65533;&#65533;+&#65533;&#65533;&#65533;&#65533;&#65533;\^&#65533;&#65533;es&#65533;&#65533;&#65533;'&#65533;)&#65533;D&#65533;&#170;%4&#65533;&#65533;aej&#65533;&#550;&#65533;&#65533;&#65533;&#65533;&#65533;X&*&#65533;&#65533;&#65533;m2m&#65533;L&#65533;&#65533;x&#65533;44qK&#65533;~Im~&#65533;;&#65533;
_&#65533;&#65533;&#65533;&#65533;r&#65533;^U&#65533;T&#65533;o&#65533;&#65533;&#65533;,&#65533;)&#65533;&#65533;&#1371;~2&#65533;J&#65533;t&&#65533;&#65533;&#65533;&#65533;[f&#65533;&#1306;.6&#758;&#65533;h&#65533;j&#65533;&#65533;uR&#65533;&#65533;*m_F&#65533;&#65533;&#65533;f&#1387;&#65533;&#65533;&#65533;&#65533;&#65533;R-&#65533;&#65533;M&#65533;c&#65533;&#53750;&#65533;&#65533;&#1373;.@&#65533;M&#65533;Mk&#65533;O&#1394;u&#65533;&#65533;l&#65533;
&#65533;|&#65533;&#65533;&#65533;n&#65533;&#65533;3&#65533;S&#65533;&#65533;ZZ&#65533;M+&#65533;|&#65533;&#65533;&#65533;&#65533;&#65533;&#65533;&#65533;Fm&#65533;m&#65533;	w&#65533;&#1917;&#65533;&#65533;&#65533;Kb&#65533;{&#65533;J&#65533;&#65533;&#65533;&#65533;&#65533;,&#65533;5&#65533;&#65533;&#65533;&#65533;&#65533;Hn&#65533;l&#65533;8Hu&#65533;&#65533;T+&#2003;X&#65533;&#65533;&#65533;&#65533;z&#65533;&#65533;p&#65533;&#65533;&#65533;#&#65533;&#65533;&#65533;NS&#65533;&#65533;&#1982;c&#65533;&#65533;&#65533;F9)&#65533;&#65533;'t+&#65533;A&#65533;&#65533;&#1475;&#65533;&#65533;/u&#65533;&#1885;&#65533;&#65533;&#65533;&#65533;vt&#65533;->%[&#65533;/&#65533;Py&#65533;7&#65533;&#1347;?f&#65533;&#65533;Cv&#65533;&#65533;o&#65533;&#65533;&#65533;.o$	&#65533;_&#65533;7&#65533;}&#65533;&#65533;&#1195;1&#65533;&#1733;u&#65533;&#65533;&#65533;G&#65533;&#65533;]&#1983;1Y.&#65533;pj&#65533;ZP&#65533;&#65533;&#65533;&#65533;&#65533;um&#65533;&#65533;&#65533;&#65533;&#65533;&#65533;&#65533;r&#1583;>&#65533;3g&#65533;;N&#65533;!&#65533;|&#65533;d_&#65533;q&#65533;&#65533;&#65533;WO&#65533;\&#65533;|&#65533;&#65533;s|&#65533;&#65533;:&#65533;&#65533;&#1360;&#65533;I&#65533;gr^&#65533;z&#65533;r&#65533;&#65533;Un&#65533;&#65533;K&#65533;&#65533;&#943;y&#65533;&#65533;I&#134;U&#65533;&#65533;&#65533;&#65533;&#65533;sN&#65533;&#65533;&#65533;&#65533;s&#65533;&#65533;&#1116;&#65533;&#65533;&#65533;U&#65533;&#65533;&#33247;&#65533;<p&#65533;&#65533;pR&#65533;~c&#65533;(&#65533;&#65533;
@&#65533;#&#65533;W{&#65533;&#65533;&#65533;&#65533;S&#65533;&#65533;8?&#65533;&#65533;&#65533;&#65533; &#65533;#&#65533;Q&#65533;&#65533;K&#65533;#:)&#65533;C-&#1075;&#65533;&#65533;&#764;&#65533;3&#65533;&#65533;&#65533;&#65533;&#65533;"&#65533;(&#65533;?S<&#395;4T#&#65533;&#65533;Z&#1251;&#65533;&#65533;=D&#65533;&#65533;^&#65533;&#65533;&#65533;#&#65533;&#65533;s&#65533;&#65533;Z&#65533;&#65533;2&#65533;&#65533;B&#170;3&#65533;B&#65533;&#65533;&#65533;&#65533;&#1078;h&#65533;>&#65533;&#65533;?&#65533;&#65533;&#65533;gy8&#65533;1&#65533;\
&#65533;&#65533; &#65533;%d&#65533;D+8&#65533;&#65533;
t;&#65533;&#65533;@q&#65533;&#65533;H7&#65533;&#65533;&#65533;&#65533;&#31931;&#65533;6&#65533;)&#65533;&#65533;&#65533;;4&#65533;"'&#65533;&#65533;o&#65533;&#65533;(&#65533;6&#65533;7K&#65533;+l&#65533;&#65533;&#65533;&#65533;&#65533;C=.&#65533;'"&#65533;&#65533;p&#65533;
&#65533;83&#65533;#&#65533;&#65533;=&#65533;1b&#65533;&#65533;S&#65533;&#65533;&#65533;J&#65533;&&#65533;*1@&#65533;&#65533;K&#65533;>&#65533;9&#65533;&#65533;&#65533;{&#65533;&#170;9&#65533;&#65533;L&#65533;A&#65533;I@F&#65533;E&#1851;6&#65533;EH&#65533;&#281;z&#65533;&#65533;;&#65533;&#65533;&#65533;8&#65533;&#65533;&#403;&#65533;34QB&#65533;&#65533;.=&#65533;CD&?&#65533;C)&#65533;2U&#65533;K;Dl&#65533;X&#65533;*5&#65533;EF&#65533;&#65533;&#65533;h&#65533;[&#65533;&#65533;\G&#65533;B%&#65533;#&#65533;Y(&#65533;&#65533;&#65533;n&#65533;&#65533;&#65533;&#65533;&#65533;&#65533;&#65533;{&#1260;-&#65533;F&#65533;i&#65533;4&#65533;&#65533;@&#65533;F,<&#65533;&#65533;[&#65533;m&#65533;F5&#65533;E&#65533;&#48650;&#65533;@&#65533;1>M&#65533;&#65533;^&#65533; _,&#65533;Mp&#65533;&#65533;&#65533;&#65533;&#65533;&#65533;&#65533;&#65533;&#65533;&#65533;75&#65533;2G&#65533;4u&#65533;&#65533;K&#65533;7|&#65533;$	&#291;7 &#65533;#&#65533;;&#65533;&#65533;&#65533;&#65533;&#65533;E&#65533;@3&#65533;Z&#65533;4&#65533;IY&#65533;&#65533;aDAe&#65533;cB&#65533;&#65533;SlA&#65533;&#65533;(6&#65533;&#65533;&#65533;?
b&#65533;5&#65533;&#65533;F&#65533;@[+&#65533;&#65533;&#1130;&#65533;&#65533;&#65533;&#65533;G&#65533;&#251;oC&#65533;&#65533;I&#65533;t.I&#65533;)&#65533;&#65533;F&#65533;&#65533;&#65533;&#65533;&#65533;1d&#65533;;/#&#65533;&#65533;&#65533;Y9&#65533;&#65533;FL;7&#65533;&#65533;7&#65533;L&#469;&#65533;&#65533;&#65533;&#65533;&#382;&#65533;&#65533;T&#564;Tb&#65533;&#65533;E:&#65533;&#65533;&#65533;&#65533;&#65533;q&#65533;)zDM|;&#65533;y2&#65533;c&#65533;#&#65533;?&#65533;+=&#65533;s&#65533;&#65533;G&#65533;zD&#65533;&#65533;&#65533;~+&#65533;&#65533;I,&#1260;J,&#65533;&#65533;&#809;,&#65533;3&#65533;%&#65533;&#65533;&#65533;	&#65533;HNs&#65533;&#65533;&#65533; L&#65533;&#65533;&#65533;&#65533;&#65533;[L3G5h&#65533;&#65533;&#65533;&#65533;M&#65533;G&#65533;&#65533;&#1572;&#65533;JLG&#65533;BJTL&#65533;1:&#65533;l&#65533;p&#65533;A&#65533;&#65533;&#65533;&#65533;t&#65533;&#65533;3o&#65533;-~&#65533;&#65533;&#65533;&#65533;<&#65533;,&#65533;D&#65533;\G&#65533;&#65533;&#1500;5&#65533;<K&#65533;&#65533;G~&#65533;@&#65533;3&#65533;&#65533;8?&#65533;Na8&#65533;[&#65533;&#65533;\&#65533;&#65533;4&#65533;o&#65533;&#65533;J&#65533;s7&#65533;T&#65533;&#65533;3P&#65533;d&#899;4&#65533;$&#65533;&#65533;E&#65533;&#65533;V[>&#65533;&#65533;&#65533;F&#65533;sM&#65533;&#65533; &#65533;J&#65533;&#65533;&#65533;&#65533;&#65533;&#65533;&#65533;&#65533;B@M&#65533;&#65533;8&#1049;N&#65533;N&#65533;3&#65533;&#65533;lQ&#65533;E&#65533;&#65533;>&#65533;&#65533;M&#65533;&#783;&#65533;?V&#65533;&#65533;"k&#65533;&#65533;&#65533;`&#65533;&#65533;&#65533;&#65533;&#65533;&#65533;=&#65533;&#65533;PA&#65533;I&#65533;q0&#65533;{M&#65533;&#65533;&#65533;Z&#65533;&#65533;&#65533;&#299;+&#65533;&#65533;&#65533;&#724;&#65533;&#65533;N5&#65533;&#65533;&#65533;&#65533;&#65533;0e&#65533;&#65533;&#65533;&#65533;&#65533;&#65533;:=&#65533;|:&#65533;5&#65533;&#65533;=&#65533;&#572;S&#65533;$R&#65533;<Q7&#65533;2&#65533;&#65533;&#65533;&#65533;%E|&#65533;&#65533;&#65533;&#65533;/]P&#65533;&#65533;&#65533;&#65533;&#65533;&#65533;&#65533;&#65533;&#65533;.&&#65533;.&#65533;&#65533; 3G&#65533;&#65533;A&#65533;&#65533;&#1052;&#65533;2&#1827;&#65533;&#65533;<K&#65533;k&#65533;J&#65533;Rw<&#65533;&#65533;N&#65533;&#65533;M&#65533;&#65533;>M/MS:&#65533;&#65533;G
&#65533;&#65533;K&#65533;&#65533;&#65533;Dl{O&#65533;&#65533;L]&#1259;&#65533;&#65533;H&#65533;&#65533;%&#65533;1=&#65533;U&#65533;&#65533;&#65533;oL&#65533; &#65533;&#65533;7&#65533;&#1124;&#498;l?&#65533;&#65533;I;E
6&#65533;|W&#65533;CJ&#65533;&#65533;P&#65533;&#65533;U3-&#65533;T&#65533;&#65533;&#65533;DeT-MD!1&#65533;&#65533;&#65533;&#65533;"&#65533;S&#65533;&#65533;&#65533;&#65533;&#772;&#65533;&#65533;A&#65533;+"v&#65533;=v&#65533;Iu-&#65533;&#65533;&#65533;&#65533;
dI&#65533;mO&#65533;&#65533;&#65533;D&#65533;;&#65533;HW&#65533;&#65533;&#65533;wmRi&#65533;
&#65533;+&#65533;&#65533;&#65533;
&#65533;tMw&#65533;4%V~&#65533;TiD&#595;&#1582;&#65533;W!&#65533;&#65533;D&#65533;Tk&#65533;Lh&#65533;Jw&#65533;&#403;2:&#65533;B&#65533;4X&#65533;/U&#65533;S&#65533;&#65533;N=eU&#65533;&#65533;6&#65533;k&#415;&#65533;8&#65533;Np&#699412;K&#65533;:&#65533;&#20649;&#65533;T&#65533;&#65533;&#65533;Z&#65533;4+%&#65533;3&#65533;u&#65533;&#65533;4&#65533;YP&#824;s&#65533;F&#65533;&#65533;&#65533;`&#65533;&#65533;8&#65533;E m&#65533;&#14600;1&#65533;P#&#65533;>&#65533;&#65533;HR&#65533;&#65533;B&#65533;]|Z1&#1295;&#65533;M&#65533;&#65533;&#1552;&#65533;&#65533;j&#65533;&#1641;y&#65533;&#65533;&#65533;I&#65533;&#65533;K&#213;&#65533;&#476;Y&#65533;&#65533;&#65533;&#65533;&#65533;I&#65533;&#65533;&#65533;#&#65533;&#65533;&#65533;&#65533;&#65533;L&#65533;|&#65533;&#65533;=&#65533;oU&#65533;&#65533;&#65533;&#65533;&#65533;&#65533;&#65533;&#1779;BT&#65533;O&#65533;&#1234;&#65533;&#65533;&#65533;-&#987;&#65533;&#65533;	&#1770;'u&#65533;&#65533;Z&#65533;#Ie&#65533;&#65533;|Gv*:
T&#65533;&#65533;u&#65533;aU&#65533;7&#65533;R&#65533;&#65533;J&#65533;&#65533;&#65533;&#65533;F|\[l[B&#65533;=&#65533;O&#65533;&#65533;&#65533;%O&#65533;e&#65533;A]&#1770;}&#65533;&#65533;EW&#65533;Y&#65533;u&#65533;&#248;>&#65533;&#65533;A&#65533;[V&#65533;&#65533;&#1778;&#65533;&#65533;;&#65533;SE5[&#65533;&#65533;D:s&#65533;IB&#65533;&#65533;&#1825;&#65533;UXm&#65533;&#65533;&#65533;&#65533;&#65533;&#1975;dJ&#65533;&#65533;&#65533;&#65533;WM&#65533;&#65533;`6&#65533;NK&#65533;{%]&#65533;]V^&#65533;&#65533;w&#65533;&#65533;&#65533;`&#65533;&#65533;&#18303;&#65533;{&#65533;Z&#65533;&#65533;E+>`O}&#65533;&#65533;-R&#65533;{&#65533;&#65533;^&#65533;&#65533;&#65533;U&#65533;&#65533;NN&#65533;K&#65533;=G&#65533;&#65533;Q<&#65533;&#983;dL]&#1888;&#65533;QS&#65533;[&#65533;;&#65533;}&#65533;&#1093;D&#65533;Q&#65533;&#65533;&#65533;&#65533;^4&#65533;>Ls1&#65533;&#809;&#65533;%F&#65533;\&#65533;&#65533;&#65533;5&#65533;D&#65533;Z];n&#65533;+&#65533;&#65533;&#65533;QG&#65533;&#65533;&#65533;-&#1864;&#65533;5&#65533;J&#65533;&#65533;^=&#65533;&#65533;I&#65533;Z5&#65533;tN8[&#65533;va-&#65533;a&#65533;&#65533;&#1746;AM&#65533;u&#710;[_&#65533;&#65533;Y&#65533;&#65533;x&#65533;&#65533;&#65533;&#1303;&#65533;04&#65533;&#65533;&#65533;&#65533;&#65533;&#65533;&#65533;&#65533;-&#65533;&#65533;^PJV0]bUE&#65533;,}T&#65533;Da&#65533;UT&#65533;\D&#65533;U&#65533;&#65533;\fB&#65533;&#65533;(&#65533;&#65533;&#65533;G&#65533;eb2&#65533;5&#65533;7)&#65533;AJ\&#65533;P.&#1508;&#65533;&#65533;W!e&#65533;<e}&#65533;&#65533;&#65533;&#65533;&#65533;&#65533;uS&#65533;\a&#65533;u&#65533;D(&#65533;&#65533;Oj&#65533;f&#65533;{&#65533;9&#65533;Hi3DlWXee}Aea&#65533;&#65533;I3V[3&#65533;&#65533;&#1412;f&#65533;!Nh5&#65533;$&#65533;&#65533;&#65533;}&#65533;^h&#65533;&#65533;&#65533;&#65533;&#65533;Be&#65533;Q&#65533;+&#65533;&#65533;Td&#65533;:&#65533;5&#65533;K|I>vFT&#1764;Z&#65533;le#&#65533;&#65533;L,&#65533;!-=1&#65533;&#590;&#65533;"y&#65533;&#65533;rN&#65533;#&#65533;&#65533;d&#65533;:&#65533;]&#65533;&&#65533;YF&#65533;|~V&#65533;&#65533;&#65533;&#65533;%&#65533;&#65533;&#65533;&#65533;
&#65533;Sf&#65533;K&#65533;V&#65533;&#65533;#K&#65533;T&#65533;&#65533;&#65533;n}Ivh&#65533;&#65533;L>i&#65533;TU&#65533;&#1775;&#65533;&#1663;&#1909;&#65533;Z&#65533;>[&#65533;}JA&#65533;&#65533;.&#65533;&#65533;&#65533;&#65533;&#65533;&#65533;&#65533;&#65533;s&#65533;=&#65533;&#65533;d&#65533;v_%&#65533;&#65533;,f^UR&#65533;&#65533;&#65533;F;C8&#65533;&#65533;&#65533;V&#65533;F&#65533;&#65533;$&#65533;&#65533;&#65533;&#65533;cx#i&#65533;&#65533;&#65533;.&#65533;&#65533;&#65533;&#65533;Ugr-8&#65533;&#65533;5%hT&#65533;&#65533;n&#65533;&#65533;5&#65533;&#65533;&#65533;&#65533;V&#65533;&#65533;&#65533;&#65533;z&#65533;l&#65533;U&#65533;^&#65533;&#65533;&#65533;~ME=f&#65533;&#65533;f&#65533;-^&#65533;BVu&#65533;jN:&&#65533;&#65533;&#65533;&#65533;M&#1412;&#65533;v&#65533;&#65533;X_&#65533;0&#65533;&#65533;K?q]&#65533;&#65533;&#65533;tb&#65533;&#65533;&#65533;$I&#65533;&#65533;f&#65533;&#65533;&#65533;&#65533;+&#65533;&#65533;3^&#9661;&#65533;e&#65533;&#65533;c&#65533;&#65533;&#38862;lr&#65533;H&#65533;&#65533;&#1995;M&#65533;&#65533;Nf+&#1424;&#1382;k&#65533;&#65533;^&#65533;&&#65533;h&#65533;&#65533;;&#65533;F&#65533;el3&#65533;&#65533;&#65533;&#65533;_&#65533;&#65533;&#7998;&#65533;9n&#1800;&#65533;&#65533;&#65533;e&#65533;&#65533;&#65533;O'&#65533;&#65533;1&#65533;n&#65533;B&#65533;&#65533;#J&#65533;&#65533;m&#65533;&#65533;&#65533;I&#65533;&#65533;&#65533;&#65533;&#65533;7l&#65533;&#65533;&#65533;&#65533;f&#65533;&#65533;@&#350;&#65533;&#65533;6&#65533;&#65533;&#65533;<&#65533;&#65533;&#65533;d&#65533;&#65533;&#65533;a&#65533;&#65533;&#65533;m30&#65533;P&#65533;&#65533;&#65533;&#65533;&#65533;&#65533;b&#65533;em&#65533;&#65533;|&#65533;*&#65533;&#65533;fem4&#65533;c&#65533;k&#65533;F&#65533;&#65533;[eG&#65533;&#65533;n&#65533;&#65533;p&#65533;&#1944;&#65533;i.&#65533; UiL%&#65533;&#65533;&#65533;&#65533;O57&#65533;;&#953;&#65533;&#65533;!7r&#402;&#65533;&#65533;2&#65533;:&#65533;s&#65533;&#65533;&#65533;&#65533;&#65533;&#65533;N&#65533;&#65533;&#65533;l&#65533;V&#65533;)g^7(tC&#65533;&#65533;C&#65533;&#65533;&#65533;o&#65533;&#13646;nemh&#65533;OJF&#65533;r&#65533;&#65533;>&#65533;&#65533;&#65533;&#65533;MgV&#65533;&#65533;&#65533;
&#65533;&#65533;&#65533;&#65533;&#65533;.V&#65533;&#65533;&#65533;&#65533;%&#65533;4&#65533;&#65533;w&#65533;&#65533;4&#65533;_}&#65533;&#65533;&#65533;&#65533;&#65533;&#65533;&#65533;u\&#65533;&#65533;&#65533;&#65533;y&#65533;M&#453;q[&_4&#65533;&#65533;&#65533;.&#65533;&#65533;&#65533;r&#65533;&#65533;&#65533;4gsP&#65533;h7:R:?&#65533;S&#65533;&#65533;<&#65533;&#65533;&#65533;&#65533;,GXv&#65533;&#65533;&#65533;ob&#65533;p&#65533;&#65533;D_I]t^&#65533;&#65533;&#65533;&#65533;D&#65533;&#65533;&&#65533;IOjZ&#65533;&#65533;&#65533;.&#65533;&#65533;q}&#65533;qL&#65533;&#65533;&#65533;&#65533;k\o&#65533;&#65533;v>&#65533;W&#65533;vPu&#65533;>O&#65533;J&#65533;J&#65533;&#65533;&#65533;D&#65533;&#65533;r?wso&#65533;t&#65533;u^&#65533;}?&#1912;}w&#356;&#65533;n&#65533;no&#65533;?&#65533;&#65533;]e&#65533;&#65533;-&#65533;m&#65533;`&#65533;\&#65533;|&#1345;&#65533;&#65533;&#1612;&#1263;&#65533;&#65533;-&#65533;?u&#65533;k&#65533;&#65533;f&#65533;?&#65533;&#65533;&#65533;&#65533;S&#65533;Y&#65533;&#65533;p0&#65533;qV17&#65533;&#65533;&#65533;&#65533;z&#65533;&#65533;Hpfo&#65533;5&#65533;fS&#1303; &#65533;&#65533;&E&#65533;&#65533;&#65533;&#65533;&#65533;]y&#65533;7&#65533;^&#65533;&#65533;&#65533;&#65533;&#65533;\&#65533;&#65533;&#65533;&#65533;r&#65533;op,&#65533;&#65533;x&#65533;&#65533;&#65533;&#65533;G&#65533;&#65533;&#65533;&#65533;&#65533;t&#65533;&#65533;&#65533;&#65533;&#65533;&#65533;&#65533;lC&#65533;&#947;&#65533;z&#65533;&#65533;7&#65533;&#65533;&#65533;V&#65533;m&#65533;|&#65533;9&#65533;&#65533;&#65533;
p&#65533;&#65533;_}&#65533;if&#65533;&#65533;)U&#65533;&#65533;m&#65533;vawo&#65533;^\&#65533;|PPU&#65533; p&#1894;z&#65533;V&#65533;&#65533;=&#65533;s&#65533;x&#65533;&#65533;P&#65533;&#65533;&#65533;QO[&#65533;&#65533;&#65533;&#65533;&#65533;&#65533;&#65533;&#65533;Z&#65533;&#65533;x&#65533;.q&#65533;^&#65533;&#65533;&#65533;x}G&#65533;&#65533;!3ig&#65533;N]{ku{&#65533;?&#65533;'z&#65533;.&#65533;{&#65533;&#65533;&#65533;&#65533;&#65533;H&#65533;vY;&#51998;|&#65533;~&#65533;>&#65533;&#1943;&#65533;&#65533;&#65533;m&#775;&#65533;&#65533;7~k&#65533;&#65533;&&#65533;c7&#65533;k&#65533;r,?z&#65533;&#65533;x&#65533;a&#1400;Q#P&#1561;32V&#65533;!D&#65533;z&#65533;P&#65533;hqb&#65533;{0r&#65533;&#65533;&#464;E&#65533;ih&#65533;I&#65533;>D&#65533;R&#65533;&#728;&#65533;8&#65533;c&#65533;L88e&#1468;Y&#65533;&#65533;&#989;@&#65533;yc&#65533;(&#1184;A"%h0&#65533;R:Ro&#65533;&#65533;&#65533;&#65533;&#1217;N&#65533;r&#65533;TgT&#65533;b&#65533;&#65533;,kv&#65533;Y&#65533;1a&#65533;&#752;X&#65533;p&#65533;z&#65533;k7!^&#65533;o&#65533;&#65533;&#65533;&#65533;P&#65533;F&#65533;&#65533;6&#65533;TIr&#65533;&#65533;.&#65533;&#65533;i&#1810;)&#886;6&#65533;&#65533;&#65533;r&#65533;W&#65533;&#65533;*&#876;&#65533;$f&#65533;&#65533;=s&#65533;&#65533;&#65533;+]&#65533;u!&#65533;<&#65533;&#65533;&#65533;&#1492;&#65533;&#65533;&#65533;&#65533;&#65533;&#65533;';C&#65533;&#65533;&#65533;h72[&#65533;
[.&#65533;&#446;	"F,&#65533;&#65533;a&#65533;&#1127;C<[&#65533;&#65533;&#886;&#65533;&#65533;&#65533;z&#65533;N&#65533;U&#65533;J&m:wp&#65533;e74~&#65533;L&#65533;&#65533;&#65533;&#755;&#1821;&#65533;&#65533;&#799;&#65533;&#65533;&#65533;&#65533;&#2000;&#65533;KC&#65533;Zp&#65533;&#65533;&#65533;&#65533;rx&#65533;&#65533;C&#65533;A7&#65533;F$AH&#65533;T7~&#65533;&#65533;&#65533;&#65533;_&#65533;}&#65533;!Y.x&#65533;x&#65533;&#65533;G&#65533;&#65533;&#65533;&#65533;Qq&#65533;&#65533;^|!D&#65533;v&#65533;eVn&#65533;&#65533;&#65533;&#65533;y=&#65533;&#1567;P)^&#65533;&#65533;^l&#65533;W`w2&#65533;&#65533;ia&#65533;M5&#65533;&#65533;_Rh&#65533;G&#1645;&#65533;a`v&#65533;&#65533;iY&#65533;$&#65533;uY &#65533;&#65533;$&#65533;m!y&#65533;@5&#681;W&#65533;&#65533;&#65533;Y&#65533;Rk&#65533;&#65533;&&#65533;&#65533;vZe&#65533;&#65533;"&#65533;&#65533;5&#65533;E&#65533;X(&#65533;&#65533;&#412;Tb&#65533;&#65533;`F&#1496;&#65533;&#65533;f&#65533;$Hg&#65533;1v|&#65533;&#65533;&#9887;&#65533;Gfp6&#65533;&#65533;&#65533;>&#65533;&#65533;&#65533;eM&#65533;&#65533;&V4&#65533;I&#65533;&#65533;&#569;&#65533;&#1525;&#65533;&#65533;kw&&#65533;Fw,.&#65533;&#401;w&#372;&#65533;V&#65533;)Ob&#65533;CW@D&#65533;&#65533;&#65533;E&#65533;g&#65533;5&#65533;D&#65533;^&#65533;&#65533;c&#65533;)f&#1866;&#65533;&#65533;&#65533;&#65533;j9;+W&#65533;&#65533;"&#65533;a&#65533;{&#65533;<&#65533;q+|r&#65533;&#65533;&#65533;&#693;&#65533;&#65533;9&#65533;&#65533;&#65533;&#65533;&#65533;&#65533;&#65533;&#65533;r&#65533;&#65533;n&#702;&#65533;&#65533;&#65533;r&#65533;&#65533;T&#1328;&#65533;te&#65533;(E&#65533;&#1797;&#65533;b&#65533;PF&#65533;T.&#65533;,3v&#65533;&#65533;^&#65533;&#65533;.&#65533;&#1777;&#65533;|&#65533;)\/&#65533;&#65533;&#65533;&#65533;I5"&#65533;E&#65533;T&#65533;&#190;U&#65533;g&#65533;yom&#65533;&#65533;K&#65533;&#65533;&#65533;&#65533;j&#65533;Q<u&#65533;"c&#65533;&#65533; +&#65533;&#65533;:&#65533;@E&#609;&f&#37287;&#65533;&#65533;2&#65533;f&#65533;&#65533;d>E4&#65533;&#1197;&#65533;7&#65533;&#65533;<&#65533;&#65533;&&#65533;?&#65533;_&#65533;#*&#65533;F#&#65533;&#65533;&#394;&#65533;&#65533;Tb&&#65533;c&#65533;&#65533;qy&#65533;&#65533;7V&#65533;&#1450;&#65533;&#65533;&#65533;=&#65533;&#65533;&#65533;/&#65533;&#65533;?&#1840;B&#65533;iWy&#65533;B+&#65533;&#65533;\&#65533;Y&#65533;m&#65533;&#65533;&#700;&#65533;cxc&#65533;&#65533;&#65533;=&#65533;
|&#65533;&#65533;x&#65533;&#615;&#65533;o&#65533;&#65533;&#65533;8&#65533;&#65533;&#151;&#65533;n;&#940;&#65533;&#65533;e9&#65533;J'8&#65533;Ck&#65533;&#65533;|p6&#65533;9&#65533;&#65533;&#65533;n&#65533;	5&#65533;~&#65533;&#65533;_D&#65533;&#65533;&#65533;&#65533;&#65533;&#65533;fz&#65533;;&#1913;&#65533;&#65533;&#65533;&#65533;~&#65533;&#65533;&#65533;&#65533;&#65533;C&#65533;s&#65533;&#65533;Dc&#65533;&#65533;)&#65533;y&#65533;{^&#65533;&#65533;W#&#65533;=OO&#65533;&#65533;&#65533;G&#65533;t/DU;&#65533;6&#65533;&#65533;&#65533;D&,&#65533;&#65533;&#65533;&#510;&#65533;.&#65533;B Yk^&#65533;P1\X&#65533;_~B&#65533;&#1705;n&#65533;&#65533;&#65533;&#65533;&#65533;&#65533;&#65533;)o.rXVt%8&#65533;&#65533;N&#65533;^&#65533;^&#65533;&#65533;&#65533;&#65533;K&#65533;W;&#65533;#)&#65533;LN&#65533;\o&#52484;)@&#65533;,8c	<P&#65533;x&#65533;u&#65533;&#65533;F&#65533;(&#65533;&#65533;K&#65533;&#65533;&#65533;'&#65533;&#65533;&#65533;v4&#65533;!l&#65533;&#65533;g&#65533;xoNQF&#65533;D&&#65533;G#&#65533;&#65533;t&#65533;8A&#65533;\&#65533;5&#65533;&#65533;e&#65533;|"&#65533;B&#65533;&#65533;5F &#65533;3`a&#65533;X&#65533;&#65533;&#65533;&#65533;9=&#65533;#&#65533;`y&#65533;&#1908;&#65533;}&#65533;H&#65533;&#65533;(3&#65533;&#1074;N&#65533;&#65533; &#65533;&#65533;H:)R&#65533;&#65533;Y#&#65533;&#65533;&#65533;G*&#65533;@&#65533;b&#65533;f>T&#65533;L&#1444;&#65533;<&#65533;&#65533;&#65533;f&#65533;N&#65533;I&#65533;Re]`&#65533;L&#65533;&#65533;md&#65533;&#65533;P&#65533;&#65533;&#65533;o&#65533;&#65533;&#65533; u&#65533;&#472;&#65533;s&#65533;(&#65533;&#65533;&#65533;&#65533;2&#65533;&#65533;r&#65533;&#65533;&#65533;%&#65533;#&#65533;&#65533;q8B^&#65533;&#65533;-&#65533;&#65533;&#65533;rL&#65533;=&#65533;&#65533;&#65533;w&#65533;\&#65533; v&#65533;1	&#65533;]&#65533;&#65533;\<*&#65533;)&#65533;&#65533;kLc9K&#65533;&#65533;S&#65533;s&#65533;&#65533;&#65533;&#65533;&#65533;&#65533;(&#65533;&#65533;&#65533;&#65533;S_&#65533;S&#65533;&#65533;J&#65533;&#65533;fG$>
P&#65533;=&#65533;4&#65533;i&#65533;a"&#65533;s]I&3&#65533;HAKJ&#65533;C
$(y&#65533;&#65533;0&#65533;&#65533;&#65533;d*1&#65533;M&#65533;&#65533;%K&#65533;)S:&#65533;&#65533;@m&#65533;L&#65533;P&#65533;(t&#65533;[UJv&#65533;S;&#65533;&#65533;&#65533;&#65533;RY&#1718;&#65533;n&#65533;/IeX&#1424;&#65533;Hd"&#65533;&#65533;\&#65533;&#65533;&#65533;&#1065;(E&#65533;&#65533;
&#65533;Uy&#65533;&#65533;N&#855;B	R&#65533;&#65533;|2UZ B	&#65533;Z&#65533;z&#65533;&#65533;o
&#65533;*&#65533;&#65533;JO',&#65533;,&#65533;
O>&#65533;m&#65533;cZf)T&#65533;v&#65533;K&#65533;&#65533;&#65533;6&#65533;&#65533;&#65533;2w&#65533;&#65533;&#858;h]&#188;&#1030;u&#65533;&#65533;&#65533;&#65533;M&#65533;&#65533;Q4&#65533;&#65533;&#65533;w&#65533;&#65533;H$R7&#65533;&#65533;&#65533;i&#65533;JN&#65533;&#65533;Q&#65533;&#65533;+]i&#65533;&#65533;&#65533;R&#65533;U P&#65533;&#65533;G&#65533;&#1399;&#65533;&#65533;&#65533;&#65533;&#65533;&#65533;&#65533;1&#65533;=&#65533;&#65533;&#65533;s&#234;<diM&#65533;v&#65533;&#65533;WwU&#65533;&#65533;6&#65533;P&#65533;&#65533;&#65533;4&#65533;Y&#65533;&#65533;&#65533;&#65533;`-&#65533;&#65533;1%&#65533;s&#65533;&#65533;}/&#65533;*&#65533;)&#65533;&#65533;&#65533;&#65533;&#65533;a^&#65533;&#65533;&#467;&#65533;&#782;<&#65533;&#65533;c"3&#65533;'&#65533;8]I&#65533;&#65533;;^&#65533;&#65533;&#65533;Fj&#65533;&#65533;^&#65533;^3&#65533;4.&#65533;&#65533;&#65533;=&#65533;,&#65533;&#220;&#1237;&#18178;Z4&#65533;&#65533;+h&#65533;9&#65533;&So&#65533;~Ym&#65533;y&#65533;&#65533;&#65533;&#862;&#65533;&#65533;dx&#65533;&#65533;&#65533;E&#65533;b&#65533;/\d&#65533;.&#65533;B&#65533;r&#65533;&#65533;XO&#65533;gk&#65533;j25&#65533;&#65533;Y&#65533;m&#930860;&#65533;&#65533;&#65533;,R.&#65533;&#65533;%uB)&#65533;/&#65533;V&#65533;E&#65533;o&#65533;&#65533;&#521;&#65533;=&#65533;s&#65533;&#65533;#&#65533;&#65533;&#65533;&#65533;&#65533;}&#65533;]K&#65533;&#65533;I&#65533;
&#1665;4jb&#65533;Li&#65533;&#65533;}&#65533;m&#65533;'k'&#65533;x&#1100;!&#65533;&#65533;+&#65533;G/0&#1152;&#65533;&#65533;2&#65533;&#1330;&#65533;&#65533;&#65533;&#65533;Lf1&#65533;%6w&#65533;e!&#65533;"&#65533;&#1918;&#65533;j?&#65533;f&#65533;P?U)m&#65533;&#65533;&#65533;&#65533;y7&#65533;&#65533;&#65533;5&#65533;&#65533;%&#65533;#&#65533;&#1653;&#65533;3&#65533;&#65533;i&#654;E&#65533;&#65533;r&#65533;&#65533;JZ&#65533;
&#65533;|&#65533;kH&#65533;&#65533;&#65533;&#65533;&#65533;&#65533;&#65533;&#65533;&#65533;V&#65533;E&#65533;&#65533;*&#65533;&#65533;*~&#65533;&#65533;&#65533;&g&#65533;&#65533;&#65533;k&#1641;&#65533;a&#65533;&#65533;&#65533;&#65533;&#65533;?/4&#65533;I&#65533;5s&#65533;\&#65533;F&#65533;W&#65533;&#65533;W&#65533;&#65533;&#65533;&#65533;&#65533;&#65533;|`&#65533;&#65533;w&#65533;&#65533;b&#65533;q%<&#65533;@&#65533;C&#65533;&#65533;Qi&#65533;]&#65533;u{	&#65533;o\&#65533;7=&#65533;&#65533;&#65533;O'&#65533;&#65533;+J&#65533;&#65533;`.'&#65533;9rz&#65533;#\&#65533;n&#65533;&#65533;&#65533;&#65533;K&#65533;&#65533;n&#65533;s&#65533;&#65533;d&#65533;&#65533;&#65533;&#65533; O&#65533;&#65533;,g&#65533;X&#65533;k&#65533;&#65533;-n&#65533;)<&#65533;M|&#65533;:&#65533;4<&#65533;&#65533;7&#65533;&#65533;&#65533;&#1579;&#65533;r&#65533;>rj=.&#65533;&#65533;&#65533;&#65533;v&#65533;&#65533;}&#65533;I&#313;&#65533;m^&#65533;&#65533;&#65533;&#350;&#65533;x&#65533;aE&#65533;&#65533;&#65533;&#65533;
&#65533;&#65533;&#65533;*&#65533;{$;VY&#65533;&#65533;7&#65533;d&#65533;&#65533;U&#65533;MZ!&#65533;|&#65533;5&#65533;)&#65533;R&#65533;)YMq&#65533;&#65533;&#65533;&#65533;&#65533;&#65533;&#65533;&#65533;&#65533;[?o&#65533;&#65533;&#65533;)&#65533;&#65533;&#65533;X&#65533;L&#65533;&#1478;^&#65533;&#65533;&#65533;5V&#65533;&#65533;~&#65533;&#65533;VG&#65533;&#65533;Xyht&#65533;?&#65533;&#65533;&#65533;Jt&#65533;&#65533;&#65533;K4&#65533;&#1601;&#65533;&#65533;	&#65533;D&#65533;
&#65533;f&#65533;&#65533;&#65533;h&#65533;&#65533;=MA&#65533;&#65533;&#65533;]&#65533;IW&#65533;&#65533;&#65533;m^&#65533;!&#65533;v]&#65533;&#65533;&#65533;&#65533;iU&#65533;&#65533;&#1936;&#65533;0IZ&#65533;UX&#65533;&#65533;&#65533;&#65533;&#65533;&#65533;&#65533;@&#65533;&#65533;l&#65533;&#1453;&#65533;&#65533;&#65533;&#65533;&#1879;_h&#65533;&#748;)&#65533;&#65533;XG&#65533;S&#65533;X&#65533;&#65533;&#65533;&#65533;B&#65533;'5>}&#65533;&#65533;W&#65533;m&#65533;Pa&#65533;&#65533;&#65533;&#65533;&#65533;@&#65533;&#65533;H&#65533;&#65533;&#65533;&#65533;q&#65533;F&#65533;[&#65533;4_&#65533;&#65533; &#65533;&#65533;&#65533;`&#65533;&#349;AU&#65533;D&#65533;BD&#65533;Z&#65533;&#65533;&#65533;
&#65533;	^&#65533;"&#65533;&#65533;i&#65533;*U&#65533;&#2030;q&#65533;&#65533;&#65533;&#65533; 2U&#65533;&#65533;&#65533;8&#65533;&#65533;&#1281;&#65533;&#65533;&#65533;A&#65533;&#65533;,&#65533;&#65533;`&#65533;&#65533;V&#65533;'&#65533;^&#65533;&#65533;a&#65533;J&#65533;&#65533;&#65533;&#65533;&#65533;9auE&#65533;&#65533;&#65533;%&#65533;&#65533;
n&#65533;&#65533;&#65533;I&#65533;&#65533;g&#65533;&#65533;D&#496;&#65533;a&#65533;(&#65533;&#65533;&#65533;&#65533;&#65533;3A&#65533;Q&#65533;f&#65533;&#65533;&#22705;uP2R&#65533;<P+&#904;&#1761;,&#65533;"&#65533;)$^-&#65533;a!"&#65533;&#65533;9[b&#65533;&#65533;&#65533;=U&#65533;`Af&#65533;&#65533;)6&#65533;5!&#65533;&#65533;&#1491;YO!~&#65533;&#65533;&#1629;*&#65533;7&#65533;&#65533; &#65533;&#65533;&#65533;&#65533;]&#65533;&#65533;&#65533;&#65533;&#65533;&#65533;9&#65533;&#65533;&#65533;c&#65533;c&#65533;D&#65533;&#65533;&#65533;Y&#65533;\&#65533;&#65533;a &#65533;&#65533;`>&#65533;q-V#bQ6
$A&#65533;&#65533;7&#65533;&#65533;@&#65533;&#65533;&#65533;u"&#65533;=&#65533;CB&#65533;&#65533;&#65533;<b&#65533;&#65533;$Ev&#65533;&#65533;-&#65533;&&#65533;&#65533;&#65533;u$&#65533;&#1492;]&#65533;>&#65533;$JU&#65533;&#65533;&#65533;&#825;&#65533;U&#65533;! &#65533;"ma-6&#65533;&#65533;&#65533;&#65533;&#65533;=&#65533;&#65533;&#65533;D&#1927;&#65533;&#65533;X&#65533;#&#65533;&#1901;&#65533;z&#65533;&#65533;&&#65533;E&#608;&#65533;E9%&#65533;v&#65533;&#65533;U&#65533;eL27N&#65533;&#65533;	&#65533;&#65533;&#65533;&#503;&#65533;&#65533;Hj`NH%;>&&#65533;-&#65533;b&#65533;F&#65533;&#65533;?r&#65533;&#1864;&#65533;&#65533;]&#1957;cB&&#65533;DVJ&#65533;ZeK&#65533;^U&#65533;&#65533;X7&#65533;&#65533;/&#65533;J&#65533;_I6fO
#dF&#65533;fi&#65533;&#65533;T&#65533;&#65533;&#65533;&#65533;b&#65533;&#65533;D&gv&#65533;.~&#65533;c&#647;_&#65533;&*^&#65533;_v&#65533;j&#65533;&#65533;p	_&#65533;F$&#65533;&#65533;Z
&#65533;m&#65533;&#65533;E&#65533;&#65533;L&#65533;&#65533;[k&#65533;&#65533;&#65533;&#65533;f&#65533;&#65533;=&#65533;R&#65533;%&#65533;9&#65533;:BW .&#65533;K&#65533;g|&#65533;e&#65533;&#1121;t:e&#2009;c?&#65533;&#65533;3a&#65533;/&#65533;
"Q&#65533;e&#65533;&#65533;\&#65533;L&#65533;&#65533;5&#65533;&#65533;=I^&#65533;S&#1385;&#65533;&#65533;&#65533;&~&#65533;'&#65533;If&#65533;&#65533;#7&#65533;'&#941;&#65533;s&#65533;n&#1838;X&#65533;1&#65533;&#65533;3&#65533;%y&#65533;&#65533;/z&#65533;d-#&#65533;hrc&#65533;&#65533;,Ox&#65533;&#65533;&#65533;&#65533;&#65533;=QA&#65533;&#65533;&#65533;R&#65533;&#1456;&#65533;8&#65533;'0&#65533;g&#65533;&#65533;&#65533;&#65533;zH&#65533;Q&#65533;Fi.Fc&#51560;8&#935;Y&#1861;*&#65533; vq&#65533;&#65533;&#65533;Ye&#65533;d]&#65533;&#65533;UA&#65533;}_,R(J&#65533;bB&#65533;&#710;&#65533;&#65533;]&#65533;&#65533;&#65533;d&#65533;&#65533;hR&#65533;&#678;&#65533;&#65533;&#65533;&#65533;&#65533;Y&#65533;\&#65533;>&#65533;&#65533;d'WB`}6W8&#65533;
&#65533;^&#65533;&#65533;&#65533;m&#65533;&#65533;&#335;&#65533;%&#921;&#65533;&#65533;&#65533;&#65533;.&#65533;&#65533;5Mf&#65533;&#65533;&#919;&#65533;m&#65533;_f&#65533;f&#65533;&#65533;&#65533;']b&#65533;PbAq&#65533;&#65533;= @r&#65533;]&#65533;&#2027;c&#844;v&#65533;&#65533;&#65533;&#65533;&#65533;@\j&#65533;&#65533;h[&#65533;%&#65533;&#65533;*
&#65533;k|&#65533;&#65533;Q&#65533;"&#65533;g#&#65533;&#65533;&#65533;&#65533;`&#65533;v&#65533;&d&#65533;&#65533;.&#65533;i&#65533;X&#65533;&#65533;&#65533;w*e&#65533;]A&#65533;]0J&#65533;A&#65533;&#65533;&#65533;&#65533;&#65533;&#65533;&#65533;$&#65533;&#65533;&#65533;&#65533;&#65533;&#65533;&#65533;+&#448;Z`[&#65533;z&#1996;&#404;&#65533;&#65533;&#65533;&#65533;H&#65533;&#65533;^&#65533;&#65533;{&#65533;&#65533;h&#392;&#65533;&#65533;
L&#65533;&#65533;&#65533;u&#65533;z(R&#65533;&#65533;&#65533;&#65533;kz&#922;m&#65533;a2&#65533;&#65533;&#65533;(r&#65533;k&#65533;"&#65533;&#65533;&#512;@@l&#65533;&#65533;&#65533;+&#65533;@(&#65533;&#65533;*&#65533;
&#65533;&#65533;A$A&#65533;&#43829;&#65533;&#472;&#65533;bK&#65533;"Sy&#65533;&#65533;xekb`&#65533;k[&#65533;&#65533;&#65533;&#65533;&#65533;&#65533;7ngW&#65533;&#65533;&#1924;,&#65533;*&#65533;&#65533;&#65533;*&#65533;&#65533;Z'u&#65533;&#65533;&#65533;d{4&#4166;&#65533;A&#65533;&#65533;h&#65533;&#65533;&#65533;&#65533;&#65533;
C&#65533;&#65533;&#65533;&#65533;@H&#65533;&#65533;&#65533;&#51590;Nm&#65533;&#1930;&#885;J(&#65533;&#65533;&#65533;O&#65533;:%&#65533;&#65533;&#65533;&#65533;&#65533;&#370;&#65533;&#65533;bmr
Z&#65533;z&#65533;]gr5&#65533;c&#65533;V&#65533;&#65533;"Wn)d]&#65533;vl&#65533;M<&#65533;&#65533;>@&#65533;&#65533;k
(&#65533;H&#65533;&#1810;@&#65533;n&#65533;&#65533;m&#65533;&#65533;&#60248;m&#65533;9&#65533;&#65533;&#65533;T&#65533;@&#65533;&#65533;&#65533;&#65533;F&#65533;n&#65533;m&#65533;&#65533;[M&#821;&#65533;&#65533;e&#65533;&#65533;>)&#65533;Sf&#65533;i&#65533;,&#65533;&#1692;&#65533;nP&#65533;&#65533;&#65533;&#65533;&#65533;&#65533;&#65533;&#65533;&#65533;&#65533;I8&#65533;&@&#49070;&#65533;&#65533;.&#65533;&#65533;&#806;&#65533;&#65533;&#65533;z&#65533;-l&#65533;n&#65533;&#65533;-&#65533;MK	&#276;	5&#1109;*E&#65533;&#65533;&#65533;$&#65533;&#65533;&#65533;2&#65533;&#65533;=g&#65533;^o]Qw&#65533;&#65533;C&#65533;&#65533;&#65533;n&#65533;:&#65533;&#65533;\&#65533;&#65533;h1&#65533;&#65533;&#65533;o&#65533;&#65533;r@&#65533;f&#65533;
C&#65533;&#65533;	G*&#65533;&#65533;&#65533;&#65533;&#1966;&#65533;&#65533;&#65533;&#65533;mX&#65533;&#65533;&#65533;n&#65533;ft&#65533;i~
M&#65533;:/&#65533;.&#65533;J&#65533;&#65533;N&#65533;/&#65533;r&#65533;&#65533;afN&#1822;k&#65533;e&#65533;Np&#65533;&#65533;/ZrpI&#65533;v0&#65533;&#65533;H&#65533;	&#65533;&#65533;
&#65533;&#65533;
&#65533;&#65533;&#65533;p&#65533;0&#65533;&#65533;&#65533;&#65533;n&#65533;&#65533;T&#65533;&#65533;,&#65533;&#65533;&#65533;&#65533;&#65533;&#65533;0h1&#65533;2&#65533;&#65533;"&#65533;&#65533;1&#65533;&#65533;&#65533;&#65533;,6&#65533;&#65533;&#65533;&#2640;&#1450;SH~&#65533;&#65533;&	&#65533;&#65533;v&#302;"&#65533;C/&#65533;zA&#65533;p{&#65533;&#65533;q&#65533;-&#65533;2&#65533;&#65533;@&#65533;&#65533;&#65533;p&#65533;&#65533;l&#65533;Y2r^&#65533;&#65533;v1C.&#65533;rG&#1386;2j/O&#65533;O&#65533;&#65533;*!&#65533;ehf&#65533;&#65533;hO%&#65533;&#65533;$&#65533;&#65533;&#65533;7&#65533;&#65533;0&#65533;t2(&#65533;&#65533;0&#65533;n6&#65533;q&#65533;&#65533;&#65533;r&#65533;&#65533;0&#1341;&#65533;&#65533;&#65533;2&#65533;p&#65533;&#65533;&#1105;(&#65533;&#65533;&#65533;L&#65533;F&#65533;. q&#65533;&#65533;,V&#65533;&#65533;t&#65533;&#65533;&#65533;&&#65533;a&#65533;&#65533;&#65533;k&#65533;&#65533;&#65533;D&#65533;T6s!G3&#65533;-&#65533;&#65533;&#65533;25{&#65533;6&#65533;L&#65533;5k3&#65533;r7&#65533;&#65533;[&#65533;@)A&#1006;p&#65533;&#65533;&#65533;&#65533;&#65533;3&#448;*&#65533; J;&#65533;&#65533;&#65533;&#65533;&#65533;&#65533;<7&#65533;2	+KJ/&#65533;&#65533;\_4hi.&#65533;&#65533;M&#65533;X`'&#65533;f$N&#65533;&#65533;x&#65533;&#603;&#1755;&#65533;<&#65533;@T&#65533;&#65533;F&#65533;(&#65533;qFw4|&#65533;l&#65533;&#65533;&#65533;&#65533;G&#65533;.&#65533;m&#65533;@&#384;&#65533;;&#65533;&#65533;]&#65533;&#65533;&#65533;y_&#65533;-(_f\&#65533;&#1715;M&#65533;&#65533;Ur&#65533;&#1536;Z0&#65533;G&#65533;&#65533;$&#334;PB&#65533;&#65533;2Wn&#65533;=&#65533;&#65533;.&#65533;&Gu6#&#65533;AT&#65533;E&#65533;&#65533;&#65533;&#65533;@V&#65533; A&#65533;&#65533;p&#65533;&#65533;0&#65533;&#1966;8K&#65533;&#65533;YG&#65533;&#562;&#65533;&&#65533;&#65533;&#65533;&#65533;u&#65533;Q&#65533;&#65533;j&#65533;+&#65533;y&#65533;^+&#65533;#&#65533;<:a&#65533;&#65533;v`&#65533;&#65533;8"0L&#65533;l6j#&#65533;J&#65533;c&#65533;&#65533;U&#65533;&#65533;<&#65533;r6&#65533;&#65533;&#65533;r&#65533;&#65533;&#65533;&#65533;&#65533;g&#65533;&#65533;&#65533;v&#65533;naLs.s&#65533;fv&#65533;5&#65533;j&#65533;>&#65533;&#65533;c&#65533;1G&#65533;&#65533;-ng1v6&#65533;0&#65533;[&#65533;&#65533;A4&#65533;0D	7&#65533;bG&#65533;U_&#65533;)&#65533;&#65533;&#65533;Kt/&#65533;&#65533;QHSvJCh&#65533;&#65533;&#65533;&#65533;&#65533;vi&#65533;s\;&#65533;w.5;rw&#65533;V&#65533;`&#65533;&#65533;&#65533;z&#65533;&#65533;t&#65533;#&#65533;&#65533;rrB&#65533;&#65533;1o?5[7&#65533;|/D&#65533;6&#65533;z&#65533;&#65533;vt
0w&#65533;+7&#65533;&#65533;&#65533;&#65533;&#65533;P&#65533;&#65533;p&#65533;v&#65533;N7&#65533;&#65533;&#65533;&#65533;&#65533;v&#65533;&#65533;w&#65533;&#65533;&#65533;|&#65533;&#65533;l&#65533;^+i&#65533;=&#65533;3*a&#65533;&#65533;&#65533;&#65533;S/&#65533;l&#65533;5P&#65533;|&#65533;pcS&#65533;k-kX&#65533;&#65533;0&#65533;&#65533;F&#65533;&#65533;&#65533;&#65533;.,&#65533;&#65533;8&#65533;&#65533;&#65533;&#65533;&#65533;Cn|&&#65533;k&#65533;,B%k&#65533;u#w&#65533;$g&#65533;=&#65533;&#65533;&#65533;R9&#65533;:&)&#65533;d&#65533;&#65533;'8J#&#65533;&#65533;@&#65533;&#65533;&#65533;p5&#65533;&#65533;7&#65533;x&#65533;&#65533;n	&#65533;&#65533;&#65533;&#65533;&#65533;&#65533;&#65533;0&#65533;&#65533;h F7&#65533;&#65533;&#65533;n&#65533;)O&#65533;&&#65533;/1y&#65533;9&#65533;i&#65533;Zy&#65533;&#65533;&#65533;
6>o7&#65533;&#65533;&#65533;&#65533;En.&#65533;v6&#65533;>&#65533;&#65533;3&#65533;&#65533;?&#65533;E/{Wo&#65533;&#58809;&#65533;&#65533;&#65533;r&#65533;:&#65533;&#65533;s;7h&#65533;8-D&#65533;&#65533;6868&#65533;&#65533;z&#65533;e&#65533;02w+z&#65533;&#65533;#&#65533;&#65533;&#65533;Z&#65533;&#65533;&#65533;:&#65533;&#65533;&#65533;&#65533;&#1267;&#65533;&#13969;&#65533;7Doy&#65533;9&#65533;&#65533;&#65533;;4&#65533;&#65533;&#65533;y&#65533;-9W{&#65533;Vj&#65533;&#1779;&#65533;WmZD&#65533;&#65533;&#64695;&#65533;)&#65533;&#487;M^r&#65533;/&#65533;&#65533;&#65533;5&#65533;v&#65533;o&#65533;&#65533;&#65533;&#65533;&#494;&#65533;&#65533;.&#65533;&#65533;&#65533;&#65533;&#65533;&#65533;g&#65533;&#1787;?:7&#65533;D{
&#65533;&#65533;&#65533;<&#65533;gv
&#65533;O&#65533;&#65533;&#65533;&#65533;CkJ/&#65533;&#65533;&#1508;bxA&#65533;&#65533;&#65533;&#65533;&#65533;#&#65533;&#65533;&#65533;&#65533;&#65533;Q&#65533;a&#65533;N&#65533;&#65533;&#65533;&#65533;j&#65533;6j&#65533;:&#1479;&#65533;|`&#65533;{&#65533;&#65533;&#65533;&#65533;&#65533;&#65533;{ES&#65533;&#65533;&#65533;<&#65533;_3&#923;&#65533;q&#65533;&#65533;&#65533;&#65533;&#65533;&#65533;3&#65533;c&#65533;A&#65533;&#65533;&#65533;#&#65533;.&#65533;&#65533;&#65533;{&#295395;BB&#65533;
f0r&#65533;r|&#65533;&#65533;3&#65533;&#65533;J&#65533;"~V&#65533;&#65533;&#65533;Y_&#65533;&#65533;&#1527;&#65533;Lh&#65533;&#65533;&#65533;8&#65533;o&#65533;~&#1683;&#65533;&#65533;&#65533;l&#65533;>&#65533;m&#65533;&#65533;&#65533;&#65533;i&#65533;uC&#65533;&#65533;&#65533;LM&#65533;}&#65533;;&#65533;b(&#65533;?&#65533;&#65533;j&#65533;G&#65533;j&#65533;7&#65533;'&#65533;&#65533;S&#65533;&#65533;#&#65533;&#65533;"&#65533;z?&#65533;1J`&#65533;&#9853;&#65533;gs&#65533;w&#65533;}&#65533;l&#65533;&#65533;&#65533;&#65533;'<&#65533;r}&#65533;&#65533;&#65533;&#247;&#65533;&#65533;Sw&#65533;r_&#65533;&#65533;&#65533;&#65533;&#65533;z&#65533;V&#65533;}&#65533;&#65533;&#65533;&#65533;&#65533;&#65533;~&#65533;;&#65533;&#65533;&#65533;&#65533;?&#65533;&#65533;&#65533;MyS&#65533;&#65533;:J&#65533;&#65533;,((aB&#65533;6t(ACq&#65533;P!1&#65533;&#65533;e(&#65533;&#65533;&#65533;c&#65533;(#&#65533;&#65533;Qs&#1188;&#65533;3f&#65533;t&#65533;R%K&#65533;-&#65533;&#820;ys`&#924;e&#396;&#65533;I&#65533;&#65533;Oa`&#65533;5&#65533;B6Ko.u&#65533;&#65533;&#65533;6p&#65533;V&#65533;zu*&#65533;P&#65533;*&#65533;&#65533;&#65533;lX&#65533;X&#65533;&#65533;5&#65533;mZ&#65533;?c&#65533;\&#65533;V&#65533;O&#65533;n&#65533;F&#65533;{w&#65533;&#822;s&#65533;&#65533;&#65533;&#65533;^&#65533;x	&#65533;U&#65533;fO&#65533;G&#65533;&#65533;s(&#156;)Wvx3&#265;2&#65533;H!"&#65533;&#65533;&#65533;Ty&#65533;c&#1075;ve&#65533;&#65533;[&#65533;&#65533;L&#65533;Tv&#65533;e&#65533;&#65533;qQ&#65533;c&#65533;&#65533;N&#65533;&#65533;&#65533;U&#65533;d&#65533;&#65533;6&#1979;e&#65533;&#65533;W&#65533;&#65533;&#65533;5\&#65533;&#65533;F\&#65533;:&#65533;&#65533;=&#65533;%:&#65533;&#65533;[&#65533;&#967;^&#477;&#1768;&#65533;&#65533;um&#65533;&#1056;e&#65533;&#65533;<&#65533;&#65533;&#65533;&#65533;&#65533;7DX!&#65533;#&#65533;&#65533;pl&#65533;&#65533;Tk&#65533;&#65533;n&#65533;.6/&#573;&#65533;b&#44066;&#65533;*&#65533;&#1880;&#65533;&#65533;&#65533;&#65533;&#65533;&#65533;6&#65533;K&#65533;&#65533;8A&#65533;+&#65533;&#2034;+&#65533;:&#65533;l[0&#442;&#65533;&#65533;&#65533;&#65533;C&#65533;&#65533;&#65533;(&#65533;&#65533;B-"&#65533;&#65533;>&#65533;B&#65533;&#65533;/&#65533;&#65533;:cAF&#65533;!@&#65533;Pbp<&#65533;h&#65533;12&#65533;&#65533;H&#65533;&#1672;&#65533;&#65533;<&#65533;&#65533;#S&#65533;S<&#65533;&#65533;&#65533;&#65533;p&&#65533;{&#65533;C{&#65533;&#65533;F&#65533;^D&#65533;0|t;&#65533;&#65533;&#65533;j&#65533;@-QBLR!&#65533;d&#65533;M,&#65533;&#65533;&#65533;&#65533;8&#65533;&#65533;S)&#65533;&#65533;2&#65533;%&#65533;hsK&#65533;&#65533;&#65533;&#65533;.T&#65533;-L&#65533;*&#65533;H&#65533;X&#65533;&#65533;2L&#65533;OaV&#65533;&#65533;&#65533;&#65533;&#65533;&#65533;&#65533;&#65533;&#65533;&#65533;&#65533;&#65533;&#65533;4+WEe\&#65533;OE&#65533;&#65533;1HCFGi]4ZIs*&#65533;=&#65533;&#65533;&#65533;>&#65533;8&#65533;T&#65533;&#65533;t&#65533;6I=&#65533;F5,4&#65533;&#65533;&#65533;xpRa&#65533;&#1147;yq2rMv&#65533;&#65533;&#65533;,&#65533;&#65533;&#65533;&#65533;\u&#65533;E&#65533;&#65533;s&#65533;EG&#65533;&#65533;.Qe	UU&#429;&#65533;&#65533;P&#65533;j&#65533;3&#1166;&#65533;&#65533;&#65533;&#65533;)&#1795;f&#65533;&#65533;&#65533;4&#65533;&#65533;&#65533;&#65533;8:&#65533;'c&#65533;cS&#65533;X&#65533; &#65533;Y&#1440;&#65533;&#65533;&#65533;L&#65533;&#65533;&#65533;&#65533;&#65533;W&#65533;&#65533;$Z&#65533;;mN+;&#65533;&#65533;&#65533;Q2&#65533; &#65533;zA@Y&#65533;&#65533;&#65533;q&#65533;&#65533;&#30646;&#65533;H~-&#65533;+I&#65533;JN&#65533;&#23971;&#65533;"`i&#65533;&#1917;&#65533;&#65533;m&#65533;&#65533;H&#65533;&#65533;&#65533;&#65533;Z&#65533;&#65533;;<_W&#65533;&#65533;&#65533;f&#65533;iO&#65533;&#1549;&#65533;Zj&#65533;1[&#65533;B&#65533;&#65533;B1[s&#65533;X&#65533;&#65533;&#28285;&#65533;&#65533;>&#65533;&#65533;^J&#65533;Zx]&#65533;&#65533;&#65533;&#65533;&#59039;f-0W&#65533;&#65533;&#65533;&#65533;W&#65533;XH&#65533;&#65533;t&#65533;&#65533;<&#65533;Sq&#65533;&#65533;V>&#65533;.&#65533;&#65533;r&#165;&#65533;&#65533;&#65533;r&#65533;&#65533;8&#65533;&#65533;R&#65533;&#65533;>g&#65533;&#65533;a&#65533;C6&#65533;&#65533;+&#65533;7&#65533;2]&#65533;&#65533;&#65533;H&#65533;&#65533;&#65533;PG")o&#65533;&#65533;>&#65533;W&#65533;t&#65533;z&#65533;7s&#1690;&#65533;K.&#65533;&#65533;9&#65533;q&#65533;C&#65533;&#65533;&#65533;&#65533;5{&#65533;{&#65533;&#1320;&#65533;&#65533;3&#65533;&#65533;&#65533;&#65533;B`&#65533;=c][6&#65533;M&#65533;&#65533;F>{&#65533;&#65533;|gc&#65533;Xh&#65533;(&#367;"*&#513;&#65533;P&#224;&#65533;&#65533;n&#65533;&#65533;&#65533;xf=&#65533;E,&#65533;|:&#65533;Kw8&#65533;N&#65533;\Q&#65533;o'&#65533;&#65533;PUJ&#65533; &#65533;h$&#65533; 6&#65533;r&#65533;&#65533;&#65533;V&#65533;&#1163;R&&#65533;&#65533;&#65533;Z&#65533;6&#65533;&#65533;`i&#65533;&#65533;&#17796;)&#65533;Mx&#65533;&#65533;&#6182;&#65533;3/R&#65533;@&#65533;J&#65533;&#65533;&#65533;i8d&#65533;&#155;?&#65533;%&#65533;&#65533;&#65533;&#65533;&#65533;xG+^Q&#65533;Y&#65533;&#65533;b&#65533;0&#65533;H&#65533;a|&#65533;&#65533;&#791;&#65533;&#65533;&#65533;mMr&#65533;h<3&#65533;P}&#65533;TB&#65533;&#65533;j&#65533;4&#65533;&#65533;&#65533;M&#65533;&#65533;!$&#65533;`&#65533;<"N&#65533;Dz&#147;&#65533;"&#65533;S&#65533;&#65533;&#65533;\\"&#65533;(&x&#65533;&#65533;&#65533;&#65533;&#65533;&#65533;@y&#65533;&#44644;	9&#65533;&#143;xR.&#65533;T&#65533;7S&#65533;	l&#65533;J&#65533;
&#65533;*&#65533;W&#65533;!&#65533;C&#65533;&#65533;&#65533;&#65533;&#65533;&#65533;L#1+&#65533;$&#65533;&'a&#65533;&#65533;P_&#65533;&#65533;JH&#1245;z&#1303;`&#65533;&#65533;&#65533;e&#65533;t/&#65533;&#65533;6W&#65533;)&#65533;&#1063;\&#65533;*&#65533;&#281;&#65533;&#65533;1-&#65533;&#65533;&#65533;&#1654;HX&#65533;a&#65533;3`&#65533;X&#65533;&#65533;D]&#65533;-&#65533;#&#&#65533;~&#65533;&#65533;'M&#65533;3&#65533;&]&#65533;&#65533;&#65533;&#65533;j&#65533;2&#65533;d&#65533;&#65533;P&#65533;&'=>
&#65533;&#65533;8&#65533;&#65533;'.o&#65533;&#65533;se&#65533;&#65533;&#65533;wbTh&#65533;&#65533;&#65533;&#65533;&#65533;h&#65533;&#65533;&#65533;&#65533;!&#65533;&#65533;Wx&#65533;&#65533;&#65533;&#1186;y&#65533;&#65533;1{&#65533;OJ&#65533;s{z&#65533;y&#65533;EF=&#65533;&#65533;&#65533;j|&#65533;&#65533;)uI&#65533;9&#65533;'&#65533;e&#65533;&#65533;M3&#65533;hZ/JR&#65533;&#65533;@;&#65533;&#65533;<m&#65533;!&#65533;&#65533;&#65533;&#65533;	4&#65533;&#65533;vH&#65533;~&#65533;N&#65533;&#65533;J&#851;,&#65533;&#65533;R&#65533;&#1236;,$'9&#65533;Z&#65533;6&#65533;Bm^5I&#65533;#&#65533;q&#65533;S&#65533;_&#65533;X&#65533;6&#65533;2DUp&#65533;Ts&#65533;&#65533;R&#65533;E1YI&#65533;&#65533;&#65533;_&#65533;&#65533;Y&#65533;&#65533;&#65533;&#65533;)&#65533;&#65533;&#1181;.J&#65533;&#65533;&#65533;6w&#65533;&#65533;m'&#65533;&#65533;~M&#65533;&#65533;&#65533;&#65533;a&#65533;&#65533;2&#65533;W&#65533;&#65533;&#65533;&#65533;|&#65533;&#65533;&#65533;&#65533;&#65533;&#65533;S&#65533;}Jb&#65533;&#65533;&#65533;
&#65533;-&#65533;&#65533;&#65533;]&#65533;n&#65533;8sy\v&#65533;&#65533;?8,g&#65533;ji&#65533;&#65533;&#65533;&#65533;Q&#65533;&#65533;ce-&#65533;&#65533;&#65533;E&#65533;&#65533;&#65533;&#65533;Z&#65533;&#65533;&#65533;&#65533;5&#65533;B&#65533;P&#65533;;.
&#65533;k!&#65533;Z&#65533;]U&#65533;q&#65533;E&#65533;s&#65533;5?f7!s2&#65533;&#65533;t&#1411;9&#65533;I&&#65533;&#65533;&#1433;&#65533;>S&#65533;@&#65533;&#65533;&#65533;*-7q&#65533;&#65533;*	&#65533;&#65533;&#65533;&#1465;1&#65533;jd&#65533;&#65533;&#905;&#65533;7&#65533;\&#65533;-u.&#65533;g&#65533;&#17502;&#65533;&#65533;vF4&#65533;h&#65533;c&#745;&#65533;Mz&#1413;'<&#65533;&#65533;:&#510;I^d%&#65533;{V"&#198;&#65533;eU&#65533;z&#65533;c&#65533;&#65533;&#65533;
&#65533;&#65533;&#65533;5&#65533;&#65533;9&#65533;&#65533;&#65533;&#65533;F&#65533;&#65533;-&#65533;&#65533;&#65533;K&#1810;6&#65533;&#65533;&#65533;@r &#15488;W`Li&#65533;k&#65533;&#65533;&#793;&#65533;&#65533;&#65533;0&#65533;&#65533;&#65533;&#65533;&#65533;&#1828;&#65533; &#65533;&#65533;&#65533;U]:8&#65533;&#582;&#65533;y;&#65533;&;&#65533;&#65533;&#26197;&#65533;&#65533;&#65533;f&#65533;&#314;&#65533;&#65533;F&#65533;Hb&#65533;&#65533;&#65533;4u&#65533;6&#65533;&#65533;&#65533;&#65533;`&#65533;9&#65533;&#65533;jP&#65533;X&#65533;g~9&#65533;&#65533;d&#65533;&#65533;Y&#65533;&#65533;=&#65533;&#651;&#65533;&#65533;oo6&#65533;q0&#65533;&#65533;	&#65533;&#65533;@&#693;.&#65533;&#65533;&#65533;ii#&#65533;M&#65533;&#65533;* &#65533;ilW&#65533;L!&#65533;&#65533;A&#65533;N&#65533;&#65533;;&#65533;,\&#65533;&#65533;&#65533;&#65533;:&#65533;&#65533;p&#65533;&#65533;GA%PA&#65533;@y&#65533;&#65533;&#65533;g8&#65533;&#65533;&#65533;&#65533;&#65533;:&#65533;WMQ&#65533;q]p&#65533;n&#65533;-Xm&#65533;l&#65533;&#65533;&#65533;&#65533;<&#65533;&#65533;&#65533;
__,vmw&#65533;&#65533;&#65533;x&#65533;&#65533;&#65533;&#1534;&#65533;&#18753;&#65533;&#65533;WG&#65533;&#65533;&#65533;&#65533;&#65533;&#65533;&#65533;&#65533;(&#65533;
,&#65533;&#65533;g&#65533;&#65533;b[&#65533;8&#65533;P&#65533;fq&#65533;dog&#65533;&#65533;&#65533;8&#65533;&#65533;|lE&#65533;Q
&#65533;&#65533;3&#65533;&#65533;&#65533;&#65533;s<&#65533;&#1739;&#1399;<Iw:&#65533;b&#65533;&#65533;&#65533;>v &#65533;&#65533;&#65533;&#65533;&#65533;&#1517;z43&#65533;&#65533;`&#65533;&#65533;s&#65533;&#65533;;&#65533;I&#65533;&#65533;^&#65533;[N&#65533;&#65533;b&#1029;&#65533;&#65533;~&#65533;G&#65533;&#65533;&#65533;Z&#65533;0Ht&#65533;&#65533;]&#65533;C&#65533;i&#65533;&#65533;Y&#65533;&#65533;&#65533;#&#65533;u&#65533;6&#65533;&#1242;&#65533;&#65533;nC&#65533;&#65533;&#907;
&#65533;-&#65533;}\g&#65533;&#624;?2&#1026;&#65533;P&#65533;5&#65533;<&#65533;w&#65533;&#65533;I'&#65533;&#65533;&#65533;d&#65533;}&#65533;&#65533;&#65533;}&#65533;&#65533;&#65533;&#65533;Nxo&#65533;&#65533;M&#65533;&#65533;&#65533;&#65533;&#65533;6n&#65533;&#65533;&#65533;.&#18396;G&#65533;&#65533;&#65533;&#65533;&#65533;&#65533;F&#65533;&#65533;&#65533;&#65533;&#65533;6p	&#65533;D&#65533;&#65533;&#65533;&#65533;hZ@&#1071;W/&#65533;&#65533;Jdl&#65533;&#65533;&#65533;.&#65533;&#65533;&#65533;&#65533;&#65533;W&O&#65533;*&#65533;&#65533;o&#65533;&#65533;h&#65533;&#65533;/;P&#65533;&&#65533;&#65533;j&#65533;&#65533;&#65533;%&#65533;\&#65533;r|&#65533;&#65533;&#65533;&#65533;&#65533;&#65533;P&#65533;&#65533;l&#65533;&#65533;8P&#65533;&#65533;m&#65533;&#65533;o&#65533;&#65533;&#65533;&#65533;X&#65533;"&#65533;H#V &#65533;&#65533;&#65533;
&#65533;&#65533;&#65533;&#65533;At&#265;&#65533;&#65533;&#1426;&#65533;&#65533;|/&#65533;.&#65533;>&#65533;&#65533;&#65533;&#65533;&#65533;|&#65533;&#65533;&#65533;pb&#65533;&#206;i0&#65533;&#65533;%)5&#65533;&#65533;&#65533;&#65533;0&#65533;j
9p&#65533;dI&#65533;&#65533;&#10480;^&#65533;IB&#65533;&#65533;@&#65533;Z4fN&#65533;&#65533;&#65533;d&#65533;&#65533;&#65533;&#65533;&#65533;&#65533;&#65533;&#65533;&#65533;&#65533;&#65533;2&#65533;&#65533;|&#65533;&#988;&#65533;l/{D&#65533;0)&#65533;&#65533;ll	&#65533;i&#65533;&#65533;&#65533;&#65533;&#65533;O&#65533;&#65533;&#65533;&#828;o	&#65533;
ggv&#65533;P&#65533;&#65533;G0#T&#65533;3&#65533;H&#65533;41	&#65533;&#65533;&#65533;nl&#65533;&#65533;&#65533;&#65533;hO`&#65533;&#65533;:&#65533;i&#65533;B+&#65533;&#17355;M&#65533;&#65533;&#11198;&#65533;&#65533;-o-&#65533;&#65533;&#65533;jwg&#65533;>&#49457;&#65533;qv&#65533;q&#340;Q&#65533;	&#65533;&#65533;S^&#65533; &#1229;&#65533;&#65533;D*&#48892;-&#65533;&#65533;&#65533;&#65533;/&#65533;p&#65533;&#65533;&#65533;&#65533;"g&#65533;&#65533;&#65533;	Wk&#65533;&#65533;&#65533;_*&#65533;&#65533;)&#65533;z&#65533;&#65533;~QS&#65533;
&#65533;&#65533;4&#65533;&#65533;&#65533;?=p&#65533;"&#65533;@
&#65533;&#65533;&#65533;3&#65533;&#65533;N&#65533;&#1768;$\*#m&#65533;!&#65533;&#65533;R&#65533;&&#65533;&#65533;&#65533;&#65533;rx&#65533;lMj&#65533;&#65533;&#65533;y$n&#65533;&#65533;wL&#65533;&#65533;&#65533;zJ%&#65533;q%&#65533;&#65533;%_&#65533;&#65533;De&#65533;&#65533;d&#65533;&#65533;	vR&#65533;@@&#65533;A&#65533;f&#65533;b&#65533;&#65533;&#65533;&#65533;Ez&#65533;&#65533;&#65533;&#65533;&#65533;&#65533;O&#65533;&#65533;j&#65533;&#65533;$&#65533;&#65533;t&#65533;&#65533;(mo*&#65533;&#65533;&#875;v&#65533;+&#65533;Ir%&#498;,&#65533;&#65533;,&#65533;&#65533;&&#65533;Vl&#65533;"#&#65533; Z&#65533; a&#65533;&#65533;R&#65533;ni&#65533;jOi&#1680;&#65533;R&#65533;"&#65533;0c1wO#i&#65533;&#65533;&#65533;&#65533;&#65533;&#65533;&#65533;9*&#65533;2O&#65533;&#65533;R&#65533;&#65533;&#530;%&#65533;&#65533;,&#65533;cr&#65533;B	&#65533;&#781;x&#65533;a&#65533;&#65533;&#65533;&#65533;&#928;&#65533;$&#65533;&#65533;~&#65533;&#65533;&#1916;&#65533;S6Y&#65533;&#65533;q&#65533;&#65533;ws1&#65533;(,/p&#1154;&#65533;Wd2&#65533;&#65533;8/O&#65533;|J2&#65533;s3&#65533;&#65533;S'&#65533;F&#65533;&#65533;&#65533;SJs&#65533;&#65533;d&#65533;dH&#65533;v
&#65533;&#65533;$&#65533;&#65533;<&#65533;,&#65533;"&#1011;6&#65533;`^&#65533;&#1940;&#65533;C&#65533;?&#65533;
&#65533;j&#65533;&#686;&#65533;h&#65533;qr&#65533;&#65533;]*&#65533;M&#65533;	&#65533;@D@&#65533;&#65533;@;&#65533;-}+}&#65533;k&#65533;~t.m&#65533;4y&#65533;&#1452;#&#65533;2	R&#65533;&#65533;&#65533;&#65533;jm)&#65533;&#65533;B7&#65533;/a&#65533;J&#65533;&#65533;O&#65533;&#65533;$]i&#65533;|&#65533;&#65533;&#65533; ob&#65533;QKe&#65533;D&#65533;&#65533;=8ToG;&#65533;%&#65533;s&#65533;>)&#65533;Z&#65533; A&#65533;0&#65533;&#65533;O&#65533;&#65533;}&#65533;	&#65533;`Hk5&#65533;TZ&#65533;@De*&#65533;rDD]&#65533;r&#65533;.&#65533;&#65533;7Q&#65533;=Xt&#65533; &#65533;&#65533;&#65533;&#1483;&#65533;&#65533;Q&#65533;4GK&#65533;3!q-&#65533;4CsG&#65533;N]&#65533;'r4&#65533;&#65533;	&#65533;&#65533;&#65533;+-Hb&#65533;J1=&#65533;J&#65533;n&#65533;&#65533;&#65533;k&#65533;&#65533;D&#65533;&#65533;&#65533;&#65533;&#65533;&#65533;$'c&#65533;?&#65533;'T&#65533;&#65533;QI&#65533;M&#65533;&#65533;&#65533;T&#65533;&#65533;@KUb4'&#65533;A!&#65533;O!&#65533;&#65533;hl)t&#65533;&#65533;&#65533;&#65533;S&#65533;!&#65533;&#65533;&#65533;S;&#65533;*/8&#65533;2&#65533;E7ZD&#65533;/Z&#65533;U6R3&#65533;Z&#65533;M&#65533;G&#229;[&#65533;[&#65533;N&#65533;6&#65533;O&#65533;h&#65533;&#65533;&#65533;7&#65533;n	&#65533;`W&#65533;&#65533;Qn&#65533;o]&#65533;i]w&#65533;]e&#65533;#&#65533;5S5uYc
e&#65533;&#65533;&#65533;&#65533;&#65533;f4&#65533;&#65533;&#65533;R&#65533;L&#65533;&#65533;3&#65533;&#1357;&#65533;&#65533;`M&#65533;G&#65533;g?&#65533; &#685;a&#65533;4hb=C&#65533;&#65533;|p&#65533;B&#65533;HEO&#65533;H&#65533;]]&#65533;d!dsqd&#65533;4Lsnj&#65533;&#65533;1H&#65533;zSFs&#65533;&#1418;fM&#65533;M?S&#65533;&#1575;&&#65533;S&#65533;A	&#65533;@&#65533;FC&#65533;&#65533;is&#65533;<&#65533;c;v&#65533;&#65533;lZ&#65533;$&#65533;I&#65533;d/&#65533;+&#65533;&#65533; &#65533;L&#65533;f&#65533;Ql&#65533;&#65533;F&#65533;`&#886;3qvu&#65533;2a&#65533;Sm&#65533;Th&#65533;4&#65533;1\&#65533;6(\&#65533;&#65533;&#65533;eL&#65533;tk53fk%H*&#65533;%mJ&#1190;-l&#65533;&#65533;&#65533;t,kwY(&#65533;Lt&#65533;&#65533;	7&#820;&#65533;?Ol9&#65533;&#65533;q!&#65533;Zs&#65533;dR&#65533;U&#65533;Rg&#65533; ](m&#65533;A&#65533;c@&#65533;&#65533;
fL&#65533;&#65533;&#65533;H&#65533;!	o&#65533;&#65533;L&#65533;sP
7Jv,E&#65533;&#65533;yW+&#65533;4e&#65533;,&#65533;&&#65533;&#65533;	p7	&#65533;&#65533;&#65533;&#65533;
&#65533;-&#65533;4!`&#65533;&#65533;Qv
X&#65533;Ds:&#65533;h&#65533;V&#65533;&#65533;S4&#65533;z&#1218;*&#65533;t&#65533;2jSdu&#65533;uumC/&#997242;&#65533;w&#65533;K&#65533;&#65533;&#65533;YMRL_t&#65533;&#65533;<3V&#65533;2&#65533;&#65533;&#65533;&#65533;&#264;&#65533;`&#65533;&#65533;&#65533;X&#65533;GG&#65533;@v&#65533;&#65533;&#65533;. ?P&#65533;;S&#65533;&&#65533;\&#65533;&#65533;&&#65533;&#65533;&#65533;f/|Uw!&#65533;&#65533;&#65533;&#65533;2%&#65533;o&#65533;7v&#1655;Y
w&#65533;i+ys126&#65533;\&#65533;&#65533;&#65533;&#65533;p&ZRT&#65533;&#65533;%&#65533;g&#65533;&#65533;`vm&#65533;0V&#1644;z}&#65533;&#65533;4&#65533;W&#65533;c&#65533;6pff&#65533;&#65533;&#65533;^w&#1475;&#65533;x&#65533;&#65533;&#65533;,5hJ&#65533;&#65533;&#65533;R@H&#65533;&#65533;?&#65533;&#65533;_8@&#65533;Q&#65533;&#65533;6	nv.&#65533;X&#65533;&#65533;3lX4G&#65533;&#65533;&#65533;.zc@V7K-JvO&#65533;@f&#65533;&#65533;B&#65533;e&#65533;*Xw&#65533;/_9&#65533;U&#65533;&#65533;&#65533;UT&#65533;V&#65533;&#65533;&#65533;!I&#65533;&#65533;&#65533;K&#65533;&#267;X5&#65533;&#65533;&#65533;&#65533;0&#65533;&#65533;7Y&#65533;&#65533;R&#65533;k8u&#65533;7&#65533;E&#65533;@+W&#65533;tJ&#65533;8&#65533;&#65533;&#65533;h&#65533;BM&#65533;&#65533;9'<&#65533;&#65533;B&#65533;@&#65533;&#65533;&#65533;%&#65533;&#1492;t&#65533;i&#65533;QW%&#65533;&#65533;xK3&#65533;&#65533;&#65533;1&#65533;8&#65533;&#65533;&#65533;j&#65533;y&#65533;V&#65533;&#65533;&#65533;Zt&#65533;&#65533;&#65533;&#65533;&#65533;&#65533;&#65533;J&#65533;>S&#65533;&#65533;U&#65533;t&&#65533;&#65533;&#65533;&#65533;P&#65533;@Z@b<&#65533;#<un&#243;&#65533;&#65533;`&#65533;O&#65533;&#1460;&#406;&#65533;&#65533;%BV$'&#65533;&#65533;G(&#65533;&#65533;wlL&#65533;+&#65533;&#65533;&#65533;&#65533;*Y/&#587;&#65533;U&#1288;&#65533;7&#65533;&#65533;s&#65533;Q&#65533;&#65533;&#65533;&#65533;&#65533;5&#65533;E&#65533;[t&#65533;:Q0&#65533;&#65533;t5&#597;b&#65533;&#65533;,Ot&#65533;&#65533;J&#65533;P&#65533;&#790;&#65533;S&#65533;p&#65533;o%&#65533;&#65533;5&#65533;&#65533;v
Sk&#1702;&#65533;:s&#65533;&#65533;*&#65533;egTI&#800;&#758;M&#65533;&#65533;Z&#65533;7&#65533;&#1747;&#65533;h&#65533;&#65533;)&#65533;/&#65533;&#65533;%Z&#65533;]&#65533;'&#65533;&#65533;.R&#65533;&#65533;2B'&#65533;&#1904;&#65533;&#65533;&#65533;&#65533;&#65533;]C&#65533;'&#65533;&#65533;&#65533;&B&#65533;ee&#65533;	&#65533;e&#65533;Y&#65533;D3)&#65533;&#1905;&#65533;&#65533;&#65533;}&#65533;&#65533;e9&#65533;&#65533;(9&#65533;&#65533;&#65533;9&#65533;&#65533;&#65533;Z&#65533;&#65533;&#65533;@-[gC&#65533;&#65533;&#1769;K&#65533;&#65533;K&#604;M-\&#65533;&#65533;&#65533;KV@&#65533;&#65533;w&#65533;&#1221;(&#65533;T&#65533;`sA&#65533;C&#65533;&#65533;&#65533;&#65533;@&#65533;&#65533;&#1652;&#65533;MC"&#65533;V&#65533;&#65533;&#986;&#65533;&#65533;pR&#65533;L&#65533;&#65533;r3i&#1316;Y&#65533;&#65533;&#65533;B/&#65533;&#768;&#65533;&#65533;};g&#65533;&#1769;5&#327;TN&#65533;&#65533;&#65533;&#65533;r&#65533;{c&#65533;&#65533;	&#65533;&#65533;&#65533;G@&#65533;&#65533;&#65533;W&#65533;&#65533;&#65533;k&#1115;X&#65533;&#1687;Y&#65533;&#65533;&#1019;&#65533;}&#65533;/&#65533;&#65533;k&#1782;g&#65533;&#65533;&#65533;q&#65533;Q&#65533;&#65533;S&#65533;E&#65533;U&#65533;{r&#65533;&#65533;&#329;&#65533;h&#65533;&#65533;&#65533;&#65533;z i&#65533;&#65533;i&#65533;4&#1804;
Fm%>&#65533;&#65533;O&#65533;P&#65533;&#65533;/&#65533;&#65533;^&#65533;&#65533;&#65533;&#65533;&#65533;|7&#65533;&#65533;&#795;&#65533;H&#65533;&#65533;&#65533;*&#65533;8
&#65533;x&#65533;&#65533;9;Y&#65533;&#32510;Y<6&#65533;&#65533;&#65533;&#65533;sg&#65533;&#65533;&#65533;k&#65533;z&#65533;h&#65533;A&#65533;&#65533;`&#65533;&#65533;DC&#65533;&#65533;&#65533;o &#65533;	H&#65533;`&#65533;&#65533;&#65533;tu*&#65533;c&#65533;{&#65533;&#65533;&#65533;+U&#65533;&#65533;?&#65533;&#65533;;&#65533;&#65533;&#65533;>O&#65533;&#65533;D&#65533;|&#65533;&#65533;&#717;&#65533;l&#65533;z&#65533;;&#65533;&#65533;&#65533;&#65533;&#65533;&#65533;r&#65533;&#65533;&#1799;&#65533;&#65533;|&#65533;g&#65533;&#65533;&#65533;:&#65533; &#1839;&#65533;&#65533;#&#65533; f&#65533;&#65533;&#65533;&#65533;"{C;&#65533;S&#65533;5&#65533;#&#65533;_&#65533;U&#65533;7&#65533;_&#1652;&#65533;&#65533;8[&#65533;}&#1858;q&#65533;&#65533;&#65533;[&#65533;&#65533;+V$&#65533;A&#65533;&#65533;&#65533;&#65533;1&#65533;s&#65533;&Z&#65533;C%T&#65533;&#65533;#&#65533;C}&#65533;i&#65533;&#65533;&#65533;&#65533;&#65533;&#65533;&#65533;J&#65533;U9T=&#65533;&#65533;&#65533;&#65533;&#65533;&#65533;&#65533;?&#65533;&#65533;m=&#65533;%<F[&#65533;D9&#65533;&#65533;&#65533;&#65533;Z&#65533;&#65533;&#65533;&#65533;"&#1210;&#65533;?&#65533;&#65533;&#65533;&#65533;j&#65533;x&#65533;Cm&#65533;s&#65533;&#1197;=&#65533;&#65533;Y&#65533;5&#65533;&#1731;@&#65533;	&#65533;&#65533;&#65533;&#65533;ybU&#1404;&#65533;&#65533;&#65533;&#65533;&#65533;w&#65533;d&#65533;>`&#65533;&#65533;e/&#65533;&#65533;&#65533;&#65533;&#65533;&#65533;i&#65533;v&#65533;n&#65533;&#65533;&#65533;&#65533;&#65533;?s&#65533;&#1085;&#65533;&#65533;&#65533;&#1184;&#65533;&#695;M&#65533;B&#65533;&#65533;&#65533;g&#65533;&#65533;(@g&#65533;&#65533;&#1536;a&#65533;mr;&#65533;&#65533;	X&#65533;7&#65533;h&#65533;&#65533;/&#65533;gKY&#65533;&#65533;J&#65533;&#1945;
CH"&#65533;&#65533;&#65533;&#65533;+&#65533;&#65533;~&#65533;Z&#65533;&#65533;+&#1040;&#65533;&#65533;&#65533;T8&#65533;&#65533;&#65533;&#65533;&#65533;&#65533;&#65533;ZE&#65533;*-&#65533;F&#65533;~&#65533;&#65533;&#65533;&#65533;&#65533;`&#65533; &#1777;&#65533;&#65533;3^&#65533;_.<=&#65533;&#65533;Z&#65533;&#65533;&#65533;xO&#65533;&#65533;&#65533;\&#65533;&#65533;&#65533;`=&#65533;g&#65533;3&#65533;&#128;&#65533;;f&#65533;&#65533;&#65533;1t&#65533;&#65533;&#65533;^&#65533;&#65533;9	&#65533;&#65533;&#65533;r9o4&#1785;\&#65533;}&#65533;s&#65533;&#65533;&#65533;&#1695;&#65533;&#65533;&#65533;#?&#65533;V&#65533;_&#65533;&#65533;&#65533;&#65533;&#65533;i2>&#65533;&#65533;&#65533;&#1622;&#65533;&#65533;&#65533;&#395;&#65533;&#65533;u&#65533;d&#65533;&#65533;&#320;
`&#65533;\b&#65533;)&#65533;+l&#65533;&#65533;&#65533;&#65533;&#65533;&#65533;&#65533;&#1161;&#65533;&#65533;&#65533;I[&#65533;)&#65533;&#65533;<&#65533;&#65533;&#65533;n&#65533;&#65533; &#65533;&#65533;B&#65533;&#65533;&#65533;(*\&#65533;&#65533;&#65533;&#65533;P*&#65533;H&#65533;&#65533;&#266;JF$&#65533;&#463; &#65533;,a&#65533;1&#65533;&#403;&#65533;&#6674;%&#65533;&#65533;0u&#65533;&#65533;&#65533;Is&#24603;j&#65533;|h&#65533;&#65533;&#65533;@&#65533;&#65533;\&#65533;Sh&#863; ]`!&#65533;	J4&#65533;&#65533;&#65533;&#204;T&#65533;8)R&#65533;G&#65533;&#65533;d&#65533;&#65533;0&#65533;c&#65533;&#65533;W&#718;yH&#65533;&#792;&#65533;3&#65533;&#669;;7.&#65533;&#65533;x&#65533;&#1197;	Fc^/&#65533;&#65533;&#1782;&#65533;&#65533;&#65533;u&#65533;&#65533;=&#65533;8.&#1757;&#65533;&L&#65533;&#65533;&#65533;&#65533;`f&#65533;&#65533;/&#65533;&#992;C_&#65533;y&#65533;&#65533;&#37288;S&#65533;&#65533;8&#65533;#f&#65533;&#65533;&#65533;&#65533;&#65533;&#65533;&#65533;I&#65533;(K&#65533;&#65533;&#65533;a&#65533;96&#65533;&#65533;&#65533;M&#65533;'}j4J&#65533;gr&#861;G_J=&#65533;u&#65533;N{u&#65533;=
&#65533;+&#65533;rW,&#1519;&#65533;&#65533;&#65533;T&#65533;&#65533;&#65533;]&#65533;'[N_&#65533;p{&#65533;&#65533;&#5271;&#65533;?&#65533;&#65533;&#719;&#65533;4r&#65533;&#65533;&#65533;FW$&#65533;&#65533;&#65533;&#65533;tZj&#65533;4&#65533;k&#65533;&#65533;T!n&#65533;e&#65533;&#65533;m&#65533;&#65533;&#65533;&#65533;n+&#65533;&#387;k0&#65533;&#65533;r&#421;&#65533;&#65533;q(BWs&#1273;&#65533;&#65533;&#65533;CUg]8F%&#65533;&#65533;Q&#65533;W\y%&#65533;XB&#65533;6ZE&#65533;&#65533;&#65533;&#65533;&#65533;	&#65533;&#65533;_&#65533;&#65533;&#1495;c&#65533;&#65533;Fy&#1637;&#65533;A&#65533;e&#65533;]&&#65533;&#65533;Rv&#65533;&#65533;&#65533;h&#65533;&#65533;&#65533;&#608;&#65533;&#65533;'DY&#65533;&#65533;N&#65533;m8&#65533;&#65533;&#65533;&#65533;&#65533;&#65533;k&#65533;&#65533;&#65533;&#65533;&#65533;&#65533;S&#65533;-&#65533;&#65533;t&#65533;*LP6&#65533;X
<&#65533;x&#65533;&#65533;]&#65533;0Bx&#65533;&#65533;%&#65533;U@&#65533;_&#65533;L&#65533;G&#1939;&#65533;&#65533;&#65533;d`&#65533;U&#65533;e&#65533;&#65533;&#65533;&#65533;&#2027;&#65533;&#65533;Y&#65533;&#65533;i&#65533;&#65533;&#65533;y &#65533;&#65533;=(&#65533;&#65533;:!&#65533;&#65533;&#65533;&#65533;&#65533;&#646;,M"&#65533;&#1844;&#1250;I&#65533;&#65533;8&#65533;&#65533;&#65533;C&#1652;&#65533;t&#65533;5Fj]G&#65533;&#65533;C&#65533;Z
&#65533;+x'W&#65533;&#65533;&#65533;$&#65533;&#65533;j&#65533;&#21796;r!&#65533;&#65533;V&#65533;K&#1642;&#65533;&#65533;&#65533;&#65533;&#65533;p&#65533;&#65533;&#65533;&#65533;&#65533;&#65533;&#65533;Y&#65533;&#142;4&#65533;&#65533;&#65533;F&#65533;Hw&#65533;&#65533;&#65533;|&#65533;&#65533;a&#65533;&#65533;b&#65533;&#65533;R[x:&#624;&#65533;&#65533;&#65533;2&#65533;&&#65533;&#65533;J%37&#65533;V&#65533;&#750;&#65533;b1WB&#65533;&#65533;j&#65533;;&#65533;0&#1124;&#65533;&#623;&#65533;L&#65533;&#65533;&#65533;",&#65533;|,7&#65533;&#65533;&#65533;&#65533; &#298;I&#65533;&#65533;&#65533;_o&#51267;&#65533;j(&#65533;&#65533;&#65533;&#65533;o$&#65533;\C&#65533;]&#65533;3&#65533;&#65533;&#65533;&#65533;&#65533;.&#43901;&#65533;n+&#65533;"&#65533;&#65533;&#65533;l`xU(&#65533;&#65533;&#65533;&#967;i&#65533;&#65533;U&#65533;&#65533;&#65533;/&#65533;&#65533;&#65533;y&#65533;&#65533;&#65533;6&#65533;&#65533;gV&#2010;&#65533;&#65533;&#65533;V&#65533;&#65533;&#65533;&#65533;\&#65533;&#65533;c[&#65533;&#65533;&#65533;&#65533;'d&#65533;&#65533;&#65533;lo8&#65533;J'&#65533;&#65533;;2h4&#65533;&#65533;_h&#65533;&#65533;&#65533;7&#65533;|&#65533;8&#65533;u/<%}&#65533;T&#65533;&#65533;&#65533;Z&#65533;V&#1093;\$A&#65533;
&#65533;'&#65533;E&#65533;K&#65533;l0&#65533;&#65533;&#65533;4&#65533;{&#65533;4&#65533;&#65533;
L&#65533;&#65533;&#65533;&#65533;&#65533;&#65533;&#65533;k*&#65533;`Am&#65533;&#65533;&#65533;&#65533;&#65533;&#65533;nG;&#65533;&#65533;Zc[K&#571;&#65533;&#65533;&#65533;m&#65533;C&#65533;G&#65533;&#65533;&#65533;,yy&#65533;&#65533;7&#65533;7&#65533;pz&#65533;&#1216;S&#65533;W&#65533;&#65533;l"W&#65533;&#65533;v&#65533;&#65533;&#65533;&#65533;&#65533;&#65533;z&#65533;
g&#559;&#65533;}&#65533;sT[_&#65533;b&#65533;>&#65533;&#65533;e~i&#65533;&#65533;&#65533;HW&#65533;&#1249;N8Xs&#65533;&#65533;&#65533;&#65533;	c&#65533;#&#627;>&#65533;&#65533;&#65533;L&#65533;c\&#65533;w&#65533;&#65533;o&#65533;,&#65533;O&#65533;2&#65533;(\&#65533;&#65533;&#65533;v&#65533;&#65533;@&#65533;@&#65533;&#27154;&#65533;&#65533;5K&#65533; &#468;&#65533;r&#65533;&#65533;&#65533;&#?&#65533;&#65533;&#65533;^8dV&#65533;&#65533;&#65533;kD\X&#43286;D%Z&#65533;M&#65533;&#65533;&#65533;&&#65533;E&#65533;&#65533;p&#65533;&#65533;&#65533;&#65533;jGE?&#65533;&#65533;ci &#65533;p&#65533;h&#65533;N^&#65533;&#65533;&#65533;Z@&#65533;Z&#65533;&#65533;&-8&#65533;&#65533;<&#65533;&#65533;^2&#65533;&#65533;K&#65533;58&#65533;@9&#65533;&#65533;%{&#1285;+&#33871;*&#65533;&#65533;G&#65533;Hrt&#65533;j$&#65533;
&#65533;0nR&#65533;&#65533;&#5422;&#65533;H&#889;&#29776;&#287;:&#65533;&#65533;M&#65533;92&#65533;Ag+&#65533;&#592;Y&#65533;&#65533;&#65533;&#65533;(Ii&#65533;!&#65533;&#65533;l&#65533;'&#65533;x"W&#402;&#65533;a<&#65533;-&#65533;w&#762;Eo1&#65533; j&#65533;&#65533;]@)&#148;&#65533;	w&#65533;&#65533;Fh&#65533;&#65533;&#65533;&#65533;&#65533;&#65533;&#65533;&#65533;9&#65533;&#65533;Ge(&#65533;&#65533;
&#65533;U&#65533;!7&#65533;X&#65533;Df&#65533;^K[];A3&#65533;J&#65533;&#65533;&#65533;&#65533;&#65533;&#65533;&#65533;&#1812;&#65533;*&#65533;3&#65533;&#65533;?&#65533;~&#65533;&#65533; a&#65533;&#65533;&#65533;&#65533;-&#65533;&#65533;&#265;&#65533;A:FX.&#65533;`&#357;.[&#65533;P&#65533;"&#65533;&#65533;&#65533;r&#65533;r#&#65533;v&#1315;#&#65533;TG&#65533;&#65533;m&#65533;&#65533;&#65533;k&#65533;X&#65533;&#65533;>MtIk&#65533;&#65533;&#65533;S&#65533;qi}&#65533;&#65533;&#65533;O&#65533;&#65533;k"&#65533;2#&#65533;`5&#65533;&#65533;u&#65533;&#65533;&#65533;L&#65533;Tc&#65533;&#1258;x&#65533;hG&#65533;&#65533;Y&#65533;\e(C&#65533;V&#65533;&#65533;bMO&#698;"&#65533;&#65533;5&#65533;&#65533;&#65533;&#65533;&#2012;HN|&#65533;&#1805;G"&#65533;Zcs&#65533;.eg&#65533;&#65533;i&#65533;&#65533;6&#65533;&#65533;&#65533;<&#65533;b&#312;&#65533;6vt&#65533;;g&'{&#65533;&#65533;%&#65533;B&#65533;&#65533;q?CB&#65533;&#65533;0k&#65533;&#65533;Ue&#65533;^&#65533;U1&#65533;&#65533;&#65533;&#65533;&#65533;ok]C=*&#65533;&#65533;&#65533;&#65533;Ds&#65533;V&#65533;\T&#65533;}H&#65533;&#65533;&#65533;&#65533;&#65533;0p&#65533;&#65533;0e >&#65533;y&#65533;vn&#65533;'<a_&#65533;&#65533;	:&#65533;%&#65533;[Y&#738;&mD&#65533;G8KEi&#65533;Y&#65533;E`@S&#65533;&#65533;&#65533;L7
&#65533;V&#65533;Z&#65533;&#65533;w&#65533;8F&#65533;D&#65533;&#65533;&#65533;&#65533;&#65533;@&#943;s4&#1596;4&#65533;&#65533;)P9&#65533;&#65533;dp&#65533;&#65533;+4&#65533;\&#65533;RX&#65533;Wn&#65533;P&#65533;&#65533;&#65533;{&#65533;&#65533;`~&#1480;&#65533;&#65533;N&#65533;m&#283;-&#65533;&#65533;&#65533;f&#65533;Y&#65533;,&#65533;&#65533;&#65533;:"&#65533;&#65533;8&#65533;xN&#65533;&#65533;&#65533;&#65533;c&#65533;&#65533;&#65533;&#65533;}&#65533;q&#65533;-d&#65533;&#1032;.&#65533;&#65533;&#65533;&#65533;V$&#65533;&#65533;&#65533;V0&#65533;&#65533;&#65533;X&#65533;7&#65533;Z~&#65533;&#65533;K	&#65533;&#65533;,O7a&#65533;>&#65533;G]zj&#65533;!&#65533;&#65533;&#1546;&#65533;&#65533;&#65533;v&#1026;1&#65533;g&#65533;&#65533;:Oxw&#65533;s&#65533;&#65533;&#65533;^&#65533;Z&#1027;v&#65533;}&#65533;{Vl%&#65533;&#65533;&#65533;Nv~-&#65533;&#65533;&#65533;1&#65533;rM&#65533;q&#65533;yi@&#65533;/4&#65533;&#65533;U&#65533;&#65533;}&#65533;I&#65533;Ma&#65533;&#65533;9!&#65533;&#65533;&#65533;&#65533;gG8&#65533;@sovd&#65533;&#65533;&#65533;&#65533;&#65533;&#65533;&#65533;]&#65533;&#1022;&#65533;7!&#65533;
&#65533;,&#65533;h&#65533;  "( *  $  $  !(""$##+$%1&(+&)2(%,(&1))-+,3,-9-05.190.51/:11524;45A58>69A79H86A95=9:>:<D;=I>@E>AI@=E@>HAAFBDLDEQFHMFIQGIXHFQIFNIJNJLULMYMPVMQYOQ`PNZQRTQT]RMSSVaUYbVX^WYiXV_YWcY[e[^i^`f^`k_cp`^jabgacmb^dcfqfitglxhfohkuigsknymq{nt&#65533;pnzps~ru&#65533;sxuy&#65533;v{&#65533;xv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687;&#65533;&#560;&#65533;&#177;&#65533;&#177;&#65533;&#691;&#65533;&#566;&#65533;&#502;&#65533;&#1078;&#65533;&#1079;&#65533;&#887;&#65533;&#1656;&#65533;&#696;&#65533;&#696;&#65533;&#1786;&#65533;&#1082;&#65533;&#1148;&#65533;&#1086;&#65533;&#958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H&#65533;&#65533;&#65533;&#65533;*\&#65533;0&#65533;&#199;2&#65533;H&#65533;&#65533;&#331;3j$hHP&#463;&#65533;&#65533;&#65533;&#65533;&#595;(S&#65533;\&#65533;2b#&#65533;&#65533;Xr&#65533;&#65533;&#65533;fM&#65533;8s&#65533;&#65533;8R&#65533;O&#65533;;&#65533;
J&#65533;hA&#65533;4&#65533;L
&#1256;&#1255;(&#65533;&#65533;&#65533;J&#65533;&#65533;U&#65533;RA&#65533;&#65533;&#65533;&#1516;&#65533;&#65533;y&#65533;lF&#65533;&#65533;&#65533;]&#726;&#65533;&#65533;&#65533;b_Zk&#65533;"]&#65533;x&#65533;<&#65533;7&#65533;&#2027;&#65533;2	,&#65533;/&#1194;_&#65533;&#1725;&#65533;&#65533;&#65533;&#65533;&#65533;pK~kX+&#65533;&#65533;^K&#65533;&#825;&#65533;&#31171;&#65533;&#65533;K&#65533;&#65533;&#65533;&#1183;S&#65533;^]&#65533;&#65533;0&#1493;&#65533;*&#364;'&#65533;&#65533;&#65533;&#65533;&#65533;&#891;&#65533;&#65533;&#594;&#65533;&#65533;z&#65533;nE&#1342;&#65533;+&#65533;&#65533;&#65533;y&&#65533;q-&#65533;&#65533;"&#65533;&#65533;&#65533;&#65533;&#65533;&#65533;&#65533;&#65533;&#65533;&#65533;W:&#65533;[&#65533;W&#65533;&#1535;&#65533;&#65533;>mZAu&#65533;;P&#65533;&#65533;&#65533;&#65533;&#65533;:&#65533;&#65533;?&#65533;&#65533;iB&#65533;xD&#65533;m&#1197;f_~&#1741;&#65533;QR&#65533;D(a&#65533;V8&#65533;f&#65533;&#65533;o&#65533;u&#65533;&#65533;~&#65533;&#65533;W&#65533;&#65533;&#65533;tQe5&#65533;}&#65533;h&#65533;&#65533;&#65533;&#65533;B&#65533;]&#65533;a&#65533; &#65533;H"&#65533;&#65533;&#546;z&#65533;9r&#65533;&#65533;,f&#65533;&#65533;&#65533;&#65533;&#65533;&#65533;K&#65533;&#65533;$&#65533;%f&#65533;&#65533;)&#65533;"%&#65533;d&#65533;%&#65533;&#65533;)&#65533;&#65533;zR&#1031;8&#65533;u&#65533;&#65533;&#34384;Gi&#65533;&#65533;MFj)&#65533;\&#65533;&#65533;%&#65533;&#65533;&#65533;e'|&#65533;Yf&#65533;&#65533;}&#317;&#65533;&#65533;&#65533;&#65533;&#65533;&#65533;&#65533;m&#65533;ue&#65533;s&#65533;X&#65533;&#65533;zfH#(c:&#65533;a&#65533;.>&#65533;&#39103;&#65533;8e&#65533;:&#65533;i&#65533;MN
^&#65533;&#65533;:&#65533;g&#65533;&#65533;&#65533;&#65533;&#65533;	&#65533;&#65533;F&#65533;Y&#65533;&#1447;&#65533;Fq&#65533;&#65533;$&#65533;&#65533;.&#65533;&#44077;&#65533;	&#65533;&#65533;,F&#65533;&#65533;&#65533;&#45183;1&#65533;&#65533;`.&#65533;\&#65533;bV&#65533;&#65533;&#65533;&#65533;&#65533;F&#65533;%&#65533;&#65533;g&#65533;&#65533;&#65533;&#65533;mo&#65533;n&#65533;&#65533;&#65533;&#65533;Y&#65533;t&#65533;^&#65533;T&#65533;&#65533;&#65533;:&#65533;&#65533;f`&#65533;z&#65533;&#65533;&#1786;,c&#65533;
	&#65533;n&#65533;2&#65533;&#65533;o&#65533;&#65533;F&#48184;&#1706;{&#65533;'
&#65533;f&#65533;&#65533;g&#65533;&#65533;&#65533;w<&#65533;;&#65533;Ka&#65533;&#65533;&#65533;&#65533;0&#65533;&#65533;7&#65533;&#65533;W&#65533;&#65533;&#65533;1&#140;&#65533;e&#65533;&#65533;2&#65533;&#65533;&#529;&#65533;[U&#65533;@&#65533;,t&#65533;&#65533;&#65533;&#65533;&#65533;*&#65533;L7-&#65533;&#367;&#65533;<&#65533;V&#65533;&#65533;&#65533;&#65533;&#65533;&#65533;B4&#65533;&#65533;&#65533;&#65533;&#65533;&#65533;&#65533;&#65533;d&#65533;]4yZ&#65533;&#65533;&#65533;&#65533;&#65533;&#65533;\k&#65533;q&#1210;&#65533;4f&#65533;&#65533;_&#65533;&#65533;&#65533;&#65533;&#65533;&#65533;&#65533;&#65533;&#1600;&#65533;b&#65533;&#65533;Zj&#65533;0&#65533;_&#65533;&#65533;&#65533;&#65533;&#65533;N&#65533;m&#48446;zmt&#65533;zk0&#65533;P
&#65533;P&#1577;u&#65533;8&#65533;&#1523;@&#160;&#65533;&#65533;2<m&#65533;t
&#65533;x&#65533;&#65533;&#65533;D&#65533;w,&#65533;)&#65533;&#65533;&#65533;&#65533;t^&#65533;&#65533;~&#65533;=&#65533;N&#65533;&#65533;&#65533;i&#65533;&#65533;a&#65533;&#65533;&#65533;&#65533;&#1790;&#65533;I&#65533;o&#65533;&#65533;&#65533;d|&#65533;c&#65533;&#65533;}&#1911;&#65533;&#65533;&#65533;&#65533;&#65533;5h&#65533;{&#65533;&#65533;&#65533;&#65533;&#65533;&#65533;&#65533;h/?&#65533;&#65533;&#65533;&#65533;&#65533;G&#65533;&#65533;R&#65533;|&#65533;&#65533;Q&#65533;~&#65533;&#1403;&#65533;&#65533;&#65533;&#65533;&#735;SR9&#65533;&#65533;&#65533;Li&#65533;a&#65533;&#65533;*&#65533;q&#65533;vD3`&#65533;&#65533;&#65533;&#65533;&#65533;-pxL&#65533; &#1936;)&#65533;&#65533;'OKr&#65533;&#65533;l6@&#65533;&#65533;"&#65533;_g&#65533;=&#1712;v&#65533;bI&#65533;&#65533;G.9&#65533;&#65533;&#65533;&#65533;&#65533; &#65533;&#65533;
0R&#65533;p&#65533;4&#65533;&#65533;y&#65533;&#65533;Q8&#65533;L&#65533;`u8&#65533; &#65533;,|P&#65533;+&#1403;&
&#65533;GD&#65533;&#65533;&#65533;&#65533;&#65533;&#966;SO&#65533;E&#65533;Y&#65533;&#65533;Z&#65533;&#65533;&#65533;&#65533;&#65533;&#65533;:&#65533;&#65533;&#65533;&#65533;&#65533; &#65533;&#65533;7:V&#65533;U&#65533;R	&#65533;&#65533;&#65533;!&&#65533;&#65533;&#65533;3a&#65533;G:&#65533;&#65533;b&#65533;&#65533;&#65533;&#65533;?&#65533;K&&#65533;&#733;"&#545;&#65533;pa&#65533;&#65533;c#&#65533;@<&#65533;Q&#65533;&#65533;&#65533;&#65533;&#1368;,v&#65533;t"-&#65533;HG&#65533;R&#65533;&#65533;&#803;&#65533;&#65533;u&#65533;&#65533;&#65533;d&#65533;r&#65533;!&#65533;&#65533;L&#65533;B&#65533;x&#65533;W&#9108;&#65533;&#65533;%*&#65533;YF&#65533;&#65533;l&#65533;aY&#65533;&#65533;U&#65533;&#65533;%5I9IjJ&#65533;U&#65533;f7Q&#65533;N&#65533;\p&#65533;&#65533;[H/&#65533;&#65533;&#65533;rF&#65533;{B&#65533;&#65533;&#65533;O3q&#65533;W&#65533;H&#65533;KU&#65533;&#65533;&#65533;t$&#65533;&#65533;&#711;9&#65533;&#65533;&#65533;P&#65533;<&#1057;&#65533;P&&#65533;g*/&#65533;&#65533;&#291;&#65533;&#65533;F&#65533;&#1170;&#65533;&#65533;/#}&#65533;IW&#65533;&#1202;&#65533;T&#65533;-&#65533;&#65533;L&#65533;&#65533;R;&#65533;&#65533;&#65533;8-IFk&#65533;&#1116;&#65533;&#65533;&#65533;D|dA&#65533;JT&#65533;&#65533;&#65533;H%&#65533;&#65533;&#65533;&#65533;&#1318;4&#65533;P&#65533;&#65533;&#65533;JU&#65533;J&#65533;&#65533;P&#65533;j+&#65533;T&#65533;z&#1383;&#65533;&#65533;X&#65533;JVX&#65533;&#65533;&#65533;O&#65533;&#65533;Ze&#65533;&#1462;&#65533;up&#65533;+,&#65533;J&#1493;&#65533;&#1388;x#^]&#65533;&#1466;&#65533;&#1380;w&#65533;&#65533;A&#65533;&#65533;&#65533;&#65533; &#875;{&#65533;N&#65533;&#65533;&#65533;&#65533;&#65533;&#65533;&#65533;5,&#65533;K&#65533;&#65533;:&#65533;&#65533;z}&#65533;`-&#65533;&#65533;&#65533;&#942;&#65533;&#65533;EN&#65533;:&#65533;&#65533;&#65533;u!&#65533;&#65533;Y&#65533;XM&#65533;dl&#65533;&#65533;&#65533;_&#65533;*X&#65533;&#65533;&#65533;&#65533;s&#65533;&#65533;&#65533;Bek&#1660;&#65533;&#65533;zH&#65533;&#65533;&#65533;U&#65533;&#65533;5&#65533;u&#65533;&#65533;+\&#65533;&#65533;&#65533;&#65533;jjM&#65533;\&#65533;&#65533;&#65533;_F&#65533;gBt&#65533;<v&#1531;&#65533;&#65533;.hiA&#65533;&#65533;J%q&#65533;^&#65533;&#65533;&#65533;q&#65533;&#65533;%j&#65533;[^&#65533;&#65533;&#65533;&#65533;&#65533;P&#65533;&#65533;&#65533;&#65533;&#65533;26&#65533;&#65533;I&#45771;&#1762;&#65533;&#65533;&#65533;,mz,&#65533;&#65533;&#65533;&#65533;&#65533;o&#65533;&#65533;&#65533;R&#65533;&#65533;&#65533;&#65533;^/&#65533;&#65533;&#65533;#b&#65533;&#65533;&#65533;'&#65533;]&#65533;^&#65533;&#65533;_mATl&#65533;&#65533;"&#65533;&#65533;k&#65533;l &#65533;&#65533;&#65533;&#65533;$&#65533;&#65533;Q<[k6&#385;&#65533;&#65533;G&#65533;?&#65533;&#65533;#/dK&#65533;;9&#65533;&#65533;&#65533;6&#65533;!&#65533; |&#65533;&#65533;&#65533;&#65533;&#65533;$&#65533;V&#65533;M&#65533;&#65533;&#65533;&#65533;&#65533;&#65533;b&#65533;&#65533;&#65533;u&#65533;&#65533;k&#65533;&#65533;&#65533;p&#1411;&#2042;&#65533;&#65533;/&#65533;&#65533;&#65533;ET{&#65533;g4&#65533;&#65533;&#65533;@^&#65533;OB&#65533;&#65533;,&#65533;&#65533;&#1031;qwM&#65533;&#65533;F/Y&#65533;z&#65533;&#65533;O&#65533;&#65533;g4&#65533;Y&#65533;2n&#65533;b&#65533;N&#65533;&#65533;sv&#65533;&#65533;-\&#2016;&#65533;Y&#65533;y.sg|&#65533;&#65533;V&#65533;&#65533;&#1389;&#65533;P~&#65533;&#65533;S&#65533;&#65533; &#65533;&&#65533;}&#65533;[&#65533;5&#65533;&#65533;&#65533;ml&#65533;7&#1119;Nt&#65533;F&#65533;h&#65533;&#65533;ym&#65533;v5kvMmU&#65533;$&#65533;&#65533;&#950;&#65533;i=&#65533;Ko&#65533;*&#65533;&#65533;A&#65533;=[&#65533;&#65533;&#65533;&#65533;&#1460;&#65533;&#65533;g-&#65533;I&#65533;&#65533;&#65533;&#65533;l&#65533;b&#65533;*&#65533;&#65533;uj&#65533;o&#65533;&#65533;&#65533;&#65533;i&#65533;&#65533;{p~&#65533;&#65533;$e~&#65533;&#65533;S=&#65533;r&#65533;T&#65533;C&#65533;}&#16628;&#65533;&#65533;/C
&#65533;&#65533;i\&#65533;&#65533;&#65533;&#65533;G~jl{&#65533;&#65533;&#65533;&#65533;&#65533;&#65533;&#65533;&#65533;&#65533;s&#65533;&#65533;+~&#65533;&#65533;2&#65533;{&#65533;&#65533;&#65533;w&#65533;&#65533;s&#65533;F9&#65533;&#65533;&#65533;s&#65533;&#65533;&#65533;&/:&#65533;U&#65533;&#65533;&#65533;-m&#65533;&#65533;&#65533;&#65533;'&#65533;&#65533;8&#65533;3&#65533;d&#65533;&#65533;&#65533;B&#65533;&#65533;&#65533;cr&#65533;&#65533;&#65533;&#65533;Y&#65533;&#65533;.&#65533;&#1212;&#65533;&#65533;1&#1459;&#65533;c&#65533; &#65533;&#65533;&#65533;@&#65533;`&#65533;&#65533;'d&#65533;;&#65533;&#65533;n&#65533;&#65533;&#65533;&#65533;oyE&#65533;g&#65533;|&#65533;S&#920;&#65533;nNq&#65533;&#65533;&#1865;&#65533;;&#65533;1&#65533;&#65533;&#65533;>&#65533;a&#65533;&#65533;&#65533;&#65533;p?&#65533;z&#65533;
W&#65533;&#65533;g&#65533;]&#65533;&#65533;RL&#65533;&#65533;&#65533;&#338;&#65533;&#65533;&#65533;&#65533;&#65533;&#65533;N&#65533;;o&#65533;&#65533;&#65533;&#65533;&#65533;&#65533;Nx&#65533;&#65533;&#65533;&#65533;&#65533;>&#65533;&#65533;n&#65533;&#1407;}&#65533;n&#65533;&#65533;&#65533;&#65533;i&#755;&#65533;&#65533;&#65533;&#65533;~&#65533;s&#65533;{&#995;&#65533;(&#65533;FI&#65533;&#65533;	/&#65533;T'&#65533;&#65533;k:&#65533;e&#65533;F3X&#65533;&#65533;&#65533;?I&#65533;S&#65533;&#65533;s&#65533;&#65533;
&#65533;&#65533;&#65533;&#65533;}&#65533;&#65533;&#65533;&#65533;&&#65533;&#65533;|&#65533;7vDw~&#65533;z&#65533;&#65533;h&#65533;'W&#65533;&#65533;`1d&#65533;G&#65533;&#65533;&#65533;Wd&#65533;&#65533;n&#65533;&#65533;i&#65533;&#65533;&#65533;&#65533;f|X&#65533;&#65533;r&#279;&#65533;&#679;&#65533;R&s&#65533;f[&#65533;`&#65533;'&#65533;XwWvqx&#65533;&#65533;u&#65533;7&#65533;&#65533;&#25026;&x&#65533;&#65533;&#65533;p&#65533;&#65533;*&#65533;&#65533;/&#65533;x&#1538;&#65533;&#65533;&#65533;|&#65533;z&#65533;l&#65533;&#65533;}9h&#65533;Uxq&#65533;ww>&#65533;v@hmF8&#65533;$&#65533;b8&#65533;&#65533;G&#65533;&#1478;&#65533;KxoS&#450;l&#65533;&#65533;,&#65533;&#65533;&#65533;'&#65533;A&#65533;&#65533;f&#65533;!g&#65533;u&#65533;&#65533;]&#33103;Q`&#65533;&#65533;d&#65533;&#65533;wYmh&#65533;&#65533;&#65533;x&#65533;&#65533;&#65533;7&#65533;Vh&#65533;v&#65533;Vgh{&#65533;&#65533;y>&#65533;&#65533;A&#65533;&#65533;x&#65533;&#65533;xa&#65533;&#65533;&#65533;&#65533;X&#65533;&#65533;&#65533;a&#65533;8Z(&#65533;&#65533;h&#65533;}&#65533;&#65533;=&#65533;]&#65533;+&#65533;dw&#65533;&#65533;7Z&#65533;8&#65533;&#65533;h&#65533;&#65533;&#65533;b&#65533;s8wXq&#65533;&#1546;&#65533;&#65533;w&#65533;&#387;&#65533;&#65533;w&#65533;&#65533;&#65533;~&#65533;6&#65533;&#65533;p&#65533;&#517;H&#65533;&#65533;&#24902;&#65533;e&#65533;&#1549;)&#65533;r+&#65533;&#65533;&#65533;&#65533;&#65533;jh&#65533;G&#65533;(d&#65533;xy&#65533;&#65533;&#65533;hw&#1783;&#65533;<&#65533;&#65533;.&#65533;&#65533;&#65533;,&#65533;&#65533;&#65533;&#65533;W&#65533;&#65533;&#65533;&#65533;&#65533;&#65533;&#65533;X&#65533;&#65533;6&#65533;&#791;&#65533;1&d&#65533;V&#65533;*&#65533;&#65533;&#65533;X&#65533;7o^&#65533;s}&#65533;9&#65533;Uk&#65533;&#65533;&#65533;
&#1487;&#65533;&#65533;jL&#65533;&#65533;V&#65533;8d&#65533;V&#65533;8o{&#65533;u&#577;&#65533;j&#936;*&#65533;&#1220;b#&#65533;&#65533;&#401;&#65533;&#65533;&#65533;&#65533;&#65533;&#65533;H^&#65533;3&#65533;&#65533;Wc'&#65533;&#65533;&#65533;{%&#65533;&#65533;&#680;&#65533;{&#65533;4&#65533;^&#65533;&#65533;&#65533;&#65533;H9&#65533;&#65533;Lx`p&#65533;b&#65533;8c&#65533;7&#65533;,ahG&#1603;.&#65533;)&#65533;&#65533;&#65533;X&#65533;Z&#65533;)K)VOW1N&#65533;&#65533;L&#65533;&#65533;&#65533;1&#65533;&#65533;&#65533;k&#65533;&#65533;&8&#65533;}(&#65533;\&#1601;&#65533;&#65533;]&#65533;&#65533;dYei&#65533;g)&#65533;&#65533;&#65533;&#65533;x&#65533;&#65533;&#1494;7&#65533;p&#1615;&#65533;`>q&#65533;&#65533;x&#65533;&#65533;h&#65533;H&#65533;&#65533;&#1612;X6&#65533;I"q&#65533;9&#65533;&#65533;_&#1410;&#65533;&#65533;i&#65533;&#65533;&#65533;bR&#65533;&#65533;PY]Y&#65533;&#65533;&#65533;n2&#65533;&#65533;)&#1621;E&#65533;&#65533;I&#65533;&#65533;&#473;&#65533;&#65533;$<&#65533;*E&#65533;^&#938980;&#65533;&#65533;iG&#65533;.G&#65533;&#65533;&#65533;&#65533;&#65533;&#65533;X&#65533;X&#65533;f&#1363;6&#65533;B&#65533;&#65533;&#65533;&#65533;}&#65533;&#1612;&#65533;&#65533;&#65533;r$&#65533;&#65533;P&#65533;&#65533;&#249;&#65533;&#65533;&#65533;	&#65533;&#65533;	I&#65533;v&#65533;&#65533;&#65533;&#65533;&#65533;&#65533;&#65533;&#65533;&#65533;9&#65533;)6&#65533;	:%&#65533;&#617;&#65533;&#65533;W2&#65533;
&#65533;I&#65533;&#65533;&#65533;&#65533;&#65533;_&#65533;&#65533;&#65533;&#65533;1q&#65533;I&#65533;&#65533;&#65533;&#65533;&#65533;q&#65533;6&#65533;&#65533;w&#65533;&#65533;Q5&#65533;IpxV&#65533;&#65533;	&#1419;&#65533;&#65533;Z&#65533;&#65533; &#65533;&#65533;&#65533;&#65533;H
&#65533;+g&#65533;Q&#65533;&#65533;&#65533;&#65533;&#65533;&#65533;-v&#65533;CT&#65533;&#65533;&#65533;"&#65533;&#65533;&#65533;&#65533;>*M&#65533;&#65533;S&#65533;&#65533;	X&#1625;*&#65533;&#65533;&#65533;&#65533;&#65533;u&#65533;w&#65533;2:)&#65533;4 S&#65533;&#65533;&#65533;[sO&#65533;E?:
&#65533;C@&#65533;&#65533;&#65533;[&#65533;w&#65533;&#65533;&#65533;	&#65533;&#65533;I&#1638;&#65533;,&#65533;&#65533;&#65533;&#65533;Z$&#677;v&#677;Au&#65533;&#65533;&#65533;GcD~&#65533;{&#1570;Hj&#65533;&#1321;&#65533;&y&#65533;|W&#65533;&#65533;9&#65533;O&#65533;z.q*&#65533;&#1235;&#65533;P\&#65533;&#65533;D&#65533;rXfq&#65533;}JGm&#65533;&#65533;)&#65533;&#65533;&&#65533;&#65533;&#65533;&#65533;&#65533;&#65533;+U5&#65533;&#65533;2c9&#65533;&#1706;&#65533;j&#65533;&#65533;&#65533;&#65533;
(&#65533;J,&#65533;T*Aa&#65533;&#65533;I&#949;TP!&#65533;&#65533;&#65533;&#65533;;&#65533;eg&#65533;&#65533;}'&#65533;&#65533;&#1700;
&#1128;&#65533;&#65533;&&#65533;&#65533;F&#65533;RL[&#65533;C&#65533;P&#65533;&#65533;z&#65533;8&#65533;$&#65533;:.&#65533;Z&#65533;&#65533;B&#65533;d;&#65533;#&#65533;&#65533;T&#1697;Vq{&#65533;j&#65533;&#65533;g&#65533;&#65533;M&#65533;&#65533;&#614;rP&#65533;&#858;"&#65533;2&#1425;&#65533;&#65533;&#1071;&#65533;&#65533;&#65533;&#65533;&#65533;&#65533;6&#65533;&#733;+&#65533;/H&#65533;1:&#65533;&#65533;~&#65533;&#65533;&#672;J&#65533;&#65533;&#305953;&#65533;0Z&#65533;r&#65533;>?TX)Xs&#65533;&#65533;#K&#65533;&&#65533;({&#65533;*&#65533;&#65533;'k*"sH&#65533;t&#65533;"&#65533;$&#65533;&#65533;Z&#65533;&#65533;&#65533;R&#65533;&#65533;&#65533;:&#515;&#65533;[&#65533;x&#65533;&#65533;ea&#65533;&#65533;O&#65533; &#65533;>u&#65533;3P&#65533;&#65533;&#65533;&#65533;8&#65533;&#65533;Y&#65533;]&#65533;W47U&#65533;Tx&#65533;&#65533;&#65533;&#1570;C&#65533;&#65533;&#65533;:&#65533;&#65533;<T:K[&#65533;pR$+&#65533;p&#65533;&#65533;&#65533;&#65533;rH&#65533;s&#65533;&#65533;!3t&#65533;h&#65533;&#65533;&#65533;&#65533;&#65533;\&#65533;v=%&#65533;CY&#65533;&#47790;&#65533;HA;&#65533;&#65533;j&#65533;g[&#65533;&#65533;&#65533;&#65533;i&#65533;C&#1334;l&#65533;&#65533;&#65533;"&#65533;r&#1785;&#65533;J4y;&#65533;&#1325;&#65533;j&#65533;&#65533;&#1397;^&#65533;~&#65533;\&#65533;&#65533;Z&#65533;A!&#65533;i&#65533;&#65533;{&#65533;&#65533;&#696;Bo&#65533;&#65533;F{&#65533;!&#65533;&#65533;&#65533;&#65533;3&#65533;&#1773;&#65533;[&#65533;&#65533;&#65533;&#65533;&#65533;2Z&#65533;&#65533;D+fT&#65533;&#540;:
S&#65533;;&#65533;&#65533;;2#&#65533;&#26548;[&#65533;&#65533;&#65533;&#65533;B&#65533;&#65533;&#65533;&#1147;h&#65533;&#65533;/&#65533;3&#65533;&#65533;_&#65533;bF&#65533;&#65533;&#65533;k&#65533;&#65533;&#65533;&#65533;h&#65533;&#65533;&#65533;&#65533;K8&#65533;=&#65533;9R&#65533;;F)c&#65533;P&#65533;A&#65533;s&#65533;&#65533;&#65533;&#765;&#65533;&#49016;+&#65533;&#65533;Z(lb9sA|&#65533;%[&#65533;3&#65533;&#23916;&#65533;&#65533;a&#65533;&#65533;&#1163;&#65533;{J&#65533;&#65533;&#65533;zz&#65533;!y&#65533;&#1232;<&#65533;&#65533;&#65533;&#65533;&#65533;&#65533;&#65533;&#65533;&#65533;&#65533;:&#65533;f&#65533;&#65533;&#65533;+&#65533;&#65533;R&#65533;&#65533;0/&#65533;g&#65533;T&#65533;&#65533;&#65533;&#65533;&#745;~w&#1379;Z&#65533;&#65533;F1FG<R7&#65533;4&4A*&#65533;&#65533;-\&#65533;/&#65533;1,&#210;K&#65533;&#65533;&#65533;&#1924;(&#65533;&#65533;,&#65533;&#65533;&#65533;&#65533;&#1274;&#65533;K&#65533;^&#65533;_&#65533;&#65533;kn&#65533;
A1TB&#65533;S&#65533;?&#65533;js&#65533;'&#65533;&#58013;K&#65533;U&#65533;&#65533;g&#699;3,&#65533;q&#65533;&#65533;YD2J;&#65533;&#65533;&#65533;&#65533;:D&#65533;x&#65533;-&#65533;&#65533;.hL&#65533;AZ&#65533;&#65533;T&#65533;&#65533;&#65533;Y&#65533;=e&#65533;&#65533;&#65533;&#65533;S&#65533;&#65533;|y&#65533;X&#65533;&#325;\&#228;&#65533;#&#1777;&#65533;&#65533;&\A&#399;N&#65533;:0WJ?&#65533;j&#65533;D&#65533;+}u&#65533;&#65533;E#A&#65533;"&#65533;l,L&#65533;&#65533;+&#65533;V&#65533;{&#65533;&#65533;&#787;+&#65533;&#65533;&#65533; ,&#65533;&#65533;&#240;&#65533;A&#65533;2&#65533;sLs&#1707;&#65533;&#65533;&#22882;CL&#65533;&#65533;&#65533;SC}&#65533;A&#65533;&#65533;l&#65533;&#586;&#65533;|w{&#65533;&#65533;&#65533;&#65533;l&#65533;4|&#65533;&#65533;&#65533;#&#65533;&#65533;&#65533;&#65533;\&#65533;8&#65533;	;&#65533;&#65533;z@k&#65533;&#65533;&#65533;&#65533;D_&#65533;&#65533;&#65533;&#65533;&#65533;7&#65533;.&#65533;&#65533;|&#65533;&#65533;\&#331;[&#65533;,&#65533;Y&#65533;&#65533;1/a&#65533;&#65533;&#846;&#65533;:&#65533;&#65533;zrFqP(&#65533;&#65533;*}J&#65533;&#65533;&#65533;&#65533;&#1279;&#65533;t&#65533;
&#65533;.&#65533;&#65533;&#65533;3&#65533;A4V&#65533;g&#65533;&#65533;.L&#65533;&#65533;z&#65533;-&#65533;q&#65533;-&#65533;&#65533;&#65533;&#65533;.3&#65533;&#65533;<&#65533;R2&#65533;&#65533;&#65533;?L&#1155;&#65533;&#65533;&#65533;d&#65533;)&#65533;&#65533;&#65533;^E<&#65533;&#65533;.!"&#65533;&#65533;M1&#65533;&#65533;y&#65533;&#65533;&#65533;&#65533;(&#65533;x&#65533;&#65533;&#65533;&#65533;&#65533;&#65533;&#65533;m&#65533;&#65533;&#65533;&#65533;F&#65533;&#380;&#65533;&#65533;&#65533;&#1435;&#65533;&#1289;<"&#65533;&#65533;&#65533;Q&#65533;B*&#65533;&#65533;J{&#65533;9&#65533;{?\&#65533;@&#65533;T4&#65533;B&#65533;#&#65533;&#65533;#f&#65533;8R&#65533;S&#65533;&#65533;o&#65533;&#65533;&#65533;&#65533;&#65533;c&#65533;&#65533;q&#65533;&#65533;&#65533;&#65533;&#65533;Ds&#1542;&#65533;j&#65533;S&#65533;&#65533;)&#65533;&#65533;&#65533;KR<&#65533;T&#65533;&#65533;&#65533;/&#65533;&#65533;Fx,*=&#65533;s7h?&#65533;&#65533;.&#65533;&#65533;&#729;&#65533;L&#65533;&#65533;j&#1700;l&#65533;1&#65533;&#732;&#65533;!&#65533;&#65533;&#1348;&#65533;m&#65533;&#65533;Z&#65533;43&#65533;&#65533;9&#65533;*&#65533;&#65533;$ :&#65533;&#65533;&#65533;&#65533;:s&#65533;&#65533;u&#42389;&#65533;]&#65533;&#65533;&#65533;x&#65533;&#65533;p=&#65533;&#65533;&#65533;&#65533;=&#1003;&#65533;&#65533;o&#65533;&#65533;Ha&#1629;L&#65533;&#65533;i"l&#1997;&#65533;&#65533;}&#65533;1&#65533;&#65533;`33g]*:B R&#65533;&#65533;-&#65533;NV Nq&#65533;[&#65533;&#65533;&#65533;~&#65533;&#65533;Y&#65533;D&#65533;f&#65533;&#65533;-&#65533;&#65533;&#65533;&#65533;A^"&#65533;&#65533;:&#65533;&#65533;N&#65533;&#65533;=	?&#65533;
 &#65533;D&#65533;&#65533;m&#65533;8&#65533;&#65533;|!&#65533;"&#65533;&#65533;&#65533;&#1698;&#666;&#65533;&#65533;&#65533;&#65533;+&#65533;&#65533;&#65533;&#1512;\!9}&#65533;3&#65533;&#65533;&#65533;B&#65533;M&#65533;&#65533;@C&#65533;(|&#65533;
&#65533;C&#65533;&#65533;C	K&#65533;[N&#65533;&#65533;&#65533;!&#65533;&#25896;&#2006;&#65533;&#65533;L&#65533;&#65533;O~&#65533;&#65533;&#65533;&#65533;Q^&#65533;x&#65533;&#65533;U&#65533;qe&#65533;q?1&#65533;&#65533;,-&#65533;&#65533;+5&#65533;,
&#65533;#yyC&#65533;&#65533;&#65533;&#65533;&#65533;o2&#65533;&#65533;&#20560;&#65533;W&#65533;&#65533;r&#65533;&#65533;&#65533;&#65533;&#65533;N&#65533;&#65533;&#65533;&#65533;&#65533;+}&#65533;&#65533;/n&#1901;&#65533;&#65533;nq&#65533;&#65533;&#65533;&#65533;&#65533;&#65533;&#65533;&#65533;&#65533;&#65533;>/m95&#65533;M&#65533;B&#65533;&#65533;&#65533;&#65533;Xb]9&#65533;tn&#65533;&#65533;^&#65533;&#65533;L&#65533;&#65533;&#65533;&#65533;&#65533;z&#65533;4&#65533;&#65533;&#65533;-&#65533;.O}&#65533;K&#65533;5&#65533;9&#65533;D:&#65533;&#65533;6&#65533;^&#65533;&#65533;N&#65533;&#65533;XH&#65533;&#65533;&#65533;l&#1687;&#65533;&#65533;&#65533;&#1133;w&#65533;&#65533;&#65533;N&#1898;&#65533;&#65533;&#65533;&#65533;B&#65533;Wa&#65533;[^&#65533;&#65533;&#65533;e=&#65533;&#65533;&#65533;D&#65533;!&#65533;GN&#65533;V&#65533;&#65533;&#65533;&#65533;.&#65533;|&#1314;&#65533;&#65533;M&#65533;*&#53658;&#65533;&#65533;&#65533;&#65533;&#65533;&#65533;&#65533;%&#65533;&#65533;&#65533;&#65533;&#39804;S&#65533;&#65533;M&#65533;&#65533;&#65533;N&#65533;&#65533;B&#65533;&#65533;&#65533;(j&#65533;&#65533;/&#65533;a&#65533;&#65533;L&#65533;&#65533;&#65533;&#65533;&#65533;&#65533;&#65533;&#65533;z&#65533;&#1517;&#65533; &#65533;&#65533;~.&#65533;&#65533;]&#963;=7&#65533;a&#19084;(&#65533;&#65533;{&#65533;&#65533;5?&#65533;&#65533;~&#65533;&#65533;&#65533;_&#65533;&#65533;&#65533;-&#65533;&#65533;&#65533;&#65533;g&#65533;&#65533;&#1892;Z&#65533;A&#65533;G&#65533;&#65533;&#65533;~&#65533;&#65533;^+J&#65533;&#65533;&#65533;=N&#397;&#65533;,.&#65533;&#65533;N&#65533;&#65533;&#65533;&#65533;&#65533;&#65533;9&#65533;&#65533;&#65533; &#65533;g&#65533;%},<&#65533;F&#65533;&#820;&#65533;{&#65533;&#65533;}&#65533;l&#65533;&#65533;&#65533;&#65533;&#65533;\&#65533;&#65533;$O&#65533;&#65533;}&#65533;&#65533;?7&#65533;<(rC&#65533;&#65533;*&#65533;&#65533;-<T3=t&#65533;\&#65533;&#65533;Ol8O*Q&#65533;b/&#65533;y&#65533;&#65533;&#65533;&#65533;&#65533;&#65533;&#65533;&#65533;&#65533;&#952;&#65533;&#1516;^&#65533;I&#65533;&#65533;u&#65533;&#65533;:&#65533;2>$J&#65533;&#65533;Nm&#65533;4&#65533;i&#65533;B&#65533;&#65533;&#65533;$i}&#65533;&#65533;&#65533;&#65533;&#65533;&#65533;D&#65533;&#65533;&#65533;&#65533;{&#65533;&#65533;&#65533;&#65533;&#65533;mz&#65533;&#65533;&#65533;&#65533;&#65533;&#65533;&#65533;&#65533;$&#65533;&#65533;&#65533;&#65533;&#65533;&#65533;&#65533;&#65533;&#65533;q&#65533;&#1326;&#65533;&#65533;#8L AK	&4(&#65533;&#65533;&#65533;&#65533;l$&#65533;`"&#65533;&#65533;&#65533;&#65533;&#65533;G&#65533;&#65533;&#65533;h&#65533;cAA%&#65533;*&#65533;G&#65533;&#65533;<ud&#932;Y&#65533;&#65533;;q&#65533;V&#65533;&#65533;M9A&#65533;&#65533;$*S&#65533;O&#65533;@&#65533;-&#65533;&#65533;S&#65533;N&#65533;&#65533;Q&#65533;3&#65533;N&#65533;R&#65533;&#65533;&#65533;&#65533;&#65533;W&#65533;a&#334;m&#65533;&#65533;&#65533;J&#65533;d&#1390;E&#65533;'e&#1652;5f&#65533;x&#65533;n"&#65533;x'&#65533;&#65533;&#559;#&#65533;&#65533;#&#65533;\b`&#65533;&#65533;&#65533;.&d&#65533;#H&#65533;nM&#65533;<&#65533;mX&#65533;=&#65533;&#65533;$&#65533;&#65533;&#65533;&#31006;&#65533;
&#65533;&#65533;)[&#65533;S&#65533;&#65533;&#65533;V&#65533;e&#1585;e&#65533;&#65533;&#65533;xe&#65533;&#1843;uK&#65533;,&#65533;d&#65533;&#65533;&#65533;&#65533;&#65533;E&#65533;m]&#65533;~u+&#65533;&#65533;yc&#65533;&#65533;+O>Y&#65533;Y&#65533;3U&#65533;&#65533;&#65533;3i&#65533;&#65533;&#65533;Gs&#65533;&#65533;u&#65533;&#65533;&#65533;&#65533;&#1391;[&#65533;&#65533;&#65533;&#65533;&#65533;&#65533;&#65533;&#65533;-K&#65533;&#65533;&#65533;&#65533;&#65533;xm&#65533;&#65533;&#65533;zn&#65533;&#65533;&#61075;&#65533;
O&#65533;&#65533;&#1000;&#65533;&#65533;&#65533;&#65533;&#65533;&#65533;&#65533;	&#65533;
3&#65533;0=&#65533;&#65533;	7=6&#65533;&#65533;&#65533;&#65533;V&#65533;*$&#65533;&#65533;2&#65533;&#65533;&#65533;&#65533;SL#&#65533;q.#k&#65533;&#65533;&#65533;&#65533;&#65533;}
oG&#65533;N+M&#65533;&#65533;4&#65533;&#65533;&#65533;:&#65533;&#65533;%$&#65533;&#65533;I(&#65533;&#65533;G&#65533;K&#65533;&#786;&#65533;=L&#65533;-&#65533;r&#65533;&#65533;';&#65533;H!&#331;p&#65533;Y&#240;I8&#65533;&#65533;&#65533;s&#65533;S$>&#65533;&#65533;oJ'}+&#65533;&#65533;9&#65533;&#65533;&#65533;4&#65533;K&#65533;P&#65533;&#65533;&#65533;:1{&#65533;N&#65533;	&#65533;&#65533;B&#65533;v&#1324;&#65533;&#65533;,jcS&#65533;&#65533;&#65533;&#65533;&#65533;&&#65533;&#65533;&#65533;&#65533;x&#65533;=>>&#65533;m>TY&#65533;&#65533;:E&#65533;C&#65533;CgM&#65533;&#65533;Tu&#65533;&#65533;K&#65533;&#65533;&#820; <u&#1254;&#65533;:&#65533;X&#65533;&#65533;#Q&#65533;\&#65533;&#990;&#65533;Yj&#65533;&#65533;VTm&#65533;&#65533;&#65533;Y&#65533;&#65533;&#65533;&#65533;<&#65533;&#65533;&#65533;&#65533;2&#65533;&#65533;1&#65533;&#65533;x&#65533;tA&#65533;&#65533;&#65533;*N9&#65533;&#65533;t&#65533;&#65533;&#65533;&#65533;g&#65533;&#65533;&#65533;T&#65533;`r&#65533;&#65533;V&#65533;&#65533;&#65533;Hn&#65533;&#65533;[&#65533;&#65533;O&#65533;_&#65533;&#332;&#65533;s!6v_`&#65533;$&#65533;&#65533;y&#1784;wc&#65533;&#65533;lPU_&#65533;eR&#65533;/+&#65533;&#65533;a&#65533;&#65533;&#65533;&#65533;[o&#65533;&#65533;&#65533;e&#65533;>&#65533;_&#65533;&#65533;t&#65533;&#65533;&#65533;&#65533;a	-&#24188;&#65533;&#9079;c&#65533;&#65533;f/'S%M&#65533;&#65533;&#65533;&#65533;}&#65533;O&#65533;X.uf&#65533;a&#65533;&#65533;&#65533;%i&#65533;&#65533;&#65533;&#65533;&#65533;Fs&#65533;d&#65533;&&#65533;&#65533;=&#65533;&#65533;l&#65533;&#65533;V&#65533;2?.i'r&#65533;&#65533;&#65533;C&#65533;IZq,&#65533;[&#65533;&#65533;&#65533;~%&#65533;&#65533;j&#65533;\u&#65533;o&#65533;6&#65533;&#65533;&#65533;&#65533;P`'&#65533;&#65533;&#1602;zm&#65533;+G&#65533;B3&#596;&#65533;+&#65533;A|%V]vf&#65533;&#65533;&#65533;C&#65533;&#65533;e3&#65533;&#65533;<&#65533;&#65533;gmg&#65533;&#65533;&#65533;&#179;-&#65533;}&#65533;&#65533;&#65533;n<&#65533;&#65533;&#65533;&#65533;Y&#1055;&#65533;1`=&#65533;u&#65533;&#65533;s&#65533;qd&#65533;&#65533;m&#65533;&#65533;%w&#65533;&#834;Uw=&#583;&#65533;&#65533;&#65533;&#65533;u&#1817;'&#65533;&#65533;&#65533;Nd>&#65533;&#65533;{k&#65533;&#65533;&#65533;&#65533;&#65533;e&#65533;n&#65533;&#65533;i>;7'V&#65533;~JoO&#65533;l&#65533;|r&#65533;&#65533;&#1338;&#1669;&#65533;|&#65533;&#65533;&#65533;T0&#65533;&#65533;'tx&#522;&#65533;7&#65533;.u&#65533;s	&#65533;&#65533;3&#65533;&#65533;FR&#65533;&#65533;\&#65533;&#65533;&#841;(&#65533;n2 &#65533;&#65533;=&#65533;&#65533;Q&#65533;_&#65533;&#65533;&#65533;BJ&#65533;&#65533;&#65533;&#65533;r&#65533;~&#65533;<A)V&#65533;&#65533;&#65533;A&#65533;&#65533;&#65533;pb&#65533;Zo6&#65533;&#65533;&#65533;&#65533;R'&#65533;&#65533;&#65533;B&#65533;ax/rUda&#65533;*&#65533;	H5&#65533;M&#65533;(&#65533;&#65533;&#65533;&#65533;yX&#65533;&#65533;8&#65533;&#65533;&#523;&#65533;&#65533;c&#65533;i&#65533;05&&#65533;&#65533;&#268;&#65533;&#65533;&#65533;&#65533;k\&#65533;&#65533;&#65533;C&#65533;&#65533;wn&#65533;Y&#65533;&#65533;v0p	LfjdR&#65533;F&#65533;G&#369;)&#65533;s
Cs19&#65533;0&#65533;R4&#1626;&#1941;&#65533;&#1428;M&#65533;&#65533;"EGTV&#65533;C&#65533;&#65533;&#65533;z&#65533;&#65533;fR&#65533;&#65533;;&#65533;&#65533;&#65533;K`Fr&#65533;&#65533;&#65533;&#65533;&#65533;&#65533;&#65533;&#65533;&#65533;&#65533;tM&#65533;&#1918;&#33826;$&#65533;&#590;&#65533;a,&#65533;<&#65533;&#65533;\&#65533;&#65533;&#65533;&#65533;]&#65533;&#65533;&#65533;&#65533;w&#39701;&#65533;&#65533;&#65533;n,&#65533;&#65533;&#65533;]&#65533;&#65533;&#65533;&#65533;4&#65533;&#65533;&#65533;i&#65533;&#65533;&#65533;#&#65533;&#65533;&#65533;&#65533;rI/MM,%&&#65533;)M&#65533;&#65533;&#65533;ca&#65533;
5v==&#65533;R&#65533;\&#65533;cC&#65533;M&#65533;rS&#65533;&#65533;a @&#65533;@&#65533;&#65533;&#65533;F&#65533;&#65533;?&#65533;&#65533;&#65533;U&#65533;&#65533;&#65533;&#1845;&#65533;OHMJibs^&#65533;P&#65533;&#65533;s&#65533;k|&#65533;KA&#65533;&#132;&#65533;&#65533;H-&#65533;&#65533;Q0&#65533;1o~&#65533;~%gQ&#65533;9&#65533;&#65533;}qZ&#65533;e/9&#65533;&#911;&#660;m8\&#65533;S}&#65533;&#65533;|&#65533;Ic&#65533;&#65533;&#65533;\&#65533;&#65533;@?I&#65533;&#65533;=T*%&#65533;k&#65533;&#65533;&#1243;&#65533;4jMO&#65533;zW+&#65533;&#65533;&#65533;0&#65533;&#65533;S&#65533;&#65533;3&#65533;N&#65533;&#65533;&#65533;$lVw&#65533;Rdp&#65533;F'[&#65533;cI&#65533;E&#65533;&#65533;&#65533;&#65533;+&#65533;5s&#65533;&&#65533;b&#430;&#65533;&#65533;b,W&#65533;J&#65533;&#1109;&#65533;O&#65533;cu&#65533;6&#65533;&#65533;s&#65533;&#65533;&#294;Nm9&#65533;&#65533;&#65533;&#65533;&#65533;DM&#65533;&#65533;&#65533;&#65533;&#522;a&#65533;N&#65533;dW&#65533;&#65533;E&#65533;&#65533;4&#65533;&#65533;%.8&#65533;&#65533;V&#65533;&#65533;NS&#65533;&#958;&#65533;&#65533;"2>&#65533;&#65533;&#65533;&#65533;&#65533;&#65533;~N&#1520;'&#65533;&#65533;li&#65533;&#65533;VQ&#65533;&#65533;-n&#842;O!m5&#65533;&#65533;.i&#65533;&#65533;>&#65533;&#65533;&#65533;&#65533;&#65533;b&#65533;KY&#65533;i&#65533;U&#65533;&#65533;*&#65533;]*toQ&#65533;&#65533;v&#65533;H&#65533;y&#65533;W5&#65533;/&#740;=&#65533;w&#65533;!|nm&&#65533;&#65533;&#65533;+&#65533;&#65533;
+&#65533;h&#65533;&#65533;&#65533;,&#65533;y-&#65533;U&#65533;&#65533;&#65533;&#65533;&#65533;7&#65533;*=&#65533;d&#65533;&#65533;&#65533;&#1469;&#65533;`&#982;&#65533;H&#1437;QzB&#65533;p%T&#65533;&#65533;&#65533;5&#65533;[/&#1475;Z&#1575;!&#65533;&#65533;1&#65533;E&#1315;&#65533;&#65533;&#65533;&#65533;z%&#65533;UK`[&#65533;&#65533;As&#65533;)%@O&#65533;&#65533;&#65533;u&#65533;[k*&#65533;&#65533;-&#65533;Gv-l$:&#65533;&#65533;t&#65533;#Fj&#65533;Pf]&#65533;}&#65533;&#65533;l&#65533;2&#65533;L[:GXh&#65533;&#65533;d&#65533;&#65533;24US?&#65533;J&#65533;{&#65533;&#65533;&#65533;&#65533;&#65533;&#65533;N!&#65533;&#65533;9wo&#65533;&#65533;&&#65533;2{'&#65533;&#65533;~&#65533;M&#65533;4&#65533;~Y&#65533;&#1483;&#65533;	g&#65533;\FkQ&#65533;M&#65533;&#65533;C&#65533;[?L&#1208;f&#65533;&#65533;~&#65533;&#65533;&#716;&#65533;Pa&#65533;&#65533;&#65533;y<&#65533;&#65533;&#65533;&#65533;&#65533;}&#65533;&#65533;&#65533;RcP&#65533;$&#65533;&#65533;y.&#65533;&#576;&#65533;&#65533;&#65533;&#65533;&#65533;&#65533;H&#65533;'&#65533;&#1461;^CKE;i&#65533;&#65533;&#65533;<Je&#65533;&#65533;=&#65533;XWm7&#65533;:&#65533;!_&#65533;)&#65533;&#1621;^)&#65533;{&#65533;&#65533;g&#65533;&#65533;&#65533;&#65533;lm&#65533;;aU&#65533;V3&#65533;&#65533;&#65533;&#65533;=&#65533;5D<9&#65533;l&#65533;C&#65533;bKO&#65533;&#1723;&#65533;u&#65533;&#65533;&#65533;t{&#65533;&#65533;&#65533;&#65533;&#65533;&#65533;&#65533;-&#65533;&#65533;&#65533;&#65533;G,m&#65533;&#65533;yz6D4&#65533;&#65533;%N[&#65533;l&#65533;1&#65533;'&#65533;&#1608;&#65533;&#231006;&#65533;P&#65533;&#65533;&#65533;8v6&#65533;&#65533;&#1326;w&#65533;&#65533;o&#65533;3&#65533;&#65533;&#65533;eg,mR&#65533;&#65533;&#65533;&#1606;&#65533;&#65533;&#65533;|&#65533;&#65533;k&#65533;j&#65533;5&#65533;=&#65533;&#65533;&#65533;9&#911;m&&#65533;q&#65533;&#65533;&#65533;&#1002;&#65533;&#65533;M&#65533;`.&#65533;~8&#65533;N}&#65533;zD&#65533;L&#65533;&#65533;&#65533;xM&#65533;&#65533;&#65533;EV&#65533;\&#65533;&#65533;]&#65533;&#65533;&#65533;lr&#65533;&#65533;&#65533;&#65533;&#65533;&#925;u&#65533;&#65533;&#65533;}&#65533;swd&#65533;&#65533;&#65533;&#65533;o]&#65533;&#65533;3&#65533;h&#65533;&#65533;<~&#65533;&#65533;&#44703;L&#65533;Z&#65533;&#65533;+&#65533;&#65533;&#65533;yht&#65533;&#65533;&#704;7-&#65533;3&#65533;&#65533;&#1956;s&#65533;&#65533;'>"<V&#65533;~>&#65533;&#65533;S1&#65533;&#65533;&#65533;&#65533;&#65533;&#1678;&#65533;%t&#65533;&#65533;&#65533;v&#65533;&#65533;}&#65533;e&#65533;&#65533;U&#65533;U&#65533;&#24254;&#65533;&#65533;&#65533;&#65533;^aT&#65533;&#65533;so>&#65533;&#65533;&#65533;&#65533;B&#1727;&#65533;g&#65533;Wm&#65533;8&#65533;&#65533;&#65533;4}z&#65533;a&#65533;&#65533;q&#65533;=&#65533;S&#65533;"&#65533;&#65533;
?&#65533;S0Ic/&#65533;>&#65533;z7uS&#65533;&#65533;&#65533;<[&#65533;&#65533;{S&#65533;a&#65533;&#65533;&#1253;&#1107;&#65533;&#65533;Z&#65533;W
?8B8&#65533;&#65533;*&#65533;/&#65533;@2&#65533;v&#221;l&#65533;7&#65533;&#65533;&#65533;8&#65533;&#65533;l"&#65533;:&#65533;1|&#65533;:&#65533;&#65533;@&#65533;	!T&#65533;&#65533;&#65533;&#65533;&#65533;&#65533;,|&#65533;h&#65533;-@&#65533;&#65533;S&#65533;$&#65533;p
&#65533;&#65533;r&#65533;&#65533;R"&#65533;H&#65533;sc7&#65533;&#65533;.&#65533;5&#65533;&#65533;&#65533;&#65533;2&&#65533;&#65533;&#65533;;9&#65533;&#65533;?4&#65533;&#65533;&#1883;&#65533;+&#65533;&#65533;#@(l&#65533;&#64765;X&#65533;0!&#65533;>"&#729595;-&#65533;c&#65533;8&#65533;+-R&#65533;4&#65533;&#65533;;+2&#203;&#65533;&#65533;4&#65533; &#65533;&#65533;t=9&#65533;"&#65533;&#65533;&#65533;+;&#65533;)B3DH&#65533;&#65533;=*?&#65533;y&#65533;&#65533;[,&#65533;c&#65533;&#65533;2ysF&#65533;&#65533;r>(&#65533;&#65533;&#65533;&#65533;^K&#65533;&#65533;;)&#65533;8&#65533;[&#65533;*D&#65533;r.&#65533;&#65533;0UK&#65533;|=q&#234;&#65533;%E\&#323;kE&#65533;*&#65533;+&#65533;&#65533;I&#65533;&#65533;&#65533;&#65533;8&#65533;E&#65533;`Aq&#1766;&#65533;R3&#65533;&#65533;&#65533;w&#65533;&#65533;$3&#65533;&#65533;0&#65533;6&#65533;8&#65533;TC&#65533;&#65533;&#65533;]&#65533;F&#65533;2&#65533;&#65533;&#11207;&#65533;&#65533;yB~|&#167;&#65533;,&#65533;&#65533;&#65533;B&#65533;&#65533;P,s&#65533;&#65533;Z$F~"&#65533;SD&#65533;&#65533;c:s&#391;&#65533;Dz&#65533;&#65533;N&#785;&#65533;&#65533;;&#65533;R&#1828;&#65533;@&#65533;E5&#65533;G*<E&#65533;&#65533;_&#48660;&#249;i &#65533;jG
&#65533;3cbE&#65533;&#65533;&#65533;6&#65533;*@&#65533;&#65533;.<A&#65533;&#65533;&#65533;@x&#65533;&#65533;r,H&#65533;
6&#65533;[0jl/b&#65533;$&#65533;&#65533;1&#65533;,4&#65533;&#1844;x\&#65533;&#65533;&#65533;&#65533;&#65533;&#65533;&#65533;&#65533;=&#65533;&#65533;&#65533;[=#k&#65533;3&#65533;H)&#1849;<&#65533;)4&#678;D&#65533;q&#65533;q&#65533;&#269;&#65533;24&#65533;9&#65533;s&#616;&#65533;3&#65533;&#65533;?&#65533;/bcG*J&#65533;&#65533;&,&#65533;=*&#65533;&#65533;&#65533;+7&#65533;&#65533;/&#65533;&#65533;&#272;&#65533;",D&#65533;&#65533;+&#65533;&#65533;E&#65533;;&#65533;&#65533;9&#697;B&#65533;sL&#65533;&#65533;<&#65533;&#65533;4&#65533;&&#1332;&#65533;T&#598;&#65533;&#65533;&#65533;&#566;&#65533;&#65533;gR&#65533;&#1020;D&#65533;&#65533;[&#65533;&#65533;/,&#65533;&#65533;j
os&#65533;&#65533;+$&#65533;&#138;#&#65533;&#65533;$;&#65533;&#65533;&#65533;S&#65533;=&#65533;&#65533;j&#65533;D&#65533;|&#65533;&#65533;&#65533;J&#65533;&#65533;&#771;t&#65533;~J&#65533;d<&#65533;l&#65533;@&#691;k&#65533;&#65533;&#65533;S&#65533;&#1986;&#743;FsDE&#65533;&#819;2'&#1261;&#65533;C+&#65533;D{\&#65533;&#65533;&#65533;&#65533;tJL&#65533;&#65533;M<O&#65533;pH&#65533;&#65533;&#65533;+lA&#65533;&#65533;&#157;\2&#65533;<&#65533;4&#65533;&#65533;&#65533;{G&#65533;,-&#65533;k&#65533;&#65533;P&#65533;H&#65533;{&#65533;W&#65533;&#65533;&#65533;&#65533;NO&#340;&#65533;r&#65533;9&#65533;37&#65533;{&#65533;&#65533;&#65533;&#65533;&#65533;&#65533;&#65533;M&#65533;|&#65533;&#65533;&#65533;&#65533;&#65533;&J&#65533;&#65533;R&#65533;&#65533;&#65533;3&#65533;7&#65533;&#65533;O=7&#65533;&#226;S&#65533;&#65533;&#65533;&#65533;&#65533;&#65533;DS&#65533;\&#65533;&#65533;P&#65533;&#65533;&#373;E&#65533;e{K&#65533;&#65533;&#65533;&#65533;&#65533;&#65533;&#812;v&#65533;Rp42&#65533;&#65533;&#65533;&#65533;&#65533;&#65533;&#65533;&#65533;<&#927;&#65533;R&#65533;S&#65533;M?&#65533;|&#65533;)&#65533;R&#65533;&#65533;&#65533;gT&#65533;&#65533;&#65533;&#65533;&#65533;&#65533;&#673;%&#65533;I#&#65533;/+}&#65533;&#65533;&#65533;&#65533;&#65533;&#65533;&#65533;4&#515;,&#65533;l&#65533;F&#65533;Hm;(&#65533;(&#65533;&#65533;&#65533;C7E&#65533;y&#65533;{&#65533;f&#65533;&#65533;&#65533;&#65533;&#65533;4M&#65533;&#65533;J$N<&#65533;&#65533;&#65533;&#65533;&#65533;R&#65533;&#65533;+&#65533;&#65533;&#65533;Q&#65533;2&#65533;
oC&#65533;c&#65533;8&#65533;&#65533;&#65533;&#65533;&#1052;&#65533;5cL&#65533;b;j&#65533;6&#65533;LI&#65533;&#65533;&#65533;OMKL&#65533;&#65533;&#65533;&#65533;&#65533;&#65533;&#65533;G&#65533;l&#65533;&#65533;j&#65533;L}V]V6-&#65533;W&#1365;2<P&#65533;r&#65533;C&#65533;H&#65533;r&#65533;&#65533;$&#65533;`ETP&#65533;8&#65533;&#65533;M&#65533;[&#65533;&#65533;&#65533;&#65533;&#65533;&#65533;&#65533;&#65533;SHg&#65533;L&#65533;SOn&#65533;9&#65533;&#65533;{&#65533;49&#65533;&#65533;&#65533;m&#828;&#65533;&#65533;&#65533;&#65533;U&#65533;&#65533;;i&#65533;&#65533;rM&#1474;ML&#65533;O'&#1779;w#@&#65533;=&#65533;F&#65533;&#65533;&#65533;k&#65533;V&#65533;&#65533;H&#65533;B'&#65533;&#65533;&#65533;8l%&#65533;Jq5&#65533;&#65533;&#65533;QF-&#65533;0&#65533;&#65533;pG&#65533;V&#65533;CU&#65533;&#65533;&#65533;&#65533;Ij&#65533;&#65533;&#65533;Wub&#65533;&#65533;&#65533;,&#65533;'&#65533;&#65533;-&#65533;&#65533;&#65533;d&#65533;qe&#65533;L&#65533;b&#65533;Y&#65533;\<&#65533;R&#1679;d2&#65533;&#65533;U&#65533;&#917;&#65533;&#65533;&#65533;&#1581;&#65533;&#65533;Ym&#65533;&#65533;&#65533;&#65533;2&#65533;&#608;&#65533;,I&#65533;1&#1746;5X3&#785;T&#1764;U&#1667;&#65533;&#65533;nt&#1673;&#65533;&#65533;&#65533;&#65533;&#65533;&#65533;PQ&#65533;lU&#65533;S&#65533;&#65533;&#65533;l&#395;&#65533;&#65533;&#65533;i&#65533;&#65533;<*&#65533;&#53183;;FS&#65533;R&#65533;&#65533;*M'&#65533;&#65533;'&#65533;S&#65533;&#65533;&#934;;&#1596;\&#65533;&#65533;[&#65533;rKP&#65533;&#65533;[&#1237;S&#65533;&#168;&#65533;&#540;&#65533;&#65533;@&#65533;&#65533;Y&#65533;X&#65533;&#65533;Q&#65533;&#65533;R&#65533;}&#65533;}&#805;&#65533;&#65533;/MV&#65533;=&#65533;&#65533;j&#65533;&#65533;&#65533;M&#65533;:,&#65533;&#65533;?&#65533;l&#65533;Q&#1890;&#65533;-&#1403;&#65533;&#1458;&#65533;&#65533;&#65533;&#65533;&#65533;3&#65533;:&#1194;&#65533;&#65533;O&#65533;
&#65533;&#65533;])&#65533;&#65533;&#1728;&#65533;&#65533;&#65533;}&#65533;\&#65533;&#65533;G&#65533;&#65533;&#200;&#65533;N&#65533;m&#2024;&#65533;B&#65533;KG3MF&#65533;y&#65533;&#283;&#65533;&#65533;B&#65533;&#65533;&#65533;<&#65533;&#65533;&#1365;&#65533;&#65533;%&#65533;zU&#65533;s&#65533;=VBt-&#759;&#65533;Y&#65533;&#65533;&#65533;-&#65533;-}`&#65533;-^&#65533;&#65533;]&#65533;E&#65533;&#65533;&#65533;&#65533;o#QdI&#65533;&#65533;&#65533;
&#1982;&#65533;&#65533;&#65533;\4"&#65533;	&#65533;3&#65533;%`W&#65533;Th&#65533;J&#65533;e&#65533;&#65533;&#65533;&#65533;&#65533;5&#1988;&#65533;\&#65533;<VA&#65533;-&#65533;Ku_&#65533;&#1805;&#65533;{a[&#65533;$&#65533;&#65533;4&#65533;&#65533;&#65533;5}
&#65533;&#65533;&#65533;&#65533;Y&#65533;|#&#901;&#65533;&#65533;Q<&#1969;K&#65533;M&#65533;&#65533;S5U&#65533;&#65533;`&#65533;=&#65533;&#65533;&#65533;&#65533;e_&&#65533;\&#65533;8^G&#65533;&#65533;&#65533;%&#65533;&#65533;&#65533;\&#65533;-^z&#65533;X&#65533;J&#65533;&#1054;&#65533;K=<&#65533;&#65533;&#65533;&#65533;].&#65533;&#65533;e&#65533;d&#65533;S&#4984;>&#65533;`&#65533;4&#65533;&#65533;bt&#65533;N	&#65533;b:&#65533;[c&#65533;L&#65533;&#65533;&#65533;[{&#65533;&#65533;$&#65533;:&#65533;&#65533;M&#65533;1&#65533;3&#65533;`&#65533;2(&#65533;a&#65533;bn&#65533;&#65533;&#65533;&#65533;&#65533;<&#65533;y&#65533;&#65533;OJ&#65533;&#65533;;&#65533;\&#65533;&#65533;&#65533;d&#65533;u[&#65533;|N?nef&#65533;d&#65533;&#1493;Cfu&#65533;+&#65533;`&#65533;&#65533;&#65533;&#65533;&#65533;f&#1470;&#65533;E&#65533;f&#65533;&#65533;+0&#65533;&#65533;Y&#65533;(&#65533;e&#65533;Z&#65533;u&#65533;&#65533;Ndd&#65533;
V&#65533;`o&#65533;`H&#65533;d;&#1400;&#65533;&#65533;J>&#65533;{F&#65533;mnfl&#65533;_PVL&#65533;&#65533;&#65533;&#65533;)&#65533;L>]mNecg2&#65533;&#65533;pw&#65533;&#65533;&#65533;0&#65533;. &#29422;&#65533;&#65533;a&#65533;Y&#65533;&#65533;&#65533;&#65533;{9&#65533;a&#65533;}_&#65533;&#65533;&#65533;$&#65533;"|&#65533;N5U&#65533;}&#65533;&#65533;&#65533;&#894;0&#65533;&#65533;&#65533;fe4&#65533;&#65533;^Ub^m;&#65533;^b&#65533;&#65533;`&#65533;5&#65533;3&#65533;'&#65533;&#65533;&#65533;&#65533;&#65533;&#65533;(&#65533;+hj.&#65533;%P&#65533;-P	&#65533;&#65533;}&#65533;3v&#65533;&#65533;&#65533;&#65533;D&#65533;&#65533;%f&#65533;u&#65533;7e&#65533;Yi&#65533;r&#9413;ie&#65533;g&#65533;&#65533;9&#65533;&#65533;&#26326;&#65533;I&#65533;&#65533;&#65533;-h&#65533;&#65533;2Fi&#65533;.&#65533;&#65533;&#65533;;&#65533;+P&#65533;P+&#65533;&#65533;-(j0l&#65533;j&#65533;v>&#65533;&#65533;e&#65533;&#65533;Gv&#65533;[&#65533;ic>c&#65533;&#65533;dL~\d~&#65533;5Vk(&#65533;&#65533;v&#65533;.0m&#65533;%&#65533;9&#65533;&#65533;&#65533;&#65533;&#65533;b&#7510;&#65533;Mf&#65533;g&#65533;&#65533;n&#65533;&#65533;&#65533;&#65533;#&#65533;&#65533;&#65533;#&#65533;m&#65533;&#65533;X&#65533;&#65533;&#65533;&#494;R]&#65533;&#65533;W{a&#65533;2&#65533;uYi~&#65533;&#65533;&#65533;`&#65533;F&#65533;&#65533;&#65533;g&#65533;f&#65533;&#65533;&#65533;&#65533;&#65533;n&#65533;v&#65533;r&#65533;d#&#65533;&#65533;:&#65533;Ny&#65533;&#65533;&#65533;&#65533;c:&#65533;&#65533;&#65533;&#65533;&#65533;i-&#65533;&#65533;&#1409; &#1025;&#1918;&#65533;&#65533;&#65533;h&#65533;.&#65533;&#65533;&#65533;6&#65533;l&#65533;&#65533; &#65533;&#65533;&&#65533;&#65533;&#65533;&#65533;&W&#65533;~&#65533;w[&#65533;VX&#65533;&#65533;&#65533;m&#65533;n	&#41694;&#65533;7&#65533;&#65533;D[u&#65533;&#65533;6nc>~&#65533;&#315;&#65533;&#65533;&#65533;&#65533;&#65533;&#65533;&#65533;&#65533;&#65533;&#1472;&#65533;v&#65533; lC|;&#65533;G&#65533;&#65533;&#65533;F\&#65533;J&#65533;.&#65533;^&#65533;gb3&#65533;&#65533;&#65533;&#65533;&#65533;&#1182;p,&#65533;&#65533;(k&#65533;&#65533;dU&#65533;&#65533;&#65533;&#65533;l&#65533;&#1816;w&#65533;v_&#65533;g&#65533;F&#65533;&#65533;&#65533;&#65533;&#65533;Vq&#65533;1&#65533;&#65533;9x;&#65533;&#65533;&#65533;t&#65533;&#65533;&#65533;Szi&#65533;&#65533;&#65533;&#65533;&#65533;&#65533;r@&#65533;&#65533;&#1542;p=&#65533;n&#65533;Vr, &#65533;&#65533;&#65533;&#1588;&#65533;K^&#65533;r&#65533;&#65533;&#65533;+O&#65533;&#65533;&#65533;&#65533;&#65533;
$&#65533;&#65533;3Gq&#65533;&#65533;1&#65533;/s&#65533;&#65533;&#1025;-&#65533;K&#65533;&#134;&#65533;&#65533;&#65533;VSBwR&#65533;&#65533;+&#65533;&#65533;&#65533;sZ`&#65533;&#65533;d&#65533;>r&#65533;&#65533;pB&#65533;&#65533;&#65533;&#65533;&#65533;&#65533;&#65533;a&#65533;&#65533;)&#65533;&#65533;w&&#1402;&#65533;r&#65533;&#65533;&#65533;m&#65533;&#65533;VsQ&#65533;tP&#65533;vQ&#65533;%&#65533;p&#65533;d&#65533;&#65533;J&#65533;1&#65533;&#65533;&#65533;A&#65533;r5&#65533;&#65533;X&#65533;&#65533;GD&#1366;k[Wk@&#65533;m&#65533;&&#65533;&#65533;m&#3408;&#65533;a?&#65533;&#65533;*w&#65533;ttOL&#65533;&#65533;&#65533;&#65533;&#65533;w&#65533;^&#65533;&#65533;V@&#65533;&#1902;v2Gj&#65533;v&#65533;Qol&#65533;&#65533;i&#65533;&#65533;&#65533;7&#65533;J&#65533;&#65533;&#65533;&#65533;&#65533;&#65533;~&#65533;&#65533;&#65533;&#65533;&#65533;&#65533;&#65533;n&#65533;{w{&#65533;w&#65533;t%&#65533;&#65533;&#65533;&#65533;&#65533;L%E&#65533;u'&#65533;&#65533;$&#65533;&#65533;5&#65533;&#65533;&#65533;Ig7r&#65533;&#513;&#65533;4&#65533;v&#65533;&#65533;&#65533;&#65533;&#65533;&#65533;2&#65533;&#65533;&#65533;j+&#65533;k:o,&#65533;$&#65533;&#65533;&#65533;&#65533;7&#65533;&#65533;&#65533;&#65533;<&#1251;J~&#65533;&#65533;&#65533;rVL&#65533;&#65533;pfvO.&#65533;Ni&#65533;&#65533;u&#65533;gV&#65533;&#65533;&#65533;H7&#65533;c&#65533;]&#65533;N&#65533;&#65533;&#65533;&#65533;&#65533;n$&#65533;&#65533;w&#65533;i&#65533;/OWz&#65533;g&#65533;P&#65533;&#65533;&#65533;&#65533;&&#65533;&#65533;sR&#65533;U$&#59574;u[&#65533;U&#65533;&#65533;&#65533;z&#65533;m&#65533;&#65533;&#65533;&#65533;z&#65533;&#65533;&#65533;&#65533;,W78&#1172;eYv&#65533;`&#65533;&#65533;&#65533;&#65533;r	vb&#65533;&#65533;d&#65533;&#65533;&#65533;&#65533;j&#65533;{&#65533;Os&#65533;&#65533;&#65533;wjr&#65533;M&#65533;&#65533;&#1389;&#65533;&#65533;VO@&#65533;&#65533;&#43268;&#65533;&#65533;&#65533;8o&#65533;&#65533;O&#65533;&#65533;&#65533;&#65533;_&#65533;!&#65533;&#65533;L&#65533;u&#65533;g&#46445;&#65533;I&#65533;c#&#65533;
&#65533;=&#65533;&#65533;&#65533;6?&#982;FN&#65533;!r*&#65533;&#65533; v2f'{,&#65533;4'&#65533;l&#65533;}&#65533;&#65533;o&#65533;&#65533;h&o&#65533;&#65533;&#65533;!&#65533;&#65533;&#65533;&#65533;a&#65533;&#65533;&#65533;(&#65533; B&#65533;"4&#65533;p&#65533;&#131;&#657;&#65533;&#65533;b&#65533;q&#65533;p&#65533;&#65533;&#65533;#&#65533;&#65533;"G&#65533;Lc&#65533;I&#65533;c&#65533;i&#65533;&#792;2&#65533;&#65533;|Ys&#65533;&#859;&#65533;&#65533;\&#65533;&#65533;s&#30279;:&#65533;
	&#65533;&#65533;&#65533;&#65533;<&#65533;<&#65533;&#65533;&#38632;!&#65533;&#65533;&#65533;
&#65533;&#65533;T&#65533;FKZ&#65533;&#65533;'&#1071;,&#65533;6&#65533;&#65533;&#65533;l&#65533;.AF&#65533;![(&#1542;@&#65533;&#65533;'W&#65533;p&#65533;&#65533;L&#65533;&#65533;"7&#65533;h&#65533;pF&#65533;&#65533;&#65533;&#65533;0n&#65533;#&#65533;
#2\8'&#65533;&#323;&#65533;5v&#65533;y+h&#65533;8&#1106;&&#65533;y&&#65533;6U&#65533;&#65533;:&#65533;&#65533;Y&#65533;B&#65533;&#65533;:&#65533;a&#65533;&#65533;&#65533;&#65533;&#65533;N*&#65533;7&#65533;&#65533;&#65533;&#65533;z&Z&#65533;&#65533;&#218;&#579;&#65533;&#65533;&#65533;&#65533;&#65533;&#65533;a:&#65533;c&#65533;&#65533;&#1850;v&#65533;&#1147;&#65533;&#65533;&#2008;&#65533;&#65533;.]lXb&#65533;&#65533;&#65533;'D&#65533;q&#65533;d&#1883;&#65533;&#65533;>j_&#65533;o&#65533;&#65533;U&#65533;&#65533;&#65533;&#65533;&#65533;`&#65533;&#65533;6&#65533;j&#65533;&#1308;J&#65533;-&#65533;UG&#38983;V&#65533;7!~&#65533;&#65533;&#65533;ql,G&#65533;W&#65533;&#65533;&#65533;Ft&#65533;A&#65533;`&#65533;4&#65533;&#1093;u&#65533;P&#65533;0&#65533;
&#65533;u&#65533;w&#65533;}a#&#65533;n&aW]&#65533;&#65533;|P9bE)Y&#65533;&#337;7&#65533;&#65533;(&#65533;QJ	%t&#65533;8&#65533;l4&#65533;b[r&#65533;S&#65533;&#65533;U(&#65533;&#65533;G&#65533;m&#65533;&#65533;v8&#65533;~&#65533;&#65533;&#65533;R&#65533;H&#65533;&#65533;Vq&#65533;]3&#65533;X}&#65533;Y&#65533;&#65533;&#65533;&#65533;&#65533;z&#65533;&#65533;&#65533;&#65533;y&#65533;yF&#65533;t&#263;&#65533;&#65533;&#65533;Y5&#1616;&#65533;jVoOR9&#65533;&#65533;&#65533;y&#42625;h&#65533;9&#65533;&#65533;e
&#65533;&#65533;s&#65533;*&#65533;&#65533;:&H&#65533;&#426;J^&#65533;&&#65533;&#65533;i)&#65533;U&#65533;~x&#65533;
o&#65533;0?&#65533;Uc&#65533;&#65533;
&#65533;l&#65533;&#65533;&#65533;'&#65533;y&#65533;)&#65533;X&#65533;5*)&#65533;a{&#65533;Q&#65533;&#65533;&#65533;&#65533;5q
&#65533;&#65533;&#65533;[&#65533;&#65533;&#14505;&#65533;&#65533;&#65533;'f}R%v*H&#65533;&#65533;&#65533;&#65533;&#65533;&#65533;i&#65533;&#65533;q&#60022;R&#65533;:&#65533;&#65533;e&#65533;&#65533;VS&#65533;&#65533;	&#65533;0&#65533;&#65533;&#65533;YZ&#65533;&#65533;=U&#65533;&#65533;.z&#65533;qGZ&#1837;Y&#65533;9gZ&#65533;R&#65533;{r&#65533;)&#65533;w&#1208;&#65533;&#65533;&#65533;R&#65533;&#65533;Y&#65533;G&#65533;&#65533;&#65533;&#65533;s&#65533;K&#65533;&#65533;o&#65533;&#65533;&#65533;a&#65533;L'&#39601;&#1778;M*m&#65533;SK&#65533;&#65533;DV&#65533;&#1141;FB&#65533;&#65533;&#65533;j&#65533;m&#65533;p&#65533;+&#65533;&#65533;z&#65533;&#65533;+8%&#65533;P&#65533;&#65533;&#65533;&#65533;&#65533;F&#1830;&#65533;2&#65533;*&#65533;m:&#65533;&rA&#65533;&#65533;&#65533;%8V0t!/&#65533;M+&#65533;&#65533;F&#65533;&#65533;&#65533;WK>dFUKL/&#65533;Zy&#65533;&#65533;T1&#65533;&#65533;&#65533;(&#65533;&#65533;&#65533;g&#65533;&#65533;SW&#65533;=&#65533;6rx&#65533;&#65533;0&#65533;"&#65533;yj&#65533;1&#65533;&#65533;:&#65533;n&#65533;^YZ&#65533;&#65533;&#65533;&#65533;&#186;&#65533;&#65533;R&#65533;W&#65533;{&#65533;*?&#65533;&#281;q&#65533;3h&#65533;&#1719;9&#65533;7&#65533;&#65533;ym;&#65533;&#65533;}&#65533;&#65533;{&#65533;ii&#65533;&#214;:&#65533;&#65533;&#65533;&#65533;3&#65533;3Xa&#65533;&#65533;&#65533;&#65533;&#65533;/&#65533;i&#65533;&#65533;ZX@&#65533;@&#65533;&#65533;&#65533;&#65533;&#65533;&#65533;x$&#65533;Ke&#65533;G&#65533;#&#65533;R&#65533;&#65533;&#65533;&#65533;V&#65533;&#201;&#65533;:&#65533;%&#65533; &#65533;S[S&#65533;'>&#65533;}S&#1902;G&#65533;Eyy&#65533;\&#65533;^&#65533;&#65533;&#65533;OW&#65533;B&#65533;&#65533;o&#65533;hk6&#65533;&#65533;&#65533;F&#65533;&#65533;i=&#65533;&#65533;!hTx;&#65533;&#65533;&#65533;d&#65533;&#65533;&#65533;&#65533;X&#65533;&#65533;&#1584;L&#65533;&#65533;"&#45750;&#65533;&#65533;uL&#65533;&#65533;P&#65533;&#65533;7&#65533;9&#65533;~&#65533;r&#1472;&#51567;&#65533;&#65533;&#65533;a@&#65533;<&#65533;( &#65533;&#65533;w#M%+&#65533;)iy&#65533;&#65533;f&#65533;&#2032;&#65533;_J<[&#65533;l$&#65533;%&#65533;&#65533;,&#65533;O&#65533;?&#65533;@&#65533;v&#65533;	&#65533;dVCD&#65533;1V2&#65533;&#65533;$O&#65533;&#65533;&#65533;*A&#1411;]&#65533;&#65533;v&#65533;&#65533;D&#65533;L&#65533;y&#65533;&#65533;&#65533;4&#65533;i&#65533;&#65533;&#65533;L&#65533;+&#65533;U&#65533;Z&#65533;&#65533;&#65533;\,]&#65533;&#65533;&#65533;2'9Qi%&#65533;&#65533;&#65533;Y7LYr^
"&#65533;@&#65533;&#65533;7&#533;>&#65533;&#65533;~&#65533;&#65533;6&#65533;&#65533;xl&#65533;&#396;&#65533;&#65533;&#65533;&#65533;uY&#65533;&#65533;	&#65533;X4&#65533;&#65533;&#65533;&#65533;&#65533;&#65533;&#65533;T&#65533;'&#65533;mSecg`6&#1631;&#65533;Y&#65533;k{$'-&#65533;5cV&#1170;&#65533;&#65533;2&#65533;&#849;&#65533;+9&#65533;I&#65533;&#65533;&#65533;>&#65533;}&#65533;&#65533;&#65533;&#65533;&#65533;&#65533;zMp^&#65533;^&#65533;B&#65533;&#65533;&#65533;E>q&#65533;o&#65533;\'&#65533;&#65533;)&#65533;A*RAlb%&#65533;4&#65533;,R&#65533;&#335;	c'&#65533;]&#65533;4&#65533;&#65533;&#65533;_&#65533;&#1541;+9&#65533;&#65533;&#65533;+i(Q&#65533;&#65533;&#54906;)K5?i4Fb&#65533;&#65533;(H?*Rx&#65533;&#1180;&#281;Qy&#65533;&#1301;J&#65533;wd&#65533;B/&#623;&#65533;&#65533;&#65533;`&#65533;&#65533;gesR&#65533;$&#65533;f&#65533;&#65533;&#65533;#\&#65533;H&#65533;&#65533;ARC&#65533;&#65533;&#65533;#&#65533;*A&#65533;z&#65533;P=g&#65533;JU&#65533;&#925;&#65533;&#65533;3T1&#65533;&#1101;[&#65533;"Z&#65533;&#65533;&#65533;&#334;&#65533;&#65533;&#65533;&#65533;&#65533;&#65533;(&#65533;&#65533;&#65533;qo4eg&#65533;&#65533;V&#65533;&#1313;&#65533;$'sJ&#65533;Dn#&#65533;&#65533;W1&#65533;G|y5&#65533;0&#65533;&#65533;%&#65533;&#65533;q&#65533;j);&#1299;*&#65533;&#65533;[kX&#1590;&#1364;&#65533;D&#65533;&#65533;,*p%&#65533;+&#65533;&#65533;&#65533;s&#65533;&#65533;*&#65533;&#65533;^b0&#65533;&#65533;&#65533;Gi&#1506;&#65533;&#65533;`&#65533;ao&#65533;&#65533;!*v&#65533;&#65533;\S;&#65533;Z&#65533;bO&#65533;W&#65533;L&#65533;9R&#65533;&#65533;&#367;&#65533;&#65533;&#65533;Z(&#65533;&#65533;&#65533;=$&#65533;5&#65533;&#65533;&#1348;&#65533;&#65533;7&#65533;/(&#65533;&#65533;P&#65533;1/&#65533;&#421;n&#65533;RX7ul&#65533;&#65533;&#65533;&#65533;=&#1025;&#65533;
M&#65533;&#65533;&#65533;h&#65533;jd5Q&#65533;$I&#65533;rW&#65533;&#65533;&#65533;&#65533;&#65533;+QU	&#65533;Gq&#65533;9Y./&#65533;&#65533;&#65533;&#65533;}4&#65533;g[&#65533;e&#1004;Z&#65533;&#65533;&#65533;I&&#65533;D&#65533;I	A&#65533;&#65533;&#65533;Px&#65533;&#65533;&#65533;pT3jB&#65533;&#65533;&#65533;&#65533;4&#560;&#1379;&#65533;&#65533;&#65533;H&#1637;V&#303;&#65533;$0/&#65533;&#65533;&#65533;&#65533;&#65533;t
&#65533;+&#65533;eyd&#65533;-5q,&#65533;yY&#65533;)[&#614;<!&#65533;&#65533;&#65533;&#534;s($K&#65533;@&#65533;p&#65533;&#65533;&#65533;|&#65533;K&#65533;ep&#65533;0&#65533;&#65533;	&#65533;&#65533;t&#65533;K&#65533;&#65533;&#65533;W'&#65533;&#65533;&#65533;&#65533;E]&#65533;mob&#65533;&#65533;&&#65533;&#65533;&#1411;z&#65533;%
&#1374;&#65533;&#65533;8&#65533;&#65533;B=&#65533;	&#65533;;)&#65533;y&#65533;!&#65533;&#65533;&#65533;&#65533;5,aR0&#65533;&#1506;M#&#798;&#65533;&#65533;&#65533;Jl&#65533;K&#65533;e&#65533;&#65533;&#65533;&#65533;N?&#65533;I&#65533;\&#65533;&#65533;&#65533;&#1581;&#65533;X&#65533;!&#1744;z&#850;&#65533;k]&#65533;-&#65533;&#65533;&#65533;/Ur&#65533;R&#65533;V&#65533;'_lw&#65533;I&#65533;&#65533;7&#65533;(&#65533; &#65533;&#65533;&#836;a&#65533;&#65533;B|&#65533;"&#65533;L&#65533;#&#65533;'&#65533;`&#65533;;VM&#65533;:&#65533;&#1338;}&#65533;&#65533;&#65533;&#65533;~4&#65533;n&#65533;3&#65533;F&#65533;&#65533;m	&#65533;&#65533;&#65533;&#65533;S&#65533;&#65533;&#65533;&#65533;D&#65533;L+&#65533;&#65533;&#65533;t&#582;?\%&#65533;&#65533;x&#65533;E&#65533;J&#65533;p0S&#65533;.'&#65533;&#65533;&#65533;'&#65533;&#65533;&#65533;;x^&#65533;&#65533;q%&#65533;&#65533;&#1873;&#65533;&#65533;QT&#65533;f5&#65533;&#65533;s9&#65533;&#65533;K&#65533;&#65533;V&#65533;63&#65533;o\)j3~&#65533;&#65533;&#65533;&#65533;L$&#65533;&#44752;:&#65533;&#65533;9&#65533;w_EP&#65533;f&#65533;^L&#231;&#65533;d O&#65533;&#65533;&#65533;!&#65533;X&#65533;&#65533;&#1257;&#65533;&#65533;&#65533;-,&#65533;&#65533;&#65533;&#65533;a &#65533;&#65533;&#65533;&#65533;a&#65533;&#65533;&#65533;W&#65533;^&#65533;&#65533;&#65533;g&#1661;&#65533;&#65533;&#65533;&#65533;&#65533;r&#65533;&#1329;;'&#65533;&#65533;&#65533;&#65533;5&#65533;0-&#65533;L&#65533;&#65533;&#65533;\B&#65533;&#65533;i&#65533;&#65533;%&#65533;&#65533;&#54263;&#65533;&#65533;3`&#65533;K&#65533;'h&#65533;&#65533;'&#1986;&#65533;[&#65533;	Gw8&#65533;=&#65533;&#65533;e&#65533;w&#65533;&#65533;&#65533;;e&#65533;&#1327;&#65533;&#65533;&#65533;&#65533;*-&#65533;l&#65533;&#65533;&#65533;&#65533;&#65533;D&#65533;q&#65533;+o&#65533;&#65533;&#65533;,&#65533;&#65533;&#65533;&#65533;&#65533;&#65533;&#65533;Z&#65533;,&#984;&#65533;M&#1041;&#65533;&#65533;J&#65533;&#65533;&#65533;&#65533;&#1447;&#65533;&#65533;h_&#65533;U&#65533;&#65533;@``&#65533;5&#65533;I&#65533;xh@`
&#65533;&#65533;&#65533;k A&#65533;h&#1965;&#65533;&#65533;&#65533;&#65533;A&#65533;&#1371;&#65533;&#65533;&#65533;&#1188;F&#65533;&#65533;&#65533;=&#65533;&#65533;&#65533;JO&#65533;Y&#65533;&#65533;ZX&#65533;&#65533;&#65533;E&#65533;&#65533;&#54991;E	&#65533;u&#65533;&#65533;&#65533;::	D&#65533;4&#65533;b&#65533;&J\&#65533;E&#65533;&#65533;i&#65533;\Dw|Y&#65533;I&#1349;Z&#65533;&#65533;&#65533;&#65533;&#65533;M&#65533;&#65533;&#65533;&#65533;&#44052;~[:&#65533;&#65533;&#65533;Zx&#65533;^O&#65533;&#65533;I&#65533;r&#1044;IQYVY&#65533;T&#65533;>&#65533;&#65533;x&#65533;/&#65533;&#65533;E&#65533;"'b&#65533;&#65533;}&#65533;b&#65533;(&#65533;b&#65533;&#65533;&#65533;&#65533;&#65533;&#581;&#65533;	&#65533;v&#65533;&#65533;&#65533;&#65533;&#65533;&#65533;p\<&#65533; &#65533;M&#65533;%&#65533;<&#1119;&#65533;&#65533;DZx &#65533;&#22657;&#65533;RU_5&#65533;_&#65533;&#65533;&#65533;&#367;)cp&#65533;`&#65533;&#65533;&#65533;1:&#65533;&#65533;&#65533;b&#65533;:9&#65533;A8&#65533;(&#65533;&#65533;&&#65533;!)b`)z^0&#65533;&#65533;U&#1820;@&#65533;&#65533;"VZ&#65533;&#866;&#65533;&#65533;Q&#65533;&#65533;&#65533;&#65533;&#65533;&#65533;&#580; e&#65533;^&#65533;b0^
&#1367;&#65533;5c&#65533;&#65533;"&#65533;&#65533;&#65533;&#65533;&#65533;&#65533;W&#65533;&#65533;&#65533;C>&#65533;1z&#65533;&#65533;Y&#65533;#&#65533;
&#65533;&#65533;&#65533;Y!'vd9&#65533;&#65533;G&#65533;"	&#1536;&#65533; &#65533;#&#65533;`&#65533;&#65533;&#65533;&#65533;&#65533;v&#1994;&#65533;&#65533;0&#65533;&#65533;%&#65533;>&#65533;&#65533;&#65533;&#65533;&#65533;F&#1700;&#65533;&#65533;$t&#65533;&#65533;&#65533;q&#65533;yzI$&#65533;dE&#65533;R&#65533;&#65533;&#65533;&#65533;&#65533;&#65533;&#65533;vAGR&#65533;G&#65533;dH&#65533;&#65533;^&#65533;&#65533;u JnG<v&#65533;&#1664;&#65533;$&#65533;&#65533;&#1601;"A^&#65533;&#1232;&#1209;&#65533;#&#65533;m
&#65533;&#65533;5Vt&#65533;&#65533;B\t&#65533;&#65533;&#65533;&#65533;&#65533;X-Z&#65533;d&#65533;&#65533;&#65533;&#65533;&#716;&#65533;&#65533;@&#65533;7&#65533;&#65533;&#65533;&#65533;cWz&#65533;	&#65533;&#65533;&#1280;I~&#65533;!&#65533;&#65533;&#65533;@&#65533;&#65533;&#65533;x&#65533;@`tZ&#65533;%&#65533;&#65533;&#65533;c&#65533;&#65533;N\r&#65533;MB`&#65533;&#1061;|&#65533;^&#65533;[&#65533;&#65533;&#65533;&#65533;^~XP&#65533;&#65533;	&#65533;&#65533;Yd&#65533;&#65533;O&#65533;&#65533;&#65533;&#65533;f&#65533;Vb&#65533;ure
&#65533;%&#65533;f&#249;\&#65533;f&#65533;@&#65533;&#65533;&#65533;;&#65533;&#65533;&#65533;E&#65533;k&#65533;&#65533;&#65533;&#1294;&#65533;&#65533; Q&#65533;%n&#65533;&#65533;Ia&#65533;&#65533;&#65533;"&#65533;&#65533;&#65533;&#1625;&#65533;&#65533;%&#65533;%&#65533;aH&#65533;A&#65533;<	s&#65533;&#65533;c&#65533;&#65533;&#65533;0&#65533;&#65533;e&#65533;l&#65533;ub&#65533;gB&#65533;&#65533;v&#65533;'&#65533;h&#65533;@X&#65533;&#65533;&#65533;&#65533;&#65533;&#65533;&#65533;&#65533;5&#65533;&#65533;&#65533;w&#65533;&#65533;H'G&#65533;b\&#65533;'}&#65533;&#65533;%&#65533;5&#65533;`&#65533;&#65533;p&#65533;_B&@&#65533;d&#65533;&#65533; cFR&#65533;&#65533;.F&#65533;M&0F&#65533;&#65533;8&#260;Z'gVhLi&#65533;&#65533;%&#65533;f&#65533;&#65533;u&#65533;&#65533;&#65533;&#65533;&#65533;&#65533;&#65533;Lc&#65533;&#65533;O-&#65533;$&#65533;&#65533;S&#65533;&#65533;&#65533; &#65533;(d:&#65533;&#65533;&#65533;&#65533;&#65533;&#65533;mA"S^d&#65533;&#22000;&#65533;&#65533;7&#65533;KU&#65533;&#65533;&#65533;&#65533;c&#65533;]&#65533;&#1183;&#65533;E<&#65533;j&#65533;(vf&#65533;&#65533;'wZ&#65533;&#65533;u&#65533;~&#65533;;&#65533;f&#1421;(&#65533;&#65533;E{"&#65533;&#65533;&#65533;&#65533;J|j&#65533;&#65533;(&#65533;&#65533;&#65533;&#65533;&#65533;&#65533;i&#1574;&#65533;&&#65533;a&#65533;&#65533;&#65533;&#65533;&#65533;&#65533;\&#55207;&#65533;o>&#65533;&#1624;&#65533;&#65533;9&#65533;&#29758;&#65533;r
&#65533;R!&#65533;&#65533;&#65533;:i&#65533;J&#65533;&#65533;2&#65533;&#65533;g&#65533;]i~b~&#23825;&#19845;&#65533;`&#65533;N&#65533;&#65533;&#2007;&#65533;&#65533;&#65533;L&#65533;&#65533;&#65533;*&#65533;&#65533;&#65533;&#65533;!&#65533;&#65533;Q^&#65533;e"&#65533;t&#65533;&#65533;4v9&#65533;&#65533;&#65533;&#65533;&#65533;&#65533;&#65533;&#65533;&#65533;&#65533;l&#65533;&#65533;&#65533;^&#65533;&#65533;$U&#65533;&#65533;&#65533;&#65533;&#65533;&#65533;,g&#384;&#65533;V&#65533;&#65533;F&#65533;r&#8638;&#65533;;&#65533;&#65533;+>&#65533;&#65533;&#65533; &#53097;L&#65533;k&#65533;&#65533;&#65533;i&#65533;&#65533;E&#65533;&#65533;&#65533;6&#65533;&#65533;&#65533;.&#65533;}&#65533;>c&#65533;6&#65533;q&#65533;&#65533;&#65533;&#65533;}&#65533;&#1980;&#65533;&#699;&#65533;m&#10971;*&#1577;&#65533;!e&#65533;&#65533;y~&#65533;&#65533;
&#65533;mv~&i&#65533;&#65533;	L'z&>&#65533;8&#65533;&#65533;=&#65533;&#65533;j*&#65533;&#65533;&#65533;e&#18918;&#1913;H':}l&V&#906;&#49721;&#65533;&#65533;&#65533;4&#65533;l&#65533;&#65533;`"&#65533;!&#65533;&#65533;&#65533;[U&#1004;-r-&#65533;!&#65533;-&#65533;&#65533;&#65533;&#65533;&#65533;&#65533;>}&#65533;\&#65533;&#65533;l&#65533;m&#65533;,&#65533;I&#65533;&#65533;bYz&#1791;&#65533;&#65533;&#65533;&#65533;s&#65533;_>fl&#65533;z&#65533;&#65533;x&#65533;SEgU&#65533;&#65533;&#65533;&#65533;&#65533;3f&#65533;&#65533;b#&#65533;&#65533;*a&#65533;
9&#65533;a&#65533;mS&#65533;&#65533;&#65533;-&#65533;&#65533;)&#50347;[N&#65533;&#65533;=&#65533;z&#65533;&#1951;&#65533;i&#65533;&#65533;<&#65533;&#65533;"j&#65533;"&#65533;&#65533;-&#65533;6&#65533;&#65533;)&#65533;j*6.&#65533;&#65533;k&#65533;dLX\J&#65533;&#65533;&#65533;&#65533;U&#65533;_&#65533;i&#65533;&#65533;&#65533;c*&#65533;&#65533;&#1405;&#65533;.R&#65533;jrz&#65533;I&#65533;g&#65533;	&#65533;&#65533;&#997;&#65533;&#65533;j&#65533;&#65533;&#65533;&#65533;&#65533;`O&#65533;-&#65533;kp&#65533;&#65533;&#65533;&#65533;g*w&#65533;&#65533;&#65533;&#65533;&#65533;Uk&#65533;&#65533;&#65533;n&#65533;v&#65533;&#65533;b&#65533;&#65533;lA&#65533;&#65533;&#65533;#&#65533;&#65533;M&#65533;&#65533;3&#65533;&#65533;&#65533;&#65533;h&#65533;ivm&#65533;
"~&#65533;kE&#65533;&#65533;&#65533;S&#65533;&#65533;&#65533;^&#65533;&#65533;Rg&#65533;&#65533;&#65533;&#65533;&#65533;wn@&#65533;&#65533;&#65533;<mF&#65533;d:&#160;k6&#65533;&#65533;^&#65533;&#65533;&#65533;&#65533;&#65533;&#65533;&#65533;&#65533;Z&#65533;&#65533;m&#65533;e&#685;&#65533;&#1935;&#65533;Fn&#65533;&#65533;i&#65533;&#65533;K&#65533;2&#65533;&#65533;&#65533;&#65533;$&#65533;/R&#65533;zp&#65533;&#65533;K&#65533;&#65533;"q&#65533;rq&#65533;&#854;&#65533;&#65533;&#65533;U&#65533;p&#65533;&#65533;0&#65533;&#65533;1&#65533;	&#65533;&#65533;mg:F&#65533;h&#1767;{j,@&#1160;&#65533;&#65533;&#65533;m6&#65533;l&#1649;}&#65533;_Q&#65533; y&#65533;&#65533;Je&#65533;&#65533;f&#65533;&#65533;&#65533;Z&#65533;E&#65533;&#65533;&#65533;f&#65533;&#1031;![&#65533;&#65533;+z&#65533;mW&#65533;&#65533;&#65533;'&#65533;g^&#65533;&#65533;v*&#65533;V&#65533;e,&#65533;&#65533;F&#65533;!&#65533;&#65533;&#65533;&#65533;t!#K&#65533;&#65533;%&#65533;R&#65533;&#65533;2Z~y&#65533;|&#65533;)&#65533;&#65533;&#65533;&#65533;m&#65533;e&#65533;&#65533;0&#65533;&#65533;q2 &#65533;1&#65533;&#65533;wyrP&#65533;r(&#65533;&#65533;&#65533;&#65533;2&#65533;o*&#65533;3+g&#65533;&#65533;e&#65533;^_&#27488;&#65533;&#65533;c&#65533;&#65533;a-&#1430;&#65533;:qZ&#65533;f&#65533;F&#65533;WX1&#65533;E&#65533;&#65533;e2&#65533;&#65533;&#65533;&#65533;.&#65533;&#65533;&#812;&#65533;&#65533;&#65533;&#65533;&#65533;&#1876;`&#65533;&#65533;AU&#65533;&#65533;&#65533;&#65533;t&#65533;7;-&#65533;&#65533;P9Gw4&#65533;N@u&#65533;&#65533;&#65533;&#65533;&#65533;&#65533;&#65533;&#65533;&#65533;J&#65533;&#65533;&#65533;&#65533;&#65533;&#65533;&#65533;&#65533;R4|F0&#65533;qP&#65533;AV&#65533;z0#&#65533;&#65533;&#65533;&#65533;A'X&#578;&#65533;6o3&#65533;&#65533;&#65533;!&#65533;&#65533;&#65533;M&#65533;,&#65533;&#65533;&#65533;)&#65533;&#65533;L&#65533;G&#65533;&#65533;&#65533;b&#65533;N&#65533;&#65533;&#65533;0&#65533;E&#65533;&#65533;YA&#65533;T&#65533;&#65533;F/&#65533;&#65533;-&#65533;&#65533;&#65533;&#65533;?4&#65533;&#65533;&#65533;&#65533;8&#65533;&#796;&#65533;&#65533;b
&#65533;&#65533;jU&#65533;&#65533;&#65533;&g3R3&#65533;&#65533;a&#65533;.&#65533;-w&#65533;&#65533;&#65533;S_&#65533;]&#161;F&#65533;&#65533;&#65533;V&#65533;&#65533;"m(&#65533;&#65533;jF+&#65533;t)&#65533;&#65533;&#65533;&#65533;s&#65533;&#65533;&#65533;&#65533;&#1266;&#65533;R&#1524;&#65533;&#65533;&#1817;(P3&#65533;EVy&#65533;&#65533;	W2[&#65533;a&#65533;(M&#65533;(&#65533;4ua&#65533;t&#65533;&#65533;tgP&#65533;o;6&#65533;B6{&#65533;&#65533;3+&#65533;&#65533;	Z6?vO6fm&#65533;&#65533;&#65533;d)sh&#65533;r&#65533;d &#65533;&#65533;O&#65533;i&#65533;&#65533;&#65533;]r&#65533;a&#65533;&#65533;&#65533;U&#65533;y&#65533;&#65533;U&#65533;&#65533;-&#65533;;&#65533;m&#65533;sLg*F[E&#65533;vUw&#65533;&#65533;j(&#65533;&#65533;&#1965;&#65533;&#65533;&#65533;&#65533;&#65533;&#65533;&#65533;R|[tUi&#65533;hG0&#1402;Z&#65533;(h&#65533;
m&#65533;c&#65533;:4'?0_[&#65533;;517.u6&#65533;3n&#65533;n&#65533;.&#65533;@8iG&#65533;&#65533;}&#65533;&#65533;pwH&#65533;`&#65533;&#65533;&#65533;&#65533;&#65533;&#65533;j/&#65533;Z6&#65533;F&#65533;&#65533;&#65533;&#65533;{&#65533;Y&#65533;.&#65533;&#65533;&#65533;&#65533;o&#65533;i&#65533;&#65533;&#65533;M&#65533;f&#65533;&#65533;j&#65533;&#65533;!8mE&#65533;&#65533;&#65533;&#65533;&#65533;&#65533;e&#65533;.&#1687;{&#65533;pk~&#65533;n&#65533;&#65533;E&#65533;wF&#65533;D}&#65533;3p?&#65533;Vs&#65533;&#65533;&#65533;&#65533;W_&#65533;&#65533;&#65533;z&#65533;&#970;>_T&#65533;u0&#65533;xa7&#65533;)&#65533;`&#65533;Q)Z_&#65533;N&#65533;s&#65533;&#65533;uC'uuw&#65533;&#65533;&#65533;&#65533; &#65533;]&#65533;k&#65533;&#65533;Nm'k&#65533;&#65533;V&#65533;&#65533;&#65533;y&#65533;&#65533;|{&#65533;&#65533;&#65533;&#65533;oq[`HS&#65533;&#65533;&#65533;;&#65533;&#65533;qP&#65533;g&#65533;5[[&#65533;M&#65533;&#65533;uol~&#65533;7&#65533;l"&#65533;k&#65533;&#65533;r&#65533;&#65533;;&#65533;&#65533;&#65533;&#65533;O/&#65533;&#65533;&#65533;&#65533;&#65533;,&#65533;D &#65533;c&#65533;Sk&#65533;&#65533;&#65533;&#65533;S&#65533;3&#65533;&#65533;&#65533;&#65533;v&#65533;	0&#65533;&#65533;&#65533;u.&#65533;&#65533;eu&#65533;Sxy'x&#65533;&#65533;&#65533;&#65533;&#65533;n&#65533;&#65533;#e&#65533;xu&#65533;&#65533;&#65533;&#65533;&#65533;&#65533;wT&#65533;:h&#65533;x&#65533;&7&#65533;&#65533;&#65533;*&#65533;&#65533;w&#65533;r:c&#65533;&#65533;u&#65533;&#65533;H[;&#65533;5&#65533;&#65533;+&#65533;&#65533;{x&#65533;*i!&#65533;&#65533;S&#65533;&#65533;&#1815;Ng&#65533;&#65533;&#65533;s2&#65533;&#65533;x&#65533;&#65533;,]*&#65533;&#65533;&#65533;&#65533;&#65533;Ss&#65533;&#510;&#65533;N&#1723;&#65533;&#65533;{&#65533;&#65533;c&#65533;&#1271;&#65533;s&#65533;&#65533;&#65533;&#65533;&#65533;.+&#65533;&#65533;7&#65533;.&#65533;%&#65533;7&&#65533;<&#65533;z&#65533;]b2m?z&#65533;&#1037;&#1542;S&#65533;&#65533;&#65533;&#65533;&#65533;&#65533;%&#65533;^T&#65533;&#65533;&#65533;&#65533;o&#65533;&#65533;&#65533;{&&#65533;&#65533;&#131;&#65533;&#65533;&&#65533;&#65533;3;&#65533;j&#65533;b&#65533;/GG{q?&#65533;U&#65533;&#65533;Iz\&#65533;&#65533;s&#65533;&#65533;&#65533;^&#65533;/&#65533;:>&#65533;&#65533;O&#65533;{s&#47853;O&#65533;&#65533;s|$&#65533;&#65533;z&#65533;&#65533;u>&#65533;&#65533;&#65533;&#65533;&#65533;&#65533;&#65533;uq,&#65533;&#65533;&#65533;g&#65533;&#65533;&#65533;&#65533;&#65533;&#65533;&#65533;q{&#65533;&#65533;v&#65533;E&#65533;&#65533;{&#65533;&#65533;_&#65533;9&#65533;&#65533;&#65533;c,&#65533;&#65533;&#65533;i&#65533;{&#65533;0&#65533;&#65533;&#65533;&#65533;u&#65533;&#65533;7&#65533;{&#65533;&#65533;&#65533;&#65533;&#65533;&#65533;&#65533;{&#65533;v&#65533;&#65533;&#65533;:&#65533;&#65533;&#472;/&#65533;&#65533;~z&#65533;b&#65533;a&#65533;7aOV/&#65533;&#65533;?&#65533;=&#65533;&0&#65533;^&#65533;&#65533;&#65533;&#65533;&#65533;&#65533;&#65533;]&#65533;&#65533;&#65533;l&#65533;>&#65533;&#65533;&#65533;&#65533;<&#65533;&#65533;s&#65533;&#65533;&#65533;<&#65533;&#65533;<Tgj&#65533;=&#65533;kfe?&#65533;|&#65533;8A&#65533;&#65533;&#65533;}&#65533;&#65533;>&#65533;&#281;3&#65533;#h&#65533;`&#65533;a&#65533;!&#1264; &#65533;4j&#65533;T&#65533;x&#65533;"B&#65533;9j&#65533;&#65533;$E&#65533;!&#65533;4&#65533;&#65533;&#522;7&#65533;$9&#65533;&#65533;&#65533;3&#65533;&#65533;&#528;e&#65533;a]:&#65533;&#65533;	hP&#65533;C&#65533;&#65533;&#65533;EKR&#65533;E&#65533;&#65533;&#65533;)&#65533;fT&#65533;:&#65533;%zU(B&#65533;	*&#65533;r&#65533;&#65533;
&#65533;+c;Ry:&#65533;&#65533;&#1651;kY:@&#65533;&#65533;A&#65533;/&#65533;piQf&#147;u&#65533;&#65533;7*&#1262;b&#65533;bi*&#65533;eb&#65533;O&#65533;&#759;&#65533;&#657;l=&)&#65533;rI&#65533;&#65533;&#65533;&#65533;&#65533;X03Rq&#65533;&#65533;&#65533;4K&#65533;C&#65533;.u&#65533;&#65533;0&#38628;k&#65533;4&#65533;Pc&#65533;&#65533;@&#65533;&#65533;=j:&#65533;&#65533;&#65533;V&#65533;&#65533;M9e&#65533;ns>&#65533;`c)n&#65533;xC&#65533;&#65533;&#65533;K&#65533;v&#65533;&#65533;|]q&#65533;&#65533;R'&#65533;&#65533;&#65533;J&#65533;&#65533;&#65533;cv&#65533;Y&#65533;&#65533;;&#183;&#65533;xt&#65533;&#65533;K[]&#65533;&#65533;0/&#65533;&#65533;/
&#65533;m+&#65533;&#65533;&#65533;&#65533;&#65533;x&#65533;&#65533;A&#65533;v#&#65533;&&#65533;$+&#65533;&#65533;;&#65533;&#65533;=&#65533;B&#65533;&#65533;q&#65533;&#65533;&#65533; x&#65533;&#65533;&#65533;#	&#65533;4&#65533;&#65533;&#65533;&#65533;&#65533;&#65533;&#65533;&#65533;&#65533;&#65533;=&#65533;&#65533;
&#65533;&#65533;&#65533;6|&#65533;H6b&#65533;&#65533;&#49871;&#65533;&#65533;&#65533;&#65533;&#65533;&#65533;&#65533;r&#1708;>&#65533;&#65533;&#65533;&#65533; &#65533;z&#65533;&#65533;l<p&#65533;&#65533;&#65533;&#65533;A&#488;
3&#65533;o&#65533;&#65533;@&#65533;
&#65533;&#65533;&#65533;6&#65533;C&#65533;M&#65533;r&#65533;&#65533;&#65533; &#65533;&#65533;[&#65533;&#65533;@z2&#472;&#65533;Q&#65533;&#65533;&#23677;6<
&#65533;&#587;&#65533;2&#65533;&#65533;G]&#65533;&#65533;J&#65533;T)&#65533;&#65533;V&#65533;&#1164;&#65533;\M++%&#65533;2A&#65533;&#1265;&#65533;&#65533;"3&#65533;3&#65533;40A&#65533;,D&#656;s&#65533;\&#65533;(&#65533;W^&#65533;,&#65533;N&&#65533;`2&#65533;+&#65533;&#65533;L&#65533;&#65533;P"&#65533;&#65533;&#65533;&#65533;&#65533;C]T12&#65533;0z&#65533;&#65533;I&#2035;6%o&#65533;&#65533;&#65533;oYT&#65533;&#1275;&#65533;<&#65533;S&#65533;H&#65533;&#65533;;f)&#65533;&#65533;y_&#65533;u'59jS8(&#65533;&#885;W_&#65533;&#65533;&#65533;a_&#65533;&#65533;&#65533;cO&#65533;
&#65533;&#65533;@&#8858;N:&#65533;&#65533;&#65533;&#52465;Q&#65533;&#65533;cr;s&#65533;&#65533;h&#65533;Ut&#65533;rM>Y&#65533;&#65533;<&#1908;{	|&#65533;(xe&#65533;Q&#65533;&#65533;C&#65533;&#1375;$t&#65533;&#65533;&#65533;&#65533;&#65533;V&#65533;n&#1365;h\9*`&#65533;6z0&#65533;X`&#65533;!&#65533;.bj&#65533;[&#65533;&#65533;&#372;{&#35405;;>&#65533; &#65533;#&#65533;&#65533;&#65533;&#65533;R&#65533;Q&#65533;&#65533;b&#65533;&#65533;&#65533;&#65533;&#65533;&#65533;1&#65533;m
&#1691;U&#65533;&#65533;&#65533;T{&#65533;|i&#65533;*&#65533;&#65533;&#65533;=&#65533;&#65533;72&#65533;&#65533;&#65533;&&#65533;&#65533;9@&#65533;NP&#65533;.&#65533;@&#65533;0&#65533;=I&#14760;<&#65533;4&#65533;&#65533;&#1615;S6&#65533;&#65533;7dO;;&#65533;-2&#65533;&#65533;&#65533;u&#65533;&#65533;&#65533;&#65533;FT6&#65533;&#564;&#65533;&#65533;&#1916;&#65533;&#65533;+&#65533;&#65533;k&#65533;60&#65533;&#65533;&#65533;@&#453;&#65533;S&#65533;&#65533;&#65533;&#65533;&#65533;r&#65533;5Aj8&#65533;&#65533;A&#65533;&#65533;nc&#65533;w&#65533;u9a&#65533;&#65533;/&#65533;&#65533;rc&#65533;2&#65533;%&#65533;l&#65533;X&#65533;&#65533;ZT&#65533;w4&#65533;&#65533;X&#425;)5&#65533;x&#65533;&#65533;&#1789;&#65533;W&#65533;P&#65533;my&#65533;&#65533;&#65533;&#926;&#65533;&#65533;&#65533;FzEk&#65533;&#65533;W"^a&#65533;i)x&#65533;@@B!ay
Bp&#65533;do^&#65533;&#65533;&#1699;&#65533;&#65533;&#65533;l&#65533;!&#65533;&#65533;&#65533;&#65533;V&#65533;&#65533;&#65533;M&#65533;H&#65533;&#65533;x.W&#1133;yWA&#65533;LE&#65533;A&#65533;<&#65533;&#65533;&#65533;S&#65533;&"~i#k&#65533;U&#65533;'~q&#65533;&#65533;&#1180;#&#65533;&#65533;&#65533; !T&#65533;B&#65533;&#65533;&&#65533;
'p!&#65533;&#65533;&#1471;"j&#65533;&#65533;&#65533;&#65533;N2&#65533;&#65533;Pw&#65533;Z&#65533;&#65533;&#65533;6&#65533;&#65533;&#65533;H%Y&#65533;s<Y16&#65533;&#65533;|b&#65533;&#65533;&#65533;'&#65533;A&#65533;p&#65533;&#65533;&#65533;&#65533;6&#65533;&#65533;Z&#65533;&#65533;&#65533;D&#65533;t=&#65533;&#65533;{5&#65533;Bh&#65533;E&#65533;
g&#65533;&#65533;
&#65533;V&#65533;t&#65533;&#65533;l&#65533;&#65533;r&#65533;:&#65533;&#65533;1D.&#65533;e&#65533;3H&#65533;Y&#65533;R&#65533;&#65533;&#65533;I(
e)g
T&#65533;&#65533;&#65533;&#65533;&#65533;!Qx&#65533;&#65533;&#65533;&#65533;&#65533;&#65533;Y&#65533;C&#65533;r&#65533;A&#65533;8Js.'`&#65533;&#65533;*&#65533;&#65533;&#65533;|&#65533;{1&#65533;&#65533;NP&#65533;&#65533;&#65533;Stt&#65533;e&#65533;wG&#65533;!&#65533;&#65533;&#65533;/&#65533;x&#65533;Q&#65533;&#65533;Af&#65533;x$&#65533;0&#65533;&#65533;Y&#65533;&#65533;&#65533;&#65533;&#65533;	IL&#65533;&#65533;&#65533;.&#65533;M&#65533;n&#1179;&#65533;R&#65533;(&#65533;yN&#65533;&#65533;-n!&#65533;&#65533;&#65533;&#65533;.&#65533;&#65533;&#65533;g;&#65533;&#65533;&#65533;&#65533;&#65533;&#65533;&#65533;@$&#65533;]&#65533;&#65533;&#65533;:Jz&#65533;&#65533;&#65533;&#65533;S&#65533;}M?&#1500;&#65533;&#65533;o&#65533;&#65533;&#65533;|&#619;J&#65533;&#210;&#1952;&#65533;&#520;~&#65533;&#65533;&#65533;"L&#65533;&#65533;XN0j&#65533;jG&#65533;&#65533;&#554;&#65533;&#65533;&#65533;<V&#65533;f&#65533;&#65533;&&#65533;rt&#65533;&#65533;&#65533;u&#65533;Z&#65533;&#65533;TD&#65533;Rh&#65533;	L&#65533;&#65533;L&#65533;^F5F&#863;9p&#65533;&#65533;)&#65533;T&#65533;v&#65533;TATF&#65533;&#65533;&#65533;&+I/y2'q"'I&#248;&#65533;Qn&#65533;&#65533;&#65533;$&#65533;&#65533;&#65533;F&#65533;&#65533;&#65533;&#65533;&#65533;&#65533;&#65533;&#65533;X&#65533;&#65533;~Rge1&#65533;!^&#65533;)@&#65533;&#65533; B(A&#65533;&#65533;&#65533;B&#65533;|&#1764;V&#492;&#65533;^&#1393;J&#65533;d&#65533;\
Y&#65533;&#65533;4&#65533;&#65533;XR7-&#65533;&#65533;-9&#65533;P&#65533;9&#276;dUgY&#65533;&#65533;R&#65533;&#65533;&#65533;&#65533;&Ro&#65533;&#65533;&#1124;43&#65533;&#65533;t&#65533;&#1476;s&#65533;&#65533;&#65533;/`q&#65533;W&#65533;&#65533;&#65533;&#65533;&#65533;J&#65533;&&#65533;K&#65533;MR&#65533;.TU	&#65533;3&#65533;:&#65533;&#65533;&#65533;&#65533;L{Ca=&#65533;^&#65533;&#65533;F&#65533;&#65533;a&#65533;&#65533;i&#65533;&#65533;&#65533;&#65533;&#65533;*9T&#65533; &#65533;X&#65533;z+&#172;5&#65533;R"&#65533;&#65533;&#65533;&#65533;&#65533;Z&#65533;Es&#65533;&#65533;_&#65533;)W"&#65533;&#1431;&#65533;-&#65533;Y&#65533;
R&#65533;>u&#65533;tc&#65533;&#65533;&#65533;&#65533;Gx&#65533;&#65533;&#830;&#1300;a+&#65533;&#65533;&#65533;&#65533;&#65533;&#65533;&#378;&#65533;&#65533;&#65533;&#65533;&#65533;M&#65533;&#65533;H&#65533;&#65533;&#65533;&#65533;&#65533;4&#65533;\&#1414;&#65533;B&#2042;&#65533;&#65533;&#65533;&#65533;&#65533;g&#65533;5&#65533;M&#65533;i&#65533;b&#65533;&&#621;&#65533;&#65533;&#65533;0A&#65533;)8&#65533;
&#65533;&#65533;ss&#65533;OZ&#65533;&#65533;&#65533;&#65533;&#65533;&#65533;<&#65533;.{&#65533;&#741;L'B&Oo`&#65533;#A&#65533;&#1643;&#65533;-0&#65533;&&#65533;&#65533;<&#65533;&#65533;&#65533;K&#65533;&#65533;o&#65533;&#65533;&#65533;;&#65533;&#65533;<&#65533;YG?zY&#65533;oru&#65533;MSQ&#65533;&#65533;&#65533;&#65533;0&#65533;&#1943;&#65533;&#65533;H[y&#65533;%&#1902;&#65533;+}?&#65533;&#65533;&#65533;:=]&#65533;3&#65533;`&#65533;+E&#65533;&#65533;&#640;&#65533;-&#65533;1(&#65533;j&#65533;]&#65533;Y_&#65533;Y&#65533;\&#65533;&#65533;||&#65533;&#65533;&#17951;&#65533;&#65533;&#65533;&#1954;&#65533;&#65533;_&#65533;-&#65533;&#166;&#11228;&#65533;&#607;&#65533;7`&#65533;d&#65533;&#65533;yahG[hY&#65533;&#65533;sr&#65533;&#65533;x&#65533;`9&#65533;^&#1025;`% .&#65533;&#65533;&#65533;vj-&#65533;j
&#65533;&#65533;&#65533;&#65533;&#65533;X&#65533;&#65533;&#65533;&#65533;&#65533;>W.pc&#65533;&#65533;&#540;&#65533;&#65533;bU&#65533;1&#65533;&#65533;dnNF&#65533;&#65533;3&#65533;)Re1&#65533;&#1357;&#65533;&#65533;%&#65533;&#65533;rV&#65533;a&#65533;&#65533;n&#367;m&#344968;&#65533;&#65533;&#65533;(&#65533;=&#65533;&#65533;&#65533;D&#65533;n&#65533;&#65533;K+h&#918;&#65533;&#65533;&#232;d&#65533;s&#65533;&#65533;&#65533;X&#65533;&#65533;\w&#65533;^&#65533;&#65533;L&#65533;b&#65533;u>&#65533;&#65533;&#65533;<ro&#65533;=&#65533;&#65533;H-&#65533;&#65533;"&#65533;'&#1449;G=&#65533;"&#65533;&#65533;&#65533;(_'&#65533;C&#65533;&#65533;&#65533;&#65533;sfc*&#65533;6&#65533;*&#65533;#,&#40918;&#65533;&#65533;&#65533;&#65533;&#65533;&#65533;L'&#1593;&#65533;&#65533;&#65533;2A6&#65533;&#65533;,&#65533;%&#65533;M&#65533;I+M&#65533;!&#65533;&#65533;.M&#65533;|&#65533;&#65533;x&#65533;{U&#65533;&#65533;&#65533;p&#65533;;2^u*rPw-&#65533;&#65533;y&#65533;yE&#65533;T =J&#65533;Jw&#65533;&#65533;9&#65533;&#683;&#65533;O3&#25107;&#65533;{&#65533;S{|&#1625;&#65533;|<&#65533;Y&#702;&#65533;&#65533;&#65533;nxf&#65533;'&#65533;C&#65533;&#724;&#65533;&#65533;&#65533;k-z&#65533;WJl&#65533;&#65533;&#65533;&#65533;&#65533;&#65533;j)&#65533;&#65533;&#65533;&#65533;f&#65533;PB&#65533;&#65533;&#65533;ll&#65533;0&#439;&#65533;M&#528;&#65533;&#57358;&#65533;&#65533;o&#65533;o&#65533;&#65533;B&#65533;&#65533;&#65533;Tc&#65533;&#65533;J'
&#65533;&#65533;#&#65533;&#65533;%&#65533;#&#65533;8&#65533;&#65533;>&#65533;&#65533;0&#65533;&#65533;g&#65533;/&#65533;&#65533;0oF&#65533;`&#65533;*-&#65533;B&#65533;&#65533;LP&#65533; &#65533;jn&#65533;&#65533;&#65533;P
&#65533;&#420;&#65533;&#65533;.&#65533;&#65533;&#65533;&#65533;]fV,&#777;&#65533;&#65533;'&#65533;,&#65533;&#65533;&#65533;&#65533;&#65533;ynn&#65533;*&#65533;&#65533;&#65533;?	&#65533;&#65533;&#65533;&#65533;J&#65533;&#65533;8"&#65533;0&#65533;&#65533;G&#65533;&#65533;&#65533;~&#65533;&#65533;&#65533;I&#65533;l&#65533;&#65533;:&#65533;&#65533;&#65533;&#65533;&#65533;z."vD&#65533;&#65533;&#65533;^&#65533;&#65533;&#65533;&#65533;/&&#65533;&#65533;4j7q&#65533;&#65533;(&#65533;U&#65533;0G&#65533;&#65533;&#65533;J>q&#65533;&#65533;c&#65533;&#65533;&#65533;&#65533;&#528;N&#65533;&#65533;&#65533;&#65533;&#65533;&#65533;-&#234;&#65533;"&#65533;&#65533;P&#65533;&#65533;p&#65533;&#65533;&#174; r&#65533;8g|&#65533;)&#65533;&#65533;
7&#65533;&#1964;0u.Q&#65533;Z&#65533;&#65533;&#1392;]&#65533;&#65533;e&#65533;&#65533;&#65533;0p&#65533;&#65533;&#65533;&#65533;&#65533;XQ&#65533;&#65533;1&#65533;&#65533;&#65533;&#65533;&#65533;b&#65533;s&#65533;,&#65533;P&#1716;ls&#65533;r&#65533;&#65533;&#65533;&#65533;&#65533;&#65533;&#65533;&#65533;X&#65533;1&#65533;&#65533;m|je?pj'v&#65533;Y&#65533;&#65533;&#65533;&#65533;&#65533;&#65533;eb&#65533;&#65533;R&#65533;y&#65533;&#1148;&#65533;&#65533;&#817;&#65533;&#65533;&#65533;6&#65533;&#65533;&#65533;&#65533;&#65533;&#65533;B&#65533;HN&#65533;z&#65533;&#65533;iQ%q&#65533;%&#65533;1&#65533;&#65533;&#65533;q&#65533;&#65533;&#65533;<&#65533;&#65533;J&#65533;.-&#65533;&*c)&#65533;&#65533;/W&#65533;&#65533;1&#65533;&#65533;p&#2040;&#65533;&#65533;q&#65533;&#2417;&#65533;&#65533;	&#65533;&#65533;&&#65533;+&#65533;)wn?&#65533;VnEW&#65533;[&#65533;&#65533;&#65533;`2&e&#65533;&[ &#65533;pR'&#65533;&#65533;&#65533;&#602;Td&#65533;&#65533;YF&#65533;&#65533;J&#65533;&#65533;&#65533;(&#65533;&#65533;&#65533;B&#65533;T&#65533;L,&#65533;,&#65533;k&#65533;D%0&#65533;J&#65533;&#65533;0&#65533;&#65533;m&#65533;&#65533;&#65533;Mvp&#65533;&#65533;R3&#65533;+S/Gl2S&3OI&#65533;&#65533;&#65533;@&#65533;&#65533;&#65533;&#65533;
p&#65533;Tm&#65533;&#65533;R/=r4&#65533;6{mM&#65533;c0gep3&#65533;&#685;#&#324;&#65533;&#65533;$0&#65533;lT&#65533;l+&#65533;Bq&#65533;&#65533;&#65533;&#65533;&#65533;>L9&#65533;&#65533;&#65533;t&&#65533;R&#65533;s&M&#65533;&#1362;&#65533;`v@
x&#65533;+&#65533;,&#65533;&#65533;m&#65533;&#65533;&#65533;&#65533;<'s&#65533; bRq&#65533;${&#65533;10Z#6&#65533;&#65533;)]&#65533;637&#65533;313$iP+u&#65533;&#65533;&#65533;2K&#65533;mz&#65533;&#65533;9/&#65533;,5&#65533;) &#65533;x`&#65533;Jh&#65533;.&#65533;ZF&#65533;&#65533;&#65533;|&#65533;&#65533;&#179;;&#65533;&#65533;3&#65533;<oUON&#65533;5Jt~&#65533;&#65533;&#65533;&#65533;&#65533;&#65533;&#65533;&#65533;7k&#65533;7&#65533;&#65533;;H&#65533;;&#65533;s84&#65533;&#1713;q&#65533;&#65533;&#65533;.9y&#65533;,bH@A&#65533;&#65533;A&#1340;x`&#65533;H ;&#65533;&#65533;B/(&#65533;=_&#65533;<&#65533;&#65533;?&#65533;q1&#65533;D!&&#65533;&#65533;&#65533;x&#65533;A&#65533;0D&#65533;n&#65533;8&#65533;*&#65533;sEY&#65533;&#65533;F&#65533;3g&#65533;$&#65533;jd1sTGS&#65533;h&#65533;&#65533;9u!&#65533;&#65533;O+&#65533;2&#65533;&#65533;TI&#65533;i[&#65533;&#1058;#M&#65533;<&#65533;&#65533;UB&#65533;.B~KQ&#65533;&#854;&#65533;B&#65533;
*U4&#65533;&#65533;(&#65533;&#65533;:(&#65533;vF0&#65533;F&#65533;&#65533;&#65533;RU&#65533;NY&#65533;&#65533;&#65533;&#65533;&#65533;&#65533;C&#65533;&#65533;c	M&#65533;&#65533;,&#65533;&#65533;H&#65533;2	-I&#65533;Z&#65533;Z@;[&#65533;?&#65533;&#65533;&#65533;#&#807;&#65533;&#65533;#s&#65533;&#65533;s&#65533;&#65533;&#65533;&#65533;&#704;&#65533;&#65533;?&#65533;p`^&#65533;&#65533;&#65533;&#65533;&#65533;Uks&#65533;&#1812;\&#65533;&#65533;&#65533;N5&#65533;N&#1860;V&#65533;&#65533;&#65533;&#65533;&#65533;"&#65533;9&#65533;t|&#65533;OAOPX&#65533;u:&#65533;u.&#65533;@)6u4,sd&#65533;&#65533;&#65533;f&#65533;&#65533;4&#65533;
&#65533;&#65533;4&#1484;&#65533;:&#510;\&#65533;&#65533;h&#65533;Z&#65533;R&#65533;U&#65533;&#65533;&#65533;U-(B&#65533;0g&#65533;"E&#65533;1e&#65533;R&#65533;&#65533;&#65533;UH&#65533;u&#65533;^&#65533;U&#65533;XG&#65533;-a&#65533;&#65533;pQ&#65533;hn&#65533;54U&#65533;&#65533;a&#65533;&#65533;<&#65533;m!P&#65533;&#65533;&#65533;0&#65533;&#65533;c&*I0J&#65533;L%r&#65533;dS+;V&#65533;~o&#65533;@k&#65533;"1R8Mv]g&#65533;]WRO&#65533;P&#65533; &#65533;xf&#65533;Ffe6.V&#65533;3=`&#65533;&#65533;&#65533;<O	&#65533;3
,$h&#65533;&#65533;s``Z&#65533;uSR&#65533;&#65533;LW1[+&#65533;=G&#65533;*&#755;)g&#65533;[5&#65533;&#65533;&#65533;&#65533;c&#757;j&#65533;&#65533;W&#1457;&#65533;&#65533;4l/l%&#65533;e_&#65533;e&#65533;m&#65533;4_qm	u&q&#65533;X9&#65533;/4&#65533;&#65533;&#65533;&#65533;.Z&#65533;n&#65533;V&#65533;6Ru&#65533;s&#65533;&#65533;!g<I&#65533;p&#852;&#65533;)&#65533;q&#65533;4d&#65533;&#65533;^&#65533;i8l&#65533;de&#65533;&#65533;0&#65533;y^&#65533;&#65533;O&#65533;&#65533;e&#65533;&#65533;e?7{?&#65533;^&#65533;vtK&#65533;&#65533;&#65533;AS&#65533;:&#65533;j2&#65533;&#65533;^&#65533;u&#65533;F&#65533;&#915;S&#65533;&#65533;&#65533;DE&#65533;U&#65533;0]TM&#65533;uds&#65533;&#65533;qIR&#65533;&#65533;\M&#65533;G&#65533;ws&#65533;&#65533;&#65533;&#65533;z&#65533;&#1724;&#65533;^A&#65533;[&#65533;H&#65533;&#65533;m[lD&#65533;&#65533;Xy`	6x&#65533;&#295;Z&#65533;Gtn&#65533;&#65533;:&#65533;a&#65533;&#65533;n&#65533;J&#65533;7&#65533;Bw&#1482;&#65533;W&#65533;&#65533;5.&#593;[&#65533;3&#65533;T&#65533;&#65533;bK&#65533;wxU&#65533;08~C6&#65533;k&#65533;&#65533;&#65533;&#65533;&#65533;&#65533;&#65533;&#1160;&#65533;9y&#65533;l!&#65533;&#65533;x#r`A&#65533;&#65533;q(&#65533;&#65533;&#65533;&#65533;&+`s&#65533;&#65533;I&#65533;&#65533;&#65533;J&#65533;&]&#65533;W&#65533;&#65533;&#65533;&#65533;&#65533;Qv&#65533;&#65533;&#65533; r&#1078;&#65533;j&#65533;&#65533;)Y&#65533;&#65533;&#65533;n?&#65533;&#65533;&#65533;&#65533;s&#65533;&#65533;G&#65533;6&#65533;8&#65533;&#65533;&#65533;&#65533;&#65533;9'&#65533;&#65533;O&#65533;_&#65533;&#65533;W&#65533;)I33i|&#65533;&#65533;d&#65533;&#1218;&#65533;$&#65533;I;&#65533;&#65533;&#65533;Y&#65533;&#65533;|&#824;a;&#65533;C&#65533;&#65533;v&#65533;#&#65533;x&#65533;3N&#65533;&#65533;>&#65533;W&#65533;&#40483;&#65533;&#65533;&#65533;W&#65533;&#65533;b&#65533;B&#65533;0&#65533;&#65533;XW&#65533;&#65533;Gt&#65533;2Yt&#65533;&#1552;&#65533;sp&#65533;&#65533;&#65533;&#65533;&#1740;&#65533;
&#65533;&#65533;&#65533;&#65533;&#65533;C&#65533;s&#65533;dW	L&#57601;&#65533;oE&#65533;&#65533;[&#65533;&#65533;&#65533;&#675;&#65533;Ud&#65533;?&#65533;S&#65533;_&#65533;L&#65533;&#65533;yG&#65533;I&#65533;g&#65533;&#65533;O&#65533;&#65533;&#65533;&#65533;&#65533;)3&#65533;&#65533;{&#65533;u#x&#65533;&#65533;&#65533;&#65533;&#65533;&#65533;&#65533;&#65533;&#65533;}p&#65533;&#65533;&#65533;PAu&#65533;g&#65533;&#65533;&#65533;&#65533;ADG84wOK&#65533;&#65533;^&#65533;wU&#65533;'&#65533;&#65533;bErg&#65533;&#65533;	&#65533;&#65533;&#65533;&#65533;hycG&#65533;&#65533;&#65533;f&#37811;e&#65533;4&#65533;&#65533;&#65533;Ow&#65533;&#65533;w,_&#1168;&#65533;{&#65533;Y&#65533;5a&#65533;y&#65533;q&#65533;&#65533;&#65533;&#65533;K&#65533;&#65533;&#65533;:?&#65533;tq&#65533;-&#65533;&#65533;_w5V &#65533;5U:&#65533;&#65533;&#65533;M&#65533;&#65533;&#65533;t&#65533;&#65533;ti&#65533;&#65533;UgN#&#65533;&#65533;&#65533;&#65533;&#65533;:&#65533;&#65533;
&#65533;)-&#65533;&#65533;WzWve_&#65533;#pWq&#1673;A&#1503;&#65533;&#65533;&#65533;&#65533;&#65533;&#65533;53&#65533;&#65533;:&#65533;/&#65533;&#65533;&#65533;&#65533;&#65533;&#65533;`&#65533;&#65533;<u@&#65533;9tDXj&#65533;&n&#65533;7&#65533;P&#65533;&#65533;Bd&#65533;f&#65533;a9&#65533;,&#65533;&#65533;&#65533;;&#65533;&#65533;&#65533;8&#65533;:&#65533;&#65533;z&#65533;y&#65533;'&#60227;&#65533;s&#65533;&#65533;&#65533;4&#65533;y&#65533;H&#65533;Z&#65533;gaz&#65533;&#65533;G&#65533;&#65533;&#65533;`&#65533;&#65533;:&#65533;&#65533;~`R&#65533;Kk&#65533;&#65533;&#65533;r&#65533;&#65533;&#65533;&#65533;q&#65533;Y&#65533;;&#65533;?&#65533;l&#65533;&#65533;&#65533;q&#37996;&#65533;&#65533;&#65533;$&#975;&#65533;&#1629;97Y&#1723;V;&#65533;g&#65533;&#65533;]&#65533;#&#65533;{i&#65533;&#65533;e&#65533;&#65533;&#65533;&#637;m;I&#65533;&#65533;9w[;'to'ujt&#65533;a&#65533;&#497;YG&#65533;&#65533;5&#65533;c&#65533;i&#1236;&#65533;S&#65533;3[V&#65533;&#65533;@&#65533;&#65533;N&#65533;FG#&#65533;&#65533;&#65533;&#65533;&#65533;l&#22204;yY&#65533;&#65533;&#65533;l&#65533;&#65533;&#65533;k&#65533;^&#65533;&#65533;&#65533;&#65533;&#65533;i&#65533;&#65533;9DHl&#65533;(/&#65533;v&#65533;&#65533;j&#65533;`B?SW4'&#65533;&#65533;";&#65533;L&#65533;&#65533;x&#65533;&#1698;}F9&#1685;&#53677;&#65533;&#65533;&#65533;9V@;&#65533;+&#65533;-&#65533;&#65533;&#65533;&#44624;&#65533;x&#65533;U&#65533;5<P&#65533;[&#65533;q@&#65533;e&#65533;#&#65533;&#65533;&#65533;&#65533;&#65533;&#22255;o&#65533;x&#65533;&#65533;&#65533;&#65533;&#65533;&#65533;&#65533;&#65533;&#65533;&#65533;H(s&#65533;&#65533;&#65533;&#65533;*<&#65533;K&#65533;u&#65533;&#65533;&#65533;g&#65533;&#65533;i-]&#65533;&#65533;&#65533;\q&#65533;&#1252;I&#65533;@&#379;&#65533;W;&#65533;|&#65533;&#65533;zHM&#65533;&#65533;&#65533;&#65533;&#65533;&#65533;<&#65533;&#65533;&#65533;7&#65533;&#65533;(&#65533;@&#65533;&#65533;&#65533;&#1816;&#65533;&#65533;&#65533;&#65533;&#65533;&#65533;l@&#65533;l&#65533;&#65533;j&#65533;J.t&#65533;/{&#65533;nXy&#65533;&#65533;s&#65533;PYA&#65533;&#65533;&#65533;&#65533;9&#65533;M&#65533;&#65533;w&#65533;'&#65533;0&#65533;E&#1207;\&#65533;&#1371;%rZ&#65533;M&#65533;&#65533;&#65533;&#65533;&#65533;&#65533;U&#65533;&#65533;OJW&#65533;&#65533;&#65533;a&#65533;G&#65533;{&#65533;2y&#65533;uX&#65533;&#65533;&#65533;|X)&#65533;&#65533;&#65533;e*&#65533;]&#65533;]&#65533;&#65533;7&#65533;i&#65533;k4&#65533;&#65533;&#65533;&#65533;,&#65533;&#65533;~]&#65533;&#65533;@%&#65533;@)&#65533;q&#65533;&#65533;Piz{A|&#65533;&#65533;[&#65533;O|.&#65533;&#65533;&#65533;EH<=&#65533;&#65533;)X|Q&#1252;s&#712;|i`&#65533;B&#65533;&#65533;B&#65533;&#65533;&#65533;&#65533;'|&#65533; 	&#65533;&#65533;5&#65533;Ey8id&#65533;"&#65533;I&#65533;&#65533;\^&#65533;O#NZs&#65533;W&#65533;&#65533;O&#65533;&#65533;%&#65533;&#65533;'=&#65533;&#65533;&#65533;&#65533;&#65533;&#65533;^&#805;&#65533;&#65533;]&#65533;^&#65533; >z&#1309;&#65533;&#65533;&#65533;G(&#65533;&#65533;lo]C&#65533;&#65533;|Bn&#65533;s&#65533;&#65533;'W&#65533;|T&#65533;&#65533;s&#65533;&#987;&#65533;&#65533;&#65533;&#65533;&#65533;N=&#65533;i&#1701;&#65533;&#65533;}&#65533;&#65533;&#65533;^&#65533;W{&#65533;&#65533;!&#65533;&#65533;&#65533;I&#65533;^&#65533;&#65533;&#65533;&#65533;&#65533;!&#65533;u&#65533;&#65533;{*&#65533;K&#65533;8D&#65533;&#65533;&#65533;&#65533;&#65533;&#65533;n&#65533;iS&#65533;o&#65533;mSp&#65533;&#65533;k&#65533;&#65533;&#65533;&#65533;g&#65533;&#65533;&#65533;&#65533;8qNy&#65533;&#65533;&#65533;&#65533;5&#65533;&#65533;z&#65533;&#65533;&#65533;g&#1985;&#65533;&#65533;&#65533;u&#65533;]&#65533;e&#65533;&#65533;&#65533;|&#65533;&#65533;&#65533;&#65533;S&#65533;&#65533; &#65533;&#65533;L:w&#65533;&#65533;&#1718;&#65533;&#65533;0&#65533;"&#65533;v@&#65533;Wk&#65533;&#65533;&#65533;&#65533;`~&#65533;k&#65533;&#65533;&#65533;
&#65533;K&#65533;&#65533;&#2032;&#623;&#65533;&#65533;&#65533;d&#65533;k&#65533;_&#65533;&#65533;&#65533;&#65533;qh&#65533;&#65533;&#65533;&#65533;o&#65533;&#65533;tK&#1217;&#65533;7&#65533;&#65533;7&#65533;&#65533;&#65533;&#65533;&#65533;<&#65533;0&#4101;8Lh&#65533;&#65533;&#265;'B&#65533;&#65533;&#65533;`&#333;*,&#65533;&#1088;DJ|&#65533;&#65533;%T&#65533;|&#65533;&#65533;&#65533;G&#65533;&#65533;T&#65533;&#65533;&#1584;1&#65533;&#65533;&#65533;q%(&#65533;..&#65533;
&#65533;&#65533;(&#65533;&#65533;&#214;r9&#65533;4&#65533;&#1251;T&#65533;*}
&#65533;&#1449;P&#65533;b&#65533;Z4&#13670;YZ&#65533;&#65533;h%&#65533;&#1717;l&#65533;&#65533;5h&#65533;m&#1849;P&#65533;&#1725;&#65533;&#65533;&#65533;&|&#65533;&#65533;M&#65533;&#65533;&#772;&#65533;&#920;&#1136;&#65533; &#65533;&#65533;&#65533; ,&#65533;bd&#463;s&#65533;a&#65533;&#65533;&#65533;&#860;ex&#65533;&#65533;&#65533;&#65533;&#65533;6="5j#d&#65533;&#65533;l&#65533;&#65533;k&#1758;M&#65533;AD&#65533;OV&#65533;@b&#65533;&#65533;&#65533;R&#65533;&#65533;&#65533;1&#65533;	&#65533;&6Lgx=&#65533;&#65533; U&#65533;bA&#65533;&#65533;5&#1582;p&#65533;z&#65533;&#65533;u+&#171;&#65533;]W&#65533;&#65533;^&#65533;&#65533;-j/Z)&#1481;&#1596;}&#65533;&#65533;&#65533;&#65533;&#65533;&#65533;&#65533;&#65533;&#65533;&#65533;&#65533;Y&#65533;:&#65533;&#65533;a&#65533;&#65533;	vZ&#65533;&#65533;&#65533;p&#65533;j"LHa&#65533;&#65533;"&#65533;&#65533;&#65533;n&#65533;v[&#65533; @&#65533;"&#65533;&#65533;E&#65533;&#65533;&#65533;Ap&#65533;&#65533;&#65533;Dr&#65533;&#65533;&#65533;\	&#65533;=J&#1285;&#65533;w&#65533;&#65533;&#65533;X:&#65533;&#65533;c&#65533;B&#65533;&#65533;zF&#65533;w&#65533;Yp-9^&#65533;&#65533;A&#65533;8&#65533;~&#65533;&#65533;&#1503;&#65533;&#65533;&&#65533;M^v`f&#65533;1Z&#65533;F&#65533;Z&#65533;&#65533;H&#65533;m&#65533;a&#65533;&#65533;8&#65533;q&#65533;&#65533;&#65533;&#65533;&#65533;U&#1803;&#769;&#65533;&#65533;M'&#1048;@/&#65533;&#65533;u&#65533;>&#65533;]P&#65533;	&#65533;JE:&#65533;|B!&#65533;iY&#65533;n&#65533;&#65533;{&#65533;*BO`4e&#65533;&#65533;_b&#65533;&#65533;&#65533;j&#65533;&#65533;u	+&#65533;~&#65533;`B7&#65533;&#65533;&#65533;&#65533;&#65533;&#65533;f&#65533;F&#65533;a&#65533;p&#65533;Ib&#65533;u&#65533;y&#65533;&#65533;&#65533;t{&#65533;5&#65533;&#65533;M&#65533;C
&#65533;&#65533;&#1296;&#65533;>&#65533;(&#65533;&#65533;&#65533;%&#65533;&#65533;&#65533;E&&#65533;&#65533;&#65533;z&#65533;D&#65533;&#65533;&#65533;&#65533;n}&#65533;&#65533;G&#65533;a&#65533;m&#65533;*&#65533;&#65533;v&#65533;&#65533;&#65533;&#65533;+&#65533;&#65533;&#65533;h&#65533;&#65533;.d.&#65533;s&#65533;x&#65533;&#65533;7&#65533;,J&#177;&#65533;`<&#65533;&#65533;@&#65533;&#65533;"&#65533;S.&#65533;u&#1337;&#65533;z&#65533;&#65533;&#65533;T=&#43577;&#65533;&#65533;&#65533;rz&#65533;&#65533;&#1838;&#65533;&#65533;&#65533;w&#65533;&#65533;Y&#65533;&#65533;b2&#65533;D&#65533;&#65533;&#65533;e
&#65533;&#65533;o/&#65533;&#1775;&#65533;!&#65533;
&#65533;,&#65533;h&#65533;   "( # *  $!)!"%"#+$&1%)2&(,(&,(&1))-*+3,-9-05.190-50.812524;35@68=68A7<H86=8:=97@:<D<=I=@F>AI@=EA>HABFBDLDEQFHMFIQHFQHJNIGNJLTLMYLPVMQYOP`POZPRVQNURT]SUaTX^UYbXVaXZ[Y[e[^i]`f^`k`^i`afacmcfqejtfhmglxhelhfrhkujnymq{ns&#65533;pn}ps~ru&#65533;rxuy&#65533;v|&#65533;xv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559;&#65533;&#497;&#65533;&#177;&#65533;&#177;&#65533;&#626;&#65533;&#437;&#65533;&#822;&#65533;&#1078;&#65533;&#951;&#65533;&#1080;&#65533;&#505;&#65533;&#825;&#65533;&#698;&#65533;&#1082;&#65533;&#1082;&#65533;&#1340;&#65533;&#1085;&#65533;&#958;&#65533;&#1599;&#65533;&#1151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hhQ&#65533;&#65533;&#560;&#65533;C&#65533;&#65533;J&#65533;&#65533;&#65533;"&#137;i&#65533;&#65533;&#1122;&#463;C&#65533;H&#65533;&#65533;?&#65533;J2&#65533;&#242;%&#663;0U&#65533;<&#65533;1cG&#65533;"s&#65533;d&#65533;&#65533;&#65533;&#65533;@&#65533;
e$4&#65533;O&#65533;H&#65533;NlD&#65533;&#65533;&#1254;&#65533; Bu&#65533;&#65533;&#65533;&#1127;X&#65533;&#65533;$&#65533;u&#65533;A&#65533;`U&#65533;LXu&#65533;&#1651;9&#65533;N<&#65533;i&#65533;la&#65533;&#65533;6&#65533;&#65533;&#65533;\{&#65533;*Z&#65533;^&#65533;&#65533;&#65533;&#65533;U&#65533;&#65533;gUl&#65533;0&#947;&#65533;#\T&Z&#664;u&#65533;4&#65533;&#65533;-I&#65533;u&#65533;&#65533;&#65533;&#1646;i&#65533;&#65533;&#65533;&#65533;s_&#65533;]c&#1845;&&#65533;&#398;&#65533;J&#65533;M2&#65533;&#65533;&#2047;&#65533;&#509;T&#65533;Y&#1937;/G,&#65533;&#65533;9&#65533;&#1189;]&#65533;.	&#65533;&#65533;\B&#1587;&#65533;&#23354;;&#1605;&#65533;&#65533;&#65533;~(X&#65533;x&#1607;y&#65533;&#65533;K&#65533;)&#65533;&#65533;&#65533;#&#65533;&#65533;&#65533;&#65533;K-&#40420;v8q&#65533;&#65533;(&#65533;&#65533;&#65533;&#1127;&#65533;e&#65533;A&Vs8J&#65533;i&#65533;G&#65533;&#65533;W&#65533;`^&#65533;e&#65533;z&#65533;a&#65533;&#65533;c6X&#65533;%$&#65533;&#65533;&#65533;d&#65533;}&#65533;IZd\&#65533;Ief&#65533;V.&#65533;&#65533;q^&#65533;g&#65533;&#65533;t&#65533;-&#65533;&#65533;&#65533;&#65533;}X&#65533;+n&#65533;_$L&#65533;h&#65533;P&#65533;$&#65533;"&#65533;b&#65533;Q&#65533;(&#65533;rZ&#65533;H&#65533;r>v&#65533;&#65533;&#65533;)I&#65533;Zg29Tw&#65533;&#65533;_CIw$&#65533;&#65533;9&#65533;U&#65533;x&&#65533;&#65533;a{Rt&#65533;yJ&#65533;&#65533;
z#Hc&#65533;V&#65533;N&#65533;&#1446;{J&#65533;9&#65533;&#65533;ME)Cvf&#65533;$&#65533;&#65533;&#65533;X&f*&#65533;&#65533;}&#65533;&#65533;&#65533;m9&#65533;&#65533;&#65533;&#65533;fYs&#65533;6&#65533;&#65533;&#65533;7&#65533;&#65533;zV&#65533;&#65533;&#25878;:I&#65533;&#65533;t&#65533;l&#65533;&#65533;&#65533;(&#65533;D)&&#65533;&#65533;&#65533;~&#65533;j&#65533;\&#65533;^&#65533;]j&#65533;l&#65533;&#65533;V9[&#65533;d&#65533;j&#65533;E&#65533;Uz&#65533;&#65533;Q&#65533;&#65533;k&#65533;Ob&#65533;&#65533;&#65533;Jy2*&#65533;&#65533;&#65533;w&#65533;&#65533;&#65533;
&#65533;&#65533;$&#65533;&#65533;;o&#65533;&#65533;^&#65533;a&#65533;&#65533;&&#65533;&#65533;&#65533;&#65533;
l&#65533;&#65533;&#65533;&#456;&#65533;&#65533;*&#65533;&#65533;&#65533;&#65533;&#65533;w&#1994;&#65533;w&#65533;&#65533;&#1774;&#65533;&#65533;&#65533;	'&#65533;&#65533;w&#65533;&#65533;'&#65533;&#65533;&#65533;&#65533;(&#65533;+&#65533;&#65533;&#65533;&#65533;/z3
&#65533;p&#65533;_9|&#65533;&#65533;&#65533;^j:l&#65533;7&#65533;&#65533;&#65533;f&#65533;.R&#65533;\_&#65533;&&#65533;&#65533;r&#65533;&#65533;2&#65533;tX);&#65533;&#65533;&#65533;X&#65533;&#65533;&#65533;&#65533;+T^a&#65533;5&#65533;#&#65533;&#65533;V&#65533;&#65533;&#65533;}r|&#65533;&#65533;&#65533;6&#65533;K&#65533;&#65533;t&#1468;Um&#65533;&#65533;w&#65533;L&#65533;&#65533;|{&#65533;-&#1770;&#65533;&#65533;mt&#65533;&#65533;&#65533;&#65533;&#65533;C&#65533;&#65533;&#65533;7&#65533;0J&#1232;&#2013;L&#65533;V/n&#65533;&#65533;R:u&#65533;"\&#65533;&#65533;G=Q&#483;:&#65533;F^&#65533;&#1300;O&#65533;&#65533;&#46575;)&#65533;\&#65533;S&#65533;Gw&#65533;&#65533;'&#65533;5&#65533;J&#65533;&#65533;&#65533;&#65533;&#65533;.&#65533;@&#65533;&#65533;&#19115;.&#65533;&#65533;&#1051;-&#65533;xy&#65533;x&#65533;&#65533;&#65533;nx&#65533;"
&#65533;&#65533;&#65533;&#65533;3?w&#65533;&#851;&#65533;&#65533;&#65533;MG&#65533;&#65533;&#754;K&#65533;{&#65533;L1N&#65533;&#65533;&#1675;&#65533;&#65533;&#65533;&#65533;&#65533;=&#65533;&#65533;s,&#65533;&#65533;&#65533;&#65533;D&#65533;&&#65533;&#65533;zMY#&#65533;&#65533;&#65533;&#65533;&#65533;&#65533;&#65533;&#65533;+{&#65533;&#65533;&#65533;&#65533;0&#65533;@&#65533;&#65533;&#65533;c&#65533;&#65533;`&#65533;&#65533;&#65533;mP&#65533; &#65533;&#65533;Gh,&#65533;&#65533;m&#1363;C&A&#65533;&#963;t&#65533;&#65533;&#65533;;&#65533;i&#65533;&#65533;6L&#65533;&#65533;C&#65533;&#65533;&#65533;&#65533;&#65533;kL&#65533;&#65533;&#65533;&#65533;(&#65533;P{;4Vc8&#65533;&#65533;&#612;~&#65533;&#65533;aex&#65533;&#65533;&#65533;&#65533;&#65533;&#65533;&#65533;&#65533;&#65533;&#381;&#65533;&#65533;Ib&#65533; H&#65533;'.&#65533;K&#65533;"&#1496;&#65533;+&#65533;O&#65533;$&#65533;&#1064;&#65533;E&#65533;&#21506;&#65533;Pb[8:<&#65533;q&#65533;&#65533;&#1763; &#65533;&#65533;&#65533;&#65533;Q}@&#65533;&#65533;&#65533;&#65533;,&#65533;&#65533;&#65533;&#536;W&#65533;GB&#65533;D&#65533;&#65533;<^Eg&#65533;&#65533;&#65533;&#65533;&#65533;&#65533;?&#65533;F&#65533;&#65533;CJ&#65533;&#65533;@f&#65533;x&#65533;&#65533;&#65533;&#65533;&#65533;(N&#65533;0^b&#65533;(J&#65533;`&#622548;05&#65533;8V&#65533;&#65533;!m,&#65533;0&#65533;&#65533;&#65533;G2-g&#65533;&#65533;&#65533;&#65533;&#65533;F&#65533;j~&#1160;&#65533;l&#65533;6[&#65533;&#65533;>&#65533;Q-&#65533;&#65533;b3&#65533;INP@&#65533;tS&#65533;&#65533;1&#65533;&#65533;&#65533;E3v&#65533;&#65533;&#65533;Bj&#65533;2&#65533;&#65533;TE>K&#65533;&#65533;
&#65533;&#65533;1&#65533;&#65533;{7PP&#65533;&#65533;{&#65533;Q&#65533;&#65533;d&#65533;\xz&#65533;&#65533;I.&#65533;mro&#65533;lW$&#65533;&#65533;&#65533;&#65533;3k&#65533;$8&#65533;&#65533;|&#65533;&#65533;&#65533;&&#65533;&#65533;e&#65533;I&#65533;q&#65533;&#65533;.VD&#65533;&#65533;+&#65533;'BS&#65533;&#996;l&#65533;&#65533;&#65533;\%@q8T&#65533;&#65533;t7&#65533;&#65533;ljQ&#513;&#65533;&#65533;&#65533;&#65533;I&#65533;&#65533;M&#65533;&#65533;o;&#65533;&#65533;Q&#65533;H&#65533;&#65533;&#65533;u{ T&#65533;J&#1457;*e&#65533;A&#65533;&#23834;&#65533;&#65533;&#65533;i7&#65533;$7&#65533;&#1261;&#65533;uL&#363;N&#65533;&#65533;W&#65533;jt}W]&#65533;IKa&#65533;&#65533;&#1262;\&#65533;&#65533;Q&#65533;Ji&#65533;&#65533;~E&#65533;ZGX&#65533;&#65533;&#65533;U,E&#65533;&#1342;V&#65533;s&#65533;,=kV&#65533;&#65533;&#65533;&#65533;&#65533;&#65533;f&#65533;&#65533;&#65533;:&#65533;&#65533;&#65533;,P&#65533;w&#1671;&#65533;&#65533;&#65533;&#65533;&#65533;&#65533;*UQ{B&#65533;F&#65533;&#65533;+Y&#65533;&#65533;&#65533;&#65533;&#65533;&#65533;&#65533;&#65533;AC&#65533;[3&#65533;&#65533;&#65533;&#65533;&#65533;&#65533;KZ&#16307;&#65533;&#613;[n&#65533;&#65533;&#65533;&#65533;&#65533;&#65533;_t5&#65533;4&#65533;&#65533;&#65533;`&#65533;,w&#65533;V&#65533;m7&#65533;&#65533;&#65533;.&#65533;^>&#65533;&#65533;N&#65533;.u&#65533;Y&#65533;&#65533;{&#65533;Mkw&#65533;[L&#65533;V&#65533;M&#65533;`y&#65533;&#65533;&#65533;&#65533;&#65533;&#65533;Y&#65533;&#65533;&#698;YX&#65533;a^}2&#10135; &#65533;&#65533;eB&#65533;&#65533;9&#65533;&#65533;&#65533;&#65533;c&#65533;&#65533;&#65533;&#65533;&#65533;&#65533;&#65533;
F&#65533;&#65533;+&#65533;&#65533;~&#65533;&#65533;&#65533;&#65533;&#65533;&#65533;&#65533;&#65533;&#1396;=&#65533;&#65533;&#65533;&#65533;
G&#65533;&#694;&#65533;&#65533;&#65533;&#29143;&#65533;&#65533;#&#65533;&#65533;&#65533;&#65533;u&#65533; &#65533;&#65533;&#65533;&#65533;&#65533;&#65533;&#65533;4&#65533;]&#1204;&#1845;q&#65533;&#65533;&#65533;&#65533;)&#65533;6&#65533;cl&#362860;&#65533;&#65533;&#65533;&#65533;&#65533;E&#65533;h&#65533;]G&#65533;&#1041;&#65533;&#65533;66/`&#65533;&#65533;SWX&#65533;f(&#65533;sg&#65533;&#65533;&#65533;&#65533;d&#65533;lU&#65533;&#65533;&#591;&#65533;&#65533;&#65533;&#65533;2&#65533;&#1048;&#65533;&#65533;)}&#65533;X(&#65533;&#1263;&#65533;&#65533;+FM&#65533;R&#65533;z&#65533;8&#65533;k&#65533;G&#65533;c0K&#65533;&#65533;&#65533;t&#65533;g-hU3&#65533;&#1440;&#65533;5&#65533;#|&#65533;^&#65533;&#65533;M>s$-=<1&#65533;&#65533;&#65533;&#65533;&#65533;&#65533;&#65533;&#65533;}&#65533;&#65533;&#65533;&#65533;&#65533;&#65533;-&#65533;DZ&#65533;&#65533;V&#65533;z&#65533;&#65533;F&#65533;&#65533;&#1516;Of&#65533;&#65533;&#65533;&#65533;&#65533;&#65533;&#65533;&#65533;&#65533;&#65533;&#65533;&#65533;&#590;&#65533;&#65533;&#65533;lo&#65533;&#65533;&#1915;V&#65533;=&#65533;nB&#65533;Z"&#65533;&&#65533;/&#65533;&#65533;&#65533;&#65533;{&#1850;&#65533;&#65533;,hA&#65533;y[&#65533;&#65533;>o&#65533;&#586;oG'\&#65533;Ix&#65533;&#65533;W&#65533;&#65533;K.&#65533;&#65533;a1p&#65533;&#770;&#65533;&#65533;p6&#65533;CiG&#65533;&#65533;7&#65533;&#65533;&#65533;&#65533;&#65533;5&#65533;{&#65533;&#65533;&#65533;a&#65533;9&#65533;q&#65533;{&#65533;&#65533;+g9F&#65533;}f7&#65533;&#65533;&#65533;t&#65533;]&#60557;}&#65533;1&#65533;&#65533;&#65533;^&#1818;&#65533;&#65533;&#65533;&#65533;&#65533;&#65533;KN&#65533;$&#65533;W&#65533;&#372;&#65533;&#65533;^&#65533;&#65533;&#65533;Rgo&#65533;&#1228;&#65533;W0&#65533;&#65533;G&#65533;&#65533;E&#65533;&#65533;&#65533;&#65533;&#65533; &#65533;&#65533;&#65533;w&#65533;&#65533;&#1917;F&#65533;8G&#65533;t&#65533;&#65533;]&#65533;&#65533;&#1847;s&#594;&#65533;~&#65533;:&#65533;&#65533;&#65533;^&#65533;&#65533;6&#65533;W;&#65533;&#65533;w&#65533;O&#65533;&#65533;&#65533;z&#65533;Krv&#65533;[&#65533;ih&#65533;xZ7&#65533;x&#65533;&#65533;|&#65533;4&#65533;&#65533;&#65533;/&#65533;&#65533;&#65533;&#65533;;&#65533;~w&#223;&#65533;z&#65533;]-&#65533;&#65533;}&#65533;[&#65533;&#65533;&#1263;^&#65533;YN&#65533;?OY&#65533;&#65533;&#65533;&#65533;&#65533;&#65533;;&#65533;&#65533;z&#65533;&#65533;K&#52552;&#65533;&#65533;u&#65533;r&#1663;\&#65533;g&#65533;}Xto}&#65533;Q_&#65533;&#65533;&#65533;&#65533;&#1013;&#65533;L&#65533;&#1690;&#310;m&#65533;&#65533;&#65533;;&#65533;&#2018;&#65533;&#65533;&#65533;Y&#65533;&#65533;&#65533;O&#65533;&#2046;&#65533;Iu&#65533;c&#65533;&#65533;KTXXX&#65533;&#65533;~?g{&#65533;7z&#65533;&#65533;~M&#583;&#65533;&#65533;&#65533; &#65533;th&#65533;(eguu Fe&#65533;Gw&#65533;&#65533;iN7&#65533;&#65533;m$8&#65533;'X&#65533;1W{&#65533;&#65533;R&#65533;Y&#65533;Vq2&#65533;|]7&#65533;&#65533;&#65533;~&#534;&#65533;&#65533;&#65533;g&#65533;&#65533;&#65533;&#65533;&#65533;p&#65533;&#65533;yH&#65533;w&#65533;)&#65533;9(X&#65533;qK&#65533;L&#65533;Q&#65533;&#65533;&#65533;o&#65533;Wn&#65533;&#65533;p&#65533;&#65533;}&#65533;&#65533;&#453;&#65533;&#65533;&#65533;:gO&#65533;f&#65533;<8S&#65533;m&&#65533;A&#65533;gZxj`x&#65533;`X&#65533;:hx&#65533;&#65533;&#65533;`e&#65533;w&#65533;~&#65533;&#65533;R&#65533;&#65533;&#65533;?%R;&#65533;snx&#65533;k&#1815;]&#65533;&#65533;E&#65533;&#65533;&#65533;&#65533;z8&#65533;&#65533;H&#65533;OH7P%}&#65533;&#65533;&#65533;&#1033;&#65533;&#65533;&#65533;&#65533;<&#65533;&#65533;P@AX&#65533;co0"x&#65533;&#65533;&#65533;&#65533;a&#65533;&#65533;&#65533;&#65533;X&#65533;&#65533;h^&#65533;&#65533;(&#65533;&#65533;&#65533;&#65533;&#1547;~&#65533;&#65533;&#65533;{:&#65533;0&#65533;&#65533;&#65533;We&#65533;xw&#65533;Wc&#65533;8&#65533;&#65533;&#65533;&#65533;&#65533;&#523;&#65533;0&#65533;&#65533;H&#65533;&#65533;r&#65533;&#65533;&#65533;!&#65533;&#65533;&#65533;&#65533;&#65533;xay&#65533;",Q
&#65533;&#65533;i&#65533;&#138;&#65533;&#65533;&#65533;RX&#65533;&#65533;&#65533;&#65533;&#65533;&#65033;&#59913;&#65533;x&#65533;&#65533;&#65533;&#65533;&#1912;&#65533;&#65533;&#65533;b&#65533;&#65533;&#65533;x&#65533;U&#65533;&#65533;&#648;~&#65533;t&#65533;8&#65533;&#1192;&#65533;&#1616;	#&#65533;)&#65533;8Y&#65533;&#65533;&#33791;&#65533;.&#65533;ypl&#65533;'&#65533;~&#65533;&#65533;&#65533;&#65533;&#65533;i&#65533;&#65533;&#589;&#65533;&#65533;&#65533;&#1035;I&#65533;&#65533;&#65533;f&#65533;yn&#65533;&#65533;z&#65533;`&#65533;&#65533;&#65533;|&#65533;&#65533;&#65533;&#65533;'}%y&#65533;B&#65533;DY&#65533;&#65533;&#65533;&#65533;T&#65533;&#65533;&#65533;h&#65533;&#65533;+	&#65533;P)&#65533;-&#65533;?J&#65533;&#65533;xp&#65533;W&#65533;&#65533;&#65533;&#65533;&#65533;&#65533;&#65533;&#65533;&#65533;&#65533;&#65533;Q&#65533;&#65533;&#65533;P&#65533;Fy&#65533;hI&#65533;.&#65533;&#65533;l&#65533;&#65533;J&#65533;&#65533;&#534;&#65533;4&#65533;1I&#65533;&#65533;g&#65533;&#65533;&#65533;C&#576;&#65533;&#65533;&#65533;v&#65533;&#65533;U&#65533;
&#65533;&#65533;&#65533;&#65533;&#65533;I&#65533;&#65533;r&#1624;f&#38416;Y&#65533;4&#65533;&#65533;&#65533;&#65533;)&#65533;2&#65533;j&#1547;q9&#65533;u&#1624;&#65533;&#65533;&#65533;q&#65533;&#65533;&#65533;&#65533;&#65533;u&#65533;bC&#65533;|A&#65533;\&#65533;&#65533;&#65533;)&#65533;&#1176;&#65533;&#65533;&#65533;P&#65533;	&#65533;f)&#65533;&#65533;i&#65533;&#65533;i&#65533;&#65533;	&#65533;b)&#65533;d&#65533;&#65533;&#1615;&#65533;q&#65533;&#65533;Y&#65533;&#65533;q&#65533;&#65533;1&#65533;p&#65533;&#65533;&#594;O&#65533;9&#65533;@&#65533;.!&#65533;&#65533;&#65533;&#65533;T&#65533;2&#65533;&#65533;L&#1627;&#65533;&#65533;&#65533;&#65533;A&#65533;&#65533;I&#65533;&#25180;&#65533;&#65533;&#65533;&#729;&#65533;&#65533;Y&#65533;&#65533;1&#65533;&#65533;&#65533;I&#65533;&#65533;((&#65533;i&#65533;&#65533;&#1705;E&#65533;M&#65533;X&#65533;&#65533;9&#65533;J&#65533;/i&#65533;&#65533;&#65533;i&#65533;&#2024;k&#65533;&#65533;:&#65533;.	&#65533;%&#65533;&#65533;&#65533;&#65533;&#521;&#65533;&#65533;6&#65533;&#65533;&#65533;&#65533;&#65533;&#65533;&#65533;&#65533;&#65533;&#65533;&#329;&#65533;&#65533;&#10848;T(Z&#65533;*&#65533;0&#65533;&#48406;a&#65533;u&#65533;&#65533;&#65533;&#65533;&#65533;&#65533;&#65533;&#65533;&#65533;&#1681;!&#65533;s@&#65533;Ns&#65533;&#65533;mi&#65533;&#65533;9'*&#65533;N&#65533;&#65533;I&#65533;4M&#65533;*&#65533;&#65533;i&#65533;&#65533;&#65533;&#65533;&#587;&#65533;&#65533;&#65533;w&#65533;q&#65533;&#65533;&#65533;&#65533;&#65533;&#65533;_&#65533;&#65533;FZ&#65533;&#65533;i&#65533;&#65533;I&#65533;S&#65533;&#65533;	&#65533;5/*&#65533;2
&#65533;,j&#65533;1&#348;H&#1615;&#65533;x&#65533;&#65533;8&#65533;&#65533;gX4&#65533;ej&#65533;&#65533;)&#65533;CJ&#65533; &#65533;&#65533;IKi&#65533;j&#65533;q&#65533;&#65533;Q2$:&#65533;&#65533;J&#65533;[Z&#65533;&#65533;&#65533;&#65533;::&#65533;=(hwR&#65533;&#65533;Iq&#65533;&#65533;&#65533;&#65533;&#65533;&#65533;&#65533;&#65533;&#65533;"y&#65533;&#65533;r&#65533;&#65533;&#65533;&#65533;2&#65533;&#65533;&#65533;&#65533;RJ&#65533;&#65533;&#65533;`Z&#65533;?&#65533;&#65533;&#65533;:&#65533;GG&#65533;&#65533;&#65533;&#65533;&#65533;&#65533;&#65533;z&#65533;&#65533;&#65533;&#65533;&#682;&#65533;&#65533;&#65533;&#65533;&#65533;2lj&#65533;%
&#65533;rz&#65533;o&#65533;&#65533;&#65533;i&#65533;&#65533;&#1677;+
&#65533;&#65533;9&#65533;Qy		~&#65533;g|&#65533;C&#65533;&#65533;x&#65533;9&#65533;Z&#65533;
&#65533;&#65533;&#65533;mn&#1516;i:&#65533;;(&#65533;H&#65533;&#65533;&#1736;&#65533;&#65533;&#65533;&#65533;-&#65533;&#65533;&#65533;J&#65533;&#49761;f&#65533;&#65533;&#65533;&#65533;M&#1635;&#65533;&#65533;&#65533;~9&#65533;YC&#65533;j&#65533;&#65533;&#65533;&#65533;&#65533;&#65533;&#65533;&#1753;'z&#65533;&#65533;&#621;&#1748;&#65533;&#65533;&#65533;&#65533;J&#65533;&#65533;&#588;
&#65533;&#65533;&#65533;&#65533; 8)_&#65533;&#65533;b&#65533;f|&#65533;j&#65533;&#1544;&#65533;*&#65533;Z&#65533;*&#65533;&#65533;&#65533;&#65533;"&#65533;<+>&#65533;J&#65533;9&#65533;&#65533;z&#65533;:&#65533;&#65533;&#65533;&#65533;&#65533;NG&#65533;&#65533;p@&#65533;&#65533;U83&#65533;v&#65533;AIp	z$&#65533;&#65533;&#65533;&#65533;&#65533;l&#65533;&#65533;&#65533;d&#65533;?;&#65533;d&#65533;=&#65533;&#65533;\&#65533;C&#1626;&#65533;8&#65533;a&#42194;&#65533;&#65533;.&#65533;&#65533;|p&#65533;+&#65533;c&#65533;Ua&#65533;&#65533;{&#65533;x&#65533;&#1664;3+&#65533;;&#65533;L&#65533;&#65533;&#65533;&#65533;&#65533;P&#65533;d&#65533;&#65533;&#65533;&#40495;z&#65533;jK&#65533;l&#65533;&#65533;m&#65533;&#65533;&#65533;V<L&#65533;O&#65533;&#65533;P&#65533;&#65533;D&#65533;K&#65533;'&#65533;&#513;&#65533;J&#65533;&#65533;&#65533;&#65533;j&#632;&#65533;X&#65533;D&#65533;`&#65533;&#65533;&#65533;i&#65533;&#65533;&#65533;[&#65533;&#65533;[&#65533;@&#1145;&#65533;&#65533;&#65533;&#19959;&#65533;&#65533;3&#65533;&#65533;&#65533;&#65533;=	&#65533;&#65533;&#65533;&#65533;&#65533;&#634;(I&#65533;I&#65533;&#65533;&#65533;&#1771;fK&#65533;&#65533;p&#65533;Nh &#65533;;p&#65533;4&#65533;&#65533;&#65533;&#65533;&#65533;&#65533;&#65533;&#65533;K`MeA&#65533;Cc&#65533;&#65533;=Y&#65533;&#65533;&#65533;&#65533;+&#65533;&#65533;&#636;&#65533;&#1788;(&#65533;&#65533;&#65533;I&#65533;&#1435;&#65533;G&#1758;5&#65533;it6&#65533;&#65533;&#65533;&#48846;&#65533;C&#65533;e&#65533;&#65533;F&#65533;&#65533;&#1790;B&#65533;&#65533;)&#65533;&#65533;&#65533;k&#65533;&#65533;&#65533;l&#65533;&#65533;k&#65533;&#65533;I&#65533;&#1627;&#65533;&#802;L&#65533;&#65533;&#1815;&#65533;s&#65533;C*&#65533;%C&#65533;&#65533;&#65533;&#65533;;&#65533;&#65533;&#65533;&#65533;&#65533;&#1779;&#65533;K&#65533;&#65533;&#65533;&#65533;&#65533;4|&#65533;&#65533;{&#65533;&#65533;&#65533;&#65533;&#65533;}/&#65533;9Yz%D&#65533;&#65533;&#65533;,&#50835;&#65533;&#65533;&#1416;&#65533;By&#65533;&&#65533;&#65533;N&#65533;&#65533;t&#65533;&#65533;&#65533;[&#65533;&#65533;&#65533;&#65533;&#65533;A,&#65533;&#65533;C&#65533;&#65533;&#65533;by&#65533;&#65533;&#65533;(&#65533;&#65533;Q|&#65533;o&#65533;&#65533;T&#65533;&#445;Z&#65533;gF"&#65533;\&#65533;&#65533;&#65533;*&#65533;&#65533;=l&#65533;Z&#65533;&#65533;w&#780;j&#49925;yBq&#65533;s,2U&#1220;&#395;&#65533;d&#65533;&#777;&#826;&#65533;&#65533;&#65533;&#594;<&#596;&#65533;&#65533;&#65533;&#65533;Z|&#65533;&#65533;&#65533;@9&#65533;UC&#65533;|}&#65533;&#65533;&#65533;&#65533;G&#65533;x}&#65533;&#65533;&#405;|&#65533;v&#65533;&#658;&#65533;&#65533;&#65533;&#65533;U7&#65533;R'&#65533;&#65533;p&#65533;&#65533;&#65533;l&#358;&#65533;&#65533;&#65533;&#65533;F&#724;X&#1742;&#65533;&#65533;&#65533;&#2007;x;&#65533;z&#700;&#779;x&#65533;&#65533;&#65533;&#65533;&#65533;&#65533;:5&#65533;G)&#65533;M&#65533;&#566;&#802;&#65533;&#65533;&#65533;&#65533;&#2044;&#65533;&#364;&#65533;j&#65533;&#65533;&#65533;|&#65533;&#65533;|&#65533;&#65533;&#65533;'z&#65533;&#65533;&#65533;&#65533;&#65533;XY&#65533;&#65533;&#65533;&#65533;?&#65533;FE(&#65533;u&#65533;7&#65533;&#65533;&#777;&#65533;&#65533;&#1820;&#65533;&#65533;l&#65533;'&#65533;&#65533;
&#65533;&#65533;&#65533;\o|&#65533;&#65533;o&#65533;z&#65533;P&#65533;e&#65533;Pb&#65533;g&#65533;#.&#65533;&#65533;=&#65533;d&#65533;&#65533;&#65533;&#951;0&#65533;&#65533;L&#65533;"&#65533;&#65533;&#65533;&#1180;6&#65533;&#65533;&#65533;&#65533;b&#65533;&#65533;f[,&#65533;&#65533;:&#65533;z&#65533;A&#65533;&#65533;0&#65533;#5&#65533;&#65533;&#65533;\&#65533;&#65533;&#65533;&#65533;&#138;&#65533;.=s&#65533;&#65533;qe&#65533;hx&#65533;&#65533;N&#65533;&#65533;|&#65533;&#65533;'&#65533;&#65533;M&#65533;Vj&#65533;c/&#65533;4m &#1879;&#65533;&#65533;&#65533;;&#65533;=&#65533;u&#65533;&#65533;&#65533;*&#65533;&#1289;&#65533;&#65533;jM&#65533;l&#65533;&#65533;S&#65533;&#65533;LTf&#65533;&#65533;tMXv&#65533;Y&#65533;Sg&#65533;&#65533;&#1186;&#65533;^]h&#65533;&#65533;K&#65533;&#65533;&#65533;&#65533;&#65533;G&#65533;&#65533;&#65533;z&#65533;u&#65533;&#1544;&#65533;M&#65533;&#65533;&#65533;.xC&#65533;Jqu&#65533;&#65533;&#65533;Wj&#65533;K"\&#65533;&#65533;L5S6~sK&#65533;,T.&#65533;JfD
&#65533;&#65533;&#1706;&#65533;&#65533;W&#1492;&#65533;&#65533;l&#65533;kTk&#65533;&#65533;&#65533;kmZ"&#65533;&#65533;&#65533;&#65533;Xm/&#65533;$&#65533;s?&#65533;=&#1835;&#65533;A,&&#65533;&#65533;K&#285;&#65533;&#829;'&#65533;K&#65533;]<&#65533;&#65533;q&#65533;&#65533;&#65533;&#65533;.&#65533;&#65533;&#65533;&#65533;&#1610;&#65533;&#65533;+&#65533;&#65533;&#65533;7]&#65533;!&#65533;=op&#65533;&#65533;]&#530;&#65533;.&#65533;m2&#65533;&#65533;>&#65533;=dC&#65533;&#65533;=&#65533;&#65533;&#65533;&#65533;&#989;%&#65533;&#65533;&#65533;(&#65533;=&#65533;&#65533;
&#65533;.&#65533;&#65533;]&#65533;=&#65533;&#65533;&#65533;
&#65533;&#65533;&#65533;&#65533;4egT&#65533;<]5&#65533;P&#65533;n&#65533;s&#65533;&#65533;&#65533; d&#65533;&#65533;&#65533;&#65533;!&#65533;&#1980;7&#65533;I&#65533;&#65533;&#65533;&#65533;&#65533;&#65533;l&#65533;&#65533;!&#65533;&#65533;m&#65533;&#65533;#>&#65533;lP&#65533;k&#65533;&#65533;8#*&#65533;d;&#65533;C&#65533;>^1&#65533;2&#65533;&#65533;&#65533;#>&#65533;&#65533;&#65533;&#65533;v	&#65533;&#65533;&#65533;>&#65533;/&#65533;&#65533;&#65533;&#65533;6&#65533;&#65533;n&#65533;8&#65533;&#65533;&#65533;&#65533;A>&#65533;&#65533;&#65533;`&#65533;`&#65533;&#65533;1`&#65533;&#65533;/&#1268;&#65533;l&#65533;&#65533;n&#65533;&#65533;G&#65533;&#65533;EYm&#65533;M&#65533;&#65533;&#65533;
&#65533;v&#65533; 4~&#65533;V&#65533;&#65533;X>zW$&#65533;&#65533;&#1004;C&#65533;r&#65533;&#65533;$&#65533;R&#65533;e&#65533;,&#65533;g&#65533;&#65533;&#65533;p&#65533;{j]Ht^&#65533;&#65533;&#65533;x~y&#65533;&#65533;&#65533;&#65533;&#65533;S&#65533;&#65533;&#65533;5C&#65533;&#65533;"&#65533;&#65533;P&#65533;T/&#65533;&#65533;&#65533;)&#65533;&#65533;&#65533;&#65533;&#65533;&#144;&#65533;/&#65533;]&#65533;'E&#65533;y&#65533;CzY&#31226;&#65533;t0&#65533;&#65533;&#65533;&#65533;,&#65533;&#65533;&#65533;~&#65533;&#65533;t&#65533;&#65533;"d!d"&#65533;^&#65533;&#65533;&#65533;&#65533;0d&#65533;!&#1511;&#65533;&#65533;&#65533;&#65533;h&#65533;_N&#65533;D&#65533;&#65533;&#65533;&#65533;&#65533;	n&#65533;&#65533;&#65533;&#65533;^&#65533;6&#65533;&#65533;s&#65533;!&#65533;>&#65533;&#65533;A&#65533;&#65533;&#65533;&#65533;&#65533;&#65533;&#65533;&#65533;f&#65533;&#65533;&#65533;&#65533;&#65533;~&#65533;&#1328;&#65533;q&#65533;u&#65533;&#65533;^&#65533;&#65533;fZ&#65533;&#65533;&#65533;&#65533;&#65533;&#65533;&#65533;&#65533;GQz&#65533;&#65533;&#65533;! &#65533;r&#65533;&#65533;&#65533;`&#1571;&#65533;Lw'&#65533;
&#65533;&#65533;	5*&#65533;N&#65533;&#65533;&#65533;&#65533;&#65533;&#65533;&#65533;o&#65533;&#65533;&#65533;:_&#65533;>&#65533;&#65533;F&#65533;\%B&#65533;&#65533;=&#65533;&#65533;&#65533;&#65533;R8r~&#65533;&#65533;X&#65533;&#65533;&#65533;&#65533;t&#65533;u&#65533;&#65533;&#65533;5O&#65533;&#65533;&#65533;&#65533;&#65533;&#65533;;&#65533;&#65533;\&#65533;$&#65533;#&#65533;&#65533;m&#65533;&#343;&#65533;m&#65533;Oa&#65533;&#65533;&#65533;V^&#65533;&#65533;u`A&#65533;a&#65533;7&#65533;&#65533;&#65533;&#65533;Y>M&#65533;	&#65533;&#65533;u&#65533;#&#65533;N&#65533;\s&#65533;&#65533;P]&#65533;}ELn&#65533;<&#65533;&#65533;&#65533;{N4&#65533;&#65533;v?&#65533;x&#65533;&#65533;{&#65533;&#65533;}.&#65533;&#65533;1&#65533;&#65533;he&#65533;&#65533;&#65533;&#65533;&#1225;&#65533;&#65533;&#65533;&#51451;&#65533;&#65533;&#65533;&#65533;&#65533;&#65533;&#65533;&#65533;&#65533;4^&#65533;&#65533;Q&#65533;&#65533;&#65533;&#65533;&#65533;A/&#65533;&#65533;&#65533;C&#65533;D&#65533;o&#65533;&#28771;Oe?&#65533;&#65533;&#65533;c,&#65533;&#65533;&#65533;&#65533;J/&#65533;o&#65533;y&#65533;&#65533;&#65533;?&#65533;,&#65533;5&#65533;&#36639;h&#65533;&#65533;&#65533;&#65533;&#65533;J&#65533;&&#65533;OlccY&#240; &#65533;7=&#65533;&#65533;&#65533;Vo&#65533;s&#65533;&#65533;&#65533;A&#65533;jP&#65533;v&#65533;&#65533;&#65533;j3&#65533;&#65533;	$X&#65533;&#65533;A&#65533;&#65533;.T&#65533;&#673;&#65533;dSE&#65533;X1Y*&#65533;5n&#65533;&#65533;&#65533;"&#65533;V-n&#65533;&#529;&#65533;&#65533;O)E&#65533;d&#65533;&#65533;&#65533;JC&#65533;b&#932;Y&#65533;&#65533;&#65533;?9&#65533;&#65533;&#65533;&#65533;&#65533;g&#65533;:A&#65533;&#65533;OP&#65533;q&#65533;&#65533;a
&#65533;&#65533;S:Q&#65533;N=J&#65533;*&#1239;YY&#65533;a&#65533;&#65533;&#65533;W&#65533;]&#65533;R&#65533;i&#65533;&#65533;&#1650;&#65533;&#65533;&#65533;&#65533;&#65533;Z&#65533;keV\&#65533;&#65533;m&#1900;g&#65533;&#65533;{V&#65533;@&#65533;&#65533;NX&#65533;*&#65533;n;>d&#65533;1qI&#65533;/QM&#65533;&#65533;pJ&#65533;n5&#65533;&#65533;)W.&#65533;&#65533;:y&#65533;&#65533;Z&#65533;&#65533;&#65533;&#65533;MUC&#65533;&#65533;&#65533;&#65533;&#65533;&#65533;Ie;MF&#65533;v&#65533;[&#65533;&#65533;u&#65533;&#65533;&#65533;&#65533;&#760;te&#65533;E&#65533;&#65533;&#65533; &#65533;p&#65533;V&#1970;s&#65533;&#65533;&#971;&#65533;%&#65533;w.#&#49267;k?&#65533;2&#65533;&#65533;"&#65533;_y&#65533;B&#65533;&#65533;*"$&#65533;^$q&#65533;&#65533;&#65533;&#65533;|)&#65533;5j&#65533;&#65533;&#65533;K5&#65533;&#488;&#65533;9(&#65533;&#65533;68j&#65533;m,&#65533;&#65533;&#65533;=&#65533;&#65533;&#65533;&#65533;.&#65533;j0&#65533;&#65533;&#65533;&#65533;&E&#65533;&#65533;&#65533;
&#65533;&#171;&#65533;&#65533;&#1742;&#65533;J"4&#65533;DS&#65533;+&#65533;&#65533;X&#65533;c&#65533;&#65533;JKm?&#65533;\K&#65533;&#65533;3&#65533;&#65533;T&#65533;&#65533;&#65533;&#65533;l&#65533;&#65533; T&#65533;=&#65533;t&#65533;&#65533;H&#65533;b.DY&#65533;&#1082;&=&#65533;iD,&#65533;&#65533;rK.9l&#65533;E%s&#65533;O&#65533;&#65533;h&#65533;
51&#65533;&#65533;Q7}&#65533;QA&#65533;&#65533;l&#65533;H&#65533;&#65533;&#65533;&#65533;	&#65533;|&#65533;&#186;&#65533;&#65533;s.3&#65533;NN&#65533;3&#65533;&#65533;A&#65533;T&#65533;t&#65533;.&#65533;tT&#65533;&#65533;d$&#65533;L&#65533;n&#65533;*G&#65533;&#65533;M&#65533;&#65533;
&#65533;&#65533;&#65533;&#65533;p,&#65533;&#65533;c8&#65533;&#65533;2&#65533;&#65533;(.&#65533;&#65533;I&#65533;B&#65533;#&#65533;T\su&#65533;QBzM&#65533;'&#65533;&&#65533;R&#1354;&#65533;&#65533;X&#1329;&#65533;&#65533;&#1948;&#65533;=U5M&#65533;]&#65533;J&#65533;&#65533;Y&#15118;&#65533;W&#65533;rO&#65533;UWr&#65533;&#65533;&#65533;&#65533;_IKsX&#65533;6-6&#65533;&#65533;l*T&#65533;&#65533;&#65533;&#65533;R&#65533;&#65533;#/n&#65533;e&#65533;&&#65533;^|&#65533;F&#65533;&uH&#65533;&#65533;uu&#65533;i&#65533;&#65533;O[a5WQO&&#65533;3]&#1158;Z&#65533;vY{^L#&#65533;&#65533;{sO}&#65533;&#65533;&#65533;Vi&#65533;&#394;`&x%&#65533;=9&#65533;&#1004;&#65533;V&#65533;f&#65533;&#65533;C&#65533;&#15997;&#65533;,&#65533;&#65533;/&#65533;&#65533;&#65533;I&#65533;5&#65533;cb&#65533;j	&#65533;xW[&#65533;&#65533;^OK&#65533;->&#65533;&#65533;&#65533;&#65533;]&#65533;&#65533;'&#65533;d&#65533;9&#65533;tU&#65533;W&#65533;gc&#65533;&#65533;k&#65533;[&#1798;&#65533;+&#65533;b&#65533;&#65533;1bU&#65533;n&#65533;&#65533;6&#65533;J&#1552;&#65533;&#65533;&#65533;&#65533;4&#65533;<&#65533;&#65533;]c_&#65533;&#65533;J;Itw~&#65533;&#65533;0&#65533;m@(g&#65533;ok#W&#65533;m&#65533;&#65533;i&#65533;&#65533;&#65533;5&#65533;J&#65533;&#65533;&#65533;b['&#65533;&#65533;&#65533;&#65533;&#65533;&#65533;E"&#65533;`&#65533;bS&#65533;&#65533;&#65533;/&#65533;&#65533;&#65533;	&#1903;&#65533;Z&#65533;&#65533;&#65533;&&#65533;&#65533;&#65533;e&#65533;l&#65533;e&#65533;&#65533;x&#65533;,&#65533;X&#65533;&#65533;Nl&#65533;u&#65533;&#65533;&#65533;ZZ&#65533;&#65533;y&#65533;&#65533;%&#65533;tp9&#65533;p&#65533;&#65533;wy/&#65533;&#65533;d&#65533;M&#1085;7&#65533;&#65533;&#65533;s_&#65533;&#65533;&#65533;&#65533;z?&#65533;&#65533;&#65533;&#65533;&#65533;&#65533;LQ&#65533;&#65533;&#65533;&#65533;&#65533;@e|m)LB&#65533;&&#65533;F&#65533;/_4&#65533;&#65533;&#65533;2f&#65533;#&#65533;~4&#65533;&#65533;~&#65533;&2&#65533;4&#65533;q&#65533;&#65533;&#65533;&#65533;
&#65533;0&#65533;Pz&#65533;3_&#688;U=&#65533;&#65533;Mr7&#65533;&#65533;Np&#65533;B J&#65533;Q&#65533;[&#65533;&#65533;&#65533;
&#65533;&#65533;h&#65533;&#65533;&#65533;&#65533;e&#65533;c&#65533;i&#65533;)e&#65533;&#65533;&#65533;SW&#65533;&#65533;&#65533;* &#65533;&#65533;&#65533;"#&#65533;8G&#65533;&#65533;d&#65533;:&#65533;&#65533;C&#65533;&#65533;&#65533;f&#393;&#65533;&#65533;%^&#65533;-&#65533;&#65533;c&#65533;L&#65533;&#65533;@&#65533;'&#65533;;&#65533;&#65533;$U)&#65533;&#65533;&#65533;"P3a"&#65533; &#65533;G&#65533;&#65533;&#65533;{"&#65533;ZfG&#65533;&#65533;RMb &#65533;~&#65533;=p.f&#65533;!&#65533;&#65533;8&#65533;&#65533;&#65533;&#65533;t^&#65533;P&#65533;5&#65533;2&#65533;R&#65533;&#65533;&#65533;<&#65533;&#65533;&#65533;&#65533;&#65533;Y_&#65533;&#65533;&#65533;14i&#65533;M&#65533;3&#65533;K&#65533;&#65533;&#65533;q&#65533;7r&#65533;&#65533;[&#1322;&#65533;Y&#65533;aCz&#65533;&#65533;&#65533;A#&#65533;&#65533;0&#65533;&#65533;&#65533;`&#65533;&#65533;&#65533;)&#65533;*HiA&#65533;&#65533;
F&#65533;&#65533;Q~&#65533;&#65533;&#65533;xG&#65533;_~lj&#65533;<!
&#65533;&#65533;d&#65533;t[&#65533;&#65533;"&#65533;&#65533;&#65533;&#65533;2e3&#65533;&#210;&#65533;0&#65533;m&#65533;:&#65533;&#65533;:&#65533;)&#65533;&#65533;Qjf&#65533;&#65533;&#65533;&#65533;&#18005;&#65533;&#65533;0&#65533;a&#65533;1G&2&#65533;&#65533;!%i&#65533;G(&#65533;0o&#65533;J&#916;&#65533;&#65533;&#65533;&#65533;&#65533;&#65533;<&#65533;&#65533;&#65533;H&#65533;&#344;f&#65533;(&#65533;&#65533;&#65533;)&#65533;6&#65533;&#65533;17Z&#65533;&#65533;&5&#65533;mD)(}&#65533;&#65533;&#65533;&#65533;[&#65533;&#65533;i&#65533;&#327;&#65533;NGI9&#65533;&#65533;u&#970;&#65533;pQ@&#65533;WK&y&#1297;*U&#65533;e&#65533;ZQ&#65533;&#65533;&#65533;>&#65533;&#65533;&#65533;K&#1996;&#65533;&&#65533;&#65533;!&#65533;&#65533;&#65533;&#65533;0&#65533;P.5t4&#65533;E&#65533;[{X&#310;lnq]&#65533;3#$&#65533;&#65533;&#65533;4&#65533;&#65533;_e&#65533;&#65533;
&#65533;&#65533;L,&#65533;Bi&#65533;&#65533;B&#65533;%V&#65533;&#65533;-iB&#65533;*CCFVS4&#65533;TQwY-
3&#65533;&#65533;&#65533;(&#65533;&#65533;"&#65533;&#65533;n&#65533;&#65533;H&#65533;&#65533;H&#65533;JZ&#65533;(&#65533;--r-L&&#65533;&#65533;&#65533;5[[&#65533;&#1837;&#65533;)&#65533;QH1kY&#65533;r*oA&#65533;mo&#65533;&#65533;&#65533;&#65533;Q&#65533;tg&#65533;&#65533;K6&#65533;jl&#65533;&#65533;&#65533;3;&#65533;\&#65533;2&#65533;N}o}&#65533;*&#1918;2R&#65533;&#65533;US&#65533;&#65533;&#65533;T&#65533;F&#65533;q&#65533;&#65533;x&#65533;&#2031;r&#65533;jx&#65533;!&#65533;&#65533;&#65533;&#404;N4&#65533;o&#65533;|&#65533;&#65533;`&#65533;&#65533;q&#65533;&#65533;-=&#65533;&#65533;&#65533;&#65533;&#65533;4&#65533;&#65533;=&#26782;&#65533;:&#65533;U&#65533;;&#65533;&#65533;&#65533;k&#65533;&#65533;&#65533;*&#65533;&#1752;&#65533;y;&#683;&#65533;}k-&#65533;&#1010;&#65533;fTV&#65533;|UsiU&#65533;y&#65533;U&#65533;}4&#65533;&#65533;"&#65533;&#65533;U&#65533;K&#65533;&#65533;;&#65533;&#65533;&#559;[n&#502715;&#65533;&#65533;&#65533;&#65533;mw&#65533;e&#65533;&#65533;T&#595;q&#65533;&#65533;`&#65533;0x&#65533;8&#65533;&#65533;(&#65533;&#470;&#65533;X&#65533;&#65533;\&#65533;&#65533;v&#65533;&#65533;v&#65533;S&#65533;l&#65533;;f&#65533;U&#65533;&#65533;&#65533;1S&#757;f6&#65533;&#65533;>&#65533;&#65533;[;&#65533;E&#65533;&#65533;xl&#65533;s&#65533;}Z&#335;&#65533;2&#65533;&#1884;&#65533;&#1676;h&#1814;&#65533;&#65533;&#65533;M&#65533;&#65533;&#65533;&#65533;hH{&#65533;Y &#65533;&#65533;&#65533;K&#65533;&#65533;&#65533;&#65533;&#65533;0z_&#65533;.2&#1255;Y&#65533;y+i&#65533;&#61162;&#65533;&#65533;R&#65533;&#65533;X{&#65533;,&#65533;t&#65533;&#65533;&#65533;&#65533;&#65533;p&#65533;T&#65533;(&#65533;z&#667;P&#65533;&#65533;&#65533;\v&#65533;&#65533;&#65533;W&#65533;
x&#65533;&#65533;&#65533;rzS&#65533;&#65533;?&#65533;,u~'u&#65533;_e&#65533;3&#65533;&#65533;3H&#65533;ZMk&#65533;=&#65533;&#65533;&#65533;M&#65533;/[&#65533;E&#65533;&#65533;&#65533;&#379;h&#246;&#65533;&#65533;G&#65533;R&#65533;K&#65533;&#65533;&#65533;&#65533;l&#65533;i&#65533;d8&#65533;&#1450;&#65533;&#65533;m&#65533;6l&#65533;&#65533;&#65533;H&#65533;&#65533;E&#2006;8&#65533;C&#65533;7&#65533;E+q&#65533;o&#65533;V&#65533;&#65533;&#65533;u*&#65533;,&#65533;[X&#65533;&#65533;q&#65533;&#65533;^&#65533;&#65533;mm&#65533;&#65533;~&#65533;H6e
M=^2&#65533;c.d&#65533;&#65533;&#65533;&#65533;zbW&#65533;&#65533;&#65533;&#65533;&#65533;%&#65533;6&#65533;&#65533;>&#65533;&#65533;2&#65533;Re&#65533;u&#65533;&#65533;&#65533;z&#65533;s&#65533;&#65533;D&MS|&#65533;&#65533;n&#793;&#65533;_e&#347;&#65533;&#65533;&#65533;z&#65533;&#65533;.&#65533;&#65533;&#65533;&#65533;Q&#65533;&#65533;`]&#65533;&#65533;&#65533;h&#65533;X&#65533;yS&#65533;y&#65533;&#65533;{&#885;&#65533;&#65533;f&#65533;&#1901;&#65533;&#65533;GA&#65533;4&#50475;&#65533;&p&#1493;&#65533;n&#65533;.&#65533;&#65533;&#65533;&#65533;&#65533;&#65533;m&#65533;&#65533;.&#65533;Q+o&#65533;&#65533;&#65533;&#65533;_&#65533;&#65533;&#65533;=&#65533;&#65533;&#65533;sz&#65533;&#65533;,g2R&#65533;&#65533;&#65533;&#65533;*6&#65533;&#65533;e?{&#65533;&#65533;N&#65533;&#65533;&#65533;&#65533;&#365;&#65533;]6&#65533;{&#65533;&#65533;&#65533;&#65533;A^o&#65533;z8&#65533;&#65533;&#65533;(&#65533;&#65533;&#65533;&#65533;_=A&#65533;&#65533;&#65533;W.Z&#65533;/;&#65533;&#65533;&#65533;&#65533;&#65533;&#65533;\{7&#65533;&#65533;&#65533;&#65533;&#65533;&#65533;&#65533;&#65533;&#65533;&#65533;3&#65533;r;&#65533;&#65533;&#65533;&#65533;C&#65533;&#65533;&#65533;_&#65533;&#65533;&#65533;&#65533;&#65533;S5&#65533;Z8&#65533;&#65533;?&#65533;3&#65533;C&#65533;&#65533;{&#65533;&#65533;#&#65533;&#65533;*&#65533;&#46374;+&#65533;&#65533;
&#65533;&#65533;&#1263;|&#65533;&#65533;H&#65533;&#65533;Y&#65533;&#65533;&#65533;1b&#65533;&#65533;&#65533;K+&#65533;&#65533;@&#65533;k&#65533;&#65533;&#65533;=&#65533;&#65533;(&#65533;&#65533;=&#65533;&#65533;&#65533;%&#65533;?&#65533;&#65533;9;&#65533;A#d&#65533;
D&#65533;&#1771;u&#65533;&#65533;-&#65533;A&#65533;@&#65533;&#1265; :&#65533;a&#65533; <+&#65533;"&#65533;&#65533;&#65533;;&#65533;S&#65533;&#2009;&#65533;&#65533;&#65533;&#65533;&#65533;&#65533;4&#65533;&#65533;"&#65533;>4t9q&#65533;/&#65533;&#65533;"&#2034;&#65533;&#65533;C<T&#65533;&#65533;C>|;&#65533;&#65533;"&#65533;<&#65533;?&#65533;sB&#65533;1L&#65533;&#65533;s&#65533;&#65533;s&#65533;&#65533;&#65533;.$3&#65533;&#65533;=&#65533;s&#307;&#65533;<I+&#65533;C=&#65533;&#65533;@/<&#65533;>&#65533;&#65533;F&#65533;:&#65533;"DS&#65533;&#65533;&#65533;x&#65533;&#65533;&#40639;&#65533;&#65533;=_&#65533;>&#65533;&#65533;@&#1890;&#65533;D&#65533;y&#65533;=&#65533;&#65533;&#65533;&#65533;20[&#65533;&#65533;/&#65533;4&#65533;K*1|&#65533;&#65533;Z&#65533;5&#65533; &#65533;.&#65533;
8FR-P;&#65533;&#65533;E$&#1846;a&#65533;8I:l&#65533;&#65533;N&#65533;EE&#65533;k@T&#65533;&#65533;&#65533;&#65533;&#65533;&#65533;=&#65533;c&#65533;r[E&#65533;&#65533;Q&#65533;=X&#65533;&#65533;I&#65533;&#65533;&#65533;+
&#65533;8&#65533;o&#65533;&#65533;F&#65533;&#65533;yL7 &#65533;&#65533;qT&#65533;zl&#65533;2<>&#65533;3&#65533;&#65533;;G]r&#65533;u&#65533;E&#65533;,&#65533;&#65533;&#65533;&#65533;S&#65533;F&#65533;&#65533;Ao&#65533;D{&#65533;B^*4&#65533;C&#65533;&#65533;&#65533;7R&#65533;&#65533;@&#65533;&#65533;9R{<w&#65533;%8&#65533;)Z&#65533;&#328;&#65533;:&#65533;<Ll>
&#65533;&#65533;*&#65533;&#65533;&#65533;&#65533;&#65533;&#65533;&#65533;&#65533;&#65533;&#65533;j&#65533;Dn4>9&#65533;HP&#65533;&#65533;k&#65533;&#65533;&#65533;!&#65533;&#65533;cJK&#802;zD&#65533;8dBG&#65533;?v&#65533;&#65533;&#65533;&#65533;&#65533;&#65533;&#65533;&#65533;&#65533;&#65533;<&#65533;&#65533;&#65533;D&#65533;&#1898;C{&#65533;&#65533;&#65533;&#65533;&#65533;$&#65533;&#65533;H&#65533;!&#674;,&#65533;-<&#65533;&#65533;"^T&#553;&#633;W&#65533;&#663;9&#65533;\&#65533;Ys&#65533;^b&#65533;BDLQTK{\&#65533;&#65533;&#65533;L&#65533;4<&#65533;{&#65533;j&#65533;&#494;&#1706;}&#65533;AW&#65533;&#65533;H!&#65533;&#705;&#65533;&#65533;f&#65533;&#65533;&#65533;&#149;L&#65533;&#65533;&#65533;&#65533;&#1078;&#65533;(&#65533;KBd&#65533;&#65533;l9&#65533;5&#65533;T&#65533;&#65533;&#65533;8&#65533;*&#65533;N&#65533;K&#65533;&#65533;&#65533;S&#65533;Z&#65533;&#65533;&#65533;&#65533;&#65533;1GU#H&#1674;&#65533;&#65533;Ec#K&#65533;@&#65533;&#65533;AP&#65533;&#65533;KcFH,t&#65533;Hi&#65533;M&#65533;&#65533;&#65533;D&#65533;&#65533;P+&#65533;4&#65533;&#65533;&#65533;&#65533;<&#65533;&#65533;&#65533;&#65533;sOL&#65533;&#65533;cJ&#65533;&#65533;E&#65533;XN`&#65533;F3&`&#65533;&#65533;&#65533;&#65533;&#65533;#&#65533;&#166;&#65533;)&#65533;D&#65533;,&#65533;&#65533;TP&#65533;&#65533;JA&#65533;4&#65533;&#65533;&#65533;&#388;-xDOw&#65533;&#65533;&#65533;&#65533;&#65533;D!&#65533;&#65533;&#535;&#65533;N&#65533;&#65533;&#65533;}R&#134;&#65533;&#65533;>&#65533;&#65533;[&#65533;,&#65533;&#65533;&#65533;&#65533;&#65533;&#65533;&#607;b&#65533;\&#65533;K&#65533;&#65533;<&#65533;I&#65533;Di&#65533;&#790;T1&#65533;&#812;&#65533;L&#65533;5&#65533;&#65533;&#65533;{&#65533;&#65533;t'&#65533;&#65533;&#65533;*&#65533;/&#65533;&#65533;LI}Q&#65533;&#65533;&#65533;&#65533;sN&#65533;&#65533;&#65533;&#65533;Q &#65533;&#1066;&#65533;&#65533;>fq&#65533;W\
g<O&#65533;y&#65533;&#65533;!&#446;c?&#65533;L&#1979;5c&#629;&#65533;&#65533;C&#65533;&#65533;/&#65533;R&#65533;N=&#65533;&#1191;&#65533;&#786;&#65533;B&#1364;C&#65533;&#345;&#65533;&#65533;1&#65533;@J&#65533;&#65533;&#65533;,&#65533;&#65533;4&#65533;&#65533;#&#65533;&#65533;R?J&#65533;&#713;&#65533;&#65533;&#65533;&#65533;K&#65533;&#65533;|k&#1239;&#65533;SSE=&#65533;&#65533;&#65533;@}&#65533;&#1844;?P3Ps&#65533;&#65533;"&#65533;T&#65533;S&#65533;0?-;$&#65533;&#65533;&#1868;HD&#65533;&#65533;6t>J&#881;&#65533;&#65533;&#65533;&#65533;4&#926;&#65533;C
U&#65533;&#65533;Tm&#65533;S5&#65533;&#65533;&#65533;UJ&#65533;K&#65533;?&#65533;&#65533;ET&#65533;&#65533;&#65533;1&#65533;<pMA&#65533;&#65533;Db&#65533;&#65533;E&#65533;&#65533;&#1660;&#65533;&#65533;G&#65533;&#65533;MI&#65533;M&&#65533;S&#65533;&#65533;-&#65533;(&#65533;&#65533;&#65533;&#65533;h&#65533;&#65533;k&#65533;&#65533;oCW&#65533;&#65533;H-QG&#65533;d&#65533;B&#830;&#65533;&#65533;&#65533;qR=-&#65533;^%&#65533;adV&#65533;&#65533;&#65533;&#65533;&#65533;6S&#65533;&#65533;&#65533;&#65533;&#65533;&#65533;Qt&#65533;5&#65533;EJb&#65533;&#65533;9S&#65533;&#65533;W&#65533;&#65533;Um?n&#65533;V&#65533;&#65533;2S~&#65533;m;F-O&#65533;%Y@MH&#65533;\&#65533;Q&#65533;&#65533;H&#65533;&#145;&#65533;XH5&#65533;&#65533;&#65533;~&#65533;T&#65533;&#65533;&#65533;&#611;EZI&#65533;C&#65533;&#65533;L&#65533;&#65533;E&#65533;&#65533;&#65533;&#65533;&#65533;&#65533;<&#65533;@&#65533;t&#65533;X&#1962;?&#65533;&#65533;Y&#65533;&#65533;Q-@&#65533;d2&#65533;&#65533;&#65533;rE&#65533;W&#65533;&#65533;N&#65533;&#65533;N&#65533;LT&#65533;Xz&#65533;Z&#65533;&#65533;O,&#65533;N}&#65533;Q&#65533;}&#877;&#65533;&#65533;&#65533;CS-%&#65533;&#65533;,+&#65533;<*&#65533;E&#1748;(|&#65533;&#65533;&#65533;=&#65533;&#65533;&#65533;v&#65533;F&#65533;&#65533;&#1728;&#65533;&#1595;&#65533;&#65533;,&#65533;B&#65533;&#65533;&#65533;m&#65533;5(&#65533;&#65533;p,J&#1753;D&#65533;?:s&#65533;fm1&#65533;t&#1756;&#65533;&#65533;&#65533;I&#65533;]&#65533;&#1563;dR.&#65533;\&#65533;z<EBC\QN&#65533;&#65533;I&#65533;&#65533;W+&#65533;Q6&#65533;'s&#65533;&#65533;c=&#65533;w&#65533;&#65533;E&#65533;\}UQuP&#65533;&#65533;&#65533;&#65533;Y&#65533;&#259;&#65533;&#1349;KI&#65533;:&#65533;wDV&#65533;c&#65533;G&#65533;2&#65533;&#65533;&#65533;^&#65533;&#1360;,Mi&#65533;k&#65533;&#65533;&#65533;(l&#65533;d&#65533;&#65533;%&#65533;&#65533;Y&#65533;-8Z&#65533;&#65533;&#65533;9&#65533;t&#65533;&#65533;&#65533;K&#65533;E&#621;&#65533;X:K&#65533;JU&#65533;1&#65533;T&#65533;6&#65533;IM&#65533;}Yi&#65533;`&#65533;R&#1940;&#65533;\+&#65533;E&#65533;L&#65533;&#65533;]&#65533;,,&#65533;Z&#65533;&#65533;&#65533;)D&#65533;K&#65533;;*]Ka&#65533;Z&#65533;A&#65533;&#65533;&#65533;L?L&#65533;T&#65533;&#871;&#837;&#65533;|&#506;5+&#65533;]&#1925;&#65533;&#65533;8&#65533;{LZ&#65533;db&#65533;&#65533;@]N&#65533;1`)&#65533;4&#65533;=^`:-R*FI(.&&#65533;?&#65533;K&#65533;&#65533;&#65533;m&#65533;$&#65533;&#65533;&#65533;\T&#65533;&#65533;&#65533;&#65533;&#65533;&#65533;%&#65533;E&#65533;MW2&#65533;^&#65533;&#65533;f&#65533;c&#65533;^&#65533;&#65533;&#65533;&#65533;->&#65533;K&#65533;^&#65533;&#65533;b0&#65533;&#65533;hG&#65533;&#65533;[al&#65533;&#65533;K&#65533;m^&#65533;&#65533;&#577;&#65533;&#65533;&#65533;&#65533;&#65533;&#65533;&#65533;Y&#65533;T&#65533;}&#65533;=SF&#65533;&#65533;>c&#65533;&#65533;D&#65533;[&#65533;=&#65533;Q%&#1522;mRU&#65533;&#65533;&#65533;4I&#65533;&#65533;e/&#65533;&#65533;&#65533;%_Z&#65533;&#1457;&#65533;&#65533;&#65533;(&#65533;9&#65533;&#65533;V&#65533;c&#65533;&#65533;5&#684;&#65533;&#65533;KnJu&#65533;&#65533;-&#65533;nf&#65533;E&#65533;3(&#65533;&#65533;da,&#65533;&#65533;L&#65533;&#65533;"&#65533;&#65533;&#65533;b&#65533;O&#16189;_b&#65533;&#65533;6[p&#65533;ev_^&#65533;&#65533;f1dR&#65533;&#65533;i&#65533;&#65533;L4&#65533;&#65533;D&#65533;x&#65533;&#65533;fY&#65533;8f&#65533;&#65533;@0&#65533;&#65533;&#65533;&#65533;GeP&#65533;&#65533;&#65533;&#1594;&#65533;&#65533;NMOF&#65533;&#65533;=]L6&#65533;&#65533;&#65533;&#65533;6&#65533;&#65533;/&#1038;d$&#65533;&#65533;yhE[&#65533;&#65533;gN&#65533;&#65533;aOh&#65533;fh&#65533;M&#65533;m&#7084;&#65533;T*u&#65533;O&#65533;al&#65533;&#65533;&#65533;i&#65533;^U&#65533;&#65533;&#65533;%&#65533;>i&#65533;4&#65533;&#65533;\&#65533;6&#65533;&#65533;Dh&#65533;D&#65533;~jK&#65533;c%Fi&#65533;H&#65533;&#65533;&#65533;`9&#65533;&#65533;\&#65533;&#65533;&#65533;&#65533;&#65533;&#65533;F^^6R&#65533;&#65533;h&#65533;&#65533;U<R&#65533;&#65533;&#65533;4i&#65533;U&#65533;Yaw&#65533;&#65533;&#65533;&#65533;>&&#65533;&#65533;$&#65533;cF&#65533;%&#65533;]&#65533;jVE&#65533;uh>mh&#65533;&#65533;&#65533;6&#65533;=9v&#65533;&#65533;&#730;c&#1014;&#65533;]&#65533;&#65533;=&#65533;&#65533;t5&#65533;T&#65533;b&#65533;&#65533;&#65533;c&#65533;&#65533;&#65533;jd&#65533;&#65533;&#33933;&#65533;&#1358;iS&#65533;&#65533;&#582;f&#65533;&#65533;&#65533;[SLz$?f&#65533;z&#65533;&#26710;ix~&#65533;&#1142;N&#65533;;&#65533;&#65533;&#65533;MG&#65533;un&#65533;&#65533;OC&#65533;P&#65533;O&#65533;&#65533;aJ|W&#65533;q0k&#65533;&#65533;0&#65533;&#65533;^&#1597;}&#65533;&#65533;>&#65533;$&#65533;S&#65533;i	N&#65533;zo&#65533;&#65533;&#409;&#65533;cM&#65533;&#65533;>&#1043;&#65533;m&#65533;ej&#65533;&#65533;cl&#65533;%f&#65533;&#65533;^&#65533;>&#65533;&#65533;&#65533;&#65533;^[&#65533;&#65533;&#923;&#65533;=&#65533;3k&#65533;Z&#65533;&#65533;&#65533;8Oe6&#65533;&#65533;j&#65533;f&#65533;&#65533;&#65533;V&#65533;&#65533;.<&#65533;&#65533;[a&#65533;j8&#65533;&#65533;&#65533;>b&#65533;&#65533;~M&#65533;m&#65533;&#65533;&#65533;jep&#65533;&#65533;J&#65533;D&#65533;:[C6@fE&#65533;&#65533;&#65533;&#65533;l&#65533;&#65533;zU&#65533;&#65533;&#65533;&#65533;&#65533;&#286;&#65533;&#65533;&#65533;&#65533;&#65533;&#65533;&#65533;xq&#65533;&#65533;M&#65533;S&#65533;&#65533;k&#65533;&#65533;&#1971;&#65533;X&#65533;&#65533;!&#65533;C<e&#65533;&#65533;&#65533;&#65533;&#65533;&#65533;,r&#65533;b&#65533;`&#65533;&#65533;`N!:&#65533;&#65533;&#65533;x&#65533;(M)&#65533;i&#65533;&#65533;&#65533;[%&#65533;&#65533;y]O(&#65533;fe&#65533;x&#65533;&#65533;&#65533;p&#65533;{li&#65533;&#65533;&#65533;&#65533;&#65533;&#65533;1&#65533;&#65533;O&#65533;&#65533;&#65533;^&#65533;'Q<&#65533;&#65533;&#65533;&#65533;;?&#65533;&#65533;&#65533;&#65533;^R7&#65533;>&#65533;&#65533;&#65533;&#65533;&#65533;&#1063;l&#65533;&#65533;&#65533;p:&#65533;l&#65533;&#65533;S3gLg&#65533;&#65533;&#65533;U&#65533;&#65533;K&#65533;dq&#7926;&#65533;O&#65533;&#65533;8q&#65533;=e&#65533;&#65533;n&#65533;N&#65533;Sg&#65533;&#65533;&#65533;&#65533;_`+&#65533;k&#65533;>&#65533;X&#65533;r&#65533;&#65533;&#65533; &#65533;vs&#65533;&#65533;^7&#65533;A&#65533;tT&#65533;&#65533;'&#65533;q&#65533;v&#65533;
IY&#65533;&#65533;*&#65533;v~&#65533;_zG&#65533;~&#65533;w?wu&#65533;M&#65533;&#65533;&#65533;&#65533;*&#65533;%&#65533;1&#65533;a&#65533;&#65533;W&#65533;&#65533;&#65533;&#65533;&#65533;So&#65533;z$&#65533;oO&#65533;&#65533;j&#65533;&#65533;?&#65533;&#766;s&#65533;>&#65533;R&#65533;&#65533;/&#65533;a|&#65533;&#65533;=U&#65533;&#65533;&#65533;&#65533;Fv&#65533;&#65533;&#65533;&#65533;&#65533;k&#65533;qm}x&#65533;&#65533;n`&#65533;&#65533;&#65533;&#65533;&#65533;&#65533;&#65533;&#65533;Mt&#65533;&#65533;Fe&#65533;&#65533;&#65533;&#65533;,P<&#65533;Ya&#933;b&#65533;&#65533;O&#65533;&#65533;Y&#65533;y{&#65533;&#65533;{/&#65533;}&#65533;&#65533;7l>&#65533;.&#65533;u&#65533;&#65533;&#65533;}vGxDOw&#65533;&#1778;&#65533;&#65533;y&#65533;&#65533;&#65533;&#65533;wwf&#65533;OY&#65533;&#65533;&#65533;opawhU&#65533;nNG&#1127;&#65533;z&#65533;&#65533;&#65533;&#65533;o{z&#65533;&#207;&#65533;w&#65533;&#65533;A&#65533;&#65533;P&#534;y&#65533;w&#65533;m&#65533;uC&#65533;&#65533;&#65533;&#65533;&#65533;&#65533;&#65533;K&#65533;&#65533;&#65533;&#65533;&#65533;.G&#441;&#65533;`&#65533;d&#65533;&#65533;\@&#65533;qwo&#65533;&#65533;&#65533;[`&#65533;&#65533;&#65533;zh>&#65533;;&#65533;&#65533;.?yB&#65533;"&#65533;&#65533;bH&#65533;&#65533;'&#65533;&#65533;&#65533;&#65533;gEMJ&#65533;T&#65533;|&#65533;&#65533;|&#65533;rCr&#65533;&#65533;}}&#65533;&#935;&#65533;z&#65533;&#65533;i&#65533;l&#65533;&#65533;&#65533;&#65533;&#65533;_&#1124;7&#65533;&#1279;&#65533;&#1239;~&#65533;&#1556;&#65533;&#65533;&#65533;&#65533;&#65533;A&#65533;&#65533;Gj&#65533;&#65533;}'&#65533;&#65533;>-&#65533;.&#65533;&#1967;&#65533;&#65533;E&#1158;w&#65533;^&#65533;&#65533;&#65533;&#65533;&#65533;GW&#65533;&#65533;&#65533;g}[4&+h&#65533;`&#65533;4
lXf&#65533;&#200;'R&#65533;H&#65533; &#268;b6r&#65533;&#65533;Q"&#515;"1:t8!B&#65533;G&<&#65533;&#65533;%&#577;0*<X1&#65533;&#65533;&#65533;"3&#65533;&#65533;s&#65533;&#65533;.c&#65533;D&#65533;2F&#65533;9n&#65533;&#65533;xF&#65533;9R&#65533;P&#65533;&#65533;&#65533;q&#65533;b&#65533;&#65533;&#65533;&#557;b&#65533;r-k&#65533;&#65533;6k&#1326;&#65533;&#65533;&#65533;&#730;>&#65533;&#65533;&#65533;&#65533; O&#65533;}&#65533;,&#65533;&#422;J&#65533;~&#65533;&#805;&#65533;G.a&#65533;3F&#65533;40_&#65533;&#65533;o&#65533;&#65533;&#65533;0&#65533;%&#65533;^&#65533;y&#65533;&#65533;&#985;5&#65533;&#65533;99"&#65533;/]&#65533;&#65533;&#65533;&#65533;&)S+F&#65533;`&#65533;&#65533;4&#65533;&#65533;&#65533;f&#65533;&#65533;&#65533;&#65533;6&#65533;o&#1981;&#65533;&#65533;eCS&#65533;&#1783;&#65533;J&#65533;a&#65533;&#65533;~^z&#65533;&#65533;C&#65533;&#65533;c&#65533;kX5x&#65533;&#65533;&#65533;7v&#65533;}:&#65533;&#65533;&#65533;=&#65533;&#65533;&#65533;&#65533;n&#65533;&#65533;&#1139;&#65533;	&#65533;}i&#65533;&#1769;4&#65533;]&#65533;&#65533;&#65533;A1&#65533;&#65533;E,&#65533;@&#65533;&#65533;q&#65533;&#65533;`W'&#65533;[&#565;&#65533;&#65533;r&#65533;&#65533;$Xiyw&#65533;_8]f&#65533;u&#65533;&#341;&#65533;&#65533;q&#481;]x%&y&#65533;y&#332432;e&#65533;&#65533;v&#65533;&#65533;$&#65533;f)&#65533;&#65533;&#1929;&#65533;&#65533;&#1415;:jd&#65533;AMH'&#65533;&#65533;Eb&#65533;&#65533;=&#65533;`&#65533;kR&#65533;&#65533;UX5!&#65533;&#65533;&#65533;U&#65533;Vq^xfB&#57928;&#65533;&#65533;&#65533;&#65533;6&#1690;&#65533;8&#65533;z,&#65533;&#65533;&&#65533;1&#65533;&#65533;Q&#65533;8&#65533;x&#1631;9&#65533;&#65533;}&#65533;-&#65533;&#65533;aD&#65533;d&#65533;N')	kN^&#65533;&#1682;PX&#65533;&#65533;&h&#65533;}I/&#65533;GAs&#65533;5&#65533;Xf&#65533;Z&&#65533;<&#65533;fw&#65533;	][0	9_&#65533;O&#1913;kGy&#65533;I&#65533;^&#65533;&#65533;&#65533;&#9044;&#65533;&#65533;&&#65533;&#65533;&#65533;&#65533;#&#65533; 6&#18594;"9&#65533;a.)i&#65533;6&#65533;&#65533;B&#65533;VZ&#65533;&#65533;&#65533;E@)l&#65533;Y&#65533;&#65533;i&#65533;&#65533;>&#35432;&#65533;&#65533;n&#65533;&#65533;l1	&#65533;f&#65533;&#65533;&#65533;&#65533;bx&#65533;&#65533;Z&#65533;Y;,&#65533;&#65533;<X&#65533;&#65533;&#65533;&#65533;+&#65533;C.&#65533;'&#307;2+R&#2736;m
5`KD&#65533;1&#65533;O:&#65533;W^&#65533;[X&#65533;&#65533;<&#65533;&#65533;&#65533;&#65533;&#65533;/&#65533;&#65533;N&#65533;&#65533;&#65533;&#65533;&#65533;&#65533;&#65533;Y&#65533;&#65533;&#65533;0&#65533;<4w6&#65533;&#65533;&#65533;"&#407;&#65533;KO&#65533;\&#65533;hk&#65533;&#65533;&#1355;&#65533;&#65533;_&#65533;1&#65533;&#65533;&#65533;&#65533;&#65533;1h&#65533;u&#65533;&#65533;&#181;&#65533;&#65533;&#165;&#65533;r&#65533;&#65533;&#65533;]*&#65533;&#65533;:&#65533;&#65533;&#65533;&#65533;I&#65533;&#65533;Q&#748;&#65533;&#65533;.&#65533;&#65533;c&#65533;>O:x&#65533;B}x&#65533;k&#405;&#65533;/{J&#65533;&#65533;\(&#65533;w&#65533;&#65533;$&#65533;L"&#65533;&#65533;q.d&#1081;&#65533;#&#65533;x&#65533;&#1699;&#65533;&#65533;UZu&#65533;&#65533;S&#745;&#65533;j&#65533;pr&#252;T&#65533;$&#65533;}&#65533;[&#65533;Z&#65533;&#65533;Hd\&#65533;o&#65533;y]&#65533;F5*O4&#65533;&#65533;&#65533;&#65533;&#65533;&#65533;:.&#65533;&#65533;:&#65533;-m|&#65533;.&#65533;&#65533;&#65533;\o&#65533;y&#65533;6&#65533;p&#65533;&#65533;&#65533;PTS&#1013;n;&#65533;H&#65533;&#65533;&#65533;VZU&#65533;Vc&#1199;&#65533;&#65533;v&#65533;&#65533;&#65533;&#65533;&#65533;p*y&#65533;4&#65533;&#65533;)p&#65533;+&#65533;&#65533;&#65533;&#65533;"L&#65533;&#65533;ir9&#65533;&#1356;x}&#65533;V&#65533;&#65533;y&#65533;s &#65533;TL2B&#65533;(R8aj&#65533;`&#65533;-&#65533;-U&#65533;&#65533;L&#65533;&#57838;&#65533;9&#65533;7K&#65533;&#65533;&#178;&#65533;&#65533;&#65533;y&#65533;Z&#65533;&#65533;&#65533;#&#65533;&#65533;0&#65533;&#723; {&#65533;&#65533;1&#65533;a&#65533;&#65533;&#65533;&#65533;i&#65533;k&#65533;&#65533;\2&#65533;8:n&#65533;@K@&#65533;
&#65533;&#65533;&#180;-n&#65533;&#65533;&#65533;&#65533;&#65533;&#65533;6&#65533;zt&#65533;]&#65533;e7Z&#65533;HGr&#907;&#65533; &#65533;=&#65533;1}A&#65533;`&#65533;+&#65533;&#969;&#65533;&#65533;&#65533;&#65533;h&#65533;{W&#65533;&#65533;G&#65533;$H}q&#65533;&#65533;W&#65533;6&#788;u2&#65533;&#65533;&#65533;&#178;&#65533;&#65533;LD*&#65533;&#65533;F@x&#65533;&#65533;Y&#65533;4&#65533;&#65533;&#10822;&#65533;$&#65533;$&#65533;@&#65533;4&#65533;Y&#65533;&#65533;&#1698;&#65533;&#65533;D&#65533;&#65533;|d#;&#65533;&#65533;.&#65533;FNa&#65533;)&#65533;&#65533;&#631;&#65533;&#65533;~&#65533;\&#65533;&#65533;&#65533;C&#65533;&#65533;&#65533;y&#65533;v\&#65533;&#65533;&#65533;2&#65533;@&#65533;&#1388;&#65533;%H&#65533;TM&#65533;&#65533;t&#65533;4&#65533;9&#65533;b&&#65533;&#65533;&#65533;&#65533;&#65533;&#65533;`&#65533;K:"&#65533;,&#65533;&#65533;gFuFh&#65533;&#65533;q	%t&#65533;'&#65533;&#65533;T&#65533;~H&#65533;&&#65533;&#882;&#65533;&#65533;t&#65533;&#65533;8i&#65533;]!,&#65533;|&#65533;<&#65533;6&#65533;&#65533;&#65533;&#65533;Z&#65533;&#65533;&#65533;O'4&#1234;&#65533;l
&#1698;&#65533;&#65533;&#65533;t&#65533;K&&#65533;&#65533;UF)&#65533;	&#65533;&#65533;&#65533;&#65533;&#65533;&#65533;&#65533;&#1118;!]&#65533;DGJQr&#690;&#65533;CU&#65533;F&#65533;82&#1296;T&#65533;I&#65533;Y&#813;&#65533;-t*&#65533;%Y&#65533;R?&#65533;&#65533;&#65533;&;&#65533;&#65533;B&#65533;Us&#65533;&#65533;&#65533;&#65533;)'}&#65533;Sn
&#65533;&#65533;i&#65533;I?&#65533;&#65533;&#1317;&#65533;'a&#357;[&#65533;Q&#1040;&#65533;~&#65533;j"cP&#65533;&#65533;ZcfK&#65533;&#65533;"&#65533;&#65533;&#65533;&#65533;&#65533;&#65533;&#65533;_g&#65533;.&#65533;~0cA&#1716;3(&#65533;M&#65533;<&#65533;^&#65533;
&#65533;a^&#65533;>&#805;T&#65533;jW&#65533;9&#65533;&#65533;UjwwG&#65533;j&#65533;&#65533;l&#65533;J#&#65533;&#65533;Uv&#65533;j}cq5;P4"T&#65533;&#65533;&#65533;$tm&#65533;\%&#65533;&#65533;xr	j&#65533;1&#65533;&#65533;&#1392;&#65533;,&#65533;4(&#65533;&#65533;&#65533;l&#65533;u}&#65533;&#65533;R&#65533;Y&#65533;[-&#65533;z&#65533;&#65533;&#65533;&#65533;&#176;&#65533;4&#364;s&#874;&#65533;B&#65533;Tj&#65533;&#65533;8&#65533;e&#65533;&#65533;&#65533;&#65533;n&#65533;j&#65533;=&#65533;&#65533;&#65533;&#65533;U&#65533;K&#1818;$&#65533;&#65533;ye&#65533;I&#65533;1o}&#65533;m&#65533;/T&(&#65533;&#65533;!2&#65533;/&#65533;fYeb&#65533;z&#702;&#65533;9+"Ik&#65533;&#65533;&#65533;&#65533;C&#65533;&#65533;&#65533;&#65533;&#65533;&#1295;&#65533;EM&#65533;&#65533;&#65533;"&#65533;:x&#65533;&#65533;&#65533;&#65533;&#270;&#65533;:N&#65533;&#65533;&#65533;K&#65533;)&#65533;i&#65533;5-&#65533;&#65533;L&#65533;&#65533;&#65533;&#65533;&#65533;&#65533;O&#65533;}6D&#65533;&#65533;x&#65533;&#65533;&#65533;qhl<&#65533;C.&#65533;<D&#65533;2&#65533;&#65533;`&#65533;I&#426;;&#65533;&#65533;&#65533;&#65533;&#65533;VA9&#65533;R&#65533;,&#65533;&#65533;+&#65533;&#65533;7n&#65533;&#65533;&#65533;&#65533;ZhEOF&#65533;5sR&#65533;-L&#65533;&#65533;d.b&#2210;&#1466;&#65533;&#271;&#65533;C&#65533;B&#65533;&#65533;&#65533;6&#65533;&#65533;HM&#1593;t&#65533;&#65533;Ej5wu&#65533;Y&#65533;&#65533;&#65533;&#65533;&#65533;rIm&#65533;E&#65533;W.L&#65533;p&#65533;ti&#65533;\&#65533;&#1176;> &#65533;&#65533;a&#65533;y4-&#65533;&#65533;&#65533;cgE&#65533;Z&#65533;v&#65533;&#65533;.&#65533;&#65533;<hj&#65533;L&#1934;&#65533;j&#65533;}&#65533;&#65533;&#65533;L&#65533;'C=:3,&#869;&#65533;&#1124;&#65533;]&#65533;&#65533;&#65533;;(&#65533;{X&#65533;&#65533;&#65533;&#65533;&#65533;S&#65533;R&#65533;&#65533;&#65533;&#189;&#65533;&#1766;7&#65533;_&#65533;k&#65533;&#65533;\b&#65533;&#881;&#1844;F&#65533;/&#65533;jY7J&#65533;&#65533;&#65533;s&#65533;&#65533;=&#65533;s&#65533;&#65533;&#25974;_su,
&#65533;&#65533;FY#&#65533;;&#179;&#65533;+&#65533;&#65533;Sf&#65533;&#65533;U&#65533;&#2039;N\&#65533;K&#65533;&#65533;!&#65533;|q&#65533;i&#1792;&#65533;[p&#457;&#65533;&#65533;&#65533;&#65533;i&#65533;&#347;&#65533;{&#65533;~&#65533;Z&#65533;#&#65533;(&#65533;&#65533;&#65533;o&#65533;&#762;:HO&#65533;2;qu&#65533;&#36508;&#65533;&#65533;&#65533;s"&#65533;&#65533;_e&#65533;y&#65533;&#65533;&#65533;&#1876;&#65533;V&#65533;|cp&#65533;&#65533;|&#65533;{&#65533;^&#60158;s&#65533;t7G&#65533;1wU&#65533;&#65533;&#65533;TzsN"j"&#65533;&#65533;&#35875;&#65533;&#65533;&#65533;4&#65533;&#65533;.&#65533;&#65533;&#65533;T&#65533;&#65533;&#65533;>&#65533;&#65533; &#65533;&#1398;U&#65533;&#65533;-u8&#65533;S5&#65533;&#1458;&#65533;&#65533;&#65533;&#65533;&#65533;&#65533;.|&#65533;CR&#65533;&#65533;&#65533;q`&#65533;F&#65533;c&#65533;&#65533;<j:`?jk&#65533;&#755;&#65533;&#65533;&#65533;&#65533;&#1115;=&#65533;+R&#65533;&#65533;S&#65533;&#65533;&#65533;]&#65533;W^&#65533;&#65533;&#65533;YW&#65533;0&#65533;&#65533;</&#65533;&#65533;q&#65533;q&#65533;&#65533;&#65533;&#65533;&#65533;&#65533;k&#65533;g^,&#65533;|&#65533;&#65533;9;O&#65533;n&#14158;&#65533;o&#65533;&#65533;&#65533;BT&#65533;&#183;&#65533;p&#65533;`&#65533;}&#1613;&#65533;&#65533;&#65533;&#65533;&#65533;&#1968;&#65533;&#65533;&#1958;&#65533;&#602;&#65533;&#65533;	0%&#2037;&#1617;&#65533;&#65533;&#65533;&#65533;&#1961;&#65533;&#65533;&#65533;&#65533;&#65533;u&#65533;&#65533;&#65533;Y&#65533;&#65533;&#65533;&#65533;&#65533;&#65533;]&#65533;&#65533;Y&#65533;&#65533;D&#65533;Y&#65533;&#65533;&#65533;&#65533;i&#65533;&#65533;&#65533;K&#65533;&#65533;`w&#65533;`&#65533;&#65533;&#65533;&#65533;E&#65533;&#65533;&#65533;&#681;vI&#65533;&#65533;0&#65533;&#65533;%&#65533;&#65533;&#65533;&#65533;N&#65533;&#65533;	&#65533;&#65533;&^&#65533;a&#65533;&#65533;&#65533;&#65533;ZE&#65533;&#65533;D&#65533;&#65533;eA"U2P&#65533;\z&#65533;&#65533;<&#65533;&#1878;&#65533;&#65533;&#65533;=GV&#65533;U&#65533;m&#305;	F_4	&&#1907;Xa&#65533;a&#65533;a&#65533;!&#65533;&#65533;&#65533;&#65533;&#65533;&#65533;&#65533;&#65533;&#65533;&#65533;&#65533;&#1628;M&#65533;&#65533;&#65533;&#65533;!&#65533;&#65533;&#65533;Q&#65533;p&#65533;&#65533;&#65533;&#65533;&#65533;l\&#65533;&#65533;&#65533;@&#65533;G&#65533;	!&#65533;&#1366;&#65533;Q&#65533;}&#65533;&#65533;I^*&#65533;&#65533;C}&#65533;&#65533;&#65533; &#65533;&#65533;&#65533;&#65533;&#65533;&#65533;&#65533;4&#65533;&#65533;&#1157;&#65533;&&#65533;&#65533;y&#65533;&#65533;F&#65533;"mpk&#65533;&#65533;&#65533;I&#65533;x&#65533;#&#65533;&#65533;n_&#65533;,&#65533;a&#65533;&#65533;&#65533;"&#65533;,y&#65533;3&#65533;&#65533;&#65533;IXU]`&#65533;!&#65533;&#65533;&#1761;16G<!&#65533;
)&#65533;U&#65533;&#436;&#65533;W&#65533;,&#65533;xT&#65533;&#65533;&#65533;&#65533;X&#65533;F1c&#65533;_~&#65533;m&#65533;#&#418;8&#65533;}&#65533;!&#65533;&#65533;B&#65533;&#58647;&#65533;&#65533;a,&#65533;#&#65533;&#65533;!&#65533;c2&#65533;@8&#65533;>U&#65533;&#65533;&#65533;JD&#65533;&#65533;&#65533;&#65533;c&#65533;&#65533;	&#65533;"@&#65533;&#65533;&#65533;R&#65533;&#65533;Z&#1285;&#65533;_]&&#65533; "&#65533;H&#65533;&#65533;&#65533;&#65533;Y&#65533;B&#65533;$&#65533;E&#65533;D&#65533;	&#65533;)L&#65533;" :&#65533;l&#65533;P&#65533;&#65533;&#65533;X)&#65533;H&#65533;@&#65533;tUJ&#65533;KFJT&#65533;QIX2#&#65533;&#65533;"D,#&#65533;L&#65533;E*&#65533;RR&#65533;&#65533;&#65533;-%&#65533;l&#65533;d&#65533;F&#65533;&#65533;&#65533;Qa&#65533;&#65533;:&#65533;&#65533;&#65533;&#65533;&#65533;"J&#823;&#65533;&#65533;&#65533;heU&#65533;&#65533;&#65533;&#65533;&#916;&#65533;&#65533;$&#65533;&#65533;&#65533;&#388;&#65533;K&#65533;&#65533;mHI&#65533;TR1$^&#65533;&#65533;j&#65533;&#65533;&#65533;&#65533;e"b&#65533; 	&#65533;#Q>_&K|&#65533;\&#65533;&#65533;&#65533;&#65533;$wE Z&#65533;8J&#65533;	$f&#65533;&#65533;&#65533;&#65533;&#65533;gp&#65533;&#65533;>&#65533;&#65533;I&#65533;rN&#65533;&#65533;&#65533;&#65533;Hv&#65533;P&#65533;#[:E&#65533;&#65533;&^&#65533;&#65533;&#65533;&#65533;_,&#65533;&#1329;&&#65533;M`&#65533;5~&#65533; Z&#65533;&#65533;m"&#65533;	,J]&#65533;=Q$&#65533;@@c
&#65533;&#65533;f}~&#65533;&#65533;&#65533;&#65533;b~&#65533;=&#65533;&#65533;W&#65533;@&#65533;TJe&#65533;Q&#65533;8cF%&#65533;&#65533;&#65533;w^w&#65533;&#65533;&#65533;)&#65533;&#65533;f&#65533;&#65533;`K0&#65533;Z&#65533;U$`6!&#65533;&#65533;&#65533;{jb_&#65533;&#65533;&#65533;&#65533;&#65533;!I&#65533;&#65533;@&#65533;&#65533;tN	&#65533;&#65533;&#65533;@&#65533;}r&#65533;ov&#65533;o&#65533;@&#65533;&#65533;&#65533;gZ&#65533;1'`e&#65533;&#65533;&#65533;&#65533;&#65533;L&#65533;V[&#65533;&#65533;&#65533;&#65533;&#65533; &#65533;:`Zh&#65533;F&#65533;w`b0&#65533;G&#65533;&#65533;MZNE&#65533;k"&#65533;w5h^&#65533;(&#65533;Qi&#65533;%&#65533;pA&#65533;h&#65533;z@&#65533;&#65533;|V&#65533;&#425;&#65533;&#65533;&&#65533;&#65533;&#65533;&#65533;WyHv3B&#65533;XJU&#65533;>%&#65533;Rh&#65533;Q&#65533;Pr&#65533;K4&#65533;4&#1189;&#65533;>&#65533;:j&#983;&#65533;R&#65533;U!&#65533;&#1992;&#65533;G&#65533;&#65533;i&#65533;-h&#65533;&#65533;&#65533;&#65533;&#65533;&#65533;i&#65533;&#65533;h&#65533;&#65533;*&#65533;&#65533;(&#65533;*&#65533;=.S&#65533;&#65533;o6&#65533;\&#65533;k&#65533;,N&#65533;&#65533;^d1`&#65533;r&#65533;&#65533;raGU&#65533;m(z&#65533;&#65533;&#1124;&#65533;@&#65533;&#65533;k&#65533;`&#65533;.K"&#65533;&#65533;|&#268;>&#65533;&#65533;&#65533;*&#65533;&#65533;&#65533;&#1321;&#65533;&#65533;&#65533;&#65533;&#65533;j&#65533;&#65533;*&#65533;&#65533;j&#65533;&#65533;tN#z&#65533;&#1364;a&#65533;&#65533;
9&#65533;^,z7^&#65533;M&#65533;&#65533;&#65533;&&#65533;yW&#65533;&#65533;&#65533;M&#65533;C^&#65533;&#65533;&#65533;&#65533;&#65533;}&#65533;&#65533;Z&#65533;}n&#65533;&#65533;v&#46874;&#65533;N&#65533;I&#65533;&#65533;p&#65533;&#65533;<&#65533;&#65533;koF@&#65533; [&#65533;&#65533;]"&#65533;\&#65533;+&#65533;&#65533;*vJ&#65533;&#65533;+G&#65533;&#65533;&#65533;kx&#65533;&#1929;P&#65533;fT`&#65533;&#65533;&#65533;u~*&#65533;B%&#65533;f&#65533;&#65533;2&#65533;&#65533;&#681;&#250;(&#65533;&#65533;&#65533;&#65533;&#65533;&#65533;&#65533;&#65533;&#65533;AIN,	X&#65533;&#65533;*&#65533;&#65533;j&#65533;F&#65533;&#65533;fm&#65533;.[D&#65533;&#65533;&#65533;&#65533;R&#65533;R!&#65533;f&#65533;A&#65533;&#65533;T&#65533;j.&#790;&#65533;&#65533;0&#65533;{f&#65533;&#65533;&#65533;&#65533;&#1030;&#65533;&#65533;&#65533;&#65533;+|@&#262;0-&#466;&#65533;&#65533;N&#65533;2>&#38170;&#65533;&#65533;&#65533;I&#65533;J^9&#65533;&#65533;[&#65533;&#65533;]&#65533;&#65533;g&#65533;6&#676;z&#65533;&#1778;&#65533;m&#65533;&#65533;&&#65533;&#65533;^z&#65533;&#65533;>[&#65533; &#65533;&#65533;&#65533;m&#65533;z&#65533;&#65533;6m&#65533;&#65533;&#65533;&#1338;h&#65533;&#65533;gqF&#65533;qn^A+&#65533;2)&#65533;em&#65533;9)Ov-&#65533;&#65533;&#65533;&#65533;f&#65533;&#65533;j6&#65533;\Dj(;&#65533;v&#65533;&#65533;&#12974;&#65533;&#1359;&#65533;&#65533;&#65533;&#65533;.&#65533;&&#65533;&#65533;&#65533;-&#65533;#VN&#65533;&#1274;)}&#1448;&#65533;&#65533;g&#65533;&#65533;&#65533;&#65533;*&#65533;&#65533;&#65533;.
&#65533;[&#65533;/&#65533;&#65533;&#65533;N.&#65533;g;^&#65533;&#65533;&#65533;'&#65533;&#65533;&#65533;&#65533;&#65533;L&#65533;~&#1774;&#65533;n\&#65533;dx@P&#65533;n&#65533;P&#65533;&#65533;&#65533;h&#65533;
A2&#65533;'&#65533;J&#65533;&#65533;&#65533;&#65533;.&#65533;&#65533;&#65533;A&#65533;Z-&#65533;&#65533;z&#667;&#65533;&#65533;&#65533;?&#65533;&#65533;&#65533;&#1184;	&#65533;&#65533;&#65533;&#65533;&#65533;&#921;&#65533;	b&f&#65533;&#65533;&#428;&#65533;1&#65533;O&#65533;&#1225;&#65533;&#65533;&#65533;!&#65533;&#65533;&#65533;a/+0&#65533;n&#65533;&#65533;p&#65533;m&#65533;"&#65533;&#65533;zkc6qU&#65533;'&#65533;&#65533;&#1363;&#65533;&#627;&#65533;&#65533;&#9648;&#65533;&#65533;i&#65533;&#65533;&#65533;&#1514;'&#65533;&#65533;k5b&#65533;&#65533; &#65533;&#65533;p&#65533;-/0zj&#65533;&#65533;&#65533;)&#65533;&#2036;&#65533;&#65533;&#65533;&#65533;@A&#65533;1L&#65533;-&#65533;7m&#65533;f&#65533;p-&#65533;N&#65533;Kn&#65533;&#65533;&#65533;9Z&#65533;&#65533;&#65533;l
&#65533;&#65533;o&#65533;&#65533;&#65533;*&#65533;&#65533;bF&#65533;!&#65533;l&#65533;&#65533;
Y&#65533;&#65533;$&#65533;&#161;&#65533;&#65533;;&#65533;&#65533;0&#44932;&#65533;&#65533;vo&#65533;1&#65533;&#65533;&#65533;&#65533;&#65533;&#65533;&#65533;&#58033;&#65533;U&#65533;Z&#65533;&#65533;&#65533;&#65533;&#65533;	7&#65533;:&#65533;+&#65533;&#65533;&r&#65533;&#65533;mu&#65533;&#65533;6$&#65533;*s&#65533;	oW3wc&#65533;&#65533;
&#65533;i&#65533;&#65533;&#65533;1$&#65533;&#65533;&#65533;/~&#65533;'&#65533;2&#65533;-&#65533;&#65533;s&#65533;"&#65533;e&#65533;&#65533;&#65533;&#65533;9&#65533;2&#65533;:5&#65533;&#65533;&#65533;&#65533;&#65533;&#65533;&#65533;3&#65533;"2?&#65533;&#65533;&#65533;s&#65533;&#65533;N&#65533;5{m&#65533;",&#65533;^&#65533;H$&#65533;&#65533;&#65533;7&#65533;q8&#65533;E&#65533;2&#65533;Fq&#65533;>&#65533;K"rD&#65533;3&#65533;&#65533;=k1&#65533;&#1907;@&#65533;&#65533;&#24243;&#2008; &#65533;&#65533;2&#65533;1&#65533;q&#65533;&#34164;FN&#65533;v&#65533;#bq&#65533;{&#65533;I&#65533;&#65533;3@Qo/&#65533;&#65533;s?&#65533;=&&#65533;-&#65533;&#65533;W&#65533;2&#65533;1&#65533;Q&#65533;4&#65533;&#380;&#883;V; 
o1K&#65533;&#65533;?&#65533;t@&#692;&#65533;=&#65533;yq].X/&#65533;&#65533;9&#432;O\s2s&#65533;B,&#65533;&#65533;L@&#65533;&#65533;uC?lGt+'f&#65533;&#65533;&#65533;@n&#65533;>V-&#65533;&#65533;&#800;&#65533;&#65533;&#65533;U&#65533;&[d?&#65533;iF&#65533;&#65533;&#65533;&#65533;2&#65533;&#65533;e&#65533;&#65533;Y&#65533;H/i;&#65533;&&#65533;&#65533;&#65533;E&#65533;R&#65533;a&#65533;&#65533;5&#65533;rX&#65533;&#65533;&#65533;&#65533;
&#65533;&#65533;7&#65533;&#65533;_o&#65533;}&#65533;&#65533;p&#65533;&#65533;2-&#65533;6&#65533;&#65533;J&#65533;j&#65533;6&#65533;X?n&#65533;&#65533;:n&#65533;Y&#65533;&#65533;&#65533;&&#65533;&#65533;&#65533;&#65533;&#65533;e&#65533;\&#65533;&#65533;&#65533;&#65533;&#65533;&#65533;&#65533;%&#65533;zN&#65533;sx
&#65533;r]&#65533;LlmQ&#65533;(&#65533;m&#65533;&#65533;&#65533;6VV,&#65533;v&#65533;&#65533;iGH&#65533;u&#65533;^&#65533;&#618;&#65533;]&#65533;&#65533;y5f/&#65533;&#65533;S&#65533;}r?+&#65533;},d4&#65533;&#65533;.*&#509;u&#65533;&#65533;tA&#576;&#65533;&#65533;&#65533;&#65533;&#65533;l&#65533;A&#65533;&#65533;{&#65533;&#65533;&#65533;&#65533;2&#65533;&#65533;&#65533;1rxd&#65533;+g#2"'&#65533;pVx&#65533;&#65533;t7&#65533;]&#65533;^LO2w&#65533;&#65533;Q.&#1935;&#65533;&#65533;
&#65533;YK&#65533;y&#65533;&#65533;&#65533;%&#65533;/&#65533;X&#65533;&#65533;&#65533;&#250;&#65533;&#1010;&#65533;&#65533;&#65533;v-&#65533;&#65533;@&#65533;&&#65533;C&#65533;!&#65533;&#65533;&#65533;P&#65533;r&#65533;&#65533;G&#65533;>v&#65533;?r&#65533;j&#65533;s&#65533;&#65533;&#65533;,g&#65533;&#65533;&#65533;&#65533;&#65533;&#65533;ZE&#65533;&#65533;&#65533;
8&#65533;&#65533;)&#65533;*&#65533;P&#65533;&#65533;<'&#65533;K:&#65533;&#65533;Oy&#65533;:&#65533;&#1192; k&#65533;:r;y&#65533;?zyEr&#65533;9&#65533;&#65533;D&#65533;&#65533;&#65533;&#1275;v&#65533;&#65533;&#65533;q &#591;;&#65533;&#65533;&#65533;0zy&#65533;&#65533;y&#1685;,K&#65533;&#65533;7&#65533;o&#65533;	}&#65533;&#65533;5&#65533;&#65533;&#65533;6l&#65533;f&#65533;&#65533;s&#65533;&#65533;+kC&#65533;&#65533;&#65533;&#65533;d&#65533;&#65533;&#65533;&#65533;9e#&#39335;a&#65533;{&#65533;/&#65533;tO&#65533;t&#65533;&#65533;yh&#1072;&#65533;W&#65533;&#65533;
xV&#65533;9&#65533;&#65533;vT&#65533;2Oy&#65533;&#65533;&#65533;&#64399;$"&#65533;&#65533;KCs/&#65533;&#65533;c;v&#65533;&#65533;&#65533;z&#65533;.8@3{&#65533;&#65533;9&#65533;&#65533;&#65533;AW8&#65533;66&#65533;&#65533;&#65533;&#65533;&#65533;',Y;&#65533;1i&#65533;&#65533;f<i;Cs{Q&#65533;D&#65533;?&#65533;&#65533;jo&#65533;&#65533;&#65533;o&#65533;&#65533;f&#65533;&#65533;K&#816;&#65533;.&#65533;&#65533;&#65533;&#65533;I&#65533;ZcP^&#65533;&#65533;&&#65533;&#65533;Q&#65533;ua&#65533;&#65533;(&#65533;&#65533;S&#65533;&#65533;&#65533;&#65533;&#65533;Gu&#65533;&#65533;5&#65533;C|/&#65533;|Z%&#65533;2[j&#65533;&#65533;&#65533;&#65533;&#65533;t&#65533;9&#65533;&#65533;&#65533;&#65533;e&#65533;&#65533;A&#65039;kz&#65533;&#65533;&#65533;&#65533;|a&#65533;&#65533;&#65533; x&#65533;&#65533;|&#65533;&#65533;f&#65533;|aD&#65533;H&#65533;?9&#65533;&#65533;&#65533;{N&#398;&#65533;&#65533;{&#65533;&#65533;&#65533;&#65533;&#65533;&#65533;i5&#65533;3&#65533;&#65533;;&#65533;&#65533;sz&#65533;a&#982;<%V}&#65533;&#65533;o&#65533;&#65533;&#65533;&#997;&#65533;e&#65533;/&#65533;&#65533;&#65533;=&#65533;&#65533;I[&#65533;@m&#65533;&#65533;3&#65533;&#65533;S0E&#65533;&#65533;&#65533;&#65533;&#65533;&#65533;3&#65533;Kz&#65533;&#65533;4&#65533;&#65533;&#65533;4D&#65533;<6GPl&#11573;	{j&#65533;&#65533;~^v&#65533;&#65533;&#65533;v:&#65533;&#65533;&#65533;&#65533;W&#65533;&#65533;l?~&#65533;&#65533;D&#65533;W&#65533;&#65533;&#65533;|&#65533;&#65533;&#65533;&#65533;bK&#65533;&#606143;&#65533;&#65533;/t8&#65533;&#65533;&#65533;&#65533;&#65533;&#65533;&#65533;6&#65533;&#65533;@&#65533;9&#65533;&#65533;&#65533;&#65533;&#65533;&#65533;&#65533;&#65533;&#65533;->&#65533;&#65533;B`&#65263;&#65533;&#747;&#65533;O?&#65533;&#65533;&#256;&#65533;D&#65533;c&#65533;&#65533;k/{&#65533;&#65533;&#65533;&#65533;i&#65533;
7cLZ&#65533;B&#65533;6D2&#65533;&#65533;L&#65533;&#65533;JB)
~&#65533;&#65533;bD/Y(VdH&#65533;&#65533;@-%&#65533;&#65533;#&#65533;2#&#336;ifdF&#65533;$W&#65533;a9&#1061;I&#65533;3&#65533;<	2&#65533;M2;y&#65533;&#65533;&#65533;&#65533;&#65533;J&#65533;%&#65533;5Z&#65533;hQ&#65533;I&#65533;6}&#65533;&#65533;&#65533;dC&#65533;J&#65533;:&#65533;S&#65533;W&#65533;Z&#65533;zq&#65533;&#65533;&#65533;&#65533;@&#65533;ZmZ&#65533;k&#65533;&#65533;m&#65533;n<&#65533;pQ&#65533;&#65533; E&#65533;FAht&#65533;&#923;Z&#65533;b&#65533;z!&#8458;&#65533;~u&#65533;&#65533;&#466;X%;&#65533;yy&#65533;U46cb&#65533;&#65533;&#1651;`&#65533;&#65533;E&#65533;&#65533;&#65533;P&#65533;K&#65533;&#65533;&&#65533;&#65533;1j&#65533;a&#65533;^UZ7&#65533;Wx&#65533;&#61136;&#65533;&#65533;&#65533;k_@@&#65533;&#65533;p7&#65533;&#65533;A&#65533;G&#65533;Kv&#65533;&#65533;|&#65533;T&#65533;J+W&#1896;&#65533; Y&#65533;&#65533;~&#601;:v`&#65533;&#65533;[&#65533;&#65533;~|&#65533;&#65533;&#65533;Wo&#65533;0y&#65533;&#65533;a&#65533;(&#65533;&#65533;TJ
&#65533;&#65533;&#65533;&#951;&#65533;&#65533;,&#65533;,&#65533;-&#65533;&#65533;&#65533;&#65533;J`&#65533;>&#1584;&#65533;&#65533;N4&#896;&#65533;&#65533;/&#65533;c&#818;&#65533;&#65533;&#65533;'&#65533; :D&#65533;&#65533;H&#65533;&#65533;&#65533;l&#65533;q&#65533;&#65533;n&#65533;&#65533;&#65533;F&#65533;&#65533;&#65533;&#65533;&#65533;	&#65533;&#34929;&#65533;;&#65533;&#65533;&#65533;.I#&#65533;&#1743;A&#65533;&#65533;&#65533;&#65533;,&#65533;&#65533;'&#65533;06&#65533;05a:"#qG%&#65533;&#65533;&#65533;&#65533;&#65533;.&#65533;&#65533;ETq6&#65533;&#1084;&#65533;&#65533;&#65533;&#65533;&#65533;O&#65533;r:/%&#65533;&#65533;&#65533;o&#65533;&#1472;$&#65533;&#65533;'&#65533;,oE@&#65533;M&#65533;*%&#65533;&#1327;&#65533;,+&#756;&#65533;cK&#760;$&#65533;&#65533;S&#65533;&#65533;&#65533;&&#65533;&#65533;&#65533;6&#65533;V&#65533;&#65533;&#65533;&#65533;&#51938;&#65533;&#65533;|M3&#65533;bs&#65533;Au&#65533;W&#65533;&#65533;X-tQ&#65533;&#65533;+&#65533;?&#65533;&#65533;&#65533;&#65533;&#65533;n&#65533;&#65533;(&#762;J8+7u&#65533;S&#65533;&#65533;&#65533;R&#65533;&#65533;&#65533;&#65533;C)&#65533;&#1210;kA&#65533;&#65533;s&#65533;GS&#65533;&#65533;]{&#65533;u^y&#65533;m&#1550;&B6=~&#65533;S&#65533;'}&#65533;&#1513;hV&#65533;&#65533;RK^&#65533;R&#65533;:&#65533;Z&#65533;#&#65533;&#65533;&#65533;U &#65533;&#65533;IseJUU&#65533;,R&#65533;8&#65533;&#65533;U&#65533;&#65533;<S2U&#65533;&#65533;^c&#65533;f&#65533;&#60249;fB&#65533;&#1911;X!	N&#65533;dF\9RH&#65533;=&#65533;^&#65533;&#1715;&#65533;EK&#65533;-=&#65533;x.&#65533;&#65533;&#65533;&#65533;&#65533;S&#65533;&#65533;&#65533;&#65533;M&#65533;qVZ&#65533;`&#65533;'&#65533;&#65533;&#65533;Y&#65533;&#65533;yf&#65533;&#65533;&#883;m&#65533;&#65533;V&#65533;&#477;&#65533;&#65533;MH&#65533;&#65533;&#65533;&#65533;k&#65533;u&#65533;&#65533;&#65533;&#1368;&#65533;*&#65533;&#149;^&#1696;&#65533;&#65533;RIb&#65533;x\&#65533;l+N&#65533;j&#65533;O&#65533;b=5?&#1454;n&#65533;&#65533;z]>;&#65533;&#65533;m=&#65533;{m{_&#65533;&#65533;&#65533;6&#65533;F&#65533;&#65533;&#65533;`&#65533;&#60344;&#65533;&#65533;U&#65533;u&#65533;;s&#65533;&#65533;)&#197;&#65533;&#65533;&#65533;o&#65533;S-&#65533;&#65533; &#65533;;&#65533;&#65533;Sn+w&#65533;&#65533;&#65533;e&#65533;6&#65533;&#65533;E&#65533;&#65533;w&#65533;&#65533;l&#65533;&#65533;&#65533;&#65533;b&#1461;t&#65533;&#591;&#65533;&#65533;&#65533;&#1879;&#65533;&#65533;yuTt&#65533;&#65533;&#65533;C&#65533;o&#65533;&#65533;U&#65533;&#65533;&#65533;%J&#65533;&#65533;&#65533;&#65533;4&#65533;i
j&#65533;S&#65533;[ &#65533;&#65533;PUhs&#1088;&#65533;&#65533;=&#65533;q&#65533;&#1515;&#65533;D&#65533;&#1535;I&#65533;K|k&#65533;&#65533;w&#65533;&#65533;&#65533;O}z&#65533;
]&#65533;&#65533;&#847;(&#65533;k&#65533;&#65533;r7%&#65533;m&#65533;:>&#65533;&#65533;&#65533;&#65533;J&#326;'&#65533;&#65533;&#65533;x&#65533;&#65533;]&#65533;iD&#65533;7p&#65533;0e&#65533;&#65533;!&#65533;P&#65533;&#65533;7fx&#65533;&#65533;&#65533;&#65533;&#65533;&#65533;&#65533;J&#65533;&#65533;a	&#65533;&#65533;:0&#65533;&#65533;l4&#65533;`M&#65533;F&#65533;&#65533;&#65533;g8&#65533;a&#65533;X&#65533;&#65533;&#65533;\3Vl&#65533;*&#65533;.A&#65533;*&#65533;&#65533;&#65533;&#65533;L,&#65533;hy&#65533;Bp&#65533;l&#65533;.&#65533;&#65533;&#65533;b&#65533;
r&#65533;&&#65533;I&#65533;e&#65533;&#65533;\&#65533;K&#65533;c&#65533;a&#685;&#65533;&#65533;Te)&#65533;2&#1933;7&#65533;&#65533;e&#65533;(&#492;t&#65533;w=<k&#65533;i&#65533;2
U&#65533;0)y&#65533;&#65533;s9l&#65533;#&#65533;&#1347;&#65533;&#65533;&#65533;z&#65533;N&#65533;-&#65533;dr&#65533;a&#65533;d`&#65533;&#65533;&#65533;&#65533;&#65533;&#65533;n %+1&#65533;&#65533;U&#65533;S&#65533;&#65533;|&#65533;ex&#65533;&#1649;~&#65533;&#65533;&#65533;&#65533;&#65533;&#65533;<&#65533;&#65533;&#65533;0&#65533;`R&#65533;&#65533;&#65533;&#65533;&#65533;U&#65533;&#65533;#.&#65533;.(`&#65533;&#65533;&#65533;&#65533;-p&#65533;"&#65533;&#65533;&#65533;&#65533;Ahm&#65533;w&#65533;S&#65533;&#44328;u&#65533;S*i9&#65533;hNt&#65533;&#65533;N&#1732;&#65533;&#65533;X&#65533;&#65533;X&#65533;h&#65533;x&#65533;-&#65533;g&#65533;CU&#65533;&#65533;&#65533;M&#65533;6"ZE&#65533;E&"%I/]drA&#65533;&#65533;.&#65533;L d&#65533;&#65533;G&#967;2&#65533;&#65533;i&#65533;/9&#65533;HGyR7&#65533;&#1316;^&#65533;&#65533;&#65533;VZ&#65533;vND,&#65533;&#65533;&#65533;<i&#65533;,\&#54601;2Vm&#65533;&#65533;&#65533;&#65533;&#65533;ExA&#65533;&#65533;H&#65533;,&#65533;)&#65533;J&#65533;	&#65533;&#65533;O&#65533;&#65533;&#65533;4#&#65533;&#65533;P&#65533;\&#65533;e&#65533;&#65533;&#65533;&#879;&#65533;
&#65533;&#45783;&#65533;&#65533;Yq&#65533;&#65533;&#65533;g&#65533;Z&#65533;H&#65533;x&#55200;^<&#65533;Z&#65533;&#65533;&#65533;&#65533;&#65533;&#65533;hK[d&#65533;&#65533;PR1&#1281;&#65533;vk	)&#65533;&#65533;&#65533;&#65533;&#65533;&#65533;&#65533;&#65533;&#65533;&#65533;&#65533;87&#65533;&#65533;ZvOYt.X&#1368;YM&#65533;&#65533;l&#65533;&#65533;MKE&#65533;N_&#65533;&#65533;k&#65533;&#65533;<&#65533;Z\&#65533;n&#65533;8&#65533;kh&#65533;&#65533;&#65533;G&#65533;|&#65533;<&#65533;@H&#65533;&#65533;U&#65533;J&#65533;&#65533;kJ&#65533;f4&#65533;&#65533;cQ&#65533;9V34Ips&#65533;;62>&#65533;&#65533;L2&#65533;&#65533;&#65533;&#65533;d&#1532;&#65533;/lJ&#65533;&#65533;:EJ&#65533;&#65533;-S&#65533;&#478;&#65533;Q&#65533;)&#65533;'^&#65533;&#1722;8&#65533;&#65533;&#65533;-n&#65533;&#65533;.a&#65533;&#65533;+&#65533;&#65533;]0&#65533;&#65533;&#65533;&#65533;v&#65533;c&#65533;&#65533;&#65533;&#65533;&#65533;)&#65533;&#65533;Q&#65533;&#65533;Z>.&#65533;&#65533;&#65533;&#65533;}&#65533;&#65533;i&#65533;&#468;!&#65533;}&#65533;@lC-&#65533;&#65533;n&#65533;Mo/D6A&#65533;/&#65533;&#65533;0c&#65533;&#65533;&#1647;&#65533;&#65533;At0X/U&#65533;&#65533;;&#65533;&#65533;&#65533;N@,&#65533;&#65533;&#65533;&#65533;&#7066;'&#65533;v&#65533;&#65533;&#65533;&#352;&#65533;&#65533;+6&#65533;&#65533;&#440276;_&#65533;&#65533;&#65533;Z&#65533;}X&#65533;P	&#65533;&#65533;&#65533;t&#65533;&#65533;&#65533;&#65533;1&#65533;&#65533;k;6C&#65533;&#65533;	&#65533;&#65533;&#65533;\c&#65533;-&#65533;&#65533;&#65533;&#65533;2I0>&#65533;&#65533;&#65533;&#65533;Q&#65533;&#710;&#65533;h&#65533;&#65533;&#65533;&#65533;&#65533;u2ge7J&#65533;cs%]&#65533;&#65533;t&#65533;8A$&#65533;r[;m&#65533;&#65533;.&#65533;d&#1972;&#65533;&#1020;&#65533;h&#65533;&#65533;V\3&#65533;&#65533;&#65533;7&#65533;&#65533;&#65533;w&#65533;&#65533;&#65533;x&#65533;k&#65533;&#301;&#65533;&#1960;&#65533;&#65533;&#65533;&#65533;&#65533;&#65533;&#65533;&#298;&#65533;_w&#65533;wcX&#65533;&&&#65533;j&#25143;&#65533;&#65533;u~&#65533;%o&#65533;&#65533;?g&#65533;R&#65533;S&#65533;)vjT&#65533;&#1688;m&#65533;&#19892;[&#65533; &#65533;*&#65533;a&#65533;&#65533;S&#65533;7&#1180;&#65533;`&#65533;&#65533;&#65533;~r&#65533;&#65533;=&#65533;b&#65533;&#65533;&#65533;}`&#65533;&#1658;eWf&#65533;P&#65533;\&#65533;&#65533;m&#65533;&#65533;88&#2038;x&#65533;&#65533;N&#65533;&#65533;F&#65533;&#65533;mN&#65533;&#65533;*&#697408;&#65533;*&#65533;&#65533;&#65533;&#65533;@&#65533;?&#65533;&#65533;	#G&#65533;&#65533;d`&#65533;h%1&#65533;&#65533;&#65533;q>&#333;~&#65533;0X.&#65533;1Z&#65533;&#65533;&#65533;&#65533;n&#65533;*z&#65533;&#65533;&#65533;&#65533;noRK&#65533;8&#65533;el&#65533;mm<&#65533;&#65533;F&#65533;&#65533;2t&#65533;&#65533;&#65533;ZU Io&#65533;o&#65533;&#65533;
&#65533;a&#65533;&#65533;7*+wV5&#65533;4&#65533;q&#65533;&#65533;&#65533;&#65533;&#65533;&#65533;I&#65533;&#65533;&#65533;{nZ&#65533;
&#65533;5&#65533;	3&#65533;n&#65533;&#65533;]&#65533;&#65533;9&#65533;&#65533;&#65533;l|BQ|&#65533;8&#65533;&#65533;&#65533;?.&#65533;&#65533;P&#65533;&#65533;"L@Q&#65533;|&#65533;&#65533;&#65533;h^Kv&#65533;&#65533;&#65533;&#65533;&#65533;Q&#65533;/&#65533;&#65533;&#65533;T*&#65533;'&#65533;&#65533;w&#65533;&#65533;&#65533;T&#192;&#65533;f&#65533;&#65533;&#65533;&#65533;&#65533;&#65533;&#523;Q&#65533;#&#65533;&#65533;&#65533;
&#65533;&#65533;2D&#65533;K ,&#65533;&#65533;&#65533;&#65533;
&#65533;&#65533;&#65533;&#65533;{&#65533;o&#1174;&#65533;&#65533;t
&#65533;&#65533;&#65533; 2&#65533;&&#65533;&#65533;&#65533;n&#34349;`j&#65533;&#65533;&#65533;&#65533;&#65533;&#415;&#65533;E&#858;w&#65533;&#65533;&#65533;&#65533;&#65533;~Or&#65533;*&#65533;&#65533;&#65533;&#65533;Bnf /&#65533;&#65533;&#65533;&#65533;S@\&#65533;&#65533;Do&#65533;&#1422;&#65533; 0&#65533;"0&#65533;>&#65533;0f&#65533;&#65533;&#65533;o&#65533;|q&#65533;&#65533;v&#65533;v&#65533;	C&#65533;G&#65533;&#65533;/&#65533;&#65533;&#1360;&#65533;&#65533;ZPb\&#65533;&#65533;&#65533;#DL&#65533;O&#65533;H&#65533;
&#65533;&#65533;n&#65533;|PV&#65533;&#65533;F&#65533;&#65533;&#65533;EO&#65533;&#65533;&#65533;#&#65533;&#65533;	&#65533;&#65533;&#65533;&#65533;&#65533;&#65533;&#65533;&#65533;D&#65533;&#65533;R&#65533;&#65533;&#65533;&#65533;&#65533;V&#65533;&#240;&#65533;'&#65533;&#65533;$&#65533;&#65533;o&#1434;&#65533;&#466;\FK&#65533;&#65533; &#65533;h&#65533;&#65533;&#65533;&#65533;&#65533;=&#65533;&#65533;&#65533;>&#65533;&#65533;&#65533;&#65533;&#65533;M&#65533;P&#587;&#65533;`1Z&#65533;+k&#65533;&#65533;+&#65533;}p&#65533;&#1164;&#65533;&#65533;&#65533;&#65533;Z~oy&#65533;&#65533;b&#65533;&#65533;bf&#65533;yKC&#65533;"&#65533;m&#65533;&#65533;T&#1590;&#1010;&#65533;&#65533;&#65533;0jt&#65533;Q&#36139;i/x0&#65533;k&#1140;V&#65533;X&#65533;&#65533;fo&#1980;wxNa&#65533;&#65533;&#65533;|p&#65533;@&#65533;&#1280;*&#65533;'&#65533;,qb`&#65533;8$&#65533;&#65533;&#176;&#65533;&#65533;,&#65533;&#65533;&#65533;`&#65533;&#65533;O&#65533;&#65533;&#520;-"g&#65533;"&#65533;&#65533;&#65533;&#65533;"&#65533;&#65533;kH	i&#65533;&#65533;LoM&#27424;"$&#1009;d&#65533;&#1764;&#65533;b&#65533;&#65533;Q'&#65533;&#65533;
 &#65533;0yj&#65533;&#65533; e`j&#65533;&#65533;j!S&#65533;&#65533;&#65533;&#65533;&#65533;&#65533;q[1e&#65533;#=&#65533;#3L*&#65533;&#65533;
E&#65533;M&#65533;&#65533;&#65533;dY2&#65533;&#65533;Q&&#466;&&#65533;L&#65533;&#65533;/ &#65533;&#65533;&#65533;&#65533;z&#1199;L@&#65533;Vh&#65533;&#65533;&#65533;&#65533;&#65533;*&#65533;&#65533;R7&#65533;*kB#&#65533;/R&#65533;V&#65533;&#65533;T&#65533;&#65533;&#65533;+&#65533;Z&#65533;{.i&#65533;2&#65533;&#65533;WlgR%&#65533;m&#65533;2&#65533;&%1-&#65533;&#65533;&#65533;&&#65533;&&#65533;&#65533;&#65533;&#65533;[d&#65533;.&#65533;&#65533;|N&#322;&#65533;0&#65533;h&#65533;&#1187;L6O&#65533;&#65533;
&#1246;r&#65533;&#65533;rg&#65533;&#65533;&#65533;79&#65533;1&#65533;&#65533;a1H&#65533;k"&#65533;&#65533;HZ&#65533;*&#65533;,&#1739;Zj3&#65533;@}P3&#65533;&#65533;AZ-4&#65533;&#65533;3&#65533;&#65533;J&#65533;&#65533;&#65533;bj`/&#65533;&#65533;&#65533;&#65533;&#65533;&#65533;J&#65533;&#65533;8&#65533;&#65533;2=m>{&#65533;#w&#65533;%3&#65533;
&#65533;&#65533;%&#65533;&#65533;8&#65533;1)a\2&#65533;Q&#754;:}@&#65533;&#65533;&#65533;A&#65533;&#65533;&#1804;&#65533;&#65533;&#65533;sr	&#65533;r&#65533;&#65533;&#65533;&#65533; 
&#65533;(!&#355;&#65533;&#65533;5wF>?27]&#65533; &#65533;&#65533;sz@&#65533;&#65533;+NQ<&#65533;_(&#65533;YX3qI0#T@h&#65533;A1QA&#65533;'&#65533;A&#65533;&#65533;&#65533;|k&#65533;`Bs&#65533;&#65533;&#65533;#%&#65533;4h&#65533;&#65533;&#65533;&#65533;t&#65533;FG
70>uI&#65533;&#65533;&#65533;Da&#65533;+I&#65533;&#65533;&#65533;&#65533;&#65533;x&#65533;6P&#65533;L&#65533;+$&#65533;F&#65533;a&#65533;&#65533;L-#&#65533;&#65533;:3&#65533;&;&#65533;&#65533;&#65533;HW&#894;&#65533;r8&#65533;4&#65533;(s &#65533;XjZ.Pp&$p&#65533;\&#65533;Q&#65533;&#65533;b&#65533;&#65533;Fe&#65533;05S[td6M2s&#65533;65%!3	&#65533;Z&#65533;s@&#65533;/&#65533;N&#65533;4&#65533;6Vk2A&#65533;&#65533;&#65533;&#1538;H&#65533;&#65533;V&#65533;Q&#65533;U&#65533;OB&#65533;&#65533;&#65533;&&#65533;P&#65533;&#65533;&#65533;b&#65533;"&#65533;&#65533;&#65533;=&#65533;&#65533;Ys&#65533;>&#65533;(5&#65533;T&#65533;N&#65533;&#65533;&SL&#65533;9&#65533;s&#65533;&#65533;&#804;&#65533;Z~USU&#65533;&#65533;&#65533;:]U&#65533;&#65533;,/SV&#65533;&&#65533;p5W&#65533;UWcP&#65533;&#65533;&#65533;H1&#65533;&#65533;&#65533;PR&#65533;H&#65533;&#65533;5;&#65533;&#65533;Fm&#65533;&#65533;75&#65533;D&#65533;YKR&#65533;&#65533;&#65533;&#65533;&#1295;&#65533;&#65533;&#65533;"&#65533;&#65533;&#65533;&#65533;&#65533;S[%&#65533;@&#65533;&#65533;F&#65533;5&#65533;&#65533;hU]&#65533;&#65533;&#65533;N&#65533;":ZU&#65533;h&#65533;]&#65533;UeQ&#65533;&#65533;@&#65533;^%o&#65533;&#65533;&#65533; &&#65533;C	&#65533;&#65533;;&#65533;q&#65533;&#65533;@`K&#65533;YC&#65533;h3&#65533;&#65533;=@U1x&#65533;V&#65533;~&#65533;&#65533;KcC&#65533;&#65533;?&#65533;m&#65533;&#65533;&#65533;&#65533;&#65533;2&#65533;k:A&#65533;&#65533;&#65533;k&#65533;uN&#65533;&#65533;e&#65533;&#65533;&#65533;6^&#982;&#65533;&#65533;e[&#65533;m&#65533;&#65533;v&#65533;&#65533;)z &#65533;&#65533;l@c6tJ&#65533;&#65533;x&#65533;&#65533;f&#65533;Cn&#65533;k&#65533;o&#65533;=&#65533;&#65533;`&#65533;&#65533;&#65533;&#65533;a&#65533;S&#65533;&#65533;agh@&#65533;b&#65533;.9&#65533;.&#65533;8&#65533;&#810;&#65533;N&#757;U&#65533;&#65533;k'&#65533;&#65533;OV&#65533;pm&#65533;V!&#65533;<&#65533;&#65533;g&#65533;&#65533;&#65533;&#65533;f7&#65533;&#1018;N&#1818; &#65533;z&#65533;X&#65533;J1&#65533;,&#65533;&#65533;Z&#65533;[&#65533;L1&#65533;VR7&#65533;E&#65533;&#65533;Z#N1VT)v&#65533;*&#65533;&#65533;,W&&#1999;g&#65533;oxn&#65533; &#65533;m&#65533;&#65533;&#65533;&#65533;r&#65533;@&#65533;$&#65533;&#65533;2&#65533;&#65533;(&#65533;&#1098;`&#65533;$&#65533;E&#65533;^&#65533;P&#65533;`&#65533;&#65533;w&#65533;&#65533;C&#65533;&&#65533;&#65533;x&#65533;&#65533;i&#65533;&#65533;&#65533;&#65533;<&#65533;&#65533;z&#65533;&#65533;&#65533;&#65533;t4l&#65533;&#65533;N&#65533;&#65533;s&#65533;o4&#65533;&#65533;&#65533;&#65533;&#65533;&#65533;&#65533;
&#65533;bfy&#65533;&#65533;$&#65533;u&#65533;@o&#1239;C&#65533;&#65533;
l&#65533;)&#65533;&#65533;&#65533;6&#65533;&#65533;Rs&#65533;+&#65533;&#65533;~%&#65533;~&#65533;&#1359;&#1706;5xRl&#65533;cTphX9&#65533;Dk&#65533;u&&#65533;L&#65533;&#65533;&#65533;zM&#65533;&#65533;g-W&#65533;&#65533;cPmC&#65533;&#65533;,&#65533;&#65533;&#65533;	l&#579;7&#1305;&U&#65533;&#65533;vg&#65533;}&#65533;&#65533;_g&#65533;7uR>&#65533;h&#57685;E&#65533;&#65533;&#65533;0v&#65533;i&#65533;*]&#65533;7&#65533;9$&#1240;Q"&#65533;&#65533;&#65533;v&#65533;&#65533;7&#65533;,&#65533;&#65533;&#65533;MPs3&#65533;&#65533;&#65533;`&#65533;&#65533;&#65533;Nv&#65533;]&#65533;&#65533;6P/&#65533;&#65533;&#65533;&#65533;Rp&#65533;:p&#65533;&#65533;~v:&#65533;&#65533;&#65533;&#65533;&#65533;<~&#65533;&#65533;%&#65533;L&#65533;&#65533;&#65533;&#1230;&#65533;&#65533;`&#65533;&#65533;&#65533;&#65533;8&#65533;&#65533;&#65533;&#65533;T&#65533;&#65533;X&#65533;&#65533;&#65533;~l&#65533;&#65533;&#2008;7O4&#65533;&#65533;R)[&#65533;&#65533;&#65533;@R&#65533;&#65533;&#65533;&#65533;+
&#65533;AxO&#65533;&#1624;&#65533;&#65533;r&#65533;&#65533;&#65533;u&#65533;&#65533;f&#65533;	&#65533;@&#65533;&#65533;&#65533;&#65533;v&#65533;&#65533;7B&#65533;Hx&#65533;g'S&#65533;U&#65533;&#65533;&#65533;5&#65533;&#65533;&#65533;&#65533;&#65533;&#65533;&#65533;6&#65533;&#65533;j&#65533;Y&#65533;&#65533;&#65533;RU&#1174;q&#65533;b&#65533;@&#65533;s*&#65533;-&#65533;\7&#65533;&#65533;&#65533;&#65533;&#65533;&#65533;&#65533;G&#65533;9&#65533;&#65533;&#147;.&#65533;
&#65533;&#65533;r &#65533;&#65533;&#65533;WqM&#65533;/&#65533;&#65533;RR&#65533;(&#65533;&#65533;&#65533;&#65533;S7&#65533;x&#65533;	6%'E&#65533;C5b#&#65533;&#65533;+&#65533;6q&#65533;g
bZ&#65533;g&#65533;2Yd]lkxG&#1269;d7&#1490;~&#65533;&#65533;DO&#65533;S&#65533;&#65533;&#65533;&#65533;&#65533;;w W&#65533;&#65533;&#65533;&#65533;)H&#65533;&#1506;&#65533;Y&#1842;2&#65533;&#65533;&#65533;H&#65533;qG&#65533;5^1&#65533;4&#65533;&#65533;y&#65533;&#65533;X&#65533;QQk&#65533;&#65533;&#65533;&#65533;&#65533;:&#65533;&#65533;&#65533;r&#65533;U&#65533;K]&#38183;&#65533;&#65533;k&#65533;&#65533;q@&#65533;&#65533;&#65533;&#65533;&#65533;&#65533;&#65533;&#65533;&#65533;s?s&#65533;t&#1602;W`&#65533;`&#65533;/{&#19737;&#65533;w&#65533;J&#65533;&#65533;&#65533;&#65533;`&#65533;"&#65533;&#65533;w&#65533;&#65533;&#65533;V&#65533;&#65533;^&#65533;&#65533;+6h&#65110;&#65533;&#65533;^Z&#65533;&#65533;&#65533;%5&#65533;&#65533;&#65533;&#1709;&#65533;`&#65533;&#65533;&#65533;&#65533;&#65533;6V0&#65533;&#65533;&#65533;&#65533;&#65533;g&#65533;&#65533;&#65533;t{&#65533;x&#65533;&#65533;&#65533;C&#65533;&#65533;&#65533;&#65533;6T&#65533;&#65533;&#65533;o6I&#65533;"&#65533;&#65533;&#65533;I&#65533;&#65533;&#65533;z7&#65533;hF&#65533;6j&#65533;2&#65533;&#65533;&#65533;'&#65533;&#65533;&#65533;&#65533;o&#65533;kU5&#65533;a&#65533;_&#65533;:y&#65533;Ni{&#65533;&#65533;&#65533;q&#65533;3b&#65533;&#65533;&#65533;&#65533;C&#65533;&#65533;&#65533;&#65533;{'}&#65533;&#65533;&#65533;'&#65533;Hi&#65533;^+&#65533;&#65533;&#65533;W|)i&#65533;&#65533;C
&#65533;I~/Y&#65533;c&#65533;5[&#65533;&#65533;w^I&#21156;&#65533;&#65533;:hs&#65533;*-&#65533;&#65533;&#65533;&#65533;T&#65533;W&#65533;cS|&#65533;&#65533;4&#65533;&#65533;&#65533;@9&#65533;&#65533;&#65533;v&#65533;k&#65533;&#65533;U&#65533;&#65533;&#65533;&#65533;&#65533;&#65533;b&#65533;&#65533;w&#65533;g&#65533;qr&#65533;e&#65533;C&#65533;B+[&#65533;&#1882;&#65533;&#65533;&#171;6Z&#65533;n&#65533;E&#65533;&#65533;&#65533;&#65533;Wii&#65533;iY&#65533;&#65533;&#65533;&#65533;&#65533;|&#65533;&#65533;&#65533;&#65533;Ys&#65533;&#65533;q&#65533;&#65533;o;&#65533;&#65533;&#65533;&#65533;&#65533;\&#65533;w/&#65533;&#65533;&#65533;3&#65533;y&#65533;\&#65533;qe&#65533;Jc&#65533;J&#65533;P&#65533;X&#65533;9&#65533;&#65533;&#65533;&#65533;&#65533;&#65533;&#890;&#65533;1&#65533;&#65533;et=;&#65533;&#65533;&#65533;(i&#65533;)E&#65533;Rh&#65533;&#65533;g&#65533;&#65533;&#1940;x &#65533;&#65533;&#65533;b&#65533;Y5s	&#65533;sm;&#65533;&#65533;&#65533;O&#65533;&#65533;qR&#65533;&#65533;&#65533;	&#65533;&#65533;&#65533;<9h&#65533;B&#65533;9&#65533;&#65533;&#65533;T&#65533;M&#65533;&#65533;&#65533;&#65533;64%&#65533;\&#65533;&#65533;S&#65533;&#65533;&#65533;&#65533;&#65533;&#1856;k&#65533;Tm4&#65533;5&#65533;&#65533;7&#65533;&#65533;&#65533;&#65533;y]I&#65533;&#65533;_&#65533;&#65533;&#65533;=&#65533;&#65533;&#65533;Q&#65533;&#759;|U&#65533;&#65533;&#65533;&#65533;[&#65533;y&#1737;@Kr&#65533;
&#65533;T&#65533;	n&#65533;|&#65533;&#65533;"&#65533;M&#65533;&#65533;&#65533;&#1339;R=w&#461;&#65533;&#65533;>U&#65533;{S&#65533;&#65533;&#65533;.&#65533;G&#65533;&#65533;&#360;&#65533;&#65533;qc&#65533;=&#65533;&#65533;&#65533;&#65533;&#1854;:&#65533;3&#65533;&#65533;&#65533;&#65533;&#65533; &#65533;r&#65533;pk &#65533;O&#65533;&#65533;&#65533;)&#65533;&#65533;&#65533;9x&#65533;o
&#65533;&#65533;&#65533;c^&#65533;j&#65533;&#65533;&#3916;&#65533;&#65533;&#65533;&#65533;&#1391;9&#65533;j&#65533;&#65533;B&#65533;&#65533;da&#65533;&#65533;&#984;i&#65533;&#65533;-^:&#65533;[&#1819;&#65533;&#65533;a&#65533;Y&#65533;&#65533;?~&#65533;&#65533;V&#65533;;&#65533;%&#1719;.&#65533;N>w&#65533;&#65533;;&#65533;&#65533;&#65533;&#65533;-&#65533;e&#65533;1&#65533;&#65533;ii&#647;&#65533;Ds&#65533;&#65533;r&#417;&#65533;&#65533;&#885;&#65533;&#65533;&#65533;&#65533;5&#65533;Ro&#65533;&#65533;&#65533;l&#65533;&#65533;!F&#65533;&#65533;8:@&#65533;&#1558;&#65533;~V?&#65533;R&#65533;&#65533;6Y]oj&#65533;^&#65533;&#65533;&#65533;&#65533;e&#65533;&#65533;Yy9;&#65533;&#65533;S&#65533;&#65533;&#1717;&#65533;{&#65533;%^3&#1689;&#65533;&#65533;k&#65533;&#1343;&#65533;&#65533;B&#65533;&#65533;&#65533;&#65533;S&#65533;&#65533;k&#65533;.&#65533;~&#65533;&#65533;e&#65533;&#65533;&#1169;&#65533;e^q&#65533;&#1458;&#1931;K&#65533;&#65533;4&#65533;&#65533;&#65533;t&#65533;K\&#65533;&#65533;&#65533;&#65533;yq&#65533;&#65533;s&#65533;&#65533;L&#65533;*}&#65533;&#65533;9d+~G&#65533;&#65533;&#65533;u&#65533;&#65533;m7&#65533;&#65533;{&#65533;w&#65533;	&#65533;&#65533;_&#65533;m&#2047;&#1905;E&#65533;&#65533;&#65533;T&#65533;&#65533;j&#65533;7h&#65533;&#65533;&#65533;&#65533;&#65533;"<x(&#65533;&#65533;K&#65533;&#65533;*\&#65533;0K&#265;+R&#65533;x%#F&#65533;&&#65533;h1&#65533;H&#65533;&#65533;&6,&#65533;1&#65533;J&#65533;(W^q&#65533;2&#65533;&#601;-&#65533;iB&#65533;B3&#65533;&#925;&#65533;&#65533;&#65533;&#65533;&#65533;&#65533;&#65533;Dx2&#65533;&#65533;&#65533;?u&#777;c)&#65533;&#65533;TkX&#65533;ju&#65533;&#65533;&#65533;\&#65533;&#65533;&#65533;
6,&#1561;&#666;=&#65533;6&#65533;&#1717;&#65533;X&#65533;&#65533;&#65533;&#181;(T&#65533;&#65533;&#65533;	&#65533;1`&#65533;&#65533;&#65533;$Nn>|pKF"|&#65533;&#65533;&#65533;A&#65533;<c*&#58917;&#65533;&#65533;&#65533;>&#65533;&#65533;&#65533;G&#65533;&#65533;O&#65533;&#65533;&#65533;9&#65533;L&#65533;,=Gy&#65533;&#65533;&#65533;&#65533;9&#65533;&#65533;n&#65533;&#65533;&#65533;&#610;R&#65533;&#65533;8&#65533;&#65533;&#614;B&#65533;&#65533;&#65533;&#65533;&#65533;]&#65533;&#65533;}&#65533;&#65533;[&#65533;~&#65533;N&#65533;&#65533;6&#65533;&#65533;sT&#65533;p&#65533;&#65533;x&#65533;&#65533;pL&#65533;&#65533;&#65533;%&#65533;/&#65533;be &#65533;&#65533;&#65533;~&#65533;&#65533;Ik&#65533;&#65533;1&#65533;&#65533;&#65533;h3	&#65533;Zg&#65533;g|&#65533;-&#65533; B>(E&#65533;+5H&#65533;D&#65533;&#65533;&#65533;i&#65533;[m&#65533;&#65533;&&#65533;o&#65533;&#65533;&#1411;&#65533;UqT5d&#65533;1&#65533;&#65533;C&#65533;&#840;B&#65533;(d&#65533;u&#65533;&#21027;nu8#&#65533;%&#1934;&#65533;U&#65533;`)&#65533;g&#65533;A7&#65533;`&#65533;&#65533;&#65533;.$&`&#65533;&#65533;&#65533;&#474;f&#65533;&#65533;&#65533;qT&#65533;C&#65533;Mx&#65533;j&#65533;f&#65533;mZ&#65533;!b&#65533;&#65533;&#65533;&#65533;@v&#65533;$qN&#65533;I&#65533;&#65533;&#65533;&#65533;&#65533;&#65533;RAI(V1&#65533;h&#65533;^&#1656;&#65533;&#65533;>*B&#65533;&#65533;&#65533;Hi&#65533;=j&#65533;wvi&#65533;ywa0&#65533;&#65533;&#65533;&#65533;&#65533;&#65533;&#65533;&#65533;^&#65533;&#65533;A&#65533;&#65533;&#65533;M_&#65533;
 b&#65533;v&#65533;&#65533;k&#65533;&#65533;&#65533;k&#65533;u(g&#65533;u{&#65533;PB&#65533;T&#65533;=&#1383;&#65533;&#65533;&#65533;6"&#65533;&#65533;&#65533;\&#65533;&#65533;^&#65533;&#34960;n+i&#65533;&#65533;Z
@&#65533;&#65533;v
&#1487;yr&#65533;]Y&#65533;!&#65533;2&#65533;zP(&#1411;&#65533;&#65533;n&#1066;&#65533;&&#65533;&&&#65533;&#65533;y&#65533;o&#65533;&#65533;&#65533; Jr&#65533;)l&#65533;&#65533;0&#65533;y&&#65533;&#65533;RG}&#65533;,&#65533;|~&#65533;l&#65533;&R&#65533;&#65533;&#65533;br&#65533;&#65533;rK&#65533;&#65533;!&#65533;&#65533;&#65533;N&#65533;Z9&#65533;$&#65533;&#65533;g&#65533;N21_&#65533;m&#65533;&#65533;&#65533;&#65533;4&#65533;&#65533;&#65533;&#65533;*4&#65533;FSl&#65533;&#682;f&#65533;&#65533;&#65533;D&#65533;RO&#65533;^&#65533;U&#65533;V&#65533;&#65533;&#65533;&#65533;F&#65533;&#372;mv&#65533;&#65533;r&#65533;&#65533; &#65533;&#65533;&#781;\&#65533;&#65533;n&#65533;&#65533;v&#65533;)W&#65533;n&#65533;-&#65533;|&#65533;~&#65533;<^}7&#65533;&#65533;|&#65533;E&#65533;w}7&#65533;&#65533;gJ#]4&#65533;&#65533;&#312;&#65533;ON0&#65533;S]&#65533;&#1369;o&#65533;&#65533;&#65533;N&#65533;&#65533;&#65533;b&#65533;>6&#65533;0&#65533;&#65533;v&#65533;&#65533;-&#65533;&#65533;_&#65533;b&#65533;&#65533;n&#65533;m&#65533;&#65533;&#1449;k&#65533;&#65533;8&#65533;&#65533;&#757;&#65533;&#65533;W&#65533;&#65533;>&#65533;V3d&#65533;&#65533;&#65533;#&#65533;t&#65533;&#65533;7.=&#65533;&#65533;f&#65533;&#65533;&#65533;[&#65533;&#65533;&#65533;&#65533;&#65533;&#65533;5&#286;&#65533;&#65533;&#65533;&#65533;&#65533;Hz&#65533;&#42701;z&#65533;&#65533;<#&#1809;&#65533;/;&#65533;&#65533;&#65533;!&#65533;
&#65533;,&#65533;h&#65533;!"!"( # *   $  !(!"%##+$%0%(2&(,(&,)&0)*-++3,-9-05.1:1-51.812523;45A58=69B86<87B9:=:<D<=I=@F>AI@=E@>IABFBDLDEQEINFIQHFLHFRIJNJLTKMYMPUNQZOQ`PMWPNYPRURT]SUaUYbWY]W\hXVaXW_YZ_Y[e[]i]`f]`k^bp`^jabfacmcfqfjtfmxgpxheohfrhkujnymq{nu&#65533;pn|ps~rv&#65533;rxuy&#65533;v|&#65533;xv&#65533;x|&#65533;y}&#65533;z&#65533;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688;&#65533;&#65533;&#65533;&#65533;&#178;&#65533;&#434;&#65533;&#565;&#65533;&#629;&#65533;&#501;&#65533;&#1078;&#65533;&#1143;&#65533;&#888;&#65533;&#825;&#65533;&#762;&#65533;&#1146;&#65533;&#1082;&#65533;&#1341;&#65533;&#958;&#65533;&#1599;&#65533;&#1407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H&#65533;&#65533;&#65533;&#65533;*\&#560;a&#65533;C&#65533; J&#65533;Hq"D&#65533;3j&#65533;&#561;&#65533;G&#65533;&#65533;*Zy&#65533;c&#65533;D(-&#65533;\&#65533;&#1188;K&#65533;&#65533;$&#604;YP&#408;8s&#65533;&#65533;&#65533;&#65533;&#65533;&#990;*&#65533;&#65533;&#65533;I&#65533;&#65533;&#1119;B&#65533;e&#65533;&#65533;&#65533;&#1127;g&#1156;&#1652;&#65533;T&#65533;X&#65533;2&#65533;j1&#65533;&#1495;!&#202;R+&#1517;K&#65533;V&#65533;Z&#65533;&#65533;&#1783;R7&#65533;&#65533;&#694;&#65533;&#996;A&#65533;&#65533;&#65533;H&#65533;&#65533;&#293;&#65533;&#65533;u*5'GF&#65533;M&#65533;&#65533;&#65533;sm.&#65533;&#65533;&#65533;&#65533;P&#664;&#65533;U&#65533;&#1458;&#3473;&#65533;e&#65533;&#65533;&#65533;i&#65533;&#65533;CV&#65533;&#65533;&#65533;&#65533;&#65533;h]c&I{&#65533;&#1133;soGj:&#65533;&#65533;&#65533;&#65533;ry&#65533;n,&#65533;aa&#1273;&#65533;&#710;&#65533;Y&#65533;b&#65533;A&#65533;&#441;&#65533;7p&#49027;cw}Z;\&#1418;&#65533;g&#65533;&#65533;&#65533;R&#65533;^&#65533;-&#65533;O&#65533;s7&#65533;&#65533;n&#65533;f&#65533;&#65533;Z5&#65533;&#65533;&#65533;&#65533;M2?&#65533;!&#65533;u&#65533;&#65533;&#65533;n&#65533;&#65533;&#65533;w&&#65533;&#65533;&#65533;&#65533;&#65533;&#65533;~&#65533;&#1908;&#65533;Z&#65533;8&#65533;g&#65533;DgaV6G&#65533;j&#65533;&#839;&#1346;&#65533;&&#65533;T&#65533;&#65533;W&#65533;]&#65533;U&#65533;&#65533;&#65533;(#&#65533;4&#65533;HZO &#65533;&#1803;r&#65533;&#579;.&&#65533;	B=&#65533;c&#65533;&#65533;&#65533;&#65533;!&#65533;&#65533;&#65533;&#65533;Z&#65533;&#65533;&#65533;~<f&#1487;X&#65533;5&#65533;F?&#65533;&#65533;r_&#65533;T	&#65533;&#65533;#&#65533;&#65533;&#65533;&#65533;`cR&#65533;e&#65533;h~&#65533;f&#65533;t.&#65533;W&#65533;x&#65533;&#65533;F&#65533;&#65533;f*&#65533;&#65533;|&#65533;&#65533;&#65533;m&#65533;&#34956;&#65533;&#65533;&#603;&#65533;F*i&#65533;@J&#65533;(k^&#65533;&#65533;\bR(&#65533;5}&#65533;&#39439;r:\L&#65533;&#65533;&#65533;&#65533;&#65533;&#65533;F&#65533;&#65533;A&#65533;j&#65533;	!&#65533;&#65533;&#65533;V&#47991;&#65533;*+&#65533;&#65533;b"&#65533;&#65533;&#65533;6&#65533;T&#65533;&#302;&#65533;&#47420;&#65533;
a&#65533;p&#65533;]&#65533;:&#65533;&#65533;&#65533;H&#65533;"&#65533;&#65533;Ki&#65533;&#1446;&#65533;&#65533;&#65533;&#65533;~k&#65533;'>&#65533;k&#65533;&#35211;&#65533;~&#65533;&#65533;&#65533;p&#65533;&#395;&#65533;&#65533;&#65533;&#65533;K&#65533;&#65533;&#667;&#65533;a^&#171;/j&#65533;&#65533;&#65533;&#65533;&#65533;&#65533;&#65533;&#65533;z&#65533;&#65533;{&#65533;&#65533;&#65533;&#65533;0~21&#65533;cq&#65533;&#65533;b&#65533;&#65533;&#229;&#65533;&#65533;&#65533;Y&#65533;&#65533;&#65533;q9p($&#65533;&#65533;q&#65533;&#65533;&#65533;&#65533;&#65533;&#65533;Z&#65533;&#65533;-&#65533;&#65533;|2&#65533;&#65533;&#65533;&#348;.&#65533;P&#611;&#65533;<&#65533;d,s&#65533;&#65533;o&#65533;&#65533;&#65533;?)&#65533;~&#65533;&#65533;&#65533;&#65533;&#65533;&#65533;B&#65533;r&#65533;&#65533;&#65533;&#65533;u&#65533;]"&#65533;&#65533;&#65533;Cu&#65533;&#65533;&#65533;T5&#65533;<&#65533;&#65533;r&#65533;h&#65533;]&#65533;&#65533;&#65533;.&#65533;2&#65533;tN&#65533;`&#65533;j&#65533;[&#65533;&#65533;&#65533;&#65533;&#65533;Cw&#65533;&#65533;&#65533;7&#65533;&#65533;&#65533;&#65533;w&#1668;&#65533;&#65533;&#65533;&#65533;&#65533;&#65533;&#65533;r&#65533;Yb&#65533;G.9&#971;&#65533;x&#65533;u6>&#65533;&#65533;&#65533;w&#65533;v&#65533;jc&#65533;&#30891;8&#65533;&#1246;w:&#1957;o<x&#65533;'&#65533;&#65533;&#19159;;(&#65533;&#65533;&#65533;&#65533;K&#65533;{&#65533;_&#65533;&#1724;&#65533;\;)&#527;&#65533;:&#65533;&#65533;&#65533;^<&#65533;&#65533;'&#65533;&#65533;&#65533;&#65533;&#65533;&#65533;<&#65533;&#65533;[&#65533;z&#65533;&#65533;_Ox&#65533;&#395;&#65533;&#65533;&#65533;h&#65533;&#957;&#65533;xo|&#65533;7&#65533;&#65533;&#65533;&#65533;&#65533;&#65533;:&#65533;&#65533;&#65533;&#65533;0&#65533;&#65533;O&#65533;&#65533;&#65533;&#65533;O&#65533;&#65533;;&#65533;&#65533;&#830;W&#65533;]u&#65533;o)&#65533;&#65533;h&#65533;:&#65533;+&#65533;&#65533;&#65533;g?&#65533;|N`&#65533;&#65533;&#65533;&#65533;&#65533;&#446;&#65533;&#65533;(&#65533;_&#65533;*8&#65533;&#65533;&#448;&#65533;+&#65533;
W&#65533;&#65533;v0&#65533;,
%7C&#65533;0|'|&#65533;]&#65533;&#65533;R&#65533;n&#65533;1$
&#65533;SA&#65533;&#65533;&#65533;&#65533;a	&#65533;&#65533;&#65533;&#65533;H&#65533;b*d(E(&#65533;&#65533;&#65533;UT"A&#65533;0&#65533;&#1034;U&#65533;E,&#65533;8F*&#65533;h&#1311;&#65533;&#65533;&#65533;:.~i&#290;&#65533;&#65533;79&#65533;q&#65533;k$&#65533;	&#65533;X*&#65533;&#1617;&#65533;IH<&#65533;&#65533;{&#65533;c&#65533;-&#65533;&#594956;&#65533;$&#65533;H&#65533;JR&#65533;)&#65533;$&#65533;&#65533;&#65533;&#2641;P&#65533;&#65533;&#1529;6&#65533;I&#65533;r&#65533;{1&#65533;9&#65533;&#65533;<&#65533;(\&#65533;&#65533;W&#65533;TA&#65533;Z&#65533;&#65533;&#65533;L&w&#65533;&#65533;O&#65533;&#65533;(B{&#65533;&#65533;T&#65533;KMR&#65533;&#65533;&#65533;c!YQ&#65533;2&#65533;&#332;&#65533;.&#65533;&#65533;&#65533;jZ&#1178;&#1580;&#65533;/&#65533;&#65533;a&#65533;.&#65533;&#65533;&#65533;1&#65533;&#65533;Ln&#65533;&#65533;`&#65533;g1&#65533;9Nb^&#65533;&#65533;&#65533;&#65533;6&#65533;	&#800;&#65533;&#777;&#65533;lM/&#65533;&#65533;&#65533;&#65533;"&#65533;s&#65533;'&#1878;2&=&#65533;B&#65533;T&#65533;1&#65533;&#902;&#65533;&#65533;(&#65533;|&#65533;OuZ&#1311;&#65533;&#65533;&#65533;ArI&#65533;&#65533;.R&#65533;&#65533;2&#65533;=&#1221;;&#65533;&#65533;&#65533;&#65533;F&#65533;}&#65533;&#65533;u&#65533;1%-PjI&#65533;&#65533;&#65533;&#65533;&#65533;z&#65533;&#65533;bJ&#65533;~&#65533;&#63913;d&#1239;&#65533;&#65533;&#65533;>&#65533;&#65533;$Y&#65533;)&#65533;Oa&#65533;&#65533;&#65533;rf&#65533;
&#65533;^S&#65533;&#65533;&#65533;d&#65533;V&#65533;|&#65533;t!4)U&#65533;:&#1433;b5N&#65533;L[&#65533;P&#65533;&#65533;&#1313;G&#65533;&#65533;B&#65533;J&#65533;&#65533;&#65533;u&#65533;&#1379;&#65533;&#65533;"&#65533;6&#65533;&#65533;$&#65533;J&!&#65533;&#65533;&#1973;&#65533;&#65533;&#65533;k&#65533;n&#65533;X&#65533;.v&#65533;&#65533;4&#65533;&#65533;S&#65533;&#65533;&#65533;s&#65533;&#65533;&#65533;&#65533;F&#65533;Y&#65533;R5&#65533;&#65533;0+&#65533;@+&#65533;v&#1444;u&#65533;T&#65533;d&#65533;#&#65533;&#65533;&#65533;C&#65533;&#65533;&#65533;&#65533;u&#65533;&#65533;&#65533;.,&#65533;&#65533;&#65533;&#65533;v&#65533;&#65533;5&#65533;p&#65533;*&#65533;V&#65533;-6&#65533;&#65533;kc&#65533;0&#65533;&#65533;&#65533;&#65533;%&#65533;A&#65533;&#65533;&#65533;&#65533;Zw&#65533;&#65533;.p&#65533;&#65533;&#65533;&#410;'&#65533;&#65533;b&#65533;^;&#65533;6&#1514;q&#65533;&#65533;g&#65533;Y\&#65533;&#65533;&#65533;&#65533;&#65533;nvG&#65533;&#65533;&#65533;&#65533;&#1523;&#65533;&#65533;u5&#65533;A"a.&#65533;eK&#65533;&#65533;f&#65533;&#65533;&#65533;&#1576;}&#65533;&#65533;`&#65533;&#1207;&#65533;&#1669;&#65533;&#65533;K^&#65533;&#188;&#65533;)?&#65533;&#65533;`+X&#65533; quu'a&#65533;&#65533;Q&#65533;&#65533;&#65533;-&#65533;&#65533;&#65533;&#65533;0v"&#65533;_Wf&#1925;&#65533;&#65533;&#65533;`&#65533;&#65533;u&#65533;^&#65533;&#65533;&#65533;O\Z&#65533;&#65533;t{H&#65533;&#65533;&#65533;&#65533;
[&#65533;&#65533;&#65533;1xM&#65533;&#65533;&#65533;&#65533;#.&#65533;&#65533;&#65533;r&#65533;-&#65533;&#65533;H&#65533;H&#65533;&#65533;a&#65533;&&#65533;d&sV&#65533;<&#65533;6&#65533;&#65533;&#65533;&#65533;YO#F&#65533;_&_&#65533;&#65533;x&#65533;&#65533;&#65533;:&#65533;&#65533;p6I&#65533;R&#65533;19&#65533;nN&#65533;&#65533;l|&#65533;&#65533;H&#65533;&#912;&#65533;&#65533;$&#65533;&#65533;[&#65533;&#65533;&#65533;&#41318;&#65533;&#65533;5&#65533;&#65533;&#65533;&#65533;&#65533;t&#65533;&#65533;h_9I&#65533;&#65533;t&#65533;'&#65533;&#65533;I?&#65533;&#600;FT&#65533;&#65533;&#65533;&#65533;BZ&#65533;_&#65533;&#65533;&#65533;&#65533;&#65533;&#65533;x6&#65533;&#65533;t&#65533;&#65533;m&#65533;b&#65533;&#65533;&#502;&#65533;&#65533;&#439;T&#65533;j&#1274;3&#65533;&#65533;;fP&#65533;&#1467;&#65533;6&#65533;=&#36470;&#65533;&#65533;e&#65533;[lb&#65533;{&#65533;Nw&#65533;&#65533;2&#317;&#65533;&#65533;&#65533;&#65533;&#65533;5&#65533;9&#65533;&#65533;;&#65533;&#65533;&#1970;&#65533;9&#65533;K&#65533;&#65533;&#65533;!R&#65533;s&#65533;Z!zP6W9u&#65533;b&#635;&#65533;\&#65533;&#65533;C&#65533;o&#65533;&#65533;V&#65533;|>&#65533;%&#65533;p&#65533;$v6&#65533;&#65533;,&#65533;e&#65533;&#65533;&#65533;&#65533;&#1015;&#65533;y<&#65533;4&#65533;&#65533;>ipv&#65533;]j&#65533;f&#65533;Oy&#65533;&#65533;s&#65533;&#65533;&#65533;&#65533;AwE&#65533;(3c9&#65533;/1&#65533;mq&#65533;F&#65533;&#65533;(&#65533;&#65533;0&#65533;+&#65533;&#65533;&#65533;&#65533;&#65533;&#65533;&#65533;F~&#65533;u&#65533;&#65533;4|&#45813;K&#65533;&#65533;e&#65533;:&#65533;&#65533;
M&#65533;&#65533;&#1620;R&#65533;&#65533;W7&#65533;)vA&#65533;&#65533;&#65533;.&#65533;r&#65533;&#65533;>&#65533;&#65533;f\/p78&#65533;_}N&#65533;q&#65533;&#65533;&#65533;&#65533;&#65533;&#65533;&#65533;&#65533;A&#65533;5&#65533;&#65533;&#65533;	gO&#65533;&#65533;&#65533;&#65533;z&#65533;C&#65533;&#65533;&#65533;y&#65533;&#65533;%[E<G&#926;&#65533;&#1179;&#65533;&#65533;&#65533;&#65533;&#65533;&#65533;g,&#65533;Y&#65533;&#65533;&#65533;u&#65533;&#65533;&#65533;&#65533;N&#65533;OF&#65533;&#65533;&#1916;&#65533;;&#65533;yX[&#65533;&#65533;&#65533;&#65533;mq&#65533;&#65533;&#65533;T&#65533;\&#65533;}w&#65533;&#65533;&#65533;&#65533;w&#65533;-&#65533;&#65533;}&#131;~&#65533;u&#65533;&#65533;[&#65533;&#65533;|&#65533;o&#65533;&#65533;{&#65533;&#65533;&#65533;&#65533;&#65533;&#65533;{*&#65533;B%&#65533;O&#65533;&#65533;&#65533;&#65533;&#2022;&#65533;&#65533;&#65533;&#65533;&#65533;&#65533;D&#65533;9&#65533;[G&#65533;&#65533;b}V=%B&#65533;'|&#65533;m2&#65533;v&#65533;W&#65533;7&#65533;WZ&#65533;&#65533;]&#65533;>>2ge&#65533;MV^hlxp	&#65533;Q&#65533;MH_~VW2&#65533;r1&#65533;&#65533;&#65533;gb&#65533;&#65533;v$&#65533;&#65533;u&#65533;&#65533;b&#65533;&#65533;b&#65533;0&#65533;'&#65533;w&#65533;&#65533;Wt&#65533;3&#65533;&#65533;0&#65533;&#65533;T&#65533;yr_&#65533;Gj&#65533;&#65533;T
&#65533;E/&V&#65533;	DX&#65533;&#65533;P&#65533;Vx&#65533;X&#65533;&#65533;&#65533;&#194;&#65533;@r&#65533;&#65533;&#65533;V2&#65533;uBsXh&#65533;&#65533;&#65533;	XG&#65533;&#65533;bwFQH&#65533;eX`K&#323;&#65533;w&#65533;&#65533;&#65533;&#65533;&#65533;Dt&#65533;]&#65533;(B%D&#65533;&#65533;l&#33080;&#65533;HQ&#65533;F&#65533;SF&#65533;7hx&#65533;7G&#65533;&#65533;&#260;&#65533;X&#65533;7lanB&#65533;'&#65533;O&#65533;&#65533;7VU&#65533;&#65533;Y=&#1541;&#65533;&#65533;}&#65533;gq(&#65533;R&#65533;&#65533;V&#65533;&#65533;5ou&#65533;&#65533;&#65533;&#65533;E&#65533;&#65533;Gr1r;&#65533;u&#65533;4CRD&#65533;6&#65533;&#65533;&#65533;&#65533;t&#65533;&#19590;&#65533;&#65533;&#65533;&#65533;\p&#65533;&#65533;x2&#65533;qOTcT&#65533;&#133;&#65533;&#65533;&#65533;Xi&#1176;&#65533;8RB&#65533;H&&#65533;&#65533;&#65533;&#44558;&#50702;&#1768;&#65533;1&#65533;&#65533;&#65533;&#65533;"6&#65533;(R:eO&#65533;&#1549;o&#65533;7&#65533;&#65533;B#&#65533;Xw	&#65533;y&#65533;$&#194;8[&#65533;5&#65533;&#65533;8&#65533;&#65533;+RpO&#65533;~&#65533;&#65533;&#65533;&#65533;&#65533;&#65533;4&#65533;W9c(&#65533;1s#&#65533;-&#65533;&#65533;F/&#65533;\!'x&#65533;&#65533;&#65533;&#65533; &#65533;&#65533;3&#65533;&#65533;2i(&#65533;a:XR&#65533;W&#65533;TDM"&#65533;&#65533;&#65533;&#65533;6&#65533;&#65533;&#65533;)39&#65533;DI&#65533;cV&#65533;H[H&#65533;&#65533;&#65533;&#65533;&#65533;&#65533;&#65533;SX&#65533;&#65533;'E&#65533;Vy&#65533;X9&#65533;beYi&#65533;l`&#65533;&#65533;&#65533;Bw&#65533;&#65533;1 &#65533;&#65533;&#65533;&#65533;R 2&#65533;$&#65533;&#65533;;w&#65533;&#65533;&#65533;&#65533;g!h&#65533;5u&#65533;9U		z&#65533;&#65533;{&#598;&#65533;&#65533;&#65533;)&#65533;&#65533;=&#65533;n&#65533;&#65533;fI5b&#65533;q&#65533;&#65533;&#65533;+&#65533;&#65533;!E7&#65533;&#65533;&#65533;G&#65533;ril&#65533;7"&#65533;8&#65533;&#65533;*&#65533;&#65533;	&#65533;#&#65533;&#65533;&#65533;&#65533;&#65533;&#65533;h&#65533;&#65533;X&#65533;{&#65533;&b&#65533;&#65533;y
&#65533;i
&#65533;&#65533;U&#65533; &#65533;&#65533;&#65533;9&#65533;G&#65533;X&#65533;yi>)l&#65533;&#65533;&#65533;&#65533;&#65533;&#65533;&#65533;&#65533;o&#65533;&#65533;&#65533;&#65533;&#65533;Oa&#65533;&#65533;H&#65533;t&#65533;P&#65533;&#65533;E9&#65533;Bc&#65533;NY&#1115;&#65533;Y&#65533;&#65533;&#65533;&#65533;&#65533;&#65533;J&&#65533;!&#65533;&#65533;&#65533;0&#65533;)&#65533;q9&#65533;&#65533;&#65533;u&#538;AEC&#65533;&#1624;IJ?a&#65533;*&#65533;&#65533;	&#65533;&#65533;yD&#65533;g&#65533;&#65533;Y&#65533;&#65533;&#65533;&#65533;&#605;&#65533;v&#65533;a&#65533;&#65533;&#65533;&#65533;d8n&#65533;&#65533;&#65533;&#65533;&#65533;+&#65533;A&#65533;&#65533;&#65533;A&#65533;1&#65533;&#65533;&#65533;y&#65533;y&#65533;<:A&#65533;U&#65533;&#1048;{&#65533;8}a&#65533;&#65533;&#65533;*w&#65533;&#1227;A&#1154;&#65533;&#65533;BtHk';&#65533;2j'&#65533;i&#65533;&#65533;F&#65533;j&#65533;@Z&#65533;A*&#65533;&#65533;h}?&#65533;&#65533;&#65533;;&#65533;J&#371;(9&#65533;s&#65533;&#1506;&#65533;&#65533;y&#65533;0&#65533;D
&#65533;&#65533;I*&#65533;&#65533;KJp&#65533;!ND9&#65533;&#65533;&#65533;&#19530;&#65533;&#65533;X
&#65533;*&#65533;&#65533;\&#674;&#65533;&#65533;r's&#65533;&#65533;o&#65533;(LQ&#65533;&#1063;&#65533;&#65533;&#65533;&#65533;&}&#65533;&#1609;Y&#65533;&#65533;[*&#65533;t
4"&#65533;N&#65533;z6&#65533;z&#65533;R&#65533;&#27072;&#65533;j&#65533;*}&#65533;&#65533;Y
&#65533;&#65533;&#1692;ai&#65533;u&#65533;&#65533;&#65533;C&#65533;&#65533;40a.P*&#65533;&#65533;&#426;&#1417;l&#1702;&#65533;&#1513;&#65533;&#65533;&#65533;&#65533;):&#65533;u%!&#65533;`&#65533;&#65533;c&#65533;&#65533;&#16450;2&#65533;&#65533;:	z&#65533;&#522;&#65533;&#65533;&#65533;&#65533;&#65533;&#65533;&#65533;`z&#65533;&#65533;&#687898;&#65533;&&#65533;&#65533;&#65533;1&#65533;q@&#65533;&#65533;&#65533;(&#65533;Z&#65533;&#65533;&#65533;&#65533;&#65533;&#65533;&#65533;&#65533;t&#1068;&#65533;I&#65533;&#65533;
&#65533;&#65533;a&#65533;&#65533;&#65533;&#65533;&#65533;FnxF&#65533;&#65533; &#65533;&#65533;&#65533;&#65533;&#65533;&#65533;&#65533;&#22174;&#65533;&#65533;&#65533;&#65533;&#65533;&#65533;n&#65533;&#65533;&#65533;&&#65533;&#65533;&#65533;&#65533;~&#1542;&#65533;
8&#65533;&#1124;b"4&#65533;&#65533;}&#65533;sTz&#65533;&#65533;:&#65533;&#65533;&#65533;&#65533;z&#65533;&#65533;&#171;&#65533;h&#65533;b&#65533;&#65533;&#65533;&#65533;'v&#65533;&#65533;&#65533;H&#65533;&#65533;&#65533;&#65533;{&#65533;&#65533;&#65533;z&#65533;W&#65533;&#65533;&#65533;t&#65533;&#65533;&#65533;a&#65533;&#65533;e&#65533;&#65533;[DkK6&#65533;&#65533;&#687;y&#65533;&#65533;&#65533;&#65533;-&#65533;&#65533;&#65533;&#1770;b&#65533;&#65533;&#65533;Z&#65533;!&#65533;&#65533;&#65533;&#65533;&#37851;W&#65533;	&#745;&#65533;&#65533;&#65533;&#65533;&#1707;&#65533;w&#65533;&#65533;&#645;'&#65533;5&#65533;&#65533;A&#65533;&#65533;&#65533;&#65533;&#65533;Z&#65533;V&#65533;&#65533;&#65533;&#65533;z&#65533;&#65533;&#1717;+&#65533;&#65533;J&#65533;ak'>&#65533;&#65533;Hn:&#65533;&#65533;&#65533;&#65533;&#65533;9&#65533;9&#65533;R&#724;u{&#65533;&#65533;&#691;o&#65533;&#65533;&#691;^Z&#65533;&#65533;&#65533;(&&#65533;&#65533;rY&#65533;_&#65533;b&#65533;'&#65533;*,&#65533;&#65533;&#65533;K&#65533;t&#1781;z&#65533;&#65533;&#65533;k&#65533;&#65533;W&#65533;&#65533;&#65533;&#65533;)&#65533;&#65533;
&#65533;&#65533;{&#65533;&#65533;&#65533;&#65533;or+9&#65533;&#65533;&#65533;O&#65533;&#65533;&#65533;k&#65533;z&#65533;&#65533;&#65533;&#65533;9&#762;&#65533;&#1786;&#65533;Z&#65533;;a&#65533;x&#65533;5&#65533;&#65533;&#65533;&#65533;m&#65533;!+&#65533;&#65533;;&#65533;&#65533;&#65533;&#65533;i&#65533;&#65533;t&#1783;&#65533;&#65533;&#65533;&#602;&#65533;&#65533;+&#65533;&#65533;z&#65533;&#65533;KO&#65533;&#65533;&#65533;#z&#65533;&#65533;8L&#65533;&#65533;&#65533;y&#65533;{&#65533;&#65533;&#1778;&#65533;z&#65533;F
&#65533;o&#65533;&#65533;&#65533;{&#65533;&#65533;&#1774;&#25710;&#65533;
&#65533;&#65533;&#65533;n`-&#65533;&#65533;&#65533;&#65533;j&#65533;&#65533;h&#65533;)&#65533;&#65533;\&#65533;"&#65533;&#65533;t0&#65533;"&#65533;Z+>&#65533;&#65533;&#65533;&#65533;&#65533;&#65533;k;&#65533;l&#65533;)
&#65533;&#65533;3&#65533;%&#65533;&#65533;&#65533;&#65533;",),&#65533;&#65533;*&#65533;&#65533;&#65533;/&#65533;&#4300;&#65533;'\&#65533;h&#65533;&#65533;;&#65533;&#65533;%/&#65533;&#65533;&#65533;&#182;&#65533;2&#65533;&#65533;&#65533;&#65533;&#65533;8\:&#65533;&#309;&#65533;*&#65533;[a&#65533;{&#65533;&#65533;&#1746;&#65533;&#65533;&#65533;Z&#65533;
&#65533;'\&#65533;&#65533;&#65533;&#65533;&#361;&#65533;&#65533;z&#65533;7&#65533;&#65533;t,-d!-g&#65533;&#65533;2<&#65533;&#65533;&#65533;&#1201;&#65533;&#65533;&#251;X&#65533;bO<&#65533;Q&#65533;&#65533;&#65533;&#65533;&#65533;`&#65533;&#65533;q&#65533;&#65533;^:&#65533;&#65533;&#65533;nl0&#65533;&#617;{&#65533;&#632;2&#65533;*l&#65533;&#65533;j&#65533;aX&#65533;&#65533;WL&#597;l&#65533;?&#65533;&#65533;&#65533;&#65533;&#65533;R0&#65533;&#65533;&#65533;I&#65533;&#65533;L&#65533;_&#65533;&#65533;&#65533;&#147;&#65533;4&#65533;&#1852;&#65533;K&#65533;&#65533;&#52820;&#614;^1&#142;|)&#444;&#65533;&#65533;B&#65533;&#44856;&#65533;&#65533;5K&#65533;&#14986;rl&#394;&#796;UJ&#65533;7&#65533;uB&#65533;Y&#65533;&#65533;&#65533;Bi&#65533;&#695;&#65533;{&#65533;Tc&#65533;&#65533;&#65533;&#65533;&#65533;<&#65533;Gz&#65533;&#811;&#65533;&#1804;'&#65533;&#65533;&#490;L&#65533;&#65533;&#65533;&#65533;&#1772;&#65533;&#65533;&#65533;&#65533;d&#65533;&#65533;&#65533;,&#65533;+&#65533;&#242;
&#65533;&#65533;,&#65533;K&#65533;&#641;&#65533;&#65533;&#65533;&#1836;&#65533;{&#65533;&#65533;&#65533;&#65533;y&#65533;&#65533;&#65533;-
&#65533;&#65533;&#65533;&#65533;&#65533;&#65533;$&#65533;&#65533;&#65533;q&#1187;&#65533;&#65533;&#65533;<&#65533;][4|&#65533;&#65533;<&#65533;,9&#65533;2h&#65533;&#65533;i&#65533;8k&#65533;&#65533;=&#65533;&#65533;&#65533;&#65533;&#65533;&#65533;&#65533;&#65533;&#65533;|}&#140;&#65533;&#65533;&#65533;\&#65533;H&#1187;d&#65533;&#65533;&#65533;x&#65533;&#65533;&#65533;&#65533;K&#65533;&#65533;w&#1071;&#1738;=&#65533;.&#670;LZ&#65533;&#65533;L&#65533;&#65533;/=&#65533;&#65533;M&#65533;&#1045;&#65533;&#65533;&#65533;5&#65533;&#65533;a&#65533;c&#65533;&#65533;Z}&#65533;C&#65533;&#65533;[&#65533;D&#1871;Fq&#65533;v&#65533;&#909;&#65533;&#1478;&#65533;&#65533;b&#65533;&#65533;&#65533;&#65533;s&#65533;&#65533;&#65533;m&#65533;{&#1134;s&#65533;&#65533;&&#65533;&#65533;.q&#65533;b&#65533;&#65533;&#65533;&#65533;L&#65533;&#65533;Z&#65533;@}&#65533;[&#65533;?=&#65533;N)&#65533;&#65533;y&#65533;&#65533;:&#65533;2&#65533;&#65533;z=&#65533;~&#65533;&#65533;f&#65533;&#65533;@7&#885;r&#65533;&#65533;\<&#65533;&#65533;&#65533;&#65533;*&#65533;&#65533;`&#65533;&#65533;&#65533;h\&#809;&#65533;Z&#65533;&#65533;l&#65533;&#863;&#1659;&#65533;&#65533;P&#51422;&#65533;&#65533;}&#65533;Km&#65533;&#65533;&#65533;~m&#65533;*&#65533;&#1667;&#65533;&#1710;&#65533;&#65533;(&#65533;&#779;&#1331;&#65533;&#65533;=!&#1619;&#65533;&#1890;{&#65533;&#65533;,&#65533;&#65533;&#65533;&#65533;\&#65533;|&#65533;&#65533;Jl&#65533;9<&#65533;&#65533;L&#65533;&#65533;&#35036;&#65533;n&#65533;&#65533;&#65533;&#65533;&#65533;=&#65533;D&#65533;&#65533;MY&#65533;&#65533;&#65533;&#65533;&#65533;&#65533;&#65533;&#65533;&#65533;&#65533;&#65533;z&#65533;&#65533;?Q&#65533;&#65533;&#1812;&#65533;&#65533;&#65533;&#65533;&#65533;&#484;&#65533;&#65533;&#65533;&#65533;&#857;&#65533;&#65533;&#65533;&#65533;&#65533;&#65533;&#65533;&#65533;+&#65533;&#65533;&#731;&#65533;u]&#65533;&#65533;&#65533;&&#65533;&#1867;Q&#65533;&#65533;&#65533;;K&#65533;qjs&#65533;
>q&#65533;>&#1851;&#65533;&#1911;&#65533;&#65533;&#65533;&#65533;&#65533;&#65533;&#65533;&#65533;&#65533;}&#65533;`<&#65533;$M&#65533;?y&#65533;*&#65533;&#65533;&#65533;&#65533;&#1329;&#65533;&#65533;&#65533;&#65533;$z&#10713;aM&#65533;&#65533;&#65533;&#65533;m&#65533;&#65533;\&#65533;&#65533;\2~&#65533;GL&#65533;l\&#65533;>&#65533;&#1824;l&#65533;&#65533;&#65533;>&#65533;&#65533;I&#65533;.Z&#65533;&#65533;&#1871;F&#65533;j*&#65533;S&#65533;&#65533;&#65533;m&#65533;&#65533;N1^&#65533;,&#65533;6&#65533;&#65533;b^&#65533;]&#65533;\&#65533;$,&#65533;&#65533;&#65533;&#65533;q&#65533;]J&#65533;E&#65533;&#65533;.&#1406;<&#65533;"&#65533;&#65533;&#65533;&#65533;&#65533;&#65533;&#65533;x&#65533;&#65533;]&#65533;&#65533;=&#1749;&#65533;&#65533;P&#65533;&#65533;^&#65533;&#65533;&#65533;<~&#65533;&#65533;&#65533;&#65533;eN&#65533;	-&#1039;&#65533;&#65533;]&#65533;&#65533;n^&#65533;&#65533;8&#65533;:&#65533;&#65533;;&#65533;u&#65533;&#65533;5K&#65533;T.&#65533;&#65533;z&#65533;n&#383;&#65533;&#43758;&#65533;Z&#65533;&#65533;&#25454;&#65533;&#65533;&#65533;&#1175;&#65533;&#65533;f&#65533;t&#65533;&#65533;e&#65533;&#65533;&#65533;&#65533;	&#65533;&#65533;M&#65533;&#65533;,&#65533;&#254;&#65533;~&#65533;&#65533;&#65533;&#65533;&#65533;2.&#65533;&#830;&#65533;&#65533;&#65533;&#1469;&#65533;&#65533;&#65533;&#65533;&#65533;&#65533;V.&#65533;&#65533;&#65533;&#65533;n&#65533;&#65533;y&#65533;<&#65533;&#65533;&#65533;&#65533;W&#65533;&#65533;*&#65533;&#65533;>&#65533;&#65533;&#65533;L&#65533;&#65533;X&#65533;&#65533;&#65533;&#446;>&#65533;.&#65533;&#65533;m&#65533;&#65533;&#65533;&#65533;&#65533;&#65533;&#65533;&#65533;&#65533;.=&#65533;&#65533;&#65533;&#65533;&#65533;&#65533;&#65533;?&#185468;&#65533;G&#65533;&#65533;&#1036;|&#65533;i&#65533;&#65533;&#65533;&#65533;>&#65533;.&#65533;&#65533;&#65533;&#65533;&#65533;f~&#65533;&#65533;m&#65533;&#65533;&#65533;&#65533;&#65533;.&#65533;(&#65533;&#65533;&#65533;&#65533;&#65533;&#65533;&#65533;&#65533;&#65533;&#65533;)&#65533;&#65533;&#65533;6&#65533;&#65533;G&#65533;_&#65533;&#1188;&#65533;]&#65533;&#65533;&#65533;}&#65533;~&#65533;k&#65533;&#65533;Y&#65533;&#37742;&#65533;r&#65533;&#65533;&#65533;Y&#65533;&#65533;18&#65533;&#65533;&#65533;M&#65533;&#65533;N&#65533;LO&#65533;gO&#65533;t_&#65533;zm&#65533;&#65533;&#65533;l&#65533;&#65533;&#1945;N&#65533;>&#65533;&#65533;&#65533;&#65533;%&#65533;&#65533;>&#65533;&#65533;2_&#65533;&#65533;&#65533;&#65533;N&#220;W&#65533;r&#65533;&#65533;q>&#65533;~&#65533;&#65533;`&#65533;&#65533;6&#65533;p%&#65533;&#65533;&#65533;~{&#65533;{&#65533;O&#65533;&#65533;Z&#65533;&#65533;&#65533;&#65533;{&#65533;&#65533;/q&#65533;&#65533;&#65533;&#65533;_&#65533;:_&#65533;9>&#65533;>&#65533;&#65533;&#65533;&#65533;&#65533;&#65533;&#58606;&#65533;&#65533;+&#65533;&#65533;&#65533;&#65533;&#65533;&#65533;&#65533;&#65533;&#65533;&#65533;&#65533;&#65533;&#2043;&#65533;&#65533;M&#65533;&#65533;&#65533;&#65533;&#65533;&#65533;^&#65533;1>&#65533;&#65533;&#65533;&#65533;Z&#65533;&#65533;&#65533;&#65533;&#65533;&#65533;&#65533;&#65533;&#65533;M&#65533;l&#65533;F&#65533;&#65533;S&#65533;&#65533;[\&#65533;&#65533;&#65533;&#65533;&#65533;&#65533;y-&#65533;&#702;u&#65533;N&#65533;&#65533;li&#65533;&#65533;L&#65533;&#65533;q&#65533;o&#65533;&#65533;p&#65533;&#65533;&#65533;&#65533;&#65533;&#65533;&#65533;&#65533;&#65533;.&#65533;&#65533;C&#65533;2&#65533;&#65533;E&#65533;5n&#65533;&#65533;QX&#65533;&#65533;|&#65533;H&#65533;&#65533;q&#65533;T&#1650;&#65533;K&#65533;#&#65533;19&#65533; &#65533;/u&#65533;&#65533;&#65533;%&#533;"&#65533;$&#65533;O&#1099;z6&#65533;DzQ&#65533;&#65533;&#65533;&#996;&#65533;:s&#65533;N&#65533;:&#65533;^E&#65533;0&#65533;L&#65533;<&#65533;&#65533;-&#65533;u&#65533;&#65533;i&#1390;&#65533;1jH&#65533;q&#65533;j	&#65533;&#594;'&#65533;bu&#65533;&#65533;&#2011;V&#65533;
&#65533;&#65533;&#65533;&#65533;P&#65533;&#65533;&&#65533;&#65533;E&#65533;s&#65533;&#65533;&#1542;&#65533;\&#65533;j&#65533;&#65533;&#65533;:&#65533;e&#1476;N&#65533;&#65533;,r&#987;^&#65533;Y.&#65533;&)&#65533;?&#65533;.|&#65533;&#65533;1&#65533;f&#65533;f7&#65533;x/&#2006;&#65533;k&#65533;s&#65533;V&#65533;_#&#65533;1&#65533;X&#65533;&#65533;=&#65533;AF&#65533;}{&#65533;&#65533;&#662;&#65533;&#65533;&#65533;u&#65533;L&#65533;4s&#65533;&#65533;HZ&#65533;f&#65533;"QSt#&#65533;r&#65533;&#65533;&#65533;&#65533;&#1174;&#65533;0&#65533;&#65533;&#65533;&#65533;&#65533;&#65533;M<&#65533;o&#65533;Rm@&#65533;&#655;&#65533;&#65533;&#65533;S&#65533;.&#65533;&#65533;8&#65533;&#65533;&#65533;Z&#65533;9&#65533;&#65533;l;&#65533;(D&#65533;/&#65533;0&#65533;&#65533;&#65533;&#65533;b&#65533;4&#65533;F&#65533;&#43649;&#65533;SqE&#65533;*&#65533;&#65533;"&#65533;&#65533;&#65533; &#65533;&#65533;)?&#65533;o&#65533;&#846;&#240;&#65533;&#65533;
r'	4&#65533;&#65533;&#65533;&#65533;KO&#65533;&#65533;z&#65533;&#65533;&#38708;mB&#65533;Fd&#65533;&#65533;&#65533;&#65533;[&#65533;&#65533;&#65533;D&#65533;J&#65533;&#65533;"O&#65533;*&#65533;&#65533;&#65533;nM&#65533;"&#65533;mF&#1662;&#65533;&#65533;&#65533;&#65533;&#65533;kH<&#65533;&#65533;'&#65533;&#65533;&#65533;CG%&#65533;&#65533;&#65533;&#65533;&#65533;&#65533;s&#65533;&#65533;S&#65533;&#65533;GC&#65533;&#65533;&#65533;&#65533;-&#65533;4CM@#u&#65533;M&#65533;1&#65533;&#65533;&#65533;5s&#65533;s&#65533;&#65533;&#65533;&#65533;<&#65533;#&#65533;&#65533;&#65533;&#65533;&#65533;&#65533;&#65533;&#65533;&#65533;&#65533;&#65533;&#65533;;&#65533;&#65533;&#65533;;u&#65533;&#65533;&#65533;0+&#65533;1&#65533;2&#2043;&#65533;&#65533;&#65533;@&#65533;T&#65533;'&#65533;CX`;&#65533;&#65533;P;R&#65533;&#65533;W&#65533;}&#65533;Whq&#65533;&#65533;&#65533;&#806;CC&#65533;&-&#65533;&#65533;D&#65533;&#65533;&#65533;&#1330;&#298;iQ&#65533;\[-&#65533;fS&#65533;M&#65533;&#65533;l&#65533;Y5C&#65533;c]R&#54548;\&#65533;vB'w#)HX&#65533;8/p&#65533;7&#65533;a&#65533;&#65533;3'W^&#65533;,&#65533;&#65533;m/.6n&#65533;7&#65533;&#65533;&#65533;&#65533;&#65533;d&#65533;P&#65533;&#65533;&#65533;&#65533;8.&#65533;c&#65533;q&#65533;l&#65533;&#65533;Kc&#65533;&#65533;&#65533;:W&#65533;0&#65533;&#65533;&#65533;&#65533;&#65533;a&#65533;&#65533;;-&#65533;L3c&#65533;V\Y>&#65533;&#374;H&#65533;&#65533;S&#65533;R&#65533;&#65533;/&#65533;9&#65533;&#65533;O&#65533;&#65533;Z\&#65533;&#65533;$&#65533;JkRw&#65533;L&#1858;.&#1179;&#614;X&#65533;&#988;&#65533;&#65533;&#65533;&#65533;&#65533;WM&#65533;?&#65533;&#65533;&#65533;uu[9u&#65533;&#65533;Zt&#65533;T&#305;&#65533;u&#65533;K)5&#65533;C&#65533;&#65533;*p&#65533;&#65533;~\&#358;&#65533;&#65533;&#65533;^|&#65533;z&#1234;&#45937;&#65533;"&#65533;YV&#65533;&#65533;&#65533;Ri&#65533;<&#65533;t&#65533;&#65533;>zK&#65533;z-J&#688;&#65533;&#65533;&#280;V&#65533;&#65533;&#65533;&#65533;&#65533;j}M&#65533;t&#979;Z&#65533;&#65533;F}L&#65533;y&#35015;&#65533;&#65533;&#65533;=&#65533;X,&#65533;#^&#65533;&#65533;&#65533;Uh&#65533;&#1643;>X&#65533;&#65533;&#65533;&#65533;7&#65533;&#65533;&#65533;&#65533;&#65533;5,&#65533;?K)m.MGOz&#485;L&#65533;&#65533;&#65533;&#65533;=&#65533;,&#65533;&#65533;r&#65533;&#65533;&#65533;p&#65533;&#65533;=&#65533;,w_qT&#65533;>&#65533;@c]	{&#65533;&#65533;TT&#65533;>&#65533;TN~&#65533;'&#65533;&#65533;o&#65533;h&#65533;;Z`&#1957;&#65533;&#65533;&#65533;U&#65533;&#65533;L'&#65533;&#65533;	&#65533;g&#65533;	a&#65533;&#65533;&#65533;&#65533;&#65533;\$t&#65533;&#65533;E>&#65533;g&#65533;4R&#1471;&#65533;&#65533;PA+~}&#65533;&#65533;&#65533;&#65533;&#65533;p8~&#65533;&#65533;&#65533;W%&#65533;U&#65533;&#65533;V&#65533;&#65533;&#1582;&#65533;&#65533;PX&#65533;&#65533;[&#65533;C&#65533;[;z&#65533;&#65533;zHC4&#65533;N&#65533;\&#65533;&#65533;&#65533;&#65533;$*q&#65533;{&#65533;_g&#65533;&#65533;&#65533;4&#65533;&#65533;>!`m&#65533;&#661;nI&#65533;3&#65533;&#65533;&#65533;S<c&#65533;&#65533;&#65533;&#65533;4p|&&#65533;G&#65533;&#65533;&#65533; &#65533;'&#65533;x&#65533;N&#65533;&#65533;&#65533;&#65533;C&#65533;&#65533;?&#65533;&#65533;#k&#65533;E&#65533;&#65533;\&#65533;AV&#65533;Va&#65533;(U&#65533;&#65533;7&#1925;t7H&#50761;&#65533;h!&#65533; &#65533;&#65533;&#65533;=Es&#65533;!&#65533;xG6)&#65533;&#65533;&#65533;&#65533;^&#65533;&#65533;&#65533;;9&#65533;&#65533;&#65533;[8IaSx-&#65533;qP=&#65533;bZ'}&#65533;&#65533;!s&#65533;DP&#65533;X;&#65533;=&#65533;&#65533;&#65533;&#65533;d&#65533;&#65533;&#65533;&#65533;'&#1613;&#65533;&#65533;'&#65533;&#65533;<Tm#*&#65533;&#65533;W&#65533;&#65533;I&#65533;&#65533;m`&#65533;&#65533;8XW&#65533;o&#65533;&#65533;&#65533;&#65533;1[&#65533;&#65533;&#65533;&#65533;q&#65533;IH&#65533;&#65533;&#65533;&#65533;&#65533;&#65533;&#492;!&#65533;&#65533;k&#1802;%s&#65533;M&#1392;s&#65533;,&#65533;J16&#65533;&#65533;&#65533;5P&#65533;]&#65533;b(2&#58218;0 &#65533;&#65533;L=YA2$UtG|&#65533;(_&#65533;/&#65533;&#65533;a&#65533;6&#65533;&#65533;&#65533;&#65533;&#65533;&#65533;~P|, &#65533;"&#65533;N?&#65533;Nk-&#65533;.y&#65533;4&#65533;.&#65533;&#65533;&#65533;&#65533;ah&#65533;&#65533;&#65533;&#65533;&#65533;&#65533;&#65533;h3%&#65533;9R&#65533;&#65533;PmT&#65533;J&#65533;xK&#65533;&#65533;,&#65533;
[C&#65533;&#65533;&#65533;1*w.&#65533;Rsj&#65533;&#65533;~g&#65533;17&#65533;&#65533;9J4vx&#65533;&#65533;>&#65533;&#65533;W&#65533;&#65533;&#65533;k+&#65533;&#65533;_&#65533;&#65533;&#65533;&#65533;T&#65533;&#65533;&#65533;&#65533;&#65533;&&#65533;-Ar&#65533;&#65533;c&#65533;&#1588;&#65533;&#65533;3&#65533;8{Wi/K&#65533;2N!&#65533;L*@&#65533;&#65533;&#65533;&#65533;&#1247;&#65533;4&#65533;P&#65533;K&#65533;&#65533;&#65533;&#65533;M&#65533;Y9&#65533;H&#65533;&#65533;&#65533;i&#1838;m-&#65533;[]W2&#65533;U&#65533;&#65533;i&#65533;1 &#65533;s&#65533;B&#65533;r&#65533;&#65533;5k&#65533;t&#65533;&#65533;&#65533;&#65533;Xq&#65533;k&#65533;&#65533;&#65533;&#65533;)8&#498;&#65533;&#65533;&#65533;1}&#65533;&#65533;&#65533;q\J3.&#65533;KJ&#65533;&#65533;&#65533;&#65533;bkG&#65533;&#65533;&#65533;&#65533;{	&#65533;&#65533;&#65533;)`&#65533;&#65533;w&#65533;&#65533;d&#65533;&#65533;&#65533;&#65533;&#65533;&#65533;
&#65533;&#65533;'&#65533;&#65533;^&#65533;&#65533;H&#65533;3&#65533;&#65533;&#65533;&#65533;z&#648;&#65533;&#64872;9&#65533;&#65533;
&#65533;\&#65533;&#65533;!k&#65533;&#65533;b&#65533;&#65533;[&#65533;&#1369;	&#65533;Q(
&#65533;&#65533;Q)pg&#65533;"&#65533;~&#65533;&#65533;u&#65533;&#65533;B&#65533;?q&#65533;3T&#65533;&#65533;v&#65533;&#65533;;&#65533;x&#65533;U>&#65533;&#65533;\W8&#65533;&#65533;(&#65533;&#1876;+Se6&#65533;&#65533;&#65533;Y&#65533;UZ&#65533;&#65533;&#65533;&#65533;&#65533;[&#65533;k45&#65533;^%&#65533;/&#65533;&#65533;&#65533;X0
&#65533;R9&#65533;D]fu[&#65533;&#65533;&#65533;1&#65533;v&#65533;,&#65533;<W&#65533;&#65533;&#65533;w&#65533;&#65533;]&#65533;\&#65533;&#65533;O&#65533;&t&#65533;&#65533;&#65533;&#65533;RrX?&#65533;&#65533;&#65533;Z&#65533;m&#65533;&#65533;&#65533;&#65533;&#52504;&#65533;W&#65533;&#937052;i'&#65533;zL&#65533;&#65533;H=U&#65533;&#65533;&#65533;%&#65533;&#65533;s&#65533;&#65533;&#65533;`&#65533;&#65533;&#65533;&#65533;&#65533;AX&#65533;5&#601;&#65533;g&#65533;&#65533;&#65533;\C:&#65533;&#65533;L&#65533;&#65533;9&#65533;&#65533;&#65533;M&#646;s&#65533;&#1488;&#65533;yb&#65533;&#65533;L&#65533;M,u&#65533;&#65533;&#65533;.v&#65533;&#65533;}&#65533;&#65533;
&#65533;&#65533;&#65533;&#65533;&#65533;&#65533;&#65533;&#65533;&#65533;r&#65533;r&#65533;&#65533;&#65533;V^YW&#65533;&#65533;wc]&#65533;km&#65533;Z&#65533;&#65533;&#65533;(&#65533;alo&#65533;&#65533;Z&#65533;&#65533;m&#65533;&#65533;h-lgKY&#65533;2&#65533;&#65533;&#65533;N&#65533;&#65533;e&#65533;&#65533;)&#65533;*&#65533;Y-&#65533;;&#65533;&#65533;p&#65533;&#65533;a&#65533;}&#65533;5'&#65533;&#65533;G&#65533;&#65533;&#65533;}&#65533;X&#65533;I,&#65533;)&#65533;&#677;&#65533;Zlf
l&#65533;&#65533;4&#65533;ni&#65533;1&#65533;By&#449;7&#65533;&#65533;|9h&#65533;&#65533;$&#65533;&#65533;V&#65533;&#65533;!:&#455;&#65533;n&#65533;o<&#65533;Mo&#65533;0^o3&#65533;&#65533;&#65533;&#65533;&#65533;&#862;Xt&#65533;&#65533;Bez]&#65533;mm{&#65533;&#32574;&#65533;*&#1317;&#65533;&#65533;$&#65533;&#65533;\&#6920;&#919;&#65533;&#65533;&#65533; &#65533;w&#65533;GYl&#65533;V&#65533;&#65533;&#65533;&#65533;&#65533;=&#65533;&#65533;^&#65533;&#65533;'<&#65533;&#65533;&#65533;r&#65533;&#65533;\&#65533;{1&#65533;&#65533;&#65533;\&#65533;&#65533;&#1974;&#65533;&#65533;&#1701;3&#65533;&#65533;{&#488;&#65533;|&#65533;&#65533;7-&#65533;}&#65533;F&#65533;&#65533;K)&#65533;]&#65533;D&#65533;u&#65533;=&#65533;O&#65533;&#65533;&#65533;&#65533;l&#65533;k%&#65533;&#65533;0&#65533;FV&#65533;c&#65533;&#65533;0&#65533;P&#65533;0@
&#65533;&#65533;&#65533;&#65533;&#65533;&#65533;&#65533;*&#65533;&#65533;&#65533;&#65533;&#65533;K&#65533;&#65533;&#65533;;&#65533;&#65533;4&#65533;&#65533;1&#65533;&#65533;&#65533;3#d&#65533;;&#482;&#65533;&#65533;@&#65533;c6&#65533;&#65533;=&#65533;	8&#u"&#65533;&#65533;;&#65533;&#65533;&#65533;>&#65533;&#65533;K&#65533;*&#65533;&#65533;&#705;#8&#65533;0(A&#65533;-8&#65533;&#65533;W&#65533;&#65533;&&#65533;&#65533;&#65533;&#65533;)b&#65533;V*&#65533;&#65533;&#65533;&#65533;&#65533;&#65533;&#65533;>&#65533;&#65533;&#65533;s)#|&#65533;&#65533;AA&#65533;t&#65533;&#65533;=<&#65533;s&#65533;+&#65533;&#65533;+H&#65533;L&#65533;0&#65533;&#65533;2&#65533;( &#65533;&(#(>9&#1084;&#65533;&#65533;&#65533;&#65533;&#65533;2=&#65533;&#130;&#65533;5,|&#65533;&#1683;9&#65533;(&#65533;&#65533;X&#65533;&#65533;&#65533;;&#65533;a&#65533;&#65533;&#65533;4&#65533;&#65533;.8&#65533;&#65533;&#65533;>@4&#65533;1'&#65533;$&#65533;&#65533;&#65533;&#65533;X&#65533;T&#65533;&#65533;&#65533;7R&#65533;&#213;&#65533;? HC/&#65533;+2E &#65533;&#65533;p&#65533;&#65533;&#65533;$&#65533;lEW|C&#65533;@&#65533;I&#65533;@z&#65533;&#65533;H&#65533;G&#65533;&#65533;S&#65533;&#65533; DC&#65533;?DDDE\B&#65533;&#65533;;&#65533;&#65533;GD&#65533;[&#65533;&#270;P&#65533;+&#65533;(&#65533;H&#65533; H&#65533;h&#65533;DC4SL&#65533;&#65533;Z;&#65533;&#65533;&#65533;ty&#65533;&#65533;&#65533;!&#65533;&#65533;&#65533; &#65533;C&#65533;C<&#65533;,&#65533;!D&#65533; &#65533;a<D&#65533;&#65533;&#170;-d&#65533;&#307;&#65533;6&#65533;{&#65533;+&#65533;&#65533;&#65533;8&#65533;iD&#65533;&#65533;F&#65533;&#65533;#&#65533;&#65533;&#65533;&#65533;T&#65533;qd&#65533;6|&#65533;;&#65533;&#65533;@K&#65533;&#65533;&#65533;8&#65533;dD&#65533;&#65533;v&#65533;&#65533;&#65533;0&#65533;&#65533;{&#65533;=,&#636;cD&#65533;&#65533;&#65533;$%2&#65533;&#65533;&#65533;7&#65533;&#65533;&#65533;&#65533;0+ &#65533;o&#65533;H &#65533;/\&#516;&#65533;I@&#65533;&#65533;&#65533;9&#65533;&#65533;1L&#65533;&#65533;&#65533;tE&#65533;&#65533;&#65533;9&#65533;&#65533;;3[4&#65533;`F{&#65533;J/(&#406;d&#65533;&#65533;jD&#65533;3&#65533;&#65533;&#65533;=JBB&#65533;,&#65533;&#65533;S'&#65533;&#65533;#&#65533;F&#65533;&#65533;&#65533;p&#65533;&#391;&#65533;	&#65533;&#65533;.&#65533;:&#65533;&#65533;4&#65533;&#65533;E&#65533;&#65533;&#65533;4&#65533;&#65533;&#65533;&#65533;q&#65533;e&#65533;&#484;;&#65533;C,D.&#65533;G&#65533;&#65533;Gc&#65533;L&#65533;&#65533;&#65533;q&#65533;&#65533;&#65533;I6&#43944;&#65533;&#65533;&#819;&#65533;T&#65533;N&#65533;&#65533;\&#65533;&#65533;&#65533;&#65533;&#440;&#65533;&#65533;0,&#65533;&#65533;&#65533;H&#65533;&#65533;&#65533;a&#383;&#65533;&#65533;&#648;&#65533;&#65533;&#65533;>r&#65533;&#65533;&#65533;&#65533;>&#1643; &#65533;&#65533;&#65533;&#65533;xL&#65533;&#65533;L&#65533;4&#65533;c&#65533;&#65533;l&#65533;&#1905;&#65533;e&#65533;7f&#65533;L&#65533;&#65533;@&#65533;&#65533;&#65533;8M&#65533;&#65533;&#65533;&#65533;<M.4A}&#65533;"&#65533;&#65533;&#65533;:&#1708;M&#65533;2O"1L[&#65533;v&#65533;&#624;&#65533;O&#65533;$&#65533;`,H&#65533;&#65533;?&#65533;LN&#65533;&#65533;&#65533;V&#65533;1y&#65533;;&#65533;&#65533;u[F8&#922;D&#65533;46&#65533;&#65533;&#438;|P&#65533;&#65533;X&#65533;&#65533;,&#65533;`&#884;&#65533;&#65533;.&#65533;y&#65533;&#65533;-s$4&#65533;@9&#65533;Ev&#1150;&#65533;&#65533;&#65533;&#65533;&#65533;O&#65533;$&#65533;G&#65533;,&#65533;&#65533;&#65533;I&#65533;&#65533;&#65533;&#65533;&#65533;L&#65533;5&#1940;>&#65533;&#65533;\&#317;w&#65533;i&#65533;N&#65533;&#65533;
&#65533;&#65533;&#65533;&#65533;N&#1444;&#390;&#65533;P&#65533;L	&#65533;a&#1022;&#65533;&#65533;y7\O57&#1409;&#65533;;S&#65533;&#65533;&#65533;h&#65533;&#65533;&#65533;&#65533;Qbl0&#65533;&#65533;LK2+&#65533;C&#65533;&#65533;tr&#65533;'&#65533;C4"P&#65533;**g&#65533;*&#65533;&#65533;/LR=&#65533;&#65533;@&#65533;$&#65533;&#65533;&#65533;&&#65533;&#65533;/x&#65533;&#65533;&#65533;&#65533;5&#65533;@&#65533;T4&#65533;&#65533;)j17&#65533;/&#65533;&#65533;&#65533;5&#65533;R&#65533;D&#1236;4S=K6&#65533;&#65533;!*&#65533;&#65533;&#65533;C&#65533;&#65533;J&#65533;&#65533;&#65533;n&#65533;S,{=+&#65533;&#65533;&#65533;&#65533;&#65533;S	&#65533;jt&#65533;B&#1020;D&#65533;)&#1321;&#65533;&#65533;&#65533;&#65533;Z&#65533;PC1&#65533;b&#65533;&#65533;:T&#65533;&#65533;CL&#65533;F&#65533;;9&#65533;HD&#65533;&#65533;N&#65533;G}$&#65533;&#65533;&#65533;&#65533;4&#65533;&#65533;Qv&#65533;6)&#65533;7h&#65533;&#65533;S&#65533;&#65533;B\&#65533;&#65533;At&#65533;&#65533;	&#65533;^&#65533;&#65533;\&#65533;b&#65533;<Fu-x&#65533;&#65533;&#65533;&#948;1&#65533;&#65533;BT&#178;;&#65533;&#65533;/&#65533;N&#65533;Sy&#65533;&#65533;&#65533;>&#65533;V7&#65533;&#65533;$&#887;&#65533;&#65533;Y&#65533;&#65533;@MWu&#65533;{s+2&#65533;&#65533;&#65533;&#797;&#65533;&#65533;!&#65533;&#1175;&#65533;J&#65533;X&#65533;E9&#65533;&#243;&#65533;A&#65533;&#65533;&#65533;&#65533;&#312;4)&#65533;&#65533;&#65533; &#65533;L&#65533;|&#65533;H+P_&#65533;Q&#65533;&#65533;&#65533;9J&#65533;&#65533;&&#65533;&#65533;&#65533;l&#65533;(&#65533;&#1036;&#65533;X&#65533;&#65533;/I}&b&#65533;&#65533;&#65533;6&#65533;&#65533;0{}&#65533;&#65533;&#239;&#65533;*&#65533;NL&#340;&#65533;&#65533;LY0}&#65533;&#1777;&#65533;&#65533;&#65533;%&#65533;M&#65533;&#65533;lN&#65533;&#65533;=&#65533;M[&#65533;&#65533;&#65533;le( &#65533;&#1283;<&#65533;A&#65533;U&#65533;dZ&#65533;&#65533;&#65533;Y&#65533;Vm&#65533;&#65533;"&#65533;&#65533;&#65533;&#65533;;9&#65533;&#65533;&#65533;[&#65533;5&#65533;}&#65533;&#65533;Y&#65533;&#65533;V&#65533;&#65533;\&#65533;&#65533;K~$U&#65533;!&#605;&#65533;&#65533;&#65533;Dk4&#382;&#65533;U&#65533;]&#65533;&#65533;M&#65533;r&#65533;7*&#65533;&#65533;*&#65533;&#65533;&#65533;T&#65533;m&#65533;&#65533;&#65533;F&#65533;&#65533;L&#65533;\jE&#65533;&#65533;&#65533;DP&#65533;[Y&#65533;Y&#65533;&#65533;Jl&#65533;&#65533;\d7&#65533;<U&#65533;c[$c&#65533;&#737;&#65533;b#&#1865;eH&#65533;&#65533;J&#1349;Z&#65533;&#65533;&#65533;&#65533;m&#65533;&,&#65533;&#65533;&#65533;)&#1123;<&#65533;&#65533;/&#65533;h$F&#706;&#65533;&#65533;z&#65533;O&#65533;_&#65533;&#65533;&#65533;-&#1778;&#65533;&#65533;&#65533;#&#65533;;B&#65533;&#65533;&#65533;Q&#65533;68f&#65533;&#65533;|3&#1355;&#65533;3xP&#1237;?/`&#65533;&#65533;5&#65533;e=?>+?&#65533;&#65533;&#65533;&#65533;/ &#65533;&#65533;
I<JD&#65533;2,D&#65533;&#65533;<&#65533;&#65533;&#65533;&#65533;]&#65533;&#65533;_8&#65533;&#309;U&#65533;&#65533;&#65533;}\f&#65533;@S&#65533;&#65533;&#884;&#65533;&#65533;?{&#65533;&#65533;
&#65533;U&#65533;&#65533;7
&#65533;&#65533;A&#65533;i(+3&#1945;&#65533;&#65533;&#65533;&#65533;G&#65533;e&#65533;&#65533;&#65533;&#65533;&#1218;&#65533;\	&#65533;_&#65533;
&&#65533;&#65533;\&#65533;&#65533;&#65533;`&#1427;&#65533;&#65533;&#65533;K6&#65533;a&#65533;&#65533;&#65533;&#65533;&#65533;&#65533;&#1377;!&#65533;&#65533;&#65533;V&#65533;&#65533;&#65533;(%&#65533;&#65533;eb&#65533;&#1887;&#65533;b&#65533;&#65533;&#65533;Q&#65533;&#65533;]&#65533;S8D&#65533;_&#65533;mLa`d&#65533;&#65533;&#65533;\&#65533;&#65533;-&#65533;&#65533;&#65533;&#65533;&#65533;&#65533;N,l&#65533;&#65533;K&#65533;L3&#65533;=[&#65533;&#65533;&#65533;^
<&#65533;?&#65533;&#65533;%&#65533;I&#65533;&#65533;*&#65533;&#65533;&#1745;b-&#65533;)j&#65533;&#65533;%&#65533;8-&#65533;&#65533;&#65533;&#65533;&#65533;&#65533;+hd`&#65533;&#65533;O/&#65533;\c&#65533;Ld&#65533;Q&#65533;&#65533;&#65533;;S"&#65533;&#65533;&#65533;&#65533;&#65533;)%.>e&#65533;&#65533;$V&#65533;&#65533;'&#65533;V&#65533;&#65533;&#65533;&#1633;&#65533;&#65533;&#65533;&#65533;7&#65533;L1&#65533;&#65533;O&#65533;&#65533;ea&#65533;&#65533;F&T&#65533;&#65533;c&#65533;gz&#65533;&#65533;&#65533;c&#65533;f&#65533;&#65533;N&#638;&#65533;&#65533;&#65533;&#1657;&#65533;&#65533;&#65533;&#65533;1&#65533;&#65533;.&#65533;&#65533;0&#65533;&#1682;&#65533;&#65533;:&#65533;+&#65533;&#1149;&#65533;#&#65533;&#65533;f&#65533;&#65533;&#65533;&#65533;ofN&#65533;_v&#65533;&#65533;2&#65533;&#65533;/v&#65533;zNf&#65533;&#65533;h&#65533;bXg6l&#65533;&#65533;l&#65533;&#65533;]&#65533;&#65533;Z!&#65533;&#65533;0&#65533;&#65533;&#65533;&#65533;=\&#65533;=\e&#65533;&#65533;&#65533;1&#65533;#F&#13694;h&#65533;&#65533;&#65533;&#65533;&#65533;&#65533;&#65533;E6&#65533;&#65533;i=3f&#65533;&#65533;&#65533;&#1021;T&#1794;&#65533;X&#65533;&#65533;M&#65533;_&#65533;#&#65533;.%hT&#65533;3&#65533;qk]&#65533;t&#65533;$'QE2&#65533;&#65533;<j2]W&#65533;&#65533;_H||&#65533;vV&#65533;&#65533;&&#65533;&#65533;@ M0^L&#65533;V&#65533;&#65533;&#65533;&#65533;2Uv&#65533;&#65533;&#65533;&#65533;&#65533;3^G<F&#65533;&#65533;&#65533;r&#65533;d&#65533;&#65533;&#653;#&#153;&#65533;&#33678;k&#65533;&#65533;V&#65533;&#65533;&#65533;&#65533;$&#65533;&#65533;&#65533;&i`)&#65533;y&#65533;&#65533;N&#65533;\CT5 "&#65533;E0&#65533;>&#65533;&#65533;&#65533;&#65533;&#65533;&#65533;l&#65533;&#65533;l&#65533;&#65533;&#65533;&#65533;G^0&#65533;&#65533;l&#65533;:=&#65533;d&#65533;zZD#&#65533;l&#65533;}&#381;&#65533;n&#65533;i&#65533;L~&#65533;G&#65533;&#65533;&#65533;&#65533;&#671;&#65533;Qukk&#65533;&#65533;&#65533;&#65533;&#65533;&#65533;&#65533;&#65533;eaLd*>o/h&#65533;j?F&#65533;&#65533;Tk&#65533;6&#65533;&#65533;^&#65533;{O&#65533;&&#65533;&#65533;'&#65533;6c&#65533;&#65533;&#65533;.&#17899;&#65533;r&#65533;o&#65533;&#65533;+Y&#65533;c&#65533;&#65533;&#65533;&#65533;m&#65533;^p&#65533;}&#65533;_&#65533;&#910;!7&#65533;)&#65533;=#ABb&#65533;&#65533;_&#65533;3M~&#65533;&#65533;&#65533;&#65533;&#65533;&#65533;&#65533;&#65533;J&#65533;&#65533;CX&#65533;&#65533;ZQ&#65533;&#65533;lKB+n&#65533;^&#65533;g&#65533;q&#65533;HJc&#65533;&#65533;m&#65533;Re&#65533;p&#65533;&#65533;&#65533;M6`&#65533;j&#65533;K&#65533;5&#65533;&#65533;&#65533;&#65533;s&#65533;i9(i&#65533;&#65533;&#65533;&#65533;&#65533;&#8572;&#65533;va&#65533;&#65533;n&#65533;&#65533;&#65533;]&#65533;&#65533;W&#65533; '_&#65533;eV&#65533; &#65533;&#65533;W&#65533;,&#65533;q&#65533;&#65533;&#65533;#2&#65533;s&#65533;on&#65533;&#65533;&#65533;Z&#742;O?/+,&#65533;&#65533;~&#65533;DeFq&#1790;m&#65533;k&#65533;&#65533;&#65533;&#65533;&#65533;&#65533;~&#65533;f&#65533;&#65533;!`s-&#65533;U24&#65533;P&#65533;xN&#65533;&#65533;qw&#65533;&#65533;&#65533;f&#65533;Ng&#65533;5&#65533;	&#65533;s&#65533;Vg&#65533;&#65533;&#65533;5Z&#65533;f#&#65533;&#65533;F&#65533;&#1111;&#65533;,o.hX&#65533;2&#65533;&#65533;/&#1538;^G&#65533;3<&#65533;2l&#65533;Q&#65533;p^gdcP&#65533;&#65533;&#65533;&#65533;V&#65533;&#65533;90&#65533;&#65533;c&#65533;&#65533;G&#65533;&#356;&#1425;&#65533;&#65533;dP&#65533;&#65533;V6&#65533;X&#65533;&#65533;,l&#65533;~Q%x&#65533;"&#65533;*x&#65533;,8wMa&#65533;'`&#65533;&#65533;3C_&#65533;&#65533;{&#65533;9&#884;=8&#65533;&#65533;F&#65533;H&#65533;3jWv&#65533;&#65533;&#65533;&#65533;G&#65533;&#65533;&#65533;O&#65533;I&#65533;gu&#65533;&#65533;}O&#65533;y&#65533;]*&#65533;U&#65533;ah&#65533;Q&#65533;N
%Z&#65533;&#65533;&#65533;&#65533;&#65533;A2T&#65533;`&#65533;B&#65533;Oy&#65533;&#65533;&#65533;&#65533;?Y&#65533;d&#65533;&#65533;h/&#65533;j&#65533;&#65533;*f&#65533; g&#65533;&#65533;2&#65533;&#65533;&#65533;d&#65533;&#65533;&&#65533;j&#65533;&#65533;&#65533;
&#65533;1-&#65533;tOw)P&#65533;	mK&#65533;GAaxxwR&#65533;j&#65533;G&#65533;l&#1197;?v.(T&#65533;&#65533;u&#65533;&#9679;&#65533;&#65533;nY&#65533;Nv*$l&#65533;&#65533;sK&#65533;nO&#65533;6&#65533;>K+&#65533;&#65533;o&#65533;&#237;^P$T&#65533;&#1024;`&#65533;&#65533;&#65533;&#65533;z&#65533;T&#65533;&#65533;&#65533;'&#362;&#65533;&#65533;&#65533;G]oL&#65533;A&#65533;t-&#65533;&#65533;&#65533;v&#65533;&#65533;L&#65533;y2&#65533;+&#65533;&#65533;&#65533;&#65533;qH&#65533;&#65533;&#65533;F&#65533;&#65533;&#65533;k'?a&#65533;~6&#4089;&#65533;.&#65533;C&#886;J@&#65533;}&#65533;tg|&#65533;G&#65533;>&#65533;z&#65533;&#65533;&#65533;&#65533;H&#65533;&#65533;F&#65533;&#65533;z&#65533;&#65533;O#&#65533;&#65533;x&#65533;&#65533;flV&#65533;e&#65533;F^^j&#65533;%&#714;&#65533;&#65533;&#65533;&#65533;yW&#65533;&#65533;#&#65533;P&#65533;&#65533;&#65533;&#65533;7&#65533;&#65533;&#65533;&#65533;&#65533;&#65533;c&#65533;r&#65533;&#65533;2&#65533;=aa&#65533;&#65533;C&#65533;0&#65533;|&#65533;&#65533;}&#65533;&#65533;D&#65533;&#65533;&#65533;a&#65533;n&#65533;0&#65533;&#65533;&#525;)|&#65533;&#65533;a$J)N6V	3&#65533;&#326;&#476;I&#65533;&&#65533;&#148;)O&#65533;l&#65533;&#65533;&#65533;&#65533;&K&#65533;$S&#65533;&#65533;M&#65533;$&#65533;y&#65533;&#65533;1&#65533;&#991;^&#65533;J&#65533;fK39KU&#65533;&#65533;&#65533;&#1176;/a&#924;9&#65533;&#65533;&#65533;&#65533;m&#65533;&#65533;&#65533;&#65533;&#65533;&#65533;V&#65533;b&#65533;&#65533;TX&#65533;&#65533;J&#65533;&#65533;&#65533;m&#65533;,&#1464;r&#65533;&#65533;&#65533;&#65533;3*^&#65533;f&#65533;&#65533;&#65533;&#65533;,`&#65533;&#65533;&#65533;izto0&#65533;&#65533;'&#65533;&#65533;&#65533;@G&#65533;&#65533;,A2&#65533;7&#65533;&#65533;&#65533;&#65533;&#65533;&#65533;!&#65533;!&#65533;&#65533;&#331;N>&#65533;&#65533;&#65533;$WC|&#65533;&#65533;&#65533;g&#65533;&#65533;}&#65533;7P&#65533;F7&#65533;&#65533;/b&#65533;&#65533;&#65533;#O&#65533;&#65533;&#65533;s&#65533;p&#1390;&#65533;.&#1910;&#65533;&#65533;*sv&#65533;&#65533;&#1402;t&#65533;~&#65533;JU&#65533;&#65533;&#65533;&#1944;&#65533;&#65533;&#65533;_
&#65533;&#65533;&#65533;.
'&#65533;&#65533;9&#265;&#65533;&#65533;&#65533;&#65533;g=41`E!E&#65533;&#65533;i-&#65533;&#65533;P}&#65533;v&#65533;&#65533;k7]&#65533;&#65533;n2!&#65533;&#65533;y&#65533;%&#65533;P&#65533;&#65533;X&#65533;q&#65533;&#65533;&#65533;W&#65533;R&#65533;&#65533;X(u&#453;1&#65533;&#65533;x&#65533;&#65533;Run&#65533;#X&#65533;a&#65533;#a5F&#65533;&#65533;&#65533;9g&#65533;>)&#65533;&#65533;P&#65533;&#65533;&#65533;}&#65533;'%&#65533;&#65533;&#65533;`=Tf&#65533;!p&#65533;i&#65533;&#65533;6&#65533;&#65533;\hQlT@&#65533;&#65533;S&#65533;&#65533;]yI&#65533;&#65533;a&#65533;J&#65533;&#8755;7&#393;G&#65533;&#65533;g&#65533;t&#65533;&#65533;&#1733;&#65533;&#628;&#65533;uB&#65533;x&#65533;.&#1105;#u/&#65533;vb{&#65533;e&#65533;&#65533;ZEi&#65533;&#1065;&#65533;b&#65533;&#65533;]&#1287;&#65533;&#65533;SF&#65533;&#1642;&#65533;&#65533;B&#65533;&#65533;&#65533;%&#65533;&#65533;:&#65533;F>&#65533;0&#65533;H#u&#65533;&#65533;vj&#65533;&#65533;p=WcV&#65533;&#65533;a{&#65533;:&#65533;&#65533;Kn&#65533;&#65533;&#33555;Z
-&#65533;,&#65533;&#65533;&#65533;U6&#65533;&#65533;&#65533;%b{iy&#65533;K&#65533;&#65533;&#65533;mW*&#65533;&#65533;&#65533;Y&#65533;&#65533;R&#607;&#65533;3pY&#236;&#65533;&#1370;&#65533;B&#65533;&#65533; &#65533;&#65533;RL&#65533;W&#37509;&#65533;&#65533;n&#65533;&#65533;&#65533;RQ"*&#65533;l&#65533;&#65533;f&#65533;&#65533;&#65533;6&#65533;Eh&#65533;&#65533;U&#65533;&#28161;&#1125;&#1059;&#65533;~G-&#65533;&#65533;&#733;{&#65533;&l&#65533;&#65533;8r&#65533;&#65533;O/&&#1467;&#65533;+o&#65533;&#698;&#24443;b&#65533;/&#65533;&#65533;&#65533;&#65533;&#65533;0&#65533;bU&#65533;&#65533;&#65533;6\lr J<&#65533;Hf;X&#65533; &#65533;)^&#65533;&#65533;&#65533;&#65533;&#65533;&#65533;
&#65533;&#65533;[2G&#1954;f&#65533;&#798;&#65533;u&#65533;&#65533;&#65533;&#65533;&#65533;B&#65533;*&#65533;&#65533;&#65533;&#65533;&#65533;&#65533;&#65533;&#65533;&#65533;e*&#65533;P&#65533;ABO&#65533;shj-&#65533;~"q5&#65533;?&#65533;47&#65533;2&#65533;&#65533;&#65533;&#65533;SO&#65533;&#65533;&#65533;&#42613;&#65533;}&#65533;&#65533;&#65533;p~&#65533;^&#65533;q&#65533;m&#65533;&#65533;P&#65533;U2&#65533;d&#65533;&#65533;2&#65533;&#65533;&#65533;&#65533;&#65533;,k&#936;&#65533;/&#65533;&#65533;&#844;&#65533;&#65533;&#65533;|&#65533;&#65533;&#966;&#65533;&#65533;&#65533;&#65533;:Yg:X/&#65533;	&#65533;j0&#65533;&#1252;&#65533;&#65533;&#65533;&#770;
T&#65533;&#65533;&#65533;9&#65533;&#65533;?u&#65533;R&#65533;&#65533;&#65533;&#65533;c{[&#65533;n}&#65533;ym&#65533;s@&#65533;&#65533;1o&#65533;&#65533;Nn&#65533;B&#31534;&#65533;&#65533;7ms&#65533;&#65533;&#65533;&#65533;&#65533;-/p&#779;&#65533;&#65533;&#65533;&#65533; !f&&#65533;-m03`&#65533;W&#20738;&#65533;&#65533;&#65533;IT&#65533;Y&#65533;&#65533;&#65533;g&#65533;&#65533;(&#65533;C&#65533;	&#65533;&#65533;&#65533;&#65533;N~&#65533;*&#65533;h2&#65533;&#65533;A&#65533;us3&#65533;&#65533;t&#65533;&#65533;|:$T&#65533;B&#65533;B&#14948;&#65533;|&#65533;N &#65533;qiz&#65533;I&#65533;d&#65533;A&#65533;J#&#65533;&#65533;X43&#2028;&#65533;T&#65533;Z&#65533;&#65533;&#1671;'&#65533;&#65533;<&#65533;r&#65533;&#65533;&#1318;&#65533;N
|CR&#65533;&#65533;&#65533;&#65533;c&#65533;&#65533;&#65533;HDl]~0L&#65533;&#65533;\&#65533;7&#65533;%p	&#65533;Y&#65533;/&#65533;+h&#65533;O&#65533;&#65533;&#65533;W&#65533;&#65533;5&#65533;Y&#65533;&#65533;7&#65533;&#65533;&#65533;Kd&#65533;P@&#65533;7C6P&#65533;s&#65533;&#65533;h&#65533;&#65533;9n
&#65533;sf&#65533;\&#65533;&#65533;#&#65533;T'e&#65533;&#65533;&#65533;&#65533;&#65533;&#598;k*G3Q&#65533;B&#65533;tb&#65533;X I&#65533;Ur&#65533;&#65533;@& p&#65533;&#65533;`&#65533;Z	&#353;a&#65533;Ro&#65533;\&#65533;&#65533;RI"&#65533;&#65533;dp&#65533;&#65533;/&#65533;&#65533;&#65533;&#65533;R&#65533;At[&#65533;&#65533;cz&#65533;&#65533;F&#65533;&#65533;&#65533;&#65533;(&#768;&#65533;&#65533;&#65533;&#65533;&#65533;&#65533;&#65533;&#65533;P&#65533;&#65533;7="T&#65533;&#65533;&#65533;&#65533;&#65533;&#65533;&#65533;&#65533;+&#65533;JM^&#65533;&#65533;@&#65533;&#65533;[&#65533;&#65533;&#442;&#65533;2&#1112;&#65533;&#65533;&#65533;&#65533;}&#65533;{&#65533;&#65533;C:&#65533;&#65533;$amr&#65533;&#65533;)jh@&#65533;&#65533;2&#65533;&#1972;`&#65533;!&#65533;&#65533;&#65533;&#65533;&#65533;k*&#65533;&#65533;`~ z&#65533;^&&#65533;&#296;F&#65533;&#65533;%5QNO&#65533;e&#65533;&#1105;&#65533;&#65533;	&#65533;"&#65533;#2&#65533;&#65533;&#65533;&#65533;&#65533;&#65533;&#65533;&#65533;H&#65533;&#65533;E&#65533;
K&#65533;c&#1002;sN&#65533;$Ia:<&#65533;&#65533;Sv	T2&#65533;&#65533;T&#65533;5&#65533;&#65533;&#65533;|b&#65533;s&#65533;&#65533;F&#65533;y&#65533;&#65533;(&#65533;&#65533;%
&#65533;&#65533;&#65533; m_8&#65533;&#624;QF&#65533;&#65533;<1k&#65533;&#65533;R&#65533;&#65533;&#65533;l&#65533;&#65533;_&#65533;D&#65533;&#65533;&#65533;m5&#65533;MGH)~&#65533;6&#65533;&#65533;&#65533;_O&#65533;&#65533;&#65533;&#65533;&#65533;o&#65533;%q	z<1&#65533;g&#65533;&#65533;&#65533;c&#65533;<FV&#65533;&#65533;&#65533;&#65533;&&#65533;&#65533;<&#65533;_&#65533;&#65533;h&#65533;&#65533;R`&#65533;&#65533;x&#65533;iXY&#1259;R&#65533;&#65533;&#65533;&#65533;l@&#65533;&#65533;i&#65533;&#65533;K&#65533;&#65533;&#65533;*&#1498;&#65533;&#1110;&#65533;\&#65533;k,&#65533;&#65533;&#65533;&#65533;|&#65533;!&#1866;[t&#65533;&#65533;	U&#65533;"&#65533;
]
&#65533;&#65533;Nr&#65533;d&#65533;&#515;)x&#65533;&#65533;&#65533; &#65533;|0 &#65533;N&#65533;&#65533;&#65533;&#65533;&#65533;&#65533;"&#65533;Qbm&#65533;L&#65533;&#65533;R&#65533;7S&#1852;W&#65533;&#65533;#&#65533;+<O&#65533;&#65533;&#65533;`&#65533;+	&#65533;&#65533;N&#65533;&#65533;7~ch>CuB6jy3&#65533; &#65533;&#997;0#&#65533;z]&#65533;Z&#65533;UuA&#65533;0&#65533;T`!!j&#65533;&#65533;d&#65533;&#65533;6&#65533;&#65533;m&#65533;b&#65533;cu&#632;~&#65533;&#65533;&#65533;&#65533;x&#65533;&#65533;&#984;&#65533;=&#65533;&#65533;^&#65533;@8&#65533;v-5.&#65533;H&#65533;&#65533;g&#65533;
&#65533;&#65533;J.p &#65533;(&#65533;]&#65533;&#65533;cqh#&#65533;'L&#65533;T&#65533;&#65533;&#65533;E&#65533;&#65533;A&#65533;&#65533;mrw&#65533;\R&#65533;&#65533;lts&#65533;l&#432;&#65533;&#65533;&#65533;&#65533;BD&#65533;n&#65533;&#65533;&#65533;&#65533;&#65533;.F&#65533;n&#65533;c&#65533;ZC?&#65533;&#65533;*Z&#65533;&#65533;e&#65533;&#65533;&#65533;&#65533;F%VVC[M&#65533;Q;&#65533;&#65533;	uxUE^&#65533;&#65533;&#65533;&#65533;kLW&#65533;&#65533;&#442;Z&#65533;xK&#65533;&#65533;Z}b&#65533;&#65533;W&#65533;#p^l&#65533;&#1977;&#65533;&#65533;*b&#65533;&#65533;&#65533;d&#65533;
&#65533;&#65533;6&#65533;&#1130;&#65533;&#65533;<k&#65533;NI&#65533;&#65533;j?&#65533;?Q&#65533;&#999;7&#65533;&#65533;@a#&#65533;D&#65533;J+&#65533;Vv&#65533;
m&#65533;&#65533;&#65533;&#48792;w&#65533;[+&#65533;[&#65533;&#65533;`&#65533;&#65533;&#65533;'WY&#65533;B&#65533;&#65533;&#65533;+&#65533;3&#65533;&#65533;j&#65533;e&#65533;*&#65533;&#65533;&#65533;e&#65533;&#65533;2U^&#65533;&#65533;U&#65533;&#65533;`ruZ&#65533;3B&#65533;&#65533;y&#65533;&#65533;!7&#65533;&#65533;5&&#65533;p&#65533;&#65533;&#65533;&#65533;&#65533;[&#65533;&#65533;&#727;&#43924;42&#65533;\h&#65533;.&#65533;?&#65533;P&#65533;T&#65533;&#65533;2&#65533;&#65533;N&#65533;&#65533;d&#65533;X&#65533;&#65533;[&#65533;&#65533;U&#65533;F! &#65533;&#65533;~2oRok&#705;kR&#186;&#65533;-Fws&#65533;&#65533;y&#65533;&#65533;;&#65533;&#65533;o&#65533;I&#65533;&#65533;&#65533;B&#65533;&#65533;&#65533;;&#311;&#65533;&#65533;&#65533;p&#65533;6R&#65533;\w&#65533;V:&#65533;y@&#65533;&#65533;&#65533;w&#65533;?u3
&#65533;L&#65533;>&#65533;&#65533;&#65533;&#65533;&#65533;jAN&#65533;&#12899;&#65533;&#65533;O&#65533;&#65533;t&#65533;m&#65533;Z&#65533;&#65533;&#65533;&#65533;Wy&#65533;&#65533;o1.&#65533;&#1521;*&#65533;&#1117;&#65533;&#619;&#65533;&#65533;&#65533;y0&#65533;	n&#65533;&#65533;&#65533;e&#64647;&#9518;o&#65533;&#65533;&#65533;Qa&#65533;&#463;w&#65533;&#65533;+&#65533;+&#65533;&#65533;	=&#245;&#65533;&#65533;&#65533;&#65533;&#65533;<&#65533;ME&#2035;(&#65533;Y&#65533;&#65533;P&#65533;[&#65533;%&#65533;&#65533;&#65533;&#65533;&#55044;5&#505;^Fp&#65533;&#65533;Y&&#65533;&#65533;&#65533;&#65533;^gu&#65533;&#65533;&#65533;{&#1375;&#65533;&#65533;&#65533;&#1567;&#65533;&#65533;]&#65533;&#65533;&#65533;mR&#65533;A6&#65533;&#65533;G&#65533;]&#65533;=&#65533;&#65533;)%&#65533;&#865;&#65533;&#925;&#65533;Q&#65533;B&#65533;&#65533;&#65533;&#65533;L&#65533;g\&#65533;T&#65533;&#65533;`&#65533;%Rv&#65533;zD&#65533;&#65533;&#65533;&#65533;&#65533;&#65533;&#65533;Z&#65533;&#65533;&#65533;-2i\ &#65533;%`&#65533;YI]&#65533;&#65533;&#65533;&#65533;&#65533;&#65533;&#65533;!&#65533;&#65533;&#65533;&#65533;U&#65533;v&#65533;&#65533;>Q6&#65533;&#65533;&#65533;&#65533;&#65533;Ea&#65533;&#65533;E&#65533;&#602;&#65533;	
&#65533;`&#65533;&#65533;M&#65533;&#65533;&#65533;&#65533;&#65533;O<&#65533;`	U(&#65533;&#65533;&#65533;&#65533;&#65533;&&#161;&#65533;&#65533;&#65533;&#65533;&#65533;&#2689;&#65533;&#65533;&#65533;J&#1377;RW&#65533;aZe&#1291;&#65533;`&#65533;&#65533;&#1916;&#65533; V&#65533;&#65533;Q&#65533;l&#65533;&#65533;&#65533;&#65533;&#65533;F&#65533;&#65533;M#.&#65533;&#65533;  "&#65533;_&#65533;&#493;&#65533;&#65533;&#65533;&#971;&#65533;&#5845;&#1929;&#65533;&#65533;&#65533;&#65533;&#65533;&#65533;
V&#65533;&#65533;&#65533;&#65533;&#65533;&#65533;"+f'M&#65533;1&#65533;
&#65533;&#65533;&#65533;rA[&#65533;i&#65533;,&#65533;&#65533;&#65533;p#&#65533;&#65533;&#65533;&#65533;Rp&#65533;R&#65533;&#65533;&#65533;&#65533;&#65533;&#65533;	&#65533;#%"&#65533;&#65533;
YM>&#65533;(^&#65533;6&#65533;7^&#65533;7&#65533;&#65533;&#1089;&#65533;v=&#65533;g!:nb'N&#65533;v&#65533;&#65533;yH CmZ&#65533;r!&#65533;&#65533;c&#65533;dL&#65533;U&#65533;&#65533;&#65533;&#42789;&#65533;F&#65533;&#2042;&#65533;B&#65533;M&#1951;&#65533;U&#65533;Bp&#65533;z&#65533;*&#65533;&#65533;&#65533;NT&#65533;V&#65533;&#65533;o&#65533;&#65533;&#1480;&#65533;&#65533;_&#65533;&#65533;'6&#65533;9&#1717;&#65533;&#65533;&#65533;_&#65533;0&#65533;E(&#397;@&#65533;&#65533;&#65533;&#65533;b&#65533;&#65533;&#65533;&#65533;&#65533;&#65533;udC*&#65533;C&#65533;!Q&#65533;&#65533;&#65533;	]&#65533;L$Dm&#65533;&#65533;y&#65533;[&#65533;&#65533;4$O$Zf$&#65533;c&#65533;X&#65533;&#65533;y&#65533;0&#65533;2&#65533;&#65533;&#65533;'&#65533;e[&#65533;&#65533;&#65533;`Y&#65533; ':&#65533;f&#65533;&#65533;e&#65533;&#65533;&#65533;&#65533;FP&#65533;5&#65533;iA&#65533;x&#65533;&#65533;FR%Ci#&#65533;t%a&#65533;QK&#65533;|=&#65533;:eN=&#65533;J&#65533;&#65533;%2#V&L.TX&#65533;$Y&#65533;g&#65533;X&#65533;!.S\&#65533;]J&#65533;"DR&#1784;8RU&#65533;&#65533;5Y&#65533;&#65533;&#65533;&#65533;&#65533;&#65533;=Ac&#65533;&#65533;;&d&'Jb&#65533;n&#65533;&#65533;z&#65533;&I&#65533;%.'G&#65533;&#65533;n&#65533;&#65533;&#65533;x&#551;5N&#65533;i#&#65533;^&#65533;d&#65533;%&#65533;uB&#65533;E&#65533;&#65533;&#65533;&#65533;qt^&#65533;&#65533;a&#1873;&#65533;&#65533;&#65533;&#65533;r&#344;&#1712;&#65533;&#65533;&#65533;G&#65533;]#&#65533;&#65533;ov&#65533;T*&#65533;&#65533;&#65533;&#65533;&#65533;&#1248;Qd&#1413;~&#925;&#65533;}&#65533;&#65533;(7%&#65533;&#65533;h&#65533;&#65533;NdQd,&#65533;&#65533;&#65533;[&#65533;&#1872;a&#973;&#65533;R&#65533;NS&#65533;&#65533;&#65533;&#65533;"l&#1622;^)&#65533;&#65533;&#65533;&#65533;fIY=b&#65533;&#65533;&#65533;&#65533;s&#65533;&#65533;"&#65533;X&#65533;&#65533;&#65533;&#65533;P#N&#65533;&#65533;|&#65533;&#65533;&#65533;&#65533;&#65533;N&#65533;&#65533; &#65533;h&#65533;&#65533;c&#1576;c@&#65533;&#65533;c&#65533;&#65533;M&#65533;C&#65533;gZ&#65533;2bV&#65533;W&#65533;&#65533;&#65533;e&#65533;&#65533;$&#65533;&#65533;&#65533;&#65533;SbK&#65533;>&#65533;e'S&#65533;&#65533;&#65533;&#65533;g&#65533;b&#65533;&#65533;&#65533;&#65533;Ma&#65533;&#21258;^&#65533;&#1035;&#65533;&#65533;(&#65533;&#65533;f&#65533;&#65533;)&#65533;&#65533;&#65533;&#65533;&#65533;P&#65533;&#65533;&#65533;&#65533;&#65533;#=&#65533;0)&#65533;&#65533;&#65533;m&#65533;&#65533;;&#65533;aW&#65533;&#21858;&#65533;'&#65533;&#65533;&#42597;>&#65533;Z&#65533;K&#65533;b&#65533;k&#65533;^&#65533;&#65533;^&#65533;I&#65533;y&#65533;&#65533;U&#1940;&#65533;&#11394;]&#65533;&#65533;&#1194;&#65533;)&#65533;&#65533;U&#65533;&#65533;UV&#65533;)&#65533;&#65533;&#65533;&#65533;&#65533;&#65533;=&#65533;4&#65533;&#65533;%&#65533;&#65533;^&#65533;Z&#65533;c&#65533;&#65533;!&#65533;k&#65533;M&#65533;&#65533;"&#65533;k&#65533;	&#65533;&#65533;&#65533;&#65533;i&#65533;ef&#795;&#65533;&#65533;&#65533;d)I".&#65533;=&#65533;&#65533;&#65533;&#65533;f&#65533;%l&#65533;&#65533;&#65533;S&#65533;&#65533;&#65533;&#65533;H6&#65533;&#65533;}"b&#1581;&#922;&#65533;}+
>&#65533;&#65533;Mj&#65533;V&#65533;t>&#65533;&#65533;&#65533;N&#65533;&#752;"BD&#65533;&#65533;&#65533;@&#65533;A&#65533;&#274;k&#65533;&#65533;&#65533;&#65533;&#65533;&#65533;@r{&#65533;&#65533;&#65533;HK&#65533;&#65533;N&#65533;&#948;j&#65533;.&#65533;%&#65533;&#65533;&#65533;g(&#65533;#&#65533;&#65533;e&#65533;&#65533;&#65533;	&#65533;^)&#1286;&#65533;&#65533;.&#65533;R*&#65533;Q&#65533;OF]&#65533;&#1707;u&#65533;k&#65533;&#65533;&#65533;h[&#65533;$&#65533;&#65533;&#65533;&#65533;&#65533;-&#65533;[&#850;Fj&#65533;&#65533;&#65533;l&#65533;&#65533;&#65533;	[&#65533;&#65533;&#65533;&#65533;m&#65533;v&#65533;&#336;&#65533;B,3&#65533;3*cPefG&#61178;&#65533;b&#1610;&#65533;&#65533;O>&#65533;TpG&#65533;&#65533;h&#65533;z&#65533;&#65533;A&#65533;@T&#65533;C&#65533;&#65533;&#65533;&#65533;m&#65533;&#65533;/&#65533;&#65533;nz&#65533;&#604;*&#65533;&#65533;&#65533;&#65533;-o&#65533;m&#65533;
&#65533;&#65533;+}&#65533;&#65533;=&#65533;j)&#65533;52&#65533;&#65533;rd&#65533;!O)&#65533;&#65533;&#65533;k&#65533;&#65533;&#65533;&#65533;f&#65533;0lDL&#65533;&#614;&#65533;&#65533;IQ&#65533;&#65533;Yi&#65533;&#65533;&#65533;&#65533;&#65533;DtFG&#65533;&#65533;<\&#65533;&#65533;cz&#65533;E=&#65533;&#65533;v/&#65533;&#65533;P&#65533;H&#65533;f&#519;&#1198;&#65533;Q&#65533;&#65533;*&#65533;&#65533;m&#65533;&#65533;/&#65533;&#65533;&#65533;%o&#65533;>&#65533;g
	$&#65533;t&#65533;&#65533;&#65533;*o&#65533;6A#&#65533;&#65533;&#65533;(&#65533;i&#65533;&#65533;e&#65533;&#65533;&#65533;&#65533;Ho&#65533; &#65533;&#65533;&#65533;&#825;H&#65533;&#65533;R&#65533;q&#65533;,&#749;&#1375;&#1965;&#142;&#65533;&#1934;e&#65533;&#65533;&#46898;&#65533;&#65533;	n&#65533;.&#65533;2&#65533;&#65533;i&#65533;&#65533;kP
b&#65533;&#65533;+oG&#65533;&#65533;BK(&#65533;@Ue&#65533;U&#65533;Po&#65533;bX&#65533;&#65533;&#65533;.V&#65533;&#594;&#65533;&#65533;&#65533;&#65533;<&#65533;&#130;&#65533;&#166;&#65533;&#65533;&#65533;T&#65533;&#65533;&#65533;}&#65533;'&#370;&#65533;&#65533;&#65533;s&#65533;go72n&#65533;&#65533;&#65533;0&#65533;&#65533;&#817;&#65533;&#65533;&#65533;<&#65533;&#65533;&#65533;&#65533;~&#1536;&#65533;&#65533;
&#65533;l&#65533;&#65533;^&#65533;Aq&#65533;&#65533;.l&#65533;6&#65533;&#65533;&#65533;R&#65533;&#65533;&#1584;&#65533;#&#65533;&#65533;r&#65533;m!~&#65533;&#65533;v&#65533;&#65533;&#65533;q&#65533;J&#65533;&#65533;&#65533;b&#65533;&#65533;&#65533;&#65533;&#65533;&#65533;fm&#65533;p&#65533;q&#65533;	I&#1498;&&#65533;R&#65533;$&#65533;&#65533;&#65533;$(l&#65533;F&#65533;Fr&#65533;&#65533;j&#65533;&#1168;&#65533;&#65533;2&#65533;-&&#65533;2&#65533;&#65533;&#65533;gkY&#65533;{&#65533;&#65533;Y&#65533;	&#65533;&#65533;%&#65533;`&#65533;)P&#65533;>&#65533;&#65533;&#65533;1&#65533;v#&#65533;&#65533;&#329;r;&#65533;]K&#65533;e)&#65533;1&#65533;&#65533;&#65533;&#65533;&#65533;&#65533;s&#65533;"[K&#65533;H0&#65533;&#65533;&#65533;&#65533;&#65533;~&#65533;&#65533;&#65533;&#65533;8*&#65533;Rf{&#65533;kf&#65533;&C&#65533;	&#65533;,km&#65533;}&#65533;)&#65533;&#65533;'&#65533;&#65533;&#65533;}&#65533;&#65533;&#65533;&#65533;8&#65533;J&#65533;&#5725;>1W&#65533;kz&#65533;&#65533;&#65533;&#65533;nb4N&#65533;&#65533;>#&#65533;&#65533;&#1796;Ui&#65533;j&#65533;?&#65533;\&#65533;&#65533;4&#65533;&#65533;&#65533;p&#65533;B&#65533;)&#65533;}RR&#65533;&#65533;M&#65533;&#65533;lno&#65533;y&#852; &#65533;:&#65533;H&#65533;&#1061; &#65533;&#65533;&#65533;V&#65533;&#65533;&#65533;9sl&#65533;k&#65533;.$m&#65533;&#65533;	&#65533;&#65533;1&#65533;4@&#65533;s&#65533;&#65533;4A&#65533;&#65533;#4Y'&#65533;w144Y&#65533;e*g&#778;0&#65533;T&#65533;&#65533;X&#65533;=u&#65533;&#65533;gR&#65533;&#65533;&#65533;&#65533;=u~Nr&#65533;J&#65533;p:X%7q&[2&#65533;g5\&#65533;X&#65533;&#65533;BG6pmE&#65533;@&#65533;b&#65533;D&#65533;p&#65533;Vtr&#65533;&&#65533;&#774;&#65533;&#65533;isL&#65533;&#65533;\&#65533;f&#65533;&#65533;&#65533;&#65533;X]h&#65533;&#65533;
&#65533;&#65533;>k5&#65533;&#65533;#lgWt&#65533;&#65533;&#65533;zT&#65533;Vd7g&#65533;&#65533;&#65533;.]&#65533;&#65533;r&#65533;*&#65533;\&#65533;D&#1877;&#65533;I\A&#65533;&#65533;&#65533;&#65533;5/g&#65533;&#65533;5&#65533;;&#65533;&#65533;X&#65533;ca/.%S&#65533;k&#65533;(&#65533;&#65533;&#65533;&#65533;&#65533;l&#65533;&#65533;nKsL&#65533;\-qAK&#65533;7Zc&#65533;&#65533;&#65533;&#65533;5&#65533;\S&#65533;I@At&#65533;&#565;&#65533;9&#65533;6r&#65533;&#65533;&#65533;&#65533;&#65533;a&#65533;EwN&#65533;&#65533;&#65533;.&#65533;j&#65533;(K&#65533;&#65533;o&#65533;&#65533;T&#65533;&#65533;2&#65533;tR&#65533;&#65533;b3&#65533;&#65533;wd&#65533;}&#65533;u&#65533;&#65533;EED	u&#65533;&#65533;@E0a&#65533;&#65533;Y8&#65533;&#65533;io.&#65533;&#65533;&#65533;Vl&#65533;&#65533;&#65533;w&#65533;&#65533;~&#65533;p"nJ&#65533;"&#65533;&#65533;Jf&#65533;&#65533;%6oC&#1426;&#65533;&#65533;Zs&#65533;0&#65533;Kv&#65533;&#65533;6&#65533; !}7O&#65533;h&#65533;&#65533;&#65533;&#65533;Q&#65533;R&#65533;sTA&#65533;&h&#65533;N0&#65533;&#65533;s&#65533;&#65533;&#65533;zr+&#65533;&#559;&#65533;`&#65533;2&#65533;&#65533;&#65533;qnt&#65533;&#65533;%&#65533;&#65533;&#65533;&#65533;`&#976075;6/p&#65533;&#65533;&#65533;&#65533;o&#65533;&#65533;8p&#65533;5&#65533;&#65533;&#65533;&#65533;@	&#1832;&#65533;&#65533;&#576; &#65533;&#65533;,&#65533;o&#65533;xu&#65533;&#65533;n&#65533;&#65533;&7k&#1209;&#65533;&#65533;&#65533;5&#65533;&#65533;&#65533;&#65533;y&#65533;&#65533;&#65533;&#65533;&#65533;Kr&#65533;z&#65533;DL{&#65533;L#:&#65533;{gE&#65533;r&#65533;&#65533;`&#65533;&#65533;&#1739;41&#65533;&#65533;+&#65533;&#65533;a&#65533;&#65533;&#65533;v&#65533;8&#65533;&#65533;&#65533;S&#65533;f&#65533;>*CR&#65533;CZ5&#43363;X&#1404;&#65533;z?&#65533;&#65533;w&#65533;?&#65533;(&#65533;z&#65533;{&#65533;x&#65533;&#65533;&#1192;&#65533;]&#65533;&#1561;>&#1421;Zzg[	P&#65533;s&#65533;8&#65533;#+x&#65533;&#65533;9Tc&#65533;`&#65533;&#65533;~e{&#65533;&#65533;W&#65533;B&#65533;&#65533;b&#65533;&#65533;&#65533;`2&#65533;&#65533;K&#1245;4&#65533;5&#65533;&#65533;&#65533;[9k&#65533;&#65533;&#65533;&#65533;Z&#65533;&#65533;;&#65533;h&#65533;&#65533;&#65533;Y6&#65533;&#65533;{&#65533;&#65533;&#65533;f&#65533;hc&#65533;A&#65533;R&#65533;x&#65533;&#65533;v&#65533;O&#65533;#&#65533;#&#65533;.&#65533;y&#2038;o{&#438;&#65533;hw{b<!&#65533;&#65533;IQ&#65533;&#65533;&#65533;&#65533;e|A&#65533;:&#65533;&#65533;&#65533;&#65533;7oS)\&#65533;O&#65533;&#65533;&#65533;&#65533;&#65533;&#65533;&#65533;&#65533;.&#65533;&#65533;&#65533;&#65533;c&#65533;G&#65533;&#65533;k&#65533;&#65533;[&#65533;>&#65533;&#65533;HR&#65533;&#65533;Nj&#65533;&#65533;&#65533;&#65533;y&#65533;&#954;Mj&#65533;1}&#65533;S{&#65533;&#65533;+&#65533;&#65533;O=&#65533;{.&#65533;<&#65533;&#65533;&#65533;&#65533;AF&#65533;C&#65533;&#647;}&#65533;h[&#65533;w&#65533;&#65533;&#65533;c&#65533;&#65533;u&#65533;^&#65533;u&#65533;m&#65533;&#65533;/&#65533;&#65533;&#65533;$&#65533;/&#65533;&#65533;&#421;h&#65533;j&#65533;N&#65533;&#1927;&#65533;N
&#65533;&#1659;y&#65533;/&#65533;]y&#65533;&#65533;&#65533;|>&#65533;/&#65533;&#65533;K&#65533;67&#65533;&#65533;Gz^B&#65533;&#65533;&#1941;tI?&#65533;&#65533;W&#65533;&#65533;&#65533;0&#65533;M`~&#65533;&#1109;&#65533;&#65533;$&#65533;^%?&#65533;6`&#65533;}&#65533;/|&#65533;e)&#65533;/&#65533;&#1703;&#65533;w&#65533;>&#65533;&#65533;h(&#65533;E&#65533;&#65533;&#65533;#&#65533;K&#65533;8&#65533;&#65533;&#65533;&#65533;&#65533;|&#65533;h&#65533;&#65533;&#1982;&#65533;	&#65533;&#65533;B&#65533;&#65533;&#65533;3f&#65533;9&#65533;0&#65533;#R&#65533;R&#65533;&#65533;D&#65533;&#65533;&#65533;tL&#65533;&#65533;G&#65533;+&#65533;&#65533;&#65533;&#65533;$&#65533;1+Y&#65533;q&#65533;&#65533;%&#65533;&#65533;-%.&#65533;y&#65533;L&#65533;4!&#65533;&#65533;&#65533;hP&#65533;A%r)ze&#65533;&#65533;K&#65533;6u&#65533;&#65533;&#65533;Q&#65533;&#65533;&#65533;&#65533;&#26132;*!n&#65533;&#65533;&#65533;aX&#65533;S&#65533;R&#65533;&#65533;&#65533;&#65533;S+V&#65533;&#65533;&#65533;&#65533;&#65533;D*s&#65533;&#1429;&#65533;&#1869;M&#65533;4&#65533;&#65533;&#1505;^a&#65533;\&#65533;&#65533;&#65533;u,@&#65533;&#65533;(O&#65533;&#65533;&#65533;&#65533;&#65533;(k&#65533;P&#65533;&#331; 4qCJX&#65533;|:&#65533;&#65533;&#65533;&#65533;&#65533;"C&#1462;&#65533;&#65533;&#65533;W&#65533;3&#1492;&#65533;{w&#65533;>&#65533;Z&#65533;z<iZ&#65533;j5.?&#65533;&#65533;&#65533;p&#65533;&#255;&#65533;)>6&#65533;s/&#1785;s&#65533;\&#65533;&#65533;&#65533;&#65533;&#65533;&#65533;-OW^(&#65533;&#65533;&#65533;&#65533;&#1519;c#&#65533;&#65533;&#65533;&#65533;8&#65533;&#65533;&#65533;&#65533;&#65533;&#65533;2&#65533;&#65533;L@&#65533;$K&#65533;&#65533;A&#65533;@ B@&#65533;PM!'R&#524;&#65533;<&#65533;&#65533;&#65533;<&#65533;&#1078;&#65533;&#65533;&#65533;&#65533;&#65533;&#65533;&#65533;.:&#65533;S&#65533;&#65533;&#65533;&#65533;&#65533;&#65533;&#65533;K&#65533;&#65533;i&#65533;+0&#65533;S&#65533;&#65533;,_\&#65533;?*&#65533;:O=&#65533;&#65533;k&#65533;&#65533;#&#65533;[&#65533;&#65533;&#65533;&#65533;x&#65533;>#&#65533;&#65533;&#65533;&#65533;K1&#65533;m&#65533;&#65533;2&#65533;&#65533;3&#65533;&#65533; R&#65533;!&#65533;2&#306;p#s
#&#65533;6u&#65533;D-&#65533;&#65533;1&#65533;Vr&#65533;&#65533;&#65533;j&#65533;NF&#65533;&#65533;E&#65533;&#65533;&#65533;P&#65533;&#65533;&#65533;S&#65533;FS&#307;&+&#65533;(&#65533;&#65533;t&#65533;&#915;&#65533;4r&#65533;&#65533;&#65533;dT(&#65533;&#65533;&#65533;R&#65533;&#65533;0,&#65533;&#65533;&#1330;&#65533;:&#65533;@&#65533;|5&#65533;f@&#65533;&#1236;&#1569;&#65533;&#1340;&#65533;&#65533;r&#65533;#&#65533;&#65533;bD&#65533;&#65533;&#65533;"	&#65533;&#65533;&#65533;<M&#65533;iZ&#65533;x4&#65533;&#65533;K&#65533;&#65533;l{&#65533;&#65533;F5&#65533;D&#1146;{&#65533;&#1259;&#65533;&#65533;&#65533;P&#65533;D4&#65533;<&#65533;&#65533;4&#65533;z&#65533;8&#65533;&#65533;&#65533;&#65533;T&#65533;T&#65533;/&#65533;W5x2,3&#65533;&#65533;3&#65533;&#65533;&#65533;&#65533;vM&#65533;&#1530;l&#65533;&#65533;B8&#65533;N&#65533;&#65533;&#65533;Xbk"I&#65533;j&#65533;&#65533;H+E^&#65533;v&#1765;&#65533;]&#65533;&#65533;}9(&#65533;4d&#65533;O&#65533;&#65533;D&#65533;&#65533;A'&#65533;&#65533;yYu/&#65533;M&#65533;&#65533;&#65533;={E&#65533;7%T&#65533;&#65533;&#678;&#65533;U&#65533;&#65533;&#65533;d&#65533;&#1411;i&#65533;&#65533;&#65533;Y`&#1030;!z7&#65533;".,&#65533;
g{"&#65533;&#65533; H:++'n&#65533;&#65533;&#65533;K&#65533;P&#65533;rC&#65533;&#65533;/&#65533;&#65533;,1&#65533;W&#65533;{[&#65533;&#65533;&#65533;&#65533;q&#65533;=	f&#65533;[d&#65533;-x/r&#65533;&#65533;;&#65533;&Zh$&#65533;;Z&#65533;)&#65533;B&#65533;&#65533;&#65533;&#65533;j&#65533;~&#65533;&#65533;U/1&#65533;&#65533;&#65533;&#65533;`&#65533;&#65533;R&#1224;&#65533;&#65533;&#65533;)v&#65533;;&#65533;&#65533;e-&#65533;=&#65533;&#65533;^KfHw$o&#65533;&#65533;&#65533;Z&#65533;}&#65533;[&#65533;n&#65533;|&#65533;&#65533;&#65533;&#65533;3&#65533;&#65533;A&#65533;&#1890;qxu~wh&#65533;+7zT|M=u&#65533;}&#65533;&#65533;&#65533;i&#1123;&#65533;3&#65533;fU&#65533;&#65533;&#65533;B&#65533;&#65533;&#65533;(&#65533;&#65533;&#65533;s&#65533;0&#65533;f;&#65533;&#65533;>&#65533;]G,F&&#65533;4&#1634;&#65533;&#65533;(&#65533;&#65533;&#65533;*&#65533;+&#65533;&#65533;&#370;&#65533;]&#65533;yA9T&#65533;8.&#65533;y&#65533;&#65533;&#65533;T&#185;h&#65533;M@cRoB&#1401;&#65533;<&#65533;i&#65533;&#65533;&#65533;0YUMK	&#65533;Z&#65533;J&#65533; 5Z&#65533;&#65533;&#65533;r &#65533;`ghH
&#65533;&#210;F)&#65533;K &#65533;&#65533;&#65533;)&#65533;&#704;7Z &#65533;:&#65533;"&#65533;P&#65533;&#65533;Q9&#65533;3"%%?YY&#65533;&#65533;&#65533;0jq&#65533;{&#65533;&#65533;%&#65533;&#1125;&#65533;B&#65533;&#65533;&#65533;5&#65533;<b	&#65533;[&#65533;&#65533;&#65533;&#65533;)&#65533;p+&#65533;&#65533;a&#65533;&#65533;&#65533;&#195;Y@"&#65533;&#65533;&#65533;&#65533;&#65533;$&#65533;!&#65533;1&#65533;0H&#65533;C"&#65533;&#65533;&#65533;&#65533;f[&#65533;&#65533;xw&#65533;&#65533;&#65533;E&#65533;nPi85&#65533;y.+&#65533;&#65533;4&#65533;Z&#65533;q,;cZ&#65533;&#65533;&#65533;vm&#65533;&#65533;&#65533;&#65533;(&#65533;s&#65533;&#65533;\&#65533;c&#65533;&#65533;&#65533;&#65533;&#65533;T[&#65533;o&#65533;&#65533;&#65533;A&#65533;&#1280;@&#65533;&#65533;&#65533;&#65533;2&#65533;G&#65533;&#65533;&#65533;3X&#65533;Q&#65533;}&#65533;D&#65533;&#65533;&#65533;&#65533;&#65533;&#1934;&#65533;VR&#971;&#65533;&#65533;[,&#65533;2&#65533;3FQ&#65533;&#931;P&#65533;F&#65533;&#65533;L]*#&#65533;	&#65533;&#65533;&#65533;&#65533;r&#468;&#65533;1iH&#65533;&#65533;&#65533;s&#65533;+&#65533;c^E&#65533;F&#65533;.~&#1548;&#65533; &#65533;&#65533;}&#65533;aT&#65533;]&#65533;&#65533;I%&#65533;&#65533;&#128;&#65533;@y&#65533;&#65533;&#65533;&#65533;6"&#65533;+&#65533;&#65533;K&#65533;6&#65533;1&#65533;|.&#65533;ZT&#65533;P&#65533; &#65533;&#65533;&#1285;P&#65533;.&#65533;&#65533;&#428;&#65533;{&#65533;&#905;S>&#65533;[&'b&#65533;&#65533;&#65533;&#65533;&#65533;&#65533;5k%R&#65533;D&#65533;u&#65533;&#65533;&#65533;)S&#65533;N&#65533;y&#65533;l&#65533;&#65533;D_mw&#65533;*W&#65533;b&#65533;&#65533;&#65533;&#65533;&#65533;;&#65533;-w&#65533;|.&#65533;y&#65533;&#65533;&#65533;e)92Hy&#65533;)&#65533;"$N&#65533;4&#65533;{,&#65533;&#65533;Z/z&#65533;p|&#65533;&#65533;&#65533;&#879;rta&#65533;#;#&#65533;P&#65533;&#65533;@A&#65533;&#65533;&#65533;W&#1536;&5IN&#65533;R&#65533;v&#65533;+&#39986;XA&#65533;&#65533;Y&#65533;&#65533;&#65533;bi$&#65533;6"&#65533;&#65533;&#65533;&#65533; b&#65533;&#65533;&#736;:&#65533;&#65533;B}&#65533;&#65533;&#65533;&#134;*&#65533;=Vog&#65533;{4'&#65533;
i&#65533;sfW&#65533;:&#65533;h>&#65533;2&#65533;&#65533;&#65533;|&#65533;]f&#65533;&#65533;&#65533;h&#65533;R&#65533;M&#65533;OZB&#65533;&#65533;&#65533;&#65533;&#65533;&#65533;G&#65533;&#65533;&#65533;&#65533;&#65533;,&#65533;&#65533; }^&#65533;
&#65533;&#65533;&#65533;*&#65533;&#65533;&#65533;Ct&#65533;j&#1827;
&#65533;Rq&#65533;,&#65533;&#65533;&#65533;Fu<y&#65533;DSH&#65533;xT&#65533;D&#65533;}&#65533;&#65533;&#65533;&#65533;&#65533;&#65533;&#65533;y[&#65533;&#65533;&#65533;c&#65533;&#65533;&#65533;K&#65533;s_e8&#65533;&#65533;&#65533;9&#65533;&#65533;&#65533;&#65533;&#65533;2&#1196;&#904;"&#65533;A&#65533;&#65533;][w&#65533;&#65533;0=&#65533;&#65533;S&#65533;p1&#235;&#1314;r&#65533;&#65533;F&#65533;&#65533;&#65533;;zJ&#65533;O&#65533;&#65533;#14I&#1907;c&#65533;7&#65533;(&#65533;&#65533;v$&#65533;&#65533;&#65533;gh&#65533;y&#65533;&#44111;&#65533;&#65533;&#1985;&#65533;&#65533;&#65533;}m&#65533;w&#65533;&#65533;&#65533;&#65533;&#65533;&#65533;4"j&#65533;PKB&#65533;&#65533;r&#65533;o&#65192;&#65533;&#65533;t&#65533;=5l&#1868;j&#65533;P'&#65533;&#65533;c&#65533;&#65533;Gm&#65533;]&#65533;&#65533;T&#65533;&#65533;&#774;w&#65533;z&#65533;3}&#65533;
&#65533;&#65533;&#65533;r&#990;&#65533;&#65533;&#65533;&#65533;g&#65533;&#65533;w&#1028;&#65533;/&#65533;	&#65533;#/&#65533;&#65533;F&#65533;h&#65533;&#65533;H;h&#65533;&#65533;&#1460;(7&#65533;krZ&#65533;&#135;&#65533;e&#65533;H]jSg&#65533;\&#65533;&#65533;&#65533;&#65533;U&#65533;&#65533;&#65533;&#1827;&#65533;T&#65533;&#65533;&#885;&#65533;&#65533;O&#65533;&#65533;H&#65533;+&#65533;&#65533;.&#65533;&#65533;5*S&#65533;&#65533;&#65533;&#65533;&#65533;>&#65533;x&#65533;&#65533;/&#65533;
&#65533;&#4886;v&#65533;&#65533;&#65533;&#65533;&#65533;&#65533;TfV&#65533;&#65533; &#65533;*R&#65533;m!&#65533;&Po&#65533;&#65533;I&#65533;&#65533;&#65533;&#65533;>u&#65533;U.&#65533;{J&#65533;&#65533;gnB?}&#65533;K&#65533;&#65533;&#65533;&#65533;&#65533;]&#65533;&#65533;&#838;&#65533;&#65533;&#65533;&#759; _(t&#65533;&#65533;&#65533;O&#65533;m&#65533;t&#65533;&#65533;@&#65533;Qox&#65533;n&#65533;CW]&#65533;&#65533;8&#65533;L&#65533;&#65533;&#65533;&#65533;&#65533;o-&#65533;[S&#65533;\&#65533;(&#65533;&#65533;&#65533;j&#65533;&#65533;]&#65533;ng&#65533;o&#65533;`&#65533;&#65533;0=&#65533;&#187;&#65533;&#65533;&#65533;$&#65533;&#65533;g>&#65533;&&#65533;&#65533;&#65533;^e"=&#65533;W|&#65533;I&#65533;t&#65533;&#65533;&#65533;R&#65533;z&#65533;&#65533;;&#65533;DG&#65533;&#65533;C.&#65533;&#65533;&#65533;m&#65533;-&#65533;;\&#65533;Y&#65533;&#65533;&#65533;&#65533;&#65533;&#65533;w&#65533;/%&#726;y&#65533;&&#65533;}&#65533;&#65533;M]&#65533;(&#65533;ec&#65533;u&#65533;;&#65533;&#65533;&#65533;&#65533;W&#65533;&#65533;&#65533;5_&#65533;&#65533;s&#65533;%>z&#65533;x&#65533;;&#65533;N&#65533;&#65533;&#65533;Y{_&#65533;J&#65533;&#65533;&#65533;R&#65533;CuH&#65533;%&#65533;&#65533;Z&#65533;&#65533;m&#2045;-	H&#65533;&#65533;P?&#65533;N/DE&#65533;~&#65533;&#65533;&#65533;/F&#65533;_&#65533;&#65533;&#65533;K7Ai&#65533;&#65533;V6S&#65533;*&#65533;&#15500;&#65533;S&#65533;/>&#65533;j&#65533;&#65533;&#65533;&#65533;&#65533;&#65533;0&#65533;f&#65533;&#65533;&#65533;&#65533;&#65533;&#65533;*0&#65533;10&#65533;&#65533;&#65533;n&#65533;h(&#65533;>&#65533;&#1056;M`&#65533;&#65533;t&#65533;&#65533;W&#65533;f&#65533;-&#65533;&#65533;&#65533;8	*b&#65533;&#1134;j&#65533;&#65533;&#65533;L&#890;
&#65533;,&#65533;&#65533;zr&#65533;v&#65533;-r&#65533;&#65533;&#65533;&#65533;&#65533;De&#65533;&#65533;&#65533;%&#65533;Tt-&#65533;&#65533;&#65533;&#65533;&#65533;&#65533;03&#65533;&#65533;&#65533;o&#65533;*&#65533;&#65533;&#65533;}&#65533;&#65533;&#65533;b&#65533;&#65533;6&#65533;3ve&#65533;Qo&#65533;&#65533;&#65533;a&#65533;&#65533;h&#65533;&#65533;`&#65533;&#65533;&#65533;&#65533;&#65533;&#65533;&#65533;R&#65533;&#65533;)$K&#65533;jS&#65533;.&#65533;
0&#65533;&#65533;&#65533;/&#65533;@+_ Pi&#65533;o&#65533;&#65533;&#65533;&#65533;/&#65533;&#65533;
o%&#1650;&#65533;&#65533;P&#65533;	&#65533;&#65533;$L&#65533;k&#65533;t&#65533;	ML&#65533;8@&#65533;&#65533;/,L&#65533;&#65533;>&#65533;.&#65533;xp&#65533;>&#65533;&#65533;k&#65533;P&#65533;&#65533;&#65533;&#65533;&#65533;&#65533;&#65533;&#65533;&#65533;&#320;M&#1000;?&#65533;|&#65533;&#65533;3&#65533;-&#65533;&#65533;1&#65533;p"&#65533;1&#65533;p&#65533;*&#65533;&#65533;D&#65533;&#65533;Dp&#1624;&#65533;_&#65533;a&#65533;&#65533;&#65533;l&#65533;:&#65533;&#65533;"'WQ&#65533;Nl&#65533;&#65533;&#65533;&#65533;NbQ{&#65533;&#65533;&#65533;&#65533;&#65533;&#65533;&#57510;}&#65533;,&#65533;	&#65533;q&#65533; P&#65533;NE
&#65533;&#65533;&#65533;QR!_@"&#65533;
&#65533;l&#65533;2&#65533;&#65533;&#65533;&#739;&#65533;&#65533;&#65533;P&#65533;t:&#65533;&#65533;&#65533;LP &#694;i&#964;0f&#65533;&#65533;b	&#65533;&#391;X&#65533;&#65533;
&#65533;&#65533;m&#65533;&#65533;&#65533;&#26499;g&#65533;]&#65533;j&#65533;v&#65533;{&#65533;D	&#65533;&#1924;&#65533;s0&#65533;&#65533;P%in&#65533; !&#65533; 2!5b&#65533;R!&#65533;&#65533;!&#65533;j&#65533;&#65533;K&#65533;&#65533;RKD<p&#65533;<&#65533;&#65533;#sBV&#65533;!~+XT&#65533;$E&#65533;4>&#65533;k&#65533;&#65533;&#65533; (&#65533;&#65533;&#65533;0&K&#65533;F&#65533;&#1864;Iwq&#65533;|&#65533;&#65533;&#65533;&#65533;&#65533;C&#65533;&#65533;&#65533;q&#65533;h&#65533;&#65533;&#65533;(&#65533;&#65533;6b)r&#65533;&#65533;)&#65533;&#65533;)1"&#65533;&#65533;t@&#65533;&#65533;6/&#65533;\+k\&#65533;FQa&#65533;&#65533;<&#65533;&#65533;5&#65533;&#1159;&#65533;a~`&#65533;"&#65533;&#65533;&#65533;&#65533;[&#65533;lm&#65533;5k1&#65533;&#65533;&#65533;&#65533;<&#65533;H&#65533;&#65533;2	&#65533;&#65533;&#1472;&#65533;*&#65533;i&#65533;
_1c@3)'&#65533;1&#65533;s1)&#65533;!U&#65533;j&#65533;&#65533;&#65533;&#65533;&#65533;&#65533;&#65533;*&#65533;T&#65533;&#65533;P2,&#65533;B/&#65533;5&#65533;&#65533;
pk&#65533;P&#65533;i<&#65533;Spo&#65533;|0&#65533;&#65533;S.&#54283;l&#65533;&#65533;&#65533;)&#65533;&#65533;&#65533;n/'gh(
&#65533;&#65533;J&#65533;&#65533;^BK&#65533;&#65533;2&#456;&#65533;8&#65533;&#65533;9&#65533;&#65533;1&#65533;#&#65533;&#65533;A&#65533;s1o2&#65533;L&#65533;*&#65533;&#65533;K2&#65533;2&#65533;&#65533;@&#65533;&#65533;u&#65533;@<'A<&#65533;$&#65533;&#65533;&#65533;<2&#65533;&#65533;&#65533;&#65533;&#65533;i&#65533;P+Fi&#65533;.&#65533;&#65533;6&#65533;L4&#65533;<&#65533;S&#65533;&#65533;&#65533;&#65533;F&#65533;&#65533;l&#65533;D&#65533;&#65533;&0 &#65533;&#65533;&#65533;&#1835;0&#65533;&#65533;&#65533;sTJ&#65533;&#65533;A!&#65533;J4&#65533;&#65533;k*&#65533;&#65533;!#&#65533;9&#65533;L&#65533;t&#65533;^&#65533;<4U1A3!&#65533;R&#65533;J#&#65533;XRF&#65533;F&#65533;4G&#65533;&#65533;FiT&#65533;|TO&#856;l-&#65533;&#65533;&#65533;'&#65533;&#65533;&#65533;&#65533;&#65533;g &#65533;tM&#65533;&#65533;J&#65533;Q!Dj&#65533;T&#65533;&#65533;&#550;sK&#65533;&#65533;&#65533;&#65533;R26&#65533;&#65533;&#527;W&#65533;sQ=&#65533;4b&#65533;&#65533;P&#65533;&#65533;U&#65533;U}GGo&#65533;DGtO&#65533;nr&#65533;&#65533;&#65533;&#65533;P#jP&#65533;&#65533;&#65533;&#65533;PQ&#65533;0A&#65533;AI&#65533;&#65533;Y&#65533;uY&#65533;&#65533;&#65533;&#65533;&#65533;&#65533;"+&#65533;K&#65533;&#65533;&#65533;&#65533;2&#65533;9u&#65533;$&#65533;&#65533;o+&#65533;&#1287;&#65533;&#65533;&#1169;N[&#1384;&#65533;O&#1772;!&#65533;G&#65533;TVi&#65533;&#65533;&#65533;&#65533;h&#65533;&#65533;?2G&#65533;&#65533;&#65533;&#65533;R 	UX&#65533;&#65533;8U\G&#65533;$F&#65533;`&#65533;Y6&#65533;&#65533;Y&#65533;OR1U&#65533;"[&#65533;&#65533;Z!&#65533;36&#65533;,[T4G&#65533;&#65533;\&#65533;&#65533;3c'&#65533;\&#65533;u&#65533;&#65533;&#65533;&#65533;&#65533;N&#65533;&#65533;]&#65533;&#65533;&#65533;X&#65533;G&#65533;O7&#65533;&#65533;&#65533;&#65533;2&#65533;2i.&#65533;_&#65533;&#65533;&#65533;
A&#878;1'm`Vh&#65533;&#65533;hv&#65533;6&#65533;*&#65533;&#1136;&#65533;Q&#65533;&#65533;b&#65533;&#65533;&#65533;&#65533;3&#65533;-,m`&#65533;Ld&#65533;3&#65533;&#65533;5U&#65533;,]*{&#65533;&#65533;km&#65533;Nw&#65533;&#65533;^&#65533;&#65533;bVf&#65533;'(q_&#65533;iImL&#65533;r&#65533;&#65533;&#65533;Rt&#65533;g&#65533;hG&#65533;`;&#1159;&#65533;&#65533;$}&#65533;!&#65533;
&#65533;,&#65533;h&#65533;
 !!"(  # * $  !(!"$##+$%1&(,&(2(%-('0)*-*+3,-9.0:.140-51/912524;45A68=69A85;89=:;D<=H>@E>AI@?J@BEA>FBDLDEQFINFIQHFPHINJFMJLTLMYNPUNQZQO[QRVQT]ROVSV`UXbWX^XWeXZ^YV_Y\e[^i]`k^`f`^ka_eabfacmcfqfjtfmxhekhfshkuijnknymq{nt&#65533;pn{powps~pxru&#65533;uy&#65533;v|&#65533;w&#65533;&#65533;xv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368;&#65533;&#177;&#65533;&#178;&#65533;&#434;&#65533;&#628;&#65533;&#438;&#65533;&#1079;&#65533;&#759;&#65533;&#1080;&#65533;&#697;&#65533;&#634;&#65533;&#1082;&#65533;&#1146;&#65533;&#1341;&#65533;&#959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y	H&#65533; /C*\XaB&#65533;#J&#65533;H&#65533;&#65533;&#65533;B1&#1704;&#65533;#&#65533;&#65533;7Z&#65533;2&#65533;I@R&#65533;\&#65533;&#65533;K&#65533;.O&#65533;&#65533;2&#65533;&#65533;@
&#65533;&#40039;O&#65533;=.&#808;&#65533;h&#1123;FGR<&#65533;&#65533;"&#65533;EN5&#65533;(&#65533;&#65533;U&#65533;V&#65533;6]:&#65533;"&#1069;&#65533;K&#65533;&#1139;D&#65533;&#65533;&#65533;&#65533;S&#65533;&#1751;1Q&#65533;&#65533;I&#65533;&#65533;&#800;9&#65533;M&#65533;7&#65533;&#65533;&#65533;&#65533;2-*&#65533;i&#1628;&#65533;&#65533;n&#65533;&#65533;Pj&#364;&#65533;"K&#65533;|8&#65533;c&#65533;|&#65533;&#65533;&#65533;Z&#65533;&#65533;&#65533;{&#65533;-Z&#65533;b&#65533;!_&#156;&#46574;&#65533;~&#65533;&#65533;&#65533;&#65533;&#65533;&#6597;&#65533;&#65533;&#65533;3V&#65533;M/&#65533;&#65533;["&#65533;J&#65533;)K&#65533;(&#65533;&#65533;&#65533;&#65533;&#1049;'-&#65533;&#1463;u&#820;g&#65533;&#65533;~&#65533;&#65533;]&#1386;QK&#65533;&#65533;&#65533;;&#65533;&#65533;g&#65533;2&#65533;&#65533;&#65533;&#65533;&#65533;&#65533;&#1847;&#65533;&#3886;&#65533;&#65533;<&#65533;&#65533;&#65533;&#596;'&#65533;|&#65533;7`u&#65533;qv&#1858;&#65533;&#65533;&#65533;&#1859;R&#65533;&#65533;\2&#65533;U!O&#65533;&#1301;Qy&#65533;e&#65533;m 2r&#65533;&#65533;W&#65533;#&#65533;9&#65533;&#1794;*G&#65533;sU&#65533;b~&#65533;&#65533;&#65533;_&#65533;8&#65533;&#65533;&#65533;&#65533;Htn&#65533;&#65533;&#65533;D~&#65533;!&#65533;&#65533;&#65533;&#65533;k>&#65533;d!&#65533;N&#65533;E&#65533;&#65533;|&#65533;&#65533;i)&&#65533;&#65533;\2&#65533;&#65533;`h&#65533;&#65533;0g&#65533;e&#65533;&#65533;#s&#65533;Y#r9&#65533;&#65533;p&#65533;&#65533;c&#65533;&#65533;)&W&#65533;&#65533;uF"	[&#65533;&#65533;e4&#65533;O&#65533;t&#65533;&#65533;L&#65533;&#1507;$&#65533;e&#65533;&#65533;Nj &#65533;r&#920;&#1817;&#65533;]&#65533;&#2023;nG&#65533;U&#65533;eZ'Dt&#65533;&#65533;)U&#65533;d&#65533;&#65533;a&#65533;&#65533;&#1439;&#65533;z&#65533;]G!&#65533;fk&#65533;&#65533;&#65533;u(&#65533;0-&#65533;ha$mc&#65533;ej&#65533;&#65533;&#65533;&#65533;&#65533;&#65533;26&#1769;&#65533;7&#65533;&#65533;&#1371;8
&#65533;*V&#65533;fg&#65533;&#65533;&#65533;&#65533;?&#65533;&#65533;&#65533;&#65533;T&#65533;&#65533;&#65533;*&#65533;&#65533;&#65533;&#65533;&#65533;n&#65533;RT&#65533;&#65533;*2&#65533;o&#65533;&#65533;E+-&#65533;i&#65533;m&#65533;&#65533;&#65533;&#65533;&#65533;&#65533;&#65533;&#1648;R&#65533;BGn&#65533;.&#65533;&#65533;&#65533;&#65533;&#65533;q&#65533;Jyh(O&#65533;&#1931;o&#65533;&#65533;%&#65533;f&#65533;&#65533;&#639;&#65533;.*&#65533;0&#65533;L&#65533;u&#65533;j+jq5C,&#65533;&#65533;&#809;<q&#65533;&#65533;&#65533;&#65533;&#65533;Do&#65533;a&#65533;j&#65533;&#65533;Z&#65533;M&#65533;<k&#65533;)Z9&#1832;&#65533;l&#65533;&#65533;U&#65533;2&#65533;&#65533;&#65533;&#65533;u&#1031;&#65533;&#65533;3&#1810;&#65533;p&#65533;#,&#65533;&#65533;&#65533;&#65533; b&#65533;M&#65533;&#65533;&#65533;&#1589;&#907;&#65533;&#65533;vn&#65533;:&#65533;X&#65533;&#65533;&#65533;&#65533;Xl&#65533;B9w&#65533;&#65533;&#65533;4g&#65533;&#65533;c&#65533;&#65533;X&#65533;&#65533;&#65533;>&#65533;8&#65533;&#65533;&#1933;1&#65533;r&#65533;	&#8794;{oy&#65533;&#1646;&#65533;&#65533;N&#65533;&#65533;&#1014;&#65533;&#65533;&#65533;[D9&#65533;D&#446;&#65533;&#65533;|-;&#65533;g&#65533;&#65533;&#65533;&#65533;&#65533;&#1609;&#65533;i3&#65533;\&#65533;}g&#65533;c&#65533;&#65533;-&#1601;/&#65533;;&#65533;f&#65533;_&#65533;.
&#65533;&#65533;&#65533;s&#65533;Z&#65533;&#65533;C&#65533;|&#65533;&#1815;&#65533;&#65533;&#65533;&#65533;&#65533;{&#190;o&#65533;e&#65533;&#65533;&#65533;&#64294;W~&#65533;&#65533;+&#65533;o1&#65533;&#65533;u&#65533;^+&l4&#65533;^&#65533;7B&#1759;&#65533;"&#65533;!&#65533;a&#65533;&#759;&#65533;&#65533;h&#65533;&#65533;q5 &#65533;X@KD&#65533;&#65533;t[&#65533;DT&#65533;&#65533;&#65533;S&#65533;&#65533;"&#65533;h&&#65533;&#65533;0&#65533;&#65533;&#65533;&#1029;[&#65533;&#65533;wB&#65533;y&#65533;U1b&#65533;&#65533;R-&#65533;&#65533;&#65533;4b&#65533;&#65533;W&#65533;M&#65533;&#65533;&#65533;&#65533;Yk&#65533;Az&#65533;&#65533;CS&#65533;&#65533;#&"&#65533;qN&#65533;&#65533;&#65533;&#65533;&#65533;d&#65533;&#65533;&#65533;&#65533;&#65533;hD$z&#65533;&#65533;W,&#1040;TG&#65533;:&#1422;y`&#65533;&#65533;5A&#65533;&#65533;&#65533;1t"V8&#65533;&#65533;?&#1168;.C_&#65533;&#65533;7&#65533;hO&#65533;&#65533;'&#639;/&#65533;&#65533;)&#65533;&#65533;&#65533;&#65533;EMf&#65533;&#65533;&#65533;%&#65533;)V&#65533;&#65533;sU&#65533;vt3&#65533;&#65533;&#65533;&#65533;&#65533;&#65533;Ci&#65533;C&#65533;1f&#65533;&#65533;(v&#65533;&#65533;^&#65533;`&#65533;&#65533;&#65533;&#65533;&#65533;b&#65533;M&#65533;&#65533;&#65533;H)iB1"&#65533;,H.g&#65533;&#65533;j&#65533;&#65533;&#65533;&#65533;L%&#65533;c&#65533;n:o&#65533;&#65533;&#65533;=)&#65533;i*"&#65533;&#65533;:&#65533;	@P&#65533;mm)3&#755;&#65533;&#65533;#o&#65533;&#65533;9&#65533;%&#874;&#65533;H[b&#65533;&#65533;&#65533;;&#65533;&#65533;J&#500;l}':&#65533;=&#65533;&#65533;Kf&#65533;&#65533;e&a&#65533;I&#65533;@&#65533;&#65533;-&#65533;@&#65533;I&#65533;&#65533;&#65533;&#65533;&#65533;&#65533;&#65533;&#65533;&#65533;4> 2x3^F#&#65533;&#65533;Zt&#65533;+%cE#&#65533;&#792;&#65533;&#65533;&#65533;4&#65533;|t&#65533;&#65533;&#65533;f&#65533;3&#65533;&#65533;e<&#65533;yCfj/&#65533;&#65533;&#65533;(&#65533;TQ&#65533;T&#65533;&#65533;[&#65533;L&#65533;(M&#65533;&#1716;&#65533;0&#65533;&#65533;%H&#65533;&#65533;&#65533;O&#65533;;&#38884;&#65533;&#488;&#65533;&#65533;&#65533;u(K&#714;&#65533;&#65533;&#65533;q&#65533;n4gR&#65533;:&#65533;&#65533;&#65533;U&#65533;3&&#65533;&#65533;&#65533;&#65533;&#65533;&#65533;&#11233;8&#65533;(&#65533;&#65533;&#1303;&#1321;v&#65533;&#65533;YE9X&#65533;&#65533;&#65533;&#65533;:+&#65533;6![4&#65533;ZV&#65533;&#65533;[S&#65533;&#65533;&#1189;&#65533;s&#65533;&#65533;&#65533;k`&#65533;&#65533;O&#65533;rP&#65533;	&#65533;&#65533;<1&#65533;&#65533;^&#65533;f&#65533;F=+Z&#65533;&#65533;&#917;&#65533;&#65533;Ejmq&#65533;Y&#65533;&#65533;N&#65533;&#65533;&#65533;c][&#1830;&#65533;&#65533;P&#65533;&#65533;U&#65533;w&#523;&#65533;&#65533;&#1876;&#65533;&#65533;&#65533;Wv&#65533;&#65533;&#65533;&#65533;-&#65533;m&#65533;i&#65533;&#65533;&#65533;J<+w&#65533;&#65533;AV}&#65533;&#65533;.\+;&#65533;&#65533;j&#65533;&#65533;N5&#65533;`&#65533;&#65533;\&#65533;&&#65533;&#65533;&#65533;kS&#65533;[_&#65533;&#65533;&#65533;&#65533;&#65533;l&#65533;&#65533;z^&#65533;~w&#65533;&#65533;}&#65533;&#65533;8:[&#65533;n&#65533;&#65533;w&#65533;]&#65533;l&#65533;&#65533;&#65533;&#65533;&#65533;`|&#65533;&#65533;&#65533;&#65533;&#65533;&#65533;&#65533;(&#65533; &#65533;&#65533;&#65533;pO&#65533;`&#65533;zf&#65533;&#65533;u0&#65533;IL&#65533;&#65533;&#65533;&#65533;2..gJc&#65533;t&#441;&#65533;\&#65533;+&#65533;&#65533;"&#65533;W&#65533;/fq&#65533;,&#65533;&#65533;&#65533;A&#65533;&#1808;&#65533;&#65533;&#65533;&#65533;@&#65533;o&#65533;&#65533;l&#65533;&#65533;6Y&#65533;&#65533;&#65533;&#65533;&#65533;?&#65533;&#65533;&#65533;;	&#65533;&#65533;l]#&#65533;&#65533;&#65533;Ja&#65533;&#65533;&#65533;82&#65533;&#65533;&#65533;&#65533;mR&#65533;&#65533;f&#65533;y&#65533;r.&#65533;1j&#65533;B&#65533;x&#65533;&#65533;&#65533;&#65533;&#65533;	&#65533;&#65533;C&#65533;&#65533;`&#65533;&#65533;&#65533;'Mi&#65533;`y&#65533;(&#65533;t&#65533;&#65533;&#65533;&#65533;&#65533;V&#65533;&#1248;&&#65533;QAj&#65533;Z&#65533;&#65533;ut|&#65533;Vx&#65533;&&#65533;&#65533;g&#65533;&#65533;&#65533;&#65533;&#65533;&#65533;&#65533;&#65533;w}&#65533;^z&#65533;&#65533;&#65533;-&#65533;&#65533;iM&#65533;a3:&#65533;.,&#65533;&#65533;}R&#65533;&#65533;&#65533;.&#65533;&#65533;O-&#65533;dC;&#842;e&#65533;&#65533;&#65533;&#65533;Z\oQ&#65533;&#65533;6v&#65533;&#349;m&#65533;&#65533;y&#65533;&#65533;g&#65533;&#65533;]Gp&#65533;b&#65533;&#65533;m&#65533;K&#65533;jiB&#65533;&#65533;&#951;&#65533;&#65533;&#65533;&#65533;~&#65533;[&#65533;&#65533;&&#65533;&#65533;o=pH+{&#65533;&#65533;7&#65533;&#65533;&#65533;&#65533;&#65533;S&#65533;7&#65533;~&#65533;;&#65533;&#65533;'&#65533;&#65533;&#65533;n5&#65533;6&#65533;7w&#65533;GNr&#65533;l&#65533;&#65533;(&#65533;O&#65533;&#65533;&#65533;&#65533;s&#65533;&#65533;&#65533;0O&#65533;&#65533;&#65533;m&#65533;w&#65533;&#65533;6&#65533;w&#65533;&#65533;gz@z&#65533;&#65533;<&#65533;W&#65533;&#65533;H&#65533;&#1111;&#65533;q&#65533;&#65533;87x&#1191;&#65533;n&#65533;3},'w&#65533;&#1457;Ls&#65533;{]&#65533;&#65533;&#65533;/&#65533;&#65533;&#65533;t&#65533;g=&#65533;0&#191;&#65533;qO2&#1466;&#65533;xR_&#65533;v&#65533;&#65533;&#65533;&#65533;&#65533;&&#65533;&#65533;&#65533;~q<&#65533;Y&#65533;w&#65533;;&#65533;&#65533;u&#65533;&#1756;&#65533;&#65533;&#65533;&#65533;&#65533;&#65533;&#65533;;&#65533;&#65533;&#65533;&#65533;&#65533;&#65533;&#186;&#65533;9&#65533;&#65533;&#65533;_&#65533;c^&#65533;"&#65533;&#65533;&#65533;&#65533;&#65533;lS|][O&#65533;&#65533;),&#65533;&#65533;&#65533;~&#65533;&#65533;&#65533;&#65533;M&#65533;&#65533;&#65533;]&#65533;&#65533;&#65533;E&#65533;u&#65533;y&#65533;&#65533;:&#65533;&#65533;&#65533;&#65533;s&#65533;&#65533;&#65533;&#65533;&#65533;:&#65533;&#65533;|&#65533;k}&#65533;&#65533;&#65533;&#65533;?&#65533;n&#65533;&#65533;&#65533;&#65533;&#65533;o&#65533;&#65533;y}&#65533;&#65533;&#65533;&#65533;&#2044;&#65533;&#65533;&#65533;&#906;&#65533;7]n&#399;&#65533;&#65533;?&#65533;&#65533;&#65533;>&#65533;&#65533;7?&#65533;&#65533;&#65533;&#65533;!&#65533;&#65533;&#65533;&#1647;&#65533;&#65533;	&#65533;~&#65533;&#1730;&#65533;&#65533;l&#65533;&#65533;&#65533;g&#65533;w&#65533;&#65533;@
(&#1536;&#65533;&#65533;}&#65533;gx|&#1239;o&#65533;D~&#65533;&#65533;&#65533;G&#65533;&#65533;7&#65533;&#65533;&#65533;&#65533;G&#65533;h&#65533;x&#65533;(&#65533;&#65533;5&#1409;*&#65533;&#65533;&#65533;&#65533;&#65533;F&#65533;$&#65533; )X&#65533;&#65533;&#65533;c'}'&#65533;}&#65533;`{{P}2(&#65533;&#65533;a&#65533;7X&#65533; &#65533;@&#65533;&#65533;&#65533;Fh&#65533;&#65533;&#65533;&#65533;=&#65533;k&#65533;&#65533;+1Q&#65533;&#65533;&#65533;&#65533;F&#65533;&#65533;&#65533;G&#65533; u&&#65533;&#65533;dX&#65533;/&#65533;&#65533;QYbR`Xp&#65533;0H&#65533;+}P&#65533;Q&#65533;x&#65533;&#65533;.l0hf&#65533;&#65533;EXuD(&#65533;B&#65533;y&#65533;.&#65533;&#65533;&#65533;&#65533;&#65533;&#65533;&#65533;&#1543;S&#65533;&#65533;h&#65533;&#1536;&#65533;G%oq&#65533;vHz&#65533;&#65533;Z&#65533;&#65533;&#65533;Ha&#65533;8&#65533;#&#65533;z&#65533;&#65533;&#65533;&#65533;&#1544;&#65533;&#33312;&#65533;$6&#65533;&#65533;&#65533;8wt&#13385;&#65533;x&#65533;&#65533;&#65533;&#65533;&#65533;8V/vw&#65533;x&#65533;h&#65533;&#65533;x&#65533;&#65533;&#65533;&#65533;&#65533;&#65533;(&#65533;&#65533;P&#65533;&#65533;Y&#65533;?&#65533;X&#65533;&#65533;X&#65533;{7&#65533;&#65533;&#65533;&#522;&#65533;&#65533;i&#1016;p&#65533;&#65533;'&#65533;H&#65533;&#65533;f#&E8&#65533;&#65533;w&#65533;&#65533;&#65533;&#1548;6v&#65533;r&#65533;&#65533;d1&#65533;!u&#65533;'&#65533;&#65533;&#65533;&#65533;&#65533;&#65533;X>&#65533;Ey&#65533;H&#65533;h&#65533;&#65533;&#65533;x&#65533;J8u'&#1103;&#65533;&#1552;&#65533;8VngE8g&#65533;F&#65533;ca&#65533;_&#65533;s&#65533;&#65533;&#65533;w&#523;&#65533;Y&#65533;M&#65533;6hT&#65533;f&#65533;&#65533;*&#65533;&#65533;qG+&#65533;&#65533;&#65533;&#65533;`%aauX&#65533;&#65533;&#65533;&#65533;1&#65533;L&#65533;z&#1911;{&#65533;@&#65533;&#65533;&#65533;XF<S*&#65533;&#65533;`&#65533;p8&#65533;&#65533;+&#65533;9&#65533;z&#65533;6$&#65533;x1)&#65533;&#65533;XTya&#65533;=u&#65533;\&#65533;&#65533;&#65533;&#65533;HF*HfM&#65533;&#65533;Oyi&#65533;.U&#65533;&#65533;&#808;&#65533;TI&#65533;&#1157;-w&#65533;LWA&#1927;&#65533;c&#65533;x&#65533;Q5x}&#65533;&#65533;&#1655; Z&#65533;K&#65533;&#65533;>&#65533;&#65533;&#65533;c&#65533;&#65533; 	lI^&#65533;3RMV&#65533;&#65533;ug&#65533;g&#65533;&#65533;9&#65533;
&#65533;&#65533;{9&#65533;4&#65533;}&#65533;&#1559;&#65533;1&#65533;	&#65533;hv&#65533;&#65533;u&#65533;&#65533;m&#65533;&#65533;h&#65533;&#65533;HB&#65533;&#65533;&#65533;&#1548;&#65533;(Z&#65533;VF&#65533;J&#65533;&#65533;&#65533;1`&#65533;&#65533;t&#65533;&#65533;y&#65533;&#36899;&#65533;&#65533;&#65533;9&#65533;&#65533;&#65533;&#65533;9&#65533;Y&#65533;JA&#65533;Oh&#65533;&#65533;&#65533;-&#65533;&#65533;/&#65533;&#65533;&#65533;A&#65533;Y(&#65533;&#2041;&#65533;&#65533;&#65533;&#65533;&#65533;&#65533;t-&#65533;r&#65533;&#65533;&#65533;|&#65533;W&#65533;OG&#65533;&#65533;I&#65533;&#65533;&#65533;y&#65533;	8&#65533;&#65533;y&#65533;&#65533;q}J5	&#1497;&#65533;&#49671;&#1769;&#65533;W'a&#65533;J	&#65533;*E~!x	&#65533;5w&#65533;&#65533;&#65533;X&#65533;x	&#1193;&#65533;&#65533;i(&#65533;&#1616;&#65533;&#605;R)&#65533;T&#65533;I&#65533;&#65533;Gjr&#65533;ah&#65533;&#65533;&#65533;y&#65533;&#65533;&#596;&#65533;)&#65533;&#65533;&#65533;|&#65533;)&#65533;)&#65533;h&#65533;D&#65533;&#65533;&#65533;&#65533;&#65533;&#65533;&#65533;'&#65533;8&#65533;oisp&#65533;f&#283;&#65533;Q]m&#65533;o&#65533;7&#65533;&#65533;&#1632;&#65533;&#65533;&#65533;j&#65533;3&#65533;&#65533;&#65533;I&#65533;&#65533;&#65533;	&#65533;&#65533;&#65533;&#673;&#65533;&#65533;&#65533;&#5051;&#65533;&#65533;CJ&#65533;EjE&#65533;&#65533;&#65533;8&#65533;&#65533;O&#65533;&#65533;&#65533;&#65533;&#65533;&#65533;&#65533;9&#65533;&#65533;&#65533;&#65533;(&#65533;_&#65533;&#65533;W&#65533;&#65533;j&#65533;o&#65533;h:&#65533;*&#65533;&#65533;d.&#65533;D4&#65533;&#65533;&#65533;&#65533;&#65533;x{&#65533;w&#65533;&#65533;&#65533;&#65533;g&#65533;/*&#65533;8en&#65533;&#65533;&#65533;w&#65533;&#65533;	&#65533;O&#65533;&#65533;&#65533;&#65533;
&#1127;&#65533;&#551;&#65533;a&#65533;&#65533;&#65533;&#65533;&#65533;j&#65533;tp&#65533;)&#65533;&#65533;&#65533;&#65533;ST&#65533;&#65533;y&#65533;&#65533;s&#65533;y|{'&#65533;&#65533;&#65533;&#65533;Y&#65533;Ow&#65533;|&#65533;9sPY{&&#65533;&#65533;&#65533;&#65533;&#65533;&#65533;z&#65533;`&#664;&#65533;hV&#65533;e*&#65533;&#65533;&#65533;&#65533;&#65533;J'&#65533;DL&#1667;B&#65533;&#65533;_o&#356;&#65533;&#65533;|:&#65533;&#65533;&#65533;&#65533;&#65533;zm&#65533;x&#65533;&#65533;|&#394;N)&#1708;"D&#65533;(&#65533;&#65533;&#65533;&#65533;&#65533;8&#65533;&#65533;h&#65533;I&#65533;&#65533;B#*^&#65533;&#65533;&#65533;j&#65533;QDJ&#65533;v&#65533;&#65533;k\&#65533;y&#65533;I&#65533;8v&#65533;&#65533;&#65533;&#65533;
&#65533;&#65533;H&#65533;ww&#1369;&#65533;&#65533;X&#65533;&#65533;&#589;&#65533;&#65533;#{&#65533;`&#65533;&#65533;Y&#65533;&#65533;A8&#65533;*9{L\Y'&#65533;&#65533;&#65533;&#1452;h&#65533;&#65533;`&#65533;Z&#65533;&#65533;{&#65533;E{yF4&#65533;H&#65533;&#65533;&#65533;&#65533;&#437;&#65533;U&#65533;&#65533;P&#65533;A&#1635;&#65533;(&#65533;&#65533;Z&#65533;&#65533;&#65533;&#65533;&#65533;j&#65533;&#65533;&#65533;H&#65533;A&#65533;[?c&#65533;&#65533;&#1256;G&#65533;v>;k&#65533;&#65533;a&#65533;&#65533;d;K&#65533;&#65533;;H&#65533;J&#65533;&#65533;&#65533;&#35163;&#65533;&#65533;O&#65533;&#65533;Q+&#65533;&#65533;&#65533;&#65533;&#65533;&#65533;Pr)&#65533;YDG&#65533;s&#65533;J:Rb3'&#14006;d{&#65533;&#372;d^&#65533;aV&#65533;Y&#65533;&#23301;&#1046;n&#65533;&#65533;a&#65533;&#65533;&#65533;&#65533;(&#65533;s&#65533;:V&#65533;&#65533;.?&#65533;J&#65533;&#65533;A&#995;&#65533;&#65533;&#65533;eAKad&#65533;V*5&#65533;&#65533;&#65533;&#65533;&#65533;Zj$&#65533;x&#65533;&#65533;&#65533;&#65533;X&#1624;d:&#65533;&#65533;8&#65533;&#65533;&#65533;&#1898;:&#65533;&#65533;]Sa&#65533;j&#65533;&#65533;G,&#422;&#65533;fi&#65533;f&#65533;:*&#65533;&#65533;&#46101;&#65533;&#65533;z&#65533;&#65533;&#65533;&#65533;&#65533;j&#65533;&#65533;&#65533;P&#65533;&#65533;B\&#65533;&#65533;SD\#F&#65533;)Us&#65533;F&#65533;San&#382;kD-&#65533;Q&#65533;&#65533;7:&#65533;&#65533;&#65533;Z&#65533;"&#65533;&#65533;u8&#65533;&#1434;&#65533;<&#65533;r G&#65533;&#65533;ib&#65533;"&#65533;6{&#65533;*&#65533;3&#65533;*&#65533;[&#65533;&#65533;&#65533;@&#65533;*^bkku&#65533;xj&#65533;&#65533;&#65533;&#65533;&#65533;&#743;n{&#65533;eA&#65533;&#53493;&#65533;!V-;&#65533;&#65533;k&#65533;&#65533;&#65533;W&#65533;3&#207;&#65533;"ZE&#213;&#65533;X&#65533;&#65533;kB&#65533;q&#65533;&#65533;&#65533;;&#65533;&#65533;#!&#65533;&#65533;Y&#65533;&#65533;&#65533;&#65533;&#65533;9&#65533;&#65533;f9&#65533;',&#65533;7$T>S.Z&#65533;Z&#65533;&#65533;n&#65533;
&#65533;&&#65533;&#65533;&#1629;G|Il&#65533;r&#65533;C|r&#65533;w:&#65533;4;&#65533;&#65533;&#65533;,&#65533;&#155;a&#65533;R&#65533;&#65533;&#65533;)w&#65533;&#65533;f&#65533;&#65533;k&#65533;&#65533;&#692;`&#65533;&#65533;F\&#65533;&#65533;i&#65533;&#65533;4SlA&#65533;\&#65533;}D]P&#821;&#65533;J&#65533;u&#65533;>[\&#65533;3&#65533;&#604;&#65533;&#65533;&#65533;i
&#65533;&#65533;i5a8&#65533;&#65533;q+&#65533;&#65533;+&#65533;B9&#65533;&#65533;j<&#65533;&#65533;&#65533;L<&#65533;&#65533;&#65533;Z&#65533;#&#65533;&#65533;H&#65533;&#65533;&#65533;?&#65533;&#65533;&#65533;&#65533;[&#65533;&#65533;&#243455;x&#65533;&#65533;&#65533;B&#261;&#65533;&#65533;gl&#65533;Fl&#65533;&#65533;(&#1340;&#65533;X&#65533;&#562;LB&#65533;&#65533;&#65533;&#65533;&#65533;Mp&#65533;W&#65533;>&#65533;&#65533;&#65533;l9&#65533;&#65533;&#65533;&#65533;&#65533;q&#65533;lz&#65533;+;U&#65533;.&#65533;Z&#172;:&#65533;Y&#65533;&#65533;&#65533;&#65533;&#777;&#65533;&#65533;&#652;&#65533;&#884;,0&#65533;&#65533;z&#65533;/~c&&#65533;&#65533;I&#65533;e&#65533;a&#65533;Y&#65533;{&#65533;&#65533;&#65533;=&#65533;&#65533;&#65533; &#540;&#65533;0&#1823;Ik&#65533;K&#65533;&#65533;f,&#65533;v&#65533;&#65533;&#65533;&#65533;&#1008;&#65533;&#65533;K&#65533;&#65533;eB&#65533;&#65533;"&#65533;L&&#65533;&#65533;&#65533; &#65533;&#65533;8&#65533;z(&#65533;b'iQ&#65533;&#65533;l&#65533;&#65533;}&#65533;p&#488;a&#65533;&#65533;h5&#65533;&#620;Y&#65533;JA&#65533;&#65533;&#65533;&#65533;&#65533;&#65533;M&#65533;&#65533;&#65533;&#65533;&#65533;&#65533;,4Y&#65533;!&#65533;,>&#65533;A"&#65533;M*&#65533;&#65533;(&#65533;&#65533;&#65533;W
d]&#65533;C[s&#65533;&#65533;&#65533;&#65533;aw&#65533;e&#65533;Z&#65533;&#375;}A&#1642;&#65533;
&#65533;&#65533;l&#65533;J,R&#65533;T}:&#65533;l&#65533;[&#65533;&#65533;qs&#65533;&#65533;&#65533;&#65533;&#65533;C=4*&#898;&#1437;g&#1424;&#880;&#65533;jr&#65533;H{l}&#65533;==[&#65533;D&#65533;&#65533;(&#65533;&#65533;&#1131;&#65533;&#65533;){&#65533;W&#65533;&#1510;-&#65533;~m&#65533;&#65533;| &#65533;=G-&#221;&#65533;)&#65533;&#65533;&#65533;&#65533;&#65533;&#65533;F&#1744;&#65533;&#65533;&#65533;}&#65533;&#65533;&#65533;d&#65533;13&#65533;&#1111;&#1708;&#65533;&#65533;IM&#65533;O&#65533;&#556;&#65533;&#65533;&#65533;&#65533;&#65533;2:%&#65533;&#65533;a&#65533;%W&#65533;4&#65533;r&#65533;:&#65533;&#65533;&#65533;&#65533;f&#65533;&#65533;iT&#65533;h&#65533;&#65533;a&#65533;\&#65533;&#65533;'\&#65533;&#41849;H&#65533;&#1801;&#65533;&#65533;&#65533;&#65533;&#1474;}&#65533;)&#65533;0&#65533;!&#65533;&#65533;(&#65533;&#65533;&#1727;&#1754;&#65533;&#65533;L&#65533;m&#65533;&#1786;&#65533;i&#65533;&#65533;&#65533;&#65533;E&#65533;lt&#65533;KA}&#65533;&#65533;&#65533;&#65533;<&#65533;&#65533;i&#65533;&#65533;&#2026;&#65533;&#65533;&#65533;&#65533;&#65533;&#65533;&#65533;&U&#65533;&#65533;&#65533;Q4&#65533;r&#65533;5&#65533;v&#65533;&#65533;c^&#65533;g&#65533;&#65533;&#65533;&#65533;
J&#65533;&#749;&#65533;#{&#65533;>&#65533;^&#65533;&#65533;&#65533;.+&&#65533;6v&#65533;&#65533;&#65533;&#65533;&#65533;&#65533;9?~1&#65533;1)&#65533;&#65533;\*&#65533;&#65533;&#65533;&#65533;&#8214;&#65533;\P)&#65533;!8&#65533;t;&#65533;7&#65533;&#65533;~*&#65533;>&#65533;&#65533;&#43652;J&#65533;&#813;&#65533;f~&#65533;R&#65533;&#65533;#&#65533;(A&#65533;&#65533;a&#65533;1&#65533;&#65533;&#65533;s&#65533;Q&#65533;H&#65533;&#1909;&#65533;&#65533;A&#65533;d&#65533;G&#812;+'&#65533;)&#65533;&#65533;&#65533;&#65533;&#65533;	&#65533;&#65533;&#845;&#65533;&#65533;&#65533;&#65533;&#65533;&#65533;k&#149;;&#65533;&#65533;|&#65533;q&#65533;&#38542;&#65533;&#65533;&#65533;qp@w&#65533;&#1841;&#65533;%&#65533;&#65533;&#65533;~&#65533;&#65533;&#65533;&#65533;G&#1233;&#65533;1*]&#2036;Z-L&#65533;e_&#65533;&#65533;&#65533;&#65533;d&#65533;&#65533;&#65533;&#65533;Nt&#65533;&#65533;!{&#65533;U&#65533;&#65533;&#65533;K&#65533;:&#1374;&#65533;&#65533;&#65533;&#65533;&#65533;fQ(y&#65533;&#65533; &#65533;W^!&#65533;9Z}|&#65533;&#65533;@&#65533;*&#65533;[&#65533;hK&#65533;&#1960;aRWL>&#65533;mI&#65533;&#65533;&#65533;&#65533;&#65533;&#65533;&#65533;n&#65533;m&#65533;&#65533;&#65533;&#65533;&#65533;&#65533;&#65533;-&#65533;+&#65533;&#65533;&#65533;I"&#551;&#65533;&#36818;!&#65533;>&#65533;&#65533;)&#65533;]&#65533;&#65533;&#65533;I&#65533;)&#65533;E&8&#65533;k&#65533;&#65533;y&#65533;&#65533;R&#65533;	K&#65533;&#65533;&#65533;19&#65533;O&#65533;&#65533;.&#65533;&#65533;.&#65533;&#65533;.5T&#65533;&#65533;&#65533;b!&#65533;~%&#65533;"&#65533;&#65533;E.5&#65533;N&#65533;I&#65533;&#65533;#&#65533;K&#65533;D&#65533;&#65533;eiOWEW&#65533;&#65533;&#65533;&#65533;&#65533;&#65533;{&#65533;&#65533;&#60402;&#65533;&#65533;&#65533;&#65533;i>&#65533; ?FA&#65533;M&#65533;1&#65533;Q/o&#65533;&#65533;&#65533;&#65533;60O<g&#65533;&#65533;&#1749;&#65533;f&#65533;~&#65533;&#65533;
]Z^DI<&#65533;&#65533;$&#65533;B&#65533;&#65533;'l&#65533;E&#65533;&#65533;&#65533;&#65533;rnA&#65533;&#65533;&#65533;&#65533;&#65533;.&#65533;W&#65533;&#65533;pn'&#65533;,&#65533;{&#65533;9&#65533;&#65533;<&#65533;&#65533;&#65533;&#65533;&#65533;Nz&#65533;kG&#65533;&#1826;=&#1667;z&#65533;E&#65533;&#65533;&#65533;&#65533;&#65533;&#65533;~$J&#65533;&#65533;&#65533;^{%&#65533;&#65533;&#65533;Rb1&#65533;&#65533;&#65533;n/&#65533;o~&#65533;XO&#1275;&#65533;N9Q+v0&#65533;/&#65533;&#65533;&#65533;&#65533;w&#65533;&#65533;&#65533;S&#65533;~&#65533;k&#65533;&#65533;%(w3&#65533;&#65533;H&#65533;&#65533;?&#65533;&#65533;&#65533;&#65533;6&#65533;4R,&#65533;&#65533;<H&#65533;4&#65533;:&#674;\&#65533;&#65533;&#65533;_&#65533;D>&#65533;&#65533;&#65533;&#65533;&#65533;&#65533;&#52214;&#65533;&#65533;&#65533;&#65533;&#65533;&#65533;&#65533;&#65533;&#65533;&#65533;&#65533;B&#65533;&#65533;&#65533;&#65533;&#65533;&#1280;&#65533;&#65533;	&#65533;Q&#65533;&#319;&#65533;$&#65533;&#65533;&#65533;_&#65533;&#65533;&#65533;1&#65533;&#65533;&#65533;1&#65533;&#65533;"&#1576;QA^J&#65533;T)&#65533;&&#65533;&#65533;xE&#65533;T&#65533;&#65533;E&#65533;5n&#65533;&#65533;&#65533;&#65533;G&#65533;!E&#65533;$Y2$;)Q&#65533;d&#65533;&#65533;&#65533;K=0_~&#65533;c&#1190;&#65533;7qt&#65533;&#65533;&#65533;'&#988;A&#65533;%*&#65533;&#65533;&#65533;@I-&#65533;&#65533;&#65533;&#65533;BP&#65533;&#65533;U#U&#65533;&#65533;&#65533;V&#65533;&#65533;&#65533;c&#65533;^;vU&#65533;&#65533;*W&#65533;&#65533;&#1030;U[v&#65533;&#439;Z&#65533;&#65533;9U&#65533;]&#65533;&#65533;<&#65533;&#65533;&#65533;"&#65533;3t&#65533;&#65533;0F&#65533;&#38060;&#65533;&#65533;&#65533;&#65533;&#65533;2[N^&#65533;+&#65533;d9&#65533;k&#900;&#65533;Y&#65533;&#1119;@A%mt&#65533;&#1679;n&#65533;&#693;&#65533;&#65533;&#65533;&#65533;S&#65533;r&#65533;&#65533;&#65533;&#65533;>&#65533;u&#65533;u&#657;5&#43763;&#65533;&#65533;f;&#65533;s&#65533;&#65533;{a&#65533;&#65533;\o&#65533;&#65533;&#65533;N&#65533;&#65533;da&#65533;&#65533;&#1949; e&#65533;.1&#65533;&#65533;l&#65533;&#65533;w&#482;3&#65533;]&#65533;&#65533;&#65533;&#65533;uy&#983;v*&#65533;&#65533;m&#65533;&#1974;&#65533;&#65533;&#65533;W&#1418;&#60266;&#1570;m&#65533;&#65533;~K.&#65533;&#65533;{&#687;&#65533;&#65533;&#65533;&#65533;&#65533;&#65533;&#65533;&#65533;&#65533;&#65533;&,&#65533;/&#65533;$A&#65533;C&#65533;&#65533;S&#65533;&#65533;&#65533;&#65533;&#65533;&#65533;;&#65533;@LO46&#65533;[&#65533;=&#65533;&#65533;&#65533;O5B
&#65533;(&#65533;&#65533;&#65533;&#65533;?&#65533;R&#65533;B&#65533;K&#65533;&#65533;lNG&#65533;J&#65533;>&#65533;&#65533;K&#65533;&#65533;&#65533;&#65533;&#65533;&#65533;&#65533;&#65533;&#65533;J3,&#65533;0&#65533;&#65533;bHE0m*1&#65533;=&#668;,&#65533;&#65533;R'&#65533;&#1667;&#65533;M}&#65533;&#65533;Fq&#65533;s&#65533;w&#65533;&#65533;&#65533;&#65533;&#65533;&#65533;&#65533;@{K&#65533;Ao$I&#984;&#65533;&#65533;&#693;&#65533;`&#1739;.&#65533;&#65533;PB,&#65533;&#65533;&#65533;J&#65533;*lnMNi"&#65533;&#65533;1Sz&#65533;&#65533;N&#65533;l&#65533;TT&#65533;|&#65533;(B&#38705;&#65533;&#65533;&#65533;O=kU-&#65533;8Q&#65533;&#65533;6B&#65533;&#65533;->&#65533;&#65533;&#65533;&&#65533;&#65533;&#65533;O&#65533;$L&#65533;&#65533; &#65533;RK&#65533;&#65533;&#65533;&#65533;&#65533;JUQD&#65533;&#65533;2P+&#65533;&#65533;&#65533;6S&#65533;&#65533;U&#65533;
N?&#65533;&#65533;BkV&#65533;&#65533;&#65533;V"	P&#65533;^&#65533;&#65533;&#65533;V|&#65533;&#65533;&#65533;Gu&#65533;&#65533;N&#65533;&#65533;m7&#65533;)%&#65533;0&#65533;&#65533;R&#65533;&#65533;&#65533;&#65533;oO&#65533;6[Qw&#65533;6<&#65533;H&#65533;6\&#65533;&#65533;M&#1372;p-&#65533;.&#65533;&#847;&#65533;&#65533;&#65533;]yel&#65533;-&#65533;&#65533;[&#65533;&#65533;&#65533;&#65533;&#65533;&#65533;N&#65533;&#65533;m&#65533;&#65533;{v2`&#65533;"&#65533;&#65533;i6&#65533;&#65533;#&#65533;&#65533;i&#65533;&#65533;Z&#696;b&#65533;1n:&#65533;&#65533;:&#65533;&#65533;&#65533;$U&#65533;9.]&#65533;u&#1399;]YV&#65533;h&#65533;&#65533;V&#65533;&#65533;&#65533;9&#65533;Y&#63799;&#1362;=/&#65533;&#65533;.&#65533;&#65533;&#65533;V&#65533;&#65533;&#65533;P&#65533;;c&#1080;&#65533;&#65533;&#826;o&#65533;#M&#65533;&#3995;&#65533;[E.i&#65533;ve[&#65533;#o&#65533;&#65533;=M&#65533;&#65533;&#65533;&#65533;&#925;\&#65533;w]5Ne*&#65533;|&#65533;M7o,&#65533;	&#65533;j&#65533;x&#65533;&#65533;U&#65533;&#65533;C^&#65533;@&#529;|&#1133;&#65533;^9PX{&#65533;&#65533;r&#65533;t&#65533;vy&#65533;&#65533;&#65533;1_&#65533;m=&#65533;q&#65533;&#65533;T2&#65533;&#65533;&#65533;+&#65533;YF&#65533;v&#65533;PZ&#65533;j&#65533;a&#65533;iv&#65533;&#1268;|&#65533;p'&#65533;`&#65533;&#65533;&#65533;&#65533;&#65533;&#65533;&#65533;&#65533;r&#1043;F0]&#65533;&#65533;632>o_&#65533;&#65533;&#65533;g?&#65533;&#65533;&#65533;9%&#1620;&#65533;&#65533;&#65533;&#65533;&#65533;&#65533;Od&#65533;&#214;&#65533;&#65533;#&#65533;&#65533;b&#65533;&#65533; &#65533;x&#65533;&#65533;J&#65533;^&#65533;&#65533;q&#65533;&#65533;.&#65533;&#65533;&#65533;we&#65533;_Z>&#65533;1&#65533;D3l&#65533;&#65533;B@Blw&#65533;&#65533;&#65533;&#65533;&#65533;&#65533;&#65533;8&#65533;mr&#65533;&#2031;&#65533;&#65533;&#65533;&#65533;q0&#65533;&#65533;*_&#65533;&#65533;&#65533;&#65533;z&#65533;'&#65533;k&#65533;H6W<&#65533;gh&#65533;&#65533;L&#65533;&#65533;<`YT+&#65533;h&#65533;:&#65533;&#65533;fT\&#65533;&#65533;7y&#65533;&#65533;&#65533;&#1818;&#435;&#65533;'.&#65533;&#65533;&#65533;cM&#1287;"(&#1454;#?!&#65533;&#65533;&&#65533;&#65533;&#693;k&#65533;*S&#65533;B&#65533;&#1736;G&#65533;2<&#16212;&#65533;5&#65533;hI&#65533;&#65533;b&#65533;&#65533;&#65533;/&#65533;pR&#65533;&#65533;&#65533;"wHTF1&#65533;ML&#65533;&#65533;R9&#65533;@&#167;&#65533;l)!&#65533;&#65533;&#65533;R&#588;&#65533;&#65533;&#65533;&#65533;\&#65533;K`z&#65533;(&#65533;dW2I&#65533;&#65533;1z&#65533;dz&#65533;&#65533;Cc&#65533;K&#65533;&#65533;&#65533;&#65533;Gvb&#873;&#65533;9&#65533;&#65533;&#65533;&#65533;&#65533;&#65533;'Kk&#65533;F&#65533;&#65533;T&#65533;&#297;&#65533;<L$&#65533;&#65533;%&#65533;`:&#65533;&#65533;&#332;&#65533;%&#65533;%&#65533;&#65533;m&#65533;&#65533;&#65533;'";CW:&#1103; +=&#65533;M&#65533;&#65533;3w&#65533;&#65533;eI&#65533;&#65533;&#65533;3&#65533;&#65533;&#65533;x&#65533;&#65533;Ky&#65533;&#65533;eT&G&#65533;h&#65533;OF&#65533;&#65533;&#65533;L&#65533;E&#65533;&#410;A&#65533;8~L&#65533;&#65533;3&#65533;4w&#65533;&#65533;&#65533; &#65533;S3&#65533;&#65533;S&#65533;&#65533;T^'&#65533;Q&#65533;z&#65533;2&#65533;&#65533;&#65533;0&#65533;t&#65533;nuT=&#65533;a!&#65533;&#65533;~&#65533;0&#65533;|&#65533;CI"&#65533;Bm&#65533;=	&#65533;z&#65533;&#65533;&#1156;&#65533;a&#65533;&#65533;&#65533;yV&#65533;/&#65533;&#65533;&#65533;O&#339;MWN&#65533;So&#65533;&#65533;Q&#65533;&#65533;R&#65533;&#65533;p#a&#65533;t&#65533;&#65533;i&#65533;2A&#65533;:a&#65533;&#1569;i&#65533;%&#65533;&#65533;&#65533;h&#65533;..&#65533;&#65533;;<E&#65533;&#65533;&#65533;&#65533;&#65533;&#8598;n&#65533;&#65533;&#65533;&&#65533;&#65533;&#65533;&#65533;x}f&#65533;
O&#65533;zQ~&#65533;&#65533;&#1141;Be&#65533;m&#65533;&#65533;&#65533;C&#65533;>&#65533;&#65533;&#65533;&#65533;pR&#65533;X]&#65533;&#1732;&*&#65533;&#65533;%n-&#65533;V&#1214;P&#65533;l&#65533;lg7X&#65533;&#65533;&#65533;D&#65533;&#65533;hQ[R&#65533;&&#65533;&#65533;I&#65533;&#65533;U&#65533;&#65533;=&#65533;&#65533;&#65533;&#65533;zd[&#1582;RsT=IW&#65533;&#65533;&#65533;Sr3&#65533;&#65533;&#65533;&#65533;BS&#65533;&#65533;)M&#65533;&#65533;#S&#65533;&#1588;&#65533;>&#65533;|&#65533;uZP&#65533;	Z%&#65533;W&#65533;w&#65533;C&#65533;&#65533;&#65533;7&#65533;~&#65533;&#65533;>]&#65533;&#65533;{X&#65533;&#65533;&#65533;&#65533;&#65533;<5k&#65533;&#65533;&#65533;1Ak;&#65533;k&#65533;&#65533;&#1326;&#65533;]ln8&#65533;&#65533;1&#65533;i&#65533;Y&#65533;&#65533;8&#65533;&#65533;&#65533;txKu&#65533;&#65533;&#65533;&#429;&#65533;<[0]&#65533;3&#65533;&#65533;&#65533; =&#65533;&#65533;k&#65533;}&#65533;]&#65533;L#Y*4&#65533;7T]&#65533;>&#2386;&#1268;&#65533;*t&#65533;&#65533;&#65533;&#65533;&#65533;o&#65533;t&#65533;QyL&#65533;&#65533;&#65533;&#65533;&#65533;&#65533;&#65533;K=f&#65533;#&#65533;TEDF&#1351;&#65533;bKY&#65533;^&#65533;&#65533;&#65533;&#65533;&#65533;&#65533;&#65533;L&#65533;&#309;&#1435;&#65533;&#65533;&#697;&#65533;s&#65533;q&#65533;&#65533;Y&#65533;=&#65533;&#65533;kh&#65533;3&#65533;8&#65533;\&#65533;&#65533;&#65533;&#65533;&#65533;G)&#65533;&#65533;=&#65533;kM&#65533;X&#65533;a&#65533;MXN&#65533;&#65533;&#65533;&#65533;&#65533;X=H&#65533;&#65533;X&#65533;&#65533;&#65533;u0&#65533;&#65533;&#65533;V&#65533;&#65533;5&#65533;&#65533;&#65533;&#65533;6&#65533;&#65533;&#65533;\&#65533;&#65533;Z&#65533;Q&#65533;&#1646;&#65533;!&#65533;&#65533;KO&#65533;&#65533;&#65533;&#65533;5&#65533;~&#65533;&#65533;&#65533;E&#65533;Ium&#65533;g&#65533;Y&#65533;&#65533;&#65533;&#65533;&#65533;&#65533;k['GW&#65533;K&#65533;&#65533;&&#65533;i&#1635;I&#65533;a9&#65533;k&#65533;]a&#65533;e&#65533;&#1175;&#65533;&#65533;&#65533;A&#65533;&#65533;#&#65533;&#65533;u&#65533;/&#65533;&#65533;l&#65533;;&#65533;n&#65533;6&#65533;2T5j&#981;&#65533;&#65533;+c.&#65533;&#65533;&#253;&#65533;&#65533;X&#65533;&#65533;6&#1485;ii&#65533;8&#65533;&#65533;f&#65533;&#65533;&#65533;&#65533;?&#65533;n&#65533;-?Q&#65533;&#65533;M&#65533;F\&#629;V&#65533;&#65533;h7e|&#65533;&#65533;&#65533;e/)kU&#65533;&#65533;|&#65533;&#65533;?e&#65533;"=&#65533;^Fui&#65533;n&#65533;vD&#65533;&&#65533;*&#65533;&#774;&#65533;&#65533;&#65533;&#65533;&#65533;&#65533;&#65533;Oya&#65533;&#65533;t&#65533;&#65533;&#1977;*&#65533;&#65533;r&#65533;.W&#65533;.&#65533;&#65533;S&#65533;K&#65533;&#65533;&#65533;&#65533;&#65533;N&#65533;&#65533;&#65533;q&#65533;&#65533;Z&#1859;&#65533;&#65533;&#65533;&#65533;&#65533;u=&#65533;r&#65533;&#65533;&#65533;&#65533;&#65533;&#1751;&#65533;H&#65533;i&#65533;&#65533;=j&#65533;&#65533;v&#65533;&#65533;&#65533;4&#65533;&#65533;&#65533;&#937;&#65533;&#65533;&#65533;&#65533;&#65533;&#65533;&#65533;<K&#1283;&#65533;&#1925;8&#65533;&#65533;&#65533;p&#65533;"&#65533;]&#65533;&#65533;&#65533;L<v&#65533;&#65533;&#65533;&#65533;&#65533;A&#65533;&#65533;&#65533;6{&#65533;:&#65533;&#65533;&#65533;&#65533;~b^G&#65533;&#65533;G&#65533;&#65533;N&#65533;&#65533;&#65533;&#292;&#65533;5&#1307;o&#65533;&#65533;&#65533;v4&#65533;&#65533;&#65533;aO&#65533;'X&#65533;&#65533;p&#65533;&#65533;o^&#65533;&#65533;&#65533;&#65533;&#65533;&#65533;O&#65533;&#65533;&#65533;&#65533;&#65533;&#65533;E&#65533;X&#65533;&#65533;&#65533;&#65533;&#65533;&#65533;&#65533;&#65533;4&#65533;&#65533;Yu&#65533;&#65533;&#65533;&#65533;&#65533;!3&#65533;&#65533;*&#747;?&#65533;;&#65533;6&#26700;&#65533;+&#65533;&#65533;&#65533;6&#65533;&#65533;&#65533;;&#65533;&#65533;&#65533;&#65533;&#65533;!&#65533;&#65533;&#65533;&#65533;;1&#65533;&#65533;&#65533;
&#65533;&#65533;;~&#1265;F&#65533;n&#65533;8&#65533;q5&#65533;&#65533;&#65533;&#65533;&#65533;*&#65533;&#65533;;&#65533;&#65533;&#65533;x&#65533;k+&#65533;&#65533;C&#65533;&#65533;z-L&#65533;=;&#65533;&#65533;&#65533;:&#65533;&#65533;&#65533;&#65533;&#65533;&#65533;n&#65533;&#65533;k&#65533;4&#65533;&#65533;&#65533;&#65533;s)&#65533;z&#65533;	L&#65533;&#65533;+&#65533;&#65533;&#65533;&#65533;k=&#65533;&#65533;&#65533;0&#65533;&#65533;n&#65533;&#65533;&#65533;&#65533;1&#65533;6&#65533;k&#65533;[C&#65533;&#65533;&#65533;3&#65533;&#65533;{@&#65533;0&#65533;&#65533;p&#65533;yk&#65533;
&#65533;&#65533;&#65533;r:&#1578;&#65533;&#65533;&#1814;#&#65533;B&#65533;&#65533;6&#65533;:y&#65533;&#65533;.l&#65533;/t&#65533;&#65533;&#65533;@&#65533;&#65533;5LCK&#65533;AV3&#65533;<&#65533;8t&#65533;Q&#65533;)&#65533;-&#65533;&#65533;4&#65533;&#65533;+#&#65533;&#65533;;3&#65533;?I&#65533;B9&#65533;S&#65533;&#987;&#65533;&#65533;&#65533;&#65533;&#65533;&#779;&#65533;q&#65533;&#65533;&#1162;9&#65533;3D&#65533;0<$&#65533;&#65533;=&#65533;&#65533;&#65533;3&#65533;Q&#65533;&#65533;Ot&#65533;&#65533;P4XFD&#65533;\&#65533;&#65533;&#65533;&#65533;gDEZs&#221;&#65533;=S&#65533;3&#65533;R&#65533;&#65533;&#65533;&#65533;&#65533;&#65533;&#65533;&#65533;&#65533;h=^&#65533;&#65533;{&#65533;@&#1341;&#65533;&#65533;&#65533;B&#65533;r[K:&#65533;(cd&#65533;&#65533;	i&#65533;&#65533;g&#65533;P&#65533; &#65533;C&#65533;&#65533;&#65533;&#65533;&#65533;&#65533;aE&#65533;[&#65533;(&#65533;&#65533;t&#65533;&#65533;&#65533;-&#65533;^&#65533;&#65533;l&#65533;&#65533;&#65533;F&#65533;&#65533;&#65533;*&#65533;ZL&#65533;&#65533;&#65533;D&#65533;X&#65533;0l&#326;sDV&#65533;&#65533;z&#65533;&#65533;lGx&#65533;2N,&#65533;&#65533;64?f$$&#867;HQ&#65533;&#465;&#65533;&#618;&#65533;&#65533;YC>&#65533;&#65533;&#65533;S@j<&#65533;)t&#65533;&#65533;&#757;F&#65533;$@&#694;_|Bd&#65533;&#65533;9_&#65533;&#65533;&#65533;$&#591;&#65533;&#685;&#65533;&#65533;&#65533;	89&#65533;KD&#65533;&#65533;&#65533;&#65533;&#65533;&#34993;yS@&#65533;I&&#670;&#65533;F&#65533;&#65533;&#65533;m&#65533;!G<&#65533;&#65533;#&#65533;&#65533;&#65533;&#65533;&#65533;sF-&#315;	*2&#65533;&#65533;K&#603;[&#748;&#1339;&#65533;&#65533;'+&#65533;&#65533;LJ&#65533;&#65533;F&#65533;&#65533;&#65533;fK"&#65533;L&#65533;CF&#65533;&#65533;	X&#65533;L&#1044;&#65533;&#65533;Q&#567;&#65533;&#65533;&#65533;K&#65533;LM&#65533;4H&#65533;D&#65533;l&#632;tI&#65533;:<&#65533;&#65533;H4&#65533;S&#65533;&#65533;8B&#65533;L&#65533;&#65533;)&#65533;<C&#65533;&#65533;&#65533;&#65533;0&#606;;&#65533;&#65533;&#65533;S&#341;|&#65533;&#65533;&#65533;&#65533;&#65533;?lT;F&#65533;&#65533;:&#65533;MPt&#65533;&#65533;&#65533;0W,J&#65533;PM&#65533;&#319;A&#65533;&#65533;&#65533;+/&#65533;4&#670;h&#65533;&#459;L0&#65533;E&#65533;&#65533;&#193;&#65533;&#65533;EC25&#65533;&#65533;P&#65533;C5&#65533;&#65533;&#65533;#&#65533;S8JNr1&#65533;w4H&#65533;&#65533;&#65533;&#65533;&#65533;&#65533;&#65533;&#65533;&#65533;&#65533;+&#407189;[C3&#65533;P&#65533;[&#65533;&#65533;O&#65533;R&#65533;&#65533;&#65533;&#65533;&#65533;>&#65533;T&#969;&#65533;6&#65533;&#65533;M&#1756;&#65533;,d&#65533;&#65533;?|&#65533;HpkO&#65533;&#65533;&#65533;&#65533;SL&#65533;&#65533;O&#1907;&#65533;r&#65533;&#65533;&#65533;4&#65533;<k&#65533;&#65533;K&#65533;	u/&#39591;^I&#65533;&#65533;&#65533;l&#65533;10&#65533;&#65533;J",&#65533;&#1300;&#65533;&#65533;J&#65533;\&#65533;&#65533;K&#65533;&#65533;I]?pd&#222;&#65533;O&#65533;&#65533;PCP&#65533;&#65533;&#65533;a&#65533;LZ{&#65533;@TC&#65533;&#65533;Q&#65533;TK&#65533;CN&#65533;YE&#508;&#65533;HSP4&#65533;&#65533;MF7&#65533;P&#65533;Z@&#65533;A&#65533;&#65533;&#65533;	hO&#65533;&#65533;:mL&#65533;c&#65533;T$M&#65533;&#1182;&#65533;&#65533;$]&#65533;&#65533;&#65533;&&#65533;,-l&#65533;&#65533;	&#65533;L&#65533;&#1594;Ju&#65533;&#65533;&#65533;&#65533;&#65533;>&#65533;&#65533;P&#65533;&#65533;&#65533;@&#65533;&#65533;&#65533;v&#65533;&#65533;&#46382;m&#65533;6U&#65533;9"&#65533;&#65533;&#65533;&#65533;N&#65533;&#65533;G&#65533;&#65533;G&#65533;&#65533;&#65533;+uB&#65533;dOl&#65533;Lu&#65533;&#1096;\&#65533;]&#65533;F,&#65533;&#65533;&#1848;&#65533;&#524;\&#65533;&#65533;&#65533;P&#65533;$&#1253;#UUEC&#65533;&#830;Pm&#65533;&#65533;,&#65533;@&#65533;LS&#65533;&#65533;&#65533;Y&#65533;&#65533;&#65533;&#65533; &#65533;&#1724;&#255;&#65533;&#1024;D&#65533;&#65533;\Gj&#65533;&#65533;7&#65533;8&#65533;|&#65533;&#65533;eX&#65533;Ld&#65533;&#65533;M&#65533;&#65533;&#65533;B&#65533;dEE&#65533;&#65533;&#1964;4&#1034;&#65533;2&#65533;&#65533;c--&#65533;T3&#65533;L&#65533;&#65533;8&#65533;O(#&#65533;&#65533;9&#65533;&#65533;A&#65533;3hX&#65533;&#65533;IvK&#65533;DW&#65533;|&#65533;&#65533;&#65533;&#65533;GuN&#65533;&#65533;MY&#65533;D&#65533;&#1307;&#65533;2&#65533;!]J&#65533;&#65533;&#65533;&#65533;&#65533;=u&#65533;&#1235;S&#65533;&#65533;4&#65533;&#65533;kM&#65533;\K4&#65533;E&#65533;&#65533;&#65533;QR
&#65533;&#65533;A&#65533;&#389;OiE&#65533;e=&#65533;&#65533;&#65533;zMT]Y&#65533;&#65533;&#65533;?L&#65533;&#1204;8&#65533;&#65533;%&#65533;&#65533;&#65533;&#236;V&#65533;&#65533;5&#65533;UXOqE&#65533;&#65533;&#65533;_-(&#65533;&#65533;&#65533;c&#65533;&#927;&#65533;XVmW&#65533;&#65533;&#65533;%&#65533;&#65533;&#65533;&#65533;]&#65533;h&#65533;&#65533;&#580;&#140;&#65533;&#65533;&#65533;&#65533;\H&#65533;&#65533;WJ&#65533;>&#65533;S&#65533;&#65533;4qT&#65533;&#65533;&#65533; &#65533;K&#65533;%O&#65533;\&#1316;&#65533;&#65533;&#65533;&#65533;[m+L&#65533;&#65533;OK&#65533;XyK&#65533;Q&#889;&#819;T&#65533;=\4xF3hM&#65533;e]V&#65533;-P&#65533;+1&#65533;Z&#536;&#65533;&#65533;O&#65533;5&#65533;E&#1728;&#65533;&#65533;&#65533;<Q\&#65533;&#1742;j&#65533;&#65533;&#65533;&#65533;&#65533;T&#804;S&#1349;&#65533;&#65533;&#65533;&#65533;Ld)&#65533;e&#65533;#&#65533;[&#1667;&#65533;&#65533;]&#65533;%P&#65533;	&#65533;e&#65533;&#65533;&#65533;&#1877;&#65533;&#65533;\Q&#65533;{=,&#65533;&#65533;Zs^&#65533;R&#65533;&#65533;R&#65533;@&#65533;&#65533;U:PS&#65533;&#65533;!G&#65533;4&#65533;&#65533;f\&#65533;[&#65533;&#65533;&#65533;U&#65533;4]\]B&#65533;&#65533;&#65533;m&#65533;CY&#65533;U&#65533;tO&#65533;
;&#65533;u&#65533;&#65533;&#65533;_&#65533;T&#65533;&#65533;&#65533;&#65533;`Q&#65533;|E&#65533;l&#65533;*{\&#65533;&#65533;Y9&#639;&#65533;l-Q-&#65533;{&#65533;&#1454;&#65533;` &#65533;&#65533;A&#65533;Z&#65533;P&#65533;
&#65533;&#65533;3&#65533;&#65533;K8Y&#65533;&#65533;Z-kE&#65533;z&#65533;&#65533;v&#65533;m&#65533;&#65533;Ol&#65533;&#560;Y&#65533;&#65533;K&#65533;jV&#65533;u!g&#65533;ET&#65533;&#65533;&#65533;&#65533;&#65533;`S&#65533;&#65533;6O&#65533;&#65533;U&#65533;&#65533;Z&#65533;&#65533;V"nS&#65533;&#65533;&#1385;&#65533;&#7676;&#65533;'&#65533;Q&#397;^&#65533;&#65533;&#65533;&#812;&Cf&#65533;*,[c?&#65533;'&#65533;5&#65533;&#65533;&#65533;2*b&#65533;[&#1692;[&#65533;&#65533;^.&#65533;a&#65533;&#65533;uCm&#969;"F&#65533;&#65533;&#65533;D[W>&#65533;&#65533;&#65533;u&#65533;e&#65533;&#65533;
U&#65533;D&#65533;d&#65533;&#65533;&#65533;&#65533;=&#65533;&#65533;&#65533;d^&#65533;Y&#869;&#65533;ke&#1388;'&#65533;&#65533;8.[&#65533;&#65533;,B&#65533;R&#65533;&#65533;&#65533;&#65533;&#65533;@$>&#65533;&#65533;&#65533;&#65533;&#65533;)&#65533;3S&#65533;K&#65533;$&#65533;S&#65533;<&#65533;'~&#65533;w&#65533;FwCV&#65533;N&#65533;&#65533;Z&#65533;M_=g&#65533;&#65533;&#65533;&#65533;E&#65533;&#65533;&#65533;c&#65533;&#65533;z&#65533;;&#65533;&#65533;&#65533;!M&#65533;&#65533;Af&#65533;&#65533;B&#65533;d0v&#65533;.}&#65533;	>&#65533;&#65533;&#65533;&#65533;&#65533;&#65533;o&#65533;&#65533;
lT&#65533;%&#65533;rFY&#65533;&#65533;M&#65533;FFe&#65533;`&#65533;hLD&#65533;&#65533;p&#65533;P&#65533;5&#65533;{&#65533;g&#65533;&#65533;&#65533;&#65533;&#65533;&#65533;&#65533;&#65533;&#65533;}&#65533;J&#1901;dn&#65533;&#65533;tc;&#65533;&#65533;,X6&#65533;&#1610;cUn&#65533;52G&#65533;&#65533;&#65533;&#65533;&#65533;	Vh&#65533;n&#65533;}&#65533;aQ&#65533;i&#65533;v&#65533;&#65533;i&#65533;i&#65533;&#430;&#65533;V&#65533;e.d&#65533;|mcU[&#65533;&#65533;&#65533;&#65533;I&#65533;=S&#65533;&#65533;&#65533;&#65533;&#65533;h&#65533;&#65533;i&#65533;U\F&#65533;]&#65533;&#65533;&#65533;l&#65533;U-&#740;^&#65533;<&#65533;i&#65533;&#58279;&#65533;]^&#65533;&#65533;&#65533;M&#1833;.i&#65533;&#65533;&#65533;&#65533;&#65533;;&#65533;&#633;F&#65533;&#65533;\;&#65533;&#65533;j>&#65533;^&#65533;aN&#65533;f&#65533;Z&#65533;]|&#468;&#65533;G&#65533;F\P&#65533;j&#65533;H&#65533;&#65533;&#65533;&#65533;U8&#65533;+,&#65533;&#1486;&#65533;'}&#65533;&#65533;~W&#989;&#65533;&#65533;.Gcf3CC&#65533;^^&#65533;|&#1116;&#65533;&#65533;&#65533;&#65533;&#65533;Y&#65533;&#65533;f&#65533;&#622;foZWO&#65533;&#65533;Z&#65533;&#65533;&#65533;l&#65533;&#65533;&#65533;A&#65533;&#65533;f&#65533;e&#65533;Zs6&#65533;fn5&#65533;e&#65533;T&#1261;MRs6T&#65533;&#65533;P&#65533;&#65533;m&#65533;/&#65533;&#65533;+&#65533;X&#65533;&#65533;_&#65533;v&#65533;&#65533;Fa&#65533;x&#62908;&#65533;&#65533;d&#51468;H&#65533;&#65533;&#65533;n&#65533;%&#528;&#65533;)&#65533;e&#65533;&#65533;^&#65533;t&#65533;&#65533;&#65533;&#65533;&#65533;n&#534;}&#65533;B&#65533;a&#65533;&#65533;&#65533;.@&#65533;M&#65533;&#1336;&#65533;&#65533;&#1281;&#65533;&#65533; fM8&#65533;&#37382;&#65533;7ln&#1548;e&#65533;G&#65533;&#65533;\&#65533;e&#65533;&#65533;\&#65533;&#65533;o&#65533;&#1153;f&#65533;(NU&#789;5+&#65533;e&#65533;&#65533;&#65533;^	1&#65533;p&#65533;>&#65533;0&#65533;&#65533;M&#65533;H&#65533;&#65533;&#65533;&#65533;a&#65533;&#65533;k&#2011;&#65533;&#65533;&#65533;&#65533;&#65533;&#65533;&#65533;&#65533;&#65533;&#65533;&#65533;"&#65533;Afq`&#65533;&#1980;&#65533;&#65533;&#65533;&#65533;&#65533;&#65533;&#65533;&#65533;&#65533;h64&#65533;x&#65533;&#65533;!&#65533;&#65533;&#65533;&#65533;&#65533;&#65533;&#65533;?
&#65533;&#65533;&#65533;&#65533;&#65533;&#65533;&#65533;.&#65533;&#65533;Z&#65533;&#65533;&#65533;id&#65533;&#65533;&#65533;&#65533;&#65533;c&#65533;&#65533;z5BZe^3&#65533;&#65533;^~&#65533;=7TDo&#65533;R&#65533;L{6:X&#65533;&#65533;&#65533;&#65533;&#65533;&#1958;&#65533;&#65533;&#65533;R&#65533;%&#65533;&#65533;&#65533;?&#65533;&#65533;/&#65533;&#65533;&#65533;&#65533;gOu&#65533;&#65533;]+&#65533;&#65533;&#65533;&#65533;&#65533;\\&#343;&#65533;{&#65533;&#344;&#65533;&#65533;7&#65533;O$&#65533;&#65533;&#65533;&#65533;&#65533;p&#65533;&#65533;&#65533;&#65533;G<uAWuPFX&#65533;5t&<t&#65533;fF&#65533;v&#65533;lw&#57396;&#65533;&#65533;&#1429;5J&#290;lTs&#65533;Tu7i:&#254;&#65533;cKvSt&#65533;t&#65533;2&#65533;Q&#65533;%a&#65533;k&#65533;^EU&#65533;&#1606;&#65533;&#65533;&#566;vU&#65533;&#65533;n&#65533;&#65533;&#65533;&DE&#65533;R&#65533;h&#65533;q^?&#65533;&#65533;&#65533;&#65533;N\&#65533;&#65533;,`;X&#65533;&#65533;&#65533;&#65533;&#1555;r&#65533;8&#65533;w&#65533;vN&#65533;&#65533;^&#65533;&#65533;&#65533;\&#65533;G&#65533;'>6&#65533;W&#65533;g&#65533;&#65533;&#65533;"d&#1498;&#65533;&#65533;\&#65533;s0G&#65533;Y&#65533;Ww&#65533;vW&#65533;D3v&#65533;a&#65533;w&#65533;F&#65533;&#40374;+&#65533;0>&#65533;ehB~T,x&#65533;%Y&#65533;6xW&#65533;l:6&#65533;)&#65533;n&#65533;^&#65533;&#65533;&#62368;x&#65533;@{&#65533;&#65533;ka&#65533;I&#65533;&#65533;&#1699;m&#65533;&#65533;vS&#65533;f&#65533;&#65533;&#65533;A&#65533;K&#65533;&#65533;z&#65533;.{-H&#65533;&#65533;&#65533;&#16735;&#65533;&#65533;&#65533;&#65533;7x&#1094;&#65533;U&#65533;&#1883;v&#65533;&#65533;&#65533;q-.y&#65533;&#65533;o&#65533;r2&#65533;&#65533;==&#65533;&#65533;&#65533;&#65533;M=iw&#65533;9E^mY&#65533;&#65533;O[&#65533;6&#65533;&d&#693;?&#65533;`&&#65533;&#490;&#478;f&#65533;&#1583;&#65533;&#65533;&#65533;z&#65533;&#65533;&#65533;&#65533;{5&#65533;]&#65533;&#65533;&#65533;&#65533;&#65533;&#65533;wd&#65533;&#65533;&#65533;&#65533;&#65533;G&#65533;4&#1402;&#65533;&#1442;&#65533;&#65533;K&#65533;A&#1046;f&#1110;r~&#65533;HGg&#65533;A&#65533;&#65533;(&qn&#65533;&#65533;.&#65533;h3_&#65533;&#1879;&#65533;&#65533;&#65533;&#65533;&#65533;V[&#65533;&#65533;&#65533;&#65533;y&#65533;yF~e&#65533;&#65533;&#65533;%d&#911;&#65533;&#65533;&#65533;g&#65533;&#65533;;,(&#65533;&#132;
&#65533;&#65533;5P&#65533;7n&#65533;,&#65533;'N&#332;'&#65533;&#65533;&#65533;&#65533;#&#528;"&#1488;&#65533;&#65533;q&#65533;&#65533;iV&#65533;D&#65533;&#65533;%&#785;l2&#65533;&#65533;i&&#65533;&#521;/F&#65533;&#65533;&#65533;b&#65533;&#65533;B&#65533;&#65533;DC3&#65533;&#65533;&#65533;@m2mY2'&#971;&#65533;zL&#529;&#65533;I&#65533;W&#65533;&#65533;&#65533;&#65533;U&#65533;&#1174;@5&#65533;E&#65533;&#65533;h&#1230;.&#65533;&#65533;&#65533;c&#65533;-\&#65533;;&#65533;e[v&#65533;&#1338;x&#65533;&#65533;&#65533;{&#65533;&#65533;&#1822;g&#65533;&#65533;&#65533;&#65533;0I&#65533;O&#65533;3&#58032;1&#628;&#65533;&#65533;2zvm&#541;>&#65533;n&#65533;J3Q&#65533;&#65533;G&#65533;E
&#1641;&#19418;sZU&#65533;&#65533;5X&#1255;Y&#65533;&#65533;l&#65533;r&#65533;&#65533;.e&#65533;AS&#65533;7&#1831;q&#65533;&#65533;&#65533;&#65533;&#65533;&#65533;&#65533;&#65533;Hw&#65533;`&#65533;&#65533;;S&#65533;}rzJ&#1907;krO&#65533;U;&#13806;eF&#65533;&#65533;uju&#65533;KC&#65533;'=&#65533;ia&#65533;d&#65533;W&#65533;}7&#65533;&#65533;&#65533;&#65533;OFi&#65533;&#65533;}&#65533;&#65533;Th&#65533;p&#65533;&#65533;&#65533;r&#65533;eC|Ag&#65533;BZx!&#65533;&#65533;&#65533;U&#65533;q&#65533;y&#65533;y&#65533;	8 N&#65533;&#65533;&#408;l&#65533;&#65533;gg*&#65533;h&#65533;F&#65533;V&#65533;&#65533;&#65533;qc&#65533;"&#65533;&#65533;U>&#65533;x&#65533; n&#65533;bX&#65533;&#65533;&#65533;J&#65533;&xY&#65533;6&#65533;N&&#542;I&#65533;r&#65533;5&#65533;&#65533;&#65533;zu8&#1543;*
Y&#65533;&#65533;/r7&#65533;|T&#65533;H&&#65533;c6U&#65533;q&#65533;9&#65533;Jk~&#65533;Z&#65533;Q`&#65533;n&#65533;&#65533;&#65533;~M&#65533;&#65533;f&#65533;&#65533;S&#65533;&#65533;E?h\W8	F&#65533;"&#65533;&#65533;qake(&#65533;&#65533;9&#65533; &#65533;&#65533;~&#65533;g&#65533;l&#65533;&#65533;h&#65533;&#65533;'&#65533;T&#65533;&#65533;&#65533;&#25642;&#65533;&#65533;&#1628;q&#65533;Xk&#65533;:&y&#65533;E&#65533;&#65533;&#65533;&#1904;&#65533;:&#65533;Y&#65533;&&#65533;&#65533;{&#65533;2Q&#65533;&#65533;=&#65533;&#65533;DVWD!&#65533;K(q&#65533;M	~z&#65533;&#65533;tD&#65533;)&#65533;&#65533;9&#65533;&#65533;vg&#65533;&#65533;&#65533;&#65533;&#65533;{&#65533;	+O&#65533;&#65533;Z"X&#65533;&#65533;&#1748;J&#65533;Q&#65533;&#65533;&#65533;Kw&#65533;&#65533;:&#65533;&#65533;&#65533;&#65533;GY&#65533;&#1639;&#65533;m&#65533;&#65533;&#65533;&#65533;.&#65533;*&#65533;&#65533;,&#65533;C&#65533;&#65533;
&#65533;R&#65533;Z&#65533;&#65533;&#509;1&#65533;-^&#65533;&#65533;&#65533;&#65533;e&#65533;&#65533;&#65533;r&#65533;Egj&#65533;<&#65533;+1&#65533;&#65533;&#65533;&#65533;5sv&#65533;&#65533;&#65533;*TeO&#65533;&#65533;&#1184;&#65533;&#65533;&#65533;&#65533;M;fq&#65533;&#65533;A&#65533;&#65533;&#65533;&#65533;-4&#65533;&#650;&#65533;&#65533;&#65533;Bl&#65533;&#65533;|&#65533;&#65533;6&#65533;&#65533;C&#65533;},C&#65533;&#65533;}&#65533;&#65533;Taq,&#65533;|&#65533;&#65533;n&#65533;&#65533;&#65533;&f&#65533;s&#65533;&#65533;&#65533;5&#65533;&#65533;
|x&#65533;s&#65533;8&#65533;N&#65533;&#755;&#65533;7&#65533;&#65533;a&#65533;5&#65533;&#65533;-&#65533;&#1234;&#65533;&#65533;&#65533;fw.Z8&#65533;7&#65533;v&#65533;&#65533;F&#2038;\&#1795;&#65533;&#65533;*&#65533;-&#65533;&#1720;&#1038;&#65533;&#65533;&#65533;&#1924;&#65533;&#65533;&#65533;&#1096;o&#65533;x&#65533;&#65533;&#65533;&#65533;&#65533;&#65533;&#65533;&#65533;i&#65533;&#65533;9&#1318;&#1385;&#65533;&#65533;/&#65533;0B&#65533;6&#65533;&#65533;&#65533;&#1511;%j]&#65533;&#65533;&#65533;&#65533;>8&#65533;&#65533;&#65533;5&#65533;&#65533;^v&#65533;&#65533;&#65533;&#65533;&#65533;&#61715;1&#65533;&#65533;	U&#65533;&#65533;?&#65533;?&#65533;,&#65533;8&#65533;&#65533;y&#65533;9&#65533;&#65533;&#65533;&#65533;&#65533;%z&#1259;OE~&#45664;LA&#65533;j&#65533;&#65533;&#65533;"@[n&#65533;&#65533;2&#65533;E&#65533;e&#65533;i&#65533;d&#65533;&#65533;&#65533;&#65533;}&#65533;Z&#65533;&#65533;X@&#65533;jpC3Z&#65533;&#65533;&#511;&#65533;&#65533;+y&#851;&#65533;&#65533;7&#65533;&#65533;I&#65533;^W&#65533;WzW?&#65533;11g,&#65533; 7 &#65533;&#65533;&#65533;UlT
<h&#1173;&#65533;tm&#65533;&#65533;&#65533;C&#65533;
&#65533;&#65533;}&#65533;&#65533;&#65533;&#65533;&#386;'&#65533;y&#65533;&#65533;&#379;V.F&#65533;&#65533;&#65533;s<l&#65533;&#65533;x)B&#1262;&#65533;&#65533;&#65533;&#65533;&#272;&#65533;t"&#65533;
E$&#27721;k&&#65533;
PR(X&#65533;$+&#65533;&#65533;&#65533;MJU&#65533;3&#65533;jWB&#65533;&#65533;*vK!&#65533;D&#65533;&#65533;P+4&#65533;&#65533;&#65533;b&#65533;&#65533;&#65533;&#65533;r7&#65533;!&#65533;&#65533;&#575;&#65533;9&#65533;s&#65533;&#65533;md&#65533;v+g&#65533;:&#65533;&#65533;7\5&#65533;.&#65533;&#228;&+i&#65533;(N&#65533;G&#65533;&#65533;&#65533;&#65533;x)&#1481;R"&#65533;s7O)4n&#65533;m&#65533;
e+=S&#65533;&#65533;%&#65533;+&#65533;&#65533;a2&#65533;D&#65533;&#65533;1&#65533;&#65533;&#65533;x&#38772;,&#65533;yo&#65533;'	&#65533;&#65533;9&#321;&#65533;&#65533;&#336;4&#65533;Yp&#65533;S&#65533;&#65533;4&#65533;)&#65533;M&#65533;&#65533;dB&#65533;&#65533;&#1517;pv&#1243;&#65533;(&#65533;D0&#65533;&#65533;&#65533;&#65533;&#65533;&#65533;&#65533;&#423;&#65533;@&#65533;&#65533;&#65533;&#65533;&#65533;&#65533;9&#1651;7&#65533;9h&#65533;&#65533;$K&#65533;&#65533;V;aWr$d&#65533;&#65533;&#65533;,&#65533;}TPI&#65533;Z&#65533;!p&#65533;&&#65533;&#65533;(&#65533;b&#65533;@&#65533;&#40712;Uq&#65533;1&#65533;&#65533;bN&#65533;&#65533;&#65533;JXF&#65533;f&#65533;&#65533;Pi&#65533;3:&#65533;I&#65533;{k&#65533;&&&#65533;Z&1&#65533;.Ue&#65533;R&#65533;&#65533;]e&#65533;&#65533;Z&#65533;J&#65533;p`&#65533;&#65533;&#65533;&#65533;S/x&#65533;#\T&#65533;&#65533;&#65533;(&#65533;<*&#1645;r5&#65533;q#NI&#65533;dR&#65533;4&#65533;&#65533;&#65533;+[&#1757;&#65533;2&#65533;&#65533;&#730;&#65533;&#65533;D&#153;XQ;&#65533;"A&#65533;&#1706;&#65533;/&#65533;&#65533;S5iIkR&#1393;&#65533;]&#65533;V!5&#65533;&#65533;&#65533;&#65533;&#65533;Ua&#65533;D&#65533;-&#65533;&#1075;,"?&#65533;;&#65533;&#65533;v&#65533;4"K&#65533;&#65533;&#65533;&#65533;~a&#65533;W&#65533;&#65533;&#65533;S&#65533;&#65533;&#65533;&#65533;&#1383;&#65533;w&#65533;:&#749;J&#65533;&#65533; b[U=%&#65533;&#65533;).~'DJn&#65533;SC&#65533;l&#65533;&#65533;F&#65533;^&#65533;A`LuU]G&&#65533;X&#65533;U&#65533;&#65533;j&#65533;&#65533;B&#65533;&#65533;h&#65533;&#65533;_w&#65533;&#65533;&#65533;&#65533;R&#65533;J&#65533;&#65533;$&#65533; &#65533;&#65533;&#65533;`&#65533;N&#65533;&#65533;&#65533;&#65533;pOf&#65533;&#958;oh&#65533;)WW&#65533;sfe&#65533;=i&#65533;G&#1582;&#65533;8b&#65533;#m&#65533;&#65533;&#65533;&#65533;&#65533;5&#65533;!&#65533;&#65533;N&#65533;`&#65533;X&#65533;b&#65533;&#65533;0C&#65533;W@&#65533;q`&#65533;&#65533;&#65533;&#65533;(&#65533;&#65533;R&#65533;h&#65533;&#65533;00&#65533;&#65533;&#65533;79E'd&#65533;65{&#65533;&#65533;'&#65533;n&#65533;&#65533;g&#65533;&#65533;Jo&#65533;&#65533;|V&#65533;2|}&#65533;O&#65533;:&#65533;`&#65533;&#65533;&#65533;&#1943;`&#65533;&#65533;P&#65533;]&#65533;&#65533;&#162;&#65533;&#32678;&#65533;&#65533;&#65533;&#65533;)l&#65533;,8&#65533;&#65533;&#65533;&#65533;&&#65533;&#65533;u@&#65533;&#65533;Qc&#65533;5s$&#65533;&#65533;,&#65533;&#65533;YF&#65533;&#65533;M&#65533;&#65533;L5|&#65533;&#697;&#65533;&#65533;jm@Cp&#65533;&#65533;&#65533;3`&#65533;&#65533;^&#65533;A&#65533;{^&#65533;m&#65533;b3&#65533;*&#65533;s&#65533;&#65533;Y&#65533;i9P&&#65533;&#65533;Qk&#65533;;!&#65533;&#65533;e&#65533;&#65533;&#65533;&#65533;&#65533;&#65533;=&#65533;U&#65533;&#65533;I&#65533;%F&#65533;oX&#65533;0&#65533;&#65533;&#65533;&#65533;Ek&#65533;&#65533;iM&#65533;&#65533;&#65533;&#65533;&#65533;-&#65533;&#65533;y&#65533;&#65533;&#65533;&#65533;&#65533;&#65533;bg[;&#65533;&#65533;L&#65533;&#65533;<Uj&S&#65533;r&#65533;&w&#65533;&#65533;&#65533;&#65533;&#65533;T&#65533;&#1514;.7&#65533;&#65533;&#65533;&#65533;&#65533;Hw&#1950;&#65533;&#65533;&#1965;&#65533;&#65533;4Y&#65533;&#65533;#kc&&#65533;&#65533;&#702;&#1128;&#65533;=&#65533;u&#65533;n&#65533;&#1150;ta&#65533;\H&#65533;&#65533;&#65533;j~#&#65533;&#65533;&#65533;XgJ&#65533;&#65533;&#65533;&#1612;+&#65533;&#65533;lea&#65533;&#65533;&#65533;&#65533;uKq&#65533;&#65533;v&#65533;&#65533;&#65533;x&#65533;8&#65533;&#65533;&#65533;Lw2&#65533;C&#65533;&#65533;W&#65533;&#65533;M&#65533;&#65533;&#65533;&#65533;&#874;&#65533;dU,&#65533;&#65533;&#65533;&#32179;iY&#65533;V&#65533;9&#65533;)&#65533;&#65533;&#65533;&#65533;&#65533;&#65533;&#65533;&#65533;*>&#65533;+&#65533;X&#65533;8&#65533;r&#65533;&#65533;a	vU&#65533;a{t&#65533;^&#65533;6&#65533;&#65533;n&#65533;&#65533;&#65533;&#65533;&#65533;&#65533;y&#65533;%?T&#65533;&#65533;GiF&#65533;&#65533;[i*&#65533;|&#65533;&#65533;&#65533;M&#65533;&#65533;&#65533;&#65533;&#65533;&#65533;&#65533;?&#65533;~?&#65533;&#65533;&#65533;&#65533;_#&#65533;&#65533;Et&#65533;Wf&#65533;&#65533;&#65533;k:"&#65533;<&#65533;]&#65533;h&#65533;&#65533;&#191;2&#65533;Zq&#65533;&#65533;&#65533;p&#65533;&#65533;/&#65533;&#65533;M&#65533;K&#65533;K&#1992;k/#&#1005;&#65533;&#65533;&#65533;&#65533;&#65533;&#65533;}h&#65533;&#65533;P&#65533;&#1521;&#65533;<&#65533;&#65533;&#65533;&#65533;n&#65533;J&#65533;B&#65533;&#65533;&#65533;&#65533;n~&#65533;'&#65533;&#65533;I7-&#1113;&#65533;&#65533;&#65533;&#1757;&#65533;8T&#65533;o&#65533;&#65533;&#276;&#65533;&#65533;,&#65533;&#1301;&#65533;&#65533;&#65533;&#65533;&#65533;YwIN&#65533;&#65533;&#65533;&#65533;&#65533;&#65533;%&#65533;&#65533;&#65533;K&#1864;&#65533;&#65533;&#65533;&#65533;&#65533;]&#65533;&#65533;&#65533;&#65533;&#65533;&#65533;&#65533;&#1974;I\&#65533;&#65533;&#65533;!MU&#65533;&#65533;e&#65533;&#65533;&#65533;|T&#65533;&#65533;&#1610;&#65533;&#324;&#65533;&#65533; &#65533;)&#65533;&#65533;!Z&#65533;]&#65533;&#65533;%&#65533;&#65533;)Rf&#65533;&#65533;&#65533;&#1614;&#817;&#65533;S&#65533;&#65533;b&#65533;&#65533;&#65533;&#1840;T&#65533;&#65533;^&#65533;&#65533; &#65533;A&#65533;&#65533;&#65533;P&#65533;&#864;&#65533;[&#65533; &#65533;&#65533;e&#65533;J&#65533;&#65533;&#65533;!&#65533;!_&#1681;^@&#65533;&#65533;.&#65533;&#65533;&#65533;&#65533;&#65533;s&#65533;&#65533;&#65533;&#65533;]
&#65533;&#65533;i&#65533;dD&#65533;&#65533;&#409;y&#65533;&#65533;M&#396;	&#65533;&#65533;&#65533;&#65533;P%!&#65533;&#65533; B&#1054;\&#65533;&#65533;&#65533;&#165;V&#65533;&#65533;yb*&#65533;&#65533;)&#65533;*b&#65533;8&#65533;&#65533;iQx_&#65533;&#65533;&#65533;&#65533;&#65533;	r%&#65533;`&#65533;&#65533;R&&#65533;&#65533;%&#65533;&#65533;&#365;&#65533;&#65533;0&#65533;@&#65533;)&#65533;Z&#65533;=c&#65533;&#65533;&#65533;&#930;&#65533;&#65533;0&#65533;&#65533;&#65533;&#65533;,nU0&#65533;&#65533;3B&#65533;&#65533;&#65533;&#65533;	&#65533;li&#65533;#&#65533;I&#280;&#537;azt<&#65533;&#65533;&#65533;AN&#65533;&#65533;&#65533;a&#65533;H+f#&#65533;"&#65533;&#65533;c
&#65533;&#65533;&#65533;$&&#65533;&#65533;&#65533;-&#65533;9&#65533;&#65533;(&#65533;b."F&#65533;56&#65533;z&#65533;&#11293;c&#65533;Z&#65533;&#65533;2B#+
&#65533;&#65533;m_D
&#65533;&#65533; &#65533;&#65533;#@&#65533;$I&#65533;&#65533;&#65533;&#65533;&#65533;$&#65533;%&#65533;&#65533;7N`&#65533;#;>&#65533;_&#65533;Q&#65533;&#65533;&#65533;%&>2LCz$nm&#65533;&#65533;!&#926;}!&#65533;dI&#65533;&#65533;	&#65533;`&#65533;8&#65533;&#65533;6Nb&#65533;&#1469;&#65533;!e&#65533;&#437;&#65533;&#65533;&#65533;@&#65533;VZ&#65533;&#65533;&#65533;%&#65533;&#278;&#65533;	ZR#&#65533;M&#65533;-b#?&#65533;&#65533;&#65533;&#1876;&#65533;&#65533;&#65533;O&#65533;&#65533;$^e&#65533;&#65533;$:&#65533;&#65533;HJ&#65533;z&#65533;&#65533;m[M&#65533;&#65533;&#65533;!&#65533;.&#65533;&#65533;&#65533;&#65533;&#65533;u&#65533;)&#65533;&#65533;&#65533;%&#65533;qWJ&#65533;&#65533;%Jj&#65533;6"7z&#65533;&#65533;5F&#1941;`z&#65533;&#65533;`&#65533;&#65533;}_&#65533;X&#65533;&#65533;%b&#520;#&#65533;&#65533;&#65533;F&#65533;@<f&#65533;f(&#65533;EA&#65533;&#65533;<&#65533;&#65533;&#65533;6&#65533;:&#65533;ZP&#65533;&#65533;!&#65533;Z]g&#65533;&#65533;2K&#65533;&#65533;Sfa&#65533;i]r.`"&#65533;&#65533;&#65533;&#65533;&#65533;=!&#31587;V&#65533;M&#65533;e?&#65533;&#65533;m&#65533;@&#65533;&#65533;h&#65533;&#65533;A&#630;MF&#65533;_&#65533;d^&#65533;#,&#65533;&#65533;&#1189;->geau*Yj$^&#65533;J:
V&#65533;9&#65533;a&#65533;'&#65533;&#294;]&#65533;^+&#65533;&#1462;T(&#65533;YQ&#65533;}&#65533;5&#65533;&#65533;t&#65533;z&J&#65533;\&#65533;&#65533;&#65533;a&#65533;e: $&#65533;(g&#65533;]&#65533;&#65533;&#65533;&#65533;X:%&#65533;d'	&#65533;2P&#65533;M&#65533;8B(yr&#65533;&#65533;W&#65533;h&#65533;&#65533;
&#65533;&#65533;&#65533;T(4&&#65533;&#65533;@&#65533;&#65533;&#65533;&#65533;&#65533;t&#1622;QU&#65533;Xp&#65533;b&&q&#935;~B&#65533;&#65533;&#65533;&#65533;S&#65533; &#65533;&#65533;&#65533;xv&#65533;k&#65533;%<&#65533;&#65533;&#65533;L&#65533;&#65533;&#65533;Z&#65533;&#65533;&#65533;&#65533;&#65533;i&#65533;&#65533;&#65533;9 
&#65533;B&#65533;$&#65533;j&#65533;@&#65533;&#65533;$&#65533;jP\&#1172;^&#65533;&#65533;u&#65533;T&#65533;&#65533;&#65533;&#65533;nj&#65533;Z!&#65533;a&#1616;&&#65533;&#65533;[&#65533;&#65533;2&#65533;&#65533;DV&#65533;&#65533;d&#65533;&#65533;&#65533;&#65533;&#65533;g_&#865;6$U&#65533;v&#65533;N&#65533;GD&#65533;M{&#65533;&#65533;&#65533;*&#65533;:U&#65533;f&#65533;`&#65533;J*a&#1109;r&#65533;&#65533;f&#65533;^)&#65533;Zf&#65533;&#65533;(&#65533;M&#1830;&#65533;&#65533;&#65533;Nk&#65533;4#9&#65533;&#65533;U&#65533;&#65533;&#65533;&#65533;jJ"G&#65533;&&#65533;&#65533;>&#65533;&#1109;&#65533;.&#65533;_R&#65533;@&#65533;&#65533;@&#65533;&#65533;&#65533;iSQ&#65533;&#65533;&#65533;&#65533;&#65533;&#65533;&#65533;&#65533;&#1584;&#65533;hc&#65533;&#65533;&#65533;&#879;v&#65533;&#65533;M&#65533;3c]&#65533; \]!Z&#65533;&#65533;i&#65533;&#65533;`&#65533;Ne&#65533;&#65533;cJE&#930;]f&2&#65533;&#65533;&#65533;e&#65533;)&#65533;&#65533;&#65533;&#65533;&#65533;k&#65533;&#65533;kby&#65533;&#65533;&#44938;&#65533;{r&#65533;aa&#1087;2V&#65533;.&#65533;&#65533;M	&#65533;&#65533;&#65533;`&#65533;&#65533;.&#65533;&#65533;Z#&#65533;r&#65533;zjKf&#65533;&#65533;
)v"&#65533;?&#65533;Z0B'&#65533;&#65533;&#577;&#65533;&#65533;&#65533;&#65533;&#65533;&#65533;f&#65533;&#65533;j&#65533;&#65533;j&#65533;Z&#65533;&#65533;F&#65533;&#65533;&#65533;,&#65533;&#65533;&#65533;&#65533;S&#65533;'&#65533;&#65533;&#65533;`XR&#65533;&#65533;N&#65533;m&#65533;y&#65533;&#514;i&#65533;&#1117;JB&#65533;&#65533;&#65533;-&#65533;Eh&#65533;Q&#65533;W&#65533;&#65533;!&#65533;!G4&#65533;&#65533;Nk&#65533;.#&#65533;&#65533;}l-B&#65533;,&#65533;&#65533;z-&#65533;^&#65533;&#65533;&#65533;&#65533;&#65533;&#65533;&#65533;&#65533;DM&#65533;&#65533;+&#65533;&#65533;F&#65533;&#65533;mL&#65533;\&#65533;&#65533;&#65533;J&#65533;-&#65533;&#65533;'&#65533;y&#52033;\#&#65533;!&#65533;0&#65533;}&#65533;&#65533;<w&#65533;&#65533;&#65533;Yt&#65533;U&#65533;^F&#65533;*&#65533;P&#65533;&#65533;&#26285;&#65533;b.&#65533;&#27346;V&#65533;&#65533;&#65533;,p&#65533;&#65533;j&#65533;&#65533;&#65533;%&#65533;&#65533;&#65533;&#65533;&#65533;kS6&#65533;&#65533;&#65533;L&#65533;&#65533;&#353;o&#65533;&#65533;/&#65533;:nEF&#65533;v&#65533;2&#65533;&#65533;N&#65533;&#1286;)`i&#65533;&#65533;&#65533;&#65533;e&#65533;&#65533;m&#65533;&#65533;N&#65533;&#65533;B/&#65533;"&#65533;&#65533;&#65533;&#65533;&#65533;&#65533;ln-&#65533;"D&#65533;
A&#65533;&#65533;&#65533;&#65533;eP&#65533;h&#65533;&#65533;k&#65533;&#65533;/&#65533;&#65533;&#65533;&#65533;Mq&#65533;Y&#1957;^&#65533;&#65533;J]f&#65533;U&#65533;&#65533;!&#65533;&#65533;a&#65533;&#65533;&#1209;>k[.&#65533;.B&#65533;}(@+&#65533;/&#65533;%&#619;G&#65533;%&#65533;l&#65533;
&#65533;m&#65533;&#65533;+&#65533;&#65533;Q,&#65533;&#65533;PHk&#65533;&?&#65533;/&#65533;&#65533;&#65533;w&#65533;&#1126;&#65533;&#65533;
&#65533;<&#65533;/D&#65533;&#65533;*J&#65533;&#65533;&#65533;&#65533;B&#65533;&#65533;>&#33830;)&#65533;&#65533;&#65533;&#65533;SB4&#65533;&#65533;p&#65533;&#65533;k&#65533;&#65533;@{&#65533;&#65533;Z&#65533;&#65533;&#65533;&#65533;>&#65533;&#65533;&#65533;&#65533;b2^l&^&#65533;&#65533;b&#65533;&#65533;n!&#65533;ng&#65533;#&#65533;.&#65533; '&#65533;T&#65533;&#65533;&#65533;n&#65533;`&#65533;Jm&#65533;at&#65533;&#1086;ek&#65533;&#65533;@&#65533;r+&#65533;&#1984;#&#65533;&#65533;&#65533;&#65533;&#65533;&#65533;jhL&#65533;l&#65533;&#65533;'d:&#65533;&#65533;jW&#65533;>,&#65533;#&#65533;?&#65533;n&#65533;"-&#65533;.&#1155;&#65533;&#65533;&#65533;ixu&#65533;7&#65533;&#65533;Z&#65533;m'W&#65533;u5&#65533;&#65533;&#65533;(&#65533;/ed*ws*G&#65533;s/ A&#65533;&#65533;&#65533;^&#65533;&#65533;&#65533;@	&#65533;2EU&#65533;&#65533;&#65533;O5&#65533;&#65533;;&#65533;&#1555;0%&#65533;&#65533;&#65533;&#65533;&#65533;c0s&#65533;i&33g&#65533;&#65533;%&#65533;n&#1922;ZG&#65533;&#65533;b&#65533;/&#65533;q&#65533;$&#65533;}&#65533;&#65533;7&#65533;p.&#65533;[&#65533;&#65533;N/&#65533;R/h&#65533;9&#1261;&#65533;v/.&#65533;&#65533;&#248;&#65533;
$&#65533;Q&#65533;&#65533;*&#65533;>k&#65533;%&#65533;&#1889;p$_&#65533;&#65533;&#65533;s<&#65533;&#65533;l&#65533;&#65533;&#65533;oK(&#65533;&#65533;&#65533;&"&#65533;&#65533;&#65533;
&#65533;	&#65533;B2/E[t&#65533;&#65533;&#65533;1,&#65533;mH&#65533;s&#65533;-&#65533;&#65533;t&#65533;F,"oA&#1413;&#65533;>+]&#65533;&#65533;s:&#65533;&#65533;4&#65533;&#65533;&#65533;5&#65533;&#65533;&#65533;:Q&#65533;&#65533;4&#65533;%&#65533;n&#65533;$6Wc&#1837;&#65533;B<&#65533;R&#65533;1&#65533;&#65533;&#65533;G2U&#65533;8&#65533;&#65533;&#65533;b&#65533;1	J&#65533;W{&#65533;>[g?R&#65533;Zz&#65533;Y&#65533;&#65533;1&#65533;&#65533;&#65533;f?&#65533;4&#65533;>d&#65533;&#65533;UTNs&#65533;&#1461;]&#65533;2-&#65533;&#65533;M&#65533;DS4&#65533;&#65533;&#65533;
&#65533;&#65533;@5t&#65533;
\&#65533;9[5&#65533;&#65533;&#65533;|]*zvvA>&#65533;
&#65533;&#65533;W&#65533;$&#210;&#65533;1&#65533;+&#65533;"&#65533;C&#65533;OO&#65533;h&#65533;&#1190;&#65533;&#65533;2i&#65533;h&#65533;t&#65533;f&#65533;m&#65533;Tksa&#65533;&#65533;:&#65533;@d4|&#65533;-&#65533;&#65533;Va&#65533;&#65533;&#65533;^2f&#65533;2&#65533;&#65533;gq&#65533;&#65533;mF&7&#65533;.7&#65533;&#65533;[&#65533;&#65533;qL&#65533;&#65533;&#65533;Jw"&#65533;g&#65533;&#65533;&#65533;$1G&#65533;=&#65533;&#65533;|o&#65533;5v7kw_&#65533;&#65533;dx:&#65533;&#65533;zW&#65533;&#65533;R&#65533;&#412;&#1543;&6B&#65533;&#65533;X<&#65533;}&#65533;7~K&#65533;~[6NW-3&#65533;&#65533;&#65533;2&#65533;h&#65533;&#65533;rv&#65533;&#65533;&#65533;s^7Qxn&#65533;&#2022;&#65533;P&#65533;e&#65533;&#65533;&#65533;2E&#1777;_&#65533;&#65533;&#65533;&#65533;7/&#65533;&#65533;k&#65533;&#65533;oW9V&#65533;&#65533;Y.&#65533;&#65533;&#65533;&#1053;&#65533;q&#65533;&#65533;>&#65533;i&#65533;&#65533;oe3 @&#65533;i&#65533;"8&#65533;&#65533;&#65533;B{,/&#1317;r^&#65533;&#65533;&#945;&#65533;&#65533;_C/*&#65533;&#65533;&#65533;wA&#65533;3&#826;7&#65533;&#65533;&#65533;X&#65533;&#65533;4oWw|y>&#65533;&#65533;&#65533;&#65533;&#65533;&#65533;eG&#65533;&#65533;2&#65533;&#65533;byyB&#65533;&#237;&#65533;v5X7&#65533;&#65533;?z'&#65533;&#65533;t&#65533;Y&#65533;rG &#65533;F&#219051;2`&#65533;&#65533;&#1686;w&#65533;&#65533;Ea0?RnW&#65533;&#65533;g&#1252;&#65533;&#65533;&#65533;&#65533;&#65533;&#43047;&#65533;4&#65533;&#65533;k&#65533;k&#65533;&#65533;u\&#65533;.&#65533;:&#65533;&#436705;&#65533;w0&#65533;q5z&#65533;%&#65533;&#65533;&#65533;]&#65533;:8&#65533;&#65533;&#914;&#65533;_&#65533;7&#65533;&#65533;&#65533;&#890;&#828886;&#65533;&#65533;{A]&#65533;Q:WW&#65533;q&#65533;wIRl&#65533;D&#65533;&#65533;S&#65533;z&#65533;&#65533;&#65533;&#65533;&#65533;&#65533;&#65533;&#65533;y&#65533;{&#605;&#65533;&#65533;&#65533;&#65533;&#65533;4Rk|&#65533;F&#65533;&#65533;;&#65533;{s&#491;{&#65533;{&#65533;&#65533;{&#65533;6&#65533;&#65533;~mE&#65533;&#65533;&#65533;&#65533;x&#65533;k5&#65533;&#65533;;&#65533;7\E&#65533;&#65533;&#65533;2&#65533;\1&#65533;&#65533;c&#65533;&#65533;?&#65533;\1<&#65533;*&#65533;e/<&#65533;&#65533;&#65533;&#65533;&#65533;&#65533;o^&#65533;E&#65533;p&#65533;V+&#65533;&#65533;;&#65533;&#65533;2&#65533;&#65533;&#65533;v&#65533;.l&#65533;Fx&#65533;&#65533;&#65533;&#65533;&#65533;"&#65533;&#65533;&#65533;&#65533;&#65533;&#65533;&#65533;&#65533;&#65533;8&#65533;#9&#65533;$&#65533;z&#65533;&#65533;vSmM&#65533;&#65533; &#65533;&#1919;*&#65533;V&#65533;&#1148;8&#65533;?ZE|&#65533;&#65533;5&#65533;S&#65533;F&#65533;T'&#65533;{&#65533;6&#65533;&#65533;|YsrJ;&#65533;&#65533;6&#65533;|q'&#65533;1&#65533;N&#65533;|&#65533;&#65533;&#65533;85c&#65533;&#1076;&#65533;&#65533;f&#65533;&#65533;&#65533;67&#65533;c&#65533;CP&#65533;0&#65533;&#1514;r&#65533;v&#65533;&#65533;Z&#65533;&#65533;&#65533;&#65533;6&#65533;&#65533;6&#65533;&#65533;6&#65533;&#65533;&#65533;&#65533;3&#65533;&#65533;d&#65533;&#65533;&#65533;&#65533;&#65533;s&#65533;&#65533;&#65533;D&#65533;&#65533;z&#65533;'&#65533;&#65533;7&#65533;&#65533;&#65533;&#942;&#65533;~&#65533;g&#65533;&#65533;&#65533;&#65533;w&#1009;&#65533;l&#65533;g&#65533;.&#65533;&#65533;&#65533;rh&#65533;&#65533;;&#839;&#65533;&#65533;&#65533;&#65533;
&#65533;
&#65533;&#65533;&#65533;&#65533;&#1012;v&#65533;*&#65533;&#65533;&#65533;:&#65533;&#65533;&#65533;z&#2011;&#65533;&#65533;/&#65533;!@H&#65533; &#65533;Fp(d&#65533;&#65533;)Y(&#65533;&#65533;h&#65533;E1h8v&#65533;&#65533;1LH0y&#65533;!y&#65533;&#65533;&#65533;yMi&#65533;&#65533;&#404;^b&#1420;&#65533;&#65533;&#65533;F&#65533;?&#65533;&#65533;&#65533;&#65533;&#65533;&#65533;l&#65533;Usi&#65533;4I*&#65533;&#65533;&#65533;&#531;"&#65533;V&#65533;i&#1380;&#65533;2&#65533;z&#65533;&#65533;LS&#65533;c&#598;5{6&#65533;W&#65533;[&#1506;&#65533;&#65533;&#65533;&#65533;s&#65533;&#65533;5`&#65533;nB&#65533;
.\&#65533;G"&#65533;&#65533;&#65533;jT&#65533;uk&#65533;HE&#65533;&#65533;%g&#1716;9Q2&#1447;(&#65533;.5J&#65533;s&#65533;&#65533;&#65533;R&#65533;Qkc&#65533;l9&#65533;u&#65533;&#65533;&#65533;4&#65533;_&#1526;&#65533;&#65533;&n/&#65533;&#1910;~&#65533;R&#65533;&#65533;&#65533;v	&#26491;w/&#65533;B&#65533;&#65533;aC0&#65533;&#65533;+N;|&#65533;c&#65533;9&#65533;o&#65533;Ls&#27367;yN&#65533;&#65533;=h&#65533;&#65533;&#65533;'=&#65533;&#65533;&#65533;l&#65533;R&#65533;&#65533;.[;u&#65533;c&#65533;&#65533;&#65533;&#65533;*&#65533;t&#65533;/@&#65533;,&#142;?&#65533;&#65533;&#65533;&#65533;l(&#65533;&#65533;H&#65533;&#65533;^&#65533;&#65533;&#65533;&#65533;;o>&#65533;T
&#65533;&&#65533;)&#65533;&#65533;&#922;&#65533;&#65533;&#65533;&#65533;c&#65533;<&#65533;Zt
E&#65533;$P$&#65533;&#65533;*#;&#65533;&#65533;&#65533;&#65533;"&#65533;&#65533;&#65533;&#65533;&#65533;1.&#65533;/A}$&#65533;.&#65533;VR&#65533;&#65533;0J^
Z&#65533;9&#65533; "l&#65533;R&#65533;l&#65533;=&#65533;&#65533;&#65533;BTKI&#65533;[&#65533;6&#65533;S&#65533;K&#65533;&#65533;&#65533;&#65533;&#65533;&#65533;&#65533;<i&#65533;&#65533;&#65533;&#65533;&#65533;22&#65533;>]&#1041;&#65533;&#65533;B]i&#65533;&#65533;&#65533;KR(&#65533;&#65533;&#65533;J-&#65533;r&#65533;&#65533;N&#65533;&#65533;&#65533;&#65533;`&#65533;&#65533;m#&#65533;'&#65533;k&#65533;&#65533;&#65533;&#65533;M&#65533;&#65533;&#65533;K;&#65533;D&#65533;&#1422;&#65533;&#65533;\u&#65533;u&#65533;&#65533;&#65533;&#1331;&#65533;C]StIb&#65533;=v&#65533;&#436;&#65533;&#65533;&el&#65533;&#65533;hA&#65533;t&#65533;&#65533;&#65533;0&#1290;bU&#65533;LC&#65533;;3UU&#65533;lv&#65533;&#65533;T&#65533;<&#65533;d}o&#65533;5hU&#65533;]c&#65533;&#65533;&#65533;&#65533;&#65533;&#65533;&#65533;&#65533;&#65533;&#65533;s&#65533;&#65533;&#65533;H&#65533;&#65533;&#65533;7&#65533;]'Y&#65533;&#65533;&#65533;g	&#65533;&#65533;&#65533;h!&#65533;&#65533; &#65533;&#65533;&#65533;&#65533;&#65533;D&#65533;&#65533;"e&#65533;&#65533;4&#65533;R&#65533;&#65533;@_&#65533;V&#65533;&#65533;JZ&#65533;3&#65533;_&#65533;&#1020;{&#65533;&#65533;5&#65533; }&#65533;s&#65533;&#1552;&#65533;&#65533;&#1823;^&#65533;>&#65533;{&#65533;.&#1170;MK&#65533;a&#65533;&#65533;:&#65533;&#65533;&#65533;&#65533;&#65533;&#65533; &#65533;&#65533;v&#65533;&#65533;&#65533;V3RIu&#65533;&#65533;&#65533;^&#65533;d&#65533;&#65533;8[2&#65533;G;9e&#65533;f&#65533;9^9&#65533;&#65533;&#65533;+;q&#65533;&#65533;U5Z&#65533;%5&#65533;`@&#65533;>2]y<&#65533;&#65533;&#65533;&#65533;&#1456;&#548;p&#8735;~&#65533;&#65533;&#178;ZNG&#65533;akQ&#65533;&#399;&#65533;&#65533;&#1870;2&#65533;MGw&#65533;NYd&#65533;?/*f&#65533;&#405;e&#65533;y-&#65533;&#1595;&#65533;oq&#65533;m&#65533;&#65533;&#65533;UpI&#65533;n&#65533;q&#65533;&#65533;&#65533;&#65533;$\N&#65533;&#65533;_&#65533;&#65533;)<&#65533;y&#65533;&#65533;^&#65533;&#65533;w&#65533;N7&#65533;&#437;&#65533;[&#65533;C&#65533;j&#65533;^&#65533;Ym&#65533;&#65533;&#65533;&#65533;?&#187;`&#65533;&#65533;&#65533;&#65533;&#65533;&#65533;&#65533;&#65533;&#65533;SYL&#65533;&#65533;"m-YP$&#1404;&#65533;&#923;r&#65533;&#65533;&#65533;`"5&#65533;	&#65533;n&#65533;;&#65533;<&#65533;lfB]&#65533;f(&#65533;&#65533;m= t&#65533;{&#65533;>&#65533;&#65533;oy&#223;Yh?&#65533;&#65533;0d:z&#65533;&#65533;&#36315;$a&#65533;
9&#65533;&#65533;&#65533;&#65533;2p&#65533;sHs&#65533;&#65533;"&#65533;&#1803;|&#65533;&#65533;&#65533;&#65533;&#65533;&#65533;jE"&#65533;W&#65533;&#1447;:qht&#65533;xjH$&#65533;&#65533;&#65533;&#719;L&#65533;H&#65533;&#65533;&#581;&#65533;&#65533;:&#65533;&#647570;(&#65533;&#65533;J	t&#65533;2UG&#65533;r&#825;&#65533;jGBj&#65533;t8&#65533;&#65533;&#65533;D&#65533;&#65533;&#65533;^&#65533;K"I&#65533;+>&#65533;F&#65533;&#65533;b&#65533;5&#65533;cq&#65533;&#65533;[,&#65533;9&#65533;:2&#65533;,&#65533;&#65533;&#65533;&#65533;&#65533;&#585; &#65533;0QP&#65533;*&#65533;&#65533;8&#65533;q&#65533;t"]B0&#65533;Q&#65533;\	&#65533;l^6>&#65533;&#65533;`&#65533;&#1967;&#65533;&#65533;&#65533;G&#129;4T&#65533;&#65533;X&#65533;&#65533;LH>S}&#65533;&#65533;&#65533;&#1156;w?&#59022;&#65533;))&#65533;&#65533;&#65533;&#65533;(Q6l5&#65533;&#65533;&#387;&#65533;&#65533;&#65533;&#65533;&#65533;6&#65533;8"&#270;!&#65533;&#65533;&#65533;&#65533;d&#65533;C&#65533;z&#65533;&#65533;B/I&#65533;f&#65533;&#65533;&2%&#65533;&#65533;&#65533;-S&#65533;&#65533;b&#65533;&#65533;zEi&#65533;&#65533;&#65533;&#65533;&#65533;&#65533;%&#65533;YQv&#65533;W&#65533;&#65533;&#1485;&#65533;Y&#65533;R&#65533;&#65533;[&#65533;\%]y&#65533;6&#65533;9&#65533;e&#65533;Y&#65533;&#65533;&#65533;&#65533;P&#759;&#65533;>VQ=nhhAq:&#65533;&#65533;&#65533;&#65533;&#65533;y&#65533;)&#1101;&#65533;&#65533;&#65533; &#65533;R&#65533;F-&#65533;3&#65533;FUj&#65533;@&#65533;&#65533;g&#65533;&#65533;$L&#65533;I&#65533;&#288;uJ&#65533; -&#1046;:0DD&#65533;&#65533;S[/A&#65533;&#65533;u&#65533;&#65533;K&#65533;&#65533;&#65533;B&#65533;&#65533;S&#65533;&#65533;&#65533;&#65533;D&#65533;OCT&#65533;F3&#65533;*&#65533;&#65533;(&#65533;&#65533;O&#65533;]&#65533;&#65533;&#65533;&#360;SG98&#65533;&&#65533;&#65533;&#65533;&#65533;f
&#65533;&#65533;&#65533;^&#65533;[&#65533;&#65533;,&#65533;&#65533;&#65533;w&#65533;&#65533;Q&#65533;
&#65533;z&#65533;0&#65533;$Z&#65533;&#65533;&#65533;:&#65533;O*&#1915;&#65533;\)&#65533;&#65533;&#65533;mv&#65533;:&#1057;&#65533;5&#65533;&#65533;}h&#65533;&#65533;&#65533;&#65533;&#65533;&#65533;&#65533;]&#65533;&#65533;&#65533;t]G&#65533;&#65533;$Yd>Z&#65533;&#65533;&#65533;E&#65533;&#65533;jIv&#65533;&#65533;&#65533;W:&#65533;JY'x&#65533;4=km&#65533;z&#65533;js&#65533;&#65533;q&#65533;#&#65533;Li/74%&#65533;,Z(]&#65533;7&#65533;&#65533;&#65533;&#65533;&#65533;&#65533;&#65533;&#65533;`&#65533;&#65533;&#65533;&#65533;m*&#65533;`,*U`&#65533;,&#65533;>&#65533;&#65533;&#65533;MlH&#65533;C&#65533;&#65533;n&#65533;0&#65533;&#65533;&#539;&#65533;p&#1444;&#65533;&#1876;s&#266;&#65533;&#65533;&#65533;&#65533;,tR&#65533;&#65533;"&#65533;&#65533;&#65533;&#65533;,&#65533;\&#65533;&#65533;Zg~&&#65533;v&#65533;mC9&#216;&#65533;fAA&#65533;&#65533;pl&#1291;<&#65533;L&#65533;r&#65533;k&#615;~aAE&#65533;t&#824;t&#65533;&#65533;&#65533;LX&#65533;3&#65533;&#65533;J&#65533;t&#65533;&#65533;&#65533;]20!-&#65533;&#65533;&#65533;&#65533;&#65533;&#65533;&#65533;
&#65533;T)&#65533;%CR&#65533; &#65533;8&#65533;F&#65533;/&#65533;&#1689;&#65533;&#65533;&#1463;&#65533;}Cc&#65533;&#65533;1&#65533;&#65533;L&#65533;&#65533;{&#65533;q&#65533;6&#65533;$/Y&#65533;&#65533;d&#65533;&#197;\tM&#65533;&#65533; 5'&#65533;&#65533;&#65533;aN+a&#65533;`f&#65533;+'F!&#65533;&#65533;PszPVa&#65533;{A6&#65533;&#1518;&#65533;Y&#65533;&#65533;&#65533;&#65533;w&#65533;[&#65533;&#65533;O&#65533;&#65533;&#65533;i/}&#65533;g&#65533;&#65533;&#65533;&#65533;&#65533;&0a9&#65533;hAz&#65533;&#65533;&#1875;&#65533;&#65533;);&#65533;&#65533;t&#65533;&#65533;&#65533;my9&#65533;&#65533;&#65533;&#65533;x;&#65533;
U,&#65533;&#65533;r&#65533;.&#65533;{r&#65533;&#65533;&#1948;Y6&#65533;&#65533;&#65533;&#65533;t&#65533;&#65533;&#65533;&#65533;&#65533;&#65533;&#65533;^&#65533;~-&#65533;5&#65533;"&#65533;&#65533;;&#65533;*&#65533;gR&#582;S;&#65533;&Wr5&#65533;at>&#65533;&#65533;&#65533;>&#65533;&#65533;"x&#1835;\-&#65533;&#65533;&tj&#65533;y&#65533;&#65533;Y&#65533;&#65533;`&#65533;&#65533;&#65533;&#65533;&#65533;&#65533;&#65533;V&#65533;n&#65533;z&#65533;&#65533;7&#65533;S&#65533;\&#65533;\h[Y&#65533;E:r&#65533;)&#65533;KZ6F8&#660;6&#65533;&#65533;g&#65533;&#65533;&#65533;2I2,u&#65533;&#65533; &#65533;&#65533;W?&#65533;Uiej9&#65533;+&#65533;\&#65533;&#65533;&#65533;@	4i&#65533;8g+&#65533;&#65533;&#65533;&#65533;8&#65533;&#10057;&#65533;s&#65533;&#65533;4>&#65533;&#65533;Q&#65533;&#65533;Y&#65533;&#65533;H&#65533;&#65533;x&#65533;&#65533;em&#65533;&#65533;$S%&#65533;&#65533;2Y&#65533;&#65533;&#65533;&#65533;)&#65533;u&#65533;&#65533;.&#65533;wqN&#65533;&#65533;&#65533;]k-&#65533;Y&#65533;&#65533;R/&#65533;&#65533;BoC\&#65533;='&#65533;&#65533;S&#1597;&#65533;9C&#65533;p&#65533;&#937;&#65533;&#588;&#65533;`#6&#65533;/=&#65533;7<&#65533;&#65533;&#65533;&#65533;&#65533;#&#65533;&#65533;&#666;&#65533;&#65533;|N&#65533;c&#65533;&#65533;&#65533;'&#65533;w&#65533;x&#65533;
H}	&#65533;.&#65533;!x<&#65533;m_&#65533;P&#65533;k&#65533;z&#65533;&#65533;&#65533;b&#65533;m&#65533;&#65533;e1}&#65533;&#65533;&#65533;jn&#65533;d/2&#65533;&#34956;6&#65533;&#65533;&#65533;/&#65533;V&#180;&#65533;&#65533;0&#65533;P&#65533;&#65533;N	&#65533;.&#65533;&#65533;<&#65533;&#65533;F&#65533;&#65533;&#65533;&#65533;&#65533;`&#65533;)"K&#65533;&#65533;&#65533;&#65533;,O&#65533;&#65533;00"&#65533;&#41783;&#65533;&#65533;&#65533;x&#65533;&#65533;&#65533;O&#65533;pE&#65533;v&#65533;&#65533;&#65533;&#65533;o&#65533;f&#65533;&#65533;(&#65533;&#65533;m&#1100;&#65533;&#65533;&#65533;&#65533;&#65533;U&#65533;&#684;jq0&#65533;&#65533;4Np0&#65533;&#65533;&#203;A&#65533;&#65533;t &#65533;x!zDK&#65533;<@s\&#65533;	&#65533;*#$&#65533;#&#65533;f&#65533;&#65533;&#65533;&#65533;(hf&#65533;&#1028;&#1062;&#65533;&#65533;&#65533;&#65533;p~&#65533;&#65533;d&#65533;d&#65533;&#65533;g,&#65533;L&#65533;r0&#65533;&#65533;&#65533;&#65533;."&#65533;&#65533;$/&#65533;&#65533;n &#65533;&#65533;Q2&#65533;&#65533;S0&#65533;&#65533;&#65533;&#65533;"
-L&#65533;V*T&&#65533;#&#1548;&#65533;&#816;&#39359;v&#65533;&#1028;+&#65533;^g&#65533;&#65533;{&#65533;l&#65533;@&#65533;L&#65533;-&#65533;jp&#65533;_JBo&#65533;&#65533;P&#65533;&#65533;p&#65533;&#65533;&#65533;&#65533;&#65533;&#65533;'&#65533;&#1830;E&#65533;X*
&#65533;&#65533;
>g&#1636;`0&#65533;&#65533;n&#65533;"@Q&#65533;\d&#65533;<&#65533;&#65533;<&#65533;qO&#65533;q&#65533;0Q&#65533;&#65533;&#65533;&#65533;&#65533;&#65533;&#65533;ohZq`&#65533;?`&#65533;&#65533;&#65533;p&#65533;+&#65533;&#65533;&#65533;&#65533;~P&#65533;&#65533;1=&#65533;p	Q&#65533;&#65533;m&#65533;6&#65533;4%&#65533;&#65533;X@&#65533;R&#65533;&#1102;&#65533;q&#65533;&#65533;@	&#65533;&#65533;r	&#65533;&#65533;t&#65533;&#65533;&#65533;&#65533;&#65533;N`&#65533;&#65533;\&#65533;&#65533;&#65533;G&#65533;&&#65533;&#65533;m&#65533;&#65533;&#65533;d+&#65533;&#65533;p&#65533;&#65533;&#65533;(&#65533;&#65533;&#65533;&#65533;U	&#65533;4K&#65533;/wq{&#65533;&#65533;&#65533;"B
2&#65533;29v&#65533;2&#65533;
&#65533;&#65533;2&#65533;p "&#65533;""&#65533;/&#65533;&#65533;&#65533;&#65533;&#65533;c&#65533;>+&#65533;&#65533;&#65533;&#65533;hI2&#65533;&#65533;&#65533;&#65533;&#1041;W&#65533;%&#65533;5&#65533;&#65533;p&#65533;&#65533;&#65533;&#65533;&#65533;&&#65533;&#65533;7,'Cn&#65533;0&#65533;&#65533;|&#65533;'&#65533;&#65533; `/L&#65533;	&#65533;`&#65533;&#1804;&#65533;m&#65533;&#65533;DC&#65533;=&#65533;{&#65533;&#65533;DQ+e&#65533;?Q&#65533;&#65533;&HG&#6158;C&#65533;&#65533;&#65533;&#65533;&#65533;&#65533;,&#850;&#176;k&#65533;m-m&#65533;&#65533;pr&#65533;&#1353;J|Q	M&#65533;&#65533;&#65533;/g&#65533;!&#65533;)[@&#1940;&#65533;&#65533;h"9&#65533;&#65533;Q&#65533;tI1&#65533;&#65533;&#65533;&#65533;#e&#59784;J'&#65533;&#65533;&#65533;@&#65533;&#65533;&#65533;5S:&#65533;&#218;b&#65533;9{0&Gs&#65533;&#65533;-&#65533;5/&#65533;T&#65533;&#65533;&#65533;&#36062;&#65533;&#65533;&#65533; h3K<&#65533;&#1854;&#65533;!&#65533;&#65533;X&#65533;&#65533;&#65533;e6&#65533;&#65533;|&#65533;111?;&#65533;#q?&#975;6Br&#65533;&#65533;&#65533;3:=&#505;B)p&#65533;&#65533;&#65533;&#65533;t&#65533;"4-cR&#65533;&#65533;-&#65533;&#65533;4&#65533;s&#65533;&#65533;&#65533;q<}&#65533;5E&#65533;&#65533;&#65533; &#65533;&#65533;<&#65533;&#65533;&#65533;b&#65533;&#65533;&#376;<n>;&Lh9&#65533;&#65533;&#65533;&#65533;T&#65533;&#65533;&#65533;&#65533;v4&#65533;&#65533;B&#65533;&#65533;g&#65533;~h&#65533;&#65533;&#65533;0&#65533;&#65533;Be&#65533;&#65533;0&#65533;&#65533;&#65533;RC&#65533;&#1037456;&#65533;J&#65533;5&#65533;
&#65533;&#65533;r&#65533;P H,[B&#65533;7&#65533;)~&#65533;z&#65533;&#65533;#A&#65533;*&#65533;O&#65533;&#65533;
&#65533;&#65533;MsT&#65533;&#65533;&#65533;&#65533;q~&#65533;@&#65533;&#65533;#c&#65533;xk&#65533;c$&#978;4k&#65533;&&#65533;&#65533;&#65533;R&#65533;<	&#65533;&#65533;&#65533;.;kJhs6&#65533;&#65533;	q3C&#65533;&#65533;&#65533;&#65533;nL&#1770;L&#65533;42i49&#65533;N&#1748;{z&#65533;3&#65533;&#65533;A&#65533;R&#65533;&#65533;O&#1702;)O&#65533;&#65533;&#65533;&#65533;tB&#65533;%&#65533;3&#65533;4&#65533;C&#65533;&#65533;J&#65533;-R&#65533; &#65533;&#65533; &#65533; &#65533;R&#65533;7&#65533;B&#65533;L&#65533;
?&#65533;&#65533;&#65533;>&#65533;&#65533;QTS&#65533;flt\UUtUY&#65533;N_&#65533;&#65533;&#65533;&#65533;\&#65533;&#65533;3m&#65533;Vq&#65533;P;&#65533;W&#65533;25&#65533;&#65533;&#65533;s&#1278;&#65533;X&#65533;5&#65533;0!&#65533;
&#65533;"2CFf&#65533;&#65533;&#65533;T&#65533;&#65533;M&#65533;&#65533;&#65533;&#65533;&#65533;_&&#65533;\&#65533;&#65533;w&#65533;t&#65533;&#65533;&#65533;&#65533;&#65533;bvV&#65533;&T&#65533;&#65533;&#65533;.k&#65533;4&#65533;&#65533;&#65533;&#65533;&#65533;&#65533;C&#65533;N&#65533;~qv&#65533;&#65533;e)f&#65533;&#65533;&#65533;j&#65533;RS&#65533;Tc&#65533;&#65533;VMr&#65533;&#65533;&#65533;)V&#65533;&#848;&#65533;/<&#65533;O&#65533;t&#65533;c7SA	D%8&#65533;4&#23666;&#65533;C&#65533;C)/Qq7&#65533;C;&#65533;k&#65533;v'HK]&#65533;y&#65533;&#65533;&#65533;,=K&#65533;&#65533;#8&#65533;cTRZ&#65533;!&#65533;|&#65533;"$I&&#65533;&#690;2-&#65533;\&#65533;&#65533;&#65533;8sHi&#65533;A&#65533;1HB-,E3&#65533;T&#65533;@65&#65533;&#65533;&#65533;sJ&#65533;c&#65533;Hl&#470;&#65533;&#65533;H&#65533;B&#65533;m#&#65533;L&#65533;
_4&#65533;&#65533;Z{&#65533;	&#65533;&#65533;]&#65533;k&#65533;&#65533;,\0I&#65533;V&#65533;&#65533;&#65533;\Ti&#65533;$qIR&#65533;_&#65533;&#65533;h&#65533;D&#65533;&#54576;l;&#65533;v&#65533;&#65533;pk-&#65533;d5&#65533;C&#65533;B0&7l&#1372;&#65533;v&#65533;&#65533;lr&#65533;q&#65533;6&#65533;
`7o&#65533;uf&#65533;D?X&#65533;9&#311;Tiw&#65533;v&#65533;b&#65533;U&#65533;&#65533;U&#65533;&#65533;+`E&#65533;h5w&#65533;4]s&#65533;&&#65533;PW&#65533;0E&#65533;&#14135;%&#65533;WOM<&#65533;W&#65533;&#65533;&#65533;3&#65533;l&#65533;%N&#65533;b&#65533;ts 	,&#65533;='VG&#65533;5Z&#65533;g&#65533;&#65533;C&#65533;A&#65533;goc1&#65533;&#65533;&#15224;U&#65533;V~&#65533;&#65533;HEH+&#579;&#65533;w]rv\0&#65533;5&#65533;&#65533;H4&#65533;P&#65533;&#65533;&#65533;csqkc&#65533;0&#65533;X&#65533;&#65533;&#65533;BmJ&#65533;&#65533;3	&#522;&#65533;&#65533;{&#65533;&#1430;m&#65533;&#65533;u&#65533;Q&#65533;C&#65533;uWo	F&#65533;ty%&#65533;&#65533;5,&#65533;Z&#65533;&#65533;&#65533;&#65533;&#65533;~e&#65533;&#65533;&#65533;&#65533;&#65533;&#65533;&#65533;2&#852;&#65533;.]&#65533;&#65533;P/&#65533;B&#65533;&#1754;&#65533;1&#65533;C&#65533;&#65533;&#65533;&#65533;&#65533;&#65533;&#65533;&#65533;F&#65533;&#723;6&#65533;&#65533;P&#65533;&#65533;&#65533;W"&#65533;6&#340;&#65533;&#65533;B49&#65533;&#65533;s&#65533;H}&#1782;:y>&#65533;hPE8N,&#65533;&#462;33~u7&#65533;|&#65533;&#65533;.v@&#65533;NY&#65533;;&#65533;,;+&#65533;&#65533;&#65533;&#65533;&#65533;&#65533;U&#65533;&#65533;rI&#65533;9&#65533;9&#65533;&#65533;uX&#1270;P&#65533;D&#65533;M&#65533;{7&#65533;&#65533;O&#65533;&#65533;&#65533;u+&#65533;&#65533;&#65533;##@y&#65533;&#65533;&#65533;&L~&#65533;B&#65533;Os&#65533;&#65533;W~&#65533;jG&#65533;&#65533;G&#65533;Oa&#65533;&#65533;&#65533;u&#678;S&#65533;P&#65533;&#65533;&#65533;tx&#65533;{&#65533;&#65533;&#65533;&#65533;&#65533;&#65533;&#65533;&#65533;&#65533;Xr&#65533;&#65533;yOb&#65533;&#65533;6&#65533;&#65533;z&#65533;&#65533;J&#65533;&#65533;&#65533;&#65533;)mC0@!&#65533;&#65533;&#65533;&#65533;&#65533;&#308;F&#65533;&#65533;v&#65533;9&#65533;7&#65533;<&#65533;&#65533;hc&#65533;&#65533;&#1453;&#65533;p&#65533;&#15941;_&#1566;&#65533;&#65533;2&#65533;-&#65533;&#65533;oZ&#65533;&#65533;&#678;&&#65533;&#65533;%&#65533;&#65533;&#65533;X&#65533;&#65533;&#65533;&#65533;&#65533;&#65533;&#65533;&#65533;&#65533;&#237;&#65533;&#65533;&#65533;sE&#65533;/&#65533;.'8zc&#65533;&#65533;k&#65533;2&#65533;8G&#65533;-&#65533;&#1145;k&#65533;&#65533;!&#65533;z&#65533;&#65533;&#65533;hQ&#65533;w&#65533;6j&#65533;[[&#65533;:w6&#65533;l:&#65533;\&#65533;V	'&#65533;W&#1134;&#65533;Z&#65533;&#65533;4&#65533;&#65533;&#65533;1|&#65533;pd&#65533;&#65533;yM&#65533;kU&#65533;r&#65533;&#65533;&#65533;W&#65533;d7jX&#65533;y&#65533;H&#65533;d@"&#65533;&#65533;&#65533;&#65533;00&#65533;3&#65533;&#65533;&#65533;)&#65533;&#65533;|&#65533;&#65533;&#65533;&#1113;|&#216;O&#65533;&#65533;&#65533;ry&#65533;l&#65533;&#65533;&#65533;u&#65533;C&#65533;V&#65533;&#65533;&#65533;ep&#65533;$&#65533;&#65533;&#65533;%p&#65533;:&#65533;&#65533;&#65533;&#65533;v&#65533;C6&#65533;&#65533;&#65533;&#65533;&#65533;lOm &#65533;&#65533;&W&#65533;&#65533;R"[vE41:f)8S&#65533;c&#65533;&#65533;&#65533;:9&#65533;m&#65533;&#65533;&#65533;&#65533;mQ&#65533;#&#65533;IL&#65533;$&#65533;&#65533;:X&#65533;Iq7&#65533;w&#65533;&#65533;&#65533;&#65533;&#65533;&#65533;&#1740;&#65533;&#65533;!&#65533;N{{&#65533;m&#65533;&#65533;&#65533;&#65533;4&#65533;
d&#1720;&#65533;v&#65533;&#65533;&#65533;&#65533;&#65533;R&#65533;&#65533;&#65533;C+t&#65533;/xf&#65533;7&#65533;5&#65533;&#65533;lr&#65533;[&#65533;&#65533;&#65533;2&#588;R|&#65533;9
V[:&#136;V&#65533;L"&#65533;l&#65533;&#65533;Q&#65533;~i|y&#65533;t&#65533;8q}&#65533;B&#65533;&#65533;&#65533;&#65533;&#65533;&#65533;&#65533;2&#65533;[&#65533;&#65533;&#65533;&#65533;Ove}&#65533;&#65533;&#65533;h&#65533;&#65533;l/&#65533;&#1322;3&#65533;&#65533;3&#65533;6&#65533;&#65533;&#65533;&#798;&#65533;&#65533;&#65533;B*&#65533;&#65533;&#65533;&#65533;t&#65533;&#65533;'h&#1434;&#65533;c\&#65533;l_&#1560;&#65533;&#65533;&#65533;&#65533;m|&#65533;&#65533;&#65533;x{%v[&#65533;&#65533;&#65533;&#65533;&#65533;q&#65533;S&#65533;C&#65533;&#65533;m&#65533;&&#65533;&#65533;d&#65533;_&#65533;"&#65533;=0&#65533;&#1787;&#65533;&#65533;J&#65533;1r&#65533;&#65533;%y&#65533;>&#65533;&#65533;$@6}&#1422;`u3K&#65533;{07&#65533;4&#65533;&#65533;&#65533;`&#65533;"&#65533;&#65533;z&#65533;&#65533;&#65533;&#65533;k[&#65533;L&#65533;&#65533;<&#65533;&#65533;&#65533;&#65533;!&#65533;4&#65533;&#65533;I&#65533;&#65533;&#65533;&#65533;<W&#65533;&#625;&#65533;&#65533;QV&#65533;![e&#65533;;X&#65533;&#755;"&#65533;&#65533;M4&#65533;&#65533;Q&#65533;
&#65533;&#65533;%B&#65533;oI&#65533;&#65533;+$H&#65533;;pd&#65533;&#65533;s&#1725;&#65533;&#65533;g&#65533;&#65533;:%.p&#65533;p&#65533;&#65533;&#65533;&#65533;|&#451;c&#65533;&#65533;t&#65533;&#65533;&#65533;&#65533;y&#65533;&#65533;&#65533;&#65533;d[&#65533;&#65533;&#65533;&#65533;]&#65533;&#65533;&#65533;y&#65533;&#65533;s&#65533;iX3&#65533;^&#65533;&#65533;&#65533;&#65533;&#65533;*&#65533;&#65533;&#65533;&#65533;9&#65533;&#65533;{&#65533;!R"&#65533; &#65533;5&#65533;&#65533;5&#65533;&#65533;&#65533;;&#65533;b&#65533;&#65533;&#65533;&`&#65533;&#65533;&#65533;&#65533;&#594;&#65533;&#65533;&#65533;&#65533;&#65533;&#65533;&#24012;&#65533;0s&#65533;|;&#65533;u&#65533;&#65533;}u&#65533;G&#65533;&#65533;&#65533;&#65533;&#65533;^&#65533;	&#65533;&#65533;j&#65533;&#65533;&#65533;	&#65533;&#65533;&#704;&#65533;&#65533;&#65533;z&#65533;&#65533;&#65533;&#65533;D{Q4f&#65533;&#65533;&#65533;8&#65533;&#65533;&#65533;c<&#65533;&#65533;&#65533;&#65533;S&#65533;&#237;&#65533;]&#65533;_&#65533;n&#65533;&#65533;&#65533;-&#65533;&#65533;0&#65533;VsX&#65533;&#65533;&#65533;
P;&#65533;&#65533;&#65533;&#65533;&#65533;x>&#65533;}&#65533;;&#65533;&#65533;&#65533;&#65533;&#65533;v&#65533;	&#65533;&#65533;~&#65533;?&#65533;A 8&#65533;_&#65533;&#65533;'<&#65533;&#65533;&#65533;&#1645;&#65533;&#65533;
@&#1267;z&#65533;1&#65533;&#65533;c&#65533;&#65533;&#65533;!Y&#65533;&#65533;W&#65533;&#65533;&#1973;%N&#65533;&#65533;&#65533;X&#65533;]X&#65533;rx&#65533;/&#65533;I&#65533;=&#65533;X&#65533;&#65533;&#65533;7r5&#65533;P&#65533;&#65533;&#65533;&#65533;&#1991;&#65533;&#65533;&#65533;&#65533;3&&#65533;&#65533;&#65533;&#65533;O&#65533;e&#65533;t&#65533;E&#65533;&#65533;&#65533;&#802;&#65533;&#161;&#65533;&#65533;&#65533;&#65533;&#65533;&#65533;&#65533;&#65533;&#65533;&#65533;A&#65533;&#65533;2&#65533;&#65533;I,&#65533;c&#65533;&#65533;e&#65533;&#65533;+6&#65533;&#65533;&#65533;w&#65533;{o&#65533;&#65533;x&#927;&#65533;&#65533;b&#65533;&#65533;&#65533;&#65533;O&#65533;&#65533;&#65533;w1&#65533;k&#65533;d;&#65533;&#65533;&#65533;&#65533;&#65533;&#65533;&#65533;:&#65533;&#132;5&#65533;x#&#65533;&#265;&#65533;X&#65533;&#65533;&#12291;:z&#65533;&#65533;&#65533;&#65533;&#65533;D.9&#65533;&#65533;I&#65533;%&#65533;|&#65533;&#65533;dB&#65533;&#65533;8q&#65533;C&#65533;+<&#65533;&#65533;H&#270869;-D&#65533;&#65533;0!"&#65533;P0L&#65533;8}
U&#65533;&#1321;T&#65533;F&#65533;&#65533;&#1386;&#65533;/T&#65533;r&#65533;r0LV0+~&#65533;U+&#65533;&#65533;j&#65533;fy7.\&#65533;r&#65533;&#1597;&#65533;wJ&#65533;)|&#65533;J&#65533;&#65533;&#65533;&#65533;^&&#65533;&#65533;.&#65533;x&#65533;^&#65533;+>&#65533;$2c&#531;W&#65533;&#65533;&#65533;2&#65533;&#796;;C&"&#65533;&#65533;&#65533;K&#65533;.&#65533;&#65533;A&#65533;>9q#&#65533;a&#65533;&#65533;&#65533;&#65533;6&#652;&#65533;o&#65533;V&#65533;&#65533;H&#65533;x9&#65533;y&#65533;Hw&#65533;T&#65533;&#1827;@&#65533;8K&#65533;&#65533;&#65533;&#65533;'&#1634;&#65533;>m&#65533;&#2045;&#65533;u&#65533;n&#65533;&#65533;&#65533;&#1651;&#65533;&#65533;&#65533;&#65533;w&#65533;_&#65533;&#65533;&#979;A3&#65533;&#65533;f&#65533;uF&#65533;
 e	&#65533;PZh&#65533;=&#65533;Z&#65533;&#65533;M&#65533;E&#65533;	w&#65533;o&#65533;&#65533;F&#65533;f&#65533;&#65533;e&#65533;&#65533;R&#65533;&#65533;&#65533;bM&#65533;a&#65533;&#65533;?u&#65533;kKq&#65533;&#65533;&#65533;|:&#65533;&#65533;^&#65533;l&#65533;&#65533;u&#65533;EE&#65533;J&#65533;MV]I&#65533;x&#65533;{N&#65533;X&#65533;RN9_~&#65533;-_dZJ&#65533;eEl&#26562;&#65533;i`&#65533;f&#65533;9 &#65533;&#65533;&#65533;&&#65533;&#65533;&#65533;fC&#65533;qxa&#65533;&#65533;&#65533;&#65533;m)&#65533;&#65533;&#1182;&#65533;&#65533;&#65533;&#65533;p&#65533;xrV&#65533;"&#65533;&#65533;%&#65533;S&#65533;&#65533;&#65533;]Lv&#65533;&#65533;&#65533;&#65533;&#65533;&#65533;T&#65533;^&#65533;ixkq&#1700;z&#65533;*&#65533;&#65533;^&#65533;Q9&#65533;JU^&#65533;&#65533;g&#65533;v&#65533;&#65533;^&#65533;&#65533;e&#65533;ijF&#65533;h&#65533;&#65533;&#65533;&#65533;e1&#65533;f&#65533;qBDl2U&#65533;&#7290;&#65533;	bLw&#65533;&#65533;&#65533;&#65533;Z&#1801;!&#65533;D&#65533;"&#65533;@0&#65533;&#65533;&#65533;&#65533;6&#65533;&#65533;&#65533;&#65533;T&#65533;]&#65533;&#65533;&#65533;i&#65533;&#65533;&#65533;&#65533;y&#65533;&#65533;&#65533;O&#65533;{/&#65533;&#65533;&#65533;&#65533;*e&#65533;&#65533;
&#46580;&#65533;&#65533;
&#65533;k&#65533;
&#65533;&#65533;&#65533;Im>&#65533;&#65533;&#65533;NL&#65533;n&#65533;&#65533;\&#65533;|N&#65533;&#65533;&#65533;Z&#65533;BC&#65533;&#65533;b&#65533;&#65533;E&#65533;&#65533;&#65533;]&#65533;&#65533;iPH
|&#65533;V&#65533;U&#65533;6&#65533;&#65533;#]J&#65533;%&#65533;&#65533;&#65533;&#65533;&#65533;AP&#65533;n&#65533;&#65533;p&#65533;/&#65533;&#65533;&#65533;&#65533;&#65533;p&#65533;&#65533;Y&#65533;V_&#65533;&#65533;	hoz&#65533;o_&#65533;&#65533;&#65533;&#65533;Gpb&#65533;,h&#65533;@&#65533;&#65533;&#65533;&#65533;&#65533;&#65533;eV&#65533;&#65533;&#65533;y&#1488;.&#65533;&#65533;&#65533;&#65533;&#65533;AR&#65533;s&#65533;&#65533;&#883;&#65533;=&#65533;&#44716;*&#65533;t&#65533;K#=&#65533;'&#65533;&#65533;m&#65533;&#65533;&#65533;Xnr&#65533;Y&#65533;&#65533;&#65533;Ba&#65533;9&#65533;&#65533;&#65533;&#65533;&#65533;&#65533;&#65533;&#65533;&#65533;&#65533;5&#65533;;&#65533;&#913;&#65533;e\79&#65533;&#65533;}&#65533;}&#65533;&#65533;s&#65533;&#65533;O&#65533;4&#65533;x&#65533;&#65533;&#65533;&#65533;&#65533;=&#65533;%&#1170;KnYh&#65533;_&#65533;&#65533;z&#65533;&#34991;0~&#65533;t&#65533;}z&#1643;G&#65533;&#65533;!i&#65533;&#65533;&#65533;&#65533;&#65533;&#65533;NI&#65533;&#65533;&#65533;n&#65533;&#65533;+Q&hET&#547;
&#65533;W&#65533;&#65533;&#65533;,&#1881;&#65533;&#65533;
&#65533;&#65533;-n_&#65533;&#65533;&#65533;e&#65533;&#65533;&#65533;{&#65533;[&#65533;&#65533;:&#65533;&#65533;&#65533;y.|&#65533;+_	O(&#65533;&#65533;&#65533;I6&#65533;&#1224;&#65533;B&#1313;&#65533;&#65533;&#65533;l&#65533;&#65533;M"`&#65533;hk6&#65533;&#65533;&#65533;(u&#65533;X&#65533;.J&#65533;&#65533;&#65533;HF&#65533;&#65533;&#65533;&#65533;s&#65533;o&#65533;("iIO&#65533;&#65533;&#65533;3&#65533;>h&#65533;&#65533;&#65533;&#65533;&#65533;f@kR&#65533;&#65533;&#65533;&#65533;9j.{!&#65533;	Q&#65533;8&#65533;&#65533;u&#65533;&#65533;&#65533;&#65533;&#65533;&#65533;H&#65533;c&#65533;]&#65533;&#1590;&#65533;&#65533;	&#65533;	"&#65533;&#65533;mj&#65533;&#1909;&#65533;&&#65533;1&#65533;&#65533;W&#65533;&#65533;^&#65533;w&#65533;KMR&#65533;&#65533;&#65533;'&#65533;?+&#65533;&#65533;0&#65533;&#65533;&#65533;~Z&#65533;&#65533;&#65533;@&#65533;2&#65533;B&#65533;&#65533;&#65533;&#65533;J`u&#963;kj&#65533;A&#65533;&#65533;F9&#65533;R&#65533;[[ac&#561;&#65533;&#65533;O&#65533;,&#65533;&#65533;&#65533;&#65533;O&#65533;e&#65533;L&#65533; &#65533;t&#65533;&#65533;'y&#65533;h'&#65533;@&#65533;^[&#65533;$k&#65533;&#65533;!E&#65533;&#65533;`(&#535;&#65533;&#65533;d&#65533;&#65533;&#65533;"&#65533;&#1945;&#65533;&#65533;&#65533;R&#65533;F&#65533;&#65533;~&#65533;K&#65533;&#65533;<&#65533;L&#65533;&#65533;&#65533;F&#65533;&#65533;&#65533;*(&#65533;A&#65533;&#65533;^f&#526;&#65533;Tk(-c"&#65533;&#692;&#65533;K H&#65533; &#65533;qY&#65533;&#65533;6o!&#65533;&#65533;*&#65533;&#65533;&#65533;&#65533;&#65533;O&#65533;&#65533;&#65533;2[)J&#65533;&#65533;&#920;-&#65533;&#65533;&#65533;)&#65533;1&#65533;&#65533;a&#65533;&#65533;gO&#65533;S&#65533;&#65533;&#65533;4&#13400;&#65533;&#65533;jB&#65533;*&#65533;zk&#65533;&#65533;7_b&#65533;vD_&#65533;.cVt&#65533;.&#65533;&#65533;EA&#65533;@>&#65533;&#65533;af&#65533;F&#65533;v$&#1703;&#65533;VN&#65533;&#65533;&#65533;+q&#65533;&#65533;&#65533;&#65533;&#65533;&#65533;ER&#65533;|&#65533;&#65533;|&#65533;U&#65533;T6&#65533;J&#65533;&#65533;O&#65533;f&#65533;&#65533;&#65533;&#65533;&#65533;V&#65533;d,&#65533;)&#704;5&#65533;O&#65533;lA&#65533;&#65533;&#65533;&#65533;:&#65533;
&#65533;&#65533;&#420;&#65533;&#65533;&#65533;MY&#65533;&#65533;&#65533;&#65533;zL&#65533;&#65533;&#65533;&#65533;$blW&#65533;k&#65533;&#65533;&#1466;&#65533;6%&#65533;N&#65533;&#65533;5&#65533;'&#65533;&#65533;n&#65533;%&#65533;zR&#65533;&#65533;&#1303;<&#65533;&#1535;&#65533;&#65533;&#1047;&#65533;&#1567;2&#65533;i&#65533;u%4Y&#65533;Z&#65533;&#65533;&#65533;&#65533;fI\&#65533;f&#65533;&#65533;o&#65533;&#65533;Z&#65533;&#65533;&#65533;!&#65533;&#65533;Y	y&#65533;0Rv(`k&#65533;&#65533;B&#65533;&#65533;&#42470;&#65533;&#65533;~&#65533;`T&#65533;&J{&#65533;&#47698;&#65533;&#65533;v&#65533;J{&#65533;&#65533;&#65533;i&#65533;1J&#65533;r&#65533;lS&#65533;&#65533;&#65533;\&#65533;n&#65533;I&#65533;w?&#65533;E&#65533;  !&#65533;
&#65533;,&#65533;h&#65533;!# "(  #!+ $ )  !"$##+$&0&(,&(2)&,)&0)*-*+3,-9.0:.150-50.811523;45A58>69B86@96=99>:<C<=I=@E>AJ@=E@>K@AFBCLDEQFHNFHQHFMHGRHINJLTLMYMPVNQZPLRPNXPQVRT]SUaUYbVYhWX^XVbXY]YV]Y[e[^i^`f^`k^bp`]e`^iacdacmcfqeisfhnflxhgmhgrhkuijmjmylpwmq{ns&#65533;povps~qo{ru&#65533;rxuy&#65533;v{&#65533;xv}xv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300;&#65533;&#65533;&#65533;&#65533;&#65533;&#65533;&#65533;&#304;&#65533;&#177;&#65533;&#178;&#65533;&#818;&#65533;&#434;&#65533;&#563;&#65533;&#564;&#65533;&#245;&#65533;&#1142;&#65533;&#1016;&#65533;&#696;&#65533;&#762;&#65533;&#1082;&#65533;&#1084;&#65533;&#1084;&#65533;&#956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%	(i&#65533;&#65533;&#65533;!\&#560;!&#65533;FJl&#65533;&#65533;&#331;&#65533;"N&#65533;&#561;#&#65533;&#65533;	}I&#65533;&#65533;&#526;OL&#65533;&#65533;&#65533;&#727;0*&#65533;2&#65533;&#347;45&#65533;&#65533;&#65533;&#65533;&#984;&#65533;&#65533;
j&#65533;&#65533;Q&#65533;G&#65533;^Z&#65533;&#65533;&#65533;&#1052;%&#65533;&#65533;)s&#65533;&#987;&#65533;R&#1914;&#65533;&#65533;J&#65533;Xu^U&#65533;&#65533;&#65533;&#1651;P&#65533;&#65533;v&#65533;@&#65533;p&#65533;v$&#1705;&#65533;2Ox&#65533;&#65533;&#65533;K&#65533;i&#2047;I&#65533;>&#65533;JU &#1520;X&#65533;&#65533;T8&#65533;&#65533;&#65533;`K&#65533;IV&#65533;e&#65533;&#65533;'e&#65533;&#65533;&#65533;&#65533;&#65533;&#65533;q&#65533;~&#65533;&#65533;&#65533;]&#1152;&#65533;&#65533;&#17909;&#65533;&#857;1&#65533;&#65533;16m&#1048;+&#65533;&#65533;&#65533;&#1772;&#60600;&#65533;&#65533;t&#65533;&#65533;&#65533;Z&#65533;!&#65533;[&#65533;X&#65533;&#65533;J:&#65533;zu&#65533;&#1579;7&#65533;N=v&#65533;&#65533;&#65533;&#65533;&#65533;n	&#65533;&#65533;&#65533;<&#65533;&#65533;<&#65533;&#65533;e&#65533;&#65533;_t&#65533;&#65533;&#57547;&#65533;&#65533;&#65533;z&#65533;&#65533;&#65533;&#1433;Q&#65533;]&#276;&#65533;ha&#65533;)&#65533;&#65533;L&#65533;&#65533;&#65533;":hXF&#65533;&#887;~&#1065;&#65533;^k~&&#65533;h#Z&#65533;_j&#65533;uh&#65533;R	&#65533;x&#65533;x&#65533;1ba&#65533;&#582;{3&#65533;U&#65533;&#65533;&#65533;&#65533;#&#65533;*Z'Q&#65533;&#65533;q&#65533;&#65533;\&#65533;%&#65533;&#65533;t&#602;}&#65533;&#65533;&#65533;&#65533;#/&#65533;&#65533;K&#65533;&#65533;&#65533;&#1617;&#65533;1Vs&#65533;m%#&#65533;>&#65533;&#65533;&#65533;B!&#65533;&#65533;E&#65533;HfhK&#65533;x&#65533;&#65533;M&#65533;&#65533;&#65533;Q&#65533;&#65533;Y&#65533;e&#65533;_&#65533;)&#20736;&#65533;_&#65533;&#65533;Q&#65533;ftv&#65533;&#65533;h&#65533;[&#65533;))^M&#65533;&#65533;a&&#65533;&#65533;!&#65533;{N&#65533;&#65533;&#65533;&#65533;q	&#2024;&#65533;a)(&#65533;&#65533;&#65533;f&#65533;mn&#65533;(&#65533;l:&#65533;&#65533;j&#65533;KV&#65533;&#613;t&#65533; &#65533;&#65533;&#65533;E&#65533;_&#65533;E&#65533;&#922;&#44005;g,Es&#65533;U&#65533;&#65533;&#65533;&#65533;I&#65533;(E&#65533;&#65533;O&#65533;&#65533;
&#53883;&#65533;y&#2022;&#65533;&#65533;wcW&#65533;&#65533;~&#65533;&#65533;W)&#65533;&#65533;&#65533;r&#65533;	&#65533;(&#65533;mF;"&#65533;&#65533;M&#65533;o&#65533;0&#65533;[&#1718;r&#65533;Z&#65533;C^B&#65533;&#65533;"&#65533;&#65533;^&&#65533;&#65533;A&#65533;i&#65533;&#65533;&#65533;&#65533;&#46270;&#65533;&#65533;&#65533;^&#65533;U&#65533;&#65533;f&#65533;i&#65533;&#65533;&#59669;&#65533;&#65533;IE&#65533;&#301;^&#65533;1h},2&#357;HG&#65533;&#65533;/&#65533;,&#65533;&#825;&#65533;K&#65533;&#65533;i&#65533;&#65533;C&#65533;&#1746;&#65533;0&#65533;&#65533;~&#65533;&#65533;&#65533;1&#65533;Oj&#65533;&#65533;}&#65533;&#65533;&#606;v&#65533;&#65533;[\]/&#65533;r"&#65533;&#65533;&#65533;{&#65533;l6&#1252;t&#65533;&#65533;N&#65533;:6&#65533;&#65533;j&#65533;u&#65533;&#65533;&#65533;&#65533;&#65533;l&#65533;y4&#65533;o&#65533;&#65533;&#65533;t&#65533;y&#65533;<&#65533;&#65533;&#65533;t&#65533;ZK&#54771;&#65533;&#65533;&#65533;&#65533;B&#65533;]0&#65533;(Q&#65533;&#65533;ph;&#65533;&#1626;g^6&#65533;b&#65533;I7&#65533;&#65533;&#65533;&#65533;b&#65533;&#65533;&#65533;r&#1874;&#65533;&#65533;\&#65533;&#65533;Z)&#65533;&#65533;{&#65533;x&#65533;6&#36671;\;y&#65533;:&#65533;e&#65533;&#1073;~$&#1315;&#65533;}{&#65533;4&#65533;;n&#65533;G/}&#1703;&#65533;n&#65533;&#65533;m&#65533;&#65533;&#65533;&#65533;&#64810;&#1829;&#65533;&#1955;&#65533;&#391;X&#65533;&#65533;&#65533;&#65533;~}&#65533;&#65533;&#65533;&#65533;&#65533;&#48894;&#65533;&#65533;x&#65533;&#65533;&#65533;&#65533;]&#65533;{X~&#65533;&#65533;s&#65533;r&#65533;9&#65533;&#65533;&#65533;.5K&#65533;h&#65533;&#65533;&#65533;Jt&#65533;&#735;&#65533;&#65533;D/&#65533;!*qI&#65533;&#65533;8@2}	t&#65533;Gx&#65533;&#65533;E0&#65533;(&#43004;&#65533;7&#65533;&#1198;&#65533;&#65533;#&#65533;gHC&#249;&#65533;g&#65533;&#65533;&#65533;&#65533;&#65533;&#65533;]&#65533;p&#65533;&#1854;&#65533;4X&#65533;R&#65533;&#65533;1&#65533;&#65533;G&#65533;<2&#580;&#65533;&#65533;&#65533;V&#65533;j=&#65533;Qv&#65533;&#65533;&#65533;@$&&#65533;&#65533;&#65533;&#65533;&#65533;&#65533;&#65533;	H&#65533;&#65533;&#65533;S&#65533;C2&#65533;&#65533;b&#65533;&#65533;&#65533;&#65533;C|q&#65533;&#65533;k&#65533;&#65533;F0&#65533;&#65533;}I&#65533; iDI&#65533;@1&#65533;&#434;&#65533;&#65533;km|&#1389;&#65533;&#65533;&#65533;&#65533;f&#65533;24&#65533;G&#65533;&#65533;&#65533;cGf
N('&#65533;&#65533;x[3fA&#65533;+p3B&#65533;&#65533;I@&#65533;&#65533;}&#65533;J(C&#65533;&#65533;]&#65533;&#65533;'&#65533;&#65533;%.&#65533;X9&#65533;&#65533;L5&#65533;&#65533;&#65533;&&#65533;&#65533;N^J&#65533;&#65533;1&#65533;&#713;s&#65533;&#65533;&#65533;5q&#65533;&#65533;Nb&#1177;&#426;&#65533;&#65533;&&#65533;_
g&#65533;&#65533;L&#65533;:&#65533;i&#65533;a&#65533;&#65533;{\8&#65533;&#65533;Hq&#65533;IVTa"'?&#65533;&#65533;&#65533;u&#914;&#65533;&#65533;&#65533;7&#32336;k&#65533;u&#65533;4f&#65533;&#65533;&#65533;&#65533;&#65533;&#65533;&#65533;g&#65533;&#65533;&#65533;&#65533;YZT&#65533;&#65533;hFzP&#65533;&#65533;&#65533;&#65533;&#65533;&#65533;Y&#65533;2&#65533;1t&#65533;&#65533;|(:&#65533;9&#65533;VtT&#65533;&#65533;|&#65533;&#65533;6G&#65533;>&#65533;&#65533;&#65533;;&#65533;C&#65533;&#65533;&#65533;vf&#65533;&#65533;.&#871;&#65533;&#65533;&#65533;0fT&#65533;#EM&#65533;&#65533;&#65533;&#65533;&#36127;&#65533;Ti@"&#65533;&#65533;&#65533;y&#65533;dE<7T&#65533;jt&#65533;tDj?j&#65533;g&#65533;I&#65533;&#65533;&#783;T&#65533;H&#65533;b&#65533;&#65533;&#65533;&#65533;?&#65533;&#65533;&#65533;&#65533;u&#65533;hk&#65533;&#65533;uOr&#65533;&#65533;&#65533;}&#65533;Z&#1241;R&#65533;nd&#65533;z-&J&#65533;&#65533;&#1275;f&#1056;&#65533;5&#65533;_;5&#65533;&#65533;&#65533;&#65533;=/&#65533;&#65533;&#65533;&#65533;4&#65533;&#65533;&#65533;D#&#65533;&#65533;&#65533;&#65533;&#65533;&#65533;U&#65533;cI+Y+J&#65533;c{&#65533;&#65533;k&#65533;X&#65533;&#65533;&#65533;z&#65533;&#65533;*&#65533;hnY&#65533;&#65533;&#65533;&#65533;&#65533;,&#65533;3&#65533;&#65533;&#65533;&#594;&#65533;&#65533;&#65533;J&#65533;Z&#65533;F&#1326;?1&#65533;K]j&#1716;r$&#65533;&#65533;M&#65533;%	&#623;&#65533;&#1068;pI&#65533;`&#65533;[]&#65533;&#3242;;-/b&#65533;&#65533;S&#65533;vt&#65533;&#65533;&#65533;&#65533;&#299;6<v&#65533;&#65533;&#65533;M&#65533;D8&#65533;&#1682;&#65533;<&#65533;&#1901;|&#65533;R&#65533;&#65533;w&#65533;&#65533;5ZYwF&#65533;&#65533;"7&#65533;&#65533;u&#65533;g&#65533;z^&#65533;V8&#65533;&#65533;&#65533;ZaR&#65533;&#65533;&#65533;&#65533;&#65533;&#65533;a&#65533;fc&#1944;&#65533;&#65533;>-&#65533;&#65533;k]&#65533;&#65533;&#65533;.*a&#65533;Z&#65533;Q&#65533;&#65533;&#65533;&#65533;1IG&#65533;&#65533;&#65533;&#65533;&#65533;@&#65533;&#325;e&#65533;&#65533;&#65533;&#65533;&#65533;&#65533;q&#65533;D4&#65533;x&#65533;&#65533;P&#65533;&#65533;&#65533;L&#65533;"37&#65533;&#1413;&#65533;&#65533;&#886;0&#65533;0&#65533;T3W&#65533;L&#65533;*[zX&#65533;j&#65533;&#65533;&#65533;&#65533;=&#65533;NMur&#65533;&#65533;Lg*&#65533;&#65533;iV&#65533;r&#65533;\&#65533;&#1294;&#65533;&#65533;&#65533;&#65533;&#65533;&#65533;Lh2&#65533;&#65533;G60\&#1420;&#65533;&#65533;=G&#65533;H,&#65533;&#65533;&#65533;|&#65533;&#65533;&#65533;&#65533;c&#65533;/&#65533;&#65533;&#65533;f&#65533;&#65533;&#65533;&#1248;&#65533;,&#65533;'Mj\T&#1724;`N&#65533;&#65533;&#65533;Z tK+T&#65533;&#65533;&#65533;&#65533;Z&#65533;&#65533;&#1464;.s&#65533;m}jTOZ&#65533;A>&#65533;&#65533;O&#65533;eYg+&#65533;&#65533;&#65533;E&#65533;&#65533;&#65533;k:&#65533;Z.&#65533;-&#65533;&#65533;%&#65533;^[&#65533;3=&#65533;&#65533;&#65533;&#65533;\t&#65533;&#65533;Bfv&#65533;oA&#65533;r&#65533;&#65533;&#65533;q&#65533;&#65533;&#65533;}c&#65533;&#65533;&#65533;w&#65533;q&#65533;s&#65533;n/&#65533;&#65533;&#65533;^&#65533;&#65533;&#65533;&#65533;&#65533;#&#65533;&#65533;&#65533;&#65533;%&#65533;mp{&#65533;&#65533;&#65533;&#65533;&#65533;&#65533;-l~&#65533;&#65533;&#65533;s&#65533;&#65533;g&#65533;&#65533;&#1016;&#65533;)&#65533;pZ&#65533;&#65533; x&#283;&#65533;"&#65533;&#65533;&#65533;&#65533;&#65533;&#65533;&#65533;iw&#65533;,#&#65533;&#65533;&#65533;'&#65533;n3&#65533;&#65533;ENy&#65533;&#65533;&#65533;d&#65533;&#65533;&#1068;&#65533;&#65533;{d.r&#65533;o&#65533;&#65533;&#65533;&#65533;"G&#2025;G~&#65533;&#65533;?&#65533;w&#65533;4&#65533;l&#65533;&#65533;&#65533;X&#1477;y&#65533;&#65533;pci&#65533;&#1680;&#65533;y&#65533;&#65533;&#65533;OhS&#65533;&#65533;&#65533;&#65533;&#1709;>&#65533;o}&#65533;0&#65533;hQA&#65533;&#65533;&#65533;}&#65533;aW &#65533;&#65533;&#65533;t&#65533;Z&#65533;Y?&#65533;s&#65533;&#65533;&#65533;&#65533;&#65533;&#65533;2&#65533;;&#65533;m&#65533;O&N&#65533;&#65533;VU&#65533;&#65533;u~Q&#65533;&#65533;&#65533;&#65533;&#65533;7&#65533;&#65533;~!&#65533;Wo&#65533;e&#65533;&#65533;&#65533;&#65533;&#65533;qKWu&#65533;_>&#65533;&#65533;w&#65533;s(&#65533;&#65533;&#65533;&#65533;z&#138;o&#65533;&#65533;~e&#1455;&#65533;&#65533;~&#65533;&#65533;!vy&#65533;(&#65533;&#65533;&#65533;O&#65533;&#65533;+&#65533;r&#65533;&#65533;~&#65533;^&#65533;&#65533;6=&#65533;&#65533;[[F&#65533;&#65533;'>0&#65533;&#1995;&#65533;>8&#65533;&#65533;&#65533;&#65533;/&#65533;-&#65533;&#65533;&#65533;A&#65533;&#65533;s&#65533;&#65533;&#65533;Yq&#65533;&#65533;v&#65533;&#65533;x]&#65533;z&#65533;?]&#65533;&#65533;&#65533;&#65533;&#65533;c~&#65533;_X~&#65533;vk&#65533;&#65533;&#65533;~&#65533;#&#65533;~A&#65533;Wmh&#65533;v&#65533;g&#65533;&#65533;&#65533;0{&#65533;7~x~&#65533;wn&#65533;5s&#65533;s&#65533;Fy&#65533;5s&#65533;&#65533;u&#65533;%&#65533;V&#65533;s&#65533;&#65533;s&#65533;&#65533;&#65533;u&#65533;}&#65533;g|6H:&#65533;&#65533;&#65533;L&#65533;&#65533;p&#65533;^I#(l+6#&#65533;&#65533;&#65533;&#65533;6&#65533;&#65533; y~5h&#65533;&#65533;&#65533;T&#65533;:&#1539;&#65533;&#65533;y&#65533;&&#65533;&#65533;&#65533;DRt]&#65533;&#65533;&#65533;&#65533;&#65533;h&#65533;7&#65533;N&#65533;z&#65533;gy9&#65533;}Sx&#65533;Wh&#65533;n&#65533;{t|7&#65533;v8~{&#65533;L&#65533;&#65533;&#65533;w$&#65533;&#65533;fgh&#65533;&#65533;&#65533;&#65533;&#65533;&#518;jX&#65533;m&#65533;pX&#65533;&#1537;&#65533;&#65533;&#65533;&#65533;&#65533;x~H&#65533;&#65533;W|&#65533;w&#65533;mQ&#65533;/hp?x&#65533;8&#65533;x&#65533;T(&#65533;&#65533;&#496;&#65533;&#65533;(~&#65533;&#65533;&#65533;&#65533;&#65533;&#65533;&#65533;&#65533;h&#65533;@&#65533;&#65533;u&#65533;_&#65533;P&#65533;&#65533;[5&#65533;&#65533;&#65533;&#65533;7&#65533;&#65533;H&#65533;&#65533;&#65533;&#65533;&#65533;r&#65533;&#65533;&#65533;&#65533;1&#65533;&#1548;&#65533;&#520;&#65533;X&#65533;&#1352;%&#65533;`{&#523;&#65533;we!xT&#65533;(w&#65533;&#516;&#65533;w&#65533;&#65533;&#65533;&#65533;&#65533;&#65533;&#65533;(&#65533;&#1546;&#65533;&#65533;&#65533;&#65533;s&#65533;A&#65533;&#65533;Xp&#65533;&#65533;;&#65533;&#65533;&#65533;@!*&#397;g&#65533;n~fg&#65533;6&#65533;R&#65533;&#65533;&#65533;r&#65533;&#65533;&#65533;&#65533;&#44558;(&#65533;&#65533;&#1616;>&#65533;q&#65533;&#65533;&#65533;&#65533;H &#65533;H&#65533;H&#65533;$I&#65533;a&#65533;#&#65533;&#65533;w{/&#65533;&#65533;.&#591;&#65533;&#65533;2	T&#65533;&#65533;gs&#65533;&#65533;(eQn&#65533;&#65533;&#65533;&#65533;&#529;	&#65533;&#65533;By&#65533;Fi&#65533;.!&#65533;&#65533;8&#65533;&#65533;H&#65533;&#65533;&#65533;8&#65533;%I&#65533;&#65533;&#65533;&#65533;x&#65533;<x{&#65533;&#65533;a/&#65533;&#65533;&#65533;&#65533;&#65533;&#65533;\&#65533;'&#65533;&#65533;Xc$&#65533;n&#65533;QI&#65533;&#65533;IY&#65533;J)Vti&#65533;U&#65533;&#65533;|&#65533;&#65533;X&#65533;&#65533;&#65533;&#533;&#65533;&#65533;=1&#65533;y&#65533;2&#65533;&#65533;&#65533;&#65533;AXs3&#65533;k=&#65533;uZ&#65533;T)&#65533;E&#65533;&#65533;&#65533;&#65533;J&#65533;i&#65533;&#65533;r&#65533;&#65533;)&#1623;}&#65533;&#65533;&#65533;G&#65533;&#65533;H&#65533;&#65533;9&#65533;S&#65533;&#65533;.&#65533;&#65533;&#65533;&#600;&#65533;Q&#65533;&#65533;y&#65533;&#65533;/y&#65533;&#65533;s&#65533;&#65533;&#65533;Y&#65533;&#65533;&#590;&#65533;y&#65533;&#65533;&#65533;w&#65533;@&#65533;y&#65533;7LMcJ&#65533;1&#65533;&#65533;&#65533;&#65533;&#65533;f&#65533;i'&#65533;&#65533;i&#65533;&#65533;&#65533;G&#65533;&#65533;x&#65533;K&#65533;&#65533;&#65533;&#1629;&#65533;	);&#528;?&#65533;&#65533;&#65533;&#65533;Y&#65533;
)&#65533;&#281;&#65533;&#65533;&#65533;&#65533;}tF7&#65533;&#65533;&#65533;&#65533;	&#65533;&#65533;y&#65533;&#65533;U.Xu&#343;&#65533;&#1689;&#65533;&#65533;&#65533;I&#1625;&#65533;&#65533;&#65533;&#65533;&#65533;&#65533;&#65533;9&#65533;
j&#65533;!h}3&#65533;4&#65533;&#65533;&#65533;&#65533;9&#65533;&#65533;&#1615;&#65533;&#65533;&#65533;g&#65533;Wr&#65533;v|&#65533;y&#65533;&#1567;&#65533;&#65533;&#65533;&#65533;&#65533;&#65533;&#65533;&#65533;1&#65533;&#65533;U&#65533;y	&#65533;&#65533;&#65533;&#65533;&#65533;&#65533;&#65533;P
$7&#65533;&#65533;&#1626;4Iw&#388;ZN&#545;&#65533;I{&#65533;I&#65533;&#65533;Y&#65533;&#65533;F
&#65533;&#65533;&#65533;X&#592;&#65533;i&#65533;&#65533;&#65533;L&#65533;&#65533;&#65533;6H%&#65533;!&#65533;&#65533;&#65533;XN&#65533;&#65533;V[&#65533;q&#65533;&#1427;&#65533;4&#65533;&#65533;&#65533;rA&#65533;'&#676;&#65533;R*&#65533;QZ&#65533;0Zs:&#65533;&#65533;&#65533;&#65533;1&#65533;&#802;&#65533;`&#65533;&#65533;\&#65533;&#65533;U!Dn&#65533;&#65533;[&#65533;i&#65533;)z&#65533;$:&#65533;}&#65533;&#1233;M
o:&#65533;):r&#65533;&#65533;&#65533;&#65533;&#65533;J&#65533;&#65533;&#65533;`&#65533;&#65533;`&#65533;S&#65533;&#65533;:&#65533;\Y&#65533;&#65533;&#65533;&#65533;
&#65533;"&#65533;3&#65533;8&#65533;a
&#65533;&#65533;gn&#65533;&#65533;&#65533;Yttj&#65533;&#65533;&#65533;&#65533;&#65533;a&#65533;&#65533;&#65533;&#65533;&#65533;&#65533;&#65533;&#65533;&#65533;
CG]Vv&#65533;/&#65533;&#65533;&#65533;&#65533;6&#65533;	zn&#65533;|&#65533;jn&#65533;&#65533;&#65533;&#65533;&#65533;+&#65533;&#65533;&#65533;&#65533;&#1703;!Q&#65533;*~`M&#65533;&#65533;B^&#65533;&#65533;&#65533;&#674;X&#65533;&#65533;:y&#65533;&#65533;Z&#65533;&#65533;&#65533;&#65533;&#65533;o&#65533;&#65533;&#65533;z&#65533;&#65533;&#65533;&#65533;1&#65533;&#65533;&#65533;J&#65533;&#65533;&#65533;&#65533;*&#65533;e-&#65533;&#65533;&#65533;&#65533;&#65533;G&#65533;&#65533;&#1776;{&#65533;&#65533;&#65533;&#65533;&#65533;W&#65533;Ew
ms &#65533;*&#65533;z&#65533;&#65533;&#65533;&#65533;&#65533;&#1690;~&#186807;R;&#65533;&#65533;	&#65533;&#65533;&#65533;&#65533;&#65533;&#65533;4G&#65533;yTus&#65533;&#65533;&#65533;&#65533;&#65533;&#65533;&#65533;&#65533;&#1707;&#65533;Z&#65533;:&#65533;!&#65533;&#65533;&#677;#;&#65533;$kl&#65533;&#65533;U&#65533;&#65533;W&#65533;&#65533;&#65533;&#65533;;&#65533;&#65533;R&#65533;&#922;&#65533;1&#65533;&#65533;j&#65533;&#65533;&#65533;&#65533;:&#65533;z]&#65533;&#65533;&#745;&#65533;&#619;E&#65533;I"EG&#65533;&#65533;}VF&#65533;&#65533;Aqx&#65533;&#65533;z&#65533;O&#65533;&#65533;p{-&#65533;'&#65533;&#65533;) Z&#65533;B&#65533;&#65533;Y&#65533;&#65533;&#65533;&#627;&#65533;&#65533;&#65533;&#65533;:&#65533;&#65533;+&#65533;&#65533;h&#65533;BC&#65533;=&#26115;&#24070;&#65533;&#65533;&#65533;JK&#65533;&#65533;&#65533;&#65533;y]&#65533;"Z&#65533;&#65533;=&#1773;c&#65533;&#65533;&#65533;&#65533;&#65533;c&#65533;&#65533;A$&#65533;EN|&#65533;&#65533;Fd&#65533;c&#65533;Y{&#65533;&#31633;FA!&#65533;9&#747;&#65533;&#65533;&#65533;&#1765;`&#65533;&#65533;&#65533;&#747;^&#65533;~Z&#65533;&#65533;&#65533;j&#65533;s/&#65533;&#554;&#65533; &#65533;K&#65533;&#65533;w&#65533;&#65533;&#65533;&#65533;&#1779;[&#65533;&#65533;;&#65533;&#65533;&#65533;`&#65533;K&#65533;@&#65533;&#65533;;V&#65533;"-&#65533;SKw9.&#65533;&#65533;&#65533;&#65533;&#65533;K&#65533;Cw{&#65533;P&#65533;&#699;&#1643;&#65533;TA&#65533;&#65533;&#48993;[&#65533;&#65533;k&#65533;cY&#65533;&#65533;&#65533;*&#65533;&#65533;,-s_&#65533;+p&#65533;&#65533;|&#65533;&#65533;{}&#65533;x&#65533;&#65533;&#65533;&#65533;&#65533;&#65533;&#65533;=q&#65533;e9&#65533;f	&#65533;\&#65533;&#65533;A&#65533;&#18170;R/L&#65533;Q4&#65533;5@&#472;&#65533;&#65533;&#65533;&#65533;&#65533;6
E&#65533;%&#65533;+&#65533;&#65533;&#65533;-&#65533;&#65533;&#65533;:&#65533;&#65533;&#65533;&#65533;"|&#65533;JqSkRS<V7g&#65533;?&#65533;&#65533;&#65533;&#65533;&#65533;K&#65533;p&#65533; &#65533;&#65533;9&#65533;&#65533;&#65533;&#65533;&#65533;K&#65533;&#65533;;&#65533;&#65533;&#65533;?&#65533;z&#65533;7&#65533;r&#65533;CE&#65533;5bu"9K&#65533;&#65533;1&#65533;&#65533;&#65533;&#65533;&#65533;&#65533;&#65533;8&#65533;?g&#65533;&#65533;&#1615;&#65533;&#65533;&#65533;&#65533;)&#65533;&#65533;&#65533;&#65533;|&#512;,&#65533;&#65533;&#65533;8&#65533;FAR(&#65533;&#65533;&#65533;&#1726;&#65533;&#65533;t\r=5&#65533;&#65533;i&#65533;z|&#65533; &#65533;W&#65533;\L&#524;&#65533;&#65533;&#65533;Y&#65533;&#65533;+&#65533;C&#65533;c\&#530;&#65533;&#65533;&#65533;B&#65533;&#65533;%&#65533;)&#65533;&#65533;&#65533;|&n&#65533;G&#65533;&#65533;&#65533;&#65533;&#65533;&#65533;&#65533;X,&#65533;&#65533;|&#65533;&#65533;&#65533;&#65533;&#65533;&#65533;&#65533;&#65533;&#65533;&#65533;&#65533;&#65533;,&#65533;rVz&#65533;&#65533;T&#65533;&#65533;&#65533;'&#65533;&#65533;5&#65533;/&#24597;&#65533;&#65533;&#65533;&#65533;&#65533;_,&#65533;&#65533;l&#65533;?&#65533;&#65533;c&#65533;&#65533;<9&#65533;&#65533;:I&#65533;%K6z&#65533;&#65533;o&#65533;:n&#65533;|c]U&#65533;>u&#65533;&#65533;&#65533;7&#65533;&#65533;&#65533;&#65533;&#65533;&#65533;&#65533;&#65533;&#65533;9&#65533;D[&#65533;[L&#65533;3&#65533;"[&#65533;*&#65533;h{a&#65533;b&#65533;&#953;&#65533;&#65533;&#65533;&#65533;&#65533;&#65533;&#65533;&#614;&#65533;{,&#416;<&#65533;&#65533;ly&#65533;&#65533;&#65533;&#65533;&#65533;&0&#65533;f{&#65533;&#65533;"&#65533;&#65533;&#65533;X&#65533;&#65533;U(&#65533;&#65533;&#809;&#65533;&#65533;&#65533;&#65533;&#65533;&#65533;&#65533;;&#65533;&#65533;&#292;&#65533;<&#65533;&#65533;&#65533;&#65533;*t&#65533;3&#65533;D)mGKHB]&#65533;]x&#65533;&#65533;bk&#65533;&#65533;@&#65533;>&#65533;&#65533;{P&#65533;7&#65533;&#65533;&#275;#&#65533;&#65533;&#65533;GB5?&#65533;XD}]&#65533;,&#65533;5&#65533;&#65533;I&#65533;&#65533;&#65533;3&#65533;&#65533;C&#65533;&#65533;&#849;o&#65533;&#65533;$/&#65533;&#65533;&#65533;S&#65533;+L&#65533;&#65533;G&#65533;&#65533;Zq&#65533;&#65533;&#65533;&#65533;.m&#65533;&#65533;&#829;&#65533;&#65533;&#65533;?Q&#65533;>&#65533;5&#65533;&#1548;&#65533;V&#65533;q&#65533;*&#65533;8&#65533;&#65533;&#65533;&#65533;B&#482;G&#65533;&#65533;8&#65533;Y|&#65533;&#65533;&#65533;&#65533;&#737;&#65533;6&#65533;&#65533;&#65533;&#65533;&#65533;&#17789;&#65533;&#65533;%V&#65533;F&#65533;&#65533;&#65533;&#794;(&#65533;&#65533;&#65533;	y&#65533;&#65533;L&#65533;&#65533;&#65533;&#774;&#65533;&#65533;&#65533;&#871;&#65533;&#65533;&#65533;&#65533;&#1103;&#65533;y&#65533;&#65533;&#1113;&#1777;M	&#65533;m&#65533;&#65533;&#65533;&#1080;w&#1746;0&#65533;&#65533;&#65533;&#1788;&#65533;&#65533;eK&#65533;&#65533;&#65533;&#65533;<&#65533;;&#65533;C\&#653;-&#551;&#65533;&#65533;b&#813;&#65533;>&#65533;F&#65533;mE&#65533;&#65533;&#65533;G&#2034;&#65533;&#65533;3+Y&#65533;}&#65533;&#65533;&#65533;&#994;=&#65533;&#65533;&#65533;&#870;l&#65533;Q&#65533;&#65533;-&#65533;l&#65533;&#65533;m!&#65533;]&#65533;&#65533;&#65533;&#65533;j&#65533;&#65533;$&#65533;=cV&#65533;&#65533;&#65533;&#1566;m&#1415;&#65533;&#65533;&#65533;&#65533;&#65533;L&#1098;&#65533;&#65533;=x0&#65533;&#65533;)&#65533;&#65533; 3&#65533;08uX&#1491;&#65533;vm&#65533;&#65533;5&#65533;&#65533;&#65533;]&#65533;&#1661;&#65533;&#65533;&#65533;&#65533;-&#65533;>&#65533;m&#65533;&#65533;M&#65533;&#65533;h&#65533;&#65533;YdRA=&#1199;&#65533;&#65533;V&#65533;&#65533;&#65533;$L&#65533;&#65533;&#65533;&#1853;4n&#65533;&#65533;&#65533;Z&#65533;&#2026;&#65533;>&#65533;&#65533;@.&#65533;v&#65533;&#65533;#D&#65533;CU&#65533;&#65533;JJ&#65533;&#65533;j%mCHq&#65533;Z\&#22445;&#65533;!^&#65533;aK&#1381;]&#65533;.&#65533;&#65533;&#65533;&#65533;&#65533;&#65533;Pg&#494;&#65533;LB&#65533;'+&#65533;&#65533;&#65533;s&#65533;&#2020;&#65533;,&#1382;&#65533;&#65533;&#65533;&#65533;uP&#65533;:25&#65533;&#65533;&#65533;h&#65533;&#65533;N~&#65533;&#1797;&#65533;&#65533;&#65533;=&#65533;&#1883;&#65533;e[&#65533;]>&#65533;&#65533;;&#65533;BN&#65533;*N#0&#65533;&#65533;&#142;&#65533;&#65533;"$&r&#65533;?&#32698;&#65533;&#65533;&#65533;&#65533;&#65533;M&#65533;&#65533;&#65533;4&#65533;&#1106;~,E*&#65533;!V&#65533;h&#65533;&#65533;&#65533;&#65533;s&#65533;+&#1125;n&#65533;&#65533;<&#65533;jM&#65533;-&#65533;^&#65533;&#65533;&#65533;>&#65533;`B&#65533;&#65533;A.}<&#65533;G
|&#65533;~&#65533;&#65533;c&#65533;3.&#65533;&#65533;>&#65533;P&#65533;&#1415;=&#65533;9&#65533;&#65533;ss$&#65533;bB&#65533;2&#65533;&#65533;&#65533;zh.&#65533;&#65533;&#65533;&#65533;&#65533;&#65533;>&#65533;&#65533;&#65533;b&#1930;&#65533;&#65533;&#1838;&#65533;&#65533;&#65533;&#65533;&#65533;&#65533;&#65533;iD0&#65533;3&#65533;&#65533;r&#65533;H&#65533; &#65533;&#65533;&#65533;&#65533;&#65533;&#65533;&#65533;&#65533;7&#65533;&#65533;&#65533;~&#65533;/&#65533;&#65533;9&#65533;.&#39822;&#65533;&#65533;<`%&#65533;&#65533;&#274;&#65533;&#65533;&#65533;(&#65533;w&#65533;&#65533;&#1610;&#65533;&#65533;&#65533;&#65533;&#65533;&#65533;&#65533;&#65533;&#1603;}&#65533;#&#65533;&#65533;&#65533;&#65533;&#65533;*_&#65533;&#60318;&#65533;Z&#65533;#&#974;&#65533;&#65533;&#65533;&#65533;&#65533;vv*V&#65533;&#65533;hT&#65533;&#65533;{FO?HOb&#65533;&#65533;3&#65533;&#65533;]&#65533;v&#65533;&#1413;&#65533;=.&#65533;^&#65533;Z&#65533;&#65533;-!&#65533;&#65533;&#65533;&#65533;&#1011;a&#65533;3&#65533;&#65533;Ff`]&&#65533;i&#65533;T&#65533;cd&#65533;"&#65533; $&#65533;E&#65533;&#65533;J&#65533;&#65533;&#65533;&#65533;&#65533;&#65533;&#65533;&#65533;C&#65533;&#65533;a3&#65533;&#65533;&#65533;_&#65533;&#65533;&#65533;2&#65533;&#65533;\3&#65533;&#65533;x&#65533;UM'&#65533;&#65533;&#65533;6&#65533;*&#65533;B&#65533;&#65533;&#65533;//&#65533;&#65533;&#65533;&#65533;&#65533;&#65533;&#65533;.&#65533;.&#65533;&#65533;&#65533;V&#65533;&#65533;&#65533;e&#65533;4T&#65533;4)&#65533;N\&#65533;&#65533;&#65533;&#65533;&#65533;&#65533;&#65533;1&#1373;&#65533;&#65533;&#65533;_&#65533;_&#65533;&#65533;B&#65533;&#65533;&#65533;Y&#65533;.&#65533;"h&#65533;t9EJwt+W&#65533;C&#65533;&#65533;&#65533;
&#65533;&#65533;&#65533;:&#65533;9&#65533;&#1775;&#65533;&#65533;&#65533;2&#65533;)7&#65533;&#65533;&#65533;&#65533;	$&#520;&#65533;2&#65533;	.d&#65533;&#65533;&#65533;C&#65533;%Nl&#65533;T)&#65533;^&#65533;8jTBQ&#65533;D&#65533;&#65533;&#65533;&#65533;I&#65533;&#65533;6mJ&#65533;R&#65533;K&#65533;	&#65533;$TSP&#65533;?9u&#65533;&#65533;'&#65533;O=&#65533;&#65533;StY&#65533;&#65533;E&#65533;,e&#1716;&#65533;S&#65533;K
&#65533;Y&#65533;&#65533;!&#65533;&#65533;&#65533;&#65533;J&#65533;k&#65533;EV&#334;%&#65533;e&#715;&#874;&#65533;&#65533;&#65533;$[&#65533;$G&#65533;|{&#65533;S&#725;&W&#65533;,&#65533;2&#65533;CD&#65533;m&#1948;&#65533;g&#65533;&#938;&#65533;zT)&#1188;&#65533;&#65533;>&#65533;LYj&#1188;&#65533;&#65533;&#65533;&#65533;&#563;&#174;6&#65533;j&#65533;&#65533;&#771;&#65533;U7Z&&#65533;&#65533;k&#1450;&#65533;&#65533;&#65533;;&#1187;&#65533;&#1748;&#65533;u&#65533;&#65533;&#65533;dJ&#65533; k&#65533;mm&#65533;&#65533;q&#65533;&#65533;2Lh&#65533; &#65533;=&#65533;th&#1594;d&#45715;;>&#65533;{e&#65533;&#65533;F&#65533;&#65533;y&#65533;BH&#65533;er}&#65533;<&#65533;{&#1255;&#65533;&#65533;'&#65533;&#65533;&#65533;&#65533;&#65533;&#65533;[&#65533;&#65533;&#65533;&#65533;&#65533;K&#65533;&#65533;T&#65533;&#65533;&#65533;I&#65533;C&#65533;&#65533;&#65533;P&#65533;&#65533;"S(;&#65533;&l&#65533;:&#65533;#&#65533;1&#460;&#65533;<&#65533;&#65533;x&#65533;&#65533;f&#65533;/&#65533;&#65533;&#65533;&#65533;&#65533;Z&#65533;O&#65533;&#65533;&#65533;&#65533;>&#65533;\KN?&#65533;R&#65533;6{&#65533;&#65533;&#65533;:&#65533;.&#65533;L&#65533;H&#65533;b;&#65533;&#892;&#65533;P(&#65533;&#1744;B&#65533;R&#65533;)&#65533;&#65533;&#65533;&#65533;&#65533;L&#65533;&#65533;&#65533;L&#65533;&#65533;&#65533;+1&#65533;&#65533;&#1204;&#65533;&#65533;&#65533;KQF&#65533;&#162;&#65533;&#65533;&#65533;$&#65533;-&#65533;&#65533;rO>&#65533;z&#65533;&#65533;*:	&#65533;#m&#65533;3&#65533;&#65533;&#65533;{&#65533;&#65533;9&#65533;&#65533;N(G%&#65533;&#65533;&#65533;+&#65533;\L&#65533;&#65533;&#65533;&#744;&#65533;&#65533;&#65533;eOT5&#1628;3&#65533;C&#65533;*s&#65533;/I2G&#65533;&#65533;e&#65533;>g&#65533;&#65533;"&#65533;&#65533;&#65533;UGO5&#65533;<&#65533;&#65533;&#65533;AE)&#65533;R?|&#65533;&#65533;&#65533;U&#65533;
&#65533;j&#65533;(-9&#65533;lK&#684;u&#65533;&#65533;D&#65533;J&#65533;&#65533;&#65533;JW&#65533;6&#65533;Ku&#65533;&#65533;n&#65533;&#65533;UX&#65533;&#65533;&#65533;&#65533;c&#65533;]y&#65533;&#1405;&#65533;dCu!4&#65533;&#65533;&#65533;B&#65533;&#65533;	#-v1&#65533;&#65533;&#65533;4&#65533;	C&#65533;&#65533;nj5&#65533;&#65533;Ar).W&#65533;s;&#65533;&#65533;@&#65533;
=&#65533;wo&#65533;W&#65533;&#65533;&#65533;\&#65533;&#899;"&#58932;fo2XQg;&#65533;3&#65533;&#65533;&#65533;&#65533;cL&#65533;&#65533;M&#65533;4c&#65533;&#65533;&#65533;M&#65533;3&#65533;&#65533;&#65533;O&#65533;hT&#65533;&#65533;&#28271;IT&#65533;Yd&#65533;&#65533;&#65533;?&#65533;^&#65533;&#842;S&#65533;&#794;.t&#65533;Yh&#65533;,&#65533;B&#65533;&#65533;&&#65533;A&#65533;r&#1430;&#65533;&#65533;v&#65533;&#65533;&#65533;&#65533;,&#65533;e~&#65533;(&#65533;Z&#65533;Vi&#65533;|&#65533;&#65533;&#65533;&u&#65533;5&#65533;e&#65533;_&#65533;&#65533;u&#65533;t&#32570;WLF&#65533;(d&#65533;L&#65533;*&#65533;&#65533;&#65533;&#65533;&#65533;G-<&&#65533;;&#65533;mg&#65533;N&#65533;Y&#65533;&#65533;.!&#65533;&#1358;2&#65533;&#1545;&#65533;&#65533;&#57687;&#65533;&#766;&#65533;&#65533;&#65533;p&#65533;]&#65533;&#65533;&#65533;&#65533;|&#65533;5&#65533;b\l&#655;&#65533;s:&#65533;DO&#65533;&#65533;U5&#65533;&#65533;&#65533;I&#65533;>u&#65533;&#65533;&#65533;j&#65533;&#1393;m&#65533;v&#65533;&#65533;m&#65533;&#65533;&#1855;cv&#65533;&#65533;{&#65533;&#65533;K&#65533;b&#65533;&#65533;W&#65533;o&#65533;.~4&#1364;mj~{&#65533;&#65533;&#65533;&#65533;7o&#65533;=&#5848;|&#65533;&#486;&#65533;&#65533;)L&#65533;&#65533;&#65533;0$&#65533;YJB8c]&#65533;&#65533;&#65533;&#65533;&#65533;&#845;D&#65533;&#65533;x&#65533;@&#65533;*&#448;&#65533;&#65533;&#65533;&#65533;&#65533;&#65533;&#65533;q&#65533;_&#65533;&#585;h&#1256;FA&#65533;{_)&#65533;&#65533;b&#65533;&#65533;&#65533;&#65533;)N(r 5f1jPZ&#65533;
D&#65533;&#65533;&#65533;&#65533;kw&#65533;Y&#65533;&#65533;&#65533;&#65533;&#65533;PaZ&#65533;_S&#65533;C&#65533;9o&#65533;-KQ&#65533;&#65533;&#65533;&#65533;1Q&#65533;&#65533;`&#65533;p&#65533;C&#65533;N|&#65533;&#65533;a&#65533;j&#65533;&#65533;J&#65533;&#65533;0"`&#65533;&#65533;&#65533;Apfg&#842;&#65533;2eE(J&#65533;a&#65533;}&#65533;&#65533;Eb&#65533;n&#1482;&#65533;&#65533;&#65533;CL&#65533;&#65533;&#65533;&#65533;&#65533;&#1816;&&#65533;&#65533;fS&#65533;$&#65533;&#65533;&#1568;}J&&#65533;&#65533;##$&#65533;C&#65533;<C&#65533;c&#65533; ?&#65533;|&#65533;&#65533;&#65533;&#65533;&#65533;&#65533;&#65533;&#65533;H&#65533;g&#65533;ys&#65533;_4&#65533;"D&#65533;r0K=)6&#65533;K&#65533;&#65533;!&#65533;&#65533;&#65533;&#65533;G&#65533;HO&#65533;&#65533;&#65533;(&#65533;	&#65533;NKv&#65533;&#777;&#65533;%&#65533;&#65533;&#65533;d	&#65533;&#65533;/F[&#65533;&#65533;h&#65533;@D&#65533;&#65533;`4&#65533;3&#65533;M}q&#65533;ba%[&#65533;M&#65533;&#65533;&#65533;N&#65533;&#65533;&#65533;&#65533;+&&#65533;&#65533;&#65533;Tg&#1684;&#65533;K&#636;S&#65533;
&#65533;&#65533;9&#65533;S&#65533;&#65533;&#65533;&#65533;y&#65533;3Mz&#65533;&#33810;q+Ef&#65533;&#17983;!&#65533;&#463;l&#65533;B&#65533;&#65533;&#65533;&#65533;&#65533;&#65533;:&#65533;&#65533;&#65533;&#65533;&#65533;&#65533;h&#65533;`&#65533;+<&#65533;&#65533;E&#65533;P&#65533;]&#65533;f&#65533;:&#65533;L&#65533;u(&#65533;*=&#65533;&#65533;&#65533;n30Bk&#65533;&#65533;&#65533;&#65533;&#65533;2&#65533;&#65533;a|&#65533;R&#65533;yS&#40225;q;*	#&#65533;&#1124;&#65533;n`&#65533;&#65533;I!&#65533;'#&#65533;&&#1306;&#65533;&#65533;&#65533;T&#65533;/&#65533;&#51137;LcVk&#65533;&#65533;&#65533;rT&#65533;s&#65533;&#65533;&#65533;*J&#65533;&#1845;&#65533;&#65533;Ie&#65533;&#65533;&#65533;&#65533;&F*&#65533;4&#65533;<&#65533;&#65533;&#65533;&#65533;&#65533;&#65533;ca6&#65533;&#138;K&#65533;5&#65533;j]&#65533;&#65533;f=H&#65533;%"&#65533;#{&#65533;Al5&#65533;N+&#65533;p[&#65533;'A&#65533;&#65533;j*k<&#65533;wS&#65533;O&#65533;"bnQ&#65533;9&#378;&#65533;K&#65533;Ne&#65533;i&#65533;&#65533;fu][&#65533;r&#65533;]BZ5fonyk[&#65533;|&#65533;[&#65533;d^I&#1915;P&#65533;V&#65533;&#65533;&#65533;&#65533;&#65533;&#65533;.&#65533;\&#65533;&#65533;&#1169;&#65533;&#65533;/&#65533;&#65533;N&#65533;b&#65533;&#65533;&#65533;5-&#65533;Hw&#65533;&#65533;&#65533;&#65533;&#65533;&#65533;eH`&#65533;W&#65533;&#65533;W\&#65533;&#65533;{#=&#65533;e&#65533;Qo&#65533;|k&#65533;PJ&#65533;&#65533;&#65533;&#65533;(w&#65533;+-&#65533;z&#65533;C&#65533;e&#65533;F7&#65533;&#2034;&#65533;&#65533;&#65533;&#1645;2I&#65533;=&#65533;j&#65533;&#65533;:&#65533;&#65533;y.	g&#65533;q-t%BK[&#174;1&#65533;&#65533;&#65533;;n&#65533;%[\&#65533;Y&#65533;<&#65533;&#65533;e&#65533;T*&#65533;O&#65533;&#65533;&#65533;2V&#65533;&#65533;w&#65533;{ s&#65533;&#892;&#65533;3gv&#65533;&#65533;K&#65533;n&#65533;&#65533;&#65533;&#65533;&#65533;&#508;ND&#65533;9&#983;&#65533;&#65533;v&#1602;S|&#65533;\E&#65533;&#65533;&#65533;&#65533;&#65533;&#65533;&#65533;l\1&#65533;Eo-N
&#65533;ci>&#65533;`&2&#65533;&#65533;i&#65533;~ar%cy&#65533;&#65533;l&#65533;0w&#65533;&#65533;y' &&#65533;&#65533;K&#65533;,Q&#65533;I&#383;#4D&#65533;&#65533;&#65533;&#2909;o%&#65533;	;&#65533;j&#65533;&#1513;&#65396;`&#65533;\f&#65533;z7B9&#65533;]&#65533;+&#65533;7:&#1608;&#65533;&#65533;2&#65533;&#65533;j1+2&#65533;&#65533;&#65533;&#65533;&#65533;Ku&#65533;X&#65533;o~%&#65533;O&#65533;&#65533;>B&#65533;&#65533;&#65533;X&#65533;lT&#65533;bX&#65533;&#65533;&#65533;&#65533;&#65533;Ok&#65533;&#65533;&#65533;&#65533;&&#65533;&#65533;&#65533;-&#2005;*&#65533;&#65533;N&#65533;V{&#65533;&#65533;y&#65533;&#65533;&u&#65533;&#65533;&#1912;&#65533;)e&#65533;&#65533;&#65533;&#65533;v&#65533;&#65533;L&#65533;&#65533;u&#65533;&#65533;&#65533;;&#65533;K&#65533;Y&#65533;&#65533;y&#65533;&#65533;&#65533;`y&#65533;'j&#65533;&#65533;+&#65533;96&#65533;&#65533;\k]+o&#65533;&#65533;oa'&#65533;.&#65533;9.&#65533;sz&#65533;A&#65533; &#65533;NKr&#65533;!&#65533;v&#1544;&#65533;L&#736;&#65533;$&#65533;&#65533;&#65533;&#65533;F(Xq&#284;q&#65533; &#65533;P&#65533;G&#65533;&#65533;&#65533;M(W&#65533;&#65533;&#1495;&#65533;&#65533;&#65533;K67&#65533;o&#65533;&#65533;%&#65533;&#1821;&#65533;&#65533;&#65533;G&#65533;qv&#65533;\&#65533;&#65533;&#65533;L&#65533;&#65533;&#65533;&#517;ws&#65533;Lt&#65533;g&#65533;&#65533;&#65533;&#65533;&#65533;J&#65533;&#65533;&#65533;Ce&#65533;&#65533;x&#65533;\W&#65533;PkG3&#65533;&#65533;=&#65533;&#65533;skN)HwGt&#65533;&#65533;B&#65533;&#65533;+&#65533;&#65533;:k&#65533;&#65533;&#65533;&#65533;&#65533;!&#65533;&#65533;yrWe&#65533;H&#65533;&#65533;&#65533;3&#65533;&#65533;Pj&#65533;&#65533;&#65533;&#457;&#65533;h&#65533;:&#65533;^&#65533;x&#65533;&#65533;p&#65533;&#65533;x&#65533;G&#65533;&#65533;Mfm"&#65533;&#65533;&#65533;;&#65533;&#65533;&#65533;&#65533;&#65533;BPk&#708;&#65533;&#65533;j&#65533;k&#65533;&#65533;&#65533;&#65533;&#1331;z&#65533;r&#65533;&#1462;&#65533;&#65533;&#65533;&#1531;1&#65533;Wm~F&#65533;t&#1426;2?&#65533;O&#65533;h&#65533;_&#65533;=&#65533;&#65533;&#65533;&#65533;&#65533;w\*&#65533;&#65533;O&#65533;=Z&#65533;B&#65533;&#50388;&#65533;&#1253;&#65533;&#65533;;p&#65533;&#65533;&#65533;&#65533;B4&#65533;&#65533;&#65533;;Dk?L&#65533;&#65533;{&#65533;	&#65533;&#65533;&#65533;_&#65533;&#65533;r&#65533;&#65533;&#1268;&#65533;&&#11701;1:&#65533;&#65533;8&#65533;&#65533;9&#65533;&#65533;
Z9H@&#65533;&#65533;&#65533;+&#65533;&#65533;&#65533;&#65533;&#65533;<4&#65533;&#65533;&#65533;8&#65533;&#65533;?&#65533;s>
&#65533;7&#65533;	@&#65533;&#65533;AAQ&#65533;&#65533;&#65533;#&#65533;&#65533;&#65533;&#65533;&#65533;p&#65533;&#65533;"<Ky&#65533;&#65533;&#65533;9&#65533;;&#65533;&#65533;&#65533;/-&#65533;&#65533;@{&#65533;,&#65533;&#65533;&#65533;?0&#65533;&#65533;J&#65533;&#65533;&#65533;&#65533;S&#65533;o&#65533;a&#65533;&#65533;&#65533;#@c[B&#65533;C;&#65533;B&#65533;&#65533;&#65533;s&#65533;<&#65533;&#65533;<|&#65533;)&#65533;>\*&#65533;*9&#65533;'4D&#65533;&#65533;5&#65533;&#1775;&#65533;&#65533;&#65533;&#65533;-X&#65533;&#65533;&#65533;&#65533;&#1410;&#65533;"4&#65533;)&#65533;C<$&#65533;P&#65533;&#65533;:&#65533;:2&#65533;&#65533;C&#65533;G&#65533;&#65533;&#65533;&#65533;0&#211;&#65533;C1D&#65533;{DZD&#350;b&#65533;4&#65533;l&#65533;5&#65533;&#65533;C&#242;D77&#65533;&#65533;@&#65533;&#65533;:&#65533;2L&#65533;G	&#65533;&#65533;0&#65533;Q|Fh&#65533;&#65533;C&#65533;&#65533;&#541;t&#65533;Bd&#65533;&&#1600;&#65533;Z&#65533;&#65533;osz3&#65533;&#65533;&#65533;&#65533;&#827;\$C&#65533;&#65533;&#65533;&#65533;0&#65533;z&#65533;&#65533;@&#65533;E&#65533;&#492;s&#65533;h&#65533;Gd&#65533;)\&#65533;o&#65533;,&#65533;&#65533;&#65533;&#65533;k0&#65533;&#65533;y&#65533;8&#65533;&#65533;G&#65533;&#65533;G'&#65533;E&#65533;God1t.l&#65533;&#65533;Jl&#424;&#65533;:&#65533;s&#65533;x&#65533;&#65533;&#65533;&#65533;&#65533;Z.4&#65533;&#65533;S&#65533;&#65533;%&#65533;&#65533;T<G&#65533;&#65533;;+&#65533;#&#287;&#65533;&#65533;&#65533;&#65533;FZ&#65533;&#327;G&#65533;K&#65533;&#65533;s&#65533;&#65533;&#65533;&#65533;&#65533;&#65533;H&#65533;<&#65533;&#65533;H&#65533;&#65533;&#65533;<&#65533;&#601;Q&#65533;|:&#65533;&#65533;&#65533;R&#65533;J&#65533;&#65533;&#655;\;&#65533;&#65533;ST
:C5&#65533;/&#1697;&#65533;&#65533;&#65533;1>&#65533;&#65533;7(KZ<7&#65533;LHq&#1762;_&#65533;EC&#65533;E&#65533;&#65533;3&#65533;&#65533;H&#65533;F&#65533;&#65533;:&#65533;z&#65533;{&#65533;4&#65533;&#65533;&#65533;&#65533;&#65533;&#65533;&#65533;&#65533;&#65533;&#65533;4&#65533;t&#65533;&#65533;&#65533;&#65533;1s0L&#65533;~&#65533;&#65533;&#65533;/H&#65533;&#65533;&#65533;&#65533;&#65533;&#327;0K&#65533;,&#475;DH&#65533;&#65533;&#65533;p&#65533;3ciH)&#65533;"f&#65533;&#65533;B&#65533;&#65533;0&#65533;&#65533;&#65533;&#65533;&#65533;&#65533;{C1SJ&#65533;J<&#65533;l&#65533;&#65533;&#65533;)&#65533;&#65533;&#65533;&#65533;:&#65533;D&#825;<&#796;&#65533;M(&#65533;L&#65533;&#65533;F&#1060;[
HM&#65533;WK\b
&#956;>&#65533;L&#65533;&#65533;L&#65533;&#65533;&#65533;&#65533;&#65533;<1&#65533;F&#65533;&#65533;&#65533;&#65533;_ZM&#65533;&#65533;1&#65533;&#65533;=&#65533;&#65533;#&#65533;{S$&#65533;&#65533;&#873;&#65533;M&#65533;1&#538;&#65533;C&#65533;&#65533;I&#65533;&#65533;&#65533;&#65533;{&#713;&#65533;>&#65533;,|&#65533;7&#65533;&#65533;&#65533;L&#65533;#tA8&#65533;N&#65533;&#65533;TG&#65533;h=&#1467;&#65533;&#65533;&#65533;&#65533;|&#65533;&#65533;&#65533;&#65533;&#65533;&#65533;&#65533;dO&#65533;Pa;&#656;&#65533;O43C&#65533;&#65533;(&#65533;&#65533;&#65533;:&#65533;*&#65533;&#65533;<&#65533;&#65533;&#65533;tEM&#65533;J&#65533;&#65533;N&#65533;&#309;&#65533;&#65533;&#65533;&#65533;E&#65533;T&#65533;&#65533;N&#65533;9d#&#65533;&#65533;&#65533;&#65533;&#65533;&#65533;&#65533;+&#65533;&#65533;&#65533;bCLER){R&#65533;&#65533;J&#65533;L&#268;F&#65533;&#65533;R&#65533;&#65533;&#65533;tJ&#65533;N&#65533;0DU,&#65533;jD&#65533;0&#65533;Q&#65533;D&#65533;-&#65533;R&#65533;&#65533;&#65533;&#65533;_&#65533;&#1015;&#65533;&#65533;&#65533;XKA&#65533;PwT&#65533;&#65533;M&#65533;
&#65533;&#65533;&#65533;n&#65533;=&#65533;&#65533;&#834;H&#65533;D&#974;&#65533;J&#65533;&#65533;&#903;&#65533;&#65533;`j1d&#65533;&#65533;&#65533;&#65533;&#65533;V&#65533;M&#65533;&#65533;&#65533;&#23803;}D>&#65533;&#65533;&#65533;4&#65533;6&#65533;T1=&#65533;L&#65533;kL0&#378;&#672;O&#65533;&#65533;N&#65533;&#65533;Sx&#65533;3<&#65533;J{&#65533;MFB&#1346;&#65533;-&#65533;TR&#65533;U&#65533;&#65533;Q&#65533;&#65533;)r&#65533;?&#65533;l&#65533;&#65533;Y&#1101;t<&#65533;&&#65533;IT&#65533;x&#65533;2]&#65533;&#65533;Q&#65533;&#65533;TO&#65533;BS&#65533;&#65533;6&#65533;9^=C&#65533;&#65533;&#65533;\&#65533;&#65533;&#65533;K|&#65533;&#65533;&#65533;"&#65533;K&#65533;&#65533;&#65533;75&#65533;&#65533;2&#65533;&#48160;&#65533;\O&#65533;&#65533;R&#65533;&#65533;SMIn&#65533;&#65533;&#65533;&#65533;F&#65533;&#65533;3&#65533;&#65533;&#65533;&#65533;&#65533;9&#65533;V3]&#65533;&#65533;&#65533;"5&#65533;?<&#65533;,+&#65533;&#65533;a&#1027;&#65533;S%$?$&#65533;/&#65533;I&#65533;Q-9&#1972;&#65533;&#65533;XE&#65533;CM;5&#65533;Q3&#65533;L&#65533;r&#65533;?&#65533;iP)1&#65533;h&#65533;O&#65533;s&#65533;}eN&#65533;&#65533;L4&#65533;Y8`E&#65533;&#65533;&#65533;o-&#65533;&#65533;\&#65533;k}&#65533;+&#65533;&#65533;&#65533;'&#65533;[&#462;&#65533;N&#65533;&#65533;&#637;S&#65533;&#65533;&#278;{&#65533;&#65533;&#65533;S&#65533;J&#65533;&#65533;XH&#65533;>q&#65533;U&#65533;s&#337;E&#65533;&#65533;&#65533;&#65533;[UW	&#65533;&#65533;c	&#559;&#65533;&#65533;t&#65533;%K&#65533;&#1248;&#65533;W&#65533;&#65533;&#65533;&#65533;&#65533;&#65533;&#65533;&#65533;&#332;A&#65533;&#65533;V&#65533;JU&#65533;&#65533;&#65533;M&#65533;L9&#65533;T&#65533;W&#65533;YA#UQ-<&#65533;@;xV&#65533;&#65533;&#1726;ZO&#65533;&#1601;&#65533;&#65533;^&#65533;M&#65533;|\t&#65533;&#65533;&#65533;&#456;&#65533;4&#65533;&#1338;&#65533;&#65533;&#65533;=Z&#65533;E&#65533;&#65533;j&#65533;&#65533;]&#65533;6&#65533;&#65533;&#65533;&#1116;&#65533;&#65533;&#65533;<O&#1602;)
&#1400;&#65533;T*u&#65533;&#65533;,&#65533;&#65533;&#65533;&#65533;Z&#65533;&#65533;&#65533;V&#65533;&#65533;&#65533;&#495;&#65533;X&#65533;;&#65533;dN&#65533;]&#1664;5KL&#65533;&#65533;&#65533;&#1609;p&#65533;^&#65533;[&#65533;&#65533;&#65533;0&#65533;&#65533;&#65533;&#65533;&#65533;&#65533;&#65533;vkZ&#65533;uZX&#65533;<&#65533;&#65533;T&#65533;&#65533;&#1084;P&#65533;&#1940;L&#65533;B&#65533;&#65533;ZJ&#65533;au&#65533;&#65533;K&#65533;&#857;]&#65533;&#65533;Q9&#65533;^&#65533;&#1278;&#65533;&#65533;^R54&#65533;5U&#65533;f&#65533;&#65533;&#65533;U&#65533;F&#65533;&#65533;&#65533;M&#65533;&#65533;&#65533;O&#65533;&#65533;&#65533;[&#668;&#65533;D&#9470;&#1163;&#65533;&#65533;&#65533;&&#65533;&#65533;L\D&#65533;*&#65533;&#65533;&#65533;&#65533;&#65533;%}&#65533;&#65533;&#65533;]&#28601;&#65533;&#65533;&#65533;U&#65533;a&#65533;IQ&#65533;&#65533;[3MH&#65533;OR&#65533;`&#65533;{&#65533;&#65533;`&#65533;&#65533;&#65533;l&#65533;&#65533;%L&#65533;&#65533;[6&#65533;Y">&#65533;M.x&#65533;a&#65533;&#65533;e&#65533;Y~\\&#65533;I&#65533;u.&#65533;e&#65533;&#65533;&#65533;D&#65533;&#65533;}&#65533;&#65533;&#65533;F&#65533;!&#65533;&#65533;&#65533;0A,&#65533;&#65533;
&#65533;&#65533;]b&&#65533;&#65533;&#65533;&#65533;>&#65533;&#65533;e_ZU&#65533;>g&#1343;&#65533;,&#65533;-`U&#65533;&#65533;:&#1253;&#65533;&#65533;L&#65533;;&#65533;8&#65533;U&#332;x&#65533;&#65533;d^;&#65533; H&#65533;&#65533;&#65533;m&#65533;`O&#65533;[&#65533;d&#65533;;&#65533;Q&#65533;&#65533;A&#65533;\&#65533;r&#65533;&#65533;&#65533;T&#65533;&#65533;&#65533;&#65533;I26eF&#65533;&#65533;P&#65533;G&#65533;&#65533;Q2Vc&#65533;c&#65533;b&#65533;:&#65533;9Q^0&#65533;&#65533;V_>&#65533;&#65533;L&#65533;A&#65533;NfZ&#65533;&#65533;&#65533;*Gr&#65533;i&#65533;(Y&#65533;&#65533;b6&#65533;N&#403;&#65533;c=e&#65533;&#65533;W\&#65533;H&#65533;A-D&#65533;q6&#65533;&#65533;%&#65533;&#65533;L&#65533;7&#65533;VG&#65533;Nv>`&#65533;&#65533;@&#65533;5&#65533;+&#65533;@&#65533;"t&#65533;eN&#65533;&#65533;iu&#65533;4&#65533;&#65533;&#65533;&#65533;J&#65533;&#65533;&#65533;&#65533;1&#65533;8&#65533;Gf&#65533;rV&#65533;.&#65533;&#65533;&#65533;&#65533;ES#&#65533;]`&#65533;gR%&#65533;-7&#65533;<&#65533;,Q&#65533;&#65533;rb~^P)n&#65533;&#65533;E&#65533;&#65533;&#65533;&#65533;&#65533;N&#65533;l&#65533;L&#65533;X&#65533;	e=&#65533;&#65533;&#65533;&#65533;&#65533;'v`=&#65533;C&#65533;&#65533;F&#65533;&#65533;&#65533;X#&#65533;%&#65533;n&#792;&#65533;e2g'&#65533;&#65533;0&#65533;&#65533;&#65533;&#65533;&#65533;+k&#65533;R]&#65533;&#65533;&#65533;&#65533;&#65533;_V&#65533;@$HU&#65533;Q&#65533;&#65533;&#65533;|&#65533;&#65533;l]&#65533;&#65533;&#65533;&#65533;&#65533;U&#503;&#65533;&#65533;^&#65533;&#65533;i&#65533;&#65533;&#65533;N&#65533;&#65533;&#65533;V&#65533;&#65533;V&#1172;&#65533;+&#65533;&#65533;\&#65533;&#65533;&#65533;N&#65533;&#65533;lV$W{&#65533;&#65533;&#65533;/2&#65533;jJL&#65533;&#1404;&#65533;T=s&#65533;B&#65533;E&#65533;&#65533;S1&&#65533;&#65533;&#65533;J&#65533;V&#65533;]&#65533;n[jmb&#65533;&#65533;M&#65533;&#65533;&#65533;2&#65533;\+,&#65533;m&#1605;&#65533;6(S&#65533;&#65533;&#65533;&#65533;&#65533;!&#65533;&#65533;&#65533;=&#65533;jE&#65533;}]&#65533;&#65533;&#1014;&#65533;VV&#1220;E^&#65533;I&#65533;&#65533;&#65533;&#65533;&#65533;/v&#65533;HLZ&#65533;&#65533;&#65533;+*&#65533;&#65533;&#65533;&#65533;&#65533;^&#65533;&#65533;=&#65533;X+&#710;&#65533;&#1096;@&#65533;=M&#65533;s&#25949;&#65533;=&#65533;Hn&#65533;&#65533;&#65533;&#65533;rFgM&#65533;&#65533;U<+&#65533;&#65533;&#65533;Q&#65533;b&#65533;f&#65533;i&#65533;&#65533;&#65533;[z&#65533;&#65533;&#65533;\&#65533;&#1744;]i]&#65533;&#472;&#65533;i&#65533;&#65533;mk[&#65533;&#65533;gBEY&#65533;&#65533;4&#65533;&#65533;&#65533;&#697;&#65533;&#65533;&#65533;&#65533;f&#65533;>&#65533;&#65533;&#65533;&#2018;&#65533;E&#65533;&#65533;n&#65533;&#65533;9&#65533;&#65533;&#65533;B&#65533;lgdD&#65533;C&#65533;&#65533;%g&#65533;&#65533;o
&#65533;#&#65533;&#65533;&#65533;&#65533;&#65533;k&#65533;VD6]G&#65533;V&#65533;	&#65533;&#65533;)~HD&#1836;w&#65533;^h&#65533;&#65533;&#65533;&#65533;8&#65533;tcUllK&#65533;&#65533;&#65533;Fo!_&#65533;g&#65533;&#65533;&#65533;&#65533;t&#65533;{.&#65533;&#65533;=&#65533;&#65533;&#65533;r&#65533;/S&#65533;&#65533;6&#65533;&#65533;E&#65533;&#65533;`&#65533;&#65533;M&#65533;m&#65533;.@&#65533;i&#65533;i&#65533;+&#65533;c&#65533;&#65533;p&#65533;&#65533;&#65533;&#65533;&#65533;SB3[l&#65533;fc&#65533;
&#65533;v&#2041;a`&#65533;&#65533;&#65533;&#65533;&#65533;&&#65533;j&#65533;of&#65533;&#65533;&#65533;O&#65533;j&&#65533;r&#65533;,&#65533;&#65533;&#65533;&#65533;&#796;&#65533;K&#65533;LOF&#65533;h&#65533;4&#65533;G&#65533;&#65533;;&#65533;`&#65533;imQ&#65533;EQ&#65533;u&#65533;^&#65533;&#65533;&#65533;&#65533;&&#65533;P/&#65533;^oS&#65533;&#65533;z&#65533;U&#65533;&#65533;&#65533;U&#65533;&#65533;X8k&#65533;T&#65533;&#65533;&#65533;&#65533;n&#65533;2&#65533;&#65533;:r8wg&#65533;v&#65533;&#65533;T&#65533;B&#65533;l&#65533;&#65533;s&#65533;ljj&#65533;&#65533;&#65533;C7]^&#65533;lC&#65533;&#65533;&#65533;&#65533;^q&#65533;&#65533;'gdX7s&#65533;Y&#65533;&#65533;&#65533;.&#65533;u&#65533;&#65533;~g&#1590;&#65533;&#65533;W&#65533;&#65533;&#1131;i&#1342;&#65533;'V&#65533;m&#65533;&#65533;&#65533;&#65533;=&#65533;&#65533;&#65533;&#65533;&#2013;&#65533;I&#1735;x&#1344;&#65533;lGj&#65533;&#65533;Y&#65533;n&#65533;u&#65533;F&#65533;&#65533;&#65533;&#309;&#65533;&#65533;j_&#65533;&#65533;xNqRFi&#65533;'4{&#65533;x&#65533;N&#65533;&#65533;&#65533;&#65533;ZL&#65533;i&#65533;&#65533;hf&#65533;^&#65533;&#65533;n&#65533;&#514;&#65533;&#65533;&#65533;G&#65533;&#65533;&#65533;v&#65533;wQ&#65533;Z<&#65533;&#65533;\&#65533;&#65533;H&#65533;c&#65533;&#65533;&#65533;=N&#65533;&#65533;O&#65533;e7z"zssr&#65533;fy&#65533;&#65533;&#65533;&#65533;uzd/j&#65533;x?&#65533;&#65533;7.&#65533;&#65533;v&#65533;&#65533;&#65533;W&#1357;:I&#65533;GpG&#65533;&#65533;6&#65533;&#65533;A&#65533;&#65533;vB&#65533;h&#65533;wk&#65533;m&#65533;&#65533;wO-&#65533;*w{2&#65533;&#65533;EwqQwy&#65533;&#65533;&#65533;&#65533;&#65533;gx&#65533;&#65533;&#65533;,&#65533;z&#1495;VGU^&#65533;`&#65533;&#65533;&#65533;&#65533;&#65533;g&#65533;&#65533;;m&#850;&#65533;R&#65533;m&#65533;e&#65533;Q&#65533;m&#65533;&#65533;Qm&#65533;}&#65533;}&#65533;&#65533;}V'&#65533;&#65533;&#65533;w&#65533;&#65533;&#65533;>&#65533;&#65533;~&#65533;O&#65533;&#65533;&#65533;&#65533;\u&#65533;&#65533;&#65533;&#65533;&#65533;\&#543;&#65533;&#65533;t~&#65533;&#65533;&#65533;&#65533;&#65533;i9O&#65533;&#65533;wu&#65533;&#65533;&#65533;x&#65533;Wu=w&#65533;&#65533;z&#65533;&#65533;V&#65533;e,hP`&#65533;&#65533;
&#65533;A&#65533;p&#65533;&#198;i.&#65533;c&#65533;"=&#65533;4n&#65533;&#65533;H&#65533;"&#65533;)&#65533;&#658;&#65533;&#65533;4&#65533;Rc;2&#65533;&#1068;i&#924;b4i&#65533;&#416;r&#65533;-j&#65533;(&#65533;7J&#65533;2&#65533;&#65533;&#65533;B&#65533;:&#65533;&#65533;$&#65533;&#65533;Q&#65533;
.&#65533;&#65533;f`&#65533;&#65533;b&#65533;&#65533;,X&#65533;N&#65533;&#65533;m[&#65533;h&#65533;9<&#65533;%(&#1866;i&#65533;&#65533;&#65533;&#65533;$&#65533;&#65533;*&#65533;&#65533;;&#65533;0&#65533;&#65533;u&#65533;&#65533;&#65533;&#65533;&#65533;&#1577;&#1703;&#65533;^M*&#65533;"O&#65533;c+k&#65533;*&#65533;,N&#1057;&#65533;F&#65533;&#65533;&#65533;j6`&#65533;r&#65533;x&#65533;"&#1457;&#65533;&#1482;&#65533;&#65533;v&#65533;m&#65533;&#65533;k&#65533;&#65533;L&#65533;&#65533;Y&#65533;&#65533;]O&#65533;&#65533;Z&#65533;U&#65533;f&#65533;&#65533;I40&#65533;&#65533;nS&#65533;N&#65533;b&#65533;&#65533;&#65533;9&#65533;&#65533;+=&#65533;&#1074;a&#65533;s&#476;\sy&#65533;s&#65533;&#65533;&#65533;]v&#65533;&#65533;^&#65533;G&#65533;&#65533;&#65533;H&#65533;&#65533;&#65533;&#65533;&#65533;&#65533;&#65533;Q&#65533;	'&#65533;]w&#65533;WTDf`&#65533;\F&#65533;BXu'Uh&#65533;F&#65533;&#65533;&#65533;H&#65533;m&#65533;!Pgy7Yx&#65533;&#1399;&&#65533;wYe&#65533;&#65533;&#65533;SA&#65533;&#65533;v^}	&#65533;&#65533;Z[	y&#65533;bl`&#65533;&#65533;&#65533;&#65533;&#65533;o&#65533;&#65533;&#65533;&#65533;H_&#65533;&#65533;$l]&#65533;&#65533;&#1290;&#65533;}&#65533;PN&#65533;q&#65533;&#65533;k&#65533;&#65533;y&#65533;)&#65533;&#4357;&#65533;&#65533;&#65533;Ru&#65533;a&#65533;&#65533;vi&#65533;&#65533;&#65533;&#65533;&#65533;&#65533;&#1556;~&#40056;&#65533;i&#65533;&#65533;D&#65533;&#65533;5&#1720;'&#65533;#&#65533;&#419;&#65533;A2y&#65533;mo&#65533;&#25236;&#65533;G&#65533;&#65533;=IiX&#65533;Eh &#65533;&#65533;&#65533;&#65533;&#65533;&#342;&#65533;Nat+&#65533;&#65533;es&#65533;Z&&#65533;+&#65533;&#65533;%b1&#852;&#1439;&#65533;Zd&#65533;.'UE&#65533;{&#65533;&#65533;&#65533;r{
&#65533;P]l&#1418;m&#65533;&#65533;&#65533;+w&#65533;&#65533;+[&#65533;hoa&#65533;&#65533;&#65533;&#65533;&#277;rx&#65533;&#65533;VEa&#65533;&#65533;&#65533;&#65533;&#65533;u&#65533;&#65533;&#65533;.c&#65533;j&#65533;&&#65533;3&#65533;lm&#65533;&#1930;bo&#65533;&#65533;&#65533;g&#65533;<&#65533;%&#65533;&#65533;"&#65533;`A&#314;&#65533;&#65533;<{&#492;&#65533;&#65533;{&#65533;&#65533;&#65533;2&#1439;my&#12290;B$E&#65533;W!axk&#65533;&#65533;&#65533;&#65533;&#65533;JSa&#65533;&#65533;&#65533;&#65533;Rx&&#65533;&#65533;jS&#65533;r&#65533;d&#65533;s&#65533;)#&#65533;&#65533;h&#65533;zE&#65533;l&#65533;I+]&#65533;;&#65533;&#63290;V1&#65533;&#65533;ZW|&#65533;jm&#65533;]&#65533;&#65533;&#1618;&#65533;&#65533;&#65533;&#65533;|&#65533;&#65533;&#65533;&#65533;&#1531;&#65533;&#65533;&#65533;L&#65533;&#684;&#65533;&#65533;&#65533;n&#65533;&#65533;[&#65533;&#65533;&#65533;&#65533;=;[^&#65533;|&#65533;X&&#65533;&#65533;)&#65533;L+&#65533;&#65533;&#65533;4&#65533;L&#65533;&#65533;{/&#65533;h&#65533;&#65533;*&#65533;]&#65533;&#65533;H
z&#65533;&#65533;@8a&#65533;&#65533;'&#65533;P	&#65533;&#65533;S&#65533;&#65533;&#189;&#65533;&#65533;&#734;&#65533;&#65533;&#65533;&#65533;N{&#65533;6&#65533;n&#1457;&#65533;y&#65533;&#65533;&#65533;&#1179;&#65533;&#65533;&#65533;&#65533;&#65533;g&#65533;9&#65533;&#65533;&#65533;x&#65533;&#65533;YN&#65533;&#65533;&#65533;{t&#65533;Z5	&#65533;A&#65533;&#65533;&#65533;=&#65533;*|/:&#65533;&#65533;AJ&#65533;G&#65533;&#65533;&#65533;&#65533;&#65533;&#65533;s&#65533;&#65533;*c&#65533;&#65533;&#65533;>L&#65533;&#65533;q&#65533;d&#1923;;&#65533;7&#65533;&#65533;;&#65533;aG&#65533;I&#65533;&#65533;&#65533;&#65533;0&#65533;q&#65533;3M&#65533;&#65533;A&#65533;%&#65533;y&#65533;&#65533;b^&#65533;A&#65533;xe2@]B&#65533;x&#65533;|X&#65533; &#65533;&#65533;&#1413;&#65533;]&#65533;&#65533;&#65533;\G&#65533;Y&#65533;~3&#65533;&#1990;&#65533;g&#65533;E&#65533;&#65533;qxH@&#65533;!O&#65533;
T&#65533;.&#65533;&#65533;9&#65533;_&#65533;&#65533;,H"-o2f/p&#65533;la&#65533;&#1445;<&#65533;&#65533;m0&#65533;&#65533;&#65533;Zg?&#65533;&#65533;0&#65533;.c&#65533;&#65533;&#65533;&#65533;Hp&#65533;&#65533;&#65533;x"&#65533;&#65533;&#65533;&#65533;2&#65533;&#65533;&#65533;&#65533;w	&#65533;&#65533;&#934;&#65533;&#65533;).*8&#65533;{&#65533;&#65533;z&#65533;$v&#65533;&#65533;&#65533;&#65533;&#65533;2&#65533;&#65533;&#65533;&#65533;T&#65533;&&#65533;&#65533;&#65533;&#65533;a&#65533;&#1720;!&#65533;&#65533;^w&#65533;bt&#65533;5&#65533;&#65533;&#65533;gD&#65533;O&#65533; y+?&#65533;&#65533;&#65533;&#65533;Q,&#65533;&#65533;&#65533;;a&#65533;|&#11210;&#65533;&#65533;n&#65533;!&#65533;&#65533;&#65533;&#65533;&#65533;&#65533;fr&#65533;X&#65533;fV :_&#65533;2&#65533;,&#65533;&#65533;7aW&#65533;T&#65533;2U&#65533;4&#65533;(&#1763;&#65533;&#65533;&#65533;&#65533;&#65533;&#65533;&#65533;%&#65533;&#65533;&#65533;&#65533;$IZ&#65533;)&#65533;&#65533;s&#65533;&#65533;&#1043;$i&#65533;QG9r&#65533;&#65533;&#65533;&#65533;,bs
&#65533;&#65533;49&#65533;&#65533;&#65533;&#65533;	&#854;bp&#65533;%&#65533;}&#65533;&#65533;&#65533;H;&#65533;&#65533;&#65533;9E&#65533;O&#65533;g&#65533;&#65533;&#65533;Y|&#65533;'&#398;WD,&#1076;&#65533;Z8&#65533;&#65533;&#65533;&#65533;O&#65533;YOc&#65533;\^|zK&#65533;5&#65533;@&#65533;C&#1556;Ki&#65533;&#65533;&#65533;[D&#65533;&#65533;aT&#65533;&#65533;&#65533;=&#65533;N5&#65533;j&#65533;"5&#65533;&#65533;G&#65533;&#65533;4&#65533;&#65533;&#65533;&#65533;&#428;&#65533;&#65533;s&#65533;Q&#65533;P=&#65533;&#65533;4BF&#65533;&#65533;z&#65533;&#65533;hH&#65533;59&#65533;&#65533;X#&#65533;wT,,&#1321;O&#65533;&	F.&#1696;tR&#65533;hF&#65533;z&#65533;3&#65533;umJ&#65533;c&#65533;&#65533;&#65533;P&#65533;!&#65533;gtR&#65533;&#65533;&#65533;&&#65533;&#65533;&#65533;&#65533;&#65533;&#65533;&#65533;&#65533;&#65533;p1MP&#65533;H&#65533;&#65533;&#65533;U&#65533;&#65533;9mQ&#65533;&#65533;O&#65533;&#65533;&#65533;&#65533;Y&#65533;0&#65533;&#65533;&#65533;&#65533;&#65533;&#65533;Q&#65533;
T&#65533;X&#65533;&#65533;[r&#65533;d)[&#65533;p&#65533;T&#65533;d&#65533;_&#65533;&#65533;H&#65533;3#Zei&#65533;&#65533;&^}&#65533;T&#65533;*&#65533;.a+[&#65533;&#65533;>&#65533;	R&#65533;&#27451;&#65533;4I=&#65533;Au&#65533;&#65533;&#65533;|&#850;&#65533;br&#65533;[Q&#65533;f&#65533;&#65533;&#1053;nG&#65533;&#65533;RT&#65533;&#65533;6$W&#746;&#65533;&#173;&&#65533;&#65533;<fg&#65533;dT)&#65533;&#65533;3&#1456;&#65533;&#65533;&#65533;&#65533;D&#65533;e&#65533;&#65533;&#65533;81&#65533;4&#65533;;*&#65533;}#&#65533;5:&#65533;6X&#65533;&#65533;&#65533;&#65533;&#65533;A&#65533;&#65533;&#65533;&#65533;&#65533;&#65533;&#65533;MlYRZ&#65533;f&#65533;kw&#65533;&#65533;.&#670;sT&#65533;/yk\&#65533;c&#65533; T~-m&#65533;&#65533;&#65533;&#65533;v&#65533;&#65533;1&#65533;&#65533;I5&#65533;>J&#65533;&#65533;Ym&#65533;&#65533;&#65533;(&#65533;}T&#65533;T&#65533;&#65533;X|&#65533;!m@&#65533;&#65533;&#65533;L]0}W&#65533;&#65533;E&#45273;&#65533;`&#65533;	&#65533;&#65533;"N7&#65533;&#65533;&#65533;&#65533;&#652;N4$&#65533;&#65533;b&#65533;.A
&#65533;%]9&#65533;&#65533;&#65533;&#65533;&#65533;&#65533;pH;\&#941;&#65533;xm&#65533;6&#65533;&#65533;t,&#65533;VH&#65533;n&#1179;<{4?}&#65533;.P*&#65533;?&#65533;&#65533;&#1030;&#65533;m&#65533;_&#65533;l&#65533;&#65533;N"&#65533;sI&#65533;B&#65533;&#65533;&#65533;&#65533;i&#65533;&#65533;]&#65533;&#65533;R&#1148;N&#65533; &#65533;&#65533;&#65533;l&#65533; \&#65533;&#65533;yc&#65533;-&#65533;;&#65533;&#65533;&#65533;7K&#65533;q&#65533;n&#65533;&#65533;Wf&#65533;&#65533;&#65533;n&#65533;[&#65533;&#65533;Xl`&#65533;1&#65533;&#65533;&#65533;}&#65533;;5&#65533;~&#65533;&#65533;&#65533;&#65533;&#65533;-&#65533;&#65533;l&#65533;&#65533;&#65533;&#65533;m&#65533;&#65533;&#65533;&#65533;V&#65533;&#65533;E&#65533;]Tmt&#65533;&#1528;&#65533;&#65533;dt&#65533;w&#65533;&#65533;&#65533;fB&#65533;R@&#65533;&#65533;&#1525;u4&#65533;&#65533;&#65533;ed&#65533;&#65533;&#65533;&#65533;7&#811;&#65533;hiW{&#65533;&#65533;|&#1930;&#65533;X&#65533;.R>&#65533;~&#65533;&#65533;&#876;"M&#65533;&#65533;&#65533;	)A
&#65533;&#65533;k&#65533;&#65533;z&#65533;&#65533;&#453;&#65533;&#1613;/}&#65533;?Gy&#65533;&#65533;p@&#65533;<&#65533;V&#65533;yZ&#65533;&#65533;&#1697;O&#65533;N&#65533;j)"}&#65533;&#65533;W&#1071;doo&#65533;&#65533;t&#65533;&#65533;Vh&#65533;c&#65533;&#65533;>n&#65533;&#65533;&#65533;&#65533;O&#65533;&#65533;&#65533;G&#65533;th8=E&#65533;&#65533;a&#65533;&#65533;1O9&#65533;BM&#65533;&#65533;&#65533;Rs&#65533;&#1695;&#65533;&#65533;&#65533;&#65533;c&#65533;Vh&#65533;&#65533;&#65533;3G&#65533;((%&#65533;|?=&#65533;&#65533;Y&#1331;&#1237;&#65533;4|&#65533;&#65533;<j&#65533;&#1239;&#65533;&#65533;=&#65533;s&#65533;{&#1340;&#65533;i&#65533;&#65533;&#65533;&#65533;A&#65533;S`&#65533;&#65533;&#65533;&#65533;&#65533;=&#65533;s&#65533;bE&#65533;)&#65533;&#65533;	&#65533;&#65533;&#65533;&#65533;~&#65533;@c{&#65533;&#65533;^&#65533;$&#65533;&#65533;VzyS-0&#65533;-&#65533;=&#65533;&#65533;a&#65533;K&#477;h&#65533;STvg&#65533;&#65533;&#65533;&#65533;&#1011;&#65533;&#65533;W&#65533;s&#65533;&#65533;J&#65533;&#65533;J~&#65533;D&#65533;&#65533;VEY&#65533;	&#65533;q]F&#65533;&#65533;%P&#65533;&#65533;&#65533;!N&#65533;&#65533;]&#65533;T&#65533;&#65533;m&#65533;xI&#65533;[&#280;&#65533;9&#1963;]&#65533;&#65533;&#65533;} &#65533;&#65533;&#65533;&#65533;Q &#1141;&#65533;L&#65533;&#65533;&#350;&#65533;&#277;zQ&#65533;&#65533;&#65533;&#1968;&#65533;&#65533;&#65533;&#65533;&#65533;!&#65533; Ph&#65533;&#65533;&#65533;y&#65533;MR&#2004;=&#1941;&#65533;&#65533;&#65533;Y01&#329;^&#65533;&#65533;&#65533;m ]	&#65533;&#65533;&#65533;&#65533;U&#65533;&#454;)D&#65533;L.`lU lQD&#65533;&#65533;\&#65533;V&#65533;&#65533;&#866;L_OqZ&#65533;&#65533;&#65533;&#65533;&#65533;&#65533;&#65533;&#65533;&#65533;&#65533;&#65533;&#1417;&#65533;[o&#65533;&#65533;&#65533;Y&#65533;&L&#65533;Z0e&#65533;&#65533;&#65533;&#65533;&#65533;$R&#65533;&#65533;&#65533; bbv&#65533;q&#65533;&#65533;&#65533;!&#65533;&#65533;FZ-&#65533;f&#65533;&#65533;&#65533;&#65533;&#65533;&#65533;Z&#65533;&#65533;\&#65533;9ZX\&#65533;&#65533;&#65533;&#65533;)>&#737;&#65533;."&#65533;&#339;p&#65533;&#65533;Y&#65533;-&#65533;&#65533;&#65533;!&#65533;&#65533;.b`(F&#65533;) &#65533;"V&#65533;&#65533;I6&#65533;&#65533;@&#65533;&#65533;Y&#65533;!n&#65533;&#65533;.&#65533;&#65533;N&#65533;&#65533;&#65533;#&#65533;Q&&#65533;!2&#65533;&#65533;*&#65533;b4j&#65533;(&#65533;&#878;&#65533;&#65533;&#65533;&#65533;&#65533;&#65533;T.]&#65533;?&#65533;&#65533;&#65533;&#65533;[&#65533;Pc.-&#65533;&#65533;&#65533;&#65533;&#65533;3&#65533;$&#65533;&#65533;&#65533;&#348;&#65533;Vb&#65533;&#65533;W&#65533;&#65533;an"%&#65533;a<&#675;&#65533;&#65533;0&#65533;e D
d&#65533;&#65533;5&#65533;&#65533;&#65533;&#65533;F?"&#1340;&#65533;&#65533;f&#65533;&#441;&#65533;,&#65533;&#65533;8&#65533;&#65533;&#340;&#1506;&#65533;&#65533;:&#660;&&#65533;&#65533;&#65533;	&#65533;n&#65533;_&#65533;&#65533;]5&#65533;&#65533;&#65533;&#65533;&#65533;E+j&#65533;S&#65533;&#1539;\"&#65533;&#65533;NTe&#65533;Y*r&#65533;#&#65533;c&#65533;&#65533;&#65533;#&#65533;t$P~&#65533;&#65533;c&#65533;u&#2022;(&#65533;&#65533;qc&#65533;e&#65533;Q&#65533;"]:&#65533;&#65533;&#65533;b"&#65533;e&#65533;$J&#65533;d&#65533;=&#65533;&#65533;u&#65533;&#65533;&#65533;L&&#65533;&#65533;#&#65533;i&#65533;bb%&#65533;&#65533;&#65533;&#65533;TT&#65533;&#65533;&#65533;"Y&#65533;&#65533;Y&#65533;&#65533;fb&#65533;&f|&#65533;q&#65533;&#65533;&#65533;#&#65533;&#65533;&#65533;&#65533;`3*e&#65533;[?&#65533;&#65533;G&#65533;}`&#65533;k&#65533;&#65533;&#65533;&#65533;A&#65533;&#65533;&#65533;&#65533;f&#65533;&#65533;&#65533;&#65533;&#65533;&#65533;&#65533;R&#65533;$&#65533;&#65533;&#65533;	V&#65533;*&#65533;&#65533;qf&#65533;Z&#65533;&#65533;Z&#65533;&#65533;Dv&#65533;&#65533;8$iZ&#65533;W`"!^H&#65533;<&#65533;eg6&#65533;Z&#65533;9&#65533;
&#65533;a&#65533;&#65533;&#65533;@&#65533;&#65533;&#65533;,&#65533;$P&#65533;(&#65533;{&#65533;m&#65533;&#65533;h%q
&#65533;}&#65533;!>f&#65533;&#65533;&#65533;s&#65533;&&#65533;,&#65533;ZK&#65533;&#65533;&#65533;!T.I-&#65533;&#65533;m&#65533;&#65533;&#65533;&#65533;&#65533;f&#65533;&#65533;_&#65533;	&#1184;&#65533;&#65533;&#65533;l&#65533;aNA&#65533;&#65533;5A&#65533;'&#65533;&#65533;t&#65533;&#65533;\&#65533;&#65533;b&#65533;&#1576;&#1684;&#65533;&#65533;x&#65533;e\&#1957;&#65533;&#65533;i&&#65533;Xn&#65533;&#65533;A&#65533;&&#65533;g&#65533;&#65533;LfjYJ&#65533;w&#65533;&#65533;J&#65533;&#65533;&#65533;&#65533;&#65533;gy)k&#65533;&#1553;~'&#65533;&#65533;%[&#773;&#65533;&#65533;&#65533;P&#65533;&#65533;~(&#65533;&#65533;&#65533;&#65533;{&#65533;&#874;A&#65533;~&#65533;&#65533;&#65533;6&#65533;Uj	&#65533;j)&#65533;1R&#65533;E&#65533;&#65533;>i&#65533;&#65533;`&#65533;N+&#65533;&#65533;rn&#65533;0&#65533;h&#65533;R]Ei&#65533;^MU4b^r%l&#65533;J&#65533;&#65533;%j&#65533;&#65533;dv&#65533;p&#65533;n&#65533;&#65533;&#65533;&#65533;&#50697;&#65533;&#65533;]&#65533;&#65533;{&#65533;&#65533;{&&#65533;E&#65533;&#65533;mE"X&#65533;q&#65533;)&#65533;&#65533;&#65533;&#65533;&#65533;Oj&#65533;&#65533;<&s&#65533;&#65533;&#65533;	j b&#65533;
]$&#1699;s:g&#65533;&#65533;&#65533;dD`>&#65533;&#65533;&#65533;&#65533;&b&#65533;&#65533;~)&#65533;&#65533;&#65533;h&#65533;r&#65533;d&#65533;&#65533;&#65533;&#65533;&#65533;i&#652;&#65533;&#1596;&#65533;&#65533;vk&#65533;&#65533;&#65533;&#65533;[M&#65533;&#65533;&#492;&#65533;Kf'j&#65533;&#65533;&#65533;&#65533;Q&#65533;T&#65533;&#65533;&#65533;	&#65533;`_i&#65533;U>&#65533;&#65533;"&#65533;&.&#65533;[
k@6S&#65533;&#65533;O
K1j&#65533;,,&#65533;F&#65533;&&#65533;&#65533;&#65533;*&#65533;bi&#65533;&#65533;&#65533;0&#65533;&#65533;Y&#65533;zk&#65533;&#65533;'!&#65533;&&#65533;&#65533;^&#65533;&#65533;Z&#65533;&#65533;Z#&#65533;&#1929;]!&#1261;&#928;&#65533;&#65533;&#784;&#65533;C&K&#65533;R&#65533;&#65533;J&#65533;&#65533;&#65533;*&#65533;}&#65533;-&#65533;2Pj&#65533;&#65533;&#65533;D)&#1154;&#65533;&#65533;>z&#65533;h&#65533;&#65533;&#65533;D,i&#47698;&#65533;&#65533;|l&#65533;mZ&#65533;&#65533;(&#65533;&#65533;)&#65533;&#65533;b&#65533;_&#65533;_r*EG&#65533;&#1825;i&#65533;&#407;&#65533;&&#65533;&#65533;&#65533;dT.&#14142;&#65533;~&#1961;S&#65533;kJ*&#65533;-CH&#65533;	&#65533;&#65533;L&#65533;&#65533;-&#65533;J&#65533;j&#65533;&#65533;&#65533;&#65533;&#65533;&#65533;~&#65533;@&#65533;&\&#65533;{&#65533;&#65533;&#65533;+&#65533;&#65533;l&#65533;jXA&#65533;&#65533;&#65533;&#65533;&#65533;-`=&#65533;?&#65533;iS&#65533;Jf&#65533;,&#1801;f&#65533;}$&#65533;&#65533;#&#65533;&#65533;&#65533;&#65533;(>&#65533;-&#65533;&#65533;f$&#65533;&#65533;Z&#65533;@&#65533;X&#65533;.&#65533;/&#65533;o&u&#65533;&#65533;p&#65533;/sy&#65533;z&#65533;(&#65533;V&#632;&#65533;&#65533;j&#65533;g&#65533;&#65533;&#65533;-0&#65533;&#65533;&#650;-&#65533;N(&#65533;mg&#65533;&#65533;&#65533;&#65533;.&#65533;'&#65533;&#65533;&#65533;&#65533;o&#65533;&#65533;/&#65533;&#65533;&#65533;&#65533;:&#65533;&#65533;bM&#65533;	Dzz&#65533;&#65533;&#65533;&#382;&#65533;&#65533;&#939;"&#65533;&#65533;^$&#65533;z&#65533;&#65533;y!&#65533;&#65533;/+&#65533;u&#65533;&#65533;&#65533;&#65533;&#65533;&#65533;.&#65533;-O:&#1062;,&#65533;KE-&#65533;&#1711;&#65533;&#65533;&#65533;CT&#65533;J&#65533;5&#65533;zJ+(&#1320;&#65533;e&#65533;*j&#65533;",&#65533;Q&#65533;&#65533;&#65533;S&#65533;&#65533;&#65533;&#65533;8&#65533;&#65533;&#65533;"&#65533;
&#65533;&#65533;&#65533;&#65533;&#65533;&#1328;vgy&#65533;\_1&#65533;&#65533;V&#65533;Xq&#65533;F,&#65533;0&#65533;*&#65533;1n&#65533;&#65533;h&#65533;R&#65533;&#65533;hU&#65533;$&#65533;n&#65533;&#65533;&#65533;&#65533;&#65533;p&#65533;&#65533;&#65533;&#65533;h&#65533;&#65533;&#65533;+}&#65533;&#65533;I&#65533;&#65533;&#65533;*&#65533;,&#65533;&#65533;h&#65533;0W&#65533;H$n
l&#65533;C&#65533;&#65533;..O&#65533;&#65533;&#65533;&#65533;&#661;&#1003;&#65533;&#65533;&#1282;&#65533;&#65533;&#65533;Vr&#65533;f&#65533;$&#65533;&#65533;&#65533;&#1955;*&#65533;&#65533;&#65533;&#65533;bg&#65533;&#65533;vm&#65533;n&#65533;f&#65533;$&#65533;&#65533;.A`1!/&#65533;!oj0&#65533;B.#&#65533;q'&#65533;lS{"'&#65533;rv&#65533;%/sx2&#65533;&#65533;a&#65533;:&#65533;&#65533;.p&#65533;v&#1181;&#65533;m&#65533;.&#65533;)@f&#1070;&#65533;&#65533;$P	[&#65533;&#65533;0z&#65533;`&#65533;&#65533;z&#65533;&#65533;6,&#65533;^&#65533;;&#65533;&#65533;&#65533;&#65533;)&#65533;&#65533;I&#65533;p&#65533;13rR&#65533;&#65533;,&#65533;q&#65533;&#65533;,0t^&#1070;n&#65533;&#65533;&#65533;&#65533;&#65533;&#65533;f&#65533;!&#1482;s&#65533;q'W&#65533;&#65533;&#65533;,&#495;A&#65533;&#65533;gq"&#65533;rT&#65533;;&#65533;-&#65533;J&#65533;0k&#65533;&#65533;&#33530;2]&#65533;&#65533;Ds]&&#65533;n?wo7W2&#65533;&#65533;&#65533;>&#65533;&#65533;&#65533;&#65533;n_&#65533;gP"#&#65533;&#1934;&#65533;tQ:sf3&#65533;E&#65533; /&#65533;9o4&#65533;"rG&#65533;4&#65533;&#65533;t&#65533;&#65533;&#65533;&#65533;^&#65533;E&iN&#65533;&#65533;@4&#65533;K&#65533;&#65533;e&#65533;&#65533;?&#65533;3s'D&#65533;&#65533;K&#65533;nA&#65533;&#65533;i&#65533;N&#65533;tI
i_-&#65533;&#65533;&#65533;a&#65533;k&#65533;|&#65533;@ &#65533;@057&#65533;!C&#65533;<&#65533;q&#65533;&#65533;4I&#65533;&#65533;&#65533;@&#65533;di&#65533;f.L&#65533;/&#65533;&#1627;&#1409;uX[&#65533;&#65533;&#65533;qQ&#65533;u&#65533;B&#65533;&#65533;}>&#65533;(&#65533;kZg"2&#65533;&#1450;&&#65533;]W&#65533;&#65533;&#65533;^>&#65533;],gtS;&#65533;!&#65533;&#65533;&#65533;a7&#65533;n&#65533;&#65533;&#65533;62&#65533;&#65533;V&#65533;&#65533;2Mi&#1502;2h&#65533;Uv&#65533;&#65533;&#65533;S&#65533;,@g&#65533;&#65533;&#65533;&#65533;J&#65533;&#65533;u$&#65533;&#65533;&#65533;&#65533;&#65533;d&#65533;&#65533;4v&#65533;&#65533;l2,&#65533;u&#65533;&#65533;&#65533;Ss&#65533;`&#65533;&#65533;2&#1154;&#65533;z6&#65533;PpC6)&#65533;iq&#65533; A<&#65533;f&#65533;q&#1530;&#65533;lt&#1534;&#65533;6&#65533;/S&#65533;&#65533;_X@&#65533;U&#603;[&#65533;&#65533;&#485;&#65533;
&#65533;Wc`&#65533;&#65533;F&#65533;vG&#65533;&#65533;-&#65533;r&#65533;&#65533;|S&#1399;f&#65533;dk&#65533;dk&#65533;F
hL/s&#65533;d&#65533;5&#65533;&#65533;`&#65533;&&#65533;&#65533;&#65533;&#65533;=N&#65533;&#65533;&#65533;.xO&#65533;&#65533;&#65533;D&#65533;&#65533;e_&#65533;8_w&#65533;Evm&#65533;&#65533;GAaO9&#65533;x}_&#65533;o&#65533;)~&#65533;&#65533;]40rso&#65533;&#65533;x&#65533;&#686;$&#65533;&#65533;&#65533;A&#65533;&#65533;BL&#65533;&#65533;))&#65533;&#65533;1&#65533;y&#65533;B!&#1412;&#65533;&#65533;7&#65533;gx7&#65533;&#65533;&#65533;yKT&#65533;&#65533;&#1238;&#65533;o&#65533;&#65533;|&#65533;f&#65533;&#65533;&#65533;l&#65533;&#65533;K?&#65533;&#65533;m&#65533;&#65533;&#65533;&#65533;&#65533;&#65533;y_NC+&#65533;F&#65533;&#65533;D&#65533;7&#65533;k8&#65533;W9&#65533;&#65533;&#65533;V&#65533;Y&#65533;9_&#65533;9 &#65533;w&#65533;&#65533;u&#65533;&#65533;&#65533;&#65533;&#65533;&#65533;&#1008;|&#65533;&#969;R&#65533;&#65533;/&#65533;&#65533;>D&#65533;&#65533;&#65533;&#65533;s&#65533;&#65533;&#65533;n&#65533;s;p&#65533;&#65533;&#65533;&#65533;&#65533;9W/8&#1746;VA7zO*&#65533;&#65533;&#65533;kq&#65533;&#65533;&#65533;w&#65533;&#65533;9&#65533;R&#65533;-9&#65533;&#65533;9&#287;7&#65533;&#65533;/0A&#65533;&#65533;"&#65533;2H&#65533;&#65533;f5}^&#65533;&#65533;g&#944;&#65533;S&#65533;&#235;Ps&#65533; EE&#65533;.;@g&#65533;&#65533;m:&#65533;&#65533;&#65533;O;&#65533;x&#1248;&#65533;	&#65533;&#65533;2&#65533;&#65533;&#65533;&#65533;#+M]&#65533;zM]&#65533;&#65533;0&#65533;&#2010;{&#65533;z
Ly<'2L+&#65533;&#65533;wVO<j&#65533;&#65533;rG&#65533;&#65533;&#65533;&#65533;s$&#65533;O&#65533;&#65533;&#65533;w&#65533;DY&#65533;s&#65533;9&#65533;&#65533;&#65533;E>&#65533;N&#65533;v_&#65533;&#65533;(k&#65533;&#65533;&#65533;&#65533;&#65533;6&#65533;&#65533;&#65533;&#65533;|.&#65533;C2:&#1264;
t&#65533;&#1183;q&#65533;#5&#65533;&#65533;&#65533;-?&#65533;u&#65533;);&#65533;;w~r&#65533;e&#65533;:&#65533;T&#65533;&#1938;&#65533;&#65533;<k&#65533;|&#65533;I&#65533;7&#65533;&#1782;&#65533;=4&#65533;M&#65533;&#65533;q&#65533;.&#65533;25&#65533;~&#65533;&#65533;&#65533;&#65533;Szs=6&#65533;m9g&#65533;&#65533;&#1535;&#65533;2&#65533;&#65533;&#65533;u$&#65533;&&#65533;&#1511;&#65533;+&#65533;&#65533;&#65533;4]&#65533;!&#65533;&#65533;&#65533;Bw>M&#65533;o&#65533;.&#65533;&#48990;D&#65533;V&#65533;&#65533;>F&#65533;2&#65533;&#65533;-&#65533;&#65533;>&#65533;&#65533;3&#65533;&#65533;&#65533;:&#65533;&#65533;W&#65533;1&#&#65533;&#65533;&#65533;&#65533;&#65533;&#65533;&#65533;$m~&#65533;&#65533;&#65533;&#65533;&#65533;&#65533;*x&#65533;&#65533;OB&#65533;A&#65533;A&#65533;!&#65533;M&#65533;&#65533;&#65533;/u&#65533;w&#65533;9&#65533;&#65533;&#65533;&#65533;&#65533;&#65533;&#65533;|l k?>&#65533;L>:~y&#65533;_&#65533;&#65533;&#65533;xp&#65533;(&#65533;&#65533;*&#65533;&#65533;&#65533;&#65533;j&#65533;~w+&#65533;%&#65533;&#65533;&#65533;[&#65533;&#65533;'=@t&#65533;2&#65533;&#65533;2&#65533;.[&#65533;AC&#65533;2$ QBE&#65533;7p&#65533;ha&#65533;9&#65533; &#65533;2R&#65533;&#65533;mP&#65533;&#65533;&#65533;&#65533;eJ4/a&#65533;I&#65533;&#1036;&#65533;5&#65533;&#65533;&#65533;gI&#65533;<q&#65533;$3hQ&#65533;E&#65533;$m&#65533;&#65533;iS&#65533;O&#65533;FM(&#65533;j&#65533;8Lg.&#65533;[	&#65533;&#65533;U&#65533;&#65533;&#65533;&#65533;&#582;l&#1435;1&#1126;&#65533;&#65533;mY&#65533;o&#2026;&#65533;K&#65533;&#1849;Q&#65533;&#65533;&#65533;[&#65533;/&#65533;9M
,&#65533; A&#65533;&#65533;GR|&#65533;&#65533;&#65533;D&#65533;1n&#65533;&#1536;&#65533;&#65533;@&#65533;d~B&#65533;&&#1942;}&#1254;]&#65533;&#65533;&#65533;?&#65533;
%&#65533;Z&#65533;N&#65533;Q&#65533;&#65533;;3&#65533;W&#1778;k?&#65533;z{&#65533;&#65533;&#65533;g&#626;&#65533;&#65533;&#65533;&#65533;&#65533;q&#65533;n3&#1464;&#65533;&#65533;&#985;7&#65533;&#65533;&#65533;8&#65533;&#65533;&#65533;&#65533;<x`a&#264;P&#65533;&#65533;c&#65533;p-&#65533;&#65533;&#65533;C&#65533;+d\>"5&#65533;&#65533;.C_'&#65533;&#65533;&#65533;&#65533;uMc&#59934;&#65533;&#65533;8&#65533;&#65533;[&#65533;7&#1744;S.&#65533;&#65533;t&#65533;*&#65533;<&#65533;B&#1094;K&#39337;Z&#65533;
&#65533;&#1072;&#65533;C]C;&#65533;&#65533;&#65533;;&#65533;&#65533;
&#65533;[&#65533;;&#65533;f&#65533;&#65533;&#65533;&#65533;&#65533;s@&#65533;&#65533;"c&#964;&#65533;Z&#65533;&#65533;&#65533;:C&#65533;B*&#65533;D&#65533;&#65533;&#65533;I&#65533;&#65533;&#65533;&#65533;B&#65533;&#65533;@3&#65533;J&#65533;j&#65533;+&#65533;&#65533;K&#65533;/&#65533;&#65533;P&#65533;&#65533;&#65533;&#65533; &#65533;&#65533;knL&#65533;&#65533;k57&#65533;ls&#280;&#65533;z&#65533;?&#65533;&#65533;3lF+j&#65533;&#65533;F?wD !&#65533;|&#65533;Q&#65533;~i$&#65533;&#65533;3&#65533;&#65533;[&#65533;&&#65533;$e&#65533;&#65533;&#65533;&#65533;JHJ&#65533;&#65533;:&#65533;J+U&#65533;7&#65533;&#65533;&#65533;&#1141;&#65533;K&#65533;8&#65533;T&#65533;&#65533;W1m&#65533;g&#65533;).&#65533;&#65533;S.\&#65533;\&#65533;W&#65533;Tp&#65533;<&#65533;&#65533;&#1226;c&#65533;L&#65533;#&#65533;,&#65533;`&#65533;v&#65533;D&#65533;k&#65533;UO?&#65533;W6&#65533;&#65533;&#65533;XO&#65533;&#65533;&#65533;o&#65533;&#65533;&#65533;Q&#1141;&#65533;&#65533;	&#65533;<&#65533;)&#65533;&#65533;&#65533;&#65533;8/&#580;5&#65533;4&#1660;&#65533;[^sU5?W&#65533;&#65533;&#65533;,c&#65533;3&#65533;e.#-&#65533;ft$kq&#65533;\&#65533;&#65533;&#65533;&#65533;[/&#65533;&#65533;0I&#65533;KP&#65533;tI63&#65533;3&#65533;-S&#65533;Yf
&#65533;x&#65533;-f&#65533;&#65533;M&#65533;&#65533;&#65533;&#65533;&#65533;^y&#65533;w&#65533;L5}1&#65533;q	&#65533;&#65533; c&#65533;MZi+&#65533;E8P-&#65533;Y'&#65533;0&#65533;ajO&#65533;5&#65533;&#65533;hN&#65533;&#65533;(&#65533;&#65533;&#65533;&#65533;rEfuK&#65533;&#65533;&#65533;&#65533;G&#65533;&#65533;&#65533;&#65533;&#65533;9&#243;Z#&#929;&#65533;&#65533;Cu&#65533;&#65533;l&#65533;&#65533;{0=?&#65533;;&#65533;&#65533;j&#65533;i&#65533;&#65533;&#65533;&#65533;"&#65533;&#65533;&#65533;&#65533;*&#65533;&#65533;&#65533;,1&#65533;&#65533;7&#65533;D&#65533;&#65533;%7ss&#65533;e&#65533;&#65533;&#65533;&#65533;&#65533;Q&#65533;&#65533;t&#65533;_&#65533;[p&#65533;6&#65533;&#65533;W&#65533;&#856;&#65533;&#65533;&#65533;&#65533;Cs]F&#65533;&#65533;&#65533;&#35079;K&#65533;&#65533;&#65533;&#65533; &#65533;&#65533;&#65533;&#65533;&#65533;&#65533;i&#65533;T8R&#65533;&#65533;s&#65533;Mw9R&#65533;w&#65533;m&#65533;&#65533;n&#65533;&#65533;v_Opv&#65533;9&#65533;lo'&#65533;&#65533;}&#65533;&#65533;Z&#65533;&#65533;&#65533;&#65533;S&#65533;&#65533;G&#65533;&#65533;&#65533;0`&#65533;&#65533;&&#65533;&#65533;H&#65533;=&#65533;&#65533;BL&#65533;2+&#65533;uNcC&#65533;&#65533;8&#65533;>&#65533;U&#65533;8&#65533;+Y]&#65533;>&#65533;x&#65533;b,&#65533;&#65533;&#65533;&#65533;&#65533;&#65533;Jn&#65533;&#65533;S&#65533;&#65533;&#65533;2%w&#65533;&#65533;&#65533;?&#65533;8/&#65533;;&#65533;&#65533;z&#286;&#65533;L&#65533;24p&#65533;&#65533;&#65533;&#65533;Q&#65533;|%	&#65533;@8&#65533;&#65533;1'B[&#1244;E&#65533;D&#65533;&#65533;b1T&#65533;<GC	&#65533;l*&#65533;w&#65533;&#65533;&#65533;P&#65533;&#65533;B&#65533;&#65533;($z&#65533;&#65533;&#65533;&#65533;X#&#65533;&#65533;T&#65533;X_&#65533;v'B&#65533;+$&#65533;Cl&#65533;n&#65533;&#65533;q&#1820;&#65533;9&#65533;.&#65533;&#65533;I&#65533;:c&#65533;&#65533;u&#65533;&#1897;0c&#65533;&#65533;&#65533;\H&#65533;5
&#65533;p&#65533;&#65533;!v&#65533;&#65533;@&#65533;&#65533;L@&#65533;&#65533;&#65533;V&#65533;Q6L4^&#65533;N7A&#65533;&#65533;-X&#65533;$&#65533;|&#65533;Ea&#65533;&#784;\&#65533;&#65533;&#65533;&#65533;;&#65533;&#65533;I&#65533;2&#65533;m&#65533;&#65533;&#65533;&#65533;xBW&#65533;&#65533;4&#65533;&#65533;&#65533;&#65533;q&#65533;&#65533;Q&&#65533;&#65533;W&#65533;&#65533;&#65533;}>&#65533;1&#65533;X0|a&#6183;&#65533;/mQf&#65533;&#65533;&#65533;&#65533;5*x&#65533;&#65533;&#65533;&#65533;&#65533;&#65533;jF&#65533;4~&#913;&#65533;e2C&#65533;5U&#65533;s&#65533;_&#65533;&#65533;b,o2&#65533; &#65533;&#65533;+&#65533;&#513;&#65533;&#1795;&#65533;G&#65533;X&#65533;0&#65533;&#65533;|4f&#65533;&#65533;&#65533; +&#65533;&#65533;&#65533;lK>Ug&#65533;&#65533;&#65533;w"JE&#65533;g&#65533;&#65533;w&#65533;LhMMI8&#65533;&#65533; &#65533;&#65533;&#65533;B6&#65533;c&#65533;QMgF&#65533;CD#&#65533;&#65533;)!&#866;-&#728;&#65533;+&#65533;s&#65533;&#65533;W&#65533;&#65533; &#65533;&#65533;m&#65533;4+Lk&#65533;&#799;
o&#65533;&#65533;'&#1402;i&#65533;&#65533;V&#65533;#&#65533;#&#65533;&#65533;(4NPt|H&#65533;0&#65533;&#65533;&#65533;'&#65533;V`&#65533;W?&#65533;&#1194;&#65533;O&#65533;J&#65533;TM&#65533;Q&#65533;f1&#65533;&#65533;k0&#1897;6u&#65533;&#65533;&#65533;&#65533;Z&#65533;&#65533;Lhp&#65533;&#65533;Z?&#65533;	&#858;&#65533;&#65533;KQ&#65533;&#65533;&#65533;VS&#65533;&#65533;b;D&#65533;&#65533;a*&#65533;&#65533;T{&#65533;&#65533;&#65533;9r&#65533;,P}&#65533;&#65533;u&#65533;&#1900;V,+*z&#65533;&#65533;]&#1141;&#65533;&#65533;&#65533;&#1652;vmo&#65533;&#25758;X&#65533;i&#65533;&#65533;&#65533;&#65533;!.o&#65533;]L6&#1320;zu/&#65533;*&#65533;&#65533;&#407;&#65533;&#65533;(o&#65533;&#65533;j&#65533;(&#65533;&#65533;&#65533;&#65533;&#806;&#65533;&#65533;&#65533;4?&#65533;&#65533;&#65533;&#65533;]&#65533;&#65533;&#65533;*	v0&#65533;&#65533;
Ls&#1319;%&#65533;+E{K;i2&#65533;&#26465;&#65533;&#65533;&#65533;&#65533;2&#65533;qCv}&#65533;{Q&#65533;&#65533;&#65533;&#65533;&#65533;&#65533;&#65533;Ru0&#65533;
H&#65533;3&#65533;oA&#65533;&#65533;`3&#65533;B&#65533;&#65533;Ch&#65533;&#65533;s]&#562;&#65533;&#65533;W	&#65533;P&#65533;3{&#65533;Oy&#65533;&#65533;&#65533;lj&#65533;P&#1744;&#65533;JB&#65533;&#65533;t!&#65533;&#65533;B5&#65533;&#65533;&#65533;j&#65533;&#65533;&#65533;&#65533;>&#65533;/&#65533;8&#65533;=%P&#65533;o&#65533; T>v&#592;av&#65533;#8&#65533;&#65533;&#65533;&#65533;&#65533;&#65533;&#65533;$&#65533;&#653;k1&#65533;&#65533;H&#65533;&#65533;&#65533;&#65533;&#65533;X&#65533;&#65533;^&#65533;&#65533;&#65533;%AW&#26845;9&#65533;&#65533;5&#65533;{L5&#65533;)&#1391;&#65533;&#65533;&#65533;&#65533;t&#65533;&#65533;C&#65533;&#65533;j9&#65533;o&#65533;[&#65533;.&#65533;&#65533;XLi!&#65533;K/:&#1722;&#65533;,&#65533;&#65533;}&#65533;u&#65533;se&#65533;&#65533;T[A&#65533;&#65533;&#65533;&#65533;&#686;&#65533;&#65533;&#65533;&#65533;6&#65533;&#65533;&#65533;&#65533; f&#65533;&#65533;i{&#65533;&#65533;&#65533;&#65533;iN5&#65533;&#65533;&#65533;0&#65533;&#65533;U&#65533;`&#65533;&#65533;&#1306;&#65533;1xBG&#65533;<3s&#65533;&#65533;&#65533;\&#65533;&#1042;&#65533;l&#65533;&#65533;"&#65533;m&#65533;M6&#65533;&#1092;&#65533;+&#1998;vk;&#65533;&#65533;0Sh&#65533;&#65533;n&#65533;&#65533;H&#65533;R&#65533;;&#65533;&#65533;&#65533;y&#65533;J&#65533;&#65533;&#1398;&#65533;&#1963;g0&#65533;hi&#65533;&#65533;Z&#65533;&#65533;&#65533;\&#65533;&#65533;v&#65533;&#65533;&#65533;sm&#766;,&#65533;&#65533;lpv&#65533;f&#65533;>x&#65533;?&#65533;&#65533;O&#65533;&#1688;\\&#65533;]:&#65533;d&#65533;&#65533;&#65533;V&#65533;6&#65533;&#65533;b&#65533;{&#65533;0!Y&#65533; &#65533;&#65533;&#65533;!!_8&#65533;&#65533;CYQ#.&#65533;&#65533;&#65533;&#65533;(&#65533;&#65533;Hr&#65533;&#65533;&#853;&#65533;&#65533;|&#65533;&#65533;*m<&#65533;&#47395;&#65533;4(&#65533;&#65533;&#65533;&#65533;&#65533;Z&#65533;2&#1332;^&#1317;^&#65533;&#65533;l8&#65533;&#65533;&#65533;&#65533;+&#65533;&#65533;&#783;&#65533;<0"n&#65533;&#65533;n&#65533;b&#65533;&#65533;&#65533;&#65533;&#65533;_&#65533;b6^&#65533;&#65533;*&#65533;&#65533;&#65533;&#65533;&#65533;&#65533;&#65533;?*&#65533;&#65533;i&#1174;d&#65533;&#65533;&#65533;|&#65533;[&#65533;&#65533;&#1303;{.&#65533;&#65533;?7&#65533;5}&#65533;s~"&#65533;&#65533;&#65533;cv&#65533;0(T!&#1162;&#65533;	0P&#65533;&8a&#65533;&#65533;Ptt&#65533;H&#65533;&#65533;&#65533;g&#65533;&#65533;&#65533;&#65533;&#65533;{-&#65533;G&#65533;&#65533;g&#65533;&#65533;	&#65533;&#65533;_#&#65533;&#65533;&#65533;w,&#65533;&#65533;phDd&#65533;,&#65533;@&#65533;B&#65533;N&#65533;&#65533;`&#65533;&#65533;o&#65533;&#65533;o!dl!*&#65533; f&#65533;
&#65533;&#65533;&#65533;H#&#65533;op&#65533;aH&#65533;f&#65533;*&#65533;j&#65533;&#65533;&#65533;&#65533;f&#65533; &#65533;&#65533;&#65533;&#698;O&#678;$&#65533;&#65533;r&#65533;&#65533;&#65533;Z&#65533;Rk&#204;/&#65533;&#65533;&#65533;&#65533;	"&#65533;f&#65533;&#65533;&#65533;&#65533;&#65533;j&&#65533;&#65533;.
&#65533;
&#65533;v+&#65533;&#65533;&#65533;&#65533;f&#65533;&#65533;&#65533;&#65533;&#65533;&#65533;&#65533;R<&#42026;&#65533;&#65533;B&#65533;&#692;&#65533;&#65533;m&#65533;&#65533;T&#65533;&#65533;&#65533;&#65533;&#65533;Z&#65533;g.,&#65533;"&#65533;&#65533;&#65533;&#65533;.&#65533;&#65533;F&#65533;!O&#65533;&#966;&#65533;&#65533;&#65533;&#65533;&#65533;&#65533;&#65533;B	&#65533;&#65533;&#65533; &#65533;&#65533;&#65533;&#65533;"&#65533;&#334;`&#65533;RN2+&#65533;&#65533;&#65533;/8&#65533;&#1248;$&#65533;.&#65533;&#65533;N^D&#65533;&#65533;&#65533;.&#65533;&#65533;j-d&#65533;&#65533;&#34754;&#65533;&#65533;D&#65533;&#65533;&#65533;&#65533;&#65533;~%&#65533;p&#65533;&#65533;)`&#65533;$&#65533;&#65533;&#65533;&#65533;	&#65533;&#65533;&#65533;	&#65533;&#65533;<:&#65533;&#65533;&#65533;
&#65533;Y&#65533;&#65533;?&#65533;&#65533;vMB&#65533;&#65533;0Z&#65533;H&#65533;&#65533;&#65533;&#1922;*&#65533;&#65533;m/K&#65533;62&#65533;6 -M&#65533;&#65533;&#65533;F#.&#65533;X0&#65533;&#65533;L&#65533;&#65533;&#65533;&#65533;&#65533;&#65533;B&#65533;&#65533;P	&#65533;N&#65533;&#401;&#65533;&#65533;&#65533;&#65533;	13&#65533;&#474;0
=&#65533;&#1261;!&#1038;
A&#65533;YV&#65533;4&#65533;	F&#65533;&#65533;&#65533;&#65533;N4&#65533;P&#65533;&#65533;&#65533;N&#65533;V&#65533;&#64898;&#65533;)I&#65533;&#65533;k9<&#65533;_&#65533;&#65533;&#65533;&#65533;O&#65533;&#65533;q&#65533;d2&#65533;&#65533;&#65533;D,S&#65533;"&#65533;@&#65533;&#65533;&#65533;&#65533;&#65533; &#65533;&#65533;"&#65533;&#65533;X&#65533;&#65533;R&#65533;q
^&#65533;
{&#65533;Lf&#65533; $&#65533;&#65533;&#65533;&#65533;FF&#65533;xn+&#65533;Q&#65533;&#65533;&#65533;&#65533;^&#65533;&#65533;&|bR&#65533;&#65533;j&#1714;*`*'&#65533;a&#65533;p&#65533;zQ&#65533;&#65533;&#65533;&#65533;Q&#65533;&#65533;(: Qa&#65533;&#65533;"r&#65533;&#65533;&#65533;&#65533;J&#416;&#65533;bb`&#65533;X&#65533;]&#65533;1,Y&#65533;u&#65533;&#65533;&#65533;&#65533;	&#65533;&#65533;$3&#65533;Io&#65533;&#65533;ic&#65533;R&#65533;&&#65533;&#65533;B&#65533;,4'&#65533;-S&#65533;N&#65533;&#65533;0&#65533;&#65533;.R/&#65533;R	}&#65533; &#65533;&#65533;&#65533;@.D&#65533;&#65533;&#65533;E&#65533;&#65533;&#65533;f&#65533;#\&#65533;Z&#65533;&#65533;&#65533;D&#65533;jF&#1072;&#65533;d3rN%&#65533;A&#65533;&#65533;+7&#65533;3&#65533;Q&#65533;&#65533;R&#65533;&#65533;o&#65533;&#267;4K&#65533;4&#65533;&&#65533;&#65533;1&#65533;&#65533;&#65533;Q&#65533;'.&#1740;&#65533;n&#65533;.!&#65533; &#65533;&#65533; &#65533;&#65533;|&#65533;7&#65533;&#65533;&#65533;&#65533;&#65533;&#65533;&#65533;!&#65533;&#65533;&#1864;&#65533;&#490;&#65533;jfA)sD&#65533;&#65533;&#65533;^1;&#65533;&#65533;&#65533;&#65533;*&#1040;&#65533;CG6-&#65533;&#1138;-&#65533;&#65533;;o&#65533;&#65533;&#65533;;&#65533;&#65533;9&#65533;L&#65533;&#65533;\&#65533;6R&#1368;&#65533;>q&#65533;3
&#65533;p&#65533;&#65533;&#65533;&#65533;&#65533;&#65533;&#65533;&#65533;&7rA9M&#65533;&#65533;}HBO2&#65533;&#65533;&#65533;j&#65533;5&#65533;%&#65533;2F&#65533;&#65533;&&#65533;)&#65533;n&#65533;-&#65533;&#65533;I?&#65533;5u&#65533;'V;J&#65533;&#65533;1Eq>?&#65533;R`&#65533;&#65533;&#65533;Ja&#65533;0&#65533;2&#65533;&#1217;:&#65533;&#65533;s&#65533;%&#65533;&#65533;%&#65533;@)NQ&#65533;TB&#65533;&#65533;&#402;&#65533;&#65533;Ep&#65533;3&#65533;&#65533;QC7&#65533;5_&#65533;2&#65533;&#65533;05&#65533;%;B&#53634;&#65533;)G 2/s{&#65533;r,&#65533;/&#65533;/&#65533;$@8eLMG&#65533;&#65533;N&#65533;&#65533;%l&#65533;1&#65533;XgX&#65533;3&#65533;&#65533;&#65533;&#65533;V&#65533;P&#65533;\&#65533;&#65533;&#65533;P&#65533;&#65533;P5Q&#65533;&#65533;&#65533;U&#65533;
G&#65533;&#65533;^lK&#65533;.&#65533;E&#65533;&#65533;>&#65533;TC&#65533;/Q&#65533;1&#65533;yF&#65533;8&#457;&#65533;&#1805;6QN5&#65533;&#65533;&#65533;&#65533;&#65533;&#65533;\$&#65533;V?&#65533;:yONu&#65533;x&#65533;X&#65533;Q&#65533;<&#65533;&#65533;^_&#65533;&#65533;TK^a&#65533;&#65533;|S&#65533;&#65533;>=&#65533;LsKT&#65533;`aV[+c&#65533;L"&#65533;M&#65533;&#25891;&#65533;&#65533;*&#65533;\&#65533;&#65533;&#65533;(&#65533;+VD&#65533;<&#65533;]&#65533;I&#65533;D&#65533;&#65533;tJ&#65533;&#65533;;&#65533;U_&#65533;&#65533;&#65533;(u&#65533;LM(&#65533;pf6(5(&#65533;&#65533;`e&#65533;T&#65533;q&#65533;&#65533;"^&#65533;&#65533; B&#65533;&#65533;&#65533;&#65533;*&#65533;&#65533;Fs]&#65533;H7v]&#65533;WW<1M&#65533;p&#65533;&#65533;&#65533;N&#65533;-t&#65533;&#65533;&#65533;&#65533;I&#65533;&#65533;&#65533;&#65533;&#65533;&#65533;&#65533;'^Oiq&#65533;&#65533;&#65533;&#65533;&#15522;p7{8&#65533;gJ&#65533;g?OD&#65533;&#65533;&#65533;@0DP\&#65533;qb{&#65533;NQbb&#65533;&#65533;&#65533;dK&#65533;d&#65533;&#65533;&#65533;&#65533;&#65533;&#65533;UZOjo&#65533;eYv<&#65533;&#65533;D&#65533;&#65533;<&#65533;]&#65533;&#65533;l&#65533;Md&#65533;&#65533;&#65533;&#65533;y&#781;mk/qSL	&#65533;(}&#65533;&#65533;&#65533;&#65533;q&#65533;&#65533;&#65533;oa&#1901;&#65533;|p[&#29270;b&#65533;<&#65533;Xd&#65533;}&#65533;~&#65533;&#65533;T&#65533;%&#65533;&#65533;r&#65533;&#65533;sk&#65533;s&#65533;6&#65533;I&#65533;2WI&#65533;y0&#65533;\d&#65533;&#65533;d&#65533;&#65533;&#65533;&#65533;Y&#65533;nEws`&#65533;4g&#65533;`&#54447;&#65533;5G&#65533;Z&#65533;VG&#65533;&#65533;&#1315;[&#65533;`pk&#65533;vsi&#65533;&#65533;%t&#65533;2f&#65533;k&#65533;&#65533;w&#65533;&#1476;n&#65533;&+Hy&#65533;Wr__&#65533;#&#65533;~Pl&#65533;z&#65533;&#65533;\M&#65533;m&#717;fr>&#65533;1QW|&#65533;&#65533; ~&#65533;&#65533;&#65533;	}&#65533;&#65533;j`&#65533;&#65533;O@&#65533;y&#65533;
P&#65533;TXt&#65533;&#65533;&#65533;&#65533;2&#65533;IAw&#65533;&#65533;c/^&#65533;7&#65533;&#65533;n4Id&#65533;G&#65533;&#65533;d&#65533;/sA4C&#65533;/&#894;&#65533;&#65533;kt&#65533;&#65533;tm&#65533;y3|&#65533;&#65533;&#65533;Pgf&#65533;N}Aa6 hve&#65533; <&#65533;`&#65533;1&#65533;)&#65533;XF0#&#65533;&#65533;&#65533;&#65533;&#65533;1c&#65533;&#65533;=y&#1536;&#65533;i&#65533;&#65533;U&#65533;&#65533;&#65533;y%Uwn&#65533;&#65533;xz&#65533;8&#65533;&#65533;&#65533;*&#65533;&#65533;&#65533;" &#65533;&#65533;&#65533;E&#65533;"QhV&#65533;o&#65533;&#65533;-&#65533;n&#65533;&#65533;J~@&#65533;&#65533;<&#65533;&#65533;&#65533;h&#65533;&#65533;&#65533;$&#65533;&#65533;*&#65533;C;q=&#65533;yd&#65533;ws&#1394;&#65533;&#65533;h&#65533;&#65533;y9&#65533;{+O'x&#65533;&#65533;WS&#65533;7&#65533;5&#65533;,&#65533;&#65533;#&#65533;&#65533;n&#65533;&#65533;H8O&#65533;&#65533;&#65533;&#65533;&#65533;&#65533;`&#65533;&#65533;&#65533;o(%N&#65533;H&#65533;bN&#30235;U&#65533;&#65533;pXs&#65533;s&#65533;&#65533;&#65533;&#65533;&#65533;II<&#65533;&#65533;&#65533;r&#65533;R&#65533;&#1817;W&#65533;g&#65533;I&#1341;&#65533;M&#65533;&#65533;v&#65533;q6&#65533;&#65533;&#1503;!Yg&#65533;&#65533;&#65533;&#65533;v&#65533;&#65533;7&#65533;&#65533;``4PB&#65533;M&#65533;&#65533;)&#65533;&#1541;&#65533;@1W&#65533;&#65533;&#65533;%&#65533;d 	&#65533;b&#65533;&#65533;z&#65533;`8&#65533;7&#65533;`&#65533;^U:-&#65533;W9erkYr!&#65533;&#65533;&#65533;&#1479;&#1881;&#536137;&#65533;&#65533;&#65533;&#65533;-	&#65533;&#65533;t38+&#65533;f&#65533;&#65533;&#65533;Z!&#1271;1&#65533;&#1378;&#65533;3&#65533;&#65533;4&#65533;4&#65533;&#65533;&#65533;C8i&#65533;&#65533;&#65533;R&#65533;&#482;J&#65533;X&#65533;&#65533;.V&#65533;&su&#65533;&#65533;&#65533;&#65533;y@P&#65533;&#65533;&#65533;&#798;&#65533;&#65533;l8{&#65533;&#65533;-C$&#65533;6&#65533;&#65533;&#65533;W&#65533;B&#65533;b&#65533;|&#65533;S&#65533;cP&#65533;&#681;Q`	VxJ&#1012109;` &#65533;&#1699;'&#65533;&#65533;@7w&#65533;&#65533;Na&#65533;k&#65533;Y&#65533;&#65533;D&#65533;&#65533;&#65533;W&#65533;Y&#65533;c&#65533;&#65533;&#65533;Z4&#65533;&#65533;[&#65533;P&#65533;T&#65533;&#65533;y&#65533;&#65533;&#65533;&#65533;g&#65533;t&#65533;&#65533;.F&#65533; &#65533;&#65533;j|&#65533;&#65533;&#1625;E&#65533;&#1368;zG
{hC&#65533;&#65533;U&#65533;S9&#65533;S@&#1684;e+&#65533;c&#65533;&#65533;&#65533;&#65533;o&#65533;:`&#65533;&#65533;&#694;&#65533;&#65533;:\&#65533;z&#65533;G&#65533;&#65533;*&#65533;&#65533;&#65533;&#65533;7s&#2003;&#65533;&#65533;&#65533;.&#65533;Rf	6&#65533;=&#65533;&#65533;&#65533;&#65533;&#65533;&#65533;&#65533;1T&#1236;&#65533;&#65533;&#65533;&#65533;&#65533;&#65533;&#65533;Tv&#65533;&#65533;[&#65533;&#65533;&&#65533;xu3&#65533;&#65533;&#65533;&#65533;&#65533;&#65533;&#65533;&#65533;&#65533;&#65533;'&#65533;Qv&#65533;&#65533;8&#65533;t&#65533;?&#65533;&#65533;e &#65533;&#65533;	&#65533;5J&#65533;{&#1594;&#65533;w&#65533;&#65533;/&#65533;y7Ut.&#65533;&#65533;&#65533;&#65533;&#65533;&#1787;&#65533;9&#65533;&#65533;&#65533;&#1725;_&#65533;&#65533;&#65533;u&#65533;
}yv}&#1623;a:bVx&#65533;&#65533;&#65533;5>&#65533;&#65533;p&#65533;94=&#65533;"&#65533; &#65533;&#65533;jk&#65533;(&#65533;&#65533;W'&#65533;[&#65533;&#65533;rlP&#65533;&#65533;&#65533;_;&#65533;pY&#65533;&#65533;&#65533;&#65533;q&#65533;&#65533;7LG&#65533;euS\&#65533;&#65533;z&&#65533;&#65533;&#65533;;&#407;&#65533;&#65533;'*&#65533;&#65533;&#65533;M&#65533;1&#65533;&#65533;&#65533;&#65533;/>&#65533;&#14469;\&#65533;1&#65533;&#65533;&#65533;&#868;&#65533;w&#65533;&#65533;&#65533;&#65533;&#65533;:|&#65533;E=i&#65533;&#65533;&#65533;&#65533;x/&#65533;&#65533;K{&#65533;&#65533;&#65533;8&#65533;Y&#65533;_W&#65533;Y/u&#65533;&#1112;&#65533;p&#65533;&#65533;Z&#65533;&#65533;&#1839;&#65533;q&#65533;N&#65533;y&#65533;au&#65533;&#1900;g)&#1186;s&#65533;&#65533;&#65533;&#65533;&#65533;&#65533;Rm&#65533;B&#65533;&#65533;e&#65533;&#65533;p&#65533;J&#65533;&#201;=&#65533;azI&#65533;<C&#65533;K'lN[&#65533;!&#65533;={&#777;&#65533;&#65533;&#65533;&#65533;&#65533;-8&#65533;O&#65533;K&#988;|&#65533;#&#65533;&#1788;&#65533;G&#65533;&#65533;&#65533;&#65533;&#65533;=o&#65533;&#65533;za#&#65533;!A`#| ~&#65533;&#65533;P&#65533;1G&#65533;(&#65533;&#65533;&#65533;W(&#1232;}&#65533;#w&#65533;&#65533;&#65533;&#65533;&#65533;%}&#65533;&#65533;E&#65533;&#65533;a&#65533;&#65533;&#65533;1LC=&#65533;%X&#65533;5&#65533;S&#65533;&#1888;&#65533;[&#65533;[&#65533;&#65533;&#65533;$FE&#65533;i&#65533;&#65533;&#1397;U_&#65533;"&#65533;&#65533;&#1861;[<BH&#65533;y&#65533;w}3&#65533;\9Lk&i&#65533;#&#65533;Asso>&#65533;&#65533;IH&#65533;j&#65533;&#65533;&#65533;-=&#739;u&#1741;&#65533;&#65533;Q&#65533;&#65533;&#65533;&#65533;&#65533;&&#65533;&#65533;b&#65533;S&#65533;H&#65533;&#65533;k8&#65533;&#65533;&#65533;&#65533;R>&#65533;&#65533;$D&#65533;7G&#65533;&#65533;&#65533;&#65533;Z&#65533;&#65533;@s{^&#65533;}qX&#65533;&#65533;&#65533;&#65533;&#65533;&#65533;&#65533;q&#65533;&#65533;&#65533;&#65533;&#65533;&#65533;3&#65533;cY&#65533;&#65533;%&#65533;&#63230;&#65533;aF&#65533;&#65533;|h&#65533;&#1817;Yu&#65533;zT_v&#65533;m&#65533;7J0|&#65533;|$n&#1733;&#65533;&#65533;&#1822;&#65533;~|"n&#65533;&#65533;&#65533;o&#65533;I&#65533;&#65533;&#32236;_3}8&#65533;&#65533;-N&#65533;&#65533;u(%&#65533;&#65533;s&#65533;&#65533;&#65533;&#65533;&#65533;k&#65533;1[&#65533;h@&#65533;)Pn&#65533;&#65533;}&#65533;g&#65533;M&#65533;&#65533;&#65533;~	&#1440;&#65533;\&#65533;v,>&&#65533;&#65533;&#65533;&#65533;>&#65533;&#65533;&#65533;-dw&#65533;&#65533;W&#65533;]Z&#65533;&#65533;&#65533;&#65533;&#1973;&#65533;?Z&#65533;&#65533;>&#65533;y&#65533;;b<&#65533;&#65533;&#65533;s&#65533;&#65533;&#65533;u?&#65533;O&#65533;&#65533;&#65533;w&#65533;&#65533;r&#65533;F&#65533;r	&#65533;&#65533;&#65533; &#65533;&#65533;AP&#663;2_r&#65533;X&#65533;&#65533;5f &#65533;yH&#65533;&#65533;&#331;a2&#65533;&#1640;&#65533;#G&#65533; C~&#52780;d&#65533;&#65533;(S.&#65533;H1&#65533;&#65533;&#535;M&#65533;&#65533;2&#65533;&#795;3k&#65533;&#65533;YS&#65533;&#991;@&#65533;&#65533;B&#65533;J&#65533;(H&#65533;>Y&#65533;T&#65533;S&#65533;G&#65533;
\&&#65533;jT&#65533;F&#65533;j&#65533;&#65533;u&#65533;&#65533;?&#138;&#65533;4&#462;&#65533;9&#65533;&#65533;X&#65533;&#65533;&#65533;&#65533;%g&#65533;K&#65533;&#65533;&#65533;B&#65533;&#65533;K`&#65533;2&#65533;&#65533;&#65533;&#65533;M&#65533;&#65533;&#65533;&#65533;&#65533;(^|&#65533;&#65533;&#65533;6H&#65533; 2&#65533;&#65533;&#65533;K#BFa&#65533;I&#65533;&#65533;<&#65533;	S&#65533;&#65533;&#65533;6~YI&#65533;t&#807;,Q&#65533;&#65533;&#602;&#65533;&#65533;s&#65533;&#65533;&#891;7&#65533;&#65533;&#65533;&#65533;*&#65533;Z&#65533;&#65533;&#65533;&#65533;>&#65533;&#65533;&#65533;:&#65533;*s&#65533;]&#65533;DK&#65533;,&#1971;(q&#65533;&#1406;}&#65533;&#65533;&#65533;u&#65533;v@A^&#65533;A&#1091;Gy&#65533;&#65533;O&#65533;&#65533;&#65533;_<Bc"[z&#65533;!&#65533;D&#65533;$&#65533; &#65533;q&#65533;995&#1730;&#65533;&#65533;t&#65533;<&#65533;&#65533;&#65533;&#65533;&#65533;V&#65533;&#65533;&#65533;&#65533;&&#65533;k&#65533;&#65533;!r&#65533;e\R&#141;x\&#65533; &#65533;\T+*a&#65533;&#65533;&#65533;Q&#65533;Uu&#1313;Wv&#1709;&#65533;cw&#65533;&#65533;&#65533;&#1487;@&#65533;&#65533;x&#65533;U&#1936;&#65533;&#65533;W&#65533;|K&&#65533;&#65533;^&#65533;&#65533;&#65533;t@&#65533;W&#65533;&#65533;&#65533;!rV&#65533;a&#65533;:&#65533;&#65533;eG&#65533;$aP&#65533;!&#65533;_&#65533;&#65533;&#65533;&#65533;p&#65533;i&#65533;&#65533;BuEUtx'&#1886;|&#65533;HcP&#1841;%&#65533;4&#65533;&#65533;]&#65533;w&#65533;_?%&#65533;&#65533;t&#65533;dy(&#65533;
#&#65533;@%&#65533;=&#65533;&#65533; ELA8EKh&#65533;&#65533;c&#65533;&#1697;&#65533;b>(aN&#65533;z&#65533;&#65533;&#65533;&#65533;D+&#65533;J&#65533;&#65533;D&#65533;&#65533;:Q+tP&#65533;&#1373;}&#65533;'&#65533;;&#65533;&#278;J&#65533;&#65533;&#65533;&#65533;&#65533;1D&#65533;&#65533;H&#65533;&#65533;W_&#65533;N&#65533;$&#65533;&#65533;f
&#708;`&#65533;d&#65533;&#65533;&#65533;Ef&#65533;`&#250;1&#65533;pd&#65533;&#44844;&#65533;&#27454;&#65533;&#65533;&#65533;&#65533;&#65533;v.WLg&#65533;M&#1515;'&#65533;k&#65533;u+&#65533;&#65533;&#462;&#65533;&#65533;&#65533;&#65533;&#65533;&#65533;7z&#65533;V&#65533;mQ+da&#65533;)&#65533;&#65533;1Bd`&#65533;&#65533;&#65533;&#65533;J&#65533;&#65533;&#65533;K&#65533;dq&#65533;&#65533;%&#61746;&#65533;k&#65533;'i!4i&#65533;&#65533;&#65533;&#65533;HoyE&#65533;&#65533;&#65533;&#619;&#65533;P#!5&#65533;&#65533;&#65533;i&#65533;ZO&#65533;&#65533;`?&#65533;V&#65533;w&#65533;&#65533;&#65533;T&#65533;&#65533;&#65533;b'&#65533;&#65533;&#65533;&#65533;9&#1004;&#65533;oe&#65533;6&#65533;8@&#65533;&#65533;&#65533;&#65533;&#65533;f&#65533;>&#65533;+&#65533;k&#65533;&#65533;&#65533;&#65533;cQ&#65533;&#65533;E%&#65533;&#65533;&#65533;M;&#65533;&#65533;&#65533;8&#65533;&#65533;Vav&#65533;Z&#65533;&#65533;umA6&#455;&#65533;,d&#65533;&#1362;L&#65533;&#65533;&#65533;&#65533;&#65533;&#65533;&#65533;p&#65533;C&#65533;&#65533;5+&#65533;&#65533;&#65533;&#65533;?&#65533;&#65533;&#65533;&#1007;~&#65533;&#65533;&#65533;&#65533;&#65533;w&#65533;&#65533;&#65533;&#65533;n&#65533;&#65533;b&#65533;K&#65533;&#65533;&#65533;?guP&#65533;1&#65533;?i&#65533;&#65533;Y&#65533;w&#65533;&#65533;S&#65533;&#65533;&#65533;R&#65533;&#229;&#65533;&#65533;&#65533;&#65533;&#65533;zT&#65533;u&#65533;&#65533;)&#65533;~&#65533;c&#65533;;&#65533;&#65533;&#65533;t&#65533;&#65533;&#65533;&#65533;kS&#65533;&#65533;&#65533;/&#65533;&#65533;&#65533;'&#65533;&#65533;&#65533;V&#65533;&#65533;xLZ&#65533;
&#65533;4&#65533;=&#65533;rwr^&#65533;^T&#65533;&#65533;QoO&#65533;&#65533;&#65533;&#65533;5&#65533;&#65533;&#65533;Fq!&#65533;&#65533;V:&#65533;&#65533;8&#65533;T&#65533;&#65533;&#65533;&#65533;&#65533;5&#65533;&#65533;&#65533;/&#65533;&#65533;
YQ&#65533;&#65533;p&#65533;&#65533;	pk?t&#65533;_&#65533;z&#65533;&#65533;2&#65533;Kx|"&#65533;8&#65533;&#65533;p&#65533;y&#3788;&#65533;Fp&#65533;KC	&#65533;&#65533;X&#65533;&#65533;DX&#65533;&#65533;`&#1496;A%&#65533;&#65533;Et &#65533;,&#65533;&#65533;&#65533;&TK
U&#65533;&#65533;&#65533;IklN&#65533;&#65533;&#65533;R&#65533;IM
&#65533;K&#65533;I5&#65533;-&#65533;.,G(&#65533;&#65533;&#65533;&#65533;q`uF&#65533;6I&#65533;,&#971;I&#65533;"&#65533;&#65533;f4N&#65533;R&#65533;`L&#65533;L&#65533;pF-&#65533;Kg>!&#65533;,I3&#49334;|SV&#65533;&#65533;&#65533;E,v&#65533;&#65533;7v&#65533;2&#65533;&#65533;C&#65533;&#58793;&#65533;>6&#65533;G&#65533;y&#65533; &#65533;s&#65533;&#65533;G&#65533;D&#65533;&#1514;`&#65533;&#65533;@&#65533;\7&#65533;&#65533;&#65533;&#65533;4&#65533;oG%&#65533;z&#65533;&#65533;Y&#65533;&#65533;|e*&#65533;I&#65533;xf&#6028;;&#65533;,&#65533;Y&#65533;r0X&#65533;V/}Y&#65533;`nob_#&#711;)&#65533;0&#65533;E&#65533;2&#65533;&#65533;hFS&#65533;&#65533;QI&#65533;U&#65533;&#65533;&#65533;~&#65533;&#1664;&#65533;H	@>&#65533;]N&#65533;&#65533;&#65533;&#65533;1&#65533;J<&#65533;P&#65533;&#65533;"{&#65533;&#65533;L&#65533;&#65533;g)&#65533;&#1563;z&#65533;&#65533;&#65533;&#65533;T&#65533;&#65533;v0&#65533;&#65533;Z\!NI&#65533;&#65533;T`z%k&#570;&#65533;&#65533;J&#65533;&#1021;@uhD&#65533;&#65533;xu!&#65533;!F&#65533;#:&#65533;&#65533;&#65533;0!&#65533;&#65533;5&#1130;&#65533;&#65533;&&#1095;&#65533;&#65533;&#65533;&#65533;&#65533;:u&#65533;&#65533;[
Q&#65533;J[&#40212;&#65533;&#65533;B`mZOyu&#65533;&#65533;&#65533; &#65533;&#65533;&#65533;&#65533;1%&#331;&#65533;&#65533;x5&#65533;&#65533;&#65533;03V&#65533;&#65533;5&#65533;&#65533;%I&#65533;WC&#65533;&#65533;&#65533;z5\&#65533;k&#65533;&#65533;&#65533;bktge&#65533;Z&#65533;U&#211;&#65533;	Q&#65533;&&#1765;[&#65533;&#65533;+_:&#1643;>m&#65533;&#65533;&#65533;&#65533;&#65533;&#65533;=&#65533;&#65533;f&#65533;O-&#65533;*&#65533;&#65533;{&#65533;-&#65533;8&#65533;&#65533;&#65533;&#65533;Ss!&#65533;BU{&#65533;&#364;x5&#65533;=&#65533;&#65533;o&#65533;V}&#65533;DMk&#1330;&#65533;&#65533;&#65533;&#65533;T@!&#65533;
&#65533;,&#65533;h&#65533;  "")  # *  $  !(!"$##+%&0&(,&(2(&'(&2((')&,)),++3,-9.05.190-51/812524;45A58>69A86<86@9:=:<D<=I=@E>AI@=CABFBDLDEQFHNFIQHENHFPHINJLTLMYMPVNQYPNYRT\SRVSV`TX]UXbXV`XZ]Y[e[]i]`k^`c`_iacmcafcfqfisfkxghohfqhkuigokmylpwmq{ns&#65533;pnzps~ru&#65533;rxuy&#65533;v{&#65533;xw&#65533;x|&#65533;y}&#65533;z&#65533;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241;&#65533;&#65533;&#65533;&#65533;&#563;&#65533;&#65533;&#65533;&#65533;&#438;&#65533;&#822;&#65533;&#952;&#65533;&#697;&#65533;&#698;&#65533;&#1082;&#65533;&#1084;&#65533;&#957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y	H&#65533;&#65533;&#65533;&#65533;*\&#560;&#65533;&#199;B4&#65533;&#65533;&#65533;B&#65533;0&#65533;X&#65533;&#65533;G&#65533;I&#65533;&#65533;&#595;(A:&#65533;&#562;&#65533;&#727;0?&#65533;D$&#65533;"&#859;6i&#65533;&#65533;&#627;gHG&#65533;&#65533;
J&#65533; &#1059;H&#65533;*=:0&#65533;&#999;P&#65533;J&#65533;I1&#65533;&#844;c&#65533;9u`&#596;`+>&#65533;Jv&#65533;&#1651;&#65533;&#1194;]&#65533;&#65533;m&#1527;pR&#65533;D&#65533;n&#65533;&#65533;D#&#65533;Ej&#65533;&#65533;&#316;&#65533;&#65533;L&#65533;&#65533;&#1358;Xu,&#725;!&#469;_&#65533;Bd&#65533;&#65533;&#65533;&#23960;)k&#65533;&#65533;Y&#65533;&#65533;&#65533;R&#65533;&#65533;&#65533;K&#65533;.&#65533;&#65533;z&#65533;n:&#65533;&#65533;&#65533;&#65533;&#65533;&#65533;
&#65533;&#65533;m&#65533;g&#65533;n&#65533;iv&#65533;!&#1678;#k&#65533;&#65533;8sn&#65533;&#65533;&#65533;2Z&#65533;\9&#65533;&#24035;G&#65533;&#65533;&#65533;&#65533;&#65533;&#1587;&#65533;&#65533;&#65533;&#65533;:&#65533;&#65533;j&#65533;?&#65533;o,&#65533;&#65533;&#6977;{&#65533;D7&#65533;I&#65533;b&#65533;w&#65533;&#65533;s&#65533;&#65533;&#65533;&#65533;~7&#65533;&#65533;!&#65533;&#65533;j'`jF&#65533;&#65533;w&#1961;&#65533;XJ&#65533;QV6&#65533;&#65533;[&#129;&#65533;|&#65533;7_s&#65533;-%W&#65533; "&#65533;_%&#65533;8&#65533;&#65533;
D`B&#65533;&#65533;&#65533;bO&#65533;&#54689;&#65533;&#65533;5&#65533;&#65533;B/&#65533;7&#65533;v&#65533;&#65533;&#65533;&#65533;&#65533;%j2"^E&#65533;(`&#65533;>9&#65533;&#65533;P&#65533;x&#65533;&#65533;&#65533;Mh#D&#65533;\&#65533;&#65533;X&#65533;&#65533;&#65533;&#65533;`YPkQ68b&#65533;$&#65533;&#65533;d&#65533;&#65533;L&#65533;dU&#65533;&#65533;Yfy&#65533;&#65533;&#65533;&#65533;_&#877;&#65533;&#65533;E:&#65533;&#65533;fa~&#65533;&#65533;$&#65533;&#65533;6&#65533;~s2h$'&#65533;-:&#65533;j&#65533;fv&#65533;u&#65533;&#65533;&#65533;ii&#65533;Q.bg&#65533;&#65533;U:%&#65533;&#65533;&#65533;&#65533;^&#65533;\z)&#65533;R&#65533;&#65533;*&#65533;jF&#65533;&#65533;&#65533;&#65533;mg:&#65533;&#65533;&&#65533;H&#65533;uL&#65533;&#65533;&#65533;o&#136;&#1644;Qm&#65533;&#65533;&#65533;&#65533;q&#38614;&#65533;&#65533;W&#65533;&#65533;&#65533;F&#65533;&#65533;&#65533;&#65533;&#65533;+A&#65533;[&#65533;&#65533;&#65533;^W&#65533;&#65533;J&#9912;&#65533;&#65533;&#65533;&#1264;Mj&#1363;&#65533;&#902;)#+&#65533;&#65533;&#65533;V&#65533;:&#65533;&#65533;&#65533;&#65533;ZKm&#65533;tIg&#65533;&#65533;&#65533;2&#65533;o'&#65533;rn&#65533;MY[nt&#65533;)&#65533;V&#65533;&#65533;:&*&#65533;&#65533;&#65533;{-C~&#65533;&#551;JO&#65533;&#65533;&#65533;&#65533;&#65533;&#65533;&#65533;&#65533;&#65533;&#65533;&&#65533;&#65533;&#65533;&#65533;v),&#1535;&#65533;&#65533;&#65533;&#65533;&#65533;/&#65533;&#1977;&#65533;&#65533;&!&#65533;'&#65533;&#65533;C&#65533;&#65533;l0&#728;&#65533;<&#65533;&#65533;zz&#65533;&#65533;NL&#65533;&#65533;&#65533;B&#65533;&#65533;&#65533;TWmu&#1117;&#65533;
1q&#65533;&#65533;&#65533;&#65533;~P&#65533;k&#65533;&#65533;P&#65533;<&#65533;&#65533;hW&#65533;&#65533;&#65533;%=&#65533;&#65533;o&#65533;-w&#65533;R&#65533;&#65533;&#65533;&#65533;F&#65533;L&#65533;&#65533;&#65533;&#65533;&#65533;&#65533;&#65533;b&#65533;&#65533;&#65533;wgh&#65533;D&#65533;&#65533;&#65533;t&#65533;Z&#65533;)&#65533;&#65533;.y&#65533;A&#65533;X&#65533;@gB&#65533;&#65533;TOn&#65533;&#65533;&#266;&#65533;9&#65533;Fb&#65533;(&#65533;g&#65533;&#65533;&#42928;&#65533;&#65533;&#1095;&#65533;&#65533;!k&#65533;&#65533;,&#65533;&#65533;&#65533;&#65533;&#65533;&#65533;i&#1850;&#65533;&#65533;&#65533;g\&#65533;&#65533;&#65533;&#65533;&#65533;&#65533;&#65533;&#65533;&#65533;&#65533;&#65533;U&#65533;&#65533;+&#65533;&#65533;&#65533;&#65533;;]&#65533;&#65533;&#65533;/&#65533;&#65533;&#65533;&#65533;Cy8&#65533;&#65533;&#65533;m&#65533;jlfL&&#1253;G&#65533;"&#65533;={b&#65533;&#65533;&#65533;&#65533;"&#65533;&#65533;&#65533;s&#65533;&#65533;&#65533;_&#65533;&#65533;&#65533;&#65533;&#65533;&#65533;a&#65533;_&#65533;&#65533;G@&#65533;{&#65533;{&#65533;2g5PWQ9&#65533;&#65533;&#65533;C@&#65533;&#65533;&#65533;}&#65533;&#65533;&#65533;&#65533;&#65533;pLBT&#65533;':^A&#65533;}4S&#65533;&&#65533;&#1268;0~&#65533;&#65533;&#65533;R&#65533;&#65533;&#65533;&#65533;^&#65533;&#65533;	e@&#65533;4l&#65533;&#65533;&#65533;x!&#65533;&#65533;&#65533;a>&#65533;&#65533;&#65533;&#65533;&#65533;1sND&#65533;&#65533;8&#65533;&#65533;$NG&#65533;>&#65533;`7hE&#65533;&#65533;&#65533;y?&#65533;IO&#65533;9&#65533;)&#65533;],H&#65533;&#65533;=&#65533;&#65533;&#65533;&#65533;&#65533;&#65533;.l&#65533;&#65533;&#65533;LFQ"|&#1896;&#65533;31&#65533;n&#65533;bc&#1552;&#65533;&#65533;&#65533;x_4&#65533;t&#65533;&#65533;&#65533;&&#273;g3# I&#65533;Ap!&#65533;S&#1462;&#65533;4(&#65533;&#65533;1r:&#65533;&#65533;z8DR&#65533;b&#65533;&#65533;&#65533;&#65533;Q	&#65533;&#65533;&#65533;h&#65533;&#65533;D(4&#65533;&#65533;&#65533;&&#65533;"&#65533;&#65533;W&#65533;?&#65533;!k&#65533;e &#65533;F&#65533;}&#65533;.&#65533;&#65533;&#65533;[y&#65533;1&#65533;&#65533;&#65533;|&#65533;0&#65533;&#65533;&#65533;iN&#65533;&#65533;(&#65533;-&#65533;&#65533;&#65533;&#65533;y&#65533;&#65533;&#65533;&#65533;f/&#65533;xJk&#65533;Q&#65533;&#65533;L-&#65533;M&#65533;&#65533;&#65533;&#65533;&#2044;&#65533;8&#65533;UNR&#65533;&#65533;&#65533;c&#65533;<&#65533;&#65533;JJ&#65533;3!s,&#65533;6=y&#65533;&#960;&#65533;&#65533;&#65533;&#65533;=&#65533;i&#65533;|o&#65533;&#65533;+'&&#65533;&#65533;9&#65533;0&#65533;&#65533;#2QV&#65533;g*&#65533;&#65533;&#65533;i5&#65533;&#65533;&#65533;s&&#65533;h&#65533;&#65533;vG&#65533;Hz&#1117;&#65533;&#65533;K?&#65533;>&#65533;3&#65533;&#363;)=&#65533;*&#65533;r&#65533;d[dFR&#65533;6&#65533;&#65533;%i![&#65533;P&#65533;&#65533;<&#65533;&#65533;,u9&#1232;&#65533;&#65533;W&#65533;%&#65533;&#65533;&#65533;&#804;.&#65533;&#65533;"uhN&#65533;'&#65533;;&#65533;s0&#65533;#a&#65533;"5&#65533;c)&#65533;&#65533;&#65533;&#65533;W&#65533;z&#944;64&#65533;&#65533;|ubJ&#65533;4UD&#65533;&#65533;8&#65533;JI&#65533;&#1685; s&#65533;R&#218;&#292;&#65533;4&#65533;&#65533;Kk&#65533;@&#65533;D&#65533;ho&#65533;&#65533;&#65533;&#65533;a&#65533;)&#65533;Sx&#65533;&#65533;&#65533;&#65533;,9C&#65533;Ot&#65533;1&#65533;&#65533;4+h&#650;&#65533;u&#65533;&#65533;g&#65533;&#65533;&#65533;Q&#65533;X&#65533;&#65533;&#65533;6&#65533;&#65533;&#65533;&#65533;m&#65533;&#65533;[&#65533;V&#65533;c&#65533;*&#65533;bk&#65533;T&#34230;&#65533;&#65533;lr&#65533;&#65533;&#65533;S&#65533;&#65533;&#65533;&#65533;&#65533;h&#65533;&#65533;N&#1327;&#65533;&#65533;&#65533;-*&#65533;&#65533;]&#65533;&#65533;&#65533;&#65533;&#65533;&#65533;G&#65533;&#65533;&#1719;VW&#65533;&#65533;&#65533;&#65533;z&#1499;\&#65533;&#65533;&#65533;/Z:Tm&#65533;&#65533;`}&#65533;m&#65533;&#65533;
&#65533;&#65533;B &#65533;`&#65533;|&#65533;&#65533;&#65533;R&#65533;&#65533;&#65533;m&#65533;~&#65533;&#65533;&#319;&#65533;%&#65533;&#65533;&#65533;X&#65533;)
W]&#65533;S0&#65533;7&#65533;a&#65533;w&#65533; &#65533;&#65533;o+&#65533;&#65533;&#65533;8&#65533;&#65533;&#65533;AT&#65533;_7&#65533;&#65533;-v0&#65533;,&#65533;&#65533;&#65533;6&#65533;&#65533;k&#65533;Q&#65533;]'&#65533;&#65533;&mx&#65533;&#65533;W&#65533;&#65533;&#65533;&#65533;&#65533;z&#65533;&#65533;b&#65533;&#65533;x&#65533;Pv&#65533;+&#65533;Ld&#1616;:Vr&#65533;&#65533;&#65533;&#65533;&#65533;&#65533;X&#65533;~.&#65533;&#65533;<a,/T~`&#65533;&#65533;m&#65533;&#65533;&#65533;6&#65533;&#65533;&#65533;&#65533; m&#65533;&#65533;,&#65533;&#65533;&#65533;k&#65533;&#65533;&#65533;&#65533;;a9&#65533;&#65533;&#65533;t.&#65533;4&#65533;&#65533;d&#65533;2&#65533;o&#65533;1B&#65533;&#65533;?&#65533;7&#65533;b&t&#65533;&#65533;&#65533;a#&#65533;&#65533;&#1131;&#564;&#65533;[&#65533;i&#65533;
z&#65533;&#65533;3&#65533;c&#65533;,iC&#65533;&#65533;u3&#65533;&#65533;&#65533;&#65533;_&#65533;&#65533;&#1194;&#27942;Y)j &#65533;&#65533;[u&#65533;}"e#&#65533;&#65533;&#65533;4v1&#65533;e&#65533;C&#65533;&#65533;&#1392;&#574;&#65533;C3&#65533;l{B&#65533;&#65533;il0&#65533;&#65533;Lfk&#65533;:&#65533;&#622;m
&#65533;&#65533;XKCI&#65533;&#1198;1&#65533;&#65533;&#65533;&#65533;q&#65533;&#65533;Cw&#65533;i&#1160;f&#1622;&#65533;0&#65533;&#65533;&#65533;z&#65533;&#65533;&#1395;&#65533;4&#65533;aI&#65533;wo6&#65533;s&#65533;7&#65533;&#65533;Mp|;&#65533;&#65533;&#65533;&#65533;&#65533;&#65533;g&#65533;&#65533;&#65533;<&#65533;(H&#65533;L&#65533;&#65533;&#65533;q&#65533;&#1329;n&#65533;bW&#65533;&#65533;&#26232;&#65533;e&#65533;a&#65533;0S&#65533;2&#65533;aixqY&#65533;"y&#65533;e!n&#65533;&#65533;&#65533;&#65533;-&#65533;4&#65533;!N&#65533;&#65533;&#65533;&#60857;&#65533;'&#65533;&#65533;&#65533;&#65533;6&#65533;&#65533;&#65533;,&#65533;n&#65533;&#65533;&#764;&#65533;&#974;h&#65533;t&#65533;7|&#65533;.&#1018;&#65533;&#65533;n&#65533;&#65533;/&#65533;&#65533;&#65533;&#1301;&#65533;&#65533;&#65533;&#453;&#65533;
W&#65533;&#65533;&#65533;k&#65533;s&#65533;6a&#65533;:-&#65533;&#65533;4&#65533;&#65533;]:B&#65533;y
&#65533;n&#65533;#=!&#65533;<&#65533;&#65533;f[/&#65533;k&#65533;]&#65533;e=s&#65533;&#65533;4&#65533;G&#65533;&#65533;#&#65533;4&#223;:f&#65533;K&#65533;&#65533;&#65533;&#65533;&#65533;/&#65533;&#65533;&#65533;&#65533;&#65533;&#65533;;&#1948;&#65533;&#65533;{&#65533;U0&#65533;>.&#65533;&#65533;}&#65533;&#65533;&#65533;&#65533;&#1790;&#65533;&#65533;&#65533;@vU&#65533;=&#65533;V9IT&#65533;n&#65533;&#65533;&#65533;&#1209;&#65533;&#65533;'&#65533; &#65533;/&#65533;&#65533;&#65533;';&#65533;{&#65533;u&#65533;+&#65533;0&#775;=&#65533;&#65533;O&#65533;&#65533;&#65533;&#65533;&#65533;M&#508;&#65533;&#65533;MI&#65533;_U&%$&#65533;&#65533;	&#65533;&#65533;&#65533;k&#65533;&#65533;&#65533;7&#65533;&#795;&#65533;&#65533;&#65533;&#1247;&#65533;&#65533;&#65533;&#65533;&#65533;w&#65533;&#65533;&#65533;3&#65533;&#65533;&#65533;W`G&#65533;(q&#65533;7=B(1]ul&#327;uZ&#65533;u&#65533;gt&#65533;&#65533;&#65533;w&#65533;&#65533;&#65533;z&#65533;&#65533;&#65533;z&#65533;}$x{&#65533;&#65533;{'&#65533;&#65533;&#65533;6"U~&#65533;r~`&#65533;~0&#65533;4&#65533;}&#65533;w&#322;&#65533;&#65533;~H&#65533;&#65533;x B&#65533;&#65533;0&#65533;D8}&#65533;&#65533;&#65533;&#65533;&#65533;&#65533;J&#65533;&#65533;&#65533;&#65533;)&#65533;&#65533;Qg&#65533;?k-&#65533;&#1152;5h&#65533;ZxB+&#65533;&#65533;&#65533;.>&#65533;S(sX&#65533;&#65533;W&#65533;K&#65533;&#65533;j&#516;&#65533;&#32889;P&&#65533;&#65533;z&#65533;wy(x|&#65533;&#65533;be$&#65533;&#65533;)&#65533;"&#65533;&#65533;Y&#65533;&#65533;&#65533;&#517;&#65533;&#65533;m<(&#65533;&#65533;Xpwz!&#65533;g&#65533;&#65533;h&#65533;h&#65533;&#65533;&#65533;&#65533;&#65533;&#65533;{&#65533;z!&#65533;)Lg&#65533;c&#65533;j&#65533;(4&#65533;&#65533;X&#65533;&#65533;h&#65533;&#65533;w&#65533;&#65533;&#65533;o&#65533;&#65533;&#65533;&#65533;s&#65533;&#65533;q&#65533;&#65533;&#1537;&#65533;&#65533;&#1478;&#65533;&#65533;&#65533;x&#65533;&#65533;u=&#65533;&#65533;&#65533;&#65533;&#65533;&#65533;&#65533;&#65533;
&#552;w&#65533;&#65533;&#65533;c&#65533;lX&#65533;&#65533;X&#65533;&#65533;{N&#65533;}&#65533;(&#65533;&#65533;&#65533;n&#65533;&#65533;w&#44359;Q5&#65533;&#65533;&#65533;&#65533;&#65533;X&#65533;&#65533;
&#65533;&#65533;&#65533;&#65533;&#65533;&#65533;(&#65533;%&#65533;&#65533;G&#65533;&#65533;MG&#65533;&#65533;nX&#1448;&#65533;&#65533;&#65533;`&#65533;eU(&#65533;&#65533;&#65533; Y"&#65533;h&#65533;&#65533;&#65533;&#392;&#65533;&#65533;&#1552;+4J&#1230;}&#65533;c&#65533;&#65533;&#65533;7&#65533;(}&#65533;&#65533;&#65533;uxw&#65533;&#65533;yT&#1538;&#65533;&#65533;Y&#65533;^&#4134;&#65533;&#65533;z&#65533;&#65533;y&#1042;.	&#65533;&#65533;F&#65533;e&#65533;&#65533;z&#65533;&#65533;&#65533;&#65533;x&#65533;&#65533;h&#65533;&#65533;&#65533;vg&#65533;I,!&#65533;:&#65533;A&#65533;%&#65533;&#65533;&#65533;x&#65533;*&#65533;&#65533;.&#1620;x&#65533;&#65533;xA&#65533;&#65533;W&#1484;6&#65533;&#65533;&#65533;&#65533;X&#65533;&#65533;&#65533;&#65533;&#65533;&#65533;&#65533;_&#1609;Byq&#65533;C&#65533;&#65533;h9&#65533;)&#65533;&#65533;,&#65533;O&#592;D&#65533;/"&#65533;%&#65533;-\&#65533;&#65533;&#65533;w&#65533;\y&#65533;&#65533;&#65533;t&#65533;ys&#65533;_mV&#65533;Yiy&#65533;&#65533;&#1110;n&#38157;d?&#65533;&#65533;y2{&#65533;&#65533;zy&#65533;Q&#65533;s&#65533;&#65533;(&#65533;&#37572;Y&#65533;XX&#65533;2&#65533;&#65533;'&#598;&#65533;&#65533;&#65533;x&#65533;O@Si63&#65533;jW	&#65533;&#65533;wX&#65533;&#65533;&#65533;&#65533;k&#65533;&#65533;6m&#65533;V&#65533;#y&#65533;&#65533;&#65533;*I&#65533;&#65533;&#65533;&#65533;M&#65533;&#52442;&#65533;2}&#65533;N&#65533;4b&#65533;D&#65533;&#65533;Y&#65533;y&#65533;&#65533;&#65533;&#65533;Ow&#65533;&#1545;&#65533;&#65533;	&#65533;&#591;go&#65533;&#65533;&#65533;B&#65533;&#65533;&#65533;&#65533;&#65533;&#65533;)&#65533;&#65533;I&#65533;&#65533;Y&#65533;&#65533;&#65533;I&#65533;0@m&#65533;C&#65533;TYgSp&#65533;om6&#65533;u)&#65533;&#65533;&#1631;&#65533;s&#65533;I&#65533;&#6621;&#65533;	u&#65533;&#65533;&#65533;.R&#65533;&#65533;G~&#65533;&#65533;&#65533;&#65533;&#65533;&#44638;-iY&#65533;&#65533;2&#65533;T &#65533;c&#65533;&#65533;&#65533;4V&#65533;&#65533;&#65533;&#65533;9&#65533;Y)&#65533;&#65533;(&#65533;
&#65533;u&#65533;&#65533;|B&#65533;&#65533;&#65533;[&#65533;'I&#65533;&#65533;x &#65533;&#65533;&#65533;7`&#65533;AV&#65533;&#585;&#65533;&#65533;&#1431;]&q&#65533;&#65533;&#65533;b&#65533;&#65533;&#65533;)#&#65533;8Q&#65533;a&#65533;q&#65533;&#65533;&#218;H4&#65533;>JB&#65533;&#65533;2L&#65533;r&#65533;'rK&#65533;&#65533;H&#65533;&#65533;&#65533;&#65533;J&#65533;(Y7(&#65533;1&#65533;	&#65533;&#65533;qw&#65533;=%&#65533;0&#65533;&#163;~&#65533;H&#65533;uR&#134;pk&#65533;&#65533;c"&#65533;P&#65533;@Xc&#65533;&#65533;&#65533;&#1238;#&#65533;&#65533;&#65533;L&#594;&#65533;&#670;
q&#65533;sJv&#65533;&#65533;&#65533;&#65533;@x&#65533;/&#65533;N&#65533;&#65533;)&#65533;&#65533;D&#65533;&#65533;&#65533;w&#65533;&#65533;&#65533;&#65533;]qC&#65533;&#65533;&#65533;&#65533;&#65533;&#65533;A&#65533;&#65533;&#65533;&#65533;&#65533;Z,&#65533;Ta&#65533;&#65533;]&#65533;&#65533;&#65533;ip&#65533;&#65533;&#65533;&#65533;&#65533;&#65533;r&#65533;SG&#65533;&#65533;qA&#65533;za&#65533;A&#1825;L9&#65533;M&#65533;z&#65533;~&#65533;&#65533;&#65533;&#65533;U!Ym&#1338;&#65533;`&#65533;&#35503;&#65533;&#65533;:&#65533;&#65533;-aC#&#65533;&#65533;K&#65533;D&#65533;eF;&#65533;]&#65533;fk&#65533;&#65533;&#65533;&#65533;&#65533;g&#65533;jd6&#65533;$&#65533;^A&#65533;&#65533;&#65533;j&#65533;&#65533;+q33&#65533;TCE2=v&#65533;&#65533;&#65533;&#65533;&#65533;&#65533;j&#65533;&#65533;:z`J$&#65533;&#65533;&#65533;&#65533;z+-o&#238;2u@-c?&#65533;z]&#65533;&#65533;&#65533;&#65533;&#65533;G&#65533;&#65533;"&#65533;&#65533;&#65533;&#65533;&#65533;&#65533;J.&#65533;&#65533;&#65533;*r/&#65533;S0&#65533;5X&&#65533;&#65533;EwioWO&#65533;4ik&#65533;&#65533;I3&#65533;&#65533;7K:&#65533;"&#65533;&#65533;W&#65533;RBnD&#9824;&#65533;&#1519;k&#65533;&#65533;&#65533;2&#65533;&#65533;&#65533;&#65533;&#65533;n&#65533;>"&#732;&#65533;&#65533;&#65533;b&#65533;%pX&#65533;&#65533;&#65533;R&#65533;&#65533;:K&#65533;&#65533;&#65533;7e&#65533;A&#65533;&#65533;"&#65533;VIn&#65533;&#65533;&#65533;&#65533;"&#65533;:&#65533;K&#65533;k&#65533;	c&#65533;pE&#65533;&#65533;&#65533;&#65533;&#65533;p&#65533;6Q&#65533; 3&#65533;A&#65533;&#65533;&#65533;&#65533;&#65533;w&#65533;&#65533;[&#65533;&#65533;&#65533;8M&#65533;W&#65533;#&#65533;?&#65533;="&#65533;<&#65533;3&#65533;F&#65533;Ofi&#65533;&#65533;qz&#65533;JK&#65533;&#65533;K!&#65533;x&#65533;@7&#65533;7&#65533;K&#65533;iblu&#65533;&#65533;Z&#65533;&#65533;Z|p&#65533;m9&#65533;o*&#65533;<1&#65533;&#65533;&#65533;&#65533;K&#65533;bT &#65533;*C&#65533;&#65533;R&#65533;&#65533;&#65533;&#65533;[&#65533;8&#65533;z&#65533;o&#684;&#65533;&#65533;/g&#65533;7(&#65533;W&#65533;&#65533;&#65533;K\fFSF&#65533;J{&#65533;&#65533;&#65533;&#65533;&#65533;K&#65533;&#65533;&#48735;#&#65533;&#1275;&#65533;&#65533;&#65533;&#65533;xRH&#65533;3o&#1858;A&#65533;&#65533;&#65533;?&#65533;&&#65533;&#65533;+&#65533;&#65533;Z&#65533;[&#65533;&#65533;&#65533;0&#65533;&#65533;+g&#65533;Q&#65533;&#65533;VK00&#65533;
&#65533;JYN&#177;&#65533;&#744;&#65533;&#65533; &#65533;I&#65533;*&#65533;&#65533;&#65533;@&#65533;Q&#65533;o&#65533;&#65533;85EHr&#65533;&#65533;&#65533;:&#65533;d|4&#65533;&#65533;^{&#65533;2&#65533;&#65533;{&#65533;,L'0L&#65533;s&#65533;U&#65533;)O&#65533;&#65533;&#65533;4o&#65533;&#65533;].[58&#65533;&#65533;I&#65533;&#65533;&#65533;;&#65533;D,r&#65533;&#65533;O&#65533;=5&#65533;&#65533;"&#65533;&#65533;&#699;&#65533;1&#65533;&#65533;&#65533;&#65533;Q&#65533;&#65533;&#65533;&#65533;&#65533;&#65533;sp&#65533;.&#65533;&#65533;&#65533;8&#65533;&#65533;@&#65533;*<-&#65533;n&#65533;&#65533;&#65533;v&#65533;q&#65533;v&#65533;L&#65533;`|&#462;|@:{&#65533;u&#395;&#65533;.&#65533;&#65533;&#451;<$&#65533;&#65533;&#65533;K&#65533;&#65533;&#65533;Z&#65533;&#65533;&#65533;&#65533;q,&#65533;&#426;E&#65533;&#65533;&#1698;&#65533;&#65533;Z&#65533;&#65533;&#65533;&#331;,&#718;&#65533;"&#65533;&#65533;1\*&#65533;.&#65533;&#65533;&#65533;~&#46980;&#724;S&#65533;&#65533;&#284;&#65533;&#65533;k&#271;&#65533;8L,&#588;&#65533;&#65533;i&#65533;&#830;&#65533;-&#65533;&#65533;
&#614;I+&#671;&#65533;&#65533;<&#65533;!&#65533;0&#65533;&#65533;&#65533;!Q;&#65533;&#65533;,=&#65533;&#15139;&#249;&#65533;&#65533;El&#65533;&#65533;\Cy&#65533;&#65533;&#65533;,&#65533;&#65533;&#65533;&#65533;(C#&#65533;"_&#65533;&#949;&#65533;&#65533;t&#65533;&#862;Y&#65533;&#65533;m&#65533;4I|&#65533;&#65533;b+&#65533;&#65533;&#65533;&#65533;&#65533;+\&#65533;&#65533;&#65533;,&#65533;&#65533;&#65533;&#65533;&#65533;]&#65533;0&#65533;&#65533;&#65533;xkN&#65533;&#65533;&#65533;w.}&#65533;&#65533;&#65533;&#65533;&#65533;&#65533;&#65533;G&#1091;&#65533;&#65533;&#65533;&#65533;\&#65533;"&#65533;&#65533;&#65533;&#65533;&#65533;B&#65533;&#65533;^&#65533;&#865;&#65533;&#65533;}&#1118;&#65533;&#65533;@&#65533;&#65533;t"1\&#65533;'&#65533;&#65533;J0&#65533;]"<&#65533;&#65533;&#65533;5&#65533;&#65533;('	&#65533;&#65533;&#65533;&#65533;q&#65533;\&#65533;]&#65533;&#65533;m&#65533;&&#65533;!q"}&#65533;!&#65533;v&#65533;&#65533;&#65533;I&#65533;o&#65533;&#65533;&#65533;T&#65533;,a&#65533;8&#65533;&#65533;q\&#65533;Y&#65533;&#65533;&#65533;&#65533;[]&#65533;^&#65533;&#65533;&#65533;r*&#7992;Wr3a&#65533;3&#65533;&#65533;&#65533;n&#65533;&#65533;&#65533;e&#65533;&#65533;&#65533;
4kz&#65533;&#65533;{&#65533;&#65533;aM&#65533;&#65533;&#65533;"&#65533;WH&#65533;&#65533;Jaq'4&#65533;@h&#65533;T&#65533;&#65533;3&#65533;A1&#65533;"&#65533;&#65533;<&#65533;0|&#65533;&#65533;&#65533;&#65533;&#65533;
&#65533;&#65533;&#65533;&#65533;&#1630;&#1567;&#65533;&#65533;&#65533;b&#65533;/em&#65533;V&#65533;&#65533; &#65533;~&#65533;&#65533;!h<&#65533;5&#65533;[5%h&#65533;s&#65533;j&#65533;{p&#65533;l&#65533;&#65533;&#65533;&#141;&#65533;&#65533;&#65533;=&#65533;B&#65533;&#65533;"|&#65533;&#65533;&#765;&#65533;2]&#65533;&#973;3&#65533;L*}&#65533;&#65533;q&#65533;O&#65533;&#65533;E&#65533;&#65533;&#65533;&#65533;-&#65533;u&#65533;&#65533;&#65533;&#65533;&#65533;&#65533;]&#65533;&#65533;&#65533;&#65533;&#65533;}&#65533;PJ&#65533;tm&#65533;&#65533;w&#65533;l&#65533;&#65533;b&#65533;)q3&#65533;&#65533;&#65533;m&#65533;&#65533;&#65533;Q&#65533;>+&#65533;9&#65533;&#65533;&#65533;`&#65533;&#65533;9&#65533;&#65533;.&#65533;}]&#65533;&#65533;m&#65533;*~%
~&#65533;E]&#65533;&#65533;~&#65533;!&#65533;9!&#65533;&#65533;&#65533;&#65533;#&#65533;!&#65533;N;&#65533;&#65533;m&#65533;>~<P5&#65533;&#65533;+&#65533;&#65533;=&#65533;&#65533;&#65533;&#65533;_<&#65533;M&#65533;&#65533;}&#65533;T&#65533;&#65533;&#690;&#65533;0&#65533;#v&#65533;6n&#65533;g&#65533;&#65533;&#65533;&#65533;i&#65533;&#65533;&#65533;h&#65533;&#65533;&#65533;&#65533;E&#65533;&#65533;&#65533;B&#65533;&&#65533;~J&#65533;&#65533;L~&#65533;S&#65533;P&#65533;z&#65533;_&#65533;&#65533;,&#65533;&#65533;q&#65533;&#14525;&#65533;&#65533;&#65533;a&#65533;&#65533;r&#65533;&#65533;]&#65533;*&#65533;&#65533;L&#65533;&#65533;&#65533;.YN&#65533;{$5Ry0N&#65533;^&#65533;&#65533;<&#65533;u>&#65533;&#1788;&#65533;{^&#65533;n&#65533;XR&#1527;&#65533;1l&#65533;13x&#65533;g&#65533;&#65533;e.&#65533;A&#65533;
&#65533;^^&#65533;&#65533;B&#65533;"&#65533;D6e54\&#702;&#65533;"&#65533;^&#65533;(&#65533;&#332;\&#65533;&#65533;&#65533;&#969;&#65533;y&#65533;.&#65533;+~&#65533;&#65533;&#13213;&#65533;!&#65533;&#1841;.|%q&#65533;.&#65533;&#65533;^,&#65533;Q%&#65533;&#65533;-l&#65533;&#65533;E,&#65533;&#65533;&#65533;&#65533;&#65533;y&#65533;&#65533;&#380;&#65533;&#65533;&#65533;&#65533;&#65533;&#65533;&#1230;&#65533;X|&#65533;&#65533;1:>&#65533;&#65533;&#65533;!&#28253;%S&#65533;.&#1992;Q#&#65533;&#65533;&#65533;&#65533;H&#65533;&#65533;dLy&#65533;;&#65533;&#65533;&#65533;&#65533;&#65533;&#65533;&#65533;pa&#65533;V~&#65533;&#65533;&#65533;&#65533;q&#65533;<&#65533;&#33424;&#65533;A&#65533;&#65533;m&#65533;&#65533;&#65533;&#938;$L&#65533;&#65533;&#65533;&#65533;%&#65533;&#65533;,&#65533;&#65533;&#65533;&#65533;&#65533;/I&#65533;'&#65533;&#65533;&#65533;&#65533;&#65533;&#65533;(>&#65533;M&#65533;&#65533;&#65533;N&#65533;&#65533;&#65533;n&#65533;&#65533;&#65533;&#65533;&#65533;&#525;D^a!&#65533;&#65533;&#65533;%&#65533;&#65533;6&#65533;&#65533;&#65533;&#65533;	&#65533;&#65533;&#65533;&#65533;&#65533;]&#1524;>&#65533;&#65533;n&#65533;&#65533;&#1127;&#65533;;;&#65533;>&#65533;&#65533;&#65533;&#65533;&#65533;K&#65533;/&#65533;&#65533;-&#65533;&#65533;}&#65533;&#65533;~.&#65533;J&#65533;&#65533;&#65533;&#65533;.&#65533;j&#65533;&#65533;&#65533;&#65533;S&#65533;&#65533;&w&#65533;3&#65533;&#65533;t&#65533;=&#65533;&#65533;&#65533;&#65533;=&#65533;&#65533;&#65533;&#65533;u&#65533;&#65533;%&#65533;&#65533;&#65533;&#65533;&#65533;v&#65533;L&#65533;&#65533; &#65533;&#65533;m&#65533;&#65533;&#65533;&#65533;&#65533;x&#65533;>_&#65533;?3&#65533;i&#65533;*&#65533;&#65533;&#65533;&#65533;&#65533;&#65533;&#65533;#&#65533;!^o&#65533;&#65533;&#65533;&#65533;&#65533;&#65533;,&#65533;N~&#1221;a&#65533;&#65533;&#1313;&#65533;O_&#1577;&#65533;&#65533;&#65533;&#65533;&#65533;&#65533;&#65533;&#65533;&#65533;&#65533;&#65533;/\&#65533;&#65533;&#65533;&#65533;&#65533;&#65533;&#65533;&#65533;&#65533;o&#65533;G_&#65533;&#65533;&#65533;t?&#65533;&#65533;&#65533;&#1663;}&#65533;N&#65533;&#65533;&#65533;&#65533;&#65533;&#65533;&#65533;&#65533;&#65533;&#65533;
&#65533;.b&#65533;a&#65533;&#65533;1&#65533;&#65533;&#65533;&#65533;5&#65533;&#65533;&#65533;&#65533;&#65533;"X&#65533;&#65533;A&#65533;	&#65533;&#65533;&#65533;&#65533;=:&#65533;CGNE9&#65533;.jtX&#65533;a&#197;!E&#65533;$&#65533;&#65533;&#65533;F&#65533;&#2008;4(&#65533;&#65533;&#65533;6&c&#65533;9H&#65533;&#834;u&#65533;&#65533;&#65533;g&#925;A&#65533;&#65533;&#65533;S&#65533;&#65533;Q&#65533;D&#65533;&#65533;&#65533;&#1620;&#65533;&#859;P&#65533;&#65533;&#65533;Y&#554;!&#65533;&#65533;&#65533;n]TpQ&#1514;Y}[VQ&#1577;;yE%8&#65533;m!&#65533;4%~&#65533;H&#65533;#C&#65533;r&#65533;&#65533;&#65533;N\&#65533;*&#1732;&#65533;&#65533;&#65533;L7-a.&#65533;VjZ&#65533;&#65533;iF&#65533;&#65533;T&#65533;J5'=*&#1651;&#1057;c&#65533;y&#65533;lc&#65533;f&#65533;&#65533;E&#65533;&#65533;&#65533;&#65533;&#65533;=&#65533;&#65533;&#65533;Gq&#65533;^&#65533;&#65533;&#65533;N9[&#65533;b&#65533;&#65533;&#65533;?&#65533;Q&#65533;&#65533;8&#65533;g&#65533;&#65533;&#65533;Z&#65533;Q&#65533;&#65533;<&#65533;&#65533;&#65533;s&#65533;mEo&#65533;&#65533;&#65533;i&#65533;&#65533;&#65533;U&#65533;-]&#65533;u&#65533;&#65533;#kS&#285;{oz&#65533;1&#65533;&#65533;&#968;&#65533;|&#65533;&#65533;&#65533;&#65533;&#65533;&#65533;&#65533;&#65533;&#826;&#65533;&#65533;&#65533;?&#65533;&#48052;&#38531;&#65533;&#65533;&#65533;3&#65533;*&#987;&#65533;4&#65533;H&#65533;&#65533;0&#65533;+&#65533;&#65533;2T.?&#65533;n&#65533;/&#65533;&#65533;JD&#65533;D&#65533;B&#1230;&#65533;&#65533;&#65533;&#65533;6&#65533;blQA&#65533;
P:&#65533;&#65533;&#65533;A&#65533;(&#65533;
H"y&#65533;&#65533;F&#65533;@J&#65533;=;&#65533;SI&#65533;&#65533;[&#65533;D&#65533;d&#65533;JAs&#65533;H(&#65533;&#65533;&#65533;&#65533;.&#65533;L&#65533;&#65533;&#65533;&#945;&#65533;L+&#65533;1w4&#65533;#&#220;&#65533;&#65533;	&#65533;3J&#65533;~q&#65533;&#65533;&#65533;/&#65533;;&#65533;&#65533;Q&#65533;%T=	l&#65533;&#65533;?&#65533;.4&#65533;i,s&#65533;&#65533;&#65533;&#65533;P&#65533;,&#65533;TS;1&#65533;E<&#65533;U?&#65533;X\&#65533;&#65533;&#65533;D&#65533;SI5&#65533;&#65533;UXcu&#65533;N$&#65533;&#65533;&#65533;<C&#65533;&#65533;"|&#65533;&#65533;&#65533;&#436;nPU1&#65533;&#65533;"&#65533;&#65533;b&#65533;*&#65533;&#1747;&#65533;4&#65533;&#65533;&#65533;&#65533;*K&#65533;Eb&#65533;#JVn&#65533;M&#65533;F&#65533;lUTW&#65533;z&#65533;&#65533;H?&#65533;*&#65533;&#65533;[-]&#65533;@O&#65533;]V&#65533;&#65533;&#65533;&#65533;&#65533;=&#65533;&#65533;&#65533;.&#65533;6&#65533;1q&#789;&#65533;m&#65533;&#65533;&#65533;D&#65533;&#65533;+\q']&#65533;!>&#65533;]Ji&#65533;&#65533;[&#65533;&#65533;xYy&#2011;W%;&#65533;&#65533;&#65533;{IM&#65533;&#1681;`&#308;R&#65533;v}&#65533;3&#65533;&#65533;&#65533;ny&#65533;ao&#65533;&#265;&#65533;&#608;&#696;]&#65533;:|h&#65533;Y&#65533;&#65533;&#65533;y&#65533;4Q&#65533;&#65533;K&#65533;w&#65533;&#65533;&#65533;-v'&#65533;&#65533;&#65533;&#65533;&#65533;&#65533;&#65533;%P&#1661;&#32815;&#65533;&#65533;,&#65533;Q&#65533;`&#65533;b&#65533;&#397;]&#65533;'&#65533;h&#1955;&#65533;&#65533;I&#65533;C&#65533;&#65533;&#65533;S|Z&#680;&#65533;&#65533;V`&#65533;?&#65533;zS&#65533;&#65533;&#65533;Y&#65533;r~&#65533;&#65533;BN&#65533;B&#65533;&#65533;&#65533;&#65533;&#53561;Vo&#65533;&#65533;&#65533;^&#65533;V&#65533;	&#65533;&#65533;O&#65533;&#811;p&#65533;n&#65533;&#65533;&#65533;3&#65533;/T&#65533;&#65533;&#65533;o&#65533;&#65533;&#65533;&#65533;&#1364;&#65533;E;&#65533;&#65533;&#65533;&#65533;&#65533;&#65533;&#65533;p&#65533;z=&#1090;tgu'&#65533;&#65533;&#65533;:&#379;&#65533;E?v&#65533;&#65533;&#65533; &#65533;s&#65533;<w:g&#65533;&#65533;S&#65533;&#65533;^8&#65533;&#65533;&#65533;D&#65533;_&#65533;g&#65533;&#65533;&#65533;u^h&#65533;w&#65533;4&#65533;&#1969;&#65533;&#65533;g&#65533;7&#65533;&#65533;&#65533;&#319;&#65533;m&#65533;&#1403;&#65533;&#65533;"&#65533;&#590;g&#65533;]&#65533;&#65533;U&#65533;&#65533;&#65533;&#65533;Y&#65533;[&#65533;&#65533;&#65533;&#65533;&#65533;&#65533;&#65533;do&#489;&#1482;<F&#65533;Q&#65533;&#65533;9r
&#65533;&#65533;*&#65533;&#65533;5&#65533;&#65533;x!&#65533;Y&#65533;&#65533;&#65533;&#65533;&#65533;&#65533;~@a&#65533;t&#65533;6&#65533;&#65533;Gn&#65533;+\&#65533;Hx&#65533;B&#65533;&#65533;JsX&#65533;&#65533;&#65533;&#65533;Nh&#65533;&#65533;&#65533;&#65533;&#65533;&#65533;&#65533;hEF&#65533;`&#65533;H&#65533;&#65533;&#65533;0b&#65533;&#65533;&#65533;&#65533;&#65533;Q&#65533;&#65533;R4S&#65533; &#65533;!&#65533;&#65533;"v&#65533;&#65533;\nw@z&#65533;T	\&#65533;_&#65533;r&#65533;&#65533;1{&#65533;&#65533;&#65533;&#65533;Je&#65533;&#2040;&#65533;Y&#65533;&#65533;&#1693;6&#65533;&#65533;&#65533;&#65533;E&#65533;^K&#65533;	&#65533;&#65533;#&#65533;q&#65533;~er&#65533;BXB&#65533;&#65533;,&#65533;&#65533;s&#65533;&#1618;w&#65533;=&#65533;&#65533;k$&#65533;&#65533;79&#65533;A&#65533;&#65533;1&#65533;W7I&#65533;0&#65533;[&#65533; &#65533;&#65533;B*&#65533;q&#65533;&#65533;&#65533;!&#1892;&#543;&#65533;&#65533;&#65533;|#a&#65533;&#65533;&#828;OO&#65533;TOO&#65533;GQr&#65533;{2$&#65533;&#65533;&#65533;&#556;F&#65533;&#65533;&#65533;&#65533;o&#65533;&#65533;!W&#65533;&#65533;R}&#65533;&#65533;]&#65533;jy@,&#1174;&#65533;T\S&#65533;&#65533;%&#65533;&#65533;&#65533;MmS'N&#65533;T&#65533;$&#65533;,xN6&#65533;&#65533;&#65533;&#65533;&#65533;&#65533;J&#65533;1LP&#65533;.&#65533;?{f&#65533;&#65533;Z&#348;&#65533;&#357;a2&#65533;6&#65533;&#65533;0&#65533;	&#65533;g&#65533;&#65533;i`&#65533;'C&#65533;&#65533;cj/|NH&#65533;&#65533;i&#65533;&#65533;a&#65533;&#65533;Y-&#65533;&#65533;h&#65533;&#65533;&#65533;/&#65533;&#65533;&#65533;&#65533;S&#65533;*&#65533;KO&#65533;&#65533;S&#65533;&#65533;&#65533;&#65533;Z&#65533;F9*AU&#65533;&#65533;&#65533;&#65533;+&#65533;&#65533;J*MIv&#65533;d&#65533;&#65533;&#65533;(n&#65533;&#65533;&#65533;&#65533;L&#65533;L&#65533;&#65533;S&#65533;fS&#65533;&#65533;L\mhBC&#65533;bJ&#65533;I&#65533;&#570;&#65533;&#65533;&#65533;&#65533;&#65533;S&#65533;)IN&#65533;rx&#65533;&#65533;f&#65533;&#65533;H&#65533;o&#65533;&#65533;b&#65533;&6m&#1457;&&#65533;&#65533;&#65533;&#65533;Pf&#65533;&#65533;3&#65533;m&#65533;&#65533;(&#65533;&#1946;N+&#629;&#65533;&#65533;&#65533;&#65533;GI&#65533;O~V&#1347;}u&#65533;&/9&#65533;1P&#65533;	}&#65533;b]&#65533;Z&#65533;R&#1176;k&#65533;&#65533;|&#65533;Z&#65533;&#65533;&#1047;&#65533;uJe&#65533;Y&#359;&#65533;AS&#871;]&#65533;&#65533;[&#65533;.&#65533;&#65533;&#65533;&#65533;&#65533;n&#65533;&#65533;&#1380;H&#65533;`&#65533;l&#65533;&#65533;&#65533;&#65533;G9&#65533;4^dq&#65533;[fa&#65533;&#65533;9%m&#65533;&#65533;&#65533;&#65533;<R&#65533;&#65533;&#65533;&#65533;n&#65533;g&#65533;T&#25946;&#65533;#&#65533;rI&#65533;RC&#65533;}&#65533;&#65533;&#65533;_&#65533;v&#65533;&#65533;&#65533;H&#65533;&#65533;&#65533;&#65533;W&#65533;&#65533;uoG&#65533;R&#65533;&#65533;&#65533;&#65533;&#65533;&#65533;&#65533;E&#65533;&#65533;&#65533;e_&#65533;w&#65533;X&#65533;j:]&#65533;jX&#65533;&#65533;&#65533;&#65533;(&#65533;&#65533;+&#65533;&#65533;'k&#65533;r:&#65533;5&#65533;&#65533;^&#65533;&#65533;&#65533;&#65533;&#65533;&#65533;r&#65533;&#65533;m/m&#65533;+&#65533;&#65533;J&#65533;-&#65533;&#65533;&#65533;D&#65533;I&#65533;(Z&#65533;md{&#65533;&#65533;&#65533;&#65533;&#65533;&#65533;=oT[&#65533;&#1427;&#65533;&#65533;"&#65533;&#65533;&#65533;&#65533;4x&#65533;DF=j&#65533;O
&#65533;&#65533;A8&#65533;&#65533;&#65533;&#65533;)_&#65533;l&#65533;R2e&#65533;&#65533;&#65533;&#65533;\B&#1943;/&#65533;&#65533;qZ&#65533;&#65533;&#65533;%&#65533;&#65533;+&#65533;r&#65533;&#65533;L&#65533;^Zvd&#65533;h&#65533;HB'&#65533;3&#65533;&#65533;E&#65533;&#65533;&#1124;&#65533;P&#65533;&#65533;&#65533;2&#65533;nl9&#65533;&#65533;YDg}s&#65533;&#65533;&#65533;/&#65533;v&#65533;&#65533;_&#65533;s7W&#65533;W&#65533;&#65533;&#65533;1I&#65533;&#65533;*>&#65533;&#65533;&#465;gL&#65533;&#65533;&#34804;&#65533;w#&#65533;&#65533;/&#65533;hb&#65533;&#65533;&#65533;&#65533;&#65533;t&#65533;&#65533;)S9&#65533;p&#65533;p&#65533;&#65533;<&#65533;&#65533;&#65533;9&#1157;&#65533;_&#65533;kk(&#65533;&#187;[&#65533;2&#65533;&#65533;L&#65533;&#65533;n&#65533;&#65533;>&#65533;&#65533;P&#65533;A&#65533;&#65533;&#1010;&#65533;&#65533;&#65533;`&#65533;opv&#65533;&#65533;&#65533;&#65533;&#65533;Z'&#65533;&#65533;AT+&#65533;{'=&#65533;az[&#65533;HlZ&#1658;&#65533;&#65533;O&#65533;_&#65533;!bg;&#65533;7&#65533;4&#65533;;&#65533;o&#65533;&#65533;d&#247;&#65533;&#65533;|&#65533;Q&#65533;&#65533;Z&#65533;&#1710;&&#65533;8&#642;S&#65533;3Z&#65533;&#65533;d&#65533;k&#65533;&#65533;&#65533;n&#65533;&#606;F&#65533;T&#65533;&#65533;&#65533;&#65533;6&#65533;;&#65533;e&#63451;&#65533;&#65533;HW&#65533;&#65533;G&#65533;&#65533;U&#65533;u8&#65533;=,&#65533;&#65533;&#65533;o&#65533;mY2&#65533;&#65533;Do&#65533;)&#65533;4&#65533;r5&#65533;3Ktk&#65533;S&#65533;&#65533;&#65533;&#65533;y&#65533;ky&#65533;&#65533;&#65533;JD&#65533;&#65533;&#65533;&#51659;&#65533;{V/&#65533;ms&#65533;L&#65533;#B&#65533;ymg&#65533;?&#65533;_&#65533;&#65533;&#65533;&#65533;,&#65533;*&#65533;&#65533;&#65533;8&#65533;w*E"&#65533;t2&#65533;q&#65533;&#65533;&#311;A&#65533;&#65533;&#65533;3p>&#65533;v&#65533;^q?co&#65533;&#65533;&#65533;m&#65533;(3&#65533;&#65533;&#65533;&#65533;&#65533;P&#65533;&#65533;&#65533;&#65533;&#65533;&#65533;&#65533;>&#65533;4pg&#65533;&#65533;u&#65533;&#65533;<&#65533;&#633;rB>OC&#65533;&#65533;&#65533;&#65533;^6\e>r&#1615;&#65533;&#65533;&#65533;&#65533;jJtQz(&#65533;Jmlg&#65533;sp&#65533;&#65533;&#26851;&#65533;&#65533;q&#65533;&#65533;&#65533;e&#65533;&#65533;&#65533;#&#65533;.|&#65533;{&#65533;&#65533;iH&#65533;/oy&#65533;&#65533;&#65533;&#65533;E>&#65533;&#65533;&#65533;Q&#65533;S&#65533;((&#65533;&#65533;&#65533;&#1717;&#65533;cY&#65533;&#65533;&#65533;&#65533;:%	?&#386;&#65533;&#65533;R/&#65533;&#65533;:1&#65533;x&#65533;&#65533;w&#65533;&#65533;&#65533;	&#65533;&#65533;&#65533;&#65533;9&#65533;&#65533;&#65533;
z&#65533;&#65533;&#65533;P&#65533;&#65533;R	@k&#65533;&#65533;
&#65533;&#65533;=&#65533;{+&#65533;&#65533;&#341895;&#65533;=p&#65533;&#65533;9R&#65533;&#65533;&#65533;&#65533;&#65533;0Bg&#65533;&#65533;&#65533;S&#65533;r&#65533;&#65533;[&#65533;h&#65533;&#65533; &#65533;(Ad&#65533;:<&#65533;[&#65533;&#65533;&#65533;>&#65533;&#65533;&#65533;#&#65533;&#65533;&#65533;:&#65533;: <2&#65533;!&#828;&#65533;+&#65533;A&#65533;&#65533;z>&#65533;&#65533;B&#65533;K*&R&#65533;46K&#65533;&#65533;&#65533;&#65533;&#65533;2z&#65533;&#65533;2hS&#65533;&#65533;&#65533;3&#65533;SQ&#65533;e&#65533;&#65533;&#65533;;C4<>&#65533;z&#65533;"&#65533;&#65533;+&#65533;&#65533;R&#65533;;j&#65533;E&#65533;C&#65533;&#65533;&#65533;&#65533;&#65533;{&#65533;&#65533;d&#13549;>&#65533;>H3&#65533;&#843;&#65533;(&#65533;c&#65533;&#65533;cCM[&#65533;AS@9&#65533;&#65533;%&#65533;-&#319;LB&#65533;r&#65533;&#65533;&#65533;&#65533;&#65533;6&#65533;&#65533;&#65533;k&#65533;&#65533;&#451;&#65533;oY8&#65533;&#65533;@&#65533;zE&#65533;	&#65533;C0&#65533;j&#65533;&#65533;&#65533;&#65533;&#65533;`B@;&#65533;i&#65533;Eo&#65533;&#65533;&#65533;&#65533;&#144;;&#65533;c&#65533;c%&#65533;:&#65533;&#65533;&#248;1&#65533;-2J&#65533;^4&#65533;&#65533;!&#65533;&#65533;&#65533;&#65533;j&#829;&#65533;&#65533;ol&#65533;K&#65533;:YD&#65533;p&#65533;q&#65533;0-s&#65533;&#65533;<&#65533;&#65533;&#421;&#65533; |&#306;&#65533;&#65533;?&#65533;0++|F&#65533;y6&#65533;s&#65533;&#65533;a&#65533;;&#65533;&#65533;&#65533;&#65533;CUR6^&#65533;&#65533;<7&#410;E&#65533;)"u&#65533;&#65533;&#65533;&#65533;&#65533;Wd12&#65533;&#65533;&#65533;&#65533;&#65533;+ &#65533;&#65533;J@b$&#65533;?_*>&#65533;J&#65533;&#65533;|&#65533;&#65533;.4&#65533;ej6^&#65533;F&#65533;C&#166;$A&#65533;&#65533;G&#65533;,I&#65533;&#65533;4TD6&#65533;4&#65533;&#65533;5&#65533;&#52936;&#65533;?&#65533;t&#65533;&#65533;&#65533;&#65533;&#65533;2.:&#65533;4&#65533;&#65533;-&#65533;&#65533; &#65533;J&#65533;&#923;-s&#65533;&#441;
H&#65533;PDW,H{#G&#65533;&#65533;<G&#65533;&#65533;&#65533;&#65533;&#65533;y&#65533;/$&#65533;&#65533;,&#65533;p&#65533;&#759;#&#692;&#65533;&#65533;^&#65533;<&#65533;&#15535;&#65533;&#65533;&\@&#65533;&#65533;&#65533;}:&#65533;&#65533;K&#1505;&#65533;'[3c&#65533;F&#65533;4>&#65533;&#65533;&#713;&#65533;&#65533;=!&#65533;&#65533;t&#65533;7&#65533;&#65533;~,&#65533;&#65533;9&#65533;+E&#65533;&#65533;&#65533;l@r&#65533;&#65533;&#65533;&#65533;L?b&#65533;&#65533;V&#65533;&#492;J&#2020;-&#65533;&#65533;<&#1213;&#1788;&#65533;n(&#65533;&#65533;&#65533;&#596;Fd&#65533;8\A&#1355;CU&#65533;Ej&#65533;&#65533;&#65533;&#65533;&#65533;&#65533;&#65533;&#475;3&#740;D&#65533;&#65533;&#65533;G&#4662;&#65533;!Y&#65533;&#65533;t&#65533;d&#65533;&#65533;bH&#65533;2&#65533;<&#65533;2&#65533;&#65533;&#383;&#65533;I&#65533;T&#65533;&#65533;&#681;4&#65533;&#65533;&#65533;&#65533;<&#65533;x&#65533;M&#65533;&#65533;&#65533;2s6&#65533;&#65533;&#65533;&#65533;&#65533;&#65533;!#H*N?T&#65533;&#65533;&#65533;&#65533;c3]&#65533;&#65533;?&#65533;(&#65533;kN&#65533;&#65533;F<&#65533;&#65533;$?&#65533;D&#65533;R&#65533;3AL&#65533;&#65533;&#65533;&#20217;&#65533;&#65533;&#65533;sH&#65533;lJ&#65533;&#65533;bZ2o&#65533;I&#65533;I&#65533;y'&#65533;&#65533;?&#65533;<L&#65533;&#65533;&#65533;&#65533;R&#65533;3E'd&#432;&#65533;&#65533;&#65533;&#65533;&#1021;RX<"&#65533;Q&#65533;&#65533;&#65533;&#65533;&#65533;7s-&#65533;zLjB&#65533;&#65533;4&#65533;w&#65533;K&#65533;&#65533;-l
2\&#65533;F&#65533;&#65533;0&#65533;*',&#65533;&#65533;&#65533;N%&#65533;&#65533;&#65533;C'-&#65533;&#65533;&#65533;E/}Q&#65533;&#359;&#1234;&#65533;R&#65533;k&#65533;2&#65533;Q=5M-&#65533;:23H&#65533;&#1777;"&#65533;&#65533;&#873;&#65533;X&#65533;E];3&#65533;&#264;R
&#65533;1&#65533;&#65533;&#65533;&#65533;&#65533;&#1134;'&#65533;&#65533;&#65533;R&#65533;K&#65533;&#65533;M*mT&#65533;l0&#65533;2&#1108;P;&#65533;F&#65533;lQ}&#65533;&#261;K&#65533;t&#65533;&#65533;&#65533;&#65533;@&#65533;.D&#1278;I&#65533;&#65533;S&#65533;&#65533;8&#65533;&#65533;=&#65533;&#65533;S&#65533;M&#65533;&#65533;U&#65533;&#65533;&#1040;t&#65533;O&#65533;&#65533;&#65533;&#65533;&#65533;t&#65533;M&#65533;&#65533;Tc&#1340;)&#65533;&#65533;E\&#65533;&#587;S-82&#65533;&#65533;&#48186;>&#65533;&#65533;kWP&#65533;&#65533;%*&#65533;&#65533;C&#65533;d&O1&#65533;&#1204;&#65533;&#65533;RbE&#65533;]mXw"=&#1523;&#65533;&#65533;%O&#65533;&#65533;U&#65533;&#65533;K&#65533;=&#65533;hDL&#65533;&#65533;d%G&#65533;&#65533;4&#186;&#65533;&#1108;=U&#65533;T(&#65533;DH&#65533;R(&#65533;&#65533;&#65533;&#65533;8&#65533;$&#65533;{&#65533;F,&#65533;6&#65533;2&#1238;&#65533;G&#65533;W&#65533;l
FD&#65533;u&#65533;BfE&#65533;&#65533;&#65533;&#65533;j=XR&#65533;&#65533;&#65533;;4&#65533;Ym&#65533;&#65533;`&#65533;&#722;W\5V&#65533;4WR&#65533;&#65533;&#65533;&#65533;&#38624;_-&#65533;3C"mM&#65533;ST&#65533;Y&#65533;ENe&#1045;&#65533;(i&#65533;V&#65533;&#65533;H&#65533;5E&#65533;&#65533;&#65533;<&#65533;&#65533;&#65533;&#141;<BZI,<&#65533;d&#65533;&#65533;4[amW&#65533;&#65533;M)&#65533;	|S&#65533;&#65533;O{&#65533;&#65533;&#65533;.&#65533;&#1721;+N&#65533;&#65533;O&#65533;&#65533;&#65533;&#65533;<&#65533;&#65533;&#65533;&#65533;&#65533;X&#65533;mS&#65533;-&#139;C%&#65533;&#65533;Fw&#65533;(&#65533;M&#65533;&#65533;L&#65533;U&#1314;&#65533;&#65533;&#65533;&#65533;&#65533;&#65533;\&#65533;s"Y&#65533;D&#65533;&#65533;P&#65533;&#65533;}&#65533;&#65533;U\&#65533;&#65533;&#65533;$[&#1757;]&#65533;q&#65533;&#65533;&#65533;&#374;j&#1223;[(&#65533;t<]&#65533;TZ&#65533;&#65533;z&#1256;|&#65533;&#65533;&#65533;:&#65533;&#65533;I&#65533;|&#65533;&#65533;&#65533;&#65533;&#65533;&#65533;&#571;&#65533;H5&#65533;&#65533;&#1466;l6G&#65533;&#65533;n&#65533;&#1589;}&#65533;&#1795;X),W&#65533;B&#65533;46FV&#308;&#65533;pJ&#65533;B76&#65533;^Au&#1270;&#65533;[9&#65533;&#65533;&#65533;&#65533;&#65533;\&#65533;&#65533;V&#65533;&#65533;&#65533;~jB&#65533;%/&#65533;J&#65533;&#65533;[&#65533;&#65533;-&#65533;}&#65533;&#65533;A&#65533;$&#65533;&#65533;&#65533;&#65533;&#65533;Pd]&#65533;&#65533;4&#1833;&#65533;^]&#65533;U&#65533; 5&#65533;]&#65533;`&#65533;&#454707;&#65533;&#65533;&#65533;\&#65533;&#65533;&#65533;&#65533;&#65533;1F[Q&#65533;=\q&#65533;&#65533;&#65533;&#65533;R&#65533;TA&#65533;ja&#65533;&#65533;f&#1917;&#65533;R&#65533;^&#65533;&#65533;&#65533;&#65533;u&#65533;&#65533;&#65533;R&#65533;&#65533;3$&#65533;&#65533;&#65533;e&#65533;1&#65533;`&#65533;DZB%1;&#1403;&#65533;&#65533;M&#65533;&#65533;&#65533;&#65533;P'~b&#65533;&#65533;&#920;&#1205;}&#65533;I&#65533;1&#65533;&#65533;&#65533;n&#65533;,&#65533;&#65533;&#65533;&#65533;&#1996;B&#65533;^\&#65533;M&#65533;&#65533;TA>c&#65533;M0X&#65533;]&#1837;7;&#65533;6vc&#65533;&#65533;&#65533;&#65533;&#1982;&#65533;&#65533;&#65533;&#65533;&#65533;&#65533;&#65533;Q&#65533;-&#65533;m&#8364;d&#65533;R&#65533;&#65533;&#65533;&#65533;5cLV&#65533;-van&#65533;&#65533;&#65533;$>&#65533;&#1919;&#1693;&#65533;:&#65533;c&#65533;bd&#65533;&#1822;@&#65533;&#65533;&#65533;'K&#65533;&#65533;&#65533;M&#802;1~M&#65533;K&#65533;&#65533;v&#65533;ao&#3013;eWvT3&#65533;&#65533;a&#65533;e+&#65533;T!D&#65533;Lcz}P&#65533;-&#65533;&#65533;&#65533;:&#65533;&#65533;Z]Nf&#65533;Y2&#65533;5&#65533;&#65533;p&#65533;28&#65533;Q&#65533;&#65533;k&#65533;+&#65533;&#65533;5&#65533;&#65533;/X1Z&#65533;&#65533;&#65533;&#65533;&#65533;&#65533;ZS&#65533;E&#65533;&#65533;]&#65533;&#65533;(N`=.g&#65533;&#65533;&#65533;-&#65533;h&#65533;&#65533;i-&#65533;&#1845;&#65533;T&#65533;c&#65533;m`_\&#65533;&#65533;&#65533;&#65533;h&#65533;Uc&#65533;$*&#514;}&#65533;&#65533;5&#65533;0&#65533;&#1367; &#65533;e&#65533;f&#65533;&#65533;&#65533;y&#65533;f&#65533;mJ&#65533;&#65533;o&#65533;&#65533;!e&#65533;&#65533;&#65533;Vr&#65533;&#65533;*Ue&#65533;&#65533;g&#65533;&#65533;&#65533;&#65533;&#65533;Y^&#65533;&#65533;e&#65533;&#65533;^&#65533; &#65533;6&#65533;&#65533;}^&#65533;FC&#65533;L&#65533;!l#&#65533;&#65533;f&#65533;&#65533;,&#1538;&#65533;&#65533;i&#65533;h&#65533;&#65533;8&#65533;&#65533;&#65533;&#65533;\vM&#65533;bf&#65533;y&#65533;Zlv&#65533;&#65533;}&#65533;{&#65533;&#1961;NC&#1869;&#65533;F&#65533;X&#65533;&#65533;&#65533;+z3&#65533;*&#8134;&#65533;&#65533;&#65533;i\^&#65533;*&#65533;$&#1537; &#65533;&#65533;8)&#65533;i&#1166;&#65533;0&#65533;&#37248;f&#65533;&#65533;&#65533;&#65533;%jNh&#65533;&#1857;&#65533;&#21614;&#65533;l~b&#65533;u&#65533;&#65533;.`&#65533;&#65533;&#65533;&#65533;&#65533;&#65533;]&#65533;&#65533;Q&#65533;&#65533;&#65533;&#65533;\&#65533;&#65533;&#65533;&#65533;&#741;&#65533;&#65533;~n&#65533;&#65533;J&#65533;P*&#65533;l&#65533;i3&#65533;Vk"*&#65533;&#65533;&#65533;&#65533;&#65533;&#65533;!&#1595;&#65533;&#65533;V,j&#65533;&#65533;|&#65533;&#1662;X/&#65533;&#65533;&#65533;a&#65533;]&#65533;&#65533;}&#65533;&#65533;&#65533;&#65533;N&#65533;&#65533;el&#65533;&#65533;?&#65533;a&#65533;&#65533;;&#65533;N&#65533;i[5&#65533;&#65533; '&#65533;&#65533;F&#65533;&&#65533;&#65533;&#65533;&#65533;l'&#65533;g&#65533;&#65533;%&#65533;&#65533;&#65533;&#65533;&#65533;E&#65533;&#65533;&#65533;&#65533;&#65533;&#65533;&#65533;&#65533;&#65533;&#65533;&#65533;e&#65533;n&#65533;&#65533;Ol<&#65533;&#65533;no&#65533;&#65533;#&#65533;&#65533;,&#65533;&#65533;o^&#65533;d&#65533;g3&#65533;&#65533;&#65533;p&#65533;%0&#65533;%&#65533;r"8m&#65533;&#65533;d&#65533;&#65533;&#65533;p&#65533;&#65533;mnq&#65533;3&#65533;o&#65533;&#65533;[&#65533;&#65533;&#65533;G&#65533;&#65533;s1&#65533;h`cV&#65533;&#65533;&#65533;&#65533;J&#65533;&#65533;Eg{~s&#65533;$&#65533;&#65533;0&#65533;&#65533;&#65533;p$&#65533;&#65533;&#65533;&#65533;&#65533;&&#65533;&#65533;&#65533;&#65533;p&#65533;#&#65533;&#65533;&#65533;&#65533;n&#65533;W-j&#65533;"Z8&#65533;o1s&#65533;&#65533;&#65533;&#65533;&#65533;&#65533;1&#65533;&#65533;%&#65533;&#65533;&#65533;9;&#65533;&#65533;t^c&#65533;F&#65533;>&#65533;&#65533;&#65533;$&#65533;&#65533;&#65533;p&#65533;
&#65533;VB1*&#65533;&#65533;fed&#65533;f&#65533;f&#65533;&#65533;U&#65533;F'lPG"L&#65533;I&#65533;&#65533;pnqc>T-&#65533;&#1443;&#65533;&#65533;\,&#1422;v&#65533;H&#65533;g-npW&#65533;&#65533;&#65533;&#65533;T&#65533;s&#998;smG&#65533;&#65533;&#65533;[&#65533;&#65533;O&#65533;2d4&#65533;&#65533;N&#65533;lv&#65533;i&#65533;Vdb/vc&#65533;r+1aE&#65533;N&#65533;tis&#65533;&#65533;&#65533;H&#65533;&#65533;2&#65533;t50&#65533;k&#65533;&#65533;m&#65533;q &#65533;&#65533;?&#65533;&#65533;nc&#65533;.Y&#65533;&#65533;&#65533;&#65533;&#65533;&#65533;&#65533;&#65533;3^3V&#65533;&#65533;&#65533;&#65533;&#65533;Lj&#65533;]&#25430;&#65533;4&#65533;o&#65533;&#65533;&#65533;&#878;&#65533;&#65533;FP&#65533;&#65533;w@|3&#65533;&#65533;g&#65533;&&#65533;&#65533;Nd&#65533;>&#65533;&#65533;O&#65533;R?uPu'@y&#65533;Gy&#65533;u&#65533;&#65533;&#65533;&#65533;&#65533;&#65533;=,&#65533;(&#65533;&#65533;&#65533;&#65533;]W&#65533;&#65533;&#65533;xi&#65533;&#65533;&#65533;Oy&#65533;W&#1304;&#65533;&#65533;&#65533;&#65533;&#65533;&#65533;&#65533;&#65533;&#65533;&#65533;J&#65533;yy&#65533;Z&#65533;W&#65533;l&#65533;&#65533;&#65533;yl&#65533;&#65533;Ou!Wk&#65533;/zeY&#65533;&#65533;*&#65533;&#65533;&#65533;&#65533;t&#65533;&#65533;&#65533;&#65533;&&#65533;&#65533;&#65533;&#65533;&#65533;|&#65533;&#65533;&#65533;&#65533;C[s0&#65533;&#65533;n&#65533;*&#65533;&#65533;&#65533;O&#65533;W&#65533;hx&#65533;w&#65533;&#25461;&#65533;&#65533;6f#&#65533;+&#65533;&#65533;&#65533;&#65533;&#65533;_&#1990;jz^&#65533;&#65533;O&#65533;7&#65533;&#65533;Gx
&#65533;p&#65533;&#65533;&#65533;&#65533;fG&#65533;Fh&#65533;!N5&#65533;76&#65533;|&#65533;&#65533;\&#65533;&#65533;<&#65533;n&#65533;&#65533;&#65533;&#65533;O&#65533;!&#65533;&#65533;&#65533;&#65533;ov.&#65533;&#65533;|&#65533;3IVi&#65533;&#65533;&#65533;q&#492;&#65533;6&#65533;&#65533;&#65533;yT&#65533;sn&#65533;&#519;&#65533;&#65533;?&#65533;&#65533;O&#65533;U&#65533;X$h0Twt&#65533;&#65533;)&&#65533;M&#65533;&#1873;/y&#65533;W~}B6&#65533;)h&#65533;&#65533;&#65533;i2l&#518;/&#65533;!D8&#65533;"&#396;7r&#65533;&#65533;1"&#207;g&#65533;)i&#65533;&#65533;&#65533;3G&#65533;&#65533;F&#65533;F.P&#65533;p&#65533;E&#65533;&#65533;:e&#65533;@b&#65533;&#65533;0B&#65533;&#65533;)*p&#1188;J&#65533;0eQN&#295;K&#65533;j&#65533;cu&#65533;&#1388;w&#65533;n&#65533;&#65533;u+&#65533;;a?&#65533;&#65533;&#65533;&#65533;&#65533;P3&#65533;&#65533;Z&#65533;m[&#65533;&#65533;&#65533;&#65533;r$&#1980;z&#65533;&#65533;\&#65533;&#65533;&#65533;&#65533;1&#65533;&#65533;t)l&#65533;&#65533;&#442;C&#65533;zL&#65533;&#65533;&#65533;\&#65533;&#65533;&&#65533;&#65533;&#65533;&#65533;d&#474;cnl&#588;'?&#65533;I&#1817;&#65533;g&#65533;4o&#65533;P&#890;g&#65533;A&#65533;%8&#65533;&#65533;d&#65533;S&#65533;&#65533;U&#65533;&#65533;W&#65533;&#65533;w&#65533;J&#65533;,E&#65533;h&#65533;>&#65533;&#65533;92&#65533;&#65533;&#65533;5&]&#65533;:`&#65533;'Sx&#65533;&#65533;&#65533;+>T[&#65533;&#65533;&#1033;&#65533;$&#65533;l&#65533;b&#32667;&#65533;W&#65533;&#65533;q_&#65533;G&#65533;g&#65533;r?L&#65533;&#65533;&#65533;D&#65533;&#65533;N&#65533;9!m&#65533;T{NU&#65533;dS&#65533;&#65533;&#65533;Ju&#65533;&#65533;&#65533;Q&#65533;r&#65533;&#65533;&#65533;#Fw&#65533;}&#1413;g&#65533;&#1753;&#65533;&#65533;&#65533;1&#65533;7&#65533;~)&#65533;&#65533;p&#65533;Ivg&#65533;Y&&#65533;J.mf&#65533;0*&#65533;&#65533;G.&#65533;&#65533;F&#65533;d/0&#65533;T&#65533;kS.P->V&#65533;&#65533;&#65533;&#65533;&#65533;&#65533;X&#65533;e&#65533;&#65533;&#65533;&#65533;-&#65533;a&#65533;iX&#65533;rK&#65533;Y&#65533; &#65533;XW&#65533;H&#65533;&#65533;&#65533;J&#65533;&#65533;&#65533;$&#65533;|&#65533;_&#65533;&#65533;&#65533;W!]w&#65533;G&#2000;Pi(}u6	&#65533;&#65533;+&#65533;&#65533;$&#65533;&#65533;64Q
DT&#65533;&#65533;
vY&#65533;&#65533;&#65533;
&#65533;&#65533;a&#65533;Z&#625;&#65533;&#1733;&#65533;&#65533;&#65533;qr&#65533;on&#697;&#65533;f&#65533;7i&#65533;&#65533;:&#65533;`&#65533;'&#65533;&#65533;&&#65533;&#65533;z&#65533;&#1161;^&#65533;&#65533;Rv&#65533;&#65533;&#65533;Jz&#65533;h&#65533;&#65533;'&#65533;&#65533;Y&#65533;i&#65533;&#65533;&#65533;EQel&#65533;&#65533;_&#65533;6f[&#65533;F&#65533;e&#65533;&#65533;K+&#65533;&#65533;&#65533;9&#65533;&#65533;n{Ga&#65533;Wn&#65533;&#65533;eKl&#65533;&#65533;[&#65533;&#65533;&#65533;6t&#65533;&#65533;+&#65533;|&#65533;J&#65533;z&#1416;&#65533;Kn&#1731;&#65533;\:&#65533;j&#65533;&#65533;&#65533;&#65533;*&#65533;&#65533;[r&#65533;&#65533;&#65533;U&#65533;&#65533;&#65533;&#65533;{&#65533;[:&#65533;:&#65533;&#65533;&#65533;&#65533;&#898;mj&#65533;~.&#65533;&#65533;&#65533;&#65533;&#65533;*&#65533;=&#65533;-j&#65533;J&#65533;a}Q&#65533;&#65533;&#295;	=&#65533;h&#65533;%&#65533;^&#65533;&#65533;&#65533;K"&#65533;r&#65533;#&#65533;&#65533;&#65533;'&#65533;,/dd&#65533;X/s&#65533;&#65533;&#65533;&#65533;&#65533;j&#65533;&#65533;&#65533;A5&#65533;y&#65533;7&#65533;&#65533;x&#65533;&#65533;&#65533;7=&#65533;5&#1939;&#65533;]J&#65533;&#1356;J&#65533;&#65533;&#65533;&#65533;}&#65533;Iu&#65533;&#65533;&#65533;mvG#&#65533;5&#65533;^&#65533;Hr(&#65533;&#65533;k&#65533;%&#65533;&#65533;v\o&#249;v&#65533;&#1334;&#65533;&#1585;&#65533;&#65533;&#65533;/&#65533;q&#65533;3Cvc>#&#65533;&#65533;&#65533;&#65533;&#1100;;&#1848;f?">3&#65533;&#65533;&#65533;&#65533;&#65533;z&#65533;q&#1977;&#65533;"w:&#65533;&#65533;k_&#65533;&#20326;Mz&#65533;&#65533;&#65533;&#65533;\T&#65533;&#65533;;&#65533;&#65533;3<&#65533;x&#65533;&#65533;D&#65533;M4&#1996;&#65533;h8&#65533;#l&#65533;l&#65533;&#65533;&#65533;&#65533;&#65533;&#65533;w<&#65533;&#65533;i&#851;&#65533;&#65533;&#65533;&#65533;/&#65533;&#65533;l_&#1330;&#65533;&A&#65533;&#65533;&#65533;t#"&#65533;&#65533;C&#65533;&#65533;<0f&#1395;&#65533;T&#65533;8&#65533;a&#65533;_{c&#1064;&#65533;g'&#2001;&#65533;yf&#65533;&#65533;2F&#65533;&#65533;&#65533;&#65533;;&#65533;&#65533;&#65533;1&#65533;1&#61444;R`I#&#65533;&#65533;j&#65533;&#65533;]XP&#1388;&#65533;&#65533;-&#65533;&#65533;:_\&#65533;&#1508;=&#902;V&#65533;^&#65533;&#65533;&#65533;-&#65533;.w)&#65533;&#65533;&#65533;1ip&#65533;&#65533;Ki&#65533;+&#65533;e&#65533;{&#65533;%Di5p_f&#65533;&#4722;w&#65533;&Q&#65533;x&#65533;&#65533;E'>Z&#65533;v&#65533;&#65533;&#65533;&#65533;E.
&~&#65533;&#65533;&#65533;&#65533;&#65533;0&#65533;&#65533;Y&#65533;&#936;&#65533;7B&#65533;&#65533;X&#65533;V&#65533;&#65533;XH&#65533;&#65533;,!f
U9&#65533;&#65533;q{&#65533;&#65533;b&#65533;X&#65533;&#65533;&#65533;&#65533;&#65533;&#65533;&#65533;&#65533;&#65533;@&#65533;]kr&#65533;G&#65533;I&#65533;=&#65533;n&#65533;&#65533;d%}&#1477;&#65533;3h&#65533;&#65533;&#65533;&#65533;&#65533;&#65533;&#65533;j&#65533;&#65533;`)&#65533;&#65533;&#65533;>1&#65533;/zt&#65533;et$3lrP:.s&#65533;eW&#65533;%F&#65533;b&#65533;&#65533;&#65533;;C&#65533;d&#65533;&#65533;&#65533;&#65533;b&#65533;&#227;&#65533;Q&#65533;p&#65533;L&#65533;I&#65533;Kj&#65533;&#65533;U!&#65533;&#65533;&#65533;5o&#65533;&#65533;G&#65533;A&#65533;79i&#514;&#65533;OR&#65533;d+9L&#65533;&#65533;n&#65533;&#65533;D&#5z&#975;LO&#65533;&#65533;h:/*@&#65533;&#65533;64(L&#65533;22&#65533;&#65533;~4&#65533;/&#65533;&#65533;0&#65533;&#65533;&#1317;&#65533;(F3J&#65533;y&#65533;&#65533;C&#65533;&#65533;=&#65533;9&#65533;f&#1677;v;}O&#65533;Y)7&#65533;&#65533;)r\L&#65533;&#65533;&#65533;1HU&#65533;l'/1&#65533;0&#65533;&#65533;&#65533;cU&#65533;&#65533;xzt&#65533;&#65533;&#65533;&#65533;&#65533;H&#65533;&#65533;&#65533;16&#65533;&#65533;h&#65533;eW&#65533;&#65533;R&#65533;~&#65533;&#65533;&#65533;*`&#65533;&#65533;&#65533;&#65533;&#65533;k`;&#65533;&#65533;+&#65533;&#65533;&#65533;p&#65533;|g>&#65533;*&#65533;I:r&#65533;&#65533;&#65533;R&#65533;JP\vS&#65533;&#65533;&#65533;S&#65533;S&#65533;Q&#65533;&#65533;&#65533;&#65533;E&#65533;i&#65533;4&#65533; &#65533;&#65533;A6m&#1570;&#65533;&#65533;l&#65533;&#65533;&#65533;X&#65533;&#65533;&#65533;T+&#611;&#65533;&#1394;&#65533;&#65533;w&#65533;&#65533;{&#65533;&#65533;&#65533;&#65533;&#65533;mh&#65533;&#65533;&#1637;&#65533;v|-&#65533;*O+&#65533;m&#65533;[e&#65533;B&#65533;@%&#65533;&#65533;&#65533;&#65533;&#65533;T&#65533;&#65533;&#65533;,Q&#65533;+&#65533;,u&#65533;&#65533;&#65533;&#65533;&#65533;&#65533;&#65533;6&#65533;&#65533;.p3_&#65533;Jo&#65533;&#65533;&#875;>S&#65533;K&#27071;&#65533;&#65533;&#65533;&#65533;&#65533;X&#65533;&#65533;T&#65533;&#65533;&#65533;P&#65533;-&#65533;EO5&#65533;w_k_&#65533;RX&#65533;&#65533;&#65533;&#65533;:G(&#177;&#65533;&#65533;%dfd&#65533;D@&#65533;&#65533;v&#65533;&#65533;	&#65533;&#65533;&#65533;*&#65533;W&#65533;&#65533;&#65533;&#65533;&#65533;I)&#65533;&#65533;&#65533;&#65533;i&#65533;&#65533;&#65533;K&#65533;
&#65533;&#65533;.$e&#1999;&#65533;t$&#65533;&#65533;K&#65533;&#65533;&#65533;&#65533;&#65533;&#65533;3"&#65533;&#65533;&#65533;Naz&#65533;&#65533;H&#1438;&#65533;&#65533;&#65533;~6&#65533;k&#216;&#65533;&#65533;&#65533;8S7&#65533;2&#65533;j/"&#65533;-aw&#65533;4&#65533;A&#65533;T&#65533;NI&#65533;&#65533;&#65533;1&#65533;&#65533;/&#65533;6&#65533;&#65533;P&#65533;&#65533;&#1896;)y&#65533;&#65533;<V&#65533;6&#65533;B&#65533;:y;&#65533;&#65533;&#65533;&#65533;f&#65533;&#65533;xp&#65533;y&#65533;&#65533;m&#65533;c&#65533;0{&#65533;&#65533;d&#1948;M	,18a&#65533;E&#65533;N&#65533;l&#65533;U&#65533;&#65533;&#65533;m&#435;&#65533;&#65533;&#65533;&#65533;9&#65533;2&#65533;&#65533;&#65533;&#65533;&#65533;;&#65533;?v&#65533;m1&#65533;&#65533;"&#168;&#65533;&#65533;^a&#65533;&#65533;h&#65533;&#65533;&#65533;`$&#65533;5&#65533;k&#65533;&#556;J&#65533;&#65533;5&#1959;&#65533;&#65533;l&K*'A&#65533;1r&#65533;&#147;8&#65533;:&#65533;&#65533;&#65533;~P8&#65533;&#65533;J50P&#65533;[&#65533;&#1888;&#65533;tWl&#65533;U&#65533;Fy&#65533;[s*x&#65533;}$&#65533;.;&#65533;Ju&#65533;&#65533;ZJN&#65533;K&#65533;&#65533;&#65533;&#65533;F&#65533;>'&#65533;&#65533;&#65533;-&#65533;u[&#65533;&#65533;A@&#65533;	8gs&#65533;&#65533;:&#65533;&#65533;	&#65533; &#65533;&#65533;&#65533;@=&#65533;&#65533;&#65533;&#65533;[&#65533;nR&#65533;&#65533;&#65533;&#65533;R&#65533;&#65533;By&#65533;&#65533;&#65533;xw&#65533;&#65533;T&#65533;&#65533;jKi&#65533;&#65533;`E&#65533;S&#65533;&#65533;&#65533;&#65533;8&#65533;lq&#65533;e&#65533;&#65533;&#65533;&#65533;&#65533;&`s&#65533;@&#65533;8P&#65533;&#65533;Kn&#65533;p}&#65533;&#65533;Z&#65533;&#65533;gt&#65533;&#65533;&#65533;&#65533;&#65533;&#65533;W&#65533;fM[&#65533;&#&#65533;nG&#826;"+&#65533;v"G&#65533;&#1206;\&#65533;&#65533;&#65533;&#65533;&#65533;p>&#65533;&#65533;&#65533;So2&#65533;,&#65533;&#65533;Zg&#65533;&#65533;9^&#65533;&#65533;&#65533;&#65533;&#65533;|&#65533;&#65533;MnR(AE&#65533;&#65533;&#65533;}&#65533;&#65533;&#65533;&#65533;~&#65533;&#65533;&#65533;&#65533;&#65533;{&#65533;&#814;&#65533;&#65533;&#65533;&#65533;&#65533;&#65533;er^<&#65533;&#982;x.&#65533;&#65533;&#65533;?^&#65533;&#65533;&#65533;|py&#919;`&#65533;&#65533;&#65533;&#65533;&#65533;&#65533;&#65533;y&#65533;&#65533;>4&#65533;&#65533;[_&#65533;&#65533;u&#65533;j&#65533;&#65533;&#65533;WV&#65533;j&#65533;5l&#65533;&#65533;<&#65533;&#65533;&#65533;mxwO&#65533;&#65533;&#65533;&#65533;&#60564;&#65533;qX|&#65533;M&#65533;H&#65533;&#65533;~8_&#65533;
`&#65533;&#65533;]&#1717;&#65533;&#65533;@O&#65533;&#65533;&#65533;&#65533;9 &#65533;I&#65533;&#65533;&#65533;R&#65533;&#65533;^&#65533;&#65533;&#65533;&#65533;&#65533;3	]&#65533;&#65533;&#65533;S&#65533;DN&#65533;&#65533;&#65533;?&#1887;&#65533;&#1800;&#65533;&#65533;U&#65533;&#2045;`M&#65533;&#65533;&#65533;G,&#65533;D_&#65533;&#65533;&#65533;&#65533;v&#65533;&#65533;Y_&#65533;&#65533;]&#65533;-&#65533;&#65533;}&#1601;&#65533;&#65533;)&#65533;1&#65533;&#65533;&#65533;&#65533;0&#65533;^XQ`&#65533;Z=&#65533;&#65533;&#65533;_&#65533;&#65533;/eYr&#65533;T&#65533;|&#65533;&#65533;&#1876;9&#259;hP&#65533;&#65533;&#65533;?&#65533;&#65533;&#65533;I&#65533;!&#65533;&#65533;&#65533;`&#65533;&#65533;&#65533;@&#65533;&#65533;&#65533;&#65533;P_&#65533;&#65533;!<Aw&#65533;Y&#65533;&#65533;QVa\&#65533;&#65533;&#65533;&#65533;&#65533;[&#65533;&#65533;^&#65533;&#65533;&#1971;&#65533;Z&#65533;&#65533;a&#65533;&#65533;O&#65533;&#65533;&#1185;(&#65533;!
&#768;&#1609;&#65533;&#65533;y&#65533;&#65533;EA&#1621;&#65533;&#553;&#65533;0Y&#65533;aa&#65533;Ya&#65533;!K=}&#65533;-&#65533;Q&#65533;Y&#65533;&#65533;&#65533;&#65533;&#65533;&#1878;\&#65533;V&#65533;	&#65533;&#65533;tm&#724;q&#65533;H&#65533;V&#65533;&#65533;&#65533;&#65533;E&#65533;(&#65533; &#65533;&#65533;&#65533;&#65533;&#65533;&#65533;N&#65533;&#65533;&#65533;&#1961;&#65533;&#65533;&#1794;&#65533;S!-&#65533;&#65533;F(&#65533;E&#65533;!j &#65533;&#65533;;Y]1F&#65533;1
N&#65533;&#65533;&#65533;/&#65533;`&#65533;ie&#65533;2&#65533;=&#65533;1=&#661;&#65533;&#65533;&#65533;4Nc&#65533;7d&#65533;6&#65533;&#65533;&#65533;&#65533;&#65533;I&#65533;&#65533;&#65533;O&#65533;5&#65533;:vdpA&#65533;&#65533;-&#65533;&#909;&#65533;&#65533;i&#65533;Y&#65533;U/&#65533;&#65533;&#39091;&#65533;	&#65533;&#65533;@Z&#65533;!4&#65533;B>_&#1825;&#65533;&#65533;Dj_*&#65533;!M&#1284;l_&#65533;&#65533;&#65533;&#65533;\':bGn&#65533;"&#65533;.r ]U&#11689;<&#65533;&#1519;&#65533;&#65533;NM&#65533;&#65533;4QT":&#65533;b&#65533;"n\&#65533;&#65533;Nj@&#65533;&#65533;&#65533;**&#65533;	L&#65533;(&#65533;Pr&#65533;x&#65533;>&#65533;&#65533;&#65533;S&#65533;&#65533;y&#65533;S&#65533;&#65533;.&#65533;U$=&#65533;S.SB&#65533;&#65533;&#1829;&#65533;&#65533;A&#65533;VJ&#65533;&#65533;U*\'&#340;9&#65533;&#65533;&#65533;	&#65533;&#65533;&#65533;R!&#65533;gN#V&#65533;&#65533;bc6J&#65533;&#65533;&#65533;&&#24377;V_&#65533;&#65533;a&#65533;f&#65533;-&&#65533;dr&#65533;&#1961;c&#65533;R&#65533;dM)&#65533;&#65533;Da@&#65533;>&#65533;Lu&#65533;Xn&#1575;I&#65533;@&#65533;=}&#65533;&#65533;b[V&#65533;[&#65533;&#65533;&#65533;eD&#65533;nC&#65533;d&#65533;=XkR!fY&#65533;`&#65533;U&#58660;l&#65533;&#65533;rS9&#65533;&#65533;&#65533;$&#65533;&#65533;!&#65533;Im$&#65533;&#65533;#-eU&#65533;&#65533;,&#65533;6-&#65533;&#65533;!&f&#65533;&#65533;&#65533;&#65533;$&#65533;&#65533;hEN'&#65533;U&#65533;&#65533;ag&#65533;m&#65533;&#65533;a&#65533;G2&#65533;&#65533;&#65533;&#65533;&#65533;x&#65533;&#65533;&#65533;&#65533;a&#65533;d&#965;M&#65533;P	&#160;&#65533;h&#65533;&#65533;!&#65533;]AaS&#65533;'r &#65533;&#65533;v&#65533;c&#65533;t&#65533;b&#65533;s&#65533;%&#65533;F'7&#65533;@P&#65533;&#65533;&#65533;ycj&#65533;&#65533;&#65533;&#65533;!&#65533;L~Xe$&#65533;&#65533;YH*&#65533;G&#6551;&#65533;"&#65533;&#65533;| oN&#8790;&#65533;&#65533;&#65533;&#65533;|!K&#65533;&#1969;	T&#65533;`&#65533;#&#65533;F(&#65533;&#65533;&#65533;Z&#65533;&#65533;&#65533;"&#65533;&#65533;&#65533;N&#65533;w&#65533;&#65533;&#65533;&#65533;:
a&#65533;(\]&#65533;yj&#65533;&#65533;%J#FVb&#65533;f&#65533;u&#65533;&#65533;J|.Z&#65533;q&#65533;&#65533;bp&#65533;&#65533;g)&#65533;&#65533;E&#65533;W&#65533;&#65533;i&#65533;&#65533;)BDx*[&#65533;&#65533;&#65533;^#&#65533;&#2027;&#65533;&#1055;&#65533;&#65533;
'&#65533;m&#65533;&#65533;f%U%&#65533;a&#65533;=&#65533;
&#65533;&#65533;&#65533;hA[&#65533;6#&#65533;&#65533;do=&#65533;V&#65533;&#65533;o&#65533;&#65533;&#65533;VAp&#65533;D&#65533;F&#65533;&#65533;&#65533;&#65533; `&#65533;&#65533;&#65533;&#65533;^&#65533;t&#65533;8&#65533;*&#65533;M!~&#65533;	&#65533;&#65533;x&#65533;bB&#65533;T&#65533;'}Y	&#65533;&#65533;*I&#65533;&#65533;j&#65533;&#65533;&#65533;&#65533;x&#65533;&#65533;w&#65533;&#65533;qR&#65533;e>&#65533;=q&#65533;6&#65533;s&$/L+&#65533;N&#65533;]&#65533;@\&#65533;&#65533;CV_+"!w&#65533;&#65533;H&#65533;`^l&#65533;pk&#65533;&#65533;&#65533;&#65533;&#1954;&#65533;M)&#65533;V4&#65533;&#65533;&#65533;&#65533;I&#65533;
z!&#65533;&#65533;YD&#51911;fd&#65533;X:b&#65533;g,Bf&#65533;B&#65533;&#65533;B&#65533;&#254;CN&#19965;Z8&#10864;d&#406;&#65533;&#65533;x&#65533;&#65533;&#65533;&#65533;]M&#326;&#65533;U&#65533;%O%*&#65533;k&#65533;\-`&#65533;&#65533;q&#65533;&#65533;&#65533;&#949;W&#65533;xf&#65533;z&#65533;Zl[~ER&#65533;&#65533;1&#65533;&#65533;&#65533;O@&#65533;T&#65533;\y&#65533;g&#65533;&#170;l&#65533;&#65533;&#65533;Z&#65533;&#65533;@m&#65533;b&#65533;&#65533;h"&#630;&#65533;&#65533;&#65533;GJf&#65533;&#65533;&#65533;&#65533;&#65533;
gI&#65533;#&e&#65533;&#65533;_B.@&#65533;B&#65533;FP&#65533;&#970;&#65533;]&#1152;&#65533;-&#65533;&#65533;&#65533;&#65533;&#65533;&#65533;&#65533;&#65533;R&#7020;&#65533;h&#65533;FW&#65533;&#65533;&#65533;&#65533;&#416;&]&#65533;&#65533;n&#65533;&#65533;Q<~)u&#65533;&#65533;,A&#65533;k&#65533;&#65533;&#65533;&#65533;&#1039;IJ&#65533;"&#65533;E&#65533;&#65533;N&#65533;]&#65533;&#65533;&#65533;&#65533;&#65533;&#65533;&#418;&#65533;"-&#65533;l&#65533;0&#65533;&#65533;&#65533;gI&#65533;&#65533;&#65533;&#65533;&#65533;&#65533;&#65533;+&#65533;&#65533;&#65533;U~-&#806;W&#43924;&#65533;j&#65533;&#65533;&#65533;&#65533;/&#65533;&#65533;n&#65533;I&#65533;/V&#65533;N&#65533;&#65533;B'&#65533;&#425;RRl&#65533;&#65533;&#65533;x4&#65533;Jh&#65533;F%&#65533;&#65533;&#65533;&#65533;&#65533;&#65533;R&#65533;&#65533;&#65533;V&#65533;=&#65533;&#65533;&#65533;&#65533;[Mv&#65533;&#65533;&#65533;fb&#65533;cA&#65533;&#65533;J&#65533;&#65533;/&#65533;&#65533;&#65533;&#65533;P&#65533;&#65533;&#65533;z'&#65533;&#391;&#65533;B&#65533;l(&#65533;&#65533;JZ&#65533;n&#65533;1&%&#65533;+&#65533;&#65533;_&#65533;&#65533;&#65533;*&#65533;^&#65533;e&#65533;v&#65533;&#65533;j&#65533;&#65533;ij&#65533;&#1910;
&#65533;&#65533;,+&#65533;pQ/&#65533;n&#65533;&#65533;&#65533;&#65533;&#65533;:&#65533;T
&#65533;&#65533;&#65533;&#65533;'&#65533;&#65533;-&#65533;%nq&#65533;&#65533;&#65533;&&#65533;Z1&#65533;&#65533;G&#65533;!G&#65533;1&#65533;:+*&#65533;j&#65533;&#65533;4&#65533;&#65533;&#1977;O0&#65533;&#65533;R&#65533;&#65533;k&#65533;&#65533;&#65533;m}&#65533;&#65533;&#65533;&#65533;&#985;c&#1170;&#65533;9&#65533;\&#65533;6&#65533;&#65533;.&#65533;N+&#65533;&#65533;&#65533;&#65533;%{.&#65533;F'&#65533;o&#65533;&#65533;&#65533;P&#65533;
&#65533;&#65533;_&#65533;&#65533;&#65533;0"O1&#65533;#&#65533;M0&#65533;&#65533;&#65533;g\"'&#65533;&#65533;.&#65533;&#65533;K&#65533;&#65533;g&#1856;&#65533;&#65533;#&#65533;*j%&#65533;&#65533;l&#65533;z&#65533;tF(&#65533;&#65533;&#65533;m&#65533;&#65533;b^&#65533;r&#65533;&#65533;r&#447;.-&#65533;&#65533;&#65533;6&#65533;Th&#65533;&#65533;&#12837;O&#65533;i&#65533;&#65533;"&#65533;&#65533;&#65533;+&#65533;&#65533;f&#65533;r"Z&#65533;RIr>&#65533;&#65533;&#65533;&#65533;&#65533;&#65533;b&#65533;&#65533;&#65533;D8&#65533;&#65533;&#65533;s&o&#65533;&#65533;&#65533;x&#65533;5&#65533;r&#65533;&#65533;&#65533;^2&#65533;ra,n&#65533;nxH&#65533;qo&#1200;&#65533;&#65533;&#65533;#&#65533;&#65533;_&#65533;f&#65533;*.8Oj&#65533;H=&#65533;
&#65533;&#65533;7#32W	f&#65533;qN&#65533;444&#65533;&#65533;5m8&#65533;&#65533;2R(&#65533;\&#65533;e1q[&#65533;&#65533;&#65533;A&#65533;&#65533;*&#65533;&#65533;c&#65533;&#65533;X&#65533;&#65533;&"&#65533;F&#65533;k:&#65533;Q1.#2&#65533;fj*&#65533;0KcD&#65533;I'c&#65533;?&#65533;-&#65533;
&#65533;O&#65533;&#65533;	.&#65533;gF&#65533;&#65533;O&#65533;4&#65533;Bt)K&#65533;v&#65533;&#65533;Z&#65533;&#65533;#=3V75&#65533;&#65533;&#65533;&#65533;Z&#65533;z&#870;H&#65533;W&#65533;1&#65533;-&#65533;V&#2025;A&#65533;c&#65533;4L7&#65533;&#65533;&#65533;&#914;]&#65533;N&#65533;#&#65533;vs&#65533;&#65533;+G
&#65533;&#65533;&#65533;&#65533;1x!&#65533;p&#65533;,&#65533;&#1520;&#1717;&vq&#65533;&#65533;&#65533;Tg&#65533;S~&#65533;&#65533;b&#65533;O&#65533;`&#65533;&#65533;&#1210;!C4h&#65533;13d&#65533;v(&#65533;5&#65533;&#65533;!&#65533;&#65533;&#65533;b&#65533;C&#65533;&#65533;&#65533;&#65533;Y&#65533;K8m&#65533;f/	&#65533;&#65533;&#65533;
-&#65533;=&#65533;S&#65533;5&#65533;3lv&#65533;`&#65533;v&#65533;&#65533;&#65533;2s&#65533;&#65533;3z&#65533;6(w&#65533;&#65533;l)&#65533;&#65533;&#65533;-&#65533;&#65533;&#65533;&#65533;Hus&#65533;f`7Z&#65533;j&#65533;'J^&#65533;&#65533;:&#65533;;+&#1688;&#65533;&#65533;&#65533;5&#65533;&#65533;Pep9R&#1898;Yb+&#65533;&#65533;0&#65533;&#65533;?6&#65533;734&#65533; 
&#65533;&#65533;&#65533;!&#65533;&#65533;&#65533;&#65533;;&#65533;&#65533;Bx~+S&#65533;=
9&#65533;8&#65533;&#65533;{&#65533;&#11010;wk&#65533;z&#65533;v=18~K&#65533;F0kF,s&#65533;[xc&#65533;tK&#65533;&#65533;&#65533;'&#65533;5`DM&#65533;!&#65533;2&#65533;&#65533;&#65533;&#65533;&#65533;P?U&#65533;&#65533;o/&#65533;w&#65533;&#65533;&#65533;&#65533;&#65533;&#65533;&#65533;&#65533;&#65533;38&#65533;k(&#502;-&#65533;rPCx&#65533;y&#65533;=s&#65533;&#65533;a&#65533;yx&#65533;&#65533;:&#65533;&#65533;@&#65533;&#65533;0&#65533;&#65533;f&#65533;OD&#65533;R&#65533;^&#65533;&#65533;,&#65533;>&#65533;&#65533;/&#65533;&#65533;N5#&#65533;|&#65533;hBG&#65533;&#65533;&#65533;l[z&#65533;&#65533;&#65533;ey&#65533;Us&#65533;&#65533;&#65533;g&#1918;&#65533;&#455;&#65533;wDA&#65533;&#1628;&#65533;&#65533;E&#65533;&#65533;&#65533;"A&#65533;0&#65533;&#65533;F&#65533;u&#65533;&#440;Hr.&#65533;&#65533;I2z&#65533;&#65533;7&#65533;&#65533;gH{&#65533;&#65533;'S&#65533;&#65533;&#65533;Celv&#65533;]&#65533;Z&#65533;x&#65533;&#65533;:&#65533;&#65533;&#975;y&#65533;kx'&#65533;&#65533;&#65533;J&#65533;:&#65533; &#65533;&#65533;i`&#65533;&#65533;&#65533;yn\Pe&#65533;&#65533;&#65533;&#65533;D&#65533;:&#65533;o&#65533;7&#65533;S&#65533;{:~T&#65533;&#65533;&#65533;w&#65533;&#65533;"&#65533;%&#65533;&#65533;&#65533;&#65533;&#1615;O&#297;&#65533;&#65533;&#65533;&#65533;y:&#65533;&#65533;v@,&#65533;(j&#65533;V&#65533;Vy&#65533;&#65533;QU*&#1378;&#65533;&#65533;z!'F&#65533;?%&#65533;&#65533;&#65533;&#65533;O~&#2034;"&#65533;&#65533;a&#65533;l&#65533;&#65533;&#65533;G6&#65533;Vs&#65533;&#65533;&#65533;o&#65533;0@ &#65533;e&#65533;{c&#1138;M&#65533;&#65533;+i&#65533;&#65533;p>f&#65533;&#65533;&#65533;
*:&#65533;&#65533;&#65533;&#65533;&#65533;&#65533;j1[&#65533;k&#65533;&#65533;&#65533;&#65533;&#65533;C&#1551;%&#65533;Z&#65533;&#65533;V&#65533;&#65533;/&#65533;W;&#65533;&#65533;<&#65533;&#65533;|dgxG Dav*&#65533;@9V&#65533;&#65533;!u&#1219;&#65533;&#65533;&#65533;N&#65533;D&#65533;/&#65533;W&#65533;A^-&#65533;&#65533;&#65533;+&#65533;&#65533;C&#65533;&#65533;&#65533;&#65533;l&#65533;;&#65533;3&#65533;W&#65533;&#354;p&#65533;{&#65533;&#65533;&#65533;1#vJ&#65533;vg&#65533;:&#65533;w5/<&#65533;&#65533;&#65533;&#65533;L;&#65533;&#65533;/&#65533;
&#65533;u&#65533;&#65533;&#65533;&#65533;&#65533;&#65533;l&#65533;&#65533;&#65533;t&#65533;&#65533;S&#65533;&#65533;&#65533;{o&#65533;2u&#65533;&#65533;W2&#65533;&#65533;&#65533;-W%&#65533;/&#65533;&#65533;&#65533;&#65533;k,&#65533;&#65533;"&#663;&#65533;I&#65533;(sZ&#65533;
&#65533;&#65533;S~yW>&#65533;&#65533;z&#65533;1&#65533;hAln&#65533;&#65533;&#65533;*A&#65533;&#65533;d/&#65533;&#65533;5&#65533;q$b)&#65533;&#65533;=&#65533;&#65533;&#65533;&#65533;:~&#65533;s&#65533;1&#65533;'&#65533;&#65533;&#65533;*>`Z&#65533;Y&#65533;;b$>C{&#65533;&#65533;z&#65533;&#65533;&#65533;'Pp/&#65533;6,&#65533;P&#65533;L&#65533;h&#65533;BG#3iB%$B&#65533;&#65533;pdD^i&#1328;t&#65533;fL&#65533;ch.&#65533;y&#65533;L&#65533;;[*d&#65533;S&#65533;&#65533;6C&#65533;&#65533;yt&#1188;&#65533;]&#65533;&#65533;i&#1301;F&#65533;&#65533;&#65533;j&#65533;'S3RW&#65533;&#65533;&#65533;&#65533;&#65533;
&#334;e&#65533;&#65533;K&#65533;,j&#1646;u&#65533;6m&#1808;f&#65533;&#65533;%&#65533;&#65533;n^&#65533;s&#65533;&#65533;&#65533;&#65533;p&#65533;&#65533;h!v&#65533;Uv!\&#65533;d&#65533;:&#65533;&#65533;&#65533;&#65533;P(?p&#1633;C&#65533;U>&#65533;L&#65533;^u&#1064;&#65533;&#65533;F"iw&#65533;&#65533;&#65533;&#65533;D&#65533;&#65533;Qy&#1462;&#65533;W&#65533;m&#65533;.&#65533;2&#65533;&#65533;&#65533;jp&#65533;+U&#65533;N:T&#65533;p&#65533;&#65533;w&#65533;&#65533;&#65533;X&#65533;W&#65533;&#65533;&#65533;&#65533;k}mC&#330;&#65533;n%&#65533;Sz_&#65533;&#65533;&#65533;&#65533;&#65533;&#65533;&#65533;Z&#65533;&#1771;d?&#65533;} C&#65533;&#65533;%&#65533;'&#65533;&#65533;&#65533;&#25049;Gc4&#65533;&#65533;&#65533;&#65533;Z&#65533;&#65533;tX&#65533;<XP&#65533;.&#65533;z&#1080;!&#65533;P+&#65533;&#65533;(&#2004;**9&#65533;.&#65533;&#65533;&#65533;>d&#65533;&#291;&#1968;&#65533;)&#65533;.&#65533;-<&#65533;&#65533;;&#65533;,&#65533;&#1563;&#65533;&#65533;&#61242;&#65533;.&#65533;\&#65533;&#65533;&#65533;&#65533;&#65533;&#65533;Ki,&#65533;&#1443;&#65533;&#65533;"&#65533;,&#1201;&#65533;&#65533;&#1022;&#65533;x&#65533;&#65533;)&#65533;&#65533;&#65533;h&#65533;,&#65533;a&#65533;&#65533;&#65533;&#65533;(&#65533;&#65533;&#65533;-&#65533;&#65533;@'&#65533;&#65533;&&#65533;&#65533;&#65533;&#410;&#65533;&#224;Bd&#65533;&#65533;8&#65533;<&#65533;J&#65533;s&#65533;7#<M[,&#65533; &#65533;#&#65533;Dc4o&#366;&#1873;P&#65533;&#65533;*&#65533;&#65533;Ho&#65533;k&#65533;	&#65533;$&#869839;8m&#11396;&#65533;&#65533;&#65533;&#65533;J&#65533;&#65533;J&#1778;&#65533;ZH&#65533;#&#65533;CVa0b&#65533;&#65533;|&#65533;&#65533;6&#65533;u3&#65533;&#1994;&#240;N&#65533;&#65533;NS>&#65533;P&#65533;h&#704;&#65533;P&#65533;|&#65533;4.E&#65533;1<&#1852;&#65533;&#65533;&#65533;B%&#65533;
&#65533;&#65533;&#65533;&#65533;&#65533;#&#65533;E2&#65533;&#65533;&#65533;&#65533;]'&#65533;&#1352;&#65533;zI-&#65533;T&#65533;&#65533;~]5-4&#65533;MS&#65533;$Bj&#65533;&#65533;&#65533;'&#65533;
&#65533;&#65533;&#65533;h&#65533;)d%&#65533;&#65533;&#65533;
&#65533;&#65533;0Y;&#65533;&#65533;&#65533;N&#65533;'t&#65533;Qp#&#65533;/mi&#65533;[i&#65533;
&#65533;Z&#65533;&#65533;5&#65533;sg\WIw=uw&#1948;&#65533;&#65533;&#65533;^|Q&#65533;/&#65533;Z&#65533;7&#65533; &#65533;8&#65533;&#65533;b&#65533;%)&#65533;&#65533;O
0,~V&#65533;&#65533;&#65533;&#65533;X&#65533;&#65533;vVC&#65533;&#65533;&#65533;&#65533;W&#65533;8<&#65533;c&#65533;T&#65533;&&#65533;[^&#65533;&#65533;&#65533;&#65533;^&#65533;FswLY&#65533;&#65533;Q&#65533;&#65533;!&#65533;]>Nw&#65533;p&#65533;&#65533;&#65533;p&#65533;&#65533;
&#65533;&#65533;&#65533;&#65533;`"r&#65533;&#65533;&#65533;&#65533;?&#65533;t<P&#65533;Q&#65533;&#65533;W&#65533;&#65533;&#65533;x&#65533;&#1049;&#65533;<M&#65533;&#65533;&#65533;9&#65533;&#65533;&#65533;n&#65533;&#65533;~&#48247;ON+m&#65533;YdM&#65533;2w&#446;#&#65533;S&#65533;&#65533;Wp&#141;/&#65533;&#65533;&#65533;6&#65533;@3&#65533;9c&#1346;V&#65533;`B&#65533;&#713;:&#65533;&#65533;*iP:&#65533;,&#65533;K&#58128;&#65533;&#65533;&#65533;&#65533;&#65533;K&#65533;&#65533;+&#65533;&#65533;&#65533;a&#65533;&#65533;MN&#65533;&#65533;&#65533;&#65533;&#65533;&#65533;_&#65533;&#65533;_>&#65533;&#65533;&#65533;&#65533;#&#65533;00&#65533;v2E&#65533;&#65533;&#65533;f&#65533;jW&#65533;T&#65533;&#65533;=0	&#65533;&#65533;&#65533;S&#65533;&#65533;'-&#65533;a\&#65533;J&#65533;=n&#65533;""`&#65533;&#65533;P&#65533;&#65533;&#65533;&#65533;k&#65533;&#65533;X&#65533;X&#65533;1&#65533;&#65533;b&#65533;&#65533;&#65533;x&#65533;'&#65533;&#1615;&#65533;&#65533;{&#65533;fW&#65533;&#65533;0a`&#65533;&&#65533;v*xH4&#65533;&#1994;&#65533;&!TI8\D&#65533;&#65533;&#65533;*R1&#65533;Y&#65533;&#65533;>&#65533;A&#50240;"&#65533;&#65533;	&#65533;&#1328;&#65533;$-**_m6&#65533;,&#65533;]%~&#65533;a&#65533;&#65533;&#65533;" &#65533;w\&#65533;&#65533;&#65533;&#65533;b2q]n\@|&#65533;J&#65533;&#1368;!^*I&#65533;r&#806;&#65533;335&#1097;O&#65533;&#65533;d&#65533;&#287;'5&#65533;&#65533;&#65533;&#65533;
*&#65533;&#65533;Uzc&#65533;&#65533;&#65533;&#65533;H&#65533;J&#65533;F+N)&#65533;&#65533;&#65533;V&#65533;&#65533;&#65533;qX4&#65533;&#65533;+&#576;KJ&#1359;&#65533;&#65533;&#65533;c&#630;&#65533;2&#65533;&#65533;&#65533;Z&#65533;<d0&#65533;X&#65533;&#65533;&#65533;&#1116;&#65533;4"&#65533;8&#65533;y&#65533;|^&#65533;80@_&#65533;&#65533;&#65533;&#65533;>8&#65533;2&#65533;GGb&#65533;O&#65533;&#65533;&#65533;'&#65533;&#65533;)_c&#65533;,?d&#65533;&#65533;&#65533;O#j&#65533;&#65533;tS&#65533;&#65533;&#65533;&#65533;&#65533;3&#1654;&#65533;&#65533;&#65533;&#65533;v&#65533;&#65533;A"&#65533;&#65533;~GD t&#65533;&#65533;&#65533;$P&#65533;&#65533;&#65533;&#65533;F&#65533;XMMZ&#1154;T&#1318;6&#65533;&#65533;&#65533;&#65533;p&#65533;3P&#65533;lU&#65533;&#1561;&#65533;&#65533;DP&#65533;*&#65533;)&#65533;u&#65533;NYj&#1178;=u&#625;:Bs&#65533;&#65533;&#911;t&#65533;G&#65533;p&#65533;/&#65533;&#65533;&#65533;1&#65533;2&#65533;&#65533;,(&#716;&#65533;&#65533;&#65533;&#65533;&#65533;t&#65533;&#65533;L&#808;F7&#65533;&#65533;&#65533;&#65533;&#65533;&#65533;L/&#65533;nj&#65533;q3PA&#65533;R&#65533;^%&#65533;	&#65533;iZ;S&#65533;]&#65533;&#65533;	9&#65533;cPQx&#65533;&#57759;+<&#65533;O&#65533;&#65533;W55&#65533;}&#65533;&#65533;&#65533;Q&#65533;bP@"&#65533;FLd2&#65533;&#65533;&#65533;&#382;E&#65533;&#65533;T&#65533;V&#65533;:&#878;z&#65533;D&#65533;&#65533;:&#208;,&#65533;&#1332;g&#65533;"J%&#65533;I&#65533;&#65533;f	&#65533;&#65533;&#65533;*&#65533;&#65533;&#65533;s&#65533;"j_e&#65533;&#65533;&#1680;&#65533;&#65533;&#65533;aM&#65533;&#65533;&#65533;&#65533;&#65533;&#65533;&#65533;S&#65533;&#65533;&#65533;:&#65533;H&#65533;,&#65533;&#65533;X&#65533;&#65533;t&#65533;&#65533;9z&#65533;&#65533;B&#65533;&#65533;%&#65533;G&#65533;&#341;&#65533;&#65533;&#65533;&#65533;Y&#65533;&#65533;Z&#960;&#65533;_3&#65533;&#65533;&#65533;&#65533;4&#864;c&#65533;B^5&#65533;&#65533;
&#65533;&#65533;==&#65533;p&#65533;&#65533;&#65533;&#65533;&#65533;&#65533;&#65533;&#65533;Mn~Y7L&#65533;&#65533;Md&#65533;u&#65533;ugC@&#65533;&#65533;&#65533;I&#65533;&#65533;0F&#65533;&#65533;&#65533;&#65533;B&#65533;a&#65533;iI{&#65533;&#65533;bp_&#65533;&#65533;&#65533;&#65533;&#30703;:&#65533;&#65533;0&#65533;&#65533;.K&#65533;&#65533;&#65533;&#65533;V&#65533;&#65533;&#65533;Mu&#65533;&#65533;&#65533;&#65533;3:&#65533;<.v&#65533;``Jv&#65533;'&#278;T&#65533;f^&#65533;&#65533;&#65533;j|:&#65533;&#65533;(&#65533;&#65533;&#65533;W&#65533;L&#65533;Z^&#65533;J&#65533;&#65533;&#65533;rjU\f&#65533;&#65533;&#65533;:&#65533;[&#65533;*c&#65533;]B&#65533;>&#65533;&#65533;.=fbef2&#65533;&#65533;NZu&#65533;&#65533;B&#65533;&#65533;C&#65533;&#65533;&#65533;0&#65533;&#65533;.[&#65533;2U&#65533;&#65533;e:^&#65533;Rp&#65533;d&#65533;&{7_&#65533;~&#1683;`&#65533;^F&#65533;&#65533;&#65533;&#65533;&#1312;&#65533;T5&#65533;&#65533;&#65533;
Xup<u&#65533;&#65533;&#10540;&#65533;&#65533;Q&#65533;&#65533;kh&#65533;&#65533;&#65533;&#65533;u&#1233;&#65533;SU&#65533;&#65533;L&#65533;Q&#1456;&#65533;Gi&#65533;V&#65533;&#65533; &#65533;&#65533;1&#65533;&#65533;&#65533;&#65533;&#65533;c&#65533;/&#65533;G	 &#65533; Q&#65533;&#65533;z<&#65533;&#65533;&#65533;&#65533;V&#65533;kae&#65533;v&#65533;Q+u|P&#65533;&#65533;
L&#65533;&#65533;&#65533;&#65533;<&#65533;C)&#65533;&#65533;`&#65533;o&#65533;&#65533;&#65533;v&#65533;&#65533;;]x&#65533;~&#65533;&#65533;&#65533;&#65533;&#65533;Kc&#1050;g&#65533;&#65533;&#65533;%NVKr&#65533;&#65533;j&#65533;&#65533;Dy3&#65533;&#65533;&#65533;&#65533;	/{J`&#65533;%&#65533;[&#1185;_&#65533;&#65533;o^&#472;&#2047;&#65533;&#65533;&#65533;&#65533;&#65533;&#65533;h&#65533;&#65533;&#65533;&#1781;&#65533;&#65533;&#65533;/&#65533;&#65533;|&#65533;&#65533;&#65533;piS&#65533;&#65533;I&#65533;(&#65533;&#65533;&#65533;*&#65533;`{8X&#65533;B&#65533;{&#65533;&#65533;%&#65533;VI\G&#65533;&#65533;a{qU&#65533;r&#65533;#&#65533;&#65533;&#801;&#65533;&#65533;&#65533;oA&#65533;&#65533;&#65533;T&#65533;QoN&#65533;&#65533;D&#65533;&#1352;_6&#183;jQ,3&#65533;&#65533;&#65533;2&#65533;Wx&#65533;&#65533;yyP&#65533;&#65533;&#65533;%0&#65533;r&#65533;"&#65533;&#65533;&#65533;?&#65533; +D~&#65533;m&#459;&#65533;&#65533;~&#65533;8&#65533;&#65533;F3&#65533;	&#1807;&#65533;&#65533;&#65533;^&#65533;&#65533;&#65533;x&#65533;@&#65533;c&#65533;w9&#12115;&#65533;]&#65533;&#65533;&#65533;Y]"&#65533;&#65533;&#65533;l&#65533;&#65533;&&#65533;&#65533;3S&#65533;&#65533;&#65533;#&#65533;&#65533;EY&#65533;&#65533;&#2037;-a&#65533;&#65533;&#65533;&#65533;&#65533;Q&#65533;t	&#65533;&#65533;_&#2029;&#65533;&#65533;HwKE&#65533;1M&#65533;v&#65533;&#65533;P&#1863;=&#65533;&#65533;\&#65533; R&#65533;&#65533;r&#65533;&#65533;&#65533;&#65533;Q&#65533;B&#65533;&#65533;Az&#65533;&#65533;&#65533;J&#65533;&#65533;&#65533;/y&#65533;&#65533;&#306;M&#65533;&#65533;_&#65533;(&#41600;&#65533;&#65533;&#65533;&#65533;>&#65533;&#28334;&#65533;b&#669;Z&#880;&#65533;&#65533;&#65533;,&#65533;n&#65533;&#65533;&#65533;&#65533;&#65533;&#65533;&#1422;&#65533;RN&#65533;~&#39496;-&#65533;&#65533;&#65533;,)I&#65533;N*&#65533;&#65533;&#65533;N&#65533;n&#65533;&#65533;&#65533;&#65533;l&#65533;*&#65533;pI&#65533;j&#65533;0T@&#65533;&#65533;&#65533;&#65533;&#1318;%j&#65533;&#65533;n&#65533;&#65533;R&#65533;%B&#65533;&#65533;:	&#65533;&#65533;&#65533;$&#65533;P&#65533;K&#65533;&#65533;_N&#65533;K&#65533;d&#65533;&#65533;,Q &#65533;&#65533;zg&#65533;&#65533;w&#65533;j&#65533;8&#65533;&#244;,&#65533;&#65533;&#65533;!p0xP&#65533;)&#65533;N&#65533;3p&#65533;d&#1164;%&#65533;&#65533;`,Zn&#65533;.$&#65533;	&#65533;&#930;ZC&#65533;&#65533;&#65533;&#65533;P_d&#65533;&#65533;&#65533;,&#65533;&#65533;&#65533;&#65533;&#65533;p/8&#65533;&#65533;M&#65533;P)&#65533;&#65533;&#65533;l&#65533;&#65533;&#65533;&#65533;&#65533;f&#65533;&#65533;! &#65533;&#65533;&#65533;&#65533;&#676;Mn!&#65533;&#65533;o&#65533;&#65533;-&#65533;&#65533;L&#65533;b&#65533;&#65533;&#65533;&#43727;^&#65533;6&#65533;/|4bq&#1960;&#65533;$&#65533;&#65533;O&#65533;&#65533;&#65533;&#65533;&#65533;/q&#65533;&#65533;&#65533;&#65533;&#65533;&#65533;L&#65533;j&#65533;&#65533;T&#65533;%km&#65533;&#65533;&#65533;&#65533;hF&#65533;4+&#65533;t&#65533;&#65533;&#65533;&#65533;&#65533;&#65533;&#65533;d&#65533;m&#65533;oEw&#65533;&#65533;&#65533;&#65533;P&#65533;q	&#65533;&#65533;&#65533;$&#1125;&#65533;&#65533;&#65533;@&#65533;,&#65533;&#65533;`&&#65533;J5&#65533;0&#65533;Q&#65533;&#65533;&#65533;&#65533;1&#65533;,&#65533;k&#65533;&#65533;&#65533;&#65533;&#65533;Uoq.,l&#65533;n&#65533;&#65533;h^Z&#65533;g&#65533;&#65533;&#65533;&#65533;n&#65533;&#65533;&#65533;k&#65533;&#65533;&#65533;&#65533;&#65533;'&#65533;&#65533;G&#65533;XlGcC-Jb{&#65533;&#65533;j!-&#65533;&#65533;&#65533;q&#65533;(&#65533;&#848;PN*J&#65533;"7&#65533;&#65533;kQVO&#65533;c&#65533;&#65533;&#65533;&#65533;F&#65533;_p&#65533;n&#65533;&#65533;&#65533;&#65533;&#65533;&#65533;&#65533;h&#65533;&#65533;&#1970;G&#65533;&#65533;{&#65533;&#1688;&#65533;&#65533;$&#65533;&#65533;&#65533;&#1772;N d&#65533;dC&#65533;&#65533;N&#65533;]&#65533;&#65533;`@&#65533;,'&#65533;	*g.mm&#65533;"&#65533;*&#65533;D&#65533;+	J#&#65533;22&#65533;&#65533;&#65533;&#65533;L$&#65533;v&#65533;&#1147;&#65533;qg&#65533;&#65533;f&#65533;&#1147;`&#65533;l&#65533;&#65533;d2&#65533;/*z@&#65533;&#65533;&#65533;&#65533;&#65533;|&#65533;&#65533;D&#65533;&#65533;J&#65533;&#65533;&#65533;+p$.O^n&#65533;&#65533;/&#65533;&#65533;&#65533;&#65533;F&#65533;p&#65533;*&#65533;&#65533;F.3-&#65533;&#65533;2/&#65533;'&#65533;$&#65533;2&#208;vZN-KO!&#65533;4&#65533;(-Y&#65533;)`&#65533;Us&#65533;&#65533;O&#65533;3(z@6	&#1012;&#65533;&#65533;.#7s&#65533;
Qf&#65533;&#65533;P&#65533;&#65533;*&#65533;&#65533;Tr.J9&#65533;&#65533;"&#65533;&#65533;&#65533;&#65533;;1&#65533;&#65533;0&#65533;m&#65533;&#65533;B5;&#65533;2Q)q(&#65533;v&#65533;&#65533;C&#65533;&#65533;p2&#65533;I&#65533;(&#65533;%&#65533;R&#65533;&#65533;&#65533;&#65533;HB"&#65533;Sy&#65533;3'9&#65533;&#65533;&#65533;&#65533;&#65533;R71&#65533;&#65533;&#65533;&#65533;	\4&#65533;(&#65533;@&#65533;@T&#65533;&#65533;

R
&#65533;&#861;N&#65533;v&#65533;&#65533;&#1956;Q&#65533;"T&#65533;&#65533;&#65533;T&#65533;0TJAK3&#1304;$;&#65533;&#65533;&#65533;&#65533;&#65533;H&#65533;&#65533;&#65533;tOg&#65533;Cp`&#65533;=atI&#65533;5a46&#65533;&#65533;&#65533;&#65533;2GYL7&#65533;`	&#65533;&#65533;	KCTR&#65533;5&#65533;&#65533;a&#65533;)W&#65533;&#65533;&#65533;Sz&#65533;R*&#65533;&#65533;*&#65533;J&#65533;&#65533;Z6&#65533;:-&#65533;R&#65533;&#65533;C&#65533;&#65533;K&#65533;&#65533;?&#65533;S4S&#65533;](=&#1490;+&#65533;s-&#65533;&#65533;=&#65533;&#65533;&&#65533;&k&#65533;z6&#65533;&#65533;>&#65533;%?Q+Ok&#65533;O&#65533;&#65533;d&#65533;&#65533;&#65533;	d@&#65533;(6&#65533;0&#65533;&#65533;>B&#65533;&#65533;&#65533;3K)&#65533;r&#65533;K;(&#65533;&#65533;&#65533;&#65533;Z?&#65533;+&#65533;5&#65533;&SS5&#65533;9y&#65533;;t&#65533;&#65533;&#65533;&&#40978;&#65533;%!&#65533;&#65533;&#65533;&#65533;&#65533;35_RU&#65533;&#65533;XT*dUVcuVA&#65533;F&#65533;&#65533;&#65533;R&#65533;&#65533;Tl&#65533;|&#65533;&#65533;&#301;W&#65533;iPY	$&#65533;&#65533;&#65533;8[&#65533;&#65533;*&#65533;u;&#65533;&#65533;J-&#65533;Y&#65533;pZ5&#65533;A0&#65533;C&#65533;&#65533;3&#65533;N~DVL&#65533;PDK4&#65533;&#65533;w&#914;M9K#&#65533;&#65533;^&#65533;&#65533;&#65533;^&#65533;UY&#65533;5&#65533;Ug&#65533;re_&#65533;&#65533; &#65533;Uq&#65533;&#65533;J&#65533;&#65533;W}&#65533;&#65533;&#65533;&#65533;A@NTv^&#65533;1&#28307;&#65533;&#65533;I%k9rc&#65533;&#65533;&#65533;&#65533;c9VA&#65533;uzD2;SlS1&#65533;&#65533;&#1339; m%)*f&#1910;9&#65533;%&#65533;&#65533;M&#65533;&#65533;M_&#65533;^&#65533;6&#65533;r.&#65533;&#65533;5&#65533;@-&#65533;&#65533;tzp&#65533;_&#65533;U5&#65533;UQ&#65533;H3&#144;jk&#65533;5&#65533;"&#65533;&#65533;p;!&#65533;[&#65533;e$&#65533;S&#65533;L17j<&#65533;&#65533;E&#882;e&#65533;V-&#65533;	`&#65533;^hvno&#65533;&#65533;hvVN&#65533;&#65533;	'-n&#65533;l&#1404;&#65533;P&#330;& &#65533;&#65533;O}&#65533;0&#65533;&#65533;P&#65533;sd0&#65533;~j&#65533;:&#65533;j&#65533;1=W&#65533;&#65533;,&#65533;&#690;Vpt&#65533;e&#65533;&#65533;<{&#65533;]U&#65533;TbfO&#65533;-]R^CKWa"v&#65533;v&#65533;4"&#65533;n&#65533; &#65533;&#65533;~KL&#65533;V&#64714;&#65533;&#65533;&#65533;&#65533;( &#65533;O&#65533;&#65533;
j&#65533;A&#65533;&#65533;&#65533;jb&#65533;u&#65533;>v&#65533;Vs&#65533;&#65533;Q&#65533;[s:<&#65533;t&#65533;&#65533;
>&#65533;&#65533;Fe&#65533;F&#65533;&#65533;&#65533;&#65533;&#65533;0]&#65533;&#65533;/&#65533;&#65533;/vYok~cX~&#65533;&#65533;&#65533;&#1315;&#65533;&#65533;&#65533;&&#65533;6o&#65533;C&#65533;&#65533;@&#65533;Vv`a&#65533;&#65533;E&#65533;&#65533;&#65533;k&#65533;&#65533;&#65533;&#65533;&#65533;&#65533;Q&#65533;&#352;)W0&#65533;&#65533;&#65533;7l&#65533;L&#65533;&#65533;&#65533;&#65533;
a&#65533;dA&#65533;AX&#65533;3l&#65533;^&#65533;4&#65533;&#65533;&#65533;u&#65533;3}&#65533;^&#65533;&#65533;&#65533;&#65533;5ggU&#65533;&#65533;7&#65533;&#65533;w&#304;&#65533;&#65533;&#65533;&m&#65533;_&#65533;&#65533;&#65533;@&#65533;k&#65533;`&#65533;&#1088;QPo&#65533;&#65533;&#65533;V&#65533;5&#65533;,(W:&#65533;t;&#65533;&#65533;:WH&#65533;&#65533;zn&#65533;&#65533;$e&#65533;X&#65533;%&#65533;&#65533;b&#65533;&#65533;&#65533;&#65533;&#65533;&#65533;N=G&#65533;mV&#65533;&#65533;X&#65533;o&#65533;&#65533;&#65533;&#65533;&#65533;3n8&#65533;&#65533;&#65533;&#65533;uL_&#65533;4p@V&#65533;)PPG"&#65533;&#65533;&#65533;&#65533;&#65533;&#65533;h&#65533;R&#65533;U&#65533;&#65533;&#65533;G&#65533;\&#65533;&#65533;&#65533;S&#65533;?&#65533;<!&#65533;ue&#65533;&#65533;}T*&#65533;vUi&#65533;GfX&#65533;a9&#65533;k/S&#65533;~w&#65533;N{l&#65533;t9&#65533;&#65533;3X	&#65533;Gu5"&#65533;f&#65533;&#65533;&#65533;&#65533;&#65533;&#65533;Y&#65533;YjTo+&#470;R#&#65533;&#851;&#65533;Y4&#65533;>&#65533;Uaw&#65533;M9&kvm&#5189;Y&#65533;&#65533;&#65533;&#65533;&#48156;&#65533;&#65533;&#65533;&#65533;o&#65533;&#65533;=&#65533;&#65533;1&#65533;W&#65533;&#65533;&#65533;q68E&#65533;&#1183;/&#65533;12xrm&#65533;&#65533;&#65533;8&#65533;/&#65533;&#65533;&#1891;$&#65533;gXHtTJ&#65533;&#65533;f&#65533;&#65533;]&#65533;&#65533;U&#1349;m&#65533;U-&#65533;&#65533;y&#65533;)&#65533;Y&#65533;=:`&#65533;wN&#65533;&#65533;G&#65533;&#65533;W&#65533;;&#65533;&#65533;&#65533;@&#516;DI&#65533;c&#65533;OQI&#65533;| &#65533;x&#65533;&#65533;&#1298;g&#1681;&#1775;J&#65533;&#65533;&#65533;T&#65533;&#65533;&#65533;VS&#65533;&#65533;&#65533;&#65533;_&#65533;&#65533;&#65533;&#65533;4&#65533;&#65533;&#65533;&#65533;f&#65533;&#65533;&#65533;&#65533;7Wzv&#65533;&#65533;&#65533;&#65533;&#65533;m&#65533;&#65533;&#1305;_&#65533;&#65533;R"&#65533;$`&#65533;&#65533;&#65533;&#65533;&#65533;q&#65533;j &#65533;&#65533;K~5d&#65533;&#65533;b&#470;[q#/&#65533;&#65533;&#65533;V&#498;&#65533;&#65533;%&#65533;cp&#65533;&#65533;&#65533;x&#65533;W&#65533;'&#880;[S&#65533;&#65533;&#65533;-&#65533;&#65533;q&#65533;8&#65533;&#65533;&#65533;[%;&#65533;&#65533;&#65533;&#65533;+&#1789;&#65533;3i&#65533;&#65533;&#65533;@&#65533;&#65533;-&#65533;8&#65533;&#65533;&#65533;6&#65533;4&#65533;&#65533;&#65533;&#65533;&#65533;-vd&#65533;&#65533;&#65533;&#65533;;&#65533;dD&#65533;f&#65533;3&#65533;T&#65533;&#65533;#:&#65533;&#65533;&#65533;&#973;gw&#65533;{v![&#65533;;&#65533;&#65533;&#65533;;4"&#65533;&#65533;&#65533;;&#65533;*[&#65533;nshEI&#65533;&#65533;&#1068;M&#65533;&#65533;&#65533;kW&#65533;/tt]pw&#65533;&#65533;z/4&#65533;?&#65533;&#65533;mod&#65533;C&#65533;&#65533;&#65533;&#65533;&#65533;&#65533;&#1307;&#65533;&#1690;z&#65533;VTWwo&#65533;~g&#65533;&#65533;{&#65533;&#65533;Y&#65533;s\&#65533;	|os&#65533;y&#65533;&#65533;&#65533;3&#425;&#65533;&#65533;+&#65533;&#65533;&#65533;W&#65533;&#65533;Qo&#65533;'|rFMY=&#65533;\&#65533;&#65533;&#65533;%S&#65533;&#65533;\w&#65533;&#65533;\&#65533;&#65533;T&#65533;h&#65533;n5&#65533;&#1669;y.&#65533;&#65533;&#65533;&#65533;&#65533;U5Z~e\&#65533;&#65533;&#65533;}&#65533;"&#65533;\&#65533;&#65533;|&#65533;&#65533;z&#65533;&#65533;&#65533;	&#65533; 
"&#1322;&#65533;&#65533;&#65533;&#65533;&#65533;pWQ^>U^&#65533;&#65533;&#65533;g&#65533;&&#65533;],&#65533;&#65533;&#65533;W[$&#65533;<&#65533;&#275;&#65533;0`&#65533;&#65533;X&#777;&#65533;u&#65533;&#65533;&#65533;|&#65533;a&#65533;&#65533;&#65533;&#65533;&#65533;[&#65533;W&#65533;&#65533;&#65533;&#65533;_&#65533;a&#65533;&#65533;&#1827;&#65533;om}&#65533;*;&#65533;&#65533;&#1799;M&#65533;&#65533;&#1792;&#65533;&#65533;s&#65533;v&#65533;&#65533;&#65533;K&#65533;/&#767;{&#65533;&#65533;S&#65533;&#65533;&#65533;{&#65533;&#65533;&#65533;&#65533;&#310;&#65533;9&#65533;f<&#65533;&#65533;q&#65533;&#65533;qO&#65533;&#65533;&#65533;}&#65533;&#65533;61&#65533;&#65533;k&#65533;;&#65533;b]&#65533;&#1501;&#65533;w<&#65533;&#65533;&#65533;&#65533;+&#65533;w'&#65533;&#65533;&#65533;%`;&#65533;&#65533;&#65533;=&#65533;&#65533;`&#1292;&#842;M&#65533;&#65533;&#65533;&#65533;1X&#65533;&#65533;&#65533;&#65533;&#65533;&#65533;&#65533;dC&#65533;&#65533;&#65533;&#65533;&#65533;J\&#1311;&#65533;T&#508;&#65533;+&#65533;&#65533;7&#65533;&#65533;&#65533;]g&#861;&#65533;i&#65533;&#65533;G&#65533;&#65533;k&#65533;n&#65533;&#65533;|X&#65533;T&#65533;&#65533;}Z+V&#65533;q&#65533;&#65533;&#65533;&#65533;4&#65533;fr& &#65533;0&#65533;&#65533;&#65533;&#65533;{'&#65533;&#65533;-&#65533;&#65533;&#65533;&#65533;1&#65533;O&#1416;&#65533;9&#65533;&#65533;&#65533;D]&#65533;%&#65533;&#65533;&#65533;S&#65533;|3&#65533;&#65533;;^&#65533;O&#65533;&#65533;&#65533;&#1663;&#65533;&#65533;&#65533;^r&#65533;^&#65533;K>&#65533;&#65533;p%;&#65533;&#65533;&#65533;&#65533;&#65533;&#65533;&#65533;@#&#65533;?&#65533;?d&#65533;&#65533;&#65533;&#1147;&#65533;FV&#65533;&#65533;&#65533;\[L&#65533;-&#65533;&#65533;L&#65533;\{&#291;&#65533;&#65533;#^&#65533;&#65533;)>5&#65533;&#1243;&#65533;u&#65533;T|&#65533;[&#1257;&#65533;&#65533;&#47610;&#65533;~&#65533;3?&#65533;5_&#65533;q&#65533;FW&#65533;&#65533;&#65533;&#65533;z&#65533;&#65533;&#65533;W&#65533;&#65533;&#65533;PZ&#1149;z&#65533;D,%o&#65533;~&#65533;7Y3Qoz&#65533;tAx&#65533;&#65533;&#65533;&#65533;q&#65533;&#65533;&#65533;@e&#65533;&#65533;_7&#65533;Vt&#1773;&#65533;&#65533;&#65533;<&#48638;&#65533;y&#65533;&#65533;/?&#65533;9&#65533;&#65533;&#65533;&#65533;&#65533;&#65533;&#65533;&#65533;&#65533;&#65533;o&#65533;h&#65533;&#65533;Gq&#1885;&#65533;K#pp&#15623;{Zi&#65533;&#65533;&#65533;z&#65533;{&#65533;&#65533;1&#65533;:&#65533;&#65533;}&#65533;&#65533;&#65533;DIu&#65533;&#65533;[&#65533;DY&#65533;)Z&#65533;&#65533;&#65533;&#65533;&#65533;&#65533;&#65533;&#65533;&#65533;&#65533;&#65533;&#65533;_&#65533;s&#65533;&#65533;&#65533;&#65533;_&#65533;&#65533;",&#65533;_&#65533;&#65533;_&#65533;5 !&#65533;
&#65533;,&#65533;h&#65533;!  #"(  !  ""##%)%),&('&*0(%&(&*((&)*,*-1-04.280.300.1./12535958=6:@87<9:=;=B>@E>BH@>DABFCDJFHMFJPHGKHINKLRNOXNPUOQXPOUPOXPQVSTZVW`VX^VY`XV^XY^[\b^^h^`f^ah`^f`_h`afbdkefpehnfiphfnhgphjnjlsmnxmpvnqyporpoxppvrt|tv&#65533;ux~vy&#65533;xz~z}&#65533;{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178;&#65533;&#628;&#65533;&#373;&#65533;&#567;&#65533;&#65533;&#65533;&#65533;&#759;&#65533;&#1080;&#65533;&#696;&#65533;&#698;&#65533;&#250;&#65533;&#1084;&#65533;&#1084;&#65533;&#1020;&#65533;&#1598;&#65533;&#1663;&#65533;&#511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)	H&#65533;&#65533;&#65533;&#65533;*&#65533;&#304;&#65533;&#65533;O!z5&#65533;"&#331;3j&#65533;&#561;c&#65533;U C&#65533;I&#65533;$&#65533;&#65533;(S&#65533;\&#65533;R&#65533;&#197;=&#65533;49&#65533;&#65533;G&#65533;8s&#65533;&#65533;9&#65533;&#65533;&#991;&#65533;&#65533;J&#65533;&#65533;Q&#65533;Gy*M&#65533;4&#65533;&#743;73E&#65533;j&#65533;&#65533;U&#65533;4&#65533;j}&#1362;&#65533;&#1518;,q&#65533;&#65533;&#65533;)&#1389;c[^%i&#65533;&#65533;&#1783;p&#65533;6&#65533;k&#65533;&#65533;]&#65533;xq&#65533;&#65533;&#65533;&#65533;&#65533;&#2047;+&#65533;&#65533;&#65533;J&#65533;pZ&#65533;b+6&#823;&#65533;&#1075;L&#65533;TH&#65533;&#65533;5i&#65533;&#825;s&#65533;&#992;&#65533;b&#65533;K&#65533;t^&#65533;QKM&#65533;pe&#624;&#65533;&#65533;&#65533;&#65533;m&#65533;&#65533;r|&#65533;&#65533;u&#1373;&#65533;G&#65533;&#65533;z&#65533;&#65533;&#65533;&#65533;&#65533;&#65533;^&#61177;s&#1971;e&#65533;N1&#65533;&#65533;&#65533;cB&#65533;&#65533;&#65533;p&#65533;&#65533;&#65533;&#65533;&#65533;w:>&#65533;[&#65533;&#65533;&#65533;b"&#65533;&#65533;&#65533;&#65533;&#65533;&#65533;{&#65533;&#65533;O&#65533;&#65533;n&#65533;&#65533;&#65533;S&#65533;&#65533;$&#65533;&#65533;&#65533;Y']y&#65533;&#65533;]w&#65533;]&#1922;&#65533;&#65533;&#1923;"'&#65533;{&#65533;^|fh`~V&#1505;&#65533;&#65533;agav&#65533;_o&#65533;&#65533;&#65533;&#65533;qX&#65533;&#65533;&#65533;&#65533;5&#65533;nZH!&#65533;$&#65533;&#65533;#(:&#65533;&#65533;&#65533;&#65533;&#65533;(d}C&#65533;!&#65533;H&&#65533;&#65533;%z"[/Fd$&#65533;MjX&#65533;x&#65533;&#65533;&#65533;&#65533;^&#65533;%&#65533;ZX&#65533;>.&#65533;&#65533;&#65533;G&#65533;9%&#65533;i&#65533;if&#65533;p&#65533;&&#65533;&#65533;&#65533;&#65533;F&#1800;T&#65533;&#65533;&#1687;&#187941;&#65533;3&#65533;)&#65533;&#65533;&#65533;&#65533;Y&#65533;&#65533;Vy&#65533;Zm&&#65533;&#65533;&#65533;t&#65533;&#65533;g[&#65533;&#65533;&#65533;&#65533;&#65533;&#65533;&#65533;&#30145;&#65533;&#65533;)&#65533;&#65533;b5&#65533;&#65533;&#65533;:j*&#65533;n&#65533;&#65533;g&#65533;*&#65533;&#65533;&#65533;&#65533;&#65533;.&#65533;Z)&#65533;&#65533;&#65533;
(&#65533;&#65533;&#394;k&#65533;&#65533;2&#65533;&#65533;&#65533;	&#65533;&#65533;&#65533;&#65533;jl&#65533;&#65533;"&#65533;&#48214;Zi&#65533;&#65533;N&#65533;i&#65533;&#65533;&#65533;W&#65533;&#1542;g&#65533;&#65533;B&#65533;&#1606;[&#65533;FZ&#65533;&#1772;&#65533;&#65533;N&#65533;&#65533;V&#65533;&#65533;&#65533;&#65533;+&#65533;&#65533;&#1451;h&#65533;&#65533;&#65533;&#65533;&#65533;X&#65533;b&#65533;o&#65533;&#65533;bJ&#65533;&#65533;;&#1723;&#65533;&#65533;'&#65533;&#65533;&#65533;&#65533;&#65533;z0*&#65533;>K&#65533;&#65533;0N<&#65533;&#65533;&#65533;&#65533;&#65533;&#65533;&#65533;&#65533;j&#65533;&#65533;2&#65533;/&#65533;	b&#65533;&#65533;&#65533;i&#65533;e&#65533;(|&#65533;&#65533;&#65533;,3a3o&#65533;1&#65533;8&#1756;&#65533;l&#65533;I&#65533;s&#65533;&#65533;,&#65533;&#65533;,&#65533;l&#65533;&#65533;B&#65533;s&#65533;Ls&#65533;&#65533;&#65533;Psl&#65533;&#65533;&#65533;>&#819;&#579;b&#65533;2&#65533;F'wq&#65533;4&#65533;&#65533;&#65533;c&#65533;&#65533;t&#65533;h&#65533;&#65533;s&#1716;R&#65533;3&#65533;A'=&#65533;&#65533;t&#65533;%&#65533;4&#65533;&#65533;&#65533;&#65533;wO&#65533;{&#65533;}-]&#65533;&#65533;k.&#65533;&#1608;&#65533;&#65533;x&#65533;n&#65533;i&#65533;&#65533;jB&#65533;&#65533;&#65533;7Qw&#65533;P&#65533;&#65533;&#65533;&#65533;&#65533;&#65533;~&#65533;&#65533;&#65533;3^5&#65533;&#65533;&#397;t&#1900;sm&#65533;P&#65533;_~&#51011;M&#65533;&#1655;&#65533;&#65533;&#65533;&#65533;&#65533;&#65533;&#65533;&#64744;&#65533;v&#65533;9/&#65533;&#39803;&#65533;0&#65533;q&#65533;&#65533;Q&#65533;@oT&#65533;&#65533;W&#65533;T#&#65533;d&#65533;&#65533;Ffw&#65533;&#65533;&#65533;&#65533;{&#65533;&#65533;&#65533;&#65533;&#65533;&#65533;&#65533;&#65533;&#65533;K|&#65533;Y3&#1010;Y&#65533;k&#65533;&#65533;&#65533;&#65533;O&#65533;&#65533;/~&#65533;&#65533;&#65533;&#65533;&#65533;&#65533;&#65533;&#65533;H&#65533;&#589;hE&#201;&#65533;h&#65533;C8&#65533;&#65533;&#65533;&#65533;_&#65533;&#65533;&#65533;?&#65533;	&#1026;&#65533; &#65533;A&#65533;my&#65533;&#65533;&#65533;&#65533;&#65533;&#65533;:&#65533;@&#65533;&#65533;(L&#65533;	U(A&#65533;M&#65533;&#65533; &#65533;d&#65533;A&#65533;0&#65533;&#65533;&#65533;&#65533;!&#65533;#NV{&#65533;&#65533;
&#65533;1D&#65533;&#65533;&#65533;&#65533;&#65533;&&#65533;&#65533;P&#65533;&#65533;&#65533;HE&#65533;&#65533;&#65533;X4&#65533;l7&#65533;&#65533;!&#65533;.G$&#65533;&#65533;HF%*1f$&#65533;&#65533;F$&#65533;0&#65533;L&#65533;&#65533;x&#65533;&#65533;:>&#65533;R&#65533;&#65533;&#65533;&#65533;X&#65533;,Z&#65533;&#65533;	&#65533;&#65533;x/.v&#65533;^T&#65533;&#65533;&#65533;X&#65533;F:&#65533;m&#65533;&#65533;$!G<&#65533;&#65533;&#65533;&#548;&#65533;XA>F&#65533;X$!A&#65533;I&#1161;&#65533;^&#65533;&#65533;VF&#65533;&#65533;&#65533;n n|&#65533;,g&#65533;FJN&#65533;N&#1283;.-iN&#65533;"&#65533;&#65533;.J&#65533;G&#65533;x&#1171;&#65533;&#65533;&#65533;D&#65533;&#65533;fp&#65533;&#1036;f&#65533;9&#65533;d&&#65533;q&#65533;&#65533;+_&#65533;HZ&#1714;&#65533;&#65533;&#65533;&.wy&#65533;rB&#65533;&0&#65533;I&#65533;i&#65533;&#65533;e<O9Of
R&#65533;&#1444;&#65533;(&#65533;&#65533;&#65533;&#681;qb&#65533;&#1163;&#65533;7:K[Vr&#65533;&#65533;&#65533;Cv&#65533;&#65533;XH
E&#65533;$D&#65533;&#65533;&#65533;!&#65533;&#65533;&#65533;&#65533;&#65533;&#65533;&#65533;&#65533;&#65533;U&#65533;&#65533;&#65533;gH&#1865;&#977;>&#65533;&#65533;"]fJ&#65533;&#65533;&#529;&#65533;nb&#65533;[d7	*&#65533;74&#65533;}&#65533;0&#65533;&#65533;SKXrr&#65533;CP&#65533;PO&#65533;&#65533;&#65533;&#65533;DjRI&#65533;C}&#65533;&#65533;P&#65533;&#65533;F&#65533;&#65533;C&#65533;&#65533;&#65533;&#65533;\Le:=&#65533;&#65533;&#65533;&#65533;5&#65533;&#65533;8&#65533;&#65533;e&#65533;S&#65533;}&#65533;&#65533;Z&#65533;:T&#65533;&#65533;&#65533;&#396;&#65533;R3:&#65533;&#65533;4xw&#65533;kT&#65533;&#65533;WR&#65533;&#65533;&#65533;&#65533;&#1377;K&#65533;&#65533;5&#65533;^n&#65533;akb&#65533;&#65533;&#65533;J&#65533;A-&#65533;&#65533;:&#65533;&#65533;&#673;&#65533;p&#876;R&#65533;&#65533;V&#65533;v&#65533;&#65533;O&#65533;hG[&#65533;&#65533;&#65533;v&#65533;-&#65533;a&#1232;&#65533;&#65533;t&#65533;&#65533;-hcj&#1412;&#65533;Z&#65533;&#1861;ns&#65533;&#1638;m&#65533;&#65533;t=-iC
&#65533;&#65533;
&#65533;&#65533;&#65533;M.hS&#65533;q&#65533;&#65533;&#65533;m&#65533;l&#65533;K&#65533;&#65533;>&#65533;&#65533;&#65533;&#65533;/&#65533;yV&#65533;R&#1335;&#65533;Unx&#65533;&#65533;Y&#65533;&#65533;&#65533;&#65533;=&#65533;y9&#65533;&#65533;&#65533;&#65533;&#65533;&#61778;c&#65533;&#65533;&#65533;&#65533;V&#65533;&#65533;&#65533;&#65533;%m&#65533;!&#65533;6&#65533;&#65533;&#65533;=+;&#65533;8s&#65533;&#65533;&#65533;U/z&#65533;`7X&#65533;&#65533;m&#65533;|&#65533;+P&#65533;&#65533;W&#65533;&#431;~&#65533;z&#65533;a&#65533;&#8142;&#2944;&#65533;Q
&#65533;:&#65533;&#65533;&#65533;&#65533;O&#65533;&#1827;&#65533;&#65533;&#65533;/^&#65533;GMc&#65533;f&#65533;&#65533;&#65533;<,}c&#65533;aC&#65533;8&#65533;?&#1968;+&#65533;a
&#65533;"&#15138;&#65533;&#65533;%&#65533;Qb&#65533;&#65533;&#65533;&#276;&#65533;&#65533;k&#65533;biF&#65533;X~+&#65533;&#65533;le)Cu&#65533;`&#65533;&#65533;KA&#65533;&#65533;&#65533;&#65533;&#65533;&#65533;&#65533;&#65533;&#65533;&#65533;f3&#65533;&#65533;&#65533;oe-qVD&#65533;&#65533;x&#65533;*:&#65533;e&#65533;&#65533;^f&#65533;3&#65533;&#65533;&#65533;0&#65533;&#65533;}&#65533;&#65533;&#65533;&#65533;&#65533;&#65533;&#65533;&#65533;hN&#65533;&#65533;5,&#65533;\B&#65533;&#65533;m&#65533;t&#65533;&#65533;&#65533;Ke(&#65533;&#65533;&#65533;.0-&#65533;g68&#65533;m&#65533;3&#65533;&#65533;jE'&#65533;&#1392;~u&#65533;g&#65533;&#65533;+&#1498;&#65533;&#65533;s!?&#65533;g&#65533;&#65533;k&#436;&#65533;&#65533;&#65533;i&#65533;A&#65533;A&#65533;&#65533;Y&#65533;&#65533;a<&#65533;6&#1396;&#65533;&#65533;&#65533;&#65533;=mj&#65533;:&#65533;&#950;&#65533;&#65533;MGk{&#65533;&#65533;&#1374;2&#65533;&#65533;&#65533;&#65533;&#65533;&#65533;&#65533;]&#65533;p}%&#65533;Da&#65533;&#65533;&#65533;&#60679;+&#65533;&#65533;g&#65533;&#65533;&#65533;&#65533;&#65533;-&#65533;&#1099;ns&#65533;&#2047;&#65533;&#65533;>&#65533;&#65533;O&#65533;&#65533;~&#65533;&#65533;<&#65533;&#65533;&#65533;&#65533;&#65533;n_&#65533;{&#65533;&#65533;&#65533;x&#65533;&#65533;gd&#65533;{&#65533;s0ue&#1008;o~c&#65533;&#65533;&#65533;H&#65533;&#65533;W&#65533;&#65533;&#65533;&#65533;-g&#65533;&#65533;a&#65533;&#65533;&#65533;|&#65533;1&#65533;&#65533;&#65533;w&#65533;&#65533;\'z6&#65533;d&#65533;A,[Y&#1921;H&#65533;&#65533;7-oPO6&#65533;D&#65533;w&#65533;Inr&#65533;&#65533;&#65533;&#65533;Xwy&#1463;&#65533;&#65533;&#65533;&#65533;&#65533;&#65533;^&#65533;&#65533;q&#65533;s&#65533;&#65533;&#65533;(&#65533;C&#65533;^&#65533;&#65533;&#65533;>&#65533;&#65533;&#65533;Nw&#65533;/&#65533;&#65533;&#390;&#65533;vQ&#65533;&#65533;&#65533;S&#854;"&#65533;&#65533;&#65533;{&#65533;&#65533;&#65533;O&#65533;&#65533;&#65533;&#65533;&#65533;;~&#328700;&#65533;un&#65533;[&#65533;)Q;&#65533;i&#65533;&#65533;t&#65533;&#65533;&#65533;so&#65533;&#65533;&#65533;z&#65533;&#65533;&#65533;&#65533;&#65533;&#65533;&#208;]&#65533;l:&#15159;x&#65533;)&#65533;Q&#65533;&#65533;c&#65533;&#65533;&#65533;&#1021;&#65533;&#65533;&#65533;&#65533;&#1521;&#65533;&#65533;&#65533;&#65533;?&#65533;&#65533;_&#65533;&#65533;&#65533;b@uB&#65533;H]&#65533;r7&#65533;G<&#65533;&#65533;v&#65533;eDS?&#65533;y&#65533;&#65533;&#65533;#&#65533;F&#65533;&#65533;&#65533;r&#65533;3&#65533;&#65533;&#65533;G&#65533;&#65533;O&#65533;&#65533;&#65533;&#65533;&#65533;&#65533;&#46079;&#65533;&#65533;?&#65533;&#65533;G<&#65533;&#65533;&#65533;
&#65533;&#65533;&#65533;&#65533;>&#65533;xz&#65533;&#65533;}&#65533;ww&#65533;Dz&#65533;z&#65533;&#65533;_&#65533;&j&#65533;&~&#65533;&#65533;&#65533;'&#65533;&#65533;&#65533;G&#65533;&#65533;&#65533;X&#65533;&#65533;7&#65533;&#65533;{H&#65533;7n&#65533;sc.&#65533;3Et&#65533;&#65533;,H}=&#65533;K0&#65533;}2hw&#65533;%	&#65533;b&#65533;&#65533;S&#65533;&#65533;;&#65533;&#65533;&#65533;&#65533;?&#65533;B&#65533;&#65533;@H&#65533;F|X&#65533;J&#65533;"8&#65533;&#65533;'t(&#65533;R&#65533;&#65533;v&#65533;&#65533;<&#1410;X&#65533;}8&#65533;3&#1541;[HNA&#65533;
7XY&#65533; 
fh	&#65533;&#65533;&#65533;C&#65533;&#65533;l&#65533;&#65533;nx&#65533;p&#65533;o&#516;q&#1540;&#65533;&#65533;r&#1028;&#65533;&#65533;o&#65533;&#65533;&#65533;&#65533;&#65533;Gz&#65533;'&#65533;x&#65533;&#65533;&#65533;&#65533;&#65533;Wsg&#65533;&#65533;5u&#65533;8~m8&#65533;&#65533;X&#65533;&#65533;Wo&#65533;&#65533;&#65533;&#65533;&#65533;&#65533;~&#65533;&#65533;&#65533;&#65533;h&#65533;37'&#65533;'|&#65533;&#65533;~&#65533;&#65533;wYh&#65533;/h}_&#65533;&#65533;&#65533;&#65533;(x&#65533;7vvo&#65533;F&#65533;&#65533;&#65533;&#65533;8&#65533;&#65533;8&#65533;&#65533;X&#65533;&#65533;&#65533;&#65533;k&#65533;{&&#65533;&#65533;&#65533;sf&#65533;g&#65533;&#65533;8&#65533;&#65533;&#65533;Z&#517;&#65533;8&#65533;&#65533;&#65533;&#65533;&#65533;&#520;&#65533;&#65533;N&#912;d@&#320;p&#65533;&#65533;&#65533;X&#65533;&#65533;x&#65533;&#34318;&#44558;&#65533;h&#65533;&#65533;&#65533;&#65533;H|p&#65533;j&#65533;M&#65533;&#65533;7&#65533;&#65533;&#65533;&#1418;&#65533;8&#65533;&#65533;&#65533;&#65533;&#65533;&#65533;&#65533;i&#65533;&#65533;&#65533;(x&#65533;
f&#65533;dIvi6&#65533;I&#65533;&#65533;&#65533;'&#65533;Y&#65533;y&#65533;&#65533;&#65533;&#1614;&#1617;&#65533;&#65533;&#65033;&#65533;c&#65533;k&#65533;&#65533;B&#65533;F&#271;&#65533;&#65533;.	&#65533;&#65533;h&#65533;2&#65533;&#65533;&#1613;GVGg&#65533;&#65533;&#65533;&#65533;;&#1619;>&#65533;&#65533;@)&#65533;	&#65533;DY&#65533;F&#37780;&#65533;u&#65533;&#65533;m&#65533;&#65533;&#65533;w&#65533;&#65533;&#65533;&#65533;qlS&#65533;q/	&#65533;&#65533;Y9&#65533;?U&#65533;~ 	&#65533;&#65533;[&#65533; &#65533;A9&#65533;?i&#65533;e&#65533;j&#65533;&#65533;l&#1622;n&#65533;&#65533;G&#65533;&#65533;&#65533;xu&#65533;TX'&#65533;&#65533;&#65533;&#1554;&#65533;W&#65533;W&#65533;}X&#65533;&#65533;&#65533;W&#65533;\&#65533;&#65533;^	T&#65533;9:	&#65533;&#65533;&#65533;&#65533;&#65533;&#1624;&#65533;&#65533;&#65533;f)&#65533;I&#65533;rh&#468;N&#65533;a&#65533;|,Y&#65533;|&#1623;	&#65533;&#65533;&#65533;9&#65533;])Y&#65533;&#65533;&#65533;&#65533;&#65533;&#65533;&#65533;&#65533;&#65533;@~&#65533;&#65533;&#65533;q)&#65533;&#65533;r&#65533;&#65533;h&#65533;&#65533;&#65533;x)&#65533;z)&#65533;&#65533;&#65533;&#65533;&#65533;&#65533;&#65533;&#65533;I&#65533;&#65533;iI&#65533;&#602;&#65533;y&#65533;&#65533;	&#65533;g&#65533;B&#65533;&#65533;&#65533;i&#65533;&#65533;&#65533;&#65533;&#65533;&#65533;y&#65533;)&#65533;&#65533;&#38655;&#65533;&#65533;&#65533;9&#65533;&#65533;Y&#65533;&#65533;&#65533;&#65533;&#65533;&#65533;&#65533;&#65533;&#1626;&#65533;	&#65533;&#65533;&#65533;&#65533;&#65533;&#65533;&#65533;P&#65533;&#65533;9&#65533;&#61017;&#65533;&#65533;n&#65533;&#65533;&#65533;Y&#65533;&#65533;&#65533;&#65533;&#65533;xI&#65533;9&#65533;&#65533;&#1631;&#65533;&#65533;&#65533;H~G&#65533;&#65533;&#1118;+&#65533;&#65533;&#65533;&#65533;
&#665;&#65533;&#1499;&#65533;y&#65533;&#65533;&#65533;K&#65533;Y&#65533;&#65533;y&#65533;&#65533;&#65533;&#65533;&#65533;&#1695;&#65533;8L&#65533;i&#65533;&#65533;9&#65533;&#65533;i&#65533;J&#65533;&#65533;&#65533;*&#661;
&#65533;.&#65533;&#65533;&#1697;&#65533;&#65533;&#65533;&#65533;Y"&#65533;&#65533;	&#65533;&#65533;9Z&#65533;*&#65533;&#65533;&#65533;@&#65533;&#65533;&#1634;1*&#65533;FZ&#65533;G&#65533;&#65533;Iz&#65533;Z&#65533;&#65533;&#65533;;K&#65533;&#65533;&#65533;&#65533;&#1632;'&#65533;BZ&#65533;Y&#65533;&#65533;&#65533;H&#65533;J&#65533;&#65533;_&#65533;`:&#65533;3&#65533;N:P&#65533;&#65533;&#65533;&#65533;U&#65533;W&#677;&#65533;&#65533;&#65533;&#65533;&#65533;&#65533;&#65533;bJ&#65533;x&#65533;&#65533;z
&#65533;
&#65533;&#793005;&#65533;T&#65533;Pj&#65533;&#65533;m&#65533;&#65533;X*&#65533;Z&#65533;&#65533;]&#65533;&#65533;&#65533;[&#65533;&#65533;"f&#65533;{:&#65533;&#65533;Z&#65533;&#65533;H&#65533;!&#42245;J&#65533;&#65533;&#65533;V	&#65533;V&#65533;&#65533;&#65533;&#1704;&#65533;$&#65533;lV&#65533;u&#65533;&#65533;&#65533;&#65533;&#65533;w&#65533;&#65533;&#65533;I&#65533;7J&#65533;&#65533;:&#65533;&#65533;&#65533;&#65533;&#65533;V&#39304;:&#65533;qZ&#65533;&#65533;&#65533;&#65533;&#65533;&#65533;&#65533;&#65533;&#595;0&#1706;&#378;&#65533;&#65533;&#65533;&#65533;&#65533;*&#65533;&#65533;&#1708;&#65533;&#43643;*&#65533;&#65533;&#1707;&#65533;
&#65533;&#65533;z&#65533;&#65533;:&#65533;&#65533;J&#65533;&#65533;&#682;&#65533;L&#57897;&#714;&#65533;&#65533;Z&#65533;&#65533;$&#65533;&#65533;&#65533;&#1178;&#65533;&#65533;j&#65533;&#65533;&#65533;&#65533;&#65533;A&#65533;&#65533;&#65533;&#686;&#65533;&#65533;&#65533;y&#65533;&#65533;xg&#65533;&#65533;&#65533;&#65533;&#65533;D&#65533;Fg&#65533;o*&#65533;&#65533;)&#65533;[&#65533;
&#65533;&#65533;sJ&#65533;&#65533;	&#65533;&#65533;j&#65533;&#65533;&#604;rI&#65533;&#65533;&#684;&#65533;H&#26289;<&#65533;&#65533;&#65533;&#65533;&#65533;&#65533;&#65533;:&#65533;&#65533;&#65533;K&#65533;&#65533;	&#65533;&#65533;&#65533;+&#65533;jXQv&#65533;&#65533;KF3&#65533;&#65533;4&#65533;U&#65533;&#65533;&#65533;&#65533;&#688;$&#755;>&#65533;&#65533;&#65533;&#65533;&#1714;&#65533;&#65533;fz&#65533;&#65533;&#65533;8&#65533;&#65533;&#65533;&#65533;"&#1779;?&#65533;R&#65533;&#65533;P&#65533;qB&#743;F&#65533;&#65533;&#65533;&#65533;M)&#65533;&#65533;&#65533;M_&#65533;H&#65533;&#65533;&#65533;:&#65533;qO[&#65533;S&#65533;&#65533;@[&#65533;&#65533;YBK&#65533;Z[&#65533;&#65533;&#437;6&#65533;<:&#65533;J{qek&#65533;&#65533;&#65533;~&#65533;&#65533;j&#65533;&#65533;{&#65533;&#65533;q{&#65533;f
&#65533;&#65533;&#65533;&#65533;x&#760;4KK&#65533;&#1763;&#65533;z&#65533;&#65533;[&#65533;&#65533;&#750;&#65533;J&#65533;&#1651;iY&#65533;L&#65533;&#65533;&#65533;;&#65533;s&#65533;"&#65533;&#65533;&#65533;v&#65533;&#65533;&#65533;&#65533;{&#759;}[N&#65533;k&#65533;&#65533;&#65533;&#65533;&#65533;&#65533;&#65533;[&#65533;&#65533;&#65533;&#65533;&#65533;k&#65533;&#65533;&#65533;!&#65533;NJ&#65533;&#65533;
w&#65533;F&#65533;&#762;&#65533;&#589;&#65533;&#65533;&#65533;&#65533;&#65533;&#65533;&#65533;&#65533;&#65533;&#65533;&#65533;&#763;&#65533;&#1787;&#65533;&#65533;&#65533;&#65533;&#65533;H&#65533;&#65533;&#65533;&#65533;y&#65533;&#65533;&#1979;&#65533;&#65533;&#65533;&#65533;&#65533;&#48935;i&#65533;&#65533;&#65533;&#65533;&#1737;cI&#65533;&#65533;;&#65533;7&#65533;&#65533;&#65533;&#65533;A&#65533;p&#1469;&#65533;{&#65533;&#9983;&#65533;+&#65533;R&#65533;&#65533;m&#65533;&#65533;&#65533;&#65533;&#65533;;&#65533;.g&#65533;&#65533;&#1769;&#65533;&#1524;9&#65533;&#13055;&#65533;&#65533;&#65533;&#65533;&#831;jK&#65533;&#65533;T&#65533;&#65533;,&#65533;8&#65533;&#65533;&#65533;&#65533;&#65533;+&#65533;
\&#65533;J&#65533;,&#65533;&#65533;&#65533;*&#65533;(|&#65533;&#65533;&#65533;&#65533;,&#65533;<&#65533;mh&#65533;u;&#65533;&#63226;y;&#171;&#65533;&#822;.&#65533;&#65533;'&#65533;&#65533;&#65533;-&#65533;/\&#65533;L&#65533;2&#65533;&#65533;!&#65533;{L&#65533;&#65533;&#65533;z&#65533;!&#65533;=l&#65533;>k&#65533;?&#65533;&#65533;G<&#65533;&#65533;&#744;]&#65533;I<&#390;I&#65533;f&#65533;&#65533;g&#65533;&#65533;&#65533;&#65533;SL&#65533;&#65533;&#65533;_V,&#65533;&#443;&#65533;D&#65533;&#65533;b&#65533;&#65533;u|&#65533;zL&#65533;/&#65533;&#65533;~&#65533;&#448;,&#65533;7&#65533;&#65533;U&#65533;&#65533;&#65533;&#1794;&#65533;&#65533;$&#65533;&#65533;&#65533;&#65533;&#65533;E&#65533;&#65533;)&#65533;&#65533;F&#65533;&#65533;&#449;&#65533;&#602;\u&#65533;&#65533;&#395;[&#65533;q,&#65533;*&#65533;&#528;,&#65533;x&#65533;&#466;,&#65533;&#65533;&#65533;&#662;&#65533;&#686;l&#65533;&#65533;&#754;lu
&#65533;~&#65533;&#65533;&#65533;&#65533;w&#706;&#65533;&#65533;,&#65533;b&#65533;&#541;	&#65533;N&#65533;>&#1850;&#65533;L&#500;&#65533;&#65533;z&#65533;&#65533;&#65533;&#65533;&#65533;&#65533;l=&#65533;&#65533;JI&#65533;&#65533;&#65533;&#65533;2&#702;&#65533;&#65533;N[&#65533;u&#65533;&#65533;&#492;&#65533;,&#65533;&#65533;&#65533;<&#943;\&#65533;p&#65533;Q&#1052;&#65533;'&#65533;&#65533;z&#65533;&#65533;	&#65533;&#65533;&#65533;&#65533;&#65533;|&#65533;&#65533;l&#65533;&#65533;&#65533;&#868;&#65533;&#65533;L&#65533;&#65533;&#65533;&#65533;&#65533;&#65533;Vn&#1891;&#65533;&#65533;Lv&#65533;<s&#65533;&#1713;&#65533;&#65533;&#65533;:&#65533;X&#65533;&#65533;&#65533;&#65533;|&#65533;&#65533;&#65533;&#65533;&#65533;&#65533;&#65533;&#65533;[~5&#65533;&#65533;cT m&#1069;&#65533;o&#65533;&#65533;}&#65533;&#65533;&#65533;k&#65533;wL&#65533;&#65533;|&#65533;0&#65533;&#65533;=&#1236;&#65533;%T&#65533;s(7@&#65533;&#65533;&#65533;L&#65533;&#65533;|&#65533;&#1612;&#65533;&#65533;l&#65533;&#65533;&#797;1&#65533;&#65533;G&#65533;2M&#65533;LM&#1234;&#65533;&#1288;B*9&#65533;T=,Rm&#65533;X=&#1377;t&#65533;&#65533;&#65533;&#65533;&#65533;&#65533;(m&#65533;@&#65533;&#65533;&#65533;H&#65533;&#65533;K&#65533;&#65533;M&#65533;&#65533;5&#65533;!U&#65533;>W&#65533;&#65533;&#65533;?&#969;&#65533;{y&#65533;&#65533;<&#65533;_&#65533;&#1058;l&#65533;a\&#65533;&#65533;&#65533;&#65533;j&#65533;&#1412;&#65533;&#65533;"t&#&#65533;JoM&#65533;\m&#65533;'MlC&#65533;&#65533;b&#65533;&#65533;&#65533;&#65533;&#768;&#65533;&#259;&#65533;&#1605;&#65533;&#65533;5&#65533;&#1144;&#65533;&#65533;&#65533;&#65533;n&#65533;&#65533;!&#65533;&#65533;&#65533;&#65533;B^-&#1617;&#65533;&#1491;}&#65533;.m&#1456;}&#1621;&#65533;&#1628;]&#1756;}g&#65533;&#65533;7&#1587;:&#65533;&#65533;&#1761;]<&#65533;Fk&#65533;&#65533;&#65533;6&#65533;&#65533;&#429;&#1673;&#829;/}&#1410;M&#1782;&#65533;&#1821;&#65533;n&#65533;n&#65533;&#65533;}&#65533;&#65533;}4&#65533;&#65533;&#1769;bm$&#65533;&#65533;f|}&#65533;D&#65533;&#65533;&#65533;&#1793;&#65533;&#65533;&#1053;&#65533;&#65533;M&#1912;&#65533;&#65533;&#65533;MY]&#65533;&#1888;2&#65533;Fm&#2013;&#1707;&#65533;w&#65533;&#1836;&#65533;&#1044;}&#65533;I&#65533;&#65533;&#845;&#65533;&#65533;&#65533;&#65533;&#65533;&#65533;&#65533;}&#65533;
~&#65533;&#65533;&#1599;&#65533;4&#65533;9&#65533;&#65533;&#65533;&#65533;]&#1825;z&#65533;a-&#65533;z&#65533;&#1519;&#3019;&#65533;^&#65533;N&#65533;&#65533;]&#65533;	&#65533;&#65533;
&#65533;Tq-&#65533;&#65533;Z&#65533;&#65533;m3&#65533;A]&#65533;.&#65533;>&#65533;&#65533;&#65533;v<&#65533;"&#65533;&#15821;&#65533;@&#65533;&#65533;&#65533;UG&#65533;#I&#65533;&#65533;;&#65533;&#65533;&#65533;6~&#65533;&#65533;&#65533;8&#65533;&#1829;&#65533;&#65533;&#620;&#65533;&#65533;&#65533;X.&#65533;Z&#65533;&#65533;k0&#65533;2&#65533;&#577;&#65533;&#65533;&#65533;;K&#65533;&#418;L&#65533;O&#65533;&#65533;m&#65533;nj&#65533;
E&#65533;SN&#65533;&#65533;&#65533;||&#65533;Yn&#65533;x&#65533;&#65533;&#65533;&#65533;|&#65533;&#65533;Z&#65533;&#65533;&#65533;&#65533;F&#65533;^&#65533;.&#65533;&#65533;%5en&#65533;h&#65533;&#65533;&#65533;&#65533;&#65533;&#65533;&#65533;&#65533;+=&#65533;rN&#65533;!~&#65533;y&#65533;&#65533;&#65533;]&#65533;&#65533;&#65533;&#65533;>&#65533;>&#44230;&#65533;Y&#65533;&#10750;EgH&#65533;r<&#65533;-&#65533;&#65533;j&#65533;&#65533;l&#65533;q^&#65533;0&#65533;&#65533;.&#65533;&#38526;&#48942;&#65533;&#65533;&#65533;{&#65533;&#65533;j &#65533;	=&#65533;&#65533;&#65533;._&#65533;&#65533;&#65533;&#65533;&#65533;&#65533;&#65533;&#65533;-&#65533;n&#65533;&#65533;~&#65533;&#65533;&#65533;&#65533;&#65533;~&#22206;&#65533;&#65533;.&#65533;&#65533;&#65533;&#65533;&#65533;4&#65533;V&#65533;&#65533;~&#65533;!D&#65533;&#65533;&#65533;&#65533;\&#65533;i&#65533;&#404;^&#65533;}&#65533;&#1614;&#65533;&#65533;~&#65533;&#65533;&#65533;&#61550;b&#65533;fd&#65533;&#&#222;&#65533;&#65533;&#65533;&#65533;&#65533;m.&#65533;~&#65533;&#65533;RN&#65533;&#65533;&#65533;^&#65533;&#65533;&#65533;&#65533;>&#65533;&#65533;&#65533;[&#65533;&#65533;e&#65533;f;S&#65533;&#65533;&#65533;&#65533;O&#65533;&#65533;&#65533;"&#310;&#65533;{&#65533;&#65533;&#65533;&#65533;&#65533;&#65533;&#65533;&#65533;&#65533;&&#1852;&#65533;`&#65533;&#65533;&#65533;&#65533;&#65533;&#65533;&#65533;&#65533;\9&#65533;<o&#65533;%?&#65533;&#65533;&#65533;+?&#65533;\&#65533;&#65533;n&#65533;>&#65533;&#65533;XUT2&#65533;N&#65533;&#65533;&#65533;&#65533;9&#65533;&#65533;	&#65533;=&#65533;&#65533;>&#65533;&#65533;5&#65533;&#65533;E&#65533;&#65533;&#65533;&#65533;&#65533;h&#65533;hp&#65533;h_j&#65533;&#65533;l&#65533;&#65533;(&#65533;&#65533;&#65533;&#236;&#65533;&#65533;R&#65533;&#65533;7&#987;K&#65533;&#65533;&#65533;N&#65533;Z&#65533;&#65533;&#65533;&#65533;|n&#65533;^/&#65533;eo&#65533;i&#65533;&#65533;}&#65533;&#65533;i&#65533;|&#65533;&#65533;2&#65533;y&#65533;&#65533;y\Fw?&#65533;W&#65533;&#65533;y&#65533;&#65533;&#65533;&#65533;}&#65533;&#65533;&#65533;l5&#65533;&#65533;&#65533;&#65533;F&#65533;&#65533;&#65533;&#65533;&#65533;&#65533;&#65533;&#65533;k&#65533;g&#65533;&#65533;l_3&#2002;&#65533;r&#65533;=&#65533;8&#65533;&#65533;&#65533;&#65533;&#962;|&#65533;&#65533;&#65533;&#65533;&#65533;~&#65533;&#65533;?&#65533;&#65533;?&#65533;&#65533;&#65533;&#65533;&#65533;&#65533;&#65533;&#65533;/&#65533;&#65533;&#65533;&#65533;&#65533;&#65533;,_&#65533;&#18175;&#65533;y&#65533;/&#65533;&#65533;&#65533;&#65533;&#65533;_&#65533;@,&#65533;&#65533;&#65533;&#65533;&#65533;/&#65533;d&#65533;&#65533;&#65533;&#65533;&#65533;&#65533;/&#65533;&#65533;&#65533;&#65533;&#65533;&#65533;&#65533;&#65533;&#65533;5&#65533;&#65533;&#65533;&#65533;&#65533;yX&#65533;&#65533;AD	&#65533;a&#1584;&#65533;&#65533;%N&#65533;s&#65533;&#65533;E&#65533;&#65533;h&#65533;&#65533;&#65533;#G&#65533;!+&#65533;&#65533;X&#1188;&#65533;&#65533;(&#65533;T&#65533;&#65533;&#22231;md&#65533;&#65533;&#65533;&#65533;&#65533;M&#65533;4u&#65533;&#65533;&#65533;&#65533;&#65533;&#986;A&#65533;&#65533;$Z&#65533;&#65533;3I&#65533;.-&#65533;&#65533;S&#65533;Q&#65533;"M&#362;*(&#65533;W&#65533;n&#65533;&#65533;)&#65533;W&#65533;&#65533;&#142;&#65533;*&#65533;&#65533;Y&#65533;f&#1234;&#65533;&#65533;&#65533;[&#65533;h!&#869;{&#558;&#65533;&#65533;?&#65533;&#65533;Kq&#65533;&#1991;~&#65533;&#65533;&#65533;&#1584;&#65533;&#200;&#65533;"d&#65533;&#65533;qa&#329;&#65533;&#65533;(r&#65533;e&#790;5oN&#65533;&#65533;sL&#65533;CE5Z&#65533;&#65533;h&#1319;UO&#65533;j&#65533;&#65533;k&#65533;V&#65533;&#934;]V&#65533;&#65533;m&#65533;l&#65533;&#65533;&#65533;&#65533;[n&#65533;&#65533;&#65533;&#65533;BF&#65533;&#65533;&#65533;`&#65533;&#65533;'#',&#65533;&#65533;c&#65533;F_&#65533;|9&#65533;&#65533;&#1649;o&#65533;&#65533;=&#65533;w&#1195;&#335;&#65533;z<k&#65533;&#35022;a&#65533;5&#65533;&#65533;Zm&#65533;&#65533;D
&#65533;&#65533;&#65533;&#65533;&#65533;c&#1887;x"&#65533;n@&#65533;k&#61068;&#65533;&#65533;:&#618;&#65533;&#65533;&#65533;"&#65533;.2'&#65533;L#&#65533;&#65533;&#65533;&#1083;&#65533;:&&#65533;&#65533;qDWso&#65533;&#65533;RT&#65533;=&#65533;Zt?&#65533;&#65533;&#65533;E&#65533;&#65533;&#65533;@M&#65533;&#65533;Bu<&#65533;&#65533;DH&#65533;	&#65533;&#65533;&#65533;0&#65533;&#65533;0C%7&#65533;&#65533;C(?&#65533;D*&#65533;&#65533;R&#65533;W&#65533;rK&#65533;V&#65533;&#65533;&#65533;&#65533;3&#65533;&#65533;&#65533;&#65533;F4ql2C&#65533;&#65533;&#65533;&#65533; &#65533;&#65533;&#65533;8!&#65533;&#65533;H&#65533;&#65533;&#65533;&#65533;I&&#65533;&#65533;3J)&#763;&#65533;+&#65533;$1K.U&#65533;&#65533;KF&#65533;tt&#65533;&#65533;"5&#65533;&#443;*&#65533;&#65533;8&#65533;&#65533;&#65533;3N&#65533;.&#65533;S;&#65533;tOR&#65533;s&#65533;&#65533;MQ&#65533;tI@-&#65533;UC&#65533;DT&#65533;0j&#65533;VZ&#65533;xR^%&#65533;&#65533;&#65533;&#65533;&#1204;TML&#65533;&#65533;&#65533;&#65533;&#65533;&#65533;	Y
&#65533;&#65533;O=O]3&#65533;SU&#65533;&#65533;Vc&#65533;&#65533;P&#65533;^&#65533;&#65533;&#65533;&#65533;P&#65533;&#65533;Vr&#65533;&#1394;&#65533;]c&#65533;-]&#65533;p&#65533;&#65533;Jm,N6&#65533;&#1806;Y&#65533;&#65533;+&#65533;&#65533;h+&#65533;&#65533;Zk&#65533;sUl]&#65533;4&#65533;&#65533;)Y&#65533;&#65533;&#65533;/ 67Ev'&#65533;&#65533;W`&#65533;V&#65533;&#65533;K&#65533;^e&#65533;_G-&#65533;_$&#65533;&#65533;&#65533;&#65533;k	.&#65533;X&#65533;Cxf&#65533;fXf&#65533;&#65533;xg&#65533;{^&#65533;]&#65533;&#65533;&#65533;&#65533;&#65533;&#65533;&#65533;]&#65533;9&#65533;w&#1542;2&#65533;#]^&#65533;d}&#65533;b&#65533;l&#2003;&#65533;V&#65533;&#21939;&#65533;&#65533;&#65533;lC;&#65533;&#65533;m&#409;l&#65533;}V[b\u-&#65533;G&#65533;F&#65533;&#65533;&#65533;&#65533;&#59671;Vzob&#65533;&#65533;h&#977;&#65533;v&#65533;d&#65533;QNy&#65533;&#65533;&#65533;&#65533;p&#65533;&#65533;&#65533;&#65533;&#65533;>;gZ&#1526;&#65533;&#65533;&#65533;&#65533;;o&#65533;&#65533;&#65533;&#65533;R&#65533;7&#65533;o&#65533;&#65533;&#65533;&#805;b&#65533;qI&#65533;&#65533;&#65533;&#65533;HQO\&#65533;j&#65533;&#65533;v&#65533;&#206;r&#65533;#&#65533;&#65533;&#65533;&#65533;&#765;&#65533;&#65533;&#65533;&#65533;&#65533;t&#65533;C?>y&#26103;&#65533;cMc:N&#65533;7o&#1888;&#65533;E&#65533;&#65533;Tig&#65533;=w&#65533;&#65533;&#65533;&#65533;qCy&#65533;&#65533;&#65533;^\\&#65533;&#65533;&#65533;}&#65533;&#65533;/&#65533;x&#65533;&#65533;&#65533;&#65533;&#65533;&#65533;W&#65533;i&#65533;N&#65533;i&#65533;&#65533;%&#65533;3&#65533; &#65533;&#65533;Vh&#65533;.e&#65533;&#65533;&#65533;&#65533;@&#65533;|&#65533;&#65533;&#65533;G&#65533;-].~&#65533;&#65533;&#65533;&#65533;&#65533;&#65533;&#65533;&#65533;"&#65533;&#65533;{&#65533;?H'&#65533;D&#65533;&#65533;&#65533;&#65533;t&#65533;&#65533;n{&#65533;s&#65533;&#65533;&#65533;&#1514;&#65533;P&#65533;V&#65533;Y&#65533;&#65533;&#65533;bPEl&#65533;;&#65533;6&#65533;5&#388;"db&#65533;u&#65533;&#65533;&#65533;oS&#65533;&#65533;&#65533;&#65533;%@&#65533;&#65533;2&#65533;cC&#65533;Q&#65533;&#65533;&#65533;&#65533;&#65533; &#65533;/xj3b&#65533;&#65533;+'&#65533;er&#65533;#&#65533;&#65533;&#65533;&#65533;&#65533;&#65533;&#65533;U&#65533;&#65533;&#65533;&#1528;&#65533;5&#65533;1L`Q&#65533;50z&#65533;c&#65533;&#65533;&#65533;D&#65533;F3&#65533;q)&#65533;;$3&#65533;jA&#65533;n|#{&#65533;&#65533;&#65533;|&#65533;pNtj"&#65533;&#65533;&#65533;4=&#65533;q&#65533;Vl!&#65533;v&#65533;&#65533;&#65533;y*&#65533;!&#65533;E@.&#65533;&#65533;&#65533;&#65533;&#65533;#-&#65533;D&#65533;&#65533;&#65533;&#65533;+&#65533;%&#65533;&#65533;&#65533;Mr&#65533;&#65533;ue&#65533;>&#65533;Lh&#65533;&#65533;&#65533;rJ	P&#65533;&#65533;&#469;&#65533;qh&#65533;&#65533;&#514;&#65533;&#65533;Mfz&#65533;&#805;.w&#65533;K_&#65533;Z&#65533;0&#65533;&#65533;K-3&#65533;&#65533;&#65533;&#65533;&#65533;9?s&#65533;&#1177;&#65533;&#65533;&#65533;&#65533;&#65533;&#65533;T&#65533;&#65533;&#290;&#65533;`)NY&#65533;&#65533;&#65533;&#65533;&#65533;"9&#65533;i&#65533;s&#65533;s(XZ&#65533;$&#1753;&#65533;5&#1203;&#65533;&#65533;$&#286;&#65533;O~&#65533;.9&#65533;:PlK&#65533;?Ai,g9C&#65533;&#1682;&#65533;}(&#65533;&#65533;&#65533;&#65533;&#1905;o&#65533;&#65533;&#65533;E&#65533;)Dc&#65533;S&#65533;&#65533;'&#65533;*&#65533;&#65533;4&#65533;&#65533;Q)&#65533;&#65533;y&#65533;j&#65533;&#65533;&#65533;&#65533;&#65533;ZI&#65533;&#65533;&#65533;z&#65533;&#65533;&#65533;
%M&#65533;&#65533;K&#65533;&#65533;M&#65533;7&#65533;&#606;&#65533;&#65533;&#1255;?j&#65533;&#65533;&#65533;Q&#65533;&#65533;&#952716;&#65533;&#65533;YC&#65533;E&#65533;r&#65533;*S&#65533;Hkt&#65533;t&#65533;Lo(&#65533;&#65533;F&#1316;Rj&#65533;Qy&#65533;-&#65533;&#65533;&#65533;&#65533;&#65533;&#65533;+b\&#65533;&#1462;&#65533;&#65533;&#65533;2&#65533;&#65533;Tc&#65533;&#65533;c&#65533;5&#65533;&#65533;	QXR&#65533;t!&#65533;&#65533;&#913;&#65533;5&#65533;&#65533;4&#65533;?e&#65533;c&#65533;&#65533;&#65533;&#65533;&#65533;&#65533;&#65533;&#65533;P&#65533;Y&#65533;&#1398;&#65533;&#65533;kK&#65533;&#65533;z}&#65533;&#65533;&#65533;+D&#65533;fZ&#65533;&#65533;SB&#65533;-&#65533;&#65533;ZS7$V&#65533;f&#65533;&#65533;N&#65533;;&#65533;I&#65533;V&#65533;&#65533;&#65533;mp&#65533;{&#65533;&#65533;&#65533;J&#65533;4l*+%&#65533;&#65533;&#65533;f&#65533;x&#328;s&#65533;
&#65533;&#65533;&#1941;&#65533;&#1349;&#65533;bJ&#65533;&#65533;&#65533;&#65533;&#65533;&#65533;&#65533;n1i&#1333;&#65533;&#65533;&#65533;A&#65533;&#65533;F&#65533;&#65533;`G&#65533;&#1887;q9&#47697;>f&#65533;~&#65533;0r&#65533;&#65533;&#65533;&#65533;B&#65533;Z&#1903;&#65533;&#65533;&#65533;&#65533;&#65533;f&#1535;&#65533;-#aF&#65533;S&#65533;&#65533;&#65533;K&#65533;&#65533;&#65533;&#65533;&#1911;&#65533;V&#65533;;&#65533;&#65533;\&#65533;D}20&#65533;&#65533;&#65533;0H&#65533;k&#65533;&#65533;&#65533;&#65533;&#65533;&#65533;I!&#65533;&#65533;&#65533;&#65533;8&#65533;8}	&#65533;&#65533;&#65533;]*&#65533;&#65533;&#65533;2.j&#65533;i\&#65533;-&#65533;&#65533;B&#65533;&#65533;&#65533;c&#65533;&#65533;&#65533;w&#65533;&#65533;;,R#S5&#65533;+l&#65533;i&#65533;&#65533;&#65533;&#65533;8&#65533;&#65533;m~&#65533;&#65533;)&#65533;8&#65533;&#65533;3&#65533;&#65533;&#65533;JJ&#65533;&#65533;9&#65533;1&#65533;&#65533;l&#65533;&#65533;&#65533;k&#65533;2mh&#65533;&#65533;2&#65533;To&#65533;3&#65533;&#65533;]&#65533;U&#65533;Y&#65533;%&#27871;&#65533;&#65533;_&#65533;&#65533;&#65533;1&#27479;&#65533;|f&#65533;!&#65533;&#65533;&#65533;&#65533;r&#65533;&#65533;jG&#65533;&#1207;&#65533;1-}i8&#1563;&#65533;t&#65533;q+bLKs&#997;6&#65533;&#65533;&#65533;jc&#65533;&#65533;&#65533;3&#65533;3Ilg&#65533;&#65533;<&#65533;&#65533;&#65533;]&#65533;[&#65533;:&#1520;&#428;w&#65533;&#65533;_&#1769;&#65533;&#65533;&&#65533;WM(&#65533;&#65533;&#610;&#65533;&#41194;+&#65533;&#65533;&#65533;&#1601;&#65533;&#65533;&#65533;&#65533;]&#65533;[7!	o&#65533;&#65533;&#65533;}&#65533;&#65533;0W&#65533;&#65533;&#65533;&#65533;#]<f&#65533;&#65533;&#65533;&#65533;&#65533;&#65533;&#65533;Hm&#65533;h&#65533;u&#65533;&#65533;&#65533;&#65533;YgW&#65533;&#65533;&#48635;&#65533;pFc&#65533;&#65533;&#65533;&#65533;&&#581;&#65533;&#65533;&#65533;&#65533;&#65533;n&#65533;&#65533;&#65533;k&#65533;t&#65533;7&#65533;&#65533;VY&#65533;)&#65533;&#65533;&#65533;6Y&#636;&#65533;&#65533;q&#65533;&#65533;&#65533;&#65533;$&#65533;&#65533;&#65533;&#65533;m&#65533;M;&#65533;&#65533;&#65533;,&#65533;#!&#65533;P&#65533;&#65533;Z36&#65533;/:&#65533;&#65533;&#65533;&#65533;m&#65533;&#65533;~&#65533;&#65533;&#65533;6\&#65533;J&#65533;S&#65533;&#65533;6&#65533;&#65533;v&#65533;&#65533;g&#65533;o&#65533;&#65533;&#65533;&#65533;'Gy&#1391;&#65533;r&#65533;&#65533;&#65533;V&#65533;Ve&#65533;&#65533;&#65533;&#65533;&#65533;&#65533;f&#65533;&#65533;&#1326;sJ&#1271;&#65533;$7&#65533;&#1755;&#1557;&#65533;&&#65533;N&#65533;&#65533;&#65533;Im&#65533;|&#65533;=&#65533;&#65533;^&#65533;X&#65533;&#65533;y@&#65533;&#65533;&#65533;R&#65533;&#693;>p{&#65533;&#65533;m&#65533;&#1581;&#65533;&#65533;G3&#65533;&#65533;&#65533;y&#65533;&#65533;&#65533;&#65533;\&#65533;_~&#65533;+tS&#65533;&#65533;&#65533;&#65533;&#65533;&#65533;&#65533; F}yH?r&#65533;&#65533;&#65533;&#65533;g}&#65533;Np&#65533;&#65533;&#65533;T&#65533;&#65533;&#65533;{&#65533;7&#65533;&#65533;o&#65533;&#65533;yi&#65533;&#65533;&#65533;&#65533;7&#65533;X&#29807;\&#65533;&#65533;T&#65533;N&#65533;&#65533;&#65533;&#65533;/z+&#65533;&#65533;&#65533;&#65533;&#65533;&#65533;p}&#65533;{9&#617;&#65533;&#65533;c&#65533;&#65533;&#65533;&#65533;&#1789;[Q&#65533;&#34040;&#65533;.&#65533;&#65533;{?&#65533;c&#65533;&#441;?&#65533;{1&#65533;&#575;&#65533;c>&#65533;&#744;t='&#65533;,&#65533;&#65533;[&#65533;&#65533;K<&#65533;[&#65533;&#65533;&#65533;&#65533;Z;&#65533;&#65533;0&#65533;3,&#65533;[&#65533;52&#65533;d&#65533;&#65533;p&#65533;&#1035;&#65533;&#65533;&#65533;&#32498;&#65533;&#65533;&#65533;HA&#65533;&#1764;&#65533;6&#1316;&#65533;P&#65533;;*&#65533;cA&#65533;&#65533;2&#65533;!&#65533;AMs;&#65533;&#65533;&#65533;9>&#65533;[4&#65533;8
&#65533;At&#65533;&#65533;&#65533;A &#65533;<TBL&#65533;&#65533;/&#65533;&#65533;&#65533;ZB&#65533;;A|&#65533;&#65533;;&#65533;&#65533;#;)&#65533;B0P@&#65533;&#65533;A&#50875;&#65533;@Z&#65533;&#65533;&#65533;;&#65533;&#65533;D2&#65533;8&#65533;c:&#65533;C&#65533;4&#65533;&#65533;6&#65533;@&#65533;)@.9lB:&#1340;&#243;&#65533;(&#65533;&#65533;$<&#65533;&#65533;&#65533;&#65533;I&#1315;-&#65533;ABT&#65533;&#65533;&#65533;'&#65533;p&#65533;1&#65533;7S<E&#65533;&#65533;&#65533;b9T&#65533;:J&#65533;&#65533;KE\&#65533;DN&#65533;&#65533;O&#65533;?%,Fc$7>&#65533;&#65533;7J&#65533;&#65533;2?Z<&#65533;&#65533;&#65533;&#65533;U&#65533;!{r&#65533;S	&#65533;[D&#65533;&#247;&#65533;&#65533;8&#65533;&#65533;kD5&#65533;&#65533;&#65533;'\&#65533;&#65533;&#65533;4'&#65533;a&#65533;c,FdE&#65533;R&#65533;g&#65533;<E&#65533;&#65533;i&#65533;&#65533;]C&#65533;&#65533;&#65533;2&#65533;&#65533;yG5
\G#GuA&&#65533;<&#65533;a&#65533;;&#65533;C&#65533;kG&#65533;|&#65533;dT&#393;&#1853;S&#65533;&#65533;&#65533;R&#65533;\&#65533;B&#65533;4&#65533;&#65533;&#233;&#65533;&#65533;~&#65533;&#65533;&#65533;&#65533;&#65533;D&#65533;&#65533;@6&#65533;H&#65533;&#65533;&#65533;k&#65533;E&#65533;&#65533;N<&#65533;4&#65533;&#65533;#A&#65533;E3&#65533;&#518;L&#65533;,c&#65533;&#65533;&#470;&#65533;&#65533;&#65533;&#65533;&#65533;H&#65533;l2&#65533;&#65533;f3I&#65533;&#65533;&#65533;3&#65533;&#65533;&#65533;&#65533;|&#65533;W@&#65533;&#65533;&#65533;3&#65533;&#603;&#65533;&#648;,;&#65533;&#65533;&#65533;?&#65533;Jk&#65533;@!&#65533;&#65533;{&#65533;&#65533;&#65533;&#65533;pd.&#65533;@&#65533;=&#65533;&#65533;&#661;dI&#65533;0B&#65533;AH&#65533;DG&#65533;r&#65533;.&#65533;:&#65533;&#65533;J&#65533;,LwD@&#65533;&#65533;&#65533;;T&#65533;<Kz&#65533;&#65533;A\K&#65533;=[&#65533;G&#524;!F&#65533;&#422;&#65533;&#403;&#65533;L&#1403;E&#65533;&#65533;",G&#371;F&#65533;&#65533;&#689;,F&#65533;:&#65533;&#65533;&#65533;&#65533;&#65533;&#65533;&#340;@&#956;&#65533;&#65533;TK/&#50585;&#65533;!V&#65533;&#809;R&#677;&#65533;&#825;t6&#65533;&#65533;&#956;&#65533;&#65533;&#65533;D&#65533;&#65533;&#65533;>M&#65533;&#65533;&#65533;C&#65533;&#65533;&#65533;&#65533;&#65533;<&#65533;&#65533;I&#65533;|M&#372;&#65533;/&#65533;&#65533;&#65533;&#65533;&#65533;&#65533;&#1796;&#65533;b5EL&#65533;&#65533;&#65533;L&#65533;"N&#65533;;)&#65533;N&#65533;#Me&#65533;C`&#65533;&#65533;&#65533;|&#941;&#65533;I&#65533;{&#65533;&#65533;N&#65533;|O&#65533;&#65533;&#65533;&#65533;L$&#65533;&#65533;&#65533;&#65533;&#441;&#65533;&#65533;&#65533;&#65533;&#65533;&#65533;&#65533;N&#65533;,&#65533;&#65533;,&#617;\F&#65533;&#65533;&#65533;&#65533;&#65533;$F&#65533;&#65533;:&#65533;&#65533;d9m&#65533;&#65533;&#65533;&#65533;O&#65533;D&#65533;&#65533;&#65533;&#65533;.|&#65533;:$&#65533;:$&#65533;eA&#65533;&#65533;<P?&#65533;K&#65533;c&#65533;&#65533;&#65533;]&#65533;[&#65533;&#65533;&#65533;kN&#65533;&#65533;&#65533;P &#65533;:&#65533;&#65533;Q&#65533;T&I&#65533;&#65533;&#65533;NEA&#65533;&#582;0&#65533;RC(&#65533;\&#65533;w&#1699;&#65533;&#65533;&#65533;&#65533;&#65533;|&#65533;&#65533;2<LA&#65533;&#65533;P=&#65533;-55&#65533;&#65533;&#65533;K8KK-5&#65533;&#65533;$&#65533;&#65533;M&#65533;&#65533;&#65533;l&#65533;&#65533;&#65533;&#65533;YD2&#65533;QoCD!t7&#65533;&#65533;P&#65533;DR&#65533;&#65533;Q&#65533;&#65533;&#65533;1%&#1217;3S!A4MSeSK&#65533;N&#65533;	 &&#1916;cC&#65533;[&#65533;&#65533;=&#65533;&#65533;JK&#1075;&#1291;&#65533;T&#1076;QC=T&#65533;&#65533;&#65533;0&#65533;DkTG-SH&#65533;T"]SKmEN&#65533;&#65533;f&#1283;g\Q:&#65533;:&#65533;<&#65533;&#65533;
	U&#65533;AP&#65533;&#65533;@&#65533;3&#65533;4&#65533;&#65533;t&#1014;T&#65533;&#65533;&#65533;&#65533;j&#65533;`UAY&#65533;&#65533;&#65533;&#65533;!&#65533;U\&#65533;&#65533;#&#65533;&#65533;7&#65533;UT&#65533;&#65533;`K/%&#65533;&#65533;&#65533;&#587;&#65533;SSE&#65533;&#65533;yP4&#65533;&#1442;dU]&#65533;&#65533;&#65533;4&#65533;kVu\G&#1404;Oo&#65533;VpWq&#65533;W.0Qs&#65533;&#65533;O2&#65533;X&#490;&#65533;TU&#65533;dUe]&#65533;&#65533;&#65533;&#65533;&#65533;R{&#65533;&#65533;&#65533;&#65533;&#65533;@&#65533;W;&#65533;PmmTn&#65533;&#65533;3&#65533;NJEX&#65533;U&#65533;&#65533;&#65533;S&#65533;&#65533;9&#65533;V.[&#65533;|&#65533;&#65533;b&#65533;&#1547;&#65533;WR&#65533;&#1232;-Y4zVy&#65533;R&#65533;&#65533;O&#65533;5&#65533;BL&#65533;UB&#65533;5&#65533; &#65533;&#65533;I=&#1560;&#65533;T&#65533;&#65533;U&#65533;&#65533;5&#65533;l?m&#65533;X&#65533;X&#65533;"Up&#65533;&#65533;&#65533;e&#65533;,H&#65533;=[&#65533;&#65533;&#65533;&#65533;&#1701;%&#65533;&#65533;&#65533;&#65533;&#65533;Z&#65533;&#65533;&#65533;H&#65533;&#65533;Z&#65533;&#65533;&#1600;B&#65533;&#65533;&#65533;R&#65533;&#65533;&#65533;&#65533;t&#1119;&#1695;&#65533;T&#65533;m'&#65533;e&#1757;u[Du&#1363;mZ&#65533;}&#1665;&#65533;&#1787;&#65533;I)&#65533;&#1789;&#65533;\&#65533;M&#65533;*-<&#65533;.&#65533;&#65533;&#65533;&#65533;cM&#1868;&#65533;&#1507;u&#65533;&#65533;&#1655;d&#65533;ym&#65533;&#65533;&#65533;(&#65533;&#65533;[&#65533;&#65533;@&#765;&#1832;&#65533;\&#65533;uM&#65533;&#65533;&#65533;\&#65533;u&#65533;IT&#65533;&#65533;&#65533;&#65533;C&#65533;&#65533;&#65533;U]&#65533;&#65533;&#65533;&#65533;u&#65533;&#65533;&#65533;RA&#65533;&#65533;&#1637;&#65533;&#65533;u&#65533;&#65533;&#65533;&#65533;&#65533;&#65533;&#65533;"U&#1621;&#65533;&#65533;&#65533;&#65533;&#65533;&#65533;}Y&#65533;&#65533;&#65533;,&#65533;\&#65533;&#65533;"&#65533;&#65533;&#65533;E]&#65533;E\&#65533;-&#65533;U&#65533;Ih&#65533;&#65533;&#65533;&#65533;^F&#65533;^j&#65533;^&#65533;&#65533;&#65533;\&#65533;]&#65533;E~&#65533;&#65533;_&#65533;+_&#65533;UU;-&#65533;&#1580;&#65533;&#65533;&#65533;&#65533;&#65533;}&#65533;&#65533;&#65533;N&#65533;_&#65533;&#65533;@&#65533;EZ&#65533;&#65533;]&#65533;&#65533;[&#65533;D3`&#65533;+`&#65533;-&#65533;&#65533;5&#65533;pm&#65533;t&#65533;&#65533;qM&#65533;JE&#65533;L&#213;&#65533;&#1365;&#65533;&#65533;&#65533;N&#65533;&#65533;&#65533;&#65533;[&#65533;]A&#65533;&#65533;&#1942;%aFa$&#65533;&#1407;&#65533;&#65533;&#65533;&#65533;&#65533;&#65533;D/x&#65533;Y<&#65533;a&#65533;E&#65533;&#65533;&#1077;&#65533;a&#65533;a&#65533;&#65533;&#1496;&#65533;a&#65533;b&#65533;&#65533;-b#>&#65533;N&#65533;&#65533;&#65533;_&#65533;&#65533;&#65533;&#1405;&#65533;u&#65533;&#65533;`&#65533;U&#65533;&#65533;m&#65533;&#65533;&#862;&#65533;&#65533;.~&#65533;V&#65533;&#1846;&#9124;&#65533;&#65533;dG2.&#65533;f9E>c4&#65533;`5&#65533;&#65533;2&#65533;Vjlc&#65533;\_0&#65533;&#65533;&#1253;b:&#65533;G&#65533;&#65533;&#9069;D/&#65533;a&#65533;LcN&#65533;&#65533;N&#65533;&#1452;[Z&#65533;&#65533;&#1380;&#1711;\<Yn&#65533;&#65533;k&#65533;&#65533;&#65533;&#65533;K&#65533;&#65533;z|&#65533;&#65533;e].=&#65533;f&#65533;&#65533;T&#65533;5>&#65533;&#65533;&#65533;E&#65533;&#65533;<dVF&#65533;&#65533;,&#2725;&#65533;FMb&#65533;&#65533;&#65533;&#65533;b$4&#65533;&#65533;&#65533;e&#923;bM&#65533;&#65533;&#65533;m]&#65533;&#65533;&#65533;$&#65533;7&#65533;p&#65533;4&#65533;&#354;2e&#65533;M_f&#65533;&#65533;|&#65533;&#1356;&#65533;D&#65533;g&#65533;5&#65533;&#65533;&#1798;3&#65533;&#65533;m`1&#65533;d#ao&#65533;;lgq &#65533;&#65533;`&#65533;d&#65533;ZC&&#65533;cN&#65533;&#65533;v&#65533;&#31024;&#65533;w&#65533;fC&#65533;gz&#65533;&#65533;&#65533;$&#65533;Ef&#65533;}i}&i&#65533;&#65533;-&#65533;T&#65533;&#65533;&#65533;3>&#65533;fpFh&#65533;&#65533;&#65533;&#65533;&#65533;OV&#65533;PN&#65533;&#65533;>&#61066;d?Fi&#65533;&#65533;&#29550;g&#65533;>&#65533;h&#65533;i&#65533;g&#65533;.&#39254;U*@^&#65533;u&#14470;&#65533;&#65533;PX&#65533;i&#65533;&#65533;&#65533;>&#65533;a&#65533;i&#65533;.a,&#65533;i/&#41734;gBN&#65533;#&#65533;&#65533;Fj|&#65533;~&#43422;k&#65533;&#65533;&#65533;n&#65533;g\&#65533;k&#140;&#65533;&#65533;&#65533;$&#65533;*&#65533;b&#65533;5&#65533;&#65533;D&#65533;B.e&#65533;Nl&#65533;&#65533;&#65533;6L&#65533;&#65533;k&#65533;&#65533;&#65533;&#65533;&#65533;&#65533;d&#65533;&#65533;f&#65533;&#65533;kt<h&#65533;&#65533;&#65533;&#65533;&#65533;j&#65533;r&#65533;&#65533;0&#65533;&#65533;.&#65533;&#607;Vl&#65533;.&#65533;n&#47366;e&#65533;&#65533;u&#65533;l&#702;&#65533;$&#65533;&#65533;&#65533;m&#65533;&#65533;]&#65533;vf<)&#65533;k&#65533;&#65533;,&#65533;&#1067;&#65533;K&#65533;&#65533;_&#65533;Vm&#65533;nm&#1588;>I%&#65533;&#65533;kF&#65533;l&#65533;&#65533;j&#65533;&#65533;m&#65533;&#65533;&#65533;&#65533;&#65533;&#65533;&#57565;&#65533;&#65533;&#65533;Q%&#65533;&#65533;&#65533;&#65533;~U&#65533;&#65533;U&#65533;GN&#65533;eV&#65533;'&#65533;&#65533;Y5&#65533;&#65533;no&#65533;e&#65533;&#65533;&#65533;c\&#65533;+&#65533;&#65533;&#65533;I]N&#65533;~&#65533;i|&#65533;&&#65533;&#65533;&#65533;1)V&#64308;&#65533;&#65533;&#1236;&#65533;&#65533;V&#65533;&#999;&#65533;Y&#65533;N&#65533;&#65533;&#65533;o&#65533;nmvoB&#65533;&#65533;&#65533;&#65533;&#62022;c^&#65533;&#65533;&#65533;c&#65533;&#65533;)rm&#65533;n&#65533;&#65533;F&#65533;&#65533;nf&#65533;>&#1259;&#65533;_s&#65533;p&#65533;&#65533;&#65533;&#65533;p&#65533;&#65533;&#65533;&#65533;&#65533;&#1228;,p&#65533;&#65533;jOoO&#65533;G&#65533;oZv&#65533;&#65533;#&#65533;U&#65533;&#65342;&#65533;&#65533;q&#65533;v&#65533;&#65533;v&#65533;&#65533;-q9Fr?&#65533;&#65533;&#65533;&#65533;&#65533;&w&#65533;'&#65533;m&#65533;&#65533;q-w&#65533;&#1950;&#65533;o}i&#65533;&#65533;s.&#65533;roi;&#65533;p&#65533;&#65533;ck)o?&#65533;6eE&#65533;&#65533;GF&#65533;&#65533;v&#65533;8&#65533;pDn&#65533;>'&#65533;6&#65533;&#65533;&#65533;&#65533;FL;7&#65533;F&#65533;p&#65533;[&#65533;eXBO&#65533;C&#65533;Ys6O&#65533;&#65533;p)&#65533;l&#65533;&#65533;&#65533;&#65533;n&#65533;&#65533;&#65533;*|u<&#65533;&#65533;K&#65533;&#65533;U&#65533;t&#65533;&#65533;&#65533;&#65533;u7t2	3o%%&#65533;&#65533;TOTTOv&#65533;^t&#65533;vn[&#65533;&#65533;C&#65533;&#65533;YW&#65533;F&#65533;&#65533;<&#65533;&#65533;L&#65533;q-&#65533;t`&#65533;&#65533;&&#65533;&#65533;Ir;&#65533;&#65533;=utV&#65533;?qpjZ&#65533;&#65533;&#65533;&#65533;^$kW&#65533;]*&#65533;&#65533;.?d&#65533;D[&#65533;f&#65533;&#53109;vqwr&#65533;&#65533;9v&#65533;U&#65533;&wu&#65533;&#65533;twZ&#65533;y&#65533;v+&#65533;v&#65533;&#65533;&#65533;u&#65533;v&#65533;&#65533;w&#65533;~s&#65533;N&#1685;&#65533;l&#65533;2A&#445059;&#65533;.&#65533;<Q4&#65533;^vE&#65533;"&#65533;<&#65533;z&#65533;&#65533;&#65533;&#65533;|&#65533;w&#65533;&#65533;&#65533;_&#65533;&#65533;xO&#832;&#65533;t0/&#65533;&#65533;5&#65533;Y<&#65533;&#65533;&#65533;a&#65533;[&#65533;yuq|&#65533;&#65533;&#65533;y&#65533;&#65533;&#65533;&#65533;?j&#65533;&#65533;&#65533;;&#65533;v&#65533;&#65533;y&#65533;&#1022;&#65533;&#65533;y&#65533;}R&#65533;&#65533;o&#65533;%o&#65533;u_o&#65533;&#65533;y&#65533;&#65533;&#11679;&#65533;&#65533;&#65533;t&#65533;&#65533;zi&#65533;&#65533;&#65533;&#65533;&#65533;&#65533;&#65533;&#65533;p9&#65533;&#65533;&#65533;&#65533;J&#65533;A&#65533;&#65533;F"LzvW&#65533;&#65533;u&#65533;&#65533;&#65533;c&#65533;y&#65533;&#65533;x&#65533;&#65533;w&#65533;w&#65533;M&#65533;&#65533;[&#65533;&#65533;U&#65533;t&#65533;&#65533;z&#65533;&#65533;t&#65533;&#65533;&#65533;&#65533;&#65533;|>Q[&#65533;O&#65533;&#65533;&#65533;&#65533;&#65533;g&#65533;&#65533;&#65533;&#65533;&#1875;&#65533;\r&#65533;&X&#65533;&#65533;&#65533;&#65533;&#65533;&#65533;&#65533;&#65533;&#65533;&#65533;&#65533;|&#65533;&#65533;&#65533;&#65533;}&#65533;_&#65533;z%&#65533;&#65533;?~o&#1710;N&#65533;&#65533;V&#65533;kV}&#1962;f&#65533;~{&#65533;{&#1711;&#65533;&#65533;&#65533;&#65533;Z&#65533;&#65533;&#65533;&#65533;}&#65533;&#65533;~&#65533;~&#65533;&#65533;n&#65533;&#65533;h&#65533; &#65533;&#65533;&#65533;4~&#65533;7}&#65533;/Utw}a&#65533;&#65533;&#65533;&#65533;&#65533;&#65533;w|&#65533;y&#65533;&#65533;&#65533;&#65533;*&#65533;t&#65533;&#65533;`&#65533;G&#65533;&#65533;&#22615;&#65533;%&#65533;&#65533;X1&#396;7~&#65533;&#65533;q"&#65533;&#65533;"!>th&#65533;d&#65533;&#65533;*W&#65533;l&#65533;&#65533;&#65533;A&#65533;2&#65533;dh3&#65533;&#65533;&#65533;&#840;&#65533;&#65533;&#65533;&#991;n&#65533;&#65533;#&#65533;(&#1188;u&#65533;,m&#65533;&#65533;i&#65533;:Q&#65533;B&#65533;z&#65533;*&#65533;9Z&#65533;r&#65533;Z&#65533;+X6@&#478;)k&#65533;l&#65533;&#65533;j&#1474;i&#65533;&#65533;"Z5f&#65533;&#277;+&#65533;.^2f&#65533;rIr&M&#65533;&#65533;&#65533;%l&#1583;&#924;&#65533;&#65533;&#65533;0&#65533;[2&#65533;&#667;'|&#65533;&#65533;&#65533;&#776;+&#65533;&#65533;&#65533;&#65533;&#1058;&#65533;|I3&#65533;&#65533;&#65533;FV&#65533;T&#65533;6(l&#65533;k&#65533;*5Z&#65533;&#65533;&#65533;&#1850;w&#65533;NV,Q&#65533;&#65533;&#65533;-~&#65533;2\&#65533;v&#65533;.OC<&#65533;&#65533;&#65533;|7?&#65533;L&#65533;u&#65533;1&#1191;S&#32568;qu,&#65533;&#65533;&#65533;|&#65533;&#65533;&#65533;&#65533;wwl}4i&#65533;&#65533;&#65533;&#1223;&#65533;e&#65533;j&#1453;&#65533;'&#65533;-{&#65533;m&#65533;	&#65533;&#65533;&#65533;&#65533;&#65533;o	&#65533;&#65533;\v&#65533;&#65533;&#65533;\&#65533;9&#65533;&#1796;2XVr&#65533;Q&#65533;&#65533;yB&#65533;&#65533;&#65533;&#1973;W&#65533;%&#65533;WA&#65533;m&#65533;!z&#65533;8Rg&#65533;&#65533;G&#65533;|&#65533;IvSJ&#1208;&#65533;k$&#65533;&#65533;&#65533;&#65533;&#65533;&#65533;Eh &#65533;G&#1702;&#65533;pBB&#65533;FH&#65533;&#65533;&#65533;!f&#65533;7&#65533;@$a&#65533;&#1493;P&#65533;&#65533;&#65533;&#65533;&#65533;'&#65533;x&#1930;i&#65533;&#65533;"&#65533;f&#65533;&#65533;&|7&#697;&#65533;de&#65533;w&#65533;&#65533;&#65533;&#65533;oi$&#65533;I
z &#65533;&#65533;5&#65533;d&#65533;P7&#65533;&#65533;6je&#65533;,&#65533;&#65533;e&#65533;"}	&#65533;&#65533;&#65533;&#65533;)&#65533;&#65533;&#65533;&#65533;&#65533;&&#65533;c&&#1446;&#65533;p&#65533;9'&#65533;F&#65533;)&#1679;&#65533;&#65533;'&#65533;:&#65533;
X(&#65533;&#65533;J&#65533;'&#65533;&#65533;R	&#65533;&#65533;&#65533;Z&#1125;Xf*j&#65533;&#65533;J&#65533;&#65533;&#65533;u~ZY&#65533;&#65533;"Kj&#65533;&#65533;&#65533;l&#65533;&#65533;i&#65533;&#1706;)&#65533;&#65533;&#65533;&#65533;&#65533;2G&#65533;&#65533;&#65533;&#65533;[&#65533;&#65533;&#65533;&#65533;&#65533;d&#65533;&#65533;J&#65533;&#65533;U"&#65533;nz&#65533;qX)J&#65533;&#1905;&#65533;Nz&#65533;=+&#65533;&#65533;&#65533;&#65533;w'&#65533;&#65533;L'&#65533;&#65533;r&#65533;-e&#65533;&#65533;&#65533;&#65533;{.&#65533;&#65533;&#1978;&#65533;&#65533;&#65533;&#65533;S&#65533;&#65533;&#65533;;r&#65533;&#65533;
&#65533;&#65533;&#65533;&#65533;&#65533;/&#65533;&#65533;&#65533;&#65533;/&#65533;&#1430;&#65533;DiC+&#65533;&#65533;9&#65533;&#65533;i&#160;&#65533;&#65533;&#65533;B&#65533;&#1706;yB&#65533;&#1502;	^&#65533;n&#65533;J&#65533;1&#65533;Mz&#65533;&#65533;&#65533;'&#65533;Z&#65533;&#65533;&#65533;jM&#65533;&#65533;;&#65533;D,v&#65533;&#65533;kp&#65533;&#1516;&#65533;&#65533;h&#65533;M-&#65533;4&#904;p&#65533;C&#65533;m&#65533;&#65533;&#65533;,T&#65533;J/&#65533;4&#65533;U&#65533;&#65533;&#65533;S&#65533;&#65533;&#65533;&#65533;"&#65533;|&#65533;&#65533;Vk&#65533;J`K&#65533;&#65533;('&#65533;l&#65533;3+q&#65533;&#65533;k&#65533;&#65533;&#65533;&#65533;)\&#65533;&#65533;&#65533;&7&#65533;?&#65533;&#65533;Il&#65533;&#65533;&#65533;&#65533;T&#2033;3&#65533;&#65533;L&&#65533;&#65533;n&#65533;&#65533;8&#65533;&#65533;Fko&#65533;&#65533;F)6&#65533;oNy&#65533;+&#65533;#&#65533;&#65533;&#65533;v&#65533;p&#65533;&#228;&#65533;~&#65533;&#65533;&#65533;}&#65533;X&#65533;.&#65533;&#65533;&#48267;u&#65533;&#65533;+8&#65533;j&#65533;y7&#65533;&#65533;&#65533;n&#65533;&#1488;9&#65533;x&#65533;&#65533;-&#65533;/&#65533;&#65533;W&#65533;&#65533;D&#65533;&#65533;o&#65533;?&#65533;1&#65533;E/t&#1267;\&#65533;&#65533;&#65533;&#65533;&#1225;&#65533;{&#65533;*_&#65533;&#65533;7&#65533;	F}wy&#2033;&#1591;&#65533;&#65533;a0K&#65533;T`VF<&#65533;&#65533;(&#65533;C&#65533;~*5&#65533;j&#65533;st+`&#65533;&#65533;&#65533; &#65533;nt5\ ]&#65533;&#65533;&#65533;&#65533;-&#65533;&#65533;!&#583;5vp;&#65533;{&#65533;&#65533;8XDa&#65533;k~a&#65533;&#65533;&#65533;\&#65533;&#65533;&#65533;SX&#65533;?Z!&#65533;&#65533;ae&F*&#65533;&#65533;f4&#65533;z&6&#64593;B&#65533;"&#65533;H&#65533;!vl&#65533;wc&#65533;&#1595;&#65533;&#65533;%:yb&#65533;&#65533;&#65533;D&#65533;M&#65533;	&#65533;&#65533;c&#65533;&#65533;	&#851;&#65533;&#65533;&#65533;EI&#65533;Td<#&w&#65533;&#65533;M&#65533; &#65533;ylc&#65533;&#65533;&#65533;=&#65533;&#65533;r&#65533;&#65533;&#65533;&#565;&#65533;&#65533;&#65533;|&#65533;&#65533;(&#65533;A&#65533;&#65533;&#65533;S&#65533;&#65533;#M&#65533;Ka[*d&#65533;&#65533;&#1602;t&#65533;2&#65533;&#65533;&#65533; @R&#65533;&#65533;&#65533;e/&#65533;&#65533;IpR&#65533;&#65533;&#1828;'	J:&#945;&#65533;&#65533;&#65533;[7UY&#65533;E&#65533;j&#65533;&#65533;&#65533;,g	&#65533;>&#65533;&#65533;n&#65533;&#65533;"!+&#65533;&#65533;CF&#65533;SPa&#65533;)\&#65533;A	T&#65533;&#65533;IF&#65533;&#65533;&#65533;&#65533;&#65533;7M3V3&#65533;&#65533;1&#65533;6&#65533;&#65533;oR&#1300;\&#65533;&#65533;E&#65533;q&#65533;2&#65533;&#65533;T'-&#65533;N&#65533;&#65533;T&#65533;'&#65533;&"&#65533;&#1541;&&#256;&#65533;xi?&#65533;&#65533;&#65533;|&#65533;&#65533;&#65533;)BQ&#65533;&#65533;&#65533;5&#65533;&#65533;9&#65533;D#&#65533;&#65533;PV4&#65533;5W8&#329;&#65533;=&#65533;&#65533;L-&#65533;^v4(&#65533;3~'&#1385;4w9{*&#65533;&#65533;0&#65533;&#65533;TP&#65533;&#65533;&#65533; O&#65533;)N+&#65533;2&#65533;&#65533;e&#65533;&#65533;)2}&#65533;P&#65533;&#65533;D&#65533;v=jQi&#65533;&#65533;&#65533;&#65533;&#65533;&#65533;&#65533;&#65533;'-d,&#65533;>&#65533;&#65533;$eaU&#65533;)B&#65533;&#1316;d|&#65533;47&#1602;&#65533;^&#65533;0&#65533;&#65533;	20&#65533;&#65533;&#65533;4&#65533;(h#&#65533;&#65533;&#1460;&#65533;4&#65533;
&#65533;&#65533;5&#65533;ZM&#65533;&#65533;&#65533;&#65533;wj^&#65533;&#1739;*&#65533;&#65533;5a?z&#65533;-q&#65533;k&#65533;&#65533;&#65533;@|&#65533;&#65533;"8&#65533;&#65533;&#65533;&#65533;jv&#65533;&#65533;u&#65533;(&#65533;&#65533;&#65533;&#1312;&#65533;=&#65533;c!&#65533;&#65533;&#1322;&#65533;&#65533;&#65533;z-^gK&#65533;&#65533;Zt&#65533;&#65533;&#65533;&#65533;l[&#1558;&#65533;&#65533;_&#65533;elc&#65533;Ui&#44281;&#829;/g&#65533;&#65533;&#65533;v&#65533;4D&#65533;&#65533;&#65533;+&#65533;B&#65533;w&#65533;&#65533;&#65533;AO&#65533;^&#65533;&#65533;W&#65533;&#65533;&#65533;_&#65533;^&#65533;6&#65533;&#65533;&#65533;=l&#65533;2&#65533;^&#65533;"&#65533;m9&#65533;v&#65533;G&#65533;&#65533;&#284;&#65533;@&#65533;tS&#65533;&#65533;&#35200;&#65533;&#65533;T&#65533;&#65533;3`&#65533;&#65533;5&#65533;&#229;f\&#65533;`&#65533;z&#65533;&#65533;&&#65533;&#65533;&#65533;&#65533;S&#65533;6&#65533;&#65533;{&#65533;&#65533;>&#65533;
&#65533;R&#65533;&#65533;;lUy&#65533;&#65533;&#65533;?&#65533;&#65533;&#65533;&#65533;s&#65533;&#65533;#`d
H&#65533;&#65533;&#65533;&#824;lV&#1969;&#65533;&#1276;Z&#65533;&#65533;&#65533;&#65533;&#65533;jd	O&#65533;&#65533;&#65533;&#65533;&#1386;p&#65533;&#65533;5p&#65533;N&#65533;Z	|f,&#65533;U&#65533;[f&#65533;&#65533;&#65533;D&#65533;&#65533;&#65533;Au&#65533;&#65533;L3c&#65533;j&#65533;&#65533;&&#65533;&#65533;c89&#65533;mF'G?T&#65533;&#65533;&#65533;9&#65533;P%&#65533;&#65533;&#65533;&#65533;2?+.&#65533;&#65533;5&#65533;&#65533;m&#65533;b&#65533;&#1031;^4&#65533;&#65533;&#1601;&#65533;N&#65533;g!&#65533;ikc&#65533;&#65533;286&#65533;g@Vdkz&#65533;&#65533;&#65533;o&#65533;&#65533;9&#65533;9;&#65533;%&#65533;z&#1659;&#65533;U&#65533;9&#65533;&#65533;&#65533;&#65533;B&#65533;&#65533;=&#65533;Y&#65533;&#65533;&#65533;87&#65533;s&#65533;n&#65533;&#65533;&#65533;	A &#65533;&#65533;&#65533;Yfh&#65533;&#65533;&#65533;N6&#65533;&#65533;=J&#65533;&#65533;&#65533;&#65533;&#65533;&#65533;4&#65533;&#65533;&#65533;g&#65533;&#65533;&#65533;7l&#65533;&#65533;&#65533;&#65533;PE&#65533;&#65533;&#65533;1&#65533;1I&#65533;0&#65533;&#1337;O&#65533;&#65533;1&#65533;&#58103;&#65533;&#65533;lq2}6Ey_7&#65533;6&#65533;7R&#65533;&#65533;/;&#65533;&#65533;&#65533;&#65533;&#65533;&#65533;s&#65533;&#65533;&#65533;vG}&#65533;%#<&#65533;&#65533;j&#225;&#65533;&#65533;o&#65533;&#65533;&#65533;5#&#65533;WN&#65533;k&#65533;&#65533;>&#65533; &#65533;4&#65533;&#65533;&#65533;&#65533;/AG&#65533;&#65533;=?&#65533;v&#65533;&#65533;U&#65533;r&#65533;&#65533;]&#65533;-w9&#65533;&#65533;&#65533;&#65533;h&#65533;R&#65533;o%&#65533;&#65533;Wp&#65533;7<<A&#65533;&#1071;zf&#65533;a&#65533;1Xz&#1245;x&#65533;O&#65533;&#65533;&#65533;&#65533;)hx=&#65533;F&#65533;&#65533;5&#65533;&#65533;d&#65533;n&#65533;&#65533;O^&#65533;&#65533;nA&#1693;M&#65533;&#65533;&#65533;&#1532;&#65533;&#65533;&#65533;&#65533;&#65533;Np&#65533;&#65533;&#65533;;&#65533;t&#65533;%UO&#65533;&#65533;&#65533;&#65533;#~&#65533;&#65533;&#65533;&#65533;&#613;&#65533;sx&#65533;&#65533;^&#65533;&#65533;&#65533;&#65533;&#65533;&#65533;r&#65533;&#65533;&#65533;o&#65533;3&#65533;P&#65533;W&#65533;&#65533;&#951;&#65533;&#65533;?&#1624;&#65533;&#65533;&#65533;2&#65533;M&#65533;!&#65533;G&#65533;P&#65533;&#421;&#65533;&#65533;&#65533;nU&#65533;{&#65533;;&#65533;h&#65533;O&#65533;&#65533;>&#12687;:&#65533;{/\&#65533;&#65533;&#65533;&#65533;&#65533;&#65533;&#1425;/&#65533;B&#65533;&#65533;&#65533;&#65533;M&#65533;&#65533;r&#2035; &#65533;\*&#1884;&#65533;&#605;f&#65533;&#65533;&#65533;&#65533;<R&#65533;!&#65533;&#65533;&#65533;&#65533;-P&#65533;	S&#65533;_&#1277;_&#65533;&#65533;^&#65533;&#65533;&#65533;&#65533;&#65533;9^[&#65533;&#65533;&#65533;5&#65533;&#65533; 
&#65533;[&#65533;Y&#65533;&#65533;q_&#34903;&#65533;&#65533;&#1773;&#1193;] &#65533;&#65533;&#65533;!-e&#65533;&#65533;q&#3496;&#65533;_&#65533;&#65533;&#65533;&#65533;>&#65533;&#65533;&#65533;_
&#65533;&#65533;2K&#65533;&#65533;&#693;&#65533;&#65533;~&#65533;&#65533;V_- &#65533;&#65533;2`&#65533;r<&#65533;&#65533;&#65533;&#65533;!o9Y&#65533;5&#65533;&#65533;&#65533;&#65533;m&#65533;&#65533;&#65533;&#65533;&#65533;&#65533;&#65533;!&#65533;Zd&#1816;Q&#65533;^Y&#65533;&#65533;
P&#65533;&#1497;N&#65533; &#65533;Az!@y&#65533;gQ_&#65533;&#65533;&#65533;&#65533;n&#65533;&#65533;q'^&#65533;&#65533;&#65533;&#65533;&#65533;&#65533;&#65533;&#65533;\)&#65533;&#65533;Y@&#65533;&#65533;&#65533;&#65533;&#65533;a&#65533;&#65533;&#65533;_&#65533;m&#1365;u&#65533;q&#65533;f	 &#65533;&#65533;@&#65533;&#65533;Z&#65533;	&#65533;&#65533;&#65533;&#65533;bXY"f&#65533;&6&#65533;&#65533;5`Y&#65533;&#65533;&#65533;&#65533;[&#65533;&#65533;&#65533;&#65533;6zX&#65533;&#65533;&#65533;&#65533;e&#65533;&#65533;&#65533;&#65533;&#65533;&#65533;&#65533;," &#65533;"&#65533;&#65533;r&#65533;&#65533;&#65533;=&#65533;"dV%&#65533;&#65533;}e&#65533;:&#65533;&#65533;
P"&#65533;S&#65533;1&#65533;&#65533;&#65533;@&#65533;=2@/^b&#65533;m&#65533;3&#65533;v"&#65533; &#65533;Dc&#65533;&#65533;&#65533;U &#65533;-&#65533;&#65533;7f&#65533;&#65533;&#65533;&#65533;&#65533;c9>&#65533;HF&#65533;&#65533;&#65533;:n;"&#65533;&#65533;&#65533;&#65533;c=&#65533;&#65533;>&#65533;&#65533;>&#65533;&#65533;&#65533;1h&#65533;L&#65533;$&#65533;$&&&#65533;&#65533;9&#65533;Q&#65533;&#65533;C&#65533; D:&#65533;DZ&#65533;6j&#65533;&#65533;i&#65533;&#65533;&#65533;&#65533;&#65533;aG&#65533;q&#65533;$H&#418;9&#65533;&#65533;&#65533;`&#65533;&#65533;&#65533;&#65533;&#65533;L&#65533;&#65533;=~@&#65533;&#1882;~&#65533;&#65533;>&#65533;&#65533;&#65533;@&#65533;N&#65533;&#65533;&#65533;$4&$P&#65533;&#65533;P&#65533;&#65533;&#65533;eQ&#65533;&#65533;&#65533;D&#65533;E2&#65533;R&#65533;!7
&#65533;-&#65533;&#65533;&#65533;8V&#65533;U&#65533;dV&#65533;":&#65533;&#65533;	`&#65533;X&#1699;Kn&#65533;s}&#65533;$W&#65533;}e&#65533;&#65533;eM
&#549;&#65533;&#65533;&#65533;BG5&#1701;&#65533;&#65533;k&#65533;ei&#65533;e_N&#65533;_>&#980;u]&#65533;&#2011;&#65533;&#65533;gi&#65533;U&#65533;&#65533;n&#65533;fbv%W&#65533;Wr&#65533;dF&#65533;XR&#65533;Y&#65533;Wq&#65533;?&#65533;&#65533;&#65533;)#U&#65533;&#65533;f&#65533;&#65533;hJ&#65533;&#65533;&#65533;j&#65533;C&#65533;&#65533;u&#65533; U&#65533;&#65533;)&%F&#1673;`JS=M&#65533;&#65533;S&#65533;co&#65533;gJfnJ];&#65533;&#65533;<&#65533;q&#65533;%&#65533;Q"&#65533;-&#65533;q9&#65533;f&#65533;'t*ZR'(&#65533;]]&#65533;&#65533;]vT&#65533;e&#253;&#65533;wfS&#65533;&#65533;m$8&#1672;W5&#65533;{&#65533;&{&#65533;&#65533;p&&#65533;v&#65533;p&#65533;g}b(|&#65533;#V*&#65533;&#65533;&#65533;
&#65533;&#65533;&#65533;f&#65533;(w&#65533;&#65533;9&#65533;&#65533;Rd&#65533;@&#65533;w&#65533;gF&#65533;N(&#65533;&#65533;'&#65533;^h&#65533;&#65533;&#65533;Mn&#65533;s&#65533;f&#65533;&#65533;e&#65533;^(&#65533;&#65533;&#65533;(&#65533;&#65533;U&#65533;f\F&#65533;vj&#65533;'j&#65533;&#65533;"k&#65533;6v&#65533;&#65533;h&#65533;&#65533;(T&#65533;&#65533;&#1551;i&#65533;:!xhM&#65533;&#65533;&#65533;d&#65533;&#65533;)f&#65533;&#65533;i&#65533;AC&#65533;&#20530;&#65533;Q&#65533;bgn&#65533;hwni&#65533;:hE&#65533;i&#65533;(m"&#65533;&#65533;i&#65533;&#674; V&#65533;|bz&#65533;&#65533;}ZsA&#65533;&#65533;n&#65533;&#65533;&#65533;&#65533;~*&#65533;v&#65533;&#65533;Q#&#65533;U&#65533;&#65533;M&#65533;]V&#65533;&#65533;h&#65533;~	i&#555;&#65533;b%Y&#1634;2*&#65533;&#65533;&#39138;&#65533;,&#65533;&#65533;&#65533;&#65533;id&#65533;(&#65533;&#65533;)J&&#65533;&#65533;&#65533;&#65533;&#65533;*&#65533;"&#65533;.&#65533;u&#43635;&#65533;&#65533;&#65533;&#65533;j&#65533;&#65533;&#65533;&#65533;&#65533;&#65533;_Z+l&#65533;&#65533;l&#65533;&#37417;l&#65533;&#65533;&#65533;*k&#65533;6&#65533;&#65533;.Z&#65533;
k&#65533;&#65533;k&#65533;&#65533;+&#65533;&#65533;+V>+&#65533;6k(F&#65533;-&#65533;&#65533;&#65533;R+&#65533;b+&#65533;J&#65533;_W&#65533;&#65533;*:&#65533;&#65533;+&#65533;2io*&#65533;o.&#65533;&#65533;&#65533;&#65533;&#65533;nj&#65533;+&#65533;&#65533;&#65533;&#65533;b&#65533;V,&#65533;&#65533;&#65533;&#65533;&#65533;*&#65533;bg&#65533;Z &#65533;f&#65533;&#65533;&#65533;J&#65533;z&#48546;@?&#65533;&#65533;N&#65533;+&#65533;&#65533;b&#65533;e&#65533;&#65533;&#65533;&#65533;&&#65533;k&#65533;*&#65533;&#65533;&#65533;,&#65533;&#65533;&#65533;&#683;&#65533;^,&#65533;f&#65533;
&#65533;*&#65533;&#65533;&#65533;u&#65533;l&#65533;&#154;&#65533;y&#65533;&#65533;&#65533;l&#842;j	&#65533;,c&#65533;,&#65533;rj&#65533;&#65533;g&#65533;+&#65533;c&#65533;vm&#65533;&#65533;l&#65533;&#65533;,&#65533;&#65533;+&#65533;h,&#466;&#65533;&#65533;&#65533;&#65533;&#65533;&#65533;h&#65533;&#1746;l*^&#65533;m&#65533;e&#65533;:&#65533;b&#65533;&#65533;&#658;&#19306;&#65533;&#65533;b@&#65533;Zm&#65533;&#65533;&#65533;&#65533;z-&#65533;&#65533;&#898;&#65533;&#65533;V+&#65533;BY&#65533;*&#65533;&#65533;&#65533;&#65533;J&#65533;&#65533;&#65533;&#65533;3&#65533;&#65533;&#65533;&#65533;j*&#65533;,Xn&#65533;,&#65533;B&#65533;-&#65533;6l&#65533;&#65533;&#65533;&#65533;Z&#65533;&#1438;&#65533;&#65533;&#65533;&#65533;&#65533;,&#65533;&.&#65533;>.&#65533;&#1182;&#65533;m&#65533;&#65533;5&#65533;&#65533;&#65533;Z&#65533;&#65533;&#65533;&#65533;&#65533;&#65533;&#65533;c&#65533;"f&#65533;n&#37038;~j&#65533;&#65533;i&#1314;n0&#65533;&#65533;&#65533;&#65533;&#65533;.l&#65533;.&#65533;&#65533;&#1560;&#65533;&#1634;&&#65533;&#1710;&#65533;&#27574;&#65533;n&#65533;&#65533;n&#65533;!&#65533;&#65533;&#65533;&#65533;&#65533;&#65533;&#922;X&#65533;v&#65533;&#65533;F/&#65533;&#65533;&#50490;.`q&#65533;&#65533;.V&#65533;&#65533;&#65533;&#65533;&#65533;nkZ&#65533;V&#65533;&#65533;&#65533;&#65533;]nY&#65533;&#65533;r-&#65533;&#65533;&#65533;&#65533;>&#65533;&#65533;"&#65533;&#65533;&#65533;&#65533;&#65533;&#65533;/&#65533;n&#65533;&#65533;&#65533;&#65533;&#65533;Z&#262;U&#65533;D&#65533;O&#65533;&#65533;Y&#65533;&#65533;&#65533;&#65533;&#65533;&#65533;&#65533;.&#65533;.&#65533;&#65533;g&&#65533;&#65533;&#65533;k&#65533;&#65533;&#65533;&#65533;r.&#65533;&#65533;&#65533;nBp&#65533;&#1968;L&#65533;i&#65533;&#65533;&#1082;^&#65533;>&#1322;&#174;&#65533;b&#65533;&#65533;&#65533;&#1057;&#65533;&#65533;&#65533;&#65533;p&#65533;&#65533;&#65533;&#65533;ty &#1898;p&#674;/&#65533;
&#65533;O&#65533;&#65533;N&#65533;
&#65533;C/&#65533;[&#65533;&#65533;&#65533;p.e&#65533;&#65533;{oRv&#65533;&#65533;[nvA&#65533;b&#65533;&#65533;&#65533;&#65533;?&#65533;$Z2a&#65533;z.&#65533;&#65533;&#65533;{v1&#752;&#65533;&#65533;/ 1&#65533;&#65533;&#65533;C.&#65533;&#65533;q&#65533;&#65533;&#19889;b&#65533;!&#65533;&#65533;F%&#65533;&#65533;&#65533;&#65533;&#65533;
&#65533;_&#65533;q2&#806;&#65533;&#65533;^1&#65533;&#65533;p2)o&#65533;&#65533;&#65533;&#65533;r&#65533;&#65533;o"?2$7&#65533;&#65533;&#65533;,K&#65533;&#65533;&#65533;&#65533;&#65533;qb2a&#65533;\'/&#65533;	&#65533;(&#65533;&#65533;&#65533;1,&#65533;f&#65533;&#65533;&#65533;
G03&#65533;n&#44978;&#65533;b)&#65533;&#65533;-w,-&#65533;&#65533;5?&#65533;&#1718;&#65533;&#65533;&#65533;&#65533;i&#65533;&#65533;r&#65533;/&#65533;&#65533;8~&#65533;Z&#65533;&#65533;R&#65533;&#65533;"&#65533;1&#65533;&#65533;&#65533;3C&#65533;s4K&#65533;]hp-;2#&#1010;5o&#65533;Ev3e&#65533;&#65533;.&#65533;&#65533;79&#65533;&#65533;	&#65533;&#65533;&#65533;&#65533;;C&#65533; &#65533;3</&#65533;<&#65533;s4&#65533;L5&#65533;&#65533;>&#65533;&#65533;6fsFS&#65533;&#65533;&#65533;.;&#65533;&#65533;&#65533;v)*m&#65533;r&#65533;"A&#65533;&#65533;g&#65533;&#65533;&#65533;&#65533;Gt*K&#65533;*&#65533;4E#&#65533;&#65533;N&#65533;&#65533;N[&#65533;w4Pwp&#65533;.\?/&#65533;P&#65533;&#65533;&#65533;%lI&#65533;&#65533;_Y%&#65533;&#65533;1_&#65533;K/0D&#756;U&#65533;&#65533;&#65533;&#65533;4O{&#65533;&#65533;&#65533;/&#1134;&#65533;)&#65533;&#65533;&#65533;&#65533;l.%u&#65533;2S7&#65533;5&#65533;&#65533;F&#65533;~&#65533;74&#65533;fu&#65533;&#65533;&#65533;]&#65533;V&#65533;t&#65533;@&#65533;\t>&#65533;&#65533;Q+% &#65533;L7#5&#65533;&#65533;\&#65533;&#65533;IO&#65533;&#65533;&#65533;&#65533;&#65533;&#65533;}%)C&#65533;u&#65533;&#65533;.O4o>4V&#65533;&#65533;uW&#65533;&#65533;W&#65533;n,&#65533;&#65533;`&#65533;!&#65533;(
H&#65533;&#65533;&#65533;Zo$&#65533;dC&#65533;e&#65533;&#65533;R1&#65533;&#1716;&#65533;rvf_5=&#65533;0&#65533;r&#65533;&#65533;&#65533;&#65533;&#65533;&#65533;&#65533;>&#65533;&#65533;&#65533;&#65533;&#65533;`&#65533;b&#65533;Z&#65533;&#65533;S&#65533;&#65533;vI^O&#65533;&#65533;&#65533;=g&#65533;&#436;&#65533;&#65533;&#65533;k&#65533;*&#65533;L&#65533;+{&#65533;pwr+&#65533;i&#65533;/&#65533;6o5&#65533;s?&#65533;k;v0&#65533;&#65533;tW&#65533;&#65533;v	V&#65533;Ks&#65533;}O&#65533;K+x&#65533;&#65533;V&#65533;&#65533;W&#65533;&#65533;&#65533;&Q6&#65533;&#65533;y&#65533;&#65533;&#65533;&#65533;RCwt&#65533;w&#65533;5G&#65533;&#65533;&#65533;b&#65533;&#65533;&#1703;^k&#65533;zwgx&#65533;o&#65533;4>&#65533;&#65533;-&#65533;y&#65533;&#65533;[0&#65533;z?k&#65533;&#65533;*F&#65533;&#65533;Kw&#65533;&#65533;au&#65533;Cs&#65533;~3&#65533;&#65533;f&#65533;xo&#65533;&#65533;&#65533;&#65533;6&#65533;&#65533;8a&#65533;&#65533;&#65533;z&#1283;C&#65533;&#65533;&#65533;8&#65533;&#65533;_&#65533;;&#1525;&#65533;&#65533;8&#65533;&#65533;g&#65533;xW9Y&#65533;&#65533;/&#65533;Q+&#65533;o5&#65533;&#65533;?9&#65533;&#65533;&#65533;K&#65533;|3&#65533;mR&#65533;&#65533;&#65533;&#65533;&#65533;{8&#65533;7&#65533;&#65533;&#65533;&#65533;&#65533;&#65533;&#1054;8&#65533;&#65533;&#65533;?&#65533;w&#65533;&#65533;&#62203;w&#65533;&#65533;&#65533;&#65533;&#65533;yNr&#65533;|;&#65533;9&#65533;9^&#65533;&#65533;~&#65533;y~&#65533;y&#65533;&#65533;9&#65533;&#65533;xPG&#65533;$&#65533;&#65533;&#65533;&#65533;&#510;&#65533;T&#65533;y&#65533;&#65533;{#&#65533;&#65533;#Nc&#65533;&#65533;A&#65533;T}ixv&#65533;&#65533;&#65533;[&#65533;&#65533;&#65533;&#65533;&#65533;k9nO&#1871;&#65533;&#65533;c&#65533;&#65533;j&#65533;F&#65533;}z&#65533;&#65533;&#65533;y:&#65533;&#65533;y&#65533;&#65533;5&#65533;={w&#65533;&#65533;&#65533;G&#65533;&#1593;:&#65533;g&#65533;z&#65533;nwSy&#65533;_&#65533;&#65533;&#65533;6&#65533;{&#65533;7`&#65533;&#65533;Y+&#65533;ec&#65533;ck&#65533;/&#65533;&#65533;v&#65533;#j:&#65533;':&#65533;O{&#65533;'&#65533;&#65533;sr0&#65533;&#65533;&#65533;gWz&#65533;&#65533;*&#65533;:&#65533;&#65533;&#65533;&#65533;&#65533;h&#65533;&#65533;&#65533;&#65533;z&#65533;&#65533;&#2016;z&#65533;&#65533;&#65533;&#65533;V&#65533;C&#65533;&#65533;e&#65533;&#65533;&#65533;&#1918;&#65533;@b&#65533;&#65533;[9&#65533;k&#65533;&#65533;|&#65533;&#65533;&#65533;&#65533;&#65533;&#703;o&#65533;+|&#65533;G|)"wz&#65533;&#59325;&#65533;&#65533;O<&#383;&#65533;&#65533;]&#65533;&#65533;&#65533;`&#65533;'"&#65533;&#65533;|&#65533;&#65533;lm&#65533;&#1103;{&#65533;'&#65533;&#65533;&#65533;&#65533;&#65533;/<&#65533;;&#65533;&#65533;&#65533;&#65533;&#65533;7&#65533;&#65533;&#65533;n6&#65533;cS8|&#65533;&#65533;&#65533;&#65533;&#65533;&#65533;'Kk&#65533;m&#65533;&#34237;s&#65533;&#65533;&#65533;&#65533;&#65533;#&#65533;&#1199;<&#65533;2}&#1223;&#65533;&#65533;C=&#65533;c&#65533;&#65533;&#65533;<{&#763;&#65533;&#65533;&#65533;&#931;&#65533;&#65533;C{eY&#65533;&#65533;_1cf&#1609;&#65533;&#65533;&#1135;}&#65533;}&#65533;&#253;G&#65533;&#65533;&#65533;G&#65533;&#65533;&#65533;&#65533;?}&#65533;>%&#65533;&#65533;&#65533;&#65533;3&#65533;&#65533;&#65533;G&#65533;eAfm&#65533;&#65533;&#1306;&#65533;&#65533;70&#65533;&#65533;<&#65533;&#65533;&#65533;&#65533;&#65533;{0&#65533;&#65533;Z&#65533;&#65533;&#1996;F3&#65533;&#1108;&#65533;&#65533;q&#65533;&#65533;0&#65533;[&#65533;&#65533;o~&#65533;9:[&#65533;@2O&#65533;&#65533;k&#1818;zh&#65533;&#65533;+&#65533;&#65533;&#65533;&#1775;|&#65533;w&#65533;F&#65533;&#65533;&#65533;~&#65533;&#65533;|&#65533;&#65533;H;&#65533;&#65533;&#65533;&#65533;&#65533;~&#65533;&#65533;a&#65533;k&#65533;&#65533;/&#65533;&#65533;&#65533;&#65533;&#65533;i@&#65533;&#65533;h&#65533;&#65533;&#65533;&#65533;&#65533;C&#65533;[&#65533;&#65533;&#65533;&#65533;&#65533;S&#1895;&#65533;&#65533;&#65533;+	4xP`&#65533;)>i&#65533;b&#65533;&#65533; &#65533;hc&#65533;?8&#65533;&#65533;&#65533;dH9f4IeJ+Y&#65533;&#65533;1&#65533;&#65533;hJ&#65533;y&#65533;&&#65533;v&#65533;&#65533;&#65533;&#65533;@&#65533;9&#65533;jqTN&#65533;
0u&#65533;j&#1318;S&#65533;J&#65533;J&#65533;*V&#65533;[	p&#65533;&#65533;&#65533;&#65533;&#1520;&#65533;&#65533;s&#65533;,Z1k&#1606;q&#65533;&#65533;&#65533;0r&#65533;r&#65533;&#65533;&#62908;{&#65533;"&#65533;&#65533;&#65533;&#65533;&#2043;&#65533;	&#1517;w&#65533;&#65533;&#65533;y&#65533;V&#65533;&#65533;C&#65533;)W&#65533;X&#65533;&#65533;I&#65533;.]&#65533;&#65533;\t&#65533;&#867;{&#65533;&#65533;3&#1121;&#65533;WW&#65533;&#65533;Zi&#52019;i&#65533;&#65533;-&#65533;X&#1913;y&#65533;&#65533;qp&#65533;&#65533;&#65533;]l<r&#65533;&#65533;w&#65533;&#65533;&#65533;&#65533;&#65533;%[&#65533;~&#65533;g&#65533;&#65533;;rR&#65533;&#65533;&#65533;&#65533;&#65533;&#720;&#65533;&#65533;uO&#65533;<a&#65533;&#65533;&#65533;&#65533;&#65533;l&#1783;&#65533;&#1527;&#65533;~&#65533;&#65533;&#65533;&#65533;&#65533;&#65533;&#26787;&#65533;&#65533;&#65533;[&#52853;&#65533;@&#65533;,&#65533;&#65533;&#65533;&#65533;&#65533;&#65533;&#1740;;&#65533;&#65533;&#65533;&#65533;&#65533;&#65533;&#1075;&#65533;@[a&#65533;&#65533;&#1179;&#65533;&#65533;&#65533;&#65533;3&#65533;'&#65533;&#65533;&#65533;&#65533;&#65533;mF&#65533;&#15359;&#65533;t\P&#65533;&#65533;&#65533;,p&#65533;&#65533;K0&#65533;&#65533;&#65533;&#65533;&#65533;G	)\&#65533;&#65533;&#65533;Fz&#65533;&#65533;(C&#65533;&#65533;&#65533;*AT	&#65533;(`Q&#65533;&#65533;&#65533;&#65533;mEe&#65533;&#65533;m4&#65533;Ls&#1809;&#65533;6&#65533;DR&#65533;&#65533;t&#65533;&#65533;&#65533;2&&#65533;&#65533;&#65533;I&#65533;R4@&#65533;&#65533;&#1158;&#65533;&#65533;&#65533;DU&#65533;&#65533;=R4&#65533;R&#65533;?6&#1892;&#65533;&#65533;8&#65533;DpN#&#2044;&#65533;&#532;5O=&#65533;&#65533;&#65533;O&#65533;@&#65533;&#65533;>&#65533;&#65533;r&#65533;&#65533;^L4&#65533;/&#65533;*&#65533;Q&#65533;h&#65533;4R&#65533;z&#65533;X&#1524;&#65533;RL3&#65533;T&#65533;N=&#65533;4&#65533;f"&#65533;T&3kr<m&#65533;?&#289;,Xt&#65533;Zm&#65533;&#65533;(\&#221;]^=&#65533;]u&#65533;}&#65533;&#65533;J&#65533;-&#65533;Xf&#65533;4&#65533;z&#65533;&#65533;P&#65533;hM5&#65533;&#65533;jU&#65533;6&#65533;?&#65533;&#65533;&#65533;&#65533;&#65533;f&#65533;[p&#65533;&#1909;&#65533;rc]&#65533;&#1866;&#65533;8&#65533;a&#65533;m&#65533;&#525;	cP9|&#65533;y&#65533;c&#65533;&#65533;7&#65533;RU&#65533;&#65533;6&#65533;`k&#65533;%&#65533;fl&#65533;&#65533;s&#65533;&#65533;&#65533;qg&#1209;g&#65533;1&#65533;m&#65533;&#1244;&#65533;^&#65533;*&#65533;ddENZ@&#65533;OFye&&#65533;V&#65533;e&#65533;&#65533;>X`&#65533;k&#65533;&#65533;@&#65533;&#65533;!&&#65533;&#65533;&#65533;9&#65533;vW:\&#65533;&#65533;6Z\&#65533;&#65533;&#65533;&#60304;V&#65533;&#65533;&#65533;o&#65533;H&#65533;&#65533;^ &#65533;&#65533;&#65533;O&#65533;Z&#65533;&#313;&#65533;:&#65533;>]&#65533;&#65533;*0Q&#65533;&#65533;}f&#65533;&#65533;&#777;&#65533;;R&#1981;&#65533;&#65533;A&#65533;&#65533;&#65533;I&#65533;&#65533;&#65533;	/3&#247;>|&#65533;gN&#65533;&#65533;?m/)&#1070;&#65533;&#65533;&#65533;0&#65533;&#65533;s&#65533;&#65533;&#32556;&#65533;C&#65533;Sc}M&#65533;&#65533;&#65533;&#65533;_}u&#65533;a]&#65533;&#65533;*&#65533;g&#65533;&#65533;&#65533;&#65533;&#1566;{&#65533;&#65533;9&#65533;&#65533;&#65533;=n&#65533;~wox&#65533;&#65533;W&#65533;x&#65533;?&#65533;&#65533;&#65533;]&#65533;&#65533;&#65533;p&#1969;Q&#65533;&#65533;~&#65533;&#65533;&#65533;>{)&#65533;&#65533;B&#65533;&#65533;&#65533;&#65533;|	4_&#65533;&#1686;>&#65533;=n&#65533;s&#65533;&#65533;&#65533;7&#65533;&#65533;oo&#65533;#&#65533;&#65533;8&#65533;A&#65533;&#65533;
q&#65533;T	&#65533;=&#65533;&#65533;or&#65533;&#65533;&#65533;lr>j%x&#65533;&#65533;eH&#65533;II&#65533;&#65533;&#65533; &#65533;.&#65533;&#65533;eip&#65533;&#65533;&#65533;&#65533;'B^&#65533;&#65533;&#65533;FP"P&#65533;Q&#65533;&#65533;a&#65533;^&#1098;6&#65533;sHA.&#60423;&#65533;S^&#65533; $D&#65533;&#65533;&#65533;6+&#65533;&#1496;&#65533;&#65533;&#65533;&#65533;O&#65533;&#65533;&#65533;X>&#65533;&#65533;I&#65533;&#65533;&#65533;b&#65533;&#65533;%,z&#65533;&#65533;&#65533;[~x?C&#65533;&#65533;&#65533;@&#65533;-&#65533;:4&#65533;&#65533;q&#65533;&#65533;S&#65533;$I&#65533;&#65533;J&#1152;&#65533;&#65533;&#65533;&#65533;&#65533;"<&#65533;&#65533;{Z&#65533;'&#65533;&#65533;}Qc9&#65533;&#65533;&#65533;wH&#65533;&#65533;&#65533;e&#65533;_#&#65533;&#65533;&#1589;q&#65533;n|&#65533;.y&#65533;&#719;&#65533;D&#65533;r&#65533;0&#65533;X&#65533;PR&#65533;s&#65533;T&#65533;'uc&#65533;
&#65533;&#65533;$&#65533;\Y&#65533;&#65533;&#65533;2&#65533;&#65533;&#65533;d&#744;7-o1&#65533;&#65533;&#65533;ei&#65533;3&#65533;rz$)&19&#65533;f"&#65533;&#65533;\&#412;<i&#65533;&#65533;&#65533;l&#65533;5&#65533;&#617;DfsC&#65533;&#65533;&#65533;&#65533;&#65533;&#65533;nR&#1156;&#65533;TX&#65533;&#65533;y&#902;~o&#65533;9&#65533;	&#65533;&#65533;&#65533;N&#65533;6&#65533;&#65533;&#65533;;!U&#65533;&#65533;2&#65533;!&#65533;&#65533;&#65533;&#65533;	PFn3&#65533;&#65533;&#65533;B&#65533;&#1031;:&#65533;&#65533;2&#65533;/
E,f9&#1896;FW	R&#65533;&#65533;&#65533;c$-i&#65533;:&#1027;&#65533;t&#65533;&#65533;,O&#65533;L3&#65533;T&#65533;&#65533;5b&#65533;)N5ZU&#65533;M&#65533;&#65533;!&#65533;O&#65533;T&#65533;u&#65533;E5*	jDq&#65533;&#65533;iU&#65533;SIt(&#65533;&#65533;t&#65533;T&#65533;&#65533;&#65533;&#65533;&#65533;d&#65533;&#65533;si&#65533;jO&#65533;&#864;&#65533;&#65533;`&#65533;&#65533;&#65533;:;&#65533;&#65533;1&#65533;.&#65533;&#65533;&#65533;X&#65533;&#65533;&#65533;<&#65533;D&#65533;&#65533;Z&#65533;&#65533;&#65533;&#355;v&#65533;k^&#65533;&#65533;&#1389;u&#65533;&#65533;,Q)3&#65533;6&#65533;gu,cY&#65533;&#65533;&#1394;&#65533;U&#65533;&#65533;k\+{Y&#65533;&#65533;Q&#65533;m&#65533;_C+Z&#65533;&#65533;&#65533;y&#65533;,&#65533;aM&#65533;Z&#1406;&#1461;&#65533;E&#65533;HbYC&#598;&#65533;&#65533;m&#65533;&#65533;&#1486;f&#65533;&#65533;&#65533;&#65533;mo&#65533;&#65533;0&#65533;&#65533;&#65533;&#65533;%.&#65533;&#1544;!&#65533;&#65533;f&#65533;&#65533;M&#65533;Gp&#65533;&#65533;&#65533;&#600;&#65533;&#65533;km&#65533;&#65533;&#65533;&#65533;6&#65533;&#65533;&#65533;&#65533;-h&#65533;):&#65533;V&#65533;b&#65533;x&#65533;&#65533;&#65533;&#1445;&#65533;T6P&#65533;z\&#65533;&#65533;l	&#65533;&#65533;&#65533;#&#65533;D&#65533;&#65533;&#261;&#65533;&#65533;}&#65533;k&#65533;&#65533;z8^&#1669;&#65533;g&#65533;&#65533;&#65533;&#65533;~7&#65533;(&#65533;&#65533;&#907;^&#65533;&#65533;&#65533;&#65533;&#65533;,&#65533;
&#2008;&#429;&#65533;{&#65533;&#65533;&#65533;&#65533;W&#65533;r&#65533;A,b&#65533;v&#65533;&#65533;$.&#65533;Lk\)&#65533;&#65533;&#65533;&#50033;%a&#65533;c+&#65533;&#65533;Wfn&#65533;&#65533;&#65533;&#65533; &#65533;&#65533;&#65533;&#65533;
&#65533;Ld&#65533;&#65533;f&#65533;{T&#65533;&#65533;K&#65533;&#65533;!j(N&#65533;&#65533;&#65533;L`&#65533;&#65533;&#65533;Sf&#46453;&#65533;g&#65533;&#65533;&#710;&#65533;&#65533;N>&#65533;&#65533;&#65533;&#1522;W,s&#65533;&#65533;{d7&#65533;NAI&#65533;&#65533;&#65533;&#65533;&#65533;&#65533;9&#65533;&#65533;&#65533;S)&#65533;O&#65533;&#1280;&#65533;t&#65533;9&#65533;e&#65533;&#65533;&#65533;&#1035;6&#65533;&#65533;&#65533;W#&#65533;&#1426;V&#65533;I,`&#65533;&#65533;9&#1242;&#65533;&#65533;!&#65533;`&#65533;.&#65533;&#65533;&#737;&#65533;&#65533;gLjS&#65533;&#65533;&#451;&#65533;&#65533;&#65533;&#65533;:&#65533;&#65533;&#65533;X&#65533;&#65533;&#65533;gMk&#65533;&#65533;y&#344;&#65533;r&#65533;k&#65533;O[&#65533;2&#65533;&#65533;&#65533;-lb&#65533;:&#65533;&#65533;&#65533;@Q$&#65533;lV&#65533;&#65533;:5e&#65533;K<iJW&#65533;T&#65533;&#65533;v&#65533;&#65533;<&#65533;a&#65533;&#65533;&#65533;x&#65533;?=&#65533;`&#65533;&#65533;&#65533;&#65533;>7
TlA&#65533;XVRu7&#65533;&#65533;&#65533;aSF{&#65533;&#65533;&#65533;&#65533;&#65533;:[&#65533;z&#1995;&#65533;&#65533;npr&#65533;&#65533;&#65533;)7&#65533;&#65533;&#65533;r&#65533;&#65533;&#65533;&#65533;#&#65533;y&#65533;y&#65533;HW&#65533;x&#365;{&#65533;mW&#65533;A&#65533;&#65533;&#65533;&#65533;om&#65533;&#65533;x&#217;&#65533;&#65533;rO&#65533;&#65533;*&#65533;&#65533;&#65533;a>l&#65533;&#65533;&#65533;[&#65533;y&#65533;m&#65533;&#65533;&#65533;&#65533;a&#65533;W&#65533;3noE&#65533;&#65533;&#65533;IE:&#65533;&#65533;urO&#65533;&&#65533;z&#65533;O&#65533;tr7&#65533;&#65533;Z&#65533;z&#65533;m&#65533;&#34635;&#65533;&#65533;Q!{&#65533;'h&#65533;~&#65533;&#65533;i&#65533;&#65533;&#65533;&#65533;.&#65533;3&#65533;&#65533;&#65533;&#65533;&#65533;&#65533;&#65533;v&#65533;W&#65533;W&#65533;|s&#65533;&#65533;&#65533;&#65533;&#65533;&#65533;&#65533;&#65533;&#65533;ozU4&#65533;&#65533;)B&#65533;g&#65533;/5&#65533;/&#65533;&#65533;o&#65533;&#65533;iN&#65533;&#65533;O&#65533;&#65533;&#65533;&#65533;&#65533;1&#65533;&#65533;&#65533;o&#65533;&#65533;&#65533;&#65533;i
v&#65533;&#65533;{&#65533;&#65533;C&#65533;&#65533;&#65533;BH&#65533;cg&#65533;&#65533;&#65533;{&#65533;&#65533;&#65533;&#65533;&#65533;&#65533;&#65533;k&#65533;I&#65533;&#65533;&#65533;p&#65533;>&#65533;q/w&#65533;&#65533;&#65533;5&#65533;8]1&#65533;|&#65533;+&#65533;&#65533;&#65533;&#65533;5&#65533;wo&#65533;'~z&#65533;9&#65533;	n&#65533;&#65533;^&#65533;<@r&#65533;&#65533;o&#65533;&#431;0X`&#65533;&#65533;&#65533;r&#65533;&#65533;&#1423;&#65533;&#65533;&#65533;&#65533;&#65533;,&#65533;&#65533;&#1686;os&#65533;&#65533;&#65533;&#65533;&#65533;&#65533;&#65533;o&#65533;&#65533;&#65533;&#1516;&#65533;&#65533;/&#65533; &#65533;o&#65533;.&#65533;&#65533;WP{&#65533;&#65533;&#65533;N?&#65533;&#65533;&#65533;I&#65533;&#65533;&#65533;&#65533;L&#65533;&#65533;O&#65533;\&#65533;&#65533;&#65533;&#65533;&#65533;"&#65533;[J&#65533;	&#65533;&#65533;&#65533;P&#65533;aP
[&#65533;&#65533;&#65533;0Y&#65533;
ep#&#65533;&#65533;&#65533;o)&#65533;&#65533;&#65533;+.pw05&#65533;7X&#65533;&#65533;&#65533;0&#65533;&#65533;&#65533;z&#65533;	&#65533;	&#65533;&#65533;&#65533;&#65533;&#65533;&#65533;T&#65533;cPs/&#65533;n&#65533;&#65533;&#65533;&#65533;&#65533;&#65533;&#65533;&#65533;&#1386;i&#65533;&#1584;&#65533;&#65533;&#65533;&#65533;P&#65533;
Sp'&#65533;&#65533;0&#65533;w&#65533;&#65533;?&#65533;1-&#65533;	&#65533;&#65533;HQ*P&#65533;Y&#65533;?&#65533;H&#374;%	qLAp&#65533;p/&#65533;w&#65533;7&#65533;=&#65533;s&#65533;&#65533;pqAL&#65533;RQ&#65533;&#65533;Q&#65533;1&#65533;&#65533;:&#65533;bQ&#65533;&#65533;&#65533;&#65533;&#65533;&#65533;&#65533;Y=&#65533;{&#65533;&#65533;&#65533;&#65533;*&#65533;&#65533;&#65533;&#65533;&#65533;{&#65533;&#65533;&#65533;&#65533;&#11390;p&#65533; &#65533;&#65533;&#65533;&#65533;&#65533;1&#65533;	&#1098;&#65533;&#65533;&#65533;&#65533;&#65533;-q&#65533;&#65533;&#65533;Q&#65533;&#65533;&#65533;r.&#65533;&#65533;&#65533;/1Y&#65533;&#65533;&#65533;lI&#65533;0&#65533;&#65533;|/S&#65533; Vr%Yr!&#65533;2"!r&M&#65533;&Q-&#65533;*&#65533;&#65533;1#5&#65533;&#65533;&#65533;&#65533;c&#65533;<&#65533;CR$A.&#65533; &#65533;$O&#65533;&SR
]&#65533;%&#65533;2*&#65533;ar!e&#65533;)&#65533;&#1213;"&#65533;&#65533;&#65533;h|Ry,&#65533;0X4&#65533;#&#65533;$&#65533;&#65533;(/-)&#65533;o)i&#65533;)&#65533;*&#65533;&#65533;.&#65533;r&#65533;&#65533;!3&#65533;&#1898;+&#65533;r'{r,&#65533;&#65533;K?2-&#65533;R&#65533;X&#65533;k&#65533;&#65533;&#65533;&#65533;	&#65533;2.ap.@2'&#65533;2&#65533;/&#65533;&#65533;*&#65533;L37s/&#65533;&#65533;&#65533;t&#65533;&#65533;'&#65533;p,&#65533;&#65533;
N5SS5&#65533;&#65533;&#65533;0S1&#65533;&#65533;-&#65533;&#65533;1W02&#65533;2s&#65533;.&#65533;6&#65533;239S&#65533;&#65533;&#65533;"A34&#65533;&#65533;8K&#65533;&#65533;&#65533;x"&#65533;1V&#65533;9Y&#65533;5_&#65533;&#65533;&#65533;2&#65533;&#65533;.&#65533;8&#65533;&#65533;6UH7&#65533;&#65533;2{3&#65533;R<&jNmj8&#65533;&#65533;&#65533;S,&#65533;&#65533;4/&#65533;7&#65533;&#65533;9&#65533;&#65533;j&#65533;S:&#65533;:&#65533;&#65533;&#65533;;;s;&#65533;H8&#65533;S@&#65533;s<&#65533;&#65533;@&#65533;<&#65533;(=&#1363;=E&#65533;A&#65533;S,:&#65533;&#65533;&#65533;>S
&#65533;&#65533;&#65533;fS&#65533;&#65533;4&#65533;&#65533;-7&#65533;*D&#65533;&#65533;@4&#65533;A&#65533;0C&#65533;r&#65533;&#65533;&#65533;A&#65533;h$tB&#65533;F&#65533;&#1196;0&#65533;&#65533;2&#65533;:&#65533;&#65533;)y&#65533;)&#65533;FTDIDq&#65533;HK4<&#1517;/&#65533;&#65533;&#65533;&#65533;0&#65533;&#65533;A(&#65533;&#65533;&#65533;&#65533;# !&#65533;
&#65533;,&#65533;h&#65533;!  ""(   !!""##%)%),&(&'*0(&&(&)((&)*-*-1-05/280.112534958=6:@86;99=;<B>@E>BH@?C@AECDJFHMFIPHGMHINKLRNPUNQXPOUPOXPQVSTZVV`VX^VY`XV^XW`YY^[\b^^h^`f^ah`^f`^h`afbdkefpehnfiqhfnhinjlsmnxmpvnqyqqvqt|tv&#65533;tx~vy&#65533;xy~y|&#65533;{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179;&#65533;&#564;&#65533;&#308;&#65533;&#181;&#65533;&#566;&#65533;&#438;&#65533;&#823;&#65533;&#760;&#65533;&#632;&#65533;&#762;&#65533;&#1084;&#65533;&#959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)	H&#65533;&#65533;&#65533;&#65533;*$&#65533;ISCO&#65533;"J&#65533;&#35554;&#331;3j&#65533;&#65533;&#403918; ;&#65533;I&#65533;&#65533;&#595;(O:\i0&#65533;&#716;c&#65533;&#65533;XQf&#857;8Y&#65533;&#65533;&#65533;a&#991;&#65533;
M&#65533;&#65533;&#65533;$&#65533;H&#65533;*M&#65533;T&#65533;&#743;V4&#65533;Q T_<&#65533;ju&#65533;&#65533;&#65533;W&#65533;[&#65533;r%Vd)Rh&#1258;]&#65533;&#65533;T[&#65533;$&#65533;6]Z&#65533;I&#65533;7-&#65533;&#65533;
t&#65533;&#2045;|nuh_&#65533;s+nZ&#65533;&#65533;V&#65533;&#65533;&#65533;&#65533;&#65533;%^&#65533;&#65533;=&#65533;u{&#65533;&#65533;g&#928;C&#65533;&#65533;&#65533;W&#65533;U&#65533;$5&#65533;&#65533;&#65533;&#65533;&#65533;&#574;c&#65533;&#65533;&#65533;+V&#65533;&#65533;k&#65533;&#65533;&#65533;2&#65533;&#1982;&#65533;?=&#65533;p&#65533;da&#65533;&#65533;9&#65533;&#65533;&#65533;K3v&#65533;3k&#65533;&#65533;yf&#65533;&#65533;&#65533;vUK&#65533;p+&#65533;&#813;i&#65533;&#65533;&#65533;V&#65533;3o&#65533;&#65533;&#65533;&#65533;&#65533;&#65533;&#65533;S&#65533;eR&#65533;C&#65533;]&#65533;&#65533;&#65533;&i&#65533;j)&#65533;G_w&#65533;U\&#65533;&#65533;'&#65533;a&#65533;d&#65533;M&#65533;U&#65533;&#65533;a&#65533;{&#65533;7&#65533;]&#65533;&#65533;&#648;#~h&#65533;&#65533;!&#65533;&#65533;\)&#65533;G&#65533;&#65533;]bm&#65533;&#65533;&#65533;Xi&&#65533;z$&#65533;&^&#65533;5=x&#65533;&#65533;2&#65533;&#65533;F&#65533;X&#65533;p":&#65533;&#65533;mK&#65533;&#65533;&#65533;*&#65533;U&#65533;82&#65533;R&#65533;%ig&#65533;OrHa&#65533;>vh&#65533;$&#65533;&#65533;[GB)UU>&#65533;y&#18263;&#65533;$&#65533;&#65533;U
(e&#65533;&#65533;8&#65533;L&#65533;&#65533;i&#65533;&#65533;&#825;&#65533;aah&#65533;#Fj&#65533;&#65533;dVJn&#65533;&#65533;Up&#65533;b&#22938;=Ed&#65533;&#65533;&#1161;&#65533;h&#65533;*D&#65533;&#65533;&#65533;&#65533;'&#65533;&#65533;&#65533;&#65533;&#17709;&#65533;
&#65533;&#65533;)&#65533;cI&#65533;	&#1472;&#65533;[&#65533;^&#65533;	Y&#65533;&#65533;&#65533;&#65533;&#65533;&#65533;&#65533;&#300;wk&#65533;&#65533;l&#65533;`b2&#65533;h&#65533;*&#39664;&#65533;&#65533;&#65533;&#65533;&#3722;ktr!&#65533;Vim[]&#65533;&#65533;
&#65533;n&#65533;&#65533;.&#65533;#W&#65533;j&#1661;&#65533;F&#65533;gX&#65533;&#65533;j~&#65533;&#65533;&#65533;&#65533;&#65533;$NJ&#65533;\&#65533;:&#65533;&#65533;r-&#65533;c&#65533;&#65533;&#65533;&#65533;&#65533;&#65533;h1\v&#65533;&#65533;n&#65533;&#65533;[&#53406;&#955;kz&#65533;~,-&#65533;=&#1673;&#65533;&#65533;s&#65533;&#65533;*&#65533;+&#65533;K&#65533;&#65533;&#65533;.&#65533;~2&#65533;&#65533;&#65533;d&#65533;&#65533;&#65533;&#65533;&#65533;&#65533;J&#65533;\&#65533;J6&#65533;&#65533;c&#65533;R&#65533;&#65533;&&#65533;&#65533;&#65533; &#65533;&#65533;^&#65533;&#65533;;5&#65533;`+&#65533;g&#65533;r&#65533;?C&#65533;&#65533;&#65533;:&#65533;[&#65533;;7&#65533;&#65533;&#65533;cc&#65533;0&#65533;i&#65533;&#65533;&#65533;/_+&#65533;&#65533;NC&#65533;&#65533;&#65533;&#65533;b&#65533;&#1907;&#65533;]&#65533;/&#65533;KIv&#65533;6&#65533;&#65533;&#65533;&#65533;&#65533;&#65533;im/N4&#65533;d&#65533;&#65533;J{z&#65533;&#65533;z+&#65533;&#65533;R&#65533;&#65533;&#65533;&#65533;&#5243;-&#65533;&#65533;7&#65533;&#65533;8?&#65533;"&#65533;&#65533;&#65533;My&#65533;y&#65533;$^&#65533;"&#65533;+&#65533;b&#65533;+&#65533;u&#65533;&#65533;\&#65533;&#65533;&#65533;&#65533;e&#65533;X&#65533;7&#65533;&#65533;r
&#65533;&#65533;:m&#65533;c3&#65533;&#65533;&#1518;&#65533;&#65533;&#65533;&#65533;&#65533;&#65533;&#65533;"gW{&#65533;[r&#65533;&#65533;&#65533;<&#65533;&#65533;&#65533;&#65533;<r&#65533;gy&#65533;_&#65533;5&#65533;&#1390;6vc&#65533;&#65533;4&#65533;&#65533;7R&#65533;&#65533;X&#65533;#&#65533;i&#65533;H&#65533;&#65533;&#65533;&#1446;&#65533;&#65533;Kk&#65533;Q&#65533;&#65533;>&#65533;&#65533;&#65533;y&#65533;&#65533;&#65533;&#65533;&#65533;&#65533;&#65533;Jp&#65533;_&#65533;8&#65533;4&#65533;u&#65533;R&&#65533;&#65533;y&#65533;)EMTH&#65533;[&#65533;&#65533;&#1470;@U&#65533;P&#65533;&#65533;&#65533;&#65533;f&#65533;\&#65533;/&#65533;S&#65533;&#65533;&#65533;0H;,-&#65533;&^&#65533;*&#65533;BrjC-l"&#65533;>&#429;&#65533;&#65533;J&#65533;&#65533;&#65533;&#65533;G&#65533;&#65533;&#65533;?&#65533;&#65533;&#65533;&#1526;"&#65533;pc:&#65533;&#65533;c&#65533;|i	@GD&#65533;&#65533;?S&#65533;&#65533;x&#65533;Z&#65533;&#1276;1&#65533;&#1103;D&#65533;&#65533;&#65533;&#65533;&#65533;q&#65533;&#65533;&#65533;]&#65533;&#65533;H<&#4677;&#65533;&#1954;&#65533;J.j!&#65533;r$&#65533;&#65533;&#65533;&#65533;z	&#65533;#&#65533;
)9&#65533;&#65533;&#65533;&#65533;&#712;!i&#65533;8&#65533;&#65533;ajV&#65533;&#65533;"&#65533;&#65533; &#65533;/&#65533;%]WBN&#65533;&#659;&#65533;t&#65533;qL&#65533;&#65533;B5&#65533;"&#65533;&#150;&#586;f*&#65533;i&#65533;Y9&#65533;YsS&#65533;S&#65533;-&#65533;&#65533;nz&#65533;P&#65533;%Q4y)_&#1450;&#65533;}&#65533;&#65533;0Gy&#65533;nQ&#65533;&#65533;&#65533;*o&#65533;&#65533;&#65533;&#65533;&#65533;Iy&#65533;c&#65533;&#65533;&#65533;i&#65533;&#65533;DJ@&#65533;&#65533;qJ$&#65533;#&#65533;&#65533;Ky*&#65533;&#65533;&#65533;L'1&#65533;g&#65533;&#65533;r[&#65533;d&#65533;3&#65533;&#65533;h&#65533;Sx&#65533;&#65533;4&#65533;&#65533;&#65533;It&#65533;(]D7&#217;R&#260;d&#65533;&#65533;L&#65533;PC=4u&#65533;&#65533;E&#65533;Y&#65533;&#65533;&#65533;tv&#65533;i&#341; j&#65533;n&#65533;eM*&#65533;&&#65533;B&#65533;&#65533;&#65533;+&#65533;T"&#65533;R&#65533;&#65533;D2&#65533;i&#65533;n*&#136;
5&#65533;&#65533;&#65533;&#65533;;&#65533;&#65533;U&#65533;&#65533;&#65533;e&#65533;FW&#65533;&#65533;&#65533;&#65533;&#65533;U&#65533;&#65533;&#65533;&<&#65533;&#65533;&#65533;|&#65533;$&#65533;vi&#65533;&#65533;&#65533;Q&#65533;J&#65533;&#1176;&#65533;$&#65533;p&#65533; %&#65533;&#65533;bn&#65533;VR&#65533;*&#65533;&#65533;&#1436;J&#65533;yF&#65533;&#65533;h&#65533;&#65533;Y&#65533;~&#65533;&#65533;C&#65533;&#65533;&#65533;T&#65533;&#728;&#65533;J&#65533;>&#65533;B&#65533;-&#65533;S&#65533;lg&#65533;&#65533;&#65533;&#65533;&#1334;"&#65533;&#65533;m	&#65533;[&#65533;^E&#65533;&#65533;(r2&#65533;"&#65533;&#65533;&#999;&#65533;&#65533;jW#+&#1139;u&#65533;&#65533;&#65533;&#65533;&#65533;s=&#65533;&#65533;&#65533;U&#65533;@r'&#65533;Ndn7&#65533;&#65533;&#65533;T&#65533;n&#65533;
&#1322;&#65533;&#65533;&#65533;En[&#65533;&#65533;~3&#65533;&#65533;n*N&#65533;%;&#65533;Q3&#1997;&#65533;X&#65533;h&#65533;&#65533;2&#65533;y&#65533;&#65533;e=K]&#65533;&#65533;&#325;`&#65533;&#65533;&#65533;&#65533;A>6bSJ&#65533;0Ja&#65533;&#65533;&#65533;#&#65533;&#65533;]$&#65533;b&#65533;&#65533;&#42429;E&#65533;{g
&#2023;&#65533;&#65533;&#65533;e&#65533;+^&#65533;&#65533;K&#65533;/&#65533;&#65533;e&#65533;7`&#65533;J&#65533;&#65533;e&#65533;!&#65533;`&#65533;&#65533;7&#65533;&#65533;^&#65533;&#65533;&#65533;`&#65533;j&#65533;l<&#65533;&#65533;j=&#65533;,&#1730;&#65533;&#65533;]/&#65533;&#65533;&#65533;&#65533;.&#65533;&#65533;D&#65533;&#65533;&#65533;&#65533;Z&#65533;5&#65533;lc9&#65533;&#65533;&#602;&#65533;&#65533;h&#65533;&#65533;&#65533;&#65533;&#1802;2w&#65533;&#65533;&#65533;1&#65533;&#65533;&#65533;<W&#65533;&#65533;&#65533;&#65533;&#65533;){<4&#65533;a4&#65533;&#65533;u&#65533;&#65533;&#65533;&#65533;&#65533;&#65533;&#65533;&#65533;~&#65533;&#1799;&#65533;se&#65533;M&#65533;^&#65533;#&#65533;&#65533;&#65533;&#65533;.&#65533;9&#65533;&#65533;&#924;m,&#65533;53&#65533;=*&#65533;3X&#1852;Z&#65533;W&#65533;&#65533;&#65533;&#65533;&#65533;&#52394;R&#65533;&#65533;&#65533;u[&#65533;&#65533;&#65533;&#65533;[&#65533;&#65533;u&#65533;&#65533;/&#65533;7&#477;&#65533;t&#1884;&#65533;4k&#65533;&#65533;&#65533;&#65533;t&#65533;&#65533;zg9&#65533;Y&#65533;j.j&#65533;&#65533;,T0&#65533;p&#529;&#65533;&#65533;&#65533;U&#65533;&#65533;&#65533;"'&#65533;PS:[)&#65533;{&#65533;&#47986;&#65533;&#65533;mk\c&#65533;&#65533;&#65533;n&#65533;&#65533;'&#65533;g`{[,Bd.&#65533;&#65533;_b&#65533;B&#65533;&#65533;v&#65533;&#65533;&#65533;-&#65533;&#65533;&#65533;&#65533;&#65533;&#1822;(*&#65533;&#65533;&#65533;&#65533;r,	7.&#65533;&#65533;['#&#65533;&#65533;x&#65533;&#65533;kSx&#65533;[&#65533;	&#65533;t&#65533;S&#65533;Jb&#1202;&#65533;&#65533;Ny&#65533;&#65533;&#65533;&#65533;<&#65533;&#65533;&#65533;&#65533;e&#65533;r:o&#65533;&#65533;I&#65533;&#61076;7&#65533;R&#32327;&#1446;7E\&#1560;&#65533;6&#65533;F&#65533;m&#65533;&#65533;J&#1354;&#65533;&#65533;t&#502;&#65533;2&#65533;[s&#65533;&#65533;&#65533;&#65533;1&#65533;:&#65533;g&#65533;&#65533;&#65533;;&#65533;&#65533;^w&#65533;&#65533;&#65533;&#842;&#65533;F&#65533;&#65533;&#65533;&#65533;h&#65533;&#65533;&#65533;&#65533;KX)&#65533;&#65533;i&#65533;&#65533;s&#65533;&#65533;&#65533;&#65533;&#65533;&#813;&#1760;U&#65533;&#65533;&#65533;&#65533;&#65533;&#65533;7&#65533;&#65533;&#65533;:k&#65533;&#65533;&#65533;&#65533;`&#65533;_&#65533;&#65533;&#65533;&#65533;&#65533;&#65533;&#65533;'O&#65533;&#65533;[>&#65533;&#65533;&#65533;]&#65533;&#65533;f&#65533;r&#164;&#65533;6&#65533;&#65533;p%&#65533;C&#65533;8&#65533;s&#65533;&#65533;&#65533;k&#65533;&#1463;&#65533;]&#65533;&#804;&#65533;&#65533;|&#65533;&#65533;f&#65533;&#65533;0&#65533;y&#65533;\~&#1655;&#65533;&#65533;&#65533;&#65533;&#65533;&#65533;C&#65533;&#891894;&#65533;&#1882;]=O&#65533;&#65533;&#65533;&#65533;&#65533;{w&#65533;+}&#65533;G&#1016;&#65533;&#65533;n&#65533;&#65533;&#65533;x&#65533;&#65533;&#65533;&#65533;;y&#65533;&#65533;&#65533;&#65533;&#509;&#65533;u&#65533;&#65533;&#65533;&#65533;&#65533;&#65533;:&#65533;&#65533;/&#65533;&#65533;'{#&#65533;&#65533;,&#65533;&#65533;&#65533;&#65533;RO&#65533;"m&#65533;jCb&#65533;&#65533;z&#1735;ws7S&#1479;[&#65533;`&#1536;&#65533;&#65533;t&#65533;W{&#65533;&#65533;~&#65533;&#65533;Gy&#65533;F&#65533;&#65533;&#65533;&#65533;|&#65533;&#65533;&#65533;~';&#65533;&#65533;f&#65533;vv&#65533;Mz&#65533;K&#65533;W&#65533;yg}&#65533;a&#65533;&#65533;}&#65533;z(~&#65533;Hp#h&#65533;Wqy&#65533;&#449;&#65533;&#65533;1G&#65533;&#65533;&#65533;rf&#65533;s&#65533;&#65533;|x&#65533;G&#65533;&#65533;&@Aq&#65533;&#65533;&#65533;G}&#65533;&#65533;dX5[&#65533;&#65533;z&#65533;&#65533;&#65533;&#65533;t;&#515;&#65533;?Xy&Xj&#65533;&#65533;&#65533;&#65533;&#65533;H&#65533;&#65533;'g8&#65533;=Hve&#65533;K8y@&#65533;GdGh>r&#65533;vU&#65533;&#65533;^SU&#65533;	h}&#512;&#65533;&#65533;&#65533;&#65533;c&#65533;&#65533;&#65533;(&#65533;&#65533;lx&#65533;m&#65533;"&#65533;&#65533;&#65533;&#65533;&#518;&#65533;&&#65533;&#65533;&#65533;&#65533;&#65533;G8&#65533;&#65533;&#65533;&#65533;}&#65533;u&#65533;G*1&#65533;aI&#65533;tt7w&#65533;X}&#65533;&#65533;&#65533;&#65533;}&#65533;&#65533;qwm&#65533;&#65533;&#65533;&#65533;&#65533;&#65533;h&#65533;&#65533;X%&#65533;x&#65533;&#65533;&#65533;&#65533;&#65533;&#65533;&#65533;H7w&#65533;&#65533;&#65533;&#65533;&#65533;&#65533;k&#65533;y<&#65533;Q&#65533;&#65533;8b&#65533;|&#65533;BnT&#65533;R&#65533;&#65533;^&#65533;&#65533;}&#65533;5&#65533;Q6H&#38280;&#65533;&#65533;w&#65533;x&#65533;&#65533;&#65533;&#65533;&#65533;&#65533;&#65533;X&#65533;&#65533;x&#65533;&#65533;x&#65533;&#65533;H&#65533;MHea&#65533;&#65533;&#1537;9yw&#65533;5&#65533;&#65533;&#65533;&#65533;	&#65533;[&#592;&#65533;8&#65533;&#65533;5&#65533;L&#65533;a&#65533;X&#65533;a&#33290;&#65533;}&#65533;&#65533;&#65533;&#65533;&#65533;&#65533;&#65533;&#65533;yg!	&#65533;&#65533;X#&#65533;&#65533;&#65533;&#65533;C&#65533;:.#&#65533;&#65533;h#&#1424;tg&#65533;&#58705;[&#65533;X&#65533;S&#1413;&#65533;&#65533;&#593;@yC9&#65533;DI&#65533;Q&#65533;$&#37956;&#65533;v&#530;|U&#65533;w7&#65533;&#65533;I7&#65533;Vy&#65533;y&#65533;&#65533;&#65533;&#65533;T	6&#65533;A&#65533;&#4244;d&#65533;&#65533;e&#65533;&#65533;KY|M&QI&#65533;&#65533;PWQi&#65533;&#65533;E}:&#65533;&#65533;89["&#405;Q&#65533;}&#65533;&#65533;&#65533;})&#65533;&#65533;&#65533;'&#65533;u&#65533;F&#65533;&#65533;Q&#65533;i&#65533;u&#65533;&#65533;&#65533;$2x&#65533;xy&#65533;&#65533;&#65533;&#65533;9&#65533;U]&#65533;i[9&#65533;&#65533;&#65533;*&#65533;&#65533;&#65533;)&#65533;&#65533;9&#65533;&#65533;&#65533;&#65533;6&#65533;&#470;&#65533;&#65533;z&#65533;7Pe&#65533;HX&#65533;y&#65533;&#65533;&#65533;&#65533;Z&#65533;&#65533;/Uwa&#65533;&#65533;&#65533;&#65533;&#65533;&#65533;&#65533;&#65533;&#169;&#65533;y&#65533;&#65533;&#65533;E&#65533;&#65533;&#65533;&#65533;&#65533;*;Q&#65533;&#65533;'&#65533;1wr&#475;>&#65533;&#65533;t&#65533;[&#65533;i&#65533;&#65533;Y&#65533;&#65533;&#65533;&#65533;&#65533;9&#65533;&#65533;	&#65533;&#65533;Ie&#65533;X&#65533;&#65533;i&#65533;&#65533;&#65533;&#65533;i&#65533;&#65533;@&#65533;&#65533;9&#65533;&#65533;&#65533;v&#65533;$&#65533;+&#65533;&#65533;$b&#65533;b=I&#65533;&#65533;Y&#65533;&#65533;U&#65533;&#65533;x&#65533;&#30238;&#65533;&#65533;&#65533;&#65533;*&#65533;&#65533;&#65533;Dy&#65533;&#65533;i&#65533;G&#65533;&#664;&#65533;&#65533;&#65533;&#65533;&#65533;&#545;j&#65533;!&#65533;&#65533;B&#1444;&#65533;7&#65533;t&#65533;&#65533;&#65533;&#65533;]yt&#65533;&#65533;&#65533;&#65533;yy&#65533;&#65533;Y&#65533;6&#65533;&#65533;&#65533;&#65533;&#65533;&#65533;<&#1699;>&#65533;&#65533;zX&#65533;&#65533;&#65533;&#1628;G	&#65533;&#65533;&#65533;&#65533; &#1675;&#65533;&#65533;&#65533;&#36256;&&#65533;&#65533;&#65533;&#65533;&#1431;&#65533;&#65533;&#65533;&#65533;F&#65533;7&#65533;&#65533;\
&#65533;9&#65533;&#65533;?&#65533;b&#65533;A&#65533;I&#65533;&#65533;i&#65533;I&#65533;&#65533;&#216;&#65533;uh(NJ&#65533;R&#65533;n&#65533;&#65533;&#65533;|)e]&#65533;&#65533;z&#1689;&#65533;&#352;c&#65533;&#65533;aZ&#65533;&#65533;&#65533;&#65533;&#65533;&#606;z&#65533;H&#1697;M&#65533;.&#65533;&#65533;=I&#65533;&#65533;&#65533;&#65533;X&#65533;&#65533;&#65533;x&#65533;&#65533;&#65533;&#65533;&#65533;}&#65533;&#65533;tb&#65533;
&#65533;&#65533;&#65533;&#65533;&#65533;J&#65533;&#65533;I&#65533;jj&#65533;GZ&#65533;u&#65533;|&#65533;	S&#65533;
&#65533;+:U;Y&#65533;&#65533;&#65533;&#65533;&#65533;&#65533;&#65533;6&#65533;|&#65533;&#65533;&#65533;&#65533;&#65533;&#65533;&#65533;:&#65533;&#65533;
&#65533;&#65533;
&#65533;&#65533;j&#65533;:&#65533;G&#65533;&#65533;&#65533;J&#65533;&#65533;.O&#65533;&#65533;Y&#65533;i&#65533;9)&#65533;&#65533;j:&#65533;&#43646;t&#65533;&#65533;Z&#65533;&#65533;
&#65533;&#65533;&#65533;&#65533;&#1694;&#65533;:&#65533;&#441;&#65533;&#922;&#65533;&#65533;&#65533;#,&#65533;&#65533;[A&#65533;&#65533;&#65533;&#65533;U&#65533;&#65533;&#65533;:&#65533;&#65533;&#65533;&#65533;&#65533;j&#65533;?&#619;b&#65533;&#65533;:&#65533;[&#65533;i*&#65533;&#65533;&#684;&#65533;&#1708;&#65533;i&#65533;&#65533;&#65533;	&#65533;D&#65533;&#65533;r&#65533;&#65533;P
&#65533;wjt&#65533;zk{&#65533;&#65533;&#65533;&#1393;&#65533;&#65533;"~%&#65533;_x&#65533;&#65533;Z&#65533;-&#65533;&#65533;&#65533;J&#65533;(&#65533;&#65533;&#65533;&#65533;&#65533;&#65533;I&#65533;&#65533;&#65533;}&#65533;&#65533;a&#65533;9&#65533;yj&#65533;q&#65533;Fk&#65533;H&#65533;&#65533;H&#65533;&#65533;&#65533;&#65533;^&#65533;gJ&#65533;t4&#65533;&#65533;&#65533;p&#65533;&#65533;&#65533;&#65533;XI&#65533;5i&#65533;^&#65533;?K&#65533;dK&#65533;R{&#65533;&#65533;x&#65533;%&#65533;&#65533;@&#65533;o&#65533;&#65533;
&#65533;&#65533;E&#65533;[&#65533;&#65533;Yi&#65533;\&#65533;&#65533;&#65533;&#65533;&#65533;g&#65533;R&#65533;:&#65533;K{SS&#65533;&#65533;&#65533;&#65533;[&#1131;&#65533;&#65533;&#65533;&#65533;#&#65533;IV[&#65533;&#1296;]&#759;z&#65533;&#65533;&#630785;K&#65533;&#65533;k&#65533;&#65533;k&#65533;P[Q&#65533;e>k&#65533;&#65533;&#65533;P&#65533;&#3419;&#65533;&#1655;&#65533;&#65533;[&#65533;7&#65533;t&#65533;{&#65533;l{&#65533;/&#65533;&#65533;k&#65533;&#65533;&#187;&#65533;^I&#65533;&#427;&#65533;?k&#65533;&#65533;&#65533;&#65533;&#65533;&#65533;&#65533;^&#65533;&#1783;&#1179;&#65533;8&#65533;&#65533;5&#65533;&#65533;i&#65533;&#65533;&#760;&#65533;&#65533;&#65533;I&#65533;&#65533;&#65533;&#65533;(&#765;L&#1749;&#65533;&#1788;&#65533;&#65533;&#65533;&#65533;&#65533;&#65533;&#65533;&#65533;&#65533;&#65533;x&#65533;k{U&#65533;&#65533;&#65533;&#65533;Y&#65533;+&#65533;NK&#65533;&#65533;.K&#65533;&#65533;&#65533;&#65533;&#65533;&#65533;&#1790;W	&#65533;&#65533;
&#65533;&#65533;&#753;&#65533;&#65533;&#65533;&#65533;K&#65533;&#6331;&#65533;&#65533;&#65533;&#65533;&#65533;&#65533;a&#65533;&#154;&#65533;:&#65533;&#65533;{&#65533;&#65533;&#1757;Yz&#65533;&#65533;&#65533;&#65533;&#65533;&#65533;&#65533;&#65533;&#65533;&#65533;&#65533;;&#65533;&#65533;k("&#65533;w'&#65533;|&#65533;&#65533;&#65533;qbK&#65533;4{&#65533;7&#65533;&#65533;!,&#153;&#65533;"&#65533;&#65533;&#65533;&#65533;&#65533;F&#65533;-&#65533;&#65533;&#65533;&#65533;&#65533;&#65533;&#65533;[[&#65533;&#65533;&#65533;)\&#65533;/K&#65533;&#65533;Z&#65533;&#65533;&#65533;&#51886;<&#65533;&#65533;`,X^j"/,&#65533;>	&#65533;g&#65533;&#65533;K&#1846;&#539;&#65533;Ql&#65533;&#65533;&#65533;E,&#65533;eZ&#65533;v&#65533;&#65533;&#65533;&#65533;&#65533;&#624;&#65533;&#65533;z&#65533;&#65533;a&#525;V&#65533;&#65533;&#1393;EL&#65533;hl&#65533;J&#65533;&#65533;&#65533;&#65533;&#65533;&#65533;^&#65533;&#65533;c,&#65533;&#65533;&#65533;&#65533;&#65533;&#65533;&#65533;&#65533;&#328;&#65533;&#65533; &#130;&#65533;&#65533;&#65533;	&#65533;&#65533;#+&#65533;,&#65533;k&#65533;&#65533;&#65533;Oq&#65533;m&#65533;&#65533;&#65533;&#65533;}&#65533;&#425;&#1855;Z&#65533;gz&#65533;&#65533;&#65533;&#65533;&#543;|&#65533;&#65533;\&#549;&#65533;&#65533;+&#65533;&#65533;&#65533;pp&#65533;&#540;&#65533;p&#65533;&#65533;J|&#65533;&#65533;&#65533;&#65533;&#1004;&#65533;r0&#65533;&#65533;L&#65533;Tl&#65533;	&#739;j&#65533;&#65533;Z&#65533;&#65533;&#1765;&#65533;&#1769;&#65533;&#65533;*,&#65533;E&#65533;&#65533;&#620;&#65533;-,&#616;&#65533;&#65533;&#65533;&#65533;&#65533;&#65533;&#1769;&#65533;&#65533;&#65533;\%w&#65533;b&#65533;&#65533;&#65533;&#65533;X&#65533;<&#65533;&#65533;&#65533;&#763;
&#65533;&#65533;&#65533;&#65533;&#65533;&#827;Gl&#65533;&#65533;|&#65533;&#65533;&#65533;&#65533;&#65533;&#65533;&#65533;&#65533;&#65533;9&#65533;K&#65533;m&#65533;&#65533;l&#65533;&#65533;&#887;&#65533;&#65533;&#65533;
&#1085;\&#65533;&#65533;	&#65533;&#65533;&#65533;\&#65533;]&#65533;]&#65533;*&#65533;&#65533;)&#65533;&#1213;k&#65533;&#1917;M&#65533;&#65533;&#65533;&#65533;&#65533; &#65533;w@&#65533;&#889;&#65533;>&#65533;&#65533;&#65533;&#65533;&#65533;&#65533;&#65533;&#65533;c&#763;&#1844;&#65533;t&#65533;&#65533;&#65533;,&#65533;&#65533;i&#65533;&#65533;:&#65533;&#65533;&#65533;&#65533;&#65533;&#65533;&#65533;&#65533;G&#65533;0&#65533;&#65533;E&#65533;8m"Z&#65533;&#65533;lN0&#65533;&#65533;&#65533;&#65533;&#65533;&#65533;&#65533;O|&#65533;&#65533;K&#457;,&#65533;&#65533;&#1336;&#65533;y0&#65533;P&#65533;&#65533;o=&#65533;X&#65533;&#65533;]&#65533;z&#65533;&#65533;o&#65533;t[&#65533;&#65533;:&#65533;_&#890;@-&#1470;|&#65533;&#65533;&#65533;&#65533;&#65533;+&#65533;Vm&#65533;f&#65533;&#1296;&#65533;&#65533;mm&#65533;L&#65533;T=&#335;-&#1626;&#65533;&#65533;K&#1187;&#65533;:&#1564;T&#1542;-&#1288;&#65533;&#65533;&#65533;&#65533;&#808;,&#65533;&#65533;&#65533;&#65533;l&#1388;m&#1361;&#1738;&#65533;&#65533;u&#65533;&#275;&#65533;&#65533;s&#65533;&#65533;o&#65533;l&#65533;&#65533;&#65533;&#65533;2&#65533;7$&#65533;1:&#65533;&#65533;(&#65533;&#65533;k&#65533;R[&#65533;&#65533;L&#493;&#65533;&#1327;]&#65533;}&#65533;&#65533;&#65533;&#1020;&#65533;F&#65533;&#952;=&#65533;F&#65533;&#65533;&#65533;&#1885;&#65533;&#65533;,&#65533;u&#65533;&#65533;:&#65533;&#65533;&#1361;:&#1189;l&#65533;u&#65533;&#65533;%&#65533;&#65533;-&#2039;&#65533;&#65533;&#65533;M&#65533;y&#65533;^&#65533;]&#65533;&#65533;&#65533;&#1852;&#65533;&#65533;&#65533;&#65533;&#65533;9=&#65533;&#65533;MG&#65533;}&#65533;&#65533;=&#65533;&#1933;&#1422;&#65533;[&#65533;&#65533;&#1778;M&#597;&#65533;&#65533;&#65533;&#65533;
&#65533;&#65533;-&#65533;m&#65533;&#65533;lP&#65533;&#65533;k&#65533;k&#65533;&#65533;$&#65533;&#65533;&#65533;&#65533;&#65533;&#65533;&#1037;&#65533;&#65533;Q&#65533;&#1236;&#65533;&#65533;F&#65533;&#65533;/&#65533;&#65533;7}&#65533;M&#65533;&#65533;P]&#65533;&#65533;&#65533;R&#65533;&#65533;&#65533;&#65533;t&#1919;M&#65533;&#65533;	&#65533;@&#65533;&#65533;#&#65533;&#65533;&#65533;}L&#933;&#65533;&#65533;&#65533;&#1851;&#65533;7.&#65533;K&#1662;&#65533;&#65533;).&#65533;&#65533;<&#978;=&#65533;&#65533;&#1844;&#65533;&#65533;&#65533;&#65533;&#1908;>&#65533;&#65533;N&#65533;&#65533;i&#65533;d&#65533;Z8&#1711;&#65533;'&#959;&#65533;&#65533;&#65533;:&#65533;&#65533;&#65533;&#65533;t>&#65533;F&#65533;&#65533;&#65533;&#65533;&#65533;&#65533;A&#65533;^&#65533;&#65533;&#65533;&#65533;&#65533;m&#65533;Unj&#65533;&#25001;&#65533;l&#65533;&#65533;K&#65533;%&#65533;&#65533;&#65533;N&#65533;&#65533;-&#65533;K&#65533;&#1577;&#895;H&#65533;&#65533;=&#843;&#65533;&#65533;2&#65533;&#65533;&#65533;&#65533;&#65533;n&#65533;&#65533;&#6958;&#65533;&#65533;&#65533;&#65533;E&#65533;2&#514;K&#65533;&#65533;j&#65533;G&#65533;Q&#65533;&#65533;&#65533;&#65533;&#65533;/&#65533;&#65533;an&#65533;}&#65533;6&#65533;&#65533;T&#65533;&#65533;&#65533;&#65533;&#65533;&#65533;&#65533;~&#65533;&#65533;&#65533;&#65533;&#65533;&#65533;&#65533;8&#65533;&#1294;&#65533;&#65533;&#65533;&#65533;&#65533;(&#65533;Ur&#65533;qn&#65533;`&#65533;&#65533;&#65533;&#909;&#65533;&#65533;&#65533;Kk&#65533;i<&#65533;H&#65533;&#65533;&#65533;&#65533;&#65533;&#65533;&#65533;&#65533;&#1134;&#65533;n&#65533;&#65533;.&#65533;&#65533;&#65533;&#65533;n&#65533;oX&#65533;&#65533;8&#65533;&#1726;<J&#65533;&#65533;&#65533;&#65533;&#65533;}&#65533;*N&#65533;+&#65533;&#65533;n&#65533;&#1630;~&#65533;u&#65533;&#65533;L&#65533;&#65533;N&#65533;&#65533;&#65533;&#65533;.&#65533;&#65533;&#65533;&#65533;&#65533;&#65533;&#65533;&#65533;&#65533;&#65533;g&#65533;P&#65533;&#65533;&#65533;&#65533;&#65533;(&#65533;&#65533;?&#65533;&#65533;&#65533;&#65533;&#1693;&#65533;&#65533;&#65533;&#65533;&#65533;&#65533;&#65533;&#206;&#65533;&#65533;}&#65533;yn&#65533;6&#65533;&#31566;&#65533;&#65533;n&#65533;&#65533;&#65533;&#65533;D&#65533;&#65533;^F&#65533;&#65533;&#65533;TG&#65533;L&#1646;&#65533;B&#65533;&#65533;&#65533;a&#65533;&#65533;,&#65533;UM&#65533;&&#65533;&#65533;&#65533;&#65533;&#65533;&#300;&#65533;&#65533;&#65533;D&#65533;{&#65533;&#65533;&#65533;.~&#65533;n&#65533;&#1309;&#65533;&#65533;^&#65533;&#65533;&#65533;E&#65533;&#65533;&#65533;&#65533;&#65533;u~&#65533;hu&#65533;`&#65533;&#65533;&#65533;&#65533;!&#65533;&#1242;`)&#65533;R&#65533;&#65533;&#1544;&#65533;
&#65533;&#1998;9&#1377;&#65533;&#65533;&#65533;.&#364;&#65533;^&#65533;&#65533;&#65533;&#65533;&#65533;&#65533;&#65533;&#65533;/&#65533;H,&#65533;&#65533;&#65533;\&#65533;5&#65533;&#65533;r&#65533;E&#65533;&#65533;}1-&#65533;&#65533;&#65533;!(&#512;&#65533;&#65533;&#65533;o&#65533;i?&#65533;&#65533;&#65533;&#65533;&#65533;M&#65533;0&#65533;&#65533;&#65533;~&#65533;&#65533;&#65533;&#65533;&#65533;&#65533;O&#65533;&#65533;&#65533;&#65533;~sO&#65533;&#65533;&#65533;&#65533;&#65533;&#65533;&#65533;&#65533;&#65533;x&#65533;&#65533;P]&#65533;&#65533;z&#65533;>&#65533;?&#65533;&#65533; &#65533;&#65533;_&#65533;&#65533;]&#65533;m&#65533;&#65533;)&#65533;&#65533;&#65533;&#65533;&#65533;&#65533;&#65533;&#65533;&#65533;&#65533;&#65533;.&#65533;o&#65533;&#65533;&#65533;&#65533;&#65533;&#65533;_&#65533;u&#65533;&#65533;&#65533;&#65533;&#1183;&#65533;&#65533;&#65533;J	Xp&#65533;/&#65533;	.d&#65533;Pa)&#65533;})B8&#65533;&#65533;&#329;%24&#547;&#65533;&#65533;!A&#65533;&#65533;&#65533;d&#65533;B"S&#65533;D&#65533;2 &#65533;0O*&#65533;c&#65533;&#65533;=pt&#65533;3&#65533;&&#991;8y&#65533;&#65533;&#860;B&#65533;&#1716;&#65533;S6:g&#65533;d&#65533;P&#65533;&#168;O&#65533;n&#65533;&#65533;UM&#65533;k&#65533;&#65533;&#65533;&#65533;&#65533;&#65533;W&#65533;g&#1350;&#65533;&#65533;&#65533;&#65533;Lq&#65533;&#933;+&#65533;&#65533;TPp&#65533;&#65533;&#24279;&#65533;&#65533;&#65533;xc,&#65533;Pc&#65533;&#65533;$Y"f|&#65533;&#65533;&#13777;%&#1484;yW&#65533;e&#65533;r&#65533;f&#65533;&#65533;&#65533;&#65533;&#65533;E&#65533;B%]zl&#65533;Vz&#24342;&#65533;X&#1519;c&#65533;N8,&#65533;CK&#65533;u&#65533;&#65533;&#65533;&#65533;R&#65533;}1^&#65533;-p&#65533;z&#65533;Q&#65533;&#65533;&#65533;:&#65533;O&#23700;=&#1900;TtS&#65533;&#65533;G&#65533;&&#1018;j&#65533;&#65533;W&#65533;f&#65533;&#65533;&#65533;T&#65533;&#65533;)&#65533;&#65533;_&#65533;&#65533;}&#65533;&#65533;&#65533;&#65533;&#65533;&#65533;&#65533;&#65533;&#65533;p&#65533;&#18179;l&#65533;M&#65533;&#65533;&#65533;&#65533;&#65533;&#65533;&#65533;:&#65533;&#65533;&#65533;*&#65533;z&#65533;&#808;&#65533;@&#1742;&#65533;&#65533;&#65533;&#65533;n;&#65533;&#387;&#875;&#65533;&#65533;S&#65533;&#65533;&#65533;R&#65533;ME&#65533;&#65533;p&#65533;&#325;&#65533;qFIj&#65533;/&#65533;&#65533;h&#65533;q?{&#65533;+ !&#65533;1G&#65533;"&#65533;&#207;^&#65533;&#65533;&#65533;K&#65533;H&#65533;kpJ&#65533;"&#65533;p&#65533;:@&#65533;&#65533;j&#65533;'&#65533;&#65533;&#65533;OC&#65533;<&#65533;&#1307;&#65533;E6&#65533;t&#65533;&#65533;4&#65533;qN:&#65533;&#65533;I&#65533;&#65533;&#65533;>&#65533;J&#65533; &#65533;Tq&#969;&#744;&#1034;&#65533;&#65533;&#65533;&#65533;&#65533;h&#65533;"sp&#65533;&#65533;&#65533;PB-&#65533;&#65533;&#65533;&#65533;-U&#65533;&#65533;4.&#65533;4&#65533;,MB&#65533;&#65533;&#65533;R&#65533;NV[}&#65533;5=c&#65533;mH&#65533;&#65533;O\]&#65533;uW^uu&#65533;&#65533;&#65533;&#65533;lI2&#65533;Vj&#65533;#G&#65533;&#65533;&#65533;&#65533;&z&#65533;A
&#65533;&#65533;C&#65533;&#65533;&#65533;&#65533;4+&#65533;&#65533;BQGu&#65533;&#65533;SkK5&#65533;U]eS&#65533;W&#1221;&#65533;!S&#65533;u&#65533;]^o5&#65533;Iy&#65533;&#65533;^V&#65533;&#65533;w&#65533;\&#65533;U&#65533;&#65533;!&#65533;&#65533;&#65533;PKu&#65533;&#65533;g&#65533;M&#65533;Tk5&#65533;TD&#65533;.&#65533;&#65533;&#1772;F&#65533;[&#1618;Sc\&#65533;R&#65533;&#65533;&#65533;f&#65533;ed&#65533;K6_Xfe{&#65533;e9W&#65533;&#65533;EUf)U&#65533;&#65533;eE&#65533;&#65533;`&#65533;&#65533;y#&#65533;&#65533;3/&#65533;,&#65533;)o&#65533;Lpc&#65533;:6&#65533;&#65533;:C&#17643;&#65533;&#65533;&#65533;d[&#65533;f&#65533;&#65533;&#65533;&#65533;I&#65533;L&#65533;y&#65533;&#65533;&{N&#65533;&#65533;-&#65533;&#708;-]&#65533;i&#65533;&#65533;&#65533;2&#65533;3&#65533;6&#65533;~M&#65533;59~&#65533;c&#65533;|p&#65533;_&#65533;&#65533;j&#65533;G&#65533;&#65533;k&#441;&&#65533;&#65533; #&#65533;&#65533;&#65533;&#31911;d&#65533;W	e&#65533;m&#65533;g&#26171;&#65533;&#65533;&#65533;&#65533;&#65533;3&#65533;&#40740;&#65533;\Z"&#65533;7C&#65533;u})&#65533;&#65533;&#65533;s&#65533;]&#65533;&#65533;&#65533;zq[&#65533;&#65533;|x&#8268;h_&#65533;oL`&#873;t6&#65533;$%;&#65533;&#65533;=&#65533;&#65533;&#65533;&#65533;&#65533;&#65533;&#65533;1&#65533;^(.n&#1290;c&#65533;Ob&#1919;i&#477;&#65533;&#65533;k&#65533;}*Y&#65533;&#65533;&#65533;&#65533;&#65533;}&#65533;ee\&#65533;&#65533;&#65533;&#65533;-d&#65533;&#65533;&&#65533;&#1169;&#65533;D&#65533;Y&#65533;BVv&#65533;F3&#65533;y&#65533;R2&#606;v&#65533;w&#65533;&#65533;&#65533;&#65533;&#65533;&#65533;;&#65533;&#65533;&#65533;&#65533;&#65533;\&#65533;k_	M&#65533;&#65533;&#65533;&#65533;A&#65533;+&#65533;&#65533;F&#65533;U&#65533;P&#65533;&#65533;&#65533;aa&#65533;?_&#65533;P&#65533;&#65533;&#65533;!&#65533;&#65533;&#254;T&#65533;z&#65533;w&#65533;&#65533;&#65533;&#65533;!&#65533;`\&#1732;&#65533;&#65533;&#65533;ny&#65533;ZUF4&#65533;&#65533;U&#65533;&#65533;b&#65533;L&#65533;;&#1797;Q&#65533;*|&#65533;&#65533;xF&#65533;!$&#65533;&#65533;J&#65533;) x&#65533;&#65533;&#65533;x&#65533;&#65533;&#65533;%2OI|cu>&&#65533;H1Q&#65533;&#65533;V&#65533;(-&#65533;kZ&#65533;&#65533;&#65533;'&#65533;@R}&#65533;c&#65533;&#65533;&#65533;(&#390;&#65533;L&#65533;&#65533;z&#65533;&#65533;&#65533;G9P&#65533;&#65533;c$&#65533;&#65533;60&#65533;&#65533;A%&#65533;RY&#65533;&#65533;m&#65533;&#65533;&#65533;&#65533;&#65533;u&#65533;&#65533;&#65533;n&#65533;[
$&#65533;&#65533;TR&#65533;\&#65533;d&#65533;6yLVt&#65533;&#65533;i&#65533;G9&#65533;R.l&#65533;&#65533;&#65533;:&#65533;&#65533;=&#65533;:&#65533;0&#65533;< wY&#65533;&#65533;&#65533;2=&#65533;&#65533;M&#65533;&#65533;*n&#65533;&#65533;&#65533;dg;&#65533;&#65533;5d&#65533;kr&#65533;3&#1241;'hF&#65533;&#65533;&#65533;&#65533;&GtH&#65533;X:&#1788;&#65533;?&#1341;Z"tn&#65533;T&#65533;!&#761;*J&#65533;&#65533;}P&#65533;'Yh&#65533;1dT&#65533;&#65533;&#65533;hG&#65533;&#65533;x&#65533;,r&#65533;7&#65533;&#65533;E&#65533;&#65533;"&#65533;R&#65533;&#65533;&#65533;D&#65533;&#65533;&#65533;&#65533;&#65533;y"Ch&#65533;&#65533;n/|&#65533;bhO&#65533;&#314;-FDp&#65533;&#65533;0&#65533;x&#65533;&#65533;aI&#65533;&#65533;UDU&#65533;S&#65533;&#65533;3&#65533;&#65533;&#65533;{jB&#65533;&#65533;D&#65533;J&#65533;&#65533;&#65533;U6&#65533;R&#65533;CbJf&#65533;7&#65533;&#65533;&#65533;&#65533;&#65533;&#65533;&#65533;M&#65533;&#65533;GE>&#65533;i&#65533;&#65533;&#65533;D]4S&#65533;&#28009;{&#65533;hB2
&#65533;zQ&#65533;^&#65533;{&#65533;'&#65533;&#65533;N&#65533;1&#65533;&#65533;&#65533;&#65533;O&#65533;&#65533;&#65533;&#65533;&#65533;&#65533;!&#65533;Y&#65533;&#65533;&#65533;&#65533;e	&#65533;&#65533;&#65533;,&#65533;:Y&#65533;&#274;u&#65533;,&#65533;QM{&#65533;^&#10856;z&#65533;kS&#65533;&#65533;&#65533;&#65533; &#65533;&#65533;S&#65533;&#65533;2S}*&#1451;!&#65533;&#65533; :&#65533;&#65533;&#65533;a]&#65533;e&#65533;&#65533;&#65533;&#65533;&#65533;a&#65533;8&#65533;&#65533;B&#65533;&#65533;S6&#65533;V&#65533;C&#65533;k&#65533;&#65533;&#65533;&#65533;&#65533;&#868;&#65533;b&#65533;n&#65533;&#65533;&#1892;&#65533;&#65533;&#65533;&#65533;'&#65533;y&#1772;vu&#65533;&#65533;&#65533;)u"&#65533;&#65533;&#65533;&#65533;y&#65533;}&#65533;q&#65533;T&#65533;&#65533;&W&#65533;lU]Z&#65533;h&#65533;&#1106;&#65533;U&#65533;%&#65533;E&#65533;{&#1510;-&#65533;&#65533;}&#65533;&#65533;Rm0&#65533;K&#65533;|&#65533;&#65533;x-<&#65533;&#1142;&#65533;&#65533;e&#65533;nC)k&#65533;3&#65533;!&#65533;o&#65533;&#65533;@&#65533;.&#65533;&#65533;&#65533;e&#65533;&#65533;&#65533;&#65533;F&#65533;&#65533;v&#65533;k&#65533;&#65533;;&#65533;R4&#65533;e&#65533;&#65533;^_;a9&#65533;C&#65533;m+<@$'y&#65533;&#65533;&#65533;eAu&#65533;&#65533;&#65533;x:V&#65533;&#65533;7&#65533;&#65533;&#65533;&#65533;T&#65533;&#65533; g&#65533;&#65533;&#65533;&#65533;&#65533;25}&#65533;&#65533;
\&#65533;3&#65533;+kBd8&#65533;Y&#65533;A&#1419;m&#65533;&#65533;9&#65533;S&#65533;&#65533;&#65533;0&#65533;&#65533;&#65533;&#65533;^&#65533;h&#65533;=q&#996;g&#65533;&#65533; &#65533;&#65533;&#65533;m&#65533;&#65533;&#65533;&#65533;&#65533;|v&#65533;&#65533;M3&#65533;&#65533;c&#65533;&#65533;1&#65533;&#65533;3&#65533;&#65533;&#65533;;&#65533;&#65533;O&#65533;&#65533;&#1118;&#65533;&#65533;[?&#65533;&#65533;&#65533;&#65533;&#65533;&#65533;&#65533;e&#65533;&#65533;T&#65533;&#65533;&#65533;2r&#65533;i)6&#65533;&#451;#&#65533;&#65533;&#65533;{IPv4&#65533;&#65533;&#65533;}ld'&#65533;&#65533;&#65533;s&#65533;&#65533;&#65533;J(d&#65533;&#65533;I&#65533;&#65533;&#65533;j&#65533;&#65533;&#65533;ae&#65533;|&#65533;&#65533;&#65533;Z&#65533;&#65533;&#65533;-S {c&#65533;&#65533;&#65533;&#1214;&#65533;&#65533;&#65533;$&#65533;N&#65533;1&#65533;.&#65533;2&#65533;{*&#65533;&#65533;&#65533;&#65533;EK:&#65533;&#65533;&#65533;Rt&#65533;&#65533;&#65533;Ff/&#65533;&#65533;&#1437;sj.&#65533;c7&#65533;&#65533;&#65533;&#65533;&#65533;&#65533;+&#65533;!KD&#65533;&#65533;&#65533;^&#65533;&#65533;L&#65533;D&#65533;&#1958;&#65533;w`D&#65533;g}:0&#65533;&#65533;|&#65533;V&#65533;&#65533;&#65533;J&#65533;R&#65533;&#65533;&#65533;ahm&#65533;&#65533;:&#65533;&#65533;	&#65533;&#65533;r.Z&#65533;&#65533;A&#65533;&#65533;&#65533;&#65533;B&#65533;-5K|&#65533;S&#65533;w&#65533;9&#65533;&#65533;?}&#65533;&#65533;y&#65533;&#65533;h&#65533;&#218;<&#65533;\&#65533;&#65533;#&#21236;&#65533;;&#65533;&#65533;&#65533;&#65533;-&#65533;k9&#65533;;&#65533;-&#65533;M(K&#65533;S&#65533;F&#65533;&#65533;&#65533;olt5;
&#65533;o&#65533;z&#1999;=&#65533;&#65533;V&#65533;x&#65533;&#65533;&#65533;s{xi&#65533;&#65533;&#65533;\&#65533;l5_.f~&#65533;&#65533;Q&#65533;L&#65533;&#65533;H&#65533;h&#65533;.^n$&#65533;&#65533;&#65533;&#65533;Nqy&#65533;U&#65533;&#65533;vg+&#65533;&#65533;&#65533;,&#65533;&#65533;[&#65533;&#65533;&#65533;&#65533;x&#65533;&#65533;QG&#65533;&#65533;&#915;&#65533;&#65533;&#65533;&#65533;W&#65533;&#65533;&#65533;iZ&#65533;&#65533;{9&#65533;U>&#65533;k'~&#65533;jy&#65533;&#65533;&#65533;&#65533;]&#65533;&#339;&#65533;&#65533;b*=&#65533;mF&#65533;&#65533;&#65533;&#65533;#&#65533;&#595;89&#65533;&#65533;&#6697;E[&#65533;q&#65533;&#65533;\<&#65533;X&#65533;4u&#65533;&#65533;\W:&#65533;n&#65533;z#&#723;&#65533;?&#65533;&#65533;&#65533;&#65533;4&#65533;&#65533;&#65533;&#65533;&#65533;&#65533;&#65533;'&#65533;&#65533;>&#65533;&#65533;0&#275;&#65533;K&#65533;&#65533;&#189;j9Cs&#65533;n&#65533;"#*&#65533;&#65533;[?&#65533;j&#65533;&#65533;&#65533;&#65533;&#65533;&)"&#65533;sK>&#65533;&#65533;?1h=&#65533;A&#65533;8&#65533;+&#65533;&#65533;&#1844;.&#65533;At=9a&#65533;&#65533;&#65533;L&#65533;H&#65533;&#65533;&#65533;&(c,D&#65533;&#65533;&#65533;H&#65533;&#65533;=F&#48621;&#65533;&#65533;&#65533;&#65533;@&#65533;&#65533;&#65533;&#65533;9&#65533;4&#65533;FC0&#65533;#A8;AS&#65533;&#65533;&#65533;B&#65533;B&#65533;&#65533;S=,(&#65533;,&#65533;&#65533;Y&#65533;A&#65533;&#65533;&#65533;(~J&#65533;C&#65533;9SB&#65533;&#65533;p&#65533;&#1986;&#65533;&#522;<*&#65533;&#65533;@B&#65533;Z&#65533;&#697;=&#65533;2>&#65533;&#65533;&#65533;*?&#65533;1F&#65533;(-&#65533;O&#65533;;/|D&#65533;0&#65533; C+H&#65533;2D<&#65533;9Bm&#65533;C9&#65533;&#65533;C&#65533;CLA&#65533;L&#65533;@&#65533;&#65533;==&#65533;&#65533;&#65533;Xm[&#65533;OD;Q&#1830;&#65533;+&#65533;&#65533;&#65533;&#65533;&#65533;&#768;&#65533;&#65533;p8&#65533;(&#65533;&#65533;D&#65533;&#65533;.&#65533;s&#65533;J$Fv=J&#65533;31&#65533;h&#65533;DM&#296;4&#65533;;&#65533;X&#65533;&#65533;a&#65533;\&#65533;Ep3&#65533;&#65533;&#733;W&#65533;&#65533;&#65533;&#65533;	&#65533;E&#1058;&#65533;&#65533;E?LB)t&#65533;&#65533;YDl>&#65533;BFO;	C3&#408;&#65533;&#65533;g4&#65533;L&#65533;F&#65533;4&#65533;&#65533;5&#294;&#65533;K`&#65533;&#65533;n&#65533;1
&#65533;@[&#65533;&#65533;&#65533;&#65533;&#65533;&#65533;mS@&#65533;lT&#65533;EF]&#65533;I&#65533;s&#65533;x&#65533;B&#65533;s:&#65533;&#1727;3#IG&#65533;&#65533;&#65533;&#65533;h&#65533;&#65533;4C|&#65533;DCHb/&#65533;R&#65533;o&#1312;.&#65533;>&#65533;&#65533;=z&#65533;`$&#65533;l&#65533;_!8&#65533;4&#65533;x&#65533;&#65533;8&#65533;&#593;lD&#65533;G&#65533;&#65533;Fb&#65533;8Mk3&#65533;&#15913;xI&#65533;|I&#65533;&#65533;%&#65533;-Bt,d	&#65533;(&#65533;J&#65533;&#65533;%&#65533;&#65533;E1&#65533;^B&#65533;&#65533;&#65533;JJW&#65533;&#654;&#65533;`&#677;u	&#65533;&#65533;Je&#65533;?z&#65533;?&#65533;8&#65533;&#65533;&#664;lL&#65533;H&#65533;&#36570;&#65533;&#515;i	&#65533;K&#65533;.&#65533;bF&#65533;&#65533;9&#65533;&#65533;&#65533;E*&#65533;B&#65533;;tE@&#65533;&#65533;&#65533;$&#65533;5&#65533;6&#65533;4&#65533;V&#65533;K&#65533;&#65533;]&#65533;&#744;!&#65533;#L&#65533;&#824;&#65533;,F&#65533;&#65533;J&#65533;&#577;<C&#65533;&#65533;[&#65533;\%&#65533;`M&#65533;8}+&#65533;:1+&#65533;&#65533;&#65533;&#65533;&#65533;&#65533;&#592;&#626;&#65533;&#65533;$M&#65533;&#65533;2Iq&#65533;>&#65533;5&#65533;E&#738;&#65533;&#65533;&#65533;&#65533;y&#65533;&#1836;&#65533;&#65533;SKNs&#65533;&#1435;3&#65533;&#65533;M&#65533;N&#65533;`&#65533;&#65533;&#65533;&#65533;&#65533;&#65533;$1B&#65533;1"&#65533;&#65533;&#65533;&#65533;q"1&#65533;9&#65533;&#65533;,&#65533;&#723;&#36034;3&#65533;/&#65533;&#65533;B&#65533;&#65533;.&#65533;,Aj&#65533;;&#1836;&#462;BE&#65533;;&#65533;&#65533;&#807;&#65533;&#65533;&#65533;d&#65533;&#65533;d&#65533;&#65533;;E&#65533;Fm&#65533;&#65533;&#65533;&#65533;&#65533;&#65533;&#65533;&#65533;&#65533;&#3318;p&#1674;&#65533;Ht&#891;4&#65533;[&#65533;u&#65533;&#65533;Q-=&#65533;[&#9262;@7,&#65533;L&#65533;4Q$N&#65533;t-&#65533;&#65533;<wbIbs&#65533;1Q&#65533;&#65533;R/HMlA.&#65533;&#65533;&#65533;@&#65533;D&#65533;?&#1752;&#65533;&#65533;&#65533;)8&#65533;HX&#65533;2]$&#65533;&#65533;.&#65533;34&#65533;K()&#65533;&#1420;&#65533;&#65533;2&#65533;&#65533;&#65533;P&#65533;&#65533;&#65533;&#65533;$b&#65533;&#65533;~Q)&#65533;R*%N&#65533;T&#65533;h&#65533;S1mT2e@SLM?&#65533;T&#609;h<&#723;&#65533;#&#65533;&#65533;&#65533;<Q!0&#65533;&#65533;2&#65533;&#65533;&#65533;>&#65533;&#1246;&#65533;)&#65533;kG&#65533;&#65533;?&#65533;&#65533;J&#65533;&#65533;H-&#65533;&#65533;LM-&#65533;&#65533;?.&#65533;-uIJ&#65533;&#65533;'&#65533;&#65533;)&#65533;&#65533;&#65533;;&#65533;&#65533;&#65533;EU&#65533;&#65533;
&#65533;{B&#65533;8UH&#65533;6U5&#65533;&#65533;&#65533;S]&#65533;n&#284;B!?&#65533;U&#366;&#65533;&#65533;&#65533;/&#65533;U&#65533;&#65533;&#65533;&#65533;A9&#65533;&#65533;`%Cdc&#65533;&#65533;z&#65533;h&#65533;&#303;dV&#65533;Wf]i<&#65533;&#1347;&#1436;&#65533;V&#65533;k.&#65533;&#65533;QE&#65533;&#65533;Y&#65533;&#65533;=JU&#65533;d&#65533;&#65533;&#65533;&#65533;&#65533;&#65533;WeB&#1428;&#65533;&#65533;&#65533;X
&#65533;&#65533;@m&#486;<8w&#65533;&#1508;&#65533;Mg&#65533;&#65533;z&#65533;P'&#65533;P&#65533;&#65533;&#65533;&#65533;X&#65533;m&#65533;iK&#65533;&#65533;V2m&#65533;BX&#65533;WZ&#65533;X&#65533;iSV&#65533;&#65533;&#65533;Ko5*&#65533;m&#65533;-n<&#65533;>&#65533;6t&#65533;&#1564;x&#65533;B&#65533;?&#65533;&#65533;/\&#65533;U&#65533;&#65533;I&#65533;[&#65533;`u&#65533;&#65533;&#65533;5&#65533;N_&#65533;&#1613;&#65533;&#65533;&#65533;}&#65533;T&#65533;V&#65533;&#65533;&#1630;$&#65533;]&#65533;F&#65533;&#65533;;&#65533;/&#65533;&#65533;w5&#1710;H&#65533;*M&#65533;eZ&#65533;&#65533;&#65533;[4WB&#65533;&#65533;&#65533;Z&#65533;}&#65533;&#65533;T&#65533;&#65533;&#65533;&#65533;&#65533;+&#65533;}3`=&#1457;m&#1291;k&#65533;p#&#193;L&#1753;&#65533;&#65533;}&#65533;g&#65533;O_&#65533;1]&#65533;&#65533;\&#65533;&#65533;_U&#65533;&#65533;&#1041;&#564;&#65533;&#65533;&#65533;&#65533;Jd!&#65533;M&#538;l&#65533;&#65533;PL&#65533;&#65533;&#65533;3R[&#65533;&#65533;D&#65533;&#65533;&#65533;&#65533;,&#65533;&#1267;&#65533;&#65533;&#1150;[&#65533;4&#65533;&#65533;H&#65533;&#65533;&#65533;U&#65533;3&#65533;Z&#1229;&#65533;F&#65533;&#1750; BPm&#65533;l&#869;&#65533;F&#65533;$K&#65533;&#65533;]&#65533;U_&#1789;&#65533;Wy&#65533;&#65533;&#1211;&#65533;&#65533;&#65533;&#65533;L&#65533;9&#65533;=;&#65533;&#65533;9&#65533;&#65533;$]\&#65533;&#65533;J&#65533;&#65533;&#65533;b%X&#65533;&#65533;&#65533;u^&#65533;^&#65533;&#65533;&#65533;&#65533;&#65533;W&#65533;@&#1778;M`0&#65533;&#65533;&#65533;&#65533;T&#713;_&#65533;E&#65533;&#65533;&#65533;@Yt&#65533;&#65533;%^&#65533;s_&#65533;&#65533;N&#65533;&#65533;|C&,&#65533;&#65533;u<c4$&#65533;1&#65533;&#65533;7&#65533;&#65533;&#1307;K&#65533;&#65533;&#65533;]]&#65533;1&#65533;T&#65533;u!bfQ&#65533;L&#65533;&#65533;s`&#65533;U&#65533;&#65533;\&#65533;&#65533;&#65533;&#65533;&#65533;&#65533;&#65533;e[&#65533;z]}&#65533;Hl
U&#65533;&#1107;&#65533;a&#65533;m:"+&#7877;&#65533;l&#1040;&#65533;&#65533;rz%&#65533;&#65533;&#65533;`u&#65533;&#65533;&#812;qQ7&#65533;&#65533;G&#65533;&#65533;T&#65533;eb&0=b&#65533;eF$Vb&#65533;eb*&#65533;&#65533;'&#65533;^^&#65533;b&#65533;`&#65533;&#65533;w&#65533;X&#65533;C&#65533;&#65533;&#65533;c3E&#65533;E&#1381;_Y&#65533;I&#65533;&#65533;C&#65533;q&#65533;F&#65533;&#65533;c&#65533;&#65533;&#65533;&#65533;&#65533;&#65533;$&#65533;c#&#65533;&#65533;U&#65533;^&#65533;&#65533;d&#989;FB~b\&#65533;&#65533;)&#65533;&#65533;D&#65533;&#1656;Y&#65533;&#65533;9nKGH6&#65533;&#65533;>3&#65533;C&#1965;<&#65533;d<&#65533;G&#65533;&#65533;O&#65533;&#65533;v[F&#65533;&#65533;&#65533;&#1035;&#65533;&#65533;&#65533;J&#65533;pe=&b3&#65533;&#65533;&#65533;i&#65533;&#845;&#65533;&#65533;&#65533;&#65533;l&#65533;MY&#65533;t&#65533;`&f&#65533;&#65533;	&#65533;&#367;-&#65533;&#65533;_&#65533;&#65533;&#65533;&#65533;d&#65533;&#65533;d&#65533;&#65533;Sj&#65533;	&#65533;:&#65533;<&#65533;&#65533;&#1240;\&#65533;&#65533;u&#65533;M=;V&#65533;&#65533;&#65533;br6gY&#65533;&#65533;?~`X&#65533;&#307;M&#65533;U&#65533;x&#65533;&#65533;z>&#65533;&#65533;&#65533;ID&#65533;&#65533;&#65533;<e&#65533;V&#1849;&#65533;f&#65533;&#65533;E&#65533;n&#65533;/8&#65533;RV&#65533;{&#65533;&#65533;&#65533;feLO&#669;h0&#65533;&#65533;(`&#65533;qn&#65533;">&#65533; +=&#65533;&#65533;&#65533;&#1526;]&#65533;B&#65533;&#65533;&#65533;&#65533;T&#65533;,i&#65533;&#65533;&#65533;k&#65533;&#65533;&#493;>0&#65533;&#65533;c&#65533;dm&#65533;&#65533;%&#65533;&#65533;#&#65533;&#65533;&#65533;?&#65533;&#65533;&#65533;&#828;d&#65533;a&#65533;\&#65533;&#65533;dT&#65533;}&#65533;&#65533;ne"(&#65533;X&#65533;&#65533;&#65533;&#65533;2&#65533;}&#65533;XV&#1736;&#1026;g&#65533;&#65533;&#65533;&#65533;_&#65533;X&#65533;&#65533;&#65533;u&#65533;&#65533;&#65533;&#65533;5&#65533;c&#65533;&#1484;&#65533;V&#65533;=&#65533;&#65533;&#65533;K1h&#65533;&#65533;E&#65533;l&#65533;`&#65533;4&#65533;Z&#65533;&#65533;IZ&#686;j&#65533;&#65533;N&#65533;&#65533;&#65533;&#65533;&#65533;&#606;&#1257;+&#65533;&#65533;&#65533;&#65533;	&#65533;&#65533;&#65533;&#65533;e&#65533;dj&#65533;&#65533;J&#65533;&#65533;T&#65533;Wll@&#65533;&#470;&#65533;l6&#65533;&#65533;&#65533;_&#65533;&#65533;N&#65533;q&#65533;[&#65533;&#1690;J&%&#1640;lh&#65533;5&#65533;&#65533;bm&#65533;&#65533;&#65533;c&#65533;F[&#65533;&#65533;\&#65533;RO-E&#1147;h&#65533;&#1862;`&#65533;lx.d&#65533;N&#65533;FD?&#65533;6lT&#65533;Y&#65533;&#65533;&#65533;~n&#65533;M?&#65533;S&#65533;&#65533;l>&#1287;&#65533;i&#1440;u&#65533;&#65533;o~-&#65533;o&#65533;&#65533;%&#65533;&#65533;e-&#250;&#65533;
MgfLf&#65533;c&#65533;&#65533;&#65533;&#65533;&#65533;l&#1029;e&#65533;&#65533;T&#254;Y&#65533;R&#65533;&#65533;&#1144;*U&#65533;&#65533;Q&#65533;&#65533;o&#65533;&#65533;c&#1403;&#65533;.&#65533;&#65533;&#65533;s&#65533;&#65533;&#65533;&#65533;H&#65533;&#1458;P&#65533;n&#65533;&#65533;&#65533;&#65533;&#65533;D&#65533;D&#65533;C&#65533;^&#65533;O&#65533;{lY&#65533;UoO&#65533;T&]u&#65533;&&#65533;!NV	&#65533;&#65533;CnqOi&#65533;5&#65533;&#65533;)Di&#65533;&#489;&#65533;\&#65533;}S&#65533;1&#65533;&#65533;Ya`&#65533;L&#65533;\&#65533;5m&#65533;<&#65533;&#65533;&#65533; X&#65533;ssg&#65533;(&#65533;&#65533;&#65533;&#65533;&#65533;v&#65533;&#65533;(e&#65533;>6Q&#65533;|&#65533;&#65533;rK]&#2046;&#1320;j&#65533;&#65533;&#65533;&#65533;&#65533;&#65533;c&#65533;&#65533;g;&#65533;?67&#65533;$&#65533;&#65533;|&#65533;C&#65533;&#65533;&#65533;^PO&#65533;&#65533;&#65533;MD#&#65533;K&#65533;&#65533;&#65533;>&#65533;\&#65533;&#65533;&#65533;&#65533;A'tC&#65533;&#65533;&#65533;&#65533;{&#65533;j_&#65533;rc&#65533;\&#65533;&#65533;&#65533;&#65533;&#65533;K'oDw &#65533;&#65533;&#65533;d^&#358;&#65533;&#65533;&#65533;4&#65533;
5&#65533;!+&#65533;/&#65533;.4&#65533;?D<HX&#65533;q&#65533;&#65533;`c"o&#65533;v-r&#65533;}J&#65533;&#65533;&#65533;c&#65533;&#65533;*bi&#65533;e;&#65533;W&#65533;vteN&#65533;8th?xh&#65533;&#65533;&#65533;&#65533;&#65533;mn&#65533;&#65533;/X&#65533;Ff&#65533;&#1588;&#65533;VK&#65533;w_&#65533;r&#65533;&#65533;&#65533;&#65533;&#65533;&#65533;j&#65533;&#65533;%D-Pb&#65533;&#65533;&#65533;&&#65533;ZG&#65533;c&#65533;&#65533;`&#65533;&#35345;&#65533;9&#1590;&#65533;t.&#65533;/&#65533;vK&#65533;v&#65533;G&#65533;&#65533;}g&#65533;&#65533;e`wx&#65533;v&#1784;uG&#65533;L&#65533;&#65533;qU'w&#65533;k&#65533;&#1443;&#65533;&#65533;&#65533;&#65533;y&#65533;&#65533;&#1694;&#65533;&#65533;8T&#65533;&#65533;Ee&#65533;p6q}&#65533;&#65533;u&#65533;-&#65533;&#65533;I&#65533;&#65533;g&#65533;p&#65533;&#65533;&#65533;&#65533;&#65533;&#29920;ok7d&#65533;S&#65533;&#1376;&#65533;&#65533;l&&#65533;&#65533;k&#65533;&#65533;Yh&#65533;&#65533;5^[&#65533;&#65533;&#65533;>wpAe_&#65533;&#65533;j&#65533;j&#65533;{&#65533;Jo&#65533;s&#65533;e&#65533;&#65533;J&#65533;e(&#65533;&#65533;&#65533;&#65533;KO[&#65533;G&#65533;&#65533;]&#65533;&#65533;T>G^&#65533;Z&#65533;&#65533;&#65533;p&#65533;&#65533;u&#65533;N&#65533;&#838;+&#65533;&#65533;&#65533;&#623;&#65533;"W]D&#65533;W&#65533;&#65533;{&#65533;&#65533;&#65533;p~K&#65533;&#65533;|&#65533;&#65533;T~'b&#65533;f&#65533;&#65533;&#65533;r&#65533;&#65533;r&#65533;&#65533;F&#65533;&#65533;&#65533;7&#65533;uz&#65533;;u&#65533;&#65533;&#65533;&#65533;7Ke&#65533;&#65533;&&#175;&#65533;&#65533;&#65533;&#65533;&#65533;xE&#65533;&#65533;C&#65533;&#471;&#65533;G&#44567;&#65533;&#65533;4&#65533;&#65533;?&#65533;&#65533;W&#65533;&#65533;G&#65533;gt|d&#65533;&#65533;o]&#65533;&#65533;1f)h&#65533;&#728;2h&#65533;&#65533;&#65533;&#65533;&#65533;!&#264;d1&#393;7r&#65533;&#65533;&#65533;&#65533;&#65533;3!E&#65533;,&#65533;&#65533;&#596;!&#1520;l&#65533;&#65533;&#65533;&#137;h&#65533;&#65533;&#65533;P&#65533;&#65533;-&#65533;&#65533;&#65533;Y&#65533;&#29984;@&#65533;b&#1602;&#65533;&#65533;&#65533;1Q&#1980;&#65533;&#1313;N&#65533;V&#65533;&#65533;P&#65533;&Z&#65533;&#65533;&#42347;&#65533;Y&#65533;F)%"_E&#1522;m&#65533;V&#65533;&#1716;R&#65533;B&#1897;&#65533;&#1980;zW&#65533;i&#65533;&#65533;&#65533;&#422;a&#65533;&#65533;I!&#65533;&#65533;&#65533;&#65533;/<&#65533;''Ui&#65533;)&#65533;|&#65533;<dI&#65533;3D&#65533;!%&#1452;&#65533;t"&#65533;&#65533;W}&#65533;
t&#54721;&#65533;Q&#65533;&#48565;k&#65533;A&#578;&#65533;&#65533;[&#65533;&#65533;&#65533;&#65533;u&#65533;e}&#65533;v&#65533;&#65533;o&#65533;f&#65533;wo&#65533;&#65533;l&#65533;&#1689;&#65533;)&#65533;0&#65533;x&#65533;&#65533;{q&#65533;X&#65533;y&#65533;%[o&#65533;&#65533;&#65533;&#65533;&#65533;&#65533;&#65533;&#65533;&#65533;&#65533;&#65533;f&#994;g&#65533;$I&#65533;Q&#284;rZ&#65533;&#65533;6y$w&#65533;v\Pj	%aY&#65533;6&#65533;_&#65533;5&#65533;p&#65533;u$&#65533;T&#65533;&#65533;r/&#65533;'us&#1585;b{&#65533;y&#65533;&#65533;&#65533;&#65533;&#65533;}&#65533;&#65533;&#65533; a&#65533;&#65533;&#65533;&#65533;x&#65533;J6&#65533;&#65533;~&#1217;&#65533;g&#65533;&#65533;&#1503;I8I&#65533;A&#65533;&#65533;`l2&#65533;&#65533;&#65533;RB&#65533;`a>IH!VN<&#65533;&#65533;[Dv&#65533;&#65533;&#65533;&#65533;S&#65533;F&#65533;[&#65533;&#65533;x&#65533;j&#65533;xgd&#65533;&#65533;&#65533;&#1099;}&#65533;&#65533;&#1878;&#65533;&#65533;Wy:&#65533;^d{>&#65533;&#65533;VY&#65533;&#65533;e&#65533;&#65533;IRyP&#65533;jZ&#65533;&#65533;W&#65533;FZ&#65533;C&#65533;&#65533;%&#65533;aB1&#65533;&#65533;&#65533;&#65533;*&#65533;&#65533;9!&#65533;=&#65533;&#529;&#65533;T&#65533;ik[u&#65533;&#65533;&#65533;u&#65533;&#65533;'&#65533;&#65533;&#65533;&#65533;(a`&#65533;	%&#65533;&#65533;&#65533;fh&#2664;&#65533;S&#65533;&#65533;8-&#65533;<&#65533;&#65533;&#65533;KI&#65533;Gl&#65533;eti&#65533;R:&#65533;ay ZT0w)&#65533;&#65533;&#65533;&#65533;&#65533;i&#65533;"&#65533;&#65533;F&#65533;&&#65533;X&#65533;&#65533;:&^m&#65533;f&#65533;pM&#65533;S&#65533;&#65533;&#65533;\E&#65533;&#1515;;&#65533;&#65533;&#65533;z"5.f&#65533;&#65533;y&#65533;&#65533;&#65533;%&#65533;]v&#65533;&#65533;+&#65533;&#65533;&#65533;W-&#65533;-&#65533;&#1764;&#65533;)F&#65533;KJ&#65533;G&#65533;q&#65533;Y&#65533;&#65533;QEs&#65533;&#65533;&#65533;t%&#65533;&#65533;v&#65533;&#65533;&#65533;OR&#65533;&#65533;Qv&#65533;jjV}&#65533;*&#65533;J&#65533;&#65533;&#65533;&#65533;Z&#1389;&#65533;&#65533;1&#65533;XC&#65533;pa&#1817;4&#65533;g&#65533;&#65533;&#65533;&#65533;&#65533;&#65533;1&#531;UKm&#586;~&#65533;&#65533;I&#65533;~&#65533;&#65533;u&#65533;&#65533;s51&#65533;&#65533;b8UOC&#65533;r&#65533;&#899;&#65533;&#65533;}&#65533;+`\"&#65533;o&#65533;&#65533;&#65533;0&#65533;&#65533;&#65533;&#65533;&#65533;YT&#65533;&#65533;&#65533;R&#65533;&#65533;(EYk&#65533;_&#65533;&#65533;v&#65533;c#&#486;)&#65533;l}&#65533;"&#65533;c&#1747;U&#65533;2&#65533;&#65533;&#65533;&#65533;&#65533;hy&#65533;&#65533;r&#65533;&#65533;e&#65533;]&#65533;&#65533;^&#65533;&#65533;0
&#65533;&#65533;&#65533;&#65533;&#65533;&#65533;A.98P&#65533;&#65533;O&#65533;J5V&#65533;&#65533;&#65533;&#65533;>:&#267;&&#65533;&#65533;&#65533;{&#65533;%&#65533;&#65533;&#65533;&#58101;"&#511;c&#65533;&#65533;&#65533;&#65533;&#65533;&#65533;rw&#65533;&#65533;&#65533;'&#65533;,&#65533;&#65533;&#65533;&#65533;&#65533;p&#65533;&#65533;&#65533;g)&#65533;&#65533;f5W&#65533;&#65533;n|1&#65533;VY&#65533;i&#65533;&#65533;4&#65533;6M&#65533;V&#65533;k&#970;B&#65533;5&#65533;&#65533;&#65533;:C&#65533;>&#65533;Aec&#65533;&#65533;&#65533;
&#65533;6@&#1072;&#65533;&#65533;&#65533;&#65533;r7$&#65533;&#65533;&#65533;e&#65533;&#65533;T&#65533;&#65533;)9&#65533;w&#65533;1&#65533;5&#65533;;&#65533;Y&#65533;&#65533;V]&#962;JN&#65533;&#65533;&#65533;&#65533;&#65533;&#65533;v&#65533;	&#65533;&#65533;!E&#65533;D\_w&#65533;&#65533;&#65533;&#65533;.Z5|&#65533;&#65533;xC&#2013;O&#65533;,+R&#65533;&#65533;&#65533;&#65533;&#65533;,uM4&#65533;&#65533;G$&#65533;1u"&#65533;&#65533;&#65533;`&#65533;8)R&#65533;&#65533;V&#65533; &#65533;&#65533;&#65533;O|"&#65533;Z&#65533;7s)&#65533;&#65533;ftk&#65533;vB&#65533;&#1128;F&#65533;&#65533;!S	&#65533;9N&#65533;g&#65533;&#65533;_>&#65533;&#158;&#65533;&#65533;&#65533;b&#65533;C$ i.z&#65533;&#65533;p-Q&#65533;&#1157;{-r&#65533;J&#65533;`&#65533;.&#65533;&#65533;&#65533;8P&#65533;U&#65533;U&#65533;.)&#446;8&#65533;t&#65533;i&#1957;hLh&#65533;&#65533;&#65533;&#65533;B&#65533;&#65533;&#1641;&#65533;&#65533;&#65533;l&#65533;k	&#65533;w%I&#65533;?L`!/&#65533;&#65533;P&#65533;&#65533;|F&#65533;&#65533;&#65533;&#65533;&#65533;&#65533;b&#65533;)U&#65533;@&#65533;&#65533;+b`&#65533;$&#65533;)&#65533;Y&#65533;E#&#65533;|(uP&#65533;kns&#65533;&#65533;|^.&#65533;x&#65533;&#65533;&#65533;l"&#65533;&#65533;L9&#65533;vNt&#65533;&#65533;AH&#65533;&#65533;&#65533;&#65533;&#65533;&#906;-&#65533;&#65533;L&#65533;{&#1925;&#65533;AS"&#65533;.&#65533;&#65533;>_&#65533;:&#65533;@Y&#1064;Y&#65533;hE=Z&#65533;l&#65533;&#65533;j&#65533;F&#65533;&#65533;-&#65533;&#65533;3z&#65533;;&#65533;'&#65533;R8&#65533;p&#65533;&#65533;&#65533;&#65533;&#65533;&#65533;&#65533;&#916;&#65533;Do&#65533;Zt&#65533;O&#65533;\&#65533;p&#65533;4]I&#65533;&#65533;D&#65533;&#65533;7`&#65533;E9&#1026;F&#65533;C&#65533;B&#65533;h$]IG3&#65533;[&#65533;T!&#65533;Q&#65533;&k&#65533;&#65533;&#65533;\"+&#65533;&#65533;y&#65533;&#65533;&#65533;&#65533;&#65533;XG&#65533;&#65533;t&#65533;u&#65533;&#65533;Ky*&#65533;&#65533;d&#65533;&#65533;N&#65533;&#65533;&#65533;y&#351;fR&#65533;&#65533;&#65533;&#65533;"&#65533;&#65533;&#65533;C&#65533;&#65533;>&#65533;,&#65533;&#65533;n&#65533;bM&#65533;&#65533;x&#565;vS&#65533;&#65533;&#65533;&#1587;&#419;J&#65533;N&#65533;&#65533;&#65533;&#65533;&#65533;.[8&#65533;&#65533;&#65533;&#65533;d+&#65533;\:'
&#65533;e&#65533;lm+&#65533;n&#65533;&#65533;>s&#65533;&#65533;&#65533;^&#65533;`&#65533;&#65533;,N&#65533;&#65533;&#65533;L*b&#1508;&#65533;&#65533;&#65533;LY&#65533;&#65533;&FyI&#65533;3&#65533;&#65533;&#65533;&#65533;/=iU&#65533;&#65533;[]%tC3&#65533;&#50291;&#65533;&#65533;l&#65533;&#65533;&#65533;&#65533;I&#65533;j&#65533;&#65533;&#65533;MmZ3&#65533;-g&#65533;>&#65533;&#65533;&#65533;&#65533;&#65533;&#65533;%`p&#65533;&#65533;+j&#65533;O&#1899;E&#65533;:&#65533;DXz&#65533;&#65533;K^&#65533;&#1208;&#65533;&#65533;l\&#65533;&#65533;&#65533;&#65533;&#24753;&#65533;	^0&#1832;&#65533;&#65533;&#65533;'&#65533;&#65533;yx&#65533;V5&#197;&#65533;v&#65533;GW&#65533;&#65533;&#1269;M&#65533;\&#65533;M|&#65533;&#65533;&#65533;&#65533;&#65533;`M&#65533;)&#65533;&#65533;t&#65533;&#65533;3&#1970;&#65533;&#65533;&#65533;D&#770;&#65533;&#65533;&#65533;&#65533;1e&#65533;<&#790;&#65533;=~&#65533;&#65533;&#65533;G&#65533;&#65533;&#65533;&#65533;^&#65533;s&#65533;l8>&#65533;&#65533;S&#65533;&#65533;C,&#12074;W&#65533;h&#65533;&#65533;!i&#65533;&#65533;p&#65533;Ea&#65533;&#65533;\a&#65533;q&#65533;&#65533;&#65533;!^&#65533;r&#65533;&#65533;6&#65533;&#65533; Ue&#65533;&#65533;<h&#65533;0&#65533;Db/K&#65533;&#65533;&#65533;j&#65533;^&#65533;t<e-&#65533;-R&#65533;7e&#65533;&#65533;&#65533;&#65533;hG&#65533;Y,*&#65533;&#65533;&#1447;1&#65533;f&#65533;I	:&#65533;g3&#65533;&#65533;,&#65533;j&#65533;&#65533;,&#65533;z)6&#65533;W&#65533;&#65533;&#65533;&#65533;&#65533;u&#65533;\&#65533;(&#65533;&#65533;+&#65533;&#65533;&#65533;&#65533;&#65533;&#65533;&#65533;&#65533;&#65533;&#65533;SiRT&^&#65533;&#65533;&#65533;E&#65533;&&#744;&#65533;&#65533;2&#65533;m*&#65533;UR&#65533;&#65533;&#65533;&#65533;&#65533;c&#65533;_ZSi&#65533;~&#65533;be:6&#65533;Lg&#65533;&#65533;^n&#65533;&#65533;&#65533;K&#65533;&#65533;&#65533;&#65533;&#1292;&#65533;eF&#65533;&#65533;&#152;&#368;&#65533;&#65533;v&#65533;.<)D^$&#65533;{C&#65533;&#65533;&#65533;&#65533;&#65533;&#65533;&#65533;s^e&#65533;g%L&#65533;~&#65533;'&#65533;p&#1110;&#65533;&#65533;77K{&#65533;+&#65533;&#288;&#65533;&#65533;&#65533;&#65533;&#65533;W&#65533;dW9&=&#65533;&#65533;e&#65533;6+&#65533;Mx&#65533;p&#65533;u(&#1049;e&#65533;`&#65533;e&#65533;&#1496;&#65533;&#65533;&#65533;G&#65533;&#65533;B.&#65533;(&#65533;&#65533;Dx&#65533;zf&#65533;&#65533;&#65533;'x&#65533;&#65533;g&#65533;S<&#65533;&#65533;{,/u&#65533;&#65533;&#65533;:&#65533;=&#65533;V.<&#65533;EoK=&#65533;&#65533;&#65533;&#65533;='&#65533;`&#1200;&#65533;4&#65533;&#65533;&#65533;&#65533;$&&#65533;zy&#65533;e(&#65533;&#65533;&#65533;v&#65533;z&#65533;&#65533;&#65533;i&#65533;&#65533;=&#65533;~&#65533;7C&#65533;&#65533;&#65533;o&#65533;&#65533;&#65533;q&#65533;&#65533;&#65533;9&#65533;s&#65533;>\iJ|v&#65533;&#65533;:Vs&#65533;u&#65533;7U&#65533;&#65533;&#65533;=&#65533;?&#65533;&#65533;&#65533;&#65533;&#65533;_&#65533;&#65533;_&#65533;&#65533;&#65533;&#65533;I&#65533;R*&#65533;&#65533;&#65533;&#65533;C&#65533;^&#65533;6&#65533;&#65533;&#65533;'6&#65533;&#65533;&#65533;&#65533;i&#65533;&#65533;&#65533;q!/&#65533;&#655;&#65533;v)&#65533;=QH&#65533;A&#65533;&#65533;&#65533;&#65533;&#65533;&#33112;&#65533;=&#65533;2u&#65533;&#65533;&#65533;^&#65533;!&#65533;&#65533;!&#65533;%&#65533;&#65533;&#65533;_&#65533;E[&#65533;&#65533;KB&#65533;}&#1269;

&#65533;_&#65533;=&#65533;M&#65533;&#65533;1&#65533;&#65533;&#65533;e&#65533;&#65533;!&#65533;&#65533;U&#65533; &#65533;&#65533;[&#65533; r,[J&#65533;&#65533;&#65533;&#65533;mYG\ &#65533;&#65533;&#65533;U&#65533;&#65533;&#65533;&#65533;
&#65533;5&#65533;&#65533;&#65533;&#65533;h&#65533;&#65533;&#42459;N.-r&#65533;&#65533;&#65533;&#65533;N&#65533;ya&#65533;[U&#65533;&#65533;&#65533;&#65533;&#65533;&#65533;u&#313;[&#65533;y&#65533;Fi&#65533;R- &#65533;&#65533;&#65533;&#65533;&#65533;&#65533;&#65533;]&#65533;[&#65533;,&#65533; R&#65533;&#65533;&#65533;&#65533;&#65533;T!B&#65533;&#65533;&#1370;&#65533;,&#65533;&#65533;}&#65533;&#65533;&#65533;&#65533;R&#65533;&#65533;&#65533;`&#65533;
&#65533;&#65533;nU
&#65533;&#65533;X&#65533;&#65533;&#65533;&#65533;&#65533;&#65533;W&#65533;&#65533;&#65533;&#65533;1a&#65533;&#65533;-&#65533;&#65533;U&#65533;&#65533;&#65533;&#65533;&#65533;D&#65533;zAM-&#65533;_&#65533;&#65533;&#65533;yG&#65533;@[&#65533;Y&#65533;{&#65533;E&#65533;-&#65533;DU&#65533;&#65533;U&#65533;&#65533;&#65533;&#65533;&#65533;	&#65533;&#65533;&#65533; Re&#65533;&#65533;&#65533;&#65533;&#65533;(&#65533;k&#801;x&#65533;Tq&#65533;&#65533;&#1903;&#65533;]&#65533;q&#65533;&#65533;&#65533;\&#65533;&#65533;&#65533;&#65533;&#65533;&#65533;&#65533;,&#65533;&#65533;&#65533;&#65533;&#65533;&#65533;/0&#65533;&#65533;&#65533;E&#65533;1X&#65533;a&#65533;&#65533;&#65533;:&#65533;3&#65533;&#65533;'yS'&#65533;&#65533;&#425;!~IYrt&#1098;&#65533;&#65533;&#65533;&#12887;&#65533;E&#65533;&#65533;;6&#65533;&#65533;m&#65533;&#65533;&#65533;&#1941;&#65533;E&#65533;&#65533;-2!&#35939;&#65533;&#866;.&#65533;&#65533;=b&#65533;&#65533;&#65533;#&#65533;&#65533;#&#65533;A&#65533;&#65533;I&#65533;&#65533;&#65533;&#65533;%&#1672;s%&#65533;&#65533;&#1551;&#65533;&}-	&#65533;`&#65533;&#65533;_&#65533;&#65533;&#65533;hc&#65533;&#794;&#65533;i!&#65533;F&#65533;Uz&#65533;&#1661;dG&#65533;bH
b.&#65533;&#65533;I&#65533;$&#65533;&#65533;"6&#1888;mOCAS/v!&#65533;&#65533;!&#65533;&#65533;&#65533;M&#65533;4J&#65533;&#65533;TD&#65533;&#611;&#65533;DG&#65533;&#65533;F&#65533;T&#65533;5&#65533;6&#65533;"e4r&#65533;<&#65533;&#65533;&#65533;Sb&#65533;&#65533;Ld9&#65533;^&#65533;&#1634;&#65533;]&#65533;&JR&#65533;DrCF&#65533;#&#65533;&#65533;&.
&#65533;&#65533;x&#65533;r&#65533;&#65533;eh&#65533;R&#65533;Q&#65533;(&#65533;&#65533;`>&#65533;S*nd_LU%&#65533;b&#137;&#20831;k&#65533;b&#65533;Qf&#65533; &#65533;b&#65533;&#65533;c&#65533;&#65533;&#65533;A&#65533;;&#65533;d&#65533;&#1107;&#65533;&#65533;&c&#65533;&Ej&#65533;:&#65533;&#65533;s.&#65533;2:&#65533;h&#65533;%N&#65533;5&#65533;&#65533;']F&#65533;&#65533;&#65533;&#46870;&#65533;1&#65533;&#65533;U&#65533;Q&#65533;&#65533;EYU&#65533;H_&#65533;&#65533;&#65533;ENh&#65533;\%&}'r6&d&#65533;&#65533;+"Zp&#65533;Y&#65533;q~`rb&#65533;&#65533;&#65533;&#65533;&#65533;&#65533; &#65533;c&#65533;N&#65533;%i&#1423;&#65533;&#65533;&#65533;@&#65533;&#65533;+i&#65533;5P&#65533;E&#1687;8&#65533;QB"&#65533;%%&#65533;&#65533;&#65533;&#65533;&#65533;;&#65533;JV hi#o&#65533;'}&#65533;&#65533;D&#65533;&#65533;F0l&#65533;&&#65533;&#65533;&#65533;&#65533;&#65533;uN&#65533;&#65533;$2&#65533;_%&#65533;&#65533;&#65533;&#65533;Gyf&#65533;&#1044;&#65533;lT&#65533;LjRZip}&#65533;I&#65533;%&#65533;&#65533;g6&#65533;&#65533;&#65533;&#1407;&W&#65533;b&#65533;&#65533;4JiS&#65533;h&#65533;c ~i&#65533;&#65533;d&#65533;hj&#65533;fm&#1118;&#65533;d&#65533;X}<'[&#65533;&#65533;&#65533;(i&#65533;Pe&#65533;J]&#65533;&#1701;gQ7&#65533;&#65533;&#65533;&#65533;F6J&#65533;y&#65533;&#65533;&#65533;A&#65533;J&7&#65533;&#65533;&#65533;"&#65533;Yl`&#65533;&#65533;U&#65533;&#65533;$&#65533;&#65533;&#65533;&#65533;&&#65533;&#65533;&#65533;&#65533;&#65533;&#1540;&#65533;2:gu&#65533;$&#65533;&#65533;&#65533;8!ctF&#65533;S&#1872;i&#65533;&#65533;&#65533;M&#65533;xb&#65533;5^5"&#65533;&#65533;1$o&#65533;yv&#65533;&#65533;&#65533;JlEf&#65533;:&#65533;&#65533;&#65533;	&#65533;&#65533;&#65533;&#65533;Z$&#65533;&#65533;&#639;&#65533;&#1930;N&#65533;V`dc&#65533;&#65533;&#65533;~&#65533;">&#65533;I&#65533;&#334;5&#65533;h&#65533;&#65533;&#65533;?>&#65533;&#65533;&#65533;j&#65533;&#65533;&#65533;&#65533;&#65533;&#65533;&#65533;N)^&#65533;&#65533;M*&#65533;&#65533;Knibz&#65533;&#65533;&#65533;D&#65533;&#65533;n&#65533;9 A+&#65533;&#65533;j^.knv&#65533;&#65533;"``&#65533;&#65533;&#65533;h5&#65533;jak&#65533;M&#65533;cy+&#65533;&#65533;E&#65533;h&#65533;*&#65533;&#65533;~&#65533;&#65533;&#65533;&#65533;&#65533;`:J&#65533;ag&#65533;&#65533;)&#65533;&#8554;I6z&#65533;@&#65533;*rF&#1684;6&&#65533;&#65533;&#65533;&#65533;&#65533;k&#65533;&#65533;],en%&#65533;&#65533;:"&#368;&#65533;&#65533; &#65533;'&#65533;b#f&#65533;&#65533;&#65533;&#65533;&#65533;RS1L&#65533;\,&#65533;k
&#65533;ihhK{&#65533;SN&#65533;j|&#65533;&#65533;l&#65533;-l&#870;&#65533;&#936;&#65533;n&#1187;&#65533;&#65533;&#65533;&#65533;&#65533;&#65533;]J&#65533;%DzH^V&#65533;_&#65533;L&#65533;&#65533;&#65533;}.&#65533;r&#65533;&#65533;&#65533;$&#65533;&#65533;&#65533;wA&#65533;"-j:K-&#1262;R&#65533;&&#65533;&#9642;[&#65533;&#65533;&#156;k\&#65533;&#65533;&#65533;&#1292;&#65533;&#65533;&#65533;I&#1834;&#561;$&#65533;&#10963;&#65533;&#65533;&#65533;&#65533;&#65533;&#65533;
&#65533;>#a&#65533;&#65533;z&#65533;&#65533;rj&#65533;&#65533;&#65533;-&#65533;X&#65533;&#65533;H&#65533;&#65533;:re&#1926;&#353;&#65533;&#65533;&#65533;&#65533;[5G&#65533;&#65533;&#65533;&#65533;&#65533;&#318;&#65533;&#65533;J&#1294;&#65533;&#65533;>&#65533;&#65533;j&#65533;&#65533;&#65533;&#65533;&#65533;&#65533;&#65533;&#65533;j&#65533;^S\&#65533;&#65533;2e&#65533;
&#65533;J"&#65533;&#65533;~&#65533;QV)&#65533;&#65533;I&#65533;&#65533;&#65533;X&#65533;&#65533;&#65533;N&#65533;&#65533;&#65533;&#65533;&#65533;E&#65533;J&#65533;&#65533;&#65533;]&#65533;^<&#65533;TDB&#65533;&#65533;DJ&#65533;R,&#65533;&#65533;&#65533;&#65533;&#65533;&#65533;%&#65533;-&#65533;&#65533;U\	%kZ&#65533;YQ&#65533;fm&#65533;&#65533;d&#65533;&#65533;&#65533;m&#65533;rox&#65533;c&#65533;&#65533;&#65533;~&#65533;&#1690;&#365;)&#65533;&#65533;&#1897;g_&#65533;&#65533;&#65533;k&#65533;&#65533;&#65533;k&#65533;ue^&#65533;&#65533;eVA&#65533;Ag8T&#65533;&#65533;&#65533;&#65533;&#65533;&#65533;*&#65533;p+&#65533;E&#59177;O&#65533;&#65533;&#65533;F&#65533;&#65533;&#65533;9&#65533;&#65533;&#498;&#51318;&#65533;[.&#65533;&#65533;A&#65533;&#65533;&#65533;&#65533;&#65533;&#65533;n&#65533;&#65533;.y&#65533;&#65533;I&#65533;&#65533;l&#65533;&#65533;C&#65533;l&#65533;'#&#65533;ue&#65533;Q&#65533;(-&#65533;&#65533;O&#65533;&#1264;&#65533;&#25721;nR&#65533;v&#65533;&#65533;J&#65533;&#65533;i&#65533;&#65533;5&#65533;dV&#65533;&#65533;E_Dr&#65533;&#65533;b1=1_&#65533;!&#65533;	*b&#65533;&#65533;j1T&#1691;&#65533;2&#65533;_H-
!&#65533;d&#65533;&#65533;Y&#65533;&#65533;&#65533;&#65533;&#65533;q*/&#65533;&#65533;'&#65533;&#65533;&#65533;&#65533;&#65533;0'&#65533;0&#65533;&#65533;GZ4Y&#65533;&#65533;R&#65533;h'&#65533;&#65533;j&#65533;&#65533;
c
&#65533;&#65533;&#65533;B*w`&#65533;&#65533;+&#65533; &#65533;2U&#65533;&#821;&#65533;F$&#65533;&#65533;F2&#65533;	&#65533;j1&#65533;&#65533;1&#65533;&#65533;X&#65533;q'&#65533;(&#65533;&#65533;&#65533;&#65533;Y&#65533;SS&#65533;&#65533;&#65533;p&#65533;&#65533;E]&#65533;a&#65533;&#65533;t-bQh CaRd=&#65533;U&#65533;i0&#65533;&#65533;221b&#65533;D|&#65533;&#65533;.&#28868;&#65533;&#65533;&#65533;&#65533;vj#&#65533;2&#65533;^V&#1959;	&#65533;&#65533;&#65533;e;&#1648;L,&#65533;&#65533;B&#65533;'&#1735;&#65533;Z8&#65533;&#1374;hfk-v	&#65533;oIn`"&#65533;&#65533;;&#65533;0&#65533;%&#65533;&#65533;6A&#65533;&#65533;&#65533;&#65533;&#65533;0&#65533;g:&#65533;m&#65533;^)A&#65533;&#65533;&#65533;&#65533; &#65533;Cs&#65533;1&#65533;&#65533;&#65533;D&#65533;6&#65533;&#65533;F&#65533;&#65533;4h?&#65533;&#65533;&#65533;&5w:Yj+&#65533;-r&#65533;""^&#65533;&#65533;./[o&#65533;g@g]&#65533;4=3i3&#65533;/Kw&#65533;G &#65533;&#65533;>&#65533;&#65533;&#65533;&#65533;y&#65533;&#65533;\Z&#65533;&#65533;&#65533;OS3S	uP&#65533;&#65533;&#65533;&#65533;&#65533;Y&#65533;&#546;&#65533;&#65533;2&#65533;&#1597;XOsm&#65533;J&#65533;pk&#65533;&#65533;&#65533;).&#65533;l&#65533;&#65533;&#65533;&#65533;e&#65533;>NFrULf&#65533;=&#65533;@C&#65533;&#65533;X&#943;q&#281;t&#65533;5q&#65533;P&#65533;	o&#65533;L&#65533;&#65533;r&#65533;&#65533;(&#65533;CS,m;&#65533;EK&#65533;&#65533;&#65533;Ho&#65533;m&#65533;L(&#1987;N&#65533;~&#65533;&#65533;O&#65533;&#65533;&#65533;&#65533;&#65533;&#65533;f&#65533;d&#65533;3>&#65533;5{^&#65533;w&#65533;&#1646;:&#65533;&#65533;*s&#65533;z&#65533;D&#65533;`2u7&#65533;L&#65533;w&#1182;&#65533;&#65533;&#65533;k&#65533;p?tz&#65533;+q&#65533;Roh&#65533;&#65533;u&#65533;	0v&#65533;lp/&#65533;9&#65533;}&#65533;&#65533;X&#65533;&#65533;&#65533;&#65533;&#615;Srjj&#65533;&#65533;U&#65533;&#65533;&#65533;U&#65533;&#65533;uoq{x&#65533;w&#65533;&#65533;(1&#65533;a&#65533;qG&#65533;Qk&#65533;&#65533;&#65533;7&#65533;&#65533;vDY&#65533;th&#65533;{Gn&#65533;&#65533;&#65533;&#65533;:5&#65533;&#65533;	e&#65533;#&#65533;Ex&#65533;w&#65533;f&#65533;&#65533;&#65533;nz&#65533;&#65533;&#65533;4	&#65533;&#65533;&#65533;&#65533;^&#65533;Pu&#65533;&#65533;!&#65533;TQ&#65533;&#65533;Bcg!&#65533;^&#65533;&#65533;&#65533;C&#65533;&#65533;&#65533;&#65533;8]&#65533;a&#65533;&#65533;qShy&#65533;&#65533;E9&#65533;Nq3&#65533;a&#65533;&#65533;x&#65533;3@31&#65533;f$&#65533;&#65533;&#65533;(
&#65533;.&#65533;&#65533;&#65533;&#65533;&#65533;&#65533;u&#65533;&#65533;GP&#65533;[&#65533;1&#65533;%D4&#65533;q;&#65533;v&#65533;P&#65533;&#65533;&#65533;&#65533;&#1746;/}&#65533;5&#65533;&#65533;[&#470;&#65533;!&#65533;rg&#65533;&#65533;SvD&#65533;Ca&#65533;&#65533;I&#65533;2&#65533;Hv&#65533;&#65533;&#65533;U&#65533;w&#65533;&#65533;o&#65533;J&#65533;T&#65533;&#913;&#65533;&#1182;?&#65533;&#588;D&#65533;$&#65533;&#65533;U.&#1999;&#65533;&#65533;7p&#65533;m&#65533; *&#65533;&#65533;Soha&#65533;W&#65533;u&#65533;&#65533;&#65533;
rV&#65533;&#65533;*W:&#65533;z/$&#65533;9&#65533;&#65533;xz&#65533;@&#65533;<&#65533;&#65533;o&#65533;&#1029;&#65533;u~&#65533;9&#65533;&#65533;&#65533;F&#65533;W&#65533;\&#65533;&#65533;J&#65533;&#65533;&#65533;&#65533;&#1131;f*f&#65533;E&#65533;F8&#65533;!&#65533;&#65533;&#65533;&#65533;$&#65533;&#65533;&#65533;m}Z &#65533;%&#65533;&#65533;&#65533;&#65533;&#65533;s&#65533;)&#65533;:&#65533;&#65533;&#65533;lX&#65533;U&#65533;&#65533;&#65533;i&#65533;&#65533;a&#65533;&#65533;U&#65533;&#65533;+n&#65533;&#65533;&#65533;&#65533;s&#609;f&#65533;9W&#65533;&#65533;G&#65533;0W&#65533;&#65533;	&#65533;&#65533;l&#65533;&#65533;&#65533;&#65533;G&#65533;U&#65533;;&#65533;&#65533;&#65533;&#65533;&#65533;@<&#65533;&#65533;&#1984;F&#65533;&#65533;a&#65533;&#65533;&#65533;&#65533;&#65533;&#65533;&#65533;xc&#65533;7M9&#65533;&#65533;ld&#65533;&#65533;<&#65533;&#65533;&#65533;l&#65533;S&#65533;&#65533;/}&#65533;&#65533;&#65533;Z&#65533;5WK&#1082;Gdj`&#65533;c:&&#65533;[7&#65533;&#902;&#65533;&#65533;<&#65533;&#1984;&#795;&#65533;&#65533;H;&#65533;&#65533;<&#65533;&#65533;&#65533;&#65533;&#65533;7&#65533;&#65533;&#65533;C5N&#65533;d&#65533;s&#65533;&#65533;E&#65533;&#65533;&#65533;&#65533;&#65533;S&#65533;Bz&#65533;Y&#65533;_&#65533;@q&#65533;b&#65533;&#65533;&#65533;Xo&#65533;2OF&#65533;&#65533;}&#779;}&#65533;_4cI&#780;z&#65533;DP7&#65533;&#65533;G&#65533;&#65533;&#65533;&#65533;D&#65533;S~ao#B"&#65533;&#65533;&#1405;&#1915;&#65533;&#65533;3&#2019;&#65533;&#65533;&#65533;_&#65533;&#65533;&#65533;&#65533;~&#65533;&#65533;&#65533;&#65533;~&#65533;&#65533;&#65533;_&#65533;&#65533;
&#65533;&#65533;&#65533;&#65533;&#65533;b'&#65533;[%SF&#65533;G&#65533;&#65533;_&#65533;&#65533;&#65533;E&#65533;<&#65533;&#65533;:+	&#65533;9&#65533;&#65533;&#1791;=&#65533;&#65533;=:&#65533;&#65533;&#65533;z&#65533;&#65533;!&#65533;L&#65533;8&#65533;&#65533;t&#65533;T&#65533;<D
&#65533;&#65533;&#65533;@	&#65533;&#65533;&#65533;k`&#65533;@&#65533;&#1961;l&#65533;a
&#65533;&#65533;&#65533;&#65533;&#65533;/&#65533;	&#65533;&#65533;F&#65533;&#65533;&#65533;	&#65533;LD_&#65533;4D&#65533;&#65533;`&#65533;9.&#65533;&#65533;FcA&#65533;&#1492;&#65533;xrbG1+&#65533;|i&#65533;&#65533;&#728;]h&#65533;$&#65533;&#65533;&#65533;L&#65533;5&#65533;&#65533;&#65533;&#65533;hP&#65533;+gzh&#65533;M&#65533;&#65533;$&#65533;b&#65533;&#65533;&#65533;S&#65533;&#65533;&#65533;&#65533;&#65533;&#38274;ZQ>&#65533;&#65533;&#65533;&#65533;*U'R&#65533;:&#65533;&#65533;e$G&#65533;0&#65533;qp &#65533;&&#65533;&#65533;0W&#65533;R&#65533;&#65533;(2&#65533;&#530;&#65533;c	7)|&#65533;a&#65533;L7Vr&#65533;&#65533;&#65533;&#65533;&#65533;a&#65533;&#65533;&#65533;9w&#65533;4E3&#65533;T,&#65533;&#65533;&#65533;e&#65533;"&#65533;&#65533;dX6&#65533;5&#65533;o&#65533;&#65533;=&#65533;(&#988;Gq&#65533;&#65533;&#65533;s&#65533;&#65533;3&#65533;T&#65533;k&#1328;`&#65533;n&#65533;&#1180;)&#65533;&#65533;b+&#65533;&#65533;&#65533;&#65533;&#65533;ri&#65533;~&#65533;&#65533;&#65533;a&#65533;&#65533;&#65533;&#65533;&#65533;&#466;&#65533;V~&#65533;.C&#65533;={&#65533;]&&#65533;h&#65533;&#1861;&#65533;&#65533;xq &#65533;R&#65533;%&#65533;&#65533;-&#65533;u;'&#65533;|&#65533;&#65533;70"\i#1&#65533;&#65533;&#65533;&#164;&#65533;c&#65533;(&#65533;&#65533;J&#65533;&#65533;&#65533;&#65533;EL.9&#65533;T&#65533;&#65533;&#65533;&#65533;&#443;;&#65533;&#65533;".&#65533;&#65533;<aD&#65533;&#65533;0&#65533;t&#65533;Q2&#65533;&#65533;&#65533;&#65533;3&#65533;6&#65533;/&#65533;^&#65533;&#65533;#I&#65533;$&#65533;&#65533;&#65533;q&#65533;&#65533;&#65533;J&#65533;f&#65533;r&#65533;&#65533;&#65533;&#65533;%&#65533;&#65533;&#65533;&#65533;.&#65533;rp&#795;&#65533;R
+&#65533;P&#35564;&#65533;2&#65533;&#65533;&#65533;PL&#65533;&#65533;&#65533;Z&#65533;qG&#65533;&#65533;o&#65533;&#65533;6&#65533;r!2&#65533;$&#65533;&#65533;&#65533;F&#65533;&#65533;O&#65533;$r&#65533;J&#65533;&#65533;&#65533;L&#65533;$"(+&#65533;&#65533;PQ&#65533;.5&#65533;&#65533;u&#65533;S&#65533;d#6&#65533;Z+&#65533;&#65533;&#65533;&#65533;$&#65533;&#738;z&#65533;A&#65533;&#65533;I&#65533;3&#65533;R&#65533;&#65533;&#65533;&#65533;|&#65533;&#65533;|&#65533;&#65533;7W&#65533;j&#65533;&#65533;&#65533;&#65533;1&#65533;&#65533;K	ra;B&#65533;&#65533;&#65533;&#65533;J&#65533;+=&#65533;&#65533;&#65533;&#1132;H'=&#65533;&#65533;JB&#65533;Hv&#65533;&#65533;T&#65533;%&#65533;}rT([&#65533;R&#65533;*A=&#65533;&#65533;+&#65533;&#1810;?&#65533;N&#65533;m&#65533;&#65533;b&#65533;&#65533;A\&#65533;&#65533; &#65533;&#65533;&#65533;&#65533;k&#65533;*&#65533;R$H&#65533;9&#65533;-&#65533;&#65533;a&#65533;&#65533;&#65533;&#335;	*&#65533;&#65533;ie4	&#65533;&#65533;&#65533;n&#65533;\h&#65533;&#65533;X7;&#65533;&#65533;3&#65533;Ys&#65533;&#65533;9H&#65533;&#65533;&#65533;&#65533;3&#65533;|y!&#65533;&#65533;&#65533;&#65533;I-a&#65533;_TDuJ&#65533;[&#65533;&#1508;&#65533;,&#65533;a`),&#65533;&#65533;	Vxa&#65533;&#65533;z&#65533;	&#65533;zb&#65533;Xls&#65533;&#65533;&#65533;&#65533;xc&#65533;&#65533;&#65533;&#337;&#65533;&#65533;o&#65533;&#65533;j&#65533;Ru	u&#65533;&#65533;&#65533;&#65533;&#65533;J&#65533;&#65533;&#65533;h/&#1233;&#65533;&#65533;&#65533;&#65533;&#65533;&#65533;$&#65533;&#65533;&#1506;&#65533;&#65533;&#65533;A=&#65533;&#65533;s&#1566;&#1426;TN&#65533;&#65533;&#65533;&#1496;&#65533;&#65533;&#65533;\wB&#65533;&#65533;Y}&#65533;v&#65533;&#65533;v9-&#65533;V&#65533;&#65533;&#65533;;&#65533;&#65533;{o&#65533;w&#65533;H]&#65533;&#65533;|&#65533;&#65533;;r&#65533;_B\&#65533;&#65533;&#65533;&#65533;&#65533;4&#65533;&#65533;&#65533;}&#65533;&#65533;h&#65533;)&#65533;A&#65533;3&#65533;&#65533;&#65533;&#65533;&#65533;&#65533;&#65533;&#65533;&#65533;&#65533;&#65533;iL&#65533;o}&#65533;&#65533;&#65533;g&#65533;&#65533;&#65533;r&#65533;&#295;&#65533;\&#65533;N+V&#65533;B&#65533;&#65533;f1n&#65533;&#65533;&#65533;5&#65533;&#65533;/yl&#65533;Fg&#65533;Pf>&#65533;S&#65533;/s&#65533;&#65533;eo{&#65533;&#65533;^&#65533;&#65533;&#65533;&#65533;,e#W&#65533;&#65533;&#65533;w&#65533;&#1894;@J&#65533;&#65533;d&#65533;0&#65533;/(&#65533;c&#65533;q&#65533;V&#65533;,H&#65533;p&#65533;&#65533;&#65533;`&#65533;&#65533;&#65533;-Y&#65533;K&#65533;&#1762;R&#65533;&#65533;A&#65533;E@b&#65533;&#65533;0c&#65533;&#65533;&#65533;L&#65533;&#65533;"C&#65533;&#65533;@&#65533;&#387;&#65533;@&#65533;8&#65533;%5&#580;&#65533;&#65533;&#65533;L&#65533;&#65533;~&#65533;/4z&#65533;!&#65533;vC&#65533;.&#65533;h&#65533;&#65533;&#65533;ts"Qln&#65533;a&#65533;&#65533;@4,&#65533;&#65533;N&#65533;&#65533;&#65533;&#65533;&#65533;)&#65533;&#65533;H[&#65533;H&#65533;H(&#65533;qq&#65533;&#65533;&#65533;efFO&#65533;`&#65533;_&#65533;RH%Ji_n<%/&#65533;&#65533;&#65533;&#65533;1Av&#65533;&#65533;p&#65533;&#65533;>&#65533;&#65533;?&#65533;]&#65533;&#65533;&#521;&#65533;Pc~Tb&#65533;#2(HEg&#65533;&#65533;H&#65533;(&#65533;I*&#65533;e&#65533;&#65533;4&#65533;I8.f#&#65533;&#65533;&#65533;8y&#65533;2~R&#65533;&#65533;kJy&#65533;'&#65533;&#65533;\e9i&#65533;J&#65533;&#65533;.Lh&#65533;&#65533;k&#1658;=&#1970;c&#65533;&#65533;S/?fD&#65533;!1&#65533;@&#65533;]0&#65533;E&#65533;(<&#65533;:&#65533;&#65533;&#65533;&#65533;g&#65533;&#65533;&#65533;&#65533;(4&#65533;&#65533;M&#65533;&#65533;O&#65533;b&&#65533;&#65533;&#65533;)&#65533;&#65533;&#65533;*&#65533;HS&#65533;q&#65533;&#65533;JEeJ&#65533;)5&#65533;&#65533;6&#49893;PN&#65533;:Z&#65533;&#65533;#Hi&#65533;>	JD&#65533;mZ&#65533;]>i"@&#65533;&#65533;tO&#65533;K&#65533;&#65533;EgN&#65533;&#1260;&#65533;x&#65533;&#65533;&#65533;h'&#65533;I&#65533;&#65533;U&#65533;&#65533;&#65533;&#65533;&#65533;:!&#65533;@&#65533;u&#65533;&#65533;&#65533;&#65533;&#65533;~
$&#65533;P&#65533;6&#65533;i=s&#65533;D&#65533;&#65533;&#65533;&#65533;'&#65533;&#65533;&#65533;?&#65533;h&#65533;	&#65533;&#65533;T&#65533;Tl&#65533;&#65533;d&#65533;&#65533;{8S&#65533;&#65533;
$&#65533;Z&#65533;&#65533;s&#65533;&#65533;bU&#65533;&#1874;&#65533;&#65533;D&#65533;Uq&#65533;K&#65533;&#65533;Z:&#65533;&#65533;&#1208;&#432;~	&#65533;&#65533;6O&#65533;&#65533;&#65533;`[&#65533;&#65533;&#65533;z&#65533;bRg&#65533;y:&#65533;?&#65533;&#65533;q6&#65533;&#65533;[lS/&#65533;&#65533;V&#65533;&#65533;R
(&#65533;&#65533; &#65533;&#65533;&#341;&#65533;V]&#657;
d&#65533;u&#65533;@H&#65533;]&#1061;R"&#65533;t&#65533;&#65533;P&#65533;&#65533;&#1198;&#65533;&#65533;&#65533;)&#65533;^*&#65533;&#65533;&#65533;&#65533;&#65533;8&#65533;_m{&#65533;W&#65533;&#65533;&#65533;&#65533;&#65533;!&#65533;!&#65533;&#65533;,&#65533;"&#65533;fg!&#65533;&#65533;,&#65533;6&#1345;&#65533;=&#65533;D&#65533;F&#65533;ZG&#65533;A
&#65533;[&#65533;P&#65533;&#65533;*HI&#65533;&#65533;&#65533;re(&#65533;&#65533;Y&#65533;+&#1496;&#918;&#65533;ZC&#65533;k&#65533;&#65533;&#65533;Y&#65533;8&#1251; h_&#65533;2$&#65533;H&#65533;q&#65533;i_V<}&#65533;&#65533;&#65533;#W&#65533;T&#65533;&#65533;40&#65533;&#65533;`&#65533;&#65533;&#65533;G9\&#65533;`/&#539;&#65533;&#65533;C&#65533;N&#65533;XTqlo&#65533;
F[&#12717;-v1PT|&#65533;&#65533;&#42455;6.V&#65533;:&#65533;K81w&#65533;md&#65533;O&#65533; &#65533;&#65533;&#65533;G&#65533;&&#65533;&#65533;&#65533;xw&#65533;&#65533;%)&#65533;&#65533;`9/](&#65533;Vg&#65533;&#65533;?&#65533;T3L;&#1398;&#65533;&#65533;&#65533;51&#65533;&#65533;&#65533;|&#65533;M5&#65533;&#65533;RH	&#65533;X&#65533;]N&#65533;&#2411;x&#65533;b&#65533;-M&#65533;Bg`&#65533;6T&#65533;5Ka&#65533;&#65533;wQ&#65533;(&#65533;&#65533;&#65533;&#65533;r&#65533;&#1396;&#65533;&#1499;&#65533;&#65533;&#65533;&#65533;&#65533;dkl&#65533;LW&#65533;U&#65533;8&#1969;&#65533;&#65533;jbE&#65533;tS&#65533;&#65533;&#65533;&#65533;&#65533;&#65533;&#65533;&#65533;dk&#65533;&#65533;&#65533;&#65533;&#65533;&#65533;AKU/mrw&#65533;L&#65533;&#65533;&#65533;`&#65533;?&#65533;&&#65533;.&#806;&#65533;&#65533;\&#65533;m_&#65533;&#65533;&#65533;&#65533;.x&#65533;W&#65533;N&#65533;R~f;3&#65533;&#65533;&#65533;n&#65533;ld&#65533;&#65533;~&#65533;m[V&#65533;&#65533;&#65533;F&#65533;&#65533;&#65533;&#65533;g&#65533;W&#65533;	&#65533;&#65533;&#65533;&#65533;&#65533;x&#65533;q&#65533;&#65533;&#65533;w&#65533;
&#65533;&#65533;&#65533;l&#65533;H`#&#65533;&#65533;T#]&#65533;&#65533;3&#65533;&#65533;&#1878;5&#65533;&#65533;p&#65533;&#65533;8&#65533;&#65533;%&#65533;&#65533;e&#1354;&#65533;&&#65533;3&#65533;&#65533;:&#65533;F&#65533;h&#65533;|&#65533;a&#65533;&#65533;&#65533;r&#65533;&#65533;&#65533;&#65533;js&#65533;&#65533;k&#65533;']&#65533;92)&#65533;&#65533;&#65533;&#65533;aK&#65533;&#65533;O_^|&#65533;&#65533;&#65533;GT&#65533;&#65533;&#65533;y@&#65533;P&#65533;&#65533;&#1043;,&#65533;&#65533;_&#65533;T&#65533;&#65533;|&#65533;&#65533;&#65533;b[~&#65533;&#65533;t&#65533;&#65533;&#65533;K&#65533;&#1685;&#65533;qO9&#729;&#65533;&#65533;KK &#65533;9&#65533;<&#65533; K&#65533;@&#65533;&#65533;'I&#65533;j&#65533;G&#65533;Eo&#65533;&#65533;&#927;&#65533;K&#65533;&#65533;&#65533;&#65533;)&#65533;#&#65533;y&#65533;/C&#65533;&#65533;&#65533;&#65533;&#1899;&#65533;&#65533;$w&#65533;Uo&#545;&#1176;&#65533;&#65533;0Fg&#65533;g)&#65533;<ui&#65533;yY&#65533;&#65533;@&#65533;/&#65533;&#65533;&#65533;&#499;l&#65533;G&#65533;&#65533;&#65533;0&#65533;&#65533;T\&#65533;T&#65533;&#65533;&#65533;&#1323;&#65533;f&#65533;&#65533;&#65533;L-&#65533;&#65533;&#65533;N&#65533;I&#65533;"&#65533;&#65533;$&#600;&#65533;/&#65533;&#65533;&#1442;'&#65533;|&#65533;=j&#65533;&#65533;&#65533;&#65533;&#65533;$&#65533;&#2026;&#65533;&#65533;&#65533;&#65533;&#65533;"&#65533;&#65533;&#65533;&#65533;&#65533;&#65533;n&#65533;M0&#65533;.&#65533;
@&#65533;.&#65533;&#65533;B?v&#1084;J&#65533; &#65533;d&#65533;P&#812;&#65533;&#65533;&#65533;&#65533;&#65533;.&#65533;0&#65533;&#65533;&&#65533;$P	&#65533;&#65533;0Pg&#65533;	>&#65533;n&#65533;&#65533;&#65533;jn&#65533;&#65533;n&#65533;~&#65533;Z&#65533;f.`&#65533;,&#65533;.&#65533;&#65533;&#65533;&#65533;<&#65533;5&#65533;MG&#65533;&#65533;m&#65533;&#65533;D&#65533;\&#65533;&#65533;pu&0&#65533;&#65533;	&#65533;&#65533;	&#65533;w&#65533;&#65533;&#130;&#65533;&#65533;&#587;&#65533;N&#65533;R&<do&#65533;j&#65533;&#65533;b&#65533;&#65533;&#65533;&#65533;o&#65533;o&#240;&#65533;H&#65533;)&#65533;&#65533;&#65533;p&#65533;&#65533;O&#65533;x&#65533;&#65533;@&#65533;&#65533;&#65533;l&#65533;&#65533;&#65533;&#65533;~&#65533;&#65533;&#926;&#65533;&#65533;&#65533;&#65533;&#65533;N&#65533;
&#65533;Ql&#65533;&#65533;&#65533;&#65533;neO2T`.&#65533;&#65533;&#65533;&#65533;&#65533;&#65533;&#65533;&#65533;&#65533;.`9Qi&#65533;&#65533;&#65533;*&#65533;tn&#65533;PM&#65533;&#65533;&#65533;&#65533;&#65533;j&#65533;&#65533;&#550;`&#65533;)kv&#65533;W&#65533;P&#65533;	&#65533;p&#65533;t&#65533;
&#65533;E&#65533;&#65533;&#65533;",&#65533;B&#65533;&#65533;h&#65533;.v&#65533;bUp&#65533;&#65533;y&#65533;&#65533;&#65533;O&#65533;P&#65533;&#65533;&#65533;&#65533;&#65533;$&#65533;n
&#65533;T&#65533;8NM&#65533;&#65533;&#65533;&#65533;&#65533;&#65533;&#19529;*g&#549;&#65533;&#65533;/&#65533;q&#65533;&#65533;&#65533;&#65533;&#65533;&#65533;&#65533;&#65533;&#65533;M&#65533;,/&#65533;&#65533;Q&#65533;`!?&#65533;&oA&#65533;"'&#65533;'{r&#65533;&#65533;&#65533;&#65533;N&#65533;&#65533;&#65533;&#65533;&#65533; &#912;d&#65533;jm,&#65533;C&#65533;|Q&#65533;Lr&#65533;P&#65533;T&#65533;&#65533;&#65533; [2y&#65533;&#65533;&#65533;br&#65533;f&#1392;&#65533;p&#65533;,sRV&#65533;m&#65533;.C&#65533;|&#65533;&#65533;I&#65533;h&#65533;-&#65533;.Xnq&#65533;&#65533;&#65533;&#65533;&#65533;&#65533;h&#65533;&#65533;
cdF&#65533;\&#65533;BP0&#65533;&#65533;Z&#65533;&#65533;@Q&#65533;"q%&#65533;0&#65533;&#65533;q&#1086;&#65533;&#65533;Q2%S&#65533;&#65533;@&#65533;4\C&#65533;&#65533;G$Y&#65533;&#65533;@&#65533;pMzrE&#65533;&#65533;(&#65533;)&#65533;	&#65533;&#65533;Y"&#65533;&#65533;&#65533;&#65533;>&#65533;m/HP1&#65533;&#65533;%&#65533;Q[zm,+&#65533;&#65533;r&#65533;&#65533;N&#65533;!&#65533;"b&#65533;s"&#65533;hM&#65533;DV&#65533;8&#65533;0&#65533;:R&#65533;Wn&#65533;&#65533;&#65533;&#65533;*0kSQh3F&#65533;&#65533;&#65533;&#65533;Z&#65533;l.&#65533;&#65533;$&#65533;t&#65533;+!S,'&#65533;7&#65533;-&#65533;335&#65533;>m&#65533;&#910;c&#65533;&#65533;N4?&#65533;&#65533;4S5&#65533;3[&#65533;&#65533;&#65533;&#65533;&#65533;`6&#65533;A&#65533;r<g&#65533;&#65533;&#65533;&,Yr&#65533;&#65533;&e2&#65533;&#65533;13>&#65533;&#65533;%&#65533;&#65533;>&#65533;K:O&#65533;&#65533;&#65533;&#65533;W&#65533;&#65533;&#832;I&#65533;&#65533;!&#65533;&#65533;:T&#65533;&#65533;&#65533;BR
&#65533;%B&#65533;&#65533;A<&#65533;+g&#65533;6&#65533;&#65533;G#* &#65533;D3T&#1200;&#65533;1&#65533;t>&#65533;&#65533;JIT>&#65533;Qt
&#65533;&#65533;.&#65533;&#65533;#&#65533;&#65533;35e&#65533;&#65533;&#65533;p-+&#65533;l&#65533;F&#589;&#65533;`S&#65533;&#65533;&#65533;&#65533;H<0H'EHo&#65533;G&#65533;&#65533;e&#250;&#65533;$&#65533;&#65533;C&#65533;)&#65533;(&#65533;&#65533;*O&#65533;&#65533;&#65533;&#65533;&&#65533;&#65533;@4&#65533;R&#65533;&#65533;R-&#65533;&#65533;B&#65533;>L;&#65533;&#65533;&#65533;L&#65533;&#65533;"&#65533;&#65533;.&#65533;&#65533;QN:&#65533;&#688;p&#65533;)3&#65533;&#65533;^Nx&#65533;tHg5&#65533;t.&#65533;&#65533;&#65533;LWW&#65533;&/&#65533;&#65533;&#65533;R&#65533;&#65533;&#65533;kX+l.&#65533;K6&#65533;S%&#65533;?&#65533;&#65533;3&#65533;IDB&#65533;&#65533;$&#65533;9K&#65533;Mut&#65533;U&#65533;&#65533;&#65533;G&#65533;A&#65533;+&#65533;&#65533;$!H&#65533;V&#65533;T&#65533;+&#65533;]&#65533;&#65533;P}u&#65533;&#528;&#65533;B1J&#65533;4^&#65533;SG3;&#65533;_s&#65533;+&#65533;&#65533;M&#65533;&#65533;Z&#65533;&#65533;;&#65533;@&#65533;M&#65533;&#65533;a&#65533;,xt
^&#65533;)&#65533;&#65533;/%4&#629;$7&#65533;\7&#65533;&#65533;e&#65533;ps%w&#65533;]&#65533;&#65533;%&#65533;&#65533;7L_m(f&#65533;Y&#65533;U&#65533;^&#65533;&#65533;&#65533;F&#65533;&w&#65533;&#65533;`cvL&#65533;&#65533;&#65533;&#65533;h&#65533;&#65533;z&#65533;<lOO-v\&#65533;Ri&#65533;5x&#65533;&#65533;O&#65533;n&#65533;$/&#65533;ndy&#65533;&#65533;&#65533;,S&#65533;W&#65533;te+&#65533;Vf&#65533;T#&#65533;&#65533;P&#65533;D&#65533;F?{&#65533;&#65533;v&#65533;Z&#65533;&#65533;TK.&#65533;&#65533;&#65533;)&#65533;T$&#65533;T&#65533;bi&#65533;&#65533;&#65533;&#65533;&#65533;&#65533;&#65533;&#65533;&#65533;Vk&#65533;=&#65533;VK&#65533;f&#65533;3`&#65533;5a&#65533;S&#65533;0&#65533;nggg&#65533;&#65533;&#65533;&#65533;g&#65533;M&#65533;s&#65533;Vb&#65533;6F&#65533;4c&#65533;VoL&#65533;u\&#65533;-pOBd^7&#65533;&#65533;%&#65533;DQ1&#65533;tHA&#1590;:&#65533;fk&#1417;XsZCS&#65533;.&#65533;&#65533;&#65533;-&#65533;x*n;W&#65533;&#65533;&#65533;^U&#65533;&#65533;b9&#65533;&#65533;J&#65533;zM&#65533;i3&#65533;V&#65533;]Av&#65533;tk&#65533;&#65533;v35&#65533;Vlu7#&#65533;&#65533;mP&#65533;9u&#65533;&#65533;&#65533;q&#65533;P&#1384;tQy&#65533;y&#65533;u-&#65533;6&#65533;&#65533;zqiP&#65533;Np[eWv-&#65533;%&#65533;&#65533;&#65533;uv&#65533;&#65533;&#65533;@&#65533;|&#65533;&#65533;&#65533; F&#65533;}Y&#65533;&#65533;Nn}&#65533;ww&#65533;v"&#65533;m&#65533;+A;&#65533;U&#65533;A&#65533;wo&#65533;&#65533;&#65533;&#65533;z&#65533;&#65533;-&#65533;_&#65533;y&#65533;&#65533;&#65533;&#65533;w&#65533;&#65533;km7l!Xfe&#65533;9xW&#65533;&#65533;m&#65533;wry&#65533;L~&#65533;X[&#65533;&#65533;)I&#65533;~a5&#65533;&#65533;&#65533;&#65533;<&#65533;&#65533;$;&#65533;&#65533;XW&#65533;x&#65533;)&#1088;u&#65533;k&#65533;&#65533;P&#65533;&#1540;&#65533;&#65533;k&#65533;&X&#65533;|K/&#65533;&#65533;&#65533;&#65533;XWVY&#65533;&#65533;&#65533;&#65533;&#65533;&#65533;Xh&#65533;X6&#65533;xt&#65533;2&#65533;u 
Bry&#65533;&#65533;&#65533;I&#65533;d&#65533;&#65533;c&#65533;d&#65533;&#65533;&#65533;=1X&#65533;&#65533;U&#65533;&#65533;&#65533;^u&#65533;&#364;s8w&#65533;&#65533;&#65533;6&#65533;g?g57&#65533;&#65533;&#65533;z&#65533;x&#65533;lU&#65533;xV&#65533;8z&#65533;&#65533;XI&#65533;&#65533;]&#1827;&#65533;&#65533;&#65533;&#65533;&#65533;QwuD&#65533;)Y&#65533;&#65533;&&#65533;&#65533;&#65533;8&#65533;&#65533;J&#65533;h&#65533;&#65533;5l&#65533;r{&#65533;&#65533;LY/&#65533;qm5&#65533;q&#65533;qq&#65533;&#65533;m&#65533;nU&#65533;&#65533;*&#65533;V&#65533;%&#65533;JI<I&#65533;iYH&#65533;9&#65533;a&#65533;&#65533;&#65533;&#65533;9&#65533;!yR&#65533;P-&#65533;&#65533;uw&#65533;&#65533;S?&#65533;p&#65533;a&#65533;x)]&#65533;&#65533;tEg&#65533;OTuM&#65533;&#65533;&#65533;&#65533;~&#65533;[&#65533;&#65533;O4&#65533;g&#65533;#&#65533;&#65533;&#65533;&#65533;&#65533;&#65533;&#65533;&#65533;&#65533;Y&#65533;I&#65533;u&#65533;&#65533;&#65533;&#65533;7Ez_&#65533;Y5&#65533;q_&#879;&#65533;a&#65533;x&#65533;&#65533;&#65533;&#65533;&#65533;3mV#&#65533;&#65533;&#550;&#65533;&#65533;&#65533;@&#65533;0#&#65533;&&#65533;&#65533;CJ&#65533;G&#546;&#65533;N;&#65533;
&#65533;9z&#65533;X&#65533;&#65533;&#65533;&#65533;&#65533;t#h&#1158;%2&#65533;&#65533;&#65533;_	&#65533;&#65533;&#65533;y&#65533;&#65533;&#65533;&#65533;kkfu&#65533;&#574;&#65533;h&#65533;X&#65533;7&#65533;
wmF&#65533;&#65533;8&#65533;/&#65533;zIHjhF(&#65533;&#65533;J&#1875;&#65533;:&#65533;&#65533;&#65533;xQ&#65533;&#65533;y/&#65533;&#65533;&#65533;_(&#65533;2f}Xn&#65533;&#65533;9&#65533;&#65533;z&#65533;b&#65533;&#65533;wl&#65533;&#1318;b.&#65533;
N&#1376;&#65533;&#65533;:fdZT&#65533;z&#65533;&#65533;&#65533;&#65533;Hj&#65533;&#65533;&#65533;B&#65533;=&#65533;o]7zDI&#65533;u&#65533;'q&#65533;&#65533;&#1664;&#65533;j&#65533;&#65533;Y&#65533;&#65533;T&#65533;&#65533;s&#1772;Z&#65533;&#65533;Ji&#65533;v&#65533;&#65533;w1&#1366;;6&#65533;:&#65533;|:&#65533;&#65533;&#1517;&#65533;X&#65533;J{&#65533;EJ^&#65533;w{y&#65533;H&#65533;p&#65533;&#65533;Y&#65533;&#891;&#65533;&#65533;;&#65533;8`&#65533;&#65533;Ma&#65533;&#65533;&#65533;&#65533;&#65533;&#65533;&#65533;&#1766;4kT&#65533;	&#65533;g&#65533;W,8&#65533;y&#65533;d0v&#65533;&#65533;{HH&#65533;M{&#65533;1%&#65533;\R`&#65533;&#65533;P&#65533;&#65533;&#822;5&#65533;&#65533;&#65533;v&#65533;:L&#65533;&#65533;&#65533;&#65533;&#219;r&#65533;o&#65533;9&#65533;&#759;&#65533;$&#65533;&#65533;w&#65533;&#65533;
&#65533;&#65533;g&#65533;&#65533;&#65533;&#65533;&#597;&#65533;&#65533;&#65533;]&#65533;&#65533;&#65533;[&#65533;&#435;&#65533;&#65533;&#65533;^&#1206;&#65533;+&#65533;&#65533;&#65533;&#65533;&#65533;+&#65533;+&#65533;&#65533;&#65533;x&#65533;[&#65533;s&#65533;&#65533;&#65533;&#65533;&#65533;J<&#65533;x&#767;&#65533;0&#379;&#65533;&#65533;&#65533;&#65533;&#65533;a&#1851;&#65533;&#65533;&#65533;o|&#65533;SX&#65533;&#65533;&#65533;X2&#65533;q&#65533;&#65533;<&#65533;&#65533;|'&#65533;r&#65533;|&#65533;&#65533;&#65533;
&#65533;&#65533;<:&#65533;&#65533;&#65533;&#65533;&#65533;QM+&#1498;O\&#65533;&#65533;Yn&#65533;P&#65533;]|&#65533;&#65533;&#65533;d&#65533;&#65533;e&#65533;&#65533;k&#1811;&#65533;&#65533;&#65533;R&#65533;	&#65533;&#65533;&#65533;&#65533;AmE&#65533;
:	&#65533;&#65533;Q&#65533;&#65533;&#935;&#65533;*&#65533;&#65533;&#65533;1&#65533;&#65533;l&#65533;g&#65533;{\[<x&#9065;=&#447;\&#65533;g@&#65533;g&#65533;&#65533;9!&#65533;z&#65533;&#65533;m&#65533;&#65533;/&#65533;y&#1535;w&#65533;&#65533;&#65533;@O6&#65533;Yub&#65533;r~&#65533;s&#65533;&#65533;&#65533;&#65533;3&#65533;5&#65533;&#65533;\&#65533;&#65533;z&#65533;U&#65533;	&#1914;o&#65533;a&#65533;&#65533;A&#65533;{
]&#65533;&#65533;[&#65533;&#65533;&#65533;&#65533;&#893;&#65533;&#65533;wgzL	&#65533;&#65533;b&#65533;{&#65533;&#65533;&#65533;I&#65533;&#446;&#65533;b&#65533;&#65533;~&#65533;=&#65533;=&#1739;&#1697;B(&#65533;e@&#65533;&#65533;&#65533;&#1181;K&#65533;YKP&#65533;&#65533;R&#65533;&#32511;X&#65533;&#65533;&#65533;&#65533;&#65533;&#65533;E&#65533;O&#65533;&#837;&#65533;m&#65533;E&#65533;R&#65533;&#65533;&#65533;'&#65533;/&#65533;9\&#65533;p&#65533;^&#65533;3&#65533;&#65533;>&#65533;a&#65533;&#6769;&#65533;%=&#28654;@1w&#65533;&#65533;=&#65533;E&#65533;I>&#65533;w&#65533;&#65533;&#65533;.&#65533;&#34045;&#65533;C&#65533;&#65533;}^&#65533;&#65533;S>&#65533;>&#1467;&#65533;&#65533;&#883;&#65533;h&#65533;i&#65533;&#65533;&#65533;9&#65533;&#65533;&#65533;Y-&#65533;&#65533;*&#65533;9&#65533;&#65533;&#65533;8ai&#65533;&#65533;&#65533;&#65533;&#65533;&#65533;&#65533;&#65533;&#65533;vOm&#65533;&#65533;&#1749;*&#65533;>&#65533;&#65533;&#65533;&#65533;&#65533;~&#65533;&#65533;&#65533;<&#65533;&#65533;\&#65533;#&#452;&#1778;C&#65533;&#65533;9&#65533;<zn9$&#65533;kR&#65533;&#65533;G&#65533;&#65533;&#65533;&#65533;&#65533;E&#65533;&#65533;;Y&#65533;o&#65533;&#65533;&#65533;	&#65533;&#65533;&#65533;~&#65533;iD&#65533;&#65533;&#65533;&#65533;&#65533;&#65533;w7&#65533;&#65533;&#65533;u&#65533;h&#65533;%&#65533;.f&#65533;&#65533;~&#65533;&#1054;&#65533;&#222;&#65533;y&#65533;&#65533;&#65533;&#65533;-&#65533;&#65533;1&#65533;&#65533;W&#65533;&#65533;>&#65533;&#65533;&#65533;&#65533;GC_&#65533;&#65533;&#65533;&#65533;&#65533;&#65533;Q&#65533;&#65533;%&#65533;&#65533;WaU-*w&#65533;&#65533;b&#65533;&#65533;&#65533;&#65533;&#65533;q&#65533;Rt&#65533;h2&#65533;&#65533;}&#65533;H&#65533;L&#65533;&#731;&#65533;&#65533;&#65533;e&#1415;	&#65533;&#65533;C&#65533;&#65533;&#65533;&#65533;&#65533;MoKhy&#65533;&#1446;&#65533;s&#65533;&#65533;_&#151;&#65533;%&9&#65533;&#593;!&#65533;xX#&#65533;&#265;!>t&#65533;1&#65533;&#65533;;Z&#65533;&#65533;&#65533;K&#65533;<&#65533;&#671893;
R&#65533;|	3&#65533;L&#65533;&#65533;j&#65533;&#65533;3g&#855;:g&#65533;&#65533;9`&#65533;&#65533;.[&#65533;&#65533;&#65533;&#65533;&#65533;,L&#65533;8}&#65533;T&#65533;+%&#65533;Z&#65533;&#65533;&#65533;&#65533;(\&#65533;z&#65533;&#65533;&#1353;&#1585;`&#65533;&#65533;&#65533;&#65533;&#65533;&#1717;k&#65533;N&#65533;Z&#65533;,&#1601;&#65533;&#65533;k&#65533;&#65533;^&#65533;&#65533; &#65533;k0pB&#65533;E6&#65533;&#65533;8&#65533;d&#65533;!);&#65533;&#65533;&#65533;"
d&#65533;9s&#65533;&#65533;;{&#65533;yss&#65533;(u&#65533;&#65533;%Z&#65533;g&#1065;[&#65533;N&#65533;T*R&#65533;h&#65533;&#190;z&#65533;&#1650;w{;I&#38317;&#65533;&#65533;mw&#65533;&#65533;]&#65533;&#65533;a]&#65533;&#65533;`&#131;b&#65533;8&#65533;&#65533;&#65533;&#1839;_&#65533;,yuI&#65533;&#65533;	l&#65533;^<&#742;]&#65533;O&#65533;&#1213;&#65533;&#65533;_&#65533;6&#65533;O&#65533;&#65533;m&#65533;&#65533;y&#65533;g^T&#65533;q&#65533;5&#65533;D_&#65533;&#1637;&#65533;r&#65533;eRtJW]&#65533;C&#65533;ywn&#65533;w&#65533;}d%A&#65533;y&#65533;G|*&#65533;X&#65533;h&#65533;&#418;J/&#65533;v&#65533;}2h`V&#65533;&#65533;w&#65533;]R&#65533;EUS&#65533;EZA
y &#65533;.)V&#65533;J&#65533;eAN&#65533;JZ&#65533;%Cn)&#65533;^&#65533;HD4&#65533;&#65533;&#65533;c&#65533;&#65533;&#65533;b&#65533;&#65533;)&#65533;&#65533;4&#1703;E&#65533;&#65533;&#65533;E$&#65533;&#65533;&#65533;&#65533;&#65533;&#65533;gy&#65533;8&#65533;&#65533;g&#65533;}J7V&#65533;&#65533;&#65533;tTVha&#65533;r	f&#65533;a~y&#65533;w'&#65533; &#65533;
)&#65533;y&#65533;&#65533;&#65533;&#65533;I&#65533;zn&#65533;Xj&#65533;&#65533;&#65533;&#65533;^&#65533;w&#65533;kq|&#65533;Y&#65533;/Z&#1642;T?&#65533;&#65533;&#1168;&#65533;V1&#65533;M&#65533;$&#65533;&#65533;&#65533;NX&#1173;&#65533;NJi&#65533;&#65533;~&#65533;)e&#65533;Z^&#65533;&#1430;x&#65533;p&#697;&#65533;&#65533;vz&#65533;#&#65533;&#65533;&#65533;&#65533;Ek&#65533;&#65533;&#65533;&#65533;+&#65533;&#65533;&#65533;(&#65533;&#65533;&#65533;(r%&#65533;&#65533;\`&#65533;q&#65533;`m$&#65533;5&#65533;&#65533;&#65533;>&#65533;&#65533;&#65533;&#65533;	$h&#65533;&#65533;&#65533;^1M&#1658;&#65533;P&#65533;r&#65533;*l&#65533;&#65533;+[&#65533;&#65533;&#65533;_&#65533;.&#65533;G&#65533;&#45112;&#65533;&#65533; &#65533;&#65533;&#1435;&#65533;&#65533;2Cz0&#65533;;&#65533;l:&#65533;Q
&#65533;&#65533;m{&#65533;ELt|W&#65533;&#65533;&#65533;B&#65533;&#65533;S&#65533;F&#65533;t&#65533;j.&#65533;x&#65533;&#65533;&#65533;I&#65533;&#65533;cL&#65533;F&#65533;1&#65533;l&#65533;f+S&#65533;<g&#65533;!&#65533;@&#65533;&#65533;3&#65533;&#65533;&#65533;}&#65533;IH&#65533;@&#65533;&#65533;&#65533;Z&#65533;&&#65533;WR-&#65533;Y4zJ[\4&#65533;Uq&#65533;l&#65533;J&#65533;1&#65533;&#65533;nd&#65533;V&#65533;N&#65533;o&#65533;&#65533;]D&#1605;]&#65533;&#65533;&#869;&#65533;&#65533;l&#65533;&#65533;-w&#65533;&#65533;m'	&#65533;5&#65533;&#65533;{~&#65533;&#1909;&#65533;Y&#65533;g&#65533;#&#65533;&#1202;1^&#65533;&#65533;&#65533;&#65533;T&#65533;&#65533;I&#65533;&#65533;X&#65533;#&#65533;&#65533;&#65533;9&#65533;&#65533;*&#65533;D&#65533;&#65533;C&#65533;D_&#1811;~&#65533;&#65533;ko&#65533;6&#65533;&#1785;&#65533;C&#65533;?&#65533;]{&#65533;&#65533;&#65533;~j&#65533;&#65533;4&#65533;&#1807;j&#65533;?&#65533;&#65533;&&#65533;o&#65533;&#65533;U&#65533;r&#65533;&#65533;&#1836;U&#65533;y-H0&#65533;&#1758;&#65533;&#65533;&#65533;&#65533;&#845;g&#65533;&#65533;&#65533;.&#65533;A&#65533;&#65533;v+&#65533;_&#65533;\#&#65533;&#65533;Q&#65533;b0&#65533;&#65533;&#65533;F&#65533;&#65533;&#65533;&#65533;$)&#65533;&#65533;&#65533;&#65533;p&#65533;!&#65533;&#65533;&#65533;&#65533;'&#65533;}&#65533;A&#1539;&#65533; h&#65533;&#65533;e&#65533;%|&#65533;/"&#65533;&#1297;/Cd&#65533;&#65533;&#65533;;&#65533;&#65533;'&#65533;,&#65533;&#65533;&#322;B&#65533;	&#65533;v&#179;Q&#65533;&#65533;&#65533;&#65533;}q&#65533;dl&#65533;&#65533;h&#65533;&#65533;&#65533;&#1024;&#65533;#&#65533;&#65533;&#65533;&#1184;&#65533; &#65533;&#65533;&#65533;&#1616;&#65533;'&#65533;Kd&#65533;&#65533;&#65533;&#65533;&#65533;&#65533;O&#65533;X@&#65533;&#65533;&#65533;&#65533;/&#65533;K	Ah&#65533;G&#65533;&#523;&#65533;{&#65533;&#712;I3&#65533;)&#65533;&#65533;&#65533;&#65533;&#65533;&#430;&#65533;&#65533;&#65533;r&#65533;&#65533;&#65533;&#643;$&#65533;$&#65533;&#65533;b&#65533;vD@&#65533;&#65533;&#769;-u &#65533;&#65533;~&#65533;LJ^&#65533;&#65533;F&#65533;&#65533;U&#65533;&#65533;@2&#65533;&#65533;d*S&#65533;8&#65533;$&#65533;#Q2&#65533;Jd&#65533;WOyG!&#65533;(`&#65533;&#65533;e-o	&#65533;p&#65533;(&#65533;&#65533;YE&#65533;&#65533;&#919;&#65533;&#65533;L&#65533;&#65533;&#65533;&#1172;	&#65533;[&#65533;=&#65533;&#65533;*&#65533;q&#65533;d&#65533;l&\V&&#65533;8&#65533;R&#65533;"&#65533;5&#65533;&#65533;M&#65533;&#65533;&#65533;G&#65533;&#65533;7&#65533;&#65533;&#65533;&#65533;&#65533;s}TyN+&#65533;m'&#65533;)a<&#65533;2*&#65533;&#65533;=&#65533;Z$&#65533;&#65533;9&#65533;&#65533;&#65533;%&#65533;;&#65533;&#65533;LBy&#65533;d&#65533;>&#65533;&#65533;LPJ&#65533;	&#65533;Z%BM&#65533;&#1248;r&#456;&#65533;&#65533;vj0"\*u&#65533;&#65533;eR%&#65533;&#1289;ua#E&#65533;n'#6-b&#65533;&#65533;$U&#65533;?95&#65533;&#65533;-&#65533;&#65533;&#65533;&#65533;P&#65533;&#65533;&#65533;&#65533;dm%.&#65533;kl&#65533;&#65533;&#65533;6&#65533;	T&#65533;*qn|&#65533;h8&#65533;&#65533;&#65533;o1b&#65533;&#65533;&#65533;03#wjqb.&#65533;G&#65533;&#65533;&#546;4Fl&#65533;}*k&#1243;&#65533;3&#65533;:&#65533;&#65533;&#772;x>/%t&#65533;<&#65533;`O&#65533;&#65533;&#65533;Rt&#65533;5hU&#65533;jU&#65533;*&#1451;&#65533;&#65533;(m!	Y&#65533;v&#65533;&#65533;&#65533;Lk=1&#65533;V&#65533;&#65533;&#1261;&#65533;&#65533;&#65533;&#65533;&#65533;&#65533;M&#65533;&#65533;m&#65533;#&#65533;&#65533;1&#65533;v&#65533;&#65533;}
<&#65533;7&#65533;&#65533;w&#65533;&#65533;gm<&#65533;&#65533;j+&#65533;^(&#65533;=&#65533;8&#65533;&#65533;5&#65533;Skoq&#65533;&#65533;&#65533;&4&#65533;&#65533;mn7&#65533;+&#65533;&#65533;&#42490;&#65533;&#65533;n	d&#65533;&#65533;&#62132;&#65533;&#65533;p&#65533;0f&#65533;&#1300;&#65533;&#259;{&#65533;&#65533;+&#65533;&#65533;&#1395;&#65533;&#65533;^/&#65533;@:tC&#65533;&#1647;&#65533;U&#65533;&#65533;&#65533;&#65533;5B&#65533;-&#65533;S*``&#65533;&#65533;&#65533;&#65533;&#65533;y]L&#65533;&#345;Q&#65533;&#65533;&#65533;&#65533;&#65533;&#65533;5&#65533;&#65533;n_&#65533;M&#65533;&#65533;&#65533;H&#65533;&#65533;n&#65533;&#65533;&#65533;&#65533;&#65533;)&#65533;a&#65533;^W&#65533;/&#65533;`&#65533;&#65533;zba&#65533;x&#65533;+M&#1675;a|&#65533;2&#65533;&#65533;Ps&#4991;&#65533;&#65533;&#65533;T&#65533;&#629;&#65533;&#65533;&#65533;&d&#65533;B&#65533;&#65533;Gns&#65533;a&#65533;8w&#1589;p&#65533;ke&#65533;x&#65533;*bq&#65533;&#65533;)&#65533;{&#65533;&#65533;a>&#65533;&#65533;2&#65533;&#65533;!xE&#65533;Q&#65533;X'Y&#65533;/&#65533;&#65533;&#65533;/=&#65533;Jk&#65533;&#1244;&#65533;&#65533;IZ`&#65533;&#65533;	3&#65533;MQ&#65533;c&#65533;&#65533;&#65533;&#65533;&#65533;
>&#65533;|IB7&#65533;&#65533;j&#65533;\I&&#65533;CT&#65533;&#65533;&#65533;#&#65533;&#65533;&#65533;#o&#65533;4&#65533;\&#65533;&#65533;(;&#65533;&#65533;&#65533;t&#65533;B=&#65533;&#65533;&#65533;[,fby{&#65533;Z&#1074;&#65533;M&#65533;P6&#65533;&#65533;R&#65533;&#1905;&#65533;M&#65533;_&#1314;;&#65533;&#65533;n7&#65533;?&#65533;i#7&#65533;(&#65533;%&#65533;&#65533;&#65533;R&#65533;(v&#65533; &#65533;&#65533;J&#730;&#65533;&#65533;
<NV&#65533;vZ&#65533;9h07&#65533;A&#1069;&#65533;&#65533;(z&#65533;&#65533;u&#65533;)&#65533;i6&#65533;{&#65533;&#65533;.&#65533;~9&#65533;lf&#65533;&#65533;&#1195;&#65533;&#65533;#&#65533;QRO[&#65533;b&#65533;b&#65533;&#65533;[*q&#65533;&#65533;;x&#187;=&#1797;I?&#65533;&#65533;&#65533;H=&#65533;!&#65533;t&#65533;&#65533;&#65533;vC7&#65533;nNz&#65533;Uurb&#65533;&#65533;&#65533;89&#65533;&#65533;&#65533;~&#65533;&#1796;0&#65533;,&#65533;]&#65533;&#65533;&#1756;&#65533;mq\&#65533;&#65533;&#65533;&#65533;&#65533;|&#65533;w&#65533;St&#65533;&#65533;&#65533;"f&#65533;&#1885;.r&#65533;w
&#65533;&#390;&#65533;&#65533;&#65533;&#65533;&#65533;&#65533;[&#65533;=Y?,&#65533;]&#65533;&#65533;&#65533;{&#65533;&#65533;kef&#65533;&#65533;o&#65533;%&#65533;&#65533;(&#65533;^6J&#65533;&#65533;&#65533;&#65533;&#65533;&#65533;E&#65533;5-&#65533;N&#65533;}&#65533;&#65533;&&#65533;&#65533;&#65533;Nz&#65533;=&#65533;&#65533;>	&#65533;5&#65533;(&#53246;&#1536;&#65533;&#65533;&#65533;&#65533;g&#65533;&#65533;%&#65533;w&#65533;&#491;&M&#65533;&#65533;&#65533;&#65533;[&#65533;&#65533;&#65533;#\&#65533;%&#65533;_C&#65533;o~>&#1313;&#65533;&#65533;&#65533;&#65533;_&#65533;&#65533;Sr&#65533;k&#65533;S&#65533;&#65533;&#65533;&#30546;&#1499; &#65533; &#65533;&#65533;b&#65533;&#65533;j&#65533;~&#65533;&#65533;&#65533;&#65533;&#65533;&#65533;H&#65533;\&#65533;&#65533;&#1750;m&#65533;&#65533;&#65533;p&#65533;1&#65533;&#65533;&#65533;Z&#65533;`&#65533;y&#65533;&&#65533;7w&#65533;f&#65533;&#65533;&#65533;W&#1783;&#65533;&#448;X}&#65533;&#65533;w&#65533;&#65533;}&#65533;W{wcN&#65533;T`&#65533;H&#65533;u&#65533;&#65533;R\s&#65533;f?&#65533;"GAS2&#65533;7a,&#65533;?.&#65533;&#65533;|&#65533;Ga&#65533;\g&#65533;!&#65533;&o&#515;}&#65533;&#65533;'&#65533;A&#512;>&#65533;&#65533;'&#65533;C&#65533;&#1831;&#65533;)&#65533;A&#65533;K&#65533;]k&#65533;Shm`&#65533;&#65533;A')&#65533;g<0xkQ!&#65533;&#65533;&#65533;^&#65533;%&#65533;k&#65533;&#65533;w|&#65533;&#65533;E8{F8&#65533;J8zF(&#65533;n&#65533;&#65533;H&#65533;?xL&#65533;&#65533;>&#65533;&#65533;>T&#65533;&#65533;&#65533;u&#65533;&#450;&#65533;'Ce7=&#65533;B,&#65533;qc&#65533; 6xG8hq&#65533;&#65533;t&#65533;}s(&#65533;&#521;tx}&#65533;'{&#65533;&#65533;X&#65533;w&#65533;&#65533;&#65533;&#65533;)`X&#65533;&#65533;}xg&#65533;&#65533;&#65533;5&#65533;B&#65533;e&#65533;q&#65533;C&#65533;7&#65533;8&#65533;&#65533;H&#65533;ex&#65533;&#65533;&#65533;D&#790;&#65533;&#65533;&#65533;i&#65533;&#65533;&#65533;&#1545;kx&#65533;&#536;&#65533;&#65533;&#65533;&#65533;&#65533;&#29482;&#65533;&#65533;&#65533;&#65533;&#65533;&#65533;(&#65533;#H&#65533;V&#1090;&#65533;(9Zsq&#65533;'&#65533;W&#65533;6&#65533;&#65533;'&#65533;&#65533;(&#65533;&#65533;&#518;&#65533;8&#65533;&#65533;&#524;&#65533;h&#65533;&#65533;&#65533;G&#65533;&#65533;&#1112;&#65533;&#65533;d&#65533;&#65533;&#65533;&#33789;3&#65533;&#308;.&#65533;&#65533;+bh&#65533;J&#65533;@&#242;&#65533;&#65533;G&#65533;&#65533;&#65533;v&#65533;dg&#65533;g&#65533;{&#65533;&#65533;&#65533;&#65533;&#65533;&#65533;&#65533;Y&#65533;m&#65533;&#65533;&#65533;&#65533;&#65533;&#65533;&#526;&#65533;(&#65533;&#65533;&#65533;&#65533;&#65533;&#1551;&#65533;&#530;&#43277;&#65533;s&#65533;&#1544;&#65533;w&#65533;|&#65533;9s&#65533;9&#65533;h&#65533;G}&#1479;&#65533;&#65533;&#65533;&#65533;'Q&#65533;)&#65533;&#65533;G9&#65533;&#65533;H&#65533;Ii&#65533;&&#65533;&#65533;&#1272;>s-I&#65533;"(pV&#65533;-9&#65533;2&#65533;&#65533;$<&#65533;&#65533;>Q&#65533;,&#65533;XJ&#403;	&#65533;&#65533;xw&#65533;&#65533;&#65533;Ei&#65533;&#65533;&#65533;o&#65533;&#65533;&#65533;&#1558;p&#596;M&#65533;&#65533;&#65533;p&#65533;y	&#65533;{(1U&#65533;&#65533;w&#65533;&#65533;U&#65533;&#65533;&#65533;.d&#65533;&#65533;&#65533;ya&#65533;v&#65533;D@W&#65533;fy&#65533;N9&#65533;l&#65533;&#65533;FY{NH&#65533;K9&#65533;tY&#65533;v&#65533;&#65533;&#65533;&#65533;&#65533;.a&#65533;*&#358761;j]&#65533;&#65533;r%('f&#65533;&#65533;$&#65533;)&#65533;&#65533;&#65533;&#65533;	&#65533;&#65533;&#65533;&#65533;&#65533;	&#65533;&#65533;X{&#65533;&#65533;&#65533;&#65533;&#1622;&#65533;)&#65533;&#65533;&#65533;&#65533;&#65533;	&#65533;&#65533;i&#65533;x&#65533;)&#65533;h&#65533;&#65533;&#65533;K&#65533;R[&#65533;6&#65533;&#65533;&#65533;/C&#65533;=&#65533;:&#65533;&#65533;&#65533;&#65533;k&#65533;	&#65533;&#65533;9&#65533;)&#65533;pi&#65533;I&#65533;&#65533;I&#65533;&#65533;9&#65533;&#65533;m;&#1865;&#65533;I#&#65533;&#65533;&#65533;y-V&#65533;7&#1650;&#65533;U&#65533;pT&#65533;&#65533;i&#65533;&#65533;&#65533;&#65533;&#65533;)&#65533;&#605;&#65533;&#65533;&#65533;&#65533;(&#65533;&#65533;Y&#65533;&#65533;&#672;&#29278;&#65533;&#65533;&#440;&#65533;&#65533;9J&#65533;&#65533;x&#65533;	e&#65533;f&#65533;
Y&#65533;|&#65533;1G&#65533;d&#65533;Q&#65533;!W&#65533;y&#65533;&#65533;k&#65533;oI&#65533;&#65533;&#65533;1&#1696;&#65533;&#65533;&#65533;@&#65533;&#65533;&#65533;&#65533;&#65533;&#65533;&#65533;=:u
&#65533;&#65533;&#65533;d$5&#65533;&#65533;&#65533;#Y/(&#65533;&#65533;&#65533;/&#1444;W&#65533;&#65533;&#65533;&#462;+*&#65533;x	&#65533;-&#65533;(&#65533;3Z&#65533;\&#65533;38&#65533;&#65533;;&#65533;<&#65533;&#65533;Aj&#65533;B&#65533;]4&#65533;&#65533;&#65533;&#65533;&#65533;&#65533;&#65533;/<fPs&#65533;&#65533;A&#65533;!E&#65533;&#65533;&#65533;&#482;-*&#65533;[:&#65533;&#65533;Z&#65533;&#65533;9&#65533;`&#65533;&#65533;&#65533;&#65533;&#65533;&#65533;&#65533;R%&#65533;;&#65533;&#65533;8&#65533;E&#65533;)&#65533;&#65533;&#1190;&#65533;&#65533;s#&#65533;\&#65533;AA&#33319;%	&#65533;&#65533;&#603;}&#65533;&#65533;&#65533;&#65533;&#65533;]Z&#65533;_&#65533;&#65533;&#65533;&#679;&#65533;&#65533;h&#65533;&#65533;&#65533;QR&#65533;&#65533;{&#65533;&#65533;]&#65533;&#228;&#65533;1&#65533;8C&#65533;&
&#65533; &#65533;t&#65533;&#65533;Jqf&#65533;)h&#65533;&#65533;&#65533;&#65533;&#65533;VZ&#65533;&#65533;80&#65533;ZZ&#65533;&#65533;&#672;&#65533;j&#65533;&#65533;j&#65533;&#65533;z&#65533;&#65533;&#65533;&#65533;jr`x9&#65533;of&#65533;R|&#65533;&#65533;&#65533;&#65533;&#65533;
^.&#65533;.&#65533;C&#65533;%&#65533;&#65533;&#65533;U&#65533;&#65533;J&#65533;&#65533;&#65533;nR&#65533;}j&#65533;&#65533;&#65533;j{N&#65533;&#65533;J&#65533;&#65533;&#65533;Z&#65533;&#1610;&#65533;&#1690;&#65533;&#1738;&#65533;&#65533;&#65533;~&#65533;&#65533;&#65533;&#65533;Jp&#33451;&#65533;j&#65533;&#65533;&#65533;&#65533;&#65533;Q&#65533;&#65533;&#65533;:&#65533;&#65533;
tCT&#65533;&#65533;w:hi&#65533;x&#65533;&#65533;y&#65533;&#65533;&#65533;&#65533;A&#65533;C&#65533;&#65533;z&#65533;3K&#65533;k&#65533;>&#65533;&#65533;&#65533;&#65533;&#65533;N&#65533;b.&#65533;&#65533;&#65533;&#1692;S&#625;&#65533;kKq&#65533;%AOE&#65533;&#65533;Z&#65533;&#65533;&#65533;x&#65533;&#65533;&#65533;&#65533;M&#65533;&#65533;&#65533;&#65533;&#65533;0&#65533;&#65533;["&#65533;U&#65533;6&#65533;&#65533;b&#65533;&#65533;;&#65533;N+y&#65533;&#65533;1&#65533;&#65533;&#65533;&#65533;/5E"4&#65533;&#65533;&#65533;&#65533;&#65533;!&#65533;
&#65533;,&#65533;h&#65533;   ""(  ! !""##%)%),&(&&*0(%'(&)()')*,+-1-0/-05/280/312535:68=6:@87;9:>;=B>@E>BH@>D@AECDJFHMFIPHGMHINKLRNPUNQXOOXPOVPOYPQVSTZVV`VX^VY`XV^XV`XY^[\c^^h^`f^ah`^f`^h`afbdkefpfhnfiphfnhgqhinjlsmnxmpvnqypqvqt|tv&#65533;ux~vy&#65533;xy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180;&#65533;&#65533;&#65533;&#65533;&#566;&#65533;&#439;&#65533;&#824;&#65533;&#632;&#65533;&#699;&#65533;&#1086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	H&#65533;&#65533;&#65533;&#65533;*<8&#65533;&#1189;&#65533;&#1178;H&#65533;&#65533;&#329;&#65533;.^&#65533;&#65533;1&#65533;&#399; 5ziq$&#592;()rZ&#65533;&#65533;d&#455;L&#65533;&#65533;#&#842;/#:&#65533;&#627;&#65533;&#991;@u
]H&#65533;(&#65533;&#65533;H&#65533;*H3&#65533;&#1093;7&#65533;J&#65533;J&#65533; &#899;T&#65533;&#65533;&#1818;U&#65533;&#750;(]&#65533;&#65533;e,Y&#65533;&#362;&#65533;jV&#65533;&#1490;[&#65533;&#669;&#65533;.&#65533;K]&#65533;&#65533;&#1915;To&#1791;ms&#65533;&#65533;&#65533;&#65533;Z&#65533;&#65533;&#65533;M&#65533;&#65533;&#65533;GN]&#65533;J>|+&#65533;&#65533;&#65533;R&#65533;&#761;s&#65533;&#65533;Y#b&#695;Q&#65533;&#65533;O/_&#65533;L6&#65533;&#65533;&#1519;Uk&#65533;&#65533;&#1395;K&#65533;*W&#65533;&#65533;&#859;%)&#2015;&#65533;&#501;l&#65533;&#65533;&#888;&#65533;&#65533;&#65533;~&#65533;5&#65533;&#1336;G&#65533;&#65533;&#65533;W(-&#65533;L&#65533;{&#65533;&#65533;r&#65533;Z&#65533;,u&#65533;&#65533;&#65533;&#65533;s&#65533;`&#65533;&#65533;&#65533;&#65533;v&#65533;&#65533;&#65533;&#65533;&#65533;&#65533;wN&#65533;!&#65533;&#65533;&#65533;&#65533;&#65533;8S;a&#65533;&#65533;quZw&#65533;q&#65533;x&#65533;&#65533;&#65533;|&#65533;8f&#65533;&#65533;&#65533;&#65533;|&#65533;U&#65533;~^h_$&#65533;v_k&#1401;% x
8`&#65533;&#65533;&#65533;&#1538;	&#65533;V&#65533;M&#65533;&#65533;(r&#65533;"w&#65533;&#65533;&#1614;&#65533;Mr&#65533;>&#65533;&#65533;@&#65533;Y`
U&#65533;&#65533;&#65533;&#65533;&#65533;&#65533;&#65533;p1R&#1380;b&#65533;#r&#65533;&#65533;_&#65533;9&#592;&#65533;Ai&#65533;q4`0&#65533;Hb&p&#65533;i&#593;]nB&#1426;L&#65533;&#65533;$&#65533;lN&#39391;[&#65533;g&#65533;Jg}&#65533;&#65533;&#65533;6!&#65533;L&#65533;&#65533;D&#65533;&#65533;!&#65533;U&#551;[&#953;&#614;&#65533;v&#65533;)&#65533;&#65533;&#65533;&#65533;cK&#65533;wiu&#65533;Z&#65533;p&#65533;&#65533;&#65533;&#65533;&#65533;&#1565;&#65533;&jk&#65533;?&#65533;X&#65533;&#65533;&#65533;Xf&#65533;&#65533;&#65533;Qnjj&#52318;"j&#65533;&#65533;-&#65533;,b&#65533;F&#65533;,&#65533;#7&#65533;R&#665;'&#65533;hmTmm&#65533;&#65533;.hw&#65533;(&#65533;=
&#65533;kd&#65533;&#65533;&#1769;&#65533;&#65533;&#1317;&#65533;&#65533;&#65533;{&#1844;&#65533;z&#65533;]&#65533;	&#65533;&#65533;e&#65533;0&#65533;&#65533;&#65533;&#65533;`4&#1576;&#65533;;&#65533;&#65533;&#65533;&#65533;&#65533;^|&#65533;&#65533;&#65533;&#65533;&#65533;J&#65533;.&#65533;&#65533;b&#65533;Q&#1161;m&#65533;&#65533;&#65533;&#65533;p&#65533;
&#65533;;&#652829;&#65533;&#65533;&b&#65533;h&#594;&#65533;J`&#65533;\By&#65533;&#65533;{&#65533;&#65533;7&#65533;&#1702;E,&#65533;j&#65533;&#65533;D&#65533;2&#65533;&&#65533;&#65533;w[&#65533;&#65533;&#65533;&#65533;&#65533;&#65533;&#65533;bM0&#65533;l&#65533;&#1179;&#65533;&#65533;&#65533;&#65533;a&#65533;=&#65533;8&#65533;&#65533;BSZ&#65533;&#65533;N&}&#65533;&#65533;&#65533;:&#65533;&#65533;%F<&#65533;&#773;&#65533;=&#65533;&#65533;&#65533;2|&#65533;&#65533;t&#65533;&#65533;&#65533;&#65533;&#65533;;]&#65533;&#65533;P&#65533;t&#65533;&#65533;&#65533;&#65533;Yf&#65533;&#65533;&#65533;&#65533;&#1931;u&#65533;&#65533;1<&#65533;&#65533;&#65533;&#65533;&#65533;7&#65533;{&#65533;6&#65533;T>'&#65533;H&#65533;&#65533;&#65533;5&#65533;g>&#65533;&#65533;&#65533;C&#65533;&#65533;&#65533;V&#253;p&#65533;&#65533;&#1706;&#65533;F&#65533;&#65533;&#65533;&#65533;&#65533;&#65533;\:&#65533;&#65533;8&#65533;&#65533;&#65533;z&#2028;'O&#65533;&#65533;&#795;&#65533;i&#659;&#65533;<&#65533;&#1914;m&#65533;&#65533;xS~+&#65533;&#65533;&#65533;&#65533;wNj&#65533;h5&#65533;&#65533;&#65533;&#65533;&#65533;&#65533;|&#65533;&#65533;;Y&#65533;_{:gR_.oa&#65533;&#1022;2k&#65533;~&#65533;&#65533;&#65533;&#65533;&#590;&#65533;&#65533;1&#65533;L&#65533;&#65533;X&#65533;8&#65533;&#65533;&#65533;&#65533;^&#65533;&#65533;&#65533;rP&#65533;&#65533;<*{W&#65533;&#65533;8&=&#65533;&#65533;g&#65533;&#65533;&#65533;$&#65533;&#65533;&#65533;&#65533;&#65533;&#1415;A	2M[&#65533;*&#65533;&#65533;&#65533;&#1511;X&#65533;Kd!4J&#65533;X&#65533;&#65533;BF&#65533;&#65533;"&#65533;&#65533;HD&#65533;&#65533;&#37162;q&#65533;]&#65533;$&&#65533;/&#65533;&#65533;K&#65533;6&#65533;&#65533;&#65533;q/&#65533;&#65533;&#65533;XULD &#65533;"2	&#65533;&#65533;#&#65533;E&#65533;&#311984;&#65533;&#65533;&#65533;&#65533;-18&#65533;Q&#65533;
&#65533;X&#65533;7:Q&#65533;&#194;#)TGn&#1104;VT,&#65533;&#65533;&#65533;&#65533;}n&#65533;&#65533;S)6V&#65533;e&#65533;#&#65533;!G&#65533;l&#65533;&#65533;&#65533;h&#65533;Nz&#65533;&#65533;&#65533;&#65533;
C&#65533;4&#65533;iU&#65533;9&#65533;&#65533;qQ&#65533;H&#65533;&#65533;$'yC&#530;&#65533;&#65533;l&#65533;_&#680;&#65533;v&#65533;z&#65533;d0AI&#65533;&#65533;&#65533;&#65533;&#65533;&#65533;&#65533;b&#65533;Y.&#65533;qnP>3&#65533;&#65533;6B&#65533;G&#65533;&#65533;&#65533;&#65533;cUp9K&#65533;&#65533;&#65533;&#65533;f1&#65533;IN&#65533;U&#65533;&#65533;p&#65533;c&#65533;2h;&#65533;A&#65533;{&#65533;&#65533;4&#65533;&#65533;&#65533;@}&#65533;&#65533;G&#65533;#Y&#65533;&#65533;Z&#65533;&#65533;&#65533;&#65533;&#65533;&#65533;@jKp20T&#65533;L&#65533;8&#65533;&#65533;Pt&#433;&#65533;m&#65533;C'&#65533;&#65533;&#65533;&#65533;&#65533;n&#65533;d&#65533;&#65533;Z&#65533;&#65533;&#65533;ic1!#6&#65533;&#65533;&#978;v&#65533;"&!T&#65533;O&#65533;&#65533;Fe&#65533;D&#65533;q&#65533;b&#65533;&#65533;&#65533;(z&#65533;&#65533;&#65533;.^&#65533;&#65533;>&#65533;T&#65533;&#65533;c&#65533;&#65533;&#65533;>&#65533;&#65533;R&#65533;&#65533;&#65533;+&#65533;&#65533;Ji!E&#65533;s&#65533;&#65533;&#65533;
&#65533;7&#1242;&#65533;&#65533;u,&#65533;N'&#65533;&#65533;&#65533;&#1373;{&#65533;3E&#65533;&#65533;&#65533;&#65533;&#65533;&#65533;sUPI&#65533;&#512;&#65533;2&#65533;Qm&#65533;T&#65533;&#65533;Rm^UE&#65533;&#65533;&#65533;&#65533;Pvz5&#65533;`&#65533;iby*&#65533;&#65533;&#65533;&#65533;&&#65533;&#65533;b7&#1611;B&#1136;%[+e*6&#65533; ^S&#65533;&#875;T&#65533;&#65533;&#65533;&#65533;&#65533;&#65533;h&#65533;&#65533;&#65533;c&#65533;&#65533;&#65533;&#1346;2&#65533;U&#65533;b]{S&#65533;&#65533;&#65533;6&#65533;d&#65533;&#65533;e[C&#65533;YV&#65533;FUqh&#65533;R&#65533;&#65533;&#65533;N=&#65533;&#65533;R{&#65533;&#65533;&#1441;&#65533;&#65533;&#65533;ao[
&#65533;&#65533;&#65533;&#65533;3&#65533;VjE5&#65533;&#1780;&#65533;l&#65533;_&#65533;&#625;&#65533;&#65533;&#65533;M&#65533;rYG[9&#65533;&#65533;&#65533;&#65533;&#65533;|&#65533;I&#65533;&#65533;J&#65533;&#65533;&#65533;&#65533;&#65533;l&#65533;k&#65533;&#65533;&#65533;V*{&#65533;o0&#65533;&#65533;&#65533;&#65533;~&#65533;&#65533;&#65533;c-&#864;EM|6&#65533;&#2004;^&#65533;K&#65533;&#65533;2&#65533;&#65533;n&#65533;&#65533;cS(&#65533;&#65533;V&#65533;&#1021;&#65533;l&#65533;;&#65533;&#1718;&#65533;S,N&#65533;&#65533;&#65533;&#65533;s&#65533;&#65533;{&#65533;w&#1914;M&#65533;0&#65533;&#1420;0J)&#65533;&#1513;&#65533;&#65533;&#65533;Ek&#65533;lH&#65533;&#2004;&#65533;B&#65533;HN2&#65533;WLV"g%&#65533;wB'Y<`&#65533;&#65533;&#643;&#65533;&#65533;+D&#65533;&#65533;X&#65533;&#65533;D	&#65533;{\&#65533;&#65533;c&#65533;&#65533;&#65533;&#65533;&#65533;&#65533;&{X&#65533;&#65533;&#65533;&#65533;K&#65533;&#65533;:3&#65533;&#65533;K&#65533;-&#65533;&#65533;&#65533;>;&#65533;&#65533;m$&#65533;&#65533;IU&#65533;&#65533;f&#65533;y?B&#65533;F&#65533;&#65533;&#808;&#65533;3&#65533;&#65533;f&#65533;S&#65533;!~&#65533;&#65533;&#65533;,i;&#65533;&#1244;^q&#65533;E9&#65533;S&#65533;:&#65533;&#65533;N&#1705;&#1384;&#1607;&#1144;&#65533;&#65533;jJ&#65533;&#65533;hH&#65533;Y&#65533;&#65533;&#65533;tA&#65533;^^o&#1726;&#65533;&#65533;t&#65533;&#65533;L&#65533;&#65533;&#65533;&#65533;&#65533;tuK&#65533;&#65533;&#65533;`&#65533;4&#65533;b&#65533;&#65533;&#65533;Z&#65533;5&#65533;'e&#65533;&#65533;&#65533;LU[G&#65533;&#65533;&#65533;&#65533;Mn&#65533;&#65533;&#65533;&#65533;&#65533;&#65533;5&#65533;&#65533;&#60460;&#65533;&#65533;|f&#65533;:h&#65533;*PU&#65533;k&#565;O:&#65533;~&#65533;9$&#65533;n* *&#65533;m(&#65533;&#65533;&#1842;&#65533;&#65533;&#333;&#65533;&#65533;.&#65533;&#65533;g6&#65533;&#65533;&#65533;S&#65533;&#65533;x&#65533;&#403;=ohc&#65533;&#65533;&#65533;&#65533;g&#65533;&#1282;v&#65533;&#2019;&#65533;mJ&#65533;Y:p@&#65533;&#65533;&#65533;&#65533;&#65533;&#65533;][s[&#65533;&#65533;&#65533;9X%&#65533;&#65533;&#65533;&#1718;9&#65533;x&#65533;ZlO&#65533;&#65533;&#65533;N:Hd-&#65533;;&#65533;&#65533;/&#65533;W&#65533;}N_5W&#65533;&#65533;&#65533;:&#65533;&#65533;,&#65533;8&#65533;&#65533;&#65533;T7&#65533;&#65533;&#65533;&#1070;&#65533;Z&#65533;&#65533;;&#65533;&#65533;&#65533;y&#65533;>r&#65533;~&#65533;&#1825;u>m=&#65533;Q&#65533;&#65533;&#65533;&#65533;&#65533;&#65533;_<&#65533;&#2040;&#65533;q&#65533;`u&#65533;?E&#18806;'l&#65533;&#65533;&#65533;e&#65533;&#65533;&#65533;&#65533;&#65533;]&#65533;&#65533;V&#65533;&#65533;&#572;&#65533;7&#65533;yU&#65533;&#65533;&#65533;&#65533;&#65533;u&#65533;&#65533;&#65533;&#65533;&#65533;v&#65533;&#54563;C&#237;&#65533;_.yi'L&#65533;&#65533;&#42213;;6m&#65533;#&#65533;&#65533;&#659;r&#65533;&#65533;&#65533;;&#65533;&#65533;&#65533;&#65533;&#65533;&#65533;0&#65533;OV&#65533;ku>+&#65533;O&#65533;&#65533;K&#65533;&#65533;&;&#65533;&#65533;x
&#65533;&#65533;
&#65533;}&#65533;&#65533;k&#65533;&#65533;&#65533;&#65533;&#65533;&#65533;=&#65533;#&#65533;&#65533;&#65533;&#65533;&#65533;&#65533;&#65533;&#65533;G&#65533;O&#65533;&#65533;_&#65533;&#65533;&#65533;&#65533;&#65533;r
&#65533;S$&#65533;&#65533;&#65533;G&#65533;dj&#65533;}TGO&#65533;`$T&#65533;&#65533;O&#65533;FU&#65533;&#65533;&#65533;7&#65533;&#65533;V.&#65533;~&#65533;p&#65533;&#65533;&#1473;&#65533;'&#65533;&#65533;p"&#65533;
&x&#65533;&#1223;6&#65533;q&#65533;W&#65533;,&#65533;q|&#65533;y&#65533;&#65533;>&#65533; &#65533;@h~&#65533;w&#1539;&e&#65533;&#65533;GUXZ&#65533;&#65533;&#65533;
G&#65533;&#65533;J&#65533;&#65533;&#65533;&#65533;H&#65533;&#65533;P&#65533;&#65533;&#65533;&#65533;QX&#65533;P&#65533;&#65533;&#65533;'&#65533;Z8&#65533;&#65533;&#65533;&#65533;&#65533;|^H|w&#65533;l6,&#65533;&#65533;^_dIF&#65533;M]&#65533;&#65533;px&#65533;&#65533;&#65533;r&#65533;7&#65533;'yY&#65533;(&#65533;L&#516;Nh&#65533;&#65533;h&#65533;Q&#65533;&#65533;&#65533;(&#65533;&#65533;#zZ&#65533;&#1607;y&#65533;z%&#65533;&#65533;_dHW&#65533;&#65533;Y&#65533;c"&#65533;&#65533;l&#65533;h&#65533;&#65533;tq&#65533;~?&#65533;&#65533;wx&#65533;p&#65533;mz&#65533;~&#65533;&#1479;&#65533;w&#65533;H&#65533;&#65533;&#1540;4&#1098;&#65533;x&#65533;&#65533;w|&#65533;&#65533;&#65533;&#65533;&#65533;]&#65533;m&#65533;Z=ac]&#65533;RJ&#65533;e&#65533;&#65533;&#65533;&#323;9&#24798;H&#65533;&#65533;&#65533;&#65533;&#65533;&#65533;EH&#65533;&#65533;&#65533;&#65533;&#65533;P&#65533;&#65533;&#65533;&#65533;H&#65533;X8&#65533;!X&#65533;|&#65533;&#65533;UW[5&#65533;P&#65533;btKa&#65533;&#65533;~&#65533;X{&#65533;&#65533;on&#65533;&#65533;%&#65533;&#65533;&#65533;&#65533;&#65533;w&#65533;&#65533;&#65533;&#65533;&#65533;&#65533;(&#527;&#65533;8&#65533;&#1640;&#65533;&#65533;&#525;&#65533;&#450;&#65533;&#65533;i&#65533;Am&#65533;S&#65533;$WM7&#65533;&#65533;&#65533;4{@Hk=h&#65533;&#65533;<&#65533;&#65533;&#65533;&#65533;&#65533;E&#1551;P&#1159;&#65533;0R&#65533;&#65533;I(&#65533;9&#65533;&#65533;p&#918;+5&#65533;O@&#65533;&#65533;&#65533;&#65533;&#65533;&#65533;u&#65533;&#65533;&#65533;~&#65533;&#65533;&#65533;&#65533;&#65533;&#65533;&#33856;&#65533;&#65533;&#1543;&#65533;&#65533;&#65533;H&#65533;&#65533;JI&#65533;7&#65533;&#65533;N&#65533;&#65533;Yh}axxF&#65533;M&#1614;J&#65533;&#65533;h&#65533;+&#65533;rv8p&#65533;{&#65533;fy&#65533;h&#65533;SA&#65533;!&#65533;&#65533;&#65533;&#65533;p)&#65533;p&#38151;&#65533;&#65533;&#65533;Xg&#2017;&#65533;1&#65533;x&#168;&#65533;&#65533;&#65533;m&#65533;W&#65533;8&#65533;o8&#65533;_y&#65533;Ni&#65533;&#65533;&#65533;Il&#65533;&#65533;(|&#65533;'y&#65533;s&#65533;&#65533;&#65533;&#65533;&#65533;6z&#65533;h@k&#65533;O9&#65533;8&#1614;sXP&#65533;&#65533;&#65533;&#65533;&#65533;)w&#65533;)&#65533;s&#536;&#65533;&#65533;&#65533;&#65533;&#65533;	&#65533;&#65533;B&#65533;K9&#65533;&#65533;&#65533;&#65533;&#1604;)8R&#65533;y.{&#65533;&#65533;Ta6k~&#65533;&#65533;&#65533;&#65533;&#65533;&#65533;\&#65533;W&#65533;Y&#48602;&#65533;&#65533;&#65533;&#65533;y&#65533;&#65533;X&#65533;i&#65533;&#65533;&#65533;&#1929;%&#65533;&#65533;Y4&#65533;&#603;&#65533;(&#65533;&#65533;&#65533;G&#65533;&#65533;'[&#65533;E&#65533;$&#65533;`&#65533;&#65533;&#65533;	&#65533;&#65533;&#65533;o&#540;&#65533;	&#65533;&#65533;&#607;&#65533;&#65533;&#65533;&#65533;&#65533;&#65533;&#65533;&#65533;&#2041;&#65533;&#65533;&#65533;v&#65533;K&#33374;&#65533;&#65533;&#65533;&#65533;&#65533;&#65533;&#1684;z&#65533;&#65533;&#606;&#65533;&#65533;&#65533;c&#65533;_&#65533;7Q&#65533;&#65533;&#38106;&#533;&#65533;&#65533;&#65533;&#65533;&#65533;&#65533;ma&#65533;*&#65533;&#65533;&#65533;&#65533;1&#65533;I&#65533;&#65533;v&#65533;&#65533;&#65533;&#65533;z&#65533;8:&#65533;Z&#65533;&#65533;y&#65533;L&#65533;y&#65533;&#65533;&#65533;{b&#65533;&#65533;&#65533;&#65533;&#65533;&#65533;T&#65533;&#65533;'&#65533;&#65533;&#65533;&#65533;&#65533;&#65533;,&#65533;&#65533;&#65533;i&#65533;2&#674;SZ&#65533;&#65533;&#65533;&#65533;:&#65533;&#65533;
_&#65533;#i&#65533;&#1383;Xi&#65533;&#65533;~	k&#65533;&#65533;&#65533;&#65533;Rq&#65533;&#65533;N&#65533;&#856;&#65533;i&#65533;B&#65533;R*
 l&#65533;&#65533;Xj&#65533;&#65533; &#65533;z&#65533;&#65533;&#65533;z&#65533;<Z&#65533;@&#65533;&#65533;&#65533;&#613;&#65533;&#65533;z6&#65533;1&#65533;&#535;j&#65533;Wm&#65533;&#65533;=&#1621;&#65533;i&#65533;&#65533;&#65533;&#65533;jI&#65533;&#65533;9&#65533;}&#65533;&#65533;&#65533;t4&#65533;~&#65533;{z&#65533;
Q&#65533;&#65533;&#65533;&#65533;&#65533;ZzZ&#65533;a&#65533;Hj&#65533;;I&#65533;Q&#65533;r&#65533;R&#65533;&#65533;W&#1545;&#65533;y&#65533;&#65533;&#65533;&#65533;&#65533;Z&#65533;!&#65533;7&#65533;&#65533;&#65533;:&#65533;DZ&#65533;&#65533;&#65533;~&#65533;X&#65533;&#65533;&#65533;"&#65533;&#65533;&#410;&#65533;&#65533;&#65533;&#65533;&#65533;&#65533;&#65533;&#65533;&#1709;Wj&#65533;&#1130;&#810;&#65533;&#65533;&#65533;_F&#65533;&#595;z&#65533;&#65533;&#65533;z&#65533;&#65533;b&#65533;&#936;&#65533;I&#65533;&#10925;&#65533;z&#65533;o	&#65533;P&#65533;&#65533;{&#65533;;&#65533;&#30187;&#65533;&#681;x&#65533;&#65533;&#1106;&#65533;&#65533;*&#65533;&#65533;j&#65533;&#65533;&#1693;(&#65533;Y&#687;g&#65533;&#65533;&#65533;&#65533;K&#65533;&#65533;:&#65533;&#65533;~&#65533;9&#65533;4&#65533;&#65533;&#65533;z#&#65533;&#65533;&#65533;J&#65533;;&#65533;&#65533;&#65533;&#65533;&#65533;j&#65533;&#65533;&#65533;&#1064;&#65533;&#1777;&#65533;{&#65533;7k&#65533;&#65533;	&#65533;&#65533;r&#65533;R&#65533;&#65533;&#65533;&#65533;&#65533;
&#65533;&#65533;
&#65533;&#65533;Z&#65533;B&#65533;&#65533;&#65533;&#65533;&#65533;(&#65533;&#65533;q&#65533;&#65533;9#&#65533;'&#65533;&#65533;&#65533;<&#65533;&#65533;&#330;&#65533;&#1329;&#65533;&#65533;W&#65533;v&#65533;&#65533;*y-&#65533;&#65533;G&#65533;{&#65533;&#628;&#65533;!&#65533;&#65533;&#65533;&#65533;k&#65533;&#65533;j&#65533;&#65533;&#602;&#65533;&#65533;&#65533;h&#65533;Y[&#65533;&#65533;Z&#65533;';&#65533;&#65533;&#65533;A&#65533;&#65533;y&#65533;&#65533;j&#65533;&#65533;&#65533;&#65533;&#65533;:&#65533;j{&#65533;&#65533;&#65533;8&#65533;zfR&#65533;&#65533;&#622;T[ck&#65533;T&#65533;x&#65533;&#65533;&#65533;&#65533;&#65533;&#65533;kP&#65533;K&#65533;%&#65533;&#65533;&#65533;&#65533;&#65533;&#65533;;&#65533;&#65533;&#65533;&#65533;&#65533;*&#65533;l&#65533;&#65533;P&#65533;{&#65533;u)t&#65533;&#65533;&#65533;&#65533;&#65533;&#65533;*&#65533;&#65533;&#65533;	&#65533;&#65533;&#65533;;&#65533;a&#746;&#65533;K&#65533;B&#736;&#65533;K4@&#65533;VQ&#65533;t&#65533;&#65533;&#65533;&#65533;&#593;&#65533;::&#65533;g&#635;1&#65533;&#65533;&#65533;&#65533;&#1781;#&#65533;&#65533;;&#65533;&#65533;&#65533;&#65533;>&#65533;&#65533;F&#65533;&#65533;^e&#65533;&#65533;&#65533;;&&#65533;&#65533;&#65533;&#65533;&#65533;H&#65533;`;&#65533;&#65533;&#65533;&#65533;&#65533;&#13046;&#760;ky&#65533;\Z&#65533;&#65533;&#65533;&#65533;)&#65533;&#65533;
&#65533;#&#65533;&#65533;r&#65533;&#65533;&#65533;&#65533;W&#65533;&#65533;&#65533;&#65533;-;X&#65533;&#65533;&#65533;&#65533;p&#65533;&#65533;J&#65533;&#65533;[&#65533;&#65533;&#65533;&#65533;&#65533;&#180;&#65533;&#65533;&#65533;&#65533;&#17125;&#65533;&#65533;+&#65533;&#65533;&#65533;{Zq&#65533;^&#65533;&#65533;A|&#65533;d&#65533;&#65533;&#827;&#65533;"&#65533;&#65533;&#65533;>&#65533;&#65533;:&#65533;&#65533;i+&#65533;dk&#65533;&#65533;&#65533;,&#65533;\/&#65533;\&#65533;A4&#65533;H&#65533;u:&#65533;K:&#65533;$&#65533;&#65533;/&#688;H&#65533;&#65533;U&#65533;&#65533;[&#65533;]&#814;&#65533;&#1629;,&#65533;&#1818;&#65533;&#65533;&#65533;>b
i&#65533;b&#65533;&#65533;&#65533;t8&#65533;R*&#65533;&#65533;;&#65533;V&#65533;&#65533;H&#65533;&#65533;f&#65533;&#65533;g<&#65533;&#65533;j&#65533;&#65533;&#65533;yl&#65533;&#65533;Z&#65533;A&#65533;&#65533;|&#65533;&#65533;r&#65533;&#65533;&#65533;<&#65533;&#65533;&#456;&#65533;iy&#65533;	,&#386;&#65533;&#457;&#65533;&#586;&#65533;&#65533;{<&#65533;&#65533;&#65533;&#65533;{&#65533;&#65533;\&#65533;&#65533;
&#65533;&#65533;_&#65533;&#450;&#65533;&#65533;o&#65533;&#65533;&#65533;&#65533;&#65533;&#65533;x&#65533;&#1638;&#65533;&#65533;&#65533;&#65533;{&#65533;UZ&#65533;!&#682;&#520;&#65533;&#65533;}<&#65533;,&#65533;&#65533;&#65533;&#65533;&#65533;&#65533;&#509;,&#65533;b&#65533;&#65533;|o&#65533;&#236;&#65533;&#65533;	&#65533;&#65533;la+&#762;:&#377;*&#65533;J&#65533;&#65533;&#65533;&#65533;\&#65533;*&#65533;&#65533;71&#825;&#65533;&#606;<&#65533;f&#65533;c&#65533;&#65533;&#65533;&#65533;&#65533;&#65533;L&#65533;&#552;&#65533;I&#65533;&#65533;<&#65533;&#65533;U&#65533;&#65533;&#735;&#65533;&#767;[&#65533;&#65533;'&#65533;&#65533;&#65533;\&#65533;8&#1855;&#65533;l&#651;\&#65533;Y&#65533;&#65533;-&#65533;&#65533;&#65533;&#679;&#65533;&#65533;&#65533;l&#65533;&#65533;&#65533;&#65533;&#65533;&#65533;L&#65533;&#65533;&#65533;&#65533;&#65533;&#65533;&#619;&#65533;L&#65533;&#65533;&#65533;&#1946;&#65533;/Z&#65533;+&#65533;&#65533;&#65533;&#65533;&#65533;&#65533;&#65533;&#65533;*=&#1121;&#1840;&#65533;,&#65533;&#65533;&#65533;&#65533;}&#65533;&#892;&#620;\&#65533;pY&#65533;&#65533;&#65533;&#65533;j&#893;&#1681;&#65533;K&#65533;"&#65533;&#65533;,&#65533;&#65533;6M&#1083;K&#65533;m&#65533;9&#65533;/&#65533;&#65533;I&#65533;&#65533;&#65533;&#65533;=&#65533;&#65533;X&#65533;M&#65533;&#65533;&#65533;?N:&#65533;&#1124;&#65533; &#1897;tz&#309;\&#65533;&#65533;&#65533;&#65533;S&#65533;&#65533;&#65533;&#65533;&#65533;,&#65533;t&#65533;&#65533;&#65533;&#1038;&#65533;&#65533;-&#65533;&#65533; !&#65533;aid]&#65533;&#65533;&#65533;&#65533;L&#65533;&#65533;&#149;|&#65533;o&#65533;&#65533;N&#65533;&#65533;&#65533;&#65533;u&#65533;&#1361;m&#65533;`&#65533;&#1488;]&#65533;m&#65533;&#1626;&#65533;&#65533;)&#65533;&#65533;"&#65533;&#65533;&#65533;M&#65533;L&#358;&#65533;&#65533;&#65533;&#807;|&#65533;&#1555;&#65533;&#65533;&#65533;&#65533;M&#1106;&#65533;|&#65533;&#1684;mmp&#1369;M&#65533;&#65533;&#1513;&#65533;&#65533;&#65533;&#65533;b&#65533;&#65533;%&#65533;&#65533;P&#65533;M&#65533;.&#65533;&#755;-&#65533;t]&#65533;&#65533;&#65533;&#65533;=&#65533;&#65533;M&#1750;&#65533;&#65533;&#65533;&#65533;&#65533;r&#65533;&#65533;%&#519;&#65533;&#65533;&#65533;&#65533;&#65533;&#65533;,&#65533;M&#65533;\&#65533;&#65533;&#1149;&#65533;&#65533;=&#65533;&#65533;&#65533;&#65533;s&#65533;&#65533;9&#65533;&#65533;&#65533;=&#65533;Rm&#65533;&#1790;,&#65533;K&#833;&#65533;&#65533;&#65533;&#65533;&#65533;K&#65533;R<&#65533;L&#65533;&#65533;&#1591;|&#65533;&#65533;&#685;&#65533;8m&#65533;}&#65533;O&#65533;&#65533;M&#65533;n&#956;&#65533;&#65533;|&#65533;&#65533;^&#65533;&#65533;&#65533;&#647;
 &#65533;&#1037;&#65533;&#65533;&#65533;&#65533;&#65533;&#65533;;&#65533;&#65533;&#1847;
N&#65533;
^&#65533;w&#65533;&#65533;r&#65533;&#65533;&#65533;&#65533;&#65533;0~&#1659;&#65533;&#1499;&#65533;&#65533;>&#65533;&#65533;=~&#65533;&#65533;&#1538;!N&#65533;#>&#65533;%&#65533;R&#65533;&#65533;B	&#65533;a&#65533;&#65533;~&#65533;&#65533;N&#65533;3]&#65533;-,&#65533;&#65533;&#65533;&#65533;-&#65533;j&#65533;&#65533;^&#65533;&#65533;;&#65533;b>&#65533;[&#65533;&#2034;&#65533;I&#65533;I&#65533;&#65533;&#65533;&#65533;&#65533;&#65533;&#65533;w-&#65533;&#65533;]&#65533;&#65533;,&#20604;&#65533;&#65533;&#65533;s^&#65533;^&#65533;&#65533;&#65533;&#65533;=&#65533;A&#65533;&#1730;&#65533;&#65533;&#65533;PG&#65533;&#65533;&#33438;nz)F&#65533;&#65533;d&#65533;c@&#65533;&#65533;&#65533;&#65533;q=&#65533;)&#65533;Z&#65533;&#65533;&#65533;]&#65533;m&#65533;o&#874;&#65533;&#65533;&#65533;&#65533;M&#65533;&#65533;&#65533;&#65533;&#65533;&#65533;[]&#65533;>G&#65533;wZ&#65533;q6&#65533;z|&#65533;&#65533;&#65533;>&#65533;&#65533;w&#867;&#65533;&#65533;R&#65533;&#65533;.&#65533;WN&#65533;&#65533;Z&#65533;7u&#65533;&#65533;&#65533;&#1357;=&#65533;]a&#65533;&#65533;&#65533;&#65533;&#65533;&#1262;&#65533;,s&#65533;
Ii(&&#65533;#&#1902;&#65533;&#65533;ai&#65533;{&#65533;~p&#65533;&#65533;&#1778;[&#65533;&#65533;\&#65533;y&#65533;&#65533;&#65533;&#65533;&#65533;>&#65533;&#65533;&#65533;N&#65533;&#65533;&#65533;A&#28003;)&#1694;kaEJ&#65533;&#65533;&#65533;&#1676;&#65533;&#65533;&#65533;N&#65533;&#65533;&#1961;@&#65533;&#57658;&#65533;.&#65533;&#65533;&#65533;&#65533;n&#65533;&#65533;l&#65533;&#65533;&#65533;&#65533;(1&#65533;7.&#65533;M&#65533;&#65533;&#65533;&#65533;&#65533;^8&#65533;&#65533;HP&#65533;&#65533;&#65533;&#65533;&#65533;&#65533;'&#65533;&#65533;&#65533;&#65533;&#65533;&#65533;\&#65533;&#65533;&#65533;&#65533;&#65533;&#65533;Y&#65533;&#65533;&#2028;&#65533;&#654;&#65533;&#65533;&#65533;&#65533;n&#65533;&#65533;&#65533;&#65533;B?&#65533;np&#65533;G&#65533;H&#65533;&#65533;&#65533;&#65533;&#65533;&#65533;&#65533;&#326;&#65533;R&#65533;T&#65533;B&#65533;&#65533;&#65533;iF&#65533;`&#65533;&#65533;&#65533;&#65533;&#65533;&#65533;1&#65533;&#65533;i&#1744;&#65533;&#65533;&#65533;&#65533;B&#65533;&#65533;S&#65533;&#65533;n&#65533;D/&#65533;P&#65533;&#65533;r?&#65533;t_&#65533;u?&#65533;x&#65533;&#65533;v&&#65533;&#65533;&#65533;&#65533;g&#65533;&#65533;C&#65533;&#65533;k&#65533;&#65533;&#65533;&#65533;&#65533;b&#65533;&#65533;&#65533;&#65533;|&#65533;T&#65533;9&#65533;&#65533;&#65533;&#65533;A_&#65533;&#65533;&#65533;/&#65533;G&#65533;&#65533;v&#65533;&#65533;&#65533;&#65533;&#65533;&#65533;&#65533; a&#65533;&#65533;#(&#65533;&#65533;z/&#65533;-&#65533;#&#65533;c&#65533;&#65533;M&#65533;&#65533;&#65533;&#65533;&#65533;&#65533;z&#65533;4&#65533;&#1247;&#65533;&#65533;o&#65533;&#65533;&#65533;&#65533;&#65533;&#65533;&#65533;&#65533;&#65533;&#65533;&#65533;&#559;&#65533;yO&&#65533;&#65533;&#65533;&#65533;O>&#65533;&#65533;!0tU&#65533;&#65533;f&#65533;D&#65533;&#65533;h&#65533;[&#65533;&#65533;&#884;&#65533;&#65533;&#65533;&#65533;&#65533;&#19465;&#65533;&#65533;<&#65533;&#65533;&#65533;|&#65533;&#65533;&#65533;&#65533;&#65533;q_&#65533;&#65533;o&#65533;j&#65533;Q&#65533;&#65533;&#65533;O&#65533;&#65533;&#65533;&#65533;_18&#65533;$X&#65533;&#65533;A&#65533;	.$h&#65533;&#65533;CUO&#1090;X&#65533;&#65533;C&#65533;?q&#65533;D&#611;&#65533;D&#65533;(&#65533;&#65533;H&#65533;&#65533;b&#65533;&#65533;&#578;-rI&#65533;&#65533;M&#65533;+&#65533;&#65533;&#65533;&#65533;&#65533;&#65533;A&#65533;&#65533;J&#65533;&#65533;7t&#65533;.=zR&#65533;&#65533;&#65533;&#65533;<&#65533;TiU&#65533;L&#65533;,&#65533;&#65533;&#65533;+W&#65533;P&#65533;&#65533;&#65533;&#65533;&#65533;W&#65533;e&#1018;Q&#65533;&#65533;&#65533;&#1783;0&#22917;&#65533;&#65533;&#65533;&#1860;F&#65533;;&#65533;&#65533;_&#65533;%ZTH&#65533;&#65533;E&#65533;&#65533;&-n&#65533;P`&#65533;=&#65533;$&#65533;2-&#65533;85o&#65533;)&#65533;gQ&#65533;X&#65533;dJ&#65533;i&#1321;&#65533;"&#65533;j&#65533;5X&#65533;&#65533;&#48037;&#65533;f&#65533;&#65533;&#53493;u&#65533;&#65533;&#65533;&#65533;&#65533;o&#65533;&#65533;Ge&#65533;&#1120;&#65533;&#65533;&#65533;&#65533;b&#1948;&#65533;B&#202;&#65533;/v|H&#65533;N&#65533;&#65533;&#65533;&#65533;4i3&#65533;&#665;i.&#65533;9&#65533;&#65533;f&#65533;R&#65533;j&#1038;&#1284;D&#65533;/&#65533;S&#2046;|&#65533;uX&#65533;
&#65533;5n&#65533;dp7&#65533;&#65533;&#65533;&#65533;Sp&#65533;&#65533;&#65533;R.&#65533;T&#65533;P9
&#65533;&#65533;(:&#65533;p/F:&#65533;.&#65533;
&#65533;&#65533;,&#65533;&#65533;&#65533;c&#65533;&#65533;&#65533;J&#65533;i&#65533;&#65533;&k&#65533;4&#65533;&#65533;&#65533;qF&#65533;<&#65533;/&#65533;&#65533;F&#765;&#65533;&#65533;&#65533;1@&#65533;b&#65533;@!s&#65533;H$&#1216;&#65533;&#65533;&#65533;&#65533;&#65533;&#65533;&#65533;.&#65533;&#65533;&#65533;:&#498;&#65533;D
QD&#65533;&#65533;.&&#65533;&#65533;<=&#65533;C&#65533;&#65533;>ss5&#65533;C5&#65533;&#65533;&#65533;&#65533;&#65533;H\k&#65533;"&#65533;$2&#65533;&#65533;&#65533;&#65533;D&#65533;T&#65533;&#65533;B&#65533;`&#65533;&#65533;D0&#65533;&#65533;&#65533;-&#23716;0&#65533;<&#65533;&#65533;&#65533;4&#65533;t&#65533;@&#65533;|sT8&#65533;4&#65533;&#65533;!m&#65533;T=&#65533;LP&#65533;&#65533;xS&#65533;&#65533;#B&#65533;V\&#65533;&#65533;$#&#65533;T8E=&#65533;&#65533;B&#65533;&#65533;s$&#65533;&#65533;&#65533;&#65533;&#1493;N&#65533;t&#65533;&#65533;^&#65533;&#65533;&#65533;:%&#65533;,RO&#1398;F&#65533;&#65533;&#65533;qG{lu+&#65533;h&#65533;KPX2&#65533;&#65533;rs&#65533;&#65533;&#65533;\i9c^z&#65533;@&#65533;|{ur&#65533;	-&#1426;MX&#65533;&#65533;6&#65533;`&#65533;&#65533;,&#65533;d'&#65533;&#1663;&#65533; o&#65533;0&#1244;&#65533;&#65533;&#65533;&#65533;#5&#65533;m&#65533;&#65533;j)A&#65533;&#65533;&#65533;H&#65533;&#65533;t]&#65533;	U&#65533;A4l&#65533;&#65533;&#65533;z&#65533;&#65533;W_&#65533;+&#1175;&#65533;E&#65533;8&#65533;*&#65533;&#65533;&#65533;Q&#65533;@j&#65533;Re&#65533;(fY&#65533;xi&#65533;Yd&#65533;)5Y5&#65533;&#65533;<c&#65533;&#65533;&#65533;>&#65533;&#65533;$7@&#65533;&#65533;`&#65533;k&#65533;&#65533;~wlx&#718;y^yaV_&#65533;jF&#65533;m&#65533;&#65533;&#65533;&#2013;&#46510;&#65533;1&#65533;k&#65533;&#786;&#65533;)&#65533;w2&#65533;h&#65533;&#65533;&#65533;&#353;ZT&#65533;&#65533;&#65533;M~O,&#65533;?&#65533;j&#1452;&#65533;&#65533;&#65533;SFr&#65533;&#65533;8.m&#65533;&#65533;}&#65533;&#65533;&#65533;Ln&#65533;SO&#65533;&#1550;Zw&#65533;&#65533;&#65533;_&#65533;&#65533;&#65533;g&#65533;&#65533;	O(m'&#65533;p&#65533;\&#65533;&#65533;&#65533;&#65533;]5m&#1322;&#65533;&#65533;&#65533;<&#65533;]M&#65533;B&#65533;&#65533;
&#65533;&#65533;X[6&#65533;t&#65533;a>&#65533;&#65533;&#65533;f&#65533;u&#65533;&#65533;&#65533;&#65533;&#65533;&#65533;&#65533;&#65533;&#65533;&#65533;Q&#65533;&#65533;v&#1082;&#65533;}w&#1921;G&#65533;q&#975;x&#65533;&#65533;&#65533;[&#65533;&#65533;&#65533;&#65533;&#65533;%iO[r&#65533;&#65533;=&#65533;&#65533;{p&#65533;C4
&#65533;&#65533;&#65533;#&#65533;&#65533;&#65533;(&#65533;&#65533;&#65533;&#65533;m5&#65533;UIR&#65533;&#65533;&#65533;E&#65533;M&#65533;&#65533;]UV&#65533;&#65533;&#65533;&#65533;&#65533;G&#65533;&#65533;Z&#65533;0g&#65533;&#65533;&#65533;y<&#65533;&#65533;t&#65533;&{t`C&#65533;C 1gdLSA
&#65533;$}&#65533;&#65533; &#65533;&#65533;8Q&#65533;/L&#65533;&#65533;RhP2v&#65533;4&#65533;^&#65533;^@p1o43&#65533;a&#65533;l&#65533;1_b&#65533;(&#65533;`MP&#65533;Fl&#65533;G&#65533;F&#65533;"&#65533;rA&#65533;&#65533;(&#65533;DQ&#65533; &#65533;&#65533;&#65533;l&#65533;&#65533;9&#65533;&#65533;[Z<&#65533;Z&#65533;&#65533;o6.t&#65533;oHC&#65533;2&#65533;&#65533;]&#65533;!C'=&#65533;I&#1093;A&#65533;be(}&#65533;FT
lQt&#65533;D[9&#65533;;&#65533;q&#65533;&#65533;&#65533;&#65533;|'&#65533;&#65533;!b&#65533;i&#65533;1&#65533;&&#65533;&#65533;&#65533;d&#65533;*!#&#65533;&#65533;H&#65533;&#65533;r&#65533;&#65533;%-&#1663;x&#1030;&#65533;<&#65533;4CYJl&#65533;&#65533;Ag&#1772;&#65533;&#65533;\&#65533;Mp&#65533;&#65533;&#65533;&#65533;|&#65533;	&#65533;&#65533;$N=&#65533;&#65533;&#65533;&#65533;~	L&#65533;&#65533;(0ad&#65533;pt&#65533;&#65533;E&#65533;&#65533;&#65533;S%&#65533;%%&#65533;&#65533;&#65533;a&#65533;&#1048;&#65533;1&#65533;R&#65533;	Eh'&#65533;i7&#65533;&#65533;N&#65533;&#65533;l&#65533;&#65533;&#65533;E6&#65533;3&#65533;&#65533;&#1312;d6&#65533;&#65533;&#65533;&#65533;4&#357;1eT&#65533;-&#65533;&#65533;7&#65533;&#65533;&#65533;Z&#65533;I[W,m)A&#65533;5&#65533;&#65533;&#65533;f&#65533;&#457;&#65533;&#65533;O&#65533;&#65533;&#65533;&#65533;&#65533;&#65533;x&#65533;Y&#65533;#&#65533;&#65533;9&#65533;^&#65533;c&#65533;k$&#65533;N&#65533;&#65533;E&#927;u&#38908;@w&#65533;&#65533;&#65533;,&#65533;&#65533;M&#65533;&#65533;{1t&#65533;&#65533;\kB	2&#669;&#739786;&#65533;&#65533;P!QQK&#65533;%M&#65533;&#65533;0Mq&#65533;&#65533;<)&#65533;&#65533; Oe30&#65533;I&W&#65533;z.u&#65533;&#65533;&#65533;&#65533;j&#65533;&#65533;K+&#65533;.&#65533;&#65533;u&#65533;ikg5K&#65533;&#65533;&#565;u&#65533;&#65533;7&#65533;j&#1532;B&#65533;<&#65533;y"$9&#65533;Aw&#65533;J&#65533;&#65533;M,K&#65533;&#410;TN_|&#65533;&#65533;&#65533;&#65533;R&#65533;&#65533;0&#65533;kk&#65533;f&#65533;&#386;|&#65533;&#65533;&#65533;&#65533;&#65533;B&#65533;F&#65533;&#1198;&#65533;&#65533;&#65533;&#65533;w)>"&#65533;L$&#65533;&#65533;R&#65533;4[&#65533;V&#65533;&#65533;&#65533;L&#65533;9&#357;U&#65533;jm&#65533;&#65533;&#65533;fo={I&#65533;&#205;o&#65533;&#65533;/&#65533;w&#65533;&#16622;,a)&#1915;&#65533;&#65533;IK&#65533;:&#65533;B&#65533;&#65533;<&#65533;&#65533;nH&#65533;&#65533;&#65533;In&#65533;+&#65533;Zr&#65533;&#65533;&#65533;3&#65533;7{de[&'[&#1987;vV&#65533;#&&#65533;B6&#65533;+	8&#65533;&#1101;&#65533;t&#65533;8}+=&#65533;&#65533;_&#65533;&#65533;&#65533;`&#65533;([&#65533;&#65533;|j&#65533;?l!&#65533;&#65533;&#65533;&#65533;o&#65533;{&#65533;&#678;&#65533;&#65533; &#65533;^&#65533; #&#65533;G9&#65533;)&#60362;RW&#65533;&#65533;B&#65533;rHV[&#65533;&#65533;&#65533;k&#65533;6&#65533;&#65533;S-&#65533;&#65533;L&#65533;&#65533;l&#65533;&#65533;&#65533;&#65533;&#65533;&#65533;&#65533;S&#65533;|&#65533;'gRS&#65533;&#65533;&#65533;}*V&#65533;6W&#65533;&#65533;)(&#1994;_)'Z&#1122;&#65533;Q&#65533;&#65533;,!&#65533;&#65533;r&#65533;&#65533;&#65533;E&#65533;&#65533;&#65533;wF&#65533;4-i&#65533;Na&#65533;2&#65533;qx&#65533;&#65533;9	p&#65533;t&#65533;&#65533;&#65533;&#1076;mu&#65533;Bs&#65533;&#65533;&#65533;&#65533;&#65533;Q&#65533;I&#65533;)&#65533;D&#65533;@&#65533;&#65533;{6	*#R&#65533;&#65533;t&#65533;&#65533;7fN&#65533;!!v#&#65533;DA&#1976;p"&#65533;V&#65533;g&#65533;8&#65533;p&#954;&#65533;
&#65533;aA&#1754;&#65533;&#65533;&#65533;&#65533;)&#65533;&#65533;&#65533;*&#65533;&#65533;~gW&#65533;f&#65533;U&#65533;	c&#65533;oKO
}'&#65533;&#65533;u(&#65533;V&#65533;&#65533;&#65533;&#65533;&#65533;D&#996;&#65533;Z&#65533;#&#65533;&#65533;&#65533;&#65533;&#813;I&#65533;6&#65533;&#65533;X\=&#65533;9&#65533;&#65533;L&#65533;&#65533;#&#65533;&#1798;&#65533;X &#65533;u&#65533;]~h/&#65533;|&#65533;y&#65533;"RRs&#65533;G*h/x&#65533;T&#65533;&#65533;u&#65533;&#65533;5&#65533;&#65533;kzH:?.&#65533;&#65533;"D3&#65533;&#65533;&#65533;t&#65533;&#65533;	&#39557;j>&#1749;&#65533;&#65533;YF&#65533;1&#65533;&#65533;&#65533;-&#65533;{&#65533;5&#65533;&#65533;&#65533;&#46523;|kg;&#65533;&#65533;&#65533;M&#65533;'&#65533;$q&#65533;9&#65533;&#65533;&#65533;s3&#65533;&#65533;&#65533;Uok.JEo-6&#65533;#|zwo&#1833;6rTT&#65533;&#65533;m&#65533;q&#65533;&#65533;F&#65533;&#65533;s&#65533;`-&#65533;%&#65533;&#65533;&#65533;eG;&#65533;KN&#65533;&#65533;&#65533;G&#65533;&#65533;&#65533;&#65533;v&#65533;wa&#65533;'{&#65533;&#65533;n&#65533;&#65533;4&#65533;&#65533;uv&#65533;t)&#28016;&#65533;oQ&#65533;&#65533;ko&#65533;9-&#65533;Z}&#65533;&<&#65533;9&#65533;[&#65533;&#65533;X&#999;c&#65533;+&#65533;&#65533;&#65533;K&#65533;&#65533;&#65533;&#65533;;}&#65533;B)&#1571;7&#65533;&#65533;S&#65533;&#65533;&#65533;&#65533;&#65533;&#65533;&#65533;&#65533;N0xoI&#65533;&#65533;&#65533;&#324;|&#65533;*&#65533;:&#65533;&#65533;&#65533;n0l'&#65533;W&#65533;&#65533;&#65533;&#889;&#65533; &#65533;'O<fb:,2#&#65533;&#254;OB4&#65533;&#65533;3Ea9{&#65533;>&#65533;&#65533;>&#65533;&#65533;&#65533;&#65533;&#65533;&#65533;&#65533;&#65533;+&#51732;&#65533;&#65533;RS&#65533;&#65533;k	&#65533;#&#65533;&#65533;&#65533;+'&#65533;&#65533;&#65533;I&#65533;&#65533;<c&#65533;&#65533;&#65533;1&#65533;&#255;4&#65533;&#65533;&#65533;8&#65533;!&#65533;;&#65533;&#65533;7&#289;&#65533;P>&#65533;K#&#65533;&#65533;
\@"&#65533;&#65533;&#1135;&#65533;&#65533;&#65533;,x&#65533;	&#65533;@&#65533;6NQ&#65533;&#65533;Yv&#65533;&#65533;k	&#65533;X&#65533;&#65533;&#65533;&#65533;&#65533;&#65533;&#65533;&#65533;&#227;&#65533;A&#65533;p&#65533;H
&#65533;l;<+dC&#65533;R&#65533;6D &#65533;:&#65533;+&#65533;E2&#65533;&#65533;A&#65533;C@l&#65533;Oz&#65533;&#65533;C&#65533;&tB(,D&#65533;;B)&#65533;B)?-L?&#65533;1&#65533;=9&#65533;0&#65533;&#65533;&#65533;&#65533;&#1488;&#65533;&#65533;&#65533;&#65533; &#65533;A&#211;&#65533;&#65533;&#65533;&#65533;y<k>&#65533;:L,&#371;;&#65533;&#65533;&#65533;"&#65533;CAK2&#65533;&#65533;&&#65533;@B4D]6&#1411;@XL&#65533;j&#65533;&#65533; ?&#65533;&#65533;#&#65533;0&#65533;=&#65533;
3&#65533;r&#65533;SC&#65533;`3&#65533;&#65533;9iq&#65533;k&#65533;&#65533;&#65533;&#65533;&#65533;C&#65533;W&#1103;:&#65533;C&#65533;&#65533;&#65533;&#65533;BBY<G&#65533;&#65533;&&#65533;>&#65533;P=&#65533;@&#65533;]&#65533;@&#65533;K&#65533;&#65533;&#65533;	&#395;!F&#65533;&#65533;@.&#65533;&#65533;&#65533;&#65533;e&#65533;!s>&#213;1&#65533;&#65533;&#65533; &#65533;-&#65533;@k&#65533;&#65533;{&#65533;`&#65533;&#65533;'8&#65533;0&#65533;&#65533;&#65533;&#65533;3 &#65533;&#65533;X|&#65533;&#65533;&#65533;Cl*H"4&#65533;&#859;^4&#65533;&#65533;&#65533;&#65533;+&#65533;&#65533;&#65533;&#65533;&#65533;/H&#65533;K&#65533;8&#65533;$&#65533;Q&#65533;G48H&#65533;&#65533;&#65533;&#203;&#65533;2c/&#65533;j,6&#65533;Fo{&#65533;&#65533;58,&#65533;&#65533;&#65533;&#65533;&#65533;&#65533;&#65533;JF&#65533;,&#65533;?|&#179;3&#65533;>&#65533;&#65533;&#534;&#65533;Y&#65533;4&#65533;&#65533;&#65533;I&#65533;\I],&#278;&#65533;&#596;&#65533;@E&#65533;D8&#65533;{$5&#65533;&#65533;	&#65533;&#65533;B&#65533;&#247;P&#65533;&#65533;0J|L&#65533;&#65533;&#65533;&#65533;]&#65533;Fu*&#65533;&#65533;L37l:P,J*&#173;&#65533;2*R&#65533;}J&#65533;&#65533;&#65533;:&#65533;T&#65533;E&#65533;&#65533;&#45810;&#65533;&#748;&#65533;kGw,&#65533;&#65533;M&#65533;|&#178;\&#65533;&#1123;8&#65533;&#65533;B&#65533;:4C&#65533;&#65533;Z&#65533;&#65533;/&#65533;&#65533;&#65533;t&#767;3&#65533;@0&#65533;&#65533;?&#827;&#65533;&#65533;&#65533;N&#1829;M\&#65533;&#65533;|J&#65533;&#65533;*8&#65533;L&#65533;|J&#65533;&#65533;H&#65533;&#65533;w&#65533;&#665;&#65533;9&#65533;&#325;&#65533;&#65533;&#65533;&#65533;&#65533;B&#65533;&#65533;&#65533;O(|&#65533;A&#65533;&#65533;&#65533;{Me!&#65533;&#65533;SO&#65533;&#65533;Kf,7&#65533;&#65533;&#65533;&#65533;k&#65533;&#65533;&#65533;M2&#65533;S&#65533;&#65533;#&&#65533;&#463;z:&#4374;&#65533;&#65533;&#65533;j&#65533;&#65533;&#65533;11E&#65533;k&#65533;&#65533;S&#362;&#65533;&#65533;&#65533;&#65533;H&#65533;r&#65533;&#65533;&#65533;J&#65533;;B
u&#65533;&#65533;&#65533;)&#65533;&#65533;N&#65533;&#65533;
4K&#65533;&#65533;&#65533;Qw4O&#65533;;&#65533;\&#65533;&#65533;lM&#65533;&#65533;&#65533;&#65533;&#65533;&#1020;|&#65533;t&#65533;Vi&#65533;&#65533;&#65533;&#65533;&#65533;&#65533;L32&#65533;&#65533;3S&#65533;&#65533;d&#65533;Tc8&#65533;&#65533;H&#65533;k&#65533;&#65533;3Y&#65533;,&#65533;N&#65533;Nu&#65533;&#65533;"<&#65533;}9&#65533;CKO&#65533;&#65533;^&#65533;dQ&#65533;t&#65533;&#65533;&#65533;u&#235;&#65533;50&#65533;&#65533;1&#65533;I&#65533;&#65533;	&#65533;,&#65533;4&#65533;&#65533;>&#65533;&#65533;&#65533;K&#65533;P1t&#65533;&#65533;1:9$&#65533;&#65533;V[&#65533;&#65533;:&#65533;*&#65533;A&#65533;P&#65533;&#65533;E3&#65533;'&#65533;@S&#65533;+-O-8&#65533;--M&#65533;K&#65533;)&#65533;	1&#65533;K&#65533;6&#65533;&#65533;&#65533;6eR&#65533;`&#65533;Q&#65533;&#65533;7&#65533;&#65533;&#65533;z&#65533;&#65533;&#65533;4&#65533;Z&#65533;&#65533;&#65533;&#65533;@&#65533;&#65533;&
&#65533;;I&#369;a&#65533; &#65533;&#65533;&#65533;L5m7E&#65533;&#65533;I&#65533;&#65533;];)&#65533;N*&#65533;&#65533;a&#65533;N&#65533;&#65533;R+xVh&#65533;VL&#65533;T	T"S&#65533;&#65533;&#65533;:&#65533;&#65533;3&#1371;&#65533;"S/$&#65533;!&#65533;&#65533;W&#65533;UY%&#65533;Y&#65533;&#65533;i)&#65533;&#65533;U]&#65533;	&#65533;]B&#65533;l&#65533;rY&#1362;&#65533;&#65533;e&#65533;b&#65533;/K&#65533;&#65533;&#65533;~&#65533;T&#65533;=&#65533;,O&#65533;Ti&#65533;I&#65533;7&#65533;|&#65533;&#65533;E.&#65533;&#65533;&#65533;&#65533;&#1102;&#65533;&#1549;&#65533;&#65533;
@&#65533;]}&#65533;D}E|)&#1379;HH&#65533;tU&#65533;&#65533;\&#65533;&#65533;Y&#65533;&#515;&#65533;&#65533;&#975;3&#65533;7V&#873;`e&#65533;I-V|&#65533;>,X&#65533;5&#1541;&#1094;UK&#65533;&#65533;&#1557;&#65533;T&#65533;hU&#65533;&#65533;,&#65533;&#65533;&#65533;+D&#65533;&#65533;&#65533;&#1663;&#828;R&#65533;&#65533;6&#65533;&#65533;;&#65533;&#65533;h&#65533;!m&#65533;w&#65533;-M&#65533;&#1625;&#65533;V&#65533;&#65533;&#65533;&#65533;1&#65533;Ny&#65533;&#1461;3&#1141;&#1185;d%&#65533;eZ&#65533;&#65533;&#1409;hX*(Z&#65533;&#65533;&#65533;&#65533;KZ&#65533;&#65533;&#1247;D&#65533;:&#65533;&#65533;&#65533;&#65533;&#65533;&#491;#A#&#65533;]&#65533;@&#65533;&#65533;&#65533;&#65533;{M&#65533;&#65533;?"&#65533;Jq&#65533;&#65533;&#65533;&#176;n&#65533;J&#65533;&#65533;Y&#65533;V&#65533;5&#65533;&#65533;[&#65533;&#309;&#65533;!e=&#1723;u&#1469;}]&#65533;m&#65533;f=X&#65533;,]/&#1275;<&#65533;&#65533;&#65533;&#65533;&#65533;4&#65533;&#65533;h&#65533;&#65533;&#65533;x0&#65533;9&#65533;&#65533;+&#65533;&#307;&#65533;5[&#65533;&#65533;&#65533;&#1711;&#65533;&#65533;&#65533; @W&#65533;&#65533;9-&#65533;&#287;&#1021;&#65533;&#65533;$&#65533;&#65533;&#65533;D&#65533;N.0X&#65533;-D&#65533;&#65533;I&#65533;&#65533;3&#65533;&#1786;5]&#1485;]&#65533;&#65533;&#1761;&#65533;]&#65533;&#65533;@&#1181;7&#65533;H\&#65533;&#65533;D&#65533;|\&#65533;9[&#65533;&#65533;&#65533;yj&#65533;&#65533;?&#65533;W&#65533;&#65533;a<O&#65533;&#65533;&#65533;u3&#65533;5&#65533;9&#65533;&#65533;*T&#65533;&#65533;&#65533;W&#65533;&#65533;k&#65533;&#1087;&#65533;P&#65533;U&#65533;h5&#65533;Q&#65533;&#660;&#65533;^&#65533;&#65533;&#65533;&#1429;&#65533;&#65533;m_&#65533;=a`&#65533;:2l&#65533;
&#65533;&#65533;d&#65533;i^&#65533;i/@&#65533;&#65533;J&#65533;&#65533;&#65533;&#65533;&#65533;&#65533;q&#65533;v&#65533;&#65533;[&#65533;&#65533;z&#65533;&#65533;&#65533;1&#65533;&#65533;&#65533;&#65533;T&#65533;x]&#65533;q&#65533;Y&#65533;H&#65533;(`$0&#65533;"&#65533;&#65533;'&#65533;&#65533;&#65533;&#65533;&#65533;&#65533;B&#65533;&#65533;&#65533;/&#65533;,.cNa&#65533;]&#65533;&#65533;&#65533;&#65533;&#65533;3&#65533;&#65533;&#65533;&#65533;O&#65533;&#65533;(&#65533;&#65533;a0&#65533;&#65533;&#65533;a%&#65533;&#65533;&#65533;6&#65533;&#65533;B&#65533;&#65533;F&#65533;&#2021;&#65533;]&#65533;U&#65533;tP&#65533;b&#65533;Y&#65533;&#65533;&#65533;&#65533;%&#65533;*&#65533;&#65533; &#65533;b+&#65533;bh5&#65533;:&#65533;&#65533;K&#65533;&#65533;&#65533;&#65533;Ec,e&#65533;&#65533;[5e&#65533;&#65533;]7>$a&#65533;&#65533;&#65533;E'&#65533;&#65533;&#65533;8&#65533;a&#65533; &#65533;Y&#65533;&#65533;&#65533;J&#65533;'&#925;&#65533;c&#1981;jJ&#65533;&#65533;]&#65533;&#65533;H&#65533;*X&#65533;&#65533;(&#65533;P&#65533;l]Z&#65533;bZ&#65533;bJfKN&#65533;&#65533;D&C9&#65533;m[&#65533;&#65533;NSN&#65533;.&#65533;R.&#65533;&#65533;~&#65533;_^Cn&#65533;t&#65533;O&#65533;&#65533;4&#65533;@U&#65533;f&#65533;d&#65533;.&#65533;&#65533;q.&#65533;&#65533;$b&#65533;O&#65533;3&#65533;&#65533;&#65533;&#65533;\&#65533;&#65533;x&#65533;&#65533;&#65533;&#769;&#65533;Y&#65533;$&#65533;&#65533;&#65533;&#65533;#&#65533;J&#65533;&#65533;&#65533;}V&#65533;&#65533;d-&#65533;b&#65533;j6w&#65533;&#65533;=&#65533;Nf&#65533;&#65533;&#65533;f&#65533;=&#65533;}&#65533;&#65533;&#65533;]&#65533;&#65533;&#65533;t&#65533;&#65533;&#65533;&#65533;&#65533;p&#65533;d2&#65533;&#65533;&#65533;&#1781;&#65533;d|&#65533;'F&#65533; &#65533;&#65533;&#65533;?&#65533;&#65533;&#65533;&#65533;&y&#65533;&#548;&#65533;&#65533;&#65533;b&#65533;&#65533;&#65533;W\&#65533;&#65533;&#65533;&#65533;f&#65533;&#65533;&&#65533;b&#65533;&#65533;hRjD&#65533;&#65533;&#65533;&#65533;hm&#65533;&#65533;eh&#65533;&#65533;&#33270;T&#65533;mBr&#65533;[&#65533;8i&#65533;&#65533;&#65533;&#174;C&#65533;7qU&#65533;v&#65533;&#892;&#65533;<&#65533;ikk&#65533;&#65533;R&#65533;&#65533;&#65533;;P&#65533;"E&#65533;`&#65533;|&#65533;&#65533;&#65533;&#65533;&#65533;]q&#1205;&#65533;jEj&#65533;&#65533;'&#65533;&#35270;B&#65533;`&#65533;K0&#65533;h&#65533;&#65533;lP&#65533;&#65533;>e&#65533;&#65533;[,&#65533;&#65533;&#65533;&#65533;&#65533;&#65533;K:P&#1526;~&#65533;&#65533;g&#65533;<&#65533;&#65533;&#65533;&#65533;^&#65533;&#65533;&#65533;SA&#65533;]A&#65533;&#65533;&#65533;l&#65533;&#65533;&#65533;P&#65533;y&&#65533;D&#65533;n&#609;&#65533;&#65533;&#65533;&#65533;&#65533;i&#65533;y&#65533;5&#65533;&#65533;&#65533;u&#65533;P&#65533;C&#65533;&#814;f&#65533;f}_&#65533;&#65533;E&#1267;&#65533;&#65533;&#65533;)m&#65533;~&#65533;&#65533;&#65533;
&#65533;&#65533;&#65533;Im&#65533;F&#65533;&#65533;&#1455;&#65533;h5&&#65533;&#65533;^&#65533;&#65533;s&#65533;&#65533;&#65533;$&#50028;&#65533;&#65533;U&#65533;&#65533;&#65533;&#65533;&#65533;&&#65533;&#65533;O&#65533;&#65533;&#65533;n&#65533;5&#65533;&#65533;&#65533;X&#65533;&#65533;/}&#472;&#65533;l&#1725;&#65533;h&#65533;
&#65533;p?&#65533;&#65533;&#65533;[&#65533;&#65533;l&#65533;td&#65533;&#65533;"m&#65533;f&#65533;#U&#65533;P&#65533;&#65533;.&#65533;&#65533;F=2p\&#65533;^&#65533;&#65533;<J
l&#65533;&#65533;F[|]&#65533;\6&#61710;E&#65533;M/pW&#65533;Nf&#65533;J&#65533;hK^&#65533;/&#65533;mfK/&#65533;'&#65533;A&#65533;&#65533;&#65533;2&#65533;^Fq&#65533;N&#65533;%&#65533;&#65533;SkU(&#65533;&#65533;&#1947;`&#65533;&#65533;%&#65533;&#65533;[&#65533;`&#65533;p3~pfN&#706;`jK&#65533;&#65533;&#65533;&l&#65533;&#65533;e?&#65533;&#65533;frAt&#65533;&#65533;jg2&#65533;.`&#65533;&#65533;&#65533;Z&#65533;H&#65533; &#54277;&#65533;.&#65533;n&#65533;kq=&#65533;c}&#65533;$&#65533;\j&#65533;&#65533;&#65533;'J&#65533;&#65533;&#1389;&#65533;h&#65533;&#65533;&#65533;>VM&#65533;9&#65533;D&#620;Nc.v&#65533;'`&#65533;Z&#65533;]&#65533;<-&#65533;7&#65533;&#65533;}&#594;&#65533;&#65533;?&#65533;&#65533;x.&#1081;&#65533;X&#65533;&#65533;&#65533;&#65533;&#65533;&#65533;(\&#65533;+&#65533;Z>&#65533;c&#65533;U3&#65533;\&#65533;&#65533;g&#65533;\drS?l&#65533;&#65533;s&#65533;&#65533;&#65533;~&#65533;e&#65533;&#65533;E&#65533;(&#65533;&#65533;&#65533;t&#65533;&#65533;p&#65533;VgM`{?RShDWa&#65533;&#65533;&&#65533;&#65533;&#65533;n&#65533;^&#65533;7&#65533;rXd&#65533;k.9&#65533;v&#65533;&#1391;AP&#65533;&#65533;!&#65533;IT6&#65533;&#65533;wwXV:ow5&#65533;&#65533;)&#65533;&#638;&#65533;&#65533;hw&#65533;&#65533;j\&#65533;p/&#65533;&#65533;z&#65533;p&#65533;B0&#65533;&#65533;t8Ooy&#65533;&#65533;&#65533;`&#65533;_S&#65533;&#65533; &#65533;}&#65533;&#65533;^&#65533;3Zd&#65533;UO&#65533;x&#65533;&#1643;&#65533;x&#65533;=y&#65533;&#864;M&#65533;&#65533;&#65533;[W&#65533;&#65533;=&#65533;&#65533;&#65533;[K&#854;&#65533;C~ew&#1939;&#65533;SVObB&#65533;d0&#65533;&#65533;7&#65533;vj&#65533;&#65533;&#65533;&#65533;&#65533;&#65533;v}&#65533;^b/&#65533;&#65533;iup%&#65533;&#65533;&#65533;&#65533;H&#65533;&#65533;&#65533;r&#65533;|	w&#612;&#65533;&#65533;&#65533;n[&#65533;wo'C5&#65533;{Ed&#65533;#{a&#65533;&#165;7Vh&#65533;&#65533;&#65533;&#65533;k&#65533;0rz&#65533;j=&#65533;!4W&#65533;o&#65533;7&#65533;&#65533;x4^&#65533;M&#65533;<l&#65533;&#65533;*&#65533;&#65533;%|&#65533;l&#65533;.t&#902;&#65533;&#65533;&#65533;K-0&#65533;5&#65533;&#65533;}&#65533;-a6&#65533;&#65533;&#65533;&#65533;&#65533;lI)&#65533;&#42093;v=&#65533;>EW&#65533;&#65533;E&#65533;&#65533;&#65533;+&#65533;&#65533;`&#65533;&#65533;*.&#65533;&#65533;&#65533;&#65533;&#65533;T&#65533;&#65533;<F&#65533;k~R{f&#65533;&#65533;&#65533;&#65533;A&#65533;}&#65533;&#65533;&#65533;&#65533;s&#65533;M&#65533;&#65533;&#65533;&#65533;+wit&#65533;cN&#65533;k&#65533;&#65533;,W&#65533;P&#65533;&#65533;&#65533;3i&#65533;0&#65533;s&#30815;&#65533;&#1130;h&#65533;"&#395;2&#1162;X&#65533;OG&#65533;"G&#65533;&#65533;&#65533;f!&#660;*W&#65533;i&#65533;&#65533;&#65533;&#723;2g&#65533;1&#65533;&#65533;&#65533;&#795;.]&#65533;I&#65533;&#1056;B&#65533;"&#65533;(A&#65533;T*&#65533;r&#65533;L&#616;&#65533;&#65533;b&#65533;*G&#65533;&#65533;&#65533;&#65533;&#65533;+&#65533;&O&#402;-Kv&#65533;&#65533;,R&#65533;&#65533;5&#65533;&#65533;-&#1826;[FjQc&#65533;&#58973;z&#65533;&#65533;&#65533;k&#65533;&#65533;&#65533;&#65533;~&#65533;&#65533;&#65533;O&#65533;&#65533;&#65533;&#65533;z&#65533;&#65533;&#65533;&#65533;(&#65533;H&#65533;q&#65533;&#65533;3Z&#65533;&#65533;&#65533;&#348;QVL&#65533;&#420;&#8039;EN&#65533;C&#65533;&#65533;I&#1317;&#65533;&#942;&#65533;&#1585;\&#65533;&#65533;&#65533;b&#65533;g&#65533;&#65533;PG&#65533;l&#65533;a-"&#65533;&#65533;M6,&#65533;&#65533;f&#65533;K&#65533;^&#65533;i&#65533;&#1719;&#65533;&#65533;\&#65533;&#65533;2C&#65533;&#65533;&#65533;&#270;&#65533;>&#65533;gk&#65533;&#65533;;&#65533;&#65533;y&#65533;H&#65533;&#65533;&#65533;K&#65533;iw&#65533;i&#65533;&#65533;&#65533;&#65533;l7=&#65533;&#65533;h&#65533;F&#65533;i-Y&#1310;P[&#629;oI!7&#65533;T&#65533;i&#65533;ap&#65533;&#65533;T\ Do&#65533;Iw&#65533;&#965;&#65533;R&#1849;&#65533;]a&#1993;7&#65533;&#65533;2&#65533;wcD&#65533;&#65533;&#65533;&#65533;T&#65533;W&#65533;&#65533;%|m&#65533;qYe&#65533;Q&#65533;FJ:&#593;~&#65533;&#65533;&#1998;&#65533;h&#65533;BYj&#65533;em]&#65533;&#65533;X&#65533;&#65533;&#65533;&#65533;&#65533;&#65533;	I&#65533;R
&#1285;m[&#65533;&#65533;fq:E&#65533;U0^&#65533;&&#65533;&#65533;&#65533;&#1321;x&#65533;&#65533;&#65533;&#65533;bZ&#65533;v&#65533;&#65533;5&#65533;&#65533;&#65533;&#65533;8BT`vTYF&#65533;]$&#65533;&#65533;Y&#65533;&#65533;&#65533;yj&#65533;g&#65533;y&#1316;&#65533;TN:K6&#65533;'-o&#65533;&#65533;&#65533;L&#65533;&#65533;&#65533;^&#65533;(&#17985;&#65533;&#65533;&#65533;
e&#65533;&#65533;]V%d&#65533;&#65533;m&#65533;&#65533;W&#65533;&#65533;,&#65533;`&#65533;i&#65533;&#65533;&#65533;&#65533;06&#65533;c2:&#65533;tx;%&#65533;&#65533;&#65533;&#65533;d&#65533;&#30950;&#65533;f&#65533;&#65533;&#65533;&#1188;T&#65533;{*&#65533;&#65533;
H#&#65533;&#65533;&#65533;&#65533;&#65533;&#65533;E% &#65533;Z&#65533;+&#65533;&#65533;re&#65533;U>&#65533;%&#65533;&#65533;&#1305;+&#65533;&#65533;&#65533;&#65533;E&#65533;Q&#65533;EEh|q&#65533;&#65533;z&#65533;&#65533;&#65533;f&#65533;&#65533;&#65533;]r!&#65533;-&#65533;&#1914;&#65533;&#65533;&#65533;=&#65533;c&#65533;fdn&#65533;&#65533;U)&#65533;Z7&#65533;&#65533;}
i}&#65533;&#65533;W&#1576;&#65533;&#65533;&#17447;M7-+h&#65533;vs&#65533;m*&#65533;plp&#1563;&#65533;&#65533;&#65533;&#65533;7,&#65533;g&#65533;&#65533;"&#65533;-&#65533;a&#65533;<36&#65533;&#65533;&#65533;&#65533;&#65533;&#65533;u1G;Q&#65533;&#65533;y&#65533;&#65533;2Fj&#65533;&#65533;&#65533;g}&#65533;&#65533;&#65533;&#65533;&#65533;&#65533;&#65533;Y&#65533;&#65533;&#65533;:&#65533;&#65533;ba&#65533;&#65533;c&#65533;&#65533;Y&#65533;&#1244;&#65533;$ &#65533;djTL;=z&#65533;V&#65533;5&#65533;W&#65533;&#65533;&#65533;l&#65533;&#65533;&#65533;_&#65533;>&&#65533;&#65533;#z&#65533;&#65533;exv&#65533;?&#65533;q&#65533;&#2046;%u&#65533;&#65533;o&#65533;&#65533;&#65533;q<&#65533;yGk&#65533;&#65533;Q&#65533;x&#65533;oX&#65533;-&#65533;c&#65533;&#65533;&#65533;V&#65533;&#65533;&#65533;&#65533;N.{&#23319;nx&#65533;&#65533;o&#65533;>&#65533;U2&#65533;&#65533;&#1227;&#65533;8K&#65533;&#65533;&#65533;&#65533;a&#65533;&#65533;&#65533;&#65533;b&#65533;&#65533;&#65533;&#65533;g&#65533;;&#65533;H.+&#65533;&#65533;Z&#379;&#65533;&#65533;dm&#65533;&#65533;&#65533;D&#65533;&#65533;&#65533;iy&#65533;&#65533;&#65533;-&#65533;'g9O
&#65533;&#65533;^&#65533;$&#65533;&#65533;&#65533;0^0&#1758;&#65533;&#65533;&#65533;B&#65533;&#65533;&#65533;
T7%@&#65533;&#65533;(/&#39580;&#65533;(?&#65533;!&#65533;}>&#65533;&#65533;&#65533;w>&#65533;&#65533;gT&#65533;&#65533;&#65533;b&#65533;&#65533;&#65533;&#65533;h/=&#65533;&#65533;cB&#65533;&#65533;!&#65533;w&#65533;{a&#65533;&#65533;OM&RV&#248;&#65533;&#65533;q&#65533;ylI&#65533;F&#65533;&#65533;t&#65533;>'&#65533;&#1975;R&#65533; &#65533;&#65533;&#65533;&#65533;&#65533;&#65533;&#65533;&#65533;&@&#65533;!#&#65533;&#65533;&#65533;&#65533;|(&#65533;&#249;1~&q&#65533;y&#65533;&#65533;6&#65533;&#586;h&#65533;&#65533;&#65533;T5+&#65533;dwTa&#65533;&#65533;&#65533;6>&#65533;l&#65533;&#65533;&#65533;&#65533;&#65533;&#65533;&#65533;I&#65533;D<S	v&#65533;&#65533;&#65533;Y#,&#1000;&#65533;d&#65533;&#65533;aA&#65533;#q&#65533;x=?&#65533;*&#65533;w&#65533;]&#65533;8&#65533;*=-*L2!&#65533;&#65533;4&#65533;&#65533;/&#65533;X&#65533;$(S&#65533;&#65533;H*N8&#65533;&#65533;&#65533;c&#65533;((&#1813;ovV{f&#65533;n>=&#65533;&#65533;(&#65533;*Q&#65533;NiAU&#65533;q&#65533;e&#795;A&#65533;c2ZJoz&#65533;&#65533;&#65533;&#65533;
'|&#65533;&#65533;&#65533;&#65533;&#65533;&#65533;H&#65533;e&#65533;S&#65533;&#65533;&#65533; &#1479;&#65533;NIi&&#65533;&#209;&#65533;kZm&#65533;&#65533;&#65533;&#65533;&&#65533;&#65533;I&#65533;&#65533;A&#65533;&#65533;&#65533;&#65533;&#65533;&#65533;e&#34382;&#296;&#65533;&#65533;y&#65533;&#65533;e&#65533;3*&#65533;&#65533;<2&#65533;&#65533;c&#65533;\Nci&#65533;&#65533;&#65533;S&#65533;&#65533;"&#65533;Y,`T&#65533;
&#65533;D
&#65533;5&#1313;&d&&#65533;&#65533;&#65533;,&#65533;&#65533;&#65533;$G&#65533;X&#65533;a&#5224;SN&#65533;&#65533;u&#65533;&#65533;a&#65533;,&#65533;<9&#65533;&#65533;&#65533;&#65533;&#65533;&#65533;&#65533;&#65533;;&#65533;;&#65533; WW&#65533;I&#65533;&#65533;&#65533;N5&#65533;&#1247;
+*&#65533;, C&#65533;M&#65533;B&#65533;&#220;&#65533;3&#572;&#65533;1&#65533;JD&#65533; &#65533;@&#65533;$H6~T0&#65533;*&#65533;&#65533;Q(d&#65533;&#65533;&#65533;&#65533;4lhm)=+&#65533;V&#65533;&#26653;w&#65533;]&#65533;J<Y&#65533;&#798;&#65533;&#1356;&#65533;ti&#65533;j~[&#65533;,Q*&#65533;-&#65533;]KK(&#65533;N&#65533;4&#65533;Qw}&#65533;&#65533;#&#65533;&#65533;&#65533;&#65533;8&#65533;}v&#1476;G&#65533;|&#65533;\&#65533;^p&#65533;S&#65533;cy#p]&#65533;L&#65533;&#1529;&#65533;&#65533;&#65533;l&#65533;m&#65533;&#168;5Sp&#65533;+Y^)
w&#65533;&#65533;B &#1646;$&#65533;&#65533;&#65533;s&#65533;&#65533;K&#65533;&#65533;_&#65533;d&#65533;&#892;s]&#65533;&#65533;&#65533;&#65533;]&#65533;I&#65533;S&#65533;&#65533;d&#65533;&#65533;#R-X*v^&#65533;&#65533;X&#65533;4e/&#65533;<m&#65533;Z&#65533;&#65533;&#65533;`&#65533;U#n&#65533;*M&#65533;&#617;$&#65533;&#65533;&#65533;,&#65533;&#65533;&#65533;&#65533;Xh&#65533;&#65533;&#65533;&#65533;&#65533;'&#65533;J&#65533;&#65533;&#65533;&#65533;D&#65533;:&#65533;4&#65533;&#65533;67&#65533;`L&#65533;&#65533;&#65533;&#625;1m?&#65533;T&#65533;&#65533;]/&#65533;S&#65533;&#65533;3&#65533;&#65533;&#65533;&#65533;&#65533;&#65533;&#65533; lC#
D&#65533;&#177;&&#65533;&#65533;e`*F&#65533;&#65533;#2g#&#65533;|&#65533;&#65533;T&#65533;&#65533;&#65533;`&&#65533;J&#65533;&#65533;&#43042;,&#65533;)&#65533;&#65533;q&#65533;&#65533;&#945;(&#65533;&#65533;&#65533;&#65533;&#65533;&#65533;n&#65533;&#65533;Ql&#1474;&#65533;&#65533;&#65533;^&#65533;N&#65533;|&#2026;}&#65533;&#244;&#65533;`&#876;&#65533;8&#65533;xdW&#65533;$&#65533;&#65533;	&#65533;&#65533;x&#65533;_&#65533;&#65533;g@z&#65533;L&#65533;W&#65533;^&#65533;&#65533;D&#65533;I&#65533;&#65533;>&#65533;&#65533;d&#65533;&#65533;&#65533;md&#65533;K&#65533;&#65533;L&#65533;Y&#65533;c&#65533;&#65533;&#65533;&#65533;l^&#65533;&#65533;~&#65533;i&#65533;&#65533;&#65533;&#65533;jU&#65533;xH&#1861;u&#65533;emL&#65533;&#65533;&#65533;&#65533;&#65533;5f&#65533;&#65533;{G"&#65533;&#65533;<&#65533;&#65533;kd&#65533;}|&#65533;K&#65533;V&#65533;F&#65533;&#65533;&#1254;v&#65533;&#65533;&#65533;&#65533;
&#65533;&#1245;&#65533;&#65533;&#1992;&#65533;{&#65533;&#65533;5m{|&#65533;:&#65533;&#65533;s&#65533;K&#65533;&#65533;>w&#65533;z&#65533;El&#879;&#65533;&#65533;9Z&#65533;sn8&#65533;&#65533;&#65533;L&#65533;&#65533;&#229;$I&#65533;-h&#1923;#<&#65533;
w6&#245;&#65533;pm7W!&#65533; &#889;&#65533;&#65533;3&#65533;\&#2029;&#65533;&#65533;&#65533;&#65533;v{&#65533;&#65533;&#65533;%9&&#65533;x&#65533;:%&#65533;1)Fk\&#65533;T&#65533;&#65533;)&#65533;&#65533;&#65533;&#65533;&#65533;&#294;p&#65533;09/&#65533;yy&#65533;'&#65533;=&#65533;6nzs&#1246;t&#65533;l&#65533;&#65533;:&#65533;&#65533;X&#65533;&#65533;&#65533;&#65533;&#65533;&#65533;C&#65533;&#65533;&#1261;"&#65533;&#65533;&#65533;3/7&#65533; C&#65533;&#65533;&#65533;&#65533;&#65533;mX&#65533;&#65533;w&#65533;*nv&#65533;n&#65533;&#65533;S&#65533;&#65533;&#65533;&#65533;yM&#65533;>i&#65533;~&#65533;&#65533;/&#65533;&#65533;&#65533;&#65533;&#65533;&#65533;S&#65533;&#65533;&#1261;{&#65533;+&#65533;g&#65533;&#65533;&#65533;:>&#65533;^&#65533;@&#65533;&#65533;9&#65533;[&#65533;s[&#65533;#a&#65533;&#65533;&#65533;s&#65533;7&#65533;&#65533;QOw&#65533;&#65533;&#65533;&#65533;}&#65533;&#65533;g&#65533;&#65533;&#65533;&#65533;soz&#65533;@D&#65533;&#65533;&#65533;0U&#65533; &#65533;&#65533;&#65533;&#1683;H&#65533;M&#65533;e&#65533;xQ&#65533;*&#65533;&#65533;&#65533;&#65533;&#65533;&#65533;&#65533;&#65533;Y&#65533; _(&#65533;&#1155;L&#65533;&#65533;Y&#65533;a&#65533;&#65533;&#65533;l}&#65533;&#65533;VlEK&#65533;&#65533;Q&#65533;E&#65533;~y&#65533;&#65533;&#65533;&#65533;&#65533;)&#65533;&#65533;&#65533;&#263;&#65533;&#65533;&#65533;&#65533;&#65533;&#1773;&#65533;^&#65533;Q&#65533;&#65533;&#65533;&#65533;
&#65533;&#65533;&#65533;a&#65533;[p_&#65533;O|&#65533;&#65533;&#65533;]^N&#65533;&#65533;&#65533;@&#65533;&#65533;h&#65533;;&#65533;&#857;R&#65533;(&#65533;a&#65533;&#65533;&#65533;&#65533;IZ&#65533;&#65533;&#65533;T!&#65533;Y&#65533;l&#1420;&#65533;&#65533;&#65533;&#65533;
&#65533; !&#65533;&#65533;&#65533;`^&#1861;&#65533;&#65533;&#65533;&#65533;&#65533;&#65533;Gi&#65533;hM&#65533;9&#65533;&#261;&#65533;A&#1919;&#65533;`&#65533;a&#1949;s&#65533;&#65533;&#65533;b&#65533;mL&#65533;&#65533;!&#65533;&#65533;>"6&#65533;&#65533;^&#65533;p]&#65533;&#65533;e&#65533;&#1161;&#1877;	&#65533;d(&#65533;C}!&#65533;|&#65533;
b&#65533;hQ&#65533;&#65533;&#65533;=U-&#65533;Kq&#65533;[&#65533;a&#65533;&#65533;&#65533;+&#65533;&#65533;&#65533;&#65533;&#65533;
&#65533;9&#65533;&#65533;L&#65533;!&"]E#&#65533;G&#353;&#65533;)&#65533;\IbB&#65533;&#65533;Z&#65533;&#65533;&#65533;'&#65533;&#65533;$&#65533;&#65533;&#65533;&#65533;&#65533;b&#65533;)iA&#65533;	&#65533;*&#65533;&#65533;5&#162;&#65533;&#65533;[&#65533;.&#65533;L&#65533;;&#65533;M.blM&#65533;&#65533;&#65533;R0!&#65533;y&#65533;&#65533;&#65533;&#65533;&#65533;T&#65533;\!&#65533;&#65533;&#1321;&#65533;&#65533;Ry&#65533;3&#65533;&#65533;&#65533;&#65533;&#65533;-d&#65533;`&#65533;&#65533;#&#65533;&#65533;K&#1286;sY&#65533;5&#65533;&#65533;}#&#140;#Gv&#65533;1:a&#937;#*&#65533;&#65533;;&#65533;&#65533;&#65533;Ma&#2040;&#65533;<&#65533;$&#65533;Z&#65533;^rI&#65533;4&#65533;H&#65533;&#65533;{&#65533;&#65533;&#65533;&#65533;Zq=M
z"4e&#784;&#65533;&#65533;9$"&#65533;&#65533;A&#65533;4&#65533;&#65533;]&#65533;}&#65533;,z$9R&#65533;TaH&#65533;;&#65533;&#65533;I&#65533;$N&#65533;1&#65533;&#65533;`DK*]&#65533;&#65533;K&&#65533;&#65533;&#1884;&#65533;&#65533;&#5857;&#65533;&#65533;H&#65533;&#65533;_g&#65533;P&#65533;$&#65533;0d3&#65533;\,b&#65533;&#65533;%RJ9&#65533;V&#65533;&#65533;M&#65533;Uv&#65533;o|d&#65533;&#65533;-v&#65533;-z&#65533;W&#65533;by&#65533;&#65533;Y&#65533;&#65533;ZY&Zj&#65533;8&#65533;%[&#65533;&#65533;a&#65533;&#65533;X&#65533;&#65533;&#65533;&#65533;_A&#65533;C5U]&#65533;%O&#65533;&#65533;P#Y&#65533;&#65533;&#553;T%B&#65533;F&#65533;G&#65533;&#65533;T&#65533;bVF&#65533;&#65533;u&#65533;&#65533;&#65533;&#65533;d~`&#65533;&#65533;e~&#65533;enZ&#65533;&#65533;$2h&#65533;&	&#65533;{&#65533;&#65533;&#65533;A&#65533;^&#65533;&#65533;k&#65533;eV1&#65533;&#65533;&#65533;#`&#672;&#65533;&#65533;&#65533;M_TJ%b&f9&#65533;&#65533;&#65533;&#65533;&#65533;&#1293;d&#65533;#e^`r&#65533;&#65533;K&#65533;&#65533;e
&#65533;&#65533;	&#65533;n&#65533;}&#65533;c&#65533;&#65533;U&#65533;&#65533;,&#65533;]
%&#65533;&#65533;&#65533;&#64608;&#65533;&#65533;&#65533;t&#65533;b&#65533;Od&#65533;&&#65533;U&#65533;&#65533;&#65533;eh&#65533;&#65533;,o&#65533;&#65533;}E|>&#65533;X &#65533;f&#65533;&#65533;&#1776;&#65533;e&#65533;&#65533;}&#65533;	]&#65533;&#25429;&#65533;&#65533;V
&#65533;&#65533;&#65533;M&#65533;QVbE&#65533;A2(j%&#65533;Z&#65533;!&#65533;&#1493;&#65533;&#65533;&#1819;&#65533;&#65533;&#1121;bUx&#65533;&#65533;O!&#65533;&#65533;t&#65533;(V&#65533;X&#1649;&#33498;%%*&#65533;&#65533;&#1868;:g&#65533;&#65533;h"&#65533;&#65533;]cb&#65533;&#65533;&#65533;2h>&#65533;h_%U&#65533;&#65533;&#65533;&#65533;E^AZaJK&#65533;&#65533;PG&#65533;Y&#65533;b&#65533;9]&#712;&#65533;&Ij&#65533;YHs&#65533;&#65533;0&#65533;hK&#65533;`&#65533;&#65533;r&#65533;&#65533;&#65533;&#65533;&#1634;:&&#65533;&#65533;(pm&#65533;&#65533;)U&#65533;"$&#65533;&#425;&#65533;&#65533;	(&#65533;#&#65533;N&#65533;e&#65533;6&#65533;P&#65533;u&#65533;Nm${Jicf2&#65533;Li&#65533;&#65533;J_&#65533;N&#39134;&#65533;=~&#65533;~
!&#65533;FZ&#331;1j&#65533;+&#65533;&#65533;*A&#65533;&#65533;&#65533;jg&#65533;"$g&#65533;l4&#65533;_&#65533;D&#65533;
m&#65533;!&#65533;T$&#65533;&#65533;aL&#65533;&#65533;&#65533;4&#65533;a&#65533;'&#65533;&#65533;&#65533; &#65533;&#65533;&#65533;X&#65533;W
&#65533;Q&#65533;r&#65533;)&#65533;&#65533;&#65533;&#65533;a+]j0h&#65533;&#65533;?&#65533;\&#65533;.W
&#65533;&#65533;J)zTd&#65533;&#65533;Z&#65533;&#65533;[&#65533;>gM&#65533;&#65533;&#65533;(&#65533;e&#1925;&#1696;&#65533;6*=u&#65533;cZ&#65533;
*&#65533;2&#65533;,j&#65533;&#65533;&#65533;ke&#65533;&#893;&#65533;jt&#65533;gzZ\}&#65533;h&#65533;j]&#65533;&#65533;&#65533;&#65533;R&#65533;&#65533;&#65533;&#65533;&#65533;(&#65533;X&#65533;De&#65533;&#65533;&#65533;4&#65533;`&#65533;&#65533;tmU%Ud5&#65533;&#65533;mv&#65533;&#65533;l&#65533;&#65533;&#65533;>&#65533;&#65533;&#65533;&#65533;&#65533;&#65533;but[&#65533;8&#65533;&#65533;b-&#65533;RZY&#65533;&#65533;&#65533;
&#65533;&#65533;
&#65533;N^n&#65533;%LF&#65533;&#65533;_&#65533;&#65533;&#65533; M&#65533;&#65533;KC&#1184;&#65533;&#65533;_&#65533;<&#65533;&#65533;&#355353;"&#65533;G&#65533;&#1910;Im&#65533;&#65533;f&#65533;&#65533;m&#65533;&#65533;&#65533;gj&#65533;y&#65533;vmi&#65533;&#65533;zZm&#65533;&#931;&#65533;g&#65533;&#65533;k+&#65533;&#65533;l&#65533;&#65533;g&#65533;&#1934;z&#65533;.u&#65533;&#65533;&#65533;l&#65533;&#65533;&#65533;&#65533;F&#65533;&#65533;&#65533;&#65533;7-&#65533;&#65533;&#65533;-&#65533;f.&#65533;&#65533;&#65533;&#1694;&#65533;b.,&#65533;*&#65533;d&#65533;&#65533;&#65533;&#65533;bd&#65533;&#65533;^&#65533;z&#65533;&#65533;&#65533;jI<&#65533;&#65533;&#65533;&#65533;&#65533;@o7&#65533;m&#65533;.&#65533;&#65533;n&#65533;,HO&#65533;&#1188;n&#65533;&#65533;&#65533;&#65533;h&#835;&#65533;&#65533;&#65533;&#65533;_#:&#65533;/&#65533;)&#65533;U^&#65533;[&#65533;U&#65533;*&#65533;&#65533;S&#65533;6/&#65533;&#65533;L&#65533;x*&#65533;1/&#65533;r&#65533;&#65533;HZ&#65533;&#65533;&#65533;i&#65533;&#65533;&#65533;&#65533;>]&#65533;&#65533;&#65533;&#65533;&#65533;J&#65533;&#65533;&#41611;&#65533;&#65533;T&#65533;&#65533;&#65533;H^&#65533;&#942;&#65533;T	&#65533;q,&#65533;&#65533;:.&#65533;r&#65533;yF_&#65533;b&#65533;&#65533;&#65533;	&#65533;
b&#65533;&#65533;&#65533;&#65533;&#65533;&#65533;&#65533;/&#65533;:&#65533;<&#65533;&#65533;t&#65533;&#65533;&#65533;&#65533;p&#65533;&#65533;&#65533;j&#65533;i&#65533;&#65533;*`&#65533;&#65533;c&#65533;D&#65533;&#65533;&#65533;&#65533;&#65533;&#65533;&#65533;M&#65533;&#65533;&#65533;[SJ&#65533;&#65533;&#65533;&#65533;&#65533;&#65533;&&#65533;&#65533;0&#65533;&&#65533;5&#65533;&#65533;j&#65533;&#65533;*&#65533;&#65533;pV&#65533;&#65533;&#65533;~&#65533;&#65533;X~r&#65533;&#65533;&#65533;v&#65533;&#65533;&#65533;&#65533;G&#65533;&#1936;&#65533;&#65533;&#65533;&#65533;&#65533;&#65533;&#65533;&#65533;.&#65533;-&#65533;&#65533;x`&#65533;/&#65533;&#65533;(m+&#65533;n!cq&#65533;&#65533;_&#65533;&#65533;[
K&#65533;&#65533;&#65533;&#65533;;>&#65533;&#65533;9&#65533;&#65533;&#65533;&#65533;$&#65533;S&#65533;&#65533;&#65533;Bj&#65533;X&#65533;&#65533;&#65533;J&#65533;&#65533;7(&#65533;&#65533;1 !&#1455;&#65533;&#65533;&#65533;&#65533;"_&#65533;Sn&#65533;&#65533;4&#540;6^#S&#559;ba&#65533;1W&#65533;&#65533;V)&#65533;&#65533;P-&#65533;tl&#65533;&#65533;&#65533;'_3&#65533;&#65533;&#65533;
b?&#65533;E&#65533;&#65533;&#65533;/s&#65533;T&#65533;+&#65533;&#65533;&#65533;r&#65533;&1kMO)&#65533;*&#65533;`b&#65533;&#65533;&#65533;&#65533;]&#65533;&#65533;!'&#65533;&#65533;J&#65533;&#65533;&#65533;&#65533;%&#65533;a&#65533;,@&#65533;&#65533;zm#sK&#65533;&#65533;&#65533;p:.46&#65533;&#65533;!j3?&#65533;&#65533;7&#65533;&#65533;&#65533;&#65533;&#65533;&#65533;D&#65533;&#65533;&#65533;&#65533;3G	C&#65533;U&#65533;&#1296;&#65533;&#65533;&#65533;08B,&#322;k&#65533;f1&#65533;&#65533;&#65533;&#65533;BrGJ&#65533;&#65533;&#65533;2&&#65533;&#65533;LO&#65533;C3t[2&#65533;2&#65533;&#65533;Ba&#65533;F&#65533;&#65533;&#602;(&#65533;*&#65533;MFGKpG&#65533;&#65533;p&#65533;W&#65533;H&#65533;a&#65533;<W&#65533;"C&#65533;&#65533;H=n&#65533;&#65533; &#65533;&#65533;&#65533;&#65533;&#65533;&#65533;
&#65533;0&#65533;&#65533;-&#65533;&#65533;=&#65533;4|	O15O3&#65533;
5OGf7#0D&#65533;&#65533;M&#65533;JH5.;&#65533;
&#65533;&#65533;S'&#65533;Fg&#65533;m/&#65533;&#65533;j&#65533;.&#65533;2K7`X^&#65533;&#65533;&#65533;@&#65533;&#65533;&#65533;6&#65533;D [&#65533;&#65533;&#65533;rh&#65533;Q&#65533;&#65533;&#65533;Ia&#65533;&#65533;&#65533;14&#65533;&#65533;&#65533;&#65533;;	&#65533;\1&#65533;!H&#65533;=&#65533;&#65533;D}&#65533;&#65533;f&#65533;&#65533;)0&#65533;&#65533;j+l&#65533;&#65533;&#65533;nL[&#65533;grP&#65533;U&#65533;$&#65533;Yc&#65533;P1Z&#1780;&#65533;Y&#65533;,&#65533;-&#65533;&#65533;&#65533;Vs&#65533;2&#65533;]/&#65533;jwe&#1063;&!mR&#65533;&#65533;&#65533;Fbw&#65533;`&#65533;T;&#65533; &#65533;6&#65533;&#65533;&#65533;&#65533;&#65533;%&#65533;V&#65533;td&#65533;&#65533;&#65533;&#65533;L&#65533;&s7&#65533;dw&#65533;%&#65533;4u&#983;&#65533;V&#65533;fw&#65533;&#65533;w7W&#65533;7&#65533;V.<&#65533;wL&#65533;&#65533;k&#65533;&#65533;&#65533;&#65533;t&#65533;:&#65533;pK\&#65533;[!&#65533;&#65533;Q&#65533;&#65533;m&gA&#65533;w&#65533;R&#65533;&#65533;&#65533;&#65533;&#65533;0Cgo&#65533;&#65533;&#65533;~cj&#65533;&#65533;]G7x&#65533;k;&#65533;&#65533;&#1225;&#65533;&#65533;&#65533;&#65533;]&#65533;7&#65533;&#65533;{o&#65533;x{&#65533;7y&#65533;3V&#65533;u&#65533;&#65533;p	&#65533;&#65533;Iv&#65533;&#65533;&#65533;U&#65533;L&#65533;4&#65533;&#1801;bp&#65533;&#65533;s&#1742;&#65533;8&#65533;&#65533;&#65533;&#65533;xi&#65533;8&#65533;c&#65533;`&#65533;N^&#65533;&#65533;I8&#65533;&#65533;EyT&#65533;&#65533;'&#65533;a&#65533;9ip&#1911;A&#1884;pd&#65533;	&#65533;&#65533;##3|&#65533;&#65533;i&#65533;&#65533;&#65533;s&#65533;&#65533;!&#65533;O&#65533;&#65533;&#65533;7&#65533;y&#65533;&#65533;o&#65533;&#65533;&#65533;&#65533;&#65533;&#65533;&#65533;&#65533;&#65533;&#65533;&#65533;&#65533;&#65533;&#65533;:&#65533;%Qh&#65533;&#65533;9S&#65533;y&#65533;g&#65533;U&#65533;/&#65533;-&#65533;&#65533;&#65533;&#65533;&#1628;&#65533;&#65533;U&#65533;u&#65533;Rl&#65533;&#65533;FF&#65533;B&#65533;&#65533;^6&#65533;&#65533;&#65533;&#65533;&#65533;&#65533;t&#65533;JQ&#65533;&#65533;n&#65533;&#65533;:&#65533;wz&#65533;&#65533;y&#65533;W&#65533;&#65533;G&#65533;&#1774;&#65533;I&#65533;&#65533;*
6&#65533;&#65533;&#65533;&#65533;&#65533;&#65533;-&#65533;&#65533;&#65533;+e&#65533;&#65533;&#65533;X;&#65533;	c&#65533;"g&#65533;&#65533;'&#65533;&#65533;o&#65533;]%O&#65533;&#65533;&#65533;*%W&#65533;&#65533;&#65533;g&#65533;'{N
&#65533;&#65533;&#65533;&#123040;\K&#65533;v&#65533;x_;&#65533;7&#65533;&#65533;n*&#65533;&#65533;*{&#65533;3&#65533;;&#65533;+9^&#65533;&#65533;p#5&#65533;&#65533;,&#65533;tW&#65533;+&#65533;&#65533;&#65533;&#65533;&#1979;&#65533;&#65533;/&#777;T[g&#65533;&#65533;&#65533;&#65533;C&#791;&#65533;&#65533;&#65533;&#65533;a&#65533;&#65533;&#65533;&#65533;{4S&#65533;&#65533;Q&#65533;&#368962;sz&#65533;S&#65533;&#65533;&#1218;&#65533;Q&#65533;=z&#65533;&#1594;U&#65533;G&#65533;[|&#65533;]&#65533;{7YC&#65533;m=C&#65533;&#65533;Q&#65533;&#206;&#65533;&#65533;lyY&#65533;)&#65533;&#65533;&#65533;&#65533;&#65533;&#65533;&#65533;<f&#65533;{&#65533;&#65533;&#65533;f&#65533;XF&#65533;&#65533;
`&#65533;&#1941;&#65533;'&#65533;&#65533;&#65533;&#65533;=&#65533;_&#65533;E}&#65533;&#65533;*'&#65533;UQ<F&#65533;&#65533;Ec8&#65533;&#65533;&#65533;&#65533;tay&#65533;&#65533;'.t&#65533;&#65533;&#65533;!&&#65533;&#65533;q&#65533;&#65533;*`&#65533;X&#65533;&#65533;&#65533;&#1032135;&#65533;&#65533;&#65533;Fl&#65533;x@E&#65533;&#65533;&#65533;&#65533;&#65533;&#65533;&#65533;}&#65533;&#65533;&#65533;O[&#1853;&#65533;H&#65533;}&#65533;dL&#65533;&#1984;L&#39334;&#65533;A:&#65533;&#65533;&#65533;&#65533;O&#65533;&#65533;+&#65533;&#65533;&#65533;&#65533;?&#65533;&#65533;;i&#65533;&#1668;'&#65533;&#65533;!o&#65533;&#65533;&#65533;&#65533;&#32499;;w&#65533;&#65533;}d&#65533;&#65533;&#65533;&#65533;&#65533;&#65533;&#65533;&#65533;&#65533;&#65533;l&#65533;&#65533;>&#65533;-&#65533;>Zs&#65533;&#65533;7|&#65533;~`&#65533;V&#65533;&#65533;&#65533;&#65533;x&#65533;3&#65533;D&#65533;&#65533;c<&#65533;-&#65533;&#65533;48&#65533;B&#65533;&#65533;|i&#65533;&#65533;KD&#65533;&#65533;T&#65533;xQ"C&#65533;9&#65533;&#65533;dH&#65533;#j&#65533;X&#65533;JJ*+&#65533;&#65533;t&#65533;ReJ&#65533;]h&#65533;$&#581;&#65533;@&#65533;3/&#1210;&#65533;hL&#65533;U&#65533;&#65533;&#65533;&#65533;dR&#65533;I&#65533;4-&#65533;&#65533;(Q&#65533;'7&#65533;&#65533;!P}*&#65533;&#65533;hX&#65533;'&#65533;&#65533;5{I&#65533;&#65533;F&#1590;u&#65533;&#65533;&#65533;Z&#65533;L&#65533;&#65533;&#65533;q&#65533;&#65533;&#65533;z&#65533;
&#65533;q&#65533;&#65533;&#65533;&#65533;9#&#65533;&#65533;A&#65533;iN&#65533;I&#65533;&#65533;&#65533;S)W&#65533;&#65533;XMf7&#65533;9w&#65533;&#65533;rh&#201;~4=&#65533;&#65533;B&#65533;Y&#65533;&#65533;&#65533;3g&#1168;&#65533;&#65533;\6&#65533;&#65533;fD&#65533;<Q&#65533;&#65533;&#65533;R(&#65533;&#65533;8w&#65533;.&#65533;h&#1504;V&#65533;{&#65533;t`&#65533;&#65533;v&#65533;&#65533;&#65533;"k&#65533;&#65533;&#65533;q&#65533;GK&#65533;_&#65533;&#65533;z~jz&#65533;r&#65533;SO&#65533;m&#65533;|&#65533;&#65533;&#65533;&#65533;}&#65533;7g<<&#65533;1&#65533;[&#822;+&#65533;L)&#65533;.&#65533;A&#65533;B&#65533;B3&#65533;H&#65533;&#65533;R[&#65533;5&#65533;r&#65533;&#65533;=$&#65533;&#65533;|B&#65533;9&#65533;N&#65533;&#65533;,<&#65533;&#65533;&#1922;j&#65533;&#65533;&#65533;&#65533;&#65533;&#65533;&#65533;z&#65533;;J&#65533;&#65533;&#65533;4&#1550;&#65533;(&#65533;&#65533;&#65533;&#65533;&#188;&#65533;bz&#65533;#&#65533;&#65533;R&#65533;I&#65533;&#65533;	&#65533;&#65533;&#65533;&#65533;&#65533;&#65533;.&#65533;&#65533;r&#65533;&#65533;&#65533;t&#65533;L&#65533;$&#65533;&#65533;#&#65533;&#65533;&#65533;c&#65533;&#65533;"&#65533;&#65533;&#65533;&#65533;@t&#65533;&#65533;5&#65533;&#1087;&#65533;&#65533;lL&#65533;&#65533;&#65533;Tj'&#65533;&#65533;3&#65533;D&#65533;R&#65533;i&#65533;&#65533;i&#65533;&#65533;tO '&#65533;S&#65533;&#65533;&#33336;&#65533;6&#65533;H&#65533;P1&#65533;p&#65533;,@!&#65533;#T&#65533;jI']&#65533;r=)&#2042;&#65533;: &#65533;&#65533;rK\&#65533;&#65533;oL1&#65533;TJ&#65533;2&#65533;&#65533;6	z&#65533;&#65533;&#65533;\&#65533;N&#65533;&#65533;&#65533;
C&#65533;&#65533;>]&#65533;pB&#65533;&#65533;CF&#65533;&#65533;&#65533;"O&#65533;(G&#65533;&#65533;vD&#65533;]&#65533;&#65533;&&#450;&#65533;9&#65533;N&#65533;J!&#65533;[&#65533;;b&#65533;&#65533;`&#65533;&#65533;&#65533;S&#65533;&#1344;a&#65533;&#65533;&#65533;Yi&#65533;&#65533;&#65533;V]&#65533;&#65533;2&#65533;]&#65533;&#65533;&#65533;&#65533;!V&#242;&#65533;F#6@f&#65533;&#65533;&#65533;&#65533;&#1400;Y	&#65533;&#65533;&#65533;dj&#65533;}(B&#65533;&#65533;&#65533;&#65533;&#65533;l&#65533;&#65533;-D&#65533;&#65533;@i]vMtQtiV&#65533;&#65533;_&#65533;PKD&#65533;T&#1985;&#65533;&#65533;&#65533;F0&#65533;&#65533;J~z&#65533;F&#65533;&#65533;\&#65533;&#65533;&#65533;&#65533;Dsd&#65533;9Nd&#65533;&#65533;,V&#65533;&#65533;&#65533;&#65533;L&#65533;D&#65533;&#65533;&#1747;QN&#65533;&#65533;&#65533;&#65533;N?/&#65533;&#65533;&#65533;yN&#60143;r>&#65533;&#1853;{&#65533;1&#616;&#65533;WSz&#65533;Zh&#65533;&#65533;u&#65533;&#65533;$&#65533;thZVO`&#65533;&#65533;8&#1447;&#65533;&#65533;j&#65533;Ew&#65533;&#65533;&#65533;@|&#65533;Y&#65533;i9&#65533;&#65533;&#65533;&#1944;&#65533;&#65533;V7&#65533;&#65533;&#65533;K&#65533;&#65533;m&#65533;&#2022;mn&#65533;I&#65533;{&#65533;&#65533;t&#65533;&#65533;&#65533;&#65533;&#65533;&#65533;&#65533;;p&#65533;?/&#65533;&#65533;&#65533;[&#65533;&#65533;s&#65533;b8!&#65533;q&#65533;&#65533;&#65533;$&#65533;&#65533;!&#65533;&#65533;
&#65533;2z&#65533;,&#65533;|&#65533;&#65533;h	&#65533;t&#65533;&#65533;&#65533;<&#65533;&#65533;&#65533;&#65533;u&#65533;L&#65533;&#65533;`?{X&#65533;k&#65533;(>Hm	4&#65533;&#65533;&#187;&#65533;&#65533;D;&#65533;&#65533;BD<pI&#65533;\&#65533;C&#65533;&#1404;&#65533;-o(&#65533;Z&#2004;&#41336;&#65533;5=&#65533;e$&#65533;&#65533;&#65533;:~YBR&#1079;&#65533;J&#65533;V&#65533;+&#65533;I&#41429;&#65533;&#65533;&#65533;v
&#65533;&#65533;$x&#65533;vf &#65533;&#65533;l&#65533;;'ZKE&#65533;&#65533;jp&#65533;;&#65533;&#65533;&#65533;S&#65533;&#65533;5&#65533;&#65533;.~&#65533;&#65533;&#65533;:^&#65533;&#65533;p(&#65533;h&#65533;	F&#65533;&#65533;[&#65533;GU&#65533;z&#1619;&#65533;&#65533;5G;6&#65533;&#65533;;&#65533;&#65533;&#65533;U&#65533;&#65533;&#65533;}&#65533;&#65533;c`&#65533;&#265;&#65533;YBt&#1459;&#65533;&#65533;,&#65533;QN]&#65533;{&#65533;&#65533;&#65533;2&R&#65533;$uk&#65533;&#65533;&#65533;7&#65533;-v&#65533;&#65533;^e&#65533;&#65533;&#65533;V5&#65533;&#65533;Z&#65533;&#65533;&#65533;8{UOUi&#65533;YH&#65533;A&#65533;p=5&#65533;&#65533;&#65533;&#65533;/e&#65533;&#65533;Fd"7&#65533;&#65533;b&#65533;c&#65533;&#65533;&#65533;&#65533;h7 IN&#65533;&#65533;Z&#65533;{E*jx&#65533;&#65533;G)&#65533;Q&#27476;=Q&#65533;&#65533;(U&#65533;&#65533;&#65533;Rj&#65533;&#65533;&#65533;&#65533;&#65533;&#65533;&#1137;F&#65533;co&#65533;&#65533;T&#65533;&#65533;	&#65533;&#65533;&#65533;>&#850;&#900;&#65533;rW&#65533;&#65533;!&#65533;&#1663;4A&#65533;&#65533;4&#65533;gd#1K&#65533;5&#65533;&#65533;"&#1954;&#65533;mas&#65533;l&#65533;f&#65533;&#65533;&#65533;&&#65533;&#65533;&#65533;F_TF&#65533;(GR&#65533;4:&#65533;&#65533;Vj&#65533;s(&#65533;&#20032;&#65533;&#307;&#65533;&#65533;&#65533;&#65533;&#65533;&#65533;&#65533;>&#65533;&#1061;&#1425;e&#65533;&#65533;C&#65533;@&#65533;d&#65533;Z&#65533;=&#65533;&#65533;-&#65533;JD&#65533;d&#65533;&#65533;&#587;mk&#65533;&#65533;&#65533;&#65533;&#65533;TQJRFn$&#65533;)&#65533;u<H&#65533;kfh&#65533;`&#65533;&#65533;&#65533;&#65533;K&#1355;V2&#65533;&#65533;b&#65533;&#65533;
&#65533;J&#65533;+Ns&#657;&#65533;u&#65533;J&#65533;&#65533;%&#65533;&#65533;&#65533;&#65533;&#65533;&#65533;)&#65533;R&#65533;C&#65533;>&#1457;	&#65533;h&#65533;&#1516;&#65533;F5&#65533;&#65533;&#65533;45$Qmf&#65533;&#65533;j5W&#669;&#65533;R&#65533;4	&#65533;&#65533;jZG&#65533;2&}I&#65533;`9&#65533;&#65533;6m~S&#65533;&#65533;	&#279;&#65533;;~&#65533;h6&#65533;k&#65533;%&#65533;&#65533;VtA&#65533;dc&#65533;&#65533;&#65533;&#65533;&#65533;&#1093;&#65533;d&#65533;T&#65533;&#65533;vd&#65533;"f5&#617;&#65533;	&#65533;&#65533;&#65533;&#65533; &#65533;&#65533;&#1106;&#65533;[&#65533;=&#65533;I&#65533;&#65533;&#65533;	&#65533;'&#65533;&#65533;&9U&#65533;N&#65533;&#65533;&#496;&#65533;_#&#65533;By|x&#65533;&#65533;T&#65533;*X&#65533;&#65533;jW&#65533;&#65533;t!&#65533;&#65533;<&#65533;V&#65533;3)&#65533;bL&#65533;&#65533;5&#65533;0&#65533;&#65533;&#65533;&#65533;NPqyI&#65533;&#65533;&#1194;76&#65533;{'&#563;p&#65533;&#65533;&#65533;&#65533;}&#65533;k&#65533;&#1944;#&#65533;S&#65533;&#65533;`
&#65533;6&#65533;mw&#65533;&#65533;&#65533;&#65533;&#65533;c&#65533;,W&#65533;\&#65533;`&#65533;&#65533;&#65533;&#65533;	&#65533;,e&#1225;E&#65533;&#49324;&#65533;&#65533;=&#1034189;h&#65533;&#65533;7&#65533;&#65533;&#65533;&#65533;&#65533;&#65533;Z&#65533;V.&#65533;&#1547;:i&#65533;Xd&#65533;J&#65533;&W&#65533;&#65533;&#65533;'&#65533;]&#65533;&#65533; &#65533;&#65533;&#65533;1&#65533;9&#65533;&#65533;&#65533;&#65533;>&#65533;+&#65533;&#65533;&#65533;&#65533;?&#65533;Uf&#65533;)m&#65533;D&#65533;&#65533;;&#65533;6AA!C&#65533;&EA[&#65533;&#65533;9&#65533;TL&#65533;&#65533;&#65533;6&#65533;&#65533;{&#65533;&#65533;r&#65533;&#65533;&#65533;&#65533;{&#65533;b&#65533;&&#423;,&#65533;ZJ&#65533;&#65533;x&#65533;;&#65533;3^w\l&#65533;)S8&#65533;n=&#65533;hE&#65533;&#65533;T&#65533;U&#65533;&#65533;&#65533;4+&#65533;&#65533;&#65533;%&#65533;t&#65533;Y&#65533;&#65533;K&#65533;&#65533;*U&#65533;t&#65533;&#65533;&#551;&3&#65533;F&#65533;*&#65533;&#65533;E&#65533;&B&#65533;&#65533;&#65533;&#65533;&#65533;Y}&#44745;&#65533;&#65533;fsH+RX&#65533;&#65533;$&#65533;S&#65533;y:&#65533;&#1285;	&#65533;&#65533;)&#65533;&#65533;&#65533;9&#65533;&#65533;&#65533;-G@c&#65533;&#65533;+&#65533;-MegO&#593;&#65533;&#65533;@v&#1665;&#65533;&#65533;{G&#65533;^&#65533;A3&#65533;&#65533;R&#65533;&#65533;&#65533;X&#65533;&#65533;dTM&#65533;z&#65533;fZ&#65533;&#65533;E&#547;&#1434;&#65533;5"$J>&#65533;5&#65533;i&#65533;zbX a&#65533;Y&#65533;6v&#65533;&#897;D&#65533;;&#65533;&#1169;]&#65533;&#65533;&#1740;k;&#65533;&#65533;&#65533;&#65533;N&#65533;&#65533;h&#65533;9&#65533;&#1913;p&#65533;&#65533;r&#65533;&#65533;&#1778;2&#65533;7y5&#65533;&#65533;&#65533;&#65533;&#65533;&#65533;x"&#65533;&#65533;&#65533;o&#65533;&#65533;6&#65533;}&#65533;&#65533;R&#65533;&#65533;&#65533;&#65533;sJ&#65533;&#65533;&#65533;Ye>=&#65533;&#65533;Qw8&#1355;&#65533;&#65533;&#65533;&#65533;&#65533;&#65533;z&#65533;&#65533;wS"&#65533;&#65533;&#65533;&M-&#65533;&#65533;9&#65533;&#65533;&#65533;Wy&#65533;.&#65533;&#65533;#&#1949;&#65533;/#sF&#65533;&#65533;&#1641;&#65533;6G&#65533;q|&#65533;&#65533;&#65533;&#65533;79&#65533;(&#65533;U[tU.&#65533;&#65533;y6&#65533;q&#65533;&#65533;[&#65533;&#65533;9&#65533;
&#65533;:&#65533;&#65533;&#65533;&#1227;
&#13014;&#65533;&#65533;[&#65533;&#42351;3m6`3&#65533;&#65533;N&#65533;&#65533;&#65533;&#65533;s=1b]{&#765;&#65533;&#65533;f&#1736;E[&#65533;&#65533;&#1940;;&#65533;5&#65533;?&#1715;&#65533;&#65533;&#65533;`&#65533;LK&#65533;>&#65533;&#65533;l&#65533;&#65533;~&#65533;&#65533;&#65533;h&#65533;&#65533;&#65533;D&#1578;/&#65533;-&#65533;&#65533;2&#65533;&#65533;r&#65533; `&#65533;D&#65533;&#65533;B&#65533;tl&#65533;2&#65533;L&#65533;&#65533;&#65533;g&#65533;o&#65533;&#65533;T.&#65533;&#65533;&#65533;&#65533;
&#65533;X&#65533;C&#65533;g!tOw&#65533;Q&#1546;&#65533;Bi&#2002;&#65533;&#65533;\L&#65533;Vl9&#65533;L&#65533;&#65533;&#26990;&#65533;&#65533;b	h&#65533;&#65533;&#65533;&#65533;&#65533;&#65533;&#65533;&#65533;OT&#65533;0&#65533;-&#65533;4&#1006;&#65533;0&#65533;&#65533;&#65533;&#65533;&#65533;{&#65533;nH&#65533;E&#65533;d&#65533;Vo&#65533;&#65533;+&#65533;&#65533;D1&#65533;&#65533;&#65533;&#65533;F&#65533;&#65533;mc&#65533;&#65533;6&#65533;&#1984;&#61634;&#65533;&#65533;\L&#65533;J&#65533;f`$		k	&#65533;&#65533;&#65533;&#65533;	]"
I&#1068;&#65533;&#65533;&#65533;&#65533;&#65533;&#65533;&#528;&#65533;&#65533;&#65533;p{R&#65533;{l&#639;&#65533;&#65533;&#65533;,)dJ&#891;<m&#65533;J&#65533;&#65533;&#65533;&#65533;&#65533;&#1033;8&#65533;&#65533;&#65533;&#65533;mE&#65533;&#65533;&#65533;&#65533;O
1Q&#65533;&#65533;-&#65533;	v&#65533;&&#65533;&#65533;&#65533;&#65533;&#65533;&#65533;&#65533;<Q&#65533;&#65533;&#65533;p&#65533;&#65533;BE&#65533;&0&#65533;"'&#1613;&#65533;/&#65533;&#65533;&#65533;n&#65533;&#65533;e"&#65533;pG&#65533;
Q&#65533;	&#65533;&#65533;O)	&#65533;&#65533;j&#65533;1&#65533;r):&#65533;&#65533;/&#65533;&#65533;&#65533;&#910;&#65533;&#490289;&#65533;&#65533;&#65533;v&#65533;&#65533;H&#65533;&&#65533;A&#65533;&#65533;&#1882;J&#65533;&#65533;&#65533;X&#65533;I&#65533;.P&#65533;dC&#65533;*&#65533;&#65533;&#65533;&#65533;&#65533;$u&#65533;&#65533;g&#65533;<&#65533;g
&#65533;X&#65533;&#65533;`&#65533;J&#65533;&#65533;<P&&#65533;&#65533;&&#65533;&#65533;&Q&#65533;&#65533;&&#65533;2&#65533;&#65533;[&#65533;L&#65533;&#65533;&#65533;d&#65533;hO&#65533;2&#65533;0&#65533;;b&#65533;&#65533;&#65533;#sq&#65533;B&#65533;*&#65533;&#65533;&#65533;&#65533;zn&#741;&#65533;czh&#34580;@&#65533;&#65533;&/&#65533;,&#65533;&#65533;&#65533;vR3&#65533;&#65533;y&#65533;'}r&#65533;&#65533;&#65533;&#529;&#65533;&#65533;&#65533;&#65533;&#65533;@D+&#65533;&#65533;/R/O&#65533;&#65533;&#65533;&#2022;R&#65533;&#65533;&#65533;c*x&#65533;.&#65533;&#65533;&#65533;%&#65533;_fr,&#722;&#65533;l&#65533;&#65533;&#65533;&#65533;,&#65533;&#65533;&#65533;&#65533;&#65533;&#216;j&#65533;.l&#65533;&#65533;dZ*[&#65533;&#65533;)&#65533;	0/&#556;&#65533;0&#65533;&#65533;0O+&#65533;&#65533;:&#65533;&#65533;1&#65533;"2'&#65533;2&#65533;&#65533;2&#65533;P-5&#65533;&#65533;3&#65533;(wh&#65533;&#65533;bf&#65533;d*R&#65533;&#65533;&#1186;XF5S&#65533;&#65533;F&#65533;5kF&#65533;n16es6&#65533;kS2V&#65533;z&#65533;&#65533;7{&#65533;&#65533;~-CE89&#65533;&#65533;.&#65533;8o&#65533;(&#65533;$9&#65533;&#65533;:&#65533;&#65533;&#65533;&#65533;&#65533;&#65533;fN&#65533;&#1324;&#65533;&#65533;o;&#65533;K@e&#65533;;&#65533;&#65533;l&#65533;	&#65533;&#65533;&#65533;'2&#65533;D2&#723;,O33s=7&#65533;=&#65533;&#65533;a&#65533;&#65533;VmM&#65533;&#65533;2&#1382;&#65533;&#65533;&&#65533;|N*&#65533;&#65533;JEe&#65533;@9G1&#65533;kKL@&#65533; &#65533;7%&#65533;B+&#65533;8ET7!W.m&#65533;&#65533;&#65533;hL&#65533;&#65533;)&#65533;;&#65533;sT@s&#65533;Eu	&#65533;&#952;&#65533;F&#65533;E&#65533;&#65533;A&#65533;&#65533;&#65533;,&#65533;rG&#65533;0&#65533;&#65533;B1&#65533;G&#65533;&#65533;Cw0&#65533;h&#65533;:&#65533;C@
&#65533;&#65533;F&#65533;JCj&#65533;DQT&#65533;&#65533;P;&#65533;&#65533;D&#17517;&#65533;F	&#65533;1&#65533;&#65533;&#65533;&#65533;&#65533;&#1654;4L&#65533;TQ+&#65533;B&#65533;&#65533;-A&#65533;L&#65533;*M&#65533;&#65533;&#65533;&#65533;&#65533;&#65533;rJ7&#1162;I-RNg&#65533;NM&#65533;xV&#65533;&#65533;0@&#65533;PUPs&#65533;P&#65533;#K&#65533;G&#65533;&#65533;K&#65533;&#65533;Q!&#65533;L&#65533;sR)&#65533;&#65533;R_&#1130;&#65533;@&#65533;&#65533;mT;&#65533;SK,T}&#65533;&#65533;`&#65533;&#65533;&#65533;t&#65533;&#65533;
U&#65533;HUg&#65533;%&#65533;U%&#65533;&#65533;&#65533;&#65533;&#65533;&#65533;&#65533;VIQe&#65533;7&#65533;&#65533;&#65533;&#405;&#65533;&#65533;6]&#65533;&#65533;3W&#65533;&#65533;bn&#65533;&#65533;&#65533;u&#65533;2Dd&#65533;:&#65533;<5N&#65533;YIiY&#65533;&#1364;&#65533;T%`&#284;b&#65533;&#65533;a6&#65533;&#65533;&#65533;~c&#65533;.nK'&#65533;<#&#65533;&#65533;T&#65533;-&#65533;&#65533;0Vc&#65533;4]o&#65533;]&#65533;&#65533;$0&#65533;8[&#65533;Dy&#65533;H&#1652;28&#65533;C&#65533;&#65533;C&#65533;&#65533;X&#65533;TI&#65533;&#65533;_]&#65533;Y&#65533;&#65533;E4&#65533;&#930;Fa&#65533;&#65533;@&#65533;&#65533;FT&#65533;/&#65533;&#65533;.S'&#1491;/&#65533;&#65533;v&#65533;2Vdi&#65533;"&#65533;cmuj&#65533;&#65533;28vc&#979;{ uj&#65533;vj&#65533;nb/&#65533;@&#65533;d}&#65533;&#65533;
6xPfE$&#328;COi&#65533;;	/&#388;l&#65533;z&#65533;n{&#65533;&#65533;&#65533;T&#65533;F&#65533;A&#65533;&#65533;\&#65533;A&#1221;&#65533;s=&#65533;&#65533;rl "&#65533;&#466;&#65533;j+&#65533;b&#65533;&#65533;i&#65533;&#65533;o&#65533;&#65533;k&#848;LCvL7b2&#65533;J&#65533;>&#65533;$<	O	f?&#65533;l&#1494;"&#65533;f&#65533;Y3%JR<v&#65533;Vv&#65533;&#65533;l&#65533;S&#65533;&#65533;^&#65533;o&#65533;68g&#65533;oAs &#65533;K&#65533;&#65533;8&#65533;&#65533;.r&#65533;Ur/wy&#65533;&#65533;p&#65533;&#65533;&#65533;Bl?&#324;_&#65533;&#65533;#&#65533;uIdt3&#65533;t&#65533;h&#65533;Vu&#65533;&#1244;,&#65533;2f&#65533;g&#65533;&#65533;&#65533;&#65533;j	b&#65533;&#65533;&#65533;&#65533;&#65533;rG&#65533;&#65533;p&#65533;&#65533;&#65533;&#65533;&#65533;&#65533;q&#65533;&#65533;y)&#65533;y&#65533;7,&#65533;y&#65533;&#65533;tc&#65533;z&#65533;&#65533;CVK|&#65533;&&#65533;&#65533;IemS&#65533;&#65533;&#65533;h1&#1224;nW&#65533;&#65533;SA98&#65533;\&#65533;&#65533;4qm)x&#65533;
&#65533;K&#65533;oSX)&#65533;&#480;&#65533;&#65533;5&#65533;7&#65533;fX&#65533;)7j&#65533;&#65533;8&#65533;!(*l]&#65533;&#65533;{&#65533;&#65533;&#1189;^a&#65533;T	QV,t6&#65533;b&#65533;&#65533;<&#1567;&#65533;UiW0&#65533;&#65533;7&#1522;&#65533;&#65533;&#65533;&#65533;i&#65533;qq&#65533;&#65533;&#65533;l8]8&#65533;&#65533;x&#65533;!&#65533;{&#65533;&#65533;#&#65533;&#65533;&#65533;&#65533;?3&#65533;5-&#65533;sS&#65533;&#962;&#65533;u&#65533;&#65533;&#1000;&#65533;&#64340;&#65533;J&#65533;&#65533;&#65533;&#65533;&#65533;&#65533;&#65533;~&#65533;XqSX3&#65533;&#65533;j#yc&#65533;w&#65533;v*&#65533;&#65533;k&#65533;l&#65533;&#65533;&#65533;&#65533;&#65533;&#65533;W&#65533;4MYf&#393;Q&#65533;&#65533;&#65533;PM;&#65533;?O5J&#65533;&#65533;<&#65533;&#333;&#65533;
>9A&#65533;&#65533;1&#65533;3h&#65533;G?@&#65533;/&#58483;&#65533;y&#1013;B&#65533;w&#65533;E&#65533;j/&#65533;q&#65533;vr7&#1619;&#65533;5V&#65533;&#65533;&#65533;8X&#65533;5&#876;&#65533;?]&#65533;&#65533;,&#65533;&#65533;&#65533;&#65533;&#65533;pV&#245;RC&#65533;&#281;0g9s&#65533;ou&#65533;&#65533;0&#65533;9&#65533;&#65533;p&#65533;8&#65533;J&#65533;&#65533;&#1618;&#65533;w&#65533;&#65533;pK&#65533;$&#65533;&#65533;19y&#65533;&#65533;Yj8)CY&#65533;&#65533;&#65533;&&#65533;?M5&#65533;&#65533;&#65533;NIj?W&#65533;&#65533;k\&#65533;&#65533;U	
&#65533;&#65533;eT&#65533;v&#1610;7%2&#65533;&#65533;h&#65533;&#65533;B7~&#65533;0&#65533;&#65533;8zk&#65533;W&#65533;&#65533;8&#65533;]f&#65533;EY&#65533;0z&#65533;5&#65533;9F&#65533;&#65533;&#65533;I
&#65533;&#65533;&#65533;=:Z&#65533;hI:&#65533;K&#1700;s&#65533;vWy#&#65533;&#65533;[&#65533;Z8c&#65533;&#65533;1&#65533;&	7MU&#65533;9&#65533;\&#730;\&#65533;&#65533;&#65533;&#65533;I&#65533;f&#426;2Z&#65533;&#65533;_ST}&#65533;&#65533;5&#65533;7SU&#65533;&#65533;&#65533;&#65533;.&#65533;&#65533;&#65533;^&#65533;&#65533;m&#65533;&#65533;iU&{k&#65533;9&#65533;&#65533;1k#&#65533;x&#65533;Z&#65533;-&#65533;&#65533;&#65533;[-&#65533;Ot&#65533;#&#65533;2&#65533;&#65533;@Bh&#65533;&#65533;&#65533;	&#65533;&#65533;&#65533;&#65533;f;z&#65533;&#65533;&#65533;&#65533;Gz%s&#65533;&#65533;{&#65533;O:&#65533;&#65533;&#65533;[W&#65533;\&#65533;&#65533;~&#65533;&#65533;&#65533;&#65533;&#65533;7&#65533;&#65533;&#65533;[p&#65533;'&#1772;&#65533;&#65533;&#65533;&#65533;&#1709;&#65533;Oj*&#65533;Pb&#65533;A&#65533;Y&#65533;&#65533;&#65533;&#65533;&#65533;&#65533;&#65533;*O&#65533;&#65533;&#65533;&#65533;&#65533;s&#65533;&#65533;oZ&#1781;sj
CGg&#65533;&#65533;&#65533;Z&#65533;&#65533;z&#65533;w&#65533;&#65533;&#65533;&#65533;&&#65533;Y)&#65533;&#65533;&#65533;-;?Gy&#65533;&#65533;&#58060;X&#65533;8&#65533;I&#65533;&#65533;&#65533;&#65533;&#65533;g6&#65533;&#65533;&#65533;&#65533;&#65533;&#65533;&#65533;y&#65533;v&#65533;Zm#&#65533;&#65533;&#1723;&#65533;&#65533;&#65533;&#65533;&#65533;%&#65533;Zh&&#65533;&#65533;k&#65533;&#65533;5&#65533;'&#65533;&#65533;&#65533;&#65533;&#65533;,&#65533;%&#1772;K&#65533;&#65533;&#65533;?&#65533;H&#65533;&#65533;&#65533;3;&#65533;&#2010;&#65533;7&#65533;o<Y&#65533;&#1780;&#65533;&#65533;um&#65533;&#65533;&#65533;gU&#65533;"&#65533;&#65533;~\&#65533;'&#65533;&#65533;{%;&#65533;5|&#65533;	X&#65533;&#65533;&#65533;C<&#65533;!&#65533;&#65533;&#65533;&#65533;&#65533;w&#65533;&#65533;W&#65533;&#65533;s
Z&#65533;&#65533;&#65533;&#65533;&#65533;&#65533;&#65533;.&#65533;u&#65533;n&#65533;&#65533;&#471;&#65533;}&#65533;&#65533;&#65533;&#65533;~&#65533;m&#65533;_&#65533;&#65533;&#65533;&#65533;&#65533;>&#298;&#65533;&#65533;&#65533;s&#65533;&#65533;YXR&#65533;W&#65533;'&#65533;&#26366;!&#65533;9WC&#383;&#65533;&#727;&#1282;Q&#65533;&#351;5&#65533;&#65533;&#65533;&#65533;z&#65533;&#65533;&#65533;q|&#65533;&#65533;&#65533;&#65533;&#65533;&#65533;&#65533;&#65533;&#65533;jF&#65533;&#65533;&#65533;&#65533;k&#65533;{&#65533;&#65533;&#65533;e&#65533;-&#65533;|&#65533;&#65533; /&#65533;i&#65533;p&#65533;&#237;K&#65533;/&#65533;A&#65533;&#65533;&#65533;Aj6&#65533;&#65533;&#65533;Y&#65533;&#65533;X&#65533;O&#65533;[`&#65533;&#65533;&#65533;&#65533;&#525;|&#65533;_J&#65533;9&#65533;/<&#65533;&#65533;&#65533;_&#65533;&#65533;W&#65533;]-&#1477;&#65533;]&#65533;&#65533;&#65533;&#65533;E&#65533;&#65533;&#65533;&#1494;T&#65533;&#719;M{`&#65533;&#65533;&#65533;qF&#65533;&#65533;#&#65533;&#65533;&#65533;`u&#65533;PR&#65533;Ie&#65533;&#65533;x)&&#65533;&#65533;k&#65533;p&#1649;&#65533;&#65533;&#65533;&#1619;&#65533;&#65533;z(&#65533;!&#65533;&#65533;eZ&#65533;=&#65533;M&#65533;&#65533;&#65533;&#65533;+&#65533;&#65533;g&#65533;&#65533;	&#65533;&#65533;&#65533;}&#65533;&#65533;E!&#65533;x:&#65533;&#65533;Sk&#65533;s=&#65533;&#65533;&#65533;&#65533;&#65533;&#65533;&#65533;}&#65533;&#65533;&#2019;}&#65533;	&#65533;&#65533;	&#65533;&#65533;&#763;&#65533;k&#65533;&#452;&#65533;&#65533;&#65533;Y&#65533;&#65533;z&#65533;&#65533;&#65533;{z&#65533;&#65533;&#1699;&#65533;&#65533;&#65533;;>&#65533;ZPE&#65533;}|&#65533;k`&#65533;&#65533;&#65533;?]&#65533;&#65533;FZ&#65533;&#65533;&#65533;=&#65533;&#65533;z&#65533;S&#65533;&#65533;&#65533;z&#65533;&#65533;^}&#65533;]P}&#65533;}&#65533;9&#65533;]R&#65533;&#65533;&#65533;V&#1113;&#65533;&#65533;WB&#1177;&#65533;&#65533;&#65533;&#65533;&#46971;t&#65533;~&#65533;&#65533;&#65533;&#65533;&#65533;&#65533;>&#65533;&#65533;&#65533;&#65533;x3&#65533;&#65533;&#65533;&#65533;{&#65533;&#65533;&#65533;A&#65533;&#65533;&#65533;=OCI&#65533;&#1630;&#65533;&#65533;&#65533;&#65533;%&#65533;&#65533;&#65533;&#65533;&#65533;&#65533;&#65533;C&#65533;&#65533;&#65533;&#1844;E&#65533;&#65533;&#65533;&#65533;jK&#65533;&#65533;&#1927;&#65533;&#65533;&#65533;U&#65533;0&#65533;&#65533;j&#65533;\C&#65533;&#65533;&#65533;&#65533;&#65533;[&#65533;&#65533;&#65533;&"&#65533;&#65533;&#65533;I)&#65533;&#65533;}eY&#65533;&#65533;~\&#65533;&#1721;7&#65533;&#65533;z&#65533;>&#65533;&#65533;&#65533;&#65533;&#65533;I&#65533;&#65533;m&#65533;&#65533;Q&#65533;{&#65533;&#65533;&#65533;?\&#65533;[&#65533;&#65533;&#65533;;&#65533;+B&#65533;q?&#65533;}?QD&#65533;&#65533;yum&#65533;&#65533;[&#65533;&#65533;8&#65533;~&#65533;	&#65533;&#65533;[&#1697;+&#65533;we&#65533;&#65533;&#65533;&#65533;&#65533;&#65533;&#65533;&#65533;&#65533;&#65533;&#65533;&#65533;&#65533;y&#65533;&#65533;&#65533;&#65533;2&#65533;g- hY&#65533;B0&#65533;&#65533;&#65533;O*4H&#65533;&#65533;C&#65533;&#802;%&#65533;&#203;&#65533;&#65533;&#1208;&#65533;b/CR&#65533;B&#1162;@&#65533;&#65533;DA&#65533;)&#65533;
F&#65533;-UVY&#1572;&&#65533;&#65533;8s&#1641;&#65533;g&#65533;&#65533;@}z&#65533;&#65533;&#1123;H&#65533;
&#65533;&#65533;&#65533;)Q&#65533;8&#65533;&#152;&#674;*UW&#65533;&#65533;&#65533;&#1699;k&#1495;`&#202;K&#65533;B	h&#638;T&#65533;&#65533;&#65533;E&#65533;o&#541;K&#65533;&#65533;\&#65533;x &#65533;&#65533;/&#65533;&#65533;&#65533;&#65533;&#65533;&#65533;&#200;?*&#65533;&#65533;&#257;0&#65533;LIy%F&#65533;3&#65533;$&#741;&#65533;g&#65533;&#65533;%&#65533;4&#65533;&#5378;&#65533;'&#65533;&#65533;yp M&#65533;:u&#65533;&#65533;&#1323;T&#65533;&#65533;&#65533;&#1414;U&#65533;&#2047;&#65533;
&#65533;JC&#65533;&#65533;&#65533;&#65533;&#65533;&#65533;2&#65533;a&#1789;v&#65533;&#65533;z}z&#65533;&#65533;&#1555;&#65533;&#65533;&#65533;/_&#65533;/&#65533;&#65533;&#65533;&#65533;+&#65533;o&#65533;r"&#65533;&#65533;b5j&#65533;&#65533;&#65533;&#65533;&#65533;&#65533;!&#65533;GY5&#65533;&#65533;&#65533;&#65533;&#65533;m&#65533;&#65533;v[n&#65533;&#65533;&#65533;&#65533;&#65533;&#65533;&#65533;`Q&#65533;x&#65533;&#65533;Z
&#65533;vZ7u&#65533;U&#65533;&#1941;&#1565;v&#65533;&#65533;&#65533;QC[&#65533;d&#65533; M&#65533;&#65533;E&#65533;5&#65533;P&#65533;.&#65533;&#65533;i&#65533;&#65533;tk&#65533;A&#65533;&#65533;&#65533;&#65533; &#65533;7<&#65533;T&#65533;
&#65533;v[&#65533;5T&#65533;&#65533;PB&#65533;0&#65533;N&#65533;&#65533;Z J&#65533;]&#65533;uq	fw&&#65533;&#65533;&#65533;&#65533;&#65533;X&#1931;%&#65533;H&#65533;	Q&#1438;{&#871;&#1627;{&#65533;xL&#65533;&#65533;'&#65533;E"ih&#65533;Rw&#65533;Wj&#65533;&#65533;&#65533;&#65533;&#420;&#65533;&#65533;ai&#65533;cn&#545;&#65533;d&#65533;&#65533;&#65533;&#65533;hr&#65533;&#65533;&#65533;&#65533;)'&#65533;&#65533;&#1449;&#65533;6&#65533;Drn&#65533;y&#65533;t&#65533;&#65533;&#65533;&#65533;&#65533;v(&#65533;&#65533;r&#65533;&#65533;nXe&#65533;&#65533;\&#65533;&#65533;bIC	&#65533;6&#65533;\u&#65533;j&#65533;i&#65533;&#65533;&#65533;&#65533;@&#65533;&#65533;&#65533;&#362;&#65533;&#65533;&#65533;&#65533;&#65533;&#65533;&#65533;]&#65533;8&#493;h&#65533;z+h&#65533;F:&#7086;&#65533;8i&#65533;&#65533;a&#65359;K&#65533;R&#65533;2&#65533;&#65533;&#65533;E&&#65533;&#1158;V&#65533;&#65533;E'jC}qF&#65533;&#65533;&#65533;9&#65533;&#65533;&#65533;&#65533;&#65533;&#65533;&#65533;&#65533;q&#65533;&#968;&#2042;R&#65533;hq&#65533;$&#65533;oP&#65533;.Z&#65533;&#65533;&#65533;&#65533;K&#65533;&#65533;&#65533;&#65533;l&#65533;D4&#65533;&#65533;V*F&#65533;&#65533;&#65533;&#65533;&#65533;&#65533;R&#65533;&#65533;gq&#65533;&#65533;&#65533;Do&#65533;&#65533;I{|'&#65533;T&#65533;ku&#65533;X&#65533;,&#65533;&#65533;&#65533;&#65533;r&#65533;_&#65533;6	&#65533;l&#65533;&#65533;V&#65533;&#919;V+&#65533;]&#65533;&#1131;q&#65533;t&#65533;
1&#65533;&#65533;&#65533;&#65533;}5&#65533;&#65533;&#65533;&#65533;&#65533;5&#65533;&#65533;1-Y&#65533;4&#65533;&#65533;]{=6&#65533;JF>&#65533;&#1549;&#1952;&#65533;&#1624;&#65533;&#65533;'R&#65533;y\r&#65533;&#65533;&#65533;}&#65533;&#65533;&#65533;&#65533;{g&#65533;&#65533;&#65533;H'~&#65533;&#65533;t:&#65533;&#65533;%&#65533;$&#65533;)&#65533;y&#65533;&#65533;O&#65533;&#65533;&#65533;[&#65533;&#65533;&#65533;&#65533;sn&#65533;&#1758;.p&#65533;s&#65533;^z&#65533;&#1432;&#65533;&#65533;&#65533;&#65533;&#65533;1&#615;&#65533;&#65533;&#65533;&#65533; &#65533;-&#65533;&#65533;&#65533;&#65533;&#65533;&#1070;P&#65533;&#65533;&#61223;&#65533;&#65533;&#65533;AHx&#65533;
't@&#65533;&#65533;?_&#65533;&#65533;h&#65533;&#65533;<&#65533;&#987;&#65533;&#65533;&#65533;K&#65533;&#65533;&#65533;?&#65533;I/vK&#65533;&#65533;&#65533;f&#65533;a&#65533;&#65533;&#45792;&#65533;&#65533;Z0&#65533;~&#65533;&#65533;
&#65533;&#65533;&#65533;)&#65533;9q&#65533;&#65533;W&#65533;qPu&#65533;&#65533;&#65533;KX&#65533;&#65533;&#65533;+&#65533;&#65533;3&#1408;&#65533;&#65533;&#65533;ebc{7A&#65533;&#65533;+&#65533;2HD&#65533;&#65533;-h&#65533;&#65533;&#65533;&#65533;D8&#65533;B&#65533;'&#65533;L&#65533;&#65533;<=q{&#65533;&#65533;&#65533;&#65533;^&#65533;&#65533;/,4&#65533;!8&#65533;&#65533;&#65533;Qr&#65533;&#65533;XPh&#65533;&#65533;p|&#65533;&#65533;&#65533;$~&#65533;&#65533;&#65533;K&#65533;CB&#65533;&#65533;0&#65533;&#65533;&#65533;(5&#65533;&#65533;!2d&#65533;e&#65533;&#65533;1:r&#65533;Qj&#65533;'&#1650;&#65533;&#65533;q&#65533;d&#65533;&#65533;&#65533;Ix&#65533;G!G&#1623;<&#65533;(&#65533;}L&#65533;D&#65533;&#65533;4V&#65533;&#65533;$xre&#65533;&#65533;:.^-&#65533;&#65533;l&#65533;#&#344;&#65533;^&#65533;&#65533;}:<c&#65533;"dI7j&#65533;d!&#65533;'v?&#65533;&#65533;Q`&#65533;&`L&#65533;&&#65533;t&#65533;&#65533;N&#65533;zX&#65533;JWB&#65533;$A&#130;,Yx&#65533;&#65533;&#65533;jHH'&#65533;r&#65533;&#65533;%&#65533;&#65533;!5&#65533;&#65533;#}Y&#65533;_&#65533;-&#65533;&#65533;&#65533;&#65533;&#65533;DT&#65533;_B&#65533;@E&#65533;P*&#65533;;:&#65533;&#65533;B j&#65533;&#65533;M&#65533;&#65533;*O8&#65533;&#65533;&#49680;&#65533;T&#65533;9Y&#65533;ujM&#65533;&#65533;&#65533;&#65533;&#65533;F&#65533;Oz&#65533;&#65533;&#65533;&#65533;&#65533;&#65533;2&#1046;2&#65533;Z&#65533;&#65533;B&#65533;&#65533;&#65533;&#65533;)&#65533;&#745;&#65533;h&#65533;&#65533;zs&#65533;&#65533;&#65533;h7&#65533;&#65533;t&#931;G&#65533;&#65533;&#65533;RH&#65533;X/+&#65533;I&#65533;
&#65533;6RCu&#65533;1a&#65533;&#65533;O&#65533;gh+hC&#65533;74&#609638;&#65533;&#65533;N&#65533;&#65533;&#65533;l&#65533;&#65533;&#65533;(G9C&#65533;&#65533;S&#65533;&#65533;&#65533;'I&#65533;&#65533;W{&#65533;&#65533;&#65533;X&#874;V3y&#1029;&#65533;/&#65533;&#65533;e&#65533;YA&#65533;&#499;&#65533;&#497;|,&#65533;Z'&#542;&#65533;R4&#65533;&#65533;P8W&#65533;Z&#883;vM_&#65533;&#65533;W%A&#65533;k&#65533;&#65533;gi}h9V&#65533;&#65533;-&#65533;Xc&#1239;&#65533;&#65533;mbdw&#65533;[SR&#65533;&#65533;&#65533;&#65533;&#65533;O&#65533;&#65533;&#65533;&#898;V&#65533;E&#65533;]&#65533;D&#65533;&#1358;4&#65533;&#65533;&#65533;.&#65533;b &#65533;	`&#65533;K&#65533;E&#65533;&W&#65533;&#1861;&#65533;Q&#65533;]lo&#65533;&#65533;P&#65533;&#65533;Vu&#65533;&#65533;~&#65533;&#65533;&#1523;H&#65533;&#65533;&#65533;&#65533;(&#29325;&#65533;;&#559;~&#65533;&#65533;O&#1214;&#65533;&#65533;nv&#65533;&#65533;L&#65533;&#65533;&#65533;8&#65533;&#65533;sl&#65533;L%&#65533;&#65533;&#65533;&#65533;5	C^&#65533;&#65533;c&#65533;&#65533;-q7[&#65533;&#65533;:2&#65533;I&#65533;|&#65533;
&#65533;	&#65533;&#65533;&#65533;P9-W,&#65533;5&#65533;`X&#65533;&#65533;@L&#65533;&#65533;E&#65533;&#636;&#65533;$a&#65533;T&#65533;&#65533;E&#65533;p&#65533;&#65533;+&#878;&#65533;&#65533;&#65533;RO&#65533;d%&#65533;&#65533;6OV&#65533;s&#65533;/&#65533;x+$&#65533;&#65533;&#65533;&#65533;3&#65533;{y&#65533;
&#65533;c&#65533;&#65533;c &#65533;&#65533;C&#65533;&#65533;[a'#&#65533;&#65533;3&#65533;Kv&#65533;&#65533;&#65533;L&#65533;:C.B&#65533;&#65533;&#65533;&#65533;&#65533;&#65533;b&#65533;@I&#1014;&#65533;%&#65533;<`&#65533;~&#65533;&#65533;C&#1960;x&#65533;&#65533;2&#65533;v#;&#65533;0&#65533;&#65533;&#1115;J.&#65533;q&#65533;&#65533;G}y&#65533;<&#65533;&#65533;+VY&#15164;$&#65533;&#65533;3&#65533;`WW}&#65533;g&#65533;D&#65533;^4&#65533;9&#65533;&#65533;^S&#65533;&#65533;&#65533;&#65533;T&#65533;f&#65533;D&#65533;;&#65533;I&#65533;&#65533;&#1010;	e&#1314;Fv&#65533;j&#65533;j;&#65533;&#65533;&#65533;@k&#65533;&#65533;&#65533;&#16140;&#65533;&#1463;&#65533;&#65533;5&#65533;]^&#65533;&#65533;&#1714;&#65533;&#65533;uNn&#65533;&#65533;yT&#65533; %&#65533;R&#65533;l e&#65533;&#65533;&#1888;&#65533;r&#65533;q&#65533;&#65533;&#65533;"&#65533;&#65533;&#1116;6&#65533;m&#65533;&#65533;&#65533;&#65533;&#1680;eD&#65533;(&#1654;Vz&#65533;_4&#65533;&#65533;I;l&#65533;vf&#65533;2&#65533;&#65533;&NqxS*&#65533;&#65533;M&#65533;&#65533;&#65533;-&#65533;{G[&#65533;j9&#65533;&#65533;&#65533;hms[$/&#65533;&#65533;&#65533;I@&#65533;n&#1448;&#65533;]'Sy&#65533;&#65533;)&#65533;q&#65533;&#65533;&#65533;&#65533;&#65533;Ao\&#65533;&#65533;n5)=SY&#65533;&#65533;H'&#65533;nS&#65533;&#65533;&#65533;N'#^xJ&#65533;+&#65533;&#65533;\*S&#633;&#65533;u>&#65533;&#65533;{&#65533;&#12694;&#65533;&#65533;&#65533;&#65533;&#65533;&#65533;&#65533;T&#65533;)&#65533;f&#65533;&#65533;&#65533;v&#65533;g&#65533;js*3&#65533;J1&#65533;&#65533;&#65533;&#65533;&#65533;&#65533;&#65533;&#65533;&#65533;&#65533;@6&#65533;	+&#65533;K&#65533;&#65533;&#65533;\&#65533;Q&#65533;&#65533;'&#65533;&#65533;&#65533;z&#65533;&#65533;&#65533;&#65533;y]&#65533;Y&#65533;&#65533;%&#65533;&#65533;&#65533;&#65533;&#65533;&#65533;7&#65533;&#65533;&#65533;&#65533;&#65533;&#65533;]&#65533;EqZ&#65533;.#&#65533;j{{o%D}&#65533;&#65533;&#65533;&#65533;&#305;&#65533;y&#65533;k,;&#65533;=&#1985;&#65533;&#65533;l&#65533;&#65533;j&#1087;;<&#65533;&#65533;&#65533;G&#501; &#65533;x&#65533;&#65533;d[&#1734;e&#713;K&#65533;&#65533;z&#65533;&#65533;&#65533;M&#65533;&#65533;&#65533;&#65533;&#65533;&#65533;&#65533;&#65533;oH&#65533;&#65533;?&#65533;&#65533;&#65533;:&#65533;K&#1553;&#65533;&#65533;&#65533;,?&#65533;&#65533;&#65533;&#65533;1&#65533;4~U&#65533;B3O&#65533;Z&#65533;&#65533;&#65533;w^!q&#65533;&#65533;{	<
&#65533;~&#65533;&#65533;y&#65533;&#65533;R&#65533;7dgm&#65533;&#65533;[&#65533;&#65533;S&#65533;&#65533;^&#65533;W&#65533;&#65533;K&#65533;&#65533;Fry}&#65533;s&#65533;&#1408;&#65533;y&&#65533;~,HD"&#65533;e&#65533;%$x&#65533;'}&#65533;&#65533;&#65533;&#1974;z8B&#65533;a&#65533;9&#65533;&#65533;&#65533;~&#65533;L8&(18n&#65533;&#65533;&#65533;?&#65533;&#65533;`&#65533;&#65533;eY&#65533;&#65533;&#65533;|]&#65533;|'w&#65533;=&#65533;<{B&#65533;B&#65533;si!&#65533;C&#65533;&#65533;sM(|&#65533;&#65533;~+0&#65533;r&#65533;&#65533;&#65533;aI+&#65533;y&#65533;V|&#705;U&#65533;qH&#65533;9@s0&#1477;&#65533;g-a8&#65533;&#65533;&#65533;&#65533;>(p&#65533;w&#65533;N&#65533;&#65533;&#65533;&#65533;&#65533;Tn;&#65533;n&#65533;%~]&#28810;&#65533; VQ&#65533;&#65533;&#65533;Hqtx&#65533;o&#65533;&#65533;&#65533;&#65533;$&#65533;&#65533;s&#65533;&#65533;&#65533;Eh&#65533;&#65533;&#65533;maw&#65533;e&#65533;&#65533;&#65533;&#456;(&#65533;M:&#65533;B&#65533;&#65533;&#65533;#n&#65533;u8&#533;&#65533;y&#65533;/&#65533;s&#65533;&#65533;&#65533;L!&#65533;&#65533;h~&#65533;&#65533;~&#65533;X&#65533;&#65533;&#1540;&#1432;&#65533;X&#65533;&#65533;&#65533;&#65533;w&#65533;&#65533;!&#65533;E&#65533;&#65533;S<8&#65533;c&#65533;&#65533;&#65533;&#65533;(&#65533;7i&#65533;&#65533;z&#65533;p0'&#65533;&#521;Z&#65533;&#65533;&#1098;&#65533;&#65533;&#65533;&#65533;cA(p&#65533;&#65533;h&#65533;&#65533;t&#1536;Y&#65533;&#65533;&#1231;&#65533;&#65533;p!&#65533;^'z&#65533;g&#65533;&#65533;&&#65533;&#65533;&#1735;Y0&#65533;k&#65533;&#65533;4&#65533;&#65533;y&#65533;w&#65533;x&#65533;(&#65533;'p3&#65533;&#65533;x&#1618;&#65533;&#65533;h&#65533;$y&#65533;&#65533;F`&#65533;Y&#65533;&#65533;vc&#65533;&#65533;q%&#65533;v&#65533;&#65533;t&#65533;dq+BR8kH&#65533;&#65533;g&#65533;&#65533;(&#65533;5i)9R9&#65533;+&#65533;I&#65533;.Y&#65533;&#65533;&#65533;(&#65533;3I&#65533;	&#65533;O<[9&#65533;j&#65533;&#1491;&#65533;&#65533;&#1524;&#65533;h&#65533;&#65533;t@&#65533;1;O&#65533;I&#65533;&#65533;1(&#65533;&#65533;&#65533;&#65533;X9&#65533;4&#65533;&#65533;&#65533;x&#65533;{&#65533;&#65533;&#65533;&#65533;&#65533;xy\&#65533;)&#65533;a)&#65533;cI!ey&#65533;&#65533;%v&#65533;4&#65533;&#47638;jv#&#65533;8(&#65533;&#21939;w;&#65533;h>/p,&#65533;&#65533;&#65533;(&#65533;&#65533;I&#65533;zy&#65533;&#65533;&#599;]&#65533;&#65533;&#65533;)&#65533;&#65533;i&#65533;&#65533;&#65533;$0&#65533;&#65533;&#65533;&#65533;?W&#65533;&#65533;3@&#65533;t'jA&#65533; S&#65533;C8&#65533;\&#65533;&#65533;&#65533;&#65533;.X&#65533;&#65533;g&#65533;z&#65533;	&#65533;xy&#65533;"0&#65533;&#1561;&#65533;&#65533;&#1623;&#65533;)&#65533;&#65533;I&#65533;&#65533;&#65533;&#65533;&#65533;6&#65533;&#65533;&#65533;>)&#65533;&#65533;v&#65533;I&#65533;9(l2E&#65533;k&#65533;&#65533;2Q&#65533;&#65533;&#65533;ia&#65533;&#1401;&#65533;)&#65533;&#65533;I&#65533;.y&#65533;&#65533;	&#65533;&#65533;&#65533;Y&#65533;&#65533;	&#65533;~&#65533;F
:&#65533; &#65533;&#65533;Y&#65533;cW-&#65533;td&#65533;4EE&#65533;S&#65533;6&#65533;d!x&#65533;L&#65533;&#65533; &#65533;&#65533;&#65533;&#65533;$Z&#65533;BD&#65533;&#65533;y&#65533;*&#65533;&#65533;*&#65533;&#65533;&#65533;&#65533;&#65533;1&#65533;:Y&#65533;&#65533;u&#65533;&#1073;&#65533;yA&#547;&#65533;I#&#65533;r8yqN H&#65533;"&#65533;&#65533;&#65533;&#65533;O&#65533;&#65533;&#65533;&#65533;&#65533;&&#65533;O
&#65533;&*&#65533;T:&#65533;Rz&#65533;(&#65533;.&#1693;0&#65533;2&#65533;4&#65533;&#65533;&#65533;	k&#65533;:&#65533;'l&#606;&#65533;	$G&#65533;&#65533;9&#65533;H:U&#65533;&#65533;/&#677;&#65533;Y|Qz&#65533;z:&#65533;U&#65533;&#65533;{&#65533;&#65533;t&#1700;u&#1701;V&#65533;a&#65533;I&#65533;&#65533;&#65533;&#65533;Y0&#65533;x*x1'&#65533;&#65533;&#65533;^&#65533;6&#65533;"&#65533;Z&#65533;=g&#65533;J&#65533;$j&#65533;:&#65533;&#65533;&#65533;&#65533;,z&#65533;`&#65533;&#65533;&#43628;&#65533;&#65533;&#65533;&#65533;&#65533;&#65533;&#65533;&#65533;q]&#65533;y&#65533;&#65533;&#65533;U	#n&#65533;(&#65533;>&#65533;E&#65533;JTL&#65533;8&#65533;d,r:&#65533;&#65533;&#65533;y&#65533;&#65533;&#65533;#
&#65533;&#65533;&#65533;&#65533;&#65533;&#1703;B&#65533;&#65533;&#65533;:&#65533;&#65533;z&#65533;&#65533;J&#65533;&#65533;&#65533;&#65533;&#65533;&#65533;i&#65533;&#65533;7*&#65533;&#65533;&#65533;.&#65533;&#65533;&#65533;&#65533;2$OIF&#346;&#65533;&#506;&#65533;&#65533;&#1708;&#65533;&#39716;j]&#65533;
&#65533;~&#65533;&#65533;&#1402;&#65533;&#1610;&#65533;Y&#429;0&#65533;&#65533;Z&#65533;&#65533;&#65533;Pfkcf!G&#65533;&#65533;&#65533;&#65533;&#65533;&#65533;&#65533;&#65533;&#65533;^&#65533;i&#65533;&#65533;O&#65533;_x&#65533;&#65533;&#65533;&#65533;[	&#65533;&#1695;&#65533;J&#65533;~z&#65533;&#65533;&#65533;&#65533;&#65533;Z&#65533;}&#65533;&#65533;&#65533;&#1701;&#65533;K&#65533;#`&#65533;b&#65533;&#65533;&#65533;&#65533;&#65533;&#65533;&#65533;&#65533;&#65533;8&#65533;6&#744;&#65533;*z&#65533;(H&#65533;&#65533;-%WsE&#65533;Z&#65533;d&#65533;X9q&#65533;&#65533;)*&#65533;&#65533;&#65533;&#65533;z&#65533;&#65533;X&#65533;&#65533;&#65533;:&#65533;B&#65533;O&#65533;&#65533;&#65533;`K&#65533;a;&#65533;c&#65533;&#65533;:&#65533;&#65533;%pq{&#65533;Vx&#2001;68&#65533;&#65533;&#65533;&#624;!&#499;=&#65533;&&#65533;c&#65533;1&#65533;&#313;&#65533;LfW&#65533;$O`&#65533;&#65533;Q&#65533;&#65533;N&#65533;&#65533;4&#65533;&#65533;V{&#65533;Y&#65533;&#65533;&#65533;&#65533;C&#19789;U{&#65533;&#65533;J&#65533; &#65533;1&#65533;f&#65533;<C&#65533;7&#65533;3r;&#65533;&#65533;&#65533;7&#65533;&#65533;y&#65533;&#65533;|&#48531;J&#65533;&#65533;&#65533;;>&#65533;&#1433;W&#65533;&#65533;N&#65533;&#65533;&#48655;&#65533;&#65533;&#1083;&#65533;&#65533;&#65533;&#65533;+&#65533;&#65533;Z&#65533;&#65533;&#1775;V&#690;&#65533;[&#65533;&#65533;X/&#65533;&#65533;5&#65533;9>)&#65533;w[&#65533;v[&#65533;&#65533;{&#65533;&#65533;&#1527;C&#65533;&#65533;+Q&#65533;iRW&#65533;&#65533;&#65533;_M&#65533;&#65533;&#527;&#65533;;&#65533;3&#65533;&#65533;&#65533;&#1787;&#65533;&#65533;&#65533;;&#65533;&#65533;k&#65533;&#65533;&#65533;&#58111;&#65533;&#65533;&#65533;k&#65533;L=	&#65533;&#65533;7&#65533;Dg&#65533;&#65533;&#65533;&#1611;&#65533;-!&#65533;
&#65533;,&#65533;h&#65533;  !!    ""#$%)%(,'*0(&)()')*-+-1.05/280.312535:68=6:@87<9:>;=B>@E>BH@?C@AFCDJFHMFIQHGNHINKLRNPUNQXPOUPOXPQVSTZVV`VX^VY`XW^XW`XY^[\c^^h^`f^ah`^f`^h``fbdkefpfhnfiphfnhfqhinjlsmnxmpvnqypnxqrwqt|tv&#65533;ux~vy&#65533;xw&#65533;xz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176;&#65533;&#65533;&#65533;&#65533;&#65533;&#65533;&#65533;&#180;&#65533;&#65533;&#65533;&#65533;&#567;&#65533;&#824;&#65533;&#504;&#65533;&#632;&#65533;&#698;&#65533;&#1084;&#65533;&#895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c	H&#65533;&#65533;&#65533;&#65533;*\&#560;&#65533;&#199;+I&#65533;&#65533;&#65533;&#65533;&#257;V&#65533;q&#65533;&#463; CZ&#65533;(&#65533;&#65533;&#595;&#65533;&#65533;L	&#65533;%A&#65533;0+E&#65533;&#65533;&#65533;&#859;&#65533;J&#65533;&#65533;&#65533;s&#65533;O&#65533;3&#65533;J&#65533;&#65533;QFH&#65533;*]&#65533;&#65533;&#65533;&#1127;P&#65533;J&#65533;5&#65533;&#995;.&#65533;j&#65533;&#65533;&#65533;%&#65533;&#65533;`&#202;&#65533;+&#65533;&#65533;N&#65533;"&#65533;+&#65533;&#65533;[&#65533;R&#65533;&#65533;|[&#65533;n&#1019;x&#65533;&#65533;&#65533;+&#65533;/S&#65533;+&#65533;L&#65533;0U&#65533;&#65533;&#1669;)&#65533;1&#139;&#65533;&#65533;]K&#65533;c&#1653;g&#65533;V&#65533;<&#65533;.&#1883;O#;&#65533;&#65533;u&#65533;&#65533;&#65533;=!"&#65533;&#65533;&#65533;p&#65533;H&#65533;N&#398;y&#65533;m&#1144;k&#65533;,&#65533;&#65533;&#65533;&#398;f&#65533;.&#65533;&#65533;xg&#65533;A&#65533;mU&#65533;i&#31267;&#65533;v&#65533;/V&#1390;&#65533;&#158;&#893;&#65533;l&#65533;&#65533;OJ&#65533;&#65533;+]/&#65533;&#65533;&#65533;u&#65533;&#65533;&#65533;&#65533;!r&#65533;&#65533;?o&#65533;&#65533;&#65533;&#65533;&#65533;&#65533;/o5&#65533;hk&#65533;&#65533;&#65533;wng&#65533;a&#65533;&#65533;\/&#65533;W`zF&#65533;UH&#553;F&#65533;z&#65533;Wz&#65533;AGI&#65533;&#65533;'bN&#65533;)8v&&#65533;&#65533;&#65533;&#65533;&#65533;&#65533;&#65533;I%>&#65533;&#65533;Ih&#65533;	'
gs&#327;!gvm&#65533;^&#65533;&#65533;Av&#1608;H&#65533;&#65533;t.IcwMB&#65533;bu&#65533;&#65533;&#26316;A&#65533;&#65533;&#65533;\&#1998;ie&#65533;%&#65533;&#65533;Hf[&#65533;u&#65533;eE&#65533;ydL!&&#65533;&#65533;&#65533;ON&#65533;d&#65533;R&#65533;g&#65533;&#65533;&#65533;V'&#65533;&#65533;J&#65533;#qt&#65533;if&#65533;A5$&#65533;Gf&#65533;&#65533;&#65533;&#65533;&#65533;!&#65533;u&#65533;8&#65533;&#65533;)*&#65533;d&#65533;\&#65533;&#65533;~)*|&#65533;j*H~&#65533;RGo&#65533;&#65533;&#35568;n&#65533;&#39721;&#65533;V)&#65533;&#65533;I&#65533;&#65533;KF&#487;&#65533;&#65533;&#65533;&#65533;e`&#65533;J&#65533;ha&#65533;ua&#65533;&#65533;&#165;&#65533;d&#65533;W&#65533;6&#65533;&#52593;~&#65533;&#65533;&#65533;&#65533;z&#65533;8&#65533;:#x&#1643;&#65533;&#65533;:v&#65533;&#65533;&#65533;&#65533;h&#65533;g&#65533;[&#65533;u9J&#65533;&#65533;&#65533;rZ&#65533;~&#65533;b&#65533;/&#65533;#&#65533;&#65533;`&#65533;$&#65533;k&#65533;]&#65533;b`&#65533;&#65533;&#65533;&#65533;&#65533;&#65533;&#65533;:&#65533;&#65533;&#65533;;>f&#65533;&#65533;&#65533;:&#65533;&#65533;HO&#65533;}&#65533;&#65533;&#65533;&#65533;&#65533; &#65533;jnc$&#65533;
0&#65533;&#65533;&#65533;&#65533;X&#65533;&#65533;Q;&#1592;&#65533;:&#65533;&#65533;Xd&#65533;&#65533;&#65533;5q&#1006;&#65533;1&#65533;&#65533;|\&#65533;&#65533;&#65533;&#65533;&#828;1\&#65533;&#65533;&#65533;y&#65533;2&#65533;rI&#65533;&#65533;
&#65533;d&#65533;V&#65533;Vm&#65533;&#65533;?-v&#65533;?E<&#65533;X&#65533;&#65533;M;&#65533;&#65533;&#58988;&#65533;&#65533;SC&#65533;&#65533;&#1788;&#65533;\$l1&#65533;&#65533;&#65533;2&#65533;&#65533;n]&#65533;=&#65533;M(&#65533;&#65533;&#65533;k&#65533;Nt+&#65533;&#65533;I&#65533;&#65533;&#65533;%l&#65533;&#65533;&#65533;&#65533;&#65533;v&#65533;&#1975;m7&#65533;"&#65533;"
&#65533;0&#65533;K&#65533;z&#1801;&#459;q&#65533;&#65533;&#65533;&#42541;=6&#1172;&#65533;j&#65533;R/&#65533;;&#65533;&#65533;mS&#65533;*&#65533;K;&#65533;&#65533;&#65533;&#65533;4&#65533;&#65533;;&#65533;&#65533;.&#65533;&#65533;x)+&#65533;&#65533;i+&#65533;:&#609;g)0_Qok'&#65533;x
&#65533;&#65533;&#65533;Bz&#65533;&#65533;&#65533;&#65533;&#672;&#65533;W&#65533;}&#65533;&#1067;&#65533;&#65533;f?&#65533;&#65533;&#65533;&#65533;&#65533;{&#65533;&#65533;&#1179;&#65533;&#443;&#65533;&#65533;	Rk&#65533;&#65533;&#65533;&#65533;&#65533;sAB_&#65533;b_&#65533;&#65533;&#1468;&#65533;&#1135;7&#1715;P&#65533;&#65533;&#65533;&#65533;&#653;4n&#65533;_#X&#65533;
5&#65533;a&#65533;[&#65533;&#65533;DW&#65533;y&#65533;`	t&#65533;w3AQ&#386;%,&#65533;1&#65533;<&#65533;Ad&#65533;&#65533;&#65533;&#65533;&#65533;&#65533;&#65533;&#491;&#65533;E&#65533;G&#65533;	S&#65533;&#189;&#65533;&#65533;<&#65533;_&#65533;F&#251;d%/&#789;TC&#65533;p&#65533;&#65533;b&#65533;&#65533;&#65533;&#65533;e&#65533;P#y&#65533;&#65533;&#65533;&#65533;O|eB,&#65533;&#65533;&#65533;&#65533;&#65533;&#65533;s4
&#65533;AC&#65533;&#65533;&#65533;&#65533;~&#65533;&#11326;&#65533;&#65533;&#65533;&#65533;&#65533;?\&#65533;&#65533;DhF02&#65533;b8<d&#65533;x&#65533;&#65533;&#65533;&#65533;&#65533;\Mt&#65533;	&#65533;;&#65533;&#65533;/|D&#65533;!&#65533;H&#65533;&#65533;P&#65533;]&#65533;&#65533;&#65533;G&#301;k&#65533;&#65533;&#65533;&#65533;D
&#65533;$&#65533;k&#65533;e%;#&#65533;Y^s&#65533;&#65533;&#65533;=&#65533;IP*b@&#65533;%)&#65533;&#65533;c&#281;&#65533;&#65533;*&#65533;2IZ2l&#65533;&#65533;%#&#65533;9|&#65533;&#65533;9Z&#65533;&#65533;`wJm&#65533;CkX&#65533;&#65533;&#65533; Ph&#65533;)%3&#65533;&#65533;&#65533;.&#65533;&#65533;&#65533;&#65533;i&#65533;&#65533;#&#65533;0Y&#65533; ~pH&#65533;I&#65533;Q&#65533;&#65533;{b9&#65533;&#65533;&#65533;&#65533;iz*%Rb&#684;&#65533;Q&#65533;&#65533;(!A&#65533;zJ2&#65533;&#65533;&#65533;&#65533;7C&#698;&#65533;4&#65533;&#65533;&#65533;&#65533;4{&#65533;&#65533;&#65533;&#65533;&#65533;(&#794;7&#65533;PV&#65533;&#65533;d&#65533;QJ&#65533;&#65533;f.&#65533;&#65533;gGm&#65533;&#65533;i&#65533;r&#65533;%&#65533;h"qVF&#65533;5~k,Ks&#65533;&#65533;q~&#65533;&#65533;&#65533;&#1255;&#65533;&#65533;&#65533;&#986;&#65533;c&#65533;&#65533;&#65533;P&#65533;&#65533;&#65533;RT&#65533;}|&#65533;Y&#65533;&#65533;&#1445;V&#65533;yn5&#65533;L&#65533;jT&#65533;&#65533;z&#370;`$&#65533;Z&#621;VU&#65533;&#65533;s&#65533;)&#65533;&#65533;^P&#65533;&#65533;?&#65533;(&#65533;&#65533;&#65533;&#65533;<}&#65533;F7:&#65533;&#65533;b4em&#65533;f;&#65533;U&#65533;>U&#65533;|&#65533;&#65533;ABk&#877;&#65533;I&#65533;&#65533;&#65533;&#65533;UXL&#65533;&#65533;&#65533;&#65533;c&#65533;d&#65533;&#65533;B&#65533;&#65533;&#1580;nw&#755;/&#65533;&#65533;oE&#65533;[E&#65533;I%Zo&#65533;K&#65533;cc&#65533;&#65533;<&#65533;7&#65533;@keyK]&#65533;zL&#65533;&#878;v&#65533;&#65533;&#65533;B
&#65533;&#65533;&#65533;V&#65533;&#65533;&#65533;&#65533;j&#65533;e&#65533;Z&#65533;Y&#65533;V&#65533;&#65533;&#65533;&#65533;&#65533;g&#65533;X&#5270;&#65533;&#65533;&#303;eWWq&#65533;&#65533;&#65533;Z1&#65533;RQ&#65533;&#65533;V!&#57711;&#65533;'&#65533;O&#65533;&#65533;!&#65533;&#65533;&#65533;p&#235;&#65533;&#65533;&#65533;&#65533;}&#65533;&#65533;&#65533;&#65533;&#65533;.420*6pFLb&#65533;:X&#65533;&#65533;p&#65533;W,U?&#65533;&#65533;&#65533;-&#65533;W&#1763;&#1369;&#181;5?]&#65533;X!t&#65533;&#65533;8&#65533;'&#65533;&#65533;hG&#65533;&#65533;&#65533;&#65533;&#351;=r&#65533;y&#65533;&#1913;r&#719;b&#65533;qzp&#65533;&#65533;[&#65533;tF2i&#65533;&#65533;ekS&#65533;D&#65533;2v&#65533;&#1580;&#65533;&#65533;%+&#65533;&#65533;&#65533;&#65533;&#65533;c&#65533;^&#65533;&#65533;&#65533;[&#65533;nT&#65533;&#65533;&#65533; &#65533;&#65533;b&#65533;&#65533;B\|&#65533;>&#65533;Yr&#65533;&#65533;`&#65533;&#65533;B&#65533;&#65533;T&#65533;&#65533;&#65533;&#65533;%g&#65533;&#65533;	&#65533;&#65533;&#65533;&#65533;%&#65533;&#65533;9&#65533;~v&#65533;@&#65533;&#65533;M.&#65533;&#65533;&#65533;l&#65533;&#1916;&#65533;Rj&#65533;cn&#65533;&#65533;&#65533;gNgz&#65533;&#65533;&#65533;5&#65533;-&#65533;j&#65533;&#65533;&#65533;&#65533;&#65533;
&#65533;eA&#65533;kQ&#65533;&#65533;&#65533;&#65533;&#65533;&#65533;&#65533;&#65533;)!&#1753;&#1369;Fv&#65533;e&#65533;l=&#65533;E&#1639;&#65533;*&#65533;p&#65533;&#65533;j[=6&#65533;&#65533;m&#65533;Rx{&#1640;&#65533;&#65533;(`-np&#65533;&#1623;&#1951;~&#65533;Kmk&#65533;&#65533;&#1085;&#65533;C&#65533;&#65533;Mo&#65533;[&#65533;&#314;&#65533;&#65533;&#893;&#65533;fo&#65533;&#65533;LFL&#65533;i&#65533;w_{&#65533;&#65533;&#65533;{s&#65533;&#65533;;&#65533;&#65533;&#65533;&&#65533;&#65533;&#65533;&#65533;&#65533;s&#65533;Y&#591;&#65533;D&#65533;v&#1586;&#65533;6&#65533;Z18e.&#65533;>lEv&#65533;H&#65533;&#185;t
&#65533;&#65533;&#65533;&#65533;&#65533;&#65533;&#65533;&#65533;g&#65533;Wc&#65533;&#65533;&#65533;&#65533;i7&#65533;9e&#947;d&#65533;&#65533;&#519;n&#65533;`&#65533;&#65533;&#65533;%&#65533;J&#65533;&#65533;P&#65533;&#65533;|&#65533;&#65533;9*&#65533;N&#65533;&#65533;&#65533;&#65533;&#65533;&#29818;&#1445;&#65533;&#65533;#S&#65533;&#65533;GqQ&#65533;M&#65533;*B&#65533;!&#65533;&#65533;Y&#65533;&#65533;&#65533;j]&#1760;Z&#65533;&#65533;&#65533;&#65533;?&#65533;&#65533;&#65533;&#65533;:+Tau&#65533;&#65533;=&#65533;&#1658;&#65533;!&#65533;r&#65533;&#65533;\&#65533;J&#1805;l&#65533;&#65533;,V&#65533;&#65533;io{&#65533;GN&#695;&#65533;8Xs&#65533;|,&#65533;P&#65533;L&#65533;=B&#2043;&#65533;G&#65533;&#65533;&#65533;&#65533;]&#65533;/H&#65533;c1x&#65533;'[&#65533;9&#65533;s~<&#65533;&#65533;]&#863;&#65533;&#65533;&#65533;=.y&#65533;W~&#65533;&&#65533;&#65533;&#65533;w>&#65533;&#65533;&#65533;<&#65533;H&#65533;&#65533;&#65533;;_&#65533;?}&#741;&#65533;&#65533;&#1319;^&#65533;8&#65533;&#65533;&#65533;&#65533;&#65533;z5&#30243;&#65533;x&#65533;&#65533;&#65533;B{&#65533;&#65533;&#65533;&#65533;Z&#65533;/|&#65533;&#1235;lP&#65533;&#65533;&#65533;|&#65533;G&#65533;&#65533;&#65533;&#65533;&#65533;AV?&#65533;~|&#65533;g&#65533;\&#65533;&#65533;S&#65533;W~&#65533;G8]"&#65533;~BGj&#65533;&#65533;~]T|&#65533;'&#65533;W&#65533;
&#65533;G}&#65533;&#65533;&#65533;&#65533;&#65533;6&#65533;&#65533;"&#65533;\-&#65533;Lhg&#65533;&#65533;{&#65533;Wm&#65533;&#65533;&#65533;&#65533;~#&#448;gEe(|5&#65533;t1&#65533;&#65533;u&#65533;
>&#65533;&#65533;&#515;&#65533;&#65533;&#65533;}7u{6}a&#&#1394;|M&#65533;'Y&#65533;&#450;&#644;~w(8&#65533;EG&#65533;X&#65533;&#65533;&#579;r~ &#65533;NG;(&#65533;	&#65533;(&#65533;D&#65533;w&#65533;5s&#65533;&#65533;j&#65533;+&#65533;1L&#65533;S&#65533;W&#65533;&#65533;&#65533;{\8&#65533;eU&#65533;&#1413;3hyUv{&#65533;&#65533;&#65533;&#65533;rq&#65533;&#65533;ye&#65533;&#65533;&#65533;&#65533;&#65533;&#65533;&#65533;z=8z&#65533;0kHvD&#65533;;%e&#65533;4&#65533;&#65533;A&#65533;&#65533;&#65533;f{(&#65533;&#65533;8lhr&#65533;&#1480;&#65533;&#65533;&#65533;&#65533;8&#65533;&#65533;&#65533;&#65533;&#65533;Q&#65533;C&#65533;wC&#65533;e&#65533;q>&#65533;AQ&#65533;F&#65533;&#65533;Gh&#65533;&#65533;&#65533;&#65533;w&#65533;(8&#65533;&#65533;&#65533;&#65533;	&#65533;8&#65533;[&#65533;(&#65533;&#65533;&#65533;&#65533;Q&#65533;&#65533;8&#65533;&#65533;X&#65533;E(&#65533;&#65533;&#65533;&#65533;&#65533;i&#65533;Q&#65533;&#65533;&#65533;f&#65533;X&#65533;&#65533;4]&#65533;&#65533;&#65533;&#65533;&#65533;&#65533;7&#65533;&#65533;$]~x[8(l&#65533;(Ylu&#65533;&#65533;&#65533;&#65533;t&#65533;x&#65533;&#65533;x&#65533;jXz&#65533;&#525;E&#65533;g&#65533;(&#65533;&#65533;&#65533;L&#26053;&#65533;X&#65533;%&#65533;.&#65533;&#65533;&#65533;&#65533;&#65533;&#65533;&#65533;&#65533;^&#65533;&#65533;&#65533;&#65533;(&#65533;&#1192;&#65533;&#65533;&#1551;&#65533;&#65533;&#65533;&#65533;HV&#65533;j&#65533;&#1090;
I&#65533;&#65533;&#65533;&#65533;&#65533;4V&#65533;&#1360;9}&#524;2&#65533;t&#65533;&#65533;8]8i&#65533;&#1317;&#65533;N&#65533;&#65533;(&#65533;?&#65533;&#65533;Y&#65533;'&#65533;<t&#65533;)Uh&#65533;Q&#65533;clfQ-(&#65533;&#65533;8&#65533;NwtK&#65533;&#65533;;)&#65533;&#65533;`&#65533;&#1546;&#65533;&#65533;y&#65533;&#65533;!	&#65533; &#65533;&#65533;X&#65533;&#65533;&#65533;&#65533;F&#65533;mH&#65533;&#65533;&#65533;w&#65533;jU&#65533;+T)&#65533;x&#65533;xhGw&#65533;&#65533;(o&#65533;&#65533;&#65533;~&#65533;&#65533;&#65533;]&#65533;&#65533;(&#65533;&#65533;A&#65533;&#65533;)&#65533;E&#65533;&#65533;&#65533;mCT&#65533;O&#65533;&#65533;&#65533;8&#65533;jG&#65533;&#65533;u&#65533;&#65533;y&#65533;&#65533;&#65533;~I&#65533;&#65533;&#65533;&#65533;X&#65533;&#65533;&#595;&#65533;&#65533;&#65533;&#65533;&#65533;&#65533;&#65533; &#65533;&#65533;&#65533;U&#65533;g`&#65533;Y&#146;@j*x&#65533;&#65533;&#65533;k&#65533;&#469;&#65533;(&#65533;	&#65533;:9&#65533;|&#65533;&#65533;ZYb`i&#65533;&#65533;&#65533;c&#65533;&#1050;@&#65533;p&#65533;&#65533;BN&#65533;&#65533;i&#65533;&#65533;x&#65533;"&#65533;vY&#65533;&#65533;&#65533;&#65533;6&#528;x&#65533;5&#65533;&#65533;&#65533;&#50524;&#65533;&#65533;&#65533;$V&#65533;&#65533;)&#65533;&#65533;fo)&#65533;&#65533;&#65533;&#65533;8&#65533;w&#1600;&#872;&#65533;9I&#65533;&#65533;&#65533;t&#65533;I&#65533;&#65533;(&#65533;&#65533;y#&#65533;&#37638;&#65533;&#65533;&#65533;&#65533;^D&#65533;T&#65533;4r&#65533;Y&#65533;)&#65533;&#65533;(T&#65533;&#65533;&#65533;&#65533;&#65533;&#65533;&#65533;&#65533;	&#65533;&#65533;&#65533;&#65533;&#65533;`&#65533;&#478;&#65533;&#65533;S&#65533;&#65533;&#65533;G&#65533;(&#1676;[I&#65533;&#65533;&#65533;&#65533;&#65533;|&#65533;>i3Z&#65533;&#65533;&#65533;i&#65533;&#65533;&#65533;uu&#65533;y&#65533;&#65533;rY&#65533;&#65533;&#65533;&#65533;&#417;j&#65533;&#65533;&#65533;&#65533;&#65533;&#65533;&#457;&#65533;&#65533;H&#65533;a&#65533;-&#65533;&#65533;r&#483;&#65533;&#65533;&o&#65533;&#65533;&#65533;&#65533;&#65533;&#65533;F&#65533;F:&#65533;59|&#65533;&#41503;IZ&#65533;R&#65533;&#65533;x&#65533;S&#65533;&#65533;&#65533;&#65533;&#65533;&#65533;E&#65533;\Z{Pz{E&#65533;v&#65533;&#1627;j&#678;f:&#65533;&#65533;9&#65533;&#65533;&#65533;Q&#65533;J3&#65533;&#65533;]a&#65533;r:&#65533;e&#65533;)!&#65533;&#65533;&#65533;&#65533;&#65533;&#1561;&#65533;&#65533;y~&#65533;y&#65533;U&#65533;&#65533;Z&#65533;Q&#65533;y&#65533;&#65533;&#65533;&#65533;C&#65533;&#65533;v&#65533;&#65533;&#65533;&#65533;]&#65533;&#65533;&#65533;&#1628;H&#65533;&#1317;&#33940;&#65533;&#65533;'
|&#65533;jp&#65533;N:&#65533;&#65533;:&#65533;0&#65533;&#65533;&#65533;&#65533;&#65533;&#65533;$i&#65533;&#65533;&#42872;&#65533;&#65533;Yh&#65533;H&#65533;h&#65533;&#65533;&#65533;W&#65533;&#65533;&#65533;&#65533;&#1128;y&#65533;&#65533;&#65533;&#42183;*&#65533;&#1498;&#65533;^i&#65533;&#65533;o&#65533;	&#65533;NJ&#65533;&#65533;&#65533;&#65533;&#65533;Q&#65533;&#65533;`:&#65533;|&#65533;&#65533;iz&#65533;&#65533;&#1700;
&#65533;&#65533;&#65533;Z&#65533;&#65533;q&#65533;X&#65533;p&#65533;&#65533;j3&#65533;&#65533;%&#65533;&#1666;^:&#65533;&#65533;&#65533;&#65533;6&#65533;m{&#1629;&#65533;&#65533;&#65533;&#65533;&#65533;&#65533;&#65533;:&#65533;&#65533;&#65533;&#65533;Z&#65533;u&#65533;&#65533;&#65533;&#21155;&#65533;z&#65533;&#65533;jz&#65533;&#65533;&#65533;&#65533;z&#65533;0H&#65533;wZ&#65533;&#65533;&#65533;&#65533;Y&#65533;9&#65533;&#65533;&#65533;&#65533;&#65533;&#65533;&#1713;&#65533;&#65533;&#65533;&#65533;&#65533;&#65533;&#65533;&#65533;
&#65533;}&#65533;&#65533;v&#65533;w&#65533;&#65533;m	&#65533;,:&#65533;&#1018;&#65533;&#15021;0&#65533;&#65533;&#753;&#3761;&#65533;&#65533;K&#65533;&#65533;7J&#65533;8&#65533;&#65533;&#1690;.!&#65533;&#65533;:j&#65533;9Y&#65533;&#65533;{&#65533;&#65533;I&#1515;&#65533;I&#65533;6{&#65533;L+O&#65533;&#65533;&#65533;nj&#65533;a&#65533;&#65533;&#65533;&#65533;&#65533;&#627;!&#65533;&#65533;CEy%*&#65533;-&#65533;2h&#65533;K&#65533;&#65533;&#65533;k&#65533;m&#65533;&#65533;&#65533;&#65533;q&#65533;&#65533;&#760;&#65533;&#1720;V&#65533;&#65533;a&#65533;&#65533;&#65533;&#65533;$V&#65533;O&#65533;&#65533;,:&#65533;&#65533;&#65533;7&#48138;k&#65533;&#65533;X&#65533;&#65533;.&#65533;&#65533;Q&#1767;}&#65533;&#65533;&#65533;k&#65533;&#65533;&#65533;
&#65533;&#65533;k{&#65533;&#65533;&#65533;;&#65533;&#65533;&#65533;&#65533;&#65533;&#65533;&#65533;)&#65533;&#65533;&#65533;&#65533;&#65533;&#65533;&#65533;'&#1519;&#65533;&#65533;&#65533;&#65533;&#65533;hB{&#65533;f&#65533;\&#65533;&#65533;&#65533;&#65533;&#65533;&#65533;Z&#65533;X&#65533;m{&#65533;&#65533;+&#65533;{r&#1786;&#475;&#65533;O+&#65533;&#44771;U&#65533;&#65533;&#65533;&#65533;&#65533;&#65533;[j&#65533;&#507;.&#65533;&#65533;Lz&#65533;l{&#65533;&#765;&#65533;&#65533;&#65533;&#65533;\w&#65533;A&#65533;&#16116;l &#65533;&#65533;z&#65533;&#65533;&#65533;&#65533;&#65533;&#65533;&#65533;Vvp&#65533;&#65533;&#65533;)&#65533;V&#65533;&#65533;Z&#65533;&#65533;&#1649;&#65533;&#65533;r&#65533;&#65533;a&#65533;&#65533;{&#65533;&#635;&#65533;n[&#65533;V[&#65533;'&#65533;,&#65533;Gj&#65533;XX&#65533;&#65533;&#65533;&#780;K;&#65533;&#65533;;&#65533;&#65533;&#65533;&#65533;v&#65533;,&#65533;r&#65533;&#65533;\&#65533;&#65533;#,&#65533;&#65533;&#1738;&#65533;&#766;x[&#65533;&#65533;&#65533;`4&#65533;&#65533;&#65533;w&#65533;&#65533;&#65533;&#65533;Z&#65533;&#65533;&#65533;&#65533;[&#65533;F&#65533;&#65533;@&#65533;&#65533;=&#65533;&#65533;>&#65533;&#65533;&#65533;&#65533;&#65533;!l&#65533;G|&#65533;&#65533;&#1660;&#1003;&#65533;>&#65533;cN&#791;u&#65533;^A&#65533;&#65533;&#65533;Z&#65533;j&#65533;&#65533;q:&#65533;&#65533;&#65533;&#65533;_&#65533;&#65533;&#65533;%B&#65533;&#65533;Cl&#65533;h&#518;<&#65533;k&#65533;&#65533;A&#65533;&#522;&#65533;[&#65533;gK&#451;J&#65533;R&#65533;&#65533;&#65533;Z&#65533;`,&#536;&#65533;&#65533;6&#65533;&#65533;&#65533;&#65533;&#65533;	&#65533;&#583;&#65533;&#65533;&#65533;&#65533;k@&#65533;&#65533;&#65533;&#65533;&#65533;&#65533;f	&#65533;&#65533;&#65533;I&#65533;Tl&#65533;~
&#65533;&#65533;&#65533;&#502;&#65533;&#217;,&#155;<&#162;&#661;&#65533;&#65533;&#34559;&#65533;&#65533;&#65533;{[&#65533;?6&#65533;&#65533;\&#65533;&#65533;)&#240;&#65533;&#156;&#65533;&#65533;&#65533;k&#65533;d&#65533;&#65533;_l&#654;;&#65533;&#1844;&#65533;&#796;&#65533;&#65533;&#1292;&#521;&#65533;&#65533;&#65533;&#65533;&#65533;&#65533;&#65533;Qh&#65533;p&#1402;&#65533;&#65533;'&#65533;lJ&#65533;&#65533;&#65533;|&#632;&#65533;&#510;&#65533;&#717;{&#65533;&#65533;<&#65533;&#65533;L&#834;&#65533;&#65533;L&#788;H&#65533;&#65533;&#65533;(&#65533;&#65533;&#65533;|&#65533;&#65533;)&#65533;&#57845;&#65533;&#65533;&#65533;&#65533;&#65533;&#65533;&#717;&#48899;&#65533;&#65533;&#65533;&#65533;&#65533;&#884;+&#65533;UGl&#65533;&#65533;&#65533;&#65533;&#65533;&#65533;4&#65533;y&#65533;&#985;&#65533;&#65533;B&#65533;&#65533;l&#65533;]&#65533;oF
&#65533;&#65533;z\&#65533;'&#65533;7&#65533;&#65533;E&#65533;&#930;&#65533;&#65533;8<&#65533;&#65533;|&#65533;}|&#65533;&#65533;&#1198;&#65533;&#65533;&#65533;&#65533;/&#65533;&#65533;&#2028;h2}&#65533;}}&#65533;&#65533;&#65533;+&#65533;&#65533;&#65533;&#65533;<m&#65533;&#1901;&#1915;&#65533;(&#65533;\M&#65533;q&#65533;&#65533;&#65533;&#65533;G&#65533;&#65533;/&#65533;&#1291;&d[&#65533;&#65533;&#65533;&#65533;&#65533;&#65533;&#65533;&#65533;lj&#65533;#&#65533;&#65533;,]&#65533;@&#65533;&#65533;1&#65533;&#873;&#65533;&#65533;&#65533;&#65533;&#65533;k&#65533;&#65533;=&#1540;M&#65533;&#65533;v[&#65533;&#775;&#1881;sM&#65533;&#1130;&#65533;~&#65533;t&#65533;&#65533;&#65533;&#65533;&#1365;&#65533;&#65533;&#65533;&#65533;x&#1443;J&#1538;&#65533;&#1632;&#65533;KgT&#65533;D]&#65533;&#65533;&#65533;&#65533;&#65533;&#65533;&#65533;&#65533;&#65533;&#65533;&#65533;XL&#524;&#712;}&#65533;`,&#65533; &#65533;&#65533;&#65533;&#65533;&#65533;<,&#65533;&#65533;&#65533;g}&#650;&#65533;/&#65533;&#65533;&#65533;&#65533;-&#65533;&#65533;&#65533;&#65533;:&#65533;c&#65533;&#65533;g-&#65533;l&#65533;&#1018;]&#702;&#65533;>&#65533;&#1693;&#65533;&#65533;]j&#65533;&#65533;R]k&#364;}&#65533;&#65533;&#65533;&#1721;Q&#65533;&#65533;m&#65533;;&#65533;&#65533;&#65533;&#65533;&#65533;&#65533;&#65533;&#65533;&#65533;&#65533;&#65533;&#65533;=&#65533;g@&#65533;ip&#65533;&#65533;&#65533;&#65533;&#1981;'&#65533;&#65533;&#430;&#65533;&#65533;i&#65533;d&#65533;&#65533;=&#65533;&#65533;&#65533;&#65533;&#65533;&#65533;&#65533;&#65533;&#65533;&#65533;&#65533;&#65533;&#65533;}&#65533;&#65533;m&#65533;>&#65533;&#65533;]&#65533;&#65533;mj&#65533;&#65533;&#65533;&#65533;M&#65533;&#65533;&#65533;&#65533;&#65533; &#65533;&#65533;5+&#65533;&#65533;&#65533;&#854;&#65533;&#65533;'&#65533;&#65533;&#65533;&#65533;&#65533;M&#65533;.n&#65533;&#65533;&#65533;&#65533;mQ&#65533;&#65533;>&#65533;@m&#65533;&#65533;=A&#65533;&#65533;&#65533;o&#65533;&#65533;&#65533;&#65533;f&#65533;&#65533;b&#65533;&#65533;F&#65533;&#65533;&#65533;&#65533;&#65533;&#65533;h&#65533;&#65533;&#65533;X&#65533;=&#65533;Y&#65533;z&#65533;&#65533;J&#65533;?&#65533;&#65533;9L&#65533;&#65533;N&#65533;3z&#65533;H&#65533;&#65533;>&#65533;*&#65533;&#65533;&#65533;Z&#65533;&#65533;M.h&#65533;3:'&#65533;&#932;&#65533;&#65533;!&#65533;&#65533;f&#65533;&#65533;&#65533;&#65533;&#65533;E&#65533;&#65533;b^&#1731;&#65533;yj0&#65533;K&#65533;&#65533;&#65533;}&#65533;&#65533;&#65533;&#33470;&#65533;&#65533; &#611;&#65533;&#65533;&#65533;&#65533;&#972;&#65533;j&#65533;w&#65533;&#65533;k>&#65533;M&#65533;`&#65533;&#65533;&#65533;&#1666;.&#65533;&#65533;&#65533;~&#43550;&#65533;&#1973;&#65533;e&#65533;s&#65533;&#65533;ru&#65533;&#65533;&#65533;&#65533;&#65533;&#30572;&#1312;&#65533;&#65533;_.&#65533;N&#65533;[c&#65533;^&#51822;&#65533;&#65533;&#65533;&#33918;&#65533;N&#21067;&#29190;&#65533;&#65533;&#65533;F&#1489;&#65533;&#65533;r&#65533;&#65533;>&#65533;&#65533;&#65533;&#65533;^&#65533;&#65533;&#65533;&#446;&#65533;&#65533;7&#65533;9&#65533;&#65533;'G&#65533;r]&#65533;&#65533;.&#65533;C.&#65533;&#65533;&#65533;&#65533;&#65533;&#65533;&#65533;&#65533;=&#65533;1&#65533;B&#65533;&#65533;&#65533;`&#65533;&#65533;&#65533;>H\e&#1690;&#65533;>&#65533;Sv&#65533;&#65533;&#65533;&#65533;&#65533;&#65533;&#65533;&#65533;^&#65533;}&#65533;&#65533;|&#641;N&#65533;&#65533;&#65533;&#65533;&#65533;&#65533;&#65533; o&#65533;.&#65533;!&#65533;&#526;&#65533;"Fq&#65533;&#65533;k&#360;&#65533;m&#65533;i&#65533;&#65533;&#65533;&#65533;<&#65533;H&#65533;J&#65533;&#65533;I&#65533;&#65533;9&#65533;$&#65533;&#65533;&#65533;@_D_&#65533;DO&#59824;&#65533;&#65533;&#65533;&#65533;&#65533;&#65533;N&#65533;&#65533;&#65533;Q&#65533;&#65533;&#65533;&#65533;&#54868;[&#65533;&#65533;&#65533;J&#65533;Z^&#65533;&#65533;{&#65533;:&#65533;&#65533;M&#65533;.8!&#65533;&#65533;%?&#65533;jo&#65533;c&#65533;&#65533;c&#65533;&#65533;w&#65533;&#65533;l]lO_&#65533;v&#65533;q&#65533;&#65533;&#65533;&#65533;)0&#65533;&#65533;&#65533;:w&#1756;&#65533;&#65533;&#65533;L&#65533;&#65533;&#65533;&#65533;c&#65533;&#65533;]&#65533;&#65533;
A&#65533;l&#65533;&#65533;&#65533;&#65533;o&#65533;[A&#65533;&#598;.(&#65533;B:&#65533;&#65533;N&#65533;&#65533;&#65533;&#65533;&#1913; &#65533;&#65533; &#65533;&#65533;&#65533;&#65533;r&#65533;&#65533;&#65533;&#65533;&#65533;-&#65533;Ng?&#65533;f&#65533;&#65533;A&#65533;&#65533;&#65533;&#65533;&#65533;ds)&#65533;&#65533;+t&#65533;&#65533;&#65533;&#65533;&#65533;4j&#65533;&#65533;&#65533;&#65533;p&#65533;<O&#65533;,&#65533;&#964;&#65533;&#65533;m^&#65533;k&#65533;1&#65533;&#65533;&#65533;&#1439;&#65533;&#65533;O&#65533;&#65533;&#65533;&#65533;l&#65533;_:&#65533;&#65533;&#65533;&#65533;:&#65533;&#65533;&#65533;&#65533;&#65533;&#65533;&#1595;&#65533;&#65533;&#1769;&#65533;&#65533;&#65533;&#65533;&#65533;&#65533;&#65533;^&#65533;&#65533;&#65533;&#65533;&#65533;&#65533;&#65533;&#65533;/&#65533;&#1711;&#65533;a&#65533;&#65533;
,S&#65533;&#65533;@&#65533;	&#65533;,d&#65533;&#65533;&#65533;C&#65533;cFM&#65533;8q&#65533;E&#65533;5n&#65533;&#65533;1&#65533;G&#65533;!Cv$&#65533;&#65533;P&#588;~T&#65533;d&#65533;&#65533;K&#65533;&#65533;\DS&#65533; &#65533;9	&#65533;&#65533;&#65533;&#65533;&#65533;=e&#65533;lyg&#65533;&#65533;IY&#1441;c&#65533;)&#65533;Q&#65533;J&#65533;Z&#65533;j&#65533;&#65533;M&#65533;=&#646;&#65533;&#65533;&#65533;k&#294;![&G&#65533;d&#1326;}i&#65533;&#65533;&#65533;q&#65533;&#65533;5&#65533;&#65533;m&#1867;w&#65533;J&#65533;w&#65533;Y&#65533;aD&#65533;&#65533;	&#65533;&#65533;"/F&#65533;8fQ&#65533;J?&#65533;Y&#65533;&#65533;e&#65533;&#65533;&#65533;
&#65533;&#65533;'&#65533;&#686;J&#65533;&#65533;&#65533;ZzjV&#65533;r&#27454;&#65533;&#65533;&#65533;&#65533;XV&#65533;&#65533;&#65533;[&#65533;&#65533;&#65533;d&#65533;&#1398;&#65533;&#1787;oG&#65533;{&#65533;eh&#65533;q'&#132;q/&#65533;&#65533;h&#65533;s&#65533;&#805;{&#65533;&#65533;&#65533;&#65533;&#65533;&#65533;&#65533;&#65533;|&#65533;&#65533;;f&#65533;3&#65533;r&#2046;&#65533;+R&#65533;I_&#65533;N&#65533;^&#65533;{&#65533;Q&#65533;&#65533;&#65533;X&#65533;~&#1512;cg&#65533;7+&#65533;/[&#65533;&#65533;p&#65533;&#65533;&#65533;+"&#65533;&#65533;h9&#65533;n2&#65533;.&#65533;&#65533;1C&#65533;[N&#65533;&#65533;D&#65533;&#65533;A&#65533;&#65533;&#65533;C;-=I3&#65533;=&#65533;&#65533;&#65533;>&#65533;&#65533;//&#65533;4&#65533;oF8&#65533;&#65533;&#65533;6&#65533;&#65533;&#65533;&#65533;{&#65533;8&#65533;R&#65533;!T&#65533;&#65533;&#129;&#65533;J(&#65533;r&#65533;&#65533;0&#816;D&#1192;&#65533;%&#65533;,&#65533;3&#65533;&#65533;&#65533;&#65533;&#295;&#65533;D5ULi&#65533;&#1012;&#65533;.&#65533;k2"&#65533;hk&#65533; &#65533;&#65533;&#65533;#	&#65533;3ANTP*|&#65533;B&#65533;&#65533;&#65533;J,&#65533;&#1202;&#65533;E$S&#65533;&#65533;5&#1268;&#65533;R&#65533;&#65533;&#65533;8&#65533;s&#65533;S&#65533;N&#65533;J&#65533;L&#65533;4&#65533;8&#65533;&#65533;CU;&#65533;&#65533;&#65533;&#65533;&#65533;&#65533;?&#65533;&#65533;bP\&#65533;I(&#65533;&#65533;&#65533;W`&#65533;&#1778;&#65533;E&#65533;&#65533;&#225;(&#65533;f&#65533;%
=1]&#65533;t&#65533;&#65533;&#65533;&#65533;H&#65533;Q&#65533;&#692;S&#65533;EH&#65533;S}&#65533;S&#65533;}&#65533;s&#65533;Tw]viM&#65533;VL&#65533;7^]&#65533;W|{&#65533;M&#65533;}&#65533;&#65533;2&#1114;l&#65533;.&#65533;&#65533; J&#65533;5&#65533;&#65533;2Z7&#65533;&#65533;S;&#1724;V&#65533;6&#65533;(&#65533;&#65533;&#65533;.&#65533;&#65533;9V&#65533;&#963;b5&#65533;OZKcIL&#65533;7&#65533;zI&#65533;7J&#65533;}&#65533;TXFk>&#65533;&#65533;Gq&#65533;&#65533;&#65533;&#65533;T&#65533;I&#65533;6&#329;U&#65533;&#65533;&#65533;P&#65533;-S&#65533;&#65533;&#65533;oU&#65533;&#65533;&#65533;&#65533;O&#65533;rs&#65533;&#65533;,"O&#65533;&#65533;&#65533;DW&#65533;&#65533;e{&#65533;Q&#65533;&#65533;&#65533;&#65533;[&#65533;l6g&#65533;~z)D&#65533;&#65533;&#65533;&#65533;&#65533;&#65533;eZ[j&#65533;{&#65533;&#1179;[U&#65533;oq&#312;G &#65533;$7&#65533;W&#65533;3&#1611;&#65533;&#65533;&#65533;f&#65533;7&#65533;&#65533;&#65533;^&#65533;,&#65533;&#65533;N&#65533;&#65533;K&#65533;5'&#65533;&#2039;&#65533;&#65533;&#65533;,&#918;$TJA&#65533;bM&#65533;&#406;h&#65533;D&#65533;O8&#65533;5"&#65533;;&#65533;}!&#65533;`=&#65533;&#65533;&#65533;~x:&#65533;&#65533;0e	Q&#65533;&#65533;#&#719;&#65533;y&#65533;+o^Q&#65533;d&#65533;&#65533;l&#65533;5&#65533;t/u&#65533;&#65533;$&#65533;b&#65533;n&#65533;&#65533;&#65533;&#65533;&#65533;9u&#65533;&#65533;Ma&#65533;/&#65533;&#65533;&#1981;]&#65533;&#65533;'&#65533;&#65533;&#65533;&#65533;&#65533;&#65533;&#65533;&#65533;;2&#65533;&#65533;&#65533;Ao&#65533;&#65533;&#65533;&#794;$@|p&#65533;X&#65533;w=&#65533;&#65533;hu&#65533;A&#65533;g:&#65533;&#65533;l`&#65533;&#65533;&#65533;&#65533;^&#65533;&#65533;j&#65533;oit&#65533;&#65533;&#65533;&#65533;&#65533;U&#65533;&#65533;&#65533;&#65533;&#65533;&#65533;&#130;&#65533;V&#65533;&#65533;&#65533;&#65533;l(&#65533;&#65533;pA&#65533;;&#65533;au@Jhld{RF&#65533;,&#65533;,&#65533;JD&#65533;~&#65533;&#65533;a&#65533;J&#65533;^&#65533;&#65533;&#65533;u0)&#65533;&#65533;&#65533;&#65533;AN&#65533;&#65533;4&#65533;[fC4&#1711;H&#65533;&#65533;&#65533;&#65533;&#65533;C&#65533;&#65533;P&#65533;<$&#65533;&#65533;H&#65533;&#65533;4o&#65533;&#65533;Y`&#65533;&#65533;G?+h&#65533;&#65533;d&#65533;&#65533;D&#65533;p&#65533;V$&#65533;v&#65533;&#65533;2&#65533;&#65533;|KcZ&#374;r&#65533;&#65533;&#65533;Sr&#65533;&#65533;m&#65533;F4Z&#65533;&#65533;kaIj&#65533;I&#65533;qa :t&#65533;&#65533;JE,&#65533;^&#65533;$&#65533;&#65533;s'&#65533;F?Dq&#65533;|&#65533;&#65533;&#65533;G6r2&#65533;B&#65533;&#65533;$	&#65533;n9&#65533;bK&#65533;&#65533;&#65533;&#284;2/&#65533;ZC"'&#65533;&#65533;&#65533;&#65533;,Y&#65533;f7&#65533;&#65533;&#65533;U&#65533;&#65533;&#65533;&#65533;$&#65533;!*&#1308;s*&#65533;2&#65533;$&#65533;-q&#65533;&#65533;2&#65533;&#65533;i&#65533;/&#65533;&#65533;:*v&#65533;X`*I!'&#65533;-dR&#65533;T]&#1622;%3i-&#65533;<&#65533;w&#65533;Q5&#65533;&#65533;&#65533;7&#1968;&#65533;9&#65533;&#65533;&#65533;&#65533;Mq&#65533;S&#65533;&#65533;&#65533;&#65533;;&#65533;Q&#65533;&#65533;&#18183;9DIM&#65533;&#65533;&#65533;&#65533;G&#65533;&#1608;3&#65533;&#65533;&#65533;&#65533;$V&#65533;d4&#65533;&#65533;	p&#65533;&#65533;2:&#433;&#65533;&#985;&#65533;&#65533;&#65533;&#65533;B&#65533;5&#65533;s&#1794;E-JQo
D&#65533;R&#65533;jL8
R&#65533;f&#65533;;&#65533;&#65533;&#65533;;&#65533;M&#65533;~&#65533;/&#65533;0E&#1501;E"&#65533;T&#65533;&#65533;JHL&#65533;&#65533;}mq&#65533;/FIO&#65533;0&#65533;g\X&#65533;FC&#373;&#65533;&#65533;B8K&#65533;&#65533;&&#65533;&#65533;&#65533;&#65533;U&#873;&#65533;fu&#65533; [&#1352;>&#65533;&#65533;&#65533;$&#65533;&#65533;b-.&#65533;&#65533;O
&#1140;&#65533;&#65533;\&#65533;&#65533;>(W&#743532;&#65533;&#65533;#&#65533;&#65533;&#65533;e&#65533;v&#65533;&#65533;&#65533;&#65533;&#65533;&#65533;&#65533;|&#65533;ho	[Q&#65533;W&#65533;Q&#65533;j&#65533;zY&#65533;&#65533;33 &#65533;&#65533;&#65533;&#65533;E&#65533;j.Q&#65533;N&#65533;&#65533;&#65533;&#65533;&#65533;s|&#65533;i&#65533;&#65533;&#65533;&#65533;m&#65533;&#65533;|&#65533;K&#65533;&#65533;v&#65533;&#183;&#65533;&#65533;&#65533;}&#65533;&#65533;z+&#65533;&#1838;&#65533;~&#65533;&#65533;Uo&#65533;
&#65533;&#65533;&#65533;w&#65533;&#65533;&#65533;&#65533;r&#65533;{&#65533;&#65533;&#65533;5r&#65533;M&#65533;zi&#65533;z	&#65533;t&#65533;&#65533;&#65533;&i&#65533;&#65533;&#1134;&#65533;&#65533;&#65533;<&#65533;&#65533;&#65533;&#65533;&#65533;&#65533;?b/(&#65533;&#2019;&#1934;&#65533;&#65533;!~&#65533;Kca#S}jqw&#65533;&#65533;&#65533;\nX>I	l|c&#65533;-&#65533;&#65533;&#65533;nt5;*&#65533;Y&#1510;&#65533;&#65533;ih&#65533;&#65533;&#65533;7&#65533;&#65533;&#65533;a3&#65533;d(G&#65533;&#65533;&#65533;C&#65533;&#65533;f&#65533;&#65533;|&#65533;o4&#65533;J&#65533;p&#65533;0Y&#65533;-Za&#65533;O&#1182;&#65533;QqS&#65533;&#65533;:&&#65533;h&#65533;z&#65533;&#65533;&#1088;7&#65533;&#1015;&#1400;(&#65533;&#884;&#65533;|&#65533;M&#65533;&#65533;R&#65533;rN-&#65533;&#65533;U&#65533;&#65533;&#360;oWb&#65533;&&#65533;&#65533;;\q~S|&#65533;U*&#65533;&#1108;&#65533;&#65533;8&#65533;&#65533;i&#65533;k&#24795;&#65533;&#65533;&#65533;8&#65533;K&#65533;&#65533;&#65533;-l&#65533;`&#65533;T4`)&#65533;[&#65533;7&#65533;&#65533;&#195;&#65533;&#65533;&#65533;&#65533;Z`'T&#156;&#65533;dm}&#65533;&#65533;&#65533;-u&#65533;L&#65533;ZIv&#65533;J_Z&#1688;&#65533;HUW&#65533;N&#65533;&#65533;2&#65533;&#65533;\&#65533;&#147;w&#65533;&#1386;f"u&#65533;m&#65533;&#65533;&#65533;&#65533;v=ZAE8l&#65533;&#65533;&#65533;&#65533;&#65533;&#65533;&#65533;v&#65533;&#65533;^&#1661;/&#65533;t&#65533;)=.&#65533;&#65533;p&#65533;&#1118;v&#65533;&#65533;&#65533;&#65533;M&#65533;&#65533;P3&#65533;&#65533;L&#65533;=&#65533;o&#65533;x&#65533;#&#65533;&#65533;&#65533;&#65533;v5&#65533;C&#65533;$c&#65533;&#65533;&#65533;F+Z&#65533;&#65533;,	&#65533;&#65533;&#65533;&#65533;&#65533;e&#65533;i\&#65533;}&#65533;&#65533;&#65533;&#65533;WkZ&#65533;&#65533;a&#65533;ps&#65533;&#65533;X#d&#65533;1&#65533;A-&#65533;V&#65533;&#65533;>&#65533;&#65533;!.&#65533;&#65533;&#65533;`&#65533;Q&#65533;y&#65533;&#65533;r&#65533;&#65533;&#941;n(dn&#65533;&#1240;&#65533;&#65533;Z_K^{&#65533;&#65533;'&#65533;p\&#65533;&#65533;he&#65533;\&#65533;6lo&#65533;NX&#65533;U[&#65533;dn&#65533;q~&#65533;&#65533;Kg&#65533;U:&#65533;lP&#65533;&#65533;&#65533;/2&#65533;[&#65533;4&#65533;)f&#65533;_&#65533;5&#65533;&#65533;&#65533;u&#65533;L=&#65533;&#65533;&#65533;&#65533;
&#65533;&#65533;&#65533;&#65533;u%&#65533;&#65533;&#65533;&#65533;&#65533;iJ&#65533;^&#65533;#&#65533;&#65533;~g:&#65533;xg}&#65533;1>t&#65533;&#65533;&#65533;&#65533;HO&#65533;&#65533;E-&#65533;&#65533;:&#65533;{&#65533;&#65533;&#65533;A&#65533;&#65533;,?&#65533;&#65533;&#65533;&#65533;&#65533;&#65533;&#65533;t=BS&#65533;z&#161;W!&#65533;p&#65533;&#65533;96&#1327;&#65533;?&#65533;&#65533;1&#65533;&#65533;&#65533;&#65533;#&#65533;:&#65533;V$I&#65533;bC&#65533;S&#1358;&#479;&#65533;l{&#65533;Fv&#65533;&#65533;th&#65533;&#65533;&#627;u&#65533;&#1236;wm4&#65533;&#65533;Z&#65533;&#65533;&#65533;&#65533;Q&#65533;vi&#65533;)&#65533;&#65533;7m&#65533;?&#65533;>&#65533;&#763;&#65533;&#65533;31:_&#65533;
&#65533;&#65533;&#65533;&#65533;#&#65533;&#65533;&#65533;&#65533;q&#65533;&#65533;&#65533;&#65533;"a&#65533;:&#1995;&#65533;&#65533;&#65533;&#65533;&#65533;&#617;&&#65533;&#65533;d&#65533;?xK&#65533;&#65533;3&#65533;{-a#A&#65533;&#65533;&#65533;&#65533;&t(&#65533;&#65533;&#65533;S&#65533;L&#65533;(&#65533;&#65533;43{&#65533;&#65533;,m&#65533;&#65533;:&#65533;&#65533;&#65533;&#65533;N&#65533;&#65533;&#65533;&#65533;&#65533;&#864;v[&#65533;&#65533;&#65533;&#65533;<&#65533;I&#65533;d&#65533;&#65533;(d(&#65533;&#65533;A&#65533;&#65533;&#65533;@&#65533;+&#65533;&#65533;+&#65533;&#65533;&#65533;\&#65533;&#65533;i&#65533;&#65533;&#65533; &#65533;&#65533;I&#65533;&#65533;&#65533;&#65533;c&#65533;&#65533;&#65533;&#65533;b&#65533;AZ&#65533;&#65533;r&#65533;&#65533;"&#65533;OA&#65533;&#65533;&#65533;7&#65533;&#65533;&#1960;&#65533;&#65533;q&#65533;l&#65533;&#65533;KC&#65533;2P&#65533;&#65533;&#65533;&#65533;sD&#830;5&#65533;A&#65533;&#65533;&#65533;&#65533;&#1384;<&#65533;F!#&#65533;E&#65533;&#65533;&#65533;BW&#65533;A?&#65533;*iy0&#65533;&#65533;&#65533;J:&#65533;&#65533;J,L2&#65533;b&#65533;&#65533;&#65533;/&#65533;&#65533;K&#65533;h&#65533;$&#65533;&#65533;D_T&#65533;L&#65533;&#65533;V&#65533;@&#65533;&#65533;&#228;&#65533;&#65533;&#65533;z&#65533;&#65533;c&#65533;&#65533;&#65533;X&#831;&#65533;0&#65533;9&#65533;d&#65533;8&#65533;&#65533;?&#65533;a&#65533;p&#65533;E[LAc&#65533;&#65533;^\=&#65533;&#65533;|!&#65533;3,F&#65533;c|&#65533;&#65533;cdC1&#65533;&#65533;&#65533;{&#65533;et&#65533;J&#65533;&#65533;Bs;&#65533;&#65533;&#65533;&#65533;m&#65533;B&#65533;&#65533;I&#276;&#65533;&#65533;&#65533;;D&#65533;P&#65533;&#65533;&#65533;iBhJ&#65533;KD&#65533;&#65533;&#65533;w\&#65533;&#65533;+&#65533;v&#65533;7J&#65533;&#65533;&#65533;;1L&#65533;G&#65533;L&#65533;&#65533;S7&#65533;&#65533;FD&#65533;&#65533;PC3&#65533;y&#65533;&#65533;hH&#65533;KD:`&#65533;&#1650;F&#65533;&#65533;&#65533;&#65533;1&#65533;&#65533;&#65533;&#65533;FtG|&#65533;4&#65533;&#65533;&#465;&#65533;GS"*1p1&#65533;SIc&#65533;&#470;&#315;G&#65533;&#65533;0&#65533;'&#65533;&#65533;&#65533;JI&#65533;:$&#65533;R&#65533;&#625;&#65533;&#65533;r&#65533;&#65533;f&#65533;&#65533;|&#65533;&#65533;&#65533;&#65533;&#1829;&#65533;&#65533;&#65533;&#688;(&#507;T&#65533;&#65533;r&#65533;&#65533;&#65533;L&#65533;&#65533;;;y&#65533;&#662;SIv\I&#65533;&#65533;&#65533;&#65533;&#65533;J&#65533;%
&#65533;G5&#65533;&#65533;+&#65533;&#65533;&#65533;&#65533;cS*&#65533;&#65533;8&#65533;E|&#65533;^R&#65533;t&#65533;)&#1083;&#65533;&#65533;8J&#65533;&#65533;)&#65533;b&#65533;|&#65533;&#65533;KL&#65533;M&#65533;(&#65533;`&#65533;F&#65533;2*&#65533;&#65533;!&#65533;&#776;&#65533;&#65533;&#65533;&#65533;v&#65533;L&#65533;\0&#65533;T&#65533;&#65533;5c&#165;
KHk&#65533;&#65533;&#65533;"M&&#65533;&#65533;&#65533;k&#65533;&#65533;)&#65533;|C&#65533;&#65533;/\&#271;&#65533;&#65533;&#65533;9&#65533;&#65533;&#65533;lJ'&#65533;&#65533;M&#65533;J0.&#65533;G&#65533;&#65533;&#65533;2+&#65533;&#65533;&#65533;&#1795;&#65533;D&#65533;&#65533;&#65533;&#65533;$&#65533;g&#65533;&#65533;&#65533;L&#65533;9&#65533;&#65533;=8&#65533;+&#65533;&#65533;*&#65533;&#65533;&#65533;&#1705;&#65533;&#65533;-&#65533;&#5179;&#65533;&#870;D&#65533;5&#1282;&#65533;&#65533;&#65533;&#65533;&#65533;&#65533;e&#65533;&#65533;&#65533;&#65533;P&#65533;&#65533;&#65533;&#65533;&#65533;&#65533;{&#65533;O]&#65533;kq0Ylb&#65533;&#65533;h&#65533;f&#65533;;V&#65533;&#65533;&#65533;&#65533;&#65533;3&#65533;\?qT&#65533;&#65533;,6&#65533;JN&#65533;&#65533;}M	&#65533;A
-$E&#65533;m17&#65533;-&#65533;kO&#65533;Q&#65533;*=&#65533;&#65533;2&#65533;&#65533;IKZ)&#1331;
&#65533;&#65533;&#65533;A&#65533;&#65533;C&#65533;&#65533;&#816;"P&#65533;ZAB&#65533;&#65533;&#65533;&#65533;T&#65533;&#65533;04Pk&#65533;&#65533;}&#65533;&#65533;&#65533; O
&#65533;%mK&#65533;&#65533;/(&#65533;4{&#65533;&#65533;T&#65533;L&#65533;*=T&#65533;&#65533;{)&#65533;iQ&#65533;&#65533;&#65533;KV952&#65533;&#65533;&#65533;&#65533;&#65533;&#65533;&#65533;&#65533;L&#65533;H&#65533;&#65533;&#65533;4&#65533;M4<&#65533;!%U&#65533;r&#65533;}&#65533;&#65533;T&#65533;A5&#65533;&#65533;P&#65533;%&#65533;&#1065;A%&#65533;&#65533;&#65533;yT&#65533;2C&#65533;&#65533;l&#65533;%&#65533;U&#65533;TJD&#65533;KE8&#65533;&#1702;,&#1554;&#65533;&#65533;&#65533;2?G5&#65533;&#65533;&#65533;)&#1291;&#65533;&#1140;K,&#357;&#65533;
&#65533;&#139;&#65533;&#65533;&#65533;&#1120;&#65533;\s&#65533;A$R&#65533;d%&#65533;<T&#65533;s&#65533;W-OX&#65533;&#65533;/C&#65533;&#65533;21&#65533;&#65533;v&#65533;=&#65533;&#65533;$&#65533;D3&#65533;&#65533;&#65533;h&#65533;&#65533;.&#65533;O&#65533;&#65533;&#65533;g"@K&#65533;&#65533;&#65533;b&#65533;&#65533;&#65533;WD>iU&#65533;n&#65533;Nm&#65533;?&#65533;&#65533;&#65533;Q&#65533;|&#1247;&#65533;&#65533;&#65533;C&#65533;4R&#65533;&#65533;&#65533;*&#65533;&#65533;&#65533;&#65533;+=&#65533;t&#65533;R&#65533;&#65533;H=UO;=@&#65533;/&#65533;&#1571;+&#652;&#65533; ;X,&#65533;&#65533;&#65533;&#1222;&#65533;&#65533;&#65533;C&#65533;&#65533;S&#65533;&#65533;7&#65533;&#65533;B&#65533;&#65533;&#65533;CTU&#1364;]WB&#65533;$&#65533;A&#65533;]&#65533;<,|e&#1622;&#328;&#65533;&#65533;;&#65533;&#65533;(&#65533;(&#65533;)&#65533;&#65533;&#65533;&#65533;.&#65533;&#65533;&#65533;
&#65533;&#65533;-&#65533;U]%V&#65533;&#65533;&#160;&#65533;}&#65533;&#65533;&#1546;%U&#65533;&#65533;&#65533;&#65533;&#1845;C&#65533;0r&#65533;Y&#65533;&#65533;&#65533;*TB&#65533;&#65533;w&#65533;7?&#51595;&#65533;R&#65533;&#65533;Z&#65533;&#65533;G&#65533;&#65533;&#1680;[&#65533;%&#65533;&#65533;&#65533;5&#65533;&#1516;&#65533;&#65533;Jg&#65533;&#65533;&#65533;&#65533;I&#65533;&#65533;&#65533;A&#65533;&#65533;\&#65533;Z&#65533;&#65533;u&#65533;	">0&#65533;&#65533;&#65533;&#65533;l&#65533;&#65533;-Dbk<&#65533;&#65533;Z&#65533;&#65533;&#65533;&#65533;T&#65533;EYJm&#65533;&#65533;Z&#65533;l&#65533;&#65533;-&#65533;-&#65533;hs&#65533;z@&#65533;&#65533;1&#65533;?&#65533;qH0&#65533;V&#65533;&#65533;&#65533;/;&#824;&#65533;&#65533;,&#65533;&&#65533;&#65533;&#1902;&#726;&#1795;X9EJ-&#65533;&#65533;&#1909;&#65533;<Z?&#65533;&#65533;F&#65533;4aE&#1819;&#65533;&#65533;&#65533;5&#65533;l&#65533;&#1706;]^&#65533;&#65533;W&#65533;&#65533;&#65533;^&#46958;&#65533;&#65533;&#65533;&#65533;BA&#219;&#65533;I&#65533;&<&#65533;G*&#65533;(&#65533;&#1144;\&#1758;,;*&#65533;&#65533;&#65533;[4&#65533;&#65533;4&#65533;&#65533;&#65533;&#491;&#318;&#65533;}&#65533;&#65533;%[q&#46647;&#65533;&#65533;=&#65533;&#65533;e^2&#65533;W&#65533;MscM&#65533;&#65533;&#65533;LQ&#65533;&#65533;$&#65533;	}&#65533;&#65533;&#65533;$M&#65533;*+#&#65533;&#65533;KZqRp&#65533;&#65533;&#65533;=&#65533;RJ&#65533;&#65533;51i&#65533;&#65533;&#65533;u1&&#65533;&#65533;&#1352;A&#65533;&#65533;}&#65533;w&#65533;\&#65533;Q&#65533;&#65533;&#65533;mRE&#65533;&#65533;&#65533;&#65533; `<&#65533;&#65533;&#65533;&#65533;&#65533;&#65533;{&#65533;\!&#2042;&#65533;T&#65533;0&#65533;&#65533;+&#65533;&#65533;c&#65533;&#65533;&#65533;W&#65533;T&#65533;&#65533;&#1652;2&#65533;G&#65533;&#65533;A&#65533;_&#65533;pW&#65533;&#65533;&#65533;L&#65533;9&#65533;a&#1445;a&#65533;+&#65533;&#65533;mc-e&#65533;3&#65533;v&#65533;_r](&#1762;l&#65533;&#65533;C+Z &#65533;0	&#65533;&V&#65533;$v&#65533;E&#65533;&#65533;&#813;b^5&#65533;5&#65533;_^M&#1804;&#65533;&#65533;$u&#65533;2&#65533;eb&#65533;UJ^K&#65533;&#65533;&#65533;.j&#65533;d8&#65533;&#65533;&#65533;eQ6&#65533;Lm&#65533;V,J&#65533;&#65533;&#65533;YM&#65533;&#65533;&#65533;D&#65533;{3](&#65533;m&#65533;&#65533;u&#65533;vt&#65533;&#65533;Z\&#65533;W^&#65533;e}e&#65533;&#65533;S`&#65533;9&#190;&#65533;&#65533;3u&#65533;&#65533;C&#65533;&#65533;ufT;&#65533;&#65533;&#65533;&#65533;iV-&#65533;&#65533;&#956;&#65533;I&#1738;&#65533;&#65533;@&#65533;&#65533;fHl/k&#65533;J&#65533;a&#65533;\r&#65533;&#65533;&#65533;&#65533;&#65533;&#65533;&#65533;&#65533;uf&#65533;]&#65533;A&#1745;g&#65533;&#65533;&#65533;T&#65533;&#65533;&#235;+/&#65533;&#65533;PUZV>&#65533;YcI&#65533;Vh&#65533;4Vmf&#65533;~&#1833;ugE&#65533;&#65533;V&#65533;b&#65533;&#65533;h$&#65533;h&#65533;&#65533;h&#65533;&#65533;T&#65533;f&#65533;F^&#2011;&#65533;_+^4<&#29886;&#65533;t&#65533;&#65533; &#65533;H&#65533;*hvQ4?&#65533;X&#65533;W&#65533;&#65533;&#1930;Y&#65533;&#65533;g&#65533;&#65533;&#65533;&#65533;^&#65533;P0Vk`&#65533;L`&#65533;6I&#65533;VFD&#65533;&#65533;&#65533;&#65533;uYfo&#65533;j&#65533;&#65533;&#65533;*;&#65533;Y&#65533;&#65533;R/Qz^&#65533;&#65533;M&#65533;F&#65533;&#285;&#65533;c*9R&#180;&#65533;O~&#65533;|&#65533;d,&#65533;&#65533;A&#65533;&#65533;&#65533;&#65533;;&#65533;C&#65533;&&&#65533;&#65533;3&#65533;!&#65533;>o&#65533;[4&#65533;X&#65533;I3|&#65533;&#65533;I]&#65533;&#65533;f&#65533;u\&#65533;l&#65533;&#65533;&#65533;&#65533;&#65533;&#65533;I&#65533;&#65533;&#65533;6&#65533;&#65533;l&#65533;n&#65533;&#65533;&#65533;6k&#65533;[xec&#139;]>&#65533;l1&#65533;l&#65533;&#65533;k&#65533;&#65533;&#65533;(9&#65533;&#65533;Qk5&#65533;!E&#65533;&#65533;&#1266;&#65533;+K&#65533;&#65533;&#65533;CVWx&#65533;$&#65533;<=&#304;\~l&#65533;&#65533;<O&#65533;&#65533;&#65533;&#65533;W]&#65533;&#65533;R&#65533;D^&#65533;n	&#65533;(&#65533;U&#65533;s]G&#65533;|&#65533;P&#65533;]&#65533;`&#65533;&#65533;&#65533;I&#65533;m>&#65533;^4&#65533;e&#65533;&#65533;&#65533;&#65533;Q&#65533;&#65533;&#65533;&#65533;&#65533;&#65533;;6&#65533;&#65533;T&#1030;&#65533;]&#65533;&#65533;&#65533;&#65533;&#65533;^V&#65533;&#65533;&#65533;&#65533;Y&#65533;&#65533;&#65533;&#65533;K1&#65533;T=&#65533;&#65533;&&#65533;&#65533;&#65533;&#65533;#&#65533;&&#65533;&#65533;n&#65533;n&#65533;&#65533;0&#65533;]&#65533;p4&#65533;p&#65533;C&#65533;&#65533;e&#65533;&#65533;&#65533;&#65533;.&#65533;r&#65533;&#65533;&#264;R&#65533;Om&#65533;&#65533;P&#65533;&#65533;&#65533;Hq/_q&#65533;tq&#830;\&#468;&#65533;v&#65533;&#65533;&#65533;&#65533;4&#65533;v&#65533;&#65533;&#65533;&#65533;N&#65533;&#65533;&#65533;a2&#65533;$&#65533;&#65533;_C&#65533;jm&#65533;&#65533;&#65533;&#65533;Dt1M&#65533;5&#65533;&#65533;&#65533;S&#65533;4+&#65533;W76*O&#65533;&#216;&#65533;_MR&#65533;&#65533;rH&#65533;r&#65533;|qF&#65533;&#65533;w|n&#65533;p&#616;&#65533;&#65533;3&#65533;&#65533;^&#65533;Z&#65533;&#65533;h&#65533;&#65533;&#65533;pB&#65533;&#65533;&#65533;&#65533;&#65533;&#65533;vb&#65533;<mw&#65533;i&#65533;6&#65533;&#65533;}&#65533;>&#993;)VX&#65533;&#65533;&#65533;,G&#65533;&#65533;&#65533;H&#65533;&#65533;I&#65533;&#65533;J&#65533;&#65533;&#65533;l^&#65533;ny}s8C&#65533;Fg&#65533;JL&#65533;+&#65533;b&#65533;0&#65533;&#65533;&#65533;&#54766;&#65533;&#65533;&#65533;e&#65533;&#65533;&#65533;&#65533;[DGV&#65533;&#65533;&#234;h&#65533;&#65533;r&#65533;M/&#65533;&#65533;_&#65533;e1&#65533;&#65533;&#574;%Q&#65533;kR&#65533;8G&#65533;&#65533;V&#65533;E<$i&#65533;&#65533;&#65533;&#65533;Hdby&#65533;w+&#65533;&#65533;&#214;sz&#65533;&#65533;~\&#65533;BN&#65533;&#65533;&#65533;(t&#65533;7w&#65533;xdu&#65533;r`gka&#65533;&#65533;3&#65533;kd<&#65533;L/7&#65533;&#65533;q(7&#65533;i&#65533;&#65533;fp#&#65533;cRW&#65533;&#65533;<u-&#65533;2&#65533;&#65533;&#65533;S&#65533;&#1588;&#65533;*&#410;&#65533;l'&#351;&#65533;o*Z&#65533;&#65533;}w&#65533;m&#65533;tw&#65533;&#65533;v/g&#65533;vo#&#65533;9y&#65533;&#65533;e&#65533;nj&#65533;<i&#65533;Xn&#65533;E&#65533;9l&#65533;&#65533;a&#65533;&#65533;&#65533;&#65533;q?&#65533;&#65533;'&#65533;W&#65533;E&#1716;'S|vh&#65533;&#65533;oF?&#1164;_z0&#65533;x&#65533;&#65533;^&#65533;ya&#606;&#65533;&#65533;z&#65533;&#65533;U&#65533;&#65533;&#65533;?J~&#65533;x&#65533;&#65533;%&#65533;&#65533;O&#65533;t&#65533;]&#65533;&#65533;&#65533;&#65533;&#65533;&#65533;&#65533;M&#65533;&#65533;&#999;q&#65533;7q&#65533;&#65533;&#65533;&#65533;&#65533;&#65533;?&#65533;woY&#65533;&#65533;R&#65533;&#65533;t&#65533;&#65533;1&#65533;z&#65533;&#151;&#65533;&#65533;&#65533;&#65533;&#65533;;&#65533;&#65533;&#65533;z&#65533;S&#65533;&#65533;&#65533;|&#173;|ZTx&#65533;x&#65533;&#65533;Ua&#65533;j&#65533;Lv+'c&#65533;gI&#65533;p&#65533;&#65533;&#65533;&#65533;&#65533;W}&#65533;o})&#65533;d&#65533;&#65533;&#65533;&#65533;^&#65533;&#1017;&#65533;/8&#65533;&#65533;/8&#65533;&#65533;e&#65533;(&#65533;v&#65533;&#65533;&#65533;&#65533;&#1574;{,&#65533;n&#65533;&#65533;m&#65533;O&#65533;7&#65533;&#1437;~<F&#65533;&#65533;e&#65533;&#65533;b&#65533;(h&#65533;`&#65533;&#65533;H.a&#65533;&#65533;!D(&#65533;L&#65533;20
&#396;7r&#65533;x&#65533;
H&#65533;G&#65533;,&#65533;&#65533;G&#65533;h&#944;lI&#65533;%&#65533;2g&#65533;i&#65533;H&#65533;2&#65533;&#65533;&#65533;E&#65533;&#65533;B&#65533;&#65533;)&#210;d&#65533;J&#65533;2m&#65533;4&#65533;&#1089;Qu&#65533;&#65533;b&#65533;&#65533;&#802;Z&#472;1U&#1584;a&#65533;v-k&#65533;&#65533;&#1450;i&#65533;&#65533;&#65533;&#65533;
S)r}&#65533;Uk&#65533;.&#1959;3&#65533;\&#65533;k&#65533;$&#65533;&#65533;	G",l&#65533;&#65533;&#65533;&#65533;'&#65533;J$&#65533;q&#65533;&#65533;KNn&#65533;&#65533;dI&#65533;0&#65533;&#65533;&#65533;&#65533;gN&#65533;sA&#65533;mK&#65533;,&#65533;&#65533;y&#65533;&#65533;n&#65533;&#65533;3&#65533;&#65533;K&#65533;@&#65533;&#65533;&#65533;*&#65533;&#65533;g&#1126;&#65533;Z,p&#892;&#65533;&#65533;k%&#65533;&#65533;&#1125;&#65533;2&#65533;*{&#65533;&#65533;&#65533;&#1191;7&#65533;Q0&#65533;"&#65533;I6&#65533;0&#65533;&#8593;?&#65533;&#65533;&#65533;&#65533;&#752;Q&#65533;&#65533;&#65533;&#65533;&#65533;&#65533;&#65533;^Hr&#65533;)&#65533;8i&#65533;;&#65533;&#1996;&#65533;&#65533;U&#65533;&#65533;AG&#65533;&#65533;v&#65533;k&#65533;)[T&#65533;u&#65533;&#65533;Ho&#65533;&#65533;&#285;&#65533;[pdyE&#65533;Z&#821;&#65533;_H&#65533;At&#65533;[u&#65533;&#65533;`I&#65533;IH&#65533;UH&&#65533;B&#65533;&#65533;&#65533;&#65533;5&#65533;b&#65533;&#65533;e/&#65533;X&#65533;z&#65533;&#65533;&#65533;U&&#65533;&#467;&#65533;&#1409;&#65533;^F4&#65533;W&#1674;D&#65533;5&#65533;N	&#65533;x%X&#65533;&#65533;D&#1744;&#65533;uxWn[VH&#65533;!jRuYaV&#65533;]&#65533;&#65533;I&&#65533;&#65533;&#65533;&#65533;9g&#65533;N&#65533;(]M4&#65533;]B3&#1704;`&#65533;&#65533;&#65533;#y&#65533;&#65533;u	i&#65533;Fnzt&#65533;m&#65533;&#1397;&#65533;O&#65533;&#65533;x'&#65533;&#65533;^:&#65533;EP&#65533;K&#65533;Y&#65533;&#1301;&#65533;&#65533;4&#65533;&#65533;j)&#65533;p&#65533;g&#65533;p&#65533;&#65533;&#1349;.ix&#65533;&#65533;x$&#65533;L&#65533;J'&#65533;&#65533;!}&#65533;)&#65533;&#65533;9&#65533;H|&#58979;x&#65533;&#65533;5^M@&#65533;:Z&#65533;4&#65533;&#65533;&#65533;qJYJ=B-&#65533;oz*aQc&#65533;f*&#65533;&#922;&#65533;b&#65533;E&#65533;f&#65533;J&&#65533;Gi+|&#65533;&#59013;&#65533;&#65533;fd&#367;q&#65533;&#65533;&#65533;&#65533;&#65533;&#65533;NK,{&#65533;&#65533;rI&#65533;Z&#65533;&#65533;&#65533;2J&#65533;&#65533;&#370;&#310;vZ&#464;fc&#65533;?yn&#65533;l&#65533;&#65533;.&#65533;[jho&#65533;&#746158;&#65533;&#65533;&#65533;i&#65533;&#65533;&#65533;~&#65533;!&#65533;gJ&#65533;&#65533;R&#65533;&#65533;@&#65533;5&#65533;O&#65533;N&#65533;i&#65533;G&#65533;&#65533;U&#65533;&#65533;l&#65533;&#65533;B&#708;&#65533;&#65533;&#65533;q&#65533;;.)&#65533;&#65533;%m&#65533;vn&#65533;&#65533;y&#48675;M&#65533;6-fX&#65533;&#65533;r&#65533;&#65533;&#396;b&#65533;&#65533;&#65533;|&#65533;9&#65533;&#40446;&#65533;r&#40176;:&#65533;&#65533;xD&#65533;gdL#&#65533;&#21867;)[e&#65533;J+&#65533;&#65533;^&#65533;v[;&#65533;_aG&#65533;v&#65533;M&&#65533;&#65533;&#13059;=&#36353;}&#65533;cb;9]M]&#65533;\ &#65533;{&#65533;+Y"y&#65533;&#65533;&#410;&#1645;&#65533;Ne&#65518;
]2H&#65533;_^&#65533;[L[&#65533;&#65533;&#65533;U_&#65533;&#65533;0:Kq&#1438;?&#65533;&#65533;&#65533;&#65533;&#65533;&#65533;1E&#65533;+&#65533;p&#65533;_g&#1751;&#65533;&#65533;&#65533;&#65533;&#65533;&#65533;&#65533;G&#65533;&#65533;&#65533;/&#65533;&#65533;&#65533;&#65533;&#65533;{&#65533;J&#65533;&#65533;-hC&#65533;U&#65533;LR&#39525;fS&#65533;&#65533;&#65533;&#65533;/&#65533;A&#65533;Ed&#65533;&#65533;t&#65533;&&#65533;&#65533;i&#65533;D&#65533;&#65533;&#65533;[0%&#65533;&#65533;q&#65533;{&#538;&#65533;E>&#65533;e&#65533;&#65533;Y&#65533;&#65533;G-&#65533;&#65533;,n#Y&#65533;p&#65533;&#65533;&#65533;a&#65533;q	A(&#65533;&#65533;.&#65533;#&#65533;&#293;z	p&#65533;E&#65533;@Pg?&#65533;
&#65533;U&#65533;]&#65533;yL&#65533;\&#65533;&#65533;&#65533;"P=&#65533;I&#65533;K&#65533;R:&#65533;F&#65533;&#65533;&#65533;&#65533;g&#65533;&#65533;&#65533;>f&#65533;i&#65533;&#65533;Q34&#65533;5&#65533;&#65533;&#65533;Ri&#65533;&#65533;h&#65533;&#65533;&#65533;Qu&#65533;&#65533;&#65533;ih5*&#65533;&#65533;JIT
&#65533;?0&#65533;1pV&#65533;&#65533;&#65533;&#65533;&#65533;&#65533;&#65533;t'&#65533;&#65533;&#65533;&#65533;&#65533;&#65533;u&#65533;N
&#137;x&#65533;H&#65533;|&#65533;&#65533;82&#65533;&#1571;&#65533;&#65533;&#65533;&#65533;&#65533;w&#65533;&#65533;&#65533;&#65533;&#65533;&#65533;[&#65533;&#65533;BHr&#65533;'?e&#65533;k&#65533;&#65533;&#65533;&#65533;82r&H|&#65533;&#65533;B&&#65533;f&#65533;`&#65533;dP&#65533;/&#65533;K&#65533;&#65533;Z&#65533;&#65533;.&#65533;&#65533;1&#65533;&#65533;&#65533;&#65533;&#65533;H?&#65533;&#65533;&#65533;O5]&#65533;\(G[&#65533;&#58345;\>&#65533;&#65533;&#65533;&#65533;?laHb&#65533;B&#65533; &#65533;y&#65533;a&#65533;XD&#65533;&#65533;Lq&#582;&#65533;7&#65533;QPr&#65533;\f&#65533;&#65533;&#65533; &#65533;h&#65533;k_!w&#65533;&#65533;&#65533;&&#65533;&#65533;&#65533;z&#65533;I&#65533;&#65533;&#65533;O<\&#65533;K!&SY>&#344;5&#65533;V&#65533;'&#65533;&#65533;he&#65533;&#65533;%&#130;)Pd}&#65533;}&#65533;&#65533;&#65533;ZZ&#65533;H&#65533;"E&#65533;&#65533;&#65533;&#28390;&#65533;&#65533;ii&#65533;&#65533;&#65533;&#65533;6&#65533;&#65533;&#477;&#65533;&#65533;&#65533;&#65533;1&#65533;Kg)r&#65533;&#65533;CT&#65533;{&#65533;&#293;&#65533;&#65533;&#65533;&#65533;L&#65533;ZG&#65533;&#65533;&#65533;&#65533;&#65533;<&#65533;&#244;&#65533;&#423163;&#65533;N&#629;1&#65533;(s&#65533;&#65533;\(SU&#65533; &#65533;J&#65533;P&#65533;&#65533;)y&#1355;n&#330;&#65533;h&#65533;L&#65533;&#325;&#65533;S&#65533;i'c#?&#65533;X&eIh&#65533;)W&#65533;&#65533;u&#65533;0&#65533;M-Y&#65533;8&#65533;	v&#65533;&#65533;&#65533;&#65533;&#65533;A,v}&#65533;&#65533;hJ&#65533;&#65533;&#65533;&#65533;f&#65533;xhMSM2@&#65533;F&#65533;&#65533;&#65533;&#65533;&#65533;WA&#65533;U4&#65533;&#65533;&#65533;=B&#65533;&#65533;&#65533;&#65533;V&#65533;=&#65533;S:Z&#65533;Z&#65533;m&#65533;l&#65533;&#65533;&#65533;&#65533;&#65533;&#65533;&#65533;&#1463;(bok&#65533;K=&#65533;&#65533;|&#65533;%oA&#65533;]&#65533;mNIO&#65533;&#65533;&#65533;&#65533;&#1084;&#65533;5GD&#65533;Cyf&#65533;/&#65533;v&#65533;&#65533;&#65533;&#65533;g4&#65533;qR&#65533;&#65533;E&#65533;9=&#65533;N&#65533;&#65533;&#65533;&#65533;&#65533;&#65533;&#65533;&#65533;&#65533;&#891;8&#65533;&#65533;&#65533;&#65533;f&#65533;S&#65533;&#65533;&#1518;(&#65533;!Dn&#65533;&#65533;&#65533;u&#65533;&#65533;U&#65533;&#65533;&#65533;&#1916;&#824;Uh&#65533;&#65533;&#65533;H&#65533;&#65533;&#65533;&#65533;&#65533;&#65533;2&#65533;X&#65533;Z&#65533;-9&#65533;&#65533;&#65533;&#65533;&#65533;&#65533;&#65533;&#65533;&#65533;x&#65533;e&#65533;Y&#65533;&#65533;&#65533;T&#65533;6&#65533;lM5W&#65533;!&#65533;$&#65533;&#65533;f&#65533;:2&#65533;TZQ&#65533;&#734;J-7&#65533;&#65533;&#65533;0&#65533;T&#65533;&#65533;&#65533;&#65533;&#65533;&#65533;&#65533;&#522;e&#65533;&#65533;&#47935;&#65533;&#65533;&#65533;&#65533;&#65533;e&#65533;&#1156;&#65533;&#65533;m&#241;&#65533;&#65533;m8&#65533;&#65533;&#65533;n&#65533;&#65533;x&#65533;&#65533;"&#65533;Z&#65533;&#1595;
*m&#65533;&#65533;&#65533;|&#65533;L &#65533;&#65533;&#65533;&#371;&#65533;
[&#65533;S3P&#65533;3&#65533;Jf+,&#65533;&#1478;t#&#65533;5&#65533;&#65533;|&#65533;&#65533;z&#65533;O86&#65533;&#65533;&#65533;&#65533;F&#65533;^6&#65533;&#65533;&#1419;&#1222;&#65533;x&#65533;&#65533;&#65533;&#65533;O&#65533;&#65533;&#990;&#65533;71&#65533;&#65533;&#65533;&#65533;&#65533;/&#374;&#65533;&#65533;&#65533;5&#177874;ZcS&#65533;&#65533;&#65533;&#65533;&#65533;&#65533;t&#65533;&#65533;&#65533;&#65533;&#65533;&#65533;m&#24116;-&#1613;&#65533;X&#65533;&#65533;&#65533;`&#65533;Z&#65533;d.^&#65533;&#65533;K-5R&#65533;2&#65533;E&#65533;&#65533;&#65533;&#65533;&#65533;&#65533;	&#65533;&#65533;&#65533;5b"N&#65533;7&#65533;D&#65533;s.&#65533;j&#65533;-&#65533;={&#65533;&#65533;&#65533;S^Q&#65533;&#65533;&#65533;3&#65533;`&#65533;M&#65533;g&#1356;&#65533;&#65533;9&#65533;&#65533;iV&#65533;J&#65533;&#65533;&#65533;4&#65533;q	tio&#65533;O&#65533;&#65533;&#65533;&#65533;&#65533;&#1685;m/&#65533;kP&#65533;&#65533;&#16065;&#65533;&#65533;"&#65533;M&#65533;pc&#604;&#65533;&#65533;6&#65533;&#158;&#65533;sC7&#65533;&#65533;&#65533;&#65533;&#65533;&#1467;&#65533;G+\&#65533;3&#2030;&#65533;&#65533;G&#65533;&#65533;&#65533;&#65533;E&#65533;&#65533;]&#65533;&#65533;R1LO$W&#65533;&#65533;L&#65533;Q}&#1358;t&#65533;&#1385;B&#65533;Y&#65533;NN&#65533;B9l&#65533;	R:&#65533;{&#65533;&#65533;&#65533;'&#65533;&#65533;&#65533;&#65533;&#941;	3&#65533;e&#963;k&#1977;}&#65533;u&#65533;&#65533;[3&#65533;&#65533;&#65533;&#65533;&#65533;g&#65533;s&#65533;4x&#65533;&#65533;!&#41517;:&#65533;&#65533;Q&#65533;z&#65533;9S&#65533;&#65533;&#65533;&#65533;&#65533;&#65533;`~`1&#65533;y&#65533;0&#65533;0&#64772;&#65533;&#200;&#65533;?&#65533;&#65533;-&#65533;:&#65533;Bsl&#65533;^te{&#65533;&#65533;&#65533;7.8*!&#65533;nw+&#65533;&#65533;&#65533;~&#65533;f&#65533;&#65533;&&#65533;=7&#65533;&#65533;&#65533;C{&#65533;&#65533;.&#65533;&#65533;=L}&#65533;&#65533;&#65533;&#65533;8W#&#65533;\&#65533;_&#34648;&#65533;`G&#65533;5&#65533;-&#65533;&#65533;&#65533;A[^!i\&#65533;&#65533;&#1486;&#65533;I&#65533;&#65533;F&#65533;1&#65533;&#65533;&#65533;&#65533;&#65533;&#65533;&#65533;&#65533;&#65533;&#65533;&#65533;&#65533;&#65533;&#65533;&#65533;&#65533;&#65533;&#65533;&#65533;&#65533;
&#65533;m&#65533;}&#65533;&#65533;U&#65533;&#65533;1&#65533;&#65533;&#65533;&#65533;@-&#65533;&#656;&#65533;&#65533;M&#1459;&#65533;Z&#65533;&#65533;L&#65533;A&#65533;+=_&#65533;hML&#65533;&#65533;&#54300;f&#65533;Se&#65533;&#682;&#65533;&#65533;&#65533;q&#65533;&#65533;`&#65533; V&#4704;&#65533;&#65533;&#65533;I&#65533;_&#51804;&#65533;&#65533;&#65533;%]&#65533;Z&#65533;&#65533;\&#65533;m
&#65533;aj&#65533;a&#65533;&#65533;&#65533;&#65533;&#1687;U&#65533;&#65533;h&#65533;a&#65533;&#65533;N"&#65533;&#65533;&#65533;*&#65533;{&#65533;RP&#65533;&#65533;&#65533;&#65533;&#65533;&#65533;,"#&#65533;&#65533;&#65533;&#65533;&#1434;	&#65533;&#65533;&#65533;O&#65533;&#65533;&#65533;&#65533;&#65533;&#65533;&#65533;&#65533;&#1200;&#65533;&#65533;&#65533;&#1619;&#65533;&#65533;&#1292;&#548;eO`&#65533;%&#65533;&#65533;-&#65533;&#65533;&#65533;(&#65533;,"&#65533;r&#65533;&#65533;&#65533;&#17284;=&#65533; Ra&#65533;&#65533;9b#c#j&#65533;
n&#65533;&#65533;&#65533;&#65533;&#65533;p&#65533;Uyu&#65533;&#65533;&#65533;a(&#65533;&#65533;&#65533;G(&#1439;&#65533;&#65533;&#65533;&#65533;&#1544;@G)&#65533;b&#65533;]\&#65533;)&#65533;^&#65533;O]&#65533;o&#65533;&#65533;Fbt&#65533;i&#65533;&#452;}&#65533;&#65533;&#65533;Lfd&#65533;&#65533;c&#65533;&#65533;&#65533;&#65533;1*\&#65533;&#65533;s&#65533;&#65533;*&#65533;@&#65533;a8&#65533;X&#65533;M&#65533;&#65533;M&#65533;v&#65533;&#65533;&#65533;)v"&#705;8&#65533;&#1806;&#65533;&#65533;`&#65533;&#65533;9n&#65533;rc&#65533;&#65533;;&#65533;c<J
=&#670;&#65533;
/&#65533;&#65533;&#65533;&#65533;&#65533;RU&#65533;&#65533;&#65533;&#65533;&#65533;[&#65533;5P&#65533;1&#1658;]&#65533;&#65533;&#65533;U&#65533;&#65533;P&#65533;yX*&#65533;&#65533;&#65533;d&#65533;Y:S&#65533;a&#65533;&#65533;]d&#65533;mY&#65533;tdv&#65533;&#65533;y$~&#65533;&#65533;l&#65533;INJ4A&#65533;XDa/&#65533;3&#65533;&#65533;&#65533;&#65533;&#65533;!&#65533;#M&#65533;&#65533;tI&#65533;A&#65533;&#65533;g&#65533;&#65533;x&#65533;^&#65533;e&#65533;&#65533;&#65533;eeQ	&#65533;&#65533;&#65533;&#65533;&#65533;U'6&#65533;SB`,&#65533;&#65533;x&#65533;Uj&#65533;z9&#65533;&#1169;dn&#65533;&#65533;&#65533;&#65533;&#65533;WJS&#65533;&#65533;c?Z&&#65533;&#65533;d&#65533;&#65533;&#65533;2&#65533;M&#65533;KN&#65533;&#65533;
A6&#65533;&#65533;&#65533;&#65533;&#65533;O&#65533;&#65533;&#65533;a&#65533;%ej&#65533;&#65533;u&#65533;RJ&#65533;&#65533;&#969;&#65533;_f&#65533;9&#65533;b&#65533;T-&#1426;cMZt&#65533;d&#65533;J&#65533;$f&#65533;X&#65533;^K&#65533;&#65533;V)UE&#65533;e[.#&#65533;&#65533;&#65533;]&#65533;-&#65533;I^&#65533;&#22684;:&#65533;&#65533;&#65533;OQfl~&#65533;&#65533;aL&#65533;&-U[on&#65533;&#65533;S&#65533;&#65533;PA&#65533;&#65533;&#65533;Mq&#65533;>]JW&&#65533;X"&#31248;&#65533;C&#65533;&#65533;sEgA&#65533;&#65533;&#65533;)&#65533;u&#65533;&#65533;1&#65533;S2&#65533;&#65533;&#65533;&#65533;w&#65533;&#65533;z&#65533;Hyr#l&#65533;g&#65533;&#65533;&#65533;fbG&#423;o&#679;|&#65533;&#65533;&#65533;&#65533;@&#65533;F]H&#65533;&#65533;N&#65533;&#1960;&#65533;N&#65533;qBR&#65533;&#65533;&#65533;w&#1099;&#65533;yU&#65533;-&#65533;&#65533;&#65533;&#65533;&#65533;E&#65533; &#65533;&#65533;&#65533;&#65533;&#26760;&#65533;&#133;&#65533;&#65533;A&#853;&#65533;&#65533;f&#65533;&#65533;&#65533;&#65533;&#65533;h&#65533;&#65533;&#33305;"&#65533;&#65533;z&#65533;&#65533;&#473;&#65533;)&#65533;&#27150;(&#65533;j&#65533;&#65533;&#594;)&#65533;&#348;&#65533;)&#65533;&#65533;B&#900;V&#65533;&#65533;b&#65533;~&#65533;P&#65533;!i&#65533;&#65533;&#65533;Ri&#65533;n&#658;&#65533;z&#65533;t)&#65533;&#65533;Uz&#65533;&#65533;&#65533;R6&#65533;V&#65533;&#65533;s&#65533;(&#65533;&#65533;&#65533;&#65533;&#65533;)&#65533;R&#65533;N&#65533;&#65533;&#65533;&#65533;2B
z&#65533;&#65533;&#65533;X&#65533;a&#65533;&#65533;'u&#65533;&&#65533;'QN`&#65533;&#65533;z&#65533;_&#65533;:&#65533;&#65533;
A:j&#65533;IX&#65533;;&#65533;&#65533;&#65533;&K&#65533;ij&#65533;T&#65533;S&#65533;&#65533;&#65533;&#65533;~&#65533;&#65533;&#65533;&#65533;&#65533;=(W&#65533;&#65533;&#1729;&#65533;&#65533;&#65533;Z&#65533;P&#65533;&#65533;4&#65533;&#65533;&#65533;Z&#65533;LL&#65533;D(&#65533;f&#65533;&#65533;&#65533;&#65533;i\&#65533;&#65533;&#65533;&#65533;V&#65533;c&#65533;#j"&#65533;KYjJ&#882;&#65533;zN&#65533;2&#65533;g&#65533;&#65533;<r\&#65533;&#65533;'q&#65533;&#65533;N+&#65533;^&#65533;&#65533;:&#65533;&#65533;&#65533;'@N&#65533;&#65533;&#65533;E&#65533;&#65533;(U&#65533;&#65533;&#65533;&#65533;~&#65533;&#65533;&#65533;ew&#65533;&#65533;&#65533;&#65533;\y&#65533;&#65533;&#65533;,&#65533;"&#65533;&#65533;y&#2019;&#65533;g&#65533;&#65533;&#65533;&#65533;&#65533;&#65533;Z&#65533;&#65533;,&#65533;&#65533;{&#65533;&#65533;Vk&#65533;Z&#65533;&#65533;&#65533;&#65533;F+3&#65533;&#65533;X$&#65533;&#65533;&#515;m&#65533;&#65533;&#65533;P&#65533;9&#65533; &#65533;&#65533;Q&#65533;p&#65533;&#65533;f]&#65533;:FB&#65533;JE$&#65533;&#65533;#&#65533;BA&#65533;&#65533;"
!&#65533;&#65533;&#65533;
&#65533;&#65533;&#65533;&#65533;H&#65533;&#65533;,&#65533;&#65533;l&#65533;"&#65533;p&#65533;&#65533;A!&#65533;&#65533;&#65533;&#65533;
&#65533;B,p_&#65533;)5j&#65533;&#65533;&#65533;&#65533;F"Z&#65533;&#65533;Z&#54654;&#65533;lf-&#65533;+&#65533;&#65533;yF&#42258;G&#65533;e&#65533;&#65533;B&#65533;v&#65533;&#65533;&#65533;~&#65533;&#65533;&#65533;&#65533;&#65533;&#1920;&#65533;n&#65533;KD&#65533;l&#65533;h&#65533;&#65533;&#65533;&#65533;&#65533;WL&#65533;&#65533;&#65533;*&#65533;&#65533;&#65533;&#65533;&#65533;!E&#65533;j&#466;&#65533;&#65533;$&#65533;~&#65533;,&#65533;&#65533;-&#65533;&#65533;i&#65533;&#65533;&#65533;&#65533;&#65533;~&#65533;&#65533;&#65533;&#65533;&#65533;&#65533;b.&#65533;&#65533;&#65533;&#65533;&#65533;ndo&#65533;6ae&#65533;.X&#65533;fH&#65533;&#65533;-R	&#65533;&#65533;6%R&#65533;)&#65533;&#335;&#65533;5.&#65533;&#65533;Z&#65533;6&#65533;&#485822;./&#65533;.fZ&#65533;f&#65533;yn&#65533;&#65533;&#882;&#65533;L&#65533;Ah&#65533;&#65533;&#65533;i&#65533;&#65533;cu&#65533;&#65533;&#65533;/&#65533;&#65533;&#65533;l&#65533;/_&#540;`*-N&#65533;&#65533;L&#65533;&#1362;&#65533;O&#65533;N,"&#65533;_&#65533;L&#938;^&#65533;&#65533;&#65533;&#65533;b&#65533;&#65533;&#65533;&#65533;&#65533;&#65533;n&#65533;&#65533;&#65533;&#65533;&#28594;S:&#65533;&#65533;&#1452;&#65533;&#65533;&#65533;p#p"5VM&#65533;1B&#65533;&#65533;Y&#65533;R&#65533;&#65533;_I&#65533;&#65533;^&#65533;&#65533;J&#65533;&#65533; &#65533;&#65533;&#65533;
&#65533;0O&#65533;&#589;mvY&#65533;0&#65533;&#65533;%;&#368;;&#65533;@
&#65533;&#65533;&#65533;&#65533;&#65533;&#65533;&#65533;#&#65533;,&#65533;*o&#65533;&#1712;&#65533;^&#65533;&#65533;+&#65533;&#65533;&#65533;&#65533;o0D&#65533;&#65533;'&#65533;d"&#65533;O&#65533;	&#65533;&#65533;&#65533;|&#65533;&#65533;g#w&#65533;f&#65533;&#1848;t&#65533;&#65533;E&#65533;&#65533;R&#65533;v&#65533;]&#364;&#905;&#313856;W@&#65533;&#65533;(C&#65533;&#65533;f&#65533;&#65533;&#65533;1&#65533;&#65533;0wh&#65533;*&#65533;&#65533;|nDE&#65533;s&#65533;&#65533;&#65533;&#65533;L&#65533;&#65533;W>&#65533;!&#65533;%&#65533;	'#N5&#65533;W&#65533;&#65533;&#65533;&#65533;lC&#65533;k^Z)&k^;m&#65533;&#1392;],&#65533;&#65533;(C&#65533;5C&#65533;&#65533;&#65533;6&#65533;&#65533;s2+&#65533;,I&#65533;&#65533;8&#65533;&#65533;&#65533;&#65533;O&#65533;&#65533;&#65533;&#65533;&#65533;m&#65533;z*&#65533;F^/_&#65533;&#65533;&#65533;&#65533;&#1417;	t,&#65533;&#65533;d&#65533;&#65533;k&#65533;&#1363;&#65533;RN&#65533;*&#65533;c&#65533;0&#65533;~&#65533;&#65533;3G*IL&#65533;5[&#65533;(_]&#65533;&#65533;&#65533;&#65533;&#65533;q7co&#65533;&#1969;&#65533;&#65533;FC&#65533;9&#213748;&#65533;&#65533;L&#65533;&#65533;%&#65533;
r!"sF&#65533;&#1730;&#65533;	&#65533;6)?3&#65533;1&#65533;&#65533;U2$&#65533;&#65533;&#65533;&#65533;&#65533;&#65533;&#65533;pB&#65533;&#65533;@h@(;4Q?&#65533;Qc&#65533;N#&#65533;6W&#65533;E&#960;S&#65533;FG&#65533;
&#65533;&#65533;dRH&#65533;&#65533; &#65533;$VqI+h&#65533;&#65533;t&#65533;&#65533;t&#188;h&#65533;j&#65533;&#65533;&#65533;&#65533;u&#65533;&#65533;&#65533;&#65533;&#65533;
tL73&#65533;&#65533;N&#65533;1<&#65533;&#65533;4[sQ?&#65533;&#65533;=&#726;.u*7&#65533;S6P&#65533;&#65533;&#65533;ut!&#65533;&#65533;&#65533;&#65533;&#424;NW7&#65533;VOl&#65533;s&#65533;nA&#63629;M&#65533;5x&#65533;&#65533;&#65533;&#65533;U&#65533;f&#65533;&#65533;M&#65533;&#65533;&#65533;&#65533;P&#65533;&#65533;&#65533;L`&#65533;LD+&#65533;&#65533;X[}&#65533;`K&#65533;+&#65533;.&#65533;&#65533;T&#65533;,dCvA!&#65533;l&#65533;-&#65533;(caS&#65533;&#65533;&#65533;&#636;&#65533;uP&#65533;l&#65533;&#65533;&#65533;G%&#65533;H&#65533;&#65533;&#65533;vik&#65533;&#65533;^&#65533;&#65533;)&#65533;&#65533;W&#65533;u;m&#65533;&#65533;[J&#65533;9&#65533;&#65533;pW&#65533;o&#65533;&#65533;&#65533;DN&#65533;&#65533;&#65533;&#65533;&#65533;&#65533;&#65533;b&#65533;j&#65533;&#65533;r&#65533;&#65533;Zg&#65533;s6&#65533;&#65533;6&#65533;0&#65533;&#65533;'&#65533;&#65533;&#65533;h&#65533;l&#65533;&#65533;&#65533;&#65533;#&#65533;vlh&#65533;&#65533;&#65533;aA&#65533;=&#65533;<K&#65533;NV&#65533;f/&#65533;&#65533;jmL&#65533;a&#65533;]&#65533;&#65533;T&#65533;&#65533;l&#65533;&#65533;&#65533;&#65533;&#65533;&#1792;
&#65533;&#65533;&#65533;x}&#65533;s&#65533;0Uu&#65533;&#65533;t&#65533;&#65533;~&#65533;&#65533;&#65533;&#65533;;'&#65533;
.rq?&#65533;{&#65533;&#65533;&#65533;u&#65533;s&#65533;&#984;~&#65533;Zu&#65533;&#65533;&#65533;AU&#65533;N&#65533;5)Vj+&#493;&#65533;&#65533;@&#65533;3&#65533;U*Hm&#65533;&#65533;&#65533;&#65533;,&#65533;&#65533;&#65533;&#65533; *&#65533;8TI%w&#65533;&#1783;e&#65533;&#65533;Y&#65533;&#65533;d&#65533;&#65533;[&#65533;&#526;&#65533;tC&#65533;&#65533;&#65533;#&#65533;&#65533;\&#65533;b&#65533;&#65533;&#65533;&#65533;Pw&#65533;&#65533;!&#65533;&#65533;&#65533;&#65533;,&#65533;&#65533;&#65533;4.&#65533;rb&#65533;z&#65533;~&#65533;&#65533;&#1397;y
&#65533;4v1&#1950;&#65533;s<&#65533;&#65533;_%-&#65533;&#65533;&#65533;wm&#65533;G&#65533;&#65533;&#65533;&#65533;&#65533;qA&#65533;@Q&#65533;&#65533;&#65533;t&#65533;&#65533;v&#65533;&#1530;&#65533;K&#65533;&#65533;7&#65533;w\/.&#65533;&#65533;&#62160;#9&#65533;	&#65533;&#65533;&#65533;&#65533;98&#65533;'&#65533;&#65533;&#65533;&#65533;&#65533;g[w&#1758;&#65533;&#65533;&#65533;&#65533;*&#65533;&#65533;P&#65533;Q&#65533;:|Z&#65533;&#65533;&#65533;&#65533;&#65533;&#65533;'Oc&#65533;&#65533;:v&#65533;K&#65533;&#65533;hp&#65533;&#65533;TpY&#65533;&#65533;.&#65533;&#65533;;X&#65533;a&#65533;q&#65533;8&#65533;&#65533;7&#65533;w&#65533;^~&#65533;&#31766;c&#65533;&#65533;&#65533;&#65533;_&#65533;4s&#65533;R&#65533;&#65533;&#179;&#65533;&#65533;&#65533;zSX:&#1138;;&#65533;&#65533;&#65533;&#65533;?1te&#65533;&#65533;y#t&#65533;[#&#65533;S&#65533;&#65533;&#65533;&5&#65533;&#65533;1&#65533;&#65533;&#65533;p@&#247;&#65533;R&#65533;&#65533;s&#65533;&#65533;&#65533;<&#65533;x&#65533;p&#65533;9&#65533;&#65533;&#65533;e&#65533;/r&#664;t&#65533;&#65533;n&#65533;&#65533;s-m&#65533;:&#65533;V{&#65533;&#1016;'k&#65533;&#65533;G}&#65533;&#65533;i&#65533;&#65533;3&#65533;wuu&#65533;9^&#65533;M&#65533;&#65533;&#65533; s&#65533;z>;N&#12819;&#65533;&#65533;&#65533;_&#65533;m&#1259;&#65533;&#65533;zH&#65533;&#1811;&#65533;&#65533;&#65533;?<&#65533;&#65533;&#65533;&#65533;&#65533;&#65533;&#65533;]&#65533;&#65533;&#65533;&#65533;f&#65533;&#65533;&#65533;|&#65533;w&#65533;0&#65533;0&#65533;&#65533;&#65533;&#65533;&#65533;&#65533;-&#65533;u&#65533;&#65533;&#65533;-&#65533;w&#1021;&#65533;5&#65533;&#65533;&#65533;
&#65533;3&#65533;&#65533;&#65533;[~Jg&#65533;&#65533;&#1023;9&#65533;&#65533;|c1&#65533;R&#1789;&#65533;^&#65533;:&#65533;mc&#65533;&#65533;&#65533; &#65533;&#65533;=k&#65533;&#65533;,&#65533;s&#65533;r&#65533;^8f&#65533;&#65533;&#65533;&#65533;&#65533;x=JM&#65533;M&#65533;4&#65533;&#65533;&#65533;&#65533;v&&#65533;&#65533;&#65533;&#65533;&#65533;n&#65533;&#65533;[&#65533;&#65533;&#65533;>&#65533;o&#65533;&#65533;&#65533;&#65533;r&#65533;MT&#65533;e&#65533;&#65533;&#65533;&#65533;&#65533;n6~&#65533;&#65533; G&#65533;&#65533;&#65533;.y&#65533;8b&#65533;J3Fv4&#241;(H&#65533;D&#65533;&#65533;&#65533;D,&#65533;48aB&#65533;.&#65533;k&#65533;&#65533;)V&#65533;&#65533;P&#65533;&#65533;X	6dh&a&#65533;Xf&#524;)&#65533;&#65533;&#523;(&#1004;L&#65533;&#65533;I&#65533;3&#65533;&#65533;\9LN/;w2&#65533;hP&#65533;&Y&#65533;)&#65533;&#1056;\&#65533;nq&#65533;4a&#65533;X^&#65533;r&#65533;&#65533;Z&#65533;t&#65533;&#65533;&#65533;&#65533;kT*c&#65533;r&#65533;&#65533;t&#65533;&#1645;&#758;}b&#65533;I\&s&#65533;.1"0I&#65533;{}&#65533;&#65533;;&#65533;&#65533;&#65533;96,8&#65533;&#65533;Kn*,&#65533;2&#65533;&#65533;)W&#65533;X&#65533;q&#65533;
&#65533;p&#65533;&#65533;&#65533;aB&#65533;&#65533;WF&#65533;&#65533; &#65533;&#65533;&#653;&#65533; $I&#65533;tl&#65533;&#65533;&#65533;T&#65533;&#65533;p&#65533;m&#65533;Jy7E[U*&#372;Y&#65533;|5~\&#65533;[&#65533;&#65533;&#65533;re[&#65533;8V&#65533;&#65533;&#65533;&#919;H&#65533;&#65533;&#65533;	,&#65533;o&#65533;&#65533;&#65533;&#65533;&#1272;&#65533;zrz&#65533;&#65533;eW&#65533;|:&#65533;	&#65533;)&#65533;&#65533;&#65533;z&#65533;e&#65533;,C-&#65533;&#2046;/&#65533;'&#65533;r&#65533;I&#65533;0(R&#1077;&#65533;&#65533;&#65533;&#65533;|&#65533;p&#65533;,&#65533;&#65533;j8&#65533;&#1776;+&#65533;&#65533;Z&#65533;"E&#65533;n&#314;&#65533;&#65533;N&#65533;&#65533;&#65533;/E &#65533;BH&#65533;ma&#65533;&#65533;&#1331;&#65533;#z&#65533;&#65533;&#65533;&#65533;&#65533;k&#65533;&#65533;tt&#65533;&#65533;fz&#885;&#65533;&#65533;I&#65533;$,&#65533;5&#65533;\&#65533;&#65533;*&#65533;t&#65533;B&#65533;&#65533;&#65533;(&#65533;9&#65533;b%&#65533;&#65533;&#65533;&#65533;XF&#65533;&#65533;&#316;&#65533;&#65533;K&#65533;&#1668;&#65533;E"&#65533;&#65533;&#65533;&#65533;5j&#65533;&#65533;ql2&#65533;&#65533;F#H5>&#65533;3&#65533;&#65533;;2AD2',o&#65533;&#65533;Iw&#65533;&#65533;&#65533;&&#65533;&#65533;&#65533;&#65533;&#46251;/&#65533;J&#65533;&#65533;&#65533;D&#65533;&#65533;&#65533;&#65533;;&#65533;D&#65533;&#65533;&#65533;&#65533;&#65533;c&#65533;&#65533;&#65533;&#65533;&#65533;&#65533; &#65533;>=%&#65533;u&#65533;E!&#65533; ;&#65533;|&#65533;P>	},&#65533;&#65533;&#65533;j$&#65533;|&#65533;&#65533;&#65533;&#65533;&#65533; P&#65533;(&#65533;&#65533;M&#65533;l3&#322;[&#65533;&#65533;&#65533;LNGU&#65533;&#65533;;&#65533;bL4Q]l!!R\V9&#65533;wN&#65533;&#65533;&#65533;&#65533;1^&#65533;&#65533;=A7&#1740;2`&#65533;]&#65533;&#65533;?&#65533;&#65533;/&#65533;YE&#65533;&#65533;/(&#65533;&#65533;&#65533;bm&#65533;-L&#909;&#65533;
q&#65533;&#65533;r=&#65533;6&#65533;*<&#65533;
T&#65533;=qUw&#65533;SqEz&#65533;T&#65533;^V3+&#65533;&#65533;g&#58434;&#65533;&#65533;&#65533;&#65533;XCg&#65533;o&#645;&#65533;2l&#65533;&#65533;T&#133; &#65533;&#65533;I&#1782;&#65533;&#810;J&#65533;&#65533;&#65533;55&#65533;/OV3&#65533;[m&#65533;&#65533;&#65533;\[&#535;&#65533;"}&#65533;4&#65533;&#65533;&#65533;f&#65533;}^&#65533;5&#65533;&#65533;&#65533;2b&#65533;&#65533;.&#65533;&#65533;D&#65533;&#65533;&#1255;&#65533;-3&#65533;&#890;&#65533;j&#65533;&#65533;6&#65533;:&#65533;Q\9&#65533;&#65533;&#331;y&#65533;y_&#65533;@f&#65533;&#65533;2@&#22142;&&#65533;&#65533;X&#65533;&#65533;&#65533;u&#65533;&#65533;&#65533;^&#65533;bG+v&#65533;h&#65533;.&#65533;p&#65533;O<k&#65533;&#65533;`&#65533;q&#65533;&#65533;&#65533;l&#65533;e&#65533;h&#65533;6&#1596;&#65533;&#65533;&#65533;&#65533;\&#65533;ao.&#65533;&#1566;<&#65533;&#65533;n2X&#65533;>&#65533;'&#65533;&#65533;=R&#65533;&#65533;&#65533;&#65533;&#65533;Qm&#65533;=&#65533;&#65533;ID.&#65533;&#65533;&#65533;w&#65533;q&#65533;&#65533;s&#65533;v&#65533;S&#65533;&#65533;G[_&#65533;B_^H&#65533;&#65533;&#65533;&#65533;&#65533;&#1823;&#65533;U=&#65533;aou&#65533;C&#516;&#65533;4&#65533;df|Q&#65533;X&#65533;"3&#65533;&#65533;!&#65533;[&#65533;&#65533;>&#65533;&#65533;0.&#65533;C&#65533;p4&#65533;I&#65533;&#65533;&#65533;c7&#65533;0G&#65533;R[&#168;WC&#65533;!PP&#65533;&#65533;&#65533;&#65533;&#65533;&#65533;&#65533;p|V"&#65533;D62&#65533;&#65533;&#65533;H8&#65533;&#65533;&#65533;'z0^MdSC&#65533;&#65533;&#65533;&#65533;Ms5Z!&#65533;&#65533;&#65533;/&#65533;&#65533;t&#65533;Z&#65533;&#65533;H&#65533;I1&#65533;&#65533;&#65533;&#65533;'1lo@;&#65533;!5&#65533;&#65533;.&#65533;O|P&#65533;&#65533;d>u1&#65533;J$&#65533;&#65533;&#65533;&#65533;&#65533;"&#65533;y	d&#65533;&#65533;&#37599;&#65533;]&#65533;f(C&#65533;QOT2&#65533;&#65533;(;KM&#65533;)o&#65533;I&#65533;A&#65533;d
&#65533;&#65533;&#65533;&#65533;&#65533;&#65533;HD/&#65533;&#65533;&#65533;&#65533;)&#65533;D
&#65533;kI&#65533;}&#65533;&#65533;&#65533;&#65533;E=a,cz&#65533;&#607;&#65533;a&#65533;&#3506;.&#65533;&#65533;&#65533;i&#1110;*&#65533;&#65533;J&#65533;-&#65533;+&#65533;&#65533; &#65533;'&#65533;'&#65533;rz	a&#65533;&#1716;&#65533;h!/&#65533;FL&#65533;&#65533;&#65533;&#65533;@{&#65533;y&#65533;&#65533;&#1574;zJ&#65533;)g&#1500;l-ev&#1106;#&#65533;n2Dj&#65533;Q,&#65533;&#17450;&#65533;3Y^'&#65533;&#1964;\!3&#65533;&#65533;&#65533;&#65533;A&#65533;&#65533;&#1102;&#65533;&#65533;G&#65533;C&#65533;&#65533;&#65533;#&#65533;&#65533;H&#65533;vy&#65533;,f>)&#65533;&#65533;>j&#65533;&#65533;&#65533;?&#65533;5G&#65533;&#65533;&#65533;[&#65533;<h5M&#65533;G&#65533;n&#65533;&#65533;Jth&#65533;8&#65533;&#65533;&#1289;&#65533;&#65533;0	Mh&#65533;H&#65533;x&#65533;&#65533;&#809;&#65533;w&#65533;&#696;taU&#65533;HSO{Bfz&#65533;&#65533;[&#65533;&#1720;&#65533;&#65533;&#1171;&#65533;1&#65533;E&#65533;MI&#65533;9&#65533;&#65533;PUPuAX&#65533;o<N&#65533;	&#65533;A&#65533;&#65533;&#65533;~W&#65533;*hR&#65533;
&#65533;&#65533;d&#65533;S&#65533;&#65533;q&#65533;i&#65533;&#65533;\&#65533;P2&#65533;{>-&#65533;&#65533;J&#65533;&#65533;-Y&#65533;&#65533;&#65533;T&#65533;&#65533;O&#65533;Q &#65533;XU4&#65533;&#65533;X&#65533;&#65533;&#1650;&#65533;V&#65533;&#65533;&#65533;e/+&#65533;\&#65533;@L&#65533;&#65533;x&#65533;&#65533;1q&#65533;h&#65533;&#65533;&#65533;AB.u]&#65533;dh^&#65533;7&#65533;m&#65533;V&#65533;N&#65533;&#65533;F&#65533;c?&#65533;&#36273;&#65533;&#65533;&#65533;rc\&#4245;&#65533;f5&#65533;QB&#65533;&#65533;&#65533;&#65533;w&#65533;Z&#65533;&#65533;&#65533;&#65533;;&#1188;&#65533;p&#65533;&#582;&#65533;&#65533;&#65533;5&#65533;B&#1307;&#65533;-&#65533;!&#65533;;^+&#65533;&#65533;&#65533;sV&#65533;&#65533;&#65533;&#65533;&#11773;&#65533;npUX\2&#65533;2&#65533;&#65533;p&#65533;+&#65533;\5fi&#65533;&#65533;&#65533;i]I&#65533;&#65533;&#65533;'&#65533;&#65533;w&#65533;&#65533;o&#65533;&#65533;&#435;&#65533;e`N&#65533;&#65533;&#65533;&#65533;&#65533;"&#65533;Moj.<&#65533;&#65533;&#65533;&#65533;Ar=&#65533;6&#65533;g>w&#65533;e&#65533;X\q28&#65533;T|LP&#65533;&#65533;&#65533;?&#65533;&#65533;9&#65533;q&#65533;&#65533;&#65533;&#65533;&#65533;&#65533;s3&#65533;&#65533;+Ld#Y&#65533;&#65533;&#65533;&#65533;&#65533;&#65533;&#65533;&#65533;)s&#65533;yK&#65533;>&#65533;&#65533;!&#65533;qj&#65533;.&#65533;&#65533;(+v-d]3vj&#65533;&#65533;&#65533;F&#65533;9!&#65533;&#65533;&#1476;&#65533;\R&#65533;&#65533;9&#65533;&#1211;&#530;&#65533;&#65533;;Y&#65533;&#65533;I&#65533;&#65533;&#65533;4&#65533;9-j#u&#65533;&#65533;{T&#65533;$/KU&#65533;Bf&#65533;1&#65533;&#65533;&#65533;zt	&#65533;&#65533;B&#65533;![&#65533;\=+&#65533;&#65533;|&#65533;6&#65533;&#65533;>D5&#65533;&#65533;k&#65533;&#65533;&#65533;R&#65533;+"&#65533;T&#65533;&#1733;&#65533;&#751;Kb&#65533;&#65533;&#65533;&#65533;&#65533;6&#65533;S&#65533;&#65533;&#65533;&#65533;ks&#65533;&#65533;&#65533;
&#65533;8Y$&#65533;&#65533;&#65533;&#65533;&#65533;&#65533;+&#65533;M&#65533;&#65533;&#65533;v%&#2011;~z&#670;m&#65533;]&#65533;&#65533;G&#65533;E&#65533;&#65533;&#65533;&#65533;&#65533;&#65533;l@&#65533;l&#65533;&#65533;>&#65533;&#65533;&#65533;I&#65533;&#65533;&#65533;O&#65533;&#65533;&#65533;<&#65533;&#65533;&#138;&#65533;Je&#65533;&#65533;;W&#65533;&#65533;&#65533;&#65533;&#65533;&#65533;&#65533;~7&#65533;_&#65533;&#65533;h&#65533;)]&#65533;~o&#65533;?&#65533;Y~&#65533;i&#65533;1L&#1454; &#65533;&#65533;&#65533;&#65533;&#65533;&#65533;&#65533;5&#505;<&#65533;&#65533;&#65533;B&#65533;&#65533;U&#65533;&#65533;JV9&#65533;&#65533;&#65533;&#65533;<&#65533;&#65533;v&#1762;&#65533;&#65533;&#65533;&#65533;Z?&#65533;&#65533;=|&#65533;&#65533;R.&#65533;&#65533;cD&#65533;&#65533;&#65533;c{&#65533;&#65533;&#65533;&#65533;;&#65533;y&#1019;&#1313;:&#65533;:U=W&#65533;L'&#65533;7,&#1452;Sd&#65533;+&#65533;z&#65533;c>sP[(&#65533;NI5*I&#65533;G&#65533;&#65533;V6&#65533;&#65533;i&#65533;&#65533;2&#65533;	do7&#65533;&#65533;&#65533;`Z&#65533;b;&#65533;i:&#65533;w&#65533;&#65533;}0&#65533;n=&#65533;&#65533;o&#65533;&#65533;{&#199;&#65533;:&#65533;&#65533;&#65533;&#65533;&#65533;&#65533;&#65533;~{|&#1539;cZ&#65533;D&#65533;&#65533;~&#65533;&#65533;&#65533;&#65533;+&#65533;,!"=&#65533;KHG&#65533;&#65533;&#65533;8X=&#65533;&#65533;&#65533;&#65533;&#65533;&#65533;o&#65533;&#65533;&#65533;xK&#65533;&&#954;&#65533;t&#65533;/&#65533;&#65533;<&#65533;&#65533;&#65533;j&#65533;q:&#65533;:&#65533;&#65533;&#65533;&#65533;&#65533;&#65533;@#&#65533;&#65533;"&#65533;4&#65533;&#65533;L&#65533;&#65533;$g&#65533;f&#65533;&#65533;&#65533;&#65533;&#65533;a&#65533;&#65533;&#65533;&#65533;;&#1837;~&#65533;"&#65533;(&#65533;&#65533;&#65533;N{.M&#65533;&#65533;O&#65533;D&#44864;oW&#65533;n&#65533;&#65533;&#65533;&#65533;&#65533;v&#65533;N&#65533;&#65533;&#65533;&#65533;7N&#65533;K&#65533;&#65533;&#65533;KxH(<T&#65533;&#65533;/&#65533;&#65533;&#65533;&#65533;&#65533; &#65533;&#65533;&#65533;&#65533;&#65533;	&#65533;&#65533;&#35524;&#65533;&#65533;&#65533;	S&#65533;&#65533;&#65533;&#65533;&#65533;&#654;&#65533;&#65533;&#65533;&#65533;&#65533;>&#65533;&#65533;S0&#65533;&#65533;&#65533;&#65533;&#65533;e&#65533;,&#1752;&#65533;&#65533;P&#65533;&#1830;&#65533;&#65533;f&#65533;&#65533;&#65533;&#65533;~0J&#65533;&#65533;x&#65533;;&#65533;P&#65533;&#65533;$&#65533;&#65533;&#65533;n&#65533;&#1220;&#65533;P&#65533;&#65533;D,&#65533;&#65533;W&#65533;I&#560;&#65533;&#65533;J+@&#65533;
&#65533;a&#65533;&#65533;&#65533;&#65533;d&#65533;&#65533;)&#65533;&#65533;P&#65533;&#65533;&#65533;&#65533;&#65533;_	&#65533;&#65533;&#65533;&#65533;0&#65533;Z&#65533;&#65533;&#65533;&#65533;b&#1113;&#65533;ov&#65533;0k&#65533;&#1454;&#65533;&#65533;OT&#65533;o&#1776;&#65533;&#65533;Cl&#65533;&#65533;&#65533;q^&#65533;.&#65533;&#65533;1>1Eq&#65533;&#65533;&#65533;H&#65533;&#65533;q0&#65533;PW1nfK&#65533;*&#65533;&#65533;
&#65533; 1s&#65533;&#65533;&#61090;K&#65533;N&#65533;L&#65533;&#65533;&#1742;U&#65533;&#65533;&#65533;&*&#65533;&#1888;1&#65533;&#65533;P&#65533;.&#65533;#&#65533;&#65533;YQ&#65533;&#65533;!&#65533;&#65533;&#17358;&#65533;N&#65533;b&#65533;&#65533;BG&#176;&#65533;G&#65533;rNEO&#65533;8&#65533;&#65533;&#65533;&#65533;I#&#65533;P&#65533;a&#65533;&#65533;&#65533;&#65533; &#65533;&#65533;&#65533;&#914;&#65533;Z&#65533;7"&#65533;&#65533;&#65533;n&#65533;&#65533;&#65533;&#65533;b&#65533;"&#65533;&&#65533;&#65533;&#1648;	&#65533;&#65533;@&#65533;<&#65533;{&#65533;CQ&#65533;Q&#65533;&#65533;&#65533;n&#1229;%3&#65533; &#65533;&#65533;&#65533;E&#65533;,3&#65533; &#65533;&#65533;&#65533;8&#65533;dw(Q&#65533;>&#65533;@&#65533;&#65533;*b#"&#65533;&#65533;\K(&#65533;&#65533;&#65533;&#65533;&#65533;(&#65533;c&#65533;&#65533;R&#65533;x0@1G&#65533;&#65533;&#65533;&#65533;&#65533;P2*[` &#65533;*&#65533;W&#65533;fS&#65533;&#65533;&#65533;O&#1396;&#65533;&#65533;&&#65533;.&#65533;&#65533;vJCdQ.q&#65533;&#65533;#&#65533;&#65533;.;1*}&#65533;4&#65533;&#65533;.&#65533;&#65533;&#65533;P&#65533;&#65533;$&#65533;]sb&#65533;S&#65533;|&#65533;&#65533;if&#65533;1&#65533;hd&#65533;&#65533;&#65533;C"&#65533;m&#65533;R'&#65533;2&#65533;S&#65533;&#65533;,&#65533;	&#65533;-&#65533;R&#65533;<r4K3&#65533;&#65533;s$&#65533;25Y&#65533;S%&#65533;&#65533;&#65533;&#65533;<&#65533;6&#65533;&#65533;&#65533;J19&#65533;+e2&#65533;&#65533;f&#1062;&#65533;&#65533;n&#65533;@&#65533;&#1585;&#1054;&#65533;-&#65533;S&#65533;&#65533;r.CS4&#65533;35&#65533;&#65533;:&#65533;/Kr&#65533;&#65533;&#65533;2&#65533;4Q/<Kg<Sn?&&#65533;&#65533;If&#65533;2&#65533;B9al&#65533;&#65533;&#65533;&#65533;&#1173;1d&#65533;&#65533;S2&#65533;	&#65533;LD&#65533;&#65533;3&#65533;
&#65533;&#65533;?&#65533;&#65533;&#65533;:0&#65533;s@U&#65533;@&#65533;&#65533;&#65533;&#65533;&#65533;L#<&#65533;6&#65533;&#65533;nS&#65533;j&#65533;0&#65533;&#65533;&#65533;&#65533;w&&#65533;D&#65533;>&#65533;S>'],I&#65533;&#65533;1:&#65533;s0&#65533;@&#65533;0&#65533;&#65533;E&#65533;SkT&#65533;&#681;Y&#65533;&#65533;x&#65533;%}&#65533;&#65533;sD&#1684;&#65533;&#65533;&#65533;&#65533;&#65533;'94&#65533;&#65533;I&#65533;D&#65533;SO&#65533;&#65533;&#65533;SE&#65533;&#65533;&#65533;nt)&#65533;&#65533;&#65533;2L&#65533;&#65533;&#65533;~&#65533;&#65533;Ky&#65533;)&#65533;&#65533;^2H%&#1287;&#65533;v&#65533;HI932&#65533;&#65533;j&#65533;&#65533;"F&#65533;p&#65533;T2&#65533;&#65533;&#65533;O[&#65533;J&#65533;"&#65533;&#65533;K5Qk&#65533;Kc&#65533;&#65533;l&#65533;'&#65533;z&#65533;%&#65533;)5BAL-N27Uj&#65533;Z&#65533;N&#65533;&#65533;&#65533;.4&#65533;)(&#65533;&#65533;H&#65533;T?&#65533;W&#65533;0Z5&#65533;2&#65533;ZcUV'&#65533;U&#65533;&#65533;&#65533;&#65533;Q&#65533;&#65533;2p&#65533;&#65533;7&#65533;t&#65533;&Y&#65533;T rO&#65533;E&#65533;N_&#65533;u^.a&#65533;&#65533;R&#65533;h&#65533;U&#65533;^O~&#65533;UVi&#65533;`&#65533;WInW	OyK+W&#65533;&#65533;&#65533;&#65533;&#1557;&#65533;&#65533;&#65533;!&#65533;&#1370; I&#65533;1&#65533;SI&#65533;]&#65533;U&#65533;4Y&#65533;tZ&#65533;&#65533;&#65533;RT?[4	a[&#1298; 6b&#65533;X&#65533;&#65533;X6B&#65533;&#65533;&#65533;I?&#65533;&#65533;m_&#1479;"*&#65533;C&#65533;&#65533;&#65533;e&#65533;v&#65533;\._&#65533;&#65533;&#65533;&#65533;&#65533;&#65533;k&#65533;F&#65533;f&#65533;Ih&#65533;AF-A&#65533;&#65533;&#65533;i_mIQ&#65533;\DV&#1752;3&#65533;X&#65533;l&#65533;'Y&#65533;Vja6aaV&#65533;Q&#65533;vb5mg&#65533;&#65533;R&#65533;&#65533;VZT&#65533;-Q_&#854;_e&#65533;&#1746;&#65533;\&#65533;d&#65533;&#65533;mU%ZS6&#65533;@8&#65533;tUPCR&#65533;&#65533;&#65533;>&#65533;sag]&#65533;+&#65533;&#65533;8Eh&#485;c&#65533;r&#65533;<	w&#65533;H&#65533;&#65533;&#65533;_+&#65533;3	&#65533;n5&#65533;&#65533;&#65533;&#65533;&#65533;vo&#65533;&#65533; m&#65533;ocq	Q&#65533;&#65533;5jL&#65533;Y3&#65533;i&#65533;&#1301;&#65533;&#1050;&#65533;v&#65533;T&#65533;&#65533;&#65533;7&#65533;\+4&#65533;U&#65533;:]&#65533;&#1428;Q&#65533;&#65533;&#65533;&#65533;*g&#65533;p&#65533;y&#65533;&#65533;&#65533;p&#65533;&#65533;q&#65533;&#65533;&#65533;&#65533;Fe"&#1622;^&#65533;&#65533;^&#65533;xR&#65533;q&#65533;7V&#65533;v|&#65533;&#1498;&#65533;oK7!&#65533;&#65533;}+&#65533;p&#65533;q~z7&#65533;&#65533;\&#65533;@v&#65533;d&#65533;.o&#65533;&#65533;&#65533;#=)&#65533;&#65533;&#65533;&#65533;&#65533;;f&#65533;SX}&#65533;&#65533;W&#65533;&#65533;&#65533;vc&#65533;&#65533;&#65533;vq&#65533;&#65533;c&#65533;&#1222;&#65533;(w"&#65533;^z&#65533;?x(1Wj3wE_TL&#65533;;t&#65533;&#65533;&#65533;-C&#65533;\&#65533;ou(&#65533;\&#65533;&#65533;&#689;&#65533;&#65533;,Zz3&#65533;|p&#65533;IeQn&#65533;&#65533;uw&#65533;&#65533;x&#65533;&#65533;&#65533;&#65533;&#717;&#65533; &#65533;&#65533;[&#65533;]&#65533;X&#65533;|&#65533;"{&#65533;&#65533;(k8Tj&#65533;=&#65533;&#65533;z&#65533;&#65533;i&#65533;&#65533;&#65533;&#65533;&#1484;&#65533;d&#65533;&#65533;&#65533;hv&#65533;&#65533;.&#65533;x&#65533;&#65533;x&#65533;&#65533;&#65533;&#65533;li&#65533;&#65533;{q4F&#65533;8&#65533;&#65533;m&#65533;aFq-&#65533;rX&#65533;&#65533;&#65533;&#65533;&#65533;K&#1620;=&#65533;&#65533;&#65533;&#65533;k2&#65533;&#65533;&#65533;&#65533;&#65533;E&#65533;&#65533;?/OC&#65533;&#65533;&#65533;x&#65533;{9(&#65533;i&#65533;E&#65533;&#65533;&#65533;x&#65533;U&#65533;&#65533;P&#65533;t_9&#65533;0&#65533;&#298;&#65533;Y&#65533;5&#65533;&#65533;&#65533;&#65533;\fXSM&#65533;c?w}&#65533;Z&#65533;PlVj&#65533;&#65533;|&#65533;&#65533;O&#65533;k&#65533;	Xo&#65533;&#65533;}&#65533;&#65533;&#65533;#&#65533;(&#65533;!&#65533;6&#65533;4&#65533;&#65533;&#2001;]7{=8&#65533;&#1974;&#65533;&#65533;&#65533;&#65533;}&#65533;&#65533;&#65533;&#65533;&#65533;&#65533;&#65533;V&#65533;E&#65533;Z1&#65533;&#65533;&#65533;&#65533;&#65533;&#65533;&#65533;&#1490;&#65533;&#65533;&#65533;7"i&#65533;?&#65533;&#65533;&#65533;&#65533;e&#65533;&#1796;&#65533;Q&#65533;Q1@Q&#65533;&#65533;Y&#65533;K&#65533;&#65533;&#65533;s&#65533;t&#29285;&#65533;z&#65533;&#65533;
&#65533;y&#2034;p&#65533;&#65533;&#65533;&#65533;SOuO'&#65533;&#65533;&#65533;&#65533;&#65533;&#65533;k{5&#65533;/&#697;&#345;&#65533;[&#65533;`&#65533;j&#65533;/tWb&#65533;u&#65533;D&#65533;sTx&#65533;&#65533;&#65533;&#65533;@&#65533;&#65533;&#65533;	f7gz&#65533;+9&#65533;wi)&#65533;X'	$&#65533;&#65533;&#65533;i&#65533;&#65533;&#65533;sI9&#65533;&#65533;&#65533;&#65533;o*&#65533;:&#65533;	vQ&#65533;&#637;&#65533;&#65533;&#65533;&#65533;Z&#65533;&#65533;&#1261;&#65533;Z&#65533;&#65533;&#65533;n&#65533;&#1328;&#65533;&#65533;&#65533;&#65533;&#65533;&#65533;X&#65533;&#65533;j^&#65533;w&#65533;,wAY&#65533;Y&#65533;E&#65533;VxY&#65533;`&#65533;UA&#65533;&#65533;&#65533;p&#65533;V&#65533;F&#1757;_&#65533;'&#65533;&#65533;&#65533;&#65533;&#65533;&#65533;&#65533;8"W&#65533;&#65533;D&#65533;&#65533;&#65533;8&#65533;T4&#65533;POQ&#65533;&#65533;<&#50862;&#65533;F;&#65533;n&#65533;&#65533;l&#65533;&#65533;&#1716;&#65533;&#65533;{&#65533;&#65533;F&#65533;&#1785;&#65533;&#54219;w&#65533;]Lz-&#65533;&#65533;*W&#65533;v&#65533;&#1462;T&#65533;&#65533;V&#65533;&#65533;;a&#65533;%&#65533;&#65533;&#65533;&#65533;&#65533;&#65533;&#65533;{&#65533;ZN+K&#52821;&#65533;&#65533;&#65533;q[&#1781;&#65533;vSA&#1590;&#65533;;&#65533;&#65533;xK&#65533;O&#65533;7&#65533;`S&#65533;;Ss&#65533;K&#65533;t$v&#65533;&#65533;;&#65533;&#65533;{&#1627;&#65533;&#65533;[&#65533;)O&#65533;%zq}&#65533;&#65533;&#65533;&#65533;&#65533;F&#65533;&#65533;f&#65533;[&#65533;\f&#65533;&#65533;&#65533;&#65533;&#65533;&#65533;F&#65533;*&#65533;z&#65533;&#65533;&#65533;&&#65533;&#65533;&#65533;Zm5&#970;&#65533;8Y&#65533;&#65533;1xyxb&#65533;&#65533;&#65533;&#65533;&#65533;7&#65533;e5PE&#65533;P&#65533;ts&#65533;&#65533;<S&#65533;&#65533;&#65533;&#65533;Y|&#65533;e&#65533;#&#65533;&#65533;(y&#65533;[&#65533;&#65533;?&#65533;&#65533;&#65533;W&#65533;&#65533;xEGcv&#65533;&#65533;\&#65533;&#65533;0&#65533;@)P34&#65533;]&#65533;&#65533;&#65533;]_&#41563;&#65533; &#65533;&#65533;&#65533;j&#65533;&#65533;&#65533;.vs~Ih&#65533;A&#65533;&#65533;y&#65533;&#65533;:kG8K&#65533;&#65533;&#65533;Q&#65533;<&#65533;53*&#65533;&#65533;&#65533;&#65533;&#65533;U&#65533;&#65533;&#65533;&#65533;&#65533;&#1257;<~1&#65533;u&#65533;&#65533;^9A<&#65533;&#65533;"
&#65533;@e&#65533;F<&#65533;&#65533;&#65533;]&#65533;[ca6\&#65533;{o&#65533;&#65533;&#1167;&#65533;&#65533;&#65533;&#65533;&#65533;&#65533;&#699;&#65533;&#65533;,B&#65533;&#65533;&#379;}&#65533;/&#65533;K)/"&#1371;&#65533;&#65533;H\&#65533;&#65533;	&#65533;a&#65533;"+&#65533;@&#1781;&#1916;o&#65533;&#65533;X&#65533;Q;&#65533;igS&#65533;&#65533;&#65533;&#65533;&#748;&#65533;&#65533;9&#65533;w&#65533;K&#65533;]&#65533;&#65533;&#65533;&#65533;}&#65533;&#65533;&#65533;&#65533;&#65533;Y&#65533;b&#65533;@&#65533;&#1478;l&#637;1&#65533;&#65533;{&#1829;&#65533;H&#65533;}&#65533;&#762;&#65533;&#65533;&#65533;&#65533;&#65533;#&#65533;&#65533;:&#65533;&#65533;<F&#65533;c&#65533;&#65533;_&#65533;&#65533;&#65533;&#65533;L&#65533;&#65533;q=&#65533;u=z&#65533;&#65533;=tuW&#65533;&#65533;mY&#65533;#4&#65533;&#65533;&#65533;w&#65533;&#65533;C&#65533;5&#65533;&#65533;&#65533;&#65533;&#65533;y&#65533;!~L&#65533;-&#65533;&#65533;}4&#65533;&#65533;~&#65533;&#65533;[&#65533;YMy&#65533;{&#65533;&#65533;&#1178;&#65533;OB&#65533;e&#65533;&#65533;&#65533;O&#65533;3.^&#65533;&#65533;C\s&#65533;=~&#65533;&#65533;%&#65533;&#65533;&#65533;&#65533;&#65533;&#65533;<&#65533;&#65533;&#65533;&#65533;Z&#65533;&#65533;&#65533;/&#65533;o&#65533;~&#65533;L&#65533;&#65533;&#65533;&#65533;,&#916;&#65533;H&#65533;c]&#65533;U&#65533;&#65533;&#65533;&#65533;W&#65533;U&#65533;~G,&#65533;&#65533;-P&#65533;&#65533;/p]&#65533;&#65533;!&#65533;&#65533;ud&#65533;&#65533;Xc&#65533;&#65533;7&#65533;U&#65533;GDaL&#65533;&#65533;&#65533;&#65533;W9&#65533;&#65533;s@&#65533;&#65533;_0&#65533;&#65533;Y&#65533;g4&#766;!k3&#65533;&#65533;HN;l&#65533;&#65533;&#65533;&#65533;*&#65533;&#65533;V&#65533;s&#65533;&#685;c&#65533;J&#65533;&#65533;]@_@&#65533;W&#65533;&#65533;O&#65533;Z@&#65533;?&#65533;W3&#65533;5An;&#65533;&#65533;&#65533;K&#65533;q&#65533;!\&#65533;0&#65533;8&#65533;&#65533;&#65533;&#65533;x&#65533;[%[&#65533;&#65533;&#65533;>&#65533;&#65533;&#65533;)&#65533;&#65533;&#65533;&#65533;)&#65533;&#65533;&#65533;&#65533;&#65533;&#65533;&#65533;&#65533;&#65533;Q<H0&#65533;&#133;:|1&#65533;&#265;+Z&#65533;h@&#65533;&#397;bq&#65533;P&#65533;&#337;$KR&#792;1&#65533;B+,[&#65533;|y"K&#65533;Q&#65533;j&#1708;iR"&#65533;&#65533;G&#65533;&#65533;Y&#289; :&#65533;&#65533;8zC&#65533;&#1189;L_8]&#65533;&#65533;&#65533;`&#65533;&#65533;jA\&#65533;&#65533;
jX&#65533;^&#65533;&#65533;6&#65533;&#1415;&#65533;&#65533;|7&#65533;&#1799;=&#65533;(`&#65533;&#1981;v4&#65533;&#65533;eE&#65533;T
&#65533;&#65533;81b&#65533;L&#65533;,&#65533;&#65533;&#65533;&#969;H&#65533;6m*6sZ&#65533;U&#65533;&#65533;&#65533;u"&#65533;&#65533;e&#65533;n"&#65533;j&#65533;gO&#65533;~&#65533;&#65533;&#65533;&#65533;|k&#65533;&#65533;&#65533;&#65533;o&#65533;&&#65533;{&#65533;J&#65533;&#65533;&#65533;&#65533;&#1545;r&#65533;9;&#65533;&#65533;a&#65533; &#65533;T&#65533;n&#65533;&#65533;&#229;Q&#1630;&#65533;
m&#65533;&#1380;&#65533;tM&#1980;Y&#65533;&#65533;_&#65533;&#65533;&#65533;&#65533;&#65533;&#65533;&#1599;&#65533;&#65533;n]&#65533;&#65533;&#65533;&#65533;q7&#65533;&#65533;Rr&#65533;-&#65533;Wt!&#65533;P&#65533;&#65533;&#65533;&#65533;e3\&#65533;&#65533;f&#65533;u&#65533;B&#65533;&#65533;i&#65533;U"&#65533;6b&#65533;&#65533;}&#65533;ZW"&#65533;&#65533;&#65533;j&#65533;W	&#65533;&#65533;&#65533;&#65533;6~&#65533;&#65533;&#65533;&#65533;H~&#65533;&#65533;&#65533;[&#65533; &#65533;&#1567;n4&#65533;$N	.&#65533;d&#65533;*&#65533;dcRN	]&#65533;PJv&#1860;Z&#65533;a&#65533;z&#65533;C&#65533;&#65533;Z&#65533;&&#65533;&#65533;A&#65533;[&#65533;&#65533;f&#65533;*&#65533;gB&#65533;0&#65533;wc&#65533;9&#65533;Hd&#65533;&#65533;&#65533;&#65533;'^z&#65533;:&#65533;&#65533;.E&#65533;Q2Y&#65533;Ua,&#65533;-&#65533;&#65533;8\&#65533;)w_&#65533;&#617;&#65533;&#65533;&#65533;&#482;&#65533;&#65533;I&#65533;&#65533;1rPj&#65533;&#65533;&#65533;	&#2025;y&#47090;&#65533;&#65533;'Hx&#65533;6&#65533;|&#65533;&#65533;&#65533;k&#65533;
&&#65533;k&#65533;WRIl&#65533;&#65533;B&#65533;&#65533;&#65533;J&#65533;v
iyi&#65533;&#65533;n&#65533;i&#65533;&#65533;&#65533;&#1601;B,&#65533;&#65533;&#65533;t&#65533;Jj&#65533;&#65533;&#65533;&#65533;W&#65533;&#65533;&#65533;	&#65533;&#65533;f&#65533;k&#65533;&		o&#65533;C&#65533;&#65533;q&#65533;z&#65533;&#65533;&#65533;;%&#65533;&#65533;&0&#65533;Wj&#65533;&#65533;^jf&#65533;&#65533;&#65533;^[&#65533;<q&#298;&#65533;&#65533;O<.k&#65533;&#65533;&#65533;f&#65533;&#65533;fP&#65533;"W&#65533;&#65533;}&#65533;7rm&#65533;&#65533;&#65533;(s&#65533;&#65533;&#65533;&#65533;$u&#65533;&#65533;&#65533;)&#65533;&#65533;&#65533;&#65533;s&#65533;&#65533;u&#65533;&#65533;&#65533;.&#65533;[&#65533;c&#65533;q|&#65533;&#65533;&#65533;&#65533;&#65533;Vr&#65533;V&#65533;%&#65533;W&#65533;e&#65533;E]#&#65533; t0&#65533;p&#65533;&#65533;&#65533;|3&#920;&#65533;&#65533;PSw&#65533;&#65533;*Mw&#65533;&#65533;&#65533;t&#65533;D7M[&#65533;s4&#65533;UoM&#65533;]&#65533;&#65533;[&#65533;\,?9&#65533;&#65533;&#65533;mv&#65533;5&#65533;M&#65533;&#65533;&#65533;#&#1846;&#65533;1Z&#65533;&#1890;&#65533;}&#65533;&#1059;3&#65533;w&#65533;o>x&#65533;&#65533;7&#65533;&#65533;&#65533;q-&#1970;&#65533;&#65533;&#65533;u6&#65533;&#65533;Fty&#65533;o&#65533;v&#65533;&#509;&#65533;uK&#65533;|&#687051;&#65533;&#65533;<&#65533;7&#43394;&#954;B\&#65533;@&#65533;%&#65533;F	p&#65533;&#65533;&#65533;&#65533;&#65533;?>&#65533;&#18383;&#65533;&#65533;YoTx^&#65533;LR&#65533;c&#65533;&#65533;{O&#65533;&#2031;;&#65533;&#65533;&#65533;&#65533;C&#65533;&#65533;Wf&#65533;&#65533;&#65533;c&#65533;&#65533;&#65533;&#65533;&#65533;4&#65533;)0zS[&#65533;&#65533;'&#65533;&#65533;&#65533;h9R&#65533;&#65533;B&#65533;r&#65533;<&#65533;5&#65533;&#65533;&#65533;&#65533;o{?&#65533;K&#65533;&#65533;W&#65533;Y&#65533;d,&#1326;&#182;/&#65533;4&#65533;l&#65533;&#65533;&#65533;n&#65533;?&#65533;&#65533;*&#65533;ZEB&#65533;@&#65533;%p&#65533;&#65533;"&#1364;67&#65533;EhdbG&#65533;&#65533;&#65533;"{ l&#65533;F&#65533;&#65533;&#65533;&#65533;&#65533;I$&#65533;C&#65533;&#65533;&#65533;S&#65533;y}Q}>R&#65533;&#65533;H&#65533;&#338;&#65533;rl&#287;&#65533;q&#65533;8&#65533;&#65533;Y[ZH{(A$"]&#65533; H"&#65533;&#65533;tG&#65533;&#65533;&#65533;&#65533;&#65533;&R&#65533;!&#65533;&#65533;&#65533;&#65533;hEHj&#65533;]~A&#65533;&#65533;&#65533;DF>Q2&#65533;&#65533;&#65533;&#65533;&#65533;&#65533;&#65533;&#65533;&#65533;:&#65533;]M	@&#1937;&#65533;ez&#1705;&#65533;.>&#65533;y&#65533;&#65533;&#65533;o&#65533;7m&#65533;y&#65533;&#65533;&#65533;"&#65533;h&#65533;&#65533;&#65533;v&#65533;&#65533;&#65533;~&#65533;9I&#65533;q&#65533;}i&#65533;&#65533;	S&#65533;>&#65533;&#65533;&#65533;Wt&#65533;C"&#65533;&#65533;&#65533;UNB&#65533;&#65533;()c)S&#65533;&#65533;K&#65533;^&#65533;F&#65533;&#65533;q&#65533;&#65533;&#65533;&#65533;&#65533;-&#65533;Y&#709;&#52381;&#65533;&#65533;%0&#65533;@2$&#65533;&#65533;3&#65533;yLdjQ>m&3&#65533;&#65533;J&#65533;pm&#65533;!&#65533;
&#65533;,&#65533;h&#65533;   !    !""#%%)&(+&*0'('(&&(&)((&**,+-1.05/280./0.200/12535:68<7:@86:8:>;=B>@E>BH@?C@BECDJFHMFIPHGMHINKLRNPUOQXPOVPOXPQVSTZUW`VX^VY`XV^XW`XY^[\b^^h^`f^`h`^f`^h``fbdkefpfhnfiqhfnhgphinjlsmnxmpvnqypnvpqvqoyqt|tv&#65533;ux~vy&#65533;xv~xw&#65533;xyy|&#65533;{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65533;&#65533;&#65533;&#180;&#65533;&#65533;&#65533;&#65533;&#567;&#65533;&#824;&#65533;&#376;&#65533;&#632;&#65533;&#763;&#65533;&#1084;&#65533;&#892;&#65533;&#1023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q	H&#65533;&#65533;&#65533;&#65533;*&#293;&#65533;&#65533;&#199;J&#19760;&#65533;&#65533;N&#65533;,&#65533;&#65533;&#65533;&#463; C&#65533;&#625;$IQ(S&#65533;4Y&#65533;&#65533;&#65533;I&#65533;4"&#65533;(p&#65533;M&#65533;o&#65533;Xs&#65533;&#991;@&#65533;|Y&#65533;`&#734;F&#65533;*]&#692;&#65533;&#1255;E&#65533;^&#65533;&#65533;&#65533;h&#1378;=&#65533;.&#65533;&#693;k&#65533;&#65533;;&#65533;.&#65533;H&#65533;&I&#65533;*O&#65533;M&#65533;v&#65533;&#1782; #&#65533;{&#65533;&#65533;&#1615;hE&#65533;)s/&#919;%&#65533;&#65533;$&#65533;&#65533;V&#200;&#65533;z&#65533;:7k&#1063;t#W&#65533;&#65533;Rr&#1889;w&#65533;j&#411;&#65533;&#65533;&#992;C&#65533;}&#1560;&#65533;&#22430;+w&#65533;K&#65533;/e&#65533;+'&#65533;M&#65533;v&#1067;&#65533;&#65533;.&#65533;J&#65533;dK&#65533;NO&#65533;&#65533;&#65533;&#65533;p&#65533;"&#65533;4(:u&#65533;&#65533;&#1051;g4&#65533;&#65533;7W&#65533;&#65533;7Wmq{&#65533;K&#65533;&#65533;&#65533;&#65533;O&#65533;&#65533;y&#65533;&#65533;)&#65533;&#65533;m&#65533;&#65533;&#65533;&#65533;&#65533;&#65533;&#65533;&#65533;>&#65533;&#65533;&#65533;&#65533;&#65533;"&#383;&#65533;&#65533;&#65533;]t&#65533;&#65533;dx&#65533;&#65533;&#65533;&#65533;^k&#65533;=&#1988;V(&#65533;x&#65533;IuUuZ5&#65533;p&#65533;&#65533;&#65533;s&#65533;&#65533;&#65533;&#65533;%&#65533;&#65533;&#65533;W&
&#65533;&#65533;F&#65533;&#65533;&#65533;bDc&8&#65533;[&#65533;_&#65533;V&#65533;&#65533;@&#65533;&#65533;#&#65533;+&#65533;&#65533;w&#245;&#65533;&#65533;&#65533;)&#65533;bhy&#65533;UdMO&#65533;&#65533;&#1669;Xfe&#65533;\&#65533;X&#65533;i9]&#65533;&#65533;A&#65533;I&#65533;BN&#65533;&#65533;M(&#65533;'"&#65533;pV&#65533;Y&#65533;rv&O`&#65533;&#65533;&#65533;gT&#65533;Ig&#65533;Wv&#65533;&#65533;	jh&#65533;&#584;&#65533;f.&#65533;fd"	&#65533;&#65533;#&#1401;_&#65533;s&#65533;Y&#1862;^&#65533;9&#65533;&#65533;&#65533;&#65533;&#34906;&#65533;I&#65533;6&#18956;&#65533;&#1448;&#65533;;>&#65533;J&#65533;J&#65533;&#65533;j&#47989;&#65533;&#65533;$&#65533;&#65533;&#65533;Ii&#65533;U:&#65533;u)%d)&#65533;&#65533;r&#65533;*&#65533;&#65533;&#65533;&#65533;qq&#65533;&&#65533;f)&#65533;X&#65533;&#65533;&#65533;&#7291;r&#65533;&#65533;&#65533;&#65533;&#65533;&#65533;&#65533;&#65533;&#65533;&#65533;&#65533;d.&#65533;&#65533;e&#65533;&#65533;6&#65533;&#65533;&#65533;Qr&#682;\Ixm&#65533;&#65533;&#65533;&#65533;&#65533;&#65533;&#65533;m&#65533;&#65533;&#65533;&#65533;&#65533;&#65533;&#65533;&#65533;_&#65533;&#65533;&#65533;&#65533;&#65533;&#65533;&#65533;6``W&#65533;{.&#65533;&#65533;Z{/~&#65533;flp&#65533;&#65533;&#65533;&#65533;k&#65533;&#65533;&n_&#65533;)&#65533;f&#710;`&#65533;&#65533;;&#65533;0Ol&#65533;&#65533;{]l&#65533;X|2&#65533;,&#65533;	]&#65533;F&#65533;l.&#65533;&#65533;&#65533;r&#65533;&#65533;=&#65533; &#65533;&#65533;L&#65533;&#65533;u&#65533;&#65533;T&#65533;&#65533;&#65533;&#65533;:+L&#65533;&#65533;&#65533;NG&#65533;&#65533;&#65533;ZZa)&#65533;{&#65533;&#65533;mn&#65533;t&#65533;J]&#65533;&#65533;p&#65533;&#65533;1&#65533;X&#65533;X&#65533;&#65533;&#65533;s&#65533;o&#65533;&#65533;2
s}&#65533;&#65533;W&#65533;do&#65533;&#65533;&#65533;&#65533;&#65533;&#65533;&#65533;f&#65533;&#65533;p&#65533;-&#65533;&#65533;)&#65533;c&#65533;&#65533;7&#65533;j)t8&#8819;&#65533;&#65533;&#65533;SD/E&#65533;B&#65533;&#65533;&#852;&#65533;Nk&#65533;&#65533;&#65533;lt&#1779;&#65533;&#65533;i&#65533;&#65533;e&#65533;&#65533;
&#65533;&#65533;&#65533;6&#65533;&#65533;&#65533;&#65533;j&#65533;&#65533;8&#65533;&#65533;&#65533;k&#65533;x)h&#65533;&#65533;N4ZHW&#65533;{e-g&#65533;POU&#65533;&#65533;+&#65533;fJ&#549;8&#65533;u&#65533;&#65533;;&#65533;&#65533;&#1019;&#65533;i&#65533;&#749;?v&#65533;C_&#65533;&#65533;&#65533;Zo&#65533;ac&#65533;=&#65533;&#65533;T&#65533;&#391;&#65533;z&#65533;}t&#65533;&#65533;&#65533;>&#65533;aof&#65533;Q&#65533;$&#65533;&#65533;&#65533;-
2i&#65533;&#65533;&#65533;A&#756;z&#65533;G&#65533;]Y&#65533;@{&#65533;&#65533;&#65533;&#65533;&#65533;&#65533;&#65533;b&#65533;C&#65533;&#65533;'&#65533;&#65533;PM $_	'7&#65533;?&#65533;l&#65533;&#1554;N&#65533;=&#485;P&#65533;Pe&#65533;:&#65533;$&#65533;(&&#65533;P"?&#65533;C&#65533;&#65533;&#65533;:'&#65533;&#65533;&#65533;&#65533;&#65533;&#65533;&#65533;&#65533;]&#65533;se&#65533;&#258;8"&#65533;h&#65533;&#65533;9v&#65533;5&#65533;&#65533;&#65533;&#65533;S`&#65533;4&#65533;-~lq&#65533;&#773;&#65533;v&#65533;&#65533;&i&#1246;VqF\&#65533;;iL&#65533;&#65533;&#1832;&#208;-2&#65533;&#65533;	"&#65533;G&#65533;b~y3&#65533;&#1496;&#367;&#65533;&#65533;~&#65533;&#65533;&#65533;SI&#65533;2*&#65533;&#65533;L%%&#65533;&#65533;1F&#65533;9&#65533;,&#65533;]&#65533;@&#65533;&#65533;h&#65533;&#65533;&#65533;D&#65533;&#65533;&#65533;Q&#65533;K,eyb&#65533;2&#65533;9d&#65533;&#65533;&#65533;&#65533;&#65533;&#65533;&#65533;lc$&#65533;&#65533;&#65533;^&#791;9S[f
(&#678;&#65533;&#65533;D*&#65533;&#65533;Sh&#65533;x&#596;&*&#65533;y&#65533;U&#65533;&#65533;Vd&#65533;~&#65533;8&#65533;K&#65533;&#65533;(\%6&#65533;&#65533;&#65533;K&#65533;&#65533;$~r&#65533;&#65533;d&#44539;&#65533;4&#912;&#65533;fRLI&#898;&#65533;&#65533;s&#65533;l(]&#1565;~&#65533;/&#65533;Y&#65533;&#65533;6&#65533;Qv&#65533;n&#65533;&#65533;\&]&#65533;:~Q&#65533;J&#65533;<&#65533;&#65533;&#65533;c&#65533;&#65533;0U&#65533;8%&#44487;&#1681;&#65533;j|&#65533;&#65533;	RuF&#65533;&#65533;&#65533;&#65533;G&#65533;@k&#65533;pr&#65533;&#65533;$(&#65533;	&&#65533;r&#65533;8&#65533;h9&#65533;&#65533;@&#65533;&#65533;0&#65533;>eg4*&#65533;&#65533;T&#65533;`&#65533;&#65533;V&#65533;Z&#65533;&#65533;tr&#65533;&#65533;CXZ&#65533;JU&#65533;&#65533;/&#65533;hcW#&#65533;V&#65533;x&#65533;"%+O&#65533;Z&#1273;&#65533;&#65533;&#65533;&#65533;t'R&#65533;&#1457;&#1712;&#65533;u&#874;~&#65533;&#65533;&#725;&#65533;d&#65533;!`&#65533;&#65533;X&#65533;N&#65533;&#65533;&#65533;&#65533;&#65533;&#65533;&#65533;&#65533;O&#1460;R&#65533;&#65533;&#65533;[&#65533;ZY&#198;&#1453;&#65533;&#65533;kH&#65533;:O&#65533;&#65533;&#1069;&#65533;&#65533;il/{;&#65533;&#65533;FV&#65533;u&#65533;eQ&#65533;&#65533;P&#65533;*&#65533;&#65533;%-l&#65533;z&#1696;&#65533;&#320;yE&#65533;ri&#65533;N&#65533;>&#65533;&#65533;&#365;&#65533;2&#65533;&#65533;&#65533;V&#65533;&#65533;V&#65533;dq9&#65533;Z&#65533;n&#65533;*&#65533;&#65533;hG[&#65533;&#65533;f&#65533;&#65533;&#65533;&#65533;&#65533;t&#65533;&#65533;]&#65533;&#65533;&#65533;&#65533;&#65533;[?&#65533;r^j&#65533;a&#65533;&#65533;m&#65533;&#65533;&#2047;
v&#65533;&#65533;e&#65533;s&#65533;&#65533;E&#65533;zr4&#1756;&#1982;&#65533;X&#65533;&#65533;v&#65533;&#65533;,~i&#65533;_&#65533;8&#65533;&#65533;&#1903;t&#65533;&#65533;&#65533;&#65533;U&#65533;&#65533;lZ&#65533;H&#65533;&#65533;&#65533;&#65533;&#45872;q'&#65533;&#65533;&#950;&#65533;,&#65533;&#65533;&#65533;/+a&#65533;&#65533;&#65533;&#65533;-&#65533;l&#65533;^&#65533;b&#65533;&#65533;\LA&#65533;"94Mq&#65533;&#65533;J\&#65533;&#65533;/&#65533;&#65533;&#65533;&#65533;&#65533;&#65533;&#65533;&#65533;&#65533;&#65533;&#65533;q#&#65533;k&#65533;&#65533;&#65533;&#65533;&#65533;&#65533;&&#65533;&#65533;2,!&#65533;&#65533;'f&#65533;&#65533;&#65533;B&#65533;&#65533;&#65533;T&#65533;&#65533;&#65533;&#65533;l&#65533;&#618;&#65533;&#65533;x&#65533;g&#65533;|&#65533;&#65533;&#65533;&#65533;E>-&#65533;MZ(&#65533;&#65533; &#65533;&#65533;&#65533;&#65533;&#65533;h:_&#65533;&#142;&#65533;2&#65533;	&#65533;e>&#65533;SU&#65533;&#65533;&#65533;7&#65533;'&#65533;b&#65533;&#65533;4&#65533;EjV09&#65533;&#65533;&#65533;&#65533;+V&#65533;&#65533;V&#65533;&#65533;&#1392;v&#65533;&#65533;&#65533;NCc9&#65533;&#26996;t-&#65533;&#65533;D	&#1031;v&#65533;&#1144;iX&#65533;&#1580;N&#65533;&#65533;&#65533;&#65533;
7&#65533;&#1573;&#65533;&#65533;&#65533;&#65533;d&#65533;VH&#65533;&#65533;&#65533;&#65533;TC&#65533;&#65533;k{&#65533;&#1776;&#65533;&#65533;&#65533;a&#65533;^T-&#65533;Q &#65533;&#65533;g&#65533;*&#65533;^&#65533;E&#65533;&#65533;&#65533;M&#65533;zC[#&#65533;V6&#65533;&#65533;&#65533;&#65533;~[&#65533;2I6^&#65533;6^&#65533;&#65533;s&#65533;v&#65533;q]&#57735;%=G&#65533;_&#65533;JS&#65533;F4&#65533;Z&#65533;&#65533;&#65533;1&#65533;|&#65533;"&#65533;&#65533;&#65533;&#65533;&#65533;-&#65533;z&#65533;&#65533;&#1746;&#65533;&#65533;&#65533;&#65533;]&#65533;&#65533;(K&#65533;&#65533;&#65533;.&#65533;&#65533;l#&#65533;&#65533;F*&#65533;&#65533;PS*nq&#65533;i&#65533;&#65533;&&#65533;;&#65533;&#65533;&#65533;&#65533;T9z&#65533;aAr&#65533;{&#65533;+LO&#65533;&#65533;O&#65533;H&#65533;&#65533;&#65533;5'cBcRL'&#65533;&#65533;&#65533;G&#65533;&#65533;&#65533;\&#65533;&#65533;G&#65533;&#65533;N&#65533;&#369;C&#65533;v&#65533;7&#65533;&#65533;H?&#65533;&#65533;&#65533;&#65533;mdg&#65533;&#65533;/&#65533;&#65533;P)&#1406;&#65533;5.&#65533;L&#65533;&#65533;&#65533;N&#65533;|&#65533;&#65533;&#65533;t&#65533;&#65533;&#65533;.&#65533;&#65533;&#65533;&#65533;7:&#65533;#O&#65533;&#65533;&#65533;&#65533;iO&#65533;,,cy&#65533;L&#65533; x&#65533;{&#65533;&#65533;&#1156;&#65533;Y&#65533;j&#3582;&#65533;&#65533;&#65533;&#65533;3&#65533;R&#65533;&#65533;&#65533;qC8&#65533;&#65533;&#65533;&#65533;&#65533;s&#65533;&#65533;&#65533;c&#65533;&#65533;&#65533;8&#65533;&#65533;&#1083;&#65533;&#65533;v&#65533;&#65533;O&#65533;&#65533;u&#65533;&#65533;>&#65533;>&#65533;&#65533;g&#65533;&#65533;&#65533;&#65533;j&#65533;}&#65533;&#65533;v&#65533;&#1026;&#65533;qO&#65533;&#65533;&#65533;&#65533;nr&#65533;&#65533;Y&#65533;&#65533;M^B&#65533;&#32222; &#65533;<&#65533;&#65533;&#65533;i&#65533;k&#65533;&#65533;&#65533;&#65533;?&#65533;kA&#65533;nC}&#65533;vmk&#65533;A~
&#65533;[&#65533;&#1250;&#65533;Wq?&#65533;&#65533;&#65533;&#65533;u&#65533;&#65533;s&#65533;W{&#65533;w&#65533;h&#65533;A&#65533;W&#65533;w&#65533;&#65533;y&#65533;w/&#65533;7&#65533;$y&#65533;&#65533;y!|g&#65533;&#65533;Gs&#65533;~N]'<hx&#65533;t8&#65533;&#65533;&#65533;H&#65533;&#65533;&#65533;W&#65533;@8&#65533;S&#65533;D&#65533;7&#65533;{&#65533;&#65533;I(|*XN&#65533;&#65533;w&#65533;7H&#65533;&#65533;PS&#65533;~&#65533;s7&#65533;&#65533;&#65533;&#65533;f&#65533;&#65533;&#65533;y&#65533;&#65533;b8&#65533;c&#65533;EH&#65533;6&#65533;&#65533;S&#65533;HX&&#65533;&#65533;&#65533;&#65533;o3q&#65533;'&#65533;b'&#65533;wF&#65533;sZt&#65533;t^&#65533;S&#65533;&#65533;&#65533;g(&#65533;GX&#65533;U&#65533;&#65533;&#65533;o8&#65533;Q&#65533;&#65533;z&#65533;{w&#65533;6`&#65533;~&#65533;&#65533;u}&#1543;&#65533;&#65533;&#65533;adX&#65533;&#65533;P$&#65533;&#65533;&#65533;7&#2023;u&#65533;lF&#65533;&#65533;&#65533;u&#65533;&#65533;&#65533;v8L&#65533;(&#65533;&#65533;q]x&#65533;&#65533;&#65533;&#65533;&#1545;&#65533;8&#65533;&#65533;8&#65533;&#65533;&#29398;1&#65533;&#65533;8w&#65533;'~&#65533;h,&#65533;&#65533;&#65533;&#65533;M&#65533;g&#65533;&#65533;&#65533;&#65533;T{&#65533;&#65533;q/Uv&#65533;xfB&#65533;&#65533;&#65533;x1&#65533;8&#65533;&#65533;t&#65533;X&#65533;&#65533;8&#65533;&#65533;X&#65533;)h&#65533;p(&#65533;\&#65533;&#65533;u&#65533;&#65533;&#65533;&#65533;n&#65533;7&#65533;^&#65533;z&#1704;&#65533;&#65533;Xq&#65533;&#65533;&#65533;7&#65533;]&#65533;X&#65533;ISy&#65533;Tq&#65533;&#65533;&#65533;&#65533;
&#1104;o&#65533;&#65533;=&#1292;&#65533;8&#65533;(&#65533;W&#65533;&#65533;wx]&#65533;&#65533;`&#65533;&#65533;8&#65533;gf&#65533;&#65533;&#65533;X{6c&#65533;&#65533;&#65533;&#65533;-	7|&#65533;&#65533;x	&#65533;Y&#65533;&#65533;A&#65533;	a&#65533;B&#65533;&#65533;e:9&#65533;&#65533;H&#65533;v&#65533;&#65533;&#65533;&#65533;&#65533;R&#65533;xJL&#65533;x&&#65533;&#65533;&#65533;&#65533;T	&#65533;} t1)&#65533;A&#65533;U9&#65533;7&#65533;&#65533;&#65533;&#65533;&#65533;&#65533;&#65533;&#65533;>&#65533;&#65533;a	P&#65533;&#65533;H&#65533;&#65533;&#1615;&#65533;(,9&#65533;t9&#65533;&#65533;7W&#65533;H/&#65533;q&#65533;&#65533;&#65533;Zi\	&#65533;&#65533;&#599;^&#65533;A&#65533; &#65533;*&#65533;&#65533;m&#65533;&#65533;&#65533;&#600;&#65533;&#65533;x&#65533;8u&#65533;Vi&#65533;&#65533;#&#65533;&#65533;&#65533;&#65533;{&#1621;&#65533;&#65533;&#65533;&#65533;]Y&#65533;t&#65533;&#65533;&#65533;&#65533;jy&#65533;&#65533;&#65533;&#65533;&#65533;&#65533;&#65533;&#65533;&#65533;&#65533;,&#65533;&#65533;u&#65533;&#65533;P)&#65533;&#65533;i&#65533;&#65533;&#65533;&#65533;&#1177;~&#38520;&#65533;&#65533;yy&#65533;&#65533;)&#65533;&#65533;B&#65533;&#65533;@&#65533;oc&#65533;&#65533;&#65533;&#65533;&#1613;&#65533;H&#65533;&#65533;I&#65533;9&#65533;{&#65533;&#65533;x)&#65533;&#65533;&#65533;&#65533;&#65533;&#65533;&#137;F&#65533;&#65533;&#65533;6LC&#65533;&#65533;&#19036;&#65533;	&#65533;&#65533;&#65533;&#65533;&#65533;&#65533;R&#65533;&#1618;&#65533;&#1627;&#65533;&#9970;&#65533;&#65533;&#65533;9%&#65533;&#1629;&#65533;&#65533;q&#65533;&#65533;X&#65533;&#65533;&#65533;&#65533;&#65533;&#65533;&#65533;85&#65533;X&#65533;M&#65533;z&#65533;Y&#65533;&#65533;&#589;&#65533;&#65533;&#65533;&#65533;&#65533;&#65533;&#65533;&#65533;R)&#65533;&#65533;)&#65533;9&#65533;j	fD&#65533;&#65533;&#65533;&#65533;'&#65533;'&#65533;G&#65533;&#65533;&#65533;Yv&#65533;)&#65533;&#65533;?&#65533;&#65533;&#65533;)&#65533;c9:i&#65533;h&#65533;&#65533;8&#65533;&#65533;:H&#65533;&#65533;&#65533;&#65533;&#65533;y}$&#65533;z&#65533;X&#65533;/i&#65533;EJ&#65533;&#65533;&#65533;&#65533;&#65533;&#65533;&#65533;&#63072;1&#65533;&#65533;&#65533;&#65533;/&#65533;&#65533;7Y&#65533;&#65533;(&#65533;Z&#65533;&#65533;&#65533;&#65533;(&#65533;&#65533;&#65533;i&#65533;*&#65533;&#65533;&#1628;&#65533;yA&#65533;&#65533;\&#1623;N&#65533;&#65533;E&#65533;&#65533;&#65533;&#65533;&#65533;mz&#65533;&#65533;&#65533;&#65533;U|g&#32990;&#65533;&#65533;_&#65533;xCZ&#65533;n&#65533;&#65533;&#65533;&#65533;&#65533;&#65533;J&#65533; &#658;

&#65533;&#65533;&#1627;&#65533;&#65533;I&#65533;njp&#65533;j&#65533;&#65533;b&#65533;&#65533;tJ&#65533;&#65533;z&#65533;x&#65533;&#1719;&#65533;nur&#65533;Z&#65533;b&#65533;&#65533;3x&#65533;|&#65533;&#65533;
j&#65533;9&#65533;&#65533;&#65533;&#65533;&#65533;&#65533;&*&#65533;(:&#65533;&#65533;&#65533;TZv&#65533;&#65533;&#65533;=x&#65533;[
&#65533;E'{&#65533;&#65533;&#65533;&#65533;&#65533;&#65533;&#65533;&#65533;r*&#65533;&#65533;r&#65533;&#65533;&#65533;*&#65533;Z&#65533;&#65533;&#65533;&#65533;&#1018;&#65533;VI&#65533;&#65533;	&#65533;Xi&#65533;2&#65533;&#65533;*&#65533;&#65533;&#1670;&#65533;&#65533;&#65533;&#65533;s
&#65533;&#65533;:&#65533;>&#649;&#65533;
&#65533;&#65533;&#65533;P&#676;&#65533;:&#65533;&#65533;&#65533;&#1962;&#65533;&#680;&#65533;:&#65533;&#65533;&#65533;&#65533;I&#65533;2&#65533;E
&#65533;&#65533;&#65533;&#65533;&#65533;&#65533;&#65533;&#65533;hLgl)v1&#65533;&#1697; &#65533;&#65533;J&#65533;&#65533;\&#65533;&#746;&#65533;&#65533;9&#65533;&#65533;)&#65533;I&#65533;&#65533;&#65533;&#65533;&#65533;&#65533;&#1625;&#65533;9&#65533;H&#65533;R&#605;i&#65533;X&#65533;*&#65533;	[&#65533;{eT&#65533;&#65533;Q&#65533;&#65533;&#65533;&#65533;&#65533;&#65533;&#65533;Q&#65533;&#65533;&#65533;K&#65533;&#65533;*&#65533;&#65533;Zx&#65533;&#65533;j&#65533;&#65533;&#658;H&#676;&j&#65533;t&#65533;&#152;X&#65533;&#1486;&#65533;/Us&#65533;;&#65533;&#65533;)&#1646;&#36458;&#1129;&#65533;Jk&#65533;&#65533;&#65533;&#65533;O&#65533;&#65533;Q&#65533;A[&#65533;A{&#65533;h&#65533;&#65533;&#65533;&#65533;M&#65533;&#65533;&#1545;&#65533;G&#65533;>&#65533;&#65533;k+L&#65533;&#743;&#65533;&#65533;YK&#65533;Z{&#65533;&#778;&#65533;&#65533;&#65533;m&#65533;&#65533;*&#65533;&#65533;&#65533;&#65533;i&#65533;&#65533;&#65533;K&#65533;l&#65533;p&#65533;&'&#65533;&#65533;&#65533;&#65533;&#65533;K{&#65533;d&#65533;&#65533;&#65533;j&#65533;{d&#65533;&#65533;b&#65533;cK&#65533;&#65533;J&#65533;&#65533;&#65533;&#65533;&#65533;	&#65533;&#65533;&#65533;&#65533;&#65533;&#65533;&#65533;&#65533;&#65533;&#758;9&#1760;&#65533;*&#65533;iK&#65533;=Iyc&#65533;&#65533;3&#65533;&#65533;&#65533;9&#65533;&#65533;Z&#65533;V{&#65533;&#65533;h&#65533;:&#65533;&#65533;&#65533;&#65533;$K&#65533;)J&#65533;:&#65533;C&#65533;&#65533;{&#65533;6&#65533;&#65533;{&#65533;&#65533;&#65533;&#65533;&#65533;D&#65533;&#65533;&#65533;&#65533;&#65533;,&#65533;&#65533;+2N{&#65533;&#65533;$&#65533;&#65533;&#65533;&#65533;&#65533;&#555;&#65533;&#65533;Y&#65533;&#65533;&#65533;&#65533;{&#65533;f[&#65533;[&#65533;u &#65533;+&#65533;&#65533;&#65533;&#65533;&#65533;+&#65533;j&#65533;&#65533;{+&#65533;&#65533;`X&#65533;L+&#65533;#S&#1528;&#65533;&#759;&#65533;&#65533;&#65533;K}&#65533;&#65533;&#65533;&#65533;&#65533;&#65533;&#65533;&#1115;&#65533;&#65533;&#65533;MJ&#65533;&#65533;K&#65533;&#65533;&#1789;&#65533;+&#65533;&#65533;&#65533;&#128;&#65533;&#65533;&#65533;+&#65533;&#65533;&#65533;&#65533;bx&#65533;&#65533;&#65533;&#65533;&#65533;&#65533;&#65533;e&#65533;@&#65533;&#65533;&#65533;ty&#65533;k&#65533;&#65533;z&#65533;&#65533;+&#65533; \&#65533;{`&#65533;&#65533;z&#65533;&#65533;&#65533;&#65533;t&#65533;&#65533;&#1801;&#306;K&#65533;*,0,&#255;&#65533;&#65533;,&#65533;&#65533;&#65533;&#65533;&#65533;&#65533;&#65533;&#65533;&#65533;&#225;&#65533;&#65533;&#65533;&#65533;&#65533;$&#65533;&#65533;&#65533;
&#369;k&#65533;l&#65533;L&#65533;&#65533;&#65533;&#65533;i\&#65533;@&#65533;&#65533;.&#65533;v&#65533;V&#65533;&#65533;X\&#65533;!&#65533;&#65533;&#65533;&#193;&#65533;&#241;&#65533;g:&#65533;$z&#65533;B&#65533;?&#65533;,&#65533;h&#65533;&#65533;F&#65533;&#528;&#65533;&#65533;L&#65533;S<&#65533;&#65533;&#65533;&#65533;&#65533;<,&#65533;}&#65533;|&#65533;&#65533;&#65533;z&#65533;^&#65533;&#65533;+&#65533;&#65533;<&#65533;&#65533;&#65533;&#65533;b&#65533;&#65533;&#65533;&#65533;\&#65533;&#65533;&#562;&#65533;&#628;&#65533;(k&#65533;&#65533;{&#65533;'\&#65533;s&#65533;&#65533;&#65533;&#718;&#65533;&#65533;&#639;'&#797;&#65533;&#65533;)&#65533;&#65533;&#65533;&#452;:&#65533;&#65533;&#65533;&#65533;[[&#65533;&#65533;&#65533;&#65533;^&#65533;&#65533;t&#65533;&#188;|&#883;L&#714;&#65533;&#65533;&#65533;l&#65533;=&#65533;&#880;&#602;&#65533;&#65533;G&#65533;&#65533;&#65533;&#65533;L&#65533;6&#65533;&#65533;&#796;G&#65533;&#65533;&#65533;L&#65533;&#65533;|&#65533;&#65533;m&#65533;&#65533;K&#65533;&#65533;&#65533;&#431;|&#65533;q&#65533;&#65533;&#65533;L&#65533;&#65533;	&#65533;x&#65533;&#745;&#514;&#65533;&#65533;b&#65533;&#65533;&#65533;&#65533;&#65533;&#806;&#65533;&#65533;&#65533;&#65533;&#65533;&#65533;&#65533;s\&#763;&#65533;&#65533;J&#65533;&#65533;&#65533;L&#590;\&#65533;&#65533;&#727;&#65533;&#65533;w&#65533;&#1058;&#65533;&#65533;*&#65533;
m&#65533;Yk&#701;Iv&#65533;;&#65533;&#65533;&#65533;&#65533;&#324;&#65533;&#65533;&#1289;&#65533;&#65533;&#65533;#}&#65533;&#65533;&#65533;&#65533;&#65533;&#65533;&#65533;&#65533;$]&#1193;K&#65533;&#65533;&#65533;&#65533;&#65533;&#65533;&#65533;&#65533;&#65533;&#65533;P&#65533;']mT]&#65533;V&#65533;b+Mj-M&#65533;&#65533;&#65533;&#65533;m&#65533;&#65533;&#65533;&#65533;!&#65533;&#65533;&#65533;Z&#65533;;&#65533;&#65533;=m&#65533;&#65533;&#65533;i&#65533;&#65533;N&#65533;A&#65533;R}^&#65533;s&#65533;T&#65533;h[=&#65533;&#65533;&#65533;&#65533;8&#65533;~&#65533;&#65533;Z+&#65533;&#65533;f&#866;E&#65533;&#840;=&#65533;6&#65533;&#592;&#65533;r&#65533;k,&#65533;1&#65533;&#65533;i&#65533;]&#65533;&#65533;&#65533;`,Z\&#65533;}&#65533;&#1600;&#65533;&#65533;&#65533;&#65533;&#65533;g&#65533;&#65533;M&#65533;K}&#65533;t&#360;=&#65533;p&#65533;&#65533;M&#65533;&#65533;&#65533;&#65533;\&#65533;J&#65533;VW&#65533;&#65533;&#1760;&#65533;&#65533;&#65533;&#65533;b=&#65533;&#65533;z&#65533;&#65533;Z&#65533;Z&#65533;&#65533;@m&#1683;}&#65533;&#65533;\&#871;&#65533;&#65533;E,&#1747;&#65533;&#65533;Q&#65533;&#65533;Gg&#65533;&#65533;&#65533;&#65533;&#65533;&#65533;&#65533;&#65533;&#65533;&#65533;K&#65533;&#65533;&#65533;m&#65533;>&#65533;&#65533;&#65533;&#65533;O&#65533;&#1674;&#65533;&#65533;&#65533;-&#65533;&#65533;&#65533;&#65533;&#65533;l&#65533;&#65533;]&#65533;&#65533;a&#65533;&#65533;&#65533;&#65533;&#65533;&#65533;@&#65533;&#65533;&#65533;)&#65533;&#65533;&#1865;=&#65533;]&#65533;j&#65533;p&#65533;&#1967;&#65533;&#65533;M&#65533;E&#65533;&#65533;1&#955;,&#1309;i&#65533;5&#65533;&#65533;&#65533;&#65533;&#65533;&#65533;vJ&#65533;&#65533;&#625;&#65533;&#65533;&#65533;&#65533;&#65533;&#65533;q&#65533;2&#65533;&#65533;"&#65533;&#65533;#&#65533;&#65533;&#65533;&#65533;L&#65533;&#65533;V&#65533;&#509;]&#65533;:&#65533;7}&#65533;&#65533;&#65533;&#65533;-&#65533;&#65533;m&#1805;&#65533;&#65533;&#65533;^&#65533;]Q&#65533;	~t &#65533;o]&#65533;&#65533;&#65533;J&#65533;&#65533;(&#65533;&#65533;&#65533;]&#65533;&#65533;&#65533;*Z&#1553;M&#65533;G&#65533;&#65533;9&#65533;&#65533;<&#65533;]&#65533;>>&#65533;F&#868;BN&#65533;f^&#65533;g&#65533;&#65533;h&#65533;&#65533;.<&#65533;p&#65533;M&#65533;b&#1333;d&#65533;=&#65533;T&#65533;&#65533;3&#65533;&#1434;&#65533;Z&#65533;\&#65533;&#65533;'.&#939;&#65533;&#65533;&#65533;e&#65533;&#65533;&#65533;E.&#65533;&#65533;&#65533;K&#65533;&#65533;J&#65533;&#65533;`xg&#65533;&#65533;X.&#65533;&#65533;y>&#65533;&#731;&#2030;&#65533;&#65533;&#65533;&#65533;&#22670;&#65533;a&#65533;Hm&#65533;!&#65533;&#21905;&#65533;j&#65533;&#65533;E&#65533;&#65533;&#65533;&#65533;gWe&#65533;&#65533;&#65533;&#65533;&#65533;&#65533;Z&#65533;&#65533;&#65533;&#65533;r&#65533;&#65533;&#65533;|&#65533;J&#65533;&#65533;&#65533;&#65533;&#907;&#65533;&#65533;>&#65533;D&#65533;&#65533;&#65533;>&#65533;&#65533;&#65533;xRa0&#65533;&#65533;n&#65533;k&#65533;+&#65533;&#31581;&#65533;&#65533;&#65533;#N&#65533;&#65533;&#65533;a^&#65533;&#65533;.&#65533;&#65533;^&#65533;&#65533;&#65533;&#65533;.&#65533;&#65533;&#65533;&#65533;_pv&#65533;&#1502;&#65533;^&#65533;7&#65533;&#65533;&#65533;&#65533;&#65533;&#65533;&#65533;d&#789;&#65533;~&#65533;O&#65533;&#65533;L&#53774;&#65533;&#65533;&#65533;&#65533;&#65533;&#65533;&#65533;q~&#65533;&#65533;&#65533;m0&#65533;?&#65533;^^0_R&#65533;&#65533;&#65533;&#59776;&#65533;&#65533;&#65533;I&#65533;&#1315;&#65533;&#1796;.&#65533;.
&#65533;&#65533;&#65533;&#1967;&#65533;&#60622;&#65533;&#65533;]&#65533;&#65533;&#65533;&#65533;&#65533;U&#65533;&#65533;&#65533;{&#65533;&#65533;&#65533;,&#65533;i+&#65533;&#65533;D?&#65533;&#65533;&#65533;&#65533;{&#65533;3&#65533;&#65533;&#654;&#65533;b&#65533;&#65533;P&#65533;&#65533;>&#65533;7&#65533;]9&#65533;&#65533;<&#65533;&#65533;&#65533;&#65533;&#65533;&#65533;&#65533;m&#65533;&#65533;E_&#65533;F&#65533;"/&#65533;&#65533;&#65533;Q&#65533;&#65533;&#65533;!&#65533;&#65533;&#65533;&#65533;p/&#65533;4?&#65533;4&#65533;&#65533;&#65533;&#65533;s&#65533;&#65533;z&#65533;&#65533;m&#65533;_&#65533;&#65533;+,&#65533;&#65533;n&#65533;0?&#65533;Toq&#65533;&#65533;t&#65533;&#65533;&#65533;&#65533;h_&#65533;&#65533;&#65533;&#65533;k0&#65533;&#65533;O&#65533;-&#65533;F&#65533;&#65533;X#&#65533;&#65533;&#65533;&#65533;&#65533;&#65533;&#65533;&#65533;Z&#65533;&#65533;&#65533;:&#65533;d&#65533;&#65533;o.&#65533;&#65533;&#65533;'&#65533;&#65533;&#65533;N&#65533;&#65533;&#65533;&#478;&#65533;&#65533;&#1906;&#65533;&#65533;t_&#65533;	1&#65533;,&#65533;&#65533;7&#1363;V&#65533;47C&#65533;m!&#65533;?&#65533;&#65533;&#65533;&#65533;&#65533;&#65533;&#666;&#725;&#65533;&#65533;R&#65533;&#1491;&#65533;&#65533;9>&#65533;%&#65533;&#65533;&#65533;&#1964;1R/&#65533;&#65533;&#65533;^&#65533;&#65533;&#65533;&#65533;&#65533;&#65533;&#65533;&#65533;q&#65533;r&#65533;&#65533;&#65533;&#65533;&#65533;MQ&#65533;Ew2&#65533;&#65533;&#65533;;&#65533;&#65533;&#65533;&#65533;{2=&#685;y&#65533;&#65533;_&#65533;[&#65533;&#309;&#65533;&#65533;@&#65533;	&#65533;&#65533;S&#65533;&#65533;&#65533;%:tC&#65533;&#65533;&#65533;
5n&#65533;&#65533;Q&#65533;&#65533;+&#65533;&#65533;8&#65533; H&#65533;%U&#65533;l&#1266;.&#65533;-&#65533;&#65533;9&#65533;&#65533;&#65533;&#65533;kN&#65533;&#65533;&#65533;&#65533;U>}&#65533;$:p.Q&#65533;&#65533;&]&#1684;`'&#65533;M&#65533;F-j&#65533;&#65533;@NY+M&#65533;Z5&#65533;!&#65533;_&#206;%K&#65533;&#65533;&#1648;U9*&#65533;V,#&#65533;&#65533;&#65533;&#65533;x&#65533;&#65533;>&#65533;&#65533;&#65533;&#65533;&#65533;&#65533;&#65533;&L&#65533;p&#206;&#65533;=>&#65533;&#65533;XN&#65533;I&#65533;&#65533;\&#65533;&#65533;J&#65533; 7&#65533;&#65533;&#65533;9&L&#65533;9uv&#65533;&#65533;&#1237;P&#65533;SYF&#65533;T&#65533;&#65533;NO&#65533;j&#65533;&#65533;u&#65533;k&#65533;&#65533;&#65533;J&#65533;&#65533;&#1463;&#1660;|&#65533;&#65533;]&#65533;&#65533;s-O&#65533;&#65533;x&#65533;&#1031;/&#1848;z&#65533;:&#65533;ow&#65533;8r&#65533;&#65533;&#65533;Ak&#65533;&#65533;&#65533;&#65533;H&#65533;/O&#65533;f&#1246;&#65533;h&#1448;&#65533;[UXJ<&#65533;&#65533;Xe&#65533;&#65533;q&#65533;@Ii&#65533;&#65533;@
4&#65533;&#1018;&#65533;?&#65533;&#65533;"h9F&#65533;&#65533;.&#65533;L&#65533;-C&#65533;+dC&#65533;CK8&#65533;&#65533;&#65533;c&#260;&#65533;;&#65533;D&#65533;P(E&#65533;XL&#65533;;&#65533;&#65533;L&#65533;&#65533;X&#65533;&#65533;&#65533;8&#65533;&#65533;=&#65533;&#65533;&#65533;&#65533;G &#65533;rH&#65533;&#65533;4rS&#65533;<&#65533;2&#65533;&#65533;-7&#65533;d&#65533;&#65533;)&#65533;&#65533;P@&#65533;&#65533;8&#65533;&#65533;&#65533;&#65533;'&#65533;K&#65533;11d&#65533;A&#65533;4n#&#65533;B&#65533;&#65533;D&#65533;V|N&#65533;+&#65533;&#65533;&#65533;$&#65533;N&#65533;&#65533;d&#65533;=&#65533;&#65533;&#65533;L$&#65533;|&#52349;&#65533;|&#65533;rQFQq&#65533;QH&#65533;CR&#65533;I&#65533;&#65533;&#65533;&#65533;&#65533;dSL&#65533;&#65533;DS+y&#65533;&#65533;-K5PA4&#1650;,L4&#65533;&#65533;2&#65533;LUU7&#65533;&#65533;&#65533;.=&#65533;N#&#65533;B&#65533;&#65533;&#65533;&#65533;&#65533;F&#65533;l&#65533;&#65533;&#65533;@-&#65533;F&#65533;&#65533;&#1149;D&#65533;&#65533;&#65533; 9&#65533;&#65533;I)&#65533;&#65533;*$?&#65533;T?\>5\q&#65533;%&#65533;7H0K&#65533;&#65533;k&#65533;T&#65533;4T&#65533;7W[&#65533;^_&#65533;&#65533;U&#65533;x%N&#65533;&#65533;&#65533;&#65533;&#65533;a&#65533;$&#65533;!.&#65533;-"&#65533;"&#65533;&#65533;5&#1507;&#65533;&#65533;Q&#65533;iEc&#65533;!{&#65533;1&#65533;SBY[%q&#65533;&#65533;[&#1830;&#65533;&#65533;&#1225;&#65533;&#65533;&#65533;&#65533;&#65533;C&#65533;V&#65533;&#65533;&#65533;&#65533;&#65533;&#65533;p&#65533;
_&#65533;&#65533;g&#65533;&#65533;2N&#65533;&#65533;&#65533;}-&#65533;&#65533;UO&#65533;&#65533;&#65533;O&#65533;&#1459;&#65533;x&#65533;8F&#65533;2&#65533;&#65533;u&#65533;&#65533;&#65533;T&#65533;*\P&#65533;&#65533;&#65533;&#65533;+&#1501;&#65533;&#26119;{&#65533;m&#65533;cFp&#65533;{&#65533;_&#65533;y&#65533;Wg&#65533;^&#65533;&#65533;U!j&#65533;a&#65533;&#65533;&#65533;Na/-Z&#65533;&#523;&#65533;&#65533;&#65533;&#65533;{&#65533;&#43573;&#65533;&#65533;&#65533;3&#65533;&#65533;&#65533;l&#65533;e&#65533;s&#65533;n&#65533;swS&#65533;SuSWU&#65533;7w&#65533;^&#65533;&#65533;&#65533;&#65533;&#65533;.&#65533;wo&#65533;s&#65533;&#65533;&#65533;&#65533;|M&#65533;&#65533;70&#65533;	&#65533;S&#65533;&#65533;4&#65533;i&#65533;&#65533;S&#65533;q&#65533;i&#65533;&#65533;b&#65533;&#65533;-&#65533;c&#65533;0?&#65533;9&#65533;&#65533;{&#65533;&#65533;&#65533;&#65533;O&#65533;.&#65533;|sE&#65533;C&#65533;CR&#65533;&#65533;&#65533;&#1734;&#65533;X&#65533;[&#65533;&#142;&#65533;Fd.&#65533;&#65533;&#65533;&#65533;&#189;&#65533;2v2&#65533;y&#65533;4&#65533;,&#65533;<&#65533;&#65533;&#65533;&#65533;&#65533;&#65533;&#888;&#65533;Z&#65533;&#65533;ZH4&#65533;9&#65533;&#65533;.|N&#65533;&#65533;X#&#65533;.be+&#65533;&#65533;&#65533;8!G&#65533;..&#65533;&#1691;@"&#65533;&#65533;&#65533;0&#65533;S&#65533;V&#65533;&#65533;z&#65533;&#65533;M>CD&#65533;W&#65533;&#65533;Q-G&#65533;[b&#65533;&#65533;&#65533;&#65533;eFG&#65533;`&#65533;'&#65533;&#65533;e&#65533;?[&#65533;&#65533;&#65533;&#65533;p&#65533;J%S<!&#65533;&#65533;&#65533;&#65533;*&#65533;*d&#65533;&#65533;&#65533;&#65533;&#65533;&#65533;&#65533;&#65533;&#65533;&#65533;&#65533;&#65533;&#65533;&#11262;&#1039;w&#65533;"&#65533;&#65533;r&#65533;&#65533;&#65533;na&#11178;&#65533;&#65533;$&#65533;H&#65533;&#65533;c&#11424;&#65533;DB&#65533;z&#65533;&#65533;F&#65533;&#65533;HHF&#65533;Y&#65533;3&#65533;r&#65533;&#65533;b4
&#65533;xF:m&#65533;f&#65533;Q&#65533;d&#1446;&#65533;&#65533;&#65533;g&#65533;&#65533;Gt7&#65533;&#65533;&#65533;&#65533;.&#65533;[B&#65533;&#65533;&#65533;&#65533;&#65533;!&#65533;$&#65533;&#65533;6-E&#1168;&#65533;D$0&#65533;&#65533;H&#65533;<2&#65533;&#65533;&#65533;
&#65533;46&#65533;%&#65533;!I&#65533;&#65533;C8&#65533;&#65533;1&#65533;&#65533;&#587;&#65533;G~&#1357;&#65533;v&#65533;&#65533;+&#65533;&#65533;&#65533;6&#65533;&#662;&#65533;2bI&#65533;:&#65533;5L&#65533;&#65533;$~iOaN&#65533;&S3f0+G&#65533;T&#65533;&#65533;&#65533;F.5&#65533;-jeT&#65533;&#65533;&#65533;&#65533;&#65533;&#65533;&#65533;p&#65533;&#65533;K&#65533;
&#65533;&#65533;%M&#65533;&#65533;&#65533;&#65533;&#65533;&#65533;&#65533;&#65533;o&#65533;"&#1889;9&#65533;&#65533;?&#65533;&#65533;&#65533;&#65533;a&#65533;&#1404;&#65533;M&#65533;M&#65533;(9&#65533;d.v&#65533;)Bns&#65533;&#65533;'&#65533;"&#65533;&#65533;j%S&#65533;%*Q9&#65533;$&#65533;)t\9&#65533;B&#65533;B
&#65533;&#65533;&#65533;&#65533;&#65533;5&#65533;*w&#65533;&#65533;&#65533;[e_&#65533;jhCX&#65533;Cc]ie&#65533;&#65533;3&#65533;&#65533;x(&#65533;&#65533;&#65533;&#65533;jA&#65533;U&#65533;s&#65533;gQ&#65533;&#65533;&#65533;+:&#65533;&#65533;{&#65533;d%J0&#65533;&#963;ddPE&#65533;&#65533;&#65533;&#65533;Rb$AL&#65533;^j&#65533;k&#65533;&#65533;&#65533;|&#65533;W&#65533;L*&#65533;q&#65533;-`f&#65533;&#65533;&#65533;:&#65533;`Q&#65533;;R&#65533;g&#65533;&#65533;*&#65533;&#65533;&#65533;usC\&#65533;W&#65533;&#65533;F&#65533;U)_&#1630;)&#65533;jB&#1352;le&#65533;-&#65533;&#65533;&#65533;&#65533;&#65533;&#65533;&#65533;\e&#65533;&#65533;iY&#65533;&&#65533;&#65533;&#65533;&#357;gg&#65533;&#65533;&#65533;1M&#65533;&#65533;u&#1548;&#805;&#65533;&#65533;V&#65533;&#65533;bvaK&#65533;&#65533;&#1483;&#65533;=H&#65533;Pw&#65533;&#65533;m&#65533;D&#65533;U&#65533;&#65533;b&#1618;n4-&#65533;t%j&#65533;<&#65533;&#901;k.L&#65533;&#65533;&#65533;#&#65533;1oMV&#65533;&#65533;K&#65533;&&#65533;&#65533;&#65533;k_&#65533;`&#65533;!{	&#65533;D&#65533;&#65533;&#907994;&#65533;&#65533;W&#65533;&#1973;.&#65533;&#65533;=&#65533;&#65533;\t&#65533;m&#65533;&#65533;&#65533;#U]f&#330;N>
&#1134;&#65533;o&#65533;&#65533;Q*&#65533;5&#1194;&#65533;&#65533;&#65533;X&#65533;&#65533;r&#65533;&#65533;p>&#65533;T&#65533;`&#65533;Ab&#65533;&#65533;`&#65533;&#65533;u&#65533;p~dX&#65533;Iq&#65533;N&#65533;4&#65533;&#65533;X&#65533;{&#65533;&#65533;hE+&#65533;&#65533;8&#65533;v&#65533;sT&#65533;&#65533;:W&#65533;3&#65533;&#65533;vL&#65533;&#65533;f&&#65533;&#65533;&#1092;&#65533;&#65533;&#65533;"&#65533;A&#65533;&#65533;pn7&#65533;dGHB&#65533;&#65533;ns(e&#65533;	/&#65533;Se&#65533;&#1202;c&#65533;&#65533;juu$]&#65533;&#65533;&#65533;{eY&#65533;&#65533;rl&#65533;&#2201;HN:&#65533;^&#65533;c&#65533;&#1945;2y&#1971;kW&#65533;&#65533;&#65533;&#65533;.&#65533;&#65533;(&#65533;>&#65533;&#65533;"6&#65533;E&#65533;Z&#65533;&#65533;&#65533;&#65533;;&#1486;&#65533;,&&#65533;}N&#440;&#1111;&#65533;&K	&#65533;&#65533;&#65533;`&#65533;c&#65533;;&#65533;&#65533;+hZ:&#65533;yc 2&#65533;[&#65533;g&#65533;RXo&#65533;VNq&#65533;&#65533;&#65533;&#65533;D&#65533;Ze&#1768;+&#65533;&#65533;&#65533;&#65533;1Ma&#65533;Y&#65533;&#65533;N&#65533;&#65533;&#631;92&#65533;&#65533;&#65533;]&#65533;2&#65533;&#558;&#65533;&#65533;&#65533;&#65533;&#65533;&#65533;g&#65533;&#65533;&#65533;&#65533;qC&#65533;&#65533;&#65533;C&#65533;&#65533;&#65533;&#65533;y d&#65533;&#65533;W&#65533;&#65533;b&#1709;&#65533;&#1609;z.W&#65533;K&#65533;&#65533;&#713;&#65533;&#65533;&#65533;1}&#65533;&#65533;TY`l&#1847;&#65533;&#65533;&#65533;&#65533;&#65533;&#65533;&#65533;}&#65533;&#65533;-&#65533;&#65533;Q&#65533;&#65533;cx&#253;q&#65533;O\ &#65533;&#65533;h'&#65533;&#65533;^&#65533;@&#65533;&#65533;j&#65533;&#65533;&#65533;&#65533;}&#65533;.&#65533;y&#65533;y8&#65533;&#65533;f&#65533;&#65533;&#65533;-[&#65533;&#1560;:&#65533;Is&#65533;q4&#65533;jS&#65533;(&#65533;9&#65533;rN-&#65533;&#65533;@&#65533;&#65533;B&#65533;.w&#65533;&#65533;&#65533;&#65533;&#65533;L%&#65533;b&#65533;d&#65533;4&#65533;&#65533;-&#65533;t&#874;&#65533;S&#65533;&#65533;<&#65533;&#65533;.4fq&#65533;&#65533;/&#65533;&#65533;D&#65533;&#65533;&#65533;&#65533;&#65533;&#65533;`&#65533;XH&#65533;&#65533;&#65533;G&#65533;&#65533;&#65533;&#65533;j	&#65533;&#65533;&#65533;_w&#65533;t&#65533;6&#65533;&#65533;z&#65533;;&#1211;cH&#65533;&#65533;&#65533;;&#65533;&#65533;&#65533;]n4&#65533;Y%&#65533;xE&#179;&#65533;&#65533;&#65533;S&#65533;&#65533;c&#65533;x8&#498;&#65533;)y&#65533;q&#65533;&#65533;&#65533;&#65533;&#65533;&#65533;&#65533;^g&#797;&#65533;&#65533;&#65533;&#520;{'&#65533;$&#65533;&#65533;&#65533;&#65533;&#65533;&#65533;'&#65533;#&#65533;&#65533;&#65533;j&#65533;&#1593;>v7&#65533;&#65533;G&#65533;&#65533;&#65533;c&#65533;&#65533;7&#65533;&#65533;&#65533;D&#65533;W=&#65533;_&#65533;/&#65533;eY&#65533;3&#65533;&#65533;&#65533;#&#65533;;&#65533;&#65533;O&#65533;&#65533;&#65533;K@&#65533;&#65533;&#65533;a&#65533;&#65533;&#65533;&#65533;&#65533;&#65533;&#65533;~*&#65533;&#65533;c=&#65533;&#65533;&#65533;&#1224;&#65533;"&#65533;&#65533;0&#65533;&#65533;"A7&#65533;X&#65533;&#65533;y&#65533;&#65533;&#65533;9&#65533;&#65533;&#1024;&#65533;l&#65533;A&#65533;7'Z:3&#65533;&#65533;y&#65533;?&#65533;&#65533;Y&#65533;&#65533;{&#65533;B&#65533;&#65533;&#65533;&#65533;&#65533;?&#65533;&#65533;&#65533;&#65533;k=\B	&#65533;&#65533;&#65533;k-(&#65533;0&#65533;&#65533;'1sc&#65533;[&#65533;<<&#65533;&#65533;&#1667;&#65533;LS&#65533;&#65533;&#65533;&#65533;&#65533;'bAd.a&#65533;!.&#65533;&#65533;&#65533;&#65533;s&#65533;&#65533;&#65533;&#65533;#@>2&#65533;&#65533;&#65533;&#65533;&#65533;&#65533;&#65533;&#65533;&#65533;&#65533;&#65533;&#245;;B&#65533;&#65533;&#65533;&#65533;`&#65533;%&#1282;%&#52665;(6&#65533;&#65533;3&#65533;&#65533;Q&#65533;&#65533;&#65533;&#65533;YS&#65533;9&#65533;&#65533;s?&#65533;A&#65533;b&#65533;5+&#65533;(#6&#65533;&#65533;@&#65533;X&#65533;d&#65533;&#65533;&#65533;:;T@e[ERs&#65533;&#65533;s<&#65533;J&#65533;.[$*	&#17166;&#1131;&#65533;&#65533;&#65533;&#65533;3D`Fa&#65533;&#65533;&#65533;K9X#A]&#65533;DE&#65533;I&#65533;&#65533;&#65533;&#65533;&#602;&#65533;&#65533;30&#65533;&#65533;&#65533;1.syC&#65533;i&#65533;2	Q&#65533;C&#65533;0&#65533;$&#65533;&#65533;&#65533;&#410;r@9:&#65533;&#65533;&#65533;D&#65533;&#65533;D&#65533;#&#170;&#65533;a&#65533;G{d=O&#65533;3RA#G&#65533;&#65533;Z&#65533;&#1275;&#65533;1l&#65533;t&#65533;'&#65533;&#1205;U{)&#65533;0S,o&#65533;&#65533;99&#65533;c&#367;&#65533;&#65533;&#65533;XTE&#65533;;$&#65533;&#1752;&#65533;&#1771;v(&#65533;a-L&#65533;&#65533;&#65533;G&#65533;&#65533;&#65533;&#65533;+2ZC&#65533;&#65533;&#65533;&#65533;[&#65533;=k&#65533;&#65533;]"&#65533;4l&#65533;&#65533;	&#65533;&#65533;)5&#815;&#65533;d&#65533;&#595;>&#65533;&#65533;F7&#65533;5&#65533;G&#65533;&#65533;AU&#65533;E7&#65533;&#65533;&#65533;&#527;&#65533;9&#65533;&#65533;w&#65533;&#372;&#745;&#65533;G&#65533;&#65533;&#65533;Uc&#65533;1y&#65533;}l&#65533;&#65533;&#65533;:&#65533;&#1237;{&#65533;D,<%&#65533;|&#328;l&#65533;&#65533;)KT
&#65533;&#371;2=&#65533;FDK&#65533;A
G&#65533;&#65533;}&#65533;eQ&#65533;&#65533;v&#65533;&#65533;&#1187;K&#65533;&#65533;&#65533;&#65533;&#366;F&#65533;&#65533;&#1498;If&#65533;&#65533;"K&#1147;&#65533;&#65533;us&#65533;VJ&#65533;h&#65533;&#65533;&#65533;&#65533;&#65533;F&#65533;H&#65533;J&#65533;,&#65533;Z"&#65533;&#65533;<5YD&#65533;&#65533;&#65533;h&#65533;&#617;A&#203;&#65533;H'&#65533;JW&#65533;%&#65533;&#65533;n&#65533;&#65533;c
J&#436;&#65533;&#65533;&#65533;&#1843;&#65533;&#65533;3I&#65533;#&#760;I/&#65533;&#65533;&#65533;&#65533;*&#65533;)&#65533;FK&#65533;T$&#1790;&#65533;&#65533;&#65533;&#65533;$&#65533;&#65533;< B&#65533;R\J&#1428;&#65533;&#65533;&#65533;&#520;\&#65533;&#65533;#0&#1034997;&#65533;&#65533;l&#65533;&(&#65533;&#265;&#65533;&#65533;M&#65533;&#770;*&#65533;O&#65533;&#65533;&#65533;&#65533;&#65533;Jl$&#65533;dNA&#65533;I&#65533;J&#65533;&#65533;%&#346;N$&#65533;'&#1772;&#65533;&#65533;&#65533;&#65533;&#65533;&#65533;&#65533;&#65533;T&#65533;A&#65533;j&#65533; &#65533;#&#65533;n&#65533;&#65533;W&#65533;&#65533;&#65533;&#866;&#65533;3C&#65533;-Q&#65533;&#65533;&#65533;&#65533;D&#65533;&#65533;O&#65533;&#65533;&#65533;&#65533;O&#65533;&#65533;&#835;(L#&#65533;(&#65533;7&#578;&#65533;&#65533;B-@F&#65533;c&#65533;4&#65533;&#65533;&#65533;&#624;{!S&#180;&#1268;2&#65533;&#65533;N&#65533;P&#65533;Y&#65533;sM-OG&#65533;&#65533;CBA\5&#65533;'`0S)&#65533;,&#65533;&#65533;&#65533;&#65533;&#65533;&#65533;&#65533;a&#65533;O&#65533;6}&#65533;]&#65533;E&#287;&#65533;7L&#65533;&#65533;&#65533;&#65533;&#65533;&#65533;2&#65533;&#65533;&#65533;&#65533;$:&#556;&#65533;x&#65533;L%]R6&#65533;<&#153;&#65533;&#65533;5&#65533;&#65533;N;8J&#65533;b&#1303;&#65533;&#65533;i=Gj&#65533;`&#65533;"&#65533;&#65533;#&#65533;T15D1H8$U5u&#65533;6=U&#65533;&#65533;&#65533;/&#65533;Q&#65533;0-&#65533;2&#65533;&#795;$&#65533;\s&#65533; }$&#65533;&#65533;&#65533;;=&#65533;cQ&#65533;|&#65533;m&#65533;&#853;0&#65533;&#65533;t&#65533;&#65533;Rw&#65533;"&#65533;&#310;&#65533;&#65533;G&#65533;&#65533;R&#65533;T &#65533;VOS&#65533;&#65533;S!&#65533;T_&#65533;DUo&#65533;nS&#795;&#65533;&#65533;&#65533;S&#322;F&#65533;&#65533;&#65533;,C@9&#65533;y&#65533;&#65533;Q&#65533;&#65533;g&#65533;&#65533;&#65533;&#65533;&#65533;Yr&#65533;&#65533;&#648;&#65533;<&#381;&#65533;&#65533;&#65533;3C&#65533;&#689;B&#65533;>K&#65533;Mp&#65533;S&#65533;Sj&#65533;N&#65533;T=3&#65533;&#65533;&#65533;&#65533;&#1491;&#65533;&#65533;&#65533;o5&#65533;.8&#1593;;&#65533;!&#65533;8Wt&#65533;&#65533;&#65533;CE&#65533;&#65533;&#65533;vT&#65533;LQu&#65533;9&#65533;|PQ&#65533;&#65533;&#65533;&#65533;&#65533;L<&#65533;&#65533;N_&#65533;&#65533;O&#65533;U&#65533;u:p&#65533;&#65533;&#65533;i&#65533;&#65533;&#65533;&#65533;h&#65533;keY&#65533;&#65533;&#65533;m&#65533;XS&#65533;S&#65533;&#65533;&#65533;&#65533;&#65533;&#65533;&#65533;&&#65533;+TN3C&#65533;S&#65533;&#201;&#65533;E&#65533;&#65533;O&#65533;LR0[&&#65533;&#65533;$ER&#65533;3&#65533;&#65533;U$&#65533;&#65533;(>&#65533;&#65533;&#65533;Zn&#65533;TM]X"PZ)p&#65533;&#65533;#[&#65533;&#65533;&#1539;&#65533;Z&#65533;<&#65533;U&#65533;J&#65533;&#65533;6=&#719;&#65533;Z&#65533;Y&#65533;-WR&#65533;|F&#65533;&#65533;9U&#1910;&#65533;>&#65533;d&#65533;P&#65533;C&#65533;&#65533;R&#65533;&#65533;&#556;&#65533;&#65533;&#65533;+&#65533;`E&#65533;&#65533;W|&#65533;U&#65533;&#65533;&#1545;&#65533;C&#65533;u=&#65533;&#65533;VN&#65533;&#1790;uX&#65533;&#65533;&#65533;&#65533;M&#65533;&#65533;Z&#65533;&#65533;4&#65533;&#65533;l&#65533;bD.&#65533;&#65533;\&#65533; &#65533;&#65533;]&#65533;,&#65533;&#65533;,[&#65533;&#65533;&#1557;&#65533;&#65533;&#65533;&#65533;-&#65533;&#727;&#65533;&#65533;&#65533;2&#65533;'z&#65533;PE]&#65533;&#65533;&#65533;&#65533;FT&#65533;@D&#65533;@&#65533;]&#1277;&#65533;&#65533;# &#1253;5&#65533;&#65533;&#65533;'&#1721;&#65533;-&#1157;&#65533;&#65533;&#65533;M\&#65533;&#65533;_>cQ&#621;&#65533;&#65533;U]&#65533;T&#65533;2
\&#65533;V&#65533;&#65533;z?_&#65533;&#1945;}&#65533;3&#1886;uWs&#65533;&#65533;d5&#65533;&#65533;&#65533;&#65533;&#65533;{&#65533;&#65533;&#65533;T&#65533;&#65533;&#65533;U&#65533;&#65533;r;&#65533;U&#65533;&#65533;&#65533;&#65533;yTTeB&#65533;&#65533;&#65533;K&#65533;Xa&#65533;<K&#65533;&#65533;&#65533;&#65533;E&#65533;&#65533;&#65533;&#65533;M$PWz&#65533;&#65533;_#E@L&#65533;&#65533;IHU&#65533;&#65533;	&#65533;&#65533;;&#65533;&#65533;&#65533;1MZ&#65533;&#65533;&#65533;oC&#65533;&#65533;&#65533;_v&#65533;&#65533;m&#65533;&#65533;S]al&#65533;&#65533;pU!&#1615;m&#65533;!&#65533;&#65533;&#65533;&#65533;&#65533;&#1403;&#65533;%P&#65533;&#1232;&#65533;8~&#65533;&#65533;s&#65533;Wg&#65533;&#65533;&#65533;&#65533;&#806;TPQHr8&#65533;T+&#65533;&#65533;wU&#65533;]e&#65533;&#65533;&#65533;*&#65533;_&#65533;m&#65533;y&#65533;_&#65533;j&#65533;d&#65533;&#65533;F	F`&#65533;mc&#65533;&#65533;D&#65533;&#65533;#\&#65533;LE$&#65533;&#65533;&#65533;&#65533;r+&#65533;&#65533;d+*&#65533;&#65533;A&#65533;[]0,&#65533;"&#65533;&#65533;Y&#65533;&#861;ZG&#65533;R&#65533;&#65533;&#65533;)&#65533;&#65533;P--&#65533;t?&#65533;uP&#65533;[u&#65533;&#65533;&&#65533;^&#65533;&#65533;&#65533;&#65533;&#65533;%e;&#65533;&#65533;?&#65533;<Tl&#65533;=&#65533;fmMaX&#65533;eq&#65533;
&#65533;e&#65533;DNS6.&#65533;&N?yd&#65533;&#65533;&#65533;b5c~&#65533;$H#&#65533;"e&#65533;`&#65533;|a>z&#65533;,&#65533;&#65533;,&#260;&#65533;w&#65533;c6==
$p&#65533;cW.Xq^&#65533;A&#65533;&#65533;&#65533;D&#65533;&#65533;&#65533;`&#65533;&#65533;6&#65533;&#1395;&#65533;p&#65533;1&#65533;e&#65533;&#65533;&#65533;u&#65533;g&#65533;&#65533;]^&#65533;&#65533;&#65533;&#65533;Y&#65533;^&#65533;&#65533;&#65533;a&#65533;8&#65533;&#65533;N&#65533;#\V&#65533;HbjZV&#65533;`n.&#65533;&#65533;`&#65533;'fd&#65533;&#65533;&#65533;A&#65533;5V-f&#65533;E&#65533;e&#65533;&#65533;f&#65533;&#65533;9&#65533;v,iz._&#65533;&#1720;&#65533;&#65533;&#65533;&#65533;&#65533;&#65533;&#65533;&#65533;&#65533;&#65533;&#65533;#0&#65533;&#65533;6f&#65533;3\&#65533;&#65533;e&#65533;&#65533;m&#65533;%&#65533;h&#65533;&#65533;j8&#65533;b&#65533;N&#65533;&#65533;&#65533;&#65533;Qc&#65533;]&#65533;&#65533;&#65533;&#65533;wf&#65533;&#65533;m&#65533;&#65533;uB&#65533;hI&#65533;&#65533;7&#65533;&#65533;M&#65533;c&#65533;6Q&#65533;&a&#65533;k&#65533;&#65533;&#65533;&#65533;&#65533;.&#65533;&#65533;&#65533; |(Z&#65533;&#65533;Ro&#65533;&#65533;~&#65533;qf&#4605; &#65533;&#65533;)l&#65533;&#65533;5*~~m&#65533;&#65533;)&#65533;&#1448;&#65533;&#65533;G&#65533;d&#65533;~&#65533;&#65533;&#65533;&#65533;N&#65533;&#65533;^&#65533;M&#65533;&#1203;&#65533;&#65533;m&#65533;/K&#65533;&#65533;&#65533;c&#65533;&#65533;k{z&#1886;R&#65533;n&#65533;FZ&#1825;&&#65533;I&#65533;&#65533;T&#65533;!&#65533;f&#65533;&#65533;&#65533;&#65533;4U2&#65533;m&#65533;&#405;&#65533;&#65533;c&#65533;&#65533;g&#65533;&#670;&#65533;]&#65533;&#65533;&#622;&#65533;z6&#65533;&#65533;&#1524;&&#65533;)&#1301;Cc5&#65533;&#65533;N&#65533;&#65533;&#65533;&#65533;C&#65533;<!&#65533;&#65533;nj&#65533;&#1538;&#65533;&#65533;V%&#65533;%&#65533;m%2&#65533;mQ&#65533;&#65533;N&#744;&#65533;&#65533;&#65533;n&#65533;(&#65533;>&#65533;&#65533;&#65533;q&#65533;=k$&#65533;}&#65533;&#65533;f &#65533;vR&#65533;&#65533;V&#65533;J&#65533;e&#65533;FX?&#65533;&#65533;&#65533;&#2010;<B&#65533;~g&#65533;&2&#65533;f&#65533;&#65533;p
Q_&#65533;_rv~&#65533;Tq&#65533;&#65533;&#1981;Dz5&#65533;&#65533;nT5_&#65533;&#65533;]&#65533;T0ghL&#65533;n/&#65533;&#65533;&#65533;&#65533;&#65533;&#65533;Dp&#65533;&#65533; /SZ&#65533;p"/r#&#65533;4&#65533;e&o&#65533;&#65533;&#65533;O&#65533;mm.&#65533;z&#65533;r&#65533;&#65533;&#54615;&#65533;&#65533;&#65533;&#65533;&#65533;?&#65533;&#65533;fsD&s7Gs=:gIw&#65533;s &#65533;s*&#65533;s#&#65533;&#65533;&#65533;&#65533;&#65533;<g&#65533;dA&#65533;&#65533;{&#65533;&#65533;&#65533;&#65533;&#65533;&#65533;@o8&#65533;$t&#65533;~&#65533;L;&#65533;as&#65533;&#65533;&#65533;&#65533;&#1509;F&#65533;&#65533;&#65533;&#65533;&#65533;&#65533;f&#1430;&#65533;H&#65533;t9&#65533;O>&#65533;t&#65533;4a&#65533;&c;&#65533;&#65533;ca1u&#65533;a&#65533;&#65533;&#65533;&#65533;&#65533;&#65533;&#65533;NY&#65533;&#65533;Y&#65533;4Ht&#65533;&#65533;O&#65533;&#64661;&#65533;&#65533;&#65533;&#65533;^&#65533;&#65533;&#65533;&#65533;v&#65533;eq&#65533;&#65533;-&#65533;&#65533;)w&#65533;t{&#65533;t&#65533;&#65533;"&#65533;&#65533;n&#65533;eP&#65533;&#65533;	/oi&#65533;mN&#65533;&#65533;&#65533; g&#65533;&#65533;%&#65533;&#65533;&#65533;^&#65533;&#65533;&#65533;&#65533;&#65533;&#65533;&#65533;y&#65533;&#65533;zY&#65533;&#65533;fD&#65533;&#65533;bnA&#65533;&#65533;Cb&#65533;I7&#65533;cw&#65533;&#65533;;S,&#65533;&#65533;l&#65533;&#65533;d&#1985;&#65533;j-x&#65533;&#65533;&#65533;E&#65533;kp|r&#65533;&#65533;$&#65533;`&#65533;&#65533;%l3&#65533;s&#65533;"&#65533;&#65533;&#65533;&#65533;&#65533;gL+t&#65533;D&#65533;&#65533;#&#65533;w&#65533;&#65533;&#926;&#65533;R&#65533;fw-&#65533;&#65533;~&#65533;^OyM=&#65533;&#65533;&#65533;N&#65533;&#65533;&#65533;&#65533;_&#65533;&#65533;&#65533;&#65533;TU&#65533;&#65533;s&#65533;&#65533;&#65533;{.@&#65533;>&#65533;:&#65533;Ocu&#65533;=&#65533;UpsVj&#65533;4&#65533;Pz&#65533;j&#65533;i4&#65533;6&#65533;5G<&#65533;q&#65533;z&#65533;&#65533;&#65533;7{	{&#543;&#65533;M&#65533;&#961;/Z&#1901;&#65533;G&#65533;s&#65533;&&#65533;|N&#65533;&#65533;z&#65533;LN&#65533;&#65533;&#65533;&#65533;l&#65533;&#177;&#65533;&#65533;&#745;&#1932;o&#65533;H&#65533;&#65533;&#65533;wLoA&#1019;i&#65533;&#65533;&&#65533;&#65533;&#65533;6&#65533;{&#65533;r~'&#65533;&#65533;&#65533;Q&#65533;=&#65533;h&#65533;	&#65533;]&#65533;&#65533;&#65533;&#65533;w{+Vx&#65533;PyR&#65533;]&#65533;&#65533;{Y&#65533;\&#65533;&#65533;&#65533;]
&#65533;&#65533;&#65533;&#65533;G&#65533;/\&#65533;&#65533;?&#65533;&#65533;&#58255;nH&#1496;-tBta7vy&#65533;7&#65533;}&#65533;&#65533;_&#65533;%\&#65533;&#65533;)&#65533;&#65533;&#65533;#K&#65533;HiX&#65533;
&#263;SN&#65533;&#65533;&#726;&#65533;1r&#65533;xQ&#65533;&#462;G&#65533;,&#65533;&#65533;H>&W&#65533;&#65533;&#65533;R.7mf&#65533;Qc&#65533;&#65533;7q&#65533;d&#65533;&#65533;"&#65533;&#65533;9&#65533;&#65533;&#65533;Y&#65533;(&#65533;={*-D&#65533;&#65533;&#65533;C&#65533;&#65533;&#65533;&#65533;j&#65533;*&#1432;l&#65533;&#65533;&#65533;&#65533;&#65533;&#46704;H&#65533;&#65533;K&#65533;S&#65533;h&#1010;&#65533;&#65533;6&#65533;V&#65533;\o&#65533;4I&#65533;.&#65533;0z&#65533;&#65533;&#1553;&#65533;&#65533;1&#65533;&#65533;-L&#65533;&#65533;X&#65533;=&#65533;&#65533;c&#65533;&#661;&#528;.\B&#65533;`&#65533;&#794;	*d&#65533;D&#65533;&#65533;&#65533;&#65533;&#65533;&#65533;4&#42212;&#65533;V&#65533;2-k&#65533;&#65533;&#65533;&#65533;X1&#65533;}&#65533;EJX'&#856;u&#65533;&#65533;&d&#65533;&#65533;&#663;&#65533;n&#65533;&#65533;\&#65533;&#65533;&#65533;S&#65533;Vn&#1782;q&#65533;s&#65533;&#65533;)&#736;~&#65533;&#65533;&#65533;&#1592;&#65533;&#65533;&#1992;&#65533;V&#65533;&#65533;&#65533;&#65533;&#65533;&#65533;&#65533;D-&#65533;r&#65533;&#730;sX&#65533;2E&#65533;	8 +ia&#65533;}&#65533;&#65533;&#65533; &#65533;&#65533;&#65533;&#65533;&#65533;&#65533;f&#65533;Ob&#65533;&#65533;`&#65533;](V3&#65533;F\q&#65533;&#65533;&#65533;&#65533;=w"&#65533;&#65533;I&#65533;b{&#65533;y&#65533;&#65533;wp6|-5_`&#65533;&#65533;&#65533;z=N&#65533;@&#65533;&#65533;&#65533;X&#65533;]&#65533;&#65533;&#65533;}&#65533;&#65533;Bu&#65533;&#65533;&#65533;&#65533;&#1105;&#65533;!&#65533; &#65533;Y&#65533;V&#65533;px&#65533;m&#65533;&#65533;&#65533;&#65533;i&#65533;U&#65533;&#65533;(&5&#65533;&#65533;K#"7g&#65533;u&#65533;"&#65533;Y&#65533;&#65533;"&#65533;&#65533;&#65533;[gI&#65533;Z{&#65533;&#65533;&#65533;&#65533;&#65533;&&#65533;}&#65533;&#65533;c&#65533;CJ&#65533;&#65533;OH&#65533;&#274;&#65533;iZ&#65533;@OJY&#65533;hQRH&#65533;!&#65533;&#65533;&#65533;&#65533;&#65533;:&#65533;&#65533;K&#65533;&#65533;&#5751;&#65533;9&#65533;^$&#65533;Z`&#65533;&#65533;d&#65533;Qq&#65533;&#65533;&#65533;&#65533;&#65533;&#65533;\&#65533;&#65533;&#65533;T&#65533;&#65533;&#65533;VG&#65533;%iwTt+&#65533;&#65533;&#65533;^&#65533;v&#65533;&#65533;&#65533;1z&#1316;&#65533;v&#65533;&#65533;&#65533;&%yi&#65533;n&#65533;Pg&#65533;&#65533;&#65533;&#1489;&#65533;^&#65533;&#65533;&#65533;&#65533;&#65533;&#65533;j&#65533;&#65533;6'+&#65533;&#65533;z{m&#65533;&#65533;&#65533;&#65533;bI&#65533;&#65533;&#65533;&#65533;&#65533;&#65533;&#65533;	&#961293;&#65533;
&#65533;&#65533;&#65533;&#65533;(&#65533;&#65533;y&#65533;&#65533;&k&#65533;k&#65533;&#65533;z&#65533;&#65533;OODA&#65533;&#65533;&#65533;&#65533;D&#65533;(&#65533;(&#65533;&#65533;&#65533;k&#65533;&#65533;&#1611;&#65533;&#65533;&#65533;U$&#758;&#65533;&#65533;+&#65533;&#65533;}&#65533;&#65533;&#65533;I&#65533;
},&#65533;{7pv&#65533;:&#65533;&#1891;&#65533;&#1974;3&#950;&#65533;WU&#65533;bq&#65533;&#65533;G&#622;O&#65533;"Q&#65533;&#65533;
Y$&#65533;H&#65533;&#1722;&#65533;j&#65533;&#65533;H%&#65533;&#65533;f&#65533;[rD&#65533;&#65533;iE&#65533;&#65533;&#65533;&#65533;/&#65533;6&#65533;E0&#65533;&#65533;&#65533;&#65533;yF&#65533;&#65533;&#65533;6&#65533;[vqm&#65533;&#65533;&#65533;u&#65533;3&#65533;&#65533;1n&#65533;&#65533;2&#65533;&#65533;n/h&#65533;&#65533;J&#65533;&#65533;&#65533;&#65533;P&#65533;M&#65533;&#65533;&#65533;&#65533; &#65533; &#65533;V%&#65533;n&#1116;%&#65533;k3x&#65533;f&#65533;s&#65533;&#65533;6&#65533;T&#65533;P&#65533;I&#65533;q&#65533;+&#65533;&#65533;&#65533;m&#65533;F&#65533;Z2]7&#65533;&#65533;&#65533;Nw9&#65533;&#65533;G&#65533;y&#65533;c/zF!&#65533;}&#65533;f&#65533;&#65533;M&#65533;!&#65533;&#65533;&#65533;&#65533;oW:w&#65533;5&#65533;&#65533;&#65533;&#65533;&#65533;&#65533;&#65533;&#65533;&#65533;&#65533;&#65533;]&#65533;!"''&#1098;&#65533;&#65533;&#65533;1&#65533;z&#65533;s&#65533;&#65533;&&#65533;&#65533;&#65533;q&#65533;&#65533;&#65533;~&#65533;9&#65533;9&#65533;z&#65533;&#65533;&#65533;&#65533;&#65533;$.&&#65533;&#65533;|&#65533;&#65533;&#65533;&#65533;&#65533;&#65533;&#65533;&#65533;T$d_s&#65533;F:&#65533;%&#65533;&#65533;&#65533;&#65533;AT&#65533;&#65533;Rk*&#65533;[7&#65533;&#65533;&#65533;DD&#65533;d&#65533;&#65533;
z.1&#65533;&#65533;&#65533;&#65533;@	QR&#65533;K_&#65533;=
N&#65533;s&#65533;&#65533;Q_g&#65533;.)L2B&#65533;("&#65533;&#65533;&#65533;u&#65533;9[&#65533;&#65533;&#65533;&#65533;1l&#17817;&#65533;&&#65533;9&#65533;&#65533;!1|Y&#65533;8E&#65533;&#65533;U&#65533;`I&#65533;&#65533;&#65533;-&#65533;.3K&#65533;g=&#65533;;2&#65533;&#65533;&#65533;&#65533;E=&#65533;&#65533;h<aL=&#65533;>&#65533;&#65533;&#65533;?]&#65533;&#65533;Q6&#65533;&#1056;o&#65533;&#65533;2#OX&#65533;Hf&#972;&#65533;&#65533;c&#65533;F&#65533;&#65533;&#65533;&#65533;k&#65533;&#1249;&#65533;&#65533;&#65533;&#65533;&#65533;k&#65533;&#65533;&#65533;&#65533;&#65533;&#65533;?=N&#65533;Ada&#65533;&#65533;&#65533;Jr&#65533;&#1182;27w&#65533;&#65533;&#65533;&#1100;a&#65533;&#65533;&#65533;&#65533;|0&#65533;&#65533;C&#65533;&#65533;L&#65533;7-&#65533;J&#65533;&#65533;&#65533;&#65533;&#65533;&#65533;;9Z
e&#65533;&#65533;
&#65533;&#65533;2&#65533;i&.&#65533;.&#65533;&#65533;Ca&#65533;&#65533;,b0&#65533;&#65533;[^G(&#65533;&#65533;&#65533;L&#65533;&R&#65533;&#65533;U&#65533;YJk^&#65533;	N&#65533;&#65533;'AI%&#65533;3&#65533;&#65533;&#65533;&#65533;&#65533;J8&#65533;3&#65533;I<&#65533;&#156;:&#65533;&#65533;>&#65533;I&#65533;S&#65533;|&#65533;WE&#65533;&#65533;&#65533;&#65533;&#65533;&#65533;&#65533;~&#65533;f&#65533;&#65533;&#292;&#65533;&#65533;&#65533;&#65533;&#581;&#65533;3&#65533;&#65533;t&#65533;&#65533;'&#65533;&#65533;aTl&#65533;)E6&#65533;&#65533;&#65533;&#65533;DH79&#65533;Q&#65533;&#65533;&#65533;&#65533;]&#65533;U&#65533;&#65533;&#65533;V&#65533;&#65533;&#65533;4lc,&#65533;&#65533;&#65533;*&#65533;t&#65533;&#65533;&#65533;&#65533;a&#65533; W&#65533;&#65533;'s&#65533;iIu&#65533;rE&#65533;+h#&#65533;&#645;^)&#65533;B&#65533;&#65533;aq&#65533;&#65533;;&#65533;&#65533;&#65533;&#65533;hFO &#65533;4&#65533;&#65533;&#65533;,f&#842;-Y&#65533;T&#65533;&#65533;m+U&#65533;&#65533;&#65533;p~&#65533;V&#65533;&#65533;&#65533;R&#65533;&#65533;&#65533;&#65533;&#65533;`s&#65533;+&#65533;&#65533;L#&#60790;,ZQ&#65533;gK&#65533;]&#65533;.&#65533;&#65533;3'h&#65533;&#65533;7&#65533;*&#65533;&#65533;E&#65533;
&#171;b5&#65533;&#65533;&#65533;j&#65533;2Z&#65533;V&#65533;&#65533;&#65533;&#65533;&#65533;d8B&#65533;&#65533;N&#65533;(x&#65533;;&#65533;&#65533;m&#65533;b&#65533;"&#65533;&#65533;&#1951;&#65533;&#65533;&#65533;y&#65533;&#65533;&#65533;&#65533;L&#65533;:li&#65533;&#65533; &#65533;&#1390;&#65533;&#65533;l&#65533;&#65533;M&#34444;&#65533;j:&#65533;&#65533;mn&#65533;0&#65533;\&#65533;F&#1507;.&#65533;fq&#65533;&#65533;&#1014;S&#65533;i&#65533;&#65533;&#1322;a&#65533;z&#65533;&#65533;&#1370;QRB&#65533;&#65533;&#65533;&#65533;sD&&#65533;&#65533;&#65533;k&#1867;&#65533;&#65533;"&#1206;&#65533;{&#65533;v&#65533;)8+&#65533;&#65533;&#65533;&#65533;u&#65533;f;&#65533;	
x#&#65533;)&#65533;&#65533;&#65533;Y&#65533;.&#65533;&#65533;]l)&#65533;&#65533;&#65533;&#382;&#65533;&#65533;@&#65533;r&#65533;<C&#65533;&#65533;&#65533;T&#65533;&#65533;K&#65533;SA&&#65533;*Ob&%&#65533;&#65533;&#65533;yN&#65533;&#65533;&#65533;&#65533;&#65533;&#943;fdG&#65533;eLb&#65533;&#65533;&#65533;^X&#65533;B&#65533;&#65533;l&#65533;~j&#65533;x&#65533;&#65533;&#65533;"/&#65533;&#65533;t&#65533;`&#65533;&#65533;r{&#65533;&#65533;&#65533;&#65533;J&#65533;N&#65533;zW/y&#65533;&#65533;&#65533;&#65533;&#65533;&#65533;b&#65533;&#65533;E&#65533;&#65533;bx&#65533;&#65533;&#65533;&#65533;K&#806;&#65533;&#1311;&#65533;S:;&#65533;y&#65533;{N&#65533;C&#65533;&#65533;&#65533;8q&#65533;&#65533;^8Z&#65533;&#65533;&#65533;3T]&#65533;&#65533;&#65533;&#65533;S&
Gh&#65533;&#65533;M[&#65533;J/,&#65533;&#221;/&#65533;_<1&#65533;U&#65533;o8csLK}&#65533;m&#29297;d#&#65533;&#65533;&#65533;&#65533;j&#65533;V&#65533;F&#65533;&#65533;uBs3Me&#65533;&#65533;&#65533;&#65533;m&#65533;C&#65533;r&#65533;&#65533;&#65533;&#65533;C-&#65533;&#65533;e9&#65533;} q&#65533;Y&#65533; f&#65533;j&#65533;&#65533;#7&#65533;O&#65533;&#65533;T&#65533;6&#65533;O&#65533;n&#65533;&#1369;&#65533;zF&#65533;&#65533;\&#65533;s;&#65533;/&#65533;R&#65533;&#65533;Y&#65533;&#65533;&#65533;&#65533;&#65533;]!&#65533;&#65533;&#65533;:&#65533;!&#65533;2p&#65533;&#65533;&#65533;5>8&#65533;7=D&#65533;v&#65533;&#65533;&#65533;f&#65533;".t&#65533;=&#65533;&#65533;#+&#65533;&#349;+&#65533;&#65533;&#65533;N2&#1317;&#65533;&#65533;X&#65533;&#65533;&#65533;Ki&#65533;&#65533;]r&#65533;S&#65533;&#65533;&#65533;&#65533;!>&#65533;p&#65533;&#65533;&#65533;&#52129;9&#65533;&#65533;+\&#65533;&#65533;&#65533;tT&#65533;H&#65533;&#65533;j{&#65533;Cg&#65533;2&#65533;&#65533;&#65533;&#65533;o&#65533;&#65533;>&#680;s&#65533;&#65533;)CV&#65533;&#65533;7+k&#65533;&#65533;&#65533;K&#65533;&#65533;&#65533;&#65533;{&#65533;&#65533;C[V&#65533;&#65533;&#65533;~&#65533;&#65533;&#65533;k&#65533;D&#65533;&#65533;^&#65533;&#65533;&#65533;&#65533;&#65533;&#65533;&#65533;&#65533;A&#65533;&#65533;&#65533;&#65533;L&#65533;/\&#39354;OL.&#65533;s&#65533;&#65533;&#65533;7<&#58316;&#65533;&#65533;&#1486;w2&#463;&#65533;&#65533;&#65533;&#65533;&#65533;j&#860;2&#65533;C&#65533;&#65533;~&#65533;&#65533;4_a&#1819;&#65533;aW&#65533;%5&#65533;&#65533;&#65533;QG&#65533;&#65533;&#6402;?>&#65533;&#65533;&#65533;,&#637;&#65533;i&#65533;&#65533;o&#65533;&#65533;/&#65533;&#65533;&#984;&#65533;L_&#65533;U/&#65533;&#65533;]&#65533;&#1960;(&#65533;&#65533;&#65533;|&#65533;W&#65533;	&#1255;&#65533;&#65533;&#65533;&#65533;&#65533;&#65533;&#65533;^&#65533;&#1820;&#65533;U&#65533;s&#65533;&#65533;q&#65533;&#65533;R&#65533;&#65533;c&#65533;&#65533;&#65533;N&#65533;9n&#65533;v&#65533;&#65533;&#65533;UV&#65533;&#65533;R&#65533;z&#65533;F&#65533;&#65533;&#65533;<&#65533;@&#65533;&#65533;&#860;&#1685;Vb&#65533;&#65533;@&#65533;TQ&#65533;&#65533;]&#65533;0Y5`&#65533;M&#426;%]&#65533;&#65533; &#65533;&#65533;&#65533;&#65533;&#65533;&#65533;&#1925;&#65533; &#65533;&#65533;G,&#65533;n&#65533;&#65533;&#65533;)qRG-&#65533;&#65533;&#65533;&#65533;@&#65533;L&#65533;&#65533;N{&#65533;&#65533;&#65533;&#65533;&#65533;&#65533;=&#65533;&#65533;I&#1824;D&#65533;}Y&#65533;&#65533;&#1300;&#65533;&#65533;Du&#65533;&#65533;&#65533;&#65533;&#65533;&#65533;[&#65533;E&#65533;KQR&}&#65533;J]sd&#65533;&#65533;&#65533;&#65533;&#65533;&#65533;&#65533;P&#65533;y&#65533;&#65533;&#65533;qI
p&#65533;&#1353;q^&#65533;&#65533;&#65533;&#65533;@&#65533;&#65533;&#65533;&#65533;P!&#65533;2&#65533;&#65533;&#65533;Q&#65533;zE&#65533;&&#65533;n&#65533;i&#65533;`&#65533;&#65533;
&#65533;U])a=^ "IEU&#65533;&#65533;&#65533;Yf-&#65533;&#65533;&#1841;&#1326;mX9&#65533;ata&#65533;%>&#65533;&#300553;e&#65533;&#65533;IL&#65533;HVI$v:&#65533;V&#65533;!&#65533;&#65533;V&#65533;\0&#65533;"&#65533;&#65533;&#65533;&#65533;&#65533;&#65533;&#65533;X&#65533;~&#65533;&#65533;&#65533;dR"&#65533;-&#65533;b#
"/&#65533;&#65533;#&#65533;)&#65533;z&#65533;&#65533;&#65533;#ZA&#1389;
&#65533;E	&#65533;&#65533;
&#65533;>U&#65533;$&#65533;_4&#65533;&#65533;&#65533;&#65533;t&#65533;&#65533;&#65533;&#65533;E$o&#65533;V&#65533; !+&#65533;`&#65533;U9&#65533;&#65533;&#65533;y]&#65533;&#65533;&#65533;&#22606;&#65533;&#65533;<F&#65533;&#65533;&#65533;&#65533;&#65533;G&#65533;&#65533;&#65533;!K&#65533;n&#65533;&#65533;&#65533;&#65533;)&#65533;5&#65533;26&#65533;6vEQy"|y$^4Z&#65533;&#65533;&#65533;&#1377;*&#65533;Tq&#65533;&#65533;!W&#65533;&#65533;D}Ij&#65533;B&#65533;!&#65533;8&#65533;&#65533;U&#65533;9&#65533;&#65533;&#65533;&#65533;1&#65533;&#65533;&#65533;&#65533;e&#65533; "h&#65533;&#65533;@fcRXD@&#65533;&#1565;]&#1044;&#65533;OB&#65533;&#65533;&#65533;&#65533;&Z&#65533;C-t&#65533;&#65533;|$T&#65533;Rf&#65533;&#65533;f#-<&#65533;a&#65533;&#65533;&#65533;@&#65533;#?&#65533;#&#65533;&#65533;^f&#65533;%&#65533;&#65533;#KJ`&#65533;	&#65533;&#65533;&#65533;D&#65533;U&#65533;&#65533;%&#65533;&#65533;%&#65533;@cP&#65533;2$&#65533;&#65533;&#65533;`&#65533;&#1825;]R`{&#65533;&#65533;&#65533;H&#65533;&#65533;fH&#65533;&#65533;&#65533;L
H&#65533;&#1229;afI&#65533;&#65533;C&#65533;$&#65533;&#65533;J:&#65533;fr&#65533;f&#65533;e&#65533;@&#65533;gB!h&#65533;0I&#65533;T\&#65533;&#65533;i&#65533;&&#65533; &N&#65533;&#65533;6&#65533;&#65533;&&#65533;&#65533;9&#65533;&#65533;&#65533;agaR&#65533;"X%&#65533;.fT&#65533;[!&#65533;&#65533;qR&#65533;&#65533;HRez&#65533;e&#65533;&#65533;M&#65533;d&#65533;&#65533;ct&#65533;&#65533;9gx]'&#65533;&#569;&#65533;&#329;w&#65533;&#65533;&#65533;&#65533;%&#65533;&#65533;
&#65533;&#65533;I&#1993;&#65533;AS:&#65533;{&#65533;R&#65533;am&#65533;W)&#65533;,:&#65533;/&#65533;dL*&#65533;saA&#65533;6`&#65533;gs&#65533;I&#65533;&#65533;&#65533;&#65533;T&#65533;&#65533;hQR&#65533;&#65533;&#65533;O&#65533;&#65533;Z(&#65533;w&#65533;&#65533;&#65533;&#65533;6&#65533;&#65533;rh&#65533;&#65533;&#65533;I&#65533;*&#846;A&#65533;&#65533;]&#65533;O&#65533;&#65533;|&#65533;(q&#65533;&#65533;&#65533;-^&#65533;,&#65533;<m&#65533;J&#65533;&#65533;u&N&#65533;&#65533;&#65533;c=&#65533;&#65533;p&#65533;&#65533;&#65533;&#65533;&#65533;&#65533;Y&#65533;(&#65533;&#65533;&#65533;&#65533;*5&#65533;w&#65533;&#65533;
&#65533;&#65533;C.&#1763;&#65533;&#65533;&#65533;&#65533;`dN&#65533;&#65533;(&#65533;&#65533;&#65533;2&#65533;&#65533;&#65533;&#65533;&#65533;~!o&#65533;a6&#65533;d&#65533;&#65533;&#65533;&#65533;F &#65533;$&#65533;&#65533;Wh"(g&#65533;&#65533;&#65533;&#1765;X&#65533;I&#65533;[&#65533;h&#65533;]&#65533;&#65533;&#65533;&#65533;&#65533;&#65533;,&#65533;p&#65533;k*&#65533;&#65533;$&#65533;k1&#65533;gn&#65533;Z&#65533;&#1392;}&#65533;L&#65533;pf&#65533;&#65533;&#65533;iiq&#65533;&#65533;n&#65533;ZZJ>&#65533;s&#65533;&#65533;)2':&#65533;XB&#65533;m\n&#65533;h}&#65533;&#65533;&#65533;&#65533;8&#1328;!&#65533;&#65533;&#65533;&#65533;*&#65533;&#65533;&#24700;&#65533;&#65533;&#65533;&#65533;'B&#65533;fz|E&#65533;&#65533;&#65533;&#65533;_&#65533;^*&#65533;&#999;&#65533;^&#65533;*&#65533;&#65533;&#65533;&#65533;&#65533;h&#65533;&#65533;FEa&#65533;&#65533;j&#65533;lv6'&#65533;&#65533;&#65533;&#65533;*(&#65533;&#65533;&#65533;&#1989;&#1091;~e&#65533;"mG&#65533;8&#65533;i&#65533;D&#65533;&#65533;k&#65533;6&#65533;&#65533;(*&#65533;+&#65533;9&#65533;6 &#65533;`&#65533;u)&#65533;&#65533;g[E&#65533;&#65533;~A&#65533;RlM&#65533;Q&#65533;&#65533;&#65533;&#65533;B&#65533;&#65533;m&#2004;&#65533;51"&#65533;j&#65533;5m&#65533;Y'&#65533;B&#65533;&#1960;|"&#65533;&#65533;&#65533;&#65533;H&#65533;&#65533;A&#65533;&#65533;&#646;g&#65533;&#65533;Ik&#65533;&#65533;5&#65533;&#65533;!&#65533;U&#65533;(&#65533;!&#65533;v&#65533;&#65533;&#65533;&#65533;&#65533;&#65533;&#65533;&&#65533;}&#65533;&#65533;&#65533;cr&#65533;r&#65533;&#65533;&#65533;*"8&#65533;)&#65533;.m&#65533;]&#65533;ZmQ&#65533;&&#389;&#65533;&#65533;&#65533;zpji&#65533;b&#65533;&#65533;&#65533;+&#65533;-{&#65533;&#840;&#65533;%&#65533;&#65533;&#65533;b&#65533;)&#65533;&#65533;m&#65533;&#65533;&#65533;&#65533;&#65533;	&#65533;&#65533;&#65533;&#65533;&#65533;*&#65533;&#65533;&#65533;&#65533;&#65533;-<a&#65533;^&#65533;&#65533;#&#65533;.m&#65533;&#65533;#2l&#65533;R&#65533;&#65533;>&#65533;&#65533;&#65533;&#65533;&#65533;&#65533;o&#65533;~m&#65533;b&#65533;n&#65533;&#65533;5ra&#65533;&#65533;*z&#65533; )&&#65533;&#65533;=j&#65533;&#65533;&#65533;&#65533;-&#65533;&#65533;>,&#278;&#65533;&#65533;&#65533;R&#1476;&#65533;,)&#65533;&#65533;&#65533;&#65533;&#65533;&#65533;&#405;)&#65533;&#65533;k&#65533;@&#65533;u&#1349;fG&#65533;&#65533;T&#65533;&#65533;_1&#65533;n.M&#65533;&#65533;6/&#65533;J$">[&#65533;&#65533;&#1486;&#65533;nfQ1&#65533;f&#65533;&#65533;&#65533;&#65533;&#65533;J&#65533;#i&#65533;&#65533;n&#1345;&#65533;&#65533;&#65533;tn%k&#65533;/&#65533;&#65533;	sF6.&#65533;
&#65533;&#65533;&#65533;&#65533;&#65533;/&#65533;&#65533;&#65533;&#65533;&#65533;&#65533;&#358;?&#65533;&#65533;W&#65533;&#65533;2&#65533;&#65533;&#65533;&#65533;O+&#65533;^&#65533;U&#65533;&#65533;&#65533;&#65533;&#65533;r&#65533;&#65533;.!&#65533;(T&#65533;@&#65533;&#65533;&#65533;&#508;e&#65533;	&#65533;)	[&#65533;&#65533;je
+n&#65533;V&#65533;eK&#65533;0G&#65533;&#65533;&#65533;m&#65533;Xhcn&#65533;&#65533;%&#65533;&#65533;b&#65533;Cji2&#65533;b&#65533;&#65533;&#1447;s&#65533;&#65533;82&#65533;W&#65533;q>&#65533;&#238;&#65533;&#65533;&#65533;&#65533;T&#65533;&#65533;t&#65533;p&#65533;&#65533;&#65533;J&#65533;&#65533;&#65533;N&#65533;
Wg&#65533;&#65533;&#65533;&#65533;&#65533;N&#65533;-&#65533;E&#65533;p&#65533;&#65533;z&#65533;&#65533;@S&#65533;&#65533;r"&#65533;q&#65533;p&#369;&#65533;'&#65533;Q&#65533;&#65533;&#65533;qp&#65533;&#65533;hR0<-&#65533;"&#65533;&#65533;&#65533;&#65533;5&#65533;@F?u\	&#65533;&#65533;&#65533;&#65533;!&#65533;&#65533;5&#65533;3/&#65533;br$&#65533;&#65533;&&#65533;&#65533;O.&#65533;&#65533;&#1022;=&#801;R&#65533;j&#65533;J&#65533;-&#65533;&#1268;&#65533;9:&#65533;&#65533;ms&#65533;'q+&#65533;&#65533;&#65533;&#65533;&#65533;&#65533;2&#1843;
&#65533;@3<Xb!&#65533;^&#65533;:'s&#65533;a
V<3B&#65533;@4+&#65533;QV&#65533;&&#65533;,'w&#65533;N^s&#65533;&&#65533;&#65533;p#&#65533;X&#65533;&#65533;8<&#65533;&#1586;&#1286;&#65533;E&#65533;&#65533;&#65533;&#65533;M&#65533;&#65533;G&#65533;&#65533;&#65533;&#65533;e&#65533;&#65533;&#65533;&#65533;&#65533;&#1280;	&#65533;&#1844;>&#65533;&#65533;&#65533;&#65533;&#65533;.&#65533;&#65533;qm&#65533;47%tf@/`&#65533;g&#65533;&#65533;R&#65533;WO4D&#65533;E3&#65533;&#65533;f&#65533;4&#65533;U&#65533;s&#65533;J&#65533;Dj&#65533;&#65533;&#613026;?0k-&#65533;tK&#65533;&#65533;&#65533;h&#65533;H&#65533;@P&#65533;\k&#65533;Wu&#1898;&#65533;tP+3r&#65533;0g&#65533;!&#65533;5W&#65533;0S&#65533;a&#65533;&#65533;&#65533;&#65533;6&#65533;,s2&#65533;q&#65533;{&#65533;IGS&#65533;&#65533;&#1119;&#65533;&#65533;&#65533;&#65533;+&#65533;	&#65533;&#65533;&#65533;,G&#65533;&#65533;&#65533;Z&#65533;u1&#65533;4&#65533;&#819;&#768;X&#65533;&#65533;u&#65533;\&#1269;&#65533;]PK`&#65533;v`"E&#65533;&J&#65533;5&#65533;vA&#65533;&#65533;&#65533;v&#65533;m|6&#1183;0&#65533;&#65533;h&#1266;Wc-mnv&#1874;&#65533;&#1170;&#1885;&#65533;r&#65533;&#65533;.&#65533;c&#65533;D0&#65533;@	dk&#65533;v]7&#65533;v&#758;Ft?&#65533;&#65533;m&#1782;&#65533;'&#65533;&#65533;Q&#65533;&#65533;T&#65533;pV'&#65533;&#65533;&#613;&#65533;&#65533;&#65533;eV$&#65533;&#65533;,w9o&#65533;&#65533;&#65533;&#65533;a&#65533;&#65533;X&#65533;&#65533;,K,9&#65533;&#65533;c&#65533;&#65533;&#65533;]f&#65533;Kd&#65533;R&#65533;&#65533;u&#65533;&#65533;v#&#65533;z&#65533;w&#65533;&#65533;IM&#65533;&#65533;_=&#65533;A&#65533;o)w&#1421;p&#65533;\&#45876;&#65533;&#65533;N&#65533;&#65533;&#65533;&#65533;&#65533;&#65533;&#65533;&#65533;&#65533;h&#65533;&#65533;.ci&#65533;v&#65533;&#65533;9P&#65533;&#65533;5x&#65533;D&#65533;v&#65533;y&#65533;&#65533;]&#65533;&#65533;&#65533;&#478;s&#65533;\9&#65533;&#65533;&#65533;ly&#65533;k9&#65533;V&#65533;zZ&#65533;vnh&#65533;&#1015;[&#65533;&#65533;&#65533;5wnv&#65533;&#65533;&#65533;Hs*&#65533;8.c*&#424;&#65533;&#65533;u_&#65533;:Jg&#65533;~&#65533;&#65533;	&#65533;&#6255;&#65533;u^&#65533;&#65533;7&#65533;Agy&#65533;C:&#65533;S&#65533;&#65533;&#65533;A&#65533;&#65533;=5&#1898;Pg&#65533;&#65533;&#65533;&#65533;Fv&#65533;w`j&#65533;&#65533;&#65533;t&#65533;&#65533;[&#65533;I&#65533;&#65533;&#65533;&#65533;&#65533;-&#65533;&#65533;F&#65533;&#65533;&#65533;['&#65533;&#563;&#65533;:a&#65533;c&#65533;&#65533;XExR&#65533;_&#65533;&#65533;';&#65533;Sz|&#65533;&#1637;Gj&#65533;&#65533;&#65533;}o&#65533;U&#65533;"16
&#65533;bo&#65533;&#630;&#65533;u{0&#65533;&#65533;&#65533;&#65533;&#353;&#65533;&#65533;&#65533;&#65533;#!v&#65533;&#65533;0&#65533;P&#1728;&#65533;&#65533;&#65533;w&#65533;h&#65533;	&#65533;@&#65533;Z&#65533;}o@_&#65533;V
&#65533;&#65533;&#65533;f&#868;3{&#65533;&#65533;&#65533;7g&#65533;|w&#65533;&#65533;&#65533;&#65533;}&#65533;&#65533;}e_&#65533;h&#65533;&#65533;p&#65533;&#65533;.?U&#65533;.8pN&#65533;&#65533;!e&#65533;&#65533;&#65533;{_&#65533;&#65533;&#65533;W&#65533;&#65533;@&#65533;M&#65533;&#65533;X&#65533;v&#65533;.&#65533;#;&#65533;@;&#65533;(&#65533;&#65533;&#65533;&#65533;&#65533;h4&#65533;/&#65533;&#65533;&#65533;1&#65533;&#65533;&#65533;&#65533;q&#65533;(P[(\s&#65533;&#65533;7&#65533;`&#65533;vc&#65533;&#65533;e&#65533;&#65533;&#65533;&#65533;&#65533;&#65533;&#65533;&#65533;%1&#65533;&#65533;&#65533;1#]&#65533;CM&#12476;&#65533;&#65533;Kz&#65533;&#65533;&#65533;&#65533;@&#65533;|&#65533;&#65533;6&#65533;&#65533;&#65533;&#65533;u&#65533; &#65533;&#65533;R}&#65533;}1&#65533;&#1095;"&#65533;+%&#65533;Vsm&&#65533;&#65533;S&#65533;@b~0&#322;S&#49050;&#65533;=&#65533;&#65533;
&#65533;:&#65533;&#65533;{&#65533;&#65533;&#65533;&#65533;|&#65533;syV&#65533;&#65533;&#65533;:.&#1024;D&#65533;&#65533;&#65533;&#65533;=}&#65533;&#65533;l&#65533;iS{&#65533;2&#65533;o&#65533;fDQ/&#65533;&#65533;&#65533;&#65533; &#65533;&#65533;h&#65533;&#65533;&#65533;xgkj&#65533;&#65533;&#65533;&#65533;=	&#65533;w&#65533;2h&#65533;&#65533;[7&#65533;&#65533;#z&#65533;j&#65533;E&#65533;~&#65533;&#65533;&#65533;cyw[Dw&#65533;&#65533;&#65533;&#65533;|M&#65533;/&#65533;Inb&#65533;VZ&#65533;9Ar&#65533;&#65533;&#65533;&#65533;&#65533;x&#65533;&#65533;&#1530;)&#65533;*&#65533;*
r&#65533;C&#65533;U&#65533;&#65533;%T&#65533;&#65533;C&#326;p5t&#65533;bD&#65533;)V&#65533;&#65533;#'9.&#65533;&#65533;!"{&#65533;4&#65533;&#65533;&#65533;&#65533;-&#384;a&#65533;eL&#65533;2d&#65533;&#65533;&#65533;FM&#65533;7gp&#65533;&#65533;&#65533;&#65533;'&#710;@}&#65533;l&#65533;&#65533;&#65533;&#65533;K&#65533;:&#65533;C*&#65533;&#65533;R&#65533;B&#65533;&#65533;k&#65533;4[sn&#65533;k&#65533;&#65533;2&#596;S&#65533;&#65533;Y&#65533;k&#326;u&#65533;n[3s&#65533;&#1429;8&#65533;&#65533;Z&#65533;p&#65533;&#65533;&#65533;&#65533;&#65533;&#65533;&#65533;&#65533;6&#65533;1&#65533;1w7&#65533;xK&#65533;+&#65533;&#65533;H&#65533;|&#65533;G&#65533;&#65533;t&#65533;&#65533;5d&#1059;I&#65533;&#952;&#65533;f&#65533;"Y&#65533;Y&#65533;L&#65533;6&#65533;,-&#65533;b&#989;I&#65533;2m*&#65533;&#1060;H}?&#65533;&#65533;&#65533;jr&#65533;&#65533;{7&#65533;&#65533;Vn&#65533;&#65533;&#65533;&#65533;&#65533;}&#65533;5o&#65533;&#65533;&#1461;K&#65533;&#65533;7"Z&#65533;j&#65533;&#65533;={&#65533;c&#530;!;&#65533;x&#65533;Ky0&#65533;&#65533;&#65533;O&#65533;&#65533;z&#665;&#65533;&#65533;^&#65533;r&#65533;&#65533;6+&#65533;&#65533;#J&#65533;45k&#65533;Li6&#65533;H&#65533;&#65533;&#65533;5&#65533;bN&#65533;&#65533;&#65533;&#65533;(7&#65533;&#65533;&#65533;C&#65533;#&#65533;Et&#65533;7&#65533;T&#65533;.-&#65533;&#65533;&#65533;:&#65533;&#1922;H&#65533;3h\q&#65533;&#65533;&#65533;J&#65533;&#65533;>&#65533;&#65533;&#65533;&#65533;&#65533;&#65533;&#65533;&#65533;&#65533;&#65533;q&#65533;&#65533;&#65533;&#65533;&#65533;&#65533;(&#65533;|&#191;$*&#65533;&#65533;&#65533;&#65533;r&#65533;,T0&#65533;&#65533;d&#65533;g&#65533;PK&#65533;&#564;*&#65533;&#65533;
&#938;&#65533;<&#65533;&#65533;*&#65533;&#65533;&#65533;&#65533;&#65533;&#65533;p&#930;P&#65533;1&#65533;y&#65533;&#65533;&#65533;&#65533;K&#65533;Fw&#65533;&#65533;;3&#65533;+&#65533;&#65533;&#65533;&#65533;&#1214;*l&#65533;&#65533;T&#65533;/&#65533;"&#65533;&#65533;&#65533;$/}&#65533;&;&#65533;&#65533;J&#65533;.b&#65533;%)&#65533;(&#65533;U&#65533;$&#65533;5b&#65533;aV	7&#65533;	&#65533;\uJ&#65533;^&#65533;c&#65533;M&#1928;&#65533;&#937;&#65533;&#65533;*&#65533;:&#65533;;Q&#65533;`&#65533;&#65533;mO&#65533;&#65533;&#65533;&#65533;&#504;&#65533;&#65533;6Q&#65533;&#65533;&#65533;&#65533;p&#1219;&#65533;&#65533;&#65533;&"&#1521;M;&#65533;&#65533;]-p)&#65533;P/&#65533;R&#65533;]&#65533;"%>&#65533;&#65533;&#65533;&#65533;&#65533;W&#65533;4x&#65533;|_B&#65533;&#65533;LX8&#65533;&#65533;h&#1205;&#65533;tU&#65533;b&#65533;ah&#65533;&#65533;M&#65533;N&#65533;~&#65533;&#65533;&#65533;&#65533;D&#65533;&#231;&#65533;ejda}&#65533;&#65533;&#65533;n&#65533;&#65533;&#65533;&#60429;&#65533;PA]&#65533;&#65533;&#65533;q7&#65533;^1u/&#65533;/tn&#65533;g"C&#65533;&#65533;&#65533;&#65533;@&#65533;&#65533;&#65533;RQ&#65533;M"$>&#65533;&#65533;&#65533;&#65533;&#65533;&#65533;&#65533;&#65533;&#65533;&#65533;&#65533;&#65533;&#65533;&#65533;&#65533;&#65533;(&#65533;n&#760;b&#65533;&#65533;T&#65533;&#65533;&#65533;&#65533;r&#1464;&#65533;&#65533;y&#65533;`&#65533;.&#65533;&#65533;&#65533;f&#65533;p&#65533;&#65533;&#65533;Z&#65533;gn&#65533;&#65533;E&#65533;&#65533;<&#65533;#&#65533;g&#65533;&#65533;&#65533;L&#608;&#65533;T&#65533;&#907;&#65533;&#65533;&#65533;#&#65533;&#65533;t&#1440;&#65533;#)&#65533;&p&#65533;&#65533;&#65533;7&#65533;&#4992;&#65533;&#65533;&#65533;&#65533;&#65533;&#65533;%&#65533;}&#65533;&#65533;'r&#65533;!
v&#65533;&#65533;&#65533;6&#65533;_&#65533;&#65533;3&#65533;&#65533;&#65533;&#65533;e&#65533;&#65533;j&#65533;d&#65533;&#65533;&#65533;B&#65533;&#65533;&#65533;&#65533;&#65533;|&#65533;O&#65533;&#65533;p!&#65533;&#65533;&#65533;!%2z&#65533;&#65533;u&#65533;&#65533;&#1799;@&#65533;,4&#65533;P'&#65533;V&#1570;&#65533;&#65533;w&#1455;V&#65533;&#65533;h&#65533;&#65533;&#65533;"w&#65533;@&#65533;&#65533;&#19895;&#65533;nc{&#65533;&#65533;&#65533;&#65533;&#65533;&#65533;X{&#65533;&#65533;',&#65533;1Z&#65533;&#65533;&#65533;&#65533;&#65533;&#65533;&#65533;{&#65533;&#65533;&#65533;&#65533;&#65533;&#1192;o&#65533;|&#65533;&#65533;\&#254;L&#65533;&#65533;}=&#65533;&#65533;&#65533;&#65533;Q1&#65533;~$&#65533;lN&#65533;>&#65533;("&#65533;)&#65533;&#65533;&#65533;&#65533;na&#65533;h&#65533;D&#65533;&#65533;v&#65533;&#65533;&#65533;&#65533;6+x&#65533;o8"&#65533;8/Y&#65533;&#12776;g7&#65533;\&#65533;VW&#1960;&#65533;&#65533;&#65533;&#65533;[&#65533;&#65533;&#65533;&#65533;&#65533;&#65533;&#65533;&#65533;S&#65533;&#1236;&#65533;&#65533;U&#65533;&#65533;&#65533;^C&#65533;&#65533;"&#65533;&#65533;&#65533;&#65533;@&#65533;&#65533;$&#65533;
pW@+&#65533;&#65533;t&#65533;&X&#65533;&#65533;-|&#65533;&#1396;&#1455;,v&#65533;&#65533;[&#65533;"YzR&#65533;&#1920;qY&#65533;C&#65533;&#65533;&=&#65533;&#65533;iO&#65533;!&#65533;5G:&#65533;&#65533;&#65533;&#65533;{&#65533;|&#65533;"4B&#65533;&#65533;r&#65533;&#65533;_t&#65533;9L5&#65533;\&#65533;&#65533;f8C&#65533;S)&#65533;A&#65533;&#65533;&#65533;jXh&#65533;Q&#65533;&#65533;&#528;N&#65533;&#65533;P&#65533;&#65533;@&#1549;&#65533;U&#65533;&#1245;*a&#65533;,5&#65533;Q&#65533;&#65533;&#65533;&#65533;3h&#65533;b%Oe&#65533;&#65533;V&#65533;&#65533;-`&#65533;R&#65533;v&#65533;+9IMnh>K&#65533;2&#65533;&#65533;&#65533;&#65533;]L&#65533;_5&#65533;&#65533;0=2&#65533;&#65533;&#65533;&#65533;(&#65533;S&#65533;&#65533;&#65533;b%&#729;5NL&#65533;Y&#65533;&#65533;@&#65533;P&#65533;O&#65533;&#65533;lH	&#65533;J&#65533;&#65533;&#65533;*]&#65533;=3&#1024;&#65533;&#65533;&#65533;&#65533;&#65533;C&#1028;s|&#65533;C&#65533;S*>&#65533;(,&#65533;l_2&#65533;y&#1134;&#65533;&#738;&#65533;&#65533;H&#65533;&#65533;>&#65533;&#65533;4bLjI&#65533;jM&#65533;&#65533;&#65533;M&#65533;&#65533;SU&#65533;S&#65533;y&#363;:&#65533;&#65533;Rq>$&#65533;&#65533;l)=T&#65533;u&#65533;N&#65533;&#65533;&#65533;&#65533;&#1294;&#65533;&#65533;C&#65533;wX&#65533;&#65533;&#65533;&#65533;&#65533;}*eIH>&#65533;&#65533;E1Z&#65533;&#65533;2&#65533;&#65533;Qf&#65533;&#65533;g&#65533;&#65533;&#65533;X{&#270;&#65533;5&#65533;&1&#65533;W&#65533;&#65533;&#65533;&#65533;~&#65533;,&#65533;&#65533;m&#65533;iS&#65533;u&#65533;&#65533;|'&#65533;(&#65533;&#65533;2&#65533;&#65533;&#65533;-&#65533;]7&#65533;+&#65533;J6&#65533;&#65533;q,&#65533;
&#1895;^&#65533;qU&#65533;2&#65533;&#65533;&#65533;&#65533;&#65533;]_&#65533;T&#65533;Z&#65533;R&#1332;)&#65533;1c&#65533;i&#65533;&#65533;i?&#65533;&#c+&#65533;&#65533;&#65533;4q&#65533;-p&#65533;K&#65533;&#65533;&#65533;&#65533;&#65533;&#65533;:-&#65533;&#65533;;&#65533;&#65533;&#65533;bD&#65533;&#65533;&#65533;*&#65533;&#65533;&#65533;mn+i9F94v&#65533;&#65533;&#65533;&#65533;f&#65533;&#65533;&#65533;&#65533;j&#65533;&#65533;&#65533;&#65533;q&#65533;G&#65533;IR&#65533;&#65533;y}fL&#65533;hE&#65533;&#1171;&#65533;&#65533;0&#65533;&#446;&#65533;d&#65533;j6&#65533;&#65533;&&X&#65533;&#65533;&#65533;&#65533;&#65533;&#65533;&#65533;w&#65533;&#65533;U&#65533;J&#65533;&#65533;&#65533;&&#65533;&#65533;&#429;&#65533;#Tg&#65533;&#387;&#65533;&#65533;&#570;K&#65533;_U&#65533;0&#65533;&#65533;&#65533;&#167;E&#65533;0/&#65533;C1&#65533;T&#65533;&#65533;j&#65533;_&#65533;q&#65533;&#65533;ZQI&#1005;y&#65533;}9S:ot>&#65533;$&#65533;&#65533;'S&#1639;.p&#65533;%2&#65533;&#65533;&#65533;&#65533;r&#65533;!k]_Mw&#65533;&#65533;&#664;&#65533;&#65533;Yja&#65533;.R-3&#65533;h9a2&#65533;%&#65533;r&#65533;[lZ&#65533;&#65533;Q&#65533;&#64883;ka&#65533;0"&#65533;&#65533;&#65533;;&#65533;&#65533;&#65533;&#65533;Z&#65533;~	&#65533;&#65533;I&#65533;&#47273;&#65533;T&&#65533;&#65533;t-&#65533;NYb&#65533;O:&#65533;V&#65533;&#65533;&#65533;&#65533;&#65533;iKk&#65533;&#718;S(i&#65533;<&#65533;z&#65533;&#65533;N&#65533;&#65533;6&#65533;j&#65533;h&#65533;&#65533;V+kGi&#65533;V+&#65533;&#65533;k{C&#65533; &#65533;&#65533;w&#65533;W&#65533;&#65533;&#65533;&#65533;79&#65533;Llc&#2036;&#65533;&#65533;C&#65533;KT&#65533;'&#65533;f^d&#65533;&#65533;&#65533;(<&#65533;MY<&#65533;&#65533;o&#65533;&#65533;&#287;%&#65533;&#65533;J]&#780;&#65533;&#65533;&#65533;)W&#2042;'&#65533;&#65533;Y&#65533;8&#65533;`&#65533;&#65533;&#65533;&#65533;]s&#65533;k&#65533;!&#65533;\&#3973;&#65533;&#65533;Jw&#65533;&#65533;<&#65533;&#65533;NJ&#65533;|&#656;n8&#65533;&#65533;&#65533;&&#65533;&#65533;:&#65533;&#65533;&#65533;&#65533;m&#65533;n&#1873;@&#65533;.&#65533;&#65533;&#65533;&#65533;<&#1671;&#65533;/6&#65533;&#65533;YMvW&#65533;&#65533;&#65533;0&#65533;-&#65533;&#65533;&#65533;&#65533;&#65533;\&#65533;}Uv&#1239;a&#65533;&#65533;&#65533;D/:&#1939;L\&#65533;>&#65533;&#65533;N&#65533;3M&#65533;&#65533;]qg&#65533;&#65533;-&#65533;&#65533;&#65533;_<&#65533;c&#65533;&#65533;&#65533;U&#65533;O&#65533;Se&#65533;|&#65533;^s&#65533;&#65533;86l&#65533;&#65533;&#65533;&#65533;&#65533;<&#65533;&#65533;&#65533;&#1169;&#65533;w4&#65533;~m&#65533;&#1501;&#65533;&#65533;4|&#65533;&#65533;&#65533;&#65533;'&#65533;&#65533;&#65533;1&#65533;&#65533;&#65533;x&#65533;&#65533;c&#65533;&#65533;&#65533;1&#65533;&#65533;&#65533;x2&#65533;_&#65533;&#65533;_&#65533;k&#1227;&#65533;Wr&#65533;&#65533;&#65533;?&#65533;&#65533;&#65533;gp&#65533;~&#65533;&#65533;&#65533;&#65533;&#65533;_qo&#65533;&#65533;,&#65533;&#65533;g&#65533;&#65533;&#65533;&#65533;#&#938;&#65533;&#65533;&#65533;+&#65533;f&#65533;N^&#65533;4/&#65533;&#65533;o&#65533;&#65533;N&#65533;d.&#65533;&#1582;~&#65533;L_&#65533;/&#65533;&#65533;K&#65533;"&#65533;&#65533;&#65533;&#664;"@&#65533;f&#65533;&#65533;`&#65533;:&#65533;&#65533;&#65533;&#65533;&#65533;&#65533;&#65533;
&#691;&#65533;&#65533;&#1280;O&#65533;o]&#65533;&#65533;&#65533;&#65533;&#65533;&#939;&#65533;&#65533;MgVP&#65533;P&#65533;&#65533;&#65533;&#65533;Nq&#65533;&#61103;&#65533;.&#65533;0P&#65533;,&#65533;&#65533;<P	&#65533;$FF&#65533;OF&#65533;+<&#65533;|&#65533;i&#65533;&#65533;e&#65533;&#514;&#65533;TH
Y&#65533;&#65533;&#65533;&#65533;&#65533;&#65533;&#65533;&#1812;	&#65533;&#65533;&#65533;#&#65533;H&#65533;l&#65533;&#65533;&#1422;&#65533;&#65533;{&#65533;P&#65533;&#65533;'&#65533;P&#65533;M	KK&#65533;&#65533;{&#65533;e&#65533;|@&#65533;Z&#65533;&#65533;&#44336;;Lm&#65533;0&#65533;&#1189;0&#65533;0Uj&#65533;&#65533;&#65533;s&#65533;iP%6&#166;&#65533;0&#65533;R&#65533;Bq&#65533;&#65533;P)&#65533;&#65533;F&#65533;Cv&#65533;&#65533;&#65533;j&#65533;&#65533;&#65533;"&#65533;&#65533;S&#65533;?&#65533;&#65533;p&#65533;&#1643;&#65533;8/g&#65533;&#65533;&#65533;0u=*&#65533;&#65533;&&#65533;Vi&#65533;&#65533;&#65533;@#&#65533;bO&#65533;&#65533;1&#65533;/&#65533;&#65533;&#65533;&#65533;60&#65533;ho&#65533;N&#65533;&#65533;&#65533;&#65533;f|q;&#65533;"&#1370;)gfq&#65533;&#65533;&#21455;&#65533;&#65533;&#65533;&#65533;&#862;&#65533;Ug8&#65533;&#65533;>O&#1520;&#65533;&#65533;@&#422;T&#65533;@&#65533;*K)&#65533;&#65533;&#65533;&#65533;&#65533;&#65533;qo&#65533;&#65533;4&#65533;&#65533;.&#65533;2R&#65533;8dn&#65533;&#65533;&#65533;&#65533;&#365;&#65533;&#65533;1@&#65533;%@&#65533;&#65533;`M)&#65533;&#65533;F&#65533;&#65533;q&#65533;&#65533;&#65533;v'&#65533;6&#65533;&&#65533;z!&#65533;&#943;h&#65533;&#65533;&#65533;!&#65533;1&#65533;.&#65533;t
&#65533;M#3R8<&#65533;z%1&#65533;4n$;'&#65533;&#65533;&#65533;&#65533;&#65533;W&#65533;#&#65533;&#65533;>&#65533;"fR&#65533;&#65533;&#65533;l&#65533;&#65533;&#1290;!&#65533;&#65533;'R&#65533;v&#952;v&#65533;(&#65533;2&#65533;J&#65533;(&#65533;C&#65533;&#65533;&#65533;+&#65533;&#65533;&#65533;&#65533;BN%&#65533;&#65533;&#65533;2%_hh&#65533;&#65533;&#65533;&#65533;&&&#65533;&#775;&#786;T&3&#65533;&#65533;&#65533;&#65533;''p&#65533;&#65533;2k&#65533;&#65533;&#65533;&#65533;.S&#65533;&#65533;&#65533;p/O&#65533;/IpM&#65533;%&#65533;&#65533;0&#65533;&#65533;+&#65533;&#65533;22%&#65533;2sS7&#65533;&#65533;&#1498;-3Kq&#65533;8&#65533;&#65533;4&#65533;&#65533;)I&#65533;4M&#65533;4%#&#65533;+K&#65533;&#65533;&#65533;O^&#65533;;XR6gs&#65533;-&&#65533;&#65533;o7&#65533;&#65533;&#65533;&#65533;&#65533;'&#65533;&#65533;-&#65533;0&#65533;&#65533;&#65533;&#65533;&#65533;&#65533;&#65533;r&#65533;%&#65533;NK&#65533;s5&#65533;'&#65533;0&#65533;E&#65533;&#65533;3&#238;&#65533;&#65533;&#462;@A&#65533;AqR<c&#931;&#65533;=&#65533;38&#65533;&#65533;@P>&#65533;Q>&#65533;&#65533;Ls&#65533;&#65533;&#202;&#65533;0m&#65533;*&#65533;s?&#65533;&#65533;@_RT&#65533;&#65533;&#65533;T&#65533;&#65533;E&#65533;Ac&#65533;A&#65533;&#65533;&#65533;<{r&#65533;04>0"&#65533;'rC1&#65533;Z&#65533;&#65533;0&#65533;&#65533;j&#65533;11Mr4^&#65533;*t?&#65533;&#65533;&#65533;GJi`&#65533;Fin&#65533;0/&#65533;$\&#65533;8)&#65533;B&#65533;=3&#65533;&#65533;&#65533;&#65533;!&#65533;TH]3#G&#65533;4&#65533;c&#65533;J&#65533;:Q&#65533;I&#65533;JUT&C&#65533;!&#65533;&#65533;@m2&#65533;&#65533;&#65533;&#65533;<SBB&#65533;&#65533;7sT8E&#65533;P&#372;&#65533;2&#65533;&#65533;*&#65533;&#65533;H&#65533;&#65533;&#65533;J,&#65533;T
&#65533;&#65533;I7&#65533;&#65533;g&#65533;@&#65533;O&#65533;&#65533;^&#65533;T&#65533;P&#65533;tP&#65533;&#65533;&&#65533;P&#65533;(]gQ&#65533;R}'&#65533;sR&#65533;R&#65533;&#65533;&#65533;c<h&#65533;R&#65533;t&#65533;:O&#65533;&#65533;6Wt^h-<S&#65533;&#65533;P&#65533;Y&#65533;K!&#65533;Y&#65533;w&#65533;\G&#65533;3G&#65533;3?&#65533;&#65533;j&#65533;VS&#65533;&#65533;LNW&#65533;&#65533;Z&#65533;e|E&#65533;-&#65533;&#65533;S&#65533;1&#65533;7IU&#65533;kZqPZ5!&#65533;&#65533;7q/3&#65533;&#65533;&#65533;&#65533;&#65533;&#65533;T&#65533;uC&#65533;&#65533;&#65533;&#65533;I	&#65533;&#65533;J&#65533;/&#65533;&#65533;&#65533;KX&#65533;u,&#1781;]$^&#65533;U2Vc&#65533;&#1361;8P&#65533;!&#65533;&#65533;[&#65533;V&#65533;R[[U`&#65533;`&#65533;e&#65533;&#65533;*&#65533;4,&#65533;&#65533;x&#65533;D9&#1387;&#65533;&#65533;Z&#65533;&#65533;&#65533;g&#65533;&#65533;2k&#65533;79&#65533;c!&#65533;^&#65533;&#65533;B&#65533;d5&#65533;!&#65533;iG%&#65533;85te&#65533;0m6b&#65533;}&#658;@&#65533;a&#65533;b&#65533;&#65533;0&#65533;&#65533;h&#65533;{&#65533;&#65533;.c&#65533;vh&#65533;VmA&#65533;hkTaDv_I6i&#65533;&#65533;&#3988;Q&#65533;v&#15783;D&#65533;&#65533;k&#65533;&#65533;&#65533;&#65533;&#65533;&#65533;"Pnk&#65533;Psb6&#1864;Qk&#65533;S&#65533;&#65533;l&#65533;m&#65533;DL&#65533;6&#65533;&#65533;&#65533;j`&#65533;r.&#65533;vn&#65533;/O*eut&#65533;6{&#65533;I&#65533;&#65533;t&#65533;&#65533;&#65533;2/~F&#65533;&#65533;r5&#208;&#49410;q&#65533;F&#65533;&#65533;%,Q&#65533;&#1066;V &#65533;mc&#65533;,&#65533;ZI&#65533;QgU/&#65533;(G3&#65533;&#65533;"W&#65533;8&#65533;Rt&#65533;&#65533;&#65533;&#65533;&#65533;QJ&#65533;+&#65533;tu&#65533;&#65533;&#65533;L&#65533;z&#65533;Vq&#65533;&#65533;&#65533;&#65533;w~$&#65533;	&#65533;3<&#65533;&#65533;&#992;&#65533;Yw@}&#65533;&#65533;L&#65533;&#65533;&j&#65533;w&#1143;r&#65533;U_Y&#65533;&#65533;MB&#1704;&#65533;LRs&#65533;j&#65533;Cu=&#65533;;#&#65533;u&#65533;g&#330;&#65533;|&#65533;G&#65533;J&#1110;c&#65533;b&#65533;7~A&#65533;u&#65533;rS&#65533;&#65533;>&#65533;&#65533;&#65533;&#1102;&#65533;V&#65533;&#65533;G&#65533;4j&#65533;4&#65533;&#65533;x&#65533;&#65533;&#65533;dP]	3&#65533;&#65533;&#256;&#374;&#65533;&#65533;`RZ8|&#65533;&#65533;#&#65533;^&#65533;&#65533;&#65533;5w&#1879;b&#65533;FW.X'&#65533;&#65533;&#65533;&#65533;&#65533;&#65533;2y9	&#65533;&#65533;_&#65533;&#65533;y]S&#65533;XJ/4VL]wp&#65533;&#65533;NtI&#65533;&#65533;&#65533;&#65533;|&#65533;&#65533;q&#65533;s&#65533;&#65533;&#65533;w&#65533;w&^&#65533;mVc&#65533;&#1544;&#65533;K&#65533;g f&#963;w&#65533;&#65533;xu&#65533;&#65533;&#65533;'&#65533;&#65533;qy&#65533;X&#65533;h&#65533;&#65533;&#65533;&#65533;t&#65533;S&#65533;	&#65533;Ns#j&#65533;U&#65533;$&#65533;>V~&#65533;&#718;?*m&#65533;X&#65533;-&#65533;&#65533;3&#65533;!&#65533;X&#65533;d&#1382;&#65533;&#65533;w&#65533;XiE7z&#65533;&#65533;&#65533;
&#65533;&#65533;&#65533;W&#65533;$q&#65533;C&#65533;&#65533;i&#65533;&#65533;&#198;&#65533;v&#65533;'&#65533;&#65533;&&#65533;7Y-&#65533;u&#65533;o&#65533;r&#65533;&#65533;A&#65533;&#65533;G9&#65533;&#65533;YyE&#65533;&#65533;c'&#65533;b[&#65533;&#65533;&#65533;&#65533;r&#65533;&#65533;ro&#65533;x,T&#65533;&#65533;]&#65533;&#65533;CS=&#65533;8&#65533;$&#65533;&#65533;&#65533;{&#65533;&#65533;&#65533;9&#65533;&#65533;&#65533;&#65533;&#65533;Y&#65533;&#65533;9&#65533;E&#65533;&#65533;&#65533;&#65533; &#65533;9&#65533;7&#65533;&#65533;l
&#65533;&#65533;&#65533;v2&#65533;&#1834;UoK&#65533;k&#65533;2Y&#65533;&#65533;&#65533;4p&#65533;v&#1916;0&#65533;&#65533;#&#65533;&#65533;U2&#65533;Uu&#65533;&#65533;*&#65533;;&#65533;&#65533;&#65533;&#65533;&#65533;&#65533;&#65533;&#1613;&#65533;&#65533;}&#65533;&#1566;&#65533;9&#65533;&#65533;&#65533;&#326;&#65533;&#65533;&#799;k/)eU&#65533;&#65533;&#65533;&#65533;&#65533;&#65533;&#65533;&#65533;&#65533;Q\1&#65533;|yv&#65533;T&#65533;&#65533;&#65533;&#65533;&#761;zs&#65533;&#65533;&#65533;'U~&#65533;1A:&#65533;WZh&#22116;&#65533;9&#65533;U&#65533;_&#65533;&#65533;6&#65533;&#65533;&#65533;&#65533;rZ]9%&#65533;9&#65533;&#65533;&#65533;&#65533;&#65533;&#65533;2p&#65533;&#65533;&#65533;l&#65533;&#65533;&#65533;j9&#65533;&#65533;?&#65533;l&#65533;&#65533;Z&#65533;E&#1678;A&#65533;&#65533;&#65533;:r&#65533;Z&#65533;&#65533;Q&#1632;&#65533;&#65533;&#1026;&#65533;\&#65533;&#65533;&#65533;j&#65533;<&#1708;&#65533;i&#65533;&#65533;&#65533;X&#65533;(&#65533;J#&#65533;&#65533;5#dT&#65533;&#65533;Z&#65533;&#65533;&#1617;&#65533;z&#65533;&#65533;&#65533;&#65533;C&#1770;M&#65533;&#65533;&#65533;&#676;[y&#65533;{&#65533;&#65533;&#65533;&#65533;|[&#65533;&#65533;&#65533;q&#65533;D&#65533;(&#65533;&#1671;&#65533;{{&#1449;&#65533;z&#65533;&#65533;zm&#65533;&#65533;A&#65533;&#65533;&#65533;&#65533;&#65533;Ms&#65533;Xy&#884;i&#65533;-"&#65533;*SM&#65533;&#65533;YZgW&#65533;\&#65533;zb&#1869;&#65533;y&#65533;&#65533;&#65533;&#65533;s&#1212;&#65533;&#65533;&#65533;&#65533;&#65533;&#65533;6~?;&#65533;&#65533;[L~&#65533;&#65533;&#65533;&#733;&#65533;&#65533;&#1790;&#65533;&#65533;&#65533;&#65533;&#65533;)Bf&#65533;5f&#65533;b&#65533;&#65533;&#65533;&#65533;&#65533;&#65533;&[&#65533;&:}&#65533;q&#65533;m&#65533;&#65533;r%b&#65533;Gz&#65533;&#65533;&#65533;&#65533;&#65533;A&#65533;&#65533;&#65533;&#65533;&#65533;&#65533;s&#1712;&#65533;&#65533;&#65533;&#65533;&#65533;&#65533;&#65533;&#65533;e&#65533;&#65533;&#65533;&#65533;&#1836;\&#65533;&#65533;&#65533;l&#65533;&#65533;T&#65533;q&#65533;o\&#65533;e&#238;y7&#197;&#65533;r&#65533;x&#65533;&#65533;&#65533;&#65533;&#65533;&#65533;&#65533;&#65533;&#65533;&#65533;c&#65533;&#65533;O\&#65533;&#65533;Yb&#65533;[&#65533;&#65533;Z&#65533;<Y&#65533;&#65533;&#65533;y&#65533;&#65533;7&#65533;={&#65533;1|&#65533;&#65533;&#65533;\&#65533;9&#65533;}&#65533;&#65533;"&#65533;&#1875;&#65533;S&#65533;_&#65533;p&#65533;&#65533;|&#65533;&#65533;&#65533;]&#65533;&#65533;&#65533;+&#65533;&#65533;&#65533;\O&#65533;&#65533;&#65533;1&#65533;s<B,<&#65533;x&#65533;&#65533;&#65533;(&#65533;Yy&#65533;&#65533;&#65533;Q(&#65533;&#65533;&#65533;y&#65533;&#65533;&#65533;"&#65533;KD&#65533;&#65533;&#65533;&#410; &#65533;||c&#65533;&#65533;&#65533;&#65533;&#65533;K&#65533;&#65533;&#65533;&#65533;&#443;|LpL&#65533;&#1490;&#65533;=&#65533;&#65533;&#482;6&#65533;7R&#65533;#q}C&#65533;&#65533;M&#65533;&#65533;&#65533;&#65533;&#65533;&#65533;8&#65533;&#65533;&#1281;&#65533;&#65533;i<&#65533;]&#65533;&#65533;{&#467;y&#65533;&#1618;&#65533;&#65533;&#65533;&#1205;y&#65533;&#65533;W&#65533;1&#65533;f&#65533;q&#65533;_&#65533;>}&#65533;E=9]&#65533;&#65533;&#65533;J&#65533;x&&#1363;&#65533;&#65533;&#65533;=m&#65533;&#65533;&#65533;[&#1699;=&#65533;&#65533;m&#65533;q&#65533;)&#65533;7&#65533;y}&#1575;&#65533;&#65533;C&#1847;&#65533;l!zO&#65533;&#65533;e&#65533;qUuUa}&#65533;&#65533;&#65533;q&#65533;{&#65533;&#65533;&#65533;&#551;&#65533;&#65533;W&#65533;&#65533;&#65533;wf&#65533;&#65533;&#65533;&#65533;S4&#65533;;]&#65533;g&#65533;&#65533;&#1657;&#65533;&#65533;rZ&#65533;&#1881;&#65533;P&#1865;;&#65533;!&#65533;&#65533;&#65533;}&#65533;&#65533;&#65533;Pj&#65533;xM&#994;&#65533;6&#65533;&#65533;}&#65533;&#65533;&#65533;6#&#65533;&#65533;&#65533;"&#65533;}}&#65533;&#1516;&#65533;|&#65533;=&#65533;s&#65533;&#65533;49}K&#65533;^]~&#65533;&#65533;&#1910;&#65533;&#65533;&#65533;m&#65533;&#65533;yP&#65533;~&#65533;}>EA&#65533;&#65533;&#65533;&#65533;&#65533;J&#65533;&#65533;l&#65533;&#65533;&#65533;ge &#65533;&#65533;&#65533;=v&#65533;>&#1513;&#875;&#65533;&#44030;&#65533;o&#65533;\M&#65533;N&#65533;&#349;&#65533;;&#65533;o&#65533;&#65533;&#65533;U&#65533;&#65533;`&#65533;&#65533;&#65533;&#54909;&#65533;&#65533;&#65533;|7V$&#65533;~&#65533;&#65533;	&#65533;&#65533;&#65533;&#65533;&#65533;&#65533;[&#65533;'&#65533;&#65533;&#65533;>&#1597;~&#65533;&#65533;&#65533;g{&#65533;&#65533;&#65533;&#65533;~2-3&#65533;&#54997;&#65533;&#1758;&#65533;&#65533;M&#65533;/&#65533;&#65533;9&#65533;&#65533;&#65533;&#65533;&#65533;&#65533;x&#65533;o&#65533;9&#65533;&#65533;&#65533;&#65533;&#65533;&#478;&#65533;O&#1293;&#65533;&#65533;S&#65533;&#65533;&#65533;&#65533;&#65533;U&#65533;:&#65533;&#65533;p&#65533;/&#1866;n&#65533;&#65533;&#65533;&#65533;&#65533;&#65533;&#65533;o{0W&#65533;W&#65533;&#65533;&#65533;&#65533;&#65533;&#65533;&#65533;&#65533;E>J&#65533;&#274;M&#65533;&#65533;!&#2019;|x&#65533;&#65533;&#65533;u&#65533;&#65533;&&#65533;&#65533;&#65533;&#65533;&#65533;&#65533;&#65533;_&#65533;m&#65533;v&#65533;&#37825;&#65533;&#65533;&#65533;&#65533;?&#65533;&#65533;&#65533;b&#65533;&#65533;&#65533;&#65533;&#65533;&#65533;&#65533;&#65533;&#65533;&#65533;h&#65533;?&#65533;&#65533;&#65533;&#65533;u?&#65533;M&#65533;&#65533;&#65533;&#65533;&#65533;&#65533;3z!&#65533;&#279;\p&#65533;&#65533;&#479;&#65533;&#65533;&#607;&#65533;&#65533;&#65533;&#1360;&#65533;&#65533;&#65533;&#65533;&#65533;_rq&#65533;^&#65533;&#65533;&#65533;h&#65533;&#65533;&#65533;&#65533;&#65533;&#65533;&#65533;&#65533;00+]7&#65533;W;&#65533;;&#65533;&#65533;&#65533;&#65533;w&#65533;J&#65533;W~&#65533;_&#65533;&#65533;?&#65533;&#65533;?&#65533;	v&#65533;&#65533;&#65533;&#65533;&#65533;&#65533;&#65533;&#1139;&#65533;&#65533;&#65533;u&#65533;]p&#65533;&#65533;&#65533;~&#65533;&#65533;g3&#1181;q&#65533;&#65533;&#65533;&#65533;&#65533;&#65533;&#65533;&#65533;Q&#65533;[Y&#65533;&#65533;&#65533;&#65533;&#65533;m&#65533;&#65533;^&#65533;&#65533;o&#65533;V&#1995;&#1878;&#65533;&#65533;&#65533;&#65533;&#65533;w&#65533;A&#65533;_&#65533;'7&#65533;&#1503;&#65533;&#1663;^'7&#65533;+>&#65533;|&#65533;&#65533;&#65533;&#65533;&#65533;&#65533;&#65533;&#65533;&#65533;qoI&#65533;1x&#65533;9&#65533;&#762;&#1741;&#65533;&#65533;&#65533;&#65533;&#65533;%&#65533;&#65533;&#65533;&#65533;&#65533;_&#65533;&#65533;&#65533;&#65533;&#65533;>&#65533;'7&#65533;&#65533;(&#65533;3&#295;&#65533;&#65533;&#65533;&#65533;&#65533;P1_Y&#65533;|&#65533;=&#65533;&#65533;^&#65533;&#65533;AC&#65533;"&#65533;&#65533;&#65533;&#65533;&#65533;&#2045;/&#65533;&#1917;^&#65533;&#65533;i&#65533;2&#65533;&#65533;2&#65533;|&#65533;q?&#65533;&#65533;&#65533;&#65533;&#65533;&#65533;&#65533;=f&#65533;V&#65533;\E&#65533;m&#65533;&#65533;&#65533;&#65533;&#65533;&#65533;&#65533;T9&#65533;vCj&#65533;&#1535;&#65533;/\&#65533;=&#65533;&#13717;C|&#65533;o&#65533;&#1959;&#65533;&#65533;&#65533;&#65533;&#65533;^&#65533;oy]&#65533;&#65533;w&#65533;%iA&#65533;)UO_t(&#65533;&#65533;&#65533;&#65533;&#65533;&#65533;&#65533;&#65533;&#65533;&#65533;&#65533;&#65533;a^&#65533;{&#65533;M&#65533;&#65533;q&#65533;@&#65533;?&#65533;i&+&#1652;M&#65533;u&#65533;U&#65533;&#65533;yqC&#65533;&#65533;T&#65533;&#65533;&#65533;&&#65533;&#65533;O&#65533;&#65533;&#1503;&#65533;&#65533;]&#65533;&#65533;>&#65533;&#65533;{&#65533;5&#65533;(eO&#65533;g?&#65533;+>&#65533;&#65533;m&#65533;&#65533;&#65533;"G;&#65533;&#65533;&#65533; &#65533;&#65533;&#65533;z&#65533;x&#65533;&#65533;&#65533;&#65533;#&#1181;Y&#65533;3&#65533;I&#65533;$&#65533;F&#65533;&#65533;&#65533;&#65533;&#1629;&#65533;&#65533;:_-Qa&#65533;&#65533;|&#65533;+&#65533;&#65533;&#65533;&#65533;&#65533;&#65533;&#65533;"G;&#65533;R;&#65533;<&#65533;&#65533;nq?&#65533;i7A&#65533;:Kgkt&#65533;&#65533;&#65533;U&#65533;Q&#65533;&#65533;/&#65533;&#65533;&#65533;&#65533;&#65533;-Q&#65533;=&#295;&#65533;&#65533;&#65533;&#65533;?&#65533;0+&#65533;6&#65533;&#65533;&#65533;7&#65533;Y&#65533;&#65533;&#65533;&#65533;&#65533;(&#65533;[P_&#65533;tT&#65533;Q^&#65533;&#65533;}&#65533;s&#65533;~&#65533;&#1975;&#65533;&#65533;&#65533;H&#65533;&#65533;t&#65533;&#65533;"&#65533;?&#65533;q^;&#65533;V&#65533;&#65533;|&#65533;)&#65533;&#65533;&#65533;&#65533;P_&#65533;&#65533;Ur[&#65533;&#65533;&#65533;_&#65533;Q&#65533;&#65533;&#1907;&#65533;&#65533;&#65533;yi&#65533;C|&#65533;+&#65533;&#65533;&#65533;e&#65533;&#65533;&#65533;&#65533;R&#65533;V&#65533;&#65533;>&#65533; y&#65533;&#65533;&#65533;?&#65533;=&#65533;wC&#65533;7=[&#65533;&#65533;}Q>&#65533;7&#65533;&#65533;)&#8268;N&#65533;pQ&#65533;&#65533;&#65533;}&#65533;-&#65533; &#65533;8&#65533;>+&#65533;6&#65533;G}q7&#65533;&#65533;+&#65533;W&#1944;&#65533;?&#65533;Gz&#65533;o&#65533;<&#65533;&#65533;&#65533;&#65533;&#65533;&#65533;&#65533;&#65533;&#65533;gca|&#65533;&#65533;|&#65533;^jC&#65533;&#65533;c&#65533;-?&#65533;&#65533;V&#65533;o;&#65533;&#65533;&#65533;&#1407;^&#65533;&#65533;&#1902;w&#65533;&#65533;&#65533;}&#65533;&#65533;&#1051;&#65533;&jc&#65533;y"&#65533;&#65533;&#65533;&B&#65533;0`&#567;o&#65533;|&#65533;&#65533;&#65533;&#65533;&#65533;v&#65533;&#65533;&#65533;o&#65533;&#65533;&#65533;y}&#65533;&#65533;1&#65533;_&#65533;&#65533;&#65533;U&#65533;&#65533;+&#1538;&#10523;&#65533;&#65533;a]n&#65533;~&#65533;&#65533;&#65533;&#65533;[Y&#65533;&#65533;&#65533;o&#65533;"&#65533;&#1988;&#65533;&#65533;f(J&#65533;>fxq75&&#65533;Ak&#65533;&#65533;f%&#65533;&#1587;}|&#65533;~&#65533;+&#65533;&#65533;&#65533;&#65533;&#65533;&#65533;aN&#65533;&#65533;ha&#65533;&#65533;n&#65533;	&#65533;c^&#65533;&#65533;&#65533;&#65533;&#65533;h&#65533;?&#65533;I&#65533;{&#65533;~&#1223;&#65533;&#65533;&#65533;&#65533;_&#65533;u&#65533;&#65533;&#65533;% Br&#65533;a&#65533;&#65533;+&#65533;&#65533;+8b&#65533;6&#1572;&#65533;(&#65533;Fy&#65533;;&#65533;Z&#65533;&#65533;}&#65533;&#65533;&#65533;h&#65533;?&#65533;q^&#577;&#65533;&#65533;&#65533;&#65533;S&#65533;vqq&#65533;a&#65533;!&#65533;&#65533;]&#65533;&#65533;&#65533;+&#65533;L&&#65533;3|W&#65533;k&#65533;^*&#65533;&#65533;&#65533;]&#65533;&#65533;&#65533;&#65533;&#65533;Z&#65533;qV&#65533;&#65533;&#65533;&#65533;&#65533;&#65533;&#65533;!X&#65533;&#65533;&#65533;at<&#65533;&#65533;&#65533;&#65533;8&#65533;N&#65533;&#65533;+&#65533;&#65533;+&#65533;&#65533;_&#65533;q&#65533;&#65533;&#65533;&#65533;zz7&#65533;{S&#65533;&#65533;R7&#65533;&#65533;&#65533;&#65533;?&#65533;&#65533;&#135;&#65533;&#65533;&#65533;+&#65533;&&#65533;&#65533;&#65533;&#65533;&#65533;&#65533;+W&#65533;+&#65533;&#65533;+x&#65533;&#65533;&#65533;g&#65533;&#65533;&#65533;&#65533;?&#65533;Y%&#65533;V&#1269;&#65533;r&#65533;&#65533;Y&#65533;1{&#65533;&#65533;p|&#65533;&#65533;\&#65533;+x&#65533;iB&#65533;+&#65533;&#65533;&#65533;&#65533;&#65533;&#65533;&#65533;Q&#65533;&#65533;+x&#65533;&#65533;y&#65533;&#65533;&#65533;&#65533;&#65533;&#65533;&#65533;o&#65533;SX&#65533;&#65533;&#65533;&#65533;_&#65533;1&#65533;&#65533;"&#65533;q&#65533;#&#65533;6*&#65533;&#65533;&#65533;&#65533;+&#65533;&#65533;+x&#65533;QZ&#65533;s&#65533;&#65533;X&#65533;&#65533;&#65533;&#65533;Q&#65533;P&#65533;&#65533;&#65533;&#65533;&#65533;)&#65533;>&#65533; -&#65533;q&#65533;&#65533;wJU&#65533;&#65533;&#65533;&#65533;&#955;&#65533;&#65533;K^&#65533;&#65533;UV(&#65533;&#65533;/fWrn&#65533;1&#1702;&#65533;sE&#65533;+&#65533;&#65533;'&&#65533;&#65533;&#65533;&#65533;E&#65533;&#65533;&#65533;&#1729;&#65533;P&#65533;&#65533;&#65533;&#65533;k&#65533;&#65533;Q*&#65533;&#65533;u&#65533;&#65533;&#65533;Z&#65533;&#65533;&#65533;ktmq&#65533;}OzWjC&#65533;[&#65533;PP@&#65533;-&#65533;&#65533;SZ&#65533;/&#65533;&#65533;&#65533;&#65533;S:&#65533;A&#1601;
&#65533;&#1897;&#65533;&#65533;&#65533;+_|,&#65533;&#65533;1y&#65533;m&#65533;&#65533;?FW^&#65533;q&#65533;}m&#65533;a.&#65533;&#65533;&#65533;cP&#65533;x&#65533;P@&#65533;+8&#65533;&#65533;z&#65533;/&#65533;Q:&#65533;A&#1601;&#513;&#513;&#65533;E&#65533;&#65533;&#65533;&#65533;&#65533;&#65533; &#65533;&#65533;&#1855;St&#65533;&#65533;&#65533;&#65533;_&#65533;&#65533;OZ"&#65533;&#65533;we&#65533;&#65533;&#65533;D;WRZ&#65533;_&#2327;&#65533;m&#513;&#65533;x&#65533;&#449;&#513;&#549;]:&#65533;&#65533;<&#65533;&#65533;&#65533;?&#65533;^&#65533;&#65533;&#65533;p&#65533;&#65533;^&#65533;&#65533;&#65533;&#65533;!|&#65533;&#65533;&#65533;a&#65533;&#65533;&#65533;/&#65533;!&#65533;y&#65533;Qz&#65533;s&#65533;m""(&#65533;&#65533;G&#65533;&#65533;&#65533;,&#65533;&#65533;&#65533;y&#65533;&#65533;&#65533;m&#513;&#65533;&#65533;&#65533;&#65533;!\&#65533;&#65533;&#575;&#65533;&#65533;u:&#65533;"&#65533;&#65533;&#65533;&#65533;"H&#65533;&#133;:|&#65533;&#65533;@&#65533;&#65533;*&#65533;&#65533;1c&#65533;&#65533;0&#65533;2d&#65533;,G&#65533;$&#1649;&#65533;&#65533;*&#65533;&#65533;|	&#65533;I&#65533;%4k&#65533;<&#65533;3' <{&#65533;&#65533;&#65533;#&#65533;P1&#65533;=&#65533;"&#65533;&#164;,&#65533;:}&#65533;"&#65533;&#1286;&&#65533;&#65533;`&#65533;(&#65533;&#65533;	&#65533;\&#65533;j&#65533;&#65533;"l&#1521;L&#65533;&#65533;8&#65533;&#65533;V&#65533;_&#65533; &#65533;&#65533;F&#65533;
*&#65533;&#65533;&#65533;&#65533;|&#65533;&#65533;&#65533;&#65533;&#65533;"&#65533;&#65533;. x&#65533;&#65533;&#65533;%E&#65533;t&#65533;8&#65533;&#65533;&#595;q&#65533;t&#65533;&#65533;&#860;;;&#65533;&#65533;&#65533;&#65533;&#65533;7u&#65533;<t(Q&#65533;&#65533;&#890;&&#65533;U&#65533;!F&#65533;&#65533;z[-&#52399;&#1262;e&#65533;6xp&#65533;pz&#65533;[7&#65533;&#253;&#65533;&#65533;;L&#65533;`&#65533;&#65533;[?@]#&#65533;-&#65533;&#65533;&#65533;&#65533;&#65533;&#65533;&#65533;&#65533;&#65533;5&#65533;?:=&#65533;&#1190;w&#65533;N&#65533;&#65533;5T&#65533;c}s&#65533;&#65533;&#65533;v&#65533;&#65533;&#65533;s&#65533;&#65533;&#65533;_n&#65533;&#65533;G&#65533;o&#65533;x`Cd&#65533;\r&#65533;]&#65533;.&#65533;u&#65533;e&#65533;`:&#65533;]&#65533;&#65533;e^&#65533;!&#65533;Gb&#65533;&#65533;&#65533;^{&#65533;&#65533;&#65533;&#65533;|&#65533;&#65533;r&#65533;[j&#65533;&#65533;&#65533;U&#65533;q&#65533;c&#65533;&#65533;&#65533;&#65533;;&#65533;&#65533;Voi&#65533;h&#65533;W&#65533;qh`\&#65533;>	e&#65533;&#65533;Ai&#65533;uP&#65533;&#65533;&#65533;"z&#65533;&#65533;y&&#65533;&#65533;%b&#65533;Hff&#65533;&#65533;"RB&#422;&#65533;_@Z&#65533;&#65533;&#65533;;fuB&#65533;>&#65533;ylh	&#1809;q&#65533;&#65533;&#65533;^A&#65533;u&#65533;&#65533; &#65533;&#65533;&EM&#65533;&#65533;BV.
&#65533;G &#65533;f&#65533;`&#65533;&#65533;.8yjD&#65533;&#65533;&#65533;f&#65533;-&#65533;pj&#65533;&#65533;&#65533;(&#65533;&#65533;&#65533;H&#65533;&#65533;&#65533;&#65533;)&#65533;&#65533;&#65533;*(&#65533;4&#65533;9#&#65533;~&#65533;&#65533;&#65533;&#65533;&#65533;&#65533;&#1505;&#65533;F&#65533;\D&#65533;e&#65533;l&#65533;R6&#65533;&#65533;&#65533;*W,b&#65533;&#65533;&#65533;&#65533;&#65533;a&#65533;&#1510;&#1966;W&&#65533;&#65533;)&#65533;^&#65533;&#65533;&#65533;&#65533;j&#65533;kYqv&#65533;z&#65533;&#65533;&#65533;&#938;+&#65533;&#65533;&#65533;&#65533;[}&#65533;&#65533;&#65533;g&#65533;&#65533;*&#65533;&#65533;@&#65533;&#65533;"&#65533;&#65533;cG,&#65533;G+-&#65533;teX&#65533;&#65533;_&#65533;&#65533;&#65533;&#65533;T&#65533;&#65533;&#65533;n&#65533;1b&#65533;~&#65533;&#65533;B&#65533;~&#65533;i&#65533;&&#65533;&#65533;&#1081;7&#65533;&#65533;&#65533;&#65533;&#65533;&#65533;k$.&#65533;&#65533;,&#65533;&#65533;&#65533;i&#65533;&#887;&#65533;[&#65533;1&#65533;
l&#65533;L&#65533;&#65533;F&#65533;4^&#65533;%&#65533;&#65533;&#65533;C&#65533;&#1539;N;&#65533;C0&#65533;Q&#65533;OS&#65533;q&#65533;&#65533;&#65533;&#65533;&#65533;$&#65533;&#65533;"&#65533;:&#65533;&#65533;v&#65533;&#65533;&#65533;&#65533;&#65533;o&#65533;&#65533;&#65533;&#65533;7
&#65533;&#65533;&#832;&#65533;m&#65533;&#65533;?&#65533;7&#65533;&#65533;&#65533;=(&#65533;l&#65533;&#65533;IN&#52305;N&#65533;]&#268;?>5&#65533;&#65533;m&#65533;&#65533;&#65533;^w-&#65533;&#65533;&#65533;&#65533;&#65533;&#611;~*&#65533;&#65533;&#65533;N&#65533;i&#65533;&#65533;6&#65533;q&#1244;7&#65533;u&#65533;&#65533;z&#65533;z#&#65533;7&#65533;@&#65533;&#65533;&#65533;}&#65533;&#65533;+-y&#65533;^[Ny&#65533;>&#65533;&#65533;&#65533;Z&#65533;O;E&#65533;&#65533;G&#65533;b&#65533;M}&#65533;&#65533;&#65533;&#65533;=j&#65533;oz&#65533;f&#65533;~&#65533;&#65533;&#65533;&#65533;&#65533;&#65533;>&#65533;&#65533;&#65533;&#559;&#65533;&#65533;&#65533;=w&#65533;&#65533;&#65533;{&#65533;&#65533;&#1972;&#264;/&#65533;&#65533;F%&#65533;m&#65533;!&#65533;&#65533;&#65533;g&#65533;&#65533;!&#65533;
&#65533;,&#65533;h&#65533;   " !!! ""#%%(%(-&(%'*0($%(&)((&**,+-1-0/.05/280.21,/12535968=7:@87;99=;=A>@D>BH@?E@AECDJFGPFHMFIPHGNHINKLRNPUNQXONXPNUPOXPQVSTZUW`VX^VY`XV^XV`XY^[\c]^h^`f^`h`^f`_h`afbdkefpfhnfiqhfnhgphinjlsmnxmpvnqypovpqvqt|tv&#65533;ux~vy&#65533;xwxw&#65533;xy~y|&#65533;{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180;&#65533;&#65533;&#65533;&#65533;&#180;&#65533;&#373;&#65533;&#568;&#65533;&#440;&#65533;&#632;&#65533;&#698;&#65533;&#1084;&#65533;&#892;&#65533;&#1085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u	H&#65533;&#65533;&#65533;&#65533;*\&#560;&#65533;&#199;&#65533;<I&#65533;H&#65533;&#65533;&#330;/jD&#65533;&#65533;&#65533;&#65533;&#65533; C&#65533;2&#65533;I&#275;%
&#65533;&#562;&#65533;&#722;&9i&#65533;I&#65533;&#65533;&#857;8s&#65533;&#1648;&#65533;&#596;>}&#65533;Jte&#1059;H&#65533;*=Z&#65533;&#65533;&#1255;P&#65533;:&#65533;(&#65533;&#65533;&#1387;&#65533;.DR&#65533;I&#65533;/&#198;&#65533;x&#65533;&#65533;&#1609;&#65533;
]&#65533;t&#65533;&#1783;p&#65533;&#65533;mK&#65533;&#1531;x&#65533;&#65533;M	&#65533;&#65533;_&#65533;W&#65533;&#65533;J&#65533;0&#65533;&#65533;&#65533;&#65533;*&#65533;"&#1651;&#65533;&#65533;&&#65533;K9&#65533;e&#65533;&#65533;'&#65533;&#65533;&#65533;&#65533;&#992;&#65533;b&#65533;&#65533;&#1520;&#65533;&#1254;B&#65533;9x&#65533;&#65533;&#65533;S/&#65533;<x&#65533;&#65533;%&#65533;F+&#65533;&#1469;&#65533;&#65533;&#65533;&#818;oG&#65533;&#65533;T&#65533;&#65533;&#65533;K+G&#65533;&#65533;4&#65533;&#65533;2fi&#65533;q&#65533;&#65533;&#1357;
H\&#65533;&#65533;&#63240;z&#65533;&#65533;&#65533;&#65533;&#65533;&#65533;&#65533;G__&#65533;&#65533;&#65533;&#65533;&#65533;&#65533;G&#65533;&#65533;5{&#65533;&#65533;&#65533;&#65533;&&#65533;sv&#65533;&#65533;TGd&#65533;&#65533;f[]&#65533;	G&#1986;*&#65533;&#1795;&#65533;Ea&#65533;	-'&#65533;'&#65533;ad&#65533;m&#65533;Y&#65533;C&#65533;&#65533;&#65533;H&#65533;,ZE&#65533;z&#65533;#*,2&#65533;}&#25117;vj&#65533;&#65533;&#65533;l"^6&!&#65533;&#1567;}	Y&#65533;&#497;f&#65533;&#65533;e&#65533;&#65533;&#65533;&#65533;E$&#65533;h]&#65533;G)d&#65533;%&&#65533;[&#65533;hH&#65533;&#593;&#1740;&#65533;&mZ9&#65533;kZN&#65533;!&#65533;&#65533;&#65533;M&#65533;&#65533;&#65533;&#65533;/&#65533;I&LJ&#65533;i&#65533;&#65533;C&#65533;c&#65533;S&#65533;&#65533;VTr6&#65533;&#1683;&#65533;X&#65533;'H&#65533;&#65533;&#65533;m&#65533;eW&#65533;&#65533;&#65533;H	&#65533;&#65533;QZ&#65533;&#65533;jj(&#65533;&#65533;NE&#65533;&#65533;y&#65533;&#65533;"&#65533;&#65533;y	U\&#65533;&#65533;&#38218;&#65533;&#65533;e|U&#65533;+&#65533;&#65533;&#65533;&#65533;
&#65533;&#65533;F&#65533;&#65533;&#65533;&#65533;&#65533;&#65533;^I&#1451;&#65533;f&#65533;&#65533;S&#65533;"&#65533;&#65533;@r&#65533;&#1692;`&#65533;&#65533;_kw&#65533;t&#65533;#fz&#65533;&#65533;tu&#65533;&#65533;R&#65533;&#65533;XBA&#65533;&#65533;$BW&#65533;&#65533;&#65533;&#1160;&#65533;&#65533;&#65533;&#695;&#65533;&#65533;&#65533;F&#65533;&#65533;&#65533;&#65533;&#65533;&#65533;&#65533;>&#1446;J&#65533;&#699;f&#65533;<&#65533;{&#65533;&#65533;&#65533;Q)&#150;z&#19327;N&#65533;t&#65533;E&#65533;9&#65533;/&#65533;&#65533;U'&#65533;&#65533;&#194;d&#65533;&#65533;z&#65533;X|(a&#65533;&#65533;c&#65533;&#65533;&#65533;&#65533;<&#65533;,&#65533;&#65533;V&#65533;&#65533;1X&#65533;&#65533;+q&#65533;Lk&#65533;&#65533;&#65533;o&#65533;&#65533;,&#896;&#65533;<X&#65533;&#65533;n0_=w&#65533;&#65533;\&#65533;4&#65533;&#65533;&#65533;&#65533;%&#65533;&#65533;1
&#65533;&#65533;,&#65533;&#65533;a&#65533;9sw&#65533;f{b&#65533;\m&#65533;&#65533;&#65533;&#65533;u&#65533;&#65533;X~E&#65533;&#65533;&#1658;*c&#65533;&#65533;&#65533;7&#65533;&#65533;~&#65533;&#65533;&#65533;0^&#65533;&#65533;M&#65533;&#65533;|&#65533;|J&#65533;&#65533;&#65533;:&#65533;&#65533;d&#65533;&#65533;Zv,'}x&#65533;'>&#65533;&#65533;&#65533;?>&#65533;&#65533;&#65533;"&#65533;h&#65533;<_.&#65533;&#65533;&#377;&#65533;t&#65533;&#65533;]&#65533;>&#65533;&#65533;$/&#65533;!&#65533;T&#65533;9&#65533;@)&#65533;&#65533;&#65533;[\&#65533;Tko&#65533;m&#65533;t&#65533;&#65533;&#65533;&#65533;&#65533;&#65533;0n&#65533;&#65533;;N&#65533;&#65533;&#65533;&#65533;&#65533;&#65533;S&#65533;&#65533;&#65533;&&#65533;;=&#65533;&#65533;y&#65533;&#65533;&#65533;&#65533;&#65533;6&#65533;Qk&#65533;&#65533;&#65533;UW[I&#65533;&#65533;&#65533;&#65533;k&#65533;&#65533;&#65533;&#65533;<U|kH&#65533;&#65533;&#65533;&#65533;&#65533;&#65533;&&#65533;&#65533;&#65533;WlcV&#65533;r&#65533;&#65533;&#65533;&#65533;A&#65533;&#736;A&#65533;AZ&#65533;!&#65533;`%6&#65533;&#65533;J&#65533;C 	&#65533;&#65533;'&#824;&#65533;X&#65533;S&#65533;&#65533;08&#65533;Nb&#65533;&#65533;At&#65533;A4&#65533;0?&#65533;h&#65533;NF0&#65533;.&#65533;B&#1686;&#65533;F.u&#65533;&#65533;\&#65533;_&#65533;hC&#41987;;&#65533;a&#1111;&#65533;"~lmK[&#65533;&#65533;&#65533;E^&#65533;j&#65533;&#65533;&#65533;&#65533;BIX&#1094;T&#65533;&#65533;-W&#65533;&#65533;&#65533;J9'&#65533;&#65533;X&#65533;&#65533;[g&#65533;a&#65533;&#65533;&#65533;8ZQ&#65533;X&#65533;c&#65533;&#65533;2&#65533;q&#65533;Fd&#65533;&#65533;&#65533;	n&#65533;z&#65533;&#65533;&#65533; &#65533;<&#24177;&#65533;&#65533;Ld	&#65533;Ej&#65533;&#65533;%h&#65533;*M&#65533;t&#872;&#65533;	&#65533;&#1174;&#65533;k&#65533;&#65533;b&#65533;K&#65533;&#65533;0&#65533;&#65533;4&#65533;&#65533;$&#65533;B&#65533;3e&#65533;I&#65533;+G'4&#1201;&#978;&#65533;R&#65533;s&#633;0z`b&#65533;6&#65533;G 2&#65533;0z&#65533;IP&#65533;6&#65533;O4&#65533;\&#65533;&#65533;&#1958;K&#65533;5&#65533;&#65533;&#65533;IK6&#65533;)Lb&#65533;&#65533;&#37064;2&#65533;&#65533;J&#65533;&#65533;Riw&#65533;&#65533;$&#568;&#54020;[&#65533;Ic&#65533;I&#65533;&#65533;&#787;&#65533;&#65533;&#65533;&#65533;&#65533;&#65533;&#65533;}&#65533;L&#65533;&#65533;b	?Vme&#65533;~&#65533;&#65533;xC&#65533;jS&#65533;&#65533;&#65533;JC&#65533;&#65533;&#65533;{&#65533;d&#65533;&#65533;&#65533;i&#65533;\}s	&#65533;&#65533;&#65533;XRQ&#65533;t&#65533;&#65533;&#65533;&#65533;)%&#65533;&#1175;RR&#65533;&#65533;&#1296;&#65533;lzKZu&#65533;0)&#65533;O&#65533;&#65533;&#65533;&#65533;&#65533;&#65533;&#65533;&#65533;&#65533;&#65533;Q&#65533;R%&#65533;&#65533;H&#894;&#65533;&#65533;&#65533;&#65533;&#65533;*&#65533;&#65533;U&#65533;&#65533;&#65533;&#65533;$gW&#65533;&#65533;&#65533;[&#65533;5&#65533;&#65533;&#1701;VZV&#65533;&#65533;T&#65533;k&#65533;*&#65533;&#65533;&#1435;
v&#65533;tU &#65533;&#65533;&#65533;&#65533;@&#65533;M|&#65533;&#65533;&#456;&#65533;V&#65533;u&#65533;E&#65533;
WJ&#65533;t&#65533;&#65533;&#441;L#9&#370;&#65533;&#65533;lfQ&#65533;7&#65533;f&#65533;!&#65533;&#65533;@&#65533;&#65533;&#65533;&#65533;&#65533;OQ&#65533;H%&#1428;E&#65533;&#65533;&#65533;+m+g"&#65533;&#65533;No&#65533;}&#65533;+&#1432;&#65533;&#65533;&#65533;5f&#65533;&#65533;&#65533;t&#65533;&#1162;&#65533;&#65533;&#65533;&#366;v&#65533;[&#65533;2&#65533;6&#65533;&#1092;X&#65533;&#65533;1;&#65533;l)&#65533;&#65533;zm&#1290;&#65533;&#65533;&#65533;&#65533;z&#65533;v&#65533;;_&#65533;v&#1528;&#65533;.r&#65533;&#65533;&#65533;'&#65533;$m&#65533;&#65533;?&#65533;&#65533;&#65533;&#65533; &#65533;H&#65533;&#65533;L&#65533;&#65533;&#65533;&#65533;&#65533;&#65533;
&#65533;&#65533;+[&#65533;5&#65533;&#65533;*k0'&#65533;&#65533;&#65533;<&#65533;&#65533;&#65533;cA&#65533;#d&#65533;(n0&#65533;'\_>X#&#65533;pA:03&#65533;&#65533;,&#65533;&#65533;&#65533;`&#65533;&#65533;y&#65533;BQ"841.&#65533;,&#65533;&#65533;&#65533;&Ck&#65533;PNrA&#65533;,c
#3&#65533;VM&#65533;&#65533;^S&&#65533;.bK1&#65533;Y&#65533;Z2_*E.2C&#65533;&#65533;&#65533;D&#65533;&#65533;3M&#65533;&#65533;&#65533;&#65533;\9&&#65533;x "v1,`&#65533;d&#65533;v&#65533;&#65533;&#65533;&#65533;(>J&#65533;o&#65533;4&#65533;C&#65533;C3&#65533;&#65533;&#65533;&#65533;&#65533;&#65533;&#65533;&#65533;l&#65533;(G&#65533; {&#65533;o&#65533;&#65533;],&#65533;J&#65533;&#65533;&#65533;&#65533;5H``e&#781;&#65533;&#65533;&#65533;&#65533;fH{&&#949;&#65533;&#65533;&#65533;g-&#65533;&#770;J&#65533;&#65533;4&#65533;&#65533;&#65533;d([&#65533;&#65533;&#65533;n%&#859;E&#65533;j)5&#65533;@!3&#65533;&#65533;?&#65533;&#65533;&#65533;a&#65533;&#65533;Z&#377;&#65533;&#65533;?&#65533;&#65533;k&#65533;&#65533;)&#65533;3&#65533;&#65533;O&#65533;>&&#65533;^&#572;fgCv&#1230;w&#65533;&#65533;=&#65533;u[&#65533;&#65533;&#65533;3&#65533;3&#65533;d?&#65533;&#65533;&#65533;.4L&#65533;&#65533;&#65533;Q*&#65533;&#65533;q&#65533;&#65533;#&#65533;hdS6&#65533;&#65533;m)G&#65533;&#198;&#65533;&#65533;&#65533;&#65533;l&#65533;&#65533;{&#65533;&#15712;7&#65533;&#65533;+oi&#65533;{&#65533;&#65533;&#65533;&#65533;u&#65533;&#65533;IvBU$oI&#65533;I&#65533;h*&#65533;&#65533;F&#65533;&#65533;&#65533;&#1389;&#65533;7\&#65533;Nk&#393;&#65533;q&#65533;&#65533;bE Oz&#65533;E&#65533;q&#65533;&#65533;&#65533;&#65533;&#65533;N&#65533;&#65533;c&#65533;L.&#65533;&#65533;&#1796;F7&#65533;u&#65533;&#65533;&#65533;&#65533;&#65533;&#65533;N&#65533;&#961;>t&#65533;&#65533;A&#65533;&#65533;&#65533;&#65533;&#65533;v&#65533;?&#65533;&#65533;#&#65533;5&#65533;'&#65533;r&#65533;&#65533;u&#65533;&#1642;&#65533;d&#65533;X&#65533;S&#65533;}&#65533;6O&#65533;&#65533;1&#65533;j6S6&#65533;?|&#65533;&#65533;"B8&#65533;e&#65533;J&#65533;?>y{&#65533;&#65533;&#65533;0&#65533;4&#65533;&#65533;\w&#65533;'z&#65533;&#65533;N&#65533;HzC&#65533;{&#65533;&#65533;&#65533;&#65533;&#65533;	/&#65533;&#375;&#65533;&#65533;Z&#65533;y&#65533;Yy&#65533;!&#65533;5Rz&#65533;&#65533;&#65533;}&#1021;&#998;&#65533;2S&#65533;j&#65533;&#65533;&#65533;&#65533;/H&#65533;+nx&#65533;"*&#65533;'H&#65533;s8}&#65533;&#1342;Fw&#65533;}&#65533;z/w&#65533;&#65533;&#65533;&#65533;&#65533;&#65533;&#65533;&#65533;MY1;<&#65533;&#65533;>wW&#65533;&#65533;&#65533;&#65533;&#65533;y&#65533;&#65533;r&#65533;&#65533;>~E{tq;&#65533;&#65533;&#65533;s4y&#65533;v&#65533;&#65533;{J&#65533;g&#1815;y&#65533;&#65533;r&#65533;G`&#65533;c&#65533;&#65533;s&#65533;l&#65533;6z&#65533;&#65533;x&#65533;zm&#65533;&#65533;7&#65533;x &#65533;"&#65533;&#65533;&&#65533;(&#65533;&#65533;&#65533;&#65533;&#65533;A&#65533;&#65533;&#65533;0&#65533;2&#65533;&#65533;&#65533;{&#65533;c!GS~&#65533;&>&#65533;&#65533;p&#65533;&#65533;h&#65533;&#65533;ngx&#65533;'}Ix &#65533;&#65533;&#65533;v&#65533;P&#65533;&#65533;+&#65533;C&#65533;P&#65533;Vx&#65533;X&#65533;&#65533;c&#65533;&#65533;&#65533;&#65533;&#387;=xp&#65533;W~&#65533;q&#65533;FH&#65533;uX&#65533;&#65533;&#65533;&#65533;&#65533;&#65533;xt&#65533;Q&#65533;&#65533;)&#32954;&#65533;&#65533;|h&#65533;x&#65533;&#65533;&#453;_&#65533;elA&#65533;p&#65533;z&#65533;&#65533;E&#65533;sD&#65533;&#65533;&#65533;&#65533;7d&#65533;&#65533;f&#65533;g}QkF&#65533;&#65533;&#65533;tx&#65533;&#65533;&#65533;&#65533;w8&#65533;JWb&#65533;&#65533;J&#28870;&#65533;&#65533;A&#452;&#65533;&#65533;&#65533;&#65533;&#65533;&#65533;xZO1&#65533;&#65533;&#65533;&#65533;&#65533;t&#65533;}&#65533;&#65533;1&#65533;&#65533;&#65533;v{&#65533;q"v&#65533;0Wl&#65533;&#1544;&#65533;&#65533;&#65533;&#522;&#65533;&#65533;un8&#65533;&#1079;&#65533;&#65533;X&#65533;&#65533;&#65533;&#65533;&#65533;(&#65533;&#65533;&#65533;&#65533;k&#65533;d&#65533;H&#65533;a&#65533;&#65533;&#65533;&#65533;|&#65533;&#65533;&#65533;&#65533;&#65533;&#65533;(&#65533;&#1064;&&#65533;&#1464;&#65533;&#65533;&#65533;&#1624;}&#65533;q&#65533;&#525;&#65533;&#65533;0!j&#65533;h}&#516;&#65533;~v&#65533;M&#65533;8&#65533;F&#65533;&#65533;`t&#65533;&#65533;&#232;&#65533;%a~&#504;&#65533;Y&#65533;&#65533;&#513;o&#65533;&#65533;8&#65533;&#585;&#65533;&#65533;&#580;&#1288;&#65533;&#65533;&#65533;&#65533;q&#65533;8h&#65533;le	&#65533;&#65533;&#65533;X&#65533;p&#65533;~&#65533;1&#65533;
&#65533;#&#65533;&#65533;x&#65533;$&#65533;a&#65533;H&#65533;&#65533;dz&#65533;&#1490;&#65533;&#65533;&#65533;&#65533;AvYCw&#65533;=&#65533;Y&#65533;(&#65533;&#65533;&#65533;&#65533;X7~&#520;Im&#65533;uC&#65533;&#65533;&#65533;&#65533;&#65533;"&#65533;&#65533;&#65533;&#65533;&#65533;&#65533;&#65533;&#65533;C&#65533;cc&#65533;0&#65533;&#65533;&#663;&#65533;&#65533;tj&#65533;&#65533;&#65533;&#65533;&#65533;&#54739;&#993;&#65533;!&#590;;&#65533;&#65533;&#1038;&#65533;'&#65533;&#57869;d&#65533;&#65533;vt;&#65533;&#65533;&#65533;`h&#65533;&#65533;w&#65533;&#65533;l&#65533;X&#65533;h&#65533;&#65533;&#65533;&#65533;x&#65533;&#65533;y&#65533;&#65533;&#65533;&#65533;x&#65533;&#65533;z&#65533;h&#65533;&#65533;y&#65533;4H&#65533;`&#65533;(&#65533;&#65533;F&#65533;&#65533;&#65533;ni&#65533;&#65533;V&#65533;r)&#65533;&#65533;&#65533;x&#65533;&#65533;&#65533;&#65533;9&#65533;&#531;&#65533;;I&#65533;&#65533;&#65533;&#65533;&#65533;H&#65533;&#65533;I&#65533;okA&#65533;&#65533;&#65533;&#65533;zg&#65533;&#65533;&#65533;&#65533;&#65533;~u&#65533;&#65533;&#65533;w&#65533;X&#65533;&#65533;&#65533;	&#1111;y&#65533;&#65533;&#65533;&#65533;Y&#65533;|&#65533;&#65533;&#65533;&#65533;&#65533;Y&#65533;&#65533;&#65533;0&#65533;&#65533;&#65533;&#65533;yh&#65533;&#65533;&#65533;	&#65533;&#65533;~&#65533;&#65533;&#65533;&#65533;Hf&#1641;&#65533;N&#65533;&#65533;&#65533;&#65533;&#65533;&#65533;&#65533;&#65533;'&#65533;&#65533;&#65533;&#65533;8&#65533;&#65533;9n&#65533;_{&#65533;&#65533;7&#65533;X&#65533;&#65533;m&#65533;nt)&#65533;&#65533;&#65533;&#65533;h&#65533;&#65533;1&#65533;&#65533;Q&#65533;Q&#65533;&#65533;&#65533;&#65533;&#65533;&#65533;	&#65533;`&#1619;m&#65533;&#65533;"&#65533;&#65533;	&#65533;$&#65533;&#65533;i&#65533;&#65533;&#65533;Y&#65533;2i&#65533; Z&#65533;&#65533;&#65533;:&#65533;&#65533;7i&#65533;'&#65533;&#409;&#65533;,*&#65533;&#65533;&#65533;&#65533;&#1477;0Jy%p]I~&#65533;&#607;:&#65533;&#65533;&#65533;&#65533;x	&#65533;!*&#65533;	&#65533;&#65533;Fz&#65533;GD&#65533;&#65533;&#65533;I&#65533;Y&#31319;&#617;&#65533;&#65533;P&#65533; &#65533;&#65533;^&#65533;&#65533;s
&#65533;^J&#65533;&#65533;&#65533;l&#65533;&#65533;m:&#65533;g&#65533;&#65533;RX&#65533;yx&#65533;(&#35017;&#65533;&#65533;&#65533;&#65533;&#65533; &#65533;&#65533;&#65533;&#65533;B&#65533;l8j&#65533;&#65533;&#65533;|&#65533;8x&#65533;&#65533;&#65533;z&#65533;&#65533;&#65533;&#65533;&#65533;SX&#65533;&#65533;&#65533;Z&#65533;+&#674;	&#65533;&#65533;E&#65533;&#454;&#65533;&#65533;z&#65533;&#1542;K&#526;&#65533;&#65533;&#65533;&#65533;&#1641;&#65533;
&#65533;&#65533;&#1707;&#65533;j&#65533;!&#65533;&#65533;&#65533;&#65533;&#65533;*&#65533;&#65533;&#65533;&#65533;&#65533;JU&#65533;:&#65533;&#65533;i&#65533;&#65533;7}&#65533;&#548;&#65533;H&#65533;(&#65533;&#374696;&#65533;&#65533;z&#65533;&#65533;&#1709;&#65533;&#65533;&#65533;&#65533;Z&#65533;&#1514;&#65533;&#346;&#65533;&#65533;&#670;&#65533;&#65533;&#65533;&#65533;&#65533;V&#65533;&#65533;0&#609;&#65533;z&#65533;&#65533;'&#65533;&#65533;&#65533;w&#65533;&#65533;&#1898;&#65533;&#1658;&#65533;&#458;&#65533;&#65533;MF&#65533;&#65533;*&#65533;&#65533;&#679;&#65533;&#65533;&#65533;&#65533;*&#65533;&#65533;&#65533;&#65533;z&#65533;Z&#65533;&#65533;&#65533;&#65533;&#65533;:&#65533;&#15019;&#65533;&#65533;&#65533;j&#65533;:&#65533;z&#65533;&#1518;&#65533;&#65533;&#65533;&#65533;7&#65533;+Z&#65533;&#65533;&#44094;&#65533;&#65533;&#65533;z&#65533;&#65533;:&#65533;&#65533;&#65533;&#65533;&[&#65533;+&#65533;&#65533;~&#65533;&#65533;&#65533;&#65533;&#616;"&#65533;$&#65533;Y&#65533;&#65533;y&#65533;(&#65533;&#65533;&#65533;&#65533;&#65533;/+&#65533;&#65533;&#65533;R8&#65533;&#65533;$q5&#65533;K&#65533;q&#65533;T&#65533;<&#39902;
&#65533;&#65533;8&#65533;&#65533;&#65533;H&#65533;G&#65533;&#65533;,{&#65533;&#1154;L&#65533;j&#65533;B&#65533;&#65533;?&#65533;&#65533;&#65533;(&#65533;b&#65533;a&#65533;y8&#65533;'&#65533;&#65533;Y&#65533;&#65533;j&#65533;1&#65533;&#65533;
&#65533;e{&#65533;&#65533;&#65533;P&#65533;&#65533;&#65533;y&#65533;&#65533;&#65533;7W[&#65533;B&#757;&#65533;&#65533;];&#65533;{c&#65533;&#65533;dv9v&#65533;{&#65533;&#65533;&#65533;zN&#1699;&#65533;&#631;@&#1720;&#65533;[&#65533;&#65533;+&#65533;,&#65533;3&#65533;[&#65533;A&#65533;fu&#65533;&#65533;p&#705;&#65533;&#65533;&#65533;&#65533;*&#65533;&#65533;&#65533;&#65533;P&#65533;(&#65533;&#65533;B&#65533;;&#65533;!&#740;t	&#65533;&#65533;&#65533;&#65533;&#65533;j&#65533;&#65533;&#65533;&#65533;&#65533;&#65533;&#65533;&#65533;&#65533;{&#65533;v&#65533;x&#65533;&#65533;I&#65533;&#65533;+&#65533;&#65533;&#1403;hv&#65533;&#65533;&#65533;
&#65533;&#65533;[&#65533;&#65533;	&#65533;&#65533;&#65533;?&#65533;&#65533;&#65533;z&#65533;l&#65533;&#65533;&#65533;&#65533;&#65533;J&#65533;k/-&#65533;&#65533;&#65533;G&#65533;o&#65533;&#65533;&#65533;{&#65533;&#1256;&#65533;&#65533;;&#65533;&#65533;&#65533;&#65533;:&#65533;&#65533;&#65533;b&#65533;&#65533;}&#65533;&#65533;&#65533;+&#65533;U&#65533;@&#65533;{&#65533;&#65533;{&#65533;&#65533;&#65533;&#65533;`9&#65533;+&#65533;&#65533;&#65533;&#1786;&#65533;(&#65533;&#65533;&#65533;&#702;<&#65533;&#65533;KtP&#65533;&&#65533;,&#65533;O,&#65533;&#65533;&#65533;h&#65533;.&#65533;&#65533;,&#65533;&#65533;&#65533;3&#65533;{&#245;&#65533;&#65533; &#800;&#65533;&#65533;(&#65533;&#65533;v&#65533;&#65533;,&#65533;&#65533;&#65533;a&#65533;F|&#65533;&#65533;
,&#65533;&#65533;4&#65533;&#65533;&#65533;Y&#65533;&#65533;&#65533;&#65533;&#65533;0&#65533;T\&#65533;6&#65533;&#65533;y&#65533;&#65533;Y&#65533;&#65533;&#65533;<&#65533;`&#295;J&#65533;$|&#65533;H&#65533;M&#65533;&#65533;&#65533;&#65533;&#65533;N&#65533;&#65533;Pl&#65533;:k&#65533;r\&#65533;X&#65533;&#65533;;&#65533;&#65533;b&#65533;&#65533;]&#1730;a,&#65533;=c&#65533;&#65533;&#65533;	j&#65533;&#65533;i&#65533;L&#65533;&#394;&#65533;<&#460;&#65533;&#795;}&#65533;&#65533;&#65533;B&#65533;!&#65533;&#65533;&#65533;L&#65533;&#65533;&#65533;&#65533;u&#65533;&#604;&#65533;&#618;r&#65533;l&#65533;	&#65533;<&#65533;DR&#65533;&#65533;&#65533;;&#677;&#65533;&#65533;&#65533;'Xt&#1840;_&#65533;\[&#65533;I&#65533;&#65533;G&#65533;&#65533;!&#65533;&#605;&#65533;&#65533;&#65533;&#65533;&#65533;&#764;,s&#65533;a&#679;|&#516;&#65533;&#409;&#65533;&#65533;P\&#65533;c&#726;L&#65533;w&#65533;&#65533;&#65533;&#65533;(&#65533;&#763;|&#65533;F-&#65533;L&#65533;\&#136;	&#65533;L&#65533;Z&#65533;&#65533;&#65533;&#65533;&#65533;&#65533;&#65533;&#65533;,&#721;,&#65533;&#65533;,&#65533;~&#570;&#65533;&#65533;&#65533;G&#65533;&#65533;&#65533;&#65533;:&#1868;&#1000;&#65533;&#65533;&#65533;&#65533;&#65533;&#65533;&#65533;&#65533;
"&#65533;&#65533;&#65533;&#65533;-&#65533;&#65533;&#1843;&#65533;&#690;&#65533;&#65533;v&#1842;&#59174;&#65533;,&#65533;`&#65533;&#65533;&#65533;&#65533;a&#65533;&#65533;&#1612;&&#65533;|&#65533;&#65533;&#65533;&#65533;&#65533;J&#65533;&#65533;&#65533;&#693;*&#65533;&#65533;&#65533;!&#65533;&#65533;&#65533;&#815;&#65533;&#65533;&#65533;&#65533;A&#65533;|&#980;&#65533;&#65533;d&#65533;&#65533;&#65533;&#65533;<&#65533;&#735;&#65533;M&#676;&#810;;&#65533;&#65533;&&#65533;&#65533;&#65533;&#65533;&#65533;&#65533;z&#65533;&#65533;&#65533;&#65533;&#65533;<&#65533;"&#65533;&#65533;&#65533;&#65533;f|&#65533;&#65533;&#65533;+&#65533;&#65533;g^&#65533;&#65533;K^&#65533;	}&#65533;l&#65533;&#65533;+M&#65533;0&#65533;&#65533;&#24309;&#791;&#65533;;&#65533;&#65533;L&#65533;'&#65533;&#65533;X}&#65533;Y&#65533;&#65533;:&#65533;&#65533;W&#65533;p @&#65533;;&#65533;rD=&#65533;(&#65533;&#65533;
&#65533;&#65533;!X&#65533;2]&#65533;Q&#65533;&#65533;R&#65533;&#65533;&#65533;&#65533;&#65533;`l&#1624;&#65533;&#65533;F&#65533;&#65533;&#65533;&#65533;&#65533;mpmD&#1913;h=&#65533;&#65533;&#1841;r&#65533;&#65533;1&#65533;&#65533;_&#813;&#65533;&#344;&#65533;&#65533;&#65533;&#65533;&#65533;&#65533;&#65533;&#65533;&#857;&#65533;&#1402;&#65533;&#1785;&#65533;&#65533;u&#65533;&#65533;~&#65533;&#65533;-&#65533;d&#65533;Rq&#65533;/&#65533;&#65533;&#65533;&#1310;&#65533;&#65533;D&#65533;&#65533;>&#1654;K&#65533;g&#65533;&#1621;m&#65533;y&#1177;&#65533;&#65533;&#1421;_&#65533;&#65533;&#1632;&#65533;&#65533;&#65533;o&#65533;&#1886;&#65533;}&#65533;&#486;&#889;&#65533;,&#65533;&#65533;&#65533;&#1806;&#65533;&#65533;&#65533;&#65533;&#65533;P&#1105;&#65533;&#65533;<&#1654;}&#65533;&#65533;&#1912;&#65533;&#65533;{]&#65533;u&#65533;&#65533;}&#65533;&#65533;-&#1977;&#65533;w&#65533;&#65533;&#65533;$&#65533;6&#65533;&#65533;&#65533;&#65533;&#65533;HxF&#65533;&#65533;i&#65533;&#65533;V&#65533;&#65533;&#65533;&#65533;&#1726;&#1848;t&#65533;&#65533;x&#65533;&#65533;&#65533;&#65533;`&#65533;&#65533;&#1757;&#65533;&#65533;&#65533;&#65533;&#65533;.&#65533;&#65533;&#65533;v&#65533;`&#65533;&#65533;&#65533;&&#65533;&#65533;&#65533;&#594;&#412;&#65533;5&#65533;&#65533;&#65533;`J&#65533;|&#65533;&#65533;]&#65533;n&#65533;!>&#65533;X&#65533;'&#65533;&#65533;!}MN&#65533;.&#65533;}&#65533;&#65533;]&#65533;H_&#65533;&#65533;>&#65533;Q|&#65533;&#65533;&#65533;&#748;&#7624;&#65533;I&#65533;&#65533;&#65533;8&#65533;&#65533;&#65533;&#65533;&#879;&#65533;&#65533;P&#65533;&#2039;&#65533;&#65533;&#65533;]&#65533;&#65533;&#65533;&#65533;&#65533;&#65533;^&#65533;&#65533;4&#65533;&#65533;&#65533;&#65533;o&#65533;I&#65533;&#5258;&#65533;j&#1545;`&#65533;&#65533;b&#65533;&#65533;&#65533;&#65533;&#65533;,&#65533;&#65533;i&#65533;-&#65533;~&#65533;z&#65533;&#65533;|&#65533;\&#65533;&#65533;&#65533;&#65533;&#65533;V&#65533;&#65533;&#65533;&#65533;x&#65533;&#65533;&#65533;QefL&#65533;&#65533;_&#65533;&#65533;&#65533;|&#65533;&#65533;&#65533;&#65533;&#65533;&#65533;&#65533;0l&#65533;Sl&#65533;H&#65533;&#65533;j>&#65533;&#65533;&#65533;&#1563;&#65533;&#65533;&#65533;&#65533;&#1982;&#65533;'&#43496;Jw&#65533;&#444;&#65533;U&#65533;&#65533;&#65533;N&#65533;&#65533;&#65533;AK&#65533;w.&#65533;5&#65533;&#65533;I&#65533;&#65533;==&#65533;&#65533;&#65533;&#65533;&#1919;&#65533;&#65533;CG&#65533;&#65533;&#65533;<&#65533;5&#65533;&#65533;,&#1919;&#65533;&#65533;&#65533;EM&#65533;&#65533;&#65533;&#65533;W&#65533;&#65533;&#65533;l~&#65533;&#65533;&#65533;&#65533;&#65533;&#65533;&#65533;&#65533;&#65533;&#65533;.&#65533;o&&#65533;&#65533;51bA&#65533;&#65533;&#65533;&#686;&#65533;&#65533;N&#65533;&#65533;q&#65533;I&#65533;&#65533;&#65533;&#65533;&#65533;!Z&#65533;~&#65533;&#65533;&#65533;&#65533;qn&#65533;&#65533;&#65533;&#65533;&#65533;&#65533;&#65533;d&#65533;&#65533;T&#65533;&#65533;&#65533;&#65533;&#65533;&#65533;
&#465;&#65533;&#65533;&#2011;&#65533;S&#65533;&#65533;&#65533;&#65533;&#65533;V&#65533;&#65533;&#65533;|&#65533;y&#65533;0&#65533;.&#30620;&#65533;v&#65533;&#65533;~&#65533;&#65533;G&#65533;i&#65533;N&#65533;&#65533;&#65533;&#65533;&#65533;.&#65533;&#65533;&#65533;&#65533;&#65533;.&#65533;&#65533;{&#65533;&#1495;&#65533;,&#1008;&#1675;&#65533;E&#65533;&#65533;&#65533;-&#65533;&#65533;~&#65533;&#65533;&#65533;&#65533;&#65533;&#65533;/&#65533;&#65533;&#65533;&#65533;&#65533;&#65533;kQ&#65533;&#65533;&#65533;&#65533;Z&#65533;&#65533;&#65533;a(o&#65533;>&#1700;&#65533;&#65533;Q&#65533;&#65533;&#65533;s&#65533;&#65533;\&#65533;z&#65533;&#65533;|&#65533;&#65533;6P&#65533;&#65533;	&#65533;&#65533;e&#65533;&#65533;k&#65533;&#65533;i&#65533;&#65533;&#65533;&#65533;.&#65533;&#65533;z&#65533;dK&#65533;&#65533;&#65533;lm&#65533;s&#65533;&#65533;x&#65533;&#65533;&#65533;&#65533;&#65533;}&#65533;&#65533;{&#65533;aow&#65533;&#643;_&#65533;&#65533;_&#65533;&#65533;&#1577;i&#65533;&#65533;`+&#65533;W|&#65533;&#65533;&#65533;&#65533;&#65533;&#65533;&#65533;V&#65533;&#65533;&#60977;N&#65533;z&#65533;&#65533;r&#65533;&#65533;&#65533;&#65533;&#65533;&#65533;&#65533;?&#65533;{&#65533;&#65533;&#65533;M&#65533;h&#65533;O&#65533;&#65533;&#65533;&#65533;&#65533;&#65533;K&#65533;&#65533;z&#1052;&#65533;&#65533;&#65533;L&#65533;7I&#65533;&#65533;&#65533;&#65533;&#65533;&#65533;/&#65533;O&#65533;&#65533;&#65533;&#65533;-&#65533;&#65533;&#65533;&#65533;(&#65533;_h&#65533;_&#65533;E&#65533;&#65533;&#65533;&#65533;&#65533;&#65533;f&#65533;n&#1023;&#65533;&#65533;&#65533;&#65533;&#65533;w$&#65533;&#65533;&#65533;A]	&#65533;&#65533;*h&#65533;&#65533;&#198;|"&THP&#65533;:&#65533;l&#65533;&#241;&#65533;G6!&#1868;Y&#65533;&#65533;I&#65533;)S&#65533;&#65533;&#65533;&#65533;K&#65533;1e&#932;Y&#65533;&#65533;LO9u&#65533;&#65533;&#65533;&#65533;&#65533;J>&#65533;f"Z&#65533;h&#1115;I&#65533;2\&#532;&#65533;S@&#65533;&#65533;&#65533;J&#65533;&#65533;B=&#65533;B=&#65533;&#65533;k&#1517;Km*&#65533;&#65533;r&#65533;Y&#65533;g&#65533;"DH&#65533;&#65533;L;*&#65533;&#65533;&#240;bV&#65533;y&#65533;6&#65533;)&#65533;b&#65533;&#65533;9
&#594;&#65533;a&#265;&#65533;,f,&#65533;&#65533;c&#526;s&&#65533;Y&#65533;&#65533;K&#65533;/&#65533;n&#65533;&#65533;3&#889;
&#65533;>}w X&#65533;\&#65533;Zu&#65533;&#65533;&#65533;K&#65533;2&#65533;&#926;&#65533;&#65533;&#65533;&#1928;x[&#65533;&#65533;&#65533;&#65533;&#65533;&#36992;&#65533;&&#65533;&#65533;&#65533;a&#65533;lj2f&#65533;&#65533;&#65533;k&#65533;&#65533;=&#65533;h&#65533;&#65533;&#65533;&#65533;&#65533;1_&#65533;4&#65533;&#65533;F&#65533;&#65533;7&#65533;&#65533;tj&#65533;v&#65533;&#65533;&#65533;c&#65533;n&#65533;&#65533;IKO&#65533;He&#65533;&#65533;jSBD[&#65533;&#65533;&#65533;&#65533;&#65533;&#1079;&#65533;&#65533;&#65533;k&#65533;&#65533;&#65533;.&#65533;&#65533;&#65533;&#65533;&#65533;&#65533;X&#65533;	&#65533;k&#65533;&#65533;&#65533;&#65533;&#1232;&#65533;3:,&#65533;CC1D&#65533;&#65533;&#65533;N&#65533;&#65533;4oE]&#65533;/&#65533;&#65533;D&#65533;&#65533;&#65533;3&#65533;&#450;m&#65533;&#65533;&#65533;Q?&#65533;&#65533;&#65533;)&#65533;4&#65533;&#65533;&#65533;*&#65533;&#65533;&#65533;2&#65533;&#65533;1&#65533;&#65533;&#65533;&#65533;&#65533;&#65533;&#65533;J&#65533;Tb)G.&#65533;J&#65533;C0&#204;&#65533;&#65533;4&#65533;&#52884;&#65533;&#65533;&#65533;&#65533;&#65533;q3&#65533;g|&#65533;+"k&#65533;&&#65533;|T&#65533;M8&#1250;&#65533;&#65533;:&#2002;&#65533;&#65533;&#65533;4&#1197;)&#65533;d&#65533;&#65533;JF&#65533;&#65533;&#65533;
%L&#933;&#65533;&#65533;&#65533;&#65533;03&#65533;&#65533;C&#65533;&#540;.;&#65533;&#65533;L&#65533;&#65533;7&#65533;,U&#65533;&#65533;l&#65533;S&#65533;:&#65533;&#65533;H&#65533;&#65533;&#65533;&#65533;&#65533;&#65533;j+&#65533;&#1368;&#65533;j&#1396;&#1110;lt&#65533;&#65533;&#65533;rP&#65533;#&#65533;K,&#65533;&#65533;pYf&#65533;&#65533;&#65533;&#65533;MG&#65533;&#65533;&#65533;&#65533;@&#65533;&#65533;>I&#65533;\&#65533;<&#65533;&#65533;k/)&#65533;&#65533;&#65533;\&#65533;&#65533;U6@&#65533;&#54708;&#65533;vkKO&#65533;&#65533;&#65533;1&#65533;x&#65533;%&#65533;W|!&#65533;cGB&#65533;$],l&#65533;K&#65533;6X&#1893;&#65533;&#65533;&#65533;1vxa&#65533;<&#65533;a&#65533;v&#65533;SYT&#65533;po&#65533;&#65533;&#446;&#65533;&#65533;b&#65533;&#65533;E&#65533;&#65533;<?&#65533;&#65533;-&&#65533;$&#65533;"W&#65533;BA|kv&#65533;X!Vv&#65533;&#65533;V&#65533;4&#65533;.b)*C&#329;'~&#65533;&#65533;&#65533;~&#65533;&#65533;F&#65533;b&#65533;x5&#65533;Y&#65533;&#65533;&#65533;n[&#65533;P&#65533;6f&#65533;\&#65533;^&#65533;&#65533;"(#&#65533;&#65533;h&#65533;"&#65533;Y&#65533;M&#65533;z&#775;C&#65533;[&#65533;&#65533;&#544;t&#228;&#65533;&#65533;vVo&#870;&#65533;H&#65533;J&#65533;&#65533;&#65533;`um&#65533;&#65533;&#65533;&#65533;&#65533;F&#65533;&#65533;bY"]+&#65533;&#65533;?Bc>T&#65533;&#65533;\@q.&#65533;&#65533;*u&#65533;&#65533;m&#65533;&#65533;V&#65533;&#65533;&#65533;&#65533;&#65533;&#65533;n0b&#65533;=&#65533;&#65533;&#65533;>5&#65533;&#65533;i&#65533;'&#65533;wF&#1875;&#65533;&#65533;&#65533; &#467;&#65533;&#1650;&#65533;4&#65533;!&#65533;B&#65533;7y&#65533;T[&#65533;;&#65533;&#65533;&#65533;!&#65533;&#65533;ytJ&#65533;&#65533;&#65533;g4V_&#65533;&#65533;[&#65533;	&#65533;&#65533;&#65533;&#65533;;o&#65533;&#65533;K&#65533;}&#65533;&#2031;O]&#65533;&#65533;PE}&#65533;&#65533;W&#781;&#65533;IN&#65533;8&#65533;]&#65533;S&#65533;6&#65533;9z&#65533;K{&#65533;&#65533;&#65533;W&#65533;&#54126;m;&#65533;	&#65533;Vb4i&#65533;|&#65533;+&#65533;&#65533;T&#65533;&#65533;&#65533;&#65533;8&#65533;&uK&#65533;&#65533;&#65533;&#65533;'&#65533;&#65533;~&#65533;3HB<&#65533;&#65533;&#65533;N&#65533;&#65533;y&#65533;C&#65533;&#65533;&#65533;J?[-W3&#833;&#65533;I0c&#65533;&#65533;^r?&#65533;Y&#65533;0&#65533;j&#65533;rTG&#65533;&#65533;L$d&#65533;&#65533;&#65533;w&#379;&#65533;P&#65533;&#65533;&#65533;_&#65533;&#65533;&#65533;1_&#65533;$c|!j"W&#65533;1&#518;&#65533;&#65533;&#65533;&#1176;&#65533;"&#65533;Ir&#65533;&#65533;j&#65533;&#65533;]	&#65533;8G&#65533;&#65533;Q&#1413;p|&#65533;1&#65533;&#65533;&#65533;&#65533; &#65533;&#65533;iB&#65533;xEwV&#65533;&#65533;5&#152;&#65533;&#65533;
G4"[&#65533;&#65533;&#65533;&#65533;jw&#65533;U&#65533; &#65533;sQ&#65533;QB&#65533;&#1645;&#26961;)&#65533;&#65533;L&#65533;&#65533;7&#65533;(zH&#65533;&#65533;2&#65533;&#65533;B&#65533;&#65533;c&#65533;"t&#65533;"&#65533;qqV&#65533;C"&#65533;LW&#65533;&#65533;&#327;&#65533;/#&#65533;'&#65533;F&#65533;&#65533;,&#65533;&#65533;d&#65533;&#1315;'&#65533;&#65533;zNB&#65533;&#65533;&#65533;6DX&#65533;&#65533;&#65533;&#65533;&#65533;&#65533;3&#65533;h&#65533;&#65533;%&#65533;0d&#538;&#65533;&#65533;h&#65533;&#65533;B?&#65533;6&#65533;5&#65533;&#65533;&#65533;&#65533;&U&#65533;&#65533;&#65533;&#65533;&#65533;&#65533;@J&#65533;-/&#65533;&#65533;&#65533;Y&#65533;&#65533;&#65533;&#65533;5&#65533;^&#65533;&#65533;&#65533;&#1206;&#65533;&#65533;&#65533;&#874;`=sY)|&#65533;&#65533;+&#65533;&#65533;?&#65533;YE6&#65533;&#65533;&#65533;&#65533;$	Co*&#65533;[v&#65533;&#65533;&#65533;&#65533;I&#65533;.&#65533;\&#65533;|&#65533;+&#65533;QnJTx3&#65533;*&#65533;`ite&#65533;S&#65533;+Z&#65533;(&#65533;u&&#23176;R&#65533;0&#65533;}&#65533;d2&#65533;&#65533;uE&#65533;&#65533;k&#65533;C&#65533;&#564;^i&#65533;n&#65533;&#65533;&#65533;&#65533;&#65533;5&#65533;9&#65533;&#65533;&#65533;2&#65533;c&#65533;+&#65533;&#65533;&#65533;f&#65533;G&#65533;&#65533;&#65533;&#65533;C&#65533;&#65533;&#65533;&#65533;&#65533;u&#65533;&#65533;&#65533;x&#65533;&#65533;j K&#65533;U&#65533;~&#65533;B)m&#65533;Jm2&#65533;G&#65533;&#65533;a&#65533;*&#65533;&#65533;&#65533;d&#65533;dF&#65533;e+&#688;&#65533; ^&#65533;$	U&#65533;B=&#65533;~&#65533;&#65533;&#65533;&#65533;&#65533;6a&#65533;&#65533;&#65533;&#65533;j&#65533;&#65533;&#65533;&#65533;!{&#65533;&#65533;&#65533;&#65533;&#65533;S&#65533;*&#1689;&#889;&#65533;&#65533;&#65533;#&#65533;&#1709;&#65533;&#65533;&#65533;&#65533;E&#65533;]&#65533;kW<i&#1525;VY&#65533;.&#1343;&#65533;&#65533;8&#65533;&#65533;&#65533;s&#65533;&#65533;&#65533;&#65533;>&#65533;*n]<&#65533;&#65533;&#65533;&#65533;&#65533;&#65533;&#65533;ce&#65533;HW&#65533;&#65533;O&#65533;W&#65533;&#65533;ue&#65533;F2<&#65533;JZ
[&#65533;.l~&#1531;&#65533;}pAsfM&#1233;&#1147;&#65533;&#65533;&#65533;$&#65533;&#65533;BsF&#65533;Q&#65533;@K&#65533;&#65533;&#65533;B&#65533;f&#65533;*FS&#65533;&#65533;=R&#65533;&#65533;&#65533;&#65533;&#65533;&#65533;R&#65533;u30&#65533;+&#65533;&#65533;&#65533;&#65533;&#64561;&#65533;_&#65533;9&#65533;k&#65533;&#65533;&#65533;&#1259;&#65533;v&#65533;&#65533;\&#65533;|&#65533;\Xt&#65533;[&#65533;&#65533;W&#65533;d&#65533;-&#65533;Q&#65533;&#1431;&#757;K&#65533;-&#65533;&S&#65533;&#65533;&#65533;&#65533;&#65533;Ww&#65533;&#65533;5c&#65533;&#65533;&R&#972;UrPR&#65533;'[&#295;&#65533;4&#65533;qh&#65533;&#65533;&#65533;&#65533;&#65533;&#65533;s#&#65533;&#65533;&#65533;/&#65533;&#65533;&#65533;r&#65533;&#65533;3(&#65533;&#499;;&#65533;f{&#65533;&#65533;&#65533;&#65533;~&#65533;z&#65533;&#65533;&#65533;&#65533;S&#65533;x0&#65533;D&#65533;<&#65533;&#65533;&#65533;&#65533;T>2I&#65533;&#65533;&#65533;F&#65533;&#65533;|&#65533;&#65533;&#65533;&#65533;&#65533;~&#65533;&#1152;,&#65533;e&#65533;ZP#&#65533;f&#65533;#s&#65533;7&#65533;Y&#65533;&#65533;&#65533;&#65533;"L9l&#65533;o&#65533;&#65533;&#65533;&#65533;&#65533;YM.W&#65533;X&#65533;&#65533;j&#65533;tf0Z&#1785;&#65533;cY&#65533;R&#65533;;f&#65533;B&#65533;&#65533;&#65533;&#65533;&#14673;s&#65533;N#&#65533;%&#742;&#65533;&#65533;&#65533;o&#65533;|D&#65533;&#65533;&#65533;&#65533;&#65533;&#65533;&#65533;&#65533;&#65533;GmuZ4o&#65533;mxxt&#65533;&#65533;y;&#65533;&#65533;r&#65533;-Y	&#65533;"<&#65533;Sm:N&#1167;n&#65533;&#65533;&#65533;@C&#65533;>&#65533;&#65533;'?"<&#65533;m]f&#196;
T`&#65533;&#65533;in&#65533;}A%Z&#65533;&#65533;2&#65533;&#65533;3\&#1694;8S&#65533;x&#65533;j&#65533;&#65533;&#65533;&#1484;&#65533;&#65533;)&#65533;b&#65533;HzJ&#65533;&#65533;5&#65533;&#65533;&#65533;&#65533;&#65533;&#65533;~2&#65533;&#65533;eO&#65533;XKpi&#65533;&#65533;&#65533;&#65533;&#65533;	kOB&#65533;&#65533;>&#65533;,]I&#65533;Z&#65533;&#65533;W&#65533;C&#65533;o&#65533;N#&#65533;&#65533;TPw&#65533;&#65533;O&#65533;<;tI&#65533;8&#65533;&#65533;&#65533;!&#65533;&#65533;6&#65533;&#65533;&#65533;&#65533;&#65533;ayw0&#2017;m&#65533;J]&#65533;A&#65533;&#65533;&#65533;&#1845;J-&#65533;&#65533;S<&#65533;&#65533;&#65533;@&#65533;V&#65533;&#65533;}&#65533;8T&#65533;W&#65533;&#65533;&#65533;{&#37678;&#65533;H&#65533;&#65533;&#65533;&#65533;3&#65533;&#65533;w*&#65533;&#65533;}J&#65533;Oh#M&#65533;&#65533;Ygm>&#65533;&#65533;<&#65533;Ch&#65533;!!&#65533;=&#65533;]*&#65533;{&#65533;&#65533;B&#65533;&#65533;m>&#65533;&#65533;&#65533;dr&#65533;)&#65533;W&#65533;S&#859;&#65533;&#65533;&#65533;&#65533;1&#65533;&#1950;&#65533;W|&#65533;\kwW:&#65533;&#65533;&#65533;	&#65533;3U:&#65533;&#65533;&#65533;Na3&#65533;&#65533;c&#65533;&#65533;&#48630;3
&#20406;&#65533;&#65533;&#65533;B&#65533;&#51700;&#65533;&#65533;C?N&#166;&#65533;b8&#65533;&#65533;&#65533;&#65533;&#65533;&#65533;&#65533;>&#65533;&#65533;&&#65533;0&#217;.&#65533;&#65533;?c&#65533;+&#65533;C>j&#65533;&#65533;*'&#65533;&#65533;:aB &#670;&#65533;&#9679;p&#65533;g&#65533;&#65533;d=	&#65533;
&#65533;>
,&#65533;&#65533;&#65533;,8&#65533;&#65533;9&#65533;&#65533;&#65533;&#65533;&#65533;&#65533;,4?K&#65533;?WC&#65533;&#65533;&#65533;0&#65533;&#65533;&#65533;1&#65533;&#729;1&#65533;4&#65533;Y)&#65533;
&#65533;&#65533;&#65533;&#65533;&#65533;j&#65533;(&#65533;&#65533;V	B>g&#65533;&#65533;L&&#65533;@.0&#65533;&#65533;	#&#65533;>&#65533;#&#65533;&#65533;SCLD&#65533;BJ&#65533;&#65533;~&#65533;B6*2&#65533;{&#65533;&#65533;&#240;&#65533;&#65533;C&#65533;AA'&#200;&#65533;H2&#65533;&#65533;&#65533;&#65533;&#65533; &#65533;&#65533;!9&#65533;AD&#65533;*&#65533;&#65533;&#65533;z&#65533;&#65533;6$j,&#65533;&#65533;&#65533;\&#65533;E&#65533;&#65533;9&#65533;2;/&#65533;C&#65533;&#276;&#65533;@&dD(&#65533;&#65533;(&#65533;;&#65533;&#65533;&#65533;&#1003;DiLD7B&#65533;&#65533;s=&#65533;&#65533;8&#65533;bRL&#65533;&#65533;c&#65533;+&#65533;&#65533;&#65533;+&#65533;&#65533;&#65533;&#65533;:&#65533;CYl&#65533;;&#65533;&#65533;r*9$"&#65533;*B,Db&#65533;D.&#65533;>&&#65533;@&#65533;[F&#971;BA&#65533;&#65533;&#65533;&#65533;&#65533;i&#65533;B}&#65533;@Q3&#65533;R4l&#65533;&#65533;&#65533;)&#65533;>&#65533;3&#651;&#65533;&#65533;&#65533;&#1568;%&#304;&#160;&#65533;p,s&#65533;"&#245;v&#65533;jz&#65533;&#65533;9R&#65533;OdI&#1275;&#65533;&#65533;>&#65533;&#65533;&#65533;&#65533;&#501;&#65533;[)&#65533;&#1616;&#65533;&#65533;Dr	%$?&#65533;J&#65533;LH\&#65533;&#65533;K&#65533;&#65533;&#65533;z2,&#65533;&#65533;s&#65533;&#65533;&#65533;&#524;&#65533;&#65533;:BfK&#65533;5&#65533;&#65533;D#&#65533;A%&#65533;4@b&#65533;#&#65533;)&#65533;&#65533;<`:;&#65533;Z&#65533;I&#65533;&#65533;&#1051;9&#65533;&#65533;I&#65533;T&#65533;hS=+&#65533;&#65533;e&#65533;&#738;|)&#65533;l&#65533;&#504;1&#65533;Z&#65533;p&#1182;SC&#65533;&#65533;h5J"&#65533;&#65533;J&#65533;&#1312;&#65533;&#65533;&#65533;	&#302;4&#65533;&#65533;&#65533;&#65533;&#65533;k&#65533;#&#65533;aQ&#65533;[t&#200;&#65533;&#65533;}b&#758;&#65533;&#65533;&#65533;&#65533;&#65533;&#65533;6&#65533;&#65533;&#65533;&#65533;r&#65533;~&#65533;B&#65533;&#65533;K&#65533;&#807;&#65533;&#65533;&#65533;&#65533;&#65533;&#1641;&#65533;WC9%_{&#65533;&#65533;l+&#65533;&#65533;(BU$]J&#65533;&#65533;&#65533;&#65533;LEc&#65533;&#65533;&#65533;DIq&#16037;X>&#65533;&#868;&#65533;	)3&#65533;&#65533;&#65533;&#65533;KI&#65533;K&#65533;&#65533;B&#65533;	&#65533;.)&#65533;{&#65533;&#65533;&#65533;&#1556;&#892;&#65533;D+dK&#65533;&#65533;&#65533;Q&#65533;kC1f&#65533;&#65533;&#65533;2+&#65533;&#65533;&#18483;&#300;&#65533;c/&#65533;H&#65533;&#65533;M&#65533;&#65533;&#65533;N&#65533;&#65533;-V,3&#65533;&#18915;&#65533;h\;&#65533;O2JMKF&#1028;&#1024;M&#65533;d&#1004;&#65533;>&#65533;{&#65533;&#65533;ME&#65533;&#65533;&#65533;&#44429;&#65533;Fp&#65533;A&#65533;&#65533;QC$8&#828;&#65533;h&#65533;g&#65533;N&#65533;&#65533;RRP	*&#65533;*&#65533;&#65533;HH&#65533;&#65533;&#65533;&#65533;D&#851;H&#225;&#65533;&#65533;&#65533;DO&#65533;&#65533;9&#65533;p&#65533;&#65533;d&#65533;&#65533;O	&#65533;=&#65533;&#65533;&#65533;&#65533;X&#65533;&#65533;&#65533;&#65533;&#65533;&#65533;&#65533;/&#65533;&#65533;;$N]D&#65533;e&#65533;&#468;&#65533;&#1436;Q"e&#65533;&#65533;&#65533;&#760;&#65533;|MB&#65533;&#65533;&#65533;S)*&#65533;&#65533;&xl&#65533;&#65533;&#65533;DM&#65533;&#65533;0&#708;Qzj1&#65533;*A@&#65533;B&#65533;w&#65533;&#65533;R&#65533;&#65533;/%&#65533;&#65533;9&#65533;F$=&#65533;M&#65533;&#65533;&#65533;S](M)&#65533;&#65533;&#65533;&#65533;8M&#65533;&#65533;Q&#65533;^&#65533;B:9E&#65533;&#65533;&#65533;&#65533;&#65533;4 GJ&#65533;&#65533;T&#65533;<&#65533;L&#65533;&#65533;&#65533;t&#65533;&#65533;4&#65533;J&#65533;&#65533;)KR&#65533;&#65533;S&#65533;&#65533;&#65533;&#65533;T&#65533;&h&#65533;}CD&#65533;|@XU&#65533;*&#65533;&#65533;&#65533;&#65533;A&#65533;S&#1321;S&#65533;&#65533;S&#65533;%&#65533;C&#568;&#65533;%&#65533;&#65533;&#65533;`&#65533;L}:&#65533;QKC&#65533;P&#65533;&#65533;&#65533;q&#65533;)&#65533;,&#65533;+F&#65533;&#65533;Pk&#65533;	&#65533;$X`j&#65533;W&#1383;&#65533;j:p-&#65533;q&#65533;w&#65533;0&#65533;&#65533;t&#65533;B&#65533;&#65533;d&#65533;r&#65533;&#65533;l&#65533;:xE&#65533;y&#65533;O&#65533;&#65533;&#65533;&#65533;&#65533;9eV&#65533;&#65533;%&#65533;&#65533;&#65533;&#65533;D&#65533;&#65533;	Im&#65533;$l&#65533;m&#65533;&#65533;Td&#65533;1&#65533;&#65533;o&#65533;	&#65533;&#65533;9&#65533;&#65533;&#65533;*~&#65533;M&#65533;Y&#65533;&#65533;&#65533;&#65533;Fs&#65533;&#65533;&#65533;&#65533;M@&#65533;&#65533;&#65533;&#1194;'&#65533;&#65533;bLY6#&#65533;&#65533;r&#65533;&#65533;B&#279;&#65533;V&#65533;&#65533;&#65533;&#65533;|&#65533;l&#65533;&#65533;&#65533;&#65533;&#65533;&#65533;C&#65533;&#65533;=99&#65533;t&#65533;&#65533;&#65533;&#65533;&#65533;&#65533;&#738;&#65533;*{#&#65533;]&#65533;U@&#65533;&#65533;&#65533;&#65533;3VOu&#65533;&#65533;&#65533;|$&#1204;&#65533;U&#65533;;KH&#65533;&#65533;&#65533;eLV&#65533;&#65533;4&#65533;&#65533;7&#65533;e:&#65533;&#65533;&#1718;&#65533;T&#65533;&#65533;&#65533;t&#65533;&#65533;&#65533;2&#485;&#1362;&#65533;mCZ&#1753;&#65533;&#65533;1M	&#65533;=&#65533;&#65533;&#65533;&#65533;&#65533;*&#65533;&#65533;&#65533;&#65533;
&#65533;&#65533;&#65533;&#1665;&#65533;&#65533;&#65533;&#1239;eP&#65533;u&#65533;k$&#65533;@&#65533;Qq|T&#65533;Q&#65533;&#65533;T^5*&#65533;T&#65533;D&#65533;&#1772;]&#65533;&#65533;&#65533;&#65533;#&#65533;Wh-&#65533;*&#65533;&#65533;4&#65533;'&#65533;U	&#65533;&#65533;&#65533;!&#65533;7&#65533;&#65533;^P[e&#65533;&#65533;&#65533;&#65533;&#193;&#65533;&#65533;&#65533;&#65533;&#65533;^&#65533;e&#65533;G&#65533;&#65533;&#65533;Epz&#65533;2xY^&#65533;uZ>&#65533;^&#65533;a&#65533;&#65533;&#65533;Z?&#1798;&#65533;]&#65533;^(&#65533;@&#65533;&#65533;&#65533;&#65533;&#65533;If)&#65533;8&#65533;~Z&#65533;&#65533;;&#65533;&#65533;&#65533;&#65533;&#65533;&#65533;&#65533;&#65533;&#65533;&#65533;bV*S&#65533;&#65533;&#65533;;&#65533;E&#65533;&#65533;&#65533;&#65533;&#65533;E&#65533;&#1082;V6&#65533; E&#65533;&#65533;&#65533;&#65533;l&#65533;&#65533;&#65533;&#65533;T&#65533;&#65533;V&#65533;d&#65533;Q&#65533;&#65533;%&#65533;&#48736;x&#65533;&#65533;a&#65533;&#65533;&#702;&#65533;^&#65533;\&#1782;&#65533;&#65533;cK&#65533;\a&#65533;&#65533;{-`&#65533;c&#65533;6&#65533;&#65533;=&#65533;s`f&#65533;&#65533;&#65533;&#65533;l%&#65533;!1&#65533;&#65533;U7u&#65533;&#65533;J&#65533;&#65533;8&#65533;\'&#65533;T&#1505;&#65533;O&#65533;FY&#65533;&#65533;&#65533;&#65533;&#65533;,^V.&#65533;&#65533;&#65533;]&#65533;&#65533;&#65533;&#65533;&#65533;&#65533;&#65533;&#65533;&#65533;]&#65533;&#65533;2&#65533;_2&#65533;O9&#916;N}T8;&#65533;7&#65533;&#65533;q&#65533;c&#65533;&#65533;&#65533;f&#65533;,).&#65533;&#65533;(&#65533;&#65533;E&#65533;^&#65533;&#65533;&#65533;P63y&#65533;&#65533;EF!&#65533;&#65533;&#65533;&#65533;&#65533;Ef=l&#65533;&#65533;&#65533;(&#65533;6&#65533;&#65533;z&#65533;\-&#65533;ds6&#65533;&#1829;&#65533;mWON&#65533;5hfg&#65533;&#65533;AN&#65533;JcS&#65533;&#65533;&#65533;&#65533;}&#65533;a]f&#65533;)2&#65533;gve&#65533;Y'|&#65533;&#1556;&#65533;&#65533;&#65533;&#65533;m^g|&#65533;&#65533;B!'@&#65533;`&#65533;&&#65533;\L.&#65533;7&#65533;c~&#65533;&#65533;5&#65533;evhffR&#65533;f"&#65533;#{&#65533;&#65533;k&#65533;f&#65533;mRm=hph*&#65533;&#65533;&#65533;&#65533;&#65533;~Dd&#1693;&#65533;[VBufgH&#65533;Nj+&#65533;g&#65533;&#65533;g&#65533;&#65533;&#65533;d&#1971;&#65533;B&#65533;&#65533;&#65533;&#65533;&#65533;&#65533;=F&#65533;V&#65533;&#65533;&#65533;V;&#941;
0&#65533;&#65533;8&#65533;Y&#1982;s&#65533;^e&#65533;&&#65533;&#65533;&#65533;&#65533;&#65533;@&#65533;&#65533;bLK&#65533;i)f&#65533;SMF&#914;6&#1937;X&#65533;&#65533;&#65533;&#2004;&#1947;-&#65533;&#65533;N;&#65533;&#1176;f&#65533;&#65533;d&#65533;]&#65533;&#65533;i&#65533;~h3&#65533;h&#65533;&#1921;&#65533;&#65533;&#65533;&#65533;&#65533;&#65533;>J+&#65533;d<KP&#628;g1Y&#65533;&#65533;&#65533;f&#65533;g&#65533;v&#65533;a&#65533;&#65533;l&#65533;&#65533;&#65533;&#65533;&#65533;aR&#65533; g&#65533;&#65533;A.&#65533;O&#65533;&#65533;>&#65533;&#65533;&#65533;&#1759;I&#65533;~&#65533;e&#65533;&#65533;&#65533;-&#65533;k&#65533;&#65533;e&#65533;F&#1060;v&#65533;=&#65533;&#65533;&#1372;)T&#65533;PBM&#65533;&#65533;&#65533;&#65533;&#65533;5&#65533;U&#65533;1&#65533;4&#65533;]S*&#65533;&#65533;&#65533;^k&#65533;&#65533;&#65533;G,&#65533;d&#65533;&&#65533;&#65533;=&#65533;vk&#974;	&#65533;&#65533;&#65533;.cUT`&#65533;&#65533;&#65533;&#65533;&#65533;&#65533;&#65533;&#65533;&#65533;m&#65533;l&#65533;>l`&#65533;mV&#65533;&#65533;&#65533;:&#65533;&#65533;&#65533;&#796;&#65533;5&#65533;&#65533;y&#65533;&#65533;&#65533;&#65533;B&#65533;&#65533;*8&#65533;nn-va%$&#65533;o&#65533;E&#65533;&#65533;&#65533;0&#65533;}&#65533;\&#65533;Z&#65533;N<&#65533;&#65533;j&#65533;iMA&#65533;j,&#65533;~&#65533;&#65533;&#65533;&#65533;&#65533;H&#65533;&n	Op|&#65533;h&#65533;&#1465;m&#65533;v&#65533;O&#65533;:&#65533;&#65533;&#65533;4&#65533;wm&#65533;&#65533;W&#65533;&#65533;wvEv&#65533;j&#65533;V&#65533;&#65533;&#65533;&#65533;&#65533;&#65533;&#65533;&#65533;&#65533;&#65533;&#1409;&#65533;&#65533;+&#65533;&#42862;&#36315;&#65533;'c&#65533;MV&#65533;%&#65533;&#65533;&#65533;E&#65533;~&#65533;(&#65533;&#65533;F&#65533;&#65533;&#65533;Lq&#65533;&#203;&#169;&#65533;q^'&#65533; &#65533;3&#65533;&#65533;&#65533;&#65533;&#65533;6n&#65533;&#65533;r&#65533;v&#65533;&#65533;&#65533;	JLgn]jd\t&#65533;&#65533;&#65533;&#1296;a&#65533;f&#65533;m(&#65533;g&#65533;.&#65533;*&#65533;rkt&#65533;na&#65533;&#65533;&#65533;fi&#65533;&#65533;&#65533;>&#65533;&#65533;&#65533;	73&#65533;&#65533;7&#65533;&#65533;a&#65533;&#65533;B6'Y&#1485;s&#65533;&#65533;t&#65533;&#65533;&#65533;.&#65533;?X&#65533;&#65533;WQ&#65533;k&#65533;&#65533;&#65533;2-a&#65533;&#65533;&#65533;A&#65533;^&#65533;!DE&#65533;u1&#65533;&#65533;.i/&#65533;&#65533;&#65533;>6&&#1360;&#65533;Ms&#65533;X&#65533;T&#65533;&#65533;&#65533;&#65533;&#65533;&#65533;RVN&#65533;&#65533;4Ht%&#65533;H=HSG&#65533;>O&#65533;&#65533;f&#65533;U/&#65533;UW	&#65533;&#65533;y5&#65533;&#65533;U^&#65533;p[&#65533;&#65533;nt3&#65533;&#65533;&#65533;C&#65533;&#65533;V&#65533;v&#65533;.z&#65533;w5&#65533;D&#65533;,&#65533;|]&#65533;&#65533;&#65533;aN0DgwW&#65533;&#65533;&#397;H&#65533;&#65533;*&#65533;&#65533;`&#65533;]&#65533;T7&#65533;&#657;&#65533;&#65533;&#65533;t&#65533;&#65533;&#533;,&#65533;&#65533;d&#65533;>&#65533;&#65533;&#65533;&#65533;.&#65533;G&&#65533;hL&#65533;U-g
&#65533;&#65533;zO&#65533;F&#65533;&#1250;&#65533;&#65533;&#65533;,YJow&#65533;&#65533;>^Bu&#65533;R&#65533;&#65533;&#65533;f&#65533;&#65533;&#65533;&#65533;#Me&#65533;&#65533;j&#65533;X&#65533;&#65533;&#65533;Xd&#65533;&#65533;v&#65533;&#65533;&#65533;Nx?NCS&#65533;&#65533;&#65533;&#65533;}st&#65533;W&#65533;`&#65533;&#65533;h&#65533;&#65533; &#65533;z&#65533;&#65533;I&#65533;_ne&#65533;w&#65533;6v|&#65533;n'&#65533;y&#65533;&#65533;w&#65533;&#65533;P&#65533;&#65533;&#65533;n3&&#65533;&#65533;1p&#65533;&#65533;{V/>:&#65533;p&#65533;&#65533;&#65533;C&#65533;&#1778;&#65533;,c7X&#65533;w&#65533;-&#65533;&#65533;&#807;&#65533;7&#65533;D&#65533;w&#65533;{Y~&#65533;i&#65533;	&#65533;&#65533;&#65533;|&#65533;&#65533;d-&#65533;&#65533;&#65533;M&#65533;K&#65533;/y&#65533;muQn&#65533;C
>&#65533;&#65533;w&#65533;&#65533;&#65533;t&#1229;&#65533;&#65533;cv2?{&#65533;'s&#65533;&#65533;&#65533;p&#65533;'u&#65533;&#65533;&#65533;	&#65533;|&#65533;G&#65533;&#65533;&#1689;&#65533;v&#65533;_&#65533;}w&#65533;!&#65533;&#65533;ro&#65533;&#65533;_&#65533;&#65533;/R&#65533;~&#1155;&#65533;s&#65533;Ft&#65533;N&#955;&#65533;oQ+&#65533;&#65533;"&#65533;_&#65533;&#65533;>&#65533;&#65533;&N&#65533;&#65533;z&#65533;<U"&#65533;&#65533;&#65533;&#65533;&#65533;&#65533;&#65533;J&#65533;|&#65533;'&#65533;&#65533;o&#65533;*u,H&#1034;&#65533;
"l&#65533;&#65533;!&#264;R&#65533;HQ&#65533;&#65533;&#65533;[6r&#65533;(0b&#65533;)PF&)iD&#65533;#G&#65533;b&#65533;/2&#65533;&#65533;&#65533;X&#65533;f&#65533;u&#65533;&#65533;&#65533;Sp&#1056;@/*&#65533;3H&#65533;Q&#65533;>	E&#1683;&#990;&#65533;R&#65533;R&#65533;Z&#65533;&#65533;&#65533;2i&#65533;&#65533;&#65533;S&#65533;&#65533;E8b&#65533;&#65533;!H&#65533;W5Y&#1008;ek&#1386;C&#65533;i&#65533;&#65533;&#65533;k&#65533;.^&#65533;9&#65533;&#65533;&#65533;P&#65533;&#65533;&#65533;.&#65533;4x&#65533;&#65533;&#65533;&#65533;&#65533;&#65533;0F&#65533;&#65533;d&#65533;'O&#65533;&#65533;h&#65533;2&#65533;&#65533;&#44184;h&#65533;!V~&#65533;&#65533;bd&#65533;)&#65533;&#65533;&#65533;y&#65533;&#1794;dnf4+&#65533;)S&#65533;&#65533;&#65533;&#65533;&#65533;{)R&#65533;&#65533;&#65533;p.~&#65533;b&#1774;&#663;3W(&#65533;yZ]&#65533;&#65533;P&#65533;&#65533;w&#65533;q&#65533;3e&#65533;&#65533;{/A&#65533;&#65533;&#65533;|8&#65533;4a'&#65533;U&#65533;N&#65533;&#65533;&#65533;&#65533;&#65533;&#65533;T&#65533;&#65533;&#65533;5B&#65533;&#65533;sF:|h&#65533;&#65533;wIJ&#414;j&f&#65533;D&#65533;&#65533;FF&#65533;&#65533;&#65533;R&#65533;&#65533;ao&#65533;]&#65533;&#1222;I&#65533;SR&#65533;O&#1625;hW&#1257;&#65533;&#65533;s&#65533;H]'2&#65533;`&#65533;&#65533;&#65533;]w&#65533;h&#65533;;&#65533;&#65533;]q2&#65533;_z&#65533;!&#65533;&#65533;&#65533;&#65533;'&#65533;H&#65533;&#65533;&#33804;&#65533;&#65533;&#65533;&#65533;k2&#65533;v&#65533;&#65533;5d`a&#1601;`&#65533;4&#65533;&#65533;y&#65533;8[&#65533;&#65533;&#65533;$bTb&#65533;a&#65533;j&#65533;T&#65533;P&#65533;&#65533;&#65533;Q&#65533;&#65533;]&#65533;]}&#65533;&#65533;&#65533;)gQ&#65533;&#65533;X&#1481;C&#65533;4&#65533;&#65533;&#65533;)&#65533;&#65533;&#65533;&#65533;&#65533;hzNv&#65533;&#1041;&#65533;)&#65533;d&#65533;M&#65533;&#65533;`D&#65533;ZiiOzv&#65533;
&#65533;&#1091;cd&#65533;IB&#65533;&#65533;J\6&#65533;h&#65533;Y&#65533;(&#65533;<=&#65533;&#65533;PL&#65533;&#65533;&#65533;JQ&#65533;f&#65533;=&#65533;j&#478;|a&#65533;]&#65533;&#65533;
&#65533;&#65533;&#1214;&#65533;ukE
aq&#65533;&#65533;&#1322;&#65533;&#65533;I&#65533;&#35492;&#65533;)b&#65533;&#65533;&#65533;&#65533;d\P&#65533;Jj&#65533;&#65533;&#65533;&#680;&#65533;&#65533;&#65533;&#65533;a&#65533;z	E&#65533;&#65533;U&#65533;&#65533;Ug&#1444;#&#65533;k*\Rp&#65533;6&#65533;&#65533;E&#65533;&#65533;K&#65533;&#65533;&#65533;y&#65533;c&#65533;&#65533;&#1441;&#65533;N&#65533;(&#65533;&#65533;8&#59284;y&#58860;&#65533;&#65533;&#65533;&#17564;&#65533;&#65533;@&#65533;6&#65533;&#65533;&#340;&#65533;&#65533;M&#65533;bTn&#65533;_6&#65533;[l&#65533;&#65533;URgSg&#65533;tF&#65533;U/[b&#924;e&#65533;&#65533;wl&#65533;&#65533;&#65533;"W&#65533;&#65533;&#65533;&#65533;|&#1526;io+&#65533;&#65533;&#65533;i&#65533;q&#65533;&#65533;&#65533;z&#65533;~&#65533;&#65533;:&#65533;&#65533;&#65533;&#65533;&#65533;&#65533;&#1733;&#1278;[&#65533;]&#65533;&#65533;]Xe0&#65533;&#65533;t&#65533;P3]T&#65533;&#65533;&#65533;&#1309;K_&#65533;f&#65533;2z&#65533;y&#134;&#65533;&#65533;6&#65533; uv&#65533;&#1705;&#65533;&#65533;x&#65533;.1	wA.&#65533;&#65533;&#65533;&#65533;%u:&#65533;&#65533;D3&#65533;&#65533;M&#65533;&#65533;&#65533;&#65533;E&#65533;&#65533;&#65533;K&#65533;&#1946;&#65533;P`&#65533;&#65533;&#65533;&#65533;w&#65533;&#65533;t&#65533;u&#65533;&#65533;&#65533;w
&#65533;t&#349;&#65533;^&#709;z&#65533;[&#65533;y#&#65533;}&#65533;F&#65533;_/+G&#65533;P&#65533;&#65533;-&&#58969;&#65533;&#65533;&#65533;&#65533;&#65533;2&#65533;;&#65533;*&#65533;&#65533;W&#65533;G&#65533;c&#1986;&#65533;&#65533;8~&#65533;qjZ&#65533;&#65533;t#'&#65533;u&#65533;7&#65533;&#65533;&#65533;,&#65533;&#65533;&#65533;x&#65533;}&#65533;&#65533;&#65533;&#65533;a+F&#65533;&#65533;&#65533;vTE&#65533;&#65533; &#65533;gk;&#65533;h&#65533;eG~&#65533;&#65533;&#65533;&#65533;u&#65533;&#65533;U!T&#65533;&#65533;&#936;2&#65533;&#65533;&#65533;&#65533;n&#65533;Y\&#65533;&#65533;&#65533;&#65533;K&#65533;&#65533;;&#65533;V&#65533;$K(V&#65533;&#65533;&#65533;p&#65533;{V[&#538;v&#65533;A&#65533;P&#65533;+rQU>&#65533;e&#65533;myS&#65533;&#65533;&#65533;A&#65533;&#65533;&#65533;m;&#65533;[v8&#65533;k&#65533;pt&#65533;&#65533;&#65533;H&#65533;&#2041;K&#65533;M&#65533;&#65533;XXG&#65533;%o&#65533;&#65533;d&#65533;&#65533;&#65533;7E&#65533;&#1385;&#65533;&#65533;&#1797;*WdY&#65533;P&#65533;#V&#65533;&#65533;:&#65533;&#65533;&#65533;&#65533;[C&#65533;vT6\&#65533;c)&#65533;"&#65533;&#65533;W&#65533;&#65533;
x&#65533;#E&#65533;&#65533;&#65533;Q^|$Q&#65533;;&#65533;5A&#65533;&#65533;!
&#596;&#65533;\&#65533;
0&#404;d&#65533; 8=&#65533;a&#65533;)&#65533;&#65533;&#1334;&#65533;&#65533;1&#65533;&#65533;p &#65533;&#65533;(&#65533;&#65533;(&#65533;(&#65533;&#65533;&#65533;#`&#65533;G&#65533;&#65533;l&#65533;&#65533;|^&#65533;&#65533;&#65533;&#65533;&#65533;&#65533;&#65533;&#65533;j&#65533;.&#65533;&#65533;K@&#65533;M&#65533;3b&#65533;&#65533;&#65533;&#65533;/&#65533;&#65533;2&#65533;&#65533;&#65533;'&#65533;&#453;&#65533;fxeO&#65533; &#65533;&#65533;
N0&#65533;&#65533;&#65533;&#65533;&&#65533;&#65533;Mnv&#65533;&#65533;&#65533;\HQ)8&#65533;A&#65533;&#65533;Q,I&#65533;$&#65533;&#65533;&#65533;&#65533;&#65533;&#65533;Z&#65533;&#65533;&#65533;&#65533;&#65533;lh&#65533;&#65533;&#65533;&#65533;T&#65533;,g&#65533;%&#65533;&#65533;S&#65533;;&#65533;+&#65533;&#65533;&#65533;i&#65533;&#65533;&#65533;kX&#65533;&#65533;&#65533;&#65533;?&#65533;p&#65533;T&#65533;(>&#65533;=J&#65533;'D&#65533;&#65533;&#65533;}6/&#65533;&#65533;M&#65533;&#65533;&#65533;&#65533;H'&#65533;&#65533;]&#1106;&#65533;R|&&#65533;&#65533;&#65533;&#65533;O&#65533;zW=&#65533;I&#65533;&#65533;&#65533;&#65533;&#65533;&#65533;&#65533;N&#65533;&#65533;'&#65533;+&#65533;1&#65533;&#65533;&#65533;V&#65533;tE0fOU&#65533;$V=&#65533;&#1327;&#65533;l&#65533;g&#65533;&#65533;_V&#65533;F&#65533;&#65533;U'&#65533;K&#65533;n;"&#65533;&#65533;,&#65533;RxS&#65533;r&#65533;F&#65533;&#65533;^&#65533;j&#65533;&#65533;&#65533;&#65533;&#65533;&#65533;&#65533;&#65533;Q*v&#65533;&#1203;&#65533;&#65533;[&#65533;LNV&#65533;DQU7&#65533;Y&#65533;t&#65533;-Y&#65533;&#65533;8&#65533;	Z^&#65533;G&#65533;&#1358;X&#65533;&#65533; 9	&#65533;&#65533;2&#65533;YZ&#65533;&#65533;&#1390;x&#65533;-|sx^&#65533;U	&#65533;&#65533;&#65533;n\&#65533;V\&#65533;&#65533;&#65533;&#65533;f&#65533;&#65533;&#65533;&#65533;&#65533;I/O"&#65533;&#65533;tg&#65533;J&#65533;D'g&#65533;$W+&#65533;+C&#65533;&#693;Q2o1g&#65533;V)&#65533;&#65533;g
Nk{&#65533;&#65533;$O&#65533;f&#65533;&&#65533;&#65533;`~:V&#65533;&#65533;3&#65533;;g&#65533;P&#65533;&#1352;.&#65533;r&#65533;bR&#36157;9I&#65533;"&#65533;b&#65533;&#65533;+dPB&#65533;#&#65533;WS&#65533;/&#65533;&#65533;&#65533;&#65533;YE_$9&#65533;+&#65533;&#65533;&#65533;N&#65533;XW&#953;&#65533;&#65533;&#65533;&#65533;q|u&#65533;&&#65533;&#65533;{&#65533;&#65533;L&#65533;X5&#65533;&#65533;W`&#65533;&#65533;cKs&#65533;&#65533;&#65533;1[&#65533;prM=&#65533;&#65533;)C*h&#65533;v&#65533;d&#65533;&#65533;&#65533;x&#65533;&#65533;+&#278;t&#65533;&#65533;&#65533;&#65533;&#65533;&#65533;&#65533;<&#65533;K&#65533;*&#65533;WP.#Z&#65533;&#65533;&#65533;&#65533;&#65533;&#65533;&#65533;&#65533;^&#65533;&#65533;&#65533;-&#65533;a&#65533;&#65533;i&#65533;&#65533;&#65533;WJ&#65533;/&#65533;1&#65533;&#65533;&#65533;&#65533;&#65533;'&#65533;r&#65533;&#65533;g GO&#996;&#65533;G&#65533;R&#65533;@|t&#65533;3&#65533;&#65533;g&#65533;&#65533;&&#65533;&#65533;&#65533;]"&#65533;&#65533;&#65533;l&#65533;&#65533;&#65533;^r&#65533;x5&#65533;&#1947;&#65533;&#65533;&#65533;'3@u&#65533;[X&#65533;fX&#1644;&#65533;&#65533;&#1053;n&#65533;&#65533;&#445;Jc!&#65533;E&#65533;U&#65533;&#65533;p&#65533;&#65533;&#65533;@&#65533;:&#65533;Df&#65533;)&#65533;&#65533;&#65533;&#65533;&#65533;+&#65533;c&#65533;Yp7&#65533;&#65533;&#65533;y&#65533;&#65533;<&#65533;&#65533;&#65533;&#65533;&#65533;&#60711;&#65533;j&#65533;R&#65533;&#65533;&#65533;&#65533;&#65533;o&#65533;&#65533;&#65533;&#65533;Gh8y&#65533;&#65533;&#65533;&#65533;&#65533;&#65533;&#65533;~&#65533;Q&#65533;dY|?&#938;&#65533;&#65533;&#65533;6&#65533;)x&#65533;&#65533;%&#47173;m+I&#65533;&#65533;&#65533;&#65533;p|&#43627;&#65533;~x&#65533;&#65533;F&#65533;7~[&#65533;&#65533;&#65533;&#65533;.k&#65533;<&#65533;F%&#65533;&#65533;&#65533;c89&#65533;E&#65533;0A&#65533;{&#65533;&#21228;q&#65533;&#65533;|kS&#65533;y&#65533;&#65533;&#65533;&#65533;&#65533;&#65533;&#65533;&#65533;&#65533;L&#65533;&#65533;&#777;&#1227;$&#65533;&#65533;&#65533;&#65533;?&#65533;K%&#65533;&#65533;&#65533;&#65533;&#1363;&#65533;&#65533;&#65533;%7|&#65533;&#65533;&#65533;^&#65533;mG&#65533;ULI&#65533;v&#65533;&#65533;&&#65533;&#65533;Hz&#65533;&#65533;)w5Y&#65533;sc$Ku*?&#65533;3&#65533;&#65533;H&#65533;&#65533;V'&#65533;Et&#1803;C&#65533;&#65533;&#65533;&#65533;m&#65533;e&#65533;&#65533;&#65533;&#65533;?&#65533;&#65533;&#65533;&#65533;\&#65533;?2J&#65533;m&#65533;&#65533;&#65533;a$&#65533;&#65533;&#65533;&#65533;&#65533;&#65533;&#1363;b&#65533;&#65533;6A	Z&#65533;&#65533;&#65533;&#65533;n&#65533;&#65533;&#65533;&#65533;{&#65533;&#65533;&#65533;4&#65533;&#65533;)&#65533;&#65533;&#1692;'9&#65533;&#65533;&#65533;&#65533;&#65533;6r&#65533;&#65533;6&#65533;&#65533;0&#65533;&#65533;W"&#65533;#4&#65533;^F&#65533;$&#65533;&#65533;&#65533;&#342;&#576;&#65533;A&#65533;&#65533;Z&#65533;&#65533;&#1816;&#65533;&#65533;&#65533;&#843;&#65533;&#65533;&#65533;&#65533;&#1821;&#65533;Yv&#65533;&#65533;&#65533;M&#65533;N&#65533;_&#65533;&#65533;&#65533;'&#65533;&#65533;ue&#1535;YW&#65533;x&#65533;	&#65533;^X&#65533;&#65533;-&#65533;k&#1361;&#65533;&#1106;xu&#65533;&#65533;&#65533;&#65533;=&#65533;&#65533;eIl&#65533; &#65533;&#65533;&#65533;`U&#65533;KHH&#65533;aX&#65533;&#65533;&#65533;!q	&#65533;&#65533;%&#65533;&#65533;&#65533;]&#65533;&#1797;&#65533;&#65533;m&#65533;r &#340;&#65533;sX&#65533;| &#65533;&#65533;&#65533;	2&#65533;&#65533;g&#65533;&#65533;5&#65533;l&#65533;&#65533;&#65533;&#65533;&#65533;&#65533;&#65533;&#65533;	P&#65533;&#65533;@&#65533;.&#65533;]VX&#65533;8&#65533;&#65533;&#65533;&#65533;&#65533;2m_&#65533;5&#65533;h&#65533;&#65533;s&#65533;ImZa&#65533;G&#65533;m&#65533;Uu&#65533;}&#65533;&#65533;,&#65533;}!&\&#65533;}&#427;t&#65533;-&#1106;&#65533;q&#65533;v&#65533;	&#65533;y&#65533;&#65533;!U&#65533;`:QZ&#65533;&#65533;,&#65533;&#65533;&#65533;`&#65533;F&#65533; &#65533;Exx&#65533;&#65533;-V&#65533;I&#65533;&#65533;q6-"1:&#65533;&#65533;eb%&#65533;&#65533;AS&F&#65533;&#65533;&#65533;b&#65533;a&#65533;&#65533;!#&#65533; &#65533;&#335;6I=&#65533;&#65533;	a&#65533;yAx&#65533;]&#65533;a*&#65533;&#65533;&#65533;,&#65533;-&#65533;&#1065;A2&#65533;&#65533;9&#65533;&#65533;ET&#65533;$&#65533;&#65533;N&#65533;&#65533;)"1&#65533;&#65533;&#65533;Y&#65533;&#1056;Q&#65533;&#65533;,&#65533;n&#65533;2~&#65533;&#65533;1&#65533;&#65533;&#65533;&#65533;Z&#65533;&#65533;&#65533;4v[&#1341;&#65533;--Z)&#65533;cM&#65533;&#65533;&#65533;&#65533;&#65533;&#65533;&#65533;&#65533;&#65533;c;&#65533;dk&#65533; .&#65533;#=&#65533;&#65533;&#65533;a!>&#65533;dK#?&#65533;&#65533;[&#65533;v&#65533;r$$&#700; &#65533;&#65533; &#65533;&#65533;$&#65533;8&#65533;M&#65533;&#65533; &#65533;&#65533;m[6J[EZLa&#65533;&#1992;chyA&#65533;&#65533;#zZ&#65533;q&#65533;G&#418;,v\&#65533;&#65533;#&#65533;&#65533;f&#65533;b&#65533;&#65533;/Z&#65533;%"L&#65533;/b?6&#65533;L&#65533;&#65533;1n&#65533;8&#65533;&#65533;Tc&#1245;&#65533;Y&#65533;A&#549;BF&#65533;0&#65533;`&#65533;&#65533;&#65533;&#337;&#65533;&#65533;&#65533;h&#65533;&#65533;&#1879;i&#65533;&#65533; _H&#65533;&#65533;&#65533;&#65533;&#65533;&#65533;&#65533;&#65533;b&#65533;F9F&#65533;&#65533;&#65533;&#65533;tfg6&#65533;&#65533;&#65533;&#65533;&#65533;&#65533;\"&#1827;T&#65533;K&#65533;#&#65533;^&#65533;&#65533;%
J &#65533;&#65533;=a&#65533;&#65533;A
&#65533;&#65533;)&#65533;&#65533;&#65533;2&#65533;^&#65533;e&#65533;&#65533;q#&#65533;)&#65533;8%T2&#65533;&#65533;&#65533;&#256;	&#65533;y&#65533;CH&#65533;]&#65533;e&#65533;jAJpg&#65533;|fQ&#65533;&#65533;&#909;&#65533;&#701;&#65533;!&#65533;&#65533;P&#65533;s&#65533;&kr&#65533;U&#65533;&#65533;d&#65533;&#65533;Um&#65533;$&#144;&#65533;,X&#2025;&#65533;&#1618;&#65533;-&#65533;A&#65533;Ubd&`&#65533;I^=!&#65533;r&#65533;@	Hg]&#65533;]&#65533;vg&#906;&#65533;y&#65533;&#65533;`h&#65533;&#65533;@&#1505;&#65533;~&#65533;bs&#65533;&#65533;&#65533;&#65533;&#65533;&#65533;&#65533;"&#65533;f&#65533;&#65533;x&#65533;^A&#65533;]&#65533;N^&#65533;`Q&#65533;f&#65533;&#65533;&#65533;&#65533;&#65533;a&#65533;)91R&#65533;&#65533;T8*'&#65533;&#65533;&#65533;7f',&#65533;E&#65533;&#65533;&#65533;Hh&#65533;&#65533;.H&#65533;&#65533;z&#65533;+&#65533;&#65533;g~	Vh&#65533;h&#65533;b)&#65533;$&#65533;I&#65533;K=&#65533;-&#65533;XH&#65533;&#65533;&#65533;&#65533;j&#65533;&#65533;z&#65533;I&#65533;|&#65533;$}&#65533;$X&#65533;&#65533;&#65533;&#65533;I&#65533;&#65533;&#65533;1D&#65533;&#65533;\pb#]&#65533;&#65533;&#289;T&#65533;	&#65533;&#65533;&#65533;&#65533;w&#65533;Q&#65533;i&#65533;f&#65533;&#65533;&#65533;#^JK&#65533;iy&#65533;&#65533;/&#65533;%&#65533;&#65533;&#65533;&#43367;&#65533;&#65533;)>FI&#65533;fl&#65533;_&#65533;~&#1377;|&#65533;&#65533;@Y&#65533;&#65533; \x&#65533;&#65533;&#65533;!ov&#1664;Q&#65533;y&#65533;&#65533;Y&#65533;j)x^&#65533;x&#65533;&#65533;&#65533;&#65533;F*8&#65533;&#65533;yV&#65533;&#65533;&#65533;)&#65533;&+&#65533;	&#65533;{&#65533;$&#65533;&#65533;&#65533;&#65533;&#65533;&#65533;&#65533;&#65533;&#65533;&#65533;&#65533;gR&#65533;yga2$q&#65533;!&#65533;&#65533;F&#65533;&#65533;*&#65533;&#5414;&#65533;5K&#65533;6&#65533;F&#65533;bQE&#65533;+&#65533;&#65533;&#65533;&#65533;q&#65533;XN&#65533;`&#65533;&#65533;q\A&#65533;QJd&#65533;F&#65533;JI&#65533;&#65533;(J&#65533;c&#65533;&#65533;&#65533;&#65533;&#65533;&#65533;)O[&#65533;2Ad4&#65533;	&#65533;+&#65533;&#65533;&#65533;&#65533;(&#65533;q&#65533;&#65533;+&#65533;&#65533;$&#65533;&#65533;z_&#65533;&#65533;&#65533;&#65533;&#65533;0&#65533;|)4&#65533;&#65533;&#65533;&#65533;)&#65533;&#65533;&#65533;n&#65533;&#65533;&#65533;T&#65533;(&#65533;&#277;+&#65533;&#65533;&#65533;RD&#65533;&#65533;d&#65533;&#65533;&#65533;&#65533;&#65533;&#65533;&#494;&#65533;&#65533;&#65533;&#65533;&#65533;&#65533;V&#65533;&#65533;*V&#65533;&#65533;&#65533;&#65533;&#65533;&#65533;&#65533;&#65533;&#49077;,&#65533;Z&#65533;>v&#65533;&#726;m&#65533;&#65533;{&#425;&#65533;a&#65533;&#65533;^#&#41514;&#65533;&#65533;^&#65533;JY&#65533;E&#65533;&#1088;y&#65533;&#65533;&#65533;J&#65533;6&#65533;J&#65533;2&#65533;dF&#65533;,-&#1122;+IR)g&#65533;k&#65533;&#65533;s2&#65533;&#65533;>&#65533;&#65533;E&#65533;&#65533;vL&#65533;&#65533;yN&#65533;&#65533;'&#65533;&#65533;&#65533;N&#65533;&#65533;m&#65533;&#65533;Y&#65533;&#65533;&#65533;&#65533;&#65533;x&#65533;&#65533;B&#65533;2&#65533;&#65533;Fze&#65533;&#65533;kC&#65533;Wfb&&#65533;&#65533;|&#65533;.&#65533;.IfGb&#65533;.&#65533;B&#65533;GM.&#65533;v&#65533;&#65533;&#65533;&#65533;&#65533;+&#65533;&#65533;#\&#65533;&#65533;&#65533;&#65533;d&#742;&#65533;&#65533;F&#65533;V)&#65533;;&#65533;&#38784;&#65533;k&#65533;&#65533;mM&#65533;(&#65533;&#65533;&#65533;&#65533;
&#65533;VRE&#1290;&#65533;&#65533;d&#65533;&#65533;&#65533;.&#65533;m&g&#65533;+&#65533;N&#65533;kZ&#61186;&#65533;&#65533;&#65533;&#65533;&#65533;&#65533;&#65533;Y&#65533;%&#65533;^*W&#65533;M=&#65533;-&#65533;6&#65533;&#65533;v&#65533;%h&#65533;M&#65533;&#65533;@d&#65533;&#65533;&#65533;&#65533;&#7007;&#65533;o:Z&#1775;6g&#65533;&#65533;/&#65533;&#65533;o&#65533;r0&#296;&#65533;&#65533;&#65533;J&#65533;~-&#65533;V 	&#65533;/0&#65533;ei&#65533;&#65533;V&#65533;&#65533;&#65533;^Fp&#65533;&#65533;f&#65533;&#65533;j_&#1712;8v/&#65533;&#65533;&#65533;&#1923;&aZ&#65533;&#65533;&#65533;2&#65533;c&#65533;w&#65533;&#65533;.m3o&#65533;~&#1514;l&#65533;&#65533;&#65533;&#65533;p&#65533;~N2&#65533;&#65533;&#65533;p%&#11267;%&#65533;&#65533;&#65533;l&#65533;)&#65533;Mg&#65533;&#65533;Z&#65533;&#65533;R6q&#65533;&#65533;p\&#65533;&#65533;&#65533;f&#65533;N1&#65533;&#16473;p&#65533;&#65533;&#1016;&#1034;&#65533;&#65533;&#65533;&#65533;q'&#65533;&#65533;&#65533;&#65533;~W&#65533;:A&#65533;X&#65533;&#65533;&#65533;&#1686;&#65533;1&#65533;%&#65533;&#65533;&#65533;&#65533;&#65533;Xq&#65533;&#65533;0&#65533;&#65533;&#65533;&#1749;'vI&#65533;&#65533;&#65533;&#65533;&#65533;&#65533;"7p`n&#65533;&#65533;9r++&#925;^&#65533;&#65533;$q%o&#65533;AD&#65533;	&#65533;&#65533;br&&#65533;&#65533;&#65533;&#65533;r&#65533;&#65533;&#65533;&#65533;et&#65533;/	&#65533;&#65533;0*;&#65533;&#65533;&#65533;&#65533;^L&#65533;&#65533;&#65533;&#1258;&#65533;T&#65533;,&#65533;r%&#65533;%s9&#65533;@0&#65533;&#65533;&#65533;&#262;&#65533;+&#65533;&#65533;E	&#65533;&#65533;&#65533;r&#65533;&#65533;&#32421;@d	%&#65533;}&#65533;&#65533;0&#65533;$&#65533;&#65533;&#65533;&#65533;+S%,&#65533;&#65533;&#65533;"Z&#65533;&#65533;V&#65533;&#65533;&#65533;-;&#65533;D&#65533;&#65533;&#65533;&#65533;&#65533;&#760;&#65533;CO&#65533;&#65533;&#65533;&#65533;*o2&#65533;3&#65533;s'O&#65533;	%&#65533;&#65533;D&#65533;*&#65533;t&#65533;SPn$&#65533;&#65533;h&#65533;&o&#65533;VF?tUH&#65533;T&#65533;&#65533;&#65533;&#65533;E&#65533;P&#65533;&#65533;U&#1792;&#65533;&#1754;&#65533;\(#3&#65533;&#65533;&#65533;i&#65533;&#65533;s)&#65533;)&#65533;h\I&#65533;IQ?*&#65533;#C&#65533;&#65533;&#65533;&#65533;4&#1424;&#65533;Y&#65533;vf&#65533;NE&#65533;&#65533;@Ocrb&#1536;\&#65533;@/+D&#65533;&#256;^&#65533;^+&#65533;@&#65533;`v&#65533;+&#65533;&#65533;'&#65533;&#65533;&#65533;i&#65533;&#65533;YL&#65533;&#65533;&#1550;puk&#65533;&#65533;s?&#65533;&#65533;&#65533;xuS&#65533;SB&#65533;2&#65533;*A&#65533;.Q_pZ/&#65533;(D[&#65533;u&#65533;&#65533;
(&#65533;&#65533;&#65533;^&#65533;A&#65533;_&#65533;6n&#65533;6l&#65533;+&#65533;
$&#65533;.u&#65533;&#65533;ZT&#65533;sP&#65533;d+&&#65533;YDdvd!&#65533;&#65533;fsvKi&#65533;X&#65533;&#65533;7&#65533;vPk&#65533;&#65533;&#65533;j&#65533;&#65533;D&#65533;&#65533;Gg&#65533;&#65533;6&#65533;&#65533;r&#65533;&#65533;m&#65533;n&#65533;&#65533;nc&#65533;&#65533;&#65533;&#65533;&#65533;&#65533;&#65533;/&#65533;7&#65533;0B&#65533;2&#65533;&#65533;&#65533;*3!"[3&#65533;*h6&#65533;&#65533;U&#65533;u?&#65533;&#65533;~w_&#65533;(&#65533;u`{&#65533;&#1078;&#65533;6{&#65533;&#65533;&#65533;/&#65533;&#65533;z&#65533;7{7&#65533;&#65533;&#65533;+3&#65533;^S&#65533;p=3&#65533;&#65533;r!7&#65533;[&#65533;~&#65533;&#65533;^&#65533;4&#65533;5&#65533;e&#65533;uw&#49545;&#65533;]_&#65533;.8A4&#65533;.&#65533;4D&#65533;&#65533;@&#65533;&#65533;&#65533;K@4&#65533;&#65533;&#65533;6&#65533;&#65533;&#65533;	&#65533;&#65533;&#65533;&#65533;]RK&#65533;&#65533;2&#65533;&#653;e&#65533;&#65533;xW&#65533;&#65533;^&#476;&#65533;&#65533;a+&#65533;`U&&#65533;+gZ&#65533;RU&#65533;0/&#65533;&#65533;*&#65533;&#65533;&#65533;&#65533;;&#65533;&#65533;&#65533;/&#65533;&#65533;[E&#65533;&#65533;n&#65533;&#65533;@A&#65533;&#65533;&#65533;7&#65533;k&#65533;y&#65533;u&#65533;G9&#65533;N&#65533;&#65533;&#65533;w
c&#65533;&#65533;7Z&#65533;yI&#65533;&#65533;x&#65533;Y&&#28120;&#65533;9t&#65533;t&#65533;&#65533;g&#45505;&#65533;3&#65533;Z&#65533;&#65533;&#65533;6&#1406;&#65533;&#65533;t&#65533;W&#65533;&#65533;&#65533;	
&#65533;&#65533;&#65533;&#65533;u&#65533;&#65533;&#65533;&#65533;@&#65533;&#65533;&#65533;&#65533;&#65533;6|&#65533;]<&#65533;1&#65533;&#65533;v&#65533;r,&#65533;Cs&#65533;ybY&#65533;I&#65533;&#65533;+&#65533;&#65533;&#65533;%&#65533;&#65533;&#65533;&#65533;&#65533;&#65533;&#65533;&#65533;&#65533;V&#65533;&#65533;XE&#65533;{&#65533;s&#1271;{;&#65533;y&#65533;&#65533;&#134;&#65533;D_&#65533;&#65533;R&#65533;&#65533;y&#65533;&#65533;zt&#65533;&#65533;:E&#65533;&#65533;J&#65533;1&#65533;&#65533;a7&#65533;F&#65533;2c&#65533;&#65533;&#65533;&#65533;"&#65533;	4&#65533;a&#65533;&#65533;&#987;&#65533;&#65533;ts&#65533;:p&#65533;b&#65533;&#65533;/&#65533;&#65533;&#65533;A&#65533;&#65533;A&#65533;{&#65533;z&#65533;&#65533;&#65533;&#65533;&#65533;&#65533;&#65533;G@&#65533;g@&#65533;&#65533;&#647;&#65533;&#65533;&#65533;:&#65533;{&#65533;&#65533;{&#627;&#65533;&#65533;&#65533;|&#867;v&#65533;~&#65533;&#698;[;&#65533;&#65533;&#65533;&#65533;&#65533;!&#65533;&#65533;_&#65533;&#65533;[&#65533;&#65533;&&#65533;&#1031;/uC&#65533;K&#65533;&#65533;?]&#65533;&#65533;&#65533;&#65533;1w"&#65533;k
j&#65533;&#65533;&#495;<&#65533;wP&#65533;c&#65533;&#65533;&#65533;|&#65533;s}&#65533;w<D&#65533;&#65533;&#1587;&#65533;&#455;<&#65533;&#65533;&#65533;;)&#65533;&#65533;&#65533;&#65533;&#65533;&#65533;(&#65533;6&#65533;&#65533;&#65533; <O"<&#1183;&#65533;&#65533;&#65533;9&#65533;&#65533;&#65533;G&#65533;(J&#65533;9&#65533;&#65533;&#65533;n&#65533;v&#1518;&#65533;&#65533;&#65533;&#65533;g&#65533;&#65533;&#16006;&#65533;<[&#65533;}&#65533;&#65533;&#65533;&#65533;<&#65533;&#65533;&#65533;&#828;&#65533;=&#65533;sp&#1871;&#65533;&#65533;u4&#65533;&#65533;k&#1971;)hbv&#65533;&#65533;&#65533;~',&#65533;&#65533;&#65533;>+&#65533;p&#65533;:&#65533;&#65533;,|P&#65533;
&#65533;&#65533;&#25084;&#65533;W&#65533;&#451;&#65533;&#65533;&#65533;&#65533;&#65533;&#65533;&#65533;'&#65533;&#65533;+&#65533;&#65533;>&#1659;{&#65533;&#65533;<&#65533;&#65533;h&#65533;8&#65533;+|&#65533;Ps&#65533;>&#65533;h&#65533;)&#989;&#1009;&#65533;\a.}&#65533;&#65533;&#65533;&#65533;&#65533;_:M%&#65533;&#65533;&#65533;&#65533;uA&#65533;~WE&#65533;:&#65533;/&#65533;&#65533;"Tp0&#65533;&#65533;<&#65533;"&#134;	(>&#65533;01&#8327;4&#65533;&#65533;&#65533;&#65533;H24yeJ&#65533;+&#1908;Q&#65533;fL&#65533;3e&#65533;&#65533;&#65533;eN6+y&#65533;R&#65533;hP&#65533;g&#65533;&#65533;$&#65533;&#65533;L&#1188;C&#65533;E&#65533;&#65533;&#65533;O&#65533;S&#65533;&#65533;Z&#65533;R&#65533;b&#65533;&#65533;&#65533;&#65533;&#65533;&#65533;&#65533;.c&#65533;n&#65533;r&#65533;&#65533;k&#1242;u[&#65533;l&#1015;s&#65533;&#65533;&#65533;BeJ^&#65533;N:i&#65533;&#65533;&#65533;&#65533;&#65533;u)r&#65533;Hb&#328;&#65533;&#65533;&#65533;&#462;&#65533;
,P lf&#65533;	V.x&#65533;]I#&#65533;&#65533;bC&#65533;&#65533;M&#65533;&#65533;&#65533;&#65533;&#65533;&#1560;5&#65533;~&#65533;&#65533;6&#65533;&#65533;&#65533;q&#65533;&#1613;m&#65533;L&#65533;&#65533;Zu&#65533;M&#65533;&#709;"&#65533;j&#65533;k&#65533;&#65533;`&#65533;&#1269;&#758;&#65533;t&#65533;&#1785;_&#65533;{}ox&#65533;&#65533;O..&#65533;&#65533;b&#65533;+&#65533;&#65533;|&#65533;&#1970;p&#65533;3j&#560;&#65533;t&#65533;&#65533;-&#65533;&#65533;O9!&#65533;@&#65533;m&#65533;&#65533;&#65533;7&#65533;&#65533;&#1549;&&#65533;|&#65533;-&#65533;&#65533;&#65533;(&#65533;&#65533;@&#65533;B&#34234;&#65533;&#65533;=&#65533;&#65533;9&#65533;&#65533;&#65533;&#65533;+&#65533;&#65533;;&#65533;&#65533;&#65533;b(;&#65533;&#65533;o&#65533;%&#65533;C&#65533;&#65533;kB&#65533;&#65533;N&#65533;>&#65533;&&#65533;,?|&#575; M&#65533;&#65533;"]&#65533;&#65533;#&#65533;x&#65533;&#65533;&#65533;&#65533;&#65533;&#65533;&#65533;&#65533;%+u&#65533;&#65533;&#65533;&#65533;DD&#65533;8.A&#65533;&#65533;&#65533;4&#65533;&#65533;D&#65533;&#65533;#q&#65533;&#65533;8	-&#65533;Xt&#65533;&#379;`&#65533;q&#65533;&#65533;s&#65533;"nd&#65533;@U)
&Z{R&#65533;De&#65533;r&#65533;&#65533;&#65533;4&#65533;3$&#65533;\&#65533;>2#`4'b&#65533;G-=&#65533;&#65533;79-C&#65533;&#65533;r&#65533;&#65533;&#65533;1&#65533;8&#65533;&#65533;&#65533;&#1294;E6&#1636;&#65533;E]<Q,,t&#65533;&#65533;P<&#65533;,&#65533;&#65533;>&#65533;U&#65533;b&#65533;S	QG9M	&#65533;&#65533;&#834;h-r&#65533;&#65533;&#65533;*&#65533;&#65533;e&#65533;&#1293;[O&#65533;&#65533;I&#65533;&#65533;6,&#65533;&#65533;7UU&#65533;&#65533;&#65533;UY&#65533;&#65533;&#65533;Uw&#65533;m&#65533;&#65533;9&#2029;&#65533;&#65533;:y%v&#65533;!&#65533;&#65533;sX~&#65533;&#65533;&#65533;&#65533;B&#65533;&#65533;&#65533;3g/#&#65533;&#65533;f&#65533;3i&#65533;&#65533;6I&#65533;&#65533;/J&#65533;;&#65533;&#65533;&#65533;n=&#65533;&#65533;'T5^&#65533;&#65533;29&#65533;I\q&#65533;&#65533;P.1jw^ya&#65533;&#65533;V&#65533;&#65533;7&#65533;]&#65533;&#1783;&#65533;&#65533;6&#65533;cC&#65533;&#65533;&#65533;M&#65533;&#65533;&#65533;&&#65533;H&#65533;!&#65533;xG&#65533;)&#65533;6&#529;&#65533;&#65533;&#65533;&#65533;&#65533;?n
&#239;C.&#65533;Lu{S&#65533;m[-.&#65533;&#65533;&#65533;&#65533;&#26289;K&#65533;x&#65533;K``&&#65533;Om&#65533;I&#65533;@a(A5'&#65533;~o&#65533;&#65533;zii&#65533;|Xk&#65533;&#65533;&#65533;s&#65533;&#65533;~PK&#65533;&#65533;&[&#65533;46&#65533;&#65533;&#65533;&#65533;U^&#65533;&#65533;P-<&#65533;m&#65533;&#65533;&#65533;&#65533;U&#65533;&#65533;&#65533;&#65533;v&#65533;&#65533;&#65533;;Bw&#65533;&#65533;&#65533;<z&#446;&#65533;&#65533;&#65533;0&#65533;,&#65533;BXZj&#65533;&#65533;&#65533;<jl#&#65533;&#65533;&#65533;&#65533;&#65533;&#1018;&#65533;&#65533;d6&#65533;&#65533;F&#65533;s/Y&#65533;&#65533;&#65533;&#65533;a9m&#1301;k&#65533;&#65533;&#65533;&#812;+&#65533;&#65533;u&#65533;&#65533;&#65533;&#65533;nw&#65533;{&#65533;&#65533;g&#65533;&#65533;&~=)	&#65533;<%-&#65533;y&#65533;&#65533;%lUnzK&#65533;9&#65533;t&#65533;{&#1987;
Dw:&#65533;&#65533;fL&#65533;#&#65533;R&#65533;&#65533;A&#65533;/}&#65533;&#65533;&#65533;&#65533;&#65533;'7&#65533;&#65533;&#65533;~V&#65533;&#65533;&#65533;&#65533;&#65533;&#65533;h(^&#65533;H&#65533;&#65533; &#65533;Q	&#65533;&#65533;&#1498;&#65533;@&#65533;=0R&#65533; +XAfe
&#65533;"T&#65533;&#65533;<(E&#65533;&#65533;&#65533;}(&#65533;b
[;&#65533;&#65533;e&#65533;&#65533;&#65533;fh&#65533;&#65533;&#65533;O`&#65533;2I&#65533;p`&#65533;&#65533;@AL&#65533;&#65533;D&#65533;@&#65533;t&#65533;&#65533;&#65533;&#65533;&#65533;&#65533;O&#65533;iE&#65533;aD&#65533;&#65533;"&#65533;5B&#65533;&#300;6/&#65533;#&#65533;2&#65533;@&#65533;WO&#65533;Sh(&#65533;k1&#65533;&#65533;m&#65533;&#65533;&#65533;&#65533;&#65533;$&#65533;&#65533;A0&#65533;&#65533;&#65533;&#65533;QtOC&#65533;8&#65533;.rT\a&#65533;&#65533;:2t&#65533;mJ&#65533;j&#65533;&#65533;&#65533;D"8}&#65533;VUPfX2&#65533;&#65533;%p&#65533;&#65533;'?Y&#65533;>&#65533;&#65533;&#65533;d%.&#65533;&#65533;&#65533;]*&#1179;&#65533;d&#576;&#65533;&#567;&#65533;&#65533;&#65533;_\&#65533;$a&#65533;e&#65533;S/&#65533;s&#65533;<&#65533;Y&#65533;	&#65533;&#65533;&#65533;d#&#65533;&#65533;&#65533;!u$&#65533;(p*4&#65533;&#65533;e`b&#65533;9&#65533;N&#65533;3&#65533;&#65533;&#65533;KJ&#65533;I|&#65533;&#930;G&#65533;a&#65533;&#65533;~&#65533;&#65533;5&#65533;!&#65533;&#9489;
&#65533;&&#1304;&#65533;&#65533;iL&#65533;&#65533;&#65533;&#65533;&#65533;&#65533;Ly&#65533;&#779;&#65533;"&#65533;&#65533;&#65533;SG&#65533;&#65533;&#65533;|&#65533;&#65533;<&#65533;P&#65533;G&#65533;`&#65533;&#65533;|+=
&#65533;&#65533;b&#65533;&#535;&#65533;H.&#65533;&#671;&#65533;&#65533;&#65533;g&&#65533;&#65533;V&#65533;F4|5@&#65533;Q&#65533;:&#65533;&#65533;m1D"=&#65533;BIE!.^Q:I&#65533;&#65533;&#65533;&#65533;T&#65533;&#65533;E&#65533;4&#65533;+U&#65533;&#65533;&#65533;&#65533;&#65533;&#65533;Y%N[&#65533;}&#65533;&#65533;A&#65533;T&#65533;&#65533;&#65533;&#233;&#65533;&#65533;gP&#65533;&#65533;&#65533;)&#65533;&#65533;	&#65533;SB&#65533;&#65533;L&#65533;1&#65533;&#1773;&#65533;&#65533;}&#65533;DFGP&#65533;jY&#65533;&#65533;&#65533;1&#65533;&#65533;i&#65533;&#65533;f&#65533;y&#65533;&#65533;m&#65533;&#65533;G&#65533;&#65533;
4&#65533;J&#65533;AM*&#65533;&#65533;&#1717;-d&#65533;[xL&#65533;&#1514;&#65533;H&#65533;>C&#65533;49&#65533;C&#65533;&#65533;uccAj&#65533;&#65533;~7t*Mx&#65533;8&#65533;&#65533;+&#65533;4n]U&#65533;F&#65533;&#65533;W&#65533;&#65533;T{e&#65533;&#65533;&#65533;O&#65533;3Bj&#65533;8[&#65533;&#65533;&#65533;&#1426;&#65533;&#65533;K^s6&#65533;F&#637;&#65533;{^&#65533;&#36005;&#65533;&#65533;&#65533;&#65533;&#65533;&#65533;&#65533;^&#65533;&#65533;s&#65533;&#65533;&#65533;&#65533;=B&#65533;&#65533;~&#65533;&#65533;&#65533;&#65533;4&#65533;RJ&#65533;&#65533;#&#65533;>o&#65533;&#65533;b&#65533;@g&#65533;&#65533;&#65533;I,&#65533;&#65533;fJ&#65533;Y?&#65533;&#65533;&#65533;A&#65533;&#65533;\8&#65533;&#1803;&#65533;&#65533;W&#65533;&#65533;&#65533;l8]&#65533;&#65533;&#65533;&#65533;(&#65533;&#65533;Yl&#2828;&#65533;v&#65533;&#65533;&#65533;&#586;[&#65533;&#65533;%M$C&#65533;&#65533;&#65533;d3&#65533;&#65533;6rV&#65533;;M`&#65533;&#65533;L&#65533;&#65533;W&#65533;k){F&#65533;U&#65533;&#65533;&#1259;B&#65533;&#65533;X&#65533;dA&#65533;B&#65533;:W0&#65533;&#65533;&#65533;&#65533;qi&#844;Q5&#65533;&#65533;&#65533;s~s&#65533;&#65533;6&#65533;9#&#65533;xj&#65533;}&#65533;g&#1918;O&#65533;&#65533;&uL$h&#65533;&#65533;&#65533;&#65533;&#65533;0&#65533;f5&#65533;3&#65533;:&#65533;&#65533;&#65533;&#65533;;|i"&#65533;&#65533;&#65533;&#65533;tv&#65533;&#65533;&#65533;&#65533;]&#65533;&#65533;
&#65533;3&#65533;V&#65533;i&#65533;&#65533;9&#65533;&#65533;&#65533;m&#65533;&#236;&#65533;&#65533;&#65533;7&#65533;R6&#65533;Y&#65533;+&#65533;&#65533;&#65533;&#65533;&#65533;&#65533;&#65533;m&#65533;&#65533;mh&#65533;&#437;&#65533;i&#65533;Xs'&#65533;&#65533;%&#65533;[c&#65533;'&#65533;&#65533;O(-w`B&#65533;N&#65533;>nI&#65533;&#65533;cF&#65533;&#65533;om&#65533;]&#65533;kg&#65533;~rE&#65533;mO}&#65533;;&#65533;&#65533;&#65533;&#65533;&#65533;)&#65533;&#65533;t&#65533;&#65533;>5&#65533;&#65533;xD&#65533;&#65533;&#65533;&#65533;&#65533;'&#65533;&#65533;Wrw&#65533;&#65533;&#65533;&#65533;NK&#65533;&#65533;&#65533;&#65533;&#65533;&#65533;~p&#65533;;{>&#65533;&#65533;v&#65533;&#65533;&#65533;&#65533;qj&#606;3<&#65533;'1&#65533;&#65533;kkK&#65533;&#65533;&#65533;I&#65533;5&#65533;&#65533;&#65533;&#65533;xb/&#65533;M~r&#65533;&#65533;&#65533;}'&#65533;&#65533;_&#65533;&#65533;U&#65533;4O&#65533;zW&#65533;oaj&#65533;'c~oi&#65533;i&#65533;&#1498;&#65533;q&#65533;tyzP&#65533;r&#65533;&#65533;&#65533;1&#65533;&#65533;&#65533;&#65533;~n&#65533;c<&#65533;7H&#65533;L&#65533;&#65533;Y=&#65533;T/&#65533;&#65533;&#464;&#65533;zQ&#65533;e&#65533;&#65533;&#65533;&#65533;&#65533;&#65533;)&#65533;,&#65533;&#65533;&#65533;rs&#65533;KW&#65533;&#65533;&#65533;9!&#65533;&#65533;&#65533;O&#65533;n:&#65533;&#65533;&#65533;w&#1507;&#65533;&#65533;YcO}Z&#65533;1&#65533;&#1242;&#65533;&#65533;5ged<&#65533;\_&#65533;&#65533;c&#65533;7&#65533;w&#65533;&#65533;&#65533;$|&#65533;<k&#65533;&#1687;&#836;&#65533;(&#65533;&#65533;&#65533;IO\&#65533;{_&#65533;&#65533;Y&#65533;z&#65533;3}&#65533;&&#65533;>&#65533;-`&#65533;&#65533;&#65533;&#65533;&#65533;&#65533;&#65533;&#65533;&#65533;^&#65533;G&#65533;&#65533;&#279;?&#65533;R'ZwN;&#1761; O&#65533;&#65533;=&#65533;d&#65533;_'&#65533;$&#65533;&#65533;&#65533;&#65533;&#65533;&#65533;,&#65533;&#65533;*&#65533;&#65533;&#65533;/&#1568;.&#65533;&#65533;w/&#65533;&#65533;.s&#65533;&#65533;&#65533;&#65533;.O-&#65533;j&#65533;&&#65533;&#65533;&#65533;}&#65533;&#65533;&#65533;Z&#65533;&#1098;/o&#1570;&#65533;&#65533;&#65533;&#65533;&#65533;&#65533;p&#65533;&#65533;&#65533;&#65533;&#1844;/p&#65533;p&#65533;G%o$p&#65533;&#65533;j&#65533;K&#65533;&#65533;&#65533;&#65533;/:&#65533;&#65533;&#65533;H2L&#65533;&#65533;"/lE4&#65533;&#65533;p.s&#65533;&#65533;X&#65533;&#65533;&#65533;,&#65533;~&#65533;&#65533;&#65533;oP&#65533;O&#65533;&#65533;p0q`O&#65533;&#65533;"&#65533;&#65533;./&#65533;&#65533;&#65533;/&#65533;@&#65533;&#1606;U&#65533;D&#65533;&#65533;	k&#65533;~*o&#65533;0o&#65533;Z&#65533;
&#65533;&#65533;&#65533;|&#65533;&#65533;&#65533;&#65533;=N=&#65533;&#65533;fp&#65533;P&#65533;v&#65533;&#65533;&#65533;&#65533;0&#65533;v&#65533;}&#525;H`?&#65533;O&#65533;&#65533;j&#65533;&#65533;&#65533;&#65533;fI&#65533;k&#65533;&#65533;4&#65533;&#65533;R')4&#65533;k&#65533;&#500;&#65533;&#65533;0&#65533;&#65533;&#65533;1Q&#65533;xb&#65533;&#65533;+r&#65533;	}Q.:&#65533;&#65533;Z&#65533;&#65533;&#65533;&#65533;k&#65533;&#65533;&#65533;c&#65533;X&#65533;&#65533;a9&#65533;?1&#65533;&#65533;&#65533;&#65533;N&#65533;@6@V&#65533;QZ(&#65533;q.&#65533;z&#65533;&#65533;&#65533;Q	&#1641;N&#65533;&#65533;&#65533;&#65533;M&#142;&#65533;@&#26640;&#65533;&#65533;&#65533;&#65533;&#65533;&#65533;&#65533;&#65533;&#65533;%&#65533;0&#65533;&#65533;|&#65533;&#65533;q-N0S&#65533;6~0&#65533;&#65533;pY&#65533;&#65533;iQ&#65533;&#65533;c&#65533;&#65533;lB&#1442;&#65533;&#65533;&#65533;&#65533;?rWbnN&#65533;#
i*&#65533;"&#65533;g&#65533;&#65533;&#65533;&#65533;&#65533;F0&#65533;&#65533;&#65533;!&#65533;0&#65533;Q&#65533;G&#65533;&#65533;)&#65533;S42&#65533;&#65533;&#65533;&#65533;&#65533;&#65533;n&#65533;m&#65533;&#65533;K;J+ &#65533;&#65533;&#65533;&#65533;R&#65533;h&#65533;&#65533;&#65533;sR,&#65533;&#65533;!&#65533;&#65533;&#65533;&#65533;R&#65533;('$&&#65533;(e13&#65533;2&#65533;R)&#65533;M&#65533;&#65533;
*&#65533;r&#1732;&#65533;$%uf-&#65533;&#65533;q&#65533;&#65533;k0w&#65533;&#65533;`&#65533;&#65533;4Q&#65533;,1&#65533;&#65533;&#65533;&#65533;1&#65533;&#65533;&&#65533;,K&#65533;LBij&#65533;-&#65533;&#65533;4F#S	#3)&#65533;&#65533;&#65533;&#65533;&#65533;!i&#65533;&#65533;&#65533;&#65533;N/&#65533;2&#65533;%2&#65533;&#65533;Q&#65533;&#65533;A&#65533;6&#65533;K0&#65533;&#65533;&#65533;&#65533;&#65533;+&#65533;P1&#65533;,&#722;2&#65533;sup&#65533;*H63"&#65533;6&#65533;a&#65533;ScJSJ&#65533;:J&#65533;(&#65533;=&#65533;0_6&#65533;'.T&#65533;&#132;q/&#65533;q&#65533;&#65533;|-&#65533;&#65533;'&#65533;&#65533;82]&#65533;&#65533;V"&#65533;&#65533;&#65533;99s3&#65533;&#65533;H&#65533;&#65533;?!D@is&#65533;(&#65533;,+&#65533;&#65533;p~x,6&#65533;<&#65533;zl&#65533;T$+T&#65533;/7i&#885;&#65533;R'&#65533;&#65533;=u&#65533;&#65533;c>m&#65533;2A4!K&#1264;&#65533;I&#65533;,&#65533;9&#65533;2&#65533;X&#65533;3&#65533;%6@&#65533;@&#65533;&#65533;FM&#65533;&#65533;&#65533;&#2030;&#65533;A1)&#65533;b-&#65533;1&#65533;&#65533;5&#979;&#65533;F2&#65533;&#65533;&#65533;6v&#65533;C?&#65533;&#65533;l@J&#65533;&#65533;&#65533;&#65533;2&#65533;Q&#65533;0K&#1778;q&#65533;&#65533;:e&#65533;&#65533;&#65533;&#65533;H&#65533;&#65533;5&#65533;T&#65533;&#65533;~Q*1&#65533;hSxkI&#65533;&#65533;C&#65533;&#65533;&#65533;&#65533;Ds5&#65533;&#65533;0HK&#65533;-&#65533;F&#65533;&#65533;oMV&#65533;H&#65533;&#65533;A&#37993;&#65533;+<uQ&#65533;$
&#65533;1}&#65533;7[O>"&#65533;&#1504;t&#65533;S8&#65533;#&#65533;&#682;&#65533;&#65533;H5&#65533;&#65533;R&#65533;
&#65533;B&#65533;
QBY&#65533;H&#65533;o7o3$&#1362; &&#65533;&#65533;&#65533;TDA1&#65533;f&#65533;W-&#65533;&#65533;&#65533;SZ&#65533;&#65533;&#65533;&#65533;.EU4&#65533;T	y&#65533;Q&#65533;<&#65533;&#65533;&#65533;&#65533;&#65533;&#65533;Y&#65533;CU5)RkW)&#65533;&#65533;O&1&#65533;[&#65533;Cw&#65533;9p"&#65533;&#65533;&#65533;&#65533;&#65533;&#65533;@&#65533;&#65533;P&#65533;&#65533;T&#65533;nDKZ%&#65533;Z&#65533;&#65533;&#65533;sJj&#65533;&#7605;W3u&#65533;&#65533;'&#65533;3OWM&#65533;aH&#65533;&#65533;&#65533;&#65533;&#1289;&#65533;U&#65533;Lu^&#65533;&#65533;A&#65533;&#65533;5/c&#65533;di&#65533;&#65533;l*[Nm&#65533;`&#65533;/&#65533;[S&#65533;a&#65533;&#65533;ub]tt6&#65533;b&#65533;Fq)_+&#65533;U<&#65533;&#65533;cCvwz&#65533;^&#724;_&#65533;Cva&#65533;&#65533;FX&#65533;C&#65533;R&#65533;SObb>.&#65533;lB&#65533;f^oA1&#65533;V&#65533;&#65533;A#huNhEV[&#65533;&#65533;G/&#65533;G&#65533;&#65533;;7&#65533;d[aU&#65533;&#65533;&#65533;i&#65533;&#65533;W&#65533;o&#65533;NBy4&#65533;m&#200;fk&#65533;h@E&#65533;J@&#65533;kg&#65533;&#65533;^&#65533;&#65533;$	u&#65533;&#65533;Vm'&#65533;rK&#65533;m&#65533;nr!&#65533;1&#65533;O&#65533;&#65533; &#65533;v#q&#65533;&#65533;k&#206;&#65533;&#65533;kw:e4qt&#65533;&#65533;6U&#65533;:&#65533;&#65533;qGKc&#1110;rs&#65533;r&#65533;&#65533;27i&#65533;v\&#65533;6&#65533;^pV&#65533;z&#65533;g&#1584;t&#65533;Rk&#65533;p@u&#65533;^&#65533;cTAa&#65533;&#65533;&#65533;L;&#65533;&#65533;l#&#65533;&#65533;t&#65533;|&#65533;&#65533;&#65533;&#65533;V&#65533;uV&#65533;i&#65533;e&#65533;JDk&#65533;&#65533;F&#65533;&#65533;uM&#65533;p-6e&#65533;&#65533;&#65533;DA.&#65533;,<kf
&#65533;w
&#65533;&#65533;v&#65533;&#65533;Q&#65533;s&#65533;*}S}&#1783;&#65533;&#65533;7%3&#65533;u]&#65533;&#65533;O&#65533;&#65533;&#1958;g&#65533;6u&#65533;&#65533;Fxq&#65533;p&#65533;`&#65533;&#65533;&#65533;&	w{&#65533;|[&#65533;l5}#&#65533;&#65533;U&#65533;!Ny&#65533;&#65533;S#&#65533;&#65533;@&#65533;bU7z&#65533;&#65533;tI&#65533;U&#65533;6
x&#65533;Wl&#65533;r-&#65533;|3C&#65533;tx&#65533;wx)x&#1832;&#65533;o&#65533;&#65533;&#65533;#&#65533;&#65533;&#65533;&#65533;wkA&#65533;&#65533;EXDn)&#65533;&#65533;&#65533;&#65533;&#65533;&#65533;O&#65533;&#65533;&#65533;w_&#65533;X`+&#65533;i&#65533;&#272;&#65533;x&#65533;t&#65533;yVad1K&#65533;r&#65533;K=&#65533;&#65533;&#65533;V4&#65533;i&#65533;&#7240;&#1496;/&#65533;)w&#1485;&#5633;Y&#1554;]P&#65533;&#65533;&#1482;&#65533;3&#11064;&#65533;4ys&#65533;&#65533;-&#65533;&#65533;&#65533;&#1283;GU&#65533;@$m&#65533;&#65533;&#65533;Tc&#1216;&#65533;&#65533;&#65533; &#65533;&#65533;V&#65533;5/&#65533;&#65533;&#65533;&#65533;&#65533;&#65533;&#65533;i&#65533;&#65533;=9&#65533;CLE&#65533;&#65533;&#65533;Oy&#65533;W&#65533;&#65533;X&#65533;vX&#65533;&#65533;w&#65533;&#65533;@0&#1558;&#65533;&#65533;&#65533;&#65533;}%x&#65533;&#65533;&#65533;I&#65533;Y&#65533;&#65533;&#65533;3G&#65533;&#65533;&#65533;&#65533;y&#65533;&#65533;z3&#65533;&#65533;&#65533;&#1617;i&#65533;l&#65533;80-7&#65533;&#65533;9&#65533;&#65533;y&#65533;)!&#65533;=&#1106;&#65533;&#65533;&#65533;&#65533;&#65533;&#65533;&#65533;&#65533;&#65533;&#65533;*&#65533;9^&#65533;&#1629;X
&#65533;9
8&#65533;&#65533;&#65533;&#65533;N&#65533;0)
&#65533;.&#65533;&#65533;&#65533;&#65533;&#65533;&#65533;&#367;&#65533;&#65533;y&#65533;{U&#65533;?&#65533;E5&#65533;&#65533;&#65533;&#65533;&#65533;&#65533;&#1625;&#65533;&#65533;(O&#65533;K8E&#1304;{&#65533;&#65533;rc1-9`7&#65533;&#65533;&#65533;s&#65533;&#65533;9x]&#65533;&#65533;&#65533;&#65533;&#65533;&#65533;Y&#65533;&#65533;#YJ&#65533;6N&#65533;SZ&#65533;&#65533;&#421;O&#65533;]&#65533;[D&#65533;&#65533;x&#65533;&#65533;U<&#407;+-&#65533;&#65533;&#65533;P$&#65533;&#65533;&#65533;>_6o&#65533;&#65533;J&#65533;T&#65533;&#65533;&#931;&#65533;	6JZ&#65533;y&#65533;&#65533;&#65533;:&#65533;_Z&#65533;&#65533;&#65533;f&#65533;%&#65533;0v&#65533;&#65533;&#65533;&#65533;&#65533;0u&#65533;&#284;Ls&#65533; &#65533;&#1196;}X&#65533;V1&#1274;Ns&#65533;&#65533;&#65533;&#65533;&#2042;f&#65533;:&#65533;SZ{>&#65533;/&#65533;&#65533;&#65533;j&#65533;d&#65533;&#65533;w&#65533;N&#65533;K&#65533;&#65533;;&#65533;S;&#65533;&#65533;&#65533;85&#1713;UQa&#1300;%&#65533;|*&#1782;&#65533;&#65533;&#65533;&#65533;&#65533;&#65533;5&#65533;v[&#65533;*&#65533;g&#65533;&#65533;x&#65533;&#1734;Z&#65533;&#65533;&#65533;&#65533;3#&#65533;&#65533;&#65533;&#65533;d[Qh&#65533;&#65533;)&#65533;&#65533;&#65533;&#65533;t{&#65533;[&#65533;/&#65533;m;&#65533;>&#65533;0&#65533;&#65533;&#65533;&#65533;&#65533;&#65533;&#65533;[+u1{"e&#65533;"c&#65533;&#65533;{&#65533;&#65533;&#65533;&#65533;&#65533;u&#65533;&#65533;&#65533;&#65533;&#65533;&#65533;Vr&#65533;&#65533;8&#65533;@&#65533;<jx&#65533;V&#65533;&#65533;6&#65533;&#65533;&#65533;&#65533;`&#65533;&#65533;&#65533;;&#891;&#65533;&#65533;&#65533;&#65533;[&#65533;;&#65533;&#65533;r,v&#65533;O&#1591;&#65533;U&#65533;W&#65533;&#65533;&#65533;&#65533;&#65533;&#65533;&#65533;&#65533;O&#65533;&#65533;9&#65533;>c%|N-&#65533;&#65533;&#65533;&#1836;&#65533;&#31888;)&#65533;q0\&#65533;&#65533;k&#65533;&#65533;gZC]&#65533;7&#31643;C&#65533;=&#65533;4&#65533;+&#65533;&#353;&#1315;_&#65533;&#65533;&#65533;Mq&#65533;@&#65533;&#65533;&#65533;&#65533;&#65533;4&#65533;&#65533;&#65533;&#65533;k&#1723;&#65533;&#65533;C&#65533;&#65533;&#65533;N&#65533;O&#65533;z&#65533;_&#65533;&#65533;&#65533;\&#65533;&#65533;&#65533;&#65533;&#65533;/.&#847;k1G&#691;&#65533;&#663;G35&#65533;1&#65533;&#65533;.{&#65533;&#65533;v&#65533;4&#517;<&#65533;&#65533;&#65533;s'&#65533;W&#65533;&#65533;a&#65533;'&#65533;&#65533;&#65533;&#65533;N&#65533;|&#65533;&#65533;&#65533;4&#65533;&#1735;&#65533;&#65533;O&#65533;?&#65533;&#65533;o&#65533;{&#65533;&#65533;&#65533;&#65533;&#65533;&#65533;&#65533;r&#65533;&#65533;-4&#65533;Q&#65533;&#1087;<y&#65533;l&#337;&#1742;Q&#65533;&#65533;&#65533;>SB&#65533;k&#65533;&#65533;a&#65533;&#65533;&#65533;&#65533;9&#65533;&#65533;&#65533;w&#65533;&#65533;){B&#640617;&#65533;4&#65533;,&#52499;&#1281;v{O=&#65533;&#65533;m&#65533;&#65533;&#65533;V&#65533;<&#65533;,5&#581;&#65533;&#1147;]3l&#65533;&#65533;#&#65533;&#65533;(&#65533;Y&#65533;u&#65533;&#65533;^EM&#65533;W"&#65533;bY&#65533;>&#65533;vE&#65533;&#723;W&#65533;;&#65533;&#65533;&#54572;?4&#1185;&#65533;'&#65533;&#1783;=,&#65533;&#65533;&#65533;(4&#65533;&#65533;GR&#65533;z&#65533;y&#65533;O&#65533;&#65533;&#65533;&#65533;9&#1853;^&#65533;&#65533;&#65533;:c&#65533;&#65533;&#65533;&#65533;vn&#65533;|%&#65533;&#1814;&#65533;VG~&#65533;K>2#&#65533;&#65533;>&#65533;&#65533;t&#65533;&#65533;&#65533;G*&#65533;&#65533;(^%&#65533;&#65533;&#65533;,&#65533;&#65533;&#1963;&#65533;&#65533;;&#65533;,r&#65533;&#65533;&#65533;&#65533;&#65533;&#65533;02&#65533;&#65533;&#65533;&#65533;&#65533;&#65533;|&#65533;g_&#65533;&#65533;&#65533;&#65533;&#65533;&#65533;&#1354;~8&#65533;/)o&#65533;&#65533;{&#29398;P&#65533;&#65533;e%&#65533;&#781;&#65533;X[ 9Gt&#65533;\&#65533;S&#65533;'%9&#65533;&#65533;o1&#65533;&#65533;&#65533;e&#65533;_&#65533;&#65533;&#65533;G&#65533;&#65533;&#65533;&#65533;&#887;lE(&#65533;1&#65533;&#65533;&#65533;[&#65533;&#65533;&#65533;&#65533;o=&#65533;]&#65533;&#65533;{R&#65533;&#65533;&#65533;&#65533;&#65533;&#65533;&#65533;&#65533;&#65533;&#1423;&#65533;&#65533;&#65533;K&#65533;6&#1833;,&#65533;Q&#65533;&#65533;&#65533;~&#65533;jl&#65533;9%&#65533;!&#1665;K&#65533;&#638;&#16766;&#65533;&#65533;&#65533;&#65533;i&#65533;I&#65533;&#65533;&#65533;&#65533;m&#65533;&#65533;U&#65533;&#65533;3KK&#65533;&#65533;7&#65533;E?&#65533;&#65533;&#65533;&#65533;?&#65533;haRW&#65533;&#65533;&#65533;^&#65533;&#65533;>&#65533;y&#65533;&#65533;y&#65533;?&#65533;t&#65533;&#65533;&#65533;&#65533;&#65533;&#65533;`R@&#65533;	/&#65533;&#65533;&#65533;&#1579;&#65533;&#65533;c&#65533;K&#65533;&#65533;[r&#65533;y&#65533;&#65533;&#65533;&#65533;&#65533;&#65533;'Z&#65533;!0&#65533;"v&#65533;&#65533;&#65533;&#65533;8#&#65533;&#132;:l&#65533;+&#65533;&#65533;&#65533;c&#397;3&#65533;&#65533;2&#65533;&#65533;&#65533;J&#65533;8y2&#65533;&#65533;,[:x&#65533; f&#601;4&#65533;k&#1724;&#65533;3&#65533;&#925;<{&#65533;&#65533;) &#65533;&#1056;&#65533;=&#65533;t&#65533;&#65533;K&#65533;&#65533;|
&#65533;g&#65533;&#65533;Z&#65533;l&#65533;j%&#65533;&#1453;\&#65533;&#65533;&#65533;&#65533;&#1585;M&#65533;&#65533;-&#65533;6&#65533;Z#lmy&#65533;C&#65533;&#1848;8&#65533;&#920;&#65533;SaI&#65533;&#65533;F&#65533;h"&#65533;&#65533;&#65533;.
&#65533;<&#65533;&#65533;b&#65533;&#65533;5&#65533;&#65533;&#65533;&#65533;&#65533;&#65533;&#65533;M&.a&#65533;&#65533;f+]&#65533;&#65533;5&#65533;&#65533;&#1124;2%&#65533;4&#65533;&#65533;CK&#65533;&#65533;i&#65533;j&#65533;&#1650;k&#65533;&#65533;J%w&#1583;Sz&#65533;&#65533;m&#65533;&#65533;&#65533;i&#65533;&#65533;e+$&#65533;r&#65533;s&#65533;&#65533;{&#65533;&#65533;&#323;>#&#65533;x&#65533;&#65533;&#65533;16v&#65533;2w&#65533;&#65533;&#351;&#65533;&#65533;&#65533;z&#991;e&#65533;~?>&#65533;&#65533;EU&#65533;f&#65533;_~&#65533;&#65533;&#65533;&#65533;&#65533;&#65533;&#65533;&#65533;oxY%w&#65533;&#65533;-&#65533;%1]&#65533;M&#65533;&#65533;N&#65533;D&#65533;L"&#65533;&#65533;&#65533;x&#65533;&#65533;!G&#65533;}&#65533;A&#1761;tJ &#65533;&#65533;&#65533;J7&#356;&#65533;L&#65533;&#65533;Gc&#65533;Q&#65533;V&#65533;}&#65533;&#65533;w&#65533;&#65533;PQ&#65533;El%&#65533;WnF&#65533;`pS&#65533;T`&#65533;"&#65533; &#65533;@4&#65533;&#65533;4PX"u&ev&#65533;ea&#481;.&#65533;b&#65533;&#65533;&#65533;&#65533;Y>&#65533;&#65533;+&#65533;I&#65533;&#65533;tA&#65533;-&#65533;&#65533;&#65533;1&#65533;&#65533;g&#65533;/&#1191;&#65533;L&#65533;&#65533;S&#65533;&#65533;d&#65533;IB&#65533;d&#65533;&#65533;A&#65533;&#65533;U&#1669;&#65533;+D&#65533;&#65533;M&#65533;	g&#65533;&&#65533;&#65533;&#65533;ijg&#65533;(&#65533;&#65533;i&#65533;\&#65533;&#65533;E&#65533;X&#65533;&#65533;&#65533;&#65533;&#65533;'&#65533;&#65533;
&#65533;&#65533;:&#65533;V&#19338;l&#65533;&#65533;>
i&#65533;&#65533;*(&#65533;i&#65533;&#65533;&#65533;BV&#65533;ov@m&#65533;&#65533;&#65533;)&#1442;9&#65533;u*&#65533;j*&#65533;&#65533;&#65533;&#665;&#65533;J4=&#65533;&#65533;&#65533;&#65533;&#65533;&#65533;'&#65533;&#65533;&#65533;9&#65533;&#547;h&#65533;&#65533;&#65533;T&#65533;>&#65533;*l&#65533;&#65533;&#65533;[&#65533;L&#65533;"A0&#65533;N&#65533;&#50517;&#65533;&#65533;&#65533;av&#65533;&#65533;j{m&#65533;k&#65533;&#65533;&#65533;_&#65533;	"&#65533;m&#65533;K&#65533;&#65533;&#65533;&#65533;&#65533;&#65533;&#65533;&#65533;&#65533;&#65533;'&#65533;<(}&#65533;&#65533;&#65533;r&#65533;&#65533;&#65533;z&#65533;&#776;9&#1250;&#65533;&#65533;&#65533;&#65533;;&#65533;&#65533;&#65533;&&#65533;&#65533;H`&#65533;d&#65533;&#65533;v0SN_\1&#65533;PW&#65533;a&#65533;G&#65533;*zc&#65533;&#65533;&#65533;x.&#65533;&#65533;&#673;&#65533;L6&#65533;b&#65533;&#65533;|.ie&#1259;/&#65533;7&#65533;&#65533;3&#971;6&#65533;&#65533;@&#65533;w&#65533;BS&#65533;&#65533;&#65533;=Q&#65533;H'&#65533;&#65533;&#65533;OO&#65533;&#65533;&#65533;+1&#65533;q&#65533;]vi5&#65533;*v&#65533;&#65533;&#65533;&#65533;}&#65533;&#65533;&#65533;r&#65533;Me&#65533;&#65533;o&#65533;P&#65533;&&#65533;&#65533;}&#65533;&#65533;&#65533;z&#65533;Cm&#65533;&#422;J&fz&#65533;K&#65533;&#65533;&#9259;&#65533;&#65533;&#65533;G&#65533;&#37203;O&#65533;&#65533;&#65533;&#65533;&#65533;&#65533;&#65533;&#65533;&#65533;&#65533;&#65533;&#65533;K!}&#65533;&#65533;2&#65533;&#65533;&#65533;5&#65533;&#65533;&#1275;&#65533;&#65533;&#65533;&#65533;5&#65533;&#65533;7&#48055;&#65533;&#1795;pA&#1564;&#65533;&#65533;~&#65533;&#65533;R[&#65533;&#65533;&#65533;#&#65533;&#65533;>&#65533;&#65533;&#65533;|&#65533;Z&#65533;"&#65533;k&#65533;<&#65533;]&#65533;y&#65533;+ &#65533;&#65533;.znf!&#65533;
&#65533;,&#65533;h&#65533;   "!(    !""$$%)%('&(+'*0(&'(&))*,+-1.04/380.21-/12535:58<7:@86;9:=;=B>@E>AH@?C@AFCDJEHMFGPFJPHGMHINKLRNPUNRXPNXPOUPQVSTZVV`VX^VY`XV^XV`XY^[\c]^h^`f^ah`^f`^h``fbdkefpfhnfiphfnhfphinjlsmnxmpvnqypnvpoxpqvqt|tv&#65533;ux~vy&#65533;xvxw&#65533;xy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65533;&#65533;&#65533;&#180;&#65533;&#65533;&#65533;&#65533;&#65533;&#65533;&#65533;&#566;&#65533;&#439;&#65533;&#824;&#65533;&#376;&#65533;&#632;&#65533;&#698;&#65533;&#891;&#65533;&#1084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-	H&#65533;&#65533;&#65533;&#65533;	&#65533;Z&#560;&#65533;&#199;#J&#65533;H&#1107;&#331;3j&#1800;1&#10767; C&#65533;I&#65533;&#65533;&#585;&;6&#65533;$	&#726;,)>&#65533;H&#65533;&G&#65533;&#65533;6&#65533;&#65533;&#627;&#65533;&#65533;N?}JL&#65533;hQ&#65533;H&#65533;*]JT&#65533;L&#65533;&#65533;z1=
&#65533;&#65533;&#1387;N&#65533;j&#1866;&#1254;&#1485;]S&#65533;KVlYRaE^4&#65533;&#1377;Y&#65533;_&#65533;^-&#65533;p&#65533;&#1898;&#65533;&#1957;&#65533;&#65533;&#65533;&#65533;&#65533;J&#65533;j8x&#65533;&#65533;&#200;s*^&#65533;X.^&#65533;&#65533;#VKYd^&#65533;g3k.&#65533;Qs&#422;&#65533;/_,E&#1713;&#65533;u&#65533;&#925;&#65533;&#65533;&#65533;&#65533;X&#65533;&#65533;vmPt&#65533;;&#65533;&&#65533;&#65533;6&#65533;&#2032;&#65533;&#65533;Tne&#65533;%;o^&#65533;&#65533;&#65533;&#65533;&#65533;Rnx&#65533;4&#1546;&#65533;&#65533;&#65533;&#65533;&#65533;&#65533;&#65533;&#65533;&#65533;v&#65533;&#65533;mIw&#65533;&#65533;R&#65533;&#65533;Z&#65533;|&#65533;&#65533;&#65533;&#65533;&#65533;&#65533;&#65533;8&#65533;&#65533;&#65533;9"&#65533;&#65533;&#65533;X&#65533;&#65533;&#65533;&#65533;\f&#65533;&#1398;UH&#65533;&#22993;&#65533;&#65533;k&#65533;E&#65533;p&#65533;e7&#65533;L&#65533;&#65533;&#65533;&#400;&#65533;&#65533;&#1639;&#65533;&#65533;$N'[d&#65533;R
J&#65533;&#65533;h]&#65533;&#65533;&#65533;Z&#65533;*&#65533;&#65533;"( Z&#65533;c&#65533;;&#65533;&#65533;{^&#65533;Vw&#65533;&#65533;P&#65533;&#65533;&#65533;^n&#65533;&#65533;&#65533;&#65533;&#65533;&#65533;&#1128;&#65533;q.&#65533;&#8214;1&#522;f*&#65533;X&#65533;&#65533;1&#65533;&#65533;&#65533;d&#65533;&#65533;&#65533;8&#65533;&#38931;l&#65533;&#65533;&#65533;&#65533;|q&#65533;I&#65533;&#65533;\&#65533;&#65533;&#65533;&#65533;&#65533;&#65533;&#30656;*&#65533;&#65533;P8&#65533;&#65533;&#65533;Yi&#65533;L&#1429;`s+J&#65533;_&#65533;&#65533;)&#65533;&#65533;I76Ji~A&#65533;&#65533;&#65533;&#65533;5&#65533;	&#65533;&#65533;&#65533;&#65533;&&#65533;kuu9#&#65533;C&#65533;&#38915;&#65533;&#65533;T&#65533;d&#65533;&#1434;h&#65533;j&#668;&#65533;&#65533;}I&#65533;&#65533;&#65533;&#1128;&#65533;&#302;&#65533;ie&#65533;&#65533;&#65533;j&#65533;&#718;Zc&#65533;v&#65533;j&#65533;{&#65533;v&#65533;+&#65533;&#65533;*J&#35590;&#65533;&#39798;&#65533;&&#1776;&#65533;&#65533;&#65533;\&#65533;&#65533;&#65533;&#65533;&#65533;&#65533;.j&#65533;v2&#47877;Ay'&#65533;I&#65533;9&#65533;&#1486;&#65533;m&#65533;&#65533;&#65533;&#65533;m&#65533;&#1986;[&#65533;&#65533;&#65533;U&#65533;%g&#65533;&#65533;&#65533;&#65533;1&#65533;-&#65533;&#65533;&#65533;&#65533;Y&#65533;j&#65533;o&#65533;49*&#65533;E7K&#65533;&#65533;&#65533;&&#65533;$}w^&#65533;jy&#65533;&#65533;&#65533;N&#1646;&#65533;-&#65533;&#65533;1&#379;~{&#65533;g`N&#65533;&#65533;5Mb&#65533;&#65533;[&#65533;~O&#65533;(2&#65533;&#65533;v&#65533;&#65533;&#65533;&#65533;>t&#65533;:&#65533;&#65533;&#65533;&#65533;&#65533;&#65533;&#65533;
^&#65533;s&#65533;&#65533;JJ`&#65533;$&#65533;&#65533;f=&#65533;qG&#65533;&#1388;&#65533;T?e&#65533;&#65533;&#65533;W&#65533;&#65533;&#557;EV;&#65533;7&#65533;&#65533;7JG&#65533;&#65533;h#&#65533;&#65533;&#65533;&#65533;a&#65533;g^&#65533;&#1695;,}&#65533;&#65533;r&#65533;1&#65533;&#65533;&#65533;0&#65533;r&#65533;p&#65533;g&#65533;5&#65533;B7&#65533;aq.&#65533;-&#65533;7&#65533;u&#65533;CNo&#65533;d&#65533;&#65533;4MsO&#65533;&#65533;&#65533; &#65533;&#836;&#65533;;z&#65533;&#65533;&#65533;&#65533;&#12703;&#65533;k&#65533;'&#824;&#48466;n&#65533;&#832;&#65533;
4&#65533;i9&#65533;3u&#65533;C8.&#65533;u&#65533;&#65533;&#65533;&#65533;d=&#65533;y&#65533;_&#65533;&#65533;&#65533;&#65533;&#38644;&#65533;&#65533;&#65533;R>&#65533;&#65533;W&#65533;=&#1441;-h&#65533;(&#65533;&#20145;N8$&#65533;99&#65533;f&#65533;}&#65533;&#65533;&#65533;&#65533;~&#65533;&#65533;&#65533;&#65533; AbI,j&#65533;&#65533;J&#65533;?&#65533;&#65533;w&#65533;&#65533;RC&#65533;&#65533;&#65533;gw&#65533;&#65533;a&#65533;5&#65533;&#65533;&#961;&#65533;R &#65533;&HA&#65533;&#65533;&#65533;eB&#65533;&#65533;4&#65533;&#65533;&#65533;q&#65533;ON: &#65533;&#65533;&#65533;T&#65533;N&#65533;p(y1&#65533;&#65533;6.:l[&#65533;z&#65533;e$&#65533;Y&#65533;r<N&#65533;&E&#65533;&#65533;O&#65533;&#65533;&#65533;&#65533;&#65533;D&#65533;&#65533;0m%!'&#1313;&#65533;&#65533;x*B&#65533;&#65533;"iXE&#65533;&#65533;&#65533;c&#65533;&#65533;&#65533;E&#65533;)&#65533;^&#65533;&#9879;&#65533;@AZ&#65533;&#65533;&#65533;CU8&#1157;&#65533;&#65533;O&#65533;&#65533;&#65533;&#65533;9&#65533;qs&#65533;&#65533;#&#65533;&#65533;&#65533;&#65533;N&#65533;&#1103;)&#65533;&#65533;G4&#65533;&#65533;&#65533;&#65533;)P&#65533;&#65533;*&#65533;r$3&#65533;&#65533;&#65533;g&#65533;&#65533;$?G&#65533;F>&#65533;<Ei &#65533;&#65533;Kr&#65533;&#715;}&#65533;&#65533;O&#65533;/v&#65533;)&#9086;&#65533;&#65533;&#65533;&#65533;&#65533;t4&#65533;H&#172;nu%&#65533;%&#65533;'&#65533;&#65533;p}&#65533;&#65533;$&&#65533;&#65533;&#65533;%P&#65533;{,&#65533;y&#65533;@&#65533;/]&#65533;&#65533;&#65533;l&#65533;&#1170;3Rb&#65533;&#1300;f>&#65533;&#65533;&#65533;&#65533;U&#65533;&#281;&#65533;&#65533;%&#65533;&#65533;H&#65533;&#65533;lX&#65533;{&#65533;&#65533;&#65533;XP&#65533;&#65533;&#65533;&&#65533;h;I&#65533;E1&#65533;&#65533;&#65533;&#65533;'L&#65533;&#65533;~&#65533;&#65533;&#65533;$a&#65533;&#65533;&#868;&#65533;&#65533;&#65533;&#65533;&#65533;I+&#65533;&#65533;&#65533;u&#65533;L&#65533;hLYu&#65533;`&#65533;&#65533;&#1305;&#65533;g&#65533;&#65533; i#&#65533;&#65533;&#65533;&#65533;JE2&#65533;&#65533;&#65533;%&#65533;&#65533;&#65533;&#65533;&#65533;&#65533;&#65533;&#65533;&#65533;C&#65533;&#65533;&#65533;&#65533;&#65533;&#65533; (&#65533;8&#65533;&#65533;a4&#65533;&#65533;&#65533;`&#65533;*&#65533;DP&#1256;"EkVdaKjMD&#65533;&#65533;&#65533;&#65533;&#65533;@+6tjX&#65533;i^k&#65533;&#65533;&#65533;&#65533;L;&#65533;*&#65533;J&#65533;je&#65533;&#65533;M&#65533;b&#65533;&#65533;&#65533;&#1196;[&#65533;!J&#65533;&#65533;~R&#65533;m&#1622;&#65533;t&#1533;&#65533;&#65533;r]z&#65533;&#65533;&#65533;&#65533;&#65533;&#65533;&#65533;N&#65533;&#65533;&#65533;
P&#65533;&#65533;&#1466;&#65533;&#65533;&#65533;z&#65533;eg;[&#65533;&#65533;&#65533;4&#65533;&#65533;,&#65533;&#65533;&#65533;B&#65533;&#65533;&#65533;a&#50900;-&#1715;&#65533;&#684;&#65533;E&#65533;r[K&#65533;&#65533;:&#65533;^&#65533;&#65533;&#65533;&#65533;&#65533;[&#65533;}2t+&#65533;&#65533;[&#65533;&#65533;&#65533;a2L&#65533;&#65533;2&#65533;&#65533;&#65533;K^&#65533;B&#65533;&#65533;M&#65533;z&#65533;&#65533;>p2&#65533;&#65533;&#65533;gw&#65533;C&#65533;vw&#65533;-t&#65533;&#65533;~u&#65533;B&#636;&#65533;&#65533;",&#65533;b&#65533;&#65533;&#65533;f&#65533;&#65533;^&#65533;&#65533;&#65533;&#65533;&#548;/&#65533;&#65533;&#424;&#65533;&#65533;&#65533;E&#65533;&#65533;&#65533;t&#65533;&#46320;&#65533;WF&#65533;&#65533;&#65533;&#65533;&#65533;'&#65533;&#276;&#65533;e*&#65533;&#65533;&#65533;xf&#65533;&#874;Y&#65533;<&#65533;&#65533;&#65533;,UR&#65533;&#65533;U5&#65533;&#65533;h4&#65533;&#65533;J&#264;	<d&#65533;&#65533;/^1i[c&#65533;:Y&#65533;X&#65533;&#65533;|&#1785;'&#65533;&#65533;&#65533;+&#65533;?&#65533;&#65533;Y&#65533;x&#65533;Bf&#65533;&#65533;&#65533;&#65533;V&#65533;u&#65533;q&#65533;k&#65533;&#1500;N(S&#65533;&#65533;2?&#65533;&#65533;C&#65533;&#2016;N3&#65533;a0q&#65533;@&#65533;>&#65533;V&#65533;f&#65533;&#65533;f&#65533;&#65533;&#65533;B?9&#65533;&#65533;&#65533;&#65533;&#65533;&#65533;-&#65533;H&#65533;&#65533;&#65533;X&#65533;e&#65533;&#65533;&#65533;m&#65533;&#65533;&#65533;&#778;&#65533;&#65533;.>_&#65533;|&#65533;B&#65533;&#65533;&#65533;&#65533;B:-&#65533;&#65533;&#65533;D]G&#65533;&#65533;&#65533;U[iK&#65533;&#794;&#1972;&#65533;&#65533;&#65533;B9/&#65533;&#65533;&#65533;&#65533;}&#65533;&#1794;&#65533;W&#65533;4&#65533;{&#65533;HG&#65533;&#65533;&#41439;&#65533;&#65533;^&#65533;&#65533;&#65533;p&#65533;&#65533;&#65533;&#65533;O&#65533;&#65533;&#1729;fHS%&#65533;o&#65533;&#65533;6"&#65533;&#65533;g&#65533;&#65533;&#65533;&#65533;&#65533;Z&#65533;j&#65533;-&#65533;&#310;&#65533;&#1156;&#65533;6&#65533;&#65533;&#65533;`&#65533;&#65533;&#65533;&#1405;&#65533;&#65533;]&#65533;j&&#65533;[&#1536;&#65533;&#65533;&#1418;&#65533;&#65533;&#1614;PTnU&#65533;V&#65533;;"&#65533;^&#65533;&#65533;}g&#65533;&#65533;&#65533;YE&#65533;&#65533;-&#65533;&#65533;&#65533;&#65533;&#65533;&#65533;4&#65533;&#701;}&#65533;&#65533;<\&#65533;s&#65533;&#65533;&#65533;&#65533;&#65533;T&#65533;5&#65533;&#65533;&#65533;&#65533;&#65533;&#65533;g&#65533;&#65533;&#65533;&#65533;&#65533;&#65533;s&#1929;x&#65533;s9&#65533;&#65533;rO<&#65533;[Qz|a&#65533;&#65533;\&#65533;?<5&#65533;5-&#65533;&#65533;&#65533;&#65533;&#65533;&#65533;&#65533;&#361;-&#65533;&#65533;6v&#516;H&#65533;se&#65533;&#65533;&#65533;&#65533;&#65533;&#65533;&#65533;&#65533;&#65533;&#65533;#&#65533;&#65533;&#65533;&#65533;&#65533;+&#65533;&#364;&#1806;w&#65533;H&#65533;&#65533;&#65533;`&#65533;&#65533;R&#65533;;z&#65533;\F&#65533;Z&#65533;y&#1440;&#65533;&#65533;&#1510;u&#65533;&#65533;N&#65533;&#65533;W~&#259;&#572;&#65533;!&#65533;X&#65533;&#65533;&#65533;E&#65533;g!&#65533;&#65533;B2|&#65533;&#65533;&#65533;W/&#65533;&#1339;&#65533;&#65533;Zy=&#65533;&#65533;w&#1691;~&#65533;&#65533;&#507;&#65533;&#65533;&#65533;&#46158;&#65533;&#65533;&#65533; &#26519;&#65533;&#65533;&#65533;&#65533;&#65533;!&#65533;&#65533;&#65533;&#65533;&#528958;&#65533;&#65533;O}&#65533;&#65533;&#65533;&#65533;&#65533;=&#65533;!&#65533;&#1028;&#65533;!&#65533;&#65533;|&#65533;&#65533;e&#65533;{&#975;?&#65533;&#65533;'&#65533;&#65533;&#65533;&#65533;&#65533;w&#65533;|)r&#65533;~[v&#65533;W*R&#65533;V&#65533;Q&#65533;&#65533;&#65533;Ff&#65533;7t&#65533;&#65533;W&#65533;Qy&#65533;r
&#65533;&#65533;&#65533;&#448;!~&#65533;~xzkU~&#65533;z~7&#65533;&#65533;~&#65533;'n&#65533;&#65533;ru&#65533;aW'0hSp&#65533;K#&#65533;a&#65533;s&#65533;D&#65533;k&#65533;&#65533;O&#65533;[&#65533;V}&#65533;&#65533;7x&#65533;8&#65533;&#65533;2&#128;>&#65533;&#65533;&#65533;00&#1536;&#65533;UFx&#65533;&#65533;&#65533;&#65533;&#65533;&#65533;g{C&#65533;&#65533;N&#65533;~(pBcx&#65533;6g&#65533;&#65533;{y&#65533;OEEX&#65533;uT=&#65533;[&#65533;x,&#65533;o8b 7YgG}:&#65533;&#65533;=&#516;&#65533;gr&#65533;	&#65533;@&#65533;v&#65533;&#65533;x{&#65533;&#65533;SXI&#65533;jW&#65533;i&#65533;DG>f&#65533;&#65533;|h5m&#65533;&#65533;eA&#65533;'M&#65533;Vk"Y~&#65533;&#65533;&#65533;&#65533;&#65533;hb&#65533;&#65533;&#65533;&#65533;!&#65533;&#65533;>&#65533;Vx(&#65533;&#519;Hh&#65533;&#65533;&#65533;&#65533;&#65533;O&#65533;!&#65533;74#&#65533;c&#65533;(h2vQ&#65533;56u&#65533;&#65533;Ra&#65533;s&#65533;&#65533;s&#65533;$&#65533;4hdj&#1545;W&#65533;&#65533;'&#65533;&#65533;s&#65533;}&#65533;0&#65533;sH&#65533;&#65533;h&#65533;&#65533;wh&#65533;&#65533;&#1549;&#65533;&#65533;&#65533;h&#65533;&#65533;&#65533;&#65533;&#65533;&#65533;&#65533;(t&#65533;R&#65533;1o&#65533;&#65533;&#65533;H&#65533;b&#65533;NAR&#65533;e&#65533;&#65533;&#65533;&#65533;}&#65533;&#65533;&#65533;&#65533;&#65533;h&#65533;&#65533;&#65533;&#65533;&#65533;&#65533;-9&#65533;&#1672;&#65533;&#65533;&#519;&#65533;&#65533;
~w&#65533;}h&#65533;&#65533;Ss&#65533;&#65533;&#65533;@&#65533;&#65533;&#65533;|08oCEt@w&#65533;&#65533;&#65533;m&#65533;&#65533;X&#241;y&#65533;&#1101;y&#65533;Y&#65533;(I&#65533;&#65533;+&#65533;&#65533;)Yz1)&#65533;&#65533;5&#65533;&#65533;&#65533;y+&#65533;&#65533;&#65533;&#790;xwJ&#65533;%&#65533;&#65533;&#65533;&#65533;+Q&#65533;&#65533;!&#65533;&#65533;XmY&#65533;%&#65533;g&#65533;/&#65533;&#65533;0&#65533;TI&#65533;*)&#65533;ZQ&#65533;&#65533;&#65533;&#65533;S&#65533;&#65533;.&#65533;&#37935;8&#65533;
usj&#65533;&#65533;&#65533;&#65533;XOa&#65533;&#65533;I&#65533;H&#65533;&#65533;"i&#65533;&#65533;&#65533;&#65533;^&#1320;&#65533;z&#65533;&#65533;|i&#65533;*&#1623;Z&#65533;&#65533;|&#65533;&#65533;(&#65533;,	&#65533;pH&#65533;&#65533;&#65533;&#65533;&#65533;&#65533;&#65533;xq&#65533;&#65533;eE9&#65533;&#65533;io&#1302;V&#65533;fH&#65533;q&#65533;&#65533;z&#65533;;&#65533;&#65533;&#65533;&#22125;g&#65533;&#65533;&#65533;&#65533;&#65533;V&#65533;&#65533;Z&#65533;(vA5vs&#65533;&#65533;e'K&#1463;&#65533;Y&#65533;L&#1625;&#65533;)&#65533;&#65533;&#65533;&#65533;&#1621;'V&#65533;Kh&#65533;&#65533;G&#65533;<&#65533;Lc&#65533;&#65533;fhX&#65533;&#65533;&#65533;&#65533;v|E&#65533;rIr&#65533;&#65533;ee&#65533;&#65533;x&#65533;N&#65533;|&#65533;g&#65533;&#65533;&#65533;&#65533;&#65533;&#65533;&#65533;&#65533;&#65533;{9&#65533;5&#65533;-&#65533;Q~&#65533;&#65533;,&#65533;&#65533;xg&#65533;C&#65533;&#65533;]&#65533;qgHk&#65533;&#65533;&#65533;&#65533;&#65533;&#65533;&#65533;&#65533;&#65533;&#65533;y&#65533;D&#451;&#65533;	&#65533;&#65533;p&#65533;&#65533;&#65533;
&#65533;&#65533;&#65533;&#1632;Y
&#65533;&#65533;&#65533;&#65533;&#65533;\&#65533;	%&#65533;y&#65533;9	&#65533;aRq&#602;&#65533;&#65533;$&#65533;V&#1193;@6h&#65533;H&#65533;&#65533;&#65533;|Q&#65533;&#65533;&#65533;&#65533;2&#65533;&#65533;&#65533;&#65533;&#65533;&#65533;&#65533;&#65533;&#65533;&#65533;&#65533;&#65533;tfF&#65533;Y&#65533;&#65533;x|&#65533;F&#65533;&#65533;yo$fvG&#65533;&#65533;&#65533;|&#1207;5*&#65533;R:&#65533;TZ&#65533;&#65533;@WZ&#65533;&#65533;&#65533;&#65533;&#65533;&#65533;8&#65533;(&#65533;&#65533;<&#65533;Q&#65533;&#65533;Q&#65533;&#65533;&#743;X&#65533;)&#65533;%&#65533;&#65533;&#65533;xv&#65533;&#65533;&#65533; &#65533;;&#65533;&#1545;&#65533;&#65533;&#65533;K&#1698;&#65533;&#65533;&#65533;&#65533;(&#65533;*V&#65533;&#65533;&#65533;&#65533;&#65533;&#65533;&#65533;&#65533;&#65533;&#65533;&#65533;&#65533;1&#65533;h\k	&#65533;kHTk&#65533;&#65533;lz&#65533;E&#65533;&#65533;A&}Hu&#65533;u&#65533;&#65533;&&#65533;q.&#669;&#65533;&#65533;|&#65533;&#65533;&#65533;&#65533;&#65533;J	J&#65533;&#65533;&#65533;&#65533;&#65533;&#65533;&#65533;	&#65533;&#1687;a&#65533;ve&#65533;@&#65533;?9&#65533;o	b&#65533;&#65533;&#65533;&#65533;I&#65533;&#65533;&#652;v&#65533;jg&#65533;*z&#65533;&#65533;&#679;&#65533;&#332;N:&#65533;&#65533;&#65533;}&#1698;&#65533;&#65533;*&#65533;&#65533;J&#65533;&#65533;:+1&#65533;&#65533;iz&#65533;E&#65533;&#407;&#65533;&#65533;&#65533;&#65533;&#33454;w&#593;F&#65533;&#65533;&#65533;&#326;&#65533;5&#65533;&#65533;&#65533;&#65533;&#1290;&#65533;&#65533;&#685;&#65533;&#65533;&#65533;&#65533;&#65533;&#65533;&#65533;:&#65533;&#65533;&#65533;i &#1112;&#65533;6[&#65533;#&#65533;&#65533;j(&#65533;N&#1316;&#65533;&#65533;&#65533;&#65533;zd&#65533;J&#65533;&#65533;z&#65533;&#65533;y&#65533;&#65533;:&#65533;&#65533;&#65533;P&#65533;&#65533;Z&#65533;&#65533;&#65533;%&#65533;&#65533;&#65533;&#65533;\	k&#65533;&#65533;&#65533;&#65533;&#65533;&#65533;|<h&#65533;&#65533;&#65533;&#65533;2D&#65533;z&#65533;.&#65533;[&#65533;&#65533;8&#65533;&#46790;&#65533;&#65533;Q*CW
&#65533;`
&#65533;|)z#?&#65533;D&#1605;&&#65533;&#65533;&#65533;&#65533;&#65533;+&#65533;&#65533;&#65533;&#65533;zb&#1386;&#65533;&#65533;&#65533;/&#65533;B&#65533; %=&#65533;[&#44405;&#65533;zi&#65533;&#65533;FI&#65533;|&#65533;&#65533;y&#65533;&#65533;^-&#65533;#&#1636;&#65533;&#65533;&#65533;3&#65533;&#65533;1&#65533;\&#65533;B;&#65533;Z&#65533;&#65533;&#65533;&#65533;C&#65533;&#65533;&#65533;&#65533;>&#65533;om[&#65533;&#65533;z&#65533;&#65533;y+K&#65533;&#469;&#65533;:K&#65533;&#65533;&#65533;&#65533;&#65533;&#65533;&#674;+&#65533;A&#65533;F&#65533;&#65533;&#65533;&#65533;&#65533;&#65533;G&#65533;&#65533;^&#1592;-&#65533;q&#65533;&#65533;&#65533;&#65533;et!&#65533;8&#65533;&#65533;&#65533;&#65533;&#65533;B&#65533;&#65533;eb&#65533;&#1714;&#65533;&#65533;v&#65533;&#65533;G&#65533;&#65533;&#592;&#65533;&#65533;#{	&#65533;{	&#65533;)&#65533;&#65533;&#65533;&#65533;&#65533;&#1065;m&#65533;q&#1129;&#65533;6&#65533;m&#65533;&#65533;&#65533;&#65533;&#65533;y&#65533;&#65533;&#65533;)P&#65533;&#1783;w&#65533;j&#65533;&#65533;+#_&#65533;&#65533;&#65533;&#65533;&#65533;+&#65533;mw&#65533;:&#65533;u`&#65533;&#65533;&#65533;YV^&#65533;&#65533;&#65533;`&#65533;{&#65533;0&#65533;&#65533;Z&#65533;&#65533;&#65533;&#65533;Z&#65533;&#65533;&#65533;&#65533;&#65533;&#65533;{&#65533;&#65533;&#65533;Di&#65533;&#65533;`&#65533;&#65533;&#766;[&#65533;&#65533;&#65533;&#65533;j:&#65533;&#65533;I&#65533;&#65533;&#65533;(
%&#65533;k`Z&#65533;&#65533;&#65533;x&#65533;\&#65533;{&#65533;&#65533;r&#65533;j&#65533;&#65533;&#65533;&#65533;&#65533;&#65533;:&#65533;&#65533;&#65533;&#65533;&#65533;&#65533;&#65533;:&#65533;'&#65533;&#65533;G&#65533;&#65533;&#65533;x&#65533;&#65533;&#65533;&#65533;&#65533;[&#65533;'&#681;&#65533;&#65533;h&#65533;&#65533;:&#65533;s&#65533;Z&#65533;&#65533;&#65533;&#65533;#&#65533;J&#65533;Y&#65533;&#65533;|^6&#65533;&#1702;i&#65533;+<&#65533;&#357;&#65533;&#217;&#65533;&#65533;K&#65533;{:&#65533;&#65533;&#65533;&#65533;y&#65533;&#65533;&#1534;\&#65533;l&#65533;&#1553;&#65533;+&#65533;Q&#65533;o&#65533;;&#211;{&#65533;&#65533;&#65533;|&#65533;x|&#65533;5&#65533;Uk&#65533;!&#447;k&#65533;&#65533;+&#65533;&#65533;&#65533;&#65533;y&#65533;&#1928;&#65533;&#65533;&#65533;&#65533;K&#65533;&#65533;&#65533;&#65533;&#65533;&#65533;H&#65533;&#65533;&#1481;&#65533;&#65533;&#688; 6&#65533;A&#65533;y&#65533;-Z&#65533;&#65533;3&#754;}
&#420;&#65533;&#65533;#&#65533;&#65533;&#65533;]jY&#65533;k&#65533;39&#65533;&#65533;~&#65533;&#65533;&#65533;&#65533;&#65533;l&#65533;&#402;'&#65533;&#65533;&#65533;?&#65533;&#65533;@,&#65533;&#65533;,&#65533;5;&#65533;7&#65533;&#65533;&#65533;|&#65533;y&#65533;&#65533;&#65533;&#65533;&#65533;&#65533;&#65533;%&#65533;&#65533;5&#65533;Z<&#424;&#65533;&#65533;&#65533;o&#65533;\Z&#65533;&#65533;o\&#65533;'&#65533;&#65533;F&#65533;&#1823;&#65533;L&#65533;kX}&#65533;&#65533;&#65533;wl`&#65533;&#65533;&#65533;&#65533;&#65533;&#65533;\&#65533;&#65533;|&#65533;<&#65533;&#65533;,&#65533;)\&#65533;&#65533;&#65533;&#65533;L&#65533;&&#65533;&#65533;<&#65533;	o&#65533;&#65533;}&#65533;q;&#65533;&#65533;&#436;&#65533;|&#65533;&#65533;,&#65533;&#65533;&#65533;&#65533;&#65533;&#65533;&#65533;&#65533;&#65533;&#65533;<&#65533;&#65533;&#65533;]&#65533;&#65533;&#65533;&#65533;7&#65533;&#65533;,P&#65533;&#65533;&#65533;/&#65533;&#65533;Xi&#65533;&#65533;	&#65533;&#65533;&#65533;mt7L&#915;&#65533;&#65533;&#65533;&#65533;&#252;&#65533;-&#65533;&#65533;,&#65533;_&#65533;&#65533;s&#65533;&#1252;
&#65533;B=&#65533;D-&#987;&#65533;&#65533;&#65533;;&#887;&#65533;l&#65533;=&#65533;&#65533;L&#65533;%}&#65533;&#65533;&#65533;T&#65533;&#65533;dV&#65533;&#65533;&#570;&#65533;&#742;&#65533;&#65533;&#65533;4&#65533;O+y&#65533;&#65533;&#65533;:&#65533;&#65533;&#524;&#65533;>]&#1307;X&#65533;k&#65533;&#65533;&#65533;&#65533;I&#65533;&#65533;P&#65533;&#65533;&#65533;xLYH<&#1351;&#65533;&#1179;9&#65533;&#65533;a&#65533;&#65533;0]&#65533;o&#676;,&#65533;#&#65533;&#924;&#65533;&#65533;n&#65533;&#65533;&#65533;D&#65533;&#65533;5+&#65533;=&#696;[&#65533;j&#65533;&#65533;&#65533;&#65533;&#65533;q&#65533;&#65533;z}&#65533;T&#65533;&#65533;I&#1829;)&#65533;M&#65533;4L&#65533;&#65533;|&#65533;q&#65533;p&#65533;&#65533;&#65533;&#65533;&#65533;+&#65533;xm&#1623;(&#65533;A&#65533;&#65533;"&#65533;&#1621;=&#65533;m&#65533;&#65533;&#65533;&#65533;!L&#65533;F&#65533;&#65533;&#1615;X&#65533;V	&#1055;&#65533;&#1170;J&#65533;&#65533;&#65533;&#65533;&#1902;&#65533;[&#65533;v&#65533;&#65533;&#65533;{&#65533;|&#65533;&#65533;&#65533;&#65533;&#65533;| &#1166;&#65533;&#65533;l-&#65533;&#65533;&#65533;`&#65533;&#65533;&#65533;}&#65533;&#780;&#65533;&#65533;&#65533;&#65533;m}&#65533;Q)&#65533;*,&#65533;&#65533;&#65533;&#65533;&#65533;-M&#65533;$&#65533;&#65533;&#65533;&#65533;&#65533;&#65533;+&#65533;&#65533;&#1151;&#65533;&#65533;&#65533;&#65533;&#65533;&#65533;&#65533;&#65533;&#65533;&#65533;&#65533;l&#65533;r&#65533;&#65533;#-&#65533;&#516;I&#65533;&#1512;&#65533;&#16116;&#65533;Y&#65533;&#65533;	&#65533;P+&#65533;uL&#65533;&#65533;&#65533;&#715;-&#1143;&#1112;&#1743;]&#65533;;&#65533;&#65533;&#65533;&#65533;&#924;&#65533;&#65533;&#65533;&#65533;}x&#7112;&#65533;a&#65533;&#65533;&#65533;K&#65533;&#65533;&#65533;]&#65533;&#65533;&#65533;&#1940;h&#202;&#65533;&#65533;%&#65533;&#65533;&#65533;H&#65533;f&#65533;&#65533;&#65533;&#65533;R&#65533;p}&#65533;.&#65533;VN&#65533;&#65533;q&#65533;=&#65533;&#1865;q`&#65533;&#65533;8&#65533;:&#65533;&#65533;<&#65533;}e&#65533;&#65533;*&#65533;\-&#65533;&#65533;4&#65533;5&#65533;&#65533;&#65533;&#65533;mX&#65533;Wk&#65533;%&#65533;&#1949;{&#65533;D-&#65533;>&#65533;&#65533;.&#65533;&#65533;&#65533;s&#65533;&#1924;.&#65533;&#65533;g&#25278;&#65533;h&#65533;&#65533;&	&#65533;e&#29536;m&#65533;:&#65533;&#304;&#65533;&#65533;un&#65533;&#65533;&#1626;]&#65533;S&#65533;-&#65533;|^&#65533;n&#65533;&#65533;\.&#65533;^&#65533;&#65533;&#65533;&#65533;y&#65533;&#65533;&#65533;&#65533;&#65533;&#65533;i&#65533;&#65533;&#65533;&#65533;&#65533;&#1561;	&#65533;n&#65533;&#65533;G&#382;&#65533;&#65533;&#65533;&#65533;&#65533;&#65533;&#65533;&#65533;K-&#65533;&#65533;&#65533;m&#22974;&#65533;6&#65533;&#65533;&#65533;1&#65533;I&#65533;&#1617;&#65533;&#1566;&#65533;a&#65533;{&#65533;f&#65533;&#65533;(&#65533;&#65533;&#65533;&#65533;&#65533;8{2&#65533;&#65533;*&#65533;&#65533;~&#65533;7}&#65533;&#65533;&#65533;&#65533;&#65533;&#65533;&#65533;&#237;&#65533;=&#262;&#65533;&#65533;}n&#65533;\&#65533;&#65533;.U&#65533;&#1873;&#65533;+&#65533;&#65533;&#65533;&#65533;&#65533;&#65533;&#65533;&#65533;H&#65533;pK&#65533;&#65533;rn&#65533;^&#65533;&#65533;&#1361;0]&#38222;&#65533;&#65533;}&#65533;p.&#65533;!n&#65533;#&#65533;&#65533;&#65533;Z&#65533;:h&#65533;N&#65533;&#65533;&#65533;&#65533;&#65533;~&#65533;&#65533;&#65533;&#65533;&#65533;&#65533;^&#65533;-&#65533;&#238;&#65533;&#65533;&#65533;&#65533;&#65533;"j$&#455;&#65533;7&#65533;&#65533;&#65533;gf&#65533;&#1159;&#65533;&#65533;&#65533;&#65533;L_&#65533;&&#65533;&#65533;^&#65533;&#65533;&#65533;&#65533;&#65533;&#65533;/&#65533;&#65533;&#65533;&#65533;9&#65533;&#65533;&#65533;&#65533;&#65533;&#65533;&#65533;&#1826;&#65533;&#65533;&#65533;LwK&#65533;&#65533;o_x1n&#65533;&#65533;&#65533;&#65533;&#65533;&&#65533;C&#65533;&#65533;8&#65533;U&#65533;&#65533;&#65533;&#65533;z&#65533;&#65533;&#65533;|&#65533;n&#65533;&#65533;`&#991;J&#65533;&#65533;&#65533;&#65533;&#65533;&#65533;&#65533;2&#65533;&#65533;.&#65533;&#65533;&#65533;&#65533;&#65533;&#65533;&#65533;&#65533;&#65533;o`&#65533;<&#65533;t&#65533;&#65533;k&#65533;&#65533;&#65533;&#65533;&#65533;#?&#65533;M&#65533;No&#65533;$&#65533;}&#65533;0&#65533;W&#65533;3&#65533;&#65533;&#65533;&#65533;&#65533;&#65533;&#65533;&#65533;W&#65533;&#65533;&#65533;X&#65533;&#65533;lWn&#65533;&#65533;&#65533;o.&#65533;U&#65533;&#65533;?&#65533;u&#65533;r&#65533;&#65533;&#65533;&#65533;]l&#65533;,&#65533;&#65533;&#65533;G&#65533;&#499;&#65533;E&#65533;&#65533;&#65533;&#65533;&#65533;&#65533;&#65533;N&#65533;&#65533;.&#65533;&#65533;&#65533;&#65533;&#65533;&#65533;!&#65533;&#65533;l&#369;&#65533;&#65533;&#65533;X&#65533;&#65533;&#65533;&#65533;&#65533;&#65533;M&#65533;&#65533;&#65533;&#65533;&#65533;@m&#65533;&#65533;&#65533;&#65533;&#65533;&#65533;&#65533;&#65533;&#65533;&#65533;!Xp&#65533;A&#65533;.dxG&#65533;&#196;%N&#65533;#&#65533;&#65533;E&#65533;5f|&#65533;F&#65533;&#65533;&#65533;!E&#65533;$Y&#65533;$IS)U&#65533;<)p&#65533;$&#65533;&#65533; 9r&#65533;&#65533;Q#&#65533;&#65533;&#65533;i&#65533;&#65533;O&#65533;	%"
&#1320;F&#65533;&#65533;eZ&#65533;&#65533;S&#65533;Q&#65533;2D&#65533;&#65533;&#65533;@Y&#65533;h&#65533;&#65533;&#65533;kW&#65533;)&#65533;&#65533;&#65533;Y&#65533;{&#65533;6!Y&#65533;j&#65533;&#397;8&#65533;&#65533;&#590;1&#65533;&#65533;&#65533;&#1519;ISS&#65533;&#65533;&#65533;'K1e&#65533;d|&#65533;1N&#65533;K&#65533;&#65533;&#65533;&#65533;eF9&#65533;V&#65533;&#65533;&#65533;&#65533;g&#65533;_E_-&#65533;.&#65533;&#65533;&#65533;H&#65533;&#65533;&#65533;nC&#65533;ka&#966;S&#65533;&#65533;&#65533;k&#65533;'&#65533;&#65533;&#65533;wc&#1932;{}'&#65533;&#65533;&#65533;q&#65533;&#587;&#65533;|&#65533;&#65533;&#65533;&#65533;R#K>](h&#65533;&#65533;Ko&#65533;n&#1467;&#65533;&#65533;&#250;&&#65533;&#65533;&#65533;&#65533;&#65533;&#1383;?{&#65533;&#65533;y&#65533;&#65533;&#65533;{i&#65533;&#65533;}&#65533;&#65533;&#65533;/&#65533;&#65533;Y&#65533;&#65533;&#65533;&#65533;&#65533;
&#65533;&#40548;&#65533;&#65533;n(&#65533;&#65533;&#65533;&#65533;&#65533;&#65533;p&#65533;&#65533;&#65533;)&#65533;&#65533;&#65533;Z&#65533;&#65533;&#65533;&#65533;&#65533;5&#65533;&#65533;3&#65533;5&#65533;3&#65533;D&#65533;&#65533;&#65533;h&#65533;&#65533;&#65533;&#65533;>L&#65533;&#65533;&#65533;&#65533;&#65533;&#65533;&#65533;#&#65533;&#65533;1%M()&#65533;&#65533;&#962;d*'&#65533;&#65533;&#65533;P4>&#65533;x&#65533;&#65533;J&#65533;&#65533;#*&#65533;<&#65533;J:&#65533;&#65533;&#65533;7&#65533;Z&#65533;q&#65533;6DBL&#65533;&#65533;&#65533;&#65533;&#65533;/&#65533;,&#849;rl&#65533;&#863;&#65533;&#65533;&#65533;&#528;&#65533;&#65533;&#65533;9&#65533;$rN:&#65533;Tr&#65533;>&#65533;&#65533;n&#65533;(W&#65533;&#65533;PDu&#65533;&#65533;&#65533;&#65533;p&#65533;QH&#65533;&#65533;r&#65533;E&#65533;&#65533;K7&#65533;&#65533;H&#65533;UZ&#65533;&#65533;&#65533;0J&#65533;M&#65533;#&#65533;N5s&#65533;:?&#65533;&#65533;&#65533;N&#65533;&#65533;&#65533;l&#1001;f&#65533;P\Mt&#1524;&#65533;S&#65533;QI&#65533;&#65533;R<&#65533;#&#65533;!&#65533;N&#65533;(S&#65533;h&#65533;&#65533;h&#65533;%nMi&#65533;&#65533;&#65533;&#65533;<&#65533;&#65533;&#65533;Z&#65533;&#65533;VU&#336;4\&#65533;4&#65533;&#65533;&#65533;r#&#65533;&#65533;+&#65533;u&#65533;&#65533;c&#65533;&#65533;&#65533;dW&#65533;&#65533;&#65533;5&#65533;&#65533;&#65533;&#65533;j[&#65533;&#65533;P&#65533;&#65533;v2T&#65533;M&#65533;	&#65533;&#65533;&#1832;0*&#65533;\B&#981;D&#65533;&#65533;&#65533;Wt&#65533;E&#65533;v&#65533;&#65533;&#65533;&#65533;&#65533;&#65533;&#1930;I&#1935;&#65533;~&#65533;l&#65533;&#65533;&#65533;&#65533;aER&#65533;o&#65533;&#65533;#&#440;-&#65533;,^&#65533;<`=&#65533;&#65533;g&#65533;&#65533;&#65533;&#65533;K29S&#65533;&#65533;MYYR&#65533;&E&#65533;&#65533;|&#65533;&#65533;&#65533;&#52270;&#65533;*$&#65533;Wg-c&#65533;c:&#1584;&#65533;M&#65533;&#1186;&#65533;F;mR&#65533;&#65533;%&#65533;&#65533;&#1908;n&#65533;&#65533;I&#65533;&#65533;&#65533;&#65533;:M&#65533;&#65533;&#65533;=&#65533;&#65533;&#65533;.;q&#65533;&#65533;;Br&#1433;l&#65533;&&#65533;&#65533;c&#65533;&#65533;n&#65533;r&#65533;D&#65533;R&#65533;&#65533;P&#65533;&#65533;&#65533;&#65533;|&#65533;&#65533;&#65533;&#65533;T0&#65533;9N1Ifu&#65533;&#65533;&#65533;%\v&#65533;b&#65533;&#65533;&#65533;&#65533;&#65533;&#65533;&#65533;&#65533;&#65533;&#65533;&#65533;_&#65533;&#65533;&#65533;m	&#65533;U(&#65533;5t>@&#65533;Ip&#65533;&#65533;&#65533;W&#65533;&7_^<&#65533;&#65533;&#65533;d&#65533;9[&#65533;&#65533;&#65533;&#65533;&#65533;5&#65533;&#65533;&#65533;R&#65533;EO&#65533;&#65533;&#65533;&#65533;Fy&#65533;L~&#65533;&#65533;&#65533;]z&#2028;?&#65533;8Old8j&#65533;&#65533;&#65533;4&#65533;|g9&#65533;&#65533;&#65533;V%'&#65533;E&#65533;I&#65533;1&#65533;&#65533;&#1335;&#65533;&#1528;k$a&#65533;&#65533;&#65533;&#65533;&#65533;Aayp~&#65533;&#65533;&#1287;&#65533;&#65533;&#65533;|	F&#65533;N&#65533;&#65533;&#65533;&#65533;bL}&#65533;&#65533;Z&#181;&#65533;)|ta&#65533;8	&#65533;.l&#65533;&#65533;H&#65533;&#65533;e&#65533;Ac!&#65533; IFX?%&#65533;P$&#65533;&#65533;&#65533;X&#65533;&#65533;L&#65533;[&#65533;&#65533;^&#65533;&#65533;&#65533;Hg|&#65533;&#65533;V&#65533;5*e'&#65533;B&#65533;&#65533;5&#65533;-&#1096;IK&#65533;&#65533;(B<&#65533;{&#65533;#&#650;&#436;&#65533;&#65533;~R&#65533;&#65533;YD&2&#65533;&#65533;&#65533;b#oo)	<&#1481;&#65533;&#65533;'>&#65533;e&#65533;[;&#65533;&#65533;&#65533;&#919;1&#65533;&#65533;]&#65533;
&#20178;&#65533;&#65533;(&#65533;&#65533; de&#65533;&#65533;&#65533;&#65533;0&#65533;J;+ly&#65533;D&#65533;r0-&#65533;&#65533;&#65533;E&#65533;&#65533;JB&#65533;&#65533;VI&#65533;&#65533;lOH@&#65533;P&#65533;@&#65533;!9&#24964;s&#65533;)&#65533;&#65533;&#65533;&#65533;&#65533;&#7125;&#65533;d&#65533;H&#65533;&#65533;Gp&#65533;&#65533;&#65533;&#65533;&#1288;.&#65533;&#594;&#65533;`&#65533;`&#65533;|~&#65533;	&#65533;H}1&#65533;.&#65533;&#409;&#65533;p<l&#65533;Y]&#65533;I&#65533;i&#65533;m&#65533;&#65533;*&#65533;dPn&#65533;&#65533;7}&#65533;f8)&#65533;T&#65533;So)T&#65533;J&#65533;2&#65533;&#65533;&#65533;%&#65533;&#65533;<&#65533;&#65533;&#65533;S&#65533;#&#65533;&#65533;F&#65533;BFA&#65533;&#65533;&#65533;9P23&#65533;F&#1710;&#65533;&#65533;&#65533;&#1811;,H&#833;&#65533;&#65533;&#65533;&#65533;\e6&#65533;M&#65533;&#65533;&#65533;&#65533;uho~&#65533;&#65533;&#65533;Q&#65533;&#65533;e&#65533;(&#65533;&#65533;&#65533;,&#65533;&#65533;%&&#1883;GAZ&#1171;&pPJJ&#65533;&#65533;&#65533;&#65533;&#65533;&#65533;&#65533;&#65533;&#65533;'#&#65533;&#65533;&#65533;N.I<7&#65533;f&#65533;Pa5&#65533;&#65533;&#65533;BQhG&#65533;&#65533;u&#65533;z|&#65533;&#65533;&#65533;&#65533;4&#65533;&#65533;&#65533;|{ja5&#65533;&#65533;&#65533;&#65533;&#65533;bo&#65533;+K&#65533;&#65533;&#65533;+&#65533;R&#65533;&#65533;&#65533;HFv&#65533;&#924;&#65533;#J&#65533;&#65533;&#1056;&#65533;,&#65533;^&#65533;
B&#65533;&#1396;t&#65533;k&#65533;&#65533;&#1727;&#65533;d&#65533;&#65533;&#65533;&#65533;(&#65533;)613&#65533;='&#278;&#65533;&#65533;&#65533;&#65533;&#65533;NL/&#65533;&#65533;9&#65533;&#65533;&#65533;&#65533;&#65533;&#65533;El&#65533;u&#65533;&#65533;<-u&#65533;:]&#65533;&#65533;&#65533;/&#65533;]&#65533;7&#65533;&#65533;Z&#1786;&#65533;&#65533;&#65533;%&#65533;&#65533;&#65533;&#1129;&#65533;&#65533;&#65533;Y&#65533;o&#65533;Y&#65533;5Nv&#65533;&#65533;&#65533;Y&#65533;I&#65533;b&#65533;*&#621;&#65533;=%+\'&#65533;u&#65533;&#65533;c.\&#65533;e&#65533;1q&#65533;&#65533;&#65533;n&#65533;&#65533;P]3&#65533;&#1229;.&#65533;`{a&#65533;.&#65533;&#65533;&#65533;a&#65533;&#65533;H&#65533;(&#65533;#&#65533;&#65533;U&#65533;&#65533;&#65533;W7&#1745;))&#65533;&#65533;&#65533;&#65533;8w&#65533;&#65533;i&#65533;&#65533;&#65533;t.&#65533;+&#65533;&#65533;9&#65533;@&#536027;&#8096;&#65533;&#65533;&#65533;y&#65533;H&#65533;K_&#65533;pu&#65533;]og2&#65533;&#65533;o&#65533;\&#65533;oX&#65533;&#65533;C"n&#65533;2V&#65533;d&#65533;&#65533;&#65533;r&#65533;%B6&#65533;c&#65533;&#65533;3&#65533;>.&#65533;&#65533;|&#65533;*%&#65533;&#65533;&#65533;Qr&#65533;9&#65533;g@Z&#65533;i&#65533;&#65533;a&#65533;&#65533;&#65533;P z&#65533;mJ,&#65533;&#65533;&#65533;[&#65533;&#65533;&#65533;>X&#65533;r&#65533;&#65533;&#65533;e&#65533;Gl&#65533;&#65533;&#65533;~ohi2&#65533;&#65533;&uq&#65533;&#65533;&#1965;-bU5&#65533;&#65533;Z&#65533;&#65533;z&#65533;EV&#65533;&#65533;&#65533;c&#65533;&#65533;y&#1083;&&#238;&#65533;&#65533;&#65533;Bs&#65533;&#1036;]&#65533;&#65533;9&#65533;&#1943;4Y&#1609;5PF*&#65533;%EE&#65533;+&#65533;W&#65533;GbIL&#65533;&#65533;f&#1910;W&#65533;&#1648;o&#65533;}p&#65533;|]&#65533;&#65533;&#65533;.TSx&#65533;u&#65533;&#65533;M&#65533;&#65533;&#1861;&#65533;V&#65533;&#65533;&#65533;&#65533;[&#65533;[&#65533;&#65533;&#1896;&#65533;!&#65533;&#65533;h&#65533;E&#65533;&#65533;j&#65533;&#65533;=C}&#65533;R{b&#65533;&#65533;|)&#65533;&#1462;&#65533;&#65533; &#65533;&#65533;&#65533;&#17532;{&#65533;&#65533;f&#65533;&#65533;k&#65533;&#65533;&#65533;&#974;l&#65533;U&#65533;-l&#65533;N&#65533;&#65533;+&#65533;h&F&#65533;:#&#65533;&#65533;*&#65533;&#65533;&#65533;!z&#65533;&#65533;&#65533;&#65533;&#65533;F&#65533;&#65533;&#65533;!&#65533;x&#287;kq&#65533;j\&#65533;N&#65533;&#65533;Q%L&#65533;&#65533;G]&#65533;S&#65533;&#65533;&#65533;@&#1174;3[&#65533;&#65533;&#65533;&#65533;&#763;s&#65533;&#65533;&#65533;1&#65533;[U&#65533;&#65533;&#65533;&#65533;&#65533;N&#65533;&#65533;&#65533;Q&#65533;&#65533;&#65533;s|&#65533;;t&#65533;Pz&#65533;&#65533;&#65533;t&#65533;&#65533;~U'|&#65533;&#65533;&#1170;x&#65533;9
{&#65533;&#65533;+c&#65533;N&#65533;&#65533; &#65533;G&#65533;OP&#65533;8&#807;0&#65533;&#65533;&#65533;&#65533;&#285;&#65533;s&#65533;&#65533;L3&#65533;&#65533;*X&#65533;t&#65533;&#65533;&#65533;]&#65533;&#65533;&#65533;&#65533;&#65533;&#65533;R,|&#65533;A&#65533;&#65533;D^&&#65533;&#65533;&#65533;e&#65533;&#65533;&#65533;&#65533;&#65533;<[a&#65533;&#65533;K&#65533;%u&#65533;&#65533;{v"&#65533;&#65533;v&#65533;j6&#65533;o&#65533;&#723;k&#65533;&#983;#e&#65533;&#65533;}&#65533;~=&#65533;E>o&#65533;s&#65533;&#65533;b &#65533;&#65533;o&#65533;&#65533;3&#65533;&#65533;&#65533;&#65533;&#65533;E&#65533;&#65533;{&#2027;&#65533;&#65533;5&#65533;&#65533;&#65533;t&#65533;&#65533;s&#65533;vmvs&#65533;&#65533;&#65533;&#65533;&#65533;8&#65533;&#65533;&#14401;:&#65533;&#65533;i&#65533;>&#65533;&#1214;&#65533;C&#65533;&#65533;&#65533;>&#19472;&#1589;&#65533;;&#65533;&#65533;;?4?&#65533;&#65533;=&#65533;&#65533;7&#65533;&#65533;&#65533;&#65533;&#65533;?&#65533;&#65533;&#65533;@&#65533;x&#65533;&#13384;*9&#65533;&#65533;&#65533;7S&#65533;&#65533;&#65533;&#65533;3|45&#65533;=&#65533;C&#65533;&#5187;&#65533;&#65533;&#65533;D&#65533;&#65533;Q&#65533;&#65533;r&#65533;&#65533;&#65533;&#65533;&#65533;KB&#65533;&#65533;;mz@&#65533;c&#65533;1&#65533;&#65533;&#65533;@&#65533;&#65533;&#65533;G
&#65533;,+
&#65533;&#65533;{/&#65533;&#65533;&#65533;&#65533;&#65533;&#65533;&#65533;/{/&#65533;&#65533;&#65533;&#65533;0@&#65533;&#65533;&#65533;&#65533;BH)&#65533;V&#65533;)&#65533;&#65533;&#65533;&#65533;$z&#65533;&#65533;QB?&#65533;&#65533;&#65533;8&#251;&#65533;1&#65533;&#65533;)&#65533;B&#65533;+<&#65533;!&#65533;&#65533;y0&#65533;&#65533;&#1795;	&#210;i&#65533;&#65533;&#65533;&#65533;&#65533;+74&#65533;p&#65533;&#65533;6&#65533;&#65533;&#65533;&#65533;(q&#65533;9&#65533;&#65533;C&#65533;&#65533;=t&#65533;?&#65533;&#65533;&#65533;3H&#65533;&#65533;&#278; &#65533;&#65533; &#65533;[&#65533;:&#65533;!.&#65533;&#65533;I$&#65533;&#65533;&#65533;3;J&#65533;):&#65533;K&#65533;&#65533;&#65533;7&#65533;&#65533;Q&#65533;&#65533;&#65533;$:&#65533;C&#65533;<3&#65533;VD2$&#65533;8&#65533;&#65533;0'D&#65533;#&#65533;&#339;&#65533;:X<D0XGvlG^&#65533;@&#65533;&#65533;R&#65533;&#65533;H&#65533;&#292;&#65533;&#65533;e&#65533;N&#65533;3T5&#65533;&#65533;&#65533;&#1969;'&#65533;&#65533;6&#1302;P43fTE&#65533;8Eh&#65533;?l&#65533;&#65533;&#65533;&#65533;&#65533;&#65533;&#65533;>&#65533;&#65533;&#147;E&#65533;
&#65533;v#&#65533;(\&#65533;&#65533;&#65533;&#65533;:>&#65533;G&#65533;q&#65533;z,
&#65533;&#65533;8VJEp+&#65533;&#65533;&#65533;&#65533;&#65533;&#518;1.&#65533;&#65533;h$&#65533;&#65533;&#65533;&#65533;&#1896;L0&#65533;&#65533;&#65533;;&#65533;FxcB&#65533;&#65533;p,&#65533;'4Jrt7X&#65533;&#65533;&#65533;&#65533;&#65533;]tG&#65533;&#65533;&#656;DoI&#65533;&#65533;&#65533;BU&#65533;&#65533;&#65533;&#65533;&#65533;&#65533;&#65533;&#65533;i|"=4kF&#29233;&#65533;L&#65533;&#65533;&#65533;&#65533;T&#517;l&#563;&#65533;Gq3&#65533;&#65533;*%&#1403;8&#65533;H&#164;&#65533;;&#65533;E&#65533;&#362;&#65533;&#682;,L&#65533;C&#65533;&#684;$&#65533;&#65533;DI&#65533;&#65533;%b&#65533;&#1514;&#65533;cZ8&#65533;&#65533;3+&#65533;k&#65533;&#65533;W&#65533;&#65533;&#65533;&#65533;8&#65533;o&#65533;&#65533;&#1872;&#736;&#65533;;&#65533;$&#65533;&#65533;2D&#65533;&#65533;&#767;LW|&#65533;\+&#273;&#65533;&#65533;.h&#65533;&#65533;<&#65533;&#65533;&#65533;(I0&#65533;&#65533;&#1778;&#65533;&#65533;&#65533;&#65533;&#65533;&#65533;'K&#65533;&#65533;&#65533;F&#65533;3&#65533;(&#65533;&#65533;D&#65533;&#65533;&#65533;1&#65533;,&#65533;&#65533;&#250;$E&#65533;8&#65533;&#65533;9&#674;&#65533;&#894;&#65533;:&#65533;&#65533;Z&#65533;&#65533;&#65533;d&#65533;@D&#65533;K&#65533;&#65533;D&#829;&#65533;Mu,&#65533;&#65533;c&#65533;&#65533;T&#65533;&#65533;&#65533;DA&#65533;&#65533;	&#65533;.&#65533;&#65533;6|&#65533;ST&#65533;dA&#65533;F2&#65533;&#65533;0&#65533;&#65533;$&#65533;&#65533;lHSBT\&#65533;&#65533;O&#1372;&#65533;&#65533;&#65533;&#65533;$<v&#65533;&#65533;<G)L&#65533;/(&#65533;&#65533;<&#65533;&#65533;$&#1129;&#65533;wt1&#65533;)&#65533;&#65533;&#65533;&#65533;G&#65533;&#65533;&#65533;z&#65533;&#65533;&#65533;&#65533;%%=PMN&#65533;&#887;&#65533;&#922;\&#65533;&#1275;F&#65533;tk&#65533;P&#65533;Z&#65533;&#65533;D&#65533;&#65533;&#65533;&#65533;&#65533;M)&#65533;&#65533;CL&#65533;&#65533;&#65533;&#65533;&#65533;tBt4&#65533;&#65533;DQ0&#65533;uT.&#65533;6&#1505;&#65533; =&#65533;&#65533;&#65533;2U&#65533;&#65533;0%&#65533;&#65533;K &#65533;&#65533;	C&#65533;&#65533;4
&#65533;
7&#65533;&#65533;B&#65533;A&#65533;I&#65533;`&#65533;&]&#65533;&#65533;xRAb=&#65533;&#65533;&#65533;&#65533;&#65533;D}&#65533;&#65533;	D&#681;&#65533;&#65533;SKeG&#65533;&#65533;&#65533;&#65533;&#65533;&#65533;-&#65533;?&#33435;&#65533;LA&#65533;&#65533;*&#65533;06&#65533;&#65533;&#65533;A&#65533;&#65533;\&#65533;BE&#65533;R6&#65533;Q!&#65533;&#65533;=/{&#65533;&#65533;&#65533;k|&#65533;&#65533;9&#65533;&#65533;&#65533;&#65533;&#299;mD&#65533;D-d&#65533;&#65533;&#65533;&#65533;E9VE%&#976;xO&#65533;&#65533;&#65533;-&#65533;Vk&#65533;j&#1231;L&#65533;V&#65533;&#1324; 
4&#65533;&#408;&#65533;\&#65533; &#65533;BNlc&#65533;&#65533;&#65533;N^U&#65533;&#596;Sk&#65533;&#65533;&#65533;&#65533;&#65533;&#65533;,&#65533;H&#65533;&#65533;&#65533;&#65533;&#65533;&#65533;^&#65533;&#65533;&#65533;X_&#65533;&#65533;A&#65533;U&#65533;&#65533;&#65533;BT&#65533;JVemX&#65533;+Q&#65533;&#65533;JyS&#65533;&#1548;&#65533;&#65533;.&#65533;R&#65533;&#65533;V&#65533;&#65533;&#65533;^&#65533;Xr&#65533;&#1011;&#65533;&#65533;&#65533;&#65533;L&#1557;,d&#65533;&#65533;&#65533;}A&#65533;&#65533;&#65533;5&#65533;Q&#65533;&#65533;W&#65533;&#65533;/N25&#762;N"MF&#65533;&#65533;D&#65533;&#65533;&#65533;}W&#65533;&#65533;&#65533;&#65533;U?%V"&#65533;#huX&#65533;&#65533;@mZL%&#296;?&#65533;T,&#65533;H&#65533;&#65533;&#845;&#65533;Zl&#65533;&#65533;&#65533;O8:
I&#65533;Q&#65533;H&#65533;;h&#65533;h&#65533;)Yd&#65533;M>&#65533;&#65533;&#65533;g&#65533;Y&#65533;&#65533;LZ&#65533;&#65533;B&#1396;&#65533;&#65533;&#65533;w&#65533;&#65533;K&#65533;&#65533;6&#65533;&&#65533;&#65533;&#65533;&#1543;uZ&#65533;&#65533;&#65533;&#65533;&#65533;&#65533;M&#65533;&#65533;V&#65533;&#65533;&#65533;\S&#65533;&#65533;&#65533;1&#65533;"@&#65533;&#65533;~&#65533;Z&#867;r&#65533;&#65533;,&#65533;-KCE&#65533;&#65533;k[&#65533;&#65533;Y&#802;&#65533;&#65533;&#65533;/&#65533;&#65533;I&#65533;C&#65533;&#13535;&#65533;&#65533;&#65533;&#65533;H&#1637;&#65533;n\X&#65533;<&#1830;&#65533;&#65533;&#3394;&#65533;&#1832;%G&#65533;8&#65533;&#65533;C?&#348;V&#285;\&#65533;}Zi&#65533;4&#65533;%&&#65533;&#65533;&#1817;+&#65533;mR;.K5&#65533;&#65533;&#65533;&#65533;&#65533;#&#65533;L&#65533;&#65533;&#65533;&#65533;<&#65533;&#65533;U&#65533;U_=&#65533;&#65533;&#65533;&#65533;&#65533;&#65533;&#1637;&#65533;M&#65533;&#65533;t&#65533;s&#65533;&#65533;&#65533;&#65533;&#65533;&#65533;&#65533;&#252;&#65533;)&#65533;'`&#1963;<>&#65533;&#65533;&#65533;\&#65533;&#65533;&#65533;V&#65533;u&#65533;&#65533;&#865;&#65533;=
&#65533;&#65533;&#65533;&#65533;&#65533;&#65533;d&#65533;&#65533;@&#65533;a&#65533;&#274;&#65533;&#65533;C&#65533;P%_>&#65533;W&#65533;&#65533;&#65533;&#65533;&#65533;,&#65533;&#65533;&#65533;<&#65533;&#47828;T&#65533;&#65533;&#65533;R&#65533;&#65533;&#65533;5Z&#65533;2&#1444;UV&#65533;^&( &#65533;&x&#65533;&#65533;&#65533;/!\&#65533;&#65533;&#65533;&#65533;&#65533;^^(fZ&#65533;&#65533;&#65533;cP9&#65533;&#65533;&#65533;&#65533;&#65533;q&#65533;#-Tt&#65533;&#65533;t}&#65533;&#815;Y&#65533;&#65533;&#65533;5r&#65533;&#65533;h{#	&#65533;_%&#65533;&#7796;ae&#65533;&#65533;&#65533;O&#65533;&#65533;&#65533;&#264;&#65533;&#65533;b&#65533; &#65533;&#1424;?&#65533;a&#1298;&#65533;b'FdE&#65533;&#65533;S&#65533;&#65533;&#65533;&#65533;&#956;O&#65533;&#65533;-^&#65533;&#299;&#65533;a&#65533;$&#65533;&#65533;0u&#65533;&#65533;&#65533;= &#1865;&#65533;kL&#65533;&#65533;T@-bU&#65533;&#65533;5&#26121;3&#65533;u{:]V&#65533;&#65533;cF?&#65533;&#65533; $&#65533;&n&#65533;&#65533;&#65533;D&#65533;c&#65533;&#65533;&#65533;`&#65533;&#65533;D^f'Ff0&#65533;biI&#65533;
W&#65533;&#65533;N&#65533;&#65533;&#65533;&#65533;&#65533;j&#65533;_T&#65533;Z&#1461;&#65533;&#65533;GY&#65533;B&#65533;iK&#65533;Y&#65533;&#65533;&#65533;L&#65533;S&#65533;&#65533;."&#65533;d&#1282;&#65533;c&#1869;&#65533;&#65533;&#65533;&#65533;0&#65533;&#65533;&#65533;&#65533;]&#65533;@&#65533;e&#65533;&#65533;&#65533;cr&#65533;X&#65533;(`f&#1410;&#65533;&#65533;jM&#10621;&#65533;&#65533;d#&#65533;&#65533;&#65533;&#65533;PP&#65533;[&#65533;&#65533;p~&#65533;g&#65533;m&#65533;1&#65533;	&#65533;E&#65533;:A+r.&#65533;&#65533;-&#65533;&#65533;&#65533;[&#65533;y&#65533;&#65533;%&#65533;_&#65533;@
&#65533;&#65533;MT=^b(`]6&#65533;&#65533;g@f&#65533;&#65533;:&#65533;%&#65533;,&#65533;Vdv&#65533;N&#65533;V&#65533;&#65533;&#65533;&#65533;&#65533;s&#65533;T&#65533;t&#65533;&#65533;Au&#65533;&#65533;A&#65533;&#65533;&#65533;&#65533;c[&#65533;&#65533;&#1164;cP&#65533;LM&#65533;9&#65533;E&#65533;Lv&#65533;&#65533;&#65533;(&#65533;Wy&#65533;]&#65533;&#1300;&#65533;c&#65533;&#65533;&#65533;Vf&#65533;&#65533;~&#65533;u$jZ6&#65533;#&#65533;XJU&#65533;d&#65533;&#65533;^j&#65533;dUZ~h&#65533;??&#65533;G&#65533;5P&#332;nk&#65533;,&#65533;Z&#65533;&#65533;&#1424;&#65533;&#65533;	&#1399;-&#65533;&#65533;&#1919;&#65533;&#65533;&#1740;&#65533;&#65533;s&#65533;&#65533;`&#65533;.p"V&#65533;&#65533;g&#65533;=XDI48&#65533;c&#65533;&#65533;&#65533;&#65533;&#65533;&#65533;&#65533;e&#65533;&#65533;&#65533;G&#65533;n&#65533;E&#65533;&#65533;`N&#65533;&#65533;fl&#65533;&#65533;Z&#65533;&#65533;&#65533;&#65533;&#65533;b&#65533;&#65533;,&#65533;6&#65533;&#65533;Y:q&#65533;&#65533;iia&#65533;dx&#65533;&#65533;&#65533;d&#65533;-&#65533;Pk)&#1873;NsN&#65533;&#65533;E&#65533;&#65533;P&#65533;\&#65533;VW&#65533;&#65533;#&#65533;&#65533;&#65533;]`}&#65533;&#65533;n&#65533;&#65533;!&#65533;&#65533;'&#65533;Vq&#65533;&#65533;K$&#65533;&#65533;Ef&#65533;^&#65533;E&#65533;&#65533;&#65533;&#65533;&#65533;&#65533;l&Y]&#65533;&#65533;&#65533;&#65533;b&#65533;&#65533;&#65533;&#65533;)%\&#65533;&#65533;&#65533;&#65533;&#1785;&#65533;&#65533;I3&#65533;&#65533;&#65533;&#65533;&#65533;N&#1797;I&#65533;F(&#65533;X&#65533;D:&#65533;d\AF&#65533;&#65533;i@&#65533;e#h_&#65533;&#65533;V&#65533;&#65533;&#65533;5a`FF&#65533;&#65533;o&#65533;&#65533;K&#65533;l&#65533;&#65533;&#65533;)&#65533;N
&#65533;9X&#65533;&#65533;.&#65533;&#65533;p&#65533;&#65533;5&#65533;}&#701;&#65533;&#65533;4#2&#65533;&#1357;N&#65533;&#65533;&#65533;/&#65533;D&#65533;4Gq&#65533;o&#65533;n&#65533;a&#65533;&#65533;em&#683;sLG&#65533;&#65533;&#65533;&#65533;&#65533;&#65533;&#65533;&#65533;&#65533;fB.&#65533;X&#65533;&#65533;&#65533;&#65533;6r&`&#1934;bg6&#65533;&#65533;^T(&#65533;&#65533;;&#65533;&#65533;&#65533;&#65533;r&#65533;&#65533;T&#65533;&#65533;_&#65533;&#65533;&#65533;&#65533;5&#65533;&#1827;&#65533;&#65533;&#65533;&#65533;&#65533;&#65533;B&#65533;y&#65533;'vfm&#65533;]&#65533;*(~q&#65533;^&#65533;9&#65533;#=&#65533;&&#65533;&#65533;&&#65533;&#65533;&#65533;a^g>pO&#65533;&#65533;&#65533;p&#1449;&#65533;O%nl&#65533;@&#65533;Dop&#65533;}&#65533;F/nJ&#65533;tEySF)&#65533;S&#65533;&#65533;Q&#65533;&#1290;&#65533;g+E&#65533;&#65533;&#65533;&#65533;^&&#65533;n&#65533;~&#65533;&#65533;&#65533;m&#45376;e&#65533;&#65533;;j_wz&#65533;&#65533;&#65533;@[or&#65533;nb&#65533;m&#65533;8&#65533;>&#65533;q&#65533;&#65533;t&#65533;X&#65533;]&#65533;l&#65533;&#65533;@r&#65533;n^Jm&#65533;&#65533;~v\&#65533;&#65533;kf&#65533;&#65533;I&#65533;^JWk&#65533;&#65533;&#65533;AxY,G<N&#65533;&#65533;`&#65533;&#65533;3&&#65533;&#65533;Rc4&#65533;K&#65533;l&#65533;~m7&#65533;&#65533;&#65533;&#65533;i&#65533;&#65533;&#65533;^&#65533;V?&#65533;(&#65533;&#65533;&#65533;&#65533;&#65533;&#65533;$&#65533;&#833;&#65533;&#65533;&#65533;&#65533;I5&#65533;&#65533;e&#65533;&#65533;&#65533;_&#65533;%wv'&#65533;&#65533;&#65533;D&#65533;&#65533;&#65533;b&#65533;&#65533;d&#65533;Y&#65533;sRM&#65533;&#65533;@F&#65533;+&#65533;&#65533;P&#65533;q/&#937;N&#65533;&#65533;&#65533;&#65533;d4&#65533;d&#65533;	U&#65533;6WFB&#65533;&#61156;m&#65533;^&#65533;.7h.(&#65533;^&#65533;e&#65533;y&#1431;&#65533;2&#65533;Ag`&#65533;&#65533;X&#65533;Ov&#65533;ee^x&#65533;fZ&#65533;B,&#65533;/=&#1664;i&#65533;&#65533;j|&#65533;&#65533;H?&#65533;A&#65533;&#65533;&#65533;&#65533;&#65533;g&#65533;J-&#65533;(u&#65533;&#65533;&#65533;.&#65533;s&#65533;^&#65533;I&#65533;?&#65533;&#1045;s&#65533;&#65533;XT{&#65533;h6&#65533;P&#65533;&#65533;&#65533;r&#65533;|&#65533;^d&#65533;H&#65533;&#65533;:&#65533;Z&#65533;.c&#65533;M&#286;&#65533;&#65533;&#65533;u&#65533;_z&#65533;&#65533;&#65533;<.&#65533;5&#65533;r&#65533;a&#65533;&#65533;&#65533;&#882;Q&#65533;&#65533;xb&#65533;&#65533;&#65533;&#65533;&#1888;&#65533;&#65533;&#65533;r&#65533;$&#54319;[&#65533;&#65533;4&#65533;&#65533;&#65533;P5&#65533;&#65533;DUn&#65533;?"?&#65533;{&#65533;M&#65533;o&#65533;-&#65533;,He&#65533;&#65533;-]&#65533;0$s&#65533;a&#65533;^'&#65533;j&#65533;&#65533;"&#393;h2r&#65533;8&#65533;c&#208;`&#65533;&#65533;,ir&#65533;&#129;&#65533;&#65533;d&#65533;&#65533;%&#790;Q
&#65533;81&#924;:E&#65533;&#65533;isb8B&#65533;-&#65533;&#65533;R&#65533;p*&#65533;&#65533;T&#65533;&#65533;&#65533;rJ&#65533;&#65533;R&#65533;&#65533;&#65533;D&#65533;&#65533;&#1584;b&#65533;mH3&#65533;B&#65533;&#65533;j&#65533;&#65533;&#1016;&#65533;&#65533;J&#65533;&#65533;6c&#1742;z&#65533;*&#65533;&#65533;&#65533;*&#1248;Z&#65533;.Lk`&#65533;r&#65533;3n&#65533;iP7L&#65533;j&#65533;H&#65533;&#65533;&#947;Zzm&#65533;h0!B&#65533;!~&#65533;&#529;r&#65533;&#65533;A2<&#65533;&#65533;u&#841;O(&#396;&#65533;&#65533;@&#65533;]8&#65533;&#65533;&#65533;{&#65533;&#65533;F!?j|&#65533;&#65533;;O&#65533;Zuj&#65533;;}&#65533;t&#65533;&#65533;&#65533;k&#65533;&#65533;d&#65533;G&#65533;eg&#65533;k&#65533;&#65533;&#65533;&#65533;!&#65533;s&#65533;b\&#65533;m&#65533;&#65533;&#65533;&#1321;J&#65533;&#65533;&#65533;&#65533;I&#65533;&#65533;o<&#65533;&&#65533;q&#65533;)Vv	&#65533;e&#65533;I&#65533;&#65533;&#65533;&#65533;g&#65533;&#65533;Qil&#535;&#65533;F&#65533;&#65533;Zf&#65533;&#65533;&#65533;J&#65533;T&#65533;	&#65533;&#65533;Yl&#65533;u&#65533;&#65533;O&#65533;&#65533;W &#65533;Ef&#65533;r&#65533;=&#65533;Ss&#65533;&#65533;Q]x&#65533;&#65533;q&#65533;h&#65533;&#65533;&#65533;&#65533;^&#65533;&#65533;&#65533;z&#65533;5&#65533;zyE&#1861;I&#65533;H&#65533;^&#65533;'&#65533;&#65533;&#65533;y&#65533;&#65533;&#65533;(&#65533;&#65533;&#65533;)($k&#65533;5&#65533;&#65533;h)^&#65533;1R&#65533;&#65533;u&#65533;g&#65533;&#65533;[&#65533;&&#65533;K$&#65533;d"&#65533;(&#65533;&#65533;Zw{&&#65533;&#65533;&#65533;&#65533;&#65533;&#65533;rM&#65533;&#65533;&#1933;H:f&#65533;uq&#65533;&#65533;vc&#65533;&#65533;&#65533;}'&#65533;&#65533;E9&#65533;]L>&#65533;*&#65533;Q9&#65533;&#65533;&#65533;V&#65533;}&#65533;&#65533;gi&#65533;&#65533;}&#65533;&#65533;c&#65533;&#65533;&#65533;&#65533;j&#65533;X&#65533;i&#65533;&#65533;Yx&#65533;&#65533;y&#65533;dw&#65533;&#65533;&#65533;f&#65533;'mV&#65533;&#65533;H&#65533;xx&#65533;q&#65533;&#1441;&#65533;&:.&#65533;&#65533;&#65533;a&#65533;&#65533;{\&#65533;9&#1416;j[Va&#65533;#&#65533;IY&#1469;&#65533;~&#65533;ZJE&#65533;&#65533;T&#65533;&#65533;&#65533;*&#65533;&#65533;&#65533;z&#65533;&#65533;&#65533;U
6Y&#65533;&#65533;&#65533;!qc,&#65533;&#65533;&#65533;^pkmA&#65533;9&#65533;U&#65533;&#65533;&#8797;&#65533;*&#65533;!&#65533;&#65533;"!&#65533;[&#65533;&#65533;&#1924;(&#65533;&#28550;&#65533;id&#65533;&#65533;&#65533;&#65533;4&#65533;&#65533;&#65533;yF&#65533;&#65533;v&#65533;&#65533;k&#65533;a&#65533;|&#65533;&#65533;)7&#65533;t&#65533;&#65533;l&#65533;_7;&#65533;&#272;e-&#65533;&#65533;;&#65533;q&#601;&#65533;1&#65533;k&#65533;&&#65533;&#65533;Y&#65533;&#65533;&#65533;'&#65533;&V&#65533;kV&#65533;r&#65533;0i{7&#65533;,&#65533;&#65533;&#65533;&#65533;5&#1788;&#65533;&#65533;i&#65533;O&#65533;&#65533;n&#65533;st&#65533;&#1308;&G4&#65533;F=&#65533;HA&#65533;&#65533;r3&#65533;Q&#65533;&#1093;0&#65533;{(|1&#65533;Z
6f&#65533;&#65533;u&#65533;~&#65533;&#65533;WM&#50289;&#65533;y17&#65533; &#65533;\Z\_V&#65533;3&#65533;a&#65533;y&#65533;h&#65533;~&#65533;&#65533;&#65533;(&#65533;&#65533;&#65533;E&#65533;&#65533;\&#65533;&#65533;CG&#65533;&#65533;&#65533;o&#65533;&#65533;`&#65533;V&#65533;&#65533;z&#65533;&#65533;T&#65533;&#65533;&#65533;^u&#378;&#65533;&#65533;&#65533;|&#65533;&#65533;&#65533;&#65533;:R&#65533;{y&#65533;&#65533;&#65533;&#65533;&#65533;4&#65533;$&#65533;&#65533;&#65533;&#65533;qw"&#1661;&#65533;&#65533;&#65533;&#4198;x.&#65533;&#65533;&#65533;"-&#65533;&#65533;#&#65533;&#65533;&#65533;&#65533;&#65533;7&#65533;?Nt^&#65533;7&#65533;=4&#65533;&#65533;$3&#65533;&#65533;&#807;B&#65533;&#65533;o`&#65533;&#65533;&#65533;&#65533;`(&#65533;&#65533;P&#65533;W&#65533;&#65533;&#65533;&#65533;B&#65533;&#65533;&#65533;/&#65533;{&#65533;&#65533;<m&#65533;{*&#65533;&#65533;&#65533;r&#65533;&#65533;9&#65533;&#65533;n&#65533;&#65533;&#65533;L&#65533;&#65533;&#65533;`&#65533;OM&#65533;&#65533;l&#65533;&#65533;&#65533;&#65533;&#65533;P&#65533;jP&#65533;
&#65533;8n0~>k&#65533;&#65533;&#65533;&#1100;&#65533;{jZX.&#65533;&#65533;=	j&#65533;&#65533;&#65533;Y&#65533;&#65533;p@&#65533;&#65533;&#65533;d&#65533;;&#65533;8&#65533;kB&#65533;&#65533;&#65533;&#1434;#&#65533;l49cb!&#65533;$.~&#65533;e&#65533;s`&#65533;&#65533;x&#65533;/&#65533;&#65533;&#65533;C&#65533;&#65533;<cG	&#65533;*$#*]&#65533;J2;&#65533;b&#65533;&#65533;&#65533;&#65533;&#1877;&#65533;&#65533;16&#65533;s&#65533;v&#65533;3&#65533;
&#65533;L&#65533;&#65533; &#65533;,&#65533;&#625;&#65533;L$vj&#1489;.F&#65533;$b&#65533;&#65533;0&#65533;&#65533;&#731;x+D&#65533;,Q&5&#594;/~+5&#65533;9&#1097;<3M&#65533;&#65533;1&#65533;&#65533;<'0'&#65533;&#65533;1$&#65533;)!-&#65533;s&#704;i&#65533;g&#65533;&#65533;K&#65533;HJ&#65533;8
&#65533;&#65533;&#65533;&#1327;x&#65533;C'&&#65533;v&#65533;&#65533;X#&#65533;&#65533; &#65533;.&#65533;&#65533;&#65533;&#65533;P&#65533;R$&#65533;j3&#65533;L&#65533;y$&#65533;&#65533;&#65533;&#1052;&#34062;bD'&#65533;/nd&#65533;&#65533;:&#65533;J&#65533;/&#65533;&#65533;&#65533;&#65533;&#65533;9&#65533;&#65533;3&#65533;&#1587;U&#65533;La&#65533;K&#65533;&#65533;&#1537;vjNtB&#65533;L&#65533;3&#65533;&#65533;P&#65533;&#65533;&#65533;&#65533;&#65533;&#1868;P&#65533; P&#65533;xu5&#65533;&#65533;&#65533;O&#353;&#65533;)&#65533;H!'&#65533;&&#65533;^'G&#65533;&#65533;&#65533;&#65533;&#65533;&#65533;&#65533;&#65533;&#65533;&#65533;&#65533;bOi&#65533;1A&#65533;&#65533;VX&#65533;&#65533;&#65533;&#65533;"@<d,&#65533;&#1693;&#65533;!u&#65533;5l&#65533;4AKF#S&#65533;&#65533;&#65533;:&#65533;&#65533;&#65533;,y&#65533;&#65533;&#1716;&#65533;Lf&#65533;u&#65533;&#65533;&#65533;&#1670;&#65533;&#65533;urlE&#65533;h&#65533;Y&#249;&#65533;Jx<X&#65533;nYW&#65533;&#65533;&#65533;&#65533;&#65533;k&#65533;:#{&#65533;&#65533;&#65533;E&#65533;&#65533;Q&#65533;&#65533;&#804;*&#65533;%&#65533;b&#65533;S<&#65533;<6&#65533;&#917;&#65533;d[&#65533;PPzS&#65533;&#65533;&#65533;&#65533;f&#65533;i=r~v&#65533;&&#65533;&#65533;&#65533;&#65533;=&#65533;&#65533;U-&#65533;&#65533;9&#65533;&#10621;
&#65533;'wg&#65533;W&#65533;&#65533;V&#65533;&#65533;&#65533;m&#65533;&#65533;&#65533;]&#65533;)&#65533;&#65533;bT&#65533;&#165;P&#65533;&#65533;&#65533;+=M&#65533;&#65533;B&#65533;&#1289;6&#1529;>x&#65533;deB&#65533;KR&#65533;[&#65533;Pi&#65533;&#65533;&#65533;S9|&#65533;&#65533;_&#65533;&#65533;]&#65533;4&#65533;&#65533;&#65533;&#65533;&#65533;&#65533;K\&#65533;&#65533;p&#65533;.]m.&#65533;&#65533;&#65533;&#65533;&#65533;m&#65533;&#65533;R&#65533;&#65533;&#65533;&#65533;&#65533;&#65533;&#65533;*&#65533;&#65533;&#65533;&#65533;k&#65533;	b%i&#65533;.&#65533;-
Qm0&#65533;&#65533;|7nMX&#65533;&#65533;VF5&#65533;Qw&#65533;o&#65533;&#65533;
&#65533;Z&#1196;&#330;&#65533;&#65533;Zu&#65533;&#65533;&#65533;&#65533;r&#65533;2&#65533;&#65533;_&#65533;U&#65533;&#1430;+b&#65533;&#65533;q&#65533;&#65533;[&#65533;&#65533;&#65533;&#65533;q&#65533;y"J&#65533;)&#65533;&#65533;&#65533;b&#65533;&#65533;\&#65533;g&#65533;
&#65533;&#65533;"&#65533;&#1834;^&#65533;n&#65533;&#65533;&#65533;&#65533;&#65533;r&#65533;&#65533;&#65533;t&#65533;"&#65533;&#65533;X&#65533;&#65533;&#783;S&#65533;&#65533;^L&#65533;&#65533;&#629;.&#65533;a&#65533;W&#65533;6&#65533;<&#65533;&#65533;d&#65533;&#65533;&#1381;t6@m&#65533;h6&#65533;&#65533;i}`|!&#65533;&#1101;~t&#65533;#&#65533;l&#522;&#65533;6W&#65533;&#65533;(&#65533;&#65533;ieqzr&#65533;$&#65533;&#65533;`&#65533;&#65533;7eIvi&#65533;ij&#65533;&#65533;v@4&#65533;a&#65533;&#65533;K&#65533;&#65533;&#65533;&#65533;G&#65533;u+&#65533;W&#65533;&#65533;O&#65533;&#65533;&#65533;&#65533;e&#65533;`&#65533;y5Dl&#65533;&#65533;&#65533;;X9YDJ&#65533;&#65533;&#65533;#&#65533;Q=&#65533;&#65533;&#65533;&#65533;&#65533;0&#65533;&&#65533;e[&#65533;eAi&#65533;&#65533;a&#65533;&#65533;%mDu&#65533;&#65533;|>x&#65533;&#946;&#65533;+&#65533;&#65533;-8&#65533;&#65533;[L&#65533;&#65533;m&#65533;&#65533;&#65533;D&#65533;wC9&#65533;&#65533;&#65533;M&#65533;&#65533;.A&#65533;&&#65533;p+Syn&#65533;&#65533;r'&#65533;&#65533;g&#65533;l1&#65533;xX&#65533;ll3}&#65533;)&#65533;&#65533;C>&#65533;&#65533;&#65533;&#65533;}4u/t&#65533;ri&#65533;&#65533;&#65533;&#65533;&#65533;&#65533;_y&#65533;_&#65533;&#65533;$D&#65533;&#65533;&#65533;&#65533;s&#65533;Z&&#65533;d[&#24948;	&#65533;&#65533;&#65533;&#65533;H&#1121;&#65533;&#65533;fg9&#65533;&#65533;&&#65533;&#65533;eV&#65533;:&#65533;&#1314;&#65533;p&#65533;iu#&#65533;&#65533;&#65533;&#65533;&#65533;&#65533;&#65533;&#65533;&#1438;\&#65533;c&#65533;&#65533;Z&#65533;&#65533;bz&#65533;&#65533;:@6&#65533;13u~&#1498;viV&#65533;&#65533;}~p&#65533;'[&#65533;LXf&#65533;	2&#65533;[&#65533;Y&#65533;[8Wj~	w&#65533;&#1653;&#65533;&#65533;)&#65533;&#65533;s&#65533;<0]&#65533;&#65533;&#65533;&#65533;&#1494;&#65533;s&#65533;c-}&#1304;]&#65533;[&#65533;
&#65533;'=&#65533;&#65533;&#519;&#53374;;&#65533;&#65533;w&#65533;&#65533;&#65533;@&#65533;t&#65533;smonx&#65533;ZU&#65533;i&#65533;&#65533;&#65533;&#65533;wU3&#65533;&#65533;=&#65533;&#65533;%=&#65533;W&#65533;i&#1943;&#65533;&#65533;&#65533;&#65533;:X&#65533;h&#65533;&#65533;&#65533;&#717;&#65533;I?]_&#65533;&#65533;]&#65533;Q&#65533;V9t&#65533;&#65533;M&#65533;&#65533;a&#65533;&#65533;T&#65533;&#65533;E&#65533;E&#65533;&#65533;!T&#65533; &#65533;q&#65533;&#65533;&#65533;5YVv]&#65533;&#1377;&#65533;&#65533;&#1056;&#65533;U&#65533;&#65533;&#65533;&#65533;&#65533;xV&#65533;.&#65533; &#65533;&#65533;&#65533;I &#65533;}&#65533;&#65533;R&#65533;&#1942;&#65533;&#65533;&#65533;&#65533;&#65533;&#65533;uDKx &#65533;&#65533;_^&#65533;&#65533;a&#65533;PlL[
&#65533;&#65533;q&#65533;RX#9c&#65533;&#65533;	Z[&#65533;`z&#65533;W&#65533;!.&#65533;p%a&#65533;]&#65533;~&#1049;&#65533;&#65533;&#850;&#65533;&#65533;&#155;&#65533;&#65533;&#65533;i`"&#65533; q!&#65533;t&#65533;N&#65533;&#65533;&#65533;JT&#836;&#18785;D&#65533;_&#65533;9&#65533;&#65533;&#65533;3&#38965;&#65533;&#65533;XQ&#65533; &#65533;&#65533;&#65533;&#65533;&#65533;~&#65533;&#1833;&#65533;&#65533;&#65533;M!&#65533;&#65533;'n,&#65533;OT&#65533;%^&#65533;&#65533;&#65533;*&#65533;&#65533;&#65533;&#65533;&#65533;U&#65533;$&#493; Q&#65533;&#65533;&#65533;M&#65533;gT&#65533;&#65533;U&#65533;	&#65533;&#65533;A&#65533;!&#65533;&#65533;&#65533;&#65533;&#65533;&#65533;&#65533;&#65533;&#65533;&#65533;&#65533;&#1469;&#65533;&#1324;&#65533;&#65533;&#65533;&#65533;&#65533;&#65533;Q&#65533;w&#65533;&#65533;/&#65533;&#65533;R&#65533;&#65533;!&#65533;Ih&#65533;$n&#65533;&#65533;}&#65533;T9&#65533;2&#65533;&#65533;&#65533;&#582;M&#65533;&#65533;Bb&#65533;&#1361;&#65533;r"&#65533;`6&#65533;K*$&#65533;4&#65533;&#65533;`&#65533;3&#1441;&#65533;&#65533;&#65533;=&#65533;&#65533;&#65533;H:&#65533;&#65533;&#65533;aO&#65533;!&#65533;&#65533;&#65533;^/&#65533;&#65533;"&#65533;c&#65533;1
&#969;&#65533;&#65533;uc6	$U&#65533;F&#65533;mh&#65533;B&#65533;&#65533;&#65533;&#65533;q&#65533;&#65533;&#65533;&#65533;D2&#65533;7nc&#65533;@YFV&#65533;&#65533;xE&#65533;&#65533;-&#65533;&#65533;U[&#1935;&#65533; &#65533;&#65533;]&#65533;d&#65533;&#65533;$&#65533;a&#65533;x&#65533;a4&#65533;>&#1603;&#65533;FmD&#65533;&%\&#65533;e&#1209;&#65533;Q&#65533;b&#65533;&#65533;e&#1129;&#65533;&#65533;At&#65533;&#65533;&#65533;&#65533;qU&#65533;]&#964;&#65533;URV&#65533;&#65533;1q&#65533;&#933;&#65533;taXZ&#65533;&#65533;&#65533;&#65533;c&#65533;&#1381;	U&#65533;:P@B&#65533;N&#65533;&#65533;&#65533;a3&#65533;&#65533;O&#65533;f&#65533;afj#^"[&#65533;M&#65533;&#868;;qWav&#65533;&#65533;&#65533;&#65533;a&#65533;&#65533;&#65533;&#65533;&#65533;=&#65533;&#65533;=`&#65533;Y&#65533;&#5561;$&#65533;)&#65533;&#65533;UX&#65533;h6B&#65533;B2&#65533;G&#65533;"&#65533;g4&#1765;-'ZBds&#65533;^*&#65533;&#65533;jd%v&d5&#65533;w&#1444;&#65533;&#65533;E&#65533;&#1894;-&#65533;T&#65533;&#65533;&#65533;f_I&#65533;c&#1187;'&#65533;&#65533;&#65533;Lf&#65533;&#65533;qrrF&#65533;[.&#65533;M&#65533;&#65533;A&#65533;s&#65533;!T]'wf&#65533;&#65533;&#65533;j&#65533;&#65533;VY&#65533;jV2^&#65533;&#65533;&#65533;E&#65533;i&#65533;[V&#65533;&#65533;U&#65533;&#65533;`&#65533;&{NSn&#65533;a&#65533;_&#65533;$
 jV&#65533;1&#65533;"&#65533;]&#65533;&#65533;&#65533;&#65533;';A"&#65533;&#65533;&#65533;a(d&#65533;&#65533;$s9&#65533;Jg&#1133;&#65533;vvN&#65533;&#65533;&#65533;&#65533;*eK&#65533;&#30724;g&#65533;&#65533;I~>&#65533;&#65533;&#65533;Z~uPkEI&#65533;&#65533;&#65533;Z&#65533;&#904;I <!jQ&#65533;&#65533;&#65533;j]A&#65533;&#65533;y\?&#65533;&#65533;N&#65533;&#65533;&#65533;a&#65533;&#65533;&&#65533;V&#65533;&#65533;".eV&#65533;&#589;&#65533;J)Bx&#65533;E&#65533;&#65533;fa&#65533;T&#65533;azN&#160;c&#65533;&#65533;&#1037;&&#65533;?FJ6f&#65533;&#65533;&#65533;&#65533;Ih4&&&#65533;&#65533;(&#65533;&#65533;&#65533;&#863;M&#65533;&#65533;raLOZ&#1372;:[&#65533;&#59985;jt6&#65533;&#65533;e]&#65533;&#65533;5]&#33886;&#65533;p&#65533;&#65533;&#65533;&#65533;9VO&#65533;&#65533;a~i&#65533;&#65533;&#65533;&#65533;V"Z&#65533;&#65533;hd.d&#65533;&#65533;&#65533;Q+fyK&#65533;r&&#65533;&#65533;$Si&#65533;&#65533;&#65533;h&#65533;&#65533;&#65533;&#65533;&#65533;?2&#65533;&#65533;&#65533; &#65533;&#65533;&#65533;X&#65533;&#65533;&#65533;a=r&#65533;_&#65533;	cL&#65533;&#65533;&#65533;&#65533;&#1160;$?&#65533;&#1801;2jo&#65533;&#65533;4j&#65533;&#65533;Q&#65533;&#65533;R+&#65533;M&#65533;%&#65533;6l&#65533;~k_&#65533;+&#65533;&#65533;Lt&#65533;%	nd&#65533;<&#65533;A&#65533;>!M<(&#566;&#65533;&#65533;&#65533;Z	&&#65533;&#65533;&#65533;k&#65533;J&#65533;&#1581;&#65533;&#65533;ko&#65533;&#65533;V&#65533;&#65533;&#65533;^&#65533;rjQzYc&#325;&#65533;&#65533;&#65533;&#250;&#65533;&#65533;@&#65533;&#65533;&#65533;7jO2\	&#65533;&#65533;Y&#65533;&#65533;&#65533;&#65533;_&#65533;&#65533;H&#4829;&#65533;Ol&#65533;N&#65533;:*&#65533;b&#65533;&#65533;&#65533;ri&#65533;&#65533;>&#1708;&#65533;m&#65533;&#65533;h&#65533;&#65533;eF&#65533;&#65533;ah&#65533;&#65533;mh&#65533;&#65533;&#65533;j&-i&&#65533;&#65533;&#65533;&#65533;]&#65533;&#65533;&z&#65533;&#65533;&#65533;&#65533;&#65533;&#65533;&#65533;&#65533;z&#65533;&#65533;&#65533;&#65533;v&#65533;&#65533;&#60157;	&#65533;	&#65533;&#65533;,&#1362;&#65533;&#65533;&#65533;&#65533;^&#65533;;&#65533;&#65533;&#374;-&#65533;&#65533;&#65533;&#65533;&#65533;&#65533;-&#1910;k&#65533;&#1709;&#65533;&#65533;&#65533;n&#65533;&#1305;&#65533;&#65533;I&#65533;&#65533;&#65533;&#65533;X&#65533;&#65533;&&#65533;&#65533;&#65533;&#65533;&#65533;&#65533;]&#65533;&#65533;|&#65533;-&#65533;i&#1745;m&#65533;&#65533;&#1490;*I&#65533;(&#65533;&#65533;h&#65533;6&#65533;_^.&#65533;~&#65533;&#65533;&#65533;&#65533;l&#65533;&#65533;-&#65533;&#65533;&#65533;&#65533;.&#1906;&#65533;&#65533;&#65533;M&#65533;M

&#65533;&#65533;F&#65533;bo&#65533;&#65533;d&#65533;g9U&#328;&#65533;Va&#65533;&#65533;n&#65533;=&#65533;h&#65533;&#396;&#65533;"&#65533;&#1309;&#65533;cZ&#65533;$&#65533;&#65533;&#65533;9/&#65533;&#65533;&#65533;&o&#1892;&#65533;&#65533;&#65533;&#65533;Z&#65533;5]&#65533;E%e&#65533;n&#65533;\n&#65533;M$&#65533;&&#65533;&#65533;&#65533;&#65533;z&#65533;&#65533;(&#65533;&#65533;&#65533;.>&#65533;&#65533;a&#65533;)&#65533;Z&#65533;&#65533;9Ji=&&#65533;*&#65533;&#65533;0&#65533;PPf&#65533;&#65533;N/&#202;&#65533;O&#65533;"v&#65533;p&#65533;r&#65533;D-&#65533;&#65533;>&#65533;&#65533;&#65533;&#65533;&#65533;&#65533;&#65533;&#65533;w&#65533;wV&#65533;&#65533;&#65533;&#65533;_&#65533;zd&#65533;&#65533;Q&#65533;&#65533;&#65533;U&#65533;\&#65533;&#65533;&#65533;&#65533;&#65533;q=&#65533;X!&#65533;<&#1904;&#65533;Fp&#65533;&#65533;&#65533;&#65533;Iko<&#65533;&#65533;0&#65533;NQghyB&#65533;&#497;_S&#65533;&#65533;&#65533;&#65533;&#65533;`&#65533;s&#65533;&#65533;.&#65533;&#1074;p&#65533;&#65533;N&#557;&#65533;&#65533;oU&#65533;n&#65533;&#65533;&#65533;&#65533;n&#65533;&#65533;&#1630;&#65533;&#65533;xey]&#65533;&#65533;0*2Z&#65533;q/&#65533;&#65533;&#65533;6&#65533;kr&#65533;&#65533;&#65533;2&#65533;W&#65533;mD&#65533;&#1993;
&#65533;&#65533;&#65533;&#65533;RX&#65533;:&#65533;&#65533;&#65533;&#65533;&#65533;&#65533;&#775;U&#65533;&#65533;&#65533;&#65533;	&#65533;&#65533;&#65533;&#65533;&#65533;&#65533;&#10408;&#65533;SnoP]&#65533;o&#65533;&#65533;&#65533;f2&#65533;&#65533;&#65533;r&#65533;&#65533;2&#65533;&#65533;(m)&#65533;r&#65533;&#65533;1&#65533;*h&#65533;n&#65533;2&#65533;&#65533;&#65533;&#65533;#9&#65533;"&#65533;&#65533;&#65533;.Sjj&#65533;'&#65533;.+&#1452;&#65533;&#65533;&#65533;ef'&#65533;&#65533;f2Os+o'4['&#65533;0&#65533;&#65533;&#65533;W3)c&#65533;&#65533;&#65533;&#65533;&#65533;&#65533;5#pB,O&#65533;&#65533;q&#65533;U&#666;3UL&#65533;`&#65533;l{&#65533;&#65533;&#65533;.&#65533;V&#65533;&#65533;&#65533;,&#65533;>.G&#65533;k5&#65533;&#65533;&#65533;&#65533;e.A&#65533;&#65533;&#65533;1H&#65533;&#65533;&#65533;j&#65533;&#65533;&#65533;&#65533;>&#65533;mA4B+&#65533;A&#65533;&#65533;&#65533;istv&#65533;+#ML&#242;8&#65533;\&#65533;&#65533;&#65533;&#65533;v&#65533;&#65533;&#65533;|}&#65533;3=&#65533;}&#65533;&#65533;$'&#65533;&#65533;a&#65533;&#65533;&#65533;(&#867;@&#65533;&#744;&#65533;uCJ*&#65533;&#65533;2~N&#65533;&#65533;`q&#65533;&#65533;4P&#65533;|`&#65533;&#65533;jsu&#65533;"-P&#65533;"&#65533;m&#65533;Ht&#65533;&#65533;&#65533;&#65533;0r9&#65533;&#65533;G%6&#65533;t&#65533;}l	N&#65533;&#65533;J2H&#65533;&#65533;&#65533;&#65533;&#65533;&#65533;i1&#65533;f&#878;n$&#65533;&#65533;Y7&#65533;M&#65533;$ w&#65533;&#65533;&#65533;&#65533;&#65533;&#65533;E&#65533;]_k&#65533;&#65533;
&#65533;3&#65533;&#65533;bS&#65533;&#65533;g&#65533;&#65533;`Ga&#65533;K&#65533;&.YtVJ&#65533;
c"&#65533;&#65533;&#65533;%;&#65533;(p&#65533;$&#65533;b7&#65533;&#65533;s6&#65533;Uc&#65533;&#692;&#65533;}&[&#65533;&#65533;+.w&#877;&#786;j&#65533;6&#65533;&#65533;w&#65533;"_&#65533;2&#65533;R,l+&#65533;&#65533;X&#65533;&#65533; ~Pw}&#65533;& c&#65533;&#1365;&#65533;/&#65533;(&Sf&#909;Ye&#65533;v[&#65533;A&#65533;&#65533;K&#65533;u2&#65533;%j&#65533;4&#65533;o)&#65533;&#65533;&#65533;MA&#65533;(&#65533;w&#65533;&#65533;&#65533;&#65533;A1&#65533;&#65533;'?wI&#65533;&#462;&#65533;[9&#775;&#65533;&#65533;&#65533;o&#65533;6&#65533;`&#65533;=&#65533;&#65533;&#65533;&#65533;[&#65533;&#65533;&#65533;&#65533;&,&#65533;"&#65533;s&#65533;&#65533;WxZ,&#65533;g+&#65533;&#65533;b&#65533;&#65533;o&#65533;0&#65533;&#65533;&#65533;&#65533;&#65533;5&#65533;cR&#65533;V,te8R&#65533;&#65533;&#833;8&#65533;&#65533;&#65533;c&#65533;g]&#65533;o&#65533;b.&#65533;&#65533;&#65533;&#65533;&#65533;.m&#65533;HG&#65533;k*&#1437;&#65533;7x&#65533;e&#65533;*&#65533;*3;&#65533;&#65533;o&#65533;&#65533;m(&#65533;&#65533;&#65533;&#65533;u&#65533;&#65533;&#65533;&#65533;}&#65533;y[&#65533;&#65533;&#65533;&#65533;$w&#65533;G &#65533;&#65533;&#65533;o&#65533;&#65533;&#65533;[9&#65533;XL&#65533;&#65533;gmo'9/e&#65533;.
7&#65533;}&#65533;(&#65533;&#65533;&GR&#65533;2&#65533;57&#65533;&#65533;&#65533;&#65533;4Mo8v&#65533;4&#65533;&#65533;9Z&#65533;1&#65533;+&#65533;&#65533;&#65533;z6&#65533;&#65533;&#65533;VTzze&#65533;o&#65533;&#65533;&#65533;6&#65533;&#65533;&#65533;xM]&#65533;&#65533;2&#65533;&#65533;=T&#65533;B&#65533;q&#65533;&#65533;&#65533;&#65533;&#65533;_f&#65533;&#65533;&#65533;&#65533;c&#65533;&#65533;&#65533;/p<3&#65533;[]&#65533;n&#65533;&#65533;&#65533;5u&#65533;z&#65533;S&#65533;PS8y&#65533;&#65533;&#1770;:&#65533;{&#65533;&#65533;&#65533;	&#65533;&#65533;Y&#65533;&#65533;S&#65533;&#65533;-&#65533;{&#65533;?:&#65533;&#65533;&#1544;&#65533;	&#65533;f&#65533;y&#65533;&#65533;#W&#65533;&#65533;Md_r&#65533;v&#65533;@&#32335;K&#65533;]&#65533;@&#65533;&#65533;l&#65533;4(w&#65533;L&#65533;&#65533;&#65533;&#65533;&#65533;:E&#65533;FZN&#65533;+&#65533;k&#65533;Ky&#65533;&#65533;&#65533;&#65533;&#65533;{&#65533;<&#65533;&#65533;&#65533;&#65533;W&#65533;&#65533;v&#65533;~&#65533;il"L<&#65533;K&#13454;6&#65533;&#65533;<O7<&#65533;&#65533;&#65533;g&#65533;e/&#65533;&#65533;&#65533;2&#65533;s&#65533;q&#65533;/}&#65533;S&#65533;&#65533;dW&#65533;z&#65533;&#65533;&#1764;";p&#65533;&#65533;&#65533;&#65533;&#65533;&#7484;}&#65533;;&#65533;&#1926;&#65533;&#65533;&#65533;&#65533;&#65533;&#65533;R&#65533;&#65533;&#65533;N;&#65533;&#65533;4&#65533;'&#65533;&#971;&#65533;ki&#65533;M[&#65533;_&#65533;_6&#65533;&#65533;ye&#65533;;&#65533;&#1274;&#65533;?=&#65533;n&#65533;&#65533;b&#65533; &#65533;&#65533;n&#65533;&#1367;&#65533;&#65533;d}S&#65533;&#65533;G&#65533;&#487;-&#65533;&#797;t&#65533;&#65533;&#65533;d\&#65533;~&#65533;I&#65533;&#65533;&#65533;^)t_&#65533;&#65533;p&#65533;&#1849;&#65533;&#65533;7zDg&#65533;&#263;&#65533;i&#65533;&#65533;W&#65533;2&#65533;v&#65533;&#65533;&#65533;&#65533;&#1257;&#65533;&#65533;&#65533;=&#851;&#65533;&#65533;dZ&#65533;c,b&#65533;&#65533;7&#65533;&#65533;&#65533;&#65533;n&#771;i&#65533;&#65533;&#65533;&#65533;&#65533;|&#65533;&#65533;n&#65533;&#65533;3&#65533;W&#65533;&#65533;&#65533;&#65533;V&#65533;&#65533;@&#65533;&#65533;&#65533;s&#1508;&#65533;&#65533;&#65533;&#65533;&#65533;o&#65533;&#986;&#65533;:&#65533;qG&#65533;|^&#65533;&#65533;&#65533;&#65533;&#1212;A&#65533;g-!&#65533;&#65533;&#65533;D/&#65533;	4&#65533;a&#65533;1&#864;q&#65533;bD&#65533;c&#65533;4&#65533;h&#65533;&#322;
v&#65533;d&#65533;)S0>1i%H&#65533;Y&#65533;t&#65533;"&#463;3&#65533;&#65533;y'&#65533;&#65533;;yF&#65533;&#65533;h&#65533;$E&#1881;&#65533;&#65533;&#65533;6T&#65533;&#65533;G&ZR&#65533;e5gV.4Sv&#65533;T&#65533;&#65533;&#65533;c&#65533;&#65533;5+m&#1716;g&#1654;u[&#65533;&#65533;s&#65533;R<CFb&#65533;5{&#65533;&#65533;}&#65533;#A&#65533;&#65533;&#65533;8x &#65533;v<&#65533;&#65533;&#65533;&#65533;&#65533;y&#65533;&#65533;e7q&T&#65533;&#65533;bg&#65533;2&#1307;uD&#65533;&#65533;I&#65533;&#65533;X5&#65533;&#65533;&GU&#65533;|y[fG&#65533;6&#65533;&#406;=&#65533;&#65533;`&#65533;&#65533;&#65533;&#65533;*A%&#65533;n&#65533;0'o^&#65533;&#65533;;&#65533;H&#65533;u[(x%&#12798;%r&#1980;&#65533;&#65533;w&#65533;&#65533;=&#65533;&#65533;o&#65533;&#392;	&#65533;<&#65533;&#65533;8&#65533;&#65533;&#65533;&#65533;&#65533;&#65533;P&#65533;6FS#53F&#65533;&#65533;lK&#137;4&#65533;&#65533;"&#65533;`r9&#65533;-!&#65533;&#65533;&#65533;p7&#1970;&#1257;&#65533;&#65533;n&#65533;yKn 2&#65533;@&#65533;dt!&#65533;&#65533;&#65533;q&#65533;a3&#65533;&#65533;&#65533;K/&#373;&#65533;4&#65533;"&#65533;$R&#65533;&#65533;&#65533;&#203;&#578;&#65533;k&#65533;(7&#65533;&#65533;1&#65533;
&#65533;/&#65533;,/&#65533;/2&#65533;&#65533;t&#65533;I+)l&#65533;&#65533;&#65533;+&#65533;4+&#296;"&#65533;(&#65533;&#65533;7&#65533;&#65533;&#65533;&#65533;:'lP7s$&#65533;&#65533;&#65533;+n&#65533;&#65533;t&#65533;&#65533;`&#65533;`&#65533;&#65533;A*+i&#65533;=y&#65533;#"+&#65533;&#65533;,@&#65533;CR&#65533;N=&#65533;TN]Z/6&#65533;3&#65533;T)&#65533;<&#65533;3&#65533;0r&#65533;2&#65533;
&#259;&#65533;&#65533; &#65533;@&#65533;P&#65533;&#65533;&#65533;lIM5&#65533;&#65533;&#65533;<C
.&#65533;&#1614;z&#65533;&#920;@QR&#1658;k&#760;%&#65533;&#65533;&#65533;E&#65533;&#65533;&#65533;&#65533;&#65533;&#1186;J&#65533;&#65533;&#65533;&#65533;&#65533;&#65533;&#65533;&#65533;v-&#65533;&#65533;#Cb&#1960;&#65533;&#65533;3&I=&#65533;&#65533;~&#65533;M&#65533;&#65533;,E&#65533;&#65533;5-&#29935;&#65533;K1&#65533;&#65533;I	&#65533;%&#65533;%1+&#139;<,&#65533;&#65533;9KRv&#65533;&#65533;Mg&#65533;&#65533;&#1259;&#65533;n&#65533; &#65533;&#65533;6&#65533;&#1878;&#65533;o&#65533;]&#65533;Es&#65533;<&#65533;&#65533;&#65533;&#65533;J&#65533;&#1886;&#65533;M&#65533;&#65533;z&#65533;&#65533;S}&#65533;&#65533;W/&#65533;6&#65533;L&#65533;&#65533;&#65533;&#65533;b}&#65533;@(&#65533;l&#65533;f?&#65533;&#65533;ba&#65533;&#65533;Bc&#65533;&#153;6f-lM&#17507;&#65533;&#65533;&#1044;&#65533;&#65533;&#65533;R!&#442;&#65533;6&#65533;C&#65533;&#298909;(&#65533;
?Mr&#65533;&#65533;&#65533;&#65533;y&#65533;&#263;^|h&#65533;&#65533;W&#65533;&#65533;`&#65533;&#65533;&#65533;&#65533;&#65533;cu&#65533;&#865;Vk&#1372;&#65533;&#65533;L&#65533;&#65533;&#65533;&#65533;4b&#65533;M&#65533;&#65533;8&#630;)&#65533; &#65533;Nh&#65533;&#65533;q j&#65533; b
&#65533;&#65533;&#65533;&8&#65533;&#65533;&#65533;&#65533;Q&#65533;A&#65533;b&#65533;&#65533;85&#65533;&#65533;H&#65533;g&#65533;&#65533;N&#65533;^&#65533;@&#65533;&#65533;U&#65533;/&#65533;&#65533;K&#65533;6'&#65533;|&#65533;&#65533;&#26548;&#65533;Go~&#65533;K&#65533;&#65533;I&#65533;&#65533;&#65533;&#65533;^&#65533;6&#65533;&#65533;&#65533;&#65533;*&#65533;!&#65533;&#65533;W$&#65533;&#65533;w!&#65533;Add<&#65533;1&#65533;x<&#65533;sX&#65533;+Y%*&#65533;&#65533;
84&#65533;]&#65533;!&#65533;&#65533;RH&#1539;z&#65533;&#65533;0n&#65533;K/VX &#65533;&#65533;&#65533;U&#65533;kb&#65533;&#65533;+\a&#65533;&#65533;ZB&#65533;&#65533;&#65533;P~&#65533;&#65533;W&#65533;&#44518;&#65533;&#65533;!&#65533;[H&#65533;c&#65533;&#65533;&#65533;&#65533;~&#65533;&#65533;F4&#65533;u&#65533;&#65533;PY&#65533;~G&#65533;	<P&#65533;&#65533;&&#65533;L&z&#65533;^&#65533;&#65533;H= &#65533;nha02&#65533;&#65533;1tKcZ&#65533;D9&#65533;`&#65533;`&#65533;&#65533;&#65533;&#65533;2W&#65533;&#65533;ur&#65533;&#65533;!%D&#65533;(&#9169;&#65533;&#65533;	&#65533;(&#65533;-&#65533;ue&#65533;M&#65533;;)F*&#65533;&#65533;zW/&#1075;&#65533;4%Fq&#65533;!&#65533;JW&#65533;r&#65533;&#65533;P&#65533;V&#65533;'h&#65533;&#65533;n&#65533;&#65533;&#65533;&#65533;;&#65533;&#1038;&#65533;&#65533;{&#65533;(&#65533;&#65533;U&#65533;!&#65533;2&#65533;&#65533;&#65533;*&#65533;o`W&#65533;&#65533;&#65533;&#65533;U20_C&#65533;&#65533;&#65533;G?k/`&#65533;&#65533;C&#65533;&#65533;0&#65533;vbP&#65533;&#65533;&#65533;&#65533;&#65533;&#65533;&#65533;S&#65533;
&#65533;N)0y&#65533;#H+&#65533;AU:#&#65533;&#65533;&#65533;^0j&#65533;NP&#65533;B1&#65533;#]N&#65533;(&#65533;&#65533;/&#65533;L&#65533;&#65533;q{*&#65533;&#65533;F&#743;9fRi&#65533;&#65533;|&#65533;i9XMnWb&#65533;#&#65533;i:k&#65533;&#65533;$&#65533;K&#65533;1K&#65533;&#65533;&#65533;&#1369;&#65533;&#65533;6r&#65533;q&#65533;&#65533;8&eD&#65533;i&#65533;@&#65533;,89`&#65533;&#65533;=&#65533;&#65533;O&#4177;&#65533;&#65533;a@&#65533;&#65533;)P0%&#65533;xJT&#65533;&#65533;\&#65533;'0>&#65533;&#65533;D):&#65533;&#65533;\&#65533;&#65533;Z&#65533;1&#65533;&#65533;4g&#65533;&#65533;&#65533;R$&#65533;RZ0&#1013;&#677;&#65533;&#65533;&#65533;^&#65533;&#1495;&#65533;t~W&#65533;&#65533;v&#65533;M&#65533;&#65533;\&#65533;&#65533;d&#65533;&#65533;&#65533;&#65533;m&#65533;&#1289;H)&#65533;&#65533;6&#65533;P&#65533;]&#65533;&#65533;&#65533;&#1000;B&#65533;
&#65533;&#65533;&#65533;C&#65533;&#65533;&#65533; &#65533;_%k@%K&#65533;]kQfe&#65533;&#65533;&#65533;&#65533;&#1040;&#65533;a&#65533;&#65533;&#65533;&#1147;R&#65533;K&#65533;&#65533;&#65533;^&#65533;t&#65533;&#65533;&#65533;&#65533;&#65533;&#65533;2.&#65533;&F&#65533;1&#65533;&#65533;g&#65533;)di#Y&#65533;&#65533;1Q&#65533;@y,rM-&#1227;&#65533;-m`A&#65533;v&#65533;&#65533;5zE&#65533;^&#65533;.&#65533;b&#65533;.&#65533;1&#65533;&#65533;&#65533;&#65533;%Hd)&#65533;s&#65533;k&#65533;+4w&#65533;`>v&#65533;@&#65533;%M'&#65533;W2&#65533;&#65533;&#65533;&#65533;6&#65533;&#65533;&FB&#65533;&#65533;&#65533;Dlb'&#826;&#65533;iX&#65533;&#65533;U#e+5^&#65533;\&#65533;91&#65533;+&#632;b&#65533;&#65533;&#65533;&#65533;&#65533;&#65533;&#65533;&#65533;&#65533;&#65533;&#1505;D&#65533;qZal&#65533;&#65533;&#822;&#65533;vpo/g&#65533;&#65533;bI&#65533;&#65533;Y)&#302;YX2,(Au&#663;&#65533;&#65533;y1
G&#65533;&#65533;&#65533;l&#65533;&#65533;&#65533;k&#65533;?&#65533;f&#65533;&#65533;&#65533;N&#65533;)&#65533;5&#65533;&#65533;UYSR&#65533;&#65533;^,`&#65533;&#65533;&#65533;g&#65533;&#65533;&#65533;&#65533;n-']8&#65533;&#65533;&#65533;|V&#65533;&#65533;@&#65533;&#65533;\&#65533;&#65533;@&#65533;'&#65533;&#65533;Y&#65533;&#65533;&#65533;JL&#65533;h&#65533;&#65533;6&#1748;A&#65533;\&#65533;.W&#655;%YwK&#65533;&#65533;	{&#65533;& &#65533;,&#65533;&#65533;|&#65533;&#65533;&#65533;K&#65533;&#65533;=+0&#384;&#65533;8&#65533;}&#65533;&#65533;=E&#65533;&#65533;&#65533;&#21877;$&#65533;&#65533;B&#65533;_&#65533;&#65533;.D&#65533;|&&#65533;&#65533;B&#65533;&#65533;&#65533;k&#65533;+i&#65533;=&#65533;h&#65533;&#65533;&#38111;&#65533;&#65533;&#65533;Y&#65533;&#886;#&#65533;&#65533;&#22558;&#65533;&#65533;&#65533;DMl:jU&#65533;^1&#65533;&#65533;&#65533;&#65533;X&#65533;&#65533;&#65533;&#65533;&#65533;&#65533;&#65533;&#65533;<YW0&#1640;:r[&#65533;&#65533;&#65533;&#65533;&#65533;&#65533;&#65533;&#50993;&#65533;&#65533;l#V{5&#65533;u&#65533;z"&#65533;&#65533;&#65533;W&#65533;_&#1070;&#65533;#&#65533;'&#65533;`&#65533;W&#65533;^Q&#65533;&#65533;&#65533;&#65533;&#65533;1&#65533;gN=&#65533;SuK&#65533;&#65533;t^@@&#65533;&#65533;7y{&#65533;&#65533;&#65533;&#65533;&#65533;&#65533;&#65533;0&#1718;&#65533;&#65533;#nSx&#65533; ;&#65533;&#65533;#8&#65533;&#65533;&#65533;M&#65533;A&#65533;ML&#922;6&#65533;GI&#65533;&#65533;&#65533;&#65533;&#65533;&#65533;(&#65533;!&#65533;&8&#65533;&#65533;&#65533;s,&#65533;@&#65533;&#65533;9&#65533;nu&#574;k&#65533;&#65533;Yx&#65533;	{&#65533;n&#65533;u&#65533;&#65533;=&#636;&#65533;y&#963;]&#65533;&#65533;&#65533;
K&#65533;&#1703; &#65533;(&#65533;&#65533;Jw&#65533;6&#65533;&#65533;>&#65533;2&#65533;&#65533;R&#65533;&#689;&#65533;&#65533;&#65533;&#65533;&#65533;X9&#65533;&#65533;;Sr&#65533;&#65533;Hkg/&#65533;g&#65533;n&#65533;}&#65533;)&#65533;b&#65533;"s&#65533;&#65533;&#363;&#65533;&#65533;C\K&#65533;,i]&#65533;\&#65533;S&#65533;&#65533;|&#65533;&#65533;&#65533;wO? &#65533;&#65533;L&#65533;c|&#65533;&#65533;&#65533;&#65533;&#65533;f &#65533;&#783;&#65533;&#65533;)^&#65533;X9&#65533;&#65533;l&#65533;A&#65533;&#65533;1&#1709;&#65533;&#65533;T&#37456;&#65533;>&#65533;&#65533; &#65533;&#65533;~&#65533;&#65533;&#65533;&#65533;&#65533;&#65533;
&#65533;&#65533;&#65533;;&#65533;skia]9&#65533;G7&#1893;_&#65533;R&#65533;I|&#65533;&#65533;~&#65533;;vV&#65533;&#65533;l&#65533;&#65533;e&#65533;&#65533;&#65533;&#65533;.&#65533;',(&#65533;&#65533;&#65533;&#65533;8&#65533;&#65533;ZL[&#34840;&#65533;&#65533;*&#65533;&#65533;&#65533;&#65533;&#1546;&#65533;&#1674;|d&#65533;&#65533;`OK8p&#65533;&#65533;)&#65533;&#65533;~&#65533;&#65533;x&#65533;&#65533;&#65533;V'&#65533;&#65533;&#65533;N0&#65533;#XC&#745;&#65533;l&#65533;&#65533;@&#65533;&#65533;&#65533;+`&#65533;&#65533;4oB&#705;Y&#65533;wJ.&#65533;&#65533;&#65533;s&#65533;}&#65533;l&#65533;&&#65533;&#65533;&#65533;&#65533;F&#65533;&#65533;@Jm&#65533;&#65533;&#65533;&#65533;JM:&#65533;&#65533;&#65533;&#65533;&#65533;/&#65533;&#65533;/G&#65533;&#65533;&#250;&#65533;7j&#65533;&#65533;&#382;&#65533;&#65533;&#65533;J&#65533;T&#65533;V&#65533;&#65533;l&#65533;G&#65533;&#1453;"&#65533;J&#65533;V)&#65533;&#1551;r)@<
N&#65533;&#65533;{&#65533;D&#65533;&#65533;/&#752;&#65533;&#65533;&#65533;&#65533;+O&#65533;&#65533;&#65533;l&#65533;&#65533;&#65533;"o&#65533;,&#65533;rP&#65533;&#65533;g&#65533;4&#65533;'&#65533;&#65533;&#65533;&#65533;&#65533;&#65533;U&#65533;&#65533;GF&#65533;&#65533;Z&#65533;&#65533;T&#65533;9^&#65533;&#65533;g9&#65533;&#65533;y&#65533;i&#1133;&#65533;&#65533;&#65533;&#65533;{1K&#65533;t&#65533;&#65533;&#65533;&#65533;"&#65533;&#65533;xo&#37934;&#65533;&#65533;&#1018;&#65533;8e0&#65533;2&#65533;&#65533;&#65533;zi&#65533;&#65533;"&#65533;6&#65533;~&#65533;&#1858;&#65533;&#65533;&#65533;&#65533;e&#65533;&#65533;1Y&#65533;&#65533;X&#65533;&#65533; &#65533;ML&#1421;&#65533;&#65533;&#1133;&#65533;c&#65533;O`&#65533;1&#65533;Pj&#65533;O&#65533;S&#65533;&#65533;,&#65533;&#65533;&#65533;+&#65533;&#65533;C&#65533;Q&#65533;&#65533;!&#65533;&#65533;
h>eQ&#65533;&#65533;&#65533;&#65533;1&#65533;Fa:&#65533;&#65533;&#65533;&#65533;A&#65533;$]&#65533;&#65533;~&#65533;&#2030;p&#65533;&#65533;pr [(!&#65533;&#65533;"&#65533;&#65533;k&#65533;k&#65533;&#65533;D&#65533;%&#65533;Y&#65533;m&#65533;&#65533;&#65533;&#65533;&#65533;&#65533;&#65533;
8/%&#65533;&#65533;i&#65533;$&#65533;&#65533;J:&#65533;&#65533;&#65533;)&#65533;&#65533;&&#65533;@J&#1562;)&&#65533;M&g&#65533; &#65533;&#65533;&&#65533;&#65533;$d&#65533;&#65533;!&#65533;&#65533;f&#65533;m&#65533;r&#65533;j&#65533;&#65533;pg&#65533;D&#65533;g>%&#65533;&#65533;&#65533;+&#65533;2+&#65533;&#65533;$&#65533;Q29&#65533;&#65533;8&#65533;/G&#65533;*@&#65533;&#65533;&#65533;>&#65533;&#65533;&#65533;&#65533;%[r,&#65533;&#65533;&#65533;R&#65533;&#65533;&#65533;!&#65533;i&#65533;&#65533;&#65533; 2&#230;N&#65533;&#65533;.&#65533;&#65533;&#65533;H&u&#65533;j&#65533;&#65533;&#65533;&#65533;<F&#65533;	N&#65533;&#65533;&#65533;0&#65533;)&#65533;&#65533;'&#65533;&#65533;-&#65533;	+e&#65533;&#65533;
AP
&#65533;&#65533;&#65533;&#65533;+&#626;2&#65533;&#65533;&#65533;&#65533;&#568; D'&#65533;&:	&#65533;&#65533;&#65533;&#65533;:&#65533;&#65533;&#65533;&#65533;]g4&#65533;R&#1226;=N(8e&#65533;*&#65533;^g&#65533;x&#65533;&#65533;&#65533;&#65533;S%;C6+&#65533;&#65533;p&#65533;&#65533;>!&#65533;#G#1&#65533;R8&#498;&#65533;(@&#65533;&#65533;r&#65533;&#65533;3yH&#65533;&#65533;c3-&#65533;3&#65533;P4&#65533;&#65533;A&#65533;e&t<G&#65533;z&#65533;&#65533;l&#65533;R&#65533;=&#65533;D1&#622;6m&#65533;_d&#65533;&#932;2}&#65533;*&#65533;;&#65533;&#65533;&#65533;?&#65533;&#65533;/TF+s';3&#65533;T-&#878;A#"#2D&&#65533;&#65533;&#65533;B+S&#65533;g&#65533;lP&#65533;&&#65533;&#65533;2&#65533;sEA&#65533;>ET1&#65533;DyEK	&#65533;~&#65533;&#65533;C&#65533;L&#65533;T&#65533;.9y&#65533;HP9g&#65533;:&#65533;YT/Aw&#65533;A&#65533;&#65533;;I&#65533;.T&#65533;*R"G&#65533;(&#65533;&#65533;BMHNPEn&#65533;26e1&#65533;&#65533;>&#65533;k&#65533;&#65533;UNL5L&#65533;&#65533;E&#1364;F+&#65533;,&#736;&#65533;Zjb&#65533;NAw&#65533;*1&#65533;&#65533;d.&#1906;&#65533;j&#65533;G&#46394;&#1296;H&#65533;Cq0C5&#65533;&#65533;&#399;E&#65533;q?O&#65533;6y&#65533;r&#65533;R{U&#65533;dT2&#65533;A&#65533;1&#65533;&#65533;&#65533;W&#65533;g:&#65533;&#65533;3&#65533;f@iI&#65533;+&#65533;&#65533;Z&#65533;&#65533;&#65533;+&#65533;tH&#65533;&#65533;&#65533;&#65533;Kw^V&#65533;&#65533;&#470;&#65533;fU?k5xh&#65533;I&#65533;TK&#65533;&#65533;W{ULokF{&#65533;s&#65533;&#65533;&#65533;4&#65533;&#65533;&#65533;&#65533;&#65533;&#65533;&#65533;&#65533;&#65533;&#65533;RT3Q;Q%^&#65533;ZV&#65533;N&#65533;O&#65533;&#65533;[&#65533;5e&#65533;&#65533;&#65533;
W&#65533;48&#65533;u?&#65533;&#65533;b#$&#65533;UW+>&#65533;R&#65533;LG&#65533;R&#65533;&#65533;&#65533;'&#65533;13&#65533;&#65533;h.&#65533;@&#65533;S&#65533;4-T&#65533;&#65533;`&#65533;&#65533;f&#65533;&#65533;D&#65533;(T&#65533;&#65533;X&#65533;[&#65533;p&#65533;&#258;Ub5&#65533;b&#65533;]&#65533;&#65533;t&#65533;:&#65533;c&#65533;&#65533;CA&#65533;Q&#65533;d&#65533;&#65533;d/&#65533;Y&#65533;&#65533;&#65533;&#65533;&#65533;&#65533;&#1688;uG&#65533;(Zi&#65533;fq[&#65533;m&#65533;&#65533;&#65533;0&#65533;g&#65533;&#65533;&#65533;&#65533;b&#65533;&#65533;&#65533;&#65533;&#65533;='&#65533;V&#65533;PE#1&#65533;i&#65533;&#65533;0&#65533;&#65533;j9&#65533;jIvXse&#65533;6&#65533;N&#65533;&#65533;.&1l&#65533;ply&#65533;l&#65533;&#65533;&#65533;g&#65533;&#65533;~&&#65533;&#65533;oh&#65533;
&#65533;&#65533;V]&#65533;3c&#65533;&#65533;tK&#65533;iC&#65533;iu5j&#65533;VX&#65533;X&#4336;&#65533;&#65533;3&#65533;Hq&#65533;&#65533;&#65533;&#65533;k&#65533;&#65533;qg&#65533;N	9n'a&#65533;&#65533;&#65533;.W)&#65533;&#65533;,&#65533;pO`ol` &#65533;&#65533;&#65533;&#65533;ub)&#65533;]&#65533;&#65533;KQ&#65533;oSwu7p&#65533;&#65533;&#65533;>c&#65533;2&#65533;v-Q&#65533;n&#65533;&#65533;&#65533;7&#65533;&#65533;!&#65533;w}xuVZ&#65533;,[&#65533;&#65533;B17H &#65533;SV&#65533;n&#65533;w&#65533;H&#65533;i&#65533;&#65533;i_&#65533;i;rz&#65533;&#65533;tM2iU&#65533;oU&#65533;Av&#65533;(&#65533;d&#343;.^KqsWw&#65533;5}2&#65533;&#65533;}&#65533;d&#65533;&#65533;W<W&#65533;~&#65533;&#65533;B&#65533;E&#65533;#\&#65533;&#65533;,u=&#65533;M&#65533;&#65533;u6&#65533;1&#65533;&#65533;Q&#65533;OM&#65533;e/&#65533;&#65533;>&&#65533;&#65533;D}&#65533;&#65533;lTQ&#65533; &#65533;t&#65533;sv&#65533;6<&#65533;6gbU~E&#65533;U&#1910;m&#65533;&#65533;&#65533;b&#65533;`x&#65533;x#&#65533;X&#65533;&#65533;v9&#65533;S&#65533;$X&#65533;&#65533;&#65533;|'x&#65533;Xg&#65533;RV&#65533;&#65533;&#65533;&#65533;8&#1549;&#1510;&#65533;B&#1545;U&#65533;a&#65533;&#65533;x&#65533;1&#366;x &#65533;Qni&#65533;&#65533;-&#65533;hRa^_wW&#65533;~r&#65533;,F&#65533;,T&#65533;&#65533;&#65533;&#65533;8r	6&#65533;&#65533;T&#65533;&#65533;&#65533;&#65533;&#65533;h&#65533;&#65533;&#65533;:&#65533;&#65533;&#65533;J`&#65533;EW&#65533;<7&#65533;O&#65533;*&#65533;T&#65533;&#65533;&#65533;Y7.q~0&#65533;^&#65533;8|&#344;&#65533;>I&#65533;&#65533;X&#65533;v&#65533;/&#65533;K&#65533;&#15141;&#65533;&#65533;&#65533;&#65533;^ &#65533;Cy&#1488;VQY&#65533;&#65533;&#65533;#x&#65533;ze&#65533;&#65533;]&#65533;B&#65533;P&#65533;&#65533;&#65533;vu&#65533;&#65533;&#65533;c"9&#65533;;xI"pDLx&#65533;u&#256;yU&#65533;&#65533;H*&#654;J&#65533;e&#65533;&#65533;B7&#65533;&#1433;&#65533;y&#65533;&#65533;&#65533;qd&#1494;]#&#65533;&#65533;x&#65533;W&#65533;gwf&#65533;&#65533;L&&#65533;?&#65533;&#65533;wc&#65533;&#65533;&#65533;&#65533;p&#65533;&#65533;*&#65533;HcGY+1b&#65533;&#24158;&#65533;&#65533;_&#65533;u&#65533;&#65533;&#65533;&#65533;9&#65533;&#65533;94&#65533;&#740;&#65533;;&#65533;&#65533;N&#65533;w&#65533;"&#65533;LCZ&#65533;&#62950;&#65533;y/0&#65533;&#65533;&#65533;&#65533;&#65533;&#65533;T&#65533;Ly&#65533;&#65533;Y&#65533;o!&#65533;`Ez&#65533;q&#65533;&#65533;&#65533;`&#65533;&#65533;&#65533;&#65533;`w&#65533;&#65533;&#65533;&#65533;&#65533;&#65533;f:&#65533;m&#1698;&#1587;h&#65533;&#65533;&#65533;&#65533;jT4W=7&#65533;9&#65533;	BKqU:&#65533;&#65533;&#65533;L&#65533;&#1627;I&#65533;&#65533;&#65533;&#65533;&#65533;&#65533;4&#65533;G5O&#65533;p\zg&#65533;y&#65533;&#65533;&#65533;a&#65533;&#65533;W&#65533;&#65533;&#373;&#65533;&#65533;&#60801;Qq&#65533;&#954;\&#65533;:q&#65533;:..&#416;&#65533;&#65533;]6&#65533;(&#65533;&#65533;
&#65533;&&#65533;&#65533;&#65533;|Y-&#65533;%&#65533;kz&#65533;&#65533;&#65533;&#65533;Q	zI&#65533;j&#1388;&#22095;BK&#65533;&#1073;&#65533;&#65533;&#65533;_&#65533;X3&#878;&#65533;&#978;h&#65533;&#65533;&#65533;&#1383;&#65533;&#65533;p&#65533;t;&#65533;%7Z*Y<&#65533;k&#65533;&#65533;K&#65533;y&#65533;I&#65533;1&#65533;&#65533;&#65533;C&#65533;>Y&#65533;&#65533;]{&#65533;&#65533;{&#65533;?l&#65533;&#65533;L`&#65533;Y@:&#65533;z{&#65533;&#65533;&#65533;&#65533;&#65533;&#65533;&&#65533;&#65533;6&#65533;@{&#65533;&#65533;&#65533;H&#65533;Z&#65533;&#65533;M&#65533;&#5711;&#65533;&#65533;&#65533;&#65533;{&#65533;_&#65533;&#65533;&#65533;&#65533;&#65533;&#65533;#&#65533;w;9&#65533;&#65533;Q&#65533;&#65533;&#65533;2&#1328;&#65533;&#1204;VL&#1016;&#65533;&#65533;&#65533;,&#65533;&#65533;&#65533;f&#65533;&#65533;&#979;&#65533;7&#65533;&#65533;s&#65533;&#65533;u&#65533;&#65533;vo&#65533;6&#65533;&#65533;&#65533;3&#65533;&#65533;j&#65533;&#65533;&#65533;&#30904;&#65533;;c&#65533;&#65533;}O&#65533;&#65533;&#367;&#65533;&#65533;t"w&#65533;+&#65533;&#65533;.&#65533;3|&#65533;&#65533;&#65533;/4#?&#1852;Z.&#65533;&#65533;z&#65533;I&#65533;&#65533;M&#65533;S&#1845;1&#65533;^&#65533;r&#65533;&#65533;Bo&#1749;&#65533;&#65533;&#65533;3&#65533;%K&#65533;&#65533;&#65533;&#65533;&#732;q&#65533;&#65533;&#65533;&#65533;&#65533;A?&#65533;w&#65533;&#65533;&#65533;&#65533;&#65533;&#65533;IS&#65533;&#65533;&#65533;T&#671;y&#65533;)D&#65533;\&#65533;CPU&#65533;u*;\&#65533;#&#1773;&#65533;&#65533;}&#65533;&#65533;=&#65533;&#65533;P]&#65533;g&#65533;Nq&#796;&#65533;&#65533;&#1470;&#65533;s&#65533;\2]&#65533;7&#65533;C&#65533;&#65533;&#65533;&#65533;&#65533;]&#65533;&#65533;&#65533;&#1088;G&#65533;&#65533;"&#65533;&#65533;y&#65533;g&#65533;&#65533;&#65533;&#65533;&#65533;&#65533;<&#65533;&#65533;&#65533;&#65533;&#65533;&#65533;&#65533;N&#65533;&#65533;&#65533;&#65533;&#32244;=&#65533;&#65533;&#65533;&#738;g&#65533;*
&#65533;&#65533;7&#65533;hO&#65533;&#65533;&#65533;&#65533;&#65533;&#65533;&#65533;&#65533;A&#65533;5X=&#757;M&#65533;&#65533;Zk&#65533;_&#65533;u;r}B&#65533;&#65533;&#65533;_&#65533;Wh&#65533;K&#65533;&#65533;)&#65533;4&#65533;&#1549;&#65533;&#65533;KR&#65533;c8&#349;&#65533;&#65533;&#65533;<&#65533;&#65533;%9&#1841;&#65533;&#65533;p&#65533;&#65533;{&#65533;&#65533;Y&#65533;&#65533;&#65533;&#65533;&#65533;.&#509;&#65533;&#65533;&#65533;x&#65533;D &#65533;G&#65533;&#65533;&#65533;&#65533;c&#65533;&#65533;g&#65533;})&#1486;&#65533;&#65533;J&#65533;&#65533;&#65533;K&#65533;&#65533;&#65533;&#65533;}&#65533;&#65533;0%@&#65533;&#65533;yW&#65533;&#65533;&#65533;i+&#65533;=_&#65533;.y&#65533;&#65533;&#65533;5&#65533;&#65533;&#65533;&#65533;&#65533;Q&#65533;*>&#65533;y&#65533;&#65533;'&#65533;&#65533;)&#65533;D&#65533;&#65533;&#65533;O&#65533;#5&#65533;/m&#2031;&#65533;&#65533;+|mf&#65533;&#65533;&#65533;&#65533;&#65533;&#65533;&#65533;&#1021;u}p&#65533;&#65533;&#65533;&#65533;{&#65533;&#65533;&#65533;&#65533;&#65533;&#65533;&#65533;&#65533;3&#65533;&#65533;&#65533;&#34173;\Et&#65533;&#65533;&#65533;]&#65533;&#65533;&#1429;&#65533;&#65533;&#65533;Am&#65533;&#65533;~&#1246;U&#65533;&#65533;&#65533;&#65533;&#65533;&#65533;&#65533;&#893;p&#65533;&#65533;&#65533;<%~s+&#65533;wV&#65533;_&#65533;/&#65533; &#1752;?&#65533;6&#65533;6$&#65533;&#65533;&#65533;G&#65533;&#65533;&#65533;I&#65533;&#1943;&#65533;9&#65533;r&#65533;&#65533;?&#65533;&#65533;r6&#65533;E&#65533;&#65533;=;&#65533;&#65533;z&#1946;&#65533;&#65533;Ss5=&#65533;&#65533;&#65533;&#65533;&#65533;g&#65533;j&#65533;x&#65533;&#65533;&#65533;&#65533;&#65533;w3&#65533;i&#65533;&#65533;&#65533;&#65533;*&#65533;?&#65533;i&#65533;&#65533;7xG_`&#1655;&#65533;l&#65533;]p&#65533;Y&#65533;&#65533;y&#65533;&#65533;qv&#65533;&#65533;-&#65533;&#65533;&#65533;s&#65533;&#65533;&#65533;&#65533;%&#65533;&#65533;&#65533;k0&#65533;&#65533;#5&#65533;a&#65533;&#65533;&#65533;&#65533;&#65533;3{&#65533;X`E_&#65533;&#65533;&#65533;&#65533;\&#65533;&#65533;&#65533;&#65533;&#65533;&#65533;&#65533;Z&#65533;e%&#65533;&#130;&#65533;8|&#65533;p&#65533;&#265;Q&#65533;4&#65533;b1&#65533;&#65533;%;&#65533;&#65533;&#65533;&#529;$&#65533;&#65533;8&#65533;2&#65533;&#661;:n&#65533;8&#65533;&#65533;F&#65533;&#65533;+&#65533;j&#65533;&#65533;Y&#65533;f&#797;/{&#65533;<x&#65533;F&#65533;0:!&#65533;K&#65533;.&#65533;&#65533;&#65533;)&#1065;T&#65533;Z&#65533;&#65533;&#65533;&#65533;&#65533;&#65533;\&#65533;zE6&#65533;&#1585;d&#65533;&#65533;)&#65533;&#65533;&#65533;&#65533;&#65533;l&#65533;~q&#65533;&#1785;]&#65533;&#65533;&#65533;Q!E*|&#65533;&#65533;&#65533;rU&#65533;&#259;
r&#4245;.]&#65533;xOeXV`&#1980;{+^&#65533;qc&#65533;&#65533;D:{f&#65533;&#65533;&#65533;J&#65533;8x&#65533;&#1289;EN&#65533;&#65533;}&#65533;~&#65533;&#1700;&#993;I%&#1542;`&#65533;v&#65533;&#1916;&#65533;F&#65533;|&#65533;&#1512;&#65533;?&#65533;&#65533;&#65533;[&#65533;b$&#65533;&#65533;rpL&#1403;&#65533;&#65533;
&#65533;&#65533;}b&#1413;&#65533;S&#65533;&#65533;8|u&#65533;&#65533;^?&#65533;%}&#65533;&#65533;&#65533;&#65533;&#65533;&#1017;$&#65533;&#65533;&#65533;A&#65533;D&#65533;'&#65533;&#1456;e&#230;-R&#65533;9&#65533;[$&#65533;&#65533;XO7\&#65533;&#65533;&#65533;sm&#65533;&#65533;&#65533;x&#65533;]XY&#65533;&$aM'^wuWz&#65533;m&#65533;^{&#65533;qV_&#65533;-&#65533;&#65533;_~&#65533;&#65533;&#65533;_&#65533;&#65533;F&#65533;VP5`&#65533;&#65533;&#65533;`&#65533;T1&#1568;&#65533;FF7a&#65533;&#65533;=&#65533;&#65533;w&#65533;e&#65533;V8^&#65533;V&#65533;&#1488;&#65533;X=y&#65533;&#65533;&#1994;@&#65533;&#65533;&#65533;&#65533;e&#65533;#M2&#65533;Gc&#65533;7&#65533;T&#65533;&#65533;wd&#65533;DY&#65533;&#65533;J2ye&#65533;&#65533;=)e&#65533;{}H"c}&#65533;&#65533;C&#65533;e!E&#65533;M&#65533;(&#65533;W4&#65533;!&#65533;i&#65533;&#65533;y&#65533;&#65533;&#65533;&#65533;&#65533;&#65533;5	&#65533;f&#65533;&#65533;DYr&#65533;&#65533;&#65533;&#65533;w~&#1386;&#65533;{jW&#65533;*&#65533;&#65533;&#65533;&#683;v&#65533;&#65533;&#65533;&#65533;^v&#65533;yE*U&#65533;Z&#65533;,&#65533;&#65533;~f&#65533;&#65533;5&#65533;Z&#65533;}1&#65533;&#65533;m&#65533;-&#65533;&#65533;}$&#65533;&#65533;&#65533;&#65533;&#65533;&#65533;&#65533;;&#65533;u&#65533;&#13423;&#65533;{.&#65533;&#1851;&#65533;&#65533;K@YZy&#47288;&#65533;j&#65533;&#65533;:&#38768;&#65533;&#65533;H&#40067;d&#65533;&#65533;,&#65533;TO&#65533;v&#65533;&#231;&#65533;&#65533;m&#65533;&#1846;vK1&#65533;Y&#65533;&#65533;&#65533;1&#65533;&#65533;&#683;&#65533;V&#189;&#65533;.Y&#65533;&#65533;<&#65533;o&#65533;&#65533;&#65533;o&#65533;&#65533;&#566894;S=w;&#65533;&#65533;y&#65533;,e&#65533;	7&#65533;0H&#65533;>q&#289;^{q&#1184;&#1696;&#65533;O&#65533;^5`&#65533;&#65533; [&#65533;u&#65533;&#65533;*&#65533;r&#65533;&#65533;&#65533;	s&#65533;@c&#65533;3P3g(b&#65533;&#65533;&#65533;&#65533;C&#989;b&#1116;*-C&#65533;H&#65533;&#1641;&#65533;&#65533;&#65533;&#1524;&#65533;<+&#65533;x&#65533;8W&#65533;[&#65533;r&#710;&#65533;]@&#65533;)W&#65533;&#65533;b&#65533;,w&#65533;&#65533;&#1420;&#65533;&#65533;m&#65533;&#65533;x&#65533;-Z0&#1894;&#65533;&#65533;&#65533;~&#1008;&#65533;&#65533;h&#65533;i&#65533;:&#65533;4&#65533;N{&#65533;?@&#1753;L0,&#65533;&#1346;&#65533;&#65533;.2&#65533;C&.&#65533;&#13331;L&#1452;&#65533;&#65533;_&#65533;<&#1070;&#65533;&#65533;&#65533;&#65533;&#65533;n&#65533;&#65533;&#65533;t&#65533;&#65533;&#65533;&#65533;~&#65533;z&#65533;&#65533;^C&#65533;&#65533;&#65533;?&#65533;&#65533;C&#65533;M&#65533;
C	?<&#65533;&#65533;{&#65533;U^k&#65533;2&#65533;&#65533;;>v&#65533;w&#40757;I/z&#65533;&#1241;&#65533;&#65533;&#65533;*P{	C&#65533;&#65533; &#65533;&#65533;&#65533;i&#1309;&#65533;(&#65533;&#65533;&#65533;&#65533;[&#65533;;&#65533;&#65533;B&#65533;zp&#65533;b&#65533;&#65533;&#65533;/&#65533;m&#65533;&#1059;
X&#65533;&#65533;&#65533;C&#65533;&#65533;&#65533;&#65533;&#65533;&#65533;&#65533;&#34126;&#65533;&#65533;&#65533;&#65533;#&#65533;&#65533;&#65533;a&#65533;Si&#160;@n&#65533;&#65533;&#65533;&#65533;T$&#1024;&#65533;2&#65533;(&#65533;&#65533;^O4H&#65533;&#65533;&#65533;5&#65533;&#65533;A&#65533;cai&4b&#65533;*}"&#65533;&#65533;&#65533;C&#65533;3>|&#65533;&#65533;&#1108;X&#65533;	&#65533;&#65533;L&#65533;&#65533;&#65533;pDhA&#65533;&#65533;(J"&#65533;&#65533;&#65533;S$&#65533;V&#65533;&#362;H&#65533;)L&#65533;&#65533;xF0&#65533;P&#65533;&#65533;&#65533;&#65533;#w&#65533;&#65533;)&#65533;gm&#65533;&#65533;0&#65533;q&#65533;D$%Sg&#65533;&#65533;&#65533; &#65533;@R&#65533;;&#65533;!&#65533;k&#65533;ld&#65533;&G&#65533;C*r&#65533;[tP&#65533;&#65533;&#65533;/&#65533;r&#65533;&#65533;&#65533;/&#65533;&#65533;<4&#65533;&#65533;QB[&#65533;2/&#65533;&#65533;<&#65533;&#65533;&#65533;&#65533;K&#65533;J&#65533;G&#63058;L&#65533;&#65533;+&#65533;8&#65533;Y&#60374;&#65533;&#65533;e?^&#65533;&#65533;&#452;$&#65533;iL&#65533;y&#65533;:;T&#65533;=&#65533;&#794;9s&#65533;&#65533;&#268;&#65533;&#65533;&#1417;&#65533;J&#65533;#hR&#65533;&#65533;7z3E&#65533;&#65533;&#65533;&#65533;H&#9299;d&#65533;&#65533;%#&#65533;&#1599;+&#65533;3&#65533;&#65533;g<&#65533;&#39899;&#65533;s&#65533;$&#65533;FR&#65533;&#65533;O&#65533;TZ&#65533;jA&#65533;&#65533;"&#65533;&#65533;`*&#65533;q_C&#65533;&#1225;2R&#65533;&#65533;h&#65533;v&#65533;&#65533;&#65533;&#65533;&#65533;&#65533;*&#65533;Q&#65533;&#35560;%MfSE&#65533;R&#65533;&#65533;&#65533;Tw&#65533;feS&#65533;&#65533;&#65533;Ay&#65533;&#65533;&#65533;&#65533;&#65533;&#65533;&4'0&#65533;S&#65533;&#65533;&#65533;J&#65533;)S&#65533;&#1633;&#65533;&#65533;&#65533;%&#65533;L]S&#65533;I{&#65533;&#65533;{&#65533;l&#65533;U{!&#1347;J&#65533;\5Z	&#519;B&#65533;&#65533;h!c&#65533;
&#65533;t^4&#65533;B&#65533;+]&#65533;&#207;&#65533;-&#65533;w}f'&#65533;0&#65533;X&#65533;&#65533;q&#65533;)O&#65533;&#65533;&#65533;bs&#65533;&#65533;U&#65533;&#1013;&#65533;&#65533;>v&#65533;&#65533;&#65533;,&#65533;&#1289;[\&&#65533;&#65533;&#65533;=&#65533;G{&#65533;&#65533;&#65533;&#65533;&#65533;n&#65533;5&#65533;]5b&#65533;&#65533;5&#65533;&#65533;&#65533;&#65533;UM2&#65533;T&#65533;&#65533;&#65533;V&#65533;&#65533;\Y&#65533;p&#65533;+&#65533;&#65533;&#65533;)d&#65533;&#757;&#65533;B6&#65533;&#65533;-&#65533;&#65533;^&#65533;6dJ*&#65533;&#65533;[&#65533;&#65533;z&#65533;&#65533;z&#65533;&#65533;fh&#65533;&#65533;&#65533;&#65533;&#65533;&#65533;?&#65533;&#65533;&#65533;h&#1667;&#65533;R&#65533;t
&#65533;iiBZq&#65533;e)am&#65533;&#65533;&#1602;k&#667;&#65533;13&#65533;^&#65533;&#65533;&#1213;J&#65533;&#65533;`&#65533;&#65533;O&#65533;&#65533;w&#65533;&#65533;	&#65533;|&#65533;&#65533;&#65533;&#65533;:7&#65533;&#65533;V&#65533;P&#65533;m@&#65533;'&#65533;8)&#65533;&#65533;&#65533;&#65533;<V&#65533;&#65533;&#65533;&#65533;&#65533;3&#65533;&#65533;&#65533;&#65533;f/;&#65533;+&#65533;&#65533;J&#65533;/6&#65533;&#65533;&#65533;&#65533;'&#65533;JD`W&#65533;&#65533;p&#65533;&#65533;&#65533;&#65533;v&#65533;&#65533;&#65533; &#65533;X&#65533;0H&#65533;&#65533;f4&#65533;&#65533;cD&#65533;p&#65533;	_&[&#65533;&#65533;&#65533;r&#65533;KeK&#1642;&#65533;&#65533;&#65533;t&#65533;&#65533;&#65533;*_yc&#65533;&#65533;&#65533;&#65533;&#65533;/&#65533;&#65533;Ac~&#65533;!&#65533;&#65533;3&#65533;&#65533;B&#65533;&#65533;&#65533;&#1436;a&#65533;&#65533;&#65533;x&#604;&#65533;4s;ei&#65533;&#65533;z.5k&#65533;'&#65533;|&#65533;&#1087;&#65533;h&#65533;-&#65533;D&#65533;&#65533;&#65533;&#65533;&#65533;'Mi&#65533;L&#65533;&#1176;6&#65533;7&#65533;&#65533;`&#65533;&#65533;&#614;&#65533;&#65533;&#65533;&#65533;Vlck&#734;H
&#65533;&#65533;JV&#65533;8&#65533;5&#65533;c=V2#	&#65533;`&#65533;0$?&#65533;&#65533;^gzn&#65533;6&#65533;&#65533;&#65533;&#65533;?K,&#65533;Vh&#65533;&#65533;&#65533;hK&#65533;&#65533;&#65533;>&#555;to&#65533;!&#65533;&#823;V&#65533;F&#65533;&#65533;&#65533;&#65533;N&#65533;&#65533;PuB&#65533;&#65533;}pt&#65533;V&#65533;&#65533;&#65533;&#65533;&#65533;&#65533;&#65533;&#902;&#65533;&#65533;&#1148;&#65533;H+2vd&#65533;N&#65533;&#65533;&#65533;&#65533;~&#65533;&#65533;'*&#65533;&#65533;y&#65533;&#65533;&#65533;&#65533;&#65533;V8&#65533;!&#65533;p&#65533;C\&#65533;~&#65533;@Z9&#65533;&#65533;O&#65533;&#65533;`/&#65533;;&#65533;&#65533;Y&#65533;&#65533;&#1784;&9&#65533;4&#65533;<&#65533;&#65533;<&#65533;-&#65533;&#65533;&#65533;L%&#65533;&#65533;&#65533;&#65533;&#65533;k&#65533;b&#65533;lT&#1780;&#65533;:o0&#65533;{&#65533;s}O&#65533;U&#65533;%&#65533;&#65533;&#65533;mt&#65533;<&#65533;&#65533;&#65533;$&#65533;&#65533;<u&#65533;G]&#65533;t&#65533;{&#65533;E&#65533;&#893;&#65533;}&#65533;2&#65533;&#65533;&#1441;&#65533;yw=+<^&#65533;&#65533;A&#65533;&#65533;&#65533;;&#65533;"?{z!&#65533;&#65533;#&#65533;;&#65533;sF)&#65533;W&#65533;)&#65533;F7&#65533;|&#65533;&#65533;&#65533;~&)e&#65533;5.|&#65533;&#65533;&#65533;&#65533;&#65533;Oqd&#65533;w&#65533;&#65533;&#65533;&#65533;&#65533;&#65533;&#65533;&#65533;IFB&#65533;&#65533;&#65533;&#65533;&#65533;&#603;?&#65533;&#65533;=&#65533;&#65533;&#65533;R&#65533;@&#1658;&#65533;Oz&#65533;~&#65533;&#1675;W&#65533;&#65533;a=&#65533;&#65533;c&#65533;1&#65533;n&#65533;u&#65533;&#65533;s&#65533;&#65533;&#1156;&#65533;&#2011;jc&#65533;&#825;.&#65533;&#2043;&#65533;{&#65533;&#65533;&#65533;&#65533;&#65533;!&#65533;V&#65533;Z&#65533;&#65533;k&#65533;&#65533;&#65533;{&#65533;g&#1342;&#65533;&#65533;&#65533;&#65533;*5wR]&#65533;&#65533;0&#65533;'&#65533;w&#65533;&#65533;&#65533;V&#65533;q&#65533;Wz&#65533;^T'}&#65533;&#65533;N&#65533;&#65533;'&#65533;&#65533;T&#65533;X&#1687;&#65533;&#65533;!XuEcm&#65533;4'H&#65533;&#65533;w%`'&#65533;7&#448;&#65533;&#28727;&#65533;&#65533;%&#65533;&#65533;a&#65533;}h=&#65533;Rt&#404;&#65533;X)&#65533;&#65533;4q&#65533;$&#65533;)x&#65533;&#65533;&#2007;7,&#65533;P[3Hx5hx&#65533;&#389;&#65533;&#65533;s&#65533;&#451;&#65533;Y&#65533;t&#65533;5l&#65533;&#65533;n&#65533;&#65533;r: &#65533;&#65533;&#65533;&#65533;&#65533;7O8~:&&#65533;&#65533;&#65533;l&#65533;&#65533;&#65533;jZ&#65533;~a&#65533;S&#65533;`&#65533;h=&#65533;^7v&#65533;&#65533;&#65533;B&#65533;&#65533;#x&#65533;g&#65533;=&#65533;&#65533;&#65533;&#65533;&#65533;n&#65533;&#65533;&#65533;B&#65533;&#65533;x&#65533;r&#65533;&#65533;&#65533;(&#65533;&#65533;&#65533;l\&#65533;G&#65533;&#65533;j&#65533;xv4h&#65533;797&#65533;Bc&#65533;T+&#65533;n&#65533;V:&#65533;\&#65533;\&#65533;&#33496;&#65533;M&#65533;>y71&#65533;&#65533;&#65533;&#65533;&#65533;&#65533;&#65533;aX&#25804;0&#65533;&#65533;&#20929;&#65533;&#65533;&#65533;&#65533;&#65533;C^T&#65533;|<'&#65533;8h5&#65533;&#21365;H}2dY&#65533;%Tpv&#65533;&#65533;&#65533;&#65533;&#65533;VD&#247;&#65533;n&#1164;&#65533;(&#65533;&#65533;~&#65533;h|&#65533;w&#65533;2X&#65533;&#65533;&#65533;&#65533;&#65533;&#65533;&#65533;&#65533;~bwQI&#65533;&#65533;8W&#65533;\K&#65533;T&#30214;&#65533;h&#65533;H&#65533;&#1289;N&#65533;w&#65533;h&#65533;y&#65533;,57A&#1176;&#65533;&#65533;H[iV@&#65533;q&#65533;7&#65533;&#65533;3!&#65533;&#65533;&#65533;&#65533;&#65533;pH&#65533;&#65533;'M(&#65533;3&#65533;&#65533;&#65533;3&#65533;&#65533;7&#595;&#65533;&#65533;)&#65533;M&#65533;j&#65533;d%&#65533;I&#65533;&#65533;&#65533;z&#65533;&#65533;Nri&#65533;vCP&#65533;6&#65533;&#65533;&#65533;&#65533;$&#65533;S&#65533;S&#65533;&#65533;;&#65533;&#65533;&#65533;&#888;&&#65533;&#65533;L&#65533;&#65533;"&#65533;CIGa&#65533;G&#65533;X#&#65533;&#65533;Li&#65533;N	&#65533; y-&#65533;v&#65533;&#65533;@&#65533;GwH&#65533;&#65533;/Q&#65533;`&#65533;&#65533;&#65533;X*_&#65533;&#65533;)&#65533;cI&#65533;h&#600;&#1618;&#65533;7q&#65533;&#65533;&#65533;s_E&#65533;&#65533;&#65533;&#65533;C&#65533;q&#65533;&#65533;:xx&#65533;&#65533;o&#65533;&#65533;k&#65533;Y0&#65533;+S&#65533;1&#65533;&#65533;\&#65533;9#&#65533;x&#65533;&#65533;&#65533;&#65533;&#65533;&#1624;&#65533;&#65533;l&#65533;&#1617;oPq&#65533;&#65533;&#65533;&#65533;&#65533;&#65533;&#1736;&#65533;&#65533;&#65533;af&#65533;f/&#65533;i&#65533;&#1424;&#65533;&#65533;&#65533;&#65533;&#65533;&#65533;7&#65533;	&#65533;LS&#65533;X&#65533;&#65533;.&#65533;&#65533;&#65533;i&#65533;&#65533;)&#65533;A&#65533;V&#65533;k)om&#65533;&#65533;&#65533;&#65533;&#65533;&#65533;ms	BRIy9yz&#65533;"*&#65533;&#65533;&#65533;C&#65533;	&#65533;&#65533;&#1129;&#65533;&#65533;y-&#65533;1&#65533;&#568;&a&#65533;&#65533;&#65533;)&#65533;&#65533;	&#65533;&#65533;i&#65533;CR&#65533;&#65533;&#65533;&#65533;Z&#65533;&#65533;&#65533;zv&#594;&#65533;&#65533;&#65533;J&#65533;&&#65533;&#65533;&#65533;&#65533;&#65533;&#206;&#65533;)&#65533;&#65533;&#65533;#&#65533;&#65533;&#65533;&#65533;&#1633;&#65533;l&#65533;&#1602;A&#1602;+&#674;{&#65533;&#65533;&#65533;&#65533;&#65533;&#65533;&#65533;
&#672;&#65533;&#65533;x&#65533;)4EV,&#65533;I&#65533;&#65533;Yv&#65533;&#65533;&#65533;&#65533;&#65533;>&#65533;&#65533;&#65533;&#65533;&#65533;&#65533;G&#65533;&#65533;&#65533;i&#65533;+&#65533;&#65533;,*&#65533;&#65533;ys|&#65533;&#65533;W(&#65533;2&#65533;PS3&#65533;yb&#65533;5z&#65533;d&#65533;&#65533;&#674;kG&#65533;3?&#65533;@&#65533;FY&#65533;&#65533;&#65533;&#65533;&#65533;&#609;&#1417;Ez&#65533;RZ&#65533;+:&#65533;&#65533;&#65533;&#65533;S&#679;+zs**&#65533;W&#65533;EN}d`&#65533;`]&#65533;&#65533;`&#1679;M&#65533;dZ&#65533;&#60006;J&#65533;%&#65533;&#65533;b
&#65533;&#65533;Y&#65533;}&#65533;&#65533;c	&#65533;&#65533;&#65533;&#65533;k2&#65533;
&#65533;$&#65533;&#65533;&#65533;:&#65533;!&#65533;&#65533;Z&#65533;X*&#65533;&#65533;&#65533;&#65533;`&#65533;&#616;b&#65533;]&#65533;&#919;&#65533;a&#65533;?&#65533;ad&#65533;&#65533;&#65533;&#1483;&#65533;&#65533;&#65533;q&#65533;&#65533;&#65533;&#65533;lPz&#65533;#&#2851;J&#65533;&#1260;&#65533;j&#65533;&#65533;&#682;&#65533;
&#65533;&#65533;&#65533;&#65533;:&#65533;&#65533;i.[
&#65533;&#65533;t&#65533;&#65533;f&#65533;&#65533;&#65533;x[&#65533;&#65533;&#37463;o&#65533;B_W)u&#65533;z&#65533;"&#65533;&#65533;&#65533;:&#65533;R&#65533;&#65533;&#65533;&#1708;&#65533;&#65533;&#65533;&#65533;
&#65533;Fz&#65533;&#65533;J&#65533;&#65533;j&#65533;&#65533;=&#65533;Y&#65533;&#65533;&#65533;]&#65533;&#65533;&#65533;_&#65533;c&#65533;8<&#65533;&#65533;V&#65533;&#65533;m&#65533;XT4&#65533;&#65533;X(C&#65533;iJ&#65533;&#65533;&#65533;&#65533;&#1345;&#65533;&#326;s&#65533;&#65533;&#65533;&#690;&#65533;A&#65533;&#65533;
&#65533;1&#65533;&#65533;&#65533;&#65533;&#65533;&#65533;&#65533;&#65533;&#65533;*&#65533;&#1354;&#65533;*&#65533;&#65533;XZ&#65533;&#65533;:z&#65533;bQQ.&#65533;Zm&#65533;&#586;J;k&#65533;&#65533;b&#65533;zQ&#65533;&#65533;~&#65533;&#65533;&#65533;&#65533;X&#65533;[&#757;&#1092;&#65533;R|&#65533;&#65533;&#1330;;[&#65533;?k&#65533;&#65533;&#65533;&#65533;1k&#65533;7&#758;&#65533;&#65533;<[&#65533;A&#65533;J&#65533;z&#65533;&#65533;J&#65533;Pq \*YKNk&#65533;&#65533;&#65533;.&#65533;&#65533;^J&#65533;^&#65533;K &#65533;&#65533;&#65533;7N&#65533;J&#65533;]+Z'ky}&#65533;{&#65533;c&#65533;=;&#65533;g&#65533;&#65533;8&#1782;4&#65533;k&#1785;&#65533;&#65533;&#65533;&#65533;&#65533;&#65533;
&#65533;vks&#65533;5U&#65533;8&#65533;eko&#65533;Sf&#65533;&#65533;&#65533;&#33080;&#65533;&#65533;A&#65533;&#65533;2&#65533;K{&#65533;&#65533;-GS&#65533;&#65533;p&#65533;J&#65533;&#65533;k&#65533;&#65533;&#44640;&#65533;f&#1782;&#859;&#65533;&#65533;*&#65533;&#65533;K&#65533;h&#65533;&#65533;u&#65533;&#65533;sb&#65533;4&#65533;Y&#65533;Ef&#65533;&#65533;&#65533;&#65533;H&#65533;r&#65533;&#65533;r&#65533;&#65533;h&#65533;a&#65533;-!&#65533;
&#65533;,&#65533;h&#65533;   #!(  "  !"$$%)%(,'*0(&'(&*))-,-1.040.312545958<7:@87;99=;=B>@E?BH@?EABFCDJFGPFHMFIPHGMHINKLRNPUNRXPOVPQVSTZVV`VX^VY`XV^XW`XY^[\c^^h^`f^`h`^f`_i`afbdkefpehnfiqhfnhfphinjlslnxmpvnqypnvpnxpqvrt|tv&#65533;ux~vy&#65533;xv&#65533;xy~y|&#65533;|~&#65533;}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179;&#65533;&#564;&#65533;&#65533;&#65533;&#65533;&#373;&#65533;&#374;&#65533;&#439;&#65533;&#823;&#65533;&#696;&#65533;&#632;&#65533;&#761;&#65533;&#827;&#65533;&#1084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u	H&#65533;&#65533;&#65533;&#65533;*&#65533;&#65533;&#65533;SCNn&#65533;Hq&#65533;&#65533;&#65533;&#65533;.:&#65533;(&#65533;&#65533;&#65533;N
C&#65533;I&#65533;d&#134;)&#65533;<&#65533;&#65533;&#65533;K&#65533;1&#65533;&#65533;&#65533;&#65533;&#65533;&#219;&#65533;j&#65533;&#65533;&#65533;&#65533;O&#65533;;&#65533;
5&#65533;&#65533;&#65533;O&#65533;+M&#65533;&#65533;K]O&#65533;&#65533;)&#65533;'T&#65533;TBr&#65533;&#65533;J&#65533;&#65533;B!K&#65533;l&#1495;h&#65533;J&#65533;	&#65533;e&#1770;C{&#669;K&#65533;&#65533;&#1019;x&#65533;V&#65533;W&#65533;O&#65533;}&#65533;&#65533;X0&#6913;&#65533;^e&#65533;&#65533;&#65533;_&#65533;&#730;5v1&#1549;c&#65533;&#65533;t11V&#928;C&#65533;&#65533;D&#65533;&#65533;T&#65533;y=&#65533;t&#65533;S5&#65533;&#200;]'E&#65533;`&#65533;&#65533;&#65533;nC&#65533;|&#65533;W&#1236;/K&#65533;]9&#65533;L&#1585;&#65533;c&#65533;&#65533;V6I&#65533;&#65533;KK&#65533;y&#65533;/&&#65533;&#65533;65j]&#65533;f&#65533;&#65533;&#65533;&#65533;&#44860;v&#65533;N&#65533;r&#65533;M&#1266;&#65533;&#65533;&#65533;E&#65533;&#65533;&#65533;|&#65533;&#65533;&#65533;&#65533;&#65533;^&#65533;&#65533;&#65533;&#1341;{g&#65533;N&#65533;}b`ZF&#65533;\ob&#65533;nM&#65533;&#65533;Hb&#65533;fq~&#65533;&#65533;|&#663;&#1991;&#65533;=7&#65533;~&#65533;&#65533;WW&#65533;&#949;t&#65533;&#65533;&#2045;&#65533;Z&#65533;&#65533;&#65533;^&#65533;UE&#65533;&#65533;_
&#65533;!m&#65533;)f&#65533;x&#65533;e&#65533;!&#65533;5&#65533;&#65533;&#65533;%&#65533;&#65533;&#1497;&#65533;fv&#290;x&#65533;tR&#65533;Y&#65533;#&#65533;\B&#65533;&#65533;E&#65533;a&#65533;V&#65533;;&#65533;&#65533;%Y:R&#65533;ebqi&#65533;&#65533;G&#65533;&#65533;&#65533;&#65533;&#65533;$n&#65533;7&#65533;U~rY&#65533;dV&#65533;~t&#65533;r5>&#65533;&#65533;&#65533;&#65533;&#65533; &#65533;lz"&#39188;R&#65533;&#65533;k#2Y$f&#65533;A&#65533;&#65533;&#65533;&#1702;&#65533;&#65533;z&#65533;`s&#65533;u&#65533;mf&#65533;j&#5056;&#65533;&#65533;&#65533;&#65533;&#65533;ij&#65533;&#65533;&#65533;G&#30550;&#65533;	\J&#65533;i&#65533;,&#65533;I&#65533;&#65533;&#65533;&#1946;&#65533;K&#65533;&#65533;&#1498;&#65533;k&#65533;&#65533;a&#65533;&#65533;&#65533;&#550;&#65533;"&#65533;!&#65533;&#65533;&#65533;Z"&#65533;&#65533;[,&#65533;&#65533;k&#65533;&#1082;&#65533;&#65533;i&#65533;&#65533;&#65533;cm&#65533;"&#65533;]&#65533;&#65533;&#65533;k&#65533;0.&#1602;&#65533;&#65533;Z&#65533;&#65533;&#65533;.&#65533;&#65533;|&#65533;&#65533;&#65533;+&#65533;n&#65533;&#65533;~&#65533;&#65533;6&#65533;&#537;&#65533;[&#65533;&&#65533;&#65533;y&#65533;)&#65533;&#65533;i&#65533;&#65533;&#65533;&#65533;&#65533;
&#65533;&#65533;&#65533;T2<K&#65533;&#65533;)1&#65533;&#65533;&#65533;j&#65533;&#65533;&#65533;&&#65533;l&#65533;*&#65533;L&#65533;&#65533;<&#65533;&#65533;3&#65533;9&#65533;&#65533;&#65533;@f~&#65533;NQ&#65533;&#65533;&#65533;F&#65533;&#65533;m&#65533;&#65533;Uz&#65533;&#65533;A&#65533;I*Xg&#65533;unY&#65533;&#65533;&#65533;WV-lde&#65533;&#65533;&#65533;z&#65533;:&#65533;&#65533;s&#65533;v}&#65533;v&#65533;&#65533;&#266;M&#65533;&#65533;x&#65533;u&#65533;J&#65533;&#65533;iwBCc&#810;&#65533;j&#65533;&#65533;v&#2003;A&#65533;q&#65533;&#65533;&#65533;&#65533;[,&#65533;K&#65533;&#65533;&#1432;{&#65533;x&#65533;&#65533;&#65533;+&#65533;f&#65533;&#65533;&#65533;?&#1484;&#65533;&#65533;KMja&#65533;G&#65533;&#65533;&#65533;]&#65533;&#65533;9&#31579;i&#65533;&#65533;&#65533;&#65533;&#65533;&#65533;%&#65533;j&#34951;H#&#65533;&#65533;&#65533;&#65533;&#1946;&#65533;&#65533;{&#65533;x&#65533;&#65533;vg&#65533;&#65533;>;&#65533;2&#65533;&#519;&#65533;^&#65533;&#65533;&#65533;p}|&#65533;V&#65533;&#65533;:&#1069;O&#65533;c&#65533;&#65533;&#65533;^&#65533;&#65533;/&#65533;&#65533;&#65533;&#65533;&#185;&#65533;&#65533;&#65533;&#65533;.&#65533;&#65533;&#65533;&#65533;w&#333;:&#65533;&#65533;&#65533;&#65533;p&#1460;&#65533;UW&#65533;&#65533;&#65533;&#65533;&#65533;W&#65533;&#65533;&#65533;&#65533;{&#65533;s&#65533;&#65533;x/&#65533;M}&#65533;#&#63799;&#65533;&#65533;n}&#65533;&#65533;&#65533;@&#65533;8&#65533;&#65533;&#1979;
'X6&#65533;1&#65533;&#65533;S\p`(&#65533;&#65533;&#65533;&#65533;|&#65533;&#65533;&#65533;&#65533;&#65533;&#65533;L0&#65533;a	&#65533;e&#65533;
FP&#65533;FL&#65533;&#65533;\x&#65533;&#65533;Yiq&#65533;&#65533;aO&#65533;8z	&#65533;-&#65533;&#65533;&#65533;[2DB&#65533;&#65533;{&#65533;&#65533;O&#65533;&#65533;Ul&#65533;&#65533;&#65533;&#65533;p&#65533;&#65533;@]1&#65533;p&#65533;&#65533;&#65533;4#Bi&#65533;l]O&#65533;&#423;&#65533;&#65533;&#65533;&#65533;&#65533;&#65533;"&#65533;e&#65533;6&#65533;k&#65533;q&#65533;&#65533;&#65533;5@&#65533;&#65533;q6~c&#472;&#65533;3&#65533;&#65533;d&#65533;y)&#65533;&#780;lT&#65533;<E&#65533;E&#65533;&#1172;&#65533;<&#65533;)%8I&#65533;&#65533;r&#65533;Z&#65533;B&#65533;/Aj&#65533;&#65533;&#65533;$'&#65533;5&#65533;4q&#65533;l&#65533;Js&#65533;&U&&#65533;&#65533;D&#65533;2&#65533;YJeu&#65533;C&#65533;$.&#65533;&#65533;K&#65533;&#65533;6l&#65533;&#65533;&#65533;n&#65533;&#65533;$&#65533;2&#65533;iLfB&#65533;)&#65533;4&#65533;&#65533;&#65533;&#65533;&#65533;&#1110;&#65533;;0E&#65533;*&#65533;&#65533;a&#65533;,&#65533;>U&#65533;&#65533;&#65533;~B&#65533;y&#65533;&#65533;i&#65533;K&#65533;P9&#65533;&#65533;#iX&#262;&#65533;*&#65533;D&#65533;&#65533;&#65533;I&#906;&#159;&#65533;&#65533;&#65533;&#65533;6&#65533;&#65533;I&#65533;&#65533;&#65533;&#65533;&#65533;&#65533;E&#65533;
&#58102;c!I&#65533;&#65533;}f&#65533;&#65533;C&#65533;&#65533;&#65533;hP&#65533;z2}&#65533;&#65533;G&#65533;I>&#65533;&#65533;]XCJ&#65533;&#23141;.&#65533;&#65533;Ru&#1318;&#41827;K&#65533;&#65533;-&#65533;#&#65533;&#65533;&#65533;&#65533;&#65533;&#65533;J&#65533;bT:&#65533;9*&#65533;H5&#65533;R&#65533;S&#65533;B&#1356;>&#65533;*&#65533;&#65533;4R&#65533;&#65533;&#65533;%&#65533;$(,#
Qo^q+&#65533;
k9&#65533;&#65533;W&#65533;&#65533;&#65533;&#65533;]%&#1643;&#65533;&#65533;,5V/&#65533;&#1418;C&#65533;&#32500;v&#65533;'&#65533;&#65533;2&#65533;&#1470;ZVhM&#65533;_KW&#65533;"&#65533;&#65533;*&#65533;&#65533;&#65533;'R,&#65533;&#65533;|Qml8&#65533;&#65533;&#65533;r&#65533;&#65533;-?/K&#1731;&#65533;l&#65533;&#65533;&#65533;u,&iC&#65533;&#65533;&#65533;&#65533;&#65533;&#65533;<Q+&#65533;&#65533;&#65533;&#65533;$&#65533;&#65533;,KO)&#65533;&#65533;"&#65533;&#65533;&#65533;*&#65533;&#65533;&#65533;&#65533;vr&#65533;(`y&#49116;v&#65533;&#65533;h&#65533;`H&#533;&#65533;&#65533;&#65533;&#65533;s&#65533;&#65533;&#65533;SF&#65533;&#65533;M&#65533;&#65533;u&#65533;&#65533;&#65533;L&#65533;&#65533;t&#65533;&#65533;(3&#65533;&#65533;&#65533;vF;'&#65533;&#65533;&#1642;&#65533;&#65533;&#65533;&#65533;&#65533;{&#65533;+&#65533;&#65533;&#65533;&#65533;&#65533;}!a&#65533;k&#65533;
&#65533;&#65533;&#65533;&#65533;$xI&#65533;X&#65533;&#65533;&#1407;"BHr	&#65533;S%&#65533;(>&#65533;k&#65533;&#65533;&#65533;&#65533;&#65533;=^&#65533;&#65533;7&#65533;&#65533;q&#65533;&#65533;&#65533;y&#65533;Z&#65533;&#65533;&#65533;'~&#65533;&#1145;&#65533;&#65533;&#65533;HN&#65533;&#65533;akn&#65533;lO&#65533;a&#65533;&#65533;z&#1167;&#65533;w&#65533;&#65533;&#65533;JA&#65533;R`W.&#65533;	&#65533;+_&#65533;&#65533;#/&#65533;&#65533;h~qU&#65533;la&#65533;x&#65533;&#65533;&#65533;&#65533;*&#65533;<x&#65533;53&#65533;^&#65533;1&#65533;&#65533;&#65533;`1&#65533;&#65533;&#768;&#65533;&#65533;g&#65533;B&#65533;&#65533;9&#65533;&#65533;&#65533;&#65533;;+&#65533;&#65533;&#65533;Un&#65533;je)&#65533;/&#65533;F"V&#65533;W%[&#65533;&#65533;&#65533;&#65533;~&#65533;&#65533;&#65533;GMjB&#65533;&#65533;&#1290;N5&#65533;{&#65533;&#65533;&#65533;
5&#65533;&#65533;p&#65533;rWk6&#65533;y&#65533;&#65533;&#48078;&#65533;&#65533;&#65533;&#65533;&#65533;t&#65533;b&#65533;&#1594;86&#1098;&#65533;&#65533;3&#65533;&#65533;B&#65533;&#65533;&#65533;&#65533;&#65533;7&#65533;&#65533;V.&#65533;#&#65533;&#65533;Hl;&#65533;\&#65533;v^&#65533;&#65533;&#65533;`&#65533;&#65533;&#65533;&#65533;C{&#65533;&#65533;&#65533;Z&#65533;&#65533;&#65533;&#65533;>&#65533;W]&#65533;&#65533;U&#65533;&#65533;&#65533;&#247;&#65533;&#65533;8{&#65533;&#65533;&#65533;&#65533;&#65533;&#65533;<&#896;&#65533;S&#65533;$&#65533;&#65533;&#65533;v&#65533;&#65533;&#1908;&#65533;x&#65533;%.&#65533;d+[&#65533;&#65533;7&#65533;i}&#65533;&#65533;h&#65533;?tr&#65533;&#725;&#65533;&#65533;&#65533;&#65533;&#65533;&#65533;6yz&#65533;&#785;&#65533;Bvx&#65533;(N&#65533;&#65533;&#65533;_&#65533;uz&#65533;t&#65533;{&#65533;T
&#65533;&#65533;}&#65533;\&#65533;Wyzk&#65533;&#65533;&#65533;!&#65533;2g&#65533;-&#65533;N&#65533;&#65533;C<&#65533;4/&#65533;I&#65533;&#65533;&#65533;&#65533;&#65533;&#65533;&#65533;0!&#65533;k&#65533;&#65533;&#65533;4&#65533;&#593;&#65533;e&#65533;&#65533;&#65533;&#65533;&_&#65533;yQ&#65533;t&#65533;&#65533;&#65533;&#65533;|&#65533;z&#65533;laq&#65533;&#65533;&#65533;&#65533;X&#2042;&#65533;X4O&#65533;&#65533;F]^h&#655;n&#65533;&#65533;}&#65533;p&#65533;&#65533;&#65533;E|&#65533;&#65533;=&#65533;&#65533;&#65533;#&#65533;.&#65533;&#65533;&#65533;&#65533;:w1@&#65533;M&#65533;Z}&#65533;i&#65533;&#65533;&#65533;!&#65533;g&#65533;&#65533;~&#65533;&#65533;&#65533;=&#65533;&#65533;>&#65533;UV&#65533;&#65533;&#1021;ln&#65533;&#65533;&#65533;&#1311;&#65533;&#65533;g=&#65533;]&#65533;'&#65533;8&#65533;w&#65533;\<3B+&#65533;&#65533;&#65533;gK{&#65533;&#65533;]&#65533;&#65533;&#65533;&#65533;-&#65533;&#65533;&#65533;&#65533;w&#65533;&#65533;&#65533;&#65533;x&#65533;&#65533;E&#65533;B[3&#65533;!&#65533;&#65533;K&#65533;a_n&#65533;/&#54023;&#65533;&#65533;&#65533;~{&#65533;4&#65533;&#65533;&#65533;&#830;&#65533;!&#65533;&#65533;&#65533;&#65533;&#65533;67~&#65533;uO&#65533;$}&#65533;~Egr)&#65533;e&#65533;'!&#65533;t&#65533;Q&#65533;7&#65533;B&#65533;{a&#65533;&#65533;&#65533;j&#65533;6|f~&#65533;&#65533;x&#65533;Fr&#65533;xK&#65533;!&#65533;5<F&#65533;,&#65533;&#65533;&#65533;&#65533;{(~97xc&#65533;&#65533;Gr&#1809;&#65533;&#967;^&#65533;&#65533;&#65533;m&#65533;c&#65533;&#65533;\&#65533;%&#65533;yty-&#65533;9&#65533;&#65533;}&#65533;&#65533;1&#65533;(&#65533;6K&#389;p%&#65533;t	g{l&#65533;&#65533;U[&#65533;7&#65533;V<w&#65533;y&#65533;W&#65533;O&#65533;&#65533;&#65533;&#65533;&#65533;&#65533;&#65533;G&#65533;'&#65533;&#65533;&#65533;u]W:&#65533;&#65533;6&#50627;&#65533;&#65533;&#65533;&#65533;Fy{hD&#65533;&#65533;&#65533;e&#65533;Pa&#65533;&#65533;&#65533;&#65533;&#65533;KX&#65533;&#65533;{&#65533;&#65533;&#65533;&#65533;Q&#513;&#65533;&#65533;}@h&#65533;&#65533;&#65533;r&#65533;&#65533;z&#65533;[AQ&#65533;I&#65533;p&#65533;zp&#65533;x&#65533;&#65533;&#65533;&#65533;&#65533;&#65533;&#65533;P&#65533;qdW&#65533;&#65533;rFg}5 &#65533;&#65533;&#65533;&#29066;pA&#65533;e&#65533;y&#459;&#21576;&#65533;&#65533;&#65533;&#65533;&#29365; &#65533;&#65533;/&#65533;&#65533;q7}&#65533;&#65533;&#65533;x&#65533;&#65533;&#65533;&#65533;&#65533;x&#65533;&#65533;A&#65533;&#65533;&#65533;&#65533;&#65533;&#65533;&#65533;&#65533;&#1473;=&#65533;$&#65533;p&#65533;U&#65533;&#65533;H&#65533;&#1720;&#1656;&#65533;&#65533;&#65533;&#65533;j&#65533;&#65533;j&#522;&#65533;&#65533;&#65533;'qU&#65533;Z&#65533;&#65533;o&#65533;-&#65533;&#65533;&#65533;&#65533;&#65533;p9&#65533;&#65533;&#65533;&#65533;X&#65533;&#65533;~&#65533;&#65533;~&#65533;f&#65533;&#65533;&#65533;r&#65533;2&#65533;8&#65533;$&#65533;nI&#65533;&#65533;&#65533;k&#65533;&#65533;&#65533;(&#65533;~&#65533;&#65533;&#65533;'N*x&#65533;+1&#65533;(i&#65533;A1&#65533;&#65533;x&#65533;&#65533;h&#65533;&#65533;L&#65533;6&#65533;!Y<&#65533;&#65533;&#65533;&#65533;&#65533;&#65533;&#65533;&#65533;&#65533;&#65533;;&#65533;&#65533;>&#65533;&#65533;h&#65533;k&#65533;&#65533;&#65533;hG&#65533;W&#65533;L&#65533;\&#65533;&#65533;&#523;&#65533;H&#65533;&#65533;R&#65533;#q&#65533;<&#38061;&#65533;n&#65533;w&#65533;&#1537;&#65533;Y4&#65533;&#65533;&#65533;c{&#65533;8&#65533;99&#65533;Ti&#65533;)&#595;&#65533;&#65533;1&#65533;&#65533;&#65533;&#1412;?&#65533;xy8b&#65533;&#65533;&#65533;R&#65533;v8&#65533;&#65533;5!&#65533;&#65533;&#1422;SY&#65533;S&#65533;`;&#65533;&#65533;
&#65533;{08oE&#65533;IW&#65533;&#65533;(&#65533;&#65533;(&#65533;x&#65533;Oi&#65533;&#65533;gcx&#65533;d&#65533;`XI&#65533;&#65533;	&#65533;Lxuty&#65533;Z&#65533;&#65533;	&#65533;&#65533;&#65533;D&#65533;`x&#65533;&#65533;	&#65533;l&#65533;w&#65533;&#65533;$&#65533;n9&#65533;&#584;&#65533;&#648;dfG&#65533;&#65533;w}}&#65533;L'&#65533;&#65533;&#65533;&#65533;&#65533;&#534;&#65533;Y&#65533;&#65533;&#65533;vI&#65533;DyjCU&#65533;&#65533;&#65533;&#65533;&#65533;&#65533;&#65533;	d&#65533;&#65533;&#65533;&#1629;&#65533;i&#65533;&#65533;&#65533;&#603;G&#65533;&#65533;&#65533;&#65533;&#65533;&#65533;&#65533;&#453;v`&#150;f&#65533;&#65533;N&#65533;&#65533;&#65533;)&#65533;%&#65533;&#65533;&#65533;&#65533;&#65533;&#65533;&#65533;n&#65533;i&#65533;&#65533;i&#65533;dL&#65533;^$V&#65533;&#65533;&#65533;%&#65533;&#65533;qw&#65533;)&#65533;&#65533;H&#65533; &#65533;&#65533;vP&#65533;8&#65533;WY&#65533;&#65533;h&#65533;&#65533;&#65533;&#65533;3&#65533;&#65533;w&#65533;&#34336;&#65533;&#65533;n*&#65533;*&#65533;&#65533;Uy&#65533;v&#65533;&#65533;0Z&#65533;U!&#65533;&#65533;&#65533;&#65533;X&#65533;&#65533;W&#65533;&#65533;&#65533;)&#65533;6J&#65533;&#65533;Wu&#65533;Y&#65533;&I&#65533;	&#65533;$&#65533;R&#65533;&#610;&#65533;&#65533;O&#65533;M&#65533;P&#65533;/*TZ&#65533;VZ&#65533;:&#65533;BA&#65533;&#65533;&#65533;&#65533;&#65533;&#65533;&#65533;9s0&#1617;&#65533;]z&#65533;s~&#1550;(&#65533;N&#65533;&#65533;o&#65533;{0&#65533;tZ&#65533;r&#677;&#65533;&#1573;2
&#65533;&#65533;&#65533;qZ&#65533;&#65533;&#1569;&#1570;&#65533;@&#644;"j&#65533;iI&#65533;&#65533;&#65533;&#65533;&#65533;&#65533;&#1635;&#65533;&#65533;&#65533;I&#65533;&#65533;Wj&#65533;&#65533;:&#65533;&#65533;:&#65533;/&#1675;T&#65533;-*vw&#65533;&#65533;vg&#65533;&#65533;z+	&#65533;&#65533;s&#65533;&#65533;fj&#65533;&#65533;&#65533;&#65533;&#65533;h&#65533;q&#65533;1*&#65533;&#65533;Z&#65533;&#65533;z&#65533;r0&#65533;&#65533;&#65533;&#65533;&#65533;&#729;&#65533;w&#1702;p&#65533;O&#65533;2&#65533;&#543;&#65533;&#65533;&#65533;)&#65533;hn&#65533;&#65533;&#65533;&#65533;&#65533;&#65533;:&#65533;&#65533;Z&#65533;&#65533;z&#65533;&#65533;Z&#65533;&#65533;x&#65533;&#65533;J&#65533;-&#65533;&#65533;UC&#65533;d&#65533;&#65533;&#65533;j&#65533;&#65533;X&#65533;&#65533;&#65533;L&#65533;&#65533;&#65533;j&#65533;&#65533;Z&#65533;&#713;&#65533;&&#65533;&#65533;
&#65533;&#65533;&#1710;{&#1705;&#65533;&#65533;&#65533;C&#65533;&#65533;&#65533;&#65533;&#65533;&#2025;&#65533;J&#65533;&#65533;J&#65533;&#65533;*&#65533;&#60069;&#65533;&#65533;&#65533;&#65533;&#65533;&#65533;&#65533;Z&#65533;&#65533;&#65533;y&#303;&#65533;x&#65533;&#1578;,&#65533;9&#65533;&#65533;&#65533;&#65533;&#65533;\&#65533;&#65533;&#65533;(&#65533;&#65533;&#65533;![&#65533;&#65533;~&#65533;I&#65533;&#65533;Z&#65533;&#65533;&#65533;&#65533;&#65533;&#65533;&#65533;+&#65533;&#1713;4k&#65533;&#65533;&#65533;"&#65533;&#65533;*&#65533;:&#65533;&#65533;&#65533;#x&#65533;&#65533;k&#65533;B&#65533;&#65533;&#617;7J&#65533;&#65533;&#65533;&#65533;J[&#65533;&#65533;&#65533;&#65533;	&#65533;&#65533;&#688;&#1140;&#65533;&#65533;u&#156844;&#65533;&#65533;&#65533;&#65533;;&#65533;&#65533;&#65533;&#65533;u&#65533;&#65533;I&#756;5&#65533; &#1760;&#65533;&#65533;&#65533;9&#65533;&#65533;H[B>&#65533;&#65533;"
&#65533;[&#65533;`&#65533;&#65533;d+&#65533;ki&#65533;Aq&#65533;p0&#65533;`&#1590;)j&#65533;S[&#65533;K&#65533;j&#65533;&#1436;^;&#65533;&#65533;&#1707;&#65533;1&#65533;|p&#65533;{&#65533;R*&#65533;[&#1719;&#65533;{&#65533;F&#65533;&#1777;
%&#65533;dD&#65533;f&#65533;&#65533;&#1785;p&#65533; &#65533;`&#65533;L&#65533;&#65533;&#1946;&#65533;;&#65533;{&#65533;fk&#65533;&#1754;&#65533;&#65533;&#694;&#65533;&#48593;{&#65533;&#65533;}&#65533;&#65533;&#65533;; L&#65533;
&#65533;&#65533;i&#65533;&#65533;[fd&#23518;dk:&#65533;o&#65533;&#65533;&#65533;&#65533;&#65533;3+&#65533;&#1451;&#65533;&#65533;&#65533;&#65533;&#65533;&#65533;g&#760;%{&#65533;&#65533;&#65533;&#65533;&&#65533;_t
^DF&#34558;&#65533;{&#65533;&#65533;&IfY&#698;&#65533;&#65533;&#65533;b}&#65533;&#65533;&#65533;&#65533;&#65533;s:&#65533;&#65533;&#765;&#65533;&#767;&#65533;[&#65533;&#3817;&#1661;&#65533;&#65533;&#65533;&#65533;&#65533;&#65533;;&#65533;sEd&#65533;&#65533;&#65533;&#65533;&#65533;Z&#65533;WZ+&#65533;P&#65533;&#65533;
&#65533;&#65533;&#65533;&#65533;J&#65533;&#65533;&#65533;<&#65533;&#65533;&#65533;C&#65533;&#65533;&#65533;&#1725;&#65533;:&#65533;{&#65533;&#65533;&#65533;&#65533;O&#65533;&#65533;&#65533;&#65533;&#65533;iz&#65533;\k&#65533;&#65533;&#65533;K&#65533;&#65533;&#65533;&#65533;Pz&#65533;|&#65533;&#65533;&#65533;&#65533;&#65533;@&#65533;&#65533;\&#65533;O
&#65533;JJ&#370;&#65533;f&#65533;N\&#65533;z&#65533;
&#65533;&#2043;&#65533;<&#65533;&#65533;!&#65533;&#65533;{&#65533;&#65533;&#65533;4&#65533;i@'H&#65533;;&#65533;n&#65533;{&#65533;OfR&#65533;*&#65533;l&#65533;&#65533;+&#65533;;&#65533;&#65533;&#65533;&#65533;E&#65533;&#65533;Z&#65533;&#472;&#65533;,`l@&#65533;a&#65533;&#65533;
u&#65533;h&#65533;g3&#65533;c&#65533;&#540;c&#65533;&#65533;pL&#65533;^L&#333;l&#65533;&#823;u|&#65533;v&#65533;&#472;L&#65533;s,&#65533;&#65533;&#65533;8&#65533;}&#65533;9S&#65533;{&#65533;i&#65533;&#65533;6,&#378;&#65533;&#65533;n&#65533;&#65533;k&#65533;&#65533;&#65533;t&#65533;w&#65533;*&#65533;&#65533;&#65533;&#65533;&#65533;d.&#65533;&#49086;s&#65533;L&#65533;&#65533;|&#65533;Y&#65533;&#65533;&#65533;;&#65533;&#65533;&#1785;&#65533;J&#65533;e;&#497;L&#281;&#820;&#65533;&#65533;&#65533;&#834;&#65533;'&#65533;&#65533;&#65533;F&#65533;&#65533;&#65533;&#65533;<&#65533;&#65533;&#65533;S&#1827;4&#65533;&#65533;nP&#65533;&#65533;l&#65533;j0&#65533;&#65533;'&#65533;\8&#65533;FoE&#65533;R&#65533;i&#65533;N,&#65533;&#1051;&#65533;&#65533;&#65533;&#65533;&#65533;&#44876;&#65533;&#375;j&#65533;n&#65533;&#65533;q0&#65533;)B|&#1028;&#65533;&#65533;eM&#65533;&#515;&#65533;&#65533;&#65533;k&#65533;&#65533;&#65533;y&#65533;&#65533;&#978;&#65533;&#65533;&#65533;&#65533;&#65533;J&#65533;}&#65533;&#65533;&#65533;m&#65533;&#65533;!&#65533;!&#65533;&#65533;&#610;&#65533;Q&#65533;9&#65533;Y&#651;&#65533;&#881;E&#65533;o|&#65533;&#65533;&#65533;*&#65533;5&#65533;M&#1026;&#65533;&#65533;-&#65533;|&#65533;@&#65533;w&#65533;&#65533;h`jK&#65533;DG&#65533;p&#65533;9&#65533;L&#65533;&#1932;&#65533;&#1467;&#65533;&#65533;&#65533;&#65533;W&#65533;&#65533;&#65533;!&#65533;a&#65533;&#65533;&#65533;&#65533;\&#1284;v&#65533;3&#65533;NK-&#65533;M]&#65533;0&#65533;&#65533;_&#65533;&#65533;w&#65533;&#65533;&#65533;UM&#65533;Z]&#65533;&#65533;Y&#65533;&#65533;&#65533;&#65533;9&#65533;&#65533;m&#65533;p&#65533;&#65533;_rM,&#65533;z&#413;&#65533;w&#65533;
V&#65533;_&#65533;&#65533;"&#65533;&#65533;{<&#65533;?\&#65533;r=&#1656;\&#65533;[M&#65533;qm&#638;&#65533;&#65533;	&#65533;&#65533;&#65533;@JLDC&#65533;n9&#65533;&#65533;i&#65533;<&#65533;&#65533;&#65533;k&#65533;&#65533;&#65533;&#65533;;&#65533;&#65533;&#65533;9&#65533;s&#65533;&#65533;&#65533;q&#65533;o&#65533;&#65533;s&#65533;&#1788;-&#65533;|&#65533;nb&#141;&#187;d&#65533;&#65533;Qx	/[&#803;j&#65533;[J&#65533;&#65533;&#65533;7&#65533;ZZ&#65533;&#65533;<&#1326;&#65533;&#65533;`&#1523;&#1915;D&#65533;&#65533;&#65533;&#65533;&#65533;&#65533;&#65533;m`<&#65533;l&#65533;&#65533;&#65533;&#65533;&#65533;&#65533;&#65533;&#65533;&#65533;&#65533;m&#65533;&#65533;5&#65533;&#65533;&#826;2&#65533;9&#65533;&#65533;&#65533;&#65533;\m&#65533;&#65533;&#65533;&#65533;&#65533;&#916;=&#65533;&#65533;&#65533;&#65533;&#65533;&#65533;&#65533;]h &#1831;&#65533;
&#65533;Dc&#65533;&#65533;&#65533;&#941;&#65533;m&#1707;=&#1904;&#65533;&#1904;l&#65533;8]}&#65533;&#65533;&#65533;&#65533;&#1080;=&#65533;&#65533;}&#65533;&#65533;]&#65533;&#65533;&#65533;,&#65533;&#65533;g&#65533;&#65533;&#65533;&#65533;&#1929;&#65533;&#65533;&#65533;5&#65533;5?O&#65533;&#65533;&#65533;}&#65533;&#65533;z&#65533;-&#65533;&#1393;&#65533;&#65533;S&#65533;&#65533;&#65533;&#65533;:-&#65533;&#65533;&#65533;&#65533;&#65533;\&#65533;n&#65533;^-&#65533;"-&#65533;}N&#65533;&#65533;WN&#65533;0&#65533;&#1969;m&#65533;&#1510;4|&#65533;t[&#65533;&#65533;&#65533;M)&#65533;6&#65533;&#65533;&#65533;&#65533;&#65533;RN&#65533;J~&#65533;-&#65533;K.&#1053;&#65533;&#65533;m&#65533;&#65533;&#65533;&#65533;v&#65533;&#65533;v&#65533;&#65533;>&#65533;&#65533;f&#65533;s,&#65533;X&#65533;<&#65533;*&#65533;B&#65533;::&#65533;<^&#65533;&#65533;&#65533;y&#65533;Z&#65533;o]&#65533;&#65533;&#1883;-&#65533;]v&#65533;&#65533;&#65533;&#65533;{&#65533;&#65533;w=&#65533;V&#65533;&#65533;&#65533;}q&#65533;45&#65533;#6&#65533;&#65533;&#65533;&#65533;
&#65533;&#65533;&#65533;&#65533;&#65533;&#65533;h&#65533;&#65533;&#65533;&#65533;&#65533;~&#65533;X<&#65533;&#65533;&#65533;R&#65533;&#65533;&#65533;&#65533;..&#65533;&#302;&#65533;&#65533;m&#65533;&#65533;&#65533;&#65533;&#65533;&#65533;&#65533;&#65533;_&#65533;&#65533;+&#65533;&#65533;,u&#65533;e^&#1768;k&#65533;w&#65533;&#65533;&#1421;&#65533;&#65533;&#65533;&#65533;&#65533;}&#65533;S&#65533;&#1880;}&#1189;~x&#51294;&#65533;&#65533;&#65533;&#65533;&#65533;&#65533;+&#65533;&#65533;R&#65533;&#65533;"A&#1038;&#65533;&#65533;&#65533;&#65533;1>&#65533;w*&#65533;&#65533;9&#65533;&#65533;&#47539;&#65533;&#65533;&#65533;&#5020;Q&#65533;C&#65533;&#65533;"&#65533;&#65533;&#65533;&#65533;O>&#65533;Y&#65533;&#65533;?&#65533;?&#65533;&#65533;&#65533;&#65533;&#65533;&#65533;/&#65533;&#65533;&#65533;"?&#65533;&#65533;U&#65533;&#487;*&#65533;&#65533;hk&#65533;&#65533;&#672;&#65533;&#65533;&#65533;)&#65533;&#65533;&#65533;^&#65533;;&#65533;&#65533;W&#65533;&#65533;&#65533;>&#65533;&#65533;&#65533;O&#65533;Y|&#65533;&#65533;&#65533;;&#65533;&#65533;A&#65533;Z&#65533;&#65533;#&#65533;&#65533;JO&#65533;&#65533;$&#65533;&#65533;&#65533;&#65533;p&#65533;&#65533;&#65533;&#65533;&#65533;&#65533;&#65533;+&#65533;&#65533;&#65533;&#65533;&#65533;G&#65533;&#58269;&#65533;M&#65533;<&#65533;&#65533;[&#65533;&#65533;>&#65533;&#398;&#65533;K&#65533;&#65533;no9'&#65533;v&#65533;&#65533;,&#65533;&#65533;x&#65533;4b&#65533;l&#65533;&#65533;&#65533;&#65533;&#65533;&#65533;&#65533;U&#65533;m.&#65533;&#65533;&#65533;=&#65533;&#65533;&#65533;&#382;&#65533;_&#65533;&#65533;&#65533;&#65533;&#65533;?&#65533;O$H&#65533;6&#65533;&#65533;pa&#65533;<&#65533;&#65533;z&#65533;g&#65533;	&#65533;Z&#65533;n}&#65533;"&#65533;&#963;O&#65533;=&#65533;&#65533;&#65533;B&#65533;&#65533;&#65533;h&#65533;&#65533;l&#65533;&#65533;VN&#65533;cPa &#65533;&#65533;&#65533;_&#1873;&#65533;&#65533;&#4685;&#65533;z&#65533;&#65533;&#65533;&#65533;&#65533;&#65533;&#2047;&#65533;&#65533;&#65533;Q&#65533;&#65533;}&#65533;&#65533;&#65533;O&#65533;&#65533;&#65533;IO&#65533;&#65533;&#65533;&#65533;&#65533;&#65533;&#65533;&#65533;&#65533;&#65533;&#65533;O&#65533;&#1855;&#65533;&#65533;q4&#65533;!&#65533;&#65533;n&#65533;:&#65533;&#431;&#65533;^&#65533;&#65533;&#65533;&#65533;&#65533;N&#65533;:&#65533;&#65533;&#65533;$&#65533;&#65533;M&#65533;&#65533;j&#65533;!h&#65533;&#65533;A]	.d&#65533;&#65533;&#65533;&#197;g&#65533;X&#65533;E&#65533;5n&#65533;8&#65533;&#65533;G&#65533;cDBT(&&#65533;&#595;)U&#65533;\IRW'&#65533;1J&#65533;T&#65533;&#65533;M&#65533;&#65533;d&#65533;&#65533;PN&#965;&#65533;&#65533;&#65533;g&#65533;&#1092;r&#65533;&#65533;R&#65533;&#65533;&#65533;C&#65533;&#65533;j&#554;&#65533;&#65533;Y&#65533;b&#65533;kW&#65533;&#65533;&#65533;&#65533;&#65533;S&#1452;R&#65533;i&#1362;=&#65533;&#65533;&#65533;Z&#65533;&#65533;&#65533;&#65533;87&#65533;]&#65533;TN&#65533;&#1135;D&#65533;&#65533;&#65533;$&#65533;&#65533;!a&#65533;'e&V)&#65533;&#65533;&&#65533;z&#65533;|	&#65533;&C&#658;c-&#65533;&#65533;&#65533;&#65533;T9%&#65533;'&#65533;&#65533;&#65533;P&#65533;$&#65533;&#65533;r&#65533; &#65533;[e&#65533;&#1323;&#65533;&#65533;&#65533;HQ&#65533;}&#1703;C&#65533;&#65533;&#65533;M&#65533;&#65533;&#65533;&#65533;.&#65533;&#65533;&#65533;[x&#65533;s&#65533;&#65533;?&#65533;Xd&#65533;%SF&#65533;&#65533;&#65533;w&#726;&#65533;f&#926;&#65533;4h&#65533;&#65533;s&#65533;w&#65533;&#1680;&#65533;&#65533;&#65533;o&#65533;&#65533;&#65533;Z&#65533;&#65533;&#65533;7&#65533;&#65533;8p&#65533;8&#65533;&#65533;+&#65533;&#65533;&#65533;kh0&#65533;&#65533;P&#65533;&#65533;&#65533;&#65533;&#65533;:&#65533;JbO&#65533;&#65533;b/<5&#65533;&#65533;B&#65533;#&#65533;KlH&#65533;&#65533;aM>&#65533;H:&#65533;&#65533;&#65533;P&#65533;dJ&#65533;6&#65533;&#65533;D)&#65533;qBM&#270;&#65533;&#65533; &#65533;C$i&#65533;qI&#65533;&#65533;B&#65533;&#65533;&#65533;J&#65533;E&#65533;&#65533;&#65533;&#877;&#65533;hL&#749;w&#65533;&#65533;K=CN.&#65533;&#65533;&#65533;&#65533;&#65533;L&#65533;G&#65533;j0&#65533;&#65533;\&#65533;:&#65533;&#65533;N<&#65533;&#65533;n;&#65533;&#65533;&#65533;&#65533;&#65533;?iJ(&#65533;KK&#65533;&#65533;&#65533;&#65533;&#65533;P&#882;&#65533;O>&#65533;&#65533;t)&#65533;&#65533;&#65533;&#65533;E)&#65533;&#65533;1D&#65533;B&&#65533;&#65533;&#65533;/"HT&#65533;1&#65533;R&#17642;@!q&#65533;&#65533;B&#65533;&#65533;&#65533;HI&#65533;U4&#65533;&#65533;jT&#65533;%&#65533;h&#65533;Jw#K&#65533;=6&#65533;&#391;&#65533;&#65533;&#65533;Q&#1748;&#65533;TUS&#65533;&#65533;&#65533;&#65533;&#65533;&#65533;&#1374;&#65533;&#65533;LVp&#205;&#65533;r&#65533;&#65533;uF&#65533;&#65533;&#65533;&#65533;&#65533;&#65533;	&#65533;G&#65533;&#65533;&#65533;&#854;&#65533;K&#65533;I&#65533;&#65533;&#65533;@u;&#65533;K&#65533;8&#65533;&#65533;v&#65533;k&#65533;&#65533;&#65533;&#65533;W5&#65533;b&#65533;;]Rl&#65533;r&#65533;xb&#65533;&#65533;u"F&#65533;LW]&#65533;&#317;&#65533;w&#65533;2^&#65533;&#65533;E&#65533;>&#65533;rNc|zK&#65533;8(Q&#764;(&#920;&#65533;l3&#65533;	&#65533;<&#65533;#&#65533;nX&#17061;&#65533;x&#65533;		b&#65533;Y3&#65533;'0&#65533;[&#65533;&#296;&#65533;&#65533;&#65533;&#65533;&#65533;Jn&#65533;c&#1436;&#65533;&#1941;&#65533;j&#1649;&#65533;+&#65533;FDg&#65533;&#65533;&#65533;&#65533;&#65533;3&#65533;&#65533;&#65533;F&#65533;$R&#65533;&#32935;&#65533;&#65533;&#65533;&#65533;h&#65533;	Q&#65533;j&#65533;&#65533;v&#65533;i&#65533;P&#751;_&#65533;5&#65533;A&#65533;&#65533;&#65533;&#65533;&#65533;&#65533;+o2&#65533;&#65533;&#65533;-&#65533;&#664;&#369578;&#65533;u&#1433;nZ&#65533;&#1577;&#1404;&#65533;&#65533;{u/&#65533;&#65533;&#65533;^'&#65533;o&#65533;&#65533;N&#65533;&#65533;&#65533;;~Jv&#363;+e&#65533;&#65533;&#749;&#65533;ES19&#65533;T&#65533;e&#65533;&#65533;&#65533;/P&#65533;&#65533;&#65533;ml&#65533;V:&#65533;&#65533;u&#65533;n&#65533;&#65533;&#65533;y&#65533;}&#65533;-u$&#65533;&#65533;:_&#65533;&#65533;!o&#65533;X&#65533;&#65533;&#65533;,&#65533;&#710;&#65533;y&#65533;[&#65533;u&#65533;&#65533;&#65533;Pj&#65533;mU{AL&#1906;&#65533;&P&#65533;T&#65533;&#994;&#65533;&#65533;E&#65533;5&#65533;#_&#65533;2&#65533;&#65533;%&#65533;Hy&#65533;&#65533;&#1596;&#65533;&#65533;)&#65533;&#65533;E?&#65533;Y&#65533;&#65533;e&#65533;&#65533;iFf+&#65533;&#65533;C&#65533;l	&#65533;zy&#65533;&#65533;&#426;&#65533;-&#65533;m:&#1825;m@&#65533;&#65533;P&#65533;sn&#65533;A &#65533;&#65533;&#65533;&#65533;&#65533;&#65533;&#65533;&#65533;&#65533;"&#65533;&#278;&#65533;x)&#65533;&#65533;&#65533;&#255;3Q#&#65533;C	a(&#65533;&#65533;&#1648;K&#673;&#65533;&#65533;&#65533;9.W&#65533;{&#65533;9&#65533;.&#65533;&#65533;4-J"&#65533;l&#65533;&#65533;&#65533;}&#65533;(<&#746;&#65533;&#65533;Y1&&#65533;&#65533;&#65533;&#65533;&#371;s	&#65533;N
&#65533;xF&#65533;&#65533;t&#65533;&#65533;&#196;&#65533;16f+
Ql&#65533;f+"0&#65533;&#65533;&#65533;&#65533;N&#65533;x&#65533;&#65533;&#65533;&#65533;&#65533;U&#65533;q&#65533;5&#65533;&#65533;&#65533;X&#65533;6&#65533;U&#65533;&#65533;&#65533;c&#65533;.&#65533;&#65533;E&#65533;L&#65533;b&#65533;!/&#65533;:&#65533;h&#65533;!X&#65533;&#65533;&#65533;L&#65533;&#65533;*X&#65533;5&#65533;F;&#65533;&#65533;&#65533;&#65533;'&#65533;&#65533;&#65533;&#65533;J&#65533;&#65533;&#1140;&#65533;&#361;&#65533;&#182;+&#65533;]&#65533;q&#65533;&#65533;<&#65533;8&#65533;&#65533;&#1220;&#410;"!&#53883;&#65533;&#23680;=&#65533;e&#65533;&#808;7&#65533;0H&#65533;&#65533;?&#65533;&#65533;&#65533;f>D&#65533;	A&#65533;(&ML&#65533;H&#65533;l\&#65533;jp&#357;{E&#65533;.4&#65533;R|&#65533;&#65533;&#65533;x&#65533;&#65533;Z:&#65533;&#65533;&#65533;9&#65533;&#65533;6^S&#65533;,&#65533;&#65533;&#65533;!&#1971;xdrVG&#65533;&#65533;&#65533;E&#65533;&#65533;u&#65533;&#65533;&#65533;&#65533;&#65533;P2&#65533;C*Q&#65533;Z&#65533;&#65533;q2c&#65533;&&#65533;7N&#65533;pi*L&#65533;AL"7|&&#65533;P)]&#65533;N&#1668;&#65533;&#65533;&#65533;&#65533;m)&#65533;Zr&#65533;r&#443;'&#65533;&#65533;&#65533;0&#65533;)g	&#65533;*&#65533;&#65533;jTH2&#65533;V&#65533;&#65533;&#65533;^)&#1381;&#65533;&#65533;&#65533;&#65533;"&#65533;
E2k&#65533;&#65533;&#65533;&s&#65533;X&#65533;^&#65533;&#65533;&#65533;h&#65533;&#65533;Ee)&#65533;&#1104;bL&#65533;<&#765;&#65533;r&#65533;&#65533;yeHQM&#65533;&#65533;&#65533;?m&#65533;Pj&#65533;&#65533;bSD&#65533;%H&#65533;e&#65533;&#65533;&#1448;&#65533;&#65533;&#65533;X&#65533;&#65533;&#1589;&&#65533;K&#65533;&#65533;eG4B:&#65533;iA&#65533;zk@&#65533;	E&#65533;v&#65533;c&#65533;#*T]&#65533;V&#65533;&#1749;nvK5 "&#65533;sL&#65533;k&#65533;U&#65533;&#65533;&#65533;&#65533;&#1598;&#65533;&#65533;&#65533;|&#65533;6&#65533;&#65533;&#65533;&#65533;%6&#65533;&#65533;&#65533;&#65533;&#65533;)r&#65533;[&#65533;&#65533;Zvsz&#65533;s&#65533;+&#65533;&#65533;-0&#65533;&#65533;C&#65533;K&#65533;jGX&#171;5&#65533;P&#65533;&#65533;44&#430;&#65533;\M&#65533;'&#65533;*J&#1774;!&#65533;&#65533;&#65533;&#65533;&#65533;+R&#151381;&#65533;)&#65533;&#65533;&#65533;/&#382;&#65533;.&#65533;b*&#65533;&#65533;M&#65533;&#65533;&#65533;&#65533;&#65533;0&#65533;&#65533;U&&#65533;&#65533;ku&#65533;&#65533;]	'&#65533;&#172;&#65533;}]&#65533;&#65533;&#65533;FA&#65533;k8&#65533;&#65533;pGYJ*&#65533;l&#65533;Q&#65533;U&#65533;b&#65533;&#65533;&#65533;.&#65533;1~&#65533;&#626;&#65533;29&#65533;&#43969;&#65533;| }&#65533;j&#65533;&#65533;I&#65533;&#65533;&#65533;{U&#65533;w}&#65533;&#65533;&#65533;&#65533;P!&#65533;&#65533;md&#65533;z;&#65533;D'z&#65533;&#65533;s&#65533;}&#65533;&#65533;&#65533;&#65533;&#65533;b!-&#65533;&#65533;/&#65533;&#65533;0~1K&#65533;&#65533;&#65533;&#65533;&#65533;&#65533;4v&#31055;&#65533;&#65533;&#65533;&#65533;C&#65533;3&#65533;&#65533;%&#65533;&#1459;V-&#65533;l&#65533;d"y!v&#65533;ni&#65533;&#65533;&#65533;lV&#65533;&#65533;TSj&#65533;E-by&#65533;}'&#65533;,}{&#65533;&#65533;"&#65533;&#65533;&#65533;&#65533;Xw&#65533;d&#65533;5&#65533;&#65533;&#1849;&#65533;&#65533;&#65533;&#301;tqsd&#65533;8&#65533;&#65533;&#65533;&#65533;x#A&#1957;&#65533;SH&#65533;&#65533;&#65533;&#65533;5&#65533;~&#65533;&#65533;&#65533;y}Z&#65533;&#65533;v&#65533;&#65533;o&#65533;&#65533;E&#65533;Oe|&#65533;&#65533;-+&#65533;&#65533;&#65533;&#65533;&#65533;Q&#65533;H8H&#65533;~i&#65533;&#65533;j&#65533;-&#65533;}>&#65533;&#65533;1&#65533;A^=&#65533;&#65533;&#65533;&#65533;&#1771;u&#65533;&#65533;&#65533;&#65533;&#65533;&#1780;&#65533;t(&#65533;K&#65533;`{&#65533;v&#65533;&#65533;x&#65533;&#65533;&#65533;[zr&#65533;&#65533;&#65533;4&#65533;G&#65533;m&#65533;_&#65533;Yb&#65533;~&#65533;}9f&#65533;YdB&#65533;z&#65533;uu&#65533;)&#65533;&#65533;&#65533;Tno&#65533;;&#65533;&#65533;Bbp&#65533;&#65533;&#65533;7&#65533;)&#65533;&#65533;x&#65533;<&#65533;&#65533;#&#65533;&#65533;&#65533;fB&#1879;&#65533;%&#65533;&#65533;&#65533;&#1307;&#65533;&#65533;XA4&#65533;&#65533;&#65533;&#65533;\9;&#65533;&#65533;&#65533;v&#65533;Nb&#65533;&#65533;&#65533;F^!AH&#65533;,&#65533;&#65533;X&#65533;):&#65533;1&#65533;&#65533;L&#65533;Ta&#65533;0'&#65533;&#65533;&#65533;}&#65533;&#65533;66&#65533;>t3&#65533;
6&#751;z&#65533;&#65533;R&#65533;&#65533;&#65533;&#1713;c&#65533;trb&#65533;&#65533;&#65533;&#65533;|&#65533;&#65533;q&#65533;&#65533;&#65533;&#65533;&#65533;S&#65533;K&#65533;&#65533;o&#65533;Y&#65533;&#65533;&#65533;B&#65533;&#65533;0|&#65533;&#65533;N&&#65533;pCJ&#65533;&#65533;&#65533;&#1017;&#65533;&#65533;_]g-&#65533;I&#65533;&#65533;l&#65533;Y?`&#65533;.&#65533;qX&#65533;&#65533;K&#65533;t&#65533;)"&#65533;e&#65533;&#65533;qK&#65533;V&#65533;&#638;2&#65533;{>&#65533;5&#37111;&#65533;#&#65533;'`&#65533;&#65533;)&#65533;&#65533;A&#65533;&#65533;&#65533;&#65533;&#65533;&#65533;&#65533;&#1274;&#65533;b&#65533;(A?&#1419;&#65533;
&#65533;-&#65533;
&#1626;&#65533;&#65533;c&#65533;3A&#65533;p.&#65533;Z&#65533;&#65533;O&#65533;&#65533;&#65533;&#65533;&#65533;&#65533;&#65533;#&#65533;&#1160;&#65533;&#1791;')Q[9T&#65533;&#65533;&#65533;&#65533;3<@y&#65533;&#65533;&#65533;c@;&#65533;&#1213;@&#1024480;@&#65533;&#65533;&#65533;&#243;&#65533;3&#65533;&#65533;&#65533;=3S&#65533;"&#65533;z&#65533;F&#1256;&#65533;&#65533;&#65533;&#65533;&#65533;&#65533; &#65533;&#65533;3&#65533;&#65533;
&#65533;&#65533;m3&#65533;&#241;&#65533;&#65533;&#1272;&#65533;&#65533;&#65533;&#65533;9~&#65533;=&#65533;&#65533;&#65533;&#65533; $&#65533;&#65533;H&#65533;&#65533;s7&#65533;K&#65533;&#65533;&#65533;&#65533;o&#65533;&#65533;Y&#65533;&#65533;}#=Z3&#65533;'&#65533;3z&#65533;&#65533;<$?L&#65533;!a&#65533;9r%Ny?1!&#65533;&#65533;.&#65533;&#65533;;&#65533;**y&#65533;&#65533;R)M&#65533;,&#626;A{&#65533;:&#65533;j!9&#65533;&#285;z&#65533;&#65533;&#65533;>&#316;$@@!&#65533;&#65533;&#65533;@&#65533;I7&#65533;&#65533;;-&#65533;&#65533;&#65533;Y&#65533;(&#1333;Ff|&#562;(;&#65533;1hS&#65533;P&#65533;&#65533;&#65533;&#65533;&#65533;&#65533;&#65533;16&#65533;k&#65533;&#65533;&#65533;&#65533;&#65533;&#65533;:9&#65533;,&#65533;&#65533;;&#65533;&#65533;3&#65533;K&#65533;&#1210;&#65533;E|9]&#65533;&#65533;&#65533;&#65533;\&#65533;&#65533;@L9&#48170;`&#65533;%&&#65533;5G&#65533;>]4&#65533;d&#19372;cF&#65533;&#65533;DT&#65533;8&#65533;&#65533;&#65533;&#65533;&#65533;$&#65533;55&#65533;&#65533;&#65533;ADw)&#65533;&#65533;&#65533;2&#65533;h&#65533;&#65533;&#65533;&#248;bq:O&#65533;&#65533;g!&#65533;=i&#65533;
<&#65533;[&#65533;<\DF*&#65533;\&#65533;|&#65533;Gf&#65533;Z|&#65533;&#65533;Sz&#65533;&#65533;]H&#65533;B_S&#65533;&#65533;;M%&#65533;&#65533;&#65533;&#65533;7&#65533;F&#65533;&#65533;&#447;&#1215;&#65533;&#65533;&#65533;&#65533;&#65533;&#65533;&#65533;&#65533;&#65533;:4:s&#65533;I$;+x&#65533;&#65533;Iw&#65533;&#65533;{d&#598;\&#65533;&#65533;&#65533;5}&#65533;@c&#65533;&#65533;&#65533;&#65533;^&#65533;B&#65533;TGzs,&#65533;KES"&#65533;(N&#65533;7{&#65533;&#208;H&#65533;&#65533;Hoh&#1784;&#65533;&#65533;&#65533;&#65533;=&#65533;CT<s&#65533;Vc&#65533;&#65533;3=&#65533;Hd&#65533;0$&#65533;&#65533;&#65533;K&#65533;A&#65533;&#65533;c&#736;&#65533;E[\&#65533;y&#65533;&#65533;%I&#65533;&#65533;%&#65533;&#65533;&#10353;&#65533;&#65533;&#65533;K&#65533;&#65533;&#65533;&#726;&#1686;&#65533;&#65533;&#65533;Q&#65533;&#65533;sA&#65533;4\&#65533;&#65533;&#65533;&#65533;&#65533;&#65533;%Q;&#65533;&#65533;&#1632;&#65533;	I&#65533;J&#65533;&#65533;&#65533;&#65533;$&#65533;&#65533;3x&#65533;L&#65533;d5&#65533;&#65533;E&#65533;&#65533;J&#65533;TN&#65533;\(&#65533;T&#65533;CT &#65533;&#65533;&#65533;=&#65533;K&#65533;!&#65533;
	&#65533;\&#65533;&#65533;LJ|%&#65533;&#65533;AL&#65533;&#65533;b+&#65533;\&#65533;T+&#907;&#65533;E,&#65533;&#797;&#65533;&#65533;&#65533;&#65533;E) &#65533;	&#65533;5Tk&#65533;&#65533;&#65533;&#65533;&#65533;&#1845;&#65533;&#65533;>&#65533;|&#65533;&#65533;&#65533;&#65533;l&#65533;&#65533;&#65533;B,J&#65533;&#65533;&#65533;2&#65533;4&#65533;k&#65533;&#65533;bK|*&#65533;&#65533;&#65533;4C&#65533;&#65533;p;&#65533;g{&#65533;B&#267;Z&#65533;&#65533;&#65533;Lm&#65533;&#65533;&#65533;&#65533;&#65533;N\>,&#65533;&#1027;&#65533;!&#65533;7z4&#65533;%&#65533;&#65533;
&#65533;&#65533;}&#65533;H"&#65533;&#65533;2&#65533;pJ&#65533;~&#65533;L &#65533;H&#65533;K+&#65533;&#65533;o&#65533;&#65533;b&#65533;&#65533;&#65533;&#65533;&#1250;&#65533;&#65533;a,K&#65533;#&#65533;&#65533;&#132;&#65533;&#65533;O&#65533;&#603;3>&#65533;&#65533; R&#65533;&#65533;&#65533;&#65533;&#65533;Q65R&#65533;D&#65533;K&#65533;M|RR#J&#65533;iGH&#65533;&#65533;<&#685;&#65533;*J&#65533;&#65533;y$&#65533;&#65533;Oi&#65533;&#65533;&#65533;&#65533;&#65533;h&#577;&#65533;@A&#65533;&#65533;&#65533;&#65533;&#65533;&#692;&#768;&#65533;.&#65533;Q&#65533;Z&&#65533;&#65533;8&#65533;&#65533;Y&#65533;&#65533;Gt&#65533;#]UI<&#65533;Yb&#65533;&#65533;J-&#1108;m&#65533;	&#65533;T97&#65533;]&#65533;&#65533;bf&#65533;R&#65533;r&#65533;:-e&#65533;u&#65533;h+7d&#871;&#65533;	&#65533;Ju&#65533;~&#65533;&#65533;&#65533;&#65533;5&#65533;&#734;&#65533;\&#65533;"M&&#65533;d&#65533;R5&#1390;&#1850;&#65533;;&#65533;&#65533;D&#65533;>B8Y&#65533;&#65533;&#65533;&#65533;;&#65533;&#65533;M&#1409;0&#65533;UibI&#65533;C5&#65533;.U&#65533;&#65533;#&#65533;nC&#65533;&#65533;&#65533;&#811;&#65533;&#65533;h]&#65533;u&#65533;7&#65533;&#65533;BTP&#65533;d&#65533;d&#65533;v|5&#65533;&#65533;Cp&#65533;P&#65533;K&#65533;Ds&#65533;&#65533;A",&#65533;RWv&#65533;&#65533;&#65533;&#783;&#65533;a&#65533;&#65533;&#65533;	&#65533;#`&#65533;&#65533;]<&#65533;a:,2&#65533;F&#65533;&#65533;}&#65533;[Exu&#65533;&#65533;6&#65533;0&#65533;&#65533;z&#65533;%&#65533;&#65533;%&#65533;}&#65533;&#65533;&#65533;&#905;5I&#65533;&#65533;&#65533;?&#65533;I&#65533;&#65533;&#65533;&#65533;R&#526;&#65533;&#65533;&#65533;&#65533;&#65533;&#65533;&#65533;&#65533;&#65533;W&#65533;!T&#65533;s&#65533;&#65533;U&#65533;&#65533;+V.SEB&#65533;Y&#65533;4&#65533;&#65533;
7&#65533;&#65533;&#65533;>;&#65533;~&#65533;&#65533;MMA&#65533;Yr&#65533;CjE&#429;&#65533;X@&#65533;STM&#486;eU&#65533;U &#65533;&#65533;&#65533;&#65533;&#1577;++t&#65533;&#65533;&#65533;Yy&#65533;Q&#65533;oZ&#65533;&#65533;&#65533; e&#65533;&#65533;H&#65533;G=&#65533;&#248;&#65533;{&#65533;0!&#65533;&#65533;&#65533;&#65533;]F &#65533;0&#65533;&#824;&#65533;&#65533;&#1117;+O&#65533;&#65533;\&#238;&#65533;&#65533;Tx&#65533;[&#65533;=&#65533;p=
=Mm&#65533;[&#65533;=&#65533;&#65533;P&#65533;Zd&#65533;&#65533;&#65533;A.&#1659;&#65533;&#65533;&#65533;&#65533;L&#65533;1X&#65533;&#65533;&#65533;4+&#65533;&#65533;&#65533;&#65533;&#65533;S&#65533;\RQH&#65533;E`&#65533;#&#65533;&#65533;G&#65533;E&#65533;j$&#65533;&#65533;A&#65533;&#65533;&#65533;&#1653;E &#65533;&#1917;&#65533;&#65533;&#65533;T&#65533;&#65533;&#1895;l&#65533;h&#824;Z&#1914;P&#65533;N5&#65533;&#65533;$\&#65533;}^&#65533;CC[/};&#65533;&#65533;&#65533;t&#65533;&#65533;&#65533;&#1978;&#65533;&#65533;b&#65533;&#436;&#65533;Z*>&#65533;&#65533;&#65533;!&#65533;M_m&#65533;wd&#65533;&#65533;]&#65533;E&#65533;]&#65533;&#65533;&#65533;&#65533;&#65533;,&#65533;/'J*&#65533;&#65533;&#65533;&#65533;&#65533;/2"\&#65533;&#65533;F&#65533;&#65533;&#65533;HU.f&#65533;T&#41774;&#65533;&#65533;p]B&#65533;[&#65533;&#65533;Y&#65533;m>&#1869;&#65533;K&#65533;&#65533;&#65533;&#65533;V&#1749;&#65533;&#65533;.&#65533;%&#65533;&#65533;%ZY5&#65533;v&#65533;`&#65533;&#65533;Q&#65533;&#65533;+&#65533;&#65533;C&#65533;&#65533;TUB&#65533;&#65533;&#65533;&#65533;&#65533;&#65533;&#65533;&#65533;^&#65533;5&#65533;&#65533;N]&#1035;a&#65533;&#65533;&#10313;&#65533;&#65533;mG&6Foa9&#65533;c"E2&#65533;0&#65533;[&#65533;|u&#65533;&#65533;&#65533;"&#65533;=9^&#65533;&#65533;&#65533;&#65533;&#65533;&#65533;%&#65533;kE;c&#65533;X&#65533;5&#65533;&#65533;&#65533;LSW]&L}9M& q&#65533;l&#65533;q}P&#65533;&#65533;&#65533;v&#65533;>&#65533;X@&#65533;&#65533;D$S&#65533;3%CN%&#65533;&#65533;&#65533;&#65533;&#65533;&#1734;&#65533;&#65533;AI&#65533;ONS&#65533;&#65533;C:&#65533;&#65533;4&#65533;6M>&#65533;NXQ&#65533;&#65533;&#65533;&#65533;&#65533;)&#65533;<]}GRe&#65533;&#65533;e&#65533;&#65533;3&#65533;:uPi&#65533;&#65533;&#65533;1qN&#65533;&#65533;&#65533;&#65533;&#65533;&#65533;r&#65533;Z&#65533;&#65533;84&#65533;Ta&#65533;L&b&#65533;&#65533;&#65533;#&#65533;V89&#65533;jY5&#65533;2e&#65533;&#65533;&#65533;&#65533;&#65533;&#65533;=K&#65533;&#65533;\f&#65533;S&#65533;&#65533; d&#65533;j&#65533;&#65533;&#65533;&#65533;&#65533;uI&#65533;&#65533;i..w~&#65533;Cf]b&#65533;&#65533;cN&#65533;lu&#65533;tL&#65533;&#65533;&#376;Z&#1249;%&#65533;]&#65533;&#65533;"&#65533;&#65533;x|&#65533;<&#65533;&#65533;N!&#65533;&#65533;.Z&#65533;&#65533;Z3&#65533;&#65533;B&#65533;&#65533;N&#65533;&#65533;1&#65533;&#65533;=&#65533;&#65533;hx&#65533;[&#65533;TX&#65533;&#65533;y6&#65533;{&#65533;i&#65533;&#65533;&#65533;M&#65533;t&K&#65533;&#65533;jh&#65533;&#65533;&#42115;&#65533;lRY&#65533;f&#65533;U?&#65533;]p&#65533;3r&#65533;&#65533;n#&#65533;&#65533;&#65533;r&#65533;&#1744;v&#65533;b&#65533;y1j&#65533;&#65533;&#65533;<&#65533;NQ&#65533;&#65533;&#65533;g&#65533;=_&#65533;&#65533;Y9&#65533;&#65533;/
F7&#27899;&#1914;&&#65533;&#65533;&#65533;&#65533;j,h&#65533;f&#65533;&#65533;uS&#65533;T5=&#65533;S&#65533;&#65533;&#65533;\vZm|&#65533;&#65533;&#65533;WJ&#65533;_&#65533;f&#65533;&#65533;&#65533;&#65533;&#65533;-~&#65533;]&#65533;&#65533;)&#65533;&#65533;b
&#65533;&#65533;&#65533;L&#65533;*&#65533;&#65533;P&#65533;&#65533;&#65533;&#65533;L&#65533;&#65533;&#65533;&#65533;eof&#65533;&#334;ep^DW\&#65533;Cr&#65533;{&#65533;&#65533;&#65533;%&#65533;&#65533;b&#65533;.&#65533;&#65533;&#65533;&#65533;O&#1045;&#65533;&#65533;QUYT0O=&#65533;&#65533;nI&#65533;J[&#65533;t&#755;&#65533;&#65533;m!&#65533;l&#65533;n&#65533;&#65533;&#65533;&#65533;T'1/%&#65533;&#65533;&#65533;&#65533;&#65533;V&#65533;&#65533;&#65533;&#65533;0&#65533;&#65533;&#1725;&#65533;h5&#65533;&#65533;&#65533;&#65533;&#65533;&#65533;;&#65533;e&#65533;&#1010;&#65533;"~.t&#65533;&#65533;G&#65533;&#65533;&#65533;&#65533;&#65533;&#65533;No&#65533;&#65533;l&#65533;~[&#166;&#65533;&#65533;&#65533;&#65533;&#65533;&#65533;7g0Q&#65533;&#65533;m	&#65533;&#65533;m?&#65533;]&#65533;lH&#65533;&#65533;Aw&#65533;&#65533;&#65533;&#65533;&#65533;h&#65533;&&#65533;&#65533;&#65533;-^&#65533; &#65533;&#65533;&#65533;&#65533;5&#65533;qOfD&#65533;B&#65533;&#65533;p&#65533;pw_g&#65533;&#65533;&#65533;&#65533;&#52300;0l&#65533;NlAVq@V&#65533;MUdA&#65533;&#65533;[)&#65533;h&#65533;&#65533;&#65533;&#65533;:[t&#65533;&#65533;&#65533;&#65533;&#65533;5&#65533;&#65533;Z&#65533;&#65533;0*&#65533;&#65533;&#65533;&#65533;g}&#65533;5&#65533;&#65533;&#65533;<Fz4&#65533;&#65533;&#65533;p8&#65533;m&#65533;&#65533;V(&#65533;&#65533;&#65533;q&#65533;[&#65533;G&#65533;&#65533;&#854;&#65533;oE&#65533;f
N&#65533;&#65533;U+&#65533;&#65533;&#65533;0m&#65533;^&#65533;J&#65533;kpu&#65533;o&#65533;!2\&#65533;s&#65533;r&#65533;n&#532;I&#65533;6r$&#65533;p%W?&#1259;>u&#65533;&#65533;3"k&#65533;&#65533;&#65533;`VMY&#65533;r&#65533;>]E&#65533;&#65533;G&#65533;b&#65533;&#65533;a&#65533;&#1060494;"~J&#65533;L`NG&#65533;&#65533;)&#48164;&#65533;&#65533;&#65533;7&#65533;[X&#65533;X&#65533;&#65533;Uo&#65533;%&#65533;&#65533;K&#65533;u&#65533;&#65533;&#65533;o7k',&#65533;&#65533;&#65533;&#65533;7&#65533;&#65533;&#65533;&#65533;D(&#65533;[-&#65533;&#65533;&#65533;UW&#65533;PCc&#65533;&#65533;?&#65533;&#65533;&#65533;&#65533;d5&#65533;&#65533;u&#65533;pE
QF
&#65533;:&#65533;pR5o
&#65533;&#65533;&#65533;&#65533;v<&#65533;7Uw&#65533;&#65533;,P&#65533;`%&#65533;&#907;&#65533;&#65533;D&#65533;W&#65533;&#65533;]:e&#65533;$tn&#65533;s-&#65533;#^&#65533;a&#65533;&#65533;EwV&#65533;0&#65533;&#2036;&#65533;,&#65533;&#65533;uWh
&#65533;C&#65533;&#65533;`]oU	wb&#65533;&#65533;&#65533;!D&#65533;&#65533;l&#65533;W_iMKGLhVzo&#65533;uX&#65533;q=|9&&#65533;&#43383;v&#65533;&#65533;&#65533;9_&#65533;&#65533;j&#65533;&#65533;?&#65533;&#65533;K?A&#65533;Bdv&#65533;&#65533;5a&#65533;A&#491;la&#65533;&#65533;]&#65533;V&#65533;&#65533;&#1248;guy&#65533;&#65533;o&#65533;&#65533;&#65533;&#65533;&#65533;Q&#65533;&#65533;&#65533;B&#65533;ofD&#65533;&#65533;{&#151;&#639;k&#65533;&#65533;VVcs&#65533;FStgl&#1307;&#65533;yQ&#65533;`s&#1800;&#65533;&#65533;&#757;g&#65533;&#65533;&#65533;&#65533;4xF&#65533;k/r&#65533;&#65533;&#65533;&#65533;wl&#65533;&#65533;&#65533;&#215;&#65533;&#65533;}&#65533;cz(W&#65533;%&#65533;&#65533;*&#65533;&#65533;&#255;j&#65533;ZCI	&#65533;{&#65533;&#65533;%&#65533;n&#65533;&#423;z&#65533;|&#65533;\y&#65533;&#65533;ql&#866;&#65533;&#65533;&#65533;&#65533;&#65533;j&#65533;r&#65533;n&#65533;Ws&#65533;5&#65533;j&#65533;&#65533;&#65533;z&#65533;_&#65533;&#65533;&#65533;&#65533;&#65533;dN&#65533;Ww&#1235;uX&#65533;&#65533;pZ[&#65533; &#65533;&#65533;<7&#65533;&#65533;NZ&#65533;_&#466;&#65533;&#65533;:~+I&#65533;&#65533;],h&#65533; &#132;
&#65533;&#65533;&#65533;&#194;'&#65533;&#65533;(0M&#65533;&#65533;mt&#65533;&#65533;&#65533;&#65533;&#65533;&#65533;&#65533;&#65533;J-*W&#65533;&#65533;&#65533;R&#723;2&#65533;,&#65533;&#65533;k&#65533;&#65533;&#65533;:Sr&#65533;&#65533;P&#65533;B&#65533;>)j4	&#65533;&#65533;D&#65533;0&#65533;T&#1320;<&#65533;:%b&#165164;Z&#65533;r&#65533;&#44384;W&#65533;Ca&#65533;lA&#65533;V&#65533;&#65533;-[&#65533;&#65533;&#65533;K&#65533;.&#65533;&#65533;&#58300;u&#65533;>1tO&#65533;&#65533;&#65533;$&#65533;&#65533;&#65533;&#256;&#65533;&#65533;Z,&#65533;d&#65533;6'S&#65533;l&#65533;&#65533;0&#65533;G&#65533;&#65533;,&#65533;0G&#65533; 9o<3&#65533;&#1015;]f&#65533;\&#65533;$&#65533;&#65533;)&#65533;^&#65533;&#65533;&#65533;&#65533;.&#65533;t&#65533;R&#65533;*&#65533;wU&#65533;su&#65533;-n&#65533;&#65533;K&#65533;&#65533;&#65533;Ziv&#65533;s&#65533;/&#65533;&#65533;&#65533;b&#65533;&#65533;&#1086;&#65533;&#65533;D&#1716;&#65533;&#1275;6&#65533;#5z&#65533;P&#65533;&#65533;S&#65533;'&#65533;@&#394;7~<&#65533;>c&#65533;&#65533;&#65533;&#65533;&#65533;&#65533;ytH}6&#65533;Df\DP
uAPjne&#65533;&#65533;N&#65533;&#65533;'&#65533;l5&#1285;b&#65533;&#65533;p&#65533;'&#65533;ps)&#65533;UV&#65533;&#65533;er\e&#65533;r&#65533;&#65533;&#65533;Z&#1337;&#65533;rqwTR=&#65533;&#65533;;&E&#65533;u&#65533;&#65533;&#65533;{&#65533;G|&#65533;&#65533;'~&#65533;&#65533;&#65533;$&#65533;&#65533;&#65533;UVt&#65533;FGf	`B&#65533;&#65533;c&#65533;&#65533;&#65533;&#65533;^&#65533;&#65533;yy&#65533;&#65533;RHd&#65533;g&#888;!&#65533;&#65533;&#65533;Up &#65533;&#65533;&#65533;h&#65533;&#65533;&#65533;q&#973;&#65533;\~&#65533;I&#65533;n&#65533;.!W&#65533;=&#65533;W&#65533;Fi&#65533;&#65533;S&#65533;&#65533;AK:&#65533;d&#65533;E&#65533;&#65533;kMIY9Zh&#65533;f&#65533;&#1128;d\D&#65533;i&#65533;&#65533;6(k:u&#65533;&#65533;&#65533;-&#65533;SK&#65533;jh&#65533;zI%&#65533;T&#65533;&#65533;&#65533;&#65533;H&#65533;&#65533;&#65533;]$v&#65533;r&#65533;&#65533;&#65533;&#65533;&#1823;&#65533;^&#65533;k&#65533;x&#65533;(&#65533;&#674;&#65533;&#65533;&#65533;&#65533;&#65533;GA&#65533;&#65533;W~&#65533;&#65533;[Yl]&#65533;$&#65533;&#65533;&#65533;z&#65533;&#65533;&#65533;&#65533;y&#65533;&#65533;EJB^&#65533;&#65533;}	m&#65533;U{m&#65533;&#65533;i&#65533;&#65533;o&#65533;&#65533;5l]&#65533;v[bw&#65533;&#65533;X&#65533;&#65533;&#65533;H&#65533;&#65533;'J&#65533;o&#65533;a&#65533;U(p!.&#65533;&#65533;&#65533;A&#65533;&#65533;&#65533;&#65533;i&#65533;&#65533;&#65533;a&#65533;YjndN&#65533;{&#65533;k&#65533;&#720;A&#65533;&#65533;&#65533;/&#65533;&#65533;&#65533;i&#65533;&#65533;d&#692;&#65533;i&#65533;&#65533;&#65533;9&#65533;&#65533;&#65533;&#65533;c&#65533;&#65533;Q&#65533;&#65533;&#65533;ql&#65533;U#J;q&#65533;
u&#65533;2L;=&#65533;&#65533;n&#65533;.u(&#65533;&#65533;&#65533;&#65533;Y&s&#65533;&#65533;&#65533;KsdM&#65533;&#65533;7lk&#65533;T&#65533;G=c&#65533;&f	&#65533;uru3&#65533;&#65533;&#65533;&#65533;k&#65533;q~&#65533;&#65533;&#65533;gNl_&#65533;V&#65533;&#65533;&#65533;&#65533;N6&#65533;b&#65533;&#65533;Z&#65533;q&#65533;L+1&#65533;6&#65533;&#65533;&#65533;&#65533;M&#65533;o{x&#65533;+&#65533;&#65533;|&#65533;8&#65533;&#65533;&#65533;P&#65533;Ub&#65533;Q&#65533;?s&#65533;&#65533;&#65533;&#65533;
Y0&#65533;I+XfM&#65533;&#65533;e!&#65533;@z&#65533;}&#279;'&#65533;5&#65533;V&#65533;=;Vol&#65533;&#65533;zn&#65533;&#65533;&#65533;_-4&#65533;_&#65533;)&#1866;S&#65533;"&#65533;&#65533;&#65533;&#65533;&#65533;o&#65533;F&#65533;1.&#65533;fF&#65533;&#65533;&#65533;.x8&#65533;&#65533;&#65533;&#65533;&#65533;<&#65533;1&#65533;0P&#65533;&#65533;&#65533;&#65533;<&#1964;u?y[&#65533;g&#65533;&#65533;y&#65533;7>&#65533;&#65533;8&#65533;&#65533;?i&#65533;|@&#65533;&#65533;E&#65533;&#65533;G.N&#65533;&#65533;E&#1461;&#1249;&#65533;A&#65533;S&#65533;
&#65533;&#65533;&#65533;(I&#65533;&#65533;&#65533;&#65533;&#65533;
N^t`&#65533;~&#65533;&#65533;&#65533;&#65533;&#65533;:*C&#65533;&#65533;&#65533;&#65533;,(m2&#65533;&#65533;6&#65533;&#65533;||Ya&#65533;&#65533;&#65533;9&#65533;&#65533;r&#65533;[&#65533;XX1&#65533;+-0&#65533;I&#752;&#65533;&#65533;y{7t&#65533;F&#65533;?$	]=&#65533;&#65533;&#65533; &#65533;&#65533;^&#65533;&#65533;&#65533;L&#165;&#65533;&#65533;&#65533;IG&#65533;&#65533;&#65533;f&#65533;*NO&#65533;k&#65533;&#65533;#&#65533;&#65533;&h&#65533;d&#65533;&#65533;&#65533;&#65533;2&#65533;&#65533;/Z&#65533;S&#65533;&#65533;T&#688;&#65533;&#65533;d8,&#65533;&#1196;xE&#65533;&#65533;/&#65533;&#65533;A$%&#65533;<j&#65533; &#65533;d	)&#65533;&#65533;&#65533;D0]&#65533;&#65533;L&#65533;w&#65533;Q	&#65533;_(&#65533;&#65533;&iI&#65533;]2&#65533;(*c&#65533;&#65533;&#65533;uo&#65533;Ze&#65533;\&#65533;F&#1200;&#65533;"j&#65533;	m&#65533;A%&#65533;&#65533;M&#65533;&#1707;h	?&#65533;&#65533;O+&#65533;&#65533;I&#65533;&#65533;&#65533;&#65533;I&#65533;&#65533;I~&#65533;&#65533;&#65533;@Qm&#65533;I&#65533;&#65533;g&#65533;fNf&#65533;|&#65533;IC&#65533;I=I&#777;E&#65533;$&#1434;&#65533;&#65533;n&#65533;1&#65533;&#65533;&#287;9CzN&#65533;i'}&#65533;\g;%&#678;&#595;|&#65533;&#65533;	%i*9&#300;&#65533;%$&#65533;&#65533;f&#65533;eh&#65533;&#65533;4&#65533;&#65533;2&#65533;N&#65533;&#65533;&#1371; &&#65533;+!&#65533;j&#65533;&#65533;H&#65533;&#1099;q&#452;Qe'V&#65533;&#65533;-&#65533;q&#65533;&#843;#`X&#65533;R&#65533;!&#340;`&#65533;"&#65533;&#65533;&#65533;&#65533;&#65533;<&#65533;&#65533;&#65533;&#65533;r*&#65533;7&#65533;L&#65533;&#65533;LUD>B&#65533;&#65533;&#65533;l,&#1092;&#65533;&#65533;&#65533;W|V&#65533;i4&#65533;A&#65533;
N&#65533;Iu&#65533;&#65533;Y#9&#65533;zUiO&#65533;v&#170;,c(&#65533;&#65533;J&#65533;&#65533;-&#65533;&#687;]&#1204;&#65533;5&#65533;+&#65533;&#65533;JW&#1114;&#65533;H	e?&#65533;1&#65533;E&#65533;l&#51426;'0V&#65533;&#65533;M&#2004;&#65533;&#65533;.&#1430;E+Z&#65533;FzR&#65533;JV&#65533;x&#65533;&#65533;)&#65533;b&#65533;&#65533;	'&#65533;&#65533;dZv*K&#65533;&#65533;&#65533;&#65533;&#65533;(i&#1366;&#65533;W&#1724;&#65533;&#65533;T&#65533;j&#65533;&#65533;*SJ&#65533;&#65533;&#65533;&#65533;y&#65533;&#65533;ra&#65533;T&#65533;jo&#65533;&#2016;@2&#65533;&#205;]Q&#65533;&#65533;X,|&#65533;cH&#65533;&#65533;&#65533;
,!rS>&#65533;:}5NF&#65533;&#65533;.w&#65533;J-&#65533;~7w&#65533;T&#65533;xCL&#65533;@&#65533;&#1340;&#65533;D&#65533;&#65533;&#65533;8LEe*1&#65533;y]"|&#65533;M&#65533;&#65533;t&#65533;&#65533;p~&#65533;+&#65533;6-GC&#65533;&#65533;/S&#65533;"`\&#65533;&#65533;{2&#65533;&#65533;&#65533;d&#65533;Q&#65533;(&#65533;q&#65533;-&#65533;&#65533;)&#13751;0|&#65533;&#65533;&#65533;P&#65533;&#65533;&#65533;&#65533;%&#65533;&#65533;&#65533;&#65533;&#65533;ivKGl&#571;&#65533;&#65533;
?&#65533;h&#65533;&#65533;&#65533;Y,&#65533;c&#65533;9&#65533;E&#65533;dR&&#65533;+H&#65533;&#65533;&#65533;-ZQ&#65533;&#65533;%'&#1577;&#65533;c&#65533;P&#65533;L&#65533;&#65533;Y&#65533;^&#65533;&#65533;&#65533;&#65533;?&#65533;1&#795;&#1193;%&#65533;&#65533;&#65533;p&#65533;k&#65533;@&#65533;&#65533;E&#65533;z&#65533;&#65533;YQ&#65533;v&#65533;&#65533;R&#65533;Y&#65533;TG&#65533;Lx&#65533;&#65533;\&#65533;x&#896;4&#65533;M&#65533;vusok*&#65533;&#65533;i\&#65533;&#65533;L&#65533;'BCi&#65533;|y&#726;&#65533;Y;&#65533;&#65533;&#65533;&#65533;T&#65533;3.5&#65533;j&#65533;.E&#65533;&#65533;&#65533;&#65533;&#65533;&#65533;&#65533;&#65533;&#65533;&#65533;%&#65533;&#65533;&#65533;&#65533;[&#65533;=[Y&#65533;+s&#65533;q&#65533;&#65533;&#65533;&#65533;&#65533;\&#65533;&#65533;&#65533;,eK&#65533;&#65533;J&#65533;&#65533;.&#65533;6&#65533;&#65533;&#65533;&#65533;#&#65533;&#65533;[&#65533;&#65533;h2O&#65533;&#65533;&#65533;B3&#65533;m&#65533;&#65533;&#65533;&#65533;&#65533;&#65533;Bk&#65533;&#65533;MQ&#65533;&#375;&#65533;&#65533;n&#65533;&#65533;oI0&#65533;J_B}.&#65533;&#65533;&#65533;&#65533;&#65533;v&#65533;&#65533;v&#65533;&#65533;]&#65533;&#65533;&#65533;eF?&#65533;x&#65533;4i.{y&#65533;>g&#65533;&#65533;mi+&#65533;&#65533;<[&#65533;&#65533;&N?'&#65533;n&#65533;&#65533;#.&#65533;&#65533;r,&#65533;B&#65533;r&#65533;&#65533;k&#65533;&#65533;TNy&#65533;^&#65533;_&#65533;&#65533;&#65533;7&#439;^sM3&#65533;&#65533;&#65533;&#65533;9h&#65533;&#65533;&#65533;&#65533;&#65533;&#65533;Amk&#65533;&#65533;&#65533;	&#65533;Fl)n&#65533;[w7&#65533;q~&#65533;x&#65533;&#65533;&#1527;V&#65533;S&#65533;&#65533;&#65533;&#65533;&#65533;{&#65533;W&#32111;&#65533;F&#65533;&#65533;&#65533;$&#65533;T&#1139;bI&#65533;/m|D&#65533;&#65533;&#65533;&#65533;&#65533;&#65533;B7(&#1097;7P&#65533;&#65533;zq&#65533;&#65533;Z&#65533;&#65533;4&#65533;8;&#65533;&#65533;o&#65533;a)&#65533;k9}&#65533;F`I=&#65533;zh&#65533;&#65533;|)zY`&#65533;B8J|b&#65533;&#65533;&#65533;&#1471;~]m&#65533;&#65533;&#65533;|&#65533;<&#65533;&#65533;&#65533;&#65533;zu&#65533;&#65533;&#65533;B&#65533;.q&#65533;&#65533;&#65533;&#65533;&#65533;&#65533;k&#65533;&#65533;&#65533;xgoL&#65533;&#65533;&#65533;&#65533;+&#65533;&#65533;3&#65533;&#65533;n&#65533;y&#65533;&#65533;&#65533;&#65533;S&#65533;=&#65533;e&#65533;Ib&#65533;U&#2005;]&#65533;&#65533;&#65533;&#65533;L&#65533;U&#65533;y&#65533;&#1856;&#65533;&#65533;)[&#65533;&#65533;&#65533;&#65533;&#65533;C%&#65533;&#65533;&#1630;@&#65533;&#65533;MO&#65533;t&#65533;&#65533;&#65533;M&#65533;E&#65533;u^~m&#1884;i&#65533;&#794;&#65533;&#65533;&#65533;&#65533;&#65533;&#65533;(1J&#65533;&#65533;Z&#65533;&#65533;%&#65533;{&#65533;L&#65533;q&#65533;ad&#65533;&#65533;&#65533;&#65533;&#65533;&#65533;qJ=&#65533;&#65533;	H&#65533;&#65533;R&#65533;&#65533;&#65533;Kla&#65533;&#65533;&#65533;q9&#65533;&#65533;&#65533;&#65533;&#65533;m&#65533;&#65533;a&#65533;&#65533;&#65533;
&#65533;&#65533;9&#65533;&#65533;&#65533;&#65533;&#65533;e&#65533;&#65533;&#65533;8&#65533;
&#65533;&#1653;&#65533;)Q,y&#65533;&#65533;&#65533;R&#65533;&#65533;G\ C)&#65533;/m&#65533;&#65533;&#65533;&#65533;&#65533;f&#65533;Yv&#65533;&#65533;&#65533;&#65533;&#65533;U&#65533;
&#1695;
mtM&#65533;pN&#809;&#65533;&#65533;&#1674;&#65533;&#65533;&#65533;!*V&#65533;oxb&#65533;&#65533;H&#65533;&#65533;L&#65533;&#65533;&#65533;&#65533;&#65533;^ &#65533;&#1510;&#65533;J&#65533;A[5i\&#65533;u&#65533;R&#65533;&#65533;&#65533;&#65533;Y&#65533;Y!#X&#65533;!)&#65533;!Z&#65533;&#876;=B(&#65533;&#65533;&#65533;aa&#65533;&#65533;2j*&#65533;&#65533;&#65533;#z&#65533;&#65533;a&#65533;z_r&#65533;&#65533;b&#65533;&#65533;I&#65533;&#65533;&#65533;&#65533;&#65533;P&#65533;&#772;xM0M&#65533;&#65533;Q&#65533;6JbO&#65533;&#65533;$&#65533;&#65533;Vu&#65533;&#65533;']&#65533;&#14874;&#65533;^&#65533;QB&#65533;&#65533;&#65533;g%&#65533;7i&#65533;A&#65533;a&#65533;11&#65533;1&#65533;&#65533;c;&#65533;&#65533;%&#65533;M&#65533;#&#65533;)NDM&#65533;K&#65533;?&#65533;&#65533;QW&#65533;&#65533;&#65533;%&#65533;M"r&#65533;4r&#65533;BN_>&#899;4&#65533;=&#65533;`&#65533;%A&#1605;&#65533;&#65533;`P
&#65533;'&#65533;O&#65533;9&#65533;#&#65533;@ &#1729;&#65533;h&#65533;&#65533;Q&#65533;;2&#65533;&#65533;]&#65533;&#356;&#65533;0&#65533;&#65533;#:&#65533;&#65533;&#65533;Z-&#65533;&#65533;l&#65533;Z&#65533;$7&&#65533;U&#65533;P&#65533;&#65533; Je&#65533;MsD&#65533;&#388;&#65533;&#65533;ldT&#65533;&#65533;8RF$&#65533;zq`=&#65533;&#65533;~P
&#65533;V&#65533;9&#65533;W&#65533;&#65533;#&#65533;&#65533;}UU#g2\&#65533;&#65533;&#65533;O.&#65533;&#1448;&#65533;[&#65533;\d&#65533;9&#65533;F&#65533;%62@&#65533;&#65533;&#65533;&#152701;H&#65533;}&#65533;&#65533;&#65533;a&&#65533;}&#65533;O&#65533;V=&#65533;&#65533;Mdv&#65533;d"a&#65533;&#1971;&#65533;`&#65533;d&#65533;&#65533;lt&#65533;&#2341;Z6&#65533;&#65533;9&#65533;&#65533;}&#759;&#65533;dO&#65533;&#65533;&#65533;Dp&#65533;a&#65533;&#65533;&#65533;&#294;x@&#65533;&#65533;&#65533;u:&#65533;n&#65533;e&#65533;bo&#65533;'p&#65533;&#65533;c{&#65533;V&#65533;dZ&#65533;;&#65533;Yj&#65533;?&#65533;1I'h0&#1183;&#65533;\&#65533;&#65533;&#65533;v&#65533;]&#65533;&#65533;*V#kVXn&#65533;@dh@Ev&#65533;&#1325;'t&#65533;\&#65533;u|r&#65533;&#65533;&#65533;o&V>9g:
&#65533;&#65533;&#65533;p&#65533;LM&#65533;(a&#65533;&#65533;g&#65533;&#65533;"j&#65533;&#1571;&#65533;)&#65533;g&#65533;&#59214;4%&#65533;$wz&#65533;*&#65533;&#65533;&#1757;M&#65533;&#65533;&#65533;@d&#65533;j(&#65533;zb$&#65533;&#65533;&#65533;I&#65533;&#65533;Ieb"&C&#65533;fa&#65533;t&#65533;&#65533;&#65533;&#65533;h}&#65533;bk&#65533;\&#65533;m	q&#65533;M!'&#65533;&#65533;&#65533;&#65533;&#65533;b&#65533;=&#65533;&#1895;&#65533;E'$&#65533;&#65533;Z&#65533;$e&#65533;&#65533;a=&#65533;i&#65533;f&#65533;&#65533;i&#65533;@T&#65533;&#65533;&#65533;&#65533;Z@&#65533;'
U&#65533;&#65533;&#65533;&#65533;&#65533;&#65533;&#65533;&#65533;&#65533;&#65533;B&#777;&#65533;&#65533;&#65533;&#65533;&#65533;&#65533;6PB&#5946;p&#65533;-N&&#65533;&#65533;G&#65533;&#681;@y&#654;&#65533;&#65533;&#65533;&#65533;&#65533;&#65533;o&#65533;&#65533;&#65533;4&#65533;&#65533;I&#65533;&#65533;#UQ&&#65533;&#65533;%&#65533;V&#65533;A&#65533;z&#65533;&#65533;	&#65533;Bp&#65533;R)\+&#65533;DT&#65533;TZ&#65533;&#65533;&#65533;&#65533;&#65533;&#65533;&#968;v&#65533;&#65533;k&#65533;&#65533;&#65533;&#65533;`&#65533;&#65533;&#65533;h&#65533;-&#65533;D&#65533;&#65533;Q&#65533;&#65533;)&#65533;&#65533;&#65533;e:D&#65533;&#65533;&#65533;&#65533;b&#65533;J&#65533;&#65533;&#65533;
!d&#65533;&#65533;k&#65533;`&#65533;&#1946;&#65533;&#65533;(C^Tl
&#310;f&#65533;&#65533;N*&#65533;^,&#65533;N&#65533;x&#65533;
&#65533;&#65533;&#65533;[[*W&#65533;yP^&#65533;g&#65533;R&#65533;&
&#65533;&#65533;l&#65533;N&#65533;,&#65533;#&#65533;R&#65533;yexm&#65533;&#65533;J&#65533;r&#65533;kj&#65533;&#65533;D&#65533;&#65533;&#65533;&#65533;&#65533;&#65533;&#65533;&#65533; &#65533;&#65533;a&#65533;&#65533;Ly&#1923;"&#65533;K&#65533;&N~&#65533;R&#65533;H&#65533;J&#65533;\&#65533;&#65533;&#65533;&#65533;n-&#65533;&#65533;&#65533;&#65533;&#65533;&#65533;4n&#65533;B&#65533;&#65533;7b&#65533;&#65533;2&#65533;&#65533;2kM&#65533;&#47900;&#65533;kE&#65533;&#65533;U&#65533;&#1900;d&#65533;&#65533;J&#65533;&#65533;	&#65533;&#65533;.&#65533;"R&#65533;&#407;&#65533;
&#65533;2&#1674;W&#65533;"&#65533;v'&#65533;*^&#65533;R&#65533;&#65533;&#65533;J&#65533;&#65533;p&#65533;&#65533;D&#65533;&#65533;&
&#65533;&#65533;c&#65533;N&#65533;&#65533;&#65533;&#65533;&#65533;&#65533;2&#65533;k&#65533;&#65533;&#65533;&#65533;.*&#65533;Nh&#65533;&#65533;{&#65533;)&#65533;&#65533;&#65533;&#65533;"&#65533;*DWP &#65533;-&#65533;&#65533;&#65533;&#65533;vZ&#65533;Z&#65533;=2nJU&#65533;&#65533;v&#677;&#65533;yk&#29603;&#65533;:&#65533;@|&#65533;^-&#65533;jmT&#65533;&#65533;>&#65533;bo&#65533;&#65533;&#65533;n&#65533;p&#65533;++&#65533;.&#65533;\&#65533;&#65533;mBH&#65533;x|&#65533;&#65533;&#65533;f&#65533;/&#65533;&#65533;&#65533;&#65533;F&#65533;&#746;&#65533;i&#65533;&#65533;&#65533;+&#65533;&#65533;&#65533;&#65533;.&#65533;&#65533;&#65533;&#65533;d\MS&#65533;&#65533;&#65533;#z&#65533;&#65533;&#65533;&#65533;
&#65533;Y&#332;E&#65533;&#65533;i&#65533;}&#65533;&#65533;E&#65533;&#65533;:&#65533;&#65533;jl&#65533;V.[o&#65533;~&#65533;K&#65533;H&#65533;5&#65533;I&#65533;&#65533;&#65533;&#65533;-x&#65533;&#65533;
&#65533;&#65533;&#65533;&#65533;&#65533;*&#65533;&#65533;/H&#65533;l&#65533;&#65533;&#65533;&#65533;&#65533;&#65533;/&#65533;&#65533;p&#65533;&#65533;&#65533;&#65533;Wp&#65533;&#65533;^&#65533;2%)&#65533;&#65533;&#65533;$-K&#65533;Vw^&#65533;F&#65533;ix&#65533;!&#65533;&#65533;v0;3{&#65533;&#65533;&#65533;GW&#65533;[&#65533;&#65533;&#65533;	&#65533;U&#65533;&#65533;&#65533;&#65533;&#65533;&#65533;&#65533;&#65533;,&#65533;n%&#65533;&#65533;&#65533;p&#65533;&#65533;
&#65533;&#65533;e&#65533;&#65533;&#65533;&#65533;D&#65533;Sk&#65533;&#65533;&#65533;*`&#65533;4N1&#65533;&#65533;&#65533;&#65533;&#65533;9&#65533;T&#65533;&#65533;v1&#65533;z&#65533;%&#65533;1DW-s&#65533;&#38577;&#65533;i#&#65533;&#65533;&#65533;&#65533;&#65533;&#65533;B&#65533;&#65533;&#65533;&#65533;q&#1966;G&#65533;&#65533;&#65533;&#65533;. &#65533;F&#65533;&#65533;&#279;&#65533;j&#65533;11v:1&#65533;*j&#65533;&#65533;&#65533;b&#65533;5*'w&#65533;2s&#65533;&#65533;v2\24[F(M&#65533;&#65533;&#65533;s&#65533;&#65533;&#65533;&#34625;&#65533;1*&#65533;&#65533;&#65533;&#65533;p+&#1772;&#65533;hq"N&#65533;&#65533;9:&#65533;&#65533;&#65533;Pa-&#65533;_&#65533;&#65533;&#65533;&#65533;&#65533;Dv&#65533;|&#649;&#65533;s&#65533;&#65533;T&#65533;&kr%s&#65533;&#65533;>s'&#65533;&#65533;LF&#65533;&#65533;&#65533;&#65533;/!}&#65533;&#65533;1&#65533;~&#65533;W&#65533;qV&#65533;2F&#65533;j&#65533;&#65533;J&#65533;&#65533;21g&#65533;&#65533;U>Z&#65533;b%L&#65533;W/&#65533;&#65533;)&#65533;&#360;Y~#7&#65533;&#576;&#65533;@&#65533;&#65533;&#65533;&#65533;	|@{&#65533;d&#65533;2&#65533;&#65533;R/BsT(&#65533;&#65533;&#65533;B u9P,&#65533;&#65533;L&#65533;GtFg&#65533;&#65533;ut&#65533;,&&#65533;YQ&#65533;&#1902;vFZ&#65533;*E5&#65533;&#65533;&#65533;fiL^2&#65533;&#65533;W>K&#65533;Vi3;&#65533;A,&#65533;.,&#65533;A?sP&#65533;`5&#65533;&#65533;e&#65533;)q&#65533;&#65533;&#65533;&#65533;&#65533;T&#65533;j&#65533;&#65533;U[&#65533;<&#65533;e\&#65533;r&#65533;&#65533;0&#65533;&#1540;&#65533;&#65533;m\v&#65533;&#65533;Z5Z1gW&#65533;&#65533;QL&#65533;
D&#65533;[k&#65533;2&#65533;u2G3'?&#65533;^w&#65533;k4&#65533;k3&#65533;Q&#65533;Fu&#65533;va&#65533;&#65533;&#50570;b&#65533;\	r&#65533;&#65533;&#65533;I&#65533;&#65533;&#65533;@&#65533;J&#65533;&#65533;&#65533;v&#65533;$/&#65533;TZ&#65533;1&#65533;&#65533;[y&#65533;&#65533;&#65533;]k+ODO&#65533;6vsJ&#65533;&#1582;6&#65533;le4&#65533;C&#65533;3:#vS&#1777;&#65533;&#1718;a&#65533;q&#65533;%)_&#65533;\&#1440;&#65533;&#65533;-&#65533;&#65533;)&#65533;XS&#1875;&#65533;e'ZC&#65533;"U$&#65533;~&#65533;uB4]&#65533;&#65533;]&#65533;t&#65533;C&#65533;&#65533;&#65533;^c.&#65533;&#65533;&#65533;?S&#65533;&#65533;&#65533;x_&#65533;6&#65533;n&#65533;&#65533;2m&#65533;&#65533;y&#65533;/&#65533;&#1974;+&#65533;nV&#65533;&#65533;G&#65533;v&#65533;4&#65533;M\&#65533;&#65533;uQ&#65533;~&#65533;aYp&#65533;/&#65533;97&#65533;&#65533;i&#65533;&#65533;Snvg&#65533;&#65533;P&#65533;Px&#65533;#&#65533;&#65533;&#65533;B&#65533;&#65533;&#1856;3&#65533;&#65533;&#65533;mC9&#65533;&#65533;v&#65533;&#65533;xb&#65533;x&#65533;&#65533;7&#65533;w&#65533;c&#65533;/UY7&#65533;&#65533;&#65533;&#65533;h*&#65533;&#65533;6&#65533;k&#65533;&#65533;8&#65533;&#65533;&#65533;7&#65533;v?&#65533;ln2G	&#65533;&#65533;D&#65533;:xB&#65533;7&#65533;w&#65533;8J&#65533;&#65533;&#750;B]&#65533;&#65533;&#65533;&#65533;&#65533;2&#65533;&#65533;i}SX&#65533;	&#65533;&#65533;&#65533;a]&#65533;&#65533;D&#65533;<&#65533;&#65533;%&#65533;&#65533;C&#65533;t&#65533;	&#512;&#65533;&#65533;&#65533;&#65533;_8&#65533;'&#65533;&#65533;&#65533;&#65533;
&#65533;&#65533;
&#65533;Gn&#65533;&#65533;&#65533;F&#65533;*&#65533;y&#65533;&#65533;R._&#65533;&#65533;&#65533;&#65533;U
&#65533;&#65533;&#65533;-2&#65533;&#65533;&#65533;&#65533;&#65533;&#65533;&#65533;YnYqQn&#65533;s&#65533;G&#65533;&#65533;&#65533;8&#65533;&#2037;&#65533;L,&#65533;G&#51628;&#65533;knMh.	&#65533;ex&#65533;&#65533;JVy&#65533;&#65533;&#65533;:&#65533;&#65533;&#65533;&#65533;&#65533;I7V&#65533;;&#978;&#65533;&#65533;&#65533;&#65533;{r[&#65533;&#65533;f&#65533;j&#65533;R&#65533;n&#65533;&#65533;&#65533;8&#65533;&#65533;&#65533;&#1017;i&#65533;A&#65533;z&#65533;?oL&#65533;Ap&#65533;&#65533;&#65533;~&#65533;j&#65533;N&#65533;F&#65533;J&#53121;&#65533;&#65533;fy&#65533;Y6&#65533;&#65533;&#65533;j&#65533;Y&#65533;'o&#65533;&#65533;2oR&#495;&#65533;&#65533;~D&#65533; D&#65533;cw&#65533;#<B&#65533;g&#65533;&#65533;&#65533;4&#65533;z&#65533;&#65533;&#65533;&#65533;&#1802;&#65533;&#65533;&#65533;1&#65533;J&#65533;za&#241;&#1846;&#65533;L&#65533;$=&#65533;&#65533;fr&#65533;&#65533;Z&#65533;&#65533;Yq&#1238;~t#&#65533;Y&#65533;2*L'N&#65533;&#65533;&#65533;|M<&#65533;&#65533;&#65533;x\_-&#65533;Vn&#65533;>5T&#1782;&#65533;J&#65533;FWy&#65533;3=IF!&#65533;(-&#65533;&#65533;S&#65533;&#65533;&#65533;&#65533;&#65533;-/"&#65533;&#65533;&#65533;&#1978;t[&#65533;F&#65533;8&#65533;&#65533;&#65533;&#65533;&#65533;&#65533;& &#911;&#1426;&#65533;&#290;&#65533;&#65533;&#65533;&#1521;z&#65533;&#65533;&#65533;&#65533;:&#65533;&#65533;&#65533;&#65533;'m&#65533;&#65533;:&#65533;&#65533; &#65533;&#65533;&#65533;2&#65533;3L;>J&#65533;&#65533;&#65533;&#65533;~&#65533;W&#65533;&#21471;3;&#65533;&#65533;&#65533;&#65533;&#65533;&#65533;&#65533;&#1798;>&#65533;&#65533;&#65533;&#65533;X&#65533;EN&#65533;&#65533;&#714;y&#65533;&#65533;2RV&#65533;&#65533;&#65533;&#65533;7>&#65533;&#65533;&#65533;&#65533;Zs&#65533;&#65533;>&#65533;&#65533;&#65533;rn&#65533;&#65533;&#1262;&#65533;pTK&#65533;&#65533;&#65533;&#65533;&#65533;^&#65533;2/&#65533;>0&#65533;)G&#65533;&#65533;&#958;&#65533;	&#65533;&#65533;G&#65533;&#65533;?C&#65533;o&#65533;&#65533;.&#65533;	4xaB&#65533;	&`&#65533;&#65533;@3h&#65533;T&#65533;&#65533;cF&#65533;n0&#65533;RS0&#65533;@&#65533;#C$9eJ&#65533;#~&#65533;&#65533;&#65533;0/&#65533;&#65533;c&#65533;&#65533;`&#65533;&#65533;&#65533;&#65533;h&#65533;C&#65533;&#65533;ri&#65533;*R&#65533;<&#65533;&#65533;T&#65533;&#1253;Z&#65533;Z&#65533;JkV&#65533;["&#65533;*$&#65533;HX&#65533;cw&#65533;0{&#65533;,W&#65533;k&#1654;u&#65533;&#65533;&#467;&#65533;&#65533;%HR&#65533;E&#65533;z&#65533;Q&#65533;2.A&#65533;4g&#65533;&#65533;y&#65533;&#65533;&#65533;A&#65533;&#810;&#65533;*&#1254;N&#65533;&#65533;l&#65533;&#65533;&#65533;&#449;&#65533;&#65533;&#65533;th@8&#65533;6}u&#1785;Y&#65533;]&#65533;&#65533;&#65533;_2d&#65533;T&#65533;&#65533;pB&#65533;?v1&#65533;&#65533;&#1128;&#65533;'S&#65533;5&#65533;f&#65533;&#65533;&#65533;&#65533;&#65533; i&#65533;&#65533;COg~{v&#65533;~Yw&#65533;&#65533;&#65533;H&#1522;&#599;&#65533;}&#65533;6&#65533;&#1910;w&#65533;&#65533;&#65533;~&#65533;&#65533;&#65533;e&#65533;&#65533;rKo&#65533;&#65533;&#65533;/&#65533;:3&#65533;4&#65533;&#65533;x&#65533;&#65533;&#65533;Dm&#65533;|&#1076;H&#65533;
-&#65533;P&#65533;&#65533;&#65533;&#65533;<&#65533;T&#65533;h&#65533;&#65533;JsO&#65533;&#65533;3I&#65533;&#65533;&#65533;(&#65533;\T&#65533;&#65533;&#65533;3&#65533;&#65533;b&#65533;&#57858;&#65533;&#65533;&#65533;&#65533;&#65533;&#65533; &#65533;|&#65533;&#65533;"8RB9&#65533;p&#65533;&#65533;&#65533;Bo&#65533;&#65533;&#1715;&#65533;!Sq&#65533;&#65533;&#65533;O&#65533;&#65533;&#65533;L3&#65533;&#65533;QF&#65533;&#65533;1)&#65533;&#1041;&#65533;?K &#65533;&#65533;&#65533;&#65533;N&#65533;&#65533;DO<&#65533;Zm<&#65533;&#65533;3&#65533;&#65533;&#65533;2&#65533;&#65533;t&#65533;R-&#65533;|I0%	&#65533;&#65533;&#65533;vZ&#65533;%&#65533;s&#65533;L&#65533;&#65533;43OCBA&#65533;|&#563;&#65533;&#65533;T)&#787;&#65533;<&#65533;L&#65533;I&#65533;&#65533;&#65533;&#65533;A&#65533;&#65533;i-&#65533;&#65533;&#65533;Q&#65533;&#65533;Yw&#65533;&#65533;&#65533;&#65533;4&#65533;L&#65533;&#65533;Y4Q&#65533;Q4&#65533;L=PGPU&#65533;&#65533;&#65533;V&#65533;5&#65533;[[a&#65533;+<3f&#65533;1&#65533;&#65533;X&#65533;-&#1990;&#65533;&#65533;&#65533;&#65533;=&#65533;%&#65533;#&#1073;&#65533;*&#65533;&#65533;Se&#65533;&#65533;&#1259;&#65533;&#65533;V,K&#65533;jZR	^S&#65533;k&#65533;]&#65533;&#65533;m&#65533;}&#65533;&#65533;&#65533;&#65533;&#65533;rB&#65533;&#65533;&#65533;&#1385;Q&#65533;&#65533;5m&#65533;C&#65533;W&#65533;|&#65533;+&#65533;&#65533;7&#65533;tN7&#65533;:xZ&#65533;&#65533;b&#65533;&#65533;&#65533;&#65533;&#65533;n&#461;xb	&#65533;U&#65533;&#65533;&#65533;#v&#65533;,&#65533;&#65533;-&#65533;&#65533;au5&#65533;X&#65533;&#65533;5&#65533;_N&#65533;&#65533;&#65533;3&#65533;&#65533;v`&#65533;eP&#65533;&#65533;&#65533;&#65533;&2&#65533;&#65533;&#65533;?{&#65533;&#65533;b&#65533;&#65533;&#1930;K&#65533;%&#800;&#65533;&#65533;&#65533;&#65533;&#696;[&#65533;J?K&#65533;.&#65533;&#65533;&#65533;&#65533;7Y&#65533;&#65533;&#777;&#65533;&#65533;&#65533;M&#65533;&#65533;&#65533;F&#65533;&#65533;&#65533;sC&#65533;&\k&#65533;	&#65533;&#65533;&#65533;&#65533;Y*&#65533;&#65533;=&#65533;qm&#65533;&#65533;4:&#65533;EsU&#65533;=&#65533;[O:&#65533;&#65533;&#65533;<&#65533;&#65533;&#65533;&#65533;&#65533;&#65533;j&#65533;	'n &#65533;&#65533;Sq&#65533;&#330;N&#65533;&#65533;]&#65533;:&#65533;4hD &#65533;&#65533;&#65533;&#1370; I&#65533;@&#2046;&#65533;&#65533;'@&#65533;&#65533;&#65533;l&#65533;!>&#65533;&#65533;G&#65533;U&#65533;&#65533;&#65533;&#65533;&#65533;&#65533;&#65533;aoN&#394;2J@0&#65533;&#65533;&#65533;2&#65533;=
&#65533; e&#65533;@@&#65533;A&#65533;G;"&#65533;&#65533;&#65533;&#65533;tz7h&#65533;&#65533;r'#M`t&#1579;&#65533;&#65533;&#65533;&#1520;&#65533;&#65533;"t!!&#65533;&#1303;3Fl&#65533;&#155;v4V/&#65533;%&#65533;o&#65533;&#65533;&#1880;8@&#65533;	&#65533;&#65533;&#65533;@3&#65533;A&#65533;&#65533;>pA&#65533;&#65533;&#65533;E&#65533;&#65533;(	i	Hb&#65533;<H&#65533;&#65533;&#65533;O|*&#65533;&#65533;&#1941;&#65533; &#65533;&#65533;}&#65533;&#65533;&#65533;&#65533;R&#65533;7&#65533;@&#65533;^/&#65533;!&#65533;j@"&#65533;xJ&#65533;!&#65533;&#65533;&#65533;&#65533;%Py&#65533;&#65533;'&#65533;<0&#65533; &#65533;&#65533;&#65533;&#65533;M &#65533;&#65533;!-T&#65533;&#65533;&#65533;
&#65533;Y&#65533;&#65533;&#65533;&#65533;&#65533;&#65533;>/J&#588;&#65533;&#1918;&#65533;I&#65533;0$&#65533;&#65533;&#65533;T)&#65533;&#65533;&#65533;&#65533;t&#65533;&#65533;&#65533;r&#65533;&#65533;!(&#65533;&#65533;%ZP0=&#65533;&#65533; &#65533;$$!&#65533;'EF2&#65533;&#65533;&#65533;d&#65533;&#65533;c$F25&#65533;*&#65533;,Y;&#65533;x&#65533;*&#65533;&#65533;&#65533;&#65533;&#65533;$D8QS&#65533;&#65533;GCo&#65533;&#65533;6<&#65533;&#65533;&#65533;&#65533;&#65533;&#65533;rf&#65533;1&#65533;&#65533;"&#65533;Y&#65533;&#65533;!&#65533;%&#65533;&#65533;&#65533;2&#65533;&#65533;&#65533;&#65533;&#65533;"&#65533;I&#824;\&#65533;&#65533;L&#65533;H&#65533;&#354;f^&#65533;4&#65533;{&#601;\&#65533;&#65533;&&#65533;^&#65533;&#65533;I(D&#65533;4u&#65533;&#65533;&#65533;c&#65533;\Gs~&#65533;&#65533;&#65533;jP&#65533;&#65533;&#65533;&#65533;$&#65533;&#65533;i&#65533;{&#65533;&#65533;&#65533;&#65533;#&#65533;3&#65533;&#65533;P+&#65533;A&#65533;&#65533;Oj&#65533;n&#65533;L&#65533;&#65533;&#65533;&#65533;&#65533;&#65533;P&#65533;&#65533;T&#65533;&#65533;R&#65533;J&#65533;&#65533;&#65533;&#65533; )&#65533;f&#65533;&#65533;&#65533;&#65533;Y%&#65533;&#65533;2&#65533;

{&#65533;&#65533;>>&#65533;&#65533;5&#65533;3&#65533;i$I&#65533;=&#1844;&#65533;\&#65533;&#201;
/VF0
k	&#65533;&#65533;*:5}&#65533;&#65533;&#65533;&#65533;`&#65533;ZX8&#65533;&#65533;&#65533;*I"= R}\"&#65533;D&#1459;&#436; &#65533; &#65533;&#65533;&#65533;&#65533;&#386;m=&#65533;P&#65533;%&#65533;&#1141;N=	&#65533;zF&#65533;W&#65533;&#65533;YU&#65533;)5JX&#210;&#65533;&#65533;;&#65533;&#65533;&#65533;X&#65533;j&#65533;a&#65533;h=&#65533;R&#65533;&#65533;&#65533;&#65533;Ph&#65533;8Itkh&#65533;+^&#65533;&#65533;&#65533;&#65533;&#65533;&#65533;5R&#65533;8&#65533;j&#65533;&#65533;B&#1379;!&#65533;o2]&#65533;&#65533;&#65533;&#65533;&#65533;"[P&#65533;;&#65533;&#65533;&#65533;&#65533;uOO&#65533;0.Lw&#65533;&#65533;J&#65533;d&#65533;Q&#65533;&#65533;&#65533;&#65533;F&#65533;&#65533;	&#65533;l&#65533;&#65533;Vu&#65533;3@H&#65533;<&#65533;&#65533;%.&#65533;&#65533;&#65533;=k&#65533;^&#65533;&&#65533;&#65533;k-&#65533;|&#6587;{E&#65533;&#65533;Ta&#65533;&#65533;Z&#65533;2&#65533;RL&#65533;&#65533;om&#65533;&#1756;UL&#65533;&#65533;#&#65533;Q&#65533;X&#65533;h`&#65533;lL&#65533;&#65533;&#65533;&#65533;&#65533;0|&#65533;&#65533;'6-&#65533;5cL^[-&#65533;w7@U&#65533;&#65533;2C&#65533;,&#65533;&#65533;&#65533;0&#65533;`&#65533;&#65533;&#1543;&#65533;&#65533;1-{c&#65533;U&#65533;d$&#65533;&#65533;&#542;%r&#65533;&#65533;&#65533;&#65533;/&#65533;-A&#65533;V^&#65533;&#65533;&#65533;&#837;l&#65533;&#65533;f&#65533;&#65533;]&#65533;8,fq&#65533;&#65533;&#65533;&#65533;{&#65533;&#65533;k&#65533;&#65533;&#65533;&#65533;&#65533;&#65533;&#65533;v&#65533;c}&#65533;&#65533;&#65533;.&#65533;&#65533;o66&#65533;r&#65533;	&#65533;&&#65533;d&#65533;*'&#1136;&#65533;&#65533;&#65533;&#65533;&#65533;T&#1529;~}&#65533;@&#65533;/S&#65533;V&#65533;4&#65533;&#65533;&#65533;L&#65533;&#65533;&#1248;&#65533;&#65533;&#65533;G&#65533;\:&#65533;vhnQ&#65533;QKS&#65533;&#65533;T&#65533;&#65533;z&#65533;R&#65533;&#65533;:&#65533;&#65533;UFx&#65533;&#65533;n&#65533;&#65533;]&#65533;!PG&#65533;&#65533;5&#65533;&#65533;I&#65533;&#65533;JV&#1243;&&#65533;&#65533;=o&#722;&#65533;&#65533;&#65533;%"s&#65533;:3&#65533;f&#966;&#65533;3I&#65533;4&#65533;&#65533;Y&#65533;N&#65533;&#65533;{;&#65533;&#65533;H!o&#65533;&#65533;b&#65533;mqw&#65533;&#65533;&#65533;4&#65533;&#65533;&#65533;&#65533;&#65533;(v&#65533;Z&#65533;&#65533;&#65533;3/&#65533;&#65533;&#65533;~&#65533;2p&#65533;J&#65533;&#65533;8&#65533;bS&#65533;&#65533;&#65533;&#65533;&#65533;&#65533;&#65533;j&#65533;&#65533;x&#65533;_&#65533;~&#65533;&#951;i&#65533;&#65533;&#65533;&#65533;&#65533;&#906;&#65533;&#65533;w&#400;F&#65533;&#65533;&#65533;&#65533;&#65533;&#65533;&#65533;U&#65533;&#65533;AR&#65533;u&#65533;&#65533;&#2022;&#65533;&#65533;t&#65533;s&#65533;&#65533;&#65533;Z&#65533;&#65533;&#65533;^&#65533;3&#65533;&#65533;~;&#65533;&#65533;zNwU[&#65533;|&#65533;Q&#65533;{9w&#65533;[&#65533;s\&#65533;!&#65533;t&#65533;&#1250;&#65533;&#65533;&#65533;\&#65533;&#65533;&#65533;&#65533;<v&#65533;T&#65533;qgx&#65533;&^y&#65533;&#65533;&#65533;jB&#65533;&#65533;-z&#65533;&#65533;&#65533;&#65533;&#65533;Y&#65533;&#65533;&#65533;&#65533;&#65533;&#65533;&#65533;&#65533;>&#65533;&#65533;&#65533;U&#65533;k=&#65533;&#65533;:&#65533;+v&#65533;?&#65533;&#65533;]&#65533;DwWt*&#65533;&#65533;&#65533;|.t&#65533;v&#65533;&#1715;ST&#65533;g&#65533;&#65533;&#65533;&#65533;H[&#65533;&#65533;&#65533;&#65533;;&#65533;n&#65533;&#65533;&#65533;&#1655;z&#65533;"&#65533;&#65533;}&#65533;&#65533;[<&#65533;&#65533;&#65533;R`&#65533;&#65533;C&#65533;&#301;&#790;&#2029;Z'&#65533;/&#65533;&#65533;&#65533;w&#65533;i&#65533;"&#65533;&#65533;[&#65533;&#65533;\&#65533;&#65533;a`&#65533;^O&#65533;DN&#65533;&#65533;&#65533;&#65533;&#65533;&#65533;*&#65533;&#65533;&#65533;/&#65533;&#65533;&#65533;&#65533;~&#65533;&#65533;2&#65533;&#1042;&#65533;K&#65533;G&#65533;&#65533;&#65533;&#65533;&#65533;w8&#65533; &#65533;&#65533;&#65533; &#65533;&#65533;&#65533;&#65533;$-&#65533;&#65533;&#65533; &#65533;&#65533;_&#65533;&#65533;&#65533;&#65533;N&#65533;V&#65533;&#65533;&#1803;&#65533;&#65533;
U&#65533;F%&#65533;h&#65533;&#65533;&#65533;&#65533;h&#65533;0&#65533;&#65533;c&#65533;&#65533;&#65533;&#65533;&#65533;&#65533;1*&#65533;&#65533;&#65533;/&#65533;H&#65533;&#65533;&#65533;&#65533;fp Z`&#65533;&#65533;&#65533;&#65533;&#65533;&#65533;XM &#65533;&#65533;n&#65533;&#65533;+U&#65533;&#65533;&#65533;h&#65533;&#65533;&#65533;wXb&#65533;&#65533;d&/&#65533;,&#65533;2&#65533;	i&#47740;&#65533;&#65533;&#65533;&#65533;&#65533;&#65533;&#65533;&#65533;&#65533;o	Q&#65533;&#65533;B&#65533;&#65533;0&#65533; (&#65533;&&#1262;h&#65533;&#65533;)&#65533;&#65533;&#65533;0qm&#65533;uz&#65533;&#65533;&#65533;_&#65533;&#65533;9J&#65533;g&#1402;D	%&#65533;&#65533;&#65533;H&#65533;&#468;&#65533;&#65533;.&#65533;m&#65533;&#65533;sQcP&#65533;j&#65533;8`!&#65533;&#65533;6&#65533;&#65533;&#65533;&#65533;&#65533;GR&#65533;&#65533;&#65533;F&#65533;p&#65533;H&#65533;&#65533;L&#340874;	&#65533;@&#65533;X&xB&#65533;&#65533;&#65533;9^	g&#65533;&#65533;&#177;i&#65533;&#65533;&#65533;uqy&#65533;&#65533;z&#65533;&#65533;&#65533;+!RnO&#65533;[%&#65533;&#65533;&#65533;&#65533;@q8	!&#65533;&#65533;&#65533;J&#65533;&#65533;T&#65533;&#65533;&#65533;N&#65533;&#65533;&#65533;&#65533;2x&#65533;&#65533;?&#65533;&#65533;2&#65533;k&#65533;&#65533;q'2&#65533;&#65533;&#65533;&#65533;&#65533;q&#65533;~QWj&#65533;&#816;&#65533;nY&#65533;&#65533;L"	{.Y&#65533;&#65533;&#65533;&#65533;!OF&#65533;&#65533;JS&#65533;&&#65533;&#65533;&gr%	H!L&#65533;&#925;&#1282;cO,&#65533;"12#5&#65533;q&#65533;&#65533;4$&#65533;&#65533;&#65533;R.7&#65533;&#65533;$0&#65533;3R2&#65533;&#65533;%&#65533;N
7E&#65533;&#65533;G&#65533;&#65533;K &#65533;&#65533;&1&#65533;)&#65533;&#65533;&#65533;&#65533;
'&#65533;&#65533;N&#65533;"&#65533;&#65533;(&#65533;q&#65533;&#65533;&#65533;&#65533;
&#65533;zl&#65533;6[&#628;&#65533;&#65533;	
&#65533;&#65533; j&#65533;&#65533;&#65533;&#65533;!&#65533;&#65533;&#65533;&#65533;!&#65533;&#65533;&#65533;&#65533;P-&#1490;-_/&#65533;.&#65533;R.&#65533;&#65533;+&#65533;&#65533;&#65533;&#65533;*&#65533;r/&#65533;&#65533;g &#65533;O&#65533;&#65533;h&#65533;&#65533;&#65533;&#65533;&#584;F&#65533;i,R2&#65533;&#65533;1,n7%&#65533;&#65533;&#65533;&#65533;&#65533;&#65533;2S&#65533;&#65533;(&#65533;&#65533;"&#65533;6K&#65533;jO&#65533;&#65533;i9&#65533;	4{&#65533;s&#65533;&#65533;*M-&#65533;2;&#65533;%Yr6&#65533;&#65533;&#1018;&#65533;&#1754;&#65533;D&#65533;!m37?cg&#65533;&#65533;&#65533;o&#65533;2&#65533;&#65533;&#65533;2*SO!&#304;&#146;&#65533;t9&#65533;-&#65533;&q)_n&#65533;&#65533;N&#65533;&#65533;&#65533;3&#65533;F&#65533;&#65533;&#65533;&.&#65533;&#65533;35=&#65533;+&#65533;M<H! &#65533;&#65533;&#65533;&#1587;=3&#65533;&#65533;&#65533;-&#65533;r8/"j&#65533;&#65533;&#815;&#65533;!&#65533;9#&#65533;E&#65533;n&#65533;&#65533;zj&#65533;&#65533;&#24462;&#65533;7
&#65533;&#65533;&#65533;g0K&#65533;+PS
&#65533;&#65533;&#65533;b&#65533;uRB7t&#65533;
&#65533;>&#65533;I)rDq&#65533;(&#65533;b>; E-&#65533;&#65533;&#65533;j&#65533; B&#65533;4i4&#65533;@&#65533;X&#65533;&#65533;&#65533;&#65533;&#65533;v4aV&#65533;H{&#65533;Lj&#65533;FE	O&#65533;H&#65533;&#65533;Cg&#65533;C&#65533;Sb7&#65533;&#65533;=a1zNT)&#65533;&#65533;?ps2&#65533;:NF)q&#65533;&#65533;A&#65533;&#65533;FG&#65533;L&#65533;t;'u&#65533;&#65533;B&#65533;C'CMG&#65533;&#65533;d&#65533;&#65533;l&#65533;I	p!&#65533;G&#65533;OK&#65533;&#65533;"&#65533;&#65533;@WT{2H&#65533;H2Qg&#65533;/k&#65533;Q&#65533;X&#65533;&#65533;H(C!&#65533;&#65533;,&#39828;&#65533;s1&#65533;40=Tr(&#65533;&#65533;&#65533;&#65533;&#65533;Uc&#65533;Z&#65533;&#65533;&#65533;Z&#65533;-"&#1964;&#65533;`&#65533;K&#65533;mVE&#65533;A5&#65533;&#65533;/s5&#65533;p&#65533;W&#65533;)Y&#65533;&#65533;rw&#65533;&#65533;
&#65533;1&#65533;&#65533;(&#65533;0!&#65533;S&#65533;uY&#65533;&#65533;2&#65533;&#65533;&#65533;&#65533;&#65533;&#65533;uZA&#65533;rq&#65533;&#65533;[&#757;V&#65533;5&#65533;L&#65533;PW&#65533;;&#65533;p&#65533;p	&#65533;&#65533;G&#65533;qW&#65533;2R_&#65533;L&#65533;B_Gv&#65533;:T`	VZ&#65533;T&#65533;&#65533;M&#65533;0&#65533;&#65533;ga&#65533;&#65533;at&#65533;&#65533;\I&#65533;cwc&#65533;&#65533;<&#65533;&#65533;6&#65533;CG&#65533;rgC&#65533;Sm+I&#65533;)&#65533;X&#65533;I-&#65533;`yKOU&#65533;(&#65533;Rk&#65533;&#65533;e-fIg\gvQ&#65533;Hd.&#65533;&#65533;
rV&#65533;&#65533;v&#65533;&#65533;&#1922;&#65533;jSYm&#65533;h1&#65533;&#65533;&#65533;&#65533;i&#65533;v&#65533;&S?&#65533;&#65533;XH&#65533;&#65533;&#65533;&#1648;&#65533;f&#65533;ku\qUK&#65533;&#65533;&#65533;vm&#65533;v6s&#65533;g&#65533;&#65533;&#65533;T&#65533;&#65533;&#65533;l&#65533;/`&#588;!LU`&#1058;rw&#65533;=&#65533;&#65533;4&#65533;H&#65533;o&#65533;s&#65533;u3&#65533;&#65533;k#&#65533;|W,+&#65533;b=uM&#65533;B&#65533;&#65533;]'5c&#65533;1m&#65533;q&#65533;&#65533;DU(&#65533;u&#65533;&#65533;&#65533;&#65533;s&#65533;a&#65533;&#65533;&#65533;uI741&#65533;zE&#65533;o&#65533;y&#65533;&#65533;&#65533;vh&#65533;&#65533;&#65533;&#65533;Vm&#65533;&#65533;&#65533;$W&#65533;H&#790;&#65533;Tc&#65533;_{@"&#65533;&#65533;ii&#65533;sk&#65533;f&#65533;Ka&#65533;wf&#65533;'z&#65533;b&#65533;WsXW&#65533;L&#65533;u+UB&#65533;&#65533;W+uwrow&#65533;7&#65533;V4&#65533;&#65533;|1&#65533;&#65533;<n}'&#65533;}{&#65533;&#65533;&#65533;y&#65533;oG&#65533;k=&#65533;[&#65533;&#65533;~M7&#65533;-	U&#65533;&#65533;x&#65533;&#65533;&#65533;&#65533;&#65533;
&#65533;&#65533;NdX&#65533;&#65533;`&#708;&#1473;Yp=&#1271;x&#65533;v&#65533;&#65533;&#65533;@cVy&#65533;a@&#65533;P&#65533;&#65533;&#65533;&#65533;lwu&#65533;&#65533;BKxxV&#65533;&#65533;&#65533;&#65533;Ve&#65533;&#65533;&#65533;&#65533;&#65533;&#65533;&#65533;&#65533;3&#65533;hX&#65533;x&#65533;iX&#65533;&#65533;&#65533;x{&#65533;&#65533;&#65533;&#65533;&#65533;B&#65533;&#65533;&#65533;f&#65533;xt&#678;~&#65533;&#65533;&#65533;H&#65533;&#65533;&#65533;r&#65533;&#65533; &#65533;3]&#65533;&#65533;&#65533;&#65533;&#65533;&#65533;&#65533;&#65533;m&#65533;&#65533;8&#65533;q&#65533;&#65533;&#65533;XV/&#65533;&#65533;&#65533;6V&#65533;&#65533;&#65533;O&#65533;!".&#65533;&#65533;&#65533;7&#65533;&#65533;S&#65533;&#65533;&#65533;pdS&#65533;&#65533;0&#65533;xw]X9&#65533;&#65533;&#65533;v#s&#65533;&#65533;V&#65533;&#65533;-$&#65533;&&#65533;&#65533;&#65533;xw8&#65533;&#65533;&#65533;^n&#65533;&#65533;&#65533;J7xp&#1240;a9&#65533;{hbk#&#65533;&#65533;e&#65533;&#65533;p&#65533;&#65533;L&#1500;<
_7&#65533;&#65533;&#65533;"R&#65533;W&#65533;&#65533;&#65533;V&#65533;T*&#65533;&#65533;&#65533;&#65533;&#65533;&#65533;,&#65533;&#65533;&#65533;7u&#65533;&#65533;&#65533;&#65533;&#65533;2Y&#65533;36&#65533;'&#65533;8yF(5&#65533;K=&#65533;&#65533;&#65533;&#65533;h&#65533;y&#65533;s&#65533;|i9&#65533;B&#65533;&#65533;G&#65533;Ux&#65533;&#65533;Yu&#65533;&#65533;&#65533;&#65533;&#65533;k}j&#65533;Q&#65533;&#65533;,&#65533;&#65533;c&#65533;&#1625;&#65533;&#661;L&#65533;&#65533;3:&#65533;&#65533;&#55177;&#65533;io&#1562;UY&#65533;n8&#65533;#8iZ&#65533;E&#1504;i&#65533;&#65533;&#65533;Y&#65533;S&#65533;&#65533;&#1688;&#65533;&#65533;2&#65533;;Um&#65533;&#65533;&#65533;&#65533;&#65533;&#65533;F&#65533;&#65533;Ti&#65533;LZsAZ&#65533;&#65533;&#65533;Yv&#65533;&#65533;&#65533;&#65533;}&#65533;&#65533;	:&#65533;z&#673;&#65533;&#65533;&#65533;&#65533;M&#65533;&#65533;v&#65533;3&#65533;-Z&#65533;&#65533;&#65533;'	Y&#1860;&#65533;&#65533;CzT&#65533;&#65533;j&#65533;|~&#65533;&#65533;|&#65533;VA&#65533;&#13965;&#65533;&#65533;/m&#65533;&#65533;Z&#65533;&#65533;&#65533;y&#65533;&#65533;&#65533;&#65533;&#65533;0&#65533;y&#65533;&#65533;'y|&#65533;&#65533;&#65533;wl&#65533;Z4&#65533;&#65533;&#65533;?&#65533;&#65533;&#65533;&#65533;cZ&#65533;&#65533;W&#65533;;&#65533;&#65533;&#65533;Z
Q&#1647;&#65533;&#65533;#M&#65533;&#65533;n	;jG&#65533;&#65533;5S&#65533;;~[&#65533;&#65533;&#65533;z&#65533;:;&&#65533;&#65533;&&#65533;5/&#65533;b]3&#65533;&#65533;XIw&#65533;&#65533;&#65533;&#65533;&#65533;&#65533;&#65533;:OV&#65533;ETjE&#65533;&#65533;&#65533;&#505;&#65533;!&#65533;&#65533;L&#65533;C&#65533;/[S&#65533;Z-&#65533;b|&#1235;&#65533;&#65533;&#65533;AxmsM&#65533;Y&#65533;&#65533;I9&#65533;>{&#65533;&#65533;qO&#65533;&#30364;&#65533;Z&#65533;&#65533;&#1529;&#65533;&#1701;D&#65533;&#65533;&#65533;&#65533;&#65533;:7&#65533;G&#65533;Og&#65533;&#65533;&#65533;&#65533;
&#65533;&#65533;&#65533;&#65533;&#65533;&#65533;l&#65533;&#65533;&#65533;&#65533;&#65533;s&#65533;&#65533;&#65533;V&#65533;&#65533;X:&#65533;&#65533;@&#65533;%&#65533;~&#65533;:&#65533;&#65533;c&#65533;+&#65533;m&#65533;&#65533;&#65533;&#65533;&#65533;&#65533;:&#65533;@&#65533;&#65533;&#65533;&#299;5&#65533;&#65533;Q&#65533;&#65533;&#65533;&#65533;S&#1769;&#65533;;&#65533;!|&#65533;@H&
&#65533;&#65533;&#65533;&#65533;&#65533;\&#65533;&#65533;M6&#40261;&#65533;&#65533;&#65533;&#65533;&#65533;7>K&#65533;&#65533;t&#65533;&#65533;&#65533;Q<&#65533;T|&#65533;<&#65533;&#65533;&#65533;za<&#65533;c&#65533;&#65533;,|&#65533;&#65533;&#65533;&#65533;s&#65533;1N&#65533;$&#517;&#1808;O&#591;&#65533;&#65533;&#65533;&#65533;-S &#65533;&#1400;;&#65533;&#65533;[&#65533;&#65533;;B^:&#65533;&#65533;&#937;&#65533;&#65533;&#65533;&#65533;&#65533;<Fso;9z&#523;}&#376;&#65533;&#65533;'&#65533;&#65533;#(&#988;&#1135;&#65533;&#65533;&#65533;>&#65533;m&#51900;&#929;\&#65533;&#65533;&#65533;&#65533;-&#65533;&#65533;[&#65533;5;&#65533;&#65533;&#65533;&#65533;xS&#65533;&#65533;&#65533;&#65533;K&#65533;&#1045;&#65533;&#65533;B&#65533;&#65533;Nc=&#65533;&#65533;I&#65533;5&#65533;U&#1251;&#65533;7&#65533;%[Lr&#65533;&#65533;&#65533;&#65533;k&#65533;&#65533;&#65533;&#65533;&#65533;&#65533;<&#65533;W}4&#65533;[&#65533;D&#65533;&#65533;&#65533;L&#1447;&#65533;_#&#65533;&#65533;&#65533;&#65533;&#65533;&#1141;&#65533;&#65533;&#65533;9&#65533;&#65533;&#65533;&#65533;&#65533;&#65533;5&#65533;i&#65533;&#65533;{&#65533;&#65533;&#65533;M'&#65533;&#65533;&#65533;&#65533;&#65533;[&#65533;&#65533;&#65533;X&#65533;&#1703;=U&#65533;&#1777;p~&#65533;&#65533;&#65533;9&#65533;!&#65533;&#671;im&#65533;&#981;&#65533;&#65533;&#65533;bs&#65533;&#65533;=&#65533;BE&#65533;ln&#65533;&#1798;u&#65533;_&#65533;r&#65533;&#65533;&#65533;/&#65533;&#65533;&#65533;&#65533;&#65533;1>&#65533;)&#65533;&#65533;Q#&#65533;:&#65533;4&#65533;}&#65533;#&#65533;&#65533;>c&#65533;&#65533;&#65533;&#65533;&#65533;&#65533;A&#65533;n&#65533;6&#65533;9&#65533;&#65533;I&#65533;
k&#65533;&#65533;&#65533;S&#65533;&#65533;DO&#65533;&#65533;&#65533;&#65533;&#65533;&#65533;&#65533;&#65533;D&#65533;&#65533;&#1017;\Y{&#65533;&#65533;&#36607;&#65533;	&#65533;&#65533;q^&#65533;9&#65533;&#65533;M&#65533;&#65533;&#65533;&#65533;&#65533;&#65533;&#65533;&#901;>&#65533;x&#65533;(&#65533;&#1555;&#65533;&#65533;&#65533;&#65533;;&#1063;&#65533;&#65533;&#65533;A&#65533;7_@&#65533;c]&#65533;&#604;b&#44400;&#65533;/&#65533;O&#65533;^8&#65533;&#65533;&#65533;^&#65533;&#65533;>:&#65533;&#65533;&#65533;A&#65533;&#65533;&#65533;&#65533;&#65533;B&#65533;&#65533;&#65533;I&#1643;&#65533;=&#65533;&#65533;&#65533;!#&#65533;&#65533;&#65533;&#65533;&#65533;J_P&#65533;&#65533;x>8&#65533;&#65533;&#65533;&#65533;&#65533;R&#65533;e\&#65533;&#65533;Y&#65533;&#65533;EC&#65533;&#65533;&#65533;O&#65533;&#65533;K&#65533;&#65533;&#65533;&#65533;\&#65533;1>&#65533;/&#65533;&#65533;&#1103;4&#65533;>;&#65533;&#65533;^&#65533;&#65533;I&#65533;&#65533;&#65533;WE^&#65533;&#65533;Dv&#65533;&#65533;&#65533;&#65533;l&#65533;&#65533;&#65533;&#65533;&#65533;&#65533;xY&#1715;&#65533;&#65533;&#65533;>&#65533;w&#65533;&#65533;"?&#65533;&#65533;&#65533;&#65533;&#65533;&#65533;&#65533;&#65533;&#65533;M&#65533;&#65533;&#65533;&#65533;N\W&#65533;&#65533;&#65533;S&#205;&#65533;oM&#65533;!&#65533;&#65533;9&#65533;&#65533;k3&#65533;&#65533;&#133;&#65533;(<&#65533;0&#65533;B:\h"bD]%&#65533;&#1029;1&#65533;&#397;;z&#65533;2&#65533;&#529;$K&#65533;<	&#65533;&#65533;&#65533;,	&#65533;R9 fL&#65533;4&#65533;CV&#65533;&#65533;&#65533;&#65533;M]R&#65533;&#65533;&#65533;	4&#65533;&#1056;<&#65533;.9&#65533;4)&#65533;&#65533;L&#65533;8}$j&#65533;:lX&#65533;Z#&#65533;V3&#65533;b|6&#65533;&#65533;c&#65533;L8&#65533;&#65533;Z&#65533;f!&#65533;5&#65533;V&#65533;\&#65533;'&#65533;&#1469;&#65533;7/^&#65533;E&#65533;&#65533;[3&#65533;&#65533;&#65533;&#65533;&#65533;3&#65533;&#727;2g&#65533;&#65533;S&#65533;&#18516;+[&#65533;&#65533;&#65533;'&#65533;zn
UHT&#65533;=J&#65533;&#65533;u&#65533;&#1519;a;&#65533;&#65533;k&#65533;-&#1714;be&#65533;}];&#65533;mz{&#65533;&#65533;="&#65533;&#65533;&#65533;&#65533;?&#65533;<&#65533;H&#65533;-&#65533;&#65533;T&#65533;&#65533;
&#65533;&#65533;&#1289;
z&#65533;#&#65533;&#65533;I@&#65533;mz&#65533;&#65533;g&#65533;&#1005;&#65533;&#65533;&#65533;&#65533;&#65533;^&#65533;&#1789;B&#65533;&#65533;&#65533;"_&#65533;&#65533;g&#65533;]&#65533;H&#65533;s&#65533;56&#65533;r&#65533;Qu&#65533;M7&#65533;f&#65533;&#65533;&#65533;&#65533;F&#65533;}'Ux&#65533;&#65533;&#65533;V&#65533;&#65533;&#631;E&#65533;&#358;B"&#65533;"p&#65533;q&#65533;~&#65533;i$E&#65533;&#65533;&#65533;&#65533;H`&#65533;:&#58897;&#65533;&#65533;`&#65533;&#1297;&#65533;6hafM&#65533;Y&#65533;b&#65533;&#65533;"&#65533;&#65533;&#65533;{&#149;&#1058;&#65533;.b&#65533;b|%&#65533;%&#65533;b&#65533;&#65533;Q~&#65533;&#65533;&&#65533;5&#65533;x&#65533;&#65533;g&#65533;&#65533;%&#65533;#&#65533;@&#65533;Y&#65533;&#65533;F.&#65533;&#65533;Fr&#65533;d&#65533;OB^jX&#65533;C&#65533;&#65533;&#65533;&#65533;%D&#65533;&#65533;i&#65533;Y&#65533;&#65533;&#65533;3^&#65533;&#65533;&#65533;&#65533;&#65533;)o&#65533;&#65533;K&#65533;)&#65533;gauX*b&#65533;&#65533;i&#65533;J)&#65533;&#65533;G&#65533;&#1604;Yt}Z&#551;&#65533;&#65533;&&#1184;QRe&#65533;.&#65533;t"&#65533;&#65533;f)i&#65533;&#65533;&#65533;B&#65533;&#65533;&&#65533;&#65533;F&#65533;YZ`&#65533;v&#65533;&#65533;&#65533;&#65533;**I&#65533;.&#65533;&#65533;&#65533;&#65533;&#65533;&#65533;q&#65533;*&#65533;&#1209;&#805;&#65533;\H&#65533;y&#65533;&#65533;~k&#65533;&#65533;&#65533;&#65533;g&#65533;&#65533;I&#65533;R&#65533;v7&#65533;&#65533;Fih&#65533;&#65533;&#65533;&#650;&#65533;&#65533;&#65533;<&#65533;)&#65533;
IK&#65533;&#65533;&#65533;b&#65533;m&#65533;&#65533;n&#65533;&#65533;I&#65533;&#65533;&#65533;
&#65533;&#1592;=z&#65533;RM&#65533;&#148;j&#65533;%&#65533;+&#65533;&#65533;CV&#65533;/&#65533;&#65533;&#65533;(a&#65533;&#65533;z|%\1&#65533;BMt&#65533;
&#65533;&#65533;F_&#65533;&#65533;Ae]t&#65533;O=5&#65533;mF&#65533;q&#65533;&#65533;n&#65533;&#65533;&#65533;&#65533;&#65533;&#65533;2&#65533;&#65533;&#65533;$&#65533;2r1&#65533;&#65533;&#65533;&#65533;&#65533;&#38628;&#65533;z*Aw&#65533;u&#65533;&#65533;a10~&#65533;&#65533;
#&#65533;&#1286;7&#65533;p&#65533;I+&#65533;&#65533;&#65533;*Zl&#65533;&#65533;&#65533;Huk^X&#538;&#65533;<&#65533;&#585;!&#437;&#65533;)&#65533;|&#65533;&#65533;i&#65533;&#65533;v&#65533;f&#442;J&#65533;|&#8871;&#65533;&#65533;&#65533;w&#65533;&#1494;&#65533;-&#65533;&#65533;&#65533;&#65533;H3&#65533;p&#65533;/|&#65533;L?&#65533;&#65533;&#63278;&#65533;&#65533;F&#65533;[A&#65533;&#65533;{&#65533;&#65533;&#26838;<:&#65533;c&#65533;&#65533;X&#65533;%&#65533;d&#65533;&#1639;&#65533;&#65533;:&#65533;!&#65533;
&#65533;,&#65533;h&#65533;   ""(  !!"""$%%(&(+(%&(&***-,-1.030.223545968<86;99=<=B>@E?BH@?CABFCEJFGPFHMFIPHGMHINKLRNPVNQXPOUPQVSTZVV`VX^VY`XW^XWaXY^[\c^^h^`f^ah`^f`_h``fbdkefpfhnfhphfnhfphhnjlsmnxmpvnqypqwqt|tv&#65533;ux~vy&#65533;xv&#65533;xz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180;&#65533;&#65533;&#65533;&#65533;&#566;&#65533;&#246;&#65533;&#439;&#65533;&#824;&#65533;&#312;&#65533;&#632;&#65533;&#761;&#65533;&#827;&#65533;&#1084;&#65533;&#956;&#65533;&#1085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e	&#65533;&#65533;&#65533;&#65533;&#65533;\&#560;&#65533;&#199;R&#65533;X&#65533;b&#331;&#65533;"j&#65533;Q&#395;em
&#65533;&#1123;I&#65533;	&#65533;&#65533;eB&#65533;"	~&#65533;IS&#65533;&#347;0I&#65533;i&#65533;&#65533;&#991;@&#65533;
&#65533;sg&#535;D&#65533;D&#65533;&#1320;S&#65533;I{>&#65533;
g&#875;X&#65533;&#65533;X&#65533;&#47535;`&#65533;6<V,U&#65533;&#65533;8&#65533;D&#35985;&#65533;F	yf&#65533;IV&#65533;&#1885;V&#65533;N&#65533;&#759;&#65533;&#2047;&#65533;%&#65533;&#65533;&#65533;&#65533;a&#65533;K+=&#65533;&#65533;0`&#400;7&#1693;|ua&#65533;&#728;&#65533;&#65533;&#65533;)rf&#65533;l&#65533;f;X&#65533;i&#65533;Y&#65533;&#26956;&#1712;W&#175;[&#734;x&#65533;&#10887;#&#65533;mS&#65533;o&#65533;d&#65533;$&#65533;4g&#65533;g&#65533;+_:&#65533;&#65533;&#65533;o~&#65533;{&#65533;:&#65533;&#65533;&#1545;&#65533;e,&#65533;+T&#380;&#65533;&#65533;&#65533;.>[&#65533;&#417;&#65533;O&#65533;
&#1185;f&#65533;&#1433;&#65533;]r&#65533;H&#65533;&#65533;/&#65533;o&#65533;t&#65533;O&#65533;&#65533;&#65533;_v&#65533;If&#577;&#65533;7&#65533;$2}&#65533;&#65533;&#65533;B&#65533;&#65533;[zVH&#65533;I&#65533;u&#65533;`]&#65533;&#65533; {&#65533;&#65533;U&#65533;&#65533;~9&#65533;&#1990;ZG&#65533;&#65533;&#65533;&#1603;&#65533;(&#65533;_&#65533;&#525;
ZX&#65533;&#65533;:N5Sct&#65533;&#65533;cI$zX&#65533;&#65533;&.&#65533;N&#65533;&#856;&#65533;y*B&#65533;&#65533;O&#65533;(Ut8f&#65533;&#65533;CxQ&`&#65533;f&#65533; &#65533;\}&#65533;)gYEZ&#65533;e&#65533;yi&#65533;~T&#65533;&#65533;Q]&#65533;&#1385;&#65533;&#65533;5&#65533;VQdV$&&&#65533;&#65533;&#65533;&#65533;$&#65533;ge&#65533;&#65533;&#65533;&#65533;_&#65533;e&#65533;"um&#65533;X"&#65533;BEY'ws&#65533;h&#65533;2&#65533;&#65533;'B&#65533;H&#65533;^&#65533;&#65533;&#65533;j&#65533;&#65533;&#65533;&#65533;i&#65533;U)&#65533;&#1706;&#65533;&#65533;VJ&#1545;&#65533;&#65533;Q&#65533;f&#65533;v&#65533;&#65533;~8&#17907;J_&#65533;&#65533;&#65533;Y&#65533;&#494;&#65533;k&#65533;l>z&#65533;&#65533;&#65533;M&#65533;&#65533;&#65533;&#65533;&#1466;VSH2&#65533;,&#65533;&#65533;x&#65533;py&#65533;&#65533;&#65533;j&#65533;&#65533;`&#65533;&#65533;&#65533;^&#65533;&#1322;&#65533;&#65533;&#65533;>+&#65533;&#65533;jK&#65533;&#65533;&#65533;&#65533;R[&#65533;}+&#65533;&#65533;,z&#65533;h&#65533;&#65533;&#65533;&#65533;&#65533;&#314;J&#65533;yr
&#65533;&#65533;&#65533;&#65533;&#65533;k&#65533;d&#65533;J&#65533;&#1460;&#65533;V&#65533;&#65533;&#65533;&#65533;[&#65533;i&#65533;&#65533;z&#65533;)p}|&#65533;&#329;&#65533;[aw&#65533;&#65533;3&#65533;&#65533;j&#65533;&#65533;
7&#65533;&#65533;$&#65533;&#65533;&#65533;uX&#65533;z::&#65533;&#65533;x)&#65533;0&#65533;&#65533;A&#65533;&#65533;&#65533;&#874;&#65533;1&#65533;!]&#65533;&#65533;\7&#65533;&P	&#65533;&#65533;&#65533;&#65533;&#65533;Y&#65533;&#1210;&#871;#_R&#65533;&#65533;*&#65533;:&#205;u&#65533;Z&#65533;&#65533;f&#65533;_e#&#65533;&#65533;
&#65533;&#65533;&#65533;D&#65533;}&#65533;&#65533;&#65533;
&#65533;&#65533;&#390;3&7&#65533;&#65533;&#1437;&#65533;E1E&#65533;Mq&#65533;+&#65533;&#65533;3Bv&#624;&#65533;%&#65533;/(&#65533;x~&#65533;q&#65533;Wn&#65533;FJ&#65533;8e&#1718;f&#65533;&#65533;&#65533;&#1689;r&#65533;b7]Y&#65533;[&#65533;&&#65533;&#65533;1S=&#65533;&#65533;r&#65533;g9&#65533;/*&#65533;&#65533;E&#65533;c&#65533;0&#65533;R&#65533;&#65533;&#65533;&#65533;-y_&#65533;W&#65533;3&#65533;&#65533;w6&#65533;&#65533;,|&#1526;*og&#65533;|&#65533;<&#65533;O5Jvz'd&#65533;p&#1603;&#65533;~&#65533;0W?&#65533;&#65533;&#65533;&#65533;&#65533;&#65533;X&#65533;tt&#48491;&#65533;&#65533;&#65533;&#65533;'&#65533;&#65533;
b
&#65533;&#65533;?Qho~S&#223;&#65533;u&#65533;&#65533;-La4&#65533;7t&#65533;&#65533;\ioOc&#1445;h=&#65533;A&#65533;1L!r>&#65533;A&#65533;Y&#65533;ba&#65533;
&#65533;:(&#65533;&#65533;&#65533;&&#65533;?Q&#65533;#t&#65533;&#65533;&#65533;&#65533;&#65533;&#65533;S&#65533;&#65533;&#65533;>&#65533;&#65533;&#65533;nGLZiG&#65533;&#1408;&#65533;&#65533;k!? &#65533;KY&#65533;"s&#65533;&#65533;&#65533;.&#65533;&#65533;^&#65533;&#65533;V&#65533;&#65533;&#65533;yi,&#65533;&#65533;I&#65533;8E+&#65533;&#65533;w&#65533;&#65533;&#65533;5&#65533;1&#65533;&#65533;&#65533;&#65533;|b[&#65533;&#65533;&#65533;&#65533;1bh&#65533;&#65533;&#65533;&#65533;&#65533;&#1647;t&#65533;&#65533;b"&#65533;&#65533;Fb/&#65533;c&#1522;&#370;&#65533;&#65533;&#65533;oL&#65533;l&#65533;f&#65533;O)&#65533;&#65533;&#65533;&#65533;J
&#635;E&#65533;&#657;&#65533;d$*&#65533;B&#65533;&#65533;P&#65533;&#65533;&#65533;N&#65533;.&#65533;I1&#65533;EH&#65533;R&#65533;}&#65533;&#241;&#65533;&#65533;N&#65533;,&#65533;(II&#65533;&#65533;r&#65533;&#65533;td&#65533;&#65533;G	&#65533;{&#996;e&#65533;8&#65533;)&#1777;-V&#65533;z&#65533;ee"&#1788;e&#65533;&#65533;g&#65533;&#65533;&#65533;&#65533;DQ&#1236;&#641;&#65533;&#65533;&#65533;&#65533;W&#65533;&#65533;&#65533;&#65533;&#65533;b&#65533;&#65533;%&#65533; o&#65533;0&#65533;&#65533;&#65533;Or&#65533;&#65533;k&#65533;&#65533;),&#65533;&#65533;rC&#65533;&#65533;%&#65533;&#65533;A&#65533;&#65533;&#65533;&#65533;&#65533;&#65533;&#65533;&#65533;q!2&#65533;M&#65533;&#65533;&#65533;N&#65533;&#65533;&#65533;X&#1764;&#65533;6&#65533;&#65533;&#1032;&#65533;&#65533;m&#65533;&#65533;&#65533;
9*&#65533;&#65533;&#65533;&#65533;x}V &#65533;SI=&#65533;M'&#65533;i&#65533;&#537;&#65533;&#872;&#1315;a&#65533;L_	&#65533;&#65533;)-h&#65533;c&&#65533;Q&#65533;&#65533;&#65533;&#65533;N&#65533;&#65533;&#65533;dbt&#65533;&#65533;&#65533;&#65533;U&#65533;&#65533;&#65533;yu&#65533;!i&#65533;I&#1170;
b&#65533;R&#65533;&#65533;Ny*&#65533;&#65533;&#65533;u&#65533;`&#65533;&#65533;&#65533;&#65533;-&#65533;&#65533;U&#65533;"e'4&#65533;GVa&#65533;U&#65533;+&#65533;&#65533;C&#65533;O&#65533;&#65533;&#65533;&#65533;#&#65533;b&#65533;&#65533;&#65533;&#65533;&#65533;&#65533;&#65533;X&#65533;&#65533;&#65533;b&#65533;TMT&#65533;&#65533;&#65533;'/C:V&#65533;1m&#65533;I&#65533;a&#65533;i&#65533;*&#65533;&#65533;&#65533;w&#65533;+^+&#65533;&#1100;&#1376;&#65533;&#65533;-]&#65533;5&#65533;s&#65533;2T&#65533;,&#65533;&#65533;h&#65533;&#65533;&#65533;G&#65533;&#257;N&#65533;(&#65533;I&#65533;&#65533;q&#65533;?e&#65533;E&#65533;$&#65533;|&#65533;&#65533;&#65533;{&#65533;&#65533;g&#65533;&#65533;&#65533;W&#65533;&#65533;&#65533;&#65533;o&#65533;&#65533;]&#65533;E6RW4&#65533;O&#65533;&#65533;&#65533;f&#65533;&#65533;&#65533;&#65533;&#65533;&#65533;f&#65533;k8&#65533;&#44474;n&#302;|&#65533;&#65533;&#65533;&#65533;&#1486;r,K&#65533;&#65533;&#1975;&#65533;&#65533;&#65533;&#65533;&#65533;R+&#65533;&#65533;&#151;&#65533;&#65533;H&#65533;&#65533;&#65533;&#65533;R&#65533;&#1534;&#65533;&#65533;&#65533;~v&#65533;&#1298;W&#65533;&#65533;=&#65533;&#65533; &#1718;&#65533;&#65533;!&#65533;&#65533;&#65533;b&#65533;&#65533;&#674;&f&#65533;S&#65533;b?&#65533;)&#65533;&#1681;(&#65533;&#1681;&#65533;x&#65533;&#65533;=/&#65533;&#65533;JS&#65533;N&#65533;(h&#65533;&#65533;G&#19710;w)~[&#65533;&#65533;&#65533;&;&#65533;&#617;&#65533;I&#65533;,&#472;&#65533;&#65533;{4fh\&#65533;CA&#65533;8~&#65533;T&#65533;9&#65533;26&#65533;I+&#65533;&#65533;3(&#65533;&#65533;&#65533;&#65533;;y&#65533;&#65533;9&#65533;`&#65533;&#537;v&#55092;&#65533;Z&#65533;2RD&#65533;&#65533;s\%&#65533;m&#1606;&#776;N&#65533;&#65533;&#65533;l&#65533;F&#65533;&#65533;&#65533;F61&#65533;&#65533;&#394;J&#65533;&#65533;&#1176;&#65533;&#65533;&#65533;Yg(&#65533;&#65533;&#65533;+F&#65533;&#65533;3jA&#1269;3%&#65533;&#65533;k&#65533;|&#65533;&#65533;&#65533;&#65533;>&#65533;&#65533;VV&#65533;&#65533;A&#65533;)&#65533;&#65533;&#65533;&#65533;&#26755;&#65533;&#65533;^C&#65533;&#1535;v&#65533;&#65533;'&#65533;4R{&#65533;R&#65533;&#65533;&#65533;=eS&#1014;Z&#65533;&#599;&#65533;&#743;&#44622;<&#65533;Y#/_&#65533;&#65533;&#65533;&#65533;&#65533;vT&#65533;-&#65533;>&#65533;{&#65533;6&#65533;&#65533;v&#65533;v'&#65533;&#1883;&#65533;7&#65533;&#65533;&#65533;lg&#65533;&#508;&#65533;0_&#65533;5>&#65533;p9*&#65533;&#950;"&#12194;&#65533;%&#65533;&#1461;&#65533;&#65533;n&#65533;;&#65533;&#65533;&#65533;&#65533;&#65533;&#65533;}&#65533;V&#65533;{&#1943;&#65533;4&#65533;1Ne<&#65533;&#65533;&#65533;6FY	H&#65533;&#65533;?&#65533;&#65533;L&#65533;&#65533;&#65533;Y\9&#1209;u&#65533;&#65533;&#65533;q&#65533;0|!4G2&#65533;o&#1418;&#65533;&#65533;&#65533;&#65533;@&#65533;9I&#65533;&#65533;q&#65533;&#65533;&#65533;_&#65533;6&#65533;j&#65533;&#65533;7&#65533;798&#65533;]Nur[&#65533;&#65533;}&#65533;Cs.&#65533;ts&#65533;&#65533;&#65533;~4&#1585;&#65533;&#59211;&#65533;hw&#65533;S0}&#65533;&#65533;&#65533;&#65533;&#65533;&#65533;xf&#65533;\&#65533;RV&#197;&#65533;&#65533;P&#65533;&#65533;7&#65533;&#65533;;&#65533;:&#65533;Os&#65533;?\&#65533;&#65533;6{&#65533;&#65533;&#65533;&#65533;&#65533;;>&#65533;n&#65533;&#65533;&#65533;&#65533;t&#65533;>W&#65533;>N&#756;&#65533;MZ&#65533;&#65533;R&#65533;&#65533;&&#65533;&#65533;lsq?"&#65533;&#65533;H&#65533;&#65533;&#65533;u&#65533;&#65533;&#65533;&#65533;9,&#65533;!>{&#65533;+&#65533;b&#65533;&#65533;&#65533;+&#65533;&#65533;&#631;=&#65533;l&#65533;&#65533;&#1799;O|&#778;&#65533;&#65533;&#65533;s&#65533;&#65533;w&#65533;&#65533;&#65533;[_t&#65533;g&#65533;z&#1323;&#65533;&#65533;c&#65533;;&#65533;&#65533;&#65533;&#65533;&#65533;s&#65533;&#65533;&#65533;&#2045;&#65533;&#65533;&#65533;O&#65533;&#65533;&#65533;^&#65533;&#65533;O&#65533;&#65533;&#65533;&#65533;&#65533;&#65533;&#65533;&#65533;M&#748;&#65533;r&#65533;&#65533;@_&#65533;/&#65533;Np&#65533;n5&#65533;X&#65533;7&#65533;7&#65533;&#65533;~&#65533;S~8~&#65533;1~&#65533;&#65533;so&#65533;f&#65533;&#65533;&#65533;&#65533;W&#65533;&#65533;J&#65533;-&#65533;!}&#65533;&#65533;PRE}&#65533;&#65533;:&#1473;&#65533;&#65533;Gxx&#65533;&#65533;Z&#65533;6&#65533;~&#65533;&#65533;&#65533;&#65533;&#65533;(&#65533;&#65533;a&#65533;%.&#65533;&#65533;|z&#65533;&#65533;z xs&#65533;&#65533;h&#65533;x&#65533;_&#65533;}-&#65533;&#65533;	&#65533;&#65533;&#65533;G&#65533;5&#65533;~&#65533;&#65533;Tui&#65533;w&#1351;xAh}F&#65533;wN&#65533;z&#65533;&#65533;}Kxv&#65533;P&#65533;fx&#65533;h&#1156;2&#65533;&#65533;P&#65533;&#65533;e&#65533;EVTxO&#65533;}&#65533;&#1473;y&#65533;&#65533;dyP&#65533;&#65533;&#65533;&#65533;&#65533;&#65533;cx{&#65533;&#65533;&#65533;F&#1478;3(|qhg&#65533;&#65533;x,&#65533;f!!n&#65533;&#65533;AXxZ{,&#65533;O&#65533;&#1545;&#65533;&#65533;&#65533;(v0&#65533;&#65533;X&#65533;lv&#65533;&#65533;8&#65533;'&#65533;&#65533;{&#65533;&#65533;l"Qy&#65533;D!&#65533;vz&#65533;xfH&#65533;'&#65533;&#65533;&#65533;&#65533;bh&#65533;&#65533;Vr &#65533;&#65533;&#65533;(&#65533;&#458;&#1098;&#65533;Ho&#29233;&#65533;W&#65533;O1N|lB&#65533;}&#65533;&#65533;`&#65533;u&#65533;&#65533;&#65533;&#65533;&#65533;xb&#65533;(&#65533;&#65533;x&#65533;&#65533;h&#65533;&#65533;D&#65533;X&#65533;&#65533;&#65533;&#65533;&#522;l&#524;&#65533;(&#65533;w&#65533;^x&#65533;C&#65533;z&#65533;&#1551;&#134;&#65533;	&#65533;&#65533;&#65533;hs&#65533;8&#65533;3&#65533;H&#65533;&#65533;&#65533;i&#65533;&#65533;&#65533;&#65533;
&#65533;&#65533;X&#65533;&#65533;&#518;oq7.&#65533;&#65533;XX&#65533;&#65533;&#65533;Y&#65533;#h&#65533;&#65533;&#65533;&#36942;*&#65533;&#65533;,&#1618;-&#65533;&#65533;&#65533;!&#65533;I&#65533;g&#65533;&#65533;8&#65533;&#65533;&#65533;&#65533;&#65533;&#65533;&#65533;&#65533;P&#65533;&#65533;&#65533;(&#65533; &#65533;)&#65533;h&#65533;I&#65533;&#22032;I&#65533;6I9&#65533;&#65533;M8yNVY&#65533;>&#65533;&#65533;C&#65533;&#65533;&#65533;7&#65533;&#65533;&#65533;&#65533;&#65533;&#65533;O&#65533;&#65533;&#65533;&#65533;fy&#65533;5&#65533;h&#65533;&#65533;cf&#65533;&#65533;O&#65533;r)&#65533;&#65533;&#65533;sXRa&#65533;&#65533;&#65533;Y&#65533;&#65533;_	&#65533;.9&#65533;r&#65533;&#65533;3&#65533;	&#65533;&#65533;hsI&#65533;u&#36891;&#65533;Y&#65533;2umD&#597;}I&#65533;&#65533;y&#65533;&#65533;sM	&#65533;k&#65533;&#65533;&#65533;&#38489;&#65533;&#65533;$A&#65533;&#65533;8&#65533;cS&#65533;&#65533;&#65533;&#65533;~&#65533;i&#65533;&#65533;p&#65533;U&#65533;&#65533;&#65533;ai&#65533;&#65533;4&#65533;1i&#65533;&#65533;&#14032;&#65533;&#65533;)&#65533;&#65533;&#602;&#65533;ir',*&#65533;HU&#1500;_&#65533;&#65533;0{&#65533;@&#65533;6'&#65533;&#65533;&#65533;&#65533;&#1113;e&#65533;&#65533;jy&#65533;&#65533;&#65533;&#65533;&#65533;&#65533;c&#65533;&#65533;I&#65533;&#65533;9&#65533;ty&#65533;=&#65533;d`A3&#65533;	&#65533;Z&#65533;*EIvI9&#65533;K&#65533;&#65533;&#65533;&#65533;&#65533;&#1614;&#65533;&#607;1&#65533;&#598;_&#65533;&#65533;&#65533;x&#65533;A&#65533;&#65533;&#542;&#65533;i&#65533;-&#65533;&#1001;h&#65533;a&#65533;&#597;&#65533;	&#65533;&#65533;&#65533;&#65533;&#1693;&#65533;&#665;&#65533;&#65533;i	!&#667;KY&#65533;&#65533;s&#65533;&#65533;&#65533;&#546;<	w&#65533;C&#65533;&#65533;&#65533;(&#65533;&#65533;z&#65533;&#65533;&#65533;&#1629;&#65533;&#65533;&#65533;)&#65533;$&#65533;e&#65533;DZ&#65533;&#65533;&#65533;&#65533;&#65533;&#65533;&#65533;&#65533;0&#65533;&#65533;&#65533;i&#65533;O&#65533;&#65533;&#65533;&#65533;&#65533;&#65533;&#544;T	e1&#65533;FS&#65533;\&#1701;&#65533;&#65533;]&#589;0W&#65533;"&#65533;=&#1682;K&#65533;F&#65533;&#65533;&#65533;&#65533;&#65533;n&#65533;&#65533;n&#676;0y&#65533;&#65533;&#65533;&#611;-h~
&#65533;&#65533;h&#65533;V|&#65533;&#26653;&#65533;F&#65533;'&#65533;&#65533;Q&#65533;(&#65533;&#65533;&#65533;&#65533;&#65533;&#65533;&#1631;&#65533;)&#65533;&#65533;&#65533;&#65533;t`&#65533;uZ&#65533;O&#65533;E&#1699;@Z&#65533;+Y&#65533;rj&#65533;}&#65533;&#65533;&#65533;&#1575;&#65533;&#65533;&#65533;&#65533;hi&#65533;&#65533;&#65533;&#65533;&#65533;6&#65533;u&#65533;&#65533;zx&#65533;&#65533;&#65533;&#65533;&#65533;)&#65533;&#65533;&#65533;
&#65533;o&#65533;&#65533;&#65533;&#65533;&#65533;&#65533;*&#65533;c&#65533;nI&#65533;&#360;v&#65533;&#65533;&#65533;&#551;&#65533;d&#65533;&u<hx&#65533;&#65533;&#65533;&#65533;&#65533;&#65533;&#65533;i&#65533;}&#21083;fZ&#65533;Gz&#65533;&#65533;&#65533;&#65533;p&#65533;J&#65533;&#65533;&#65533;&#65533;&#65533;y&#65533;&#65533;&#65533;:1&#65533;&#65533;&#41901;&#65533;x&#65533;&#65533;sU&#65533;C&#65533;&#1509;wz&#65533;9f&#65533;h&#65533;y&#65533;&#65533;s&#65533;&#65533;$
&#65533;&#44587;&#65533;J&#65533;Fq&#65533;&#65533;&#65533;&#65533;&#65533;5)&#65533;&#65533;&#65533;&#65533;_&#65533;m&#65533;&#65533;&#65533;&#65533;&#65533;&#65533;&#65533; &#65533;&#65533;O&#65533;J&#65533;XW!&#65533;*&#65533;&#65533;&#65533;@x&#65533; &#42742;&#65533;&#65533;&#65533;&#65533;k&#65533;4&#65533;&#65533;&#65533;:&#65533;
k&#65533;{&#65533;&&#669;,&#65533;&#65533;&#200;&#65533;&#65533;&#65533;&#65533;B&#65533;$&#65533;&#65533;&#65533;0&#65533;&#65533;){&#65533;&#65533;
&#65533;0{&#65533;[&#65533;J&#65533;V&#65533;&#65533;u[&#65533;&#65533;&#65533;l &#65533;&#65533;*&#65533;&#737;NI&#65533;&#65533;&#65533;&#65533;&#65533;&#65533;E+&#65533;6&#65533;&#65533;d&#1481;&#65533;M&#65533;O&#65533;~i&#65533;gJ&#65533;0&#65533;&#65533;&#65533;&#65533;&#65533;&#65533;\;&#65533;&#65533;&#65533;&#65533;&#65533;
&#1763;b[&#65533;j&#65533;&#65533;vh&#65533;&#65533;&#65533;&#65533;h&#65533;&#65533;&#65533;(I&#65533;z&#65533;&#65533;	&#65533;:K&#65533;&#65533;&#65533;&#65533;8&#65533;[&#65533;&#65533;;&#65533;&#65533;&#65533;j&#669;&#65533;&#65533;&#65533;&#65533;"&#1719;&#65533;'&#65533;&#65533;&#65533;q&#65533;A&#65533;&#65533;&#65533;&#65533;$&#377;&#1706;&#65533;&#65533;&#65533;}k&#65533;q&#65533;&#65533;K&#65533;&#65533;K&#65533;!&#65533;&#65533;&#65533;*y&#65533;R[&#65533;&#65533;kt&#65533;j
&#65533;&#65533;@&#65533;&#251;&#65533;&#65533;&#65533;&#65533;gy&#65533;&#65533;&#65533;&#65533;&#65533;&#65533;&#65533;&#65533;&#1774;&#65533;+&#65533;v&#65533;&#65533;#&#43876;&#1569;wj&#65533;&#632;&#65533;&#65533;j&#65533;&#65533;&#65533;&#65533;&#1483;&#65533;&#65533;K&#65533;&#1769;&#65533;&#65533;{&#65533;&#65533;&#1791;Y[&#65533;&#65533;{&#65533;z&#65533;&#65533;&#65533;+&#65533;mj&#65533;u&#65533;&#65533;;&#65533;'&#65533;GK&#65533;&#65533;9+&#65533;Kz&#65533;U&#65533;&#331;&#65533;&#65533;+&#65533;&#65533;&#65533;&#65533;z&#65533;A*&#65533;Jz&#65533;l&#65533;&#65533;p&#65533;V&#65533;))&#65533;&#65533;&#65533;&#65533;&#65533;&#65533;&#65533;&#65533;&#65533;&#65533;&#65533;&#65533;&#65533;;&#737;&#12981;l&#65533;{&#65533;s7&#65533;&#65533;Q&#65533;&#65533;Y&#65533;&#65533;:&#65533;&#65533;&#65533;&#65533;&#65533;&#229;&#1781;&#65533;&#65533;&#65533;&#65533;+&#65533;2&#65533;;&#65533;&#65533;&#65533;&#65533;&#65533;H&#65533;j&#65533;&#65533;&#65533;&#65533;&#65533;&#65533;CL&#65533;G&#65533;&#65533;&#1659;&#65533;/&#65533;&#65533;S&#65533;&#65533;1&#65533;&#65533;V&#1837;&#65533;&#65533;Zlt=	&#65533;&#906;L&#65533;]b&#65533;a)&#65533;&#65533;{&#65533;L&#65533;l&#65533;<|&#65533;:&#65533;q:&#65533;p&#65533;&#65533;&#65533;&#65533;ul&#65533;)&#65533;C`&#65533;&#65533;&#65533;&#65533;&#65533;}&#65533;&#65533;&#65533;k&#65533;&#65533;5<&#524;&#674;&#652;,&#65533;6|&#65533;&#65533;X;g&#65533;&#65533;&#65533;&#65533;(&#65533;}i&#281;X&#408;,&#65533;&#65533;&#65533;&#504;&#65533;&#65533;&#65533;&#47972;&#65533;&#65533;nl&#65533;9&#65533;&#65533;&#65533;\&#65533;&#65533;;&#65533;]&#65533;i&#65533;&#65533;&#65533;ZXHh&#599;\&#733;&#65533;&#65533;&#65533;&#65533;&#637;\&#65533;&#412;&#65533;l&#65533;&#65533;&#65533;&#65533;&#65533;&#65533;&#65533;&#65533;k&#65533;&#65533;8&#65533;&#65533;F%u&#65533;&#65533;l&#65533;&#65533;skVs%k&#65533;&#65533;l&#65533;h&#65533;\&#65533;&#65533;\&#65533;3&#65533;&#65533;&#1228;&#65533;U&#65533;&#65533;&#65533;&#65533;2&#65533;H&#65533;&#65533;l0v?d1&#65533;K&#65533;&#65533;&#65533;&#65533;&#1839;K&#65533;&#65533;W&#65533;&#65533;&#65533;&#925;&#65533;&#65533;&#65533;&#65533;&#65533;=&#65533;&#65533;&#65533;&#65533;nz&#65533;&#65533;<&#65533;R<&#65533;&#65533;N&#65533;&#65533;&#65533;&#65533;&#65533;,&#65533;G&#65533;4w&#65533;"&#65533;.&#65533;&#65533;&#65533;;&#625;&#65533;&#65533;&#65533;C&#65533;r&#65533;&#65533;&#65533;&#65533;&#65533;&#65533;&#65533;&#65533;&#65533;&#735;,&#65533;&#65533;&#752;&#65533;&#65533;&#65533;(m&#65533;\|e@'B&#65533;T;3(&#65533;&a&#65533;|&#65533;&#65533;j&#65533;&#65533;j&#65533;&#65533;sL&#65533;&#65533;;&#65533;&#65533;i&#65533;b&#65533;&#1374;&#65533;&#713;&#65533;&#65533;&#65533;&#747;&#65533;&#65533;&#65533;&#65533;&#65533;&#65533;h&#65533;&#65533;J&#65533;8O&#65533;*S=&#65533;r&#65533;&#65533;$&#65533;&#65533;(xS#&#65533;'&#65533;&#65533;d=&#65533;l}&#65533;Fz&#1320;&#65533;&#65533;~&#65533;&#195;&#65533;&#65533;j&#65533;)&#65533;&#65533;g&#65533;&#1568;2m&#65533;c:&#65533;E|&#897;'&#65533;_&#65533;&#65533;P&#65533;&#1272;&#65533;i&#65533;kP&#65533;e`&#1666;&#65533;&#1706;&#65533;$&#65533;&#65533;&#65533;|&#65533;&#65533;&#65533;I&#65533;&#603;&#65533;Z&#65533;!&#65533;&#1786;&#65533;.&#65533;&#65533;U&#65533;5&#65533;&#65533;&#65533;&#65533;=&#65533;&#65533;&#65533;&#65533;&#65533;&#818;&#65533;&#65533;&#65533;&#65533;I&#65533;>&#65533;&#65533;aM&#65533;&#65533;&#65533;&#65533;=&#65533;&#65533;&#65533;&#65533;&#65533;&#65533;&#65533;2&#65533;&#65533;M&#1893;&#65533;&#1594;&#65533;&#65533;e&#65533;m&#65533;@&#65533;&#65533;]&#1936;p3%C&#65533;&#65533;m!F&#65533;&#65533;&#65533;y&#65533;&#65533;&#65533;&#65533;&#65533;|&#65533;4&#65533;&#1795;&#65533;&#1835;=&#1447;&#65533;&#65533;&#65533;&#65533;&#65533;&#1790;q&#65533;&#65533;&#65533;I]&#65533;c&#65533;;&#65533;]*&#65533;&#65533;&#65533;]&#65533;&#65533;&#65533;&#1609;
3,;&#65533;&#65533;&#1664;m&#65533;&#65533;&#65533;&#65533;&#65533;&#65533;&#65533;&#65533;&#65533;&#4941;&#65533;&#65533;&#65533;&#65533;|&#65533;&#1773;&#65533;(N&#65533;&&#65533;&#65533;&#65533;M&#65533;}2&#65533;cS~&#65533;&#65533;&#65533;`&#65533;&#65533;`2&#884;&#65533;&#65533;&#65533;&#65533;&#580;&#65533;&#65533;|&#65533;L&#65533;~&#65533;b&#65533;H&#65533;&#65533;F&#65533;&#65533;!&#65533;&#65533;&#65533;&#65533;^&#65533;A&#65533;&#65533;&#65533;!)&#65533;Q?&#65533;@&#65533;V=&#65533;=&#65533;&#65533;}&#65533;,&#65533;&#65533;&#65533;&#65533;K&#65533;&#65533;a&#65533;&#65533;l&#65533;&#65533;&#65533;}&#1540;&#65533;&#65533;&#65533;s.&#65533;T#&#65533;		|&#65533;&#65533;&#65533;&#65533;6u&#65533;&#65533;&#65533;&#65533;>e&#473;`&#65533;H&#65533;c&#65533;p&#65533;&#65533;'&#65533;&#65533;P&#65533;&#65533;n&#1741;~&#65533;&#65533;&#65533;%&#65533;&#65533;&#65533;&#65533;&#65533;[&#65533;~L&#65533;&&#65533;&#65533;&#65533;^|d&#65533;&#65533;G&#65533;&#65533;&#65533;],\]&#1339;&#65533;&#65533;&#65533;&#65533;&#65533;oN&#65533;&#203;&#65533;u&#65533;&#65533;>&#65533;l=&#1748;&#65533;t&#65533;&#65533;&#65533;&#65533;t6j&#65533;&#65533;[&#65533;~&#65533;&#65533;~&#65533;!&#65533;g e&#65533;&#65533;U&#65533;&#65533;>&#65533;H&#65533;6w&#65533;&#65533;g&#949;&#65533;~&#65533;b{&#65533;,^&#65533;&#65533;&#37982;&#65533;&#65533;&#65533;&#65533;&#65533;N&#65533;&#65533;&#65533;"a@G&#65533;k#&#65533;v&#65533;aF&#1651;b&#65533;8&#65533;&#65533;&#65533;m&#65533;&#65533;&#65533;,&#65533;&#65533;&#65533;&#65533;&#65533;&#65533;l&#65533;&#65533;&#65533;&#65533;&#65533;&#65533;&#65533;_&#65533;&#354;&#65533;&#65533;&#65533;&#65533;6,&&#65533;.m&#65533;M:&#65533;L&#614;&#65533;>&#65533;&#65533;&#65533;&#65533;&#65533;&#65533; &#65533;&#65533;&#65533;&#65533;&#65533;&#65533;&#65533;&#65533;&#65533;)d@&#65533;&#65533;>&#65533;&#65533;&#65533;7~
&#65533;-k?&#65533;&#65533;&#65533;&#65533;&#65533;&#1953;&#65533;&#65533;"&#65533;&#65533;&#65533;&#65533;@&#65533;>&#65533;&#65533;S&#65533;&#65533;%=&#65533;cp.&#65533;&#65533;L?&#65533;&#65533;4&#65533;&#65533;&#65533;&#65533;&#65533;'&#65533;&#65533;N&#65533;P&#65533;?P&#65533;&#65533;&#65533;&#65533;&#65533;&#65533;&#65533;?&#65533;&#65533;M&#65533;C&#65533;&#65533;q&#65533;$&#65533;&#65533;Tq&#65533;*?a&#65533;&#65533;k&#65533;1&#65533;&#65533;<&#65533;YZ&#65533;&#65533;&#65533;,&#65533;x&#65533;&#65533;&#65533;i&#65533;&#65533;}&#1829;&#1550;Kz&#65533;&#65533;&#65533;&#65533;&#65533;,&#65533;n&#65533;A_&#65533;jn&#65533;&#65533;&#65533;T&#65533;i&#65533;&#65533;n&#65533;&#65533;&#65533;&#65533;&#65533;&#65533;&#65533;&#65533;&#65533;&#65533;b&#1017;&#65533;&#65533;l&#65533;&#65533;&#65533;&#65533;&#65533;</A&#65533;&#65533;&#65533;&#65533;&#65533;&#65533;&#65533;&#65533;&#65533;&#65533;&#65533;&#65533;&#65533;&#65533;F/&#65533;&#65533;m&#65533;#&#65533;&#65533;i0&#1753;&#65533;&#65533;!&#65533;&#65533;&#65533;&#65533;r&#65533;&#65533;&#65533;&#65533;&#65533;&#65533;V&#65533;&#65533;&#65533;\&#65533;&#65533;&#65533;&#65533;&#65533;&#65533;&#65533;&#65533;&#65533;&#65533;_&#65533;&#65533;&#65533;&#65533;?&#65533;&#65533;&#65533;&#65533;&#65533;&#65533;&#65533;&#65533;*&#65533;&#65533;:&#65533;T&#65533;&#65533;&#65533;O&#65533;X&#65533;&#65533;&#65533;&#65533;&#65533;Z&#688;&#65533;&#65533;&#65533;&#65533;&#65533;&#65533;<&#65533;F>&#32127;&#65533;&#65533;?&#65533;&#65533;&#65533;&#65533;h&#65533;$X&#65533;&#65533;&#65533;	&#65533;	&#65533;p&#65533;BYb&#65533;L&#65533;X&#674;,&#65533;&#65533; n&#65533;&#65533;&#65533;&#65533;G&#65533;!7"&#65533;G$&#65533;;sT&#65533;d&#65533;&#65533;&#65533;&#65533;'	&#65533;)&#65533;#&#65533;;"&#65533;&#65533;&#65533;&#65533;3&#65533;O&#65533;=&#65533;@L&#65533;h&#65533;5I&#65533;.5z&#65533;&#65533;&#65533;4	&#65533;JEZ&#65533;&#65533;@&#65533;V&#65533;f&#65533;j&#65533;&#65533;&#65533;3a&#334;&#65533;&#65533;c&#1603;i&#1390;e&#65533;p&#65533;&#275;&#65533;&#1700;[&#1518;&#530;$g&#65533;&#65533;K&#65533;d&#662;&#65533;_&#1941;(&#65533;&#65533;&#65533;0G&#65533;t&#65533;&#65533;&#65533;c&#65533;B&#1396;aS&#65533;&#65533;&#1446;L5o&#65533;\&#65533; T&#65533;&#65533;-&#65533;&#65533;&#65533;&#65533;&#65533;&#65533;&#65533;U&#65533;=&#630;&#65533;&#65533;&#1007;)&#934;]&#65533;&#65533;&#65533;&#1849;&#65533;u&#65533;[&#65533;&#65533;&#65533;&#65533;6&#65533;d|&#65533;&#65533;&#65533;!2N&#65533;&#65533;&#65533;&#160;&#65533;G&#65533;,&#65533;s&#65533;&#65533;f&#65533;&#1723;&#65533;&#1393;&#65533;&#65533;a&#65533;&#65533;m&#65533;f&#2046;&#65533;&#65533;P&#65533;x&#999;&&#65533;&#65533;u&#16335;w&#65533;&#65533;&#65533;:&#65533;o&#65533;&#65533;t.&#65533;&#65533;Tp&#65533;&#65533;J&#65533;&#65533;A&#998;J/&#65533;	&#65533;#&#65533;B&#65533;&#65533;&#65533;B&#65533;&#65533;&#65533;N6&#65533;&#65533;&#65533;&#65533;6R2&#65533;&#65533;&#65533;&#65533;RTq1&#65533;&#65533;&#1743;8]&#65533;&#65533;?&#65533;Vl.$&#65533;&#65533;&#65533;&#65533;&#65533;
B &#65533;2&#65533;3&#65533;&#1050;C&#65533;T&#65533;&#65533;&#65533;t&#65533;i	.&#65533;F&#65533;&#65533;J&#65533;&#65533;r&#65533;&#65533;`&#65533;&#65533;8&#65533;*&#65533;&#65533;&#65533;f4&#65533;&#400;&#65533;,&#65533;&#65533;t&#65533;&#65533;&#65533;&#65533;r&#65533;%\O&#65533;&#65533;[rO&#65533;<&#65533;J&#65533;$&#65533;&#65533;RPB5&#65533;P&#65533;&#65533;&#65533;&#65533;DF&#65533;tT7;&#65533;{&#65533;&#65533;&#450;,&#408;&#65533;&#65533;S&#65533;2]S%&#65533;&#65533;&#65533;.N9&#65533;&#1836;N"M&#65533;&#65533;I[&#65533;&#65533;OXa5O&#65533;Gcc&#65533;VOj&#1365;&#1181;d&#65533;C&#65533;_&#65533;&#65533;.L&#65533;&#65533;&#65533;.&#65533;&#65533;H-&#65533;&#65533;&#65533;~t(&#65533;UJ&#65533;63&#65533;&#65533;&#65533;U&#65533;be&#65533;5ZEt\r&#65533;]&#65533;&#65533;t&#65533;&#65533;ZvLO3&#65533;&#65533;v&#65533;&#65533;&#65533;@6o&#65533;+N&#42757;&#65533;T&#65533;&#65533;SO&#357;m&#65533;l&#65533;&#65533;V&#65533;&#65533;u&#65533;&#65533;r&#65533;U]&#65533;&#65533;I&#65533;3C{Wx&#65533;&#65533;R&#65533;b&#65533;v&#65533;&#65533;:&#65533;YS&#65533;&#65533;N&#65533;F&#65533;`W&#65533;y&#65533;=g&#65533;&#65533;&#65533;s&#65533;yg&#65533;;&#65533;+&#65533;x&#65533;{#U&#65533;.1;.&#65533;&#65533;&#65533;D&#65533;&#65533;X&#65533;|e&#65533;&#65533;`&#65533;&#65533;&#65533;Q&#65533;O&#65533;&#65533;&#65533;1&#65533;vf&#65533;e&&#65533;U&#65533;&#65533;&#65533;9&#9272;P{m&#65533;U(&#65533;J&#65533;&z&#65533;&#65533;&#65533;&#65533;&#65533;&#65533;&#65533;&#65533;ne%=,d&#65533;&#65533;&#427;&#65533;&#65533;3&#65533;2&#65533;&#65533;Ek5&#65533;p&#65533;&#65533;P&#65533;l&#65533;&#65533;lo&#65533;&#65533;&#65533; &#65533;&#65533;&#65533;&#65533;.&#65533;&#65533;g&#65533;D&#65533;&#65533;b&#255;&#65533;&#65533;TT&#65533;&#65533;&#752;&#65533;&#65533;b
+&#65533;v&#65533;&#65533;&#65533;&#65533;6O&#65533;!&#65533;&#65533;rD&#65533;&#65533;&#65533;t&#65533;7
&#65533;#M&#65533;$&#65533;&#65533;&#65533;u&#65533;&#65533;&#1405;:v&#65533;&#65533;&#65533;%.k&#65533;&#65533;&#65533;&#1819;&#65533;w&#2009;&#65533;&#65533;&#65533;&#65533;&#851;&#65533;&#65533;&#721;W&#65533;I&#65533;&#65533;&#65533;&#65533;&#65533;?&#65533;&#65533;PJ{'YA&#65533;&#65533;&#65533;&#65533;H &#65533;8&#65533;:&#65533;&#65533;&#65533;kL&#65533;;_a|&#65533;$&#65533;&#65533;hR q]&#65533;&#65533;p&#65533;&#65533;&#65533;%I&#65533;&#1101;[&#65533;F&#65533;&#65533;oy&#65533;&#65533;R&#65533;&#65533;&#65533;&#65533;P&#65533;j&#65533;&#65533;&#65533;&#65533;&#65533;,"&#65533;T&#65533;S&#317;&#180;Kj&#65533;&#65533;&#65533;&#65533;&#65533;D&#65533;&#65533;&#65533;(d*:_tD&#65533;&#65533;A&#65533;&#6672;&#65533;&#65533;6o;K!&#65533;&#65533;4&#65533;&#65533;&#65533;0zZ&#65533;aAth&#65533;3&#65533;&#65533;#g\&#65533;N&#65533;&#65533;.&#65533;AzU&#65533;&#958;W7$&#65533;pbb+&#65533;K&#65533;M~&#65533;&#65533;V&#65533;V&#65533;&#65533;&#65533;O 8&#65533;&#1184;&#65533;U&#65533;&#65533;NL#&#65533;1&#65533;hR&#65533;&#65533;&#1399;&#65533;Q1{&#6358;&#65533;&#65533;&#65533;'v0L&#65533;&#65533;&#65533;&#65533;S&#65533;&#65533;&#65533;t"&#65533;&#65533;&#65533;dyK\&#65533;R&#65533;&#65533;&#65533;E"|&#65533;&#65533;&#461;&#65533;	&#65533;I&#65533;&#65533;Ao&#65533;&#65533;c)m&#65533;P~0&#65533;&#65533;&#785;&#65533;Z&#65533;*&#65533;&#65533;&#65533;&#65533;x]&#65533;&#65533;&#65533;t&#65533;p&#65533;S&#65533;2)D!zY&#65533;rjS&#65533;n2f&#65533;&#65533;SMN6q|&#65533;&#65533;)&#65533;	&#975;&#65533;E&#65533;c&#65533;hPUi&#65533;&#65533;&#65533;!&#65533;r6r&#65533;&#65533;&#65533;dhC&#65533;7&#65533;&#1244;&#65533;&#65533;&#598;b&#65533;._&#65533;&#65533;G+&#65533;&#65533;&#65533;&#65533;L&#65533;4S/&#65533;&#65533;&#65533;&#1658;6P&#65533;&#65533;&#65533;&#638;G&#65533;W:&#65533;&#65533;(Ag&#1630;-&#65533;&#65533;&#65533;&#65533;&#65533;y:&#65533;&#65533;M&#65533;T&#65533;&#65533;;@&#65533;&#65533;H&#65533;'&#65533;&#65533;I&#65533;&#65533;S&#65533;&#65533;&#65533;(&#674;X)&#65533;yM&#65533;W&#65533;&#65533;A&#65533;&#541;&#65533;p&#65533;	&#65533;&#65533;&#65533;)&#1294;6&#744;&#65533;#e&#65533;&#65533;&#65533;&#65533;&#65533;0&#1369;*&#65533;&#65533;%U|&#65533;)B@Yf&#65533;&#1685;&#65533;&#65533;&#275;&#65533;`&#65533;&#65533;S&#65533;Z&#65533;&#65533;&#65533;*S&#444;&#65533;Vg&#65533;&#65533;dHm]-&#65533;&#65533;&#65533;{&#65533;TeJ&#65533;&#1173;J&#65533;wL&#1195;V=I&#65533;]t=7&#65533;&#65533;&#65533;&#65533;X&#65533;&V]|A+y@X&#65533;&#65533;!mu&#65533;	io75&#65533;&#65533;&#65533;&#65533;&#65533;&#65533;:&#65533;&#65533;Ft&#1771;*&#65533;B:$"I&#65533;!&#65533;
&#65533;6&#65533;&#2040;&#65533;&#65533;Z&#65533;&#65533;V&#65533;&#65533;&#65533;7&#65533;&#65533;[&#65533;V&#65533;- \&#65533;*&#65533;&#65533;&#65533;*&#65533;iu%%{&#65533;&#65533;&#65533;Af&#65533;&#65533;&#65533;&#1655;\	=&#65533;3&#65533;t&#65533;&#65533;&#65533;D&#65533;&#65533;&#65533;&#65533;n&#65533;&#65533;&#633;&#65533;i'v&#65533;&#1126;H0&#65533;&#65533;d&#65533;&#65533;P&#65533;&#65533;&#65533;>9&#2021;&#65533;E;&#65533;&#65533;&#65533;&#65533;&#65533;MsS&#65533;y.&#65533;&#1373;&#65533;O&#65533;2`kW 1.&#65533;B
&#65533;&#65533;&#65533;V*&#155;P4]b&#1971;&#65533;&#65533;&#65533;&#65533;f-&#65533;@&#65533;"&#65533;X&#65533;&#65533;1_&#65533;B&#65533;&OUG{&#65533;6&#65533;&#65533;&#65533;&#1386;&#65533;&#65533;h&#65533;&#65533;?kSa&#65533;b&#65533;&#65533;Xm&#65533;&#65533;bL&#65533;@&#65533;&#65533;&#65533;8#&#65533;n&#65533;W&#65533;&#162;R
V&#65533;:&#65533;D&#65533;x&#65533;,W?Z&#65533;&#65533;&#65533;c&#65533;&#65533;_&#65533;&#65533;&#65533;)Q&#65533;L&#65533;3#&#65533;l'6&#65533;&#65533;r&#65533;&#65533;l&#65533;&#65533;~&#65533;mg&#65533;&#65533;H&#65533;&#65533;i&#65533;Y&#65533;3u&#65533;a&#65533;>&#65533;l^3PWmW&#65533;&#65533;&#65533;&#65533;&#65533;]&#65533;&#65533;&#65533;Y&#65533;&#65533;3&#65533;&#65533;&#19305;/B&#65533;&#65533;&#65533;O&#65533;y&#65533;A&#65533;T&#65533;&#65533;44&#65533;<&#65533;d&#65533;-&#65533;&#65533;&#65533;o&#65533;40&#65533;j8&#65533;S&#65533;&#197;&#65533;&#65533;&#65533; &#65533;-&#65533;&#65533;&#602;&#65533;&#65533;&#65533;:&#65533;A&#65533;c&#65533;&#65533;&#65533;L&#65533;8&#65533;V7&#65533;6H&#65533;&#65533;&#65533;(&#65533;&#65533;M&#65533;q&#65533;&#65533;&#65533;&#65533;&#65533;\&#65533;&#65533;&#65533;l&#65533;<J&#65533;R-_!kb;a&#65533;b&#65533;qk&#65533;:f2'&#65533;&#65533;a.,&#65533;#&#65533;&#65533;z&#65533;Z&#65533;|&#65533;&#65533;&#65533;&#65533;&#65533;z2j&#65533;\&#65533;&#65533;o&#65533;]&#65533;3&#65533;&#65533;&#65533;h&#65533;&#65533;w&#65533;&#65533;&#970;&#65533;&#65533;&#65533;&#65533;+&#65533;<&#65533;&#65533;(&#65533;&#65533;&#65533;[~&#65533;
u&#65533;&#65533;&#65533;qt&#65533;&#65533;S&#65533;&#65533;H&#65533;^&#65533;6&#65533;!+&#65533;&#65533;Z&#1925;&#65533;&#65533;&#65533;&#65533;&#65533;9j\p&#65533;&#65533;&#65533;&#65533;&#65533;&#65533;S&#65533;aE&#65533;&#65533;&#65533;}x&#1897;,$&#65533;
&#65533;&#65533;_&#60820;&#65533;])<&#65533;&#39214;qoB&#65533;4&#65533;e]&#65533;&W&#65533;&#65533;&#65533;"&#65533;&#65533;L,&#65533;{&#65533;.&#17689;E&#65533;&#65533;j&#65533;&#65533;&#65533;&O&#65533;oq&#65533;P&#65533;&#65533;_&#1026;&&#65533;:Fh&#65533;P[K&#65533;^&#65533;&#12730;&#65533;&#65533;&#65533;x&#65533;&#65533;|&#65533;Rgv&#65533;!&#65533;&#65533;&#65533;&#1085;*&#65533;&#65533;&#65533;*6&#65533;&#65533;&#65533;l&#65533;Ln&#65533;]&#65533;y?r&#65533;7&#65533;qsw4>&#65533;>&#65533;`sU&#65533;=&#65533;M&#65533;&#65533;t&#139;Y&#65533;&#65533;&#65533;9N&#65533;&#65533;&#65533;&#65533;&#65533;&#65533;UsAT&#65533;&#368;P&#65533;&#65533;&#65533;&#1512;&#65533;&#988;3&#65533;(&#65533;1&#943;&#65533;&#65533;E&#65533;D-&#65533;?&#65533;C)&#65533;X&#65533;I&#65533;&#65533;&#65533;#<n[:&#65533;&#65533;&#65533;* 7$?	|@
&#65533;&#65533;&#65533;&#65533;&#65533;&#773611;<8&#65533;&#65533;k&#65533;)>&#65533;:&#65533;f&#65533;&#65533;{9&#65533;*;9&#65533;/K&#65533;*&#65533;&#65533;h&#65533;&#65533;&#65533;=&#65533;&#65533;Z&#65533;&#65533;9=&#254;k&#1263;:&#65533;
\!L!$&#65533;&#65533;%&#65533;z&#65533;&#1769;p&#65533;	|&#65533;+&#65533;=dy&#65533;x&#65533;,4&#65533;&#65533;&#65533;b&#65533;&#171;J&#65533;;[$.&#65533;A%&#65533;A[&#753;B&#65533;?&#65533;&#65533;&#65533;&#65533;Q=$@8&#65533;8&#65533;&#65533;$&#65533;&#65533;0!&#65533;=&#65533;&#65533;!<BYj&#65533;"y=&#65533;P1&#65533;z(&#65533;&#65533;B)0B@&#65533;8&#65533;7/&#65533;?&#65533;9z&#65533;7|&#65533;&#65533;&#65533;&#302;[9i6C&#65533;&#65533;k&#65533;;C4&#65533;@<&#65533;&#65533;&#65533;0&#65533;&#65533;&#65533;b&#65533;&#65533;&#65533;?&#65533;>+&#65533;&#65533; t&#65533;$ &#65533;&#65533;&#65533;>d'&#65533;Q&#65533;)&#65533;i&#65533;*&#65533;&#65533;&#65533;k&#65533;'$@L&#65533;&#65533;(&#65533;+2&#65533;+Y&#65533;&#65533;&#65533;&#65533;D&#65533;j&#213;x&#65533;&#65533;#&#65533;z&#65533;&#65533;&#1087;&#65533;&#65533;+&#65533;BEA&#65533;9&#65533;&#65533;&&#65533;-&#65533;[&#65533;q&#65533;(B]&#65533;Ey&#65533;C' <`d&#65533;&1&#65533;&#65533;&#65533;&#65533;&#65533;EdD_<P&#65533;M&#65533;D&#65533;5&#65533;&#65533;&#65533;-&#65533;3&#65533;&#65533;&#65533;BC**&#65533;&#1080;@<p&#1328;&#65533;&#65533;#&#65533;sH&#65533;&#65533;>Hc&#65533;&#65533;&#1263;&#65533;&#65533;[$B\&#65533;G!$&#65533;&#65533;&#65533;&#65533;&#65533;2M;&#65533;1&#65533;&#320;&#65533;@{tD&#65533;D&#65533;&#176;&#65533;&#65533;=&#65533;&#1773;?+H9<&#65533;&#178;&#65533;\&#65533;&#65533;A&#65533;&#65533;?r<&#65533;(
&#65533;&#65533;&#65533;k&#65533;C&#65533;&#34447;&#65533;&#65533;E^&#65533;&#65533;yTF&#65533;"&#65533;L#&#436;&#65533;&#65533;&#250;&#65533;z&#49707;&#65533;B&#65533;@	b&#65533;&#65533;&#65533;&#65533;;~R&#65533;DU&#65533;&#65533;&#65533;C&&#138;&#65533;J&#65533;@&#65533;&#65533;&#65533;&#65533;&#65533;&#65533;&#65533;K&#65533;;&#65533;&#65533;J&#65533;&#65533;2&#65533;;&#65533;
Q&#65533;)&#65533;&#65533;&#65533;Jy&X$M&#65533;
&#65533;&#500;	&#65533;&#65533;&#65533;_&#65533;&#65533;@&#65533;D,&#65533;,&#65533;A&#65533;&#738;&#65533;K&#876;s/&#65533;&#65533;9&#65533;&#65533;&#65533;#-&#65533;&#65533;.`,6&#65533;KJ&#65533;@&#65533;&#65533;&#314;&#65533;dG&#65533;3&#65533;&#65533;&#65533;6&#65533;PdL&#65533;&#65533;C>&#65533;&#65533;$&#65533;2&#65533;&#65533;&#1475;&#65533;|1q#&#65533;J&#65533;4&#65533;0&#65533;&#1204;&#65533;&#65533;&#65533;&#65533;q6ql&#687;A&#65533;B)&#65533;n&#282;&#65533;&#65533;&#65533;&#65533;KBC&#65533;&#65533;&#65533;M`{&#65533;oAG4&#65533;&#65533;&#65533;&#65533;B&#65533;&#65533;,N"<&#65533;&#65533;%XD&#65533;&#65533;&#65533;&#609;B&#65533;O&#65533;&#65533;8'&#65533;?&#65533;&#65533;&#65533;&#65533;&#65533;;&#65533;&#1084;I+(&#65533;xs&#65533;&#65533;SMW&#65533;&#65533;
&#65533;H&#65533;&#65533;&#65533;&#65533;&#65533;M&#65533;{&#65533;&#65533;@&#65533;&#65533;&#728;3&#65533;*rL&#65533;+&#65533;)&#65533;3&#65533;&#65533;/&#65533;&#1203;&#65533;z&#65533;&#65533;&#65533;l&#65533;&#65533;&#65533;&#65533;!&#65533;E&#65533;&#65533;&#65533;&#65533;&#65533;&#65533;&#65533;&5&#65533;@PwT&#402;&#65533;Q&#65533;\P=&#65533;r;&#65533;&#65533;J%&#65533;6&#65533;&#65533;)C&#65533;;&#65533;&#65533;$#>&#65533;&#65533;
B)RCFp;7q"&#65533;&#65533;+&#65533;A&#65533;&#65533;",>&#65533;{Q=&#635;TV&#65533;&#65533;&#65533;>l&#65533;$E&#65533;Z&#65533;&#65533;&&#65533;&#65533;&#65533;&#65533;T,2&#65533;>;RF*&#65533;,&#65533;Q%&#65533;&#833;&#65533;EY&#65533;&#65533;&#65533;$&#1331;<3)&#65533;s&#65533;&#65533;f&#65533;8&#65533;&#65533;&#65533;$&#65533;&#65533;&#65533;&#65533;)A	&#65533;&#65533;#&#65533;&#65533;&#65533;Z#&#65533;cC&#65533;&#65533;&#65533;&#65533;Rk&#65533;"&#65533;&#65533;&#65533;F{&#65533;]3&#65533;5O&#65533;T&#65533;&#65533;&#65533;I&#65533;Td=&#65533;^T&#65533;`&#65533;&#65533;&#65533;&#65533;|-HUR<T&#65533;c=VL&#65533;&#65533;;LK&#65533;T+&#65533;&#65533;&#65533;&#65533;79E&#65533;3&#65533;&#65533;&#65533;(A{&#629;&#1738;&#1097;&#65533;F&#65533;S&#65533;&#65533;G+&#65533;C&#65533;0&#65533;&#65533;&#65533;PT&#561;&#65533;&#65533;&#65533;&#65533;AdGj9&#65533;>&#65533;1l&#65533;aL:d&#65533;Q&#65533;Te&#65533;V-`A&#1507;&#65533;-&#65533;Ij%&#65533;&#65533;&#65533;&#65533;%H&#65533;d&#65533;&#65533;L&#65533;&#65533;}&#65533;T#&#65533;&#65533;q&#65533;(&#65533;&#52580;&#65533;UU&#65533;wN&#65533;&#65533;&#65533;&#65533;&#259;&#65533;q&#1248;RQl|&#65533;&#65533;%&#65533;&#65533;6&#65533;&#65533;"&#65533;&#65533;&#65533;&#65533;&#65533;&#65533;&#65533;&#65533;gm&#65533;&#65533;@]X&#65533;&#65533;&#1292;uP>0&#65533;&#65533;&#65533;&#65533;&#65533;eB&#65533;t&#65533;&B&#65533;`&#65533;K&#65533;N)EZy&#65533;&#65533;&#65533;&#65533;N&#65533;XM*&#65533;&#65533;&#1830;&#65533;&#65533;Y&#65533;<&#65533;&#65533;,XEQ&#65533;D&#65533;&#65533;&#65533;&#65533;&#1322;o	OV&#65533;N_&#65533;[&#65533;&#65533;&#65533;3&#65533;G&#65533;-&#1836;&#65533;R&#65533;#Rg&#65533;&#65533;a&#65533;C&#65533;&#65533;&#155;&#65533;b&#65533;Z&#65533;&#65533;&#1323;&#65533;m&#65533;&#65533;&#65533;qU<&#65533;Pa9/&#65533;&#1583;#&#1121;&#65533;&#65533;&#65533;&#65533;&#65533;L&#65533;&#65533;&#65533;&#1460;&#65533;&#65533;=&#65533;&#65533;'&#65533;K&#65533;&#65533;&#65533;m&#65533;O&#65533;)&#644;&#1317;=&#65533;&#65533;{&#65533;L&#1483;Vi&#65533;&#65533;m&#65533;G&#65533;&#65533;&#205;&#65533;ZE&#65533;&#65533;&#65533;UK&#65533;[&#989;^&#65533;Jh&#65533;?&#65533;&#65533;&#65533;&#65533;J&#65533;&#65533;%&#65533;&#65533;&#65533;u&#65533;z=2&#65533;&#65533;U&#1541;&#65533;X&#65533;&#65533;&#65533;:X&#1173;;>&#65533;&#1940;&#65533;&#65533;&#60593;&#65533;\&#65533;e&#65533;&#317;GE&#65533;&#65533;}\&#1272;&#65533;E&#65533;&#65533;&#65533;&#65533;&#65533;M&#65533;&#65533;@k&#65533;&#65533;&#65533;j&#1360;&#65533;&#65533;r&#65533;&#65533;&#65533;*Mw&#65533;/&#65533;&#65533;&#65533;&#65533;&#1478;&#65533;&#65533;&#65533;Pz&#65533;&#65533;&#65533;&#65533;&#65533;+&#65533;&#65533;&#65533;;&#65533;&#65533;}J&#65533;&#65533;&#2020;{\4&#65533;&#65533;&#65533;_&#65533;&#65533;M&#65533;&#65533;&#65533;u&#65533;>^.&#65533;#&#65533;&#65533;"&#65533;&#65533;_L,O,&#65533;&&#65533;&#65533;&#65533;I&#65533;&#65533;&#65533;&#65533;Z&#65533;V&#65533;&#777;&#65533;&#65533;N#&#13626;&#65533;\&#65533;u)&#65533;EL&#65533;A&#6157;&#65533;mt&#65533;q&#65533;&#65533;(dR&#65533;&#65533;E&#65533;&#65533;_&#65533;&#65533;Um=&#65533;8{$&#65533;]Z?&#65533;c!&#65533;&#65533;:&#65533;&#65533;\0;F-0	f&#65533;&#65533;&#65533;N&#65533;U#&#65533;E&#65533;~&#1030;&#65533;&#65533;)&#65533;Y{&#65533;&#65533;+&#65533;&#65533;&#65533;}&#65533;a&#65533;S&#65533;&#65533;&#65533;&#65533;9,&#1687;&#65533;M&#65533;(&#65533;&#65533;VRCc&#65533;&#65533;&#65533;&#65533;Z&#65533;	E&#836;^&#65533;a6&#65533;>&#65533;&#65533;]&#65533;&#321;&#65533;&#65533;&#65533;&#65533;&#65533;&#65533;&#65533;&#65533;X_&#65533;&#65533;&#65533;/Q&#65533;&#65533;&#65533;&#65533;}&#65533;&#1155;&#65533;u&#65533;!&#65533;&#65533;&#65533;%&#65533;&#1203;O&#65533;&#65533;S&#65533;%&#65533;&#65533;&#65533;&#65533;&#65533;&&#644;&#65533;&#65533;=cTF:18@O{c&#65533;&#65533;&#65533;&#65533;u&#65533;&#65533;&#65533;>&#65533;&#65533;<&#65533;Z&#65533;c!&#65533;*%7!]{&#65533;&#65533;&#65533;?9R&#65533;&#65533;8r{&#65533;h&#65533;J&#65533;&#65533;T&#677;D&#65533;&#65533;b-Z&#65533;C&#65533;Vk&#65533;&#65533;&#65533;/&#65533;&#65533;&#65533;&#65533;VsV&#65533;E&#65533;a&#65533;&#65533;&#65533;&#65533;"&#65533;i&#65533;W~&#65533;&#221;e&#65533;&#65533;&#65533;IH&#65533;&#65533;z&#65533;8&#65533;aH|&#65533;5N&#1709;&#65533;&#65533;*e&#65533;&#65533;T&#65533;H&#65533;`Cfa&#65533;SZbDfl&#65533;M&#65533;&#65533;_h&#65533;_N&#65533;fp^&#65533;5F&#65533;W&#65533;i&#65533;&#65533;&#1683;&#65533;&#65533;&#65533;&#65533;&#1714;tZu&#65533;&#1844;D&#65533;&#821;N&#65533;LL&#65533;d&#65533;&#1801;4!&#65533;&#65533;&#65533;&#65533;&#65533;[c&#65533;&#65533;1&#65533;W&#65533;5&#65533;&#65533;&#65533;UF&#65533;&#27864;&#65533;&#65533;&#65533;F&#65533;&#65533;M&#65533;.&#65533;&#65533;fj#i&#65533;&#1305;T\.&#65533;fq&#65533;)&#65533;+&#65533;&#65533;&#65533;&#65533;&#65533;jZ&#65533;&#65533;x&#65533;&#65533;&#65533;&#65533;n:r&#65533;^4&#1121;@&#65533;|&#65533;w!&#65533;&#65533;&#65533;N&#65533;4&#65533;&#65533;&#65533;&#477;&#65533;&#65533;&#65533;&#65533;&#65533;&#65533;&#65533;&#65533;&#65533;&#65533;	j5&&#65533;&#1240;&#65533;&#65533;h&#65533;	1&#65533;&#1065;PV&#65533;nL&#462;XaUY[&#65533;Xv&#65533;u&#65533;l&#65533;&#65533;&#65533;]`&#65533;&#65533;&#65533;&#65533;nH=&#46261;[c&#65533;&#65533;&#65533;m&#65533;&#65533;&#65533;&sh&#65533;EOp&#65533;B&#65533;\&#65533;|&#65533;&#65533;&#65533;)#]K&#65533;d^X9@&#65533;&#65533;f&#526;&#65533;&#65533;Vn=&#65533;jD1k&#65533;&#1668;&#65533;&#974;&#65533;R6&#65533;X>N&#65533;FN&#65533;F&#65533;E&#65533;nb&#65533;p&#65533;&#65533;&#65533;<&#65533;-Sm&#65533;Z#&#65533;c&mU&#65533;|oe&#65533;P)d&#65533;&#65533;&#65533;&#65533;km~&#65533;&#65533;&#65533;&#65533;&#65533;&#65533;&#65533;&#65533;e&#65533;&#65533;V&#65533;FKH&#65533;6&#65533;s&#65533;&#1592;&#65533;&#65533;K&#65533;&#65533;xD&#65533;w&#65533;&#65533;=&#65533;p'&#65533;j1[&#65533;~&#65533;&#65533;&#65533;]&#65533;&#65533;1&#65533;&#65533;&#65533;&#65533;%&#65533;&#65533;&#65533;&#65533;c&#65533;&#65533;F<&#65533;Rq<X&#65533;&#65533;&#65533;2asV,_Tm&#65533;JT&#65533;dF&#65533;n6&#65533;p&#65533;&#65533;w&#65533;_]&#65533;&#65533;&#65533;]v&#65533;&#65533;&#65533;j&#65533;&#65533;q&#65533;~&#65533;'O&#65533;&#65533;&#65533;&#65533;]L&#65533;&#65533;;o$$&#65533;&#1506;am&#1889;"&#65533;&#65533;Qq7&#65533;i&#65533;j0&#65533;&#65533;&#65533;DQ&#65533;&#65533;&#65533;>Oc&#1846;D6n&#65533;jV&#65533;&#65533;"&#65533;&#65533;&#65533;&#65533;D&#65533;$&#65533;u?d&#65533;&/t&#65533;&#65533;F&#65533;2&#65533;N&#65533;&#65533;&#65533;&#65533;&#65533;)_u&#65533;&#1669;c&#65533;/e&#65533;"C*}&#65533;8mq&#65533;&#65533;j&#65533;&#65533;UjRpX&#65533;hTWI<w&#65533;&\p?&#65533;T[&#65533;uA_&#65533;]_R&#65533;&#65533;u(&#65533;&#65533;}&#65533;^z&#65533;D&#65533;&#65533;6c&#65533;_&#65533;do&#65533;^;&#410;&#65533;&#65533;&#65533;S&#65533;k&#65533;&#65533;[&#65533;&#65533;&#65533;&#65533;`us&#65533;&#65533;]&#65533;c&#65533;&#65533;&#65533;&#65533;P&#65533;7&#65533;&#65533;&#65533;&#65533;&#65533;LB&#65533;&#65533;@W&#65533;Z&#65533;u&#65533;&#65533;i5&#65533;&#65533;C&#65533;z&#65533;&#65533;O&#65533;&#65533;p&#65533;&#65533;&#65533;&#65533;j}T&#65533;J&#65533;K]	&#65533;^&#65533;&#65533;Be&#65533;&#65533;<&#65533;7&#65533;n&#65533;&#65533;.&#65533;d&#65533;>D&#65533;b&#65533;&#65533;&#65533;&#65533;&#65533;XqD&#65533;Vo?w&#65533;&#65533;x@7i&#65533;&#65533;&#65533;&#189;j&#65533;&#65533;w&#65533;&#65533;Q&#65533;H&#65533;`&#65533;y&#65533;&#65533;Ss&#1302;'&#65533;9&#65533;%&#65533;p&#65533;&#65533;&#65533;&#65533;*&#65533;G&#65533;&#65533;G]&#65533;Wz&#65533;&#65533;']&#65533;/uY&#65533;&#34450;&#65533;&#65533;l&#610;Wi&#65533;h&#65533;W&#65533;&#65533;&#65533;L<&#65533;&#65533;Z&#65533;xB&#65533;r\&#65533;z^&#65533;E&#65533;&#447;&#65533;<&#65533;&#65533;v&#65533;M&#65533;H&#65533;^N&#65533;({Y&#65533;i&#65533;L2&#65533;&#65533;o&#65533;a?&#65533;{&#65533;_j&#65533;?&#65533;&#65533;>&#772;&#65533;&#1250;&#65533;&#65533;&#65533;`&#65533;&#65533;&#65533;&#65533;n}'&#65533;&#65533;&#1735;&#65533;[&#65533;&#65533;&#65533;l&#65533;~&#65533;&#65533;Z&#65533;g&#65533;F&#65533;&#65533;y&#65533;&#65533;@3&#65533;&#65533;&#65533;&#65533;*&#65533;&#65533;Nc&#65533;y&#65533;&#1844;&#65533;m&#65533;&#65533;3_&#65533;&#65533;&#65533;`&#65533;+!&#65533;&#65533;&#65533;&#65533;m&#65533;f&#65533;&#65533;&#65533;&#65533;t&#65533;&#65533;&#65533;&#65533;g^Du&#65533;&#65533;&#65533;&#65533;xg&#65533;7&#65533;&#65533;&#65533;}&#65533;!&#65533;$,&#65533;D
B*&#65533;&#650;&#176;!&#65533;('R|h&#65533;"&#388;.d&#65533;#H&#65533;jBv$cRL&#65533;&#65533;\V&#65533;&#65533;&#65533;&#65533;%&#408;&#65533;X&#65533;i&#65533;&#65533;&#727;_R>&#1833;s&#65533;IYj,&#65533;&#65533;s&#65533;h&#65533;&#65533;&#65533;0M&#65533;ta&#65533;w:%G&#65533;P&#65533;Z-&#65533;&#65533;:F&#65533;W0^&#402;-k&#65533;KL&#65533;a&#1252;&#65533;Z&#65533;m&#629;r&#1374;&#65533;b&#65533;&#65533;&#1861;XV&#65533;&#65533;&#65533;/`&#65533;8&#65533;-Lv+&#250;9&#65533;&#1276;&#65533;W&#65533;&#65533;'&#65533;P6b&#65533;&#65533;&#65533;9pp&#65533;Y&#65533;&#65533;&#65533;GWd(e!d&#65533;~C&#50850;&#65533; G&#65533;&#65533;}R&#65533;J&#65533;zM7f&#65533;&#65533;&#65533;c&#457;&#65533;&#65533;Y6&#65533;&#527;&#651;"uU&#65533;RYJ&#65533;2&#65533;*&#65533;aQ&#65533;&#65533;&#65533;&#65533;&#65533;[&#65533;W&#65533;>&#65533;&&#981;.[&#65533;q&#65533;&#65533;\&#65533;u&#65533;x&#65533;x&#65533;&#65533;&#65533;&#65533;&#65533;_&#65533;&#65533;&#65533;'/&#65533;&#65533;|y&#65533;&#65533;&#65533;dV&#65533;&#65533;f&#65533;&#1136;&#65533;&#65533;;8&#65533;h&#65533;&#65533;&#65533;}Q&#65533;&#65533;F&#65533;&#65533;&#65533;l&#65533;&#65533;&#65533;n]&#65533;&#65533;&#65533;wVP&#65533;`z&#65533;&#65533;&#65533;p,&#65533;w&#65533;U&#1500;s5&#65533;&#65533;9&#65533;&#65533;&#1481;TVb&#65533;a&#65533;y&#65533;&#65533;Y&#65533;&#65533;Vz&#65533;y%^X&#65533;&#65533;`&#65533;7&#65533;G&#65533;`&#65533;&#65533;%&#65533;yZHeo&#65533;&#65533;ae&#65533;&#612;&#65533;f
qY&#65533;
&#65533;&#1092;b&#65533;ln&#65533;H&#65533;&#65533;&#65533;&#1943;X&#65533;S`'&#65533;&#1992;&#65533;&#65533;x&#65533;z&#65533;-G&#65533;s&#65533;&#65533;&#65533;ht&#65533;-EUv>&#65533;&#1435;\Qx&#65533;qR&#65533;e&#65533;&#65533;R&#65533;&#65533;b!&#65533;&#65533;(fI&#65533;&#65533;&#65533;&#65533;&#65533;$&#65533;9&#65533;Lc&#65533;if&#65533;@$&#65533;f&#65533;B!i&#65533;&#65533;F&&#65533;&#65533;&#65533;	&#65533;&#65533;&#65533;V&#65533;}&#65533;u&#65533;T`&#38552;&#65533;&#65533;&#65533;&#65533;&#65533;:&#65533;&#65533;'&#65533;4#&#65533;O9&#65533;&#65533;E&#65533;IS&#65533;>~&#65533;&#65533;P&#65533;e&#65533;,x]&#65533;&#65533;U&#65533;&#65533;&#2001;&#65533;r&#65533;m&#65533;&#65533;&#65533;k&#65533;&#65533;&#65533;+&#65533;T&#65533;j&#65533;Em&#65533;&#65533;&#65533;&#65533;&#65533;&#65533;l6&#65533;+Aw&#65533;&#65533;&#65533;uV&#1565;w&#65533;y*c&#65533;&#65533;g&#65533;&#65533;&#65533;&#65533;&#65533;F&#65533;2V0Py&#65533;&#65533;&#65533;h&#65533;&#65533;;Us;&#65533;!)srhGiz&#65533;j&#65533;&#65533;A&#65533;|&#65533;&#65533;=&#65533;&#65533;$X&#65533;&#65533;V&#65533;&#65533;>&#65533;&#65533;&#65533;I&#65533;&#65533;TX+_[(Q&#65533;J&#65533;&#3004;j&#65533;5&#65533;]&#65533;&#65533;	&#65533;9!&#65533;Z&#65533;d&#65533;#'+&#65533;kfZ&#65533;)&#65533;&#65533;L&#65533;a&#65533;(&#65533;&#65533;A&#65533;&#65533;?&#65533;l)&#65533;&#65533;&#65533;&#65533;nx&#65533;&#65533;&#65533;y&#497;&#65533;)&#65533;&#65533;&#39508;B7&#65533;[&#65533;*F&#65533;9&#65533;&#65533;&#65533;. &#65533;}e&#65533;7C^&#65533;nC>4&#65533;&#26281;[&#65533;&#65533;&#65533;Nt&#65533;oq&#65533;&#65533;q&#65533;v&#65533;&#65533;&#65533;&#65533;L/|&#65533;&#65533;&#65533;&#65533;N.&#65533;&#65533;&#65533;>;&#65533;&#65533;&#65533;Q&#65533;&#65533;&#65533;&#65533;Ul&#65533;&#65533;&#65533;&*j&#65533;@&#65533;&#65533;4&#65533;j&#1769;&#65533;%&#65533;&#65533;&#65533;&#65533;N&#65533;uL<&#65533;&#65533;&#65533;B&#65533;&#65533;&#998;&#65533;U&#65533;&#65533;&#65533;&#65533;&#65533;&#65533;h&#65533;&#65533;M&&#65533;r2&#65533;&#65533;&#65533;&#65533;c&#65533;&#65533;&#65533;7<&#65533;&#65533;|d)&#65533;&#65533;f&#65533;<&#65533;Q&#65533;7&#65533;&#65533;&#65533;v&#65533;<&#65533;eg&#1915;&#65533;&#65533;R%&#65533;&#65533;PE&#65533; &#65533;0h0AY5&#65533;k]&#65533;^1&#65533;&#65533;n&#65533;&#65533;&#65533;]Q#&#65533;[&#65533;&#901;Z(&#1628;&#65533;&#65533;6&#1680;2E&#65533;h2&#65533;hyq&#65533;&#65533;&#65533;*(E/&#65533;&#65533;j&#65533;&#65533;S/&#65533;T1&#65533;&#65533;	&#65533;h&#65533;&#65533;lK&#65533;Ra&#65533;&#65533;&#65533; &#65533;&#65533;@&#65533;AM&#65533;xD&#65533;&#65533;&#65533;I&#540;&#65533;6@"&#65533;u&#65533;#iH&#65533;&#65533;&#65533;je\Ts&#405;&#65533;)22-^b&#65533;&#65533;^&#65533;&#65533;&#65533;&#65533;Q&#65533;a&#65533;&#65533;&#65533;&#18800;&#65533;&#65533;&#740;&1&3]$&#65533;b{c&#65533;t&#1552;&#65533;	&#65533;(K &#65533;&#65533;&#65533;&#1188;/&#65533;&#65533;rL&#65533;&#1201;h&#65533;4&#65533;]&#65533;f&#65533;&#65533;&#65533;L&#65533;&#65533;<&&#65533;&#65533;&#65533;B&#65533;&#65533;K=&#65533;C{&#65533;&#65533;&#382;&#65533;'&#65533;&#65533;&#65533;9&#65533;LOf1&#65533;&#65533;U&#65533;XY66&#65533;&#65533;}&#65533;&#65533;&#65533;hDW&#65533;&#65533;&#65533;&#65533;&#65533;]&#65533;
&#65533;&#65533;&#65533;&#65533;-&#65533;&#65533;8&#65533;K_
$us+d&#65533;&#65533;&#65533;&#65533;p)&#65533;\&#65533;<&#36850;	:i&#65533;&#65533;r&#65533;&#65533;&#65533;&#65533;M&#65533;&#65533;&#65533;&#65533;&#930;&#65533;DMv&#65533;U&#65533;bu#*&#65533;Jw&#65533;&#65533;&#65533;&#65533;&#65533;VO&#65533;?&#65533;&#65533;&#65533;XAd?&#65533;&#65533;4&#65533;SB&#65533;f7O&#65533;&#65533;%g&#1305;B&#65533;&#65533;N&#65533;&#65533;T&#988;%)I&#65533;&#65533;%T&#65533;&#65533;&#65533;'&#65533;&#65533;&#1061;&#65533;5C&#65533;&#65533;&#65533;GNS&#65533;&#65533;"&#65533;I&#65533;*&#65533;{b&#65533;d&#65533;&#65533;&#65533;:S1&#65533;&#65533;&#65533;&#65533;qS&#65533;H'Z&#65533;Q7&#65533;&#65533;&#65533;&#65533;Tdnt&#65533;W&#65533;&#65533;&#65533;o&#65533;	Z&#65533;&#65533;$&#65533;x&#65533;h&#65533;0&#65533;&#65533;&#65533;g*&#65533;&#65533;Ut>v&#65533;b&#65533;&#65533;&#65533;f&#65533;&#65533;&#552;/&#65533;&#65533;&#65533;&#1882;>&#1259;y&#65533;l&#65533;A&#65533;as&#65533;&#65533;&#65533;~&#65533;*P\&#65533;^cK&#65533;&#65533;&#65533;RH&#65533;&#65533;&#65533;&>p&#65533;}&#65533;&#65533;&#1062;&#65533;&#1226;&#65533;2iim&#65533;&#65533;?~&#65533;$&#65533;_<&#1098;O`&#65533;v&#65533;l&#65533;&#65533;&#190;j&#65533;A&#65533;e&#65533;&#65533;&#65533;&#65533;ka&[&#65533;&#65533;&#377;m&#65533;d^y=&#65533;
&#65533;&#1773;o-&#65533;@P>&#65533;x&#65533;R&#65533;e2&#65533;&#65533;n&#65533;&#65533;%&#65533;8&#1897;&#65533;&#65533;&#65533;&#65533;l&#65533;&#65533;&#65533;&#65533;R,&#65533;&#65533;[y&#65533;&#65533;&#65533;&#65533;$&#65533;W&#65533;&#65533;&#65533;W&#65533;&#65533;BK&#65533;n&#65533;&#65533;h&#8957;&#65533;&#65533;&#65533;&#65533;Y&#65533;&#65533;&#1739;zN&#65533;,&#65533;&#65533;{&#65533;S&#65533;7&#65533;&#65533;&#65533;)+&#65533;Y&#65533;&#65533;7~&#65533;v&#65533;&#65533;&#65533;&#65533;~m&#65533;&#1645;&#65533;7&#65533;&#65533;&#65533;&#65533;RFyrx7&#65533;&#65533;J&#65533;r-&#65533;&#65533;&#65533;&#65533;&#65533;&#65533;:&#1166;&#730;ST&#65533;MH&#65533;&#65533;&#65533;/&#415;&#65533;&#65533;&#65533;_r&#65533;&#65533;&#65533;N&#65533;e&#65533;&#65533;&#65533;&#65533;8&#384;&#65533;&#65533;[&#314;o&#65533;p&#65533;c&#65533;a'&#65533;P&#65533;2_&#65533;&#65533;@|=iO&#65533;
,&#65533;v&#65533;I&#65533;&#65533;P&#65533;&#65533;&#65533;&#65533;&#65533;L&#65533;&#65533;rV&#65533;j^&#65533;i&#65533;&#65533;;&#217;}1!5qs,&#65533;la&#65533;PN]&#65533;qu&#65533;g>&#65533;&#842;?t&#65533;[YPCk&#65533;:&#65533;N4&#65533;&#65533;&#65533;G&#65533;M&#65533;Lp,%&#65533;T1&#65533;U|&#65533;b&#65533;j`CX&#65533;^E2&#65533;&#65533;&#65533;B;&#65533;s&#65533;6&#65533;q&#65533;-&#65533;v!&#57992;O&#65533;&#65533;5&#65533;&#65533;-&#65533;&#1810;&#65533;#&#65533;w&#65533;&#65533;&#65533;&#65533;&#65533;=&#65533;&#65533;&#65533;-&#65533;{)&#65533;]f&#65533;&#65533;+6&#65533;&#65533;&#65533;&#65533;.&#65533;\&#65533;&#1389;&#65533;&#65533;&#65533;&#65533;&#65533;&#65533;&#65533;&#65533;{&#65533;&#65533;&#65533;&#65533;+k&#65533;[z&#1772;&#65533;&#65533;s&#65533;#&&#65533;&#65533;&%&#1621;2&#65533;&#65533;=G&#65533;v&#65533;&#46936;&#65533;&#65533;j&#65533;*&#65533;&#65533;qF&#65533;&#65533;&#65533;&#65533;&#65533;&#65533;&#65533;\X/&#65533;&#65533;&#65533;Z&#65533;9jp&#65533;&#65533;&#869;&#65533;g&#65533;&#1517;&#754;4d{F&#65533;&#65533;9&#65533;&#65533;^:&#65533;&#65533;f&#65533;R&#65533;&#65533;&#65533;cn&#65533;&#1544;SZO,&#65533;m&#65533;F&#65533;&#65533;#}&#65533;W8&#65533;&#65533;&#65533;)&#65533;S&#65533;eb:&#65533;*?l&#65533;;&#65533;&#65533;%&#65533;&#65533;dV~;&#65533;&#65533;>&#65533;&#65533;&#65533;Jgd&#1017;&#65533;7&#65533;5"i&#65533;&#65533;{P&#65533;GUjx&#1080;&#65533;N&#65533;&#65533;&#65533;K&#65533;&#65533;&#65533;`&#65533;&#65533;}O&#65533;s&#65533;fw&#65533;&#65533;-&#65533;O:&#65533;M&#650;&#65533;3K&#1016;&#65533;&#65533;t&#65533;kOyc42y&#65533;&#65533;&#65533;&#65533;&#65533;9&#65533;w&#65533;y(K&#65533;&#65533;:?=&#65533;&#65533;9X
3&#65533;&#65533;&#65533;yW&#679;`&#1729;&#65533;&#65533;9&#65533;~&#65533;a?&#65533;dS&#65533;&#65533;U&#65533;&#65533;s&#65533;@;&#65533;&#65533;&#65533;&#65533;&#65533;&#65533;K&#65533;&#65533;&#65533;&#65533;i&#65533;C&#1969;&#65533;	&#65533;M!&#65533;\IR&#65533;&#65533;&#65533;F&#65533; &#65533;&#65533;[&#65533;E&#65533;&#65533;&#65533;&#65533;&#65533;&#65533;\&#65533;&#65533;&#65533;z!&#65533;&#65533;&#65533;&#65533;&#1876;&#65533;&#65533;E&#1065;&#65533;]]&#65533;1&#65533;&#65533;&#65533;&#65533;&#65533;&#65533;	&#65533;^&#65533;m &#65533;&#65533;&#65533;&#65533;&#65533;y&#65533;&#65533;&#65533;&#65533;]&#65533;&#65533;&#65533;DYm &#65533;&#1301;w&#65533;&#65533;&#65533;}&#65533;t&#65533;T&#65533;U_&#65533;&#65533;&#65533; &#65533;&#65533;Pr&#65533;&#65533;&#65533;i&#65533;&#65533;&#65533;&#65533;&#1430;`&#65533;7I&#65533;&#65533;&#65533;:&#65533;&#65533; &#65533;^&#65533;&#65533; Y&#65533;S&#65533;&#65533; &#65533;&#65533;&#65533; &#65533;&#65533;F&#65533;`?&#65533;!&#65533;,&#65533;e	*&#65533;]&#65533;&#65533;&#65533;&#65533;k&#65533;H&#65533;&#65533;FD&#65533;&#65533;&#65533;\^&#65533;V&#929;&#65533;Q&#65533;&#65533;Z&#1973;&#65533;RXVI&#65533;&#65533;	&#65533;&#65533;Q&#65533;&#65533;&#65533;4&#65533;
`&#65533;&#65533;_:&#65533;&#65533;)&#65533;&#65533;&#65533;&#65533;&#65533;&#1263;&#65533;&#65533;&#65533;I&#65533;| &#65533;TT"&#65533;&#65533;p&#65533;&#65533;]^&#65533;]_$&#65533;&#65533;&#65533;f&#65533;`&#65533;&#65533;WFm"'&#65533;&#1780;&#65533;0bVF&#65533;&#65533;av#)
R&#65533;&#65533;&#65533;!,v&#65533;@k&#65533;a&#65533;&#65533;U&#65533;&#65533;&#65533;F&#65533;&#65533;&#65533;&#65533;&#65533;&#65533;&#65533;&#65533;#&#65533;&#65533;&#65533;f&#65533;%&#65533; c=&#65533;@&#65533;&#1041; &#65533;&#65533;
&#65533;&#1282;&#65533;V&#65533;&#65533;*&#65533;&#65533;7&#65533;&#65533;C&#65533; +&#1805;&#65533;M
&#65533;b&#65533;&#65533;I&#65533;&#65533;0&#65533;D.!&#65533;&#65533;&#65533;&#803;>&#138;&#65533;&#65533;:N&#65533;n-$&#65533;&#65533;&#65533;&#65533;A&#65533;b&#65533;E&#65533;&#65533;f&#65533;e&#1058;&#1864;`&#65533;&#65533;&#65533;h<dG&#65533;DF&#65533;6&#65533;&#1987;&#1103;EN&#65533;9&#65533;5I&#65533;	&#65533;&#65533;!&#65533;dD&#65533;&#65533;@&#65533;&#65533;&#1443;&#65533;y&#65533;&#65533;&#65533;&#65533;%m&#65533;,&#65533;$4&#65533;&#65533;MJ#[&#65533;^&#65533;}&#65533;&#65533;&#65533;&#65533;Z&#65533;$PBV&#65533;&#65533;&#65533;Q&#65533;"!&#65533;&#65533;&#65533;&#65533;6&#65533;&#65533;&#65533;\a&#65533;Tj%&#65533;Ua&#65533;l&#65533;&#65533;&#65533;yS&#65533;&#65533;&#65533;&#65533;Ab&#1628;n&#65533;[&#65533;&#65533;ox&#65533;F&#65533;&#65533;&#65533;`]&#65533;&#65533;&#65533;&#65533;QZ&#65533;&#65533;&#65533;`a&#65533;&#65533;cQ&#65533;&#65533;Q&#65533;%&#65533;f&#65533;)&#65533;&#65533;&#65533;&#65533;&#65533;&#65533;tHb&#65533;&#65533;O1fv&#65533;&#65533;<r&#65533;cz&#65533;W>&#65533;&#65533;[b)&#65533;&#65533;!&#65533;&#65533;&#11929;&#65533;L^&#65533;&#65533;&#65533;&#65533;t&#65533;&#65533;[&WjT&#65533;zf[vbj&#65533;&#65533;j&#65533;fk&#65533;&#65533;&#65533;%&#65533;&#65533;&#869;&#65533;l&#65533;&#65533;n&#65533;o&#65533;A;.&#65533;H&#65533;L&#65533;MQEUd&#65533;W&#65533;&#65533;&#65533;&#65533;\ZB&#65533;vN'BtZC&#65533;AR^&#65533;&#65533;]&#65533;ZAp#&#65533;&#65533;&x>(d8&#65533;	y&#65533;&&#65533;"z&#65533;&#65533;&#65533;&#65533;|&#65533;&#65533;&#65533;j&#65533;a&#679;U &#65533;}V&#65533;&#65533;&#29881;$F&#65533;K&#65533;v&#65533;]&#549;&#65533;&#65533;cw&#65533;&#65533;tfw&#65533;&#65533;\Rg&#65533;bdSz#&#65533;R&#65533;D&#65533;JR&#666;A&#65533;&#65533;&#65533;&#65533;2&#65533;TF&#65533;&#65533;&#65533;&#65533;"&#25866;&#65533;o&#65533;&#65533;&#65533;&#65533;&#65533;-&#65533;I&#65533;&#65533;`&#65533;s&#65533;&#65533;:&#65533;&#65533;0:c&#65533;&#65533;S&#65533;&#65533;&#65533;&#65533;&#65533;&#65533;SB&#65533;&#65533;&#65533;k&#65533;&#65533;iMi&#65533;}&#65533;^BhG&#65533;*f&#65533;&#65533;&#65533;Z*mv&#65533;&#65533;&#65533;mE&#65533;&#65533;&&#65533;g&#65533;&#935;	&#65533;&#65533;&#65533;pVT&#65533;&#65533;DKF&#65533;&#65533;d&#65533;&#65533;&#65533;&#65533;I&#65533;s&#65533;i&#65533;A&#65533;&#65533;&#65533;&#65533;&#65533;r&#65533;Q&#1258;&#65533;EJ&#65533;&#65533;z#&#65533;&#65533;&#1705;&#65533; &#65533;^&#65533;&#65533;%&#65533;j&#65533;&#65533;&#65533;&#65533;&#65533;&#65533;&#65533;&#65533;*&#65533;iE&#65533;0&#65533;ZQG&#65533;c&#65533;5izN&2VF&#65533;&#65533;)Kvz!&#661;&#65533;t&#555;&#65533;!&#65533;&#65533;v&#65533;V&#65533;f&#65533;/&#65533;&#65533;PF&#65533;&#65533;&#65533;h&#65533;&#65533;&#65533;&#65533;v&#65533;&#65533;&#65533;w]&#65533;&#65533;&#65533;&#65533;@ai{&#65533;&#65533;&#65533;bj&#65533;&#65533;h&#65533;#1&#65533;b&#65533;k&#65533;Y&#65533;&#65533;&#65533;&#65533;rm&#65533;&#65533;&#65533;&#65533;&#65533;T&#65533;~&#65533;
e&#65533;,&#65533;&#65533;&#65533;&#65533;2&#65533;&#65533;b	&#65533;&#65533;&#65533;&#65533;&#65533;*&#1146;&#65533;G&#65533;t&#65533;&#65533;&#583;Z&#65533;&#65533;4&#65533;&#65533;&#65533;&#65533;&#65533;&#65533;]&#65533;c&#65533;BN&#65533;B&#65533;z&#65533;Y8&#65533;}b&#30605;Ol&#65533;n&#65533;8&#65533;:,&#65533;`%NQ&#65533;&#65533;j&#65533;:&#65533;r*&#65533;&#65533;)F\h
&#65533;&#65533;jTf&#65533;6&#65533;&#65533;p&#65533;C&#65533;l&#65533;&#65533;+Bj&#726;X&#65533;>&#65533;&#65533;&#65533;&#65533;&#65533;&#65533;&#65533;&#65533;u&#42565;*&#65533;j&#65533;&#65533;&#65533;i#&#482;&#65533;A&#65533;&#65533;&#65533;&#65533;f&#1166;&#65533;&#65533;&#65533;)&#65533;&#65533;+&#65533;&#65533;&#65533;&#65533;&#65533;Tu&#65533;&#65533;h&#65533;w&#811;3&#65533;&#65533;k|&#65533;&#65533;V&#65533;&#65533;&#65533;&#65533;[&#65533;&#65533;m&#65533;&#65533;+&#65533;&#65533;,}&#65533;&#65533;i&#65533;yB&#65533;#&#65533;l&#65533;&#65533;*&#65533;R&#65533;&#65533;&#65533;&#65533;&#65533;&#366;&#65533;A&#65533;n&#65533;BL&#65533;p&#65533;&#65533;&&#65533;&#65533;&#65533;O&#65533;KVl&#1095;6n&#65533;o*&#65533;&#65533;&#65533;&#65533;s~&#65533;q&#65533;&#65533;~&#65533;&#65533;&#15949;&#336;&#65533;?&#65533;&&#65533;&#65533;UM&#65533;&#1565;&#65533;V&#65533;&#65533;&#65533;&#65533;1-&#1154;&#65533;&#65533;R&#65533;(U&#65533;k~&#65533;&#65533;j&#65533;&#65533;*J,	&#630;&#65533;&#65533;&#65533;.&#65533;&#65533;o&#65533;&#65533;k&#65533;R&#65533;Qu%&#65533;&#65533;&\&#65533;&#65533;l&#65533;a]&#65533;s&#65533;&#65533;&*&#65533;&#65533;bk&#1146;&#65533;uR&#65533;&#65533;b&#65533;&#65533;&#65533;&#65533;`&#65533;V(.Y.&#65533;&#65533;&#65533;_&#65533;&#65533;&#65533;&#65533;&#65533;&#65533;&#65533;&#65533;v-n&#65533;&#65533;fJ&#65533;6&#65533;nJ&#65533;aM&#65533;&#65533;&#65533;i&#65533;&#65533;&#65533;&#65533;&#1258; &#65533;W&#65533;&#65533;60E&#65533;&#65533;&#65533;&#65533;+&#65533;&#65533;&#65533;&#65533;&#65533;@b&#299;&#65533;t&#65533;&#65533;,1;B&#65533;&#65533;&#65533;&#65533;&#65533;D&#65533;&#65533;&#65533;/&#65533;v&#65533;&#65533;&#65533;&#65533;A&#1396;&#65533;po&#65533;&#65533;&#65533;^&#65533;&#329;,&#65533;'&#65533;v&#65533;&#65533;&#65533;&#65533;&#65533;&#65533;^g&#65533;c&#65533;&#65533;&#65533;.&#65533;lE&#65533;B3q{p&#65533;tX&#65533;Vq
qf&#65533;&#65533;&#65533;&#65533;&#65533;&#65533;&#1786;&#65533;&#65533;&#65533;&#65533;&#65533;0&&#65533;&#12116;&#65533;Pl&#65533;&#65533;_rH&#65533;o&#65533;&#65533;b&#65533;'r&#65533;&#65533;&#65533;&#65533;&#65533;&#65533;&#65533;o&#65533;{&#65533;&#65533;%Rq&#1296;- R@^]&#65533;&#65533;5&#65533;&#65533;2r#&#65533;&#65533;w&#65533;&#42026;&#65533;<&#65533;9&#65533;&#65533;&#65533;&#65533;&#65533;&#65533;=,(/s5&#65533;%'&#65533;03G&#65533;g*&#65533;&#65533;p&#65533;^&#65533;&#65533;n&#65533;*&#65533;ow|&#65533;^=&#65533;&#65533;&#65533;	[&#1341;i.&#65533;&#65533;`r-&#65533;r*&#65533;%0&#65533;&#65533;&#65533;&#65533;&#65533;C&#65533;>&#65533;&#65533;f&#65533;j&#1894;1&#313;&&#65533;@[H&#65533;Pgh&#65533;5OS	+6_p&#65533;&#65533;D+&#65533;7&#65533;&#65533;&#65533;E&#65533;u!,&#1511;]Z&#65533;h&#1469;)&#65533;&#65533;;;r{&#65533;D&#65533;@&#65533;@d&#65533;&#65533;K&#65533;4&#65533;0&#65533;5&#65533;&#65533;]rLA&#65533;%&#65533;&#65533;&#65533;Z&#65533;nq0&#65533;1m0&#631; q7Ot&#65533;qe&#65533;&#65533;&#65533;4&#65533;p&#65533;&#65533;Vb&#65533;v1&#65533;&#65533;S&#65533;&#65533;&#65533;
&#65533;&#65533;&#65533;4&#65533;3&#65533;&#65533;&#65533;&#65533;&#65533;q&#65533;rI&#65533;AG&#65533;O&#65533;u&#65533;r1b&#703;9&#65533;D&#65533;k&#65533;&#65533;&#65533;7#&#65533;P&#65533;&#65533;3J&GOj&#65533;j5&#65533;&#65533;V&#65533;&#65533;&#65533;&#65533;Iwr&#65533;&#65533;W&#65533;uL&#65533;&#65533;&#65533;E&#65533;EX&#65533;[&#65533;4[&#65533;&#65533;fw&#65533;&#65533;&#65533;.Q&#65533;&#65533;&#65533;d&#65533;&#59826;3&#65533;E3F&#65533;4&#65533;nt`?fS6&#65533;e&#65533;f&#65533;v^&#65533;/&#65533;eD&#65533;&#65533;>Gv\P&#65533;B<@&#554;&#65533;&#65533; &#65533;&#65533;41K&#65533;f&#65533;@s&#65533;&#933;&#65533;&#65533;{&#65533;Fhs&#65533;u+&#65533;&#65533;&#65533;&#65533;]S7&#65533;&#65533;)&]\&#65533;i&#65533;Euk&#65533;&#65533;&#65533;F&#65533;&#292;7&#65533;&#65533;a&#65533;&#65533;"+6&#65533;&#65533;&#65533;dp&#65533;&#65533;&#1229;&#65533;vKW&#65533;~&#65533;&#65533;p&#65533;,L&#65533;Exp;qwd+&#65533;V&#65533;as&#65533;&#65533;n3?&#65533;\&#65533;L8&#65533;;w\&#65533;&#65533;W&#65533;[&#65533;&#65533;6&#65533;gg&#65533;\&#65533;&#65533;/u&#65533;&#65533;&#65533;&#65533;I&#65533;	&#65533;&#65533;&#65533;8&#65533;&#65533;
qk6l&#65533;&#65533;&#65533;&#65533;&#65533;&#65533;&#65533;eD>&#65533;J&#65533;(&#65533;&#65533;'&#65533;3F8L&#65533;O&#65533;&#65533;&#65533;9C&#65533;&#65533;+&#65533;&#65533;&#65533;&#65533;&#65533;X&#65533;s&#65533;5F4&#65533;&#65533;Tx&#65533;`x&#65533;&#65533;tp&#65533;&#65533;&#65533;ze&#65533;u&#65533;&#1088;&#65533;&#65533;I4&#65533;&#65533;2-&#65533;/&#65533;&#65533;T&#65533;7p5Ug&#65533;&#65533;m&#65533;&#65533;&#65533;3x&#65533;tcU5&#65533;&#65533;&#65533;'sL &#65533;py&#65533;&#65533;&#65533;&#65533;39&#65533;&#65533;wq&#65533;&#65533;&#65533;]W[&#576;r_HgX8k`&#65533;&#65533;g&#65533;=z&#65533;b&#65533;&#65533;&#65533;9&#65533;&#65533;&#65533;hOa"&#65533;3YR&#430344;&#65533;&#65533;aE&#65533;&#65533;&#65533;wr>/Z>&#65533;n&#65533;|g&#65533;&#65533;&#65533;x0CA&#65533;y&#65533;&#65533;&#65533;'&#65533;&#65533;&#65533;&#964;&#65533;u=z&#65533;!&#1317;c&#65533;&#65533;&#65533;&#65533;K&#65533;&#65533;&#65533;G&#65533;_&#65533;&#65533;&#65533;&#65533;RI&#65533;zjOq	&#65533;&#65533;9&#65533;&#65533;+&#65533;w&#65533;6&#65533;l&#65533;7&#65533;_&#65533;z&#1127;&#65533;I(&#65533;7&#65533;[&#65533;&#65533;&#65533;z&#65533;/y&#65533;#&#65533;&#65533;;*9z@&#65533;{Pax&#65533;&#65533;&#65533;&#65533;;&#65533;p&#65533;&#65533;&#65533;&#65533;&#65533;&#65533;&#65533;o&#65533;&#65533;&#65533;c&#65533;k&#65533;&#65533;s{V&#65533;&#65533;&#65533;&#65533;&6&#1268;&#65533;&#65533;[<!^
 A&#65533;3_o&#65533;:&#65533;k&#65533;~&#65533;&#65533;&#65533;<d&#65533;&#65533;&#65533;&#65533;&#65533;&#65533;1&#65533;C&#65533;&#65533;[z%&#65533;&#65533;&#65533;E]s:S&#65533;&#159;&#65533;g&#65533;&#65533;"~&#65533;&#65533;
&#65533;&#65533;2)&#65533;RZ&#65533;x&#65533;&#65533;&#65533;o&#65533;&#65533;9b&#65533;As&#65533;&#65533;&#65533;&#65533;&#708;&#65533;/&#65533;&#65533;&#1583;&#65533;&#65533;&#65533;;&#65533;&#65533;g&#65533;;&#65533;=&#1783;&#65533;&#65533;<&#65533;&#65533;&#54962;&#65533;&#65533;&#65533;&#65533;&#65533;&#65533;?&#65533;&#65533;v&#65533;TO&#65533;&#65533;w&#65533;&#65533;&#65533;&#65533;&#65533;#&#65533;&#65533;z&#65533;&#65533;(&#65533;&#65533;"/&#65533;F&#65533;&#65533;+&#65533;&#65533;7&#1440;&#65533;&#65533;$&#65533;o&#65533;{=&#65533;&#65533;&#65533;&#65533;&#65533;=&#65533;&#65533;&#65533;&#65533;&#65533;#{&#65533;&#65533;&#1413;&#65533;&#65533;&#65533;&#509;&#65533;&#65533;&#65533;{y&#65533;h3&#65533;=_G&#43675;&#65533;KH&#65533;}z{&#65533;&#65533;N&#65533;&#65533;&#65533;&#65533;'>&#65533;&#65533;y0&#65533;$L%&#65533;&#65533;3&#65533;&#65533;9Q>b&#65533;;&#65533;o~&#65533;&#65533;&#65533;dA:&#65533;`&#65533;&#65533;&#65533;&#65533;&#65533;}&#65533;74&#65533;&#65533;&#1875;8&#65533;?&#65533;kG1Q&#65533;=&#65533;&#65533;p0&#65533;&#65533;w&#65533;P&#65533;
&#65533;o&#65533;j[<&#65533;&#65533;&#65533;&#65533;&#65533;&#65533;&#65533;&#65533;}&#65533;;&#65533;&#65533;&#65533;,&#65533;uaB&#65533;&#65533;&#65533;PG&#264;	c&#530;&#65533;cF&#65533;&#65533;&#65533;&#65533;&#65533;EHdHb,&#65533;&#65533;dJ&#65533;+&#608;,&#65533;eL1ab&#65533;&#65533;yf&#65533;;&#65533;&#65533;&#65533;&#65533;&#65533;N&#65533;@&#65533;&#65533;r&#65533;*J&#65533;&#65533;&#65533;4iB&#65533;S&#65533;R&#65533;k&#1448;&#65533;v&#65533;*&#65533;&#65533;Ya&#65533;"trm&#65533;&#65533;j3~u&#65533;&#65533;l&#65533;'s&#65533;&#65533;]r&#65533;H^&#65533;{&#65533;*&#65533;p`&#65533;&#65533;&#1797;"t!&#65533;&#65533;t&#65533;X!c&#65533;a&#65533;x&#65533;W&#65533;d&#851;E&#65533;&#65533;&#65533;&#65533;&#65533;&#468;>&#65533;&#65533;&#65533;A&#65533;+]&#65533;v&#65533;6N&#1627;5rQ&#65533;u&#65533;&#418;E&#65533;&#65533;&#946;0&#65533;,&#65533;U&#65533;&#65533;&#65533;i&#65533;[&#65533;q&#65533;6_&#1756;JS&#65533;&#611;Wg.&#1518;]YJ&#65533;&#65533;&#65533;&#65533;"&#65533;&#65533;&#65533;&#65533;&#1957;&#65533;&#65533;q&#65533;&#65533;;N(&#65533;&#65533;B7,_&#65533;?&#65533;&#991;Ad&#65533;@!&#65533;@2m&#65533;&#65533;T&#65533;6&#65533;b[&#65533;A&#65533;&#65533;O&#65533;&#65533;&#65533;&#65533;&#163;&#65533;&#65533;7&#65533;&#65533;&#65533;P*&#65533;0&#65533;)&#65533;*4n&#65533;&#65533;L&#65533;E&#65533;&#65533;&#65533;&#65533;]&#65533;k;&#65533;d&#65533;&#65533;;&#65533;/0&#65533;&#65533;&#65533;K&#65533;3&#65533;{&#65533;1&#65533; 3&#65533;&#65533;&#65533;/"&#65533;,&#65533;#Y@&#65533;&#65533;(A@D0A&#65533;&#65533;I5&#65533;l&#65533;0O[&#65533;&#65533;
}&#65533;&#65533;L&#65533;&#65533;&#65533;&#65533;)lj)&#65533;&#65533;X&#65533;D&#65533;&#65533;&#65533;&#65533;&#65533;&#65533;O&#65533;n&#65533;&#65533;j&#65533;&#65533;p&#65533;QG&#65533;&#65533;&#65533;&#65533;G &#65533;&#65533;l&#65533;&#65533;&&#65533;&#65533;b&#65533;A&#65533;&#303;&#65533;N&#65533;&#65533;()&#65533;@:8&#65533;.y&#65533;@&#65533;&#65533;&#65533;r&#65533;&#65533;t&#65533;&#65533;M;&#65533;mM4&#65533;R\u&#65533;j&#65533;5&#65533;;&#65533;:&#52355;n);Y&#65533;0Ye&#65533;T&#65533;hkdH&#65533;CSH	I!= 1&#65533;b&#65533;[[&#65533;&#65533;/T*E&#65533;&#65533;t&#65533;/&#65533;WUk5&#65533;&#65533;tB&#65533;55L&#65533;RL&#65533;&#65533;&#65533;_&#65533;`7&#65533;8&#65533;8^&#65533;}&#65533;&#65533;bI&#1320;,g&#65533;&#65533;&#65533;&#65533;A	&#65533;&#65533;&#65533;j#&#65533;&#65533;%&#65533;c&#65533;&#65533;F&#65533;&#65533;x&#1808;&#65533;&#65533;&#65533;?&#65533;+@&#65533;u'-&#65533;K]3&&#316;&#1298;&#65533;&#65533;&#65533;&#65533;@&#65533;eS&#65533;&#65533;&#65533;O&#65533;MTx&#963;&#65533;&#172;@&#65533;-TGj&#65533;tD&#65533;Q&#65533;E&#65533;&#65533;&#65533;[u&#65533;4&#573;&#65533;&#65533;#r&#65533;R&#65533;&#65533;T&#1163;>
&#65533;&#65533;&#65533;&#65533;&&#65533;z&#65533;wt&#65533;AW[&#65533;I&#65533;/&#65533;&#951;&#65533;x&#65533;6&#65533;{&#65533;&#65533;g&#65533;x&#65533;&#65533;p/&#65533;&#65533;U(&#65533;&#65533;
&#65533;O&#65533;&#65533;2:O&#645;&#65533;&#65533;!&#65533;u4&#65533;&#65533;=G&#65533;,&#65533;#&#65533;&#65533;&#65533;'&#65533;Rs1X]&#65533;&#65533;K-y&#65533;&#65533;&#65533;&#65533;z&#65533; &#65533;&#65533;&#65533;m&#65533;U&#65533;&#65533;&#65533;&#65533;&#38837;&#65533;&#65533;&#65533;&#65533;o&#65533;&#65533;&#65533;&#65533;&#65533;E4&#65533;)&#65533;&#65533;Z&#65533;&#65533;&#65533;JS&#65533;&#65533;_4l&#65533;&#693;&#65533;&#65533;&#369;&#65533;S&#65533;&#65533;&#65533;&#65533;&#65533;&#65533;P&#931;>&#65533;s&#65533;]&#65533;&#65533;Gw&#65533;u>&#65533;/&#65533;&#65533;&#206;v&#65533;&#1037;&#65533;&#65533;&#65533;&#65533;&#65533; &#65533;&#65533;&#65533;&#324;&#65533;&#65533;$x&#65533;+&#65533;&#65533;G&#65533;&#65533;&#65533;`&#65533;K\&#65533;&#65533;R&#65533;&#65533;p&#65533;z&#65533;&#65533;&#65533;&#65533;2<'
U&#65533;&#65533;&#65533;w&#65533;&#65533;/7&#65533;F>5&#65533;&#65533;}&#65533;]&#65533;&#65533;g&#65533;&#65533;]&#65533;&#65533;a&#65533;t&#571;&#65533;&#65533;&#65533;&#65533;&#65533;&#1376;x)0'Gt&#837;t&#65533;N&#65533;&#65533;&#65533;p|&#65533;,&#65533;@&#65533;j1J&#65533;&#65533;&#1302;&#65533;piL+_&#65533;fnG1&#65533;&#65533;x&#65533;&#65533;&#65533;&#65533;&#65533;~&#65533;&#65533;a&#65533;&#1471; &#65533;<D,"&#65533;&#65533;'&#65533;&#65533;-&#65533;&&#65533;RC&#65533;&#65533;&#65533;	z&#65533;&#65533;Q,d&#65533;~&#65533;&#65533;=&#65533;&#65533;&#65533;&#65533;&#65533;8&#65533;A0&#65533;<&#65533;&#65533;A;G&#65533;k&#65533;%/j&#65533;&#65533;%&#65533;&#65533;A@&#65533;mD&#65533;&#65533;&#65533;&#65533;T&#65533;R]&#65533;&#65533;&#65533;&#65533;D&#982;&#65533;&#65533;Hi:&#65533;H
A&#65533;&#65533;&#65533;&#65533;&#65533;0&#65533;e&#65533;Z&#65533;<&#1579;&#65533;&#65533;&#65533;g&#65533;#&#65533;&#65533;6&#65533;&#65533;&#65533;&#1383;/&#65533;e&#65533;F&#65533;&#65533;	p&#65533;&#65533;c+]&#65533;:r&#65533;&#65533;&#65533;&#65533;&#454;&#65533;G#&#65533;*&#65533;&#65533;	&#65533;<&#65533;9&#65533;`G7&#65533;&#65533;>18
&#65533;&#65533;&#65533;c&#65533;S*&#580;c-&#65533;r&#65533;$&#65533;%57Mk&#65533;@&#65533;S+&#65533;6e	&#65533;o>f&#65533;&#65533;[&#65533;&#65533;P&#65533;&#65533;6&#65533;&#910;H&#65533;:&#65533;#&#65533;x&#65533;F&#65533;&#65533;&#655;/&#65533;T&#65533;	&#65533;&#65533;m?&#65533;w&#65533;&#65533;&#65533;&#65533;riQ&#65533;&#65533;9&#611;A&#65533;A&#65533;&#65533;N&#65533;&#65533;I&#65533;%ds&#65533;&#65533;&&#65533;Ek@&#65533;\&#65533;me&#65533;F&#65533;&#65533;:o&#65533;-&#65533;$R-&#65533;O&#65533;&#65533;&#65533;a&#65533;&#65533;?&#65533;<}&#65533;&#65533;W&#65533;+K&#65533;&#65533;:+&#65533;&#65533;4h]&#65533;f9&#65533;-4&#65533;&#65533;T&#65533;E0S&#1342;v&#65533;Eew&#65533;ZQ&#65533;&#65533;r&#65533;&#65533;&#65533;G&#65533;&#65533;C&#65533;&&#65533;&#65533;]&#65533;.&#65533;ZY&#750;u&#65533;&#65533;s&#65533;&#65533;&&#865778;&#65533;&#65533;ou&#65533;&#65533;&#65533;WI&#65533;&#65533;&#65533;&#65533;*&#65533;6&#65533;&#65533;&#65533;U"+&#65533;`&#65533;&#65533;fu&#65533;Ru&#65533;&#65533;:jU:2&#65533;&#65533;&#65533;5&#65533;z&#65533;*Y&#65533;&#65533;&#65533;&#65533;&#65533;&#65533;V
&#65533;&#65533;&#65533;&#65533;YV\&#65533;&#1247;*+&#65533;&#65533;&#65533;-UH&#65533;JM&#65533;&#28269;y'\&#65533;&#65533;&#1116;&#65533;&#1800;kJ&#65533;&#65533;K&#65533;&#65533;&#65533;r&#65533;&#65533;&#65533;&#65533;F&#65533;6&#65533;&#65533;/L&#65533;Z&#1246;z&#22929;3&#65533;i&#65533;&#65533;&#65533;&#65533;H&#661;&#65533;b&#65533;&#65533;4&#65533;7&#65533;&#65533;Jk&#65533;(&#65533;Xy&#65533;+N&#65533;p&#65533;&#65533;&#65533;&#65533;:q;\&#65533;&#65533;&#65533;5^&#65533;&#65533;p&#65533;&#65533;&#65533;j&#65533;`|&#65533;&#65533;K{&#65533;&#65533;&#65533;&#65533;]&#65533;4`&#65533;)J&#65533;&#65533; &#65533;&#65533;!&#65533;x&#65533;&#65533;m&#65533;&#65533;#1&#65533;D&#65533;&#65533;&#1898;&#65533;&#65533;&#939;aw&#65533;&#65533;	&#65533;_&#65533;EV&#65533;21&#65533;&#65533;&#65533;YMl&#65533;&2&#65533;8&#65533;&#65533;O/7&#65533;&#65533;&#65533;&#65533;&#65533;&#65533;I0&#65533;&#65533;,&#65533;n&#65533;&#65533;&#65533;&#65533;A&#65533;M&#65533;&#65533;mQ&#65533;&#65533;B&#65533;pz]y&#65533;&#65533;.Y&#65533;S&#65533;&#65533;L&#65533;ye&&#65533;&#65533;2&#65533;)&#65533;f&#65533;'&#65533;&#65533;0V4g&#65533;&#65533;&#65533;&#65533;&#65533;&#65533;5^hv&#65533;&#65533;'-&#65533;y&#65533;&#65533;cx&#65533;<&#65533;>&#65533;&#65533;&#65533;&#65533;&#1816;&#65533;&#65533;&#65533;&#65533;&#65533;&#65533;-&#65533;>?&#65533;&#65533;&#65533;.&#65533;	]e&#65533;C&#65533;x&#65533;&#65533;&#65533;Y&#65533;&#65533;YHK&#65533;&#65533;3&#65533;t&#65533;s&#65533;N&#65533;&#65533;f5&#65533;Lj&#1594;&#65533;&#1614;s(&#65533;&#65533;&#65533;y[R)&#65533;*&#65533;&#65533;jX&#1242;&#1416;&#65533;]&#65533;c]&#65533;&#65533; e&#65533;&#65533;5&#65533;&#65533;&#65533;G{&#65533;&#65533;ni&#65533;y&#65533;/4&#65533;&#65533;&#281;^h&#65533;7]&#65533;F&#65533;e&#65533;&#38571;]jk7&#65533;&#65533;52Ah&#65533;&#65533;6po&#65533;&#1389;&#51641;G&#65533;&#65533;Z&#65533;&#65533;&#65533;&#65533;>&#65533;&#65533;3&#1167;il&#65533;&#65533;&#65533;&#65533;&#65533;&#65533;o}&#1236;&#2047;&#65533;`&#65533;&#65533;&#65533;_&#65533;&#65533;&#65533;&#65533;&#65533;&#65533;&#1208;&#65533;&#65533;&#1928;&#163;&#65533;&#65533;i.&#65533;&#65533;7&#65533;&#65533;KP&#65533;T&#65533; &#65533;&#65533;&&#65533;&#65533;&#65533;;s&#65533;&#65533;&#65533;&#65533;m&#65533;'&#65533;&#65533;&#65533;{&#65533;){|&#65533;&#65533;&#65533;0sy&#65533;&#65533;l&#65533;&#65533;i&#65533;V&#65533;&#65533;s&#65533;&#65533;68&#1033;&#65533;c&#65533;4&#65533;!h&#65533;&#65533;&#65533;&#65533;&#65533;&#65533;&#65533;=&#65533;M_&#65533;2q&#65533;^&#65533;tBnFC~uV=&#65533;a&#65533;&#65533;c&#65533;^y&#65533;n&#65533;&#65533;nG&#65533;&#65533;y&#65533;<1p&#65533;c&#65533;K'&#65533;&#65533;5N&#65533;t&#65533;&#65533;&#65533;&#65533;&#65533;}&#65533;&#2045;&#65533;&#65533;e&#65533;&#65533;&#1039;d&#65533;&#65533;{&#65533;a7&#65533;&#65533;&#65533;z_&#65533;GY&#65533;09&#65533;&#65533;&#65533;&#65533;&#1446;&#65533;[q #Mo&#65533;&#65533;{:/X>&#65533;&#65533;&#65533;&#65533;&#65533;&#65533;{g~&#65533;P&#65533;d&#65533;w;&#65533;7z&#65533;&#65533;&#65533;&#65533;Z+<&#65533;?&#65533;&#65533;&#65533;&#65533;xc5&#65533;&#65533;-&#65533;d\&#65533;&#65533;&#65533;&#65533;&#65533;&#65533;Z	&#65533;&#65533;H\&#65533;	&#65533;&#65533;&#65533;Do#&#65533;,Dj&#65533;&#65533; -&#65533;v&#65533;&#65533;&#65533;D&#65533;&#65533;&#65533;NEVk&#65533;&#65533;O&#65533;b$&#65533;&#65533;,&#65533;&#65533;&#65533;bKG&#65533;&#65533;@&#65533;m&#65533;tGeo&#65533;&#1026;O&#65533;&#65533;M&#65533;p&#65533;D&&#65533;&#1934;&#65533;&#65533;&#65533;&#65533;J&#65533;H&#65533;-&#65533;&#65533;p>&#962;.&#65533;&#1160;&#65533;:00&#65533;"&#65533;&#815;&#65533;&#1199;&#65533;B&#65533;&#65533;Np&#65533;L&#65533;&#65533;&#659;&#65533;F&#65533;&#65533;%S0lw&#65533;$&#65533;&#65533;&#65533;k&#65533;P&#65533;[&#65533;N&#973;&#65533;4&#65533;&#65533;ip&#65533;&#65533;B&#65533;&#65533;&#65533; X&#65533;O-&#65533;&#65533;&#65533;&#65533;&#65533;.&#65533;&#65533;&#65533;0b&#65533;
1I&#65533;&#65533;0&#65533; &#65533;&#65533;&#65533;a&#65533;\k] D&#65533;&#297;/&#65533;p&#65533;>&#65533;c(&#65533;&#65533;&#65533;&#65533;&#65533;p&#65533; (#&#65533;&#65533;&#65533;&#65533;&#65533;&#65533;	&#65533;P&#65533;&#65533;&#65533;&#65533;&#65533;f&#65533;&#65533;&#65533;
@|^&#744;\&#65533;<&#65533;&#65533;%~vG&#65533;d&#65533;&#65533;&#65533;&#65533;&#65533;&#65533;H7&#65533;	pC&#65533;&#65533;&#65533;&#65533;*n&#65533;X&#65533;&#65533;c&#65533;&#65533;&#65533;'H&#65533;H&#65533;&#65533;:&#65533;,&#65533;&#65533;&#65533;m&#65533;&#65533;&#65533;&#65533;|x&#65533;y&#65533;&#65533;&#65533;M&#65533;K[.&#65533;gm&#65533;.&#65533;&#65533;&#65533;&#65533;&#65533;1&#65533;Q&#65533;q&#65533;P&#65533;1&#65533;QE&#65533;R&#65533;&#65533;&#65533;ho/&#65533;#&#65533;&#65533;&#65533;&#1149;d(&#65533;&#65533;&#65533;.&#65533;&#65533;%&#65533;&#65533;Q$&#65533;&#65533;L%S&#65533;&#65533;-&#65533;&#65533;`&#65533;p 2&#65533;&#65533;&#65533;BM3`"S&#65533;$&#65533;&#65533;&#808;&#65533;#&#65533;o&#65533;6&#65533;&#65533;&#65533;&#65533;&#65533;&#65533;Q&#65533;>2kF&#65533;)&#1352;&#65533;b&#65533;S&#65533;q
&&#65533;x%&#65533;ozgc&#65533;&#273;&&#65533;Pc&#65533;*#pR&#1736; 'q
j\(&#65533;&#65533;<&#65533;&#65533;N#&#65533;&#65533;&#65533;&#65533;v$l&#65533;r$&#65533;&#65533;&#65533;&#65533;6&#65533;&&#65533;*&#65533;D`!&#65533;&#65533;&#65533;j&#65533;&#65533;+&#65533;R&&#65533;1,&#338;,&#65533;&#65533;&#65533;-&#65533;.{&#65533;&#1778;:&#65533;&#65533;?&#65533;(&#65533;&1?&#65533;&#65533;&#65533;" &#65533;&#65533;&#65533;0&#65533;&#13969;/&#65533;}V&#65533;&#65533;&#65533;&#65533;P&#65533;&#65533;&#65533;q&#65533;&#65533;&#65533;&#65533;1],#&#65533;&#65533;&#65533;L8e&#65533;&#65533;4I#2"&#65533;3&#65533;&#65533;&#65533;Q4G&#65533;4g&#34960;&#65533;&#65533;r)&#65533;&#65533;#=Q+p*&#65533;#fN1&#65533;&#65533;*&#65533;&#1035;|&#65533;7N&#65533;X&#65533;
&#65533;s'e&#65533;&#1320;e&#65533;&#65533;&#65533;&#65533;&#65533;-=&#65533;?&#65533;&#65533;9&#65533;&#65533;(1jT
P5&#65533;&#65533;;]&#65533;/&#65533;r&#65533;&#65533;&#65533;&#25997;&#830;i&#65533;s&#65533;&#65533;;{S&&#65533;h=a/&#65533;&#65533;'*&#65533;>&#65533;&#65533;C&#65533;>&#65533;&#65533;3O(&#65533;j&#65533;&#65533;j&#65533;&#65533;&#65533;&#65533;&#65533;/s&#65533;}|&#65533;^&#65533;EGy&#65533;&#65533;A&#65533;&#65533;(&#65533;&#65533;C7)t&#65533;=&#65533;2TC&#1009;&#65533;&#65533;n--&#65533;I&#65533;DGT?_@$&#393;&#65533;4&#65533;=6&#65533;w&#65533;&#65533;@&#65533;&#65533;c&#65533;&#65533;K&#65533;Ai&#65533;lt+l&#65533;4.
.>&#65533;&#65533;{&#65533;B'tA&#65533;.HS&#65533;D.&#65533;H&#65533;O&#65533;4&#65533;&#65533;&#65533;&#65533;R3&#65533;oI&#65533;m3&#65533;TJ&#65533;&#954;&#65533;j
+LUL&#65533;L&#65533;&&#65533;&#65533;9&#B&#1780;MUDM&#65533;&#65533;_&#1226;@&#65533;N&#65533;4O&#65533;&#65533;&#65533;%-&#65533;&#65533;O&#65533;P&#1740;>8&#65533;P&#65533;&#65533;P&#65533;&#65533;<&#65533;Q&#65533;)&#65533;&#65533;&#65533;N&#386;6"ty&#65533;axJM&#65533;&#65533;1&#65533;qH&#65533;,T&#65533;4b0&#65533;T&#65533;#s&#65533;&#65533;I&#65533;U&#65533;&#65533;SJ&#65533;&#65533;^&#65533;&#65533;&#65533;N&#65533;h&#65533;Q&#65533;oLEf&#65533;45&#65533;6&#65533;RC&#65533;M&#65533;&#65533;&#65533;&#65533;c<&#65533;&#1318;85!q,i@5T&#65533;&#65533;!&#65533;&#65533;&#65533;&#65533;&#65533;I&#65533;J&#65533;ZX&#65533;UW[&#65533;&#65533;U&#65533;uV[Td \&#373;E&#65533;\&#65533;XM0&#65533;&#65533;n!&#65533;&#65533;!&#199;T&#65533;YC&#65533;T&#65533;&#65533;&#65533;Zu`'&#65533;`e&#65533;u\vN&#65533;&#65533;\&#65533;3,Gh{t:&#1589;X&#65533;&#65533;X1-&#65533;L&#65533;NS!n(&#65533;3dqU&#65533;ZM&#65533;d&#65533;&#65533;KW6e&#65533;&#65533;&#65533;D&#65533;e&#65533;0G&#65533;&#65533;"&#65533;z&#65533;&#65533;&#65533;&#65533;&#65533;N&#65533;%Rgm&#65533;&#65533;&#65533;F&#65533;9&#65533;6&#65533;&#65533;uP&#65533;S<&#65533;>`ic4FI2a&#65533;j;Nj&#65533;&#65533;B&#65533;gI&#65533;2&#65533;w&#65533;9&#65533;pW&#65533;&#65533;	yU&#65533;.VO&#65533;u'w6&#2031;&#65533;&#65533;`&#65533;&#65533;'&#65533;Vm&#65533;&#11675;&#65533;&#65533;i&#65533;&#65533;ni5a+&#65533;j_&#65533;&#65533;&#65533;&#65533;&#65533;&#65533;:&#1717;&#65533;p&#65533;D&#65533;&#65533;&#65533;p&#65533;+l&#65533;2%&#65533;&#65533;^&#65533;l&#65533;V$&&#65533;r&#65533;&#65533;PKs3&#65533;w&#65533;&#65533;s&#65533;&#65533;s[&#65533;&#65533;&bm&#65533;t&#65533;&#65533;&&#65533;&#65533;&#65533;lvH&#465;y_w&#65533;>-vy&#65533;g/&#65533;Y&#65533;J&#65533;T>|&#65533;R&#65533;Sru&#65533;v&#65533;.x&#65533;|&#65533;&#65533;:1d&#65533;&#65533;j&#65533;w
!Dy&#65533;&#65533;z&#65533;bo;&#65533;6&#65533;&#65533;w&#65533;:&#65533;&#65533;mq&#65533;&#65533;v&#65533;&#65533;ZJ|&#65533;#w&#65533;&#65533;v[0}&#65533;&#1862;&#65533;m&#65533;}&#65533;&#65533;p&#338;R&#65533;&#65533;og$p-TW&#65533;&#65533;&#65533; &
&#65533;&#65533;a&#65533;ul&#65533;&#65533;Vd&#65533;&#65533;6$@&#65533;mX&#65533;	&#65533;U&#1537;&#65533;e&#65533;&#65533;&#65533;\E&#65533;+&#65533;&#65533;a&#65533;&#65533;2&#65533;&#65533;&#65533;G&#65533;&#65533;.&#65533;P&#65533;&#65533;&#18462;@&#65533;&#65533;W&#65533;?v_&#65533;&#65533;ZQ&#65533;&#65533;&#65533;&#65533;&#65533;+W?I&#65533;&#65533;fX&#65533;j&#65533;&#65533; 86&#65533;Ihz&#65533;&#65533;z&#65533;&#65533;f'&#65533;WIWirc&#65533;"#&#65533;&#1353;?i2&#65533;v9[&#65533;&#65533;&#65533;&#65533;y7J?`&#65533;&#65533;6&#65533;&#65533;&#65533;#x_&#65533;7&#65533;@m81&#65533;#D2&#65533;%&#65533;&#65533;o&#65533;&#65533;&#65533;&#65533;.&#65533;&#65533;O&#65533;8&#65533;&#65533;&#65533;v&#65533;&#65533;&#65533;&#54803;]&#65533;>&#65533;C&#65533; W&#65533;o&#65533;uV-K&#65533;&#65533;d&#65533;&#65533;n&#65533;6&#65533;q&#65533;$&#65533;u&#65533;&#65533;w&#65533;&c&#65533;u}&#65533;+&#65533;#&#65533;u&#65533;58&#65533;&#65533;&#978;&#65533;&#65533;&#65533;&#65533;x&#65533;;&#1619;'w!&#65533;U&#65533;F&#65533;&#65533;+R&#65533;Q&#65533;&#65533;&#65533;nEr&#65533;&#65533;&#65533;&#65533;&#65533;X]&#65533;&#65533;0&#65533;^y&#65533;gY&#65533;&#65533;2x&#65533;|&#65533;&#65533;G&#65533;
&#65533;&#65533;Xh&#65533;V0&#65533;&r7&#65533;&#65533;&#65533;'w"$4%&#65533;L&#65533;duUV&#65533;&#65533;&#65533;+&#65533;5c0&#65533;H&#65533;]&#65533;,&#65533;w4&#65533;&#65533;&#65533;&#65533;1&#65533;':q&#65533;H&#65533;A6&#65533;5&#65533;&#65533;&#65533;&#1630;q he&#65533;/l&#65533;(&#65533;`&#65533;5A&#325;/&#65533;2&#65533;Z&#65533;&#65533;&#65533;z&#1441;&#65533;&#65533;utGms&#65533;&#1314;&#65533;&#1609;uw&#65533;)"4&#65533;>;&#1699;7&#65533;Ie&#65533;&#22487;&#65533;&#65533;t&#65533;Y&#65533;&#65533;]~&#65533;1&#1177;&#65533;iVBW/&#65533;&#65533;&#65533;	 Y&#65533;y&#65533;O}Z&#65533;{&#65533;&#65533;h &#65533;&#30312;?&#65533;&#65533;m&#65533;&#65533;1&#1498;&#65533;&#65533;&#65533;&#65533;&#65533;}&#65533;Z`&#1648;&#65533;R]v&#65533;/:	&#65533;&#65533;&#65533;&#65533;&#65533;&#65533;p'i&#65533;&#65533;BT&#65533;&#65533;&#65533;&#65533;Y/&#65533;Z&#65533;&#474;"&#2031;&#65533;&#65533;:&#65533;&#65533;&#232;q&#65533;&#65533;&#65533;&#1643;&#65533;&#64922;&#65533;&#65533;&#65533;9{6&#65533;&#65533;&#65533;&#1711;&#65533;x&#65533;&#65533;&#65533;&#65533;&#65533;&#65533;;&#65533;j&#65533;&#65533;-B&#65533;[&#65533;!&#65533;&#65533;c&#65533;&#65533;u@&#1366;&#65533;&#65533;&#65533;&#65533;`&#65533;a&#65533;:&#65533;;*&#65533;&#65533;&#65533;&#65533;5T(&#65533;1&#65533;&#65533;&#65533;a%&#65533;&U[&#65533;i1&#65533;[&#65533;&#65533;8w3&#65533;wg{&#65533;&#65533;&#1403;'&#65533;&#65533;&#65533;M&#65533;&#65533;&#1030;&#65533;&#65533;&#65533;6j&#65533;&#65533;&#65533;&#65533;&#65533;=&#65533;&#65533;g2&#65533;W{&#65533;&#65533;&#65533;&#65533;&#65533;&#65533;yM7&#65533;!F&#65533;I;Y&#65533;:99&#1694;7&#65533;&#65533;&#1114;&#65533;o0&#65533;3&#65533;&#1685;{&#65533;&#65533;X&#65533;&#65533;b&#65533;f&#65533;;c(|&#65533;&#65533;&#65533;S&#65533;y&#65533;Z&#65533;7&#65533;&#65533;?&#65533;&#65533;&#65533;&#65533;m[&#65533;&#65533;&#65533;&#65533;&#65533;&#65533;&#65533;&#65533;7e&#65533;&#65533;}&#65533;&#347;z&#65533;[&#65533;s&#65533;{p%8C&#65533;^&#40702;?&#65533;&#65533;R&#65533;Eq\&#559;p&#263;&#65533;9&#65533;&#65533;/}PX}&#65533;w}5&#65533;&#65533;c&#567;&#65533;;&#65533;&#65533;|)&#65533;<7&#65533;q&#65533;&#65533;?-&#65533;&#65533;S&#65533;&#65533;o&#65533;&#65533;
&#65533;[&#65533;o;&#65533;&#65533;&#65533;&#65533;c&#65533;&#65533;[&#65533;&#46525;3{&#65533;;&#65533;\1v&#65533;;&#65533;:R&#65533;u&#135;&#65533;&#65533;&#65533;&#1031;&#65533;''&#65533;&#65533;#Ww&#726;&#65533;&#65533;|<&#65533;&#65533;&#65533;\"*[&#371;9&#897;&#65533;&#65533;&#65533;&#65533;qT&#65533;&#65533;&#65533;K;&#65533;&#65533;&#65533;&#65533;&#65533;&#65533;	&#1914;&#65533;&#65533;&#506;&#65533;&#65533;&#65533;E6&#65533;&#65533;<j&#65533;&#65533;&#65533;&#65533;Wj_&#65533;&#65533;1&#65533;&#65533;5{2rT&#65533;I&#1309;&#65533;&#65533;m&#65533;&#65533;G&#65533;&#65533;&#65533;&#65533;!E&#65533;&#65533;S&#65533;&#65533;!&#65533;&#65533;[}&#1369;&#65533;&#65533;}7xo}&#65533;i&#65533;&#1181;&#65533;&#65533;1]&#65533;s=&#65533;&#2011;&#65533;L2&#65533;&#65533;&#65533;&#65533;u4&#65533;*Z&#65533;&#65533;&#65533;&#65533;&#65533;&#65533;&#65533;&#65533;]&#65533;K&#65533;&#65533;g&#65533;&#1633;&#65533;&#1945;&#65533;&#65533;&#65533;c]&#431;KmH&#65533;}&#65533;e&#65533;w&#65533;A{]&#65533;G{&#65533;&#65533;G+&#65533;&#65533;I&#65533;&#65533;M&#65533;^+&#65533;N&#65533;&#65533;&#65533;}&#1601;&#1723;&#65533;&#65533;&#65533;&#65533;u&#65533;&N}&#65533;&#65533;G&#65533;&#65533;&#1859;e}&#1451;j&#65533;&#1012;}&#65533;&#65533;Y&#65533;&#65533;&#65533;&#65533;&#65533;&#65533;&#65533;k&#65533;b&#65533;&#65533;&#65533;a(&#65533;K}&#65533;&#65533;Pk&#65533;=P&#65533;=&#65533;&#65533;*{&#65533;]&#65533;&#65533;&#65533;&#65533;1&#65533;@&#65533;7&#65533;&#65533;&#65533;&#65533;p&#65533;&#65533;&#65533;&#65533;&#65533;&#65533;&#65533;&#1457;&#65533;&#65533;_&#65533;&#65533;{&#65533;g&#1968;m&#65533;.x&#65533;&#65533;&#65533;}q&#65533;&#65533;U&#1947;\&#65533;3&#65533;&#65533;&#65533;&#65533;&#65533;2&#65533;&#65533;=&#65533;&#65533;&#65533;)w&#65533;&#65533;&#65533;#&#65533;UV&#65533;&#65533;&#65533;&#65533;&#65533;&#65533;&#65533;&#65533;&#65533;&#65533;:T&#65533;^lw>&#65533;e&#65533;&#45341;&#65533;&#65533;&#65533;9&#65533;R&#65533;{&#65533;3&#65533;&#65533;&#1931;I&#65533;x&#65533;^&#65533;a&#65533;&#65533;c^&#65533;`&#65533;	&#65533;s&#65533;&#65533;&#65533;&#1656;&#1285;&#65533;&#65533;&#65533;5&#65533;&#65533;>&#65533;&#65533;&#65533;-y}D&#65533;&#65533;~&#65533;&#65533;&#65533;8&#65533;&#65533;iu&#65533;u&#65533;UB&#65533;&#65533;&#65533;]&#65533;&#65533;#~2&#65533;~I&#65533;&#65533;&#65533;h&#65533;&#65533;&#1607;#9&#65533;&#65533;Y&#65533;&#65533;{&#1998;&#65533;&#65533;&#65533;&#65533;&#65533;Mf&#65533;&#65533;&#65533;&#65533;&#65533;_v&#65533;C&#65533;g&#65533;#&#65533;&#65533;&#65533;&#65533;]&#65533;	&#65533;q'&#65533;&#65533;&#65533;&#19487;&#65533;M>&#65533;&#65533;&#65533;}&#65533;&#65533;UZ&#65533;&#65533;c&#65533;c&#65533;N
&#65533;?&#65533;&#65533;l#_&#65533;7>&#65533;&#65533;0&#65533;&#65533;&#1708;k&#65533;&#65533;KtV&#65533;&#65533;&#65533;&#65533;5&#65533;z&#65533;&#65533;&#65533;&#65533;&#65533;_&#65533;&#65533;z&#390;_&#65533;&#65533;&#65533;O&#65533;&#65533;_&#65533;&#1279;T&#65533;&#65533;%_&#65533;k&#65533;E&#65533;&#65533;&#65533;z&#65533;&#65533;&#65533;$&#65533;&#65533;&#65533;&#65533;?&#65533;&#65533;_&#65533;gl&#65533;W&#65533;&#65533;YO&#65533;&#65533;&#65533;@&#65533;&#65533;_&#65533;&#65533;&#65533;&#65533;3&#65533;C&#65533;&#65533;Wh&#65533;&#1964;&#65533;&#1708;&#6124;&#65533;]&#65533;05!&#65533;&#65533;&#65533;F&#65533;:&#65533;&#65533;&#65533;&#65533;&#65533;?d&#65533;W&#65533;&#65533;_&#65533;-&#65533;\w:&#65533;&#65533;j_v&#65533;&#65533;&#65533;&#1996;&#65533;&#65533;&#2028;&#65533;&#1708;&#65533;z&#65533;g&#65533;&#65533;'}&#65533;Ir&#65533;{&#2030;&#65533;&#65533;Y&#65533;a&#65533;B&#65533;&#65533;_&#65533;&#30049;s>_:6&#65533;&#65533;&#65533;C&#65533;&#65533;8&#65533;c&#65533;%&#65533;&#65533;z&#65533;&#65533;y&#65533;Kv&#65533;&#65533;l&#65533;&#65533;&#65533;&#65533;&#65533;&#65533;&#65533;&#65533;&#65533;&#65533;z&#65533;"&#65533;&#65533;&#65533;c1c{>&#65533;&#65533;>&#65533;x8&#65533;&#65533;&#1479;&#65533;e&#65533;|&#65533;g_&#65533;Kv&#65533;&#65533;&#65533;&#65533;&#65533;&#65533;&#65533;&#65533;&#65533;}&#65533;&#65533;W&#65533;&#65533;:=&#65533;&#2011;3V&#65533;&#65533;_&#65533;D&#65533;Y&#65533;&#65533;&#1109;&#65533;&#65533;&#65533;&#65533;|&#65533;O&#65533;&#65533;?0bu&#65533;&#65533;&#65533;&#65533;&#65533;>&#65533;&#65533;x&#65533;&#65533;&#65533;&#65533;&#65533;s&#65533;c&#65533;&#65533;&#65533;&#65533;&#65533;&#65533;|hO&#65533;&#65533;%&#65533;Oi&#65533;i&#65533;E&#65533;&#65533;&#65533;&#65533;&#65533;&#65533;&#65533;&#65533;"&#65533;o&#65533;&#65533;s^&#65533;&#65533;c[&#65533;I&#65533;&#65533;O!&#65533;_I&#65533;&#65533;&#65533;&#65533;&#525;<|c&#65533;&#65533;-3Lz&#65533;O&#65533;&#65533;&#65533;Q<&#65533;&#65533;&#65533;x&#65533;X&#65533;&#65533;?&#65533;2&#65533;&#65533;&#65533;c&#65533;>&#65533;&#65533;Y&#65533;&#65533;&#1494;&#65533;	&#65533;&#65533;i&#65533;&#65533;&#65533;&#65533;-Yg&#65533;&#65533;&#65533;&#65533;&#65533;&#65533;;&#65533;&#65533;~&#65533;&#65533;5&#65533;&#65533;&#65533;&#443;|&#65533;&#65533;Z&#65533;&#65533;_&#65533;&#65533;&#65533;=&#65533;&#65533;&#65533;&#65533;&#65533;_&#65533;O&#65533;&#65533;(&#65533;!@&#65533;u&#65533;fQ&#65533;{&#65533;&#65533;k&#65533;sG)&#65533;?&#65533;&#65533;Z&#65533;&#1510;&#65533;yS&#65533;'&#65533;&#65533;&#65533;&#65533;g&#65533;&#65533;&#65533;&#988;"%rI&#65533;h9&#65533;&#65533;&#65533;&#65533;io&#65533;l(i&#65533;&#65533;&#65533;&#65533;&#65533;&#65533;&#65533;6&#65533;&#65533;&#65533;52&#65533;k&#65533;
&#65533;=&#65533;>&#65533;&#65533;_&#65533;&#65533;_&#65533;&#65533;&#65533;&#65533;&#1756;&#65533;5&#65533;I&#65533;DI&#65533;D&#65533;&#65533;&#65533;Oi=&#65533;&#65533;&#65533;qQF&#65533;k`&#65533;&#65533;;&#65533;&#65533;i&#65533;&#1723;]#&#65533;ZuC&#65533;B&#65533;&#65533;5B&#65533;&#65533;&#65533;&#65533;&#65533;j}&#65533;&#65533;&#65533;Yh&#65533;&#65533;S?JT4&#439;&#65533;&#65533;&#65533;&#65533;&#65533;i&#65533;f&#65533;(=&#65533;&#411;*&#65533;&#65533;&#65533;5&#65533;&#65533;&#931054;&#65533;3&#65533;C&#65533;&#65533;|c&#65533;&#65533;&#65533;&#65533;&#687;&#65533;>3&#65533;7&#65533;&#1909;&#65533;&#65533;k[>"&#65533;&#65533;&#65533;&#65533;&#65533;&#65533;=&#65533;Dw&#65533;&#65533;&#65533;lX3&#65533;K&#65533;&#65533;&#624;&#65533;U&#65533;;_&#65533;&#2005;&#65533;&#65533;&#391;|c&#65533;?&#65533;&#65533;&#1885;}&#65533;i&#65533;D&#65533;;s#"[|E&#65533;#&#65533;&#65533;&#65533;-&#65533;&#65533;y&#65533;&#65533;&#65533;i&#65533;&#65533;-[&#671;\&#65533;&#65533;&#65533;k:&#65533;&#65533;po&#65533;&#65533;W&#65533;&#65533;&#1519;&#65533;j&#1180;&#65533;}&#65533;;&#65533;k[&#65533;&#65533;#&#65533;&#65533;&#65533;&#65533;&#65533;X&#65533;&#2038;&#65533;&#65533;Ya&#65533;&#65533;&#65533;{[&#65533;&#65533;&#65533;_&#65533;&#65533;&#65533;}&#65533;&#65533;&#313;&#65533;P;&#65533;e&#2031;&#65533;&#65533;i&#65533;&#65533;&#827;&#65533;&#65533;&#65533;&#65533;I&#65533;&#65533;#&#65533;=z?&#1846;&#65533;&#65533;o.&#65533;]&#65533;&#65533;&#65533;x&#2020;3&#65533;&#321;&#65533;&#65533;&#65533;&#65533;&#65533;Q^u&#65533;&#65533;&#65533;&#65533;&#65533;w&#65533;&#65533;&#858;&#65533;&#65533;&#1708;&#65533;&#65533;DI\&#65533;&#65533;&#65533;&#65533;I4&#65533;Y&#65533;&#65533;&#65533;9&#65533;&#1571;&#65533;&#65533;m&#2038;&#65533;&#65533;&#65533;q&#65533;&#65533;]&#65533;&#65533;&&#65533;&#65533;x?&#65533;m]&#65533;	&#65533;&#65533;&#65533;&#65533;&#65533;/Zv&#65533;&#65533;i &#1180;&#65533;a&#65533;&#65533;c&#65533;&#65533;&#65533;&#65533;&#65533;D#&#65533;&#65533;&#65533;&#65533;&#65533;#&#65533;;&#65533;#&#65533;&#65533;m&#65533;&#65533;mA&#65533;&#65533;#&#65533;lX3&#65533;&#65533;&#65533;5g&#65533;&#65533;&#65533;&#65533;&#65533;&#1229;&#65533;/t&#65533;O&#65533;&#65533;&#65533;Z&#65533;&#65533;&#1583;&#65533;&#1708;&#65533;z&#65533;i;&#65533;&#65533;:&#65533;k;&#65533;Y&#65533;&#65533;Y&#65533;&#65533;&#65533;&#65533;&#65533;&#65533;m&#65533;&#65533;m&#65533;&#65533;m5&#65533;}&#65533;i&#65533;&#65533;&#65533;&#65533;j&#65533;W&#65533;&#65533;;&#65533;F&#65533;q~&#65533;&#1491;8)\&#65533;&#65533;_&#65533;&#65533;&#65533;&#65533;&#65533;&#620;&#858;B:j&#65533;&#65533;&#65533;#[&#65533;&#65533;;&#65533;&#65533;8&#65533;Y&#65533;m&#65533;&#65533;&#65533;&#65533;&#65533;&#65533;&#65533;&#65533;m&#65533;&#65533;m&#65533;&#65533;m&#65533;&#65533;m&#65533;&#65533;m5E&#65533;&#65533;&#65533;k&#65533;&#65533;&#65533;;&#65533;&#65533;i&#65533;&#65533;U&#65533;&#65533;&#128;@&#65533;
&#65533;%&#65533;,)R
Fy&#1097;&#265;+Z&#65533;&#65533;q&#65533;&#65533;%&#65533;x&#65533;&#65533;&#65533;&#65533;$K&#65533;8&#65533;#&#65533;JY9t&#65533;A&#65533;&#65533;&#65533;4]&#1596;Y&#65533;&#65533;&#65533;&#130;+z&#65533;&#65533;&#65533;&#65533;&#1057;@q&#65533;,
&#1284;&#1189;(&#65533;:}&#65533;&#65533;)&#65533;TGX&#65533;&#65533;&#65533;&#65533;&#1453;\Ix&#65533;
&#65533;j&#65533; &#65533;b&#1545;6&#65533;Z&#65533;&#65533;EH`-[t&#65533;&#1173;&#65533;7&#65533;&#65533;v&#65533;&#65533;&#65533;+&#65533;&#65533;&#65533;}&#65533;.&#65533;&#65533;-&#1671;#bt&#65533;12&#65533;&#596;7&#65533;&#65533;l$&#65533;f&#65533;$Uz&#65533;!&#65533;&#65533;&#65533;F[&#65533;&#65533;&#65533;4uT&#65533;&#65533;Wg&#65533;&#65533;&#65533;uV&#65533;&#65533;&#65533;&#65533;&#65533;:&#65533;&#65533;n&#65533;6`88&#65533;&#65533;&#65533;&#65533;&#65533;Fl\&#65533;&#643607;Lx\&#65533;&#1317;&#65533;E&#65533;&#65533;`b&#65533;&#65533;#C&#65533;l9&#65533;&#65533;&#65533;&#65533;&#65533;&#65533;&#65533;sK&#1491;v!&#65533;&#65533;&#65533;&#65533;o&#238;o&#65533;>~&#65533;&#65533;&#65533;&#65533;]V&#65533;&#65533;&#65533;oL&#65533;&#65533;u&#65533;&#65533;&#65533;^&#65533;%a&#65533;&#65533;U7&#65533;t&#65533;&#65533;s&#65533;6&yn&#65533;&#1223;&#65533;G&#65533;H&#41542;"&#65533;&#65533;&#65533;'[~.c&#65533;K&#39327;O-N&#65533;,W&#65533;W&#65533;d&#65533;&#65533;c&#65533;&#65533;&#65533;F&#65533;u$&#65533;&#65533;&#65533;&#65533;a&#65533;!rR'a&#65533;&#65533;Y8&#65533;u
&&#65533;&#65533;\u&#65533;&#65533;b&#65533;Hf&#65533;&#65533;y&#65533;&#65533;&#65533;,"&#65533;&#1419;n&#65533;(B&#65533;4&#65533;h&#65533;m=z&#65533;'&#65533;&#65533;'&#65533;>&#65533;&#65533;[F&#65533;&#65533;\*&#65533;&#65533;&#65533;u&#1478;Lb&#65533;e&#65533;U&(&#65533;&#65533;s`&#65533;)fc&#65533;X&#65533;y&#38468;f&#65533;G&#65533;)&#65533;jv&#65533;&#65533;&#65533;&#1209;&#65533;yv@k&#65533;&#65533;&#65533;Zk&#65533;&#65533;&#65533;J&#65533;o&#65533;)A&#65533;z(&#65533;&#65533;M&#65533;&#65533;E*'&#65533;&#65533;&#558;&#65533;&#65533;&#65533;&#65533;>&#65533;&#65533;^[^A"&#65533;9&#41574;&#65533;&#65533;j&#65533;;&#65533;&#65533;&#65533;&#65533;&#65533;|&#65533;k&#65533;&#65533;&#138;&#65533;&#65533;&#65533;&#65533;
&#64440;&#65533;"o&#65533;&#65533;&#65533;&#65533;&#65533;Fw@&#65533;&#65533;.&#65533;(&#65533;&#65533;=&#65533;e&#65533;S&#65533;&#65533;W&#65533;O&#65533;&#65533;E&#1558;	q&#65533;,	&#65533;&#65533;&#1982;&#65533;~&#65533;&#65533;&#65533;n&#65533;&#65533;:&#65533;&#65533;&#49046;&#65533;&&#1739;2&#640;&#65533;&#65533;&#65533;&#65533;&#65533;&#65533;&#65533;y	&#65533;$B&#65533;*
&#65533;&#65533;Y&#668;V&#65533;<?g&#65533;&#65533;&#65533;^&#65533;&#65533;&#65533;&#1810;&#65533;&#65533;NA,&#65533;&#65533;KN&#65533;&#65533;&#65533;&#65533;&#561;&#65533;"&#65533;z&#65533;&#65533;!&#65533;Z&#65533;&#65533;'&#65533;J&#65533;&#65533;&#65533;&#65533;&#65533;&#65533;&#65533;,&#65533;r&#65533;/&#65533;&#65533;pb\&#65533;&#65533;&#65533;&#65533;&#65533;&#65533;lk&#65533;&#65533;&#65533;3!&#65533;
&#65533;,&#65533;h&#65533;   ! !!"#$$%(%('&(*('*((')*,,-1.040/312545968<86;9:=<=B>@E@?DAAECEJFHMGGPGIPHGMHINKLRNPUNQXOOXPOUPQVST[VV`VX^VX`XV`XW^XY^[\b^^h^`f^ah`^f`^h`afbdkefpehnfiphfnhfphhnjlslpvmnxnqypqwrt|tv&#65533;ux~vy&#65533;xw&#65533;xyy|&#65533;|~&#65533;}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65533;&#65533;&#65533;&#179;&#65533;&#564;&#65533;&#309;&#65533;&#567;&#65533;&#824;&#65533;&#312;&#65533;&#632;&#65533;&#761;&#65533;&#827;&#65533;&#1083;&#65533;&#1084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i	H&#65533;&#65533;A&#65533;&#65533;*\&#65533;&#1041;&#65533;J&#65533;B&#65533;h&#65533;&#65533;E&#65533;/]&#1832;&#65533;#&#463;C&#65533;yI '&#65533;9&#65533;\&#626;&#65533;H&#65533;$#&#65533;J&#65533;a&#65533;&#65533;)&#65533;&#65533;&#65533;s&#65533;O&#65533;&#65533;&#65533;&#65533;I&#65533;&#65533;&#1123;:"]Z4&#65533;R&#65533;@&#65533;
&#65533;j&#903;kV&#65533;*&#65533;&#65533;WH_eB&#65533;80&#65533;&#65533;&#65533;=&#1258;]&#65533;&#1107;IO'&#742;&#65533;&#65533;&#1915;u&#65533;&#65533;&#65533;4&#65533;&&#1385;8&#65533;&#65533;d{1ja&#65533;6&#65533;&#65533;,&#1155;L&#65533;B&#65533;,&#1648;M&#65533;&#65533;3g&#65533;&#65533;&#65533;&#65533;&#65533;&#992;&#65533;&#65533;$8m&#1788;-&#65533;&#65533;N&#65533;&#65533;&#65533;&#65533;&#1456;Cv&#788;pZ&#65533;gw&#65533;&#65533;&#65533;v&#65533;&#65533;&#65533;&#65533;OtZ4M&#65533;C&#65533;7&#953;&#65533;&#65533;&#65533;o&#65533;&#65533;\9&#65533;B&#65533;h!&#65533;&#65533;&#65533;&#65533;u&#65533;&#65533;&#65533;]f&#65533;&#841;h<m&#65533;&#65533;&#65533;&#1976;<&#65533;z&#65533;&#65533;&#65533;/&#65533;k&#65533;&#65533;&#65533;MJ4&#65533;&#65533;&#65533;&#65533;&#65533;n&#65533;&#65533;&#1921;&HLF&#65533;&#65533;o&#39799;Y&#65533;&#65533;&#65533;&#65533;&#65533;g&#65533;y&#65533;&#1895;&#1286; ^G&#65533;l!&#65533;D&#65533;R&#65533;&#65533;`&&#1525;&#65533;&#65533;HW!r&#65533;b&#542;~&#1688;&#65533;=&#65533;&#65533;U}&#65533;e_&#65533;1&#65533;cA&#65533;<&#65533;db&#65533;&#65533;&#65533;&#65533;u?&#65533;&#34634;+&#65533;7&#65533;i!&#65533;&#65533;&#65533;y:&#1702;&#65533;t&#65533;i&#65533;Z&#65533;&#65533;U gP&#65533;t&#65533;K&#65533;)&#65533;&&#65533;%&#65533;&#1427;wnBbpv&#65533;ZYW&#65533;&#65533;&#65533;~E[Y_&#65533;&#65533;&#65533;&#65533;n.&#65533;huB&#65533;\&#65533;S&#65533;9&#613;&#65533;f&#65533;U&#65533;t&#65533;I&#65533;&#65533;&#65533;&#65533;&#65533;&#2024;mi&#65533;&#65533;pA)h&#65533;&#65533;jY&#65533;C&#65533;$&#65533;&#1697;&#65533;&#65533;&#65533;&#65533;&#65533;[&#65533;&#65533;&#65533;&#65533;ji&#65533;vn&#65533;&#65533;&#65533;&#65533;&#65533;&#65533;'&#65533;&#65533;&#65533;&#65533;&#16396;&#65533;j&#65533;&#65533;&#65533;&#65533;&#65533;&#65533;&#65533;Y`&#65533;&#65533;&#65533;&#65533;&#48532;VG&#1206;&#65533;+'&#65533;&#65533;Z7n&#65533;&#65533;&#65533;%&#65533;g&#65533;b&#65533;'b&#65533;>&#1774;Y*&#65533;&#35180;gZ[g&#65533;{&#65533;&#65533;m&#65533;&#65533;N5[&#65533;&#65533;K&#65533;&#65533;)&#65533;V,&#65533;&#862;
ow&#65533;&#65533;&#336;&#65533;&#65533;&#65533;)&#65533;&#65533;:H&#65533;Qx&#65533;&#65533;f&#65533;;,j&#65533;&#65533;&#65533;&#65533;aq&O)&#65533;&#65533;k&&#65533;'&#170;&#65533;`&#65533;&#65533;&#65533;6&#65533;&#65533;*&#65533;&#65533;&#65533;l&#65533;2&#65533;N&#65533;Z&#65533;H&#65533;&#65533;&#65533;\.&#500;,&#65533;&#1653;x&#65533;&#65533;g&#65533;IF&#65533;"&#65533;&#1459;2&#65533;&#1525;&#65533;&#65533;&#65533;&#65533;&#1723;&#65533;&#65533;o&#65533;&#65533;^&#65533;V&#65533;&#65533;Jt&#65533;&#65533;&#65533;&f&#65533;)jK\&#65533;h&#134;&#65533;&#65533;QK&#65533;-&#65533;&#65533;.'&#65533;&#65533;cy{	&#65533;)&#65533;'&#327;&#65533;&#1898;fW*]&#65533;&#65533;&#65533;&#65533;m+&#65533;&#65533;\&#65533;&#65533;&#65533;&#65533;&#65533;iS&#65533;yVZ&#65533;&#65533;u&#65533;&#65533;{&#65533;&#65533;&#65533;&#65533;&#65533;}&#65533;&#1486;K.{O&#65533;c&#65533;&#65533;&#18003;&#65533;&#65533;&#65533;L&#65533;&#65533;<&#65533;&#65533;&#65533;X&#65533;N&#65533;i&#1436;z&#65533;8/&#65533; &#65533;&#1941;&#65533;&#65533;&#65533;&#65533;&#65533;-&#65533;&#65533;>#&#65533;&#65533;&#65533;.;&#65533;&#65533;&#65533;&#65533;&#65533;&#65533;&#65533;&#1627;i&#65533;&#65533;}!&#65533;3&#65533;,&&#65533;&#65533;&#65533;&#65533;'&#65533;W&#65533;&#65533;R&#65533;&#65533;&#65533;kO&#65533;&#32721;
&#65533;&#65533;&#65533;9&#65533;eOzucK&#65533;k&#65533;&#65533;M`&#1356;7&#65533;&#65533;Q&#65533;&#65533;&#28152;&#65533;&#65533;u!&#65533;&#65533;&#65533;A&#65533;d&#65533;&#65533;K&#65533;	&#65533;#&#65533;&#65533;l#&#65533;&#65533;%&#65533;A&#65533;G&#65533;{
B&#65533;	&#399;n&#65533;`&#65533;&#65533;&#65533;A&#65533;&#65533;&#21047;*!	&#65533;&#65533;:&#65533;e&#65533;|&#65533;Xv&#65533;&#65533;&#65533;a&#65533;	&#65533;&#1250;$!]>94&#65533;&#65533;e&#65533;M&#65533;&#65533;J&#65533;&#65533;&#65533;h&#65533;&#65533;&#65533;x&#65533;+&#65533;&#255;&#65533;&#65533;jgr&#65533;#w&#65533;k	&#65533;&#65533;;bi&#65533;&#65533;{&#65533;CYu&#65533;"&#65533;&#65533;,uLT#&#65533;4&#65533;&#65533;!&#65533;}&#65533;&#65533;au&#65533;&#65533;,&#65533;&#65533;o|D &#65533;&#65533;f4&#65533;&#65533;!&#65533;H*)&#65533;-n&#65533;&#65533;&#65533;d_&#65533;66,&#65533;&#982;&#65533;X+&#65533;&#65533;&#65533;&#65533;UuT	h&#65533;&#65533;D&#65533;v9Hy$&#65533;&#65533;	t&#65533;&#65533;_&#65533;Y&#749;&#65533;&#65533;&#65533;&#65533;&#65533;&#65533;%c&#65533;;&#65533;i&#65533;4&#65533;$(qMZM&#65533;&#65533;&#65533;&#65533;&#65533;&#65533;/&#65533;<&#764;c2&#65533;	&#65533;&#65533;Y&#65533;&#1286;n&#65533;&#65533;&#65533;&#65533;E&#65533;&#1660;&#65533;&#65533;&#65533;&#65533;M^&#65533;K@#g+&#65533;&#65533;S&#65533;&#65533;&#65533;&#612;B2&#65533;h&#65533;&#65533;&#65533;UT&#65533;&#65533;B&#65533;"&#65533;H&#65533;P0&#65533;}&#65533;&#65533;&#65533;&#65533;9BPx&#65533;dw&#65533;$&#65533;&#153;&#65533;~&#65533;T4UB;?bQz&#65533;&#65533;&#65533;&#65533;&#654;&#65533;&#547;5dF&#65533;&#65533;? F&#65533;&#65533;HT%cR&#65533;&#65533;"ih&#294;J&#65533;&#65533;M	&#65533;&#65533;&#65533;&#40626;	&#65533;&#65533;&#65533;wJS&#65533;D'
9&#65533;&#65533;%"L&#65533;&#65533;\&#65533;)&#65533;x&#65533;3&#65533;&#65533;&#65533;T&#65533;J&#65533;8&#65533;~#&#65533;LU&#1016;? F&#65533;f&#65533;&#65533;&#65533;$&#65533;&#65533;Y&#65533;$&#65533;X&#65533;&#1216;&#65533;Hyj}"&#65533;:&#65533;`&#65533;ru&#65533;&#65533;L&#65533;&#65533;&#65533; &#65533;U&#65533;&#65533;&#65533;+S&#65533;JDh&#484;&#65533;&#65533;&#65533;l#&#65533;&#65533;&#65533;&#65533;J&#65533;&#65533;6&#65533;%@&#714;K&#634;&#65533;&#65533;-sU&#65533;&#65533;&#65533;&#580;5/7I1GC+&#1669;4Mmj&#65533;&#65533;&#1151;&#65533;&#1461;&#65533;]&#65533;lE
&#65533;&#65533;&#65533;&#65533;(&#65533;&#65533;&#65533;&#65533;[Y&#65533;&#65533;`-&#65533;Pk6&#65533;:&#65533;H&#65533;&#1634;\!&#65533;z&#65533;&#65533;r&#1337;&#65533;MS&#65533;&#65533;&#65533;&#65533;f&#65533;&#65533;&#65533;&#65533;&#65533;&#65533;&#65533;&#65533;&#65533;.&&#65533;nD'&#65533;N"\_&#65533;&#65533;&#65533;&#65533;[5&#756;#&#65533;&#65533;y&#65533;l&#65533;&#65533;b&#65533;&#65533;&#65533;&#65533;&#11879;&#65533;&#65533; &#65533;K&#65533;&#65533;&#65533;c&#65533;-&#65533;&#65533;0&#65533;2&#65533;'[&#65533;VS&#65533;>8&#65533;&Lo&#65533;&#65533;	_&#65533;
n&#65533;&#65533;&#65533;}?&#65533;Y3&#65533;u.&#65533;&#65533;&#65533;&#65533;&#65533;&#577;&#65533;2&#65533;&#65533;,&#65533;&s&#65533;1.&#65533;&&#1275;U
&#65533;&#65533;t{M&#65533;]&#65533;&#65533;&#65533;&#65533;-P&#65533;&#65533;&#65533;B&#65533;u&#65533;T&#65533;=2A&#65533;[:+&#65533;&#65533;&#1573;&#65533;&#65533;&#65533;\&#65533;&#65533;&#65533;&#65533;&#65533;*P&#65533;&#65533;&#65533;&#65533;&#65533;&#65533;&#1181;Z&#65533;&#65533;&#65533;&#65533;U&#477;&#65533;en&#65533;&#65533;k&#65533;GK&#65533;s&#65533;&#65533;&#65533;i>&#65533;&#65533;.vp&#65533;O&#65533;&#65533;&#65533;&#1469;&#65533;r)&#65533;W=eS&#65533;&#65533;&#65533;&#65533;&#65533;Y&#65533;h&#65533;v&#65533;&#65533;n62&#65533;&#65533;,;&#65533;%N&#65533;&#65533;&#65533;]&#65533;&#65533;v&#65533;&#65533;j:&#65533;^\&#65533;&#65533;&#65533;&#65533;n&#65533;K&#65533;T}&#65533;&#954;&#65533;&#65533;lo{&#65533;l&#65533;Z &#1990;J&#65533;&#65533;L&#65533;9&#65533;&#286;N7]&#65533;&#65533;&#65533;f&#65533;X&#65533;&#65533;f&#65533;&#65533;&#65533;(2&#65533;F&#65533;&#65533;&#65533;.3&#65533;&#65533;&#65533;7:&#65533;&#65533;>&#65533;~q-g]{&#65533;&#65533;&#65533;f&#65533;&#65533;[&#65533;7&#65533;&#65533;_&#65533;&#65533;3T&#65533;&#65533;&#65533;X&#65533;&#65533;&#65533;&#65533;&#65533;&#65533;'o&#65533;&#65533;&#65533;&#65533;&#65533;IUd&#1805;&#65533;sf&#65533;&#65533;&#65533;&#65533;|g"W:0&#65533;y&#65533;&#65533;&#65533;&#65533;9&#65533;&#65533;&#65533;N.&#65533;)v&#65533;&#65533;&#65533;<&#65533;g&#65533;&#65533;M.>-&#65533;^&#65533;&#65533;&#483;tl_8&#65533;&#65533;]&#65533;&#65533;&#65533;pM&#65533;&#65533;&#65533;&#65533;&#65533;&#65533;&#65533;&#65533;&#65533;&#65533;.&#65533;&#65533;&#65533;j~s&#65533;&#65533;&#65533;&#65533;&#65533;&#65533;&#65533;&#65533;&#65533;&#65533;&#65533;&#65533;&#65533;&#65533;&#65533;Nl&#65533;&#65533;&#65533;0&#65533;+(&#65533;MG&#65533;4O}&#65533;.&#65533;P&#65533;&#65533;&#65533;&#747;&#65533;&#65533;^&#65533;\&#65533;;SkN&#65533;&#65533;g:&#65533;6&#65533;&#65533;&#65533;&#65533;&#65533;&#65533;[&#65533;Ct&#65533;&#65533;^h&#65533;_^&#65533;i<k&#65533;OS&#65533;&#65533;&#65533;U&#65533;&#65533;&#65533;0v&#65533;K&#65533;&#65533;h&#65533;&#65533;&#65533;gO&#65533;&#65533;&#65533;&#65533;&#65533;y+&#65533;&#65533;&#65533;&#65533;vi&#65533;&#65533;&#65533;&#65533;]&#1983;&#65533;dV&#65533;jn#;&#65533;&#65533;=&#65533;mO&#65533;&#65533;[&#65533;&#65533;&#65533;}&#65533;#Vt&#65533;&#65533;ix&#1523;&#65533;&#65533;&#65533;iw|&#65533;S*3&#65533;&#65533;kr&#65533;&#65533;2&#65533;&#65533;&#65533;A&#65533; }h^&#65533;&#65533;&#65533;o:w|vI&#733;&#65533;&&#65533;g&#65533;&#65533;&#65533;_&#65533;&#65533;R&#65533;&#65533;6G&#65533;afp_&#1472;Z&#65533;Z&#65533;gb&#65533;&#65533;|&#65533;&#65533;WK&#65533;z&#65533;&#65533;g&#65533;&#1025;&#65533;&#65533; &#65533;"&#65533;@&#65533;&#1639;R&#65533;7w&#65533;g^&#65533;&#65533;Yh~&#65533;vu[B&#65533;&#65533;&#65533;+&#65533;&#65533;a&#65533;&#65533;u&#65533;@]&#65533;vx^&#65533;p&#65533;&#65533;&#65533;&#65533;&#65533;xx&#65533;&#65533;
J&#65533;&#65533;#&#1540;NH&#65533;&#65533;&#65533;alk&#65533;etRh&#65533;S&#65533;Ce&#65533;49&#65533;&#65533;&#65533;B&#65533;p&#65533;&#65533;eh&#65533;&#65533;gd&#65533;&#65533;i&#65533;&H&#65533;&#65533;L&#65533;O8&#65533;P&#65533;n(7mn&#65533;hVg&#65533;&#65533;v&#65533;&#65533;w&#65533;'fvm&#65533;qbQr&#65533;&#65533;Tw%OE&#65533;&#65533;&#65533;@X&#65533;&#65533;GsE&#65533;&#65533;&#65533;&#65533;&#65533;x&#65533;&#65533;&#65533;rH&#65533;&#65533;X&#65533;[x?jD&#65533;T&#65533;wYu@&#65533;l&#65533;}TG=_#Z&#65533;4&#65533;L
8W&#65533;hZK5i&#775;&#65533;h&#65533;u&#65533;@&#65533;CH&#65533;_&#65533;d&#65533;g&#65533;&#65533;&#65533;&#65533;&#65533;H&#65533;&#65533;&#65533;&#65533;&#65533;
&#65533;&#1548;&#65533;&#65533;&#65533;&#65533;oU&#65533;S&#65533;Y&&#65533;j&#65533;p4Xc&#65533;chB^+sWc&#65533;&#65533;6Q&#65533;&#65533;&#65533;m&#65533;&#65533;&#65533;m&#65533;&#65533;&#1143;x&#408;&#65533;&#65533;&#65533;&#65533;&#65533;&#65533;&#65533;&#65533;P(&#65533;&#65533;&#65533;oc3&#65533;&#65533;&#65533;c&#65533;w&#65533;&#65533;P&#65533;r&#65533;&#65533;$&#65533;&#65533;&#65533;l&#65533;\&#65533;&#65533;f&#65533;wi&#65533;&#65533;&#65533;H&#65533;jH&#65533;Xgw&#65533;&#1081967;p&#65533;&#65533;&#65533;"&#65533;&#65533;&#65533;&#65533;&#65533;&#1206;U&#65533;#&#65533;&#65533;f&#65533;&#65533;I&&#65533;*&#65533;gOM&#65533;&#65533;t&#65533;&&&#65533;&#65533;&#65533;k&#65533;&#65533;&#65533;W&#65533;&#65533;G&#65533;&#65533;&#65533;u?&#65533;&#65533;&#65533;&#65533;F)&#65533;&#65533;&#1553;J9!&#1620;#I&#65533;&y,Fm8?[&#65533;&#65533;R&#65533;pE&#65533;U-&#65533;&#65533;xUT&#1603;f&#65533;&#65533;&#65533;sh	&#65533;2'&#65533;!&#65533;&#65533;u6&#65533;K9&#65533;
&#65533;P9&#65533;&#65533;&#65533;n&#65533;&#65533;H&#65533;&#65533;&#65533;U\&#65533;&#65533;D&#65533;6
I_&#65533;&#65533;&#65533;&#65533;gp&#65533;xx?Xxd&#65533;&#65533;&#65533;5&#65533;&#65533;&#531;j(&#65533;GYnl&#1542;Ii&#65533;t&#65533;s&#65533;&#65533;v	&#65533;&#65533;9&#65533;&#65533;y&#65533;&#1527;F&#65533;6j&#65533;&#65533; &#65533;&#65533;8&#65533;JsF&#65533;&#65533;&#65533;&#65533;&#65533;&#131;&#65533;&#65533;C&#65533;mH&#65533;&#65533;A&#65533;&#65533;&#65533;&#65533;&#65533;qI&#65533;x&#65533;&#65533;&#1625;H&#65533;&#65533;&#1628;Ni&#65533; x&#65533;&#65533;jv&#65533;=}&#65533;$(&#65533;&#65533;0&#65533;&#65533;Z9Y&#65533;&#65533;&#65533;&#65533;&#65533;w&#65533;&#65533;yz&#65533;Y&#65533;By&#65533;&#329;&#65533;&#65533;	&#65533;&#65533;	`&#65533;&#65533;&#65533;9&#65533;&#65533;)&#65533;&#65533;	&#65533;&#65533;)&#65533;&#65533;F&#65533;0&#65533;6&#65533;&#65533;b&#65533;a&#65533;	O&#65533;&#1616;&#65533;&#523;r6&#65533;&#65533;7&#65533;&#65533;'&#65533;u&#65533;>I&#65533;}&#65533;Y&#65533;y&#65533;&#65533;y&#65533;&#41579;F{R&#65533;o>FS&#65533;"&#65533;)]&#65533;&#65533;\&#65533;I&#65533;&#3672;,&#65533;&#65533;]&#65533;&#65533;nY&#65533;*&#65533;&#593;Q&#65533;6Z&#65533;&#65533;&#65533;&#65533;<j&#65533;&#65533;&#65533;&#65533;&#65533;&#65533;X&#65533;7(&#65533;w&#65533;&#65533;&#65533;&#65533;J&#65533;&#610;/&#65533;c&#65533;z&#65533;I&#65533;&#65533;i&#65533;&#65533;x8*&#65533;:&#65533;]&#65533; ]&#65533;&#65533;^&#65533;`z&#65533;?
&#65533;&#65533;GfIt.H&#65533;&#65533;Y&#65533;&#65533;&#65533;&#65533;&#65533;&#65533;L&#1698;g&#65533;&#65533;&#475;p	&#65533;&#65533;y&#65533;*&#65533;E&#65533;r&#65533;&#65533;p[&#65533;cz&#65533;&#65533;J&#65533;e&#65533;&#65533;"&#65533;&#65533;&#65533;&#65533;x
&#65533;8{&#65533;m4B_&#65533;hW&#65533;&#65533;&#65533;&#9632;&#65533;T&#65533;&#65533;8&#65533;&#65533;&#65533;T&#65533;&#65533;&#65533;&&#65533;&#65533;&#1630;9&#65533;d&#409;z&#65533;as&#65533;&#65533;+=&#65533;&#65533;&#65533;&#65533;&#65533;&#65533;&#65533;&#65533;&#65533;&#65533;&#65533;&#65533;J&#65533;&#65533;a&#65533;&#34315;&#35086;&#65533;Q&#65533;&#65533;p&#65533;:&#65533;Gi&#65533;|&#665;&#65533;:&#65533;E&#65533;&#65533;w&#1686;q&#65533;&#65533;
&#65533;6&#65533;&#65533;&#65533;&#65533;&#65533;r&#65533;&#65533;&#65533;f&#41233;{&#65533;J&#65533;&#65533;%&#65533;&#65533;&#65533;&#65533;&#65533;&#65533;&#65533;s&#65533;&#65533;,&#65533;&#65533;Ci&#65533;&#65533;j&#65533;{&#43776;
WZ&#65533;9Z&#65533;&#1530;&#65533;&#65533;j!b&#65533;&#65533;&#42805;&#649;&#65533;&#1704;&#10901;&#65533;&#65533;r&#65533;V&#65533;&#39571;&#65533;&#65533;&#65533;D&#65533;&#65533;m&#65533;&#65533;Z&#65533;&#65533;l&#65533;&#1711;ks&#65533;Z&#65533;&#65533;&#65533;&#65533;&#65533;
&#65533;&#65533;&#65533;&#65533;v&#65533;&#65533;&#65533;
&#65533;&#65533;&#65533;&#65533;&x&#65533;J&#65533;&#526;
*&#65533;&#65533;K&#65533;&#65533;&#65533;&#65533;
&#65533;9&#1777;&#65533;&#65533;&#65533;&#65533;&#65533;&#65533;o2&#65533;&#65533;Z&#65533;&&#65533;&#65533;}&#65533;~
&#65533;L&#65533;&#65533;&#65533;0&#65533;&#65533;>&#554;&#65533;>k&#65533;U&#755;&#65533;&#65533;&#65533;y&#65533;)&#65533;!&#65533;&#65533;`+F&#65533;&#65533;&#65533;&#65533;&#65533;&#65533;&#65533;&#65533;P&#65533;&#65533;/&#65533;&#65533;&#65533;&#65533;&#65533;&#65533;&#1587;Yz&#65533;3+&#65533;J&#65533;v{&#65533;&#64117;^&#65533;!&#65533;D[&#65533;$K&#65533;&#65533;g4&#65533;&#65533;&#65533;&#65533;[&#65533;	&#65533;&#65533;&#37820;f&#65533;u[&#65533;&#65533;&#65533;&#65533;Rk&#65533;&#65533;&#65533;&#65533;&#65533;B&#65533;&#65533;&#65533;&#65533;\&#65533;1&#65533;&#65533;;&#65533;&#65533;&#65533;s&#65533;k&#65533;&#65533;&#19461;M&#65533;&#65533;&#65533;&#492;|
&#65533;6{&#65533;&#65533;{&#65533;W&#65533;p&#65533;j&#65533;&#65533;Zv&#697;&#65533;&#7904;&#65533;&#65533;K&#65533;&#65533;z&#65533;<&#65533;KC&#65533;&#65533;&#65533;&#1590;j&#1752;:&#65533;&#65533;&#65533;7&#65533;&#65533;k&#65533;&#65533;{&#65533;[&#65533;&#65533;M&#28512;&#65533;&#65533;&#65533;&#65533;&#65533;[&#65533;[&#65533;>z&#65533;G&#65533;w&#65533;&#896457;&#65533;O&#758;&#65533;&#65533;&#618;&#65533;&#65533;&#65533;&#65533;&#65533;k&#65533;&#65533;&#751;B&#65533;&#65533;&#65533;&#189;&#65533;K&#65533;&#65533;!&#65533;&#65533;&#65533;[&#65533; &#65533;&#65533;&#65533;&#65533;&#65533;&#65533;
;&#65533;&#65533;&#65533;k&#65533;'&#65533;&#65533;&#65533;&#65533;&#65533;u]&#65533;&#65533;&#65533;&#65533;&#65533;&#65533;&#65533;[&#65533;7&#65533;&#65533; &#65533;&#65533;w&#65533;&#65533;!&#65533;
&#65533;&#1770;&#65533;&#65533;&#65533;{&#65533;"[&#65533;{&#65533;&#65533;
&#65533;&#65533;&#65533;`Y&#65533;&#65533;&#65533;L&#65533;&#65533;&#65533;&#65533;&#65533;&#65533;&#65533;&#65533;&#65533;&#65533;&#65533;&#65533;K&#65533;&#139;&#65533;&#1915;&#65533;E\{&#65533;H&#1661;L&#65533;&#65533;0&#65533;&#65533;3l&#65533;&#65533;&#65533;&#65533;&#65533;h&#65533;&#65533;&#19599;&#65533;&#65533;&#65533;?&#65533;@&#65533;&#65533;K&#65533;!\"%<&#65533;&#65533;q&#65533;"&#65533;L&#65533;&#65533;&#65533;&#596;l&#337;j&#65533;&#65533;=&#65533;&#65533;&#65533;&#65533;&#65533;@&#65533;&#65533;a&#65533;1&#65533;x&#65533;j&#65533;B&#65533;&#65533;o&#65533;&#522;&#65533;&#65533;&#524;&#65533;&#65533;&#65533;G&#65533;&#65533;&#65533;&#65533;!&#65533;&#65533;&#65533;
&#65533;&#65533;&#65533;k&#65533;&#65533;p&#65533;&#65533;q,&#65533;&#40680;'&#65533;&#65533;,a&#65533;&#65533;&#65533;&#65533;&#624;&#65533;&#65533;&#65533;&#65533;1J&#65533;&#65533;|&#65533;d|&#520;&#65533;&#566;\&#720;|+&#65533;<&#65533;}&#1706;(A&#603;l&#65533;&#367;&#65533;&#626;&#65533;&#65533;&#65533;A&#677;&#65533;p&#65533;&#65533;&#65533;&#65533;&#474;y&#65533;;&#65533;&#65533;&#716;&#65533;&#65533;&#65533;&#65533;&&#65533;&#65533;&#65533;&#65533;4*&#65533;&#65533;&#65533;&#65533;L&#65533;S\&#65533;3L&#480;&#780;{I$&#65533;Z&#65533;=&#65533;&#65533;&#1483;~&#65533;&#65533;&#65533;L&#65533;&#65533;l&#65533;&#65533;<&#65533;|&#760;&#65533;&#65533;G&#65533;&#65533;&#65533;&#65533;&#65533;+&#65533;&#65533;&#65533;&#65533;&#65533;&#65533;u|&#65533;"&#65533;v+&#65533;&#65533;+vC&&#65533;&#65533;;&#65533;&#65533;L&#65533;&#65533;k&#65533;&#65533;|&#65533;&#65533;&#65533;&#65533;&#65533;&#65533;&#65533;&#65533;&#65533;&#65533;$&#65533;&#65533;&#65533;&#65533;(&#65533;7W&#65533;&#65533;&#65533;&#160;)&#65533;\&#65533;&#65533;M&#36989;&#700;+J&#65533;&#65533;&#65533;,&#65533;&#65533;&#65533;&#65533;qV&#65533;&#65533;&#65533;&#65533;E&#65533;&#1139;&#65533;&#65533;&#65533;\&#65533; =&#65533;D&#65533;&#65533;B&#596;&#65533;&#65533;&#65533;]+&#65533;&#65533;&#65533;\.&#65533;&#65533;e&#65533;&#65268;&#65533;&#65533;&#65533;gj&#65533;&#65533;k]&#65533;:]&#65533;&#65533;&#65533;d&#65533;f&#65533;f&#65533;&#65533;j&#65533;&#65533;l&#65533;&#65533;gm&#65533;&#1676;&#65533;&#65533;&#65533;&#65533;K}bR&#65533;&#65533;Y&#65533;Q=&#65533;E!&#1261;k&#65533;&#65533;7&#65533;&#65533;+&#65533;q&#65533;:}p-&#65533;&#65533;&#65533;q&#65533;&#65533;n&#65533;&#65533;r&#65533;&#65533;>=&#65533;n&#65533;&#1471;|&#65533;&#65533;u&#65533;&#65533;&#65533;)&#65533;&#65533;&#1793;&#65533;F&#65533;&#3659;&#65533;j&#65533;\'&#65533;4&#65533;&#65533;&#65533;g&#65533;&#65533;J&#1002;&#65533;_&#65533;m&#65533;&#65533;&#65533;e&#1654;&#65533;&#65533;&#65533;LW&#1660;&#65533;&#1750;&#65533;<&#1630;+&#65533;&#65533;&#65533;&#65533;]&#65533;&#65533;&#65533;R&#65533;@,{k&#65533;&#65533;r)&#65533;&#65533;&#65533;&#65533;&#65533;&#65533;z\&#65533;&#1705;&#65533;&#1712;<&#65533;{@&#1741;&#65533;&#65533;&#65533;x&#65533;&#65533;&#65533;&#65533;]&#65533;&#65533;&#65533;&#65533;x&#65533;&#65533;&#65533;,&#65533;&#65533;*&#65533;&#65533;}n.-&#65533;&#65533;&#65533;&#65533;&#893;&#65533;&#65533;-&#65533;&#65533;&#1580;}&#65533;&#65533;&#65533;&#65533;&#65533;&#65533;&#65533;]&#65533;&#65533;&#65533;&#65533;^&#65533;n&#1977;M&#65533;&#65533;&#65533;&#65533;&#65533;&#65533;_&#65533;&#872;&#65533;m&#65533;&#65533;&#1603;&#65533;&#65533;&#664;=&#65533;&#65533;&#65533;m&#65533;&#65533;&#65533;&#65533;n&#65533; &#65533;&#65533;&#65533;&#65533;&#65533;&#65533;&#65533;&#65533;&#58974;&#65533;&#65533;&#65533;&#65533;&#65533;x&#65533;&#65533;&#65533;&#65533;&#65533;&#65533;&#65533;_Mb&#65533;&#65533;&#65533;&#65533;&#65533;&#65533;.&#65533;>^&#65533;~&#442;-&#65533;&#65533;]&#65533;):&#65533;&#65533;&#65533;&#65533;&#65533;tE&#65533;N&#65533;N:&#65533;&#65533;&#65533;&#65533;7&#65533;a<&#65533;&#65533;&#65533;&#65533;&#65533;-&#65533;!&#65533; &#65533;&#65533;~&#17362;&#65533;2|&#65533;\&#65533;&#65533;&&#65533;*&#65533;&#65533;&#65533; &#65533;&#65533;&#65533;&#65533;&#65533;W^&#65533;&#65533;&#65533;&#65533;&#65533;Z&#65533;&#65533;@&#65533;&#1742;&#65533;&#65533;b>&#65533; i&#65533;&#65533;&#65533;7&#65533;&#65533;&#65533;v&#65533;E&#65533;&&#65533;&#65533;^&#65533;5]&#65533;TN&#65533;&#65533;&#65533;|&#65533;&#65533;&#65533;nv&#65533;&#65533;u&#65533;&#65533;&#65533;]&#65533;d&#65533;&#65533;&#1981;&#65533;n&#65533;$&#65533;&#65533;&#65533;&#65533;B&#65533;,~&#65533;&#65533;&#65533;D6&#65533;&&#976;.&#65533;&#65533;[&#65533;&#65533;\&#409;n&#38366;&#865;&#65533;&#65533;&#65533;&#65533;&#65533;&#65533;n]&#65533;&#65533;&#65533;nw&#65533;&#65533;&#65533;[&#65533;&#46649;O&#65533;&#65533;&#65533;&#65533;=\&#65533;pn&#65533;&#65533;j&#48590;&#65533;&#65533;&#65533;&#65533;&#65533;&#65533;&#65533;&#65533;&#65533;&#65533;&#65533;&#65533;<&#65533;&#65533;Ll&#65533;&#65533;Q&#65533;&#65533;aH&#1710;{&#65533;n&#65533;Zt6&#65533;&#65533;<&#65533;&#65533;n&#1149;&#65533;d&#1438;&#65533;&#65533;&#65533;&#65533;&#65533;&#65533;&#65533;&#65533;&#65533;&#65533;~&#65533;&#65533;&#65533;!&#65533;&#65533;&#65533;&#65533;&#65533;&#65533;&#65533;&#65533;&#65533;
&#65533;&#65533;&#65533;8p&#65533;&#65533;&#65533;&#65533;&#65533;&#65533;U&#65533;&#65533;:&#1746;&#65533;&#65533;&#65533;=&#65533;&#65533;&#1950;B&#65533;&#65533;&#65533;&#65533;&#65533;&#65533;:S&#65533;&#65533;zf&#59488;Q&#65533;&#65533;@&#65533;1&#65533;&#65533;"&#65533;&#1391;M&#65533;&#65533;.&#65533;8&#65533;&#65533;N&#65533;C&#65533;&#65533;&#65533;&#65533;&#65533;|&#65533;&#65533;$&#65533;&#65533;&#65533;&#65533;&#65533;zi&#65533;%
N&#65533;&#65533;$X{&#65533;&#65533;]&#65533;&#65533;&#65533;&#65533;&#65533;&#65533;z&#65533;&#1093;&#61756;&#65533;@&#65533;y&#65533;&#65533;"_&#65533;&#65533;&#65533;&#65533;>&#65533;D?&#65533;%o&#65533;I&#65533;y
.&#65533;6}&#65533;&#65533;i>eO&#65533;&#65533;&#65533;-&#65533;S~&#65533;&#65533;&#65533;&#65533;s&#65533;&#65533;&#65533;&#65533;&#65533;j-&#65533;mM&#65533;&#65533;&#65533;j&#65533;&#65533;k&#65533;&#65533;F]&#11805;&#65533;p&#65533;g3&#65533;/6zf&#65533;W&#1369;y&#65533;&#65533;&#65533;>&#65533;&#65533;&#65533;&#65533;[&#1088;o&#65533;&#65533;&#65533;&#65533;&#65533;&#65533;?&#65533;&#65533;&#65533;L&#65533;C&#65533;&#65533;o&#65533;H&#65533;&#65533;-&#65533;Vmx&#65533;8&#65533;&#65533;{&#65533;~&#65533;&#65533;&#65533;&#1754;N&#65533;&#65533;~&#65533;&#65533;.&#65533;&#65533;&#65533;&#65533;&#65533;&#65533;&#65533;&#65533;&#65533;&#65533;d7&#65533;"jY&#1207;U~&#65533;&#65533;~&#65533;:&#65533;&#65533;(&#65533;&#65533;&#65533;&#65533;&#65533;&#65533;&#65533;_&#65533;,&#1952;&#65533;&#303;&#65533;&#65533;&#15087;&#65533;&#65533;o&#65533; _&#65533;&#65533;&#65533;&#65533;&#65533;&#65533;j&#65533;&#65533;&#65533;DI&#65533;&#65533;&#65533;&#1371;&#65533;&#65533;&#65533;&#65533;&#65533;m&#65533;&#65533;&#65533;$X&#1056;&#65533;5	&#65533;Y&#65533;&#65533; C&#65533;h6dX&#65533;&#65533;E&#65533;&#65533;|&#65533;Q&#65533;BZE&#65533;lS&#65533;&#131;)U&#65533;\	&#65533;$&#65533;,e&#65533;d	&#1254;$&#65533;9#&#65533;&#65533;&#65533;&#65533;&M&#65533;A&#65533;e9&#65533;&#65533;Q&#65533;I&#65533;&#65533;c&#65533;i&#65533;?LC.&#65533;&#65533;&#65533;jS&#65533;O&#65533;l&#65533;&#65533;&#65533;&#65533;&#65533;"&#65533;![V#&#1095;'/Ft&#65533;&#65533;-&#65533;q&#65533;&#65533;&#65533;2&#65533;Y&#65533;w&#39829;-PG&#65533;*
L&#65533;p&#65533;D&#65533;TY&#65533;f&#65533;K&#65533;%ON\&#65533;r&#1090;&#65533;&#65533;J&#65533;z&#65533;T&#65533;&#65533;A&#65533;&#65533;&#65533;'+&#1263;&#65533;U&#65533;&#379;dP&#65533;l1&#65533;&#65533;]&#65533;v&#65533;&#1869;i&#65533;&I&#65533;m_&#65533;&#65533;&#65533;<\&#65533;&#65533;&#65533;&#65533;Gf&#1980;&#65533;'&#65533;&#1125;&#65533;:u
&#65533;u&#65533;FGoo
z3&#65533;={*w^&#65533;&#65533;<&#65533;&#1517;Z^&#65533;&#65533;&#65533;o5&#65533;&#65533;&#65533;&#65533;1&#65533;&#65533;&#65533;&#65533;W&#65533;G8&#65533;&#65533;&#65533;|&#65533;n8&#65533;&#65533; &#65533;&&#65533;n&#65533;&#65533;t&#65533;&#65533;#&#65533;&#65533;&#65533;FM&#65533;&#65533;&#65533;&#65533;<&#65533;&#878;&#65533;&#65533;M7&#65533;&#920;&#65533;&#65533;&#1984;&#65533;&#573;&#65533;P&#65533;I&#318;HP&#129;B	&#65533;s&#65533;q:kd&#65533;A &#65533;&#65533;G"S&#65533;&#65533;&#65533;.$&#65533;4#/&#65533;&#1107;&#65533;&#65533;&#65533;^d&#65533;&#65533;&#65533;`,qK&#65533;|&#65533;&#65533;`&#65533;&#65533;%l&#378;3&#65533;T&#65533;&#65533;"&#65533;M8w&#65533;&#65533;M:+D&#65533;)%=c&#65533;&#65533;>&#65533;&#65533;0&#65533;)&#65533;Tk?,&#65533;EA&#65533;T&#65533;"0&#1867;&#65533;sR&#65533;&#65533;,&#65533;RLdpAJ'&#65533;O%&#65533;&#65533;O@&#65533;&#65533; &#65533;5T&#65533;&#65533;t&#65533;U&#65533;d&#1103;&#65533;&#65533;&#1428;&#548;&#65533;&#65533;N&#65533;&#65533;G`7&#65533;dXb?&#65533;&#65533;;&#65533;
D&#65533;%	J6;&#65533;X+&#65533;!Zs&#65533;Ul]&#65533;u[&#65533;&#65533;&#65533;E#
&#65533;K&#65533;$:vRa&#65533;Sp&#65533;b&#65533;5&#65533;&#65533;&#65533;4&#65533;s&#65533;&#930;&#65533;7&#1321;&#65533;m&#65533;/&#1318;m&#65533;&#65533;Eg&#65533;&#65533;=p5&#65533;&#65533;&#65533;&#65533;&#65533;@5[jeCxF&#65533;&#65533;&#65533;&#65533;N&#65533;U&#65533;&#65533;u3V02&#65533;&#65533;D&#65533;&#65533;&#65533;C|E&#65533;&#65533;4'&#65533;4&#65533;jc&#65533;&#65533;&#652;ZFX&#1784;&#65533;&#1440;em&#65533;?&#65533;+&#65533;Qb&#65533;&#65533;#W&#65533;;p&#919;$Cc&#30350;&#65533;h&#65533;&#65533;**Y</&#65533;&#65533;L&&#65533;HUY&#65533;&#65533;R&#65533;mS&#65533;9f&#65533;m&#65533;V%H#&#65533;&#65533;&#65533;&#65533;j;F&#65533;&#65533;&#65533;b&#65533;&#48571;&#65533;%&#65533;T&#65533;dz&#65533;&#65533;sO&#65533;#&#65533;:&#191;&#65533;&#65533;`o_M&#65533;&#65533;&#65533;O(&#65533;k&#65533;\[&#65533;6&#65533;&#65533;&#65533;nr&#65533;&#65533;&#65533;s&#1025;&#65533;{t&#65533;E&#65533;*O&#65533;?&#65533;&#65533;Y&#65533;&#1555;&#65533;&#2033;&#65533;b&#65533;m&#65533;&#65533;[&#65533;l&#65533;/&#65533;&#65533;g&#65533;/g&#65533;&#65533;&#65533;C~&#65533;&#65533;K7&#65533;&#65533;&#65533;0&#236;&#65533;]-v&#65533;&#65533;bk&#65533;&#65533;o&#65533;&#65533;qk^8x&#823;&#65533;>a&#65533;@&#65533;I&#65533;&#65533;"&#65533;|&#65533;&#65533;(&#65533;0&#65533;w&#65533;S&#65533;&#65533;\&#65533;^&#65533;.&#65533;&#65533;&#1853;&#65533;8&#65533;ju#&#65533;q&#65533;,|s&#65533;&#65533;l&#65533;&#65533;&#65533;&#65533;&#65533;x&#65533;&#65533;>&#65533;&#65533;}t&#1356;&#65533;&#65533;&#65533;&#65533;+&#65533;c\&#65533;&#65533;&#65533;&#65533;&#65533;+so&#65533;^	&#65533;&#65533;&#65533;pL&#65533;`&#65533;6&#65533;&#65533;&#65533;3&#65533;a)xCxYH4&#65533;&#65533;&#65533;T:&#1461;&#65533;-8&#65533;`|&#65533;&#513;&#65533;n+ta&#65533;&#65533;&#65533;E&#65533;&#65533;&#65533;#&#65533;&#65533;&#65533;z!&#65533;[&#65533;a#&#65533;&#235;&#65533;1uU&#65533;&#65533;&#65533;xsE&#65533;&#65533;&#65533;f^&#65533;&#65533;L|#&#65533;&#65533;M1rN&#65533;b%h>+^&#65533;[&#65533;&#65533;&#65533;8&#65533;&#65533;.&#65533;I&#65533;(V&#53094;&#65533;&#65533;&#65533;&#65533;&#1465; 
Q&#65533;&#65533;L&#65533;#UT&#65533;&#65533;0(&#65533;&#65533;=&#65533;&#65533;&#65533;1&#65533;4zS&#65533;&#65533;&#65533;<3&#170;-u\&#65533;&&#505;.L&#65533;&#65533;&#65533;E&#65533;Y/&#65533;|&#65533;&#65533;'}	HB:&#65533;&#65533;&#65533;&#1761;&#65533;b&#65533;&#65533;iR&#65533;&#65533;&#65533;M&#154;HK&#65533;&#65533;/&#65533;&&#65533;&#65533;&#65533;^&#65533;&#65533;&#65533;}w&#65533;f&#65533;&#65533;&#409;&#65533;&#271;;e,&#65533;&#65533;&#65533;&#65533;L&#65533;m&#1166;&#65533;&#896;BE<F&#65533;&#65533;&#65533;B=&#65533;y&#65533;-p!&#65533;&#65533;,&#65533;&#65533;&#65533;PL:&#65533;&#65533;&#65533;&#65533;&#1683;&#65533;:&#65533;D&#65533;sb&#65533;&#65533;"&#65533;&#65533;hB&#65533;&#65533;&#65533;dg<'*|fT&#65533;&#65533;'?)%&#65533;hY-&#65533;#&#65533;w&#65533;YR&#65533;&#65533;oU+E&#65533;B&#65533;H&#65533;7N&#65533;x&#65533;&#292;&#65533;&#65533;&#65533;&#65533;A&#65533;&#65533;&#65533;&#65533;hO}&#65533;Q}5&#65533;P&#65533;%&#65533;R&#65533;x
J&#65533;&#65533;&#65533;ZN&#65533;&&#65533;&#65533;&#65533;&#65533;K&#65533;P&#65533;&#65533;g&#65533;&#65533;&#65533;(;&#1271;S&#65533;&#65533;&#65533;_ k>&#65533;jV&#65533;zat&#65533;(&#65533;&#65533;b&#65533;Io(&#65533;&&#65533;&#65533;h&#1027;NU&#65533;	e&#65533;3:&#969;&#65533;&#65533;L&#65533;&#65533;-&#65533;&#1457;&#65533;u}i]lF&#65533;&#65533;&#65533;&#65533;&#65533;&#65533;&#65533;"&#65533;D&#65533;,-&#65533;HB&#1153;&#65533;j&&#65533;WIZ&#65533;#&#65533;&#65533;&#65533;,e&#65533;o&#65533;:D&#65533;&#491;[+&#65533;&#65533;&#65533;>&#65533;&#918;&#65533;;MIb&#65533;:&#1460;&#1521;bkJ&#65533;j	&#65533;T&#65533;8&#65533;)f&#65533;K&#65533;qe*&#65533;zk\s&#65533;&#65533;4_Ws&#65533;Go&#65533;&#1193;ZOlZ&#65533;&&#65533;VKj&#65533;&#65533;&#65533;&#65533;&#65533;`i&#65533;^&#65533;&#1172;@n}&#65533;Z_&#65533;&#65533;&#65533;c1&#65533;K&#65533;4&#65533;&#65533;2)f&#65533;;&#65533;B&#65533;	v&#65533;&#65533;u&#65533;&#65533;&#65533;&#65533;&#65533;J&#65533;&#65533;+&#65533;&#65533;z&#4513;&#65533;rcR!&#1014;&#65533;&#65533;&#1738;u%>u/|Mb&#65533;4&#65533;&#578;}K`3'(&#65533;U&#65533;q&#65533;+&#65533;2B&#65533;;&#65533;&#65533;A&#65533;k$&#65533;&#65533;&#65533;mo&#65533;.`&#65533;&#65533;&#65533;D<8&#65533;&#65533;,Kha&#65533;&#65533;&#65533;&#65533;&#65533;5&#65533;&#65533;&#65533;U&#65533;&&#65533;[&#65533;&m%JC-&#65533;&#65533;&#65533;&#65533;s&#65533;]|_&#65533;&#65533;&#65533;&#65533;&#65533;M&#65533;&#65533;&#65533;Y&#65533;`a&#65533;&#65533;XC&#65533;U&#1507;&#65533;JU&#65533;&#65533;&#65533;&#65533;&#65533;&#65533;+&#65533;&#65533;&#65533;&#65533;&#65533;&#65533;|h^Z&#65533;bh5s&#65533;Mf&#65533;@&#65533;&&#65533;&#65533;Is&#65533;&#65533;&#65533;&xu&#65533;HJ&#65533;&#65533;&#65533;&#65533;eX&#65533;&#65533;&#65533;#6lDZ%5&#65533;v&#65533;&#65533;:&#65533;mu&#65533;&#65533;YV'&#65533;&#65533;k&#65533;&#65533;&#65533;&#65533;&#1103;&#65533;&#65533;&#65533;&#65533;&#65533;f&#459; &#65533; &#65533;"&#65533;&#65533;&#65533;f&#65533;&#65533;+&#1140;&#65533;&#65533;&#65533;R&#65533;i3+&#65533;p7&#65533;&#1637;&#65533;$v&#65533;6&#65533;&#65533;&#65533;&#1378;e&#65533;Yp&#65533;|&#65533;&#65533;&#65533;&#65533;H&#65533;&#65533;&#65533;{&#65533;&#65533;d&#65533;&#65533;&#65533;&#65533;&#65533;&#65533;}&#65533;b[:&#65533;Fj&#65533;(&#38673;X&#65533;&#65533;&#65533;&#65533;i2&#65533;fD&#65533;&#65533;+&#65533;&#65533;d&#65533;f8&#65533;&#65533;&#179;&#65533;&#65533;&#65533;&#65533;&#48761;&#65533;,&#65533;&#65533;&#65533;&#65533;&#65533;&#65533;&#65533;&#65533;&#65533;n&#65533;&#65533;9&#65533;&#65533;&#65533;&#65533;&#664729;&#65533;&#65533;&#65533;&#65533;&#65533;tJ&#65533;&#65533;/K&#65533;&#65533;&#65533;&#65533;l$&#65533;ia&#65533;M&#65533;&#65533;&#65533;<&#65533;^^&#65533;-q w&#65533;&#65533;W7iV&#65533;
w&#65533;M7&#65533;Q&#65533;V&#65533;T&#65533;&#65533;B&#65533;C&#65533;k{&#65533;{&#65533;&&#65533;&#65533; &#65533;i{&#65533;&#65533;&#65533;s&#65533;yWN&#65533;Fz=&#65533;I&#65533;&#65533;&#65533;?&#1815;
&#65533;&#65533;&#65533;V&#65533;_C&#65533;k&#866;&#65533;-&#65533;&#65533;&#65533;;t&#65533;;&#1911;&#65533;&#65533;&#65533;&#65533;&#65533;&#65533;&#65533;]&#65533;Q&#65533;:&#65533;&#65533;&#65533;&#65533;&#65533;iJv&#2017;&#65533;&#65533;&#65533;?w&#65533;&#65533;&#65533;&#65533;&#65533;,&#65533;l!L&#65533;+&#65533;&#65533;&#65533;&#65533;w&#65533;&#65533;H&#65533;/&#65533;{j&#1119;&#65533;&#65533;&#65533;J&#65533;&#65533;~&#65533;&#1371;&#65533;&#65533;&#65533;f&#65533;&#65533;&#65533;&#65533;~&#65533;ffe&#65533;&#65533;i&#1102;&#65533;Q&#65533;&#65533;O&#65533;&#2022;&#65533;&#65533;&#65533;&#65533;&#65533;+*&#65533;&#65533;&#65533;&#65533;&&#65533;&#65533;h&#65533;'&#65533;&#1419;&#65533;&#65533;&#65533;r&#65533;&#65533;&#65533;&#65533;&#65533;_}&#1473;&#65533;&#65533;&#65533;k>Z&#65533;T&#65533;w/R&#65533;&#65533;-&#65533;#&#65533;>A&#65533;&#65533;&#65533;>&#65533;&#65533;n&#65533;&#65533;7&#65533;J&#65533;&#65533; y&#65533;&#65533;.&#65533;&#65533;&#65533;k=&#65533;K&#65533;&#65533;+&#65533;&#1666;&#64250;&#65533;?
$&#65533;&#65533;k&#65533;&#65533;&#65533;&#65533;;&#65533;&#65533;7UY&#65533;&#65533;c0&#65533;K&#65533;wZ&#65533;&#65533;&#65533;*&#65533;s&#65533;&#65533;?h&#65533;&#65533;m&#65533;a(p&#65533;&#65533;&#65533;&#65533;(&#65533;&#552;&#65533;&#65533;5.&#65533;&#65533;&#65533;[&#65533;&#65533;8&#65533;
B&#65533;&#65533;&#65533;	1&#65533;&#65533; 5&#65533;&#65533;&#913;&#65533;aZ&#65533;8&#65533;&#65533;K2S&#65533;~&#65533;&#65533;&#65533;&#65533;)'+&#65533;9&#65533; &#65533;&#65533;&#65533;&#65533;#B\@&#65533;#3&#65533;B3&#314;&#65533;&#27255;Rz&#65533;:&#65533;&#65533;h&#65533;1&#523;=r&#65533;&#65533;&#65533;&#65533;&#1336;&#65533;&#65533;(&#65533;&#65533;R>&#65533;:2&#65533;07r&#65533;-&#65533;&#65533;4&#65533;0&#806;&#65533;H&#65533;D	lC^CC&#65533;k&#65533;&#52576;`Ct@"&#65533;&#65533;#&#1338;&#65533;&#65533;&#65533;5&#65533;&#65533;(&#65533;&#65533;Q&#65533;&#65533;&#767;&#65533;H-&#65533;&#65533;k8&#1264;[|&#65533;-&#65533;&#65533;V&#65533;%6" <&#65533;3&#65533;&#65533;2&#65533;D|"&#65533;s{&#65533;G&#65533;&#65533;N&#65533;&#65533;F&#65533;&#65533;Y?&#451;&#65533;N&#65533;&#1946;?&#65533;0A&#65533;[&#65533;&#65533;E&#65533;hB&#65533;x&#351;C&#65533;&#65533;B&#65533;=&#65533;&#65533;&#65533;;&#65533;&#65533;&#65533;F
&#65533;#&#65533;a&#65533;Dtk:&#65533;&#65533;&#65533;d&#65533;5&#65533;c	fdC&#65533;(&#128;&A&#1068;*&#65533;z)D&#65533;&#65533;&#367;&#65533;#&#65533;&#65533;&#65533;s&#65533;VSH(&#65533;&#158;&#65533;&#65533;&#65533;WR&&#65533;&#65533;H&#65533;/"Bc|&#65533;{|&#65533;w\&#65533;*&#65533;&#65533;LI&#65533;d&#386;&#65533;&#65533;&#65533;&#65533;&#65533;&#65533;&#65533;&#65533;?&#65533;&#1696;&#65533;s &#65533;w&#65533;&#65533;&#65533;&#65533;"	+&#65533;&&#48573;r&#65533;D&#65533;H\bD&#65533;k&#65533;~?&#65533;
I&#65533;(ws4 &#65533;&#65533;&#65533;&#65533;&#65533;\&#597;&#65533;&#65533;&#65533;kI&#65533;&#65533;G&#65533;&#65533;"&#65533;,&#65533;&#65533;&#65533;@
es&#65533;@&#65533;a&#65533;&#65533;,D&#65533;I=&#65533;&#1786;&#65533;1>&#65533;&#65533;&#65533;c&#65533;*&#65533;9&#65533;&#65533;&#65533;)&#65533;&#65533;:?&#65533;&#824;&#65533;&#1342;&#65533;~4&#65533;&#65533;&#65533;&#65533;~&#65533;J&#65533;$&#65533;MK~Y&#65533;&#65533;DK&#65533;&#924;&#65533;&#65533;)&#65533;&#672;&#65533;&#65533;|*@4&#65533;&#65533;&#65533;&#65533;&#65533;c&#65533;&#65533;T
&#65533;&#65533;&#65533;&#65533;r&#65533;&#65533;d&#65533;k&#916106;2&#65533;s;H&#700;+M:&#65533;&#496;,&#65533;&#65533;C&#65533;-gT=M&#65533;&#65533;&#65533;&#65533;&#65533;&#65533;<&#65533;&#203;@W&#779;&#65533;&#65533;&#65533;&#65533;&#65533;&#715;)&#65533;!&#65533;&#65533;@&#65533;&#65533;&#289;5Ib<&#65533;|&#65533;p|&#65533;&#65533;&#65533;&#65533;&#65533;&#65533;&#65533;E2&#65533;&#1684;&#65533;R!&#65533;4J&#65533;&#65533;2&#1314;&#65533;:&#65533;&#65533;&#65533;&#65533;&#65533;&#65533;&#747;&#65533;&#689;&#65533;>&#65533;&#769;@N&#65533;&#65533;&#65533;&#748;&#65533;m&#65533;N&#65533;&#65533;&#65533;s&#65533;&#65533;U&#65533;++E\L&#65533;p&#65533;I&#63150;;&#65533;&#65533;xA&#65533;#G&#65533;&#65533;&#65533;k&#65533;F&#65533;dO&#65533;&#65533;;ZM&#65533;&#65533;UQ&#65533;c@&#65533;&#65533;&#65533;FN&#235;&#65533;TN&#65533;&#65533;&#65533;I&#65533;&#65533;&#65533;C&#65533;&#65533;&#65533;}&#65533;L&#65533;[ &#65533;$&#65533;&#65533;A]:&#1939;&#65533;"&#65533;&#65533;&#65533;l&#65533;&#65533;t
&#65533;&#65533;&#65533;L'&#1364;&#65533;1\&#65533;%&#65533;/&#65533;R&#65533;&#65533;>B&#426;&#65533;G&#65533;,&#65533;&#65533;@&#65533;&#65533;&#65533;E&#65533;wD&#65533;&#65533;I&#65533;&#65533;2&#65533;P	&#65533;F&#65533;L&#65533;&#65533;KRv&#65533;:&m&#65533;d&#1135;a&#65533;&#65533;$&#65533;&#65533;d))SR&#65533;&#675;	GEHm0&#65533;:&#65533;&#65533;1&#65533;&&#65533;&#65533;'g&#65533;D&#65533;dF6&#65533;&#65533;IUI&#65533;&#65533;S&#65533;&#65533;&#983;3&#65533;&#65533;0&#65533;&#65533;&#65533;&#65533;?&#65533;&#65533;&#65533;&#65533;,&#65533;&#65533;=TAsB&#65533;&#65533;&#65533;&#65533;&#65533;?E&#65533;O&#65533;&#65533;M==&#65533;j&#65533;GE&#1236;M&#65533;&#65533;&#65533;&#65533;T^{&#65533;&#65533;&#65533;&#65533;#V&#65533;KR&#65533;&#65533;T&#65533;N&#65533;&#65533;&#65533;"&#65533;&#65533;<mE&#65533;K&#65533;(P&#65533;&#65533;&#65533;)&#65533;{>&#65533;&#65533;I&#65533;jOEE&#65533;(&#65533;.&#65533;&#1300;N&#65533;O&#65533;+P&#65533;,3&#65533;LS5&#65533;&#1129;s&#1411;&#65533;W(X&#65533;PS%&#65533;&#65533;&#65533;K&#65533;&#65533;LH&#65533;`&#65533;&#65533;&#65533;E&#65533;"&#65533;&#65533;IcKOYO&#65533;L&#65533;&#1594;&#65533;&#65533;"T&#65533;A&#1364;&#65533;&#65533;Q&#65533;&#65533;&#65533;&#65533;&#65533;&#65533;xTy=&#65533;&#65533;4@kS}E&#65533;N&#65533;W&#65533;&#65533;&#65533;&#65533;RI&#65533;Y&#65533;&#65533;&#65533;-&#65533;b=XZ&#65533;F&#65533;]X&#65533;A5&#65533;+&#65533;&#65533;&#65533;9@>}&#65533;&#65533;2&#65533;I&#65533;9&#65533;&#65533;N&#65533;E#&#65533;&#65533;&#65533;&#65533;Z&#681;&#65533;|&#1603;&#65533;&#65533;%&#1027;&#65533;&#65533;&#65533;V&#65533;Hc}&#65533;&#65533;&#65533;&#65533;I&#65533;h&#65533;Y&#65533;m&#65533;&#65533;Y)&#65533;JhMS&#65533;B&#65533;RZ&#65533;&#65533;&#65533;\&#65533;&#65533;&#65533;*)4&#65533;&#65533;&#65533;X%&#65533;@&#65533;&#65533;&#65533;&#65533;&#1135;1&#65533;&#65533;&#65533;&#65533;Lp&#65533;$\&#65533;N&#65533;j&#1468;&#65533;\&#65533;&#65533;&#65533;&#65533;u&#65533;&#65533;t/&#65533;p&#65533;&#65533;&#65533;&#1528;&#65533;O&#65533;&#65533;[&#65533;5&#65533;&#65533;&#65533;&#65533;&#65533;&#65533;5&#65533;iM	&#65533;4\&#65533;XZLZ&#65533;&#65533;UA&#65533;F&#65533;I4&#65533;=B&#65533;)&#65533;&#1131;]M\JG&#65533;Z&#65533;&#65533;K&#65533;uG*
&#65533;&#65533;&#65533;J&#65533;&#1318;&#65533;@e&#65533;Y&#1509;&#1730;x&#1885;]	&#65533;Z&#65533;&#65533;&#65533;3&#65533;&#65533;I&#65533;&#65533;&#65533;&#65533;&#920;bZ&#65533;&#65533;&#65533;68&#65533;&#65533;&#65533;&#65533;&#65533;t&#65533;&#65533;&#65533;LJ*&#65533;&#65533;rA\&#65533;&#65533;X&#65533;8&#65533;x&#65533;w&#65533;&#65533;&#65533;&#65533;&#65533;&#65533;l&#65533;R&#65533;&#1491;&#1566;U&#65533;T&#65533;&#65533;&#65533;x-_&#65533;5L&#65533;]-$j#&#65533;&#65533;&#65533;&#65533;&#65533;h&#1736;&#65533;L&#195;&#65533;(5&#65533;&#65533;&#65533;&#65533;`*<&#65533;&#65533;Z&#65533;"&#65533;&#65533;/D&#65533;&#65533;&#65533;&#65533;3&#65533;3&#65533;D&#65533;=`&#65533;&#65533;%&#65533;&#65533;Ge`/}&#65533;&#65533;,1#&#65533;N&#65533;&#1473;&#65533;&#65533;&#65533;E&#65533;&#65533;`&#65533;Q&#65533;=&#829;&#65533;&#65533;i&#65533;&#65533;&#65533;&#65533;&#65533;T$&#65533;&#65533;&#65533;&#65533;J@`*&#65533;q&#65533;\&#65533;&#65533;3&#65533;&#65533;&#65533;&#65533;&#65533;&#65533;/h[&#65533;,&#65533;)&X#>>f`$&#65533;R&#65533;&#65533;=:&#65533;)&#65533;[NK&#65533;&#65533;$&#65533;b&#65533;]&#65533;}&#65533;&#483;r&#65533;&#65533;#&#65533;&#131;DU|&#1581;@&#65533;4&&#65533;&#65533;|aJ&#65533; ^&#65533;6s&#65533;a1&#65533;8&#65533;,&#65533;;&#65533;Y*&#65533;&#65533;#&#65533;cWd&#65533;&#65533;/&#65533;-&#65533;&#65533;E&#65533;&#65533;e	&#65533;bVf&#65533;Fv&#65533;!&#65533;Jkkb&#65533;&#65533;&#65533;n&#65533;&#1279;&#65533;dqAxI!&#65533;U&#65533;X&#65533;X&#65533;c1C&#65533;&#65533;&#65533;&#65533;&#65533;ed$d}&#65533;&#65533;&#65533;C&#65533;2D_&#65533;]b\&#65533;\&#65533;&#65533;,F&#17396;&#65533; &#65533;$&#65533;&#65533;U&#65533;)a&#65533;N&#65533;&#65533;I&#65533;&#65533;[=&#65533;&#65533;&#65533;P&#65533;Aa&#65533;^y&#65533;G&#65533;Ed)&#65533;&#65533;U&#65533;&#65533;Efd&#65533;&#65533;-&#65533;&#65533;Q&#65533;Cg&#65533;5b&#65533;&#65533;&#65533;&#65533;"&#65533;&#65533;&#65533;b&#65533;&#65533;Jeg~&#65533;&#65533;<&#65533;&#65533;&#65533;Z&#65533;&#65533;&#1250;&#65533;${V&#65533;&#65533;&#65533;6&#65533;&#65533;&#877;&#65533;&#65533;6V&#65533;L&#65533;%b&#65533;Mh&X3%&#65533;of&#33270;&#696;&#65533;i&#65533;$&#65533;%&#65533;&#65533;&#65533;i&#65533;&#65533;e+&#65533;h&#65533;&#65533;&#65533;R&#65533;TQ&#65533;34&#65533;&#65533;K&#65533;&#65533;?&#65533;&#65533;&#65533;&#12647;&#65533;&#65533;Z&#65533;&#65533;i<d&#65533;e&#1218;&#65533;&#65533;&#65533;c&#65533;&#65533;&#65533;-&#65533;Op&#65533;[IP&#65533;f]%&#65533;&#65533;&#65533;h&#65533;&#65533;&#65533;PM&#65533;jfjG&#65533;VNU<$&#65533;K&#65533;%&#65533;Y2&#65533;&#65533;W$O&#65533;>&#65533;g~&#65533;BVd&#65533;e&#65533;_&#65533;&#65533;k&#65533;fkF&#65533;C&#65533;&#65533;A&#65533;&#65533;&#65533;
&&#65533;&#65533;&#47310;T&#65533;&#65533;&#65533;j&#65533;cq&#65533;&#492;dX&#65533;&#65533;j&#65533;i&#65533;&#65533;&#65533;x&#65533;&#65533;D&#65533;&#65533;3aa&#65533;&#65533;)@&#65533;D &#65533;&#65533;&#65533;&#65533;&#1262;&#65533;kV&#65533;&#65533;&#65533;&#65533;f&#65533;C&#65533;&#65533;&#65533;&#65533;&#452;G&#65533;&#65533;&#65533;&#65533;H&#65533;)&#65533;&#65533;V&#65533;m&#65533;v&#65533;&#65533;&#65533;&#65533;&#65533;x&#65533;[&#65533;&#65533;N.t&#65533;=&#65533;&#65533;vZ&#65533;XSF&#65533;&#65533;&#65533;&#65533;.b&Hj&#65533;&#65533;l1&#65533;pF&#65533;&#1389;&#65533;E&#65533;k&#65533;V&#65533;>hf&#65533;l&#65533;V&#65533;l&#65533;&#65533;&#65533;&#65533;&#1150;|e&#65533;&#65533;+o&#65533;x&#65533;&&#65533;cS&#65533;;&#65533;l#~&#65533;<&#65533;]&#65533;&#65533;&#65533;R&#65533;pe-d&#65533;pEgH&#65533;&#65533;N&#65533; XQ&#65533;q`&&#65533;#6Vo&#65533;&#65533;&#65533;xF&#65533;&#65533;&#65533;&#58786;&#65533;&#65533;f&#65533;&#65533;&#65533;p&#65533;&#65533;\&#65533;k&#65533;&#65533;O&#65533;>D&#65533;&#65533;M&#65533;&#65533;&#65533;iWNqZ&#65533;&#65533;(&#65533;&#65533;&#65533;:&#65533;V&#65533;&#65533;-p&#65533;&#1077;z&#65533;&#65533;&#65533;&#65533;=&#65533;&#65533;&#65533;&#65533;&#65533;L&#65533;e&#65533;&&#65533;&#65533;.m
&#862;nk&#65533;&#65533;&#65533;s&#65533;&#65533;&#65533;&#65533;&#65533;)_Y)&#65533;&#65533;&#65533;&#65533;&#65533;w&#65533;S&#65533;@&#65533;Vs&#65533;Z&#65533;&#65533;a&#65533;V@%&#65533;9&#65533;&#65533; &#65533;&#65533;&#65533;X&#65533;uso3x&#65533;&#65533;f&#65533;G&#65533;;Gq^&#65533;&#65533;&#1966;&#65533;&#65533;Rwg:~&#65533;{tE&#65533;&#65533;qCgm&#65533;&#65533;/&#65533;0 &#65533;@&#65533;k5&#65533;I&#65533;&#65533;&#65533;u&#65533;1&#65533;T&#65533;&#65533;&#65533;-&#65533;&#65533;&&#65533;oP&#65533;n?6&#65533;JK&#65533;&#65533;&#65533;&#65533;&#65533;&#65533;)d&#65533;^_Z&#65533;?&#50232;At3&#65533;l,&#65533;b&#65533;r&#65533;uK&#65533;&#65533;s&#65533;&#65533;sk&#65533;&#65533;&#65533;:&#65533;&#65533;&#65533;&#65533;&#65533;&#65533;s&#65533;&#65533;cX&#65533;&#65533;&#65533;,&#65533;r&#753;V&#65533;v&#65533;&#65533;&#65533;d&#65533;&#65533;&#65533;uRslO&#65533;&#65533;&#65533;'&#65533;&#65533;*&#65533;&#65533;&#65533;;]&#65533;h]w&#65533;=&#65533;&#65533;&#1573;&#65533;.{&#65533;5N&#65533;&#65533;s\&#65533;Yw&#65533;^xObF&#65533;n&#65533;G&#65533;&#65533;>y|&#65533;%&#65533;&#65533;S&#65533;F&#65533;a~&#65533;&#65533;&#65533;&#65533;`&#65533;&#65533;'&#65533;3&#65533;[&#65533;A&#65533;g&#65533;&#65533;n/+&#65533;&#65533;x&#748;^&#65533;&#65533;y&#65533;&#65533;W&#65533;:V&#65533;j&#65533;t'&#65533;&#65533;x?&#65533;&#65533;w# &#65533;&#65533;&#65533;&#1830;&#65533;&#65533;&#65533;&#65533;t&#65533;&#640;s&#65533;o&#65533;&#65533;Y&#65533;&#65533;y_&#65533;&#65533;r7&#65533;&#65533;&#65533;n&#65533;&#65533;8nW&#65533;b&#65533;&#1632;&#65533;'uU&#65533;ZkNgw&#65533;&#65533;`&#65533;?[&#65533;&#65533;{&#65533;&#65533;&#65533;"&&#65533;b]C&#65533;%&#65533;)X&#65533;&#65533;&#65533;&#65533;&#65533;&#65533;&#65533;^&#65533;&#1986;&#65533;&&#65533;8z~&#65533;&#65533;&#65533;&#65533;&#65533;(&#65533;&#65533;&#65533;&#65533;&#65533;G&#65533;&#65533;&#1306;&#65533;&#65533;&#65533;T{b&#65533;c&#65533;&#65533;&#1662;&#65533;&#65533;&#65533;&#65533;&#65533;k&#65533;E|&#65533;?&#65533;&#65533;&#65533;&#65533;g&#65533;n&#65533;Ax&#65533;k /&#65533;&#65533;&#65533;;&#65533;&#65533;&#65533;&#65533;*&#65533;ZB&#65533;k&#975;{&#65533;&#65533;5z<&#65533;&#65533;urF|co}&#65533;&#65533;~ &#65533;}&#65533;&#65533;&#65533;&#65533;(0I\M&#65533;&#65533;iEw!&#65533;&#16693;|=bx&#65533;&#65533;&#65533;&#65533;'&#65533;o&#65533;o&#65533;{J&#65533;x&#65533;d~!&#65533;e&#65533;_&#65533;%&#65533;&#65533;*&#65533;
&l&#65533;&#65533;a&#65533;&#65533;&#65533;P&#65533;8&#65533;"&#396;r&#65533;&#65533;&#65533;#&#528;&#65533;&#801;&#65533;f&#18068;'E&#65533;lY0&#726;&#65533;0g&#1212;"&#65533;
&#65533;-kb&#65533;Y&#65533;'P&#65533;`&#400;I#&#65533;(&#65533;=.&#65533;2m&#65533;&#65533;)&#65533;&#65533;R&#65533;xSP&#65533;&#1387;X&#65533;&#65533;&#65533;H&#65533;&#1520;\&#65533;N&#65533;b&#65533;&#1716;Z&#65533;&#65533;&#65533;I&#65533;&+56&#65533;&#65533;&#65533;n&#1887;/&#1378;&#65533;&#65533;/_&#65533;g&#65533;lS&#65533;H(&#65533;&#65533;&#65533;0n<&#65533;q&#65533;&#65533;:&#65533;&#65533;&#65533;A$Z&#65533;&#65533;R
T&#65533;$I|&#65533;&#65533;&#65533;&#65533;&#65533;9&#65533;l&#65533;&#65533;&#65533;L&#65533;g6&#65533;h&#65533;|B&#65533;V&#65533;&#65533;wU&#65533;Y&#65533;j-&#1745;jp&#65533;&#645;&#65533;&#65533;&#65533;&#65533;&#1784;T&#65533;v&#65533;&#65533;7
b&#178;&#65533;o&#65533;&#65533;&#65533;&#65533;O&#65533;&#65533;C.&#65533;2C&#65533;&#65533;%i&#65533;&#65533;ng&#1052;&#65533;&#65533;&#65533;&#65533;4&#65533;&#65533;&#65533;&#65533;&#65533;&#65533;&#65533;.&#65533;pE&#65533;VH&#65533;&#65533;&#65533;&#65533;_a&#65533;&#65533;&#65533;&#65533;&#450;&#65533;I&#65533;s&#65533;&#65533;&#65533;Us -&#65533;a&#65533;&#65533;&#65533;&#65533;&#65533;&#65533;&#65533;G&#65533;a&#65533;&#65533;iq&#65533;al&#65533;&#65533;K&#65533;&#65533;w&#65533;e&#65533;w&#65533;y&#65533;&#65533;&#65533;&#65533;g&#65533;&#359;&#1540;"&#65533;&#65533;aAF&#1937;*`l&#65533;&#65533;&#65533;]QF&#65533;&#416;R&#65533;&#65533;&#65533;&#65533;&#65533;)e$&#65533;&#65533;UX&#65533;X)r&#65533;&#65533;a&#65533;b&#65533;&#65533;a&#65533;/%"G<&#65533;E&#65533;RE&#65533;&#1861;,&#65533;x&#65533;&#65533;&#65533;-F&#716;5&#65533;&#65533;G:h&#65533;&#65533;&#65533;&#65533;&#65533;&#65533;a&#65533;&#65533;]v&#65533;_&#65533;].9iP&#65533;h&#65533;&#65533;_&#65533;$%n&&#65533;&#65533;&#1091;&#65533;B&#65533;&#65533;&#65533;&#65533;&#65533;&#65533;&#65533;&#65533;~1w[Q&#65533;ih&#65533;jjJ&#65533;#&#65533;'6I'&#65533;&#65533;&#65533;	"H&#65533;&#65533;)#&#65533;~&#65533;Pf&#65533;&#65533;X&#65533;?*
d&#65533;p&#65533;ZZJ&#65533;ZZ)&#65533;&#65533;^&#65533;&#65533;	&#65533;&#65533;&#404;Tz&#65533;R&#65533;&#65533;v&#65533;&#65533;&#65533;%x&&#65533;er&#65533;f&#65533;9%9+&#65533;&#65533;b&#65533;jV&#65533;&#65533;&#1774;HVG+&#65533;&#65533;&#65533;w&#65533;&#65533;&#65533;0l&#65533;&#65533;l&#65533;@&#65533;*&#65533;&#65533;F}j&#65533;F&#65533;&#1114;&#65533;f[&#65533;&#65533;]A&#65533;&#65533;|<&#65533;R&#65533;[&#65533;;&#65533;T&#65533;+&#65533;`&#65533;&#65533;&#57842;V&#65533;&#65533;&#65533;b&#65533;&#65533;fVq&#65533;&#65533;&#65533;r\&#65533;U&#65533;&#65533;&#65533;&#65533;&#65533;G&#65533;&#65533;zpd&#65533;Wk&#65533;&#65533;&#65533;&#65533;d&#65533;Z&#65533;N&#65533;&#65533;&#65533;&#65533;b+T&#668;r&#65533;&#65533;}&#65533;Q&#65533;&#65533;&#65533;'&#65533;{\&#65533;M&#65533;\r&#65533;&#65533;V&#65533;&#65533;&#65533;&#65533;'_O&#65533;k&#65533;u&#65533;&#65533;&#65533;&#1040;&#65533;&#65533;3&#65533;!&#65533;7&#65533;9&#65533;&#65533;,&#65533;H&#65533;MvQ&#65533;I&#65533;6&#65533;n&#65533;T5&#65533;iB&#65533;&#65533;&#65533;Yf&#65533;1&#65533;&#65533;v,&#65533;&#65533;A&#1692;&#1433;&#65533;&#882;_"-&#65533;x&#65533;Sgl&#65533;R8&#65533;>k&#65533;J&#65533;&#65533;&#65533;}&#65533;8&#132;&#65533;&#65533;&#65533;&#65533;5&#65533;%&#65533;0&#337;G[U&#65533;N&#65533;&#65533;I&#65533;^&#65533;&#65533;&#65533;t&#65533;F&#65533;&#65533;&#65533;{*,&#65533;-'&#65533;&#65533;Rj-&#65533;&#65533;&#65533;&#65533;&#65533;w&#65533;&#65533;&#65533;&#65533;y&#65533;w&#65533;&#65533;}&#65533;&#65533;&#65533;&#65533;#&#65533;|&#65533;!9{&#65533;&#65533;&#65533;5)&#65533;&#1314;&#65533;6&#65533;%&#65533;I&#65533;&#65533;&#65533;m&#65533;U&#65533;-a&#65533;7z&#65533;o&#65533;&#65533;&#65533;9&#65533;k/&#65533;&#65533;
X&#65533;&#65533;&#65533;mu2&#65533;&#65533;&#65533;G&#65533;&#65533;&#65533;;1&#65533;U[^g&#65533;e&#65533;v&#65533;rDp&#65533;&#568;&#65533;~&#65533;&#65533;&#65533;&#65533;&#65533;(&#65533;x&#65533;j/F&#65533;&#65533;&#65533;&#65533;&#65533;Q&#1489;W&#65533;(&#65533;&#65533;mlkL	8&#65533;&#65533;x&#65533;i&#65533;Y&#65533;"&#65533;nt&#65533;J&#54646;<&#65533;0&#65533;w&#65533;&#65533;&#65533;>&#65533;&#65533;"&#65533;&#1612;&#65533;r&#65533;&#65533;&#880;h6&#65533;a&#65533;&D@#Zg&#65533;/y&#65533;&#65533;&#65533;	qQ&#65533;&#1625;-u@&#65533;f&#65533;&#65533;R&#65533;&#65533;P&#65533;"&#65533;U&#65533;&#65533;&#65533;&#65533;HA&#65533;&#65533;&#65533;iS}&#1361;&#65533;#x
%S
cJ&#65533;T&#65533;e&#65533;b_&#65533;>&#65533;&#65533;&#65533;&#65533;!&#65533;&#65533;c!y&#65533;=*&#65533;&#65533;o&#65533;&#65533;&#65533;&#65533;A2o&#65533;,!I-%j&#65533;6&#65533;&#65533;&#65533;&#65533;(IR&#65533;&#65533;&#65533;*&#65533;&#65533;&#65533;&#65533;5&#65533;CatU	&#65533;&#1388;e&#65533;&#65533;&#65533;'&#65533;b/&#65533;&#65533;&#65533;&#65533;W&#65533;&#65533;aGh&#65533;&#65533; +p&#65533;&#287;&#65533;&#65533;&#65533;.&#65533;&#65533;&#65533;&#65533;C&#65533;7&#65533;Q&#65533;-&#65533;&#65533;&#65533;&&#65533;l=,z!&#65533;&#1335;&#65533;-O&#65533;NZ=1a(5U&#65533;&#65533;&#65533;)E&#65533;Ka&#14390;&#65533;t~4}&#65533;&#65533;W&#65533;hG&#65533;&#849;2&#65533;$&#65533;c&#65533;HP&#65533;&#65533;&#65533;<,&#65533;4+&#65533;&#65533;&#1248;:&#65533;){`yD&#65533;q&#65533;c&#65533;&#65533;&#1508;&#65533;&#1286;Q&#65533;{&#65533;r&&#65533;l&#65533;&#65533;&#65533;C&#65533;&#1310;k|R&#65533;&#65533;&#65533;,&#65533;N&#65533;&#65533;&#65533;NX-=L:&#1241;VG.&#65533;&#65533;a&#65533;&#65533;:&#65533;&#65533;&#65533;i	&#65533;&#65533;&#65533;=}j&#65533;&#65533;&#65533;u&#65533;,jL&#65533;&#65533;&#65533;-Hs&#1244;h&#65533;&#65533;	&#65533;L&#65533;j+&#65533;Q&#65533;W]&#65533;&#1376;p&#65533;!b^*&#65533;&#65533;b!'*&#1834;|&#65533;&#65533;h&#65533;&#619;&#65533;&#65533;h&#65533;^&#65533;T&#65533;s&#65533;&#65533;&#65533;3YF&#65533;&#65533;&#65533;&#65533;h&#65533;&#329;:&#65533;z&#65533;&#65533;&#65533;D&#65533;h&#616;fAU&#65533;7&#65533;I&#65533;X&#65533;4f\u&#65533;)&#65533;b&#1163;&#65533;&#22691;-F&#65533;)&#65533;&#65533;&#65533;_&#65533;"g&#487;&#65533;J&#550;&#55042;St&#65533;&#65533;#&#65533;&#65533;&#65533;&#65533;5&#65533;C&0&#65533;aw&#65533;{.t6Y&&#65533;|&#695;&#65533;Y5&#65533;;&#65533;&#65533;Jk{=0&#65533;J&#65533;
&#65533;&#626;&#65533;&#65533;t&#65533;{Fb7&#65533;mY*C&#65533;&#65533;&#65533;&#65533;k-&#65533;]&#65533;&#65533;Z|&#65533;7&#65533;&#65533;D&#65533;&#65533;ud&#65533;Wc+,xqF_&#65533;&#65533;&#65533;f&#65533;"&#65533;&#65533;&#65533;J4&#65533;&#65533;&#65533;j&#65533;i`xN&#65533;n+M&#694;&#65533;&#7667;&#65533;u&#65533;&#65533;
&#65533;7&#65533;&#65533;$&#65533;&#65533;&#65533;e&#65533;&#65533;O&#65533;~&#65533;&#65533;&#65533;=&#65533;&#65533;&#65533;%&#65533;&#65533;*&#65533;&#65533;]fx!.&#65533;&#65533;&#65533;_&#65533;&#65533;&#65533;&#65533;&#65533;&#65533;L&#65533;H4&#65533;&#65533;8&#65533;4&#65533;&#65533;|cR&#65533;&#65533;+&#65533;IY&#65533;&#65533;!6&#65533;HN2&#65533;G:&#65533;6&#65533;&#65533;])z&#65533;].&#65533;&#1390;&#65533;&#65533;.&#65533;,&#65533;*&#65533;&#65533;&#65533;b&#65533;&#714;&#65533;#&#1490;~&#65533;&&)tg	R&#1105;&#65533;&#15465;2&#65533;&#65533;c&#65533;KV&#65533;R-&]Em:I&#65533;&#65533;&#65533;E[7j<&#65533;hfV:&#65533;&#65533;&#65533;s&#65533;2cTb4&#65533;&#65533;&#65533;&#65533;nB ?&#65533;s&#65533;&#65533;Z&#65533;&#1430;L&#65533;i^S{8&#1414;&#65533;
r\&#65533;&#65533;PO&#65533;F&#65533;U{&#65533;k&#65533;&#65533;&#65533;&#65533;&#65533;a&#702;&#65533;&#1878;&#65533;!&#65533;&#65533;N.n&#65533;)&#7500;&#65533;q&#65533;.7&#65533;4LGL&#65533;&#65533;=u&#65533;c&#65533;&#65533;&#65533;2&#65533;'&#65533;&#65533;j&#65533;\R&#65533;&#65533;&#65533;uD&#65533;07&#65533;&#65533;:&#65533;&#65533;x&#65533;&#65533;d&#65533;\&#65533;Z&#65533;@N%&#65533;,&#65533;D&#65533;&#65533;&#65533;K&#65533;Z&#65533;qe&#65533;&#65533;&#65533;&#65533;m&#65533;&#65533;&#65533;&#65533;&#1654;&#65533;&#65533;wi&#65533;&#1835;ql_&#65533;}o&#65533;8&#65533;G&#65533;N'&#65533;E&#65533;|&#65533;]&#65533;&#65533;g+&#65533;&#1857;M`n&#65533;&#65533;&#65533;&#65533;E&#65533;&#65533;%&#65533;&#65533;Y&#65533;|&#65533;&#65533;.&#65533;&#65533;&#65533;eEnR&#1796;~&#65533;Xa8&#65533;&#65533;&#65533;&#65533;v&#7591;&#65533;&#65533;KW&#65533;&#65533;&#65533;^<&#435;&#65533;&#65533;D&#65533;&#65533;[t&#65533;&#65533;a&#65533;&#65533;S=&#65533;f7&#65533;&#65533;t&#65533;zSQx_D&#65533;d?&#65533;&#65533;wh&#65533;&#65533;&#65533;XS&#65533;&#65533;/Pw&#65533;s&#65533;)s&#65533;&#237;w7&#65533;rl&#498669;V&#65533;rW&#65533;I&#65533;&#65533;&#65533;&#65533;m_3&#65533;&#65533;&#65533;&#1670;&#65533;&#65533;&#443;&#1395;&#65533;=&#65533;P&#65533;&#65533;&#65533;&#65533;&#65533;<&#65533;&#65533;d&#65533;S&#65533;&#65533;&#65533;&#65533;k&#65533;&#65533;&#65533;~&#65533;&#65533;&#65533;RN&#65533;K&#65533;t&#65533;&#65533;&#65533;2&#65533;&#65533;&#65533;k&#65533;&#9063;t&#65533;&#65533;&#65533;r&#65533;&#1432;&#65533;u`&#65533;&#65533;8K&#65533;!&#65533;&#65533;&#65533;&#65533;&#65533;II&#65533;&#65533;&#65533;=JIx&#65533;&#65533;DV	Q&#65533;&#65533;t&#65533;&#65533;[&#65533;&#65533;&#65533;&#65533; R&#65533;&#65533;^&#65533;&#65533;&#65533;&#1981;]&#65533;&#65533;J`&#64327;&#65533;&#65533;O&#65533;&#65533;&#65533;&#65533;&#65533;U&#1445;&#65533;&#65533;}&#65533;&#65533;i&#65533;")&#65533;&#65533;&#65533;&#65533;!&#65533;M&#65533;&#65533;&#65533;I&#65533;&#65533;W&#65533;D&#65533;&#65533;&#65533;&#65533;&#1917;-&#65533;&#65533;&#65533;&#1165;&#65533;&#65533;&#65533;8&#65533;&#65533; &#65533;e
~a&#65533;&#3581;&#65533;,&#65533;&#65533;,&#65533;&#524;q&#65533;-&#65533;&#65533;&#65533;{1 &#65533;	&#65533;&#65533;&#65533;&#65533;u&#65533;A&#65533;`&#65533;M&#65533;`&#65533;&#1647;|&#1876;&#65533;&#65533;~!U&#65533;<&#65533;5(=&#1616;&#65533;&#1472; ZS&#285;~F&#65533;&#65533;T^&#65533;K&#65533;&#6400;^\&#65533;&#65533;&#65533;&#65533;&#65533;&#65533;&#65533;&#65533;&#65533;"S]S&#65533;&#65533;(&#65533;&#65533;*&#58716;&#65533;&#65533;&#65533;&#65533;D&#65533;&#65533;&#65533;&#65533;^\&#65533;X&#65533;#9&#65533;&#65533;&#65533;&#65533;&#65533;&#65533;&#65533;L&#65533;AW&#65533;p&#65533;&#65533;r-b&#331;&#65533; &#65533;&#65533;&#65533;&#65533;%&#65533;[&#65533;Q-&#65533;&#65533;yt&#65533;&#65533;"7n&#65533;3v&#65533;u&#65533;&#65533;&#65533;&#65533;&#65533;)&#65533; &#1128;O&#65533;`&#65533;!&#65533;$&#65533;&#65533;$X&#65533;A!/&#65533;&#65533;&#65533;&#65533;J&#65533;&#65533;Fg&#65533;&#65533;p&#65533;Z&#65533;&#65533;s&#65533;&#65533;&#65533;&#65533;&#65533;&#65533;&#65533;&#1613;
Y&#15636;])_}A]7&#1183;&#65533;c&#65533;[&#65533;*&#65533;b&#65533;&#65533;&#65533;&#65533;&#65533;&#65533;&#65533;&#65533;8

&#65533;IL &#65533;#&#65533;&#65533;&#65533;0&#65533;&#65533;&#65533;Kn&#824;G&#65533;&#65533;&#65533;r&#65533;S&#65533;&#65533;&#65533;&#65533;A&#65533;&#65533;]&#945;&#65533;+&#65533;#n]-&#65533;a&&#65533;&#65533;6&#65533;&#65533;.&#65533;&#65533;u^&#65533;MbFjd&#65533;q"&#65533;&#65533;D&#65533; &#65533;"E6_;&#65533;&#65533;&#65533;&#65533;&#65533;&#65533;&#65533;5&#65533;&#65533;&#65533;&#65533;.&#65533;&#65533;=b&#65533;$&#12740;&#65533;2&#65533;&#65533;}&#65533;1&#65533;&#65533;&#65533;&#65533;&#65533;&#65533;&#65533;&#65533;&#65533;M:&#65533;dw&#65533;&#65533;&#1553;&#65533;7F&#65533;&#65533;-ET&#65533;&#65533;{q%K&#65533;=&#65533;`^E&#65533;&#65533;Pj&#65533;&#65533;4Q#&#65533;bou&#2014;"o]&#65533;&#65533;&#65533;&#65533;&#65533;&#65533;Q\&#65533;&#65533;g&&#65533;f=\A>&#65533;&#65533;&#65533;&#65533;&#65533;&#65533;&#65533;&#65533;fSJ&#65533;O.&#65533;}&#65533;&#65533;a&#65533;cU&#65533;&#65533;Un&#65533;0c&#1441;d&#65533;&#65533;&#529;&#65533;"&#65533;&#65533;Y6&#65533;&#65533;&#65533;&#1958;&#65533;&#65533;s&#65533;&#65533;#&#65533;-T&#65533;[&#65533;&#65533;&#65533;&#65533;&#65533;mb^^&#65533;&#1634;j&#65533;&#65533;5&#65533;&#65533;a~&#1733;&#65533;+&#665;Fr&#65533;^ePqeI&#65533;fd&#65533;f&#65533;&#65533;&#65533;&#858;JX`r&#65533;&#65533;=&#65533;r&#65533;e&#65533;P&#65533;4&#65533;&#65533;	&#65533;i&#65533;eS&#65533;&#65533;k*&#65533;&#4356;~_:&#65533;[&#65533;&#65533;&#65533;X\&#65533;c&#65533;&#65533;'&#65533;1:&#65533;&#65533;a*&#65533;&#65533;&#65533;&#65533;C&#65533;`2]{J&#65533;r k@&#65533;S5&#1102;u&#65533;`&#65533;&#65533;e&#65533;m&#65533;&#65533;&#65533;w&#65533;u^&#65533;Mc&#65533;&#65533;&#65533;2$&#65533;  kV&#65533;&#65533;p&#65533;'&#65533;X[~&#65533;&#65533;&#19048;&#65533;&#65533;&*&#65533;!&#65533;p&#65533;&#65533;&#65533;p&#65533;O&#65533;&#65533;'r&#65533;g&#65533;&#65533;CY&#65533;&#65533;&#65533;&#65533;ht&#65533;)&#65533;&#65533;&#65533;$e&#291910;&#65533;&#65533;&#65533;'A&#65533;&#65533;\&#65533;&#65533;^&#65533;e&#65533;&#65533;%y&#65533;&#65533;E&#65533;&#65533;&#65533;&#29998;'x	&#65533;HZ)&#65533;&#65533;(<]&#22638;&#1823;N"&#65533;&#65533;1&#1178;&#65533;\&#65533;&#65533;&#65533;&#65533;i&#65533;)&#65533;j(&#65533;&#65533;P&#1566;&#65533;%&#65533;9&#65533;&#65533;&#1940;M&#65533;&#65533;N)9iq&#65533;f&#65533;&#65533;*&#65533;I&#65533;,jGvi&#65533;&V&#65533;&#65533;&#65533;&#65533;&#65533;
&#1194;&#65533;&#1930;rhj<&#65533;&#65533;&#65533;&#65533;/.+n&#539;&#65533;:&#65533;2T&#65533; O&#65533;X&#65533;&#65533;Jf&#65533;k&#65533;&#65533;&#65533;&#65533;&#65533;_y&#65533;&#65533;~&#65533;v$c&#65533;#&#65533;&#65533;&#65533;B*^&#65533;&#65533;B&#65533;&#65533;&#65533;\^7&#65533;&#65533;J&#65533;5&#65533;Xf<k&#65533;!&#65533;~&#65533;d&#65533;Z&#65533;&#65533;&#1077;^bu&#65533;m&#65533;&#65533;&#65533;f&#65533;&#65533;*&#65533;&#65533;aY&#65533;&#65533;I&#65533;&#65533;b(&#65533;@&#65533;l&#65533;&#65533;&#65533;&#65533;6&#426;&#65533;]&#65533;	&#683;")&#65533;&#65533;&#65533;=&#65533;k&#65533;&#65533;,&#65533;&#65533;&#1727;ZQ&#65533;I1>YG&#65533;&#65533;&#65533;I&#65533;M3nk&#65533;&#65533;&#65533;QF&#65533;>&#65533;&#65533;&#938;&#65533;&#65533;k&#1026;)&#65533;&#65533;`Fe&#65533;&#65533;R&#65533;h&#65533;M+&#65533;&#65533;&#598;,&#65533;B+&#65533;nmA&#65533;&#65533;J&#65533;S&#65533;, `&#65533;&#65533;i&#65533;l&#65533;&#65533;&#138;&#65533;&#65533;&#65533;H&#65533;&&#65533;&#65533;&#846;&#65533;&#65533;`&#65533;(&#65533;&#65533;&#65533;&#65533;&#65533;}&#65533;Z&#65533;&#65533;f&#65533;&#65533;j|r&#65533;~&#65533;&#1366;&#65533;&#65533;Y&#65533;&#65533;hs~-&#65533;&#65533;&#65533;r&#65533;&#65533;\b&#65533;(5&#65533;&#65533;&&#65533; &#65533;&#65533;cX&#65533;%&#65533;>&#65533;&#65533;&#65533;:w&#65533;&#65533;&#65533;!&#65533;xn&#65533;-&#65533;&#65533;.&#65533;&#65533;*&#65533;
&#65533;&#65533;&#65533;G&#65533;_(am&#65533;T&#65533;b=&#61426;,t&#65533;&#65533;&#942;&#65533;-
&#65533;>&#65533;Ne&#65533;&#65533;&#65533;Wz&#65533;H&#65533;I&#65533;&#65533;&#65533;&#65533;&#65533;&#1197;$&#65533;jh|&#65533;&#65533;&#65533;CN&#65533;&#65533;&#65533;&#65533;6&#65533;':&#65533;l&#65533;Z&#65533;&#65533;~_&#65533;&#1533;>&#65533;&#65533;n&#65533;&#65533;&#65533;&#65533;&#65533;&#65533;-&#1635;&#65533;^&#338;&#65533;k&#65533;]P&#65533;&#65533;&#65533;-&#65533;J&#65533;&#65533;-fUO&#170;&#65533;&#65533;v&#65533;0Sf&#65533;&#65533;&#65533;&#65533;[3&#65533;J&#65533;(T&#65533;&#65533;`%&#65533;&#65533;&#65533;'&#65533;o-&#65533;&#65533;T&#65533;&#65533;U"&#65533;&#65533;&#65533;&#65533;&#65533;jWbiR.&#65533;&#65533;&p0B&#65533;fS&#65533;(&#65533;/&#65533;5&#65533;^U&#65533;[&#65533;,&#65533;f&#65533;&#65533;*d&#65533;j&#65533;o3&#65533;&#65533;&#65533;&#65533;&#65533;E &#65533;`&#65533;Vm:&#65533;&#65533;vWl&#65533;&#65533;Xl&#65533;"0fT&#65533;'0&#65533;&#65533;P&#1348;A&#65533;&#65533;F&#65533;F&#65533;&#65533;q;&#65533;&#65533;&#65533;&#65533;.&#65533;&#65533;&#1121;.&#65533;&#65533;O"&#65533;&#65533;&#65533;&#65533;GBqsI&#65533;&#65533;)&#65533;&#65533;p&#65533;r&#65533;&#65533;&#65533;>&#65533;&#1438;&#65533;&#65533;q&#65533;&#65533;F
&#65533;&&#65533;&#65533;&#65533;&#65533;Uq&#65533;&#65533;/&#65533;R&#65533;&#65533;6h&#65533;&#65533;&#65533;M&#65533;N&#65533;B,&#65533;i&#65533;_1*r +&#65533;&#65533;:D&#65533;&#65533;J&#65533;
F&#65533;&#65533;&#65533;q~&#65533;&#65533;G&#65533;&#65533;.0W&#65533;"&#65533;&#65533;f&&#65533;*&#65533;&#65533;&#65533;A&#65533;O&#65533;fz&#65533;&#65533;&#342;&#65533;)&#65533;24&#65533;&#65533;&#65533;33&#65533;~&#434;"&#65533;&#65533;-&#65533;&#65533;ts&#1442;&#65533;&#65533;r&#65533;^&#65533;&#65533;/&#65533;l&#65533;
&#65533;&#65533;&#65533;&&#65533;O&#65533;Q&#65533;9^&#65533;R&#65533;"&#65533;n&#65533;3Ks4&#65533;s4C&#65533;'&#65533;&#65533;&#65533;'&#65533;$&#65533;"&#65533;&#65533;%7C&#65533;S&#65533;n&#65533;&#65533;kSQ0&#65533;&#65533;&#65533;N&#65533;&#65533;9&#65533;&#65533;&#65533;;&#65533;&#65533;&#65533;"b&#65533;4'D&#65533;$&#65533;&#65533;&#65533;&#65533;&#65533;z,f>&#65533;&#65533;?&#65533;&#65533;YV&#65533;&#65533;,-#X&#1448;&#792;&#65533;d&#1422;&#65533;&#65533;N,&#65533;&#65533;&#1796;&#65533;a&#65533;V&#65533;&#65533;'&#65533;&#25349;&#65533;1&#65533;^&#65533;&#65533;r*&#65533;&#65533;&#65533;f&#65533;r&#65533;
j&#65533;T&#65533;JW5U&#65533;&#65533;&#65533;MuT&#65533;&#65533;&#65533;&#65533;
+&#65533;&#65533;&#65533;t&#65533;&#65533;&#1588;B&#65533;t&#65533;v.&#65533;X&#65533;T&#65533;&#65533;0j&#65533;&#65533;&#65533;&#65533;/v&#65533;&#65533;:&A&#65533;,&#65533;iS&#755;o&#65533;&#65533;V&#65533;Q&#65533;U&#65533;&#65533;U&#65533;PAl&#65533;&#65533;W?0&#65533;&#65533;Z&#65533;&#65533;&#65533;s&#65533;X&#65533;&#65533;&#65533;Z&#65533;fOj&#65533;&#65533;&#65533;&#65533;(&#65533;&#65533;&#65533;&#65533;&#65533;	N&#65533;&#65533;&#65533;&#65533;&#65533;s&#65533;&#65533;e&#65533;,&#65533;&#65533;&#65533;&#65533;@&#65533;6&#65533;&#65533;NH&#65533;J6a&#65533;&#65533;&#65533;Sn&#65533;v&#65533;&#65533;&#65533;&#1548;5J&#65533;D&#1438;1_jA$zP&#65533;&#65533;&#65533;8&#65533;&#65533;ui7&#65533;&#1730;k&#65533;&#65533;&#65533;&#65533;&#65533;32&#65533;u&#65533;&#65533;li&#65533;&#1048;&#65533;&#65533;6-Q&#65533;x_1n&#65533;o&#65533;6&#65533;&#65533;Pq]XSH&#65533;&#65533;$q&#65533;S&#65533;1p&#996;&#65533;xv9&#65533;n6U&#65533;+}V&#65533;~&#15106;&#65533;B:&#65533;uk7&#1281;&#65533;&#65533;w&#65533;#
&#65533;&#65533;b{D&#65533;&#65533;4zW8bMz6&#65533;&#65533;&#65533;&#604;o&#65533;D&#65533;6_M&#65533;8c&#65533;&#65533;&#65533;&#65533;&#65533;`U[&#65533;&#24256;&#65533;]&#65533;3&#65533;O&#65533;&#65533;b&#65533;Yw+&#65533;&#65533;&#65533;H&#65533;`&#65533;g&#65533;&#65533;&#65533;&#65533;.&#65533;f&#65533;&#65533;&#65533;&#65533;&#65533;vz&#65533;&#65533;&#65533;(&#65533;&#65533;Oy&#65533;&#65533;&#65533;&#65533;&#65533;&#65533;&#65533;&#65533;|&#65533;&#65533;&#65533;&#65533;AW&#65533;L*&#65533;8&#65533;hB&#65533;&#65533;V&#65533;&#65533;#&#65533;&#65533;JOGw&#65533;&#65533;&#65533;&#65533;&#65533;&#65533;Ei7
&#65533;%&#65533;1slh&#65533;&#65533;&#65533;9&#65533;D&#65533;&#65533;&#65533;&#65533;o&#65533;&#65533;&#65533;&#65533;&#65533;&#65533;Oy`[&#65533;&#65533;'&#65533;&#512;$6&#65533;&#335;&#65533;&#472;&#65533;&#65533;&#65533;&#65533;~5&#65533;&#65533;&#65533;coy&#65533;&#65533;e&#65533;K&#65533;&#65533;-p&#65533;^#&#65533;^&#65533;&#858;	xcPl&#65533;!&#65533;&#65533;&#65533;&#65533;&#65533;%&#65533;}D&#65533;&#65533;s&#288;&#65533;D&#65533;z&#65533;c@z]&#65533;aS&#65533;&#65533;3zy?z&#65533;G:K&#65533;&#65533;&#65533;[&#65533;&#65533;g&#65533;&#65533;YH&#65533;&#65533;z&#65533;w&#65533;t&#65533;{OB&#65533;&#65533;&#65533;Q&#65533;LY&#65533;&#65533;f&#65533;&#65533;@"&#65533;&#65533;x,&#65533;+&#762;&#65533;&#65533;&#65533;
i&#65533;&#65533;&#65533;tk	&#65533;^&#65533;&#65533;&#65533;:&#65533;&#65533;B&#65533;;@G&#65533;zh@&#65533;&#65533;&#65533;&#65533;Gx&#65533;+{\&#65533;&#65533;&#65533;&#65533;&#65533;7|&#65533;':rU{X&#65533;X&#65533;l}w&#65533;&#65533;&#65533;&#1877;9&#65533;c&#65533;4Jt~&#65533;ig&#65533;&#65533;&#65533;\&#65533;&#65533;&#65533;&dB5R&#65533;D&#65533;%D&#65533;&#32495;&#48895;&#65533;&#20286;?E&#65533;&#65533;&#65533;&#65533;&#65533;x&#65533;N<A:&#65533;/&#65533;8<&#65533;|&#65533;&#65533;&#65533;&#65533;O<&#323;&#65533;F5&#65533;&#65533;Y&#65533;vtvs&#65533;{;KJ&#65533;
,k&#65533;!&#65533;&#65533;:&#65533;&#65533;&#65533;&#1427;v&#65533;&&#65533;&#65533; &#65533;&#65533;<&#65533;&#65533;:&#65533;&#65533;&#65533;&#65533;&#65533;&#65533;&#65533;&#65533;Rt&#65533;&#65533;&#65533;<a&#65533;&#65533;}oK8&#65533;H&#65533;&#65533;&#65533;&#65533;&#65533;=&#65533;'&#65533;&#65533;L&#65533;[;&#65533;|&#65533;$>U&#65533;&#65533;0&#65533;dV&#65533;&#65533;)&#854;&#65533;&#65533;J&#65533;XJ&#65533;'&#65533;&#65533;f\X&#65533;h&#65533;;&#65533;d&#65533;}&#65533;-DP&#65533;&#65533;&#65533;9&#65533;?&#65533;&#65533;&#65533;}Sl-t@	t&#65533;&#65533;&#65393;&#661;&#65533;&#65533;?&#65533;S&#65533;@A&#65533;&#65533;&#65533;&#7104;&#65533;>&#65533;&#65533;&#65533;&#65533;jPK n&#65533;K}&#467;/vN&#65533;F;
]&#953;w&#65533;&#65533;r&#65533;P&#65533;b&#65533;&#65533;&#65533;F&#65533;&#65533;&#65533;to&#65533;&#65533;j&#65533;&#65533;&#65533;&#65533;,&#65533;G&#65533;>&#65533;0E&#65533;&#65533;&#65533;#<&#65533;C8&#65533;&#65533;@&#65533;7&#65533;&#65533;&#65533;?S&#65533;
Z	&#65533;ZqFBi&#65533;!fLD&#65533;e&V$C&#65533;!&#203;3r&#65533;&#65533; &#65533;&#65533;&#1104;,id&#391;*n&#65533;&#65533;Re&#65533;3]b&#65533;r'&#65533;0y&#65533;&#65533;hSP&#65533;Bi&#65533;&#65533;y&#65533;Q(K&#65533;4U&#65533;jT&#65533;I&#65533; Hk&#65533;([&#65533;r&#65533;&#65533;&#65533;&#65533;)&#65533;%J&#274;-[D&#65533;&#65533;=&#65533;&#65533;PK&#749;Z&#65533;>&#65533;f\&#65533;&#65533;A^&#65533;&#65533;bP&#1519;_
&#65533;K&#65533;0|&#65533;&#65533;3+t&#65533;rd&#576;3"Tq&#65533;&#65533;&#656;9w&#65533;,q$D0`b&#65533;&#65533;|5&#646;&#65533;[&#65533;|&#65533;M&#65533;B&#65533;&#65533;&#65533;&#65533;&#65533;&#898;`&#65533;&#65533;&#65533;&#65533;d&#65533;&#65533;&#65533;X&#65533;f&#65533;z&#65533;&#65533;W&#65533;O&#65533;&#65533;&#65533;H&#65533;&#65533;E&#65533;Y&#65533;V&#65533;&#1784;&#1299;&#1830;&#65533;&#65533;.C&#65533;y	&#65533;,&#65533;&#65533;@&#137;&#65533;+&#65533;&#65533;sa&#65533;&#466;z'X&#65533;'&#65533;a&#65533;&#65533;R&#65533;&#65533;p4&#65533;&#65533;Km&#65533;&#65533;&#65533;&#35829;&#65533;\
B&#65533;&#65533;&#65533;&&#65533;,&#65533;&#65533;|{6&#65533;&#65533;&#65533;*#&#65533;&#65533;&#65533;;&#65533;&#65533;&#65533;S.&#65533;&#65533;&#208;&#65533;&#65533;&#65533;&#65533;2&#65533;S&#65533;&#65533;&#65533;;,&#65533;|&#65533;0&#65533;2&#65533;&#65533;I&#65533;Hx&#65533;&#65533;&#65533;&#65533;&#65533;3&#1124;$0JA&#65533;&#65533;?/hbI&
#&#65533;&#65533;K&#65533;4J&#65533;&#1874;cj&#65533;4&#65533;&#65533;&#65533;&#802;>q9&#65533;&#65533;k&#65533;Q&#65533;&#65533;DW&#65533;&#65533;D1&#65533;HF
&#65533;&#65533;&#65533;`&#65533;=&#65533;&#65533;Ql&#65533;&#65533;&#65533;R(2&#65533;&#65533;&#65533;&#65533;N&#65533;@N=&#65533;TS&#65533;V&#65533;&#65533;&#65533;R&#65533;&#65533;L2&#65533;&#65533;RuS	&#65533;X&#65533;T&#65533;&#876;v&#65533;B&#65533;&#65533;F&#65533;&#65533;,<}&#65533;s=&#65533;t&#65533;V&#65533;c&#65533;P&#65533;&#65533;K&#65533;&#65533;>(&#65533;&#65533;F1&#65533;&#65533;Q	&#65533;&#65533;k&#65533;&#1331;VXKIA&#65533;&#65533;S?B&#65533;41\&#65533;.SY&#65533;-UU&#65533;&#65533;&#65533;BC&#65533;&#1399;&#65533;&#1591;&#1444;&#65533;&#65533;&#65533;&#65533;&#65533;&#65533;"&#65533;D`&#1459;&#65533;&#321;V&#65533;&#65533;;&#65533; &#65533;Z&#65533;&#163;&#65533;YB&#65533;L&#1730;&#65533;&#65533;7&#65533;=.hY&#65533;2`0?r&#65533;=&#65533;&#65533;'&#65533;\w&#1304;Lu&#65533;&#65533;S&#65533;&#65533;&#65533;L&#65533;oks&#65533;\&#351608;&#65533;&#65533;&#65533;7&#65533;{&#65533;&#65533;&#65533;<r.&#65533;&#65533;&#65533;&#65533;X&#65533;m&#65533;<,&#65533;&#65533;}&#65533;&#65533;&#65533;z&#1680;&#65533;&#65533;&#65533;d&#65533;&#65533;&#65533;&#65533;4&#65533;D&#65533;&#626;&#65533;eW]Q]~&#65533;&#65533;vi&#65533;k&#65533;&#65533;&#65533;o}&#65533;&#65533;
&#1469;E|.&#65533;&#65533;P&#65533;&#65533;!&#65533;.&#65533;a&#65533;t&#65533;a&#65533;d&#65533;&#65533;&#65533;Y&#65533;&#65533;&#1198;&#1123;&#65533;&#1274;&#65533;^-&#65533;p;:p&#65533;&#65533;&#1426;t0&#65533;Y&#65533;
rmn&#65533;&#65533;&#65533;
&#65533;&#65533;V&#65533;f&#65533;&#65533;g8&#65533;&#65533;&#65533;&#65533;&#65533;&#65533;&#65533;&#65533;ml&#65533;&#18314;8&#65533;?M&#1959;&#65533;&#65533;&#65533;Vr&#65533;6&#65533; &#65533;&#65533;&#65533;&#65533;|3P&#65533;e	&#65533;4Zv;$&#65533;&#65533;&#65533;t\vrp&#65533;&#65533;&#65533;<u&#65533;&#65533;M&#65533;&#65533;A&#65533;YS}&#65533;&#65533;&#65533;&#65533;&#65533;o&#65533;&#65533;&#65533;]w9{&#65533;u &#65533;&#65533;&#65533;V&#65533;&#65533;&#65533;&#65533;!&#65533;&#65533;^&#65533;&#65533;&#65533;&#65533;&#65533;P/0&#65533;c&#65533;_&#65533;.&#65533;QD5&#65533;&#65533;&#65533;&#65533;e&#65533;}&#65533;[&#65533;
3&#65533;&#65533;&#65533;K6i&#65533;&#1730;2?&#65533;&#65533;/+&#65533;K&#65533;&#65533;BC&#65533;PW9tXt&#65533;&#65533;'&#65533;px
&#65533;&#65533;&#65533;XD#&#164;z&#65533;k^&#65533;&#65533;&#65533;&#65533;r&#65533;&#969;Q&#65533;&#65533; B&#65533;ff%L&#65533;a7&#65533;&#65533;g2&#65533;CvC1&#65533;&#65533;&#65533;!U4<&#65533;(m.G&#65533;&#65533;3&#65533;)O&#65533;&#65533;|)k&#65533;H>&#65533;U&#65533;}]L&#1879;&#65533;h&#352;&#65533;0&#65533;)&#65533;&#65533;e&#65533;4&#65533;&#65533;L&#65533;&#65533;&#65533;a&#65533;&#65533;6&#65533;&#65533;%mD&#65533;&#65533;I&#65533;&#337;&#65533;&#65533;&#65533;&#65533;D&#65533;&#65533;&#65533;&#65533;c9&#65533;	&#65533;p&#65533;&#65533;|&#65533;9&#150;&#65533;&#65533;uB&#65533;&#65533;r&#65533;&&#1889;qw&#14153;|&#65533;&#65533;&#65533;&#65533;&#65533;:pI&#65533;&#65533;8Jg>&#65533;<d&#65533;&#65533;X&#65533;2*M1&#65533;5A&#65533;,g&#65533;&#65533;&#405;&<&#65533;w&#65533;u+&#65533;&#786;&#65533;&#65533;&#65533;u&#65533;&#65533;a&#65533;W)&#65533;$&#65533;4E&#65533;@!,4&#65533;9&#65533;&#65533;r&#65533;Te&#65533;&#65533;&#1561;k&#65533;&#65533;&#65533;L&#65533;B_B&#1632;&#65533;	e&#65533;&#65533;r&#65533;&#65533;&#65533;g3m&#65533;K&#65533;&#65533;&#65533;&#65533;g=IZ@|&#65533;&#65533;0&#65533;T&#65533;(&#65533;i&#65533;>&#65533;dQ:h&#65533;H&#65533;&#65533;2}\*$"Og&#65533;uo&#65533;&#65533;J$&#65533;
&#65533;`&#65533;&#65533;!u&#65533;&#65533;HMz&#65533;qrE+&#65533;&#65533;&#65533;&#1153;&#65533;rew&#65533;MI&#65533;&#65533;&#65533;&#65533;|\uh &#65533;&#65533;N&#65533;&#65533;vE5&#65533;Q&#65533;R&#65533;.u&#65533;-j*&#65533;&#65533;ZWV5&#65533;1&#65533;+6&#65533;V&#65533;*&#65533;%&#65533;&#65533;Ox&#65533;&#65533;&#65533;U&#65533;&#65533;&#13147;v4&#65533;&#65533;&#65533;&#65533;&#65533;&#65533;	Su0W&#65533;&#65533;&#65533;&#65533;+e5;5&#1276;~&#1459;b&#65533;"`Q&#65533;PA&#65533;&#18117;&#65533;&#65533;&#65533;dx&#1446;&#65533;sDC&#65533;&#65533;Q#&#65533;b"nX&#65533;&#65533;lfy&#65533;4&#65533;J&#65533;&#65533;&#65533;b^&#65533;Z\&#65533;&#65533;U&#65533;&#65533;&#65533;N&#65533;&#65533;
&#65533;&#65533;&#65533;T&#65533;S&#65533;&#65533;Q&#65533;&#65533;&#65533;&#65533;&#65533;i2&#65533;&#690;&#65533;&#65533;&#65533;&#65533;x9f&#1042;K&#65533;&#65533;q&#65533;N&#65533;&#65533;&#65533;(&#65533;\&#65533;X&#65533;K_&#65533;&#65533;&#65533;M&#65533;&#65533;k&#65533;`I&#65533;*&#65533;&#65533;j}$R&#65533;&#65533;J&#65533;&#65533;zw&#65533;&#65533;&#65533;!y#&#65533;ZsJ&#65533;$-&#65533;&#65533;^c&#65533;9&#65533;}o&#65533;&#65533;&#65533;&#65533;'&#65533;WQ&#65533;B&#65533;&#65533;&#1321;7&#65533;&#65533;&#65533;T&.&#65533;<Q&#65533;&#65533;`[&#65533;&#65533;=&#65533;&#65533;&#65533;S_&#65533;&#1714;]&#65533;&#65533;&#65533;WsJ&#65533;"&#65533;&#65533;&#65533;&#65533;/&#65533;&#65533;&#65533;]N7_*^&#65533;`&#65533;&#65533;#&#65533;&#65533;0y-&#1437;&#65533;69>o&#65533;g&#65533;&#65533;&#65533;&#65533;5&#65533;&#137;&#65533;&#65533;ia&#65533;9&#65533;e&#65533;h&#65533;V&#65533;&#65533;_W&#65533;PN1&#65533;y&#65533;g?k&#65533;&#65533;&#65533;K&#65533;&#65533;f(`&#65533;&#65533;>&#65533;&#65533;<f*&#65533;P&#65533;&#65533;&#65533;%&#65533;Y&#65533;-Q&#65533;H~&#65533;6U&#65533;&#65533;:&#65533;&#1175;?]1&#65533;&#1747;&#65533;&#65533;T&#65533;Mh&#65533;&#65533;&#65533;&#65533;^&#65533;e&#65533;&#65533;&#65533;&#65533;&#65533;&#65533;W&#65533;@&#65533;&#65533;&#65533;&#65533;&#65533;&#65533;&#65533;&#65533;m&#65533;IV&#65533;W&#65533;C&#65533;T&#65533;&#65533;&#65533;5&#65533;&#65533;&#65533;&#65533;O&#65533;&#65533;Cauv&#65533;&#154;)&#65533;&#65533;&#65533;o&#65533;&#65533;e&#65533;~&#65533;YIT&#65533;&#65533;&#65533;&#65533;4&#65533;uO&#65533;&#65533;]oa&#65533;r@&#65533;|h&#65533;I&#65533;&#65533;:c&#65533;&#65533;&#65533;&#65533;jj&#65533;&#723;W&#65533;&#65533;&#65533;&#755;o|&#65533;&#65533;&#65533;&#65533;wp&#65533;&#65533;&#65533;&#65533;j&#65533;&#65533;;&#65533;&#65533;&#65533;&#65533;"&#65533;z&#65533;&#65533;&#1911;&#65533;&#65533;&#65533;]&#65533;v&#232;&#65533;6&#65533;+&#65533;1&#65533;&#65533;!&#65533;F&#940;&#65533;/&#65533;&#65533;KB:+|&#65533;&#65533;>&#65533;&#65533;&#65533;&#65533;s&#65533;&#65533;j&#65533;7&#65533;1).&#65533;&#65533;&#65533;:&#65533;&#952;&#65533;9.o&#65533;&#65533;&#65533;&#65533;5&#65533;&#65533;IN&#65533;&#65533;c(&#65533;\rsM&#65533;&#65533;5s&#65533;&#65533;&#65533;R&#65533;&#65533;&#65533;&#65533;l&#65533;-&#1634;?&#889;&#65533;c&#65533;&#65533;&#65533;&#65533;&#65533;&#65533;7&#65533;G&#65533;&#65533;y2&#65533;&#65533;2K&#65533;&#65533;m&#65533;q&#65533;&#65533;Z&#65533;U&#65533;:&#65533;LI&#65533;&#1250;&#65533;&#65533;\&#65533;z&#1681;&#65533;&#65533;&#65533;<&#944;\&#65533;"ovp&#65533;&#65533;K&#65533;kw&#65533;&#65533;Bw+&#65533;s&#65533;&#65533;&#65533;n&#65533;&#65533;&#65533;3}&#65533;M&#65533;]x-u&#65533;&#65533;&#65533;&#65533;O&#65533;"&#65533;knXI{&#65533;ns&#65533;&#65533;&#65533;&#65533;A&#697;&#1241;&#65533;&#65533;4&#65533;&#65533;t&#65533;VvJ &#65533;&#65533;&#65533;&#213;&#65533;&#65533;&#65533;&#65533;&#65533;8&#65533;&#65533;&#65533;&#65533;&#65533;x4&#65533;z&#65533;&#65533;f&#65533;&#65533;&#65533;|&#65533;&#65533;&#65533;l&#65533;&#65533;&#65533;Os&#65533;&#65533;s&#65533;&#65533;&#65533;9oW&#65533;&#65533;A_q  &#65533;&#65533;&#65533;5)&#65533;&#65533;&#65533;&#65533;8&#65533;&#65533;z&#65533;&#65533;O&#65533;&#65533;&#65533;&#65533;&#65533;/7&#65533;&#65533;Cr/&#65533;J&#65533;6&#65533;&#65533;m&#65533;B-&#65533;&#65533;&#65533;&#65533;&#65533;&#65533;&#65533;&#65533;&#65533;&#65533;l+&#65533;-&#1052;&#65533;1&#65533;)&#65533;&#65533;*&#65533;&#65533;O&#65533;R&#65533;&#65533;&#65533;&#65533;V&#65533;O&#65533;m&#65533;n&#65533;$&#475;&#558;&#65533;&#65533;k&#65533;&#65533;k&#65533;&#65533;'xJ&#65533;:l}p&#65533;&#65533;g&#65533;&#65533;&#65533;&#65533;0P%hlS&#65533;&#65533;>&#65533;&#65533;&#65533;&#65533;&#65533;DpI&#65533;&#65533;H0cPP&#65533;\&#65533;&#65533;`&#65533;&#65533;d&#65533;gp&#65533;&#65533;*&#65533;&#65533;&#65533;w&#65533;&#65533;"&#65533;&#65533; &#65533;&#65533;X&#65533;*&#65533;&#65533;&#65533;&#65533;&#65533;n&#65533;&#65533;&#65533;c&#65533;h&#65533;&#65533;	}`&#65533;>&#589;&#65533;&#65533;&#65533;:S&#65533;p&#65533;&#65533;&#65533;&#65533;&#65533;&#65533;&#65533;&#65533;&#65533;I&#65533;&#65533;F~&#65533;&#65533;O&#65533;&#65533;J&#65533;n&#65533;&#65533;&#65533;&#65533;&#65533;&#65533;2B	&#65533;P&#65533;&#65533;&#65533;P
;)&#65533;&#65533;Z&#65533;zTP{&#65533;&#65533;Uo&#65533;*&#65533;%\&#65533;
&#65533;&#65533;&#65533;p&#65533;&#65533;Z&#65533;&#65533;&#65533;p&#65533;<&#65533;(&#65533;p&#65533;`&#65533;&#65533;/?&#65533;
Mj>B&#65533;BB F&#65533;Eb&#65533;&#65533;&#65533;&#65533;c1	&#1021;RH#&#65533;&#65533;&#65533;&#65533;V&#65533;*"&#65533;&#564;&#65533;&#65533;&#65533;p&#65533;F&#65533;&#65533;&#1292;&#65533;5&#65533;&#65533;^M&#760;-&#65533;&#65533;&#65533;/M&#65533; &#65533;&#65533;&#65533;f&#65533;@&#65533;&#65533;&#65533;1&#65533;&#65533;&#65533;&#65533;&#65533;/Q&#65533;&#65533;&#65533;r)`n&#65533;MU&#65533;)3&#65533;&#632;&#65533;ZL&#386;&#65533;hBQ&#65533;NR&#65533;&#65533;&#65533;2z&#65533;!cR&&#65533;&#65533;&#65533;&#65533;q&#65533;&#65533;1&#65533;R&#65533;&#65533;&#65533;j
&#65533;&#680;.&#65533;0&#65533;&#65533;|/B.&#65533;&#65533;&#944;)&#65533;C&#65533;w2&#65533;[&#65533;&#65533;&#65533;&#65533;&#65533;a&#65533;1m&&#65533;R/|&#65533;&I)'u&#65533;c&#65533;*&#65533;&#65533;#&#65533;(&#65533;&#65533;"&#65533;RB&#65533;&#65533;5&#65533;n#q&#65533;&#65533;&#65533;&#65533;=P	AI&#65533;&#65533;&#65533;*&#65533;&#65533;&#65533;0&#65533;U&#65533;!&#65533;%	&#65533;&#65533;&&#65533;R&#65533;&#65533;.'&#65533;&#65533;&#65533;h.m&#65533;&#65533;&#65533;^&#65533;r&#528;&#65533;&#65533;$&#65533;&#65533;O&#65533;@&#65533;.&#65533;&#65533;&#65533;&#65533;"&#65533;2&#65533;/S0W&#65533;&#65533;j"&#65533;&#65533;1!&#65533;&#65533;(W&#65533;&#65533;&#65533;_0j&#65533;4$D&#1682;_^N&#65533;&#65533;d&#65533;+&#65533;3A34&#65533;&#65533;&#65533;&#65533;&#65533;&#65533;&#65533;9&#54258;L&#65533;&#65533; &#65533;&#65533;2K6&#65533;
`3'&#65533;~&#65533;&#65533;`t&#65533;2&#28940;t&#65533;7&#65533;8!d8&#65533;O"&#65533;&#65533;#G&#65533;&#65533;sq&#65533;:w?&#65533;S?&#65533;3%&#65533;&#65533;NJ!X&#65533;U&#65533;S&#65533;3;&#65533;!m&)Q&#65533;2/
&#65533;t&#65533;<!TV&#65533;s=&#65533;!1K,>&#65533;&#65533;&#65533;&#65533;S4&#65533;0B&#65533;&#65533;Z&#65533;
&#65533;3@46&#65533;&#65533;&#65533;&#65533;p;T&#65533;BNA&#65533;-rCuN&#65533;h&#65533;(&#65533;l"q&#65533;.k&#65533;C&#1298;&#65533;JH1&#65533;5&#65533;s?H&#65533;&#65533;&#65533;&#65533;&#65533;3 &#65533;:h!]TI.FA&#65533;&#584;&#65533;F&#65533;1&#65533;&#65533;s)&#65533;2G&#65533;C&#65533;s*&#65533;&#65533;.&#65533;4&#65533;8&#65533;`&#65533;5&#65533;.#&#65533;&#65533;DI1&#65533;&#65533;&#65533;D_&#65533;&#65533;`&#65533;b&#65533;4JQ,&#65533;&#65533;&#65533;E8&#65533;p&#65533;4t&#65533;&#65533;&#65533;&#65533;&#65533;M`|&#65533;&#65533;L&#65533;&#65533;&#65533;1&#65533;&#65533;&#65533;&#65533;&#65533;Fo&#65533;L&#65533;M&#65533;tOv&#65533;S&#65533;3&&#65533;.,&#65533;OG5&#65533;8&#65533;o&#65533;&#65533;Q&#65533;L&#65533;&#65533;&#65533;@m"{b-&#65533;&#65533;&#65533;&#65533;Q&#65533;LG
K&#65533;'&#65533;&#65533;S&#65533;tN&#65533;&#65533;fR&#65533;+&#65533;&#65533;'HU&#65533;G&#65533;RB9	1*&#652;&#65533;&#328;7&#65533;&#65533;U&#334;Opl&#65533;C&#65533;&#65533;&#9268;W&#65533;>T&#65533;&#65533;*\&#65533;y&#65533;&#65533;S2Osr&#65533;Y&#65533;MY&#65533;&#65533;)g*&#65533;lUg&#65533;&#65533;&#65533;RL{I&#65533;&#65533;4&#883;&#1014;&#65533;[E&#65533;?&#65533;&#65533;HVH&#65533;u&#65533;>&#65533;UTc&#65533;X&#65533;@&#65533;E&#65533;-^&#65533;&#65533;^&#65533;&#65533;&#65533;5_e'&#65533;D$`&#65533;&#65533;Y&#65533;u9sU&#65533;&#65533;	&#65533;nO&#65533;\3Jf&#65533;\&#65533;2]er]&#65533;&#65533;EiS&#65533;u&#65533;&#65533;}&#65533;&#65533;&#65533;&#65533;1&#65533;&#65533;Dvg&#65533;&#65533;x<1M&#1364;&#65533;&#65533;t&#65533;(&#65533;&#65533;&#65533;&#65533;e&#65533;&#65533;W&#65533;@&#245;N&#65533;-]o&#65533;;[&#65533;b&#65533;&#65533;&#65533;^&#65533;&#65533;uM&#65533;&#65533;g&#65533;&#65533;8&#65533;3&#65533;&#65533;h&#65533;&#65533;&#65533;&#65533;&#65533;JiQ&#65533;>+&#65533;`&#65533;#P@o&#65533;a&#65533;&#65533;&#65533;dVH&#65533;Vk&#65533;&#65533;&#65533;g&#65533;&#65533;O&#65533;&#65533;3&#65533;&#65533;l&#65533;&#65533;Y&#65533;S&#65533;c&#65533;LU&#65533;6&#65533;&#65533;&#65533;&#65533;&#65533;dQ&#65533;&#65533;&#65533;S&#65533;&#65533;&#65533;j6[&#65533;&#65533;o&#65533;&#65533;RCc&#65533;&#65533;&#19859;p&#65533;]&#65533;l&#65533;&#65533;h&#65533;KU=&#65533;V&#65533;6,`&#65533;&#65533;l&#65533;N&#65533;v5n#&#65533;&#65533;&#65533;&#65533;H&#65533;EV6aVHH&#65533;&#65533;&#65533;&#65533;&#65533;&#65533;&#65533;&#65533;&#65533;z&#65533;f&#1109;&#65533;
T&#65533;v[/l1v&#65533;W$5&#65533;|&#65533;prwl&#65533;D
z&#65533;wQ&#65533;}q7s&#65533;+&#65533;X&#65533;Je&#65533;est&#65533;&#65533;y&#65533;Wz&#65533;&#65533;&#65533;&#65533;&#65533;&#917;&#65533;X&#65533;p@{&#65533;j&#65533;&#65533;{&#65533;&#65533;b&#65533;&#65533;K&#65533;&#65533;&#65533;&#65533;|&#65533;w&#65533;l_&#65533;&#65533;&#65533;&#65533;79&#65533;&#65533;&#65533;B&#65533;M&#65533;&#65533;R&#65533;&#65533;[&#65533;7[&#65533;&#65533;j&#65533;&#65533;8Z&#65533;&#1910;&#65533;z&#65533;4v&#65533;&#65533;&#65533;&#65533;&#65533;&#65533;&#65533;W|=V&#65533;*&#65533;7&#65533;#&#65533;&#65533;8&#65533;&#65533;&#65533;7XF&#65533;&#58756;-u\&#65533;&#65533;y&#65533;&#65533;&#65533;&#65533;o-&#65533; U&#65533;X&#65533;t1&#65533;r&#65533;&#65533;&#65533;7&#65533;W &#65533;w&#65533;&#65533;w&#65533;w&#65533;0}&#65533;v!&#65533;&#65533;&#65533;9+&#65533;&#65533;&#65533;&#65533;&#65533;Xt&#65533;&#65533;y&#65533;w&#65533;&#65533;&#65533;&#65533;5m&#65533;`&#65533;&#65533;&#65533;&#65533;g?&#65533;.&#65533;6&#65533;Nc'&#65533;^&#65533;gO&#65533;&#65533;&#65533;&#472;&#65533;&#65533;&#65533;&#65533;V+&#65533;Xa&#65533;tc&#65533;xX&#65533;%e&#65533;&#65533;&#65533;e&#65533;&#597;o}&#65533;&#65533;(P&#65533;&#65533;&#65533;&#1601;&#65533;&#65533;v&#65533;q	(#i-x&#65533;bV&#65533;&#65533;&#65533;y%&#65533;&#65533;&#65533;L&#1220;&#65533;E&#65533;N&#65533;&#65533;Ay&#65533;&#65533;&#65533;W&#65533;zfM&#65533;&#65533;&#65533;&#65533;]9&#65533;2&#65533;^&#65533;&#65533;&#65533;&#65533;GiU_&#65533;&#65533;666&#65533;&#65533;M&#65533;+x~&#65533;O&#65533;6&#65533;W&#65533;&#65533;p&#65533;xj&#65533;y&#65533;]8fal&#65533;&#65533;dzR&#65533;&#65533;&#65533;&#65533;&#23057;&#65533;&#65533;&#65533;B&#65533;Hr&#65533;,&#65533;&#65533;&#642;&#65533;&#65533;a&#65533;|&#65533;|&#65533;Y&#65533;-K>&#65533;)Y&#65533;&#1657;&#65533;K&#65533;9Y&#65533;&#65533;J&#65533;&#65533;Q&#65533;&#65533;a&#65533;0&#65533;&#65533;y&#65533;&#65533;6&#65533;&#65533;n&#65533;&#65533;2&#676;&#65533;9&#65533;&#65533;&#65533;&#473;&#65533;ZN&#65533;&#65533;
&#65533;&#65533;h(z&#65533;&#65533;&#65533;&#65533;~&#63710;&#65533;&#65533;&#65533;1&#65533;&#65533;h&#65533;%&#65533;&#65533;&#65533;^&#65533;&#65533;t0 u&#65533;a:&#65533;&#65533;w~&#65533;&#65533;&#65533;&#65533;:&#65533;&#65533;	&#65533;=9&#65533;-&#65533;&#65533;&#65533;&#65533;B@\&#65533;&#65533;&#65533;t&#65533;&#65533;&#65533;}&#65533;5p&#65533;40&#65533;&#65533;tQ&#65533;)9&#65533;&#65533;&#65533;&#65533;&#65533;S9&#65533;&#65533;$&#65533;&#65533;v&#65533;&#65533;&#65533;&#1641;n&#65533;eszM&#65533;&#65533;-&#65533;qX&#65533;&#65533;&#65533;Zr&#954;^&#65533;Z&#65533;&#65533;8&#65533;)&#65533;&#65533;&#65533;W&#65533;&#65533;z&#65533;/&#1774;3;&#65533;5u&#65533;&#65533;&#1327;1&#65533;&#65533;Z&#65533;&#65533;&#1706;&#65533;&#65533;&#65533;&#65533;#&#65533;&#65533;T&#65533;&#65533;&#65533;&#65533;:&#65533;JzV&#1522;&#65533;.&#65533;k[&#65533;&#65533;:+&#65533;/&#65533;[`&#65533;&#65533;:&#65533;A&#65533;&#65533;M&#65533;&#65533;&#65533;z\&#65533;&#65533;5Ruw&#65533;&#65533;&#65533;&#65533;V&#65533;r&#65533;&#685;/&#65533;c\&#1777;o{x9&#65533;&#65533;{&#65533;&#65533;t&#65533;&#65533;&#65533;&#1761;)&#65533;&#65533;u&#65533;&#65533;&#65533;&#65533;&#65533;;&#65533;&#65533;8(w&#1516;&#65533;&#705;&#65533;&#65533;&#65533;&#65533;&#65533;&#65533;j&#65533;&#65533;&#65533;&#65533;X&#65533;&#65533;;&#65533;&#65533;&#65533;
&#65533;&#1695;&#65533;&#65533;&#65533;&#65533;;&#65533;&#65533;[&#65533;&#65533;:&#65533;&#65533;&#65533;5l&#65533;&#65533;&#65533;;&#65533;&#65533;&#65533;&#65533;&#65533;&#65533;&#65533;)|Ez{BI&#65533;<F&#65533;&#65533;&#65533;*hz&#65533;&#65533;&#65533;&#65533;|&#65533;]&#65533;&#65533;&#65533;&#65533;&#65533;&#65533;&#65533;&#65533;&#65533;C;&#65533;&#65533;[&#65533;s@&#65533;&#65533;y&#65533;\&#65533;m22&#65533;&#65533;=&#65533;&#65533;&#1002;7i&#65533;&#65533;&#65533;*&#65533;&#65533;MZiS\&#65533;_j&#65533;&#351;\zY&#65533;&#175;Z&#65533;L81&#65533;t&#65533;O&#65533;k&#65533;&#65533;:s&#65533;&#65533;-&#65533;WA&#65533;Y&#65533;&#65533;&#65533;}&#65533;&#65533;&#65533;k&#65533;&#65533;'&#65533;&#65533;&#1138;&#65533;Z&#65533;A4&#65533;&#48880;&#65533;&#967;&#65533;//&#1630;
v&#65533;SJ&#65533;E&#65533;R&#65533;PZ&#65533;`&#65533;&#65533;-&#65533;5xP&#65533;&#65533;&#65533;]&#65533;w&#65533;/V&#65533;&#65533;&#1252;&#65533;%U~&#65533;r&#65533;IR&#65533;&#65533;&#65533;&#65533;Y\&#65533;K9NA&#65533;s&#65533;\&#435;&#65533;j.&#65533;&#65533;&#65533;&#65533;&#65533;A&#65533;&#65533;I&#65533;KU&#65533;&#892;&#65533;q&#65533;b&#65533;Y&#65533;Z&#65533;?&#65533;&#65533;ZR&#65533;*&#65533;|&#65533;&#65533;<NS6&#65533;G8&#65533;O&#65533;h&#65533;&#65533;G&#65533;`&#65533;&#65533;\&#65533;u[&#1621;Y%&#316;&#1429;&#65533;Up=&#1485;&#65533;l'&#65533;&#65533;&#65533;&#65533;&#65533;>&#65533;&#65533;/&#65533;|4A&#65533;x&#1032805;&#65533;&#605;&#65533;-4>NXld&#65533;&#65533;&#1707;&#65533;&#65533;c}&#65533;&#65533;&#65533;T&#65533;&#65533;&#65533;&#65533;&#65533;&#1614;&#65533;&#884;&#1803;ii&#65533;\s&#65533;&#839;&#65533;&#58173;~&#65533;&#65533;&#65533;&#65533;&#65533;WW&#65533;`&#64985;&#65533;&#65533;/&#65533;&#65533;2r&#65533;&#65533;&#65533;&#65533;b&#65533;&#65533;&#65533;&#65533;&#65533;&#65533;&#65533;&#726;>&#65533;&#65533;&#65533;}&#1247;&#65533;s&#65533;&#65533;&#65533;3&#65533;&#65533;&#65533;&#65533;&#65533;m&#65533;LSS&#65533;&#65533;j&#65533;c?>T&#65533;n&#65533;#&#65533;{&#65533;&#65533;&#65533;&#795;KM&#1831;&#65533;&#65533;=&#921;|W&#65533;&#65533;u>&#65533;S&#65533;&#65533;&#65533;&#65533;&#65533;ts?&#65533;w&#65533;+&#65533;&#65533;E&#65533;}&#65533;&#65533;&#65533;&#65533;A~&#65533;&#65533;&#65533;&#65533;=m1=&#65533;&#65533;&#65533;&#65533;&#65533;^&#951;&#65533;'&#65533;&#65533;I&#65533;&#65533;3u&#65533;&#65533;&#65533;&#65533;1&#65533;&#65533;p$&#65533;^&#65533;&#65533;8gm=&#65533;&#65533;G&#65533;&#65533;&#65533;Q&#65533;Q&#65533;V&#65533;[^&#65533;&#65533;i&#65533;H7&#65533;^&#65533;&#65533;&#65533;&#65533;&#65533;&#65533;3&#65533;M&#65533;&#65533;y6&#65533;6&#65533;=&#65533;>g&#65533;&#65533;&#65533;y&#65533;&#65533;q&#65533;]&#65533;&#65533;&#65533;&#65533;&#65533;&#65533;&#65533;&#65533;&#65533;&#65533;k&#65533;&#65533;{&#65533;B&#65533;&#65533;Q&#65533;~r&#65533;&&#65533;ix6&#65533;&#65533;&#65533;&#65533;&#65533;&#65533;M&#65533;&#65533;&#65533;&#65533;&#65533;m+&#65533;&#65533;&#65533;&#65533;&#65533;1&#65533;&#1661;&#65533;cl&#65533;!\&#65533;m&#65533; &#65533;&#65533;B&#65533;E&#2029;&#65533;P_&#65533;=&#65533;A&#65533;k&#1909;&#65533;a&#65533;']c&#65533;&#65533;&#65533;~sQ&#65533;&#65533;&#65533;~&#65533;?&#65533;&#65533;&#65533;&#65533;~&#65533;&#65533;&#65533;&#65533;&#65533;y&#65533;&#65533;&#65533;=;E&#65533;&#65533;]&#65533;&#65533;?&#65533;&#65533;&#65533;&#65533;&#65533;&#65533;C&#65533;J&#65533;]&#65533;&#65533;&#65533;&#65533;&#1247;O&#65533;u;&#445;&#65533;&#65533;K&#65533;{_&#65533;K&#65533;O&#65533;,&#65533;R&#65533;W&#65533;&#65533; &#65533;&#65533;&#65533;^&#65533;A<&#65533;r?&#65533;s_&#65533;&#65533;&#65533;&#65533;6&#65533;&#65533;&#65533;&#65533;/>&#65533;&#65533;?&#65533;a<&#65533;&#65533;&#65533;U?&#1457;=&#65533;&#65533;&#65533;&#1787;&#65533;&#65533;&#65533;?&#65533;#_&#65533;O\&#65533;s&#65533;&#65533;&#65533;&#65533;&#65533;&#65533;&#65533;&#65533;&#65533;&#65533;;&#65533;&#65533;?&#65533;Qw&#65533;&#65533;&#65533;&#65533;&&#65533;4&#65533;C&#65533;&#65533;&#1919;&#18143;&#65533;S&#65533;&#65533;^&#65533;&#65533;9&#65533;y&#65533;xw&#2017;w&#65533;R?&#65533;&#65533;&#65533;&#65533;&#65533;&#65533;D&#65533;g;	&#65533;,&#65533;&#65533;]&#65533;U&#65533;>t&#65533;&#65533;&#65533;_-&#65533;&#65533;&#65533;&#65533;&#65533;&#65533;?&#65533;s&#65533;xE&#65533;&#60444;-&#65533;&#65533;#&#65533;&#65533;w&#65533;&#65533;&#65533;&#65533;_\&#65533;&#65533;&#65533;&#65533;Z4&#65533;&#1701;y&#65533;Y&#65533;,&#65533;&#65533;_&#65533;&#65533;8&#65533;&#65533;&#65533;&#65533;i&#65533;&#65533;&#65533;&#65533;&#65533;&#65533;5&#65533;!&#65533;Iw{+&#65533;e&#61652;&#65533;2&#65533;%&#65533;&#65533;&#65533;$&#65533;W?F&#65533;&#65533;5&#65533;a6'%WP&#65533;}C|&#65533;;?&#65533;f&#65533;&#1241; j:ar&#65533;U&#65533;&#65533;&#65533;&#65533;YNYB2&#65533;S&#65533;&#65533;W&#65533;&#65533;&#65533;5&#65533;a&#65533;,&#65533;S&#65533;c&#65533;&#65533;&#65533;[&#65533;g~&#65533;E&#65533;&#65533;}&#65533; &#65533;&#65533;&#65533;Q&#65533;{&#65533;&#65533;:&#65533;&#65533;&#65533;&#65533;&#65533;f&#65533;&#65533;&#65533;by&#65533;&#65533;&#65533;I&#65533;e&#65533;&#20406;s?&#65533;&#65533;v&#65533;4&#65533;&#65533;&#65533;>&#65533;&#65533;Y&#65533;&#65533;5 &#725;&#65533;+Z&#65533;&#757;\&#65533;&#65533;>&#65533;&#65533;&#65533;-&#65533;!`&#65533;&#65533;&#65533;&#65533;y&#65533;&#65533;&#65533;U)&#65533;U&#65533;&#65533;K&#65533;3&#65533;$&#65533;v&#65533;&#65533;?&#65533;I?	b&#65533;!&#65533;&#65533;+&#65533;&#65533;V&#65533;&#65533;&#65533;&#757;+&#65533;&#65533;O&#65533; &#65533;~&#65533;a&#65533;&#65533;5&#65533;a&#65533;aV&#1480;&#65533;&#65533;&#65533;\&#65533;`{9&#65533;&#65533;&#65533;&#65533;&#65533;i&#65533;|&#65533;B&#65533;s&#1979;w&#65533;&#6370;+3&#65533;`&#65533;&#65533;&#65533;&#65533;O&#65533;&#65533;&#65533;&#65533;&#65533;&#65533;&#65533;&#65533;W_&#65533;&#65533;&#65533;&#65533;a&#65533;aur_e&#65533;&#65533;>&#65533;&#65533;?&#65533;&#65533;&#65533;Q&#65533;&#65533;%u&#65533;W#&#65533;&#65533;&#65533;&#65533;&#65533;&#65533;&#65533;]&#65533;oO&#65533;&#65533;O&#65533;o)&#65533;&#425;f&#65533;&#65533;YV_&#65533;&#65533;&#65533;]y&#65533;a&#65533;a&#65533;5Ke&#65533;z]&#65533;k_&#65533;A&#65533;&#65533;
I{&#65533;&#1455;&#65533;3&#65533;&#65533;e&#63714;+&#65533;&#65533;W&#65533;`Yco&#65533;&#65533;j&#65533;_&#65533;&#65533;Y&#65533;;&#65533;&#65533;&#65533;]&#65533;&#65533;&#65533;a&#65533;a&#65533;&#65533;&#65533;e&#65533;&#1509;Z~/&#65533;i=&#133;5 &#65533;&#65533;&#65533;w&#65533;{&#65533;&#65533;U&#65533;2D&#65533;&#65533;&#65533;&#65533;&#65533;O&#65533;&#65533;&#65533;W&#65533;&#65533;&#65533;j&#65533;&#65533;j&#65533;&#65533;&#1916;|&#65533;&#65533;&#65533;]&#65533;&#65533;]&#65533;U&#65533;&#65533;&#65533;&#65533;a&#65533;aV&#65533;&#65533;&#65533;&#65533;W&#65533;&#65533;&#65533;i+&#65533;&#65533;&#65533;&#65533;w;@w&#65533;>&#65533;>&#65533;&#65533;+&#65533;RDY&#65533;&#65533;&#65533;&#65533;&#65533;&#65533;H(&#65533;j&#65533;&#65533;j&#65533;&#65533;j&#65533;&#65533;jl|&#65533;RO&#65533;]&#1909;&#65533;&#65533;&#65533;]&#65533;&#65533;&#65533;&#65533;&#65533;L@&#65533;&#1428;&#65533;&#65533;8|&#65533;&#65533;&#264;+N&#65533;&#65533;Q&#65533;&#397;H:z,2d&#65533;&#65533;$&#65533;<&#65533;#&#65533;&#661;7Z&#65533;|)#&#65533;&#793;0j&#65533;&#65533;&#65533;"&#65533;&#925;8m&#65533;&#65533;I&#65533;'&#990;D&#65533;&#65533;I&#65533;D&#1189;LM4u&#65533;"&#65533;	<SH&#65533;:"j&#1453;"&#65533;z&#65533;JkD&#1580;a7\&#65533;@+&#65533;Z&#65533;}&#65533;p&#1849;t&#65533;&#1725;&#65533;7&#65533;&#1980;&#65533;&#65533;%&#65533;&#65533;&#65533;&#65533;	&#65533;=&#65533;o&#65533;&#65533;Cqk1&#65533;&#65533;&#532;&#65533;p&#65533;&#65533;1s&#65533;&#65533;(}xf	&#65533;&#65533;&#65533;,Hj&#65533;f&#65533;&#65533;[ma&#65533;&#65533;&#65533;&#65533;Xk&#65533;&#65533;&#65533;&#65533;&#1582;a~&#65533;&#65533;!&#65533;Y&#65533;m&#65533;&#65533;M&#65533;<&#65533;&#65533;&#259;7'&#65533;&#65533;&#65533;{[7&#65533;&#65533;q&#65533;&#659;&#65533;{&#65533;&#65533;Y&#65533;&#65533;&#65533;;-:uj&#1512;&#1523;&#65533;zv&#65533;&#65533;&#65533;mc%&#65533;;?&#65533;&#65533;_E&#65533;5&#65533;AZ&#65533;E]&#65533;&#65533;&#65533;s&#65533;!&#65533;&#65533;]&#65533;a&#65533;B
94!w&#65533;}&#65533;]x&#65533;}&#65533;Py&#26695;Cz&#65533;T&#65533;&#65533;T&#1993;(&#65533;&#65533;})j&#65533;_&#65533;2&#65533;&#65533;&#65533;&#65533;`pV&#65533;&#65533;&#65533;&#65533;W&#65533;&#65533;B&#65533;"a&#65533;F&#65533;`sG.&#1475;m7a]Lp&#65533;&#65533;&#65533;VZI&#710;Z&#65533;&#65533;!K3&#65533;&#65533;&#65533;&#65533;&#65533;x&#65533;\&>u&#65533;*&#65533;&#65533;}3&#65533;&#65533;f&#65533;oGg&#65533;&#65533;&#65533;[&#65533;<&#65533;(d&#65533;~&#65533;&#65533;g&#65533;&#65533;&#65533;&#65533;\Iz&#65533;`&#65533;&#65533;E&#65533;&#65533;&#65533;&#65533;B!\^&#65533;&#65533;F&#65533;]i&#38298;&#65533;&#65533;!&#65533;~
&#65533;&#65533;k&#1415;&#65533;{&#65533;&#65533;&#65533;b&#65533;s&#65533;&#65533;_&#65533;v&#65533;z&#65533;&#65533;&#65533;&#1502;&#65533;*&#65533;&#29839;>
W&#65533;D&#65533;J]&#65533;&#65533;J&#65533;h&#65533;V&#65533;+&#65533;&#65533;u&#65533;D&#65533;V&#65533;!&#65533;A&#65533;&#1446;\&#65533;&#65533;C&#65533;_n&#65533;&#53809;&#65533;
g&#65533;&#1986;&#65533;"&#65533;l*&#65533;&#1322;&#65533;&#65533;.&#65533;&#65533;&#65533;	&#65533;YA&#65533;+&#65533;&#65533;&#65533;xd&#65533;&#65533;6	&#65533;&#65533;&#65533;&#65533;&#65533;b&#65533;&#744;&#65533;&#65533;^xi&#65533;&#65533;b&#688;&#65533;%e&#288;j&#65533;m&#1874;&#65533;j&#65533;n&#65533;&#65533;&&#65533;&#65533;&#48251;&#65533;&#65533;&2&&#65533;&#65533;&#65533;&#583;&#65533;y&#49016;&#65533;&#65533;D6&#65533;&#65533;$&#65533;&#65533;l&#65533;&#65533;7&#65533;a&#65533;pYk&#65533;&#157;^&#65533;Y&#65533;&#65533;QL&#65533;i&#65533;&#65533;&#65533;-&#65533;K&#65533;&#65533;k&#65533;1lmna&#65533;f&#65533;^W&#65533;u&#65533;b&#65533;&#65533;l&#65533;&#65533;&#65533;6&#65533;&#65533;,s&#65533;&#65533;&#65533;&#65533;&#65533;&#65533;&#65533;&#65533;&#371;&#65533;J@w&#65533;&#65533;i&#65533;C&#65533;&#65533;&#65533;[]2&#1908;P(&#65533;%u&#65533;V&#65533;&#65533;x&#1420;7N&#65533;&#65533;yHy&#21899;]&#65533;&#65533;.&#65533;&#65533; &#1740;&#65533;U&#65533;&#65533;B&#65533;&#65533;&#65533;&#65533;9&#65533;JX&#65533;=V&#65533;&#65533;!&#65533;
&#65533;,&#65533;h&#65533;   ! "!#"$$%(&(*(%&(&)+*-,-1-020,/1.221445968<86;9:=<=A>@E@?DAAFDDJFHMGIPHGMHINKLRNPUNQXOOXPOUPQVST[VW`VX^VX`XW^XW`XY^[\c^^h^`f^`h`^f`^h``fbdkefpfhnfhqhfnhfphhnjltlpvmnxnqypnxpqvrt|tv&#65533;ux~vy&#65533;xw&#65533;xz~y|&#65533;|~&#65533;}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180;&#65533;&#65533;&#65533;&#65533;&#180;&#65533;&#374;&#65533;&#566;&#65533;&#438;&#65533;&#567;&#65533;&#824;&#65533;&#632;&#65533;&#763;&#65533;&#1084;&#65533;&#956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o	H&#65533;&#65533;&#65533;&#65533;*\&#560;&#65533;BL#J&#65533;H&#65533;&#65533;EL/j&#65533;&#65533;&#65533;V&#65533;&#65533; -IR&#65533;IH!+YZ&#65533;r&#65533;&#663;0[&#668;&#1649;&#65533;&#65533;&#65533;&#65533;p&#65533;$X&#65533;&&#222;>&#65533;
J&#65533;&#65533;&#1123;H&#65533;&#65533;&#65533;&#308;i&#65533;&#65533;P&#65533;F&#65533;&#65533;&#65533;F&#65533;L&#65533;D&#629;&#65533;W&#65533;:]F&#65533;9s&#65533;&#1436;a&#738;]&#65533;&#65533;&#65533;&#65533;8&#65533;&#669;K&#65533;&#65533;&#1915;>&#65533;v:h"U&#65533;&#65533;&#65533;V&#794;&#65533;&#65533;&#1455;&#65533;&#65533;R|;6&#65533;_&#65533;&#65533;&#65533;Jv&#65533;&#65533;&#65533;&#65533;&#728;3&#65533;u&#65533;&#65533;``&#65533;&#65533;?{5&#65533;&#65533;X&#65533;&#65533;&#65533;N<\&#65533;&#65533;&#273;&#65533;zV&#1746;&#65533;Y&#1137;&#65533;zT|I&#65533;&#65533;&#65533;&#65533;&#65533;&#65533;&#381;&#65533;&#65533;q&#65533;R/&#65533;N}|u&#65533;&#65533;&yv&#65533;l&#65533;&#65533;&#770;b=&#1005;R/&#65533;&#65533;&#65533;&#203;&#65533;O&#65533;&#65533;&#1957;&#65533;6_&#65533;\5sO&#65533;J;g}:&#65533;&#65533;&#65533;n&#65533;&#65533;&#65533;&#65533;&#65533;&#65533;eW&#1920;&#65533;&#65533;y&#65533;&#861;&#65533;&#65533;v&#65533;}&#65533;[}&#65533;L&#65533;k&#65533;&#65533;Tc&#65533;&#22337; &#65533;(&#65533;\Sm&#65533;{W)&#65533;Qh&#65533;&#65533;&#65533;&#65533;&#65533;[&#65533;&#65533;&#65533;``k&#65533;&#65533;&#65533;<&&#65533;v&#65533;g&#65533;D:X&#65533;|-&#65533;&#1557;&#65533;&#632;&#65533;&#65533;&#65533;q&#65533;&#65533;TV&#65533;&#65533;&#65533;&#65533;`&#65533;)&#65533;&#65533;$`&#65533;&#65533;V\&#65533;&#65533;!E[bi&#65533;l&#65533;&#65533;{C&#65533;9ZnG&#65533;$&#65533;aqf&#65533;&#65533;&#65533;&#65533;&#65533;Dm"'+&#65533;$c&#65533;)&#65533;&#65533;i:&#65533;&#65533;s"&#1623;&#65533;&#65533;>&#65533;&#65533;&#65533;a(&#65533;&#65533;&#65533;Hd&#65533;&#65533;&#65533;r&#65533;&#65533;&#65533;V&#65533;&#65533;&#65533;jU&#65533;s&#65533;&#42147;r&#65533;&#65533;a&#65533;|JT&#65533;&#65533;%&#65533;&#65533;&#65533;j&#65533;&#65533;&#65533;&#65533;&#65533;*(&#65533;&#65533;&#65533;!&#65533;u&#65533;&#65533;\nU&#65533;uZ&#65533;&#65533;&#65533;&#1150;*&#65533;&#65533;&#65533;2&#65533;mh&#65533;:lej&#65533;&#65533;&#65533;&#65533;^Y&#65533;&#65533;&#65533;&#65533;&#65533;)&#65533;&#65533;&#65533;Y&#65533;&#65533;&#31063;&#65533;M&#65533;&#65533;&#65533;)&#65533;&#65533;>Y%%7m-&#65533;&#65533;~zTD&#65533;v&&#65533;&#65533;n&#65533;_&#65533;&#65533;Y&#65533;&#65533;&#65533;&#65533;&#65533;SVWX$&#65533;&#65533;/&#65533;&#65533;
;&#65533;&#65533;&#65533;M&#65533;&m&#65533;Go&#65533;&#817;&#65533;&#65533;&#65533;U&#65533;m)&#65533;-%&#65533;f&#65533;q&#65533;&#65533;
rS&#65533;&#65533;&#65533;,&#65533;_&#65533;&#718;"&#65533;DDzK&#65533;x&#65533;&#65533;&#65533;1xO&#16029;&#65533;&#65533;~,&#65533;&#65533;&#65533;:zt&#65533;&#65533;^
&#65533;&#65533;=o&#65533;t&#65533;ErY\FQ;f&#65533;&#65533;&#218;&#65533;,&#65533;&#65533;*&#65533;nUc&#65533;&#65533;&#65533;&#243;&#65533;&&#65533;G&#65533;&#65533;&#65533;&#65533;&#65533;M'|6&#65533;f&#65533;&#65533;v&#65533;n&#65533;8&#65533;&#65533;U&#65533;&#65533;x&#65533;&#65533;&#65533;s&#65533;&#65533;&#65533;&#759;&#65533;uBn-&#65533;&#65533;&#65533;:&#65533;&#5250;&#870;&#65533;&#65533;wx&#65533;m7&#65533;&#65533;&#65533;&#65533;&#65533;
K&#65533;t{:&#65533;_&#65533;_]&#65533;&#65533;&#65533;&#65533;&#65533;n&#65533;&#65533;_l&#65533;&#303;&#65533;:&#1535;k;&#65533;&#65533;S-&#65533;n&#65533;^&#65533;&#65533;&#65533;&#65533;.&#65533;&#65533;&#65533;&#65533;&#65533;&#65533;&#65533;&#65533;&#65533;&#65533;[o9o/&#65533;cx&#65533;&#65533;&#65533;&#65533;G*&#1861;T&#65533;&#65533;&#65533;6&#65533;&#65533;&#65533;&#65533;&#65533;O&#65533;&#65533;&#65533;N&#65533;&#65533;&#65533;&#65533;&#65533;&#65533;&#65533;[Ys&#65533;&#65533;&#65533;&#65533;t&#65533;_A&#1943;8&#65533;&#65533;o~w+&#65533;&#65533;&#65533;&#65533;&#65533;o.&#627;]&#65533;&#65533;f&#65533;&#65533;1&#65533;t&#65533;q&#65533;o&#35257;&#65533;p&#65533;&#65533;Y&#65533;V*V&#65533;o+&#65533;&#65533;8C&#65533;(j&#65533;HHkQ&#65533;&#65533;&#65533;&#65533;&#65533;j\&#65533;&#65533;&#44475;&#65533;&#1029;&#65533;&#65533;&#65533;&#188;&#65533;&#1936;TG&#65533;\&#65533;l7D6&#65533;C!	}8&#65533;&#65533;&#65533;&#65533; ?&#65533;gB)z&#772;1S&#65533;1&#65533;m&#65533;&#65533;o&#65533;;x&#65533;D&#65533;&#65533;t&#65533;R&#65533;&#65533;A&#65533;u&#65533;R&#65533;&#65533;r&#65533;6&#65533;l&#65533;&#65533;&#65533;&#65533;U&#65533;&#65533;&#65533;7&#65533;&#65533;&#65533;&#65533;&#65533;&#65533;I&#65533;j,# &#65533;x&#65533;&#65533;sa&#65533;'e&#65533;R}&#65533;&#65533;&#65533;L&#65533;%&#65533;&#65533;UV&#65533;iD&#65533;[&#65533;NF&#65533;2&#65533;y&#65533;&#1246;&#65533;&#65533;R`&#65533;Te_&#65533;&#65533;=
&#65533;f4"/myK\&#65533;&#65533;&#65533;&#65533;l&#65533;&#65533;&#253;&#65533;Q&#65533;&#132;$1&#65533;&#696;!&#65533;~&#65533;&#740;!&#65533;7&#65533;!Z&#65533;&#65533;&#65533;4&#65533;F ft&#65533; ))O+&#65533;&#65533;,&#65533;f&#65533;&#65533;f&#65533;&#65533;&#65533;&#65533;&&#65533;&#65533;&#65533;M&#65533;8&#65533;&#65533;^%&#65533;,tZ&#65533;&#65533;&#65533;&#65533;Zv&#65533;u&#65533;&#65533;u&#65533;F
&#65533;*&#65533;&#1058;	L&#65533;BIQ
&#65533;&#65533;&#65533;&#65533;'*>&#65533;"&#65533;&#65533;&#65533;i&#65533;_%%&#65533;(&#65533;.&#65533;(4&#65533;M &#65533;T&#65533;K)Oa&#1186;&#65533;q&#65533;5&#65533;&#65533;&#65533;-&#65533;F&#65533;e&#65533;&#65533;)P&#65533;&#1505;&#65533;E4&#65533;7M]O&#65533;+&#65533;z&#65533;X]C&#65533;z&#1318;&#65533;t&#65533;&#65533;&#32404;O&#65533;&#65533;,&#65533;S&#65533;V&#65533;J&#1530;&#65533;&#65533;&#65533;A&#65533;&#65533;&#65533;&#65533;S&#65533;&#65533;&#65533;&#65533;VKW&#65533;&#65533;&#65533;&#65533;&#65533;&#1467;&#65533;(J&#65533;e&#65533;*s-&#65533;&#65533;&#65533;I&#65533;&#65533;&#65533;v|&#65533;Q&#65533;
&#65533;Vzf&#65533;{B&#65533;h&#65533;z&#65533;v&#65533;&#65533;&#65533;jM&#65533;&#65533;F&#65533;&#65533;T&#65533;!&#65533;c<#&#65533;&#65533;&#65533;-&#65533;&#65533;&#65533;g+&#65533;&#1081;&#65533;&#65533;&#65533;&#65533;&#65533;)O8N&#65533;&#65533;m&#65533;&#65533;&#65533;&#65533;%&#65533;P&#65533;&#65533;&#65533;&#65533;&#65533;k&#65533;Y/&#65533;&#65533;&#65533;&#878;v&#65533;&#65533;]&#65533;&#1189;&#65533;&#65533;op&#65533;&#65533;&#65533;Z&#65533;&#65533;&#65533;mk&#65533;&#65533;W&#65533;R&#65533;&#65533;&#65533;d&#889;2&#65533;`&#65533;.v$H!&#65533;&#65533;&#65533;&#65533;n&#1146;I&#65533;&#65533;&#65533;&#65533;&#65533;&#65533;&#65533;&#65533;\!B&#65533;#&#65533;v&#65533;&#65533;&#65533;;&#65533;&#65533;\&#65533;&#65533;&#65533;&#65533;IR&#65533;]&#65533;&#65533;&#65533;&#65533;W &#65533;&#65533;&#65533;&#65533;
&#65533;&#65533;&#65533;&#65533;(FB\&#65533;
&#1508;&#65533;0&#65533;qwe|&#65533;&#65533;v&#65533;&#65533;&#65533;e~&#65533;Z&#65533;&#65533;b&#65533;|&#65533;k&#65533;&#65533;F&#65533;&#65533;&#65533;!Nr&#65533;GL ;&#65533;&#65533;6&#65533;r&#65533;&#65533;&#65533;&#65533;&#65533;U&#65533;&#65533;&#65533;\&#65533;&#65533;^&#65533;BNL&#65533;Se&#65533;&#65533;&#65533;2&#65533;&#65533;hN3&#65533;&#65533;
(&#65533;&#65533;&#65533;&#65533;R&#65533;&#58685;&#65533;`&#65533;4&#65533;D&#65533;&#65533;2u&#65533;{'2eX D&#65533;o&#65533;&#65533;L&#65533;&#65533;&#65533;F&#65533;&#65533;&#65533;&#65533;F&#65533;&#65533;&#1104;&#65533;s&#65533;&#65533;&#65533;&#65533;&#65533;&#65533;&#65533;&#65533;&#65533;&#65533;V&#65533;&#65533;&#65533;&#65533;&#65533;5"`&#65533;st&#65533;%j&#65533;3&#65533;F&#65533;o&#65533;&#65533;E&#65533;'&#1200;&#65533;&#65533;&#65533;&#65533;&#65533;\J&#65533;X&#65533;&#65533;&#65533;&#65533;E&#65533;&#65533;T&#65533;&#65533;z&#65533;&#65533;~&#65533;&#65533;&#65533;M&#65533;AD&#65533;66&#65533;&#65533;&#65533;lC&#65533;&#1352;&#65533;6&#65533;]&#65533;6&#65533;B &#65533;&#65533;E&#65533;&#65533;-&#65533;n&#65533;:&#944;&#65533;&#65533;zs&#65533;M&#65533;l)&&#65533;Nw&#65533;&#1533;&#193;&#65533;&#65533;&#65533;bfR&#65533;&#65533;c&#65533;&#65533;&#65533;&#65533;7&#65533;&#499;mn&#65533;&#65533;&#1669;5&#65533;y&#65533;WV&#65533;&#65533;=&#65533;L&#149;av;&#65533;&#65533;&#65533;&#65533;&#65533;]&#65533;"7&#65533;&#65533;&#65533;nu&#65533;[&#65533;&#65533;js&#65533;&#65533; &#65533;&#65533;G.&#65533;8k&#65533;&#65533;&#65533;&#65533;&#65533;&#65533;^7&#65533;&#65533;&#65533;$&#65533;&#65533;x&#65533;&#65533;E;&#27382;&#65533;&#65533;&#65533;&#65533;D&#65533;;&#65533; &#65533;&#65533;&#65533;&#65533;&#65533;q&#65533;&#65533;b "O&#65533;&#1197;&#65533;tY&#65533;B&#65533;&#1965;YqL&#65533;&#65533;y`i&#65533;IN-s&#65533;&#65533;&#65533;>&#65533;&#65533;u&#65533;C&#65533;&#65533;&#65533;t&#65533;8&#65533;&#65533;q}&#65533;&#65533;}(&#65533;ofA&#65533;&#65533;&#65533;&#65533;&#65533;Mw4&#65533;%&#1876;v&#65533;&#448;&#65533;o&#65533;&#65533;&#21614;&#65533;}&#65533;g&#65533;p&#65533;3N&#65533;&#65533;'&#65533;&#65533;&#65533;&#65533;p&#65533;Ny&#65533;&#65533;]&#65533;&#169;&#65533;&#65533;7&#65533;y&#65533;{&#65533;KG&#65533;&#1251;^&#65533;&#65533;T&#65533;&#65533;k&#65533;&#65533;R&#65533;c&#65533;&#65533;&#65533;&#65533;~&#65533;&#65533;&#65533;&#65533;}&#594;&#65533;&#65533;&#65533;w&#65533;c8&#65533;&#65533;&#65533;?z&#65533;&#1274;&#65533;/E&#65533;]&#65533;&#65533;f&#65533;$u&#65533;8&#65533;Q&#65533;&#65533;[&#65533;&#784;&#65533;aO&#65533;&#65533;>&#65533;&#65533;~&#65533;&#65533;{&#65533;&#65533;&#65533;&#65533;&#65533;&#65533;/>&#65533;<&#65533;&#65533;&#65533;=&#65533;&#65533;&#65533;&#65533;	&#65533;&#65533;F&#65533;&#65533;&#65533;Nt~=&#65533;h&#844;&#65533;&#65533;D&#65533;&#65533;V~&#65533;~&#65533;~&#1718;y&#65533;~&#65533;]4p&#65533;&#65533;g&#65533;wE&#65533;wx&#65533;'o&#1879;&#65533;&#65533;7&#65533;7p7&#65533;{&#65533;H&#65533;&#65533;Q&#65533;&#65533;&#65533;wt&#1590;&#65533;&#65533;~&#2022;]&#65533;&#65533;]&#65533;QI2o&#65533;gaw&#65533;&#65533;&#65533;u&#65533;&&#65533;&#65533;&#65533;&#65533;Gh&#65533;&#65533;#&#65533;!h&#65533;&#65533;&#65533;&#65533;&#65533;&#65533;&#65533;N&#65533;&#65533;P&#65533;&#65533;W.&#65533;t1H&#65533;&#1733;|&#65533;gk&#65533;&#65533;;&#65533;'{:&#515;&#65533;gv&#65533;v{&#65533;&#65533;&#65533; jt&#65533;7&#65533;o7~E&#65533;&#65533;n&#65533;&#65533;&#1156;vx&#65533;R8|O&#65533;y&#65533;w&#65533;&#65533;b&#65533;&#65533;&#65533;&#65533;FpP#&#65533;&&#65533;gb&#65533;uf&#1539;B&#65533;(&#65533;&#65533;tlXG&#65533;&#65533;&#65533;&#65533;W&#65533;jH~t&#65533;4yh&#65533;}~(c&#65533;7`&#65533;&#65533;^&#65533;&#65533;&#65533;&#65533;vo&#65533;s&#65533;'ma&#65533;y&#65533;{r(&#65533;r&#65533;4&#65533;&#65533;&#65533;Q-&#65533;&#65533;U&#65533;y{(r&#65533;&#65533;b{&#65533;orf%&#65533;&#65533;&#65533;Ey&#65533;&#65533;{&#65533;&#65533;Xq&#65533;X&#65533; t&#65533;&#65533;&#65533;qX&#65533;&#1720;&#65533;&#65533;&#65533;&#65533;a&#65533;&#65533;xx&#65533;&#65533;(&#65533;L&#65533;4feV&#65533;&#65533;;Hj&#1484;&#65533;G&#65533;F&#65533;sh&#65533;p&#65533;&#1912;&#65533;&#65533;H&#65533;w!&#65533;&#65533;&#65533;&#15883;&#1097;&#29184; &#65533;b&#65533;u\U&#65533;I>'&#65533;&#65533;&#65533;&#65533;x&#65533;&#65533;h&#65533;&#65533;(&#65533;&#65533;&#65533;T"&#65533;&#65533;(&#65533;&#65533;&#65533;&#65533;&#65533;h&#65533;&#65533;z&#65533;&#65533;+&#65533;&#65533;&#65533;&#65533;{&#65533;X&#65533;&#65533;X&#65533;&#65533;&#65533;&#65533;ip&#65533;&#65533;&#65533;&#65533;&#65533;<&#1619;"&#65533;a&#65533;8&#65533;Q&#65533;Di&#65533;'r&#65533;&#65533;&#65533;L&#596;&#65533;(&#65533;&#65533;&#1549;&#65533;&#65533;;&#65533;?&#65533;v&#65533;&#65533;&#65533;8&#65533;&#65533;P&#65533;Ei&#65533;&#65533;&#65533;	&#65533;mb}&#65533;v&#65533;x&#65533;W9&#65533;J&#65533;&#65533;y&#65533;)&#65533;!&#65533;&#65533;&#65533;Ig!&#65533;)M&#65533;&#65533;&#65533;&#534;&#65533;&#65533;&#65533;&#65533;&#65533;&#533;&#65533;y&#65533;<i%Y&#65533;ja&#65533;&#65533;&#65533;&#65533;&#65533;&#65533;&#1364;&#65533;&#34250;&#65533;v&#65533;y&#65533;&#1110;&#65533;j&#65533;&#65533;&#65533;&#65533;ynX&#65533;tY&#65533;&#65533;&#65533;y&#65533;&#65533;&#65533; Wb&&#65533;
&#65533;$&#65533;}&#65533;V&#65533;s&#65533;&#65533;&#65533;&#65533;&#65533;&#65533;y&#65533;&#65533;&#65533;&#65533;8&#65533;&#65533;h&#65533;U&#65533;t&#65533;c&#65533;&#65533;&#65533;&#65533;&#1623;&#65533;&#65533;&#1621;&#65533;i&#65533;&#65533;&#65533;&#65533;|&#65533;&#65533;i&#65533;{^&#65533;&#65533;&#65533;g&#65533;&#65533;&#65533;o7&#65533;O&#65533;&#65533;&#65533;&#65533;&#65533;=&#65533;&#65533;9&#65533;&#65533;&#65533;A&#65533;49i&#65533;&#65533;!&#65533;!&#65533;fGY&#65533;&#65533;W&#65533;&#65533;&#65533;&#65533;iy&#65533;&#1625;!	&#65533;&#65533;	&#65533;s&#65533;&#65533;&#65533;&#1631;&#65533;&#65533;&#65533;j&#65533;&#65533;&#65533;j8b&#65533;&#65533;OVr&#65533;:+	&#65533;NI&#65533;&#65533;&#65533;&#65533;&#65533;&#65533;&#65533;&#65533;qY&#65533;9&#65533;&#65533;&#65533;&#65533;1&#65533;h&#65533;N&#629;&#65533;&#65533;o&#65533;&#65533;&#65533;H&#65533;&#65533;	&#65533;*&#65533;&#65533;&#65533;)(z&#65533;&#65533;9&#65533;&#65533;H&#65533;&#65533;&#39092;	"2&#65533;uG&#65533;wq&#65533;
eL&#65533;/&#65533;G&#65533;=7&#65533;Sy&#65533;&#65533;&#65533;&#65533;3&#65533;,&#1700;&#65533;i&#65533;I&#65533;&#65533;&#65533;D&#65533;&#65533;&#1182;v&#65533;&#65533;&#65533;&#65533;&#65533;&#65533;&#1573;A&#65533;&#65533;|&#65533; &#65533;&#65533;&#65533;&*&#65533;6zp&#65533;N&#65533;&#65533;l&#65533;&#65533;&#65533;h&#65533;&#65533;)&#44635;r&#65533;&#65533;8Z &#65533;&#65533;&#65533;&#65533;H+hbZ&#65533;~&#65533;c &#65533;&#65533;&#65533;lDz&#65533;&#65533;y&#65533;o&#65533;&#65533;&#65533;ykj&#65533;&#65533;:&#65533;&#65533;Z&#65533;&#65533;&#1704;)*&#65533;&#12382;&#65533;&#65533;&#65533;8|&#65533;!|&#65533;&#65533;&#65533;~J|&#65533;&#65533;&#65533;&#65533;|Pa&#65533;&#65533;x&#65533;5&#65533;&#65533;i&#65533;my&#65533;&#65533;J&#65533;&#65533;j&#65533;&#65533;&#65533;rJ&#65533;>g&#65533;&#65533;-z&#65533;(&#514;&#65533;g&#65533;u&#65533;&#65533;&#65533;&#1573;&#65533;&#65533;M&#65533;&#65533;&&#65533;&#65533;&#65533;&#65533;X&#65533;&#65533;Z&#65533;p&#65533;&#65533;&#65533;:&#65533;&#65533;:&#65533;&#65533;&#65533;&#65533;&#65533;*
"Xz&#65533;&#65533;&#65533;&#65533;&#65533;Z&#65533;0Q&#65533;&#65533;
&#65533;&#65533;J&#65533;&#65533;J&#65533;oz&#65533;&#65533;&#65533;&#65533;wz&#65533;&#65533;&#65533;&#65533;y&#65533;&#65533;Z&#65533;&#65533;Jr&#65002;@&#65533;1C
{&#65533;*&#65533;&#65533;&#1710;&#65533;&#65533;n`&#65533;&#65533;V
&#65533;&#65533;&#65533;j&#65533;&#679;t&#65533;&#65533;&#65533;&#11951;\:&#65533;&#65533;/&#65533;&#65533;u&#65533;&#65533;&#65533;6Y&#65533;&#65533;&#65533;&#65533;&#65533;&#1631;&#65533;&#65533;&#65533;*;&#65533;	&#65533;+&#65533;&#65533;&#65533;&#1705;\&#65533;#&#65533;&#65533;&#65533;&#65533;&#65533;&#65533;&#65533;&#65533;&#65533;&#65533;7+&#65533;&#65533;J&#65533;&#65533;&#65533;&#65533;&#65533;/[.{&#65533;	k&#65533;&#65533;J&#65533;&#65533;:y&#65533;&#65533;&#1081;&#65533;&#65533;bz&#65533;&#65533;&#65533;&#65533;[&#65533;&#65533;i&#65533;=&#65533;A&#65533;(&#65533;&#1780;w
&#65533;rP&#65533;b&#65533;&#65533;d&#65533;&#65533;"&#65533;p r&#65533;vw&#65533;0&#65533;wAr&#65533;&#629;&#65533;&#65533;&#65533;?&#65533;&#65533;8&#65533;z&#65533;i&#65533;&#65533;[m@&#65533;,&#65533;&#65533;&#65533;&#65533;&#65533;&#65533;Y&#65533;&#65533;n&#65533;&#65533;&#65533;&#65533;o&#65533;~&#65533;w&#65533;&#65533;Q&#65533;&#65533;S&#65533;$&#65533;&#65533;z&#65533;&#65533;[&#65533;&#65533;&#65533;&#65533;&#48262;;&#65533;&#65533;{&#65533;T&#65533;#I&#65533;&#65533;	&#65533;&#65533;Vk|s&#448;&#65533;&#65533;&#65533;6C&#65533;&#65533;&#65533;&#65533;[&#65533;kj&#65533;h&#65533;&#65533;&#65533;&#65533;&#65533;9&#65533;&#65533;J&#65533;&#65533;&#43181;&#65533;&#65533;&#65533;1r&#65533;{&#65533;O&#65533;!K&#65533;"&#65533;-Y&#65533;&#65533;	&#65533;&#1547;&#65533;[&#65533;&#1722;&#65533;&#65533;&#65533;&#65533;1&#65533;+&#65533;&#65533;&#657;&#1211;&#65533;H&#65533;Y&#65533;o#&#65533;m{&#65533;&#65533;&#65533;&#65533;J&#65533;&#65533;&#65533;&#65533;&#1627;&#65533;&#65533;&#1789;&#65533;&#65533;&#65533;&#65533;&#65533;}&#65533;&#65533;&#65533;&#1142;&#65533;+&#65533;&#65533;&#65533;PW&#65533;P&#65533;	&#65533;&#65533;Fg&#65533;W&#65533;&#65533;k&#65533;&#65533;G&#65533;&#65533;F&#65533;&#65533;&#65533;&#65533;G&#65533;&#65533;&#65533;&#65533;&#65533;&#65533;&#65533;,
&#65533;&#65533;&#65533;	&#65533;&#65533;&#65533;&#65533;[&#1596;5V&#65533;z&#65533;&#65533;f.3}3&#65533;&#65533;&#65533;&#65533;K&#65533;&#65533;&#65533;&#65533;I&#49004;k&#65533;|&#65533;6&#65533;&#65533;&#65533;&#65533;&#65533;9|&#65533;&#65533;+&#65533;k&#65533;R&#65533;F`&#65533;&#65533;&#65533;:&#65533;,Ql&#65533;x&#65533;&#65533;&#65533;
&#65533;&#65533;&#65533;&#65533;Fl&#65533;W<&#65533;&#65533;&#65533;&#65533;:&#65533;[&#65533;&#65533;&#65533;&#65533;&#65533;+&#65533;X|&#65533;h&#65533;"r&#65533;&#65533;a&#1653;&#65533;&#65533;&#65533;~G&#371;	&#65533;-{&#65533;#&#65533;&#65533;&#65533;Z&#65533;&#65533;&#65533;&#65533;&#65533;&#65533;&#65533;&#65533;&#65533;&#65533;&#464;&#65533;&#65533;&#65533;&#65533; <&#65533;D&#65533;&#795;k6&#65533;&&#65533;&#65533;i&#65533;W&#65533;&#65533;;&#65533;&#497;h&#65533;L&#65533;&#65533;F&#65533;&#65533;&#65533;9&#65533;f&#65533;&#523;F&#65533;'k&#65533;&#65533;)&#65533;Z&#65533;&#554;&#65533;&#65533;&#65533;&#65533;&#65533;n;&#65533;
K&#65533;&#65533;;&#65533;&#65533;\&#292;&#65533;Y&#65533;&#65533;&#567;&#65533;&#65533;*&#65533;&#65533;&#65533;
&#429;|&#65533;&#65533;&#65533;&#65533;b&#65533;&#359;;&#65533;&#65533;&#65533;&#65533;&#65533;&#65533;&#924;&#762;&#65533;&#743;&#65533;&#65533;=\&#405;L&#65533;&#65533;&#65533;&#65533;&#65533;&#65533;&#65533;&#65533;&#65533;_&#65533;&#1820;&#65533;&#65533;&#65533;&#65533;&#65533;&#48419;&#873;$&#65533;&#1483;&#65533;&#65533;<&#65533;f[&#65533;&#764;&#65533;&#65533;&#65533;+&#65533;1{&#822;l&#65533;&#65533;&#65533;F,&#65533;&#65533;&#65533;L&#65533;#&#65533;L&#65533;&#65533;&#65533;&#453;&#65533;&#65533;&#65533;l&#65533;&#65533;&#65533;&#65533;&#65533;l&#65533;!9&#65533;&#65533;&#972;&#748;{&#65533;&#833;&#65533;,"&#65533;L&#65533;&#65533;k&#65533;
&#65533;&#65533;&#65533;&#65533;"&#65533;&#65533;&#65533;&#65533;m(&#65533;&#65533;*&#65533;&#65533;&#833;&#65533;&#65533;&#65533;&#65533;X &#65533;	~&#65533;P&#65533;6]&#65533;o&#65533;&#65533;&#65533;&#65533;
M&#65533;>=&#65533;h\&#65533;P&#65533;&#65533;&#65533;&#1115;&#65533;&#65533;B!&#65533;:b&#65533;&#65533;(&#65533;&#65533;&#802;?&#65533;&#65533;!&#863;Q]&#1396;z&#480;L&#566;lD}&#65533;]MF&#65533;&#65533;	&#65533;gh 3&#65533;&#65533;&#65533;&#65533;[&#65533;&#65533;&#65533;Xm&#65533;p&#967;L&#65533;&#65533;&#65533;&#65533;gp&#65533;&#65533;&#65533;b&#868;+&#65533;2&#65533;&#65533;&#65533;h&#65533;Om@&#65533;&#65533;g&#65533;&#65533;&#65533;V&#1912;&#65533;&#65533;&#65533;&#65533;&#65533;lw=&#65533;g&#65533;&#65533;a&#65533;&#65533;2Y&#65533;Kw&#65533;&#65533;&#65533;E;&#767;l&#65533;;&#65533;&#1572;&#65533;&#65533;h&#65533;&#65533;)}&#65533;&#65533;&#65533;yM&#65533;&#65533;&#65533;}&#1624;}&#65533;&#65533;&#65533;&#65533;&#65533;&#1609;&#65533;&#65533;X&#65533;&#1414;M&#65533;=&#65533;q&#65533;&#65533;l&#65533;9&#65533;&#65533;[m&#65533;a&#65533;FK&#65533;&#65533;&#1836;&#65533;&#65533;&#65533;&#65533;&#65533;&#65533;&#65533;=&#1753;&#1857;&#760;&#65533;l&#65533;r}&#65533;&#65533;&#65533;&#65533;&#65533;&#65533;&#65533;&#65533;Bm&#1211;&#891;&#65533;M&#65533;?-&#65533;+&#65533;&#1812;M&#65533;&#65533;=&#65533;&#65533;&#65533;&#65533;/&#65533;&#65533;&#65533;&#65533;F&#1409;&#65533;y&#65533;&#65533;Y&#65533;&#65533;&#65533;&#2027;&#65533;&#65533;x|&#735;&#65533;&#65533;&#65533;]&#65533;&#65533;p}&#65533;&#65533;&#65533;&#65533;&#65533;&#65533;&#65533;&#65533;&#1842;}b&#65533;m&#65533;&#65533;&#65533;$&#1783;&#65533;&#65533;	&#65533;&#65533;&#65533;&#65533;&#1913;&#65533;&#65533;&#65533;-&#65533;$&#65533;&#1465;&#65533;&#65533;&#65533;&#65533;&#65533;&#65533;&#65533;&#65533;]&#65533;y&#65533;&#65533;(&#65533;&#65533;~&#65533;&#65533;6&#65533;&#65533;^~`&#65533;&#65533;&#65533;&#65533;e&#65533;&#65533;3m&#65533;{+&#1049;&#919;&#65533;&#876;&#65533;&#65533;-&#65533;&#65533;&#65533;&#65533;/^&#65533;N&#65533;&#65533;_M&#65533;7~7>&#65533;6&#65533;&#65533;&#65533;5lP&#65533;&#65533;[&#65533;B&#65533;l;&#65533;+&#65533;&#1963;&#65533;&#65533;&#65533;&#65533;&#65533;&#65533;v&#65533;&#1992;&#65533;&#65533;]&#65533;&#65533;&#65533;lN&#65533;m&#65533;&#65533;Nbp&#65533;&#65533;-&#65533;bM&#65533;&#65533;v&#65533;&#65533;X&#65533;b"j&#65533;&#65533;&#65533;&#65533;C&#65533;&#65533;]&#65533;&#65533;]&#65533;"&#65533;&#65533;M&#65533;$.&#65533;fk&#65533;K&#65533;&#65533;&#65533;F&#65533;&#65533;}&#65533;y&#65533;&#65533;&#65533;*&#65533;4m&#65533;&#65533;&#65533;^>%7&#65533;&#360;}&#65533;K&#65533;&#65533;}&#65533;V&#65533;&#1816;~&#65533;3&#65533;&#813;]&#32446;&#65533;^&#65533;&#65533;&#65533;z&#65533;&#65533;&#65533;&#65533;b&#65533;&#1320;&#28139;&#65533;&#65533;&#65533;&#1198;&#65533;&#65533;B!&#65533;,n&#65533;^&#65533;|&#65533;&#65533;"&#1149;&#65533;&#65533;{&#65533;!&#65533;~~&#65533;p&#65533;&#2023;l&#65533;J&#1866;&#65533;.&#65533;&#65533;&#65533;&#65533;&#65533;&#65533;&#65533;&#2003;n&#65533;`&#65533;&#65533;L^&#65533;&#1886;&#65533;t.&#65533;`&#65533;&#65533;&#65533;&#65533;&#65533;&#65533;l<n&#65533;7M&#65533;&#65533;
&#65533;N&#65533;&#65533;&#65533;&#1354;&#65533;&#65533;&#65533;&#65533;&#65533;&#65533;&#65533;&#65533;&#65533;n>&#65533;&#65533;&#65533;&#65533;n&#65533;&#65533;&#65533;&#65533;&#65533;>&#65533;T&#65533;$_&#65533;&&#65533;'&#65533;&#65533;&#65533;&#65533;&#20601;&#65533;&#203;&#65533;l&#65533;&#65533;&#65533;>&#65533;&#65533;&#65533;&#65533;&#65533;&#65533;&#65533;&#65533;&#65533;&#65533;&#65533;o&#65533;&#65533;&#1907;&#65533;&#65533;7&#65533;&#65533;:&#65533;&#65533;&#65533;&#65533;&#65533;&#65533;(&#65533;
	]&#65533;t&#65533;-&#65533;&#65533;.&#65533;&#65533;^.&#65533;3o&#65533;&#65533;&#65533;&#1660;&#65533;&#65533;&#1084;^&#65533;^o&#65533;X&#65533;m&#65533;&#65533;jp&#65533;&#65533;&#65533;X&#65533;&#65533;&#65533;t&#65533;&#65533;K/&#65533;&#65533;Y&#65533;&#65533;)&#65533;Uo&#65533;B&#65533;#&#65533;.&#65533;&#65533;\&#65533;?&#65533;_&#65533;&#65533;&#65533;!&#65533;#&#65533;&#65533;&#65533;&#65533;&#65533;]&#65533;A&#65533;&#65533;H_&#65533;O&#65533;&#65533;&#65533;&#65533;&#65533;&#65533;&#65533;&#65533;&#65533;\&#65533;u&#352;3&#65533;}Q&#1747;&#65533;y&#65533;&#65533;&#65533;&#65533;&#65533;&#65533;&#65533;n&#65533;&#65533;9?&#65533;&#65533;&#65533;&#65533;F&#65533;&#65533;@/&#65533;do&#65533;&#65533;&#65533;&#65533;&#65533;N&#65533;5&#65533;#&#65533;&#65533;6^&#65533;&#65533;&#65533;&#65533;?&#65533;&#65533;RV&#65533;a&;&#65533;&#65533;L&#65533;&#65533;^&#65533;&#65533;&#65533;m&#65533;/&#65533;q&#65533;&#65533;&#65533;&#65533;*n&#65533;&#65533;&#65533;&#65533;&#65533;&#65533;&#65533;&#65533;&#65533;&#37471;&#65533;HO&#65533;&#65533;.&#65533;Q&#65533;&#319;&#65533;^`J&#65533;&#65533;&#65533;&#65533;To&#65533;&#65533;&#1791;@&#65533;&#65533;&#65533;&#65533;&&#65533;u&#65533;&#65533;&#65533;&#65533;&#65533;&#65533;f&#697;&#65533;&#65533;&#65533;&#65533;5&#65533;L&#65533;X&#65533;&#65533;B&#65533;6t&#65533;&#65533;#G2&#65533;&#524;)&#65533;&#65533;I1)U&#65533;Y&#65533;&#65533;&#65533;&#720;fHr&#65533;&#65533;QeC15M&#65533;|y&#65533;&#65533;&#65533;A&#65533;&#65533;R&#65533;&#65533;Q&#65533;Iu.&#65533;&#65533;&#65533;&#65533;S&#65533;L&#65533;N&#65533;Y&#65533;j%&#65533;X&#65533;n&#65533;z+P&#65533;<a&#65533;&#65533;!K&#65533;+&#65533;|&#1326;e+&#65533;-&#65533;	&#65533;&#65533;S&#65533;&#65533;&#65533;>y&#65533;&#65533;&#65533;o &#65533;]&&#1809;&#65533;&#65533;8&#65533;j&#65533;&#65533;f&#65533;b&#524;/J&#65533;l&#65533;#O&#65533;0{j&#65533;&#65533;Ys&#25943;C&#65533;&#65533;&#65533;&#65533;&#65533;&#39209;O&#65533;%j&#65533;&#150;dc&#65533;J[&#65533;&#65533;-L&#65533;a&#65533;M;&#65533;&#65533;o;&#65533;&#65533;&#65533;mK&#65533;a\&#65533;k&#65533;&#65533;&#505;&#1599;&#65533;t&#65533;uy&#65533;&#503;&#65533;*&#65533;&#1981;&#65533;&#65533;6&#65533;&#65533;&#65533;<c&#65533;&#65533;4e&#65533;&#65533;Y&#65533;$h0&#65533;9&#65533;C&#65533;&#65533;&#65533;&#65533;9{&#65533;&#65533;&#1013;G&#65533;0&#65533;&#65533;&#65533;&#65533;&#65533;!&#65533;f&#65533;&#65533;)&#65533;&#65533;2P&#65533;D&#65533;3&#65533;,&#65533;&#65533;B&#65533;&#65533;&#65533;{&#65533;&#65533;&#65533;kn&#65533;&#65533;&#65533;c)&#65533;&#65533;CL&#65533;&#65533;&#65533; &#65533;&#1083;&#65533;=&#65533;(&#65533;&#65533;1&#65533;&#65533;;i'&#65533;&#65533;&#65533;4&#1251;Q&#65533;4r&#652;&#65533;&#65533;&#65533;&#65533;b)&#65533;&#65533;BM5&#65533;J&#65533;&#65533;&#65533;&#65533;8&#65533;d)&#65533;&#65533;&#65533;
&#65533;H&#65533;1&#65533;&#65533;&#65533;&#65533;K&#65533;:&#65533;&#65533;&#65533;!dM-!&#65533;&#65533;&#65533;&#65533;&#65533;C&#65533;sH=A&#65533;K&#65533;jr&#65533;&#65533;&#65533;&#65533;&#65533;&#65533;&#65533;&#65533;'&#65533;&#65533;&#65533;&#65533;O&#65533;&#65533;&#65533;&#65533;&#65533;v&#65533;GJ}r&#65533;&#65533;&#1332;*;&#65533;)P#&#65533;&#65533;:9&#65533;l,8GU&#65533;&#65533;?&#65533;{s&#65533;c&#65533;0V&#65533;ZLVH	&#65533;O&#65533;&#65533;&#65533;&#65533;R&#65533;r&#361;&#65533;0zL&#65533;R&#65533;8&#15344;&#65533;,J&#65533;W&#65533;2T&#1842;&#65533;MZ+&#65533;T3C&#65533;&#65533;[&#65533;$tu&#65533;.&#65533;&#65533;3&#65533;YiU&#65533;&#65533;[&#65533;U&#65533;s&#65533;oYU&#65533;&#65533;Q$|w&#65533;T=&#1538;bS&#65533;&#65533;&#65533;AP&#65533;&#65533;&#65533;&#65533;v&#65533;v&#65533;&#65533;&#65533;P=KN&#65533;W4u&#65533;t&#1509;&#65533;F&#65533;c&#65533;&#65533;i?&#65533;&#65533;M&#65533;&#65533;&#65533;"&#1536;}&#65533;&#65533;AxfIh&#65533;&#65533;&#65533;&#65533;&#65533;,[&#65533;f&#65533;&#65533;D&#65533;&#65533;q+&&#65533;36&#65533;&#65533;u'#&#65533;O<&#65533;$t&#65533;GC&#65533;&#65533;&#65533;E&#65533;&#65533;&#1716;%&#65533;[&#65533;&#65533;,&#65533;&#65533;R&#65533;&#65533;o&#65533;&#65533;l&#65533;&#598;22&#65533;{&#65533;U&#65533;&#65533;&#65533;&#65533;	&#65533;&#65533;9&#65533;&#65533;&#38813;&#65533;&#65533;o&#65533;d&#65533;&#1714;yv&#65533;&#65533;6My&#65533;8&#65533;#&#65533;<l&#65533;	K&#65533;&#65533;3/&#65533;&#65533;&#65533;//&#65533;&#65533;?&#65533;&#65533;g&#65533;*7}o&#65533;&#65533;&#65533;7t&#65533;%&#65533;&#65533;&#65533;+(_&#65533;Af=&#65533;&#65533;&#65533;&#65533;]w&#65533;&#65533;&#65533;&#65533;&#65533;&#65533;&#65533;&#65533;&#65533;&#587;&#65533;&#65533;t&#65533;
I&#65533;s&#65533;&#65533;n&#65533;&#65533;&#65533;>G&#65533;-&#65533;&#65533;t&#65533;&#1489;7&#65533;&#65533;&#65533;>&#65533;OS&#65533;&#65533;8&#65533;/&#401;_&#65533;&#65533;&#65533;&#1563;&#65533;&#65533;\U%`&#65533;6&#65533;
&#65533;#&#1534;LE&#65533;l&#65533;&#65533;P&#65533;&#65533;C&#65533;&#65533;&#65533;J8&#65533;&#65533;&#65533;&#65533;RW+&#65533;&#1390;uc"&#65533;v%	Vmj&#65533;&#65533;&#65533;&#65533;&#65533;&#65533;5&#433;Le&#65533;&#65533;&#65533;&#65533;w&#65533;&#65533;5P*#b&#65533;&#65533;&#65533;&#65533;"B&#65533;j`sf&#65533;@B0*&#65533;&#65533;=&#65533;&#392;&#65533;u&#219;&#65533;Zt&#65533;&#65533;=&#65533;=&#65533;&#65533;&#65533;&#65533;&#65533;&#65533;&#65533;&#65533;J&#65533;%2&#65533;n&#65533;B,&#65533;0L1&#65533;"/&#65533;.&#228;&#65533;# &#65533;&#65533;&#65533;C&#65533;&#65533;HF&#65533;&#65533;e&#65533;Y&#65533;	o&#65533;A"i&#65533;8&#1945;5&#65533;&#65533;&#65533;&#65533;&wE+Z&#65533;U&#65533;&#65533;	&#65533;&#65533;&#65533;&#65533;&#65533;&#65533;5&#65533;a&#65533;3&#65533;&#65533;&#65533;&#65533;V&#65533;&#65533;!&#65533;&#28326;&#65533;QOs&#65533;&#65533;(&#65533; &#65533;}&#65533;!Y&#65533;&#65533;?*&#65533;&#65533;wT,d+	)HK&#65533;H-i&#65533;"e8&#65533;mu)&#65533;&#65533;_&#65533;Kpq/uO&#65533;d)&#65533;1 &#1672;G2&#65533;&#65533;G&#65533;&#814;\&#65533;_&#65533;+$4eY:D&#65533;&#65533;&#534;&#65533;;.&#65533;&#65533;D&#65533; &#65533;[q&#65533;6&#65533;@&#65533; /&#65533;&#65533;BO+&#65533;N&#65533;}&#65533;&#65533;&#65533;J	W&#65533;Z/&#65533;*[&#65533;J&#65533;&#65533;&#65533;&#65533;f&#65533;&#65533;&#65533;H&#65533;ySR#&#65533;8&#65533;9&#65533;	je&#65533;slHm&#65533;S7hd&#65533;&#65533;&#65533;&#65533;:&#65533;>&#65533;^&#65533;&#65533;&#65533;&#65533;&#65533;3&#65533;&#65533;A&#65533;!&#65533;h+S&#65533;&#65533;iJ&#65533;Q&#65533;$
&#65533;vH&#65533;6&#65533;&#65533;l!&#65533;jG&#65533;&#65533;B4&#65533;b&#65533;S?&#65533;&#65533;&#65533;l&#65533;9&#65533;&#65533;&#65533;`&#65533;T	&#65533;e7&#65533;&#65533;&#65533;dn&#65533;]&#65533;h&#65533;&#65533;9&#154;&#65533;4&#65533;a5&#65533;&#65533;&#65533;&#1572;}&#65533;r&#65533;&#65533;&#65533;hq&#65533;&#65533;4&#65533;&#65533;d&#65533;?#Q!&#65533;$&#65533;]tQ*&#65533;J&#65533;>UM&#65533;&#65533;2&#65533;U&#65533;R&#65533;&#65533;<kcQ&#65533;G&#65533;&#65533;&#65533;&#65533;&#65533;&#65533;Y&#65533;R^yYCB&#65533;7&#65533;&#65533;D8&#65533;b&#65533;&#65533;&#65533;&#65533;&#65533;D)X*8&#65533;UD&#65533;e&#65533;,Y;X&#1558;&#65533;0M[]&#65533;4vX&#65533;\'&#65533;lo&#65533;Y&#65533;&#65533;&#65533;&#65533;&#65533;so}{\&#65533;Zs-;UE&#65533;j&#65533;F&#65533;A&#65533;&#65533;)x&#65533;*G&#65533;MO&#65533;&#65533;l&#65533;&#65533;&#65533;&#65533;&#662;0&#65533;&#65533;&#65533;D&#65533;&#65533;&#65533;&#65533;fU&#65533;&#421;B{{;&#65533;&#65533;tx[hr1&#65533;$&#65533;&#65533;&#65533;]&#65533;&#65533;E,&#65533;&#65533;n&#65533;&#65533;&#65533;&#65533;&#65533;"&#186;&#65533;&#65533;/&#65533;.xck&#65533;3&#65533;&#65533;R,H&#65533;&#65533;L&#430;&#1341;&&#65533;J-&#65533;&#65533;&#65533;1&#65533;&#65533;#&#65533;T&#65533;&#65533;&#65533;&#65533;&#65533;&#65533;n&#65533;F&#65533;&#65533;Y;]G&#65533;&#65533;|m`&#65533;&#1610;t&#65533;w&#65533;&#65533;&#65533;7&#65533;QKVv
$&#927;Qg&#65533;(y&#65533;4&#65533;&#65533;,&#65533;&#65533;&#1316;&#65533;&#65533;,ha&#65533;&#65533;2&#141;FB&#1228;w&#65533;&#65533;&#65533;&#65533;7S&#65533;',&#65533;1m&#65533;{G&#65533;Xi&#65533;d&#65533;!&#473;
`3&#65533;QU&#65533;&#65533;&#65533;&#65533;&#65533;&#65533;ar&#65533;&#65533;&#65533;&#65533;s	&#65533;[&#65533;&#65533;&#65533;&#65533;c&#65533;&#65533;v&#65533;b~&#65533;S&#65533;G2G&#1687;0&#65533;d;&#65533;#5&#65533;D&#65533;&#65533;&#65533;-&#65533;&#65533;d93&#65533;&#65533;&#858;,4&#65533;&#65533;i&#65533;&#1054;B&#65533;&#1128;{L7&#65533;&#65533;&#65533;B&#65533;v[&#65533;"&#65533;&#65533;&#65533;S&#65533;&#65533;jjZ7&#65533;&#65533;&#65533;&#65533;W&#65533;&#65533;a&#65533;)&#65533;&JhB&#65533;A&#65533;K&#65533;&#65533;&#65533;u&#65533;&#65533;&#65533;d&#65533;&#1193;jD9&#65533;&#65533;&#65533;V@&#65533;&#65533;mf&#65533;R&#65533;&#65533;&#49058;J&#65533;%&#65533;&#65533;&#65533;&#65533;J;f&#65533;t&#65533;&#65533;4boO&#65533;&#65533;&#65533;NY,7<T&#65533;&#65533;L&#65533;n&#65533;&#65533;f&#65533;&#65533;&#65533;R8&#65533;&#65533;K_&#962;-t&#65533;&#984;Z&#65533;&#65533;&#65533;%&#65533;&#859;#&#678;I|"p<
+u&#1441;&#65533;&#65533;&#65533;j&#65533;&#65533;&#63793;&#65533;)&#65533;ICv&#65533;&#65533;y&#65533;&#65533;J&#65533;S&#65533;&#65533;&#65533;1}&#65533;sH&#65533;&#65533;A&#65533;%&#65533;1&#65533;&#65533;i"&#65533;&#65533;#&#65533;&#65533;E]&#65533;\Y&#65533;&#65533;&#65533;&#65533;&#65533;W&#65533;&#65533;
&#685;&K&#65533;&#65533;&#65533;&#65533;&#65533;&#340;&#65533;&#65533;_qX&#65533;"&#65533;&#65533;@&#65533;v&#65533;&#780;&#65533;9nI&#65533;7&#537;n&#65533;&#65533;#CN&#65533;;]u&#65533;S&#65533;-&#65533;&#65533;f&#65533;&#65533;&#65533;&#65533;&#65533;V_&#65533;&#65533;T&#65533;&#65533;&#65533;&#65533;&#65533;&#65533;l7&#65533;&#65533;&#65533;&#65533;a&#65533;cr&#65533;:&#65533;&#65533;&#65533;&#65533;x&#65533;Kpvf&#65533;&#65533;&#161;&#65533;&#65533;{<&#65533;-\&#65533;&#65533;z!1&#65533;&#65533;Q&#65533;?&#65533;+L&#65533;+&#65533;V&#65533;&#65533;;&#65533;Hr&#65533;&#65533;&#65533;&#65533;&#65533;7&#65533;&#65533;q&#65533;&#65533;&#65533;&#65533;&#65533;#z&#65533;~&#65533;	&#65533;&#1644;&#65533;&#65533;&#538;km}|&#65533;1&#65533;&#65533;&#65533;&#65533;>&#65533;&#65533;&#65533;&#65533;0&#65533;&#65533;&#65533;T&#65533;&#65533;&#65533;&#65533;&#1321;b|&#65533;&#65533;=&#65533;&#65533;&#65533;&#65533;l&#65533;i&#2009;&#65533;&#65533;&#65533;&#65533;&#500;B&#930;>R;&#65533;&#1117;&#65533;1&#65533;&#65533;WQ&#65533;&#65533;k&#65533;&#65533;"!&#65533;z3H&#65533;&#65533;&#65533;[&#65533;&#65533;&#65533;&#65533;&#65533;&#65533;&#65533;t>&#65533;&#65533;#-q?&#65533;X>&#65533;	g&#65533;&#65533;&#65533;&#65533;3&#65533;&#65533;&#65533;&#65533;&#65533;*&#65533;C&#65533;&#65533;#\&#65533;&#65533;&#65533; 0&#65533;&#65533;,&#1634;&#65533;&#168;&#65533;0&#65533;lI&#65533;&#65533;k	
$@&#65533;c?l&#1225;&&#65533;?d&#65533;&#65533;&#65533;A&#65533;`&#65533;&#730;
&#65533;7&#65533;#=f3&#65533;&#65533;B&#65533;&#65533;*&#65533;;&#65533;B.&#65533;8&#65533;&#65533;7+V&#65533;*&#65533;&#65533;!&#65533;?&#65533;B&#65533;3&#65533;5&#65533;A<"&#65533;&#65533;&#65533;&#65533;;&#65533;s&#65533;&#65533;&#223;&#65533;&&#65533;&#65533;&#65533;&#65533;&#65533;%&#65533;&#65533;&#65533;&#65533;&#65533;3G<.=I&#65533;&#65533;.lB2|D&#65533;z&#65533;&#65533;&#65533;7\6[&#65533;
&#65533;&#65533;&#65533;&#65533;0p&#65533;?&#65533;,&#65533;&#65533;0&#1748;&#65533;*B&#65533;!&&#65533;&#65533;&#65533;
D&#65533;&#1784;/&#65533;&#65533;&#65533;=X
&#65533;_A&#65533;&#65533;S
)&#65533;DH&#65533;&#65533;e&#65533;&#65533;#F[&#65533;&#65533;S+C+&#65533;3&#65533;&#65533;&#65533;&#65533;!A&#65533;"&#65533;X&#65533;&#65533;a2S\&#65533;&#65533;&#65533;&#65533;=&#1852;&#65533;+U&#65533;EADAB&#65533;&#335;c6t&#65533;^dD&#1904;&#65533;d&#65533;EI&#65533;&#65533;-<&#65533;&#65533;&#65533;D<cF+85F#!q
-&#65533;El4&#65533;&#65533;&#65533;
,&#65533;FV&#65533;&#640;&#65533;q&#65533;&#469;&#65533;JDG&#65533;K&#65533;&#65533;ID&#65533;%&#65533;d&#65533;y&#65533;A&#65533;&#65533;y&#65533;&#65533;x&#65533;De&#65533;&#65533;f&#65533;H&#65533;&#65533;&#65533;!&#65533;%&#65533;&#65533;&#65533;&#65533;&#537;&#65533;&#65533;&#65533;&#65533;l&#65533;JH&#65533;&#65533;a;&#65533;3&#65533;Yc?)J&#65533;,&#65533;&#65533;I#(&#65533;&x&#65533;D&#65533;&#65533;'&#65533;&#65533;1&#65533;&#65533;&#65533;&#65533;&#65533;ITJJC&#65533;c&#65533;L&#65533;)}$&#65533;&#65533;&#65533;(&#65533;+&#65533;&#65533;&#65533;F&#65533;!&#65533;&#65533;9&#65533;&#65533;&#65533;	&#65533;I&#65533;y&#65533;p&#65533;/&#65533;&#65533;x&#65533;&#65533;&#65533;&#65533;&#65533;HLJ&#65533;+2&#65533;&#65533;E&#65533;&#65533;&#65533;&#65533;&#65533;4Gf+Fc&#65533;&#65533;Z&#65533;G~&#65533;J9&#1328;&#65533;&#65533;RI&#65533;&#65533;&#65533;&#65533;0&#755;&#65533;A1|%&#65533;&#65533;VtK&#65533;&#65533;y&#65533;7&#65533;&#1812;0&#65533;@&#65533;&#65533;&#465;&#65533;,R&#65533;K&#65533;&#65533;&#65533;`&#65533;&#65533;&#65533;\
&#65533;&#65533;L&#65533;4I|&#814;&#65533;&#213;&#65533;&#65533;&#65533;+&#65533;d&#65533;RD&#65533;&#65533;&#65533;7s&#65533;&#65533;&#1884;&#65533;<B;&#65533;&#65533;Y$J&#65533;&#65533;K&#65533;\&#65533;!&#65533;i&#65533;&#65533;*M&#65533;&#491;&#311;&#65533;3&#65533;&#65533;4.|&#65533;D&#65533;&#65533;&#65533;&#65533;&#65533;r&#65533;&#65533;&#65533;&#1858;,QK&#65533;&#13612;$	&#65533;&#65533;r&#65533;&#65533;d&#65533;U&#65533;H&#65533;\&#65533;&#65533;&#65533;&#65533;cM8&#65533;&#65533;y&#65533;{&#65533;N&#65533;&#65533;B&#65533;&#65533;,&#65533;&#65533;,&#65533;:&#65533;|D3&#65533;*&#65533;5&#65533;&#65533;&#65533;&#65533;j&#718;&#65533;,&#1016;4E&#65533;&#65533;"Hi<-&#65533;GP&#65533;&#65533;&#65533;&#65533;&#575;&#65533;&#484;,&#65533;<&#65533;B&#65533;&#65533;&#204;GuP&#65533;&#65533;&&#65533;&#888;&#65533;9&#65533;&#65533;9=&#65533;P&#65533;&#65533;Q,H&#65533;:&#65533;&#1568;1)&#65533;&#65533;&#65533;J&#65533;&#65533;&#65533;&#65533;&#65533;&#65533;N&#65533;\B&#65533;LLc&#65533;&#65533;\&#65533;
a&#65533;&#65533;&#65533;4=&#65533;&#65533;M&#65533;&#65533;&#65533;&#65533;A&#65533;&#65533;&#65533;5&#65533;'hS7&#65533;3&#65533;<RAA&#65533;&#65533;&#291;dI&#65533;q&#65533;:&#132;&#1193;&#65533;P@=&#65533;>&#65533;&#170;&#65533;&#65533;&#65533;&#65533;&#65533;<L$&#65533;1&#65533;J"3&#65533;&#65533;&#65533;A&#65533;	TJ&#65533;7&#65533;?&#65533;&#65533;&#65533;~&#65533;F$&#65533;O&#65533;<&#65533;A'&#65533;D&#65533;kL%&#65533;SJ&#65533;"0&#65533;&#65533;Z&#65533;C}&#65533;&#1802;,&#65533;3kTGu/nT&#65533;@&#65533;&#65533;&#65533;&#65533;P&#65533;\P{$&#65533;&#65533;&#1068;6u
&#472;%&#65533;1H|Q&#65533;&#65533;
K&#65533;&#65533;&#65533;&#65533;O&#65533;L&#65533;S&#65533;&#65533;g-A&#65533;s&#65533;xB&#65533;9B]&#1307;&#65533;D&#65533;&#65533;;;&#65533;F&#65533;&#65533;&#65533;k#&#65533;&#65533;&#65533;KK&#1399;&#65533;&#65533;8&#65533;B6X&#1293;kT&#65533;c&#65533;9&#65533;<&#65533;&#65533;)!l&#65533;BLQ&#65533;Vi&#65533;VAu&#65533;&#65533;|?n&#65533;&#65533;&#65533;&#65533;8eB&#1524;U1&#65533;&#65533;[]&#65533;&#65533;x&#65533;:j&#65533;&#65533;&#65533;&#65533;N&#65533;&#65533;`&#65533;35&#1748;C&#65533;M&#65533;F&#65533;hH{%%z&#65533;O
KV&#65533;&#65533;&#1237;2Ri=&#65533;,5Q&#65533;L+S:X&#1954;&#65533;G&#65533;&#65533;&#65533;&#48646;Z-&#65533;&#65533;r&#65533;Mf+Xs;&#65533;&#65533;U&#65533;&#65533;&#65533;5&#65533;B/&#65533;H&#65533;&#65533;&#797;&#1611;&#65533;&#65533;&#65533;&#65533;&#65533;&#65533;\&#65533;z=&#65533;J&#65533;q&#65533;&#65533;P&#65533;&#65533;u&#65533;&#65533;=&#65533;&#65533;e&#65533;&#65533;&#65533;&&#65533;#&#65533;DX@TIwM9&#65533;&#65533;&#65533;&#65533;&#705;&#65533;&#65533;@&#65533;&#65533;&#65533;&#65533;&#65533;E-W%&#1225;U&#352;&#65533;&#65533;&#65533;&#65533;&#65533;&#65533;:%&#65533;+&#65533;>UCU&#65533;&#65533;M&#65533;&#65533;&#65533;+K&#65533;Tv&#65533;&#65533;F&#65533;\&#65533;&#65533;&#65533;&#65533;km&#436;&#65533;S\&#65533;&#65533;)&#65533;3~&#65533;Y&#65533;&#65533;hVo&#1670;&#65533;&#65533;&#65533;V&#65533;$S&#65533;\&#65533;mZlR&#65533;UU&#65533;B&#65533;\&#65533;c&#682;&#65533;\&#65533;&#65533;&#65533;.&#65533;4&#65533;t1z&#65533;)I&#65533;&#1838;z&#65533;C]&#1109;&#65533;@<&#65533;\&#65533;&#65533;&#65533;&#65533;&#65533;&#65533;X&#65533;-\&#65533;&#65533;&#65533;&#65533;&#65533;&#65533;&#65533;&#1637;&#65533;&#65533;\&#65533;&#65533;&#65533;;&#65533;&#65533;4&#65533;Z&#65533;&#1994;/&#65533;!&#65533;eK@[&#65533;&#65533;M&#65533;&#65533;&#65533;5&#65533;#&#65533;&#65533;&#65533;<&#65533;&#65533;v&#65533;&#65533;}&#65533;&#1865;&#65533;Q&#65533;&#65533;&#1752;1T&#65533;&#65533;&#65533;]&#65533;&#1300;&#65533;f[6&#65533;&#65533;&#65533;&#65533;&#65533;-&#65533;I&#65533;Q&#65533;]_r\&#65533;&#65533;W%&#812;&#65533;&#65533;Pl&#65533;[\&#65533;&#65533;&#65533;&#65533;\&#65533;ZCV&#65533;&#65533;aN-&#65533;&#65533;&#65533;P&#65533;W&#1364;&#65533;	&Gu&#1447;&#65533;`&#7967;&#65533;&#1904;K&#65533;&#973;&#1990;mb&#65533;&#65533;&#65533;&#65533;l&#65533;&#65533;_&#65533;|;&#65533;,PE&#65533;e&#65533;&#65533;&#65533;&#65533;_&#65533;&#65533;&#65533;6&#65533;Z&#65533;&#65533;&#65533;&#65533;&#65533;U&#65533;&#65533;:W&#65533;R&#65533;&#65533;&#65533;&#65533;&#65533;a&#65533;O&#65533;I@mJ~-b&#1989;&#65533;Jb7&#65533;c&#65533;H'&#17419;bE&#65533;&#65533;*v&#65533;j&#65533;&#65533;&#65533;Nk=.N,&#65533;-&#65533;&#261;&#65533;&#65533;F&#65533;c&#65533;b&#65533;;&#65533;&#65533;&#65533;&#65533;&#65533;&#65533;&#65533;&#65533;B&#65533;M&#65533;&#65533;k&#65533;&#65533;KV@d&#65533;5&#65533;.4GD&#65533;&#65533;r&#65533;ez&#65533;b&#65533;&#65533;&#65533;&#65533;?z&#65533;&#1997;&#16795;&#65533;&#65533;E&#65533;&#65533;&#65533;&#65533;h&#65533;WN&#65533;<`D&#65533;K&#65533;$&#65533;&#65533;&#65533;][&#65533;5&#65533;+&#65533;&#65533;'9HSDZ*&#65533;O&#65533;|U&#1043;e &#65533;;&#65533;4&#65533;[&#65533;&#65533;C6M&#1917;+&#65533;D	&#65533;l)&#65533;&#65533;&#65533;&#65533;!&#65533;b&#65533;&#65533;Q&#65533;&#65533;r&#65533;<&#65533;!&#65533;&#65533;U&#65533;9N&#65533;&#65533;="2P&E@&#65533;&#65533;&#65533;&#1652;u&#65533;T&#65533;`k&#65533;&#65533;A&#65533;?~&#65533;&#65533;$&#65533;&#65533;`'&#65533;V&#65533;&#65533;b&&#65533;&#65533;&#65533;VT&#65533;,J&#65533;&#65533;&#65533;&#65533;k&#65533;&#1171;&#65533;=&#65533;r&#65533;16K.&#65533;6&#65533;8V&#65533;M>&#65533;&#65533;&#797;&#65533;&#65533;Z&#65533;&#65533;aD&#65533;jn&#1097;&#65533;&#65533;6&#65533;&#65533;&#65533;V&#65533;m:s&#65533;&#1406;&#65533;b]v]&#65533;M&#65533;&#65533;\&#65533;?Ma&#1294;dOU&#65533;y&#65533;t&#65533;dI*A&#65533;&#65533;&#65533; Q&#65533;&#65533;&#65533;}1`z&#65533;&#65533;0U`&#65533;&#65533;C.!&#65533;v&#1849;T&#65533;h&#65533;&#65533;h&#65533;&#443;~B&#65533;&#65533;&#885;MF&#65533;<&#65533;f&#65533;&#65533;^Q-&#65533;K?&#65533;[&#1437;Vk&#65533;a&#65533;u&#65533;&#589;&#65533;&#65533;:&#65533;&#65533;&#1120;&#65533;&#65533;&#65533;&#65533;&#513;&#65533;&#65533;i&#484;&#65533;&#65533;p&#65533;_&#65533;&#65533;&#65533;~&#65533;Q&#65533;&#65533;pv&#65533;l&#65533;[&#65533;&#65533;[&#65533;.P&#65533;&#65533;&#65533;&#65533;&#65533;mg&#65533;=l&#65533;]&#65533;&#65533;~Q&#65533;&#65533;QZU_&#65533;&#65533;&#65533;&#65533;J&#65533;&#65533;&#65533;&#65533;&#65533;&#65533;=N&#65533;&#65533;5&#65533;9&#65533;NYO&#65533;X&#65533;E&#65533;&#65533;&#65533;#&#65533;R&#65533;&#65533;	f&#65533;TM&#65533;&#65533;>JXl&#65533;^&#65533;h&#65533;'&#65533;N(&#65533;b&#65533;6&#65533;ln&#65533;N&#65533;\&#65533;&#65533;&#65533;&#65533;&#65533;&#65533;&#65533;aM&#65533;H(	|&#65533;*4&#65533;Z&#65533;F&#65533;&#65533;&#65533;]&#65533;&#65533;YYV_&#65533;&#65533;&#65533;&#65533;e&#65533;&#65533;&#65533;L&#65533;f&#65533;mm&#65533;a&#65533;&#65533;&#1254;&#1498;&#65533;&#65533;=&#65533;&#65533;`&#65533;.&#65533;&#65533;.l&#65533;o&#65533;K&#65533;&#65533;>a&#65533;&#65533;&#65533;&#65533;&#1113;-&#65533;&#65533;&#65533;g&#65533;&#65533;&#65533;&#35731;7&#65533;z&#65533;&#65533;&#65533;%(6&#65533;Af&#65533;&#372;&#65533;&#65533;g>G^&#65533;&#65533;p&#65533;*&#65533;RNo!&#65533;&#65533;eo&#65533;eq&#65533;&#65533;&#65533;d`&#65533;Dmu&#65533;&#65533;&#65533;&#1864;\&#65533;&#65533;&#65533;W&#65533;&#65533;.k&#65533;D&#65533;&#65533;&#65533;&#65533;r&#65533;&#65533;&#65533;&#65533;kn&#65533;&#65533;n&#65533;=|&#28603;&#65533;&#65533;MI;&#65533;&#65533;&#65533;r,0n&#65533;&#65533;H&#65533;&#65533;R&#65533;Xo&#65533;&#65533;&#65533;r&#65533;&#65533;0&#65533;&#65533;&#65533;5&#65533;&#65533;&#65533;&#65533;J&#65533;ow)&#65533;&#65533;&#65533;|&#65533;n&#65533;*&#65533;^&#65533;&#65533;&#65533;IU&#65533;&#65533;L&#65533;&#65533;n&#65533;&#65533;X;FK&#65533;&#65533;&#65533;&#65533;&#1626;&#65533;k&#65533;&#65533;&#65533;&#252;r&#65533;vtH/dI/0&#65533;&#65533;&#65533;q&#65533;&#65533;&#65533;4dLL&#65533;&#160;:T\`a^&#65533;Z&#65533;&#65533;&#65533;&#65533;_!LWTG&#65533;HK&#65533;&#890;&#65533;_&#65533;&#65533;&#65533;;&#65533;&#65533;&#65533;O]&#65533;Sq&#65533;&#65533;&#65533;&#65533;eC&#65533;&#65533;&#65533;~&#65533;&#65533;eU&#65533;&#65533;&#65533;&#65533;t&#65533;&#65533;U&#65533;{|&#65533;Ru7&#65533;Q_&#65533;N&#65533;.KS&#65533;Qua&#65533;Pk&#65533;&#1944;&#65533;&#65533;Z&#65533;&#65533;D?M&#65533;&#65533;u&#65533;&#65533;&#65533;&#65533;&#65533;t&#65533;&#65533;U&#65533;&#65533;&#65533;&#65533;&#65533;&#65533;|{M',L&#65533;F&#65533;h&#65533;&#65533;&#65533;}&#65533;&#65533;<&#65533;k&#65533;SRL{&#65533;&#65533;U&#65533;&#65533;&#65533;&#65533;q&#65533;&#65533;&#65533;&#65533;v&#65533;&#65533;-W&#1782;&#65533;&#65533;&#65533;&#65533;./v:&#65533;&#65533;&#65533;@&#65533;&#65533;w&#65533;&#65533;&#65533;&#65533;&#65533;G&#65533;&#65533;N&#1152;&#65533;
H0&#677327;&#65533;&#1518;&#65533;=N%q_&#65533;&#65533;&#65533;&#65533;&#65533;R&#65533;7|&#65533;u&#65533;jZ&#65533;a'y&#65533;gS&#65533;&#65533;&#65533;Y&#65533;&#65533;[&#65533;&#65533; &#65533;M&#65533;&#65533;B&#65533;on&#65533;g;&#65533;/&#65533;&#65533;k&#65533;J&#65533;yf&#65533;h_&#65533;Q&#65533;c,&#65533;&#65533;p[&#65533;&#65533;&#65533;!&#416;_{&#65533;/ze&#65533;&#65533;&#65533;Gwh&#65533;&#65533;&#65533;&#65533;w&#65533;~N&&#65533;
&#65533;&#65533;&#65533;&#65533;Ca&#65533;&#65533;Tj|*x7Z/C&#65533;(&#65533;&#65533;&#65533;r&#65533;\&#1485;&#65533;u|&#65533;&#65533;j&#65533;&2\&#65533;m&&#65533;&#65533;&#65533;;&#65533;k{&#65533;EM&#903;&#65533;&#65533;&#65533;&#65533;&#65533;$s&#1628;&#65533;&#65533;u&#65533;&#65533;&#65533;&#65533;G&#65533;~N&#65533;]&#1086;N&#65533;}&#65533;&#65533;h&#65533;&#65533;/,&#65533;&#65533; ]&#65533;L&#65533;&#65533;&&#65533;&#65533;&#65533;&#65533;&#65533;c&#65533;&#65533;p&#65533;&#65533;d&#65533;B,&#65533;_&#65533;H?{&#65533;&#65533;&Mn,h&#65533;&#65533;-&#65533;
&#65533;DA&#65533;&#65533;&#65533;(R&#65533;&#65533;&#65533;"F%b4&#65533;&#65533;&#65533;G"@z&#17457;&#65533;&#65533;I&#65533;@n&#65533;4B&#65533;B*Wfb&#65533;&#65533;&#65533;f&#65533;[&#65533;&#65533;4&#65533;&#65533;g;v&#65533;)j&#65533;&#1188;J&#65533; ,Z&#65533;&#65533;P&#65533;&#65533;R&#65533;jU&#65533;&#65533;.Y&#65533;j&#65533;&#65533;S&#65533;-2W&#65533;"&#65533;IS&&#65533;)m&#65533;&#65533;I&#65533;&#65533;V&#65533;X&#65533;L;&#65533;nU%[&#65533;&#65533;&#15309;&#65533;4\&#65533;&#1187;E&#65533;&#65533;&#65533;&#65533;X"&#65533;&#530;6&#65533;&#1650;b&#65533;G6&#65533;-&#65533;&#65533;&#65533;c&#1037;E&#65533;5&#65533;&#65533;&#662;ED&N&#1782; N0d&#65533;&#1038;&#65533;&#65533;&#65533;&#65533;&#65533;Ho;<*t(&#65533;&#65533;c&#65533;&#65533;&#65533;&#65533;&#65533;8O&#65533;`&#65533;7[&#65533;]&#65533;&#65533;&#1700;&#65533;n&#1451;W&#65533;&#1941;BEz&#65533;&#65533;/&#65533;&#65533;Q^&#65533;&#3975;=&#65533;^&#65533;^ &#65533;&#65533;&#65533;&#65533;&#1247;/&#65533;&#65533;&#65533;&#990;E&#65533;U&#65533;&#65533;(&#65533;&#65533;&#65533;jz&#65533;u8&#65533;A1u&#65533;oKEh&#65533;Ay@&#65533;&#65533;Um&#65533;&#65533;u_y&#1410;N&#65533;\&#1697;&#1366;V&#65533;u&#65533;\$r&#534;Lyg_E&#65533;&#65533;_z:&#65533;X_#&#65533;FQ~&#65533;q&#65533;~&#65533;&#65533;&#65533;&#65533;d&#65533;&#65533;&#65533;c&#65533;)&#65533;&#65533;=&#65533;d&#1664;1&#65533;dwg&#65533;d&#1410;@&#65533;&#1348;R&#65533;&#65533;&#65533;T&#65533;&#65533;!"&#65533;&#381;&#65533;!&#65533;&#613;9tuu&#1929;(V&#65533;lV&#65533;VLVu&#65533;_&#65533;&#65533;#&#65533;&#43879;&#65533;TKTV&#65533;F&#65533;&#65533;&#65533;UG*&#65533;Q&#65533;&#65533;Ew&#65533;f&#65533;M&#65533;#K&#65533;&#65533;&#65533;&#65533;f&#65533;&#65533;Y&#65533;F[E`&#65533;)&#65533;S&#65533;&#65533;v&#65533;&#60710;l&#65533;&#65533;&#65533;!&#65533;&#65533;&#65533;&#42006;x&#65533;i'E&#65533;mh&#65533;&#65533;&#65533;&#65533;E&#1116;&#65533;1&#65533;&#65533;6D&#1165;=&#65533;&#65533;&#65533;Eef&#65533;&#65533;&#65533;bK&#2015;!&#65533;&#65533;&#65533;y
&#65533;&#65533;Q&#65533;&#65533;&#65533;A&#65533;&#65533;x&#65533;-&#393;u&#65533;&#65533;dB&#65533;j&#65533;&#65533;&#1718;&#65533;&#65533;&#65533;&#65533;&#65533;/&#65533;&#65533;&#65533;%&#65533;e&#65533;&#65533;PC&#65533;&#392;&#1390;sED*&#65533;4zT &#65533;&#65533;&#65533;'%I3&#65533;&#1555;U&#65533;q&#65533;+)i&#65533;&#65533;&#65533;xix&#22203;&#65533;K&#65533;5:&#65533;&#65533;&#65533;&#65533;&#65533;&#65533;Um&#65533;Q&#65533;Qb&#65533;LT&#65533;&#65533;{&#65533;l&#65533;&#65533;z'X:?W&#65533;&#65533;w&#65533;y&#65533;&#65533;&#314;&#65533;r&#65533;&#65533;i#i&#982;71&#65533;&#65533;m&#65533;Y&#65533;cE+)ZD&#65533;&#65533;&#65533;.&#65533;%&#65533;|&#65533;&#65533;1}&#65533;&#65533;&#65533;&#65533;&#65533;&#1748;&#65533;4&#65533;&#65533;&#65533;o:'&#65533;&#65533;=&#65533;&#65533;&#65533;o&#65533;Y&#65533;&#65533;c&#65533;&#65533;&#65533;-R+)G|&#1971;&#65533;J&#65533;)&#65533;Z+je&#65533;\&#65533;t&#65533;x&#65533;&#65533;c&#65533;&#1679;f&#65533;&#65533;&#65533;*&#65533;&#65533;o&#65533;m&#65533;&#65533;&#65533;|&#65533;&#65533;}&#65533;&#65533;&#1470;a&#65533;Z&#65533;&#65533;&#65533;&#65533;N&#65533;&#65533;C&#65533;&#65533;7&#65533;&#65533;9u7,]h&#65533;/&#1964;&#65533;&#65533;&#65533;hB]&#65533;=y&#65533;S&#65533;&#65533;&#65533;G.n&#65533;#&#65533;&#65533;&#65533;&#65533;&#65533;s&#65533;&#65533;&#65533;Xz&#65533;&#65533;&#65533;&#65533;&&#65533;&#65533;U8f&#65533;&#65533;&#65533;&#65533;`P&#65533;3G{&#1975;&#65533;&#65533;&#65533;&#65533;X&#65533;&#65533;&#65533;q&#65533;&#65533;&#65533;&#65533;.&#65533;Ut&#65533;&#65533;2$&#65533;&#65533;&#65533;&#65533;)&#65533;&#65533;z&#65533;&#65533;&#65533;^(W&#65533;&#880;'>&#65533;[&#509;"&#65533;2&#65533;;[&#65533;V0&#65533;i&#65533;E=i&#65533;&#65533;^7/&#65533;&#65533;If&#65533;&#665;&#65533;&#65533;B*&#65533;&#65533;&#65533;vz&#65533;[Aj0n&#65533;j&#65533;<"	iB&#65533;dy&#65533;a&#65533;&#65533;&#547;&#65533;&#65533;&#65533;&#65533;r+&#65533;&#65533;&#65533;:&#65533;A&R&#65533;&#65533;0&#65533;&#65533;&#65533;#`O&#65533;&#65533;"&#65533;r&#1431;:UM*0&#65533;&#65533;&#65533;C&#65533;&#65533;&#65533;!&#65533;:&#65533;^r|&#65533;&#65533;
&#65533;n&#65533;&#65533;d&#65533;&#65533;&#65533;&#65533;%&#65533;&#65533;b,&#65533;F&#65533;(6&#65533;y&#65533;&#65533;R&#65533;&#525;xf,&#65533;`&#686;XF@&#65533;&#65533;&#65533;&#65533;&#65533;"&#65533;&#65533;&#65533;&#1288;0&#65533;&#65533;&#65533;
7&#65533;&#65533;m&#65533;&#65533;&#65533;&#65533;&#65533;WC&#881;&#65533;&#65533;v&#65533;&#65533;&#65533;&#65533;&#65533;&#65533;/O&#65533;&#65533;^d&#65533;&#427;B&#65533;&#65533;&#65533;R&#65533;bD(ECI&#65533;qR&#65533;45&#65533;L&#1352;Z&#65533;&#65533;(+9-&#65533;ms5&#65533;L&#65533;&#65533;V&#65533;R~f"&#65533;	e.O&#65533; W&#65533;&#65533;}&#65533;&#683;Z&#65533;&#65533;[&#65533;T&#65533;&#10605;&#65533;&#65533;^.'&#65533;&#65533;&#65533;&#65533;;b4&#65533;a"7E&#65533;5&#65533;S&#65533;&#65533;J&#65533;&#65533;&#65533;0Qg&#65533;f8&#65533;&#65533;&#65533;kZ&#65533;
&#65533;3!97RSb2&#65533;k&#65533;/[&#65533;&#65533;8&#65533;jU2&#65533;%`&#65533;&#65533;&#65533;&#1554;&#65533;&#65533;	e&#65533;&#65533;>&#60575;C&#65533;Z YH&#65533;&#65533;x&#65533;g7&#65533;&#1043;9&#65533;&#65533;*&#65533;&#65533;x&#1102;jT&#65533;Q&#65533;he>&#65533;&#65533;&#65533;&#65533;&#1193;&#65533;+&#65533;u&#65533;4&#65533;&#65533;t&#65533;,&#65533;&#65533;9&#65533;&#65533;'6&#65533;&#1360;=q&#65533;&#65533;&#65533;&#65533;~&#1642;&#65533;&#65533;&#65533;&#65533;&#65533;&#65533;&#65533;a!&#65533;X&#65533;&#65533;&#1318;Z&#65533;&#65533;^5&#65533;Z&#65533;>)	j%&#65533;V3&#65533;&#65533;q:&#1347;+&#65533;&#65533;M8&#65533;&#65533;&#65533;~&#65533;{i&#65533;*&#1269;&#65533;&#65533;&#65533;n}&#65533;\&#65533;i&#65533;Q&#65533;&#65533;&#65533;&#65533;]Y=&#65533;xt&#65533;	D&#65533;&#65533;&#65533;&#65533;D&#65533;
&#65533;&#65533;5&#65533;&#65533;&#65533;&#65533;&#65533;c&#65533;&#65533;(n!&#65533;&#65533;&#65533;*&#65533;.&#65533;"&#65533;6"}2&#65533;&#65533;&#65533;&#65533;J&#65533;&#65533;Ry&#436;}&#65533;D&#65533;&#65533;&#65533;&#65533;&#65533;&#65533;H&#65533;?&#65533;'P&#65533;&#65533;&#65533;}"&#65533;-C&#65533;WX&#65533;&#65533;wI=&#65533;bQ(&#65533;&&#65533;&#427;OMRc'&#65533;&#65533;L&#65533;JN&#65533;Qu&#65533;&#65533;N&#65533;&#397;u,&#65533;n-&#65533;[G&#65533;&#65533;&#65533;&#65533;SSN&#65533;&#65533;/p&#65533;CBCd0k&#65533;J&#65533;&#65533;&#65533;5&#65533;&#65533;&#65533;(H&#65533;&#65533;&#65533;D\"e&#65533;K&#65533;&#65533;&#65533;&#27274;&#65533;&#65533;3&#65533;&#65533;&#65533;&#65533;.&#1836;J&#65533;&#65533;&#65533;&#65533;&#65533;_&#65533;H+a&#65533;&#65533;&#65533;&#65533;b&#65533;&#65533;DF&#261;&#65533;&#65533;&#65533;#&#65533;El&#65533;-sY
bdbS+&#65533;&#65533;Hj>X&#65533;E&#65533;;c2&#65533;@#&#65533;&`&#65533;&#65533;c&#65533;Yj&#65533;uW&#65533;l&#65533;&#65533;&#65533;}7&#65533;s-kJx&#1108;&#65533;M&#65533; &#65533;DW)_&#65533;U&X@&#65533;&#65533;:S&#65533;is&#65533;&#65533;D&#65533;+&#65533;&#65533;a&#65533;2]&#65533;mp}[Y&#65533;&#65533;&#65533;!&#65533;&#65533;&#65533;5&#65533;&#65533;(&#65533;&#65533;9&#65533;	&#65533;&#65533;&#16645;\&#65533;&#65533;&#65533;L&#65533;`"&#65533;&#65533;&#65533;a&#65533;'La&#65533;&#65533;m&#65533;&#65533;&#65533;&#65533;(:&#65533;i&#65533;,&#65533;&#65533;t&#65533;&#65533;&#65533;lFp&#65533;V6&#65533;^-j&#65533;d&#682;&#65533;&#65533;&#65533;|&#65533;&#65533;&#65533;IO5&#940;w&#65533;&#65533;m&#65533;:&#16886;&#65533;&#65533;&#65533;\&#65533;]8&#148;&#65533;t|&#65533;w	Ma5&#65533;&#65533;&#65533;5&#65533;&#65533;.&#65533;&#65533;dF&#65533;t&#65533;50J&#65533;&#65533;!i;&#65533;&#65533;NlI&#65533;Xlh7&#65533;&#1762;6&#65533;|/&#65533;PN&#65533;&#65533;@Uj9)&#65533;'&#65533;E0&#65533;W&#65533;&#65533;&#65533; &#65533;&#65533;7&#65533;&#65533;&#65533;&#65533;*l&#65533;&#65533;&#65533;&#65533;|&#65533;&#1886;H&#65533;ZV&#65533;mE
&#65533;&#65533;&#65533;-D&#65533;8C?&#65533;&#65533;&#65533;&#65533;&#65533;a&#65533;&#65533;&#65533;&#1710;o&#1215;&#65533;&#65533;r&#65533;&#65533;y&#16294;I	&#65533;%p&#65533;&#371;&#65533;zF&#65533;&#65533;&#65533;/&#65533;.&#65533;&#65533;o&#65533;>&#65533;:&#65533;&#65533;&#65533;&#65533;[&#65533;&#65533;M&#65533;*-&#65533;peYf$&#65533;#&#65533;
&#65533;&#65533;&#1119;&#65533;L_}&#65533;&#65533;R&#65533;&#65533;&#65533;>&#65533;-j\&#65533;&#65533;&#27020;&#65533;&#65533;&#65533;G*W&#65533;D&#65533;z:&#65533;@&#65533;x&#65533;{&#65533;mE{&#65533;m&#65533;@&#65533;O&#65533;&#65533;&#65533;&#65533;\w&#65533;C&#65533;&#65533;&#65533;&#65533;Un/@+3&#65533;&#65533;X<&#65533;x&#65533;&#65533;&#65533;&#65533;&#1129;&#65533;w&#65533;&#65533;&#65533;&#65533;S&#65533;&#65533;&#65533;U&#65533;&#65533;UM&#65533;c>&#65533;/&#65533;<&#65533;E?&#65533;&#65533;&#65533;_k&#65533;3&#65533;Q&#65533;&#65533;&#65533;)DH&#65533;}z!&#65533;p;&#65533;\&#65533;&#65533;"&#65533;&#65533;&#65533;&#65533;&#65533;&#65533;*&#65533;&#65533;?&#65533;&#65533;&#65533;&#65533;&#65533;qO&#65533;c&#2012;&#65533;&#65533;hX&#65533;&#65533;]&#65533;&#65533;&#65533;&#65533;&#65533;	 &#65533;&#65533;F&#65533;}&#65533;&#65533;t&#65533; &#65533;&#65533;&#65533;e&#65533;&#65533; M&#65533;QY&#65533;5&#65533;&#1124;^&#65533;&#65533;&#65533;5v&#65533;&#65533;&#65533;UE&#65533;&#65533;@]T&#65533;~&#65533;W&#65533;&#1624;`9T&#65533;%H&#65533;q&#65533;&#609;&#65533;U&#65533;&#65533;`&#65533;&#1376;&#65533;&#65533;i&#65533;&#65533;&#65533;V!&#65533;&#65533;p&#65533;&#65533;8&#65533;&#65533;&#65533;&#65533;&#65533;&#65533;&#65533;F&#65533;&#65533;|&#65533;&#65533;<&#65533;&#65533;]&#65533;&#50208;&#65533;&#65533; &#65533;=&#65533;&#65533;M&#65533;
&#65533;&#65533;&#65533;&#65533;&#65533;&#65533;&#65533;A_BX&#65533;&#65533;i&#65533;]&#65533;&#65533;&#65533;&#65533;R&#1208;&#65533;N]p&#65533;y&#65533;z%&#65533;B!&#65533;I&#65533;&#65533;-&#65533;a&#65533;&#65533;`&#65533;x_!`&#65533;&#65533;!Z&#65533;&#1114;XqN4&#65533;#&#672;p&#65533;]&#65533;&#65533;&#65533;z&#65533;&#65533;&#65533;&#65533;&#65533;x&#65533;&#65533;^&#65533;&#65533;PpHO&&#65533;&#917;&#65533;DZ&#65533;(T
Ba&#65533;&#65533;&#65533;E&#65533;"&#65533;aoU&#65533;m!&#65533;1&#1665;&#65533;&#65533;#6"s(`%z&#65533;&#65533;&#65533;&#65533;U&#65533;&#65533;t]'vb&#65533;&#65533;&#65533;&#65533;	&#479;P&#65533;&#65533;i[&#65533;&#65533;)^^&#65533;Y&#65533;&#65533;&#65533;eU&#65533;`&#65533;&#65533;qF &#65533;&#65533;!:&#65533;&#65533;u&#65533;3&#65533; 0b&#65533;&#65533;&#65533;=Rb1v&#65533;&#65533;A&#65533;`&#65533;&#65533;&#65533;O@b&#65533;]&#65533;&#65533;&#65533;&#65533;&#65533;&#65533;&#65533;&#65533;^w&#65533;H&#65533;&#65533;&#65533;T&#65533;&#65533;W:JI4&#65533;9	M&#65533;&#65533;I&#65533;:&#65533;G&#65533;&#65533;&#65533;e&#65533;&#65533;&#65533;&#65533;H&#65533;/&#65533;N&#65533;\b>Y}&#65533;i&#65533;&#65533;&#65533;&#65533;q	&#65533;Ac&#65533;%&#65533;u&#65533;&#65533;&#65533;&#65533;Y&#65533;&#1361;&#65533;&#65533;p]&#65533;M&#65533;ZP&#65533;D3Q^&#65533;t$S&#65533;G2KR
&#65533;T&#65533;&#65533;&#65533;&#65533;O&#65533;YI&#65533;&#65533;&#65533;L&#65533;=^"&#65533;&#65533;/&#65533;Mf&#65533;H&#65533;c'&#65533;&#65533;&#65533;&#65533;&#65533;%&#65533;T&#65533;&#65533;&#65533;0&#65533;U&#65533;H&#65533;$&#65533;G&#65533;&#65533;b&#65533;m&#65533;
^&#32773;&#65533;&#65533;S6%H&#65533;#H6`&#65533;&#65533;a&#65533;&#65533;/&#65533;.&#65533;&#65533;&#65533;K&#65533;&#65533;2&#65533;&#65533;&#65533;&#65533;&#65533;&#65533;&#65533;&#65533;%&#1938;@a&#65533;@&#65533;&#65533;P#WE&#65533;&#65533;&#1229;f&#65533;&#65533;&#65533;a&#65533;c&#65533;8\A&#65533;&#65533;&#65533;%!*&#65533;2MPm&n&3}&#65533;a&#65533;&#65533;X*f&#65533;&#65533;&#65533;c>&#65533;&#65533;&#65533;&#65533;dre&#65533;&#65533;A&#65533;&#65533;&#65533;&#65533;\^#&#65533;Ng
&#65533;&#65533;U&#65533;&#65533;{\&#65533;P&#65533;&#65533;&#65533;&#65533;CF&#65533;&#65533;&#65533;&#65533;&#65533;p&#65533;&#65533;&#65533;Em$a"&#65533;R&#65533;&a:&#65533;#9Kjc&#65533;&#65533;p&#394;q&#65533;AJ&#65533;&#65533;&#65533;!&#65533;&#65533;r&#65533;&#65533;}zb&#65533;h"&#65533;&#65533;	&#65533;Xc)n&#65533;&#65533;&#65533;&#1252;"xf&#65533;D&#65533;'&#65533;&#65533;l6RTBK&#65533;&#65533;&#65533;T&#65533;&#65533;@&#65533;&#65533;@AV^&#65533;&#65533;g?n&#65533;q&#65533;q&#65533;Z&#65533;b&#65533;>&#65533;&#65533;.&#65533;&#65533;&#65533;&#65533;@J&#65533;&#65533;&#65533;&#65533;&#65533;&#65533;A2	b&#65533;i&#65533;a&#65533;&#65533;&#65533;&#65533;SVh&#65533;&#65533;&#65533;&#65533;&#65533;W|&#65533;&#65533;&#65533;&G&#65533;f&#65533;V&#840;JP&#65533;R%&#65533;9"&#65533;&#65533;O&#65533;&#65533;&#65533;&#65533;dfHd2&#65533;&#65533;\&#65533;Ue&#993;&#65533;&#65533;g&#65533;&#167913;&#65533;&#65533;^&#65533;(b&#65533;&#65533;h&#65533;qL&#65533;&#65533;XK&#65533;
&#65533;&#65533;4&#65533;&#65533;q(U&#65533;&#65533;&#423;&#65533;&&#65533;\&#65533;&#65533;-&#65533;&#65533;/&#65533;&#65533;A&#65533;&#65533;&#65533;&#65533;yI$jX&#65533;(&&#65533;&#65533;tj@&#65533;H&#65533;Dc@&#65533;V&#65533;&#65533;f&#65533;&#65533;*bFT%&#65533;&)L&#65533;	t&#65533;&#65533;`&#65533;\@&#65533;@&#65533;%V{~h&#65533;V)&#65533;*&#65533;2&#43028;&#65533;^fXN&#65533;X*&#65533;6&#65533;&#65533;>&#65533;&#65533;&#1675;&#65533;&#65533;&#65533;&#65533;&#65533;&#65533;&#65533;J`&#65533;,d^&#65533;&#65533;&#65533;g&#65533;ra&#65533;z&#65533;&#65533;&#65533;&#65533;j&#65533;&#65533;"&#65533;9&#65533;RM&#65533;~&#65533;	&#65533;&#877;N&#65533;|&#65533;@((&#417;&#65533;I&#65533;+&#65533;&#65533;&#65533;b)Y&#65533;&#65533;k,&#65533;.*&#65533;&#397;,gp'&#65533;6&#65533;<&#65533;&#65533;}Ffbf&#65533;&#149;&#65533;&#65533;&#65533;&#65533;&#65533;i&#65533;&#65533;&#65533;LY&#65533;&#65533;&#1117;M&#65533;&#65533;&#2029;&#65533;i&#65533;&#65533;&#65533;J`&#65533;&#65533;&#65533;&#65533;&#65533;+&#65533;&#65533;&#65533;&#65533;&#65533;:*s,&#65533;&#27454;f)z&#65533;&#65533;5,&#65533;B&#65533;&#1054;i&#65533;.,+&#65533;&#65533;&#65533;&#65533;&#65533;&#65533;&#65533;*m&#65533;r&#65533;
M&#1681;&#65533;&#65533;&#65533;&#65533;,&#65533;:&#65533;&#65533;^t%&#65533;vh&#65533;&#65533;+At&#65533;D@&#65533;J&#65533;G&#65533;&#1324;&#65533;&#65533;&#65533;&#65533;&#65533;&#65533;&#65533;-&#65533;>&#65533;[&#65533;cU-&#65533;.&#65533;&#65533;bf&#65533;&#65533;&#65533;&#65533;'X&#65533;&#65533;&#65533;&#65533;b&#65533;6&#466;&#65533;&#65533;L Z-@&#65533;&#65533;e&#65533;&#65533;-P{yg&#65533;&#65533;*&#65533;V&#65533;^&#65533;m	&#65533;&#65533;&#65533;&#65533;~&#65533;&#65533;&#65533;li&#65533;l&#65533;&#65533;&#65533;&#1750;&#59642;&#65533;&#43950;&#1814;&#65533;&#65533;&#65533;&#65533;&#65533;&#65533;E&#65533;&#65533;.&#65533;*'?&#65533;&#65533;&#2002;i&#65533;$&#65533;&#65533;&#65533;~&#65533;&#382; M&#65533;&#65533;Q&#65533;GT&#1708;&#65533;&#65533;&#65533;q&#65533;|&#65533;&#65533;&#65533;F&#65533;&#65533;&#65533;&#65533;&#65533;&#65533;&#65533;\/&#65533;+&#65533;v.]&#65533;&#65533;&#65533;&#65533;&#65533;f&#65533;&#65533;V&#65533;/&#65533;Z&#65533;&#65533;/&#65533;:+q-&#65533;&#65533;&#65533;&#65533;
&#65533;"J&#65533;&#65533;&#65533;&#65533;&#65533;\E&#65533;&#65533;Y&#65533;&#65533;&#65533;&#65533;P2&#2028;&#65533;&#65533;&#65533;$f|H(eI&#65533;D)&#65533;&#65533;&#65533;&#65533;m&#65533;D&#65533;H&#65533;3@&#65533;*&#65533;&#65533;&#65533;,&#65533;b&#65533;&#46511;w&#65533;&#65533;&#65533;&#65533;&#65533;.&#65533;&#65533;&#65533;Jk&#65533;&#65533;&#65533;&#65533;&#65533;&#65533;&#65533;)&#65533;&#65533;+[&#65533;m&#65533;t,&#65533;/&#65533;f-@&#65533;/tN&#65533;tu&#65533;mZ&#65533;&#65533;^n&#65533;F
<&#65533;&#65533;&#65533;&#65533;M/&#65533;p&#65533;n#,&#65533;&#65533;nA|0&#65533;&#65533;&#65533;	&#65533;&#65533;V&#65533;n&#65533;&#65533;ku n&#65533;&#65533;@&#65533;&#65533;&#65533;(&#65533;&#65533;/&#65533;ilk&#65533;Q&#462101;&#990;F&#65533;&#65533;&#65533;&#65533;&#65533;&#65533;&#65533;&#65533;*1,&#65533;&#65533;n&#65533;>1s&#65533;A&#65533;&#65533;i&#65533;"'&#65533;"/&#65533;&#1138;&#65533;&#26984;&#65533;:+&#65533;&#65533;&#65533;&#65533;b*&#65533;%&#65533;'&#65533;&#65533;&#65533;&#65533;z&#65533;&&#1238;&#65533;t&#65533;&#65533;&#65533;&#65533;ps&#65533;&#141;&#65533;["o&#65533;U&#65533;&#65533;y\3&#65533;1&#65533;U&#65533;^n&#65533;SpL0&#65533;&#65533;&#65533;&#65533;&#65533;`2&#65533;&#1677;
&#65533;	&#65533;kq&#65533;m&#65533;&#65533;&#65533;/Nk&#65533;&#65533;&#65533;&#65533;&#65533;1'&#65533;p&#65533;&#65533;;*.&#65533;\&#65533;&#65533;N&#65533;f&#65533;
&#65533;&#65533;+&#65533;r&#65533;&#65533;&#65533;&#65533;&#65533;&&#65533;&#65533;m&#65533;6&#65533;&#65533;&#65533;&#65533;.&#65533;&&#65533;&#65533;&#65533;!&#499;<&#65533;&#65533;Fp&#65533;&#65533;s&#65533;i&#65533;2&#65533;=)&#65533;%&#65533;O&#65533;&#688;&#65533;&#65533;o=3bF3&#65533;@*&#65533;"&#65533;p(&#65533;&#65533;&#65533;&#65533;H}&#65533;6&#65533;&#65533;<U&#65533;&#65533;&#65533;&#65533;&#65533;-&#65533;&#65533;:S	&#65533;&#65533;&#65533;&#65533;&#65533;h@&#65533;6&#39742;&#65533;-`&#65533;&#65533;4g&#65533;&#65533;&#1239;&#65533;-&#65533;&#65533;&#65533;[H&#65533;3hAd&#65533;&#65533;b&#65533;&#65533;&#587;&#65533;&#65533;Q&#65533;7&#65533;i&#65533;&#65533;&#441;&#65533;&#65533;3A&#65533;rH;.&#65533;&#65533;I&#65533;+Jchy&#65533;&#65533;Tw@&#65533;&#65533;&#65533;g$&#65533;4%&#65533;#&#65533;37m&&#65533;]&#65533;&#65533;R3R&#65533;&#65533;8&#65533;&#65533;M4&#65533;t&#65533;O&#65533;`!&#65533;&#65533;1&#65533;8&#65533;&#65533;&#1794;vUv&#65533;&#65533;&#65533;&#65533;~&#65533;&#65533;&#65533;&#65533;&#65533;&#65533;K&#65533;&#65533;=OuGvL&#65533;f&#65533;5YC&#65533;l@33&&#65533;O&#65533;.&#65533;&#65533;p&#1200;53&#65533;&#65533; &#65533;.u+B&#65533;&#65533;&#65533;&#65533;]&#65533;&#287;N@&#65533;^ub[&#65533;&#65533;tW&#65533;&#65533;&#65533;v&#65533;`&#65533;&#65533;	&#65533;&#65533;&#65533;f&#65533;
&#65533;&#65533;[&#65533;&#65533;&#65533;&#65533;5&#489;&#65533;&#65533;oh&#65533;&#65533;&#65533;&#65533;][kWt*&#65533;&#65533;&#65533;9s&#1708;J@AvnS&#65533;GoX&#65533;x[&#65533;yZ&#65533;[v&#503;C&#25250;&#65533;&#1082;o&#65533;Qh&#65533;Z&#65533;5j&#65533;z&#65533;B3&#65533;&#1438;&#65533;iU&#65533;!&#65533;MB&#65533;7F&#816;&#65533;&#65533;&#1280;c&#65533;-&#65533;&#65533;wE&#65533;6pW@AT@&#65533;&#65533;&#65533;egb&#65533;yp6U&#65533;1d&#65533;&#65533;dj&#65533;ux6(&#65533;au&#65533;(7&#65533;&#65533;r5&#65533;&#65533;u&#65533;WN&&#65533;&#65533;E&#65533;Xt&#65533;b&#65533;&#940;&#65533;&#65533;&#65533;3l&#65533;&#65533;[&#65533;V&#65533;&#65533;G6y_&#65533;&#65533;@&#65533;W&#65533;G'&#65533;&#65533;Frt}&#65533;&#65533;1&#65533;k&#65533;&#65533;&#65533;&#65533;w&#65533;&#65533;&&#65533;&#65533;&#65533;&#65533;o&#65533;}&#65533;&#65533;3&#65533;l&#65533;&#65533;&#65533;a3bQ&#65533;&#65533;&#65533;
&#65533;+A&#65533;&#65533;&#65533;A&#65533;+.yp49&#65533;Cy&#65533;W9YX&#65533;&#65533;/&#65533;&#65533;&#65533;l&#65533;&#65533;}&#65533;!g&#65533;&#65533;&#65533;&#65533;&#65533;8&#65533;&#65533;2&#65533;&#65533;&#65533;h&#65533;~S&#1497;&#65533;4&#65533;&#65533;&#65533;&#65533;&#65533;&#65533;&#65533;&#65533;&#65533;&#1951;`&#65533;&#65533;&#65533;&#65533;F:s&#65533;sP&#65533;z&#1850;-#&#65533;X0&#65533;&#65533;&#65533;&#65533;J,N&#65533;&#65533;L&#65533;&#65533;&#65533;&#65533;&#62885;&#65533;u[&#65533;0&#65533;"Q\&#65533;IUs&#65533;&#65533;&#65533;j&#65533;&#65533;2Blp&#65533;&#65533;%&#65533;&#65533;z&#65533;&#65533;z&#65533;&#65533;&#65533;&#65533;[E&#65533;&#65533;&#65533;&#65533;_y_r9U&#65533;8r&#65533;&#65533;&#65533;&#65533;&#65533;&#65533;&#65533;&#65533;&#65533;&#65533;Mw&#65533;&#65533;x&#65533;n&#65533;&#65533;*&#65533;&#65533;85R&#65533;B&#65533;W&#65533;&#65533;&#65533;&#830;&#65533;q&#65533;&#65533;,&#65533;p&#65533;w&#65533;.&#65533;&#65533;&#65533;&#65533;&#65533;&#65533;&#65533;&#65533;&#65533;&#65533;7z&#65533;r&#65533;q&#65533;&#65533;L&#65533;&#65533;&#65533;53&#65533;&#65533;&#65533;{&#65533;W&#65533;&#65533;&#65533;&#65533;&#65533;&#65533;O&#65533;&#1137;&#65533;V&#65533;&#65533;&#65533;|#</&#65533;&#65533;n&#65533;&#65533;3&#65533;&#65533;&#65533;4&#65533;?&#65533;&#65533;O&#65533;&#65533;_&#65533;&#65533;&#65533;&#65533;[M&#65533;&#399;9&#65533;&#65533;&#65533;&#65533;<&#1231;|&#65533;Kti&#65533;&#65533;)&#65533;$&#65533;&#65533;|&#65533;&#65533;6&#65533;&#65533;&#65533;&#1535;-`W&#65533;&#65533;c&#65533;<Y&#65533;&#65533;;&#65533;&#65533;Ky&#65533;&#65533;&#65533;7:&#65533;o9&#65533;=$#=&#65533;&#65533;&#65533;5&#65533;&#65533;y&#65533;&#65533;&#65533;1/&#65533;&#65533;&#65533;&#65533;+<8&#65533;j&#65533;&#65533;&#65533;r&#65533;&#65533;6=&#582;&#65533;=]&#65533;z&#65533;G&#65533;&#65533;=&#65533;&#65533;&#65533;t$&#65533;@&#65533;&#65533;m&#65533;&#65533;(&#65533;&#65533;&#65533;&#65533;u+&#65533;P;}&#65533;g7&#65533;y&#65533;8
>9&#65533;&#65533;:&#65533;/>&#65533;&#65533;A&#65533;C&#65533;X&#65533;&#65533;&#65533;S&#65533;&#65533;&#65533;z&#65533;g&#65533;&#65533;?&#65533;&#65533;&#65533;&#391;~&#65533;&#65533;&#65533;%?&#65533;\.&#65533;&#65533;x&#65533;oL&#65533;[&#65533;&#65533;&#65533;>&#791;c&#65533;&#65533;&#65533;&#65533;:&#65533;&#65533;&#65533;1&#65533;}&#65533;;&#65533;?&#65533;4&#65533;&#65533;~&#65533;&#65533;{?cq&#65533;&#65533;|C;&#65533;&#65533;&#65533;=&#65533;s&#65533;&#65533;L&#341;j]&#65533;x&#65533;&#65533;	&#65533;q&#65533;&#65533;	&#424;&#65533;&#65533; &#65533;[oU&#65533;xcF&#65533;9v&#65533;&#65533;$&#65533;H>0Y&#65533;&#65533;&#65533;+C&#65533;:``e&#65533;)g&#65533;L&#65533;'G2;&#65533;&#65533;&#65533;&#65533;hP&#65533;`&#65533;z1z&#65533;E,K&#65533;6u&#65533;&#1321;&#65533;.&#65533;V&#65533;ruKV&#65533;Y&#65533;n&#65533;&#65533;&#65533;&#65533;&#65533;M5Z&#65533;mZ&#65533;J*.q&#65533;#&#65533;9s*&#65533;k/E"{&#65533;&#65533;1&#65533;&#65533;-&#65533;	<&#65533;/E&#65533;&#65533;7&#65533;ia$&#65533;&#65533;c&#65533;l	&#65533;ff&#65533;&#65533;9[&#65533;&#65533;hQ&#65533;XI{E.T&#65533;VK&#65533;v&#65533;&#65533;tl&#65533;&#65533;O&#65533;&#65533;&#65533;2JZ&#65533;Mx&#65533;m&#65533;&#65533;&#1674;s;&#827;wb&#8322;&#65533;-|q&#65533;&#65533;&#1257;;&#65533;l&#65533;2&#65533;&#65533;45g&#65533;2Lh&#65533;_&#535;&#65533;&#65533;z<l&#65533;&#65533;k&#1790;e&#65533;bW&#990;&#65533;~|&#862;&#65533;&#1265;qS&#65533;&#65533;mQ
(~&#1773;&#65533;{&#65533;h&#65533;(&#65533;&#65533;.&#65533;&#65533;s&#65533;9&#30483;N/-&#65533;P&#65533;&#65533;&#65533;&#65533;&#65533;<&#65533;	C&#65533;&#65533;3o&#65533;&#65533;&#65533;R&#65533;&#65533;&#65533;2&#65533;
#.\&#65533;B*&#65533;&#65533;&#65533;&#65533;&#65533;&#65533;&#65533;&#65533;F&#65533;&#1809;&#65533;@&#65533;&#65533;&#65533;&#1796;&#65533;/&#65533;&#65533;{&#65533;&#65533;$,(1&#65533;+&#65533;&#65533;"+i&#65533;*7T`;&#65533;>&#65533;)&#65533;K&#65533;&#65533;&#65533;&#65533;&#65533;
&#65533;P&#65533;&#1012;0&#65533;o&#65533;&#65533;&#1955;&#65533;L3&#65533;&#209;H&#65533;x&#65533;G&#65533;&#1805;&#65533;&#65533;~&#65533;&#65533;&r&#65533;9&#65533;d2&#65533;&#65533;|&#65533;&#65533;F[&#65533;&#65533;$&#65533;&#65533;2&#65533;-13&#65533;Q&#65533;&#65533;4&#65533;Nm$&#65533;&#65533;[`D/LR&#65533;&#65533;&#65533;8U&#849;&#65533;u&#65533;3&#65533;=&#65533;&#65533;1@mM&#65533;\&#65533;&#712;0&#65533;&#65533;[&#65533;I\uM#Hx&#65533;n&#65533; &#65533;f+&#65533;t&#65533;s&#65533;&#65533;RL&#65533;&#65533;O'M&#65533;&#65533;&#65533;h&#65533;*/&#65533;<&#65533;&#65533;&#65533;&#65533;&#65533;v&#65533;V_&#65533;&#65533;Xe&#65533;K&#65533;Z&#65533;&#65533;P$&#65533;&#65533;(B`&#65533;W1F7&#65533;`\&#65533;!$p&#65533;&#65533;g9&#65533;H&#65533;i1&#65533;&#65533;ZN&#65533;L&#65533;&#65533;&#65533;T
c4&#757;/&#65533;&#65533;b&#65533;&#65533;7Y&#65533;&#65533;&#1877;UAy&#65533;5Pa&#65533;M&#65533;0}&#65533;K&#65533;]+&#65533;&#65533;R&#65533;&#65533;"Hh(&#65533;&#65533;)b&#65533;=&#65533;&#65533;S&#65533;PW&#65533;&#1448;z&#65533;&#65533;&#65533;pKw&#65533;&#65533;`}&#65533;&#65533;X&#65533;&#65533;&#65533;&#65533;n&#65533;&#65533;&#65533;&#65533;(_&#65533;&#65533;v&#65533;&#65533;r&#1465;g&#514;~&#65533;&#161;&#65533;mVM&#65533;&#65533;&#65533;;&#65533;&#65533;&#65533;&#65533;\&#65533;&#65533;&#65533;8?&#65533;&#1405;&#65533;&#65533;Q&#65533;k&#65533;&#65533;>bq&#65533;&#65533;%4!C&#65533;&#200;&#65533;g>{P&#65533;&#65533;&#65533;?&#65533;&#65533;F&#65533;&#65533;&#65533;&#65533;.}N&#65533;&#65533;&#65533;Vd&#65533;C&#65533;&#65533;&#65533;8&#65533;&#65533;xEq_&#65533;&#65533;&#1808;X&#65533;&#65533;9&#65533;-&#65533;&#65533;&#65533;	&#65533;&#65533;&#65533;&#65533;>4&#730239;&#65533;A!&#65533;6@&#65533;&#65533;&#65533;&#65533;NO&#65533;St&#65533;&#65533;&#65533;&#65533;&#65533;&#65533;ou&#65533;7&#65533;,&#65533;\'&#65533;F&#65533;&#65533;^&#65533;y[2~&#451;&#65533;Yy&#65533;&#65533;w&#65533;&#995;&#65533;&#1922;&#65533;&#65533;wLn&#65533;&#65533;&#65533;R>&#65533;}&#65533;U&#65533;K&#65533;&#65533;4&#65533;&#65533;&#65533;-,[C&#65533;&#65533;&#65533;g8&#65533;x&#65533;]&#62175;&#65533;&#65533;&#65533;<%1&#65533;W:0&#65533;&#65533;
&#65533;9&#65533;yNt&#65533;S!]&#65533;&#65533;&#65533;Oi&#65533;&#65533;&#589;h&#65533;&#65533;&#65533;&#65533;&#65533;v&#65533;[|bw'&#65533;&#65533;&#65533;&#65533;&#65533;H5(&#65533;&#65533;&#65533;&#65533;\a5B'fY&#65533;"&#65533;^&#65533;a&#65533;&#65533;X&#65533;&#65533;!pUq&#65533;]&#65533;h&#65533;&#65533;/&#65533;:$&#65533;i&#65533;&#65533;&#65533;&#65533;"y&#65533;qbD&#65533;&#65533;l&#65533;&#65533;A&#65533;,?>&#65533;	&#65533;&#65533;&#65533;ECr$&#65533;,&#65533;&#65533;D5&#65533;&#65533;i?&#65533;&#65533;&#65533;V&#65533;&#65533;&#1272;&#65533;&#65533;&#2027;&#65533;&#65533;&#65533;&#65533;&#65533;&#65533;&#65533;hK"A(&#65533;SB&#33769;TeY&#65533;&#65533;&#65533;[&#65533;&#65533;j&#1274;F&#65533;R&#65533;&#65533;&#65533;&#65533;&#65533;&#65533;dF&#1692;&#65533;oK&#65533;&#65533;$&#65533;&#65533;&#65533;&#65533;&#65533;Z&#65533;&#65533;&#65533;&#65533;&#65533;
&#65533;&#65533;&#65533;c*B&#843;&#65533;r&#65533;&#65533;&#65533;&#65533;&#65533;Ko&#65533;d&#65533;QdE
P$0&#65533;QG&#1289;/{&#65533;7&#65533;0r&#65533;&#65533;&#65533;&#65533;&&#65533;&#638;&#65533;}R&#65533;G&#65533;&#65533;E&#65533;H9Afs&#65533;&#378;&#65533;&#1022;y&#65533;y&#65533;&#65533;&#65533;&#65533;Pm&#65533;&#65533;6.&&#65533;&#65533;IQ0&#65533;F7&#65533;4&#65533;&#65533;X&#26320;&#65533;B&#65533;T"`&#65533;&#65533;&#65533;T.&#65533;`VP&#65533;&#65533;&#65533;2&#65533;Ac&#65533;&#65533;xw&#730;&#65533;I&#65533;&#65533;(&#65533;&#65533;&#65533;&4>&#65533;d&#65533;kL=w&#65533;L&#65533;&#65533;&#65533;9&#65533;&#65533;&#65533;)&#65533;&#65533;i*&#65533;&#65533;&#65533;D&#65533;T*U&#65533;&#65533;&#65533;W<(&#65533;&#65533;&#1052;&#947;p7&#65533;&#697;&#65533;C@&#65533;a2&#65533;i&#65533;&#65533;'&#65533;'&#65533;&#65533;&#65533;q&#65533;ZLS&#65533;&#700;&#65533;>&#484;*&#65533;&#65533;
|&#65533;&#65533;[&#65533;&#65533;y&#65533;&#65533;bV&#65533;&#65533;P&#65533;0*+&#65533;&#65533;V&#65533;2&#65533;5&#65533;&#65533;a&#65533;^&#65533;&#65533;&#65533;s&#65533;&#65533;D;&#65533;G~&#65533;&#686;&#65533;)&#65533;&#65533;&#1492;b&#65533;&&#65533;"aYpf&#65533;2&#65533;'&#65533;&#569;&#65533;{&#65533;3jF&#65533;&#65533;[&#65533;9G&#65533;]Z-&#65533;v&#1612;fvH&#65533;R&#712;&#65533;&#65533;j
&#26265;&#65533;h&#65533;&#65533;&#65533;&#65533;Ju&#65533;&#65533;m&#789;
p[Ie&#507;&#65533;	C&#65533;N&#65533;3A7%*H&#65533;&#65533;*U&#65533;&#65533;&#65533;I&#65533;q&#2010;&#65533;&#65533;&#65533;*8&#65533;5?=&#65533;T&#65533;N&#65533;&#65533;%&#65533;u&#65533;&#65533;X&#65533;&#65533;&#65533;n&#65533;d^iaqwbP&#65533;&#65533;Y&#1912;&#65533;&#65533;x&#65533;&#65533;y&#65533;;O&#65533;&#65533;-&#65533;]&#65533;&#65533;&#65533;`&#65533;&#65533;^&#65533;&#65533;#T[&#65533;&#468;&#65533;&#65533;	^&#774;\&#65533;&#65533;R&#65533;t&#65533;E+o&#65533;Uz&#65533;&#65533;&#65533;&#65533;b&#65533;v&#65533;:&#65533;8&#65533;o&#65533;+F&#65533;b&#65533;h:sw&#65533;&#65533;Y	&#65533;&#65533;xZ&#65533;&#65533;&#1076;&#65533;Z
W&#65533;&#65533;llo&#65533;&#65533;T&#65533;&#65533;6&#65533;$z;&#65533;z&#65533;u&#65533;&#65533;H&#65533;\&#65533;&#65533;&#65533;q2&#1224;?&#65533;g&#65533;&#65533;&#65533;VF0&#65533;&#65533;Ck&#65533;&#65533;SU&#65533;)/&#65533;&#65533;F&#65533;tDnZ&#1753;6&#65533;p&#65533;\&#65533;&#65533;&#65533;;?&#65533;&#613;&#65533;&#65533;&#65533;I&#65533;&#65533;&#65533;5&#1097;F)&#65533;&#65533;&#65533;&#65533;CSK&#65533;&#65533;<&{-g;5&#65533;&#65533;
2&#65533;gWY&#65533;&#65533;.&#65533;&#65533;&#65533;&#65533;&#65533;&#65533;&#65533;]3&#65533;(V&#65533;?M&#65533;&#65533;f&#65533;&#65533;&#65533;&#65533;.&#65533;&#65533;&#65533;&#65533;W'&#65533;&#65533;2&#65533;&#65533;&#65533;H/$&#65533;V&#65533;N&#65533;&#65533;&#65533;&#65533;&&#65533;d&#65533;&#65533;s&#65533;&#65533;}&#65533;&#65533;N&#65533;HJ&#936;&#65533;&#65533;MSo&#65533;&#65533;&#65533;>&#65533;&#65533;M&#65533;Y&#65533;&#1686;Z&#65533;&#65533;mN&#65533;l&#65533;4&#65533;&#65533;gu'wz&#1887;F6_&#65533;&#65533;&#65533;&#65533;v&#65533;U&#65533;7&#65533;&#65533;&#65533;&#841;&#65533;&#1989;8&#65533;&#65533;&#65533;c&#65533;&#65533;&#65533;&#65533;6&#65533;Y&#1687;p&#65533;&#65533;&#65533;&#65533;Z&#1024;$&#65533;&#65533;h&#65533;9:&#65533;&#952;&#65533;y>&#526;_&#65533;"#y&#65533;a]&#65533;X&#65533;?&#65533;n&#65533;n&#65533;|pz&#65533;
&#65533;d/F&#65533;&#766;&#65533;&#1779;&#65533;7&#65533;y&#65533;&#65533;g*&#65533;&#65533;&#65533;(&#65533;&#65533;&#65533;a<t&#65533;&#65533;&#65533;&#65533;&#65533;&#65533;&#65533;5&#65533;{&#65533;P&#65533;4&#65533;PNu&#65533;#&#65533;&#65533;&#65533;b&#65533;&#65533;TB&#65533;&#65533;&#65533;6&#65533;&#65533;7&#65533;&#65533;&#65533;&#65533;6&#65533;&#65533;&#1102;m&#65533;&#65533;&#65533;H&#65533;&#65533;&#65533;&#65533;&#59663;Y&#65533;b&#65533;&#65533;&#65533;&#65533;x&#65533;}P&#65533;&#65533;&#65533;r&#65533;&#65533;&#1187;&#65533;&#65533;&#65533;7m&#65533;Y&#65533;zdU&#65533;&#65533;T]<N&#65533;&#65533;D>&#1970;W&#65533;&#65533;&#65533;Ny&#65533;&#65533;]&#65533;&#65533;&#65533;&#65533;c&#65533;&#65533;N&#65533;&#65533;&#65533;&#65533;&#65533;&#65533;&#65533;j&#65533;&#65533;&#1646;&#65533;&#65533;&#65533;&#65533;]&#65533;&#65533;'&#65533;&#65533;&#65533;T&#65533;&#65533;y&#65533;{&#65533;7&#65533;7h&&#65533;&#65533;&#65533;v&#65533;&#65533;^&#65533;&#65533;&#65533;&#65533;&#65533;lhO&#65533;&#65533;&#65533;?&#65533;&#65533;.&#65533;iS&#65533;&#65533;&#65533;O&#65533;&#65533;&#1582;n&#65533;&#65533;~&#65533;&#10723;t&#893;&#65533;&#65533;&#65533;&#65533;O&&#65533;&#65533;&#65533;F&#65533;&#65533;t&#65533;&#65533;N&#65533;&#65533;&#65533;&#65533;&#65533;,p&#65533;&#65533;O+&#65533;&#65533;N&#65533;&#65533;O&#65533;&#65533;FP&#65533;&#65533;&#65533;&#53003;af&#65533;&#65533;&#65533;&#65533;&#65533;&#65533;&#65533;&#65533;&#65533;D&#65533;&#65533;(&#65533;0&#39731;&#65533;&#65533;&#65533;&#65533;P&#65533;&#65533;&#65533;&#65533;&#65533;1&#65533;&#65533;6P&#65533;&#65533;&#65533;&#65533;&#442;h&#65533;&#65533;i&#65533;\&#65533;&#65533;Pnn&#65533;&#65533;&#65533;&#65533;`&#65533;&#65533;(&#41740;&#65533;v&#65533;&#39312;OL&#65533;&#65533;M&#65533;J&#65533;&#1324;&#65533;!B&#65533;&#65533;&#65533;"bO&#65533;&#65533;&#65533;o#8&#65533;&#65533;,&#65533;/&#65533;&#65533;&#65533;	&#65533;$	1&#65533;&#65533;&#65533;p:"O
=
&#65533;Ze&#65533;&#65533;m&#65533;&#65533;&#65533;&#65533;0&#65533;&#65533;&#953;&#65533;pQ&#65533;O&#65533;
&#65533;&#65533;~&#65533;&#1584;&#65533;&#1039;&#65533;0yh`Uj&#65533;&#65533;&#65533;&#65533;0hD&#65533;&#65533;	&#65533;&#65533;@h&#65533;A&#65533;(]&#65533;O&#65533;&#65533;&#850;&#65533;&#65533;F&#65533;"&#65533;e&#65533;&#65533;&#65533; Q&#65533;&#65533;'Q&#65533;pW/#V)0<]&#65533;&#65533;b&#65533;&#65533;&#65533;E
U&#65533;&#65533;&#65533;&#65533;&#65533;&#65533;n&#65533;&#65533;&#65533;&#65533;&#65533;0m&#65533;&#65533;&#65533;&#65533;&#65533;{&#65533;&#65533;831&#1232;Q&#65533;&#65533;&#65533;&#65533;&#65533;Q&#65533;&#65533;&#65533;&#65533;`&#65533;7&#65533;~&#65533;&#65533;N$&#65533;&#65533;&#1102;&#65533;qA(71&#65533;&#65533;j &#65533;d&#65533;/&#65533;M &#65533;&#65533;&#65533;&#65533;!!2&#65533;Z	&#65533;&#65533;&#65533;&#65533;&#65533;#q&#65533;J&#65533;&#65533;&#65533;~&#65533;b&#65533;&#898;&#65533;&#852;N7,&#65533;r &#65533;g&#65533;&#65533;k&#65533;.&#65533;&#65533;b&#65533;&#65533;(0"M&#65533;'11!s&#65533;yF&#65533;B&#65533;@	&#65533;tBR$&#65533;&#65533;P&#65533; O&#65533;;&#65533;%&#65533;&#65533;&#65533;
&#65533;d2*&#65533;&#65533;&#65533;0&#65533;sR&#65533;&#65533;&#65533;&#65533;&#65533;1&#65533;&#65533;6M&#65533;z&#65533;oG2&#65533;&#65533;R&#65533;V2&#65533;&#1287;.&#65533;r
o&#65533;&#65533;&#65533;+5.(&#65533;&#65533;&#65533;!y&#65533;&#65533;<&#65533;&#65533;&#65533;##w&#65533;&#65533;&#65533;&#65533;R)&#1490;-&#65533;)&#65533;-r+&#65533;&#65533;S&#65533;.&#65533;0&#65533;&#65533;&#65533;&#65533;#fR4R1&#65533;b&#65533;&#65533;#	&#65533;'&#626;,&#65533;"YS'A&#65533;&#65533;&#65533;&#65533;m&S&#65533;&#65533;,&#65533;/&#65533;&#65533;&#920;&#65533;&#65533;&#65533;h*er#.s &#65533;&#65533;+&#65533;R&#65533;N&#65533;0e&#65533;&#65533;&#65533;&#65533;55n(&#65533;6k&#65533;&#65533;.B2?&#65533;'3{&#65533;&#65533;)3Yr3+&#65533;^&#65533;9&#65533;s4&#65533;h9&#65533;&#65533;"U&#65533;SI5&#466;^S091&#65533;&#65533;6&#65533;&#65533;&#65533;3;&#65533;&#65533;)&#65533;/&#65533;&#65533;&#65533;&#65533;&#65533;&#65533;&#65533;&#65533;c&#65533;&#65533;3&#65533;&#65533;S#5&#65533;&#65533;&#65533;&#65533;>R#&#65533;&#65533;&#65533;&#65533;&#65533;MY&#65533;&#65533;1&#65533;&#65533;?s&#65533;;&#65533;l&#65533;4~
&#65533;x,o&#65533;&#65533;&#65533;&#65533;%&#65533;&#65533;
&#65533;R=&#65533;&#65533;9W&#65533;&#65533;&#65533;>s4:wTC;&#65533;:&#65533;:&#65533;3&#65533; 3@IT}&#65533;7&#65533;&#65533;&#65533;&#65533;'&#65533;&#65533;3&#65533;,F&#65533;TF-&#65533;SB{&#65533;F5G7&#65533;!&#65533;S&#65533;&#65533;&#65533;1ArD&#65533;<&#65533;3%e&#65533;&#65533;.&#65533;&#65533;MMi=!46&#65533;4,&#65533;&#65533;G&#65533;&#65533;O&#65533;&#65533;K&#65533;R$&#244;H&#65533;#ts71&#65533;D&#65533;&#65533;*]&#65533;<&#65533;F&#1748;Q&#65533;&#65533;&#65533;&#65533;4K&#65533;&#65533;KS(Yi&#65533;&#65533;&#65533;O&#65533;&#65533;&#65533;&#65533;@P=&#65533;D&#65533;M&#65533;A&#65533;(&#1206;pQ4*K&#65533;A+&#65533;&#65533;&#65533;R&#65533;oKorR/&#65533;4U&#65533;`KT&#65533;T#&#65533;&#65533;&#65533;H&#65533;c1&#65533;&#65533;G14YU&#65533;&#65533;/Q&#65533;M&#65533;&#65533;&#65533;R&#65533;e5&#65533;h &#65533;4G&#65533;0QM!&#65533;&#65533;tu&#65533;&#65533;&#65533;3~&#65533;\&#65533;uz&#65533;X&#65533;P&#65533;&#65533;^&#65533;&#65533;&#65533;Y&#65533;&#65533;&#65533;29&#65533;O&#65533;&#65533;&#65533;&#65533;TR&#65533;[&#65533;$S&#1905;KC&#65533;#&P\&#501;&#65533;&#1682;3|]o3]&#65533;f&#65533;U=&#65533;&#65533;./&#65533;E&#65533;&#65533;u49&#65533;4&#65533;&#65533;_&#65533;5&#65533;&#65533;&#988;([15&#65533;&#65533;OC&#65533;e&#65533;a-&#65533;&#65533;$6%&#65533;&#65533;&#460;&#65533;7&#65533;&#65533;L&#65533;&#65533;8\UQx&#65533;q&#65533;ky&#65533;F&#65533;5d1&#65533;&#65533;&#65533;KO&#65533;Ub[&#65533;i&#65533;;bVf&#65533;&#65533;&#65533;&#65533;&#65533;Uu/&#65533;o&#65533;B&#65533;&#65533;&#65533;u&#65533;i&#65533;VVIhrJvQ&#65533;&#65533;ve&#65533;m;&#65533;2&#65533;e%&#65533;\!Vb&#65533;&#65533;<W&#65533;&#65533;k&#1107;&&#65533;vc&#65533;&#65533;,I=&#65533;&#65533;&#65533;(l&#65533;65&#65533;&#65533;R&#65533;d&#65533;&#65533;&#65533;Wm&#65533;&$Yn&#65533;r&#65533;U]&#65533;&#65533;]&#65533;&#65533;bsv&#65533;&#65533;A&#65533;&#65533;4qhG7iqS#&#65533;t&#65533;&#65533;&#65533;&#65533;Y&#65533;&#65533;u%wrm&#65533;)M'uc1&#65533;D&#1513;&#65533;V p&#65533;gEk&#65533;T[&#65533;5qu&#65533;&#65533;rX&#65533;K\&#65533;i&#65533;Vv_6j	&#65533;&#65533;6&#65533;v[&#65533;b&#65533;q&#65533;&#65533;w&#65533;W&#65533;&#65533;,&#65533;&#65533;&#65533;&#65533;&#65533;xK&#65533;l&#65533;x&#65533;y&#65533;&#65533;y&#1394;&#1378;X&#65533;Cj&#65533;&#65533;n&#65533;&#65533;&#65533;`&#65533;7&#65533;&#65533;{&#65533;g^&#65533;&#65533;Z&#65533;j9&#599;t&#65533;&#65533;|&#65533;_Hv}&#65533;&#65533;y&#65533;&#65533;n&#65533;1&#65533;N&#65533;z&#65533;g&#65533;&#65533;QuVc&#65533;&#65533;p&#65533;&#65533;t&#65533;&#65533;6&#65533;[&#65533;O~&#7553;Xs&#65533;P&#65533;9&#65533;^&#65533;&#65533;A&#65533;&#65533;&#65533;p&#65533;d&#65533;&#65533;&#65533;/T&#65533;&#65533;4}}&#20699;7&#65533;?u&#65533;&#65533;f&#65533;z&#65533;&#65533;&#65533;lg&#65533;4I&#65533;@~&#65533;7&#65533;|&#65533;&#65533;}wpc8#g!&#65533;Rk&#65533;&#65533;P`&#65533;luw&#65533;&#65533;gEx&#65533;&#65533;u&#65533;&#65533;&#65533;~1W^&#65533;6&#65533;V&#65533;&#65533;j&#65533;1u&#65533;&#65533;&#65533;V&#65533;&#65533;0&#65533;&#65533;&#65533;&#65533;a}&#65533;&#65533;&#65533;&#65533;v&#65533;&#65533;&#65533;&#65533;&#65533;be&#65533;&#65533;x&#65533;@&#65533;&#65533;&#65533;8&#65533;&#65533;&#65533;&#65533;&#65533;XK&#65533;&#65533;&#65533;&#65533;5&#65533;M&#65533;a-W&#65533;&#65533;xamL&#65533;&#1612;WQE&#65533;tU]8&#65533;&#65533;&#65533;&#65533;&#65533;&#65533;&#65533;f&#65533;Vu,EvC_o&#65533;&#65533;&#65533;&#65533;D5&#65533;e&#65533;&#65533;&#65533;(x&#65533;4+&#65533;
[&#65533;c&#65533;F&#65533;b&#65533;Ty&#65533;&#65533;-&#65533;i&#65533;^&#65533;&#65533;fna&#65533;EP]p&#65533;&#65533;Y.&#65533;&#65533;&#65533;&#65533;k{&#65533;&#65533;8&#65533;-TG1&#65533;F5&#65533;&#65533;&#65533;_&#65533;&#65533;&#65533;Y~gut&#65533;&#65533;&#65533;X&#65533;{dM&#65533;&#65533;w&#65533;&#65533;9&#65533;&#65533;&#65533;&#65533;>&#65533;&#65533;&#65533;&#65533;&#65533;&#65533;&#65533;&#65533;T&#65533;&#65533;r&#65533;7St&#65533;.&#65533;&#1342;H&#65533;C&#1300;s&#65533;M9&#65533;&#65533;&#65533;&#65533;S,_O:&#65533;&#65533;&#65533;&#46040;&#65533;&#65533;&#65533;&#1631;+yPA&#65533;&#65533;1#&#65533;[r&#65533;&#65533;&#349;&#65533;&#65533;&#65533;&#65533;V&#65533;u67&#65533;&#65533;BQ&#65533;&#65533;3&#1702;&#65533;&#1638;'rz<&#65533;&#65533;&#65533;&#65533;&#65533;S&#65533;&#65533;&#65533;$&#65533;oUz&#65533;M7&#65533;%&#65533;&#65533;jz:&#65533;Zs&#65533;&#65533;p&#65533;y&#65533;&#65533;|&#65533;&#1962;$&#65533;&#65533;f&#65533;Wl08&#65533;&#65533;G&#65533;7r!&#65533;U65&#180;:&#65533;&#65533;bl&#65533;&#1370;#.&#1069;&#65533;&#65533;C&#65533;&#65533;:&#65533;&#65533;F&#65533;R&#65533;&#65533;<aQ&#65533;&#65533;&#65533;&#65533;&#65533;z&#65533;&#535;&#65533;&#65533;?&#65533;>&#65533;Ja&#1705;&#65533;0&#65533;F&#1658;&#65533;Z&#65533;'[&#65533;C&#65533;&#65533;j&#65533;&#65533;)&#65533;&#65533;&#65533;&#65533;	h&#65533;@|&#1560;&#65533;&#1648;&#65533;&#65533;&#65533;sb&#65533;&#65533;m&#65533;*&#65533;&#65533;&#65533;&#65533;+&#65533;&#65533;&#65533;&#874;{&#65533;&#65533;!&#65533;&#65533;&#65533;o&#65533;
&#65533;&#65533;&#849;&#65533;	l&#65533;&#65533;Y!&#65533;p&#65533;Y&#65533;:B"R&#65533;&#65533;UO&#65533;&#65533;&#65533;b&#65533;&#65533;&#65533;m&#65533;g[&#65533;&#65533;&#65533;&#65533;&#65533;o{&#65533;&#65533;&#65533;z&#65533;&#65533;z&#65533;O{&#65533;i&#1713;{G&#65533;&#65533;&#65533;&#1149;&#65533;&#65533;_&#65533;&#65533;&#65533;D&#65533;&#65533;&#65533;{&#65533;m&#65533;&#65533;&#65533;2&#65533;&#65533;&#65533;&#65533;&#65533;&#65533;w&#65533;,l)&#65533;&#65533;N&#65533;&#65533;y&#65533;F&#65533;3&#65533;&#1178;&#65533;&#65533;{&#65533;&#65533;&#65533;5&#1914;(&#65277;&#65533;[&#65533;7&#1854;A'&#65533;&#65533;&#65533;-y#5a\&#65533;&#65533;77&#65533;}{&#65533;&#987;&#65533;&#65533;&#65533;!&#65533;&#65533;&#65533;1&#65533;%<&#65533;&#65533;"0&#65533;&#417;g&#65533;;&#65533;&#493;&#65533;&#65533;&#65533;L&#65533;a"wN&#65533;S|&#65533;:R7&#65533;]&#65533;&#65533;W&#65533;1&#65533;C`&#65533;i&#65533;&#65533;&#65533;2&#65533;z&#65533;&#491;\&#65533;;2&#65533;&#65533;<&#65533;&#65533;\&#65533;&#65533;&#65533;&#65533;&#65533;&#65533;X&#65533;&#65533;&#671;<&#65533;(\&#65533;&#65533;&#65533;&#65533;{&#65533;|&#65533;|&#65533;;&#65533;sz&#65533;&#65533;y&#65533;&#65533;&#65533;&#65533;: `&#65533;T(&#65533;)v&#65533;;&#65533;u&#65533;!v)7&#65533;&#65533;&#819;&#65533;&#65533;&#569;R&#65533;&#65533;T&#65533;&#65533;z&#173;&#65533;&#65533;&#65533;&#65533;&#65533;&#65533;&#1004;&#65533;&#65533;K=&#65533;I&#65533;&#65533;A &#65533;M]&#65533;[=&#65533;=&#65533;&#65533;oat&#65533;&#65533;`&#65533;mG&#65533;&#65533;&#65533;&#65533;&#65533;&#65533;&#65533;0&#65533;&#65533;4d&#65533;&#65533;{g&#65533;&#65533;&#65533;&#65533;k&#65533;&#65533;&#65533;&#65533;&#65533;&#65533;'s\&#65533;&#65533;C]&#65533;&#1387;=&#1403;&#65533;&#65533;]&#65533;&#65533;5&#65533;&#65533;3&#65533;4&#65533;&#65533;h&#47456;&#65533;&#65533;I&#65533;%&&#65533;&#1855;tz&#65533;&#65533;Il&#65533;0&#65533;&#65533;&#65533;&#65533;_c&#65533;&#65533;Q&#65533;&#1701;&#1321;&#65533;&#65533;A]&#65533;&#65533;\&#65533;&#65533;&#65533;&#65533;&#65533;; &#65533;a&#65533;&#1789;&#65533;&#1767;&#65533;&#65533;l&#65533;&#65533;&#65533;&#65533;&#65533;&#65533;&#65533;u}&#65533;$&#65533;A&#65533;&#65533;&#65533;&#65533;&#65533;4&#1294;D&#65533;OW&#65533;Q&#65533;&#65533;[&#681;]&#65533;}&#65533;S^&#65533;&#65533;|&#65533;&#65533;&#65533;	&#65533;&#65533;_&#65533;f^&#65533;&#65533;&#65533;&#65533;);j=&#65533;Z&#65533;#&#65533;'&#65533;&#65533;&#65533;&#65533;&#65533;)&#65533;&#65533;&#65533;&#65533;&#65533;5e+&#65533;&#65533;&#65533;S&#65533;&#65533;&#65533;M&#65533;&#65533;<&#65533;U&#65533;&#65533;^&#65533;]&#65533;&#65533;c&#65533;&#65533;&#65533;&#65533;~&#65533;&#65533;&#65533;&#65533;{^R&#65533;&#65533;&#65533;&#65533;%S&#65533;/&#65533;&#65533;  !&#65533;
&#65533;,&#65533;h&#65533;   " !!"#$%(&)+(%&(&*)*-,-1.030-212545968<86;9:><=A>@D@?DAAFDEJFHMFIPHGMIINKLRNPUNQXOOXPOUPOXPQVST[VV`VX^VX`XW^XW`XY^[\c^^h^`f^`h`^f`^h`afbdkefpfhnfhqhfnhfphinjlslnxmpvnqypnypqwrt|tv&#65533;uy~vy&#65533;y{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564;&#65533;&#65533;&#65533;&#65533;&#567;&#65533;&#824;&#65533;&#632;&#65533;&#763;&#65533;&#1084;&#65533;&#957;&#65533;&#1086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c	H&#65533;&#65533;&#65533;&#65533;*\&#65533;0&#65533;&#65533;&#65533;2&#65533;D&#65533;&#65533;&#331;3F&#1832;&#65533;&#65533;&#463;&#65533;\&#65533;&#65533;&#65533;(S&#65533;\&#65533;&#65533;e&#65533;&#65533;r&#65533;I&#65533;&#65533;L&#65533;8)&#65533;|&#65533;p&#65533;O&#65533;&#65533;
z&#65533;&#530;G64&#65533;T S&#65533;=&#65533;&#65533;Ju&#65533;&#426;Xsj&#868;&#65533;&#65533;&#1418;L&#65533;&#65533;d&#65533;&#65533;&#65533;&#986;&#65533;&#65533;&#65533;&#65533;8&#65533;&#951;&#65533;&#65533;&#65533;&#65533;S&#65533;&#1915;
&#65533;&#65533;L&#65533;4&#65533;^&#65533;O&#65533;:&#65533;&#7890;'u&#65533;&#65533;E&#65533;\3&#65533;t6&#65533;&#65533;&#65533;d&#65533;&#65533;&#65533;&#65533;&#65533;L&#65533;&#65533;5&#65533;&#65533;ti&#360;&#65533;&#59707;&#65533;`&#47658;7u&#65533;Zj&#65533;&#1784;cO29&#65533;o&#1006;{k&#65533;&#65533;&#65533;f&#65533;	_,&#65533;1&#65533;&#65533;MK&#65533;}{&#65533;#&#65533;&#65533;&#65533;&#65533;\&#65533;&#65533;t`&#65533;&#65533;&#65533;{&#65533;&#65533;+Yus&#65533;&#65533;CF6&#65533;&#65533;&#65533;f&#65533;&g&#65533;>:E&#65533;I&#65533;&#65533;&#65533;&#65533;&#65533;&#65533;&#65533;]&#65533;U&#65533;&#65533;'&#65533;&#65533;&&#65533;&#65533;-7y\&#65533;F&#1988;_&#65533;_f&#65533;&#65533;4&#65533;C&#1685;&#65533;W&#65533;q(&#1864;&#65533;1&#65533;&#65533;J%&#65533;TSF)&#65533;0&#65533;&#65533;&#65533;&#65533;YU&#27164;&#65533;&#65533;E&#65533;l&#65533;&#65533;&#65533;#}&#65533;&#65533;!&#65533;&#1297;&#65533; OY&#65533;ElH&#65533;vcp&#65533;5&#65533;&#65533;JN&#65533; a=f&#529;&#65533;X&#65533;d&#65533;d~&#65533;a&#65533;&#65533;&#65533;&#65533;_&#65533;M&#65533;&#35227;h&&#65533; oa&#1449;&#65533;Z&#65533;u	&#65533;&#65533;a&#65533;&#65533;'&#65533;f&#65533;T&#65533;`&#65533;&#2015;&#65533;&#65533;&#65533;&#65533;%&#65533;6&#65533;&#65533;^&#65533;Vf$&#65533;uy&#65533;&#65533;]Lt^&#65533;&#39370;&#65533;$!&#65533;&#65533;&#65533;&#65533;sm&#65533;6^&#65533;&#65533;&#65533;:Qg&#65533;2&#65533;&#65533;d&#65533;&#65533;*&#65533;&#65533;R&#421;&#65533;&#65533;&#65533;&#65533;k&#65533;&#65533;V&#65533;j&#65533;&#65533;&#42481;&#65533;&#65533;4l&#65533;&#65533;^R&&#65533;@-Ft&#65533;gms&#65533;&#65533;&#65533;+h &#65533;Y&#65533;&#65533;T&#632;BjKa&#65533;&#65533;-&#65533;&#65533;&#65533;&#65533;$&#58453;&#65533;&#65533;.&#65533;&#65533;b;mG&#65533;&#65533;k&#65533;`R:&#65533;`&#65533;b&#65533;/c&#65533;&#65533;K&#65533;p&#65533;'&#65533;V&#65533;&#65533;&#65533;m&#65533;&#65533;&#65533;0&#65533;&#65533;F&#65533;V&#65533;&#65533;[0&#65533;&#65533;&#65533;kq&#65533;&#65533;&#1278;kk&#65533;o&#65533;M9&#65533;&#65533;&#65533;&#65533;O+&#65533;&#65533;&#65533;;f&#65533;&#65533;z&#65533;G&#65533;&#65533;z&#65533;o$qv&#65533;&#65533;lto&#65533;2&#65533;Q&#65533;|N\l&#65533;&#65533;%&#65533;&#65533;&#65533;X2&#1180;0}n&#65533;~&#65533;V&#65533;Td&#65533;&#65533;u&#65533;Gkl&#65533;&#65533;&#65533;&#65533;&#65533;&#65533;{&#65533;&#1448;&#65533;Rm&#65533;&Y&#65533;[&#65533;&#65533;&#65533;>o&#65533;z&#65533;&#65533;&#65533;W~J_tw&#65533;&#65533;&#65533;&#65533;s&#65533;l&#65533;&#65533;$&#65533;&#65533;&#65533;hr'9s&#65533;&#1090;&#65533;u&#65533;&#65533;g&#65533;qM&#65533;&#65533;&#65533;ssnf~&#65533;&#65533;V&#65533;v&#65533;&#65533;&#65533;&#1119;&#65533;&#65533;&#65533;&#65533;&#65533;[&#65533;w&#65533;5j&#65533;MnX&#6875;&#65533;&#65533;&#65533;O&#65533;&#65533;5&#65533;U&#65533;&#65533;&#65533;d&#65533;&#65533;~&#65533;&#65533;&#65533;&#65533;&#65533;&#65533;a&#65533;VT&#65533;=&#891;+&#65533;&#65533;&#65533;&#65533;&#65533;6&#65533;&#65533;&#65533;&#65533;-&#65533;Xk?-&#65533;&#65533;&#65533;&#65533;&#65533;t&#65533;^&#65533;m&#65533;[_3&#65533;&#1627;ov&#65533;&#65533;&#65533;&#65533;&#65533;&#65533;e&#65533;&#65533;K&#65533;&#65533;&#65533;;&#65533;m&#65533;k&#65533;3&#65533;&#65533;Z&#65533;&#1269;D&#65533;&#65533;&#65533;&#65533;.&#65533;	O$&#65533;&#65533;&#65533;&#65533;&#65533;&#65533;&#65533;&#65533;&#65533;0a~S&#1350;&#65533;&#65533;A&#65533;Ynm&#65533;&#65533;&#65533;&#65533;2&#65533;&#65533;Q!&#65533;&#65533;W&#65533;&#65533;&#65533;Pyy3&#65533;&#65533;&#65533;li|$,!&#65533;&#65533;lD&#65533;&#65533;&#65533;M&#65533;
&#65533;d&#466;&#65533; &#65533;*N&#65533;!&#65533;*'D&#65533;&#65533;N&#65533;i;&#1279;fX>&#65533;pgC&#65533;&#65533;e52&#65533;*%&#65533;&#65533;A&#65533;(&#344;UT4&#65533;&#65533;C&#65533;t)Mx;l^IF&#65533;&#65533;(WK#"&#65533;Z8'&#65533;Q &#65533;&#65533; `&#65533;FW&#65533;&#65533;&#65533;&#1755;&#65533;&#65533;&#65533;'&#65533;Aj&#65533;^&#65533;$&#65533;&#65533;&#65533;&#65533;1&#65533;S&#65533;&#65533; c1&#65533;(d&#65533;&#65533;dc"&#65533;&#65533;&#1006724;&#65533;&#65533;_&#65533;&#65533;&#65533;&#65533;&#65533;&#65533;<&#65533;&#804;&#65533;X&#65533;%&#65533;|qX*!
*&#65533;&#65533;FT&#65533;&#65533;&#65533;&#65533;&#65533;!&#1992;&#167;&#65533;k&#65533;f&#18525;&#65533;&#65533;&#65533;&#65533;p&#65533;&#65533;eb&#65533;&#65533;>&#65533;E_&#65533;pe&#65533;,dRAN&#65533;&#65533;&#65533;&#65533;6&#65533;&#65533;&#65533;OqTaL&#65533;&#65533;&#65533;H>&#65533;&#65533;&#65533;&#65533;&#65533;lg'o&#65533;&#65533;&#65533;+&#65533;&#65533;e&#65533;S&#65533;&&#65533;x&#65533;&#65533;&#65533;&#65533;&#65533;&#65533;:"a.4&#65533;&#65533;Xg'&#65533;&#65533;&#65533;X&#65533;&#65533;&#65533;\[&#65533;&#65533;h&#65533;R&#65533;&#65533;&#65533;&#65533;Qen'&#65533;&#65533;zh!JN&#65533;&4E&#65533;^&#65533;R&#65533;&#65533;T&#65533;&#65533;3T;{&#65533;&#65533;&#65533;A&#65533;H&#65533;&#65533;z&#65533;&#65533;E&#65533;&#65533;&#65533;
&#65533;[GP&#65533;"r!1%eT&#65533;&#65533;=&#65533;t&#65533;X&#361;Iq4K&#53606;&#65533;&#65533;]&#65533;&#1119;&#65533;jZ&#65533;'R&#65533;w&#65533;&#65533;&#65533;{
&#65533;&#65533;&#953;&#65533;qbe&#65533;&#65533;&#65533;U!&#65533;V&#65533;^0&#65533;v&#65533;%&#65533;ZOk&#65533;UqW\k_&#65533;&#65533;X|&Mx&#65533;d&#65533;&#65533;(C&#65533;N&#65533;&#65533;P&#65533;&#65533;Sk&#65533;&#65533;&#65533;&#65533;Wf&#65533;X&#65533;&#65533;&#65533;&#65533;&#65533;&#65533;&#65533;g&#65533;(gW{&#65533;&#65533;.W&#65533;(Tx&#1639;&#65533;&#65533;gw&#65533;lVw&#65533;&#65533;&#65533;y&#65533;`&#65533;K&#65533;F&#65533;&#65533;&#65533;6.x&#65533;4&#65533;jY&#65533;&#1693;&#65533;&#65533;Q&#65533;&#65533;l&#65533;(&#65533;C04&#65533;&#65533;&#878;v-&#65533;&#65533;&#65533;6&#65533;&#65533;1*,&#65533;3&#160;&#65533;+&#65533;&#65533;&#65533;&#65533;@&#65533;T?
&#65533;&#65533;&#65533;U&#65533;{E;A&#65533;j&#65533;&#65533;k]&#65533;&#65533;&#65533;;&#65533;&#65533;&#65533;7&#65533;m|+ZX&#65533;&#65533;&#65533;&#65533;&#65533;&#65533;&#65533;{&#65533;&#1504;&#65533;&#65533;oki8&#65533;&#1298;&#623;&#65533;e&#65533;&#65533;W&#65533;&#65533;&#65533;S&#65533;&#65533;&#65533;&#65533;&#65533;	X&#65533;,q&#65533;;&#65533;5&#65533;]t&#65533;y&#65533;v&#65533;
&#65533;6&#65533;&#65533;5&#65533;r&#1386;&#65533;:*&#65533;&#65533;u)fe*&#65533;&#65533;&#65533;&#65533;%q&#65533;b&#65533;&&#65533;&#65533;&#65533;&#65533;&#65533;&#65533;&#65533;la&#65533;%X&#65533;&#65533;(&#65533;E&#65533;&#65533;&#1414;&#65533;&#65533;8&#425;?&#65533;Z&#65533;&#565;t&#65533;g,&#65533;&#65533;&#19080;8&#65533;sXr\&#65533;&#65533;dQ*&#65533;p&#65533;&#65533;q}&#65533;&#65533;g&#65533;&#65533;k&#65533;$s&#65533;'<&#65533;.&#65533;&#65533;&#65533;F&#65533;&#65533;&#1898;[S5;&#65533;&#65533;Ta3&#65533;&#65533;&#65533;OX&#65533;L.4&#65533;&#65533;<^*Ky&#65533;L&#65533;2Z&#65533;hG&#65533;&#579;&#65533;&#65533;j&#65533;XR'&#65533;s&#1405;&#65533;&#65533;L&#65533;Z&#65533;y&#65533;mn&#65533;G&#65533;&#65533;^&#65533;&#65533;&#1493;&#65533;&#65533;&#65533;7-&#65533;_K&#65533;&#1245;%&#65533;AZ`_&#1660;&#462;&#65533;&#65533;-mM&#65533;Y&#800;&5&#65533;	b&#65533;&#65533;:&#1208;&#65533;5&#65533;y&#65533;&#65533;r&#65533;&#65533;&#65533;&#371;&#65533;-&#65533;&#65533;v&#65533;&#65533;*&#65533;&#65533;/=cXG&#65533;&#65533;&#1341;o&#65533;_&#65533;l}u&#65533;yA&#65533;&#65533;&#65533;&#65533;mo[&#65533;V}s&#301;&#65533;^&#65533;&#65533;&#65533;O&#65533;&#65533;%N&#65533;&#65533;&#65533;&#65533;&#65533;N&#65533;&#65533;hzC&#65533;<&#1726;&#65533;&#65533;&#65533;_&#65533;f&#65533;&#1025;&#65533;F&#65533;q&#65533;B&#65533;?&#65533;&#65533;&#65533;&#1643;&#65533;e&#65533;&#65533;+&#65533;&#65533;(t&#65533;iS&#65533;&#65533;&#65533;@&#65533;&#65533;&#1031;&#65533;&#65533;&#65533;N&#65533;&#65533;&#750;&#65533;&#65533;\&#65533;&#65533;2g&#65533;7s&#65533;W&#65533;&#65533;&#65533;<E(&#436;u&#65533;&#65533;&#65533;&#65533;&#65533;5&#65533;X&#65533;9&#65533;i>&#59484;"&#65533;D&#65533;x&#65533;%&#65533;eU&#65533;&#65533;&#65533;&#65533;&#65533;8&#65533;G&#65533;&#65533;&#282;&#65533;&#65533;(&#65533;&#65533;&#65533;&#65533;&#65533;B:&#686400;&#65533;&#65533;&#65533;n&#65533;&#65533;&#65533;u&#1641;r&#65533;&#419;&#65533;&#65533;i:&#1791;&#65533;&#65533;&#65533;P&#65533;&#65533;&#65533;&#65533;}G&#65533;&#65533;&#65533;&#1322;N&#417;&#65533;%&#65533;&#65533;-&#65533;&#65533;&#65533;&#65533;&#65533;&#379;&#65533;&#65533;&#65533;&#65533;x&#65533;&#65533;^&#65533;:_&#65533;	+&#65533;i#&#65533;E&#65533;<J]&#65533;r&#65533;&#65533;&#65533;&#955;&#65533;|d&#65533;&#65533;&#338;hF3&#855;#&#274;&#65533;&#65533;jQ"&#65533;&#65533;&#65533;[o&#65533;&#65533;3&#65533;#N&#65533;&#65533;f&#65533;&#65533;T&#65533;&#65533;&#65533;&#65533;z&#65533;uOE&#65533;&#2000;&#65533;pW&#65533;&#65533;'Nw&#65533;&#65533;=&#65533;&#65533;h&#65533;&#65533;M&#65533;<&#65533;&#65533;&#65533;&#65533;&#65533;&#65533;&#65533;O&#65533;x&#65533;&#65533;^&#65533;}d&#65533;&#65533;2&#65533;}&#65533;G&#65533;G~S&#65533;~X&#65533;&#65533;w&#65533;Bd&#65533;&#65533;3&#65533;|`t&#65533;fB&#65533;&#65533; W4A&#65533;&#65533;,&#1538;&#65533;]&#65533;&#65533;w8s&#65533;&#65533;u&#65533;6i8&#65533;&#65533;`&#65533;<H&#65533;:w~&#65533;&#65533;&#65533;&#65533;~7&#65533;v&#65533;&#65533;\hh&Frr&#65533;&#65533;&#65533;&#65533;&#65533;A#&#65533;&#65533;H-&#514;&#65533;&#65533;z&#65533;'3&#65533;}&#65533;&#65533;_xg9;X&#65533;fx&#65533;=&#1539;Aq&#65533;i&#407;&#65533;rhl&#1189;&#65533;&#65533;3&#65533;&#65533;`&#65533;$&#65533;U&#65533;N	&#65533;R
&#65533;u&#65533;&#65533;&#65533;h&#65533;&#65533;&#65533;&#1472;&#65533;bh&#65533;c&#65533;&#65533;&#65533;&#65533;&#65533;h8&#65533;iH&#65533;lx&#65533;i&#65533;{&#65533;&#65533;&#65533;&#65533;&#65533;a&#65533;#Ay&#65533;:Cce&#65533;+e&#65533;4Bps&#1297;&#65533;&#65533;&#32780;&#65533;]
&#65533;d&#65533;&#65533;&#65533;`&#65533;&#65533;&#65533;&#65533;&#65533;h{&#65533;kLyI&#65533;n&#65533;&#65533;&#65533;	!&#65533;?&#65533;&#65533;&#65533;Hd&#65533;&#65533;&#65533;*u&#65533;&#65533;&#65533;{&#65533;&#65533;&#65533;'{&#65533;&#65533;&#65533;&#65533;&#65533;&#65533;&#65533;&#65533;&#65533;&#1549;&#65533;&#523;&#65533;&#65533;hh~fuS8&#65533;&#65533;H&#65533;(U&#65533;i&#680;H&#65533;]&#65533;Wp)%&#65533;&#65533;&#65533;&#65533;&#65533;x&#65533;&#65533;&#65533;&#65533;&#65533;&#525;&#65533;&#65533;&#65533;(&#65533;Yq568&#65533;)8NX&#65533;ag&xa&#65533;h&#65533;&#527;&#65533;h&#65533;X&#65533;&#65533;&#65533;&#65533;&#1553;&#65533;&#65533; &#1613;B8t#i&#65533;C&#65533;$AUx[&#65533;T&#65533;&#65533;f"&#65533;}+s&#65533;.&#65533;&#65533;&#65533;&#65533;&#65533;&#65533;&#593;&#65533;&#65533;&#65533;&#65533;;&#65533;&#65533;&#65533;N%9&#65533;&#65533;&#65533;&#65533;&#65533;QdJO&#65533;W5b&#65533;&#1484;[&#65533;&#65533;dw[4&#1620;]&#65533;8I<&#65533;&#65533;[&#1621;@Y{g&#65533;&#65533;F&#65533;&#65533;v`&#65533;7M&#65533;t&#65533;]Z&#65533;&#65533;&#65533;Ep&#65533;&#65533;!&#65533;tY&#65533;&#65533;&#65533;&#65533;5&#65533;&#65533;&#65533;&#65533;&#65533;v&#65533;
~&#65533;&#65533;&#65533;&#65533;&#593;>&#65533;_&#579;&#65533;&#65533;&#65533;BHO&#65533;&#65533;&#65533;&#935;&#65533;y&#65533;&#65533;t&#65533;&#65533;e0&#65533;3&#65533;f&#65533;&#65533;&#65533;d&#65533;RY&#65533;&#65533;H&#65533;&#65533;xX&#599;C&#65533;&#65533;)&#65533;&#37829;i&#65533;&#65533;I&#65533;d9)<&#65533;w&#65533;&#65533;tWm&#65533;&#65533;&#65533;&#65533;&#65533;&#65533;&#30302;&#65533;&#65533;X&#65533;&#65533;Y&#65533;&#65533;R&#65533;h&#65533;&#65533;&#65533;&#65533;&#65533;[Y&#65533;!&#65533;&#65533;&#65533;e)3j"S+)UWh&#65533;&#65533;&#65533;&#65533;m&#65533;&#65533;m6S&#65533;&#38654;&#65533;&#1625;&#65533;y&#65533;&#65533;n&#65533;g&#65533;An&#65533;I&#65533;7&#65533;&#65533;&#537;&#65533;&#65533;&#604;&#65533;&#589;&#65533;y&#65533;Y&#65533;	&#65533;&#65533;	&#65533; xKV&#65533;&#65533;&#65533;&#65533;&#65533;&#65533;&#65533;&#65533;P&#65533;Y&#65533;
:&#65533;&#65533;&#65533;&#65533;&#65533;h&#65533;9s&#441;&#65533;&#65533;&#65533;&#65533;&#65533;&#65533;&#65533;&#65533;&#65533;&#65533;&#65533;&#595;&#1017;&#65533;]I&#65533;&#65533;&#65533;!*&#65533;&#65533;&#65533;{7&#65533;&#65533;HS*&#65533;&#65533;	x&#65533;z'&#65533;:&#65533;&#65533;&#65533;&#65533;&#65533;X&#65533;&#65533;H&#65533;{&#65533;&#65533;X&#65533;&#659;&#65533;&#65533;&#65533;9&#65533;$z&#65533;&#873;
N&#65533;&#65533;P&#1695;h&#65533;&#65533;&#65533;E&#65533;gWzN&#65533;uk&#65533;	&#65533;	&#65533;&#65533;`&#65533;&#65533;&#65533;z&#65533;dZ&#65533;h~i&#1672;&#65533;&#65533;&#65533;8vp&#673;Z&#65533;GZ&#65533;J&#65533;&#65533;?&#65533;&#65533;&#65533;io
yz&#65533;&#65533;&#65533;Z&#65533;z&#65533;v&#65533;hz&#65533;&#65533;p&#672;&#65533;&#65533;&#65533;&#65533;z&#65533;:&#65533;r&#1687;tj&#65533;&#65533;&#65533;&#65533;&#65533;&#597;&#65533;&#65533;&#65533;&#65533;&#65533;\f&#65533;&#65533;N&#65533;5&#65533;z_&#65533;&#50787;&#65533;&#65533;&#65533;&#65533;
&#65533;Yh&#65533;&#65533;f&#65533;:&#65533;&#65533;&#65533;&#65533;>y&#65533;GZ&#65533;&#65533;&#65533;&#65533;zZ{T
a&#65533;B&#65533;&#65533;&#65533;a&#65533;&#65533;_&#65533;&#65533;<Z&#65533;&#65533;&#65533;b{&#65533;&#483;&#65533;&#65533;&#65533;&#842;&#65533;
z]&#2538;&#65533;!&#65533;&#1480;&#65533;&#65533;j&#65533;&#65533;&#548;&#65533;&#1641;&#65533;P&#65533;A&#65533;X-&#65533;&#65533;&#65533;xk&#65533;y&#65533;&#65533;
&#65533;
h&#65533;&#65533;&#65533;&#65533;&#65533;5&#65533;&#65533;&#65533;&#65533;&#65533;&#65533;z&#65533;
&#65533;M&#65533;&#65533;&#65533;
y&#65533;&#1511;ziN&#65533;Z&#65533;&#65533;&#42819;J&#65533;&#65533;J&#65533;&#65533;J&#65533;z&#65533;&#65533;&#65533;m&#65533;&#65533;z&#65533;csm&#65533;&#65533;&#65533;5&#65533;&#65533;&#367;&#65533;&#65533;&#65533;j&#65533;&#65533;*&#65533;B&#65533;T&#2205;&#65533;Y}	&#65533;&#65533;[&#65533;J&#65533;{&#65533;&#65533;&#65533;&#65533;&#65533;&#65533;&#65533;&#65533;&#65533;&#538;&#65533;j&#65533;&#65533;9&#65533;xa&#65533;!9&#65533;&#607;&#65533;
&#65533;&#1076;&#65533;:&#65533;&#65533;i&#65533;R&#65533;&#65533;&#65533;
&#65533;&#65533;&#65533;&#689;&#65533;j&#65533;:&#1781;;7&#65533;t&#65533;&#65533;H&#65533;"&#65533;&#65533;F&#1450;&#21071;X1&#65533;9&#65533;'&#65533;&#65533;&#65533;	yO&#65533;h&#65533;&#65533;&#517;&#65533;i&#65533;?&#65533;&#65533;}&#65533;&#65533;8&#65533;&#65533;&#65533;&#65533;b[&#65533;&#65533;j&#65533;&#65533;6y&#65533;g&#65533;&#65533;	&#65533;?&#655;&#65533;&#65533;I;&#65533;&#65533;go,&#65533;X&#65533;&#65533;X&#1682;&#65533;T&#65533;&#65533;&#65533;&#65533;&#65533;z&#65533;&#65533;*&#65533;&#65533;Z&#65533;]&#65533;&#65533;{&#65533;&#65533;;&#65533;&#65533;&#65533;*&#65533;&#65533;:&#65533;&#65533;*&#65533;&#65533;{~r;&#65533;mX&#65533;)H&#65533;jV&#65533;d.k&#65533;g&#65533;/7&#65533;[[&#65533;&#65533;j&#65533;&#65533;&#572;f&#65533;&#65533;&#65533;&#65533;&#65533;&#65533;&#1975;&#65533;&#65533;&#65533;&#65533;&#65533;&#65533;f&#65533;&#65533;&#65533;&#65533;&#65533;k&#65533;&#65533;>&#65533;&#65533;s&#65533;&#1787;&#440;&#65533;&#65533;;&#65533;&#65533;&#65533;&#65533;J&#65533;&#65533;&#65533;&#65533;&#65533;&#65533;&#65533;&#1131;&#65533;&#65533;&#65533;&#65533;&#65533;&#65533;&#65533;&#65533;&#65533;K&#65533;&#65533;&#1464;&#65533;&#65533;&#65533;&#65533;K&#65533;&#65533;z&#65533;&#65533;&#65533;
&#65533;(&#65533;&#65533;&#65533;&#65533;F&#402;&#298;&#65533;&#65533;+&#65533;&#65533;&#65533;&#65533;&#65533;dj&#65533;&#573420;&#65533;&#65533;_&#65533;&#65533;nk&#65533;&#65533;&#65533;B&#65533;J&#65533;[&#65533;\&#65533;h&#65533;x\{Hk&#65533;o&#65533;DT{&#65533;&#65533;&#65533;&#65533;*&#65533;?&#49075;J&#65533;&#65533;&#1788;p&#65533;&#228;&#65533;&#65533;Q&#65533;&#65533;
&#65533;&#65533;&#65533;&#751;&#1192;&#65533;&#52177;x&#187;&#65533;H{&#65533;+li&#711;&#65533;&#65533;)&#65533;2&#65533;&#65533;&#65533;&#766;]'&#65533;&#65533;&#65533;&#65533;&#65533;b&#65533;&#65533;q&#65533;f|&#65533;h&#65533;&#65533;&#1320;&#65533;&#65533;&#65533;^&#65533;&#65533;n&#65533;&#65533;EK&#65533;&#65533;x&#65533;	&#65533;
&#65533;&#65533;sUl&#356;(&#65533;&#65533;&#65533;&#888;&#65533;0+&#65533;&#65533;&#1584;^&#65533;&#256;&#65533;&#65533;&#65533;;&#65533;B&#274;&#65533;&#65533;p\&#65533;^&#65533;&#65533;5H&#65533;5{&#65533;+&#454;&#65533;&#65533;a&#65533;F&#65533;&#65533;&#32505;+&#65533;&#65533;&#65533;&#65533;x&#65533;2&#65533;&#65533;a&#65533;&#65533;i&#65533;&#235;&#65533;&#400;&#65533;&#65533;&#65533;&#65533;&#65533;&#65533;&#65533;`&#65533;&#65533;&#65533;&#65533;&#65533;&&#65533;&#65533;w&#65533;&#65533;k&#1588;&#65533;6&#65533;y&#65533;RnIU|{J&#65533;k7&#65533;&#65533;&#65533;&#65533;1&#65533;&#1098;&#594;&#65533;&#65533;h&#65533;i|&#65533;\&#65533;&#65533;@,&#739;)&#65533;&#65533;&#65533;&#356;+&#65533;&, Y&#65533;&#65533;g&#65533;&#65533;&#65533;&#65533;&#65533;&#65533;&#65533;&#65533;&#65533;~H&#65533;&#65533;&#758;&#65533;&#768;&#65533;l&#65533;;&#65533;&#65533;&#65533;&#65533;&#65533;{&#65533;&#65533;&#887;&#65533;&#65533;&#65533;,&#65533;AJb=&#65533;&#65533;&#65533;&#65533;&#65533;,&#65533;#&#65533;&#65533;&#65533;&#65533;&#65533;q
&#65533;x9%&#65533;&#65533;&#65533;&#65533;Y&#65533;&#65533;&#65533;&#65533;&#65533;&#65533;&#65533;&#65533;|&#1006;&#65533;&#65533;&#65533;&#65533;&#65533;&#65533;|&#1500;&#65533;}&#1199;&#65533;&#65533;*=&#65533;p&#65533;ILk&#65533;&#65533;&#65533;&#65533;&#65533;&#65533;&#65533;&#1741;&#65533;&#945;!h&#65533;&#65533;&#65533;\&#65533;T&#65533;&#65533;&#65533;&#65533;&#65533;1&#65533;&#65533;z%&#65533;&#65533;&#65533;&#65533;&#65533;&#65533;&#65533;l&#65533;`&#65533;&#65533;&#65533;<&#65533;-&#1388;&#65533;&#841;:&#65533;&#65533;&#1772;5]'&#707;9&#65533;&#65533;u&#65533;W&#1824;&#65533;[&#65533;&#1719;&#65533;7&#65533;&#65533;&#65533;&#65533;&#811;&#65533;!~&#65533;\h&#65533;&#65533;h&#65533;&#65533;v&#65533;&#65533;&#65533;&#65533;&#65533;\k&#65533;&#65533;+&#65533;&#65533;!]&#65533;[&#65533;7m&#65533;b&#65533;(&#65533;|&#65533;1
&#65533;&#65533;U&#65533;&#524;&#65533;)&#65533;&#65533;&#65533;&#65533;&#65533;!l&#65533;#&#65533;][&#65533;pM&#65533;&#65533;&#65533;&#65533;&#65533;\&#65533;&#65533;&#65533;&#65533;,&#65533;&#65533;&#65533;JM&#65533;&#65533;L&#65533;&#65533;&#65533;&#65533;!&#65533;&#65533;&#65533;Z&v+N~&#65533;&#65533;5&#65533;d&#65533;&#65533;&#65533;&#65533;&#1107;&#65533;&#65533;&#65533;&#65533;&#65533;&#683;&#65533;w]&#858;&#65533;&#65533;B&#65533;&#65533;&#65533;]&#65533;m&#65533;&#861;-&#65533;|&#65533;@K&#65533;j;&#65533;-,&#65533;&#65533;i&#917;&#65533;&#1369;V&#65533;&#65533;&#65533;&#65533;&#1856;&#65533;&#65533;_sh]&#1465;m&#65533;&#65533;&#65533;&#65533;R&#65533;&#65533;&#65533;&#65533;-&#65533;&#65533;-&#65533;(=&#65533;i&#1841;&#65533;&#65533;&#65533;&#65533;&#65533;&#65533;&#1773;&#65533;f&#1777;M&#65533;<&#65533;&#65533;@&#65533;&#65533;'&#1615;&#65533;&#822;}}&#65533;m&#65533;`&#65533;&#1046;&#65533;&#65533;&#65533;&#65533;&#65533;&#65533;&#65533;&#65533;>&#65533;O&#65533;&#1843;&#65533;&#65533;&#65533;]&#65533;w}&#1399;l&#65533;y&#65533;&#1903;-&#65533;&#65533;&#65533;s&#65533;-T&#808;&#65533;Z\L&#65533;&#65533;p&#65533;<&#65533;X&#1662;B&#65533;a&#65533;&#65533;&#65533;&#65533;n&#65533;&#65533;N}g&#65533;&#65533;&#65533;&#65533;&#65533;J&#65533;&#669;&#65533;&#65533;T&#65533;&#1521;(&#1396;Z
&#65533;{{-l&#65533;R.&#65533;&#65533;&#854;&#65533;&#65533;&#65533;O&#65533;&#65533;&#65533;[N&#65533;|&#65533;Y&#775;&#65533;&#65533;2-&#65533;&#65533;&#65533;&#65533;=h&#65533;&#65533;&#65533;&#65533;
&#65533;&#65533;&#65533;&#65533;o&#65533;&#65533;:&#65533;&#65533;&#65533;&#65533;&#65533;Kn&#65533;&#65533;M&#65533;S&#65533;&#65533;N^&#65533;S&#65533;&#65533;&#65533;&#65533;&#65533;'&#65533;)&#65533;,&#65533;&#65533;&#1586;\&#65533;&#65533;&#65533;^&#65533;&#857;{&#65533;&#65533;&#65533;&#65533;;&#65533;&#65533;q.&#65533;v]&#65533;@&#65533;&#65533;&#65533;]&#65533;&#65533;&#65533;fZ&#65533;&#65533;{&#65533;&#65533;M&#65533;F\&#65533;&#65533;&#65533;N&#65533;n&#65533;&#65533;s&#65533;1&#65533;iv&#65533;xS,&#65533;&#65533;[&#65533;&#65533;	&#65533;&#65533;&#65533;&#65533;&#65533;|+d&#65533;&#65533;&#65533;&#601;`,i&#65533;~&#65533;&#65533;^&#65533;B&#65533;&#65533;p&#65533;&#65533;v&#65533;&#65533;t&#65533;&#65533;&#65533;&#1947;&#65533;&#65533;k.&#65533;o^&#65533;&#65533;1`s&#65533;&#65533;&#65533;Sq&#65533;M&#65533;&#65533;k&#48893;&#65533;&#65533;&#1982;E&#65533;&#65533;\*&#65533;&#65533;&#65533;&#65533;&#65533;&#65533;&#65533;&#55198;&#749;&#65533;&#65533;~&#65533;Mm&#65533;-&#65533;&#65533;s&#65533;&#65533;&#65533;&#65533;&#65533;n&#65533;&#65533;&#65533;Z8W&#65533;\R}9&#65533;&#65533;&#65533;y&#65533;in&#65533;&#65533;&#65533;&#65533;&#65533;&#65533;^&#65533;&#65533;n&#65533;&#65533;&#65533;&#63518;x&#65533;&#65533;,&#65533;-&#65533;^&#65533;&#65533;n&#65533;&#65533;5&#65533;a&#65533;$q&#65533;&#58914;&#65533;&#65533;&#65533;&#65533;]&#65533;&#65533;~&#662;&#65533;&#65533;&#20528;&#65533;&#65533;.&#65533;o>&#65533;a&#65533;&#65533;&#65533;&#65533;&#65533;;&#65533;d&#65533;&#65533;e&#65533;&#65533;&#670;&#65533;#&#65533;&#65533;H_bP&#65533;L#g&#65533;&#40601;	&#7542;&#65533;4&#65533;&#65533;3OxS&#65533;&#65533;&#65533;i&#65533;8&#65533;&#65533;&#65533;&#65533;&#65533;&#65533;&#65533;Bo&#65533;&#65533;;&#65533;m|&#65533; ?&#65533;&#65533;&#65533;Q&#65533;&#65533;r?&#65533;t&#65533;&#65533;&#65533;3F&#65533;&#65533;T;q&#65533;&#65533;&#65533;c&#65533;&#65533;1_&#65533;&#65533;&#933;&#65533;&#65533;&#65533;&#65533;h>&#2024;&#65533;&#65533;&#1788;&#65533;&#65533;&#65533;&#65533;n&#65533;&#65533;&#65533;&#65533;_&#65533;&#65533;&#65533;_&#65533;v&#65533;&#65533;&#65533;&#65533;Q;bDi*&#65533;&#65533;i&#65533;W&#65533;9z&#65533;[&#65533;&#65533;&#65533;&#65533;&#65533;l/&#65533;U&#65533;&#65533;&#65533;&#65533;T&#65533;&#65533;&#65533;']&#65533;sO&#65533;o&#65533;&#65533;"g{ok`>&#65533;&#65533;,&#65533;&#65533;&#65533;&#65533;w&#65533;&#65533;&#65533;7&#65533;&#65533;M&#65533;&#65533; >&#65533;&#65533;&#65533;a&#65533;&#1214;&#65533;G&#65533;_&#65533;&#65533;&#65533;&#65533;r&#65533;&#65533;b0&#65533;a@&#65533;&#65533;&#65533;>&#305;d,&#65533;&#65533;&#65533;/&#65533;9&#59206;>&#65533;&#65533;y&#65533;&#65533;o&#65533;@>&#65533;e/&#65533;&#942;&#65533;&#65533;$(&#65533;&#65533;&#65533;9C&#65533;&#65533;C&#65533;&#65533;L&#65533;H&#65533;&#65533;&#324;5n\&#65533;&#65533;&#65533;G&#65533;7&#65533;$Y&#65533;&#65533;&#594;&#65533;")&#65533;&#65533;=1&#404;yQP&#65533;&#65533;8	&#65533;&#297;&#65533;%L&#65533;6y&#65533;&#65533;&#65533;g&#65533;Q&#65533;I&#65533;]&#65533;&#65533;M&#65533;&#65533;P&#65533;,t(&#65533;&#65533;&#1346;&#65533;z&#65533;&#65533;W&#65533;a&#65533;~&#65533;&#65533;&#65533;&#1584;&#65533;2i1kE&#65533;q&#232;5&#65533;&#65533;]&#65533;y&#65533;&#1965;&#65533;&#65533;o]&#65533;.&#65533;&#65533;Js&#65533;&#65533;X~&#65533;$&#65533;yX&#65533;&#65533;D}&#65533;&#65533;G)O&#65533;M&#65533;~M8V&#65533;&#1311;o&#65533;n&#65533;&#65533;&#65533;i&#65533;
C&#65533;N&#65533;P-C&#1393;`&#65533;&#65533;,7a&#65533;&#65533;1&#65533;u&#65533;&#65533;<8&#65533;&&#65533;&#65533;&#65533;'^&#65533;&#65533;q&#65533;&#65533;[>V&#65533;&#65533;1&#65533;A{F&#65533;&#65533;`a&#729;&#65533;kf&#65533;ki&#65533;&#2000;&#65533;>&#65533;&#65533;&#65533;b&#65533;&#65533;N&#65533;j&#1350;U&#65533;&#693;&#65533;v&#65533;\&#65533;K&#65533;O&#65533;&#65533;&#65533;&#65533;p&#65533;&#65533;&#65533;&#65533;&#65533;'&#608;s&#65533;&#65533;&#65533;P&#65533;n2&#65533;&#65533;H*;&#65533;&#65533;&#1550;&#65533;&#65533;\&#65533;K<&#65533;:&#65533;&#65533;&#65533;&#65533;&#65533;:&#65533;&#65533;&#65533;fcK&#65533;&#65533;n+C&#65533;&#65533;&#65533;K9c$p&#65533;&#65533;&#65533;&#65533;&#65533;&#65533;P&#65533;_&#65533;2&#65533;.&#65533;C&#65533;z&#65533;&#65533;P{&#65533;&#65533;&#65533;&#65533;&#65533;C(&#65533;&#65533;k&#65533;'&#65533;s&#65533;&#1698;m!&#65533;&#65533;*&#65533;&#65533;L&#65533;F2&#65533;&#65533; q,&#65533;&#65533;&#65533;`lA&#65533;T&#65533;G>&#65533;P&#65533;&#646;$rO&#65533;Pj&#868;(7&#65533;D&#65533;&#65533;S(&#65533;%3&#65533;&#65533;&#65533;>&#65533;&#65533;,?&#65533;&#65533;7&#65533;*&#65533;&#65533;&#65533;23&#65533;&#65533;&#65533;l&#65533;&#65533;&#65533;6&#65533;&#65533;&#624;&#65533;s1&#65533;&#65533;&#1299;&#65533;"&#65533;d&#65533;$+&#65533;
T=&#65533;*&#65533;&#65533;&#65533;&#65533;&#65533;j"/&#65533;m&#65533;&#65533;p&#65533;Rb&#65533;ESd&#65533;s1PqV&#65533;&#65533;`JL&#65533;eQ5)&#65533;Tw&#65533;&#65533;B&#65533;Ve&#65533;&#65533;A	U&#65533;&#65533;Y&#65533;&#65533;&#65533;&#65533;&#65533;{t&#65533;&#65533;P&#65533;5&#65533;H&#65533;&#65533;K&#65533;h|&#65533;&#65533;&#65533;&#65533;&#692;&#65533;&#65533;S9&#65533;kn`%&#65533;&#65533;&#65533; &#65533;&#65533;[&#982;&#65533;&#65533;&#65533;W}=I+f4"&#65533;W&#1847;4&#65533;?H&#65533;Sq_&#65533;K>&#65533;&#1216;&#65533;A&#65533;&#65533;E&#65533;&#65533;<&#65533;&#65533;X&&#65533;v&#65533;s&#1733;&#65533;\&#65533; &#65533;5&#65533;*&#65533;]/&#65533;w&#65533;&#65533;&#65533;p[&#65533;&#65533;&#65533;yMv&#65533;&#65533;8&#1220;&#65533;&#1624;&#65533;&#65533;&#65533;&#65533;Q]g)&#65533;$&#269;9t&#1484;&#65533;&#65533;&#65533;b&#65533;&#1270;&#65533;l&#65533;&#65533;&#65533;&#65533;i&#65533;&#65533;&#65533;&#65533;&#65533;&#65533;&#65533;&#65533;i&#65533;D9&#65533;&#65533;\&#65533;&#42471;&#65533;e&#65533;&#65533;&#65533;&#65533;k&#65533;&#286;e&#65533;2&#65533;&#65533;&#1538;(l&#65533;&#65533;^E&#65533;&#65533;&#742;&#65533;&#65533;<&#65533;&#65533;&#65533;&#46824;&#65533;]&#65533;y&#43811;&#65533;&#65533;k&#65533;)&#65533;9l&#1552;&#65533;&#65533;&#65533;-Gv.&#65533;&#65533;&#65533;&#65533;&#65533;&#65533;&#65533;[&#65533;&#65533;&#65533;|x&#65533;N&#65533;vtkK2=A~&#65533;ju&#1441;T<&#65533;&#65533;x&&#65533;&#65533;&#65533;!&#65533;5w&#65533;w{Q&#65533;/t#~|&#65533;&#65533;<y&#65533;&#65533;&#65533;&#65533;&#65533;g&#65533;	&#65533;m&#65533;O&#65533;f&#65533;&#65533;&#65533;&#65533;y&#65533;&#65533;z&#574;&#65533;&#65533;Q&#65533;&#65533;	&#65533;;&#65533;&#65533;&#65533;n&#65533;c`&#65533;`&#65533;&#65533;&#65533;idy&#65533;&#65533;&#1115;&#65533;U3h]'z&#65533;&#1695;&#65533;&#65533;&#65533;&#65533;&#65533;v&#1390;h&#65533;#&#1787;&#65533;F&#65533;&#65533;&#65533;|<a&#65533;&#65533;B&#65533;&#65533;O<6&#65533;&#65533;tP7A&#65533;$OTs&#65533;&#65533;f&#65533;&#65533;&#65533;&#65533;&#65533;h&#65533;&#65533;^&#65533;&#65533;f&#65533;,&#65533;&#65533;m&#65533;;&#65533;&#65533;&#65533;&#65533;f#&#65533;c!&#65533;&#65533;&#65533;&#65533;9le&#65533;&#65533;&#65533;&#65533;'&#65533;,&#65533;mI&#65533;K&#1538;x&#65533;&#65533;y0g"_&#65533;F&#65533;&#65533;&#65533;&#65533;p&#65533;?A`&#65533;xE<&#65533;Fy&#65533;&#65533;a&#65533;&#65533;7&#65533;&#65533;T&#65533;27X&#65533;&#65533;&#65533;&#65533;&#65533;bd&#65533;J&#65533;&#65533;&#22981;KSa&#65533;(&#65533;&#65533;&#65533;$v&#65533;&#65533;&#65533;&#65533;GP&#65533;l&#65533;R&#65533;c&#1338;HTR&#65533;&#65533;hz&#65533;!)&#65533;&#65533;-i&#65533;E8&#65533;G&#65533;&#65533;&#65533;{\&#1170;A4&#65533;&#65533;N~&#65533;/We1&#65533;BC&#65533;&#65533;&#65533;De&#65533;H&#65533;-W*&#65533;D&#65533;Sdi&#65533;wM[&#65533;&#65533;4&#65533;&#1694;&#65533;"	@H)&#54782;L&#65533;&#65533;JLO&#65533;s+&#65533;4f;&#65533;d&#65533;&#65533;^&#65533;&#65533;&#2742;&#65533;&#65533;<il&#65533;&#65533;&#65533;&#65533;Y&#65533;n&#65533;%h&#1244;&#65533;*)&#65533;&#1929;&#65533;4 9&#65533;&#65533;t&#65533;&#65533;&#65533;mg1&#65533;&#65533;&#65533;f&#1936;&#65533;&#65533;Q&#65533;&#65533;&#65533;"CD&#65533;&#65533;&#65533;&#65533;fII*&#65533;#&#65533;
r&#65533;&#65533;k&#65533;&#65533;Dsb2&#65533;&#65533;&#65533;&#65533;9%:QV&#65533;L&#65533;&#65533;&#65533;&#65533;&#65533;X3gzqC&#65533;&#65533;a&#65533;&#65533;#R&#65533;4&#913;&#65533;&#65533;&#65533;*P9&#65533;t&#65533;&#65533;&#1828;/&#65533;(S#	&#65533;&#65533;'&#65533;iW&#65533;&#65533;U&#65533;&#65533;5c&#65533;&#65533;NOf&#65533;&#65533;EYR#&#65533;5&#65533;&#65533;6&#65533;&#65533;%H&#65533;*&#65533;3&#65533;&#65533;&#65533;&#65533;&#65533;Q&#65533;&#65533;]&#65533;&#65533;&#65533;S&#65533;&#65533;%m&#65533;F&&#65533;"Z&#65533;&#65533;&#65533;&#65533;X,&#65533;&#65533;&#65533;&#65533;&#65533;ld&#65533;Z &#932;&#65533;S@&#65533;&#65533;CU&#65533;8h&#65533;?t&#65533;]&#65533;z&#65533;&#65533;&#65533;&#65533;&#65533;D&#65533;B&#1145;&#65533;&#65533;&#65533;.%&#65533;W+&#65533;U&#65533;&#65533;&#65533;&#65533;b&#65533;&#65533;eED&#65533;&#65533;&#65533;v&#65533;<&#65533;&#65533;&#65533;x&#65533;&#65533;z)&#65533;25&#65533;J&#65533;&#65533;Z&#65533;&#65533;&#65533;v&#14572;e&#65533;x[&#65533;&#65533;+&#508;&#65533;&#65533;&#65533;w&#65533;&#65533;^&#18906;e,M[Kuu&#65533;	&#65533;&&#65533;JU&#65533;&#65533;d&#65533;&#65533;&#65533;c%KLI&#65533;VM&#65533;&#65533;&#65533;_i&#1153;&#65533;&#65533;&#65533;cy&#65533;&#65533;&#65533;1&#65533;&#65533;&#65533;BE&#65533;F&#65533;d&#65533;&#65533;&#65533;)|&#65533;
&#65533;I&#65533;U_43&#65533;a&#65533;&#65533;&#65533;x=&#65533;HE&#65533;_&#65533;i&#65533;DR&#65533;&#65533;$&#65533;&#65533;F7ws-s&#65533;&#65533;/WA&#65533;;&#65533;/&#65533;e&#65533;V&#65533;&#65533;>&#670;&#65533;&#65533;&#65533;&#65533;&#65533;8&#65533;_&#65533;k&#65533;U&#65533;&#65533;&#1608;&#65533;&#65533;&#973;qYwWc"gY&#65533;&#65533;&#1678;&#65533;{&#65533;\&#65533;*&#65533;~&#65533;rT&#65533;&#65533;&#65533;_^y&#65533;
&#65533;0Ns&#65533;&#65533;&#65533;&#65533;4?&#65533;m&#65533;d&#65533;&#65533;^(b&#65533;&#65533;&#65533;&#65533;x&#249;j&#65533;TC&#65533;&#825;89.Hog&#65533;&#65533;&#65533;.0&#65533;&#65533;&#65533;q&#65533;-}iL&#65533;&#65533;&#65533;7&#65533;.<&#65533;&#65533;g>%1q&#65533;-a&#65533;l&#65533;&#65533;&#65533;&#65533;Jl&#65533;bT&#65533;*4:&#1209;&#65533;&#65533;4&#65533;L&#65533;&#1243;&#65533;)R>&#65533;k&#65533;&#65533;g&#65533;v[&#65533;&#65533;HTk&#65533;k&#65533;0&#65533;&#2028;&#65533;&#952;&#65533;&#1053;&#65533;M1RY&#65533;LA&#65533;&#65533;&#65533;v&#65533;&#65533;M&#65533;&#65533;&#65533;&#65533;&#65533;b&#65533;&#65533;i&#65533;b%W&#65533;&#65533;&#65533;&#65533;&#65533;&#1452;)uZ8&#65533;&#65533;&#65533;v&#65533;&#65533;}oK[@&#65533;7&#65533;&#65533;c;&#65533;&#65533;&#65533;&#65533;6&#65533;&#65533;q)>&#65533;,t&#65533;&#65533;f&#65533;}&#65533;*Q&#65533;&#65533;&#1746;&#1201;&#65533;A&#65533;&#65533;w&#65533;&#65533;&#931;5&#65533;J]&#65533;&#65533;&#65533;6n&#65533;&#65533;|&#65533;29&#65533;&#65533;&#340;&#65533;&#65533;-&#65533;&#65533;&#65533;&#65533;&#65533;}&#65533;]&#65533;&#65533;]&#65533;]&#65533;	&#65533;U&#65533;&#65533;&#65533;rU&#65533;l&#65533;F&#65533;p&#65533;&#65533;k&#65533;s&#65533;&#793;TR&#65533;&#65533;&#65533;&#1994;&#65533;&#65533;&#284;&#65533;&#65533;[&#65533;&#65533;\s&#65533;oj*&#40590;s&#65533;#&#65533;&#65533;l&#65533;&#65533;&#65533;B&#65533;%&#65533;&#65533;&#65533;5&#65533;:7	&#65533;W&#65533; *&#65533;0&#65533;&#65533;:&#65533;&#65533;&#65533;yY"1&#65533;=V&#65533;&#65533;&#65533;\tnJZ$&#65533;&#65533;&#65533;&#65533;	&#65533;&#65533;]&#65533;&#65533;0&#65533;&#65533;H&#65533;{kY&#65533;&#65533;'&#65533;&#65533;&#65533;&#267;&#65533;&#65533;;*&#65533;[&#65533;&#65533;n*&#65533;&#1987;&#65533;&#65533;&#65533;+:&#65533;&#65533;g&#65533;av&#65533;&#65533;&#65533;&#1384;&#65533;&#65533;{&#65533;&#65533;&#65533;&#65533;&#65533;&#65533;&#65533;&#65533;&#65533;Ov&#1499;&#65533;&#65533;&#65533;b&#65533;M&#65533;&#65533;&#65533;&#65533;RHo&#248;&#65533;dN&#65533;&#65533;&#65533;&#65533;&#65533;|&#9616;$&#65533;&#65533;os&#65533;&#65533;&#1489;Z&#65533;8&#65533;&#65533;&#65533;&#65533;&#65533;&#65533;&#65533;W&#1211;&#65533;&#65533;`m&#65533;&#65533;k&#65533;&#65533;7&#65533;;&#65533;[2w&#65533;&#65533;)t&#1599;ZwB&#65533;'&#65533;&#65533;&#65533;&#65533;U`&#65533;>&#65533;&#65533;&#65533;&#65533;#<x&#65533;@4&#65533;+(&#65533;&#65533;R&#65533;&#65533;&#65533;&#65533;&#65533;&#65533;&#65533;#&#65533;&#65533;&#689;\&#65533;&#65533;(A,A<A&#65533;#	&#65533;k	&#65533;c>5&#65533;&#65533;&#65533;>&#65533;&#65533;;&#65533;&#65533;9&#32349;&#65533;[&#65533;&#65533;?&#65533;+8&#65533;&#65533;&#65533;{&#65533;&#65533;I&#65533;]R39{&#65533;&#65533;|&#65533;&#65533;&#65533;L&#65533;&#65533;(&#65533;B&#65533;B&#65533;&#65533;
&#65533;&#65533;?&#65533;Z&#65533;&#65533;0d
&#65533;&#65533;`	&#65533;r&#65533;&#65533;B&#65533;L &#65533;2&#65533;&#65533;&#65533;&#65533;B&#65533;[$&#1771;&#65533;&#65533;&#65533;&#65533;&#65533;<i&#65533;&#65533;&#65533;k&#65533;JS;|+&#65533;B)&#65533;&#65533;&#65533;C&#65533;&#65533;&#65533;&#65533;&#65533;y&#65533;&#65533;&#65533;&#65533;{&#291;&#65533;&#65533;&#65533;3&#65533;&#65533;&#65533;&#65533;&#65533;&#65533;&#65533;#&#65533;!<&#558;C&#65533;&#65533;i&#65533;?;3&#65533;*7!&#65533;6&#65533;&#65533;<>&#65533;@X&#65533;&#240;K:,DA&#65533;X&#65533;&#65533;&#65533;&#65533;&#65533;&#65533;&#65533;&#65533;;&#65533;5&#65533;&#65533;&#65533;?&#1317;6&#532;&#65533;&#65533;A&#65533;*$&#65533;
B
&#65533; e\&#65533;&#670;&#1851;&#65533;(&#165;H&#65533;7&#674;5W&#65533;B*4&#65533;Y&#65533;Fo&#274;&#65533;ED&#319;F&#65533;&#65533;&#65533;d&#65533;p&#65533;&#65533;')&#65533;&#65533;J&#65533;x&#65533;cl
OtF&#65533;&#65533;&#65533;y&#65533;&#204;H&#65533;4&#65533;2&#65533;&#65533;&#65533;h&#65533;&#65533;`&#65533;&(HB&#65533;7k&#65533;//`E&#65533;&#759;WT;E&#65533;&#65533;o4H&#65533;&#65533;H&#65533;SD&#65533;&#65533;(w&#65533;>0&#65533;&#65533;s&#65533;&#65533;&#65533;&#65533;G&#65533;=K&#65533;&N/&#65533;&#65533;%}&#65533;&#65533;[H&#65533;#&#65533;&#65533;,A&#65533;8k>&#65533;8[|<&#65533;+&#65533;&#65533;&#65533;&#65533;$&#65533;&#65533;&#65533;&#65533;&#65533;&#65533;(&#65533;&#65533;&#65533;+&#65533;KD=&#65533;J@(&#65533;G&#65533;&#65533;"c9&#65533;9&#65533;&#1234;&#65533;R|&#765018;%&#65533;I&#65533;&#65533;&#65533;R?&#65533;D&#518;&#65533;&#65533;&#65533;&#65533;H&#65533;&#65533;I&#65533;Jp&#65533;&#65533;&#65533;&#65533;Q&#65533;.&#65533;*s&#65533;&#65533;ECY&#65533;;Ic-&#65533;&#65533;;&&#1173;&#65533;cGRt&#65533;+i(&#65533;&#65533;&#65533;&@	&#65533;&#815;Z&#65533;l&#65533;&#65533;,&#65533;X&#65533;&#65533;&#65533;&#630;&#65533;&#65533;&#65533;&#823;J&#65533;&#1312;;&#65533;	1&#65533;&#65533;&#65533;&#65533;;z"&#65533;&#65533;&#65533;P&#65533;&#65533;&#65533;(&#65533;&#594;&#65533;&#65533;&#1656;~&#65533;CeK8&#65533;&#618;&#65533;&#65533;
&#65533;&#65533;&#65533;&#65533; HC&#65533;&#65533;Z&#1773;&#65533;&#65533;&#65533;L&#868;E&#65533;$&#65533;&#65533;K&#65533;&#65533;&#65533;&#65533;&#65533;&#65533;&#65533;/&#65533;A&#65533;<MU"&#65533;t1LzL0&#65533;&#65533;&#65533;'&#65533;N&#65533;&Nq'x&#65533;&#36309;&#65533;&#670;&#65533;*&#65533;D&#65533;Y&#65533;&#65533; &#65533;&#65533;O&#65533;&#65533;Y&#1846;&#65533;&#65533;&#65533;&#65533;&#65533;#&#65533;&#801;,&#65533;&#65533;&#65533;NMP&#1028;&#65533;&#65533;&#65533;&#65533;^&#65533;&#65533;&#65533;$s$&#65533;&#65533;R&#65533;&#65533;q&#65533;&#2026;F&#65533;{E&#65533;D&#681;LO&#65533;Z1&#65533;;&#65533;&#65533;&#65533;&#65533;&#65533;L?Y&#65533;7&#65533;3&#65533;&#65533;$&#65533;&#65533;&#65533;O&#65533;&#65533;I&#65533;&#65533;*&#65533;S&#65533;&#65533;&#65533;4,A&#65533;<P&#65533;MP&#65533;R&#65533;,J&#65533;&#65533;0&#65533;&#65533;&#65533;&#65533;&#65533;&#65533;6&#65533;&#65533;V:wC&#65533;&#65533;\9y4&#65533;&#65533;&#65533;B&#65533;7&#65533;&#65533;&#65533;Xq&#65533;&#65533;&#65533;&#65533;=&#65533;&#962;`&#65533;&#65533;<&#65533;&#65533;&#65533;&#65533;#&#65533;Cc&#65533;&#65533;&#65533;t&#65533;A&#65533;Fe&#65533;&#65533;&#65533;&#65533;&#65533;F&#65533;G&#65533;&#65533;&u%&#65533;	 &#443;cDr%&#1196;&#65533;/}&#65533;&#65533;*>&#65533;dr+6|&#65533;&#65533;l**&#65533;#r&#65533;9&#65533;c&#65533;}H&#65533;S2}&#65533;MM&#65533;y&#65533;M=m&#65533;+&#65533;&#65533;EU]UVU&#65533;\P!eKY&#65533;i&#65533;&#65533;^&#65533;&#65533;&#65533;*&#65533;k%&#65533;&#65533;!&#65533;&#65533;&#65533;&#65533;&#65533;L@s4&#65533;&#65533;&#65533;&#65533;&#65533;&#65533;Iu&#65533;y$&#65533;"4B&#65533;&#65533;$d&#65533;'&#65533;&#65533;O&#65533;O&#65533;&#65533;U&#65533;&#65533;j&&#65533;&#65533;I/&#65533;&#65533;&#65533;&#65533;&#65533;,D&#65533;&#65533;Q"hUwR&#65533;&#65533;&#65533;X&#65533;UZ&#65533;2&#65533;#6&#65533;R\\=:&#65533;&#65533;&#65533;&#65533;=&#65533;&#65533;6&#65533;7c&#65533;-A,-&#65533;&#275;LJ3&#65533;,NN&#65533;&#65533;V&#65533;m5&#65533; &#65533;&#65533;&#65533;&#65533;K&#65533;&#65533;j<&#65533;gs;&#65533;$&#65533;&#65533;&#65533;&#65533;Ou&#65533;w&#65533;Q:M&#65533;X&#247229;B-AP!&#65533;&#65533;&#65533;&#65533;&#65533;3&#65533;.&#65533;l&#65533;&#65533;&#1341;&#65533;&#65533;&#65533;iN&#65533;&#787;&#65533;&#65533;	&#65533;,&#65533;&#65533;&#65533;&#65533;g&#65533;2&#65533;P&#65533;&#65533;6S&#65533;&#65533;*\Y&#65533;&#65533;2&#65533;&#65533;&#65533;&#1551;&#65533;(&#65533;&#65533;&#65533;&#65533;&#65533;R&#65533;&#65533;&#65533;O&#65533;=[&#65533;MYX&#65533;W&#65533;-&#919;u&#921;E&#65533;&#65533;&#65533;6&#65533;h&#65533;&#65533;hR!&#65533;&#65533;&#65533;tB"T	@&#65533;*&#65533;&#65533;I&#1721;&#1286;8&#65533;&#65533;GRd&#65533;&#65533;Z&#2043;Qn&#65533;&#1685;&#65533;&#1666;&#65533;&#65533;V$@&#65533;&#65533;Pg&#65533;&#65533;=<&#65533;&#65533;&#65533;Y&#65533;&#65533;T=&#1652;&#65533;&#1269;m[&#65533;&#1635;&#624;&#65533;DI<T&#409;L&#65533;&#65533;&#65533;&#65533;&#65533;&#65533;P&#65533;&#65533;&#65533;ky;&#65533;y&#65533;y&#65533;&#65533;-a&#65533;&#1447;&#65533;&#1160;&#65533;&#65533;|&#1650;5&#1772;&#65533;&#65533;C&#310;&#65533;&#65533;J&#65533;Z^8&#65533;Q&#65533;&#65533;&#65533;&#65533;Z&#65533;&#65533;&#1844;%S&#65533;E&#65533;xe&#1873;-&#65533;PL&#65533;&#65533;Y&#65533; &#65533;z&#244;&#65533;Q&#65533;D&#174;r&#65533;0&#65533;&#65533;]Mh*&#65533;?-&#1315;,&#65533;jV&#65533;t&#65533;&#53987;&#65533;&#65533;T&#65533;\Z&#65533;&#65533;&#964;N&#65533;&#65533;&#65533;X&#65533;&#1584;&#65533;&#65533;&#65533;mS&#65533;&#65533;&#65533;&#65533;&#65533;^|L&#1269;&#971;&#65533;O"&#65533;&#65533;&#65533;E&#65533;&#65533;c]1&#65533;&#65533;+4-&#65533;&#65533;{&#65533;/&#65533;'&#65533;&#1800;&#65533;Y&#65533;"&#65533;&#65533;&#65533;_B&#65533;M&#65533;I &#65533;T?&#65533;%&#65533;&#1820;&#65533;&&#65533;<F&#65533;k&#65533;&#65533;#>&#1907;&#65533;&#65533;vA&#65533;&#65533;U^smPt&#65533;`&#65533;&#65533;`&#65533;]b&#65533;Z$V&#65533;&#65533;5au&#65533;&#65533;3&#65533;&#65533;&#65533;&#742;^&#65533;0&#65533;t7&#65533;&#65533;&#65533;3&#65533;Z#&#65533;*+G/&#65533;`&#65533;&#65533;}A&#65533;&#65533;T&#65533;)&#65533;DM&#65533;=&#65533;&#65533;&#65533;t'p&#65533;*t`V&#65533;&&#65533;I(.,g[&#65533;&#65533;]@&#65533;&#65533;&#65533;&#65533;&#65533;&#65533;-&#65533;&#65533;&#65533;4aN&#65533;K&#65533;&#65533;M<c&#65533;&#65533;&#65533;D&#65533;5&#65533;/&#65533;&#65533;_&#59202;&#65533;&#65533;)&#65533;&#49914;l_VV&#65533;&#65533;&#65533;U,&#1124;&#65533;&#65533;Xi&#65533;&#65533;&#65533;&#65533;&#65533;&#65533;ua&#65533;-&#65533;&#65533;&#65533;6&#65533;`e&#65533;C{&#65533;&#65533;.V&#65533;u&#65533;&#65533;L&#65533;&#65533;/&#65533;dN&#65533;p&#65533;[&#65533;R&#65533;&#65533;&#65533;&#65533;&#65533;m&#65533;&#65533;R&#65533;)&#65533;&#65533;-B@&#65533;UV&#65533;&#1024;&#65533;K&#65533;*&#65533;&#65533;C`v&#65533;Jb&#65533;&#1807;&#65533;dN&#65533;|&#65533;&#65533;a&#65533;&#65533;&#65533;&#65533;a|&#65533;&#65533;J&#65533;y&#65533;&#65533;;&#65533;&#65533;&#65533;&#65533;g"&#65533;#&#65533;x&#65533;b&#65533;F&#65533;&#65533;&#65533;cms4a+&#65533;&#65533;&#1050;~&#65533;&#65533;&#65533;&#65533;&#65533;i&#65533;&#447;&#65533;&#65533;h&#65533;&#65533;&#65533;{H8&Y%&#65533;&#65533;&#65533;&#65533;&#65533;c&#65533;c&#65533;`>H&#65533;b-&#65533;&#65533;&#65533;-&#65533;&#65533;&#65533;V&#65533;D\A&#65533;&#65533;&#65533;&#65533;&#65533;ZZ&#65533;&#1908;l&#714;&#65533;5&#65533;(&#65533;	&#65533;TQ&#65533;&#65533;&#65533;@F&#65533;i&#65533;eY&#65533;U]&#65533;k&#65533;dB,&#65533;&#65533;^D^&#65533;&#65533;&#65533;&#65533;De&#336;&#65533;Lq&#65533;&#19582;di&#65533;&#65533;X hh&#65533;h&#65533;<D&#65533;&#65533;i&#65533;u&#65533;&#65533;f&#65533;&#65533;U*&#65533;Z&#15662;&#65533;&#65533;1&#65533;~L&#65533;&#65533;_0&#65533;Q&#65533;q&#65533;&#65533;&#65533;&#65533;<&#65533;6&#65533;&#65533;-wv&#65533;{&#65533;&#65533;T`kB~^&#65533;=&#65533;qM,M&#65533;>&#65533;&#65533;bY&#65533;&#65533;&#65533;&#65533;Z&#65533;&#65533;eb&#65533;%&#65533;M&#20254;gk&#65533;&#65533;&#1100;&#65533;I7&#65533;&#65533;&#65533;&#65533;&#65533;&#65533;I_F&#65533;.>&#65533;&#65533;vh&#65533;&#65533;&#65533;&#65533;K &#65533;&#65533;&#65533;f&#65533;&#65533;nZ&#65533;9&#65533;iEj&#65533;&&#65533;&#65533;^P&#65533;v&#65533;&#65533;&#65533;huzgy+&#969;}S&#65533;m&#65533;&#65533;&#65533;i&#65533;f&#65533;]e\aNm&#65533;>&#65533;&#65533;3O0&#65533;<&#418;hM&#65533;&#1269;&#65533;Hc&#1922;&#65533;&#65533;>M&#61157;&#65533;&#26032;&#358;&#65533;&#65533;*&#65533;&#65533;F&#65533;&#65533;&#65533;&#30414;&#65533;&#65533;$lH[&#65533;<&#65533;_&#65533;b&#65533;&#65533;&#65533;UU&#65533;&#65533;&#65533;p&#65533;nW&#65533;&#65533;F&#65533;&#65533;&#65533;n&#65533;}#&#65533;&&#65533;6&#65533;e&#65533;&#65533;L&#65533;(&#65533;&#65533;4=4gC0&#65533;qnv&#65533;&#65533;m&#65533;m&#65533;&#65533;X&#65533;&#65533;&#65533;&#65533;dk'&#65533;p&#65533;&#65533;m~&#65533;S&#65533;&#65533;Q&#65533;'&#65533;oU#>&#65533;&#65533;5&#65533;SEh*&#1851;&#65533;&#65533;&#65533;&#65533;&#950;h&#65533;&#65533;&#65533;&#65533;&#65533;8&#65533;l&#65533;>$&#65533;j?&#65533;j&#65533;m5\^&#65533;&#65533;&#65533;g&#65533;&#65533;n#&#65533;&#65533;z&#65533;&\cf&#65533;p&#65533;&#65533;&#1430;r&#65533;=S&#65533;&#65533;k&#65533;&#65533;&#65533;L&#65533;N&#65533;&#65533;`\&#65533;-&#65533;=&#65533;q:&gO&#65533;&#1836;&#65533;qx&#65533;&#65533;6&#65533;/"7&#65533;'k&#65533;b&#65533;}\&#65533;&#65533;*&#65533;&#65533;&#65533;&#65533;iP?&#65533;&#65533;~mB'&#65533;&#65533;-&#65533;Q&#65533;k&#65533;Y&#65533;`&#65533;&#65533;&#65533;m[o&#65533;&#65533;&#65533;&#65533;4&#65533;&#65533;&#65533;&#65533;&#65533;;&#65533;z&#65533;&#65533;&#65533;&#18284;u#n&#65533;d/u&#65533;&#65533;&#65533;&#65533;tg&#65533;&#65533;&#65533;.&#1610;&#65533;&#65533;X&#65533;O&#65533;&#65533;bD&#65533;&#65533;jn&#1973;Ct&#65533;n&#65533;V&#65533;&#65533;'&#65533;u~&#65533;&#65533;
&#65533;&#65533;&#65533;s&#65533;z2}F`&#65533;6;@&#65533;&#65533;0U&#65533;&#65533;&#65533;7K=)^&#65533;trY&#65533;&#65533;&#65533;`m&#65533;&#65533;&#65533;&#65533;*&#65533;Swkc&#65533;&#65533;&#65533;,%Xu&#65533;&#65533;\v&#65533;&#65533;_&#65533;&#65533;&#65533;&#65533;a&#65533;+n&#65533;9&#65533;~z&#65533;T~,&#65533;&#65533;&#65533;&#65533;L&#65533;V&#51765;&#65533;g&#65533;F&#65533;f&#65533;"&#65533;&#65533;&#65533;=&#65533;&#65533;&#65533;&#65533;&#65533;*g&#65533;V&#65533;x&#65533;&#65533;&#65533;a&#65533;|&#65533;&#65533;Uo&#65533;Mn^&#65533;&#65533;j&#65533;YJpf&#65533;&#65533;&#820;&#65533;;gm&#65533;&#65533;&#65533;&#65533;&#65533;&#65533;&#65533;C;&#65533;Sy(m*&#65533;&#65533;&#65533;y&#65533;g&#65533;&#65533;&#65533;N&#65533;&#65533;x&#65533;&#65533;O&#65533;&#65533;&#65533;&#65533;&#65533;<=&#65533;&#65533;&#65533;&#65533;3&#65533;"&#65533;.&#65533;&#65533;&#65533;lf&#65533;&#65533;Ff"w86&#65533;a&#65533;&#65533;=?g&#65533;&#65533;o&#495;&#65533;U&#65533;&#65533;y&#65533;&#65533;&#65533;v&#65533;&#65533;|&#65533;Ob&#887;{b&#65533;&#65533;GWw&#65533;/&#65533;&#65533;&#65533;#&#65533;W&#65533;X&#65533;W&#65533;{&#65533;(&#65533;o&#65533;'oIoY&&#65533;&#65533;|6&#65533;&#65533;B&#65533;&#65533;&#65533;&#65533;&#65533;&#65533;K&#65533;&#65533;&#65533;&#65533;&#65533;&#65533;&#65533;^&#65533;&#65533;?~&#65533;GU&#65533;f&#65533;&#65533;g&#65533;F&#726;&#65533;&#65533;M&#65533;&#65533;]&#65533;VI&#65533;_}&#65533;&#65533;&#65533;&#65533;&#1916;&#65533;?&#65533;&#65533;VE&#65533;&#65533;M&#65533;&#65533;&#65533;&#65533;&#60606;&#65533;X&#65533;&#65533;?&#65533;W&#298;O~&#65533;_yx]&#65533;&#65533;&#65533;&#65533;&#65533;&#65533;,$?z&#65533;=&#65533;&#65533;&#65533;C&#65533;&#65533;&#65533;&#65533;
2l&#65533;&#65533;!D&#65533;^&#65533;P&#65533;K&#65533;E&#65533;a6&#65533;&#65533;HFL&#65533;&#65533;g6^&#65533;XRd&#458;*&#65533;&#65533;li&#65533;
&#773;S&#65533;&#65533;t&#65533;&#65533;&&#65533;&#65533;&#65533;dIp%&#1033;A&#65533;<&#65533;&#65533;(&#65533;&#65533;Q&#65533;<i&#65533;&#65533;	&#1320;G&#65533;R%&#65533;j&#65533;&#65533;:&#65533;&#65533;&#65533;&#65533;&#65533;&#65533;Wb&#65533;&#65533;M&#65533;$&#65533;&#65533;&#65533;N&#65533;6m&#65533;v'C&#65533;r&#65533;&#1197;&#65533;nD&#65533;J&#65533;&#65533;&#65533;;&#65533;&#65533;K,&#65533;&#65533;6z&#65533;&#65533;7q&#65533;&#65533;&#65533;G &#65533;&#530;'SN8T#&#65533;A&#65533;D&#1649;$&#1047;&#65533;T&#65533;&#65533;&j&#65533;l&#65533;&#65533;&#313;t &#65533;&#1138;]&#65533;l&#65533;&#65533;m,&#65533;Mv&#65533;Zk&#65533;&#65533;`&#65533;&#65533;&#1889;+U&#1899;W&#65533;u&#65533;0js&#65533;Q+S&#65533;&#65533;&#65533;&#65533;c&#65533;I&#65533; &#65533;o7>&#65533;:&#65533;&#65533;&#65533;gk&#65533;sI&#65533;?=&#65533;~y&#65533;&#65533;&#65533;&#65533;sq&#65533;&#65533;it&#65533;l&#65533;vQL2&#65533;&#348;r&#65533; p&#65533;qE&#65533;qfKYI&#65533;u&#65533;Z&#65533;&#65533;&#65533;&#65533;&#65533;1&#65533;&#65533;tF'T&#65533;&#65533;_J&#65533;&#65533;w&#1849;Hx&#65533;1&#65533;&#65533;&#65533;&#65533;&#65533;c&&#65533;h"P~&&#65533;B&#65533;&#65533;&#65533;&#65533;e&#65533;&#65533;gS&#65533;"&#65533;6&#65533;&#65533;9I&#65533;&#65533;&#65533;Q&#1121;~j&#65533;&#65533;>H&#65533;\'ap!&#65533;&#65533;k &&#65533;&#65533;iq&#7579;&#65533;j&#65533;&#65533;&#65533;6&#65533;uZ&#65533;y&#65533;(&#65533;&#1144;'D&#65533;&#65533;Y&#65533;&#65533;F&#65533;$I&#65533;&#65533;d(&#65533;&#65533;&#65533;&#65533;uU&#65533;&#65533;&#65533;=&#65533;vH&#65533;&#65533;s
fy&#65533;&#65533;[&&#65533;eVD&#65533;5*V&#65533;&#65533;&Z&#65533;&#65533;&#65533;&#65533;&#65533;#&#65533;((D&#65533;a:W&#65533;&#65533;&#65533;X&#65533;&#65533;&#65533;&#65533;&#1054;|*tc&#65533;5&#65533;:,`&#65533;m6&#65533;&#65533;]D&#65533;g)&#65533;h&#65533;mtB&#65533;&#65533;&#65533;&#65533;
 &#65533;Q&#65533;We&#65533;&#65533;&#65533;&#65533;[&#65533;
u9&#65533;U&#65533;&#65533;&#65533;&#609;&#65533;b&#65533;&#65533;V&#65533;&#65533;&#65533;&#65533;&#442;f&#65533;l&#1723;&#65533;&#65533;&#65533;Ut&#1995;&#65533;&#65533;!c6&#65533;&#65533;g&#65533;&#65533;+&#65533;&#65533;&#65533;I&#65533;e&#65533;rF&#65533;&#65533;.&#42036;&#1018;$&#65533;&#65533;b&#65533;&#65533;&#65533;H&#65533;eZ&#65533;&#65533;u&#65533;&#65533;%{&#65533;&#1348;&#65533;;f&#65533;gq&#65533;&#65533;&#65533;&#65533;g&#65533;k&#65533;&#65533;&#65533;Y&#1917;&#65533;&#65533;&#65533;L&#65533;&#689;&#65533;Mv&#65533;l&#65533;	+lC~
&#65533;&#65533;z-&#65533;tP%K&#65533;e&#65533;)%&#65533;kM&#65533;&#65533;,&#65533;j&#65533;@g&#65533;&#65533;&#65533;&#65533;iZ&#65533;p&&#65533;&#65533;&#65533;&#65533;&#65533;QHf&#65533;I&#65533;l&#65533;&#65533;s&#65533;^;&#65533;)3&#65533;r&#65533;&#65533;&#65533;&#65533;]W!&#65533;&#65533;&#526;&#65533;&#65533;&#65533;x&#65533;&#1071;&#65533;&#65533;7&#65533;L7&#65533;lhJim&#1945;&#65533;&#1362;>&#65533;&#65533;[&#65533;o&#65533;4&#65533;&#65533;V&#532;&#65533;&#347;2&#65533;&#65533;Bk'&#65533;m&#65533;L&#65533;S17d&#65533;&#65533;&#65533;&#65533;=&#65533;&#65533;&#65533;&#65533;&#65533;Z&#65533; &#909;%&#65533;=&#65533;&#65533;Q&#65533;O&#65533;P&#65533;=D&#65533;&#65533;&#65533;K~&#65533;wAj&#65533;&#65533;|&#65533;3&#65533;&#65533;&#65533;z&#65533;9&#65533;ck&#65533;"&#65533;B&#65533;<&#496;&#65533;&#65533;&#65533;u&#65533;&#65533;&#65533;&#65533;8ty&#65533;&&#65533;[&#65533;&#65533;&#65533;&#65533;[&#65533;rv'?&#65533;&#847;?H&#65533;T&#65533;&#65533;!&#65533;&#65533;&#65533;R9&#65533;&#65533; &#65533;	.O(&#65533;&#1007;&#65533;&#65533;^e&#65533;z&#65533;&#65533;&#65533;&#434;&#65533;#&#65533;&#65533;G&#65533;&#65533;\&#1344;R>&#65533;&#65533;5&#65533;1_&#65533;&#65533;&#65533;>&#65533;&#65533;R5&#65533;&#65533;6&#65533;&#65533;&#65533;8&#65533;d:&#65533;&#65533;&#65533;n7,&#65533;&#65533;5G@&#65533;M&#65533;A&#65533;&#65533;&#65533;&#65533;N&#65533;&#65533;Tp"&#65533;&#5510;&#65533;&#65533;PZ&#65533;&#65533;&#65533;d&#65533;>&#65533;H&#65533;&#65533;&#1551;&#65533;$&#660;&#65533;}X&#65533;&#65533;P<g&#65533;
k&#65533;:&#65533;&#65533;v&#65533;&#65533;&#1537;JB&#65533;i&#65533;dT&#65533;&#65533;&#65533;9&#65533;&#65533;&#65533;M&#65533;-&#65533;RL_&#65533;P&#65533;3&#65533;&#65533;q&#65533;Q&#65533;W40&#65533;&#65533;G&#65533;&#65533;W&#65533;V&#65533;J*kH&#65533;&#65533;O&#65533;&#65533;&#65533;P&#65533;-0/\^&#65533;&#65533;B&#65533;&#65533;q&#65533;K4&#65533;T&#65533;d.Q&#65533;/ng&#65533;!&#65533;&#65533;&#65533;&#65533;NuK^0Y&#65533;)q&#65533;&#65533;y&#65533;&#65533;tu8@y&#65533;&#65533;&#65533;b&#19209;&#65533;&#65533;p&#65533;&#65533;!&#65533;&#65533;&#65533;&#65533;&#65533;j>h&#65533;&#65533;&#65533;&#1342;?&#65533;&#65533;&#65533;&#65533;+g8&#65533;O(2&#65533;&#1315;-&#65533;&#405;]>&#65533;\&#65533;&#65533;&#65533; &#65533;C&#65533;&#65533;"&#625473;&#65533;&#65533;@&#65533;&#65533;C&#65533;&#1231;&#65533;t&#65533;&#65533;G&#65533;.>&#65533;&#65533;F3&#65533;&#65533;>&#65533;h&#65533;G&#65533;(7+&#65533;&#619;&#65533;&#65533;SVg&#65533;so&#65533;&#65533;(&#65533;j&#65533;W&#65533;&#65533;oF*&#65533;6eJj`v&#65533;|&#65533;s&#65533;A&#65533;&#65533;	&#671;&#65533;5&#65533;4h&#65533;&#65533;y&#1075;9B&#65533;!&#65533;&#65533;&#65533;&#596;xF&#795643;d&#1194;w&#65533;KF&#65533;&#65533;&#65533;*i8[&#65533;C&#65533;3$&#65533;&#65533;d&#65533;b&#65533;&#65533;Y]&#65533;}&#65533;&#65533;)e)&#65533;_2&#65533;~&#65533;#&#65533;@X&#65533;&#724;&#65533;t&#65533;E&#65533;
zt&#65533;&#65533;&#65533;w&#65533;S&&#65533;&#65533;2&#65533;&#65533;5&#65533;&#65533;&#65533;&#65533;t&#65533;!*&#65533;3WW&#65533;$&#65533;&#65533;R&#65533;&#65533;A&#65533;^&#342;&#65533;@9S&#65533;&#65533;=&#65533;cV&#65533;Z&#65533;&#65533;&#65533;V&#65533;ld&#65533;&#65533;X{&#65533;&#65533;@\M&#65533;+^&#65533;C&#65533;&#1391;&#65533;k`&#65533;D&#65533;&#65533;R&#65533;&#65533;k&#889;&#65533;r&#65533;&#65533;&#65533;'xl&#65533;:%]&#65533;P0&#65533;C3&#65533;fAZ&#65533;&#65533;z&#65533;'&#65533;&#65533;H[(&#65533;~&#65533;&#65533;&#65533;&#65533;&#65533;&#65533;&#65533;&#65533;&#397;0lm&#65533;tg[&#65533;&#65533;Mm
*&#65533;`&#1691;&#65533;N&#65533;u&#65533;a&#65533;&#65533;&#65533;&#65533;-&#65533;&#65533;&#65533;u&#65533;s&#65533;&#65533;L&#65533;&#65533;&#65533;VI&#65533;W&#65533;&#65533;v&#65533;&#65533;T&#65533;&#65533;e5S5&#65533;&#65533;Q4+L&#65533;&#65533;ZO&#65533;&#65533;i&#65533;?&#65533;+&#65533;L&#65533;B&#65533;&#65533;&#65533;&#65533;&#65533;o&#65533;&#65533;&#65533;W&#65533;&#65533;ME&#65533;,j3&#65533;G&#65533;&#65533;T&#65533;&#65533;M&#65533;&#65533;&#65533;&#65533;&#65533;&#65533;R&#65533;&#65533;g&#65533;&#65533;"&#65533;'&#65533;&#65533;G>&#65533;;&#65533;&#65533;&#65533;v&#65533;$&#65533;i|%&#65533;^&#65533;&#65533;&#65533;c&#65533;|).&#65533;&#65533;s&#65533;&#65533;&#65533;&#65533;&#65533;&#65533;_&#65533;&#65533;DX&#65533;&#65533;&#65533;|K?Pu&#65533;&#65533;&#65533;&#65533;U&#65533;&#65533;&#65533;"&#65533;&#65533;3&#65533;&#65533;&#65533;&#65533;>&#65533;&#1331;._&#65533;&#65533;T&#65533;q&#65533;u&#65533;&#1610;_&#65533;H&#65533;Dw9&#65533;&#65533;|c&#65533;&#630; t&#65533;&#65533;\&#65533;/s|&#65533;5x&#65533;L&#65533;u&#65533;&#65533;&#65533;*ZAY&#65533;|]V&#65533;J&#65533;&#65533;n&#65533;&#65533;0&#65533;9&#65533;&#65533;&#1243;Q&#65533;&#65533;+&#65533;&#1118;3&#65533;&#65533;iI&#2010;_1U-&#65533;&#65533;TA&#65533;B&#65533;&#65533;T,rP&#65533;}6&#65533;&#65533;u"&#65533;h&#65533;Lv&#65533;Q&#65533;!"r&#65533;	&#65533;P&#65533;&#65533;.&#65533;U&#65533;&#65533;?W&#65533;F&#65533;&#65533;&#65533;&#65533;&#65533;&#65533;M&#65533;&#65533;&#65533;&#65533;9e%&#65533;&#65533;&#65533;T&#65533;Hpe&#1204;&#65533;D&#65533;.&#65533;&#65533;eS(&#65533;&#65533;O&#65533;&#65533;&#65533;&#65533;&#563;1&#65533;&#65533;,&#65533;&#65533;r&#65533;O&#65533;1&#65533;&#65533;&#65533;&#65533;&#65533;&#65533;&#65533;&#65533;&#65533;q&#65533;0&#65533;&#65533;f&#65533;&#65533;sI6&#65533;&#65533;&#65533;&#65533;A&#65533;{&#65533;&#65533;v&#65533;&#65533;&#65533;{&#65533;{&#65533;S'iT)&#65533;&#65533;Q&#65533;&#65533;Oo|&#65533;&#65533;)&#65533;&#65533;2&#65533;8&#65533;&#65533;q,&#65533;qaB&#65533;&#1769;&#1297;&#65533;&#65533;6&#65533;&#65533;X&#65533;f)&#65533;&#65533;&#65533;mCH&#65533;;&#65533;R&#65533;W&#65533;&#65533;&#65533;?&#65533;&#65533;&#65533;f7k&#65533;O79;:&#65533;B&#65533;T@i2&#65533;h&#65533;&#65533;&#65533;!&#65533;q&#1910;n.d\>&#65533;&#65533;&#65533;&#65533;&#1595;X&#65533;&#65533;&#65533;55&#65533;~&#65533;&#65533;&#65533;)&#65533;&#64358;.&#65533;:&#65533;&#65533;&#65533;}&#65533;&#65533;~&#65533;&#65533;a&#65533;+&#65533;#F&#65533;s&#460;&#65533;')V+'&#65533;&#718;*$&#65533;Q&#65533;&#65533;&#65533;@Y&#65533;&#1574;&#65533;&#65533;X&#65533;P&#65533;@t[&#65533;Jj&#65533;&#65533;z&#65533;&#65533;U5m&#65533;&#65533;&#65533;&&#65533;&#65533;&#65533;[1E&#65533;&#65533;I&#65533;&#65533;&#1636;&#65533;m&#65533;&#65533;&#65533;&#65533;atX&#65533;-&#65533;&#434;&#65533;&#65533;MT&#65533;&#65533;0&#65533;"{&#65533;7&#65533;&#65533;&#65533;&#65533;q&#65533;v&#266;&#65533;&#65533;&#65533;4&#65533;&#65533;j3]>&#65533;&#65533;&#65533;T&#65533;<&#65533;&#1114;q&#65533;&#65533;&#65533;	&#1809;&#65533;&#65533;M&#414;4&#65533;B&#65533;&#65533;i&#65533;&#65533;&#65533;&#65533;&#65533;&#1344;&#65533;&#65533;&#65533;&#65533;P&#827;)&#1950;&#65533;&#65533;9&#65533;&#65533;-&#65533;(P&#65533;&#65533;&#65533;W&#65533;&#65533;.E&#65533;&#1321;Z&#65533;&#65533;&#65533;&#65533;&#65533;&#65533;!~&#65533;&#65533;$&#65533;&#1877;`&#65533;W" &#65533;&#65533;&#65533;&#65533;l&#65533;C`b&#49825;yf&#65533;&#65533;`&#65533;&#65533;I4&#65533;7q`N&#1493;L&#1665;&#65533;^&#65533;&#65533;O&#65533;&#65533;
z&#65533;nY?&#65533;&#65533;&#65533;&#65533;&#65533;&#65533;&#65533;L&#65533;&#65533;&#65533;&#65533;$E&#65533;&#65533;&#65533;&#65533;&#65533;&#65533;&#65533;hD
a&#65533;w!&#65533;{&#65533;&#65533;^&#65533;&#65533;P:&#65533;&#65533;&#1309;K&#65533;&#1012;9&#65533;&#65533;&#513;&#65533;.b&#65533;&#65533;&#65533;&#65533;&#65533;&#65533;-&#65533;&&#65533;F&#65533;&#1358;&#65533;&#65533;K&#65533;)&#65533;&#65533;&#65533;&#65533;&#65533;&#65533;&#65533;&#65533;&#65533;&#369;&#65533;&#1432;F&#65533;&#65533;!&#65533;&#65533;\&#59468;&#65533;YJQ%m_U&#65533;TyYEa&#65533;&#65533;&#65533;&#65533;&#65533;&#65533;Y&#65533;A"&#65533; &#65533;&#65533;L&#1469;&#65533;&#65533;&#65533;&#1281;&#65533;&#65533;&#65533;Z&#416;&#65533;y&#65533;&#672;*&#65533;.&#65533;&#65533;XN&#65533;a7*&#65533;&#65533;O;&#1633;&#65533;&#65533;T&#65533;,n&#65533;fa&#65533;]&#32285;&#65533;&#65533;&#65533;x&#65533;&#65533;&#65533;&#65533;\&#65533;&#1500;$#&#65533;&#65533;&#65533;&#65533;)&#65533;&#65533;&#65533;&#65533;&#65533;%&dBF&#65533;&#65533;Y&#65533;5v&#65533;6f&#65533;	z"&#65533;&#65533;&#1944;&#65533;#D&#65533;&#65533;&#65533;A&#65533;**&#65533;Z&#65533;&#65533;&#65533;&#65533;,^&#65533;&#65533;&#65533;&#65533;&#65533;JE &#65533;E&#65533;&#65533;<&#65533;/>&#65533;&#65533;&#65533;^Q5b_&#65533;&#65533;Z	&#65533;&#65533;lH&#65533;&#65533;&#65533;&#65533;U&#65533;&#65533;-$C6$*JFF&#65533;&#65533;$&#65533;&#65533;Ym&#591;&#65533;&#65533;q&#65533;R&#65533;&#65533;&#65533;M&#65533;_<&#65533;Z-&#65533;$&#65533;T&#65533;H&#65533;!&#65533;a.NM.&#65533;&#65533;.z>j&#65533;&#65533;$&#65533;&#65533;&#65533;N#N&#1956;&#65533;&#65533;&#65533;,&#65533;R&#1423;O&#65533;&#65533;&#65533;_&#65533;&#65533;&#65533;&#65533;N[
&#1591;`&#15820;L&#65533;)&#65533;SF)j&#65533;)VVi&#65533;Vnw&#65533;\H&#65533;b&#65533;^x&#65533;&#65533;<&#65533;&#724;$.&#65533;K&#1853;$L&#65533;&#65533;Sl&#65533; 5&#65533;&#65533;&#65533;%k>&#65533;\5&#65533;&#65533;&#5712;&#65533;fG&#65533;&#65533;P&#65533;&#65533;9mF&#65533;C&#65533;&#65533;&#1205;&#832;&#1114;SB&#65533;T~&#65533;*E&#65533;:&#65533;j&#65533;	&#65533;e&#65533;B`&#65533;qN&#65533;&#65533;&#65533;Z&#65533;X1&#65533;x&#65533;fi&#65533;_^]F\"&#65533;&#65533;&#65533;TP&#65533;-&#65533;D&#65533;&#65533;P&#65533;%&#1683;&#577;\&#65533;&#65533;&#65533;aB#)&#65533;'TZc&#65533;{&#65533;&#65533;e1&#65533;dvU&#65533;-g&#65533;q&#65533;iy&@v&#65533;&#65533;&#65533;&#65533;&#65533;&#65533;&#65533;]&#1284;&#1484;gkf&#65533;L&#65533;f)"&#65533;S&#65533;&#65533;m&#65533;'}&#65533;_&#65533;X*&#65533;p&#65533;&#65533;&#65533;&#65533;&#65533;t&#1125;o%&#65533;"9f$&#1635;&#65533;a&#65533;&#65533;&#65533;&#65533;a&&#65533;R&#65533;i!hJ&#65533;J&#65533;|gU&#65533;&#65533;MN&#65533;%&#65533;&#65533;&#65533;&#65533;&#65533;&#65533;&#65533;~b(k&#65533;&#646;&#65533;(&#65533;&#65533;YP&#65533;y&#65533;&#65533;S=D_&#65533;&#65533;&#65533;I&#65533;&#65533;&#65533;&#65533;U&#65533;&#65533;&#65533;&#65533;&#65533;[]&#65533;&#65533;&#65533;&#65533;&#65533;&#65533;h<&#65533;&#65533;n&&#65533;N&#65533;&#65533;&#65533;&#65533;c&#65533;&#65533;[&#65533;a&#65533;&#65533;&#2005;
&#65533;&#65533;&#1887;&#65533;%&#992;k4en&#65533;&#65533;&#65533;Bua&#65533;&#65533;&#65533;&#65533;&#65533;&&#65533;Fd&#65533;VdE6e6*&#65533;?&#65533;`&#65533;&#65533;&#65533;K&#65533;&#65533;,&#65533;:&#65533;&#65533;	&#65533;n&#1535;&#1826;&#65533;&#65533;(&#65533;~&#65533;'e&#65533;(&#65533;#&#65533;&#65533;P1&#65533;X&#65533;&#1641;&#65533;**3Q&#65533;&#65533;&#65533;&#65533;&#65533;&#65533;V&#65533;2T&#65533;&#65533;&#65533;&#65533;&#65533;&#65533;nf'&#26214;
&#65533;k^X&#65533;$g-&#65533;j&&#885;&#675;J&#65533;h&#65533;Vg&#65533;&#65533;&#65533;&#65533;&#65533;&#65533;^&#65533;&#65533;&#65533;&#65533;	+&#65533;i&#65533;&#65533;&#880;&#43930;&#65533;&#65533;&#65533;'v&#65533;&#1671;&#65533;Z&#65533;&#65533;&#65533;&#65533;&&#65533;]&#65533;&#65533;	&#65533;zZ&#65533;&#65533;&#65533;_&#65533;l&#65533;&#65533;&#65533; &#65533;&#65533;(&#65533;F&#1590;*&#65533;&#65533;&#65533;)&#65533;B&#65533;&#65533;&#65533;&#65533;	&#65533;d&#65533;i&#65533;j\(cblM&#520;&#65533;&#65533;#n4)k&#65533;&#44846;&#65533;bJa&#65533;&#65533;&#638;&#65533;X&#65533;^^*nB&#65533;&#65533;&#65533;C9+&#65533;&#65533;e+BKZ~&#65533;&#65533;&#65533;&#65533;r&#65533;&#35282;&#65533;<&#65533;&#65533;&#65533;h&#65533;&#65533;e&#65533;&#65533;&#65533;&#65533;i&#65533;l,$&#65533;H&#65533;|&#65533;&#65533;lA&#65533;L&#65533;,&#65533;R&#65533;&#65533;&#65533;EB&#65533;n&#65533;&#65533;V#&#65533;&#65533;,pf#`&#65533;'^:jOluE&#65533;&#65533;qv&#65533;&#65533;q&#65533;&#65533;B uF&#65533;&#65533;J&#65533;&#1930;&#65533;f&#65533;HJ&#65533;&#65533;2&#65533;&#65533;h&#65533;&#65533;&#65533;&#65533;&#65533;&#65533;-&#65533;:&#65533;39&#65533;&#65533;&#589;&#65533;&#65533;&#65533;~&#65533;&#65533;&#1109790;_o*+&#65533;&#65533;h4&#65533;&#65533;	&#65533;'B&#65533;&#16866;&#65533;`H&#65533;&#65533;&#65533;m&#65533;X&#65533;&#65533;&#65533;"&#65533;&#65533;)&#65533;&#65533;&#65533;&#65533;t&#65533;&#65533;f&#65533;&#65533;&#65533;u<&&#65533;&#65533;&#65533;b
-&#65533;&#65533;?na&#65533;V&#65533;&#65533;&#65533;&#1670;m&#65533;&#65533;&#65533;z&#65533;oR&#65533;&#65533;&#65533; Pb!wL&#65533;&#1830;&#65533;f&#65533;&#212;Ag&#169;&#65533;&#65533;hz&#65533;&#65533;&#1258;&#65533;	mg&#65533;&#65533;&#65533;&#65533;&#65533;l&#65533;&#65533;$z	&#65533;&#65533;_&#65533;&#1060;&#65533;&#65533;&#65533;&#65533;&#65533;&#65533;&#422;&#65533;&#65533;&#65533;&#65533;'&#65533;X,o&#65533;&#65533;P&#65533;R\&#65533;&#65533;&#65533;M&#65533;&#65533;<&#65533;'1&#65533;&#65533;&#65533;&#65533;/&#65533;&#65533;&#65533;&&#65533;>&#65533;&#65533;[&#65533;H&#65533;bX&#65533;H&#65533;hba&#65533;&#65533;qVe&#65533;lpZ&#65533;&#65533;3&#65533;-&#65533;8&#65533;&#65533;&#65533;&#65533;lE&#65533;&#65533;&#65533;&#65533;&#65533;+>5UDl&#65533;M&#65533;&#65533;i&#65533;&#65533;.&#65533;Z&#65533;&#65533;j&#65533;&#65533;&#65533;1&#65533;&#65533;cK&#65533;&#1865;&#65533;&#65533;&#65533;&#65533;u(&#65533;&#879;`&#65533;&#65533;2~'&#65533;n&#65533;&#65533;T&#65533;&#65533;1H&#65533;&#1429; &#65533;
&#65533;&#65533;]&#65533;&#65533;&#65533;1&#65533;&#65533;&#65533;&#65533;&#65533;&#65533;f&#65533;&#65533;(&#65533;-&#65533;&#65533;Wu&#65533;h&#65533;S_&#1066;r%&#65533;\&#65533;g&#65533;X&#65533;&#65533;5&#65533;&#1801;&#65533;&#65533;R &#65533;&#65533;&&#1977;&#65533;{J&#65533;G&#65533;/&#65533;pi;&#13814;&#65533;l2&#65533;Q&#65533;u&#65533;&#65533;&#65533;&#65533;I]&#65533;q{&#65533;'d&#65533;FDrVp_&#65533;aD&#65533;&#65533;&#65533;&#65533;j&#65533;9U&#65533;"&#65533;&#65533;&#65533;&#65533;D&#65533;&#65533;IZ&#65533;L&#1864;Pr&#65533;y&#65533;&#65533;&#65533;&#65533;&#1417;r&#65533;&#65533;&#65533;&#65533;r*&#65533;q&#65533;X&#65533;F3*_b&#65533;g&#65533;&#65533;h&#65533;&#65533;&#65533;.&#65533;&#65533;r?&#65533;tnp!{&#65533;&#65533;D0&#65533;&#65533;B0h&#65533;&#65533;#&#65533;&#65533;1&#65533;@&#155;&#912;&#65533;*b&#65533;C&#65533;&#65533;&#838;&#65533;(S&#65533;&#65533;:u&#65533;&#65533;&#65533;w&#65533;&#1027;&#65533;&#65533;&#65533;q&#65533;&#65533;&#65533;d&#65533;3|&#65533;"&#1801;&&#1302;&#65533;&#65533;&#65533;G&#65533;!.x&#65533;&#65533;&#65533;&#65533;&#65533;&#65533;&#65533;!&#65533;&#65533;&#65533;j&#65533;*&#65533;&#65533;?w@&#65533;4&#65533;4&#65533;&#65533;4^q[&#65533;&#65533;?&#65533;p&#65533;U&#65533;9&#65533;&#65533;&#65533;&#65533;2&#1404;&#65533;XR4~+&#65533;&#65533;@&#65533;&#65533;&#65533;&#65533;`&#1851;2&#65533;M!b:&#158;&#24834;N&#65533;4&#65533;^&#65533;&#65533;-'&#65533;&#65533;W3M&#65533;&#65533;&#65533;&#65533;&#65533;&#65533;tLG#&#65533;&#65533;&#1457;&#65533;,iM&#65533;O&#65533;]&#65533;4&#65533;<&#65533;&#65533;)>`O&#65533;FOF&#65533;&#65533;&#65533;w&#65533;(&#65533;&#65533;&#65533;&#65533;&#65533;&#65533;Y&#65533;l&#65533;,J&#223;&#65533;r&#65533;3&#65533;J&#65533;tX&#65533;^&#65533;&#65533;&#65533;5&#65533;&#65533;&#65533;YW]&#65533;N3&#65533;m[&#65533;&#65533;t&#65533;x&#65533;&#65533;&#65533;-D&#65533;&#65533;]&#65533;+hJ^4&#65533;&#65533;\lD1|-&#65533;/S&#65533;L&#65533;`&#65533;&#65533;{&#65533;E&#65533;&#481;W&#1750;&#65533;n&#2019;&#65533;`&#65533;&#65533;s{&#65533;s&#65533;&#65533;&#65533;*&#65533;i7w<D&#65533;^&#65533;&#65533;dP&#65533;&#65533;&#65533;\&#65533;&#65533; &#65533;&#65533;,&#65533;&#65533;!&#65533;&#65533;T&#65533;&#65533;&#65533;.r&#65533;7&#13901;4&#65533;2_
&#65533;&#65533;"&#65533;Td&#65533;XO&#65533;q#&#65533;*&#65533;>&#65533;&#65533;ss6sS&#65533;&#65533;&#65533;6&#65533;&#65533;rk&#65533;&#65533;4q&#65533;&#65533;!N&#65533;:r&#65533;&#65533;&#65533;&#243;&#65533;Ib|&#2039;[.rS&#65533;&#65533;Z&#7151;&#65533;&#65533;}&#65533;@o"B8&#65533;&#65533;&#65533;Z&#65533;&#65533;u&#65533;44"&#65533;!~&#65533;&#65533;&#65533;&#65533;&#65533;&#65533;&#65533;8x&#65533;f&#65533;nS&#65533;/In=z&#65533;&#65533;&#65533;&#65533;&#1133;&#65533;&#65533;&#1550;8&#65533;wxLF&#65533;p&#65533;&#65533;&#65533;dW&#65533;B^&#65533;Y&#65533;d&#65533;l&#65533;&#65533;x&#65533;["i{&#65533;&#65533;&#65533;dL&#65533;&#65533;)X&#28186;&#65533;xi&#65533;&#65533;]&#65533;&#65533;:&#10954;zI&#65533;H7&#65533;&#65533;&#65533;&#1041;K&#65533;&#65533;`q=&#65533;&#65533;&#65533;&#65533;po&#65533;&&#65533;"&#65533;J&#65533;&#65533;vvh9&#65533;j}=V@&#65533;&#65533;&#65533;p&#65533;&#65533;&#65533;\:&#65533;g&#65533;&#65533;&#65533;&#65533;m&#410;&#65533;9D&#65533;o&#65533;&#65533;&#65533;&#65533;*8&#65533;ax&#65533;6]	y&#65533;)K&#65533;p&#65533;NbC&#65533;A&#65533;;&#65533;p+y~&#65533;&#65533;&#1203;Tw&#65533;&#65533;&#65533;o:&#65533;&#65533;h&#65533;&#65533;(&#65533;G)-Z&#65533;;4&#65533;&#65533;&*&#65533;}&#31846;}&#65533;P&#65533;&#65533;&#65533;&#65533;S&#65533;&#65533;U)&#65533;&#32430;&#65533;R&#65533;F~K&#65533;&#1750;	&#65533;&#65533;\&#65533;&#65533;&#65533;&#65533;&#65533;&#65533;_:&#1248;%R&#65533;:O&#65533;&#65533;&#65533;&#65533;O&#65533;&#65533;;#2&#65533;&#65533;&#65533;`&#65533;&#65533;4&#65533;&#65533;&#65533;6[&#65533;a&#65533;:*&#65533; &#65533;&#65533;&#65533;16|&#65533;{o/&#65533;ojsKw&#674;k9&#65533;;&#65533;&#65533;&#65533;&#65533;&#65533;{&#65533;Y&#65533;5e,&#65533;V&#65533;jOp&#65533;&#65533;&#65533;K&#65533;&#65533;&#65533;&#65533;}&#65533;&#65533;M&#65533;&#65533;&#65533;:&#65533;&#65533;J&#65533;L&#65533;&#65533;&#65533;c&#65533;&#65533;&#65533;&#65533;&#65533;&#65533;&#65533; U&#65533;&#65533;S&#315;&#539;&#635;&#65533;&#65533;&#65533;%&#65533;&#65533;&#65533;l=&#65533;w&#65533;&#65533;&#65533;&#65533;&#65533;9&#65533;&#65533;&#65533;&#65533;<n&#65533;M&#65533;&#65533;&#65533;&#65533;&#65533;yz&#751;%&#65533;&#65533;&#65533;0&#1798;&#65533;&#65533;&#65533;a&#65533;m<&#65533;&#65533;wg&#65533;&#65533;&#65533;G}&#65533;O&#65533;iG&#65533;A[&#65533;&#65533;&#65533;<&#65533;@&#65533;_}&#65533;&#65533;&#65533;w&#65533;&#65533;E~&#65533;&#65533;&#65533;&#65533;&#65533;&#1270;
&#65533;+B&#65533;	&#65533;&#65533;&#65533;&#65533;&#65533;&#65533;T&#65533;S&#219;&#65533;@|fS&#65533;&#65533;r;&#65533;>&#65533;&#65533; o&#65533;`&#65533;f&#65533;e&#65533;&#65533;&#65533;;&#65533;;&#65533;8&#65533;&#65533;&#65533;&#65533;&#65533;O&#65533;4&#65533;7&#65533;&#65533;<~&#65533;{&#65533;&#65533;d}!&#65533;&#65533;&#65533;S&#65533;n7&#65533;z&#1149;&#65533;&#65533;9&#65533;Z&#65533;&#65533;&#65533;&#65533;2&#65533;&#26491;&#65533;&#65533;n&#65533;&#65533;^&#65533;o&#510;-&#65533;&#65533;&#65533;&#65533;&#65533;p\&#65533;A,0&#65533;&#65533;&#65533;U&#65533;&#65533;&#65533;&#65533;&#65533;)&#65533;&#65533;&#65533;&#65533;&#65533;`DY?&#65533;D,&#65533;&#65533;&#260;)(0&#65533;&#65533;&#65533;Z"&#65533;b&#65533;&#65533;B&#65533;F&#65533;f&#65533;&#65533;9R&#65533;EdH&#65533;YH^1)rJJ(+U&#65533;D	&#65533;c&#595;e&#65533;HE N&#65533;-Y&#65533;l&#65533;&#65533;	P&J&#65533;1z&#65533;&#65533;P&#65533;>{&#65533;L)1&#65533;&#65533;R(.&#65533;+R&#65533;A&#65533;vD&#65533;G&#1584;&#65533;f&#65533;(&#65533;&#65533;&#65533;7&#314;Aa&#65533;s&#65533;&#1461;&#65533;1&#65533;
,&#65533;&#1949;p	&#65533;&6&#65533;&#65533;&#65533;W,&#65533;bd&#592;*&#65533;&#65533;P&#65533;c&#65533;&#65533;&#65533;t&#65533;&#65533;&#65533;&#65533;f&#65533;Z&#65533;Xsf]&#65533;'&#65533;&#65533;&#65533;&#65533;eH&#65533;O&#65533;&#65533;&#65533;R$](s&#65533;^-&#65533;5&#65533;U&#65533;S&#65533;&#65533;-T&#65533;U&&#65533;~&#65533;&#65533; &#65533;}T{&#65533;lW&#65533;&#1743;H7&#65533;&#65533;&#65533;&#599;&#65533;&#65533;&#65533;&#65533;@&#65533;)&#65533;&#65533;&#65533;&#65533;`&#65533;&#65533;&#65533;_&#65533;&#65533;&#65533;&#65533;&#451;b6hz2&#65533;F#&#65533;"&#65533;b&#65533;&#65533;&#65533;q&#65533;6&#65533;nz6]&#706;.&#65533;r&#65533;0&#65533;eK&#823;&#65533;2D&#1550;&#65533;&#65533;C&#65533;&#65533;J;&#65533;&#65533;3&#65533;&#65533;&#65533;&#65533;(&#65533;&#65533;z&#65533;&#65533;l&#65533;&#1089;	n&#65533;&#65533;&#65533;F&#65533;8L&#65533; 9&#65533;q&#65533;&#65533;z?&#65533;*s&#65533;1&#65533;$kRI&#65533;&#65533;/!00&#65533;&#65533;@k&#65533;&#65533;.-y&#65533;&#65533;&#65533;&#65533;4I"sSh8&#65533;&#65533;&#65533;&#65533;D&#65533;v&#65533;&#65533;&#65533;&#65533;&#65533;&#65533;&#65533;&#65533;Jq&#65533;&#65533;R&#65533;&#65533;:&#65533;X!
&#65533;#&#65533;&#65533;B&#65533;z&#65533;&#65533;$A1&#65533;(0&#65533;&#65533;#&#65533;k2&#65533;('s2@&#65533;>&#65533;o?+!&#65533;&#65533;&#65533;&#65533;&#65533;&#842;*$s&#65533;+<2S7&#65533;&#65533;ls)&#65533;&#65533;&#65533;W&#65533;&#307;+&#65533;<bQ;&#65533;&#65533;&#65533;&#65533;&#65533;O&#65533;6G&#65533;"&#65533;G6X&#65533;&#65533;&#65533;&#65533;&#65533;j3&#65533;R&#65533;&#65533;&#65533;&#65533;&#65533;
m&#65533;5&#65533;&#65533;$&#65533;Ai&#65533;	1&#65533;V&#65533;V:&#65533;&#65533;&#65533;MZ&#65533;=&#65533;&#65533;5&#65533;&#65533;&#65533;&#65533;;&#65533;k&#65533;=&#65533;jYh8&#65533;E&#65533;&#65533;&#65533;Yh&#65533;&#65533;Z&#65533;&#65533;}&#65533;&#65533;&#65533;$&#65533;4&#65533;T37/&#65533;%&#65533;&#65533;&#65533;O&#65533;2&#65533;U&#65533;R3&#65533;y&#65533;]&#65533;7&#65533;&#65533;U(&#65533;&#65533;}9_\u&#65533;&#65533;&#65533;&#65533;Z&#65533;(&#65533;q&#65533;&#65533;qT&#65533;/&#65533;&#65533;h&#65533;&#65533;&#65533;&#65533;XN&#65533;&#65533;&#65533;aM&#65533;&#65533;&#65533;&#65533;&#65533;LWC&#65533;C&#65533;rT&#65533;J&#65533;&#65533;&#65533;0'B&#65533;'8&#65533;&#65533;^&#65533;&#65533;v&#65533;e&#65533;&#65533;BQ_&#65533;&#65533;&#65533;$&#65533;W&#65533;&#65533;(a&#65533;}&#1979;&#65533;
 @.&#65533;h&#65533;&#65533;&#65533;&#65533;J&#65533;&#65533;V&#65533;&#65533;&#65533;#pb$&#65533;4K&#65533;&#65533;&#65533;xk&#65533;9&#65533;&#65533;&#65533;&#703;&#65533;&#65533;%&#65533;|&#65533;&#65533;e&#65533;<&#65533;8&#65533;O&#65533;u&#65533;&#65533;e&#65533;{&#65533;&#65533;d&#1547;v&#65533;&#65533;&#65533;&#65533;&#65533;sw&#65533;&#65533;&#65533;&#65533;&#65533;!&#65533;.&#65533;&#65533;&#65533;1&#65533;&#65533;xu+&#65533;m'&#65533;OF&#65533;&#65533;&#65533;M;&#65533;f&#65533;&#65533;^q&#65533;~&#65533;&#65533;;&#1917;&#65533;^&#65533;&#65533;&#65533;,&#65533;&#65533;&#65533;&#65533;&#65533;&#65533;m+F7&#65533;?&#65533;\&#65533;O&#65533;y&#65533;1~&#65533;&#65533;'&#65533;&#65533;5&#897;&#65533;&#65533;V&#65533;z&#65533;&#65533;&#65533;/&#65533;do &#65533;&#65533;&#65533;&#65533;@&#65533;d
bLsg6)	n+x&#65533;X&#65533;&#65533;&#65533;&#65533;|N~[&#1527;6&#65533;&#65533;&#65533;g-&#65533;&#65533;T&#65533;?&#65533;	:s#&#65533;w&#65533;&#65533; &#65533;3s&#65533;yH&#65533;j&#65533;&#65533;j&#65533;&#65533;'&#65533; Fi&#65533;&#65533;&#65533;&#65533;<&#65533;9&#65533;&#65533;k~&#65533;&#65533;&#65533;&#65533;7&#65533;V&#65533;.m&#65533;&#65533;rDw&#65533;v&#65533;&#65533;#i&#65533;kXF&#65533;&#65533;&#65533;&#65533;!&#65533;&#1653;&#65533;&#65533;&#65533;=&#65533;&#65533;%W&#65533;i&#65533;&#65533;&#65533;&#65533;&#1300;&#65533;&#65533;T%h&#65533;&#65533;&#65533;&#50681;&#65533;)&#65533;>&#65533;KD7&#65533;u&#65533;&#65533;&#1186;&#65533;&#1436;:&#65533;&#65533;&#65533;y&#65533;&#65533;&#65533;&#65533;8&#65533;&#65533;(&#65533;&#65533;&#65533;(y&#65533;0I&#65533;&#65533;i&#65533;&#65533;L&#65533;&#65533;&#65533;&#65533;&#1748;&#457;&#65533;	&#65533;&#65533;@g*&#65533;q&#65533;#&#65533;n&#65533;J&#65533;rl&#65533;&#164;&W&#65533;+O&#65533;&#65533;@&#65533;w&#65533;R>&#65533;{s&#65533;&#1300;L)&#65533;F&#65533;b&#65533;&#65533;M&#65533;r&#65533; n&#65533;K&#65533;&#65533;&#65533;&#65533;-u&#65533;&#65533;&#65533;&#65533;dL`
#y&#65533;&#65533;&#65533;&#65533;1&#65533;&&#65533;N&#65533;(&#65533;\Y&#65533;ZX&#65533;&#65533;&#65533;A&#65533;>C%&#65533;v-e&#65533;b&#65533;e7&#65533;Y&#65533;&#65533;	d&#65533;&#65533;&#33022;&#65533;&#944;&#65533;+&#65533;&#65533;&#65533;$G&#65533;H_&#65533;N&#65533;_&#65533;'v&#65533;D&#65533;&#65533;&#1246;i&#65533;&#65533;x&#65533;X&#65533;a&#65533;i&#996;&#65533;&#263;)&#65533;2&#65533;&#65533;`&#65533; &#65533;&#65533;\&#65533;Rb&#65533;&#65533;+ay&#935;,&#65533;C&#65533;&#65533;G&#65533;&#65533;By&#65533;&#65533;oTJu&#65533;&#65533;&#65533;a&#65533;&#65533;&#65533;V?&#65533;&#65533;&#65533;]&#65533;^&#65533;iXw&#65533;P&#65533;\&#65533;&#65533;P&#65533;So"&#65533;	Xl&#65533;Q&#65533;&#3213;&#65533;U&#65533;&#65533;i&#65533;Dj;&#65533;&#65533; &#65533;&#65533;&#65533;&#65533;lf3&#65533;&#65533;,m	W&#65533;U$!&#1126;d&#65533;)&#65533;&#65533;&#65533;&#65533;&#65533;P&#1308;h'jh)E&#65533;&#65533;&#365;f;&#65533;&#65533;$&#65533;6&#65533;&#394;^e&#65533;^&#65533;&#65533;W&#65533;&#65533;&#65533;&#65533;&#65533;!U&#65533;&#65533;&#65533;&#1814;"&#65533;&#65533;g&#65533;&#65533;[B&#65533;2&#65533;&#65533;U"&#65533;0UVV,#c	&#65533;&#65533;&#65533;q6c&#65533;-i&#65533;&#65533;I&#65533;K&#65533;&#65533;D&#65533;0&#65533;4Lz&#918;&#65533;&#65533;&#65533;+&#65533;&#65533;&#65533;&#65533;&#65533;tF&#65533;&#65533;z&#65533;&#65533;&#616;&#65533;&#65533;d&#65533;&#65533;|&#65533;A&#65533;
u&#65533;&#65533;}&#65533;I.&#65533;&#65533;&#65533;:7&#65533;F5&#65533;&#65533;&#65533;&#49111;-&#65533;&#65533;f<&#65533;R7&#65533;&#65533;&#65533;5&#65533;N&#65533;&#65533;F&#616;=&#65533;b&#65533;&#65533;[\&#65533;2)&#65533;&#65533;&#65533;&#65533;Z=&#65533;&#65533;(&#65533;*dSqI]Gw%&#65533;&#65533;&#65533;&#1490;&#65533;&#65533;r&#65533;]&#180;&#65533;Hs&#65533;&#65533;Ex,&#65533;&#65533;&#65533;y&#65533;ea&#65533;d&#65533;&#65533;I&#65533;&#65533;)&#65533;&#65533;a/&#65533;&#65533;$&#65533;&#65533;D&#65533;CjT^2&#65533;D<&#1888;&#65533;e&#65533;/
&#65533;s\&#27098;Q,T&#65533;&#65533;&#65533;&#65533;e&#65533;1QG&#65533;H&#65533;r4%&#65533;K&#65533;Yb&#65533;QeY&#65533;&#65533;&#65533;M&#65533;/R&#65533;g&#65533;&#65533;&#1569;=*T,&#65533;e&#65533;&#65533;&#65533;y&#21337;)m&#65533;\&#65533;&#65533;&#65533;&#65533;&#1629;&#65533;&#65533;(&#65533;-@c&#65533;EgS&#65533;Zpw&#65533;-&#65533;&#65533;&#65533;&#65533;W&#65533;j&#65533;B&#65533;&#65533;%>o&#65533;&#65533;&#65533;,&#65533;n&#65533;K&#65533;&#65533;&#65533;&#65533;&#65533;&#65533;&#65533;3p&#65533;&#65533;3&#1238;&#65533;&#65533;&#65533;&#959;|Xn)Lz&#65533;&#65533;jk&#65533;M&#65533;\&#1897;&#65533;&#65533;skD&#65533;&#65533;&#65533;n(&#65533;i.&#65533;	&#65533;&#65533;&#65533;&#65533;~&#65533;kJ;&#65533;&#65533;&#238;4p|@d'[&#1627;&#65533;N&#65533;&#65533;&#65533;m /&#1086;&#65533;&#65533;' &#65533;9&#65533;[&#65533;&#65533;C*&#57954;&#65533;Ho]aJl&#65533;&#65533;&#65533;/&#65533;P&#65533;&#65533;g&#65533;&#65533;*x&#65533;f&#65533;&#65533;&#65533;\r&#65533;&#65533;S&#65533;&#65533;&#65533;@V1pj&#65533;h&#65533;6&#65533;&#817;&#65533;p&#65533;.|&#65533;R&gf&#65533;&#65533;n&#65533;X|&#372;t&#65533;F&#65533;et&#65533;&#797;&#65533;s7Q0&#65533;&#65533;/=	!'&#65533;&#1287;`&#65533;&#65533;&#65533;:&'&#65533;&#1463;(&#65533;&#65533;&#65533;&#65533;&#65533;&#65533;	^p&#65533;'&#65533;&#65533;&#65533;v&#65533;M&#65533;h.&#65533;&#65533;&#65533;&#65533;$&#65533;&#65533;&#65533;e&#65533;n&#65533;&#65533;2&#65533;2#-&#65533;t&#65533;&#65533;&#1618;&#65533;&#65533;&#65533;&#1321;&#65533;&#65533;&#65533;&#65533;,&#65533;&#65533;&#65533;}&#65533;e&#65533;&#65533;G/=&#65533;&#65533;&#65533;n&#65533;&#65533;&#65533;]&#7646;&#65533;&#65533;g&#65533;&#65533;K&#65533;&#65533;&#65533;&#65533;y&#65533;&#65533;&#65533;&=&#65533;R&#65533;t]&#65533;&#65533;&#65533;&#65533;O&#65533;4&#65533;&#65533;g&#65533;@&#65533;&#65533;&#65533;<&#65533;y_&#65533; &#65533;2]_b4&#65533;Ev&#65533;~&#65533;L&#65533;+&#65533;F&#65533;&#65533;'&#65533;&#65533;|g&#65533;&#65533;&#65533;&#65533;&#65533;&#65533;7&#65533;&#65533;&#65533;&#65533;&#65533;&#65533;&#65533;&#65533;{g=&#65533;&#65533;&#65533;&#65533;x&#65533;b&#65533;&#1799;&#65533;&#65533;&#1462;&#65533;&#65533;OJ&#65533;&#65533;v&#65533;=&#346; g&#65533;&#65533;&#65533;P&#65533;kX ~&#65533;i&#65533;&#65533;&&#65533;&#65533;X	&#65533;G&#65533;&#65533;&#65533;&#65533;&#65533;v&#65533;&#65533;&#65533;&#65533;&#65533;&#65533;O&#65533;d&#65533;X&#65533;&#65533;X&#65533;&.~&#65533;&#65533;h&#65533;&#65533;&#65533;I&#30511;&#65533;&#65533;&#65533;&#65533;E&#65533;&#65533;n&#65533;&#65533;&#65533;T&#65533;&#65533;&#65533;&#65533;&#65533;&#65533;M&#65533;&#65533;M&#65533;&#65533;&#65533;&#65533;&#65533;^&#65533;&#65533;p&#65533;&#65533;&#65533;&#65533;b&#65533;R&#65533;&#65533;R
&#65533;8&#65533;&#65533;v&#65533;&#65533;&#65533;&#65533;&#65533;&#65533;,p&#65533;&#65533;.G&#65533;&#65533;:p&#65533;@TD&#65533;&#65533;&#65533;&#65533;&#65533;h&#65533;&#65533;&#65533;&#65533;~&#65533;g&#65533;iO&#65533;&#65533;
&#65533;&#65533;+\k&#65533;.{:&#65533;y&#65533;&#65533;&#65533;&#65533;&#65533;pbN&#65533;&#65533;&#65533;&#1678;	&#489;&#65533;&#65533;'&#65533;HH&#65533;&#65533;k
u&#65533;&#65533;L&#65533;|m&#65533;&#65533;&&#65533;&#65533;m&#65533;&#65533;0]&#65533;&#65533;2&#65533;&#65533;&#656;&#65533;&#65533;,&#65533;$&#65533;y&#65533;&#65533;&#65533;&#1292;Pyh&#65533;0
@&#65533;eFF&#65533;&#65533;&#65533;&#65533;l.&#65533;&#65533;0&#65533;&#65533;&#65533;K&#65533;&#65533;0&#65533;&#65533;&#65533;p&#65533;&#65533;-&#65533;&#65533;2	C&#65533;e&#65533;	&#65533;Q&#65533;&#65533;&#65533;p&#65533;&#65533;
&#65533;9zz-&#65533;&#65533;D&#65533;&#65533;S&#65533;u &#65533;&#65533;&#65533;cg1Hh&#65533;1&#65533;<rQ&#1615;&#65533;&#65533;&#65533;&#65533;L&#65533;&#65533;&#65533;&#65533;5K	&#1745;&#65533;qS&#65533;&#65533;&#65533;&#65533;&#65533;&#1321;&#1606;&#65533;&#65533;&#65533;h&#65533;&#65533;0H&#65533;&#65533;&#1003;/&#1794;=&#65533;&#65533;1&#65533;q&#65533;&#65533;i'&#65533;&#65533;&#65533;&#65533;\@&#65533;C&#65533;&#1361;e&#65533;*&#65533;&#9065;&#65533;&#65533;&#1962;&#65533;{$Q.$&#65533;&#65533;&#65533;&#65533;&#65533;&#65533;b0V@"c j&#65533;	@!&#65533;g"&#65533;&#65533;d&#65533;&#65533;&#65533;8&#65533;&#65533;&#65533;&#65533;N&#65533;!y&#65533;&#65533;&#65533;&#65533;&#1449;+l3&#65533;K&#65533;$Or&#65533;C%Ca^Rp&#65533;&&#65533;!&#65533;D&#1478;&#65533;7R&#65533;&#65533;x&#65533;&#65533;&#938;&#65533;&#65533;&#65533;&#65533;PO&#65533;t,&#65533;*L$c&#65533;&#476;&#65533;&#65533;1*&#65533;#+&#65533;&#65533;&#65533;!&#65533;&#65533;&#178;'G&#65533;<&#65533;&#65533;i&#65533;1&#65533;&#65533;&#65533;d&#65533;aDSvl&#65533;lK&#65533;&#65533;&#65533;&#65533;&#65533;2&#65533;&#65533;0&#65533;/3S&#65533;&#1930;)&#65533;&#65533;,&#65533;k8d&#65533;jb	&#65533;:&#65533;&#65533;h-U11s&#65533;(&#816;&#65533;2cS2&#65533;*&#65533;R331&#65533;8&#65533;	&#65533;/&#65533;e,E3=&#65533;t&#65533;&#65533;(&#65533;2#W&#65533;uP$)-&#65533;)eHO&#65533;&#65533;"&#65533;k3*o7?&#65533;0G&#65533;j&#65533;&#65533;|ss&#65533;G(&#65533;&#65533;&#65533;>&#65533;&#65533;Tf&#65533;(&#65533;&#65533;$gs&#65533;&#65533;v&#65533;s>&#65533;S!%&#65533;
G+,S4&#65533;8E&#65533;!&#65533;?&#65533;&#65533;>&#65533;&#65533;<&#65533;&#65533;#qE&#65533;:M&#65533;&#65533;=w&#65533;W&#65533;:&#65533;7+&#65533;85rB&#65533;<&#65533;&#65533;L&#65533;BL&#65533;?/,&#65533;B@W&#65533;1G&#65533;@&#65533;M&#65533;&#1587;&#65533;t&#65533;&#65533;&#65533;=&#65533;2KB3p&#65533;<O&#65533;&#65533;&#65533;G&#65533;&#65533;78&#65533;&#65533;&#65533;+&#65533;B3*&#65533;Z&#65533;b&#65533;&#65533;J&#65533;2&#65533;9r&#65533;_V&#65533;A]&#65533;Ac4&#65533;&#65533;$&#65533;D-4G&#65533;tG&#65533;&#65533;&#65533;&#65533;&#65533;&#65533;&#65533;#&#65533;t9&#65533;&#65533;J&#65533;_&#65533;&#65533;U&#65533;M&#65533;&#65533;.&#65533;4&#65533;b&#65533;,&#65533;&#65533;&#65533;.&#65533;&#65533;	O&#65533;S&#65533;&#65533;&#65533;j&#65533;n9&#65533;&#65533;&#854;&#65533;&#65533;&#65533;&#65533;&#65533;&#1844;&#65533;4&#65533;0J&#65533;BN&#65533;&#65533;&#65533;fLK&#65533;T&#65533;&#65533;O!dC&#65533;&#65533;F&#65533;&#65533;+&#65533;&#65533;&#65533;&#65533;&#65533;Pe3E&#65533;2&#65533;QW&#65533;UT1`4R&#65533;T&#65533;NP&#65533;&#65533;(&#65533;&#65533;R/UGsr:&#65533;OAU&#65533;&#65533;v&#65533;&#65533;)mO:&#65533;f_NS@U[5Ua&#65533;&#65533;@-VmnR&#65533;keR3PiP&#65533;C&#65533;7|&#65533;&#65533;&#65533;&#65533;L&#65533;-IM&#65533;_&#65533;fMW&#65533;.&#65533;Q-&#65533;YS&#65533;"&#65533;fZ&#65533;t(qt&#65533;&#65533;f[]oW&#65533;&#65533;&#65533;&#65533;X-&#65533;K&#65533;X&#65533;UI&#65533;&#65533;/V&#65533;]&#65533;5^*&#65533;^&#29906;\&#65533;H&#468;&#65533;&#65533;&#65533;x&#65533;3&#65533;&#65533;.&#65533;^D&#65533;L&#65533;&#65533;&#65533;&#578;/f>&#65533;&#65533;&#65533;a&#65533;&#65533;/&#65533;I&#65533;$q&#65533;g gqV +!E>c&#65533;u_&#65533;t/5&#65533;B&#65533;
d&#65533;0&#65533;p`	&#65533;&#65533;&#65533;&#65533;`&#65533;4auJYb&#65533;&#65533;Y&#65533; &#65533;&#65533;-&#65533;fi6|Vl&#65533;&#65533;l&#65533;m&#65533;6muv&#65533;vVg&#65533;m&#65533;1p&#65533;G&#65533;&#65533;&#65533;V_O&#65533;&#65533;l&#65533;uo&#65533;&#65533;&#65533;i&#65533;&#65533;`3II&#65533;&#65533;E&#65533;3*Gk&#65533;5^&#65533;VJ&#65533;&#65533;&#65533;&#65533;&#65533;m&#65533;&#65533;l&#65533;r&#65533;&#1409;&Ws&#65533;vn&#65533;n&#65533;6&#65533;FaE,M&#65533;0ou&#65533;V[&#65533;&#65533;&#65533;&#65533;&#65533;&#65533;&#65533;p&#65533;oe7k&#65533;&#65533;.&#65533;#r/&#65533;rwwg&#65533;n1&#65533;&#65533;6Wx&#65533;.&#65533;VAWmu[&#995;&#65533;ysUp&#65533;Ija&#65533;jc&#65533;zgWqi&#65533;vkW%q&#65533;&#65533;x|&#65533;F|&#65533;&#65533;w&#2038;m&#65533;Ws;&#65533;x&#65533;&#778;zAt<&#65533;v&#65533;V7p=&#65533;P&#65533;&#11596;&#65533;z&#65533;O,3{X{Y5
x{&#65533;H|}&#65533;7g}wr3&#65533;|#&#65533;w&#65533;&#65533;gy3&#65533;&#65533;&#65533;}cSO\&#65533;&#65533;&#65533;WD&#65533;L&#65533;&#65533;Uv&#65533;w&#65533;&#65533;&#65533;U[6&#65533;&#65533;&#65533;{&#65533;7&#65533;|x&#65533;&#65533;&#65533;s&#65533;4&#65533;7&#65533;&#65533;b&#65533;gK&#65533;&#65533;s5&#65533;&#65533;&#65533;F&#65533;TW&#65533;I&#65533;	&#65533;Q8&#65533;a&#65533;&#65533;U&#65533;h&#65533;li8|&#65533;s&#65533;W&#65533;&#65533;X}q8&#65533;w8&#65533;7&#1541;&#65533;V&#65533;&#65533;&#65533;&#65533;%z&#1236;&#65533;&#65533;&#65533;q&#65533;5qH&#65533;&#65533;&#65533;&#65533;&#65533;&#65533;&#65533;&#65533;&#65533;&#65533;&#65533;cXx&#65533;&#65533;&#65533;!&#1546;+&#1542;&#65533;&#65533;&#65533;&#65533;&#65533;}&#65533;&#65533;/&#65533;&#1425;&#65533;&#65533;&#65533;&#65533;B=&#65533;&#65533;&#65533;&#65533;M&#65533;8&#65533;&#30222;)&#1614;&#65533;8&#65533;&#65533;&#65533;&#65533;k&#65533;&#65533;&#65533;	&#65533;&#65533;B&#65533;m)&#65533;x&#65533;&#65533;&#65533;5&#65533;[y&#65533;[&#65533;&#65533;.@1o&#65533;1&#65533;1&#65533;&#65533;&#65533;W&#65533;[t&#65533;O&#65533;&#65533;E&#65533;YX=6&#1624;&#65533;&#1235;&#65533;&#65533;{&#724;&#65533;8&#65533;Ky&#65533;%&#65533;&#65533;&#65533;=V&#65533;\&#65533;&#65533;[&#65533;&#65533;<&#65533;&#65533;/pY&#65533;1&#65533;&#65533;&#1554;{&#65533;_4&#65533;&#65533;cQ&#65533;&#65533;M&#65533;:&#65533;%&#1515;&#65533;+w&#65533;I&#65533;{&#65533;Y&#65533;Q&#1616;&#65533;&#1626;AX&#65533;&#65533;&#65533;n&#65533;Mt&#65533;&#65533;&#65533;&#65533;&#65533;&#65533;6i&#65533;&#1180;iGe&#65533;9&#65533;&#65533;&#65533;qWx^&#65533;9&#65533;&#65533;p&#566;&#65533;S&#65533;&#65533;My&#65533;&#65533;&#928;I&#65533;&#65533;&#65533;V&#65533;&#65533;Gh&#65533;&#65533;{&#65533;s&#65533;&#65533;`0j=&#65533;&#65533;&#65533;&#65533;Zk+&#1623;&#65533;&#65533;&#65533;&#65533;pW6&#65533;8&#65533;&#65533;v&#65533;y&#65533;?&#65533;&#65533;y9&#65533;&#65533;&#65533;&#65533;&#65533;&#65533;&#65533;&#65533;&#65533;&#65533;E&#65533;G&#65533;&#65533;_&#65533;&#65533;k&#65533;&#65533;&#65533;&#65533;m&#65533;&#65533;b&#65533;&#65533;B&#65533;&#65533;&#1625;e&#65533;&#65533;&#65533;8&#65533;&#65533;Wujy&#65533;&#65533;&#65533;&#65533;K&#1669;(&#65533;&#65533;,&#65533;&#65533;:&#65533;_&#65533;9U&#65533;&#1706;&#65533;&#65533;v&#65533;&#65533;&#65533;&#65533;&#65533;&#65533;UE&#65533;%&#65533;t&#18563;&#65533;g&#65533;y&#65533;&#65533;&#65533;L&#65533;&#65533;z&#65533;&#65533;B7&#65533;h/tu!&#1760;&#65533;(&#65533;Z&#65533;&#65533;Z&#65533;&#65533;&#65533;&#65533;&#65533;Y&#65533;U&#65533;p&#65533;&#65533;&#65533;&#65533;Te&#65533;&#65533;&#65533;&#65533;g&#65533;&#1644;&#65533;&#65533;&#65533;Y&#65533;&#1530;1&#65533;z&#65533;&#65533;&#65533;S&#65533;&#65533;&#65533;&#65533;1&#65533;&#65533;q$&#65533;:&#65533;&#65533;QV&#65533;;&#65533;&#65533;&#65533;&#65533;&#65533;AJ&#65533;&#1314;&#65533;&#65533;&#65533;&#1781;m&#65533;&#65533;&#65533;&#65533;F&#65533;&#65533;&#65533;&#65533;9D&#65533;&#65533;1&#65533;YW})~k&#65533;&#65533;G7&#65533;!&#1637;&#65533;&#65533;&#65533;&#1912;&#65533;&#65533;9:&#65533;&#65533;&#65533;&#65533;	&#65533;&#65533;&#65533;&#65533;&#65533;vl&#65533;&#65533;&#65533;&#1786;&#65533;{G`;&#65533;&#65533;R&#65533;&#65533;&#65533;&#65533;&#65533;&#65533;&#65533;t1[&#65533;&#65533;&#65533;&#65533;[&#65533;9&#65533;Y&#65533;;&#65533;&#24313;&#65533;;&#65533;&#65533;lb&#65533;&#65533;+&#65533;H&#65533;&#65533;&#65533;&#65533;&#65533;N&#65533;}&#65533;Ez&#65533;&#65533;j|&#65533;&#65533;&#65533;+<&#65533;&#1875;fP&#65533;&#65533;&#65533;&#65533;&#65533;&#65533;&#65533;&#65533;&#249;Ue&#65533;&#65533;I<&#65533;m&#65533;&#65533;Ewp&#65533;&#65533;_\&#65533;&#65533;&#65533;&#65533;L8&#65533;W&#65533;&#65533;&#65533;XkJg&#65533;&#65533;&#65533;&#691;&#65533;&#65533;R&#65533;&#65533;u&#65533;*&#65533;&#65533;&#65533;&#65533;&#2024;:z&#65533;&#65533;&#65533;5W&#65533;&#343;|&#65533;{fd&#1121;&#65533;z&#65533;&#65533;\&#65533;&#65533;&#65533;&#65533;k8&#65533;p|&#65533;&#65533;&#65533;&#65533;3+H&#65533;\&#1435;	vz&#1020;&#65533;	&#65533;z&#65533;&#65533;&#65533;&#65533;&#65533;Wj&#65533;d\&#65533;)&#65533;o=&#65533;E<&#65533;&#65533;&#65533;}&#65533;&#65533;&#65533;&#65533;q+&#65533;&#65533;&#65533;&#65533;&#65533;&#65533;&#65533;z&#65533;/&#65533;&#65533;\a&#65533;&#65533;T&#65533;yOC&#65533;&#65533;=&#65533;&#65533;&#65533;&#65533;LG&#65533;-7a&#65533;&#65533;&#65533;z&#65533;Q&#65533;\&#65533;|&#65533;E&#65533;X&#65533;&#884;O}X&#65533;&#65533;=&#65533;&#65533;&#65533;W&#65533;&#65533;i&#1431;mn
&#65533;&#65533;&#65533;&#65533;&#65533;&#65533;S&#65533;&#65533;&#1149;&#65533;&#65533;X&#65533;&#65533;&#209;&#65533;&#65533;&#65533;<&#65533;\&#65533;&#65533;FV&#65533;sDg=&#65533;&#65533;x&#65533;&#65533;w&#65533;A&#65533;z{&#1965;&#65533;&#65533;&#65533;518i&#65533;{&#65533;&#65533;&#553;-U&#65533;[&#220;&#1085;&#65533;&#65533;&#65533;&#65533;&#65533;9&#65533;&#65533;l&#65533;&#65533;&#65533;&#1321;&#65533;&#65533;&#65533;&#65533;&#2012;&#65533;&#65351;&#65533;7&#2047;&#459;9&#65533;&#65533;&#65533;H&#65533;&#65533;&#65533;&#65533;&#65533;1&#65533;&#65533;&#65533;&#65533;e]I&#65533;&#65533;&#65533;&#65533;&#65533;&#65533;C&#65533;;&#65533;5\&#65533;&#65533;&#65533;7&#65533;&#2015;W&#65533;I&#65533;&#65533;&#65533;z&#65533;&#65533;&#65533;Mj&#65533;q&#65533;&#1071;=&#65533;&#65533;/&#65533;S^`&#65533;&#65533;g&#65533;&#65533;&#65533;&#65533;4H&#65533;Y&#65533;i&#65533;&#65533;~&#555;&#65533;&#65533;{&#155;&#65533;&#65533;M>&#65533;&#65533;&#65533;&#65533;&#65533;&o<&#65533;r;5>&#65533;&#65533;D&#65533;&#1672;C2&#65533;K&#65533;I&#65533;]&#65533;&#65533;&#65533;&#65533;]J&#65533;&#65533;&#65533;C&#1783;^w*&#65533;&#65533;&#65533;&#65533;&#65533;%~Y&#65533;&#1189;6&#1891;&#65533;&#551;&#65533;&#65533;;]&#65533;s&#65533;&#65533;&#1661;&#65533;&#65533;y&#65533;qg&#65533;&#65533;F(&#65533;&#65533;&#65533;&#65533;1&#65533;&#65533;&#65533;&#65533;=&#65533;&#65533;&#65533;&#65533;;&#65533;&#65533;&#65533;&#65533;&#65533;&#1751;&#65533;&#65533;}&#65533;cG&#65533;&#65533;&#65533;;}%&#65533;&#65533;&#65533;	&#65533;&#65533;~$&#65533;]=v&#65533;&#65533;&#65533;&#65533;&#65533;&#65533;I>&#65533;S&#1999;&#65533;&#65533;&#65533;&#65533;&#65533;&#65533;~&#65533;&#65533;&#65533;i&#65533;&#65533;p_&#65533;L&#65533;&#65533;&#65533;u_&#65533;!&#65533;E&#65533;wE&#65533;}&#65533;&#65533;&#65533;&#65533;&#65533;&#65533;&#65533;[V?&#65533;FQ7&#65533;5&#65533;&#65533;wj&#65533;&#65533;{ew&#65533;&#1069;&#65533;U&#65533;X&#65533;&#65533;&#65533;&#65533;6&#65533;>&#65533;:&#65533;&#65533;}&#65533;&#606;&#65533;B&#65533;&#65533;&#65533;&#65533;8&#65533;0a&#65533;&#65533;&#65533;&#65533;1c&#4873;Y&#65533;&#65533;&#65533;&#65533;b&#397;;&#65533;&#65533;h"d&#65533;)&#65533;"&#65533;"eG,[&#65533;|	&#65533;&#65533;&#463;&&#65533;k&#1724;&#65533;3&#65533;N&#65533;&#65533;&#65533;9 (&#1055;;y&#65533;&#65533;4&#65533;R&#65533;E&#65533;:}
&#65533;&#5353;RoN&#65533;&#65533;$&#65533;&#65533;&&#65533;zeV&#65533;&#1585;G&#65533;&#65533;=&#65533;6&#65533;Z"&#65533;&#65533;&#65533;}&#65533;&#65533;&#5049;&#65533;&#1701;&#65533;7&#65533;&#1981;5&#65533;&#65533;&#65533;XcG&#65533;2&#65533;&#65533;2&#65533;b&#65533;+c~<&#65533;D&#65533;&#596;. &#65533;i&#65533;&#732;p&#65533;:tQ&#65533;V&#65533;&#65533;&#65533;z5&#65533;&#65533;k[&#65533;m76C&#65533;wJ&#65533;&#65533;&#65533;&#1914;C&#65533;-28&#65533;&#4811;39&#65533;r&#65533;$H&#65533;~&#65533;&#65533;&#65533;&#65533;&#65533;&#1195;#&#65533;&#65533;{&#65533;&#65533;&#1849;&#65533;.&#65533;5&#65533;c&#65533;&#65533;A&#65533;v&#53564;{&#65533;o&#65533;&#1975;D&#65533;7%7&#924;&#65533;&#65533;&#65533;&#401;&#65533;/&#65533;\s&#65533;&#65533;u=9e`
.&#65533;`R>X]uU&#65533;X&#1989;&#65533;l&#65533;&#65533;&#65533;M&#65533;&#65533;_&#65533;&#65533;&#65533;$C&#65533;&#65533;-&#65533;*&#65533;&#65533;_&#65533;,&#65533;&#65533;&#65533;AH`&#65533;&#65533;`&#65533;	bFc&#65533;;9aa&#65533;&#65533;&#65533;&#1349;&#65533;U&#65533;[&#65533;&#65533;$m&#65533;%b&#65533;/&#65533;F&#65533;D&#65533;&#65533;_&#65533;/n&#65533;"&#65533;2&#65533;e&#65533;n&#65533;#v6&#65533;&#65533;&#65533;&#65533;&#65533;&#65533;fM&#65533;	&#65533;f&#65533;ZI&#65533;&#65533;&#65533;G
&#1490;A&#35428;MORb`&#65533;&#65533; &#65533;I&#65533;i9&#65533;S\.v&#65533;~b>
&#65533;&#65533;)&#65533;tQ&#65533;i &#65533;&#65533;N&#65533;&#65533;&#65533;&#65533;i&#65533;y&#65533;&#65533;$AR&#65533;&#65533;&#65533;oU&#65533;&#65533;p;&#65533;B&#65533;&#65533;*&#65533;#fk&#65533;&#65533;&#65533;&#683;&#65533;&#65533;&#65533;&#65533;&#37720;^&#65533;k&#65533;&#65533;&#65533;i&#65533;&#65533;&#65533;z'Z=<m&#65533;&#65533;Nk&#1065;z(}&#596;(T!&#65533;*B&#65533;&#65533;&#65533;&#65533;%&#65533;&#65533;J&#65533;&#65533;&#65533;&#65533;&#65533;n&#65533;{&#65533;u&#65533;K,&#65533;&#65533;^&#65533;&#65533;&#65533;p2+*&#65533;&#65533;&#65533;;&#65533;&#65533;&#65533;f&#65533;	&#65533;.&#65533;e&#65533;&#1790;&#65533;n&#240;&#65533;&#65533;n&#65533;O,&#65533;&#65533;&#65533;^&#65533;&#65533;&#65533;>UT&#65533;r&#65533;&#65533;=&#65533;Kr&#65533;&#65533;&#65533;&#65533;Z&#65533;&#65533;&#606;{&#65533;lp&#65533;\&#65533;&#688;&#65533;6&#65533;+#&#65533;:{&#65533;s&#65533;>K&#65533;&#65533;B&#65533;&#65533;f&#65533;EM4&#65533;&#65533;&#65533;i2&#65533;&#65533;&#65533;/,&#65533;50&#65533;&#65533;&#65533;|u&#65533;wp3&#956;&#65533;&#65533;s&#65533;b&#65533;t8&#65533;1Q:&#65533;h&#65533;&#65533;jb&#65533;4&#65533;&#65533;u&#65533;a&#65533;H&#65533;}&#65533;COCM&#65533;&#1282;Z&#65533;5&#65533;C3&#65533;[s&#65533;&#65533;&#65533;]O&#65533;8&#1613;o&#65533;I&#912;&#65533;}&#65533;&#65533;j&#65533;&#65533;&#65533;tn&#65533;&#65533;q&#65533;Y&#65533;TG&#65533;w&#43695;&#65533;2&#65533;&#2030;&#65533;&#65533;&#65533;&#65533;C&#65533;&#36353;&#65533;&#65533;m&#65533;g&#65533;{&#65533;&#65533;&#1772;8&#65533;y&#65533;&#65533;7dy&#65533;k&#441;e&#65533;$&#65533;s&#65533;sn@&#65533;&#65533;78&#65533;&#65533;&#65533;;&#65533;z&#65533;&#65533;&#65533;&#65533;-&#65533;v&#65533;&#65533; &#65533;r&#65533;&#65533;&#65533;&#65533;&#65533;&#65533;&#65533;G&#65533;>&#65533;&#65533;&#65533;&#65533;&#65533;//T&#65533;h&#65533;=&#65533;Ag{&#65533;j&#65533;&#65533;&#65533;&#65533;&#65533;/PS&#65533;R&#65533;&#65533;'&#65533;&#1905;E&#65533;[&#65533;(&#65533;>&#65533;iP&#65533;&#65533; &#65533;8&#65533;&#65533;&#65533;&#65533;&#65533;&#65533;@&#65533;&#65533;'&#65533;&#65533;X&#65533;zJ&#65533;&#65533;&#65533;&#65533;%P|4&#65533;!|h&#65533;-&#65533;&#65533;/~&#65533;&#65533;&#65533;,&#1598;&#65533;e0q&#65533;&#65533;=&#65533;&#65533; &#65533;L&#65533;$&#65533;&#65533;&#65533;&#65533;&#1029;&#65533;`&#65533;&#65533;&#65533;!&#65533;
&#65533;,&#65533;h&#65533;   !"(  !  ""#$%)&(&&(+(%&('*((&**,,-1.04/280/200/12445968<87;9:=;=A>?H>@D@>CABECEJFHMFISHFLHINKLRKNXNPUNQYPOSQQVSTZTV`VX^VY`XY^Z\b]^h^`f^ah`afbdkefpehnfiphfnhgqhinjlslnxmpvnqypowpqvrt|tv&#65533;ux~vy&#65533;xw~xy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305;&#65533;&#65533;&#65533;&#65533;&#179;&#65533;&#565;&#65533;&#65533;&#65533;&#65533;&#567;&#65533;&#824;&#65533;&#376;&#65533;&#632;&#65533;&#697;&#65533;&#826;&#65533;&#1084;&#65533;&#1084;&#65533;&#1597;&#65533;&#1342;&#65533;&#446;&#65533;&#1727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	&#65533;&#65533;&#65533;&#65533;*\&#65533;&#65533;&#65533;&#199;	Z&#65533;H&#65533;&#65533;&#331;+j&#65533;&#65533;1&#65533;&#463; Cv&#65533;&#65533;$I&#65533;&#65533;R&#65533;&#824;H&#65533;&#727;&#65533;b&#668;&#65533;&#65533;&#667;8s&#65533;<&#65533;&#65533;&#65533;&#671;&#65533;}dH&#65533;&#65533;&#129;B&#65533;&#65533;&#65533;&#564;&#65533;S&#65533;&#65533;J&#65533;&#1704;&#65533;&#1387;/&&#65533;Z&#65533;`W&#65533;K&#65533;&#65533;&#65533;&#65533;gY&#65533;g&#1130;59j&#65533;&#1756;a&#65533;K&#65533;&#65533;&#1911;x&#65533;J&#65533;&#65533;V&#65533;(&#65533;F&#65533;&#1783;pX&#65533;&#65533;&#65533;]&#65533;&#65533;a&#65533;h>N&#65533;&#65533;r&#7896;7e&#65533;&#65533;&#65533;gg&#65533;i&#685;	&#1650;&#65533;&#65533;}&#65533;j&#65533;&#65533;&#65533;&#1520;cOB&#888;&#65533;l&#65533;&#65533;i&#65533;&#65533;:x&#65533;o&#65533;&#65533;)&#65533;&#65533;3S&#1122;z&#65533;l&#65533;&#65533;i&#1390;]&#65533;&#65533;<&#65533;&#65533;&#46386;&#65533;&#65533;&#957;&#65533;&#65533;&#65533;&#1471;W&#65533;O&#65533;-&#65533;&#65533;;&#65533;&#65533;E>&#65533;4s&#65533;&#65533;&#983;&#65533;8|&#65533;&#65533;&#65533;&#65533;?&#65533;:&#65533;&#65533;b&#65533;' |&#65533;h&#65533;&#65533;&#65533;T&#65533;7&#65533;N&#65533;(&#65533;&#65533;&#65533;&#65533;v&#1284;=I&#475;&#65533;u(Qw&#65533;&#65533;'_'&#65533;E&#65533;%&#65533;&#65533;&#65533;I&#65533;"&#65533;&#65533;5"T&#65533;&#65533;&#65533;&#281;)/&#65533;&#65533;~G]CGqU_&(&#65533;&#65533;#&#65533;I&#65533;D&#9375;4&#65533;&#65533;PH&#65533;yJ&#65533;&#65533;b&#65533;<f&#65533;RX9&#65533;!&#65533;F&#65533;&#65533;Z&#65533;&#65533;V&#65533;>%I&#65533;|iN&#65533;&XW&#65533;h|n&#65533;i&#65533;p&#65533;w&#65533;_&#65533;&#65533;&#65533;&#65533;b
J&&#65533;L&#65533;h&#65533;&#65533;&&#65533;hy!&#65533;W&#65533;&#65533;>&#65533;i&#65533;_@b&#65533;&#65533;Qv&#65533;&#65533;*&#65533;&#30875;&#65533;E'&#65533;c&#65533;&#65533;k&#65533;&#65533;G
&#65533;*&#47912;Z+&#65533;&#65533;Z&#678;&#65533;&#65533;V&#65533;&&#65533;&#65533;Yy&oKc&#65533;&#65533;&#65533;&#65533;8z&#65533;&#36088;B+&#65533;&#65533;&#65533;&#65533;J&#1769;&#65533;&#65533;ho]v&#65533;f&#65533;&#65533;&#65533;&#65533;+&#65533;&#65533;F;l&#65533;&#65533;B&#65533;&#65533;&#65533;&#65533;zh&#1702;&#65533;&#65533;+&#65533;&#65533;&#65533;ko&#65533;j&#65533;9&#65533;&#65533;&#65533;&#25055;b|&#65533;{c&#65533;&#18059;&#65533;&#65533;xe{p&#65533;&#65533;&#65533;%&#65533;s&#65533;E&#690;&#65533;&#1419;,&#65533;&#65533;&#65533;8-&#65533;&#65533;V&#65533;o&#65533;m&#65533;ozc&#65533;&#65533;H&#65533;&#65533;&#65533;&#1616;#&#65533;&#65533;&#65533;0&#476;&#1494;&#65533;&#65533;&#65533;&#65533;&#65533;K61&#65533;QV&#1828;&#65533;-.&#65533;#&#65533;b&#65533;Sj0&#65533;(3'&#65533;&#65533;P&#65533;&#65533;&#480;&#1210;-&#65533;&#65533;&#65533;&#65533;x&#65533;&#65533;<?&#65533;l&#65533;>;9&#65533;&#65533;&#65533;&#65533;[&#65533;&#65533;&#65533;&#65533;!TM&#65533;b.&#65533;&#65533;=5&#65533;3&#65533;&#65533;3&#65533;&#65533;&#65533;&#65533;*"&#65533;&#65533;&#65533;&#65533;&#65533;B&#65533;,&#65533;&#65533;&#65533;&#65533;5&#65533;$j]8&#65533;ho=4pq&#65533;&#65533;&#65533;c;&#65533;
&#65533;&#65533;&#65533;5&#65533;*}&#65533;&#65533;kZH:&#295;&#65533;-m&#65533;&#65533;-&#65533;&#65533;&#65533;.&#65533;&#1458;/N&#65533;&#20003;N&#65533;&#65533;&#65533;&#65533;9&#65533;vm|&#65533;&#65533;&#65533;&#65533;z&#65533;&#65533;b=&#65533;&#753;&#65533;&#65533;{&#65533;!&#65533;i{&#65533;Tz&#65533;&#65533;&#65533;&#65533;{=&#65533;&#1629;T&#824;&#65533;&#65533;&#65533;:&#65533;&#65533;&#65533;&&#65533;&#1831;&#65533;&#65533;&#65533;w&#65533;&#65533;&#65533;&#65533;&#65533;W&#65533;&#65533;=^S&#65533;:_&#65533;&#65533;&#65533;&#65533;&#14312;&#65533;&#65533; g/&#65533;&#65533;5&#65533;&#65533;&#65533;&#65533;&#65533;&#65533;h&#65533;OVa3&#65533;&#65533;&#35132;&#65533;&#65533;aX&#65533;&#65533;Gy&#65533;@&#1097;&#65533;*&#65533;g&#65533;ppc&#65533;;&#65533;&#65533;L&#65533;
&#65533;P&#65533;&#65533;S]&#65533;2#C=&#65533;&#65533;&#65533;s\&#65533;&#1286;&#65533;_E&#65533;&#65533;&#65533;d&#65533;&#65533;&#65533;&#65533;&#1985;pt&#65533;{&#65533;0&#65533;&#65533;%&#65533;P{&#65533;a&#65533;&#65533;&&#65533;2)pf8&#802;&#471;!;]&#65533;H&#65533;+&#742;&#65533;&#65533;lh5-I&#65533;&#65533;X&#258;&#65533;&#65533;&#65533;&#65533;"&#65533;&#65533;&#65533;&#65533;z&#65533;l&#347;&#65533;&#65533;8C&#65533;&#65533;&#65533;Z$w&#65533;&#65533;7&#65533;	&#65533;&#65533;&#65533;&#65533;&#65533;c&#423;&#65533;&#65533;d&#65533;xdLx&#65533;&#392;D&#461;@\^&#65533;T&#65533;I".&#65533;Qe*&#65533;&#65533;?&#65533;Ls&#65533;$%!&#65533;R&#65533;K&#65533;&#65533;&#65533;&#65533;&#65533;_4&#65533;&#65533;&#65533;&#65533;1&#65533;^M$%I&#65533;&#65533;&#65533;q	&#65533;4&#65533;Q&#65533;&#65533;u&#65533;e	&#65533;ES:&#65533;&#65533;S&#65533;L*U&#65533;L&#65533;fAt&#65533;h&#65533;&#65533;&#65533;Y&#65533;&#65533;4&#65533;A&#65533;&#65533;W&#23698;&#65533;&#65533;0&#65533;&#65533;&#65533;&#65533;&#625;l-&#65533;X;/&&#65533;.&#65533;&#65533;&#65533;&#65533;&#65533;3&#65533;&#65533;&#65533;i&#11471;&#1921;e,&#65533;&#1579;&#65533;&#65533;&#65533;&#65533;$Bz&#65533;&#1028;"&#65533;(%&#65533;&#65533;9B&#65533;&#65533;&#526;,tb	]&#510;d&#65533;&#65533;&#1644;aH&#65533;&#65533;&#975;&#65533;-&#65533;&#65533;&#65533;g&#65533;D&#65533;&#65533;=k6&#65533;4&#65533;/&#65533;4N&#65533;N&#873;C&#1116;N&#65533;&#65533;{xa2&#1735;&#1122;&#65533;&#65533;%&#65533;IW)&#65533;~	&#1281;&#65533;|EIiC&#65533;Z&#65533;&#265;TN&#65533;&#65533;]%&#65533;X&#65533;:&#65533;q&#65533;98M&#65533;Z&#65533;&#65533;V;&#65533;&#65533;p&#65533;&#65533;zOU&#65533;&#1251;t-&#65533;R&#65533;&#65533;4?&#65533;&#65533;&#65533;W&#65533;*_tTV&#65533;&#65533;|&#65533; A&#65533;#S&#65533;H2&#65533;e]&#65533;d&#65533;@&#65533;&#65533;&#65533;<&#65533;&#65533;Z5&#65533;&#65533;;&#65533;!q&#65533;A&#65533;&#65533;&#65533;M&#65533;&#1268;uL&#65533;&#65533;8&#65533;Zc&#11630;/&#65533;&#65533;^&#65533;&#1297;&#65533;&#65533;X&#65533;Tg[&#65533;&#65533;(L&#65533;&#65533;&#65533;Yp&#65533;&#65533;&#65533;&#65533;&#65533;&#65533;gMnryy&#65533;&#65533;&#1401;&#65533;mns&#65533;@]&#1026;&#65533;`&#65533;1&#65533;&#65533;&#65533;V&#65533;oY&#65533;&#65533;j	&#65533;N&#65533;&#65533;&#65533;y&#65533;&#65533;>&#65533;&#65533;&#65533;r&#65533;"&#65533;&#65533;&#65533;&#65533;9&#1086;A&#65533;&#65533;&#221;oz&#65533;&#65533;&#65533;F&#65533;Q&#65533;&#65533;U&#65533;&#65533;5;`&#65533;X&#65533;&#65533;&#65533;&#65533;u&#65533;a&#65533;&#65533;&#65533;&#65533;&#65533;&#65533;&#65533;+&#65533;&#65533;&#691;&#65533;w&#65533;p;&#65533;&#65533;&#65533;&#65533;&#65533;&#1526;M5NA&#65533;&#65533;&#65533;T&#65533;&#65533;&#65533;;{[&#65533;&#65533;z&#65533;b&#65533;&#65533;osj&#65533;&#1752;&#65533;&#65533;q&#65533;&#65533;&#65533;&#1462;&#65533;A&#65533;&#387;O&#65533;&#65533;&#65533;&#65533;&#65533;&#65533;#&#65533;4<^&#65533;v&#65533;N&#65533;&#65533;V&#65533;|&#65533;
&#65533; 6&#65533;J&#65533;&#65533;e>b&#65533;&#65533;&#65533;|&#65533;a&#65533;;M&#65533;&#65533;2&#65533;7&#65533;&#65533;&#65533;&#65533;&#65533;&#65533;&#65533;&#65533;&#65533;&#65533;&#65533;[&#65533;\d&#1002;&#65533;&#65533;w>&#65533;&#65533;&#65533;l&#65533;X&#65533;y&#65533;&#65533;~&#65533;&#65533;&#65533;&#65533;&#65533;U&#65533;&#65533;&#65533;P&#65533;e/3Z&#65533;&#65533;&#65533;o&#65533;#}&#204;&#65533;&#65533;U&#65533;1k&#65533;7&#65533;f6{&#65533;&#65533;o&#60176;#|;&#65533;yx&#936;&#65533;&#65533;&#65533;Zc&#65533;r&#65533;&#65533;c&#65533;hf"zOu&#1708;4&#65533;&#65533;I&#65533;&#65533;&#65533;)&#65533;&#65533;y&#65533;&#530;a&#65533;Ks&#65533;,&#65533;}&#65533;i&#65533;v&#65533;&#65533;&#1365;&F]&#65533;:&#65533;&#65533;&#65533;&&#65533;&#65533;B&#1330;&#65533;&#196;s&#65533;&#65533;f=&#65533;&#65533;&#65533;&#65533;&#65533;&#65533;ruc&#65533;&#65533;&#1909;&#65533;-&#65533;&#65533;&#65533;&#65533;&#65533;&#65533;&#65533;f&#65533;&#65533;eL&#65533;n1t4&#65533;^&#65533;&#65533;&#65533;Mp&#65533;.&#65533;&#65533;	n&#65533;&#65533;\mT&#65533;&#65533;&#65533;xo)&#65533;&#65533;o&#65533;&#65533;&#65533;&#65533;w&#65533;&#65533;&#65533;<&#65533;&#65533;&#65533;&#65533;b&#65533;w&#65533;4&#65533;&#65533;h&#65533;&#65533;&#65533;&#65533;w&#65533;Y&#65533;&#65533;&#65533;&#65533;&#65533;v&#65533;e^&#1718;&#65533;&#65533;&#65533;&#65533;&#65533;&#65533;1&#65533;}&#65533;&#65533;&#65533;C&#65533;&#65533;&#65533;mq&#65533;&#65533;&#65533;g7&#65533;&#1261;h{&#65533;.U&#65533;&#545;,r&#210;|&#65533;&#65533;v&#65533;Eu&#880;&#65533;`&#65533;&#65533;&#65533;L&#65533;w&#65533;&#65533;&#297;&#65533;&#65533;&#65533;o&#65533;CG&#65533;&#1817;&#65533;t[k&#65533;&#65533;[&#65533;g&#65533;&#65533;&#65533;&#65533;&#65533;&#65533;&#65533;&#65533;&#65533;&#65533;&#65533;&#1650;&#65533;]&#65533;{	;r&#65533;:&#65533;&#65533;&#65533;&#65533;&#65533;/&#65533;&#65533;!g8<&#65533;&#65533;n&#65533;&#65533;&#65533;&#65533;~&#65533;&#65533;{&#65533;&#65533;_7&#2013;&#65533;&#65533;&#65533;&#65533;&#65533;RO*&#695;&#65533;&#65533;&#65533;&#65533;&#65533;&#65533;"&#65533;g&#65533;{&#65533;G&#65533;&#65533;&#65533;&#65533;B&#65533;&#65533;>L>&#1699;&#65533;%N=jc&#65533;&#65533;&#1222;&#65533;&#65533;9&#65533;&#65533;V&#65533;&#65533;|&#65533;&#65533;&#65533;&#65533;>z&#65533;z&#65533;&#65533;&#65533;&#65533;&#65533;&#65533;&#65533;&#65533;&#65533;&#65533;&#65533;&#65533;&#65533;&#65533;&#65533;&#53230;x&#65533;&#65533;&#65533;&#65533;&#65533;D&#65533;&#65533;&#65533;&#65533;&#65533;&#65533;&#65533;&#65533;&#65533;&#65533;&#65533;&#65533;&#65533;&#65533;&#65533;?&#65533;&#1361;:P]&#65533;5&#65533;A&#65533;&#65533;}\&#65533;en&#65533;g@,U}&#65533;w}PG}&#65533;&#65533;[&#65533;o&#65533;Wo&#65533;E.&#65533;U#Qc&#65533;&#65533;&#65533;&#65533;x&#65533;&#65533;i&#65533;P&#65533;&#65533;x&#65533;'y&#65533;'(&#65533;*9&#65533;s&#65533;ajep;&#65533;ZC&#65533;,&#65533;&#65533;&#65533;:Ht7&#65533;&#65533;&#65533;z&#65533;&#65533;&#65533;B&#65533;Xg3&#65533;DH&#65533;&#65533;&#65533;&#65533;&&#65533;D}u&#65533;yu5f&#65533;f 8&#65533;<&#65533;&#65533;&#65533;'&&#65533;&#65533;)&#65533;p&#65533;&#65533;s&#65533;&#65533;2x&#65533; d`&#65533;&#65533;&#65533;:&#65533;j@&#65533;&#65533;p&#65533;L8&#65533;Kx&#65533;&#65533;~U&#65533;d&#65533;&#65533;&#65533;&#65533;G&#65533;&#65533;W(&#65533;th&#65533;'.H&#65533;&#65533;.&#65533;~XH&#65533;[&#65533;&#65533;x&#65533;^xv*&#65533;p&#65533;@|&#65533;mg&#65533;'i&#65533;owF&#65533;&#1545;;&#65533;r&#65533;q(&#65533;;&#518;t&#65533;&#65533;h&#65533;u&#65533;&#65533;&#65533;&#65533;&#65533;r&#65533;&#65533;t
hb&#65533;F&#65533;w&#65533;&#65533;&#65533;cW8Y@&#65533;~&#65533;&#1413;&#65533;X&#65533;&#65533;m&#65533;&#65533;&#65533;pg&#65533;6&#65533;ap&#65533;X_0&#65533;X&#65533;&#65533;x&#65533;&#65533;&#65533;&#65533;&#65533;&#65533;&#65533;&#1549;&#65533;&#65533;&#65533;&#65533;&#65533;&#65533;8&#65533;&#65533;X&#65533;&#65533;&#65533;&#65533;x&#65533;&#1418;&#65533;&#65533;h&#65533;&#65533;}&#65533;&#65533;D{&#519;}o&#65533;&&#65533;&#65533;&#65533;&#65533;b&#65533;~&#32200;gV(h&#456;&#65533;xP&#65533;y&#65533;&#552;p,hy&#65533;&#65533;e&#65533;seH&#65533;~&#65533;&#65533;h&#65533;H&#65533;&#65533;&#65533;&#65533;&#65533;i&#65533;&#65533;&#65533;&#65533;&#65533;&#65533;	&#65533;&#65533;&#65533;&#65533;X&#65533;'&#65533;r(4&#65533;&#65533;&#65533;&#65533;f&#65533;4gQ&#65533;a&#65533;&#65533;8FS&#65533;~&#65533;&#65533;'&#65533;d&#453;y &#65533;is?I&#65533;Bi]D&#65533;YA&#65533;&#65533;&#65533;ma&#65533;@&#65533;&#65533;&#65533;p&#65533;&#65533;&#65533;&#65533;h&#65533;yR&#1617;XyZ&#65533;&#65533; &#65533;&#65533;nH&#65533;-&#65533;&#65533;?x&#65533;&#65533;&#65533;o&#65533;&#530;&#65533;waQ5&#65533;&#65533;d&#65533;g&#65533;~4&#65533;~&#65533;8&#65533;=&#65533;l&#1349;&#65533;&#65533;CY&#65533;yv&#65533;&#65533;&#65533;&#65533; |j&#65533;s&#65533;t	&#65533;&#65533;&#65533;&#65533;W	W&#1592;&#65533;&#38420;&#65533;Y9&#65533;\&#1621;=H&#65533;()&#65533;&#65533;&#345;F&#65533;&#65533;&#65533;i&#65533;&#65533;.kY&#65533;&#65533;&#65533;&#65533;pIN.&#65533;&#65533;&#1423;&#65533;&#65533;V7i&#65533;xi&#65533;@I&#65533;@y&#65533;}&#65533;&#65533;>&#65533;&#65533;
&#65533;&#65533;p&#65533;K&#65533;y&#65533;U&#65533;P&#65533;&#65533;&#65533;&#505;&#65533;&#777;&#65533;&#65533;I&#65533;&#65533;y&#65533;&#65533;&#65533;&#65533;&#65533;&#65533;_	&#65533;&#65533;&#65533;&#65533;&#1593;&#65533;&#65533;9&#65533;&#65533;&#199;&#65533;^&#65533;&#65533;S&#65533;&#65533;s&#65533;c&#65533;7v&#65533;X&#65533;&#65533;E&#65533;v&#65533;&#65533;	a&#65533;&#1623;&#65533;&#65533;&#65533;qd&#65533;m&#65533;&#65533;&#65533;i|&#65533;&#65533;&#65533;&#65533;&#65533;&#65533;&#65533;Y&#65533;Z&#65533;&#65533;&#65533;kx&#65533;
&#65533;&#65533;i&#65533;&#65533;&#65533;&#65533;&#65533;&#1373;&#65533;&#65533;&#65533;"&#65533;&#65533;y&#65533;&#65533;l&#35411;&#65533;&#65533;i&#65533;&#65533;9&#65533;&#65533;=&#65533;&#65533;&#65533;Gy&#65533;&#65533;m&#65533;&#65533;	FV&#600;J&#65533;3Z&#65533;j&#65533;8z&#65533;&#65533;&#65533;&#65533;&#65533;q&#544;
&#65533;&#65533;U&#65533;&#65533;X&#65533;`yx.&#65533;FkQ&#65533;&#1572;&#65533;&#65533;&#65533;&#65533;&#65533;&#65533;?&&#65533;&#65533;&#65533;&#65533;&#65533;&#65533;55&#65533;&#65533;I&#65533;&#65533;'&#65533;'&#43387;I
a&#65533;&#65533;|`Ef&#65533;&#65533;I&#65533;1&#65533;&#65533;l&#65533;&#65533;&#65533;&#1126;&#65533;&#65533;	&#65533;!	&#65533;A*&#65533;&#65533;Ehe)&#65533;v&#650;&#65533;&#65533;-&#65533;&L&#43313;Y&#65533;&#65533;&#65533;3&#65533;&#65533;y&#65533;&#65533;&#65533;h&#65533;&#504;&#65533;&#65533;&#65533;B&#65533;&#65533;&#65533;E&#65533;}	@6&#65533;&#65533;X&#65533;e`&#65533;	&#65533;&#65533;)&#65533;&#65533;:&#65533;k:&#65533;&#65533;&#1635;&#65533;I&#65533;w&#665;NX&#65533;&#65533;&#65533;:&#65533;&#65533;2&#65533;&#65533;z&#65533;&#65533;&#65533;&#65533; Zp&#65533;&#65533;&#65533;X&#677;&#65533;&#65533;&#65533;&#65533;
&#65533;D&#65533;&#65533;9&#65533;&#65533;HYyN&#65533;&#65533;dp&#65533;pj&#65533;&#65533;)&#65533;&#65533;&#65533;&#65533;:&#65533;:&#65533;&#65533;&#65533;&#65533;&#65533;&#1577;g6n&#65533;8~&#65533;&#65533;&#65533;&#65533;jv&#65533;*&#65533;&#65533;*&#65533;&#65533;&#663;&#65533;&#65533;&#65533;&#1701;&#65533;f&#65533;&#65533;)&#65533;&#65533;&#65533;&#65533;&#65533;&#65533;&#65533;Av|&#65533;&#65533;&#65533;&#65533;&#65533;&#65533;	t&#65533;	&#65533;&#320;&#65533;{&#65533;+&#65533;&#1034;&#65533;&#65533;J&#65533;&#65533;&#65533;&#65533;&#65533;&#65533;&#65533;7h&#65533;&#65533;&#65533;rQ&#65533;&#65533;&#65533;&#65533;&#65533;x&#65533;&#65533;&#65533;&#65533;&#29358;"&#731;&#65533;
&#65533;&#65533;&#65533;:&#453;&#65533;h&#65533;&#65533;ug&#65533;&d,	&#65533;&#65533;4Kym&#65533;tq&#65533;7K&#65533;	&#1779;&#65533;8;Z>+&#65533;&#65533;&#65533;E&#65533;&#65533;&#65533;j&#65533;JK&#65533;}&#65533;j&#65533;&#65533;EJt&#65533;J~&#65533;&#65533;V&#1754;&#65533;I&#65533;&#65533;&#65533;#K&#65533;]&#65533;&#65533;Cy&#65533;(j&#65533;^ZS&#65533;Z&#65533;&#65533;	&#65533;i&#65533;l&#65533;q&#65533;&#65533;`&#65533;&#65533;	&#65533;&#65533;:&#755;C;&#65533;@&#65533;`u&#65533;&#65533;r&#65533;&#1034;&#65533;&#65533;J&#65533;&#65533;(&#65533;&#65533;H&#65533;&#65533;&#65533;&#65533;&#65533; &#65533;&#65533;&#65533;`{&#65533;\&#65533;&#65533;I&#65533;&#65533;&#65533;c&#65533;`f&#744;&#65533;J&#65533;&#65533;z&#65533;&#65533;&#32140;&#65533;]g&#65533;^&#65533;`&#65533;&#1783;&#65533;&#65533;&#65533;o&#65533;&#7664;{&#65533;T	&#65533;]&#65533;&#65533;&#65533;&#65533;VO&#65533;&#65533;H&#65533;&#65533;&#65533;+&#65533;&#65533;&#65533;&#65533;&#65533;K&#65533;&#65533;(&#65533;&#65533;Z]&#59001;a[&#65533;&#555;&#65533;>I&#65533;&#65533;k&#65533;&#65533;{m&#1478;y;&#65533;&#65533;&#65533;]$&#65533;&#65533;&#65533;p&#65533;&#1835;&#65533;?&#752;&#65533;*&#65533;&#65533;:&#65533;&#65533;&#65533;xZ(&#1723;Z;&#65533;&#65533;&#315;&#65533;&#65533;&#1765;&#65533;K&#65533;&#65533;&#65533;,&#65533;&#65533;%+&#65533;&#65533;&#1724;,[&#65533;$[&#65533;m&#65533;n &#65533;,&#65533;&#65533;&#65533;v9{&#65533;&#65533;KB&#65533;&#65533;&#65533;	+&#65533;&#1435;&#65533;&#65533;[&#65533;&#65533;k&#65533;&#65533;l&#65533;W&#65533;&#65533;&#65533;&#65533;X&#65533;W&#65533;&#65533;&#65533;&#65533;&#939;&#65533;&#65533;Z&#65533;k&#65533;&#65533;J&#65533;&#491;&#65533;&#65533;
&#65533;&#65533;&#65533;2&#65533;&#176;&#65533;&#65533;y&#65533;&#313;&#65533;:&#65533;&#65533;&#65533;&#65533;B&#65533;&#65533;&#65533;&#65533;&#65533;:&#65533;&#65533;9&#65533;&#65533;{jyf&#65533;&#65533;&#65533;^;&#65533;",&#65533;d&#65533;&#189;&#65533;&#65533;O&#65533;)&#65533;&#65533;&#65533;&#65533;&#65533;&#65533;&#65533;Y&#65533;&#65533;&#65533;&#65533;&#65533;&#65533;`|&#65533;8\&#65533;;|&#65533;e&#65533;+&#65533;<&#65533;&#65533;&#65533;R&#65533;oL&#65533;&#65533;&#65533;&#65533;&#65533;[&#65533;&#65533;&#65533;j{&#65533;V&#65533;&#65533;~&#65533;&#368018;Z&#65533;&#65533;k&#65533;]&#65533;_&#65533;&#545;&#65533;&#65533;&#65533;i,a&#65533;l6&#65533;&#65533;gl&#65533;&#65533;&#65533;&#65533;&#65533;mL&#65533;E&#65533;2F&#65533;K&#65533;&#65533;P:&#65533;Ul&#65533;&#65533;Z&#65533;&#65533;&#65533;&#65533;T&#65533;&#65533;+&#65533;skK&#65533;~&#65533;&#65533;&#65533;!&#65533;&#65533;<&#65533;&Z&#65533;&#65533;&#521;L&#65533;&#65533;&#65533;&#533;\&#595;&#65533;&#213;&#65533;&#65533;?&#65533;&#65533;&#65533;&#65533;&#65533;&#65533;&#65533;L&#65533;&#65533;[&#65533;v&#65533;&#65533;&#1019;&#355;&#65533;&#697;&#65533;&#342;{&#565;&#65533;&#474;&#65533;'&#703;&#65533;)&#517;&#65533;&#696;<&#65533;Ei&#253;|&#210;|&#912;,&#65533;n&#65533;&#727;&#65533;&#65533;K&#65533;&#65533;U&#65533;C,&#65533;&#65533;&#65533;`&#65533;&#65533;&#65533;<&#65533;M<&#65533;&#65533;&#65533;&#65533;&#65533;&#65533;&#65533;&#65533;&#65533;/&#65533;&#65533;&#65533;&#65533;'&#65533;&#65533;*&#65533;&#642;<&#65533;~&#65533;&#65533;}&#65533;&#65533;\&#65533;Mj]&#65533;&#65533;&#65533;&#529;&#65533;&#65533;&#65533;&#65533;&#65533;&#65533;&#65533;wI&#65533;&#65533;X&#65533;&#65533;&#65533;&#65533;&#65533;&#65533;(&#65533;&#65533;&#1852;&#65533;&#65533;&#65533;G&#65533;&#65533;m&#707;&#65533;|&#65533;&&#808;&#65533;&#795;&#65533;&#65533;&#65533;&#65533;&#1104;&#65533;&#65533;@&#65533;&#65533;B&#65533;&#65533;&#65533;&#65533;&#65533;&#65533;=&#65533;J&#65533;l&#657;!&#65533;o#&#65533;&#65533;&#65533;&#65533;&#65533;T&#65533;&#978;%&#65533;+}&#65533;&#65533;u&#65533;&#65533;&#65533;~&#65533;&#65533;|&#65533;&#65533;.&#65533;&#65533;&#1084;&#65533;&#65533;\&#65533;	M&#65533;F&#1646;&#65533;L&#65533;,&#65533;&#65533;&#65533;L&#65533;d&#65533;y>]&#65533;AM&#65533;v[&#65533;&#65533;<&#65533;H&#65533;&#1304;&#65533;&#65533;L]&#65533;&#65533;&#65533;Q-&#65533;&#65533;i&#65533;{&#65533;Y}&#759;&#65533;&#65533;f&#65533;&#65533;Z&#65533;&#65533;&#65533;&#65533;&#65533;n&#65533;&#65533;2&#65533;V&#65533;&#65533;0&#65533;q&#65533;&#1359;&#65533;&#65533;^l&#65533;GMjE-&#65533;v&#65533;&#65533;xM&#1704;M&#65533;?=&#65533;=&#65533;&#1497;&#65533;&#65533;m&#65533;a&#65533;&#65533;&#65533;&#1546;=&#65533;3&#65533;om&#65533;&#65533;\&#1608;&#65533;&#65533;&#65533;&#160;]&#65533;&#397;&#65533;&#1644;&#65533;&#65533;E&#65533;&#65533;&#65533;&#65533;_&#893;>&#65533;&#514;&#65533;&#1702;&#65533;&#558;&#65533;&#1520;}&#65533;&#65533;[&#65533;&#65533;&#1745;&#65533;&#65533;[&#65533;&#65533;&#824;&#65533;&#65533;#{&#1848;\&#65533;1&#65533;&#65533;a]&#65533;&#65533;&#65533;&#65533;&#65533;&#65533;&#65533;&#889;&#65533;&#65533;&#65533;V&#65533;&#65533;&#65533;&#65533;&#65533;	)&#138;&#65533;&#65533;&#65533;&#65533;&#65533;&#65533;=Z&#65533;&#1709;}&#65533;&#1101;&#65533;&#65533;&#65533;&#65533;&#65533;h&#65533;1Z&#65533;&#65533;&#65533;jVU&#65533;S&#65533;&#65533;V&#65533;H&#65533;&#892;&#65533;&#65533;&#65533;&#65533;&#65533;&#65533;&#65533;&#65533;}&#65533;&#65533;&#65533;&#65533;&#65533;&#65533;_&#65533;&#957;&#65533;&#65533;j]&#65533;&#65533;&#65533;&#65533;&#65533;|&#1916;L&#65533;&#65533;&#65533;&#65533;&#65533;&#65533;&#65533;&#1976;t2r&#65533;&#1931;&#65533;&#65533;&#65533;n&#65533;o&#65533;&#65533;&#65533;&#65533;b&#65533;&#65533;&#65533;&#65533;&#65533;k&#65533;&#65533;&#65533;&#65533;&#65533;DY&#65533;&#65533;&#1791;&#65533;&#65533;B&#65533;8&#65533;&#65533;&#65533;&#908;&#65533;&#65533;&#65533;&#65533;Y~&#65533;&#268;&#65533;H[&#1015;R&#65533;&#65533;U&#65533;]&#65533;Mz&#65533;>>&#65533;&#65533;i&#65533;&#65533;l&#65533;&#919;C~&#65533;P.&#65533;z~&#65533;x>I&#65533;&#65533;'&#65533;&#65533;.&#65533;&#65533;=&#65533;&#65533;M&#65533;(&#65533;&#65533;&#65533;*&#65533;&#65533;&#65533;&#65533;&#65533;&#65533;&#65533;&#2765;&#65533;x&#65533;&#65533;&#65533;&#65533;^&#65533;&#65533;o]I&#65533;]&#65533;&#65533;;n&#65533;m&#65533;&#65533;&#65533;&#65533;{~&#43550;&#65533;xN&#1832;&#65533;&#65533;5&#65533;&#65533;&#65533;&#65533;&z&#65533;]&#65533;&#35710;&#65533;-&#65533;&#65533;&#65533;&#65533;&#65533;&#65533;;&#65533;l&#65533;|{&#65533;-&#65533;c&#65533;&#65533;&#1981;&#65533;=&#65533;&#65533;&#65533;&#65533;	&#31086;&#65533;F&#65533;&#65533;K&#65533;&#65533;&#65533;&#65533;+&#65533;&#65533;
&#65533;&#1457;&#65533;&#65533;$&#65533;m&#65533;bm&#758;&#65533;&#1614;&#48862;&#65533;&#65533;&#65533;V&#65533;&#65533;&#768;&#65533;&#65533;&#65533;l&#65533;<&#65533;&#65533;&#65533;x&#65533;h&#65533;&#65533;&#65533;&#65533;&#65533;n^&#65533;&#65533;N&#65533;&#65533;&#65533;&#65533;&#65533;>&#65533;C&#65533;&#65533;S&#65533;&#129;&#65533; n&#65533;&#65533;.&#1415;&#65533;&#65533;&#65533;&#65533;&#65533;6&#65533;&#65533;&#65533;&#65533;&#65533;&#65533;&#54202;&#1229;&#65533;l<&#65533;]&#65533;,H&#65533;}o&#65533;&#65533;&#65533;&#65533;&#65533;&#65533;&#65533;X&#65533;&#65533;TN&#65533;&#65533;~&#65533;o1&#65533;&#65533;m&#65533;=&#65533;&#65533;{&#65533;&#65533;&#1692;&#65533;$&#767;#.&#65533;&#65533;}5&#65533;&#65533;/&#65533;&#65533;&#65533;&#65533;&#65533;&#65533;E&#65533;N/&#65533;#&#65533;"&#538;f&#65533;i&#65533;n&#65533; &#65533;~*&#65533;&#65533;.O&#65533;^&#65533;&#65533;|&#65533;&#65533;b?&#65533;`&#65533;&#65533;vN&#65533;&#65533;&#65533;&#2014;_&#65533;k&#65533;&#65533;~&#65533;~&#65533;&#188;&#65533;
&#65533;&#65533;3&#65533;=&#65533;&#65533;&#65533;n&#65533;$&#65533;&#51897;&#65533;w&#65533;&#65533;&#1003;s&#65533;&#65533;&#65533;.&#65533;&#65533;_&#65533;&#65533;&#65533;l&#65533;&#65533;4&#65533;e&#65533;@?&#65533;&#65533;.&#1139;&#65533;&#65533;P>&#65533;n&#65533;&#65533;&#1438;&#65533;m&#65533;&#65533;&#65533;&#65533;&#65533;-&#65533;&#65533;&#65533;&#65533;&#65533;&#396;&#65533;&#65533;&#65533;Y&#41343;&#65533;&#65533;o&#65533;&#65533;h&#648;?&#65533;&#65533;&#65533;&#65533;&#65533;&#65533;D1&#65533;0?&#65533;&#65533;&#65533;&#65533;&#65533;&#65533;\<&#65533;&#65533;&#65533;&#65533;~&#65533;&#65533;&#65533;]&#65533;&#65533;&#65533;&#65533;&#65533;&#65533;&#65533;&#65533;k&#65533;%&#65533;&#65533;&#65533;7&#65533;&#65533;&#65533;&#1182;&#65533;&#65533;&#65533;&#65533;&#65533;&#65533;&#65533;&#65533;&#65533;&#65533;&#65533;&#65533;&#65533;&#65533;&#65533;=&#65533;Q>&#65533;l&#65533;"&#65533;&#1357;&#65533;&#65533;q&#65533;&#65533;&#65533;&#65533;&#65533;&#65533;,Z&#65533;&#65533;&#65533;&#65533;&#2022;&#65533;?&#65533;!&#65533;r$X&#65533;&#65533;-&#65533;	\&#65533;&#65533;&#65533;&#65533;V&#65533;$Zr&#65533;&#65533;&#65533;&#65533;@2&#273;&#65533; &#65533;E&#65533;$Y&#65533;&#65533;&#65533;?zR&#65533;d&#65533;&#65533;&#1585;<}b&#668;Y&#1254;98s&#65533;&#65533;&#65533;'&#991;A&#65533;%Z&#65533;&#65533;Q&#65533;I&#65533;.M&#65533;&#65533;&#65533;&#1239;Q&#65533;B&#65533;:&#65533;&#65533;&#1259;B&#65533;&#385;&#65533;&#65533;kW&#65533;0&#65533;&#65533;&#65533;&#65533;,&#1651;c&#65533;j5ju&#65533;&#1258;&#65533;&#65533;[&#1915;v&#65533;&#65533;&#1355;&#65533;&#65533;_&#65533;&#65533;fX&#65533;&#65533;a&#65533;;&#65533;&#65533;&#65533;qD&#65533;&#65533;0*&#65533;X&#65533;e&#793;9&#65533;l&#1625;s&#814;7E&#65533;%&#65533;&#65533;&#65533;&#1773;m&#65533;R=&#65533;&#65533;i\&#65533;La&#65533;u&#65533;Z&#65533;&#65533;W&#65533;rb&#65533;&#1357;&#65533;&#65533;o&#2042;&#65533;&#65533;&#65533;Mk&#65533;y/'&#65533;&#65533;ys&#65533;&#1125;'&#65533;&#65533;&#65533;&#65533;bZ&#1653;o&#65533;&#65533;&#65533;D&#595;5n&#1292;fy&#862;&#1359;f&#65533;=&#65533;&#1339;&#65533;&#1198;}y&#65533;&#65533;&#65533;Ke]&#65533;&#65533;&#65533;&#65533;&#65533;&#205;&#65533;&#65533;&#65533;"&#65533;&#65533;&#65533;&#65533;J&#65533;&#1930;&#65533;&#65533;&#65533;&#65533;&#65533;nB
+&#65533;&#65533;:&#65533;&#46001;&#65533;LO&#65533;&#65533;B<o&#65533;&#65533;2&#65533;%&#65533;JZo&#65533;&#65533;Z,&#65533;&#65533;&#65533;2N?&#65533;&#701439;&#65533;ppG{+.8&#65533;&#1955;&#65533;G&#65533;&#306;&#65533;&#65533;&#65533;b{P&#65533;&#65533;&#65533;&#65533;&&#65533;&#65533;&#1056;&#65533;&#65533;&#65533;J&#65533;"&#1010;9BqD&#65533;&#65533;D&#65533;73&#65533;E4]&#65533;1(<Ns&#65533;&#65533;&#3375;69i&#65533;3Ny&#65533;&#65533;8&#65533;&#65533;kM&#65533;&#65533;+&#65533;+&#65533;&#65533;&#65533;&#65533;&#65533;&#65533;&#65533;&#65533;&#65533;&#65533;&#65533;_&#65533;t&#65533;0H#&#65533;&#65533;II&#65533;&#65533;&#65533;)3&#65533;nS,&#65533;&#65533;0-A<	E&#65533;&#65533;,&#65533;4SUP7&#65533;Dr&#65533;;c&#65533;&#65533;P=mP+?_j-#&#65533;Q&#65533;v8M3m&#65533;X&#42884;S^&#65533;*&#65533;YN&#65533;&#65533;4&#65533;&#65533;F	&#65533;2l	!&#65533;DK&#65533;&#65533;U&#65533;E]smQ&#17556;u&#65533;Y&#65533;&#65533;&#65533;]X&#65533;e3&#1522;&#65533;u&#65533;&#65533;&#151;C&#65533;&#65533;&#65533;&#148;&#65533;Cg&#65533;&#65533;&#65533;i&#65533;&#65533;&#916;c@&#65533;&#1458;o&#65533;5&#65533;[pO&#65533;l&#1816;&#65533;+&#65533;&#65533;`&#65533;:&#65533;&#65533;x&#1637;&#65533;&#65533;Z&#65533;}K@=npes_=&#1663;|k&#65533;O~[S&#65533;&#65533;&#278;E&#65533;R&#65533;&#65533;&#65533;&#65533;g&#65533;&#65533;eh&#65533;&#65533;3&#65533;&#65533;&#65533;&#65533;r&#65533;n5+&#65533;&#65533;&#65533;&#65533;vT1^&#65533;uc&#65533;&#65533;q&#65533;&#65533;l&#65533;S&#65533;&#65533;&#65533;&#65533;]y&#65533;&#65533;1O7g&#65533;PY&#65533;k,RN&#65533;;xn&#65533;&#65533;&#65533;n&#65533;z&#65533;YC&#65533;&#65533;&#65533;&#65533;o&#65533;&#65533;&#65533;CQ&#65533;NQ&#65533;TeWL&#65533;&#65533;&#65533;8c&#65533;[.&#65533;m&#65533;h&#65533;S&#65533;3&#65533;|&#65533;;w&#65533;(&#65533;&#718;&#65533;&#65533;_a}&#65533;s&#925;
|u&#65533;[&#65533;r&#65533;&#65533;\g]&#65533;i&#65533;&#65533;&#1170;&#65533;&#65533;8j&#65533;*&#65533;&#65533;b&#65533;&#65533;:&#65533;&#65533;&#65533;kW`&#1299;W&#65533;&#65533;&#65533;e&#65533;&#65533;V&#65533;&#65533;&#65533;&#65533;E&#65533;&#65533;9&#65533;&#65533;&#65533;HcvU&#65533;&#65533;&#65533;{&#65533;i&#65533;&#65533;P&&#65533;&#65533;&#65533;&#65533;d&#65533;&#65533;&#65533;k&#65533;3&#65533;&#65533;&#9967;&#65533;N&#65533;&#1503;&#65533;&#65533;_&#65533;?m&#65533;}.5&#65533;&#65533;&#65533;&#65533;&#65533;=&#65533;B&#65533;<&#65533;&#65533;@F&#65533;{L&#65533;&#65533;^>&#65533;&#65533;&#65533;&#65533;&#65533;&#65533;&#65533;w&#65533;.&#65533;&#65533;[&#65533;	&#65533;&#65533;x7&#65533;&#911;c&#65533;&#65533;&#65533;&#65533;&#65533;7&#65533;&#65533;&#65533;O&#65533;&#1243;&#65533;&#65533;@&#65533;&#65533;m.&#65533;i&#65533;&#65533;C Q&#65533;C$b&#65533;xDf&#65533;&#65533;&#65533;&#65533;&#65533;	&#65533;4&#65533;&#65533;L$Ta&#65533;wEV&#65533;*&#65533;&#65533;&#65533;&#65533;j(2&#65533;&#65533;&#65533;~&#65533;&#65533;a&#65533;9CMkD&#65533;'&#65533;&#65533;F8&#65533;Q&#65533;s&#65533;&#65533;D$&#65533;Q&#65533;&#65533;&#65533;`&#65533;&#65533;&#65533;;>1&#65533;Q&#268;&#65533;L8?&#65533;a&#65533;7&#65533;&#65533;b&#65533;&#65533;&#65533;/&#65533;&#65533;&#65533;X&#65533;&#65533;&#984;&#65533;&#65533;)&#65533;&#65533;D'=IGP&#65533;R&#65533;&#65533;$e)My&#65533;j&#65533;&#65533;}L&#65533;&#65533;t&#65533;&#65533;&#65533;&#65533;&#65533;C&#65533;&#65533; &#65533;&#65533;I&#65533;&#65533;x&#65533;a#	IY&#65533;2X&#65533;&#65533;&#65533;&#65533;&#65533;K&#65533;&#65533;&#65533;&#65533;df3?9&#65533;&#65533;A&#65533;|&#65533;tf5&#65533;&#65533;Jl&#65533;&#65533;2&#65533;&#65533;&#65533;&#65533;&#65533;&#65533;&#65533;&#65533;&#65533;&#65533;&#65533;&#65533;-Y&#65533;H[)&#65533;&#65533;&#65533;\'0&#456;&#237;4&#65533;&#65533;9&#65533;e/&#65533;yI>&#65533;H&#65533;f?&#65533;&#65533;&#65533;dT&#65533;hAzMO4&#65533;&#65533;&#65533;d6&#65533;Dnbf}+"&#65533;L&#65533;&#65533;q&#65533;&#604;&#65533;&#805;&#65533;&#65533;c&#65533;&#65533;qQy&#65533;tgI]G&#65533;+&#65533;&#65533;&#65533;&#65533;&#65533;6&#65533;3&#65533;&#65533;@-(&#1242;*T&#65533;&#1450;&#65533;*&#65533;&#65533;DA&#65533;&#65533;&#65533;&#65533;h.ZKZn&#65533;YD)H&#248;a&#65533;&#65533;&#65533;ZL&#65533;k&#65533;&#65533;&#65533;{f5&#65533;&#65533;3CW&#65533;P&#65533;GHB&#65533;k?_RV&#65533;&#65533;4&#65533;kek[&#65533;J&#65533;O~&#463;&#65533;&#65533;`D&#65533;&#65533;&#65533;rZrM'R&#65533;zK&#65533;.&#65533;&#65533;x&#1698;&#65533;&#65533;&#65533;T&#65533;&#65533;&#65533;&#65533;&#65533;H&#65533;&#65533;R&#65533;&#65533;r&#65533;&#65533;U&#65533;jWqY&#65533;^&#65533;&#65533;okf=K&#65533;&#65533;r6w8&#65533;&#65533;X9&#65533;L!&#65533;&#65533;j+&#65533;z&#65533;&#65533;&#65533;&#65533;&#&#65533;	mS&#65533;&#1508;&#65533;6&#65533;]&#65533;&#65533;v3&#1297;&#65533;m$Ml&#65533;&#65533;&#65533;&#65533;&#65533;s&#65533;&#65533;l&#65533; &#65533;&#65533;F&#65533;&#65533;&#65533;ku;K]&#1082;&#65533;&#1525;nws&#65533;&#65533;n&#65533;&#65533;s&#65533;ky&#65533;NB&#438;=y-a9+&#65533;^&#65533;&#65533;&#65533;&#65533;&#65533;&#65533;&#65533;F&#65533;H&#65533;$7&#65533;3&#65533;"q&#65533;;&#65533;&#65533;v&#65533;&#65533;S#&#65533;y(&#65533;&x&#65533;j&#65533;hI&#65533;]&#65533;U&#65533;&#65533;,ex&#65533;&#65533;&#65533;J|4o&#65533;U&#65533;&#65533;B&#65533;g&#65533;T&#65533;K&#65533;K&#65533;&#65533;&#65533;&#65533;&#65533;&#65533;G&#65533;&#1562;	jf&#65533;&#65533;&#65533;pw)@&#65533;PEl&#65533;&#1642;&#65533;&#65533;&#65533;KE)X&#65533;&#1716;#5:&#65533;&#65533;noU&#65533;&#1200;&#65533;=<&#65533;&#65533;&#65533;#&#65533;S&#65533;^]&#65533;&#9014;&#65533;&#65533;&#65533;&#26029;&#65533;&#1769;&#65533;PG&#65533;&#65533;&#65533;&#65533;&#65533;b&#65533;&#65533;$&#65533;&#65533;&#1306;^&#42213;&#65533;,&#65533;&#65533;{&#65533;1&#65533;AZx&#65533;&#65533;&#65533;&#65533;&#65533;&#65533;&#65533;p&#65533;&#65533;@_&#65533;&#65533;-&#65533;kQR&#65533;/&#65533;&#65533;W&#65533;2h'_&#65533;&&#65533;(&#65533;p&#65533;U@&#65533;K&#65533;j&#65533;_&#65533;"4O&#65533;&#65533;&#65533;&#65533;r&#65533;&#65533;g=&#65533;g&#65533;&#65533;&#1504;*DF#Z&#65533;&#1652;&#65533;&#65533;_&#65533;%r&#65533;4Y&#1448;&#65533;&#65533;&#65533;bV&#1655;&#65533;#c5~J&#65533;&#65533;&#65533;&#65533;&#65533;&#65533;&#65533;\&#65533;5&#65533;&#65533;Y&#23659;_]&#1631;ex&#65533;&#65533;i`v.Xh&#65533;&#65533;z&#65533;&e&#65533;+&#65533;k(J&#65533;&#65533;&#502;&#65533;Q&#65533;]l&#65533;&#1920;&#65533;=W&#65533;L&#65533;&#65533;&#65533;&#65533;!u&#65533;&#65533;c\&#65533;&#65533;i&#65533;&#65533;0&#65533;&#65533;Vl&#65533;l&#65533;A&#65533;&#65533;*&#65533;-nq>g|S&#65533;.&#65533;&#65533;`&#65533;]&#65533;&#65533;I&#65533;`&#65533;&#65533;&#65533;|&#65533;&#65533;;&#65533;VV&#65533;M&#65533;uT&#65533;v&#65533;Ex%&#65533;9&#65533;&#65533;h;;&#65533;g&#65533;q1&#65533;&#65533;&#65533;ay&#1008;&#65533;v&#65533;/&#65533;&#65533;b&#65533;N*&#65533;~h&#65533;)&#65533;t&#65533;7&#65533;&#65533;<5&#65533;&#65533;&#65533;6&#574;&#65533;&#65533;=a&#65533;K&#65533;N|&#65533;E[&#65533;9XU7#&#1463;j&#1521;&#65533;&#65533;&#65533;&#65533;g&#65533;w&#65533;l&#65533;pw&#65533;&#65533;&#65533;&#65533;b&#65533;5&#65533;;&#65533;q&#65533;&#65533;&#65533;&#65533;N&#65533;z&#65533;&#65533;&#1218;V%&#65533;[&#65533;&#65533;z"&#65533;&#65533;|&#65533;&#65533;&#725;&#65533;:&#442;Ev&#65533;g^&#65533;&#1427;&#65533;==w&#65533;&#65533;f&#65533;-c&#65533;	&#65533;R&#65533;&#65533;Xy0N&#65533;&#65533;&#65533;&#65533;&#65533;o&#65533;&#65533;&#65533;{&#65533;&#65533;D&#65533;&#65533;Sr]&#65533;&#65533;&#65533;u&#65533;#&#65533;&#65533;&#65533;&#65533;&#65533;&#65533;&#65533;R&#65533;&#65533;-&#1719;&#65533;&#65533;s&#65533;}&#65533;&#65533;&#65533;|&#65533;&#460; &#65533;Z&#65533;&#65533;~i&#65533;&#65533;k=8&#65533;&#65533;&#65533;&#65533;'&#65533;&#65533;&#65533;m5&#65533;^&#65533;&#65533;&#65533;&#65533;&#65533;_{&#65533;&#65533;;&#65533;&#65533;&#65533;m&#65533;&#229;&#65533;&#65533;>&#65533;&#65533;o&#65533;&#65533;&#65533;.E&#65533;z&#65533;&#65533;#&#65533;JK&#65533;C&#65533;&#65533;&#29438;<&#65533;&#65533;C070&#65533;&#65533;&#65533;&#65533;S&#65533;&#65533;3&#65533;&#1270;&#65533;6d&#65533;&#65533;B&#65533;?uz&#65533;&#65533;;A&#65533;KA&#65533;?%z2]&#1279;&#65533;&#65533;&#65533;&#65533;3(&#65533;&#65533;&#65533;{&#65533;4&#40185;r&#65533;7&#65533;&#1771;l&#65533;"&#65533;&#1080;9&#65533;&#65533;&#65533;&#65533;&#65533;&#65533;!&#65533;j&#65533;.
2&#65533;+?&#65533;&#65533;&#65533;B&#65533;z3&#65533;&#65533;;&#65533;CA.TA&#65533;k2&#65533;&#65533;=^&#65533;&#65533;K(C&#65533;)&#65533;&#1708;&#552;&#65533;&#65533;&#65533;0&#65533;&#65533;X*&#65533;&#65533;&#65533;&#65533;&#65533;&#65533;&#65533;&#65533;&#65533;z>~&#65533;&#65533;&#65533;&#65533;[&#65533;SC0&#65533;&#65533;&#65533;	:e&#65533;&#65533;mk5&#65533;&#65533;&#65533;D&#65533;&#65533;ET&#65533;7&#65533;=&#650;
/&#65533;&#139;3A&#65533;&#65533;&#65533;s&#65533;tS&#65533; &#65533;&#65533;&#65533;3CQ&#65533;&&#65533;5&#65533;A&#65533;&#65533;&#65533;/&#65533;C:&#65533;9Y&#65533;&#65533;;&#65533;+{@?&#65533;C&#65533;&#65533;&#65533;&#1411;;$4&#65533;&#65533;B&#65533;;G&#65533;&#65533;&#65533;&#65533;&#65533;'&#65533;&#65533;BK&#65533;De&#65533;&#65533;%&#65533;&#65533;S&#65533;&#65533;;C6L&#198;9&#65533;T|&#65533;&#1849;8,6&#65533;p&#65533;[&#65533;&#65533;Vt&#65533;&#2017;9Xd&#65533;aS&#202;&#65533;&#65533;E&#65533;&#65533;R[D&#1491;;:3&#65533;"&#418;&#65533;D|&#65533;;M&#65533;D&#65533;&#65533;&#65533;L\F&#65533;&#65533;&#65533;~&#65533;0V&#65533; "<&#65533;&#65533;i&#65533;.&#65533;s&#65533;&#65533;&#65533;F&#65533;&#1682;x[&#65533;&#65533;&#65533;&#65533;C=&#65533;&#65533;n&#1338;&#65533;y&#65533;Z&#65533;EB&#65533;B&#65533;&#65533;>&#65533;K.'&#65533;&#65533;#A`&#65533;3\F}&#65533;&#65533;~&#512;$&#65533;&#65533;&#65533;&#578;&#65533;&#65533;Jd&#65533;&#65533;&#198;|&#65533;S&#65533;F&#65533;J&#65533;&#65533;&#394;&#65533;&#65533;&#65533;&#65533;F&#65533;&#65533;U&#65533;"=&#65533;4&#65533;&#65533;EsI&#65533;d&#65533;&#65533;&#65533;G&#825;v&#65533;6&#65533;j&#65533;&#65533;&#65533;&#65533;&#65533;&#65533;&#65533;|&#65533;vl?&#65533;&#154;&#65533;&#577;&#65533;I&#65533;LAO&#65533;	&#65533;F&#65533;&#65533;&#547;D&#65533;J&#65533;&#65533;&#65533;&#1708;cP&#65533;&#65533;&#65533;4E&#65533;7&#65533;&#65533;H|&#65533;&#65533;Y&#65533;/&#65533;&#1206;&#65533;,K&#65533;&#65533;&#65533;&#65533;&#65533;&#65533;&#65533;3&#65533;&#65533;&#65533;VKLnF&#65533;&#65533;,&#65533;&#310;&#65533;L/&#65533;&#65533;L0&#65533;&#65533;d&#12233;t&#65533;t&#65533;&#65533;LM&#65533;4&#65533;&#65533;&#1672;X&#65533;&#65533;&#65533;C9&#65533;&#65533;&#487;&#65533;F&#65533;$&#65533;&#1644;&#874;&#65533;&#65533;&#65533;T5&#65533;sI&#65533;%&#65533;z$&#65533;k[&#65533;dLNF&#65533;&#65533;:c&#65533;c&#65533;&#820;&#65533;I&#65533;,&#565;M&#65533;&#65533;L&#65533;&#65533;&#65533;&#65533;|? &#65533;&#65533;&#65533;&#65533;&#1196;&#65533;&#1396;.&#65533;(&#65533;4&#65533;m&#65533;C&#65533;&#65533;9&#65533;C&#65533;|&#703;&#65533;OW&#65533;/#Ib&#65533;&#65533;\L&#65533;r&#65533;&#65533;&#65533;+4A{BA(\&#65533;FdL&#65533;&#65533;&#65533;&#65533;&#65533;&#65533;&#65533;&#65533;&#65533;&#65533;L&#65533;N&#65533;&#65533;&#65533;&#65533;4O&#65533;&#65533;A5<J&#65533;&#65533;&#571;T&#65533;A&#65533;&#65533;TO-&#1752;&#65533;&#65533;4&#65533;&#65533;A&#65533;&#65533;%&#1389;&#65533;\&#487;&#65533;MDL&#65533;&#65533;&#65533;&#65533;I&#65533;&#726;TN&#65533;.c&#65533;I5&#65533;&#65533;&#65533;&#65533;lP!&#65533;.(R&#65533;M&#65533;&#65533;mB&#65533;	M&#65533;&#65533;&#52107;&#65533;l&#65533;Pm&#65533;&#65533;&#65533;&#65533;dJ&#65533;&#65533;&#65533;Q&#39678;&#65533;0&#65533;e@&#65533;&#65533;R88&#65533;&#65533;T&#65533;*&#65533;G&#65533;&#65533;7&#65533;&#65533;&#65533;Q&#65533;&#65533;&#65533;,&#65533;&#65533;&#65533;d&#65533;&#65533;,:&#65533;&#65533;&#65533;&#65533;$R?&#65533;&#65533;&#65533;%&#65533;&#65533;&#65533;"&#377;LMl,&#832;&#65533;H&#65533;&#65533;R&#65533;&#65533;P&#65533;&#65533;&#65533;&#65533;K&#65533;S2%&#65533;&#2008;&#65533;4u&#65533;*$A7&#65533;O|&#65533;&#65533;&#65533; ]&#65533;:&#65533;B&#682;;&#65533;3&#65533;&#65533;\P@&#65533;UAmP#&#65533;&#65533;A%&#65533;&J]&#65533;U^u&#1192;&#65533;KT&#65533;&#65533;T]&#65533;&#65533;&#545;J&#65533;&#65533;"&#65533;T&#65533;&#65533;Mp&#65533;&#65533;&#65533;&#65533;<&#65533;&#65533;&#65533;EO:&#65533;&#65533;&#891;&#65533;&#65533;l&#65533;U[=Rq5R&&#65533;U&#65533;&#65533;Ut=&#65533;&#65533;&#65533;&#65533;&#65533;&#1342;&#831;&#65533;&#65533;/&#65533;&#65533;&#478;p@<'&#65533;&#65533;J&#65533;W9&#1266;&#65533;V&#65533;&#65533;JQ&#65533;&#65533;S&#65533;&#579;U&#65533;Rm&#65533;&#65533;U&#65533;4&#65533;pW&#65533;&#65533;C&#65533;&#65533;&#65533;t&#65533;&#65533;^]W&#65533;V&#65533;q&#65533;&#65533;&#65533;>&#65533;;&#65533;VLxe&#65533;e&#65533;T&#65533;&#65533;MaE:0I&#65533;&#65533;>&#65533;m&#65533;&#65533;&#65533;Q&#65533;Y&#65533;&#65533;G&#65533;&#65533;V&#65533;&#65533;=u&#65533;.&#65533;&#1544;&#1178;Z&#65533;&#65533;&#1354;&#65533;X&#65533;&#65533;&#65533;*&#65533;ABz&#65533;&#65533; &#65533;@&#65533;&#65533;z5Ye&#65533;&#65533;e!U!&#65533;|&#65533;&#65533;Y_&#65533;% &#65533;&#65533;6R-8&#65533;&#65533;D&#65533;&#65533;&#801;MoU&#65533;&#65533;&#1672;&#65533;UA&#65533;I.&#65533;&#1762;-&#1699;5&#65533;(&#65533;&#65533;&#65533;}RvM/&#65533;&#65533;R;{5&#65533;9&#143; hEY&#65533;KY&#65533;3@&#65533;&#841;&#65533;&#65533;3&#65533;&#65533;1&#65533;&#65533;'&#65533;&#65533;@:MX&#65533;&#65533;S&#65533;;&#65533;&#65533;Y&#65533;&#65533;&#65533;c&#65533;[&#65533;=&#65533;.(]&#65533;MZ&#65533;&#65533;&#1597;]ZG&#65533;Rw&#65533;&#65533;&#65533;		S&#65533;&#65533;&#65533;&#65533;&#65533;=0&#65533;JM&#65533;&#65533;Lk&#65533;&#65533;&#1170;=~&#65533;&#65533;&#661;&#65533;7mQPf&#65533;&#949;&#65533;!&#65533;&#1144;&#65533;&#65533;&#1976;E]&#65533;&#65533;^&#65533;.&#65533;u]&#65533;&#65533;&#65533;&#65533;&#65533;&#65533;]&#1709;&#65533;b#&#65533;&#65533;&#65533;w&#65533;]&#65533;&#65533;&#65533;&#65533;&#65533;/&#65533;W&#65533;C&#65533;=?&#65533;S6xD&#65533;&#65533;$Nl&#65533;D&#65533;&#65533;&#65533;M&#65533;T&#65533;&#1801;U]&#65533;&#65533;^&#65533;&#65533;&#65533;&#65533;&#1549;]&#65533;l	&#65533;v5-&#65533;B&#65533;79`^|b&#2032;&#65533;I&#65533;&#65533;f&#65533;Mg&#65533;	&#65533;U&#65533;&#65533;E&#65533;&#65533;B&#65533;&#65533;V&#65533;E&#65533;&#65533;&#65533;4&#65533;f[&#65533;&#65533;^&#65533;&#65533;a&#65533;aV&#65533;&#65533;}%>_&#65533;}`&#65533;&#65533;"V&#65533;US&#65533;J
0#&#65533;&#65533;&#65533;&#65533;.a;4&#65533;C &#65533;N&#65533;&#65533;e.&#65533;:&#65533;&#65533;&#65533;=W&#65533;E&#65533;&#65533;^c&#65533;a&#65533;5^&#65533;&#65533;&#65533; &#65533;&#65533;9&#65533;7V&#65533;
%&#65533;*&G&#65533;0&#65533;&#65533;s&#65533;&#65533;u<4&#1148;;&#65533;&#65533;&#65533;&#65533;4{&#65533;&#65533;&#65533;&#65533;&#65533;!?&#16750;&#65533;M&#65533;Z-]2&#65533;&#65533;&#1085;aIfcM&#65533;d&#65533;&#65533;n&#65533;&#65533;&#65533;&#65533;&#65533;&#65533;&#65533;w&#65533;c<&#65533;&#65533;%'n&#65533;h&#65533;&#65533;y&#65533;r,&#65533;&#65533;&#65533;&#65533;U&#65533;O&#65533;1f&#65533;FV)&#65533;&#65533;&#65533; &#65533;dN&#65533;~&#65533;K&#65533;&#65533;p%&#65533;`Nf&#65533;&#65533;&#65533;&#65533;cD&#65533;&#65533;,&#65533;
&#65533;&#14552;&#65533;<.V&#65533;&#65533;/}1&#65533;&#65533;&#65533;&#65533;&#65533;&#65533;@&#65533;KVf&#65533;	&#1313;\I&#65533;&#65533;b+&#65533;@&#65533;3K&#65533;&#65533;eV&#65533;q`S=c4&#65533;gy&#65533;&#65533;M&#65533;dR&#65533;&#65533;q&#65533;&#65533;qbkFel&#65533;&#65533;&#65533;Q&#205;b)&#65533;&#65533;p&#65533;O&#65533;S&#65533;&#65533;C&#65533;&#65533;&#65533;&#65533;_M&#65533;&#65533;Lg<-&#65533;&#65533;uU&#65533;=X`&#65533;&#65533;6f&#65533;&#65533;g}&#65533;F`}&#65533;f&#65533;&#65533;&#65533;d&#65533;&#436;if&#65533;RNn&#65533;&#65533;&#65533;0&#65533;&#65533;&#65533;@i&#65533;&#65533;&#65533;&#1702;<\6g&#65533;T7Aa^n)&#65533;&#65533;a&#65533;&#65533;iz~X$%&#65533;q&#65533;d&#65533;&#65533;&#65533;,&#65533;j&#65533;&#65533;&#65533;&#65533;&#65533;ni&#65533;k&#65533;&#65533;{c&#65533;&#65533;&#65533;&#65533;y&#65533;i>&#22968;WC&#65533;b
&#65533;&#65533;&#65533;&#65533;&#65533;=dtv&#65533;&#65533;&#65533;e&#65533;&#65533;m&#65533;]??&#65533;&#65533;d&#65533;j&#1488;&#65533;j&#65533;&#65533;j&#65533;&l.^&#65533;"kg6&#65533;6&#65533;f&#65533;-
&#65533;&#65533;yt&#65533;&#65533;&#65533;&#65533;&#65533;}&#65533;&#65533;I&#65533;&#65533;&#1621;&#65533;N&#65533;E&#65533;>&#269;&#65533;&#65533;N&#65533;&#65533;&#65533;dV&#1900;&#65533;d66&#65533;E&#65533;&#65533;^l&#65533;&#65533;&#65533;&#65533;VifN&#65533;&&#65533;&#65533;m&#65533;&#555;$^&#65533;Sf'~8z&#65533;&#65533;p&#65533;&#65533;8e&#65533;&#65533;K&#65533;f&#65533;U[m&#65533;&#65533;@7&#65533;&#65533;&#65533;V&#65533;@5&#65533;5&#898;&#65533;&#65533;m&#65533;n&#65533;&#65533;&#65533;f&#65533;~&#65533;Vo5&#65533;d&#65533;f&#65533;ff&#65533;n&#65533;&#65533;&#1835;(h&#65533;&#65533;&#65533;&#65533;&#65533;&#65533;&#65533;&#65533;&#65533;g*N&#65533;&#65533;fa&#65533;&#65533;n&#65533;&#65533;&#65533;&#65533;}&#65533;:&#65533;g&#65533;.o,&#65533;p&#65533;&#65533;&#65533;&#1157;&#65533;&#65533;nopU]&#65533;&o
gl&#65533;p&#65533;
&#65533;>&#65533;&#65533;O&&#65533;&#65533;n&#65533;&#65533;l&#65533;&#65533;&#65533;~&#65533;&#65533;&#65533;&#65533;&#65533;2&#65533;rO&#65533;&#65533;?\'&#65533;&#65533;&#65533;&#65533;N&#65533;v8&#65533;&#65533;Y]c_&#65533;or'&#65533;p&#65533;g&#65533;&#65533;&#65533;d&q+&#65533;
+&#65533;j&#65533;,&#65533;&#65533;&#29532;fq&#65533;&#65533;<&#65533;&#65533;?h&#65533;&#65533;&#65533;&#65533;&#65533;k&#65533;&#65533;&#65533;$1&#65533;Sj&#65533;r_!&#65533;&#65533;"&#65533;G&#65533;&#65533;&#65533;'&#65533;&#65533;&&#65533;r&#65533;&#65533;m&#65533;&#65533;&#65533;&#65533;&#65533;rB_&#65533;!&#65533;-&#65533;rf-&#65533;1&#2026;&#65533;&#65533;&#65533;&#65533;4W&#65533;5&#65533;Z&#65533;&#65533;&#65533;N&#65533;&#65533;&#65533;Zr&#65533;&#65533;&#65533;&#65533;9&#65533;&#65533;4-&#65533;D&#65533;e&#65533;;Z&#65533;s+huW?oW?t&#65533;F&#65533;@&#65533;r+&#65533;u&&#65533;&#65533;,&#65533;&#65533;x/&#65533;qt&#65533;>kN&#65533;3c&#65533;&#65533;&#65533;&#65533;&#65533;&#65533;K&#65533;to&#685;*3&#65533;B.&#65533;&#65533;&#65533;&#49070;h&#65533;&#65533;&#65533;&#65533;:&#65533;&#65533;&#65533;&#65533;OV&#65533;&#65533;#'&#65533;&#65533;.&#65533;X&#65533;&#65533;c(w\&#65533;(_w&#65533;a>7&#65533;wOwyqW&#65533;Q0&#1225;(&#65533;G&#65533;&#65533;&#65533;t&#65533;&#65533;W/f&#65533;J\&#65533;e&#65533;&#65533;&#65533;&#65533;&#65533;;1&#65533;*\{EV&#65533;uj&#65533;r&#65533;'t&#65533;&#65533;O&#65533;Q&#65533;&#65533;&#65533;T&#65533;vrtys&#65533;uB&#65533;&#65533;&#1125;r&#65533;&#65533;&#65533;y_&#65533;=&#65533;w&#65533;&#429;Q&#65533;i&#65533;&#65533;&#65533;&#65533;&#65533;w&#65533;w&#65533;Y&#65533;&#1962;q&#65533;/&#65533;c&#65533;Z&#65533;&#65533;uN&#65533;t&#65533;\&#65533;g&#65533;9&#65533;&#65533;&#65533;&#65533;8&#65533;&#65533;~I5&#65533;&#65533;;&#65533;&#65533;w&#65533;G&#65533;s&#65533;&#65533;&#65533;?&#65533;&#65533;Zo&#65533;&#65533;&#65533;g&#65533;y_&#65533;z?w:&#65533;&#65533;&#65533;&#65533;&#65533;&#65533;&#65533;o8<&#65533;&#65533;&#65533;&#65533;&#65533;^&#65533;&#65533;&#65533;;&#65533;&#65533;y&#65533;&#65533;2&#65533;/G&#65533;&#65533;z&#65533;&#65533;&#65533;&#65533;^&#65533;JL&#65533;&#65533;Cm&#65533;w&#65533;&#65533;T&#65533;&#65533;g&#65533;Ww&#65533;(&#65533;z'&#65533;|)&#65533;z&#759;p&#65533;&#65533;z[{&#65533;&#65533;&#65533;&#65533;&#65533;&#65533;t?o&#65533;&#65533;q&#65533;&#65533;&#65533;^&#65533;a'&#65533;y&#65533;
&#65533;*S&#65533;&#65533;e&#65533;{_&#65533;Km&#65533;&#65533;&#65533;vh&#65533;V&#65533;P&#65533;&#65533;&#65533;&#65533;h&#65533;*&#65533;FS<&#65533;&#65533;U&#65533;a&#983;&#65533;&#65533;_&#65533;G&#65533;&#1071;p&#65533;&#65533;|&#65533;&#65533;&#65533;&#65533;&#65533;&#65533;&#65533;~\&#65533;&#65533;[?{&#65533;&#65533;&#877;sL>&#65533;Qq5&#65533;&#65533;w&#65533;&#65533;&#65533;&#65533;&#65533;&#65533;&#65533;2&#65533;&#65533;&#65533;&#65533;&#65533;!9&#65533;k&#65533;&#65533;8&#65533;nDN&#65533;5&#65533;&#65533;)hB&#65533;&#65533;QH&#65533;!D0'R&#65533;b1&#65533;&#65533;&#65533;p&#65533;&#65533;q	&#65533; >F"a&#65533;D&#65533;G+/Vl)&#65533;%L&#65533;_dv&#65533;i&#65533;%&#65533;-w&#65533;&#65533;1%P&#65533;AU&#65533;&#65533;&#65533;&#65533;&#996;;f&#65533;&#65533;&#65533;&#65533;@;&#65533;&#65533;P&#65533;:U&#65533;&#65533;7Z&#65533;V&#65533;&#65533;&#990;&#65533;S&#65533;&#65533;)&#65533;u&#65533;C&#65533;1m&#65533;L&#65533;&#1387;&#1656;p&#65533;&#1069;&#65533;&#65533;&#1980;w&#65533;&#65533;Y&#65533;&#65533;&#186;q&#1273;c&#65533;&#65533;&#65533;?&#65533;&#65533;&#65533;&#65533;&#65533;&#65533;&#65533;&#65533;&#530;'Sn&#65533;&#65533;N&#1337;&#65533;7&#65533;&#65533;&#65533;&#65533;&#65533;&#65533;&#65533;&#65533;&#1036;\Z3Z&#65533;&#65533;K&#65533;}:&#65533;i&#65533;z#&#1190;&#65533;&#65533;h&#65533;(&#65533;&#65533;&#65533;&#65533;1&#65533;HI&#65533;)w&#65533;&#65533;&#65533;&#65533;&#65533;m&#65533;E&#65533;&#65533;&#1321;&#65533;&#65533;&#65533;&#65533;B&#65533;Sj4R&#65533;J&#65533;F&#65533;N&#65533;&#65533;&#65533;])K%K&#65533;3&#65533;&#65533;&#573;~&#65533;&#65533;<&#65533;&#65533;ve&#1006;?f=&#65533;&#65533;&#65533;&#65533;&#65533;8&#65533;c&#1893;&#512;&#65533;A&#65533;&#65533;&#65533;&#65533;^\&#65533;q&#65533;&#65533;&#1127;&#65533;&#65533;&#65533;5&#65533;B&#65533;)&#65533;_&#65533;&#838;a}&#65533;]&#275;t&#65533;&#65533;&#65533;&#65533;&#65533;u&#65533;&#65533;4~"2&#1500;s5j]&#65533;&#65533;&#65533;X&#65533;u&#65533;&#1880;TW&#65533;Y&#65533;x&#65533;&#65533;|&#65533;&#65533;%&#65533;w&#65533;&#65533;&#65533;\IN8&#65533;}w&#65533;~&#65533;&#65533;7&#65533;e&#65533;&#65533;&#65533;&#65533;W&#65533;&#65533;g&#65533;&#65533;^&#65533;iFhP&#65533;&#65533;&#65533;6!&#65533;&#65533;ZzsZ(PA_.&#65533;&C&#65533;8"n&#65533;&#65533;o<&#65533;p&#65533;&#65533;+&#65533;&#65533;&#65533;&#65533;&#65533;&#65533;&#1239;&#65533;&#65533;I&#65533;&#65533;?2&#65533;&#13209;j&#65533;#&#65533;>&#65533;&#65533;Sy&#1989;&#65533;&#1368;&#65533;rjdeJ&#65533;ZU&#65533;&#1316;{hz6&#65533;TZ&#65533;&#65533;_Y&#65533;&#65533;&#65533;&#65533;	&#65533;bb&#65533;&#65533;j&#65533;&#65533;&#65533;7&#1411;k&#65533;'k&#65533;&#65533;w&#65533;f&#65533;*&#65533;ah&#65533;&#65533;&#65533;j&#65533;&#65533;h&#65533;BRo&#65533;$
H&#173;4&#65533;qbHZ&#65533;1&#65533;RZi&#65533;Fe&#1335;&#65533;n&#65533;&#65533;F&#65533;^&#65533;&#65533;&#65533;)^&#65533;&#65533;&#65533;`f&#65533;&#65533;&#65533;DnVHJ&#65533;l&#65533;&#65533;Q&#65533;S&#65533;&#65533;u&&#65533;*6V&#65533;\x&#65533;&#65533;&#65533;&#1760;&#65533;&#622;&#65533;&#1691;p&#65533;&#65533;r|Fz&#65533;g&#65533;.&#65533;&#65533;^&#65533;!&#65533;Di&#65533;:&#65533;&#65533;&#65533;&#65533;&#65533;bG:&#65533;&#65533;.r&#1722;&#65533;s&#65533;&#65533;*-&#65533;&#65533;&#65533;&#65533;&#1762;&#65533;IK&#65533;&#65533;&#65533;"i&#65533;&#65533;&y&#65533;&#65533;&#65533;&#65533;&#65533;&#65533;"C,&#65533;&#65533;W&#65533;&#65533;&#65533;]&#65533;&#65533;k&#65533;&#741;&#65533;&#65533;&#65533;&#65533;2&#65533;|&#65533;&&#65533;&#65533;&#65533;&#65533;&#65533;z&#65533;&#65533;&#65533;d&#65533;k&#65533;&#65533;&#65533;&#65533;3HF&#65533;&#65533;&#65533;&#65533;&#65533;r$&#65533;&#65533;D&#65533;t_&#65533;-7csT{>&#65533;&#65533;&#65533;;=:&#65533;O}:&#65533;V	U&#65533;bo&#65533;g&#1632;-&#65533;{CH&#65533;ec~v&#1722;&#65533;&#65533;:T&#65533;&#65533;&#65533;&#65533;s&#65533;&#65533;_&#65533;c;&#65533;aC&#65533;&#65533;&#65533;&#65533;f&#65533;&#886;&#424;&#65533;&#10375;&#65533;&#65533;&#65533;h&#65533;/&#65533;y&#22323;4&#65533;&#65533;T&#65533;^.&#65533;&#65533;&#65533;RQ&#65533;>&#65533;FUie&#65533;&#65533;&#65533;
&#65533;{&#65533;=I{&#65533;C&#65533;M&#65533;e&#65533;&#65533;szg&#65533;&#65533;&#65533;.XF&#1183;&#65533;~w&#65533;dM&#65533;y{+\^&#65533;&#65533;&k	&#65533;o&#65533;&#65533;&#65533;&#65533;74&#65533;&#65533;^%q\&#65533;&#437;&#65533;&#65533;Y$|ES&#65533;&#65533;&#65533;&#65533;&#65533;S&#65533;k&#65533;&#65533;&#65533;7&#65533;&#65533;&#65533;X8&#65533;&#65533;De&#65533;
&#65533;I<<&#65533;|&#65533;e&#65533;&#65533;Pkw&#65533;&#65533;&#65533;&#65533;|&#65533;0	l2U&#65533;&#65533;&#65533;(&#65533;jUkfzz&#65533;%3gYo&#65533;&#65533;&#65533;&#65533;&#65533;e&#65533;&#65533;&#65533;$&#65533;r&#65533;c(&#65533;E~&#65533;cZ&#65533;p&#65533;G&#1149;~4&#65533;!&#65533;&#65533;&#65533;*BMf=&#65533;&#65533;	&#65533;&#65533;Z&#65533;&#65533;&#491;&#65533;<&#1025;&#65533;&#65533;b&#65533;P3&#65533;&#65533;&#65533;w`4$;&#65533;&#65533;&#65533;&#65533;&#65533;h&#65533;[#
{&#65533;(&#65533;&#65533;&#65533;&#65533;L&#65533;&#65533;&#65533;g&#65533;>&#65533;&#65533;}'&#65533;&#65533;&#65533;6&#65533;~&#65533;&#65533;&#65533;W&#65533;&#65533;I>&#65533;&#65533;I&#65533;#&&#65533;f&#65533;E>&#65533;&#65533;D$&#65533;&#65533;hI+^r&#65533;&#65533;S&#65533;&#65533;H&#65533;Q6&#65533;n[&#65533;`1IYJ&#65533;&#65533;&#65533;l&#65533;"&#65533;&#65533;X.&#65533;&#65533;&#65533;&#65533;&#65533;&#65533;&#65533;4&#65533;(&#65533;&#65533;&#805;.&#65533;0&#760;&#65533;&#65533;K8$&#65533;
&#65533;7&#65533;&#65533;o&#65533;&#65533;I&#65533;2%&#65533;,&#65533;1&#65533;;aaM&#65533;(&#65533;JRx&#65533;&#65533;&#65533;2&#65533;&#65533;ppO^l&#1971;NV'~&#531;&#65533;&#65533;9s&#65533;J&#473;$#W&#65533;,Mi&#65533;H&#65533;&#65533;&#65533;&#177;&#65533;=s&#65533;&#65533;&#65533;Y&#5117;&#65533;&#65533;,U&#65533;Q&#65533;&#59736;&#65533;&#607;&#65533;&#65533;P&#65533;5&#1313;?i%&#65533;&#65533;iL&#65533;&#65533;&#65533;R&#65533;&#65533;&#65533;&#65533;&#23377;&#65533;&#65533;&#65533;PR	e'&#65533;9&#65533;9&#65533;[&#65533;&#65533;F&#65533;&#65533;T_9N&#65533;&#65533;:U&#65533;&#65533;np&#65533;S|2&#65533;&#65533;D	&#65533;&#65533;&#65533;&#65533;&#65533;&#65533;&#65533;&#65533;k&#65533;&a-&#65533;&#1318;&#65533;&#65533;S&#65533;&#594;&#65533;&#65533;&#241;&#65533;IcIjF&#65533;&#65533;X&#65533;&#518;N&#65533;{h&#65533;Yv&#65533;I&#65533;i&#65533;&#65533;Z&#65533;&#65533;&#65533;W&#65533;4&#65533;s<&#65533;Zo&#65533;S&#65533;&#65533;&#65533;^}L {&#65533;&#65533;&#65533;n&#65533;&#65533;et\&#65533;&#65533;E&#65533;dF&#65533;&#65533;aR&#65533;&#65533;&#648;.&#99469;&#65533;4&#65533;&#65533;X&#1038;/&#65533;&#65533;,g&#65533;&#65533;Y&#65533;&#65533;&#65533;&#65533;&#849;J&#65533;*&#65533;&#65533;&#65533;&#1269;&#65533;&#65533;nle.r&#65533;&#65533;&#65533;;&#65533;&#65533;NG&#65533;N!E&#65533;K5&#65533;&#144;&#65533;b&#1911;C&#65533;"/&#65533;&#65533;&#65533;&#65533;&#65533;@U&#65533;=&#65533;E&#323;&#65533;&#1974;&#65533;&#65533;&#65533;&#65533;M&#65533;&#65533;&#65533;UR&#65533;&#65533;v&#65533;I&#65533;&#65533;&#65533;&#65533;U'&#65533;,&#65533;&#65533;K&#65533;y4~&#678;&#65533;l/&#65533;&#65533;q&#65533;4&#65533;&#65533;1&#65533;)1&#65533;X&#65533;;&#65533;7&#65533;&#65533;&#65533;&#65533;c&#65533;X&#65533;^Oq-B&#65533;&#1692;&#65533;`EW&#65533;ZZ&#65533;&qlH&#65533;u&#65533;&#65533;&#65533;&#65533;f&#65533;E&#65533;k&#65533;&#65533;3&#65533;R&#65533;&#65533;aX&#65533;&#65533;&#65533;	S&#65533;&#65533;-&#65533;&#1517;&#65533;&#65533;!&#65533;&#65533;X%v9&#65533;&#65533;k|&#65533;!V7&#65533;&#65533;&#65533;}l/&#65533;Y&#65533;C.&#65533;}u&#65533;&#65533;&#65533;&#65533;&#65533;1&#65533;"&#65533;&#65533;&#65533;&#65533;&#65533;}&#65533;&#65533;l&#65533;&#65533;A&#65533;&#65533;h&#65533;Y&#65533;^&#65533;+&#65533;[e&#65533;byaN&#65533;&#65533;O&#65533;b&#65533;&#65533;&#65533;&#65533;&#65533;+&#849;&#65533;&#65533;&#65533;r(&#65533;&#65533;)&#65533;v&#65533;&#65533;&#65533;&#65533;B&#608;&#65533;Ya&#65533;&#967;&#65533;/&#65533;/t&&#65533;I4&#1764;&#65533;CB&#65533;Q&#65533;&#65533;z&#65533;7&#65533;g&#65533;S&#65533;&#65533;'B&#65533;&#65533;p&#65533;&#161869;Z2&#65533;&#65533;f&#65533;p&#65533;&#65533;&#65533;&#65533;&#65533;&#65533;&#65533;&#65533;tT0&#65533;&#65533;&#65533;&#65533;H&#65533;&#65533;&#65533;_&#65533;!&#65533;&#65533;&#65533;&#65533;&#65533;&#65533;&#65533;&#1533;6r&#65533;&#65533;6&#65533;;qu&#65533;|&#65533;&#65533;q*&#65533;&#65533;7&#65533;&#65533;&#65533;B&#65533;&#65533;eK:]&#65533;&#65533;&#65533;&#65533;&#65533;R|	&#65533;h&#65533;\&#65533;&#65533;.W,n@&#65533;s^&#65533;&#65533;&#65533;&#4873;Tk<&#1013;v&#65533;t,&#65533;I&#65533;&#65533;	&#65533;7U&#62297;&#65533;r&#65533;&#65533;J"&#65533;&#65533;&#29368;&#65533;*&#65533;C&#65533;M&#65533;ik&#65533;&#65533;&#65533;&#65533;]~&#65533;&#65533;&#160;t&#65533;C&#65533;&#65533;&#65533;{&#65533;&#65533;&#65533;&#65533;&#65533;&#65533;u&#65533;\+&#65533;x|&#65533;fv\&#65533;&#65533;Q&#65533;&#65533;+;&#65533;"T&#454;k&#65533;&#65533;&#65533;y&#65533;f&#65533;H&#65533;&#65533;&#65533;&#65533;&#65533;bn&#65533;_&#65533;;&#65533;&#65533;Ct&#65533;&#65533;&#65533;&#65533;IGL&#65533;&#65533;f&#65533;&#65533;&#65533;&#65533;pO&#65533;h&#65533;&#65533;x\&#65533;S	&#65533;#&#65533;b&#65533;+&#65533;R[&#65533;&#65533;/&#65533;&#65533;&#65533;8S&#65533;&#65533;dg0&#65533;&#65533;&#65533;&#65533;&#469;&#65533;mw&#65533;&#65533;|o&#65533;&#65533;*&#65533;A&#65533;V&#65533;&#65533;/~U&#65533;|&#65533;&#65533;&#65533;K&#695;&#65533;+&#65533;&jwN&#65533;&#1911;gH&#65533;Z&#65533;'&#65533;&#65533;&#1415;b&#615;&#65533;&#65533;&#65533;&#65533;/qdy&#65533;&#65533;&#65533;&#65533;&#65533;H&#65533;&#65533;N&#65533;`e&#65533;&#65533;&#65533;'&#65533;?&#1318;.]&#65533;~ho&#65533;7&#65533;&#65533;&#65533;h&#65533;)8Ox&#64999;&#65533;gK&#65533;t&#65533;&#65533;&#65533;&#65533;F&#65533;&#65533;&#65533;%&#65533;=&#65533;W&#65533;5&#65533;&#65533;&#65533;&#1878;&#65533;&#65533;?&#1364;_5^G&#65533;ZQ&#65533;&#65533;&#65533;&#1115;	`&#65533;&#1306;O&#65533;&#65533;i&#65533;&#749;&#65533;&#1329;&#65533;&#65533;MP)&#65533;&#65533;&#65533;P&#65533;&#65533;&#65533;&#65533;&#65533;&#65533;	&#65533;&#65533;I&#65533;&#65533;&#65533;&#65533;`&#65533;U&#65533;&#2639;z&#65533;*&#65533;&#65533;&#65533;&#1129;&#65533;&#65533;&#65533;&#65533;&#65533;a&#65533;[h&#65533;Ix&#65533;&#65533;h &#65533;4&#65533;&#65533;&#65533;Y%&#65533;a&#65533;&#65533;&#65533;&#1880;&#65533;&#65533;P
&#65533;&#65533;&#65533;&#65533;\zd&#65533;v&#65533;&#65533;&#65533;&#65533;&#65533;&#65533;yZ&#65533;	&#65533;&#65533;&#65533;&#65533;&#65533;&#65533;`&#65533;&#65533;&#65533;&#65533;J&
&#65533;D&#65533;&#65533;&#65533;&#65533;&#65533;&#21903;l]&#65533;U&#65533;&#65533;&#65533;X&#65533;&#65533;&#65533;&#795;|h&#65533;&#65533;&#65533;&#65533;y&#65533;a&#65533;p&#65533;YW&#65533;&#65533;`&#65533;
&#65533;!&#65533;&#65533;N&#65533;&#65533;&#65533;S&#65533;<\&#65533;&#65533;&#65533;&#65533;T&#65533;"I&#65533;&#65533; &#65533;&#65533;&#65533;&#65533;V!&#906;&#65533;&#65533;&#65533;&#65533;&#65533;aMP!&#65533;Qb&#65533;$&#348;&#65533;&#65533;&#65533;&#65533;[&#65533;&#65533;&#2002;Q&#65533;GmU&#65533;!iY&#65533;&#65533;	&#65533;H,&#65533;&#65533;8&#65533;b&#65533; &#65533;b&#65533;&#65533;a2&#65533;&#65533;	&#65533;Q&#65533;&#65533;c*&#65533;&#65533;&#760;&#65533;&#65533;|M&#65533;&#65533;/&#65533;&#65533;j4!&#65533;&#65533;&#65533;&#65533;5&#65533;sTa&#65533;&#1020;5&#65533;&#65533;&#65533;9L%bF&#65533;Q&#65533;&#65533;&#65533;]i!&#1914;HJ&#65533;&#65533;&#1708;&#65533;&#65533;)&#65533;a*&#65533;c&#65533;&#65533;"+&#65533;#:&#65533;:&#65533;#:&#65533;#<&#163;<&#65533;#&#65533;&#65533;=&#65533;&#65533;Gc?&#65533;o5&#65533;?&#65533;_,&#65533;r&#65533;&#65533; VXU&#65533;[&#65533;D&#65533;&#65533;&#65533;	Y`&#65533;&#65533;tTD&#1158;&#65533;9&#65533;&#65533;&#65533;&#65533;]J
&#65533;G&#65533;&#65533;dF&#65533;&#65533;N9&#65533;"&#65533;&#65533;$&#65533;x&#65533;jQK&#65533;&#65533;.&#65533;[&#65533;&#65533;^y&#65533;"&#65533;&#65533;M&#65533;&#65533;[&#65533;d&#65533;P&#65533;AX&#65533;TQc&#65533;&#65533;&#65533;x&#510;&#65533;Cr7mU&#65533;&#65533;&#65533;&#65533;Q&#65533;&#65533;&#65533;i&#65533;VJ&#65533;31&#65533;U^&#65533;:&#65533;)u&#65533;&#65533;&#65533;&#65533;W&#65533;&#65533;&#65533;&#65533;X&#65533;&#65533;#vDZ&#65533;&#65533;&#1884;a&#65533;&#65533;%&#65533;S&#65533;&#65533;&#65533;&#65533;&#65533;&#65533;&#65533;&#65533;LbPZ&#65533;5&#65533;Q>v&#65533;&#65533;&#65533;&#65533;\&#65533;&#65533;&#65533;k&#65533;*El&#867;J&#65533;dc:&#65533;w&#65533;&#65533;H]TV&#65533;W&#65533;!pj&#65533;]E&#65533;tnf&#65533;9&#65533;g^&#29837;&#65533;).&#65533;[&#65533;9V[&#65533;&#65533;&#65533;&#65533;	b&#65533;]	&#1944;>>H&#65533;A&#65533;Q&#65533;	f~&#65533;&#65533;9&#65533;&#65533;&#65533;"&#65533;&#65533;!U
'q&#65533;)&#65533;,&#65533;&#65533;"J&#65533;&#65533;sn&#65533;tf%&#65533;&#65533;&#65533;g&#65533;X,&#65533;&#295;t&#65533;u&#65533;J&#65533;jB:&#65533;e)P&#65533;0&#65533;\?&#65533;f&#2000;7&#65533;&#65533;R&#65533; (&#65533;\>[&#65533;&#1111;_&#65533;~2&#65533;&#936;&#65533;&#65533;!TB&&#65533;&#65533;&#65533;r(&#65533;(-(x &#65533;p<&#65533;Ea&#65533;N&#65533;w&#65533;&#65533;&#65533;U%&#65533;1c&#65533;&#65533;&#65533;g
&#65533;kn|&#65533;hl&#799;'&#65533; &#65533;&&#65533;&#65533;&#1293;
^u&#65533;&#65533;2>&#65533;.&#10697;&#65533;&#65533;&#65533;&#65533;	&#65533;&#65533;&#65533;-^&&#65533;a&#65533;n8]&#65533;&#65533;X&#65533;6&#65533;Zr&#65533;&#65533;F(&#65533;&#65533;Q&#65533;Q&#65533;&#65533;A&#65533;&#1597;&#65533;3&#65533;&#65533;&#65533;&#65533;&#65533;h&#65533;&#65533;q&#65533;5J$y&#65533;;ePS&#65533;8&#65533;&#65533;n&#65533;&#65533;&#65533;&#65533;&#65533;&#65533;&#65533;&#65533;&#65533;f*&#65533;&#65533;M&#65533;)p&#65533;h&#65533;&#65533;a*&&#65533;&#65533;j&#65533;F&#1758;&#65533;&#1411;&#65533;i&#65533;&#65533;R&#65533;&#65533;&#43070;V&#65533;Ei&#65533;a&#65533;y&#65533;&#65533;&#65533;F&#65533;L&#65533;u&#65533;&#65533;Q*}&#65533;&#65533;Sf&#65533;b&#1895;&#65533;&#65533;c&#65533; &#65533;&#65533;&#65533;r.&#65533;*&#65533;&#65533;&#65533;:&#65533;&#65533;)r&#65533;i&#65533;1&#65533;&#65533;&#65533;X&#65533;jq&#65533;&#1070;ny6&#65533;&#65533;P&#413;&#65533;&#65533;VY&#65533;u&#65533;&#65533;gu&#65533;y_m&#65533;&#65533;L&#65533;c&#65533;~&#65533;Bk&#65533;
$&#65533;gbZk&#65533;6g.&#65533;&#65533;j&#65533;n&#65533;&#65533;F[&#65533;&#65533;&#65533;&#65533;+t&#65533;+x&#65533;*N&#65533;&#65533;qA]&#65533;&#65533;&#65533;P)&#65533;&#860;&#65533;&#65533;&#65533;ji&#6405;"&#65533;&#65533;&#65533;n&#1855;&#65533;
l&#65533;.&#65533;<&#65533;&#65533;&#65533;&#65533;a&#65533;r&#65533;&#65533;&#65533;&#65533;&#65533;&#65533;&#65533;@<,&#65533;&#65533;N&#65533;&#65533;&#65533;&#218;&#65533;bj&#65533;6e&#65533;N&#65533;&#530;&#65533;&#65533;pI&#65533;&#415;&#65533;&#1387;k&#65533;&#65533;&#65533;Z%n+&#65533;&#65533;`nm[&#65533;&#65533;,ZQ(&#65533;&#65533;g&#65533;&#43809;0&#65533;
&#65533;,&#65533;
&#65533;&#1790;-&#1118;&#65533;&#65533;&#65533;&#65533;"-D9&#65533;&#442;&#65533;v&#65533;'&#65533;&#65533;&#65533;B-&#65533;&#65533;&#65533;&#65533;&#65533;&&#65533;&#65533;&#65533;,&#65533;&#65533;*+&#65533;&#65533;&#65533;&#65533;&#65533;&#778;mTbY&#65533;&#65533;&#65533;&#1634;&#65533;o`+&#1782;-&#65533;&#173;&#65533;&#65533;&#65533;&#65533;&#65533;,&#65533;^&#65533;&#65533;Q&#65533;&#65533;&#65533;&;&#65533;F&#65533;&#1967;u&#65533;&#65533;&#65533;&#65533;&#65533;&#65533;JK&#65533;&#65533;]&#65533;&#65533;&#65533;&#65533;$&#1109;.&#65533;Z%cj&#65533;&#65533;n&#65533;V+&#1726;&#65533;&#65533;&#65533;&#65533;&#65533;2&#2024;5&#65533;&#65533;~.&#65533;&#65533;&#65533;&#65533;b&#65533;J[&#65533;&#65533;l]aa&#65533;&#65533;&#65533;kb&#65533;&#65533;\`&#65533;,&#65533;&#65533;&#397;&#65533;M&#65533;)&#65533;&#65533;c&#65533;&#65533;W&#65533;Z&#1624;&#65533;=&#65533;&#65533;&#65533;z&#65533;&#65533;&#65533;8&#65533;&#65533;&#65533;I&#65533;&#65533;@hn&#65533;&#65533;Me&#65533;&#65533;&#65533;-&#65533;J&#65533;=,&#65533;&#1615;&#65533;&#65533;&#65533;&#65533;n&#65533;&#933;"&#65533;&#65533;&#65533;o&#65533;^'&#65533;	&#65533;&#65533;|.&#65533;&#65533;&#65533;!&#65533;a&#65533;Z_&#65533;&#65533;K&#65533;F&#65533;,&#65533;&#65533;&#65533;&#65533;a&#65533;R&&#65533;&#65533;&#65533;&#65533;h&#65533;&#1456;	&#65533;D&#65533;&#65533;V&#65533;&#65533;&#65533;&#65533;e&#1570;k&#65533;J&#65533;z&#65533;&#65533;e&#65533;-&#65533;X&#65533;_&#65533;&#65533;6&#65533;&#65533;&#65533;&#65533;&#1701;&#65533;&#65533;:1o&#65533;	&#65533;	?1&#65533;b&#65533;a&#65533;"gn&#65533;&#65533;&#65533;&#65533;&#65533;&#65533;&#65533;&#65533;&#65533;,0/mq&#65533;&#225;_&#65533;&#65533;jr'&#65533;&#65533;&#65533;&#65533;&#65533;&#65533;6&#65533;&#65533;H&#65533;IQ&#65533;	&#65533;x&#65533;&#65533;&#65533;%&#65533;oW&#65533;&#65533;>&#65533;c&#65533;&#65533;&#65533;Fk=z*&#65533;^1
&#65533;F&#1672;&#65533;I&#65533;V",&#496;*&#65533;&#65533;?&#65533;&#65533;&#65533;(&#65533;r&#65533;&#65533;&#65533;~&#65533;&#65533;1&#65533;KJ&#65533;&#65533;*&#65533;&#65533;&#2034;&#65533;&#65533;&#65533;!o&#65533;&#65533;&#65533;>&#39386;T&#65533;&#65533;&#65533;$&#65533;n$d",&#65533;*>F`&#65533;,p|[&#65533;&#65533;&#65533;&#65533;&#65533;&#65533;r&#65533;2&#65533;&#65533;[&#65533;7&#65533;&#63270;X&#65533;&#65533;q&#65533;BJg~&#65533;&#65533;&#65533;ra`&#65533;&#65533;&#65533;o1&#65533;&#65533;&#65533;D>&#65533;}:q&#65533;&#65533;&#65533;V!&#65533;&#65533;&#1741;2k/j]	)&#65533;&#65533;v%5Ws*&#65533;67&#65533;&#65533;&#65533;&#65533;)_3)s%8&#65533;&#65533;&#65533;&#65533;&#65533;sw&#65533;&#65533;&#65533;rY&#65533;&#65533;&#65533;.&#65533;[&#65533;&#65533;h2+r&#65533;&#65533;">&#65533;&#747;&#65533;&#65533;>c1&#65533;&#65533;&#65533;3C&#65533;&o&#65533;&#65533;*&#65533;B;4C&#65533;4&#65533;&#65533;&#65533;&#65533;N&#1472;Q&#65533;e&#65533;&#65533;&#65533;&#65533;0G&#65533;&#65533;&#65533;-X&#65533;f!&#65533;W&#65533;&#65533;&#65533;&#694;&#65533;h&#65533;&#65533;R&#65533;&#65533;&#65533;N&#65533;Z&#65533;&#65533;3&#65533;&#65533;&#65533;1_&#65533;&#65533;&#855;~V&#65533;A&#745;O&#65533;&#65533;&#65533;C&#65533;/&#65533;^&#65533;U*Y&#65533;Q&#65533;&#65533;_&#65533;&#65533;Q'
F&#65533;&#65533;F&#65533;&#65533;&#65533;&#65533;&#65533;.&#65533;&#65533;&#65533;o&#65533;&#65533;t&#65533;y&#65533;V?&#65533;&#65533;fJ'c&#65533;L#_%&#65533;V&#65533;&#65533;&#65533;'Wt&#65533;t\&#65533;]&#65533;vP?&#65533;^&#65533;&#65533;^&#65533;&#65533;_&#65533;uJ&#65533;J0$k6&#65533;&#65533;&#65533;&#65533;j&#65533;>&#65533;HS&#65533;hY&#65533;42Y'e&#65533;13&#65533;&#65533;&#65533;$#&#65533;K&#65533;5&#65533;v&#65533;&#65533;p&#134;s&#65533;&#65533;iw3j7tt/0?&#65533;&&#65533;v`Sw&#65533;6N"vn&#494;:#&#65533;&#65533;Ip&#65533;e?&#65533;fs5&#65533;&#65533;Y&#65533;&#65533;r+-}&#1516;>&#65533;&#65533;vh&#65533;&#65533;&#65533;&#65533;&#65533;uK&#65533;)g&#65533;D&#65533;qt&#65533;Dw&#65533;iQ'&#65533;7&#65533;&#65533;&&#65533;&#65533;%&#65533; &#65533;L5{&#65533;&#65533;&#65533;N&#65533;&#65533;&#65533;}v&#65533;&#65533;|&#1015;~/y&#65533;70K(&#65533;)pt&#65533;t&#65533;&#65533;x+&#65533;&#65533;&#65533;&#65533;&#65533;&#65533;u&#65533;&#65533;P&#982;&#65533;&#65533;&#65533;{&#65533;u&#65533;1W&#65533;u'/tm&#65533;`vI&#65533;5z&#65533;J&#65533;&#65533;&#65533;%&#65533;&#65533;&#65533;&#65533;&#65533;"*&#65533;&#65533;&#65533;&#65533;;,O'&#65533;&#65533;&#65533;<s&#65533;?&#65533;&#65533;&#65533;'u&#65533;&#65533;x]&#15885;&#65533;6&#65533;&#65533;&#65533;&#65533;~&#65533;y&#65533;+l&#65533;4&#65533;qo&#65533;3&#65533;s&#65533;g&#65533;&#65533;f&#65533;&#65533;$&#65533;&#65533;&#65533;&#65533;&#65533;&#65533;u&#65533;o&#65533;
&#65533;8&#65533;e[&#65533;Cwt&#65533;u&#1682;&#65533;e&#65533;9&#65533;W&#65533;&#65533;&#65533;&#65533;&#65533;v?&#65533;5&#65533;#~&#65533;&#65533;&#65533;9a&#65533;`&#65533;&#65533;[XuUSv&#65533;&#65533;&#65533;&#65533;&#65533;&#65533;&#65533;&#65533;&#65533;&#65533;zT&#65533;7&#65533;&#1654;&#65533;&#65533;5	&#65533;&#65533;&#65533;"&#65533;t&#65533;9&#65533;&#65533;&#65533;&#65533;ss&#65533;&#65533;5p&#1322;V{&#65533;&#65533;p&#65533;9&#65533;&#65533;T&#65533;7&#65533;&#65533;mM*Zh&#65533;&#65533;A&#65533;&#65533;_&#65533;&#65533;g?&#65533;&#65533;&#65533;n&#65533;&#65533;8@&#65533;t&#65533;;&#65533;&#65533;(/&#65533;@&#65533;&#65533;&#65533;&#65533;&#65533;&#32281;&#65533;&#65533;;kg\&#65533;&#65533;&#1713;&#65533;0&#65533;&#65533;&#65533;~V&#65533;9"&#65533;&#65533;&#65533;&#65533;T&#65533;	&#65533;r&#65533;$q&#65533;]&#65533;_&#65533;&#65533;&#65533;&#65533;&#65533;&#65533;o@&#65533;zf&#65533;;&#65533;J&#65533;&#65533;&#168;&#65533;&#65533;t&#65533;&#65533;[7&#65533;K&#1878;&#65533;;k&#65533;&#1467;&#65533;&#65533;q&#65533;';&#65533;&#65533;&#65533;p&#65533;G;&#65533;!<U&#65533;	(1&#65533;=&#65533;b&#65533;kd&#65533;&#65533;l&#65533;&#1930;:&#65533;&#65533;j9CG&#65533;Y&#65533;&#65533;&#65533;l&#65533;&#65533;&#65533;&#65533;M_.&#65533;&#65533;&#65533;&#65533;R&#65533;&#65533;y&#65533;&#1019;\S}H`&#65533;&#65533;&#1979;&#1379;|&#65533;Y&#65533;O&#65533;&#65533;&#65533;=&#65533;&#65533;y&#65533;&#65533;'&#65533;n&#65533;&#65533;&#65533;;&#65533;&#65533;n&#65533;&#65533;W&#65533;'&#65533;&#65533;c&#65533;&#65533;&#65533;&#65533;=&#65533;&#65533;&#65533;&#65533;&#65533;T[&#65533;&#65533;&#65533;/}&#65533;&#65533;z&#65533;|&#345;&#65533;&#65533;O&#65533;&#65533;&#65533;|&#1447;&#65533;&#65533;'{_y&#65533;&#65533;gaHcV&#65533;&#65533;&#65533;&#65533;&#65533;&#65533;Mp&#65533;&#65533;!&#65533;&#65533;t&#65533;&#65533;s&#65533;&#65533;&#65533;&#65533;&#65533;/&#65533;&#65533;&Aw&#65533;&#1043;s$z&#65533;&#48825;&#65533;{&#65533;&#65533;&#65533;&#65533;>&#65533;&#65533;&#65533;&#65533;&#65533;lE&#65533;&#1235;&#65533;&#65533;&#65533;Q&#65533;&#65533;&#65533;&#65533;&#65533;&#65533;{&#65533;X&#19435;&#1551;}&#65533;&#65533;r&&#65533;2G&#65533;_&#65533;&#65533;&#65533;$&#65533;&#1791;}&#65533;&#65533;&#65533;&#65533;zF<&#65533;&#65533;~%&#65533;&#65533;&#65533;a&#65533;&#65533;4&#65533;78F&#65533;&#65533;&#65533;#~&#65533;&#65533;&#65533;o&#65533;&#65533;E&#65533;&#65533;5&#65533;&#65533;&#65533;gt&#65533;kf&#65533;&#65533;&#65533;?&#65533;&#65533;{&#65533;&#65533;cjx&#65533;&#65533;A2	&#65533;&#65533;r&#65533;KD&#65533;&#65533;T&#65533;&#65533;&#65533;&#65533;&#65533;d&#65533;&#65533;PL&#517; E&#65533;4)&#65533;H&#65533;1B4&#65533;&#65533;&#3150;&#65533;&#1332;&#65533;g&#924;6&#65533;\&#65533;&#65533;&#65533;K&#65533;&#65533;5&#65533;&#65533;gR&#65533;2iRqz&#65533;IT&#65533;S&#65533;(&#65533;JD&#65533;&#65533;[&#65533;n&#865;&#65533;&#65533;&#65533;&#1518;?&#65533;9vIZ&#65533;k&#1642;u&#65533;n\&#65533;s&#65533;Nm+&#65533;n&#65533;){&#65533;&#65533;5&#65533;&#65533;&#65533;&#65533;s&#65533;.&#65533;Ib&#65533;O&#65533;&#65533;&#65533;&#65533;&#65533;B6m&#65533;T&#65533;sY&#65533;&#65533;8&#65533;&#65533;`&#65533;&#65533;&#65533;3h&#65533;-Of&#65533;P3A&#65533;c.T&#65533;&#65533;e&#65533;G&#65533;&#65533;&#65533;dJ&#1849;eWt)fc&#65533;R&#65533;.VZT)S&#3345;O&#65533;&#65533;J&#65533;&#65533;P&#65533;;V,X&#65533;c&#1533;&#65533;&#65533;;^&#65533;y&#65533;&#65533;%&#65533;xz&#65533;&#65533;p&#65533;>&#65533;&#65533;&#65533;#K.]&#65533;&#65533;g&#922;I&#65533;&#65533;o&#65533;?&#65533;HS&#65533;@3&#65533;&#65533;m&#65533;&#65533;v&#65533;m#.&#65533;&#675;&#65533;p&#65533;&#65533;!&#65533;$&#65533;A&#65533;&#65533;{)&#65533;&#6707;&#65533;8&#65533;s2&#65533;H<Q&#65533;&#65533;-&#65533;&#65533;&#65533;F&#65533;&#65533;&#65533;&#65533;&#65533;&#65533;3&#65533;,&#65533;&#1075;Q&#65533;G&#65533;J&#65533;	&#65533;&#65533;c&#65533;+&#65533;&#1170;IK4*"&#65533;&#65533;&#65533;&#65533;3&#65533;B&#65533;r3)&#65533;&#65533;&#65533;&#65533;&#65533;Rp54&#65533;<0!&#50018;&#65533;3&#65533;"&#65533;I7&#65533;&#65533;4&#65533;&#65533;&#34843;H&#65533;&#65533;.&#65533;&#65533;&#65533;&#65533;&#65533;&#65533;P&#65533;&#65533;:&#2042;&#65533;&#65533;&#65533;\<tG&#65533;&#65533;&#65533;&#65533;1Q&#65533;z&#65533;n&#383;&#65533;&#65533;t&#65533;&#65533;&#65533;|&#65533;&#65533;N=*&#65533;&#65533;'A&#65533;rJR&#65533;&#1357;&#65533;L[M&#705;&#65533;4&#65533;&#65533;&#65533;|&#65533;A>g&#65533;P&#853;(#%7Y&#65533;h&#65533;8TP&#65533;&#65533;t*&#984;dZ&#65533;O%&#65533;VE&#65533;
&#65533;&#65533;PD&#65533;&#65533;T&#65533;&#65533;0&#65533;[&#65533;m&#65533;&#65533;o&#65533;bL&#65533;r&#65533;&#65533;&#65533;&#65533;&#65533;D&#65533;&#65533;&#65533;2&#65533;/&#65533;&#65533;Le&#65533;6R+&#65533;^/QCMV0&#65533;&#65533;&#65533;Y&#65533;jI\'&#65533;CZ&#65533;&#65533;PXhU|&#65533;X9&#65533;&#65533;&#65533;g&#65533;-V&#65533;i&#65533;&#65533;4&#65533;ly&#65533;&#65533;,&#65533;E&#65533;T&#65533;n3&#65533;&#65533;P&#65533;-&#65533;&#575;&#65533;E&#65533;\&#65533;&#65533;&#65533;&#65533;u&#65533;m&#65533;&#65533;&#65533;&#65533;;&#65533;^&#694;&#65533;&#65533;&#65533;W&#65533;dh&#65533;5%&#65533;&#65533;3&#65533;38a&#65533;\b&#65533;&#65533;`[ZXN&#65533;!&#65533;o&#65533;&#65533;	&#65533;&#11143;&#65533;&#65533;5&#65533;&#65533;=&#65533;&#65533;&#65533;8&#65533;e&#65533;&#65533;&#1105;&#65533;6&#65533;[&#65533;9n&#65533;F;a&#65533;Y&#65533;t&#65533;&#65533;&#65533;y&#65533;&#65533;&#65533;&#1268;,Ph&#65533;7z&#65533;&#65533;&#65533;Vz&#1277;&#65533;,&#65533;&#65533;&#2022;&#65533;&#65533;
>/N&#65533;	&#65533;&#65533;R&#65533;O&#349;U*&#65533;$=L[d&#65533;&#65533;&#65533;&#65533;c&#65533;&#1110;&#65533;&#65533;&#65533;&#65533;~[&#65533;Q&#65533;&#1787;&#65533;&#65533;&#65533;&#65533;&#65533;&#65533;&#65533;&#65533;&#65533;&#65533;PS&#65533;&#65533;o&#65533;&#65533;&#65533;^.&#65533;@&#65533;&#65533;\&#65533;]&#65533;L&#65533;&#65533;&#65533;k&#65533;&#65533;\&#65533;&#65533;&#65533;&&#65533;X&#65533;3&#65533;&#65533;s&#65533;+WR&#65533;&#65533;/&#65533;Tm&#60210;&#65533;&#65533;&#65533;Dm[&#2008;&#65533;Da&#65533;&#65533;&#65533;&#192;]&#65533;&#65533;&#65533;0&#65533;&#65533;o&#65533;^&#65533;&#65533;&#65533;.y&#65533;S`&#65533;&#504;?aDz&#65533;S&#65533;&#65533;H&#65533;&#65533;&#65533;eOXP&#1438;&#65533;&#65533;&#65533;&#65533;&#65533;&#65533;&#65533;s_&#65533;u,&#65533;n&#65533;&#65533;_&#65533;f&#65533;6&#65533;/w&#65533;&#65533;&#1311;&#65533;&#65533;4-&#65533;>&#65533;&#65533;[&#65533;H@&#65533;&#65533;	&#65533;&#65533;&#65533;@6&#65533;B&#1171;&#65533;(&#65533;&#65533;&#65533;&#65533;i&#65533;r&#65533;B+&#65533;})<&#1873;B&#65533;&#65533;+&#65533;P&#65533;&#65533;*[1&#65533;B&#65533;&#65533;of0k&#65533;&#65533;nh&#65533;U&#65533;&#65533;oD;
q&#65533;&#65533;a&#65533;&#65533; %"&#65533;y{$X&#65533;L&#65533;E&#65533;&#65533;&#65533;8U&#65533;&#65533;"F&#65533; &#65533;&#65533;^&#65533;dd#sbk&#65533;&#65533;0a!&#65533;&#808;&#65533;&#152656;2d&#65533;E&#65533;F&#65533;	ng&#283;x&#65533; &#65533;L&#65533;,"&#65533;&#35560;&#65533;t&#65533;&#65533;&#65533;&#65533;b(C&#65533;aq&#65533;&#65533;&#65533;Q&#65533;&#65533;I@I&#65533;`&#65533;&#65533;;&#65533;&#65533;&#65533;l&#65533;&#65533;&#65533;&#65533;&#65533;f(:&#65533;&#65533;&#1190;O&#65533;&#65533;&#849;&#65533;OZA&#65533;W!/&#65533;z\N&#65533;&#65533;&#65533;71&#65533;&#65533;&#65533;&#65533;e&#65533;B&#65533;Ky&#65533;t&#65533;&#65533; &#65533;s&s{&#1675;&#65533;&#65533;&#65533;Lhb&#21655;&#65533;<cvMlf&#65533;>AKC7&#65533;&#65533;&#65533;T&#65533;3&#65533;&#65533;9%J&#65533;^&#65533;&#65533;&#65533;yI&#65533;f&#65533;=&#1680;	&#65533;&#65533;e.&#65533;P&#65533;&#1252;,E&&#65533;9L&#65533;&#970;OH&#65533;d&#65533;&#65533;t&#65533;&#65533;#&3&#65533;yP&#65533;&#65533;&#65533;&#65533;	M&#65533;&#65533;R&#65533;&#65533;mj&#65533;&#65533;&#65533;&#65533;*&#65533;u/&#65533;&#65533;q&#65533;p&#65533;W&#65533;&#65533;&#65533;&#65533;	6&#65533;z&#65533;%Jc#9>&#65533;&#997;/-&#65533;'e&#65533;O&#65533;&#65533;3&#65533;42f&#65533;&#65533;&#65533;&#65533;&#65533;$&#65533;&#65533;OK&#65533;e&#65533;&#65533;FMYRy &#409;1&#65533;&#65533;n|&#65533;&#65533;$J&#1132;>&#65533;g&#65533;gV&#65533;&#65533;J&#65533;]7_=&#65533;CmH&#65533;&#65533;t&#65533;&#65533;&#65533;&#65533;&#1646;&#1270;&#65533;v&#65533;~&#65533;&#65533;&#65533;v*&#1529;Z!	w4P&#65533;&#1654;JHk!&#65533;%&#65533;&#65533;&#65533;R&#65533;%a&#65533;{X6&#65533;r&#65533;U.7&#65533;	&#65533;*&#65533;&#65533;q&#65533;&#65533;Pi&#65533;W"&#65533; &#65533;Mp:O&#65533;&#65533;&#65533;&#65533;&#65533;&#65533;:&#65533;
P&#65533;Fb&#65533;K&#65533;$&#65533;q&#65533;&#65533;h&#65533;dtJh{&#65533;&#65533;Vb&#65533;g}X&#65533;
&#65533;~&#301;v&#65533;;&#65533;&#65533;.&#65533;K&#65533;t&#65533;&#65533;&#65533;&#65533;&#65533;Bw&#65533;&#65533;Qp&#65533;&#65533;&#65533;t&#65533;X&#65533;&#65533;w;&#65533;u&#65533;&#65533;&#65533;&#65533;mjI{95&#65533;v&#65533;&#65533;M&#65533;{u&#65533;&#65533;&#873;&&#65533;P&#65533;{&#65533;&#1698;&#65533;4&#1073;d,&#65533;&#65533;&#65533;&#65533;&#65533;F&#65533;&#65533;&#65533;&#65533;b&#65533;&#65533;&#65533;&#65533;U&#65533;T&#65533;C&#65533;&#65533;&#65533;T&#65533;&#65533;&#65533;&#1306;^I0q*%&#65533;&#65533;&#65533;0&#65533;&#65533;5&#65533;&#65533;&#65533;H&#65533;b&#65533;=&#65533;&#65533;&#65533;Dm&#65533;&#65533;&#65533;J&#65533;m&#65533;K&#65533;iO{&#65533;&#65533;&#65533;x&#65533;&#65533;&#65533;&#65533;&#65533;&#65533;&#65533;&#65533;&#65533;&#65533;0&#65533;&#65533;&#65533;h6&#65533;mV&#65533;59`G&#65533;)z/&#65533;&#65533;&#65533;&#65533;%79&#65533;&#65533;&#65533;&#65533;&#65533;`XU&#65533;&#65533;&#65533;&#65533;HMO&#65533;&#247;&#65533;&#65533;&#65533;D<b3&#65533;&#65533;&#65533;&#65533;E&#370904;&#65533;G&#65533;&#1397;6!Bd&#65533;&#65533;A&#65533;&#65533;&#65533;}&#60655;mK&#65533;"&#65533;&#65533;6m&#65533;&#65533;&#65533;&#65533;&#65533;&#65533;&#65533;&#65533;&#65533;&#65533;M&#65533;&#65533;,&#65533;&#65533;#Dg&#65533;&#65533;`o&#65533;&#65533;\&#65533;&#65533;&#65533;ZjQ&#65533;4i&#2043;6&#603;m&#974;t&#819;^1&#65533;jJY&#65533;&#65533;&#65533;n&#65533;&#65533;&#65533;&#65533;g&#65533;&#65533;&#65533;&#65533;j;&#65533;&#65533;&#65533;NA&#65533;&#65533;[&#65533;1&#65533;&#65533;&#65533;y6&#65533;&#65533;jA&#65533;P&#65533;&#65533;&#65533;1rp&#65533;6n&#65533;&#65533;w&#65533;)&#65533;&#65533;
h&#65533;,&#65533;&#65533;&#65533;&#65533;@f&#65533;&#1936;+&#65533;#&#65533;&#65533;Y&#1210;&#65533;&#65533;&&#65533;&#65533;&#65533;&#65533;jiq&#65533;=!&#65533;&#65533;Z&#65533;&#65533;&#65533;&#65533;	W&#65533;&#65533;&#226;c&#1898;/&#65533;&#65533;&#65533;8&#65533;0&#65533;TFs&#65533;+&#65533;v&#65533;7&#65533;q?&#65533;&#65533;&#65533;K^&#65533;I&#65533;d;&#65533;]&#65533;V&#1879;&#65533;&#65533;z&#65533;]8X&#65533;&#65533;E&#65533;e&#65533;&#65533;&#65533;:i&#65533;&#65533;%&#65533;s&#65533;s&#65533;&#65533;Z&#65533;?&#65533;b&#65533;&#65533;^&#65533;==&#65533;&#65533;&#65533;&#65533;(&#65533;-&#65533;&#65533;&#65533;C?&#65533;&#65533;zW&#65533;&#65533;c^&#65533;5&#65533;&#65533;-&#65533;	r&#65533;&#65533;&#65533;&#65533;,;&#65533;&#65533;&#65533;K&#65533;&#65533;1&#65533;&#65533;m.&#65533;&#65533;&#65533;3&#65533;w&#65533;&#65533;LO]&#65533;|&#65533;&#65533;w&#65533;&#65533;v&#65533;O&#65533;&#65533;y=8&#65533;&#65533;&#65533;&#65533;'&#65533;&#65533;E'&#65533;)&#65533;&#65533;&#707;&#65533;E&#506;V4&#65533;yj&#65533;~&#65533;\&#65533;8RQ<&#65533;&#1856;&#65533;V=sw&#65533;i&#65533;&#65533;&#65533;&#65533;&#65533;y&#1360;&#65533;&#24279;6y#&#65533;&#65533;&#65533;&#65533;&#65533;z~&#65533;&#65533;&#65533;&#65533;&#4480;&#65533;&&#930; &#65533;&#65533;&#65533;
&#65533;&#65533;&#65533;&#65533;&#65533;&#65533;m&#65533;&#65533;&#65533;n&#65533;,&#65533;&#65533;&#65533;j&#65533;&#65533;&#174;&#65533;&#65533;&#65533;,&#65533;&#65533;&#698;V&#65533;&#65533;\&#65533; :&#65533;&#65533;&#65533;&#65533;&#1824;&#65533;1&#25475;&#65533;h&#65533;j&#65533;&#1910;}&#65533;
&#65533;&#65533;;&#65533;O&#65533;f{j-&#65533;&#65533;&#65533;h@&#65533;&#65533;&#65533;&#65533;	&#65533;&#65533;2`&#65533;&#65533;",&#65533;
\2.&#65533;05p&#65533;&#65533;&#65533;t&#65533;&#65533;Dp&#493;&#65533;&#528;&#65533;D&#65533;5.&#65533;]&#65533;A&#65533;$&#65533;&`&#65533;&#65533;OtO&#65533;&#65533;&#1133;&#65533;T&#728;&#65533;&#65533;>&#65533;&#65533;&#65533;&#65533;&#65533;&#65533;
&#65533;&#65533;/&#65533;&#65533;	&#65533;&#464;&#65533;&#65533;L&#65533;
&#65533;J&#65533;&#65533;&#65533;&#65533;&#65533;*&#65533;Bo&#65533;&#65533;qN&#65533;&#65533;J&#65533;&#65533;&#65533;&#65533;Pp&#65533;h&#65533;&#65533;`&#65533;*&#65533;&#65533;N9&#65533;&#65533;&#65533;F&#65533;&#65533;6r&#65533;&#65533;&#65533;&#65533;&#65533;~&#65533;&#65533;&#65533;&#65533;&#65533;&#65533;0&#65533;&#65533;&#65533;&#65533;Q&#65533;
&#65533;&#65533;&#65533;&#65533;~&#65533;&#65533;,&#1714;&#65533;&#65533;&#65533;&#65533;&#65533;&#65533;&#65533;&#65533;1)Q&#65533;t&#65533;&#65533;&#65533;IqAm&#65533;L&#65533;&#65533;&#65533;&#65533;bqr&#65533;&#65533;Y&#65533;&#65533;&#65533;&#65533;(h&#65533;_&#65533;&#65533;&#65533;0u&#65533;&#65533;.&#65533;&#65533;&#65533;d&#65533;Z`
&#65533;Q&#65533;&#65533; 2 &#65533;&#65533;&#65533;&#65533;:&#65533;&#65533;0#&#65533;&#65533;&#65533;c&#65533;&#65533;&#272;M&#65533;&#65533;B&#65533;&#65533;&#65533;&#65533;&#65533;&#65533;Q&#65533;4&#65533;7&#65533;k&#65533;&#65533;o&#65533;l1&#65533;
,&#65533;&#65533;&#65533;&#65533;o&#65533;&#65533;&#65533;/o&#65533;&#65533; &#65533;'? &#65533;Z &#65533;&#65533;j&#65533;1&#65533;)2!R&#65533;&#65533;)%r&#65533;8&#65533;"?#&#65533;&#65533;*&#65533;R2&#65533;&#65533;&#65533;&#65533;Y&#65533;&#65533;&#65533;&#65533;&#1131;j&#65533;&#65533;`b&#65533;&#65533;&#65533;&#65533;
&#65533;O&#65533;&#65533;&#65533;&#65533;&#65533;&#65533;&#65533;I&#880;&#65533;wQ&gr	p`&#65533;&#65533;zR'&#65533;@0w0&#65533; }&#65533;&#65533;&#65533;r*&#65533;&#65533;2*&#65533;&#65533;1'&#65533;)&#65533;19&#65533;&#65533;r&#65533;&#65533;;s_x&#65533;+&#65533;.@&#65533;$&#65533;X&#65533;UL&#65533;G&#65533;&#65533;f1-O&#65533;$&#65533;&#1158;&#65533;.&#65533;np&#65533;%u&#65533;&#65533;&#65533;0+P'&#65533;&#65533;&#65533;&#65533;&#65533;&#65533;&#65533;p0&#65533;0&#65533;8&#65533;&#65533;(s!&#65533;&#65533;2&#65533;&#65533;9&#65533;&#65533;&#65533;&#65533;2&#65533;&#65533;S3&#65533;&#1108;L&#65533;"C3&#65533;Z&#65533;&#1218;&&#65533;&#65533;&#65533;,&#65533;&#1030;&#65533;O&#65533;`&#65533;-&#65533;&#65533;%&#65533;&#65533;M&#65533;&#65533;&#65533;&#65533;+
&#65533;&#65533;2 &#65533;&#65533;8&#65533;&#65533; &#65533;s&#65533;39s@&#65533;/&#65533;&&#65533;9&#65533;&#65533;(&#65533;&#65533;:&#65533;&#65533;A4;9SB&#65533;&#65533;&#65533;&#65533;S&#498;9&#65533;&#65533;&#65533;1&#1010;&#65533;6&#65533;&#65533;PM=e&#65533;&#1581;=&#65533;1&#65533;r.S&#65533;&#65533;3/)L`F&#65533;&#65533;c&#65533;&#65533;8@G9	&#65533;F&#65533;q &#65533;:&#65533;r![I&#65533;&#65533;:m9	&#65533;r*&#65533;&#65533;I] I&#65533;;7&#65533;%&TK&#65533;&#65533;&#65533;6&#65533;i"&#65533;&#65533;&#65533;*$$&#65533;<;&#65533;N&#65533;&#65533;<o&#65533;E&#65533;B&#65533;*>&#65533;S>a4F&#65533;&#65533;/&#65533;&#65533;Gy&#65533;&#65533;?&#65533;tG{TP
&#65533;'&#65533;&#65533;H&#65533;tIG&#65533;QC&#65533;Q#P1K&#65533;I&#65533;A&#65533;&#65533;&#65533;4AS&#65533;&#65533;J&#65533;
%&#65533;&#65533;&#65533;&#65533;aLO&#65533;R<e&#65533;&#65533;.lj&#65533;+]ZM&#65533;&#60396;L&#65533;&#65533;&#65533;ziN]&#65533;%&#65533;L&#65533;bR&#65533;&#65533;&#65533;
&#65533;PG&#65533;tP&#65533;Pu&#65533;/&#65533;&#65533;&#65533;x2Q&#65533;qQ5X&#65533;&#65533;U&#65533;(&#65533;H&#65533;&#65533;R9&#65533;Z&#65533;t[&#65533;&#65533;&#65533;&#65533;&#65533;&#65533;47&#65533;&#65533;&#65533;H&#65533;MP&#65533;M"T&#65533;&#65533;&#65533;.(F&#65533;L~&#65533;hq&#65533;JT&#65533;&#1709;&#65533;d&#65533;&#65533;&#65533;&#65533;l3&#65533;m>'q&#65533;&#65533;Wk4P&#65533;a&#65533;5Y&#65533;&#65533;&#65533;5&#65533;5&#65533;&#65533;Z&#65533;&#65533;*VZ&#65533;&#65533;[!&#65533;&#65533;S-&#65533;c%!&#65533;T&#65533;&#65533;K&#65533;2&#65533;FQW&#65533;&#65533;MH&#65533;;e]&#65533;i&#65533;TV&#65533;%&#65533;c&#65533;&#65533;)^K&#65533;&#1684;D&#65533;&#65533;&#65533;G%&#65533;&#65533;&#65533;_&#65533;&#65533;	(&#1041;<o`	&#65533;}`&#65533;/%@@&#65533;X&#65533;&#65533;j&#65533;5'&#65533;G&#65533;O&#65533;s&#65533;&#65533;&#65533;[pY1&#65533;Y&#65533;&#65533;Jg&#65533;l&#65533;&#65533;&#65533;
1I&#65533;dKV<=5+&#65533;&#65533;]uTM	V&#65533;$Ue&#65533;gAtf&#65533;&#65533;&#65533;&#65533;&#65533;&#65533;6&#65533;_&#65533;Y&#65533;&#65533;&#65533;B&#65533;E&#65533;&#1020;^&#65533;|&#65533;s}&#65533;`&#65533;&#65533;`&#65533;&#65533;r&#65533;&#65533;j&#65533;s &#65533;tk&#65533;'&#65533;&#65533;[&#65533;m&#1010;&#65533;'!&#65533;l&#65533;a&#65533;[&#65533;&#65533;uA&#65533;P!&#65533;m9&#65533;&#65533;&#65533;K&#65533;q&#65533;&#65533;ivK&#65533;h&#65533;&#65533;oc&#65533;^epov&#65533;H6&#65533;&#65533;O4&#65533;&#65533;q&#65533;k.&#65533;h&#65533;i	&#65533;o7&#65533;/relr_wP&#65533;&#65533;s/Wj3{	R{\&#65533;tSd&#65533;'&#65533;&#65533;&#65533;tF&#65533;&#65533;Q'&#65533;{&#65533;\Cq&#65533;&#65533;n&#65533;&#65533;)&#65533;w&#65533;&#65533;w&#65533;Ey&#65533;zw&#65533;&#65533;&#65533;6&#65533;&#65533;&#65533;qqg%&#65533;T&#65533;{&#65533;6&#65533;&#65533;z&#65533;&#65533;&#65533;v0&#65533;&#65533;O/&#65533;s7&#65533;&#65533;&#65533;}&#65533;}&#65533;5&#65533;a&#65533;&#65533;B&#65533;b&#65533;I&#65533;&#65533;&#65533;|U&#65533;&#65533;&#65533;&#65533;Px~&#65533;&#65533;&#65533;&#65533;@F&#65533;&#1846;iL&#65533;s=ja&#65533;w&#65533;e&#776;&#65533;xX&#722;&#65533;&#65533;&#9409;&#65533;&#65533;&#65533;f*7&#65533;&#65533;&#65533;&#65533;.f&#65533;&#65533;&#65533;Ss&#65533;&#65533;{&#65533;&#65533;j&#65533;E@9x&#65533;v&#65533;:&#65533;/&#65533;&#65533;&#65533;&#65533;;&#65533;kmt&#65533;	&#65533;&#65533;&#65533;&#65533;7&#65533;v&#65533;8&#65533;;&#65533;w&#65533;d&#65533;$m`&#65533;Vg&#65533;y&#65533;&#65533;&#65533;&#65533;&#65533;i&#65533;&#65533;&#65533;&#65533;i&#65533;0r'&#65533;Wm`&#65533;Pk&#65533;>x&#65533;AxC&#65533;&#65533;&#65533;&#65533;&#65533;&#65533;&#65533;&#65533;3&#65533;G&#65533;&#9739;&#65533;&#65533;&#65533;X+&#65533;q&#65533;J&#65533;&#65533;&#65533;N4&#65533;w&#65533;&#65533;&#65533;[&#65533;&#65533;&#65533;Mq&#65533;E&#65533;s&#65533;&#65533;
&#65533;&#65533;`%&#65533;/&#65533;/)&#65533;s&#65533;u0W&#1625;Syb&#65533;&#65533;&#65533;&#65533;&#962;&#65533;X&#65533;-&#65533;&#65533;-T9&#65533;O9&#65533;Y&#65533;&#65533;&#65533;&#65533;&#65533;&#1429;&#65533;9&#65533;&#62998;&#65533;v&#65533;&#65533;&#65533;7\s&#65533;&#1417;U&#65533;L&#65533;~&#65533;&#65533;&#65533;g&#65533;q&#65533;q&#65533;&#65533;'q:&#65533;Nr&#65533;&#65533;|:&#65533;=&#65533;&#65533;sA&#65533;&#65533;	&#65533;	&#65533;&#65533;&#65533;&#65533;&#65533;Y&#65533;3G&#65533;W&#65533;&#65533;&#65533;&#65533;N&#1017;&#65533;&#65533;8&#65533;@&#65533;&#65533;&#65533;&#65533;O&#65533;&#1222;
x&#65533;&#65533;s&#65533;&#65533;f&#65533;y&#836;&#1637;&#65533;h&#65533;E&#65533;&#209;&#65533;&#1183;&#20990;P7&#65533;&#65533;8&#65533;&#65533;&#65533;&#65533;&#65533;&#65533;&#65533;%`0&#65533;&#65533;&#65533;&#65533;&#65533;	&#65533;L&#1639;&#65533;&#65533;&#65533;X&#65533;0&#65533;&#65533;4u&#65533;~O&#65533;~&#65533;=:&#65533;j&#65533;S&#65533;(M&#65533;N$G&#65533;Zq)&#65533;CX&#44645;a&#65533;/&#65533;B&#65533;f:&m&#65533;=0FrM&#65533;P&#65533;&#65533;G&#65533;+Z&#65533;&#65533;:&#65533;&#65533;vk&#65533;&#65533;au:a&#65533;Z&#65533;&#65533;y&#65533;]8&#65533;&#65533;;W&#65533;&#65533;&#65533;&#65533;7&#65533;&#65533;&#65533;m7&#65533;&#65533;2&#65533;&#65533;pUU%&#65533;&#65533;&#65533;vY&#65533;&#65533;&#65533;&#65533;&#65533;Mq5&#65533;P&#65533;O(&#65533;arz_[F&#51886;w&#65533;;&#65533;zw*4&#65533;&#65533;&#65533;&#65533;%&#65533;=8&#65533;Vk&#1761;{&#65533;&#65533;[k&#65533;P&#65533;x&&#65533;&#65533;&#65533;&#1463;	&#65533;C&#65533;9&#65533;&#65533;&#65533;&#65533;47;&#65533;&#65533;&#65533;&#60381;|b&#65533;&#65533;&#65533;gE{/S&#65533;&#65533;&#65533;&#65533;u&#65533;/4Iz&#65533;pA&#65533;&#65533;&#65533;&#65533;&#65533;&#65533;x&#65533;&#65533;&#65533;&#65533;;&#65533;;&#65533;5&#65533;&#65533;&#65533;&#65533;<&#65533;&#65533;x{&#65533;y{&#65533;XGP&#65533;&#65533;&#1422;y&#65533;>*$&#65533;&#65533;x&#65533;&#1787;C{&#65533;a&#65533;&#65533;-&#65533;:&#65533;&#65533;{&#65533;?&#65533;&#65533;&#886;&#65533;[7y*&#65533;&#65533;&#65533;[r@&#65533;&#65533;&#65533;&#65533;&#65533;&#65533;&#65533;&#65533;&#65533;9k|&#65533;&#65533;&#1264;CX&#65533;{&#65533;&#65533;I&#65533;&#65533;&#65533;&#65533;&#65533;&#65533;\&#65533;&#65533;&#65533;7&#65533;&#65533;RfM:G&#65533;&#65533;a&#65533;&#65533;;6&#65533;z&#65533;&#65533;.&#2010;&#65533;&#65533;&#65533;k&#65533;&#65533;M&#65533;9&#65533;&#65533;d&#65533;&#65533;w&#1199;&#65533;&#1769;&#65533;&#65533;&#65533;s4&#65533;&#65533;w&#65533;&#65533;&#65533;&#65533;O&#65533;Z&#65533;&#65533;&#65533;y&#385;&#65533;&#65533;&#65533;<&#65533;&#65533;&#65533;&#65533;&#65533;&#65533;&#65533;&#65533;&#65533;&#65533;,-4&#65533;q&#65533;&#65533;B&#65533;&#65533;&#65533;&#65533;M{&#65533;U9&#65533;&#65533;
&#65533;&#65533;&#1872;E&#65533;&#65533;?&#65533;&#65533;0&#65533;e&#65533;&#65533;F|PO&#65533;:@?&#65533;&#65533;|&#65533;G&#65533;&#65533;o&#65533;X&#65533;:&#65533;S]&#65533;;9&#65533;&#65533;&#65533;&#65533;&#65533;S&#65533;&#65533;&#65533;g&#65533;&#65533;&#65533;Oe&#65533;KuX&#65533;&#65533;&#65533;&#1715;&#65533;&#251;M&#65533;l&#65533;6,&#65533;&#1203;<&#65533;&#65533;G&#65533;&#65533;Z$&#1262;&#65533;&#65533;<&#65533;&#65533;{m&#65533;&#65533;U=&#65533;s<&#65533;i\&#65533;&#65533;&#476;&#1777;&#65533;&#65533;g&#65533;Oq&#65533;K-&#65533;d&#65533;3&#65533;x&#65533;H&#65533;&#65533;X&#1569;\&#65533;5l&#65533;&#65533;&#65533;h&#65533;8&#65533;DK&#65533;%&#65533;,&#1947;&#65533;T&#65533;\&#65533;n&#65533;x&#65533;X&#65533;r_=&#1755;&#65533;&#65533;&#65533;&#65533;&#65533;s&#65533;&#65533;+Y&#65533;Iy&#65533;&#65533;}j&#65533;y{&#65533;&#65533;_@U&#1501;&#65533;Y&#65533;k&#65533;&#65533;T&#65533;&#65533;&#65533;&#65533;{)&#65533;	m&#8985;&#65533;&#65533;&#65533;cb&#65533;t&#65533;&#65533;u{&#65533;&#65533;&#65533;>&#65533;>&#65533;^m&#65533;&#65533;'&#65533;&#457;&#65533;&#65533;-&#65533;&#65533;1&#65533;nK-l^&#65533;v=>&#65533;&#65533;&#65533;&#65533;F&#65533;&#65533;&#65533;&#65533;V&#65533;&#65533;&#65533;:<q_&#65533;Y&#65533;8&#65533; "&#65533;&#65533;f&#65533;&#65533;~&#65533;&#65533;X&#65533;&#65533;&#65533;<&#65533;&#65533;\&#65533;/&#65533;&#65533;e&#445;}&#65533;&#65533;]>&#65533;&#65533;&#1977;-&#65533;X&#65533;&#65533;&#65533;5&#65533;_U&#65533;z&#65533;&#65533;&#65533;>of&#1083;J&#65533;#}&#2017;W&#65533;&#65533;b&#65533;A&#63897;I&#65533;&#65533;J`1&#578;8&#65533;&#65533;1&#65533;&#65533;^&#65533;I&#33621;&#65533;y&#65533;&#1628;&#65533;&#65533;&#65533;&#65533;&#65533;&#65533;&#509;&#65533;%&#65533;&#65533;&#1373;&#65533;o&#65533;&#65533;&#65533;%_3&#65533;y3\b&#65533;T&#65533;@H&#65533;&#65533;&#65533;&#65533;=1&&#65533;&#65533;&#65533;i~Gl&#65533;&#990;&#65533;
>&#65533;&#65533;&#65533;&#65533;G&#65533;L&#65533;&#65533;&#65533;&#65533;&#65533;>&#65533;#&#65533;]?&#65533;Gy&#65533;g&#65533;&#65533;y@&#65533;&#65533;6&#65533;wf&#65533;&#65533;&#65533;f&#65533;&#1577;)&#65533;&#65533;L&#65533;&#65533;&#65533;&#65533;&#1597;&#136;&#65533;"&#65533;<&#65533;#a=6T&#65533;!D"+&Y&#65533;&#65533;HF&#65533;s&#65533;&#65533;&#65533;X	E\p!e&#65533;&#65533;,[Jx&#65533;@&#65533;&#65533;4&#65533;&#828;9&#65533;&#65533;dS&#65533;&#65533;L&#65533;1k%&#65533;(&#65533;&#65533;2&#65533;&#65533;X&#1061;?&#65533;J=
&#65533;fR&#65533;@&#65533;N}
6AX&#65533;c&#65533;&#65533;9&#65533;6&#65533;&#1717;l&#65533;~y&#65533;&#1849;t&#65533;&#65533;&#65533;7&#62909;Y&#65533;&#65533;&#65533;&#65533;%0`&#65533;&#65533;&#65533;&#65533;&#65533;&#65533;b&#65533;w&#65533;:&#65533;{e&#65533;a&#593;#&#65533;&#65533;9&#65533;&#65533;c&#65533;&#65533;x&#65533;th'&#65533;Kc4]z&#65533;&#65533;&#65533;RX&#65533;~&#65533;&#65533;&#65533;&#36980;+C&#65533;!C&#65533;;xO&#65533;hq6G&#65533;Av !(&#65533;&#65533;&#65533;9&#65533;&#65533;&#1445;8w&#65533;Y&#65533;&#65533;P&#65533;I&#65533;z&#65533;jS&#65533;5&#65533;F&#65533;&#65533;*&#65533;&#65533;[&#65533;&#65533;/~&#65533;3^&#65533;&#65533;w&#65533;x&#65533;~&#65533;&#65533;&#65533;?&#65533;`&#65533;_&#65533;&#65533;&#65533;&#65533;Xe
.&#65533;g&#65533;uF&#65533;T&#65533;&#65533;&#65533;&#65533;l&#65533;&#65533;&#65533;&#65533;ZXp&#65533;[n&#65533;)&#65533;&#65533;E%Z	&#393;&#65533;B'&#65533;&#65533;&#65533;s:M&#65533;z&#65533;e&#65533;&#65533;K&#65533;&#65533;UtTM&#1507;vT&#65533;^W6
e&#65533;R5&#65533;W&#65533;L&#65533;&#65533;eYc&#65533;w_}&#65533;&#65533;_&#65533;&#65533;M`&#65533;&#65533;%&#65533;X"&#65533; ^^&#65533;U&#65533;R&#65533;&#65533;jj&#65533;!&#65533;&#65533;y&#65533; &#65533;fgBu&#65533;&#65533;&#65533;3&#65533;H#&#65533;&#65533;u2R0c&#65533;G&#65533;$&#65533;&#65533;0&#65533;&#65533;&#65533;I:&#1635;O&#65533;!&#65533;&#65533;&#65533;G1&#65533;&#65533;Qb&#65533;&#65533;SZIj~cjYX&#65533;{q&#65533;&#21967;&#65533;5&#65533;&#65533;&#65533;&#65533;&#65533;*&#65533;&#65533;&#65533;&#65533;&#65533;&#65533;k&#65533;&#65533;&#65533;&#65533;&#65533;I'&#65533;u&#65533;"&#65533;y&#65533;&#65533;,&#65533;&#65533;&#65533;B
&#65533;v&#65533;h&#65533;/E*)M&#65533;&#65533;H&#65533;&#65533;w&#65533;O&#65533;b&#65533;$&#65533;&#65533;&#65533;&#65533;)z&#65533;&#65533;&#65533;aT&#65533;J&#65533;&#65533;&#61371;*&#65533;&#65533;&#65533;W&#65533;&#65533;.&&#65533;&#65533;g&#65533;&#65533;&#65533;m&#65533;	l&#65533;&#65533;&#65533;&#65533;&#65533;&#65533;V&#65533;&#65533;x&#65533;I&#1118;(*&#1203;&#65533;:&#65533;1C&#65533;m&#65533;&#65533;Mj&#59732;2&#65533;zD&#65533;&#65533;1&#65533;&#65533;~&#65533;&#65533;&#65533;&#65533;&#65533;&#65533;r&#65533;&#65533;&#65533;`&#65533;&#65533;K&#65533;&#65533;J&#65533;E&#65533;&#65533;&#65533;&#65533;/&#65533;&#65533;&#65533;&#65533;/&#65533;=&#65533;&#65533;&#65533;p&#65533;&#65533;:&#65533;&#65533;G|@&#65533;0N&#65533;h&#65533;&#1490;&#65533;q&#65533;=&#65533;&#65533;^&#65533;![&#65533;(T]y\&#65533;Cr&#65533;r&#65533;5&#65533;&#65533;2&#65533;.&#65533;&#65533;&#65533;&#65533;4&#65533;&b&#65533;&#65533;&#65533;6&#65533;&#65533;&#65533;&#65533;&#65533;&#65533;&#65533;&#65533;&#65533;	^4&#65533;&#65533;&#65533;EH#&#65533;&#65533;B	/&#65533;p&#65533;)&#65533;&#65533;OO&#65533;\PV[&#65533;A&#402;V&#65533;&#65533;&#65533;&#65533;i&#65533;es&#65533;v&#65533;P&#65533;&#65533;&#65533;&#65533;&#65533;}&#732;&#65533;&#65533;t&#65533;:&#65533;&#65533;n&#65533;^k&#65533;f&#65533;&#65533;&#65533;&#65533;A^x&#65533;&#65533;&#65533;'&#1165;&#65533;&#65533;&#65533;&#65533; &#65533;@&#65533;&#65533;&#65533;R&#65533;&#65533;tY&#65533;4&#65533;&#39363;&#65533;&#65533;&#65533;&#65533;^&#65533;&#65533;&#65533;&#1947;%j&#65533;&#65533;(&#65533;&#65533;^&#1651;&#65533;&#65533;&#65533;Z&#65533;&#65533;&#65533;s&#65533;&&#2045;&#65533;;&#65533;M.|&#65533;&#65533;&#65533;&#65533;&#65533;%&#2047;&#65533;&#65533;b&#1673;&#65533;&#65533;&#65533;&#65533;I_)&#65533;&#65533;$&#65533;@&#65533;&#65533;c&#65533;#K&#65533;&#65533;&#65533;&#65533;&#65533;^&#65533;&#65533;&#65533;&#65533;&#65533;&&#65533;&#65533;&#65533;&#65533;?&#65533;i&#65533;&#65533;&#65533;r&#65533;&#65533;&#65533;V&#65533;k&#65533;&#65533;d&#65533;&#65533;&#65533;o&#65533;&#65533;H&#65533;&#65533;&#65533;&#65533;F&#65533;9tA*&#65533;hO&#65533;&#65533;&#65533;&#65533;UD&#65533;aM+&#65533;&#65533;&#65533;1&#65533;U0]&#65533;;&#65533;	&#65533;&#65533;AB&#65533;|&#65533;&#65533;&#65533;&#65533;:.&#65533;&#65533;n&#65533;&#65533;&#65533;@?&#65533;/`4l#&#65533;&#65533;$wC&#65533;&#65533;p&#65533;=&#65533;\&#65533;b&#65533;&#65533;%n\&#65533;C&#65533;t&#65533;&#65533;Y*RO&#65533;&#65533;&#550;5=Nm&#65533;B&#65533;wN&#65533;:&#65533;&#65533;&#835;!4&#13814;hI&#65533;IV&c&#65533;&#1031;3&#65533;	&#65533;&#65533;L&#65533;&#65533;(C&#65533;&#65533;qX&#65533;&#65533;&#65533;&#65533;r@&#65533;X&#658;$t&#65533;&#65533;1d9&#65533;\&#65533;&#65533;&#65533;"%&#65533;F&#65533;sL&#65533;&#548;&#65533;$mr&#65533;D&XB&#65533;&#65533;x2A!&#65533;L&#65533;&#65533;i&#65533;n&#65533;&#65533;W&#65533;&#65533;J&#740;&#65533;&#65533;.<%*U&#65533;JV&#65533;&#65533;!&#65533;l&#65533;;&#65533;&#65533;x&#65533;s&#65533;&#65533;&#65533;/&#65533;U&#65533;&#30219;k&#65533;&#65533;&#65533;&#65533;&Ed&#65533;&#65533;&#65533;d&#65533;3J&#65533;h&#65533;N&#65533;&#65533;&#65533;b5&#65533;&#65533;kVs&#65533;&#65533;&#65533;'&#65533;$7&#65533;&#65533;&#65533;&#65533;&#65533;y&#65533;&#1049;N&#65533;&#65533;7|&#65533;<M&#65533;:&#65533;&#65533;t&#65533;&#65533;&#65533;S&#65533;-}fm'&#65533;A&#65533;z&#65533;xO&#65533;&#65533;&#65533;\&#65533;&#65533;&#65533;&#65533;B$&#65533;nPK+Le4j&#65533;&#65533;m&#65533;&#65533;&#65533;&#65533;[&#65533;&#65533;&#65533;5,d&#65533;L&#65533;4&#65533;9C*R8&#65533;&#65533;&#65533;L&#65533;W_Vy:k&#65533;*p&#65533;&#65533;&#65533;@!&#65533;*k&#65533;K&#65533;&#65533;&#65533;&#65533;&#65533;&#65533;&#65533;&#65533;&#65533;&#65533;\A.&#65533;]pk|U[&#65533;&#65533;j&#1316;&#65533;&#65533;5&#65533;e&#65533;R&#65533;jQo&#65533;O&#65533;&#65533;6Z&#65533;&#65533;&#781; &#905;n&#65533;&#65533;&#65533;&#65533;&#65533;\&#65533;&#65533;W?KV&#65533;&#65533;&#65533;&#65533;o5&#65533;&#65533;R&#65533;-&#65533;&#65533;&#1248;&#65533;l&#65533;&#65533;F&#65533;&#65533;(:p&#65533;D&#65533;_&#65533;*&#65533;&#65533;F&#65533;&#65533;5l&#65533;X&#65533;/85&#65533;&#65533;,&#65533;c&#65533;
Y&#65533;&#65533;&#65533;&#65533;F+f&#65533;$&#65533; H7&#65533;&#65533;&#1900;&#65533;:K&#65533;j&#65533;&#65533;-2&#65533;&#65533;jD&#65533;&#65533;,&#65533;tKj&#65533;T&#65533;U&#65533;&#65533;&#65533;&#65533;&#65533;mo&#65533;&#1179;r%&#65533;&#65533;&#65533;&#65533;&#65533;&#65533;&#65533;&#65533;&#65533;6&#65533;&#65533;lg&#65533;3n&#65533;6&#65533;&#65533;&#65533;&#65533;&#65533;&#65533;&#65533;&#65533;eK&#65533;&#65533;&#65533;B&#65533;&#65533;#&#65533;gW&#65533;&#65533;&#65533;v&#65533;&#65533;&#65533;U$&#65533;$^&#65533;&#65533;&#65533;&#65533;M\&#65533;&#65533;&#65533;&#65533;&#65533;&#65533;&&#65533;'ry&#65533;`&#65533;.H&#65533;(0&#65533;A&#65533;/p&#65533;p	&#65533;&#65533;G&#65533;&#65533;&#65533;	&#65533; &#997;&#65533;&#65533;&#65533;9&#65533;&#65533;&#65533;&#65533;Vih[t&#65533;&#65533;Hsj&#65533;2&#65533;&#65533;	[&#65533;&#65533;&#65533;&#65533;<(j&#65533;&#65533;Z&#65533;&#65533;&#65533;thca&#65533;c&#65533;v&#65533;&#65533;&#65533;skf&#65533;&#65533;j&#65533;1&#65533;&#65533;&#65533;N&#65533;!&#65533;a&#65533;&#65533;.&#65533;1,V'gP&#65533;&#65533;0&#65533;?&#65533;#`Z'c&#65533;&#65533;&#65533;V&#65533;&#65533;&#65533;&#65533;&#65533;R&#65533;&#65533;Y<&#65533;&#65533;:&#65533;&#65533;&#65533;&#653;&#65533;c&#65533;Uc7&#65533;~&#65533;t&#65533;&#65533;&#65533;&#65533;&#65533;&#11898;&#65533;&#65533;-&#1609;&#65533;&&#65533;&#611;&#65533;&#65533;&#65533;JHQYG&#65533;lT&#65533;Ybt&#65533;&#65533;&#65533;&#65533;&#65533;&#65533;z&#65533;d&#65533;j&#65533;;&#51369;&#65533;&#65533;&#65533;&#65533;"&#65533;&#65533;&ur&#65533;Y;38&#65533;&#65533;&#65533;p&#65533;[]&#65533;W&#65533;&#65533;&#1010;&#65533;&#65533;w&#65533;v\&#65533;(z&#65533;&#65533;u&#65533;&#65533;[&#65533;Hw&#62549;&#65533;&#65533;&#65533;jk&#65533;&#1726;&#65533;&#65533;g&#65533;KI}c&#65533;&#65533;&#65533;&#65533;&#65533;&#65533;&#65533;&#65533;|&#65533;J&#65533;&#65533;b-kBKy&#65533;9Et&#65533;&#1661;#&#65533;T&#65533;,&#65533;&#65533;4&#65533;=&#65533;'&#65533;,&#65533;U&#65533;&#65533;&#65533;&#65533;&#65533;:&#65533;&#65533;&#65533;l&#65533;6&#65533;&#65533;&#65533;/m&#65533;2&#65533;&#65533;}&#65533;&#65533;Yma&#65533;&#65533;f&#65533;&#65533;&#131875;&#65533;>zK&#65533;&#65533;)&#65533;&#65533;&#524;&#65533;Q /v&#65533;&#65533;&#65533;t&#65533;&#65533;&#65533;l&#65533;S&#65533;7&#65533;iB&#65533;&#65533;Z&#65533;O&#36532;&#65533;JM&#65533;0&#65533;&#65533;k&#65533;&#65533;<&#65533;&#65533;:o&#65533;&#65533;&#65533;&#65533;Z&#65533;&#65533;V&#65533;&#65533;}&#65533;q&#65533;&#65533;Ww&#547;x&#65533;&#65533;;eB&#65533;+&#65533;&#65533;&#1598;&#65533;x&#65533;gG&#65533;&#1503;J&#65533;,H&#65533;&#65533;W9s&#1262;v&#65533;&#65533;&#65533;&#55071;e&#1013;{V{&#1213;&#65533;Y&#65533;&#65533;&#1171;&#65533;=1;&#65533;&#65533;I&#65533;&#65533;}&#65533;,\&#65533;j,&#65533;x&#65533;{}&#65533;&#65533;;D&#65533;Yv&#65533;&#65533;
&#65533;7&#65533;j&#65533;&#65533;s&#65533;&#65533;&#65533;$&#65533;|{X&#65533;&#1151;&#65533;k5&#1941;^&#65533;*'&#65533;&#65533;&#65533;&#65533;u&#65533;Y&#65533;&#65533;&#65533;&#65533;&#65533;&#65533;69Sn&#65533;I&#65533;&#65533;>&#65533;&#65533;&#65533;&#65533;&#65533;&#65533;&#65533;&#671;&#65533;&#415;.u&#65533;&#65533;&#65533;&#65533;&#65533;_&#65533;&#65533;=i&#65533;&#65533;a&#65533;&#65533;a"b&#65533;x&#65533;&#65533;}dfu&#65533;&#65533;&#65533;~&#65533;&#65533;7&#183;~&#65533;&#65533;{;j&#65533;;&#65533;&#65533;&#65533;g&#513;F&#65533;g9'n&#65533;'&#65533;#&#65533;U&#65533;&#65533;&#65533;K&#65533;&#65533;&#65533;E(t&#65533;GA
&#65533;}&#65533;&#65533;(&#65533;&#65533;f&#65533;syo&#65533;f&#65533;%!&#65533;'&#65533;&#65533;&#65533;E&#65533;&#65533;G&#65533;Iwa&#65533;U&#65533;7}OXq^&#65533;&#65533;&#65533;&#65533;}"&#65533;^P7&#65533;A&#65533;5XodVW&#65533;&#65533;&#65533;:&#65533;&#65533;H3&#65533;i@m&#65533;,&#65533;UDh&#65533;&#65533;u&#65533;8 K&#65533;&#65533;gJ&#65533;^&#1348;s&#65533;{H2&#65533;k&#65533;&#65533;&#65533;b&#65533;u&#65533;&#65533;G\&#65533;'_&#65533;wl
&#65533;b8&#65533;&#65533;&#65533;E&#65533;'&#65533;&#65533;UCm&#65533;o&#65533;d;&#65533;s~&#65533;j&#65533;e&#65533;K&#65533;&#65533;&#65533;4*&#65533;<~7L&#65533;&#65533;1&#65533;hWd&#65533;&#65533;U)&#65533;8&#65533;&#65533;&#65533;&#65533;+F&#65533;oV&#65533;&#65533;&#65533;&#65533;&#65533;&#65533;&#65533;~&#65533;&#65533;&#65533;&#451;3'&#65533;&#263;sG&#65533;&#65533;&&#65533;&#65533;&#65533;'h&#65533;&#65533;&#65533;.&#65533;V&#65533;1&#65533;h$ &#65533;q&#65533;WL$LQ&#65533;!w>&#65533;&#65533;t7&#65533;$
%T2&#65533;&#65533;&#523;&#65533;17)W&#65533;&#65533;&#65533;&#145;y&#65533;y&#65533;'&#65533;&#65533;X&#65533;&#577;&#65533;&#65533;(O&#65533;&#65533;ext^&#65533;&#65533;:y&#65533;&#65533;&&#65533;&#65533;E&#65533;Yh&#65533;&#65533;6&#65533;&#65533;6&#65533;&#65533;&#65533;q&#65533;HY&#65533;7&#65533;&#1550;&#65533;&#65533;&#65533;&#65533;XK&#65533;x&#65533;&#65533;&#516;&#792;&#65533;#&#65533;&#65533;&#65533;&#65533;&#65533;C42&#65533;&#65533;&#65533;&#65533;}r&#65533;h&#65533;BU&#65533;&#65533;s&#65533;L7&#592;FQ&#65533;&#65533;gJ&#65533;&#65533;&#227;&#65533;&#65533;&#1299;Ys&#65533;&#65533;Jq&#1297;&#65533;&#65533;s&#65533;&#65533; &#65533;&#65533;X&#65533;?W5-&#65533;&#65533;&#65533;R&#65533;&#1304;&#65533;u&#65533;&#269;&#65533;&#65533;E		&#65533;~&#65533;{a&#65533;&#65533;9	%&#65533;h8&#65533;&#65533;:9&#65533;x"?9&#65533;&#65533;(&#65533;&#65533;&#65533;ms9&#65533;F&#593;K&#65533;ym&#65533;d&#65533;&#65533;&#65533;$&#65533;|%&#65533;&#65533;&#65533;(1/E)[bDL]T&#65533;P/Y&#65533;.I&#65533;&#65533;&#65533;&#65533;}iy&#65533;&#65533;yj&#65533;&#65533;&#65533;&#65533;r&#65533;&#65533;u&#65533;+&#65533;&#65533;j&#65533;Y|&#65533;s&#65533;wK&#65533;&#65533;#&#65533;h-&#65533;'5&#65533;&#65533;&#65533;yy&#65533;zT&#65533;H&#65533;&#65533;$&#65533;&#65533;&#65533;&#65533;)`9&#65533;&#1752;b4_&#65533;I0&#65533;&#65533;;&#65533;&#65533;7)Y^&#65533;u&#65533;)&#65533; %&#65533;&#65533;&#65533;&#1241;&#65533;&#1641;&#65533;
#n}&#65533;R&#65533;p&#65533;&#1626;6&#1053;&#65533;&#65533;&#65533;i&#65533;&#65533;&#65533;&#65533;&#65533;"&#65533;Iz&#65533;&#65533;;UH&#65533;$W&#65533;&#65533;_&#65533;&#65533;%Gi&#65533;&#65533;&#65533;#g&#65533;&#65533;&#1628;&#65533;&#65533;&#65533;&#969;&#65533;&#65533;I&#65533;&#65533;&#65533;&#65533;&#65533;H&#65533;&#65533;&#65533;Y&#65533;&#65533;&#65533;&#65533;Y&#65533;&#65533;'&#65533;t&#65533;j&#65533;9&#65533;&#65533;I&#65533;"&#65533;&#65533;G&#65533;{&#65533;&#65533;&#65533;G&#65533;&#65533;&#65533;&#65533;&#65533;&#65533;x&#65533;&#65533;i&#65533;fc&#65533;&#65533;&#65533;&#665;&#65533;&#65533;D&#65533;rV&#65533;&#1401;&#65533;:?&#65533;&#65533;=j<&#65533;&#65533;C&#65533;&#65533;yt&#65533;&#65533;&#65533;B&#65533;*&#65533;&#65533;Eh&#65533;&#65533;O&#65533;h[&#65533;$BA&#65533;&#1970;&#65533;%&#65533;&#65533;&Z=&#65533;&#604;&#65533;{c&#610;[*&#65533;c:&#65533;0
&#65533;b&#65533;&#65533;C&#65533;hp2&#65533;&#65533;&#65533;&#65533;&#65533;&#65533;&#65533;r:&#65533;j&#65533;"9&#65533;&#65533;YzDP
bM2&#65533;&#65533;#&#65533;&#390;&#65533;&#65533;Zx/?&#65533;R&#65533;&#65533;&#65533;oc6&#65533;.&#65533;&#65533;?a&#65533;g&#65533;&#65533;i:&#65533;Z&#65533;>Io&#43231;
&#65533;&#65533;Ni&#65533;&#65533;'&#65533;&#65533;7`&#65533;&#65533;9&#65533;&#65533;&#65533;&#65533;JqK&#65533;e&#65533;j&#65533;&#65533;&#65533;&#65533;zi&#65533;&#65533;&#65533;:&#65533;&#65533;&#65533;&#65533;&#65533;j&#65533;&#3551;&#65533;&#65533;&#65533;&#65533;&#65533;&#65533;&#65533;&#65533;'&#65533;j&#65533;*w&#65533;n&#65533;&#65533;&#65533;qJ&#65533;&#65533;J&#65533;&#65533;&#65533;&#65533; &#615;&#65533;&#23023;&#65533;&#65533;&#65533;&#65533;@&#65533;'&#65533;&#65533;&#65533;&#65533;&#150;&#65533;&#65533;&#1579;Y&#65533;&#65533;`&#65533;*
&#65533;-*&#65533;e*4l&#65533;&#65533;&#436634;&#65533;&#65533;w&#65533;&#65533;&#65533;z|&#1082;&#65533;&#65533;)&#65533;wZ&#65533;50&#65533;&#65533;&#65533;&#65533;&#65533;&#1786;&#65533;jEP&#65533;&#65533;\&#65533;&#65533;b&#65533;&#65533;&#65533;&#65533;&#65533;:&#65533;])&#65533;&#65533;&#1710;'&#65533;*&#65533;&#65533;&#65533;&#65533;Z&#65533;&#65533;&#1708;&#65533;
&#65533;&#65533;&#65533;&#65533;&#65533;&#65533;&#65533;&#65533;'&#65533;&#65533;&#65533;v&#65533;&#676;N:&#65533;j&#65533;E&#65533;5	+&#65533;&#65533;&#65533;&#653;&#65533;&#1701;&#65533;&#65533;&#65533;&#65533;&#65533;W~&#65533;
0&#65533;*R&#65533;
'&#65533;6&#65533;&#65533;"&#65533;M&#65533;H&#65533;&#65533;$&#65533;&#65533;&#65533;z&#65533;&#65533;&#65533;,;&#65533;}4[]&#65533;e&#65533;&#65533;&#65533;&#65533;&#65533;&#65533;\&#65533;&#65533;6&#597;&#65533;&#65533;&#65533;u&#65533;&#65533;=;&#65533;&#65533;v&#65533;&#65533;j&#65533;&#65533;&#65533;&#65533;&#65533;j&#65533;J&#65533;&#65533;&#65533;&#593;R&#65533;&#65533;R{&#65533;&#65533;&#65533;U)&#65533;|$&#554;&#65533;r&#65533;&#65533;S&#65533;l&#65533;ZZ&#65533;8&#65533;L(j&#65533;&#65533;&#65533;0&#65533;a!&#65533;dz&#65533;p;&#65533;&#65533;9&#65533;AY&#65533;v&#65533;y+&#65533;&#65533;&#65533;P&#65533;|&#65533;&#65533;&#65533;&#65533;:&#65533;&#65533;&#65533;
&#65533;1&#65533;H&#65533;&#504;&#65533;&#65533;&#65533;I&#65533;&#65533;&#65533;$&#65533;&#758;&#65533;U&#65533;&#65533;&#65533;&#65533;&9*&#65533;&#65533;&#65533;&#65533;&#65533;K&#65533;&#65533;:&#65533;DX&#65533;O&#65533;&#65533;&#65533;J&#65533;&#65533;J&#65533;&#65533;&#1629;&#65533;&#65533;&#65533;&#65533;&#65533;z,&#65533;&#65533;&#65533;&#65533;&#65533;&#65533;&#65533;&#65533;&#1360;&#65533;	&#65533;&#65533;{&#65533;&#65533;&#1628;&#65533;&#65533;&#65533;&#65533;&#65533;&#65533;&#638;&#219;&#65533;&#65533;&#65533;j&#65533;&#65533;&#65533;U&#65533;&#65533;&#65533;&#65533;&#65533;,&#65533;&#65533;&#65533;&#65533;^&#65533;&#65533;&#65533;&#1511;Qr&#65533;&#65533;kohY&#65533;&#65533;&#65533;&#65533;&#65533;F&#65533;&#65533;[&#65533;&#65533;&#65533;&#65533;&#65533;&#65533;&#65533;&#65533;&#742;<&#65533;&#562;&#65533;&#65533;&#65533;zK&#65533;&#65533;&#65533;&#65533;&#65533;I&#1727;&#65533;&#762; q&#65533;v@&#65533;&#65533;z&#65533;&#65533;Xo&#65533;[r&#2043;&#65533;\&#65533;A&#65533;&#65533;&#65533;v&#65533;{&#65533;&#65533;a&#65533;&#65533;R&#65533;&#65533;&#65533;&#1760;@&#3355;7&#65533;~&#65533;&#65533;[&#65533;&#65533;;&#65533;:'&#65533;' {Wq&#65533;&f/&#65533;fk&#65533;&#65533;&#65533;4&#65533;&#65533;$&#65533;&#1681;&#65533;&#65533;&#65533;&#65533;J&#65533;&#65533;w&#65533;m&#65533;&#65533;vD&#65533;&#65533;&#65533;&#65533;|K&#65533;p&#65533;G&#65533;m&#65533;&#65533;ql&#65533;MJ&#65533;&#212;&#65533;.&#65533;&#65533;!&#65533;.&#65533;^&#65533;Yt[M&#65533;&#65533;&#65533;&#65533;&#334;Jc&#65533;&#65533;ely&#65533;+&#65533;i&#65533;&#65533;lL&#65533;m&#65533;&#65533;"&#65533;I&#65533;&#65533;&#65533;p\&#65533;l&#65533;&#61010;&#65533;&#65533;&#65533;&#65533;C&#65533;&#65533;&#65533;<o&#65533;&#65533;[<&#65533;&#65533;&#65533;&#65533;&#65533;&#65533;A&#65533;+&#396;<&#65533;&#65533;&#65533;&#65533;K&#1729;&#65533;L&#65533;&#65533;&#65533;&#65533;&#65533;7&#65533;&#65533;&#65533;d<&#65533;&#65533;&#65533;&#65533;|i&#65533;{*&#664;&#65533;#U&#65533;&#65533;&#65533;_&#65533;&#65533;&#682;|&#65533;n&#65533;&#65533;&#390;&#65533;&#65533;&#522;&#65533;mi&#759;&#65533;&#65533;&#65533;&#65533;B<&#65533;&#31535;&#65533;&#65533;&#65533;&#65533;LG&#65533;i&#65533;&#1945;&#771;&#65533;dP&#65533;&#65533;j&#65533;N&#65533;e&#65533;:&#870;<&#65533;&#1500;&#65533;X&#65533;&#65533;&#65533;&#65533;&#65533;y&#65533;&#65533;&#65533;
&#65533;&#65533;;h&#65533;&#938;&#65533;&#65533;&#65533;j$&#65533;h&#65533;Ll&#65533;&#65533;&#65533;&#65533;|&#65533;pp&#65533;C&#65533;&#65533;M\G&#65533;&#65533;4&#65533;|t&#65533;Fba&#65533;&#65533;
&#65533;&#65533;&#65533;g&#65533;&#1165;&#65533;&#65533;3&#65533;&#65533;]&#1073;&#65533;&#65533;&#65533;&#65533;&#65533;&#65533;&#65533;-]&#65533;&#65533;&#408;&#65533;p&#65533;
&#65533;=t&#65533;&#65533;&#65533;&#65533;&#65533;&#65533;&#65533;l&#65533;&#65533;&#65533;&#65533;sw&#65533;&#65533;&#65533;&#65533;&#65533;&#65533;-l&#685;&#65533;&#670;&#65533;&#65533;&#65533;c&#65533;&#65533;&#65533;&#1932;o8&#65533;&#65533;:&#317;&#65533;&#65533;&#65533;&#65533;&#65533;'a&#65533;k&#65533;&#65533;L&#65533;&#65533;&#65533;k&#65533;&#65533;&#65533;&#65533;|&#65533;s4&#65533;H&#1796;P&#65533;&#65533;$&#65533;O[&#65533;U&#65533;&#65533;--xVm&#65533;}lu&#65533;m&#65533;&#65533;&#65533;&#65533;=&#65533;aM&#65533;&#65533;&#65533;&#65533;d&#65533;&#65533;&#65533;X&#65533;s}&#65533;I&#65533;&#65533;&#65533;&#65533;&#925;8&#65533;&#65533;+&#65533;M#&#65533;#e2&#65533;1T&#1597;&#65533;&#65533;&#65533;&#799;&#65533;&#65533;&#1359;&#415;&#65533;
&#65533;}&#1075;&#65533;&#525;&#873;c-&#65533;n&#65533;&#1041;&#65533;A&#65533;&#921;M&#1820;&#65533;&#268;&#65533;&#65533;wm&#65533;"&#65533;&#65533;t4:'&#65533;@&#65533;&#65533;&#65533;lx&#65533;&#65533;&#65533;&#65533;0&#65533;&#65533;&#65533;&#65533;&#65533;4&#911;&#65533;&#65533;&#65533;M&#1941;l&#1944;&#65533;&#65533;&#65533;CVk&#65533;&#65533;&#65533;&#65533;r&#65533;&#65533;&#65533;m&#65533;)&#65533;C Q&#65533;&#65533;&#65533;4&#65533; Z&#65533;ck&#1903;&#65533;&#65533;Z&#790;<&#65533;&#65533;1&#65533;&#65533;&#65533;&#65533;&#65533;}&#65533;F&#65533;&#65533;&#65533;&#65533;&#65533;&#65533;M&#1499;&#65533;&#65533;&#65533;&#65533;&#65533;&#65533;&#65533;&#65533;D&#65533;&#65533;$&#65533;]'&#734;O&#65533;"&#65533;C@&#65533;&#65533;R&#53570;&#65533;&#65533;&#65533;&#65533;Y&#65533;&#65533;&#65533;l&#65533;&#65533;&#661;&#46580;&#65533;&#65533;&#65533;N&#65533;Y&#65533;t<&#65533;HM&#65533;l&#65533;&#65533;M&#65533;&#65533;&#65533;&#65533;)&#65533;&#65533;&#65533;M=QJ&#65533;&#65533;&#65533;&#2001;&#65533;&#1362;&#65533;&#65533;&#65533;&#65533;&#65533;}&#1544;&#65533;&#65533;&#65533;&#65533;&#65533;&#1082;\&#65533;Y.&#65533;&#65533;m&#65533;&#65533;;&#65533;&#65533;&#65533;&#65533;&#65533;s&#825;T&#65533; ^&#1703;%&#65533;:&#65533;&#65533;&#65533;M&#65533;f&#65533;z"&#65533;&#65533;+&#65533;T&#65533;$&#65533;&#65533;&#65533;&#65533;&#65533;T&#65533;j&#65533;x&#65533;&#65533;Z.&#65533;&#65533;&#65533;t&#65533;p&#65533;&#65533;&#65533;&#65533;&#65533;&#65533;;^&#65533;&#65533;w&#65533;=HG&#65533;&#65533;m&#65533;*&#65533;lqN&#65533;&#65533;k&#65533;&#65533;&#65533;&#65533;Y&#65533;&#65533;&#65533;'&#65533;&#65533;&#1721;&#65533;&#704;~&#1447;&#65533;&#65533;&#65533;&#65533;&#65533;<&#65533;@&#65533;&#65533;&#65533;&#65533;&#1412;K&#65533;&#65533;=&#65533;&#65533;K&#65533;Y&#65533;&#1713;M&#65533;;~&#65533;&#65533;&#65533;&#65533;&#65533;&#65533;r&#65533;t&#65533;&#65533;Y&#65533;g&#65533;&#425;n&#65533;l&#65533;=&#65533;&#910;&#65533;a&#65533;&#65533;Ni&#1014;&#65533;&#65533;&#65533;&#65533;}&#65533;C&#10973;&#1542;&#65533;&#65533;&#65533;;&#65533;&#65533;N&#65533;&#65533;,&#65533;&#65533;N&#65533;&#65533;&#65533;&#65533;+>&#65533;&#65533;&#65533;&#65533;&#65533;&#65533;3~&#65533;&#65533;&#65533;&#65533;&#65533;&#157;5&#65533;&#65533;k&#65533;^&#65533;&#65533;qn/xlb&#5839;&#65533;&#65533;&#65533;=&#65533;&#65533;&#65533;&#65533;&#65533;&#65533;^&#65533;&#65533;&#65533;&#65533;&#859;o&#65533;&#65533;&#65533;&#65533;&#65533;.&#65533;&#65533;&#65533;m|&#65533;&#65533;&#65533;&#65533;&#65533;&#1163;&#65533;&i&#65533;&#65533;&#65533;@&#65533;&#65533;&#65533;&#1806;&#65533;[&#65533;&#65533;&#65533;&#65533;&#65533;&#65533;o&#65533;&#65533;J&#65533;&#65533;&#65533;&#65533;&#462;U&#65533;&#65533;&#65533;&#65533;&#65533;&#65533;&#65533;&#65533;N&#65533;_&#1975;&#65533;\&#65533;&#65533;&#65533;&#65533;:&#65533;2P&#65533;&#65533;&#65533;&#65533;&#65533;&#65533;&#65533;w&#65533;&#65533;&#65533;&#65533;&#65533;.&#65533;&#65533;&#65533;&#65533;&#65533;&#65533;&#65533;&#65533;&#65533;[&#65533;&#697;p&#65533;&#65533;=&#65533;&#65533;H\&#65533;s&#65533;&#65533;wH&#65533;~&#65533;&#65533;&#65533;&#65533;v&#65533;G&#65533;&#618390;&#65533;&#65533;w&#65533;&#65533;r&#65533;&#65533;\_&#65533;&#65533;&#65533;&#65533;&#65533;6&#65533;/&#65533;&#65533;&#65533;&#65533;j&#65533;&#65533;i&#65533;&#65533;C&#65533;]&#65533;&#65533;&#65533;Tkn&#65533;&#462;K&#65533;3&#65533;&#65533;+?&#65533;)&#65533;&#65533;+/&#65533;&#65533;&#65533;&#65533;ko&#65533;&#65533;&#65533;D]&#65533;&#65533;j-&#65533;&#65533;&#1117;c&#65533;&#65533;&#65533;;&#65533;&#65533;,&#65533;ko&#65533;&#65533;n&#65533;&#65533;Jk&#65533;&#65533;&#65533;-X&#65533;&#65533;&#65533;O&#65533;&#65533;&#65533;&#58975;&#1595;&#65533;&#65533;]_&#65533;	&#65533;&#65533;&#65533;&#65533;&#65533;&#65533;&#348;&#65533; y&#65533;O)&#65533;"&#65533;&#65533;&#65533;&#65533;O&#65533;&#65533;&#65533;sx\&#65533;&#65533;xq/&#65533;\&#65533;&#65533;0/&#65533;&#65533;&#65533;|u&#65533;c&#65533;&#65533;&#65533;&#65533;Z&#65533;S&#65533;6&#65533;&#65533;&#65533;p&#65533;&#65533;&#65533;&#65533;&#65533;&#65533;o&#65533;"x&#65533;?&#65533;&#65533;H&#65533;&#65533;&#65533;&#65533;&#65533;&#65533;_n&#65533;"&#65533;@&#65533;&#65533;[D&#65533;!&#65533;?d&#65533;(A&#65533;
,^&#280;1&#65533;1&#65533;	x&#65533;&#561;&#65533;H&#65533;L&#65533;D&#65533;R&#65533;J&#65533;-&#65533;S&#65533;L&#65533;5m
&#65533;&#65533;Sg&#65533;c9&#65533;&#65533;&#65533;&#1252;&#1055;7&#65533;* &#65533;K&#65533;LK&#65533;&#65533;U&#65533;T*U&#65533;^&#65533;*%&#65533;&#65533;K&#65533;~E&#65533;H&#65533;e&#65533;&#65533;E&#65533;&#65533;&#65533;Z&#65533;>&#65533;&#65533;w&#65533;\&#65533;us&#1853;&#65533;W&#65533;^}&#65533;&#65533;X0&#133;&#65533;8C&#65533;&#65533;3?F&#65533;&#65533;1&#65533;&#65533;%_&#65533;lY&#65533;f&#65533;&#65533;&#1568;At&#265;;&#65533;&#65533;&#65533;&#65533;&#65533;&#459;EW?&#65533;[&#65533;l&#65533;Gm&#65533;&#65533;&#65533;u&#65533;Am:&#65533;&#65533;t7p&#65533;#&#65533;nE&#65533;u&#65533;q&#65533;`&#65533;>7&#65533;Vz&#1783;&#65533;&#65533;&#65533;&#347;}&#65533;v&#65533;&#65533;G&#65533;&#65533;e&#65533;&#65533;&#65533;s.&#65533;Y&#65533;z&#991;EO&#65533;P&#65533;4&#43431;_{\=&#65533;vp&#65533;&#65533;&#65533;&#65533;&#65533;&#887;&#65533;&#65533;&#65533;&#65533;L&#65533;@&#65533;3&#65533;&#65533;&#65533;t&#65533;9&#34979;p&#65533;&#47931;&#65533;.&#65533;&#65533;&#65533;+&#65533;<1DG&#65533;N&#65533;&#65533;K/<&#65533;JqE+C&#65533;&#65533;&#65533;&#25807;&#65533;&#65533;&#65533;&#1231;&#65533;&#65533;&#65533;&#65533;&#65533;}&#65533;M7&#1856;&#65533;&#65533;'dI&#65533;g&#65533;&#65533;I'&#65533;&#65533;R&#65533;	&#65533;&#65533;&#65533;B&#65533;&#65533;NCI&#65533;20.+&#65533;0[t&#65533;2M@&#65533;&#65533;&#65533;T&#65533;M7&#65533;L3F&#65533;&#1955;&#65533;F&#65533;&#65533;&#65533;&#1216;&#65533;&#65533;&#65533;4j&#534;T&#65533;)GA=&#65533;G&#65533;c&#65533;&#65533;'&#65533;&#65533;JI&#65533;&#65533;&#65533;&#65533;c2&#65533;&#65533;;1&#1780;SO?3&#65533;&#65533;&#65533;,&#65533;&#65533;8&#1380;&#65533;SU&#65533;3&#65533;&#65533;&#65533;&#65533;F&#65533;&#65533;&#65533;(&#65533;GE&#65533;&#65533;U&#65533;?&#65533;&#65533;P&#65533;&#65533;&#1397;[P2))&#65533;&#65533;4&#65533;H&#65533;&#65533;&#65533;R,1&#884;&#65533;/A&#65533;&#65533;DO;#sTR&#65533;R&#65533;E4SE&#65533;&#65533;U&#349;&#65533;U&#65533;&#65533;	X=S#j&#65533;\cZ&#65533;)_&#65533;&#65533;oW_&#65533;2r&#65533;^&#65533;j_&#65533;^[6`&#65533;'%&#65533;Yg&#65533;&#65533;VZk;&#1366;&#65533;k&#65533;8bRM&#65533;6F&#65533;&#65533;&#65533;&#65533;&#65533;&#65533;e&#65533;&#65533;&#65533;?6&#65533;\;&#65533;&#65533;&#65533;D&#65533;&#65533;&#65533;&#65533;&#65533;&#65533;I&#65533;{&#65533;&#65533;7_&#65533;v&#1231;&&#65533;&#65533;&#65533;&#65533;&#65533;&#65533;Y	&#65533;&#65533;&#65533;g&#65533;&#65533;p0&#65533;%>Z&#65533;R&#65533;5&#65533;Mp&#65533;&#65533;x\W&#65533;&#65533;&#65533;cq=-k&#65533;&#65533;&#65533;&#65533;iE&#65533;V&#65533;&#2021;M&#65533;&#65533;j&#65533;&#2036;_>&#65533;H&#65533;&#65533;&#65533;(&#65533;&#65533;-&#65533;&#1408;!&#65533;
&#65533;,&#65533;h&#65533;   !  ! !!"#$%)&(*&)&(&&(&+)*,,-1.0/.030-.0.312445968<87;9:=<=A>@C@?CABEDEJFHLGJUHGKHJNKMRKNXNPUNPYPOTPQVSTZTV`VX^VY`XW^XY^Z\b]^h^`f^ah`bfa_gbdkefpehnfiphgmhjnjlslnxmpvnqypoupqvrt|tv&#65533;ux~vy&#65533;xw}xx}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305;&#65533;&#65533;&#65533;&#65533;&#180;&#65533;&#65533;&#65533;&#65533;&#65533;&#65533;&#65533;&#566;&#65533;&#438;&#65533;&#632;&#65533;&#568;&#65533;&#376;&#65533;&#824;&#65533;&#763;&#65533;&#1085;&#65533;&#1022;&#65533;&#1598;&#65533;&#1791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{	H&#65533;&#65533;&#65533;&#65533;*4&#1576;&#65533;C&#65533;J&#65533;Hq&#65533;$&#65533;%&#65533;x&#65533;&#65533;&#463; Cf)&#65533;&#1188;&#65533;I&#65533;&#65533;&#65533;2&#65533;&#65533;&#65533;&#65533;Y&#1188;&#859;8s&#65533;&#313;q&#65533;N&#65533;-&#65533;&#65533;\H&#65533;W&#867;G&#65533;*]
&#65533;&#65533;&#1255;P&#65533;eJ&#65533;(R&#65533;X&#65533;f&#65533;&#65533;U&#65533;O&#65533;
9}&#65533;S&#65533;K&#65533; &#618;];&#65533;&#65533;&#1783;>&#65533;&#65533;,&#65533;&#65533;&#65533;&#1531;7&#65533;R&#65533;&#65533;Q/AG{&#65533;uX&#1455;&#65533;]&#65533;&#65533;&#65533;P&#65533;c&#65533;&#65533;&#1778;&#65533;&#65533;W&#65533;"&#65533;#&#1642;&#65533;i&#65533;&#65533;&#544;&#65533;&#65533;M&#65533;&#65533;&#65533;&#65533;Ew&#65533;D&#65533;&#65533;&#65533;&#65533;&#65533;b&#65533;f&#65533;z&#65533;Q&#1487;&#65533;
&#957;&#65533;%&#65533;&#65533;-v&#65533;=Pm&#65533;&#726;&#65533;&#1260;&#65533;-m&#65533;&#65533;&#65533;&#65533;2&#65533;&#65533;&#65533;Fe&#65533;&#65533;&#65533;&#65533;&#65533;&#65533;kw&#65533;&#65533;&#65533;6&#65533;&#1148;&#65533;&#65533;&#65533;K<x&#345;&#65533;'JN8&#65533;'&#65533;&#65533;&#65533;r&#65533;7<&#65533;G&#65533;&#65533;&#65533;&#65533;&#65533;&#65533;&#65533;&#65533;%&#65533;&#65533;&#65533;^zS&#65533;Rc&#65533;Q'i&#65533;&#65533;r&#65533;&#65533;&#1161;&#65533;&#205;&g!"&#65533;&#1801;(V&#65533;b&#65533;&#65533;&#65533;&#65533;wX&#65533;&#65533;&#65533;z&#65533;)&#65533; c&#65533;&#65533;W&#1933;*&#65533;&#65533;&#65533;k&#65533;i&#65533;aF?&#65533;HY:&#65533;&#65533;&#65533;&#65533;L6&#65533;^I2j&#65533;&#65533;UUH`b&#65533;&#65533;a~G&#65533;&#65533;a|W&#65533;&#65533;&#65533;f&#65533;X&#1807;g7&#65533;I&#65533;&#65533;&#65533;p&#65533;&#65533;&#65533;RYe&#65533;v&#65533;&#65533;<&#65533;&#65533;&#65533;&#65533;@f&#1286;a&#65533;&#600;&#65533;&#65533;&#65533;f&#65533;&#65533;Z&#1989;&#65533;&#65533;	&#65533;&#65533;&#65533;&#65533;u&#65533;&#65533;g'U&#65533;t*&#65533;m]~&#65533;&#65533;&#65533;&#65533;b&#65533;e&#65533;&#65533;&#65533;&#65533;&#65533;&#65533;e&#65533;hd&#65533;n"&#65533;&#65533;(X&#65533;&#65533;&#65533;&#65533;)m&#65533;&#65533;/fz&#65533;&#65533;wz*&#65533;t&#65533;x&#65533;&#65533;eS&#65533;&#65533;&#65533;e&#65533;&#1070;&#65533;&#65533;_$&#65533;&#65533;[&#65533;"	&#65533;&#65533;LE&#65533;-{&#65533;&#65533;\uJNW&#65533;~&#65533;&#65533;&#65533;&#402;&#65533;m&#65533;&#65533;X&#65533;&#65533;&#65533;:+&#65533;&#1994;xb&#65533;k&#65533;{/&#65533;&#65533;z&#65533;R&#1030;&#65533;f&#65533;X m&#65533;I/&#65533;&#65533;'&#65533;r:&#65533;l&#65533;;B&#65533;,&#65533;k&#65533;.A&#65533;k&#65533;&#65533;&#65533;&#65533;ZZ&#65533;!&#65533;&#65533;&#65533;92Y&#65533;&#65533;Z1&#65533;&#65533;&#65533;k3&#65533;w&#65533;&#65533;&#65533;&#65533;&#65533;&#65533;jOm&#65533;/&#65533;gk&#65533;\&#65533;&#65533;<&#65533;&#65533;&&#65533;&#65533;t&&#1878;v&#65533;&#65533;&#65533;V=&#65533;&#65533; ?
&#65533;&#65533;8&#65533;&#65533;4&#65533;ZV&#65533;&#65533;&#65533;&#65533;&#65533;q&#65533;&#65533;&#65533;&#65533;V&#65533;&#65533;&#65533;&#65533;$K&#65533;&#65533;KF&#1891;&#65533;&#65533;&#28009;&#65533;#&#65533;=&#65533;&#65533;\&#65533;&#65533;&#2003;&#65533;&#65533;&#65533;I&#65533;&#65533;i&#65533;0^	x&#65533;e]&#65533;&oK&#65533;&#65533;&#65533;&#65533;>n!&#65533;&#65533;&#65533;&#720;&#65533;&#1985;&#65533;+q&#65533;&#65533;&#65533;&#65533;&#65533;&#65533;&#65533;U&#65533;V&#65533;&#65533;r&#30389;&#65533;K&#1848;c{&#65533;d&#1789;6&#1564;&#65533;|&#65533; 6&#65533;&#65533;&#65533;&#65533;&#65533;&#65533;&#1803;&#65533;g&#65533;?,&#65533;?&#65533;i&#65533;&#65533;d_&#65533;&#65533;&#65533;&#65533;k&#65533;&#65533;&#65533;&#65533;u&#65533;X&#65533;&#65533;nx&#65533;&#65533;&#65533;&#65533;&#65533;$&#65533;&#65533;}&#65533;&#65533;&#65533;r&#65533;&#65533;~&#65533;&#65533;&#65533;k2m&#65533;&#65533;kr&#65533;&#65533;&#65533;&#65533;&#65533;F&#65533;&#65533;&#65533;,v&#65533;&#65533;&#65533;&#65533;\v;&#1793;&#65533;vl_&#65533;7&#65533;9P~&#65533;&#65533;&#65533;&#65533;|&#65533;=mpzf;&#65533;&#65533;&#65533;'^&#65533;&#65533;&#65533;&#65533;&#65533;&#65533;Ef)&#65533;s&#65533;&#65533;&#65533;3i&#65533;&#65533;(&#65533;&#65533;`&#65533;L'9v&#65533;=&#65533;^&#65533;&#517;&#65533;&#65533;U&#1030;&#65533;@&#65533;	&#65533;&#65533;&#65533;&#65533;&#65533;So&#65533;!&#65533;&#65533;d
U&#65533;	!&#65533;&#65533;&#65533;&#65533;&#65533;#2~&#65533;&#65533;&#65533;&#65533;8&#65533;P&#65533;&#65533;&#65533;`&#65533;&#65533;C~&#65533;&#65533;&#65533;&#65533;&#65533;&#65533;&#65533;&#65533;9"P|	lk&#65533;+bM]L&#65533;&#65533;<&#65533;E&#65533;&#65533;+#&#65533;&#65533;B&#65533;}&#65533;&#65533;&#65533;&#65533;$CF&#65533;/F&#65533;e&#65533;&#65533;&#2028;`X=6&#65533;&#65533;&#65533;xk&#65533;l&#65533;+&#65533;&#65533;V&#65533;&#65533;$c&#558;&#65533;5*&#65533;t&#65533;&#65533;*UYI<0[b&#65533;&#65533;
&#1431;&#65533;$%_r&#65533;iILCF&#654;&#65533;RR&#65533;z&#65533;&#65533;Xzr&#65533;&#65533;J&#65533;&#65533;&#65533;Cd&#907;w^&#65533;N&#65533;Fw&#65533;f-&#65533;R&#65533;&#65533; dDM+&#65533;&#1044;&#65533;L&#65533;,&#65533;&#65533;+&#65533;&#65533;P&#65533;qj&#65533;,&#65533;I&#65533;r&#65533;s&#65533;&#65533;d&#65533;&#65533;&#65533;&#65533;&#65533;MrR&#65533;\#k&#65533;I%&#65533;DD92&#65533;&#65533;&#65533;&#65533;P@&#65533;,&#65533;&#65533;&#65533;$&#65533;&#65533;Mk&#65533;GM;l&&#65533;&#65533;9&#65533;{VS&#65533;K,&#65533;&#65533;:A&#65533;&#65533;&#65533;Ps"&#65533;&#65533;(&#65533;"&#65533;&#65533;&#165;U&#65533;C&#65533;p?&#1716;&#65533;$&#65533;'&#65533;&#65533;N&#65533;&#65533;&#994;&#65533;&#65533;&#65533;&#65533;6&#65533;&#1224;&#65533;k&#65533;=aG&#65533;5&#65533;}K&#65533;P5!&#65533;&#65533;&#65533;&#65533;*&#298;Q&#65533;L&#65533;&#65533;P&#65533;&#65533;4&#65533;_&#65533;L&#65533;y&#65533;&#65533;PSIE]%&#65533;&#65533;F&#65533;S&#65533;&#65533;J&#65533;(3&#65533;y&#65533;&#65533;F&#65533;&#65533;&&#65533;"]&#65533;&#1640;&#553;&#65533;(^&#65533;9&#65533;&#65533;z&#65533;&#65533;]M&#65533;b&#65533;z&#65533;@8&#65533;&#65533;&#65533;]&#65533;B&#65533;8&#1577;&#65533;&#65533;)g&#65533;&#65533;&#1332;&&#65533;v&#65533;&#65533;F&#65533;V&#65533;v&#1315;&#65533;&#65533;$&#65533;&#65533;)&#65533;&#65533;6j&#65533;!&#65533;&#65533;D&#65533;&#65533;&#65533;&#65533;2v&#65533;&#65533;&#65533;&#65533;nN&#65533;jv&#65533;&#65533;$&#65533;g&#65533;&#65533;&#1081;&#65533;VM&#65533;1&#65533;&#17033;Z&#65533;W&#65533;&#1029;&s&#65533;F%&#65533;&#560;&#65533;mb&#65533;0&#65533;&#65533;&#65533;&#1467;&#65533;&#65533;moMDXR&#65533;&#1380;&#65533;nR&#65533;&#65533;&#638;=&#1497;D&#65533;&#65533;9{&#567;&#65533;&#65533;&#1465;)]n|%&#65533;V&#65533;V7&#65533;&#65533;j&#65533;Yz&#65533;&#65533;6&#65533;N0n&#65533;{&#65533;&#790;&#65533;&#65533;=-}-&#65533;&#1653;&#65533;s&#65533;&#65533;&#65533;+i&#65533;&#65533;&#65533;&#65533;&#65533;&#65533;&#65533;|&#65533;tG<ab~&#65533;8&#65533;&#65533;&#832;&#65533;X&#65533;vW&#65533;0^0&#65533;&#65533;&#65533;C8&#65533;U&#65533;1
T&#65533;&#65533;&#65533;&#65533;(&#65533;&#65533;&#65533;&#65533;&#65533;&#65533;&#65533;&#65533;H&#60369;e;[&#65533;&#65533;&#65533;1&#65533;n&#65533;g&#65533;&#65533;8&#65533;&#65533;r&#65533;&#65533;d_&#65533;&#65533;&#65533;&#65533;&#65533;KI%/&#65533;#+&#942;&#65533;_&#65533;&#65533;&#65533;X&#65533;&#65533;QF0&#65533;&#65533;2,
&#65533;&#65533;8&#434;&#65533;&#65533;&#65533;&#65533;k&#65533;&#65533;&#65533;u-S&#65533;&#65533;&#65533;?c&#65533;&#65533;z6&#1671;&#65533;&#65533;6&#65533;&#65533;&#65533;nFl&#65533;&#65533;L&#65533;:&#65533;&#65533;5N&#65533;&#65533;&#65533;,&#65533;.'y&#65533;&#65533;&#65533;&#65533;&#65533;|fI}&#65533;&#65533;@l2&#65533;&#65533;,i&#306;z&#65533;l&#47399;\iL&#65533;&#65533;&#65533;&#65533;&#1460;&#65533;&#65533;5j&#1030;y&#1499;&#65533;i5&#65533;Z&#65533;&#65533;&#65533;~c&#65533;)&#65533;&#65533;U&#65533;Z&#65533;K&#65533;&#65533;&#65533;eM&#65533;g&#248;&#1462;.E&#65533;s&#65533;gToT_&#65533;&#65533;&#65533;&#65533;&#65533;l]&#65533;Z&#65533;&#65533;.H&#65533;&#65533;Uk+&#65533;&#65533;\&#65533;vngZ&#65533;8&#65533;&#65533;&#65533;&#65533;7&#65533;#&#65533;&#65533;mw&#65533;&#65533;&#65533;7&#65533;Q&#65533;d3&#1768;N&#65533;&#65533;s&#65533;&#65533;&#65533;&#1202;&#65533;vQ&#65533;Mi&#987;&#65533;&#503;&#65533;5&#65533;o[[&#65533;y&#65533;&#65533;&#65533;&#65533;
&#65533;&#65533;&#65533;&#65533;&#65533;~&#65533;s&#65533;zh&#65533;&#65533;&#65533;/&#65533;&#25079;&#65533;&#65533;&#65533;J&#65533;3&#65533;&#65533;&#65533;&#65533;&#65533;V&#65533;&#65533;>&#65533;s&#65533;DO:&#549;&#65533;o&#65533;&#65533;3&#65533;G&#65533;&#65533;&#65533;k&#65533;W&#1204;&#65533;E&#65533;t&#65533;.`&#65533;&#65533;&#65533;&#65533;`g&#65533;R(>&#65533;&#65533;&#65533;&#65533;&#65533;h&#65533;C&#1045;&#65533;&#65533;&#65533;&#65533;&#65533;&#65533;N&#65533;&#65533;&#65533;&#65533;r8&#65533;&#65533;R&#65533;;&#65533;!U&#65533;&#65533;}&#65533;y&#65533;1&#65533;&#65533;g&#65533;&#65533;&#65533;&#65533;&#65533;^&#65533;z&#65533;&#65533;&#65533;&#65533;X&#507;AiG&#65533;&#65533;Y&#65533;&#65533;[&#65533;&#65533;w&#65533;|&#65533;&#65533;&#65533;o&#65533;&#65533;&#65533;&#65533;w&#65533;t&#65533;&#65533;&#65533;&#65533;&#65533;&#65533;&#65533;&#65533;`0&#65533;&#65533;#&#841;_&#65533;&#65533;#&#65533;&#65533;H&#65533;&#65533;f&#451;&#65533;w&#65533;&#65533;&#65533;&#65533;&#65533;&#65533;&#65533;&#65533;&#65533;&#65533;_A&#65533;&#65533;S&#65533;&#65533;&#65533;7~+4&#65533;&#65533;&#65533;=&#65533;&#65533;&#65533;&#39391;D&#65533;S?&#65533;&#65533;&#65533;&#1805;V&#65533;e&#65533;&#65533;&#65533;g&#65533;&#65533;&#65533;^O&#65533;&#65533;/&#65533;&#65533;&#65533;&#65533;&#65533;&#65533;c<S&#65533;l&#65533;/&#65533;&#65533;&#65533;&#65533;&#65533;1&#65533;"&#65533;&#517;%&#65533;0laB|!&#65533;&#65533;|&#65533;&#65533;|&#65533;&#65533;
&#65533;&#65533;}G&#65533;&#65533;&#65533;&#65533;&#1351;y"&#65533;q}&#65533;&#65533;z&&#65533;r&#65533;{&#65533;&&#65533;7*6&#65533;~$X&#65533;&8i&#65533;&#65533;{T&#65533;&#65533;M&#65533;&#65533;&#65533;&#65533;&#65533;h&#65533;&#65533;)8&#215;&#65533;:&#65533;|&#1539;>&#65533;r&#65533;wA&#65533;v~&#65533;}Hw&#65533;x&#65533;w-Gx&#65533;x&#65533;&#65533;&#1092;&#65533;~&#65533;w[T&#65533;{&#65533;7v&#65533;&#65533;7&#65533;&#65533;&#65533;&#65533;&#65533;&#65533;&#65533;&#65533; &#65533;P(&#65533;&#65533;j&#65533;&#65533;;&#518;m&#65533;&#65533;CX&#65533;&#65533;&#65533;&#65533;&#65533;&#65533;t&#65533;E&#65533;&#1473;&#65533;&#28981;~i&#65533;lax&#65533;&#65533;Wv&#65533;p&#65533;$xvX8q&#65533;7_&#65533;&#65533;_&#65533;&#65533;&#518;fX&#65533;&#65533;x&#65533;&#65533;x&#65533;p&#65533;&#1047;t&#65533;&#65533;pg&#65533;l&#65533;C&#65533;w&#65533;&#391;}&#65533;~&#65533;8&#65533;&#65533;(&#65533;f&#65533;&#65533;&#65533;&#65533;&#65533;(o	&#65533;{,&#65533;&#65533;T&#65533;&#65533;&#65533;&#65533;x&#65533;&#65533;&#65533;&#65533;x|n&#33376;xy&#65533;X&#65533;&#65533;x&#65533;&#65533;&#65533;&#65533;&#65533;&#65533;p&#65533;xj&#65533;&#65533;&#1336;&#65533;&#65533;&#65533;&#65533;&#65533;vUcU&#65533;h&#65533;&#65533;&#33661;&#65533;j&#65533;&#65533;&#65533;``,e&#65533;e8&#65533;&#65533;8&#65533;&#65533;&#65533;?&#65533;&#65533;&#65533;Xys(&#65533;&#65533;&#65533;&#65533;b&#65533;(&#65533;X&#65533;&#65533;u&#65533;&#65533;&#65533;X&#65533;~&#1688;Y&#1357;&#65533;&#65533;R&#65533;<m&#65533;q&#65533;	&#65533;p
q&#65533;Tr&#65533;&#65533;&#65533;&#1614;&#216;Eo&#65533;&#65533;&#65533;&#65533;&#65533;Wg&#65533;G&#65533;qh&#65533;&#65533;&#65533;2&#65533;]&#65533;]&#65533;Hi&#65533;%&#65533;&#65533;'&#65533;&#65533;s7&#65533;&#65533;&#65533;H&#65533;7C&#65533;&#65533;w
&#65533;(#	&#65533;&#65533;xE&#65533;&#65533;&#65533;&#65533;&#65533;&#65533;X&#65533;&#65533;"Y&#65533;)Y&#65533;z&#65533;
)&#65533;&#65533;&#65533;4R&#65533;x/9k&#65533;&#65533;&#65533;&#65533;n&#65533;&#65533;d&#65533;&#65533;&#65533;Hm&#65533;x&#65533;&#65533;&#65533;)&#65533;&#65533;&#1029;&#65533;&#65533;&#65533;&#65533;&#1505;&#65533;Hy&#65533;v&#65533;&#65533;I&#65533;&#65533;|&#596;&#65533;&#65533;!9&#65533;&#65533;X&#65533;4&#65533;&#65533;[i&#65533;]&#65533;&#65533;&#65533;&#65533;&#1816;q&#65533;Y&#65533;i9&#65533;&#65533;Y&#65533;9)V&#65533;Wi&#65533; &#65533;38&#65533;&#65533;H	&#65533;x&#65533;&#65533;&#65533;Y&#65533;}y&#65533;&#65533;&#65533;&#65533;&#65533;&#65533;H&#65533;
z&#65533;&#9354;&#65533;&#65533;&#65533;&#472;&#65533;Y&#65533;&#65533;)&#65533;&#65533;&#65533;&#65533;&#65533;9&#65533;yoWY&#65533;Ie&#65533;w
&#65533;@m&#65533;&#65533;^&#65533;&#65533;&#65533;&#1628;&#65533;&#65533;&#65533;&#65533;&#65533;&#1193;&#65533;&#65533;	&#65533;&#65533;W&#65533;wv&#65533;@}&#65533;i}&#65533;&#274;&#65533;&#65533;&#65533;&#65533;&#65533;9&#65533;&#65533;	&#65533;<&#65533;&#65533;&#1627;i9v&#65533;&#65533;~l&#65533;`&#65533;&#65533;&#65533;&#65533;&#65533;&#65533;&#65533;&#65533;&#65533;&#65533;&#1049;&#65533;&#65533;9&#65533;&#65533;Y&#65533;&#65533;i&#65533;&#65533;yy&#65533;&#65533;&#65533;$&#65533;#&#65533;j&#65533;y`&#65533;i&#65533;&#65533;&#65533;U&#65533;&#65533;sh&#65533;{Z&#65533;b&#65533;&#65533;;Yv&#65533;&#65533;q	&#65533;&#65533;p
&#65533;r&#65533;`'&#65533;&#65533;&#65533;#&#1695;&&#65533;&#65533;(&#666;J&#65533;&#65533;)&#65533;&#65533;&#65533;&#65533;&#65533;	&#672;&#65533;&#65533;&#65533;N&#65533;z&#65533;&#65533;IaY&#65533;&#65533;ly&#65533;*b &#65533;&#65533;I&#65533;&#65533;&#65533;J&#65533;&#65533;%&#1700;'&#65533;&#65533;z&#1620;	&#65533;&#65533;&#65533;T&#1603;N&#65533;&#65533;&#65533;&#65533;H&#65533;&#65533;&#65533;`&#65533;&#65533;&#65533;&#1635;v&#65533;&#65533;&#65533;d&#65533;&#65533;&#65533;9&#65533;&#65533;h&#65533;&#65533;&#65533;&#65533;&#65533;tZ&#65533;Nz&#65533;x
&#65533;&#65533;w&#65533;&#65533;	&#65533;T:&#65533;y&#65533;&#65533;&#65533;5{2&#65533;b&#65533;&#65533;&#65533;&#65533;&#65533;&#65533;
&#65533;kj&#65533;&#65533;
&#65533;&#65533;&#360;jNop&#65533;&#65533;z&#65533;&#65533;=&#1680;&#65533;&#65533;h&#65533;&#65533;jvZ&#65533;&#65533;&#65533;&#65533;&#65533;&#65533;&#65533;&#151;&#65533;{&#65533;&#65533;&#65533;&#65533;
&#65533;&#65533;:&#65533;Z&#65533;N&#65533;g&#65533;3&#65533;&#65533;5z&#65533;&#65533;:&#65533;d&#65533;&#65533;&#65533;j&#65533;@&#42940;g&#65533;&#65533;&#65533;&#65533;&#65533;&#65533;&#65533;&#65533;&#65533;&#65533;JY&#65533;&#65533;&#65533;&#65533;&#65533;&#65533;Z&#65533;&#1290;&#65533;&#65533;z&#65533;&#65533;&#65533;&#65533;&#65533;Z&#65533;&#65533;&#65533;&#65533;&#65533;*&#65533;+*&#65533;q&#65533;2&#65533;&#65533;&#65533;}x&#65533;\&#1387;&#65533;&#684;&#65533;&#65533;&#65533;&#65533;&#65533;z&#65533;&#65533;&#65533;&#65533;&#65533;&#65533;Z&#65533;&#65533;z&#218;&#65533;&#65533;&#486;:&#65533;&#65533;Ua&#65533;&#1418;&#65533;&#1642;&#65533;&#65533;J&#65533;	{&#65533;&#65533;lxg&#65533;9&#65533;Q%l&#65533;2*i&#65533;&#65533;R&#65533;:&#65533;&#65533;&#65533;&#65533;&#65533;&#65533;j&#675;L&#172;kY&#65533;&#65533;%&#65533;T&#65533;&#65533;&#65533;&#65533;&#65533;&#65533;j&#65533;&#65533;&#65533;;&#65533;&#65533;&#65533;&#65533;K&#65533;FI&#65533;ix&#65533;)&#65533;&#65533;&#65533;w
(&#65533;&#65533;&#65533;&#41646;k;&#65533;&#65533;&#65533;&#65533;$&#65533;+&#65533;&#65533;
&#65533;*&#65533;L&#1780;(&#65533;URK&#65533;.*&#65533;&#65533;,&#65533;&#65533;&#65533;&#65533;&#65533;&#65533;&#65533;&#65533;4[&#65533;f;&#65533;;&#65533;&#65533;7&#1776;:&#65533;{&#65533;&#65533;JB&#65533;/e&#65533;a&#1637;I&#65533;T&#65533;&#65533;UK&#65533;&#65533;j`J&#65533;Q&#757;J;&#65533;&#1269;&#65533;&#65533;&#65533;j5G&#65533;&#65533;e&#65533;&#65533;&#65533;&#65533;&#65533;i&#1776;9&#65533;&#65533;<K&#65533;&#65533;&#65533;&#65533;s&#65533;fg&#65533;+&#65533;&#65533;&#65533;{&#65533;&#65533;W&#65533;&#65533;&#65533;&#65533;&#65533;@&#65533;&#65533;&#65533;&#65533;&#65533;&#65533;&#1780;&#65533;b&#65533;&#65533;&#45586;H&#65533;`&#65533;&#65533;&#65533;6[&#65533;&#65533;;&#65533;l&#65533;&#65533;&#65533;j&#65533;<K&#65533;q&#1785;t&#65533;&#65533;&#65533;&#65533;&#65533;&#65533;&#65533;&#65533;&#65533;&#65533;&#65533;j&#65533;P;&#65533;>Z&#65533;&#65533;;&#65533;[i&#65533;Z&#65533;&#65533;R&#65533;&#65533;&#48695;&#65533;&#65533;J&#65533;&#65533;&#65533;g+&#65533;8k&#65533;&#65533;&#65533;&#65533;?&#65533;$R~&#65533;'q&#65533;&#65533;]&#65533;7&#65533;&#65533;&#764;pp&#65533;[&#65533;$&#65533;K&#65533;&#65533;*&#65533;&#65533;{&#65533;&#65533;&#65533;&#65533;&#65533;&#65533;B&#1656;&#65533;&#65533;&#65533;&#65533;&#65533;&#65533;k&#65533;&#65533;&#65533;&#65533;&#65533;&#65533;&#65533;7+&#65533;;&#65533;bE&#65533;&#65533;y{&#65533;&#65533;&#65533;&#65533;&#65533;&#65533;&#65533;&#65533;&#65533;+&#65533;Z&#65533;[&#65533;Kk'&#65533;&#65533;&#65533;K&#65533;	A&#65533;,&#65533;&#585;&#65533;
&#65533;&#65533;&#65533;&#65533;&#65533;&#65533;Y|&#65533;&#65533;&#65533;-z&#65533;1V&#65533;R&#65533;&#65533;~w&#65533;&#65533;\&#65533;&#65533;&#65533;&#65533;&#65533;&#65533;&#65533;&#65533;&#65533;&#65533;&#65533;F&#65533;&#65533;&#65533;&#65533;&#65533;M&#65533;&#65533;M"&#65533;/K&#65533;	<&#65533;&#15097;j&#65533;&#65533;&#65533;&#65533;&#65533;S&#65533;P&#65533;&#65533; &#65533;:&#316;J&#65533;&#65533;k&#65533;H,&#65533;&#65533;&#65533;&#65533;m&#65533;q<&#65533;&#65533;&#65533;&#65533;&#65533;
&#65533;!L&#65533;sJ&#65533;,b&#65533;Z&#65533;&#65533;&#65533;&#514;l&#65533;*j&#65533;&#65533;h0Q&#65533;E&#65533;k&#65533;g|&#65533;E&#65533;&#65533;G<&#65533;&#1778;&#65533;|&#65533;H\&#65533;Ua&#65533;~[&#65533;n&#65533;&#65533;&#65533;&#65533;&#65533;z&#65533;&#65533;&#65533;&#185;&#513;&#65533;;&#65533;&#65533;&#65533;(&#65533;;&#779;&#1606;&#65533;q:&#65533;&#436;&#65533;&#65533;&#65533;&#626;&#65533;&#65533;&#65533;&#1841;&#65533;&#65533;&#65533;S&#65533;&#65533;x&#1827;&#65533;&#65533;&#65533;i&#65533;y&#65533;&#65533;3&#65533;&#65533;t&#1695;&#65533;&#65533;&#65533;&#65533;&#65533;&#65533;W&#65533;vj&#65533;h@&#798;&#65533;&#65533;&#65533;O&#823;&#65533;&#65533;&#65533;&#252;&#65533;&#65533;&#65533;r&#65533;,L&#65533;J|&#65533;&#65533;&#474;L&#65533;&#65533;E&#65533;&#65533;&#65533;,&#65533;S&#65533;&#65533;&#65533;&#65533;&#662;k|&#1196;&#65533;e&#65533;&#65533;D&#65533;&#65533;7&#65533;&#65533;&#1435;&#65533;&#65533;&#65533;&#65533;l&#65533;a&#65533;&#65533;&#65533;&#65533;&#65533;|&#65533;z&#65533;&#65533;&#65533;&#65533;W&#65533;&#65533;*&#65533;|&#998;L&#1000;&#65533;&#65533;&#65533;z&#65533;{&#65533;&#65533;&#65533;&#65533;%&#65533;&#65533;&#65533;&#264;&#65533;&#65533;&#564;&#65533;&#65533;j|&#65533;&#65533;&#65533;
&#65533;&#65533;&#65533;&#65533;&#65533;&#65533;&#65533;&#65533;&#65533;~&#65533;L&#65533;&#65533;&#65533;&#65533;&#65533;I&#65533;a&#65533;&#65533;&#65533;&#1128;y&#65533;Tz&#65533;7&#65533;&#65533;&#65533;\&#860;&#65533;K&#65533;&#65533;u&#65533;s&#65533;&#65533;&#65533;&#65533;|&#916;L&#65533;4&#65533;&#65533;	-&#65533;5&#65533;&#65533;&#65533;&#1141;&#65533;,&#65533;&#65533;&#44734;)&#65533;&#65533;&#65533;&#65533;L&#173;&#65533;&#65533;&#65533;&#65533;j&#65533;LI&#65533;&#65533;&#65533;R&#65533;&#65533;&#65533;g&#65533;&#65533;<&#65533;5&#65533;&#65533;V&#65533;&#65533;&#65533;&#65533;&#65533;~&#1538;&#65533;&#65533;&#65533;&#1897;&#65533;&#65533;&#65533;p&#65533;&#1388;&#65533;&#65533;<Z&#65533;T&#65533;b&#65533;&#65533;l=&#536;&#65533;&#65533;>&#1477;l1z&#65533;R&#65533;y&#1528;,&#65533;T&#65533;}M&#1536;&#65533;&#1667;&#65533;&#1708;&#65533;&#1710;&#65533;&#65533;X}&#65533;&#65533;&#65533;&#65533;9&#65533;U&#65533;&#65533;\&#65533;&#1491;]&#65533;&#65533;&#871;&#65533;9&#985;&#65533;o&#53468;}&#65533;E(&#65533;z&#65533;~&#65533;=&#1700;]&#1681;&#65533;&#1261;&#1904;-&#65533;&#65533;]&#65533;&#65533;,&#65533;k&#65533;&#65533;q&#1034;-&#955;&#65533;&#871;&#65533;&#65533;&#65533;m{&#65533;n-&#65533;&#65533;&#65533;&#65533;&#65533;T&#65533;&#65533;&#65533;&#65533;&#1841;&#65533;&#1830;&#65533;&#65533;\k&#65533;&#65533;}&#65533;&#1437;&#65533;&#1277;&#1073;&#65533;2&#65533;&#65533;&#65533;-&#371;k&#65533;`4<&#65533;&#65533;&#65533;&#65533;Dm&#65533;&#65533;&#65533;&#65533;7&#65533;#	1&#65533;
&#65533;&#65533;&#65533;x&#65533;Y&#65533;z&#65533;&#65533;Z&#65533;&#65533;&#65533;&#65533;&#7085;&#65533;^&#65533;&#65533;K&#65533;|&#65533;&#735;J&#65533;	&#65533;&#65533;&#65533;&#635;n+&#65533;k&#65533;>&#65533;&#65533;&#65533;&#65533;&#65533;&#65533;&#65533;&#65533;[&#65533;z-&#2022;&#65533;&#1896;&#65533;&#65533;>&#65533;&#65533;Kq&#65533;&#65533;-&#65533;$N&#65533;]&#882;'^&#700;M&#65533;&#65533;&#65533;.&#65533;&#65533;&#1550;V&#65533;F&#65533;&#65533;&#65533;&#15419;&#65533;&#65533;]&#65533;?&#65533;&#65533;&#16509;&#65533;&#65533;&#65533;&#65533;-&#65533;&#65533;<.&#65533;&#65533;&#65533;&#65533;&#65533;&#65533;L&#65533;&#65533;&#65533;&#65533;&#65533;&#65533;&#65533;&#65533;&#65533;B7&6^&#65533;&#65533;&#65533;&#65533;i&#65533;&#65533;X>&#65533;G&#65533;&#1984;&#32877;&#65533;`&#65533;&#65533;&#65533;&#65533;j&#65533;0&#65533;&#65533;&#65533;&#65533;k&#65533;&#65533;&#65533;&#65533;O.&#65533;&#899;&#518;I4&#65533;&#65533;&#65533;&#65533;%&#1711;&#65533;&#65533;}~&#65533;&#65533;&#65533;&#65533;^.&#35134;&#1384;&#65533;&#65533;&#65533;&#1902;]&#65533;&#65533;&#65533;&#65533;@&#65533;	&#65533;&#1790;&#65533;&#65533;i@&#65533;q.&#65533;&#65533;&#65533;m&#65533;&#65533;M&#65533;>&#65533;
"qFA|{v&#65533;&#1491;&#65533;&#65533;^&#65533;=&#43358;&#65533;j>&#65533;h&#65533;&#65533;m&#65533;~&#65533;n&#65533;,,&#48414;g&#65533;&#65533;y&#65533;&#65533;&#65533;&#65533;&#65533;&#65533;&#65533;r&#65533;Q&#65533;&#65533;x&#1520;&#65533;&#65533;h&#65533;&#65533;~&#65533;&#65533;&#65533;&#65533;&#65533;&#65533;.&#65533;&#65533;&#41531;&#65533;&#65533;m&#65533;&#65533;|&#65533;f&#1257;&#65533;&#65533;&#65533;&#65533;&#65533;&#65533;&#65533;&#65533;&#65533;U&#65533;&#65533;&#65533;&#65533;&#65533;&#65533;|*&#65533;H&#65533;&#65533;&#65533;b&#65533;&#65533;&#602;&#65533;C&#65533;&#65533;;&#65533;&#65533;g&#65533;&#65533;.&#65533;&#65533;>&#65533;&#65533;&#65533;&#65533;M&#65533;&#65533;&#1250;^&#1565;:&#65533;&#65533;&#65533;	&#65533;$&#65533;&#65533;&#65533;&#65533;&#65533;&#65533;_y&#65533;'&#65533;&#65533;[&#65533;&#65533;&#65533;OS&#65533;m&#65533;&#65533;n&#65533; &#65533;_&#65533;.&#65533;'&#65533;&#65533;&#65533;&#1548;.&#65533;&#65533;&#65533;&#65533;~V?&#65533;&#360;&#65533;&#65533;`&#65533;1&#65533;~&#65533;&#65533;ao&#65533;6&#65533;&#65533;7&#65533;&#65533;>&#65533;&#65533;&#65533;&#65533;E&#65533;&#65533;=&#65533;&#65533;&#1902;&#65533;C&#65533;&#65533;s&#65533;&#65533;&#65533;&#65533;&#65533;/&#65533;XK&#65533;V&#65533;&#65533;W&#65533;D&#65533;E&#65533;&#65533;&#65533;w&#65533;&#65533;&#1501;9/&#65533;A&#65533;.#&#1784;&#65533;i&#65533;&#65533;~&#65533;p&#65533;&#65533;&#65533;&#65533;&#65533;&#65533;&#65533;&#65533;o&#65533;|&#65533;&#65533;&#65533;&#65533;&#65533;&#65533;o&#65533;x&#65533;-Bg&#65533;&#65533;?&#65533;&#65533;&#65533;&#65533;o&#65533;&#65533;&#65533;M=`&#65533;:&#65533;k
&#65533;&#65533;&#65533;o&#65533;?&#65533;e&#65533;&#65533;&#65533;&#65533;&#65533;&#65533;&#65533;+o&#65533;&#65533;^&#65533;&#65533;&#65533;&#65533;&#65533;&#65533;DjeE0&#65533;V&#65533;&#65533;&#1484;&#65533;8&#65533;L&#65533;&#65533;&#65533;&#65533;w&#65533;&#65533;b&#65533;:i&#65533;&#65533;&#65533;&#65533;&#65533;m&#65533;&#65533;nP&#65533;&#65533;&#65533;&#65533;&#65533;&#65533;.&#65533;~A>&#65533;&#65533;&#65533;&#65533;&#463;&#65533;~&#65533;&#65533;z&#65533;&#65533;Fg^0&#65533;&#65533;&#1702;&#65533;S&#1929;&#65533;	&#65533;&#65533;RU0&#65533;&#65533;&#65533;K)ej &#65533;J&#65533;,=|&#65533;&#65533;&#65533;&#65533;1R&#65533;&#65533;q`&#65533;=z&#65533;&#65533;&#65533;I<)U&#65533;d9'&#65533;K&#65533;1_&#932;&#65533;&#65533;&#65533;M&#65533;9u&#65533;\&#65533;&#65533;&#65533;O&#65533;m&#65533;&#65533;!Z&#65533;&#65533;Q&#65533;I&#65533;&#65533;&&#65533;&#1223;IyN&#65533;&#65533;&#65533;&#65533;&#1315;#&#65533;r&#65533;4*&#1511;a&#350;![&#65533;&#65533;@&#65533;i&#1354;a&#65533;&#1389;@O7&#613;K&#65533;-\RwI&#65533;&#65533;&#65533;v&#65533;^&#65533;&#65533;&#65533;&#65533;&#65533;GA&#65533;&#65533;"&#65533;([&#1697;\Y&#65533;&#22168;&#65533;n&#65533;&#65533;&#65533;'E&#65533;D&#65533;*{&#65533;i&#1329;b;{v2&#65533;&#65533;Ha&#65533;&#65533;-&#65533;&#65533;Z&#65533;l&#65533;f&#65533;&#65533;&#65533;5&#65533;&#65533;&#65533;&#65533;&#65533;&#65533;[oq&#65533;&#65533;#&#65533;&#65533;(&#65533;A&#65533;:*^l&#65533;&#65533;q&#274;'g&#65533;&#65533;&#65533;&#65533;&#65533;&#65533;T&#65533;2&#65533;&#65533;4&#65533;&#65533;&#65533;o&#65533;&#65533;::&#65533;]&#65533;&#65533;&#1363;&#65533;]&#65533;&#65533;@&#65533;&#65533;&#65533;>&#65533;&#65533;?&#65533;k&#65533;&#65533;h&#65533;y#n&#65533;&#65533;&#65533;&#65533;&#65533;&#65533;s&#65533;&#65533;&#65533;&#65533;&#65533;&#65533;#&#65533;D&#65533;&#65533;7&#65533;B&#65533;n;&#65533;&#65533;5&#65533;&#65533;&#65533;J+&#65533;f&#65533;&#65533;4Sq+&#65533;B&#65533;&#65533;+&#65533;&#65533;S&#65533;0&#65533;j&#65533;Fs&#65533;Q &#65533;&#65533;&#65533;&#65533;?!|&#65533;@"&#65533;42&#65533;&#65533;4&#65533;#%tP0&#65533;
&#65533;-&#65533;.&#65533;#&#65533;&#238;cp&#65533;&#65533;&#65533;&#65533;5&#65533;&#65533;&#65533;&#65533;`&#65533;&#65533;&#65533;&#65533;Ks&#799;&#65533;&#65533;
-;&#65533;&#65533;&#65533;l&#65533;3-q&#65533;H&#384;&#65533;A&#65533;<rPB&#65533;$/&#65533;&#65533;&#65533;h0&#65533;T&#65533;KH&#65533;&#65533;&#65533;&#65533;
&#65533;&#65533;&#65533;&#65533;?&#65533;<&#65533;&#65533;+&#65533;6&#65533;&#65533;&#65533;&#65533;L&#65533;<&#65533;S6MmE&#65533;:&#65533;&#65533;&#65533;;c&#65533;3-Cj]&#65533;&#65533;E~td&#65533;^&#65533;&#65533;dW^uu+&#65533;5&#65533;F&#65533;4hHC>-+z&#65533;)/%qSM9EUUn[Ls&#65533;&#65533;M&#65533;+R[&#65533;=9I&#65533;Fe5k&#65533;0&#65533;cX&#65533;l&#65533;&#65533;&#1480;&#65533;WG<&#65533;&#65533;&#65533;&#65533;&#65533;&#65533;!&#65533;!&#65533;HR	)E)2
Y&#65533;6&#65533;L&#65533;&#65533;x(7&#65533;r&#65533;&#1803;e&#65533;\&#65533;fm&#65533;1&#65533;5N&#65533;bUd&#65533;Zsw-&#65533;4d^z%&#65533;&#65533;W\&#65533;&#65533;8_&#65533;&#65533;$`dM&#65533; &&#65533;&#65533;&#65533;&#65533;&#65533;&#65533;a#&#65533;6&#65533;&#65533;UT&#65533;DQ&#65533;&#65533;&#65533;&#65533;&#65533;&#65533;&#65533;5Iv>&#65533;J[yex&#65533;&#65533;&#1529;=&#65533;9&#65533;~&#65533;"E&#65533;&#65533;QaRn&#65533;%a&#65533;&#659;&#65533;&#65533;&#65533;a&#65533;&#65533;^zb&#65533;Q&#65533;&#65533;juE&#65533;j&#65533;ET\&#65533;&#65533;BYN&#65533;;&#65533;&#1008;&#65533;&#65533;b`&#65533;.-&#65533;8F&#65533;&#65533;g&#65533;=:&#65533;q&#65533;$&#65533;&#65533;&#65533;&#65533;(&#65533;&#65533;&#65533;&#65533;&#65533;&#65533;&#65533;&#65533;&#65533;r]3m&#1386;	/&#65533;U&#65533;C&#65533;&#65533;a&#1898;&#65533;&#65533;r&#65533;&#65533;&#65533;H&#17607;,yYb&#65533;V8{tF&#65533;&#65533;&#65533;&#65533;&#65533;PN&#65533;}N&#65533;&#65533;#)u&#1493;&#65533;=&#65533;NQ~&#65533;<&#65533;]&#65533;J&#65533;5u&#1007;&#65533;&#65533;_DoK&#65533;&#65533;&#65533;m&#65533;&#65533;Y&#65533;y&#65533;1&t&#65533;8&#65533;a&#65533;d&#65533;b&#65533;&#65533;#v&#65533;&#65533;J&#65533;C&#65533;&#65533;&#65533;S&#65533;&#65533;&#65533;*6"&#2025;&#65533;=&#65533;&#65533;_&#65533;&#1943;&#65533;qipw&#65533;&#216;&#65533;&#65533;&#65533;V&#65533;&#65533;Sgy&#65533;XV<&#65533;i&#65533;s&#65533;&#65533;&#65533;DisI&#65533;&#65533;&#65533;&#407;%&#65533;&#65533;o&#65533;&#65533; +h&#65533;&#65533;@&#65533;d&#65533;K&#65533;{&#65533;&#65533;?&#65533;&#65533;&#65533;&#65533;&#65533;&#65533;&#65533;&#65533;u&#65533;&#65533;e&#65533;]9&#65533;&#65533;&#65533;b&#65533;&#65533;&#65533;Pt&#65533;&#65533;&#65533;/&#65533;&#65533;Yl&#65533;&#65533;&#65533;4#&#65533;&#65533;3&#65533;&#65533;&#65533;5&#65533;&#65533;opQT&#65533;&#65533;H&#65533;&#65533;&#65533;&#65533;&#65533;~\H<&#65533;\&#65533;#&#65533;&#65533;@l=HFR&#65533;&#65533;&#65533;&#65533;4&#65533;^Hh&#65533;Q#&#65533;@&#65533;P&#65533;&#65533;p&#65533;#L&#65533;&#65533;&#65533;&#65533;[J&#65533;]jPs&#65533;V&#65533;q&#65533;&#65533;T&#65533;(&#65533;G\&#65533;&#593612;a/&#65533;=&#65533; O!&#236;$1&#65533;43&#65533;"g&#65533;P3m&#65533;gFs$&#65533;&#65533;C&#65533;&#65533;&#65533;&#65533;9&#65533;&#65533;O&#65533;T4&#65533;&#65533;b)&#65533;@&#65533;R&#65533;&#65533;#$c&#65533;&#65533;KtzA&#65533;&#65533;<&#65533;&#65533;&#65533;&#65533;V&#65533;S&#65533;&#65533;4&&#65533;&#65533;=e&#65533;&#65533;*#&#65533;&#65533;O&#65533;T&#65533;*&#65533;&#65533;&#65533;&#65533;&#65533;&#65533;&#1091;&#65533;&#1180;R&#65533;Pa&#65533;&#65533;b&#65533;&#1810;&#65533;ufT&#65533;&#65533;&#65533;<&#65533;&#65533;&#1151;tnzC&#65533;&#65533;zR*&#65533;&#65533;#rDe&#65533;f&#65533;&#65533;p&#65533;}&#65533;&#65533;&#65533;&#65533;x&#65533;&#65533;6B&#65533;&#65533;$v&#65533;&#65533;&#1229;u&#65533;%&#65533;;Aj&#65533;&#65533;&#65533;m&#65533;&#676;?S&#65533;I&#65533;n&#65533;&#65533;*&#65533;@K&#65533;-Xt&#65533;&#65533;L&#65533;&#65533;&#65533;&#65533;&#65533;q&#65533;&#65533;6,K"&#65533;zV3&#65533;N&#65533;&#65533;8
&#65533;bT&#65533;s&#65533;BG&#65533;&#65533;T'Aj&#65533;&#65533;&#65533;d3#&#65533; =:&#65533;&#65533;*&#65533;&#65533;s&#1366;&#65533;&#65533;U&#65533;&#65533;)Z&#65533;i;&#65533;&#65533;&#65533;&#65533;-&#65533;C&#65533;9K&#1479;RT&#65533;tE<&#65533;Y&#65533;&#65533;U&#65533;s&#65533;kB&#65533;SH&#65533;v&#65533;L]#3&#65533;+&#65533;Ji	+,&#1992;&#65533;Xl&#945;D&#65533;u&#65533;Y&#65533;&#1073;&#65533;4&#65533;&#802;Y&#65533;DV&#65533;&#65533;I&#65533;[&#1105;h&#65533;&#65533;&#65533;F&#65533;&#65533;yU&#65533;j&#65533;&#65533;+&#65533;&#1899;n&#65533;&#65533;mbjk&#65533;-&#65533;&#65533;s&#65533;Zo&#65533;&#65533;&#65533;&#65533;X&#65533;&#65533;&#65533;$.&#65533;:&#65533;
2N&#65533;&#65533;l/&#65533;&#65533;&#65533;a&#65533;&#65533;&#65533;&#65533;}&#65533;&#65533;b&#65533;&#65533; 5&#65533;n&#65533;.&#65533;&#65533;&#65533;&#65533;&#65533;&#65533;n&#65533;U&#65533;&#65533;&#65533;&#65533;&#65533;&#65533;qJ&#65533;#{&#1739;Y&#65533;&#1532;&#65533;&#65533;9&#65533;{_&#1094;&#1593;pk[&#65533;&#65533;z&#65533;&#65533;e&#65533;^n[&#65533;3&#65533;y&#65533;j]Q q&#65533;&#65533;(&#65533;&#65533;l&#65533;&#65533;&#65533;&#65533;&#65533;79ha&#65533;&#65533;&#65533;&#65533;dO|&#65533;&#1102;&#65533;uGm&#65533;q&#65533;&#65533;&#65533;(G&#65533;&#65533;Cm'P&#65533;&#65533;&#65533;X&#65533;>ed^&#51029;&#65533;&#65533;&#65533;&#65533;&#65533;&#65533;xa	&#65533;&#65533;&#65533;&#65533;&#65533;s;&#65533;&#65533;&#65533;&#1842;&#65533;Z&#65533;3._&#65533;d<&#65533;y&#65533;U&#65533;qR|&#65533;zm&#65533;tZ&#1650;&#65533;&#65533;Vf&#65533;7&#65533;&#65533;j&#65533;&#65533;4Gz&#65533;G&#65533;&#65533;E&#65533;&#65533;9&#65533;&#65533;&#65533;s&#65533;&#65533;&#65533;&#65533;&#65533;2w[&#65533;&#65533;&#65533;&#65533;&#65533;4&#65533;&#65533;&#65533;&#65533;&#65533;@&#65533;v&#65533;g&#376;"&#65533;&#821;^&#65533;h&#65533;&#65533;&#65533;&#65533;f&#65533;&#1722;&#65533;JiI&#65533;O&#65533;&#65533;&#65533;/&#65533;9&#65533;&#65533;&#65533;&#65533;&#199;&#65533;&#65533;H&#65533;&#65533;&#951;&#65533;&#65533;Y&#65533;&#65533;&#65533;&#65533;e-kyIfQ&#65533;&#65533;&#65533;./zC)&#5282;}l&#65533;&#65533;;&#1555;^&#65533;&#65533;-&#65533;dK&#65533;2&#65533;&#65533;z&#65533;&#65533;	&#65533;&#65533;g&#65533;&#65533;&#65533;"&#551;&#65533;m&#65533;&#65533;&#65533;+&#65533;Zf&#65533;&#65533;&#65533;f&#65533;&#65533;&#65533;&#65533;Q&#65533;&#65533;&#65533;&#65533;mk&#65533;>&#65533;=&#65533;^7&#65533;&#65533;mY&#65533;&#65533;&#65533;&#65533;^$'&#65533;&#65533;&#65533;lf&#65533;[&#65533;&#65533;v&#766;&#65533;pT\&#65533;>X&#715;d&#65533;r{&#65533;u5i&#65533;?&#65533;F!+6,&#1801;&#65533;bZ&#65533;&#65533;>IW&#65533;\$&#65533;t&#1355;Q&#65533;Bw&#65533;&#65533;8\&#65533;-&#65533;G&#65533;&#65533;R&#65533;&#65533;zsmB&#65533;&#65533;{.&#65533;U&#65533;2 &#647;&#65533;a&#918;&#65533;u&#65533;M6&#65533;&#65533;R	&#65533;&#65533;&#65533;&#65533;;&#65533;&#65533;&#65533;&#65533;&#65533;&#43508;J&#65533;s&#27187;5&#60503;nK&#65533;G}&#1986;'N&#65533;^&#65533;'&#65533;&#65533;&#65533;&#65533;&#65533;&#65533;&#65533;&#65533;&#65533;r&#65533;&#1699;6&#65533;&#65533;&#65533;&#65533;<&#65533;h&#65533;&#65533;&#65533;w&#65533;[<&#1625;&#65533;&#65533;M&#525;?]&#65533;]|&#47454;&#65533;&#65533;C&#65533;"&#65533;&#65533;&#65533;&#65533;-&#65533;&#65533;&#65533;&#65533;&#65533;Pw&#65533;5&#65533;W&#65533;7&#1073;&#65533;;'&#65533;2&#65533;&#1725;&#65533;&#65533;	&#65533;A&#65533;I#&#65533;&#65533;E&#65533;y&#1245;&#65533;D/z&#65533;&#65533;&#65533;&#65533;K&#65533;&#65533;&#65533;M7d&#65533;c/xRw&#65533;&#65533;&#65533;&#65533;w&#65533;eo&#65533;3&#65533;&#65533;g&#65533;M&#65533;&#65533;8&#65533;^&#65533;*&#65533;|O&#658;&#65533;_&#65533;%&#65533;&#65533;;t&#65533;&#931;&#65533;mB&#65533;&#187;]&#65533;&#65533;&#209;&#65533;&#65533;&#65533;&#1307;:&#65533;{&#65533;K&#65533;>K	?&#65533;#&#65533;&#65533;&#65533;&#65533;&#65533;&#65533;&#65533;&#65533;&#65533;8&#65533;&#65533;&#31748;&#65533;&#65533;I&#65533;&#65533;&#65533;Zs>&#65533;9A&#65533;&#65533;7CA&#65533;&#65533;&#65533;&#65533;&#65533;&#65533;0t,V&#65533;>b&#65533;>&#65533;c&#65533;&#65533;&#65533;8&#65533;&#65533;8&#65533;x6j?&#65533;&#65533;=k&#65533;&#65533;&#65533;&#65533;&#65533;+A*4&#65533;&#65533;&#65533;+&#65533;&#65533;T&#65533;&#65533;&#65533;6K&#65533;a#&#65533;&#65533;@&#65533;&#65533;0&#65533;&#22255;&#65533;hV&#65533;&#65533;&#65533;&#65533;&#65533;&#65533;&#65533;&#65533;&#65533;9k&#65533;&#65533;&#65533;&#65533;i&#65533;:l:&#65533;[@
4&#173;&#65533;7&#65533;/4&#65533;j&#65533;)&#65533;&#65533;&#65533;BE&#65533;D&#65533;&#65533;&#65533;&#65533;&#65533;XC&#65533;&#65533;&#65533;Ar%&#65533;&#65533;?"&#65533;A&#65533;&#1599;&#65533;{&#65533;&#65533;)L|"&#1625;>v&#65533;&#65533;9&#65533;@&#65533;&#65533;&#1259;/&#65533;&#65533;&#65533;&#65533;:&#135;DY&#65533;&#65533;&#65533;PDgq5F&#65533;&#65533;&#65533;H&#65533;&#65533;ZDAx^&#65533;&#379;&#65533;&#65533;&#65533;&#65533;rQ&#65533;&#65533;p?&#65533;&#65533;D9#02&#65533;<&#65533;K0&#65533;&#65533;	6&#65533;&#65533;;&#65533;<4&#65533;A&#65533;&#65533;&#65533;t6<\Eq&#65533;&#65533;Q&#65533;&#65533;+&#65533;&#65533;Y&#65533;&#65533;B]&#65533;&#65533;\,&#65533;]F^&#65533;By&#65533;a&#65533;&#65533;&#65533;PF CF&#65533;p&#65533;&#65533;&#230;p&#65533;&#65533;&#65533;+CY;>&#65533;;&#65533;4&#233;Y&#65533;&#65533;G&#65533;&#65533;&#426;D&#65533;&#65533;F &#65533;&#65533;$?&#65533;T&#65533;q&#65533;&#65533;&#65533;&#65533;4s&#65533;H&#65533;I&#65533;I&#65533;&#65533;&#65533;&#65533;{&#65533;&#65533;8Iyl&#65533;
&#65533;z&#65533;G4&#65533;*&#65533;&#65533;-&#65533;D \&#409;&#65533;&#155;&#65533;&#65533;g4&#65533;i&#65533;&#292;&#65533;&#65533;{/&#65533;&#65533;&#65533;&#44102;&#65533;7&#65533;&#65533;q&#824;&#65533;&#65533;&#65533;&#65533;&&#65533;'&#65533;&#65533;&#65533;&#65533;J&#65533;&#65533;&#65533;&#712;
&#65533;&#65533;M&#65533;&#279;,0&#65533;7a&#1328;3&#34821;&#65533;<c&#65533;&#65533; &#65533;,%&#65533;k&#65533;&#65533;Y&#65533;+2&#65533;&#378;&#65533;mZ&#65533;IC&#65533;S$.&#65533;@&#65533;KG&#65533;&#65533;&#657;c&#65533;&#252;&#237;\L&#65533;l&#65533;+&#65533;MK&#620;&#475;&#65533;Ic$$&#65533;(&#65533;&#65533;&#65533;&#65533;&#65533;T&#65533;1L&#65533;&#65533;&#65533;
&#65533;"&#65533;>T&#65533;&#65533;K&#65533;&#65533;K&#65533;lM&#65533;"9t<&#65533;&#65533;M&#65533;&#65533;,\&#65533;"&#65533;&#65533;&#65533;,iQF:&#65533;M&#65533;&#65533;A&#65533;8j&#65533;v&#65533;9&#65533;&#65533;&#65533;&#65533;&#65533;L&#65533;&#65533;F&#65533;&#65533;&#65533;&#65533;0M&#65533;K&#65533;2&#65533;W:&#65533;&#65533;pJ&#65533;<&#65533;d@&#65533;&#65533;P&#65533;&#65533;&#65533; &#65533;Hb>&#65533;t&#65533;&#65533;&#65533;L&#65533;&#65533;:x8&#65533;&#1042;&#65533;l&#65533;&#65533;&#65533;&#2257;&#65533;$3&#65533;,&#65533;&#1004;&#65533;&#65533;$&#865;&#65533;&#65533;k@rZ&#65533;&#65533;D@&#65533;&#65533;&#65533;&#65533;&#65533;@Y|&#65533;&#65533;&#65533;&#65533;)C&#65533;*&#65533;P&#65533;4G&#65533;&#65533;&#65533;&#65533;&#65533;&#572;&#65533;MiO&#65533;&#65533;P&#65533;&#65533;&#483;d&#65533;7;4&#1505;&#65533;uq&#411;&#65533;&#716;I&#65533;"N&#65533;,&#65533;lC&#65533;&#65533;&#1113;&#65533;F5P&#65533;&#65533;&#65533;&#65533;&#65533;&#65533;P&#396;J&#65533;&#65533;%&#65533;*&#65533;&#65533;&#65533;&#65533;&#65533;&#65533;&#65533;&#65533;d&#65533;&#65533;t&#65533;&#65533;&#65533;P)%&#65533;|&#65533;-&#65533;i\KE)&#65533;&#65533;&#65533;&#65533;A&#65533;QQ&#65533;F&#65533;&#65533;&#65533;&#44829;&#65533;N&#65533;&#65533;N&#65533;5&#65533;d
&#65533;&#65533;&#65533;&#65533;J&#65533;&#65533;3&#65533;$R	-R$&#65533;>&#65533;&#1103;&#65533;&&#65533;&#65533;w&#65533;&#65533;&#468;&#65533;RE&#65533;&#65533;C&#65533;&#1063;&#65533;3&#65533;H&#65533;&#65533;%&#65533;&#65533;&#65533;&#1425;L&#65533;&#65533;
&#65533;&#943;`+&#65533;&#65533;I3&#65533;Al\Mm&#1306;q&#65533;&#65533;&#65533;,&#65533;;T?&#65533;J!}6&#244;=&#65533;&#65533;J&&#65533;S[&#65533;U\ER	=&#65533;AU&#65533;,&#65533;^&#65533; F&#859;A&#65533;&#65533;8&#65533;&#65533;KA&#65533;&#65533;&#65533;*!I&#65533;&#65533;i&#65533;T&#65533;J3$&#1139;+P&#65533;8&#1891;>rC#&#65533;&#65533;&#65533;&#65533;\&#65533;r&#65533;&#65533;}Ut5&#65533;#&#65533;&#65533;&#65533;&#65533;Xd&#65533;\&#65533;`&#65533;&#1519;&#65533;A&#65533;sOG&#65533;&#65533;&#65533;&#65533;(~&#65533;Dm)&#65533;&#65533;3&#65533;&#1801;&#65533;&#65533;&#65533;&#65533;%H
&#65533;&#1408;0&#65533;s&#65533;2&#65533;&#65533;5&#65533;&#65533;BP&#65533;&#65533;B&#65533;$&#65533;&#65533;r&#65533;X&#65533;&#65533;X%L&#65533;Q&#65533;X!5?&#65533;&#65533;&#65533;&#65533;&#65533;?&#65533;*(T`&#65533;&#65533;`&#65533;RZVy<C&#65533;&#65533;&#65533;&#65533;U&#65533;-&#65533;K&#65533;B1!;&#65533;&#65533;&#65533;V&#65533;L>&#65533;&#65533;&#65533;&#65533;L3&#65533;DJ&#65533;&#65533;	&#65533;&#65533;V&#65533;z&#65533;&#65533;&#65533;U&#65533;&#65533;U&#65533;&#65533;&#65533;&#65533;&#1579;&#65533;&#1548;M&#65533;w&#65533;>&#65533;HBe#&#65533;dRFK&#65533;&#65533;&#65533;&#65533;8X&#65533;L&#65533;X&#65533;&#65533;&#65533;&#24137;l77&#65533;&#65533;&#65533;K&#65533;K&#1723;&#65533;TN&#65533;&#65533;&#65533;3&#65533;&#65533;&#65533;V:&#65533;(&#65533;&#65533;4M&#65533;&#65533;&#65533;oa@7sS&#65533;[&#65533;&#65533;}\&#65533;&#65533;Z(&#65533;\&#685;\&#65533;]&#65533;&#65533;l[Y]&#65533;&#65533;&#65533;&#1748;WFp&#65533;&#65533;&#65533;&#1634;QO&#65533;U&#65533;.]S&#1904;&#65533;6K&#65533;&#65533;/M&#65533;&#65533;&#65533;F&#65533;FJNL&#65533;O|&#65533;&#65533;=&#65533;i4&#65533;&#65533;&#65533;&#1312;&#65533;&#1769;/&#65533;&#65533;&#65533;=&#65533;Q{&#1833;&#65533;&#65533;&#533;\&#65533;}^r&#65533;&#1228;&#65533;U:&#65533;&#65533;&#65533;}&&#65533;&#65533;U?5[&#65533;&#65533;&#65533;D&#65533;&#65533;@]M&#65533;xi&#65533;&#65533;Zu&#65533;O	'&#65533;3&#65533; &#65533;&#65533;&#65533;/-&#65533;-ES&#65533;\8l&#65533;l5!&#65533;jP&#65533;6&#65533;&#65533;X?&#65533;Z&#65533;&#65533;^'8`&#65533;\9&#65533;&#65533;&#65533;&#65533;M&#65533;&#1646;5Yw&#65533;U?-&#65533;&#65533;&#65533;&#65533;&#65533;&#1944;}&#1623;&#65533;&#65533;qR$&#65533;A_RU_L&#65533;;&#65533;&#65533;&#65533;&#65533;&#65533;/E&#65533;&#65533;&#65533;&#65533;&#65533;&#65533;&#65533;&#65533;&#65533;&#65533;r&#65533;&#65533;d&#238;A&#65533;&#65533;%&#65533;y&#65533;&#65533;&#65533;]^&#65533;&#1834;M`!&#65533;&#1580;,?&#65533;&#65533;`u&#65533;T]&#65533;N&#65533;&#65533;&#65533;`&#65533;&#1624;&#65533;&#65533;(&#65533;&#65533;&#65533;&#65533;I&#65533;G9&#65533;&#65533;Y&#65533;8&#65533;&#65533;&#516;Kh&#65533;Fv&#65533;&#65533;`&#65533;&&#65533;&#65533;&#65533;&#65533;&#65533;&#65533;&#65533;&#65533;b&#65533;t\&#65533;'&#65533;&#65533;&&#65533;&#65533;!&#65533;=Dw5_$&#65533;&#65533;&6R#&#65533;\2&#65533;&#65533;&#65533;&#65533;&#1485;3%>a&#65533;&#65533;&#65533;&#65533;&#65533;;&#65533;E&#65533;&#65533;&#65533;'&#65533;L&#65533;_&#65533;L&#65533;&#65533;&#65533;&#65533;&#1264;&#409;:&#65533;&#65533;&#65533;me&#65533;&#65533;$+.&#65533;&#381;X&#65533;&#65533;V`&#65533; &#65533;&#65533;c&#65533;&#65533;&#65533;s&#65533;X&#65533;&#65533;h&#65533;^&#65533;&#65533;&#65533;&#65533;&#1343;&#65533;&#65533;LF&#65533;&#65533;W&#65533;&#65533;&#65533;[&#585;&#65533;<4?&#65533;c&#65533;&#65533;<&#65533;&#65533;]&#65533;&#65533;VjL&#65533;&#65533;9&#65533;&#65533;3m&#1453;b.=&#65533;&#65533;&#65533;&#65533;&#65533;X~t&#65533;c=h&#65533;Z&#65533;^&#65533;|Ug;&#144;&#65533;_6`&#65533;&#65533;.]&#65533;	&#65533;_&#65533;&#65533;&#65533;-&#65533;2	5&#65533;&#65533;	&#65533;&#65533;&#65533;T>&#65533;,J&#65533;>&#22960;d&#65533;&#65533;D1&#65533;&#65533;#&#65533;O&#65533;T&#65533;&#65533;RU(&#65533;&#65533;(W~eX&#65533;&#65533;tVg%&#65533;&#65533;^&#65533;&#65533;"8%&#65533;&#65533;)&#65533;c]&#65533;&#65533;]n=&#65533;d+&#65533;&#65533;mb|F&#65533;1&#65533;R&#65533;I&#65533;&#1586;&#65533;&#65533;V&#65533;&#65533;&#65533;t&#25378;=	P&#65533;V&#65533;C&#65533;i&#65533;&#1334;&#65533;PN&#65533;&#65533;&#65533;&#65533;&#65533;UcvC&#65533;m&#65533;`s>&#65533;&#65533;]&#65533;Hi&#65533;Vg&#613;Z&#65533;&#65533;umL&#65533;&#65533;r&#65533;&#65533;&#65533;&#65533;;&#65533;&#1943;&#65533;&#65533;&#65533;&#65533;&#65533;&#65533;)v&#65533;&#65533;&#65533;t[lIh&#65533;f&#65533;&#65533;&#65533;H&#65533;&#65533;d&#65533;&#65533;&#65533;&#65533;&#65533;&#65533;c&#65533;}0&#65533;&#65533;&#65533;&#65533;E&#65533;-&#1390;.^!i&#65533;&#65533;c&#65533;(&#65533; &#1537;&#65533;&#65533;^i&#65533;&#65533;&#65533;|&#65533;&#65533;.&#65533;&#65533;XX&#65533;&#65533;:&#65533;s&#65533;&#65533;&#65533;nM&#65533;&#65533;z&#65533;k&#65533;&#65533;&#65533;&#65533;&#65533;&#65533;&#65533;n&#65533;G&#65533;&#65533;&#65533;N&#65533;8U&#65533;u&#65533;a&#65533;na&#65533;Yaie&#65533;R&#65533;8
$R&#65533;&#65533;t&#65533;&#65533;D&#65533;&#65533;&#65533;M}`&#65533;mv>khg&#65533;Vk'^&#65533;g~`&#65533;&#65533;&#65533;$&#65533;&#65533;.&#65533;}&#65533;mu&#65533;&#65533;\;]&#1894;In&#65533;&#65533;&#65533;&#65533;&#65533;&#65533;&#65533;~&#65533;&#65533;&#65533;&#65533;>b&#65533;<j4c&#65533;&#65533;&#65533;)&#65533;Q&#65533;&#19318;"&#65533;]&#65533;&#65533;#&#65533;@(&#65533;m3x{E&#65533;&#65533;&#65533;&#65533;&#65533;&#65533;&#65533;f&#65533;o&#65533;N&#65533;&X`&#65533;&#65533;_&#65533;t&#65533;&#65533;.&#65533;F&`&#1686;q&#65533;&#65533;&#50622;&#65533;&#1334;&#65533;&#65533;m&#65533;~&#65533;1	&#65533;"&#65533;&#414;&#65533;&#65533;Q&#65533;&#65533;&#65533;u&#65533;Q\&#65533;gn&#65533;&#65533;&#65533;&#65533;&#65533;&#65533;'ZZ&#65533;&#65533;&#65533;&#1613;&#65533;&#65533;&#65533;&#65533;>&#65533;n&#65533;<&#1014;Z?&#65533; o2/&#65533;&#322;&#65533;&#65533;&#65533;[`&#65533;n&#65533;&#65533;&#65533;&#65533;q:&#65533;o"&#65533;&#36213;J&#65533;&#65533;&#65533;&#65533;&#1567;&#65533;@j&#65533;16&#65533;Nr%&#65533;Suz&#65533;&#65533;&#65533;GkVd&#65533;&#65533;A)w&#65533;&#65533;S&#65533;&#670;&#1735;&#65533;nrI)@R&#65533;&#65533;m?&#65533;q&#65533;&#65533;LM&#65533;U9g^8&#65533;&#12776;sO7n&#65533;{&#65533;&#65533;&#65533;&#65533;&#65533;&#65533;&#65533;t&#65533;@&#65533;-&&#65533;&#65533;&#65533;&#1742;2&#65533;UFg&#65533;=&#65533;&#1882;&#65533;&,&#65533;&#65533;^&#65533;&#65533;S&#65533;_&#65533;&#65533;&#65533;&#65533;I&#65533;:&#65533;&#65533;&#65533;0&#65533;u!(o6&#65533;6vd<&#65533;S;&#65533;N&#65533;&#65533;W&#65533; &#65533;u&#65533;&&#65533;&#65533;&#65533;?b~&#1862;m&#65533;yG&#65533;i6&#65533;&#65533;&#65533;%l&#65533;&#65533;r&#65533;7_t&#65533;k&#1129;&#65533;&#65533;^&#65533;&#971;&#65533;	g_&#65533;&#65533;&#44108;&#65533;u&#65533;fx&#65533;L&#65533;UZ&#65533;v&#65533;&#65533;'qoG&#65533;Q&#65533;&#65533;&#65533;S&#65533;&#65533;&#65533;w&#65533;%`&#65533;&#65533;qt&#65533;&#65533;G&#65533;W&#65533;v&#65533;c&#65533;'k&#65533;&#65533;&#1705;&#65533;w&#65533;&#65533;M&#1349;(&#65533;&#65533;w"&&#65533;&#65533;0&#65533;c&#65533;&#65533;&#65533;&#65533;m	&#65533;e&#65533;&#65533;U&#65533;&#65533;l&#65533;&#65533;&#65533;&#65533;F^&#65533;mOk&#65533;&#65533;&#65533;oO&#65533;3&#65533;`q&#65533;&#65533;_&#65533;r&#65533;e9&#65533;&#65533;Wy&#65533;&#65533;&#65533;&#65533;wGw&#65533;uD+N&#65533;&#65533;&#35472;Q&#65533;&#65533;10t&#65533;&#65533;&#65533;&#65533;&#65533;&#65533;G&#65533;''z&#65533;|&#65533;2&#65533;)&#65533;&#65533;8&#65533;&#65533;&#65533;6e&#65533;&#65533;K&#65533;>}&#65533;9&#65533;&#65533;q&#65533;Gm&#65533;&#65533;:t|B&#65533;&#65533;:&&#65533;&#65533;&#65533;o&#65533;fi&#65533;&#65533;|&#65533;WZW|&#65533;g&#65533;&#65533;o-&#65533;&#65533;&#65533;&#65533;{j&#65533;[cd&#65533;&#65533;&#65533;&#65533;a4&#65533;&#65533;"&#65533;\sL&#65533;&#65533;&#65533;&#65533;&#65533;/&#65533;e]&#65533; &#65533;v&#65533;M&#65533;&#65533;fr&#65533;mf&#65533;&#65533;r&#65533;R&#65533;&#65533;i&#65533;i:_&#65533;&#65533;&#65533;&#65533;?&#65533;>&#65533;&#65533;'&#65533;&#65533;&#65533;}&#65533;7&#65533;&#65533;&#65533;e&#65533;&#65533;|&#65533;&#65533;&#65533;&#65533;&#65533;~&#65533;&#65533;t&#65533;o&#65533;~&#32374;&#1438;c&#65533;m&#65533;&#65533;n&#65533;&#65533;&#65533;d$&#65533;&#65533;&#65533;&#65533;&#1146;&#65533;}&#65533;&#65533;&#65533;&#65533;^,&#65533;+O&#65533;
&#65533;&#65533;&#137029;&#65533;P$&#1574;WE&#65533;&#65533;(C&#65533;#&#65533;&#65533;`@&#65533;)i2E&#65533;1&#65533;&#65533;&#65533;&#65533;%L&#65533;r&#65533;i3&#65533;+:u&#65533;&#65533;&#65533;I&#65533;A&#65533;-z&#65533;R!>x(8&#65533;&#65533;&#923;^&#65533;&#65533;\&#65533;&#352;&#857;=&#65533;p}&#65533;t&#65533;&#1008;N&#65533;5&#65533;&#65533;&#65533;&#1140;j&#65533;&#65533;%&#65533;&#65533;&#65533;&#176;N&#322;&#65533;&#65533;`&#65533;5z&#65533;&#65533;9&#65533;&#65533;&#65533;&#65533;/$&#65533;&#355;5&#65533;&#318;&#65533;Y&#65533;&#65533;&#65533;8&#65533;D-T&#65533;&#65533;&#65533;&#65533;2&#65533;&#65533;R&#65533;>&#65533;i&#65533;D@	&#65533;&#65533;&#65533;pC&#65533;&#65533;S&#65533;&#65533;&#1752;&#65533;&#65533;&#65533;;&#65533;&#65533;&#65533;e&#65533;2	&#65533;&#65533;&#65533;v&#65533;X&#65533;Z)&#65533;'&#65533;&#65533;&#65533;n&#65533;*&#65533;&#65533;T&#65533;\
b&&#65533;&#65533;+A&#65533;&#65533;%%Z-&#65533;&#65533;m&#65533;&#65533;&#65533;(&#65533;&#65533;q&#65533;t&#65533;m&#65533;&#65533;2&#65533;$&#65533;*L&#65533;&#65533;>~&#65533;j&#18881;&#65533;&#65533;wu&#65533;&#65533;]u&#65533;q&#65533;E&#65533;&#65533;&#65533;&#1474;&#65533;=Dh)a&#65533; l.&#65533;4o&#65533;&#65533;Zb&#65533;&#65533;D&#65533;|&#65533;IWvb&#65533;&#65533;]rj)EDPP( &#65533;&#65533;8&#65533;Nzucz&#65533;u&#65533;Y&#65533;&#65533;(&#65533;xo&#65533;Wy&#65533;&#65533;_&#65533;(&#65533;~E8G}3-v!|&#65533;I`o1&#65533;g\	&#65533;&#65533;&#65533;t&#65533;&#65533;&#65533;_&#65533;&#65533;&#65533;&#65533; &#65533;&#1115;&#65533;m&#1569;&#65533;Y&#65533;d&#1355;&#65533;&#65533;%y;&#65533;T&#65533;/>&#65533;&#65533;#FV&#65533;&#65533;7:&#65533;hr&#1897;&#65533;&#65533;A&#65533;5&#65533;&#65533;h"j&#65533;$&#65533;&#65533;&#65533;5&#65533;6$&#65533;n&#65533;]X N&#65533;&#65533;&#65533;'B&#65533;G*&#65533;&#65533; &#65533;&#65533;Z~m4&#65533;E&#65533;&#65533;!&#65533;l&#65533;&#65533;'gl*&#65533;&#65533;&#65533;&#65533;&#65533;4X{&#65533;&#65533;g[H&#65533;&#65533;&#65533;4gM&#65533;&#1160;(v&#65533;&#65533;]&#65533;&#65533;>&#65533;&#65533;&#65533;#&#65533;&#65533;&#65533;&#65533;&#65533;Z&#65533;J&#65533;a&#65533;&#65533;&#65533;$H&#65533;&#65533;jf&#65533;&#65533;*&#65533;[:&#65533;&#65533;&#65533;}&#65533;&#65533;ahr|0h&#65533;*,&#65533;m^&#65533;&#65533;&#65533;&#65533;91&#65533;wF&]&#65533;&#65533;&#65533;&#65533;g&#65533;&#65533;fe&#1386;R&#65533;Zmq&#65533;Qq)&#65533;B&#65533;&#65533;&#65533;wg&#65533;&#65533;&#65533;&#65533;&#700;.&#65533;n&#65533;p&#65533;&#65533;w&#65533;A&#65533;k%qT&#65533;&#65533;f3&#65533;&#44140;&#65533;&#65533;60&#65533;&#65533;&#65533;&#65533;Ek&#65533;&&#65533;&#134;&#65533;!&#1393;IT&#65533;&#65533;&#65533;&#65533;&#65533;&#65533;aWg&#65533;&#65533;"&#65533;&#65533;&#669;i&#65533;&#65533;o&#1610;&#65533;6N_&#65533;]&#65533;&#65533;se|&#65533;Y&#65533;&#65533;&#65533;}&#65533;[3&#65533;z&#65533;&#65533;&#65533;D&#65533;A&#65533;&#65533;&#65533; f&#65533;&#553;&#65533;kc[&#65533;z
&#65533;&#65533;L&#65533;&#65533;&#65533;&#65533;Q&#65533;&#65533;&#65533;&#65533;=[&#65533;&#65533;&#65533;&#65533;&#65533;&#65533;u&#65533;&#65533;&#65533;&#65533;&#65533;u&#488;F&#65533;&#65533;"&#65533;n_%&#65533;&#65533;"&#445;h&#65533;u&#65533;&#65533;n&#65533;l%&#65533;wx}&#65533;&#65533;&#65533;&#65533;&#65533;2&#65533;&#65533;&#65533;Bkx&#65533;m&#1762;*&#65533;&#65533;&#65533;x&#65533;J&#65533;f&#65533;F&#65533;&#65533;&#474;&#65533;&#65533;&#1721;&#65533;&#35027;n&#65533;sV&#65533;M6X&#65533;rd&#65533;&#65533;&#65533;&#65533;&#65533;&#65533;q&#65533;_v&#65533;&#930;&#65533;&#65533;&#65533;&#65533;+&#65533;c&#65533;&#65533;#&#65533;&#65533;p&#65533;&#65533;&#65533;&#65533;&#65533;&#65533;&#65533;[&#65533;&#65533;:Ck&#65533;&#65533;&#65533;&#65533;&#65533;&#65533;]&#65533;J&#65533;&#65533;t&#65533;&#65533;&#65533;{&#65533;&#65533;&#65533;]&#65533;%&#65533;&#65533;Um0&#65533;+&#2012;h1&#65533;&#65533;.;&#65533;{a&#65533;&#65533;&#65533;h&#65533;&#65533;k&#1379;&#65533;&#65533;Nw&#65533;&#65533;4&#65533;@&#65533;&#65533;W&#65533;&#65533;qom&#65533;&#65533;&#65533;
h&#65533;%&#65533;&#65533;yn&#65533; b&#65533;4V&#65533;Z&#65533;&#65533;ed&#1528;&#65533;&#65533;(&#65533;&#65533;&#65533;>&#65533;=Z&#65533;!f<&#65533;&#65533;'&#65533;&#65533;B&#65533;2_&#65533;V&#65533;*&#65533;AL&#65533;0&#65533;!f&#65533;v&#65533;&#65533;&#784;&#65533;&#65533;&#65533;!&#65533;N6&#65533;&#65533;&#961;0&#65533;&#1463;&#65533;&#65533;"&#65533;&#65533;&#65533;&#65533;+R&#65533;&#65533;&#65533;X&#65533;&#65533;!Lcv&%&#65533;&&#65533;Zr&#65533;u&#65533;g&#65533;+I&#65533;Y^&#65533;&#65533;~&#392;&#65533;U&#65533;&#65533;r&#65533;&#65533;6&#65533;+&#65533;&#65533;&#65533;&#65533;vD&#65533;&#65533;DrI&#65533;&#65533;vC$&#65533;&#65533;"&#65533;&#65533;eku&#65533;
5R&#786;&#65533;n;&#65533;&#65533;&#65533;B&#65533;&#65533;&#65533;F:&#1169;&#65533;CW&#65533;CI&#65533;&#65533;&#65533;I&#65533;&#65533;&#65533;&#65533;&#65533;!7&#65533;P&#892;N(&#65533;y&#65533;5&#65533;&#65533;L&#65533;GU&#65533;,-&#65533;&#65533;U&#65533;&#65533;X"&#65533;&#65533;&#65533;eU&#65533;&#565;r&#65533;&#65533;&#65533;&#65533;&#2042;x&#65533;:&#65533;&#65533;l&#65533;Z&#65533;&#65533;P_&#65533;wAl5&#65533;&#65533;"&#65533;&#65533;&#65533;&#65533;&#65533;&#65533;~&#65533;(B&#65533;aI[c&#65533;<&#65533;FR&#65533;[^Rg)&#65533;U&#65533;T&#65533;&#65533;>&#1755;'+98&#65533;&#65533;I&#65533;bm9G\&#65533;3b&#65533;Ai2S&#1456;'uh&#65533;V%==R\&#65533;lg&#65533;&#1170;&#1101;ru),&#65533;&#65533;&#65533;&#65533;8&#65533;J&#65533;H&#65533;&#65533;&#65533;&#65533;&#65533;&#65533;7 &#65533;%&#65533;/&#65533;&#65533;)&#65533;F&#65533;w&#65533;&#65533;!c&#65533;HNE%&#998;Mh&#65533;H&#65533;&#65533;&#1004;&#1064;&#681;B&#65533;,2u&#65533;&#65533;VU=&#65533;&#65533;&#65533;F&#65533;&#65533;-&#65533;&&#65533;&#65533;X&#65533;&#65533;&#65533;&#65533;`&#65533;&#65533;;&#65533;,h	&#65533;I&#65533;4%]&#65533;G&#65533;&#65533;&#65533;&#61297;&#65533;&#65533;YP)&#1898;&#65533;C2&#65533;h&#65533;cI&#65533;W&#65533;j&#65533;V&#65533;&#65533;PIhiL&#65533;:+&#1661;0D&#65533;&#65533;&#1196;@d&#65533;)&#559;/6&#65533;&#65533;&#65533;&#65533;&#65533;&#65533;&#65533;&#65533;1&#65533;&#65533;&#65533;E&#65533;&#65533;&#1042;&#65533;:&#65533;:&#65533;Q&#65533;&#65533;u&#65533;&#65533;&#65533;kn&#65533;&#65533;FN~&#65533;b&#65533;&#354;[&#65533;&#65533;&#1183;H&#65533;<&#65533;&#65533;&#1837;x&#65533;[|&#65533;&#65533;&#65533;&#181;&#65533;+1*&#65533;&#65533;&#65533;A)uV&#65533;D&#65533;K&#65533;&#65533;&#65533;u)&#65533;]
&#65533;&#1017;E&#65533;&#1474;p b&#65533;&#1440;&#65533;#&#65533;&#65533;&#65533;h%&#65533;%z8G&#1796;/&#65533;Z&#65533;@&#65533;&#65533;&#65533;Mg\&#65533;'&#65533;=H&#65533;&#65533;-X&#65533;&#65533;&#65533;&#65533;T&#65533;&#65533;QA&#65533;&#65533;&#65533;&#65533;&#65533;&#65533;&#16994;&#65533;&#574;u&#65533;Z&#65533;&#65533;,&#65533;&#65533;`&#65533;V(#AHlbo&#65533;\&#65533;Uqii&#65533;&#65533;&#65533;u&#65533;W&#65533;I.&#65533;^K&#65533;&#65533;&#65533;&#65533;&#396;e&#65533;G&#65533;W1	&#65533;`v&#65533;@&#65533;&#65533;&#65533;Ig&#65533;ajpl&#65533;'&#65533;&#65533;&#65533;&#65533;@&#65533;&#65533;&#739;j&#65533;&#65533;&#65533;&#65533;&#65533;&#65533;&#242;&#65533;&#65533;&#65533;&#65533;&#65533;5&#65533;P&#65533;&#65533;^&#65533;1M/Nt-&#65533;HH&#65533;x&#65533;&#909;~am&#65533;&#65533;c&#65533;i&#65533;&#65533;$&#65533;oO&#65533;&#65533;XLP&#65533;jw&#65533;h'&#65533;nhT&#65533;&#65533;^j*;n&#1142;&#65533;&#65533;\87&#65533;i'&#65533;&#65533;[&#65533;{!b&#65533;x&#65533;&#65533;/;"E&#65533;=j&#65533;\U&#65533;&#65533;+U'&#65533;4&#65533;&#65533;&#65533;&#1353;r7m&#65533;Je&#65533;&#65533;]{&#65533;&#65533;8&#65533;&#65533;&#1438;k&#65533;&#65533;3&#65533;&#65533;K&&#65533;mM"&#65533;&#65533;&#65533;&#65533;[&#65533;&#594;&#65533;Hs&#65533;&#65533;G<-&#1628;&#65533;&#65533;&#65533;n&#65533;yZ&#65533;&#65533;&#65533;&#65533;In&#65533;v$&#65533;L&#65533;&#65533;hg&#65533;R&#65533;&#65533;&#65533;&#65533;&#65533;Z&#1533;&#65533;&#65533;g&#65533;}&#65533;3&#65533;1&#65533;&#65533;&#65533;6j&#65533;&#65533;&#65533;`&#382;&#65533;&#65533;l&#65533;$&#715;&#65533;\&#65533;F{&#65533;Q&#65533;&#65533;A&#65533;&#65533;&#486;E"b&&#65533;@&#65533;(M(&#65533;&#65533;|B&#65533;f&#65533;&#65533;&#65533;U4w&#65533;n&#65533;od&#65533;&#65533;&#65533;&#65533;;&#65533;Wk&#65533;&#65533;|&#65533;&#65533;&#65533;&#1253;r&#65533;-&#65533;}&#65533;&#65533;f&#65533;D&#65533;&#65533;?e&#65533;&#65533;&#65533;..&#65533;|3&#65533;I&#65533;&#65533;TO&#184;|`&#65533;N&#65533;8&#65533;Z&#65533;&#1481;7&#65533;&#65533;&#65533;3&#65533;&#884;&#65533;A&#65533;&#65533;r&#1278;<]&#65533;g{&#65533;&#65533;&#65533;&#65533;&#65533;&#65533;~&#439;&#65533;c&#65533;<u+8&#65533;&#65533;&#65533;`~{&#65533;S&#65533;S<&#65533;^&#65533;&#65533;,&#65533;&#65533;&#65533;]&#65533;V&#65533;&#65533;x&#65533;a&#65533;&#65533;&#65533;&#65533;&#65533;&#65533;&#738;&#847;&#65533;M&#65533;&#65533;R&#65533;&#65533;U&}&#65533;&#65533;Jd&#65533;&#65533;&#65533;&#65533;$&#65533;&#65533;&#65533;&#65533;&#1377;&#65533;n(&#65533;[&#65533;&#65533;&#65533;<&#65533;&#65533; &#65533;&#65533;&#65533;&#721;a&#65533;&#65533;mR&#65533;&#703;&#65533;>&#1983;~(&#65533; Xf &#65533;=&#65533;w&#65533;&#1096;&#65533;@&#65533;q\&#65533;&#65533;&#1163;&#65533;&#537;]H&#65533;W&#65533;P&#65533;&#65533;R\I&#1869;W&#65533;W&#65533;&#65533;&#65533;&#1108;&#65533;&#65533;&#839;&#65533;&#65533;&#65533;&#1841;_&#65533;&#843;I&#65533;_@&#65533;&#65533;&#65533;&#65533;&#65533;qA&#65533;&#65533;&#65533;R&#65533;&#65533;Q6&#65533;&#65533;&#1987;&#65533;Q&#65533;p&#65533;UeU&#65533;Q&#65533;&#65533;&#65533;&#1373;WW&#65533;&#65533;&#65533;t5&#65533;&#65533;p]&#65533;&#65533;&#46619;&#65533;J&#65533;X&#1645;&#65533;W&#65533;`&#656;	BX&#604;&#65533;$&#65533;&#65533;&#65533;&#65533;&#65533;2&#1585;&#65533;&#65533;&#65533;by&#844;&#65533;&#65533;e&#65533;&#65533;&#65533; &#65533;)&#65533;&#65533;&#65533;&#65533;P&#65533;P&#65533;&#65533;_&#65533;E&#65533;M&#65533;V-&#65533;l&#65533;6&#65533;N`j&#65533;#F&#65533;$nZ&#65533; J{&#65533;&#65533;&#65533;a^H&#65533;&#65533;T&#65533;t&#65533;&#65533;!&#65533;&#65533;U,&#65533;Y&#65533;W&#65533;&#65533;&#253;!+&#65533;a&#65533;&#65533;&#65533;&#65533;&#65533;&#65533;&#65533;&#65533;&#65533;&#65533;&#65533;&#65533;&#65533;u&#1864;UfQXg!!"&&#65533;&#65533;&#65533;1&#65533;&#65533;&#65533;&#65533;$&&#15600;UK&#65533;&#65533;&#65533;&#65533;iA&#65533;&#65533;&#65533;&#883;]R&#65533;}P&#65533;&#65533;b&#65533;&#65533;&#65533;b&#65533;&#65533;+&#65533;b&#65533;}&#65533;!&#65533;&#65533;&#65533;&#65533;!&#15721;5`&#65533;&#65533;&#65533;M&#65533;&#65533;=&#65533;!#&#65533;y&#65533;VWE&#27479;S)&#65533;&#65533;&#65533;[&#65533;&#65533;&#65533;&#65533;&#65533;&#65533;&#65533;&#65533;&#773;4&#65533;&#65533;	&#65533;$&#65533;&#34073;h&#14325;KF&#65533;&#65533;&#65533;&#65533;9&#65533;&#65533;&#65533;W&#65533;&#65533;&#65533;9:A&#65533;W&#1036;#I &#65533;a&#65533;&#65533;|=c0&#65533;F=&#65533;#&#1430;&#65533;&#65533;&#65533;?&#65533;[&#65533;=]NP&#65533;L&#65533;UMzL&#65533;&#65533;H&#65533;]'&#65533;&#65533;<&#65533;D&#65533;&#1885;&#65533;&#65533;&#65533;&#65533;] &#65533;N2&#65533;9&&#65533;w	^&#65533;&#65533;&#65533;F&#65533;&#65533;&#65533;-&#65533;&#65533;&#65533;\&#65533;&#65533;x&#1635;&#65533;}&#65533;!&#65533;&#17340;O4&#65533;&#65533;&#65533;-&#65533;&#65533;E&#65533;=&#65533;<J&#65533;&&#65533;&#65533;s&#65533;S&#65533;&#65533;M&#65533;(&#65533;&#65533;&#956;&#65533;,]&#65533;T6c&#65533;J&#65533;&#65533;b	&#65533;a&#65533;Ye&#65533;&#65533;^V2&#65533;&#65533;YR&#65533;"K:&#65533;KZ&#1975;&#65533;&#65533;&#65533;&#804;&#65533;&#65533;&#65533;B&#65533;>&#65533;&#65533;&#65533;&#65533;&#65533;&#65533;M&#65533;&j&#65533;Nj&#65533;&Z&#65533;&#65533;B&#929;5&#65533;Q&#65533;%^&#65533;Dz&#65533;&#65533;c&#65533;&#65533;I
&#65533;-&#65533;&#2037;&#65533;&#65533;L!&#65533;	f&#65533;&#65533;`JDW&#65533;xe&#65533;&#65533;&#1496;&#65533;e&#65533;B&#65533;m&#65533;&#65533;DWgJ&#456;&#65533;fHKf&#65533;&#65533;4&#65533;&j&&#65533;5MYd&#65533;&#65533;&#264;&#65533;|m&#65533;m&#65533;"&#65533;&#65533;&#65533;e$o.&#65533;&#65533;|&#65533;&#65533;&#1369;b"%9&#65533;&#65533;A&#65533;&#65533;&#868;&#65533;&#65533;&#65533;)&#65533;p&#65533;&#65533;%ha&#65533;t&#65533;&#65533;9&#65533;gZ&#65533;&#65533;PhJY&#65533;hi&#65533;0&#1290;&#65533;c&#65533;&#65533;&#65533;a&#65533;O&#65533;H&#65533;&#18068;&#65533;f|&#65533;&#65533;7&#65533;&#65533;o&#65533;&#65533;&#65533;H&#65533;J&#65533;&#65533;&#65533;-&#65533;&#65533;&#65533;f$&#65533;&#65533;&#65533;|&#65533;&#65533;&#65533;&#65533;&#65533;&#65533;&#65533;d&#65533;&#65533;&#65533;hF%&#65533;i&#65533;&#65533;g&#65533;&#65533;B&#65533;&#65533;W&#65533;z&#65533;ekJ&#65533;&#65533;&#65533;&#65533;&#65533;1"&#65533;&#65533;&#65533;gzfD^&#65533;Z{zP	&#65533;cAYZ&#65533;&#1520;&#65533;&#1076;&#65533;X&#65533;&#65533;&#65533;b&#65533;W:&&#64354;&#65533;&#65533;&#65533;~N&#65533;*&#65533;w((z%)Xn&#65533;&#65533;&#65533;&#65533;0=&#65533;&#65533;
C&#65533;&#65533;W&#65533;&#65533;&#65533;R,&#65533;&#65533;&#65533;&#65533;R&#65533;&#65533;&#65533;)&#65533;_&#65533;&#65533;^&#924;&#65533;n&#65533;R&#65533;&#65533;>%rT*&#65533;&#65533;&#2016;5&#65533; &#65533;b&#65533;&#65533;&#65533;h&#65533;&#65533;&#65533;A1V&#65533;"
&#65533;6&#65533;B&#65533;&#65533;&#65533;&#65533;&#65533;:(&#65533;i'n&#10630;" &#65533;&#65533;&#65533;0*bs&#65533;(&#65533;v&#65533;&#65533;&#65533;J&#65533;z&#65533;y"J=+]Mzd;&#65533;St)&#65533;=&#65533;19&#1910;&#65533;`&#65533;9&#65533;&#65533;e}nk&#65533;NTw&#65533;&#65533;&#65533;&#65533;&#65533;&#65533;&#65533;&#65533;&#65533;&#65533;+%&#65533;MRHu&#65533;	#&#65533;j0&#65533;&#65533;,&#65533;J&#65533;&#65533;&#65533;c&#65533;&#65533;B&#65533;N+&#65533;&#65533;&#65533;&#65533;Bvi8&#65533;&#65533;D&#1194;&#156;&#65533;&#65533;d&#65533;^L&#65533;&#65533;bH&#65533;+&#65533;&#65533;>&#65533;$&#65533;K&#65533;&#1707;&#65533;&#11006;^&#40464;&#65533;&#65533;&#65533;@&#65533;&#65533;&#65533;&#65533;&#65533;lAD&#65533;F1&#65533;R&#65533;&#65533;"l{&#65533;&#65533;=&#65533;&#65533;TR&#65533;&#65533;	&#65533;9u&#65533;&#65533;=G&#65533;Z&#65533;&#682;&#65533;.+&#65533;&#1063;&#65533;&#65533;h&#418;L&#65533;j&#65533;&#1443;&#65533;J&#65533;&#65533;&#65533;,&#65533;&#65533;JS	k&#65533;&#65533;&#65533;&#65533;&#65533;&#65533;,&#65533;&#65533;=z&#65533;W-*&#65533;&#65533;*&#1456;^&#65533;&#65533;&#65533;|&#65533;&#65533;Ct&#65533;&#65533;0&#65533;qF&#65533;B&#65533;&#674;+&#65533;^&#65533;&#65533;0:&#65533;w5VZTH" &#65533;&#65533;,y&#65533;&#65533;&#65533;*xr&#65533;rO&#65533;&#65533;	&#1622;&#65533;&#65533;@&#1706;&#65533;&#65533;&#894;$&#65533;v&#65533;V&#65533;d&#65533;m&#65533; &#65533;m&#65533;&#65533;&#65533;&#65533;aE&#65533;&#24859;flD&#65533;&#65533;&#65533;&#65533;O&#65533;:"&#1355;&#65533;a&#1450;!	$r&&#65533;:*&#65533;~&#65533;&#65533;&#1962;&#65533;.&#65533;&#65533;&#65533;&#65533;&#65533;&#583;"&#65533;v.&#65533;&#65533;&#65533;="&#65533; &#65533;&#65533;b&#65533;&#65533;&#65533;&#65533;&#65533;-,&#65533;.z&#65533;R&#65533;Bl&#65533;&#1368;&#65533;&#65533;-&#65533;&#285;&#65533;&#65533;U&#65533;&#65533;&#65533;)&#65533;&#65533;&#65533;&#65533;&#65533;D&#65533;M&#65533;&#65533;K&#65533;j-&#65533;^&#65533;jh&#65533;&#65533;&#65533;&#65533;j&#65533;XT)&#65533;&#65533;.&#65533;n&#65533;N&#65533;&#1786;9fP&#65533;f^&#65533;&#65533;&#65533;-&#65533;&#65533;9~o&#65533;N&#65533;m5k&#65533;
&#65533;b&#943;.Jm&#65533;&#65533;/:&#65533;s&#65533;/b&#65533;&#65533;&#65533;0&#65533;&#65533;p&#65533;&#65533;&#65533;&#46892;v&#1700;&#65533;BJ@&#65533;&#65533;&#65533;$&#65533;2&#65533;&#65533;>0&#65533;&#65533;&#65533;&#65533;&#65533;&#65533;&#1906;&#65533;&#65533;-&#65533;&#65533;%`Q&#65533;&#65533;Fl&#65533;*&#65533;&#65533;D&#65533;e&#65533;&#65533;&#65533;&#65533;	[P&#65533;6-&#65533;&#65533;&#65533;&#65533;U&#65533;&#65533;&#65533;&#65533;&o&#65533;&#65533;&#65533;v&#65533;q&#65533;&#65533;p&#65533;.&#65533;(W&#65533;&#65533;&#65533;&#65533;>&#65533;&#65533;k&#65533;M&#65533;&#65533;d&#65533;nn!?&#65533;&#65533;&#65533;kp^q&#65533;&#65533;&#65533;&#65533;&#65533;&#1025;R&#65533;&#65533;&#65533;o
&#65533;&#65533;&#65533;f&#65533;2*&#65533;&#65533;"J'3A&#65533;r&#65533;n&#65533;w&#65533;&#65533;&#65533;.&#65533;&#65533;&#65533;&#65533;qqh>&#65533;3&#65533;,&#65533; &#65533;EDQ&#65533;&#65533;Lb&#65533;b&#65533;&#65533;r&#65533; &#65533;N&#65533;\&#65533;&#65533;&#1657;.&#65533;1&&#65533;&#65533;}&#65533;&#65533;&#65533;%R&#65533;.47*)'c[&#65533;&#65533;p4&#65533;&#65533;'&#65533;g(&#65533;&#65533;YtV*`&#65533;Y/&#65533;&#65533;+&#65533;T3_&#65533;mr&#65533;&#65533;&#65533;&#65533;$&#65533;&#65533;&#65533;&#65533;&#65533;&#65533;&#65533;k1&#65533;1&#65533;E&#65533;&#65533;0&#65533;Y&#65533;&#65533;O(2C&#65533;&#65533;&#65533;/~\v&#65533;&#65533;&W&#65533;&#65533;.&#65533;&#65533;j&#65533;C&#65533;&#862;&#65533;&#65533;J2&#65533;&#65533;&#788;U&#65533;H+g&#65533;&#65533;
j&#65533;&#65533;O&#65533;&-&#65533;a&#65533;,,&#65533;<&#65533;&#65533;&#65533;&#65533;&#65533;&#65533;&#65533;L&#65533;a&#1568;OTR&#65533;&#65533;1&#65533;&#65533;/6&#65533;n&#65533;z&#65533;"&#65533;HQU?V&#65533;&&#65533;&#65533;vr&#65533;B&#65533;5?4&#65533;*&#65533;'&#65533;#&#65533;3	&#65533;&#65533;&#65533;F&#65533;fq&#65533;:&#65533;&#1895;&#65533; |&#65533;-n&#65533;&#65533;7&#65533;&#65533;=l&#65533;t&#65533;&#65533;&#2014;&#65533;&#65533;
&#65533;6.4&#65533;&#1210;Z&#65533;{&#65533;&#65533;&#65533;!&#65533;&#65533;&#65533;x54S&#65533;&#65533;&#65533;`c&#65533;&#65533;&#578586;r&#65533;&#65533;15&#65533;&#65533;RSuU[u&#65533;2VL&#65533;g W&#65533;&#65533;&#65533;!&#65533;&#65533;I&#65533;"&#65533;1&#65533;&#65533;v&#65533;&#65533;&#65533;a@E&#65533;&#65533;
&#65533;N*j&#65533;&#65533;&#39081;]wf&#65533;`&#65533;&#65533;&#65533;-t_w&#65533;&#65533;f&#65533;&#65533;N5o&#65533;vnW&#65533;POgg&#65533;&#65533;&#65533;jt&#65533;&#65533;cPc&#65533;&#4673;O%l&#65533;uu&#65533;&#65533;X\&#908;vD&#65533;.&#65533;A&#65533;&#65533;5&#65533;.}&#65533;q&#65533; &#65533;&#65533;&#65533;\&#65533;&#65533;[?&#1458;&#65533;k&#65533;"&#65533;k&#2037;T|m/&#65533;&#65533;&#65533;_&#65533;&#65533;o&#1014;~wk^&#65533;a;&#65533;&#65533;&&#65533;&#65533;&#65533;Y &#65533;&#65533;x&#65533;&#65533;&#65533;G&#65533;QMU&#65533;z&#65533;4;&#65533;2c&#51002;&#65533;S&#65533;&#65533;&#65533;&#1716;h&#65533;	!&#65533;&#65533;&#65533;m&#65533;37&#65533;f&#65533;&#65533;z&#65533;&#65533;i&#65533;c+&#65533;&#65533;&#65533;w|&#504;&#65533;&#65533;&#65533;)&#65533;&#65533;_b;j&#65533;o&#65533;&#65533;&#65533;&#65533;H2H&#65533;&#65533;_z5&#65533;&#65533;&#65533;|IM7&#65533;U&#65533;&#65533;&#65533;go&#65533;OS&#65533;d&#65533;&#65533;X&#65533;&#65533;&#65533;&#1461;s1j&#65533;&#65533;&#65533;&#65533;&#65533;&#65533;&#65533;v&#65533;wYUjs&#65533;|&#65533;w&#65533;a&#65533;l&#65533;&#65533;P&#65533;7&#65533;&#65533;9&#65533;&#65533;V&#65533;&#65533;$&#65533;l&#65533;&#65533;/&#65533;&#65533;&#65533;u&#65533;e#&#65533;&#65533;&#65533;\&#65533;&#65533;&P&#65533;&#65533;u&#65533;&#38103;&#65533;&#65533;&#65533;!&#65533;&#65533;t&#65533;J&#65533;[?(&#65533;&#65533;p&#65533;&#65533;Y&#65533;^^&#65533;ym&#65533;&#65533;m&#65533;&#65533;&#65533;&#65533;&#65533;&#65533;x&#65533;yr&#313;&#65533;g`&#65533;&#65533;@&#65533;&#65533;9s&#65533;&#65533;d7&#65533;&#65533;B&#65533;&#65533;$&#65533;bL	`&#65533;&#65533;Z&#65533;&#65533;l&#65533;:&#65533;&#65533;&#26458;&#65533;&#65533;&#65533;:&#65533;E&#65533;&#65533;:&#65533;&#65533;&#65533;&#65533;&#65533;&#65533;&#65533;&#65533;&#65533;rI&#65533;,TC#&#65533;K&#65533;&#65533;d;&#65533;&#65533;&#65533;&#65533;&#65533;z&#65533;?&#65533;&#65533;&#65533;9&#65533;&#65533;k&#65533;&#65533;v&#65533;^&#65533;cU2;&#65533;&#65533;&#65533;&#65533;&#65533;L&#65533;&#65533;&#65533;&#65533;~&#65533;'p&#65533;&#65533;&#65533;q&#65533;@&#65533;5&#65533;kz;&#65533;&#65533;w&#65533;&#65533;8Bj&#65533;&#1781;5&#65533;_5&"$&#65533;&#65533;&#65533;^c&#65533;&#65533;&#65533;{&#65533;&#65533;&#65533;&#65533;_&&#65533;&#65533;6&#65533;j&#65533;S|&#65533;&#65533;{&#65533;&#65533;&#65533;&#65533;&#65533;jaw&#65533;*P&#65533;&#65533;:&#65533;&&#65533;&#65533;.&#65533;bX&#65533;&#65533;&#65533;&#65533;2.sg&#65533;&#65533;\x2iW~
n&#65533;.&#65533;$&#65533;&#65533;-&#65533;3&#65533;3&#65533;<&#65533;xe2&#65533;G|&#65533;&#65533;&#65533;4s&#65533;&#455;<&#65533;&#65533;l&#65533;&#65533;&#65533;S&#65533;9&#65533;&#65533;j&#386;&#506;&#65533;&#65533;&#65533;&#65533;=79&#65533;u&#65533;&#65533;&#65533;&#65533;"&#65533;K&#65533;&#65533;&#65533;&#65533;&#65533;a&#65533;~&#65533;&#65533;&#65533;P&#65533;&#65533;&#6677;q&#65533;y&#65533;m}&#65533;0&#65533;&#65533;5&#65533;&#65533;&#65533;&#65533;z5p&#65533;o2&#65533;s;oyg&#65533;&#65533;s=&#65533;&#65533;m&#65533;\&#65533;&I&#65533;&#65533;	&#65533;&#65533;&#159;&#1637;&#65533;,[&#65533;&#1520;<b&#65533;&#65533;z&#65533;&#65533;&#987;&#65533;J&#65533;1&#65533;6h;&#65533;&#65533;&#427;&#1223;;&#65533;&#503;&#65533;&#65533;=&#65533;&#65533;&#65533;&#65533;&#65533;&#65533;&#65533;[&#65533;a[&#65533;&#65533;+&#65533;&#65533;i*&#65533;;&#65533;f&#65533;[&#65533;&#65533;&#65533;i&#65533;&#65533;-F&#65533;&#65533;o&#65533;&#65533;&#16143;F&#65533;&#65533;&#65533;4z4&Pl&#65533;&#65533;&#65533;^o}&#65533;&#65533;&#65533;&#65533;&#65533;&#65533;G&#65533;&#1963;z&#65533;Z&#65533;&#65533;M&#65533;&#65533;x&#65533;&#65533;&#65533;8&#65533;&#65533;&#65533;&#65533;&#65533;&#65533;&#65533;|&#65533;&#1134;&#65533;&#65533; &#65533;&#65533;&#65533;&#65533;R)(%JB&#65533;&#65533;lq&#65533;&#65533;&#65533;^](V&#65533;H&#65533;&#65533;C&#65533;v&#65533;"aH&#65533;M&#65533;4iI&#65533;%*&#65533;&#65533;L	e&#65533;&#65533;3M&#436;&#65533;&#65533;M&#65533;7I&#65533;T&#65533;&#1189;&#65533; C}&#65533;&#65533;q&#65533;&#65533;C&#65533;6u&#65533;&#65533;J&#65533;S&#65533;<=yR&#65533;I&#65533;v&#65533;&#65533;&#65533;lQ&#65533;>&#65533;^&#65533;-Z&#65533;k&#502;&#65533;&#65533;.&#797;q&#65533;.&#65533;xo&#65533;y&#65533;6&#65533;q&#65533;&#65533;h&#65533;1|q&#65533;7&#65533;7V&#65533;2&#19155;)c&#65533;rf&#65533;}=&#65533;y&#65533;&#65533;&#846;%v&#1628;&#65533;c&#65533;&#65533;s}&#65533;&#65533;*&#65533;i&#1881;2k&#65533;~r[nn&#1915;[&#65533;~zV&#65533;&#65533;&#65533;R{&#65533;&#65533;&#65533;ef"Y&#65533;&#65533;u&#65533;&#65533;&#65533;&#65533;&#65533;i&#65533;&#65533;}n&#65533;&#65533;&#65533;E&#65533;e-&#65533;&#65533;g&#65533;~&#65533;&#65533;&#65533;Wb&#65533;&#65533;&#65533;_&#65533;^&#65533;f&#663;/&#759;P5&#65533;&#65533;&#65533;$&#65533;&#65533;,#-&#65533;&#65533;l&#65533;	(&#65533;&#65533;M4&#65533;&#65533;B&#1868;.&#65533;&#65533;&#65533;Zp&#150;`&#65533;0C&#65533;P&#65533;&#65533;&#65533;&#65533;&#65533;M&#65533;
&#65533;&#65533;[&#65533;&#65533;2))&#65533;&#65533;&#65533;n&#65533;)&#283;q<&#65533;;&#65533;&#65533;&#65533;&#1915;&#65533;&#65533;6&#65533;4&#65533;>0&#65533;<I&#65533;&#65533;&#65533;$&#65533;&#299;&#65533;#&#65533;F{(@	&#65533;K&#65533;	&#65533;&#65533;b&#65533;.&#65533;3B&#65533;<&#65533;&#65533;Z
&#65533;&#65533;p&#65533;&#41489;:&#65533;Bm&#65533;S&#65533;&#65533;tnH&#65533;R&#65533;&#65533;&#65533;&#65533;p&#65533;Bgs6s&#65533;&#65533;4u&#65533;$&#1523;&#65533;&#65533;&#65533;,&#65533;&#65533;$5Ur&#590;&#65533;	&#65533;&#65533;+&#65533;?&#65533;&#65533;+PK&#65533;&#65533;T&#65533;M&#1824;37W=&#65533;&#65533;VL&#65533;6&#65533;&#65533;&#65533;!&#65533;v&#65533;*!Y&#65533;t&#65533;&#65533;5&#65533;"qOU\&#65533;Yc_&#65533;l&#65533;&#65533;=&#65533;ZE&#65533;*oG"&#65533;6RI&#65533;&#65533;&#65533;1K&#65533;l&#65533;r&#65533;&#65533;&#65533;I)BuT&5:w"&#65533;&#65533;&#65533;7U9[K&#65533;&#65533;V&#65533;-!~a5&#65533;Y&#65533;&#65533;&#65533;Wq:&#65533;&#65533;<&#65533;&#65533;&#65533;&#65533;&#65533;&#65533;aw":&#54189;A3&#65533;-*P&#65533;NL&#65533;&#65533;&#65533;&#65533;&#65533;6&#65533;&#65533;&#&#65533;<&#65533; =i&#65533;o&#65533;&#65533;>x'*WSx&#65533;M7&#65533;&#65533;,&#65533;J+&#65533;&#65533;^&#65533;&#65533;&#65533;&#65533;&#65533;v&#1537;	&#65533;&#65533;&#65533;&#65533;@&#65533;$8xz&#65533;"&#65533;&#65533;+&#65533;&#65533;Zb1&#1006;&#65533;&#65533;&#65533;&#65533;&#65533;&#65533;&#65533;,5&#65533;&#65533;XF-hQl&#65533;x&#65533;Fyl&#65533;&#65533;]r&#65533;>i&#65533;&#65533;fsN&#65533;3v&#65533;Yd&&#65533;&#65533;7.#&#65533;&#65533;U&#65533;&#65533;Uk&#65533;|&#65533;&#65533;K&#65533;L&#65533;&#65533;3'&#65533;b&#65533;&#65533;V&#65533;&#65533;&#65533;Y&#65533;=.&#65533;&#65533;&#65533;&#65533;%q&#65533;&#65533;&#65533;&#65533;B&#1784;e&#65533;&#65533;&#65533;&#65533;0&#65533;&#65533;p&#65533;&#65533;Nrp&#65533;$D&#65533;&#65533;&#65533;&#65533;+k&#65533;&#1888;&#65533;&#1434;q&#65533;7:&#65533;C&#65533;.&#65533;&#65533;&#65533;{}z;/&&#65533;{g&#65533;&#65533;vut&#65533;&&#65533;&#65533;&#65533;2&#65533;&#65533;&#65533;&#65533;&#65533;&#65533;[&#65533;K/&#65533;&#1890;&#65533;&#65533;C<&#65533;*&#65533;&#65533;&#293;&#65533;5&#65533;l&#65533;&#65533;y&#65533;:&#65533;&#65533;&#65533;D&#65533;&#65533;Y&#65533;z&#65533;&#65533;&#65533;&#65533;&#65533;n{&#65533;&#65533;&#65533;#H"&#65533;]O&#65533;&#65533;Kf&#65533;&#65533;6&#65533;Xfv,K&#65533;H8B&#65533;\&#65533;v&#65533;&#65533;_&#65533;&#65533;&#65533;&#65533;I	y&#65533;*&#65533;&#65533;B&#65533;&#65533;=&#65533;d^&#65533;,<&#65533;&#65533;&#65533;&#65533;:D&#65533;&#65533;&#65533;&#65533;@&#65533;%&#65533;&#65533;&#65533; &#65533;&#65533;#&#65533;YO&#65533;&#65533;T2&#65533;T)"&#65533;&#65533;&#65533;b7&#65533;&#65533;Pe&#65533;&#65533;&#65533;E3V&#65533;i8&#65533;&#65533;&#65533;7&#65533;Dp&#65533;S^&#65533;&#65533;&#65533;&#65533;&#65533;&#65533;&"b&#65533;X&#65533;&#65533;&#65533;>&#65533;&#65533;&#65533;&#65533;UH
rc&#65533;&#65533;}&#65533;H&#65533;&#65533;1jvp&#65533;&#65533;&#65533;`&#1447;>&#65533;&#65533;/1&#65533;
&#65533;&#65533;&#693;&#65533;yf]M&#65533;&#65533;0 &#65533;&#65533;,&#65533;!&#65533;&#65533;LfKW&#65533;&#65533;o&#65533;&#65533;5&#65533;	&#585748;O&#65533;&#65533;&#65533;+&#65533;&#65533;&#65533;&#65533;"&#65533;U0O&#65533;a$&#65533;X>&#65533;ik&#65533;&#65533;3&#65533;4&#65533;&#65533;&#65533;/&#65533;&#65533;d&#65533;<j&#65533;Bi&#65533;1?&#65533;"&#65533;7&#65533;&#1252;&#65533;r&#65533;&#753;&#65533;{&#65533;W!&#65533;&#65533;&#65533;\N&#65533;l&#65533;&#65533;&&#65533;R>$H&#65533;I^&#65533;K\SD&(X2&#65533;f&#65533;h&#65533;]&#65533;"5&#65533;Gz&#65533;q&#65533;&#65533;41i&#65533;U4&#65533;&#65533;7D8&#65533;1	p;&#203;&#65533;&#65533;&#65533;8&#65533;&#65533; &#65533;Bg:&#65533;	9&#65533;}*&#65533;&#65533;K&#65533;&#65533;n&#65533;K&#65533;&#65533;&#65533;9&#65533;&#65533;N7&#65533;&#65533;&#65533;M&#65533;C&#65533;e&#65533;&#321;:1&#65533;]&#65533;&#65533;B-x&#65533;&#65533;&#65533;&#65533;$&#65533;:YDE&#65533;&#362;&&#65533;&#65533;&#65533;&#65533;&#65533;&#65533;n&#65533;F,&#65533;z&#65533;&#65533;U&#65533;&#65533;&#600;5&#65533;YJ&#65533;&#62599;&#217;&#65533;&#65533;q&#65533;:&#65533;e&#1701;&#65533;1&#65533;&#65533;s&#65533;/&#65533;u&#65533;&#65533;Ps:&#65533;`&#65533;&#65533;&#65533;uk&#65533;$&#65533;b&#803;&&#65533;&#65533;_S&#65533;&#65533;&#65533;&#65533;&#65533;8&#65533;>&#65533;&#65533;y"*&#65533;&#65533;aS&#65533;&#65533;%&#65533;f=&#65533;&#65533;&#65533;^&#65533;9X&#65533;D&#65533;&#65533;f&#65533;p"&#65533;&#65533;\&#30255;z&#65533;&#65533;q&#65533;m]):&#65533;"&#65533; M&#65533;e&#65533;S&#65533;&#65533;&A&#65533;*&#65533;A&#65533; &#65533;&#65533;%&#65533;^&#65533;T>4&#65533;&#65533;&#65533;g&#65533; ;&#65533;&#65533;&#65533;&#65533;&#852;&&#65533;&#1389;&#65533;4&#65533;Wj&#65533;&#65533;&#65533;&#65533;V&#65533;&#51496;<&#65533;=J&#65533;&#65533;&#1398;;&#65533;knU&#65533;+>&#65533;&#65533;|&#65533;&#65533;m&#65533;&#65533;z\&#65533;^&#65533;P&#65533;&#65533;&#65533;&#65533;&#65533;/@&#65533;z&#65533;&#65533;&#65533;a&#65533;&#1397;&#65533;&#65533;&#65533;P&#65533;&#65533;&#65533;&#65533;"&#65533;H\&#65533;&#65533;&#1578;&#65533;m!Z&#65533;.&#65533;&#65533;&#65533;?i&#65533;&#65533;Ii\&#65533;&#65533;W&#65533;&#65533;&#65533;S<&#65533;&#65533;&#65533;&#65533;&#65533;&#65533;&#38190;&#65533;&#65533;&#65533;)Nf&#65533;V&#65533;&#65533;&#65533;&#65533;&#65533;&#65533;&#65533;%&#65533;e=&#65533;&#65533;tOQ&#65533;. &#65533;&#744;&#65533;&#65533;&#65533;a/&#65533;(%^#&#65533;&#65533;p&#65533;&#65533;&#1191;&#1583;&#65533;&#65533;&#65533;&#65533;g]&#65533;j2%&#65533;tA&#65533;o&#65533;I&#415;0&#65533;&#65533;o&#65533;9&#65533;%&#65533;&#65533;HV&#65533;&#65533;,X<&#65533;&#65533;M&l(M&#65533;&#65533; &#65533;0&#65533;&#65533;e&#65533;
st&#65533;&#65533;&#65533;&#65533;0pW&#65533;3&#215;&#65533;KbV&#65533;&#65533;&#65533;5&#65533;&#65533;GcR&#65533;&#65533;&#65533;&#65533;&#65533;&#65533;k&#65533;f&#65533;&#65533;&#65533;&#1501;&#65533; &#65533;y&#65533;&#65533;&#774;&#65533;1-vo&#65533;G&#65533;&#65533;&#65533;i@&#65533;fikK:&#65533;&#65533;&#65533;;0&#65533;&#65533;&#65533;&#65533;&#65533;A&#65533;=-&#65533;s&#65533;
&#65533;&#65533;7&#65533;H&#65533;&#1954;&#65533;[YL&#65533;'&#65533;&#65533;d&#65533;&#65533;&#65533;\?s&#65533;4&#65533;&#65533;m^&#65533;&#65533;l&#65533;:{&#1715;PS&#65533;cX)&#65533;4&#65533;Hf&#65533;)^&#65533;&#65533;&#65533;&#65533;&#65533;&#65533;&#461;Lr&#65533;h!&#65533;&#65533;"&#65533;&#65533;"&#65533;&#65533;#&#65533;&#65533;&#65533;U&#65533;n2&#65533;7&#65533;_V&#65533;kp|&#65533;L&#65533;.)&#65533;}&#65533;$&#65533;9I&#65533;&#65533;P[]8l&#65533;&#65533;|U8&#65533;ZU&#65533;J7&#65533;&#65533;8&#65533;&#65533;mq&#65533;6&#65533;&#65533;"&#65533;&#65533;&#499;rx&#65533;a&#65533;&#65533;&#65533;-H&#65533;/&#65533;$[&#65533;s&#65533;w&#65533;&#65533;X&#65533;&#65533;k&#65533;&#65533;f6&#65533;&#65533;&#65533;&#65533;r&#65533;|&#65533;&#761;&#60399;6"&#65533;&#65533;W&#65533;&#65533;&#65533;.N&#65533;&#65533;&#1365;&#1739;&#65533;R&#65533;&#42071;|&#65533;+~`&#65533;&#65533;d&#65533;z&#65533;&#65533;&#65533;u&#65533;g&#65533;&#65533;}&#65533;S&#65533;v&#65533;&#65533;=&#65533;qy&#894;&#65533;&#1363;&#65533;HFB&#65533;&#65533;h8&#65533;&#65533;&#65533;&#65533;&#65533;j&#65533;&#65533;F&#65533;&#65533;&#65533;BY	&#65533;N&#65533;&#65533;&#65533;M7&#65533;&#65533;#&#1959;<&#65533;&#1127;|&#65533;+&#65533;&#475;&#65533;&#65533;&#65533;|&#184;&#65533;&#65533;^&#65533;&#65533;&#65533;&#65533;&#65533;&#65533;&#65533;G&#65533;}&#65533;&#65533;2&#65533;-&#65533;&#65533;&#2027;&#934;&#65533;&#65533;"|7&#65533;&#65533;&#65533;zx&#65533;'&#65533;&#65533;&#65533;x&#65533;<?8&#65533;&#65533;&#65533;&#65533;8&#65533;&#65533;&#65533;&#65533;y&#65533;N&#65533;&#65533;&#65533;|&#65533;&#65533;&#65533;..&#65533;&#65533;&#1626;-Y.&#257;&#65533;E&#65533;&#65533;&o&#65533;4P&#65533;$&#65533;&#65533;&#65533;&#65533;*#ze&#65533;&#65533;&#65533;D&#65533;f~J&#65533;&#65533;F&#65533;Vp&#65533;&#559;&#65533;&#65533;&#65533;&#65533;6n&#65533;fj@&#65533;{&#65533;&#65533;&#65533;v&#65533;o&#65533;&#1070;&#65533;Z&#65533;&#65533;6&#65533;&#65533;fn&#65533;&#65533;p
&#65533;&#65533;&#65533;K&#65533;P&#65533;&#65533;L
&#65533;&#65533;ok&#65533;D7
&#65533;]&#65533;&#65533;&#65533;&#65533;&#65533;&#65533;(*&#65533; &#65533;&#65533;&#65533;p&#976;&#586;K&#65533;&#65533;&#65533;N&#65533;&#65533;&#65533;p&#65533;&#65533;&#65533;,+,I&#65533;^&#65533;F&#65533;W&#65533;-&#65533;z&#65533;&#65533;&#65533;8&#65533;P,C&#65533;VMwV/&#65533;&#65533;&#65533;&#65533;&#65533;&#65533;d&#65533;|&#65533;&#65533;&#65533;IK&#65533;&#65533;fh&#65533;&#65533;&#65533;&#65533;&#65533;A&#65533;,VH_&#65533;d.&#65533;n&#65533;&#65533;&#65533;zB&#356;5Ps&#65533;&#65533;&#65533;&#65533;py&#65533;&#65533;Pm&#65533;&#65533;&#65533;|*1O9pq&#65533;Oi&#65533;&#65533;Ojr&#65533;P&#1019;&#65533;&#65533;U&#65533;&#65533;&#65533;&#65533;q&#65533;&#65533;&#65533;e&#980;&#65533;&#65533;n($4Q&#65533;f&#65533;{&#65533;&#65533;&#65533;b&#65533;^H1%B&#65533;&#65533;P&#65533;&#65533;b1&#65533;&#65533;&#65533;>&#65533;&#65533;1&#65533;ZPs&#65533;&#65533;&#65533;<&#65533;&#65533;P&#65533;h&#65533;6g&#1487;Qa&#65533;0&#65533;&#65533;/&#65533;&#65533;&#65533;&#65533;&#65533;&#1581;&#65533;&#65533;$&#65533;&#65533;EwN&#65533;N&#65533;&#65533;jN&#65533;&#65533;&#65533;`?&#65533;F&#65533;&#65533;&#65533;&#65533;&#65533;j&#65533;&#65533;&#65533;9&#65533;9h&#65533;M&#65533;&#65533;1'&#65533;&#1136;2j1j&#65533;R&#65533;rq&#65533;&#608;QaFpU0&#65533;n&#65533;&#65533;.&#65533;&#65533;&#65533;&#65533;o6
#&#65533;D#&#65533;&#65533;"c&#65533;&#65533;:&#65533;WC&#65533;D&#65533;&#25347;`k&#65533;&#65533;%E1&#65533;%_j3&#65533;n&&#65533;&#65533;&#65533;&#65533;-3vR&#65533;&#65533;&#65533;&#1696;na&#65533;&#65533;&#65533;&#65533;(+!{jM&#65533;\&#65533;3n M/Oe*Q&#65533;T&#65533;*&#65533;O+&#65533;&#65533;2&#65533;^&#65533;+&#65533;q&#65533;&#65533;+&#65533;-&#65533;jO&#65533;&#65533;&#65533;r_)&#65533;>*&#65533;&#65533;&#65533;
&#65533;&#65533;&&#65533;&#65533;+{|1/&#65533;/w&#65533;&#65533;&#65533;&#65533;&#65533;&#65533;&#65533;&#65533;&#65533;.&#65533;m&#65533;&#65533;&#65533;&#65533;0n&#65533;&#65533;&#65533;&#65533;&#65533;4E&#65533;d&#65533;&#65533;&#65533;r&#65533;.&#65533;*[<&#65533;&#65533;L&#1169;h&#65533;;&#391;4c&#65533;&#65533;
&#65533;@&#65533;&#65533;l&#65533;&#65533;&#65533;&#65533;&#65533;T&#65533;-K&#65533;5e
&#65533;F&#65533;El&#65533;&#65533;\&#65533;&#65533;&#65533;`&#65533;d&#65533;8e&#65533;&#65533;&#65533;&#65533;y0}&#65533;&#65533;K/	&#65533;A&#65533;&#65533;f&#65533;6&#65533;&#65533;r:O&#65533;:&#65533;&#65533;&#65533;~|&#65533;&#446;&#65533;!P
&#65533;&#65533;@&#65533;J&#65533;,[&#65533;&#65533;&#65533;&#65533;E&#65533;&#65533;$[&#65533;7#'&#65533;s-YD&#65533;&&#65533;&#65533;g&#65533;&#65533;?T&#65533;f&#65533;Cp&#65533;6&#65533;&#65533;&#65533;/1&#65533;09&#65533;&#65533;&#65533;&#65533;1&#65533;&#65533;	1&#65533;L0 &#65533;&#65533;.C3&#65533;UO3c;&#65533;&#65533;&#65533;\'	=&#65533;&#65533;8&#65533;F&#65533;E?&#65533;&#65533;P&#65533;V&#65533;L&#1588;FW&#65533;$:&#65533;>&#65533;gJ&#65533;&#1152;4(yq&#65533;DBy&#65533;&#65533;A&#65533;O&#65533;&#65533;:&#65533;s&#65533;4&#65533;&#65533;&#65533;&#1164;&#65533;&#65533;T&#65533;OA4&#65533;&#65533;&#65533;&#65533;&#65533;l<?&#65533;&#65533;(&#65533;NSh`&#65533;hT&#65533;&#65533;GN&#65533;O:.Gc&#65533;&#65533;?#/w&#65533;&#65533;>&#65533;P&#65533;4&#65533;&#65533;r&#65533;HH&#65533;0(M'&#65533;&#65533;X9pP&#65533;&#65533;zQKWn&#65533;&#807;,&#980;&#372;w&#65533;&#65533;4u&#65533;&#65533;&#529;Z}h
yB3&#65533;G%&#65533;&#65533;F&#1076;g&#65533;&#65533;)v&#65533;uSO{&#65533;G &#65533;4W&#65533;&#65533;&#65533;&#65533;UI&#65533;t2 X&#65533;&#65533;2U&#36552;5&#65533;*&#65533;&#65533;&#65533;I&#65533;&#65533;<&#65533;B?H&D&#65533;&#65533;&#65533;
&#65533;/&#65533;&#65533;&#65533;V,](=[&#65533;[]&#65533;E&#65533;.&#65533;&#65533;>&#65533;\&#65533;&#65533;D@^uRO1V&#65533;&#65533;&#65533;%&#65533;&#65533;& d&#65533;&#65533;&#65533;&#65533;^]&#65533;'&#65533;5e5&#65533;8YU`G&#478;ZQT&#65533;&#65533;&#65533;Z&#65533;5&#65533;&#831;*&#65533;b)c#d	&#65533;Lm&#65533;<&#65533;cmeU`]&#65533;Sf&#65533;&#65533;O-&#65533;VTWM&#65533;e&#65533;l_&#65533;$&#65533;u&#65533;6f}&#65533;J)r&#65533;&#65533;HQL&#65533;PgS&#65533;&#65533;5&#65533;h&#11638;&#65533;Y&#65533;rh+5[&#65533;&#65533;i]&#1151;N&#65533;b&#65533;i&#65533;X&#65533;&#65533;&#65533;vj&#65533;h&#65533;W&#65533;H&#65533;4W&#65533;&#1328;&#65533;4l&#65533;&#65533;\m&#65533;'&#65533;v&#65533;5&#65533;J&#65533;&#65533;1Y&#65533;1&#65533;&#65533;&#65533;l&#65533;a&#65533;&#1034;B&#65533;o&#65533;(&#65533;&#65533;&#65533;a&#65533;_D&#65533;g4&#65533;&#65533;&#65533;s<5&#65533;EW6&#65533;"-~&#65533;\Y&#65533;U5s'&#65533;&#65533;'l&#65533;ts&#65533;v]&#65533;&#65533;@&#65533;A&#65533;TX&#236;B&#65533;&#65533;t&#65533;uY&#65533;4v?Sh=S&#32533;<_&#65533;3p%'&#65533;M&#65533;hw	&#65533;w9&#65533;&#65533;&f&#65533;&#65533;>&#65533;&#65533;q-&#65533;3A#&#65533;&#65533;B&#65533;&#65533;&#65533;6&#65533;&#65533;VV?Wc&#65533;&#65533;&#65533;&#1914;7&#65533;&#65533;,}&#65533;R]&#65533;3&#65533;&#65533;-&#65533;v&#65533;V&#65533;&#65533;}Ab&#65533;c_|Wq&#65533;-&#65533;&#65533;G&#65533;&#65533;&#65533;Wi
_~`G&#65533;&#65533;W&#65533;wd&#65533;&#65533;z&#65533;&#65533;69&#65533;d&#65533;&#65533;zEW&#65533; &#65533;&#1494;+&#65533;&#65533;&#65533;Xuy&#65533;<}Z)&#65533;u&#65533;4&#65533;u&#65533;&#65533;JT]&#65533;&#65533;v&#65533;&#65533;,>&#65533;	u&#65533;$(Cp&#65533;~&#65533;x &#65533;b&#65533;&#65533;&#174;&#1228;B&#65533;L&#65533;y&#65533;@w(&#1365;d%&#65533;&#65533;&w&#65533;s'z&#1109;do&#65533;&#1142;&#65533;U&#520;&#65533;8u&#65533;<&#817;`&#65533;&#65533;]&#65533;)MI2|&#65533;&#65533;6Yio&#65533;&#65533;_F!&&#65533;&#65533;B9E&#65533;&#65533;&#65533;L'\Cg%`9-&#65533;?gn^&#65533;&#65533;z$47&#65533;&#65533;W&#65533;&#65533;&#1664;&#65533;&#65533;8gcY&#65533;&#65533;w&#65533;y&#65533;&#65533;&#65533;w&#65533;joL}n&#65533;&#407;&#65533;&#65533;&#65533;&#65533;&#1490;w&#65533;&#65533;2&#65533;E6&#65533;&#65533;7M&#65533;&#65533;&#65533;&#65533;Fc&#65533;&#65533;O&#65533;&#65533;G&#65533;wk&#65533;3&#65533;&#65533;&#65533;&#65533;`&#65533;&#65533;&#65533;&#65533;x&#65533;&#65533;\fy&#65533;&#65533;s&#65533;&#65533;&#65533;K&#65533;T&#65533;-84&#65533;&#65533;&#65533;&#65533;&#65533;-&#65533;\&&#65533;y&#65533;"Y_9A"&#65533;&#65533;&#65533;0&#65533;&#65533;l&#1796;&#65533;x&#65533;jz0/t@&#65533;&#65533;W&#65533;u&#65533;?8V&#65533;I&#65533;&#65533;Y&#65533;&#65533;@&#65533;&#65533;y&#65533;}^&#65533;&#65533;4CC&#65533;&#65533;-6v}-a&#65533;k	&#65533;C&#65533;&#65533;r-Q&#65533;u&#65533;&#65533;W&#65533;X"\&#65533;&#65533;~&#65533;n&#65533;&#544;ok&#65533;E`&#65533;&#65533;&#65533;&#65533;&#65533;t&#65533;9W&#65533;&#65533;&#65533;l&#65533;&#65533;y&#65533;&#65533;m&#65533;N&#65533;^&#65533;&#65533;&#65533;&#1621;_&#65533;&#65533;<&#65533;"A&#65533;KE&#65533;&#65533;2&#1373;Oz&#65533;y/D&#65533;&#65533;R&#65533;pD&#65533;9&#65533;Zt&#65533;kW<&#65533;&#65533;&#65533;y&#65533;,&#65533;Y&#65533;&#65533;&#65533;F&#65533;&#65533;&#65533;&#65533;&#65533;
zj&#65533;&#65533;7&#65533;&#65533;&#65533;&#65533;U&#65533;&#65533;.&#65533;6V&#65533;&#65533;&#65533;&#65533;&#65533;&#65533;&#65533;&#65533;#&#1770;&#65533;&#65533;G&#65533;&#65533;zi-&#65533;i9&#65533;E&#65533;&#65533;&#65533;YL&#602;YO&#65533;v&#65533;y9&#65533;&#65533;7gfb&#65533;#&#65533;&#65533;&#65533;}bF]l&#65533;&#65533;&#65533;&#65533;q&#65533;&#65533;&#65533;&#65533;(LBI&#65533;Z&#65533;G&#65533;&#65533;ld&#65533;f&#65533;9"&#65533;l&#65533;&#65533;Aq&#1266;&#65533;&#65533;&#65533;&#65533;&#65533;m&#65533;V&#65533;Cz&#65533;<&#65533;&#65533;c7&#65533;9;&#65533;I4&#65533;&#65533;W|r->&#4676;e&#65533;&#65533;&#65533;&#65533;o&#65533;&#65533;&#65533;k&#65533;&#65533;&#65533;(&#65533;&#65533;&#65533;&#65533;&#65533; &#65533;&#65533;[&#65533;&#65533;[&#65533;%&#65533;&#65533;&#65533;&#65533;)&#65533;t&#65533;&#65533;Q&#65533;&#65533;&#65533;&#65533;&#1750;&#65533;V&#65533;&#65533;&#65533;K&#65533;&#65533;l&#65533;mW&#65533;2cV&#65533;[~M&#65533;&#65533;3\&#65533;qz&#65533;&#65533;x&#65533;&#65533;T&#501;E(&#65533;l%&#65533;&#65533;@@ &#65533;[e&#65533;&#65533;&#65533;&#65533;&#65533;+&#65533;&#65533;&#65533;^&#65533;&#65533;&#65533;G&#65533;&#65533;&#65533;&#65533;&#65533;&#65533;|&#65533;&#65533;&#65533;~&#18029;&#65533;&#478;K3&#65533;&#65533;&#65533;8&#65533;&#65533;&#65533;&#65533;:&#65533;&#65533;&#65533;&#65533;76&#65533;&#65533;(>&#65533;&#65533;r&#65533;B&#65533;&#65533;&#65533;&#65533;&#65533;/}
1`#&#65533;/_\&#65533;c&#65533;&#413;&#65533;&#65533;&#65533;\&#65533;&#65533;&#65533;&#65533;s\&#65533;W&#65533;y&#65533;&#477;&#65533;&#65533;'&#1588;-&#65533;&#65533;&#65533;%&#65533;9&#65533;&#65533;&#65533;m:&#65533;&#65533;&#65533;&#65533;&#65533;xx&#65533;&#65533;&#693;B&#65533;&#65533;&#65533;)=&#690;&#65533;[&#65533;&#65533;<&#405;{H&#65533;&#65533;&#65533;&#65533;,&#65533;\&#65533;&#65533;&#65533;Y&#65533;&#65533;(&#65533;&#65533;&#65533;P&#65533;75&#65533;&#65533;&#65533;6b&#1317;&#65533;&#1034;&#65533;po&#65533;&#65533;iI&#1060;\&#65533;o[&#65533;&#65533;&#65533;[}
&#65533;r&#65533;&#65533;&#65533;&#65533;]&#65533;&#1095;5&#65533;%&#65533;&#803;;&&#65533;&#65533;/&#65533;Q&#65533;&#65533;7}&J&#65533;&#65533;&#65533;=&#65533;C]]&#65533;&#65533;&#65533;E0&#65533;&#65533;<zT}&#1357; &#65533;	&#65533;T8&#65533;&#65533;&#65533;&#65533;k&#65533;k&#65533;m0&#65533;{&#65533;_&#65533;&#65533;/{&#65533;']&#65533;`&#65533;&#65533;&#65533;&#65533;w'<&#65533;&#65533;&#65533;"&#65533;p&#65533;#uL&#65533;&#65533;&#65533;&#65533;&#65533;&#65533;H&#65533;58
&#65533;r&#65533;bu&#65533;M&#65533;n&#65533;:>A&#65533;&#65533;u=&#65533;=&#65533;&#65533;&#65533;&#1473;=&#65533;&#1110;&#65533;s\&#65533;&#65533;]h&#65533;w&#65533;_'R&#65533;}&#65533;?&#65533;&#65533;pw&#65533;}&#65533;&#65533;h&#65533;&#65533;&#65533;&#65533;K5c<N8&#65533;&#65533;&#65533;y&#65533;&#65533;&#65533;}&#65533;&#65533;`&#65533;&#65533;&#65533;~&#65533;O&#65533;&#65533;=QRqY?28hy&#65533;&#65533;&#65533;&#65533;t&#65533;&#65533;&#65533;&#1853;&#65533;&#65533;&#65533;&#65533;&#65533;&#65533;&#65533;Z&#65533;[&#65533;&#65533;Kq1&#65533;&#65533;C&#65533;&#65533;}&#65533;Z&#65533;p&#1882;&#65533;R&#65533;fq&#65533;&#65533;&#65533;?&#65533;&#65533;3&#65533;&#65533;o&#65533;&#65533;5=&#65533;s&#774;&#65533;>/&#65533;:h$&#65533;x&#65533;&#65533;b&#65533;>C&#65533;&#65533;&#891;&#65533;^&#65533;&#65533;&#65533;&#65533;^&#679;&#1425;J?W<&#65533;&#65533;~&#65533;-&#65533;&#65533;&#65533;&#65533;&#65533;&#65533;&#65533;I5Z&#65533;&#892;&#65533;Q&#65533;&#65533;&#65533;&#65533;&#875;%&#65533;p`&#65533;:&#65533;&#65533;p&#65533;:8&#1558;&#65533;7&#65533;{&#65533;&#65533;i&#65533;&#65533;_&#65533;?&#65533;j`&#65533;:&#65533;%&#65533;&#65533;I9&#65533;&#65533;}I&#764;&#65533;&#65533;&#65533;G&#1730;I_&#65533;&#65533;&#65533;W&#65533;&#65533;&#65533;JS&#65533;/Y&#65533;X&#65533;&#65533;k&#65533;t&#1819;&#65533;7oUw&#65533;&#65533;{&#65533;&#65533;~&#65533;&#65533;&#65533;&#65533;&#65533;&#65533;&#65533;_&#65533;&#65533;w&#65533;&#65533;&#65533;&#65533;a&#1168;&#65533;&#65533;/&#65533;}&#65533;&#241;S&#65533;qv&#65533;dC&#65533;&#65533;K&#65533;&#65533;&#65533;#B$a&#65533;
|&#65533;&#526;&#65533;+Z&#65533;H&#65533;&#65533;&#397;;z&#65533;H&#65533;c&#65533; 48&#65533;e&#661;,&#65533;|	S&#65533;L&#65533;k&#1724;&#65533;3&#65533;&#925;<w&#65533;44&#65533;&#1056;=!(&#65533;4&#65533;&#1185;fy
5&#42345;T&#65533;Z&#65533;&#65533;&#65533;&#65533;Y&#65533;F&#65533;&#65533;uJX&#65533;_q&#65533;&#65533;26&#65533;&#1523;T&#65533;Z&#65533;&#65533;&#65533;&#65533;,&#65533;&#65533;uj&#65533;.V&#65533;&#65533;&#65533;&#65533;&#65533;&#65533;&#65533;&#65533;79&#65533;X&#65533;&#65533;H#&#65533;y&#65533;&#12692;+&#65533;&#65533;&#65533;&#65533;_x&#65533;<#&#65533;&#33632;U&#65533;^&#65533;&#65533;&#65533; ,PP	&#65533;&#65533;&#984;&#65533;&#65533;&#1726;&#65533;;wM&#65533;&#65533;&#65533;&#65533;&#65533;&#65533;o&#65533;6&#65533;&#2043;&#65533;k&#65533;&#795;;&#65533;&#65533;8&#1848;tmWW&#65533;9_&#65533;&#65533;&#65533;&#65533;n&#65533;0&#65533;b&#65533;'&#65533;?o&#65533;a&#65533;1_~&#65533;y&#65533;f&#1194;&#65533;&#65533;?&#65533;"&#65533;~&#65533;#>hx-&#65533;l&#65533;$K&#65533;&#65533;n (&#65533;p&#65533;'\&#65533;&#65533;A$&#65533;&#65533;vv&#65533;&#65533;Z&#65533;m&#65533;]nU8\ ^(V^&#65533;a(&#65533;&#65533;n(z.TB&#65533;&#65533;_&#65533;&#65533;Q&#65533;&#65533;&#65533;&#65533;&#65533;&#65533;,&#65533;gZ	$I$
&#65533;&#65533;&#65533;&#65533;
X`&#65533;F&#65533;aJ&#65533;&#274;&#65533;D%NLi&#65533;&#65533;7"&#65533;&#65533;U\X&#65533;&#65533;&#65533;"t&#65533;&#65533;&#65533;&#65533;nn&#65533;]_d&#65533;&#65533;&#65533;`7&#65533;8&#1931;z&#65533;hc&#65533;@t&#65533;&#65533;&#663;&#65533;F&#65533;&#65533;D&#65533;
Yd&#65533;F&#65533;W&#65533;0&#65533;&#65533;&#65533;N:&#65533;:&#1042;&#65533;
"&#65533;&#65533;HyJ&#65533;m&#65533;&#65533;w&#65533;='&#65533;Mu2&#65533;f&#65533;X&#586;*[*&#65533;&#65533;&#65533;Zt&#65533;&#65533;S&#65533;{&#65533;&#65533;g&#65533;&#65533;&#65533;&#65533;&#65533;9&#33324;&#65533;&#65533;-&#65533;h/&#65533;9K$&#65533;&#65533;&#65533;A&#65533;&#65533;bz-&#65533;B)P&#65533;[&#65533;D&#65533;&#65533;mU
&#65533;&#1886;;&#65533;]&#65533;i&#65533;&#65533;Nvj&#1387;&#65533;AG&#6962;&#65533;k&#65533;&#65533;&#65533;	&#366;&#65533;"&#65533;WyL&#65533;j&#65533;E&#65533;h&#65533;&#65533;Fd&#65533;&#65533;Nk&#65533;&#65533;&#65533;&&#65533;@o&#65533;^&#65533;1&#65533;Zn
&#1848;&#65533;Z&#65533;q&#65533;&#65533;&#65533;&#65533;s&#65533;)&#65533;x)&#65533;&#65533;&#65533;[u&#65533;{&#65533;V&#65533;Kst&#65533;f&#65533;&#65533;*&#65533;&#65533;&#65533;&#65533;,,&#65533;&#65533;	&#1120;&#65533;9&#65533;&#65533;~&#65533;B,P&#65533;&#65533;'PX&#65533;q&#65533;&#65533;&#65533;[Q&#65533;vLn&#65533;`-&#65533;U5&#65533;+&#65533;<&#65533;&#65533;&#65533;XX&#65533;&#65533;&&#65533;cOq3&#65533;e&#65533;'&#65533;'&#65533;&#65533;3&#65533;?&#65533;&#65533;Eo&#65533;&#65533;|&#65533;%-&#65533;&#1158;?-&#65533;Y]&#65533;&#65533;`&#65533;&#65533;q&#65533;>~&#65533;&#65533;o&#65533;5'&#65533;&#65533;&#65533;&#65533;7&#65533;$[~&#65533;&#65533;T&#65533;M&#65533;&#65533;9w&#65533;w&#65533;{;d&#65533;&#65533;&#65533;7l4:8&#65533;J?
&#65533;&#65533;OW&#65533;[&#65533;&#65533;\&#65533;&#65533;\C2&#65533;a&#65533;&#65533;&#65533;&#65533;&#65533;&#65533;&#65533;x;{&#65533;&#65533;&#65533;z&#65533;&#65533;r*&#65533;&#65533;Y&#65533;&#65533;&#65533;&#65533;&#65533;&#65533;{&#65533;G&#65533;&#65533;&#65533;&#65533;&#65533;&#65533;x&#65533;&#65533;&#65533;&#65533;RM)&#65533;&#65533;~9&#65533;F&#65533;&#293;&#65533;&#65533;O&#65533;&#65533;]&#65533;D"&#65533;]*#&#65533;x&#65533;'&#65533;&#65533;('&#65533;d&#65533;`&#65533;B&~&#65533;L&#65533;&#65533;bb&#65533;&#65533;Yfh?&#65533;&#65533;&#65533;&#65533;&#65533;^&#65533;&#65533;v&#65533;&#65533;&#65533;&#65533;:&#65533;8&#65533;e&#65533;&V&#65533;&#1590;&#65533;-&#65533;Qi8&#65533;&#65533;_&#65533;r&#65533;@q7&#65533;C &#65533;rU+&#65533;5&#65533;+&#65533;1[&#65533;&#65533;cA&#65533;}&#65533;`|Z&#65533;&#65533;jB&#1537;i&#65533;B&#65533;&#65533;&#65533;&#65533;o&#65533;&#341972;4&#65533;?&#65533;/&#65533;&#65533;&#65533;&#65533;&#65533;(!&#65533;Me&#65533;\&#65533;	&#1258;
.&#65533;aI`^r(A&#65533;u%y&#1961;d&#65533;&#65533;	+h&#65533;]&#230;&#65533;&#65533;D*r&#65533;&#65533;!	KxE&#65533;Q&#65533;&#65533;&#65533;[&#65533;&#65533;(&#65533;R&#65533;&#65533;&#65533;h&#65533;$&#65533;&#65533;v&#1101;y&#65533;aQUGG&#65533;&#65533;&#65533;s&#65533;&#65533;^YJ^&#65533;&&#65533;&#65533;$!&#65533;&#65533;&#65533;'&#65533;&#65533;&#65533;&#65533;&#65533;&#65533;X&#65533;HbQ&#65533;&#65533;&#65533;M&#65533;Ch&#65533;&#65533;L&#65533;C&#65533;J6&#65533;{&#65533;L"&#65533;&#65533;MX&#65533;pty&#65533;&#65533;&#65533;'e&#65533;	&#65533;&#65533;99&#531;&#51479;S&#65533;&#65533;/&#65533;&#65533;HH>Ji%&#65533;&#65533;&#65533;Y%&#65533;yrTW3&#65533;&#65533;&#65533;&A&#65533;&#65533;&#65533;)OiMR&#65533;1&#65533;iS%&#65533;&#65533;&#65533;W&#65533;&#65533;&#65533;&#65533;<%9m&#65533;B:1&#65533;9a'&#65533;&#65533;yy&#915;&#65533;&#65533;,&>&#65533;&#65533;i.e&#65533;p&#65533;b|&#65533;Z&#65533;&#65533;&#65533;4U(y&#65533;&#1034;n&#65533;&#65533;&#65533;i&#65533;h&#65533;&#65533;?^&#65533;&#65533;&#65533;&#65533;E&#65533;vG&#65533;&#65533;> &#65533;HU&#65533;H&#1380;'&#65533;&#65533;Jk21s&#65533;14cQ&#65533;&#156;&#65533;1&#65533;&#65533;T&#65533;M&#65533;&#65533;=&#65533;&#65533;&#725;E&#65533;X&#65533;u&#65533;Z&#65533;&#65533;F&#65533;&#65533;D&#65533;N&#65533;&#65533;u&#65533;OET&#65533;JU&#65533;B&#65533;&#65533;&#65533;*&#65533;&#65533;O&#65533;&#65533;)ZZc&#65533;&#65533;&#505;&#65533;T&#65533;e&#65533;+Z&#1242;6&#65533;Q&#65533;&#65533;M(&#65533;&#65533;9&#65533;s&#65533;S#&#65533;+&#65533;R&#65533;&#65533;&#65533;x&#65533;&#1327;&#65533;qV&#65533;L5	&#65533;&#65533;&#65533;&#65533;>1y&#414;`&#65533;r&#65533;&#65533;&#65533;[&#65533;&#65533;&#65533;&#65533;&#65533;^=U&#65533;W&&#65533;Y&#65533;&#65533;t&#65533;&#65533;&#65533;&#65533;Q&#65533;&#65533;#&#65533;&#65533;&#65533;G&#65533;&#65533;&#65533;R&#65533;(&#65533;&#65533;&#65533;YM&#65533;'U&#65533;&#65533;U&#65533;N&#65533;4&#65533;&#65533;&#65533;nT&#65533;)3M0&#65533;&#65533;&#65533;&#1926;&#65533;*&#65533;&#65533;W`&#653;L/&#65533;&#65533;DcE&#1134;&#65533;&#65533;&#65533;t&#65533;&#65533;&#65533;	x&#65533;&#65533;}&#65533;%&#65533;KP&#65533;*&#65533;Ta&#65533;oY'#T&#488;U-:&#65533;&#65533;&#65533;a&#65533;b&#65533;=&#65533;	&#65533;&#65533;@&#65533;W&#65533;R&#65533;4&#65533;j&#65533;&#65533;	\Ec&#65533;&#65533;&#65533;cc&#891;&#65533;&#65533;&#1442;yr&#65533;&#65533;GN&#65533;f&#65533;&#65533;,&#65533;&#1263;&#65533;;T&#65533;v&#65533;l&#65533;&#65533;&#65533;&#65533;&#65533;&#65533;&#65533;e&#65533;m&#65533;(&#65533;(&#65533;&#65533;&#65533;m4&#65533;&#65533;h3&#65533;m&#65533;&#62401;&#65533;&#65533;0&#65533;&#65533;&#65533;C>&#65533;iC\]&#65533;*&#65533;~&#23425;7)&#65533;&#65533;zR&#65533;tV/&#65533;&#65533;&#65533;q&#65533;:&#65533;1&#65533;&#65533;0&#1013;&#796;&#65533;h;S&#65533;&#65533;%&#65533;&#65533;n>b&#65533;&#65533;.yI&#65533;\]&#65533;z&#65533;,&#65533;<&#65533;&#65533;$&#65533;&#65533;&#65533;&#65533;1&#65533;e>dF&#65533;#&#65533;!=rdC&#65533;9&#65533;jNmh&#65533;&#65533;&#65533;F&#65533;&#65533;cZ&#65533;4n&#65533;\i:&#65533;$&#1509;&#65533;4&#65533;2Rg&#65533;&#65533;?&#65533;&#65533;&#65533;&#65533;R;WpFn&#65533;&#65533;A&#65533;xB&#65533;{m&#65533;aMbg&#65533;&#65533;&#65533;&#65533;Cl&#65533;qc]/&#65533;(&#557;&#647437;&#65533;&#65533;&#65533;:	t~&#65533;&#65533;#&#65533;&#65533;&#65533;&#1046;&#65533;#&#65533;7&#65533;&#65533;T&#65533;&#1965;f&#65533;@&#65533;&#65533;mp&#65533;&#65533;&#65533;O&#65533;&#65533;Q&#65533;-&#65533;&#65533;&#65533;:&#65533;9&#65533;&#65533;&#65533;&#65533;9&#65533;&#65533;&#65533;W&#65533;&#65533;&#65533;oyk&#65533;&#65533;&&#65533;&#65533;&#65533;oE&#65533;3&#65533;v&#65533;&#65533;6pZ&#65533;&#65533;&#65533;]&#65533;2/7&#65533;&#65533;zZ&#65533;&#65533;!&#65533;p`i&#65533;&#65533;F&#65533;R&#65533;&#65533;e&#65533;&#65533; &#65533;+&#65533;O&#65533;4&#65533;&#65533;&#65533;&#65533;gy&#65533;	~^&#65533;@&#65533;&#65533;&#65533;:&#65533;/{&#65533;7&#65533;&#65533;&#65533;&#65533;&#65533;&#65533;&#403;&#65533;&#50134;&#65533;!&#65533;&#65533;ju&#65533;&#65533;&#65533;&#65533;&#65533;&#65533;F1j&#65533;&#65533;&#65533;&#65533;&#65533;w&#65533;3&#65533;&#65533;Y}&#65533;W&#65533;9 &#65533;&#65533;&#65533;s}&#65533;&#65533;[&#65533;&#65533;&#1790;&#65533;&#65533;4k&#65533;&#65533;&#65533;m&#65533;&#65533;&#65533;&#65533;&#65533;&#65533;U
M&#65533;H&#65533;&#65533;&#1923;}&#2026;&#65533;=&#65533;g&#740457;n&#65533;&#65533;V&#65533;&#65533;&#65533;&#65533;&#65533;O&#65533;&#65533;&#65533;=&#65533;&#65533;V;&#65533;!&#65533;]P^&#65533;P&#65533;|49_w&#65533;%&#65533;&#65533;B&#65533;&#65533;{&#65533;>&#65533;&#65533;&#65533;k&#65533;v&#65533;)E=x&#1471;~&#1969;&#65533;}&#65533;&#65533;&#65533;&#65533;&#65533;&#65533;&#65533;.&#65533;&#65533;&#65533;&#65533;&#1907;&#65533;&#65533;&#65533;&#65533;&#65533;&#65533;&#65533;I&#65533;mj&#65533;&#65533;&#65533;&#65533;&#65533;&#65533;&#65533;I&#65533;W&#65533;c&#65533;Y&#65533;&#65533;&#65533;q&#65533;Z&#65533;&#65533;)Py&#65533;epsW~&#65533;n&#65533;7&#65533;C&#65533;&#65533;L&#65533;L&#65533;Wj4&#65533;z}'q&#65533;Y%&#65533;D|&#65533;'}o`'&#65533;&#1367;%&#65533;m&(yj&#65533;}&#65533;&#65533;xf&#65533;&#65533;&#65533;h&#65533;G&#65533;3&#65533;&#65533;
&#65533;&#65533;&#65533;&#65533;b&#65533;&#65533;&#65533;&#65533;u&#65533;&#65533;&#65533;&#65533;~&#65533;g&#65533;&#65533;vz&#65533;&#65533;c&#65533;W,&#65533;&#65533;A&#65533;Th&#65533;'v&#65533;&#65533;(&#65533;w}&#65533;&#65533;}cwf&#65533;&#65533;5(c&#65533;S0&#65533;.&#65533;&#65533;&#65533;&#65533;1&#65533;tA&#65533;p&#65533;KEhn&#65533; &#516;#&#32906;&#65533;&#65533;Sx]I&#65533;]8q{&#65533;&#65533;&#65533;Z&#65533;w\&#65533;%_s&#65533;?&#65533;(&#65533;&#1954;X=&#65533;&#65533;B&#65533;w&#65533;5cm&#65533;w|1&#65533;&#65533; X($HmE&#65533;x/R&#65533;&#65533;q&#65533;&#65533;Ow&#65533;1&#65533;=8&#65533;&#65533;|>}L&#266;&#65533;~Yw=Aec&#65533;|S&#65533;|&#65533;&#65533;&#65533;&#65533;&#65533;i&#65533;&#1540;&#65533;h&#65533;&#65533;&#65533;&#65533;&#65533;h&#65533;&#65533;&#65533;H<&#65533;&#65533; &#65533;h&#65533;&#65533;u.&#65533;b&#65533;&#65533;a_x&#65533;&#65533;zS&#65533;&#65533;(&#65533;p&#65533;~&#65533;gj"8&#65533;&#65533;eoO&#65533;&#65533;&#65533;&#65533;sh;&#65533;s&#65533;-&#65533;&#65533;89&#65533;&#524;&#65533;&#65533;&#65533;&#1064;&#65533;G&#65533;&#65533;[&#65533;p&#65533;&#65533;&#461;A&#65533;z&#65533;rX&#65533;&#65533;&#455;&#65533;&#65533;&#65533;H{%&#65533;&#65533;&#65533;&#65533;&#65533;&#65533;%&#65533;&#1548;&#65533;X^SG&#65533;&#65533;(x&#65533;&#65533;9Eq&#1752;&#65533;&#65533;\&#65533;G&#65533;Yd&#65533;&#65533;&#65533;&#65533;&#65533;&#65533;&#65533;&#65533;&#65533;&#65533;J&#65533;8&#65533;&#65533;^&#65533;I&#65533;&#65533;R&#65533;&#65533;|&#65533;(&#65533;&#65533;&0&#65533;&#65533;&#65533;&#65533;Q&#65533;&#65533;&#65533;T:!-x&#65533; &#65533;&#65533;IR&#65533;&#65533;+&#65533;F&#65533;&#65533;-)&#65533;/&#65533;&#65533;/\7&#65533;w8&#65533;2;3&#65533;&#65533;8&#65533;&#65533;&#65533;(&#65533;?&#65533;&#65533;&#65533;8&#65533;	&#65533;&#65533;&#65533;&#65533;&#65533;Go6&#65533;&#65533;K&#65533;N	&#65533;/&#1488;5&#65533;&#65533;9^&#65533;^`&#65533;|H*@&#65533;waZKX&#65533;fy&#65533;D&#65533;&#65533;&#65533;Nj&#65533;v&#65533;&#65533;qz8B&#65533;w&#65533;`tY&#65533;&#65533;s&#65533;Ti&#65533;&#65533;&#65533;O&#65533;Hs&#65533;&#65533;+&#65533;I&#65533;&#65533;&#65533;u&#65533;&#65533;&#65533;&#65533;&#65533;}E&#1622;&#65533;&#65533;&#65533;&#65533;&#65533;&#65533;&#65533;|&#65533;J&#65533;B&#65533;&#65533;We&#65533;&#65533;2&#65533;3&#65533;&#65533;H&#65533;&#65533;9&#65533;&#65533;&#65533;&#65533;&#65533;R&#65533;U&#65533;&#65533;&#65533;&#65533;&#65533;&#65533;q&#65533;q&#65533;&#65533;KI5&#65533;%&#65533;TH5&#65533;uI&#65533;Iw&#65533;&#65533;k&#65533;&#601;I1k&#65533;c&#65533;&#65533;g&#65533;cg&#65533;Ay&#65533;&#65533;&#606;&#65533;&#65533;59&#1176;&#65533;5&#65533;%oHI&#65533;&#65533;&#65533;(&#65533;s&#65533;&#65533;&#65533;&#65533;O&#65533;U&#1627;4&#65533;&#65533;&#1858;a&#1063;&#65533;&#65533;)&#65533;h&#65533;&#1630;&#65533;&#65533;&#65533;Td&#65533;	t&#65533;&#65533;q&#65533;&#65533;&#65533;t&#65533;&#65533;v&#65533;&#65533;@$&#65533;)&#65533;&#65533;&#65533;&#65533;&#65533;&#65533; &#65533;`dn	&#65533;&#65533;&#65533;&#65533;
&#65533;=E&#65533;&#65533;&#65533;&#1287;&#65533;z&#65533;&#65533;y&#65533;&#65533;E&#65533;&#65533;&#1626;&#65533;&#65533;&#1170;B&#65533;3&#65533;&#65533;&#65533;&#65533;p&#65533;&#65533;j&#65533;(&#676;&#65533;H&#65533;&#65533;
&#65533;&#617;
{&#5684;&#65533;&#65533;:&#65533;&#65533;9&#660;&#65533;e,&#65533;&#65533;7&#65533;?&#1689;&#11395;M'|&#65533;Gl-:&#65533;/jjW&#1679;8&#65533;&#65533;^t]&#65533;&#65533;ua&#65533;&#65533;&#65533;&#65533;6gX&#65533;:X&#65533;N:&#65533;cD&#65533;"&#65533;,&#1704;>I&#65533;&#65533;sJ&#65533; &#65533;&#1209;&#65533;q&#65533;&#65533;&#65533;&#679;&#65533;&#65533;&#65533;&#65533;i&#65533;1&#515;&#65533;&#65533;&#65533;X&#65533;L&#65533;H92&#31247;
&#65533;rZ&#65533;&#65533;yj
&#65533;&#998;&#65533;&#65533;&#65533;j&#65533;&#65533;&#65533;&#65533;+&#65533;I{Y&#65533;&#65533;&#65533;5&#2041;&#65533;_&#65533;X)&#65533;&#65533;&#65533;y&#65533;&#65533;&#65533;&#65533;&#65533;\7Q&#65533;3&#65533;~jm&#65533;Z&#65533;n&#65533;&#65533;a&#1684;[&#65533;&#65533;&#65533;&#65533; &#65533;/&#1305;&#65533;&#65533;&#65533;el&#65533;euX&#65533;&#65533;Cc&#65533;&#39598;r&#65533;s&#65533;&#65533;&#65533;"y&#65533;&#65533;&#65533;x&#65533;&#65533;&#65533;&#65533;&#65533;&#65533;&#65533;&#65533;&#65533;
&#65533;<&#65533;&#65533;$&#65533;&#65533;&&#65533;)&#65533;&#65533;j&#65533;&#48238;	+&#65533;&#65533;&#65533;m?
&#65533;&#65533;&#65533;&#65533;&#65533;*&#65533;SHg&#65533;j&#65533;&#1834;&#65533;&#65533;&#65533;&#65533;&#65533;&#65533;&#65533;&#65533;,q&#65533;&#65533;&#65533;8IT=&#65533;&#65533;'&#65533;&#65533;&&#65533;&#65533;&#65533;vs8&#65533;&#65533;,:&#65533;o;~&#65533;x&#65533;&#753;&#65533;J&#65533;&#65533;Z&#65533;&#65533;&#65533;[#b9&#65533;&#65533;&#65533;K&#65533;&#65533; &#65533;&#65533;ZmK+B&#65533;&#65533;I&#65533;#&#602;&#65533;]&#65533;Vi&#65533;&#65533;t&#65533;&#65533;&#65533;:&#65533;&#65533;&#65533;&#65533;M&#65533;&#65533;=d&#65533;$&#65533;k&#65533;(&#724;&#65533;9&#65533;&#213136;&#65533;&#65533;#V>&#65533;f]4+&#65533;]&#65533;&#65533;[&#65533;&#65533;&#65533;&#1709;&#65533;
x&#65533;~&#65533;aK&#65533;Af{&#65533;&#65533;&#750;&#65533;9&#65533;,k&#65533;&#65533;&#65533;&#65533;H&#65533;&#65533;vy&#65533;&#65533;Rw&#65533;&#65533;&#65533;&#65533;?6d&#65533;b;&#65533;X&#428;&#65533;f&#65533;H&#65533;&#65533;&#35384;"&#65533;W&#65533;&#65533;;&#65533;%&#65533;{&#65533;:&#65533;8;&#65533;&#65533;&#44693;&#65533;e}&#746;&#65533;8&#65533;e&#65533;&#65533;&#65533;&#65533;&#65533;;&#65533;1&#65533;oG&#65533;&#65533;e&#65533;X&#65533;*h&#65533;!I &#65533;@&#65533;&#65533;&#65533;&#65533;&#65533;&#689;	r?{&#65533;5h&#65533;|#k&#65533;&#65533;&#763;:2&#65533;&#65533;:&#65533;&#65533;1&#65533;&#65533;v&#65533;&#65533;&#758;&#21246;F&#65533;&#65533;H&#1212;z&#65533;V&#65533;&#65533;&#65533;&#65533;&#65533;*&#65533;&#65533;&#65533;&#65533;&#65533;&#1766;&#65533;{&#65533;U&#65533;&#65533;&#1867;&#65533;&#65533;;&#65533;&#1333;hI&#65533;t&#65533;&#65533;&#65533;&#65533;&#65533;&#65533;4&#65533;k$&#65533;&#65533;}eB&#65533;&#65533;&#65533;&#65533;&#65533;Iv9&#65533;jZ&#65533;&#65533;&#65533;[&#65533;Eq&#65533;;W&#65533;
&#65533;&#65533;&#65533;&#1701;&#65533;&#65533;&#65533;&#65533;1&#65533;
l&#65533;&#65533;8O&#65533;&#65533;&#65533;&#65533;,&#65533;&#65533;$&<&#65533;&#65533;R&#1764;&#65533;&#65533;&#65533;:&#65533;SB&#65533;\{&#65533;C&#65533;_	f&#65533;K&#65533;&#65533;&#65533;&#65533;"&#65533;&#65533;&#65533;&#65533;gw&#65533;&#65533;$0m&#65533;f&#65533;2&#65533;-L&#65533;&#65533;&#65533;[&#828;u&#65533;%u&#65533;+&#65533;\&#65533;<&#65533;&#65533;E&#65533;&#65533;&#32122;5&#65533;";&#65533;&#65533;]&#65533;&#65533;&#65533;&#65533;&#65533;Ml&#65533;&#539;b$IW|8/\$|&#65533;&#333;&#65533;&#322;<&#65533;&#65533;&#65533;4&#65533;&#1770;&#65533;&#65533;k&#65533;j&#65533;&#203;<k2&#65533;O&#65533;G&#65533;&#65533;Yf&#65533;&#65533;&#65533;u&#65533;&#65533;&#65533;[{&#65533;+L.&#65533;&#65533;W&#65533;>&#65533;&#828;&#65533;l&#679;L&#681;\&#518;&#65533;%&#65533;&#400;|&#65533;5&#65533;&#65533;1&#65533;&#65533;{k&#65533;&#65533;&#65533;z+&#65533;&#65533;\&#593;J&#65533;&#65533;&#675;z&#65533;w|&#65533;~&#65533;&#65533;	&#65533;&#577;&#65533;&#814;E&#701;&#65533;&#65533;&#988;&#65533;&#873;&#65533;&#65533;"5&#65533;L&#65533;&#65533;O>&#65533;&#65533;&#65533;&#815;&#65533;J*J&#65533;&#65533;|&#252;&#65533;&#65533;plI&#65533;&#65533;&#65533;&#65533;&#944;f&#65533;&#65533;Tb&#65533;,&#350;&#65533;&#335;&#65533;&#811;&#65533;>&#65533;L&#65533;&#65533;&#65533;&#65533;&#65533;l&#65533;%&#65533;&#557;&#65533;y&#65533;k&#65533;y[&#65533;l\F;+&#65533;h!&#65533;
&#65533;,&#65533;h&#65533;   ! !  !"#$&(%('&(*('*)*,,-1.040/522445968<87:::=<>B>@D@>?@>AABEDEJFHMFJQHGKHJNKMRKNXNPUNQYPOTPQVSTZTV`VX^VXaXW_XY^Z\b]^h^`f^ah`^f`afbdkefpehnfiphglhjnjlsmnxnpvnqypowpqvrt|tv&#65533;ux~vy&#65533;xvxx~y|&#65533;|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305;&#65533;&#65533;&#65533;&#65533;&#179;&#65533;&#564;&#65533;&#65533;&#65533;&#65533;&#566;&#65533;&#440;&#65533;&#504;&#65533;&#633;&#65533;&#762;&#65533;&#827;&#65533;&#1084;&#65533;&#895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g	H&#65533;&#65533;&#65533;&#65533;*&#65533;Q&#199;J&#65533;H&#65533;b&#65533;&#65533;B&#65533;&#65533;0&#65533;&#454;%M&#65533;&#65533;q&#65533;$&#65533;)Z9&#65533;C&#65533;j2I&#65533;&#65533;&#859;8s&#65533;)&#65533;&#65533;&#991;<LI$&#482;H-F&#65533;&#564;&#65533;&#1255;P&#65533;FMJ&#65533;&#65533;,&#65533;RQnl
)k&#65533;J3&#198;&#65533;&#65533;&#65533;J&#65533;gU^&#1384;I&#65533;&#951;p&#65533;&#65533;}&#65533;U&#65533;&#1807;9&#65533;&#65533;U&#65533;W&#65533;&#2028;U&#65533;&#65533;
X&#65533;V&#65533;'&#65533;~&#65533;&#65533;1-&#65533;&#65533;0&#65533;&&#65533;&#65533;L&#65533;;&#65533;j^Ls3`&#65533;&#65533;&#65533;B&#65533;)&#65533;s&#65533;&#65533;n&#65533;Z&#65533;&#65533;s&#65533;B&#65533;&#65533;$&#65533;&#1581;&#65533;&#660;&#618;N&#315;&#65533;&#65533;&#65533;&#65533;)&#65533;.j&#65533;q&#65533;&#65533;&#316;&#65533;&#65533;&#29780;K&#1485;&#65533;&#65533;&#65533;&#65533;&#65533;&#65533;r&#65533;T7&#65533;&#65533;^3&#65533;&#65533;&#65533;&#65533;&#65533;&#65533;hyg&#65533;Q&#65533;&#65533;&#752;&#65533;=&#65533;&#65533;&#65533;&#65533;&#353;_&#1999;&#65533;&#988;&#65533;&#65533;&#65533;S&#65533;Ug&#65533;l&#65533;&#65533;E&#65533;q*&#65533;a&#65533;&#65533;'&#65533;Uh&#65533;p&#65533;e&#65533;!T&#65533;&#65533;&#65533;E&#65533;&#65533;X&#65533;H&#65533;u|&#65533;-H&#65533;&#65533;Q&#65533;&#65533;mmWSp&#65533;&#65533;&#65533;S&8&#952;&#65533;<&#65533;&#65533;y$V&#65533;a#&#65533;b&#65533;i&#65533;&#65533;&#65533;&#65533;&#65533;V&#65533;_&#65533;&#65533;&#65533;&#65533;{&#65533;u4%&#65533;w]i&#1167;\v&#65533;&#65533;28 &#65533;6&#65533;{&#65533;&#65533;v&#65533;&#65533;MRD#x&#65533;=SH1&#65533;&#65533;&#65533;Z.&#65533;&#65533;|^&#65533;&#65533;&#65533;&#65533;&#65533;x&#608;&#65533;&e&#65533;g&#65533;&#65533;S&#65533;&#653;&#65533;b&#65533;6M$d>8&#65533;W&#65533;&#65533;&#65533;x&#65533;&#65533;&#65533;\&#65533;&#65533;**&#65533;YB&#65533;c&#65533;&#65533;&#65533;&#65533;&#65533;&#65533;&#11365;&#65533;&#65533;pI&#65533;&#65533;g'&#65533;r&#65533;&&#65533;r&#65533;V&#65533;j&#65533;&#65533;"&#65533;&#65533;+&#44069;RB,&#65533;&#65533;&#65533;:e&#65533;&#65533;&#65533;&#27056;&#65533;&#65533;`&#65533;&#65533;&&#65533;&#65533;&#65533;&#65533;&&#65533;{kz%X&#1513;&#65533;&#65533;&#65533;&#30425;&#65533;&#65533;&#65533;V&#65533;7&#65533;q&#65533;^&#65533;l&#65533;&#65533;(&#65533;u&#65533;j&#65533;&#65533;&#65533;k)&#65533;G&#22245;&#65533;&#65533;2'&#65533;&#65533;&#65533;&#65533;&#65533;&#65533;&#65533;&#65533;[&#1993;;&#65533;&#65533;&#65533;&#65533;&#65533;&#65533;&#65533;v
+&#65533;&#65533;fH&#65533;|&#65533;um&#65533;&#2042;9'\&#65533;x&J&#65533;;&#65533;&#65533;s&s&#65533;&#65533;w&#65533;&#65533;[lp&#65533;&#65533;l&#65533;"&#65533;&#65533;&#65533;&#65533;&#65533;&#65533;l&#65533;&#65533;d.&#65533;&#65533;)5&#65533;&#65533;b&#65533;&#65533;&#65533;&#65533;&#65533;sx&#65533;R&#65533;.&#65533;&#65533;&#65533;&#65533;%&#984;&#65533;	&#65533;{~M&&#65533;&#65533;&#65533;K&#65533;&#65533;&#65533;&#65533;&#65533;C&#65533;&#65533;&#65533;&#65533;&#65533;*G+r>&#65533;L&#65533;&#65533;ym&#65533;&#65533;&#65533;&#65533;&#942;&#65533;9&#717;	&#65533;e&#65533;&#65533;&#65533;&#65533;AG&#65533;&#65533;-&#65533;&#65533;&#65533;iM!&#65533;&#65533;&#65533;&#65533;9&#65533;&#65533;&#65533;&#65533;g&#1476;&#65533;x&#65533;&#65533;&#65533;&#65533;&#65533;&#65533;&#65533;1&#65533;(&#65533;S&#65533;&#65533;yO&#65533;&#65533;-;q&#65533;9&#65533;&#65533;&#65533;b&#65533;&#65533;&#65533;&#65533;&#65533;&#65533;&#65533;&#65533;&#65533;&#65533;LW&#65533;_&#65533;^z&#1544;'>t&#65533;&#65533;&#65533;&#65533;9&#634;;&#65533;&#1911;/|&#65533;&#65533;&#65533;[m&#65533;&#65533;&#65533;&#49019;&#65533;>?8&#65533;&#65533;|&#65533;&#65533;f&#65533;&#65533;&#65533;&#65533;;>[&#65533;8/&#65533;&#65533;(c=&#65533;&#65533;&#65533;~&#65533;&#65533;Q&#65533;&#65533;&#65533;&#65533;!&#65533;<&#65533;7&#65533;e&#65533;c&#65533;&#65533;&#65533;&#65533;&#65533;<K&#65533;	s&#65533;;&#65533;&#65533;4&#65533;&#65533;&#65533;&#65533;&#65533;m&#65533;[Z&#65533;&#65533;6&#65533;&#65533;&#65533;&#65533;&#65533;&#1706;&#65533;!j&#65533;n&#65533;[ &#65533;&#65533;&#65533;?&#65533;=P&#65533;&#65533;&#65533;&#65533;6%&#65533;&#65533;&#65533;	XvA&#1932;&#65533;&#65533;&#65533;&#65533;@&#65533; &#65533;Q&#65533;&#65533;I&#579;$ly&#65533;&#65533;&#65533;*{m&#65533;`&#65533;j8&#65533;R&#65533;r&#65533;B&#65533;&#65533;&#9644;&#65533;	&#65533;>&#65533;KT&#65533;@&#65533;&#65533;"&#65533;&#65533;I$Z&#65533;vDrpd_&#65533;Q&#65533;P&#65533;&#65533;.+~l<&#65533;&#65533;&#65533;&#65533;!6&#65533;s&#65533;"#&#65533;&#65533;&#65533;4f&#516;}4&#65533;D&#65533;?DD	&#65533;&#65533;&#65533;&#65533;&#65533;n&#65533;:&#65533;&#65533;tE+L|&#65533;&#65533;^&#65533;D&#65533;C&#65533;\&#65533;D&#65533;&#65533;&#65533;B&#65533;&#65533;P&#65533;&#65533;&#65533;&#65533;HK&#65533;&#65533;&#65533;&#65533;&#65533;R&#65533;&#65533;>&#65533;&#65533;&#65533;k#M&#65533;&#65533;Z&#65533;&#65533;&#65533;K&#65533;&#65533;&#65533;&#65533;&#65533;&#65533;&#844;lu&#65533;%&#65533;&#65533;&#65533;&#65533;[fRJ&#65533;dY-&#65533;&#65533;&#65533;
&#65533;q&#65533;&#65533;ct&#65533;y&#65533;Y &#65533;&#65533;&#65533;Tf8&#65533;Y&#65533;F&#65533;&#65533;&#174;VIs6JE&#65533;&#65533;}&#65533;&#65533;&#65533;D"&#65533;j&#65533;"&#65533;&#65533;&#937;&#65533;d*SiZ&#65533;&#65533;&&#65533;I&#65533;RpV4&#65533;&#65533;&#65533;&#65533;&#65533;&#65533;&#65533;!&#65533;&#65533;d>oQe)&#65533;\I&#65533;jz"O&#65533;_1&#65533;SVi&#65533;&#65533;&#65533;H&#65533;&#65533;A&#65533;&#65533;&#856;b4&#65533;8}&#870;&&#776;ULA'}]_H^S&#65533;&#65533;&#65533;Dq&#65533;&#65533;&#930;&#65533;&#65533;J&#65533;&#65533;&#65533;s:&#65533;&#65533;&#58658;&#65533;iPS&#65533;&#65533;&#65533;Q&#65533;<&#357;s
I&#65533;&#65533;&#65533;,D&#65533;)&#65533;z&#1305;&#65533;
^G&#65533;A[&#65533;)5&#65533;&#65533;jI]"+&#65533;&#65533;TKB&#65533;Wb&#65533;&#65533;U&#65533;&#65533;$&#65533;&#65533;L)2g&#65533;M&#65533;L&#65533;&#65533;"&#65533;MO&#65533;B&#65533;&#65533;&#65533;D(N&#65533;&#65533;P&#65533;m4^&#65533;L&#65533;&#65533;&#778;V&#65533; v3F&#65533;&#65533;bo&#65533;F&#65533;mSE|&#65533;i&#65533;X&#65533;L&#65533;&#65533;R5&#65533;&#65533;&#65533;f`&#65533;&#65533;*&#1206;&#19495;U+[U&#65533;P&#65533;&#65533;z&#65533;&#65533;&#65533;R%&#534;&#65533;6&#65533;V&#65533;!V&#65533;\&#65533;&#65533;&#65533;s&#65533;bo&#65533;[&#65533;7&#65533;uY&#65533;b&#65533;K&#65533;&#65533;g&#65533;u&#65533;"&#65533;5W&#65533;.&#1526;&#65533;s"f&#65533;[&#65533;&#65533;&#65533;&#1507;&#1293;&#65533;&#65533;&#1931;&#65533;&#1210;&#65533;&#65533;W&#65533;&#65533;&#1190;&#65533;xU&#65533;as+&#1661;
&#65533;&#65533;vAa}&#65533;&#65533;&#65533;:Nx&#65533;&#65533;0A&#65533;;)BX&&#65533;U&#65533;xGL`&#65533;8&#65533;&#65533;&#65533;z7&#65533;`&#65533;&#65533;7&#65533;&#65533;&#65533;m2[|&#65533;Y
'&#65533;5&#65533;Ph<\&#65533;&#65533;&#65533;
&#65533;&#65533;AA&#65533;"&#65533;&#65533;&#65533;&#65533;yO&#65533;J&#65533;3&#65533;&#65533;&#65533;1U&#65533;4&#65533;&#1598;b&#65533;&#65533;S&#65533;|&#65533;&#65533;&#65533;f&#65533;1&#65533;&#65533;&#65533;&#65533;&#4792; &#65533;&#65533;&#65533;E&#65533;f&#65533;"x&#65533;&#65533;&#65533;&#65533;c&#65533;&#65533;&#65533;&#65533;P&#65533;&#65533;&#24432;&#65533;JP*&#65533;2x&#65533;&#65533;rA&#65533;&#65533;&#65533;GN&#65533;9&#65533;&#65533;&#65533;&#358;R&#848;f&#65533;C&#65533;%9[z&#65533;uNs:&#65533;<gL{&#65533;T&#65533;&#65533;&#65533;g&#65533;m&#65533;&#65533;&#65533;&#65533;&#65533;&#65533;1&#65533;&#1029;&#65533;&#65533;Y&#65533;Z&#65533;&#65533;&#65533;e&#65533;5)&#65533;\k%&#65533;&#65533;&#65533;B5&#65533;&#65533;M&#65533;%
&#65533;&#65533;&#478;3&#65533;&#65533;ZY
&#1993;*5&#65533;&#65533;&#65533;&#65533;)0&#65533;&#65533;&#65533;v&#65533;&#65533;r&#65533;n{&#65533;&#269;&#1973;&#65533;&#65533;m&#65533;E&#65533;&#65533;&#65533;&#65533;N&#65533;&#65533;&#65533;&#65533;&#65533;K&#65533;&#65533;&#65533;&#65533;&#65533;py;&#65533;e&#65533;&#65533;j7J&#65533;&#65533;9&#65533;B&#65533;&#65533;&#1766;5BLA&#65533;n&#65533;&#65533;F8&#65533;&#65533;&#65533;m&#65533;&#65533;&#65533;&#922;F&#65533;&#65533;=q&#65533;;&#65533;&#65533;&#65533;(^|fRK&#65533;(*	&#65533;&#65533;&#65533;&#1176;D&#1947;&#65533;&#65533;T&#65533;s&#65533;&#65533;A&#65533;&#65533;&#65533;&#65533;e.&#65533;7E8&#65533;E&#65533;q&#65533;&#65533;&#65533;&#65533;&#65533;&#65533;@?&#65533;&#1031;N&#65533;&#65533;&#65533;O&#65533;&#65533;&#65533;b&#65533;&#65533;O&#65533;v&#65533;&#65533;&#65533;&#65533;&#65533;&#65533;&#65533;4&#65533;&#65533;&#65533;f&#65533;B&#65533;w&#65533;!&#65533;&#65533;&#65533;/J&#65533;&#65533;Rx&#65533;a&#65533;&#65533;&#65533;o&#65533;&#65533;Y&#65533;&#216;UA&#65533;&#65533;&#65533;?'&#65533;&#65533;Q&#65533;&#65533;&#65533;G]&#65533;Fox&#65533;&#65533;b&#65533;&#65533;&#65533;&#65533;E?&#65533;&#65533;&#65533;&#65533;6&#65533;,&#65533;&#65533;H&#65533;X&#65533;&#65533;&#65533;
9&#65533;&#65533;&#65533;&#65533;&#65533;&#65533;m&#65533;&#65533;
&#65533;&#1167;&#65533;&#65533;&#65533;{A&#65533;&#65533;&#65533;&#65533;&#65533;&#65533;&#64463;=&#65533;&#65533;&#65533;&#65533;&#65533;&#65533;&#65533;&#65533;&#65533;&#65533;&#65533;&#65533;&#65533;&#65533;&#65533;&#2046;&#65533;&#65533;&#65533;j&#65533;;uE&#65533;_>&#773;(m&#65533;3&#65533;y&#65533;4f&#65533;X~]&#65533;&#65533;&#65533;&#1051;&#65533;&#65533;&#1559;&#65533;t&#65533;pZW&#65533;&#65533;&#65533;to&#65533;&#65533;&#65533;&#65533;&#65533;&#65533;&#65533;}&#65533;{&#65533;&#65533;&#65533;uop&#65533;]&#65533;P&#65533;v&#65533;&#65533;q&#65533;+&#65533;&#65533;Wg}(&#65533;&#65533;&#65533;#&#65533;&#65533;&#65533;&&#65533;&#65533;|&#65533;}"&#65533;yH&#65533;z&#65533;v&#1431;}xz&#65533;&#65533;}&#2039;z&#65533;W&#65533;&#65533;w&#65533;9g~&#65533;&#65533;CGf&#65533;'{&#65533;&#65533;wg&#65533;&#65533;q&#65533;&#65533;&#65533;&#502;i]E"&#65533;&#65533;&#65533;&#65533;c&#1319;m1}&#65533;&#65533;r&#631;|	H}&#65533;&#65533;<&#65533;>xz&#65533;~&#65533;&#65533;
Fx&#65533;a&#65533;&#19908;Lx&#65533;wt&#65533;~&#65533;(8x&#65533;G^&#65533;G&#1717;Ubj&#65533;&#65533;/&#65533;m&#65533;Gs
&#65533;y&#65533;v	z&#65533;&#1475;&#65533;&#65533;&#65533;p&#65533;r8&#65533;tX&#65533;t\&#65533;&#65533;J8&#65533;I&#65533;&#65533;:&#1476;&#65533;&#65533;w&#65533;&#65533;&#65533;&#65533;&#65533;&#65533;U&#65533;t&#65533;&#65533;{A&#65533;&a#&#65533;&#65533;o&#65533;&#65533;a8&#65533;f&#65533;/&#65533;&#65533;e}!&#65533;m&#65533;e&#65533;?&#65533;c
&#65533;}&#1895;{x&#65533;&#65533;&#65533;&#65533;&#65533;&#65533;&#65533;TX&#65533;&#65533;g&#65533;#x&#65533;&#65533;6|&#65533;eX&#65533;bH&#65533;3xm&#65533;&#65533;&#65533;&#65533;&#1033;&#1893;vo&#65533;j&#65533;8&#65533;Xz&#65533;B&#65533;$&#65533;
&#1080;&#65533;8&#65533;&#65533;X&#65533;&#65533;&#65533;&#65533;H&#65533;&#65533;&#65533;{&#65533;6x
&#65533;&#65533;(u+&#65533;&#65533;&#65533;9h&#65533;&#65533;&#65533;&#65533;&#65533;&#65533;<8&#65533;m&#65533;&#65533;w&#65533;X&#65533;]"&#65533;&#65533;&#65533;&#65533;&#65533;&#65533;&#65533;&#65533;&#1551;&#65533;&#65533;&#65533;&#65533;&#65533;&#65533;&#65533;&#65533;H&#65533;&#65533;f&#65533;&#65533;(t&#65533;u&#65533;GDb&#65533;&#65533;&#65533;&#65533;r&#65533;&#65533;&#65533;Y&#65533;y&#65533;&#65533;&#65533;&#65533;&#65533;/&#65533;&#65533;&#65533;3x&#65533;r&#65533;&#904;X&#65533;}&#65533;&#65533;w&#65533;&#65533;&#1554;.I&#65533;&#65533;&#65533;8&#65533;0&#65533;&#65533;&#65533;X&#65533;3&#65533;&#65533;7&#65533;H&#65533;&#65533;&#65533;&#65533;@&#1600;v&#65533;&#65533;&#65533;	q}GiJw&#65533;zL&#65533;&#65533;Q&#65533;&#65533;P&#65533;&#65533;5&#65533;&#65533;&#65533;}&#65533;&#65533;&#65533;&#65533;&#65533;&#65533;&#65533;&#464;&#65533;svj&#65533;&#65533;A&#590;C	&#65533;DIze&#65533;}&#65533;&#65533;#i&#65533;&#65533;&#65533;L&#65533;&#65533;0N&#65533;&#65533;HQ)&#65533;Ry&#65533;S&#1623;{&#65533;su&#65533;&#65533;"&#65533;t#&#65533;fQ&#65533;|&#65533;i8&#65533;&#65533;I&#65533;sX&#65533;m&#65533;&#65533;g9&#65533;&#65533;"9&#65533;&#65533;&#65533;&#65533;&#65533;&#65533;&#65533;&#1625;&#65533;&#65533;&#65533;&#65533;q&#65533;a&#65533;t&#65533;&#65533;&#65533;&#65533;&#65533;&#65533;ys&#65533;&#65533;&#589;[i&#65533;T&#65533;{{&#65533;&#65533;x&#65533;&#65533;&#65533;	kH	&#65533;&#65533;&#65533;&#65533;&#65533;&#65533;*&#65533;&#65533;&#65533;&#65533;&#65533;&#65533;Y%&#65533;&#65533;&#65533;&#65533;&#65533;&#65533;&#65533;&#65533;&#65533;&#65533;&#65533;)&#65533;&#65533;&#65533;&#65533;S(&#65533;&#65533;I&#65533;&#65533;&#65533;&#65533;xk&#65533;&#65533;|&#20992;g&#65533;&#65533;&#65533;&#65533;&#65533;&#20057;F&#65533;%&#65533;)&#65533;&#281;&#65533;v&#65533;&#65533;&#65533;wh9k&#65533;0&#65533;1&#65533;&#65533;&#1628;&#1049;&#65533;Q&#65533;&#65533;&#65533;X&#65533;}H&#65533;&#65533;&#65533;s&#65533;&#65533;&#65533;G&#65533;&#65533;y6=&#65533;&#65533;&#65533;&#65533;3'&#65533;&#65533;&#65533;&#65533;Y&#65533;&#65533;&#65533;i(&#65533;&#65533;r&#65533;y&#65533;&#65533;&#65533;&#65533;&#65533;)&#65533; Ih&#65533;Z&#65533;"&#65533;&#65533;&#65533;	&#65533;&#65533;&#65533;&#65533;&#65533;I&#65533;|y/	&#65533;-y&#65533;3)&#65533;&#65533;Y&#65533;DW&#65533;&#1961;&#65533;@9&#65533;&#65533;&#65533;&#65533;^&#65533;&#65533;IY&#65533;&#65533;&#65533;&#65533;&#65533;i&#65533;)&#65533;Hz&#65533;i4p&#65533;n@8Z&#65533;T&#65533;&#65533;,&#65533;&#65533;&&#65533;&#65533;':&#65533;&#1049;&#65533;&#1369;
j&#65533;6z&#65533;8&#65533;&#65533;`&#65533;&#65533;&#65533;oj&#65533;&#65533;P&#65533;K*&#65533;i&#65533;&#65533;@&#65533;&#65533;&#65533;&#65533;ki&#65533;&#65533;9CJBN&#1703;M&#65533;3&#65533;&#65533;:&#65533;T&#65533;&#65533;&#65533;i&#65533;+&#65533;[&#65533;&#65533;&#65533;&#65533;&#65533;t&#65533;&#65533;~Q&#65533;&#65533;pCq&#65533;h&#65533;&#65533;&#216;&#65533;lzz&#65533;9&#65533;&#65533;h&#65533;J&#65533;D:hL*&#65533;|&#65533;&#65533;s&#65533;O&#65533;&#65533;^C&#65533;&#65533;j&#65533;&#65533;&#604;&#1192;&#65533;\&#65533;&#65533;i&#65533;&#65533;*&#65533;s&#65533;q&#65533;g&#65533;&#65533;&#65533;:&#65533;&#65533;n&#473;&#65533;&#65533;-7&#65533;&#65533;&#65533;&#65533;e&#65533;t
&#65533;I&#65533;&#65533;~&#682;&#65533;&#65533;Z&#65533;&#65533;9&#65533;&#65533;&#65533;&#65533;&#3543;&#65533;'&#65533;Hch&#1542;=jm&#65533;H&#65533;fYsi&#652;Hz&#65533;&#65533;&#65533;&#65533;&#65533;&#65533;&#65533;&#65533;&#65533;&#65533;91}j&#65533;N&#65533;Rz&#65533;&#65533;z&#65533;&#65533;z&#65533;X&#65533;&#65533;&#65533;9&#65533;u7&#65533;&#65533;'R&#65533;0)&#65533;pV&#65533;&#65533;gs&#65533;0&#65533;&#65533;&#65533;&#65533;&#65533;&#65533;&#65533;Z&#65533;&#65533;	&#65533;&#65533;Y&#65533;&#65533;&#65533;y&#65533;&#65533;&#1265;&#65533;&#65533;&#65533;?B&#65533;R&#65533;&#65533;&#65533;&#65533;;&#65533;0&#65533;&#65533;Z:&#65533;&#1746;&#65533;&#65533;&#65533;&#65533;7&#65533;&#65533;&#65533;&#65533;~&#65533;"&#65533;&#65533;&#65533;&#65533;o&#65533;&#65533;&#65533;W&#65533;&#297;&#65533;&#65533;&#65533;L&#1778;E&#65533;&#65533;oi&#65533;&#65533;&#65533;&#65533;&#65533;&#65533;&#65533;&#65533;Q1&#65533;8&#65533;\k&#65533;*Z&#65533;Ry&#65533;$z&#65533;8&#65533;&#65533;Y&#65533;s&#65533;&#65533;%&#1857;m
&#65533;&#65533;B&#65533;&#65533;&#298;&#65533;&#65533;&#643;&#65533;9&#65533;&#65533;*&#65533;&#65533;V&#65533;-k&#65533;~&#65533;&#65533;&#65533;&#65533;&#65533;"&#65533;&#65533;P+&#65533;&#65533;j&#65533;K&#65533;&#65533;&#1205;1{&#65533;&#65533;&#65533;&#65533;e&#749;&#65533;k&#65533;&#65533;&#65533;&#65533;ik&#65533;$&#65533;&#65533;&#65533;&#65533;m&#65533;&#65533;&#65533;&#678;&#65533;&#1705;&#505;&#65533;%y&#65533;&#65533;&#65533;&#65533;|K&#65533;(&#65533;&#65533;&#65533;[&#65533;&#65533;&#1786;&#41592;>r&#65533;&#65533;&#65533;&#65533;N:&#65533;\&#184;0&#65533;;&#65533;&#65533;&#65533;2&#65533;&#65533;&#65533;&#65533;&#65533;7&#65533;Ar?&#65533;&#65533;GI&#65533;>&#65533;&#65533;&#65533;&#65533;v&#65533;&#65533;y+&#65533; &#65533;&#759;&#65533;K&#65533;&#65533;&#65533;&#65533;x{&#65533;&#65533;[&#65533;&#65533;&#65533;&#65533;&#65533;&#65533;&#65533;&#65533;;&#65533;4&#65533;`&#65533;&#65533;&#65533;&#65533;&#65533;vww{&#65533;&#65533;&#65533;aHK&#65533;&#907;&#65533;&#971;&#65533;nJ&#65533;*&#65533;&#65533;,&#65533;&#65533;&#65533;&#65533;z&#65533;&#65533;&#65533;K&#65533;&#65533;&#65533;&#65533;B&#65533;&#65533;;f&#65533;[&#65533;&#65533;+&#65533;e&#65533;+&#65533;&#65533;&#65533;&#65533;SqV&#65533;&#65533;a&#65533;x&#65533;&#65533;&#65533;&#65533;&#65533;&#65533;&#65533;&#65533;9&#65533;&#65533;&#65533;&#1290;&#65533;&#65533;;&#65533;&#65533;x&#65533;&#65533;&#65533;&#65533;&#65533;&#65533;IZ&#129;2&#65533;\&#65533;&#65533;K&#65533;&#65533;;&#65533;&#65533;k&#65533;]&#65533;k&#65533;&#65533;:p&#65533;&#65533;xi&#65533;&#65533;K&#65533;&#65533;{&#65533; \&#65533;&#65533;&#65533;&#65533; &#765;&#65533;&#65533;&#65533;0&#232;&#65533;&#65533;	&#65533;&#65533;&#65533;Ol&#65533;&#65533;&#65533;D&#65533;5&#65533;&#65533;&#65533;&#65533;&#65533;&#65533;&#65533;&#65533;&#65533;y&#65533;&#65533;Cv
Y&#65533;A&#65533;&#65533;&#1846;&#65533;x&#65533;Fl&#65533;~K&#65533;&#65533;&#65533;&#428;&#65533;&#65533;&#65533;&#65533;-,&#65533;,&#65533;}l&#65533;J&#65533;&#65533;Pl&#65533;i&#65533;<&#65533;&#65533;&#65533;&#65533;&#65533;&#1756;&#65533;&#65533;:&#65533;&#65533;:&#65533;h&#65533;s7&#65533;
&#65533;&#65533;+}&#65533;&#65533;&#65533;&#65533;G&#65533;&#65533;&#65533;G&#65533;&#65533;&#65533;&#65533;&#451;&#65533;&#65533;z&#65533;&#490;&#65533;&#65533;-&#65533;&#65533;&#65533;{&#65533;^&#65533;&#65533;&#65533;&#65533;!:&#65533;&#65533;\&#65533;&#65533;&#65533;&#65533;W*&#65533;&#65533;&#1773;G&#65533;WI&#65533;bj&#65533;&#65533;&#803;El&#65533;h)&#65533;p&#65533;&#65533;&#65533;+&#65533;.+&#745;&#65533;&#65533;&#65533;,&#65533;S</Rl&#65533;ID&#65533;&#65533;,z&#65533;~)&#65533;&#65533;h&#65533;FWt&#389;&#65533;Q&#65533;Nq&#65533;q&#65533;&#65533;s<&#65533;Z&#65533;&#65533;I&#65533;&#65533;&#1244;&#65533;&#1468;&#65533;(&#65533;&#65533;&#65533;K&#65533;&#65533;&#65533;&#65533;&#65533;|&#65533;&#65533;&#1594;&#65533;&#65533;&#65533;&#65533;&#65533;c&#65533;&#65533;&#65533;9&#65533;0&#599;QH&#65533;}&#455;:&#65533;&#65533;d&#65533;f4r:&#65533;&#65533;9&#65533;a&#65533;&#65533;&#65533;(&#65533;&#65533;&#65533;&#65533;!L&#65533;m&#65533;&#1308;&#65533;&#65533;&#65533;&#65533;&#65533;l&#65533;&#65533;&#65533;&#65533;{&#65533;&#65533;P&#65533;&#65533;1&#65533;&#65533;&#65533;&#65533;{&#65533;,&#65533;&#65533;&#65533;b&#65533;&#65533;&#65533;&#65533;&#65533;Lx&#65533;C'd&#65533;z&#65533;m&#65533;&#65533;&#65533;\&#65533;"&#65533;&#65533;G&#65533;Q&#65533;&#65533;&#1388;&#1195;\&#65533;&#65533;\&#65533;[&#65533;|,&#65533;O&#65533;&#65533;%&#65533;%9&#65533;*/&#702;5&#65533;dl&#65533;M&#65533;sD&#65533;&#65533;&#65533;&#65533;&#410;&#1183;+&#65533;&#65533;;&#65533;A8&#65533;u&#65533;&#65533;v&#65533;&#65533;&#65533;&#65533;&#65533;L&#65533;&#65533;&#65533;Q&#65533;&#65533;|&#65533;Pm&#65533;]&#65533;&#1385;&#65533;&#65533;&#65533;;&#65533;_z&#65533;&#1098;&#65533;@lV0&#65533;&#65533;&#65533;&#65533;&#65533;&#780;}p+&#65533;*|&#65533;z&#65533;&#65533;RM&#65533;&#65533;&#1602;&#65533;&#1502;&#65533;&#257;&#65533;&#65533;Z&#65533;&#65533;]&#65533;&#65533;;&#65533;&#65533;w&#1601;@&#1918;&#65533;&#65533;&#65533;C&#65533;4&#65533;i&#65533;&#65533;[&#65533;&#65533;&#65533;r&#65533;&#65533;um&#65533;w&#65533;&#1504;]&#65533;R&#65533;&#65533;&#65533;&#65533;&#65533;};&#65533;&#65533;;&#65533;T&#65533;&#802;&#65533;&#1690;&#65533;&#65533;&#65533;&#1133;'&#65533;&#65533;&#65533;-"}&#65533;&#65533;&#65533;&#65533;I&#65533;&#636;&#65533;&#65533;{&#65533;&#65533;M&#65533;M&#65533;rP&#65533;&#65533;&#1256;&#65533;&#65533;&#1182;&#65533;&#65533;&#65533;&#65533;&#1889;3&#65533;&#65533;~&#65533;&#65533;&#1485;&#65533;&#1645;&#1914;qy&#65533;k&#65533;o	&#65533;&#1574;q&#65533;$&#65533;&#65533;&#65533;&#65533;&#1972;&#65533;&#65533;&#65533;&#65533;&#1419;&#65533;~&#65533;&#65533;&#65533;|&#320;&#65533;&#65533;&#65533;&#65533;<&#65533;
&#65533;&#65533;&#65533;&#65533;,&#625;G&#65533;&#65533;&#65533;&#1031;&#65533;k&#65533;m&#65533;X&#65533;&#65533;M&#65533;&#65533;}&#1947;=&#65533;.&#65533;)&#65533;&#65533;L|&#65533;&#1835;&#65533;&#65533;m&#65533;&#65533;&#65533;&#65533;3&#65533;e&#1860;&#65533;&#65533;&#65533;&#65533;,#&#65533;&#65533;&#65533;&#65533;1N&#65533;J&#65533;3>&#65533;t&#65533;&#65533;!;&#65533;a&#65533;Y&#6428;&#65533;:&#65533;N&#65533;?N&#1834;L&#65533;#&#65533;&#65533;4&#65533;&#65533;yp&#65533;l&#65533;&#65533;&#603;&#65533;&#65533;|&#65533;&#65533;+&#65533;N&#1923;&#65533;&#65533;&#65533;~&#65533;&#65533;!O&#65533;&#65533;&#65533;&#65533;&#65533;&#1269;+&#65533;&#65533;&#1183;&#65533;&#65533;&#65533;{&#65533;&#65533;*&#65533;&#65533;&#65533;&#65533;&#65533;&#65533;{
&#65533;k|&#65533;JM&#65533;&#65533;\&#65533;y^&#65533;tX&#65533;<&#65533;-&#65533;A&#6414;Q&#65533;M&#65533;&#65533;&#65533;>&#1548;&#65533;&#65533;&#65533;&#65533;9&#65533;&#1233;&#65533;&#65533;H&#65533;~
Y&#65533;C&#65533;&#65533;&#65533;&#1755;&#65533;&#65533;&#1755;.&#65533;Nm&#1247;&#65533;&#65533;n&#65533;&#65533;&#65533;Z&#65533;&#65533;&#65533;&#65533;\&#65533;&#65533;&#65533;&#65533;&#65533;&#874;&#65533;&#65533;:+&#581;i$x;&#65533;&#65533;y&#30334;&#65533;&#65533;.&#65533;~&#65533;&#334;&#65533;r`&#493;&#65533;&#1954;^&#65533;&#65533;&#65533;&#65533;&#65533;&#65533;&#65533;&#65533;&#65533;&#718;&#65533;l&#65533;&#65533;&#65533;&#65533;&#65533;>&#1735;h&#65533;Wm`6&#65533;Z&#65533;2>&#65533;&#65533;&#65533;&#65533;&#65533;~&#65533;&#65533;&#65533;&#65533;&#65533;b>&#65533;.&#65533;&#65533;&#65533;&#65533;&#65533;&#65533;&#65533;&#65533;&#65533;t(&#533;Qg&#65533;^&#65533;&#65533;<&#65533;&#65533;-&#65533;&#65533;}W&#65533;&#65533;&#65533;n&#65533;&#65533;~&#65533;&#65533;&#65533;9&#65533;&#65533;Z&#65533;&#65533;&#65533;K&#65533;2&#65533;&#65533;&#65533;}&#65533;&#65533;.xzn&#65533;&#65533;&#65533;&#1446;w&#65533;&#65533;&#65533;&#65533;&#65533;%&#65533;&#65533;.&#65533;&#65533;&#65533;&#65533;&#65533;&#65533;&#65533;&#65533;o&#65533;&#65533;o&#65533;e&#65533;-&#65533;&#65533;,?&#65533;&#65533;&#65533;>&#65533;x&#65533;&#65533;&#65533;W&#65533;O&#65533;&#65533;:&#65533;&#65533;&#65533;}&#65533;&#65533;&#65533;&#65533;&#65533;&#65533;&#65533;&#65533;&#65533;_n&#65533;&#65533;&#65533;.&#65533;v&#65533;X&#65533;&#65533;$&#65533;&#65533;N&#65533;&#65533;>&#65533;&#65533;^"s&#65533;&#65533;&#65533;&#65533;ZE&#65533;e&#2038;-^&#65533;&#65533;&#65533;(&#65533;&#65533;&#65533;&#65533;M&#65533;y_&#65533;v&#65533;&#1793;&#65533;&#65533;&#65533;&#65533;&#65533;`h&#65533;&#65533;he&#65533;d&#65533;&#65533;e&#65533;&#65533;&#65533;+&#65533;&#65533;&#65533;&#65533;&#65533;K&#65533;&#65533;&#65533;Q&#65533;$&#65533;u/&#1880;&#65533;l&#65533;~&#65533;&#65533;\&#65533;XL&#65533;i)n&#65533;&#65533;z&#65533;o&#65533;h&#65533;	/&#65533;S&#65533;&#65533;&#65533;&#65533;&#65533;u&#65533;&#65533;&#65533;&#65533;&#65533;k&#65533;)os&#65533;&#65533;O&#65533;&#138;&#65533;&#65533;&#65533;&#65533;?&#65533;&#65533;&#65533;&#65533;^&#65533;&#65533;&#65533;&#1601;&#65533;&#65533;?&#7103;&#65533;.&#65533;m&#65533;&#65533;&#65533;&#65533;&#65533;&#65533;%&#65533;,&#65533;&#65533;&#65533;&#65533;&#65533;n&#65533;I&#65533;&#65533;&#65533;&#65533;s&#65533;3&#65533;&#65533;&#65533;Yn.d&#65533;&#65533;aC9n"&#65533;S&#65533;&#65533;&#65533;85n&#65533;&#529;a&#324;	&#65533;&#65533;&#65533;I&#65533;)U&#65533;<&K&#65533;1e&#65533;&#65533;T&#1234;ML&#65533;t&#65533;&#65533;9&#1255;&#65533;>0&#65533;&#65533;S&#65533;&#65533;&#65533;>I&#65533;.e&#65533;TF&#65533;&#65533;&#65533;&#65533;y&#65533;N&#299;X/j\H&#65533;&#65533;J&#65533;%E&#65533;&#65533;&#1713;,W&#65533;&#338;&#65533;(&#65533;&#65533;W&#65533;qU&#65533;&#65533;[&#65533;.&#155;&#65533;&#65533;&#65533;&#65533;Y&#65533;o&#65533;&#65533;?&#65533;.&#65533;c&#65533; &#65533;MKe&#65533;Gj&#1321;^&#65533;&#65533;&#858;Ra`&#65533;&#65533;&#862;&#1916;&#65533;&#65533;G&#65533;m&#65533;b&]U&#65533;&#65533;&#1193;e&#65533;&#65533;&#65533;&#1717;&#44740;/&#65533;]&#65533;1&#65533;&#65533;>&#65533;vn&#65533;&#65533;&#65533;&#65533;&#1916;&#65533;&#65533;2&#65533;&#65533;&#1086;a/GI&#65533;&#65533;s&#65533;&#65533;&#65533;O&#65533;&#65533;&#65533;P&#65533;&#65533;&#65533;&#65533;&#65533;0r&#65533;&#65533;u&#32565;&#65533;U&#65533;&#65533;&#65533;&#65533;U&#65533;&#65533;&#65533;&#65533;&#478;&#65533;?&#65533;y&#65533;&#65533;&#65533;&#65533;&#65533;&#287;&#65533;&#65533;&#1610;&#65533;o1&#65533;h*&#65533;&#65533;&#65533;&#65533;&#65533;`+/=&#65533;D[&#65533;8&#65533;&#65533;B&#65533;&#65533;&#65533;&#65533;&#65533;6P:&#65533;&#65533;CRz&#1680;&#65533;&#65533;&#65533;0&#65533;&#65533;@KP&#65533;&#65533;Z&#65533;&#65533;&#65533;(&#65533;&#65533;=&#65533;b&#65533;P&#65533;U&#1264;G&#65533;X&#65533;/ &#65533;B@#&#65533;lJ%&#65533;Z&#65533; &#65533;l&#65533;:)4&#65533;&#65533;x&#65533;pG	%,&#65533;&#65533;&#65533;&#65533;&#65533;&#65533;&#65533;&#65533;2S&#65533;&#65533;$&#65533;&#65533;&#65533;djr)']&#65533;&#65533;&#65533;&#65533;&#65533;10&#65533;L&#65533;,&#65533;&#785;"&#65533;&#65533;&#65533;JL0&#65533; 3&#65533;&#65533;T&#65533;&#65533;&#65533;4+QE&#65533;&#1932;&#65533;(&#65533;&#65533;&#65533;&#65533;&#65533;&#65533;&#1779;&#65533;>uT&#65533;2=40/&#65533;&#65533;&#65533;2SU&#65533;L&#65533;<&#65533;&#65533;&#65533;&#65533;&#65533;&#65533;D&#65533;&#65533;&#65533;(2&#65533;?Q&#65533;&#65533;&#65533;O&#65533;@&#65533;&#65533;Sa&#65533;=&#65533;&#65533;RUIEYe&#65533;&#65533;	&#65533;U/&#65533;&#65533;Q&#65533; &#65533;X&#1389;&#65533;Zk&#65533;&#65533;&#65533;&#65533;&#65533;Y=&#65533;&#65533;`&#65533;&#65533;s&#65533;^Br&#65533;&#65533;bYz&#65533;%&#65533;G&#65533;{3&#65533;&#65533;&#65533;u&#65533;Vos&#65533;L&#65533;&#861;&#65533;\/&#245;l&#65533;&#65533;&#65533;U7&#65533;a&#65533;u&#993;&#65533;&#65533;{&#65533;b&#65533;3Fm&#65533;zMY&#65533;^&#65533;&#65533;U&#65533;~&#65533;&#65533;l&#65533;
&#65533;&#65533;y<&#65533;n8J;&#1357;",k&#65533;&#1849;N&#65533;&#65533;g&#65533;}&#65533;&#65533;&#65533;&#65533;B&#65533;&#65533;&#1732;&#65533;[$W\L&#65533;&#65533;&#65533;)&#65533;&#65533;l&#65533;&#65533;Z&#15045;-&#65533;Y&#65533;:h&#65533;&#65533;&&#65533;c&#65533;A&#65533;j_&#65533;&#65533;&#65533;&#65533;@6kK&#65533;E&#1186;6&#65533;F&#65533;&#65533;j!&#65533;&#65533;-vnd&#65533;&#65533;[h&#65533;&#65533;*&#65533;&#1971;G&#65533;&#65533;p&#65533;&#65533;[&#65533;&#65533;I&#65533;[&#65533;7(&#65533;-&#65533;]&#65533;&#65533;&#65533;a&#65533;#'&#65533;&#65473;&#65533;&#65533;&#65533;e&#65533;&#65533;&#65533;Mf&#65533;)8Q&#65533;l&#65533;&#65533;&#65533;&#1476;?&#65533;&#65533;k&#766;&#65533;&#65533;=&#65533;&#65533;&#65533;}F&#65533;&#65533;.R&#65533;&#65533;&#65533;%ql&#65533;^&#65533;&#65533;3[r&#65533;u&#65533;Sv@+&#65533;
p&#65533;m_&#65533;&#65533;&#65533;>&#65533;S&#65533;?&#65533;UI&#65533;7&#65533;&#65533;&#65533;mg&#65533;&#65533;&#65533;[~&#65533;B/&#65533;{&#65533;&#65533;&#65533;{&#65533;&#47969;7h&#65533;&#1276;&#65533;&#65533;&#65533;?&#65533;^&#65533;&#65533;|K*&#65533;i&#65533;X&&#65533;&#65533;&#65533;}&#65533;&#65533;qD&#65533;&#65533;&#65533;Q&&#65533;c&#65533;K,&#65533;&#65533;&#65533;1s&#65533;&#65533;&#65533;&#65533;&#65533;&#65533;1u&#65533;&#65533;&#65533;&#65533;4;&#65533;D&#65533;q&#1248;&#65533;&#65533;&#65533;'&#65533;&#65533;f=&#65533;K&#65533;/H=&#65533;&#65533;&#65533;>&#65533;&#65533;&#65533;5B &#65533;E':O&#65533;VH1&#1268;&#65533;]&#65533;&#1550;&#65533;(>&#262;7D&#65533;1&&#65533;u&#65533;~3&#65533;b&#65533;D0&#65533;Il&#65533;&#65533; R&#65533;&#65533;0&#65533;&#65533;&#65533;&#65533;&#65533;&#65533;&#65533;&#65533;&#65533;&#65533;-&#65533;&#65533;_&#65533;&#65533;&#65533;&#65533;2U&#65533;&#65533;&#65533;%iD&#65533;&#65533;
&#65533;&#65533;D&#65533;0F&#65533;&#65533;&#65533;d&#65533;&#65533;,B2&#65533;W&#65533;X9&#65533;G>&#65533;Q&#65533;	T]l&#65533;xm&#65533;Lu&#65533;&#1301;&#65533;&#1536;&#65533;D&#65533;&#65533;&#65533;;&#65533;&#65533;bB&#65533;V0&#65533;x&#65533;,&#65533;I>&#1163;&#65533;&#65533;d&7&#65533;&#65533;&#588;.&#65533;&#65533;[bJ&#65533;&#65533;P,u&#65533;&#65533;)-&#65533;J&#65533;&#65533;$>&#65533;&#65533;+k)?[&#65533;&#65533;&#617524;b&#65533;4L&#65533;&#65533;&#65533;?f9&#65533;	&#65533;&#65533;&#65533;Dm&#65533;Ba&#65533;&#65533;h&#1441;&#65533;&#65533;i&#879;&#65533;G&#65533;X&#65533;&#65533;&#65533;&#65533;&#65533;5&#65533;M&#65533;z&#1234;&#65533;g/}i&#899;hB&#65533;`&#65533;B5Q&#65533;IDT&#65533;&#65533;&#65533;&#65533;7&#65533;(&#65533;#m2&#65533;x(u9&#65533;&#65533;&#65533;&#65533;z&#65533;&#65533;D&#65533;&#65533;&#1917;R&#65533;>d)?AHE&#65533;u&#1242;-m&#65533;}jjS-&#65533;T&#65533;Zh&#65533;N1&#65533;&#65533;&#65533;&#65533;Pu&#65533;C a-&#65533;&#1701;6N&#65533;&#65533;&#65533;p3&#65533;&#65533;2&#65533;&#65533;Li&#65533;&&#65533;B&#65533;s&#65533;X&#65533;cW&#65533;zK]&#65533;&#65533;&#65533;&#65533;iY&#65533;z&#1458;&#65533;P]h[&#65533;&#65533;&#1463;&U&#65533;($  Vv&#1091;&#65533;<&#65533;&#65533;tXU&#65533;E/&#65533;Y&#65533;)?s&#65533;&#65533;&#65533;U&#65533;&#65533;e&#65533;&#65533;&#65533;&#1588;.&#65533;&#65533;&#65533;me+&#65533;&#65533;b&#408;&#65533;M&#65533;-J&#65533;&#65533;>&#65533;<T&#65533;J_&#65533;&#65533;&#65533;&#65533;&#65533;*&#65533;&#65533;&#968;&#65533;&#65533;XlR&#51955;&#65533;Lc&#65533;`[&#65533;&#65533;V&#65533;&#65533;&#65533;&#65533;P&#65533;sY&#65533;W&#65533;&#65533;l19{\c"&#65533;m&#523;&#65533;hI&#65533;&#65533;&#65533;e&#65533;!9&#65533;*&#65533;j:&#65533;D&#1415;&#65533;&#65533;$&#65533;J&#927;&#65533;&#65533;&#65533;&#65533;&#65533;-y&#65533;&#65533;X&#65533;&#65533;V&#65533;&#65533;eo{&#65533;&#65533;&#65533;&#65533;jI&#65533;Qf&#65533;&#65533;:O&#65533;&#820;"&#65533;^&#65533;jw&#65533;&#907579;&#65533;=&#65533;}&#65533;M&#65533;~w&#65533;&#65533;&#65533;&#65533;x&#65533;&#65533;&#65533;&#65533;2&#65533;
Ero&#65533;&#65533;{&#65533;&#65533;&#65533;W&#65533;&#65533;=n&#1678;Z&#65533;!H=&#65533;&#65533;&#65533;&#65533;NJ>&#65533;&#65533;&#65533;7&#65533;k&#65533;lI[&#65533;rW&#65533;&#65533;&#65533;)&#65533;!&#65533;[&#65533;X&#65533;;&#65533;&#65533;y0l&#65533;B&#243;b&#65533;&#65533;&#65533;X&#65533;&#65533;9&#65533;j%&#65533;J&#65533;&#65533;E&#65533;&#65533;N&#65533;&#65533;cJ5&#65533;OR=x&#65533;ZUp&#65533;\&#65533;SA&#65533;c&s&#65533;&#65533;&#65533;c3&#65533;kr&#65533;&#65533;<d&#65533;&#65533;&#65533;&#65533;&#65533;&#65533;&#65533;s-Z&#65533;R.y>P~&#10256;x&#65533;v&#65533;v&#65533;&#65533;4&#193;c[[&#65533;&#270;&#65533;et,J(4&#65533;&#65533;9&&#65533;&#65533;&#65533;L1&#65533;gq&#65533;&#65533;3&#65533;BL&#65533;MJ&#65533;&#65533;H&#65533;&#65533;e&#65533;&#65533;&#65533;W&#65533;&#65533;&#65533;b&#65533;&#65533;&#65533;4X&#65533;&#65533;&#65533;&#65533;&#65533;\&#65533;?RZ&#65533;&#65533;x&#65533;&#65533;&#65533;d&#65533;&#65533;QlHH&#65533;@&#65533;KE&#65533;&#65533;O&#65533;&#65533;<&#65533;&#1558;&#65533;&#65533;&#65533;rUd&#65533;S&#65533;&#436;6l`&lN<&#65533;A&#65533;&#65533;F&#65533;&#65533;&#65533;&#65533;&#65533;I&#65533;&#65533;&#65533;,&#65533;&#65533;&#65533;lRW&#65533;&#65533;a1&#65533;&#65533;H&#65533;*&#65533;&#65533;&#65533;mb{K&#65533;&#65533;&#185;_&#65533;w&#65533;&#65533;&#65533;&#65533;)&#65533;&#1248;}Jk&#65533;YoA&#65533;xv&#737;&#65533;&#65533;&#55206;&#444;&#65533;&#65533;&#65533;x&#65533;&#65533;[&#65533;&#65533;$D&#65533;&#65533;&#65533;6H&#65533;L&#65533;t&#65533;qGY&#65533;b&#65533;B&#65533;J&#65533;&#65533;&#65533;&#65533;h&#65533;&#65533; &#65533;wa{$r&#65533;&#65533;&#65533;C'w&#65533;&#1198;&#3420;&#65533;&#65533;&#65533;Y&#65533;&#65533;&#65533;F&#65533;&#1071;&#65533;Y&#1826;&#65533;_&#65533;&#65533;`[&#65533;&#65533;&#1048;B&#65533;&#65533;&#65533;&#525;+&#65533;&#65533;&#65533;2q&#65533;&#65533;|&#65533;J&#65533;^i&#65533;&#65533;Z}&#65533;q\&#65533;3&#65533;>&#65533;{&#65533;&#65533;&#65533;&#65533;&#65533;&#65533;a#&#65533;|2&#65533;4f&#65533;B&#65533;?&#271;&#65533;&#65533;@9a&#65533;&#65533;&#65533;.&#65533;&#65533;&#65533;h&#65533;&#65533;&#65533;&#65533;f&#65533;&#65533;P/!&#65533;<&#65533;&#65533;&#65533;&#65533;&#65533;f&#65533;&#65533;&#65533;3&#829;T&#65533;{?oL&#65533;&#65533;&#65533;&#65533;&#65533;&#65533;&#65533;[&#65533;R"&#65533;~&#65533;If&#65533;!&#65533;o+(s\)&#65533;~&#65533;']>&#65533;e&#65533;\|,&#65533;(&#1273;o_&#65533;&#65533;hR&#65533;z&#65533;&#2035;&#65533;&&#65533;M&#65533;b&#65533;	&#65533;&#65533;&#65533;&#65533;&#1619;W&#65533;&#1902;&#65533;&#65533;&#65533;|&#65533;&#65533;&#65533;&#65533;&#65533;&#65533;&#65533;&#65533;&#65533;u&#65533;Q&#65533;5ixn&#65533;5q&#65533;&#65533;&#65533;&#254;&#65533;&#65533;>&#65533;&#65533;&#65533;z&#221;&#65533;&#65533;2,?&#65533;&#65533;|&#65533;&#65533;&#65533;&#65533;&#65533;i&#65533;H!&#65533;&#65533;C&#65533;<;&#1791;&#65533;C&#65533;	&#65533;&#65533;C&#65533;Z&#65533;&#65533;B5|&#221;&#65533;Q@y&#1790;&#65533;&#65533;&#65533;&#65533;7J&#65533;&#65533;9&#65533;&#65533;	l&#65533;&#65533;&#65533;{&#65533;&#65533;c&#65533;H3&#65533;y3K&#65533;&#65533;&#65533;&&#65533;j&#65533;R&#65533;&#65533;&#1864;&#65533;&#65533;Q&#65533;&#65533;&#65533;&#65533;SA,&#65533;A&#65533;+T&#65533;
&#65533;3&#65533;r&#65533;L&#65533;m:4&#65533;&#65533;&#65533;&#65533;[&#65533;&#65533;A&#65533; T&#65533;k&#65533;6&#65533;S&#65533;V&#65533;0D&#65533;&#65533;$8&#65533;&#65533;&#65533;&#65533;&#65533;B&#65533;))&#65533;
*&#65533;&#167;&#741;+<&#65533;&#65533;&#65533;&#65533;P&#239;<&#65533;*'&#65533;BNq yK=W:,&#65533;K&#234;hC%&#65533;DN&#65533;D &#65533;&#65533;&#65533;&#65533;&#1747;&#65533;&#65533;&#1277;&#65533;&#65533;J&#213;&#65533;&#65533;T&#65533;&#65533;&#65533;!&#65533;@/&#65533;&#65533;e&#65533;z&#65533;H&#65533;&#65533;&#65533;3o&#65533;&#65533;&#65533;&#65533;&#65533;&#65533;&#673;,&#65533;7&#65533;&#65533;;&#65533;s5K,,&#65533;&#65533;&#65533;Y`&#65533;f&#65533;&#65533;&#65533;F&#65533;&#65533;2&#65533;P&#65533;(&#65533;&#176;&#65533;<,&#65533;5i6K/a&#65533;<&#65533;0>&#65533;&#65533;L{.u$&#65533;c&#65533;;&#65533;c&#65533;D;d&#65533;32&#65533;&#65533;k&#65533;-&#65533;$&#65533;&#65533;i&#65533;G\&#65533;&#65533;&#65533;&#65533;&#169;kl?&#65533;3&#65533;/9&#65533;&#65533;&#65533;&#483;&#65533;&#65533;P &#65533;&#65533;&#65533;Na	@&#65533;E&#65533;&#31983;]T&#65533;&#65533;&#1178;x&#65533;B&#65533;`&#65533;a&#65533;&#65533;K&#65533;&#65533;n&#65533;&#65533;&#65533;&#65533;" &#65533;  &#65533;&#65533;&#65533;&#279;t&#65533;&#1867;4"&#65533;&#65533;R,?&#65533;&#65533;&#65533;&#65533;,&#65533;&#65533;&#65533;&#65533;I&#65533;P&#65533;&#65533;!HY&#65533;iJ1&#441;&#65533;H&#65533;&#65533;&#65533;s&#65533;&#65533;s&#65533;0&#65533;&#65533;&#65533;9&#1139;.&#65533;.,&#65533;{&#65533;&#298;+I&#65533;&#65533;eT&#65533;&0&#65533;%&#65533;DH&#756;$&#65533;&#65533;3[&#65533;&#65533;&#604;&#65533;&#754;&#65533;f+:dRH&#65533;&#65533;6&#65533;3&#65533;&#65533;Z&#65533;&#65533;&#1131;@&#65533;&#1819;1" !Lfs&#65533;&#65533;&#65533;&#65533;J&#65533;&#685;d&#65533;t&#65533;d&#65533;6&#65533;&#65533;-&#65533;X&#65533;`&#65533;&#65533;&#65533;&#65533;4KO<&#65533;&#65533;d,&#65533;&#65533;&#65533;K&#65533;$&#65533;&#65533;&#65533;&#734;&#65533;&#65533;&#65533;b&#65533;&#65533;&#65533;#&#65533;"E1&#65533;&#65533;Nz&#65533;&#65533;[J&#65533;&#65533;&#65533;h&#65533;OJ7&#65533;p&#65533;&#65533;&#65533;+C&#65533;&#65533;&#65533;&#65533;s&#65533;&#65533;DCC&#65533;&#65533;&#65533;E&#65533;	&#924;&#65533;&#65533;&#790;&#65533;&#65533;l&#65533;&#65533;p"J9<&#65533;&#65533;&#65533;h&#65533;K&#65533;&#65533;LvB&#65533;JC&#65533;'&#65533;&#65533;&#65533;&#65533;&#1708;&#65533;w&#1140;(&#65533;&#65533;&#65533;2&#65533;HO&#65533;&#65533;&#65533;&#65533;&#65533;M&#65533;&#744;\A&#65533;I&#65533;&#18086;&#65533;&#65533;&#65533;&#170;&#65533;A&#65533;SN9&#728;&#65533;&#65533;N&#65533;&#947;&#65533;&#65533;&#65533;&#65533;&#65533;&#143;&#65533;&#65533;g&#65533;&#65533;4&#65533;&#65533;H)&#65533;&#65533;s&#65533;j&#65533;M&#65533;&#65533;&#65533;&#547;&#512;/_)9&#65533;:!&#65533;l&#65533;_D)&#65533;<`L&#65533;&#65533;&#65533;|&#1335;&#65533;(&#65533;!|N&#65533;d&#65533;8&#65533;&#65533;P	&#65533;&#65533;&#65533;$+lC&#1036;P&#65533;&#65533;&#65533;s&#65533;;&#65533;+&#65533;B&#65533;&#65533;&#65533;&#65533;=F&#65533;&#65533;	q&#65533;&#874;&#65533;&#65533;&#65533;&#65533;&k&#65533;&#65533;&#65533;H>&#65533;:&#65533;/-&#239;d&#1264;,M&#65533;B&#65533;&#65533;&#65533;L&#65533;(R#&#65533;&#65533;&#65533;&#813;]"&#65533;&#65533;&#65533;Nh&#65533;&#65533;yG&#65533;&#65533;&#65533;,e&#147;{2a&#607;*:D&#65533;;	&#65533;4)ZD&#65533;&#65533;eb&#65533;&#65533;&#65533;#&#65533;Q2V&#65533;Oc<CX&#65533;&#65533;=&#65533;5&#65533;&#65533;=&#65533;&#65533;&#65533;&#65533;&#65533;<&#65533;&#65533;I&#65533;&#65533;P&#65533;;&#65533;C&#65533;&#65533;$v&#65533;&#65533;nT'&#65533;&#65533;1&#65533;-AL[&#65533;&#65533;&#65533;&#65533;#ESPOe$1e&#65533;&#65533;x&#65533;&#65533;&#65533;&#65533;J&#65533;&#65533;Bke&#65533;&#65533;&#1263;&#65533;&#65533;&#65533;&#65533;&#65533;UP&#65533;&#65533;A&#65533;&#65533;W&#65533;SY=&#65533;/b&#65533;l&#65533;T~TM&#65533;|&#597;&#65533;L1r7&#65533;8&#65533; 5&#65533;tJ&#770;&#65533;&#1577;&#65533;+&#65533;C&#65533;I&#65533;^&#65533;&#65533;&#65533;82&#65533;&#65533;&#65533;&#65533;&#65533;&#65533;l@&#65533;Lo&#65533;&#65533;8-4&#65533;$b&#65533;&#65533;@&#65533;P&#65533;`&#1365;<&#65533;&#65533;&#65533;V&#65533;&#65533;&#65533;&#65533;<(&#65533;&#65533;P	\&#65533;#XY&#65533;mY&#65533;u&#1650;&#65533;P&#65533;l&#65533;&#65533;<;=&#65533;&#65533;Z&#65533;B]\&#65533;fuCU&#65533;{T&#1457;&#65533;&#1435;I&#65533;&#65533;A&#65533;8&#65533;&#65533;qX&#65533;&#65533;X&#65533;&#65533;[=&#1652;&#65533;7&#65533;9kT&#65533;&#65533;d&#65533;&#65533;uM&#65533;F&#65533;}&#65533;e&#65533;&#65533;&#65533;&#1384;&#65533;c&#65533;=&#65533;&#65533;&#65533;&#552;&#65533;Z64D&#65533;-&#65533;$&#65533;B&#65533;&#65533;L&#65533;G&#65533;=&#65533;&#65533;4+;=&#65533;&#65533;lu&#65533;&#65533;+&#65533;&#65533;X&#65533;(H&#65533;&#65533;XVU&#1615;&#65533;Ar&#65533;G@[&#65533;,&#65533;l&#65533;&#65533;N&#65533;W\U&#65533;p&#65533;&#65533;&#65533;&#1743;;&#1259;5&#65533;&#65533;&#65533;&#65533; &#65533;&#65533;*h]&#65533;&#65533;P&#65533;3&#65533;:T&#65533;&#65533;&#8102;&#65533;&#825;&#65533;&#65533;&#1043;&#65533;V:F&#65533;&#65533;&#65533;8d)&#65533;U&#65533;u&#65533;q-&#65533;&#477;P&#65533;&#65533;&#65533;&#613;&#65533;&#65533;&#65533;X&#65533;&#65533;&#791;&#65533;\&#65533;&#65533;&#1812;M!P&#65533;B&#65533;)>&#65533;m&#65533;&#65533;&#65533;&34Y&#65533;"&#1693;r&#65533;p-[&#65533;K&#65533;&#65533;+De&#65533;&#65533;4&#1035;S&#65533;&#65533;\6k&#65533;CcN^&#65533;&#65533;7&#65533;&#65533;FXU&#65533; &#65533;UU=&#65533;}F&#65533;&#65533;^^&#65533;&#65533;U&#2009;&#65533;\\&#65533;
&#65533;&#65533;&#1210;&#65533;&#65533;:J&#65533;L&#65533;&#65533;Q&#65533;&#65533;#pz&#65533;.&#65533;&#65533;E&#65533;&#65533;&#65533;&#65533;Y&#65533;
u<;&#65533;&#65533;&#65533;#n&#65533;&#65533;e&#65533;&#65533;I4&#65533;]&#65533;'&#65533;V	&#65533;&#65533;&#2004;&#65533;&#65533; &#65533;gT&#65533;D&#65533;;&#65533;#&#65533;'&#65533;X&#65533;&#65533;&#65533;&#65533;eK&#65533;m&#65533;&#65533;&#65533;&#65533;&#65533;$&#65533;6&#65533;H&#65533;&#65533;d$f&#65533;&#1890;&#65533;.&#65533;&#65533;{&#65533;7&#65533;&#65533;,4&#65533;&#65533;&#65533;GX&#65533;Z&#65533;Q&#65533;_&#65533;&#65533;+&#65533;C&#65533;/&#65533;&#65533;S;&#65533;&#65533;&#65533;&#65533;}&#65533;UQlS\&#65533;&#65533;&#211;&#65533;&#1075;&#65533;^&#65533;^&#789;^&#65533;u&#65533;&#65533;&#65533;&#65533;&#65533;&#65533;{&#65533;w1&#65533;^,V&#65533;&#65533;3&#65533;&#65533;&#65533;&#65533;&#65533;*`&#65533;&#65533;dO&#65533;&#65533;&#420;&#54920;&#65533;&#65533;&#65533;%&#65533;&#65533;/&#65533;SG.Yn5+&#65533;&#65533;&#65533;.drm&#65533;Xs&#924;&#65533;N&#65533;&#65533;	&#65533;U&#1942;|U&#65533;t\&#65533;%&#65533;'&#65533;`M&#65533;&#65533;*&#65533;&#65533;&#65533;\&#65533;&#65533;&#65533;b)&#65533;2&#65533;>RN&#65533;&#65533;|V=&#65533;Ad&#65533;8/&#65533;5&#65533;&#65533;&#65533;]4&#65533;&#65533;69&#65533;&#65533;T&#65533;c&#65533;H&#65533;&#65533;&#1272;L&#65533;&#65533;]ngw&#65533;&#65533;_&#65533;U&#65533;0&#65533;&#65533;}W&#65533;&#65533;.&#65533;Nu&#65533;&#65533;V&#65533;&#65533;` &#65533;&#65533;&#65533;|	&#65533;&#65533;$N&#65533;'-?@d_&#65533;&#65533;U&#65533;s&#65533;&#65533;W&#65533;&#1851;&#65533;&#65533;2\.&#65533;&#65533;9&#881;&#65533;YD>&#65533;&#65533;|;vvg&#65533;fI&#65533;d`$&#65533;&#65533;z&#65533;g&#65533;=&#65533;t&#65533;Q&#65533;&#65533;I&#65533;Gc&#65533;&#65533;&#1333;&#65533;&#65533;&#1038;&#65533;&#65533;Iw&#65533;:&#65533;l))&#65533;&#65533;j=&#65533;&#65533;]WqFU&#65533;Z&#65533;v=&#65533;&#65533;&#65533;C&#65533;DC&#65533;&#65533;]N&#65533;&#653;&#65533;Nt&#65533;&#65533;&#65533;&#65533;&#65533;&#65533;ma&#65533;&#65533;0&#65533;n^0&#65533;&J =&#1368;&#65533;j&#65533;^h&#65533;L&#65533;&#12583;&#65533;vd&#65533;Be&#65533;^&#65533;&#65533;&#65533;:&#65533;&#65533;t&#65533;]RgY&#65533;&#65533;.l#0&#65533;V&#65533;?&#65533;jDNc&#65533;&#65533;G2&#909;	&#65533;&#65533;&#65533;&#65533;&#65533;z&#65533;&#65533;gVO&#65533;&#1383;&#65533;&#65533;_&#65533;&#65533;&#65533;&#65533;M&#65533;&#65533;&#1735;&#65533;k&#234;bh&#65533;k&#65533;&#65533;[&#65533;dj&#65533;&#65533;a&#65533;&#65533;&#65533;&#65533;&#65533;&#65533;&#65533;9&#65533;>&#65533;6l&#65533;&#65533;&#65533;&#65533;Z&#65533;{&#65533;Ip&#65533;0M&#258;&#65533;&#65533;A&#65533;&#65533;&#65533;&#65533;C&#65533;i1F&#65533;%&#65533;&#65533;Da;&#65533;J&#65533;(&#65533;&#65533;&#65533;&#65533;|5&#65533;[&#65533;k&#65533;)&#1478;f&#65533;&#65533;U&#65533;h&#65533;&#65533;V&#65533;&#65533;&#65533;w>&#65533;^Y&#65533;T&#65533;>&#65533;&#65533;&#65533;&#65533;l&#65533;&#65533;
&#65533;&#65533;&#65533;&#1917;Z&#65533;&#65533;_rNR&#65533;&#65533;I&&#65533;C&#65533;mD&#65533;&#65533;j^;&#65533;&#65533;&#65533;&#65533;&#65533;&#65533;i&#377;&#65533;N&#65533;0c&#65533;&#65533;&#65533;&#65533;&#65533;a5&#65533;V&#757;&#65533;g|n&#65533;&#65533;W&#65533;&#65533;&#65533;5&#801;&#65533;L&#65533;&#65533;3&#1123;&#65533;&#65533;&#65533;kL&#65533;&#65533;o&#65533;R>&#65533;&#65533;&#65533;&#65533;-^&#1150;G&#65533;&#65533;65&#65533;*&#65533;G&#65533;&#65533;h_j&#65533;&#65533;L~&#65533;f&#65533;^&#65533;-I&#65533;&#65533;j&#65533;&#65533;p(&#65533;e&#65533;&#65533;&#65533;&#65533;&#65533;&#65533;&#65533;&#65533;>)&#65533;&#65533;&#65533;&#65533;&#65533;&#445;&#65533;&#65533;&#65533;&#65533;&#65533;&#65533;&#65533;t&#65533;&#65533;Q&#65533;&#65533;&#65533;&#65533;&#65533;&#759;&#65533;X&#65533;&#65533;&#65533;&#65533;5#&#65533;X&#65533;&#65533;&#65533;M%^&#65533;>&#65533;&#65533;M&#65533;6g&#65533;&#65533;r<&#65533;ew&#431;&#65533;&#1812;&#65533;&#65533;E&#65533;k+J_&#65533;l)nd&#65533;{q27&#65533;&#65533;&#65533;a&#65533;V&#597;M@&#65533;E bsQ&#65533;m&#65533;&#65533;&&#65533;s
&#65533;&#65533;@&#65533;&#65533;&o&#65533;Ezt&#65533;6i<&#65533;&#65533;vt&#65533;n&#65533;F&#65533;&#65533;]&#65533;g;&#584;c&#65533;&#65533;*!&#65533;d.&#65533;U&#1724;=&#65533;K&#65533;,&#65533;t&#65533;#TF&#65533;J&#65533;&#65533;&#65533;MU$eF&#65533;&#1781;9&#65533;u&#65533;6	 R^&#65533;cE&#65533;&#65533;`&#65533;u&#65533;U&#65533;~&#65533;&#65533;&#65533;H&#65533;&#65533;c&#65533;,&#65533;=!&#65533;&#65533;&#749;&#752011;&#65533;&#65533;&#65533;Qg4=bWR<&#562;&#596;@&#65533;C&#65533;&#65533;.&#65533;?&#65533;r&#65533;&#65533;&#65533;Z&#65533;X&#65533;&#65533;&#65533;&#65533;-w<?wo&#65533;&#1366;Y&#65533;2&#65533;&#65533;&#269;w&#65533;3{_	8&#65533;w&#65533;&#65533;lM&#65533;Z+&#65533;Hx)&#65533;&#1583;+&#65533;&#65533;&#65533;m&#65533;&#65533;:rb&#65533;&&#65533;m&#65533;oF v&#65533;&#65533;&#65533;&#65533;&#65533;)&#65533;&#65533;8&#65533;5&#65533;&#65533;a&#65533;&#65533;&#65533;BqZ&#65533;&#65533;&#65533;&#65533;jU&#65533;N&#65533;&&#65533;P&#65533;&#65533;&#65533;k&#65533;&#65533;&#1232;&#65533;&#65533;nbG&#65533;&#65533;&#65533;]&#65533;&#65533;s&#65533;~&#65533;&#65533;p&#65533;&#65533;&#65533;l&#65533;U&#25837;&#65533; ^&#65533;MC&#65533;k&#65533;&#65533;,b&#65533;&#65533;\&#65533;&#65533;E)v&#65533;4&#65533;zK&#65533;:&#65533;&#65533;&#65533;T&#65533;&#65533;t7L&#65533;&#65533;6Y&#65533;&#65533;&#65533;&#65533;$RpP&#65533;&#65533;&#65533;&#65533;&#65533;&#65533;q&#65533;&#65533;&#65533;Gf
&#65533;&#65533;&#65533;"\O&#65533;T	#&#65533;W&#65533;&#65533;l&#65533;|&#65533;&#65533;&#65533;&#65533;j&#65533;&#65533;Od&#65533;c&#65533;%x&#65533;&#65533;&#65533;vp&#65533;&#65533;u&#65533;&#65533;?	&#65533;|&#65533;&#65533;&#65533;&#65533;&#65533;|&#65533;&#65533;k&#65533;&#65533;&#65533;&#65533;&#65533;9_}&#65533;+&#65533;&#65533;S&#65533;2&#65533;w&#65533;-&#65533;?r&#65533;&#65533;?&#65533;j{&#65533;\&#65533;&#65533;q7&#65533;l&#65533;&#65533;&#261;&#65533;a&#980;&#65533;&#65533;&#65533;&#65533;u&#65533;&#65533;,&#65533;&#65533;TC&#65533;:&#65533;we&#1167;j&#65533;'&#65533;&#65533;W}g7&#65533;&#65533;0&#65533;,hp&#2820;
2l8&#65533;B&#65533;':&#65533;B&#65533;&#65533;&#65533;D!&#65533;&#65533;&#65533;G&#65533;Q&#65533;T&#65533;&#65533;%&#65533;B-[(
&#65533;&#65533;&#65533;%&#65533;YJfvt&#65533;c&#65533;&#65533;2v&#65533;&#65533;&#65533;&#65533;&#464;4E&#65533;d&#65533;&#65533;I&#65533;&1-*&#65533;&#1097;n&#65533;PU&#65533;&#1035;&#661;SJI&#65533;&#65533;&#1520;`&#65533;.&#65533;8&#65533;&#13492;j&#65533;xU&#65533;&#65533;&#65533;=r&#65533;&#65533;&#65533;k&#65533;&#65533;&#1857;z&#58696;wb&#767;'A+&#65533;&#65533;&#339;'S&#65533;F&#778;R0&#65533;A&#65533;&#65533;&#65533;&#65533;&#65533;f&#65533;&#65533;}&#65533;,y&#65533;&#1251;h&#65533;&#65533;F,&#65533;S&#65533;L&#65533;i&#65533;5&#65533;c&#65533;&g}+&#65533;6&#65533;(xI&#65533;f&#65533;t&#65533;o&#1645;&#65533;P&#65533;+2&#65533;&#65533;e&#65533;2?&#65533;<&#65533;C-I&#65533;&#65533;&#65533;&#65533;&#65533;&#65533;&#65533;	C%&#65533;&#1775;&#65533;B7&#65533;&#796;&#65533;&#65533;&#65533;=&#65533;\M:&#65533;&#65533;&#65533;&#65533;&#65533;:53&#65533;&#65533;&#65533;W&#65533;&#65533;Mvn&#65533;V^&#65533;X&#65533;W&#65533;5&#65533;&#65533;&#65533;&#65533;_]&#65533;x&#65533;Wo&#65533;ewG&#65533;&#65533;&#346;}.&#65533;&#65533;f<%t&#65533;,3$&#65533;&#65533;z5e&#65533;&#65533;}D&#65533;X&#65533;x&#65533;&#65533;&#65533;U&#65533;&#65533;&#65533;Um&#65533;U$&#65533;&#65533;&#65533;V]&#65533;1&#65533;&#65533;p&&#65533;`
Ei"&#65533;&#65533;}&#65533;&#65533;bf&#65533;&#65533;y1T&#65533;]&#65533;&#631;&#65533;&#65533;g&#65533;q&#65533;c=&#65533;&#65533;e&#65533;.MF&#65533;K,6&#65533;PK&#65533;7&#1677;y&#65533;&#65533;&#65533;&#65533;u&#65533;ECAI$nD&#65533;^&#65533;&#65533;&#65533;pQ&#65533;&#65533;s&#65533;9i&#65533;\j&#65533;^~&#65533;&#1560;t&#65533;U&#65533;&#65533;L&#65533;[t/]HiL&#65533;&#65533;&#65533;z&#65533;&#65533;&#275;&#65533;/&#168;*&#65533;&#65533;&#65533;&#1688;&#65533;&#1127;&#65533;r&#65533;]&#65533;&#1056;g&#65533;&#1825;&#65533;VS&#65533;
*&#65533;J9&#65533; &#65533;sM&#65533;*&#65533;.Qh&#38297;F&#65533;}&#65533;&#65533;&#65533;T&#65533;&#65533;}K*lVbg&#65533;.&#65533;&#65533;&#65533;&#65533;	&#65533;v&#65533;&#65533;&#65533;&#65533;&#891;&#65533;&#65533;~&#65533;o&#65533;&#65533;&#65533;&#65533;&#65533;~-=-&#65533;&#65533;&#65533;{p&#65533;&#65533;&#50745;Si&#65533;x
u&#65533;&#65533;b1&#65533;	&#17356;&#65533;&#65533;oZ&#65533;1f+&#65533;&#65533;&#43757;&#65533;T{&#65533;&#65533;ho&#65533;&#65533;&#65533;&#65533;&#65533;K&#65533;&#65533;/&#65533;&#65533;&#65533;&#357;"&#65533;h&#65533;G&#65533;0&#65533;_*&#65533;&#324;&#65533;&#65533;E&#65533;&#65533;g&#65533;&#65533;&#65533;i&#65533;&#65533;lvz&#65533;a&#65533;
&#65533;&#65533;)b&#65533;&#65533;&#65533;1&#65533;l&#65533;C&#65533;&&#65533;&#65533;gJ<&#65533;i5&#65533;wR&#65533;&#65533;&#65533;4&#65533;Y&#65533;$&#65533;&#65533;&#65533;q7&#65533;w&#65533;&#65533;_&#65533;3bc&#65533;&#1652;&#65533;&#65533;)&#65533;_TT&#65533;&#65533;&#65533;&#65533;BT&#65533;5&#65533;[&#65533;j&#65533;B&#65533;y&#65533;&#65533;&#65533;.&#65533;&#753;&#65533;a&#65533;&#65533;9&#65533;L&#65533;&#65533;&#65533;&#65533;E&#65533;&#1999;VAz\&#65533;x&#65533;&#887;&#1135;&#65533;&#65533;&#65533;&#36302;7&#65533;&#65533;^1&#65533;&#65533;^&#65533;x&#65533;G&#65533;S&#65533;&#65533;&#65533;&#65533;&#65533;&#1564;'&#65533;&#65533;&#65533;6_&#65533;P&#65533;K&#65533;Y&#65533;&#65533;&#2014;nV&#65533;&#65533;h&#65533;O&#65533;&#65533;&#65533;&#65533;~&#65533;&#65533;A<*&#65533;lR&#65533;6&#65533;&#65533;>.&#65533;&#65533;e-k&#65533;E<&#65533;Pum&#65533;&#65533;&#65533;&#65533;&#65533;&#65533;o?&#65533;'&#65533;&#65533;gfIP&#65533;&#65533;&#65533;;0DZy&#65533;&#65533;5>&#65533;&#65533;&#65533;S&#65533;\&#65533;&#65533;!&#65533;T0pa&#65533;&#65533;&#65533;w&#65533;&#65533;or&#65533;cO&#65533;&#65533;&#65533;<3&#65533;&#65533;"'&#65533;&#65533;&#65533;&#65533;&#65533;{Q&#65533;}&#65533;&#65533;H&#65533;&#65533;d-&#65533;<&#65533;{&#65533; &#65533;6A &#65533;&#65533;f"I&#65533;&#65533;v&#1505;a&#65533;&Wa&#65533;>f&#65533;&#65533;m&#65533;&#65533;I&#65533;&#65533;N&#65533;>Z&#65533;&#65533;&#65533;1&#65533;&#65533;&#65533;"&#721;&#65533;(C&#65533;&#65533;&F&#65533;&#65533;{l]&#1928;H&#65533;&#65533;5&#65533;&#65533;&#65533;&#13809;&#65533;X&#65533;mzLX&#65533;&#65533;&#65533;5)Z&#65533;&#65533;&#65533;&#65533;&#65533;&#65533;~&#65533;H&#65533;X&#65533;q(&#65533;N#&#65533;&#65533;&#65533;B&#65533;&#65533;&#65533;f&#65533;-&#65533;&#65533;&#65533;A*]&#65533;&#65533;&&#65533;&#65533;Rb&#65533;*V&#65533;&#273;&#65533;q&#65533;&#65533;&#65533;&#65533;&#65533;&#1539;Y&#65533;&#65533;!&#65533;&#284;"&#65533;&#65533;&#65533;	&#65533;v3	%9&#65533;&#1220;'&#65533;&#65533;&#65533;&#65533;6&#941;nR&#65533;&#65533;&#65533;"&#65533;RB&#65533;p&#65533;Y&#65533;A$b+9&#65533;&#65533;&#65533;&#65533;^B&#65533;WRd&#65533;&#65533;|&#65533;&#65533;f&#65533;&#176;&#65533;&#65533;|g!i&#65533;_FL&#65533;V&#65533;$&#65533;&#65533;U&#65533;&#65533;!&#1219;\&#65533;&#65533;z&#65533;i9&#65533;n&#65533;<&#65533;w&#65533;3&#65533;hs&#65533;BT&#65533;&#65533;JHA&#65533;dN&#65533;&#65533;C&#65533;Bx&#65533;p&#65533;&#65533;&#65533;&#65533;-wP9&#65533;&#65533;&#65533;-8&#65533;&#65533;\eL&#65533;g&#65533;&#65533;&#65533;qJ&#65533;&#65533;7&#65533;R&#65533;CU&#65533;>q&#65533;&#65533;k&#65533;&#65533;%P&#65533;x&#65533;&#54243;&#65533;&#65533;(&#65533;&#65533;&#65533;&#65533;B&#65533;&#65533;&#65533;&M&#65533;	&#65533;&#65533;Rc6O&#65533;&#65533;&#65533;`&#877;N3&#65533;2&#65533;&#65533;&#65533;&#65533;>5&#65533;gYB&#65533;!D?&#35230;R&#65533;&#65533;&#65533;&#65533;&#1548;*&#1509;&#65533;P&#65533;\&#65533;N&#65533;&#1405;&#65533;t&#65533;e&#65533;&#65533;*&#65533;FEJ&#1220;&#65533;W&#65533;&#65533;&#1549;%&#65533;&#65533;e},d5&#65533;p&#65533;^<m&#65533;9/z&#65533;G&#65533;5&#65533;&#65533;&#65533;,h&#65533;JF&#65533;&#65533;&#65533;%U}&#65533;PqW$&#65533;zk&#65533;
\&#65533;ac&#65533;&#65533;&#65533;&#65533;Vf&#65533;\fds&#65533;&#65533;&#65533;q&#65533;&#876;&#65533;j&&#65533;&#65533;aL&#65533;h&#65533;sR&#65533;&#65533;&#65533;~e&#65533;2&#65533;&#65533;4&#65533;Q\&#65533;mA&#65533;[&#65533;&#65533;&#1422;\&#226;&#65533;cu;&#65533;&#65533;&#65533;,@&#65533;&#65533;f&#65533;JO&#65533;&#65533;&#65533;u&#65533;&#65533;]&#65533;X&#65533;|&#65533;&#65533;x;&#65533;=&#65533;&#65533;&#65533;n&#65533;{&#331;v&#65533;&#65533;0!IY&#65533;&#65533;&#65533;!Q&#65533;Y&#1468;&#31592;&#65533;&#65533;&#65533;E#P&#65533;&#65533;&#65533;iS&#65533;z,&#65533;y&#65533;j&#65533;&#65533;fB4&#65533;?&#1940;&#65533;&#65533;R&#65533;\&#65533;`&#65533;b&#65533;8-U{&#65533;&#65533;;&#65533;&#65533;&#65533;0&#65533;&#65533;)-&#65533;Z&#65533;p&#65533;&#65533;U&#65533;&#65533;&#65533;&#61325;&&#65533;&#65533;k,k +&#65533;&#65533;&#65533;:h$&#65533;~&#65533;4&#65533;v&#65533;i:&#1842;&#65533;&#65533;&#65533;a&#65533;&#65533;7>&#65533;t4&#65533;&#65533;&#65533;LT!&#65533;,O&#65533;G&#65533;&#65533;&#65533;	9&#65533;l&#65533;XYA&#65533;	&#65533;&#65533;&#65533;F+&#65533;&#65533;S>rNI3=)`&#65533;p(&#65533;&#1558;&#65533;<)i&#65533;&#65533;&#65533;&#65533;&#65533;g5&#65533;&#65533;&#65533;&#65533;6&#65533;&#65533;&#1988;Tq&#65533;&#65533;l&#65533;&#65533;M&#65533;&#65533;#&#65533;v&#65533;&#65533;&#65533;&#65533;&#65533;U&#65533;@&#65533;J&#65533;>&#65533;&#65533;&#65533;*&#728;X&#65533;&#65533;&#65533;rf&#65533;&&#65533;&#65533;&#65533;u&#65533;,&#65533;vaz=&#65533;&#65533;&#65533;-&#65533;+/ &#65533;ZB{&#65533;Q&#65533;[&#44017;P&#491;M&#65533;[m&#65533;C:[&#65533;F&#65533;&#65533;
&#65533;&#65533;Z[&#65533;ZL&#1572;&#65533;&#65533;y]&#65533;&#65533;&#65533;c&#65533;&#65533;&#1416;-9&#&#65533;qf&#65533;&#65533;&#65533;L&#65533;&#65533;&#65533;&#523;&#65533;e&#65533;hG&#1774;.W&#65533;^M&#65533;"&#65533;Z&#65533;J&#65533;&#65533;K\n&#65533;
Y&#65533;&#65533;u&#65533;&#65533;N}[&#65533;&r&#65533;5&#65533;YG~&#65533;&#65533;q&#65533;&#65533;#|&#65533;9&#65533;8O&#65533;v3&#65533;m>jPMOa&#65533;Uk&#1416;&#65533;&#65533;L&#65533;m.&#65533;&#65533;&#65533;&#65533;&#65533;]1&#65533;wfM&#65533;l^r:UMG&#65533;e&#65533;&#65533;<i&#65533;&#65533;H&#65533;&#65533;&#65533;&#65533;&#65533;&=&#65533;I2&#65533;&#65533;&#154;s&#65533;o&#65533;&#65533;`&#65533;&#65533;&#65533;&#65533;&#65533;Z5&#65533;&#65533;&#65533;&#454;&#65533;&#1105;n&#65533;&#65533;&#65533;&#65533;&#65533;&#65533;&#746;&#65533;L&#65533;Z&#65533;&#65533;#&#65533;&#65533;}&#344;_T&#65533;i&#65533;"&#65533;&#65533;&#65533;&#65533;M&#65533;_&#65533;B&#65533;y&#1136;&#65533;.&#65533;|&#65533;w4/&#65533;>&#65533;&#65533;&#65533;&#65533;&#65533;d;a&#65533;&#65533;&#65533;g &#65533;&#65533;&#65533;&#65533;&#65533;&#65533;&#65533;&#65533;[&#65533;lx&#65533;&#22111;{&#613;&#65533;	&#65533;&#1269;&#65533;&#65533;>&#65533;xO1>&#65533;&#65533;&#65533;&#65533;c'y2}&#65533;&#407;&#65533;&#65533;&#65533;&#65533;&#65533;&#65533;&#65533;&#65533;
&#65533;&#65533;&#65533;&#65533;&#65533;;mQ&#65533;OJ&#65533;&#65533;&#65533;s&#65533;&#65533;&#65533;&#65533;&#65533;&#65533; &#65533;&#65533;&#65533;&#65533;&#65533;;S&#65533;&#65533;&#65533;K&#65533;O&#65533;&#65533;&#65533;&#65533;&#7502;(&#1828;vyS&#65533;&#65533;G&#65533;&#65533;>&#65533;&#65533;&#65533;K&#65533;-'O&#1745;&#65533;&#65533;&#65533;rh&#65533;]y?&#350;&#65533;&#65533;&#65533;1^&#65533;&#65533;&#65533;&#65533;K1F&#65533;\&#65533;&#65533;&#65533;&#65533;	&#65533;&#65533;&#65533;&#65533;&#65533;&#65533;&#65533;&#65533;	&#65533;&#65533;&#65533;&#65533;&#65533;&#65533;_&#65533;^&#65533; &#65533;I&#65533;]&#65533;&#65533;	&#65533;&#65533;ztK&#65533;E&#65533;&#65533;&#65533;DTWa	&#65533;L&#65533;&#65533;]&#65533;&#65533;9&#65533;&#65533;Y&#65533;&#65533;P&#65533;&#65533;&#65533;&#65533;L	&#65533;&#65533;&#1949;`&#1829;`&#65533;=]&#65533;&#65533;A&#65533;&#65533;&#324;&#65533;&#65533;&#65533;&#65533;$ jU&#65533;
&#65533;&#65533;&#65533;&#65533;&#65533;&#65533;(&#65533;G&#65533;a&#65533;&#1256;Q&#65533;&#65533;&#65533;t)&#65533;&#65533;
&#65533;&#65533;&#65533;j&#65533;^	Z&#65533;&#65533;&#65533;&#2033;`p&#65533;&#65533;i&#65533;&#65533;&#65533;!#&#65533;&#65533;N&#65533;&#296;&#65533;&#260;&#65533;&#65533;i&#65533;&#65533;&#65533;a&#65533;8&#65533;&#65533;&#65533;&#65533;&#65533;&#65533;&#65533;&#65533;&#65533;&#65533;5Qo=&#65533;=&#65533;&#1765;&#65533;&#65533;	&#65533;&#65533;Qa&#65533;&#65533;&#65533;&#65533;&#65533;u."#&#65533;&#65533;A`&#65533;&#65533;c&#65533;&#65533;&#65533;&#65533;&#65533;lP&#65533;&#65533;I&#65533;)aT&#65533;m&#65533;&#65533;i&#65533;b	:&#65533; &#65533;&#65533;
&#65533;&#65533;Q&#65533;y&#65533;&#65533;&#1554;r&#65533;&#65533;&#65533;&#65533;z]XV^2&#65533;&#65533;A8&#65533;B!&#65533;&#65533;&#65533;&#65533;9&#65533;[&#65533;&#65533;&#65533;&#65533;:&#65533;Lci&#65533;q&#65533;&#65533;&#65533;``EF&#65533;&#65533;&#65533;&#65533;&#65533;m&#858;&#65533;&#65533;cr&#65533;
&#65533;&#65533;%e&#65533;-&#65533;&#65533;O&#65533;&#65533;&#1389;UD&#65533;	z&#65533;6&#65533;&#65533;&#65533;&#65533;&#65533;&#65533;&#65533;	c;J&#65533;;&#65533;#=&#65533;&#65533;I.c7&#65533;&#65533;ubs&#65533;&#65533;&#65533;&#65533;N2&#65533;bB&#65533;&#65533;\V&#65533;!&#65533;&#65533;&#65533;&#65533;&#65533;	=&#65533;&#65533;&#65533;E&#65533;G&#65533;P&#65533;&#65533;A&#65533;&#65533;H&#65533;&#65533;&#65533;&#1048;&#65533;5Pa!&#65533;&#65533;$J&#65533;&#65533;Y&#65533;&#65533;>B &#65533;d&#65533;&#1209;Mn&#65533;4&#65533;]&#65533;l&#65533;rOd&#65533;#%A&#65533;&#65533;&#65533;O&#65533;&#65533;Y&#1724;U&#65533;&#65533;&#65533;&#65533;,&#65533;&#494;J&#65533;&#65533;G&#396;}&#65533;a&#65533;&#65533;&#65533;&#65533;T0&#65533;&#65533;L&#65533;U^%V&#65533;\&#65533;\&#65533;5&#65533;&#65533;&#65533;&#65533;L&#65533;&#65533;`O(&#1164;&#65533;&#65533;&#270;&#65533;&#65533;&#65533;  &#65533;YR9&#65533;&#65533; [&#65533;&#65533;h&#65533;e*&#65533;&#65533;*&#65533;&#65533;&#65533;&#65533;s&#65533;&#65533;&#65533;&#65533;ieM&#65533;&#65533;V^-a&#65533;Bf&#65533;&#65533;&#65533;U&#65533;&#65533;<*&#65533;k`
)%&#65533;&#65533;&#65533;&#65533;V:&#869;&#65533;&#65533;9&#65533;&#65533;X&#65533;Qf&#65533;&#65533;&#65533;p&#65533;o&#65533;&#65533;&#465;&#65533;&#65533;&#65533;NZQ&#65533;0&#65533;j&#65533;-&#65533;Q-&#65533;"k&#1683;&#65533;&#65533;l&#65533;&#65533;/&#2018;d&#65533;&#65533;yo&#65533;&#65533;&#65533;&#65533;&#65533;&#65533;Q&#65533;p&#65533;b&&#65533;.u &#65533;&#65533;&#65533;#c&#65533;]h&#65533;&#65533;&#65533;P&#65533;^Qud&#65533;&#65533;+&h&#1237;w&#65533;&#65533;w&#65533;&#65533;&#65533;e&#65533;&#65533;@&#65533;x&#65533;y&#65533;&#65533;"P&#65533;Y&#65533;P|r&#65533;n&#65533;&#65533;&#65533;f<FeU&#65533;gq&#65533;E&#65533;!g&#65533;&&#65533;&#65533;1'c~V&#653;&#65533;&#65533;&#65533;"&#65533;)&#65533;&#65533;<h]&#65533;&#65533;&#65533;W&#696;&#65533;&#65533;&#65533;	`&#65533;&#65533;zh$&#65533;f5VR&#65533;&#65533;&#65533;y&#65533;&#65533;&#65533;h{&#65533;&&#65533;&#65533;'&#65533;&#65533;X&#65533;P&#65533;}&#65533;'&#65533;&#65533;d&#65533;&#65533;&#34452;&#65533;qFM&#10814;&#65533;xq&#1785;(h&#65533;&#65533;A&#65533;Oj&#65533;&#65533;)&#65533;tg&#65533;&#65533;	p@Cl@&#65533;@f&#65533;&#65533;&#65533;YJ&#65533;&#722;!&#21874;&#65533;H&#65533;&#65533;j&#388;&#65533;&#65533;&#10002;&#65533;&#936;&#65533;Z&#65533;J&#65533;&#65533;2&#65533;o&&#65533;&#40260;&#65533;&#65533;%&#65533;r&#65533;&#65533;c&#65533;&#65533;M&#65533;&#65533;dX]&#65533;9&#65533;^&#65533;hJ'Q&#65533;&#275;&#65533;&#65533;&#65533;a_&#65533;~&#65533;\&#65533;&#65533;&#65533;>*]&#65533;S&#65533;abM2&#65533;&#65533;&#65533;&#65533;IF&#22070;&#65533;&#65533;&#65533;&#13581;js&#65533;&#65533;~&#65533;&#65533;{&#65533;D*&#65533;&#65533;h&#65533;B&#65533;&#65533;y&#65533;4b&#65533;&#65533;&#776;rh&#65533;&#65533;\^&#65533;)[&#65533;j&#65533;+&#65533;&#65533;&#65533;z+	&#65533;&#65533;y&#65533;iM_&#65533;&#65533;#&#65533; ;F&#65533;K&#65533;&#65533;&#65533;&#65533;&#65533;"g&#65533;	&#65533;$vk&#65533;&#65533;&#209;#e6&#65533;l:h&#65533;jhdL&#65533;&#65533;(&#65533;&#65533;j&#65533;&#65533;7:Wk&#65533;+&#65533;&#65533;X\&#65533;k&#65533;*&#65533;&#65533;Gu&#65533;`rjL&#65533;&#31950;&#1164;Z+&#65533;F&#1721;&#65533;T&#41783;R&#65533;&#65533;*&#65533;c&#65533;&#65533;&#65533;&#65533;&#65533;&#1909;&#65533;O&#65533;F&#65533;",&#65533;jJd-r&#13654;E&#65533;N&#65533;j&#65533;&#65533;m&#65533;&#65533;5k&#65533;^E~J&#65533;&#65533;&#65533;&#65533;&#65533;:&#65533;z&#65533;&&#65533;&#65533;&#65533;&#65533;~&#65533;~e(u&#65533;&#65533;3&#65533;&#65533;&#1197;^&#1060;&#65533;hrl&#65533;&#1162;Ll:&#65533;&#65533;&#65533;n&#65533;qH&#65533;&#65533;&#65533;&#65533;&#550;Hk&#65533;&#65533;hU&#65533;&#65533;&#65533;gI&#65533;&#65533;c&#65533;&#65533;(:`&#65533;(SY&#65533;&#65533;cx"&#65533;&#65533;&#65533;&#65533;&#65533;)&#65533;&#65533;&#357;&#1422;&#65533;k&#65533;&#65533;X&#65533;8&#65533;&#65533;Dj&#65533;&#65533;&#65533;D:X&#65533;~&#65533;]!L4&#65533;Kq~&#65533;#<&#65533;&#32714;i&#65533;Ze}&#65533;&#65533;&#65533;&#65533;&#65533;7%,&#65533;&#65533;ln&#65533;&#65533;&#65533;P&#65533;nA&#65533;N&#65533;&#65533;*&#65533;v2&#65533;&#65533;&#65533;d&#65533;"&#65533;&#65533;$&#65533;2m&#65533;.&#65533;Q&#65533;8U%Qj`j&#65533;.&#65533;&#65533;Co&#65533;&#65533;#&#65533;&#65533;&#65533;&#65533;,b&#65533;I&#65533;.&#65533;&#65533;`&#1168;%C&#609;&#65533; &#65533;&#65533; &#65533;R&#65533;&#65533;Jo&#65533;&#1178;&#65533;R&#65533;:Y&#65533;&#65533;-&#65533;\@&#65533;^&#65533;&#65533;n&#65533;P&#65533;&#65533;5Nj&#65533;&#1696;&#65533;&#65533;"C&#65533;&#65533;&#1334;&#65533;&#65533;&#65533;m6&#65533;&#65533;r&#65533;&#65533;&#65533;&#65533;&#65533;&#65533;&#65533;&#65533;&#65533;;&#65533;&#65533;&#65533;6&#65533;x&#547;)l&#65533;m&#65533;&#65533;V&#65533;&#65533;X&#65533;R&#65533;&#1790;&#65533;i&#65533;&#301;/=0&#65533;u&#65533;!P&#65533;&#65533;<&#65533;SSd&#65533;&#65533;,&#65533;yc&#65533;&#65533;'&#65533;&#65533; &#65533;Z&#65533;&#65533;&#65533;KQH~&#65533;JJ&#65533;o&#65533;V`.&#65533;&#65533;&#65533;g&#1501;&#65533;&#65533;&#65533;(&#65533;&#3341;&#65533;&#65533;&#65533;O&#65533;&#65533;&#1420;[nh&#65533;&#65533;&#65533;-<ip&#65533;&#65533;&#65533;&#65533;V&#65533;$&#65533;"?qBL&#65533;&#65533;&#65533;&#65533;&#65533;Do1&#65533;ErC&#65533;K9&#65533;&#65533;D&#65533;&#65533;&#1064;&#65533;&#65533;&#65533;/&#65533;&#65533;&#65533;&#65533;&#65533;&#65533;?&#65533;&#65533;&#65533;a&#65533;&#65533;Y&#65533;*&#65533; &#65533;!X&#65533;&#65533;&#65533;&#65533;o&#65533;&#65533;@&#65533;!W&#65533;G&#65533; &#65533;<-l&#649;&#65533;&#413;&#65533;&#65533;&#65533;&#65533;&#59825;&#65533;&#65533;&#65533;n&#65533;,ZQ&#65533;-K"&#65533;&#65533;Td}&#65533;&#65533;&#65533;X&#65533;&#65533;-&#65533;FY.&#65533;&#65533;&#65533;B&#65533;4&#65533;$&#65533;;;&#65533;/c&#65533;&#65533;V&#65533;&#594;&#65533;	&#65533;&#65533;&&#65533;2&#65533;_&#65533;fm&#65533;&#65533;&#65533;(&#65533;&#65533;(&#65533;&#65533;r&#1040;&#65533;V&#65533;&#65533;K&#65533;&#65533;2&#65533;K>&&#65533;F&#65533;&#65533;&#65533;&#442;W&#65533;&#65533;^&#1970;1x&#65533;&#65533;z&#65533;&#65533;8q;&#65533;&#65533;;&#65533;&#65533;I&#65533;40&#65533;s9&#65533;&#65533;	&#65533;4&#65533;&#65533;&#65533;&#65533;	&#399;r&#65533;&#65533;,&#65533;&#65533;Sj&#65533;'&#65533;&#65533;J&#65533;@&#65533;&#65533;&#65533;h&#65533;&&#65533;m&#65533;I&#65533;+G&#65533;&#65533;!0&#65533;&#65533;dj&#65533;v&#65533;,&#65533;&#65533;G&#65533;n &#65533;&#65533;&#65533;&#65533;8&#65533;3Jwu;&#65533;3&#434;&#65533;N&#65533;&#65533;&#65533;	&#65533;3	&#65533;t&#65533;&#65533;&#65533;&#65533;&#65533;&#65533;YAgm^&#65533;&#65533;R&#65533;)&#65533;&#65533;R(&#65533;&#65533;hROt&#65533;&#65533;&#65533;&#65533;&#65533;&#65533;Uc&#65533;4B&#65533;&#65533;r&#65533;9&#65533;o-18bG&#65533;p&#65533;WG&#65533;X3&#65533;"&#65533;sBt&#65533;&#65533;&#65533;*&#65533;+&#65533;y&#65533;&#65533;[&#65533;&#65533;&#65533;!&#65533;D4&#65533;?&#65533;5&#65533;&#949;(&#65533;&#65533;j&#65533;0&#65533;(4&#265;_&#65533;&#65533;&#65533;Y`O&#65533;C&#65533;!`&#65533;&#1935;&#65533;M&#65533;Z&#65533;&#65533;&&#65533;b&#65533;+RBb&#65533;&#65533;4H6XWvC&#65533;t&#65533;@&#65533;&#1582;Z&#65533;0h&#65533;3>&#192;K&#65533;&#65533;2&#65533;&#65533;O[&#65533;&#65533;&#65533;F&#65533;&#65533;:a&#65533;A&#65533;X&#65533;#R&#65533;&#65533;B/I&#65533;&#65533;v`W&#65533;Z('$p&#65533;&#65533;o&#65533;n'&#65533;q&#65533;d&#65533;3e/&#65533;L#&#65533;	u&#65533;p%&#65533;r&#65533;&#65533;>'x&#65533;)&#65533;&#65533;&#65533;&#65533;Y?3@&#65533;vD&#65533;&#65533;@&#65533;,j&#65533;v&#65533;&#65533;&#65533;&#65533;u6&#65533;&#65533;U&#65533;O&#65533;+s&#65533;&#65533;&#2015;&#65533;&#65533;T&#65533;)
&#1848;z&#65533;|&#65533;7E&#65533;&#65533;&#65533;&#65533;&#65533;&#65533;~&#65533;r+E,&#65533;`&#65533;&#65533;]&#65533;&#65533;>&#65533;&#65533;Og&#65533;&#65533;&#999;k&#65533;&#65533;&#65533;k&#65533;(!&#942;&#65533;&#65533;F&#65533;$m&#65533;-&#65533;&#65533;{&#65533;a&#65533;&#65533;&#65533;jF&#65533;$&#65533;&#65533;&#65533;&#65533;&#65533;&#538;S&#65533;!rd&#65533;xWS&#65533;38v&#65533;vg7&#65533;.&#65533;&#65533;v&#65533;&#65533;&#65533;&#785;&#65533;&#65533;&#65533;z&#65533;5&#65533;1/R&#65533;7fSF&#65533;&#65533;&#65533;0&#65533;&#65533;&#65533;|9&#65533;
&#65533;1&#65533;Kd&#65533;r&#65533;&#65533;&#65533;&#65533;&#65533;wm&#65533;&#65533;&#65533;r/&#65533;&#629;K&#65533;&#65533;i3+&#65533;&#65533;E)&#65533;&#65533;#c&#65533;-KXjtm&#65533;WL&#65533;&#65533;&#1409;M&#65533;&#65533;e8?&#65533;Q{&#65533;&#65533;2[&#65533;Q&#65533;nS&#65533;&#65533;&#65533;&#65533;q&#1477;"&#65533;y&#65533;&#65533;t&#65533;&#65533;&#718;v&#65533;&#65533;v4&#65533;y&#65533;:&#65533;&#2015;&#65533;&#65533;&#65533;z[p&#65533;&#65533;&#1285;&#65533;&#65533;d+&#65533;&#65533;[&#65533;&#65533;&#65533;L
&#65533;&#65533;zY&#65533;&#65533;O&#666;&#65533;&#35531;&#65533;z&#65533;&#65533;y&#65533;k&#65533;&#65533;U&#65533;KB&#1526;&#65533;&#65533;_Y&#65533;LO&#954;&#65533;;&#65533;&#65533;&#65533;&#65533;k&#65533;&#65533;^q&#65533;&#65533;&#65533;;r&#65533;!&#65533;&#65533;&#65533;
&#65533;&#65533;&#65533;#)&#65533;i'&#65533;&#65533;&#65533;p&#65533;&#65533;&#65533;m_.n&#838;#{NYt'K&#65533;&#65533;&#65533;{M&#65533;&#65533;&#65533;
&#239;{&#65533;?<F&#65533;&#65533;&#65533;<&#65533;'&#65533;&#65533;g&#65533;&#65533;.&#65533;k&#65533;&#65533;a&#65533;&#65533;&#65533;;&#65533;c^&#184;&#65533;&#65533;&#65533;&#65533;&#65533;&#65533;]F&#65533;&#698;&#65533;9&#504;&#65533;y&#879;&#65533;{&#795;&#65533;&#803;;&#65533;&#65533;&#859;&#65533;
#aK$!&#65533;&#65533;&#65533;&#65533;&#65533;&#65533;&#65533;B&#65533;&#65533;&#65533;&#65533;{&#65533;u&#65533;p&#65533;k&#65533;&#65533;&#65533;F&#65533;9&#65533;f&#65533;E&#65533;*&#65533;]&#65533;C&#65533;&#65533;j[b&#65533;,T&#65533;~'&#65533;&#65533;;&#65533;&#65533;O&#65533;1b&#65533;&#943;0VT&#65533;&#65533;<&#65533;&#65533;h&#65533;&#65533;$&#65533;*&#65533;&#65533;qIp~&#65533;w E8&#65533;z>&#65533;Ku&#65533;'&#65533;&#65533;&#65533;KG&#65533;&#65533;&#65533;+[&#65533;n&#65533;&#65533;&#65533;v&#65533;{&#65533;w=&#65533;@&#65533;o&#65533;7&#65533;&#415;q1&#65533;&#65533;N&#1013;}&#65533;/&#65533;&#65533;+,&#65533;&#65533;&#65533;&#65533;&#65533;&#65533;&#65533;&#65533;&#65533;"$&#65533;&#65533;c&#65533;&#65533;&#65533;Q&#65533;&#65533;*w&#65533;4&#65533;&#65533;&#65533;&#65533;l&#65533;G&#65533;'&#65533;&#239;&#65533;&#65533;'K&&#65533;&#65533;f&#65533;gG&#65533;&#65533;U3#)&#65533;}o;&#65533;Qu_uH&#65533;&#1849;j&#65533;&#65533;,&#65533;	4xaB&#65533;!,@&#65533;&#65533;&#65533;B&#65533;)V\(&#65533; F&#65533;b8v&#65533;&#65533;L&#65533;[&#65533;&#65533;y&#65533;bH&#65533;Z&#65533;&#65533;&#65533;b&#65533;&#65533;&#65533;&#65533;Shf&#65533;i&#65533;f&#65533;(N&#65533;&#65533;&#65533;&#65533;s&#65533;N&#65533;q&#8473;&#1033;D%M&#65533;u&#65533;tIT&#65533;K&#65533;P&#65533;Z+&#65533;&#65533;&#65533;&#65533;&#65533;&#65533;&#65533;l&#65533;3&#534;&#65533;q-&#65533;&#65533;&#65533;u{&#65533;S&#65533;s:&#65533;&#65533;n^&#65533;5
&#65533;k&#65533;#&#531;&#65533;E*&#65533;Q&#65533;I&#65533;!m&#164;y&#65533;gP&#65533;U&#65533;>j9&#65533;D+eV&#65533;LT&#65533;e&#65533;&#65533;&#65533;dj&#65533;&#1387;&#65533;L&#65533;d&#65533;&#1399;m&#65533;&#65533;kF&#65533;d&#1650;&#65533;-[&#391;&#65533;&#65533;'&#65533;M@9&#65533;&#65533;&#65533;v&#65533;e&#65533;&#65533;+C&#65533;5yS&#65533;E&#65533;&#65533;#K&#65533;R&#65533;r&#65533;&#65533;L&#65533;L4&#65533;&#65533;I&#595;&#65533;&#65533;:9d&#1279;&#1335;m{w&#1793;j&#65533;~%&#65533;-B&#65533;&#65533;&#65533;&#65533;&#65533;*A&#65533;&#65533;K&#65533;&#65533;&#65533;&#65533;&#65533;&#65533;&#65533;&#65533;&#65533;(&#65533;"&#65533;&#635;&#65533;&#315;=&#65533;&#65533;:O&#65533;&#65533;|&#65533;&#293;t&#65533;+&#65533;&#65533;/,&#65533;n#K&#65533;&#65533;&#65533;"&#575;!&#65533;#&#65533;,x&#65533;&#65533;&#65533;&#65533;"&#65533;H&#65533;&#65533;&#35788;)&#65533;&#65533;C&#65533;0&#65533;^z;&#65533;&#65533;&#65533;n&#65533;&#65533;6&#65533;l=&#65533;&#65533;&#65533;&#65533;4&#65533;&#65533;&#65533;&#65533;&#65533;F&#65533;j&#14983;4&#65533;A&#65533;&#65533;Z&#757;&#65533;&#65533; H&#9003;&#65533;&#65533;$*&#65533;&#65533;&#65533;&#65533;(&#65533;(&#65533;&#65533;&#65533;&#65533;&#65533;&#65533;iC&#1066;&#65533;I3&#65533;&#13501;&#65533;&#65533;&#65533;25&&#65533;DP&#65533;&#65533;s&#65533;SN&#65533;rS 8&#65533;&#177;&#65533;D&#65533;SU&#65533;/&#65533;t&#65533;:&#65533;bUL&#65533;Z7&#65533;p&#65533;G9&#65533;&#65533;Pw&#65533;E&#65533;DM!&#65533;b&#65533;&#65533;&#65533;&#65533;&#875;P7&#65533;&#65533;&#1267;X&#65533;6-&#65533;c&#65533;L>&#65533;&#65533;[U&#65533;&#65533;v&#65533;&#65533;&#65533;&#65533;&#65533;&#65533;&#65533;4&#65533;@&#65533;&#65533;1)3D&#65533;1&#65533;>&#65533;4.&#65533;U&#65533;&#65533;&#65533;J,&#65533;&#65533;&#65533;4&#65533;Y4&#65533;&#65533;&#65533;&#65533;O&#65533;M&#65533;&#65533;E^8&#65533;&#65533;&#65533;&#1800;%R&#65533;&#65533;h&#65533;"r	&#65533;&#65533;bu&#65533;cw;&#65533;0{&#65533;u&#65533;&#65533;&#65533;W`&#65533;&#65533;PRa)&#65533;&#65533;ee&#65533;&#65533;&#65533;&#65533;&#65533;^&#65533;a&#65533;&#65533;&#65533;&#65533;&#65533;&#65533;Y&#65533;&#65533;`&#10381;.&#65533;tW&#1683;iY!&#65533;&#65533;I	m&#65533;&#65533;&#65533;&#65533;23&#65533;&#65533;{u&#65533;.&#65533;&#65533;&#65533;R&#65533;^^&#65533;*&#65533;&#65533;&#65533;&#65533;&#65533;&#65533;z&#65533;E&#65533;&#65533;5&#65533;M&#65533;&#65533;bagiP&#65533;ga&#65533;&#36799;&#803;&#65533;&#65533;&#65533;SAq&#65533;l&#65533;/&#65533;7&#65533;&#65533;s"/<y-&#65533;z &#65533;Ls&#65533;l&#65533;&#65533;&#65533;&#1156;&#65533;Y&#65533;&#65533;|&#65533;&#65533;L7&#65533;&#65533;&#65533;{&#65533;YJX&#65533;nX&#65533;&#65533;!&#65533;&#65533;S1vq&#65533;&#65533;-,;t&#65533;&#65533;5&&#65533;G&#65533;&#65533;,&#65533;&#65533;&#65533;y(X&#65533;&#65533;&#65533;/&#65533;&&#65533;D&#65533;&#246;W&#1653;&#65533;&#65533;q7&#65533;l@&#65533;t&#65533;d&#65533;v`P&#65533;T&#65533;p w&#65533; h&#65533;&#65533;2i&#65533;&#65533;.	&#65533;&#65533;&#65533;&#65533;&#65533;\.I&#65533;u&#17630;&#65533;&#65533;c&#65533;&#65533;Q&#1669;"&#65533;anX&#65533;&#65533;&#65533;&#65533;&#65533;&#65533;&#65533;-X&#626;|*(&#65533;&#65533;&#65533;mt&#65533;&#1743;&#65533;H&#65533;&#65533;&#65533;&#65533;n&#65533;&#192;L5&#65533;&#65533;&#65533;a&#65533;{_&#65533;&#65533;t?&#65533;&#65533;O8&#65533;!&#65533;&#65533;&#65533;&#65533;&#65533;w&#65533;&#65533;&#65533;&#65533;&#65533;&#65533;&#65533;&#65533;Z&#65533;&#65533;&#65533;!&#653;&#65533;2a&#1892;~&#65533;`&#65533;&#65533;l&#65533;&#65533;&#65533;V&#65533;&#65533;&#321;&#65533;e&#65533;%_&#65533;&#65533;4&#65533;Dou&#65533;&#65533;d&#65533;P&#65533;6t\&#65533;8!&#65533;px&#65533;P&#65533;&#65533;*Q&#65533;P&#515;&#65533;&#65533;&#65533;(^Y&#65533;;&#65533;p&#65533;&#65533;HG>r&#65533;&#65533;&#65533;&#65533;b&#65533;&#65533;(F&#65533;&#65533;&#65533;F&#65533;cc&#65533;&#65533;&#65533;F8~H~&#65533;W25&#65533;&#65533;\VB&#65533;&#65533;&#317;&#761;&#65533;zcsq~#0/N&#65533;&#65533;&#65533;C&#65533;
b>&#65533;&#65533;R&#65533;&#65533;J&#65533;&U&#65533;O3&#65533;y&#65533;&#65533;j&#65533;&#65533;f&#65533;*b:Y%+-&#65533;~&#65533;_g&#65533;&#1969;0G&#65533;&#65533;&#65533;&#38291;&#65533;&#65533;Og&#65533;^*&#268;@&#65533;&#65533;&#65533;&#65533;)O&#65533;&#65533;&#65533;
&#1339;=r&#788;&#65533;&#65533;g4&#65533;&#65533;j2
sJ&#65533;&#65533;,gYPZ&#65533;&#65533;my&#65533;&#65533;&#65533;N&#65533;&#65533;&#65533; &#65533;{'<&#65533;8Oy&#65533;0;}&#65533;R>9JMU&#65533;3&#65533;&#38475;&#65533;&#65533;&#65533;&#65533;&#65533;qS&#65533;Y&#65533;&#65533;&#65533;&#180;&#65533;j&#65533;J&#65533;LVt&#65533;&#65533;5&#65533;&#65533;'DDR&#65533;&#65533;&#47572;&#65533;&#65533;u&#65533;&#65533;h&#65533;&#65533;^&#65533;&#65533;Z&#65533;H04&#65533;&#65533;d&#65533;<u&#65533;&#65533;"&#65533;f^&#65533;@6p&#65533;a&#65533;&#65533;)r&#65533;&#65533;wJ&#65533;&#65533;v&#65533;&#65533;AJ!&#65533;qh.m&#65533;&#65533;H_Y,&#65533;u3!&#65533;l&#65533;&#65533;[j&#65533;m&#65533;&#1807;B&#65533;&#65533;W&#65533;"&#65533;\&#65533;&#65533;&#65533;:&#65533;T&#65533;5&#65533;&#65533;&#65533;$=&#65533;&#65533;V&#65533;&#65533; &#65533;&#65533;f&#65533;5&#65533;&#65533;&#65533;&#65533;8&#65533;&#65533;&#65533;B<&#65533;/&#65533;
4&#65533;&#65533;&#65533;&&#65533;D&#426;:&#65533;S&#65533;&#65533;
0&#65533;X;QV"&#65533;&#65533;nyK&#1438;6&#65533;&#65533;&#65533;P5&#65533;&#1455;I	&#65533;&#65533;&#65533;TbV)&#65533;V&#1051;&#233;i&#65533;nS&#65533;/&#65533;2&#65533;)Xl&#65533;&#65533;;U&#65533;&#65533;&#65533;%@o&#65533;.&#65533;ba&#65533;WJg&#65533;&#65533;&#917;&#65533;R4&#65533;q&#65533;&#65533;&#65533;X&#65533;&#65533;&#65533;OM&#65533;&#65533;&#65533;[N&#1173;&#1269;&#65533;M&#1216;y&#65533;P&#65533;&#65533;t&#65533;&#65533;&#65533;w&#65533;#^&#65533;&#65533;&#65533;{z&#1131;@*&#65533;L&#65533;!J&#65533;P&#65533;C&#65533;w&#65533;!&&#65533;&#65533;
&#65533;T&#65533;&#65533;&#575;&#65533;&#65533;$&#65533;&#65533;)8/b5n&#65533;`&#1240;8.`&#65533;S&#65533;7&#26994;r&#1796;&#65533;i?&#65533;HZp&#65533;u)K&#65533;&#65533;&#65533;&#65533;E&#65533;&#65533;&#65533;&#65533;"Y&#65533;&#65533;&#65533;bM&#65533;&#65533;4D&#65533;?.JQ&#65533;BT&#65533;&#1644;u&#65533;&#65533;i>&#65533;IT&#65533;D&#663;8n&#65533;&#65533;&#65533;&#65533;&#65533;q&#65533;&#65533;&#65533;&#65533;2&#65533;&#65533;&#65533;I&#65533;&#65533;&#65533;&#65533;&#65533;Sz&#65533;&#65533;&#65533;k&#65533;&#65533;f&#65533;Z&#65533;<l&#65533;|&#65533;y&#65533;C.&#65533;&#65533;L&#65533;)4ub&#65533;Y&#65533;Z&#65533;&#65533;
&#65533;a{K&#65533;&#65533;&#65533;&#65533;&#65533;&#65533;&#65533;&#65533;&#961;~&#65533;&#65533;0l&#65533;kz&#65533;&#65533;&#65533;&#1159;}&#65533;&#65533;8Z&#65533;%ms&#65533;d#&#65533;&#65533;^&#65533;@"&#65533;&#65533;4&#65533;&#65533;&#65533;3c&#65533;*P&#65533;
&#65533;]&#65533;&#65533;1&#65533;o&#65533;&#65533;&#65533;&#65533;L&#65533;o=&#65533;&#65533;8&#65533;&#65533;&#65533;&#65533;ACF4&#65533;\&#65533;g)&#65533;\D&#65533;&#65533;&#65533;&#65533;&#65533;&#65533;w&#65533;kwL`&#65533;&#65533;&#65533;&#65533;&#599;&#65533;f&#65533;&#65533;u#&#1079;	&#65533;&#65533;l4&#65533;&#65533;82&#65533;&#65533;hjHYF&#65533;&#65533;&#65533;h8&#65533;~w&#65533;&#65533;E&#65533;Si&#65533;A>w&#65533;!=&#65533;&#65533;&#65533;&#65533;z&#65533;$&#65533;)B`&#65533;&#65533;&#65533;&#65533;&#65533;7
X&#65533;&#65533;e&#65533;<1&#65533;9&#789;m &#65533;H&#65533;(&#65533;&#65533;	&#65533;+&#65533;K&#65533;&#65533;/&#65533;A&#65533;]&#65533;i	&#65533;v4S&#65533;V&#1015;;Qte{u&#65533;k&#65533;&#65533;&#65533;&#65533;n&#65533;X&#65533;_&#65533;&#65533;&#65533;&#65533;.&#65533;&#65533;&#65533;&#65533;-s&#65533;&#65533;u&#1657;&#65533;unp&#65533;&#65533;&#65533;D?&#65533;Y&#65533;>w&#65533;&#65533;&#65533;&#65533;GGRi&#65533;&#1839;Wc&#65533;&#1121;&#65533;&#65533;&#65533;&#65533;&#847;+rs)J|&&#65533;Cr&#65533;&#65533;&#65533;n&#65533;6&#65533;&#65533;.&#65533;}_&#65533;&#65533;f'H&#65533;&#65533;&#65533;&#65533;&#65533;&#65533;&#65533;o&#65533;-&#65533;~w&#65533;&#65533;}&#65533;7:&#1189;&#65533;w&#65533;2Q&#65533;~&#65533;x&#65533;&#1389;Tv']&#65533;&#65533;&#65533;&#65533;&#65533;&#65533;&#1875;&#65533;&#65533;	&#65533;&#65533;&#65533;4&#65533;&#65533;&#65533;&#65533;1&#65533;@&#65533;&#65533;&#65533;Q&#65533;>&#65533;&#65533;&#65533;9cI&#65533;S_9&#65533;&#65533;{&#65533;p?&#65533;7=&#65533;&#65533;&#65533;&&#65533;
?&#65533;J^&#65533;eb&#65533;Ew]&#65533;&#65533;&#65533;&#65533;&#65533;&#65533;e&#908;=v&#65533;&#65533;&#65533;&#65533;&#65533;&#1697;/}&#65533;L&#65533;&#65533;&#65533;&#65533;&#65533;v&#65533;&#65533;&#65533;&#65533;&#65533;VObP&#65533;&#65533;Dz3&#65533;&#65533;r&#65533;&#65533;s&#65533;.	&#65533;&#65533;&#65533;&#65533;g&#65533;&#65533;&#65533;&#65533;&#65533;&#65533;&#65533;&#65533;*o&#65533;o@H&#65533;&#65533;&#65533;&#65533;&#65533;&#65533;&#65533;&#65533;&#65533;!&#65533;"fQcP#U&#65533;&#65533;[&#390;&#65533;WF&#65533;"&#65533;&#65533;&#65533;&#65533;f&#977;0&#65533;~I|jJ&#65533;x`!&#65533;&#65533;&#65533;TN&#65533;/&#65533;&#65533;.&#65533;P0&#65533;&#65533;&#65533;&#65533;n&#65533;&#65533;o&#65533;oU&#65533;#&5L#u&#65533;G&#65533;&#65533;&#65533;^O&#65533;&#65533;&#65533;R&#65533;H&#65533;&#65533;&#65533;&o&#65533;8)&#65533;	M0&#65533;,3&#65533;&#65533;j&#65533;G&#65533;p&#65533;&#65533;&#65533;G&#65533;&#65533;&#65533;n&#65533;&#65533;&#65533;&#65533;&#65533;,&#65533;&#65533;4&#65533;&#65533;&#65533;&#65533;&#65533;&#65533;)&#65533;&&#65533;uz&#65533;g&#65533;&#65533;&#65533;BE&#65533;B&#65533;	&#65533;&#65533;u&#65533;&#65533;
&#65533;
&#65533;/&#65533;p!&#65533;&#65533;&#65533;Nl&#65533;N&#65533;*_&#65533;"&#65533;&#65533;&#65533;&#65533;&S$&#1111;&#65533;&#65533;,&#65533;0q&#65533;&#1412;&#65533;&#65533;&#65533;:&#65533;#&#65533;rk&#65533;|&#65533;&#65533;&#65533;\P&#65533;Q&#65533;&#65533;m&#65533;&#65533;8&#65533;&#65533;&#65533;p&#65533;v&#65533;&#65533;&#65533;k&#65533;l{&#65533;.&#65533;&#65533;&#65533;&#65533;&#65533;I&#65533;b &#65533;N&#65533;&#65533;&#65533;&#1767;8&#65533;p&#65533;&#65533;_&#65533;&#65533;"&#65533;	&#65533;&#65533;5&#65533;n&#65533;&#65533;X,e#&#65533;&#65533;
&#65533;B.&#65533;~Ii
&#65533;
+!&#65533;&#65533;&#65533;L&#65533;d&#65533;&#65533;&#65533;&#65533;&#65533;1&#65533;&#65533;&#65533;&#65533;&#65533;Q&#65533;&#65533;&#65533;1&#65533;&#65533;P&#65533;> &#65533;P &#65533;&#65533;(r&#65533;&#65533;&#65533;&#65533;&#65533;&#65533;&#65533;(r&#65533;#&#65533;P#&#65533;&#65533;&#65533;&#65533;&#65533;
&#65533;Q&#65533;&#65533;n$	&#65533;&#65533;/&#65533;R&#65533;&#65533;&#65533;&#65533;&#65533;kTF,&#209;&&#65533;+m&#65533;&#65533;(B']
&#65533;&#65533;&#65533;"*!&#65533;&#65533;a&#65533;&#65533;#=&#65533;M&#65533;&#65533;R!n&#11823;&#65533;d&#65533;)&#65533;Sjer!}&#65533;&M|&#65533;p&#65533;&#65533;&#65533;"&#65533;-&#65533;+&#65533;m&#1228;!&#65533;&#65533;vb&#65533;&#65533;p(&#65533;Q&#65533;1&#65533;Q&#65533;&#1586;1&#65533;&#65533;H&#65533;&#65533;J/&#65533;2&#65533;roYfR/&#65533;2GhI(9&#65533;q&#65533;b&#65533;-1QQ&#65533;m&#65533;&#65533;&#65533;~d&#65533;N&#65533;2&#65533;	&#65533;`&#65533;2P)m&#65533;e&#65533;J.7-&#65533;3c&#65533;*U&#65533;El&#65533;/&#65533;&#65533;&#65533;ri'wF"3T&#65533;&#26127;&#65533;&#65533;~n&#65533;&#65533;&#65533;*&#65533;rH_&#65533;PU&#1922;8&#65533;&#65533;5&#52354;&#65533;2/&#1491;4On1&#352;S0&#65533;&#65533;>]&#65533;a&#65533;;&#65533;&#65533;:&#65533;&#65533;&#65533;)3g/&#65533;&#65533;4'9&#65533;s&#65533;~&#65533;&#65533;&#65533;&#620;+0&#65533;O&#65533;&#65533;>#&#65533;&#65533;&#65533;V@?/4A&#65533;&#65533;&#65533;&#65533;Nh&#65533;<&#65533;&#65533;&#65533;R3&#65533;&#65533;&#1518;&#65533;@&#65533;&#65533;m&#65533;t&#65533;&#65533;&#65533;>!&#65533;5B&#65533;D&#65533;&#65533;&#65533;B1&#65533;F&#65533;$<&#65533;&#65533;D&#65533;`D>&#65533;&#41858;*eR&#65533;&#65533;@)q&#65533;I&#65533;&#65533;&&#65533;&#65533;zQEKg:&#65533;&#65533;A]4F1&#65533;&#65533;^&#65533;F&#65533;t&#65533;n&#65533;&#65533;G&#65533;/w&#65533;HG&#65533;St|Zk&#65533;"&#466;J{&#65533;J&#65533;&#65533;>&#65533;TN&#65533;"4&#65533;'&#65533;r&#65533;&#65533;&#65533;G&#65533;
;/&#65533;&#65533;&#65533;&#65533;&#65533;&#65533;T+&#65533;t-&&#65533;&#65533;&#65533;	&#65533;M%&#65533;Q#&#1285;&#65533;mN'&&#65533;&#65533;&#65533;[R&#1389;&#65533;4&#65533;@&#596;&#926;Q'&#65533;)&#65533;N&#65533;&#65533;M&#65533;Q)&#65533;U!'F&#65533;b6&#65533;&#65533;@&#65533;o!5P&#65533;&#65533;3'u&#65533;Wa&#65533;>Uu0S&#65533;J&#65533;47Z&#65533;X&#65533;R1V&#65533;&#65533;Hi&#65533;V+&#65533;D&#65533;&#65533;&#65533;&#65533;#:&#65533;&#65533;0X".r&#65533;F&#65533;\&#65533;'&#65533;&#65533;&#65533;&#65533;&#65533;RVUsrqZ&#65533;	&#65533;TT&#65533;(&#65533;&#65533;T3/
[SA&#65533;&#65533;Q&#65533;4Re$\&#65533;u &#65533;u5&#65533;o<&#65533;l/&#65533;&#65533;&#65533;&#65533;&#65533;DO4EB_y&#65533;'#VM&#65533;&#65533;T:&#65533;&#65533;:[3F&#65533;u&#65533;_s(H&#65533;3O&#65533;&#65533; &#65533;G&#65533;M&#65533;*q	&#65533;u&#65533;4[]6b&#65533;u&#1992;&#65533;c-VX]&#65533;&#65533;<Vgw.&#65533;%'&#65533;S&#65533;tn&#65533;4&#65533;&#65533;P&#65533;&#65533;a&#65533;&#65533;"(v&#65533;6f&#65533;u_7&#65533;&#65533;&#65533;Vg=&#65533;gQ&#65533;T&#65533;&#446;B&#65533;`5a&#65533;&#65533;=[f&#65533;4i&#65533;iq&#65533;&#65533;&#65533;&#65533;Uj&#65533;j&#65533;R&&#65533;&&#131;&#65533;`mH&#65533;bd
TaKl&#65533;&#65533;&#65533;Z&#65533;5RYSM&#65533;&#65533;l&#65533;rm&#65533;vj&#65533;&#65533;m&#65533;U`&#65533;&#1263;v&#65533;|&#65533;spo&#65533;&#65533;%]g&#65533;k&#65533;I2l&#65533;&#65533;S0&#65533;M&#65533;F&#65533;&#65533;:5qm&#65533;a&#65533;u&#65533;H&#596;]&#65533;.+&#65533;l&#65533;&#65533;n}mr7&#65533;s?&#65533;&#65533;&#65533;Wov&#65533;&#65533;J&#210;BQ&#65533;0O&#65533;"&#65533;7i[&#65533;y&#65533;0&#65533;6Hd&#65533;&#65533;C3&#65533;3KNw!ww97{&#65533;t&#65533;&#65533;:&#65533;UuEwF+6&#65533;&#65533;Que !&#65533;&#65533;l&#65533;&#65533;y#	v&#65533;&#39934;&#65533;vK&#65533;&#65533;&#65533;z=W{&#65533;7&#65533;&#65533;&#65533;&#65533;&#65533;&#65533;
&#65533;[I&#65533;'&#65533;&#65533;&#65533;&#65533;&#65533;x&#65533;b/&#65533;}&#65533;&#65533;}&#65533;OL&#65533;&#65533;\&#65533;&#65533;~&#65533;z&#65533;W&#65533;&#65533;/&#65533;&#65533;k`T&#65533;&#65533;&#65533;&#65533;8qq_&#65533;A&#65533;s&#65533;&#65533;W4&#65533;&#65533;!53oI&#65533;&#65533;&#65533;&#65533;o&#65533;P&#65533;W&#65533;3&#65533;P{&#65533;%[&#65533;.`6t&#65533;&#65533;&#65533;Xn&#65533;M&#65533;&#65533;S&#65533;q&#65533;)&#65533;&#65533;&#65533;&#65533;}&#65533;taoQ&#1399;^-&#65533;0s&#65533;T+2&#65533;&#65533;.&#65533;&#65533;&#65533;&#65533;Xa;hD&#65533;&#65533;vxLe&#65533;g&#65533;x&#65533;M&#65533;&#65533;&#65533;I8&#65533;]t&#65533;JxM&#65533;&#65533;&#65533;&#65533;&#1547;&#65533;&#65533;n&#65533;&#65533;&#65533;&#65533;&#65533;&#65533;&#1240;s[&#65533;{&#65533;&#65533;&#65533;&#65533;6B&#65533;8u{&#65533;g&#65533;&#65533;&#65533;&#65533;Y&#65533;8&#65533;i&#65533;"&#65533;&#65533;&#65533;9&#65533;Un"&#65533;E&#65533;8&#65533;&#65533;&#1413;y&#65533;&#65533;&#65533;dj&#65533;&#65533;
Z'&#65533;&#65533;&#65533;&#65533;{-&#65533;Z&#65533;+&#65533;Kh&#65533;Y&#65533;&#65533;&#65533;&#65533;V&#65533;&#65533;X&#65533;&#65533;&#65533;*&#65533;3	&#1291;m&#588;}&#65533;=]&#65533;&#65533;&#65533;T&#65533;&#65533;&#65533;TGx&#65533;&#65533;b&#65533;&#65533;&#65533;KHt&#65533;U&#65533;|w`&#65533;&#65533;Y&#65533;&#386;&#65533;&#65533;&#65533;&#65533;&#1624;:q&#65533;Mx&#65533;}&#65533;&#65533;&#65533;9&#34138;Q&#65533;&#65533;&#65533;9wyzg&#65533;n&#65533;&#65533;&#65533;&#65533;&#65533;&#65533;&#65533;&#65533;y&#65533;A&#65533;&#65533;&#65533;&#65533;4q2})2q+cc&#65533;&#65533;&#65533;5&#65533; &#65533;3&#65533;=&#65533;"&#65533;&#65533;I&#65533;&#65533; XlW&#65533;5&#65533;!v&#65533;&#65533;&#65533;jM&#65533;Y}&#65533;&#65533;3&#65533;&#65533;u&#1180;3&#65533;&#65533;&#65533;Ka&#65533;I&#65533;b]&#65533;&#65533;:&#65533;&#65533;&#65533;&#65533;&#65533;b&#65533;&#65533;&#1207;&#65533;&#65533;Y|gY &#65533;&#65533;}Y!&#65533;T&#65533;Yud&#65533;&#65533;&#65533;&#65533;D&#65533;&#65533;&#65533;%z&#65533;&#65533;y&#65533;M&#65533;&#65533;9&#65533;&#65533;k&#65533;6&#65533;>wy$&#65533;Z&#65533;&#65533;&#65533;C&#65533;J&#65533;&#65533;	J&#65533;&#65533;&#65533;l&#65533;&#65533;&&#65533;:&#65533;&#65533;S&#65533;&#65533;&#65533;1&#65533;&#65533;C&#65533;m&#65533;:gF&#65533;@&#65533;Z&#65533;&#65533;&#65533;&#65533;&#65533;&#65533;&#65533;&#65533;&#65533;\&#65533;&#65533;&#65533;e8&#65533;&#65533;&#65533;&#65533;&#65533;/&#65533;U&#65533;&#65533;&#65533;&#16035;Os&#65533;&#65533;&#65533;&#65533;t&#65533;&#65533;	.&#65533;&#65533;&#687;E&#65533;/&#65533;&#65533;I&#65533;z&#65533;x"\&#789;&#65533;2&#65533;&#65533;&#1618;`&#65533;&#65533;6Q&#65533;z&#65533;'+&#1778;3&#65533;&#65533;&#65533;4O&#819;?{s&#65533;&#65533;&#65533;&#65533;E%&#65533;c&#65533;I&#65533;&#65533;Wi&#65533;&#65533;&#65533;&#1777;&#65533;9&#65533;U&#65533;0&#65533;&#65533;Z&#65533;k&#65533;1[&#65533;54&#65533;)&#65533;C&#65533;&#65533;s&#1513;&#65533;&#65533;)&#65533;&#65533;&#761;A&#65533;&#467;&#65533;&#65533;&#65533;&#635;&#65533;&#65533;&#65533;7&#65533;i&#65533;&#65533;&#65533;&#65533;{\)j&#65533;&#65533;&#65533;&#65533;Ym.&#65533;wCu&#65533;&#65533;;&#65533;&#65533;;&#65533;&#1526;&#65533;&#65533;&#1788;u&#65533;|\&#65533;s&#65533;&#65533;&#65533;,&#65533;&#2011;&#65533;&#65533;&#65533;&#65533;oW&#65533;&#1071;&#65533;/xh&#65533;&#65533;&#65533;&#65533;&#191;\&#65533;EW&#65533;=&#65533;&#65533; &#65533;[Q&#65533;l&#65533;&#65533;W&&#65533;&#65533;&#65533;&#65533;&#65533;;&#65533;#&#65533;g&#65533;-9&#65533;&#65533;]_,&#65533;L[&#65533;9f&#65533;[&#65533;	9jW&#65533;&#65533;!&#65533;0&#65533;U&#65533;i[&#65533;&#65533;|&#65533;&#65533;;&&#65533;3&#65055;&#65533;&#65533;h1&#65533;&#65533;&#65533;V&#65533;!&#65533;&#65533;}|&#65533;&#65533;&#65533;&#65533;&#65533;RY&#65533;&#523;&#65533;&#65533;&#65533;&#65533;!&#65533;&#65533;&#65533;&#65533;&#65533;&#65533;O	l&#65533;&#65533;Pu&#1808;/&#705;&#65533;m&#65533;|&#65533;%u&#65533;;&#65533;&#65533;Y&#65533;[|&#813;&#65533;^f&#65533;&#65533;eI|R&#65533;&#65533;{&#65533;&#65533;O&#1834;&#65533;&#909;&#65533;x&#65533;&#65533;&#65533;&#65533;&#65533;|&#65533;&#476;&#65533;&#65533;:&#65533;&#65533;&#65533;@&#65533;4&#65533;&#65533;&#1045;&#65533;Z	&#65533;J&#65533;&#65533;"&#60445;&#65533;&#65533;&#65533;W&#65533;&#65533;/&#65533;&#65533;Z&#65533;qu&#65533;{&#65533;&#65533;&#65533;&#65533;w:&#1129;s &#65533;x2&#65533;&#65533;&#65533;p&#65533;&#65533;&#65533;c.&#65533;&#65533;&#1359;&#65533;&#383;&#1252;`&#65533;kaZ&#65533;m&#65533;&#65533;&#65533;&#65533;s&#65533;ctb}&#65533;&#65533;&#65533;&#1667;&#65533;&#65533;&#62827;&#65533;&#65533;GF&#1725;&#65533;&#65533;&#979;\N_&#65533;9}&#65533;"&#65533;AU&#65533;]&#65533;	&#65533;&#65533;:;6&#65533;&#65533;&#65533;=q5&#65533;<#&#65533;O&#65533;&#65533;&#65533;}N&#65533;{&#65533;&#65533;)&#65533;}&#65533;&#65533;{&#65533;n&#65533;&#65533;&#65533;&#65533;&#597;&#65533;}&#65533;P&#65533;&#65533;&#65533;
&#65533;&#65533;&#65533;&#507;&#65533;|&#210;x&#65533;?&#65533;;w=&#65533;&#65533;&#65533;&#65533;}}&#65533;&#65533;&#65533;8&#65533;&#65533;/ &#65533;&#65533;&#65533;&#65533;z&#65533;&#65533;&#65533;cL&#65533;&#765;&#65533; &#65533;Z\&#65533;Lq{&#65533;/&#65533;&#65533;}&#65533;&#65533;&#65533;&#65533;"!&#65533;U&#65533;:O>&#65533;&#65533;=&#65533;=&#65533;#&#65533;&#65533;W&#65533;a&#65533;l&#65533;&#65533;&#65533;&#65533;<~&#65533;/&#65533;)}&#65533;&#65533;&#65533;4&#1887;]Ak&#65533;i9&#65533;&#65533;&#65533;&#65533;&#65533;W&#65533;&#65533;&#65533;/&#65533;&#65533;7&#65533;N&#42703;&#65533;&#65533;^&#65533;&#65533;~h&#65533;&#65533;&#65533;&#65533;&#65533;&#65533;&#65533;&#65533;<w&#65533;&#65533;&#65533;&#65533;h&#65533;$&#65533;@&#65533;&#65533;o1&#65533;&#65533;9&#65533;&#65533;K}&#65533;K&#65533;lR&#65533;&#65533;2&#65533;&#65533;1&#65533;]&#65533;B_&#65533;G&#65533;&#65533;I&#65533;K&#65533;&#65533;=@&#65533;&#65533;&#65533;&#65533;&#65533;&#65533;&#65533;&#65533;&#65533;&#65533;&#65533;_&#65533;&#65533;G&&#65533;&#10237;&#42684;&#1914;&#65533;&#65533;~&#65533;;&#65533;&#65533;&#65533;_&#65533;&#65533;Q&#65533;&#65533;_&#65533;&#65533;&#65533;&#65533;&#65533;&#1338;J&#65533;Y&#65533;&#65533;_&#65533;&#65533;f$&#65533;&#65533;&#65533;&#478;&#65533;l&#65533;7y&#65533;(!&#65533;
&#65533;,&#65533;h&#65533;   "     ""#$%)&('&(+(&&(&)**,,-1.040-.0.221544968<86686;:9=<<A>@D@>BA>?ABEDEJFHMGJPHFMHINKMRLNXNPUNQZPNUPQVSTZTV`VX^VX`XW]XY^Z\b]^h^`f^ah`^f`_h`afbdkefpehnfiphgohjnjlslnxmpvnqypnxpovpqvrt|tv&#65533;ux~vy&#65533;xv~xw&#65533;xy~y|&#65533;{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306;&#65533;&#180;&#65533;&#65533;&#65533;&#65533;&#309;&#65533;&#566;&#65533;&#439;&#65533;&#824;&#65533;&#568;&#65533;&#697;&#65533;&#251;&#65533;&#1085;&#65533;&#1086;&#65533;&#574;&#65533;&#1727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'	8I&#65533;&#65533;&#65533;*\&#65533;&#65533;&#65533;&#199;&#65533;A&#65533;&#65533;p&#65533;&#267;1Qd&#65533;1SGL7&#65533;&#65533;Hrd(&#65533;(S&#65533;<&#65533;R&#65533;&#65533;D&#65533;&#604;	&#1184;&#458;C&#65533;&#65533;&#595;c&#594;W~&#65533;I&#65533;&#65533;Q&#65533;mT:&#65533;&#355;P&#65533;^h)&#65533;&#1295;X3f&#65533;&#65533;u+Q&#65533;]&#65533;U&#65533;&#65533;&#65533;&#1266;-&#1258;&#374;&#65533;ZOp&#65533;&#65533;&#65533;&&#1629;o&#65533;&#65533;&#65533;&#65533;w&#65533;&#1512;_&#65533;bEJ8&#65533;W&#65533;&#65533;}T&#65533;&#65533;&#451;&#65533;&#65533;LY&#65533;&#1662;BY&#65533;&#65533;Yn\&#65533;&#65533;-&#65533;&#65533;D&#65533;3g&#808;S'^m15V&#65533;H+N&#634;&#65533;&#297;Uo&#65533;&#65533;&#65533;&#65533;&#65533;&#65533;&#65533;6&#873;&#65533;&#65533;&#65533;+&#65533;{&#65533;&#65533;k&#943;&#65533;wK&#65533;{eT&#65533;<knyY&#65533;&#65533;&#65533;&#65533;m'&#65533;&#65533;Z&#65533;&#65533;&#65533;&#65533;&#773;?<_V&#65533;X&#65533;G&#65533;>Wy&#65533;&#65533;u&#65533;&#65533;N&#953;&#65533;ua&#65533;u&#65533;V_b'&#65533;j&#65533;&#65533;Tk#&#65533;w&#65533;d&#65533;E&#65533;^o&#65533;U&#65533;_&#65533;&#65533;&#65533;7 r&#65533;&#65533;&#65533;[&#65533;}&#65533;^#$&#65533;d&#65533;O'=&#65533;Gk&#65533;&#65533;vN(&#65533;4V&#65533;&#65533;b&#65533;&#65533;&#65533;&#65533;&#65533;&#1352;&#65533;X&#65533;W&#65533;M.&#65533;w!&#65533;&#65533;&#65533;b&#65533;#6W&#65533;&#65533;1&#65533;&#65533;&#65533;Kj&#65533;s&#65533;&#65533;d&#12406;&#65533;u&#65533;}&#65533;&#65533;d&#65533;H&#65533;k9&#65533;&#65533;&#65533;e&#65533;}(%&#65533;&#65533;p&#65533;&#65533;F&#65533;gO)%IeZ	&#65533;&&#65533;UH~)&#65533;NPz&#65533;!J&#65533;U&#65533;=&#65533;&#65533;&#65533;&#65533;&#65533;(%q
RD&#1922;{&#65533;	&#65533;&#65533;&#65533;&#65533;v&#65533;&#65533;&#65533;EZ&#65533;&#65533;&#65533;&#65533;&#65533;dj&#65533;&#65533;&#65533;&#65533;&#65533;y&#65533;&#65533;*i&#65533;:z
nM&#65533;'wj&#1162;(&#65533;Tn&#65533;&&#65533;&#65533;&#65533;&#65533;T&#65533;&#362;&#65533;iNo&#65533;&#65533;&#38178;&#65533;&#65533;&#65533;9&#938;+&#65533;vr
&#48562;Z&#65533;[&#65533;Z&#65533;i&#65533;&#65533;Vf&#65533;&#65533;D&#65533;1&#65533;.&#65533;81e&#65533;&#65533;FZet&#1297;&#65533;&#65533;&#65533;)&#65533;&#65533;'b&#65533;&#65533;&#65533;&#65533;v+&#65533;&#65533;&#1958;&#65533;&#65533;&#65533;w&#65533;+&#65533;&#65533;2pw&#950;&#65533;,&#65533;o&#65533;&#65533;&#65533;&#65533;&#65533;o,&#65533;P&#65533;F;&#65533;&#65533;&#65533;&#65533;&#65533;Q&#65533;&#65533;J&#65533;&#65533;$&#65533;&#65533;&#65533;&#65533;<p&#65533;&#65533;&#65533;"&#65533;l&#65533;&#65533;&#65533;+3&#65533;#&#65533;&#65533;&#65533;m&#65533;k&#65533;<'&#65533;&#65533;&#65533;&#65533;	&#65533;&#65533;-&#65533;&#65533;&#65533;T&#65533;&#65533;hCO&#65533;1&#65533;V+&#65533;gt&#65533;&#65533;k&#65533;A&#65533;{&#65533;U&#65533;1&#65533;&#65533;l/-b&#1258;*&#65533;&#65533;K&#1781;l6&#65533;&#65533;&#65533;&#65533;]'&#65533;M&#65533;&#65533;&#65533;&#65533;m&#65533;xc&#65533;&#65533;&#65533;gmh&#65533;*s&#65533;&#65533;&#65533;&#65533;&#65533;mw&#1984;&#65533;&#57685;>&#1727;&#65533;&#1771;pop&#65533;&#65533;&#65533;&#65533;&#1290;=m&#65533;b&#65533;&#65533;9&#1747;k&#65533;&#65533;&#65533;&#65533;&#65533;&#65533;~%&#65533;&#65533;i&#65533;T&#65533;+{&#32927;&#65533;Z&#65533;qo&#65533;&#1942;&#65533;c&#65533;7&#1195;;8&#65533;&#65533;&#65533;&#65533;&#65533;&#1339;&#65533;Ly&#65533;&#65533;eg&#65533;&#65533;g{\&#65533;&#1213;&#65533;&#65533;&#65533;O&#65533;&#65533;8&#65533;&#65533;&#65533;wt&#65533;&#65533;k&#65533;&#65533;&#65533;&#65533;&#65533;&#65533;&#65533;&#65533;&#65533;&#65533;&#1596;uw&#65533;[&#65533;&#65533;&#65533;&#65533;&#65533;&#65533;3T&#65533;}&#65533;&#65533;Z&#65533;>77&#65533;M&#65533;r&#65533;&#65533;W&#65533;F&#65533;&#65533;)&#65533;&#65533;KM&#65533;B&#65533;&#65533;&#65533;&#65533;/&#65533;_D@T&#65533;&#65533;&#65533;C`&#65533;>NYOM:&#65533;R&#65533;&#65533;&#65533;&#65533;{&#1229;&#65533;J&#65533;6&#65533;&#135;@T`&#65533;&#65533;&#65533;&#65533;:&#65533;&#1648;&#65533;l&#65533;&#53816; &#65533;&#65533;G&#289;&#65533;t&#65533;C&#65533;&#65533;&#65533;&#65533;	&#65533;Q&#65533;D&#65533;/lOLbK&#65533;&#65533;z&#65533;X&#634;]&#1146;X&#65533;#&#686;Q,&#65533;H&#65533;&#65533;)&#65533;m&#65533;x&#65533;b&#65533;20&#65533;Q&#65533;&#65533;&#65533;&#65533;,&#65533;X&#65533;Y&#65533;&#65533;&#65533;`XD&#65533;&#65533;&#65533;{R&#65533;	4&#65533;9.&#65533;&#65533;&#65533;&#65533;&#65533;&#65533;&#65533;G&#65533;q&#65533;Y&#65533;&#65533;(&#232;&#65533;&#65533;&#65533;&#65533;k&#65533;D&#65533;U	JT&#687;l&#65533;&#65533;&#65533;&#65533;cI&#65533;uru&#65533;\R"&#65533;&#65533;KB&#65533;rC&#65533;<&#65533; &#65533;&#65533;'Jr&#65533;&#65533;$&&#65533;&#65533;&#65533;Edk&#65533;&#65533;&#65533;ki&#65533;Lr2&#65533;&#613;d&#65533;T&#65533;&#65533;Y&#1052;&#65533;&&#65533;&#65533;&#569;&#65533;m&#65533;&#65533;&#65533;&#1193;&#65533;L7&#65533;r:&#65533;J]&#65533;&#65533;&#65533;Ku&#65533;&#65533;*&#65533;&#65533;&#65533;&#65533;&#65533;8;jqS&#65533;L&#65533;&#688;&#65533;M#&#1243;&#65533;^8&#65533;&#65533;9&#65533;hr&#65533;&#65533;,&#65533;*/&#65533;M&#65533;u&#65533;&#65533;&#65533;s&#30950;&#65533;#Cx&#65533;&#65533; -&#65533;HEj&#65533;<j&#1223;&#65533;D&#65533;&&#65533;YG)k&#65533;=KhL&#65533;B"&#65533;&#65533;&#65533;m4&#65533;&#65533;l
LGvhu&#65533;&#65533;(w&#65533;&#65533;-&#65533;&#65533;HM&#65533; &#65533;&#65533;&#65533;A&#65533;&#65533;&#65533;&#65533;f&#65533;&#65533;R&#65533;&#65533;&#65533;&#65533;&#65533;jVa&#65533;&#258;z&#65533;&#65533;&#65533;i&#65533;P&#65533;&#65533;Z&#65533;&#1228;&#65256;B 
&#65533;&#65533;&#65533;|&#65533;	&#65533;Qa&#65533;T&#65533;b&#730;U&#65533;T&#65533;:Ln&#65533;R&#65533;Z&#65533;&#65533;&#65533;I&#65533;}N&#65533;
MXCD&#1087;&#9371;d&#65533;&#1244;&#65533;j&#1337;&#65533;&#65533;&#65533;O&#867;&#65533;&#65533;y&#65533;&#65533;&#65533;5&#65533;&#65533;5&#65533;&#65533;d&#65533;V&#65533;Z&#65533;&#65533;B&#65533;&#65533;YW&#65533;&#65533;&#65533;JU&#65533;WK
Aa&#65533;&#65533;&#65533;&#35992;&#65533;
 t&#724;Nu&#65533;<&#65533;oY&#1724;&#65533;-&#65533;&#65533;k&#65533;&#65533;&#65533;&#65533;&#65533;&#65533;&#65533;&#233;[&#1706;&#65533;&#1092;&#65533;&#65533;&#1874;e	&#65533;&#65533;v&#65533;(K5H&#65533;&#65533;Th@&#65533;&#65533;W^&#65533;&#65533;&#65533;*&#65533;/&#65533;&#65533;-&#65533;tY&#65533;&#790;P&Wim&#65533;c&#65533;
&#65533;U&#65533;6,&#65533;Imm+(&#65533;x&#65533;&#65533;&#65533;Ix&#65533;@^&#65533;&#65533;&#65533;-&#65533;&#65533;L[\&#65533;&#65533;6&#65533;.<&#65533;C&#65533;FaeB&#65533;D&#65533;oh&#65533;6_m&#65533;IGs&#663;p{&#65533;&#65533;d&#65533;NL&#65533;&#6312;&#65533;3^i&#65533;:L&#65533;&#65533;&#65533;&#451;=&#65533;)k&#65533;&#65533;&#65533;~X&#65533;&#421;o&#65533;k&#65533;h>&#65533;&#65533;0L&#65533;b&#65533;&#65533;&#65533;&#65533;&#65533;Ix&#65533;&#1094;&#65533;<8&#65533;@&#65533;q9&#65533;
_X&#65533;&#65533;<'y&#65533;a&#65533;&#65533;x&#65533;2I.3E}&#65533;&#65533;P&#65533;Y-'&#65533;&#65533;&#65533;&#65533;lY&#65533;b&#65533;&#65533;&#65533;&#65533;Y&#65533;GB&#65533;&#65533;&#65533;&#65533;&#65533;+f&#65533;&#65533;&#65533;&#65533;&#65533;&#464;&#65533;&#65533;a&#65533;&#65533;7&#65533;i&#65533;&#65533;&#65533;&#65533;/&#65533;&#65533;&#65533;=!&#65533;&#65533;rn&#65533;[&#65533;?g&#65533;(1&#65533;&#65533;[A&#65533;U&#65533;&#65533;P&#65533;&#65533;{[7E?&#65533;&#65533;C&#65533;&#65533;&#1048;&#65533;Zo&#65533;N=&#65533;&#65533;O&#65533;&#65533;JN&#65533;&#65533;&#65533;J&#65533;A&#65533;j?&#65533;X&#65533;X&#65533;&#65533;+&#65533;M&#65533;W&#65533;&#65533;&#65533;o&#65533;&#65533;k]&#65533;Z&#65533;%&sJ&#65533;&#65533;z&#65533;&#1387;w&#65533;%&#65533;&#65533;`_
&#65533;o&#65533;&#1887;$&#65533;N#&#65533;&#994;n&#65533;Q&#65533;mj&#65533;J&#65533;&#65533;G'N&#827;&#65533;n&#65533;&#65533;&#65533;&#65533;5&#65533;&#65533;p!&#65533;&#65533;&#65533;&#49922;&#65533;$w&#65533;&#65533;&#1177;6&#65533;k&#65533;]&#65533;&#65533;&#65533;&#65533;
Ap&#65533;o&#65533;&#65533;+&#65533;&#65533;&#65533;@/!&#65533;&#65533;&#65533;s;&#65533;	&#65533;9[M*&#65533;&#65533;&#65533;4&#65533;8&#65533;w.V&#65533;%&#65533;&#65533;&#65533;8&#65533;3&#65533;N&#65533;&#65533;&#65533;H&#65533;&#65533;&#533;&#65533;og&#65533;&#65533;&#65533;&#65533;B&#65533;&#65533;YM&#65533;&#65533;/$&#65533;&#65533;0&#65533;&#65533;]&#65533;u&#65533;{}&#65533;U&#65533;&#65533;&#65533;Mg&#65533;g&#65533;&#65533;hG&#65533;&#65533;&#65533;t&#65533;{&#65533;5uG<&#65533;3{&#65533;w&#65533;r&#65533;w,&#65533;&#65533;&#65533;&#65533;&#2653;&#65533;&#65533;~&#65533;N|&#65533;_s&#363;|&#328700;&#65533;}&#65533;s&#65533;r<&#65533;G:&#65533;5~-cWx&#65533;&#65533;&#65533;&#65533;.&#65533;2&#65533;&#65533;&#65533;&#65533;&#65533;&#65533;&#65533;&#65533;&#65533;	&#1093;&#65533;sA&#65533;&#65533;&#65533;&#65533;&#65533;&#65533;&#65533;=&#65533;w&#65533;{&#65533;&#65533;&#65533;X/&#65533;&#65533;s&#65533;p&#65533;~&#65533;J&#65533;&#65533;K2&#65533;|&#65533;o~&#65533;&#1525;{&#65533;G&#65533;&#65533;&#65533;&#65533;N}&#65533;&#65533;&#65533;z&#65533;{&#65533;&#65533;&#65533;&#65533;&#65533;&#65533;A&#65533;_&#65533;&#65533;7H0$BD&#65533;!&#65533;G&#65533;&#65533;sO&#65533;&#65533;&#1759;&#65533;&#65533;&#65533;f&#65533;&#65533;&#65533;&#65533;X&#65533;&#65533;&#65533;&#65533;&#65533;&#65533;{XG&#65533;&#65533;Wp8y&#65533;&#65533;s&#65533;&#65533;|&#65533;&#65533;|&#65533;Z}ql&#65533;7}#j&#65533;b&#1351;[&#65533;&#65533;l&#758;}F&#65533;w&#65533;&~&#65533;'^&#65533;&#65533;&#65533;&#65533;z&#65533;&#65533;&#65533;&#65533;&#65533;&#65533;cPz1&#65533;W&#65533;6Xm&#65533;7u&#65533;&#65533;<&#1539;&#65533;&#65533;x&#65533;&#65533;&#65533;b&#65533;1'&#65533;8&#65533;J&#65533;&#65533;v&#65533;|&#65533;1t&#65533;y&#65533;&#65533;&#65533;&#65533;&#65533;&#65533;&#65533;}TH}&#65533;&#65533;&#65533;&#65533;}&#65533;B&#65533;%~&#65533;&#65533;&#65533;&#65533;&#65533;&#65533;&#65533;&#65533;&#65533;.(	&#65533;&#65533;	&#65533; &#65533;&#65533;p&#65533;r&#65533;&#65533;tx&#65533;&#65533;&#65533;&#65533;9&#65533;>&#65533;&#65533;|(|F&#65533;{8|
&#65533;g1&#65533;&#65533;K&#65533;&#65533;W&#65533;Ju&#65533;&#1175;oZ&#65533;x&#65533;Y&#65533;&#65533;&#65533;&#65533;w7(^&#65533;`&#65533;xm&#65533;&#65533;&#65533;tP&#65533;&#65533;P~-8&#65533;,&#65533;sx&#65533;u&#65533;&#65533;v&#65533;&#65533;|&#1546;&#65533;&#65533;&#65533;~&#65533;&#65533;pu&#65533;I&#65533;&#65533;_I&#32780;&#65533;yJ&#65533;&#65533;&#65533;&#65533;T&#65533;&#65533;&#65533;T&#65533;&#65533;&#65533;&#65533;&#65533;8&#65533;&#65533;&#1473;&#65533;r&#65533;"&#65533;sp&#65533;&#65533;&#65533;~*&#65533;&#65533;8&#65533;&#65533;&#65533;&#65533;&#65533;&#65533;&#65533;&#522;&#65533;h&#65533;&#65533;&#65533;(&#65533;
1&#65533;{hx&#65533;&#65533;&#65533;&#65533;8&#65533;&#65533;BV&#65533;gYH[&#200;&#65533;He&#65533;&#65533;u&#65533;X&#65533;&#65533;&#65533;[&#65533;&#65533;&#65533;&#65533;&#65533;&#65533;&#65533;`&#1080;&#65533;&#65533;&#65533;h&#65533;0
g&#65533;&#65533;&#65533;{&#65533;&#1549;&#65533;&#461;&#65533;&#65533;)&#65533;i&#65533;)&#65533;&#65533;|&#65533;W&#65533;`U&#65533;X&#65533;S8&#65533;&#1383;&#65533; &#65533;V&#65533;&#65533;&#65533;&#65533;U(z&#65533;&#65533;e	&#65533;}4&#594;&#65533;&#65533;&#65533;&#65533;&#65533;F-&#65533;~smP&#65533;&#65533;&#65533;&#65533;&#65533;	&#65533;&#65533;&#65533;p&#65533;&#65533;P&#65533;I&#65533;L&#1620;N&#65533;&#65533;6x&#65533;&#1688;&#65533;TY&#65533;&#65533;&#65533;&#65533;&#65533;&#65533;(uZ&#65533;&#65533;&#65533;L&#65533;q&#65533;z&#65533;XW.9&#65533;69ze)W2&#65533;8&#65533;&#65533;p	&#65533;&#65533;"&#65533;&#65533;m?&#65533;&#65533;B&#65533;	&#65533;~|&#65533;&#1656;&#65533;P&#65533;&#65533;&#65533;R	&#65533;&#65533;&#65533;V&#65533;&#65533;4&#65533;&#65533;&#15893;&#65533;&#65533;&#65533; )&#65533;&#65533;tu&#65533;&#65533;c&#65533;&#65533;+&#65533;&#65533;X&#65533;&#65533;(	u.&#65533;Pw&#65533;tij&#65533;4&#65533;&#65533;&#1494;\&#65533;M&#65533;~0&#65533;~&#65533;w&#65533;9&#65533;&#65533; &#65533;Y&#65533;&#65533;&#65533;&#65533;SY&#65533;&#65533;&#533;&#65533;&#65533;&#65533;Y&#65533;&#65533;)&#65533;&#65533;&#65533;&#65533;&#65533;y&#65533;&#65533;&#65533;&#65533;9&#65533;&#65533;&#65533;fW8&#65533;&#65533;&#65533;&#65533;&#65533;~&#65533;4&#65533;
&#1107;&#32201;&#65533;&#65533;&#65533;&#65533;&#65533;&#65533;z&#65533;	&#65533;&#65533;&#65533;&#65533;&#65533;&#65533;)&#65533;&#65533;i&#65533;&#65533;&#65533;&#65533;&#65533;&#65533;&#65533;&#65533;	&#65533;&#65533;&#1630;&#65533;&#65533;&#65533;I&#65533;&#65533;Y&#65533;&#65533;&#65533;g&#65533;hj!&#65533;&#65533;&#607;1&#65533;&#65533;&#65533;&#65533;&#65533;)&#65533;zz:&#65533;j`h&#65533;wX`^&#65533;&#1561;&#65533;3&#65533;&#65533;&#65533;*	
q&#65533;z&#65533;&#65533;&#65533;&#65533;&#65533;&#65533; &#65533;&#65533;)&#65533;x&#65533;wh&#65533;&#65533;H&#65533;&#65533;&#65533;t&#65533;&#1631;.&#65533;l3&#65533;&#65533;&#65533;[&#65533;i&#65533;6J&#65533;&#65533;F&#65533;8Z&#65533;&#65533;&#65533;&#65533;&#65533;%&#65533;&#65533;}&#65533;&#65533;&#1993;)&#65533;-H&#65533;&#1697;&#673;&#65533;9&#65533;&#65533;R:&#65533;":{3h&#65533;%z&#65533;&#65533;&#65533;{U&#65533;+&#65533;&#65533;&#65533;&#65533;}&#65533;&#65533;&#588;&#65533;&#591;&#65533;&#65533;w	
&#65533;b&#65533;&#65533;q&#1638;&#65533;&#65533;}u&#65533;&#65533;D&#65533;v&#65533;kx
z&#65533;hK&#1700;L&#65533;&#65533;&#65533;J&#65533;&#65533;Z&#65533;&#1880;&#65533;&#65533;i&#65533;&#65533;&#65533;_&#65533;&#65533;&#65533;7Z&#65533;/&#65533;|G&#65533;&#873;&#65533;&#65533;H&#65533;&#65533;x}5
&#65533;&#65533;j&#65533;&#65533;I&#65533;u&#65533;&#65533;dH&#65533;&#65533;&#65533;~&#65533;
&#65533;&#65533;&#65533;&#65533;&#65533;:&#65533;&#65533;&#65533;&#65533;U
&#65533;W:&#65533;&#65533;z&#65533;WJ&#65533;f&#65533;J&#65533;&#65533;&#65533;I&#65533;*&#65533;&#65533;&#65533;C&#43432;W&#65533;&#65533;&#65533;&#65533;J&#65533;&#698;&#65533;3
&#65533;&#65533;&#65533;&#65533;&#65533;:&#65533;&#1338;	&#65533;&#65533;&#1562;&#65533;&#65533;
&#65533;&#65533;&#65533;&#65533;&#1834;&#65533;&#65533;&#1677;O:m&#65533;&#65533;&#65533;&#65533;&&#65533;&#65533;&#1704;&#65533;w&#65533;2&#1634;a*&#65533;&#65533;&#65533;&#65533;&#1699;n&#65533;&#65533;&#826;&#65533;&#65533;&#65533;1&#65533;&#65533;I&#65533;&#65533;:&#65533;&#65533;&#65533;;&#65533;&#65533;&#65533;&#65533;)&#65533;&#65533;O*&#65533;OJ&#65533;&#65533;&#65533;&#65533;&#65533;aW&#65533;&#65533;&#65533;&#491;&#65533;Y&#65533;Y&#65533;&#65533;&#65533;
&#65533;&#65533;&#65533;&#65533; [&#65533;&#65533;$;&#65533;&#65533;YE&#1577;&#65533;&#65533;&^&#65533;J&#65533;DJ&#65533;;&#65533;OY&#65533;	&#65533;&#740;&#65533;9&#65533;&#65533;&#65533;&#65533;&#65533;&#65533;X&#65533;+&#65533;&#65533;&#65533;&#65533;-j&#65533;nZ&#65533; &#65533;&#65533;&#65533;&#65533;&#65533;&#692;P&#65533;&#65533;&#65533;&#65533;?&#65533;&#65533;&#65533;e+&#65533;&#65533;&#65533;.&#65533;2K&#65533;P&#65533;&#65533;5&#65533;`K&#65533;&#65533;&#65533;N){&#65533;{n&#65533;&#65533;&#1620;'&#65533;h&#65533;*&#65533;&#65533;'&#65533;-J&#65533;&#65533;&&#65533;&#65533;J+&#65533;{&#65533;B
mT+&#65533;V&#65533;&#65533;\&#65533;&#65533;&#65533;&#65533;&#65533;&#65533;;&#65533;^&#65533;&#65533;e&#65533;&#65533;&#65533;z&#65533;&#65533;&#65533;&#65533;&#65533;Z{T&#65533;yV&#65533;u&#65533;&#65533;#&#567;&#65533;;&#65533;&#65533;+&#65533;&#65533;z&#65533;kj&#65533;&#65533;&#65533;w&#65533;&#65533;&#65533;n&#65533;&#65533;&#65533;
&#65533;&#65533;[&#65533;&#65533;&#65533;&#65533;&#65533;&#65533;+&#65533;&#65533;+&#65533;;&#65533;&#65533;&#761;&#65533;&#65533;&#65533;[&#65533;v&#65533;&#65533;O[&#65533;r&#65533;&#65533;&#65533;k&#65533;&#65533;&#1783;&#65533;K&#65533;;&#11954;[&#65533;&#65533;&#65533;&#65533;&#65533;{&#65533;&#65533;&#65533;&#65533;&#65533;y&#65533;h&#65533;&#49014;&#65533;&#65533;&#65533;&#65533;&#65533;&#65533;7k&#65533;&#48735;&#65533;&#65533;&#65533;&#692;<&#65533;&#65533;&#65533;]&#65533;&#65533;&#65533;&#65533;&#65533;k2&#65533;(&#65533;&#65533;&#1149;&#65533;j&#65533;&#65533;K&#65533;&#65533;+&#65533;&#65533;&#65533;&#65533;6
$aiD&#65533;&#65533;&#65533;&#65533;&#65533;&#65533;H&#65533;Z&#65533;&#65533;&#65533;v9&#65533;&#65533;&#65533;|&#65533;&#65533;&#65533;&#65533;&#65533;&#1781;l&#65533;&#65533;&#65533;+&#65533;&#65533;K&#65533;&#65533;:&#65533;Py&#65533;i{&#65533;&#65533;&#65533;&#65533;&#1598;&#65533;&#65533;I;&#65533;c&#65533;&#65533;&#65533;&#65533;&#65533;&#65533;{&#65533;z&#65533;&#65533;B&#65533;&#65533;b&#65533;&#65533;{&#65533;:l&#65533;&#65533;&#65533;N&#65533;&&#65533;&#182;9&#65533;&#1658;&#65533;-&#65533;&#65533;y&#65533;&#65533;&#1620;&#65533;&#65533;&#65533;5&#65533;&#65533;&#65533;krm
&#65533;&#65533;;&#65533;&#65533;|&#65533;&#65533;@&#65533;&#65533;=&#65533;&#65533;&#65533;&#65533;&#65533;*&#65533;81&#65533;&#65533;&#65533;&#65533;+&#456;&#1149;&#65533;*&#65533;&#65533;&#65533;&#65533;V&#65533;&#65533;R,&#65533;J&#1715;]&#65533;&#65533;W[z&#65533;&#65533;7&#65533;&#65533;&#65533;&#65533;h&#65533;o&#65533;&#65533;l&#65533;@&#65533;&#65533;&#65533;%n&#65533;&#65533;H&#65533;&#65533;EL&#65533;w&#65533;&#65533;>&#38095;&#65533;&#65533;&#65533;'&#65533;&#65533;h(&#685;J&#665;&#758;K&#65533;&#65533;&#691;&#65533;]&#65533;'N3Yjz!&#65533;aL&#65533;l&#65533;mY&#65533;h,&#65533;&#65533;<&#65533;l&#65533;&#65533;j\\&#65533;&#65533;=9&#65533;&#65533;&#65533;&#618;&#65533;&#65533;&#65533;&#65533;&#1533;&#65533;&#65533;4&#65533;&#65533;&#65533;&#65533;U&#65533;JG&#65533;f&#65533;&#65533;&#65533;T&#65533;&#65533;&#65533;&#65533;&#65533;&#65533;&#65533;&#65533;vL&#65533;;&#65533;&#65533;L&#65533;&#65533;&#65533;{&#65533;W&#65533;&#1531;=&#65533;&#802;&#159;&#65533;&#65533;&#65533;,&#65533;&#1228;&#65533;&#65533;&#657;k&#65533;&#65533;&#1074;,v&#65533;&#65533;&#65533;'&#65533;^&#65533;<wVx}&#65533;&#65533;&#65533;&#65533;&#53024;V&#65533;&#65533;&#65533;&#65533;&#65533;&#401;,&#65533;&#65533;&#65533;&#65533;&#65533;&#65533;}&#65533;L&#65533;p&#65533;&#1133;[&#65533;&#65533;&#824;&#65533;&#65533;&#65533;&#810;&#65533;&#65533;&#65533;&#2026;&#65533;]u&#65533;0v&#65533;7&#65533;)&#65533;X7&#65533;&#65533;l2Q&#65533;&#65533;&#65533;&#65533;
&#65533;&#65533;
&#65533;&#65533;L&#65533;&#65533;&#65533;<&#65533;M&#1128;i&#65533;&#65533;&#65533;@}&#65533;L=&#1164;&#65533;&#1312;&#65533;&#297;z&#65533;~J&#1404;&#65533;&#65533;&#65533;{&#65533;-&#65533;&#65533;[{&#65533;z&#65533;&#65533;l&#65533;{&#65533;;&#65533;&#65533;&#65533;&#65533;&#65533;i~&#65533;8&#65533;D&#65533;&#900;&#65533;&#65533;mm&#65533;&#65533;8&#65533;L&#65533;&#65533;&#65533;&#65533;&#65533; &#65533;&#65533;&#65533;&#65533;&#65533;&#65533;L&#65533;t&#65533;&#65533;|&#65533;&#65533;&#65533;&#65533;Q|&#65533;1&#65533;&#65533;!&#65533;&#65533;&#65533;&#65533;j&#65533;Wpl!&#65533;b&#1628;M,&#65533;6<&#65533;J&#65533;A]&#65533;q&#65533;D&#65533;&#65533;F&#65533;&#65533;}-&#65533;&#65533;&#65533;&#1280;&#65533;&#65533;&#65533;&#65533;&#1578;&#65533;eR]&#1579;L&#65533;&#65533;&#65533;&#65533;[&#65533;&#65533;2=&#65533;a`D[&#65533;&#774;&#65533;g&#65533;&#65533;m&#65533;&#65533;&#65533;&#1829;m&#1694;=&#1829;}z=&#65533;j&#65533;&#65533;&#1690;&#65533;&#65533;#&#893;O&#65533;&#65533;Y&#842;&#1779;&#65533;&#65533;&#1537;{&#65533;wg5&#65533;&#65533;j&#65533;&#65533;@}&#65533;&#65533;&#1278;-&#65533;&#65533;-&#1189;&#65533;&#65533;&#65533;&#65533;&#65533;&#65533;=&#65533;&#1037;&#472;}&#65533;&#65533;m&#65533;&#65533;&#65533;lP&#65533;&#17997;W&#65533;&#65533;&#65533;g&#65533;&#65533;&#65533;ZM&#65533;&#65533;|&#65533;&#65533;&#65533;&#65533;&#65533;&#65533;&#65533;&#65533;&#65533;|&#65533;&#65533;}&#65533;&#65533;&#65533;&#65533;&#65533;&#65533;sm&#65533;#m&#65533;&#65533;|&#65533;&#65533;&#65533;&#65533;&#65533;&#65533;&#65533;n&#65533;&#2038;Q&#65533;h&#65533;&#65533;&#1802;&#65533;^&#65533;/&#65533;&#1821;&#65533;^&#65533;&#48405;&#65533;&#65533;&#65533;&#65533;&#65533;&#65533;&#65533;&#65533;&#2023;&#65533;.&#65533;>&#65533;&#65533;Z[&#1834;m&#65533;=&#65533;9&#65533;>.&#65533;[&#65533;%&#65533;&#65533;&#65533;&#65533;&#65533;	&#65533;&#65533;.&#65533;S&#65533;&#65533;2&#65533;&#65533;&#65533;&#65533;&#65533;&#65533;&#65533;&#65533;.&#65533;=&#65533;b&#65533;&#65533;d.&#65533;B&#65533;&#65533;&#65533;c~&#2017;&#65533;&#16781;&#65533;(&#65533;r&#65533;noX&#65533;&#65533;&#65533;&#65533;&#65533; &#65533;&#65533;&#606;L&#65533;_&#65533;&#65533;D~&#65533;&#65533;&#65533;N&#65533;&#65533;e&#65533;&#65533;2&#65533;&#65533;&#65533;&#65533;;&#65533;&#17006;&#65533;N&#65533;!{&#65533;&#65533;&#343;&#65533;&#65533;R&#65533;&#65533;&#65533;y&#65533;&#65533;&#65533;u>&#65533;&#65533;e&#65533;Hke4^&#65533;&#65533;&#65533;&#1793;.&#65533;>&#65533;G&#65533;&#65533;&#65533;H^&#65533;lm&#65533;+&#65533;&#1970;&#65533;&#65533;&#65533;a&#65533;&#65533;&#65533;&#65533;&#65533;&#65533;&#65533;m&#65533;&#65533;h&#65533;&#65533;N&#65533;&#65533;&#65533;UN&#249;=r&#65533;&#65533;&#65533;&#65533;&#65533;&#1963;>&#65533;&#65533;&#65533;&#65533;]&#65533;&#65533;>&#65533;&#65533;-&#979;&#65533;&#65533;&#65533;&#65533;Z&#65533;&#65533;&#65533;&#65533;%<&#65533;LY&#65533;&#65533;&#65533;&#65533;>&#65533;&#65533;&#65533;&#65533;&#65533;&#702;&#65533;cM&#65533;&#65533;&#65533;;&#65533;&#1182;&#65533;&#65533;&#65533;,K&#65533;~&#65533;&#65533;&#1454;&#65533;&#65533;&#65533;l&#65533;&#65533;&#65533;j&#65533;&#65533;X&#65533;&#65533;)&#65533;`M&#65533;3&#65533;&#65533;&#65533;N&#65533;&#65533;&#65533;&#65533;&#65533;J&#65533;&#65533;>&#65533;<&#65533;&#1694;m&#65533;&#65533;&#65533;_&#65533;O&#65533;&#53566;&#65533;
&#65533;&#449667;m&#812;A&#65533;&#65533;&#65533;&#65533;]&#65533;6&#65533;Qy&#65533;<&#65533;&#65533;{&#65533;&#65533;&#65533;&#65533;&#65533;&#65533;&#65533;&#65533;&#65533;.&#65533;&#65533;^&#65533;&#65533;(&#65533;&#65533;>&#65533;&#65533;&#65533;&#65533;&#65533;X&#65533;&#65533;_2&#65533;O&#65533;7&#65533;&#65533;&#65533;I&#65533;&#956;&#65533;Y&#65533;&#65533;&#765;&#65533;&#713;&#65533;&#65533;&#65533;m&#65533;&#1162;&#65533;&#65533;Nw&#65533;&#65533;&#65533;N&#65533;&#820;.&#65533;&#65533;&#65533;&#443;N&#65533;	_&#65533;V&#65533;&#65533;<q&#65533;&#65533;=&#65533;\/{&#65533;&#65533;&#65533;&#65533;&#65533;`&#65533;&#376;&#65533;Z&#65533;&#65533;p&#1649;!&#65533;E&#65533;&#65533;P&#65533;&#65533;&#65533;M&#65533;dn&#479;&#65533;wO&#65533;&#573;&#65533;I&#65533;&#65533;/&#65533;_&#65533;&#65533;Q&#65533;<&#65533;&#65533;&#65533;&#65533;&#65533;?&#65533;&#65533;&#65533;&#65533;&#65533;&#65533;&#65533;?&#65533;&#65533;9u&#65533;<i&#65533;&#65533;/&#65533;[&#65533;~&#65533;D&#65533;&#65533;&#1138;]&#65533;#&#65533;&#65533;&#65533;&#65533;&#65533;&#65533;k&#65533;$&#65533;"&#65533;&#65533;&#1455;&#65533;J=&#11308;&#65533;&#65533;&#65533;X&#65533;&#65533;&#65533;&#65533;&#65533;&#65533;?&#65533;&#65533;&#65533;9&#65533;&#854;&#65533;&#65533;&#65533;&#65533;&#65533;&#65533;&#65533;&#65533;?&#65533;&#65533;_&#65533;K/&#65533;&#65533;&#65533;&#65533;&#65533;&#1080;&#65533;&#65533;_&#65533;m&#65533;V&#65533;&#65533;A&#65533;.d&#65533;P&#65533;%&#65533;&#65533;8&#65533;"D&#65533;j&#65533;8&#65533;&#65533;&#65533; -&#65533;!iqY&#65533;&#65533;&#594;&#65533;T&#65533;\&#1650;&#65533;G&#65533;(c&#932;&#65533;R&#1318;L95=r&#65533;&#1040;&#65533;&#65533;@2T&#65533;&#65533;&#994;A&#65533;
&#65533;&#65533;S&#65533;Q&#65533;&#65533;&#65533;5O&#65533;&#65533;Y&#65533;`&#65533;&#65533;U&#65533;W&#65533;U&#206;&#65533;&#65533;&#65533;lY&#65533;t&#65533;T&#65533;&#65533;![&#65533;l&#65533;&#65533;u7c\&#65533;y&#65533;&#65533;m&#65533;&#65533;n_&#65533;&#1453;x&#65533;b&#141;5j&#65533;&#154;&#65533;SM&#65533;,&#65533;&#65533;&#770;&#65533;5_&#65533;&#65533;&#65533;&#65533;#&#65533;&#65533;&M&#44276;S&#65533;&#65533;&#65533;&#65533;*&#65533;u&#65533;de&#65533;~M;&#65533;&#65533;l&#65533;p<&#65533;;7&#65533;^&#65533;}&#65533;&#65533;m&#65533;Z&#65533;&#65533;s&#65533;&#65533;H&#65533;`c&#65533;&#65533;/6&#792;zt&#41541;&#65533;&#65533;~&#65533;&#65533;&#65533;T&#65533;7W&_&#65533;&#65533;&#65533;&#65533;&#65533;&#65533;o&#65533;&#65533;3hID&#65533;.&#65533;&#65533;&#65533;&#65533;AR&#65533;&#65533;&#65533;o;&#65533;&#65533;&#65533;9&#65533;&#65533;C&#65533;/&#65533;*&#65533;8&#65533;&#65533;:&#65533;8&#65533;&#65533;&#65533;7&#65533;&#65533;&#65533;N&#65533;	&#65533;&#65533;.;&#65533;|&#65533;h&#65533;&#65533;&#65533;H#3R.&#65533;I&#65533;&#65533;P&#65533;L[l1&#65533;&#65533;[&#65533;&#65533;k&#65533;F&#65533;8#&#65533;&#65533;&#65533;&#65533;&#65533;:&#65533;&#65533;&#289;&#65533;j&#1738;6&#65533;P,&#65533;&#65533;L&#65533;&#65533;&#65533;&#65533;P8&#65533;2&#65533;&#65533;-3:&#65533;&#65533;&#65533;&#65533;+:2&#65533;&#748;KAqlG6&#65533;\&#65533;;&#65533;&#65533;6&#65533;&#817;&#65533;&#65533;dQ&#65533;:C&#65533;&#65533;&#65533;&#65533;&#1199;A&#65533;3&#65533;H&#65533;&#65533;P&#65533;tQF&#65533;t&#65533;&#65533;G&#65533;NC&#65533;&#65533;&#65533;4L&#65533;0&#65533;&#65533;&#65533;-&#65533;&#65533;T!&#65533;&#65533;&#1072;b&#65533;2E&#65533;&#65533;.=quMWc&#65533;u&#65533;W&#65533;&#65533;&#65533;>&#65533;&#821;&#65533;4w&#65533;W>}&#65533;&#1277;&#65533;R&#65533;P&#65533;&#65533;&#65533;C&#65533;4&#65533;H&#65533;&#65533;69
&#65533;&#65533;MS&#65533;s&#65533;*&#65533;&#65533;&#65533;[&#65533;&#65533;B&#65533;&#65533;F&#65533;&#65533;K3&#65533;U5&#65533;u&#65533;&#65533;&#65533;4&#65533;mWz_&#65533;&#65533;&#65533;zq&#65533;7W&#65533;&#65533;&#65533;K&#65533;61q>c&#65533;&#65533;.?&#1284;bV&#65533;&#65533;&#65533;&#65533;Yi&#65533;&#65533;v&#750;&#65533;&#65533;&#65533;&#65533;]&#65533;@No{h-&#65533;&#65533;&#65533;c&#65533;0&#65533;&#65533;&#65533;=C&#1365;[f&#65533;&#65533;w&#65533;&#65533;d&#65533;wk&#65533;Y_&#65533;&#65533;&#65533;&#65533;]&#65533;r&#65533;&#1635;>&#65533;&#65533;X&#65533;&#65533;4&#1588;&#65533;&#65533;&#65533;&#65533;&#65533;Xs&#65533;&#65533;&#65533;&#65533;&#65533;&#65533;&#1138;&#65533;m&#65533;&#65533;dP&#65533;&#65533;&#761;p#H&#65533;&#65533;F&#65533;:\&#65533;/&#65533;&#65533;C&#65533;&#65533;e&#65533;e&#65533;a&#65533;x&#65533;&#65533;*&#65533;{n&#65533;&#65533;>&#65533;f&#65533;&#65533;&#65533;{o&#65533;&#65533;&#65533;&#65533;o;&#65533;KDP&#65533;Dkz&#65533;&#65533;Ek&#65533;&#37345;&#1056;&#65533;&#65533;&#65533;&#1714;{&#65533;p&#65533;l&#65533;&#65533;&#65533;&#1259;&#65533;&#65533;&#65533;jM&#65533;&#65533;&#65533;;&#65533;!&#65533;S&#65533;y&#65533;xm&#65533;{&#65533;_&#65533;&#65533;&#65533;&#65533;&#65533;&#65533;g&#65533;+'&#1565;&#65533;&#872;&#65533;K&#65533;q&#65533;#7,&#65533;&#65533;}&#65533;N;&#65533;&#65533;&#65533;N&#65533;&#65533;&#65533;K&#65533;&#65533;&#65533;&#65533;J&#65533;&#65533;&#65533;&#1903;&#65533;&#65533;}&#65533;&#65533;&#65533;_&#65533;|&#65533;&#65533;&#65533;v}}&#65533;F&#65533;&#65533;&#65533;&#65533;&#65533;)&#65533;(C	]v&#65533;eG*c/,&#65533;&#65533;&#65533;&#65533;&#65533;@&#65533;&#65533;y)&#65533;&#65533;1[&#65533;&#65533;&#65533;d&#65533;b&#899;&#65533;o&#65533;g&#65533;&#65533;&#65533;&#65533;z&#65533;)&#65533;&#65533;v&#65533;&#65533;2&#65533;P&#65533;&#65533;&#65533;&#65533;3B&#65533;&#65533;oz&#65533;&#65533;'&#65533;&#65533;+6=N3&#65533;Q&#65533;&#65533;&#65533;yD,&#65533;&#65533;l&#65533;&#65533;&#65533;mN&#65533;q&#65533;&#65533;&#65533;&#65533;&#65533;A2q&#65533;y&#65533;&#65533;&#65533;SA&#65533;mlA&#65533;&#65533;&#65533;&#65533;&#65533;&#65533;&#65533;&#899;&#65533;!&#65533;&#65533;5;&#65533;&#65533;&#65533;-&#65533;S&#65533;&#65533;v&#65533;&#65533;~&#65533;G&#65533;&#65533;*R4,&#65533;&#65533;G>&#671;&#65533;\&#65533;&#65533;"&#65533;&#65533;&#65533;&#65533;&#65533;&#613;D&#65533;]&#65533;&#65533;B&#65533; &#65533;&#26960;&#65533;a&#65533;Ad&#65533;iO&#65533;&#65533;&#65533;$,&#65533;/&#65533;J&#65533;&#65533;&#65533;'a&#65533;IP
&#65533;D&#65533;&#972;d(&#65533;&#65533;&#65533;h&#65533;~&#65533;&#65533;{&#65533;&#65533;:&#65533;'TYZ&#65533;g$?v&#65533;&#65533;^&#65533; /&#614;&#65533;@Fo&#65533;&#65533;&#65533;&#65533;9D&#65533;&#65533;r&#65533;1&#65533;2&#65533;Xh&#65533;$+bI&#65533;B&#65533;&&#65533;&#65533;d;0
&#1435;`&#65533;F&#65533;"&#65533;q&#65533;&#65533;&#65533;&#65533;c&#490;&#65533;*?&#65533;&#65533;&#65533;&#65533;K&#65533;&#65533;s&#65533;!&#65533;&#65533;&#65533;sD&#65533;dJ&#65533;&#65533;&#65533;!&#590;&#65533;&#65533;d&#65533;&#65533;jKL&#65533;&#65533;&#65533;&#65533;&#65533;U2&#65533;&#65533;&#65533;&#65533;t&#65533;&#65533;.=T&#65533;&#65533;&#65533;aEQ&#65533;
&#65533;&#65533;de+]&#65533;[N&#65533;&#65533;yPg&#65533;&#65533;VRwB&#65533;Q&#65533;&#65533;&#65533;&#65533;&#65533;&#65533;&#65533;%4[,&#65533;gM
P&#65533;
r&#65533;X[W$3&#65533;P&#65533;2T&#65533;&#65533;t&#65533;D&#65533;zT]&#65533;I$&#65533;Y#W&#65533;QQ&#65533;&#65533;=q\Xj&#65533;v!\&#65533;Tx)&#65533;Y~hS'&#65533;t80U^!&#65533;&#65533;&#65533;z&l]&#65533;&#65533;&#65533;&#65533;
&#65533;&#657;#
j]&#65533;zW2X&#65533;(&#65533;xH9Jnns;&#65533;&#65533;&#65533;&#806;&#659;&#65533;&#65533;S&#65533;&#65533;k&#65533;Y&#65533;N&#65533;&#65533;&#65533;&#65533;&#65533;X&#65533;,&#65533;&#1210;5U1&#65533;B=&#65533;Vs&#65533;5&#65533;ZKh&#65533;&#65533;L&#65533;&#65533;&#65533;;&#65533;&#65533;kB&#65533;*&#65533;&#65533;&#65533;q&#65533;&#65533;&#65533;a&#65533;3&#65533;b&#65533;&#65533;&#65533;Kl&#65533;&#65533;&#65533;&#65533;jEa &#65533;&#65533;&#65533;"&#65533;&#65533;&#65533;T&#65533;\&#65533;&#65533;s82&#65533;&#65533;&#65533;s&#65533;&#65533;l[EZsa+&#65533;Z&#1312;bZKM&#1542;&#65533;&g&#65533;31&#65533;@&#65533;&#65533;&#65533;:&#65533;p&#65533;{0&#65533;&&#65533;&#65533;@$`&#65533;:ZTu&#65533;/&#1366;X76&#65533;D&#65533;&#65533;&#65533;%p&#1434;&#65533;&#65533;&#65533;&#65533;&#65533;t&#1773;+M&#65533;&#65533;&#65533;X&#65533;&#65533;7q!&#65533;7a&#65533;&#65533;&#65533;p!e
-&#65533;&#65533;&#65533;&#65533;&#65533;&#65533;&#65533;&#65533;&#65533;`z&#2045;&#65533;u&#65533;TL &#65533;"&#65533;_I&#65533;&#65533;[&#65533;Ui96*R&#672;~&#65533;C&#65533;&#65533;\Y$&#65533;&#65533;&#65533;.&#65533;a&#65533;"&#65533;&#65533;&#65533;&#65533;&#65533;&#65533;&#65533;[&#65533;#a&#65533;&#65533;&#65533;A&#65533;IS&#65533;6H[&#65533;&#65533;i&#65533;%&#1404;,&#65533;YB&#65533;&#65533;&#65533;(G&#65533;`j,DY&#65533;&#65533;&#65533;&#65533;W8U&#65533;&#65533;&#65533;&#65533;*&#65533;\dWX&#65533;GF&#65533;4LG&#65533;&#65533;&#65533;&#65533;*&#65533;2e&#65533;&#65533;%&#65533;&#65533;&#1041;&#65533;'&#65533;x&#65533;sE&#65533;&#65533;&#65533;t}&#65533;&#1909;&#65533;5c&#65533;&#65533;$&#65533;&#65533;K&#65533;&#366;&#65533;`m&#65533;&#65533;L&#65533;&#65533;9&#65533;&#65533;[&#65533;&#65533;Z&#65533;&#65533;,&#65533;a&#65533;&#65533;&#65533;|D|Ul&#65533;&#65533;Y!&#65533;2&#65533;_,6&#65533;&#65533;&#65533;&#65533;&#65533;&#65533;Z&#65533;K6O&#65533;&#65533;&#65533;4&#65533;&#65533;&#65533;&#65533;&#65533;&#65533;&#1254;v&#65533;&#65533;}&#65533;&#1305;&#65533;&#65533;&#65533;&#65533;&#65533;&#65533;Y&#65533;m&#65533;:&#65533;&#65533;a&#65533;j&#65533;+&#65533;&#65533;x,&#65533;Sl&#65533;h&#65533;B&#65533;&#65533;&#65533;&#65533;g&#364;&#65533;v(&#65533;&#65533;&#65533;&#65533;&#65533;&#65533;ie,tk^&#65533;tRKjSW&#1853;&#65533;3wn&#65533;L'}&#65533;&#65533;&#65533;X&#65533;jUa&#65533;Nw&#65533;&#875;k7ZqE&#65533;"&#65533;k&#65533;{&#65533;&#65533;&#65533;/&#65533;t&#65533;e&#65533;&#65533;F:&#65533;&#65533;&#65533;68&#65533;m&#65533;p&#65533;&#65533;&#65533;;nlx&#65533;&#65533;K|&#65533;&#65533;&#65533;.~OZ&#65533;S&#65533;&#65533;F&#65533;3&#65533;]\x&#65533;&#65533;a&#65533;.F&#65533;&#65533;&#65533;kM&#65533;6&#65533;+&#65533;1&#65533;&#65533;k&#65533;&#65533;&#65533;&#65533;&#65533;k~skc&#65533;kg&#65533;&#65533;&#65533;+&#65533;&#65533;&#65533;s&#65533;&#65533;&#65533;&#65533;Ht&#65533;&#65533;~&#65533;&#65533;&#65533;&#65533;\b&#65533;&#65533;yK&#65533;&#65533;&#65533;5K&#65533;3&#65533;&#65533;Ls&#1309;&#65533;&#65533;&#65533;&#65533;&#65533;&#1569;&#65533;&#65533;]&#65533;m&#65533;|&#65533;&#65533;*&#667;&#65533;&#65533;&#65533;t:&#65533;/q&#65533;&#65533;&#65533;/&#65533;'&#65533;c&#65533;&#65533;&#65533;{F-i&#65533;&#65533;&#65533;2&#65533;&#65533;&#65533;>&#65533;f&#65533;d&#65533;)&#65533;&#65533;&#1644;&#65533;&#65533;R&#65533;&#65533;i&#65533;&#65533;&#65533;&#65533;&#65533;7&#65533;&#65533;/&#65533;&#743;&#65533;y1t^&#65533;mO&#65533;&#65533;zV&#65533;&#65533;&#65533;gn3&#65533;&#65533;&#65533;&#65533;&#65533;&#65533;&#65533;&#65533;]M7&#65533;&#65533;]k&#65533;&#65533;vqJ&#65533;z&#65533;&#863;r{&#65533;&#65533;&#65533;n&#1072;W^&#65533;&#65533;&#65533;?&#65533;&#65533;&#65533;&#65533;&#65533;&#65533;&#65533;{&#65533;&#38654;&#65533;&#65533;&#65533;&#65533;&#65533;&#65533;&#65533;>&#65533;:&#65533;&#65533;&#65533;;&#65533;Q=?&#65533;&#65533;&#65533;&#65533;&#65533;+&#65533;&#65533;&#1738;v9&#65533;a&#65533;)A&#65533;&#65533;=&#65533;&#65533;&#65533;&#65533;	&#65533;J!}j3&#65533;I&#65533;&#65533;&#65533;/&#65533;&#65533;#&#65533;&#65533;&#65533;R@&#65533;k@&#65533;&#65533;&#65533;&#65533;&#65533;&#65533;!&#65533;&#65533;&#65533;4B+&#65533;&#65533;r&#65533;&#65533;&#65533;&#65533;"i&#65533;&#65533;A&#65533;yc&#65533;[.ac&#65533;\&#65533;&#65533;&#49142;A&#65533;&#65533;[-4C2&#65533;B&#65533;&#65533;&#65533;;&#65533;&#65533;3&#65533;&#65533;&#65533;&#65533;;&#65533;&#65533;s&#65533;&#663075;&#65533;C&#65533;2"&#65533;2)#&#65533;{?&#65533;&#65533;:3&#65533;:&#27764;D&#65533;9&#65533;cA&#65533;B&#65533;-&#65533;+&#1282;)&#65533;&#65533;&#65533;k;&#65533;&#65533;DJ&#65533;DKL&#65533;&#65533;1&#65533;D5&#65533;|q&#233;&#173;6&#65533;*&#1131;CWC?&#65533;y?&#65533;I&#65533;D&#65533;=)&#65533;"&#65533;&#65533;&#65533;H&#65533;.&#65533;I~;&#65533;i&#65533;&#65533;&#65533;&#65533;D&#65533;&#65533;?/&#65533;1`&#65533;4&#65533;&#65533;Md&#65533;&#65533;&#65533;&#65533;&#65533;VK&#65533;:S<3&#65533;z1i&#65533;D?$sw&#65533;&#65533;&#65533;&#65533;&#65533;&#65533;&#65533;&#65533;&#65533;E&#65533;{D&#65533;&#65533;<jC&#65533;3&#65533;D&#65533;&#65533;&#65533;&#246;34Fy&#65533;L&#65533;D{&#65533;&#416;D&#65533;a%g|C&#830;/2&#65533;&#65533;,\&#65533;2&#65533;#D$&#65533;!&#65533;&#65533;&#65533;s&#65533;&#65533;&#65533;/I&#65533;?D&#65533;p&#65533;&#65533;&#65533;m9D&#65533;(F3&#65533;Hx&#65533;&#65533;a&#65533;-j&#65533;H&#65533;D&#65533;C&#65533;&#65533;&#65533;&#450;&#65533;D&#65533;&#65533;Gc\C&#65533;;&#65533;&#65533;4	&#65533;?&#65533;&#65533;B&#65533;&#65533;&#65533;&#65533;&#65533;i&#65533; 2&#65533;&#65533;C&#65533;&#65533;a,&#65533;|H&#1683;&#65533;&#65533;:6Y&#65533;&#65533;$&#65533;?&#65533;'&#65533;&#65533;4|&#65533;&#65533;&#1788;&#65533;&#65533;&#644;C&#65533;J<z&#65533;&#685;&#65533;&#65533;H&#65533;P|&#65533;e&#65533;&#65533;&#65533;90*;1&#1247;&#65533;:&#65533;:J&#65533;&#65533;lD&#65533;:&#660;+&#65533;&#65533;&#65533;7cJI&#734;&#65533;4/&#65533;3&#65533;&#1276;&#65533;j0E&#65533;&#65533;&#65533;4&#65533;D&#65533;&#380;&#65533;K&#524;&#65533;&#65533;&#65533;9&#655;&#65533;&#65533;=?&#781;&#65533;0#\E&#65533;&#65533;$M&#65533;&#65533;'&#65533;&#65533;)&#65533;`3&#65533;&#65533;ZM&#65533;&#65533;&#65533;&#65533;&#65533;1W+&#65533;_&#65533;J&#65533;L&#65533;&#65533;Md&#65533;&#405;&#65533;&#662;&#65533;G&#65533;,:R&#65533;&#65533;&#65533;&#65533;&#65533;&#65533;0
&#65533;;&#748;&#65533;&#65533;&#65533;&#65533;&#65533;&#65533;&#175;&#65533;&#65533;F&#65533;S&#65533;&#65533;.&#65533;9&#65533;&#51165;44&#65533;S&#65533;&#65533;&#65533;4&#65533;dMU6&#65533;7&#65533;CL&#65533;sA&#65533;T&#65533;&#65533;&#65533;&#65533;0$&#65533;gBI&#65533;&#65533;&#65533;0&#65533;NNH&#65533;&#65533;$N&#65533;&#65533;&#65533;D&#65533;!\&#65533;A&#65533;&#65533;&#65533;$&#65533;z&#65533;K#T$ &#65533;&#65533;++4&#65533;&#1295;&#65533;&#65533;&#65533;N&#65533;l&#65533;&#65533;&#65533;&#65533;T&#65533;&#65533;&#1335;&#65533;&#65533;&#65533;X&#65533;C&#65533;&#65533;&#65533;^&#65533;I&#65533;E&#428;&#65533;&#1596;G&#65533;D&#65533;L&#65533;|&#65533;&#668;#&#65533;&#65533;r&#65533;&#770;L&#65533;)&#65533;&#65533;&#65533;&#65533;&#65533;&#65533;&#65533;B&#65533;&#65533;&#65533;s&#65533;&#65533;K"%J&#65533;&#65533;-&f&#65533;&#65533;]<&#65533;E2&#65533;&#65533;R&#65533;<&#65533;&#65533;H}\8&#65533;T&#65533;dq&#65533;uQ&#65533;&#65533;&#65533;&#65533;04&#65533;DM&#65533;&#65533;m&#65533;$B4(\&#65533;&#65533;+&#65533;&#65533;4A&#65533;&#65533;:3&#65533;&#65533;Fp&#65533;&#65533;K&#65533;9:+T&#65533;l&#65533;<QB&#65533;D.]&#65533;.&#65533;&#458;&#65533;&#65533;&#65533;&#65533;<&#65533;&#65533;&#434;&#65533;%;&#65533;{#&#65533;5U&#65533;&#65533;&#65533;&#65533;D&#65533;&#65533;&#65533;S&#65533;KR&#65533;S"U:D)&#65533;&#65533;&#65533;2&#65533;&#65533;L&#65533;&#216;O&#65533;Jy,&#65533;jkG&#65533;&#65533;U&#65533;&#65533;&#1357;t&#65533;4I&#65533;&#65533;3E>P&#65533;&#632;;&#65533;T&#65533;&#65533;&#65533;&#65533;XKM&#65533;&#65533;&#65533;&#65533;@>DV&#65533;&#65533;5D&#65533;&#65533;;&#575;]jU%&#65533;FX&#65533;A&#65533;&#65533;&#65533;.P&#65533;q&#65533;&#1363;&#65533;&#1396;&#65533;&#65533;.aTv&#65533;&#217;&#65533;s&#65533;&#65533;a-z]&#65533;uB&#65533;+&#65533;&#65533;p&#65533;&#65533;&#779;&#65533;T&#65533;5&#65533;|&#65533;&#65533;&#65533;{&#65533;j,DO&#65533;&#65533;&#65533;o}&#65533;W&#359;U&#65533;HY&#65533;G&#65533;&#65533;sItUWu=&#65533;]2&#65533;*&#65533;Jm"&#65533;i&#65533;SiXuV'u&#65533;h&#65533;NxJ&#65533;&#65533;&#65533;A&#65533;,&#65533;&&#65533;&#65533;&#65533;XW&#881;&#65533;@&#65533;]&#65533;&#65533;LT,&#23648;u&#65533;v&#65533;&#1555;P&#65533;yP&#65533;` 9&#65533;=&#65533;&#65533;XG&#65533;&#65533;R?&#65533;?*$.&4&#1851;=x&#65533;%&#65533;ViU&#65533;&#65533;e&#65533;V]XMi&#65533;&#65533;&#65533;V&#65533;U&#65533;&#65533;&#65533;UE&#65533;Md&#65533;Ab<&#1668;H&#65533;qu&#1328;&#65533;
&#65533;u&#65533;>z=&#65533;%F&#65533;-&#65533;&#1422;&#65533;&#65533;&#65533;&#65533;@&#65533;&#65533;&#65533;&#65533;Vs&#65533;&#1327;&#1397;T&#65533;&#65533;&#65533;&#65533;C)&#65533;"&#65533;&#65533;&#65533;&#65533;g&#65533;&#65533;e&#65533;&#65533;D&#65533;&#1149;[&#65533;&#65533;&#65533;&#65533;M]=B&#65533;&#65533;&#65533;&#65533;Tw&#65533;6&#65533;U&#65533;H&#65533;&#65533;&#65533;&#65533;&#65533;&#65533;R&#65533;&#65533;&#65533;P?&#65533;&#65533;,&#65533;jDH&#65533;D&#65533;6&#65533;=05&#65533;&#65533;&#65533;EA&#65533;&#65533;.&#65533;[F&#65533;&#65533;&#65533;=&#65533;&#65533;<]$&#65533;z&#65533;z5&#65533;&#65533;q,&#65533;&#65533;&#65533;PU&#65533;&#65533;&#65533;(&#65533;&#65533;C&#65533;&#65533;&#65533;&#400;-V&#65533;/#",(&#1516;&#65533;&#65533;Y~&#65533;7f&#65533;t\G/&#65533;&#65533;&#65533;4&#65533;-&#65533;&#65533;&#1697;}&#587;L&#65533;PF&#47964;&#65533;&#65533;#&#65533;&#65533;&#65533;\&#65533; &#1389;&#65533;&#65533;&#65533;;$*&#65533;&#65533;&#65533;CDl&#65533;"&#65533;&#65533;&#65533;&#65533;M&#65533;&#65533;&#65533;v&#1156;&#65533;'-^&#65533;m&#65533;&#65533;W&#65533;&#65533;Ee&#65533;&#65533;&#65533; `&#65533;a&#65533;]-&#65533;&#1212;m&#65533;&#65533;&#65533;a"v^_&#65533;`	)j]&#65533;&#65533;&#842;&#65533;&#65533;&#65533;&#65533;9&#65533;&#65533;{&#1177;z&#65533;|&#65533;#&#65533;&#65533;Z#&#65533;p]&#65533;&#65533;;^&#65533;&#65533;*N&#65533;&#18620;*&#65533;&#65533;&#65533;&#65533;6&#65533;],hc7~c8&#65533;&#65533;&#65533;5&#65533;&#65533;&#65533;U&#65533;&#65533;&#690;&#65533;&#65533;%&#1793;e&#65533;&#65533;1J&#65533;&#65533;Q&#229;&#65533;&#1189;4&#65533;&#65533;&#65533;&#65533;&#65533;&#65533;V&#65533;Y&#65533;&#65533;&#65533;&#65533;.&#65533;&#65533;0F&#2008;&#65533;)2&#65533;)&#65533;k&#65533;&#65533;D;Z&#65533;[&#65533;&#65533;&#65533;+eR.e9&#65533;&#65533;&#65533;U.&#65533;R!nBI&#65533;S&#65533;&#65533;hP&#65533;&#65533;&#65533;&#65533;&#65533;M&#65533;&#65533;8uR\&#65533;d=l7&#65533;&#1912;&#65533;&#65533;Q4&#65533;\&#65533;a&#912;&#19834;&#65533;&#65533;:&#65533;&#65533;\T&#65533;O&#65533;P6ek&#65533;l&#65533;&#65533;"&#65533;&#65533;Dm&#65533;&#65533;me&#65533;&#65533;;r&#65533;&#65533;&#65533;
%&#65533;\&#65533;&#65533;&#65533;^&d&#65533;U&#65533;e&#65533;v*&#65533;&#65533;dS&#65533;&#65533;	e&#65533;-`:&#65533;X}&#27381;P]&#65533;d&#65533;&#65533;6&#65533;&#65533;k&#65533;&#65533;m&#65533;&#65533;&#65533;&#65533;l&#65533;fahhm&&#65533;YET&#65533;&#65533;[&#65533;kWpf&#65533;R&#65533;GF&#65533;&#65533;1&#65533;!=&#65533;&#65533;-)u&#65533;&#65533;\&#65533;&#65533;&#65533;U&#65533;e&#246;&#65533;=Y]d{&#65533;h&#65533;AHI.dG&#65533;<~>&#65533;&#65533;&#65533;&#65533;/&#65533;&#1047;Ii&#65533;f&#65533;-&#65533;&#65533;.&#20966;&#65533;&#65533;&#65533;Nj&#65533;&#65533;&#65533;m&#65533;O&#65533;&#65533;!f&#1292;&#65533;&#644;&#65533;&#65533;\&#&#65533;&#65533;^(Jdg_&#65533;&#1850;&#65533;_&#941;&#65533;uij&#65533;&#65533;m&#65533;\I&#65533;d&#65533;&#65533;d&#65533;1&#65533;&#65533;P&#65533;%&#65533;cj.&#65533;&#65533;7&#65533;&#65533;^j&#65533;&#65533;k&#65533;&#65533;&#65533;"Ve&#1221;j&#254;&#65533;&#1030;&#65533;WU&#65533;PF&#65533;W&#65533;0&#65533;h&#65533;j&#65533;&#65533;&#65533;&#65533;&#65533;&#65533;wD;&#65533;&#65533;&#65533;f&#65533;Fa&#65533;c&#65533;*&#65533;&#65533;&&#65533;&#65533;&#65533;U3nDNN;&#65533;&#65533;kQFR&#65533;k&x&#65533;&#65533;m&#65533;.&#65533;7.W&#65533;\Q;6&#65533;&#65533;ONl4&#1090;!5&#65533;%V&#393;l&#65533;M&#65533;hb&A&#65533;5&#65533;&#65533;&#65533;*am/&#65533;U&#65533;&#65533;k&#65533;{&#65533;&#65533;&#1393;H]&#65533;&#65533;O&#65533;&#65533;&#65533;&#65533;&#65533;&#701;e&#65533;No&($ho&#65533;~o&#65533;&#65533;&#65533;&#65533;&#65533;[&#65533;ET&#65533;}j6&#65533;V&#65533;P&#65533;&#65533;s^&#11070;`&#65533;&#65533;Z&#65533;1&#65533;&#65533;. &#65533;=&#65533;^;&#421;&#65533;wf&#65533;W\$&#65533;&#65533;u[|M&#65533;^&#65533;&#65533;_&#771;&#65533;N&#65533;>o8N&#65533;&#65533;&#65533;'h&#65533;"Hq&#65533;&#65533;&#65533;&&#65533;o&#65533;Nh&#65533;Dl&#65533;&#65533;a&#1518;qq&#65533;Ub&#65533;&#65533;M&#65533;i&#65533;]&#65533;&#65533;&#65533;F&#65533;&#65533;&#65533;&#65533;&#65533;6]&#65533;g&#65533;)&#65533;l&#65533;%&#65533;&#65533;;&#65533;V.&#65533;&#65533; _V&#264;})&#65533;C&#65533;&#65533;Jc7&#65533;Fq!&#65533;oqw&#65533;&#65533;&#65533;nT&#65533;>`rj&#1590;q8G&#65533;+8j&#65533;&#65533;X&#65533;2&#1619;e
vd&#52611;&#65533;Y&#65533;2&#65533;&#65533;&#1493;&#65533;&#65533;$&#65533;&#65533;&#65533;&#65533;$W&#65533;q/&#65533;[&#65533;\f&#65533;&#65533;+O&#65533;&#65533;&#65533;?r\Me.&#65533;r/l&#65533;&#65533;12g&#65533;&#65533;Fs"&#65533;&#65533;oF&#65533;"&#65533;&#65533;8&#65533;&#65533;P&#65533;&#65533;&#65533;&#65533;&#65533;;
&#65533;&#65533;&#65533;;&#65533;thB&#65533;A`h&#65533;(&#65533;&#65533;&#65533;U&#65533;E&#65533;&#65533;8=k&#65533;&#65533;l&#65533;?zVf-/&#65533;&#65533;-k&#65533;&#65533;&#65533;,%F$omnhQ&#65533;uaHqS7&#65533;&#65533;6&#65533;&#65533;&#65533;o5'T6w&#65533;j&#65533;&#65533;&#65533;oY&#65533;f:&#65533;&#65533;{&#65533;u&#65533;&#65533;#&#65533;;M&#65533;&#65533;u&#65533;vB7&#65533;Op&#65533;zOW&#65533;&#65533;&#65533;dt]1V&#65533;P&#65533;&#65533;J[CW&#65533;&#65533;&#65533;~s&#65533;h.&#65533;O&#65533;q&#65533;u&#65533;s?&#65533;lvV_&#65533;&#65533;&#65533;&#65533;~&#65533;~&#65533;a&#65533;&#65533;v+H&#65533;&#65533;8&#65533;&#65533;&#1480;d&#65533;&#65533;a&#65533;^&#65533;[&#65533;G&#65533;&#852;?xewp&#65533;D]&#65533;&#65533;S+,O&#65533;&#65533;&#65533;&#65533;V&#65533;&#65533;&#65533;&#65533;~OhN&#65533;C&#65533;v&#65533;g&#65533;Q?q&#65533;/sZw&#65533;u&#65533;&#65533;&#65533;&#65533;&#65533;y=&#65533;&#65533;_y&#65533;l!&#65533;Z&#65533;%&#65533;;b[_&#65533;&#65533;/&#65533;!/v&#65533;O&#65533;&#65533;&#65533;&#65533;T=&#65533;E&#65533;&#65533;&#65533;t&#65533;=&#65533;i&#65533;E\\&#65533;&#65533;&#65533;&#65533;`&#65533;&#65533;&#65533;&#65533;u&#65533;&#65533;m&#65533;xT?&#65533;-&#65533;&#646;
&#65533;&#65533;&#65533;&#65533;O&#65533;&#65533;&#65533;&#65533;_&#65533;&#65533;n`&#65533;t,&#65533;d&#65533;&#65533;R&#65533;&#283;w,&#65533;{&#65533;3hUW7&#65533;&#65533;&#65533;&#65533;D&#65533;&#65533;g&#65533;&#65533;&#65533;8*_&#65533;&#65533;&#65533;y&#65533;C&#65533;&#65533;,}aP|7&#65533;v3&#65533;&#65533;wr&#65533;mWu&#1334;8C&#65533;6O&#65533;&#799;&#65533;&#65533;|&#391;o&#65533;7&#65533;&#65533;SX&#65533;}B&#65533;&#65533;l&#65533;:p<WH&#65533;&#674;&#65533;f-{&#65533;&#65533;t<&#65533;&#65533;=U;&#65533;&#65533;&#65533;&#65533;&#65533;&#65533;&#65533;&#65533;&#65533;&#65533;Z&#24766;&#65533;&#65533;&#65533;&#65533;&#65533;af&#65533;X&#65533;`&#65533;&#65533;_ri&#65533;&#65533;+V&V&#65533;b&#65533;	&#396;M
3"&#65533;&#65533;&#65533;)jq(F&#65533;A&#65533;d&#65533;&#65533;&#65533;$&#792;&#65533;&#1068;&#65533;&#65533;d&#65533;+9KJt&#65533;&#1162;0&#65533;S&#65533;j,j&#65533;(Q&#65533;Ju&#65533;T&#65533;&#65533;)T8R&#65533;&#1321;&#65533;&#65533;*&#65533;AY&#65533;&#65533;&#65533;J&#65533;&#65533;T7b&#490;aS&#65533;l&#65533;&#65533;j&#2036;i&#65533;+W&#65533;s&#65533;Q-&#65533;&#65533;&#65533;Z0+&#65533;&#65533;]&#65533;W%&#65533;&#65533;yF&#65533;&#65533;&#65533;l&#65533;~&#65533;&#65533;Bm&#65533;&#65533;q&#65533;&#65533;w&#741;&#65533;2&#65533;&#65533;&#65533;3&#65533;\c&#65533;&#65533;&#65533;3&#65533;&#1488;6&#65533;&#65533;tc&#65533;>E&#65533;FH&#65533;&#155;&#65533;&#65533;^&#65533;&#65533;&#65533;cH&#65533;EbtzP&#65533;&#65533;&#65533;{&#65533;&#65533;i&#65533;&#65533;l&#65533;&#627;0_&#65533;4(&#351;F6&#65533;~&#1314;&#65533;&#65533;=!&#65533;&#65533;&#65533;k\&#65533;a&#610;-&#65533;&#65533;&#65533;&#65533;&#65533;&#65533;&#65533;zs&#2036;&#65533;&#65533;&#65533;h~&#65533;q&#65533;&#65533;'N&#65533;&#65533;;&#65533;&#65533;W&#65533;\v&#65533;&#65533;j&#65533;&#65533;f&#65533;f&#65533;W&#65533;*&#65533;/u&#65533;_B&#65533;&#65533;&#65533;RG1&#65533;&#65533;n!ZT,&#65533;&#65533;&#65533;^O&#65533;&#65533;rK&#65533;&#65533;SvXF.}x]t&#65533;&#65533;{X&#65533;1^&#65533;&#65533;&#65533;R&#65533;0=&#65533;'&#65533;]r&#65533;&#65533;&#65533;_y&#65533;&#65533;&#1162;&#65533;Id&#65533;@&#65533;Y&#65533;&#65533;:z]&#65533;&#65533;&#65533;&#65533;_J&#65533;y&#65533;`&#65533;(&#65533;&#65533;`b&#65533;u&#65533;&#65533;fkBew-&#65533;&#65533;&#1158;&#65533;=&#65533;&#65533;u&#1353;(boX`H&#65533;&#65533;&#420;!&#65533;-6#&#65533;2N&#65533;&#65533;8&#65533;&#65533;&#65533;&#65533;*&#65533;&#65533;U&#65533;$&#65533;B&#65533;&#65533;]&#65533;&#65533;&#65533;GXm&#65533;&#65533;`&#65533;F)&#65533;L^(&#65533;&#65533;ho&#65533;&#65533;%"&#65533;~y&#65533;]&#65533;&#65533;&#65533;e&#65533;&#65533; f&#65533;&#65533;&#65533;&#65533;&#65533;s&#65533;W&#65533;&#65533;v&#65533;&#65533;e&#65533;&#65533;P&#65533;x6&#65533;R&#65533;&#65533;&#65533;&#65533;&#65533;bW&#65533;L&#65533;zw&#65533;)j&#65533;&#65533;&#65533;)u&#65533;&#65533;&#65533;&#65533;B&#65533;&#65533;m0&#65533;&#65533;Y&#65533;j&#65533;&#65533;W&#65533;&#65533;&#65533;k|&#65533;i&#65533;&#65533;O&#1642;&#65533;-&#65533;&#65533;&#65533;Y&#65533;&#1793;&#65533;k&#65533;mN&#555;g&#65533;)&#65533;`h&#65533;&#1760;&#65533;nK&#65533;&#65533;v&#65533;Leq]&#65533;&#65533;&#65533;&#65533;!A&#65533;G&#65533;n{&#65533;&#65533;1&#65533;&#65533;&#53392;&#65533;&#65533;t&#65533;Z&#65533;S&#65533;=&#65533;&#65533;.&#65533;6O&#65533;&#1238;&#65533;Go&#65533;&#65533;v%&#65533;&#65533;n&#859;W&#65533;&#65533;w4&#65533;&#65533;&#65533;X&#65533;&#65533;c&#65533;]&#65533;k&#65533;&#65533;&#65533;&#65533;&#65533;&#65533;&#65533;&#65533;&#65533;n&#65533;Ku&#65533; &#288;&#65533;**Di&#65533;i&#65533;n&#65533;BTp&&#65533;&#65533;L>Uy&#65533;&#65533;&#65533;&#65533;&#65533;+&#65533;&#65533;&#65533;C5e)&#65533;&#65533;&#65533;AQ&#65533;&#65533;&#65533;6-1&#65533;&#65533;&#65533;Z&#65533;&#65533;&#65533;&#65533;&#65533;&#637;&#65533;f&#65533;y&#65533;&#65533;&#65533;&#65533;R&#65533;k&#65533;>XyK&#65533;&#65533;=1|&#65533;R&#65533;&#65533;&#65533;Fml6q&#65533;&#65533;&#65533;+&#65533;&#65533;&#65533;0&#65533;w&#65533;&#65533;>-&#65533;@&#65533;m<&#65533;L@&#65533;&#65533;H&#65533;}k&#65533;&#65533;&#65533;&#65533;&#65533;&#65533;I&#65533;&#65533;&#65533;&#65533;o&#65533;y&#65533;&#65533;b&#65533;&#65533;&#65533;q&#65533;&#65533;r@&#65533;&#65533;Kw&#65533;z&#65533;&#65533;&#65533;&#65533;&#65533;&#65533;&#65533;&#65533;X&#65533;4&#65533;&#65533;_!+|&#65533;{&#65533;|<&#65533;XIg&#65533;B&#65533;&#65533;&#65533;&#65533;&#65533;&#65533;&#65533;&#65533;}'&#65533;RM&#65533;&#65533;&#65533;"&#65533;&#65533;&#65533;&#65533;X&#65533;&#65533;&#65533;@&#65533;\L&#65533;&#65533;&#658;&#65533;&#65533;&#65533;j*E&#65533;&#65533;&#65533;&#1159;&#65533;|&#65533;}&#65533;&#65533;&#65533;E&#65533;&#65533;&#65533;&#65533;?&#65533;	&#65533;z&#65533;$&#65533;&#65533;/|&#65533;&#65533;&#65533;&#65533;bG&#65533;	&#65533;&#65533;f&#65533;&#65533;T&#65533;<A&#65533;&#65533;z&#459;&#65533;&#65533;&&#65533;7o&#65533;+Q&#65533;	&#1000;%#&#65533;o&#65533;&#65533;&#65533;&#65533;&#65533;=&#65533;]&#65533;&#65533;&#65533;X(G&#65533;&#65533;&#65533;|&#1945;&#65533;&#65533;&#65533;&#65533;'&#65533;&#65533;&#65533;&#65533;"&#65533;58&#65533;&#807;~&#65533;&#65533;c&#65533;9>"&#65533;&#65533;&#65533;&#65533;&#65533;&#65533;!&#65533;&#622;LK&#65533;f&#65533;@&#65533;&#65533;&#65533;e&#65533;M&#65533;h(&#65533;&#65533;&#907;Jr&#65533;&#65533;&#65533;&#65533;&#65533;&#65533;iT&#65533;	&#65533;&#65533;05$&#65533;&#65533;&#65533;S;&#65533;&#65533;6&#65533;<&#65533;&#65533;j.&#65533;&#65533;&#65533;&#65533;&#65533;&#65533;\&#65533;&#65533;&#65533;&#65533;De2&#65533;k&#65533;&#65533;&#65533;&&#65533;9)vs2[&#65533;2&#65533;&#65533;&#65533;&#65533;r\Di&#65533;&#65533;&#65533;%&#65533;8O&#65533;rl&#65533;M&#65533;U&#65533;&#1173;&#65533;&#65533;&#65533;D"K&#65533;&#65533;&#65533;SZa&#65533;C^&#65533;*E(I&#65533;8)&#65533;A&#65533;(&#65533;&#65533;&#65533;L2&#65533;Pf6SG<&#65533;&#65533;&#65533;I6k&#65533;&#65533;c&#65533;$&#65533;&#65533;N&#1992;&#65533;
&#65533;	&#65533;&#65533;&#65533;d&#65533;&#65533;&#65533;\&#65533;&#65533;&#65533;w&#65533;sF%d&#65533;&#65533;hNj&#65533;;&#65533;&#65533;_&#1056;S&#65533;UtU&#65533;O&#65533;&#65533;(&#65533;&#65533;u&#65533;
]&#65533;!&#65533;&#65533;54&#65533;&#65533;I&#65533;k&#65533;&#65533;,&#65533;&#65533;0B&#1540;&#65533;&#65533;j&#65533;Mb&#65533;lx9&#65533;&#65533;&#65533;8&#65533;aV&#1026;%{^&#65533;H&#65533;Q&#65533;&#65533;t&#65533; &#65533;,
!&#65533;&#65533;F&#65533;&#65533;&#65533;l&#65533;&#65533;&#65533;&#65533;&#65533;O&#65533;&#65533;Lx&#65533;&#65533;i&#65533;&#11949;&#65533;&#65533;&#65533;&#65533;P*&#218;&#65533;&#1547;MR&#65533;&#2009;	Q&#65533;J3&#65533;&#65533;W&#65533;&#65533;&#65533;S&#65533;&#65533;(M&#65533;T&#65533;&#65533;'&#65533;+^[&#65533;(B&#65533;e&#65533;Zk&#65533;g<&#65533;*&#65533;_a&#65533;uxL&#65533;&#65533;&#65533;j&#65533;&#65533;&#65533;&#1203;Z&#65533;`7gSP&#65533;&&#65533;|&#65533;r&#65533;X&#65533;&#65533;&#65533;w&#65533;z&#65533;&#65533;"{&#65533;&#65533;e&#65533;&#65533;&#65533;&#65533;&&#65533;3&#65533;:&#65533;n&#65533;kI3z&#65533;&#65533;&#65533;&#65533;&#65533;T&#65533;&#65533;&#65533;R&#65533;RXJ/:&#65533;']&#65533;&#65533;$&#65533;U&#65533;&#65533;/Z&#65533;9&#65533;&#65533;&#65533;&#65533;&#65533;G&#65533;RY&#65533;&#65533;1&#65533;]&#65533;q&#65533;&#65533;&#65533;)&#65533;O&#65533;&#65533;~f[&#65533;N&#65533;&#65533;&#65533;^vo&#65533;Q&#1306;&#65533;$)~?&#65533;&#65533;&#65533;H\&#65533;&#65533;h&#65533;z}&#65533;&#65533;WZ&#65533;"r}o,UI&#974;&#65533;RV&#65533;&#65533;&#65533;&#65533;&#65533;J0&#65533;&#65533;&#65533;&#65533;Z;dP:
&#65533;V&#65533;&#65533;&#65533;&#65533;&#65533;d&#65533;a&#65533;}p&#65533;j;e&#65533;v&#65533;&#65533;&#304;s&#65533;&#65533;(&#65533;&#65533;Q:&#6409;&#65533;&#65533;&#65533;&#65533;&#65533;E$&#65533;&#65533;j&#65533;&#65533;&#65533;5&#65533;&#65533;#_&#65533;z&#65533;c&#65533;&#65533;h&#65533;k&#65533;&#65533;&#65533;&#65533;&#65533;&#65533;]mL&#65533;&#65533;"&#65533;nX&#65533;jT/&#65533;D(&#1114;&#65533;d#V2N~2&#65533;0&#65533;^&#65533;&#65533;Z&#65533;&#65533;T2&#65533;iA&#65533;&#65533;&#52231;&#65533;{01_&#65533;&#65533;K1&#65533;&#65533;&#65533;U&#65533;&#65533;&#65533;&#65533;}&#65533;v`=&#65533;&#65533;^&#65533;&#65533;z&#65533;&#65533;^C&#65533;aqTy&#65533;zm&#65533;4#&#65533;1K^4&#65533;\4&#65533;.&#65533;:&#65533;&#65533;Lu7&#65533;&#65533;&#251;&#65533;^&#65533;&#65533;8\&#65533;Jf&#1652;v~&#65533;&#65533;&#65533;a&#65533;zR&#1388;&#65533;&#65533;&#65533;8m&#986;)Y6&#65533;&#65533;4&#65533;<&#2042;T&#65533;&#65533;&#65533;&#65533;y&#65533;N&#65533;&#65533;XO9v&#65533;&#65533;`&#65533;c&#65533;&#65533;&#65533;&#65533;W&#65533;&#65533;&#65533;\VU&#65533;4&#11567;&#65533;</d2&#65533;F&#65533;<l&#1606;KQ&#65533;&#65533;&#65533;&#65533;Q&#65533;&?&#65533;&#65533;&#65533;[&#65533;v&#507;&#65533;b&#65533;w&#65533;&#65533;J&#65533;]&#65533;r&#1277;&#65533;cP&#65533;r&#65533;&#65533;&#326;J&#65533;&#65533;hG#&#65533;&#65533;]8&#65533;&#65533;&#65533;hS&#65533;&#1624;&#65533;&#65533;l@&#65533;&#65533;{w&#65533;I&#65533;N&#65533;&#65533;&#65533;uo&#65533;&#65533;&#65533; &#2036;&#65533;9&#65533;&#594;&#65533;&#65533;&#65533;f&#65533;,&#65533;	&#65533;&#878;&#65533;n&#65533;
^&#65533;}[&#65533;&#65533;&#60866;F&#65533;&#65533;&#65533;J&#65533;;&#65533;&#65533;&#65533; &#65533;l&#65533;^&#65533;E/U&#65533;&#65533;&#65533;&#65533;&#65533;7&#65533;&#65533;&#65533;&#65533;/y&#65533;?&#65533;&#1390;N/IHy&#65533;&#65533;&#65533;[&#65533;&#65533;Ne&#65533;<v&#65533;&#65533;&#65533;&#65533;8&#65533;Y&#65533;7s&#65533;&#65533;r&#65533;o&#65533;&#65533;&#65533;&#65533;*&#65533;T&#65533;&#65533;1&#65533;,N&#65533;JW+&#65533;&#65533;&#65533;&#65533;&#65533;&#65533;$~5&#65533;&#1570;1&#65533;&#65533;-ZA&#65533;f&#65533;b_+kZ|&#65533;&#65533;&#65533;o&#65533;V&#65533;&#65533;>1{&#191;&#65533;&#65533;&#65533;&#65533;c&#270;Ob&#65533;&#946;|
&#207;&#65533;&#65533;I<&#65533;&#65533;&#65533;&#65533;&#65533;&#65533;&#65533;&#859;&#65533;\S?8&#65533;&#65533;&#65533;&#65533;L&#65533;%&#65533;<Y&#65533;&#1075;=&#65533;&#65533;U&#65533;MKp&#65533;t&#65533;s&#65533;&#261;&#65533;&#65533;Vy&#65533;&#65533;&#65533;&#65533;&#65533;&#65533;A&#65533;_p&#65533;&#65533;&#65533;\&#65533;]&#65533;&#65533;5&#790;&#65533;&#65533;&#65533;&#65533;Pp&#678;&#1819;&#65533;&#65533;&#65533;&#65533;&#65533;_&#65533;X&#65533;S&#65533;&#65533;&#65533;&#65533;&#65533;&#1005;&#65533;&#65533;&#65533;	\&#45575;dQ&#65533;&#65533;$&#65533;&#65533;&#841;s&#65533;&#65533;0&#65533;&#65533;&#16715;z&#65533;&#65533;RP`&#65533;`De&#65533;=D&#65533;u_&#65533;&#65533;Ht&#65533;&#65533;&#65533;&#65533;`&#65533;&#65533;K&#65533;&#65533;^&#741;&#65533;&#48224;T&#65533;&#352;&#65533;q&#65533;&#65533;D]&#65533;&#65533;&#65533;&#65533;&#65533;WM&#65533;O&#65533;=&#65533;&#65533;&#65533;&#65533;fa5&#65533;&#65533;&#65533;<^&#65533;e&#65533;&#65533;&#65533;0i_&#65533;|&#1865;&#65533;&#65533;[I`sP &#65533;A&#65533;&#65533;aa&#65533;&#65533;&#1385;&#65533;&#65533;&#65533;&#65533;K&#65533;&#65533;&#65533;&#65533;&#65533;!&#65533;&#65533;&#65533;y&#65533;&#65533;&#65533;0&#65533;&#65533;&#65533;&#65533;a&#65533;&#65533;&#65533;&#65533;e&#65533;A&#65533;&#65533;2%&#65533;.&#65533;&#65533;!&#65533;L&#65533;&#65533;5&#65533;&#65533;"ZY}\&#65533;EA&#65533;m&#65533;f}T&#429;!&#65533;9&#65533;&#1269;&#65533;b&#1613;!7&#65533;"&#1677;&#65533;&#65533;H&#65533;&#65533;&#65533;&#65533;&#65533;&#65533;D&#65533;&#65533;&#65533;,&#65533;"&#65533;Y
r&#65533;r|&#65533;"y	"&#65533;&#65533;&#65533;/&#65533;` &#653;&#65533;)&#289;H&#65533;y]&#65533;$J#f&#65533;&#65533;i&#1709;&#65533;T&#65533;u&#65533;nlc&#65533;!&#65533;&#65533;&#65533;&#65533;&#65533;&#65533;c&#65533;&#65533;K&#65533;&#65533;ZP3&#1949;&#65533;&#65533;"&#65533;dah&#65533;&#65533;&#65533;&#65533;&#65533;\&#65533;>#_?:&#65533;LS@&#65533;A&#65533;&#65533;'}&#65533;oulD&#65533;&#65533;($&#65533;i&#65533;R&#65533;A&#65533;&#65533;D7&#65533;!&#65533;&#65533;&#65533;9&#65533;a&#44376;&#65533;|&#65533;,&#65533;;&#929;I&#65533;#C&#65533;&#65533;g&#65533;#=R&#65533;&#65533;W=r&#65533;K&#65533;eL&#1686;&#65533;&#804;&#65533;&#1316;M:&#65533;@&#65533;R7&#1565;&#65533;a&#1941;LcR&#65533;#&#65533;&#65533;i&#1767;&#65533;&#65533;&#65533;5&#65533;S&#65533;T&E&#65533;md&#65533;&#65533; &#65533;Y&#65533;bH&#65533;&#65533;w&#65533;f&#65533;We*OiI&#65533;&#1065;&#65533;%&#65533;&#65533;&#65533;q&#65533;&#65533;&#65533;&#65533;M\V&#65533;!j&#1935;&#1637;c>&#65533;&#65533;&#65533;&#65533;$V&#65533;f&#65533;E&#65533;z)e(&&#65533;&#65533;-&#65533;&#65533;=&6&#65533;	&#65533;e\&#1894;&#65533; 9n&#65533;&#65533;M#&#65533;Ng&#65533; &#65533;uMhV&#65533;&#65533;&#65533;59&#65533;nA^Ye_h&#65533;&#65533;3&#65533;&#16475;&#65533;&#65533;&#65533;&#65533;&#65533;&#65533;ej&#65533;&#65533;Q&#65533;^'&#65533;oN&#65533;0&#65533;&#65533;o&#65533;&#65533;W9f&#65533;&#65533;gQ&#65533;&#65533;&#65533;gwjPf.&#65533;;z&#65533;)	T&#65533;&#65533;%&#65533;&#65533;&#65533;&#65533;h
\&#65533;&#65533;!&#65533;&#65533;,&#65533;&#65533;&#65533;&#65533;'t&#65533;&#65533;&#65533;"&#1030;&#65533;Z&#65533;m&#65533;&#65533;p(&#65533;f&#65533;&#65533;&#65533;U&#65533;nF$~&#65533;hE&#65533;*&#65533;YU&#65533;&#65533;&#65533;&#65533;
Y&#65533;(&#65533;&#65533;*&#65533;&#65533;&#65533;Z&#65533;L&#65533;&#65533;L&#65533;t&#65533;&#65533;&#65533;&#65533;Y&#65533;5[9&#65533;&#65533;?&#65533;&#65533;}&#65533;xb&#65533;_9cy&#65533;&#65533;jfz&#65533;%v&#65533;&#65533;#&#65533;(o&#65533;h&#65533;&#872;0&t&#65533;hq6$&#65533;&#65533;L&#65533;&#65533;	&#65533;h&#65533;&#1632;e&#65533;&&#65533;&#65533;M&#1676;e2&#65533;_&#65533;&#65533;&#65533;&#54282;&#65533;#s1V&&#65533;&#65533;/&#65533;S6&#65533;R&#65533;&#65533;]c&#65533;&#65533;$&#65533;&#65533;&#65533;
&#65533;&#65533;w|&#65533;J&#65533;i&#1657;&#65533;&#65533;&#65533;&#65533;j)B&#65533;&#65533;&#278;[F &#65533;&#65533;J&#65533;&#65533;[&#65533;*W&#65533;&#65533;&#65533;e&#65533;(&#65533;&#65533;S&#65533;&#65533;z0&#608;*&#65533;D&#65533;4&#65533;&#65533;hx~&#65533;5&#65533;ev&#65533;&#65533;~&#65533;	&#65533;&#65533;9`&#65533;&#65533;&#65533;&#65533;&#65533;&#65533;G&#65533;&#65533;&#65533;&#65533;&#65533;&#65533;&#38606; &#65533;&#65533;)&#1373;&#65533;u+&#65533;&#65533;kTv&#65533;&#65533;f&#65533;&#65533;&#65533;&#65533;&#65533;g:(&#65533;^g&#65533;
&#65533;&#65533;&#65533;&#65533;&#65533;)&#65533;&#65533;&#65533;&#388;&#65533;&#65533;&#65533;aWW&#65533;&#65533;&#65533;&#65533;Z&#65533;&#65533;&#65533;&#65533;<gh&#65533;&#65533;&#65533;&#65533;)&#1605;&#65533;&#720;&#65533;K]&#65533;CB&#65533;&#65533;&#65533;+a&#65533;T&#65533;&#65533;&#1549;&#65533;%&#65533;&#65533;&#65533;a&#65533;m&#65533;&#65533;q&#65533;&#65533;!&#65533;&#65533;&#618;&#65533;&#65533;&#65533;&#65533;&#65533;&#65533;Y)&#65533;&#65533;&#65533;f]&#65533;&#65533;keb&#1912;&#65533;*%&&#65533;n&#65533;yV&#65533;&&#65533;&#65533;m*&#65533;&#65533;&#222;[&#65533;&&#65533;&#266;&#65533;&#65533;>&#65533;&#65533;~"&#65533;
E&#65533;blK&#65533;n&#65533;&#65533;&#65533;}lW&#65533;%&#65533;&#65533;c&#65533;")c&#65533;&#65533;"&#65533;f&#65533;\&#738;&#65533;&#65533;&#65533;T]&#65533;$`&#65533;&#65533;&#65533;&#65533;%&#65533;&#65533;&#65533;&#65533;Oz)H&#65533;)&#65533;&#65533;F&#65533;.&#65533;&#1110;&#65533;&#65533;bm&#65533;
&#65533;`Z\&#65533;L&#65533;&#65533;f&#65533;`k&#65533;&#65533;&#65533;D&#65533;a]JT &#171;K&#65533;&#65533;j&#65533;f&#65533;&#65533;(&#65533;&#65533;&#53178;&#65533;m&#65533;^V&#65533;&#65533;,l&#65533;&#65533;&#65533;&#65533;&#65533;&#65533;&#65533;f&#65533;&#65533;&#65533;^&#65533;&#65533;&#65533;U&#65533;&#65533;
&#65533;&#65533;&m	&#65533;&#65533;&#65533;1&#65533;&#65533;^&#65533;$rl&#65533;&#65533;&#65533;}z`&#65533;&#65533;&#65533;z&#65533;&#1426;X&#65533;)&#65533;&#65533;db)&#65533;&#65533;&#65533;&#65533;&#65533;JL0&#65533;&#65533;i &#65533;&#65533;y.&#1770;(&#65533;&#65533;+W-&#65533;x&#65533;]&#65533;&#65533;&#1902;&#65533;&#1901;&#65533;&#65533;-&#65533;&#65533;^&#65533;g&#65533;&#65533;&#65533;&#65533;&#1900;&#1402;R&#65533;&#65533;H&#896;o&#65533;&#65533;7o&#65533;&#65533;+&#65533;H&#65533;R&#65533;Go[&#65533;I&#65533;H1J&#65533;N~&#65533;&#65533;qm&#65533;&#1708;&#65533;&#65533;-&#65533;k&#465;Y&#65533;&#65533;&#65533;h1 &#65533;~&#65533;&#65533;6&#65533;&#65533;&#65533;.&#65533;jk&#65533;N&#65533;&#65533;Z&#65533;&#495;
&#65533;/&#65533;&#65533;&#65533;&#65533;6&#65533;&#65533;&#65533;aR&#65533;&#65533;&#65533;"k&#65533;&#65533;&#65533;.i&#65533;&#65533;&#65533;E&#65533;&#65533;&#65533;&#1277;G&#65533;&#65533;&#65533;s
Z&#65533;&#65533;&#65533;&#65533;&#65533;&#65533;"_&#65533;&#65533;&#65533;.&#65533;&#65533;&#65533;&#65533;&#65533;&#65533;6&#65533;&#222;&#65533;&#65533;&#65533;0&#65533;$&#65533;&#65533;H3&#65533;&#65533;	&#65533;&#65533;&#65533;&#65533;(:&#65533;&#65533;&#65533;|&#65533;S4&#57808;*Cn'&#65533;!K&#65533;.&#65533;3[&#65533;&#65533;c#E&#65533;&#65533;'&#65533;&#65533;]+&#65533;N^s&#65533;&#65533;&#909;&#65533;&#65533;D&#65533;<&#65533;&#9649;&#65533;o&#65533;&#65533;Vr'&#65533;W&#65533;`&#65533;eKY-D&#65533;&#65533;&#65533;&#1408;&#65533;&#65533;)&#1008;&#65533;&#65533;p&#65533;Vb&#31302;nMR=(Z&#65533;&#65533;V&#65533;&#65533;&#65533;&#65533;&#65533;lb&#65533;&#65533;&#65533;&#65533;,"6&#65533;I6g+g&#65533;:&#65533;N&#65533;&#65533;&#65533;&#65533;^&#65533;&#65533;&#65533;j1&#65533;^2&#65533;05w2d&#65533;&#65533;;&&#65533;&#65533;&#65533;&#65533;&#65533;7&#65533;&#65533;&#65533;Q&#65533;&#65533;&#65533;&#65533;J&#65533;&#65533;?/&#65533;&#65533;l!&#65533;;&#2034;&#65533;\1_&#65533;&#65533;s&#65533;&#65533;&#65533;e+&#65533;&#65533;)&#65533;&#65533;<3r|Vq&#65533;8&#65533;3Cs4KBK&#65533;|V3C[&#65533;&#65533;b3$ss)&#65533;3&#65533;&#65533;?&#65533;&#1442;&#65533;&#65533;..&#65533;&#65533;2&#65533;&#65533;l&#65533;ea=&#65533;&#65533;&#65533;&#1702;&#65533;&d&#65533;&#65533;oIZ.&#65533;&#65533;?k&#65533;CtA&#65533;%[&#65533;4OsC7&#65533;;e&#65533;'&#65533;&#65533;D&#65533;rE&#65533;pd2&#16793;&#65533;&#65533;KG['&#65533;&#65533;T(&#47395;0&#65533;t&#65533;&#65533;-y&#65533;rJ&#65533;&#65533;J&#65533;&#65533;&#65533;&#65533;?&#65533;&#65533;&&#65533;^&#1729;S+=&#65533;M&#65533;4	&#65533;&#65533;taO&#65533;&#65533;&#65533;B&#65533;zuQCt&#65533;&#65533;,&#65533;&#65533;&#456;Ag&#65533;&#65533;JS'&#65533;:&#65533;&#65533;&#65533;&#65533;UB&#65533;2&#65533;&#65533;6r [5{&#65533;&#65533;"z&#65533;B&K_&#65533;W&#65533;&#65533;&#65533;&#65533;)&#65533;R&#65533;&#65533;&#65533;&#65533;C&#65533;i&#65533;&#65533;A&#65533;n\&#65533;[&#65533;&#65533;q&#65533;Fx&#65533;&#65533;&#65533;&#65533;k&#65533;&#65533;6&#65533;&#1227;XpQ&#65533;&#65533;<&#1937;&#65533;R&#65533;nKa&#65533;q&#65533;s&#65533;6v&#65533;iw&#65533;g&#65533;U&#65533;L&#65533;&#65533;&#65533;&#65533;&#65533;&#65533;@&#65533;&#65533;&#146;&#65533;&#65533;q&#65533;&#65533;v$73O&#65533;&#65533;&#65533;&#65533;&#65533;&&#65533;&#65533;O&#65533;j&#65533;~&#65533;Q&#65533;jl&#1776;&#65533;&#65533;W&#65533;`[&#65533;6&#65533;&#65533;p&#65533;&#65533;&#886;&#65533;s&#65533;4n&#65533;&#435;&#65533;0&#65533;`sCE~&#65533;&#65533;&#65533;&#65533;&#65533;&#65533;&#65533;&#65533;&#65533;5&#65533;~_SVd&#65533;&#65533;&#65533;{7&#65533;&#65533;1C86&#65533;&#65533;&#65533;&#406;&#65533;wP&#65533;&#65533;X&#65533;!JD&#65533;{&#65533;&#65533;&#65533;I#	&#65533;&#65533;&#65533;wq&#2039;&#65533;&#65533;%2k&#65533;&#65533;T&#65533;&#65533;]&#65533;&#65533;x&#65533;*JPx&#65533;5&#65533;5&#65533;&#65533;&#65533;&#65533;7&#65533;&#65533;&#65533;j&#65533;&#65533;5;&#65533;&#65533;&#65533;&#65533;&#65533;c&#65533;&#65533;A{&#65533;&#158;&#65533;&#65533;k8X&#65533;m&#65533;1[&#65533;-&#65533;&#1558;&#65533;&#65533;&#65533;|Kv&#65533;&#65533;&#65533;2&#65533;_)&#65533;&#65533;[[&#65533;1&#65533;x&#1922;%4R_*&#65533;&#65533;(7&#65533;&#65533;Aow&#65533;&#65533;k&#65533;?Jg&#65533;pM?,&#65533;P&#65533;5D&#65533;&#65533;	NcYy&#65533;&#65533;8}9&#65533;&#65533;L&#65533;3&#65533;,r>&#65533;{&#65533;&#65533;d:*r&#65533;&#65533;&#65533;pE]&#65533;&#65533;9"8&#65533;&#65533;w&#65533;&#65533;f&#65533;&#65533;ju&#65533;[&#65533;&#65533;&#65533;5&#65533;g+&#65533;g&#65533;&#65533;&#65533;8&#65533;p1
&#65533;ea&#65533;&#65533;{"M&#65533;dy_&#65533;4&#65533;
&#65533;@p&#65533;&#65533;&#65533;Q^&#65533;}&#65533;&#65533;V/&#65533;&#65533;qy4b&8N&#65533;z&#65533;j&#65533;%&#65533;2&#65533;&#65533;&#65533;x&#65533;&#65533;&#65533;&#65533;&#65533;&#65533;zR&#65533;_&#65533;&#65533;1o&#65533;&#65533;&#65533;,#&#65533;&#65533;&#65533;&#65533;J&#65533;|&#65533;"r&#65533;L'&#65533;&#65533;:V&#65533;Q&#65533;#+?:=k&#65533;~&#65533;&#65533;[{&#65533;BE&#65533;&#65533;&#65533;&#65533;&#65533;&#65533;J&#65533;w%&#65533;&#65533;3&#922;&#1780;
:&#65533;7n&#65533;&#65533;:&#65533;5Em&#65533;&#65533;X.Ic&#65533;*&#65533;&#65533;i65&#65533;&#65533;Wn&#65533;&#65533;&#1126;I&#65533;{&#65533;K&#65533;F&#65533;&#65533;&#65533;&#155;K&#65533;Z&#65533;s9&#65533;ke*&#65533;Y_&#65533;S&#1792;&#65533;3&#65533;&#65533;&#65533;nl&#65533;7&#65533;&#65533;&#65533;7mc&#65533;&#65533;.&#65533;/9^&#65533;&#65533;&#65533;&#1018;;, &#65533;&#65533;s&#65533;l4&#65533;&#65533;&#873;&#65533;of&#65533;-&#65533;~&#65533;6IKts&#65533;&#65533;&#65533;&#65533;&#65533;&#500;e2G&#65533;]d&#65533;Y7~&#65533;&#65533;&#65533;&#65533;=&#65533;=&#65533;&#65533;}&#65533;{&#65533;&#65533;&#65533;M&#65533;&#65533;&#65533;&#65533;&#65533;&#65533;&#65533;n&#65533;&#65533;Jw&#65533;w|&#65533;&#65533;&#65533;/&#65533;o&#65533;`&#65533;&#65533;4'z=0&#468;&#33981;&#65533;&#65533;s&#65533;&#65533;&#65533;&#851;&#65533;r&#65533;Hx&#65533;&#65533;&#65533;&#1815;~&#65533;w&#65533;&#65533;&#65533;&#1935;6&#65533;&#65533;Y&#65533;&#65533;&#1051;wkK&#65533;&#65533;&#65533;&#65533;]&#65533;&#65533;&#65533;YO&#65533;}&#65533;&#65533;&#65533;&#65533;&#970;&#65533;vT7&#65533;&#65533;&#65533;zrc#&#65533;&#65533;&#65533;}&#65533;$&#65533;&#65533;H&#65533;8&#65533;&#65533;&#65533;fO&#65533;&#65533;#y&#65533;6&#65533;&#38654;7&<&#65533;=&#65533;C&#65533;&#65533;&#65533;&#65533;_m&#65533;&#65533;>&#65533;&#65533;g&#65533;&#65533;&#65533;P&#65533;XA&#65533;&#65533;&#65533;+'&#65533;W&#65533;&#65533;&#65533;&#65533;&#192;FiDa&#65533;&#65533;xaB&#65533;
&#856;Hb&#65533;&#65533;&#65533;q&#65533;x1&#65533;&#65533;,/J$#&#65533;&#5640;!R&#65533;eJ&#65533;1Z&#65533;re&#65533;&#65533;*Sh&#65533;dr&#65533;&#65533;39b&#65533;eP&#65533;A5&#65533;&#65533;8e&#65533;&#65533;H&#65533;,$R&#65533;GT&#65533;8&#65533;&#944;*+&#65533;&#65533;B=&#65533;&#65533;lX&#65533;9&#65533;&#65533;L&#65533;&#65533;&#1524;j&#1654;&#65533;.&#1714;f&#677;&#65533;i&#65533;Q&#65533;&#65533;&#65533;1&#65533;&#65533;;~&#65533;Jb&#65533;/}nq&#1848;&#65533;&#65533;&#65533;(&#65533;)X&#65533;&#988;95g&#28464;&#65533;&#65533;&#859;&#65533;i&#65533;I&#65533;&#65533;#r5B&#65533;0![D	&#65533; &#65533;1&#65533;c3L&#65533;&#65533;hQ&#65533;6&#65533;&#65533;&#65533;&#632;&#65533;&#708;&#65533;&#65533;2&#65533;&#65533;zxq&#65533;&#65533;R&#65533;:5GUW&#65533;V&#65533;q&#65533;&#65533;&#1721;&#65533;&#587;&#65533;.&#65533;&#65533;&#65533;t&#65533;&#65533;&#65533;~/&#65533;&#65533;&#65533;&#65533;G&#65533;&#65533;&#65533;&#65533;.&#531;K&#65533;&#1138;&#65533;<H3;&#65533;#4&#65533;J&#65533;,&#65533;&#65533;
4&#65533;4&#65533;zKH7&#65533;&&#65533;"&#65533;:&#65533;&#65533;&#65533;&#65533;:&#65533;7&#65533;&#65533;&#65533;O&#65533;&#65533;&#65533;.&#65533;&&#65533;;N&#222;4&#65533;&#65533;9&#65533;d&#65533;qF&#65533;[O&#65533;&#65533;&#65533;&#1230;&#65533;;&#65533;v&#65533;&#65533; &#65533;&#65533;H&#65533;&#65533;&#65533;&#65533;&#65533;/&#65533;&&#65533;|2&#65533;&#65533;~Z&#65533;&#65533;&#65533;
P&#65533;%t&#65533;&#65533;dP &#65533;&<&#65533;&#65533;3N&#65533;-6.b&#65533;F&#65533;,&#65533;&#65533;&#65533;/j%&#65533;&#65533;C1'&#65533;((k&#65533;32eJ&#65533;8&#65533;&#65533;&#65533;;}&#65533;=$&#65533;2&#65533;&#65533;H&#65533;&#65533;&#65533;&#65533;&#65533;{rI'5&#65533;&#65533;N=&#65533;)=&#65533;#&#65533;&#1313;&#65533;8&#65533;2,&#65533;&#65533;&#65533;U[%&#65533;@&#1204;3K6l-MA3&#65533;&#65533;mW
YS&#40330;&#34097;MQi$^&#65533;&#65533;s9&#65533;N&#65533;&#65533;&#65533;&#65533;b&#65533;&#65533;;Q&#65533;Q&#65533;&#65533;nQ&#65533;&#65533;In&#65533;Sq5&#65533;R&#65533;&#65533;tSr&#65533;$O&#65533;RG&#65533;w&#65533;TUu&#65533;_&#65533;&#65533;&#65533;@&#65533;&#65533;&#65533;&#65533;`6p&#65533;&#65533;&#65533;!2C&#65533;U5&#65533;l&#65533;&#65533;.(&#65533;Y&#65533;@&#65533;&#65533;&#65533;4gSM)n&#65533;&#65533;3&#65533;CY&#65533;h&#65533;+Q&#65533;&#65533;U&#65533;&#65533; =&#65533;P&#65533;7&#65533;J&#65533;u&#65533;&#65533;fq&#65533;w&#65533;wR&#65533;&#65533;o&#65533;{&#65533;&#65533;&#65533;2&#65533;3:0k&#65533;@?&#65533;&#65533;4&#65533;&#65533;\&#65533;`&#65533;&#65533;l&#65533;&#163;1&#65533;6&#65533;1&#65533;U&#65533;f3&#65533;&#32964;Ud&#65533;ind&#65533;&#65533;5&#65533;&#65533;&#65533;&#65533;&#65533;&#65533;!&#65533;TB&#1971;&#65533;~&#65533;Oc&#65533;yf&#65533;&#65533;-&#65533;&#65533;&fq&#65533;&#65533;&#65533;&#65533;&#1968;I&#65533;r&#65533;=&#65533;U.&#65533;}&#65533;&#65533;4&#65533;k&#65533;Wk&#65533;&#65533;	!&#65533;&#65533;6c&#65533;&#65533;MD&#65533;&#65533;v&#65533;1&#65533;&#65533;&#65533;'&#65533;`&#65533;&#65533;
&#65533;&#65533;[&#65533;#&#65533;,&#1149;&#65533;n&#65533;&#65533;&#65533;&#65533;&#65533;&#65533;u4&#65533;-&#65533;W|&#65533;&#65533;&#65533;&#65533;&#65533;&#65533;&#65533;*{&#65533;C&#988;&#65533;&#861;NpV&#65533;&#65533;&#65533;&#65533;!&#65533;)&#65533;&#65533;&#65533;&#65533;PW=&#65533;_&#65533;&#65533;&#65533;N
w&#1637;&#65533;&#65533;v&#65533;n&#65533;&#65533;&#65533;&#65533;&#65533;~f&#65533;&#65533;g&#65533;&#65533;x:&#65533;&#65533;&#572;&#65533;&#873;&#65533;&#65533;&#65533;&#65533;&#1844;&#65533;.Tor&#65533;+&#65533;&#65533;&#65533;=&#65533;&#65533;`&#65533;&#65533;&#65533;I&#65533;9	l"ZC&#65533;^7&#65533;&#65533;&#65533;/9;&#65533;&#65533;&#65533;7&#65533;&#65533;&#65533;hv&#65533;&#65533;d(X;&#389;Lz:A&#65533;&#65533;&#65533;&#65533;&#65533;&#65533;*8&#65533;&#65533;V&#65533;H(&#65533;J&#65533;"(&#65533;wa&#65533;&#65533;K&#65533;&#65533;{(&#65533;*&#65533;&#65533;k&#65533;^=X5&#65533;=&#65533;i^jP&#65533;<&#65533;&#174;1&#65533;Y&#130;	&#65533;&#65533;>&#65533;&#65533;&#65533;c&#65533;Q&#65533;&#65533;Q[&#65533;&#65533;a#D(txD&#65533;&#65533;X&#65533;l+"&#65533;&#65533;@&#65533;H'&#65533;mBK&#65533;w|pq9&#65533;-&#65533;`&#65533;h6&#65533;&#65533;q&#65533;d,&#65533;C+&#65533;1H|&#65533;&#65533;&#65533;
w&#65533;&#391;&#1842;t J_&#65533;&#65533;B&#65533;:&#65533;/Y"&#65533;#&#65533;TC&#65533;&#65533;&#65533;:}$ &#65533;&#1343;?V&#65533;wN&#65533;&#65533;M|&#65533;HF&#65533;8,&#65533;&#65533;61&#65533;&#65533;I&#65533; &#65533;9&#65533;2&#65533;&#65533;&#65533;M&#65533;&#65533;U(&#65533;5&#65533;&#65533;&#65533;&#65533;&#65533;&#65533;L&#65533;&#65533;r&#65533;&#65533;ce&#65533;8w&#65533;Y&#65533;*@&#65533;&#1818;Ct]&#65533;p%!&#65533;&#65533;&#65533;&#65533;a&#65533;&#65533;tA$&#65533;ST;A&#65533;&#65533;&#65533;&#65533;h4&#1635;6&#65533;&#65533;k&#65533;&#65533;|&O&#65533; &#65533;Iz&#65533;&#65533;\g&#65533;&#65533;&#65533;&#65533;&#65533;&#65533;&#65533;&#65533;d&#65533;&#65533;&#532;&#65533;de8&#65533;&#65533;P&#65533;,]&#65533;4&#65533;&#65533;+TZ&#65533;&#65533;|-h&#65533;&#65533; &#65533;&#65533;I&#386;&#65533;&#65533;C&#65533;&#1392;8R&#65533;%li&#65533;*&#65533;LcJO#u&#65533;Lzw&#65533;HM&#65533;&#65533;&#65533;J&#65533;z&#65533;1&#65533;+M6&#65533;&#65533;&#65533;1e &#65533;&#65533;#&#65533;&#65533;M&#65533;&#65533;J&#65533;&#65533;HO&#65533;*&#65533;BiX&#65533;b&#65533;9&#65533;Z&#65533;j{&#65533;&#65533;R&#65533;JL8&#65533;p&#65533;&#65533;&#65533;&#65533;&#65533;&#65533;6"/&#65533;	&#65533;&#65533;s&#65533;G&#65533;&#65533;&#65533;&#1241;&#65533;X&#65533;S&#65533;&#65533;RS5&#65533;Qk[&#65533;&#65533;&#65533;mJ2K&#65533;&#65533;t\&#65533;&#65533;&#65533;&#65533;&#65533;&#65533;&#65533;p&#65533;&#65533;&#65533;&#65533;&#65533;&#65533;wpV&#65533;&#65533;z[&#65533;&#65533;&#65533;&&#65533;&#163;&#65533;&#7840;&#65533;&#65533;v!+&#65533;&#65533;5&#65533;&#65533;&#65533;0&#65533;HCa&#65533;&#65533;&#65533;TQU&#65533;&#65533;&#65533;8&#65533;&#65533;Y#&#65533;&#65533;`k&#65533;&#1070;V&#65533;&#65533;=d&#65533;t&#65533;H!&#65533;&#65533;-J/&#65533;&#1025;d&#65533;L&#65533;+&#65533;^&#65533;&#65533;3&#65533;$&#65533;[&#741;
&#65533;$X]k9&#65533;U&#65533;
&#65533;&#65533;a&#386;&#65533;&#65533;j&#1862;:&#1927;&#65533;q&#65533;MoO&#65533;&#65533;&#65533;/L&#65533;#|&#65533;}w&#65533;&#65533;&#65533;W&#65533;3~-&#65533;&#65533;&#65533;&#65533;8&#65533;\&#65533;&#1714;&#65533;`&#65533;&#65533;&#65533;&#65533;&#65533;&#692;&#65533;N&#65533;&#65533;]&|&#65533;&#65533;&#65533;&#65533;K&#65533;?&#65533;&#65533; c&#65533;&#728;&#65533;&#65533;v9&#65533;F&#65533;V&#1485;&&&#65533;e_(&#65533;&#941;&#65533;&#65533;I\&#1993; e&#65533;&#65533;&#65533;5&#65533;&#65533;Z&#65533;&#65533;&#65533;c&#65533;&#65533;h&#65533;&#65533;&#1828;&#65533;x&#65533;1&#65533;"&#65533;hGc@&#65533;&#65533;S&#65533;&#65533;&#65533;&#65533;&#65533;P&#65533;&#65533;q&#65533;,a&#65533;,&#65533;1&#65533;cu/&#65533;&#65533;Z*&#863;\&#65533;=&#65533;&#65533;&#65533;WhF3&#65533;&#65533;&#65533;&#65533;,&#65533;.C&#65533;&#65533;&#65533;zu-&#65533;&#65533;&#65533;&#65533;&#65533;JF&#65533;h&#65533;&#52783;&#65533;y[&#65533;6&#65533;
&#65533;Q&#65533;!&#65533;&#65533;&#65533;q&#65533;&#65533;&#65533;&#65533;wU&#65533;&#65533;9&#65533;4_5&#65533;mO
&#65533;&#650;Qej&#65533;&#65533;&#828;b&#65533;&#65533;&#65533;&#65533;&#65533;&#65533;16$^&#65533;&#65533;8&#65533;&#65533;4Q&#65533;&#1851;f&#65533;JJg&#65533;&#65533;{V&#65533;&#65533;(@&#65533;ju&#65533;#Zo` s@5&#65533;n&#65533;&#65533;)&#65533;V&#65533;&#65533;`&#65533;&#1590;4&#65533;&#65533;]&#65533;&#65533;ng&#65533;x&#65533;&#65533;4&#65533;&#667;&#65533;gs&#65533;=&#65533;]&#65533;&#22883;n&#1972;^&#65533;&#65533;&#65533;E3&#65533;U&#65533;c&#65533;&#65533;&#65533;&#65533;:&#65533;K&#65533;&#65533;&#65533;&#65533;&#65533;jtq&#65533;&#65533;&#65533;&#65533;g&#1091;<<&#523;&#65533;&#65533;@*.qCz&#65533;6&#65533;&#65533;&#65533;;&#65533;ink 9&#65533;e &#65533;c&#65533;ZY&#65533;Jl&#65533;U&#65533;X&#65533;&#65533;<kF3&#65533;_&#65533;&#65533;r&#65533;&#65533;&#65533;&#957;&#300;gQy*&#65533;&#65533;&#65533;tu&#65533;&#65533;m&#65533;&#65533;;nm&#65533;&#65533;I9Dy&#65533;4-w&#65533;T&#65533;V&#65533;K&#65533;&#65533;U&#65533;&#65533;0&#65533;q&#65533;|=&#65533;&#65533;L&#65533;&#65533;N&#65533;&#65533;&#65533;9&#65533;&#65533;^&#65533;&#65533;&#65533;Nu&#1843;h:9c&#65533;&#65533;&#65533;5&#65533;&#65533;&#65533;&#65533;&#65533;&#65533;&#65533;Xp,&#65533;&#65533;&#65533;70K_&#65533;&#65533;&#65533;&1D&#65533;&#65533;&#65533;&#65533;&#65533;&&#65533;&#65533;O&#65533;&#65533;&#11906;&#65533;s&#65533;&#65533;&#65533;&#65533;&#65533;&#65533;Tx&#65533;5&#65533;&#65533;D&#65533;Y&#65533;*&#65533;O&#65533;&#65533;a&#65533;v&#65533;&#65533;&#65533;Y&#65533;&#65533;Q7&#65533;\&#65533;&#65533;&#65533;W&#65533;G&#65533;&#65533;&#65533;RD&#65533;&#65533;&#65533;&#65533;M&#65533;&#65533;&#918;]&#65533;&#393;&#65533;&#65533;b &#65533;&#65533;&#65533;&#65533;&#65533;&#65533;6k+,&#65533;&#65533;L &#65533;N&#65533;]J&#65533;&#65533;F&#65533;]&#142;&#65533;&#65533;\DNn&#65533;&#65533;*&#65533;&#65533;&#65533;&#65533;&#65533;&#65533;e&#65533;&#65533;'}&#1924;&#65533;&#65533;&#65533;&#65533;&#65533;}O&#65533;h&#65533;n&#65533;p&#65533;&#65533;&#1538;o'|'&#65533;,&#65533;&#65533;&Rk&#65533;b&#65533;/5P!&#65533;;&#65533;&#65533;.&#65533;XX0&#65533;&#65533;.x&#65533;&#65533;&#65533;&#270;&#65533;(&#65533;&#65533;+&#65533;&#65533;&#1814;&#65533;|R&#65533;7l&#65533;g)&#65533;&#65533;pKN&#65533;p&#65533;&#65533; f5&#65533;&#65533;&#65533;&#65533;&#65533;&#65533;&#2008;&#65533;N		.&#65533;&#65533;&#65533;&#65533;&#65533;&#1622;&#65533;Dj
/&#65533;&#65533;	&#65533;o4&#65533;?&#65533;&#554;md&#65533;r+&#65533;&#65533;&#65533;&#65533;&#65533;b&#65533;&#65533;+*&#65533;&#65533;o&#65533;&#65533;&#65533;$XoL&#65533;&#65533;&#65533;kaF&#65533;YdC&#65533;&#65533;"&#65533;&#65533;&#65533;&#65533;&#65533;&#65533;	&#65533;M&#65533;0j&#65533;p&#65533;"P&#65533;(&#65533;&#65533;&#65533;&#65533;l&#65533;>P2&#65533;&#65533;&#65533;&#65533;&#65533;&#65533;ik$ia@Q&#65533;P&#65533;R0Q&#560;&#65533;oB\&#65533;(k0&#65533;&#65533;,7&#65533;i/ax&#65533;[h&#65533;&#65533;&#65533;&#65533;&#65533;&#65533;&#65533;q&#65533;x&#65533;7&#65533;'vp&#65533;&#65533;&#65533;&#65533;&#65533;	9&#65533;&#65533;&#65533;	iG&#65533;x@&#65533;.&#65533;&#65533;8&#65533;7Q&#65533;L&#209;&#65533;N&#65533;!	&#495;&#65533;$&#65533;&#65533;Z &#65533;8&#65533;m&#65533;Ga&#65533;&#65533;&#65533;\2&#65533;O&#65533;yq&#65533;&#65533;Z&#1958;&#65533;&#65533;&#1675;&#65533;xn9&#65533;&#65533;&#65533;Q&#65533;f&#65533;`)S&#65533;&#65533;&#65533;&#65533;4]&#564;&#65533;D	 &#65533;&#65533;)>r#&#65533;&#65533;&#65533;9&#65533;+&#65533;.A@&#65533;&#65533;&#558;$9I-&#65533;&#65533;-&#65533;0+&#65533;&#65533;&#65533;&#65533;%c&#65533;&#65533;f&#65533;r*&#65533;&#65533;(K&#65533;&#65533;|&#171;&#65533;k&#65533;|.&#65533;t'&#65533;e&#65533;&#65533;(UB&#65533;&#65533;!k&#65533;1&#65533;&#65533;&#65533; 2"&#65533;&#65533;&#65533;&#65533;O
&#65533;7:,&#65533;3'&#65533;,G&#65533;&#65533;&#1706;&#65533;8&#65533;&#65533;R5y&#65533;J&#65533;j&#65533;&#65533;R+&#65533;2&#1836;.Ws+&#65533;.+b6Wr&#65533;&#65533;&#65533;O&#65533;8&#65533;&#65533;&&#65533;tt&#65533;^&#65533;&#65533;vr(-+&#65533;&#65533;&#65533;&#65533;
2)J1j&#65533;22&#65533;&3&#65533;&#65533;&#65533;&#65533;9&#710;4&#65533;&#65533;&#65533;J#Q&#65533;6U&#65533;5M&#65533;&#65533;&#65533;l&#65533;u&#65533;;"D27&#65533;o""&#65533;&#65533;&#65533;tp&#65533;l&#65533;&#65533;"b8&#65533;/&#65533;\'ch&#65533;<&#65533;&#65533;9U&#65533;'&#65533;r>k&#65533;3(&#232;O$)n&#65533;&#65533;lJ&#65533;l#&#65533;&#65533;n&#65533;/&#65533;&#65533;Q&#65533;C&#65533;k&#65533;A&#883;&#65533;&#1802;4&#65533;.S&#65533;$&#65533;	&#65533;.&#65533;&#65533;L&#65533;=&#65533;&#65533;&#401;&#65533;&#65533;2&#65533;&&#65533;&#65533;&#813;F` &#65533;S9k28&#65533;9o&#65533;A&#1313;&#65533;&#65533;k&#65533;&#65533;&#65533;&#65533;&#65533;&#65533;2&#65533;:O!#&#65533;!&#65533;&#318;&#65533;&#848;&#19164;v&#65533;&#65533;6H4S&#65533;ZtN&#65533;&#65533;45p&#65533;F&#65533;Q&#65533;?&#65533;SG7&#65533;&#65533;&#65533;>&#65533;H&#65533;&#65533;&#65533;&i&#65533;R&#65533;\sIY&#4084;&#65533;&#65533;&#65533;36&#65533;1&#65533;dN7n&#65533;8S'&#65533;&#65533;<D&#65533;&#65533;4&#65533;&#65533;r2CCUC%C8&#65533;;&#65533;&#65533;&#65533;C&#65533;Q&#771;&#65533;&#65533;o-6&#65533;&#65533;&#65533;&#65533;B&#65533;&#65533;N&#65533;&#65533;&#65533;&#65533;&#65533;NU&#65533;H G&#65533;&#65533;&#65533;&#65533;&#65533;8&#65533;x3.#M&#65533;&#65533;&#65533;
_3Hc&#65533;SC&#65533;|&#65533;@&#65533;t&#65533;&#65533;@O&#65533;Fa&#65533;5D&#65533;,&#65533;&#65533;&#65533;Z&#65533;&#65533;ND&#65533; &#65533;TL9"9&#65533;m&#65533;&#65533;nl&#65533;>&#430;@&#65533;&#65533;TV[&#65533;Vk&#65533;&#65533;&#65533;&#65533;&#65533;5Wu`&#65533;>&#65533;G&#1235;&#65533;V#?&#65533;!&#65533;&#65533;sN5Q&#65533;BI&#65533;l&#65533;&#65533;&#65533;&#65533;U&#65533;&#65533;A&#65533;&#65533;&#65533;d&#65533;&#65533;&#65533;/&!uc&#65533;&#65533;S&#65533;5:&#65533;JKy&#65533;&#65533;.&#65533;dQ&#65533;]&#65533;&#65533;Ru&#65533;&#65533;^&#65533;U)&#65533;&#65533;3__g_m&#65533;&#65533;p`&#65533;&#65533;QC0YE&#65533;`'bG&#65533;&#65533;H&#65533;&#65533;&#65533;<&#65533;7&#65533;Uau&#65533;&#65533;tuX!5_&#65533;3N&#65533;&#65533;&#65533;RH&#65533;J-c&#65533;Kk~C&#65533;&#65533;&#65533;&#65533;T&#1003;&#65533;21m&#65533;K&#65533;4f	Dm&#65533;&#65533;R*c&#65533;3&#65533;^&#65533;
p&#65533;a&#65533;&#65533;p&#65533;2_&#65533;_o&#65533;i	wW&#65533;	~&#65533;b&#65533;&#65533;&Bp5&#65533;B&#65533;p&#65533;&#65533;`&#65533;&#65533;"<&#65533;@i&#65533;i&#65533;$fN&#65533;:&#65533;5&#65533;u&#65533;&#65533;&#65533;&#65533;u&#8984;n&#65533;m&#65533;&#65533;OtN&#65533;U1y&#65533;t&#65533;&#65533;L4	U&#65533;0&#65533;i8&#65533;1&#65533;P&#65533;^&#65533;&#65533;M&#65533;V
&#65533;v&#65533;(q&#65533;Pp&#65533;S|&#65533;4&#65533;ON&#65533;6q)&#65533;&#65533;Q&#65533;V!&#65533;,&#65533;(&#65533;{12X&#65533;Tk&#65533;&#65533;b&#65533;&#65533;|&#65533;W+&#65533;u76c&#65533;svs&#65533;u&#1526;:&#65533;&#65533;d=T&#1006;&#65533;&#65533;m&#5559;v&#65533;&#65533;0K&#65533;&#65533;&#65533;C&#65533;GM&#65533;%O&#65533;&#65533;\h`a&#65533;7p&#65533;y&#65533;1&#65533;&#65533;tz&#65533;&#65533;&#494;&#65533;N3X&#65533;&#65533;4&#65533;&#65533;S4%Np'8&#65533;5&#65533;b&#65533;8&#65533;&#65533;W&#65533;r&#65533;&#65533;Tk+&#65533;vG&#65533;SC&#65533;Z&#65533;ec&#65533;t&#65533;L&#65533;#&#65533;&#65533;&#65533;&#65533;nX&#65533;T&#65533;o)&#65533;W&#65533;)&#65533;&#65533;"&#65533;7&#65533;rM&#65533;&#65533;&#65533;){&#65533;&#65533;V5@N&#65533;&#65533;&#65533;p!&#65533;+&#65533;/6FxN&#65533;&#65533;RgQ/A&#65533;&#65533;TX&#65533;L.l/&#65533;&#65533;ar~_w2&#65533;i8]_&#65533;\&#65533;qL&#65533;&#65533;&#65533;pL&#65533;Z&#1286;&#65533;&#65533;1<SQ&#65533;i&#65533;&#65533;{v&#65533;&#65533;&#65533;9#@&#556;&#65533;&#1132;&#65533;n&#65533;&#65533;3&#65533;&#65533;8&#65533;%&#65533;&#65533;C&#65533;&#65533;&#600;.M&#65533;&#65533;&#1428;Sx}&#65533;&#65533;A&#65533;&#65533;I&#65533;D&#65533;&#65533;&#65533;a`7L&#65533;~-&#65533;Sw	&#65533;W&#65533;&#65533;&#65533;&#65533;&#65533;y&#65533;&#65533;7&#65533;y&#65533;%&#65533;*&#1618;{&#65533;y&#65533;xg&#65533;&#65533;&#65533;&#65533;&#65533;z&#65533;9&#65533;&#65533;&#65533;&#65533;&#65533;&#65533;&#65533;&#65533;&#65533;m&#65533;&#65533;R&#65533;&#65533;&#65533;a0lA&#65533;&#65533;d&#65533;u&#65533;(&#65533;&#65533;#p&#65533;]wY&#65533;a&#65533;}&#65533;&#65533;2&#65533;&#65533;&#65533;H&#1280;&#65533;.;&#65533;v&#65533;&#65533;&#65533;&#65533;i5D&#65533;o&#65533;&#65533;r&#65533;&#65533;&#65533;L"&#65533;#&#65533;9&#65533;&#65533;&#65533;[&#65533;&#210;yQ&#65533;&#65533;&#65533;&#65533;&#65533;&#65533;`qR&#65533;&#285;&#65533;&#65533;m&#65533;S&#65533;F<&#65533;B&#1785;&#65533;LD]&#65533;T&#65533;Z&#65533;3m(&#65533;&#65533;8&#65533;&#613;0.Mo&#65533;k{&#65533;&#1617;&#65533;&#65533;&#65533;&#65533;{&#1313;z&#65533;&#65533;8&#65533;2&#65533;V&#65533;&#65533; &#65533;&#65533;&#65533;Q8/&#65533;&#65533;&#65533;&#65533;s&#65533;t&#65533;&#65533;&#65533;V&#65533;G&#65533;&#65533;&#65533;&#1203;P&#65533;&#65533;&#65533;&#65533;&#65533;]&#65533;&#65533;X&#65533;&#65533;&#65533;&#65533;&#65533;q&#65533;&#1736;&#65533;&#65533;r&#65533;&#65533;z&#65533;!&#65533;&#65533;&#65533;e&#65533;/&#65533;&#65533;&#65533;g&#65533;Y#&#65533;&#65533;&#65533;&#65533;&#65533;R1&#65533;&#65533;M&#1548;&#65533;Z&#65533;`&#65533;e&#65533;&#1131;m&#65533;&#65533;X&#65533;&#65533;s&#65533;&#65533;&#65533;XV&#65533;&#65533;&#65533;9&#65533;,&#65533;&#65533;&#65533;&#65533;T&#65533;&#65533;2&#1402;G&#65533;&#65533;7w&#65533;7&#1120;K&#65533;&#65533;&#1519;&#48773;&#65533;&#65533;&#65533;Ey&#65533;5]&#65533;&#65533;&#65533;&#65533;l.&#65533;&#65533;&#65533;&#65533;qi&#196;&#65533;k-&#65533;&#65533;rO"&#1742;&#65533;D&#65533;k&#65533;:&#65533;f/&#65533;&#65533;'&#65533;&#65533;&#65533;&#65533;&#65533;&#1651;{e&#65533;&#65533;&#65533;&#65533;&#65533;&#65533;I{&#65533;&#65533;&#65533;&#65533;&#1690;z&#65533;&#65533;;&#65533;&#65533;Q&#65533;9&#65533;&#65533;&#65533;{&#65533;&#65533;8&#65533;f	lOt&#65533;&#65533;'K&#65533;04&#65533;&#65533;Z&#65533;&#1278;&#65533;&#65533;J&#65533;:y&#65533;&#65533;&#65533;&#65533;4{&#65533;&#65533;:{&#65533;>&#65533;&#65533;&#65533;&#65533;72`&#65533;&#65533;{&#65533;E&#65533;u&#65533;r&#3809;&#65533;&#65533;&#65533;&#65533;{yw6&#65533;&#65533;Q&#65533;&#65533;o&#1213;&#65533;m;'&#65533;g&#65533;&#65533;{&#65533;&#65533;q&#65533;~&#65533;&#1776;&#65533;&#65533;_&#65533;0&#65533;&#65533;&#1792;&#65533;&#1671;&#65533;&#65533;O3&#65533;&#65533;&#65533;&#65533;&#65533;*P0I\&#65533;&#65533;&#65533;&#65533;&#1147;<'&#65533;&#65533;-&#65533;&#65533;&#65533;&#65533;&#65533;&#65533;&#65533;?&#65533;&#65533;&#65533;"&#65533;&#669;TRIM&#65533;&#65533;&#65533;&#65533;&#65533;l&#65533;&#65533;&#65533;;&#65533;&#65533;&#65533;&#65533;}m&#65533;&#65533;	&#65533;&#65533;&#65533;&#65533;&#65533;-&#65533;&#65533;{\&#65533;&#65533;&#65533;&#634;Cf&#65533;&#65533;y&#65533;&#65533;&#65533;&#65533;`&#65533;C9&#65533;&#65533;&#65533;O1&#1802;&#65533;&#65533;&#65533;&#65533;&#521;&#65533;&#65533;	;&#65533;y@Y&#65533;^&#65533;&#65533;&#65533;~{&#65533;&#65533;{O&#65533;&#65533;&#65533;&#65533;&#65533;E+&#65533;&#65533;&#65533;&#65533;K4&#65533;<&#65533;U?i*&#65533;&#65533;*&#65533;&#65533;?&#65533;<&#65533;7&#65533;&#65533;):&#65533;@&#1610;&#65533;\&#65533;&#65533;&#65533;	&#1882;]&#65533;&#65533;Q&#1149;&#1632;8z/I&#65533;&#65533;in&#65533;&#65533;&#65533;&#65533;%&#65533;K&#65533;[&#65533;Y&#65533;:&#65533;Mm'&#65533;Fv&#65533;&#65533;&#65533;&#65533;&#65533;&#65533;|&#65533;&#65533;&#65533;+H&#65533;&#65533;(Ucq&#65533;&#65533;&#65533;i&#1781;&#381;&#65533;Z&#65533;m5&#65533;&#65533;&#65533;7O&#1433;x&#65533;&#65533;jO&#65533;&#65533;5&#65533;&#65533;a&#65533;&#65533;,}&#65533;k$1m#&#65533;g&#65533;o7m}&#1245;N&#65533;&#65533;&#65533;&#65533;/&#65533;&#65533;nHF&#65533;&#65533;&#1810;/l&#65533;&#65533;$&#65533;H_&#65533;1p&#65533;&#65533;&#65533;&#65533;&#65533;|&#65533;&#65533;&#65533; &#65533;=~&#65533;&#65533;&#65533;&#65533;}p=|&#65533;O~&#681;&#65533;Ay&#65533;&#65533;eQ&#65533;&#65533;w&#65533;j&#65533;&#65533;!&#65533;'}(f&#65533;ms&#65533;&#65533;>}q:&#65533;ey>-&#65533;&#65533;&#1681;$hxp&#65533;
7&#65533;,&#65533;&#65533;"-&#65533;&#11515;&#65533;:&#65533;&#637;3?^&#65533;59,#X&#65533;)&#65533;C&#65533;&#65533;&#65533;&#65533;&#65533;&#1291;&#65533;]&#65533;Z&#65533;&#65533;&#65533;&#65533;w&#65533;l~&#65533;&#65533;]k&#65533;&#65533;&#65533;|&#65533;&#65533;S&#65533;-&#65533;&#65533;,&#65533;XZ&#65533;&#65533;&#65533;:h&#65533;Uo&#65533;&#65533;6&#65533;&#481;&#65533;*+&#65533;b&#65533;&#65533;"&#65533;x&#65533;3~&#65533;&#65533;<&#65533;=&#65533;5&#65533;&#65533;&#65533;&#65533;+?&#65533;E&#65533;&#65533;;\&#65533;3&#65533;u^&#1961;&#65533;y&#65533;&#65533;&#65533; &#65533;x}&#65533;>&#65533;&#65533;&#65533;c&#65533;>&#65533;&#65533;WT&#65533;/&#65533;5&#65533;_&#65533;&#53420;o"&#65533;&#65533;&#65533;&#65533;&#65533;h&#65533;&#65533;&#65533;Z&#65533;&#65533;&#65533;&#65533;&#65533;3&#65533;9&#65533;&#65533;&#65533;&#65533;&#65533;&#65533;&#65533;&#65533;&#65533;X&#65533;&#65533;a&#65533;&#65533;&#65533;&#65533;q&#65533;&#65533;&#65533;&#65533;m|&#65533;Y&#65533;&#65533;>&#65533;&#65533;&#65533;h&#65533;	h"&#65533;&#65533;&#65533;&#65533;&#65533;&#65533;&#65533;&#65533;&#65533;&#65533;&#65533;{&#65533;&#65533;&#65533;&#65533;`&#65533;&#65533;&#65533;)&#65533;&#65533;&#65533;&#65533;&#65533;&#65533;\&#65533;&#65533;&#65533;&#65533;&#65533;&#65533;9&#65533;0&#65533;&#133;&#65533;8|&#65533;E&#65533;&#65533;&#65533;+Z&#65533;&#65533;&#65533;&#65533;/;&&#65533;&#65533;&#1059;&#65533;&#65533;&#65533;&f<&#65533;&#1124;&#65533;+,[&#65533;|Y&#65533;&#65533;+3&#65533;k&#1676;R&#65533;	N&#65533;6&#65533;&#65533;&#65533;	&#1289;&#1057;D&#65533;&#65533;4&#65533;&#1288;&#65533;"L&#65533;6&#65533;5*&#65533;&#65533;8&#65533;Z&#65533;z5fI&#65533;Z&#65533;&]r&#16944;&#65533;1N&#65533;vm&#65533;}wB&#65533;&#65533;t&#65533;&#1725;&#65533;7&#65533;^&#65533;
&#65533;:&#65533;&#65533;&#65533;`>p8q&#65533;{Kx9&#65533;&#65533;&#65533;vZy9s&#517;(&#65533;&#264;%4&#65533;&#65533;"KoVH&#65533;g&#65533;W_&#65533;&#9894;K&#65533;2&#65533;Ej&#65533;&#65533;&#1506;&#65533;{u
|&#65533;T&#65533;&#267;&#65533;&#65533;9*&#65533;&#65533;a&#65533;7&#65533;{"&&#65533;m&#65533;Zo&#65533;=&#65533;v&#65533;&#65533;&#65533;#&#65533;&#65533;&#65533;&#65533;&#65533;&#65533;&#65533;O&#65533;\Y3&#65533;&#65533;&#65533;O&#65533;&#65533;eu&#46434;&#65533;N&#65533;3&#65533;&#65533;&#40364;+[&#65533;&#65533;&#65533;$`n&#65533;&#65533;&#65533;&#65533;&#65533;&#65533;&#65533;o&#65533;&#65533;&#65533;T&#65533;&#65533;T2V]vq&#65533;&#65533;]&#65533;"&#65533;X&#65533;&#1933;&#65533;y&#65533;a&#65533;&#65533;y&#65533;u%PI&#65533;&#65533;&#65533;^&#65533;&#65533;&#65533;F[l&#65533;&#65533;&#65533;C6&#65533;HRL&#65533;&#65533;G_W/`m
&#65533;&#65533;&#1170;&#65533;&#1312;&#65533;J&#65533;CL&#65533;!bX&#65533;qV_#&#65533;I&#65533;c'&#65533;iX_&#65533;&#65533;&#65533;y0&#65533;!&#65533;>&#65533;$|&#65533;&#65533;&#483;}&#1641;&#1357;t&#65533;&#65533;_&#65533;I(&#65533;N&#65533;t&#65533;	&#65533;&#65533;DWR.5%&#65533;&#65533;Var[%t_&#65533;&#65533;VI`
&#65533;&#65533;e&#65533;&#1576;w&#65533;&#65533;b&#65533;&#65533;&#65533;&#65533;X&#65533;m&#65533;%'&#65533;&#65533;&#65533;9d&#65533;&#65533;V&#65533;&G4&#65533;k&#65533;'&#65533;&#1304;&#65533;@&#1877;hn&#65533;.
%&#65533;H,&#65533;\IKd9)&#65533;=&#65533;&#65533;&#65533;Z^&#65533;mI1&#65533;&#65533;&#65533;&#65533;^&#65533;&#65533;&#65533;&#65533;&#65533;+&#65533;V&#65533;&#65533;*&#65533;&#65533;W&#65533;&#65533;&#65533;&#65533;&#65533;&#65533;&#65533;&#65533;J&#65533;&#65533;:&#1210;&#65533;&#65533;:&#64503;	&#65533;&#65533;&#65533;&#65533;Wt&#65533;,&#65533;&#65533;EZ-&#65533;VVz-&#65533;&#65533;b&#65533;&#65533;d~b&#65533;&#65533;j&#65533;1&#65533;;^&#65533;&#65533;2&#65533;&#65533;v&#65533;&#1767;B&#65533;&#65533;&#65533;o&#65533;.&#65533;,(&#65533;&#65533;ZT&#65533;&#65533;~&#65533;&#65533;P&#65533;0&#65533;&#65533;&#65533;&#65533;
\&#65533;&#65533;BG&#65533;&#65533;&#65533;v)\&#65533;VYh&#65533;&#273;&#65533;&#65533;&#1432;&#65533;R@u&#65533;s&#52313; &#65533;&#65533;1&#65533;X&#65533;&#65533;&zu&#65533;&#65533;s&#1603;&#65533;&#65533;&#65533;&#65533;&#65533;&#65533;&#65533;G&#65533;&#65533;&#65533;6K&#65533;&#65533;&#1035;&#1933;w&#65533;7&#65533;&#65533;]F&#65533;&#65533;T&#65533;v&#65533;&#65533;I3&#65533;8&#65533;&#65533;B&#65533;[c&#65533;&#65533;&#65533;&#65533;e&#65533;&#65533;sm&#65533;&#65533;"&#65533;,&#65533;&#65533;d&#65533;&#65533;s&#1796;&#1212;6&#65533;&#65533;&#65533;!&#1213;A&#65533;>[&#65533;m&#65533;R1&#65533;&#65533;A1Ht&#65533;G5&#65533;&#65533;WJ
D&#65533;M&#65533;&#65533;	&#65533;K9&#65533;&#65533;u&#65533;Zs>&#65533;&#65533;&#65533;:&#65533;<&#65533;'&#65533;&#65533;?}&#965;j5&#65533;&#65533;3+{&#65533;&#65533;&#65533;0&#65533;&#65533;E{&#65533;&#65533;&#65533;&#65533;&#2032;&#65533;"LWf&#65533;&#65533;&#65533;1&#65533;&#1807;&#65533;w&#65533;_v&#65533;0&#65533;&#65533;zF"&#65533;&#65533;^&#65533;&#65533;&#65533;'&#65533;&#65533;z6S&#65533;&#65533;&#65533;+Ix*&#65533;&#65533;jW&#65533;&#65533;a&#65533;|&#65533;k&#2020;&#65533;&#65533;&#65533;&#65533;&#65533;}&#65533;\&#65533;'9&#65533;&#65533;&#65533;b&#65533;Q&#65533;d.w9&#65533;	&#65533;y&#65533;&#65533;U&#65533;&#65533;=&#65533;H@&#65533;&#65533;&#65533;&#65533;}a/{&#65533;2T&#65533;&#65533;&#65533;&#65533;b0QIi&#65533;X&#65533;&#284;&#65533;BX&#65533;&#65533;&#65533;w%&#65533;&#65533;`&#65533;(X&#65533;Vh5&#65533;&#65533;o~f&#65533;
5&#65533;<&#65533;&#65533;&#65533;Ek\U&#65533;
&#65533;W&#65533;&#65533;&#65533;&#65533;>&#65533;&#65533;x8:&#65533;p&#65533;&#65533;&#65533;ib$&#65533;8i&#65533;tb&#65533;&#65533;&#65533;%-%&#899;W&#65533;&#65533;#&#65533;&#65533;&#65533;Hnq&#65533;V)&#65533;&#65533;"&#65533;N&#65533;&#65533;;'D&#65533;#g23n&#65533;xb&#65533;b6&#508;.8&#65533;_r&#65533;#&#65533;&#65533;&#65533;<&#65533;q3&#65533;1[&#65533;`&#65533;#B,&#65533;&#65533;!&#65533;&#65533; r/&#65533;&#65533;b%%&#65533;&#65533;+&#65533;`&#65533;&#65533;l&#65533;$G&#65533;o&#65533;&#65533;k&#65533;&#65533;&#65533;>&#65533;Bn2Mgb&#65533;&#65533;\&#65533;&#65533;<`&#65533;d&#65533;5&#65533;&#65533;&#65533;m&#65533;&#65533;&#65533;9&#65533;@x
&#65533;&#65533;&#65533;&#65533;=&#65533;0&#65533;1l&#65533;&#65533;K&#65533;?&#65533;y&#65533;&#65533;T&#65533;1(&#65533;
.	V's&#65533;$&#65533;6&#65533;&#65533;&#65533;&#65533;&#65533;iT&#65533;8i&#65533;K&#65533;&#65533;&#65533;nxL&#65533;,S&#65533;&#65533;&#65533;&#65533;$&#65533;&#65533;&#65533;`&#65533;yD&#65533;-Qa&#65533;|b>7&#65533;&#65533;&#65533;&#65533;&#65533;&#65533;@*&#1052;&#65533;&#65533;&#65533;-A4&#1237;&#65533;
Lsy&#65533;(jJL&#65533;d&#65533;$&#65533;&#65533;lUR&#65533;E&#65533;&M&#65533;:&#65533;U/&#1080;&#65533;O&#65533;&#65533;O&#65533;=z&#65533;-	J9dQXj&#65533;&#65533;LLbR&#65533;&#65533;&#65533;lz&#1272;tt5&#65533;]u&#65533;S\&#65533;A&#65533;$D+'r&#65533;&#65533;&#65533;JC&#65533;&#1727;&#178;2n{&#65533;&#65533;|6&#65533;&#1131;&#65533;m&#65533;&#65533;&#65533;L&#65533;~2&#1363;&#65533;&#65533;v\^&#65533;&#1620;&#65533;R&#65533;V&#65533;&#65533;&#65533;:&#1530;&#65533; &y&#65533;O&#65533;)&#894;U&#65533;&#65533;&#65533;&#65533;&#154;&#48173;&#65533;&#65533;C%&#65533;&#65533;&#65533;h+&#65533;&#65533;*K&#65533;&#65533;1&#65533;&#65533;&#65533;.&#65533;6&#65533;
&#824;&#65533;&#65533;Pg&#65533;&#65533;&#65533;&#65533;&#65533;&#65533;&#65533;)^&#65533;&#65533;&#65533;&#65533;&#65533;j%&#65533;k1&#65533;B&#65533;&#65533;j&#65533;&#65533;:t&#65533;&#65533;nw;J&#262;&#65533;&#65533;+iM&#65533;j&#276;&#65533;&#1016957;&#65533;&#65533;p&#65533;&#65533;&#65533;so&#65533;&#65533;g&#65533;&#65533;&#65533;6	&#65533;[&#65533;R&#65533;&#65533;&#65533;&#65533;&#65533;&#65533;&#65533;rI&#65533;z&#65533;}&#65533;&#65533;&#65533;&#1743;uJ&#65533;&#65533;&#65533;Ey&#65533;VTygs.Gs&#65533;\&#65533;N&#65533;N0&#65533;_)&#65533;&#65533;&#65533;&#65533;&#65533;fEpX&#65533;2&#65533;l&#65533;&#65533;-i&#65533;[&#65533;$&#1269;L&#896;mE&#65533;<O&#65533;W&#65533;&
&#65533;8&#65533;e&#65533;&#65533;U_L&#65212;&#65533;&#65533;&#65533;R&#65533;E&#65533;p&#65533;&#65533;&#65533;&#65533;&#65533;N>y&#65533;Uc&#65533;&#65533;&#65533;(&#65533;&#65533;>&#65533;&#65533;&#65533;&#65533;&#65533;##Y&#65533;&#65533;&#65533;&#65533;&#65533;&#65533;&#1457;&#65533;u&#65533;&#65533;&#65533;&#65533;_&#65533;u&#65533;&#65533;&#65533;:&#65533;&#934;yS&#65533;&#65533;&#65533;$&#65533;cV&#65533;b&#65533;&#503;&#65533;&#65533;&#65533;;&#65533;M.&#65533;C@a&#65533;&#65533;&#1093;&#65533;&#65533;&#65533;c!&#65533;&#65533;Y?&#65533;S&#65533;&#65533; |N&#65533;&#65533;&#65533;&#65533;&#65533;T&#65533;&#1073;&#65533;&#65533;&#65533;I&#65533;)/&#65533;&#65533;&#65533;&#65533;&#65533;o/US;&#65533;&#65533;&#65533;&#65533;&#65533;&#65533;I&#65533;_&#65533;&#65533;{<&#65533;,u&#65533;=g&#65533;&#65533;&#65533;&#65533;Vdv&#65533;&#65533;I&#666;&#65533;&#65533;uko&#65533;)0&#65533;/I&#65533;&#65533;&#65533;{_a&#65533;&#65533;&#65533;&#65533;d&#65533;&#65533;&#65533;\f[u&#65533;n&#65533;
=&#65533;&#65533;&#65533;&#65533;h&#65533;&#65533;&&#65533;&#65533;&#65533;&#65533;&#65533;w{&#65533;g&#65533;&#195;&#65533;c&#65533;E&#65533;&#65533;&#65533;s&#65533;&#65533;&#65533;&#65533;&#65533;&#65533;&#65533;>U'G&#65533;&#65533;*&#65533;D&#65533;&#65533;&#65533;Ji&#65533;&#65533;v&#65533;&#65533;&#65533;&#65533;&#65533;&#65533;l>&#65533;&#65533;"&#65533;}.&#65533;&#65533;&#65533;a;&#65533;t&#65533;&#65533;&#65533;t&#65533;&#65533;}Y&#65533;&#65533;&#65533;/&#65533;&#65533;
C&#65533;&#65533;,Qz&#65533;&#65533;V&#65533;&#65533;c&#65533;_&#65533;kxow&#65533;&#65533;H*n&#65533;&#65533;wp&#65533;&#65533;\&#65533;Q&#65533;&#985;+X&#65533;&#65533;3J&#65533;Y)Z&#65533;&#65533;M&#65533;F&#65533;&#65533;&#65533;[&#65533;&#65533;
&#65533;&#65533;Q&#65533;&#65533;&#65533;nwG&#65533;&#41263;:&#65533;&#65533;>&#65533;[&#65533;&#65533;&#65533;&#65533;&#65533;8&#65533;r&#65533;&#65533;&#65533;&#65533;&#65533;5&#65533;&#65533;\&#65533;kkz|G&#65533;9&#1795;&#65533;pbn&#65533;E&#65533;&#65533;&#65533;+&#65533;w&#65533;&#65533;&#65533;&#65533;K&#65533;&#65533;&#65533;:uu&#65533;2&#65533;!'&#65533;&#65533;k}&#65533;&#65533;8_,&#65533;&#65533;&#65533;7F&#65533;~&#65533;&#65533;u&#65533;$&#65533;&#65533;o&#65533;'&#34767;;&#65533;&#65533;&#65533;&#65533;?&#65533;&#65533;&#65533;&#65533;&#65533;&#65533;&#65533;&#65533;&#65533;&#65533;lr&#65533;&#1908;GS&#65533;u&#65533;&#65533;z&#65533;&#65533;U[?&#65533;&#65533;&#1694;AgO&#65533;&#834;t&#65533;&#65533;&#65533;&#65533;&#65533;7&#65533;&#65533;&#65533;&#65533;&#65533;&#65533;B8I&#65533;G&#65533;&#65533;d&#65533;W%J&#65533;&#65533;w&#65533;b&#65533;rMd&#65533;^&#65533;?&#65533;2&#65533;&#65533;&#65533;s&#65533;,_ &#65533;&#65533;&#65533;&#65533;K&#65533;&#65533;v&#65533;Y&#65533;TV&#65533;&#65533;y2zv&#65533;>x&#65533;&#65533;&#65533;&#65533;H&#65533;}Uq$&#1152;7x&#65533;s&#65533;;&#515;&#65533;b&#65533;&#65533;&#65533;&#65533;&#65533;|&#65533;$f6&#65533;$&#65533;st&#65533;&#65533;&#65533;sDVdP!E&#65533;Vw14xw3X&#65533;Yh&#65533;&#65533;&#65533;W`&#65533;&#65533;9&#65533;?=(&#65533;cxY&#65533;&#65533;&#65533;&#65533;&#65533;F&#65533;$&#65533;g&#65533;&#65533;&#65533;vK&#65533;8&#65533;&#65533;>C7)&#65533;S}T&#65533;&#65533;[&#65533;&#65533;&#65533;&#65533;	&#65533;&#65533;&#1463;Lv&#65533;-&#65533;&#320;`Xd&#65533;&#65533;&#65533;&#65533;mx&#65533;D&#65533;&#65533;O&#65533;&#65533;L&#65533;g&#65533;&#65533;4v&#65533;&#65533;p&#65533;&#65533;X&#65533;p5`&#65533;&#65533;?&#65533;&#65533;&#65533;&#65533;h&#65533;a&#65533;m&#65533;&#65533;D&#65533;"g&#65533;gf&#65533;8&#65533;&#65533;h&#65533;&#65533;F&#65533;-Y!&#65533;&#65533;&#65533;&#65533;&#65533;&#65533;&#65533;&#523;5e}&#65533;&#65533;&#65533;~&#65533;h&#65533;&#65533;&#65533;&#65533;d&#65533;pC&#65533;&#65533;&#65533;&#65533;&#630;c?&#1537;&#65533;H&#65533;&#65533;&#65533;FzTD}&#65533;&#65533;Lx&#65533;}&#65533;&#65533;&#65533;6ELVB&#65533;h&#65533;&#65533;&#65533;&#65533;&#65533;&#515;A&#65533;&#65533;&#65533;&#1294;&#65533;X&#65533;&#65533;&#65533;l
&#65533;t&#65533;&#65533;&#65533;;&#65533;&#65533;Os&#65533;>&#65533;&#65533;}&#65533;&#1549;&#65533;&#65533;&#65533;&#65533;&#65533;&#65533;p&#65533;*&#65533;w&#65533;&#65533;&#65533;&#65533;^I&#65533;YngH'&#65533;&#65533;G&#65533;v&#65533;&#65533;R&#65533;vHq&#65533;H&#65533;&#65533;>T2}&#65533;&#65533;&#65533;g&#65533;&#65533;&#525;I&#65533;	&#65533;&#65533;&#65533;&#65533;zb&#1296;&#65533;Nk&#65533;&#65533;&#1544;&#65533;&#65533;,0&#65533;V&#65533;vR@&#65533;((&#65533;&#1400;&#65533;&#65533;H&#65533;Fi&#65533;<&#65533;&#65533;&#65533;&#65533;]J9O&#65533;L&#65533;(&#65533;&#65533;q&#65533;*57&#65533;&#65533;3qhx0&#65533;B&#65533;L=y&#65533;&#65533;&#65533;Ci&#65533;&#65533;&#65533;;&#65533;&#65533;&#65533;&#65533;&#65533;m&#37853;&#65533;&#65533;*	&#65533;&#65533;
&#65533;I7&#65533;C&#65533;&#65533;g&#65533;Z&#65533;&#65533;&#65533;wp)&#65533;D&#65533;o&#65533;6&#65533;ey&#65533;&#65533;;&#65533;&#65533;&#65533;&#65533;&#1622;aI&#65533;&#65533;w&#65533;&#65533;tZ-	&#65533;&#65533;tPZv&#65533;&#65533;&#65533;y&#65533;&#65533;|	&#65533;&#5607;&#65533;_y&#65533;b&#65533;&#65533;&#65533;<&#65533;&#65533;&#65533;&#1604;&#65533;hL.&#65533;S(&#65533;&#65533;)Io9&#65533;Z&#65533;&#65533;&#65533;3&#65533;&#65533;&#65533;wYw&#65533;&#65533;E&#65533;&#65533;&#65533;&#65533;Ai&#65533;&#65533;&#65533;p&#65533;&#65533;&#65533;&#65533;&#65533;&#65533;I&#65533;&#65533;	&#65533;&#65533;b&#65533;&#65533;5&#65533;]q&#65533;&#65533;T&#65533;&#65533;Y&#65533;I&#65533;&#65533;y&#65533;&#65533;&#1627;&#65533;yPM&#65533;&#65533;(&#65533;&#65533;&#65533;&#65533;&#65533;I&&#65533;&#65533;&#65533;}CO&#65533;(&#65533;&#65533;)q&#65533;RExA&#65533;&#65533;9&#65533;&#65533;y&#65533;W&#65533;0&#65533;&#22267;I&#65533;&#65533;I&#65533;u&#65533;&#65533;iX&#65533;&#65533;&#65533;&#65533;&#65533;I>&#65533;&#65533;&#65533;v,&#65533;&#65533;&#65533;x&#65533;&#65533;q&#65533;:&#65533;&#660;I&#65533;	:&#65533;Rg^&#65533;&#65533;h&#65533;&#1632;&#65533;"&#65533;e2&#65533;&#1623;&#675;&#65533;p&#65533;&#65533;&#65533;{&#65533;&#65533;&#65533;&#65533;&#65533;p&#65533;&#65533;&#65533;&#65533;&#65533;&#65533;)&#65533;7@z&#65533;&#65533;&#65533;&#65533;&#65533;%&#65533;h%&#65533;&#65533;5D&#65533;T&#1442;&#65533;b(i&#65533;&#25701;&#65533;)C5&#65533;|8&#1690;K&#65533;&#65533;&#65533;j=j&#65533;E&#65533;I:&#65533;Fj&#65533;&#1543;&#65533;I&#65533;IB&#65533;&#65533;&#65533;a&#65533;&#65533;(Q&#297;[&#65533;&#65533;&#65533;d]F&#65533;`&#65533;R`J&#65533;&#65533;&#65533;&#65533;^z&#65533;?nB&#65533;&#65533;&#65533;&#65533;&#65533;P&#65533;mjw&#65533;	&#65533;&#65533;&#1636;&#65533;&#65533;e&#65533;M&#65533;w&#65533;&#65533;y&#65533;|&#65533;&#65533;V&#65533;5p&#65533;Y&#65533;wN&#65533;G&#65533;&#65533;g&#65533;<Z&#65533;&#65533;&#65533;8&#65533;&#65533;&#65533;&#65533;Z&#65533;&#65533;&#65533;&#65533;&#65533;&#65533;&#651;&#65533;&#1697;&#65533;7q*<\&#65533;"Fu&#65533;&#65533;2&#65533;x&#1793;&#65533;&#65533;&#65533;}&#65533;P&#65533;&#65533;7&#65533;Jm&#65533;w&#65533;&#65533;&#65533;&#65533;&#65533;&#65533;&#65533;&#65533;&#65533;)&#65533;&#65533;l&#65533;&#65533;y&#65533;&#65533;&#65533;&#65533;&#65533;5&#65533;Z&#65533;Ux&#65533;G&#65533;z&#65533;&#474;&#65533;&#65533;:&#65533;&#65533;*.&#65533;&#65533;V&#65533;
&#65533;&#65533;ip&#65533;H&#65533;&#65533;&#65533;4/E&#65533;&#662;&#1642;&#65533;&#65533;&#65533;&#65533;&#65533;&#65533;&#65533;&#65533;&#65533;p&#65533;a&&#65533;&#65533;&#65533;7r&#65533;&#65533;&#65533;&#65533;&#65533;b`&#430;&#65533;&#65533;&#65533;]&#65533;&#65533;&#65533;;z&#65533;&#65533;q&#65533;&#65533;*&#65533;&#65533;
&#65533;&#65533;)&#65533;&#1914;&#65533;[&#65533;&#65533;:&#65533;&#65533;5&#65533;&#65533;j{*U&#65533;&#65533;&#65533;&#1708;&#65533;|&#65533;j&#65533;c&#65533;&#65533;&#65533;&#65533;&#65533;t8!&#65533;]k&#65533;&#65533;J&#65533;Z&#65533;q&#65533;&#65533;15w&#65533;e2&#65533;B4&#65533;n6&#65533;M&#65533;&#65533;&#65533;-1u&#65533;&#65533;S&#65533;&#65533;&#65533;|j&#65533;N&#65533;&#65533;&#65533;Yi&#1647;U&#65533;&#65533;&#65533;&#65533;$k&#65533;(&#65533;&#65533;qiX&#65533;h#(G&#65533;&#65533;&#65533;&#65533;&#688;&#65533;Z&#65533;<&#65533;Ym&#65533;&#65533;B&#65533;A{]C&#65533;m~&#65533;m&#65533;l&#65533;&#1686;&#65533;K&#65533;W&#65533;x[x&#65533;&#65533;&#65533;&#65533;&#65533;7&#741;]*&#65533;J&#65533;\&#65533;7&#65533;&#65533;&#148;&#65533;&#65533;#&#65533;K&#65533;&#65533;&#65533;i&#65533;&#65533;I:8M&#65533;&#65533;&#65533;&#65533;&#65533;J[&#65533;+&#756;v&#65533;!h!e&#65533;&#12028;+&#65533;&#65533;&#65533;&#65533;&#65533;e&#65533;&#65533;:&#65533;4z&#65533;&#65533;&#65533;c&#369;&#65533;&#37130;&#751;q;&#65533;&#65533;k&#65533;&#65533;&#65533;&#65533;&#65533;D&#65533;&#65533;&#65533;&#248;Q&#65533;)&#65533;7&#65533;f&#65533;&#65533;&#411;&#65533;&#858;&#65533;w&#65533;&#65533;z)Za&#65533;&#65533;&#65533;A&#1082;&#65533;&#65533;&#1275;&#65533;&#65533;G&#65533;&#65533;{&#65533;T8W&#65533;&#65533;)f~&#65533;+&#65533;{[&#65533;&#65533;&#65533;d&#65533;&#65533;&#65533;&#65533;&#65533;&#65533;&#65533;&#44971;&#65533;&#65533;&#65533;+&#65533;&#65533;&#65533;&#65533;k&#65533;&#65533;&#1784;&#1722;w&#1714;d1Zl~y&#65533;&#65533;{&#65533;|+&#65533;&#65533;&#65533;x&#65533;&#65533;&#65533;&#65533;&#65533;&#65533;k&#65533;&#65533;&#751;&#65533;&#248;<&#65533;&#65533;&#65533;&#65533;w&#65533;&#65533;&#65533;L&#65533;&#65533;'&#65533;-(v&#65533;&#65533;&#65533;&#65533;Y&#65533;"S&#65533;Yj&#65533;&#65533;Y&#65533;&#65533;&#65533;&#65533;k&#65533;&#65533;&#65533;&#65533;&#65533;&#65533;&#65533;
&#65533;)&#65533;%&#65533;&#65533;H&#65533;&#65533;5&#65533;FB&#65533;e1[{&#65533;W&#65533;&#65533;?&#1849;&#65533;&#1719;&#65533;v'|&#269;"&#65533;&#65533;&#65533;&#65533;&#65533;{&#65533;&#65533;&#65533;&#65533;Kk&#65533;T&#65533;&#65533;TlV\&#65533;&#65533;k&#65533;U(&#65533;&#65533;d&#65533;i&#65533;&#65533;&#65533;F&#65533;$&#65533;&#65533;x&#65533;i$&#65533;&#65533;a&#418;t&#65533; &#1831;&#65533;&#65533;i>&#65533;&#65533;C&#65533;&#65533;&#65533;&#65533;q,&#65533;"&#65533;&#65533;4&#65533;%wL![&#65533;E&#65533;<&#65533;J)<&#65533;%&#65533;&#65533;&#65533;&#65533;&#522;&#65533;&#65533;*g&#65533;F&#65533;\&#65533;c&#65533; &#65533;g&#599;&#65533;0&#65533;&#65533;&#65533;J,&#65533;r&#65533;&#65533;
&#65533;5,&#370;&#65533;&#65533;&#65533;;&#65533;Wf&#65533;,&#65533;&#65533;,&#65533;&#65533;<&#65533;&#65533;&#65533;W&#65533;b&#65533;@<&&#65533;&#65533;&#1196;&#65533;F&#322473;&#65533;&#65533;&#65533;&#65533;M&#65533;&#65533;&#65533;\&#65533;&#152;&#268;&#65533;6&#65533;&#65533;&#65533;&#65533;kT&#65533;&#65533;nt&#65533;&#65533;&#65533;&#65533;&#65533;&#65533;&#65533;%G&#65533;&#1706;J&#65533;&#65533;&#65533;&#65533;&#65533;&#65533;&#65533;&#65533;H&#65533;]z&#65533;C&#65533;&#65533;)&#65533;&#65533;&#65533;&#65533;&#65533;&#65533;&#65533;&#65533;!|&#65533;&#569;&#65533;L&#65533;,&#850;L&#65533;&#65533;&#65533;&#65533;&#65533;&#65533;&#65533;,&#65533;A+&#65533;D&#65533;=&#65533;&#65533;&#660;Z&#792;&#65533;Z&#65533;&#65533;&#65533;&#65533;&#65533;&#65533;&#65533;K&#65533;&#65533;&#65533;&#65533;&#65533;l&#65533;{&#65533;&#65533;&#1145;&#387;&#65533;&#65533;&#65533;&#65533;&#65533;Nlt&#65533;L&#65533;l&#65533;&#65533;(&#65533;&#65533;&#65533;&#65533;&#65533;&#65533;
&#65533;&#65533;&#65533;&#65533;&#65533;&#65533;xJ&#65533;&#65533;|&#65533;6Y2:&#65533;&#65533;&#65533;&#65533;&#636;&#65533;&#65533;&#65533;&#65533;&#65533;&#65533;Em&#65533;Gm&#65533;C&#65533;2&#65533;)&#65533;&#65533;&#65533;&#65533;&#65533;0&#65533;,
xT&#65533;9et&#65533;]&#65533;x&#844;[}7&#65533;&#65533;&#65533;L<}`&#65533;#&#65533;&#65533;+[&#1062;&#65533;&#65533;%m&#65533;&#41753;m&#65533;}&#65533;&#65533;&#65533;pm&#65533;&#65533;&#65533;P>|&#65533;&&#65533;&#1110;&#65533;&#65533;|&#65533;&#65533;&#65533;Z&#65533;&#65533;&#65533;&#65533;g&#65533;&#1315;]&#65533;&#65533;\&#65533;&#740;&#65533;&#65533;&#1169;-&#65533;R{T&#65533;K&#1239;&#65533;&#65533;8&#65533;&#1629;&#65533;&#1346;&#65533;H&#65533;X&#65533;&#65533;'&#65533;&#65533;&#65533;&#65533;'{&#807;&#65533;L&#65533;&#1684;&#65533;&#65533;&#65533;&#65533;&#65533;y&#65533;&#65533;&#52231;Y&#65533;%h&#1758;&#65533;&#65533;.&#1570;&#65533;*;&#65533;m&#1802;&#65533;&#65533;&#65533;=&#65533;&#65533;&#65533;&#65533;_&#65533;&#65533;&#65533;&#65533;FU&#65533;&#65533;K&#65533;54l&#65533;U&#65533;&#65533;t&#65533;&#2042;m&#65533;&#65533;z&#65533;&#65533;]&#65533;&#65533;-&#65533;#&#65533;&#65533;&#65533;&#24429;&#65533;&#229;y&#65533;%'&#65533;r&#390;&#65533;&#65533;&#65533;&#65533;&#65533;&#65533;&#65533;ds&#65533;&#65533;&#65533;&#65533;&#65533;&#65533;u&#65533;&#65533;&#65533;&#65533;&#65533;S/&#65533;e&#65533;&#65533;ne&#65533;&#65533;D<&#65533;&#65533;|&#65533;&#65533;I&#65533;&#65533;BM&#65533;&#65533;&#65533;&#941;G&#65533;&#65533;&#65533;&#65533;&#65533;9&#65533;&#65533;&#65533;&#65533;]&#65533;&#65533;&#748;>&&#65533;&#1271;&#65533;&#1933;Y&#65533;&>&#509;-&#65533;&#65533;]&#1806;&#65533;&#65533;K-a&&#65533;&#65533;&#65533;&#65533;y&#65533;g&#65533;&#65533;&#65533;2=&#65533;&#65533;<&#65533;U&#65533;&#65533;Y+W&#65533;&#65533;Y&#65533;&#65533;&#65533;&#65533;&#65533;*&#65533;&#65533;&#1114;&#65533;&#65533;&#65533;&#65533;:&#65533;&#65533;%&#65533;&#65533;J}&#65533;,Y&#65533;#&#65533;&#65533;&#65533;&#65533;&#65533;yG&#65533;&#31136;R&#1886;&#65533;{&#65533;i&#65533;&#65533;&#29351;&#65533;*&#65533;&#65533;;&#65533;^&#65533;&#65533;&#65533;&#65533;&#65533;M&#65533;lm{&#65533;&#65533;&#65533;,&#65533;i~&#65533;&#65533;I&#65533;pn&#65533;k>&#65533;&#65533;zH.&#65533;o&#65533;&#65533;}&#517;&#65533;&#65533;v&#65533;&#677;&#65533;&#65533;&#65533;&#65533;>&#65533;v&#65533;B&#65533;&#65533;&#65533;I&#65533;.&#48094;&#65533;J&#65533;&#65533;&#65533;&#65533;?&#854;c&#1816;~&#65533;&#65533;&#65533;&#65533;&#65533;9&#65533;u&#65533;&#65533;&#65533;nn&#446;z&#65533;U&#65533;&#65533;&#65533;&#1006;h&#65533;&#65533;[&#65533;&#65533;Bz&#65533;&#65533;)&#65533;&#65533;&#51618;Y=&#65533;5;&#65533;&#65533;&#65533;&#65533;~&#23950;&#65533;&#1716;&#65533;&#65533;&#65533;&#1267;I&#65533;&#65533;N&#65533;,&#65533;&#38510;z&#65533;&#65533;&#65533;{&#65533;&#65533;&#65533;nn&#65533;&#65533;&#65533;&#65533;&#65533;&#65533;&#65533;)j<&#65533;dr3&#65533;&#65533;&#65533;u&#65533;&#65533;&#65533;&#65533;&#65533;&#65533;Z&#65533;U&#65533;&#65533;&#65533;V&#65533;&#65533;&#65533;&#65533;&#65533;&#65533;&#65533;&#65533;M&#65533;J&#65533;&#65533;&#65533;&#59214;&#671;&#65533;&#65533;N&#65533;&#65533;^k&#65533;N&#65533;$&#65533;&#65533;P&#65533;&#65533;m&#65533;&#1332;9Q&#65533;2&#65533;&#65533;&#65533;&#65533;&#65533;&#65533;&#65533;7&#65533;&#65533;n&#65533;5.f&#65533;!&#65533;
&#65533;,&#65533;h&#65533;   "  "  ""$$%)&(&&(+(&&('*((')*,,-1.030//0/412534968<86787:99=<=A>@D@=>ABECEJFHMFJPHFGHGLHIMLMRNPUNPXOOXPOUPOXPQVSTZVW`VX^VX`XW^XW`XY^Z[b]^h^`f^ah`^f`afbdkdfpehnfiphinjlslnxmpvnqypqvrt|tv&#65533;ux~vy&#65533;xv&#65533;xw~xy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306;&#65533;&#179;&#65533;&#564;&#65533;&#65533;&#65533;&#65533;&#566;&#65533;&#439;&#65533;&#824;&#65533;&#632;&#65533;&#698;&#65533;&#65533;&#65533;&#65533;&#1084;&#65533;&#957;&#65533;&#1087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%	H&#65533;&#65533;&#65533;&#65533;*\&#560;&#65533;&#196;&#65533;"^&#65533;H&#65533;b&#328;&#65533;0m&#1208;&#65533;&#65533;&#463; ?&#65533;I&#65533;&#65533;&#65533;R(Gb\&#626;&#65533;&#727;0c&#668;&#65533;2&#65533;G&#65533;8s&#65533;&#65533;hq&#65533;&#927;gBJ&#65533;&#65533;&#65533;IwJ&#65533;&#65533;&#65533;&#1254;O&#65533;zti&#65533;URX&#65533;f&#1898;&#65533;T&#674;`A&#65533;&#65533;9u&#65533;Y&#65533;&#65533;&#65533;&#65533;]{6&#65533;R&#65533;k/&#65533;%j&#65533;n&#1851;x&#65533;&#65533;&#65533;&#1378;N&#65533;&#65533;&#65533;&#65533;KX&#65533;H&#65533;&#65533;Rz&#65533;&#65533;&#65533;&#65533;&#65533;Rs&#65533;&#65533;d&#65533;&#65533;r&#65533;&#536;&#65533;&#411;(&#65533;&#65533;2n&#881;t&#65533;K/&#65533;T&#65533;&#65533;e&#65533;&#65533;b[.K&#65533;&#65533;&#416;w&#65533;&#65533;{S&#65533;{m&#65533;&#65533;&#65533;&#65533;&#65533;a&#65533;&m&#65533;o&#958;&#65533;&#65533;;_):oI&#65533;$y&#65533;&#65533;t{&#65533;&#65533;&#65533;&#65533;&#65533;J&#65533;&#65533;&#1914;j&#65533;&#65533;&#65533;&#65533;'&#65533;M&#65533;8{&#65533;&#1691;/&#65533;>&#65533;&#65533;B&#65533;&#65533;&#65533;&#65533;_&#65533;d&&#893;&#65533;Xk&#65533;A&#65533;)vW J&#65533;&#65533;Mn&#65533;&#65533;&#65533;&#65533;&#65533;&#65533;&#65533;{&#65533;5&#65533;s&#65533;&#65533;EQy&#65533;7&#65533;r&#65533;eY&#65533;&#65533;}&#65533;`&#65533;+&#65533;"&#65533;n&#65533;u4&#65533;&#65533;&#65533;h&#65533;P&#65533;v#&#65533;#&#65533;W&#65533;}&#65533;!}PQ'&#65533;&#65533;=&#65533;X&#65533;(&#65533; &#65533;_&#65533;&#65533; &#65533;b&#65533;&#65533;b&#65533;;fI&#65533;&#369;&#65533;&#65533;}&#65533;t&#65533;qd&#65533;H&#65533;&#65533;&#65533;q&#65533;d&#65533;&#65533;&#65533;&#65533;&#65533;&#65533;&#65533;)6^&#65533;_^Ib&#65533;"H&#65533;k&#65533;YH&#65533;{uQ&#65533;&#1568;&#65533;~b&#34888;&&#667;d&#65533;Y&#65533;&#65533;#6
&#65533;&#65533;&#65533;&#65533;&#1621;&#65533;OB&#65533;&#1345;ZF&#65533;&#65533;U&#65533;&#65533;9&#65533;7&#169;h&#65533;&#65533;H&#24837;r&#65533;(&#65533;F&#65533;&#65533;&#14528;&#65533;*&#65533;&#65533;E&#65533;i&#65533;rj&#65533;IW&#65533;&#65533;&#65533;&#65533;U&#65533;(-&#65533;:&#65533;Z&#65533;&#65533;e&#65533;lf&#65533;&#1764;&#434;Z&#35885;.Ji&#65533;f&#65533;)&#2013;&#65533;~:&#65533;J&#65533;B[&#65533;j&#65533;&#65533;&#65533;T&#1940;gm&#65533;&#65533;&#65533;[&#65533;&#65533;&#65533;&#47775;&#65533;*g&#65533;&#65533;G&#65533;&#65533;&#65533;$&#65533;&#65533;&#65533;&#65533;&#65533;-&#65533;v&#65533;0&#65533;~"&#65533;&#65533;e&#65533;M&#65533;&#65533;&#65533;0&#65533;&#65533;&#65533;&#65533;&#65533;&#65533;.&#65533;&#65533;&#65533;v*&#65533;&#65533;M<[X&#65533;&#65533;f&#65533;&#1586;&#65533;&#65533;&#65533;\&#65533;<f&#65533;&#65533;]&#65533;&#65533;&#65533;&#65533;D,Y&#65533;&#65533;&#1748;$&#65533;/Zr&#65533;r&#65533;&#65533;oP&#65533;*&#882;&#65533;R&#65533;2&#703;&#65533;&#65533;f{&#1692;&#65533;In&&#65533;&&#65533;&#65533;
&#65533;f&#65533;#&#65533;}&#65533;&#65533;p&#65533;&#65533;&#65533;&#65533;&#65533;&#65533;&#65533;&#65533;*&#65533;&#65533;p&#65533;&#65533;&#65533;&&#65533;&#65533;&#65533;|[&#65533;&#65533;%&#65533;&#65533;&#65533;j&#65533;&#65533;l&#65533;&#65533;&#65533;&#65533;"&#65533;&#65533;zwLN#&#65533;4&#65533;&#65533;zTP&#65533;&#65533;v&#65533;+&#65533;K3s&#65533;&#65533;&#65533;:6&#34250;&#65533;&#65533;&#65533;sY&#65533;.&#65533;I&#65533;&#65533;&#65533;A&#65533;&#65533;&#65533;N&#65533;&#65533;7AR&#1019;&#65533;Y*}&#65533;&#65533;&#65533;&#65533;0&#65533;&#65533;&#65533;&#65533;if T&#65533;&#65533;m&#65533;&#65533;&#65533;G2&#65533;&#65533;m8&#65533;&#65533;&#65533;&#65533;}&#718;&#65533;&#65533;&#65533;&#65533;W+=&#65533;&#65533;*~&#65533;&#65533;/~.&#65533;vu,&#65533;&#65533;&#65533;&#65533;&#65533;&#65533;8E&#860;&#65533;?q&#824;&#65533;V&#65533;NQ&#1618;&&#65533;&#65533;&#65533;&#65533;|&#65533;&#65533;&#65533;&#65533;&#65533;&#65533;&#65533;&#65533;&#65533;&#65533;i&#65533;3Y&#65533;R<<=&#65533;p&#65533;S &#65533;&#65533;w&#65533;&#65533;&#65533;&#65533;tC&#65533;KA<&#65533;&#65533;&#65533;&#65533;{C!EV&#65533;&#65533;&#65533;n&#65533;[&#65533;&#65533;pe2e&#65533;c&#65533; &#65533;&#65533;7&#65533;&#65533;&#65533;s	&#65533;&#65533;&#65533;&#65533;&#65533;9&#65533;p&#65533;HL&#65533;&#65533;&#65533;&#65533;&#65533;4&#65533;.w&#65533;&#65533;&#24966;&#65533;&#65533;q&#65533;S&#65533;&#65533;&#65533;&#65533;&#193;&#65533;&#65533;&#65533;&#225;&#65533;&#65533;7&#65533;&#65533;m&#65533;|&&#65533;A&#65533;&#65533;&#65533;&#65533;HGd&#65533;&#65533;&#65533;&#65533;moPlV&#65533;&#65533;/&#65533;&#65533;&#65533;,Y&#65533;&#65533;14V&#65533;S1&#65533;a&#65533;&#65533;A&#65533;5&#65533;f4l&#65533;$&#65533;8&#65533;CX&#65533;&#548;&&#65533;&#65533;D&#65533;,4&#1664;&#65533;&#65533;&#65533;A:&#65533;ec&#65533;&#65533;i&#65533;&#65533;dp&#34904;&#65533;
&#65533;+&#65533;qi&#65533;&#65533;-K&#2701;L	fK&#65533;L:&#152;&#65533;&#65533;&#41361;(&#65533;&#65533;I&#65533;&#65533;	&#65533;0v&#65533;&#65533;&#65533;&#65533;&#65533;&#65533;rMi&#740;&#65533;&#65533;l&#65533;6&#65533;}&#65533;wl&#65533;e&#65533;RD&#65533; &#65533;$fg1@&#65533;o&#65533;v&#65533;&#65533;*&#65533;&#65533;&#65533;&#65533;&#65533;&#65533;T&#65533;R&#65533;&#65533;H%&#65533;q&#65533;&#65533;&#65533;&#65533;4&#65533;&#65533;JH&#65533;n|y&#65533;&#1825;&#65533;G&#65533;T&#65533;&#65533;B&#65533;&#65533;&#65533;DB&#65533;x"39&#65533;&#65533;$U&#65533;9&#65533;Q&#65533;&#1244;hJ&#65533;g&#65533;&#1261;&#65533;;&#65533;(I&#65533;5&#65533;Rr&#65533;&#65533;&#65533;&#65533;&#1362;&#65533;Z3[|l&#65533;#8&#65533;&#65533;&#65533;&#1234;&#1659;&#65533;2g
&#1233;&#65533;&#65533;*}&#65533;n&#65533;	&#65533;&#65533;&#65533;x&#65533;h&#65533;&#65533;&#65533; &#65533;&#65533;.&#65533;\$A&#65533;F0&#65533;r/v#&#273;La&#65533;w&#65533;g&#65533;L&#65533;V?%U&#65533;&#63469;Tf])ZW1f&#65533;LAB&#65533;c'M&#65533;&#65533;5&#65533;&#65533;&#65533;T&#65533;y&#65533;&#65533;&#65533;l&#65533;&#65533;	&#65533;&#65533;&#65533;LU6&#65533;&#65533;&#65533;+!y&#65533;&#255;|&#65533;s&#65533;&#65533;P	&#65533;&#65533;`&#1004;&#65533;S&#65533;&#65533;&#65533;P&#65533;09j['+&#65533;&#65533;&#65533;z&#374;&#65533;&#65533;&#65533;&#65533;Z&#65533;&#856;&#65533;&#65533;3&#65533;*j&#65533;&#65533;&#65533;,&#65533;&#65533;Q&#65533;&#65533;&#494;&#65533;&#65533;&#65533;fV&#65533;L&#65533;c#2]&#65533;D&#65533;&#65533;&#65533;&#65533;.m&#65533;[&#65533;vW&#65533;&#65533;&#65533;!&#65533;&#65533;&#1301;4&#65533;&#65533;&#65533; i&#65533;uK&#65533;&#65533;'&#65533;&#65533;Ki&#65533;t&#65533;&#65533;&#65533;&#65533;&#65533;-e
&#65533;&#65533;&#65533;&#65533;n&#65533;-&#65533;eo&#65533;]&#65533;2J?&#65533;_&#65533;2&#65533;&#65533;&#65533;&#65533;b&#65533;V	&#65533;^&#65533;&#65533;&#65533;&#65533;\&#65533;&#65533;F#Y&#65533;x
&#65533;&#65533; &#65533;&#65533;vu&#202;x&#65533;&#65533;Mh&#65533;&#65533;&#65533;"1qlc&#65533;&#65533;&#65533;&#65533;
[&#65533;y&#65533;&#65533;&#65533;P&#65533;&#65533;a&#65533;&#65533;8&#65533;#&#1417;&#65533;&#65533;&#65533;&#8798;&#65533;&#65533;.2&#65533;&#65533;R&#65533;i&#65533;&#65533;I&#65533;h&#65533;[\&#65533;:&#65533;#&#65533;-u5&#65533;e&#65533;&#65533;&#65533;&#65533;*&#65533;Vb"&#65533;&#65533;&#65533;&#65533;&#65533;&#65533;&#65533;&#65533;u&#65533;&#65533;t&#65533;&#65533;&#65533;{r&#65533;&#65533;&#1343;&#65533;&#65533;&#65533;&#65533;I&&#65533;&#65533;:&#65533;&#65533;&#65533;V&#65533;:&#65533;&#65533;sl&#65533;&#65533;&#65533;mgn&#65533;WT:YE&#65533;&#65533;&#65533;q~
&#65533;<)O&#65533;&#65533;MN&#65533;&#65533;Q&#65533;i&#65533;&#65533;k&#65533;&#65533;L&#65533;&#65533;:&#65533;B&#65533;&#65533;&#684;&#65533;D;z&#65533;R2&#65533;&#65533;i&#65533;0;&#65533;&#65533;&#65533;7KN!&#65533;&#65533;&#1248;t&#65533;&#65533;&#65533;&#65533;&#65533;&#65533;&#1320;&#65533;&#65533;k[&#65533;V&#65533;&#65533;&#65533;&#65533;&#65533;&#65533;&#65533;
&#10644;&#1580;u&#65533;(&#65533;&#65533;&#65533;&#65533;iI&#1327;&#65533;&#65533;s&#65533;Grd~&#65533;&#65533;&#65533;&#65533;Amh&#65533;&#65533;&#65533;&#65533;19&#65533;&#65533;&#65533;MfW&#65533;&#65533;&#1627;V&#372;&#65533;&#65533;&#65533;U&#65533;W&#65533;&#65533;&#65533;&#65533;VfXG&#65533;{&#65533;O8&#65533;Xq&#432;&#65533;q&#65533;&#65533;&#65533;&#65533;
[&#65533;&#65533;u&#65533;A&#65533;&#65533;&#65533;&#65533;=&#65533;&#65533;s&#65533;&#65533;
&#65533;&#65533;&#65533;&#65533;&#65533;&#65533;d&#65533;&#65533;E+WH&#65533;&#65533;)O8&#65533;&#65533;a)&#65533;&#65533;&#23711;&#65533;k]&#65533;W&#65533;&#65533;E&#65533;&#65533;&#65533;&#57806;&#65533;&#65533;&#65533;&#65533;c&#65533;&#65533;&#65533;&#65533;&#65533;&#65533;&#65533;P&#65533;&#65533;&#1319;&#65533;`f8&#65533;G&#65533;&#65533;I&#65533;&#65533;&#65533;t&#65533;&#65533;2&#65533;&#65533;N&#65533;&#65533;&#65533;&#65533;"9&#65533;&#65533;?&#65533;&#65533;8&#65533;&#65533;&#65533;&#65533;-n&#65533;&#1789;&#65533;F&#65533;&#65533;&#65533;^[}&#65533;&#65533;&#65533;&#1530;&#65533;&#65533;&#65533;&#65533;&#65533;&#65533;&#65533;O&#65533;&#65533;
]&#65533;&#65533;&#65533;4Pn&#65533;D$s&#65533;(}.&#65533;f&#65533;[&#65533;&#65533;&#65533;% &
&#65533;{&#65533;w&#65533;&#65533;&#65533;&#65533;&#65533;O}&#65533;W&#65533;&#65533;&#1411;&#65533;@&#65533;&#65533;&#65533;&#65533;]&#65533;&#65533;&#65533;&#65533;&#65533;S&#65533;&#65533;&#1193;n&#65533;&#65533;k&#65533;&#65533;y&#65533;C&#414;k&#65533;SZ&#65533;hWW&#65533;&#65533;&#65533;&#65533;z&#65533;&#65533;&#65533;&#65533;uC&#65533;&#1147;[&#65533;:Cv2&#65533;{&#65533;&#65533;&#65533;?&#65533;&#65533;KjA~Z&#65533;;&#65533;&#65533;o&-b&#65533;&#65533;&#65533;W{&#65533;MS|&#65533;U&#65533;~&#778;S/&#65533;7&#65533;&#65533;5&#65533;I&#1440;&#65533;(&#65533;B]U|&#65533;It&#65533;|;&#65533;n<&#65533;!C&#65533;xp8z3d&#65533;&#65533;p&#65533;&#65533;&#65533;&#65533;&#65533;&#65533;&#65533;&#1025;&#65533;&#65533; ~&#65533;&#65533;&#65533;G&#65533;$H&#65533;&#65533;S&#65533;&#65533;xP7`&#65533;&#65533;&#65533;&#65533;&#65533;&#65533;x&#65533;6v&#65533;w&#65533;&#65533;&#65533;l&#65533;&#1347;n&#65533;&#65533;&#65533;Pz81p&#65533;9&#65533;&#65533;`&#65533;&#65533;&#65533;&#1540;N&#65533;&#65533;&#1911;~&#65533;7&#65533;&#65533;&#65533;&#65533;&#65533;&#65533;$0(&#65533;&#65533;7~&#65533;&#65533;
&#65533;&#65533;&#65533;&#65533;w~&#65533;&#65533;2a2c&#65533;&#65533;&#65533;6(jbw&#65533;7v&#65533;pX&#65533;&#65533;BHDxhP&#65533;&#65533;|(&#65533;~&#65533;~&#65533;&#65533;&#65533;R&#65533;&#65533;&#65533;z_&#65533;~&#65533;G&#65533;0M&#65533;&#65533;&#65533;a&#65533;&#65533;~+&#65533;~|&#65533;&#65533;&#65533;&#65533;&#65533;v&#65533;&#65533;G5ik&#65533;&#65533;q&#65533;s(}"&#65533;s&#65533;p`&#65533;&#65533;L&#1543;&#65533;&#65533;&#65533;8/&#65533;&#65533;4&#65533;&#65533;&#65533;&#65533;&#65533;hx&#65533;\&#65533;&#65533;&#65533;(j:&#65533;&#65533;&#65533;&#65533;8&#65533;&#65533;&#65533;&#65533;(&#65533;&#65533;VlBwl,&#65533;&#1160;F&#65533;&#65533;&#65533;&#65533;&#65533;&#65533;&#65533;&#1543;&#65533;&#65533;9Q&#65533;&#65533;&#65533;&#815865;(~&#65533;&#65533;r1X&#65533;bX&#65533;&#65533;&#65533;-{v$&#65533;&#65533;?&#65533;v=#&#65533;=}	&#65533;&#65533;&#65533;&#65533;&#65533;&#1717;&#65533;q&#65533;X&#65533;&#1548;&#65533;&#65533;&#65533;&#65533;q"&#65533;|h&#65533;&#65533;&#65533;&#65533;&#65533;&#65533;8&#1815;&#65533;&#65533;X&#65533;N&#1549;Q&#65533;&#65533;&#65533;&#522;9&#65533;V&#65533;&#65533;&#65533;x&#65533;&#65533;&#65533;&#65533;&#526;&#65533;&#65533;&#65533;X&#65533;&#65533;,	&#65533;&#65533;n&#65533;&#65533;Q8w&#65533;&#33568;&#65533;l&#65533;&#65533;7o9)&#65533;i#&#65533;	&#65533;)zc&#65533;K&#65533;G&#65533;&#65533;G&#65533;&#65533;&#65533;&#65533;&#65533;P&#65533;RY~#Y&#65533;&#4610;+h&#65533;&#65533;G&#65533;&#65533;G&#65533;&#65533;&#65533;?&#65533;&#530;?&#65533;&#65533;&#65533;&#65533;H&#65533;&#65533;6w&#65533;&#65533;&#65533;H&#65533;h&#65533;&#1619;8&#65533;&#65533;$&#65533;Y&#1735;&#65533;J&#65533;J&#1623;~9&#65533;K&#535;IY&#65533;&#65533;&#65533;-a&#65533;&#65533;&#65533;$&#596;&#65533;&#65533;&#65533;&#65533;&#65533;&#65533;&#65533;&#1205;&#65533;/&#65533;@&#65533;&#65533;&#65533;&#65533;&#65533;Y&#65533;G&#65533;&#595;B&#65533;tY&#65533;C	&#65533;&#65533;g&#65533;F&#1626;F	&#65533;&#65533;&#65533;&#65533;9&#65533;&#65533;&#65533;y&#65533;P&#1613;&#65533;&#580;+&#65533;~&#65533;&#65533;&#65533;\&#65533;&#65533;&#65533;h&#65533;1F&#65533;&#65533;i&#65533;&#65533;y}&#65533;&#1622;h)tg&#65533;&#65533;&#1161;qutY&#65533;;&#65533;n@&#65533;&#65533;&#65533;&#65533;&#65533;&#65533;&#65533;&#65533;&#65533;&#65533;&#65533;&#65533;)&#65533;,Q&#65533;M&#1563;&#65533;&#1617;#&#65533;U	&#65533;R&#65533;xn	&#65533;
&#65533;eA8&#65533;eyw&#65533;I&#65533;&#65533;i&#65533;)Y&#65533;&#65533;:&#65533;nY&#65533;Z&#65533;&#65533;Qlz	&#65533;Z&#65533;&#65533;&#65533;0&#65533;Z&#65533;&#65533;I&#65533;Q)&#65533;	&#65533;&#65533;y&#65533;Gq&#65533;&#65533;&#65533;&#65533;&#65533;&#65533;&#696;&#65533;&#65533;[	:}:i&#65533;&#65533;&#604;&#65533;)o&#65533;&#65533;&#65533;&#65533;&#65533;1&#65533;;a&#65533;<&#65533;&#65533;>&#65533;&#65533;&#65533;&#65533;&#65533;C&#65533;&#65533;&#596;&#65533;&#65533;&#65533;&#65533;&#39039;&#65533;&#65533;Zg&#65533;&#65533;n=h&#65533;&#65533;&#65533;&#65533;8&#65533;&#543;6&#65533;V/
&#65533;&#65533;T&#65533;&#65533;9&#65533;2&#65533;&#65533;G&#65533;&#65533;&#53537;&#1123;l
&#65533;&#65533;	&#65533;
&#65533;FJ&#65533;&#65533;g&#65533;&#65533;&#65533;&#65533;MZ&#65533;%)&#65533;shR&#65533;&#65533;&#65533;W&#65533;&#65533;&#65533;&#1129;&#65533;&#65533;i&#65533;\Jt&#65533;&&#65533;&#65533;&#65533;J&#65533;&#65533;&#65533;&#65533;&#65533;&#65533;:&#65533;j&#65533;&#65533;&#65533;&#65533;&#65533;m&#1699;&#65533;&#65533;&#65533;r&#1705;&#65533;&#38780;&#65533;s&#65533;&#65533;&#65533;&#65533;&#65533;&#65533;&#65533;y*&#65533;&#20007;&#1227;<8&#65533;d&#1704;b:&#65533;&#65533;&#65533;&#65533;[z&#65533;&#65533;W&#65533;&#65533;&#65533;&#65533;X*&#65533;&#65533;z&#65533;&#65533;o0&#65533;&#65533;*&#65533;:&#65533;&#538;&#65533;&#698;&#65533;&#65533;&#675;o&#65533;&#65533;&#65533;&#65533;z&#65533;&#65533;&#65533;&#65533;	&#65533;HJ&#65533;&#65533;I&#65533;&#65533;&#65533;&#65533;#&#65533;u&#65533;&#65533;1&#1634;.:&#65533;p&#65533;&#65533;&#65533;	&#65533;&#65533;&#65533;&#1695;&#65533;&#65533;&#65533;&#1643;&#65533;&#43763;j&#65533;gj&#65533;P&#65533;&#65533;
&#65533;&#1711;&#65533;&#65533;&#65533;&#65533;-&#65533;&#65533;&#65533;&#65533;z&#65533;&#1018;&#65533;&#65533;
&#65533;|&#65533;D.	&#65533;v&#65533;&#65533;f&#65533;&#65533;&#65533;
&#65533;&#65533;J&#65533;&#65533;
&#65533;&#65533;J&#65533;&#65533;j&#65533;^&#65533;v&#65533;&#65533;j&#65533;w&#65533;&#65533;;
&#65533;&#65533;&#65533;&#65533;&#65533;&#65533;{&#65533;-K&#65533;&#65533;Z&#65533;&#65533;&#65533;&#65533;&#65533;&#65533;u&#65533;J&#65533;&#65533;&#65533;&#65533;x<&#65533;&#65533;&#65533;Y&#65533;XJ&#65533;&#65533;A)&#65533;&#65533;J&#65533;-&#65533;&#65533;&#65533;&#65533;&#65533;&#65533;:&#65533;&#65533;Z&#65533;&#65533;&#65533;&#65533;&#65533;wi&#65533;%[&#65533;!&#65533;&#65533;Wk&#65533;&#65533;&#690;&#65533;&#65533;/&#65533;j&#65533;&#65533;J&#65533;2+&#65533;f&#65533;&#65533;iz&#65533;&#65533;&#65533;:&#65533;&#65533;#&#65533;J&#65533;&#65533;z&#65533;&#65533;&#65533;N&#65533;&#65533;z&#65533;L&#1774;p&#65533;&#65533;&#753;}&#65533;&#65533;
&#65533;D&#65533;&#65533;&#65533;&#65533;&#65533;sXX&#65533;&#65533;$&#1784;&#65533;&#65533;&#65533;
&#65533;&#65533;&#65533;&#1977;?J&#65533;3K&#65533;r&#65533;&#65533;&#65533;j&#65533;z&#65533;&#65533;&#65533;tq&#65533;&#65533;t&#65533;&#65533;&#65533;&#65533;&#65533;&#1716;a&#65533;&#65533;y{&#65533;&#65533;&#65533;&#65533;&#1771;&#65533;&#65533;9	&#65533;&#65533;&#65533;&#65533; &#65533;VSK&#65533;Yww8&#65533;&#65533;+&#65533;&#65533;{&#65533;_&#65533;&#922;&#65533;-&#65533;3&#1785;&#65533;:&#65533;&#65533;*&#65533;&#65533;&#65533;|&#65533;&#65533;&#65533;&#1564;&#65533;&#39089;{&#65533;&#65533;&#65533;&#65533;v)&#65533;&#65533;K&#65533;&#49817;az&#65533;&#65533;{#{zU&#65533;c!&#65533;&#65533;[&#65533;&#65533;&#65533;&#65533;&#65533;&#65533;&#65533;&#65533;&#65533;&#65533;c&#65533;&#65533;&#65533;Z&#65533;&#65533;&#708;&#65533;'T&#65533;&#65533;V3Y&#65533;7&#65533;&#65533;&#65533;&#65533;&#65533;&#65533;&#65533;F&#65533;&#65533;[&#65533;&#65533;y&#65533;&#65533;xk&#65533;9!&#65533;&#65533;&#65533;&#65533;x'&#65533;&#65533;&#65533;<&#65533;&#65533;&#65533;&#65533;&#65533;&#65533;k&#65533;'{&#65533;,&#65533;&#65533;&#65533;[&#65533;&#65533;&#65533;&#65533;&#65533;	&#1748;`+&#65533;{&#65533;t&#65533;&#65533;&#65533;&#1803;&#65533;&#65533;&#1701;_&#65533;&#65533;&#65533;XJ&#65533;&#65533;&#65533;&#65533;C<&#65533;&#65533;&#65533;&#65533;&#65533;&#65533;&#65533;&#65533;L&#65533;&#65533;FL&#65533;BL<&#65533;&#65533;&#65533;&#65533;X\&#65533;/A&#65533;(&#65533;&#65533;&#65533;&#65533;&#65533;&#65533;&#65533;&#65533;[&#65533;&#65533;:&#65533;&#65533;&#65533;&#65533;z&#65533;&#65533;&#65533;&#65533;&#65533;)&#65533;&#65533;&#65533;:&#65533;R&#65533;@&#509;&#65533;&#65533;!&#1844;A&#65533;&#65533;Z\&#65533;N&#65533;&#498;&#65533;&#65533;&#65533;&#65533;&#257;&#65533;&#65533;vYw2&#65533;1&#65533;^&#65533;&#65533;)<&#65533;&#65533;K&#65533;&#65533;|&#65533;a,&#65533;c,&#65533;f&#809;&#65533;&#65533;&#65533;.&#65533;&#65533;&#65533;&#65533;8&#4395;&#65533;&#65533;r;&#65533;H&#65533;&#65533;&#65533;@&#65533;&#65533;_&#1726;&#65533;[&#65533; &#65533;8&#756;<&#65533;T&#65533;&#65533;&#65533;&#546;W&#65533;}&#65533;&#65533;A&#65533;&#65533;[,&#65533;X&#65533;&#65533;&#65533;;&#65533;EH&#65533;|&#600;&#65533;&#65533;&#65533;&#65533;&#65533;&#65533;&#65533;f&#65533;&#65533;I&#65533;&#65533;&#65533;k&#65533;MXx&#65533;&#65533;v&#65533;&#1743;P+&#65533;&#65533;[&#65533;,&#65533;&#65533;k&#65533;&#65533;\&#65533;&#65533;&#65533;K{&#65533;&#65533;<&#958;K&#65533;&#65533;t&#65533;&#65533;&#65533;&#65533;L&#65533;(l&#166;H&#65533;u&#65533;&#65533;&#65533;\&#65533;&#65533;;&#65533;^;&#65533;&#796;&#65533;h&#65533;y&#65533;&#65533;h&#65533;&#65533;&#1779;&#65533;&#65533;&#65533;"V&#65533;&#65533;Zt&#65533;&#65533;&#65533;&#65533;&#65533;&#65533;&#65533;l&#65533;&#65533;&#65533;&#65533;l&#65533;R&#65533;&#712;l&#65533;%&#65533;"|&#65533;'&#65533;&#65533;!&#65533;s&#65533;&#65533;(=&#65533;&#1919;/&#52609;&#583;D1&#65533;Y&#65533;&#65533;&#65533;H&#477;&#65533;&#65533;U&#65533;&#65533;z\&#65533;\&#65533;I&#65533;&#65533;&#65533;M&#65533;<&#65533;9{0&#65533;$-&#65533;[K&#65533;\|&#65533;)-&#1057;&#65533;&#65533;&#65533;&#65533;&#65533;&#65533;&#1684;&#641;D4&#65533;hu
=i&#65533;&#65533;&#65533;&#65533;&#65533;+&#65533;&#65533;&#65533;D&#65533;&#65533;&#329;&#65533;&#65533;&#65533;i&#65533;&#953;&#65533;&#65533;7&#65533;&#65533;&#821;Y<&#591;&#65533;&#65533;g&#65533;&#65533;&#65533;&#65533;&#65533;&#1833;&#65533;&#65533;&#1243;&#65533;&#65533;H\9&#65533;&#65533;7&#65533;4&#65533;&#65533;&#65533;&#65533;&#65533;&#1932;&#65533;&#65533;k&#65533;&#65533;&#65533;&#1237;]&#65533;E&#721;|&#65533;&#65533;&#65533;?&#65533;&#1440;=&#65533;%}&#65533;H&#65533;xx&#65533;&K&#65533;[&#65533;Nm&#65533;R-&#1566;&#65533;p&#65533;&#1531;@&#65533;&#606;&#65533;d&#65533;&#65533;y8O&#271;&#65533;&#657;&#65533;&#65533;&#65533;&#65533;&#65533;gM&#65533;o&#65533;&#668;-&#65533;L&#65533;&#765;&#65533;&#525;&#65533;&#65533;<&#65533;A&#65533;&#65533;&#65533;m&#1824;&#65533;&#65533;&#65533;L&#65533;&#65533;&#65533;&#65533;0<&#65533;}&#65533;&#65533;&#65533;&#65533;&#65533;&#65533;}&#65533;&#65533;&#65533;%&#65533;d&#1240;z?&#65533;O\&#1303;m&#65533;h]&#65533;&#65533;]&#65533;&#720;E&#65533;&#933;m&#65533;y&#65533;&#65533;|&#65533;&#1313;&#65533;&#65533;&#65533;l&#65533;&#65533;M&#65533;&#65533;&#65533;&#65533;&#1259;&#65533;&#65533;&#65533;&#65533;&#65533;i&#1763;&#65533;&#65533;&#65533;Y&#1348;&#65533;&#65533;&#65533;&#65533;&#65533;&#65533;Q&#65533;4yLh&#65533;&#1960;,&#65533;&#65533;&#65533;]&#65533;&#65533;&#65533;T\&#65533;M&#65533;&#65533;&#65533;&#65533;&#65533;&#65533;z&#65533;&#65533;(<&#65533;(>&#65533;(&#65533;&#65533;~&#797;&#65533;0a&#65533;-&#65533;4&#65533;&#65533;m&#65533;&#65533;j&#65533;&#65533;)&#65533;&#65533;&#265;&#65533;&#65533;&#65533;&#65533;&#65533;&#707;&#65533;&#65533;v&#65533;i&#65533;&#65533;/&#65533;&#65533;L&#65533;m&#65533;Q&#65533;&#65533;N&#65533;v]&#65533;&#65533;&#364;|&#65533;&#65533;&#65533;|&#65533;&#65533;&#65533;6&#65533;&#65533;&#65533;i&#65533;&#65533;&#1889;W&#65533;#&#65533;v&#65533;<&#65533;&#65533;&#65533;`&#65533;&#65533;IoN.&#65533;f=t&#65533;&#65533;&#65533;&#65533;Cm&#65533;X&#65533;&#65533;D&#65533;&#65533;&#65533;M&#65533;&#65533;&#65533;&#65533;&#65533;L&#65533;&#65533;&#65533; 5&#1764;&#65533;.&#837;&#65533;&#65533;&#65533;&#65533;&#65533;&#65533;&#65533;&#1817;P&#65533;&#65533;&#65533;&#65533;&#65533;&#65533;&#65533;~&#65533;`^&#547;.&#1859;&#65533;&#65533;YN&#65533;&#65533;K]&#65533;&#65533;]&#65533;N&#65533;&#37451;i^&#65533;@&#932;&#65533;&#65533;N&#65533;&#39065;&#65533;&#65533;&#65533;&#65533;x&#65533;}p&#65533;&#65533;&#65533;~&#65533;&#65533;=&#1704;&#65533;&#65533;&#65533;&#65533;&#1641;}&#65533;3&#65533;&#65533;JM!fN&#65533;&#1927;&#65533;~&#65533;W&#65533;&#65533;s]&#65533;&#65533;&#65533;&#65533;&#65533;&#1545;&#65533;&#65533;&#65533;&#65533;y.&#65533;T~&#65533;&#65533;)<&#65533;&#65533;&#65533;&#65533;d&#65533;_L&#65533;&#65533;n&#65533;&#65533;&#65533;&#65533;&#65533;&#65533;&#65533;&#65533;&#65533;&#65533;:]&#65533;&#65533;&#65533;v.&#65533;&#65533;.&#65533;,&#65533;&#65533;&#65533;>&#65533;X&#65533;&#65533;.&#65533;&#65533;>&#65533;&#65533;&#65533;&#65533;&#65533;&#65533; &#65533;&#65533;&#65533;&#248;&#1939;&#913;&#65533;&#65533;A&#65533;n&#65533;&#65533;&#65533;*&#65533;&#2014;&#65533;~&#65533;]&#65533;&#65533;\;&#1673;&#65533;&#65533; &#65533;&#65533;&#65533;&#65533;&#65533;n&#65533;)o&#65533;2&#65533;&#65533;&#65533;&#65533;&#65533;&#65533;Mz&#65533;
&#65533;&#65533;l&#65533;&#65533;
&#461;)&#65533;&#59710;Hn&#65533;|&#65533;&#65533;&#65533;&#65533;&#65533;&#65533;&#65533;&#65533;]&#65533;&#65533;&#65533;^&#23214;&#65533;'.&#65533;
&#65533;&#65533;0&#65533;&#65533;&#65533;&#65533;&#65533;>&#65533;&#65533;B&#65533;V	M&#65533;T&#65533;J?&#65533;M&#65533;&#65533;N/&#65533;&#65533;&#65533;&#65533;&#65533;1&#65533;0&#65533;&#65533;&#65533;&#65533;&#65533;.&#65533;r&#65533;&#65533;]&#65533;vh&#65533;;o&#65533;!&#65533;&#65533;&#65533;&#65533;&#65533;Fc&#65533;&#65533;r^&#65533;(o&#65533;&#65533;&#65533;&#65533;Kn&#65533;&#526;&#65533;&#65533;&#65533;&#65533;&#65533;&#65533;x&#65533;&#65533;&#65533;&#65533;8O&#65533;x&#65533;&#65533;y&#65533;&#1807;[&#65533;&#65533;&#65533;&#65533;A&#65533;&#65533;&#65533;&#65533;&#65533;&#65533;&#65533;gA}&#65533;&#65533;&#65533;o&#65533;L&#65533;O&#65533;&#65533;&#65533;&#65533;Z&#65533;&#65533;?&#65533;V&#65533;&#65533;&#65533;&#65533;&#65533;&#65533;~&#65533;&#65533;&#65533;&#65533;w&#65533;!6&#65533;&#65533;J&#65533;&#65533;'&#65533;&#65533;&#65533;&#65533;L&#1936;I&#1231;&#65533;Q&#65533;z&#65533;&#65533;&#65533;&#65533;|N&#65533;n&#65533;?M&#2019;&#65533;&#65533;&#65533;&#65533;&#65533;&#65533;&#65533;&#65533;&&#65533;&#65533;&#255;&#65533;U&#65533;&#65533;-&#65533;8&#65533;&#65533;&#65533;&#65533;&#65533;&#65533;&#65533;&#65533;6L&#65533;E&#65533;&#65533;E&#65533;&#65533;AZ	.&#65533;&#65533;!0`N,&#65533;&#65533;)Q!n&#65533;&#65533;&#65533;&#65533;&#461;&#65533;}T&#65533;&#65533;I&#65533;(S&#65533;&#49351;&#65533;K&#65533;1]&#65533;&#65533;y&#65533;&#65533;L&#65533;4u&#1932;	&#65533;&H&#65533;|&#65533;&#65533;Y&#65533;&#65533;&#65533;9I&#65533;.&#65533;&#65533;&#65533;S&#65533;p&#65533;r&#65533;:&#65533;#&#65533;:X&#65533;nujuj&#1131;`}r%&#65533;&#65533;&#65533;&#65533;7@&#65533;ze&#65533;&#65533;#.&#65533;&#65533;&#65533;&#677;K&#65533;&#65533;]&#65533;y%2&#65533;/FL&#65533;)&#65533;&#65533;*r&#65533;&#65533;@+Y&#65533;&#65533;&#65533;'&#1116;&#65533;!e)Y2P&#65533;$&#65533;P&#65533;&#65533;&#65533;s&#1644;Q&#65533;Z&#65533;J&#65533;&#65533;h&#65533;X	sKr,j&#65533;he&#65533;&&#65533;&#65533;&#65533;&#65533;j&#65533;&#65533;&#65533;&#65533;&#1787;`_&#65533;~B^&#1122;)&#65533;&#65533;V&#65533;&#1849;&#14166;&#65533;S&#65533;~y5&#816;&#65533;7v>&#65533;:t&#65533;&#65533;OK&#65533;&#65533;&#65533;&#65533;tj&#65533;I&#65533;&#65533;&#65533;&#65533;9&#65533;l&#65533;&#65533;&#65533;&#65533;&#65533;M&#65533;#&#65533;&#65533;S)F&#65533;\o&#65533;&#65533;&#65533;&#65533;t&#65533;&#65533;&#65533;&#65533;\&#65533;&#65533;K&#623;#&#65533;8*i&#65533;&#30731;n:&#65533;&#65533;,&#65533;&#65533;&#65533;&#65533;&#552;&#65533;&#65533;&#65533;.&#65533;&#65533;JL&#65533;&#65533;&#65533;&#65533;
=U{0&#65533;&#65533;&#65533;&#65533;L>&#65533;&#65533;&#65533;&#65533;&#65533;r&#65533;&#65533;#Uzd&#65533;G7B&#65533;"&#65533;~&#65533;m&#65533;&#65533;&#65533;&#65533;$S&#65533;&#65533;&#65533;4n&#65533;&#65533;&#160;&#65533;C$D?B&#65533;&#65533;&#65533;O&#65533;0&#65533;&#65533;&#65533;&#820;1&#65533;oM6Ot3*&#65533;N$&#997;Q&#65533;&#65533;&#65533;&#65533;&#65533;&#427;t\&#65533;O@&#65533;
( 5&#65533;&#65533;&#65533;||&#65533;H&&#65533;t4&#65533;&&#65533;+&#65533;#*&#65533;l&#65533;L#9d&#65533;&#65533;&#65533;&#65533;K0&#65533;4&#65533;&#65533;&#65533;D&#65533;S&#65533;&#65533;lsU&#65533;&#65533;&#65533;&#65533;zWS&#65533;&#65533;&#1265;f&#65533;1P^&#65533;&#65533;&#65533;W&#65533;e&#65533;Q&#65533;5&#65533;P\&#65533;+9f&#65533;uV&#65533;&#65533;Q&#65533;V&#65533;&#65533;&#65533;4=$Y&#65533;y&#65533;KS&#65533;,u\&#65533;&#65533;&#65533;)DUW&#65533;Q*&#65533;&#65533;&#65533;&#65533;O<&#65533;j&#65533;3[&#65533;|&#65533;M\kT&#65533;F&#65533;uX&#65533;&#65533;&#65533;&#65533;&#65533;6&#65533;&#65533;&#65533;&#65533;&#65533;&#65533;&#65533;g~67&#65533;M&#65533;(&#65533;k&#65533;P&#65533;nA&#65533;(
&#65533;&#65533;T4&#65533;]&#65533;&#65533;&#65533;&#65533;-&#65533;&#65533;AK&#65533;M&#1936;E[q&#65533;Y1&#58878;^kX&#65533;4Ax&#65533;e&#65533;&#65533;&#65533;&#65533;9&#65533;&#65533;6&#65533;X&#65533;&#65533;&#65533;j7&#65533;"I&#65533;&#65533;&#65533;0C|&#65533;&#65533;)&#1293;Gu&&#65533;<|Md<a-&#65533;&#65533;x&#65533;&#65533;7&#65533;u&#65533;[&#65533;l;^S&#26988;&#65533;&#65533;'&#65533;o&#65533;(K&#65533;&#65533;[g&#65533;&#65533;&#65533;&#65533;g&#65533;A
&#65533;Z&#65533;7&#65533;&#65533;&#65533;&#65533;t&#65533;&#65533;&#65533;&#65533;N$&#65533;&#65533;D&#65533;&#65533;g&#65533;&#65533;&#65533;&#65533;B&#65533;&#65533;&#65533;.&#65533;&#65533;F&#65533;&#65533;&#65533;R~wf>&#65533;&#65533;&#65533;&#65533;&#65533;E&#65533;&#65533;_&#65533;&#65533;&#65533;&#65533;3&#1328;&#65533;&#65533;4&#65533;|&#65533;{&#65533;&#65533;w&#65533;G|&#65533;&#65533;&#65533;VzAf&#65533;n/&#65533;*v&#65533;E6&#65533;&#65533;t&#65533;5&#65533;\&#65533;&#65533;m&#65533;)ZC&#1525;&#65533;{&#8115;5&#65533;&#65533;|^&#65533;[&#65533;&#65533;>?m&#65533;&#65533;}&#65533;s?&#65533;#&#65533;&#65533;&#65533;]&#65533;&#65533;w&#65533;&#65533;&#65533;J&#65533;&#65533;_&#65533;k!&#65533;g&#65533;q&#65533;w&#65533;]&#65533;q&#65533;&#65533;&#65533;&#65533;&#65533;1&#65533;e{&#65533;W&#65533;X&#65533;*&#65533;yewz[&#65533;&#65533;&#65533;&#65533;&#65533;&#65533;e|&#65533;S&#65533;:&#65533;:&#65533;&#845;m&#65533;[&#65533;&#65533;&#65533;F&#65533;P&#65533;3&#65533;&#65533;&#65533;v&#65533;&#65533;&#65533;&#65533;X&#65533;&#65533;!P0&#65533;&#65533;&#65533;&#65533;'&#65533;&#65533;&#65533;&#65533;z4&#65533; &#65533;H4A&#736;	]t&#65533;&#65533;V&#65533;&#65533;&#65533;huo&#65533;J&#65533;4&#65533;&#1086404;&#65533;"&#65533;&#65533;&#65533;&#65533;&#65533;&#645;&#65533;&#65533;&#65533;F&#65533;p&#65533;&#65533;&#65533;!&#65533;"&#65533;
&#65533;&#65533;Q&#65533;C&#65533;&#65533;&#65533;V&#65533;6f&#65533;+!&#628;&#65533;t&#65533;Je_&#65533;&#65533;&#65533;&#65533;!&#65533;<&#65533;&#65533;&#65533;&#65533;&#65533;&#65533;&#65533;y&#65533;H&#65533;&#65533;&#65533;&#65533;U&#65533;&#65533;Owm&#65533;c&#65533;8&#65533;B&#65533;&#65533;d%&#65533;
&#65533;&#65533;*1H^&#65533;^&#65533;&#65533;&&&#65533;aJ&#65533;f&#65533;gH&#65533;,N&#65533;&#65533;&#65533;&#65533;&#65533;&#1398;)6&#65533;k&#65533;cdG&#65533;W&#65533;W}&#65533;&#65533;'EJP&#65533;&#65533;!&#65533;&#65533;&#65533;&#65533;&#65533;64&#65533;JqN&#65533;c+&#65533;&#65533; &#65533;!O&#65533;&#65533;k &#65533;	.&#65533;d&#65533;B&#65533;I&#65533;&#65533;&#65533;&K&#65533;A&#65533;&#65533;d'&#65533;+&#65533;}-&#65533;&#65533;&#65533;b&#65533;&#65533;&#65533;jr#&#65533;$&#65533;&#65533;&#65533;&#65533;&#65533;O&#1934;P&#65533;y&#65533;&#65533;&#65533;sQt>iJ&#65533;2gG&#65533;&#65533;&#65533;t&#65533;i&#65533;"&#65533;o&#65533;&#65533;&#65533;9F&#65533;\&#65533;/34Pt%s&#65533;3%&#65533;&#65533;&#65533;t&#65533;&#65533;&#65533;o=]>&#65533;S&#65533;&#65533;_%&#65533;C&#65533;)&#65533;&#65533;&#65533;E&#65533;Y&#65533;@pNV*OQR]Z&#65533;&#65533;&#65533;&#65533;&#65533;$&Mb.&#65533;&#65533;R	&#65533;&#65533;&#65533;.}&#65533;L&#65533;&#65533;am&#65533;&#65533;
&#65533;&#680;'s&#65533;&#65533;^&#65533;&#65533;&#65533;&#65533;&#65533;&#65533;P&#65533;U&#65533;&#65533;&#65533;k6&#65533;&#65533;T&#65533;&#17706;g&#65533;&#65533;Y&#65533;&#65533;q&#65533;&#65533;&#65533;&#65533;`&#65533;&#65533;U]&#65533;&#65533;&#65533;1V&#65533;X&#65533;&#65533;&#65533;{V0u3&#65533;l&#65533;8I&#65533;&#65533;&#65533;s%&#1271;&#65533;y&#65533;&#65533;n&#65533;[&#65533;Q]&#65533;&#1535;&#65533;&#65533;uy&#65533;U&#65533;&#65533;M&#65533;-g&#65533;l&#65533;#&#65533;&#65533;&#65533;
&#65533;&#65533;&#65533;&#65533;I&#65533;&#65533;z&#65533;&#65533;&#65533;Vi&#65533;&#65533;:"&#65533;&#65533;&#65533;&#14417;M&#65533;&#65533;P&#65533;F&#65533;'\h_&#65533;{&#1316;&#65533;v&#65533;u&#65533;&#65533;&#65533;2Z&#65533;&#65533;M&#65533;F&#65533;&#65533;&#1266;E	&#65533;f&#641;&#65533;l&#65533;c&#65533;&#65533;Po^&#65533;&#65533;&#65533;X&#65533;&#65533;D&#65533;&#65533;H&#65533;"d&#65533;&#65533;&#65533;uW&#65533;&#65533;t&#65533;r&#65533;n&#65533;b&#65533;n&#65533;EF}&#65533;6&#65533;[&#65533;&#65533;%8VS/&#65533;&#65533;&#65533;&#65533;Dp&#65533;&#65533;OX&#65533;&#65533;H5&#65533;fn`qgK&#65533;*&#65533;6&#1588;&#65533;SZh,`Y&#65533;&#65533;v	&#1905;r.K&#2036;&#65533;<&#65533;a(@&#65533;[&#65533;&#65533;&#65533;<&#65533;&#65533;&#65533;&#65533;&#65533;&#65533;&#65533;&#65533;&#65533;$&#65533;&#1907;&#65533;&#65533;&#65533;&#65533;"&QE&#65533;-&#65533;/_|U&#65533;+	&#65533;&#65533;&#65533;&#65533;<2&#65533;&#65533;&#65533;&#1245;'&#65533;&#65533;&#65533;&#65533;4&#1322;K&#65533;&#65533;&#65533;VVS&#65533;y&#65533;&#65533;&#65533;	a&#65533;&#65533;#%&#65533;.&#65533;1&#65533;]&#65533;6_&#65533;2e&#65533;R&#65533;&#65533;&#65533;&#65533;&#65533;D&#65533;Q&#65533;t&#65533;M&#65533;&#65533;&#65533;m&#65533;&#65533;-^r&#65533;K&#65533;Az&#65533;d~&#65533;&#65533;&#65533;&#65533;&#648;&#65533;7&#65533;&#65533;&#65533;*&#65533;iiIK'&#65533;&#65533;Ird&#65533;HY*;&#65533;&#65533;&#1802;vF&#65533;\&#65533;&#65533;x&#65533;nH&#65533;&#65533;&#65533;&#65533;lOC&#65533;ma&#65533;y&#65533;&#65533;X&#65533;&#65533;&#65533;&#1143;&#65533;5fu&#65533;&#65533;&#65533;&#65533;&#65533;&#65533;2&#65533;&#17605;&#65533;&#65533;&#65533;&#682;&#65533;6&#65533;&#65533;&#65533;&#65533;&#1683;&#65533;&#65533;&#65533;z&#65533;-&#65533;m;&#65533;&#65533;&#65533;&#65533;&#65533;u&#65533;M*_&#65533;x&#65533;&#65533;&#65533;&#65533;Z&#65533;}&#65533;,&#65533;&&#65533;&1&#65533;.&#65533;&#65533;&#65533;8&#65533;l&#65533;4&#65533;&#65533;&&#65533;F&#65533;&#65533;k&#65533;&#65533;&#65533;=<|7(&#65533;&#65533;4&#65533;&#65533;{.&#65533;&#65533;Z&#65533;'&#65533;P&#65533;n&#65533;&#65533;&#65533;&#829;&#65533;&#65533;s&#65533;J&#65533;#&#65533;&#65533;&#65533;&#712;q&#65533;&#65533;&#65533;&#65533;&#65533;0&#65533;'G&#65533;&#65533;&#65533;&#65533;&#65533;&#1998;&#65533;5'&#65533;9&#65533;&#65533;&V&#65533;&#65533;	&#65533;=&#65533;&#65533;h^&#65533;&#65533;f&#65533;<&#65533;&#65533;&#377;5&#65533;Ox&#65533;&#571;&#1470;&#65533;&#1983;&#65533;&#65533;}&#65533;nq&#65533;Wvr&#65533;	&#65533;cI>&#65533;&#731;&#65533;&#65533;v&#65533;m&#65533;&#65533;&#65533;5j0c\&#65533;&#65533;\&#65533;&#140;F<LX&#65533;&#65533;U`&#65533;&#65533;&#65533;&#65533;&#65533;&#65533;&#65533;&#65533;f&#65533;T^\&#65533;8&#65533;qK5&#65533;&#65533;Z&#65533;3&#65533;67{&#65533;&#65533;&#65533; 	&#65533;}~&#65533;&#65533;&#858;!&#65488;']&#65533;w&#65533;R&#65533;&#65533;5&#65533;w&#927;&#65533;e]&#65533;h&#65533;x&#65533;&#65533;&#65533;h&#65533;#&#65533;&#65533;&#65533;&#65533;l&#65533;&#65533;&#65533;+&#65533;6&#65533;x&#65533;&#65533;&#65533;&#65533;p&#65533;{&#65533;o&#65533;&#65533;q]f&#65533;J&#65533;y&#4233;&#65533;51&#65533;TT&#65533;&#65533;&#65533;I&#65533;4O&#65533;&#65533;&#65533;s&#65533;&#2015;#&#1447;07&#65533;}&#65533;&#65533;=&#65533;&#65533;Y&#65533;>&#65533;?&#65533;)&#65533;R&#65533;&#65533;y&#65533;;&#65533;&#65533;;&#65533;&#65533;	&#65533;J&#65533;&#65533;38f&#65533;&#65533;&#65533;s&#65533;&#1676;&#65533;&#65533;&#65533;&#65533;+&#65533;C&#65533;&#65533;&#65533;&#65533;&#65533;&#65533;?BAPZ&#65533;/h&#65533;H&#65533;>@&#65533;C&#65533;Z&#65533;&#65533;&#65533;&#65533;&#65533;c2&#65533;&#764;O&#65533;%z"&#65533;9&#65533;&#65533;&#65533;&#65533;,&#65533;&#65533;&#65533;A	+A&#65533;&#65533;&#65533;&#65533;&#65533;&#65533;&#1254;N/ 2&#65533;&#65533;&#65533;&#1271;&#65533;&#65533;&#65533;B&#65533;	&#65533;&#65533;+R&&#65533;&#65533;A&#65533;7&#65533;&#65533;4vRB&#65533;+&0B&#65533;j&#65533;2&#65533;K&#65533;	&#19700;!&#65533;&#65533;&#65533;&#65533;&#65533;&#65533;&#65533;&#65533;&#65533;&#65533;&#65533;&#65533;B+\&#65533;&#65533;+D&#65533;&#65533;&#65533;!&#65533;&#65533;BOxD&#65533;8&#65533;&#65533;0l &#65533;&#303;p&#65533;&#65533;5&#65533;'&#65533;&#206;|@&#65533;A(ES&#65533;4&#65533;+&#65533;_C7&#65533;&#65533;>}&#65533;?:L&#65533;&#65533;#&#65533;&#65533;'&#1151;&#65533;jBT5n&#65533;B_tAE&#65533;&#65533;2&#65533;&#65533;&#65533;z&#65533;&#482;&#65533;&#65533;
&#65533;&#65533;H?pSC&#65533;&#65533;'&#65533;&#65533;1C&#65533;
&#65533;&#65533;&#65533;)#&#65533;&#65533;&#65533;]&#65533;C&#65533;c&#65533;&#65533;S&#65533;&#65533;K;&#65533;)DtDD&#65533;FB&#65533;al&#65533;&#65533;*&#65533;&#65533;8&#65533;&#65533;&#65533;&#65533;&#65533;&#65533;L6$&#65533;<Rl&#65533;S&#65533;&#65533;&#65533;X&#65533;&#65533;AS<&#65533;&#65533;\&#65533;&#65533;\&#517;&#65533;&#65533;n&#285;Y&#65533;Fs|&#65533;_&#65533;H18%&#65533;&#65533;a:&#65533;&#65533;&#65533;&#65533;D&#65533;&#65533;>z&#65533;&#65533;uS8&#65533;+I"&#65533;1&#65533;&#65533;=&&#65533;&#26358;8&#307;&#65533;&#65533;9t&#65533;xy&#65533;,A&#65533;&#65533;&#65533;
K&#263;&#1323;A&#65533;I&#65533;&#65533;&#65533;&#65533;&#783;&#201;&#65533;LH&#675;&#65533;&#566;&#65533;&#65533;&#65533;2&#65533;&#65533;#n4I&#65533; Bo&#65533;&#65533;R&#65533;&#723;&#65533;{&#65533;&#65533;X&#65533;&#65533;&#65533;@&#65533;K&#65533;:&#65533;&x!&#65533;2&#1702;tT&#455;L&#500;&#65533;&#65533;p&#65533;Z&#65533;>kA&#65533;&#65533;&#65533;&#65533;&#65533;&#65533;&#65533;K"&#65533;<K&#65533;&#65533;&#65533;X&#65533;&#65533;&#65533;=&#65533;&#65533;,3&#65533;|&#663;|&#65533;g&#65533;&#65533;2&#65533;&#65533;;>[g&#65533;&#65533;0&#65533;2&#65533;&#203;c&#65533;(&#1326;&#65533;t&#759;&#65533;&&#65533;&#65533;&#351;$*)&#693;+&#65533;&#1368;%&#65533;Iz&#65533;&#143;DF-&#789;&#65533;&#833;S&#65533;&#65533;&#65533;D&#65533;&#65533;J&#65533;J&#65533;/Y&#65533;~T&#65533;OyC!4&#65533;&#65533;&#65533;&#65533;C&#892;@&#65533;&#65533;&#65533;&#65533;&#65533;&#65533;&#65533;&#65533;&#65533;&#65533;&#65533;>&#65533;\M&#65533;E&#65533;&#1848;&#65533;&#783;"&#65533;M&#65533;<&#65533;&#65533;&#65533;A&#65533;&#65533;#&#65533;I{(&#65533;t=!LEs#N&#65533;&#65533;&#65533;j9&#65533;Q&#65533;"t&#65533;&#65533;:(&#65533;j0&#65533;M*t&#65533;&#65533;,PmH&#65533;&#65533;H&#65533;&#1847;&#65533;&#65533;&#65533;&#65533;-&#65533;&#65533;#&#65533;1"	e&#65533;[&#65533;&#65533;@&#65533;%&#65533;&#65533;
=&#65533;&#65533;&#847;&#65533;G&#65533;&#65533;|&#65533;4&#65533;&#65533;Q&#65533;&#65533;&#65533;qO&#65533;t&#65533;&#65533;&#65533;&#65533;,{8&#65533;$&#65533;5P?&#65533;&#65533;&#65533;;&#65533;&#65533;&#65533;I&#65533;&#65533;N)&#65533;&#65533;z:&#65533;-&#65533;&#65533;Z&#65533;&#65533;&#65533;&#65533;IC^&#1610;l&#38185;&#65533;j&#65533;6&#65533;&#65533;&#707;&#65533;&#65533;&#65533;;B&#65533;d+1%B&#65533;k&#65533;ol&#65533;M&#65533;&#65533;N&#65533;^&#65533;&#65533;&#65533;&#65533;K&#65533;&#65533;*&5&#65533;&#65533;|,&#65533;P'&#65533;&#65533;C&#65533;&#65533;&#65533;L&#65533;eL&#65533;k P&#65533;&#65533;-&#65533;&#65533;&#789;&#65533;&#65533;I)K8R&#65533;LM&#65533;&#65533;&#65533;.&#65533;TK&#65533;TL&#65533;+&#65533;9GrS&#65533;&#65533;Q&#65533;&#65533;&#65533;&#65533;&#65533;,7L&#65533;&#65533;&#65533;Y&#65533;%&#54019;l&#65533;&#65533;S&#65533;&#65533;&#1174;`&#65533;&#65533;&#362;;&#65533;S&#65533;&#65533;y&#65533;&#65533;&#65533;!&#65533;K&#65533;&#1395;&#65533;&#65533;N&#65533;&#65533;5US&#65533;cS&#65533;&#65533;PU&#65533;R5&#65533;&#65533;3&#65533;,$]&#65533;&#1177;	&#65533;l&#65533;J8&#65533;R&#65533;a&#65533;>HT&#658;&#65533;&#65533;&#409;&#65533;&#65533;&#65533;&#65533;&#65533;
&#65533;r&#65533;&#65533;&#65533;(f&#65533;&#65533;dqM(&#65533;WCtV&#65533;&#65533;&#65533;Q-Uh&#65533;GP$WAZONQ&#65533;E&#345;&#65533;&#65533;S&#65533;&#65533;&#65533;&#65533;0C&#65533;5&#65533;&#65533;R\Q&#832;&#65533;&#65533;F&#65533;&#65533;&#65533;1&#65533;&#65533;O&#65533;&#65533;S&#65533;$&#65533;^,&#843;&#65533;&#593;&#65533;&#1486;&#65533;&#65533;,&#65533;&#65533;&#65533;(&#65533;%&#65533;&#65533;:S&#65533;3&#65533;M&#65533;<&#65533;S&#65533;&#65533;&#65533;Y&#1427;&#65533;&#65533;K&#213;cIp&#65533;&#65533;<&#65533;Vu&#65533;+&#1105;&#65533;hN&#65533;[W&#19588;&#65533;&#1103;EG&#65533;&#65533;j&#65533;&#65533;|5&#65533;g&#322;+&#65533;&#1684;}&#65533;&#65533;jY&#65533;&#65533;&#65533;&#65533;&#65533;HU'&#65533;&#65533;&#725;&#284;&#326;&#65533;U	&#65533;&#65533;s&#65533;&#1153;5&#65533;&#65533;&#1332;&#1235;."V/}7J&#65533;&#65533;AG&#65533;dK`l&#65533;&#65533;T&#65533;=&#1617;&#65533;&#1679;&#65533;T&#65533;&#65533;&#65533;&#65533;EY&#205;\&#65533;&#65533;$&#65533;M&#65533;&#65533;&#65533;&#65533;&#65533;&#65533;8&#65533;&#65533;&#65533;Ai&#65533;&#65533;8&#65533;Y&#814;&#65533;&#65533;BU&#65533;&#65533;&#65533;&#65533;g&#65533;B&#65533;&#65533;)&#65533;&#65533;2&#65533;&#1021;u&#65533;&#65533;zT&#65533;&#65533;W&#65533;&#65533;&#65533;P&#65533;
+&#65533;]&#65533;&#65533;]\&#65533;D\&#65533;E&#65533;0&#65533;V&#65533;&#65533;&#65533;&#65533;&#65533;&#65533;&#65533;&#65533;&#65533;}M&#65533;T&#1200;&#65533;&#65533;s&#65533;&#65533;&#65533;&#65533;&#65533;&#65533;&#65533;'v&#65533;U&#65533;&#65533;&#65533;&#65533;b&#65533;&#65533;&#1900;2&#1906;&#65533;E&#65533;&#65533;$0k|Z&#65533;2&#65533;&#65533;M&#458;<\&#65533;M&#65533;&#65533;&#65533;q&#65533;&#65533;&#65533;&#65533;&#65533;&#65533;&#65533;&#20808;&#65533;&#65533;&#65533;&#65533;&#1858;&#65533;&#65533;\/&#65533;&#65533;&#65533;5&#946;-&#1768;&#65533;&#65533;M&#521;d&#65533;&#65533;&#65533;]P#&#65533;"&#65533;p+&#65533;&#65533;2&#65533;&#65533;94Z&#65533;D6.&&#65533;&#65533;&#65533;-&#65533;&#1320;&#65533;_N&#65533;&#65533;M^&#65533;&#65533;&#65533;&#65533;^&#65533;&#65533;}&#65533;&#1871;&#65533;&#65533;&#65533;_&#65533;Pad&#65533;a&#65533;mYq&#65533;U&#65533;&#65533;&#65533;&#65533;&#65533;&#65533;&#65533;&#65533;vZ&#65533;&#65533;&#65533;&#65533;&#65533;&#65533;&#65533;
&#65533;&#65533;mN&#65533;B&#909;&#65533;`&#65533;&#65533;`&#65533;&#65533;C&#65533;&#65533;&#65533;a`&#65533;&#65533;*&#65533;&#65533;*t&#65533;&#65533;}&#65533;t&#65533;&#65533;&#65533;&#65533;T&#1922;7&#65533;a&#65533;&#65533;&#65533;&#65533;6&#65533;&#65533;KE&#65533;v&#65533;
"&#65533;&#569;]&#65533;^&#65533;UQjXM&#65533;X&#65533;&#65533;&#65533;&#747;&#65533;C&#65533;/;6=&#65533;2&#65533;Q=p=BT&#65533;&#65533;/&#65533;a1&#65533;*&#65533;&#65533;&#65533;e&#65533;}U&#65533;&#65533;U;&#65533;&#65533;0c8&#65533;&#65533;~&#65533;].X&#65533;&#65533;&#65533;&#65533;&#65533;&#65533;&#65533;&#65533;&#65533;{0&#65533;&#65533;&#65533;	&#65533;&#65533;&#65533;&#65533;E&#65533;S&#65533;5E+&#65533;&#65533;[jz=&#65533;&#65533;-(:&#65533;?u&#65533;&#65533;_&#65533;&#65533;dM&#65533;d&#65533;&#65533;j&#65533;&#65533;j&#65533;&#65533;P&#65533;l&#65533;TQ&#65533;_;.e:^qgr&#65533;&#4944;cU&#65533;TLQ'
&#65533;&#65533;Y'&#65533;&#65533;&#65533;,&#65533;m&#65533;T&#65533;4&#65533;%.&#65533;Bf@T\d&#65533;q]&#65533;&#65533;&#65533;_&#65533;&#65533;&#65533;&#65533;b>&#65533;&#65533;&#65533;&#349;;&#65533;E&#65533;gn&#65533;&#65533;&#65533;(&#65533;h&#65533;&#65533;&#65533;h&#65533;f&#65533;&#65533;&#65533;.n&#65533;&#65533;Q&#65533;a0~&#65533;&#65533;h&#533;c1&#65533;D&#65533;&#65533;&#65533;&#65533;&#65533;A&#65533;Y&#65533;&#65533;&#65533;&#65533;$nB&#65533;&#65533;&#65533;&#65533;&#65533;&#65533;q&#65533;=nQ&#65533;5fb&#65533;&#65533;hd&#65533;R&#65533;&#65533;:&#65533;&#65533;&#65533;&#65533;&#65533;Q.\&#1196;T&#65533;&#65533;&#65533;&#65533;&#1994;V&#65533;&#65533;&#65533;%h&#65533;&#65533;_&#65533;&#65533;=Y&#65533;D&#65533;o&#65533;dS.gk&#65533;&#65533;&#65533;i:9&#65533;&#65533;$m&#65533;j ]`&#65533;&#65533;8T&#65533;
&#65533;&#65533;_^&&#65533;&#65533;&#65533;uQ&#65533;&#65533;&#65533;&#1337;&#65533;&#65533;em&#25324;Hhg&#65533;@&#65533;"Pl&#65533;nl&#65533;&#65533;&#65533;}&#65533;n&#65533;&#65533;&#65533;F&#65533;&#65533;&#65533;&#65533;&#65533;-)&#65533;&#65533;&VO&#65533;&#65533;&#65533;b&#65533;&#65533;&#65533;&#65533;&#65533;&#65533;&#65533;0&#65533;&#667;&#65533;&#65533;~>&#65533;&#65533;)Ga&#65533;&#65533;&#65533;&#65533;2F&#65533;&#65533;*&#65533;&#65533;&#65533;Rj&#65533;&#65533;T&#65533;&#65533;&#65533;f&#65533;&#65533;&#65533;!n&#65533;6&#65533;jpk&#65533;&#65533;lA&#65533;]g&#65533;E6&#65533;l&#65533;Ve&#65533;&#65533;&#65533;9~&#65533;&#65533;&#65533;	&#65533;Vi9&#65533;'&#65533;F&#65533;&#65533;&#65533;&#65533;&#65533;A{&&#65533;&#65533;mtLXA{g&#65533;~m&#65533;f&#65533;G&#65533;&#1370;cN&#65533;&#65533;e&#65533;&#65533;F&#65533;]h&#65533;{n3g&#65533;&#65533;o&#65533;&#65533;&#65533; &#65533;&#65533;>&#60078;f:n&#65533;0p&#65533;&#65533;Tc&#65533;$U&#65533;&#65533;&#65533;&#65533;&#65533;&#65533;k&#65533;&#65533;M&#65533;l&it&#65533;&#65533;&#65533;&#65533;A&#65533;&#65533;&#65533;&#65533;&#65533;B&#65533;z&#65533;&#65533;&#65533;]N&#65533;{&#65533;+&#1880;G&#65533;+&#65533;&#65533;6&#65533;j&#65533;nZwS&#65533;2&#65533;&#65533;q&#65533;m&#65533;&#65533;p&#65533;&#65533;&#65533;&#65533;Op&#65533;W-&#65533;5&#65533;m&#65533;&#65533;	&#65533;h&#65533;&#65533;&#65533;~S&#65533;&#65533;6k]R!&#65533;&#665;.&#65533;J&#65533;]Z&#65533;M&#65533;H&#65533;d&#65533;&#65533;g&#65533;Z&#65533;&#65533;&#65533;&#65533;&#65533;&#65533;&#65533;&#65533;&#65533;`&#65533;e&#65533;tSG-_&#65533;&#65533;&#65533;&#65533;&#65533;&#65533;&#65533;(&#65533;(&#65533;f&#65533;&#65533;&#65533;&&#65533;&#65533;f9NV&#65533;&#65533;de&#65533;&#1360;&#65533;&#2005;&#65533;(&#65533;hw&#65533;p+?&#239;E&#65533;93&#65533;&#65533;&#65533;.&#65533;<&#65533;&#65533;`&#65533;&#65533;m&#65533;K&#984;N!++v&#65533;&#65533;&#65533;&#65533;&#65533;y&#65533;UlYljCo&#65533;U2&#65533;s>G&#65533; &#65533;k~lM&#65533;&#65533;5&#65533;i&#65533;&#65533;&#65533;E&#65533;rdwtH&#65533;&#65533;#&#65533;&#65533;K&#65533;[&#65533;"&#65533;&#65533;&#65533;&#65533;F&#65533;r&#1777;	4<m&#65533;&#65533;pK&#65533;&S7&#65533;Yn&#65533;&#65533;3&#65533;&#65533;&#65533;&#65533;&#65533;}&#65533;HM&#65533;&#65533;ff&#65533;&#65533;&#65533;K&#65533;G&#65533;&#65533;pl"&#65533;&#65533;&#65533;&#65533;}&#65533;&#65533;&#65533;&#65533;d&#65533;w&#542;&#65533;ewj&#65533;&#65533;&#65533;w&#65533;&#65533;9&#65533;P&#65533;2&#65533;Z\&#65533;&#65533;O&#65533;&#65533;~&#65533;&#65533;&#65533;2^&#65533;&#65533;g&#65533;m&#65533;&#65533;&#65533;&#65533;?#&#65533;&#65533;VZ/&#1687;v&#65533;&#65533;&#65533;{w&#1673;&#65533;&#65533;V&#65533;&#65533;&#65533;w&#65533;&#65533;H7g[g&#65533;&#65533;&#65533;#&#65533;&#65533;k	z&#65533;cke&#65533;&#65533;]&#65533;&#65533;&#555;m"&#65533;&#65533;&#612;&#65533;&#65533;&#422;_	&#65533;&#65533;h&#65533;&#65533;&#65533;pG&#65533;T&#65533;&#65533;s&#65533;&#65533;5&#65533;&#65533;&#65533;&#65533;?&#65533;&#65533;,&y&#65533;$v&#65533;N&#65533;&#65533;T&#65533;&#65533;&#65533;ny&#65533;j&#65533;&#65533;y&#65533;7&#65533;#nn&#65533;&#65533;&#65533;&#65533;&#65533;Z&#65533;t&#1997;&#65533;&#65533;&#1908;&#65533;&#65533;&#65533;&#65533;&#65533;&#65533;'yN/&#65533;&#65533;&#65533;.&#65533;Lm&#65533;&#65533;l&#65533;nF&#65533;W&#65533;&#65533;0"6v&#65533;2&#65533;d&#65533;#&#760;W&#65533;6=^&#65533;&#65533;&#65533;&#65533;&#65533;~&#65533;?&#65533;{&#65533;&#65533;N&#65533;&#65533;&#65533;&#65533;&#65533;&#65533;&#65533;&#65533;&#65533;+X&#65533;'&#65533;y&#65533;&#65533;&#65533;&#65533;&#65533;&#65533;xiv&#65533;&#65533;&#65533;=&#65533;Q&#65533;&#65533;X&#65533;/&#65533;&#65533;.&#65533;@&#51607;W,&#65533;W&#65533;u&#65533;$f&#65533;V&#65533;b&#65533;q<&#65533;"&#65533;&#65533;&#65533;&#65533;&#65533;s&#65533;Gp&#1711;j&#65533;&&#65533;&#65533;&#65533;&#65533;&#65533;a&#1934;&#65533;+p&#65533;&#65533;&#65533;{
&#65533;}&#65533;&#65533;&(92
X&#65533;&#65533;&#714;&#65533;&#65533;^z&#65533;O~&#65533;&#65533;[&#65533;`
&#65533;3&#65533;A7	2<&#65533;&#65533;&#65533;7pRtX&#65533;F&#65533;nT&#65533;P&#65533;C&#65533;b&#656;&#65533;&#660;X&#65533;X!(&#65533;%&#778;&#65533;&#65533;&#65533;,RSI&#65533;(S&#65533;TIr&#65533;`!&#65533;-#R&&#65533;.H&#65533;&#65533;&#65533;&#65533;&#65533;&#65533;&#1226;Kr.&#65533;85&#65533;&#1196;Z&#185;s&#65533; >[&#65533;jlc&#65533;&#65533;&#65533;9]&#65533;&#65533;&#65533;&#65533;&#65533;-&#65533;&#65533;~&#65533;Pd&#1781;lF&#65533;$;&#65533;&#65533;&#65533;d-&#65533;R&#65533;&#65533;&#65533;&#1905;&#65533;&#65533;&#65533;E&#65533;&#65533;C&#65533; 9&#65533;&#1557;&#65533;d&#65533;\#.
&#65533;I&#65533;+	&#65533;i&#65533;4C&#65533;HV&#65533;d&#65533;s&#30037;'&#65533;&#65533;,Y&#65533;&#65533;&#65533;&#1845;?&#65533;&#65533;&#65533;&#65533;w&#65533;&#65533;T&#65533;
&#65533;&#65533;&#65533;'&#65533;&#65533;m&#202;&#1866;&#65533;Z&#65533;&#65533;3&#65533;+&#65533;O&#251;&#65533;!'&#65533;&#65533;x&#65533;&#65533;W&#65533;&#65533;69&#65533;&#65533;&#65533;!Fj&#65533;&#65533;V&#65533;&#65533;s&#65533;^&#65533;(Y&#65533;b&#65533;&#65533;&#65533;&#65533;&#65533;k&#65533;&#65533;&#65533;&#65533;S&#65533;&#65533;[Q&#1462;&#65533;R&#65533;&#65533;`y&#65533;`j&#65533;)&#65533;&#65533;a&#65533;\cI&#278;u&#65533;&#65533;bo&#65533;x&#65533;E&#65533;&#65533;&#1377;&#65533;6y&#65533;&#65533;&#65533;&#65533;5&#65533;(&#65533;&#65533;!&#65533;QQ:F&E&#65533;&#65533;W_d&#65533;%&#65533;I&#65533;&#65533;&#1796;TYh&#65533;&#65533;&#65533;laX&#65533;&#65533;OH&#65533;&#397;&#65533;G&#65533;&#65533;O&#65533;&#65533;&#65533;Mt&#65533;&#65533;to&#65533;&#65533;!&#65533;"&#65533;y&#65533;&#65533;&#65533;=&#1501;n&#65533;&#65533;XZEv&#65533;u&&#65533;&#65533;=&#65533;&#65533;f&#65533;	&#65533;e&#65533;&#65533;w&#65533;&#65533;&#65533;&#65533;g&#65533;~^&#65533;&#65533;d&#65533;a &#65533;&#65533;&#65533;&#65533;lZaq&#1795;&#65533;EZ&&#65533;&#65533;&#65533;tj&#65533;`&#65533;5&#1102;r&#65533;b &#65533;b7c&#65533;e&#65533;*%&#65533;)&#65533;3&#65533;&#1928;$&#65533;	H&#65533;&#65533;&#65533;7&#65533;&#65533;&#65533;&#65533;sx&#65533;#e&#65533;&#65533;&#65533;P&#65533;&#65533;i&#65533;*&#65533;&#65533;U8&#1380;&#65533;v&#38233;f&#65533;&#65533;&#65533;&#65533;Q&#65533;[&#65533;&#65533;eeaqK&#65533;XlA$FwY&#65533;&#65533;R"&#65533;&#65533;&#169;'&#65533;&#65533;&#65533;%&#65533;M&#65533;&#65533;&#65533;&#65533;g&#65533;&#65533;!"&#65533;L&#65533;&#65533;Y&#65533;&#65533;I[&#65533;B&#890;&#65533;&#65533;Ai\&#65533;~&#65533;&#1190;&#65533;Va&#65533;&#21765;&#374;&#4779;&#65533;&#669;&#65533;&#65533;&#65533;&#65533;&#65533;&#65533;&#65533;&#65533;n&#65533;!Sz!a&#65533;&#65533;#&#65533;Y	&#65533;o&#65533;&#65533;&#65533;&#65533;/&#65533;|Y&#65533;&#65533;&#65533;+R+6,&#65533;Nw)wlH&#65533;q&#65533;_|&#1424;J-&#65533;&#65533;-*&#1682;&#65533;M*&#65533;L7&#65533;\e&#65533;+s&#65533;$c&#65533;E:&#65533;&#65533;&#377;&#65533;&#65533;j4&#65533;&#65533;U&#65533;I't&#65533;&#65533;&#65533;&#65533;&#65533;&#65533;X&#65533;&#65533;&#65533;)-[l&#65533;8&#65533;&#65533;VL&#65533;&#65533;>a]&#65533;=/;1&#65533;&#65533;y&#65533;&#65533;(9*&#65533;v&#65533;v&#65533;&#65533;&#65533;&#65533;&#65533;H&!&#65533;t&#65533;,&#65533;W&#65533;&#65533;&#65533;&#65533;&#65533;&#2000;&#65533;b&#1493;i*&#65533;{a]&#65533;&#65533;Ko&#65533;&#65533;&#65533;&#65533;&#65533;&#65533;&#65533;]&#65533;&#65533;	&#65533;|&#65533;&&#65533;&#65533;&#65533;E5&#65533;&#65533;0&#65533;&#1910;n&#65533;r&#65533;&#65533;hJE&#65533;&#65533;&#65533;j&#65533;&#65533;:=&#1013;&#65533;-&#65533;MV&#65455;Z&#65533;&#65533;&#65533;}&#65533;&#65533;&#65533;&#65533;w&#65533;&#65533;}&#65533;KR&#65533;<|&#65533;ms&#65533;&#65533;&#65533;&#65533;$ 9&#65533;r`&#65533;_&#65533;&#65533;&#485;&#65533;&#65533;&#65533;]&#65533;&#65533;:&#65533;S#M&#65533;R"&#65533;&#65533;My &#65533;>?&#65533;&#65533;&#65533;`kB&#65533;&#65533;&#65533;&#65533;&#65533;QpY;&#1965;&#65533;7&#65533;EU&#65533;B<&#65533;;&#65533;'Y=&#65533;j!A&#65533;#=&#65533;3&#65533;;	&#65533;:&#65533;1&#65533;{1&#65533;&#65533;De2&#65533;&#65533;uT&#65533;&#65533;d&#65533;B&#65533;&#65533;&#65533;&#65533;&#65533;&#46630;&#65533;&#65533;&#65533;#b&#65533;&#65533;&#1050;UEdOl&#65533;R!S&#65533;&#65533;8~10D&#65533;X&#65533;&#65533;&#65533;&#65533;js&#65533;&#65533;(&#409;&#65533;&#65533;s&#65533;&#65533;&#65533;	&#65533;&#65533;&#65533;-
r&#65533;.&#65533;!q&#65533;8&#65533;&#65533;&#908;&#65533;Ka'&#65533;5&#65533;
&#65533;n&#65533;!#&#65533;&#65533;Q&#65533;&#65533;C&#65533;j&#65533;&#65533;&#65533;&#65533; &#65533;h&#65533;oD&#65533;E&#65533;&#65533;R{&#65533;&#65533;&#65533;&#65533;&#65533;>&#65533;OP&#65533;&#65533;`f&#65533;V9&#65533;TkSJ&#65533;RR&#65533;&#65533;&#65533;a&#65533;]!_JLi&#65533;&#1696;Q&#65533;I&#65533;b6&#65533;&#65533;-&#65533;n5!&#65533;e&#52889;&#65533;Yfc&#65533;r&#710;&#65533;&#65533;]&#65533;Pw&#578;-&#65533;&#65533;M&#65533;II&#980;&#65533;D&#65533;,&#65533;.&#65533;&#654;2&#65533;/;&#65533;&#65533;&#65533;>&#65533;&#65533;&#65533;.&#65533;Li&#65533;NDh&#65533;6&#65533;MNr&#65533;!&#65533;d%&#65533;J(&#65533;S&#65533;&#65533;&#65533;&#65533;a&#65533;U&#65533;&#65533;&#65533;&#65533;3&#65533;&#65533;&#65533;&#65533;&#65533;&#65533;&#65533;J1-b`&#65533;Z0o&#1168;-B$&#65533;&#65533;&#1317;J-&#65533;M&#65533;&#65533;&J&#65533;@a&#65533;g&#65533;&#65533;&#65533;1&#65533;*Zm3&#65533;d&#65533;9k&#664;&#65533;&#65533;%&#65533;,&#65533;&#65533;&#1296;r4&#65533;&#65533;&#65533;)&#65533;L&#65533;&#65533;&#65533;b2&#65533;u&#65533;&#65533;Nk&#65533;z&#65533;&#65533;^@&#65533;Nf&#903;x&#65533;iLe&#65533;zxHQ=&#65533;kN&#65533;&#65533;ae0	&#65533;(V&#65533;G&#65533;kq&#65533;&#626;&#65533;1&#65533;&#65533;)&#65533;K&#65533;y%&#65533;	&#65533;&#65533;i&#65533;&#65533;&#65533;6S&#65533;&#65533;&#65533;&#65533;Q&#959824;v/+A]a\&#65533;5@&#65533;v,&#65533;]X&#65533;&#1187;X&#65533;&#65533;'GR&#65533;$&#65533;&#1814;&#65533;&#65533;0&#65533;(&#65533;&#65533;`:&#65533;&#1563;&#65533;&#65533;o&#65533;	&#65533;&#65533;&#65533;&#337;b&#65533;&#65533;&#65533;}&#65533;&#65533;&#65533;C&#65533;&#65533;-&#65533;&#65533;k]e;&#1694;q&#65533;&#65533;&#65533;bm&#65533;E&#65533;!f&#65533;_&#65533;m&#65533;\&#65533;&#65533;~&#65533;&#65533;.[&#65533;(r&#65533;V&#65533;&#65533;&#65533;kW]&#65533;&#65533;D&#65533;&#65533;W&#65533;,]&#65533;
&#65533;??#&#65533;S&#65533;6&#65533;&#65533;&#65533;&#65533;R&#65533;c7&#65533;w&#65533;&#65533;&#65533;&#65533;zm&#65533;&#65533;&#65533;&#65533;&#65533;&#65533;&#65533;&#65533;&#65533;S&#65533;j=[fH6&#65533;/&#65533;&#65533;W8)f?&#65533;s&#65533;j&#65533;&#65533;&#65533;&#65533;mSpr&#65533;N'&#65533;J$c&#65533;4&#65533;=&#65533;&#65533;v&#65533;&#65533;&#65533;&#65533;&#65533;k&#65533;!P&#65533;&#65533;&#65533;f&#65533;&#65533;&#65533;&#65533;&#65533;&#65533;&#65533;&#65533;m&#61819;P&#65533;&#1716;A&#65533;&#65533;C&#65533;!&#65533;f!&#65533;&#65533;&#1421;Y&#65533;&#65533;'&#65533;H&#65533;&#65533;&#65533;&#65533;&#65533;&#65533;&#65533;W&#65533;V
(6&#65533;&#65533;I=&#65533;&#65533;eC&#65533;L&#65533; 0&#65533;&#65533;U&#65533;I&#65533;>2&#65533;&#65533;~&#65533;"1&#65533;Z&#65533;jY|eq&#65533;}&#383;&#65533;*&#65533;&#65533;&#65533;Bp&#65533;J]\'h&#129;&n&#65533;2&#65533;&#65533;&#65533;&#65533;R&#65533;.&#65533;7&#65533;&:&#65533;&#1483;n&#65533;=eWYj6&#65533;k&#372;l&#65533;&#65533;&#65533;m&#1248;/)&#65533;'B#cse&#65533;=$&#65533;&#65533;:T&#65533;&#1630;&#65533;|"&#65533;&#65533;&#1078;&#65533;ZN&#65533;&#65533;&#461;&#65533;@&#65533;&#65533;&#65533;|E&#65533;&#65533;y7&#65533;&#65533;&#65533;V&#65533;&#65533;&#65533;O&#65533;4*&#65533;-&#65533;&#65533;d&#65533;^&#65533;&#65533;w&#65533;*j&#65533;&#65533;_30&#65533;l&#65533;&#65533;t&#65533;&#65533;&#65533;&#986;8{&#65533;&#65533;P*p&#65533;+&#65533;&#65533;&#65533;k&#65533;u&#65533;&#65533;N^&#65533;&#474;6E&#65533;{.&#65533;wk&#65533;k&#65533;.&#65533;Fm&#65533;&#65533;s&#65533;&#65533;&#65533;||'o
&#65533;&#65533;&#65533;&#65533;W&#65533;&#1334;6&#65533;6&#65533;8&#65533;&#65533;&#65533;m&#65533;&#512;'&#65533;km"&#65533;&#65533;&#65533;\c&#65533;A~&#65533;Sq&#65533;&&#65533;&#65533;/&#65533;&#65533;Q&#65533;&#65533;&#65533;-&#65533;&#65533;&#65533;&#65533;l&#65533;&#65533;&#65533;&#65533;~Y&#65533;v&#65533;&#65533;9e&#65533;rxK&#65533;&#65533;&#65533;&#65533;&#65533;&#65533;&#65533;F}&#65533;kS+&#735;&#65533;&#65533;&#65533;&#65533;&#65533;L&#65533;H]]&#65533;g&#65533;&#65533;&#65533;]&#65533;e&#65533;&#1769;&#65533;&#65533;n&#65533;&#65533;hW&#65533;&#65533;&#65533;	&#65533;&#65533;I&#1675;&#65533;&#65533;&#65533;ZM\&#65533;&#65533;&#65533;&#65533;&#65533;&#65533;&#65533;&#1651;&#65533;&#914;h&#65533;&#65533;&#64836;N&#65533;&#65533;&#65533;m&#65533;&#1054;qG&#65533;&#65533;Q&#65533;~V&#65533;?&#65533;k&#65533;M&#65533;u&#65533;_k&#65533;&#65533;&#65533;$w&#65533;hu,&#65533;)&#65533;g&#65533;>&#65533;&#65533;&#65533;2&#65533;Q{&#65533;&#65533;1y&#65533;w;&#65533;&#65533;&#65533;?&#65533;=&#65533;i&#65533;&#65533;nU&#477;#<&#65533;|&#65533;u&#65533;Z5&#65533;&#65533;&#65533;S&#65533;db&#65533;&#65533;&#1422;w&#65533;&#65533;&#65533;5&#65533;&#781;&#65533;&#65533;&#65533;L&#65533;&#65533;&#65533;&#65533;-&#1837;&#65533;&#65533;
&#46175;&#65533;=&#65533;&#65533;&#65533;&#65533;&#65533;&#65533;&#65533;2&#65533;	&#65533;}&#1361;&#65533;&#65533;%YP&#65533;&#65533;1&#65533;&#65533;9&#65533;&#65533;j&#65533;&#65533;&#65533;&#1604;E&#65533;ti'&#65533;TL&#646;&#65533;&#65533;&#65533;&#65533;5Qz&#65533;\o&#65533;&#65533;t]&#65533;&#65533;&#65533;]&#65533;&#65533;&#65533;&#65533;&#65533;-&#65533;&#65533;5&#65533;lW&#65533;&#65533;&#65533;Z&#65533;I\$M&#65533;&#65533;&#65533;A&#65533;A&#65533;&#65533;)&#65533;&#65533;&#65533;&#65533;&#65533;Z&#65533;&#65533;&#65533;9X&#65533;&#65533;&#65533;&#65533;`&#65533;5X&#65533;&#65533;&#1370;&#65533;q_z|&#65533;/5&#65533;]&#65533;XQ] &#65533;Q&#65533;&#65533;:&#65533;&#65533;&#65533;&#65533;&#65533;F&#65533;&#65533;5Y&#65533;&#65533;US	R&#65533;J&#65533;&#65533;&#65533;S&#65533;\&#65533;&#65533;!&#65533;`&#65533;&#65533;	&#65533;&#1477;&#1387;&#65533;b]&#65533;&#65533;!&#65533;&#65533;&#65533;&#825;&#65533;&#65533;&#65533;&#65533;W,&#65533;&#65533;q0a &#65533;/&#65533;&#65533;X"*&#65533;A&#65533;uU&#65533;&#65533;&#65533;p&#65533;Y&#65533;2&#65533;&#65533;*&#65533;&#65533;.&#65533;b&#65533;m&#1184;yV&#65533;&#481;&#65533;&#65533;j&#65533;"&#65533;5 &#65533;&#65533;&#65533;&#65533;&#65533;M1)&#65533;	&#65533; &#65533;&#65533; &#65533;&#65533;&#65533;U}&#65533;K&#65533;&#65533;&#65533;@&#65533;)f&#65533;&#65533;L&#65533;&#65533;,Y&#65533;	[&#65533;&#65533;&#65533;&#65533;^p"Vc&#65533;&#65533;J%A+&#65533;&#65533;	&#65533;,
a&#65533;!&#65533;<&#1877;&#65533;&#65533;&#65533;&#65533;&#65533;&#65533;A&#65533;^c1#&#65533;c&#65533;&#65533;&#65533;6"&#570;&#65533;&#65533;)$"&#65533;&#725;&#65533;&#65533;&#65533;KZ&#65533;&#625;a5&#65533;j&#65533;&#65533;&#65533;b&#65533;&#65533;c&#65533;:&#17925;RF&#65533;&#65533;&#65533;&#65533;]
Q^&#65533;&#65533;R,A&#65533;I&#65533;5&#65533;&#65533;&#65533;&#65533;&#65533;&#65533;d&#65533;.$C&#65533;&#65533;9&#65533;&#65533;&#65533;&#65533;qWNnduq&#65533;C&#65533;Z8R&#65533;]Y&#65533;&#65533;#&#65533;&#65533;&#65533;Y
&#65533;P&#65533;MeMH=#%&#1443;&#65533;&#65533;HV&#65533;&#65533;\S&#65533;&#65533;RnI&#65533;aIB&#65533;&#65533;@&#65533;W&#65533;&#65533;V&#65533;Q&#65533;&#65533;&#65533;&#65533;:&#1102;@H&#65533;O&#65533;&#65533;&#65533;&#65533;&#65533;&#65533;&#65533;^&#65533;%Ar&#65533;9&#65533;&#65533;&#65533;&#65533;&#65533;^2[EV&#65533;P&#65533;&#65533;D&#65533;Bfa&#65533;&#65533;8&#65533;`%ja&#65533;P&~&#65533;M&#65533;RK&#65533;-&#65533;H&#1660;l&#65533;g~f&#65533;`9&#65533;&#65533;o&#65533;&#65533;&#65533;Zj&#65533;&#65533;&#528;L]O&#65533;&S&#65533;&#65533;&#65533;=&#65533;&#65533;&#65533;'X&#1062;^&#65533;Xj&#65533;&#65533;m%&#65533;_i&#65533;&#6269;&#65533;&#65533;&#65533;&#65533;(&#932;&#65533;&#65533;&#65533;q}&#65533;O&`s"&#65533;&#65533;f,&#65533;&#65533;&#65533;&#65533;b&#65533;&#65533;&#65533;&#65533;u2(j&#65533;L&#65533;m'8Q`=A&#65533;-&#65533;&#65533;#z&#65533;&#65533;L:%{&#65533;^&&#65533;&#65533;&#65533;&#65533;%&#65533;m&#1411;af@ve6v&#65533;&#65533;&#65533;o&#65533;&#65533;(&#65533;h&#65533;)Ot&#65533;"i^j5&#65533;&#65533;&#65533;D;i&#65533;M&#65533;hgB&#65533;T&#65533;&#65533;&#65533;&#65533;P!&#65533;&#65533;M&#65533;&#65533;0&#65533;&#65533;=m&#33608;&#65533;t&#65533;&#65533;&#65533;H&#65533;&#65533;&#65533;&#65533;&&#1693;&#65533;6&#65533;0&#65533;[M&#65533;&#65533;&#65533;YE&#65533;S&#65533;&#65533;(&#65533;rX&#65533;T&#65533;&#65533;c&#65533;L&#65533;(&#65533;&#65533;i&#65533;y&#1536;&#65533;2&#65533;1&#65533;^&#65533;<&#65533;&lBi^)dpJ&#65533;3=&#65533;M&#65533;y&#65533;M!&#65533;&#65533;!)0&#65533;N^&#65533;U&#65533;&#65533;&#65533;&#65533;$[Bd&#65533;(>&#65533;&#65533;V&#65533;:&#65533;<&#65533;&#65533;&#1641;&#65533;@&#65533;&#65533;]j&#28982;(&#65533;&#65533;e&#65533;`&#65533;lB&#65533;&#65533;&#65533;Hg&#65533;@&#65533;>&#65533;&#65533;*&#65533;9&#65533;hpH&#65533;&#65533;l#V&#65533;e&#65533;&#65533;&#65533;C&#65533;Z&#65533;f&#65533;s&#65533;e&#65533;&#65533;&#65533;&#65533;&#65533;&#65533;&#65533;&#65533;&#65533;&#65533;&#65533;&#65533;&#65533;&#65533;&#65533;)&#65533;2&#65533;&#65533;&#65533;%R&#65533;*HfC&#65533;'&#65533;&#65533;&#620;&#65533;&#65533;}&#1712;>&#65533;&#65533;zB#&#65533;&#65533;&#65533;&#65533;&#65533;&#65533;&#22715;&#65533;k*&#65533;h&#65533;&#65533;igbjr&#65533;[M&#65533;&#65533;&#65533;&#794;&#65533;&#65533;h&#65533;^k&#65533;&#65533;]hk&#65533;r+&#65533;&#65533;&#65533;p&#65533;R&#65533;&#65533;&#65533;!&#65533;&#65533;&#42982;k&#65533;(0&#65533;&#2047;&#65533;&#65533;g&#65533;&#65533;&#65533;&#65533;(&#65533;^G`.&#65533;Vk&#65533;&#65533;.&#65533;&#65533;[0&#65533;&#65533;&#65533;F$h&#65533;a&#65533;&#65533;&#65533;=h&#65533;&lj&#65533;&#65533;5l&#65533;&#65533;@ &#65533;&#65533;&#65533;i&#65533;)&#65533;&#65533;&#65533;~g&#65533;&#65533;T&#65533;&#65533;-&#65533;]&#65533;zl&#65533;&#65533;^YU&#65533;&#65533;&#65533;W&#65533;*&#65533;&#1623;m&#65533;h&#65533;YjX&#65533;&#65533;&#65533;&#65533;&#65533;>&#65533;u&#65533;&#65533;&#65533;&#65533;&#65533;&#1122;&#65533;&#65533;&#65533;&#65533;z&#65533;[>-&#65533;&#65533;&#65533;M&#65533;&#65533;&#65533;&#65533;bD&#65533;&#65533;.&#65533;&#65533;k&#65533;t&#65533;U7&#65533;_&#65533;.&#65533;`t&#65533;&#65533;&#65533;&#65533;&#65533;&#65533;f&#65533;*u&#65533;L&#65533;%&#65533;&#65533;r&#65533;&#65533;F&#65533;&#65533;&#65533;&#65533;t+&#65533;B&#65533;Y&#65533;lg&#65533;&#65533;Eu&#65533;&#65533;&#65533;i&#65533;
&#65533;b&#65533;B^O&#65533;Sn
&#65533;&#1598;&#65533;&#65533;tR&#65533;&#65533;Y&#65533;&#65533;&#65533;&#65533;&#65533;&#65533;&#65533;.&#65533;&#65533;&#1841;ZH&#65533;&#65533;&#65533;&#65533;h&O&#65533;V&#65533;2(&#31150;&#65533;&#65533;&#65533;&#65533;(&#1738;&#65533;Tt&#65533;&#65533;&#65533;&#1520;VT[lE&#65533;Fe&#65533;&#65533;&#65533;&#65533;&#65533;n&#65533;&#65533;&#65533;V&#65533;3^&#65533;&#65533;&#65533;U&#65533;&#65533;'&#65533;&#65533;&#65533;nd&#65533;+&#65533;VD&#65533;9m&#65533;&#43776;no&#65533;&#65533;&#65533;Y&#65533;v&#65533;&#65533;VMl&#65533;R&#360;&#65533;.&#65533;B&#65533;&#65533;&#65533;!&#584;&#65533;6&#65533;&#65533;&&#65533;0&#65533;&#65533;oE&#65533;&#65533;&#65533;&#65533;&#65533;&#65533;p&#65533;h&#65533;&#1594;&#65533;&#65533;&#65533;&#65533; u/&#65533;&#65533;W&#65533;&#65533;o&#65533;J&#65533;&#65533;&#1118;&#65533;&#65533;&0.&#65533;m&#65533;6pzL&#65533;dg&#65533;&#65533;&#65533;0&#18218;n&#65533;&#65533;&#65533;C&#65533;-R&#65533;l&#65533;&#65533;&#65533;S&#65533;J&#65533;&#431;&#65533;r&#65533;&#65533;&#65533;&#65533; &#65533;&#65533;WR&#65533;&#65533;T
&#65533;&#65533;K&#65533;&#65533;&#65533;p&#65533;&#1644;&#65533;1&#65533;2&#65533;&#65533;u	&#65533;&#65533;&#65533;_L&#65533;.&#65533;2`&#65533;U.7&#65533;&#65533;&#65533;&#65533;&#65533;&#65533;&#65533;T&#65533;k&#65533;&#65533;a&#65533;&#65533;%&&#65533;&#65533;'&#65533;bE&#65533;&#65533;&#688;]&#65533;#&#65533;&#65533;%;&#65533;Z&#65533;j&#65533;&#65533;&#65533;&#65533;e&#65533;1&#65533;&#65533;e&#65533;&#65533;|&#65533;&#65533;.z&#65533;j&#65533;&#65533;g&#65533;Q&#65533;@j&#65533;!"&#65533;&#65533;&#65533;"&#65533;
&#65533;&#65533;&#65533;&#65533;&#65533;&#65533;H&#65533;Zo&#65533;&#65533;x &#65533;&#549;&#65533;&#65533;b&K&#65533;&#65533;'S&#65533;(g&#65533;&#48786;&#65533;&#65533;F&#65533;iq&#65533;&#65533;&#65533;*w&#65533;&#65533;&#65533;{&#65533;&#65533;n'&#65533;M&#65533;_jGo&#65533;l>)&#65533;"/&#65533;r&#65533;>Rs&#65533;&1&#65533;&#65533;&#65533;&#65533;&#65533;&#65533;&#65533;1&#65533;&#65533;Z237sF:&#65533;D0s.&#65533;&#65533;&#65533;&#65533;ng&#65533;&#314; &#65533;6&#65533;&#65533;&#65533;&&#65533;&#65533;Mi&t&#65533;&#65533;2'ek&#65533;Y&#65533;&#65533;&#1630;$G&#65533;&#65533;n"&#43110;t&#65533;g&#65533;
X&#65533;j&#65533;&#65533;s?&#65533;3&#65533;&#65533;"L&#65533;&#65533;&#65533;3g/C+4&#65533;2l80t6#&#65533;>&#65533;RH&#65533;F&#65533;&#65533;NY/u&#65533;&#65533;&#65533;&#65533;&#65533;&#65533;&#65533;#&#65533;&#65533;T&#65533;@&#65533;D&#39816;&#65533;tJ&#65533;&#65533;&#65533;d&#65533;]&#65533;o&#65533;&#65533;J+$4&&#65533;&#65533;u&#65533;>+A&#65533;&#65533;@L35&#65533;&#65533;	m6&#65533;&#65533;&#65533;&#65533;Q{&#65533;&#65533;Z4&#65533;r&#65533;&#65533;`EC&#65533;cn&#65533;&#65533;Tu&#65533;&#65533;&#65533;&#65533;&#65533;c&#65533;:a&#65533;/Z[&#65533;&#65533;Z&#65533;O&#65533;*&#1549;&#65533;$C&#65533;J}
rMg)&#65533;6aS7&#65533;]&#65533;q]&#65533;\&#65533;&#65533;vp&#65533;xj&#65533;&#65533;h~"6&#65533;vz,&#65533;*a&#65533;G,G&#65533;(&#65533;,&#684;N&#65533;D6&#65533;\&#65533;&#65533;&#65533;Y/&#65533;&#65533;&#65533;#&#65533;rxl"f&#65533;^R&#65533;
&#65533;$&#65533;zeg75&#65533;&#65533;Omx7&#65533;c6&#65533;R+&#65533;&#65533;&#65533;b&#65533;rM&#65533;*&#65533;&#65533;n&#65533;v&#65533;&#65533;&#65533;!&#65533;&#65533;t"2q&#65533;&#65533;p!&#65533;Z&#65533;&e&#65533;&#65533;0_V&#65533;&#65533;dN?&#65533;&#65533;&#610;&#65533;o&#65533;&#65533;P#&#354;&#65533;lo+&#65533;&#65533;&#65533;@&#65533;&#65533;C&#65533;5&#65533;n&#65533;Qr&#65533;6,A&#65533;^&#65533;/&#65533;&#65533;M&#65533;&#65533;F&#65533;:W1&#65533; &#65533;y*&#65533;&#65533;]Ft&#65533;&#65533;&#65533;&#65533;&#65533;3&#65533;&#65533;kfN7u&#65533;-N&#65533;o&#65533;*I&#65533;[?&#65533;4w&#65533;w&#65533;&#65533;4kw&#65533;&#65533;&#65533;3D&#65533;nl&#65533;H&#65533;&#65533;)&#65533;b0&#65533;~k&#65533;7&#65533;a&#65533;p&#65533;~/V;&#65533;&#65533;R&#65533;&#65533;&#65533;&#65533;$&#65533;xp&#65533;&#65533;&#65533;-&#65533;&#1951;e2/}{j&#65533;Q&#65533;"&#65533;&#65533;0Q&#65533;&#65533;&#65533;u&#65533;!y&#65533;&&#65533;&#65533;{&&#65533;&#65533;&#65533;&#65533;&#65533;'&#65533;7&#65533;&#596;&#65533;8&#65533;&#434;&#65533;&#65533;&#65533;&#65533;&#65533;`+&#65533;&#65533;w9&#65533;&#216;;&#65533;&#65533;~&#65533;&#65533;A&#65533;&#65533;}&#65533;&#65533;&#65533;&#65533;&#65533;e)[&#65533;&#65533;&#65533;&#65533;&#65533;&#65533;9v&#64208;&#65533;%m&#65533;&#65533;&#65533;9&#65533;&#65533;w&#65533;	l&#65533;&#65533;&#65533;{o/&#65533;&#65533;&#65533;M&#65533;H&#65533;&#65533;&#65533;&#65533;r&#65533;&#65533;t&#65533;&#65533;e2Z&#65533;;&#65533;&#65533;c&#65533;&#65533;&#65533;&#65533;&#65533;!	n*&#65533;[}7&#65533;Y&#65533;^dY&#65533;&#65533;&#65533;&#65533;&#65533;&#55259;&#65533;\&#65533;xsx&#65533;6&#65533;&#65533;5m&#65533;E&#65533;&#65533;&#65533;C5&#65533;*&#65533;&#65533;&#65533;vK&#65533;&#65533;
[&#65533;&#65533;7&#65533;I&#65533;&#65533;&#65533;[&#65533;&#65533;&#65533;&#65533;&#65533;&#65533;&#65533;&#65533;f&#19321;~&#65533;&#65533;&#65533;&#65533;!&#65533;!P&#65533;&#65533;&#243;qlp&#65533;Pm&#898;{&#65533;'&#65533;K&#65533;T&#65533;o<&#65533;j&#65533;&#65533;&#65533;W9&#65533;&#65533;&#65533;H&#65533;>Rm&#65533;&#65533;r0&#65533;'&#65533;&#65533;8&#65533;&#65533;5j&#65533;*&#65533;/&#65533;R~p_Mz&#65533;&#65533;yn&#65533;&#65533;/&#65533;O&#65533;;&#65533;&#65533;&#65533;&#65533;r{&#65533;&#22715;&#65533;&#65533;F4&#65533;.n4&#65533;&#65533;#-'au&#65533;&#65533;O&#869;/&#65533;<&#990;&#65533;&#65533;&#65533;3J&#65533;&#65533;k&#65533;ZX7&#65533;R&#65533;&#65533;0&#65533;&#65533;_b&#65533;&#65533;o&#65533;O=k&#237;Zn8m&#65533;y4;zt.c&#65533;&#65533;&#65533;&#65533;&#65533;&#65533;&#65533;&#65533;Xl8m`q/&#65533;Xq}&#65533;;MV&#65533;&#65533;2<&#65533;&#226;]&#65533;&#65533;&#65533;wb&#65533;&#65533;&#1004;&#1922;&#65533;#&#65533;V|&#65533;&#65533;&#65533;i424xi&#65533;V=T&#65533;b^8M}"&#65533;&#65533;o`~[&#65533;&#65533;&#65533;&#65533;&#65533;&#65533;&#65533;&#65533;j@&#65533;%&#17610;&#65533;&#65533;G&#65533;&#65533;z;
&#65533;v&#65533;z+=&#65533;74&#65533;&#65533;z&#65533;p'{<&#65533;&#65533;;[&#65533;4&#65533;s=&#65533;&#65533;&#65533;'&#586;&#65533;{&#65533;&#65533;#&#65533;&#65533;Y2&#65533;%&#65533;&#65533;xS&#65533;&#63743;|58&#65533;&#65533;9&#65533;&#65533;&#65533;&#65533;&#65533;&#65533;&#65533;+&#65533;&#65533;&#65533;=/&#65533;&#65533;&#65533;"&#65533;,aB&#65533;&#65533;4t&#65533;&#65533; 
&#65533;T&#65533;(c&#65533;*&#65533;t&#770;%!&#65533;?^Y&#65533;&#65533;B1f"&#65533;NK&#65533;3i&#1460;yg&#924;U&#65533;\YF&#65533;&#65533;0e|f&#65533;&#65533;P/K&#65533;4u&#65533;&#65533;c&#1291;Q&#65533;VUr
&#65533;'Z&#65533;j&#65533;*&#65533;&#65533;
E&#65533;S/J5&#65533;&#65533;&#65533;'3&#65533;$Q&#65533;D&#65533;\&#65533;&#65533;2&#196;	s&#65533;]"&#65533;&#65533; &#65533;	&#65533;&#65533;{&#65533;D&#65533;&#65533;	&#65533;&#17488;G&#65533;&#65533;p&#978;&#65533;pd&#65533;]8w&#65533;i&#65533;5	_&#65533;1=Ggj&#1387;Y&#65533;&#65533;hq&#65533;&#65533;&#65533;+&#65533;"&#65533;y&#65533;vm&#65533;O&#65533;bN&#65533;&#65533;/]&#65533;I&#65533;v&#65533;j&#65533;&#65533;&#65533;c-&#65533;5&#65533;&#65533;*&#65533;&#65533;&#65533;&#65533;&#65533;pFv":&#1259;C&#65533;&#65533;&#65533;&#65533;&#65533;a\xr&#65533;&#65533;C&#1591;g&#65533;X0&#65533;&#65533;K&#65533;l&#65533;&#65533;f&#65533;&#65533;e&#65533;&#65533;&#65533;D&#869;&#65533;<A&#65533;H&#65533;o&#65533;&#65533;&#65533;c&&#65533;bj&#65533;&#1886;ck<&#65533;:&#65533;&#65533;mjD&#65533;4&#65533;n&#65533;&#65533;&#65533;&#65533;*&#65533;:&#65533;&#65533;W,&#65533;"&#65533;&#65533;*&#65533;&#65533; Co&#65533;s&#65533;i&#65533;2&#65533;&#65533;;&#65533;&#65533;&#65533;&#65533;o&#65533;&#16441;&#995;&#65533;&#65533;&#65533;?&#65533;&#1552;	&#65533;(&#65533;L&#65533;&#65533;*[&#65533;&#65533;&#65533;&#65533;Z
&#65533;&#65533;&#65533;&#65533;&#65533;-&#65533;
&#65533;:&#65533;2&#65533;P.C&#65533;4D&#65533;&#240;f&#65533;&#65533;L&#618;i8&#65533;&#65533;&#65533;&#65533;&#65533;8&#65533;b&#65533;&#65533;	&#65533;&#3782;&#65533;S+C;&#65533;4L&#65533;De&#65533;&#65533;&#65533;{&#65533;&#1134;&#65533;$&#65533;!F&#65533;&#65533;&#1748;3'&#65533;c@[&#65533;I!;&#65533;<&#1371;^3&#65533;&#65533;&#65533;N&#65533;M&#65533;X&#65533;&#65533;&#65533;31&#65533;6=i!&#13843;&#65533;&#65533;:&#739;N&#65533;<S&#65533;h&#65533; 9&#65533;&#65533;&#985;`&#65533;a/B&#65533;m&#65533;Rb&#65533;&#65533;lW&#65533;&#65533;&#1178;&#65533;&#65533;&#65533;&#65533;K&#65533;&#65533;R&#65533;&#65533;&#65533;R(N[m&#65533;&#65533;'o&#65533;&#65533;&#65533;T&#65533;&#65533;&#65533;&#65533;%*!&#65533;&#65533;&#65533;u&#65533;+*&#65533;JM\&#65533;J9`&#65533;Y=&#65533;&#65533;&#65533;qn4!B&#65533;j&#65533;r&#65533;NX&#65533;&#65533;&#65533;<&#65533;	&#1032;&#65533;=4&#65533;o&#65533;=P&#65533;&#65533;S&#65533;&#65533;&#65533;&#65533;|&#65533;&#65533;&#65533;&#65533;,ji&#65533;{&#65533;:&#65533;SP&#65533;kw&#1950;}&#65533;I&#65533;%]MB{&#65533;2&#1705;&#65533;zCS`\5R&#65533;W&#65533;&#65533;&#1046;&#65533;&#65533;^&#65533;&#65533;ac&#65533;D&#65533;1&#65533;e&#65533;&#65533;&#65533;&#65533;!&#65533;&#65533;"&#65533;&#1686;&#65533;&#65533;V&#65533;&#65533;&#65533;&#65533;+%7[&#65533;:"&#65533;&#65533;Au&#589;7&#65533;	&#1951;70*&#65533;r&#65533;&#65533;.&#65533;&#65533;&#65533;&#65533;c&#65533;&#65533;rc&#997;Ud&#65533;mR&#65533;5&#739;H&#65533;]&#65533;@&#65533;&#65533;>&#65533;l&#65533;&#65533;&#65533;&#65533;&#1814;&#65533;n&#65533;&#65533;&#65533;&#65533;&#65533;&#65533;s&#65533;[&#65533;n&#1473;U&#65533;&#65533;&#65533;T`&#65533;&#65533;@&#65533;&#65533;&#65533;&#65533;&#65533;&#65533;O&#65533;7&#65533;&#65533;&#65533;(&#65533;&#65533;&#65533;y&#65533;&#65533;&#65533;D&#65533;&#65533;A&#65533;&#65533;u92&#65533;&#65533;&#65533;&#65533;h&#65533;&#65533;&#65533;?&#65533;:'N&#1001;X&#65533;cA&#65533;&#65533;y&#65533;&#65533;&#65533;a&#65533;&#65533;l&#4597;U&#65533;&#920;Ig;&#65533;&#65533;&#65533;&#65533;<&#65533;&#65533;J&#65533;&#65533;&#1366;&#65533;&#65533;&#65533;6&#65533;_&#65533;;&#1266;7&#65533;qoN4&#65533;^q&#65533;$&#65533;H,-]sM&#65533;WB&#65533;&#65533;D-&#65533;&#65533;&#1927;;*&#65533;pwu&#735;&#65533;p&#65533;&#65533;=&#65533;U&#65533;	&#1959;&#65533;&#65533;&#65533;&#65533;R&#1110;&#1532;1E&#65533;h&#65533;K"&#65533;0&#65533;&#65533;&#65533;m&#65533;P&#65533;&#3374;&#65533;Ad&#65533;d&#65533;&#65533;`&#65533;fd>&#65533;&#1797;c51!&#65533;&#65533;&#65533;d&#65533;3h&#65533;@d($&#65533;@f&#65533;&#65533;$r&#65533;7&#65533;&#65533;0v&#65533;&#65533;Ub3O&#65533;mT&#53399;&#65533;z8 &#65533; hx&#65533;l&#65533;&#65533;&#65533;&#65533;&#1929;IKB&#65533;i&#65533;$&#65533;%A)@&#65533;Pi&#65533;b&#65533;&#65533;O&#65533;M&#65533;&#65533;&#65533;&#65533;A&#65533;l&#65533;k!02`:&#1293;&#1100;g&#65533;@6G7&#65533;&#65533;pw&#65533;&#65533;&#65533;&#1846;&#65533;&#65533;+7&#65533;&#65533;&#65533;&#65533;x68B.&#65533;&#65533;2&#65533;&#65533;LC*&#65533;&#65533;yP&#65533;&#1060;H&#65533;&9F&#65533;&#875;&#65533;&#65533;&#65533;#&#65533;&#65533;&#65533;&#65533;J&#65533;&#65533;I&#65533;*l&#65533;&#65533;B&#65533;&#65533;&#65533;&#65533;&#531;&#65533;2IB&#65533;&#1442;W&#178;s&#65533;&#65533;)q4)FF5&#65533;&#65533;eCo1p)2&#65533;&#65533;&#65533;E&#65533;&#65533;&#65533;0&#65533;&#65533;$^&#65533;&#65533;C&#65533;^&#65533;PJd4uBMk:&#913;&#65533;&#65533;&#65533;g&#65533;&#65533;P
m&#65533;&#65533;DX&#65533;&#153;6&#65533;&#65533;&#65533;	,&#65533;bFBbI&#65533;L&#65533;&#65533;	_&#65533;$2&#65533;&#65533;&#65533;&#65533;4&#65533;
D&#65533;]&#65533;&#916033;&#65533;&#65533;&#65533;X&#65533;&#65533;8&#65533;&#65533;y&#65533;MC&#65533;)&#65533;@&#65533;&#674;&#65533;hD&#65533;U&#65533;fT&#65533;J&#65533;&#65533;&#65533;&#65533;.&#65533;T&#65533;&#65533;&#65533;m&#65533;S&#65533;&#65533;&#65533;lb&#65533;&#65533;y&#65533;M&#65533;&#65533;&#65533;=m&#65533;`&#65533;&#65533;&#65533;Utq&#65533;%&#372;&#297;.&#65533;OFE&#1386;
&#65533;&#65533;&#65533;&#65533;&#65533;d%K&#65533;&#65533;,&#65533;&#1185;jl&#65533;&#65533;&#65533;&#65533;&#65533;dR&#65533;&#65533;&#65533;_I&#340;&#65533;YFd&#65533;42&#65533;&#1446;&#65533;&#65533;"&#65533;&#65533;&#65533;&#65533;&#65533;&#65533;&&#65533;&#65533;&#65533;L&#65533;(&#65533;&#65533;&#65533;&#65533;&#65533;gaa'X&#65533;:f&#65533;&#65533;&#65533;0&#65533;&#65533;&#65533;|9V&#65533;&#65533;&#65533;	e&#65533;&#65533;L&#65533;&#65533;P4&#65533;&#65533;M7C&#65533;&#65533;&#65533;~&#65533;&#65533;k&#65533;&#65533;&#65533;&#65533;&#65533;&#43694;&#65533;&#65533;-mk{[&#1428;m&#65533;-&#65533;&#65533;[&#2047;&#65533;K&#65533;)&#65533;p&#65533;&#65533;[&#65533;&#65533;&#65533;4&#65533;Xv~&#65533;&#65533;&#65533;&#65533;B&#65533;]&#65533;&#65533;s&#65533;&#65533;L&#65533;&#65533;&#65533;T&#65533;&#65533;K&#1703;&#65533;&#65533;&#65533;&#65533;js&#65533;&:&#65533;SW&#65533;5&#65533;&#65533;&#65533;&#65533;&#65533;v&#65533;-nk&#65533;%yk_&#65533;&#25996;&#65533;u&#65533;T &#65533;&#65533;4D&#65533;&#65533;&#65533;i&#65533;D&#1569;&#1309;&#65533;&#65533;&#1645;v5&#65533;&#65533;r&#65533;&#65533;y&#65533;&#65533;jx&#65533;&#65533;&#582;9&#65533;E&#65533;&#65533;&#65533;&#65533;V&#65533;&#65533;z&#65533;&~j1|/&#65533;&#65533;)&#65533;u&#65533;&#65533;&#65533;&#65533;(e%{g&#65533;q&#65533;1&#65533;&#65533;$&#65533;r&#65533;G&#65533;3W&#65533;&#65533;C?c&#65533;&#65533;!U]&#65533;g&#65533;Ny&#65533;x&#65533;&#65533;&#65533;+&#65533;&#1308;&#65533;5&#65533;&#65533;>&#65533;&#65533;&#65533;&#65533;w&#65533;1%&#65533;&#65533;H&#65533;&#65533;& &#65533;&#65533;@K&#65533;(&#65533;&#65533;X&#65533;&#65533;&#65533;#rd1&#65533;Z&#65533;'&#65533;j&#65533;&#65533;a6X&#534;&#65533;&#65533;F&#65533;{&#65533;&#65533;|&#65533;&#65533;3E&#65533;&#65533;&#65533;&#65533;&#65533;ac&#65533;&#65533;&#65533;&#65533;&#65533;r&#65533;&#65533;l&#65533;v&#65533;&#65533;&#65533;&#65533;&#65533;&#65533;]-&#65533;&#65533;&#65533;h&#65533;^|/	&#65533;[&#65533;&#65533;&#65533;l!&#65533;&#65533;&#65533;&#65533;&#65533;&#65533;&#65533;&#65533;z!&#65533;I^F&#65533;X+d&#65533;&#65533;&#1256;t&#65533;I&#65533;[&#65533;&#65533;&#65533;&#65533;&#65533;&#1197;&#65533;&#65533;R7}H&#65533;&#65533;&#65533;&#65533;&#65533;D&#65533;
$&#65533;9&#65533;Mh/&#65533;&#65533;&#65533;&#65533;t&#65533;=&#65533;&#65533; &#65533;o!&#65533;%#N&#65533;&#65533;&#65533;x&#&#65533;MX}P&#65533;&#65533;7&#65533;&#65533;&#65533;&#65533;=o#T&#65533;&#65533;&#247;ti&#65533;d~Wi&#65533;S&#65533;.&#65533;&#65533;&#65533;dW&#65533;&#65533;&#65533;&#65533;&#65533;&#826;*IO-s&#65533;xD<w&#65533;&#65533;3&#65533;&#65533;&#65533;&#65533;W@&#65533;&#65533;&#65001;W?&#65533;+&#65533;F&#1322;_&#65533;&#65533;&#65533;&#65533;&#65533;r&#65533;4\&#65533;&#65533;5fg2k&#65533;&#1755;#)h?&#65533;x&#65533;;3&#65533;&#65533;~&#65533;&#65533;L_|&#65533;&#65533;&#65533;Me&#65533;N&#65533;&#65533;y&#65533;&#1317;&#65533;S&#65533;(8]'&#65533;&#65533;9&#65533;q&#65533;`&&#65533;&#65533;&#576;	&#65533;&#65533;&#65533;Dc&#65533;M&#65533;&#65533;&#65533;&#65533;&#65533;&#65533;&9&#65533;nMb&#65533;ki&#65533;&#65533;	<4&#65533;n&#1713;z&#65533;&#486;&#65533;n*	&#65533;&#65533;&#65533;J&#65533;&#65533;&#65533;&#65533;+&#65533;&#65533;&#65533;&#65533;ux&#65533;^t&#65533;&#65533;C&#65533;&#65533;elQ&#65533;W@&#65533;&#65533;&#65533;&#65533;_&#834;&#543;nEW=&#65533;&#1274;&#65533;&#65533;&#65533;]&#65533;2&#65533;&#65533;&#65533;<&#65533;&#65533;&#65533;&#65533;&#65533;5&#65533;4&#65533;_/&#65533;h&#65533;&#65533;nA5q&#65533;&#65533;&#65533;&#65533;&#65533;&#65533;&#65533;/&#65533;2*&#65533;&#65533;@M&#65533;&#65533;J&#65533;&#65533;N&#65533;N&#65533;eF&#65533;&#65533;d&#65533;&#65533;m&#65533;h&#65533;&#65533;&#65533;&#65533;So&#65533;h&#65533;t&#65533;_&#65533;zN&#65533;&#65533;&#65533;qd&#65533;&#65533;&#65533;&#65533;&#65533;L&#65533;&#65533;&&#65533;N)&#65533;&#65533;|&#65533;`&#65533;k&#65533;.&#65533;&#65533;&#65533;D&#65533;&#65533;j&#65533;&#65533;&&#65533;i&#65533;`{p&#65533;BOE&#17957;&&#65533;&#65533;k&#65533;&#65533;"&#65533;&#65533;h&#65533;&#65533;d&#65533;3&#65533;nb&#65533;<*):&#65533;&#65533;&#65533;&#65533;&#65533;&#65533;&#1596;&#65533;&#65533;&#1423;&#65533;&#65533;&#65533;&#65533;&#65533;O&N&#65533;&#1090;&#65533;&#65533;fp&#65533;&#1672;>&#65533;H+&#65533;#&#65533;t.&#65533;&#65533;dR&#65533;&#65533;&#65533;&#65533;&#65533;bXi&#65533;&#65533;&#65533;	1p	Ko&#65533;&#65533;&#65533;.P&#65533;&#65533;&#65533;a&#65533;&#65533;&#65533;)&#1359;&#65533;&#65533;&#65533;$-&#65533;r&#65533;&#65533;j&#65533;&#65533;&#65533;.&#65533;&#65533;0&#65533;j!&#65533;&#65533;&#65533;&h)&#65533;&#65533;[q7&#65533;&#65533;4&#65533;&#65533;&#65533;P&&#65533;F&#65533;&0&#65533;&#65533;&#65533;&#1123;<&#65533;&#65533;	z&#65533;&#65533;&#148;&#65533;B>&#65533;&#65533;0&#65533;N&#65533;&#65533;\&#1084;&#65533;jXl&#65533;r2%aBQ&#65533;&#65533;&#65533;m>l&#65533;P&#65533;&#65533;`&#65533;&#65533;q&#65533;z&#65533;5&#65533;.&#65533;&#65533;4&#65533;&#65533;&#65533;H6`e&#65533; &#65533;]&#65533;P&#65533;-6&#65533;&#65533;&#65533;&#65533;n&#65533;\&#65533;&#65533;&#65533;&#462;&#65533;^&#65533;&#65533;&#65533;"'&#65533;&#65533;w&#65533;n&#65533;&#65533;&#65533;&#65533;&#65533;&#65533;j&#65533;&#65533;&#65533;&#65533;&#65533;|&#1045;&#65533;&#65533;C&#65533;!qM&#65533;%62&#65533;]D&#65533;g%&#65533;&#65533;&#65533;&#1083;&#65533;&#65533;&#65533;,&#65533;&#65533;m{bj&#65533;
Ri&#65533;&#65533;R&#65533;&#65533;G&#549;X&#400;<&#65533;&\&#65533;%R4&#65533;"!&#65533;}&#65533;&#65533;22&#65533;R#&#65533;K&#65533;6
&#65533;|gI&#65533;&#65533;&#65533;2&#65533;!q&#65533;Q&#65533;21&#65533;&#65533;r&#65533;R&#65533;bRA6&#65533;*&#65533;&#65533; &#65533;&#65533;0&#65533;&#65533;&#65533;&#65533;O&#65533;&#65533;&#65533;'c1(&#65533;&#65533;(&#65533;&#65533;&#65533;&#1210;"J#c.&#65533;K'&#5895;*&#65533;&#65533;&#65533;V&#7952;&#65533;&#1039;+&#65533;&#65533;{&#65533;&#65533;7&#65533;&#65533;@s1&#65533;J|&#65533;&#65533;,+'&#65533;J-&#65533;&#65533;2&#65533;&#65533;&#65533;&#65533;&#65533;&#65533;&#65533;P.&#65533;&#65533;.&#65533;&#65533;&#1506;&#65533;)&#65533;+/&#65533;L
&#1518;&#65533;v&#65533;&#65533;*c&#65533;R&#65533;$;!&#65533;
&#65533;&#65533;N2m&#65533;2&#65533;&#65533;1B&#65533;3W4A&#65533;&#65533;&#65533;(I3)H)C#5&#65533;,&#65533;&#65533;O^D&#65533;%k&#65533;*G"B&#65533;&#65533;1&#65533;&#65533;3kr&#65533;&#65533;&#65533;+&#65533;&#65533;,&#65533;&#65533;7&#65533;&#65533;e8&#65533;&#65533;8&#65533;3"&#65533;&#65533;&#65533;&#65533;	&#65533;(&#65533;>&#65533;&#65533;"/O&#65533;&#65533;&#65533;&#65533;>&#65533;&#65533;&#65533;,&#65533;MU&#65533;&#65533;M0&#65533;KQ&#372;&#65533;&#65533;&u&#1235;&#65533;&#65533; a&#65533;&#65533;nRe&#65533;&#65533;~&#65533;eP&#65533;&#65533;=Y&#65533;8&#65533;&#65533;(`!t&#65533;C&#65533;&#65533;&#65533;ES&#65533;&#65533;&#65533;e35&#65533;$,&#65533;10&#65533;&#65533;&#65533;&#65533;J&#65533;&#65533;w&#65533;&#65533;<&#65533;&#65533;{B&#65533;`&#65533;&#65533;Be&#65533;2&#1234;&#65533;43m&#65533;D=&#65533;&#65533;0&#65533;&#65533;&#65533;&#65533;&#65533;&#65533;>&#65533;2!,2I{&#65533;	&#65533;(&#65533;E&#65533;J4q+&#65533;ju&#65533;&#65533;&#65533;&#65533;&#65533;&#65533;6K&#65533;Eq&#65533;;&#65533;&#65533;5v&#65533;)&#65533;<-&#1302;&#65533;&#65533;H&#65533;tb&#65533;4&#65533;&#65533;I&#65533;(J)@D&#65533;&#65533;&#65533;&#65533;&#65533;?1&#65533;&#1926;&#65533;&#65533;4&#65533;&#65533;&#65533;;&#65533;LS&#212;&#65533;EosW&#65533;&#65533;Pd&#65533;
&2&#65533;TN/C&#65533;4Q&#1331;&#65533;&#65533;P?&#65533;&#65533;&#65533;O&#65533;"O&#65533;&#65533;V&#65533;&#65533;0&#65533;&#1018;&#65533;V~&#65533;Q&#65533;,&#65533;&#65533;.0&#65533;jFk&#65533;&#1189;&#65533;0g&#65533;R<&#2030;S&#65533;N&#65533;b3&#65533;#&#65533;2&#65533;u&#65533;TT&#65533;&#65533;&#65533;&#65533;&#65533;Ug&#65533;CWu&#65533;S&#65533;&#65533;&#564;&#65533;&#65533;`5@&#65533;\&#65533;&#65533;&#65533;U&#65533;	7~&#65533;&#65533;&#65533;R&#65533;2&#65533;l&#65533;&&#65533;1&#65533;u&#65533;H&#65533;*&#65533;N&#65533;&#65533;Q&#65533;&#65533;SUU&#65533;&#65533;OU&#65533;ZU\&#65533;sg5&#65533;&#65533;\&#65533;&#65533;aK&#65533;&#65533;(&#65533;J&#65533;&#65533;$&#752;<&#65533;D^}&#65533;&#65533;&#65533;^&#65533;&#65533;&#65533;&#65533;&#65533;&#65533;U3[&#65533;&#65533; &#65533;_&#65533;`V&#65533;`&#65533;`V)&#65533;k]{&#65533;&#65533;x&#65533;V&#65533;&#65533;6Z/&#65533;Vj&#65533;~5++&#65533;&#65533;&#65533;&#65533;&m&#65533;&#65533;Y91&#65533;&#65533;&#65533; 9&#65533;c?&#65533;Q&#65533;=&#65533;H_%&#65533;=B&#65533;&#65533;jeY&#65533;e]VPo&#65533;`&#65533;JK4gq&#65533;4E&#65533;Y4&#65533;&#65533;b[&#65533;&#65533;m	sh&#65533;&#435;4&#65533;W2&#65533;1+&#65533;A&#65533;M&#65533;&#65533;&#65533;F&#65533;&#65533;&#65533;H&#65533;&#65533;jBt&#65533;ok&#65533;&#65533;kp>-`&#65533;Ra=2g&#65533;V&#65533;&#65533;WIPR&#65533;+I0&#65533;01&#65533;&#65533;c&#65533;&#65533;{&#65533;&#65533;Gs&#65533;&#65533;&#65533;$Nw&#65533;lGp&#65533;&#65533;&#65533;%F&#65533;&#65533;&#65533;k!&#65533;&#65533;&#65533;&#27027;r&#65533;&#65533;r&#65533;&#65533;]mn%&#65533;&#65533;&#65533;8&#65533;&#65533;vjJ&#65533;t&#65533;6C*T&#65533;&#65533;48W&#65533;&#65533;T&#65533;Na&#65533;=i&#65533;D&#65533;Rm#wr&#65533;&#65533;&#65533;&#65533;\3WbK&#65533;&#65533;2n&#65533;&#65533;"TU&#65533;&#65533;G&#65533;n^&#65533;&#65533;c&#722;&#1692;&#65533;/&#65533;=&#59872;Z&#65533;&#65533;&#65533;z&#65533;&#65533;g&#65533;w{/&#65533;?&#65533;WKjB&#65533; M&#65533;|m&#65533;&#65533;0&#65533;&#65533;6&#65533;&#65533;&#65533;&#65533;&#65533;`W#&j&#65533;oy&#65533;&#65533;|0&#65533;gN&#65533;&#65533;&#65533;&#65533;*<Xy&#65533;&#65533;[=&#65533;&#65533;&#65533;75&#65533;w)&#65533;&#65533;x&#65533;&#65533;Q&#65533;&#65533;]=W$]&#65533;;=&#65533;L&#65533;&#65533;^O&#65533;&#1600;&#65533;&#65533;&#65533;&#65533;'&#65533;ln&#65533;gz&#65533;&#65533;Q&#65533;gT&#65533;O&#1349;/&#65533;E&#65533;&#65533;$S&#65533;&#65533;g&#65533;mao&#65533;L&#65533;&#1062;gm&#65533;iU6&#65533;&#65533;c18&#65533;v&#65533;&#307;&#65533;T7&#65533;&#65533;T&#65533;p&#65533;X^&#65533;&#65533;&#65533;6&#65533;&#65533;U&#65533;&#65533;&#65533;&#65533;5&#65533;&#65533;L&#65533;&#65533;0k&#65533;a'V&#65533;hfX78~&#65533;&#65533;~8<&#1624;	0&#65533;<&#1816;&#65533;&#65533;G&#65533;&#65533;z&#65533;U&#65533;{&#65533;&#65533;&#65533;?y#&#65533;&#65533;;&#65533;&#65533;&#65533;&#65533;&#65533;&#65533;&#65533;|n&#65533;'&#65533;U&#65533;RP&#65533;&#65533;CV!"'&#65533;7w.&#65533;z&#65533;B&#65533;&#65533;E&#65533;d&#65533;&#65533;&#65533;Y&#65533;{X&]&#65533;&#65533;P%E&#65533;&#65533;&#65533;&#65533;LN&#65533;5&#65533;&#65533;&#65533;&#65533;,&#1870;r&#65533;&#65533;&#65533;&#65533;&#65533;<O&#65533;&#65533;7&#65533;&#65533;[c&#65533;&#65533;&#65533;Y^&#65533;&V&#65533;9Wu&#65533;F9&#65533;&#65533;&#65533;fI&#1646;XX=&#1113;X&#65533;&#65533;xcu&#65533;&#65533;0X&#65533;k&#1618;Mx&#65533;wy.&#65533;&#1623;&#65533;4[&#65533;&#65533;&#65533;	`^x.&#65533;e&#65533;&#65533;f&#65533;'&#65533;&#65533;&#65533;9%&#65533;:kJ,+&#65533;t&#65533;F&#65533;&#65533;7'&#65533;n<&#65533;&#65533;&&#65533;gd&#65533;&#65533;_	Z&#65533;&#65533;&#65533;&#65533;&#65533;&#377;&#65533;&#985;$&#65533;9&#65533;&#1432;y&#65533;!Z|&#65533;i&#65533;X&#65533;&#65533;T
oCu&#65533;&#277;&#65533;&#65533;&#65533;&#65533;&#65533;7Ee+pm&#65533;&#10775;&#65533;&#65533;9&#65533;&#65533;T&#65533;ZI&#65533;&#65533;&#65533;q:&#65533;uz&#65533;&#65533;63Z&#65533;9&#65533;&#248;&#65533;$&#65533;&#65533;&#65533;AI&#65533;&#210;N&#65533;*&#65533;hyB&#65533;0&#65533;&#65533;&#65533;&#65533;ZC&#65533;&#65533;A&#65533;Z&#65533;&#65533;s&#65533;&#65533;yyv&#65533;&#65533;cx}s&#65533;&#65533;z&#65533;W&#490;&#65533;&#65533;&#65533;s&#65533;&#65533;!&#450;&#65533;&#1228;&#65533;w&#65533;1;o&#65533;&#65533;&#65533;Yk	Zz&#65533;&#65533;&#65533;e&#303;&#65533;&#65533;kw&#65533;&#65533;&#65533;&#65533;c&#65533;U&#65533;9&#65533;!&#65533;5!;X)&#65533;[97Q&#65533;;&#65533;&#65533;&#65533;&#680;&#65533;:Z&#65533;h&#65533;E&#65533;>J&#65533;@&#65533;&#65533;&#65533;&#65533;[&#65533;eW5{&#65533;Se&#65533;&#65533;&#65533;&#65533;>0GM0 &#65533;&#65533;
&#65533;&#65533;&#65533;RG&#780;/&#65533;&#65533;&#65533;Z<u&#65533;&#65533;z&#65533;&#65533;&#65533;H&#65533;w&#65533;q&#65533;&#65533;&#65533;kv&#65533;[4`&#65533;[&#65533;&#65533;&#32698;g&#65533;&#65533;B"Vo&#65533;&#1693;1&#65533;&#65533;&#65533;t/Q51&#62519;&#65533;=8{ji&#65533;<{RJ&#65533;&#65533;&#65533;8&#65533;` &#65533;&#65533;&#65533;>&#22212;X{9&#65533;&#1638;&#65533;&#65533;&#65533;&#65533;&#65533;&#65533;2&#65533;&#65533;&#65533;X&#65533;+&#65533;X&#65533;&#65533;&#65533;&#65533;7&#65533;:[ua&#65533;j+Y_k&#65533;&#65533;&#65533;&#65533;S&#65533;{&#65533;m}8&#65533;
X&#65533;Z&#65533;Q&#65533;^&#65533;A?&#1699;&#65533;u*^&#65533;&#65533;&#65533;&#65533;&#65533;&#65533;&#65533;i&#65533;&#427;&#65533;&#683;/&#65533;Op]-Ti&#65533;z&#65533;&#65533;&#65533;&#65533;&#65533;1g&#65533;&#965;&#65533;&#65533;Z&#65533;&#65533;<&#65533;'t&#65533;&#65533;&#65533;&#65533;&#65533;&#65533;Y&#65533;&#65533;!&#65533;zI&#65533;&#683;!^M&#65533;\&#761;&#65533;&#65533;{y&#65533;5&#65533;&#65533;T&#65533;X<&#65533;&#65533;i&#65533;<&#65533;&#370;&#65533;&#65533;Y&#65533;9&#65533;T&#65533;H&#65533;&#65533;Z&#65533;!&#65533;&#65533;*&#65533;&#65533;&#65533;&#65533;&#65533;y&#65533;&#65533;p&#1009;&#65533;&#65533;&#1796;=&#65533;	&#65533;&#65533;?Qi&#65533;YN&#65533;&#65533;&#65533;&#65533;y&#1349;&#654;6^&#65533;C~7I&#65533;%=&#65533;&#65533;i&#65533;&#65533;\&#65533;aM&#65533;&#65533;&#65533;&#1277;l&#65533;&#65533;&#65533;pl&#65533;z&#65533;&#65533;<&#65533;&#65533;&#65533;}&#65533;&#65533;&#65533;&#65533;&#65533;&#65533;w.M&#65533;&#65533;&#65533;&#65533;&#65533;&#65533;'&#65533;&#65533;%&#65533;2]&#1277;#&#65533;Q &#1597;c&#1561;O&#65533;&#65533;&#65533;&&#1087;&#65533;q&#65533;&#65533;&#65533;&#65533;&#65533;&#1663;E&#65533;&#65533;&#65533;Sh&#65533;&#65533;&#65533;&#65533;*Y&#65533;4u19&#65533;&#65533;&#65533;F&#65533;r&#65533;&#65533;&#65533;&#65533;?=&#65533;&#65533;&#65533;&#65533;&#65533;&#65533;dPK{&#1663;9c&#65533;:&#65533;&#65533;&#1565;&#65533;&#65533;L&#65533;&#65533;&#65533;c&#65533;j&#65533;&#65533;&#65533;5t&#65533;&#65533;&#65533;^&#65533;M !&#1437;&#65533;&#65533;&#65533;&#65533;J'&#1613;{&#1073;&#65533;&#65533;-&#65533;&#341;&#65533;&#65533;uR&#65533;2&#65533;&#65533;C&#65533;&#65533;&#341;n&#65533;5b&#65533;u&#65533;&#65533;4T&#65533;&#65533;V&#65533;&#65533;_&#65533;=&#65533;c^l&#65533;&#65533;&#65533;&#65533;&#65533;&#65533;&#65533;&#1041;&#65533;&#65533;&#65533;&#65533;&#2045;&#65533;&#65533;&#65533;&#65533;&#65533;Cz&#65533;u]&#65533;q&#65533;&#1347;&#37115;n&#65533;&#65533;^&#65533;#&#65533;&#820;~&#65533;er
&#65533;Pw7&#65533;g&#65533;&[&#65533;&#65533;&#65533;&#65533;&#65533;+&#65533;&#65533;DfCe&#65533;&#65533;o&#65533;&#65533;&#65533;&#65533;=&#60126;&#65533;&#65533;&#65533;Ouq>&#65533;>qu&#65533;V&#65533;J4X&#65533;&#65533;|&#65533;l&#65533;&#65533;&#65533;&#1993;&#65533;&#65533;&#65533;&#945;&#65533;&#65533;&#1219;}&#65533;^&#65533;%&#65533;&#65533;+&#65533;&#65533;&#65533;&#65533;&#65533;&#65533;45&#65533;&#65533;&#65533;&#65533;J&#65533;&#65533;R&#65533;(&#65533;&#65533;c&#65533;&#65533;O_&#65533;3{ &#65533;&#65533;_&#65533;m'&#65533;I&#65533;d_&#65533;=&#65533;&#65533;&#65533;&#65533;p&#65533;&#65533;&#65533;&#65533;uk-&#65533;&#65533;q&#65533;&#65533;&#65533;&#65533;&#65533;g&#65533;&#65533;&#1500;&#65533;&#65533;&#65533;^?&#65533;&#65533;'&#65533;&#65533;e&#65533;&#65533;&#65533;&#65533;&#65533;&#65533;k&#65533;&#65533;[iD&#753;&#65533;&#65533;b&#65533;&#65533;(	;&#65533;0&#65533;&#133;*iR0&#65533;&#65533;*+R<&#65533;&#65533;&#397;W2v&#65533;&#65533;bC`&#65533;&#65533;DX&#1188;&#661;G&#65533;s&#65533;&#793;2&#65533;ar&#65533;$;{&#65533;I&#65533;gP&#65533;C&#65533;)z4&#65533;&#1187;	}&#65533;&#65533;jT&#65533;T&#65533;B=u&#65533;S3rp&#65533;&#65533;"&#65533;&#65533;'&#666;8&#65533;&#65533;,0&#65533;l&#238;&#65533;&#65533;&#65533;&#65533;$H&#65533;A&#65533;w&#65533;&#1973;&#65533;&#1509;`&#65533;&#65533;PXx&#65533;&#65533;&#332;;~<&#65533;&#65533;&#65533;&#65533;)B~&#65533;&#65533;	e&#65533;#{Di&#65533;&#65533;B&#914;7&#65533;m:&#65533;&#65533;4[&#65533;D;&#65533;&#65533;&#65533;Hk/&#65533;&#65533;&#65533;S&#65533;Vy&#65533;&#65533;z&#65533;&#65533;H&#65533;c&#1766;=&#65533;p&#65533;%8L&#65533;[&#65533;o&#65533;}&#65533;S&#65533;{&#65533;&#65533;u&#1843;K&#65533;{9&#65533;&#65533;&#65533;&#731;?X&#65533;&#65533;&#1193;&#65533;CT&#65533;:3&#65533;&#65533;&#65533;Is&#65533;8&#65533;~&#65533;&#551;&#65533;&#65533;&#65533;&#65533;C([&#65533;>-&#65533;CI)&#65533;C&#65533;&#65533;=X&#65533;W&#257;\&#65533;p&#65533;&#65533;&#65533;
'VC&#65533;-&#65533;&#65533;v"R&#65533;&#65533;v&#65533;q&#65533;&#65533;&#65533;b&#65533;%&#65533;&#65533;e1&#65533;_&#65533;&#65533;g&#65533;~y&#65533;Qi&#65533;&#65533;dA	&#65533;&#65533;RfIT&#65533;	%i&#65533;N&#65533;&#404;BR!&#65533;&#65533;^9a&#65533;Zf&#65533;&#65533;&#65533;\z&#65533;&#65533;b#&#65533;i&#65533;fnc&#65533;b&#65533;g&#65533;&#65533;&#65533;&#65533;&#65533;&#65533;F&#65533;&#65533;&#65533;fuJ&#65533;&#65533;`&#65533;IA{A&#65533;F&#65533;&#65533;&#921;&#65533;M&#65533;&#65533;d&#65533; &#65533;(&#65533;6&#65533;h&#65533;PAe&#65533;&#65533;&#65533;F!&#65533;[n:aq^~&#65533;e&#65533;c&#65533;&#65533;&#1561;l&#65533;&#65533;f&#65533;p&#65533;&#65533;	@&#65533;&#65533;&#65533;&#65533;&#65533;&#1696;&#65533;&#1929;&#65533;h&#65533;&#65533;&#30477;!aS&#65533;ONj&#65533;&#65533;:&#65533;lo[q&#65533;&#65533;Z0t&#65533;[&#65533;(|&#65533;&#65533;X0&#65533;Jj&#65533;&#65533;&#65533;&#65533;&#48044;&#65533;Z^&#65533;&#65533;&#65533;&#65533;4k&#65533;?&#1930;nD:&#65533;&#65533;&#65533;&#65533;&#65533;.mF $l&#65533;&#65533;:z&#65533;&#65533;&#65533;^&#65533;&#65533;n&#65533;^e%&#65533;&#65533;>K&#65533;&#65533;&#65533;|&#65533;&#1570;&#65533;&#65533;&#65533;&#1929;&#65533;*&#65533;lvKc&#65533;&#26523;&#65533;&#65533;&#65533;'&#65533;}B&+J#=do&#65533;&#65533;&#65533;/m&#65533;V&#65533;&#65533;.&#65533;0&#65533;&#65533;bH3&#65533;-.&#65533;&#65533;H|&#65533;&#65533;&#65533;&#65533;3y?&#65533;&#65533;&#65533;{&#65533;&#65533;&#65533;&#1616;}F12&#65533;D&#65533;&#65533;l&#65533;&#65533;|&#65533;&#65533;Z&#65533;<&#1347;&#65533;2&#65533;&#65533;&#65533;b&#65533;&#65533;X5&#65533;&#65533;fj&#65533;&#65533;3&#65533;n&#65533;&#65533;p&#65533;/&#65533;j&#65533;t&#65533;*g&#427;&#65533;&#65533;&#65533;&#65533;2&#65533;.&#65533;y&#65533;x&#65533;&#65533;J&#65533;x&#65533;n&#65533;x&#65533;&#65533;[a&#65533;a&#65533;}v&#65533;&#838;&#65533;W&#65533;o&#65533;&#889;&#65533;e:l&#65533;&#65533;u&#65533;'&#65533;&#65533;z*&#65533;&#65533;&#65533;&#65533;&#65533;&#65533;&#65533;&#1217;&#65533;~t&#65533;&#65533;&#65533;H&#65533;&#65533;V&#37070;_*y&#65533;N&#65533;&#65533;&#65533;sJV&#65533;E&#65533;&#65533;&#65533;//t&#65533;A&#65533;&#65533;&#65533;&#1851;
&#65533;&#65533;&#65533;hC&#65533;&#65533;&#65533;)7F&#65533;&#65533;w=>&#65533;&#65533;&#65533; &#65533;&#65533;;&#65533;&#65533;?<XXiy&#65533;&#65533;&#65533;9&#65533;&#65533;&#65533;&#65533;&#65533;&#65533;x&#65533;&#65533;L&#65533;&#65533;!)v&#65533;&#65533;b*&#65533;!p&#65533;FJ&#65533;K&#65533;U&#65533;&#65533;&#65533;&#65533;|d&#65533; "&#65533;ol&#65533;^&#65533;8&#65533;&#65533; &#65533;.&#65533;&#65533;&#65533;&#65533;
&#65533;?&#65533;&#65533;/<h&#65533;U8&#65533;&#65533;1&#65533;d&#65533;&#65533;&#65533;&#65533;&#24061;Yl&#65533;b&#65533;&#65533;&#65533;G&#65533;	V8&#65533;&#65533;&#65533;&#65533;>&#65533;&#65533;&#65533;&#65533;r1h"&#65533;&#65533;&#537;"&#65533;&#65533;&#65533;&#1814;&#158;Ml&#65533;&#65533;y&#65533;&#65533;E&#65533;&#65533;&#65533;j"&#65533;c&#65533;&#65533;'Nf&#65533;&#65533;&#65533;&#65533;&#65533;&#292;G-&#65533;qF<&#65533;&#65533;&#65533;&#65533;&#65533;(&#896;&#65533;Z&#65533;u&#65533;&#65533;&#65533;`&#65533;&#65533;&#65533;&#65533;&#1028;&#65533;&#65533;&#65533;&#65533;H.
_&#65533;
m&#65533;C&#65533;a&#65533;t&#65533;&#65533;&#65533;&#65533;h&&#65533;&#65533;drL&#1794;r&#65533;&#65533;T&#65533;&#65533;&#65533;S&#65533;&#65533;Z&#65533;i&#65533;&#65533;]&#65533;&#65533;&#65533;d6&#65533;=&#65533;&#523;\&#65533;&#65533;E&#65533;[&#65533;d%+.&#65533;uo<&#65533;'&#65533;&#65533;&#65533;&#851;&#65533;4&#65533;LA&#65533;&#65533;&#65533;&#65533;&#65533;7Y&#65533;M&#65533;o&#65533;&#65533;&&#65533;&#65533;D-5&#65533;&#65533;&#65533;&#65533;&#958;&#65533;&#566;s&#65533;\&#65533;&#65533;&#65533;&#65533;I:q&#359;&#65533;&#65533;4]&#65533;@26n&#65533;&#65533;L+uc&#65533;>~3&#65533;
&#65533;&#65533;&#65533;[&#65533;~[2^;&#65533;9&#65533;&#65533;)&#65533;k&#65533;#&#65533;y&#65533;&#1057;&#65533;Z^&#65533;&#65533;&#65533;&#65533;&#65533;E&#65533;p\r&#65533;&eS&#65533;!&#65533;d&#65533;&#65533;
&#65533;0&#65533;;qn&#65533;e(:&#65533;&#65533;&#65533;uB&#65533;;&#65533;<&#65533;&#65533;Q&#65533;SM&#65533;&#65533;&#65533;1[R&#65533;v1&#65533;*&#65533;M&#65533;&#65533;4C&#65533;j&#65533;&#65533;&#65533;&#65533;&#65533;@g*&#1264;&#65533;u&#65533;'[&#65533;*&#65533;&#690;M&#65533;3&#65533;l&#65533;&#65533;D&#65533;&#65533;&#65533;s&#65533;&#65533;/&#65533;&#65533;,z&#575;D&#65533;&#65533;&#65533;l&#65533;S&#65533;&#65533;*&#184;&#1037;&#65533;&#65533;&#65533;O6&#65533;&#65533;&#65533;QSj,efa&#65533;J&#65533;&#534;U7&#65533;&#65533;#W&#65533;&#65533;\BK&#65533;;&#65533;i:q*EJ&#1051;d|&#65533;3&#65533;&#65533;&#1007;R&#65533;Gc&#65533;@&#65533;&#171;&#65533;&#65533;&#65533;&#65533;bc&#1747;^(&#65533;&#65533;,&#65533;ljY"F&#65533;q&#65533;f3&#65533;&#65533;&#65533;&#1395;l&#65533;&#65533;?K&#65533;&#65533;&#65533;|&#65533;&#65533;j&#65533;&#65533;&#65533;&#65533;&#65533;K&#65533;c&#65533;d&#65533;&#65533;4(&#65533;&#65533;&#65533;&#65533;PR&#65533;8&#65533;q&#65533;J&#65533;
+&#65533;&#1461; &#65533;&#65533;&#65533;&#65533;Ok&#65533;&#65533;&#65533;77&#65533;,&#65533;&#65533;X&#65533;b&#65533;&#65533;&#65533;0>_HX}=P&#65533;&#65533;W&#65533;&#65533;&#65533;&#65533;]&#65533;{k&#65533;&#65533;e9W&#65533;h&#1254;[&#65533;K_&#65533;n8&#65533;:&#65533;&#65533;&#65533;#`&#1394;&#65533;&#65533;&#65533;&#65533;CB&#65533;&#65533;
3&#65533;/&#65533;&#65533;&#65533;&#65533;&#65533;zL&#65533;&#65533;&#65533;[&#65533;o&#65533;&#65533;&#65533;/&#65533;:&#65533;&#65533;&#65533;&#65533;&#65533;&#65533;&#65533;A8J&#65533;M&#65533;u&#65533;)Vqv%&#65533;b&#65533;&#65533;d&#65533;&#65533;&#65533;D6&#65533;&#65533;n&#65533;&#65533;1M)&#65533;&#65533;(S&#65533;&#65533;&#65533;&#65533;*r&#65533;&#65533;&#65533;J&#65533;&#65533;&#65533;cS&#35978;&#65533;&#30360;&#65533;(nH;	0&#65533;*&#65533;h&#65533;X&#65533;2&#65533;i&#65533;&#65533;&#65533;HF&#65533;m&#65533;&#65533;LP&#65533;YE&#922;&#65533;&#65533;&#65533;/&#65533;,&#65533;&#65533;&#65533;&#65533;&#65533;Sr2&#65533;&#65533;&#65533;&#65533;&#65533;L&#65533;&#65533;.q&#65533;|&h^&#65533;&#65533;l&#65533;vQ
&#65533;D&#65533;HO&#65533;d&#65533;w&#65533;l&#65533;&#65533;A|&#53104;&#65533;A&#65533;&#65533;J&#65533;Q&#65533;#P&#65533;CERy$&#65533;&#65533;USm&#65533;U&#65533;&#1030;&#65533;&#65533;&#65533;M.&#65533;&#65533;z&#65533;c&#65533;m&#65533;&#65533;&#65533;&#65533;&#65533;&#65533;&#1179;&#65533;s]=m&#65533;L;&#65533;&#970;i6&#928;&#65533;&#65533;&#65533;&#65533;&#65533;&#1365;&#65533;m&#65533;&#65533;}(&#65533;\V&#65533;B$&#65533;&#1195;n-&#65533;&#65533;&&#65533;&#65533;!&#65533;&#65533;t&#65533;Nxu&#65533;&#65533;&#65533;{&#65533;&#65533;&#65533;&#65533;2&#65533;z&#65533;&#1745;&#65533;&#65533;|&#65533;tc&#65533;&#65533;O6\O.b<&#65533;\`&#65533;&#65533;B
&#65533;&#65533;&#65533;;&#65533;&#6538;&#65533;&#65533;!&#65533;&#65533;,s.&#65533;&#65533;&#65533;`rlR&#65533;u&#65533;&#65533;?&#65533;fY&#65533;&#65533;IgXY'&#65533;'&#65533;t&#65533;~&#65533;*&#65533;RZ&#65533;.3k&#65533;&#65533;1)&#65533;&#65533;&#65533;Ge&#65533;&#65533;&#65533;<&#65533;&#65533;nqw&#65533;&#65533;X7}&#65533;&#65533;n&#65533;&#1729;h&#65533;_gX&#65533;:&#65533;&#65533;&#65533;3&#65533;pV.&#65533;&#65533;&#65533;&#65533; ; ?&#65533;&#65533;&#65533;&#65533;Q&#65533;&#708;s&#65533;#&#65533;&#65533;Q&#65533;VM&#65533;o&#65533;&#65533;1r.&#1317;np!b&#65533;&#65533;h&#65533;&#65533;&#65533;>}yr'g&#65533;A&#65533;&#65533;/&#65533;&#1320;:|F&#65533;>&#65533;/&#65533;&#65533;h&#65533;&#65533;&#65533;&#65533;&#65533;&#65533;&#65533;#}&#65533;o&#65533;&#65533;&#65533;y"b&#65533;&#63351;%V&#65533;~P&#65533;G&#65533;&#65533;%&#65533;&#65533;&#65533;&#65533;&#65533;&#23842;j&#65533;&#65533;&#65533;d&#65533;&#65533;i=("	&#65533;&#65533;}F&#65533;&#65533;j&#65533;]&#65533;&#65533;z&#65533;&#1913;J&#65533;&#65533;f&#65533;N&#1627;&#65533;&#1566;&#65533;~0&#65533;&#65533;&#65533;PT{&#65533;&#65533;&#65533;S&#65533;O&#65533;@&#65533;&#65533;R&#65533;&#65533;{H&#65533;Wy&#65533;&#65533;n&#65533;z	&#65533;^&#65533;&#28694;&#65533;d)&#65533;J[&#65533;,tGn&#65533;&#65533;g&#65533;fH&#65533;&#65533;!o&#65533;&#65533;x&#65533;SMhf&#65533;H/M&#65533;&#65533;BF&#65533;&#65533;&#65533;M&#65533;&#65533;|&#65533;J&#519;&#65533;=&#65533;fO\V7r&#65533;&#65533;"(&#65533;&#65533;V&#65533;&#65533;&#65533;}l7~G&#65533;&#65533;-&#65533;5y&#65533;~&#65533;&#65533;^&#65533;wAU&#65533;yN&#65533;|<&#65533;K&#65533;&#65533;C&#517;D&#65533;c&#65533;bkHH~&#65533;&#65533;&#65533;&#65533;&#65533;tLX>&#65533;w)0Xy&#65533;|Rx&#65533;3HuI&#65533;2&#65533;&#65533;,&#65533;&#65533;N4&#1477;{x]R&#65533;[&#65533;v&#65533;[&#65533;r&#65533;&#65533;&#65533;&#65533;_&#65533;%W&#65533;y&#65533;&#65533;&#65533;&#65533;B%&#65533;|&#65533;%|&#65533;lv&#65533;&#65533;&#65533;&#65533;yu|&#65533;&#65533;&#65533;I&#65533;5@@f/KQ)&#65533;&#65533;&#65533;h&#65533;&#65533;&#65533;Mo&#65533;&#65533;&#65533;&#65533;8jHY&#65533;&#65533;J&#65533;e&#65533;W&#65533;&#65533;!>&#65533;&#65533;&#65533;&#65533;W&&#565208;4R1&#65533;22hGSpwG&#65533;f~&#65533;X&#65533;&#65533;&#65533;;(uth%&#65533;&#65533;&#65533;&#65533;&#65533;{&#1400;r`&&#65533;%'&#65533;&#65533;&#65533;E&#65533;(&#65533;5&#65533;X&#65533;&#65533;bk&#65533;&&#65533;&#65533;&#65533;&#65533;C&#65533;p*&#65533;~}&#65533;&#65533;&#65533;&#65533;2&#1224;P&#65533;&#65533;8&#65533;&#65533;&#65533;K6G&&#65533;&#65533;&#65533;&#65533;&#65533;H&#65533;X&#65533;&#65533;&#65533;v&#65533;WU&#65533;&#65533;&#65533;M!&#65533;&#65533;&#65533;&#65533;xwT&#65533;X&#65533;&#65533;Yp%&#65533;&#65533;Z&#65533;$_&#65533;&#65533;&#65533;&#65533;&#65533;4i&#65533;-t&#65533;&#65533;.kw&#65533;&#65533;Ctw&#65533;UD&#65533;Eiw&#65533;&#65533;&#403;&#65533;r&#65533;&#65533;&#65533;(&#65533;&#65533;&#65533;s&#65533;&	tB"&#65533;&#65533;i&#65533;r&#65533;W&#65533;!&#65533;&#65533;&#65533;8&#65533;9iw&#65533;&#65533;&#65533;EN&#65533;&#435;&#65533;&#65533;&#65533;&#65533;&#65533;!"X&#65533;w&#65533;&#65533;o&#65533;G&#48656;&#65533;&#65533;{&#65533;&#65533;R	&#65533;&#65533;h)"WpWg&#65533;C&#65533;t&#65533;S[&#595;&#677;u?ve)&#65533;&#65533;q&#65533;&#65533;&#65533;cm&#65533;k&#65533;&#65533;k&#65533;wze&#65533;!Q(&#65533;|J&#65533;G_&#65533;&#65533;0&#65533;&#65533;&#65533;&#65533;Ak&#65533;C&#29198;)&#65533;&#65533;rI&#65533;&#65533;&#65533;&#65533;vIi&#65533;&#65533;f&#65533;&#65533;P&#385;0&#65533;&#65533;$ix&#65533;TEYR&#1749;x\&#1561;&#65533;&#65533;^&#6218;&#65533;&#65533;&#65533;&#65533;i&#65533;&#538;&#65533;y_&#65533;&#1623;L&#65533;K&#65533;&#604;&#65533;&#65533;Q&#65533;&#65533;Z&#65533;&#65533;b)"v&#65533;&#65533;}&#65533;6v&#65533;W6&#65533;&#65533;mD&#65533;&#65533;yJ1&#65533;&#65533;D&#65533;_&#1233;&#1431;&#65533;&#599;&#65533;&#65533;&#65533;&#65533;&#65533;&#65533;&#65533;Y$P&#65533;&#65533;&#65533;*&`&#65533;&#65533;&#65533;Zv&#65533;&#65533;U&#1609;L|&#539;M	&#65533;h&#1536;Y9&#65533;&#65533;I_=h&#65533;i&#16649;iq&#65533;&#65533;f&#65533;#&#65533;&#65533;	&#65533;&#65533;&#65533;&#65533;&#65533;xSsO&#351;&#65533;&#65533;&#65533;&#65533;i&#65533;{h&#65533;&#65533;&#1550;)&#65533;&#65533;H&#65533;&#674;&#65533;8g&#65533;&#65533;!,j&#65533;3&#65533;5J&#65533;&#65533;Q9&#65533;&#65533;&#675;&#65533;&#65533;&#65533;FTZ&#65533;_&#65533;&#65533;"*{CcI(9&#65533;p&#65533;&#65533;>&#65533;7&#65533;w5(&#65533;
J&#65533;&#65533;i&#65533;&#65533;&#65533;&#65533;]<4Z&#65533;\&#65533;&#65533;_
&#65533;a&#65533;&#65533;c&#1699;&#65533;&#327;&#65533;&#65533;W&#65533;&#65533;&#65533;H!j&#65533;G::&#65533;&#65533;}&#65533;!&#65533;
&#65533;,&#65533;h&#65533;   !  ! #!"$$%)&(&&(+(%&(&***-,-2.030.212544:68<87;9:=<=B>@E?@I@>DAAFCDJFHMFJPHGMIINLMSNPUNRXOOXPOUPOXPPVRTZVV`VX^VY`XW^XW`XY^Z[b^^h^`f^ah`^f`_i`afbdkefpehnfiphgnhjnigpjlslnxmpvnqypowpoxprwqt|tv&#65533;ux~vy&#65533;xz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306;&#65533;&#179;&#65533;&#564;&#65533;&#65533;&#65533;&#65533;&#65533;&#65533;&#65533;&#181;&#65533;&#567;&#65533;&#824;&#65533;&#697;&#65533;&#249;&#65533;&#762;&#65533;&#1084;&#65533;&#957;&#65533;&#1150;&#65533;&#1407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	H&#65533;&#65533;&#65533;&#65533;*\&#560;&#65533;&#65533;I#J&#65533;H&#65533;RE&#65533;3j&#65533;&#65533;&#65533;&#65533;&#65533;C&#65533;I2&#65533;&#595;(S&#65533;\&#65533;2&#65533;"&#65533;Y&#65533;)&#65533;&#65533;M&#65533;Mv&#65533;&#65533;&#863;@O>:4&#65533;&#1123;)&#65533;t&#65533;r&#65533;K&#65533;P&#65533;J&#65533;&#65533;&#65533;&#1387;;Gj&#65533;&#661;kO&#65533;&#65533;J"=&#65533;&#65533;b&#1523;&#490;Z)#K&#65533;p%&#65533;mK&#65533;&#65533;&#1915;x&#65533;&#413;&#65533;&#65533;&#65533;[&#65533;=&#65533;&#65533;2&#65533;&#65533;&#200;Seht*&#65533;&#464;&#65533;f&#65533;&#65533;Sr&#65533;&#65533;]G&#65533;&#65533;k2QgEB}~E{s&#65533;&#65533;&#1256;S&#65533;&#65533;&#65533;&#65533;u&#65533;&#1134;&#65533;r&#65533;&#65533;&#65533;vR&#65533;&#65533;&#48010;;&#65533;^&#65533;&#65533;&#65533;&#65533;&#65533;;&#65533;&#853;-&#65533;U&#65533;&#65533;&#2007;&#65533;&#65533;&#65533;(y&#65533;&#65533;&#65533;&#65533;&#65533;/]&#65533;;&#65533;&#65533;&#3959;&#65533;&#65533;&#65533;&#65533;m&#65533;_Up&#65533;&#65533;&#65533;&#65533;[&#65533;L0&#65533;}&#65533;`&#65533;&#65533;&#1007;&#65533;&#65533;&#65533;&#65533;0e&#65533;_O8&#65533;&_c<&#65533;x&#65533;&#18242;c&#65533;&#1924;&#65533;&#65533;&#65533;n&#65533;&#65533;6]E&#65533;&#65533;&#65533;&#65533;&#65533;&#65533;~&#65533;-w&#65533;S(&#65533;U&#65533;d&#1825;a&#65533;0&#65533;b&#65533;&#65533;t&#65533;&#65533;$&#65533;Y&#65533;&#65533;N"&#65533;}&#65533;A&#65533;[&#65533;2&#65533;t&#65533;V&#593;Xbs&#65533;&#65533;&#65533;&#65533;2Z&#65533;$[&#65533;&#65533;&#65533;e3&#65533;&#65533;3&#65533;h#Y&#173;&#65533;#&#65533;	&#65533;d&#65533;&#65533;\&#65533;ZJ&#65533;&#65533;&#65533;*&#65533;&#65533;%s&#65533;&#65533;&#65533;sz&#65533;9&#65533;Fa&#65533;fq&#65533;"&#65533;^R8
4&&#65533;A&#65533;&#65533;Ei>*&#65533;n&#65533;H&#65533;&#65533;&#65533;'&#9556;&#65533;&#65533;&#18774;6&#65533;$&#65533;&#65533;&#65533;Yd&#65533;~&#65533;' &#65533;&#65533;&#65533;&#65533;&#599;&#65533;&#65533;&#65533;:&#65533;k&#65533;&#65533;&&#65533;{n&#65533;zjM&#65533;&#65533;&#65533;k&#65533;G&#65533;'&#65533;&#65533;&#65533;Z&#65533;%&#65533;&#65533;&#65533;&#65533;,&#65533;&#65533;&#65533;er&#65533;&#65533;i&#13746;&#65533;&#65533;m&#65533;&#65533;9&#33328;&#65533;&#65533;&#65533;&#632;&#65533;J&#65533;&#3027;&#65533;&#65533;]&#65533;&#65533;&#65533;&#65533;&#65533;&#65533;H&#1314;z&#65533;&#65533;&#65533;&#65533;&#65533;Z&#65533;&#65533;2+$&#65533;&#65533;&#65533;&#65533;-y&#65533;Jp&#65533;&#65533;&&#65533;0G&#65533;&#65533;{&#65533;_&#65533;&#65533;&#65533;I&#65533;&#65533;6&#65533;^C1Q{nj&#65533;v&#65533;&#155;jr&#65533;&#65533;&#65533;&#65533;&#1722;;pi&#65533;&#65533;r&#65533;&#65533;&#65533;&#65533;&#529;&#65533;&#65533;&#65533;}&#65533;%&#1200;?&#65533;&#65533;M&#65533;&#65533;W&#65533;Y)&#65533;&#65533;Q&#65533;kf&#65533;&#65533;g&#1868;-&#65533;&#65533;&#619;&#65533;K&#65533;&#65533;a&#65533;}&#820;&#890;r&#65533;&#65533;&#920;&#65533;&#65533;~G&#65533;n&#65533;e>&#65533;k&#65533;&#65533;&#65533;	&#65533;&#65533;_#&#65533;j&#65533;&#65533;B&#65533;&#65533;}&#65533;&#65533;&#65533;&#65533;&#65533;|3&#65533;&#65533;s&#1853;&#65533;{&#65533;&#65533;&#65533;&#65533;l&#65533;&#65533;&#65533;mX&#65533;&#65533;G&#65533;&#65533;1&#1792;&#65533;&#65533;&#65533;&#65533;r/&#65533;&#65533;pg&#65533;7&#65533;Kv&#65533;&#65533;&#65533;&#65533;&#65533;m&#65533;&#65533;1&#65533;}&&#65533;xi6&#1574;Cy&#403;/my&#65533;V&#65533;&#65533;Z&#65533;&#65533;o&#46847;&#65533;x_[&#65533;{6&#65533;(&#2021;&#65533;&#65533;KG,&#65533;ex&#716;<&#65533;8F/&#65533;&#65533;&#65533;:&#65533;&#632;&#65533;Iy&#65533;&#65533;+&#1001;&#65533;&#65533;&#65533;&#65533;&#65533;&#65533;&#65533;&#65533;&#65533;&&#1244;&#65533;&#1705;&#65533;&#65533;&#65533;&#65533;&#65533;3oy^&#65533;?&#65533;2&#65533;&#65533;SXjp&#65533;&#65533;}&#65533;&#65533;&#65533;4><&#65533;&#65533;-H&#65533;:&#65533;&#65533;&#65533;oY	B\&#65533;W&#65533;&#65533;9p~]j^&#65533;&#65533;?o&#838;z8&#65533;&#65533;&#65533;x'@#&#65533;&#65533;k|&#1728;&#65533;1&#1205;&#65533;F&#65533;&#65533;fRx:&#65533;g/&#65533;R&#65533;&#65533;&#65533;&#65533;9&#65533;j&#18461;&#65533;&#65533;w&#65533;RQ&#65533;&#65533;&#65533;&#65533;i&#65533;&#65533;&#65533;&#65533;&#65533;/K&#1991;&#301;`&#65533;&#65533;&#65533;{&#65533;28&#65533;&#65533;&#65533;*z&#1979;&#65533;!x&#65533;&#65533;&#65533;&#65533;&#65533;^&#65533;&#65533;.&#65533;&#65533;q&#65533;!	&#65533;&#65533;&#65533;@&#65533;0&#65533;&#65533;U&#65533;&#65533;&#65533;z&#1094; Lc&#65533;&#65533;R&#1095;&#65533;B&#65533;&#65533;#&#65533;&#901;|z&#65533;&#65533;8&#65533;&#65533;A&#65533;it&#65533;#&#65533;`&#65533;1&#65533;&#65533;/&#65533;W&#65533;&#65533;&&#65533;&#65533;/&#65533;&#65533;n&#65533;+&#65533;*&#65533;$*&#65533;\&#65533;)&#65533;9b)nT7{&#65533;&#65533;&#65533;U&#65533;c&#65533;X%&#65533;L&#65533;Q&#65533;&#65533;&#65533;`)S&#65533;E&#65533;&#65533;i&#65533;&#65533;&#65533; &#65533;&#65533;JU&#65533;@&#65533;
&#65533;d&#65533;K&#65533;&#65533;&#65533;kx&#65533;Z5&#65533;8>&#65533;iR&#65533;&#65533;&#65533;&2&#65533;&#1378;br&#65533;T&#65533;9&#65533;g&#65533;e&#65533;&#65533;_&#65533; &#65533;@O@4&#65533;&#65533;&#1732;&#65533;$&#65533;I&#65533;I&#65533;,&#65533;u&#65533;&#65533;&#65533;&#65533;6P&#65533;&#65533;&#65533;(D&#65533;&#65533;&#1145;&#65533;Qjq&#65533;r&#65533;;A&#1098;&#65533;r;&#65533;&#65533;6z&#65533;{&#65533;&#65533;e&#65533;_@&#65533;y>&#65533;is&#65533;&#65533;#"Mz&#1033;&#65533;}(&#65533;70y&#1716;&#65533;&#65533;&#65533;L&#65533;&#65533;QW&#65533;B3&#65533;'H&#65533;y'&#65533;&#65533;3&#65533;g&#65533;&#65533;&#575;=&#65533;t&#65533;&#65533;&#65533;\^
&#1255;j&#65533;i&#65533;i&#65533;z:tS&#65533;&#947;&#65533;z&#1065;&#65533;@&#65533;^&#65533;w&#65533;,&#65533;&#65533;=&#65533;&#65533;W&#65533;dS&#65533;&#65533;&#65533;	&#1717;&#65533;&#65533;&#65533;jU&#65533;&#65533;&#65533;&#65533;&#65533;&#65533;x&#65533;3cPp
&#1417;~Ua=&#65533;&j&#65533;&#65533;&#65533;&#65533;HJc&#65533;&#65533;Hj3&#65533;&#65533;&#65533;@%&#65533;&RO8S&#65533;&#65533;2&#65533;R&#65533;&#65533;&#65533;:&#65533;-&#65533;&#1429;F9&#65533;jW&#65533;Z&#314;&#65533;&#65533;&#65533;0&#65533;&#65533;&#65533;&#65533;&#65533;+,&#65533;&#65533;9&#65533;&#65533;&#65533;&#1966;&#65533;v;&#65533;&#65533;FJZ&#65533;&#65533;U&#65533;ze&#65533;&#65533;7Z&#65533;&#65533;	&#65533;&#65533;m&#65533;ta;]!&#65533;
&#65533;&#65533;&#545;v}&#65533;[m&#65533;&#65533;b&#65533;&#65533;n&#65533;&#65533;t!w&#65533;oK&#65533;&#65533;&#65533;N&#65533;&#65533;'&#65533;&#65533;|!&#65533;&#65533;&#65533;z&#65533;&#65533;Id&#65533;&#65533;&#65533;7&#65533;P&#65533;&#65533;&#65533;`~q&#65533;&#891;&#65533;&#65533;&#65533;&#65533;uy9&#65533;&#65533;&#65533;.D&#65533;&#65533;}&#65533;WM"&#65533;&#65533;&#65533;
&#65533;&#65533;&#880;&#65533;&#65533;&#65533;&#65533;6&#65533;&#65533;&#65533;&#1556;&#65533;}\&#65533;&#65533;&#65533;&#65533;-1&#65533;&#65533;J5`&#65533;rGVY&#65533;Z$[&#65533;&#65533;VAc@&#65533;x1&#65533;&#65533;ri6Q&#65533;&#65533;[:&#65533;
T&#65533;&#65533;\&#65533;P&#65533;j`O&#65533;&#65533;,&#65533;&#65533;z_&#65533;&#65533;x&#65533;&#1448;&#65533;_&#65533;&#65533;F&#65533;&#65533;&#65533;&#65533;	&#65533;Gh&#65533;1/&#65533;&#65533;A&#65533;[&#65533;zf&#65533;J&#65533;&#65533;&#65533;.M&#65533;&#65533;&#65533;&#65533;-u&#65533;f&#65533;d2|&#65533;&#65533;&#65533;&#65533;&#65533;&#65533;&#65533;&#65533;2&#65533;&#1291;/k&#65533;&#1032;&#65533;0[&#780;h&#65533;w&#65533;g6&#65533;&#65533;,&#315;b&#65533;&#65533;1L&#65533;&#65533;&#65533;ix&#65533;5&#27232;]&#65533;z&#65533;5(&#65533;U+&#65533;W}hY*&#65533;&#65533;mV4[K&#65533;&#65533;Xc0&#65533;O&#65533;t&#65533;K&#65533;C&#65533;E9&#1006;Qa&#65533;&#65533;O&#65533;&#1717;+y-G&#65533;Zj&#65533;&#65533;&#65533;)q&#65533;*V&#65533;hX7&#65533;/&#65533;&#65533;&#65533;m&#65533;&#65533;&#65533;&#65533;HzM&#65533;NH&#65533;t&#65533;\<&#65533;l_>&#65533;v&#65533;n&#65533;`b&#65533;&#65533;&#65533;?	&#65533;&#65533;le&#65533;{&#65533;&#822;	Y&#65533;&#1064;]\&#65533;&#65533;&#65533;)4<&#65533;&#65533;&#65533;3&#65533;N&#65533;&#183;&#65533;m&#65533;&#65533;&#65533;&#65533;4&#65533;&#65533;[=aNUE&#65533;>&#65533;a#L&#65533;&#65533;&#65533;&#65533;&#65533;&#65533;O&#65533;@&#6176;&#65533;&#65533;o&#65533;&#65533;v&#65533;I&#65533;r&#65533;K&#65533;&#65533;&#65533;&#65533;/&#65533;&#65533;&#1881;&#65533;&#65533;&#65533;p&#65533;x&#65533;!&#65533;&#65533;&#65533;z5&#65533;o&#65533;&#65533;&#65533;d&#65533;4&#65533;6&#65533;/XWk&#50115;&#65533;&#65533;&#65533;&#65533;&#65533;=X&#65533;&#65533;\&#65533;+&#1018;P&#65533;\&#65533;{=&#65533;&#65533;:&#65533;&#65533;N&#65533;&#65533;&#65533;&#65533;~&#2041;&#65533;&#65533;k&#65533;t~&#65533;&#1273;&#65533;&#65533;&#65533;^&#65533;2&#65533;&#65533;Oy&#65533;=^&#65533;&#65533;&&#65533;&#65533;&#1745;&#65533;&#1393;N&#65533;&#65533;&#65533;&#65533;8|&#65533;Sn&#65533;&#65533;&#65533;&#65533;&#65533;&#65533;M&#65533;&#65533;&#65533;S^O_/`&#65533;&#65533;&#65533;&#65533;&#947;]&#65533;*&#65533;K&#65533;&#65533;N&#65533;&#65533;B&#65533;&#65533;4&#65533;;&#65533;&#65533;>{&#65533;=&#65533;{&#65533;&#65533;&#65533;&#65533;Nr&#65533;&#65533;&#65533;&#65533;8&#65533;&#65533;w/m&#65533;&#65533;&#65533;&#65533;&#65533;&#65533;&#65533;h&#65533;&#65533;&#65533;&#1270;&#65533;&#65533;Oy&#65533;;&#65533;&#65533;&#65533;O&#65533;&#65533;&#65533;&#65533;&#65533;&#65533;s&#65533;y&#65533;!&#65533;E&#65533;&#65533;&#65533;&#65533;&#65533;&#65533;=#&#65533;&#65533;]&#65533;&#1467;&#65533;_O{&#65533;&#65533;D&#65533;W&#65533;V&#65533;&#65533;&#65533;&#65533;&#65533;Oc&#65533;&#65533;&#65533;&#65533;&#65533;&#65533;&#65533;&#65533;{(|&#65533;w&#65533;&#1159;&#65533;&#65533;|&#65533;yK&#65533;pE&#65533;}&#65533;g&#65533;k&#65533;E9&#65533;}&#28097;^&#65533;q&#65533;&#65533;&#65533;~&#65533;7&#65533;&#65533;g&#65533;&#65533;o&#65533;c&#65533;E[=1&#65533;pb&#65533;&#65533;&#65533;&#65533;P&#65533;67(x&#65533;7}&#65533;&#65533;&#65533;\&#65533;&#65533;&#65533;>X}&#65533;&#65533;8&#65533;H&#65533;y&#65533;gh&#65533;&#65533;&#65533;&#65533;yW&#65533;a&#65533;&#65533;/&#65533;c&#65533;`Vf&#65533;i ]pr&#65533;&#65533;&#65533;'&#65533;W&#65533;B&#65533;&#65533;&#65533;&#65533;&#65533;&#65533;7&#65533;&#65533;`ud'&#65533;q&#65533;&#65533;&#65533;&#65533;YG&#65533;&#65533;|&#65533;vW&#65533;&#65533;&#65533;&#65533;&#65533;&#65533;Q&#65533;u&#65533;&#65533;w&#65533;&#65533;~~&#65533;&#65533;&#65533;&#65533;&#65533;&#65533;e&#65533;&#65533;&#65533;&#65533;&#65533;&#65533;&#65533;&#65533;	&#65533; &#65533;&#65533;&#1481;&#65533;&#65533;&#65533;&#65533;&#65533;&#65533;(&#65533;&#65533;|&#65533;7|&#65533;q&#65533;&#65533;w&#65533;*&#65533;&#65533;&#65533;g&#65533;w&#65533;&#65533;&#65533;&#65533;r&#65533;}}Hw&#65533;&#65533;vF&#65533;z&#65533;&#1547;6c~&#65533;t&#65533;{&#65533;&#1480;&#65533;p&#65533;)&#517;&#65533;pV&#65533;&#524;&#65533;`&#65533;&#65533;&#65533;&#65533;8&#65533;&#65533;@&#65533;&#65533;&#65533;pxm&#65533;&#65533;&#65533;8y&#65533;&#512;&#65533;&#65533;&#65533;&#65533;&#65533;}&#65533;&#65533;&#65533;x&#65533;&#65533;&#1537;&#65533;8&#65533;&#65533;&#65533;&#65533;u&#65533;F&#65533;&#65533;&#65533;&#65533;7&#65533;}&#65533;&#65533;&#65533;gp&#65533;P&#65533;&#65533;8[&#65533;&#65533;&#65533;x&#65533;&#65533;&#65533;&#65533;6&#65533;:h|&#65533;X&#65533;&#65533;&#525;&#65533;x&#65533;&#65533;H&#65533;&#65533;&#65533;&#65533;&#65533;&#65533;&#65533;&#65533;n&#65533;&#65533;&#65533;&#65533;&#1550;&#65533;u&#65533;7&#65533;Yf&#65533;&#65533;h&#65533;,Q&#65533;@&#65533;o]xv&#65533;| 
&#65533;hV&a&#65533;&#65533;8&#65533;8&#65533;Y&#65533;&#65533;w&#65533;&#65533;&#65533;&#65533;&#215;&#65533;&#65533;&#65533;	&#65533;rX&#65533;?Dz{6&#65533;&#65533;&#65533;S&#65533;&#65533;P&#65533;R&#65533;&#65533;%&#65533;e &#65533;P&#65533;~&#65533;H&#65533;'Q&#65533;#g&#65533;&#65533;&#65533;&#65533;r&#65533;&#65533;&#65533;&#65533;&#65533;&#65533;1y	j)&#65533;&#65533;Sm&#65533;o&#65533;&#1208;&#65533;jX&#65533;&#65533;&#65533;&#65533;kq&#65533;y&#65533;@&#65533;&#65533;?&#65533;&#65533;&#65533;g&#65533;G)&#65533;&#65533;U&#65533;L	a&#65533;&#65533;&#65533;W	o&#326;~&#65533;&#65533;&#65533;&#65533;fo%&#65533;&#280;o&#392;&#65533;7Q&#65533;\&#65533;o&#65533;y&#65533;
&#65533;P&#65533;*(&#65533;0&#65533;&#65533;r&#65533;&#65533;&#65533;&#65533;p&#65533;&#65533;p&#65533;&#65533;&#1609;}&#65533;&#65533;;y&#65533;wY&#65533;&#65533;&#65533;&#65533;v&#65533;&#65533;&#65533;X&#65533;&#65533;9&#65533;&#65533;(=7~&#65533;h-&#65533;t&#65533;&#65533;q&#65533;Y]&#65533;&#65533;QP&#65533;S&#65533;&#1285;t&#65533;(h&#65533;h&#65533;[&#65533;&#65533;&#65533;6&#65533;F&#1113;&#65533;&#65533;{|`&#65533;Y&#65533;&#65533;9&#65533;&#65533;I&#65533;&#25178;l&#65533;&#65533;9&#65533;&#65533;Y&#65533;&#65533;&#65533;&#65533;&#599;&#65533;&#65533;&#32772;ib&#65533;V&#65533;X&#65533;&#65533;&#1631;&#65533;&#65533;N&#65533;wXY&#65533;z&#65533;6]&#65533;9&#65533;&#65533;9{	*&#65533;l$&#34125;&#541;&#65533;	&#65533;&#65533;&#65533;l &#65533;*&#65533;&#24161;z&#65533;&#65533;	&#65533;6&#65533;&#65533;V&#65533;&#65533;I&#65533;&#65533;h&#65533;%j&#65533;&#65533;g&#65533;H&#65533;g&#65533;)&#65533;&#65533;&#65533;2&#65533;t&#65533;&#65533;&#65533;&#65533;X&#65533;&#65533;&#65533;Y&#65533;WH&#65533;&#1777;ok&#65533;&#65533;I	&#65533;&#65533;
&#65533;p&#65533;&#65533;`&#65533;&#65533;&#65533;&#65533;&#65533;lI&#65533;":&#65533;&#65533;)&#65533;P&#65533;&#65533;9&#65533;&#60002;,j&#65533;&#65533;&#65533;&#65533;0&#65533;&#65533;&#65533;&#415;&#65533;&#65533;&#65533;2&#65533;8*odz&#65533;jJOb
r&#65533;&#65533;*&#65533;&#65533;&#65533;tJ&#65533;K&#65533;&#65533;&#65533;&#65533;z&#65533;&#65533;&#65533;U&#65533;&#65533;&#65533;&#65533;&#65533;&#65533;&#65533;Y&#65533;v&#65533;&#65533;&#538;&#65533;&#613;4&#65533;&#65533;=j&#65533;Z&#65533;k&#1695;&#65533;9&#65533;Z&#65533;&#65533;Z&#65533;mzo &#65533;&#65533;;&#65533;&#65533;&#65533;1&#65533;dE&#65533;&#65533;&#65533;&#65533;&#65533;&#65533;
`w{&#65533;&#65533;&#65533;&#1700;&#65533;:&#65533;o&#65533;&#65533;
&#65533;&#65533;&#1498;T&#65533;&#65533;[&#680;&#1537;&#65533;HWr&#65533;&#65533;&#65533;f&#65533;&#45545;&#65533;Z&#65533;&#65533;I&#65533;&#65533;*&#65533;&#65533;&#65533;&#65533;7&#360;&#65533;&#65533;&#65533;jA&#65533;&#65533;z&#65533;&#65533;:&#65533;?a&#65533;&#65533;&#65533;&#65533;&#65533;&#65533;&#65533;q&#615;&#65533;&#65533;&#65533;@&#23027;&#1694;&#65533;*&#65533;V&#65533;&#65533;&#65533;Ix&#65533;&#65533;6&#65533;H&#65533;&#65533;!h&#65533;&#474;o$&#65533;&#65533;&#778;&#65533;&#1034;&#65533;&#65533;
&#65533;&#65533;
&#65533;z&#65533;z&#65533;@j&#65533;j&#65533;&#65533;&#1786;&#65533;!&#65533;&#65533;&#65533;:&#65533;&#28327;&#65533;&#65533;&#65533;&#65533;&#65533;S&#1094;&#65533;&#65533;&#586;&#65533;&#65533;y$&#65533;&#65533;:&#65533;&#65533;5&#65533;T8&#65533;&#65533;&#687;)&#65533;&#65533;&#754;&#65533;&#65533;-;&#65533;%I&#65533;&#65533;A&#65533;`&#65533;)&#65533;	&#65533;&#65533;k@&#65533;&#65533;;&#65533;^X&#65533;&#65533;&#65533;@&#65533;&#65533;S&#65533;&#65533;&#1687;&#65533;&#65533;6&#65533;R#&#65533;&#65533;$&#65533;&#65533;a:&#65533;&#65533;&#65533;U&#65533;*&#65533;&#65533;&#65533;&#65533;.k&#65533;&#65533;
&#65533;^&#1749;5&#65533;l&#65533;&#65533;&#65533;:K&#65533;m&#65533;&#65533;A&#662;&#65533;&#65533;&#65533;n&#65533;m	&#65533;&#65533;&#65533;&#65533;t&#65533;EK&#65533;}&#65533;&#65533;&#65533;&#65533;&#65533;"Qz&#65533;Y&#65533;&#65533;
{S[&#65533;\{&#65533;&#65533;
&#65533;&#65533;&#65533;&#65533;&#65533;&#65533;t&#65533;Y&#65533;&#1577;oa&#1749;&#65533;&#65533;S)I&#65533;d&#65533;Si&#65533;j&#1785;;&#65533;&#65533;l&#1782;&#65533;&#65533;&#65533;u&#65533;v;&#65533;&#65533;[&#65533;&#65533;&#65533;&#65533;&#65533;k&#65533;&#65533;&#65533;&#65533;J&#65533;&#65533;gU7&#65533;/&#65533;&#65533;&#65533;&#65533;&#65533;Y&#760;]k&#65533;&#65533;&#65533;&#65533;&#65533;&#65533;&#65533;b&#65533;&#65533;K&#65533;&#65533;&#65533;&#65533;&#65533;&#48724;h&#65533;j&#65533;&#65533;&#65533;*&#65533;&#65533;&#65533;&#65533;&#65533;&#65533;&#65533;q&#65533;&#65533;&#65533;&#47981;&#65533;&#65533;&#65533;&#65533;&#65533;&#65533;&#65533;&#65533;&#65533;&#65533;&#65533;&#65533;zl&#65533;&#65533;z&#65533;&#65533;&#65533;&#65533;&#65533;&#65533;&#65533;V&#65533;&#65533;&#65533;[&#65533;&#65533;&#65533;V&#65533;&#65533;&#65533;&#65533;&#761;f[&#65533;m0&#65533;&#65533;&#65533;&#65533;&#65533;u&#65533;&#65533;&#65533;&#65533;&#65533;&#65533;r&#65533;&#65533;&#65533;{&#65533;&#1531;&#65533;u&#1789;&#65533;&#65533;@&#65533;&#65533;xqb&#65533;&#65533;&#65533;+{&#65533;&#65533;&#65533;&#65533;&#65533;&#65533;&#65533;&#65533;&#65533;+&#65533;&#65533;&#65533;&#65533;^;&#65533;&#65533;y&#65533;6&#65533;&#65533;	+&#65533;{&#65533;&#65533;&#65533;&#65533;&#65533;l&#65533;[&#65533;&#65533;z&#65533;o&#65533;&#65533;&#65533;&#65533;E&#65533;&#65533;&#65533;&#65533;;&#65533;&#65533;}{Z#KQ4&#65533;&#65533;&#65533;&#65533;&#65533;&#65533;h&#65533;&#65533;&#65533;&#65533;;&#65533; &#65533;&#65533;+&#65533;&#65533;&#65533;&#65533;&#65533;(&#65533;G&#65533;&#65533;&#65533;&#65533;W&#65533;&#65533;4&#65533;2&#65533;&#65533;a&#65533;&#65533;K&#65533;6l&#65533;&#1419;&#65533;
&#65533;k&#65533;&#65533;&#65533;&#65533;?\&#65533;A&#826;&#6891;&#65533;&#65533;&#65533;Ig&#65533;YI&#65533;2&#65533;&#65533;Tl&#65533;.&#65533;&#65533;&#65533;\&#65533;>z&#65533;&#65533;&#65533;&#65533;5&#65533;k&#65533;f&#65533;&#65533;0<&#400;&#244;*&#65533;&#1994;&#65533;<&#65533;&#65533;o&#65533;&#65533;q&#1841;&#65533;&#65533;&#65533;m&#65533;&#65533;&#65533;&#65533;&#65533;&#65533;&#1345;e,&#65533;&#65533;i&#65533;&#65533;Y&#65533;T&#65533;&#65533;N,&#65533;
&#65533;&#130;&#65533;Z{&#65533;&#65533;&#65533;&#65533;&#65533;%&#65533;&#65533;&#526;L&#65533;&#65533;&#65533;3l&#65533;gl&#603;&#65533;&#235;;&#65533;j&#65533;&#65533;&#65533;z&#65533;L&#65533;&#65533;<&#676;\&#65533;S&#65533;&#65533;&#65533;&#65533;&#65533;&#65533;&#65533;e&#65533;&#65533;&#65533;Q&#824;&#65533;+&#65533;^+&#65533;&#65533;&#65533;&#65533;&#65533;&#65533;&#65533;>&#65533;&#65533;)<&#65533;&#65533;Gud&#65533;&#65533;L&#446;&#65533;&#731;[&#65533;&#65533;z&#65533;&#65533;&#65533;&#218;&#472;&#53104;&#65533;&#65533;B&#65533;C&#65533;jY&#65533;&#65533;K&#835;;&#65533;&#65533;|&#65533;&#24348;&#2044;&#1047;k&#65533;&#65533;k&#65533;YLX|&#65533;&#65533;&#65533;l&#65533;&#65533;&#65533;&#65533;X&#65533;&#65533;&#65533;&#843;j&#65533;&#65533;&#65533;&#2010;&#998;&#65533;&#65533;)&#65533;&#65533;@\&#65533;&#65533;&#65533;&#65533;&#65533;{hQ&#65533;Q&#65533;&#65533;&#65533;&#65533;~&#65533;&#1085;&#65533;&#761;}&#1240;Y&#338;&#729;&#65533;&#65533;-&#65533;&#1481;&#65533;&#65533;,&#65533;&#65533;&#1117;k&#65533;&#65533;&#65533;&#65533;,&#65533;&#65533;\&#65533;&#65533;\&#65533;&#65533;&#1814;&#65533;&#65533;&#65533;&#1552;&#65533;r&#65533;&#65533;P&#65533;&#65533;7j&#65533;d*&#65533;'&#65533;&#65533;4&#65533;&#65533;>]&#65533;	m&#65533;&#65533;|&#65533;_&#65533;[&#65533;&#65533;K
&#65533;&#65533;C&#65533;V&#65533;&#65533;&#65533;w&#65533;=&#65533;s|&#65533;Q&#65533;&#65533;&#65533;&#65533;&#65533;L[.&#65533;U&#65533;&#65533;&#65533;H&#65533;&#65533;<&#65533;lc&#894;&#65533;&#65533;&#65533;&#65533;&#65533;&#65533;[&#65533;&#65533;Lu5&#767;&#65533;&#65533;&#65533;&#65533;&#65533;-<&#223;&#65533;&#1631;-&#65533;Km&#1182;&#65533;&#607;&#65533;&#1285;6&#65533;&#65533;&#1696;&#65533;&#65533;&#1546;&#65533;M&#65533;&#65533;&#65533;&#65533;&#65533;`&#65533;&#65533;&#65533;&#65533;&#65533;p&#65533;&#65533;&#1401;&#65533;&#65533;&#65533;&#65533;&#65533;&#65533;&#65533;9&#65533;&#65533;=*&#65533;v&#65533;T&#65533;=-&#65533;&#65533;&#65533;/&#65533;&#65533;_&#65533;&#65533;{&#65533;&#65533;'&#65533;&#65533;x[&#65533;sY&#65533;&#65533;&#65533;&#65533;p&#65533;&#65533;Y&#65533;]&#1599;&#65533;&#65533;&#65533;&#49082;&#65533;&#65533;&#65533;&#65533;$W&#65533;7K&#65533;k&#889;m-&#65533;&#65533;&#65533;&#65533;&#65533;D&#65533;&#65533;&#65533;&#65533;&#65533;&#65533;&#65533;&#65533;K&#65533;5&#65533;&#65533;&#65533;\&#65533;l\&#65533;&#65533;&#65533;:9&#65533;&#65533;&#65533;&#65533;&#65533;&#65533;&#65533;I&#1081;x&#65533;M&#1234;&#65533;&#65533;i&#65533;&#65533;'&#65533;&#65533;?&#65533;~&#65533;&#65533;&#65533;&#65533;&#65533;}&#1109;&#65533;&#65533;&#65533;l&#65533;&#65533;&#65533;&#65533;&#1987;&#65533;&#65533;&#65533;H&#65533;&#1368;&#65533;+c&#65533;{&#1536;&#65533;e&#1193;z&#65533;L&#65533;K&#65533;]&#2040;&#65533;&#65533;S&#65533;&#65533;y&#65533;&#65533;&#65533;]&#65533;C&#65533;&#65533; &#65533;F&#65533;&#65533;&~&#65533;&#65533;&#65533;&#65533;R>&#65533;&#65533;&#65533;{C&#65533;&#65533;&#65533;&#65533;&#65533;X&#65533;&#65533;3&#65533;&#65533;&#65533;&#65533;=&#65533;&#65533;&#65533;&#1228;(&#65533;&#65533;&#65533;&#65533;t&#65533;&#65533;&#1305;&#65533;&#65533;&#65533;&#65533;K&#65533;&#65533;x&#65533;&#65533;&#65533;&#65533;~&#65533;&#11274;&#65533;S&#65533;&#65533;&#65533;m&#65533;0&#65533;{&#65533;&#65533;&#65533;'&#1766;|l_&#65533;&#65533;&#65533;=&#65533;d>&#907;n&#65533;E&#65533;.&#65533;&#65533;&#65533;&#65533;&#65533;&#65533;J&#65533;&#65533;Bm&#65533;N>r&#65533;f&#65533;{&#65533;&#65533;&#65533;m&#65533;.&#65533;~n&#65533;W&#31284;M&#65533;~&#65533;&#24444;&#65533;^&#65533;f.&#65533;&#65533;&#40238;&#65533;^&#65533;&#65533;k&#65533;&#1989;B&#65533;m&#65533;&#65533;]&#65533;&#65533;&#65533;&#1797;B&#65533;y{&#65533;&#65533;
&#65533;&#65533;.&#65533;&#65533;N&#65533;&#65533;&#65533;[8&#65533;&#65533;u&#985;&#65533;?>&#26187;&#1623;&#65533;&#921;n&#65533;&#65533;L&#65533;&#65533;&#65533;&#65533;~&#1303;{&#65533;&#65533;&#65533;&#1505;H&#65533;9&#65533;&#65533;Xy&#65533;&#65533;Ia&#65533;&#65533;&#65533;&#65533;&#65533;h]&#1139;&#65533;&#65533;M&#65533;&#65533;&#65533;G>9&#65533;&#65533;&#65533;&#206;&#65533;y&#52762;&#65533;&#65533;&#65533;&#65533;&#65533;S&#65533;&#65533;Y&#65533;V&#65533;r\&#53630;&#65533;&#65533;&#65533;&#65533;&#65533;>&#65533;&#65533;&#65533;(&#65533;&#65533;$_&#1495;^&#65533;&#1792;B&#65533;/&#65533;&#65533;$&#65533;&#65533;T&#65533;&#65533;&#65533;_&#65533;&#65533;&#65533;&#65533;&#65533;&#65533;i&#65533;h&#65533;]&#65533;&#65533;3&#65533;&#65533;O&#65533;j^&#65533;&#65533;&#65533;)&#65533;&#65533;&#1101;&#65533;&#65533;?]&#65533;&#65533;&#65533;&#65533;}&#65533;v(&#65533;.&#65533;4_&#65533;6&#64612;n&#65533;8_;&#265;&#65533;&#65533;:>&#65533;&#65533;&#65533;&#65533;&#65533;#&#65533;&#65533;-&#65533;&#65533;&#65533;&#65533;&#721;~&#65533;&#65533;&#65533;&#65533;&#65533;&#65533;&#65533;&#65533;&#65533;s&#65533;o&#65533;|&#65533;&#65533;6&#65533;&#65533;&#65533;&#65533;L&#65533;e&#65533;%&#65533;%&#65533;?&#65533;7&#65533;&#65533;V&#65533;&#65533;&#65533;M&#65533;ko&#65533;t&#65533;o&#65533;N&#65533;.&#65533;&#65533;}&#65533;&#65533;$>&#65533;6&#65533;&#65533;~&#65533;}&#65533;C&#65533;&#65533;T&#65533;<o&#65533;&#65533;&#65533;&#65533;&#65533;&#65533;&#65533;&#65533;&#65533;jm&#65533;&#65533;&#65533;&#65533;E&#65533;&#65533;&#65533;&#65533;&#65533;_&#1495;&#65533;&#65533;pm&#65533;s&#65533;&#65533;&#65533;&#65533;2&#65533;eX&#65533;&#65533;_&#65533;&#65533;&#65533;&#65533;&#65533;&#65533;~y&#65533;&#65533;&#65533;&#65533;&#154;&#65533;&#65533;&#65533;&#65533;&#42876;&#65533;&#65533;&#65533;Z&#65533;&#65533;M&#65533;&#65533;&#65533;&#65533;&#65533;&#65533;&#65533;/&#65533;&#65533;]&#65533;;&#65533;h&#65533;=&#65533;v&#65533;g&#752;T&#65533;&#65533;&#65533;~&#65533;&#65533;&#65533;&#65533;?&#65533;&#65533;&#65533;&#65533;&#65533;{&#65533;&#65533;&#65533;&#65533;&#65533;&#65533;"X0&#65533;&#65533;y.d&#65533;&#65533;a&#65533;&#65533;L&#65533;C&#65533;&#65533;&#65533;5V&#65533;&#65533;q&#65533;&#65533;:E&#65533;$Y1&#65533;&#65533;)G&#65533;&#65533;&#65533;dE&#65533;0c&#65533;\&#65533;&#1190;&#65533;59u&#65533;&#7795;&#65533;&#859;<&#65533;%&#65533;2&#65533;&#65533;&#65533;t&#65533;l&#65533;R(&#1237;8&#65533;N&#65533;Z&#65533;*Q[Y&#65533;n}&#65533;&#65533;+WXak&#65533;%[&#65533;l&#65533;Yi&#1378;&#1909;&#65533;&#65533;[&#65533;g&#65533;uU&#65533;&#65533;]&#65533;&#65533;&#65533;&#65533;&#65533;{w(K&#65533;_JT#A&#65533;"\&#65533;&#65533;&#65533;&#65533;.Mf&#65533;&#65533;&#65533;&#65533;&#65533;(mFt&#65533;&#65533;&#65533;Ge&#65533;&&#65533;3&#65533;&#65533;&#65533;NuF&#65533;&#65533;u&#1259;&#65533;&#65533;&#65533;&#65533;&#65533;&#65533;m&#65533;@M&#65533;&#65533;&#1626;jm&#65533;X&#65533;&#65533;+&#65533;&#65533;q&#65533;&#65533;&#65533;.W&#65533;&#65533;s&#65533;RM&#65533;+&#65533;&#65533;&#65533;&#65533;&#65533;+&)(1&#65533;&#400;=&#65533;&#65533;&#65533;&#65533;i&#65533;&#65533;&#707;,&#65533;Yui&#65533;&#65533;k&#65533;&#65533;]&#65533;N&#3209;&#65533;&#959;7h&#65533;R&#201;)&#65533;&#65533;0&#65533;&#65533;`n(Wl.&#65533;&#65533; &#65533;&#65533;9&#65533;&&#65533;&#65533;&#65533;	&#65533;[e&#65533;&#65533;&#65533;
&#65533;&#65533;S$&#65533;&#65533;2&#65533;&#65533;<&#1507;&#65533;E&#65533;T[o&#65533;&#65533;p0&#65533;&#65533;L&#65533;&#65533;W&#65533;&#65533;&#65533;}Z-&#65533;&#65533;-&#65533;&#65533;V&#43876;&#65533;B&#65533;&#65533;&#65533;/&#65533;&#65533;T&#65533;P&#145;&#65533;&#65533;J&#65533;d&#65533;K0&#65533;&#65533;p&#255;&#65533;&#65533;K GL&#65533;;SqE8g&#65533;&#65533;%&#65533;&#1035;&#65533;<<u&#65533;L&#65533;&#65533;&#65533;&#65533;?&#65533;L&#65533;7@&#65533;&#65533;J6CSS&#65533;&#65533;&#65533;&#65533;&#65533;j&#65533;'&#65533;&#65533;JJ;&#65533;&#65533;R)&#65533;,e&#65533;M&#65533;&#65533;&#65533;SP&#65533;<eTRK&#65533;KTS&#65533;C,E&#65533;&#65533;&#65533;&#65533;F!iEj-&#65533;6&#65533;C&#65533;&#65533;&#65533;&#65533;uN;&#65533;u&#65533;&#65533;&#65533;6&#65533;-)G&#65533;?!i&#65533;1(?&#65533;et&#65533;&#65533;&#65533;&#65533;&#65533;I=&#65533;&#65533;&#65533;)I&#65533;&#65533;&#65533;@p&#65533;&#65533;&#65533;P&#65533;5&#65533;&#65533;X&#65533;EWUv&#65533;&#65533;&#65533;&#65533;v&#65533;SVP&#65533;CsZ^{&#65533;W`&#65533;&#65533;L&#65533;&#65533;&#65533;<v&#65533;<&#65533;Sv&#65533;f&#65533;&#65533;>&#65533;&#1937;Z|o&#65533;&#65533;B35R\&#65533;&#65533;&#65533;8&#65533;N&#65533;&#65533;&#65533;&#65533;zA&#65533;&#65533;R"&#65533;&#65533;dM&#1125;&#65533;&#65533;&1y&#65533;^a&#65533;&#65533;`;&#65533;u&#65533;f&#65533;&#65533;S&#43137;&#65533;&#65533;&#65533;G&#65533;&#65533;&#65533;oR&#65533;&#65533;&#65533;L&#65533;[&#65533;&#65533;Xc&#65533;U&#65533;dj&#65533;&#65533;&#65533;&#65533;&#65533;j&#65533;&#65533;&#65533;xk&#65533;&#65533;N78&#65533;F{&#65533;&#65533;ZN:6&#65533;mF&#65533;#&#65533;&#65533;v&#65533;Oe&#65533;&#65533;&#65533;&#65533;&#65533;x&#65533;@&#65533;>&#65533;&#65533;i}.6&#1057;&#65533;&#65533;&#65533;&#37669;&#65533;&#65533;p&#303;qq&#431;&
&#65533;&#65533;dr&#65533;+'&#65533;&#65533;&#65533;>;&#65533;&#65533;&#1190;S&#65533;d&#65533;&#65533;7X&#65533;v&#65533;[&#65533;du&#65533;&#65533;A[?P`&#65533;<=Z"&#65533;&#1788;Qio&#65533;Q&#65533;&#584;zVI6~&#65533;&#265;'&#65533;q&#65533;o|&#65533;&#65533;&#65533;G&#65533;Cy&#65533;&#1647;TF&#65533;&#65533;&#65533;&#65533;R&#65533;&#65533;&#65533;&#65533;E&#65533;&#65533;`&#65533;BGM|&#65533;}&#65533; M&#65533;/>&#65533;&#65533;v&#65533;&#58031;E&#65533;&#65533;	,&#65533;&#65533;p}&#65533;&#65533;&#65533;&#65533;&#65533;0x&#65533;&#65533;&#65533;x@.(D&#65533;K&#65533;&#65533;&#65533;E=aOIw&#65533;&#1406;<&#65533;&#65533;&#65533;|&#65533;{:&#721;|8&#65533;&#65533;$&#65533;&#65533;&#65533;Y&#65533;&#65533;&#65533;b&#65533;-"&#65533;g6=&#65533;&#1298;&#65533;f&#65533;&#65533;/&#65533;&#65533;`mXCGD"&#65533;:&#65533;!&#65533;&#65533;Qr[&#65533;&#65533;X&#65533;!2&#65533;M0&#65533;)h&#65533;jp&#65533;&#65533;&#65533;]&#65533;f&#65533;&#65533;akS_i&#65533;&#65533;-m?&#65533;K/C4&#65533;&#65533;e&#65533;`co(&#65533; &#65533;Q&#65533;s&#65533;&#65533;&#65533;,&#65533;&#65533;&#65533;&#65533;&#65533;z&#65533;v&#65533;&#65533;*&#40962;&#65533;I&#65533;E)Nq=^&#1695;7&#65533;&#65533;iQZ&#65533;!ZM$&#65533;B&#65533;&#65533;&#65533;N&#65533;&#65533;&#65533;x&#65533;0(&#65533;3\&#65533;MyJ:&#65533;&#65533;&#65533;|&#65533;&#65533;X/2!&#65533;J&#65533;[&#65533; /&#559;D*|d&#65533;&#65533;&#65533;&#65533;^&#65533;n&#65533;&#65533;e~&#65533;&#65533;&#1577;&#65533;|Kbf&#65533;&#65533;&#65533;4&#65533;R&#65533;d&#65533;&#65533;+aM9&#65533;Z&#65533;H&#65533;&#65533;&v&#1303;&#65533;en^&#1059;&#65533;Od&#727; R&#65533;&#65533;&#65533;&#65533;&#65533;08&#65533;&#65533;&#65533;&#65533;&#65533;&#65533;&#65533;hOk)&#65533;(d|!}&#65533;&#65533;O&#1989;&#65533;A&#65533;Z&#65533;.'=&#65533;&#65533;&#65533;v2&#65533;&#65533;Bd+AD&#65533;&#65533;2S&#65533;:-&#65533;&#65533;y&#65533;pb&#1962;&#65533;&#65533;&#487;m&#65533;J&#65533;&#65533;3A&#65533;L|E&#65533;&#65533;t&#1027;\&#65533;&#65533;&#65533;D&#65533;T&#65533;&#65533;&#65533;R&&#65533;&#65533;B4&#65533;&#65533;&#65533;&#65533;DL&#65533;&#266;&#65533;S&#65533;m&#65533;0&#65533;)(&#65533;&#65533;&#65533;(&#65533;&#65533;9&#65533;1>&#65533;&#65533;J&#65533;z&#1365;J&#65533;*1&#65533;jW&#65533;&#65533;R&#65533;j&#65533;cJL&#65533;Ny&#65533;9&#65533;|'&#65533;&#65533;"/&#1897;&#1315;.s&#65533;&#65533;&#65533;b&#65533;&#65533;FL&#65533;j&#65533;~&#65533;*&#65533;n&#65533;&#65533;ie&#65533;&#65533;&#65533;jae&#65533;&#1177;&#65533;&#65533;dc-&#65533;Y2&#65533;&#65533;&#65533;&#65533;B%M&#65533;h&#65533;&#65533;&#65533;&#65533;3y&#65533;L&#65533;t&#65533;&#376;&#65533;p&#65533;%&#65533;&#426;&#65533;&#65533;&#65533;&#65533;$&#65533;/&#65533;`	k&#65533;&#65533;r&#65533;cg&#65533;DQ&#65533;&#65533;O&#3185;;&#65533;-:&#65533;&#1333;Rv&#65533;&#65533;&#65533;%&#65533;X;K&#65533;h"5&#65533;&#65533;&#65533;O&#65533;*SA&#65533;Mj&#65533;&#65533;Z4
&#65533;:&#65533;&#65533;P&#65533;L&#65533;5&#65533;&#65533;Q&#65533;&#65533;&#65533;x&#65533;[=&#65533;1_OT!&#65533;[3&#65533;&#65533;&#65533;&#65533;o&#65533;LX\$	{&#65533;&#65533;fS5_8&#65533;(&#65533;`:o&#65533;&#65533;.&#65533;#pp&#65533;<&#65533;>&#65533;&#65533;&#65533;&#65533;&#65533;n&#65533;&#65533;"!r(&#65533;&#65533;e&#65533;&#65533;3&#65533;&#1633;&#1011;&#65533;|&#65533;&#65533;'B&#65533;3&#65533;V&#37042;{&#65533;&#65533;&#65533;&#65533;L&#65533;&#65533;|c
&#65533;j$&#65533;:&#65533;:&#65533;&#65533;C&#439;&#65533;&#65533;S&#65533;&#65533;&#65533;K,.&#65533;F&#65533;&#65533;&#65533;FS&#65533;&#65533;&#65533;spU&#65533;/VYMR&#65533;&#65533;QC&#65533;&#65533;e&#65533;&#65533;xs5V^&#65533;&#65533;|&#65533;'&#65533;k&#65533;&#65533;f&#65533;&#65533;a&#65533;&#65533;&#65533;`&#65533;-j&#65533;&#2023;&#65533;&#65533;&#65533;&#65533;{.&#65533;rkt&#65533;&#65533;&#65533;&#65533;&#65533;}Op&#65533;&#65533;]&#65533;D&#65533;&#65533;	&#65533;&#65533;MFf&#65533;&#65533;&#65533;^~XT &#65533;Bfs&#65533;i0&#65533;&#65533;&#1065;&#65533;+&#65533;V&#65533;&#65533;&#65533;&#65533;n&#65533;Bu&#65533;m&#65533;&#65533;~&#65533;&#65533;^&#946;&#65533;U;k\&#65533;&#65533;J&#65533;s&#65533;&#1004;&#65533;I&#65533;G&#65533;m[HI&#65533;|&#65533;R&#65533;tt&#65533;d'Y&#65533;e&#1126;&#65533;&#982;*&#65533;s&#65533;UR&#65533;&#65533;z&#1347;0&#65533;a&#65533;k&#65533;fy&#65533;&#65533;&#65533;5&#65533;|&#888;3&#65533;&#65533;6&#65533;:m&#65533;b&#65533;y&#65533;|&#65533;&#65533;Z&#65533;jQ&#65533;5D&#65533;&#65533;&#65533;&#65533;&#65533;&#65533;&#65533;&#372;&#65533;&#1975;&#65533;SW&#65533;mp'\&#65533;Vx&#65533;]&#65533;"&#65533;9&#65533;&#65533;8D&#65533;&#65533;&#65533;&#65533;;&#65533;&#65533;n&#65533;d&#65533;G&#65533;z&#65533;&#65533;&#544;&#65533;[&#65533;A&#65533;&#65533;&#65533;R>m&#65533;&#1000;m&#65533;oK&#65533;&#65533;&#65533;&#65533;SK&#65533;,&#65533;z&#65533;J*&#65533;m&#65533;`c&#65533;!S[&#65533;&#65533;&#65533;f&#65533;_&#65533;&#1884;&#65533;Q&#65533;U&#65533;o&#65533;&#65533;&#65533;&#65533;<bv&#65533;iI!&#65533;&#65533;&#65533;&#65533;&#65533;6Zp&#65533;C&#65533;&#1444;&#65533;I&#65533;g=v&#65533;&#65533;zC&#65533;t&#65533;xy&#65533;!&#65533;K:&#65533;&#65533;&#65533;oe3&#65533;&#65533;-&#65533;K&#65533;{&#65533;lS3&#65533;Q&#65533;&#65533;IV&#65533;&#65533;G&#65533;:>&#1396;&#65533;%&#65533;>M&#65533;Cw&#65533;&#65533;&#65533;&#1262;s$2&#65533;jo&#65533;p&#65533;'=&#65533;&#65533;mx&#65533;&#65533;&#65533;&#65533;&#65533;w&#1311;&#65533;&#65533;&#65533;&#65533;L&#65533;x&#65533;j&#1413;&#65533;&#65533;&#36077;&#1537;&#65533;&#65533;<C&#65533;}&#65533;&#65533;{Z&#65533;&#65533;6&#65533;-&#65533;&#65533;&#65533;&#65533;A&#65533;&#65533; u&#65533;&#65533;&#65533;&#65533;7&#65533;{X&#65533;O=&#65533;6m,&#65533;&#65533;&#65533;&#65533;Eq&#65533;&#65533;>u&#65533;d&#65533;*&#65533;&#65533;/&#65533;&#65533;o&#65533;&#65533;&#65533;g&#65533;I&#65533;/&#319;&#65533;3&#65533;&#65533;T&#65533;n&#65533;W~&#999;&#65533;&#65533;&#65533;&#1387;&#65533;&#65533;&#65533;&#65533;&#65533;&#65533;&#65533;z&#65533;km&#65533;:&#65533;H&#65533;&#65533;z&#65533;&#65533;s&#65533;o&#65533;&#65533;&#65533;&#65533;&#65533;&#1680;?&#65533;{&#65533;&#65533;&#65533;?:J&#65533;&#65533;&#65533;Q&#65533;F&#65533;?&#65533;&#65533;&#65533;&#65533;&#1279;&#65533;&#65533;]&#65533;&#65533;3.g+8&#65533;&#1174;J&#65533;'&#65533;a<&#65533;&#65533;&#65533;&#65533;A&#65533;&#65533;C&#65533;C&#65533;&#65533;&#65533;9R&#65533;&#65533;|&#65533;&#65533;&#65533;&#65533;;&#65533;[&#65533;&#65533;&#65533;s	U&#65533;?&#65533;)&#65533;K&#65533;&#65533;?b;5+&#65533;&#65533;*&#65533;&#65533;@&#65533;&#65533;@4@&#65533;s&#65533;&#65533;S45&#65533;&#65533;&#65533;*&#65533;&#65533;&#179;S4&#65533;&#65533;?:&#65533;&#65533;&#65533;<&#65533;&#65533;&#65533;&#65533;&#65533;q&#65533;&#1761;&#65533;c&#65533;&#65533;&#65533;&#65533;c&#65533;0&#65533;s&#65533;*<&#65533;+4&#65533;D&#65533;&#65533;/&#65533;&#65533;&#65533;&#65533;&#65533;&#65533;[&#65533;j&#620;&#1707;&#65533;&#65533;y5&#65533;&#65533;&#65533;Z&#65533;&#65533;&#65533;2[&#65533;6&#1955;&#65533;/&#65533;C9&#65533;CU<&#65533;.&#65533;&#65533;&#65533;&#65533;&#65533;&#65533;>&#65533;E&#10495;&#65533;&#65533;&#65533;&#65533;D]&#65533;B&#1169;&#65533;&#65533;&#65533;G*&#65533;&#65533;s&#65533;5aA8&#65533;>L&#65533;&#65533;&#65533;&#65533;&#1176;&#65533;&#65533;9&#65533;&#515;R+&#65533;&#65533;&#65533;&#65533;&#65533;&#65533;&#65533;EoE&#65533;&#65533;@&#65533;&#15748;cEq\&#65533;9,GU|E<&#65533;#&#65533;&#65533;&#65533;!"&#65533;&#65533;	&#65533;3 &#65533;E&#320;&#65533;\l#&#65533;&#39635;|&#65533;&#164;9GD&#65533;&#1067;>e&#296;&#65533;&#65533;&#65533;&#65533;U&#65533;A&#65533;&#65533;$&#65533;9&#65533;&#65533;&#65533;JE,&#65533;AK&#65533;&#65533;&#65533;DGW&#65533;Es&#65533;Hr&#65533;&#65533;&#65533;&#65533;&#65533;H/&#65533;Y&#65533;&#65533;&#65533;&#65533;#&#65533;:&#65533;&#341;s&#65533;&#65533;a&#65533;&#65533;&#65533;&#65533;&#1304;&#65533;&#65533;1C&#65533;c&#65533;&#515;F&#65533;&#65533;&#65533;&#65533;&#65533;I&#65533;C&#65533;&#65533;s4n&#65533;C&#45199;DJ&#65533;&#65533;C&#65533;&#65533;&#65533;&#586;&#65533;&#65533;&#65533;p&#65533;`&#65533;#	&#65533;&#65533;&#65533;cD}&#65533;7&#65533;&#165;&#65533;
&#65533;%&#65533;&#65533;x&#65533;1&#65533;I&#65533;&#65533;I&#65533;C5&#65533;t&#65533;&#65533;&#65533;6,&#674;T,j&#65533;&#65533;.3&#65533;<&#65533;&#740;&#49328;&#65533;0Z,3&#65533;&#65533;&#65533;&#65533;	&#801;&#299;&#65533;J&#65533;&#65533;&#65533;g1&#65533;&#65533;a&#65533;&#65533;
~&#65533;&#65533;&#792;&#65533;&#65533;K&#65533;&#65533;D%&#65533;<&#65533;t&#65533;&#65533;2K&#65533;;J8t&#65533;Qd"&#65533;L&#65533;&#65533;&#549;tJ&#65533;&#65533;s&#65533;J&#65533;&#65533;0w&#65533;&#65533;&#65533;4&#779;&#65533; '
&#65533;&#65533;C&#65533;|&#815;d&#65533;&#636;6~+&#65533;&#65533;&#65533;&#65533;hd9&#65533;t&#65533;&#65533;&#65533;\E&#65533;&#65533;&#65533;T?&#65533;$M&#65533;<&#869;&#65533;&#65533;&#65533;8&#65533;1&#65533;&#65533;\&#65533;5B&#65533;&#65533;&#65533;b&#65533;&#660;&#65533;kqI&#65533;&#65533;&#65533;b&#65533;o!&#65533;&#65533;&#246;&#65533;&#65533;L&#65533;j<K&#65533;EpTN&#65533;,&#65533;n&#65533;&#65533;;,M&#65533;&#65533;K&#65533;&#65533;@]\&#65533;z&#65533;4K&#65533;&#65533;&#65533;&#1572;&#65533;&#65533;&#65533;/
&#65533;b1&#65533;_yd&#65533;M&#65533;&#65533;LO&#65533;%&#65533;&#819;t&#65533;&#65533;&#65533;9+&#65533;&#65533;&#65533;&#65533;&#65533;&#65533;&#65533;&#65533;&#65533;&#65533;&#65533;]\&#65533;\A&#65533;&#65533;&#65533;AX&#65533;&&#65533;e&#1046;p&#65533;O+&#65533;&#65533;&#65533;AM2&#65533;9&#65533;F&#65533;:-&#65533;&#65533;7&#65533;T&#65533;&#65533;N&#65533;OYK&#956;|R&#65533;lN'B&#65533;8&#65533;&#65533;I&#65533;&#65533;&#65533;&#65533;p&#65533;&<&#65533;&#65533;D&#65533;J&#65533;&#65533;&#65533;&#65533;b&#65533;&#65533;/&#65533;&#65533;&#65533;&#65533;=hSB48=&#65533;l&#65533;P&#65533;&#65533;D$&#65533;&#65533;%&#65533;A&#65533;&#65533;W&#65533;&#65533;&#65533;&#65533;&#65533;&#65533;HF)M[J&#65533;.&#65533;R8A&#65533;{d&#65533;&#1904;&#65533;&#65533;&#65533;&#65533;M&#65533;&#65533;,&#65533;QK&#65533;J7&#65533;&#65533;&#65533;l&#65533;;&#65533;L%&#65533;SQ}O(&#65533;&#389;&#65533;&#65533;l&#65533;&#65533;'&#65533;K[&#65533;@&#65533;&#65533;RY&#65533;&#65533;&#65533;Z&#65533;C&#65533;&#65533;&#248;G&#65533;&#65533;\&#65533;T&#65533;T&#65533;<.&#2000;&#174;&#65533;>&#1585;&#65533;&#65533;&#65533;&#65533;&#846;&#65533;S:%K&#65533;h-U&#65533;dR&#65533;&#65533;+eUmeNW-(M&#65533;X&#65533;&#1367;&#65533;Ur&#65533;&#65533;G&#65533;&#65533;iiT&#65533;&#65533;U&#65533;X:&#65533;&#65533;&#65533;&#65533;;&#830;a&#65533;&#65533;&#264;&#1299;&#65533;B&#610;P}&#65533;}&#65533;V<&#65533;&#1518;&#65533;&#65533;k&#65533;
&#65533;&#65533;OL&#65533;m&#65533;V'&#65533;C&#65533;&#65533;&#65533;,xX&#65533;&#65533;X&#65533;&#65533;&#1544;&#65533;&#65533;&#65533;r-&#1472;	&#65533;&#65533;&#65533;&#1545;(WG&#65533;&#65533;&#65533;&#65533;M&#65533;&#1789;&#65533;J&#65533;&#736;(c&#65533;T&#65533;&#65533;?&#65533;'&#65533;&#65533;Ag&#65533;L4U&#65533;e&#65533;&#65533;&#65533;&#65533;O&#65533;&#1416;&#65533;&#65533;&#65533;&#65533;K&#65533;&#65533;Y&#65533;&#65533;Y&#65533;&#65533;R&#65533;X?&#65533;T&#65533;&#65533;X&#65533;&#65533;)!&#65533;?qWJj<&#65533;&#65533;JKY&#65533;&#65533;&#65533;H&#65533;,&#65533;&#65533;H&#65533;Jt&#65533;<=UT&#65533;p&#65533;Y&#65533;|&#65533;&#65533;&#65533;&#65533;q5Z&#65533;(Z/0m&#1680;5L&#65533;3O&#1427;Z 5Wdl&#296;&#65533;&#65533;P&#65533;S&#65533;DM&#65533;j&#65533;&#1421;T&#1376;&#65533;X;&#65533;=&#65533;&#65533;&#65533;&#365;&#65533;t%WC&#65533;&#1796;&#65533;&#65533;&#65533;d=&#400;&#65533;>O&#65533;&#65533;&#1203;j&#65533;&#65533;&#1204;&#65533;&#65533;[&#65533;&#65533;&#65533;3&#65533;&#65533;&#825;j6&#65533;&#65533;&#65533;B&#285;N&#65533;&#65533;&#1805;\&#65533;A&#65533;&#65533;NB&#65533;&#65533;&#65533;&#65533;&#322;&#65533;&#65533;&#65533;Ce&#65533;A&#65533;&#65533;X&#65533;&#65533;]&#65533;><&#65533;2!&#65533;3K?&#65533;iY&#65533;&#65533;P&#65533;&#65533;&#65533;CC&#65533;&#65533;&#65533;>&#755;&#65533;&#65533;&#65533;&#65533;&#65533;&#65533;&#65533;&#65533;Y&#65533;@&#65533;X&#65533;&#65533;&#65533;&#389;W&#65533;-&#65533;`@&#2004;&#1927;&#65533;&#65533;&#65533;]&#65533;&#65533;X&#65533;&#65533;&#65533;:&#6032;&#65533;&#65533;&#65533;`^&#65533;V&#65533;&#65533;&#65533;&#1829;&#65533;&#65533;^&#65533;&#65533;&#65533;&#65533;&#65533;E&#65533;[&&#65533;&#65533;2u5DJ&#65533;^ &#65533;&[1&#65533;`r&#770;*&#65533;&#65533;&#65533;&#65533;&#65533;&#65533;c&#65533;U%Z'mJ&#65533;&#65533;]&#65533;&#65533;&#65533;^&#65533;&#65533;_ &#65533;<&#65533;&#65533;&#65533;M5&#1776;&#65533;&#65533;&#65533;&#1809;-`&#65533;X&#65533;&#65533;%K&#65533;&#65533;&#65533;F)Z&#65533;&#65533;O&#65533;$&#65533;@&#65533;2&#65533;&#65533;$g%&#65533;~&#370;&#65533;&#65533;X|&#6312;&#65533;&#65533;&#65533;5ar&#65533;1-&#65533;b&#65533;&#65533;&#1720;&#65533;&#65533;&#65533;a&#65533;&#65533;^AT&#65533;&#65533;p&#65533;&#1893;v`}&#65533;&#65533;&#65533;=&#65533;k&#65533;&#65533;!^-C&#65533;T&#65533;&#65533;LK[&#65533;d&#65533;
>&#65533;i;&#65533;&#65533;&#65533;I&#1061;Y&#65533;-&#65533;&#1268;&#65533;X&#65533;
*x&#65533;G&#65533;&#65533;&#65533;H&#65533;&#65533;&#1377;0&#65533;&#65533;&#65533;Aed&#65533;&#65533;&#65533;&#65533;Rc&#65533;&#65533;&#65533;&#65533;&#15875;&#65533;&#427;&#65533;&#65533;&#1808;	&#1533;c<&#435;G&#65533;&#65533;&#65533;&#65533;&#65533;x&#65533;&#65533;&#65533;&#65533;&#1465;&#65533;&#65533; &#65533;'A&#65533;3P&#65533;)^&#65533;M.&#65533;)(&#65533;H.&#65533;&#65533;u&#65533;M^&#65533;ea&#65533;b&#65533;5D&#65533;&#65533;&#65533;MFr&#65533;&#65533;\&#65533;9&#65533;&#65533;PW&#65533;&#65533; ?&#65533;&#65533;&#1891;&#65533;&#65533;&#65533;&#65533;&#65533;U6&#65533;&#65533;^2&#65533;-fON&#65533;b&#65533;&#65533;(&#65533;g&#65533;&#65533;d>QKV[|&#65533;dffg&#65533;g&#65533;Q&#65533;L&#65533;-&#65533;D&#65533;&#1692;&#65533;&#65533;ae&#65533;&#65533;&#65533;
W&#65533;2&#65533;&#65533;&#65533;&#65533;&#65533;-=&#65533;&#65533;@&Ot&#1761;&#65533;2w~g&#65533;dfHna(8i'&#65533;	c&#65533;g}n&#65533;&#65533;&#65533;xV	*&#65533;bN.&#65533;)&#65533;7&#65533;&#65533;jz&#65533;&#65533;&#26963;+ND?p&#65533;@I5&#65533;&#65533;T1&#65533;|_%E~;x&#65533;&#65533;cV&#65533;#&#65533;j&#65533;^&p&#65533;>i|fi&#65533;\C&#65533;&#65533;a&#65533;&#65533;\Vi^i&#65533;~f&#65533;&#65533;&#65533;&#65533;8
&#65533;i&#65533;xc&#65533;8O&#65533;&#65533;F&#65533;.&#65533;A&#65533;8&#65533;	&#65533;&#65533;
&#65533;&#1368;&#65533;c&#65533;?&#65533;4&#65533;&#65533;cK&#65533;l&#65533;&#65533;m&#65533;&#65533;B6&#65533;%E&#65533;-sK&#65533;i&#65533;&#48558;&#65533;"&#65533;&#65533;l&#65533;&&#65533;&#65533;&#65533;c^\&#65533;M&#881;&#65533;d&#65533;&#65533;&#65533;O&#65533;&#65533;&#65533;~&#65533;Nk&#65533;N&#65533;&#65533;&#1369;7&#65533;&#65533;'&#65533;R&#65533;&#65533;&#65533;&#65533;&#65533;&#65533;&#65533;%&#65533;<&#65533;&#65533;&#65533;&#65533;a&#65533;&#65533;#&#65533;&#65533;&#65533;.j&#65533;&#65533;&^V&#65533;E&#65533;&#65533;&#65533;l&#65533;&#65533;&#65533;#&#65533;l&#65533;n&#65533; &#65533;&#65533;&mN&#65533;;&#65533;d&#65533;&#65533;dn&#65533;&#65533;h&#65533;n&#65533;^&#65533;;6^=bom&#65533;v&#65533;R&#65533;D&#65533;.&#65533;j&#1150;\&#65533;&#65533;&#65533;&#65533;&#65533;6
6R%&#332;x5.&#65533;&#65533;&#65533;n&#65533;5&#798;&#65533;&#65533;&#65533;l&#65533;&#65533;&#65533;n&#65533;&#65533;&#65533;&#65533;n{&#65533;oeX&#65533;&#65533;&#65533;&#65533;&#65533;_+qo&#65533;vm&#65533;f&#64790;mKC&#65533;&#65533;8&#65533;d&#65533;H&#65533;.&#65533;&#65533;	_&#65533;&#65533;&#65533;&#1124;&#65533;&#65533;&#1023;&#65533;&#65533;&#65533;*<&#65533;[&#65533;&#65533;&#65533;c6 8&#65533;l1G&#65533;qH6f&#65533;nr&#65533;&#65533;l&#65533;&#65533;&#65533;p&#65533;l&#65533;&#65533;&#65533;&#65533;&#65533;&#65533;&#65533;&#65533;&#285;&#65533;?&#65533;^%s&#65533;6&#65533;o&#65533;&#65533;&#65533;f/9aZ&#65533;bL&#65533;&#65533;&#65533;&#65533;&#65533;\&#65533;n&#65533;+&#65533;~&#947;68&#65533;>[&#65533; &#65533;&#65533;&#65533;&#1332;&#1540;dgRBU&#65533;km&#65533;.&#65533;``rc	&#65533;	&#65533;&#65533;*&#65533;n&#65533;&#65533;r&#65533;]&#65533;-&#65533;&#65533;+&#65533;g&#65533;&s&#65533;vt,&#65533;rG&#65533;6Y`&#65533;&#65533;&#65533;8.&#65533;&#65533;&#199;}&#65533;|3#&#65533;[&#65533;&#65533;&#65533;&#65533;&#65533;&#65533;&#950;&#65533;e/&#65533;&#65533;&#65533;&#65533;&#65533;u&#65533;&#65533;&#65533;5T&#65533;&#65533;s&#65533;]rQ&#65533;H&#65533;j	&#65533;&#65533;&#65533;&#65533;&#65533;6&#65533;}&#65533;dd&#65533;Ouegr3&#65533;&#65533;J+S`&#65533;|WQ%:&#65533;&#65533;PZ&#65533;Y*e&#65533;&#65533;N&#65533;<&#65533;&#65533;U&#65533;;&#65533;N&#65533;&#65533;&#1937;*8&#65533;6&#65533;$#&#960;]lg&#65533;&#65533;(vgM&#65533;&#65533;d&#65533;vG&#65533;Ho&#65533;&#65533;&#65533;j&#65533;&#65533;&#65533;&#65533;_&#65533;&#65533;&#65533;&#1993;Oom&#65533;&#65533;u'&#65533;toG+&#65533;2&#65533;&#65533;r/&#65533;&#65533;5&#65533;-Hwu&#65533;)&#65533;w&#65533;&#65533;mlE&#65533;Xxg`L&#65533;&#65533;@Hl&#65533;&#65533;K2&#65533;&#65533;J&#65533;V&#65533;&#65533;l&#65533;&#65533;b&#65533;?&#65533;&#65533;Fi&#65533;&#65533;j&#65533;&#65533;&#65533;&#65533;&#65533;&#65533;i&#65533;&#65533;S&#65533;5o&#65533;7&#65533;or&#65533;'
Ro&#65533;%&#65533;&#65533;=!V&#65533;&#65533;/&#65533;&#65533;&#65533;&#65533;&#65533;un&#65533;&#65533;n&#65533;G*&#65533;&#65533;&#65533;&#65533;&#65533;&#65533;&#65533;O&#65533;&#65533;&#259;&#65533;&#65533;&#65533;D7&#65533;&#65533;&#65533;&#65533;&#65533;x&#65533;ox&#65533;k&#65533;m&#65533;&#65533;&#65533;&#65533;*n&#65533;F&#65533;&#65533;P&#65533;x&#65533;?iH&#65533;xyV&#2002;F&#65533;&#65533;fC&#65533;&#65533;\&#65533;&#1539;&#65533;&#65533;L&#702;&#65533;&#65533;+&#65533;%m&#65533;&#65533;M&#65533;E&#65533;&#65533;&#1968;&#65533;ZdJ&#65533;&#65533;6&#65533;_&#65533;&#65533;&#65533;ro&#65533;K&#65533;~&#65533;&#65533;OE&#65533;&#65533;r&#65533;w&#65533;&#65533;&#65533;r&#65533;&#65533;&#65533;Q&#65533;kU&#65533;.Go&#65533;&#65533;Y&#65533;z2&#65533;t&#65533;&#65533;&#65533;&#65533;o&#65533;&#65533;&#65533;&#65533;a&#65533;	&#711;&#1774;G&#65533;&#65533;&#65533;&#65533;&#65533;7&#65533;&#65533;q!NXn&#65533;r&#65533;&#65533;&#65533;&#65533;@&#65533;tn&#65533;g&#65533;[&#65533;W%f!&#579;T'&#65533;K&#637;&#65533;m&#65533;{&#65533;&#65533;&#65533;K'&#65533;&#65533;&#65533;s&#65533;`&#770;&#65533; &#65533;+
&#65533;\!&#65533;&#65533;a0*R&#65533;L&#65533;b
&#257;N6r&#65533;H1#&#528;&#65533;&#65533;&#65533;&#65533;d&#65533;w&#43284;&#65533;&#65533;&#65533;52g&#65533;&#65533;i&#65533;&&#65533;2:w&#65533;&#65533;e&#597;,Q&#65533;&#65533;i4O0J&#65533;&#65533;!&#65533;&#65533;&#38502;&#65533;P5(&#65533;
E&#65533;^&#65533;&#65533;|&#65533;&#1358;&#560;b&#506;|&#65533;&&#65533;&#739;H&#65533;&#65533;\;&#65533;&#65533;&#65533;3i&#65533;&#65533;4;W&#65533;&#1841;&#65533;&#65533;&#65533;&#65533;&#65533;&#65533;&#65533;&#65533;&#65533;[F>&#65533;r&#65533;&#65533;&#65533;N4&#65533;i&#65533;&#65533;c&#65533;&#65533;L&#65533;
&#65533;w&#65533;&#65533;.^&#65533;R&#65533;p!h&#65533;&#65533;G&#65533;N&#65533;&#65533;&#65533;&#65533;&#1257;	&#65533;&#65533;:&#65533;&#737;,c&#65533;&&#65533;&#65533;&#65533;&#65533;9mE&#65533;&#65533;7p&#65533;&#65533;&#65533;&#1157;
&#65533;&#65533;&#1218;&#65533;YW1&#65533;&#65533;&#65533;I;`_S&#65533;(&#65533;&#65533;&#65533;y#&#65533;&#65533;&#65533;r&#65533;{&#65533;&#1229;K&#65533;&#65533;&#65533;&#65533;{&#65533;K&#65533;&#65533;&#65533;&#65533;&#65533;/&#65533;&#65533;&#65533;~&#492;&#861;c&#65533;&#65533;<&#65533;{W&#65533;7`h&#65533;v&#65533;&#65533;)&#65533;&#65533;@K4&#65533;s&#65533;G&#65533;l1&#65533;&#65533;&#65533;&#65533;&#23963;Q&#65533;Lpb&#65533;&#65533;I&#65533;g&#65533;Si&#65533;"B&#65533;&#65533;&#65533;Ut+M8&#65533;J%&#65533;&#65533;&#65533;]&#65533;&#65533;&#1870;|&#65533;]&#65533;V&#65533;"`&#65533;H }*&#65533;~&#65533;qDRD&#65533;i&#1439;&#65533;&#65533;e&&#65533;&#65533;"&#65533;&#1046;-&#65533;`0&#65533;&#65533;&#65533;&#65533;&#65533;&#65533;AIcFS&#65533;v^&#65533;&#65533;8&#1926;&#65533;&#65533;&#65533;B&#65533;&#65533;p%&#65533;&#65533;&#65533;&#65533;9&#65533;&#65533;,&&#65533;&#65533;=WS&#65533;2&#65533;&#65533;&#65533;&#65533;&#65533;&#65533;&#65533;=yk&#65533;&#65533;c&#65533;&#65533;&#65533;g&#65533;qf&#65533;&#65533;&#65533;Y&#65533;&#65533;&#65533;&#65533;'&#65533;&#65533;':&#65533;EA"a&#65533;%&#65533;Y&#65533;&#666;bc>h&#43824;-zm"&#65533;&#65533;&#65533;n0&#65533;dg&#65533;!&#65533;hav&#65533;&#65533;&#65533;k&#65533;&#65533;&#65533;&#65533;i&#65533;&#65533;&#1657;&#65533;'&#65533;&#65533;Q&#65533;&#65533;b&#65533;hTj&#1316;&#65533;j
U&#65533;G~
&#65533;a&#65533;&#65533;&#65533;&#65533;M^h&#65533;Vv&#65533;&#65533;gr&#65533;&#65533;Y&#1098;+&#65533;2&#65533;&#65533;&#1586;vW&#65533;3&#65533;&#65533;&#65533;
&#65533;&#65533;&#65533;&#65533;&#65533;U]4&#65533;&#65533;&#65533;&#65533;&#65533;>&#65533;nh&#65533;&#65533;&#65533;&#65533;&#65533;&#65533;&#65533;6z#&#65533;&#65533;E&#65533;iH&#65533;!&#65533;&#65533;!&#65533;&#65533;&#65533;HQ&#65533;%j&#65533;&#65533;&#65533;&#65533;&#65533;&#65533;1&#65533;Xd&#65533;*&#65533;	B&#65533;&#2935;&#65533;|U&#65533; i&#65533;&#65533;&#65533;&#65533;B&#65533;&#65533;A&#65533;*T&#65533;&#65533;Ul&#65533;3&#65533;&#65533;&#65533;&#65533;&#65533;[(&#65533;&#65533;%:r&#65533;M[&#65533;m&#65533;'&#65533;5&#65533;(&#65533;&#65533;&#65533;&#65533;A&#65533;D	&#65533;&#804;&#65533;|&#857;&#65533;?6V&#65533;E&#65533;{0&#65533;};hk&#65533;&#65533;&#65533;Y&#65533;F&#65533;&#65533;&#65533;mnK&#65533;X;&#65533;&#65533;&#65533;=M-&#65533;'6:g\"&#65533;&#65533;s:i'r y&#65533;&#65533;&#65533;&#65533;nc&#65533;&#65533;9&#65533;%&#65533;^&#65533;JJ&#65533;&#65533;{&#65533;-&#62657;&#65533;&#65533;T&#65533;w&#65533;.v&#1029;&#65533;G&#65533;;&#65533;x&#65533;&#506;+&#65533;&#65533;.|vl*&#65533;u&#65533;&#65533;&#65533;&#65533;{?=&#65533;&#65533;&#837;&#65533;(&#65533;h&#254;&#65533;z~&#65533;o&#65533;&#65533;n&#65533;&#65533;&#65533;&#65533;&#65533;6&#65533;&#65533;gQ&#65533;&#65533;&#65533;9&#65533;M0B&#65533;8+&#65533;/KaQ&#65533;&#65533;&#65533;&#65533;@&#65533;&#65533;LgJ{\&#65533;U&#65533;&#65533;&#65533;)a&#65533;&#65533;S2g&#65533;&#65533;Y&#65533;z<yQ&#65533;&#65533;&#65533;&#65533;t7&#65533;&#65533;&#65533;72&#65533;&#65533;/m`&#65533;&#740;&#1667;&#65533;&#65533;[s&#65533;[X&#65533;&#169;&#65533;&#65533;!&#65533;[&#65533;&#65533;&#65533;&#65533;SU&#65533;W&#65533;&#65533;f&#65533;&#65533;&#65533;&#65533;z&#65533;&#65533;&#65533;G&M&#65533;Db&#993;|R&#65533;m&#65533;&#65533;b&#65533;&#1737;&#65533;&#65533;G&#65533;&#65533;P"&#65533;&#65533;
x5&#65533;&#1029;&#58059;g&#534;o&#65533;&#65533;}&#65533;#`f&#65533;U3'qZg&#65533;Vef;&#65533;&#65533;rKZ&#1215;&#65533;&#65533;&#65533;&#65533;&#65533;Vy&#65533;&#65533;)3&#65533;e.%&#65533;&#65533;&#65533;&#65533;&#65533;<T&#65533;&#65533;*"
&#65533;&#65533;B&#885;&#65533;`lI&#65533;&#65533;&#65533;&#65533;8&#65533;&#65533;&#65533;&#65533;&#65533;&#65533;&#65533;&#65533;V&#65533;&#1247;&#65533;C&#65533;P!y&#65533;&#65533;@&#65533;%.g&#65533;&#65533;&#65533;&#65533;"&#65533;&#65533;H2&#65533;&#65533;T&#65533;&#65533;>H&#65533;&#65533;&#65533;P&#65533;&#65533;,&#65533;&#65533;7/&#65533;Deu&#65533;,e&#602;u&#65533;"U)&#65533;&#65533;!9&#65533;&#984;/M&#65533;r&#65533;{v9^&#65533;&#65533;&#65533;L;C&#65533;Z&#65533;&#65533;Q|&#65533;&#65533;&#443;e:&#65533;R&#65533;&#65533;&#65533;,#.&#65533;^x&#65533;[6&#65533;&#65533;&#65533;&#65533;d,+&#65533;8&#65533;@&#65533;g&#65533;&#65533;&#65533;&#65533;xG&#65533;m2&#65533;"qs)>&#65533;)&#65533;3!&#65533;&#65533;6&#65533;&#65533;H&#65533;Mt&#65533;UDAz&#65533;;]M&#65533;$|VKA&#65533;&#65533;1J&&#65533;&#65533;<&#65533;&#65533;&#272;me/(&#65533;c&#65533;&#47379;,&#65533;.R&#65533;C&#65533;&#65533;'nUd&#65533;)cg&#65533;&#65533;&#65533;c&#65533;&#65533;	1&#65533;JW
4Y2-!&#65533;}k?92Sc&#65533;&#1105;Ct"*'&#65533;P&#65533;&#65533;&#65533;	&#65533;BT&#65533;&#65533;&#65533;T&#65533;M2&#65533;&#65533;&#65533;&#65533;-&#65533;^&#65533;&#65533;U&#1677;&#65533;&#65533;{&#65533;&#65533;X&#692;N&#65533;&#65533;^&#65533;&#65533;&#65533;@D&#65533;&#65533;LP$&#65533;]%+&#65533;,p&#65533;&#154;IY&#65533;&#65533;VV&#65533;k&#65533;k]&#65533;&#65533;&#65533;&#65533;(&#65533;,E&#65533;(H+&#65533;&#65533;&#65533;p&#65533;&#65533;&#65533;&#65533;W&#65533;&#65533;H&#65533;1&#65533;N&#65533;&#65533;I&#65533;u&#65533;&#65533;&#65533;&#65533;-iK&#65533;&#50825;&#65533;7h}&#1761;&#65533;Nw&#65533;&#65533;'&#65533;&#65533;x&#65533;&#65533;&#65533;I&#346;&#65533;&#65533;&#65533;N&#65533;&#65533;&#65533;Uu&#65533;&#65533;&#65533;H.IA<&#65533;m	Y&#65533;/&#65533;&#65533;&#65533;&#65533;&#65533;&#65533;r&#65533;:W&#65533;&#65533;&#1339;
,M&#65533;&#65533;&#65533;4&#65533;&#65533;&#65533;f&#65533;&#65533;" &#65533;r&#65533;cICp_&#65533;&#65533;^&#65533;Mq&#65533;&#65533;Z?&#65533;&#65533;t&#65533;P=&#65533;&#65533;e&#65533;NG&#65533;&#65533;'&#65533;&#65533;&#65533;&#65533;r,&#65533;&#65533;V&#65533;&#65533;Z&#65533;v'zW&#65533;&#65533;@d|ck&#65533;&#65533;&#65533;&#65533;&#65533;&#1158;&#65533;U&#65533;&#65533;
B&#65533;&#65533;&#65533;&#65533;&#65533;H&#65533;&#65533;&#65533;S&#65533;8&#65533;&#65533;&#65533;&#65533;Z&#65533;&#65533;&#65533;&#65533;&#65533;&#65533;}&#65533;&#65533;&#65533;h&#65533;&#65533;&#65533;V&#65533;&#65533;l&#65533;_&#65533;&#65533;&#65533;s&#65533;&#65533;;&#65533;Dmj8	&#65533;&#65533;&#65533;'K&#65533;&#65533;&#65533;&#65533;6&#65533;E&#65533;/&#65533;&#65533;,/Va&F&#65533;p&#65533;&#65533;&#65533;T&#65533;l&#65533;9&#65533;o&#65533;Z&#1343;&#65533;&#65533;6&#65533;&#65533;%&#65533;&#65533;'&#1874;&#65533;K&#65533;?&#65533;i&#65533;4&#65533;&#65533;!&#65533;y&#65533;FV &#65533;&#65533;&#65533;&#65533;&#65533;p&#65533;*&#65533;&#65533;xCF&#65533;w&#65533;xy&#65533;">q&#65533;kj&#65533;y1&#65533;&#65533;w&#65533;b>&#65533;|x&#65533;q qLM&#65533;Uw&#65533;&#65533;T&#65533;&#65533;&#65533;m&#65533;&#65533;&#65533;U&#65533;&#65533;|\&#65533;&#65533;&#65533;&#65533;&#65533;7/&#65533;v&#65533;&&#65533;I4&#65533;:y&#65533;&#65533;a|y&#65533;&#65533;?:&#65533;&#65533;7&#65533;MTl&#65533;&#65533;&#201;&#65533;&#515;r&#65533;&#65533;(&#65533;&#65533;&#65533;&#65533;&#65533;&#65533;&#65533;c&#65533;F&#65533;&#65533;E&#65533;6&#65533;#&#65533;&#65533;&#65533;Z&#65533;&#65533;&#1300;5#uki&#1857;&#357;&#65533;&#65533;&#65533;ls2U&#1970;v&#1612;&#65533;C&#65533;&#65533;[&#65533;rL&#65533;&#65533;&#65533;}T&#65533;&#65533;&#65533;&#203;d5&#65533;&#65533;JO&#65533;&#65533;l&#1485;0&#65533;&#65533;)W&#65533;<\&#65533;G&#65533;	Y&#65533;&#65533;&#65533;&#65533;^&#65533;0&#65533;&#65533;(3&#65533;&#65533;&#65533;&#65533;&#65533;!n}&#65533;u&#65533;+e&#65533;6&#65533;&#65533;id78&#65533;&#65533;x&#65533;&#65533;o&#65533;&#65533;<&#65533;&#65533;&#65533;2&#994;1#&#65533;&#65533;g&#65533;&#65533;&#789;(N&#65533;\t&#65533;&#65533;B7k&#65533;u]&#65533;&#65533;-+&#65533;&#2984;nu}&#65533;&#65533;&#65533;n&#65533;&#65533;=&#65533;Zr.2&#65533;Qb&#65533;k&#65533;#i&#65533;&#65533;-&#65533;&#65533;&#65533;yG&#65533;mZ&#65533;p&#65533;&#65533;&#65533;A>K9&#65533;&#65533;>&#332;&#65533;b&#65533;&#65533;=&#65533;&#65533;:&#65533;&#65533;*Z=q&#65533;=&#65533;^}&#457;V&#65533;&#1064;&#65533;&#65533;~&#65533;&#65533;A&#65533;[5&#65533;w&#65533;&#65533;&#65533;v}&#65533;&#65533;&#803;Io&#65533;&#65533;bR&#65533;RaS&#65533;&#65533;&#65533;40&#65533;w\&#65533;&#65533;g&#65533;&#1766;}&#65533;&#65533;p&#65533;R&#65533;&#65533;P~|&#65533;D&#65533;&#65533;&#65533;z&#65533;&#65533;M&#65533;&#65533;&#65533;&#65533;[&#65533;_p&#65533;]&#65533;&#65533;u&#65533;uV&#65533;&#65533;&#65533;U&#1920;&#65533;^&#263;&#65533;5O&#65533;&#65533;&#65533;&#65533;&#65533;Q&#65533;}&#65533;&#65533;&#65533;R	)&#65533;&#65533;&#65533;"}X0&#65533;&#65533;&#65533;	&#65533;&#65533;0&#65533;i&#65533;_2&#65533;&#65533;^T&#65533;~&#65533;&#65533;&#65533;&#65533;&#65533;U&#65533;'U&#65533;&#65533;AW&#65533;U&#65533;&#65533;&#65533;&#65533;&#65533;TT&#65533;&#65533;&#65533;&#65533;&#65533;q-&#65533;K&#65533;&#65533;&#65533;Y&#65533;&#65533;I&#65533;&#65533;&#65533;	&#65533;&#65533;K?&#65533;`	na&#2045;&#65533;&#65533;&#1963;%&#65533;&#65533;5&#65533;&&#65533;&#708;,^&#65533;-&#65533;&#65533;[&#65533;U&#65533;&#65533;&#65533;&#65533;&#65533;&#65533;9&#65533;&#65533;&#65533;W&#65533;&#65533;I%&#65533;X&#65533;
&#65533;&#65533;&#65533;&#65533;	&#65533;&#65533;R&#65533;y_&#65533;2&#65533;&#65533;i&#65533;r&#65533;&#65533;&#65533;L&#65533;^

&#65533;&#65533;mK5&#65533;r&#65533;&#65533;`&#65533;{&#65533;&#65533;(&#65533;&#65533;&#1958;\&#65533;`&a&#65533;I&#1752;&#65533;A&#65533;&#65533;&#65533;&#65533;&#65533;&#65533;&#65533;<&#65533;&#65533;m&#65533;0#:b&#65533;9]&#65533;!1"U$jSm&#65533;\&#65533;&#65533;&#65533;&#65533;}&#10860;&#65533;&#65533;A#&#65533;IA\&#65533;&#65533;}&#65533;&#65533;x&#65533;&#65533;&#65533;&#65533;*R&#65533;&#65533;!&#65533;&#65533;|h&#65533;U&#65533;&#1829;"&#65533;&#65533;]&#65533;&#65533;&#65533;/n!0:&#65533;&#65533;=&&#65533;&#1079;&#65533;p&#65533;1#&#65533;]!&#65533;L[4rt&#65533;&#65533;5P&#65533;&#65533;C1&#65533;&#65533;&#65533;&#65533;!b&I&#65533;&#65533;&#65533;&#65533;b&#65533;&#65533;&#65533;&#65533;#.&#65533;&#65533;&#65533;=`&#419;<&#65533;^&#65533;&#65533;cx&#65533;&#65533;c&#65533;&#65533;&#65533;9&#65533;&#65533;&#65533;&#887;&#65533;&#65533;&#65533;q&#1352;&#65533;{&#65533;&#65533;&#65533;&#65533;XxcC&$&#65533;Ma
&#65533;&#65533;Q &#1002;bG&#65533;Y|&#65533;&#1192;(&#65533;X4"I&#65533;&#65533;&#65533;m&#65533;
&#65533;&#65533;Jf&#65533;&#65533;U&#65533;?&#65533;&#65533;S>#&#65533;y&#65533;&#65533;S&#65533;e&#65533;&#65533;&#65533;dN&#65533;&#65533;&#65533; &#65533;6"Q&#65533;&#65533;&#65533;OJ_&#65533;&#65533;&#65533;&#65533;&#65533;&#65533;&#65533;&#65533;&#65533;4&#65533;&#65533;a&#65533;C&#65533;&#65533;&#65533;&#65533;#A&#65533;$aN%U*H&#65533;&#65533;&#65533;bje?&#65533;&#65533;a&#65533;Lz&#65533;&#65533;Ef &#65533;e&#65533;@dA&#411;&#65533;-&#65533;AN&#65533;&#65533;U\&#65533;&#65533;&#65533;%e&#65533;&#65533;&#65533;;&#65533;Z&#65533;&#65533;R&#65533;!&#141;%&#65533;&#65533;&#65533;&#65533;&#1910;=Da&#65533;a.&n
&#65533;&#65533;&#65533;6MQa&#65533;Qb&#65533;&#65533;n^&#65533;&#65533;&#65533;I&#1505;l&#65533;&#65533;T#)&#65533;&#65533;N~&h&#65533;&#65533;O&#65533;&#65533;&#65533;U&#65533;&#65533;,ger&#65533;rg-&#65533;&#65533;_&#65533;Yl"&#65533;H&#1446;m&#65533;&#65533;p&#65533;&#65533;!}%@&#65533;&#1143;&#65533;&#65533;&#65533;&#359;|&#65533;&#65533;&#65533;&#1728;@&#2040;&#65533;&#65533;&#65533;T5^&#65533;_O&#65533;[&#65533;&#65533;{&#65533;+&#65533;&#65533;&#65533;I&#65533;&#65533;X&#65533;&#65533;&#65533;&#65533;H*&#65533;&#65533;fl&#65533;@&#65533;gk5&#65533;&#1253;&Q&#65533;&#65533;j&#65533;}&#1447;sq&#65533;,&#65533;&#65533;&#65533;Y&#65533;&#65533;e&#65533;x&#65533;t&#65533;B&#65533;U&#65533;&#65533;e&#65533;&#65533;&#65533;&#65533;&&#65533;&#850;$&#65533;&#65533;&#65533;&#1998;>&#65533;Hd&#65533;N(j&#1674;&#65533;g&#65533;&#65533;&#65533;f&#65533;&#65533;&#12770;&#65533;b[&#65533;&#65533;"&#65533;&#65533;&#65533;A&#65533;#&#935;&#65533;&#65533;&#65533;v&#65533;&|i	f&#65533;sm&#65533;&#65533;&#65533;d&#65533;q&#65533;&#65533;z&#65533;5&#65533;h&#65533;&#65533;&#1805;&#1192;&#65533;&#65533;&#65533;i&#65533;&#65533;}&#65533;&#65533;j&#65533;f&#65533;1&#65533;0&#65533; |&#42839;&#65533;&#65533;&#65533;&#65533;&#65533;*&#65533;&#65533;&#1407;&#65533;&#65533;z&#65533;&#65533;&#65533;&#65533;&#65533;&#65533;_"q)&#65533;j&#1536;&#65533;Z&#65533;y:&#906;*&#65533; &#65533;&#65533;&#65533;P^H(&#65533;j&#65533;&#65533;&#65533;&#65533;&#65533;&#65533;&#65533;V=&#65533;c&#65533;&#65533;&#65533;$&#65533;T&#65533;&#65533;&#65533;^&#65533;&#65533;&#65533;%5&#65533;Z&#34838; &#65533;&#65533;&#65533;j|2&#65533;&#65533;G&#65533;vic&#65533;&#65533;&#65533;]&#65533;&#1920;&#65533;&#65533;&#65533;&#65533;@0&#65533;mj&#65533;&#65533;&#490;&#65533;&#65533;*&#65533;&#65533;(N&#65533;Z&#65533;&#65533;R$&#65533;-&#938;t^&#65533;u&#65533;&#65533;i&#65533;P&#65533;&#65533;i&#65533;=&#65533;x&#65533;&#65533;&#65533;egI&&#65533;&#65533;&#65533;&#65533;&m&#528262;i<&#65533;&#65533;&#1928;^&#65533;&#65533;9.&#65533;6&#65533;&#65533;R&#65533;T&#65533;^*&#65533;Nk&#65533;&#65533;&#65533;&#65533;f)&#65533;}g~&#65533;q1g&#65533;a&#65533;v&#65533;&#65533;&#65533;j&#65533;&#65533;k&#65533;&#65533;&#1396;&#65533;&#65533;2&#65533;Q&#65533;~&#65533;&#65533;&#65533;~&#65533;&#65533;k&#65533;()&#65533;&#65533;&#65533;&#65533;,0&#65533;Vds&#65533;&#65533;&#65533;j&#65533;j&#65533;*+&#65533;Hj&#65533;na&#65533;&#65533;&#65533;&#65533;F&#65533;&#65533;R&#65533;@&#65533;&#274;)&#65533;&#65533;ed&#65533;&#65533;z&#375;h&#65533;&#65533;&#658;k&#65533;&#38699;&#65533;&#65533;&#65533;&#65533;U>a&#65533;&#65533;8f&#65533;G~&#65533;&#65533;&#65533;b&#65533;&#65533;&#65533;&#65533;A,H&#65533;*&#65533;&#65533;s&#65533;`&#65533;,b&#65533;&#65533;&#65533;&#1026;&#65533;&#65533;2l&#65533;&#65533;m0&#65533;-&#65533;Vj&#65533;&#65533;b&#65533;:&#65533;^&#65533;k&#65533;&#65533;r&#65533;&#65533;&#65533;.d!j&#65533; jm&#65533;b^&#65533;&#65533;&#65533;$zL&#65533;&#65533;~&#65533;-&#65533;&#65533;&#65533;&#65533;jH&#1324;&#65533;F&#65533;+$
&#65533;"&#65533;,&#65533;
&1&#1126;&#65533;&#65533;n&#65533;&#65533;l&#65533;
D
&#65533;&#65533;m&#65533;&&#65533;&#65533;M&#65533;P&#65533;&#65533;)+y&#65533;]8M&#65533;v&#65533;&#65533;&#65533;+&#65533;/&#65533;h&#65533;&#65533;&#65533;2&#65533;R'&#65533;&#65533;&#65533;y&#65533;]&#65533;&#65533;n&#65533;&#65533;2&#65533;&#65533;&#429;&#65533;F&#65533;?)&#65533;&#65533;&#65533;&#65533;&#65533;J&#65533;&#65533;F,&#65533;&#1707;&#65533;V&#65533;&#65533;&#65533;&#65533;&#65533;&#65533;&#65533;
4&#65533;&,&#65533;&#65533;&#65533;&#65533;&#65533;&#65533;&#65533;&#65533;
&#65533;r&#65533;JZ&#65533;d&#65533;i&#65533;*Gi2of8/=]&#65533;uFoe_&#65533;&#65533;z&#65533;&#65533;Nv&#65533;,&#65533;v/&#65533;&#65533;&#65533;
#&#65533;/J&#65533;&#65533;%&#65533;&#65533;Y&#65533;&#998;&#65533;&#65533;&#65533;&#65533;&#65533;m&#65533;&#943;&#65533;&#1920;&#65533;&#65533;/&#65533;&#65533;)&#65533;=&#65533;&#65533;r&#65533;&#65533;&#65533;VK&#65533;&#65533;I&#65533;%&#65533;&#65533;+&#65533;&#65533;&#65533;&#65533;O>!0&#65533;$ &#65533;&#65533;_&#65533;~&#65533;j&#65533;'^O.W&#65533;'&#65533;"D&#65533;&#65533;.j&#65533;/+&#65533;&#65533;o&#65533;&#65533;	&#65533;/&#65533;&#65533;&#65533;v&#65533;&#65533;
&#65533;&#65533;&#65533;@&#65533;&#65533;&#65533;&#65533;&#65533;&#65533;&#65533;&#65533;w0&#65533;&#60456;&#65533;&#65533;&#65533;&#65533;v&#65533;&#65533;&#65533;&#65533;Zg&#65533;%&#65533;1&#65533;&#65533;#&#65533;&#65533;p&#65533;<&#65533;#g-&#65533;&#65533;&#65533;&#65533;&#65533;y&#65533;<v1&#65533;]o2&#65533;1}J)&#65533;&#65533;&#65533;&#65533;&#65533;Eh[&#65533;&#65533;&#65533;&&#65533;&#49842;c&#65533;0&#65533;&#65533;V&#65533;&#65533;!&#65533;T&#65533;&#65533;T&#65533;&#65533;&#65533;M[B&#65533;'&#65533;&#65533;1&#65533;&#65533;&#65533;+/&#65533;&#65533;6r$&#65533;q&#65533;&#65533;1&#65533;o&#65533;]o1&{&#65533;&s2%qvY(&#65533;2&#65533;&#65533;&#65533;&#65533;&#1970;&#65533;)&#65533;&#65533;&#65533;)&#65533;&#65533;&#65533;&#65533;&#65533;&#65533;,WK&#65533;Y&#65533;&#65533;&#65533;&#65533;#&#65533;s	!&#65533;.&#65533;&#65533;S1>J&#65533;&#65533;Fr&#65533;F2&#65533;&#65533;&#65533;&#65533;&#65533;&#65533;4&#65533;&#428;%3"6o3&#65533;&#65533;&#65533;6&#65533;q<&#65533;&#65533;7k&#65533;&#65533;A&#1034;&#65533;&#65533;>&#65533;&#65533;&#65533;&#65533;&#65533;3&#65533;&#65533;gY0V&#65533;&#65533;O&#65533;N&#65533;&#65533;&#65533;?&#65533;&#65533;*NZ_Nqg&#65533;&#65533;&#65533;t&#65533;&#65533;@t&#65533;a[m&#65533;I&#65533;&#1746;n5;&#65533;}&#65533;j&#65533;&#65533;r&#65533;&#1970;1E&#65533;\'&#65533;S&#65533;&#65533;&#65533;&#65533;&#65533;)W&#65533;&#65533;&#65533;
&#65533;Z&#858;&#65533;&#65533;&#65533;Q&#65533;&#65533;&#65533;?s&#65533;&#65533;j8&/&#65533;D&#65533;&#65533;*M&#65533;s23r&#65533;A&#65533;&#65533;^&#65533;&#65533;.&#65533;&#65533;&#65533;Po&#65533;o&#65533;1&#65533;&#65533;/AO&#65533;LB&#65533;*?59&#65533;Enj9}*&#65533;&#65533;G&#65533;&#65533;&#65533;&#65533;q8&#65533;&#65533;N&&#65533;2&#65533;&#65533;vY&#65533;"&#65533;b&#65533;&#65533;&#65533;`&#65533;Z&#65533;&#65533;9{&#65533;&#65533;4?5&#65533;&#65533;uOG&#65533;]&#65533;u^7(&#65533;&#65533;&#65533;ket&#65533;n&#65533;&#65533;N6av&#65533;&#65533;&#65533;&#65533;&#65533;&#65533;&#1290;XS&#65533;&#65533;;o&#732;t&#65533;&#65533;&#65533;<CrZ&#1896;!&#2036;&#65533;%&#65533;&#65533;&#65533;sK&#65533;@&#65533;f&#65533;%;&#65533;&#65533;r&#65533;]&#65533;&#65533;x&#65533;&#65533;x&#65533;7&#65533;&#65533;h&#65533;&#65533;&#43218;o&#65533;j0Y&#65533;&#65533;&#65533;6a&#65533;5&#65533;&#65533;&#65533;&#65533;&#65533;&#65533;&#65533;&#65533;p&#65533;&#65533;&#65533;u&#65533;qS&#65533;q+&#1879;&#65533;e2&#65533;&#65533;_&#65533;&#65533;x&#1450;r&#65533;&#65533;&#65533;#;&#65533;4vW&#65533;0ap&#65533;Z(&#65533;&4&#1978;&#65533;C?y&#65533;&#65533;&#2000;^w&#65533;&#65533;ja4_4a&#65533;eB&#65533;.&#60532;&#65533;p$&#65533;&#65533;&#65533;u&#65533;e&#65533;}&#65533;&#65533;&#820;&#65533;&#65533;G&#65533;tJ&#65533;&#65533;~1&#65533;}_&#65533;&#65533;&#65533;u&#65533;g&#65533;3W&#65533;&#65533;/"&#65533;&#65533;&#65533;&#65533;j8y&#65533;7y&#65533;&#65533;nQ&#65533;&#65533;w&#65533;]&#65533;&#1038;&#65533;&#65533;&#65533;6&#65533;Mo&#65533;!&#65533;&#65533;&#65533;&#65533;Qcu&#65533;Y&#65533;&#65533;t*&#65533;-&#65533;&#65533;)&#65533;\"&#65533;%sX&#1532;&#65533;G[w&#65533;&#65533;&#65533;&#65533;Z&#65533;5&#65533;&#29887;@&#65533;&#65533;mH@9&#65533;[&#65533;k&#65533;&#65533;Du&#65533;	&#65533;Z&#65533;#u&#65533;&#65533;&#65533;&#65533;&#65533;&#65533;&#65533;&#65533;&#65533;&#498;&#65533;[&#65533;&#65533;`u&#1324;&#65533;	&#65533;-&#65533;&#65533;&#65533;&#65533;u=o-&#65533;t?BX`V/=&#65533;>&#65533;E&#65533;&#65533;H&#65533;&#65533;&#65533;
&#65533;ws8&#65533;?97'i&#65533;&#65533;o{&#65533;&#65533;7&#65533;&#65533;*&#65533;&#65533;U&#65533;&#65533;M&#65533;&#65533;j&#65533;q&#65533;&#65533;&#65533;&#65533;H&#65533;q&#65533;&#65533;a&#65533;&#1768;9&#65533;&#65533;&#65533;[o&#65533;RI&#65533;"Rw&#65533;&#32350;&#65533;&#65533;&#65533;_x&#65533;&#65533;:]&#65533;z&#65533;&#65533;&#65533;&#65533;&#65533;&#65533;&#65533;;9&#65533;&#65533;&#65533;;&#65533;;OK&#65533;*+m&#65533;$p&#65533;Jf&#897;&#65533;gz&#65533;&#65533;m&#65533;&#1580;	x&#65533;:&#65533;n&#65533;&#65533;v&#65533;>&#65533;02&#65533;G>&#65533;&#65533;&#65533;&#2016;&#65533;&#65533;{c&#65533;&#65533;^x&#65533;&#65533;&#65533;&#2038;&#65533;&#65533;&#65533;;&#65533;&#65533;&#65533;&#65533;,&#65533;&#65533;&#65533;&#65533;&#65533;&#65533;&#65533;&#65533;O&#65533;&#65533;3&#65533;&#65533;Yz-Z&#65533;o&#65533;\&#65533;2Z&#65533;I^&#65533;et&#65533;&#65533;&#65533;<&#65533;&#65533;m;2&#65533;&#65533;&#65533;#&#65533;&#65533;T3#&#65533;&#1018;&#65533;&#65533;|&#65533;&#65533;&#611;|&#65533;:o&#65533;&#65533;1&#65533;?&#65533;&#65533;:a&#65533;<&#65533;?5&#65533;;F%&#65533;&#65533;93&#65533;9&#65533;&#65533;&#65533;&#65533;&#65533;&#65533;&#65533;x&#65533;&#65533;"&#65533;&#65533;5&#65533;gO<f&#65533;]G&#65533;&#65533;9&#982;6L&#65533;{WV}<^=&#65533;w&#65533;&#65533;s&#65533;&#65533;&#65533;|&#65533;C&#65533;{S&#65533;&#65533;&#65533;&#65533;&#65533;=8&#65533;&#65533;&#65533;t&#65533;&#65533;&#65533;&#65533;^&#637;&#65533;76c%&#65533;P&&#65533;&#65533;+&#65533;Gv{&#1179;z.*&#65533;c&#65533;@&#65533;T&#65533;G8&#65533;9&#65533;&#65533;O&#65533;&#65533;&#65533;&#65533;Z=&#65533;b=&#65533;&#65533;&#65533;&#1148;&#65533;&#1571;p&#65533;d&#65533;F>&#65533;&#65533;j&#65533;<&#65533;&#65533;&#65533;`&#65533;&#65533;|d&#65533;'&#38398;&#65533;|&#65533;1n&#65533;;J&#65533;&#65533;&#65533;&#65533;&#65533;&#65533;&#49358;k &#1199;9&#65533;{{&#65533;&#65533;&#65533;F;&#65533;U&#65533;>&#65533;uD&#65533;&#65533;g&#65533;%&#65533;&#65533;0&#65533;0xP &#65533;8&#65533; &#65533;bD#&#65533;,&#65533;x&#65533;a&#65533;`%&#65533;&#65533;d&#520;I:&#65533;q&#65533;#E&#65533;+U&#65533;&#65533;&#65533;dL&#65533;%g&#65533;,r&#65533;H&#65533;KVV&#65533;&#65533;hP&#65533;C&#65533;&#65533;&#65533;5K&#65533;4}&#65533;T&#65533;&#65533;&#65533;S&#65533;&#65533;&#65533;J&#462;&#65533;&#65533;U&#65533;X&#65533;&#65533;&#65533;j&#65533;g&#65533;j$s&#65533;&#65533;&#65533;`&#65533;v&#65533;&#65533;%&#65533;[&#65533;s&#65533;x&#65533;[&#65533;J^&#65533;X&#65533;&#65533;}&#65533;&#65533;&#65533;&#65533;m]&#65533;[&#1518;&#65533;+w&#65533;@q&#65533;r&;&#65533;r&#65533;&#65533;&#1951;&#65533;&#65533;f&#65533;&#65533;&#65533;3h&#65533;SHG1]Y#&#973;&#65533;&#65533;t&#65533;9vA&#65533;g&#65533;&#65533;)&#65533;"&#404;7&#65533;I&#65533;&#65533;&#65533;&#65533;&#65533;|f&#65533;&#65533;Y&#2046;h&#65533;'c&#65533;&#65533;&#65533;f&#65533;&#65533;W)S&#65533;T&#65533;J&#65533;.T&#65533;&#65533;W&#65533;&#65533;J&#65533;Y&#65533;i&#65533;&#65533;&#65533;=&#1886;Z&#65533;&#65533;w):&#65533;&#65533;b&#65533;6&#65533;_.&#65533;&#65533;k&#65533;2&#65533;|:&#65533;F&#65533;A&#65533;|&#65533;4&#65533;J+
&#65533;V&#65533;&#65533;6&#65533;`S&#65533;&#65533;f&#65533;!!!br&#65533;9&#65533;&#65533;H8&#65533;j&#65533;&#65533;&#65533;&#65533;&#65533;&#65533;_&#65533;&#65533;&#22304;&#65533;&#65533;=&#65533;&#65533;&#65533;&#65533;&#65533;.&#65533;&#65533;&#65533;N&#65533;7&#65533;2&#65533;H!&#65533;*o&#65533;&#65533;&#65533;ri&#65533;(&#65533;T&#65533;&#65533;1&#65533;3L?&#65533;2#&#65533;&#65533;&#65533;&#65533;&#252;P&#65533;&#65533;&#65533;&#65533;&#1388;&#65533;A&#828;l&#65533;8&#65533;H&#65533;4[s&#65533;F&#65533;h&#65533;0&#65533;b&#65533;DU&#65533;%e&#65533;&#65533;&#1232;CD=G6!&#65533;&#65533;A}L&#65533;;"55r&#1259;&#65533;&#65533;T&#65533;&#65533;&#65533;&#65533;&#65533;J2&#65533;&#65533;J/R=LK3]&#65533;42&#65533;Z5&#65533;&#65533;&#65533;l&#65533;U&#65533;`&#65533;q&#65533;^/+&#65533;A.&#65533;\P4Hq&#65533;PP&#65533;q&#65533;m@A&#65533;f&#65533;3&#65533;@&#65533;utE4&#65533;1&#65533;&#65533;C&#65533;6O`&#65533;&#65533;A	)&#65533;&#65533;&#1188;&#65533;d2I&#65533;&#65533;t&#65533;&#65533;8&#1366;&#65533;Rm&#65533;&#65533;&#65533;&#65533;&#65533;W&#65533;&#65533;x&#65533;U&#65533;&#65533;&#65533;2&#65533;\&#65533;&#65533;s&#65533;&#65533;^&#1476;&#65533;Aa%p&#1543;&#365;&#65533;Z<&#65533;&#65533;&#65533;#&#65533;P&#65533;&#65533;4&#65533;&#1440;jwb&#65533;De&#65533;=&#65533;ne&#65533;s&#983;&#65533;&#65533;&#65533;se&#65533;&#65533;&#65533;&#65533;&#65533;2Ty&#65533;&#65533;^$&#65533;O&#65533;&#65533;U&#65533;{&#1634;5&#65533;&#65533;.8&#65533;&#65533;&#65533;&#65533;Y&#65533;&#65533;W&#65533;0R&#65533;&#65533;B&#65533;&#65533;#&#65533;&#65533;&#65533;(z&#65533;&#65533;-v&#65533;Y&#65533;J&#65533;&#65533;&#65533;4x[&#65533;&#65533;3&#65533; &#65533;?+&#65533;&#24323;H&#65533;&#65533;oY&#65533;[9&#65533;+u]&#65533;&#65533;9&#65533;$&#65533;&#1401;&#65533;&#65533;&#395;*TR&#65533;*&#65533;&#65533;&#65533;&#65533;&#65533;&#65533;&#65533;&#65533;&#65533;&#65533;/&#65533;7&#65533;&#65533;V&#65533;/&#65533;&#65533;&#65533;`&#65533;*&#65533;&#65533;&#65533;a:&#65533;0&#65533;u&#65533;&#65533;&#65533;&#65533;@&#65533;&#65533;&#65533;&#65533;&#65533;@&#65533;&#65533;&#65533;&#65533;&#65533;&#65533;M&#65533;&#65533;&#65533;&#65533;&#65533;y&#65533;&#65533;&#65533;&#65533;&#65533;&#65533;&#65533;o&#65533;x&#65533;g.<&#65533;]&#65533;&#65533;&#65533;&#65533;w5&#65533;&#65533;&#65533;&#65533;!?&#65533;z)&#65533;W&#1382;&#65533;&#65533;&#65533;>s=&#65533;:&#65533;&#65533;&#65533;s&#2021;s&#65533;2k^s70/&#65533;&#238;&#65533;3&#65533;&#65533;N&#65533;3&#65533;"L#!c&#65533;&#65533;&#65533;&#65533;&#65533;&#65533;&#65533;Q^a&#65533;N&#65533;@=&#65533;&#65533;&#65533;;p`&#65533;>G&#65533;&#65533;jJ&#65533;&#65533;&#65533;&#65533;&#1331;&#65533;8&#65533;]"$&#65533;ZNE>&#65533;&#65533;&#65533;r&#65533;sX&#65533;&#65533;&#65533;&#65533;&#65533;ht)&#65533;&#65533;7&#65533;mR&#65533;&#65533;&#65533;(&#65533;?I&#65533;f#&#1181;&#65533;,V(&#65533;&#65533;&#65533;:@H&#65533;P&#65533;&#65533;&#65533;-11"&#672;&#65533;A&#65533;&#65533;&#65533;o-&#65533;&#65533;&#65533;&#65533;qnz&#65533;&#65533;&#65533;&#65533;&#65533;&#65533;=&#65533;&#65533;&g%+&#65533;&#65533;_Vc&#65533;f&#65533;&#65533;&#65533;5&#65533;aj8T&#65533;&#65533;&#65533;&#65533;:#<&#65533;(D&#65533;E&#65533;1&#65533;&#65533;&#65533;&#65533;D(>&#65533;msA&#65533;:&#65533;@&#65533;&#65533;!eKQ%&#65533;&#65533;&#65533;m=&#65533;3&#65533;VVF/jp!&#65533;&#65533;&#65533;w&#65533;&#65533;|&#65533;Sn&#65533;&#65533;	SXB&#65533;$.,&#65533;&#65533;&#65533;&#65533;@&#65533;9&#65533;&#65533;&#65533;&#65533;5&#65533;yt&#65533;&#238;&#65533;+5I&#65533;"&#65533;&#65533;H&#65533;&#65533;&#912;dcS&#65533;$y&#65533;D
&#65533;&#65533;<V&#65533;&#65533;!PW&#65533;)K&#65533;'W*&#65533;8&#65533;&#65533;&#620;&#65533;&#65533;R&#65533;&#65533;S#&#65533;&#65533;&#65533;&#65533;&#65533;u&#65533;qb&#65533;%/&#65533;g&#65533;&#65533;&#65533;^.$&#65533;&#65533;&#27590;&#65533;&#65533;&#65533;&#65533;&#65533;C&#65533;&#65533;&#65533;i&#65533;&#65533;&#65533;;&#65533;!Y&#65533;&#65533;&#65533;&#65533;B&#65533;,[&#65533;5&#65533;&#65533;&#65533;c&#65533;]&#65533;2&#65533;(&#65533;&#65533;&#65533;r&#65533;)O&#65533;&#65533;f!G&#65533;&#65533;&#65533;N&#65533;&#65533;Tn&#65533;j&#65533;/Q(%&#65533;&#65533;R&#65533;#&#65533;e&#65533;@C&#65533;B;*&#65533;p&#65533;$_&#65533;7&#65533;&#65533;&#65533;hi6&#65533;W&#65533;&#65533;&#65533;L&#65533;&#65533;~$&#744;5;&#65533;Q&#65533;Zt&#65533;"&#65533;iP:&#917;&&#65533;c#&#65533;&#65533;<&#664;&#65533;&#65533;&#65533;&#65533; <[&#592;&#65533;&#65533;&#65533;&#65533;=&#553;;&#65533;&#65533;&#65533;&#65533;&#65533;:&#65533;&#65533;&#705;&#65533;Q&#65533;p&#65533;Z&#65533;e&#65533;&#65533;&#65533;[&#65533;#&#65533;#&#65533;&#65533;*3_2&#65533;&#65533;&#65533;&#65533;&#65533;&#65533;&#65533;&#65533;/7&#65533;&#65533;ZE&#65533;zV&#65533;p&#65533;%m&#65533;Z7&#41172;&#65533;u%x&#65533;n[&#65533;&#65533;&#65533;&#65533;&#65533;3&#65533;&#65533;r&#1854;&#65533;u&#65533;&#65533;&#65533;gi&#65533;\&#65533;&#65533;0&#65533;&#65533;z&#65533;*&#65533;&#65533;"&#65533;O!&#65533;&#65533;*9&#65533;F&#65533;r&#65533;m&#65533;&#65533;&#65533;&#65533;nsc&#65533;&#65533;eN'M&#65533;&#65533;&#65533;c&#1887;kO&#65533;Co&#65533;&#65533;&#65533;&#65533;A	:V&#65533;<@[&#65533;&#65533;&#65533;&#65533;&#65533;&#65533;&#65533;q&#65533;&#65533;Q&#65533;&#65533;p&#65533;&#65533;\O&#65533;&#65533;:&#65533;+y|L&#65533;&#65533;&#65533;`&#65533;n8,&#65533;&#65533;m&#65533;&#65533;!V!&#65533;&#65533;I&#65533;&#65533;&#65533;j&#65533;5&#65533;D&#65533;4&#65533;8&#65533;&#65533;&#65533;,&#65533;&#65533;	&#65533;c&#65533;5&#65533;&#65533;&#65533; &#65533;R&#65533;&#1717;&#65533;X&#65533;X\&#65533;&#65533;R&#65533;&#65533;6&#65533;&#65533;&#65533;;P-&#65533;d[d0&#65533;&#65533;&#65533;Jx&#65533;hzA0^&#65533;&#65533;&#65533;&#65533;&#65533;+e q&#65533;&#65533;&#65533;&#65533;0WW&#65533;f6qXN&#65533;&#65533;&#65533;&#65533;&#1603;W&#65533;\2&#65533;&#65533;&#65533;&#65533;J~5&#65533;hd)Jj&#65533;9;nm|Q[;&#65533;~&#65533;&#65533;h,&&#65533;|d%&#65533;7qMA&&#65533;&#65533;&#65533;e!w&#65533;U&#65533;&#65533;&#65533;g&#65533;\&#65533; &#65533;Gs&#65533;&#65533;&#65533;&#65533;Cj&#754;rh&#1968;&#65533;Y=&#65533;SC&#65533;&#65533;&#819;&#65533;&#65533;*&#65533;Z&#65533;&#65533;&#65533;K&#65533;&#65533;o&#65533;&#65533;&#65533;&#65533;	:4&#65533;&#65533;&#65533;&#65533;C&#65533;6&#65533;&#65533;aL8&#1528;x&#65533;&#65533;&#65533;F*&#65533;dXz&#65533;&#65533;&#866;&#65533;&#65533;&#65533;i&#65533;&#65533;4&#65533;$&#65533;0E&#65533;0;6-m\u&#65533;&#65533;:f&#65533;&#65533;&#1457;&#65533;&#65533;&#65533;&#65533;D&#65533;b&#65533;&#65533;&#65533;&#65533;&#65533;&#65533;8&#65533;'&#65533;&#65533;&#65533;&#65533;&#65533;o&#65533;&#65533;X&#65533;&#65533;D&#65533;>&#65533;;v&#65533;&#65533;&#65533;5&#65533;&#65533;&#65533;v&#65533;&#65533;!&#65533;d&#65533;&#65533;&#65533;&#65533;v	&#65533;:&#383;2&#65533;4&#65533;;!QS)&#1903;65&#65533;R&#65533;ax&#65533;&#65533;&#65533;&#65533;&&|&#65533;&#65533;P{KGB&#65533;&#65533;&#65533;&#65533;U&#238;&#65533;.&#65533;[&#65533;&#65533;&&#65533;&#65533;&#65533;~&#65533;u&#65533;&#65533;&#65533;&#65533;l&#65533;3&#65533;&#65533;x$ii_}&#65533;'&#65533;x&#65533;+]&#65533;(&#65533;&#65533;W&#65533;?&#65533;U|&#65533;&#65533;rZPxa6&#188;&#65533;l&#65533;&#65533;&#65533;l^U~&#65533;&#65533;&#65533;z&#65533;&#65533;&#65533;&#65533;<&#65533;4=&#65533;&#65533;&#65533;h&#65533;ag&#65533;&#65533;&#65533;&#65533;%+&#65533;&#65533;&#65533;+uj&#65533;&#65533;0&#65533;)&#65533;&#65533;JZ&#65533;&#65533;&#1538;&#65533;y&#65533;&#65533;&#65533;&#65533;&#65533;,&#65533;&#65533;&#65533;&#65533;3&#65533;},&#65533;&#65533;&#65533;&#65533;&#65533;i&#830;&#65533;&#65533;p&#65533;&#65533;u&#65533;:t&#65533;&#65533;&#65533;|8&#65533;|BV&#65533;C&#65533;&#65533;&#65533;}&#65533;l&#65533;&#65533;Kpbx{&#65533;j_ xS|&#65533;}&#65533;&#65533;S&#65533;&#65533;]&#65533;&#65533;&#65533;&#65533;&#65533;!&#65533;r&#65533;r&#65533;&#65533;&#65533;w&#65533;&#65533;WN&#65533;&#1251;>|S&#65533;jf-Lx&#65533;#&#65533;&#65533;&#65533;&#65533;&#65533;&#65533;9&#65533;&#65533;&#65533;&#65533;&#65533;n&#65533;&#65533;&#65533;&#65533;H&#65533;Y&#65533;/&#65533;x&#65533;Bj&#65533;&#65533;&#65533;tK&#65533;Y&#65533;&#65533;\&#65533;t&#65533;&#65533;&#65533;&#65533;&#65533;B[&#65533;/&#65533;&#65533;&#65533;8l0L&#65533;&#65533;J&#65533;&#65533;H&#65533;&#65533;.=&#65533;*&#65533;NM@XO&#65533;&#65533;&#65533;:&#65533;v&#65533;u&#65533;M&#65533;BM_V&#65533;&#65533;&#65533;&#65533;&#65533;l/k&#65533;&#65533;p&#776;x&#65533;&#65533;&#65533;&#65533;&#65533;h7E)&#65533;W$&#65533;F@&#65533;&#65533;M&#65533;
+N&#65533;,&#65533;&#65533;V&#65533;&#65533;j&#65533;6&#65533;B	7f&#65533;&#65533;&#65533;M&#65533;O[&#65533;o&#65533;&#65533;(&#1388;M&#65533;*&#65533;&#65533;M&#65533;@&#65533;M&#65533;jXPgL&#65533;&#35187;&#65533;&#65533;~m&#65533;&#65533;(&#65533;aj&#65533;(	%&#65533;l&#65533;&#65533;&#65533;&#65533;D&#65533;&#65533;&#65533;
&#65533;P#&&#65533;&#65533;&#65533;0&#65533;*&#65533;&#65533;O&#1704;&#65533;&#65533;H	7&#65533;&#65533;J&#65533;&#65533;>&#65533;&#65533;F&#65533;&#65533;n&#65533;&#65533;&#65533;&#65533;?&#65533;&#65533;&#65533;&#65533;&#65533;&#65533;&#65533;4&#65533;&#65533;L.&#755;&#65533;"&#65533;dm&#65533;&#65533;&#65533;)&#65533;&#65533;
&#65533;&#396;M5i&#65533;x&#65533;&#65533;&#61284;&#65533;&#65533;&#57984;&#65533;&#65533;&#65533;&#990;@&#65533;2&#4066;&#65533;&#65533;&#65533;vA&#65533;/&#65533;H&#65533;+R&#65533;&#65533;&#65533;&#65533;N&#65533;Q&#65533;&#65533;&#65533;&#65533;&#65533;d1=P&#65533;&#65533;&#65533;PN&#65533;t&#65533;,UR0&#65533;&#65533;CK&#65533;&#65533;g&#65533;hEs&#65533;&#65533;v&#65533;K&#33788;&#65533;&#65533;S&#65533;"&#65533;&#65533;F&#65533;|C(&#65533;&#65533;&#65533;&#65533;2&#65533;p&#65533;&#65533;&#65533;&#65533;f&#65533;&#65533;&#65533;&#65533;&#65533;&#65533;&#65533;&#65533;&#65533;b&#65533;0&#65533;&#65533;lr&#65533;V&#65533;&#65533;>)&#65533;qE&#65533;&#65533;&#65533;So&#65533;&#65533;&#65533;d&#65533;~Dj&#65533;&#65533;_^p&#65533;&#65533;p&#65533;&#65533;p@$r"&#65533;#&#65533;&#65533;#Oe&#65533;&#65533;E&#65533;8&#65533;.1#/a2&#65533;&#65533;&#65533;&#65533;X&#65533;
s&#65533;P&#65533;* \J&#65533;.&#65533;r&#65533;&#65533;&#65533;z&#65533;q`&#65533;&#65533;&#65533;&#65533;&#65533;+&#65533;&#65533;&)eh&#65533;&#65533;&#65533;&#1828;&#65533;&#65533;i&#65533;fO!&#65533;&#65533;)g'&#65533;&#65533;&#65533;"Qf2&#65533;&#65533;r7N&$E&#65533;1&#65533;`&#65533;&q&#65533;~g-&#65533;&#65533;2&&#65533;&#156;&#65533;r&#65533;\s6&&#65533;&#65533;5Y&#65533;&#65533;l C&#65533;&#65533;&#65533;b&#65533;r&#65533;r&#65533;`&#65533;3
i@&#1579;i&#65533;>
&#65533;i&#65533;85S&#65533;~-&#65533;2&#65533;&#65533;&#65533;+&#65533;&#65533;+&#65533;&#65533;&#65533;j&#65533;8>4&#65533;&#65533;&#65533;R&#65533;@'}&#65533;%&#65533;&#65533;&#65533;&#65533;&{6&#65533;&#65533;%&#65533;&#65533;\
Zl&#65533;6GmqQU&#248743;^\M&#65533;&#65533;&#65533; &#65533;&#65533;&#65533;`&#65533;*.&#65533;&#65533;@&#65533;&#65533;8&#65533;s`&#65533;&#65533;3&#65533;r+&#65533;&#65533;+&#65533;&#65533;&#65533;&#65533;D&#65533;;&#65533;+s&#65533;P&#65533;?T<U&#65533;&#65533;&#65533;&#65533;M5s=W"&#65533;&#65533;&#9372;&#65533;&#65533;&#65533; &#65533;&#65533;E	+&#65533;%&#65533;^&#65533;&#65533;&#65533;&#65533;l&#65533;&#65533;&#65533;&#65533;(&#65533;&#65533;
wt&#65533;&#65533;&#65533;&#65533;&#65533;r&#65533;&&#65533;&#65533;D&#65533;&#1483;&#65533;-&#65533;m&#1556;q&#65533;&#65533;*;&#65533;&#65533;b2T+&#65533;&#65533;8 &#65533;R&#65533;,&#65533;s5&#65533;&#65533;FG&#65533;5]2.)&#65533;&k4Ee&#65533;PA&#65533;&#1802;&#65533;&#65533;&#65533;S}&#65533;h&#65533;N&#65533;Ts&#65533;f&#65533;&#65533;t&#65533;1&#65533;&#65533;&#65533;h&#65533;&#65533;&#65533;"&#65533;B#TB'&#65533;N&#65533;&#65533;#&#65533;hx&#65533;tM&#65533;&#65533;'&#65533;&#65533;$&#65533;&#65533;5k4M)&#65533;M-&#65533;MANK)1EH&#65533;p&#65533;&#65533;&#65533;&#65533;&#29010;&#1219;b&#65533;&#916;Ti&#65533;t&#65533;&#65533;Hu&#65533;X&#65533;O&#65533;A&#65533;&#65533;I&#330;B&#65533;&#65533;(&#65533;W,u[&#65533;^85C&#65533;K&#65533;<EuT{t&#65533;&#65533;N&#65533;&#65533;&#65533;G-k&#65533;T5&#65533;\U@&#65533;t@&#65533;&#65533;&#65533;2&#65533;&#65533;jL&#65533;&#65533;
&#1572;&#486;&#65533;"&#65533;p&#65533;&#65533;&#65533;~X-&#65533;3&#523;TK	$#&#65533;&#65533;&#65533;15S&#65533;&#65533;&#65533;<u&#65533;l&#65533;K&#65533;ZE&#65533;&#65533;&#65533;4)&#65533;Z&#65533;5&#65533;d&#65533;&#65533;li&#65533;&#65533;H&#65533;VDC8-&#65533;P&#65533;&#65533;@&#65533;&#65533;&#65533;OW&#65533;&#65533;@&#65533;&#65533;&#65533;"S^&#65533;^-&#65533;B&#65533;&#65533;&#65533;v&#65533;_&#65533;&#65533;e=C&#65533;=&#65533;`6aG&#65533;9&#65533;ab&#65533;GP%&#65533;}&#65533;rA&#65533;&#65533;[o&#65533;&#65533;&#65533;&#65533;&#65533;&#65533;@;c	Gc&#65533;&#65533;d_&#65533;&#65533;S}&#65533;&#65533;2&#65533;ue[C]Vkj&#65533;/c&#65533;F'&#594;'&#65533;S	gs&#65533;YwV<{&#65533;a&#65533;6hSb&#65533;v&#65533;8&#65533;&#65533;n&#65533;(&#65533;&#65533;n&#65533;F&#65533;&#65533;&#65533;ZL&#65533;5~hW}&#65533;4&#65533;&#65533;*&#65533;SQ&#65533;6&#65533;1__6	&#65533;&#65533;l&#65533;niVM&#65533;sq&#65533;_@n&#65533;&#65533;n&#65533;nc&#65533;&#65533;&#1202;&#65533;V\oi&#65533;&#65533;V3&#65533;&#65533;&#65533;kOi/&#65533;j&#65533;\O&#65533;&#65533;ui&#65533;&#65533;W&#65533;!Wr&#65533;&#65533;r+&#65533;@&#65533;&#65533;1s&#65533;o`>&#65533;f&#65533;m7w4E&#65533;z&#65533;Dk&#65533;TM&#65533;t70&#65533;,&#65533;&#1962;o&#65533;U(8&#65533;&#65533;X&#65533;c&#65533;Wv&#1732;wW$u&#65533;q&#65533;%&#65533;q#&#65533;0r&#65533;&#65533;&#65533;,&#65533;&#37679;&#1686;W
&#65533;f15Duvt`a&#65533;&#65533;&#65533;nZ&#65533;LU&#65533;&#65533;&#65533;&#65533;P&#65533;D&#65533;&#65533;&#65533;AEv2&#65533;D&#65533;&#65533;w&#65533;&#65533;&#65533;x&#65533;jUQI&#65533;&#65533;,7&#65533; &#65533;&#65533;$&#969;&#65533;&#65533;Ss!&#65533;=C&#65533;z_&#65533;&#65533;]&#896;&#65533;Nk&#65533;&#65533;&#1143;
\O|&#65533;&#65533;&#65533;a&#65533;v&#65533;0"W}&#65533;:&#65533;&#65533;&#1040;6&#65533;&#65533;>&#65533;CHl-&#65533;&#65533;nR&#1546;&#65533;8&#65533;`X&#65533;E&#65533;T&#65533;&#65533;tXNG7&#65533;&#65533;&#65533;&#151;&#65533;&#65533;&#65533;W&#65533;w&#65533;&#65533;vB^+&#65533;7&#65533;&#65533;}&#65533;/R=$&#65533;&#65533;R&#65533;7G&#65533;&#65533;l/O&#65533;&#65533;&#65533;&#65533;v&#65533;&#65533;xa&#65533;&#65533;&#65533;k&#65533;&#65533;&#65533;3&#65533;&#65533;&#65533;a&#65533;z&#65533;i&#65533;&#65533;&#65533;&#65533;&#65533;&#65533;&#65533;&#65533;X&#65533;&#46601;&#65533;W&#65533;&#65533;&#65533;&#65533;&#65533;NX@&#65533;&#1138;&#65533;S&#65533;6&#65533;&#65533;&#65533;Dp&#65533;&#65533;x&#65533;&#65533;hX&#65533;jVj|&#65533;g&#65533;&#65533;X\c&#1042;&#65533;M6Bz&#65533;&#65533;&#65533;G&#65533;5&#65533;&#65533;4&#65533;/&#65533;&#65533;&#1449;&#65533;&#65533;`&#65533;z&#65533;&#65533;&#65533;8@XR&#65533;&#65533;&#65533;RY&#65533;&#65533;&#65533;cY&#65533;&#65533;&#65533;R&#65533;fI&#65533;&#65533;\&#65533;X|/9&#65533;&#65533;u69x&#65533;&#1635;<8&#65533;&#65533;&#65533;&#65533;&#65533;x&#65533;&#65533;6&#65533;$L&#65533;&#65533;&#65533;&#65533;&#65533;yz&#65533;&#65533;z[&#923;&#65533;?Cg&#65533;&#65533;u&#65533;uE1&#65533;&#1436;&#65533;62%9"&#65533;&#65533;k]&#65533;&#65533;tqA&#65533;}&#65533;&#65533;&#65533;8&#65533;E84&#65533;D&#65533;%&#65533;&#65533;&#1439;GSS&#65533;&#65533;*:&#65533;&#65533;w&#65533;	&#65533;&#65533;j&#65533;&#65533;&#65533;&#65533;o{&#65533;u!Z&#65533;&#65533;T&#65533;6}&#65533;&#65533;&#65533;&#65533;&#65533;j&#65533;&#65533;&#65533;&#65533;&#65533;&#65533;,-p;&#65533;	w6B&#65533;&#65533;&#28112;&#65533;"&#65533;`S&#65533;&#65533;&#1974;K&#65533;a&#65533;Z&#65533;&#65533;&#65533;&#65533;&#65533;&#65533;]&#65533;z&#65533;&#65533;&#65533;&#65533;&#65533;>OlP}q8&#65533;6&#65533;&#65533;n&#65533;&#245;&#65533;q7)&#65533;&#65533;&#65533;Y&#65533;&#65533;&#65533;&#65533;&#65533;&#65533;B&#65533;&#65533;A&#65533;PD&#65533;&#65533;&#65533;8&#65533;/B(&#65533;&#65533;&#65533;`&#65533;&#65533;z&#65533;&#65533;#&#65533;+&#1778;&#65533;&#65533;&#65533;)&#65533;\ZGX&#65533;_&#65533;/O&#65533;b&#65533;6&#65533;&#65533;&#65533;&#65533;WX&#65533;	d/:a&#65533;&#1629;&#65533;&#65533;kyc&#65533;G&#943;D1e&#65533;J&#65533;n&#65533;2y!&#65533;;&#1698;Wa&#65533;&#65533;&#65533;&#1784;-&#65533;&#65533;&#65533;:&#65533;&#65533;&#65533;^XZm&#65533;E&#65533;&#65533;d&#1304;V*&#65533;&#65533;H&#65533;&#65533;&#65533;
t&#65533;&#65533;&#1698;Cj&#65533;Z[qc&#1763;&#65533;:&#65533;>:,I&#65533;&#65533;@d&#65533;&#65533;&#65533;&#65533;&#65533;s&#65533;&#65533;#&#65533;&#65533;&#65533;4/&#65533;&#2003;&#65533;r&#65533;&#65533;&#65533;>6&#65533;&#65533;&#65533;&#65533;	:&#65533;zo&#65533;&#1384;3Y&#65533;&#65533;&#865;wzI&#65533;&#65533;&#65533;&#65533;f&#65533;nw&#65533;&#1240;&#65533;&#65533;"I!u&#65533;<&#65533;&#65533;{&#65533;w%^@&#65533;&#65533;&#65533;&#439;lV&#65533;!;&#65533;&#65533;&#65533;&#65533;/&#65533;&#65533;|&#65533;&#65533;&#65533;&#65533;	&#65533;&#65533;&#65533;&#947;Y&#65533;&#65533;5&#65533;!&#65533;X4&#65533;&#65533;6&#65533;yZ2'&#65533;&#1596;&#65533;&#65533;=i&#65533;+&#65533;^&#65533;&#65533;&#65533;&#65533;yP&#65533;]&#65533;A&#65533;&#65533;3&#65533;f{&#65533;&#65533;&#1278;w&#65533;e&#65533;&#65533;i&#65533;^&#65533;&#65533;&#65533;s&#1814;v|V&#65533;;&#65533;&#65533;&#65533;2s&#65533;&#65533;v&#65533;Y&#889;&#65533;&#65533;qw&#65533;&#65533;&#65533;&#65533;&#65533;&#65533;&#65533;:|P&#65533;&#65533;&#65533;&#65533;&#65533;&#65533;l&#65533;^&#65533;l&#65533;&#65533;8^&#65533;&#65533;O1Z&#65533;&#65533;Y&#65533;L&#65533;|&#65533;e\&#1175;{&#65533;%/&#65533;m\&#65533;&#65533;&#65533;I&#65533;:P&#65533;&#65533;e/&#65533;&#65533;&#65533;&#65533;8&#65533;&#65533;&#65533;&#65533;&#569;&#65533;&#65533;7&#65533;"&#65533;^T&#544;&#65533;&#65533;#&#65533;&#65533;C&#65533;&#65533;&#65533;V"f"L`=&#65533;&#65533;&#65533;Y&#65533;&#65533;&#65533;&#1185;&#65533;&#65533;_\&#65533;&#65533;&#1727;+&#65533;&#65533;K&#65533;&#65533;&#65533;z{&#65533;&#65533;U&#65533;t&#65533;&#65533;&#65533;&#65533;C]il&#65533;&#65533;I&#65533;w&#65533;&#65533;h&#65533;][~&#65533;I&#981;&#65533;&#1021;&#65533;&#65533;:&#1503;Y&#65533;&#65533;h&#65533;&#65533;&#65533;y&#65533;]&#65533;}&#65533;&#65533;&#65533;&#1549;D&#65533;&#65533;+&#1144;&#65533;&#1747;&#65533;&#65533;n&#65533;GO=&#65533;K&#65533;&#65533;U&#1777;&#65533; t&#65533;{&#65533;&#65533;s0^&#65533;&#65533;&#65533;&#65533;&#65533;&#65533;&#65533;&#65533;b&#65533;&#65533;8&#65533;&#65533;&#65533;&#65533;]s&#21944;&#65533;&#65533;&#65533;&#65533;&#65533;&#65533;M&#65533;1&#65533; &#65533;&#65533;&#65533;&#65533;	&#65533;&#65533;|j&&#65533;&#65533;B&#65533;o&#65533;&#65533;_&#65533;&#65533;&#65533;a&#65533;&#1055;YX&#65533;&#65533;&#65533;z#E&#65533;&#65533;`&#65533;x&#65533;f&#65533;;&#65533;E^%&#65533;&#65533;&#65533;&#65533;&#65533;Q&#65533;&#65533;&#65533;C&#65533;]&#65533;]>hM&#65533;&#65533;&x&#65533;kn&#65533;\&#951;&#65533;&#65533;}&#65533;&#65533;XH&#65533;&#65533;)&#65533;&#65533;;&#65533;&#65533;&#65533;&#65533;6;&#65533;&#65533;&#65533;&#65533;&#65533;&#65533;&#1645;>&#65533;&#65533;&#65533;&#65533;&#1855;&#65533;&#65533;&#65533;W&#65533;`8&#54225;I&#65533;&#65533;b&#65533;s>j&#65533;ZJ&#65533;&#65533;&#65533;&#65533;&#65533;od&#65533;+&#65533;&#65533;u&#65533;x&#65533;&#65533;&#65533;&#65533;&#65533;c&#65533;3I&#65533;&#46704;&#65533;7&#65533;&#65533;&#65533;9&#65533;c|&#65533;>&#65533;%&#65533;&#65533;&#917;&#65533;&#65533;2&#65533;&#65533;&#65533;'&#65533;+j&#65533;&#65533;~&#987;&#65533;&#65533;&#65533;&#65533;&#65533;j&#65533;&#65533;&#65533;&#65533;&#65533;T&#65533;&#65533;m&#65533;&#65533;L&#65533;&#65533;FA&#65533;&#65533;Y&#65533;&#1591;&#65533;&#65533;'&#65533;&#399;&#65533;&#65533;_&#65533;&#65533;-&#65533;&#65533;Q&#65533;&#65533;[&#65533;&#65533;&#65533;&#65533;}?c&#65533;^&#65533;SG&#65533;3&#65533;&#65533;}&#65533;GJ&#65533;&#65533;SRE&#65533;Ex&#65533;&#65533;%&#8520;
&8&#65533;&#65533;A&#65533;&#65533;&#65533; x&#65533;&#65533;&#65533;&#262; Z&#65533;&#65533;1&#65533;&#397;;jd&#1152;E&#65533;#C*px%&#65533;&#65533;*)&#65533;l&#65533;&#65533;&#65533;B&#65533;$&#65533;I2&#65533;&#65533;&#65533;&#156;<{j&#65533;%&#65533;&#65533;+D&#65533;&#65533;BEf&#65533;)L&#65533;:&#65533;%&#65533;&#65533;&#65533;[&#65533;&#65533;z&#65533;N&#65533;\&#65533;&#65533;
&#65533;&#806;&#65533;&#65533;=&#65533;&#1417;&#1717;K&#1722;}&#65533;6&#65533;\&#65533;K&#65533;]&#65533;&#65533;&#65533;&#65533;|&#65533;&#65533;&#65533;&#65533;&#65533;&#65533;&#65533;;
&#65533;8L8&#65533;&#65533;+~82`!&#65533;'K&\&#65533;@&#65533;2&#65533;&#65533;bI&#65533;&#65533;K&#65533;&#65533;l&#65533;f&#65533;&#65533;*GK&#65533;&#65533;R&#65533;&#65533;6&#65533;z&#65533;1&#65533;&#65533;&#65533;xt&#1716;JQ&#65533;X&#65533;^&#65533;&#65533;&#1771;r&#16071;/<z&#1268;s&#65533;Z&#65533;&#65533;Vb[&#65533;&#65533;&#65533;n&#65533;\2&#65533;&#65533;&#65533;w,>&#65533;z&#65533;.N&#65533;&#65533;&#65533;&#65533;&#65533;&#65533;&#65533;?&#65533;&#65533;:&#65533;&#65533;&#65533;&#65533;Y&#65533;oMSl3	0 &#65533;&#65533;&#65533;4[&#65533;&#65533;}&#65533;\&#65533;G	!p&#65533;M$&#65533;&#65533;Q@&#469;mY&#1622;&#65533;VZ!a&#65533;S0&#65533;&#65533;&#65533;QW&#65533;u*2&#65533;&#65533;]umgw&#65533;&#65533;x&#65533;&#65533;&#65533;y7&#65533;(&#65533;F$$&#65533;&#65533;&#65533;Gd&#65533;&#65533;D&#65533;H&#65533;8&#65533;&#65533;	&#65533;&#65533;V&#65533;=H%&#65533;UF(&#65533;NY.&#65533;%XvA&#1794;]&#65533;&#65533;&#65533;*&#65533;b&#65533;o&#65533;&#65533;0&#65533;&#65533;&#1883;kN&#65533;D&#65533;<&#1944;#&#65533;&#65533;&#615;~&#65533;&#65533;&#65533;&#65533;U $DZhJF.&#65533;&#65533;DH>&#65533;&#65533;&#65533;&#65533;7&#1751;&#65533;&#65533;hf&#65533;"&#65533;(&#65533;D&#65533;Z&#65533;&#65533;Tv(S&#65533;Vn&#65533;&#65533;Aa&#65533;&#65533;n&#65533;8#&#65533;0&#65533;i&#65533;ew&#65533;&#65533;X/&#65533;PC&#65533;y&#65533;
l&#65533;/8&#65533;@&#65533;A&&#65533;&#1060;&#65533;.
&#65533;(-{Z&#65533;&&#65533;&#65533;&#65533;^&#65533;*&#65533;&#65533;j!&#65533;dfQ&#65533;&#65533;n&#65533;b&#65533;&#65533;&#65533;&#65533;&#65533;W&#65533;&#65533;{]&#65533;y&#65533;&#65533;&#65533;&#65533;H&#65533;z&#1645;}&#65533;&#814;&#65533;&#65533;k&#65533;&#65533;&#65533;&#65533;&#65533;.H4E&#65533;"&#65533;lH&#65533;.m;&#65533;,&#65533;JI;T&#65533;_L&#65533;eu	jo&#65533;Z&#65533;)&#65533;&#65533;f&#65533;&#44654;&#65533;&#65533;W&#65533;&#65533;&#65533;&#65533;4&#65533;&#65533;Cb&#65533;)&#65533;g&#65533;&#2028;&#65533;&#65533;(&#65533;&#65533;B&#65533;>&#65533;t&#65533;&#65533;*d&#65533;&#65533;t4h/&#65533;&#65533;&#65533;N&#65533;&#65533;Q\1&#65533;&#65533;E&#65533;LqT&#65533;&#65533;&#65533;}&#65533;&#65533;&#65533;V&#65533;&#821;&#65533;'O&#65533;r&#65533;u&#65533;9&#65533;&#65533;H&#65533;&#65533;&#65533;q&#65533;i&#65533;&#65533;<&#16179;{>&#65533;&#65533;w&#65533;)-4&#65533;&!&#65533;&#65533;&#65533;R&#65533;Q&#65533;&#65533;&#65533;&#65533;Q-2&#65533;ee&#65533;&#65533;Y&#65533;K&#65533;q&#65533;&#65533;&#65533;f&#65533;Vp&#65533;&#65533;#?Qy&#65533;&#65533;=o_&#65533;&#65533;#&#65533;i0&#1515;Q&#65533;9&#65533;&#65533;&#65533;{&#65533;&#65533;{&#65533;&#65533;&#65533;&#65533;&#65533;=&#65533;&#65533;&#65533;E&#65533;&#65533;&#65533;&#65533;?&#65533;0&#65533;4&#991;&#65533;&#65533;&#65533;&#65533;vfa}n&#65533;&#65533;U&#65533;z&#65533;io&#1051;M&#65533;&#1640;&#65533;%&#65533;&#65533;&#65533;&#65533;&#65533;&#65533;&#65533;6&#65533;&#65533;&#65533;&#1910;&#2030;&#65533;&#65533;&#65533;&#65533;&#65533;&#65533;M?&#65533;&#65533;-$&#65533;#&#65533;&#65533;/q&#65533;FDw.&#65533;&#65533;D]&#65533;\U:&#65533;&#65533;&#65533;&#65533;&#65533;{&#65533;&#65533;&#65533;w&#65533;ya$}&#38107;zR&#65533;&#65533;&#65533;~&#65533;&#65533;&#65533;&#65533;N&#65533;B&#65533;m>&#65533;&#65533;&#65533;&#65533;J@&#65533;I&#65533;d&#65533;&#65533;FNl#&#1176;&#65533;&#1029;&#65533;
5&#65533;K&#65533;3&#65533;&#65533;(XA^m&#65533;&#65533;&#65533;&#65533;D&#65533;&#65533;p&#65533;&#65533;&#65533;b&#65533;P&#65533;hQ~+l&#65533;\x&#65533;0kq8&#65533;k&#65533;8(&#65533;q6H&#65533;&#65533;&#65533;&#65533;s&#65533;
^&#65533;AE&#65533;T&#65533;r9 .q|&#65533;&#65533;B&#65533;&#344;&#65533;0&#65533;&#65533;~&#65533;&#65533;,Z1&#65533;X&#65533;&#65533;"$0"D&#65533;&#65533;,^&#65533;5&#65533;	H&#65533;l&#65533;&#65533;&#65533;&#65533;&#65533;B'&#65533;Zk &#65533;L:.m	t&#65533;&#65533;&#65533;&#65533;&#65533;&#468;&#65533;&#65533;2&#65533;&#65533;`&#65533;&#65533;&#65533;)&#65533;p&#65533;&#65533;d$	&#65533;&#65533;&#65533;g5&#65533;&#65533;&#65533;%&#65533;uFMF&#65533;+i&#65533;+a&#65533;G&#65533;]&#65533;&#65533;&#945;#&#65533;Jh&#65533;*&#65533;&#65533;&#65533; &#65533;&#65533;&#65533;K{I&#65533;1&#65533;&#65533;&#65533;&#65533;&#65533;K_&#65533;P&#65533;>c1&#65533;y&#773;%3&#65533;b&#65533;&#65533;m&#65533;U&#65533;l&#65533;'&#65533;h&#65533;}&#44251;&#65533;&#65533;N&#65533;:&#65533;R&#65533;&#65533;)&#65533;9&#65533;	&#65533;t&#1423;P&#65533;l&#65533;;&#65533;I&#65533;x"&#65533;&#65533;&#65533;''&#65533;O8=&#65533;%e)&#65533;&#65533;X&&#1268;&#65533;d=&#65533;&#65533;&#65533;"Z&#65533;-&#65533;&#65533;S8u/]&#65533;)/g&#65533;&#65533;^t&#65533;(&#65533;&#65533;&#65533;QNnK&#65533;&#65533;l&#65533;\J&#65533;R*&#65533;&#65533;&#65533;I&#65533;&#65533;i&#65533;DP&#65533;!&#65533;&#65533;7g&#65533;0&#65533;&#65533;|1d&#65533;&#65533;b&#65533;&#65533;&#766;&#65533;!M&#65533;&#65533;P`&#65533;&#65533;&#65533;&#65533;9|=/&#65533;&#421;&#65533;T
A&#65533;Mu&#65533;&#65533;&#1512;J&#65533;&#65533;m*c&#65533;"&#65533;&#65533;&#65533;F&#65533;&#65533;&#65533;Wq(a&#65533;&#65533;&#65533;Ek&#65533;.&#65533;&#65533;u~&#65533;&#65533;&#65533;+Q)&#65533;<&#65533;&#65533;D&#65533;6dk<&#65533;&#1490;:&#65533;-&#65533;&#65533;Q[&#65533;
&#65533;&#65533;&#65533;&#65533;&#65533;&#65533;b&#1862;&#65533;(&&#65533;&#65533;a&#65533;L$;&#1650;&#65533;&#65533;&#65533;>s_&#65533;J&#65533;Y%&#65533;&#65533;&#65533;&#65533;&#65533;k&#65533;P+Z&#65533;&#65533;4m&#65533;?&#65533;&#65533;ru&#304;PEW&#65533;l^&#65533;Z&#65533;Lm$ &#65533;Z&#65533;&#65533;
&#720;7&#65533;bZOP&#1797;&#65533;&#65533;&#65533;&#65533;&#65533;2&#65533;\&#65533;)&#65533;&#65533;&#65533;&#65533;j&#65533;Z]&#65533;&#65533;&#65533;D&#65533;K&#65533;k&#65533;&#65533;z&#65533;U&#65533;&#65533;&#65533;g&#65533;&#65533;&#1108;G[&#65533;mF&#65533;&#65533;&#65533;&#65533;w&#65533;&#65533;A04&#65533;&#160;&#65533;&#65533;Q&#65533;&#1391;&#65533;&#65533;&#65533;7&#65533;Wzn&#65533;&#65533;&#65533;&#65533;&#65533;&#1334;V&#65533;&#65533;S&#65533;&#65533;&#65533;D&#65533;+&#65533;V&#65533;&#65533;?&#65533;&#65533;#&#65533;&#65533;X &#65533;&#65533;&#65533;H#&#943;&#65533;7&#65533;&#65533;&#65533;&#65533;&#65533;Uziq&#65533;N&#65533;&#65533;&#65533;&#65533;V&#65533;&#65533;t&#65533;K&#65533;&#65533;p&#65533;&#65533;&#65533;8rF&#65533;&#65533;&#65533;&#65533;&#65533;&#65533;&#65533;&#65533;C&#65533;&#65533;&#65533;w&#65533;&#65533;ONj&#65533;5
&#65533;<+6&#65533;WF&#704;E&#65533;<&#65533;&#65533;&#65533;&#65533;I&#65533;OW&#65533;D+&#65533;&#65533;b3dx&#65533;&#65533;&#824;j^&#65533;&#65533;&#770;&#65533;&#65533;&#65533;Y&#65533;t&#65533;T&#65533;:&#1900;&#2009;&#65533;z&#65533;3&#65533;&#65533;b&#65533;>&#65533;x&#65533;4&#65533;&#65533;<&#65533;&#65533;%&#1099;&#65533;&#65533;y&#65533;&#65533;&#65533;|	&#65533;<&#65533;&#65533;&#65533;&#65533;(&#65533;fLY&#65533;Hn&#65533;&#65533;E&#65533;&#842;8&#65533;&#1053;Z&#65533;&#65533;9&#65533;;&#65533;WM&#1997;u&#65533;M&#65533;RU&#65533;&#65533;&#65533;OXl&#65533;&#65533;p&#65533;{&#1806;%&#65533;-!&#65533;k?&#65533;u">&#65533;&#65533;&#65533;&#65533;ob&#65533;;&#65533;n^&#65533;M&#65533;&#65533;:&#65533;&#65533;&#65533;w&#65533;&#65533;Mj&&#65533;&#65533;/Z&#65533;&#65533;&#65533;&#65533;eVOw&#65533;&#65533;&#65533;rm]&#65533;&#65533;&#65533;c&#1385;&#65533;&#65533;]&#65533;&#795;&#65533;:&#65533;&#65533;&#65533;l;&#65533;&#65533;&#2015;&#65533;h&#65533;&#246;&#65533;gG&#65533;&#65533;b9v&#65533;L&#65533;ru&#65533;&#65533;&#65533;v&#65533;&#65533;:&#8412;&#65533;|&#65533;_(B&#65533;=&#65533;&#65533;&#65533;&#65533;2&#65533;-=&#65533;(&#65533;&#65533;L&#65533;&#65533;!'&#65533;&#65533;}&#65533;&#65533;&#65533;&#65533;&#65533;6&#65533;&#65533;&#65533;`X&#65533;&#65533;M&#65533;&#65533;&#65533;&#65533;l[&#65533;&#65533;&#65533;7&#65533;0&#65533;&#65533;&#65533;W&#65533;&#65533;&#65533;&#65533;3&#65533;q&#65533;-&#65533;&#65533;n&#65533;=kLg&#65533;&#65533;IV&#65533;su&#65533;7v6mpE_&#65533;&#2035;x&#65533;&#65533;&#65533;m&#65533;z&#65533;&#65533;/&#65533;w<&#65533;&#65533;&#65533;[&#65533;&#65533;yF&#65533;u&#65533;S&#65533;z&#65533;&#65533;&#65533;Xu=&#65533;e&#65533;5m&#65533;'^&#65533;&#997;&#65533;&#65533;&#65533;&#65533;&#65533;KD`&#65533;&#65533;u&#65533;1&#65533;&#65533;&#755;&#65533;&#65533;&#65533;&#65533;;&#65533;&#65533;Ku&#65533;&#65533;q(G&#65533;&#65533;&#65533;2&#54046;.&#65533;&#65533;9&#65533;&#65533;&#65533;&#65533;&#510;~&#65533;&#65533;:3&#331;&#65533;&#65533;#&#65533;&#65533;&#65533;q&#65533;&#65533;&#65533;{&#65533;&#65533;:)&#1313;>W}v-&#65533;&#65533;&E&#65533;&#65533;&#65533;E&#65533;&#65533;&#65533;z&#65533;&#65533;o}&#65533;&#65533;&#65533;&#65533;&#65533;&#65533;&#65533;&#65533;&#65533;&#65533;&#65533;&#65533;&#65533;_Gw&#65533;8!~&#65533;'|&#65533;E~&#65533;g&#65533;~&#65533;G]6&#65533;~-wm&#65533;M&#951;&#65533;Gv&#65533;g=&#65533;&#65533;G&#65533;&#65533;&#65533;&#65533;}F&#65533;}&#65533;bq&#65533;W&#65533;X;&#65533;$&#65533;E@&#65533;&#65533;T&#65533;vw2&#65533;W	&#65533;6&#65533;F&#65533;y&#65533;=&#65533;=&#65533;|&#65533;&#65533;`&#65533;j&#65533;2m&#65533;e&#65533;D&#65533;6&#65533;&H&#65533;^&#65533; ,&#65533;v7o7&#65533;V(&#65533;W&#65533;&#65533;&#65533;&#65533;&#65533;dfT~:8~_-<h&#65533;?(gg&#65533;&#65533;&#65533;Q|&#65533;&#65533;`&#65533;G&#65533;q8e6&#452;Mh&#65533;&#65533;Q(&#65533;{&#65533;} 4{X8w&#65533;&#65533;&#65533;Y80g&#65533;d
&#65533;\cu&#65533;{&#65533;&#65533;&#65533;g&#65533;dkH&#65533;>&#65533;zXk8&#65533;\&#65533;&#65533;&#65533;&#65533;x&#65533;&#65533;&#65533;&#65533;&#65533;y|&#65533;a&#65533;7y&#65533;(&#65533;#w)H&#65533;z&#65533;l&#65533;XC&&#65533;%&#65533;&#65533;&#65533;&#65533;&#65533;i&#65533;&#65533;l&#65533;&#65533;&#65533;jG&#65533;p&#65533;&#65533;.&#65533;&#65533;&#65533;ux&#65533;&#65533;h&#65533;&#1159;2&#872;&#65533;v&#65533;n&#65533;&#65533;t&#65533;x{G&#65533;&#65533;hVQ(&#65533;8&#65533;&#65533;V&#65533;Ug$&#65533;&#65533;&#65533;;(&#65533;f&#65533;hp&#65533;$&#65533;&#65533;8&#65533;"U&#65533;&#65533;&#65533;&#65533;&#65533;&#65533;&#65533;#V&#65533;f&#65533;xCi&#65533;&#65533;v&#65533;&#522;&#65533;y&#65533;&#65533;{&#65533;#&#65533;Qg&#65533;&#65533;6Z&#65533;&#65533;Q&#65533;&#65533;&#65533;M&#65533;&#65533;|s&#526;&#65533;r&#65533;&#65533;&#65533;8&#65533;&#65533;&#65533;qy&#65533;>&#65533;&#65533;/&#65533;&#33731;&#65533;&#65533;(&#65533;n&#65533;n&#65533;(Bg&#65533;&#65533;X&#65533;&#65533;&#525;&#65533;&#65533;E&#65533;&#65533;@Hi&#65533;&#26113;C&#521;&#65533;Wj)gP)s&#65533;&#65533;&#65533;&#65533;wfOGlm&#65533;qH&#65533;$i&#65533;&#65533;&#65533;&#65533;&#65533;HE2&#65533;l/&#65533;&#65533;t&#65533;&#65533;&#65533;4&#65533;y&#65533;&#65533;&#65533;&#65533;&#65533;&#65533;@&#65533;&#65533;M2Fm&#65533;&#65533;&#65533;&#65533;&#1540;&#65533;6&#65533;B&#65533;&#65533;{&#65533;xl&#65533;&#65533;q&#65533;'i&#65533;(V&#65533;\ &#65533;&#65533;&#65533;Q&#65533;H&#65533;p&#65533;&#65533;
&#65533;&#65533;[&#65533;&#65533;]&#65533;2&#65533;&#65533;j&#65533;9&#65533;&#65533;x&#65533;&#65533;&#65533;&#65533;ci9&#65533;)Y\K&#65533;&#65533;(&#65533;&#65533;W&#65533;+&#65533;&#65533;c 9,H	l&#65533;&#65533;&#65533;oPvg&#65533;&#65533;D&#65533;&#65533;&#65533;&#65533; &#65533;|&#65533;&#65533;`&2&#65533;&#65533;]&#38416;&#65533;S'H&#65533;&#65533;V&#65533;n0&#65533;&#65533;n&#390;&#65533;&#65533;&#1433;co&#65533;&#65533;&#65533;&#65533;y&#65533;V&#65533;0&#65533;&#65533;&#65533;&#65533;S&#474;&#65533;&#65533;&#65533;&#65533;I&#65533;&#65533;iy&#65533;&#65533;);&#65533;)&#65533;&#65533;&#65533;&#65533;&#65533;x&#65533;&#65533;bC&#1492;&#65533;&#65533;^Y&#65533;&#65533;&#65533;&#65533;b&#65533;1&#65533;&#65533;&#65533;4|&#65533;y)&#65533;&#65533;i&#65533;	a&#65533;'&#65533;&#65533;&#65533;&#65533;l&#65533;&#65533;oaD`v{&#65533;&#65533;f&#65533;&#65533;&#65533;&#65533;kl&#1615;#i&#65533;G7&#65533;&#65533;&#65533;&#65533;9&#65533;&#65533;&#65533;&#65533;6?!&#65533;&#65533;&#65533;Cb&#65533;&#65533;&#65533;e&#65533;3&#65533;&#65533;i&#65533;&#65533;&#65533;&#65533;&#65533;M&#65533;&#65533;U&#65533;i&#65533;	&#65533;&#65533;j&#65533;>&#65533;&#1499;&#65533;i&#65533;7&#65533;&#65533;&#65533;X&#65533;&#65533;S&#65533;&#65533;Y&#65533;9&#65533;&#65533;e&#65533;u&#65533;I&#65533;&#65533;&#65533;#
uQ&#65533; I&#65533;7I&#65533;X~&#1378;/&#65533;M&#65533;&#65533;	&#65533;x&#65533;&#65533;&#65533;&#65533;5&#65533;kj&#65533;c&#65533;H*gEz&#65533;7&#65533;&#65533;&#1145;&#65533;L&#65533;&#65533;2&#65533;&#65533;&#65533;&#65533;&#65533;&#65533;h&#65533;y&#65533;f&#1473;{&#65533;&#65533;}Z&#65533;:&#65533;&#65533;&#65533;(&#65533;&#65533;9&#65533;*h&#65533;bj&#65533;&#65533;C&#65533;&#65533;[&#65533; &#65533;&#65533;&#65533;i&#65533;&#65533;&#65533;&#65533;F&#22953;y&#65533;9&#65533;&#65533;1^&#65533;&#462;N&#65533;rv&#65533;cYJ&#65533;0&#65533;&#65533;&#65533;&#65533;i&#396;&#65533;&#65533;&#65533;&#65533;&#65533;&#65533;&#65533;&#65533;&#65533;&#65533;i&#65533;&#65533;&#65533;&#65533;&#65533;*W!&#65533;F&#707;&#65533;&#65533;&#65533;(3Y&#65533;&#65533;&#65533;"&#65533;&#65533;k)&#65533;&#65533;~&#65533;&#1422;&#65533;z&#65533;&#65533;Y&#65533;j&#65533;M&#551;~&#1701;L&#65533;&#65533;&#65533;z&#65533;&#65533;2&#65533;
&#65533;_
&#65533;&#65533;&#680;,p&#65533;e&#65533;&#65533;|X&#65533;U&#65533;&#65533;r51&#65533;zw&#65533;&#65533;|=&#65533;u&#264;&#65533;&#65533;&#65533;[J&#65533;&#65533;&#65533;&#65533;k&#65533;&#65533;&#65533;Z&#65533;&#65533;&#65533;&#65533;Z&#65533;&#65533;J(&#65533;j&#65533;!&#65533;l&#65533;w&#65533;&#1536;v)&#65533;&#65533;B&#65533;&#65533;"&#65533;v&#65533;v&#65533;&#65533;
&#65533;X:&#65533;&#65533;J&#65533;&#65533;*&#65533;&#65533;&#65533;&#65533;>d&#65533;3&#65533;20&#65533;
&#65533;&#65533;g&#65533;&#65533;&#65533;&#65533;"&#65533;&#65533;&#65533;&#65533;&#65533;)
&#65533;^&#65533;~&#65533;zv35&#65533;2&#65533;&#65533;&#65533;&#65533;5{Hk&#65533;$&#65533;&#65533;&#65533;&#65533;&#209;'`o3&#65533;&#60720;5;&#65533;&#65533;j&#65533;&#65533;&#65533;&#65533;&#65533;&#65533;&#371;{&#65533;r+&#65533;&#65533;&#65533;&#65533;L&#65533;&#65533;&#65533;&#1802;i&#65533;&#65533;z&#65533;&#65533;*8X&#65533;&#65533;2&#65533;&#65533;&#65533;&#65533;]&#65533;9&#65533; &#65533;&#65533;dikz&#65533;sEk&#65533;&#65533;&#65533;&#65533;&#65533;p{&#65533;Qx&#65533;G&#65533;&#65533;&#65533;
&#65533;ILs&#65533;$Z&#65533;&#65533;&#65533;&#65533;&#65533;&#1715;b;&#65533;&#65533;&#65533;&#65533;D&#65533;&#65533;&#1784;&#65533;&#65533;&#65533;&#65533;&#694;&#65533;w&#65533;&#1399;U&#65533;&#65533;v&#65533;t'&#65533;&#65533;C&#65533;W&#65533;&#65533;k&#65533;O&#65533;&#65533;&#65533;&#65533;&#65533;_{U&#65533;W&#65533;F&#65533;&#65533;&#65533;&#65533;g)&#65533;&#65533;Z&#65533;I&#65533;&#65533;&#65533;K&#65533;&#65533;&#65533;x&#65533;&#65533;&#65533;&#65533;&#65533;&#65533;&#65533;&#65533;&#65533;&#65533;&#65533;&#65533;4)&#65533;&#65533;&#635;&#65533;[&#65533;!&#65533;m&#65533;'
q&#65533;&#65533;s&#539;&#65533;&#65533;&#65533;&#65533;&#65533;&#65533;&#65533;&#65533;&#24252;&#65533;&#65533;4*&#65533;&#65533;	_&#65533;u&#65533;&#65533;&#253;5Y&#65533;&#2043;&#65533;R&#65533;p&#65533;&#1577;K&#65533;=&#65533;&#65533;&#65533;&#65533;&#65533;&#65533;&#65533;j&#65533;&#65533;&#65533;&#65533;&#65533;&#65533;;&#65533;(&#1745;&#65533;eOJ&#65533;&#65533;$`+&#65533;&#65533;&#65533;&#65533;k&#65533;OH}#&#766;&#65533;&#65533;&#828;&#65533;+&#65533;&#65533;&#65533;t<&#65533;S&#65533;]&#65533;&#65533;[&#65533;&#65533;F&#65533;s&#65533;&#65533;&#65533;&#65533;nf&#65533;&#65533;&#715;&#65533;&#1418;&#65533;}&#65533;&#65533;&#65533;&#65533;+&#65533;&#65533;&#65533;&#65533;&#194;&#65533;&#65533;&#65533;&#65533;&#65533;6&#65533;&#65533;&#65533;+h&#65533;`z&#65533;&#65533;&#65533;+&#65533;#&#65533;@&#65533;&#65533;L&#65533;G&#65533;U&#65533;&#65533;!&#65533;3&#65533;&#65533;&#65533;)&#65533;Vz&#65533;3l<&#65533;*&#65533;x&#65533;Te&#65533;e&#65533;&#65533; &#65533;[&#65533;&#65533;_&#65533;&#65533;}L&#65533;&#1684;&#65533;;&#65533;;Z&#65533;F&#65533;&#65533;&#65533;E&#65533;o4&#65533;&#65533;q&#65533;&#65533;8\6ul&#460;&#65533;X&#65533;U&#65533;&#65533;&#65533;&#65533;&#65533;&#475;&#65533;&#65533;&#1578;&#65533;&&#65533;qAj;m&#65533;&#65533;&#65533;&#65533;&#65533;&#65533;&#65533;&#525;&#65533;&#65533;P<&#65533;t&#65533;	&#65533;&#65533;&#65533;&#65533;&#65533;&#65533;|&#65533;&#65533;Bl&#65533;BL&#65533;&#65533;&#658;wYm&#65533;F3&#65533;&#65533;&#65533;&#65533;&#65533;&#65533;$WW&#65533;)&#595;A3!&#65533;&#591;f&#65533;l&#65533;&#65533;&#65533;&#65533;&#65533;L&#832;_&#65533;t&#65533;&#65533;a F&#65533;&#65533;&#65533;-&#65533;&#65533;&#65533;{&#65533;fx&#230;&#65533;&#65533;&#65533;&#783;U&#65533;I&#65533;&#65533;L&#65533;&#65533;&#65533;&#65533;&#65533;z&#65533;<
&#65533;&#65533;&#855;&#65533;E&#65533;rL&#65533;XZ&#65533;&#65533;0&#65533;z&#65533;&#65533;Y&#65533;|&#65533;&#65533;||&&#65533;&#65533;,t&#65533;&#1270;&#65533;&#65533;&#65533;L&#65533;fL&#65533;&#1596;&#65533;&#65533;&#65533;{&#1804;&#65533;&#65533;j,r,&#65533;%&#491;&#65533;&#65533;M&#65533;2&#65533;&#65533;h8&#65533;{&#65533;g&#65533;&#65533;>&#65533;&#65533;]&#65533;&#65533;i&#65533;@*&#65533;&#65533;|&#65533;&#65533;f&#65533;&#65533;&#65533;?2F&#65533;5T5&#65533;]&#65533;'}&#65533;T&#65533;&#65533;&#65533;tC)&#65533;L&#762;&#65533;&#65533;5M&#65533;7M&#65533;9&#65533;qVMY&#1804;;&#65533;;&#65533;1&#65533;&#1183;f&#65533;&#65533;!b&#65533;8&#65533;Z&#65533;&#65533;&#65533;!&#65533;
&#65533;,&#65533;h&#65533;   !  !  !"#$%)%(&&(*(%&(')**,,-1.030./0/212544968;97:9:=<=B>?H>@E@?BABFCEJFHMFJPHGNHGPIJNKMSNPUNRXONXPOUPOXPQVRTZVV`VX^VY`XV^XY^Z[b^^h^`f^ah`^f`^h`afbdjefpehnfiphjnjlsmnxmpvnqyprvqt|tv&#65533;tx~uy&#65533;xz~y|&#65533;{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65533;&#65533;&#65533;&#179;&#65533;&#564;&#65533;&#65533;&#65533;&#65533;&#566;&#65533;&#439;&#65533;&#824;&#65533;&#569;&#65533;&#698;&#65533;&#1083;&#65533;&#444;&#65533;&#957;&#65533;&#1086;&#65533;&#1791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u	H&#65533;&#65533;&#65533;&#65533;&D&#65533;&#65533;&#65533;&#199;#J&#65533;(1&#65533;&#65533;3j&#65533;d&#1122;&#65533;&#65533;C&#65533;I&#65533;#AN&#65533;t&#65533;\&#65533;2&#65533;&#65533;N0c&#65533;<81&#65533;&#859;&#65533;"&#65533;&#65533;d&#607;@M*&#65533;0hO&#65533;C{*&#65533;H&#65533;&#65533;&#1158;H&#65533;J-&#65533;&#65533;&#65533;.&#65533;&#65533;N&#65533;&#693;&#65533;&#1319;>&#202;&#65533;&#65533;&#65533;&#1621;'g&#65533;YT&#65533;'&#65533;1&#65533;&#281;S&#65533;&#1203;x&#65533;&#65533;&#759;o&#565;&#65533;6L&#65533;&#65533;a&#130;+F&#52593;&#1834;.&#65533;	&#65533;&#65533;&#664;3[&#65533;<&#65533;,&#1020;&#65533;>&#65533;Fi&#65533;&#65533;&#759;&#65533;U&#65533;]&#65533;&#65533;&#520;t)&#65533;&#65533;&#65533;&#65533;m&#65533;&#65533;_&#24376;7&#65533;&#318;;N&#65533;&#65533;&#16531;&#65533;>&#65533;&#65533;&#65533;&#65533;&#65533;&#65533;4&#65533;s&#65533;|&#65533;&#65533;&#30758;i&#65533;&#65533;z&#65533;K&#65533;)[&#65533;&#65533;v&#65533;&#65533;C&#65533;u&#65533;&#65533;.T&#65533;&#65533;&#1914;O&#65533;&#65533;&#65533;&#342;&#65533;&#65533;g|&#1023;&#65533;q&#65533;&#65533;Q7&#65533;D&#65533;E&#65533;&#1729;&#65533;&#65533;{&#65533;-d&#65533;hv5y&#65533;%ba &#65533;]Q&#65533;|&#65533;&#65533;e&#65533;]W&#1735;&#65533;&#65533;d&#1799;("&#65533;&#65533;Un&#65533;Q&#65533;&#65533;&#65533;U |&#65533;=&#65533;f&#27171;&#65533;&#65533;T&#65533;Y&#65533;y&#146;WR&#1570;&#65533;&#65533;AU]&#65533;>r&#65533;w&#1221;&#65533;&#65533;TZ&#65533;&#65533;)f&#65533;&#65533;#'&#65533;Tb&#65533;`&#65533;&#65533;c&#65533;&#65533;hf&#65533;M&#65533;$hm	)&#65533;jpJX&#65533;4BdS&#65533;}&#65533;e&#65533;&#65533;@9#&#65533;B&#65533;&#65533;&m&#65533;&#65533;hh&#65533;W&#65533;&#65533;&#65533;p&#65533;&#65533;&#65533;&#65533;&#65533;&#65533;T&#26196;VJeii&#841;&#65533;&#65533;E>&#65533;&#65533;y&#65533;&#65533;&#65533;&#65533;O"&#65533;&#65533;P&#65533;j
&#65533;&#65533;Nn*&#65533;&#65533;F&#65533;J&#65533;Z&#65533;&#65533;&#65533;&#65533;e&#65533;e`&#65533;&#65533;EJ&#65533;&#65533;&#65533;&#65533;&#1702;&#65533;&#65533;&#65533;*h[&#238;&h&#65533;~J&#65533;<&#65533;E&#65533;KW&#65533;&#65533;{&#65533;&#65533;&#65533;h&#65533;v[O?f{k&#65533;&#65533;&#65533;{&#65533;Z&#65533;&#65533;&#65533;&#65533;&#65533;&#574;&#65533;,&#65533;p&#65533;i'&#65533;&#65533;A*&#48304;&#65533;&#65533;&#65533;&#65533;&#65533;a&#65533;*Rr&#65533;/Gn&#65533;&#65533;&#65533;&#65533;&#65533;:&#65533;&7&#65533;p&#65533;QF&#65533;&#1765;&#1738;&#65533;&#65533;q~&#65533;&#44980;&#65533;&#1882;&#65533;&#65533;&#65533;&#65533;&#65533;&#1707;h&#65533;l&#65533;I&#65533;(k&#65533;&#65533;&#65533;&#1782;&#65533;&#65533;#&#65533;0&#65533;5>&#65533;1&#65533;&#65533;$&#65533;&#65533;@&#65533;&#65533;&#65533;&#65533;n&#65533;&#65533;&#1709;&#65533;2&#65533;L&#65533;<W&#65533;
&#65533;F&#65533;&#65533;&#65533;&#65533;&#65533;&#65533;A\5&#65533;&#65533;&#65533;&#1823;&#953;&#65533;&#65533;&#65533;&#65533;&#65533;Y&#65533;5Pb[&#65533;2&#65533;&#65533;'&#65533;&#65533;&#65533;&#65533;&#65533;/&#65533;B&#65533;XX&#65533;&#65533;V&#65533;&#65533;&#65533;(&#65533;&#65533;z&#65533;-&#65533;&#65533;+&#65533;&#65533;c~&#65533;9&#65533;&#65533;2&#65533;}v&#65533;@&#65533;j&#65533;&#706;&#65533;&#65533;&#65533;ju&#65533;&#65533;&#65533;ha&#65533;,&#65533;&&#65533;\&&#65533;&#65533;=x&#65533;-S&#65533;&#65533;g&#65533;&#65533;&#613;&#65533;&#65533;q&#65533;&#65533;&#65533;&#65533;&#65533;&#65533;3&#65533;&#65533;&#65533;w&#65533;&#14014;&#65533;&#65211;&#65533;&#65533;W3fc&#65533;_&#65533;X&#65533;P&#65533;&#65533;+&#65533;&#65533;&#65533;&#65533;&#65533;&#65533;7&#65533;:&#65533;&#65533;g&#65533;Z&#65533;{&#26299;&#1677;&#65533;&#65533;Vc&#65533;o&#65533;&#65533;&#65533;-!&#65533;&#65533;&#65533;&#65533;]&#65533;&#65533;x'&#65533;&#65533;|&#65533;&#65533;&#65533;3G&#65533;&#65533;&#65533;&#65533;g&#65533;&#65533;&#65533;&#65533;cX&#65533;&#65533;&#65533;3&#65533;}&#65533;G&#65533;&#65533;N&#65533;Ne&#65533;&#65533;&#65533;}f&#65533;&#65533;&#65533;&#65533;:K&#65533;&#65533;&#65533;K&#804;6&#65533;&#65533;O&#65533;&#65533;&#65533;&#65533;&#65533;M{&#65533;p&#65533;x&#65533;&#65533;;&#65533;-&#65533;&#65533;L&#65533;=	&#65533;&#65533;0&#65533;&#65533;L&#65533;&#65533;t9&#65533;k7&#65533;JP&#65533;&#65533;F&#65533;&#65533;DE&#65533;H&#65533;&#65533;x&#65533;&#65533;5&#65533;.H&#65533;:`&#65533;:&#65533;9&#565;P&#65533;&#65533;&#65533;}UO&#65533;z&#65533;&#65533;S&#65533;&#65533;-&#65533;&#65533;HWTD&#65533;o&#65533;h&#65533;1&#65533;$jK$&#699;&#65533;@+&#65533;P&#65533;p&#65533;Z&#65533;&#65533;&#65533;&#65533;&#65533;&#65533;&#65533;[&#65533;&#65533;2&#65533;3zD`&#65533;+x&#65533;6F&#65533;&#65533;&#65533;$&#65533;&#65533;HE$&#65533;&#65533;~d[&#65533;&#65533;&#65533;&#65533;&#65533;&#65533;z&#18140;&#65533;
&#510;0&#65533;/&#65533;&#65533;K&#65533;X cH*+n&#65533;&#65533;&#1446;$&#65533;&#65533;&#65533;N{&#65533;&#65533;&#65533;&#65533;&#65533;&#65533;&#65533;&#65533;aQ&#65533;&#65533;&#65533;&#1629;Lb&#65533;,3&#65533;&#65533;&#932;&#65533;&#65533;TV&#65533;'&#65533;C&#65533;&#65533;&#65533;&#65533;*e&#65533;&#1420;*&#38117;g]&#65533;Q&#65533;L&#65533;9&#65533;V1&#37146;J'&]&#65533;E9&#65533;r&#65533;&#65533;g&#65533;&#65533;&#65533;"&#65533;&#65533;&#65533;"}&#65533;&#65533;V&#65533;A&#65533;&#65533;U=&#65533;&#65533;&#65533;&#65533;&#65533;>&#65533;&#65533;&#65533;:{&#65533;&#65533;a&#65533;R&#65533;&#65533;&#65533;&#65533;&#65533;9&#65533;&#533;&#65533;y&#65533;!I&#65533;&#65533;0&#65533;&#65533;&#65533;Vy&#65533;&#436;&#65533;&#642;cz&#65533;&#1032;"&#65533;b&#65533;+:q&#65533;Lm&#65533;Pf&#942;&#65533;&#65533;h
{6&#65533;y&#65533;|%'G&#65533;&#829;&#65533;&#65533;&#65533;9
&#54152;&#65533;$&#65533;&#65533;KW&#65533;&#65533;Wz2J.&#65533;7&#65533;*]&#65533;&#65533;&#65533;9pU<&#65533;$R2&#65533;&#65533;!&#65533;&#65533;&#65533;&#65533;X&#65533;&#42703;:h&#65533;mj!&#65533;C&#65533;&#65533;&#65533;VE&#65533;K&#65533;&#65533;&#65533;&#65533;&#65533;&#65533;xl`q&#65533;&#778;~&#65533;&#65533;&#65533;a&#65533;:Y#&#65533;qIs&#65533;&#65533;&#65533;&#65533;&#65533;#&#65533;&#65533;&#714;&#65533;f&#65533;#&#440;&#1681;&#65533;yEO_G;Z]&#65533;U qH-*j&#65533;Z<&#65533;`&#65533;&#65533;%&#65533;L,&#65533;bb&#65533;&#65533;L&#65533;&#65533;&#65533;&#65533;Y&#65533;&&#65533;&#65533;&#65533;&#65533;?#H1h/&#65533;&#65533;W&#65533;BjK&#65533;:'&#65533;Ut&#65533;J&#65533;&#1338;&#7862;&#517;v]&#730;Q&#65533;0&#65533;&#65533;-9=&#1629;&#65533;&#65533;&#65533;gl|-5&#65533;&#65533;&#65533;Au&#65533;Oi&#65533;q&#65533;&#65533;&#65533;&#65533;&#65533;&#65533;&#65533;&#65533;&#65533;
 &#65533;&#65533;&#65533;&#65533;&#65533;&#65533;&#65533;&#65533;}&#65533;P&#65533;J;&#65533;*)&#65533;lz,t&#65533;&#65533;&#65533;&#65533;=&#65533;&#65533;[D&#65533;6&#65533;&#65533;(=f&#65533;&#65533;,&#65533;6y&#65533;u%&#65533;&#65533;&#65533;8&#65533;7&#65533;.&#65533;&#65533;&#65533;&#65533;&#65533;&#65533;mDk(&#65533;^&#65533;X&#65533;~&#65533;z&#65533;&#65533;0&#65533;B&#65533;&#65533;&#65533;$t&#65533;&#65533;&#65533;#&#65533;&#65533;*&#65533;a'F&#65533;&#65533;S&#65533;&#65533;&Ww*&#65533;&#65533;&#1283;{&#65533;^6&#65533;W&#65533;&#65533;&#65533;&#1227;&#639;&#65533;&#65533;&#65533;9&#65533;&#65533;&#65533;&#65533;T&#65533;&#1175;&#65533;&#65533;N{&#65533;*&#65533;E-9&#65533;&#65533;&#65533;y&#65533;T&#65533; &#65533;9i#&#65533;&#65533;&#65533;&#65533;8&#65533;&#65533;&#65533;&#65533;;Bf&#65533;&#65533;9Z&#65533;[&#65533;\&#65533;,w&#65533;&#65533;y&#65533;&#65533;&#65533;`J&#65533;9*gx&#65533;x&#65533;&#65533;&#65533;9^y&#65533;|&#65533;
&#65533;&#65533;9ZR&#65533;:4d&#65533;S&#65533;2s&#65533;&#65533;&#65533;Q&#65533;&#65533;&#65533;&#65533;&#65533;5&#63973;I&#65533;&#65533;&#65533;w&#65533;U&#65533;d&#65533;&#65533;&#65533;&#65533;&#65533;2&#65533;Z&#65533;[&#65533;&#65533;&#65533;&#65533;;kK&#65533;&#65533;&#65533;&#65533;Gi++#Q&#65533;7S+&#65533;&#65533;&#65533;&#65533;&#65533;y&#1152;w_&#65533;&#65533;&#65533;9&#65533;v[&#65533;&#65533;&#65533;&#65533;nb&#65533;{{]F&#65533;N&#65533;&#1766;&#65533;bk&#65533;&#65533;&#65533;&#65533;&#65533;&#65533;JY&#65533;&#65533;&#65533;&#65533;&#65533;&#65533;w#&#65533;t&#65533;&#65533;&#65533;&#65533;r&#65533;5Z&#65533;&#65533;:&#65533;&#65533;wAx-n&#65533;Ng5&#65533;xw&#65533;5Nlc&#65533;[&#65533;I&#65533;t&#65533;:nX4&#65533;&#65533;&#65533;&#65533;I&#65533;&#65533;&#65533;HX&#65533;&#1308;P4uU&#65533;up&#65533;A=&#65533;&#65533; *&#65533;Wr&#65533;@&#65533;&#65533;&#877;&#65533;&#65533;w&#65533;&#65533;C&#65533;&#1806;&#65533;&#65533;&#65533;[,_t&#65533;r&#65533;&#599;E?yH?~&#65533;G&#65533;&&#65533;Ks&#65533;&#65533;&#65533;}&#65533;ho&#65533;&#65533;&#1741;
{&#65533;&#65533;K&#65533;&#65533;&#65533;&#65533;M&#65533;&#65533;&#65533;&#65533;4w'/&#65533;&#65533;&#65533;&#65533;O&#65533;&#65533;s5&#65533;&#65533;]s=J&#65533;88&#65533;	&#1569;&#65533;&#65533;&#65533;E<&#65533;|&#65533;&#65533;3&#65533;J&#65533;&#65533;n5&#65533;7&#65533;&#65533;N{~&#65533;G/v&#65533;&#65533;&#65533;&#65533;&#65533;&#65533;|&#65533;&#65533;-eh&#65533;Z&#65533;&#2028;>&#65533;&#65533;[&#65533;0&#65533;&#65533;&#65533;&#1830;&#65533;&#863;f&#65533;I&#1977;&#65533;O`&#65533;&#65533;&#65533;t^&#65533;&#1532;&#65533;Czu&#65533;s&#65533;"&#65533;&#65533;&#65533;N&#65533;*o}7U&#65533;&#65533;W&#65533;x&#65533;|&#65533;d&#65533;&#65533;}&#65533;`rjzcS%&#65533;&#65533;&#65533;/&#65533;&#65533;&#65533;&#65533;&#65533;&#23992;~&#1118;&#65533;6&#65533;[_&#65533;&#28909;&#65533;&#65533;&#65533;&#65533;&#65533;&#65533;|&#65533;&}&#65533;7}&#65533;&#65533;&#1793;y&#65533;&#65533;|i!&#65533;&#65533;F4YfO&#65533;&#65533;z&#65533;&#65533;{&#65533;d&#65533;CK&#65533;&#65533;&#65533;&#65533;&#65533;~&#65533;&#65533;,&#65533;p3&#65533;&#65533;s>W&#65533;Vy^&#65533;|&#65533;&#65533;&#65533;,&#65533;.&#65533;
&#65533;&#65533;&#65533;0&#65533;n&#65533;3&#65533;	&#65533;'A&#65533;&#65533;)!"7H&#65533;&#65533;!V&#65533;T(&#65533;&#65533;&#65533;&#65533;3&#65533;Qm&#65533;2SYE&#65533;&#65533;d&#65533;sA'x&#65533;W&#65533;*&#1538;,&#65533;&#65533;\&#65533;&#65533;/&#65533;b&#65533;&#65533;P&#65533;1&#65533;&#65533;9&#65533;&#65533;&#65533;y	&#1414;	v&#65533;<&#65533;w&#65533;^Ch&#65533;&#65533;uZ%{&#65533;&#65533;}B&#65533;&#65533;&#65533;&#65533;8&#65533;FdB&#33027;n\&#65533;%8&#65533;VX|&#65533;&#65533;&#65533;&#65533;&#65533;&#65533;&#65533;u]j [!
&#65533;0&#65533;&#65533;-&#65533;&#65533;&#65533;&#1545;&#65533;&#65533;&#65533;/&#65533;1ih&#65533;k&#65533;&#65533;g}q&#65533;|&#65533;u_&#65533;&#65533;&#65533;aI&#65533;6S&#65533;khb&#65533;&#65533;gZ&#65533;8]&#65533;&`&#65533;5`&#65533;h&#65533;&#65533;G&#65533;'&#65533;kQ&#65533;&#65533;&#65533;p&#65533;&#65533;
&#65533;&#65533;
&#65533;&#65533;&#65533;&#65533;&#65533;_&#65533;&#65533;nH&#65533;&#65533;&#65533;&#65533;&#65533;(&#65533;m7&#1848;&#65533;
f&#65533;&#65533;vbx`8&#65533;&#65533;&#1411;3&#1482;]4m&#65533;8&#65533;&#65533;xfo&#65533;u&#65533;K&#65533;x&#65533;Wb^y&#65533;8t&#200;&#65533;^&#65533;v1c@&#65533;	&#65533;&#65533;&#65533;&#65533;&#65533;
&#65533;&#65533;&#65533;&#65533;&#65533;&#65533;8&#65533;&#65533;&#65533;&#65533;&#65533;&#65533;(&#65533;Q&#65533;&#65533;h&#65533;&#65533;&#65533;&#65533;&#1548;a&#512;&#65533;&#65533;A(&#65533;3x2&#65533;&#65533;Hu&#1140;j{&#65533;~&#65533;8Z&#65533;&#65533;&#65533;&#65533;&#65533;H&#65533;&#65533;&#65533;&#65533;&#65533;&#65533;<&#65533;&#65533;9&#65533;t&#65533;&#65533;9&#65533;9&#1224;&#65533;H&#65533;&#65533;J&#65533;cH&#65533;&#65533;&#529;&#65533;V&#65533;&#65533;&#65533;&#65533;&#65533;&#65533;q&#65533;E&#65533;x!&#65533;&#1348;&#65533;&#65533;&#65533;&#65533;&#65533;E0U&#65533;&#65533;w' &#65533;&#65533;fI&#65533;&#65533;&#65533;&#65533;&#8595;&#65533;f;&#65533;&#65533;=&#65533;&#65533;@9BI&#65533;&#65533;&#588;&#65533;h&#65533;&#65533;&#65533;~&#65533;&#65533;T&#65533;&#65533;P	&#65533;n&#1545;&#65533;&#65533;&#65533;>(&#65533;v&#65533;Y	&#65533;&#65533;&#65533;&#65533;&#65533;UD&#65533;g&#1611;&#65533;Yi&#65533;&#65533;H&#65533;&#65533;'&#65533;Hq	&#65533;&#65533;&#65533;A&#65533;y&#65533;&#65533;&#65533;&#65533;&#65533;&#65533;&#1623;&#65533;&#65533;&#65533;&#65533;&#65533;&#65533;&#65533;&#1556;	&#65533;&#65533;i&#65533;&#65533;&#65533;|<&f&#65533;&#65533;}&#65533;&#65533;x&#65533;&#65533;z&#65533;&#65533;~&#65533;&#65533;&#65533;&#65533;&#65533;9&#65533;kLg&#65533;Iv1&#65533;&#1001;&#65533;i&#65533;&#65533;(|&#65533;&#531;'&#65533;&#1689;&#65533;&#65533;t&#65533;&#65533;&#65533;&#65533;&#65533;Z&#65533;&#65533;
&#65533;&#65533;`&#65533;&#1548;&#65533;&#65533;&#65533;&#65533;&#65533;&#1609;N&#65533;&#65533;&#48724;2&#65533;&#65533;&#65533;x1&#65533;&#65533;a&#65533;&#65533;&#65533;F&#65533;!(&#65533;&#65533;&#65533;&#65533;ib&#65533;&#65533;&#65533;&#65533;d`]&#1113;&#65533;&#65533;&#65533;qY&#65533;9&#65533;E&#65533;&#65533;9&#65533;&#65533;I&#65533;R&#65533;&#65533;[A&#65533;&#1633;&#65533;y&#65533;L&#65533;&#65533;Jy&#65533;&#606;&#65533;(&#65533;&#65533;&#65533;@F&#65533;\&#1628;&#65533;u&#65533;&#65533;&#65533;&#65533;&#65533;&#65533;&#65533;&#65533;e&#65533;4&#65533;&#65533;&#65533;&#65533;W&#65533;j)&#225;&#65533;&#65533;9*&#65533;&#65533;9&#65533;p
v&#65533;&#26138;&#1700;Nj&#65533;&#65533;R&#65533;&#65533;S
&#65533;"*&#65533;&#65533;&#65533;&#65533;&#65533;&#65533;rx{&#65533;&#1368;&#65533;&#65533;&#65533;*&#65533;&#65533;:&#65533;&#65533;&#65533;&#65533;)&#65533;~&#65533;&#65533;]&#65533;&#1693;&#65533;&#65533;s&#65533;&#65533;&#65533;&#65533;oY&#65533;&#65533;``&#65533;&#65533;&#65533;&#65533;Z~&#65533;&#65533;&#65533;&#65533;&#65533;&#65533;Z&#65533;&#65533;&#65533;&#65533;&#65533;&#65533;&#65533;&#65533;&#65533;Z&#65533;&#65533;&#65533;&#65533;Ql&#418;-:&#65533;&#65533;F&#65533;:Wvz&#65533;&#65533;&#65533;&#65533;_6&#65533;&#65533;;&#65533;&#65533;8&#65533;&#65533;&#470;&#65533;&#65533;@:&#65533;
&#65533;}&#65533;&#65533;&#65533;&#65533;&#65533;&#65533;&#1706;&#65533;&#65533;&#65533;&#65533;&#65533;Vz&#65533;&#26216;&#65533;&#65533;Ly&#65533;}v&#65533;&#65533;&#65533;Z&#65533;g&#678;&#65533;J&#65533;&#65533;&#65533;&#65533;J&#65533;&#65533;&#65533;&#65533;&#65533;	&#65533;&#65533;Zq&#58437;&#65533;&#43045;:&#65533;&#65533;&#65533;&#65533;&#65533;&#65533;&#65533;&#1562;&#65533;&#65533;&#65533;&#65533;&#65533;&#1709;&#65533;&#65533;&#65533;&#65533;:&#65533;|&#65533;&#65533;+&#65533;&#65533;s&#65533;A&#65533;&#65533;&#65533;&#65533;&#65533;&#426;b2&#684;	&#1134;&#65533;7&#65533;&#65533;&#65533;U&#65533;&#65533;&#65533;&#65533;A
&#65533;&#65533;H&#65533;v*&#65533;E&#65533;&#65533;&#65533;Z&#65533;{&#65533;q&#65533;&#65533;&#65533;&#65533;&#65533;&#65533;&#65533;*&#65533;&#65533;&#65533;&#65533;&#65533;6&#65533;&#65533;&#65533;&#65533;&#65533;8&#65533;U&#65533;:&#65533;2*]&#65533;&#1577;&#330;&#65533;&#65533;&#65533;
&#65533;f'&#65533;&#65533;	J&#65533;&#65533;&#65533;&#65533;qve&#65533;g&#65533;&#65533;&#65533;&#65533;8&#65533;&#65533;&#65533;&#65533;<&#1779;+&#65533;&#65533;&#65533;&#65533;&#65533;J&#1640;&#65533;$6&#65533;&#65533;&#65533;&#65533;&#65533;{+&#65533;k&#1652; &#65533;&#65533;9&#65533;&#65533;&#65533;&#65533;&#65533;&#409;&#65533;&#65533;tZ&#65533;&#65533;&#1558;&#65533;&#1555;&#65533;&#65533;&#1753;gP&#65533;tFhK{&#65533;l&#65533;&#65533;n&#755;&#65533;`	&#65533;&#65533;o&#65533;&#65533;&#65533;&#65533;0&#65533;|&#44278;J&#65533;B&#1730;&#65533;?a:&#65533;U&#1777;&#65533;&#719;Q&#65533;b&#65533;Z&#65533;{&#65533;&#65533;&#65533;K&#65533;d&#65533;&#1583;&#65533;&#65533;pY`v*&#65533;b&#65533;d&#65533;&#65533;k&#65533;s&#1782;;&#65533;u&#65533;&#65533;q&#65533;&#65533;&#65533;{&#65533;&#65533;[&#65533;&#65533;&#1761;~&#65533;&#65533;D&#741;&#65533;&#65533;O&#1122;&#65533;&#65533;&#65533;j&#65533;o&#65533;&#65533;h&#65533;&#65533;|$x&#65533;&#65533;Kq&#65533;&#65533;X&#65533;&#65533;T{&#65533;	&#65533;&#65533;&#65533;&#65533;&#65533;&#65533;;&#65533;&#65533;&#65533;&#1817;&#1685;&#65533;&#65533;&#65533;&#65533;o;&#65533;q&#65533;&#65533;&#1786;&#65533;&#1786;&#65533;&#749;z&#65533;&#65533;&#65533;K&#65533;&#65533;+uz&#65533;&#65533;&#65533;&#65533;&#692;&#65533;&#65533;&#65533;f&#65533;&#65533;&#65533;z&#65533;&#65533;K&#65533;&#65533;;&#65533;&#65533;&#544;.&#754;&#65533;{&#65533;6Y`+;&#65533;&#65533;&#65533;&#65533;&#65533;&#65533;6&#65533;&#65533;&#829;n{&#65533;{&#65533;L&#65533;&#65533;k&#65533;&#65533;&#1779;}K&#65533;&#1288;&#65533;]&#65533;&#65533;&#65533;&#65533;&#65533;&#65533;>J&#65533;&#65533;&#65533;&#65533;P&#1780;$\&#65533;&#427;&#147;[|T&#65533;?^&#751;SA&#65533;&#65533;w'&#65533;&#65533;&#65533;&#65533;&#65533;&#65533;&#65533;&#65533;&#65533;
k&#65533;@l&#65533;L&#65533;I&#65533;]&#65533;&#65533;&#65533;&#65533;&#65533;p
&#65533;&#65533;xv&#65533;&#1736;(&#65533;&#65533;K&#65533;&#65533;
&#65533;>&#1708;&#65533;&#65533;&#65533;1&#65533;{,&#65533;3\&#65533;6&#65533;*&#65533;?&#65533;&#65533;=&#65533;&#65533;<&#302;&#65533;&#65533;&#15085;%J&#65533;&#65533;Wj&#65533;FS&#65533;Z&#65533;&#65533;&#65533;&#65533;_[&#65533;O[&#65533;+&#65533;&#65533;/<&#65533;&#65533;&#65533;&#65533;-&#65533;&#65533;r)&#65533;&#65533;&#65533;&#65533;&#65533;&#65533;v&#65533;&#65533;&#65533;&#65533;b&#65533;5&#65533;&#65533;&#65533;&#65533;h|&#65533;9;&#65533;&#65533;&#65533;K&#65533;&#65533;&#65533;&#65533;r&#65533;&#65533;&#65533;k&#65533;&#65533;B&#65533;&#65533;&#65533;ZK&#65533;&#65533;&#65533;&#65533;)&#65533;&#65533;&#65533;&#65533;Y&#65533;&#65533;&#65533;Z&#65533;&#65533;[&#65533;_&#65533;{<*&#65533;*&#65533;&#65533;&#638;&#278;&#65533;&#65533;i<&#65533;&#65533;k&#65533;&#65533;&#65533;8&#759;&#65533;h&#65533;&#65533;
zJ&#827;&#65533;&#65533;&#65533;&#65533;&#65533;&#65533;&#65533;&#65533;Vt&#65533;&#65533;&#65533;89`;&#65533;,&#65533;0,&#65533;&#65533;&#65533;b&#65533;&#1850;g&#65533;&#65533;&#65533;<&#65533;n,&#65533;&#65533;&#1834;&#65533;&#65533;
&#65533;s&#65533;&#811;&#65533;&#65533;K&#65533;&#65533;|&#65533;X&#65533;&#965;&#65533;&#523;&#65533;",&#65533;)&#65533;&#667;I&#1078;,&#65533;&#65533;&#65533;&#65533;&#65533;&#65533;;&#65533;&#65533;=&#65533;x[&#65533;&#65533;|&#923;&#65533;&#65533;7&#670;&#1837;>&#65533;&#65533;&#65533;*&#65533; &#65533;I/&#65533;`&#65533;|&#65533;&#65533;&#65533;(&#65533;&#65533;&#1891;Y;&#65533;&#65533;&#65533;&#65533;d&#65533;L&#1269;&#65533;b&#65533;&#850;&#65533;&#65533;8&#1110;7}&#65533;&#65533;&#65533;-&&#65533;&#65533;a&#65533;&#65533;&#65533;&#65533;:w&#65533;&#65533;&#466;&#65533;&#65533;&#65533;	&#65533;[&#65533;&#65533;Z&#65533;1&#65533;&#65533;.&#65533;&#65533;4&#65533;&#65533;	&#65533;&#65533;&#65533;&#292;
&#65533;9&#65533;&#65533;&#65533;A&#65533;&#65533;n&#65533;&#920;&#65533;&#65533;&#65533;&#65533;G&#65533;&#65533;&#65533;[&#65533;&#65533;x&#65533;&#1595;V&#65533;k;&#65533;&#65533;2-&#65533;f&#1528;\&#65533;&#65533;&#65533;;&#65533;]&#65533;&#65533;&#1003;&#550;
&#65533;e&#65533;&#65533;&#65533;&#731;i&#65533;d=&#65533;&#65533;&#65533;&#1448;;&#65533;D&#65533;&#65533;l;&#65533;p}&#65533;l&#65533;&#1324;e&#65533;&#65533;&#65533;&#65533;p&#65533;n:&#65533;&#65533;
&#65533;&#65533;L,&#65533;&#65533;&#65533;&#65533;&#65533;&#65533;a&#65533;&#65533;?&#65533;&#1048;&#65533;&#65533;&#65533;m&#65533;8&#50805;=&#1423;&#65533;&#65533;&#65533;hm&#65533;&#65533;&#65533;l]&#1819;&#65533;&#65533;&#65533;&#65533;El&#65533;&#65533;&#65533;@&#65533;@P&#65533;&#65533;]&#65533;&#65533;&#65533;M&#65533;&#65533;h&#65533;7&#65533;&#65533;Z&#65533;&#1734;&#65533;&#65533;&#1368;&#45578;&#65533;&#65533;&#65533;&#65533;[A&#65533;&#65533;"&#65533;=&#65533;I&#65533;&#65533;&#65533;&#65533;&#1450;K&#1825;&#65533;&#65533;y&#65533;]&#65533;lAW&#65533;&#65533;Q8&#65533;Q&#65533;&#65533;&#65533;&#65533;&#1321;&#65533;Z]&#65533;]&#65533;7&#65533;&#65533;4&#65533;&#65533;&#65533;J&#65533;&#65533;,&#65533;?]&#65533;&#63338;&#65533;&#65533;&#65533;&#65533;&#65533;&#65533;B<&#65533;&#65533;:&#1013;k&#65533;b&#965;&#65533;&#1514;&#892;T{&#65533;&#65533;&#65533;&#65533;&#65533;&#65533;&#65533;&#65533;&#65533;&#65533;q&#65533;-&#65533;0>&#1932;&#65533;&#65533;'&#65533;&#65533;&#65533;&#65533;d|&#65533;p*&#65533;>&#65533;w&#65533;&#1631;&#65533;&#65533;&#65533;&#65533;&#65533;t&#65533;&#7168;&#65533;&#65533;&#65533;c&#65533;&#65533;&#65533;&#65533;&#65533;&#65533;U&#65533;'&#65533;&#65533;-&#864;O&#1839;&#65533;&#65533;&#65533;&#65533;&#65533;
&#65533;&#65533;7&#65533;&#65533;8&#65533;&#65533;&#65533;&#65533;&#65533;&#65533;&#65533;]&#65533;]&#65533;@&#18939;&#65533;F&#59491;&#65533;&#65533;&#65533;FL&#65533;,2n#&#65533;&#65533;.&#65533;g&#65533;$&#65533;&#65533;;&#65533;&#65533;&#65533;}&#65533;a&#65533;&#65533;&#65533;&#65533;&#517;N&#65533;4&#65533;&#65533;&#65533;z&#65533;f&#65533;i&#1895;&#65533;&#65533;&#65533;&#65533;CN&#2005;&#65533;&#65533;&#65533;y&#65533;&#65533;&#65533;&#65533;&#553;&#65533;&#65533;&#65533;&#65533;z&#65533;&#65533;&#65533;&#65533;&#65533;&#65533;M&#1045;'&#65533;/]&#65533;&#65533;&#65533;y&#65533;&#65533;_^&#402;&#65533;&#65533;&#65533;&#65533;&#65533;&#65533;k&#65533;&#65533;D^&#65533;@&#1761;&#65533;
&#65533;K&#65533;&#65533;w&#65533;&#65533;&#65533;'&#65533;&#65533;S&#65533;&#65533;]&#65533;&#65533;&#1266;&#65533;&#1027;}&#65533;\&#65533;&#65533;>&#854;E:&#65533;~&#65533;?I&#65533;&#65533;>&#65533;&#65533;&#65533;&#65533;&#65533;&#65533;&#65533;z&#65533;&#65533;&#65533;&#65533;&#65533;&#65533;&#65533;uw1&#65533;&#65533;&#65533;&#65533;&#65533;&#65533;&#1693;Y&#65533;,&#65533;\&#65533;&#65533;&#65533;&#65533;`&#65533;2n&#65533;&#65533;&#65533;&#65533;&#65533;-&#65533;~&#65533;`&#65533;&#65533;&#65533;>&#65533;&#65533;&#65533;&#65533;]&#65533;&#65533;HM&#1495;&#65533;&#65533;?&#65533;n}&#65533;&#65533;L&#65533;&#65533;.&#65533;&#65533;P=&#65533;#N&#65533;@'&#65533;&#65533;+&#65533;&#65533;&#65533;|~&#65533;)&#65533;&#65533;&#65533;&#65533;&#65533;&#65533;&#1867;=&#65533;.O&#65533;7&#65533;2&#65533;~&#65533;_&#65533;d.&#65533;&#65533;;&#65533;&#65533;k&#65533;&#1866;&#65533;&#65533;(&#65533;_&#65533;_&#65533;&#65533;&#65533;s&#65533;&#65533;
&#65533;#8&#65533;'&#65533;U&#65533;.&#65533;O&#65533;&#65533;&#65533;&#65533;&#65533;-&#65533;&#65533;2O&#65533;s&#65533;&#65533;N&#65533;6O&#65533;\&#65533;&#65533;r&#65533;&#65533;&#65533;&#65533;E.&#65533;Y*&#65533;&#65533;&#909;0&#65533;&#65533;&#65533;&#65533;&#65533;&#65533;&#65533;]&#65533;&#65533;&#65533;\\&#65533;&#65533;&#65533;&#65533;/&#65533;&#65533;&#2046;&#65533;\/&#65533;^_&#65533;&#65533;n&#65533;a_&#65533;+&#65533;&#65533;&#65533;&#65533;kmk&#65533;&#65533;N&#65533;CO&#65533;T&#65533;'#-&#65533;s&#65533;&#65533;Ol&#65533;&#65533;n&#65533;&#65533;&#65533;V&#65533;&#65533;&#65533;&#65533;&#65533;F&#65533;&#65533;H&#65533;&#65533;&#65533;[&#65533;&#65533;&#65533;&#65533;&#65533;&#65533;&#65533;&#65533;&#65533;&#65533;&#65533;&#65533;&#65533;/&#65533;S	&#65533;&#65533;&#65533;&#174;&#65533;&#65533;&#65533;&#65533;&#65533;&#65533;&#65533;=&#65533;&#65533;&#65533;&#65533;.&#65533;&#65533;&#65533;2|&#65533;&#65533;&#65533;&#65533;&#65533;p@&#65533;7&#1105;&#65533;&#65533;~&#65533;&#1662;&#65533;&#65533;&#65533;&#65533;&#65533;&#65533;6&#65533;f&#65533;&#65533;&#403237;&#65533;&#34492;^&#65533;&#65533;/&#65533;~-&#543;&#65533;&#65533;&#65533;&#65533;^&#65533;&#65533;&#65533;&#65533;&#244;m&#65533;&#65533;o&#65533;$&#65533;&#65533;&#65533;A&#65533;	&#65533;a&#1584;&#65533;B&#65533;F&#65533;(&#65533;&#65533;&#323;&#65533;l&#65533;&#65533;&#65533;B&#65533;E:L&#65533;0c&#65533;&#65533;k&#65533;&#65533;&#370;&#65533;&#65533;X1e&#932;Y&#65533;&#65533;M&#65533;4S&#65533;&#65533;&#65533;&#661;OX&#65533;&#65533;M&#65533;&#65533;&#65533;&#1032;G&#65533;&#65533;:&#65533;)&#65533;SI&#65533;&#65533;&#65533;&#65533;&#65533;&#65533;A&#65533;Y&#65533;&#65533;&#65533;&#1237;&#65533;V&#65533;x&#270;%;&#65533;,V]e&#1390;%&#65533;&#65533;&#65533;[<
&#858;&#65533;8&#65533;&#65533;\&#65533;&#65533;&#65533;]&#65533;1&#65533;@&#65533;&#65533;C&#65533;T&#65533;&#65533;&#65533;&#65533;&#65533;&#65533;&#65533;4l&#65533;o&#403;nG.I&#65533;&#65533;&#712;1OV&#65533;&#65533;&#65533;g&#65533;79#&#65533;&#65533;&#65533;&#65533;i&#65533;J&#65533;%&#65533;Z&#65533;A&#65533;&#65533; J&#65533;&#65533;V&#65533;au&#65533;;6ao&#65533;&#65533;&#65533;&#65533;&#65533;[&#65533;&#65533;b&#65533;&#65533;5J^&#65533;&#65533;&#65533;&#65533;3&#65533;Q3&#65533;&#65533;&#65533;G&#65533;C&#65533;&#65533;d&#729;1&#65533;_&#65533;&#65533;&#65533;&#1056;!=&#65533;&#65533;M&#65533;&#65533;e&#65533;&#65533;&#65533;:&#65533;&#65533;E&#65533;~BijUFL&#65533;&#65533;&#65533;&#65533;M&#65533;&#65533;&#65533;ZA&#65533;r&#65533;F&#65533;&#65533;1&#65533;(0&#65533;7$&#65533;.:&#65533;&#65533;B&#65533;:A&#65533;9&#65533;&#65533;3&#1148;7&#65533;.&&#65533;&#1163;&#65533;3&#65533;&#65533;;&#65533;&#348;&#65533;r&#65533;&#65533;&#65533;:&#65533;&#65533;>&#65533;{-F&#1496;r&#672;&#65533;&#65533;&#864;&#65533;
<p&#65533;&#65533;j2&#65533;%l&#65533;#&#65533;{&#65533;&#65533;"zN2&#65533;)&#65533;&#65533;&#65533;&#65533;&#65533;&#65533;(&#655;&#65533;K&#65533;L&#65533;Zd&#65533;&#65533;&#65533;S&#65533;&#65533;&#65533;c&#65533;N&#65533;L(G&#65533;&#65533;1&#995;&#65533;*&#65533;(N&#65533;&#65533;&#65533;H4oC&#65533;&#65533;+F&#65533;&#65533;&#65533;kp&#65533;H&#65533;)&#716;*&#65533;(S&#65533;8&#65533;&#65533;&#65533;&#65533;&#634;&#65533;<&#65533;&#65533;06&#868;N&#65533;&#65533;,L5EXQ4&#204;w&#65533;	&#65533;9[&#65533;)&#65533;&#65533;&#65533;3&#65533;=&#65533;T	PEa&#65533;X&#65533;&#895;"&#65533;T&#65533;&#65533;#&#65533;&#65533;&#65533;Rj&#65533;r&#65533;A&#242;t&#65533;AO&#65533;&#65533;&#65533;;&#65533;R&#65533;&#65533;&#65533;n\&#65533;X]&#65533;B&#65533;R&#65533;%R&#65533;[&#65533;Xz&#65533;&#65533;&#65533;&#65533;&#65533;&#65533;I_|&#65533;=v&#65533;|Zv&#65533;C&#65533;6&#65533;]&#65533;&#65533;&#65533;&#65533;&#65533;&#65533;aM;2&#65533;R&#65533;&#65533;&#65533;&#1465;&#65533;Z&#65533;0&#65533;x&#65533;E&#65533;]&#65533;L-3LO&#856;&#65533;&#65533;&#65533;&#65533;r&#65533;~[&#65533;W&#65533;:KV_~q&#65533;&#65533;&#65533;Pr&#65533;&#65533;&#65533;{.&#65533;&#28952;m6a&#65533;&#65533;$PI&#65533;!&#65533;&#65533;#L&#65533;&#65533;0&#65533;&#65533;&#65533;&#65533;&#65533;O=&#65533;&#65533;&#65533;&#65533;&#65533;H&#65533;t&#65533;&#65533;&#65533;4&#65533;&#65533;&#65533;1&#65533;&#65533;MyV&#65533;&#65533;D{&#65533;2&#65533;&#65533;g&#65533;&#65533;&#65533;!&#65533;&#65533;[&#65533;&#65533;|&#65533;G&#65533;&#65533;vY?|&#65533;&#65533;&#65533;m&#65533;*&#65533;*&#65533;&#65533;&#65533;&#65533;&#65533;}k&#65533;[I&#65533;&#65533;z&#851;&#65533;&#65533;<&#41631;&#65533;&#65533;&#749;CR5&#65533;&#65533;&#65533;+W&#65533;G&#65533;&#65533;&#65533;Uku&#65533;&#65533;K&#65533;$&#65533;&#65533;ym&#65533;k&#65533;&#65533;&#65533;P&#65533;&#65533;=?&#65533;s&#65533;{n&#65533;&#65533;&#65533;&#65533;&#65533;[&#65533;&#65533;&#65533;&#65533;?&#65533;v4&#65533;&#65533;3&#65533;&#1839;&#65533;%&#65533;\&#65533;-&#65533;z[&#65533;[&#65533;&#65533;&#65533;&#65533;&#65533;&#65533;{&#65533;3=L&#65533;e'?v&#65533;&#65533;(#&#65533;&#65533;&#65533;x&#65533;&#65533;&#65533;&#65533;w&#65533;&#65533;&#509;&#65533;&#65533;q&#65533;_p&#65533;&#65533;y&#843;H&#65533;&#65533;&#65533;u&#65533;7&#65533;K&#65533;&#65533;=2pSR&#65533;&#65533;&#65533;W:&#65533;&#65533;&#65533;cb&#792;&#65533;D&#65533;&#65533;&#65533;&#65533;.}Z&#65533;	&#65533;&#65533;>L&#65533;P&#65533;+da]b"")&#283;&#65533;`&#65533;	&#65533;P&#65533;;&#65533;&#65533;&#65533;&#65533;?&#65533;&#65533;~=&#65533;!q&#65533;&#65533;.{w&#65533;C&#65533;8&#65533;F1&#65533;S&#65533;&#65533;&#65533;8&&#135;&#65533;*1&#65533;&#65533;&#65533;&#65533;.r&#65533;k&#65533;"&#65533;&#1831;&#65533;&#65533;&#65533;&#65533;&#65533;&#65533;Dc&#65533;&#65533;7&#65533;&#65533;&#65533;4l&#65533;G]&#65533;g-&#65533;&#65533;8?#Q&#65533;G<K&#65533;&#65533;&#65533;D'&&#65533;Sd&#65533; &#65533;&#65533;&#65533;J<&#65533;+&#65533;&#65533;(>tu,}b,&#65533;&#65533;&#824;F&#65533;&#65533;J&#65533;&#65533;$C)c&#65533;&#65533;G&#65533;R&#65533;pde+&#65533;&#65533;?W&#65533;R&#65533;&#65533;&#65533;Og&#65533;&#65533;9&#65533;2~&#65533;&#65533;D g&#65533;BB&#65533;bK&#65533;&#65533;&#65533;U&#65533;&#65533;&#65533;NW&#65533;&#65533;XE&#65533;&#65533;"&7&#65533;K&#65533;v&#65533;|&#65533;&#65533;$)&#1367;&#65533;&#65533;y&#1236;&#65533;\c#VyNs&#65533;&#65533;&#65533;\';U&#65533;&#65533;I@d&#65533;&#65533;{D&#65533;n&#65533;&#65533;9*&#65533;&#707;[&#65533;|&#65533;(]&#65533;q&#65533;<N&#65533;&#65533;&#65533;-)"S&#65533;&#65533; 6Af&#65533;$&#65533;S&#65533;`&#65533;"+&#65533;M&#65533;&#65533;&#65533;&#1108;((CH&#65533;R&#65533;&#65533;#)&#65533;&#65533;yR&#65533;&#65533;3&#65533;I&#65533;:&#65533;&#65533;Rt&#65533;&#65533;&#65533;c&#65533; &#65533;&#65533;*q8&#651;p&#65533;8&#65533;&#65533;b&#65533;d&#65533;&#65533;C&#65533;Hov&#65533;&#65533;&#2034;&#65533;3+&#65533;&#65533;&#1413;m&#65533;&#65533;&#65533;G&#65533;CRi&#65533;&#65533;?&#65533;1iW&#65533;&#65533;UE&#65533;&#65533;&#65533;kY&#65533;J0&#1592;S`&#65533;&#65533;&#65533;kZ&#65533;O&#65533;&#65533;&#65533;&#65533;&#1129;&#65533;&#65533;'PD3&#65533;&#65533;d]S/Z*QB&#65533;&#65533;&#65533;&#65533;@&#65533;*X&#65533;iT&#65533;Y&#65533;D&#65533;U&#1361;&#65533;&#65533;&#65533;_=&#65533;X&#65533;Z&#65533;f&#65533;&#65533;&#65533;,X&#65533;&#246;&#65533;&#65533;5&#65533;&#65533;&#65533;&#65533;jG&#65533;E&#789;&#65533;&#65533;Yf]I1&#65533;&#65533;u&#65533;&#65533;kF&#65533;*&#65533;&#65533;0D-l&=&#65533;&#65533;&#65533;h&#65533;&#65533;j&#65533;&#65533;F&#65533;&&#65533;&#65533;cP&#65533;X&#65533;&#65533;R&#946;~&#65533;&#65533;&#65533;&#65533;&#65533;&#65533;&#65533;&#65533;&#65533;&#65533;&#65533;I&#65533;Z&#65533;&#65533;&#65533;&#65533;&#65533;&#65533;Aj&#65533;&#1566;W&#65533;&#65533;&#65533;&#1080;&#65533;&#65533;&#65533;W&#65533;&#65533;&#65533;[&#65533;$b&#65533;&#65533;:4&#65533;&#65533;&#65533;&#65533;rK&#65533;0&#65533;&#65533;&#65533;&#65533;	&#65533;&#65533;L&#65533;-&#65533;&#65533;i&#65533;]&#65533;}&#65533;y&#65533;&#65533;&#65533;D&#65533;nn&#65533;&#1324;-&&#65533;H&#65533;mU|&#65533;&#65533;&#65533;&#65533;y&#65533;&#65533;m&#65533;&#65533;/)E&#65533;&#65533;qX2&#65533;q&#65533;&#240;+&#65533;&#65533;&#65533;9&#65533;&#65533;z&#65533;&#65533;&#65533;N&#65533;B&#65533;&#65533;vk&#65533;&#65533;,a&#65533;&#65533;|mqH&#65533;&&#65533;&#65533;&#65533;&#65533;U/{&#65533;z&#65533;&#65533;6tI&#65533;&#65533;&#65533;&#65533;&#1293;&#65533;&#65533;&#65533;&#65533;&#65533;&#953;&#65533;v\&#65533;&#65533;&#65533;0&#65533;q&#65533;&#65533;&#65533;"8&#65533;'ow&#43215;&#65533;8&#65533;?&&#65533;&#65533;G&#65533;)&#65533;&#65533;&#65533;&#65533;0&#65533;R&#65533;\x&#65533;&#65533;&#65533;n&#65533;&#65533;&#65533;L&#65533;&#65533;9&#65533;.&#795;&#65533;&#65533;&#65533;&#490;y&#859;&#65533;&#65533;&#65533;=-&#65533;&#65533;9=r&#65533;&#1149;t&#65533;g&#65533;&#65533;|&#65533;3&#65533;&#65533;&#65533;Ao&#679;(&#65533;Y&#65533;DS&#65533;&#65533;&#65533;&#65533;&#65533;T&#65533;	Tp&#599;&#65533;jCq$?&#65533;&#65533;n&#65533;&#65533;&#65533;&#65533;fs&#65533;?&#65533;f&#1480;&#448;j&#65533;v&#65533;D p&#1385;fu&#65533;&#65533;g#m&#65533;&#65533;&#65533;&#65533;B+&#65533;kE&#65533;&#65533;j&#65533;*|+i.mI&#65533;&#65533;&#65533;m&#65533;8&#65533;l|?&#65533;&#65533;}&#65533;&#65533;&#65533;Gm&#65533;&#65533;M&#65533;F%&#65533;&#65533;&#65533;{p&#65533;&#65533;P&#65533;ZjhX&#65533;%%
R&#65533;&#65533;&#557;&#65533;&#65533;&#65533;s&#65533;^&#65533;a=n&#65533;&#65533;&#65533;&#65533;6&#65533;&#65533;c_5=&#65533;&#65533;&#65533;>C7[~or&#65533;&#65533;&#65533;36&#65533;\&#65533;+|&#1018;z&#65533;&#65533;&#65533;y&#65533;{&#65533;&#65533;I&#65533;&#65533;#.&#65533;_*&#65533;&#65533;OF&#65533;&#65533;0&#65533;i&#65533;&#65533;&#65533;#1u&#65533;9&#65533;O&#65533;6s&#65533;&#65533;PnO>&#65533;&#65533;&#65533;&#65533;&#65533;c?&#65533;c&#65533;&#65533;_&#65533;&#65533;"m65&#65533;e&#65533;&#65533;&#65533;&#65533;&#539;&#65533;8&#65533;&#65533;'&#65533;&#65533;p&#65533;
e&#65533;5&#65533;z&#65533;A&#65533;&#65533;1&#65533;&#65533;O}&#1535;F4-meY&#65533;&#65533;K*O,O&#65533;&#65533;&#65533;W&#65533;*&#65533;&#65533;&#65533;+{	&#65533;w&#65533;&#65533;&#65533;YJt)I&#65533;&#65533;6&#65533;u&#65533;k&#65533;&#65533;~i&#65533;&#65533;&#65533;&#65533;&#65533;O&#65533;&#65533;&#65533;&#65533;&#65533;]&#65533;&#65533;:&#65533;Z4&#65533;i6&#65533;&#65533;Yz&#65533;&#65533;&#65533;"&#65533;&#65533;&#65533;&#65533;&#65533;y(&#65533;&#65533;!&#65533;&#65533;Y"&#65533;O&#65533;&#65533;_?R&#65533;&#65533;{}&#65533;&#65533;3&#65533;&#65533;&#65533;&#65533;&#65533;O&#65533;u&#458;&#65533;}iC&#65533;G&#65533;#&#65533;&#65533;&#65533;&#65533;&#65533;D&#1933;x&#65533;&#65533;(&#65533;i\&#65533;;&#1370;\H&#65533;&#65533;&#1550;&#65533;
@,&#65533;2&#65533;&#65533;&#65533;4&#65533;&#65533;6&#65533;2&#65533;c1&#65533;{4#Z&#65533;#&#65533;&#65533;r&#65533;&#65533;&#65533;&#65533;&#65533;"&#65533;6m/&#27903;&#65533;0&#65533;&#1331;&#65533;:cB&#65533;<(	Q$&#65533;R&#65533;&#65533;Z7c&#1266;&#65533;=&#65533;J?/&#65533;AbC*&#65533;&#65533;J**&#65533;&#65533;<&#65533;&#65533;&#1635;&#1123;&#65533;$ &#65533;z&#65533;o{&#155;&#65533;&#65533;&#65533;&#65533;K&#65533;(&#65533;?lAI&#65533;&#65533;&#65533;&#65533;&#65533;+!&#65533;2
L?$9q&#65533;&#65533;&#65533;&f#&#65533;&#65533;&#65533;%&#65533;&#65533;+B#&#65533;&#65533;&#65533;S5xb)&#1306;&#65533;(&#65533;*&#65533;B&#65533;&#65533;&#65533;C&#65533;1qkt&#65533;o/&#65533;&#1786;/&#65533;+&#65533;:W&#65533;&#65533;	&#65533;f&#65533;&#65533;&#65533;&#65533;&#65533;&#65533;&#65533;4+LC&#65533;
&#65533;&#1987;CN&#65533;&#65533;&#65533;<!&#65533;&#65533;'&#1801;<&#65533;&#65533;
&#65533;*T&#65533;)*$&#65533;{&#65533;;`&#65533;'&#65533;&#65533;&#65533;&#65533;At&#65533;[@&#65533;z4^&#65533;D&#65533;&#1645;1T6&#65533;&#65533;(&#65533;S&#65533;q&#65533;@/&#65533;D&#65533;&#65533;&#65533;&#65533;&#1742;V&#65533;*%4&#65533;&#65533;p&#65533;j4+&#65533;y&#65533;&#411;&#65533;Zl&#65533;&#65533;)/&#65533;&#1150;+&#65533;&#65533;C&#65533;AK&#65533;D&#65533;`&#65533;<j&#65533;&#65533;&#65533;&#65533;&#65533;4&#65533;&#65533;<&#65533;&#65533;&#65533;S&#65533;:&#65533;e&#65533;&#65533;&#1088;&#65533;&#65533;sR&#65533;&#65533;&#251;=l&#65533;k&#65533;,&#65533;&#65533;&#65533;;o&#65533;)&#65533;&#65533;E&#1336;[$&#65533;B&#65533;)D<&#65533;H&#65533;&#65533;L&#65533;&#65533;&#65533;&#65533;Et|LFo*F7&#65533;@&#65533;h?|TB}&#65533;%&#65533;&#65533;&#65533;&#65533;:&#65533;S&#65533;&#65533;&#65533;&#65533;*p&#65533;&#65533;&#65533;&&#65533;lH&#1904;&#65533;&#65533;j&#65533;q&#65533;n&#65533;s&#65533;$&#490;&#65533;0,C3d&#65533;&#65533;&#65533;="T-&#65533;&#65533;&#488;LI&#65533;&#65533;&#65533;&#65533;J~&#65533;F&#65533;&#65533;&#629;&#65533;6&#65533;F&#65533;0&#361;&#65533;&#65533;K$J&#65533;&#65533;&#65533;&#65533;I&#65533;&#65533;&#65533;>&#65533;&#65533;&#65533;<+&#65533;&#65533;I&#65533;&#65533;R&#65533;&#65533;D&#65533;T&#65533;&#65533;ZC&#65533;&#65533;&#65533;&#65533;;&#65533;&#65533;cJ&#65533;dJ&#65533;&#65533;;&#65533;\&#65533;X&#65533;.?&#65533;&#65533;j4&#65533;&#65533;E&#65533;t5	&#517;&#65533;&#65533;&#65533;#0&#65533;&#65533;&#65533;K&#65533;&#65533;&#521;s&#65533;&#65533;|&#65533;&#65533;c&#65533; &#65533;&#65533;3&#65533;&#801;&#65533;&#65533;!&#592;&#65533;9&#220;&#856;&#65533;&#65533;&#316;M&#65533;c&#800;H&#1956;&#65533;&,&#65533;Y&#65533;&#65533;&#65533;&#65533;<&#65533;&#65533;&#65533;C%&#65533;&#65533;&#65533;Lw&#65533;&#65533;@&#65533;&#65533;&#65533; &#65533;eM&#65533;,?&#65533;&#65533;&#65533;&#1778;&#65533;&#65533;&#65533;&#65533;;&#65533;&#65533;&#65533;M&#65533;L&#65533;&#65533;&#1325;&#65533;Md&#65533;&#65533;&#65533;&#65533;&#65533;&#65533;J(tO&#65533;&#65533;&#65533;P\&#65533;&#65533;J-&#65533;4N&#65533;<&#65533;@N*&#65533;&#65533;&#65533;2&#65533;{&#65533;A+K&#65533;D.&#65533;pl&#65533;&#65533;cC&#65533;&#65533;&#65533;&#65533;|J&#65533;&#65533;w&#65533;7TF&#65533;&#65533;/PO&#65533;&#65533;&#65533;&#65533;&#1006;l&#65533;K&#65533;&#65533;~&#65533;CK&#65533;B&#65533;&#65533;&#65533;#&#65533;&#65533;T&#65533;Ik&#65533;	A7&#65533;&#65533;&#65533;q&#65533;\F&#65533;&#65533;D&#65533;<%&#65533;&#65533;E&#65533;&#65533;N&#65533;&#65533;c&#65533;P&#308;M|&#65533;&#1027;&#65533;&#65533;/P&#65533;&}R(&#65533;&#65533;.&#65533;&#389;&#65533;M&#65533;t&#65533;&#65533;k&#65533;&#65533;&#831;A&#65533;&#65533;&#65533;/{=I&#65533;&#65533;B$z&#65533;&#65533;d&#65533;>&#65533;&#65533;c&#65533;&#65533;6&#65533;	5R&#1724;MwiR&#65533;z&#65533;%U&#65533;>&#65533;&#65533;.&#65533;&#65533;A%T&&#65533;&#65533;|lLzz&#65533;%&#65533;FF&#65533;&#65533;l&#65533;&#65533;53&#65533;"fj&#65533;@B&#65533;&#65533;<&#65533;&#65533;cSDC1&#65533;&#65533;L{9aL&#65533;&#65533;&#65533;J&#65533;L&#65533;&#65533;1&#65533;0O=&#65533;=&#65533;XETYT00&#65533;BTOd&#65533;&#65533;O;&#65533;&#807;&#65533;K&#65533;&#65533;TaD&#65533;2V&#65533;&#522;4"&#65533;`=H&#65533;41+&#65533;&#65533;&#65533;&#1258;Z9&#65533;"&#65533;&#65533;|U&#1299;&#65533;U\&#65533;UpM&#65533;o&#65533;UG-&#65533;&#65533;+&#65533;&#65533;&#65533;,t&#65533;&#65533;&#592;&#65533;FG&#65533;(t&#65533;L&#65533;TN&#65533;&#65533;&#65533;&#65533;_RE&#65533;&#65533;V&#65533;B&#65533;&#1281;&#65533;#&#65533;&#65533;n&#65533;R&#65533;W&#65533;&#65533;&#1460;#Q&#65533;&#65533;&#65533;&#65533;&#65533;&#65533;d&#65533;&#65533;&#65533;#&#65533;b9&#65533;&#65533;2&#65533;d&#65533;l&#65533;&#65533;G&#65533;&#65533;&#65533;&#65533;bRNl&#154;&#65533;&#65533;MX&#65533;&#65533;&#65533;LO)E&#1540;&#65533;&#65533;?mX&#65533;-T&#65533;&#65533;&#407;&#65533;&#65533;&#65533;&#65533;&#65533;Y&#65533;&#65533;&#65533;&#65533;&#65533;&#65533;&#65533;Rb&#65533;&#65533;&#65533;&#65533;&#65533;&#65533;v&#65533;X&#65533;@&#65533;&#65533;&#65533;=0@)&#65533;4&#65533;]Y&#65533;&#65533;(Q&#65533;Y&#65533;&#65533;&#65533;5&#65533;&#65533;&#1478;M&#65533;&#65533;L&#65533;&#65533;&#65533;&#65533;&#65533;&#65533;I&#65533;&#65533;X&#65533;&#65533;&#1182;$1	KU&#65533;Es&#1679;\&#65533;Om&#1535;&#65533;&#65533;&#65533;&#65533;Q&#1794;&#65533;&#65533;&#65533;<&#65533;&#65533;K&#1011;U&#65533;]\?&#65533;Z]0&#1307;[&#65533;&#65533;&#65533;&#65533;.&#65533;U&#1094;&#65533;&#65533;;&#1668;&#65533;&#1799;S&#65533;$y&#65533;&#65533;L&#1724;U9r&#65533;&#65533;Z&#65533;&#65533;\V&#65533;&#65533;&#65533;$&#65533;V9&#253;&#65533;NS%&#65533;&#253;&#65533;p)>e\&#65533;m\&#65533;&#65533;\&#65533;-^&#65533;^&#65533;&#65533;&#65533;]&#65533;5&#65533;&#65533;0&#65533;&#65533;B&#65533;&#65533;X&#65533;&#340;&#65533;&#65533;+s&#65533;&#65533;1]&#1468;eP,&#65533;&#65533;&#65533;E&#65533;&#65533;&#65533;-&#65533;&#65533;[&#65533;H&#65533;bB&#65533;&#65533;]&#65533;&#65533;-&#65533;&#65533;V&#65533;-&#65533;&#65533;&#65533;&#65533;-^&#65533;E&#65533;&#65533;&#65533;&#1037;&#65533;o&#65533;N&#65533;]&#65533;&#65533;&#843;&#65533;&#65533;&#65533;9&#65533;&#65533;UV&#65533;&#65533;-&#65533;%&#65533;&#65533;R:&#65533;}&#761;DY&#65533;T&#65533;RM_&#65533;]&#65533;i5&#65533;&#65533;m&#65533;~&#1992;^&#65533;`aY&#65533;B&#65533;&#65533;c&#65533;&#65533;&#1314;&#65533;&#65533;%&#65533;&#65533;&#1529;&#65533;)&#65533;&#667;&#65533;&#65533;K&#65533;&#65533;&#65533;l&#65533;59&#65533;&#65533;=C
F&#65533;Mt&#65533;&#65533;&#65533;Uf&#65533;,ao%&#65533;u]U&#65533;&#65533;&#65533;&#65533;W&#65533;&#65533;?&#65533;&#65533;h&#65533;nJC&#65533;&#65533;&#65533;[&#65533;&#65533;&#65533;TY=C#)&#65533;&#65533;&#65533;a$&#65533;&#65533;&#65533; &#65533;&#65533;&#1884;UbD=b&#65533;&#65533;U8&#65533;9Vb&#65533;&#65533;&#65533;&#65533;>&#65533;&#65533;.&#50109;@&#65533;5]+F&#65533;&#65533;R_<PYc&#65533;&#65533;[J)&#65533;u&#65533;3&#65533;&#65533;&#65533;4&#65533;11&#65533;&#65533;&#65533;&#65533;&#65533;:~U&N&T,eR.&#65533;P^v&#65533;&#65533;I&#1223;&#65533;EC&#802293;&#65533;&#65533;&#65533;C&#1892;Tc&#65533;&#65533;A&#65533;$&#65533;)&#65533;\&#1936;E9&#65533;&#65533;ZGR&#65533;d]&#65533;]&#65533;&#65533;S&#65533;&#65533;$&#65533;YX&#65533;&#65533;%Mb%&ef&#65533;_&#65533;&#65533;e@&#65533;&#65533;B~&#524;&#65533;e&#65533;|&#65533;x&#65533;]&#194;&#65533;&#65533;&#65533;&#65533;&#65533;&#65533;&#65533;&#65533;&#65533;b&#65533;&#65533;<&#65533;&#835;&#65533;&#65533;&#65533;5X2p&#65533;&#65533;&#65533;Sai&#65533;&#65533;N&#65533;&#65533;&#65533;`&#65533;&#1346;h&#65533;&#65533;&#65533;/&#65533;&#65533;&#386;2QqZ@K^X&#65533;Qq1&#65533;'&#65533;e&#869;H&#65533;M&#65533;RiZ&#65533;&#65533;&#65533;4c]+SH&#65533;&#65533;tv&#65533;3&#65533;H4D&#65533;V&#65533;{&#65533;k
U~&#65533;&#65533;&#65533;&#65533;&#65533;(m&#65533;&#65533;&#65533;&#65533;;&#65533;&#65533;Vfg&#65533;&#65533;.h&#65533;j}6e&#65533;&#65533;&#65533;&#65533;Y&#65533;,9&#65533;p&#65533;&#65533;&#65533;&#65533;&#65533;46&#65533;&#147;&#65533;&#46244;&#65533;&#65533;&#844;&#65533;^&#65533;R&#65533;&#65533;&#65533;F[&#65533;v&#65533;&#65533;&#65533;D&#492;&#65533;&#65533;&#65533;P&#65533;&#65533;_&#65533;j&#65533;&#65533;g&#65533;E&#65533;Nh&#65533;&#65533;6&#65533;YgY&#65533;&#65533;\j&#65533;&#65533;&#65533;~j\&#65533;&#65533;&#65533;7&#65533;KS&#65533;R&#65533;&#441;&#2002;&40&#65533;H&#65533;<&#65533;$9&#65533;&#65533;V&#65533;FU&#65533;Y&#65533;&#65533;&#65533;*0&#65533;&#65533;&#65533;-&#65533;&#65533;$&#65533;&#65533;~\&#65533;>&#65533;&#65533;^&#65533;&#65533;&#65533;L@l&#65533;M&#765;n&#65533;&#65533;6g&#65533;&#65533;&#65533;&#65533;- &#65533;N&#65533;&#65533;&#65533;&#65533;B&#65533;&#65533;&#65533;^&#1937;n&#65533;&#1958;&#65533;7]&#65533;~=&#65533;K=&#65533;I&#65533;N&#65533;Ak(aw9&#65533;&#65533;U&#65533;PQ&#65533;}&#65533;nq&#65533;&#65533;^k&#65533;&#65533;&#65533;&#65533;\/&#65533;&#65533;T&#65533;:&#38770;&#65533;&#65533;&#65533;&#65533;&#65533;&#459;L(&#65533;&#65533;&#65533;{C&#65533;~&#65533;F.&#65533;(a_n&#1442;&#1816;&#65533;&#65533;e&#65533;&#65533;a&#65533;&#65533;6;T&#65533;&#65533;l*Hp/&#65533;n&#65533;C&#65533;&#65533;&#65533;&#65533;&#65533;&#65533;m
&#65533;&#65533;S&&#65533;&#65533;&#65533;R&#65533;}&#65533;l&#65533;&#65533;&#65533;&#65533;x&#65533;&#65533;
&#65533;&#65533;J&#65533;&#65533;V&#65533;&#65533;o&#65533;\&#65533;_^l&#65533;&#65533;&#65533;&#65533;o&#65533;&#65533;&#65533;&#65533;&#65533;&#65533;t&#65533;&#65533;n&#65533;Hp&#65533;&#65533; &#65533;&#65533; &#65533;&#65533;&#65533;.&#131;&#65533;&#65533;&#65533;&#65533;	h&#65533;&#65533;&#65533;&#65533;&\&#65533;&#21285;&#65533;Oa4&#65533;m&#65533;&#65533;&#65533;k&#65533;[&#65533;&#65533;(&#65533;&#65533;4R&#65533;&#65533;&#65533;&#65533;&#65533;&#65533;X|&#65533;&#65533;&#65533;6?$&#65533;&#65533;E&#38158;gTa&#65533;&#65533;i%W&#65533;)H'&#65533;=&#65533;&#65533;!&#65533;&#65533;5&#65533;G&#65533;&#65533;nB/&#65533;&#65533;&#65533;&#65533;g&#65533;&#65533;&#65533;&#65533;B&#65533;C"&#65533;)&#65533;&#65533;&#65533;&#65533;*&#65533;&#65533;4&#65533;&#65533;&#65533;"&#65533;S091&#65533;L&#65533;&#65533;&#65533;A&#65533;V&#65533;&#65533;&#65533;&#65533;&#65533;2,&#186;M&#65533;B&#65533;<&#65533;s*`r&#65533;&#65533;`&#65533;&#65533;@&#65533;&#65533;:&#65533;`B&#65533;&#65533;&#65533;&#65533;C&#65533;X~W&#65533;n&#65533;&#65533;&#65533;b&#65533;&#65533;&ZrN?(-!&#65533;<q&#65533;S3!&#65533;S&#65533;&#65533;5&#65533;P&#62573;&#65533;3G&#65533;&#454;sr<&#65533;&#65533;&#65533;&#65533;&#65533;A&#65533;&#65533;B&#65533;s&#65533;6&#65533;%0!&#65533; `&#65533;$h&#65533;X&#65533;s&#65533;&&#65533;&#65533;Vf&#65533;n&#65533;&#65533;&#65533;@tQ'&#65533;&#65533;i&#65533;&#65533;&#65533;&#65533;^&#65533;&#65533;U[F&#65533;p&#65533;&#65533;&#65533;&#65533;6Cu&#65533;1&#65533;2&#65533;&#65533;n&#199;b&#65533;Q=n5&#65533;&#65533;&#65533;&#65533;&#65533;r&#65533;r]P&#65533; &#1477;v&#65533;&#65533;&#65533;&#65533;&#65533;&#65533;#&#65533;w&&#65533;wC&#65533;d}&#65533;c&#65533;&#65533;wu?&#65533;]&#65533;)p&#65533;&#65533;Z&#844;&#65533;&#65533;&#65533;A&#65533;1&#65533;&#65533;>&#65533;5&#65533;&#65533;&#65533;
&#65533;x&#65533;&#65533;'x&#65533;&#65533;.vl&#65533;&#65533;`&#65533;?&#65533;&#65533;&#65533;}%kuLMMN&#65533;!&#65533;yw&#65533;X&#65533;&#65533;y&#65533;&#65533;&#65533;{/&#65533;"&#65533;&#65533;&#65533;&#65533;&#65533;&#65533;&#65533;u&#65533;s&#65533;q&#65533;=v&#65533;G&#65533;&#65533;&#65533;&#65533;.j&#65533;&#65533;&#65533;*&#65533;&#65533;&#65533;Mq=L.&#65533;q&#65533;$&#65533;&#65533;&#65533;kM&#65533;y&#65533;&#65533;&#65533;&#65533;D&#65533;&#65533;2&#65533;&#1468;Y&#65533;&#65533;=ow"&#65533;&#65533;W&#65533;&#65533;&#65533;"x&#65533;&#65533;'mh~\&#65533;y]Ow&#65533;{{&#65533;&#65533;&#65533;&#65533;u&#65533;&#65533;n&#65533;?&#65533;x&#65533;e&#65533;&#65533;,&#1338;7&#65533;a.&#65533;3+&#65533;&#65533;&#65533;&#1608;g]&#65533;_&#65533;&#65533;-zw<&#65533;dK~K&#65533;&#49927;&#65533;%&#65533;0&#65533;&#65533;&#65533;W&#65533;&#1391;&#65533;(&#65533;y~o&#65533;&#1941;&#65533;&#65533;&#65533;{&#65533;y&#65533;&#65533;&#65533;wqUk&#65533;<]HG(yc-X&#65533;&#65533;"F&#65533;.7x&#65533;Y&#65533;&#65533;!B&#65533;	&#980;&#65533;h&#65533;&#140;c&#65533;l&#65533;Q&#65533;&#65533;/"Gf|c&#1166;&#148;(W&#65533;&#65533;&#65533;&#65533;K&#65533;0a&#65533;)y&#65533;e&#65533;rR&#65533;&#65533;h&#65533;g&#65533;&#65533;&#65533;~&#65533;&#65533;&#339;JOFlQh&#65533;O&#65533;&#940;j&#65533;*&#65533;&#65533;Z&#65533;@&#65533;2&#65533;	&#65533;$F&#65533;&#65533;(&#65533;&#65533;&#65533;G&#65533;8&#65533;Z&#65533;
\&#65533;r&#65533;p&#65533;r&#17899;z&#65533;&#180;&#65533;&#65533;&#65533;&#65533;)^&#65533;1&#65533;V&#65533;q&#65533;3&#65533;&#65533;1N&#65533;9sF&#65533;&#65533;P&#65533;?|&#65533;T&#65533;&#65533;&#65533;]>fh&&#65533;M;&#65533;Kz&#65533;u&#65533;&#65533;Q&#65533;g&#65533;&#331;4(P&#65533;+&#65533;yo&#65533;&#65533;:wvf&#65533;&#65533;&#65533;&#65533;Q5b&#813;&#65533;&#65533;&#991;@&#65533;N&#65533;m}&&#65533;]&#65533;&#65533;&#65533;&#65533;&#65533;&#1653;n&#65533;&#65533;-&#65533;&#65533;.I&#65533;&#1519;F,&#65533;&#65533;&#65533;&#65533;Q&#65533;_&#65533;&#65533;r&#65533;&#65533;y&#65533;k&#65533;&#65533;&#65533;z&#65533;&#65533;V&#65533;@&#65533;&#65533;RMSAgn&#65533;&#26243;&#65533;&#65533;&#65533;_yEx &#65533;&#65533;&#65533;U&#65533;&#65533;&#65533;_N&#65533;&#65533;&#65533;&#65533;E&#65533;D&#65533;&#65533;&#65533;s&#937;U&#65533;N&#65533;&#65533;}{e&#65533;W&#65533;&#65533;$&#65533;.Lt&#65533;][&#65533;wz&#65533;&#1400;^{8&#65533;&#65533;&#65533;M:)XUUIg&#65533;&#65533;q&#65533;&#665;&#65533;Th]x9&#65533;isT9&#65533;&#65533;g&#65533;as+&#65533;&#65533;&#65533;/&#65533;&#65533;&#65533;#&#65533;&#65533;_oY&#1371;u5&#65533;)&#65533;=&#65533;&#65533;&#65533;t&#733;x&#65533;&#65533;Ye&#65533;&#65533;Q!jz&#65533;&#65533;&#1560;&#65533;YV&#65533;&#65533;&#65533;&#548;&#65533;A6&#65533;%&#65533;te&#65533;&#65533;&#65533;N&#65533;:^`6&#65533;u*&#65533;I&#65533;&#65533;>&#65533; &#65533;[r&#65533;&#65533;^&#65533;&#65533;&#65533;T&#65533;&#1626;&#65533;j&#65533;&#65533;&&#65533;n&#65533;&#65533;H(.&#65533;gFu&#65533;&#65533;&#65533;5&#186;&#65533;L&#981;(&#65533;K&#65533;&&#65533;KIh&#65533;&#65533;R&#65533;&#65533;z!V&#1955;&#65533;2&#65533;Q[K&#65533;&#65533;c&#65533;n=	&&#65533;x&#65533;Yd&#65533;&#65533;^&#65533;&#65533;&#65533;&#65533;&#65533;kd&#65533;]&#65533;o&#65533;]&#65533;{k&#65533;&#65533;&#65533;&#1221;&#65533;&#954;&#65533;&#65533;&#65533;&#347;-&#65533;/&#327;:&#65533;\rk&#65533;&#65533;qj&#1773;&#65533;F&#65533;(&#65533;&#65533;&#65533;&#65533;X&#65533;M&#65533;V&#65533;&#65533;"$&#65533;&#65533;x&#65533;&#65533;&#65533;&#65533;&#65533;&#1419;&#65533;URZwn&#65533;G&#65533;&#65533;jC&#65533;&#65533;&&#65533;&#183;&&#65533;IU\&#65533;f&#65533;&#65533;&#65533;&#1243;&#65533;V&#65533;&#65533;&#65533;|uU&#984;f&#65533;&#65533;N&#65533;1&#65533;!&#65533;*r&#65533;%g&#65533;hb&#65533;&#65533;&#65533;&#65533;&#65533;,i&#65533;&#65533;&#65533;4&#65533;5&#65533;&#65533;8&#65533;&#65533;&#65533;&#65533;X&#65533;4&#65533;=8&#65533;&#65533;jMjp&#65533;&#65533;&#797;&#65533;&#65533;&#65533;LgL7&#65533;&#65533;&#65533;&#65533;2&#65533;&#65533;&#65533;H
&#65533;&#65533;!&#65533;&#65533;e&#981;7&#65533;/&#65533;&#16045;&#65533;&#65533;]&#65533; &#65533;1;&#65533;u&#65533;Nk&#65533;&#65533;J&#65533;&#65533;/&#65533;&#65533;V&#65533;&#65533;&#65533;&#65533;&#65533;&#65533;	&#65533;&#65533;&#65533;&#65533;"&#65533;&#65533;*&#65533;&#65533;PdD8&#65533;&#65533;&#65533;V&#65533;&#65533;`&#65533;V&#65533;t&#65533;&#65533;_&#65533;|a&#65533;&#65533;&#65533;c&#65533;&#65533;&#65533;{t&#65533;&#65533;&#65533;&#65533;&#65533;&#65533;&#1774;_w&#65533;:&#65533;~;&#65533;&#65533;&#65533;O&#65533;&#65533;&#65533;&#65533;{&#65533;&#65533;4&#65533;~U&#65533;S&#65533;&#65533;&#1074;6&#65533;&#65533;&#65533;E}&#65533;k\&#65533;&#65533;R&#65533;&#65533;q&#65533;&T&#65533;&#65533;@&#65533;`&#65533;5&#65533;&#65533;&#65533;&#65533;&#65533;&#1517;90&#65533;&#65533;&#65533;P&#65533;&#65533;&#65533;&#65533;]&#65533;j&#65533;J&#65533;&#65533;&#65533;&#65533;v&#54493;@z&#65533;&&#65533;&#65533; p C&#65533;OY&&#65533;W2&#65533;x(&#65533;&#621;nEk&#65533;&#65533;&#65533;&#65533;&#65533;D8&#65533;A&#65533;&#65533;&#65533;H]&#65533;5&#65533;&#65533;&#1570;7&#65533;&#65533;&#65533;&#65533;;&#65533;&#16791;#&#65533;&#65533;&#65533;m&#65533;KW&#65533;pH&#65533;&#65533;&#65533;&#65533;v($&#65533;&#916;&#65533;&#65533;&#65533;&#65533;&#65533;L&#65533;&#65533;&#65533;&#65533;	m&#65533;&#1130;&#65533;C&#308;&#65533;&#65533;&#65533;t+&#65533;&#65533;B&#65533;?)&#65533;Jz&#506;&#65533;&#65533;:&#65533;@e	&#65533;E&#65533;&#65533;b&#65533;(&#65533;&#65533;&#65533;&#65533;&#65533;My&#65533;&#65533;&#65533;&#65533;&#65533;o&#65533;#mjXG&#65533;&#65533;&#65533;&#65533;d&#65533;Z.[&#65533;&#65533;@&#43539;&#627;&#65533;i&#8505;dU&&#65533;#&#65533;m4B5FR&#65533;>&#65533;&#65533;&#65533;&#65533;&#65533;&#65533;=$&#65533;H&#65533;&#65533;&#65533;z&#65533;&#65533;@M&#65533;t3&#65533;(&#65533;D&#65533;R>1jY&#65533;Y.[&#65533;&#65533;&#65533;&#65533;&#282;&#65533;&#65533;&#65533;H&#65533;&#65533;2_&#65533;l&#65533;.[&#65533;F7f&#65533;F&#65533;\&#65533;&#65533;J&#65533;I&#24713;&#65533;U&#65533;$7<&#65533;I&#65533;&#65533;&#65533;KWf&#65533;&#65533;D&#65533;7&#65533;&#65533;&#1396;y&#65533;&#1105;&#65533;&#65533;&#65533;&#65533;8&#65533;YNs~*&#65533;&#65533;&#65533;#/_G&#65533;u&#65533;&#860;&#65533;&#65533;&#65533;&#65533;F&#65533;&#65533;GuO&#65533;&#65533;>W&#65533;:|&#65533;0;&#65533;&#65533;&#65533;&#65533;&#65533;oz&#65533;2|_&#65533;&#1521;&#65533;&#65533;e^&#65533;+&#65533;$x&#65533;&#65533; &#65533;V,&#65533;V5&#65533;&#65533;Q&#65533;I'&#65533;b&#65533;h&#65533;:&#65533;5&#65533;&#65533;&#65533;&#65533;&#65533;bIM&#65533;O&#65533;&#65533;}&#65533;&#65533;&#65533;&#65533;&#65533;`*II>*&#65533;j{&#65533;M&#65533;&#65533;F&#65533;&#65533;&#65533;}&#65533;@5&#65533;P&#65533;y&#65533;&#65533;I&#65533;Z&#65533;&#65533;;OMo&#65533;w&#65533;)&#65533;T'Q&#65533;f&#65533;&#65533;&#65533;&#65533;4zA.:&#788;N&#65533;(&#65533;YV&#65533;B&#1156;&#65533;Tk]&#1654;&#65533;THfq&#65533;&#65533;c&#65533;&#65533;<&&#65533;}7&#65533;&#65533;&#65533;&#65533;ZR	0&#65533;T&#65533;#&#65533;&#65533;&5}shl#&#65533;&#65533;&#65533;N&#1191;&#65533;&#734;U rUc#SX&#65533;&#65533;&#65533;&#65533;&#1516;gEko}&#65533;S^&#65533;&#65533;/2$P&#65533;&#65533;&#65533;&#65533;x&#65533;-&#65533;&#65533;&#65533;&#65533;?&#65533;H&#65533;&#65533;v&#65533;|&#65533;&#65533;sw&#65533;&#65533;&#65533;5&#65533;&#65533;;&#65533;taR&#65533;&#65533;J{&#740;&#65533;2&#65533;Z.LA&#65533;E1&#65533;u&#65533;*&#65533;OVo&#65533;&#65533;nwE&#65533;&#1863;&#65533;&#65533;],\&#65533;d[k3C:U&#65533;&#58187;&#65533;~a&#630;&#65533;&#65533;&#65533;&#65533;&#65533;/&#65533;&#65533;\ZR`&#65533;+&#65533;&#65533;PS&#65533;5&#65533;Q&#65533;H&#65533;YZ&#65533;&#65533;&#65533;4&#65533;&#65533;	_&#65533;&#65533;y&#65533;&#65533;P|rG3<&#65533;&#65533;RL&#65533;&#65533;&#173;&#65533;&#65533;RU&#65533;m&#65533;&v&#65533;ch{[&#65533;&#65533;&#65533;&#65533;-\]:c\&#65533;&#65533;hQ&#65533;&`&#65533;&#65533;&#65533;&#65533;|b&#65533;&#437;C&#65533;48)&#1963;&#65533;V#<&#65533;m&#65533;[&#65533;;&#65533;C&#65533;%Rr6&#1414;&#65533;&#65533;tI&#65533;&#65533;&#65533;s&#65533;&#65533;m&#65533;g+&#65533;&#1778;&#958;&#65533;&#65533;&#65533;a&#1176;&#2012;&#65533;&#651641;&#65533;!&#65533;&#65533;6$&#65533;&#65533;m>&#65533;\&#65533;&#65533;H
&#65533;u&#65533;}'&#65533;2&#65533;**&#65533;gp&#65533;&#65533;1&#65533;>&#1628;&#65533;&#65533;&#65533;	&#65533;&#65533;<cmu&#65533;&#65533;k&#65533;&#65533;&#65533;KOU&#65533;'N&#65533;s&#65533;:f&#65533;&#65533;&#65533;&#65533;)&#65533;v&#65533;&#65533;&#65533;g.\&#65533;&#65533;&#1757;$&#65533;a&#65533;&#65533;w&#65533;&#65533;&#65533;&#65533;&#65533;&#65533;&#65533;&#65533;-&#65533;&#65533;&&#65533;&#65533;j&#65533;m=>t&#65533;&#65533;u&#1698;&#1853;&#65533;n&#65533;&#65533;&#65533;c+&#65533;&#65533;<&#65533;&#65533;&#65533;>++&#65533;&#1244;r:&#65533;&#65533;&#65533;&#65533;&#65533;j&#65533;&#65533;[&#65533;&#65533;e&#65533;~N&#65533;&#65533;&#65533;4W&#65533;	&#65533;2&#65533;UA:&#65533;&#65533;>%)WA&#65533;*&#65533;&#65533;&#65533;$X"-&#65533;&#65533;h&#1625;N&#65533;&#1623;&#65533;}ms&#65533;w&#65533;e6&#65533;MU&#65533;&#65533;5&#65533;{>I?&#65533;&#65533;k&#65533;&#65533;&#65533;`!&#65533;&#65533;&#65533; &#65533;&#65533;e&#65533;&#65533;:Y&#65533;&#65533;*&#1283;&#65533;fMe'v&#65533;G~K&#65533;&#65533;&#65533; N&#65533;&#65533;c&#65533;P0&#65533;;;G&#65533;Zs&#754;N&#65533;&#65533;oP&#65533;&#65533;&#605;q4&#65533;[&#65533;i_&#65533;&#65533;&#65533;w&#65533;<&#882;&#65533;Vj&#65533;r|W&#65533;&#65533;&#1150;p&#65533;m&#65533;&#65533;&#65533;&#65533;>QE&#65533;[&#65533;&#65533;&#65533;&#65533;P&#65533;I^&#65533;&#65533;Y&#65533;e&#65533;{&#65533;&#65533;&#65533;-&#65533;&#65533;&#65533;qxr&#65533;&#65533;&#65533;@D&#65533;&#65533;&#1787;&#65533;qazR&#65533;v&#65533;.&#65533;&#597;&#65533;R&#2008;ot&#65533;F&#65533;*V&#65533;&#65533;}&#1795;&#65533;C&#65533;&#65533;&#65533;&#65533;4&#65533;&#1043;4{&#65533;&#65533;>&#65533;M&#65533;Y&#65533;b'{=n&#380;&#65533;&#65533;#&#447;o&#65533;&#65533;c:&#800;j&#65533;&#65533;&#65533;&#65533;&#65533;X{K=&#65533;&#65533;o^&#65533;&#65533;&#65533;y&#65533;`&#65533;&#65533;]I]&#65533;tY&#65533;&#593;<&#65533;_]&#65533;O&#65533;|Z&#65533;&#65533;&#65533;&#1869;&#2040;9&#65533;M&#65533;&#469;&#65533;&#65533;)&#65533;Q]&#65533;I&#65533;&#65533;&#65533;&#65533;&#65533;&#65533;&#65533;u]&#65533;]X&#65533;&#65533;&#65533;&#65533;&#65533;&#65533;,&#65533;&#65533; 2[&#65533;&#65533;&#65533;&#65533;U&#65533;2&#1448;&#65533;&#920;u&#65533;x&#65533;|&#65533;&#65533;&#1928;&#65533;&#65533;&#65533;Q`&#65533;&#65533;Lq&#65533;&#65533;O&#65533;&#65533;&#65533;Da
E	&#65533;H&#65533;]&#65533;	b&#65533;&#65533;&#65533;&#65533;&#65533;&#65533;&#65533;`Y&#65533;<&#65533; &#65533;&#1486;&#65533;P&#65533;A&#65533;&#65533;Y&#65533;&#65533;\E=&#65533;	&#65533;&#1300;I&#65533;&#65533;^&#65533;&#65533;&#65533;aE|&#65533;&#65533;*&#65533;&#65533;&#65533;&#65533;R&#65533;0`&#65533;c&#65533;^&#65533;&#65533;&#65533;N&#65533;"e&#65533;4M&#65533;&#65533;&#65533;&#1737;!X&#65533;&#65533;&#65533;Q&#65533;&#65533;&#65533;`;&#65533;&#65533;&#65533;D[Z1F}&#65533;Q2X&#65533;x*&#65533;&#65533;B&#65533;&#65533;&#65533;&#65533;&#65533;P&#65533;&#65533;_U&#65533;Ha&#65533;&#65533;b&#65533;&#65533;&#65533;&#65533;&#65533;@	&#65533;&#65533;&#65533;&&#65533;#&#65533;&#65533;&#65533;B9N&#65533;&#65533;&#65533;&#65533;&#65533;^&#65533;&#65533;&#65533;B&#65533;.&#65533;}&#65533;&#65533;-F&#65533;&#65533;&#65533;&#591;*&#65533;"|&#65533;Q&#65533;&#65533;&#65533;&#65533;F&#65533;&#65533;&#65533;Hk&#65533;H&#65533;&#65533;-Z#b&#65533;"K&#65533;b&#65533;(&#65533;q(&#861;0&#65533;b#
&#65533;0F&#65533;&#65533;&#65533;&#65533;&#65533;&#65533;&#65533;4&#65533;^&#65533;&#65533;a&#65533;&#858;4R&#1872;ef&#65533;&#65533;&#65533;6n#*&#65533;b&#65533;&#65533;&#65533;&#51006;&#65533;&#65533;&#65533;&#65533;_q&#65533;
{<L&#65533;#&#65533;&#65533;&#65533;{IQ+R&#65533;0&#65533;&#65533;&#65533;#K&#65533;&#65533;>&#65533; &#65533;&#604;%&#65533;&#1997;&#65533;-E&#65533;?&#65533;M&#65533;&#65533;&#65533;&#65533;!&#65533;a_&#65533;&#65533;$i|&#65533;&#65533;&#65533;w&#65533;"*&#65533;nY&#65533;uS&#65533;"&#65533;&#65533;&#65533;u&#65533;b&#65533;&#65533;H&&#65533;&#65533;9kU&#65533;f&#65533;&#1756;&#65533;&#65533;(&#65533;K&#65533;&#65533;v&#21488;9&#1443;&#65533;&#65533;&#65533;&&#65533;Of&#65533;&#65533; d&#65533;U#&#1133;&#65533;:e*AxUU&#65533;&#65533;c&#65533;uc&#65533;I&#65533;':H&#65533;V&#161;U&#65533;&#65533;V	&#65533;i&#65533;V&#65533;pu&#65533;&#65533;&#65533;0!&#65533;&#65533;K&#65533;&#65533;&#1076; &#65533;&#65533;&#65533;&#65533;&#65533;a&#65533;_&#65533;G&#65533;&#65533;c&#65533;&#65533;&#65533;er	&#65533;y=&#65533;&#65533;&#65533;"&#65533;&#65533;&#65533;^&#65533;eY&#65533;<&#65533;&#65533;&#65533;&#65533;&6&#65533;&M&#65533;_&#65533;Y&#65533;T&#65533;&#65533;I&#65533;Fj&#65533;b&#65533;&#65533;&#65533;&#65533;-&#65533;&#65533;&#65533;q&#65533;>&#65533;&#65533;uh&#65533;&#65533;h&#1933; &#65533;&#65533;U&#65533;QAF&#65533;{i5&#65533;L&#1107;\"&#65533;F&#65533;bx&#65533;Km&#1702;m&#65533;&#65533;P&#65533;&#65533;&#65533;&#65533;co*Ip"!+`&#30802;U&#65533;Nc:d&#65533;D&#65533;&#65533;&#65533;&#65533;ye>F&#65533;Xfu*&#65533;	&#65533;&#65533;&#803;&#65533;_&#65533;!$&#65533;&#65533;&#65533;mA&#65533;f&#65533;&#65533;&#65533;y&#65533;&#65533;fH&#65533;F	q&#65533;&#65533;)&#1190;w&#65533;gx&#65533;&#65533;X&#65533;&&#65533;`2&#65533;&#65533;&#65533;&#65533;&#65533;J&#65533;&#65533;c&#65533;$rB&&#65533;V&#65533;&#65533;i&#65533;Nh&#65533;V&#65533;cK&#65533;&#65533;-L&#1464;&#65533;&#65533;a&#65533;&#65533;&#65533;H&#65533;&#65533;E&#65533;T&#65533;&#65533;^&#65533;'^&#65533;^&#65533;&#65533;!&S&#65533;Z&#65533;%&#65533;&#65533;&#65533;.&#65533;%&#65533;&#65533;&#65533;P\Vb&#65533;&#65533;&#65533;'&#65533;aJAa&#65533;&#65533;c	&#65533;z&&#65533;(&#65533;g&#65533;&#65533;Q%&#1602;ZM&#65533;)I%&#65533;&#65533;&#65533;!&#65533;&#65533;&#609;&#65533;&#65533;Ke&#65533;&#65533;d&#65533;&#65533;&#65533;&#65533;&#65533;&#65533;M&#65533;#&#65533;&#65533;(,&#65533;'&#65533;&#1482;&#65533;%B&#65533;i&#65533;&#65533;&#65533;&#65533;&#65533;M&#65533;&#65533;&#65533;&#65533;&#65533;&#65533;i]&#65533;0&#65533;E&#1705;:&#65533;&#65533;8)&#65533;&#65533;<&#1553;!&#1184;&#65533;&#65533;&#65533;Q&#65533;&#65533;&#65533;OC9&#65533;&#65533;&#65533;&#1885;&#805;Be &#65533;W&#65533;&#534;yj&#65533;&#65533;Qa&#65533;&#65533;{&#65533;&#65533;&#65533;&#65533;&#65533;]&#65533;,R&#65533;&#65533;=\l&#65533;]N&#65533;&#65533;&#65533;&#681;&#65533;&#660;&#65533;&#65533;6&#65533;&#65533;F&#65533;&#65533;	&#65533;&#65533;&#65533;&#65533;*&#65533;&#33134;&k&#65533;&#65533;#&#65533;&#65533;
&#65533;&#65533;&#65533;}&#65533;&#65533;&#65533;&#65533;=m_QvZ&#65533;BkZx&#65533;&#65533;&#65533;6+&#65533;&#65533;&{&#65533;)F&#65533;b&#65533;S&#65533;M&#65533;`Z$&#65533;&#65533;&#65533;&#65533;[J&#65533;&#65533;W&#65533;&#65533;i&#65533;&#65533;&#1120;&#65533;N#N&#65533;&#65533;-m&#65533;
&#65533;&#65533;&#65533;'L
dq&#65533;+&#65533;&#65533;WR&#65533;&#65533;&#65533;,&#65533;&#65533;&#65533;3&#65533;&#65533;&#65533;&#65533;&&#65533;S&#65533;:Q,&#65533;!&#65533;&#65533;&#65533;&#65533;&#65533;V&#65533;kFuH&#1247;&#65533;+!K\&#65533;v&#65533;*&#65533;&#65533;>&#1158;&#65533;&#65533;&#65533;&#65533;nE&#65533;x&m*i&#65533;&#45498;g&#65533;&#65533;i&#65533;&#65533;,&#65533;:c&#190;-&#65533;b&#65533;&#65533;&#65533;&#65533;i&#65533;7&#65533;d'&#65533;&&#65533;2c&#65533;q&#65533;X"(
:&#65533;&#65533;&#65533;&#65533;&#65533;2&#1181;&#65533;&#65533;&#65533;&#65533;&#65533;&#65533;&#65533;i&#65533;&#65533;&#65533;Ty&#65533;^y&#65533;&#65533;&#65533;l&#65533;r&#65533;&#1714;&#65533;&#65533;>A&#65533;&#65533;&#65533;-&#65533;`~&#65533;S{&#65533;&#65533;w&#65533;&#65533;)B&#65533;&#65533;9&#65533;&#358;&#65533;fP&#65533;6b&#65533;<&#65533;.&#65533;&#65533;&#65533;lA&#65533;"M&&#65533;:&#65533;(&#65533;3&#65533;Z&#65533;f(&#65533;$&#650;#&#65533;&#65533;A&#65533;&#65533;&#1706;-&#65533;&#65533;,fI&#65533;&#65533;]&#65533;M&#65533;jE`&#65533;5/&#65533;^&#65533;&#1518;h&#65533;&#65533;&#65533;&#65533;&#65533;&#65533;-&#65533;Z&#65533;&#65533;&#65533;&#65533;:&#65533;&#65533;&#65533;&#65533;&#65533;&#65533;&#65533;&#62113;H$&#65533;&#65533;b&#65533;&#65533;&#65533;&#65533;&#65533;o&#65533;&#848;&#65533;r)5zg&#65533;&#65533;&&#65533;+&#65533;&#65533;Y&#65533;&#65533;&#65533;vn&#65533;.&#65533;&#65533;~.&#65533;&#65533;W&#65533;Q;&#65533;Yx&#462;&#65533;_&#65533;&#65533;t&#65533;l&#65533;H&#65533;-&#65533;&#65533;&#65533;&#65533;&#65533;&#65533;6h&#65533;&#65533;*&#65533;&#65533;Xry&#65533;&#65533;&#65533;S&#65533;&#65533;ome&#65533;`&#65533;&#65533;n&#65533;&#65533;a&#65533;(Gb y!p&#65533;.&#65533;&#65533;>&#65533;p&#1786;-f[&#65533;&#65533;&#65533;&#65533;&#65533;^iaU&#65533;f&#65533;&#65533;&#65533;d&#65533;&#65533;&#65533;&#65533;o&#65533;&#65533;&#65533;&#65533;&#1227;&#65533;&#65533;j&#65533;&#65533;&#65533;&#65533;&#65533;&#65533;0&#65533;&#65533;&#65533; &#65533;&#65533;K&#65533;/&#65533;&#65533;&#65533;&#65533;&#65533;:qx&#65533;(&#65533;fw&#65533;&#65533;:&#65533;X&#65533;w0q&#65533;&#65533;&#65533;&#65533;&#65533;&#65533;&#65533;-ooD&#65533;E&#65533;1O&#65533;&#65533;&#65533;&#65533; D&#65533;@&#65533;G&#65533;&#65533;/&#65533;&#65533;.&#65533;R&#65533;&#65533;&#65533;&#65533;&#65533;&#65533;"r!Q&#65533;v&#65533;&#65533;&#65533;&#65533;y&#65533;l&#65533;&#65533;_&#65533;P&#65533;&#65533;n&#65533;]&#65533;Vn4&#65533;&#65533;&#65533;&#65533;1&#65533;&#65533;o&#65533;&#65533;.&#65533;!&#65533;&#46326;&#65533;)&#65533;n&#65533;2,D&#65533;$&#65533;&#65533;&#65533;&#65533;s&#65533;&&#1772;&#65533;&#65533;xT&#65533;:&#65533;&#65533;&#65533;&#2030;&#65533;&#65533;&#65533;&#65533;"&#65533;&#65533;*3[k.&#65533;LQ.&#65533;&#65533;Z&#65533;L&#65533;p^	&#65533;d&#65533;q&#65533;F&#65533;&#65533;/&#65533;&#65533;&#65533;0&#65533;&#65533;g&#65533;3&#65533;Up&#65533;an)4&#65533;z&#65533;j1Dk2`s6Ct5&#65533;ok&#65533;&#65533;Z&#65533;2Pu&#1927;9G&#356;3C1&#65533;+&#65533;sB&#65533;&#65533;&#65533;ld&#65533;E&#65533;I+&#65533;$&#65533;k2&#65533;eRj&#65533;Ltg.&#65533;&#65533;&#65533;a}.2v"CK&#65533;&#65533;&#1190;5K&#65533;G&#65533;S&#65533;@&&#65533;pN&#65533;X&#65533;"T&#65533;Jx&#65533;&#65533;[&#65533;&#65533;&#65533;C[&#65533;&#65533;&#65533;&#61346;t&#65533;&#65533;p&#65533;<k&#65533;&#65533;&#65533;&#65533;2
&#65533;0U&#65533;hNM&#65533;&#65533;~D&#65533;&#65533;J/w.3w\&#65533;Vp&#65533;&#65533;&#65533;&#65533;&#65533;Q74E&#65533;&#65533;R&#65533;&#65533;SW4%_4&#65533;&#65533;&#65533;&#65533;n&#65533;h`&#65533;Jg"R&#1284;&#65533;&#65533;&#65533;v&#65533;&#65533;X&#65533;M&#65533;&#65533;H&#65533;&#65533;0&#65533;j&#65533;h>b&#65533;&#65533;&#65533;#&#65533;t|
4^&#65533;&#65533;&#65533;^&#65533;3&#65533;&#65533;&#65533;.C&#65533;v"&#65533;q4{&#65533;4&#65533;&#65533;$G&#65533;S+6r;&#65533;&#65533;66Y&#65533;&#65533;&#65533;Me@&#65533;)p&#65533;&#65533;f&#65533;&#65533;2&#65533;&#65533;&#65533;.3T?&#65533;&#65533;[&#1778;I&#65533;0;&#65533;*Z{&#65533;>&#65533;&#65533;^&#65533;&#65533;&#65533;v11&#65533;u@&#65533;5&#65533;F&#65533;&#65533;&#65533;&#65533;&#65533;vo&#65533;a[&#65533;&#65533;q&#65533;@
&#65533;&#65533;/&#65533;6&#65533;&#65533;^z&#65533;&#65533;&#65533;&#65533;j&#65533;=&#938;yw&#65533;$R&#65533;&#65533;&#65533;&#65533;XW&#65533;1&#65533;k&#65533;2&#65533;&#65533;&#65533;%yg&#65533;j&#65533;7@&#65533;&#65533;&#822;/7!#1n&#65533;&#65533;&#1175;&#65533;&#65533;&#65533;&#65533;&#65533;Y	K3 &#65533;|&#65533;&#65533;EC&#65533;qx6xc&#65533;&#65533;'?l&#65533;:
z8i&#65533;qzM&#1857;&#65533;&#65533;&#65533;e-&#65533;M	\&#65533;&#65533;&#65533;&#65533;_&#65533;&#65533;&#65533;&#65533;w&#882;&#65533;]sj1&#65533;J&#65533;&#65533;n
&#65533;P&#65533;&#65533;o&#65533;q&#65533;|&#472;b&#65533;k&#65533;&#65533;&#65533;Z&#65533;&&#65533;&#65533;Q&#65533;xA&#65533;&#65533;&#65533;X&#65533;N&#65533;Y2&#65533;.&#65533;VP~vzy&#65533;,&#38924;&#65533;&#65533;&#65533;&#65533;9x&#65533;&#65533;&#65533;'&#65533;5Sy&#65533;&#65533;&#65533;&#65533;&#65533;k&#65533;7&#65533;&#65533;&#65533;n{9EBz&#65533;&#65533;v&#65533;7sG&#65533;#&#65533;&#65533;&#65533;lxZ&#65533;&#65533;&#65533;h&#65533;&#65533;Uy&#65533;G&#65533;&#65533;&#65533;d&#65533;BbU&#65533;&#65533;&#65533;9fk&#65533;zFgo&#65533;(,_ z&#65533;&#65533;&#65533;&#65533;o&#65533;&#65533;&#65533;wU&#65533;&#65533;}&#1880;S9&#65533;v&#65533;q&#65533;&#65533;&#65533;o&#65533;6&#65533;)$&#65533;&#65533;&#65533;&#65533;&#65533;&#65533;&#65533;&#65533;&#65533;&#65533;/&#65533;&#65533;&#65533;vot&#1320;&#65533;&#65533;&#65533;&#65533;nJ5&#65533;&#65533;b&#65533;^$&#65533;/&#65533;QO&#65533;p_&#65533;IEp&#65533;?&#65533;2&#65533;>kx&#65533;&#65533;&#65533;&#65533;{:&#65533;G;&#65533;&#65533;p&#65533;gw&#65533;W{&#65533;&#65533;k&#65533;&#65533;&#65533;7++s&#65533;&#65533;&#65533;&#65533;&#65533;&#65533;\&#65533;&#65533;&#65533;&#65533;&#65533;#{&#65533;k&#65533;&#65533;h4&#1761;Pk|&#65533;S<5&#65533;&#65533;&#65533;&#65533;&#65533;&#65533;&#65533;&#65533;;&#65533;?&#65533;&#65533;&#65533;;&#65533;&#65533;F&#65533;&#65533;!&#65533;&#65533;&#65533;X7&#65533;&#65533;&#65533;5P&#65533;<&#65533;_&#65533;&#65533;&#65533;@&#65533;v&#65533;&#65533;6a&#65533;{&#65533;G&#65533;&#65533;&#65533;;~&#65533;9&#65533;&#65533;<&#65533;&#65533;t&#65533;o&#65533;|&#65533;&#65533;s&#65533;u&#65533;YL&#65533;Wm&#65533;\&#795;&#65533;&#65533;E&#65533;&#65533;]&#65533;&#65533;H&#65533;&#65533;y&#65533;&#65533;&#65533;l&#65533;&#65533;Dt&#65533;&#65533;up&#65533;=~I&#65533;&#763;&#491;&#65533;|{0&#65533;&#65533;z&#607;|&#65533;h&#65533;&#65533;&#65533;H &#65533;n&#1659;5k&#65533;%&#1419;kTA&#65533;G&#10356;&#65533;&#65533;&#1685;e&#65533;&#65533;wL>&#65533;w&#65533;o&#65533;}&#65533;&#65533;&#65533;&#65533;&#65533;&#65533;_]&#65533;rw:&#65533;&#65533;&#65533;&#65533;&#65533;&#65533;&#65533;&#65533;=&#65533;\(m&#65533;&#65533;G*&#65533;}U&#65533;6&#65533;s&#65533;&#65533;l`&#65533;&#65533;~(z&#65533;(&#65533;&#65533;3&#65533;&#65533;.&#65533;&#65533;U&#65533;&#65533;@&#65533;&#65533;&#65533;< '0&#65533;&#65533;3&#65533;&#65533;p&#65533;C??&#65533;_~&#65533;&#65533;vO#&#65533;&#65533;&#1528;&#65533;&#65533;q&#65533;2i6&#65533;S&#65533;g# Y?&#1039;&#65533;(&#65533;&#65533;>;&#65533;}&#65533;&&#65533;&#65533;uP&#65533;&#65533;&#65533;5&#65533;&#65533;&#65533;7o&#65533;&#65533;&#65533;&#65533;V&#65533;&#65533;D&#65533;&#65533;,&#65533;uaB]G!&#65533;a&#65533; &#65533;$&#65533;(&#65533;H&#390;9&#65533;&#65533;&#65533;&#65533;5"1y&#65533;	&#65533;)+&#65533;&#65533;&#65533;R&#65533;&#661;&#65533;Y&#65533;&#65533;&#65533;&#65533;%&#791;1d&#65533;&#65533;|&#65533;&#65533;'P7&#65533;5ziR&#65533;K&#420;&#65533;T&#65533;Q&#65533;V&#65533;&#65533;&#65533;N&#65533;[gFQ&#65533;&#65533;&#65533;&#65533;A&#65533;N&#65533;n)[b&#65533;&#65533;N&#65533;&#65533;e&#65533;&#65533;F\&#65533;sE&#43016;&#65533;(&#65533;&#65533;M&#65533;&#65533;&#65533;&#65533;e`%	Lj8&#65533;&#331;-&#65533;p|QH&#65533;!&#65533;&#65533;8yo&#65533;&#65533;.&#65533; &#65533;9&#65533;fh&#65533;>&#65533;F8&#65533;-&#65533;&#1323;Y7-zvl&#65533;&#65533;&#65533;&#65533;,&#65533;r&#65533;f&#65533;F&#65533;2&#65533;<&#65533;vp&#65533;t&#65533;&#65533;&#65533;k$&#65533;B&#65533;&#65533;9"o&#65533;<a&#65533;&#65533;&#65533;)3&#65533;&#65533;&#65533;q&#65533;&#65533; J&#925;Y&#65533;&#708;j=&#65533;&#65533;&#65533;M&#65533;&#65533;A!&#65533;f:&#65533;}p&#65533;k&#606;&#65533;}5!V&#65533;&#65533;Y&#65533;&#65533;&#65533;R7&#65533;&#65533;P8&#65533;&#65533;RH&#65533;&#65533;LR&#65533; &#65533;&#65533;;	&#65533;l&#65533;0&#65533;r2&#65533;{lB&#65533;"#	&#268;&#65533;&#65533;+&#65533;L&#65533;&#65533;&#65533;HSO&#65533;&#65533;P{)&#65533;&#1816;&#65533;&#65533;&#65533;/&#65533;&#65533;t&#65533;&#65533;&#65533;1l&#65533;J&#65533; &#65533;&#65533;&#363;'&#65533;31G&#65533;&#65533;<&#65533;G&#65533;&&#65533;J&#65533;&#65533;&#65533;*&#65533;B&#65533;T&#65533;&#65533;&#65533;&#236;J$,&#306;K&#65533;0&#65533;.&#65533;&#65533;*&#65533;.&#65533;&#65533;&#65533;&#65533;l&#65533;)&#65533;&#65533;r&#65533;	&#65533;&#65533;J3&#65533;N9&#65533;&#654;&#65533;h&#65533;sF&#1242;0E&#65533;&#65533;n&#65533;&#65533;/'&#65533;R#&#65533;&#65533;,&#65533;D8&#65533;\&#65533;,&#65533;U&#65533;&#651;&#65533;DH&#65533;PgH3&#65533;)'L+&#1227;B2&#65533;j&#1377;	SH&#65533;&#65533;&#65533;&#59646;<d&#65533;+"#&#65533;l<&#65533;&#65533;K&#65533;E&#65533;&#65533;&#65533;@&#65533;k&#65533;&#65533;M&#65533;&#65533;>&#65533;|d&#65533;G`&#65533;*&#65533;&#65533;X&#65533;&#65533;&#65533;nM&#65533;&#65533;Wq&#65533;r.Qq(&#65533;\&#65533;&#65533;w&#65533;&#65533;`&#65533;H&#65533;&#65533;&#744;/Y&#65533;43&#65533;Sw&#65533;&#65533;L&#65533;&#548;W&#65533;"&#65533;&#65533;v`p&#65533;&#65533;&#65533;&#65533;&#65533;&#65533;&#65533;]X&#65533;8d&#65533;P>&#65533;m&#65533;>$&#65533;;&#65533;`Eu&#65533;P!&#65533;&#65533;V[C&#65533;&#65533;&#465;_&#65533;m&#65533;Ni&#65533;&#65533;&#65533;5uC&#65533;&#1941;w&#65533;&#65533;.&#65533;&#65533;/S&#65533;&#65533;I&#65533;&#65533;&#65533;ye&#65533;ten&#65533;(J.&#65533;h&#65533;uA8a&#65533;>&#65533;&#65533;;[&#65533;3e&#65533;l:1&#65533;&#1650;"Jc&#65533;~[&#65533;+-&#65533;b&#65533;,&#65533;L&#1258;/&#65533;&#65533;Srkxn&#65533;J&#65533;w&#65533;X&#65533;&#65533;&#65533;qU&#65533;S&#65533;&#65533;&#65533;+&#65533;X&#65533;&#65533;&#65533;/&#65533;&#630;&#65533;&#65533;&#245;&#65533;=&#65533;~Z!&#65533;&#65533;Zm&#65533;`&#65533;&#1598;&#65533;&#65533;C>K&#65533;
K&#65533;
&#65533;&#65533;&#65533;_&#65533;&#65533;&#65533;&#65533;6U&#65533;N1&#65533;&#65533;S&#65533;&#1076;5&#65533;S&#65533;&#65533;&#65533;g&#65533;&#65533;&#65533;&#65533;&#65533;&#65533;m&#65533;m&#65533;p&#65533;&#65533;b&#65533;&#65533;s&#65533;^&#65533;&#65533;&#65533;&#1786;&#65533;Z"&#65533;&#65533;"&#65533;&#65533;&#65533;8&#65533;&#65533;&#65533;mJR&#65533;HL&#65533;&#65533;&#65533;s&#65533;B&#65533;&#19339;&#65533;&#65533;[N]h&#65533;&#65533;&#65533;&#65533;];&#65533;&#65533;/&#65533;;&#65533;&#65533;&#65533;u&#65533;&#65533;h
V&#65533;&#65533;n&#65533;f&#65533;&#65533;Y&#395;&#65533;&#65533;"&#65533;&#65533;9&#65533;+e&#65533;K&#65533;2&#65533;`&#65533;&#65533;(&#1323;&#65533;&#1648;f!&#65533;&#65533;G:&#65533;&#65533;L&#65533;6!&#65533;@&#65533;&#65533;_&#65533;V&#65533;&#65533;&#65533;&#65533;&#65533;&#65533;&#65533;&#65533;&#65533;&#65533;4&#65533;_9&#65533;^&#65533;5&#65533;&#65533;a'DA]p(<&#65533;&#1065;N&#65533;K&#65533;&#65533;&#65533;G9&#65533;&#65533;&#65533; &#65533;&#212803;dO&#65533;St&#65533;&#65533;&#65533;&#65533;y&#65533;M@*&#65533;mlcE&#65533;/&#65533;0&#65533;YG`(&#65533;&#65533;Q&#65533;&hA&#65533;3&#65533;.w&#65533;&#65533;c&#65533;&#65533;&#65533;^&#65533;Fd3b&#65533;&#65533;@&#65533;6&#65533;yTC{(&#65533;&#65533;!&#65533;&#65533;&#65533;&#65533;J&#11042;A&#65533;d&&#65533;&#65533;^&#65533;(&#65533;&&#65533;Z&#65533;&#65533;&#65533;04&#65533;&#65533;&#65533;uL&#65533;8&#65533;
&#65533;&#65533;'h&#1654;&#65533;&#65533;&#65533;~t&#65533;U&#65533;n&#65533;&#412;&#65533;&#65533;&#674;BdC&#65533;&#65533;&#65533;&#65533;Q;^&#166;&#444;H&#65533;G&#65533;"&#65533;&#65533;V,&#65533;&#65533;&#65533;I&#65533;&#65533;&#65533;&#65533;BX"_&#65533;$q&#65533;)c(($&#65533;ih&#1081;a-&#65533;&#65533;&#65533;&#65533;&#65533;&#65533;8&#65533;+iS&#1817;iml&#65533;[&#65533;z&#65533;?&#65533;&#65533;;Q)&#65533;&#65533;Y&#65533;N+&#65533;&#65533;&#65533;L5 &#65533;&#65533;&#65533;T&#65533;&#65533;XdH&#65533;<3)&#65533;&#1814;&#65533;&#65533;E&#65533;c&#65533;&7=YN&#65533;rF&#65533;	&#65533;&#65533;F'&#65533;&#65533;&#65533;&#38145;[&#1768;\&#65533;&#65533;&#65533;&#65533;&#65533;&#65533;c&#65533;O&#65533;&#65533;&#65533;_&#65533;&#65533;I&#65533;Z&#65533;&#65533;jU&#65533;&#65533;&#65533;N&#1683;c:&#65533;iO&#65533;iQ&#65533;@&#65533;!&#65533;hK:&#65533;-MZ&#65533;&#65533;M8&#65533;3R&#65533;&#65533;&#65533;r	 &#65533;R&#65533;&#1173;&#65533;S)&#65533;d&#65533;&#65533;&#65533;&#65533;$&#65533;/t&#65533;L`&#65533;yf&#65533;G&#65533;<&#65533;&#65533;&#65533;&#65533;&#65533;-&#65533;B&#343;q&#65533;Z&#1507;.&#65533;.&#65533;#&#65533;1W&#65533;&#1286;B4&#65533;&#65533;&#65533;f&#65533;I<&#65533;*1&#65533;&#65533;9)W&#65533;&#65533;&#65533;*j&#65533;&#65533;f&#65533;&#65533;&#65533;&#65533;Z&#65533;U}P&#65533;A&#65533;[i&#65533;pQf&#65533;&#65533;C&#65533;#&#65533;`nL&#65533;[&#65533;&#65533;&#65533;S2&#65533;-&#1253;>&#65533;>&#65533;f&#65533;t&#65533;&#65533;:R&#65533;&#65533;&#65533;&#1256;R2&#65533;J&#758;&#65533;E&#65533;&#65533;(g&#65533;{&#65533;&#65533;`5&#65533;d&#65533;(h&#65533;#DY3&#65533;&#65533;l&#65533;k&#65533;&#65533;R&#65533;&#65533;p&#65533;e}&#65533;Z&#65533;S_Uz&#65533;!&#65533;&#65533;&#65533;`&#65533; &#65533;&#65533;&#65533;&#65533;cb&#65533;\&#65533;&#65533;,&#65533;&#65533;&#65533;P&#65533;7&#65533;s&#65533;62f&#136;&#21702;2S)&#65533;&#65533;0X?&#65533;^&#1118;&#65533;,\Cm&#65533;INw&#65533;&#65533;E&#65533;n\&#65533;m&#65533;&#65533;&#65533;&#65533;&#65533;%o&#65533;&#65533;&#65533;&#873;&#65533;&#65533;&#65533;&#65533;&#65533;E&#65533;&#781;&#65533;&#65533;Tgd\6&#65533;i&#65533;M"h&#65533;{&#65533;&#65533;&#65533;&#65533;&#65533;#> zM>&#65533;&#65533;&#1469;&#65533;R
K\:W&#65533;&#65533;k&#65533;c&#65533;1Y&#65533;k&#65533;!&#65533;&#65533;0&#65533;qg&#65533;{{&#65533;{&#65533;&#65533;\&#65533;&#65533;B\&#65533;&#65533;&#65533;&#65533;&#65533;&#65533;&#65533;&#65533;&#65533;$o(&#65533;&#65533;6&#65533;Q&#65533;&#65533;&#65533;$&#65533;q&#65533;zd&#65533;&#65533;Yg&#1160;&#65533;SN&#65533;&#65533;,[&#65533;.&#65533;&#65533;5&#65533;5&#65533;{.`2&#433;I&#65533;Q&#1666;q&#65533;u&#65533;&#65533;Bx&#65533;cJ&#65533;&#65533;&#65533;[q&#65533;&#65533;%&#65533;&#65533;&#65533;]&#65533;&#960;t&#65533;&#65533;&#65533;&#65533;2&#65533;&#65533;MV&#65533;@&#65533;fS&#65533;&#65533;b&#65533;vS&#65533;&#65533;ae&&#65533;N&#65533;&#65533;&#65533;&#65533;/I%&#65533;&#65533;&#65533;&#65533;&#65533;&#65533;U\=f&#1410;&#65533;|&#65533;j&#65533;_&#65533;VB,&#65533;&#65533;	&#65533;&#65533;/C&#65533;k_&#65533;&#65533;&#65533;}(&#65533;&#65533;&#65533;F&#65533;F&#65533;&#398;m&#65533;&#65533;6.&#65533;w&#65533;&#65533;jCn&#65533;&#65533;&#65533;&#65533;O&#65533;&#65533;&#65533;&#65533;X&#65533;&#65533;"&#65533;&#65533;m%&#65533;b93&#65533;_}#&#65533;&#65533;&#65533;A&#65533;&#65533;+G&#65533;*&#65533;&#65533;Yh&#65533;i&#65533;&#28912;@&#65533;
&#65533;R&#65533;&#65533;&#65533;k&#65533;&#65533;IU*&#65533;L{c&#65533;V&#65533;&#65533;&#65533;&#519;wX&#65533;&#65533;&#65533;&#65533;	nH&#65533;&#65533;<&#2044;|[,nj&#65533;%f}1a&#65533;[82&#65533;&#65533;Wc&#65533;&#65533;Yiu&#1541;&#65533;&#65533;2&#65533;&#65533;&#65533;&#65533;&#65533;&#65533;&#65533;&#65533;&#65533;?&#65533;&#65533;&#65533;;&#65533;&#65533;o&#65533;z&#65533;Q&#65533;>&#65533;&#65533;&#34070;&#65533;wA&#789;&#65533;&#65533;&#65533;'VWz&#65533;E&#65533;&#65533;&#65533;7K&#65533;@o&#65533;&#65533;&#65533;&#65533;p&#65533;&#65533;A&#65533;&#956;&#65533;V&#65533;&#65533;&#65533;&#65533;z&#65533;&#65533;&#65533;"&#65533;
h&#65533;&#1573;t&#65533;_2D&#65533;dx&#65533;h&#65533;&#65533;&#65533;&#65533;S&#65533;y&#65533;7/F?/&#65533;&#65533;:&#65533;5WK&#65533;&#65533;M
&#1501;jr&#65533;&#65533;Z&#65533;O\&#65533;C&#65533;I6&#65533;Z&#65533;Z2B&#65533;W&#65533;+&#65533;&#65533;[&#65533;&#65533;o=&#65533;&#65533;&#65533;&#65533;&#65533;\&#65533;7&#65533;&#65533;,&#65533;	4&#65533;&#65533;O!&#65533;&&#65533;&#65533;&#65533;&#65533;`&#65533;/&#65533;&#65533;.k&#65533;*n&#1192;&#65533;&#65533;m&#65533;Js0&#65533;&#65533;&#65533;&#65533;w&#65533;
&#65533;&#613;l-l`L&#65533;^L
:O&#65533;d,L&#65533;O&#65533;&#65533;&#65533;&#65533;o&#65533;&#65533;&#65533;&#65533;-&#65533;tJd&#65533;&#65533;&#65533;#&#65533;&#65533;""&#65533;|&#65533;&#65533;&#65533;e&#65533;Vps,&#65533;&#65533;sPw&#65533;&#1708;-j&#65533;&#65533;,&#65533;&#65533;H&#65533;G)&#65533;^c5H&#65533;&#65533;&#65533;&#65533;&#65533;p&#65533;&#65533;&#65533;.&#1312;&#65533;pNM&#65533;vk~HE&#65533;&#65533;&#65533;b.&#65533;R!t&#65533;@6d&#65533;x&#998;\o&#65533;&#1799;&#65533;
c&#65533;`j)z&#65533;&#65533;~&#65533;oc|D+l0&#65533;2)&#65533;,o&#1312;I@&#65533;0&#65533;&#65533;A&#65533;h&#65533;G`j&#65533;B&#65533;&#65533;D&#65533;&#65533;<0^&#65533;&#65533;o&#65533;&#65533;&#65533;&#65533;&#65533;~&#65533;&#24621;&#65533;	&#65533;mj8b&#65533;g&#65533;&K&#65533;
&#65533;&#1011;&#65533;K&#65533;&#65533;PD	&#65533;&#65533;&#65533;&#65533;4o&#65533;&&#65533;&#494;&#65533;&#65533;&#65533;&#65533;&#65533;L9&#65533;&#65533;$&#65533;&#65533;p!r&#65533;6QE&#65533;_/&#65533;&#65533;&#432;&#65533;&#65533;&#65533;&#65533;x/&#65533;&#65533;!&#65533;&#65533;&#65533;"&#65533;^Thh&#65533;N+&#65533;&#65533;5&#65533;&#65533;'&#65533;&#65533;&#65533;4-y&#65533;Z&#65533;&#65533;LfU&#65533;&#65533;vXNJ&#65533;&#65533;.&#1404;&#65533;'&#65533;FO&#65533;&#65533;&#65533;J&#65533;Db-&#1408;&#65533;&#65533;-&#65533;Q[&#65533;&#65533;&#65533;B&#65533;&#65533;"&#65533;I&#65533;"q&#65533;&#65533;Z@&#65533;V&#65533;m&#65533;u*>&#65533;c&#65533;&#65533;-&#1841;&#65533;&#65533;&#65533;&#65533;&#65533;&#65533;&#65533;&#65533;&&#65533;&#65533;&#65533;&#815;&#65533;&#65533;&#65533;&#65533;0&#65533;&#65533;R&#65533; &#1096;&#65533;&#65533;)!&#65533;&#184;*&#65533;!#R)&#65533;&#65533;m&#65533;&#57899;0&#65533;)&#65533;&#65533;&#65533;@"Z&#65533;&#65533;
&#65533;Qep&#65533;&#65533;&#65533;P&#65533;jP&&#65533;S&#65533;%/_&#65533;&#65533;&#65533;S,&#65533;H&&#65533;&#65533;&#65533;hN&#65533;&#65533;hP-K&#65533;H&#65533;&#65533;v&#783;&#65533;<J&#65533;&#65533;&#65533;- ")(&#65533;&#1928;&#65533;!&#65533;&#65533;&#65533;&#1928;!7&#65533;&#65533;&#65533;2&#65533;#BM&#65533;&#65533;&#65533;&#65533;j&#65533;&#65533;NX<m5&#1170;&#65533;&#913;&#65533;O&#754;j&#65533;/&#65533;M&#65533;&#65533;r&#65533;'&#65533;&#65533;0lm&#65533;&#65533;&#65533;E&#65533;&#65533;of&#65533;'	&#65533;&#65533;&#65533;&#65533;`o5`)&#65533;S)&#65533;&#1173;|&#65533;!&#65533;&#65533;B&#65533;&#65533;P&#65533;l&#65533;&#65533;&#65533;+S&#65533;#&#65533;&#65533;1ci4W&#65533;4Q&#65533;&#65533;&#65533;-(&&#65533;&#65533;I>&#65533; +&#65533;kGD&#65533;.&#65533;i&#65533;vsq&#65533;/[&#65533;|&#65533;Fo&#65533;l&#65533;&#65533;39&#65533;S&#65533;&#65533;&#65533;:&#65533;>&#65533;&#65533;&#65533;&#65533;(&#65533;&#65533;&#65533;&#65533;*&#65533;v&#65533;35&#65533;:K0&#65533;&#65533;&#65533;q%&#1873;&#65533;o#&#65533;e&#65533;%+'&#65533;&#65533;&#65533;=&#65533;&#65533;&#65533;&#65533;&#65533;&#38117;&#1580;'A)&#65533;&#65533;&#65533;J&#65533; &#65533;J&#65533;	,&#65533;Q&#65533;t9&#65533;3&#994;&#65533;9&#65533;&#65533;&#65533;&#65533;,&#65533;"4&#65533;/*C&#65533;I&#65533;&#65533;@]&#981;\&#65533;4cr&#65533;TL5}p&#65533;r&#65533;1&#65533;L&#65533;&#65533;&#65533;[|C|/6&#65533;&#65533;wV&#65533;8&#1764;>&#65533;I&#65533;v&#65533;&#65533;&#65533;z&#65533;ux&#65533;1&#65533;T9p&#65533;H&#65533;&#65533;&#65533;G&#65533;&#65533;&#65533;*&#65533;I+&#65533;&#1966;&#65533;&#65533;&#65533;:uBa	H]&#65533;iPSKk&#65533;p&#65533;8&#65533;&#65533;&#65533;&#65533;b_&#65533;dZ&#65533;7&#65533;z&#65533;N&#65533;M&#65533;N&#65533;6C&#65533;J&#65533;&#65533;&#1677;&#65533;&#552;&#65533;|&#65533;&#65533;&#65533;&#65533;&#65533;&#65533;&#65533;&#1574;$MY&#907;J&#65533;&#65533;f &#65533;&#65533;O @&#65533;&#65533;&#65533;&#65533;G_&#65533;I&#65533;&#1173;BXm&#65533;Y&#65533;)x&#65533;&#65533;&#65533;I&#65533;&#1103;G&#65533;<&#65533;&#65533;u&#65533;&#65533;T'&#65533;&#65533;&#65533;K5TT3J&#65533;&#65533;U&#65533;&#1059;*O67&#65533;&#65533;RuV&#65533;&#65533;&#65533;&#65533;&#65533;(L&#65533;e&#65533;TNM%Wa+/r&#65533;W&#65533;&#65533;&#65533;tI&#65533;&#65533;&#65533;Yo&#65533;GP9V&#60981;&#65533;&#1043;C&#1906;[O&#1280;&#65533;&#65533;J&#65533;MbQ&#65533;0Q&#65533;&#65533;=&#65533;&#65533;b&#65533;A&#65533;Ty3%Z.d&#65533;&#65533;&#65533;|C&#65533;D._&#65533;hN&#65533;	_&#65533;f&#65533;5&#65533;&#65533;&#65533;&#65533;&#65533;
&#65533;:&#65533;&#65533; Ava&#65533;&#65533;aS&#65533;b5&#65533;bG&#65533;[g&#65533;K&#65533;4&#65533;&#65533;1&#65533;>&#65533;&#65533;JU&#65533;F&#65533;H&#65533;&#65533;&#65533;e&#65533;&#65533;ZzsM&#65533;6e&#65533;R&#65533;&#65533;u&#65533;&#65533;&#62752;&#65533;4&#65533;(N&#65533;Z&#65533;q`&#65533;&#65533;&#65533;z&#65533;)&#65533;&#65533;hcN16i&#65533;5&#65533;s&#1073;i&#65533;&#65533;b&#2002;1v7&#65533;&#65533;5.m&#65533;Dk&#65533;d3&#65533;UMG&#65533;&#65533;s&#65533;&#65533;&#65533;cOV&#65533;&#65533;&#65533;&#65533;eV&#65533;&#65533;&#65533;P&#65533;&#65533;l&#65533;&#65533;&#65533;.&#65533;u`O&#65533;g&#65533;6a6&#65533;&#65533;&#65533;XQsp&#65533;&#65533;i&#65533;&#65533;&#65533;i_16&#65533;u&#65533;&#802;*L6dE&#65533;&#65533;L&#65533;)&#65533;&#65533;K&#65533;&#65533;&#65533;h&#65533;&#65533;&#65533;T^&#65533;&#65533;TmiF&#65533;Ri&#65533;&#65533;R)&#65533;&#65533;&#65533;S&#65533;&#65533;&#65533;&#65533;o@|&#503;&#65533;V&#65533;5bg&#65533;v&#835;*&+&#65533;&#65533;&#65533;&#65533;&#65533;]#wd&#65533;x&#65533;&#65533;&#65533;h&#65533;7&#65533;&#65533;&#65533;&#668;>&#65533;/&#1332;=&#65533;&#65533;&#65533;.&#65533;&#65533;O&#65533;*&#65533;;^&#65533;&#65533;_s&#65533;t]&#65533;&#65533;u&#65533;|_&#65533;|3x|&#65533;6}SrSK&#65533;&#65533;&#65533;4&#65533;Fc&#65533;%wWl&#65533;&#65533;@&#65533;P&#65533;&#65533;x&#65533;t&#65533;&#65533;x&#65533;t&#65533;&#65533;&#65533;&#65533;b&#65533;swUR`&#65533;7&#65533;&#65533;D&#65533;&#65533;d&#1303;&#65533;V&#65533;&#65533;{&#65533;)&#65533;3*&#65533;n&#65533;&#65533;7|5x&#65533;2x&#65533;^Rp&#65533;7&#65533;&#65533;7&#65533;&#65533;&#65533;Q&#65533;&#65533;zdx&#65533;&#65533;&#65533;~9*sy&#65533;[xdH6}XR&#65533;&#65533;8&#194;e&#65533;M&#65533;l&#65533;f&#65533;&#65533;z&#65533;SO&#65533;&#65533;G&#65533;&#65533;Z[7P#2P&#65533;)&#65533;h&#65533;1[o&#65533;.DY}EX&#65533;&#65533;o&#65533;4E&#493;w7V&#65533;&#65533;S&#65533;&#65533;0&#1354;/?(&#65533;	&#65533;&#65533;oS&#65533;RJz&#65533;W&#65533;w&#65533;&#65533;&#65533;(~&#65533;&#65533;&#130;&#65533;W&#65533;cY&#65533;!&#65533;&#65533;[&#65533;|i&#65533;&#65533;&#65533;&#1481;&#65533;X&#65533;K&#65533;+6&#65533;&#65533;&#65533;&#65533;Y*0zJ&#65533;&#65533;&#65533;P&#65533;&#65533;&#65533;-&#1477;79&#65533;&#65533;e&#723;7&#65533;7&#65533;X&#65533;&#65533;&#1564;&#65533;&#65533;&#65533;Q&#65533;&#65533;&#65533;&#65533;&#65533;kG&#65533;18f&#65533;&#65533;&#65533;&#65533;XS&#65533;Mv{&#65533;|+&#65533;&#65533;Yp-U5?8kR&#65533;&#40261;&#65533;&#65533;dp$&#65533;&#423; 17yk8&#65533;E&#65533;&#65533;&#65533;dU&#65533;&#65533;&#65533;&#65533;&#65533;&#65533;mV&#462;Wy&#65533;Z&#889;5&#65533;u&#65533;&#65533;9&#65533;&#65533;&#65533;&#65533;9&#65533;Y&#65533;&&#65533;&#65533;&#65533;&#65533;&#65533;&#65533;x&#65533;Pd&#65533;Y8e
qr&#65533;)&#65533;&#1632;?9&#65533;&#65533;&#65533;&#65533;&#65533;e=Y?k&#65533;u&#65533;&#65533;s&#65533;&#65533;&#65533;97&#65533;&#65533;&#65533;9&#65533;&#65533;&#65533;8&#65533;(&#65533;&#65533;E&#65533;&#65533;"6&#65533;&#65533;&#65533;7&#65533;&#65533;L&#65533;&#65533; &#65533;X&#65533;ek%&#65533;&#18480;&#65533;&#65533;&#874;9?xf&#65533;&#65533;&#65533;&&#65533;&#65533;7&#176;&#65533;w&#65533;&#65533;!&#65533;&#912;&#65533;&#65533;C&#1673;&#65533;&#759;~pkQv&#65533;%&#65533;V&#65533;M&#1354;&#65533;&#1631;&#65533;Vt&#65533;&#65533;&#65533;&#65533;&#65533;&#65533;&#65533;&#65533;	^&#65533;&#65533;jt=&#65533;m&#65533;L(&#65533;&#65533;T&#65533;m&#65533;T &#65533;z&#65533;&#65533;&#65533;&#65533;&#65533;Z&#65533;G&#65533;&#65533;&#65533;B&#65533;&#626;&#65533;&#65533;zq<&#65533;&#65533;K&#65533;d&#65533;X&#65533;+&#65533;s{&#65533;&#65533;b&#44378;o:&#65533;o&#1714;9y&#65533;&#65533;&#65533;&#65533;#&#65533;m"&#65533;7b&#65533;U!f&#65533;Y&#65533;:5&#65533;R"&#65533;&#1711;5x&#264;&#65533;&#65533;9wI,&#65533;&#65533;&#65533;&#65533;L&#1362;&#65533;&#631;#;&#65533;Y&#65533;&#65533;&#65533;&#65533;s:&#65533;&#65533;&#65533;&#65533;&#65533;&#65533;V&#65533;&#65533;&#65533;&#65533;&#65533;x&#65533;Vm&#65533;T&#65533;&#65533;@&#65533;2+&#65533;&#1774;&#65533;&#65533;&#65533;[!&#65533;[&#65533;	 &#65533;&#65533;&#65533;I&#65533;&#65533;&#65533;\xg&#65533;&#65533;&#65533;(&#65533;t&#65533;&#65533;/&#65533;&#65533;&#1790;&#65533;f&#65533;&#65533;8&#65533;&#65533;&#65533;z$&#65533;^n&#65533;B|&#65533;m"\&#65533;&#65533;&#65533;&#65533;&#65533;#q&#65533;&#65533;%YN&#65533;&#65533;.mrK&#65533;Dk&#65533;&#65533;&#65533;kz&#65533;&#65533;&#65533;&#65533;Z&#65533;q&#65533;&#1430;C&#65533;N&#65533;&#65533;H&#65533;&#65533;&#65533;&#65533;8`#O&#65533;&#65533;&#65533;Y&#387;&#65533;&#65533;Y;c&#65533;&#1028;&#65533;&#65533;R&#65533;&#65533;&#65533;&#65533;&#65533;&#65533;<e&#65533;]&#65533;wA&#65533;(>#&#65533;S&#219;mX&#65533;&#65533;2&#65533;&#65533;Oy7&#65533;&#65533;&#65533;D&#671;&#65533;Q&#65533;&#65533;&#505;!&#65533;|h&#65533;&#65533;&#65533;u&#65533;&#65533;&#65533;&#60027;|@4&#311;&#65533;1Tdy&#65533;T&#65533;Y&#65533;E&#65533;w&#65533;w&#65533;[&#65533;{&#65533;^O&#65533;UG&#65533;&#65533;&#65533;l&#65533;?&#65533;8&#65533;\&#65533;&#65533;&#65533;&#65533;&#65533;&#1140;&#65533;&#65533;]L&#65533;IK&#65533;&#65533;&#65533;kD&#65533;!=&#65533;&#65533;&#65533;&#1617;&#65533;&#65533;&#65533;&#65533;&#65533;?da&#65533;n"&#65533;&#65533;&#65533;q&#65533;&#65533;&#65533;&#65533;&#65533;&#65533;&#65533;:&#65533;&#65533;	&#65533;57&#65533;\:\&#65533;G&#65533;&#65533;/t&#65533;&#65533;p]&#413;&#65533;&#65533;&#65533;!&#65533;&#65533;']&#65533;&#65533;&#65533;&#65533;&#65533;&#783;&#65533;&#65533;&#65533;k&#65533;&#65533;&#65533;k&#65533;&#65533;&#65533;W&#65533;&#65533;&#1134;&#65533;kLy&#1581;&#1802;&#65533;tUW&#65533;-&#65533;&#65533;&#1731;Sg&#65533;&#65533;&#65533;=&#65533;&#65533;=&#1915;&#65533;&#65533;'&#65533;&#389;&#65533;&#44081;&#65533;&#65533;&#65533;l2.&#65533;&#65533;w?~&#65533;&#65533;Zr&#65533;V&#65533;&#65533;&#65533;&#65533;&#65533;&#1574;A&#65533;&#65533;a&#65533;&#629;}&#65533;T&#65533;&#65533;&#65533;&#65533;M&#65533;)&#65533;&#65533;&#65533;&#65533;6&#65533;&#65533;#&#65533;&#65533;]&#65533;q&#65533;&#65533;&#65533;&#65533;&#65533;m&#65533;%{&#65533;*&#65533;&#65533;A&#65533;&#65533;{&#65533;&#65533;AuL&#65533;&#1894;&#65533;&#65533;H1&#65533;&#65533;]&#65533;4;&#65533;&#65533;,&#65533;&#65533;&#65533;&#65533;`&#65533;&#65533;&#65533;&#65533;9&#65533;&#65533;g7&#65533;&#65533;&#65533;&#65533;&#65533;&#65533;&#65533;1&#65533;&#65533;&#65533;&#65533;&#1565;]&#65533;7&#65533;d:>&#1227;wL&#65533;&#65533;I>]Wk&#65533;u&#65533;;&#65533;,&#65533;=&#48477;&#65533;O&#65533;&#65533;>&#65533;c&#65533;!|&#65533;&&#65533;&#65533;&#65533;~&#65533;%=&#65533;a&#65533;&#1589;&#65533;&#65533;h{&#65533;&#65533;&#65533;~&#65533;&#65533;b&#65533;&#65533;w&#65533;h&#65533;	&#65533;/	&#65533;&#65533;&#65533;&#61295;=&#65533;}s&#65533;&#65533;=&#65533;&#65533;~&#65533;&#31219;Bn&#65533;GP&#65533;&#1630;&#65533;&#1661;&#65533;&#65533;&#65533;&#65533;?&#1659;z&#65533;&#65533;^&#65533;A&#65533;&#65533;g[&#65533;&#65533;]&#65533;&#65533;&#65533;s&#65533;&#65533;_&#65533;U&#65533;&#65533;
&#65533;&#65533;&#65533;&#65533;&#65533;&#65533;V#&#65533;&#65533;&#65533;[&#65533;&#65533;|&#65533;&#65533;z&#65533;SzG&#65533;&#65533;&#65533;&#472;&#65533;9_-<?&#58591;&#65533;&#65533;&#65533;k&#65533;&#65533;&#65533;~(&#65533;&#65533;%/B&#65533;@]G&#65533;4R$!&#65533;&#65533;:&#65533;K&#65533;&#65533; )*L&#65533;0&#65533;&#397;&#65533;8&#65533;&#65533;G@.8&#65533;&#65533;&#533;,[&#65533;|	3&#65533;&#793;4&#65533;k&#65533;,&#65533; 'N&#65533;-&#65533;&#65533;&#65533;	4&#65533;O&#65533;Y&#65533;&#65533;&#65533;4&#65533;&#1189;L&#65533;:&#65533;&#65533;t&#65533;..T&#65533;&#65533;t&#65533;&#1453;Z&#65533;>]&#65533;t&#25905;S&#65533;B9&#65533;&#1417;&#65533;ju&#65533;&#65533;&#65533;vmZ(-&#65533;&#65533;\&#65533;w ^%|;&#65533;&#65533;81&#65533;&#129;#V&#65533;&#65533;&#65533;&#65533;R&#1313;b`J&#65533;&#65533;S&#1724;&#65533;9&#65533;&#65533;&#858;w&#65533;&#65533;	&#65533;&#65533;&#65533;&#1124;&#65533;&#65533;>&#65533;5&#65533;j&#65533;&#65533;[7}&#65533;&#1323;&#1515;&#65533;\E&#65533;5&#65533;l&#1520;&#65533;&#65533;%;7x&#1853;v&#65533;&#65533;e&#65533;&#65533;&#65533;&#1780;n&#65533;2&#65533;&#65533;z_&#65533;z+&#65533;&#1890;E&#65533;&#65533;3&#65533;&#65533;}&#65533;&P&#65533;&#65533;&#65533;&#65533;&#65533;&#65533;&#65533;1&#65533;&#65533;&#65533;s&#65533;&#65533;&#65533;&#65533;&#65533;&#65533;&#891;&#65533;&#65533;&#65533;&#65533;]K&#65533;:V&#65533;MU[V&#65533;&#65533;&#65533;&#65533;b&#65533;4&#65533;r&#65533;	'&#65533;pm1]&#65533;szwA&#65533;1F&#65533;&#65533;}&#65533;:F&#65533;a&#65533;y&#65533;]&#65533;E&#65533;&#65533;y&#65533;'A&#65533;&#65533;&#65533;R{6&#1928;&#65533;d&#65533;&#65533;&#65533;g&#65533;&#65533;&#65533;&#65533;h@j!&#65533;~F&#65533;&#65533;T&#65533;U&#65533;V U+x&#65533;&#65533;	&#1307;K&#65533;=&#540;&#65533;&#65533;9'&#65533;ZV&#65533;b*F"&#65533;f&#65533;)&#65533;&#65533;iBd&#65533;vW"&#65533;&#65533;0^X&#65533;&#65533;40Y&#65533;&#65533;&#65533;)Yg--&#65533;&#65533;I&#65533;&#65533;H&#65533;&#65533;&#65533;&#65533;&#65533;I&#65533;&#65533;4d&#65533;&#65533;I&#65533;`Ld1u%J&#65533;&#65533;&#17654;&#65533;x&#2349;Q&#65533;$R&#65533;:&#65533;&#65533;rc&#65533;E&#65533;Z&#65533;ta&#65533;&#65533;Dc&#1845;&#65533;&#65533;an:&#65533;&#26296;&#65533;
,L/&#65533;&#65533;&#65533;&#65533;9&#65533;&#65533;&z&#65533;M)1&#65533;&#65533;&#65533;&#65533;6&#65533;&#65533;&#1074;d&#65533;N&#65533;&#65533;&#685;&#65533;&#65533;&#65533;i&#65533;&#65533;G&#65533;m&#65533;&#65533;&#65533;&#65533;WJ&#65533;&#65533;$L&#65533;>&#65533;j&#65533;1&#65533;&#65533;R&#65533;&#65533;XD&:&#65533;&#1095;&#65533;&#65533;b&#65533;h
[&#65533;&#65533;V&#65533;,M&#65533;&#65533;p&#65533;	:&#65533;|=>&#65533;Y&#65533;&#65533;:&#65533;1&#65533;&#65533;Z&#65533;&#65533;&#65533;&#65533;&#65533;&#65533;vL.K&#65533;j&#65533;&#65533;TV&#65533;&#65533;&#65533;&#65533;e5+rs&#65533;o6&#65533;&q&#65533;L&#65533;b'&#65533;HXx&#65533;6g&#65533;F&#65533;t&#65533;&#65533;j7&#65533;&#65533;&#65533;&#65533;&#65533;&#65533;&,&#65533;&#65533;\&#65533;p&#1412;*,&#65533;&#65533;(U&#65533;qM&#65533;&#65533;&#65533;)T &#65533;"&#65533;ld&#65533;4qA&#65533;&#65533;)Wy&#1321; G&#65533;[\&#65533;&#65533;&#65533;Q&#65533;~&#65533;"&#65533;%&#65533;f&#65533;t~8&#65533;'~8&#65533;8&#65533;&#65533;g&#65533;KM&#65533;&#65533;&#65533;.&#65533;&#65533;&#65533;W&#1909;&#65533;&#65533;Zn1&#1423;fl-~&#65533;&#65533;&#65533;&#65533;&#65533;R&#65533;&#65533;_&#65533;W&#65533;>9~g&#65533;&#65533;&#65533;&#65533;9&#65533;&#65533;g&#913;t&#747;&#65533;/!&#65533;&#65533;&#65533;&#1717;It&#1099;/&#65533;4&#65533;&#65533;?&#65533;&#65533;,&#65533;4y&#65533;WJ&#65533;g&#65533;9&#65533;[&#65533;&#65533;&#65533;\&#1230;z&#65533;,&#65533;&#65533;vk%&#65533;$&#65533;&#65533;&#65533;s&#65533;&#65533;&#65533;&#65533;&#65533;|&#65533;&#65533;O`&#65533;b&#65533;[*&#65533;&#65533;&#65533;&#65533;&#65533;<&#65533;h&#65533;&#1237;&#65533;&#65533;(p&#65533;&#65533;&#65533;&#65533;&#65533;&#65533;&#536;&#65533;z<&#65533;&#1456;9k&#65533;{Y&#65533;&#65533;>&#65533;&#65533;&#65533;}&#65533;Y&#65533;&#1047;>&#65533;&#65533;&#65533;n1q&#1856;TF&#65533;&#1625;0wtQ[Yl(&#65533;5&#65533; 
&#65533;^j&#65533;&#65533;&#65533; d;&#65533;&#65533;Ss&#65533;&#65533; &#65533;<
&#65533;&#65533;&#65533;&6&#65533;&#65533;&#65533;c&#65533;gT&#65533;&#65533;a0&#65533;&#65533;/&#65533;j+&#65533;&#65533;&#65533;&#65533;fB&#65533;nm&#65533;2&#65533;&#65533;&#65533;bG&#65533;8j
~&#65533;&#65533;&#52727;1&#65533;&#65533;^9#&#65533;&#65533;0c&#65533;!
&#65533;&#65533;+&#65533;Nx&#65533;&#65533;<).P&#65533;&#65533;#&#65533;H&#65533;&#65533;&#65533;"&#65533;&#65533;&#65533;-:jt&#65533;C&#65533;&#65533;0&#65533;&#65533;&#65533;pZfI
&#65533;&#65533;&#65533;2&#65533;eJ~yCa&#65533;&#65533;F&#65533;)&#65533;&#65533;K&#65533;&#65533;&#65533;XCT=&#65533;o&#65533;&#65533;H&#65533;&#65533;&#65533;rWAc&#65533;&#65533;(2&#65533;&#65533;&#65533;3I&#65533;h&#65533;`&#65533;&#65533;&#65533;&#65533;@0`&#65533;KZO&#65533;&#65533;ZI1&#65533;&#65533;&#65533;2&#65533;&#65533;&#65533;&#65533;|&#65533;V&#65533;&#65533;&#65533;&#65533;n&#65533;&#65533;#_I$6ic&#65533;q&#65533;&#65533;&#1433; &#65533;(&#65533;&#65533;&#65533;!&#65533;%LaV&#65533;1&#65533;&#65533;H&#65533;&#65533;D&#65533;d&#65533;&#65533;lh3:IF>&#65533;&#65533;&#65533;&#65533;63&#65533;M/job}&#65533;?&#629;2:&#771;&#65533;jI&#65533;&#65533;&#65533;&#65533;F&#65533;&#65533;&#65533;&#65533;L&#65533;&#65533;3&#65533;&#65533;&#991;h&#65533;&#65533;&#65533;&#425;&#65533;&#65533;&#65533;W&#65533;&#65533;H&#65533;&#65533;C&#65533;(D&#65533;&#65533;T&#65533;&#65533;Z&#65533;&#65533;&}&#65533;&#1104;n&#65533;&#65533;&#65533;&#65533;$9&#65533;U&#1204;&#65533;&#65533;%&#65533;&#65533;&#65533;+I&#65533;R&#65533;&#65533;&#65533;6&#65533;!&#65533;n
&#65533;p&#65533;4&#65533;@A&#65533;!&#65533;T!&#65533;b&#65533;&#65533;&#65533;&#65533;G&#65533;&#65533;B}&#65533;4&#65533;
&#65533;&#65533;,&#65533;&#65533;&#65533;&#65533;G-#U&#65533;]K&#65533;&#65533;
&#1780;|CVVZId&#65533;&#65533;&#65533;d&#65533;&#65533;&#65533;&#65533;&#65533;v8\&#65533;L&#65533;P_&#65533;_&#65533;&#65533;&#65533;+&#65533;&#65533;U&#65533;}&#65533;fD&#65533;M&#65533;(U&#65533;&#65533;f&#65533;Z&#65533;&#65533;v/&#65533;V&#65533;oEhF&#65533;I&#65533;&#65533;&#65533;&#65533;&#65533;&#65533;RhJ&#65533;9&#65533;&#65533;&#43807;q&#39077;&#65533;&#65533;&#65533;L&#65533;&#65533;0&#65533;Z&#65533;9&#65533;p&#65533;[&#65533;RM&#65533;&#65533;&#65533;"&#65533;&#65533;&#65533;$1@&#65533;&#65533;j&#65533;O&#65533;&#65533;(#&#65533;&#65533;qr&#65533;&#65533;&#65533;|&#65533;&#65533;b&#65533;&#65533;&#65533;z&#65533;T&#65533;&#65533;&#65533;&#65533;jR&#65533;e&#65533;30&#65533;&#65533;
&#65533;&#65533;	&#65533;&#65533;&#65533;&#65533;&#65533;&#27359;&#65533;I&#65533;&#65533;&#65533;y%&#65533;H&#65533;VF&#65533;%&#65533;&#65533;&#65533;&#65533;G&#65533;8&#65533;jo&#65533;&#65533;&#1962;&#65533;&#684;&#65533;&#65533;&#65533;&#65533;&#65533;&#65533;&#65533;f&#65533;&#65533;
&#65533;&#65533;&#65533;&#65533;jV&#882;K&#65533;i&#65533;R&#65533;&#65533;[&#65533; &#65533;&#65533;#e&#65533;&#65533;&#65533;T&#65533;&#65533;1$&#65533;&#65533;py-&#65533;&#65533;k&#65533;&#65533;&#65533;"&#65533;b+@&#65533;&&#65533;j&#65533;I'&#65533;&#458;&#65533;&#65533;&#65533;rZ&#65533;8F&#65533;&#65533;&#65533;b&#65533;Kp&#65533;&#65533;&#65533;&#65533;&#65533;&#65533;\yz&#65533;&#65533;&#1344;&#65533;&#65533;AK&#65533;&#65533;/&#65533;v&#65533;&#65533;&#65533;|r&#65533;Z*jj&#65533;&#65533;&#65533;&#65533;&#65533;4U1&#65533;Q&#65533;&#65533;&#65533;&#65533;&#65533;	\&#65533;&#65533; 8,F&#65533;~&#65533;&#65533;Y&#65533;YI&#65533;&#65533;&#1642;&#65533;&#65533;&#65533;B9&#65533;&#65533;	=&#65533;NI[W&#65533;&#624;&#65533;&#65533;&#65533;&#65533;c&#65533;&#65533;&#65533;T&#65533;5m&#65533;E&#65533;D&#65533;&#65533;&#65533;&#65533;&#65533;&#65533;L&#65533;&#65533;&#65533;.p~+&#65533;&#1601;e&#65533;c&#65533;&#65533;[&#65533;&#65533;U#L&#65533;K0&#65533;&#65533;k&#65533;ti&#65533;nH&#65533;&#65533;PS&#65533;|&#65533;uP&#65533;&#65533;,WY&#65533;[&#65533;&#65533;f>&#65533;ie&#65533;&#65533;]q9p&#65533;&#65533;&#65533;&#65533;&#65533;
&#65533;qPI[&#65533;&#65533;Li{&#65533;k&#65533;&#65533;H&#769;9&#65533;&#65533;&#65533;.7&#65533;	&#65533;&#65533;&#65533;&#65533;&#65533;.&#65533;&#65533;&#65533;&#65533;Qf}<&#65533;&#65533;1&#65533;&#65533;&#65533;&#65533;&#65533;&#65533;&#65533;'&#65533;,&#65533;&#65533;&#65533;+1&#65533;U7&#65533;&#65533;&#65533;mf&#1223;&#65533;x&#65533;&#65533;&#65533;%Rk&&#1728;q&#65533;&4Q&#65533;&#65533;&#65533;&#65533;R F#&#65533;h&#65533;&#65533;&#65533;t&#65533;x3&#65533;?Q~&#65533;s&#65533;&#65533;/a&#65533;vfg;&#65533;&#65533;&#65533;&#65533;u|&#65533;&#65533;:N&#65533;J&#65533;&#65533;&#65533;&#65533;w^#}&#65533;&#1372;&#65533;&#483;&#65533;[L&#65533;&#65533;UG6&#65533;&#65533;&#869;&#65533;z&#65533;&#65533;^g&#65533;]%&#65533;&#65533;&#65533;}&#65533;;o&#65533;&#65533;y~&#769;Q&#65533;&#65533;m/&#65533;&#65533;&#65533;&#65533;&#569;S&#65533;{*l&#65533;&#65533;-&#65533;[}&#65533;	&#1405;TY]&#65533;$/&#65533;&#250;Z&#65533;3&#65533;6&#65533;Y\w&#65533;&#65533;&#65533;U}&#65533;&#65533;&#65533;&#65533;&#65533;FX\y&#65533;&#65533;&#65533;&#65533;&#65533;+&#22220;|w&#65533;}&#65533;| 	&#65533;&#65533;&#65533;&#65533;&#65533;&#65533;#&#65533;&#65533;&#65533;H&#65533;AlO&#65533;&#65533;<&#65533;7q&#65533;R&#65533;U&#65533;&#65533;&#65533;&#65533;&#795;&#65533;&#65533;&#65533;C&#65533;MR&#65533;&#2047;SY&#65533;&#65533;&#65533;&#65533;&#65533;'ly&#65533;3&#65533;SL&#65533;	&#65533;T&#65533;s&#65533;'b&#65533;$z&#65533;&_yGT&#65533;&#65533;u&#65533;'g&#65533;7/&#65533;{:Vj&#65533;&#65533;i&#65533;&#65533;c&#65533;&#65533;;&#65533;~&#65533;~:g+&#65533;rP?ha&#65533;u|n7w&#65533;7T&#65533;'&#65533;&#65533;&#65533;8uOw&#65533;&#65533;&#65533;8&#65533;w"&#65533;#&#65533;&#65533;m&#65533;%=3&#65533;F3&#65533;.h]&#65533;d&#65533;&#65533;&#1237;d5n&#65533;sj&#65533;&#65533;&#65533;4/&#65533;&#65533;&#65533;&#65533;&#65533;&#65533;d1&#65533;'4X&#65533;&#65533;&#65533;ep[!&#323;X&#65533;&#65533;&#65533;3&#65533;Dsz&#65533;r9&#65533;&#65533;~dS&#65533;&#65533;ZwK&#65533;x&#65533;&#455;&#65533;WLPh&#65533;D4AG4&#65533;&#65533;&#65533;&#65533;&#65533;&#65533;H2&#65533;&#65533;&#65533;&#517;&#65533;&#65533;W&#65533;y7h&#65533;cH&#65533;z&#65533;&#65533;eX&#65533;7&#65533;&#65533;0&#65533;G&#65533;s&#65533;r?H&#65533;%&#65533;z(d&#65533;&#1479;q#&#65533;X|S&#65533;v&#65533;8&#65533;hK&#65533;|&#65533;|&#65533;&#523;&#65533;&#65533;Hw&#65533;0l`X&#65533;h&#65533;&#65533;&#65533;&#65533;^&#65533;(&#65533;&#457;&#65533;&#65533;&#65533;'&#65533;q8&#65533;w&#65533;jk&#65533;}&#65533;{&#1543;&#65533;D&#65533;Ef<&#65533;a&#65533;&#33529;&#65533;L&#65533;&#65533;Lt&#65533;&#65533;4&#65533;2(&#65533;&#65533;x&#65533;T&#65533;X!&#65533;h&#65533;dR&#65533;&#65533;l&#65533;&#65533;&#65533;&#65533;&#65533;8&#65533;&#65533;wr&#65533;&#65533;M&#65533;&#65533;&#65533;=&#65533;g&#65533;>&#65533;g(&#65533;8Th,=D&#65533;&#65533;X&#65533;&#65533;&#1547;Y(&#65533;&#65533;&#65533;^&#65533;&#65533;&#65533;u&#65533;&#65533;&#65533;=S&#65533;&#65533;&#65533;<&#65533;&#65533;&#65533;&#1352;Ve&#388;&#65533;&#65533;{&#65533;h&#65533;&#65533;&#65533;&#65533;/&#65533;C&#65533;vg&#65533;&#65533;&#65533;@B&#65533;&#65533;[h&#65533;&#65533;&#65533;,p^&#65533;&#65533;&#65533;&#65533;t&#65533;#o&#65533;&#65533;&#65533;&#65533;og&#521;p&#65533;~&#65533;W/&#65533;V&#65533;&#65533;8~&#65533;<4&#65533;x^Y&#65533;&#65533;
I|;@&#65533;e&#595;g&#65533;v&#65533;&#65533;y&#65533;&#65533;&#65533;B&#65533;8&#1622;A&#65533;H)}&#65533;&#65533;^z	3&#65533;&#65533;&#65533;{&#65533;&#65533;&#59462;7&#65533;GY&#65533;;/&#1606;&#65533;R\i&#65533;&#65533;_Y&#65533;)&#65533;I&#65533;h&#65533;&#65533;&#65533;&#65533;&#19985;l&#65533;Y&#65533;&#65533;&#65533;H&#65533;&#65533;N&#65533;[C&#65533;9&#65533;&#65533; &#346313;&#65533;&#65533;9&#65533;&#65533;&#65533;u&#65533;&#65533;m&#65533;&#65533;x`	&#65533;&#1496;&#65533;9y&#20869;It&#65533;&#65533;L&#65533;&#65533;@X&#65533;&#65533;&#65533;Y&#65533;&#65533;&#65533;&#65533;n&#65533;E&#65533;&#65533;&#65533;&#65533;&#65533;&#65533;&#65533;iX&#65533;B&#65533;&#602;&#65533;w&#65533;&#65533;&#65533;&#65533;&#65533;CE&#1432;~&#65533;~&#65533;&#65533;ZM&#65533;S&#65533;#&#65533;&#65533;I'&#65533;I&#65533;&#65533;I&#65533;&#65533;Y&#65533;&#65533;&#65533;P-&#65533;YHM&#1079;&#65533;&#65533;&#65533;X&#65533;&#65533;&#65533;&#65533;6&#65533;B&#65533;&#65533;I&#65533;r;&#1497;*&#65533;`&#65533;If&#65533;gf&#65533;&#65533;&#65533;&#65533;@&#65533;&#65533;&#65533;I&#65533;C&#65533;|&#65533;&#65533;&#65533;&#65533;i&#65533;&#169;&#65533;&#65533;Tz&#65533;,&#65533;&#65533;&#65533;&#596;&#65533;&#65533;&#65533;%&#65533;&#65533;&#65533;{(&#65533;{&#65533;&#65533;&#65533;!/&#65533;&#65533;&#65533;&#65533;ka|p5W&#65533;&#65533;&#65533;)X&#65533;d&#65533;&#65533;	&#65533;;&#65533;&#65533;	A&#65533;&#65533;&#65533;&#65533;w&#30820;&#65533;&#65533;&#65533;)&#65533;&#65533;&#65533;&#65533;&#65533;"x&#1641;j&#65533;Y&#65533;"&#65533;2:&#65533;X:&#65533;&#65533;&#65533;&#65533;	&#65533;C&#65533;&#65533;&#65533;&#65533;<&#65533;'&#65533;&#65533;9&#65533;=&#65533;FY&#65533;Y0x&#65533;&#65533;&#65533;=c&#521;&#65533;&#65533;&#65533;)&#65533;U&#65533;x@x&#65533;&#65533;yv&#65533;&#65533;Q&#65533;+8&#65533;&#65533;&#65533;I&#65533;&#65533;I&#65533;z&#65533;i&#65533;&#65533;&#65533;&#65533;&#65533;y0eq&#65533;&#65533;&#65533;&#1620;&#65533;S&#591;z&#65533;&#65533;&#65533;&#1639;3&#65533;&#65533;&#138;&#65533;YZ&#65533;&#65533;&#65533;&#1443;?)E&#65533;iy@&#65533;HX&#65533;&#65533;&#65533;&#43262;&#65533;&#65533;<&#65533;:t&#473;k&#65533;%&#65533;&#65533;*X&#1812;b&#65533;&#65533;wY&#65533;[&#65533;X&#65533;&#192;&#1218;&#65533;O&#65533;wb&#65533;GI&#65533;&#65533;&#65533;{5&#605;8&#1627;&#65533;G&#65533;&#65533;&#65533;]&#65533;k&#65533;&#65533;&#65533;e:&#65533;CY&#65533;&#65533;&#65533;&#65533;t&#65533;u&#65533;"&#65533;&#65533;&#65533;jX&#65533;rv*&#65533;!&#65533;TN&#65533;&#65533;s&#65533;&#65533;&#65533;J&#65533;&#65533;&#65533;{&#65533;&#65533;&#65533;&#65533;z&#65533;&#65533;*&#65533;j&#65533;&#65533;&#65533;&#65533;&#65533;&#65533;&#1282;&#65533;&#65533;D&#65533;&#65533;&#65533;&#65533;`&#65533;&#65533;&#65533;y'P&#65533;&#65533;zU&#65533;&#65533;&#65533;&#422;&#65533;&#65533;*&#65533;5&#65533;z&#65533;&#65533;&#31307;&#1503;&#65533;&#65533;&#65533;)&#65533;&#65533;z&#65533;>Z&#65533;&#65533;s&#65533;&#65533;&#65533;/&#65533;D&#65533;)&#65533;&#65533;&#690;/&#65533;&#65533;r&#1614;LW(&#65533;&#65533;YF&#65533;y9&#65533;7&#65533;"&#65533;&#65533;&#65533;z&#65533;&#65533;&#65533;&#65533;&#65533;&#65533;l&#65533;&#65533;{&#65533;J&#65533;&#65533;&#65533;;&#65533;&#618;{&#65533;&#65533;J&#65533;o&#65533;&#65533;&#65533;&#65533; &#65533;&#65533;cI&#65533;&#65533;J&#65533;	(&#65533;&#65533;&#65533;I&#65533;G&#48024;z&#65533;&#65533;x&#65533;gE&#65533;&#65533;&#65533;&#65533;&#65533;&#65533;H&#65533;v&#65533;&#65533;&#65533;&#65533;S'&#65533;+&#65533;&#65533;&#65533;0&#65533;&#65533;	&#65533;&#65533;&#65533;@&#65533;&#65533;&#65533;&#65533;E&#65533;J&#65533;;&#65533;;&#65533;'ek0Jy&#65533;&#65533;:&#65533;&#65533;E&#65533;&#65533;&#65533;&#65533;o&#65533;w&#65533;T&#65533;&#65533;5$&#65533;k&#65533;&#65533;+]&#65533;&#65533;&#65533;+_k&#65533;&#65533;&#65533;@&#65533;K&#65533;&#65533;&#65533;&#65533;
k&#65533;5&#65533;&#65533;&#65533;0&#65533;9J&#65533;&#65533;&#761;t&#652;1&#65533;J+&#65533;	&#65533;>vf~&#664;&#65533;&#65533;&#65533;&#65533;&#65533;&#65533;&#65533;&#65533;+&#65533;&#65533;&#1507;&#65533;Ka`k'Mm&#1689;<k&#65533;&#65533;i&#65533;&#65533;&#65533;&#65533;&#65533;&#65533;&#65533;&#65533;&#65533;&#65533;&#65533;K&#65533;&#65533;c&#1195;&#65533;&#65533;[&#65533;&#6779;&#65533;&#65533;k&#65533;&#65533;&#65533;8\&#65533;&#65533;&#1638;&#65533;2h&#65533;&#65533;;&#65533;&#65533;<&#65533;h{#&#65533;K&#65533;F;&#65533;q&#65533;$&#65533;8&#226;&#65533;&#65533;z&#65533;?&#65533;k&#65533;&#65533;&#1786;V+&#65533;!&#65533;&#65533;&#65533;[&#65533;q'\y5&#65533;&#65533;+<&#65533;&#40507;_&#1714;m&#65533;&#1041;&#65533;1,&#65533;&#65533;&#65533;&#65533;_&#65533;&#65533;|&#65533;C&#1751;&#65533;-&#65533;&#65533;@&#804;T&#65533;r3&#65533;&#65533;&#65533;,&#65533;&#65533;	&#65533;;&#65533;(&#1824;,L&#65533;k&#65533;&#65533;&#65533;&#65533;:T&#65533;&#1742;&#65533;&#1625;9<bk+>&#65533;I&#65533;&#65533;%&#65533;y&#65533;`!&#1754;l+&#65533;X&#65533;3&#65533;gNLD&#65533;&#65533;&#65533;)&#65533;&#470;y&#65533;{<&#381;9&#65533;&#65533;&#65533;&#65533;&#65533;D3,&#65533;P&#285;c&#65533;'v&#395;l&#65533;&#65533;#&#65533;&#65533;8/&#65533;%&#65533;qL&#65533;Hf&#65533;QL&#65533;(&#65533;&#65533;\Z&#65533;&#65533;y&#65533;&#65533;&#65533;1T^&#65533;&#65533;+&#65533;:&#65533;&#65533;x&#65533;&#65533;g\&#65533;&#65533;&#65533;!S:&#65533;M&#65533;&#65533;S&#65533;&#65533;&#65533;&#65533;b&#721;&#65533;&#65533;y&#65533;&#65533;S|n&#65533;&#65533;<&#65533;)&#65533;&#65533;&#1776;&#65533;&#65533;%&#65533;&#65533;d[l]&#65533;ee&#65533;&#684;&#65533;&#65533;y&#65533;&#65533;*&#65533;&#65533;&#65533;P&#795;=&#65533;9a3&#65533;&#65533;&#65533;&#65533;&#65533;&#1964;&#65533;[&#65533;&#65533;*&#65533;&#65533;u&#659;8&#65533;&#65533;&#65533;&#65533;q&#1698;&#799594;&#65533;&#65533;N&&#65533;&#1484;&#65533;9`&#65533;G&#65533;WL&#65533;&#65533;&#65533;&#65533;&#65533;&#65533;&#65533;&#65533;T&#65533;K&#65533;&#65533;&#65533;R&#65533;&#65533;&#65533;L&#65533;&#65533;&#65533;&#65533;&#65533;&#65533;'&#1719;&#65533;&#65533;S&#65533;W&#65533;&#65533;v&#65533;&#65533;|&#65533;0&#65533;&#65533;&#65533;&#65533;&#65533;&#65533;8&#65533;&#65533;&#65533;&#65533;&#65533;&#65533;H&#65533;m&#65533;c&#65533;&#1046;&#65533;&#65533;-&#65533;&#65533;zXg4,3Q&#65533;&#65533;&#65533;}&#65533;&#65533;&#65533;4&#65533;&#65533;&#65533;Q&#810;;&#65533;lz&#65533;/R&#65533;'&#65533;&#65533;d&#65533;&#331;&#65533;&#65533;LC&#65533;&#65533;L&#65533;&#65533;2q&#65533;V&#65533;7&#65533;&#724;&#65533;&#65533;x&#65533;&#888;|&#65533;&#65533;&#65533;&#65533;&#1546;&#65533;&#65533;Y&#65533;&#65533;l&#65533;P&#65533;&#65533;CU&#65533;#&#65533;&#65533;f&#300;&#50363;3u&#65533;Kn%&#65533;&#65533;7&#65533;	z&#65533;[&#65533;&#65533;&#65533;&#65533;C&#65533;&#65533;&#65533;8&#65533;&#65533;&#65533;&#65533;bM&#65533;&Mo9&#65533;&#65533;&#812;&#65533;&#65533;&#65533;&#65533;&#889;iW&#65533;j&#65533;4]&#65533;dV&#65533;&#65533;W&#65533;&#65533;&#65533;&#65533;Y&#65533;X&#891;&#65533;
&#65533;&#65533;&#65533;\*&#65533;^&#65533;-&#65533;&#65533;&#65533;y&#65533;\&#1418;&#65533;&#1551;m&#65533;&#65533;u&#65533;+&#65533;}&#65533;Z&#1618;7&#1218;&#65533;&#65533;|&#65533;&#963;&#65533;&#65533;&#65533;&#65533;&#65533;&#65533;&#65533;&#65533;}&#457;$&#65533;Y&#65533;@a&#65533;&#65533;-1&#1288;&#65533;9&#65533;&#65533;&#1351;=w*J&#47901;&#65533;L&#1493;&#65533;]&#65533;&#65533;&#65533;},&#1807;c&#191;&#65533;&#65533;}\&#65533;;&#65533;,;&#65533;&#65533;tA-&#65533;3&#1455;-&#65533;f&#574;&#65533;&#65533;&#65533;&#1629;{&#65533;&#65533;s&#65533;&#65533;&#65533;U&#65533;&#65533;;&#65533;&#65533;m&#65533;%&#65533;&#65533;&#65533;&#65533;?&#65533;&#1981;&#65533;M&#1053;&#65533;c&#65533;&#65533;&#65533;,&#65533;m&#2012;&#65533;&#65533;&#65533;m&#65533;&#65533;&#65533;/n&#65533;&#65533;<XM&#65533;.&#65533;)l&#65533;&#65533;]&#65533;&#877;&#65533;H&#65533;&#65533;6&#65533;&#65533;&#65533;-&#65533;Im#&#65533;&#65533;I&#65533;&#65533;i&#15693;&#65533;q&#65533;t&#65533;lQ&#65533;5&#65533;&#65533;&#65533;-&#820;Z&#65533;S&#65533;&#65533;&#635;&#65533;,&#940;z&#65533;h&#65533;&#65533;o&#65533;q&#65533;&#65533;e&#65533;f&#65533;\1I&#65533;#&#65533;;&#65533;}g&#65533;7^&#65533;&#65533;&#65533;&#65533;Pm&#65533;&#65533;&#65533;=&#65533;bj&#65533;!~&#65533;$,&#65533;_]&#65533;&#65533;J&#65533;0&#65533;n!`&#65533;&#65533;&#65533;Q&#65533;U&#65533;m[(&#65533;&#65533;&#65533;^&#65533;&#65533;&#65533;&#28750;&#65533;F&#65533;&#312355;Ud&#1933;&#65533;&#65533;&#1522;&#65533;&#65533;A&#639;	&#65533;&#65533;n&#65533;&#65533;&#65533;&#65533;&#65533;9&#65533;&#65533;h&#65533;@&#65533;_&#65533;&#194;&#65533;&#65533;&#65533;.&#65533;Ll&#65533;p&#65533;x&#65533;gDd&#65533;&#65533; &#65533;[&#65533;Z&#65533;{&#65533;k&#65533;&#65533;&#65533;&#65533;&#65533;&#65533;&#65533;O&#65533;&#65533;&#65533;u&#65533;X&#65533;&#65533;&#65533;&#65533;w&#65533;.&#65533;&#65533;&#65533;&#65533;&#65533;&#65533;&#65533;77&#65533;&#65533;+&#65533;&#65533;&#65533;&#625;&#65533;&#65533;&#65533;&#65533;Y&#65533;&#1975;&#65533;&#65533;&#65533;x&#65533;&#65533;&#65533;&#65533;&#65533;&#65533;&#65533;&#65533;&#65533;&#65533;l&#65533;d&#65533;&#65533;^&#65533;&#65533;.&#65533;m&#65533;[!&#65533;
&#65533;,&#65533;h&#65533;! " #!"$$%)&(+(&'('-)*-,-1.040-.0/412544968<87;9:=<=B>@E>BH@?C@AEA?HCDJFHMFJQHGMHGPIJNLLRNPUNQXONXPNVPOXPQVRTZVW`VX^VY`XW^XW`XY^Z\b]^h^`f^ah`^h`_d`afbdkefpehnfiphfqhgnhjnjlslnxmpvnqypnzpovpqwrt|tv&#65533;ux~vy&#65533;xz~z|&#65533;|~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179;&#65533;&#565;&#65533;&#65533;&#65533;&#65533;&#438;&#65533;&#824;&#65533;&#504;&#65533;&#376;&#65533;&#633;&#65533;&#65533;&#65533;&#65533;&#762;&#65533;&#890;&#65533;&#1084;&#65533;&#892;&#65533;&#447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!	H&#65533;&#65533;&#65533;&#65533;*\&#65533;&#1253;&#65533;#J&#65533;&#65533;&#609;&#330;/j&#65533;X&#399; C&#65533;I&#65533;&#65533;&#595;(S&#65533;4x&#65533;eK`._v&#65533;&#65533;c&#539;8A&#65533;&#65533;&#627;&#65533;&#974;)
&#65533;P&#65533;&#995;D'%x&#65533;&#65533;&#805;P&#65533;>Z&#552;&#65533;T&#65533;X&#65533;&&#65533;&#65533;k&#943;:w~tj'R&#65533;&#65533;&#1194;]k&#65533;*&#962;&#65533;zK&#65533;&#65533;&#1913;x&#65533;&#65533;$&#65533;T&#65533;&#1883;|&#65533;B&#65533;;&#65533;0W&#65533;Z&#65533;*>&#65533;&#65533;&#65533;&#456;&#65533;&#65533;&#1750;&#65533;I&#65533;h{&#65533;&#377;&#65533;g&#65533;Yv&#65533;iU&#65533;dMb7W&#65533;&#794;&#65533;@&#65533;e!&#65533;&#65533;&#65533;&#1854;&#65533;0&#65533;&#65533;&#65533;x&#65533;&#65533;&#65533;\&#65533;&#65533;&#65533;&#65533;w&#65533;]&#855;yzR&#65533;,&#65533;&#65533;&#1059;&#65533;,&#65533;&#65533;b&#65533;r&#65533;&#65533;5&#65533;='&#65533;&#65533;&#65533;&#65533;b&#65533;&#65533;t&#65533;#&#1607;&#65533;'&#65533;&#65533;&#65533;&#65533;{q&#65533;&#65533;&#65533;g?&#65533;&#65533;&#65533;&#65533;&#65533;&#65533;G&#65533;&#65533;&#65533;S&#65533;*&#65533;`Z&#65533;97u&#65533;%hXw&#1165;p&#1941;&#65533;{&#65533;&#65533;`l&#65533;&#65533;&#65533;^w&#65533;&#65533;!V&#65533;Q&#65533;Z&#65533;$F(&#65533;Y)&#65533;&#65533;f3&#65533;&#1610;&#65533;&#65533;&#12414;Y&#65533; }#&#65533;&#65533;j&#65533;&#35014;&#65533;&#65533;g&#65533;mM&#65533;5&#65533;&#65533;&#65533;E&#65533;&#65533;L&#65533;4&#65533;&#65533;!&#65533;&#65533;y@I&#65533;&#65533;-^y&#1611;4*b&#65533;&#65533;z'`F&#65533;a&#65533; X&#661;2%&#65533;l&#65533;F&#65533;rW&#1754;T&#65533;&#65533;&#65533;#&#65533;&#65533;&#65533;|&#65533;i&#65533;sU&#425;%t2r&#65533;&#1356;&#65533;&#65533;K`&#65533;fb&#65533;<Z&#65533;&#65533;j&#65533;&#65533;&#65533;f&#65533;&#65533;&#65533;&#1639;$&#65533;u	U&#65533;~&#65533;**&#65533;&#65533;Z&#65533;&#65533;&#65533;
&#65533;&#65533;^6&#65533;&#65533;4Z&#65533;d&#65533;&#65533;8&#65533;r
&#65533;&#65533;x&#65533;f&#65533;)&#65533;y&#65533;*&#65533;E9&#65533;&#625;&#65533;&&#65533;&#65533;&#714;&#65533;&#65533;l&#65533;
&#42538;&#65533;&#65533;b&#65533;&#1709;&#65533;&#1671;&#65533;&#65533;&#1386;&#65533;&#65533;&#65533;Y*&#65533;&#65533;:&#65533;(&#65533;&#65533;&#65533;&#65533;&#65533;&#65533;&#65533;$&#65533;&#65533;&#395;m&#65533;&#65533;7&#65533;Z&#65533;&#65533;[&#65533;&#65533;&#65533;&#65533;&#65533;&#36301;&#65533;&#65533;W&#65533;^z&#65533;&#65533;&#65533;&#65533;&#730;&#65533;&#65533;&#65533;&#65533;0&#65533;&#65533;&#65533;:&#65533;&#65533;&#65533;8&#65533;&#65533;&#65533;Ko&#65533;S&#65533;&#65533;T&#65533;&#65533;/&#65533;&#65533;*&#65533;h^j%,&#65533;&#65533;xi&#65533;Bj&#65533;0lEB8&#65533;&#895;*&#65533;&#65533;&#65533;cmJ&#65533;&#65533;&#65533;&#65533;,t&#65533;&#65533;&#65533;0&#65533;1&#65533;+&#65533;"&#65533;<&#65533;R&#65533;Be&#1461;b]+&#65533;7&#65533;|&#65533;&#65533;\&#251;s&#65533;2	&#65533;&#65533;d&#65533;	r&#65533;C&#65533;&#65533;&#65533;&#65533;&#65533;^k4&#65533;&#65533;f&#65533;&#65533;&#65533;&#65533;&#65533;&#65533;&#65533;&#65533;F&#65533;[&#65533;q&#65533;&#65533;&#65533;&#65533;wCl&#65533;&#1566;&#65533;&#65533;&#65533;&#65533;Ys&#65533;&#65533;&#65533;4&#65533;x&#65533;Y&#65533;&#934;dM&#65533;&#65533;'1&#65533;&#65533;&#65533;S&#65533;r&#65533;9&#65533;(*Uz&#65533;]1]cj&#65533;X&#65533;c"&#65533;&#65533;a&#65533;Va&#65533;&#65533;&#65533;&#65533;$R=&#65533;9&#65533;e^&#65533;&#65533;&#65533;&#65533;bx&#65533;F&#65533;6&#65533;'Jl2&#65533;&#65533;&#65533;&#65533;z&#65533;&#65533;&#65533;&#65533;#&#65533;&#65533;&#65533;&#65533;I&#1347;[&#65533;&#65533;&#65533;65&#65533;|&#62611;&#65533;&#65533;&#65533;&#65533;_&#65533;&#65533;&#65533;&#65533;Z&#1853;&#65533;&#403;&#65533;w&#65533;)G/}&#65533;&#65533;&#65533;&#65533;nqJ&#65533;;E&#65533;&#65533;&#65533;&#65533;&#65533;&#65533;&#65533;&#65533;&#65533;hw&#65533;&#1798;R&#65533;&#1389;&#65533;L&#65533;&#65533;&#65533;&#65533;&#65533;/i&#65533;9&#65533;<&#65533;&#65533;OB&#65533;{^&#65533;&#65533;w?	&#65533;&#65533;X?&#65533;&#65533;&#65533;&#65533;&#65533;&#65533;&#65533;zb&#65533;RTX>K&#65533;&#65533;#/%&#65533;&#65533;j&#65533;o&#65533; &#65533;&#65533;l&#65533;AK	&#65533;{&#65533;&#65533;&#65533;p&#65533;&#65533;yq&#65533;^&#65533; "&#65533;MD&#65533;&#1218;&#65533;SC&#65533;m}`#&#65533;4&#65533;&#65533;Q&#65533;&#65533;&#1301;a{&#65533;#!C&#233;&#65533;&#65533;f&#65533;b&#65533;bG&#65533;&#893;&#65533;e&#65533;"&#65533;&#65533;)z1Le&#65533;&#65533;&#693;>&#65533;9Okt&#65533;&#65533;w&#65533;$>O&#65533;&#65533;&#65533;&#65533;&#65533;V&#65533;$&#65533;&#65533;a&#65533;I&#65533;&#65533;&#65533;&#65533;&#65533;~;&#65533;&#65533;&#65533;:&#65533;&#65533;&#65533;iCc&#65533;&#65533;*&#65533;E&#65533;&#65533;&#65533;i$ Kb&#639;r&#65533;
#e&#65533;&#65533;&#65533;&#1549;oD&#65533;4&#65533;UF&#65533;2f
F&#65533;&#65533;%!&#65533;2&#1031;A<&#65533;h9&#65533;[b3E&#65533;&#65533;1&#65533;7i&#65533;fW&#65533;&#65533;#'&#65533;&#65533;O&#65533;&#65533;=&#65533;&#65533;&#65533;S&#65533;IOW&#1647;t&#65533;&#65533;#&#65533;&#65533;V&#65533;&#65533;DfI&#65533;=b,-&#65533;&#65533;}&#65533;&#65533;&#65533;q&#65533;%&#65533;e&#65533;(
&#65533;&#65533;z6Utj&#65533;&#1828;y&#65533;C&#65533;zZ&#65533;(&#65533;&#65533;&#65533;<U&#1607;B&#65533;H&#65533;F&#65533;&#65533;,7&#65533;5"tn&#65533;#Q9&#65533;Y&#65533;'&#65533;|&#65533;i%(&#2035;&#65533;&#65533;&#1127;1u&#579;
A&#65533;&#65533; &#65533;MjQ&#65533;&#65533;&#65533;&#65533;&#65533;a&#65533;;&#65533;Q*&#65533;3&#65533;&#65533;sz&#65533;&#65533;.&#65533;&#65533;&#65533;pQ4&#65533;&#65533;B&#65533;&#65533;&#1319;$LP&#65533;&#65533;OK!&#65533;&#65533;Je&#65533;N&#65533;Z8&#65533;&#65533;&#65533;Y&#65533;*&#65533;p&#65533;W&#65533;&#65533;&#65533;V&#65533;$X&#65533;&#65533;	2a&#65533;Sc\vSf&#65533;&#65533;v;&#65533;&#65533;h&#65533;&#65533;&#65533;'&#65533;`H3&#65533;Y@x&#65533;&#65533;&#65533;-\E;&#65533;&#65533;&#65533;a&#65533;&#65533;&#65533;`&#65533;&#65533;&#65533;&#65533;&#65533;dQ#&#65533;&#65533;*&#65533;1&#65533;v3&#65533;&#65533;&#65533;^Au&#65533;G"&#65533;&#256;`U&#65533;C&#1865;N]QWHt&#65533;&#65533;&#65533;&#65533;&#65533;2&#65533;&&#65533;&#65533;&#65533; f&#65533;&#65533;&#65533;ZW&#65533;&#65533;&#65533;I]&#65533;&#1041;7&#65533;&#65533;a_&#65533;YU&#65533;&#65533;&#65533;-&#65533;^/&#65533;"M&#65533;&#65533;&#65533;&#65533;w&#65533;-n&#65533;&#65533;DI&#65533;IG&#172;&#65533;`&#65533;Y&#65533;R&#1524;6&#65533;g&#65533;&#65533;&#65533;=&#772;&#65533;&#65533;&#65533;&#65533; .&#65533;&#65533;_8&#65533;&#65533;m yw+&#65533;o&#65533;&#65533;&#65533;&#65533;&#65533;&#65533;&#65533;&#65533;&#749;&#65533;R&#65533;:&#1174;q&#65533;&#65533;&#65533;Z&#65533;j&#65533;,&#65533;&#65533;_C&#65533;&#65533;&#65533;0&#942;t&#65533;&#1727;&#65533;&#65533;&#65533;v&#65533;I&#65533;;a/&#65533;&#65533;R[J3|Bb"&#65533;&#65533;&#65533;}&#65533;&#65533;&#65533;Y&#65533;&#65533;&#65533;&#272;#V{&#65533;&#65533;&#65533;&#675495;&#65533;&#65533;&#65533;&#65533;&#65533;&#65533;&#65533;&#65533;&#65533;P!&#65533;@fG&#65533;&#65533;&#65533;&#1444;r&#65533;H&#65533;,&#65533;nI&#65533;&#65533;&#65533;&#65533;U;\&#65533;d%&#65533;&#65533;&#65533;95&#65533;&#1036;B&#65533;3&#65533;&#65533;&#65533;&#65533;7&#65533;&#65533;g9&#65533;L&#65533;2&#65533;&#65533;;2&#65533;A&#65533;&#65533;&#65533;&#65533;&&#65533;9&#65533;(\&#65533;mU&#65533;*&#65533;&#65533;G&#65533;SD&#65533;w9&#65533;&#65533;s&#65533;&#65533; B&#65533;*&#65533;$&#65533;&#65533;&#65533;&#65533;&#65533;g&#65533;&#65533;&#65533;&#65533;!&#65533;h0&#65533;&#65533;[&#65533;f&#65533;&#65533;I&#65533;417=6&#65533;~&#65533;j&#1247;vgX&#65533;&#65533;&#65533;#2&#65533;&#65533;&#65533;&#65533;)T=mi&#65533;&#1599;.t&#65533;e&#65533;mZ&#65533;&#65533;&#65533;v&#65533;5&#65533;&#65533;&#65533;r&#65533;z&#65533;&#65533;>
l&#65533;]&#65533;H"[&#65533;J&#65533;&#818;&#65533;)&#65533;$&#65533;&#65533;a&#65533;MvO&#65533;C&#65533;j&#65533;&#65533;&#65533;/&#65533;&#65533;~}&#65533;Ww&#65533;&#65533;&#1958;&#65533;O&#65533;&#65533;D&#65533;&#65533;}&#65533;j&#65533;&#65533;&#65533;W&#65533;&#65533;&#65533;N&#65533;{;o&#65533;,Y&#65533;&#309;cs">2&#65533;d&#65533;&#65533;&#65533;&#65533;Ny5&#65533;[&#65533;Vwv&#65533;&#65533;yjgN&#65533;p&#65533;$&#65533;&#65533;x&#65533;-&#65533;&#65533;&#65533;s&#65533;z&#9484;`&#65533;&#65533;z&#65533;tE&#65533;&#65533;&#65533;N&#65533;&#65533;E&#65533;LU6&#18214;/&#65533;&#65533;&#65533;jE&#65533;*&#65533;&#65533;&#62831;|pg&#65533;&#65533;&#65533;`&#65533;+Rr&#65533;&#14239;&#65533;@&#65533;8&#65533;}&#65533;M&#65533;&#65533;:_z&#65533;&#65533;&#65533;L<&#215;mE&#65533;sd&#65533;N&#65533;&#65533;[]"&#65533;x5&#65533;_&#65533;&#65533;u&#65533;,
&#65533;_&#65533;&#65533;&#65533;j_'&#65533;m&#65533;k&#65533;&#65533;q&#65533;D .&#65533;p&#65533;&#65533;&#65533;&#65533;&#65533;Y&#65533;&#65533;&#65533;w&#65533;&#65533;&#65533;i&#65533;V&#65533;&#65533;&#65533;&#65533;&#65533;&#65533;&#65533;&#65533;A&#65533;>&#65533;p&#65533;s&#65533;&#65533;q&#65533;~&#65533;&#65533;&#1093;&#65533;&#65533;&#65533;Q&#65533;&#65533;&#65533;Z&#65533;&#65533;dr;(&#65533;3&#65533;&#65533;&#65533;~2&#65533;8?&#65533;&#65533;&#65533;&#65533;;2&#65533;&#65533;&#65533;&#65533;&#65533;&#65533;&#65533;7-&#65533;x&#65533;&#65533;&#65533;&#1565;&#65533;4&#65533;&#65533;&#65533;Iq&#65533;&#65533;&#65533;C9l&&#65533;i&#65533;~&#65533;]|&#65533;jq&#65533;E&#65533;j&#65533;'&#65533;rE}&#65533;e&#65533;Z&#65533;b&#65533;&#65533;&#65533;gi&#65533;7~&#65533;~&#65533;G(&#65533;&y(~&#65533;qr&#65533;&#65533;~&#65533;&#65533;y&#65533;R&#65533;zP&#65533;|n6t&#65533;&#65533;*W&#65533;O1&#65533;Ligp&#65533;&#65533;&#65533;w&#65533;&#65533;F^&#65533;C&#65533;&#1026;,U&#65533;&#65533;s.8&#65533;&#65533;VD7&#65533;ap&#65533;&#65533;s&#1536;&#65533;&#65533;<&#65533;!ChY&#65533;&#65533;&#65533;Q'&#65533;x&#65533;&#452;-&#65533;LVvY[7h56&#65533;$&#65533;TX&#65533;&#65533;Y8W&#65533;&#65533;&#65533;&#65533;.&#65533;&#65533;4(&#65533;&#65533;&#65533;&#65533;&#65533;&#65533;Q&#65533;&#65533;7&#65533;5&#518;&#65533;&&#65533;+&#65533;r&#65533;&#65533;&&#65533;nx&#65533;&#65533;&#65533;XQ&#65533;wg7&#65533;&#65533;&#65533;"&#65533;V!&#65533;|&#983;J^&#65533;j&#65533;&#65533;&#65533;&#65533;&#65533;&#65533;&#65533;&#65533;&#65533;x&#65533;&#65533;&#65533;LC&#65533;&#65533;X&#65533;j&#65533;jH&#65533;<i&#521;&#65533;&#65533;&#65533;v&#65533;w,&#65533;mX&#65533;&#65533;&#65533;&#65533;&#65533;u6&#65533;&#65533;|X2&#65533;!&#65533;9&#65533;&#65533;N&#1476;F&#65533;u&#65533;ge&#935;&#65533;&#65533;XR.&#65533;&#65533;&#65533;&#65533;
&#65533;7&#65533;`sUb&#65533;&#65533;3&#65533;d&#65533;&#65533;&#65533;&#1545;&#65533;&#1548;p&#65533;lx&#65533;&#65533;h&#65533;&#65533;X&#65533;&#65533;X6&#65533;:$&#65533;&#65533;&#65533;CD&#65533; &#65533;@p7@&#65533;br&#819;&#65533;&#65533;7R&#65533;&#65533;_&#65533;&#65533;&#65533;&#21190;&#65533;u&#65533;&#65533;V'(}b&#65533;`&#65533;UW&#65533;hW&#65533;U}&#65533;X&#65533;&#65533;<&#65533;&#65533;j@&#65533;H&#65533;&#65533;(&#65533;&#65533;&#65533;&#521;&#65533;&#65533;X&#65533;&#65533;h&#65533;&#1612;&#65533;&#65533;&#65533;&#1880;&#65533;&#65533;7=&#65533;wz&#65533;H&#65533;S&#4591;o%&#65533;K&#65533;7|oE]&#65533;Gx4Ix&#65533;&#65533;p&#65533;&#65533;&#65533;&#65533;&#65533;&#335;)&#65533;&#65533;&#65533;&#65533;&#65533;&#65533;];q&#65533;&#65533;&#65533;&#65533;-&#65533;
&#65533;&#65533;&#65533;h&#65533;	&#65533;&#65533;0&#65533;TY&#65533;R&#65533;&#65533;&#65533;&#65533;&#65533;X&#65533;Z&#65533;&#65533;]&#1617; i&#65533;&#65533;-t&#65533;~&#65533;x&#65533;&#1123;&#65533;F&#65533;Q*3&#65533;0y]\&#65533;e+&#65533;&#65533;&#65533;k\G&#65533;&#65533;7T:&#65533;@&#65533;&#65533;(&#65533;&#65533;&#65533;&#65533;Wy&#65533;&#65533;&#65533;&#65533;&#65533;	&#65533;>&#65533;&#65533;&#65533;&#65533;_	&#65533;&#65533;&#65533;&#65533;&#65533;	&#65533;&#65533;t&#65533;Qoo&#65533;&#65533;w&#65533;&#65533;Nhz &#65533;&#65533;X&#65533;&#65533;u&#65533;&#65533;X&#65533;5i&#65533;}&#65533;&#65533;S8f&#65533;&#65533;&#65533;&#65533;&#65533;}&#599;&#65533;9&#65533;)&#65533;&#65533;&#65533;	i&#65533;&#65533;0&#65533;9f&#65533;&#65533;i&#65533;&#65533;9&#65533;&#65533;I&#65533;&#377;&#65533;&#65533;&#65533;&#65533;&#65533;9&#65533;&#65533;&#65533;&#65533;xmR6&#65533;y&#65533;$!&#215;&#65533;&#65533;MF6&#65533;q&#65533;&#65533;y]&#65533;&#65533;&#65533;&#65533;Y&#65533;&#65533;H&#65533;0&#65533;e&#65533;'~&#65533;&#65533;<Y&#65533;&#65533;&#65533;&#65533;ykkp&#65533;&#65533;&#65533;&#65533;&#65533;&#65533;&#65533;&#65533;
&#65533;&#1631;&#65533;&#65533;&#65533;Q&#65533;&#65533;&#65533;&#65533;&#65533;&#65533;&#65533;&#1564;48&#65533;&#65533;SD\&#64857;&#65533;Iq&#65533;&#65533;K&#65533;&#65533;&#13921;J&#65533;&#65533;y&#65533;&#65533;&#65533;YV}U1^&#389;&#65533;f&#65533;&#65533;I&#65533;&#65533;%&#65533;&#65533;&#65533;&#65533;&#65533;h&#65533;Y	&#65533;0&#65533;9&#65533;6z&#65533;&#65533; &#65533;:&#65533;&#65533;&#65533;&#65533;&#457;&#65533;&#65533;&#65533;
*&#65533;>&#1159;&#65533;&#601;(	&#65533;&#65533;~&#65533;&#65533;N&#65533;&#65533;P*&#65533;7&#65533;&#65533;&#65533;Y&#65533;&#65533;Xx&#65533;&#65533;&#65533;Z&#65533;.&#65533;H}&#1669;&#65533;&#65533;?z&#65533;`&#65533;p&#22928;&#65533;(5&#65533;&#65533;n&#65533;&#65533;&#65533;&#65533;&#65533;&#65533;&#65533;n&#65533;&#65533;&#65533;&#65533;&#65533;C&#65533;8|&#65533;&#65533;h&#65533;&#65533;5&#65533;&#65533;&#65533;Q&#65533;&#65533;F&#65533;&#65533;J&#65533;&#65533;&#65533;m&#65533;e&#65533;Z&#65533;Z&#65533;&#65533;&#34034;&#65533;&#65533;@&#65533;`Z&#65533;+&#65533;&#65533;&#1627;&#65533;&#65533;&#65533;&#65533;&#65533;
)&#65533;&#65533;&#65533;Z&#65533;:&#65533;&#65533;Z&#65533;&#65533;z&#65533;&#65533;
&#65533;;&#65533;&#65533;&#65533;&#682;*&#65533;y&#65533;ws'&#65533;&#65533;&#65533;E8&#65533;&#65533;&#1697;q&#65533;&#65533;&#65533;&#683;&#65533;i&#65533;2&#65533;&#65533;7}&#65533;&#65533;Y&#65533;&#65533;&#65533;&#65533;y!	i|&#65533;`K&#65533;&#65533;:&#65533;&#65533;Z&#65533;&#1450;&#65533;&#65533;`&#65533;;&#1130;6:&#65533;&#65533;yli&#65533;n&#65533;D&#65533;&#65533;
&#65533;F&#65533;3&#65533;&#65533;&#65533;&#65533;Y&#65533;&#1710;vi&#65533;&#65533;W&#65533;]g&#65533;wi&#65533;
&#471;&#65533;&#65533;&#65533;&#65533;&#65533;&#65533;&#65533;h&#65533;*i&#65533;*}&#65533;&#65533;8&#65533;&#65533;{&#65533;&#65533;&#65533;P&#65533;&#65533;9&#65533;&#65533;&#1773;j&#65533;#s|&#65533;&#65533;?FZ&#65533;\f&#65533;&#65533;&#43964;&#558;&#65533;&#65533;&#65533;i&#65533;!&#65533;&#65533;&#154;&#65533;&#65533;&#65533;^v&#65533;!K&#65533;&#65533;i)&#65533;&#65533;&#65533;&#65533;fG&#65533;<W&#65533;6&#65533;{c{&#65533;:&#65533;&#65533;<&#752;&#65533;&#1688;&#48367;j&#65533;Bz~&#65533;&#65533;&#65533;T&#65533;&#65533;&#65533;&#1451;&#65533;&#65533;&#764637;&#65533;0&#65533;1&#65533;(&#65533;a&#65533;&#65533;>&#65533;&#65533;[&#65533;&#65533;b:&#65533;N&#65533;&#65533;6n&#65533;&#65533;
&#65533;
&#65533;Y&#65533;l&#1782;;&#65533;o&#65533;=;&#65533;t+&#65533;&#65533;&#1706;&#65533;8&#65533;&#65533;&#65533;1&#65533;z&#65533;L[&#65533;&#65533;hT:&#65533;S+&#65533;&#65533;
&#65533;&#566474;vUzYZx]&#65533;&#65533;(;&#65533;r&#65533;b&#723;&#65533;JD&#65533;4&#65533;&#65533;&#65533;&#65533;&#65533;{&#65533;r[&#65533;8F&#65533;&#65533;k&#65533;&#65533;&#65533;&#65533;k&#65533;&#65533;&#65533;Byc&#65533;K&#65533;&#65533;{&#65533;&#65533;&#65533;&#65533;I`&#65533;7&#65533;&#65533;&#65533;&#65533;&#65533;&#538;&#65533;8s&#65533;&#65533;{`&#65533;&#613;aj&#65533;*&#65533;&#65533;&#65533;.&#65533;&#1465;&#65533;fk&#65533;s&#65533;&#65533;&#65533;&#65533;+&#65533;&#65533;;&#65533;=&#65533;&#65533;v&#65533;&#65533;&#65533;&#1658;ni&#65533;&#65533;v&#65533;&#65533;;&#65533;&#65533;zh&X&#65533;1&#65533;1&#65533;&#65533;V:c&#65533;y&#65533;&#65533;+&#65533;=!&#65533;&#65533;&#65533;&#65533;+&#65533;&#65533;Tv&#65533;;&#65533;&#1791;&#65533;k&#65533;&#65533;{&#65533;&#65533;{&#65533;<&#765;&#65533;{&#65533;y&#65533;&#65533;&#65533;&#65533;&#65533;&#65533;&#65533;&#65533;&#65533;T&#18174;&#65533;&#65533;&#65533;&#65533;&#65533;_&#65533;&#65533;#;&#65533;&#1559;)#&#65533;`L&#65533;&#65533;&#65533;&#65533;[&#65533;&#65533;&#65533;&#65533;&#65533;&#65533;&#65533;&#65533;m&#65533;&#65533;&#65533;&#65533;&#65533;&#65533;l&#65533;&#65533;&#65533;&#65533;&#65533;;k&#65533;&#65533;[M&#65533;&#65533;&#65533;<&#65533;&#65533;&#65533;&#65533;&#65533;&#65533;&#65533;&#65533; &#65533;&#65533;&#65533;D|&#65533;&#65533;&#712;&#65533;$&#65533;$&#65533;&#65533;&#65533;=	&#65533;&#65533;{&#65533;&#65533;&#65533;q&#65533;&#65533;)&#65533;&#65533;/&#65533;&#65533;[&#65533;&#65533;.&#1846;&#65533;	&#65533;?&#767;&#65533;:&#65533;7&#65533;O&#65533;&#65533;&#65533;&#65533;&#65533;e&#65533;&#65533;&#65533;&#65533;&#65533;&#65533;&#65533;&#65533;f&#65533;Hl&#65533;&#65533;'&#65533;&#65533;+&#65533;Zhx&#65533;*&#65533;]&#65533;a&#709;	&#65533;&#65533;{&#522;&#65533;\&#65533;p&#65533;&#65533;_,&#65533;+&#65533;&#65533;_&#402;\&#65533;&#65533;&#65533;&#65533;fL&#65533;&#65533;&#65533;&#65533;E&#65533;&#65533;&#65533;&#65533;&#65533;o<&#65533;2&#1518;&#65533;&#65533;&#65533;&#65533;&#65533;KL&#65533;(&#65533;&#65533;&#65533;J&#65533;\&#65533;]&#65533;I&#65533;V<&#65533;&#1703;&#65533;/&#65533;&#65533;&#65533;&#65533;]&#65533;&#405;&#65533;&#65533;3&#65533;&#65533;&#65533;&#65533;&#65533;&#65533;I&#65533;3&#65533;&#65533;j&#65533;&#65533;&#65533;&#65533;rU&#674;&#65533;&#65533;r,&#65533;&#65533;<&#65533;&#65533;:&#65533;&#65533;|&#65533;&#65533;&#65533;z&#65533;j&#431;^;&#65533;&#65533;&#626;&#65533;<&#65533;&#65533;&#65533;&#65533;&#65533;&#65533;&#65533;l&#65533;&#65533;\v&#65533;&#65533;&#65533;&#65533;L&#65533;&#65533;&#65533;&#65533;&#588;&#65533;&#65533;l&#65533;&#65533;L&#65533;1&#65533;&#65533;l&#65533;_&#65533;cS&#65533;&#65533;&#65533;&#65533;}&#65533;&#65533;$,&#65533;&#65533;&#65533;&#65533;U&#65533;}	M&#919;z&#759;v!&#65533;&#65533;],&#1103;L&#598;&#65533;&#65533;&#65533;[&#65533;tk&#65533;&#65533;L&#65533;%&#1527;&#860;&#65533;&#65533;&#65533;&#65533;$]&#65533;&#65533;&#824;&#1532;z&#65533;&#65533;Y&#65533;Q&#65533;z&#65533;&#65533;&#65533;&#65533; &#65533;|&#65533;	v&#65533;&#65533;&#65533;&#65533;TL&#65533;,&#65533;M&#65533;&#65533;&#65533;&#65533;l&#65533;&#65533;\&#65533;&#540;&#65533;+g2N[&#65533;&#1052;&#65533;&=&#65533;&#65533;<s&#65533;&#65533;&#65533;&#65533;<a&#65533;8W#&#65533;1&#65533;&#1074;&#65533;&#65533;r &#65533;&#65533;&#65533;&#65533;>-&#65533;&#65533;cc&#65533;&#65533;7;&#65533;&#65533;&#1095;&#65533;&#65533;m&#65533;&#608;&#65533;&#65533;LM&#65533;'M&#65533;}v&#65533;&#65533;1&#65533;&#65533;2&#65533;&#65533;&#65533;l&#65533;&#65533;L&#65533;}&#65533;&#65533;g&#65533;&#1227;]&#204;&#215;,&#65533;F]&#65533;o&#65533;m~;&#65533;q&#65533;&#65533;w&#65533;&#65533;S&#65533;&#65533;&#65533;&#682;&#65533;x&#65533;L&#65533;*&#65533;&#65533;&#65533;<&#65533;&#65533;&#65533;]a&#65533;&#65533;T&#65533;s@&#65533;&#65533;g=&#65533;4&#65533;&#1552;&#65533;D&#65533;W)&#65533;&#65533;&#65533;&#65533;&#65533;	&#1374;&#65533;&#65533;?&#65533;&#65533;{&#65533;&#65533;&#1676;&#65533;.-&#1471;F&#65533;+&#65533;&#652;&#1413;&#65533;&#65533;&#65533;&#65533;]&#65533;
=&#65533;&#65533;&#65533; &#65533;]&#818;&#65533;&#65533;G&#65533;&#65533;n&#65533;&#65533;&#65533;&#65533;&#65533;&#65533;&#65533;m<&#65533;&-&#65533;&#65533;&#65533;\&#493;&#65533;&#694;9&#65533;&#65533;Z&#65533;&#65533;&#65533;&#65533;&#65533;<&#65533;=&#65533;&#65533;&#65533;&#65533;l&#2374;&#65533;&#65533;&#65533;&#65533;&#65533;=&#1782;&#65533;&#65533;&#65533;<&#65533;]&#65533;&#65533;&#65533;]&#65533;_F&#65533;Q&#65533;&#637;&#65533;&#65533;!}&#65533;&#65533;-&#1372;&#65533;&#964;&#65533;&#65533;&#65533;&#65533;-&#65533;M&#65533;?&#65533;&#1218;M&#65533;
n&#65533;=&#65533;Wl)&#65533;&#65533;&#65533;@&#65533;&#65533;&#300;&#65533;N&#65533;&#65533;(.&#65533;&#65533;&#1790;&#65533;&#65533;E&#65533;n&#65533;m&#65533;&#65533;&#65533;X&#65533;&#65533;&#65533;h~&#65533;&#65533;&#65533;#\&#65533;&#65533;k&#65533;&#65533;]&#65533;&#65533;-&#65533;cz&#65533;&#65533;&#65533;*&#65533;&#65533;&#65533;&#65533;{&#65533;&#65533;&#65533;&#961;&#65533;4^&#65533;&#65533;&#65533;p&#65533;&#680;&#65533;&#65533;k&#65533;&#65533;=&#65533;On&#323;&#65533;&#65533;!&#65533;&#65533;M&#65533;]&#45384;ms&#65533;#&#65533;m&#65533;S.&#65533;l&#65533;&#10858;&#65533;X&#957;[&#65533;f&#65533;&#65533;&#65533;$&#65533;&#65533;w&#65533;&#1925;&#65533;&#65533;UM&#65533;=n&#65533;(&#65533;&#65533;&#65533;Z&#65533;WM^6&#65533;&#65533;ls6]&#65533;&#65533;<&#65533;w~&#1765;&#65533;&#1770;&#65533;V.&#65533;&#65533;&#65533;&#65533;&#916;&#65533;&#65533;&#65533;D
&#65533;&#65533;M&#1486;&#65533;&#65533;8&#65533;vMk&#65533;.&#65533;N&#65533;&#65533;>&#2006;&#65533;&#65533;&#65533;Z&#938;&#65533;&#65533;~&#65533;&#65533;&#65533;&#65533;&#65533;&#65533;&#1981;&#65533;&#65533;&#65533;}N&#65533;&#65533;~&#65533;Z&#65533;8|&#65533;\N&#65533;8&#65533;n&#65533;&#65533;&#65533;<&#65533;b&#65533;&#65533;&#65533;,&#65533;$&#65533;&#65533;&#65533;&#65533;&#65533;}&#65533;&#65533;&#65533;nN&#65533;&#526;&#65533;`&#65533;\&#65533;&#65533;>&#65533;p&#65533;&#65533;c&#65533;&#65533;&#65533;&#65533;&#65533;<&#65533;&#65533;&#65533;vZ&#65533;&#65533;&#65533;ch&#65533;&#65533;3&#65533;N&#65533;&#65533;^&#65533;&#65533;k&#65533;&#65533;&#65533;&<&#65533;&#65533;&#65533;&#65533;?&#65533;&#65533;Z&#65533;&#65533;&#65533;E^&#65533;&#65533;&#65533;&#65533;]&#65533;&#65533;&#65533;~&#65533;&#65533;&#1901;&#65533;&#65533;&#65533;&#65533;{&#65533;&#65533;&#65533;&#65533;&#65533;(&#65533;&#65533;&#65533;m}&#65533;&#65533;l&#65533;&#65533;&#65533;&#65533;&#65533;K&#65533;&#65533;&#65533;t&#65533;&#2039;&#65533;&#65533;&#65533;&#65533;?&#65533;G&#65533;&#65533;^&#325;M&#65533;k&#65533;&#65533;n&#65533;&#65533;#/&#65533;&#65533;&#65533;P&#65533;&#65533;&#65533;&#65533;&#65533;&#65533;&#65533;&#65533;&#65533;7&#65533;&#65533;"&#65533;4&#65533;&#65533;\&#65533;&#65533;T&#65533;&#65533;>&#65533;t^&#65533;cO&#65533;f&#65533;&#1041;4&#65533;&#65533;]&#65533;j&#65533;M&#65533;M/&#65533;&#65533;&#65533;'o&#65533;k&#65533;o&#65533;.&#65533;&#65533;Z&#65533;&#65533;&#65533;&#1507;=&#65533;&#65533;>&#65533;go&#65533;&#65533;n&#65533;&#65533;e&#1010;&#65533;&#65533;&#65533;&#65533;&#65533;&#65533;s_&#65533;&#65533;&#65533;&#65533;&#65533;&#65533;&#65533;N&#65533;|o&#65533;?k&#65533;&#65533;&&#65533;&#65533;[&#65533;&#65533;&#65533;&#65533;_&#65533;&#65533;&#65533;&#65533;}&#65533;E&#65533;)&#65533;&#65533;N&#65533;&#65533;&#65533;&#65533;&#1115;&#65533;&#65533;_~&#65533;&#65533;&#65533;Ml&#65533;NW5&#65533;&#65533;&#65533;&#65533;&#65533;&#65533;&#65533;&#65533;&#65533;8&#377;L&#65533;&#65533;&#65533;&#65533;d&#65533;c&#65533;&#65533;&#65533;v&#65533;&#65533;?&#65533;&#65533;&#65533;&#65533;&#65533;&#65533;~&#65533;{&#64799;/&#65533;&#65533;*&#65533;5&#65533;&#65533;]o&#65533;hN&#65533;&#65533;&#65533;&#703;&#65533;&#65533;&#65533;&#65533;&#174;&#65533;&#65533;`}&#65533;&#65533;o&#65533;&#65533;-&#65533;&#65533;o&#65533;&#65533;&#65533;p	$X&#65533;&#65533;AY	&#162;&#65533;p&#65533;@`Nt&#65533;&#65533;&#65533;&#65533;V&#65533;Di&#65533;&#65533;q#&&#65533;&#65533;"Yr&#65533;I&#65533;)&#65533;&#65533;a&#65533;r&#22423;0e&#908;&#65533;&#65533;&#65533;&#858;9&#65533;&#65533;&#65533;&#65533;O&#65533;A{&#65533;$Z&#65533;Q&#65533;{&#65533;$]&#65533;&#65533;g&#65533;&#65533;&#65533;:}&#1386;U8l&#65533;n&#65533;J&#491;&#1445;]&#65533;&#65533;%&#65533;lV&#65533;@&#65533;dU&#65533;P&#65533;q&#65533;J][&#65533;MT&#65533;o&#65533;"&#65533;&#65533;&#65533;&#65533;_&#65533;&#65533;K&#65533;X8&#65533;a&#65533;&#65533;+&&#65533;&#65533;&#65533;&#65533;&#65533;"M&#65533;&#65533;&#65533;&#1191;&#65533;&#664;qn&#65533;&#65533;S&#65533;&#65533;&#65533;LE+&#65533;T/&#65533;&#1001;&#65533;&#65533;=&#762;&#65533;k&#1581;&#65533;&#65533;u&#65533;&#65533;&#65533;&#65533;j&#65533;&#65533;&#65533;&#65533;&#65533;&#1915;7n&#65533;&#65533;&#65533;'^&#65533;0b&#17043;/g&#65533;r&#65533;&#524;&S&#65533;&#65533;z&#65533;&#985;&#65533;H-*u&#65533;&#65533;&#65533;S&#203;_&#65533;uU&#65533;l&#65533;?e&#65533;{&#65533;{&#65533;&#65533;&#65533;&#1534;\&#65533;&#65533;\&#65533;&#65533;&#65533;&#65533;&#65533;&#65533;&#65533;g_&#65533;p@$&#65533;&#65533;&#65533;
:&#65533;T&#65533;&#65533;&#65533;8&#65533;(&#65533;&#65533;&#65533;&#65533;:&#65533;0&#65533;.&#65533;&#65533;&#65533;B&#65533;MD&#65533;&#65533;&#65533;&#65533;&#65533;HQ&#65533;&#65533;&#65533;-5&#65533;X&#65533;&#65533;{R&#65533;8&#65533;A&#65533;&#65533;&#65533;&#65533;&#65533;~r&#65533;&#65533;&#65533;P2&#65533;FR&#65533;&#65533;5t&#65533;&#65533;&#65533;<&#65533;&#65533;K&#65533;2&#65533;&#1034;+&#65533;r[&#65533;/&#65533;z&#65533;&#65533;&#65533;t&#65533;&#65533;7&#65533;&#65533;&#1233;G6&#65533;t&#65533;M8&#65533;T,""&#65533;S
&#65533;&#65533;&#65533;&#65533;&#65533;|&#65533;&#65533;&#65533;N&#65533;r&#65533;&#65533;F&#65533;2&#65533;&#65533;&#138;&#65533;qK&#65533;&#65533;s&#372;\,qL&#65533;&#692;ML3]&#65533;R&#65533;&#65533;&#65533;SP&#65533;&#65533;&#65533;8&#1780;&#65533;P&#65533;[&#65533;<&#65533;&#1811;O&#65533;&#65533;&#65533;I+&#65533;&#65533;P*E3D&#65533;8e&#65533;&#251;&#65533;&#65533;&#65533;REcd&#65533;FIm&#1330;&#1210;&#65533;%v7M&#65533;d&#65533;&#65533;U&#65533;&#65533;&#65533;Zl&#65533;&#65533;v[n&#65533;,&#65533;TV&#65533;e&#65533;A:&#65533;U%BW_%&#65533;Ovgu&#65533;B&#65533;&#65533;u<CM&#65533;mQs&#65533;2Xf&#65533;|V6&#65533;&#65533;U&#65533;&#65533;3&#65533;&#65533;&#65533;K27&#65533;&#65533;P-U&#65533;#&#65533;x&#65533;n+&#65533;x&#65533;)&#65533;&#65533;&#65533;&#65533;&#65533;=&#65533;\#]fIX&#65533;5y&#224;n&#65533;we&#65533;*&#65533;&#65533;&#65533;&#65533;&#65533;&#65533;Y&#65533;fk&#65533;&#65533;c&#65533;s&#65533;&#65533;&#65533;&#65533;&#65533;&#65533;&#65533;4&#65533;Z&#65533;(56z&#65533;&#65533;Vz&#39183;v&#65533;&#65533;Q#&#65533;b:&#65533;&#65533;&#65533;d&#65533;C&#65533;&#65533;&#65533;J&#65533;3&#65533;&#65533;O&#65533;j(&#65533;&#65533;&#725;J8&#65533;&#65533;&#65533;&#704;s&#65533;&#65533;&#65533;&#65533;&#65533;&#65533;&#65533;&#65533;&#65533;&#65533;&#65533;&#65533;|&#65533;{;&#65533;_&#65533;&#65533;i&#65533;&#65533;&&#65533;^&#65533;&#65533;&#65533;G&#65533;&#65533;&#65533;5&#65533;q&#65533;&#65533;$2&#65533;&#65533;&#65533;N&#1043;&#65533;&#65533;&#65533;&#65533;YvYR&#65533;&#1606;v&#65533;&#65533;&#65533;&#65533;&#65533;&#65533;.&#65533;&#65533;&#65533;&#65533;&#65533;&#65533;&#65533;&#65533;<&#65533;&#65533;&#65533;k&#65533;&#65533;v&#65533;g&#65533;}wON&#65533;p&#339;&#65533;&#65533;&#65533;!OZH&#65533;&#65533;&#65533;&#65533;&#65533;/&#65533;&#65533;s&#33354;&#65533;&#291;&#65533;&#65533;.&#65533;&#65533;rt&#65533;S&#65533;&#65533;&#65533;&#65533;&#65533;&#1646;&#65533;&#65533;Vv&#65533;&#65533;]&#65533;&#65533;&#65533;w_&#65533;&#65533;c&#65533;](&#65533;{&#65533;&#65533;&#65533;&#65533;G&#605;&#65533;&#65533;A>&#65533;&#65533;0&#65533;-*&#65533;&#65533;&#65533;&#65533;&#65533;mz&#65533;O&#65533;&#65533;A%j>&#65533;&#65533;^&#1912;&#65533;=&#1325;NXtCX&#65533;&#65533;G&#65533;&#65533;	&#65533;&#65533;_&#65533;&#65533;&#65533;&#65533;wB&#65533;&#65533;+Taw&#65533;&#1657;&#65533;~&#65533;{&#65533;&#65533;>v&#65533;&#65533;)&#65533;]L`}&#65533;C &#65533;&#65533;&#65533;&#65533;q&#65533;!H%.&#65533;LEs&#65533;J1&#65533;&#279;&#65533;Gt&#65533;&#65533;&#65533;&#65533;&#65533;g5&#65533;#&#65533;&#65533;&#65533;B0&#65533;Q&#65533;&#65533;&#65533;D&#65533;x&#65533;0&#65533;-&#65533;&#65533;C#&#65533;&#65533;x&#65533;&#65533;&#65533;&#65533;&#65533;rp&#65533;&#65533;<&#65533;&#65533;&#840;R|;&#65533;&#65533;&#65533;M&#65533;C&#65533;&#65533;&#65533;&#65533;*&#65533;)_A1&#65533;&#65533;Q&#65533;&#65533;P&#65533;=&#65533;&#65533;O&#65533;&#65533;&#65533;FH&#65533;-&#65533;Q&#65533;&#65533;#!&#65533;&#65533;6&#65533;&#65533;&#65533;%CF&#65533;e&#65533;j&#65533;&#65533;_(&#65533;&#65533;I&#65533;p&#65533;<b&#65533;8D&#65533;&#65533;&#65533;l&#65533;&#65533;#&#65533;Z&#1323;&#65533;&#65533;j@&#65533;"[&#65533;&#65533;`^&#65533;&#65533;j&#311;&#65533;F&#65533;&#65533;&#65533;&#65533;"(&#65533;yMl&#65533;fS&#65533;&#1692;&#65533;&#65533;&#65533;8&#65533;M&#65533;&#65533;v&#65533;{&#1576;&#65533;&#65533;&#65533;&#65533;&#65533;R&#65533;[R`-&#65533;yKv&#65533;K&#65533;&#65533;&#65533;&#65533;&#65533;&#65533;2&#65533;8&#65533;&#65533;4&X9I}&#65533;Ht&#65533;&#1831;&#65533;&#65533;IM&#65533;&#65533;&#65533;&#65533;f&#65533;fC&#65533;&#65533;p&#65533;~&#65533;fb&#65533;&#685;%/&#65533;&#65533;1&#65533;-o&#65533;&#65533;<|&#65533;&#65533;&#65533;&#65533;%jeDi&#65533;&#336;&#65533;&#65533; &#65533;&#65533;f&#65533;&#65533;)3&#65533;V&#65533;b2&#65533;&#65533;&#65533;3&#65533;:&#65533;i&#65533;&#65533;&#65533;Nr2&#65533;&#65533;&#65533;&#65533;&#65533;&#65533;X&#65533;&#65533;]&#65533;"&#65533;\&#65533;&#65533;&#65533;&#65533;$$]	P@&#65533;&#923;`&#65533;&#65533;~&#65533;5o&#65533;O&#65533;21Y&#65533;&#65533;g?-&#65533;&#65533;&#1496;&#65533;&#65533;&#65533;^4&#65533;L&#65533;&#65533;&#65533;&#65533;+&#65533;B3&#639;&#65533;&#65533;o&#65533;F[*C&#65533;&#65533;&#1316;/qyu(&#65533;z&#65533;&#65533;t&#448;[&#65533;*c&#65533;YR&#65533;&#65533;&#65533;&#65533;f&#65533;&#65533;e&#65533;&#65533;&#65533;&#65533;&#65533;&#65533;&#65533;M&#65533;,K&#1080;
-&#65533;=%-]&#65533;&#65533;&#65533;5}KT&#65533;&#65533;&#65533;\&#65533;8&#65533;&#1648;&#65533;&#65533;=&#65533; ^&#65533;X&#65533;~&#65533;&#65533;&#65533;&#65533;h!&#65533;L/]V&#65533;&#65533;&#65533;lX&#65533;5\H&#65533;k	&#65533;NE;Z&#65533;&#65533;}u&#65533;&#65533;bv&#65533;#&#65533;	/5&#65533;&#1247;l&#65533;&#65533;&#65533;&#65533;&#854;&#65533;&#65533;&#65533;&#65533;v&#65533;&#25751;h&#65533;W&#65533;X
&#65533;hi&#65533;<&#65533;&#65533;)$I&#65533;&#65533;&#65533;&#65533;&#505;r&#65533;&#65533;P&#65533;&#65533;&#65533;&#65533;&#1365;c&#65533;&#65533;p&#65533;%&#65533;&#65533;&#65533;&#65533;3&#65533;&#65533;&#65533;FLI?u>B&#65533;E&#65533;Te^w&#65533;W<&#65533;d&#65533;z&#65533;8&#65533;&#65533;&#65533;&#1254;{T&#65533;&#65533;&#65533;;>&#65533;&#65533;&#65533;&#65533;&#65533;mt&#65533;k&#65533;&#65533;Nw&#65533;&#65533;&#65533;&#65533;&#65533;&#65533;p&#65533;n&#65533;&#65533;!&#65533;CL&#65533;&#65533;&#65533;m&#65533;&#65533;[&#65533;&#65533;K&#65533;F&#65533;H&#65533;&#65533;&#1979;&#65533;	&#65533;&#65533;,&#65533;&#65533;&#65533;&#65533;R&#65533;&#65533;&#65533;&#65533;"&#988;;&#65533;-&#65533;8&#65533;3&#65533;
b&#693;&#65533;&#65533;&#65533;
#&#65533;m&#65533;vc&#65533;&#65533;&#65533;I&#1301;&#65533;&#65533;&#65533;x&#65533;:2@&#65533;f&#65533;&#65533;Q&#65533;,q&#65533;d&3&#65533;&#65533;&#65533;&#65533;&#65533;{&#65533;&#65533;)&#65533;5&#65533;&#65533;-S&#65533;j+&#65533;to&#65533;&#65533;Ub&#65533;E&#65533;Q&#65533;&#65533;&#65533;Jsa&X&#65533;&#65533;xro&#65533;&#65533;^d&#65533;F;&#65533;&#65533;&#65533;p&#65533;&#65533;dXG&#974;&#65533;<
&#65533;rs\&#65533;:&#65533;&#597;&#65533;r&#65533;&#65533;&#65533;&#65533;&#31465;&#65533;&#65533;&#65533;^?&#65533;&#65533;=}&#65533;&#65533;&#65533;&#65533;&#65533;(	X/&#65533;&#65533;&#65533;kC&#65533;&#65533;v&#65533;&#65533;t\ID&#65533;$W&#65533;&#65533;
&#65533;^}&#65533;W&#65533;q&#65533;M&#65533;w&#65533;&#65533;~&#65533;&#65533;x&#65533;&#65533;&#65533;&#65533;&#52701;&#65533;&#65533;&#65533;b&#1431;&#65533;mIKC&#65533;oC&#65533;&#65533;&#65533;"&#65533;OGh&#65533;?&#65533;&#65533;&#65533;&#65533;q&#65533;z&#65533;&#65533;Hg}/&#65533;&#65533;&#65533;&#65533;,&#65533;w&#65533;&#65533;#o&#65533;&#65533;zf?Yv&#609;&#65533;&#65533;&#65533;&#65533;&#65533;]&#65533;&#65533;Gc&#65533;3|j&#65533;A&#65533;&#65533;&#65533;#C9&#65533;&#65533;&#65533;t&#65533;&#65533;&#65533;5&#65533;@@&#65533;Z&#1014;&#65533;&#65533;m_&#65533;&#65533;&#65533;&#65533;;t&#65533;M&#65533;&#65533;&#65533;&#65533;&#1562;b9&#65533;&#634;&#656441;&#65533;&#65533;:&#65533;V<&#65533;&#65533;z&#65533;7&#65533;x?Sg&#65533;_&#1806;&#65533;&#65533;&#65533;&#65533;&#65533;&#65533;u&#65533;H&#65533;Wn&#65533;K&#65533;&#65533;&#582;&#65533;&#65533;O&#65533;t&#65533;&#65533;w&#65533;t=&#65533;$&#65533;%&#65533;&#65533;r&#65533;o}a&#15595;
&#65533;`r&#65533;;?;&#1681;&#65533;u&#65533;&#65533;&#65533;&#65533;p&#65533;&#65533;b&#65533;
&#65533;2&#65533;&#65533;&#65533;sz&#65533;&#65533;E3aEZ&#65533;+<&#65533;&#65533;&#65533;&#65533;&#65533;+l&#65533;&#65533;&#65533;&#65533;&#65533;}Rp&#65533;&#65533;&#65533;&#65533;&#65533;&#65533;OC&#65533;~&#65533;&#65533;&#65533;$e&#65533;by&#65533;4&#65533;&#523;&#65533;m{)&#65533;X->&#65533;&#65533;Cy&#65533;cCO&#65533;&#65533;s&#65533;&#65533;&#65533;&#65533;&#65533;_&#65533;z~&#65533;&#65533;&#65533;i?L&#65533;&#65533;f&#65533;2&#65533;&#65533;^&#65533;u&#65533;&#65533;&#65533;&#65533;w&#65533;&#65533;P4=&#65533;3&#65533;j&#65533;&#65533;V9&#65533;W+/)&#65533;&#65533;&#65533;K.&#65533;&#65533;0&#65533;&#65533;&#65533;&#65533;$<&#65533;&#65533;>&#65533;&#65533;&#65533;#&#65533;&#65533;&#65533;&#65533;&#65533;&#65533;0&#65533;&#65533;&#65533;&#65533;&#65533;h*&#65533;z&#65533;9&#65533;&#65533;&#65533;&#65533;B(&#65533;Z>&#65533;+"r&#65533;%BC22&#65533;&#65533;&#65533;&#65533;&#65533;?&#65533;z,k&#65533;eK&#65533;&#65533;&#65533;&#65533;y@<<&#999262;B&#65533;&#65533;:&#65533;&#65533;&#65533;&#65533;&#65533;&&#65533;&#65533;&#65533;%&#65533;+AL2&#65533;&#65533;&#65533;\q&#65533;&#65533;&#65533;@&#65533;;&#65533;&#65533;$&#65533;&#65533;&#65533;&#1864;&#65533;D["&#65533;&#65533;&#1743;&#65533;*&#65533;LC\&#65533;&#65533;B&#65533;/:&#65533;a28&#65533;K(<B&#65533;&#65533;85R&#65533;K %'&#65533;&#65533;&#65533;{&#65533;&#65533;&#65533;*)&#65533;&#65533;&#891;By&#65533;&#65533;:&#65533;&#65533;:&#65533;Z&#65533;|a&#65533;z&#203;&#1731;&#65533;&#65533;SCJ&#65533;f&#65533;9"&#65533;C5J&#65533;o%8&#65533;&#65533;>&#65533;&#65533;*,A<&#65533;("C&#65533;&#65533;&#65533;&#65533;*B&#65533;&#65533;&#65533;&#188;&#65533;&#65533;G4G&#65533;Ja&#65533;M&#65533;D`&#65533;Ef3&#65533;JR9&#65533;&#65533;=dLFe\F&#65533;Bl&#65533;&#65533;S&#65533;1&#65533;+5&#65533;&#65533;&#65533;
&#65533;@&#65533;&#65533;A&#65533;C&#1080;*&#65533;&#65533;X&#1837;&#65533;32Jd&#65533;FtD&#65533;&#65533;A&#65533;&#65533;+-JB&#65533;F~&#1163;6&#65533;Di[@8&#65533;DP
/&#65533;&#65533;:ERt&#65533;:&#65533;
&#65533;&#65533;&#396;&#65533;('&#65533;F(&#65533;*&#65533;r;&#65533;&#65533;&#65533;:&#65533;&#65533;B&#65533;&#65533;&#1212;&#65533;&#65533;hEzb\&#65533;G6L@`<&#65533;&#65533;&#65533;b:F&#65533;&#65533;Ga|=&#65533;;-L;&#65533;8dF&#1891;&#65533;/&#65533;8&#737;&#65533;+H&#65533;#A>dE&#65533;&#65533;&mT5&#65533;&#65533;&#65533;&#65533;P/X&#65533;	A&#684;&#65533;5yK$&#65533;LuL&#590;&#65533;D&#65533;&#65533;&#65533;I&#65533;b&#65533;G&#65533;TF&#65533;2&#65533;DI`t&#214;$9&#65533;&#65533;@g&#65533;&#65533;&#65533;&#65533;@&#65533;G0X&#65533;kl!&#65533;&#65533;&#65533;$&#65533;&#65533;;&#65533;&#65533;&#1279;&#65533;R5<&#65533;&#65533;&#65533;9)&#65533;&#65533;H&#65533;&#65533;/&#65533;&#1843;={&#65533;&#65533;&#65533;}&#65533;&#65533;&#65533;s&#65533;\L&#65533;&#65533;&#722;&#65533;&#65533;&#65533;&#301;K&#65533;4I5&#65533;&#65533;L&#65533;s&#65533;84&#65533;tF&#65533;&#269;g,K&#65533;T&#65533;<&#65533;&#65533;3H&#65533;<&#65533;0&#65533;&#65533;&#65533;K
&#65533;&#65533;&#65533;FTJ)&#313420;8&#65533;&#65533;&#65533;&#65533;&#65533;wdLxt&#65533;&#65533;v\&#65533;I&#65533;&#65533;&#65533;&#65533;4&#65533;&#814;&#65533;&#65533;}&#65533;@^|&#65533;b$&#65533;g4&#65533;&#1763;&#65533;&#65533;Nh&#65533;&#949;&#65533;&#65533;!AQ`<&#65533;&#65533;&#65533;Iv*&#65533;&#65533;&#65533;@]sE,&#65533;uk&#65533;r&#65533;=`Na&#65533;O&#65533;&#65533;&#65533;&#65533;Y&&#65533;&#65533;&#65533;z&#65533;&#65533;&#65533;L<&#65533;R&#914;\&#65533;M&#65533;@y&#65533;|&#1047;DK&#65533;&#65533;&#65533;&#65533;H&#65533;&#65533;&#65533;&#65533;&#65533;&#65533;&#65533;&#65533;<tK&#65533;&#65533;&#65533;&#65533;&#65533;JO&#65533;&#65533;&#65533;&#65533;<&#65533;Y&#65533;-&#65533;&#65533;&#65533;$42&#65533;O&#65533;&#65533;.&#65533;&#65533;&#65533;&#65533;X+-9gKN&#65533;Q&#65533;4N&#65533;&#65533;&#65533;RP&#65533;&#65533;&#65533;&#65533;&#65533;&#1049;&#65533;N	&#65533;P U&#65533;&#65533;l&#65533;&#65533;&#65533;&#65533;~&#1307;BS&#65533;&#373;&#65533;&#65533;
w*Q&#65533;T&#65533;'S&#65533;&#65533;LC*6&#65533;k&#65533;&#65533;&#744;&#65533;QEd&#65533;L&#700;&#65533;&#65533;]&#65533;%M&#65533;&#65533;&#65533;"&#65533;&#65533;
%R5M&#65533;&#605;\&#884;{R&#65533;&#65533;&#65533;*K&#65533;)&#65533;&#65533;E&#65533;&#65533;@&#65533;&#65533;&#65533;&#65533;&#65533;
L&#65533;&#65533;&#65533;.MC&#65533;y&#65533;{&#65533;&#1196;&#65533;4&#65533;&#65533;&#65533;#5&#65533;&#65533;&#1107;&#65533;&#65533;&#65533;|&#65533;&#65533;&#65533;.&#65533;l6&#65533;R:&#65533;P<M&#65533;&#65533;TUR&#65533;&#65533;&#1505;-@&#65533;&#65533;<)&#65533;&#65533;*w&#65533;)&#891;&#65533;D&#65533;&#65533;D&#65533;%=B9Hj&#831;&#65533;&#65533;k&#65533;*&#65533;&#65533;&#65533;T&#65533;J&#65533;S&#65533;T5uCOKd<&#65533;"&#65533;&#65533;S&#65533;Sk&#65533;VTE&#65533;&#65533;&#65533;&#65533;&#65533;&#65533;C&#65533;W&#65533;&#65533;&#65533;Ky)+&#65533;@&#65533;)&#65533;?&#65533;&#65533;MEm&#65533;&#65533;&#65533;-7&#65533;&#65533;^&#65533;&#65533;{&#65533;&#65533;&#65533;&#65533;Qb&#65533;&#287;&#65533;Tfu&#65533;uS&#65533;.~&#65533;L&#65533;&#65533;:U&#65533;mmXT&#65533;X<E&#65533;&#65533;&#65533;&#65533;&#65533;&#243;&#65533;&#65533;&#65533;&#65533;K&#65533;&#1818;r-/&#65533;
&#65533;&#65533;Z&#1472;aD&#65533;&#65533;Uw&#65533;P0&#65533;W&#65533;&#65533;L&#65533;&#65533;&#65533;R&#65533;3J&#65533;4&#65533;R&#65533;&#65533;X&#65533;%&#65533;&#65533;N&#65533;|R&#65533;%&#1351;u&#1543;&#1570;&#65533;V(Jr&#65533;&#65533;&#65533;&#65533;X&#65533;&#65533;&#65533;XR&#65533;{&#65533;&#65533;&#65533;&#65533;B&#724;"&#65533;&#65533;&#65533;@&#65533;&#65533;&#65533;&#65533;T&#65533;UI&#65533;L3&#65533;}&#65533;Q&#65533;&#65533;&#1437;m[&#65533;$Pe&#65533;Y&#65533;&#65533;J&#65533;d&#747;&#65533;X&#65533;&#65533;[&#65533;&#65533;&#65533;|&#65533;!&#65533;&#65533;1&#65533;&#65533;&#65533;&#65533;&#1756;M&#65533;&#65533;&#65533;&#65533;&#65533;|5Y&#65533;K&#65533;&#65533;&#65533;Z&#65533;9t&#65533;G&#65533;&#65533;&#65533;1&#65533;&#612;C&#65533;&#65533;\&#65533;&#65533;&#65533;5X&#65533;&#65533;&#1783;H&#1404;&#65533;&#1277;MZ&#65533;&#65533;[&#65533;*2:&#65533;&#65533;L&#65533;n&#65533;=&#65533;&#65533;&#65533;Cy*&#65533;&#65533;B\,&#65533;&#1839;&#65533;D&#65533;&#65533;&#65533;&#65533;k@	,&#65533;&#65533;&#1628;&#65533;&#65533;&#65533;&#65533;&#65533;&#65533;&#65533;&#1105;|1&#65533;H"5&#65533;&#1261;^&#65533;]&#65533;&#65533;]&#65533;pkWq&#1225;&#1533;M&#65533;)v$&#65533;&#65533;YL&#65533;&#65533;&#65533;&#65533;&#65533;&#65533;@SYH;Vz&#65533;&#65533;'&#65533;&#65533;&#65533;&#65533;&#65533;M^&#65533;S&#65533;X&#65533;%&#65533;&#65533;T&#65533; &#65533;G&#65533;&#65533;&#65533;&#65533;&#65533;[-&#65533;&#1954;&#65533;&#65533;&#65533;&#65533;&#65533;&#65533;&#65533;<&#65533;&#65533;&#1839;&#65533;&#65533;&#1897;7&#65533;e5&#65533;&#65533;-&#65533;&#65533;&#65533;Oz&#65533;&#65533;&#65533;
\&#65533;1&#65533;_f5`&#65533;&#65533;&#1847;&#65533;Q&#65533;E&#65533;R&#65533;&#1408;l&#65533;&#1125;^&#65533;&#65533;&#48972;Bk&#1828;&#65533;&#65533;&#65533;&#65533;x&#65533;&#65533;a&#65533;9$"&#65533;#&#65533;&#65533;S&#65533;&#65533;&#65533;&#65533;&#65533;&#1635;&#65533;&#65533;&#65533;&#1490;;^&#65533;S&#65533;
&#65533;&#65533;&#65533;4U&#65533;&#65533;&#65533;fa&#65533;=&#65533;&#65533;b1&#65533;6&#65533;&#65533;&#65533;`&#65533;)&#65533;&#65533;>&#65533;&#65533;59&#65533;&#65533;}&#65533;&#65533;&#65533;&#65533;U4&#65533;&#65533;D&#65533;H&#65533;57$Nb&#65533;&#65533;&#677;&#65533;;&#65533;&#65533;V&#65533;&#65533;&#65533;:&#65533;_&#65533;eF&#65533;%c&#65533;Ma.^&#384;ua&#65533;&#65533;bGcO&#65533;d&#65533;&#65533;!2&#65533;&#65533;&#65533;O&#65533;*&#54330;&#65533;&#65533;P~Z&#65533;&#65533;&#65533;$@{&#65533;;&#65533;&#65533;#)&#65533;&#65533;&#65533;&#65533;&#65533;&#65533;&#65533;&#65533;&#1001;I&#65533;s&#65533;&#65533;&#65533;Q%&#65533;0&#65533;d&#65533;&#65533;b"&#65533;PKV]a&#65533;&#65533;L&#65533;d&#65533;=&#65533;&#65533;X&#65533;&#65533;&#65533;o]A&#28309;S&#65533;&#1555;&#65533;L&#65533;&#65533;Hm_!v&#65533;&#65533;&#65533;Z&#65533;&#65533;*&#65533;&#65533;\&#65533;2\f&#65533;Hd\d&#65533;&#65533;8&#65533;eYG&#65533;&#65533;&#65533;|&#65533;e&#65533;&#65533;d&#65533;^H&#65533;D&#65533;&#65533;g&#1189;&#65533;`&#65533;&#65533;,h&#65533;&#65533;-@&#65533;e>a&#65533;&#65533;g.`]&#65533;&#65533;&#65533;&#888;&#65533;&#65533;&#65533;&#65533;&#65533;,e&#65533;\&#65533;<&#65533;&#65533;&#65533;&#65533;&#65533;>&#65533;r\-&#65533;pgr&#65533;&#65533;D&#65533;W&#65533;S+c&#65533;f&#65533;:&#65533;Aug&#65533;c&#65533;G&#65533;&#65533;8&#65533;^` h&#65533;>&#65533;&#65533;i&3&#65533;T&#65533;e&#65533;&#65533;&#65533;m&#65533;&#65533;&#65533;&#18302;&#65533;&#65533;&#65533;&#65533;.`&#65533;f&#65533;+&#65533;b&#65533;%&#1445;e&#65533;&#65533; S&#65533;d&#65533;1:&#65533;&#65533;b&#23929;
7i&#65533;&#65533;>RT&#65533;a&#65533;&#65533;&#65533;Z&#65533;&#65533;;]&#48147;&#65533;&#1825;MK&#65533;&#65533;&#39150;&#46966;i&#65533;&#65533;&#65533;M&#65533;F&#1916;X&#65533;&#1410;&#65533;&#65533;&#483;&#65533;f&#65533;&#65533;W&#65533;&#65533;ZX&#65533;UF|c8&#65533;&#897;&#65533;e:&#65533;O_E4AZf&#65533;&#65533;&#65533; ]J&#65533;&#65533;&#65533;&#65533;}&#65533;.&#53622;&#65533;Nm&#65533;V&#65533;&#65533;~&#65533;.&#65533;&#65533;&#65533;L&#65533;F&#28638;k&#65533;^j&#65533;>&#65533;&#65533;&m&#65533;r&#65533;&#65533;&#1950;s&#65533;&#65533;+A&#65533;fi&#65533;&#65533;NJ&#65533;D B&#65533;H&#65533;M&#65533;%^j2&#65533;H&#65533;Q|J&#65533;L&#65533;&#65533;E&#65533;&#65533;te&#65533;&#65533;m&#65533;fm&#65533;&o&#65533;vme&#65533;&#65533;&#65533;&#65533;.&#65533;v&#65533;,l&#65533;F&#65533;&#65533;ud&#65533;&#1299;&#65533; &#65533;&#65533;)&#65533;&#65533;U&#65533;&#65533;&#65533;j&#65533;J&#65533;&#65533;&#65533;&#65533;&#65533;&#65533;2&#65533;_&#65533;j&#65533;&#314;&#65533;&#65533;>~&#65533;&#65533;]%&#65533;&#287;&#65533;&#65533;.&#65533;)&#65533;p&#65533;p&#65533;F&#65533;-Sc&#65533;&#65533;&#65533;&#65533;/q&#65533;>&#65533;&#65533;&#65533;&#65533;&#65533;&#65533;(&#65533;&#65533;
W&#65533;&#65533;Bdc&#65533;&#796;*&#65533;s&#935;&#65533;&#65533;&#65533;&#65533;&#65533;&#65533;|&#61369;nt&#65533;&#65533;i&#65533;vp&#65533;8]sg&#65533;&#65533;!3&#65533;&#65533;&#65533;(&#65533;r+&#65533;&#65533;omU&#65533;k&#65533;V&#65533;&#65533;L&#65533;o'&#65533;&#65533;Go&#65533;&#65533;&#65533;&#65533;&#65533;&#65533;&#65533;Uc&#65533;&#65533;&#65533;5&#1558;&#65533;&&#65533;&#65533;e&#65533;&#65533;#_/&#65533;{&#65533;7&#65533;'I&#65533;m&#65533;wf&#65533;&#65533;&#65533;c&#65533;&#65533;)w&`&#65533;&pt,g&#65533;f&#65533;.&#65533;S&#65533;vq&#65533;&#65533;Xq&#65533;&#65533;+&#65533;&#65533;&#65533;f&#65533;&#65533;*&#666;8nN&#65533;&#65533;/&#65533;&#65533;i&#65533;/?&#65533;&#65533;;&#65533;&#65533;<&#65533;>&#65533;q[^i'Og7.&#65533;40t&G&#65533;&#65533;-ILR&#55208;&#65533;# d?&#65533;%XvH&#65533;t&#178;<&#65533;J&#65533;
&#65533;&#65533;&#65533;&#65533;tl&#65533;m&#65533;&#65533;t&#65533;~&#65533;u!uA&#65533;j5&#65533;&#65533;fI(~.Z&#65533;!&#65533;&#65533;&#65533;Y&#65533;5&#65533;&#65533;&#65533;Y&#65533;&#65533;&#65533;&#65533;&#65533;&#65533;|:x-/&#65533;u&#65533;&#65533;&#1150;&#65533;&#65533;g&#65533;&#65533;&#65533;&#961;&#65533;dg&#65533;,&#65533;&#65533;G&#65533;ph&#65533;.&#65533;&#65533;&#65533;&#65533;	&#65533;&#65533;&#65533;&#65533;&#65533;_q&#65533;&#65533;t/&#65533;i&#65533;&#65533;5&#65533;&#65533;&#65533;?&#65533;t&#65533;&#65533;g6Jt&#65533;&#65533;Q&#65533;&#65533;%&#65533;==&#65533;&#65533;&#65533;&#65533;;^V(&#65533;&#469;$&#65533;&#65533;+?&#65533; &#65533;&#65533;&#65533;WvF_&#65533;&#65533;V&#65533;&#65533;&#65533;1&#65533;x&#65533;&#65533;&#65533;,&#65533;&#65533;&#65533;oPl&#65533;&#65533;P&#65533;&#65533;&#65533;7n&#65533;&#457;N&#65533;&#65533;[3&#65533;&#65533;&#956;&#65533;4&#65533;&#65533;3&#65533;d&#65533;&#65533;$p&#65533;&#65533;p&#65533;W&#65533;&#65533;r1?&#65533;&#65533;&#65533;>D&#65533;&#65533;&#65533;t&#65533;&#65533;eX&#65533;&#65533;|&#65533;&#65533;"8&#65533;FWz,&#65533;&#65533;&#65533;&#65533;e.&#1256;/&#65533;&#65533;.&#65533;&#65533;&#65533;&#65533;&#65533;&#65533;&#65533;&#65533;,&#65533;j.Jn&#1836;h&#65533;&#65533;(/s &#65533;&#65533;&#65533;Z&#65533;ge{&#65533;&#65533;&#65533;&#65533;&#65533;&#65533;&CCVb&#1479;&#65533;&#65533;&#65533;&#65533;&#65533;\&#65533;&#65533;&#65533;V&#1279;x(&#65533;&#65533;&#65533;&#65533;&#65533;&#65533;|P&#65533;&#65533;G|&#65533;&#65533;m-q&#65533;g&#65533;:&#65533;gM&#65533;t&#1814;z&#1382;&#65533;&#65533;&#65533;&#65533;k&#65533;&#65533;&#65533;&#65533;5&#65533;&#1898;&#65533;&#65533;&#65533;&#221;&#65533;&#65533;!]&#65533;&#65533;Fk&#65533;5B	&#65533;&#65533;&#65533;\&#65533;"&#65533;y&#65533;`&#65533;&#65533;H/T{&#65533;6&#1120;fX&#65533;&#65533;&#852;)s&#65533;!&#264;Z&#65533;&#65533;E&#65533;N&#65533;&#65533;#"ex<&#65533;$&#660;+*&#65533;&#65533;&#65533;&#65533;&#65533;/`fc&#65533;&#65533;&#835;3w&#65533;&#65533;&#65533;&#26016;B&#65533;eYq&#65533;&#65533;&#65533;Q2m&#65533;&#65533;&#65533;&#296;F&#65533;f&#65533;&#65533;&#65533;V<Z&#65533;n&#65533;&#65533;&#65533;>&#65533;&#65533;&#65533;&#65533;N&#65533;&#65533;h%&#65533;iK&#65533;&#65533;&#1504;&#65533;c&#65533;n&#1715;&#1640;!&#65533;&j&#65533;&#65533;&#65533;k&#65533;&#65533;&#65533;V-W=&#65533;&#65533;&#65533;&#65533;&#65533;&#65533;&#65533;C&#65533;~c&#65533;&#65533;&#65533;&#65533;&#65533;&#65533;&#65533;&#65533;of&#802;G&#65533;mz&#65533;&#65533;&#65533;&#65533;&#65533;^&#65533;&#65533;C&#65533;&#65533;F&#65533;h&#65533;&#65533;&#65533;#&#65533;x)&#65533;d&'R&#65533;0O&#65533;?}/&#65533;&#65533;(t&#65533;&#65533;Ct&#65533;r&#65533;+&#1355;&#65533;Ky&#65533;W&#390;&#65533;&#65533;-&#65533;&#65533;|&#1636;nKX&#65533;&#1853;&#28643;&#65533;&#65533;zu{&#65533;&#65533;k9&&#65533;_&#65533;&#65533;&#65533;A&#65533;aw&#65533;|&#1104278;f>&#65533;&#65533;&#65533;IxZZ&#65533;&#65533;jq&#65533;_&#65533;&#65533;&#65533;r&#65533;&#65533;vn&#65533;&#65533;&#65533;`S+&#65533;&#65533;bs &#65533;&#65533;X&#65533;&#65533;=GTR&#65533;M&#65533;&#65533;FM&#65533;&#65533;T&#65533;&#65533;"&#65533;&#65533;	&#65533;&#65533;&#65533;&#472;YfYBZH&#65533;{/&#65533;&#65533;&#339;&#65533;&#65533;&#65533;dkZ&#1463;&#65533;j~&#65533;&#65533;_l&#65533;&#65533;&#65533;]&#65533;&#65533;%&#65533;]L2&&#65533;&#65533;
.&#65533;]&#65533;&#65533;E&#65533;yR&#65533;`_}&#65533;&#65533;&#65533;}&#65533;&#2000;&#65533;eg&#65533;F-!&#1826;&#65533;&#65533;VRp'=5&#65533;q2&#65533;8M5E&#1101;XXA&#65533;&#65533;&#65533;-&#65533;&#1103;?N
g&#65533;U&#65533;d&#65533;K&#65533;&#65533;%&#65533;&#65533;qx&#65533;{+&#65533;T!^N&#65533;5&#65533;d&#65533;
D^&#65533;w&#65533;&#65533;&#65533;&#65533;&#65533;&#65533;c&#65533;'&#65533;&#65533;&#65533;Q,&#65533;&#65533;gij(%&#65533;&#65533;&#65533;6&#65533;&#65533;E&#65533;&#65533;&#65533;&#65533;'&#65533;&#65533;&#65533;&#65533;Jjk&#65533;2&#65533;&#65533;N&#437;&#65533;iP&#65533;a&#65533;S)&#65533;x/&#65533;A"*v&#65533;&#65533;a&#65533;&#65533;&#65533;e&#65533;W&#65533;&#65533;c)&#65533;dT&#65533;$&#65533;7&#65533;&#65533;&#65533;I<&#65533;=wS[&#65533;&#65533;v&#65533;&#65533;z\`zz=+`&#65533;~&#65533;W&#65533;&#65533;&#65533;&#65533;i&#65533;&#65533;w&#65533;&#65533;-&#65533;4&#65533;c&#65533;:&#65533;&#65533;&#65533;&#65533;&#65533;3n&#908;NZ&#65533;A37&#65533;K3&#65533;j&#65533;&#65533;&#65533;4&#65533;J;M/d&#65533;"^WoX}u&#65533;S&#65533;*c&#65533;WW&#65533;zs&#65533;&#65533;[&#65533;n&#65533;#&#65533;9&#65533;y&#65533;&#65533;&#65533;b&#65533;F)&#65533;&#65533;~FP&#65533;*&#65533;y&#65533;&#65533;/&#65533;&#813;&#65533;&-*&#65533;&#65533;&#65533;&#65533;$&#65533;&#65533;&#65533;&#1026;}40&#65533;>&#65533;#&#1223;7&#65533;&#65533;&#65533;QkVYa}&#65533;5&#65533;0[&#65533;&#65533;&#65533;&#65533;&#65533;&#65533;`&#65533;=X&#65533;w&#65533;:&#65533;a&#65533;<7D&#65533;e&#65533;&#65533;&#65533;&#65533;=&#65533;;&#65533;s9&&#65533;zKK7&#65533;&#65533;&#65533;&#65533;&#65533;r&#65533;C&#65533;(&#65533;&#65533;&#65533;n&#65533;-5&#65533;&#65533;M&#1360;O;&#65533;&#65533;&#65533;&#65533;&#65533;t&#65533;cA&#65533;&#65533;&#65533;&#65533;W&#65533;^r&#65533;&#65533;&#65533;&#65533;&#65533;y~&#279;3&#65533;&#683;T&#65533;^&#65533;&#65533;&#65533;$!&#65533;9&#65533;&#65533;f7&#65533;&#65533;iVvSH&#65533;V&#65533;.!&#65533;&#65533;&#65533;&#65533;&#65533;<&#65533;&#65533;&#65533;D&#65533;&#65533;&#65533;&#65533;&#65533;D=AI&#65533;z&#1507;v(&#65533;=&#65533;|&#65533;J&#65533;&#65533;&#65533;&#65533;&#65533;&#65533;t[za&#65533;&#65533;3>&#65533;&#65533;.t&#65533;a((&#65533;&#65533;M&#65533;&&#65533;&#65533;h82&#712;-?bK`fZ&#65533;&&#65533;7'&#65533;<)0&#962;&#65533;&#65533;&#65533;@&#65533;<(V&#65533;z6J&#65533;<&#65533;=R&#65533;y&#65533;&#65533;&#65533;&#65533;~&#65533;&#65533;&#65533;&#65533;&#65533;Z]&#65533;&#65533;'&#65533;9VJ&#65533;sb&#65533;&#65533;tFq&#65533;(q&#65533;&#65533;&#65533;6&#65533;&#65533;|&#65533;&#65533;&#65533;&#65533;'X9&#65533;OsJ&#65533;&#65533;$&#65533;'F&#65533;&#65533;R&#65533;&#65533;wEr&#65533;{A&#65533;&#65533;-&#65533;&#65533;&#65533;E&#65533;c&#65533;^&#65533;6Y/5JdG&#65533;&#65533;&#65533;5&#65533;&#65533;&#65533;P&#65533;Kt&#65533;&#65533;&#65533;&#57887;&#65533;&#65533;D&#65533;zDX&#65533;2r&#65533;&#65533;&#65533;N&#65533;lLY	&#65533;&#65533;F4&#1972;&#65533;&#65533;&#65533;&#65533;&#65533;e&#65533;2	&#65533;&#65533;l&#65533;{&#65533;r&#65533;gB&#65533;&#65533;Q&#65533;d^&#65533;&#228;&#65533;e&#65533;6&#65533;&#65533;<EE&#65533;#&#65533;&#65533;&#65533;4&#65533;&#65533;&#514;O5&#65533;&#65533;|&#65533;ikdC6>&#65533;&#65533;~&#1724;&#65533;@6He2&#65533;&#65533;,&#65533;&#65533;&#65533;&#65533;z&#1054;&#65533;&#65533;&#65533;&#65533;d&#65533;Mm&#477;$&#65533;S&#65533;&#65533;&#1433;Ip &#65533;T&#1241;(&#65533;&#65533;q&#65533;-&#65533;&#65533;&#65533;>&O"&#65533;	&#65533;&#65533;&#65533;&#65533;-s&#65533;&#65533;.&#65533;&#65533;;&#65533;X5&#65533;eP*&#65533;KU&#65533;2&#65533;Tzt&#65533;&#65533;&#65533;&#65533;&#65533;&#65533;&#65533;A&#65533;&#65533;,
GK&#65533;M&#65533;$&#65533;S&#65533;&#65533;&#65533;&#65533;HNp&#65533;&#65533;&#65533;<w&#65533;=v&#65533;Qg&#65533;&#65533;&#65533;f&#65533;'Wv&#65533;&#65533;]&#65533;ZN&#65533;K&#65533;l3x&#65533;8X&#1172;&#65533;,*I]&#65533;%z&#65533;&#65533;&#65533;@Z&#65533;,&#609;&#65533;&#65533;&#1130;&#65533;&#65533;&#65533;&#65533;&#65533;Inuw&#65533;&#65533;8&#65533;&#65533;&#65533;&#339;_]&#65533;&#65533;G&#65533;&#65533;&#1186;bN&#65533;r&#65533;&#65533;&#65533;E&#65533;T&#65533;{&#65533;+&#65533;&#65533;S&#65533;&#425;&#65533;2&#65533;&#65533;&#65533;&#65533;"6&#65533;&#65533;shy({&&#65533;&#65533;&#65533;&#283;S}KP(
&#65533;X&#65533;,jU&#65533;Z&#65533;&#65533;&#65533;=`&#65533;-&#65533;&#65533;&#65533;&#65533;x&#65533;&#65533;&#65533;}kKMe&#65533;&#1530;&#65533;&#65533;<d&#65533;&#65533;8H&#65533;&#65533;&#65533;&#65533;&#65533;&#65533;&#65533;3&#65533;&#65533;^6&#65533;?&#65533;ed&#65533;{&#65533;&#65533;&#65533;&#65533;3vB&#65533;]&#7911;&#65533;%?V&#872;uM&#65533;_2&#65533;+&#65533;&#65533;&#65533;C&#65533;^a&#65533;&#65533;h02&#65533;&#65533;&#65533;&#65533;M&#938;&#65533;{j&#65533; &#65533;&#65533;&#65533;z0&#65533;Zk+&#65533;&#1234;&#65533;n&#65533;&#727;&#65533;'&#207;&#65533;I&#1858;%&#65533;&#65533;&#65533;&#65533;&#1332;&#65533;&#65533;qG!E&#65533;8&#65533;{&#65533;c&#65533;&#65533;&#65533;Z6&#65533;XMe	&#65533;R&#65533;&#65533;Jz&#65533;&#65533;&#65533;09k&#65533;&#65533;5&#65533;E&#65533;&#65533;&#65533;&#65533;v&#65533;q&#65533;q&#65533;6&#65533;&#65533;d&#65533;&#65533;&#65533;s&#65533;H&#65533;&#65533;xb6>N0&#65533;7&#65533;&#65533;&#65533;/&#65533;&#1114;(&#65533;"&&#65533;&#65533;&#433;x&#662;&#65533;+&#65533;&#65533;&#65533;:9&#65533;8##Dx&#65533;&#609;&#65533;o&#65533;&#65533;&#65533;&#65533;N&#65533;&#65533;e&#597;&#65533;&#65533;[&#65533;`;&#65533;&#65533;3&#65533;Y'5n?]&#65533;b&#65533;&#65533;r&#65533;~[&#65533;&#65533;,&=&#65533;f6&#65533;&#65533;&#675;&#65533;&#65533;c&#65533;rj&#65533;&#65533;\^Qw &#65533;&#65533;y$&#65533;&#65533;&#65533;&#65533;#&#65533;-&#65533;pO)*_&#65533;&#65533;?%v,&TN&#65533;&#65533;&#65533;&#65533;&#65533;&#65533;&#65533;&#65533;Y=9:&#65533;q&#65533;&#65533;&#65533;f>&#65533;7+O
&#65533;&#43932;&#65533;&#65533;&#65533;&#65533;&#65533;&#65533;6v&#65533;p+&#65533;&#65533;oU&#65533;iR&#65533;&#65533;>c&#65533;&#65533;S^&#1662;jh&#65533;&#65533;9!&#65533;&#65533;&#65533;w&#1637;i&#65533;Lx&#65533;&#1369;&#65533;9&#65533;um-&#65533;SO\&#65533;&#65533;y&#65533;&#65533;[&#65533;T.&#65533;;&#65533;&#65533;f&#65533;]&#65533;)&#65533;b&#65533;&#65533;n+&#65533;&#65533;>&&&#65533;{&#65533;&#65533;&#65533;N	G&#2039;t&#65533;&#65533;&#65533;&#65533;&#65533;m&#65533;&#1427;d&#65533;:YT&#65533;&#65533;&#65533;&#65533;(&#65533;&#65533;&#65533;l&#65533;&#65533;&#65533;&#65533;4&#65533;&#2017;=[h%}&#65533;&#65533;w&#65533;&#65533;E&#65533;&#65533;%?&#65533;7&#65533;k&#65533;Q&#65533;&#65533;:lW&#65533;E&#65533;&#65533;&#65533;I&V3&f&#511;Xo	&#65533;&#65533;fz&#65533;I&#65533;|&#65533;&#65533;&#65533;&#65533;&#65533;EW&#768;&#65533;&#65533;X&#65533;&#65533;&#65533;y&#65533;&#65533;.&#65533;g&#65533;F&#65533;&#65533;&#65533;&#65533;&#65533;&#65533;&#65533;&#65533;z+&#65533;q&#65533;u&#65533;&#65533;09&#65533;~{&#65533;&#65533;Y&#65533;&#65533;^&#65533;&#65533;&#65533;&#736;&#974;&#65533;&#65533;G.&#65533;s&#65533;&&#65533;&#65533;&#65533;"&#65533;-OE&#65533;&#65533;J&#65533;L&#65533;N&#572;&#65533;0B2&#65533;&#65533;&#65533;*o&#65533;/\&#65533;&#65533;g6&#65533;]&#65533;&#1499;&#65533;&#1232;u|&#65533;&#65533;M&#65533;&#65533;8&#65533;&#65533;&#65533;*^&#65533;&#65533;rD7&#65533;N&#65533;&#65533;:F&#41949;&#65533;&#65533;&#65533;w&#65533;&#65533;~{p&#65533;Kb&#65533;&#65533;&#65533;M]/&#65533;Ys&#65533;&#65533;&#65533;_&#65533;&#65533;&#65533;&#65533;$&#65533;&#65533;PAs&#65533;&#437;&#65533;U@}&#65533; &#65533;mv&#65533;&#1621;xW&#65533;&#65533;&#65533;m&#65533;&#65533;&#65533;&#65533;-O&#37211;&#65533;&#65533;&#65533;&#65533;&#65533;[&#65533;&#65533;Z&#65533;&#65533;&#65533;*&#65533;Tu&#65533;&#65533;&#65533;&#65533;&#65533;&#65533;&#65533;w&#65533;T&#65533;mY&#65533;&#65533;&#65533;QdP&#65533;-L&#65533;&#1309;&#65533;&#65533;d|&#65533;&#65533;&#65533;&#1365;&#65533;)uY]%&#65533;$&#65533;E&#65533;HI&#65533;bA&#65533;[&#65533;u&#65533;I`&#65533;&#65533;&#65533;Iu&#65533;hIXE<&#65533;&#65533;	&#65533;&#65533;&#804663;&#65533;!&#65533;&#65533;Y&#65533;!&#65533;&#65533;&#65533;&#65533;xyw&#65533;&#65533;&#1024;J&#65533;h&#65533;&#65533;ud&#65533;Z&#65533;&#65533;5&#65533;O&#65533;t&#65533;&#65533;a0_Y&#65533;8&#65533;&#1688;Tx&#65533;KH&#65533;&#65533;Q9Ea&#65533;q&#65533;y&#65533;&#65533;K&R[j]&#65533;_&#65533;&#65533;"&#65533;&#65533;J&#65533;&#65533;&#65533;&#65533;`e\rI"&#65533;U&#65533;l&#65533;\Ut&#65533;&#65533;&#65533;&#65533;&#65533;U&#1566;&#65533;&#65533;&#65533;&#65533;&#65533;bf4U	&#65533;&#65533;]Z&#65533;&#65533;&#65533; W&#65533;=&#65533;&#65533;&#65533;\&#65533;m&#65533;{d&#65533;&#65533;&#65533;&#65533;SN&#65533;Y&#65533;&#1621;"&#65533;&#65533;&#745;b&#65533;EYH&#65533;Z&#65533;#&#65533;&#1553;,&#65533;&#65533;&#65533;&#65533;E&#65533;I&#65533;&#65533;&#65533;&#65533;&#65533;&#65533;&#65533;/&#65533;&#65533;Md&#65533;&#65533;Z&#65533;p&#65533;&#65533;c!&#65533;I&#65533;!FC&#65533;&#65533;Y&#65533;&#65533;&#65533;&#65533;&#65533;&#65533;q&#65533;&#65533;&#65533;p`&#65533;8j&#65533;)&#65533;
Er&#65533;&#65533;U&#65533;E&#65533;&#65533;7V &#65533;9&#65533;8&#65533; 9&#65533;&#65533;9&#65533;&#65533;
&#65533;&#65533;(&#65533;E&#65533;M&#65533;9sl&#65533;&#65533;&#65533;F&#65533;]&#65533;uc&#65533;&#65533;GhS&#65533;&#65533;&#65533;+&#65533;&#65533;&#65533;D&#65533;&#65533;>&#65533;3I&#65533;"5&#65533;N&#65533;Mbb&#65533;E&#65533;d&#65533;&#65533;&#1681;&#1575;x!&#65533;m_&#65533;&#1826;6&#65533;&#65533;&#65533;qR8&#65533;&#65533;&#65533;&#65533;Z&#65533;&#65533;aK&#65533;&#65533;=&#65533;"&#65533;&#65533;4&#65533;&#65533;&#65533;&#65533;&#65533;M&#65533;&#65533;&#65533;&#65533;&#65533;&jc&#65533;Q&#65533;&#65533;iF
&#1563;&#65533;#&#65533;1&#65533;IC&#65533;&#65533;V&#65533;IR5-W&#65533;Q&#65533;'&#65533;V&#65533;e&#65533;@&#65533;&&#65533;&#65533;H&#65533;&#65533;X&#65533;&#65533;&#65533;4&#65533;I&#65533;&#65533;L#&#605;&#65533;6&#65533;K&#65533;c&#65533;&#65533;&#65533;&#1606;&#65533;&#65533;GS1b-&#65533;L\f.&#65533;D}^Y&#65533;R&#65533;&#65533;&#65533;&#65533;&#65533;&#65533;1A&#65533;,V&#65533;&#65533;&#65533;XCR&#65533;R"&#65533;t-&#65533;R%&#65533;&#65533;&#65533;&#65533;&#65533;R\&#65533;Y&#65533;&#65533;&#65533;A&#65533;&#65533;&#65533;&#65533;m&#65533;&#65533;&#65533;FGpd&#65533;&#65533;&#65533;&#65533;&#65533;k&#65533;"u&#65533;&#65533;&#65533;S8Qf%V&#65533;&#65533;y&#65533;^&#65533;&#1095;} {&#65533;]&#65533;E&#65533;&#1111;|&#65533;r>&#65533;l)&#65533;O1b3B&#1509;&#65533;ZM>&#65533;e&#65533;&#65533;V&#65533;&#65533;v&#65533;\&#65533;|&#65533;]&#65533;#&#65533;aX=&#65533;&#65533;&#925;&#65533;&#65533;%z&#65533;&#65533;f&#65533;Ho&#65533;&#65533;{&#65533;&#65533;:f&#65533;A&#65533;g&#1953;~~ o&#65533;&#65533;n^dq&#65533;c&#65533;&#65533;&#65533;&#65533;	&#65533;&#65533;)&#65533;&#65533;&#65533;&#65533;&#65533;&#65533;&#65533;&#65533;% 66&#65533;f&#65533;&#661;&#65533;&#65533;&#65533;}ba&#65533;&#1928;&#65533;&#1300;&#65533;\&#65533;4&#65533;gi&#65533;FM&#65533;&#65533;}S&#65533;p%;&#65533;K&#65533;&#65533;&#65533;R&#65533;&#65533;&#65533;&#65533;&#65533;&#8886;&#65533;0&#65533;H&#65533;&#65533;Am&#65533;%(&#65533;&#65533;o~&#1576;&#65533;XnN&#65533;J&#65533;&#65533;&#65533;W&#65533;Z&#65533;&#65533;!&#65533;&#65533;,'&#65533;,&#65533;B&#390;81h&#65533;&#65533;ZSJ&#65533;N&#65533;&#65533;j'\]iG&#65533;XRWu&#65533;H&#65533;&#1641;i&#65533;f&#1433;f&#65533;BJd*&#65533;h9&#65533;&#65533;&#65533;h&#65533;<&#65533;]&#1437;&#65533;&#65533;=b&#973;&#65533;&&#65533;&#65533;&#65533;&#65533;h&#65533;&#65533;"q&#65533;Z&#65533;&#1848;[&#65533;&#65533;)d&#65533;0&#65533;&#65533;&#65533;&#65533;<&#65533;#&#65533;^&#65533;U|&#65533;Nj&#65533;&#65533;&#65533;^.i&#65533;&#65533;En&#65533;U&#65533;&#65533;&#65533;&#65533;&#65533;&#65533;&#65533;h&#65533;&#65533;jzz&#1307;&#65533;^&#65533;&#65533;&#65533;k&#65533;&#65533;&#65533;re`A(&#65533;r&#65533;&#65533;t&#65533;&#65533;&#65533;&#65533;&#65533;v&#65533;*&#65533;&#65533;KD&#65533;&#160;e&#65533;&#65533;`&#65533;&#65533;F&#65533;&#65533;&#65533;%+u*+&#65533;&#65533;%&#65533;&#65533;J&&#65533;&#65533;+&#65533;Rk+}#&#65533;fit&#65533;&#65533;Fi&#65533;&#65533;i&#65533;&#65533;(f&#65533;'&#65533;&#65533;k&#65533;&#65533;&#446;)N&#65533;)&#65533;&#65533;U:>&#65533;jM,&#65533;&#65533;k&#65533;]&#65533;=&#1963;u&#65533;P&#65533;&#65533;&#65533;&#65533;`&#65533;P&#65533;&#65533;&#65533;&#65533;&#65533;,&#65533;&#774;&#65533;R5k&#65533;J`&#65533;O&#65533;i&#65533;)f&#65533;q]'~l&#65533;~!yjf&#65533;&#65533;&#65533;&#65533;~-&#1538;&#65533;&#65533;v&#65533;&#357;k&#65533;)&#65533;&#65533;&#65533;u&#65533;&#65533;Fh&#65533;&#65533;&#65533;&#65533;l&#65533;T_&#65533;&#65533;&#65533;x&#65533;'89&#65533;&#65533;G&#65533;%Hq!bd&k&#65533;P&#65533;&#65533;*&#65533;&#65533;&#65533;-:m&#65533;jOzaj&#65533;}&#65533;&#65533;&#65533;%&#65533;&#65533;&#65533;&#65533;(\&#65533;&#65533;&#928;g&#65533;nnz&#65533;&#65533;}&#65533;&#65533;&#65533;&#65533;&#65533;m&#157;&#65533;]&#65533;&#65533;&#65533;-&#65533;&#65533;&#65533;&#65533;&#65533;N&&#65533;%r&#65533;&#65533;&#65533;&#65533;&#65533;&#65533;&#65533;H&#65533;	XB2&#65533;k|&#65533;C*"&#65533;&#65533;z+yVh*&#65533;&#65533;&#65533;T&#65533;&#65533;&#65533;&#430606;&#2008;q$&#65533;&#65533;&#65533;A&#1792;&#65533;&#65533;&#65533;d&#65533;c&#65533;V&#65533;+&#65533;&#65533;&#65533;:F&#988;nN&#65533;&#65533;rZ&#65533;&#65533;&#65533;&#65533;hP&#65533;
&#65533;P&#65533;n&#65533;&#65533;&#65533;&#65533;&#65533;n&#65533;.-&#65533;6m&#65533;&#1580;I&#65533;'>&#65533;&#65533;}&&#65533;\&#65533;y+&#65533;&#65533;yf&#65533;&#65533;&#65533;P/7&#65533;tn&#686;&#65533;&#65533;k&#65533;&#65533;&#65533;&#65533;&#65533;Z&#65533;b&#65533;~&#65533;&#65533;&#65533;&#1697;!&#65533;&#65533;&#65533;&#1933;p&#172;&#65533;@&#65533;&#65533;a&#65533;&#65533;&#65533;"&#65533;M))+=&#65533;&#65533;&#65533;->&#65533;Z]p:&#65533;&#65533;emx&#65533;&#65533;}&#65533;&#65533;&#65533;li&&#65533;q8&#65533;&#65533;F&#65533;j&#65533;&#65533;&#65533;j&#65533;+&#65533;&#65533;&#65533;&#65533;B&#65533;z^,&#65533;&#65533;"c.&#65533;&#65533;&#417;&#65533;&#65533;&#65533;&#65533;m3&#65533;2&#65533;0&#65533;&#65533;&#65533;&#65533;%!&#65533;6&#65533;&#65533;~&#65533;&#65533;6o&#1762;f&#65533;o&#497;&#65533;]&#65533;jS&#65533;e&#65533;n1+0&#65533;7&#65533;8&#65533;&#65533;&#65533;Q&#65533;&#65533;&#65533;&#65533;|&#65533;&#65533;&#65533;&#65533;&#65533;[&#65533;L&#65533;`&#65533;&#65533;j&#65533;&#65533;
$&#65533;&#1936;&&#65533;&#65533;M&#65533;&#65533;$o&#65533;&#65533;b&#65533;&#65533;(&#65533;&#65533;0&#65533;&#65533;>n&#65533;&#65533;1h&#65533;&#65533;&#65533;&#65533;yT&#65533;&#65533;1,&#65533;1&#65533;&#65533;F&#65533;&#65533;4"N&#65533;&#65533;&#65533;c/&#65533;-$&#65533;&#65533;o&#65533;&#65533;&#65533;4&#65533;
&#465;&#65533;y&#65533;&#65533;3:'*w&#65533;&#65533;&#65533;8&#65533;&#65533;Z&#65533;hJ&#65533;&#65533;T)&#65533;ounj&#65533;&#65533;&#19122;rwz&#65533;&#65533;rW/2&#65533;&#65533;lm`&#65533;"r{&#65533;/&#65533;&#65533;&#65533;c&#65533;]k	&#65533;lw&#65533;E&#65533;W&#65533;^&#65533;p&#65533;-&#65533;&#65533;&#1149;aC&#65533;&#65533;&#65533;B)&#65533;q43iH&#65533;&#65533;rG&#65533;cW&#177;&#65533;z&#65533;hya&#65533;&#65533;&#65533;D&#65533;&#65533;9&#65533;s:cf&#65533;Z&#65533;7&#65533;37%
Wa*&#65533;"&#65533;&#65533;&#65533;&#65533;&#65533;&#65533;&#65533;&#65533;&#65533;X!zNb&#65533;M&#65533;&m}j&#65533;&#65533;&#65533;/&#65533;v,_ShHY&#65533;=&#65533;K&#65533;Va&#65533;zmO&#65533;xt,&#65533;&#65533;F2&#65533;}&#65533;J&#65533;&#65533;&#65533;&#65533;&#65533;]&#65533;=&#65533;t&#610;,Y&#65533;&#65533;&#65533;t&#65533;\I&#65533;&#65533;&#65533;&#65533;&#65533;&#65533;$&#65533;&#65533;	w&#65533;&#65533;&#65533;a&#65533;&#65533;&)x&#1199;{rC_&#65533;&#65533;&#65533;&#65533;vzo[m&#65533;&#65533;M&#65533;&#65533;b=&#65533;+&#65533;&#65533;&#65533;&#65533;&#65533;U&#64633;&#65533;&#65533;V&#65533;&#65533;&#65533;t+&#65533;sV_&#65533;&#65533;f&#65533;2&#65533;F
9&#65533;&#65533;Y&#65533;&#65533;o&#65533;6H&#65533;K&#65533;&#65533;&#65533;&#65533;&#1326;&#273;&#65533;*&#65533;&#65533;&#65533;&#65533;&#65533;l2Pk&#65533;_;u/a&#65533;K&#65533;&#65533;&#65533;&#65533;&#65533;U&#65533;&#65533;&#935;&#65533;,K&#65533;q&#65533;vtU7&#65533;s?&#65533;&#65533;b<&#65533;1JO[6&#65533;&#65533;/&#65533;&#65533;J&#65533; op7LC&#65533;w&#65533;&#65533;&#65533;6j&#65533;&#65533;j&#65533;&#65533;&#65533;#&#65533;>&#65533;uaQ"&#65533;&#65533;&#65533;&#65533;v&#65533;f[n&#2031;'&#65533;&#65533;Q&#65533;6g&#65533;ET&#65533;R&#1524;5&#65533;vT_&#65533;&#65533;&#65533;&#65533;Cx4&#65533;Vv&#65533;U&#65533;g6&#65533;e7&#65533;F&#65533;&#65533;!&#65533;+&#65533;&#65533;d&#65533;DH&#65533;F&#65533;U&#65533;#7&#65533;&#65533;=&&#65533;&#65533;-&#65533;l&#65533;&#65533;/3&#65533;Hq&#65533;p+t&#65533;=g(8&#65533;4&#65533;%&#65533;i&#65533;&#65533;&#65533;W0T?&#65533;&A&#65533;K69t&#65533;&#598;&#65533;&#65533;]&#65533;&#65533;:&#65533;&#65533;!&#65533;X&#65533;&#65533;J&#65533;&#65533;Y&#65533;&#65533;,&#65533;wW&#65533;o&#65533;&#65533;&#65533;&#65533;&#65533;[yj&#65533;&#65533;&#65533;&#65533;0&#65533;[2&#65533;v&#65533;.&#65533;&#65533;&#65533;&#65533;AB&#65533;R!&#65533;&#65533;N&#65533;v&#65533;&#65533;&#65533;&#65533;_B4	Y&#65533;G&#65533;&#65533;U&#65533;&#65533;0&#65533;&#65533;w&#65533;s'8&#65533;&#65533;wgg&#65533;&#65533;f&#65533;c&#65533;9w&#65533;/&#65533;U&#65533;&#65533;o&#65533;&#65533;&#65533;&#65533;&#65533;c&#65533;&#65533;?&#65533;&#389;y\&#65533;%[2l&#65533;&#65533;@&#65533;&#287063;&#65533;&#65533;&#742;&#65533;&#65533;&#65533;)&#65533;&#65533;NQ&#65533;&#65533;&#65533;6w&#65533;&#65533;&#65533;&#65533;&#65533;&#65533;&#65533;&#65533;&#65533;z9&#65533;&#65533;AH&#61607;&#65533;&#65533;&#65533;fw&#65533;&#65533;&#65533;&#65533;&#63479;&#65533;Y&#65533;goT&#65533;o&#65533;	<;&#65533;&#65533;DZ&#65533;&#65533;Z&#65533;l&#65533;k:&#65533;b&#65533;	&#65533;l_&#65533;&#65533;&#65533;&#65533;O{iq&#65533;&#722;&#65533;mZ&#65533;&#65533;&#65533;_X&#65533;&#65533;yj&#65533;o&#65533;&#65533;'7&#65533;&#65533;&#65533;&#65533;&#65533;&#65533;o.U&#65533;mW&#65533;K7jJWai&#65533;qV&#65533;&#65533;t&#65533;&#65533;&#65533;&#65533;&#65533;{&#65533;D&#65533;oXz&#65533;4
&#65533;k&#65533;&#65533;	&#65533;&#65533;%#&#65533;?&#65533;&#65533;&#65533;&&#65533;&#65533;;&#1545;&#65533;O&#65533;&#65533;&#65533;&#65533;W|&#65533;&#65533;&#65533;&#65533;&#65533;<uIc&#65533;&#65533;&#65533;&#65533;&#16066;&#65533;:V&#65533;3&#903;&#1682;&#65533;&#65533;.[&#65533;&#65533;&#65533;&#65533;&#65533;wn&#65533;~&#65533;&#65533;1;y7&#65533;&#65533;K;i&#65533;&#65533;&#65533;&#65533;`&#65533;&#65533;r&#65533;E&#65533;s;&#65533;&#65533;&#65533;g &#65533;&#65533;{&#65533;&#65533;7&#65533;~&#65533;&#65533;&#65533;&#832;&#65533;	Es&#65533;h&#65533;&#65533;&#65533;&#65533;&#65533;t&#65533;D,{&#65533;&#65533;1,&#65533;&#65533;=&#65533;O5&#65533;O&#65533;&#65533;&#65533;F&#65533;3&#65533;=&#65533;/&#65533;&#65533;&#65533;&#65533;u&#65533;D&#65533;4&#65533;n8&#65533;&#65533;&#65533;&#65533;ww&#65533;#&#65533;&#65533;.&#65533;&#501;2{{k&#65533;y.]&#65533;&#65533;&#65533;;&#65533;O&#65533;&#65533;&#65533;{&#65533;3&#65533;&#42935;g&#65533;&#749;&#65533;u>&#17726;&#65533;w-G+&#65533;&#1791;&#65533;&#795;&#65533;&#1819;&#65533;&#65533;&#65533;&#1979;>fr&#65533;&#65533;&#65533;&#65533;&#65533;#{&#65533;&#65533;&#65533;*M&#65533;>&#65533;3p&#65533;&#65533;&#65533;&#65533;/=Z&#65533;&#65533;r&#65533;@Mr,&#1461;&#65533;&#65533;`>.&#65533;*sJ&#65533;&#65533;BY'&#65533;&#65533;&#65533;wk&#65533;&#65533;g&#65533;&#65533;-	&#65533;&#65533;&#65533;&#65533;&#65533;&#65533;h:,{&#65533;&#65533;&#65533;&#65533;&#65533;&#65533;&#65533;&#1534;&#65533;&#65533;&#65533;&#65533;g&#65533;W&#65533;&#65533;&#65533;&#65533;&#65533;,raB"6&#65533;&#65533;&#65533;J&#65533;)&#65533;81&#65533;&#65533;a&#389;7pt|&#1105;0&#65533;
&#65533;&#65533;f1&#65533;&#65533;+Sf&#65533;lKL.^&#65533;&#65533;9sFd&#65533;p&#65533;&#65533;&#65533;ihN&#65533;?&#65533;&#65533;&#65533;iR&#65533;K&#65533;*&#65533;&#65533;H&#65533;2aJ&#65533;&#65533;&#65533;&#1369;[&#65533;&#65533;&#65533;Z&#65533;lX&#65533;A&#65533;&#65533;4k&#65533;T&#65533;S&#65533;&#65533;u+&#65533;&#65533;[&#65533;l&#65533;&#949;&#65533;U&#65533;Z&#65533;w&#65533;&#1685;&#65533;&#65533;-('&#65533;&#65533;&#65533;G&#65533;&#266;&#65533;p&#65533;&#65533;&#65533;G&#65533;<Wb&#65533;2&#65533;&F6&#65533;&#65533;th#&&#65533;dB&#65533;$&#1035;&#65533;=&#65533;>L&#65533;&#65533;%RDIC&#65533;w&#65533;&#65533;&#65533;t&#342;&#235;&#65533;&#65533;&#65533;5&#65533;&#65533;&#65533;&#65533;	TO&#1186;p&#65533;M&#65533;{v&#65533;h&#65533;f]&#65533;w&#65533;&#1404;f&#714;5?6&#65533;&#65533;&#441;&#65533;W&#65533;4.&#65533;u&#65533;cUK&#65533;&#65533;|&#65533;&#65533;K<&#65533;&#65533;&#65533;&#65533;l&#65533;&#65533;"&#65533;&#65533;	&#65533;1&#65533;.&#65533;L&#65533;c#&#65533;4&#65533;&#65533;H&#880;&#65533;&#65533;B&#1792;kp#&#65533;&#65533;&#994;&#65533;<&#65533;7&#65533;&#65533;8&#65533;&#65533;B&#65533;&#17186;&#65533;9&#65533;z&#65533;G`f&#65533;&#65533;&#65533;&#65533;&#65533;&#65533;&#65533;H&#65533;&#65533;&#1666;;&#65533;&#65533;S&#65533;,&#65533;&#65533;S&#65533;8&#65533;&#65533;&#65533;.&#65533;&#65533;*&#65533;&#65533;&#65533;&#65533;&#65533;>&#65533;&#65533;&#65533;&#65533;&#65533;&#65533;0LM&#65533;-3&#65533;&#65533;d&#65533;&#65533;&#1812;pB&#65533;.&#65533;08&#1362;z&#964;LDQ1&#65533;&#65533;&#65533;4&#65533;B	H&#65533;*&#65533;&#1234;&#65533;&#65533;&#65533;s&#65533;:&#65533;&#65533;PjFy&#65533;&#65533;L2K#&#65533;r&#65533;,&#65533;&#65533;c-&#65533;&#65533;&#17581;0}&#65533;&#65533;&#65533;z/?0&#65533;&#65533;IU&#65533;,&#65533;43	Ds&#65533;^&#65533;\&#65533;&#65533;<&#1988;s&#65533;95&#65533;&#65533;4&#65533;&#65533;6BU&#65533;&#65533;h&#65533;&#65533;&#65533;Pg&#65533;U(Z&#65533;VM&#587;&&#65533;R&#65533;Q&#65533;&#65533;&#65533;QGJk&#65533;Q&#65533;&#65533;4]&#65533;)&#65533;&#65533;&#65533;&#65533;R&#65533;F&#65533;&#65533;[&#1019;Vk&#65533;oJ&#65533;&#65533;sQ&#65533;XO&#65533;u&#65533;[&#65533;&#65533;U&#65533;&#65533;&#65533;
&#65533;_#&#65533;SA&#65533;TT"8&#65533;&#65533;&#65533;&#1568;&#65533;J|p$e&#65533;u&#65533;&#65533;f&#65533;2A[&#65533;7&#65533;B&#39223;&#65533;&#65533;&#1136;&#65533;m&#65533;Fq&#65533;TG&#65533;m&#65533;&#65533;g&#65533;&#65533;`&#65533;:Z&#65533;&&#65533;&#65533;+&#65533;&#65533;&#65533;`&#65533;&#65533;&#65533;&#65533;W&#65533;&#65533;z&#65533;&#65533;&#65533;&#65533;L&#65533;&#65533;&#65533;4&#65533;Af&#65533;&#65533;&#65533;&#881;A>&#1779;=j&#65533;&#65533;qP&#65533; &#936;7&#65533;sI5&#65533;&#65533;&#65533;+&#65533;y&#65533;&#65533;q&#65533;&#65533;&#65533;ti*&#65533;&#65533;&#1643;&#65533;&#65533;+&#65533;&#65533;&#65533;&#65533;&#65533;ii&#65533;&#65533;&#65533;Kj-wU<)&#65533;&#65533;;L&#65533;op&#1518;&#65533;dxn&#65533;&#142;Pl&#65533;E3m&#65533;Hk]d&#65533;R&#65533;&#65533;&#65533;&#65533;s&#1597;&#65533;&#65533;U&#65533;m&#65533;&#65533;&#65533;=&#65533;&#65533;s&#65533;n:&#65533;z&#65533;&#65533;&#65533;~>(&#65533;F&#65533;&#65533;&#65533;&#65533;&#65533;_(&#65533;&#65533;+&#65533;&#65533;3&#65533;i&#483;&#65533;&#65533;>'8&#65533;&#65533;&#65533;Y&#65533;&#1798;,M&#65533;&#65533;b&#65533;8&#65533;0,C&#65533;]&#65533;m;&#65533;$&#65533;Z<&#65533;&#65533;(@ &#65533;&#65533;#&#65533;]&#65533;&#65533;&#65533;&#65533;|&#65533;o&#65533;R&#65533;
&#65533;&#65533;&#65533;&#65533;x&#65533;{&#65533;&#131;$&#65533;y&#65533;<&#65533;&#65533;&#65533;&#1162;&#317;&#65533;&#1322;&#65533;&#65533;&#65533;w&#65533;w*&#65533;Y}&#65533;c&#65533;&#65533;&#65533;&#65533;&#65533;&#65533;q&#65533;t^c&#65533;&#65533;b&#65533;&#65533;&#65533;&#65533;&#65533;l&#65533;&#65533;&#65533;&#65533;V&#65533;&#65533;m1I&#65533;&#65533;&#65533;&#65533;&#65533;.&#65533;&#65533;&#65533;&#65533;v
6&#65533;&#65533;&#65533;&#65533;&#1125;~&#65533;&#65533;a&#65533;&#51349;@&#65533;AFu&#65533;z&#65533;	&#65533;&#65533;&#65533;&#1373;R&#65533;&#65533;&#65533;S&#65533;
a&#1405;7&#65533;
.I_gX&#65533;!.1&#65533;&#65533;&#65533;U&#65533;&#65533;&#65533;&#65533;&#65533;PBs&#65533;&#65533;&#65533;6&#65533;&#65533;)E&#65533;&#65533;d&#58664;@&#65533;me&#65533;_r&#65533;)zp&#65533;&#65533;Fi&#65533;&#65533;Uq9&#65533;&#65533;&#65533;&#176;&#65533;&#65533;&#65533;J&&#1683;e&#65533;U=&#65533;mr&#65533;+N&#65533;&#65533;0&#65533;m&#65533;&#65533;H&#65533;&#65533;&#65533;K&#65533;/&#65533;&#976;N&#65533;&#1794;&#65533;5K&#65533;@&#65533;&#65533;Fe&#65533;$&#65533;&#65533;c&#65533;lP&#1688;&#65533;g&#65533;o&#65533;&#65533;D 7	:)E&#65533;&#65533;T&#65533;u$eJSV&#65533;&#65533;J&#65533;n&#65533;&#65533;N&#65533;2&#65533;&#65533;&#65533;e&#65533;H&#65533;&#65533;&#65533;&#65533;G&#65533;&#65533;&#1307;&#65533;&#65533;)>&#65533;&#65533;&#65533;Y&#65533;&#65533;h&#65533;&#65533;&#65533;b&#65533;b&#65533;DmN&#65533;&#65533;&#65533;4`&#65533;&#65533;i&#65533;&#65533;&#65533;&#65533; EJ&#65533;KYi%/&#65533;L&#65533;:&#65533;&#65533;<w&#65533;&#65533;\&#65533; &#65533;&#65533;$&#65533;&#65533;1&#65533;r\&#65533;N~&#65533;&#65533;&#65533;Z&#65533;&#65533;z0&#65533;&#65533;0&#65533;(&#65533;E&#65533;h&#65533;&#65533;\&#65533;@&#65533;&#178;k&#65533;n&#65533;{&#65533;&#65533;&#65533;&#65533;_9&#65533;&#65533;&#65533;(F&#65533;U-&#65533;&#430;&#65533;&#65533;&#65533;&#65533;0&#65533;&#65533;$&#65533;&#65533;&#65533;'&#65533;b'&#65533;&#65533;&#1173;&#65533;t&#65533;&#65533;\)&#65533;I&#991;&#65533;&#65533;#&#65533;^&#65533;&#65533;S&#65533;
&#65533;&#65533;&#1970;WN&#65533;R&#65533;&#65533;&#65533;&#394;V/&#65533;
&#249;&#65533;&#65533;E&#65533;_b&#65533;G&#65533;&#65533;&#65533;o)&#65533;&#65533;$&#1936; Qn2N^&#65533;&#65533;hA{?&#65533;9&#754;c&#65533;(&#65533;:&#65533;(&#65533;5/&#65533;&#65533;&#65533;[&#65533;
&#65533;J&#65533;3&#65533;&#65533;L&#65533;L&#65533;jO&#65533;&#65533;&#65533;s.&#65533;&#65533;&#65533;b9&#65533;&#65533;	&#65533;&#65533;&#581;&#65533;&#65533;&#65533;Xa&#65533;KK&#65533;&#65533;&#65533;&#65533;&#65533;&#65533;&#65533;V&#65533;Z&#65533;l&#65533;	M&#65533;~&#1514;&#65533;&#65533;hi&#65533;&#65533;&&#65533;M&#65533;&#65533;&#65533;M&#65533;&#65533;&#65533;&#65533;&#65533;&#1394;&#1461;NP&#65533;t&#65533;3&#65533;&#65533;&#1462;5&#65533;Y(}&S&#65533;&#65533;&#1438;&#65533;|!&#65533;&#65533;&#65533;GK&#65533;&#65533;Q&#65533;&#65533;'~&#65533;&#65533;\&#65533;N&#65533;&#65533;]&#65533;&#65533;Z)<\&#65533;J&#65533;$i/&#65533;&#65533;a&#65533;`&#65533;&#65533;&#65533;ly&#65533;I&#65533;KB@(&#65533;V&#65533;^&#65533;&#65533;w",&#65533;&#65533;	&#65533;A)&#65533;6&#65533;;&#65533;&#65533;&#65533;v&#65533;&#65533;&#65533;&#65533;&#1582;&#65533;&#65533;e&#65533;&#65533;&#65533;&#176;&#65533;z&#65533;M&#65533;wa&#65533;&#65533;3&#65533;&#65533;%&#65533;L&#65533;la&#65533;&&#65533;&#65533;&#1861;&#65533;&#65533;&#65533;&#65533;&#65533;&#65533;&#65533;/pi&#11354;l&#65533;,s&#65533;&#65533;&#65533;&#65533;q*&#65533;ZP&#65533;&#65533;I;&#65533;&#65533;9&#65533;E&#65533;tL&#65533;*&#65533;F&#65533;&#65533;&#65533;&#65533;&#65533;c&#65533;&#65533;&#65533;4_.&#1829;u&#65533;&#65533;&#65533;.F&#65533;&#1346;3g2&#65533;R&#65533;&#65533;&#788;&#65533;&#65533;I&#65533;`&#65533;{&#65533;_i&#65533;&#65533;_&#65533;P$P5&&#65533;&#65533;&#65533;&#65533;c&#65533;d&#65533;&#65533;&#65533;b[&#65533;&#65533;ln&#65533;&#65533;v-I&#65533;&#65533;&#65533;&#65533;6t&#65533;muq&#65533;&#65533;P&#65533;&#65533;&#65533;7S&#65533;&#65533;&#65533;K&#65533;x*&#65533;
&#65533;&#65533;^xG&#65533;&#65533;&#65533;_&#65533;&#65533;6r!&#65533;&#65533;&#65533;&#65533;
&#65533;}|r&#65533;&#65533;&#65533;is&#65533;.&#65533;&#666;]Pv&#65533; JrASMJ8 &#65533;&#65533;&#65533;N&#1494;&#1648;&#65533;}k&#65533;x3#&#65533;cw&#65533;&#65533;&#65533;<
&#1764; &#65533;I&#65533;&#65533;&#65533;g&#65533;6&#65533;&#65533;&#65533;&#65533;&#65533;&#65533;&#65533;hK&#65533;&#65533;Ce\&#65533;&#65533;T`Z&#65533;t{NBp&#65533;&#31956;L&#65533;&#65533;&#65533;&#65533;>&#65533;&#65533;Kz0a&#65533;&#65533;W'cD &#65533;D )&#65533;&#65533;&#65533;&#65533;&#65533;&#65533;&#65533;+&#65533;&#65533;hNo&#65533;MM&#65533;&#65533;&#65533; &#65533;Ox&#65533;&#65533;)&#966;?&#1846;i&#65533;b&#65533;&#65533;&#65533;&#65533;&#65533;*_&#65533;Yd&#65533;&#338;&#65533;&#1721;&#65533;Kq&#65533;<&#65533;*_&#65533;u&#65533;&#65533;&#1298;&#65533;o&#65533;&#65533;9	(`&#65533;&#65533;&#65533;&#65533;&#65533;&#65533;@&#65533;&#65533;GM&#65533;>=&#65533;}z&#65533;&#65533;&#758;&#65533;m&#65533;2?&#65533;&#65533;9&#65533;t^
&#65533;>}sT&#65533;{&#65533;&#65533;&#65533;&#65533;y,4&#65533;&#65533;&#65533;u&#65533;n\<&#65533;&#65533;4&#65533;&#65533;&#65533;SO&#65533;Lf&#65533;&#65533;d&#65533;LR&#65533;&#65533;&#65533;f_&#65533;&#65533;&#65533;6&#65533;9&#65533;9&#65533;g&#65533;L&#65533;t&#65533;Ts&#65533;&#65533;&#65533;&#65533;MR&#65533;$&#65533;Lp7&#65533;&#6121; &#22743;AZV&#65533;&#65533;&#65533;&#65533;3}&#65533;S&#65533;&#65533;yTJ&#65533;$Xr&#65533;&#65533;&#65533;&#65533;A&#1466;>&#65533;o&#65533;&#65533;&#65533;=&#65533;&#1865;&#65533;&#65533;c&#65533;&#65533;&#65533;&#65533;[bz&#65533;&#65533;&#65533;|]&#65533;&#65533;C&#65533;&#65533;&#1406;&#65533;[&#65533;&#58626;&#65533;&#65533;&#65533;bt&#65533;&#65533;8&#65533;,k&#65533;&#65533;&#65533;&#65533; F&#1946;/&#65533;&#65533;LN&#398;
&#65533;&&#65533;&#65533;&#65533;o&#65533;&#65533;&#65533;&#65533;G&#65533;,&#915;&#65533;=&#65533;6&#65533;&#65533;&#65533;&#688;&#65533;&#65533;L&#696;&#65533;&{L&#65533;&#682;l}&#65533;&#65533;&#65533;&#65533;&#65533;&#65533;h&#65533;&#65533;&#65533;&#65533;c&#65533;)&#65533;&#65533;&#65533;&#65533;z&#65533;&#65533;a$&#65533;&#65533;&#65533;
&#65533;&#65533;&#65533;&#65533;&#65533;Ou@&#65533;H&#65533;*&#65533;&#65533;H&ADB&#65533;p&#65533;n&#65533;(&#65533;&#65533;&#65533;&#65533;&#65533;&#65533;(o9&#303;T&#1840;&#65533;&#65533;&#65533;)&#65533;&#65533;$&#65533;&#65533;~&#65533;&#65533;&#65533;D*&#398;&#65533;rP&#65533;&#65533;&#65533;&#65533;&#65533;rJ&#65533;&#65533;P&#65533;&#65533;&#65533;&#65533;p&#65533;&#65533;&#65533;&#65533;&#65533;&#65533;
3&#65533;6&#65533;
&#65533;&#65533;u#&#65533;&#1284;&#65533;&#65533;-&#65533;&#65533;&#65533;6&#65533;kF&#65533;&#65533;&#1648;&#65533;e&#65533;&#65533;&#65533;Op&#65533;$)&#65533;&#65533;:&#65533;&#65533;G&#65533;]&#65533;&#65533;]&#65533;&#65533;%&#65533;"&#65533;
&#598;&#65533;&#65533;`0&#65533;:_,&#65533;&#65533;ok&#65533;"Qt
&#65533;&#65533;&#65533;e&#65533;&#65533;L	&#65533;&#65533;&#65533;.&#65533;&#65533;&#65533;&#65533;`&#145;&#65533;Pe2#EQ&#65533;&#65533;&#65533;M&#65533;&#65533;&#65533;W&#65533;[1&#65533;h&#65533;t1]h
-&#65533;j&#65533;i1&#65533;.&#65533;&#65533;&#723890;c`&#65533;1+&#65533;&#65533;{&#65533;xZ&#65533;]
Ujev lZ&#65533;n3&#65533;&#65533;)X$S&#65533;&#65533;&#420;D &#65533;&#65533;ZO0x`&#65533;$.Q@%&#369;9q&#65533;\&#65533;&#65533;&#65533;Q/&o&#65533;&#65533;(M&#65533;P&#65533;&#65533;&#65533;Q&#65533;&#65533;,=&#65533;C&#65533;,n&#1024;B&#65533;&#65533;}&#65533;&#65533;M &#65533;&#65533;&#65533; Co&#65533;&#65533;N&#65533;&#1138;&#65533;T&#65533;l&#65533;&#65533;nZj&#65533;A&#65533;e&#65533;&#65533;&#65533;Rtdm	Q&#65533;	&#65533;&#65533;0
&#65533;%m.&#65533;&#65533;$&#65533;q&#65533;6&#65533;&#65533;&#65533;2R&#65533;&#65533;f&#65533;&#65533;I&#2022;	&#65533;S&#65533;&#65533;R&&#65533;0&#65533;&#65533; r&#65533;'&#65533;r&#65533;&#65533;c&#65533;"&#65533;&#65533;&#65533;&#65533;&#65533;396&#65533;&#65533;&#386;&#65533; ;H&#65533;&#1166;&#65533;F*Se&#65533;&#65533;r&#1906;&#65533;&#65533;8&#65533;1&#65533;,&#65533;h&#65533;r&#65533; 6&#65533;-&#65533;2& )&#65533;O;&#65533;17$&#65533;x/&#65533;&#65533;0&#65533;,;&#65533;&#65533;dpR01&#65533;&#65533;4&#65533;a&#65533;&#65533;@sm&#65533;'S9.s&#65533;&#65533;&#65533;&#65533;+;&#65533;R&#65533;&#65533;B&#65533;-3w&#1119;&#49752;&#65533;&#65533;&#170;r:&#65533;2!&#65533;&#65533;4]&#65533;ML&#273;(J&#65533;Z&#65533;&#65533;&#65533;&#65533;&#65533;S6&#1098;)l&&#65533;h&#65533;&#65533;1(\-&#65533;b&#65533;&#65533;P0&#65533;&#65533;@&#65533;&&#65533;:&#65533;!&#65533;&#65533;:+&#65533;1&#65533;r;'SC&#65533;&#65533;X&#65533;&#65533;Zp:=&#65533;&#65533;0=%,&#65533;BTi&#65533;&#65533;=&#65533;&#65533; P<r&#65533;&#65533;&#65533;&#65533;h&#65533;&#65533;&#65533;6&#65533;&#65533;r&#65533;&#65533;@G&#65533;&#65533;&#65533;&#65533;SA&#65533;&#65533;&#65533;&#65533;9&#65533;@&#65533;&#65533;GS05k&&#65533;3~&#65533;()`&#65533;B1&#65533;B54&#1012;&#65533;J&#65533;&#65533;:&#65533;2(&#65533;J&#65533;*&#65533;&#65533;&#65533;Ze&#65533;&#692;&#65533;,&#65533;&#65533;sc>f6!1G&#65533;F&#65533;&#65533;F&#1102;"ot&#65533;J&#65533;&#65533;&#65533;4;Z2(2&#65533;H]&#65533;&#65533;&#65533;&#65533;@&#65533;MM&#65533;&#65533;&#65533;a&#65533;&#1057;z&#65533;<	&#65533;&#65533;t(9&#65533;B+Sq&#65533;&#65533;W&#65533;&#65533;Mx&#65533;m&#65533;&#65533;>
Q^$R&#65533;,r&#65533;&#65533;,&#65533;&#65533;/&#1908;&#65533;N[&#65533;&#65533;&#65533;F&#65533;&#65533;)&#65533;%S&#65533;&#65533;&#1406;l8&#65533;SqhIE:&#65533;&#65533;&#65533;&#65533;Q&#65533;!5K&#65533;.Y-H"&#65533;C&#65533;3L&#65533;&#65533;&#65533;&#65533;&#65533;&#65533;&#65533;&#65533; &#65533;&#30770;&#65533;M&#65533;*F&#65533;KQq&#65533;TGU&#65533;!&#65533;`;f&#65533;]&#1781;&#65533;N&#65533;54&#65533;tuQ&#65533;&#65533;(tY&#65533;&#65533;_&#65533;+&#65533;#;&#65533;IFe&#65533;&#65533;,h&#65533;N&#65533;&#65533;>&#65533;ZO&#65533;&#65533;&#65533;S?g&#65533;NS&#65533;&#65533;&#65533;\&#853;&#65533;bN&#65533;uO&#65533;&#65533;c&#1906;&#65533;&#65533;@&#400;^&#65533;UD&#65533;&#65533;Q&#65533;&#65533;Y&#65533;;'&#65533;&#65533;&#65533;Ce1&#65533;0S&#65533;&#65533;&#65533;+HoS@S|&#65533;)L&#65533;&#65533;&#596;I5W&#65533;N%o&#65533;&#65533;h&#65533;&#65533;b&#65533;u?&#65533;M#9V)&#65533;Hi&#65533;&#65533;t&#65533;&#65533;$PVe&#65533;&#65533;kU3&#65533;f&#65533;&#65533;_V&#65533;&#65533;&#65533;_&#65533;&#65533;<&#65533;k4@+&#65533;s&#65533;14&#65533;Cmb&#65533;&#65533;&#65533;&#65533;&#65533;h+@&6b&#65533;&#65533;/$e&#65533;"&#65533;

&#65533;Rjcu%Y&#65533;-5&#65533;@&#65533;Vm (r&#65533;IK.&#1470;6&#65533;&&#65533;f&#65533;&#65533;&#65533;&#65533;s_&#65533;&#65533;&#65533;<&#65533;vKyq3&#65533;(g&#65533;mav&r	&#65533;&#65533;ja&#65533;&#65533;+IU&#65533;=m&#65533;&#65533;&#65533;	&#65533;%OH&#65533;M&#65533;,w&#65533;r1 qW&#65533;
Wy-)y&#65533;&#65533;W&#65533;z&#65533;wHK&#65533;k&#65533;l&#65533;&#65533;so&#65533;&#65533;&#65533;F{&#65533;J&#65533;6uI&#65533;&#65533; &#65533;8h&#65533;&#65533;S&#65533;&#65533;&#65533;&#65533;&#65533;h&#65533;5&#65533;&#65533;&#65533;&#65533;&#65533;n&#65533;&#65533;&#65533;&#65533;3&#65533;&#65533;>&#65533;3A z&#65533;&#65533;]&#65533;H&#65533;r&#65533;gX&#65533;sO&#65533;Qc&#65533;f&#65533;i
-&#65533;&#65533;wI&#65533;&#65533;l9&#65533;(&#65533;&#65533;op&#65533;&#65533;&#1422;~&#65533;&#65533;&#1559;UB&#65533;*&#34200;&#65533;&#65533;&#65533;&#65533;&#65533;~[s&#65533;&#65533;F&#65533;Mq&#65533;[54&#65533;l#E&#65533;6@87&#65533;&#65533;q&#65533;&#65533;%&#65533;&#1543;&#65533;&#65533;X}O&#65533;X6&#65533;&#65533;X&#65533;MWm-X<9&#65533;R	-<&#65533;o3&#65533;7J&#65533;&#65533;&&#308;u&#65533;QTS&#65533;
h&#65533;&#65533;&#65533;&#65533;o&#65533;&#65533;F&#65533;u
0&#65533;&#65533;&#65533;&#65533;&#65533;jN&#65533;&#65533;&#65533;&#65533;&#65533;&#65533;&#65533;g5)&#65533;&#65533;&#65533;&#65533;&#65533;u&#65533;&#65533;,&#65533;H&#65533;e&#65533;8R&#65533;&#962;En&#886;Yu&#65533;%O&#65533;&#65533;&#65533;gR&#65533;&#65533;bnI&#65533;&#65533;L&#65533;4&#65533;&#65533;&#65533;fh&#493;~y&#65533;&#65533;l&#65533;}&#65533;R%Q$&#65533;&#65533;,&#65533;yB&#65533;\&#65533;&#65533;z&#65533;&#65533;nY
&#65533;P&#65533;b&#65533;&#65533;ss&#65533;&#24919;&#65533;&#65533;&#65533;&#65533;$y&#65533;B&#65533;&#883;'&#65533;J&#65533;&#65533;[&#65533;&#65533;&#65533;&#65533;{2&#65533;Xx&#65533;E9&#1546;0&#65533;Y&#65533;+S&#65533;&#65533;V5l&#65533;~d9q&#65533;&#65533;&#65533;c&#65533;&#65533;-&#65533;Ho&#65533;`q&#65533;p&#65533;&#65533;S&#65533;&#65533;l&#65533;y&#65533;u`9&#65533;&#65533;-`8&#65533;DQ&#65533;<&#65533;U&#65533;(&#65533;&#65533;&#65533;&#65533;tGW&#65533;6&#65533;D&#65533;9&#208;0&#65533;&#65533;z&#65533;&#65533;Yq&#65533;Y&#1209;&#65533;y&#65533;y%=&#65533;&#65533;``&#65533;&#65533;BAt&#65533;&#65533;{3x&#65533;&#65533;&#65533;[&#65533;&#65533;_dz&#65533;#&#65533;&#65533;&#65533;Yh&#65533;&#65533;&#65533;8&#65533;&#65533;&#65533;&#65533;A&#65533;&#65533;&#65533;-&#65533;&#65533;&#1115;&#65533;h5&#65533;G&#65533;@	j`7E:q&#65533;x&#65533;&#65533;V&#65533;&#1565;&#65533;&#65533;sd&#65533;:&#65533;=Z&#65533;U&#65533;&#65533;&#65533;|&#65533;&#65533;[:ih&#65533;&#65533;&#65533;&#65533;`&#65533;&#65533;kzK\7|&#65533;&#756;q*'&#65533;&#65533;&#65533;=&#65533;R&#65533;&#65533;A&#65533;&#65533;&#65533;&#65533;,fpY&#65533;&#65533;&#65533;4yy;&#1849;&#65533;&#65533;g&#65533;t&#65533;&#65533;&#65533;&#65533;&#65533;X{&#65533;&#65533;&#65533;o&#65533;)&#65533;&#1266;!'Z#&#65533;K&#65533;,&#65533;&#65533;qxv&#65533;c&#65533;6&#65533;&#65533;:&#65533;&#65533;\&#65533;W[N[&#65533;?&#65533;&#65533;&#65533;&#65533;&#65533;&#65533;&#65533;+q&#65533;$P&#65533;Eb&#65533;&#65533;T&#65533;{&#65533;&#65533;&#65533;=z.&#65533;&#65533;&#1621;&#65533;&#65533;&#1353;35&#65533;5&#65533;&#65533;&#65533;+&#65533;RalEG&#65533;.^d&#65533;&#65533;&#65533;&#65533;m&#65533;&#40622;&#65533;Jv&#65533;v&#65533;UY&#65533;ErD@&#65533;&#65533;@O&#65533;4&#65533;}&#65533;&#65533;@&#65533;&#65533;;&#65533;&#65533;&#65533;/&#65533;&#65533;[&#65533;{B&#65533;4;&#65533;R&#65533;&#65533;&#65533;S&#65533;&#65533;&#65533;&#65533;&#65533;G&#65533;Sb&#65533;&#65533;dX3&#65533;\&#65533;#[{&#65533;&#65533;&#65533;xe;[&#65533;&#65533;{&#65533;&#65533;&#65533;[&#65533;E&#65533;&#65533;q;j&#48888;W&#65533;:1&#65533;)&#65533;&#65533;[&#65533;Y&#65533;&#65533;&#65533;&#65533;&#65533;&#1828;&#65533;K*-O&#65533;&#65533;&#860;`&#65533;n&#65533;&#65533;&#65533;&#65533;&#65533;GK&#65533;&#65533;&#65533;"c,&#65533;&#65533;$w&#65533;{&#65533;7&#65533;G&#65533;&#65533;-&#65533;)D&#65533;I<&#65533;]&#65533;&#65533;8[&#65533;&#65533;&#65533;QE&#65533;L&#65533;v&#65533;&#65533;&#65533;&#65533;&#423;&#65533;&#65533;&#65533;&#65533;&#65533;&#65533;+\950JY~&#65533;4&#65533;&#65533;&#919;O&#65533;[oE&#65533;&#65533;5e&#65533;a&#65533;&#605;|&#65533;&#65533;&#65533;&#65533;&#65533;&#65533;)&#65533;&#65533;'&#65533;&#65533;&#65533;&#65533;&#65533;uMLe&#65533;&#65533;&#65533;&#65533;&#1295;a&#65533;J&#65533;z&#65533;&#65533;F&#65533;&#65533;&#65533;~&#65533;&#65533;&#65533;<N&#65533;&#65533;&#65533;|&#65533;&#65533;&#65533;&#65533;Ug{	&#65533;&#65533;p&#65533;G"[&#579;"&#65533;&#65533;&&#65533;&#65533;&#65533;&#65533;Y&#611;&#65533;&#65533;&#65533;Y&#65533;&#65533;s'{&#65533;'&#65533;&#65533;|&#65533;2N&#65533;&#65533;h&#65533;d&#65533;&#65533;&#65533;&#65533;&#65533;&#65533;&#61709;&#65533;)T8i&#65533;&#65533;&#65533;&#65533;&#65533;.N&#65533;&#65533;Q9&#65533;&#65533;q&#65533;&#65533;&#65533;Fg&#65533;6qn7&#65533;X&#65533;o&#65533;&#65533;&#65533;;S&#65533;&#65533;4&#65533;&#65533;&#1570;&#733;&#65533;&#65533;&#65533;&#65533;q&#65533;&#65533;{&#65533;&#65533;&#65533;9&#548;&#1389;&#65533;&#65533;q&#65533;}&#777;+[&#65533;)&#2041;&#65533;&#65533;q&#65533;&#65533;L.o&#1724;	&+O&#65533;&#65533;&#65533;g&#65533;&#65533;<&#65533;F]Xt&#65533;&#65533;&#65533;&#65533;&#65533;&#65533;&#65533;&#65533;&#1117;&#317;&#65533;!&#65533;U2&#65533;I\&#65533;&#1146;&#1961;8&#65533;}&#65533;&#65533;&#65533;&#65533;&#65533;&#65533;&#1861;Q&#65533;&#65533;:&#65533;0]&#65533;&#65533;/&#483;=i&#65533;5?&#65533;&#65533;!>&#58010;v&#65533;&#65533;V&#65533;&#65533;o&#65533;?<&#1861;&#65533;&#65533;&#1662;&#65533;r&#65533;?Z&#1497;&#65533;&#65533;&#65533;]&#65533;'&#65533;&#65533;V&#65533;&#65533;[&#1969;
&#65533;&#65533;:&#65533;&#65533;z&#65533;&#65533;&#65533;e&#65533;V&#65533;&#65533;$]#&#65533;>&#65533;&#65533;];NO&#65533;$&#65533;t&#65533;&#65533;/~&#65533;1&#65533;&#65533;&#65533;&#65533;&#65533;&#65533;Z&#65533;=&#65533;&#65533;&#65533;>)&#65533;)&#65533;&#65533;&#65533;&#65533;&#65533;E&#65533;&#65533;	&#65533;j*&#65533;&#65533;1&#65533;g}2&#65533;&#1267;&#65533;&#65533;&#65533;&#65533;&#65533;E]4&#65533;q&#65533;&#65533;&#65533;ec&#65533;&#65533;/#&#65533;&#65533;L#BYG[&#65533;&#65533;$&#65533;W&#65533;&#65533;S=&#65533;&#65533;&#65533;&#65533;&#65533;=&#65533;E>&#65533;C>&#1493;&#65533;&#65533;&#65533;5&#65533;|h&#65533;w|&#65533;&#65533;&#1747;U&#1576;&#65533;&#65533;&#65533;Q&#65533;=&#65533;a7?w&#65533;&#65533;&#65533;C_&#65533;&#65533;l%!v&#65533;&#65533;M &#65533;;&#65533;&#65533;&#65533;&#1809;<&#65533;a?&#65533;?y	&#65533;&#65533;m&#65533;&#65533;k&#65533;&#65533;&#65533;J&#30565;y=&#65533;&#65533;U&#65533;&#65533;^~&#65533;&#65533;}&#65533;&#65533;&#1558;&#65533;	;h&#65533;&#65533;&#65533;B&#65533;&#65533;b&#265;&#65533;T&#65533;Ha&#65533;(7b&#65533;2&#65533;&#65533;K&#65533;&#65533;$2&#65533;d&#661;=Z&#65533;x	3fK&#65533;4&#65533;&#65533;&#65533;&#65533;&#65533;&#65533;H&#65533;&Z&#65533;&#65533;&#65533;E&#65533;0h&#65533;&#65533;aK4}
5&#65533;&#1283;&#65533;&v&#65533;&#1389;L&#65533;z&#65533;&#42304;&#1585;b&#65533;.Ej-SkLE&#65533;&#65533;&#1849;f&#65533;&#65533;=&#65533;X&#1979;g&#65533;&#65533;9&#65533;7&#65533;&#188;z&#65533;&#65533;iX&#65533;&#65533;&#65533;&#65533;Swy&#65533;&#1546;d,&#65533;&#65533;X&#946;x1f&#65533;9CV&#65533;&#65533;&#65533;&#612;&#65533;&&#65533;&#65533;&#65533;&#65533;&#1385;#&#65533;&#65533;&#65533;&#1699;G&#65533;s&#65533;&#65533;m;g&#65533;,&#65533;&#65533;&#65533;&#65533;0g&#65533;&#941;&#65533;g&#65533;0v
&#65533;&#65533;&#65533;&#65533;&#65533;&#65533;n&#65533;&#65533;Th&#65533;&#65533;+w&#65533;Y&#65533; &#65533;&#65533;,C&#65533;&#65533;jg&#65533;-a&#65533;d&#65533;&#65533;&#65533;&#65533;&#65533;&#65533;e&#65533;&#65533;?&#65533;a9&#65533;g&#65533;&#65533;VYA`|F`&#65533;>&#65533; &#65533;&#65533;&#65533; &#65533;b&#65533;&#65533;kShx&#65533;j&#65533;6[G$!GbM&#65533;&#65533;p2'K7&#1364;SPDe&#65533;&#65533;K&#65533;I&#65533;&#65533;wja&#65533;^vM&#65533;'&#65533;}G&#65533;&#65533;APU&#65533;>NE&#65533;{>&#65533;^&#65533;N&#65533;%&#65533;t&#65533;%&#65533;`&#65533;Y&#65533;W^~&#65533;`&#65533;\&#65533;&#65533;Ax&#323;&#65533;y&#65533;&#65533;&#65533;6&#65533;hH&#65533;&#65533;&#65533;&#65533;pN&#65533;&#1286;&#65533;&#65533;&#65533;aE&#65533;(D}&#65533;	&#65533;A":b&#65533;:&#65533;&#552;3&#65533;&#65533;B-W&#65533;jKS)0"d&#65533;A)j0&#65533;U:&#65533;&#65533;&#65533;uF&#65533;V&#65533;LY&#65533;&#65533;z;&#65533;7v&#65533;q&#65533;&#2006;&E&#65533;}&#65533;&#65533;&#619;d&#65533;Z'f&#65533;&#65533;&&#65533;kv,&#65533;&#670;Il&#65533;e&#65533;&#65533;B^&#65533;g&#65533;T@&#65533;Z&#65533;&#65533;i-&#65533;&#65533;&#65533;&#65533;&#65533;&#65533;&#65533;&#65533;h&#65533;&#65533;B&#65533;"&#32408;CF&#65533;4
&#65533;j&#65533;&#65533;&#1963;&#65533;zP&#65533;&#65533;jR&#65533;&#65533;&#65533;&#65533;&#65533;&#65533;W~&#65533;e&#1518;&#65533;&#65533;&#65533;k&#65533;&#65533;ivl&#65533;++&#65533;e&#65533;	&#1435;&#65533;VF-k&#65533;a&#721;&#65533;&#65533;&#65533;D&#65533;#&#65533;f&#65533;&#65533;&#505;[.P.;
s&#65533;&#65533;N&#65533;(X/&#65533;+&#65533;&#65533;:&#65533;&#65533;&#65533;&#65533;&#65533;V&#65533;R&#65533;&#65533;F&#65533;W&#65533;&#65533;"&#65533;_~L&#65533;&#44058;OL&#65533;@bF&#65533;u&#65533;n&#425;&#65533;&#65533;&#65533;I&#65533;&#65533;jo&#65533;&#65533;}&#65533;|iG=&#65533;&#65533;&#1719;&#65533;2&#65533;4&#65533;K7&#65533;&#65533;&#65533;Li&#65533;&#65533;{jU8x&#65533;Q&#65533;&#65533;&#65533;
Me&#65533;	#}&#65533;&#142;l0&#65533;Y&#65533;&#65533;jW&#65533; &#65533;&#65533;&#65533;j&#65533;&#65533;&#65533;y:b&#65533;U&#65533;1f&#65533;&#65533;Q&#65533;p&#65533;}i&#65533;I)&#65533;&#65533;D&#65533;[&#65533;i&#65533;/&#65533;&#65533;7&#65533;3&#65533;=R&#65533;&#65533;&#65533;R&#65533;&#65533;&#65533;x&#65533;T&#65533;&#65533;c&#7034;&#65533;/&#65533;&#65533;s&#65533;&#65533;&#65533;&#65533;E&#211;o,mK&#65533;`&#65533;&#65533;&#65533;&#65533;]&#65533;&#65533;v=&#65533;yf&#65533;&#65533;&#65533;&#65533;&#65533;~&#65533;j&#65533;&#65533;6&#65533;&#65533;&#750;&#65533;s&#1501;n&#65533;4&#65533;&#65533;n&#65533;&#65533;&#65533;&#65533;&#65533;z=OqMI&#65533;&#65533;&#65533;&#65533;&#65533;'h&#65533;&#65533;W&#65533;'&#65533;&#65533;-&#65533;a&#65533;&#65533;^&#65533;0&#65533;&#65533;&#65533;y&#65533;s_a&#65533;f4&#65533;=&#65533;Y&#65533;&#65533;K&#65533;&#65533;&#1846;&#65533;<&#65533;nR&#65533;_Njg&#65533;&#65533;&#65533;o&#65533;;&#65533;T&#65533;&#65533;&#65533;L&#65533;`xt &#1144;r&#65533;&#65533;-o&#65533;&#65533;:&#65533;x|&#65533;8	*QzP&#65533;&#65533;AZ&#65533;z&#65533;&#65533;&#65533;&#65533;0&#65533;8&#65533;4S&#65533;&#65533;P&#65533;'&#1405;N&#65533;%&#65533;&#65533;M&#49618;&#65533;&#65533;O&#65533;&#65533;&#65533;&#65533;&#65533;L&#65533;&#65533;.&#65533;&#65533;&#65533;Z&#65533;$&#65533;C$&#65533;P8&#65533;&#65533;&#65533;4&#1025;K,&#65533;)9*b&#834;&#65533;&#65533;c&#65533;&#65533;5Z&#65533;&#65533;xH"&#65533;d}b&#65533;SC4&#65533;&#65533;&#65533;&#65533;4&#65533;&#65533;&#65533;&#65533;&#65533;&#65533;v*i&#65533;&#65533;\&#65533;&#65533;&#65533;&#65533;mTz&#65533;&#65533;8D&&#65533;RW&#65533;&#65533;&#65533;!4&#65533;'2&#65533;&#65533;j&#65533;&#65533;&#39949;&#65533;Y&#65533;*&#65533;6T6&#65533;&#65533;Qa&#65533;f&#65533;H&#65533;&#58253;&#65533;&#65533;&#65533;F&#65533;(4&#65533;r6th&#65533;&#65533;t&#65533;+&#65533;&#65533;&#65533;e:&#65533;&#65533;_&#65533;S&#65533;&#65533;LS&#65533;g&#811;!S&#65533;wZ&#65533;&#65533;&#65533;&#65533;{NA\&#65533;z&#65533;fgB&#65533;u2$,d&#65533;&#65533;Z&#65533;#&#65533;PR&#65533;&#65533;&#65533;Ei&#65533;&#65533;&#65533;s&#65533;&#65533;&#1792;,&#65533;	&#1152;&#65533;s&#65533;)/&#65533;&#65533;9&#65533;&#65533;4&j&#65533;$&&#65533;&#65533;	,}&#65533;t&#65533;&#684;&#65533;&#65533;\J&#769;&#65533;6<-&#65533;(=&#65533;&#65533;=&#65533;(&#65533;&#1867;&#65533;&#562;&#65533;*&#65533;&#65533;-WD&#65533; J&#65533;1G4&#65533;;&#65533;&#65533;3&#65533;Z&#65533;i&#65533;R~&#774;%X-&#65533;`0&#65533;&#65533;Az:&#65533;&#65533;&#65533;&#65533;&#65533;&#65533;&#65533;&#65533;&#65533;&#1468;&#65533;%&#65533;A&#65533;&#65533;&#65533;&#65533;S&#65533;lE&#65533;J&#218;&#65533;&#65533;&#65533;&#65533;&#65533;fJ&#697;U&#65533;&#65533;()&#65533;T`bT&#65533;&#65533;&#65533;s@g&#65533;&#65533;J&#65533;U&#65533;5m|&#65533;$&#65533;&#65533;96&#65533;&#65533;PSxM&#65533;&#65533;n&#65533;*C&#65533;&#65533;e&#65533;&#65533;&#65533;&#65533;&#65533;&#65533;_&#65533;&#1576;&#65533;l&#65533;\&#65533;&#65533;c&#65533;&#65533;&#65533;?&#65533;&#65533;&#65533;[&#65533;&#65533;"&#65533;&#65533;\2&#65533;&#65533;&#65533;u$&#65533;&#65533;&#1653;"&#65533;s&#65533;5&#486;Z&#65533;&#65533;&#65533;l>&#65533;&#65533;&#65533;Z?&#65533;&#1634;&#65533;%I&#65533;&#65533;x&#65533;5&#65533;r&#65533;,&#65533;&#65533;|&#65533;&#65533;].v&#65533;&#65533;/&#65533;[&#65533;&#65533;&&#65533;&#65533;&#65533;	]I`&#65533;D&#65533;X1&#65533;&#65533;~#&#65533;0&#11508;&#65533;&#65533;&#65533;ls&#65533;1f&#65533;Iy-l&#65533;C7&#65533;&#65533;&#65533;&#65533;]&#65533;8&#491;&#65533;&#65533;&#65533;&#65533;&#65533;@|&#65533;&#65533;"1)&#65533;G&#65533;&#65533;&#65533;	w&#65533;U&#65533;^&#65533;uX&#65533;?&#65533;&#65533;&#65533;&#65533;{&#65533;&#1839;J;&#65533;&#65533;,&#65533;HF]k&#65533;w&#65533;&#65533;5&#65533;PF&#65533;mym&#65533;M(g&#65533;&#65533;^&#65533;F&#65533;y&#65533;&#65533;&#65533;&#65533;'6&#65533;&#1219;&#65533;&#65533;&#65533;&#65533;,&#65533;9&#65533;&#65533;#&#289;&#65533;&#65533;&#65533;#&#65533;fu|&#65533;jq&#65533;&#510;&#65533;`&#1548;gcu&#65533;&#65533;&#65533;&#65533;\&#65533;6&#65533;&#65533;n<.&#65533;&#65533;&#65533;&#65533;)&#65533;,U&#65533;&#65533;m&#65533;&#65533;&#65533;e&#65533;&#65533;&#65533;I&#65533;2y&#65533;&#65533;&#65533;&#65533;"&#65533;n&#65533;/&#65533;&#65533;&#65533;9&#65533;e&#65533;&#65533;(&#65533;&#65533;:'&#65533;s&#65533;&#65533;&#65533;&#65533;>ba&#1776;m~6c!&#65533;&#65533;C&#65533;&#65533;&#65533;&#65533;T&#28015;&#65533;:-WI&#1777;&#65533;W&#65533;&#65533;&#65533;L'&#65533;&#1245;&#65533;&#65533;&#65533;(&#65533;O5&#65533;&#65533;s>u&#65533;&#65533;&#65533;jVS{&#65533;&#65533;H&#65533;%:&#65533;&#65533;&#65533;&#1084;E4C&#65533;&#65533;.o&#65533;&#1506;&#65533;&#65533;u&#65533;&#65533;`&#65533;&#65533;&#1173;6&#65533;&#65533;&#65533;&#65533;&#65533;&#65533;W&#65533;&#65533;&#65533;7&#65533;&#65533;&#65533;lh37&#65533;&#65533;&#65533;&#65533;e&#1162;&#65533;ks&#65533;"&#65533;v&#65533;&#65533;&#65533;&#65533;&#65533;&#65533;s\&#65533;&#65533;
&#65533;&#65533;M&#65533;\&#65533;#*cB{&#65533;&#65533;`&#65533;U=&#65533;h1\&#65533;&#65533;&#65533;&#65533;&#65533;&#65533;&#65533;&#65533;>U&#65533;&#1704;&#65533;,g&#65533;&#65533;m{&#65533;&#65533;L&#65533;&#65533;aD"&#65533;&#374;&#65533;H&#65533;x&#65533;&#65533;hmx&#65533;&#65533;l&#65533;&#1241;.&#65533;A&#328;&#65533;Sb1p&#65533;}&#65533;&#65533;u&#65533;-&#65533;vB&#65533;,&#65533;&#65533;&#65533;:&#65533;&#65533;&#65533;&#65533;/&#65533;&#65533;VS[&#65533;&#65533;&#65533;&#65533;'^&#443;&#65533;k&#65533;&#65533;N&#65533;&#65533;&#65533;&#65533;&#65533;&#65533;;|&#65533;&#2015;&#65533;w^&#65533;QGU&#65533;]&#65533;@0k&#65533;&#918;6i&#65533;v&#65533;&#65533;]&#65533;d:0&#65533;&#65533;&#65533;&#65533;\&#65533;&#65533;
;&#65533;a&#65533;v&#65533;&#65533;&#65533;fP&#65533;g&#65533;h&#65533;&#65533;&#65533;&#65254;&#65533;&#65533;&#65533;_K:&#65533;-&#65533;&#65533;u[w&#65533;W;&#65533;O&#65533;'&#65533;\&#65533;&#1106;&#65533;&#65533;&#65533;y&#65533;B5&#65533;N&#65533;&#65533;Or3&#65533;9:&#65533;&#65533;&#65533;&#65533;&#65533;&#65533;s&#65533;&#65533;&#65533;`&#65533;&#65533;&#65533;~&#65533;?{{Q)&#65533;4&#65533;&#65533;s*<&#65533;&#65533;&#65533;&#65533;&#65533;&#65533;~&#65533;{&&#991;&#65533;&#65533;&#65533;k&#833;6?&#65533;@pj&#65533;wv"&#65533;&#65533;z&#65533;&#65533;}&#65533;&#65533;w&#1927;&#65533;#@&#65533;&#65533;&#65533;~F&#65533;o&#65533;&#65533;{Y&#65533;3&#65533;&#65533;mk&#65533;!&Dy&#65533;&#65533;\&#65533;!Z&#65533;s*$2&#65533;&#65533;&#65533;et&#65533;rkw.&#65533;V^&#65533;V&#65533;,&#65533;w&#65533;{&#65533;}&#65533;&#65533;&#65533;&#65533;	&#65533;}&#65533;e&#65533;e&#65533;U&#65533;o&#65533;&#65533;x;&#65533;&#65533;&#65533;`2&#65533;&#65533;:&#65533;!&#65533;f&#65533;&#65533;&#65533;&#65533;<T&#65533;v>Gn&#65533;&#65533;;Me&#65533;v^&#65533;1&#65533;wg&#65533;&#515;&#1911;&#65533;9&#518;&#65533;&#65533;%&#65533;(&&#65533;s&#65533;Grwh&#65533;&#65533;Rd&#65533;'|'&#65533;&#65533;GV&#65533;60l&#65533;&#65533;&#65533;&#65533;|\&#65533;|D&#65533;W&#65533;&#65533;W&#65533;z&#65533;&#65533;qg&#65533;g&#65533;&#65533;j&#65533;)m&#65533;&#65533;;&#65533;&#65533;#&#65533;e&#65533;tU&#65533;&#65533;*&#65533;4\V&#65533;N&#65533;&#65533;~&#65533;&#65533;1/&#65533;S&#65533;&#65533;&#65533;&#65533;2&#65533;\&#65533;&#65533;{&#65533;%y	&#65533;
&#65533;2&#65533;n&#65533;xk&#65533;&#65533;(&#65533;&#65533;a&#65533;&#65533;z1&#65533;Yx&#65533;x&#65533;j&#65533;&#65533;&#65533;&#65533;}&#65533;&#65533;b~H&#65533;Dxb&#65533;g]cTp&#65533;'&#1634;&#65533;k&#65533;w&#65533;&#65533;GB&#65533;P(&#65533;g'&#65533;&#65533;'&#65533;&#65533;M1&#524; &#65533;)&#65533;&#65533;k&#65533;&#65533;&#65533;}&#65533;&#65533;X&#65533;'&#65533;&#65533;&#527;&#1688;~&#65533;'y&#65533;&#65533;&#65533;&#65533;&#65533;!&#65533;E&#65533;&#65533;&#65533;`&#29177;&#65533;&#65533;J&#65533;&#65533;](Grc$vc&#65533;v&#65533;qL'&#65533;=&#65533;&#65533;&#65533;&#65533;&#65533;&#65533;&#65533;#&#65533;&#65533;?&#65533;{?&#65533;81&#65533;&#65533;t&#65533;&#65533;&#726;&#65533;/&#65533;&#65533;&#65533;&#1223;x&#65533;&#65533;r2&#65533;(&#65533;&#65533;Xmu&#65533;{&#65533;&#65533;&#65533;-&#65533;xT&#65533;.(X&#65533;vn&#65533;&#65533;aCKG&#65533;&#65533;&#65533;$&#65533;R&#65533;&#65533;<3v<&#65533;&#530;&#65533;8{"&#65533;&#65533;6&#65533;:&#388;O&#65533;&#65533;A&#65533;I&#1928;S&#65533;t1&#65533;&#1363;&#65533;&#65533;
&#65533;sBz&#536;^/x&#65533;/H&#65533;w&#65533;&#65533;N&#65533;h&#728;+&#65533;T9&#65533;&#65533;&#65533;&#65533;&#65533;&#65533;&#65533;U&#65533;Z&#65533;&#65533;&#65533;8@i&#65533; #&#65533;&#65533;uP&#65533;&#65533;g&#65533;g&#65533;g&#65533;9&#65533;&#65533;q)&#65533;&#65533;TH&#65533;&#65533;&#65533;yiQn&#65533;q&#1489;&#65533;9&#65533;&#65533;&#1548;q&#65533;&#65533;&#65533;	&#65533;&#65533;&#65533;"&#65533;"M&#65533;&#65533;T&#65533;~&#65533;&#65533;&#65533;q&#65533;&#65533;mD&#65533;^&#65533;Q;&#65533;3}&#65533;&#65533;&#65533;	r&#665;J6&#65533;&#65533;&#65533;I&#65533;"&#410;hx&#65533;&#65533;&#65533;&#65533;&#65533;x&#65533;voi&#65533;&#65533;Y:?u2&#65533;9&#65533;&#65533;&#65533;E&#65533;iBo&#65533;&#65533;&#65533;&#1625;&#65533;C&#65533;9e&#65533;&#404;RuN&#65533;"b&#65533;Y&#1273;&#65533;&#65533;&#543;5&#65533;w:&#65533;Q&#65533;&#65533;&#65533;&#65533;&#65533;&#65533;@&#65533;&#65533;	&#65533;&#65533;&#65533;&#65533;&#65533;]^J&#65533; #t&#65533;&#65533;{6&#65533;&#65533;&#65533;&#65533;&#65533;I&#65533;&#65533;k&#65533;I&#65533;J&#65533;W&#65533;&#65533;z&#65533;&#65533;&#65533;&#1449;&#65533;&#65533;&#576;&#65533;9#&#65533;Y&#65533;	&#65533;zl.:b&#65533;&#65533;&#65533;&#65533;_4&#65533;&#65533;s&#65533;E&#65533;&#65533;&#65533;t&#673;&#65533;&#18344;g^&#65533;F&#65533;9&#65533;4@&#65533;%&#676;&#65533;gG&#65533;&#65533;8i&#65533;&#418;&#65533;lzf0::&#65533;BX&#65533;&#65533;8:&#65533;wAcd&#65533;&#65533;&#65533;@&#65533;,HwQ&#65533;n&#65533;J!&#65533;FH&#65533;I
&#65533;&#65533;&#65533;P&#65533;&#65533;&#65533;X&#65533;iW&#65533;Zj3#&#65533;[Jv&#65533;_J&#65533;&#65533;<&#65533;&#65533;&#1635;nnh&#65533;&#65533;i&#65533;&#65533;&#65533;&#65533;n:&#65533;HJ&#65533;Q:&#65533;&#65533;&#1572;<&#65533;&#65533;&#65533;gN&#65533;Z`&#65533;&#65533;Q&#65533;T'&#65533;z&#65533;La&#65533;&#65533;I`&#65533;&#65533;&#65533;y7
&#65533;&#65533;&#65533;j&#65533;&#65533;iX&#65533;&#65533;&#65533;z&#65533;K&#1620;&#65533;	&#65533;w&#65533;&#65533;4&#65533;}K&#681;&#65533;&#65533;w&#65533;j&#65533;-
0Y*&#65533;&#65533;&#65533;s&#65533;I?In&#65533;&#65533;&#65533;&#65533;5}&#65533;&#65533;&#65533;&#65533;$s&#65533;&#65533;&#65533;T&#65533;*&#65533;&#65533;G&#65533;&#65533;&#683;x&#65533;&#65533;&#1666;&#65533;&#1702;&#65533;&#65533;&#65533;&#65533;&#65533;&#65533;-&#65533;}gx&#65533;&#65533;&#65533;&#65533;&#65533;&#65533;&#65533;&#65533;1&#65533;_	&#65533;&#842;&#65533;&#65533;&#43167;&#1325;&#65533;$2hW&#65533;&#65533;X&#65533;&#65533;&#65533;{N&#65533;^8&#65533;&#27310;&#65533;H&#65533;&#1495; &#65533;&#65533;&#65533;&#65533;&#65533;&#65533; [&#65533;&#65533;&#65533;&#65533;R&#65533;&#65533;&#65533;&#65533;&#65533;&#65533;&#65533;d&#65533;&#65533;&#65533;&#65533;&#65533;r)T&#65533;&#65533;.&#65533;>&#65533;&#65533;{&#65533;&#65533;&#65533;&#65533;)&#65533;&#65533;J&#65533;&#65533;&#65533;w&#266;&#65533;&#65533;j}9&#65533;%+H&#65533;&#65533;L&#65533;&#65533;&#690;GP&#65533;&#65533;&#65533;W7&#65533;{sE&#65533;7!&#65533;&#65533;&#65533;&#65533;&#65533;&#1715;&#65533;8&#65533;&#65533;&#65533;&#65533;&#65533;))B&#65533;&#65533;Q*&#65533;D+&#65533;n&#65533;&#65533;1&#564;Z&#65533;r&#65533;&#65533;{s&#65533;2&#65533;&#65533;&#65533;]&#65533;&#65533;&#65533;&#65533;Y&#65533;y&#65533;:@:JCyqfK&#65533;&#65533;&#65533;qn&#65533;&#65533;jk&#65533;5h&#65533;q&#65533;}SU&#65533;&#65533;&#65533;&&#65533;U&#1511;&#65533;&#65533;`&#65533;&#65533;&#65533;&#65533;^&#65533;&#65533;(oi&#65533;Vka<&#762;;[&#65533;&#65533;&#65533;J)&#65533;&#46569;	&#65533;&#65533;J&#65533;p&#65533;&#65533;sJ&#65533;&#65533;&#65533;'&#65533;&#65533;x&#65533;&#65533;z&#65533;y%7&#65533;JW/&#65533;~&#1717;&#65533;:&#65533;&#65533;z&#65533;`&#65533;5C&#65533;&#65533;i&#65533;&#65533;*&#65533;&#65533;u&#65533;{&#65533;&#65533;&#65533;&#65533;o&#65533;&#65533;{&#65533;K;&#65533;&#65533;o&#65533;&#65533;&#65533;w&#65533;&#65533;&#65533;7&#65533;&#65533;+Q{&#65533;&#65533;&#65533;&#65533;&#65533;&#693;&#65533;&#65533;&#65533;&#65533;&#65533;&#65533;&#65533;7j:&#65533;&#65533;&#65533;y&#65533;&#65533;tn&#65533;+&#65533;3&#65533;&#65533;&#65533;J&#765;&#65533;K&#65533;&#65533;&#65533;&#65533;&#65533;{&#65533;&#65533;&#65533;&#65533;6&#65533;&#65533;&#65533;*&#65533;0&#65533;&#65533;g&#65533;&#65533;&#65533;&#1402;&#65533;;&#65533;#<&#65533;dx&#65533;'&#65533;&#65533;I&#65533;&#65533;&#65533;&#65533;&#65533;&#65533;,&#65533;1&#65533;}&#65533;;&#65533;E!&#65533;7&#65533;;&#65533;&#65533;&#65533;&#65533;&#49061;&#65533;1L?&#65533;&#65533;&#65533;I}"L&#65533;I|&#65533;+&#65533;&#65533;&#65533;&#65533;&#256;&#65533;I&#65533;l&#65533;<&#65533;&#65533;&#326;&#65533;[\D:&#65533;&#65533;&#65533;&#65533;&#65533;&#65533;[&#65533;^$&#310;Z&#65533;g<&#65533;H&#65533;&#65533;7&#65533;&#436;&#65533;&#65533;y&#65533;O,&#65533;q|&#65533;R&#65533;"-&#65533;J&#65533;&#65533;2<&#65533;}&#65533;&#65533;&#1465;&#65533;To\L&#65533;-
&#65533;>,&#428;c&#65533;A&#65533;&#65533;C,&#65533;{&#303;&#65533;&#65533;l&#65533;&#65533;tl&#599;&#65533;&#65533;&#65533;&#187;N&#65533;&#65533;~&#65533;&#65533;{&#65533;&#158;&#65533;&#65533;y&#65533;@&#551;,D^&#65533;&#65533;&#65533;&#521;|&#65533;&#65533;&#65533;&#65533;Y&#65533;e!lw+2&#65533;o&#65533;&#600;&#65533;&#65533;`Q&#65533;&#65533;K&#65533;T&#65533;I!&#65533;5\&#65533;&#65533;&#65533;&#65533;;&#65533;&#236;\&#65533;^j&#65533;&#65533;&#65533;&#65533;,&#755;&#65533;Nl&#65533;|&#65533;&#765;&#65533;&#65533;w&#65533;&#65533;&#65533;&#65533;,<&#800;&#65533;`&#65533;&#444;&#65533;&#65533;<&#65533;&#65533;&#65533;&#65533;
&#845;a&8&#65533;f&#65533;&#65533;HL&#65533;g&#65533;s|&#65533;&#65533;k&#65533;&#65533;&#65533;&#889;&#65533;&#977;&#65533;&#65533;m&#65533;&#65533;&#65533;S*&#65533;&#65533;|&#682;&#65533;&#65533;&#65533;&#65533;&#65533;&#65533;&#65533;&#65533;K;a;&#65533;&#65533;&#65533;&#65533;|&#65533;&#65533;\&#65533;V&#1809;F&#65533;&#1004;7&#65533;&#65533;L&#65533;&#65533;&#65533;&#65533;1 &#65533;U&#65533;m&#65533;&#65533;&#65533;&#65533;&#65533;&#65533;`&#65533;&#65533;&#65533;h&#65533;1=&#65533;\&#65533;&#65533;&#65533;&#65533;&#65533;&#65533;m&#65533;3&#65533;&#65533;&#65533;&#65533;6&#65533;]&#65533;h&#65533;m&#65533;&#65533;&#65533;/&#65533;&#65533;&#65533;_&#65533;&#65533;&#65533;lh&#347;M&#65533;&#65533;a(&#1269;&#65533;&#65533;7&#65533;&#1257;&#65533;&#65533;<&#65533;&#65533;&#65533;&#65533;z&#65533;&#65533;>-x@&#65533;P&#65533;E}&#65533;G-&#65533;+&#258;&#65533;&#65533;&#1797;=&#65533;&#65533;m&#65533;W&#65533;&#65533;:]&#65533;[=&#65533;<m&#65533;&#65533;1&#65533;$&#541;&#65533;&#65533;F&#65533;&#65533;&#65533;&#65533;2K&#65533;&#65533;&#65533;zM&#402;:&#65533;bx&#65533;&#65533;J&#65533;+&#65533;&#65533;&#65533;&#65533;!&#1024;&#65533;&#65533;m[&#65533;&#65533;&#65533;9m&#65533;E1&#65533;&#65533;&#65533;(-&#65533;&#65533;&#65533;&#65533;~&#1486;&#65533;&#65533;&#1471;&#65533;TU-&#65533;v&#65533;&#65533;&#65533;]&#65533;^}&#65533;&#65533;&#65533;&#65533;&#65533;&#65533;&#65533;&#65533;&#706;M&#65533;&#65533;-&#928;h&#65533;&#65533;*&#65533;G&#65533;f&#65533;&#65533;&#1206;&#65533;&#65533;N-&#65533;mXT&#1236;]&#65533;&#65533;&#65533;&#1787;&#65533;&#65533;{&#65533;&#65533;&#65533;&#1782;&#65533;&#1122;=o&#65533;A&#65533;&#65533;m&#65533;'&#65533;&#1817;&#65533;&#65533;0&#65533;&#65533;&#65533;&#65533;&#65533;&#1772;<Q&#65533;&#65533;akl&#65533;&#65533;,&#65533;&#65533;w/&#65533;&#65533;&#65533;&#65533;&#65533;|&#65533;&#65533;t&#65533;d&#1955;&#65533;&#65533;<)6&#65533;&#65533;r&#65533;&#1329;	&#65533;&#65533;&#1312;&#65533;+&#65533;g&#1617;M&#1784;&#1457;&#65533;M&#65533;&#65533;&#65533;/&#65533;&#65533;&#65533;&#65533;&#65533;E"&#65533;T&#65533;&#65533;&#515;l0
&#65533;
&#65533;f&#746;&#65533;&#65533;&&#65533;,9&#65533;7&#65533;S|&#65533;&#65533;N&#65533;>&#65533;&#65533;&#1894;&#65533;&#65533;&#65533;b&#1185;&#65533;&#2017;&#65533;t`&#65533;&#65533;&#65533;BUH1&#65533;N&#65533;&#65533;a8&#65533;l+&#65533;&#65533;&#65533;&#65533;:&#65533;&#65533;&#65533;&#65533;&#65533;&#65533;&#65533;|&#65533;2&#65533;h9^&#65533;&#65533;&#65533;&#65533;&#65533;&#65533;a&#65533;&#65533;&#65533;&#65533;&#65533;&#65533;&#65533;&#1728;S&#65533;%&#65533;&#65533;&#65533;D&#65533;&#65533;R~&#65533;&#65533;&#65533;&#65533;R+&#65533;g&#65533;jJ"&#65533;&#65533;&#65533;h&#65533;:&#65533;&#65533;_~&#65533;d.&#65533;}l&#65533;&#65533;m&#65533;&#65533;&#65533;&#65533;&#65533;&#65533;r[<(&#65533;M>&#65533;T&#65533;&#65533;Q{is^&#65533;e&#65533;:ryts}&#65533;&#65533;&#65533;&#65533;F5&#65533;&#65533;&#65533;&#65533;&#65533;&#1785;\&#65533;h{&#65533;#&#65533;&#65533;D&#1554;@&#65533;&#65533;pnf&#65533;&#48750;&#65533;.&#65533;&#65533;X&#65533;&#65533;&#65533;&#65533;&#65533;k&#65533;K&#65533;~&#1385;N&#65533;?}}&#65533;&#65533;&#65533;&#65533;&#65533;&#65533;T{'&#65533;&#65533;Q.~&#65533;&#65533;&#65533;&#65533;^&#65533; t_&#65533;&#65533;^J&#302;&#65533;&#65533;1&#65533;&#478;&#65533;&#65533;&#65533;&#65533;&#65533;&#65533;;x&#1134;&#65533;G&#65533;&#65533;F&#65533;&#65533;&#65533;&#65533;&#65533;&#65533;&#65533;&#65533;&#65533;&#65533;&#1020;&#65533;fL&#65533;&#65533;&#65533;&#65533;&#65533;&#65533;'&#65533;&#65533;&#65533;&#65533;&#65533;&#1996;&#65533;&#65533;&#65533;&#65533;&#65533;7&#65533;&#65533;I&#65533;ff*,&#65533;&#65533;lx&#65533;&#65533;&#65533;&#65533;>a&#65533;&#65533;&#65533;&#65533;.&#65533;<&#65533;&#65533;&#65533;o&#65533;	&#65533;&#65533;&#65533;&#65533;D&#65533;&#65533;P&#65533;J&#65533;&#1827;&#65533;&#65533;&#367;+>df&#65533;^U&#65533;N&#65533;&#65533;&#65533;&#65533;.&#65533;.&#65533;&#65533;&#65533;&&#65533;<&#65533;&#65533;(&#65533;&#65533;)&#65533;&#65533;K&#65533;&#65533;n&#65533;&#65533;Q&#65533;m+&#65533;R^&#65533;\i&#65533;<&#65533;&#65533;&#65533;{+&#65533;?&#65533;&#65533;&#1593;&#65533;&#65533;&#65533;i&#65533;&#65533;u&#65533;&#65533;h&#65533;&#65533;"&#65533;&#65533;+&#65533;&#65533;p*&#65533;&#65533;&#65533;O&#65533;.&#65533;&#65533;S&#65533;&#65533;:iAx&#65533;s&#65533;&#65533;ev&#65533;>&#65533;&#65533;w&#65533;&#65533;A_&#65533;CO&#65533;8n&#65533;N}`&#65533;&#65533;&#65533;&#65533;&#65533;g&#65533;&#65533;ro&#65533;&#65533;=&#65533;&#65533;K&#65533;&#65533;+&#65533;n&#65533;
&#65533;;&#65533;&#65533;A&#65533;&#65533;&#65533;&#65533;^a/&#65533;&#65533;&#1812;&#65533;&#65533;&#65533;&#65533;&#65533;&#65533;&#65533;&#65533;&#7981;&#65533;?&#65533;&#65533;X&#65533;&#65533;&#65533;&#65533;j&#65533;&#598;&#65533;&#65533;&#472;/&#65533;{&#65533;&#65533;}&#65533;&#65533;*ks&#65533;&#65533;q&#65533;K&#65533;,&#65533;&#65533;&#65533;&#65533;&#65533;&#65533;v&#65533;&#65533;&#65533;r/&#65533;&#65533;&#65533;&#65533;z<&#65533;&#65533;z&#65533;{<0&#65533;&#65533;&#65533;?&#65533;&#65533;&#65533;b&#65533;?&#65533;&#65533;^&#65533;&#65533;/&#65533;H&#65533;&#65533;&#65533;G&#65533;K&#65533;&#65533;&#65533;&#65533;&#65533;&#65533;._&#65533;&#65533;&#65533;&#758;&#65533;&#65533;&#65533;~&#65533;&#65533;&#65533;m.&#65533;&#65533;?&#65533;]&#65533;P_P_P_p&#65533;@&#65533;&#65533;D&#40954;f&#65533;&#65533;o&#65533;k&#65533;&#65533;&#65533;
&#65533;&#65533;&#65533;&#65533;&#65533;&#65533;&#65533;/&#65533;&#65533;T/&#65533;&#1193;&#65533;&#65533;&#65533;&#65533;W:8&#6093;*&#65533;&#65533;	}&#65533;~&#65533;&#65533;&#65533;P_	&#65533;&#648;&#65533;&#65533;&#65533;c&#65533;*&#65533;&#65533;N&#65533;&#65533;i&#65533;E&#65533;&#65533;&&#65533;&#65533;k&#65533;t&#65533;&#65533;k&#65533;&#65533;/&#65533;&#1836;&#65533;^&#1097;&#65533;B&#65533;dv{&#65533;&#65533;N&#57432;~&#65533;&#65533;^&#65533;&#65533;~&#65533;&#65533;&#65533;&#65533;P_P_&#65533;+&#65533;&#65533;]&#65533;&#65533;^&#65533;7{&#65533;c&#65533;&#65533;to&#65533;&#65533;>&#65533;/&#65533;&#65533;&#65533;&#65533;&#65533;&#65533;&#1711;&#65533;&#65533;Q&#65533;~&#65533;&#65533;8~&#65533;&#65533;&#65533;&#1609;&#65533;]&#65533;y&#65533;&#65533;&#65533;&#65533;&#65533;&#65533;&#65533;/&#65533;&#65533;&#65533;+&#65533;&#65533;&#65533;&#65533;&#65533;&#999;N&#65533;&#65533;/&#65533;o&#65533;&#65533;&#65533;B.&#65533;&#65533;&#65533;&#65533;&#65533;M&#65533;&#65533;1&#65533;&#65533;&#27822;KY&#65533;[a&#65533;&#65533;&#65533;&#65533;]&#65533;&#65533;K&#65533;&#65533;b&#65533;&#65533;&#65533;&#65533;&#65533;&#65533;&#10383;x&#295;&#65533;&#65533;&#65533;c?&#65533;_&#65533;&#65533;&#65533;.&#17086;z&#65533;&#65533;&#65533;T&#65533;LZ&#65533;H&#65533;K&#65533;&#65533;&#65533;]|D*&#65533;&#65533;g&#65533;&#65533;&#65533;&#65533;&#2036;^O&#65533;&#65533;&#65533&#65533;b/.&#65533;(&#65533;C|Z&#65533;&#65533;&#65533;O&#65533;&#65533;&#65533;&#65533;&#65533;&#65533;,&#65533;v&#65533;&#65533;&#65533;&#65533;&#65533;&#65533;X&#65533;&#65533;&#65533;G&#1609;&#65533;R&#65533;3O&#65533;&#65533;t[&#65533;]&#65533;~	&#65533;&#65533;^O&#65533;&#65533;&#65533;&#65533;&#65533;+&#65533;&#854;&#65533;&#999;!&#65533;
&#65533;,&#65533;h&#65533;   "     !"$$%)&(&&(*(&&(&)((&)*,,-1-0-.030.312445968;86;986::=;=B<BH>@DABECEJEJQFHLHGKHJMKLSNPUNQXONXPOVPOXPQVSTZVX^VY`WW`XW^XWaXY^Z\b]^h^`f^ah`^f`afbdjefpehnfiphfnhgphinjlslnxmpvnqypqvqt|tv&#65533;ux~vy&#65533;xyz}&#65533;|~&#65533;|&#65533;&#65533;~&#65533;&#65533;&#65533;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304;&#65533;&#65533;&#65533;&#65533;&#65533;&#65533;&#65533;&#178;&#65533;&#564;&#65533;&#373;&#65533;&#65533;&#65533;&#65533;&#566;&#65533;&#824;&#65533;&#633;&#65533;&#762;&#65533;&#1082;&#65533;&#1083;&#65533;&#252;&#65533;&#894;&#65533;&#1727;&#65533;&#511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'	H&#65533;&#65533;&#65533;&#65533;*\&#65533;iS&#65533;M&#65533;"J&#65533;&#65533;Ib'&#65533;/j&#65533;8&#65533;&#65533;&#463; )n9&#65533;&#65533;&#392;&S&#65533;4y0&#65533;&#727;&#65533;b&#65533;|	&#65533;&#65533;&#219;#Q&#65533;&#65533;&#627;&#65533;O&#65533;@&#65533;2:&#65533;b&#65533;]D&#65533;*]&#65533;T&#1187;&#65533;O[:&#65533;J&#65533;)&#419;X&#65533;v&#65533;&#565;&#65533;&#1503;`K&#65533;&#65533;&#65533;&#1651;h&#1234;Z&#65533;&#1452;&#1782;p&#65533;f&#65533;&#65533;nT&#65533;_7f&#759;&#65533;&#65533;&#65533;&#65533;:8dP&#65533;&#65533;	+&#1290;&#65533;`b&#65533;&#65533;&#65533;^&#65533;&#65533;w2&#65533;&#65533;[&#65533;&#65533;&#65533;&#65533;&#992;?O|K:n[&#65533;&#65533;V&#65533;z&#65533;,&#65533;N&#65533;=&#65533;~&#65533;l&#65533;&#307;i&#1035035;&#65533;E&#65533;&#65533;&#65533;3t)P$&#65533;&#65533;&#531;&#65533;EZ&#65533;qE&#831;s&#65533;&#65533;&#65533;b&#65533;&#65533;&#65533;I&#65533;&#65533;>R&#65533;L&#65533;E&#65533;&#65533;&#65533;&#65533;&#65533;y+h&#65533;:&#65533;M&#65533;&#51480;;&#65533;tS&#65533;p&#65533;&#65533;&#65533;W&#65533;
}=z&#65533;&#65533;&#65533;4
cf&#65533;&#65533;]h&#1769;e\A&#65533;\`&#65533;Y&#65533;U&#65533;i&#65533;W&#65533;'&#65533;r&#65533;~&#65533;&#65533;&#65533;abG&#65533;&#65533;S|&#65533;&#65533;8&#65533;u&#65533;&#20818;&#65533;:&#65533;'^&#65533;&#65533;&#65533;&#65533;[&#65533;mv v	&#65533;&#65533;X&#65533;z8&#65533;a!&#65533;("b&#65533;u8$&#65533;&#65533;&#1032;&#65533;&#65533;&~xd&#65533;$&#65533;&#65533;YN?Z&#65533;&#65533;H9
&#65533;[eIV}&#65533;&#65533;(&#65533;+F[&#65533;&#65533;%#zE&#65533;&#65533;?&#65533;H&#65533;s6&#65533;V]}&#65533;&#65533;|&#65533;)'&#65533;&#65533;&#65533;&#65533;^j&#65533;e&#65533;&#65533;1W&#65533;&#65533;&#65533;1G&#65533;&#65533;&#1688;&#65533;OX&#65533;&#65533;&#6454;&#65533;&#65533;i_	&#65533;%&#65533;0Ug&#65533;S&#65533;i&#65533;D&#65533;h&#65533;Nb&#65533;&#65533;^&#65533;A&#65533;jh&#65533;j&#65533;&#65533;Cl&#65533;&#65533;&#65533;&#65533;&#65533;&#671;&#65533;&#65533;&#65533;Ji&#65533;&#65533;J&#65533;&#65533;&#65533;&#65533;&k+&#65533;<&#65533;7&#65533;&2$&#65533;&#65533;Pk&#65533;&#65533;Cb&#65533;)Y&#65533;"&#65533;&#65533;;R&#65533;&#65533;kN+&#65533;&#65533;	&#65533;&#48577;&#65533;*(&#65533;&#65533;f*&#2035;&#65533;&#65533;j&#65533;&#65533;&#65533;*9&#14551;Rwk&#65533;&#65533;j&#65533;.&#65533;&#65533;&#65533;Z&#65533;&#65533;e6&#65533;e&#65533;X&#65533;&#65533;y&#65533;&#65533;&#65533;&#65533;k&#65533;T&#65533;&#65533;&#65533;&#65533;pL&#65533;&#65533;&#65533;&#1931;&#65533;@&#65533;&#65533;&#65533;&#65533;(&#65533;7&#65533;xH2&#65533;s&#65533;,&#65533;&#65533;&#65533;&#683;&#495;&#65533;&#65533;&#65533;&#65533;1k&#1715;&#65533;K&#65533;o&#65533;)!Z1&#65533;&#65533;v&#65533;&#65533;JE&#65533;&#1767;*Oh&#65533;&#65533;&#65533;B&#65533;m&#65533;)CI&#65533;l&#65533;&#65533;d&#65533;&#65533;\&#65533;]&#65533;&#65533;@?<mN&#65533;&#65533;,&#65533;&#65533;f&#65533;&#65533;&#65533;&#1255;6&#65533;&#65533;f&#65533;&#65533;&#65533;&#65533;&#65533;|&#65533;l(&#65533;s&#65533;&#65533;&#65533;&#65533;h&#65533;&#65533;%[&#65533;&#65533;v3&#940;^&#65533;&#65533;&#65533;&#65533;q&#65533;g&#65533;&#65533;&#65533;n.&#65533;&#65533;&#650;R&#65533;&#65533;w&#65533;&#65533;&#65533;&#65533;&#65533;&#65533;{W-9[}&#65533;&#65533;&#65533;&#1670;&#61837;;&#65533;"&#65533;-v&#65533;*&#65533;&#65533;&#1173;e&#65533;&#65533;&#65533;B&#65533;v&#65533;I&#65533;N&#65533;&#65533;{&#65533;mQ&#65533;&#65533;A&#65533;&&#1365;O]{&#65533;&#65533;&#65533;$&#65533;&#1448;&#65533;Wx&#65533;&#65533;c&#65533;5&#65533;&#65533;&#65533;&#65533;&#65533;&#65533;&#65533;wEs&#65533;&#65533;[5z&#65533;&#65533;M&#65533;&#65533;I&#65533;7&#65533;&#65533;&#65533;&#65533;&#65533;1&#65533;b&#65533;?w&#65533;v&#65533;&#65533;&#65533;'&#65533;&#1425;&#65533;X&#65533;#&#65533;&#65533;,&#65533;&#65533;&#65533;&#65533;/cR&#65533;&#65533;&#65533;v7&#65533;j4&#65533;&#65533;&#65533;&#65533;
@Q`e&#65533;ca&#381;&#973;&#65533;|y!&#65533;&#1504;1Mf%\&#1842;&#65533;&#65533;1&#65533;&#65533;&#65533;x&#65533;&#65533;]d&#65533;&#65533;&#65533;)&#65533;&#65533;~&#65533;ZMG&#65533;&#65533;&#65533;&#65533;&#65533;;&#65533;&#65533;;^)&#65533;C&#65533;b&#65533;&#65533;&#65533;&#65533;,&#65533;&#65533;&#65533;&#65533;&#1018;G&#65533;&#65533;M&#65533;k&#65533;&#65533;&#65533;&#65533;&#65533;"Eu:h&#65533;X&#65533;`&#65533;	&#65533;I&#65533;T9: &#65533;&#65533;F+&#65533;&#65533;CXi&#65533;&#65533;B*rZ&#65533;#&#65533;&#65533;$&#65533;&#65533;&#65533;C&#65533;[a&#65533;&#1544;&#65533;0&#65533;I&#65533;&#65533;$&#65533;&#65533;p&#65533;Os&#65533;&#65533;&#65533;&#65533;&#65533;&#65533;&#65533;&#65533;eC<7&#1428;&#65533;a\e&#65533;Jv&#65533;uq&#65533;&#65533;&#65533;+&#65533;s&#65533;&#65533;(&#65533;hl&#65533;C&#65533;e&#65533;j&#65533;7&#65533;&#65533;&#65533;L&&#65533;&#65533;&#65533;-2q&#65533;b&#65533;&#65533;&#412;&#65533;&#65533;&#65533;N&#65533;&#65533;a47f&#65533;&#65533;&#65533;I&#65533;a&#65533;&#65533;&#65533;&#65533;&#65533;&#65533;G&#65533;&#65533;&#65533;$&#65533;&#65533;:>&#65533;
&#65533;{S&#65533;2&#65533;	&#65533;qb&#65533;`&#65533;f+&#65533;&#65533;OX,&#65533;&#65533;&#65533;I#&#65533;O&#65533;R&#65533;&#65533;$$;&#65533;P&#65533;L&#65533;&#65533;c&#65533;<s8O&#65533;QP|&#65533;&#65533;=#&#65533;E	&#65533;M&#65533;&#65533;t&#65533;?&#65533;K&j&#65533;re&#65533;&#19206;L&#65533;&#65533;L&#65533;JC)&#65533;&#921;*i&#65533;&&#65533;&#65533;(&#65533;F&#65533;&#65533;.i&#65533;4_&#65533;&#65533;$&#65533;&#65533;&#65533;`&#65533;TiJ h&#65533;jz&#65533;x&#65533;&#65533;]	W&#65533;&#1048;&#65533;&#1318;&#65533;A'VCR&#54567;mQ^u&#65533;&#65533;&#65533;&#65533;&#65533;!$3&#65533;:&#65533;P&#65533;&#65533;k&#65533;&#65533;&#65533;&#65533;R<&#65533;%[e&#65533;!&#65533;&#65533;tB&#65533;&#65533;r&#65533;&#65533;E5:L&#65533;&#65533;&#65533;8y*S&#65533;&#65533;W&#65533;&#65533;&#65533;&#65533;&#65533;&#65533;B&#65533;VAc&#65533;&#65533;&#65533;D&#65533;N&#65533;Z5&#65533;&#65533;&#747;C&#65533;(&#65533;&#65533;&#65533;&#65533;&#65533;&#65533;&#65533;ij&#65533;V96&#1238; 5c&#65533;#U8&#65533;E&#65533;&#65533;&#65533;&#65533;#&#65533;tF"&#65533;D&#65533;Z	&#65533;^?&#187;&#65533;&#65533;G&#65533;6&#65533;+&#65533;D&#65533;&#65533;&#65533;&#65533;&#65533;&#65533;&#65533;^&#65533;lCP&#65533;&#65533;&#65533;&#65533;&#65533;&#65533;s&#762;E+&#65533;&#1081;]%&#65533;&#65533;,&#65533;W&#65533; &#65533;%&#65533;&#65533;	]&#65533;&#65533;C"$&#141;&#65533;|&#65533;&#65533;^&#65533;&#65533;&#65533;ZYEr&#65533;Zw6&#65533;&#65533;_&#65533;&#65533;F&#65533;fF&#65533;
o&#65533;&#65533;nA[&#65533;Z&#65533;&#65533;&#65533;=&#65533;gw&#65533;&#65533;&#65533;&#65533;&#65533;&#65533;&#65533;&#880;&#65533;&#65223;&#65533;&#65533;&#65533;v`&#65533;"&#65533;\&#65533;Wj&#65533;}&#65533;&#65533;&#65533;&#2027;]g&#65533;Fll&#65533;&#65533;@~2D&#65533;&#65533;)Z&#65533;&#65533;&#65533;&#65533;U&#65533;&#65533;&#65533;&#65533;Lf&#65533;&#65533;G&#65533;0{;&#65533;&#65533;k&#65533;.&#65533;"&#65533;&#65533;
[&#65533;&#65533;3U.yV&#65533;S.k&#1467;&#65533;#&#65533;&#65533;&#858;&#65533;@&#65533;&#65533;6&#625;&#65533;&#65533;%N/&#65533;&#65533;p&#65533;&#65533;\&#65533;&#65533;&#65533;&#65533;w&#65533;&#65533;=&#65533;&#65533;&#65533;&#65533;=&#65533;&#65533;&#192;&#65533;2.b&#65533;A&#65533;&#65533;y&#65533;&#65533;&#65533;&#65533;Z&#65533;&#65533;G&#65533;&#852;&#65533;c4&#65533;Y&#65533;W&#65533;&#65533;&#65533;&#1450;>&#65533;&#65533;&#65533;0d&#65533;&#65533;h&#65533;>_x"Hf2 &#65533;&#65533;g@&#65533;&#1024;&#65533;E.L|5&#65533;&#65533;&#65533;,Lq&#65533;%&#65533;hw&#65533;&#65533;d&&#65533;&#65533;&#65533;&#65533;K&#65533;&#789;|l&#65533;+&#128;&#65533;&#65533;&#65533;&#65533;&#65533;&#65533;M&#65533;&#65533;&#65533;E-&#65533;&#65533;&#65533;^U&#65533;&#65533;&#65533;&#65533;&#65533;&#65533;9&#65533;&#65533;&#740;&#65533;&#65533;v&#65533;&#65533;&#65533;&#65533;&#65533;&#65533;&#65533;&#65533;&#65533;=&#65533;&#65533;))&#65533;c&#65533;&#65533;&#65533;B{&#65533;ky&#65533;&#65533;jS(&#65533;2&#65533;&#65533;]&#65533;&&#65533;S&#65533;&#65533;&#65533;&#65533;'&#65533;a&#65533;L&#65533;&#65533;Q&#65533;&#2004;&#65533;&#65533;&#324;&#65533;&#65533;&#65533;ax&#1754;U&#1436;&#65533;>&#65533;G&#65533;&#65533;&#65533;Y&#65533;&#65533;&#65533;&#65533;&#65533;&#65533;&#65533;Z8&#900;&#65533;>u&#65533;&#65533;=nW&#65533;&#65533;&#65533;&#65533;&#65533;&#65533;w&#65533;gc&#65533;&#65533;W&#65533;Q.&#65533;9&#65533;&#65533;~?&#65533;x&#65533;&#65533;3&#6547;&#1154;&#65533;&#65533;U&#65533;&#65533;&#65533;;&#65533;W&#65533;a&#65533;&#65533;&#65533;&#65533;&#65533;&#65533;&#65533;y&#65533;&#65533;rg&#65533;hO&#65533;Gt&#65533;&#65533;&#65533;Gw&#65533;/n4`&#65533;>&#65533;VSij&#65533;C&&#65533;&#65533;&#2002;&#65533;&#65533;&#65533;u&#65533;YC&#1342;pg&#65533;jT&#65533;&#65533;Ed&#65533;|&#65533;>&#65533;:&#65533;&#65533;&#1802;(&#65533;&#1733;&#65533;&#65533;K&#1486;&#65533;1r&#65533;V&#65533;F5&#65533;&#63006;:)&#65533;Yh&#65533;&#65533;&#65533;&#65533;/<&#65533;<jK&#65533;&#65533;&#65533;&#65533;&#65533;CV%?y&#65533;O&#65533;u&#65533;Eg&#65533;&#65533;P&#65533;O&#65533;&#65533;&#65533;O~s&#65533;L4>&#65533;+>)&#65533;&#65533;	x7&#65533;&#65533;n&#65533;&#65533;+&#65533;&#65533;&#65533;>&#65533;&#65533;&#65533;&#65533;&#65533;&#65533;&#65533;~\&#65533;&#65533;&#1044;&#65533;&#65533;&#65533;&#65533;&#65533;&#65533;{$&#65533;&#65533;&#65533;&#65533;Yl&#65533;&#65533;&#65533;mVzQOog3&#65533;[&#65533;Dw7'&#65533;}&#65533;&#65533;}_R&#65533;Ud&#65533;Z5&#65533;*bg~ &#65533;Qe	&#65533;e&#65533;w&#65533;&#65533;&#65533;[&#65533;w&#65533;oU&&#65533;7}OwrG&#65533;X
&#65533;w&#65533;&#65533;&#65533;&#65533;&#65533;&#65533;b&#65533;Ni&#65533;^&#65533;&#65533;&#65533;&#65533;&#65533;m&#65533;W~&#65533;&#65533;~&#65533;jW|&#65533;0&#65533;&#65533;&#65533;
B8&#65533;&#1414;x'h&#65533;*X&#65533;&#65533;eEl9&#65533;!(&#65533;#wo&#65533;}Ij&#259;&#65533;e^^&#65533;^&#65533;&#65533;s&#65533;{&#65533;Rv&#65533;bt&#65533;~5H&#65533;)&#65533;&#65533;&#65533;&#65533;j&#65533;&#65533;q&#65533;&#65533;&#65533;&#65533;W&#65533;&#65533;VH&#65533;%'&#65533;f&#65533;"l#7c&#65533;R}	2&#65533;&#65533;&#65533;G&#65533;4iUp4&#65533;p&#65533;&#65533;&#65533;Nb`&#65533;19&#65533;&#65533;h0&#65533;&#1478;txt&#1545;&#65533;f&#65533;qh&#65533;@&#25184;&#65533;&#65533;sX&#65533;&#65533;h}LuT&#65533;S&#65533;el&#65533;&#65533;{&#65533;|0&#65533;tP&#65533;mD&#65533;x&#65533;&#65533;&#65533;gp&#65533;&#65533;&#65533;&#65533;8&#65533;&#65533;&#65533;p&#65533;&#65533;a&#65533;&#65533;&#65533;
&#65533;&#65533;&#920;&#65533;&#65533;&#65533;&#65533;&#65533;X&#65533;&#65533;d&#65533;x&#65533;WX&#65533;&#138;2&#65533;&#65533;&#65533;&#65533;&#65533;k&#65533;w}&#65533;x&#65533;&#65533;pT&#65533;&#65533;&#65533;&#65533;uM6&#65533;&#65533;&#65533;&#65533;&#65533;a&#65533;H&#65533;akYq&#65533;5&#65533; ,&#1548;&#1208;&#65533;&#65533;&#65533;
y&#65533;&#65533;&#65533;&#65533;&#65533;&#65533;a&#65533;&#65533;w%&#65533;'&#65533;&#65533;RhE}&#65533;f&#65533;&#65533;&#65533;&#65533;&#65533;w&#65533;&#65533;m5X&#65533;&#65533;&#65533;aLf&#65533;x&#65533;s&#65533;&#65533;&#65533;&#65533;*	&#65533;&#65533;&#65533;&#65533;.&#65533;&#65533;&#592;&#65533;&#65533;k&#65533;Q&#65533;&#65533;&#65533;l&#65533;8&#65533;&#65533;&#65533;&#65533;w&#65533;&#65533;9&#65533;&#65533;\8X&#65533;&#328;&#65533;&#65533;{&	&#65533;*&#65533;&#65533;P&#65533;&#65533;&#1618;0Y&#65533;NI&#65533;UI&#65533;&#65533;&#65533;(x&#65533;&#65533;&#65533;$T&#65533;!&#65533;P&#65533;&#65533;&#65533;g%rv&#65533;WBY&#65533;SVs&#65533;j&#65533;H&#65533;!I&#65533;$9&#65533;{&#1044;!&#65533;+HSI&#65533;&#65533;	&#65533;W&#65533;4&#1616;K&#65533;'&#65533;$l3&#65533;&#65533;&#28941;&#65533;&#65533;_t&#65533;&#65533;&#65533;&#65533;&#65533;&#34198;&#65533;&#65533;0:&#65533;&#65533;X&#65533;vi&#65533;P&#65533;_z&#65533;&#21478;I&#65533;&#65533;&#37635;&#65533;&#65533;&#65533;&#1621;&#65533;p&#65533;qK3<&#65533;&#65533;&#65533;yk9&#65533;&#65533;E&#65533;"&#65533;&#65533;'s&#65533;y&#65533;&#65533;(n&#65533;1&#65533;y&#65533;{y&#65533;^f&#34399;&#65533;ziS&#65533;Y&#65533;&#65533;&#65533;&#602;&#65533;&#65533;&#65533;}&#599;&#65533;&#65533;&#65533;&#65533;I&#65533;&#65533;(&#65533;9c&#65533;&#65533;i"&#65533;&#1371;&#65533;&#1558;&#65533;	Mwe]&#65533;&#65533;y&#65533;z&#65533;sq	&#65533;&#65533;Yy&#65533;&#412;v)&#65533;&#65533;	e&#65533;9S&#65533;0&#65533;&#65533;&#65533;&#65533;&#65533;&#65533;9&#65533;&#65533;&#605;&#65533;&#65533;*&#65533;&#65533;}&#65533;T]A5&#65533;91&#65533;&#65533;&#65533;I&#65533;&#1678;&#65533;&#65533;dp&#65533;&#65533;&#65533;8&#65533; &#65533;&#65533;&#65533;9&#65533;&#65533;)&#65533;&&#65533;&#65533;(&#65533;&#65533;*&#65533;&#65533;,&#1698;.*&#65533;&#65533;2:&#65533;X&#65533;&#65533;5&#65533;&#65533;&#65533;&#65533;&#65533;&#65533;zAy&#65533;&#65533;Y&#65533;@&#65533;uZ&#65533;&#65533;	&#65533;&#65533;&#65533;$J&#65533;&#65533;&#65533;&#65533;/&#65533;&#65533;P&#674;4*&#65533;&#65533;Qz&#65533;CH&#65533;7jti&#1079;g&#611;&#65533;ioB&#65533;&#65533;&#65533;&#65533;&#65533;pF&#65533;&#65533;zU&#65533;Z&#65533;&#65533;&#65533;&#65533;&#65533;&#1636;Yqvz&#65533;xz&#65533;z&#65533;&#65533;&#65533;8&#65533;&#65533;&#65533;P:&#65533;0&#1679;&#65533;F&#65533;&#65533;z&#65533;[&#65533;b&#65533;&#65533;:&#65533;Z&#65533;=&#65533;r&#65533;&#65533;e:&#65533;&#249;&#65533;]Gg]&#65533;mo&#65533;&#65533;lZ&#65533;n*&#65533;&#65533;(&#65533;&#65533;H&#65533;&#65533;x&#65533;U&#65533;&#65533;&#65533;&#65533;&#65533;&#65533;&#65533;/&#1676;&#65533;:&#65533;&#65533;&#65533;&#65533;&#65533;&#65533;&#65533;&#65533;&#1445;&#65533;&#65533;?J&#65533;&#65533;e&#65533;&#65533;&#65533;m
s&#65533;&#65533;p&#65533;XdZx{&#65533;&#417;&#65533;JnI&#1641;c&#65533;"&#65533;&#65533;&#65533;{&#65533;j&#65533;&#65533;&#65533;&#65533;&#65533;&#1434;&#65533;&#65533;P&#65533;&#65533;&#65533;&#65533;&#65533;&#65533;S*&#65533;tX(&#65533;&#65533;&#65533;(&#65533;&#65533;&#65533;a&#65533;j&#65533;&#65533;&#65533;mK&#65533;x&#65533;&#65533;ghz,&#617;s&#65533;&#65533;pj&#65533;&#65533;
&#65533;&#65533;&#65533;&#65533;Y&#65533;&#65533;Y&#65533;&#65533;:&#65533;&#65533;&#65533;&#65533;&#1709;&#65533;&#65533;)z&#65533;
&#65533;&#65533;&#65533;&#65533;&#65533;&#65533;&#65533;&#65533;g&#65533;&#65533;&#65533;&#65533;&#65533;z&#65533;{&#1451;&#65533;&#687;&#65533;&#65533;&#65533;:&#65533;&#1057;&#65533;&#65533;J_&#65533;&#65533;&#65533;&#65533;L&#65533;&#65533;[&#65533;&#1778;&#65533;&#65533;&#65533;2{&#65533;&#65533;&#1069;&#65533;;&#65533;&#65533;&#65533;W&#65533;[p&#65533;&#686;;\&#65533;&#65533;&#65533;y&#65533;&#65533;&#65533;&#65533;
&#65533;&#65533;!&#65533;&#65533;&#671;&#48307;&#65533;&#65533;wP;&#65533;&#65533;&#65533;Vk&#65533;7[&#65533;(j&#65533;&#65533;A&#65533;\&#65533;{H6&#65533;&#65533;&#65533;u&#65533;&#1702;g&#65533;&#65533;y&#65533;e&#65533;(&#1756;&#65533;&#65533;s&#65533;&#65533;Za&#65533;w&#65533;U+&#65533;|k&#65533;&#65533;&#65533;Y;&#65533;&#65533;&#65533;R&#65533;&#65533;&#65533;&#65533;%&#65533;&#65533;&#65533;&#65533;J+&#65533;&#65533;&#65533;`&#65533;d&#65533;&#65533;x^h&#65533;&#65533;&#65533;&#65533;*&#748;I_&#65533;&#607;+{,&#65533;&#65533;u&#65533;&#65533;z&#65533;&#65533;}&#65533;&#65533;&#65533;&#65533;K&#65533;&#65533;k&#65533;[k&#65533;$hY!&#65533;&#65533;&#65533;&#65533;&#65533;D&#65533;u&#65533;&#1454;Ga&#65533;&#761;k[&#65533;K+&#65533;&#65533;)Z&#65533;9&#65533;J
&#65533;%
np&#65533;0&#65533;&#65533;&#65533;&#759;&#65533;&#48582;&#65533;&#65533;&#65533;&#65533;&#65533;3&#65533;z&#65533;yd&#65533;1&#65533;&#65533;&#65533;+&#65533;Z&#65533;&#65533;J&#1408;3&#65533;&#65533;&#184;&#65533;M&#65533;&#65533;&#65533;&#65533;&#65533;&#65533;&#65533;&#65533;:&#65533;&#65533;&#65533;Z&#1146;&#1243;&#65533;k&#65533;&#65533;-&#65533;&#65533;j&#65533;
&#65533;&#65533;&#65533;;J&#65533;&#65533;&#65533;&#65533;*&#65533;&#65533;&#65533;&#65533;&#27773;&#65533;&#65533;&#65533;&#1697;&#65533;&#65533;&#65533;&#65533;&#65533;s!Q&#65533;fG&#65533;&#65533;f&#65533;J&#65533;&#65533;M&#65533;&#65533;,&#65533;&#65533; <k{&#639;&#65533;&#65533;&#762;&#65533;&#65533;*&#65533;&#65533;&#65533;d
&#65533;
&#65533;&#65533;&#65533;&#65533;&#65533;&&#65533;&#65533;&#65533;&#65533;m&#65533;&#65533;#y&#65533;&#65533;y&#65533;n+&#65533;&#825;Uw&#65533;&#65533;&#65533;&#65533;&#65533;&#65533;&#65533;&#65533;&#65533;&#65533;$&#65533;&#65533;&#65533;&#65533;&#65533;&#65533;[&#65533;(<&#65533;&#65533;Z&#65533;8&#1720;&#65533;&#65533;&#65533;&#65533;&#65533;&#1659;2&#65533;&#65533;&#65533;&#65533;&#65533;9&#65533;&#65533;&#65533;b&#65533;Kl&#65533;&#65533;&#65533;&#1625;&#65533;{&#65533;F&#65533;&#65533;&#65533;&#65533;&#65533;&#65533;&#515;l&#65533;&#65533;&#65533;sP&#65533;&#65533;U{&#65533;S&#65533;&#1853;&#65533;&#563;Y,&#65533;&#65533;&#65533;:&#65533;o&#65533;&#65533;d+&#65533;&#65533;{k;&#65533;9&#402;&#65533;&#65533;&#65533;&#65533;J<&#65533;h8&#65533;r&#65533;&#65533;&#65533;&#65533;&#65533;
W&#65533;x,&#65533;TK&#65533;5K&#65533;&#65533;&#65533;&#496;&#65533;&#130;|&#65533;&#65533;&#65533;1&#65533;&#65533;^&#65533;&#533;Kn&#65533;&#566;&#65533;&#65533;&#65533;&#65533;&#65533;&#65533;&#65533;p&#65533;&#405;&#65533;&#65533;&#65533;&#65533;a&#468;&#65533;*m7&#65533;N|&#65533;&#65533;&#65533;|&#65533;&#65533;4&#65533;&#686;&#65533;&#368;,&#65533;d&#65533;p&#65533;,&#65533;&#65533;&&#742;&#65533;&#65533;v6L&#65533;&#65533;Z&#65533;&#65533;&#65533;r&#65533;&#65533;&#65533;J&#65533;&#65533;&#65533;&#65533;K&#1828;&#636;&#65533;y\b&#65533;&#65533;&#1515;&#65533;*&#65533;&#65533;<&#65533;,.&#65533;&#65533;&#65533;{&#65533;&#65533;\&#65533;&#65533;&#65533;Nd&#65533;&#428;&#65533;&#65533;&#65533;&#65533;&#65533;&#65533;&#65533;[&#65533;&#65533;;&#65533;D,&#65533;&#65533;&#65533;&#65533;&#65533;&#65533;&#924;&#65533;X:&#65533;&#65533;&#65533;&#65533;&#65533;&#65533;&#65533;f&#65533;&#65533;&#65533;&#65533;#&#65533;&#65533;f&#65533;&#65533;&#65533;&#65533;*&#65533;&#65533;&#65533;&#65533;&#65533;&#65533;w&#65533;&#65533;&#65533;&#65533;&#65533;L&#65533;&#65533;*&#65533;&#65533;\&#65533;&#65533;z&#65533;&#65533;L&#65533;k&#65533;&#65533;&#65533;&#65533;&#1787;&#65533;&#65533;>&#65533;&#65533;E&#65533;&#65533;8,_r&#65533;&#1179;&#65533;&#65533;P&#65533;&#65533;g&#65533;&#765;'&#65533;&#65533;k&#65533;s&#65533;&#65533;K&#65533;&#65533;zq&#65533;&#65533;&#1019;U&#65533;&#65533;=M&#65533;z+&#65533;B&#65533;E-&#65533;&#65533;&#65533;q&#65533;&#65533;&#1099;|&#65533;&#65533;&#65533;J&#65533;&#65533;&#65533;+=&#65533;<&#65533;,}&#65533;&#830;,&#65533;3&#65533;&#65533;X&#65533;&#65533;v&#65533;&#65533;&#65533;&#65533;;(&#65533;;==M&#65533;?&#65533;&#65533;&#65533;7&#65533;S[&#65533;i&#65533;)&#65533;&#65533;&#65533;&#65533; &#65533;&#65533;&#65533;&#65533;&#65533;,&#65533;&#65533;&#65533;&#65533;&#33526;y=&#65533;O&#884;Y&#65533;&#65533;tK&#65533;/&#65533;&#65533;&#65533;GL&#65533;0]&#65533;&#65533;&#65533;&#65533;O&#65533;&#65533;#&#65533;&#65533;&#65533;m&#65533;A&#65533;&#65533;&#65533;&#765;km&#65533;G&#244;l&#65533; &#657;<&#65533;&#65533;*&#65533;`(&#65533;f&#65533;&#65533;&#65533;&#65533;&#65533;&#65533;J&#65533;|M&#65533;^&#65533;&#65533;2&#65533;&#65533;&#65533;&#65533;`&#65533;}&#65533;6&#381;&#65533;&#65533;&#65533;&#65533;&#65533;&#1689;&#65533;&#1148;&#65533;-,&#65533;&#1697;&#65533;&#65533;c&#65533;vM&#65533;&#65533;+L;&#65533;&#65533;}=y&#65533;-&#65533;Tm&#1904;&#65533;&#65533;&#65533;&#65533;I&#65533;&#65533;&#939;&#65533;9-&#1449;&#65533;&#65533;&#65533;&#65533;&#65533;m&#65533;&#65533;&#65533;&#65533;&#65533;&#65533;}&#65533;.&#65533;&#65533;&#65533;-&#65533;el&#65533;&#65533;]&#743;}&#65533;&#65533;&#65533;&#65533;=&#65533;DL&#65533;&#65533;m&#65533;&&#65533;&#65533;&#65533;Ky&#65533;&#65533;&#605;&#65533;&#1545;&#65533;U&#65533;&#277;&#65533;y&#65533;&#65533;xZ&#65533;P:&#65533;N&#65533;&#65533;M`m&#65533;	&#65533;&#65533;&#65533;6\&#65533;&#65533;;&#65533;&#538;p(=&#65533;)&#65533;&#65533;&#65533;pL&#65533;&#65533;&#65533;&#65533;&#65533;j&#65533;)&#771;&#65533;&#65533;&#65533;&#65533;&#65533;^&#65533;&#65533;1>S"&#65533;&#65533;&#65533;l&#65533;d&#65533;&#65533;g&#65533;&#65533;j&#65533;&#65533;&#65533;)&#65533;y&#65533;
&#65533;*N&#65533;;&#65533;x&#65533;&#65533;&#65533;&#65533;&#65533;&#65533;&#65533;&#65533;&#65533;&#65533;^&#1879;\&#65533;%~&#65533;0&#65533;&#65533;&#65533;m&#65533;&#65533;&#65533;&#65533;&#65533;`}&#65533;&#65533;-&#65533;4&#65533;&#1732;&#65533;&#65533;f&#65533;&#65533;k&#65533;&#65533;n&#65533;rq&#65533;&#65533;-S&#65533;*&#65533; -&#1048;&#65533;&#65533;f&#65533;&#65533;8&#65533;&#1229;&#65533;&#761;&#65533;&#65533;&#65533;&#65533;m&#1542;&#65533;&#65533;&#65533;&#65533;a&#65533;&#65533;
.&#65533;n&#147;n&#65533;&#65533;&#65533;&#65533;0&#1703;>.&#65533;&#65533;&#65533;&#65533;w&#65533;gd;&#65533;&#65533;M&#65533;|&#65533;&#65533;&#845;&#1666;M&#65533;,&#65533;k&#65533;(~&#65533;&#65533;&#65533;V&#65533;&#65533;.&#65533;	>&#65533;6&#65533;&#65533;d~&#65533;^&#65533;W&#65533;[&#65533;&#65533;}i&#65533;m>&#65533;_)&#65533;.&#65533;w&#65533;&#65533;K=&#65533;&#65533;]&#65533;Q&#65533;&#65533;&#65533;&#65533;&#65533;&#65533;$&#65533;&#65533;&#65533;^&#453;&#65533;&#65533;&#65533;&#65533;&#65533;&#65533;n&#65533;&#65533;&#65533;l&#65533;&#65533;&#65533;&#65533;&#65533;&#65533;-&#65533;(&#65533;&#65533;&#44917;&#65533;&#65533;&#65533;p&#952;&#65533;L&#65533;&#65533;&#1188;&#65533;&#65533;&#65533;i&#65533;&#65533;n&#65533;&#65533;&#65533;&#65533;&#65533;
&#65533;&#65533;^&#65533;&#65533;&#65533;&#65533;/&#65533;&#65533;&#65533;&#65533;&#65533;&#1081;&#65533;&#746;u&#65533;&#65533;&#65533;&#65533;&#65533; Q&#65533;&#65533;>&#65533;&#65533;&#65533;+&#65533;&#65533;&#542;~&#65533;G&#65533;&#65533;i&#65533;&#65533;&#65533;m&#65533;&#65533;&#884;&#65533;&#65533;&#1045;&#65533;n&#65533;_N&#65533;J&#65533;'&#65533;&#65533;,&#65533;&#65533;.?&#187;&#65533;*&#688;ln&#65533;J&#65533;&#65533;Y&#65533;;&#65533;&#65533;&#62732;&#65533;&#555;&#65533;&#65533;&#65533;&#65533;&#65533;4&#65533;&#65533;&#65533;&#65533;&#65533;&#65533;&#65533;&#65533;&#65533;P&#65533;&#65533;0&#65533;&#65533;a&#65533;&#578;&#65533;&#65533;|&#65533;&#65533;&#65533;X&#65533;[&#65533;5+&#65533;q^&#65533;&#65533;Esv&#65533;&#65533;&#65533;&#65533;}>&#65533;&#65533;&#65533;&#65533;J&#65533;&#65533;&#65533;+&#65533;{ro&#65533;c&#65533;&#65533;t_&#65533;&#65533;&#65533;&#65533;-b&#65533;&#65533;&#65533;&#65533;&#65533;~&#65533;_&#65533;&#65533;&#65533;&#65533;&#65533;7&#65533;&#65533;
&#65533;&#286;&#65533;&#65533;.&#65533;&#65533;&#65533;&#65533;&#65533;&#65533;&{&#65533;&#65533;~&#65533;&#65533;&#65533;&#65533;&#65533;&#65533;&#65533;&#65533;&#65533;&#65533;&#65533;&#65533;&#65533;&#65533;8&#65533;&#65533;"&#65533;Uj0&#65533;0&#65533;&#65533;&#65533;j&#65533;&#65533;I&#65533;.&#65533;\&#65533;&#65533;Y&#65533;&#65533;&#65533;&#65533;&#65533;&#65533;.&#65533;&#65533;&#65533;&#65533;&#65533;&#65533;l&#65533;&#65533;&#65533;&#65533;A<&#65533;+&#65533;OO&#511;&#65533;&#65533;J&#65533;&#65533;'&#65533;)&#65533;&#65533;&#65533;&#65533;&#65533;&#607;Wc&#65533;?&#65533;&#65533;&#65533;O&#65533;&#65533;&#65533;h&#65533;&#1717;K&#65533;&#65533;&#65533;	&#65533;b&#65533;&#65533;a&#65533;&#65533;#N&#65533;&#65533;&#65533;!&#65533;V5&#65533;&#65533;&#65533;&#65533;S&&#65533;!&#65533;<d&#65533;&#65533;I&#65533;&#65533;T&#65533;R&#65533;GQAE']&#65533;lI&#65533;&#26562;9u&#188;&#1651;&#65533;O&#65533;A&#65533;&#1859;&#65533;&#65533;&#1090;F&#65533;"&#65533;i&#489;&#65533;&#65533;u&#65533;N&#65533;:&#65533;&#65533;&#65533;9;&#65533;&#65533;q&#65533;fWW&#65533;a&#65533;&#65533;&#65533;&#65533;&#65533;l&#1192;d&#65533;f&#1385;&#65533;&#65533;&#1781;p&#65533;&#65533;Z&#65533;&#65533;Y&#65533;y&#65533;~&#65533;&#65533;&#1519;&#901;&#65533;&,&#65533;&#65533;a&#65533;!*f&#65533;&#65533;&#65533;&#65533;R%{I2R&#596;&#65533;	&#65533;	h&#65533;&#927;CWj%Z&#65533;&#65533;&#65533;KU3&#65533;&#65533;j&#1519;&#65533;&#65533;&#65533;&#65533;;&#65533;&#65533;&#65533;&#65533;a7&#65533;M&#65533;&#65533;&#1458;y&#2037;K&#65533;&#65533;&#65533;j&"&#65533;&#65533;&#65533;&#65533;s&#65533;&#65533;SM_&#824;1`&#552;,F&#65533;&#65533;}re&#730;&#65533;{Hgh&#65533;&#65533;&#1391;/&#65533;&#65533;&#65533;Y&#65533;&#65533;W&#65533;v&#65533;u,]&#65533;&#65533;&#65533;&#65533;&#1373;v&#65533;&#65533;&#65533;&#65533;&#65533;&#1546;k9&#65533;&#65533;&#65533;/&#65533;&#65533;N1&#65533;&#65533;&#65533;&#65533;&#65533;*&#65533;p2&#65533;&#65533;&#65533;&#65533;&#65533;&#65533;&#65533;3&#65533;<<&#65533;,&#65533;z:&#65533;D&#65533;0&#357;&#65533;rm&#65533;&#65533;&#65533;&#65533;F&#65533;b&#65533;&#65533;&#65533;&#65533;&#65533;7ek+k&#65533;&#686;&#65533;LN9&#65533;DE'%&#65533;&#809;&#65533;%&#65533;&#65533;rJU&#65533;l&#65533;&#65533;(&#65533;l&#65533; &#570;&#65533;&#65533;J&&#65533;&#65533;&#65533;&#65533;U&#65533;&#65533;&#65533;?&#1836;&#288;&#65533;&#65533;&#998;&#65533;X&#65533;sNI&#65533;&#65533;=&#65533;z|k@&#65533;lH&#65533;d&#305;&#65533;7&#65533;&#65533;Q&#65533;&#65533;|T&#65533;&#65533;G"&#65533;&#65533;M&#1720;L&#65533;1%)&#65533;RLL&#65533;3H;K+&#65533;&#65533;&#637;&#65533;&#65533;2&#65533;NA&#65533;2&#65533;27:&#65533;&#65533;&#65533;R&#65533;MX&#65533;
q&#65533;&#65533;f&#65533;&#65533;N}&#65533;s5&#65533;2k&#65533;?L&#65533;&#65533;@5&#65533;F&#65533;&#65533;OEq#+&#65533;!!&#65533;M&#65533;&#65533;D&#65533;&#65533;&#65533;05&#875;O&#65533;&#65533;IMQ&#65533;L&#65533;S&#65533;%3&#65533;U7/&#65533;4E&#65533;&#1396;Y&#65533;&#65533;	O\&#65533;&#65533;K^&#65533;&#65533;m8&#65533;u&#65533;&#2041;&#1338;Y&#65533;%vX&#65533;&#65533;&#779;&#65533;&#65533;&#65533;&#65533;[&#65533;&#65533;e&#65533;kC&#65533;vb&#65533;&#65533;&#65533;&#65533;ZpE&#1641;b&#65533;C6c#3&#65533;&#1267;&#65533;&#65533;&#65533;;3&#65533;m&#65533;]&#65533;w&#65533;3N&#65533;i&#1899;&#65533;=&#65533;:&#65533;&#65533;G&#65533;;&#65533;Xb68aiSx&#6269;2&#65533;&#65533;h&#65533;&#65533;HJ&#65533;&#65533;dj&#65533;&#65533;&#65533;&#65533;&#65533;jrE&#65533;$&#1319;W&#65533;&#65533;Z&#65533;)5wl&#65533;\~9f&#65533;&#1899;&#65533;&#360;&#65533;v&#65533;&#1947;&#65533;&#65533;&#65533;W&#65533;}X&#65533;&#65533;&#65533;&#65533;/8&#65533;
&#65533;&#65533;n	&#65533;1&#65533;&#65533;&#65533;&#65533;Mj&#65533;w&#65533;j&#65533;#&#65533;|r&#691;&#65533;&#65533;H&#65533;7NP[&#65533;U&#65533;&#65533;_]&#65533;&#65533;x&#65533;&#65533;&#65533;&#65533;kn;&#65533;&#65533;&#65533;&#65533;&#65533;&#65533;%&#65533;&#65533;&#65533;v_&#65533;&#65533;J87!	5&#65533;&#7242;=p&#65533;&#65533;&#65533;
&#65533;&#65533;u&#65533;d&#65533;&#65533;3&#65533;z&#15093;j&#65533;&#65533;&#30839;&#1938;&#65533;&#65533;g&#65533;&#65533;&#65533;-t&#65533;j&#65533;	5&#65533;M?&#65533;&#65533;&#65533;&#1382;w&#65533;Ek\8`&#65533;&#65533;v_&#65533;6A&#65533;&#65533;&#65533;&#65533;&#65533;~&#65533;&#1002;&#65533;&#65533;i&#65533;;&#65533;&#65533;<&#65533;)o&#65533;&#65533;&#65533;&#65533;&#65533;&#257;|&#65533;&#65533;&#65533;WA&#869;&#65533;{&#65533;&#65533;&#65533;4S&#65533;&#65533;&#65533; &#65533;t&#38107;Rt&#340;[&#65533;O&#65533;N&#65533;b&#31973;)m&#65533;?SC&#65533;R&#65533;&#65533;&#65533;~/&#65533;
&#65533;)K`&#65533;&#65533;&#65533;N&#65533;%,&#65533;&#65533;P&#65533;&#65533;&#65533;&#65533;=Q&#65533;&#65533;&#65533;&#65533;(6&#65533;&#65533;&#65533;:&#65533;&#65533;N&#65533;&#65533;&#776;Ot6s&#65533;&#65533;S&#65533;&#65533;&#65533;&#65533;+R&#1192;&#65533;7&#65533;&#65533;hBrZ&#65533;&#65533;6&#65533;&#1861;H&#65533;	&#1418;&#65533;(&#65533;&#65533;&#65533;&#65533;k&#65533;&#976;h<%.Q&#65533;&#65533;@&#65533;&#65533;HB&#65533;[&#65533;&#65533;&#65533;&#436;&#65533;&#65533;\M&#65533;&#65533;&#65533;It&#65533;f&#65533;&#65533;SM	G &#65533;MG<&#65533;&#65533; &#65533;&#65533;&#65533;&#65533;&#65533;5&#65533;&#65533;c&#65533;&#65533;<&#65533;qm@&#65533;&#65533;H3\&#65533;8R&#65533;&#65533;%&#65533;)&#65533;&#65533;U&#1033;%&#65533;&#1559;&#65533;&#65533;ELf&#1163;&#65533;$_&#65533;B&#65533;l&#65533;&#65533;F&#65533;pK&#65533;&#65533;&#65533;&#65533;S&#65533;&#65533;&#65533;&#65533;|t&#65533;?
1&#65533;-d&#65533;l&#16370;&#65533;OO&#65533;^&#65533;&#65533;XG_&#686;kf(&#65533;&&#626;&#65533;A3cO&#65533;&#65533;&#65533;&#65533;'&B&#65533;&#65533;ZcO&#65533;&#639;x}&#65533;d&#65533;<&#1655;>&#65533;&#65533;&#59263;&#65533;'&#65533;^y3&#65533;&#65533;u&#65533;&#65533;&#65533;&#65533;zx&#65533;U&#65533;&#1045;6&#65533;&#65533;/&#65533;&#65533;O&#65533;!&#65533;9&#65533;0&#706;&#65533;&#65533;%&#65533;H
R=&#65533;F&#818;*j&#65533;&#65533;&#65533;&#65533;P&#65533;&:T&#65533;&#410;qj&#65533;
&#65533;b&#911;&#65533;wz&#65533;juV &#65533;&#65533;&#65533;7&#393;&#65533;&#65533;&#65533;eO&#65533;&#65533;&#1032;&#65533;$&#65533;V&#65533;&#65533;&#65533;<&#65533;&#65533;&#65533;&#65533;?Of&#65533;&#65533;&#65533;rN\h&#65533;&#65533;zj&#65533;&#65533;&#65533;l&#891;&#65533;&#65533;&#65533;&#65533;H&#65533;|&#65533;&#65533;&#65533;&#1065;&#65533;&#65533;-,=&#65533;&#65533;&#65533;&#65533;P&#65533;&#65533;&#65533;
+K&#65533;&#1266;f&#65533;K	&#65533;a&#65533;eA&#65533;&#65533;K#&#65533;b$L&#65533;&#65533;I&#65533;&#65533;%&#65533;**&#65533;&#65533;&#65533;&#65533;&#65533;&#65533;x&#65533;&#65533;&#65533;&#65533;&#65533;h&#65533;a&#65533;&#65533;&#65533;|&#65533;*&#65533;&#65533;&#65533;Gg&#65533;&#65533;&#65533;:y{&#65533;&#65533;&#65533;H&#65533;&#65533;&#65533;K&#65533;&#65533;&#65533;&#65533; hK&#849;icpj<&#65533;uL&#65533;[&#65533;K&#65533;&#65533;&#65533;mfs&#65533;&#65533;M&#65533;)&#65533;&#65533;W&#65533;&&#65533;&#65533;&#65533;&#65533;m{&#65533;5#t^&#65533;TU&#65533;G&#65533;Y&#65533;&#65533;w&#65533;
&#65533;JiWY&#65533;:W&#65533;xa&#65533;L'&#65533;&#464;k&#65533;&#65533;&#65533;V&#65533;&#65533;&#65533;&#65533;&#65533;&#65533;,_&#65533;z&#65533;&#65533;&#65533;M&#65533;'&#65533;9U&#65533;Rw&#1208;&#65533;&#65533;;};_:&#65533;8&#65533;&#65533;eKq)&#65533;8&#65533;h&#65533;&#65533;'s+K$&#65533;&#1168;6&#65533;Dr&#65533; &#65533;-4&#65533;,&#65533;&#65533;'&&#65533;e&#65533;&#65533;l&#65533;&#65533;&#65533;&#619;HtB&#65533;&#65533;&#65533;d&#65533;&#65533;d&#65533;\I5&#65533;$&#65533;,X&#65533;&#65533;&#65533;
o9&#65533;&#981;&#65533;&#65533;k&#65533;&#65533;&#65533;&#65533;&#65533;3`&#65533;&#65533;&#65533;&#65533;&#65533;s&#65533;Kb&#65533;&#65533;y&#65533;F&#65533;Df&#65533;&#65533;&#65533;BB&#65533;&#65533;&#178;P&#65533;&#65533;&#65533;B&#65533;P&#65533;P
y&#441;h&#65533;&#65533;j&#65533;[&#65533;&#65533;{&#65533;m&#65533;&#65533;&#65533;&#32062;&#65533;iP&#65533;&#65533;v&#65533;U&#65533;&#65533;|&#65533;7&#65533;&#507;&#65533;&#788436;R&#65533;&#1006;N&#65533;&#65533;H&#234;&#65533;&#65533;&#65533;&#65533;q&#65533;|&#65533;U+H&#65533;0&#65533;XNg&#65533;J\N&#65533;Y&#1685;$f&#65533;&#65533;&#65533;(:&#65533;&#1032;&#670;&#65533;&#65533;&#748;l&#65533;&#65533;&#65533;&#65533;&#1386;u2&#65533;&#65533;ZRW[%}&#65533;z&#65533;&#65533;>&#300;$&#65533;W&#65533;&#65533;&#65533;+&#65533;O4ZJ&#65533;6&#65533;&#65533;&#65533;&v|&#65533;Ti&#65533;&#65533;Y&#65533;&#65533;&#65533;&#65533;&#65533;&#65533;&#65533;8&#65533;&#65533;&#65533;p`x&#65533;}&#65533;&#65533;&#65533;A&#65533;@&#65533;v&#375;}&#65533;T&#65533;&#65533;&#65533;&#1748;b}n&#65533;&#65533;&#65533;&#65533;d7&#65533;&#65533;e{&#65533;&#65533;&#159;&#65533;[&#645;&#65533;Q&#65533;c3&#1550;V&#65533;&#65533;O&#65533;e&#65533;S&#1327;&#65533;j&#65533;.m&#65533;&&#65533;-':&#65533;&#65533;[_^&#65533;&#65533;rf3&#413;&#65533;&#65533;&#65533;k&#65533;&#65533;&#65533;&#65533;&#65533;&#65533;rJ&#65533;&#65533;L%&#65533;L&#701;n'&#65533;&#65533;&#65533;w&#65533;2Q-&#65533;&#65533;&#65533;7&#65533;Nfy`s&#65533;&#65533;&#65533;IE&#65533;s&#65533;}&#65533;(&#65533;&#65533;&#65533;v+:~!&#65533;K&#65533;/&#1795;&#65533;x&#1343;&#65533;q&#65533;s&#65533;f&#65533;1&#65533;W&#65533;t&#65533;&#65533;&#65533;&#549;&#65533;]y&#65533;&#65533;&#65533;=&#65533;&#65533;kO#&#65533;&#65533;&#65533;&#65533;&#65533;&#65533;}&#65533;{D&#65533;oVr&#65533;&#65533;&#65533;6&#37207; &#65533;7-&#490;&#65533;z&#65533;&#65533;&#65533;&#65533;'&#65533;b&#65533;o&#65533;&#65533;/&#65533;QE&#65533;%&#65533;&#65533;&#65533;&#65533;&#65533;&#65533;&#1102;U&#65533;5&#65533;V&#65533;^&#65533;RA8sF&#65533;:g&#65533;2;&#65533;r&#65533;&#65533;&#65533;&#65533;&#65533;&#65533;&#65533;&#2001;&#65533;&#65533;&#65533;4&#65533;&#65533;&#65533;&#65533;>t&#65533;&#65533;&#65533;&#65533;z&#65533;&#65533;&#65533;&#65533;&#65533;=rx&#65533;.&#65533;&#65533;&#65533;2&#923;&#65533;&#65533;$&#65533;A&#65533;&#65533;&#65533;)&#65533;&#65533;&#65533;v&#29950;&#65533;&#65533;&#65533;K>&#65533;&#65533;-d;&#65533;&#65533;k&#65533;&#65533;[&#65533;&#65533;C&#65533;&#65533;&#65533;;&#65533;&#65533;&#65533;&#65533;>&#65533;c3G&#65533;=&#65533;8&#65533;,<&#163;3i5q{?&#65533;&#65533;&#60095;F:-@&#65533;5&#65533;k6&#65533;&#65533;5qJ&#65533;&#65533;s&#65533;7b>)&#65533;<79&#65533;^9&#65533;Y")/k@&#65533;&#65533;&#65533;&#65533;j&#65533;&#1435;!&#65533;&#65533;;&#65533;&#65533;;&#65533;|z&#65533;&#65533;&#65533;s&#65533;(Al?+&#65533;&#65533;'&#65533;.TA&#65533;&#1104;&#65533;&#65533;&#65533;&#65533;&#65533;?+&#65533;&#65533;D%o&#65533;0&#65533;R&#65533;D&#65533;&#65533;&#65533;&#65533;&#65533;AD&#65533;&#65533;&#65533;&#65533;6&#65533;b&#65533;!&#65533;><&#65533;:&#65533;&#65533;&#65533;()L6&#65533;&#65533;&#65533;&#65533;<&#65533;&#65533;&#65533;&#65533;Bi1&#65533;.	F	&#65533;p&#65533;&#1562;&#65533;&#65533;J&#65533;(K&#65533;yaCk&#65533;D+@
&#65533;@&#65533;p&#65533;&#65533;B;&#65533;&#65533;I&#65533;=&#1631;&#65533;&#65533;#&#65533;&#65533;@?&#65533;;&#65533;5#&#65533;&#65533;&#65533;B[&#65533;E\&#65533;1&#65533;8u[&#65533;Ft$MxD&#65533;#&#65533;Il*Kd&#65533;0&#65533;|&#65533;&#65533;e|A&#65533;&#65533;&#65533;&#65533;;&#65533;&#65533;-&#65533;&#65533;x&#65533;;&#1342;^&#10052;[&#65533;B&#65533;&#65533;zE&#65533;&#65533;8Ks&#65533;&#65533;\u\GuDD&#65533;p<x&#65533;&#65533;_&#65533;&#65533;`,&#65533;1D-&#65533;rFgC@&#65533;y&#65533;&#65533;A&#65533;HK&#65533;&#65533;&#65533;2&#65533;Fs1&,ES&#65533;&#65533;Z%&#65533;&#753;&#65533;S&#65533;%&#65533;&#65533;#+&#65533;CDGv&#65533;&#65533;vt&#65533;G&#65533;G&#65533;&#1284;F&#65533;&#65533;&#65533;&#65533;Qp5b&#65533;&#65533;s&#65533;&#65533;&#65533;SC&#65533;&#65533;&#65533;&#65533;k&#65533;&#65533;Q-&#65533;!&#65533;Q&#65533;E&#65533;&#65533;&#65533;;&#305;&#65533;&#65533;&#65533;&#65533;&#65533;&#65533;?4&#65533;&#65533;&#509;S&#65533;&#65533;G&#65533;&#65533;H]d&#65533;]&#65533;&#527;&#65533;G&#65533;&#65533;&#65533;,I&#65533;&#784;&#65533;l"!(&#65533;&#603;L;&#65533;&#65533;&#65533;KK$&#65533;`+&#65533;t&#65533;7t!&#65533;2&#65533;&#698;@&#65533;&#65533;.c=&#65533;k=7c&#65533;&#65533;,&#65533;C&#652;\J&#65533;&#65533;H&#65533;qJ
&#65533;&#65533;:Z&#65533;A&#65533;Y&#65533;c&#65533;&#65533;[&#65533;&#65533;&#65533;I&#65533;&#65533;&#65533;{&#65533;L&#65533;&#65533;g&#650;&#65533;K&#65533;&#65533;;@z=&#65533;6)&#312;&#65533;&#65533;&#65533;l{88&#65533;l&#65533;Z&#65533;&#65533;&#65533;p&#654;,&#65533;0&#65533;M1xJ0x_<A&#65533;<&#65533;&#65533;&#65533;&#775;j&#65533;&#65533;K&#65533;&#65533;&#65533;&#65533;&#65533;&#65533;G&#65533;`q&#65533;&#65533;\@urHi&#65533;&#215;&#65533;=&#65533;&#65533;&#65533;&#65533;3*<<&#65533;Y&#65533;&#65533;&#65533;)&#65533;&#65533;&#1764;&#65533;&#1676;&#65533;&#65533;1&#65533;&#65533;&#65533;;&#65533;&#65533;&#65533;oa&#65533;{;Q&#65533;#&#65533;&#65533;9J&#65533;&#65533;I<B&#65533;&#65533;&#65533;;t&#824;X&#65533;B&#65533;&#65533;&#65533;&#1801;&#65533;Pe50&#65533;&#65533;`&#65533;&#65533;&#65533;&#65533;&#65533;&#65533;t&#65533;&#65533;&#65533;A@&#65533;Z&#65533;>&#65533;&#754;&#65533;&#65533;g!E>d&#65533;&#65533;>:&#65533;;&#65533;&#65533;&#65533;&#65533;t&#65533;d&#65533;&#65533;&#65533;&#65533;$&#65533;E&#65533;&#65533;$I&#65533;(&#65533;u&#65533;&#65533;M&#65533;&#65533;/3&#65533;P&#65533;&#65533;&#65533;4&#65533;&#65533;&%E&#65533;#D!&#65533;F&#65533;&#65533;&#65533;4Q&#65533;K&#65533;kE&#65533;s&#65533;MPuJ*}&#65533;&#65533;|&#65533;0&H&#65533;Q&#65533;<&#65533;&#65533;&#65533;}&#65533;jN&#65533;&#65533;f&#65533;2&#65533;[8&#65533;&#65533;dH&#65533;IN&#65533;&#65533;&#65533;&&#65533;H&#65533;&#65533;&#65533;&#65533;&#65533;&#65533;Q=&#65533;)&#65533;S=E27i7&#65533;P&#65533;&#65533;"/5k&#65533;Pm&#65533;&#65533;&#65533;&#65533;&#65533;5%&#65533;3&#65533;~&#65533;K"&#65533;&#65533;s=&#1545;&#65533;&#65533;&#65533;(-&#65533;d&#65533;&#65533;LQ?U=&#65533;M&#65533;&#65533;&#1262;&#65533;&#65533;A%T&#65533;x&#65533;C&#65533;}4.&#65533;7&#65533;&#65533;&#65533;&#65533;&#65533;4J&#65533;&#65533;&#65533;m&#724;&#65533;&#65533;tJ&#65533;&#65533;t&#1324;Q&#65533;RRM&#65533;e&#65533;"&#197;Z&#65533;W&#65533;(ML&#65533;j&#237;&#65533;&#65533;,&#65533;+&#65533;}&#65533;<&#65533;&#65533;&#65533;J&#65533;&#65533;K&#65533;Lr&#65533;6&#65533;&#65533;M&#65533;&#65533;&#65533;&#65533;$&#65533;SM<e-Ux&#65533;&#65533;&#65533;&#65533;g-&#65533;i&#65533;-I]&#65533;[&#65533;&#65533;&#65533;$&#65533;,&#65533;=/&#65533;P&#65533;&#65533;&#584;$R,|&#65533;o\&#65533;'0q&#65533;&#65533;:c&#65533;dM<&#65533;	&#65533;&#65533;W&#65533;L"&#65533;
&#65533;TC&#65533;7&#65533;IO&#65533;&#65533;P&#65533;+X7M&#65533;{&#65533;S1&#65533;S&#1029;&#65533;N&#65533;Ew|W&#65533;&#65533;=|&#65533;&#65533;C&#65533;L&#65533;&#65533;&#65533;R4&#896;&#65533;A&#65533; B6&#65533;&#65533;&#65533;T&#65533;+&#65533;&#65533;F^&#65533;&#65533;B&#65533;cQ&#65533;O&#65533;#MO&#65533;&#65533;)&#65533;6&#65533;}W&#65533;&#65533;:&#65533;&#65533;R&#65533;&#65533;&#65533;h>J<&#65533;&#65533;&#65533;&#976;%&#65533;&#65533;SL&#65533;&#65533;mm&#65533;n&#65533;&#65533;#4R&#65533;<Z&#65533;&#65533;&#65533;5m?&#65533;&#1355;&#65533;&#65533;&#65533;&#779;&#65533;&#65533;:/&#65533;&#65533;&#65533;\&#65533;&#65533;&#65533;&#65533;=&#65533;&#65533;Yy&#65533;&#65533;_K&#65533;&#65533;W&#65533;D&#65533;[8%&#65533;&#65533;&#65533;Y&#65533;&#65533;&#65533;&#65533;&#65533;?&#65533;",l&#65533;&#65533;^&#65533;]m.&#65533;&#65533;S&#1324;&#65533;&#65533;]G&#65533;PZ&#65533;&#65533;&#65533;&#141;]&#65533;-\&#65533;M&#65533;d[&#65533;%&#65533;&#65533;&#65533;&#1735;&#65533;&#65533;&#65533;&#65533;&#65533;&#423;&#65533;&#65533;&#65533;"^j&#65533;&#65533;l&#1787;&#65533;&#65533;&#65533;]&#65533;MZr&#65533;&#65533;&#65533;&#65533;1&#65533;3]&#65533;&#65533;[&#65533;5&#65533;m&#65533;&#65533;&#841;&#1637;]&#65533;&#65533;&#65533;QU&#65533;m&#65533;8q&#1434;&#53489;}&#65533;2\&#65533;&#65533;&#65533;9E&#65533;q^&#805;&#65533;&#65533;&#65533;&#65533;&#65533;&#65533;:&#65533;]&#65533;&#65533;U&#65533;&#65533;S&#65533;CU&#65533;e&#65533;&#1524;N&#65533;5&#65533;&#65533;&#65533;&#65533;&#65533;&#65533;&#65533;&#65533;]&#65533;`&#65533;U&#65533;v&#65533;&#65533;&#65533;&#65533;&#65533;&#65533;E9&#65533;S.&#65533;k&#65533;&#1513;&#65533;&#65533;_[%&#65533;D-&#65533;&#65533;&#65533;&#65533;;&#65533;&#65533;O&#65533;&#65533;/Q&#1307;&#33091;&#65533;&#65533;UK&#65533;Xdu&#65533;.&#65533;a>&#65533;:k&#65533;L]&#65533;&#65533;&#65533;cL&#1661;a.&#65533;hUh&#65533;&#65533;&#65533;J'~&#65533;&#65533;&#65533;D&#65533;&#65533;&#65533;J^&#65533;l&#65533;&#65533;&#65533;K8,6&#65533;ZH&#65533;M&#65533;&#65533;
&#65533;&#65533;&#65533;ILBN&#65533;&#65533;&#65533;&#65533;&#65533;m&#65533;]&#65533;&#65533;7&#65533;9&#65533;&#65533;*&#65533;&#65533;;< &#65533;N&#65533;,&#65533;&#65533;&#65533;v]:&#65533;&#65533;o9&#65533;&#65533;&#65533;'&#65533;&#65533;X&#65533;A&#65533;&#1738;P=Lcp&#65533;&#65533;&#65533;&#65533;&#65533;&#65533;&#65533;v&#65533;N@$e&#912;&#65533;&#65533;&#65533;-\&#65533;a&#65533;l)s&#65533;&#65533;&#65533;&#65533;&#65533;8&#1410;Uf&#65533;&#65533;&#65533;U&#65533;&#65533;&#65533;V&#65533;&#65533;&#65533;=~&#1139;8b]&#65533;&#65533;T&#65533;&#65533;&#65533;&#65533;&#1440;:&#65533;Q1&#65533;&#65533;&#65533;vZ&#65533;&#65533;&#65533;&#65533;Ymk&#65533;C@&#65533;&#65533;7c&#65533;0i&#65533;>2S&#65533;&#65533;&#65533;Ffa%T|af&#65533;QN&#65533;d^&#65533;^&#65533;eW&#65533;&#65533;+H&#65533;?&#65533;]&#65533;&#65533;Z&#65533;&#65533;&#65533;?}&#65533;&#65533;=gs&#65533;g{v]{&#65533;Z&#65533;&#65533;`V&#65533;"<&#65533;&#65533;&#21705;&#65533;&#65533;3X&#65533;&#65533;NY\,&#65533;$%G&#65533;&#65533;J|&#65533;I^&#65533;&#65533;&#65533;&#65533;a!3+v8kEw6`&#65533;&#65533;&#65533;UNg&#65533;i&#65533;0&#65533;;V&#1126;&#65533;We=b,&#65533;g_f&#65533;|&#65533;Z&#65533;&#65533;&#65533;&&#65533;P(&#65533;d&#65533;O&#65533;&#65533;&#65533;&#65533;5&#65533;;&#65533;-&#65533;J&#65533;&#65533;vh&#65533;&#47488;=&#65533;Nj&#65533;&#65533;&#65533;1&#65533;&#65533;k&#65533;[#&\{i&#65533;&#65533;&#65533;&#65533;&#65533;&#65533;Z&#65533;=&#65533;]&#65533;&#65533;n&#65533;n&#65533;W&#65533;&#65533;:c&#65533;&#65533;&#65533;a&#65533;&#65533;6)&#65533;&#65533;$f&#65533;^&#65533;&#65533;iWtY&#65533;&#65533;T\T&#65533;I&#65533;&#1055;nT&#65533;m2&#65533;&#65533;<x23~m&#65533;/&#65533;&#65533;o&#65533;&#65533;&#65533;&#65533;&#946;V&#65533;?&#65533;&#65533;)&#65533;&#526;&#65533;W&#1417;s&#65533;&#65533;&#65533;E&#65533;>-&#65533;&#65533;&#65533;v&#65533;&#678;l&#65533;&#65533;j&#65533;-&#65533;K>~&#65533;:9m&#65533;&#65533;;&#65533;0&#65533;5&#65533;&#65533;j&#65533;Rz&#65533;&#1709;&#1651;&#65533;&#65533;&#65533;5)&#65533;J&#65533;&#65533;&#65533;P;cp&#65533;&#65533;&#65533;&#65533;x&#65533;&#65533;v&#65533;&#65533;]&#65533;&#65533;&#65533;}&#65533;]=f&#65533;&#65533;n&#65533;&#65533;&#65533;&#65533;&#65533;&#65533;~M&#65533;&#65533;<:&#65533;&#65533;l4&#65533;n_#39k&#65533;;&#65533;&#65533;JR&#682;,+T&#65533;&#1448;)&#65533;k&#65533;&#959;&#65533;V&#65533;d&#65533;k&#65533;&#65533;N&#65533;&#65533;&#65533;&#65533;&#65533;&#65533;&#65533;&#65533;>&#65533;&#65533;l&#65533;j&#65533;No&#65533;&#65533;V&#65533;F&#65533;w&&#65533;F&#65533;V&#65533;n#&#65533;c&#65533;&#65533;&#65533;M$!&#65533;&#65533;`&#65533;&#65533;_No&#65533;VjgNG&#65533;68&#65533;&#65533;&#65533;^&#197;&#65533;<LH*&#65533;#&#65533;&#65533;h?&#65533;&#65533;&#65533;?&#65533;6&#65533;&#65533;j&#65533;l#&#65533;&#65533;(&#65533;#h&#65533;(P	og7&#65533;n&#65533;&#65533;&#65533;\NpX&#65533;H4J&#65533;&#65533;&#65533;GF`d&q&#65533;&#65533;d&#65533;&#65533;&#65533;GGPEo&#3961;&#65533;]C&#65533;|+q&#65533;z&#65533;b1&#65533;&#65533;&#65533;:&#65533;;0&#65533;'&#65533;&#65533;&#65533;&#65533;q&#65533;Nnr&#65533; r#HtFpv&#65533;n&#65533;u&#65533;^.&#65533;o&#65533;&#61422;Vm3_r&#1365;MJ&#65533;&#65533;	gC&#65533;&#65533;7&#65533;%&#65533;{&#65533;g4d&#65533;|&#65533;<&#65533;K&#65533;&#65533;#k&#441;&#1571;&#65533;&#65533;5&#65533;&#65533;&#65533;(&#65533;e<gn&#65533;h&#65533;u?&#65533;#w&#65533;&#65533;&#65533;!UD&#65533;&#65533;Fn&#65533;&#65533;e&#65533; &#65533;&#1456;\&#65533;&#65533;!!&#65533;sj&#65533;d&#65533;O;&#65533;A&#65533;&#65533;&#65533;0-&#65533;G0&#65533;&#65533;Q&#65533;V&#65533;&#65533;qL&#65533;&#65533;&#65533;7&#65533;X&#65533;=&#65533;[&#65533;&#65533;[?&#65533;W&#65533;hY>t&#65533;&#65533;w`&#65533;&#65533;H&#65533;&#65533;&#252;&#65533;&#1590;&#65533;7&#65533;nB&#65533;&#65533;b&#65533;&#65533;r&#65533;&#65533;Z&#65533;&#65533;&#65533;[O&#65533;3&#1212;&#65533;h)#&#65533;&#65533;&#65533;&#65533;27_oq^g&#65533;&#1385;&#65533;&#65533;Xon&#65533;7r &#513;>&#65533;&#65533;xG&#65533;&#65533;]tu&#65533;&#65533;,&#65533;y}Gga&#65533;&#65533;&#478;&#65533;?&#65533;j&#65533;&#65533;&#65533;&#65533;&#65533;xr&#65533;adSs&#65533;~o7&#65533;T&#65533;w>+'&#65533;&#65533;&#65533;8&#65533;v&#65533;<&#65533;s&#65533;&#65533;2&#65533;&#65533;8&#65533;@V&#65533;&#65533;5&#65533;&#65533;y&#65533;h&#65533;?&#65533;s&#65533;&#65533;&#65533;@g&#65533;(&#65533;&#65533;&#942;&#65533;&#157;&#65533;	&#65533;n&#65533;r&#65533;&#65533;{&#65533;&#65533;&#65533;&#65533;&#65533;&#65533;&#65533;{&#65533;W{&#65533;&#65533;^&#65533;&#65533;&#65533;\&#318;s&#65533;5&#65533;*&#65533;h&#65533;[&#65533;^&#65533;M&#65533;d&#1310;&#65533;0&#65533;&#571;&#65533;E&#65533;k&#65533;Ks)&#65533;&#65533;&#65533;y&#65533;&#65533;WNn&#65533;n&#65533;=&#65533;&#65533;s &#65533;&#65533;&#65533;o&#65533;B&#65533;&#65533;z&#65533;&#65533;_oy&#65533;&#65533;&#65533;}&#65533;&#65533;E7vt&#65533;&#65533;G/&#65533;&#65533;&#65533;&#65533;g&#65533;&#65533;8&#65533;M&#65533;&#65533;&#37594;&#65533;&#65533;J<&#65533;w&#141;&#65533;&#65533;&#65533;&#65533;-fDO&#65533;M-&#65533;&#65533;Du&#65533;&#65533;&#65533;Rx<&#65533;&#65533;tg&#65533;&#65533;&#65533;}&#65533;X&#65533;&#65533;'r@g&#65533;]&#65533;&#65533;\fQ&#65533;&#65533;j&#65533;&#65533;w&#65533;&#65533;&#65533;&#65533;{&#65533;&#65533;&#65533;&#65533;
&#764;&#65533;C&#65533;&#65533;&#65533;ep&#65533;&#65533;s&#65533;i&#35873;&#65533;5h&&#65533;&#65533;&#65533;-X6&#65533;&#65533;h&#65533;&#65533;A&#65533;	E~&#65533;c&#661140;U&#65533;lY&#65533;&#344;`fF\&#65533;&#65533;d&#604;~T&#65533;'&#1056;&#65533;z&#65533;&#65533;&#65533;&#543;8&#65533;e&#65533;&#65533;)&#1320;&#65533;&#65533;.&#65533;j&#65533;&#1319;Y&#65533;Jmz&#65533;+X&#65533;b&#402;&#65533;E&#1248;&#65533;&#65533;W&#65533;&#65533;&#65533;&#65533;-&#1848;N&#65533;2Yb7	^!?xr&#65533;IH&#65533;_,L&#65533;pY&#65533;&#65533;&#65533;&#65533;&#65533;&#65533;X-&#65533;&#65533;k&#65533;X&#65533;&#65533;&#65533;&#65533;&#65533;&#65533;r&#65533;@q&#729;sS&#65533;G&#65533;&#65533;4&#65533;&#65533;%k:t&#65533;&#65533;&#65533;X&#65533;f&#59981;TiN&#65533;Qm&#65533;\Y&#65533;&#65533;&#65533;&#65533;W^&#65533;&#65533;&#993;>S-j&#1336;&#65533; sce&#65533;&#65533;wq&#65533;&#65533;&#65533;p&#65533;n&#65533;a&#65533;&#65533;&#65533;>v&#65533;S&#65533;f&#65533;t&#65533;&#2029;&#65533;&#65533;&#65533;_&&#65533;K&#65533;{&#65533;&#65533;&#65533;&#65533;&#65533;&#65533;7[^&#65533;&#65533;a&#65533;&#65533;ee&#65533;&#65533;fp}&#65533;F&#65533;&#65533;Gr&#65533;&#65533;&#65533;&#65533;TYm5y&#65533;&#65533;&#65533;&#388;&#65533;&#1733;7&#65533;&#1222;&#65533;&#65533;&#65533;F&#65533;yt&#65533;t&#65533;&#65533;&#65533; j&#65533;=g&#65533;t%U&#65533;v&#65533;&#65533;&#65533;FH\&#65533;&#65533;T&#65533;&#65533;&#65533;&#65533;0&#65533;7&#65533;W&#65533;&#65533;&#65533;&#65533;Y&#65533;&#65533;&#65533;Y&#65533;	&#65533;w&#65533;x&#65533;G_}&#65533;&#65533;&#65533;&#65533;&#65533;`(FX&#65533;&#65533;&#65533;G&#65533;&#65533;&#65533;&#65533;&#65533;e\&#65533;&#65533;&#1688;M!w&#65533;G=&#1924;&#65533;Du&#65533;X&#65533;lN&#65533;&#65533;M&#65533;#K$
z'L&#65533;&#65533;7&#1802;K&#65533;H&#1306;@&#65533;8&#65533;&#65533;&#1217;T#I&#65533;Au&#65533;&#65533;[m&#65533;RmZ&#65533;w#wXp&#65533;hr!&#65533;&#65533;&#65533;
&#65533;&#65533;}&#65533;&#65533;&#65533;$&#65533;&#65533;&#65533;)&&#65533;e&#65533;&#65533;f&#65533;6
T&#65533;&#65533;&#65533;&#65533;&#65533;&#65533;&#65533;&#65533;Q&#65533;&#65533;&#65533;b&#65533;cNy&#65533;&#30657;&#65533;&#65533;&#65533;&#65533;bi&#1127;:&#65533;&#65533;&#65533;"A&#65533;m&#65533;yL&#65533;&#455;&#1861;j&#65533;J&#65533;QJ&#65533;&#65533;=:&#65533;&#401;&#65533;&#65533;&#65533;&#65533;l&#65533;&#65533;&#65533;&#65533;&#65533;+o&#65533;&#65533;&#65533;&#65533;ec&#65533;u!Zd&#65533;&#65533;k&#65533;&#65533;&#65533;:E&#65533;&#65533;]&#65533;&#65533;m@-$q&#65533;&#65533;&#1953;g&#65533;&#1782;q&#65533;&#65533;Rx&#65533;!&#65533;e&#65533;&#65533;g&#65533;}2&#65533;&#65533;j&#65533;F&#65533;]&#65533;/&#65533;(&#65533;&#65533;&#65533;i&#65533;)&#65533;T&#65533;n8;e$XH4/&#65533;M&#65533; &#65533;N&#65533;0&#65533;&#65533;&#65533;&#65533;4&#1318;,0&#65533;Z&#65533;&#65533;&#65533;L&#65533;%&#65533;8t
1&#65533;R&#65533;&#65533;&#65533;&#65533;sg&#65533;&#65533;&#65533;"j&#65533;d&#65533;&#65533;y&#65533;&#65533;&#65533;z&#65533;&#725;W&#65533;&#65533;s&#65533;&#65533;k&#65533;&#65533;&#65533;s&#65533;|&#65533;&#65533;xD&#1243;&#1725;&#65533;:&#1972;&#65533;POK&#65533;3U}kZ&#65533;O&#440;&#65533;I?&#65533;pgg&#65533;&#65533;&#65533;&#65533;&#65533;&#65533;&#65533;&#65533;&#65533;8&#65533;&#65533;1&#65533;&#65533;#&#65533;&#65533;&#65533;&#65533;fR&#65533;&#65533;&#65533;&#1794;&#65533;&#65533;$&#65533;&#65533;[z&#65533;&#65533;5_q&#65533;;wJ&#65533;&#65533;&#65533;8~j&#65533;&#65533;&#65533;G&#65533;&#65533;&#65533;&#1730;&#65533;&#65533;&#65533;&#65533;&#65533;&#65533;+&#65533;&#65533;&#65533;&#65533;{&#1323;9:&#65533;&#65533;KL&#65533;&#1012;&#65533;]&#65533;&#65533;1'5&#65533;&#65533;^e&#65533;&#65533;_&#65533;&#65533;&#65533;y&#65533;&#65533;&#65533;"B&#1063;&#65533;&#65533;QLGphP^&#65533;e%&#65533;p&#65533;&#65533;&#65533;f&#65533;&#65533;&#65533;z&#65533;_H>W&#65533;&#65533;ev0&#65533;&#65533;&#65533;G&#65533;
&#65533;&#65533;?&#65533;&#65533;U&#65533;&#65533;&#65533;?&#65533;e&#65533;|&#65533;[&#65533;&#65533;&#1325;I&#65533;)4d&#65533;&#814;&#65533;'&#65533;&#65533;n&#65533;&#65533;&#65533;&#65533;&#912;2g&#65533;hm,&#65533;&#65533;&#65533;&#65533;.&#65533;&#65533;&[4; &#65533;&#65533;&#65533;@&#65533;M&#1031;l&#65533;&#65533;6&#65533;&#65533;-&#65533;F^!&#65533;&#65533;&#65533;R&#65533;1V&#65533;&#65533;&#65533;&#65533;Z
&#65533;3=.FA&#65533;k&#65533;9&#65533; &#65533;I&#65533;&#65533;&#2017;a&#65533;&#65533;d8	&#65533;&#65533;>/&#65533;a&#65533;&#643;&#65533;&#65533;p!&#65533;S&#65533;&#65533;&#654;#&#65533;TzD`&#65533;@&#65533;&#65533;&#65533;&#65533;&#65533;&#13391;w&#65533;*Z&#898;W&#65533;&#810;&#65533;&#34725;&#65533;E4|&#65533;&#65533;XF\&#65533;h&#65533;[&#65533;R&#65533;T&#65533;5&#65533;&#65533;&#65533;&#65533;o3&#65533;&#65533;p&#65533;B&#65533;&#65533;=&#65533;&#65533;ZTu=&#65533;&#65533;f&#65533; &#65533;Ax&#65533;(#
&#65533;&#65533;&#65533;X&#65533;&#65533;&#65533;&#65533;&#65533;mX&#65533;&#65533;X&#65533;T&#65533;&#65533;<&#65533;$\`&#65533;E&#65533;yn&#65533;*/&#65533;*2&#65533;&#65533;&#65533;&#65533;\&#65533;&#65533;&#65533;&#65533;&#65533;&#65533;m&#65533;:]C&#65533;]&#65533;&#65533;a&#1874;&#65533;L&#65533;b&#65533;&#65533;&#65533;6&#65533;&#65533;&#65533;,)R%&#65533;&#575;]e9d&#958;&#65533;#&#65533;&#65533;(&#65533;&#65533;&#65533;&#65533;&#65533;&#65533;o2h|&#65533;/&#65533;?&#65533;&#65533;R#&#65533;*&#65533;&#65533;&#65533;&#65533;&#65533;]&#65533;[&#65533;D]&#65533;&#65533;&#65533;&#65533;.o7;&#65533;+&#65533;&#65533;;&#65533;iz&#65533;J&#65533;&#65533;s-&#65533;&#65533;"&#65533;&#65533;&#65533;&#65533;&#65533;m&#65533;K&#65533;b$&#65533;&#65533;&#65533;v%&#65533;&#65533;&#65533;d&#65533;&#65533;%46&#65533;&#65533;`&#65533;&#65533;jEY&#662;&#65533;r&#1563;&#1855;P*&#65533;v&#65533;4&#65533;/&#65533;mO(&#65533;&#65533;FY&#65533;4k]t&#65533;&#65533;W&#65533;&#65533;h&#65533;ul&#65533;H*Pt&#65533;&#65533;&#65533;A&#65533;&#65533;Q&#65533;&#65533;2&#65533;1&#1377;m&#65533;4%)D&#65533;&#65533;&#65533;&#394;&#65533;x&#65533;M&#65533;&#65533;3q&#65533;|&#65533;)&#1587;&#65533;Ej&#65533;[&#65533;&#65533;9R&#65533;&#65533;.quk&#65533;:jW&#65533;I&#65533;&#65533;&#65533;P_&#65533;&#65533;&#65533;&#65533;&#65533;&#65533;f&#65533;&#1786;&#65533;&#65533;q&#19467;"&#65533;r&#65533;T&#65533;&#65533;u&#65533;&#65533;&#1253;S&#65533;&#65533;&#65533;
Q&#65533;&#65533;l&#65533;T&#65533;&#65533;&#65533;n)&#65533;$&#65533;&#65533;&#65533;&#65533;&#65533;Bq&#65533;&#65533;&#65533;L&#65533;tZV~'kae&#65533;A&#65533;)&#1252;&#65533;&#65533;&#65533;&#65533;&#65533;2(&#65533;&#65533;&#65533;u&#65533;&#65533;&#65533;k&#65533;&#65533;&#65533;&#65533;&#65533;Rq&#65533;&#65533;&#65533;(R&#65533;&#65533;&#65533;u{&#65533;&#65533;Q&#1274;&#1428;$&#65533;&#65533;&#65533;t&#65533;&#65533;`&#65533;hD
&#65533;&#65533;Sri&#65533;&#65533;&#65533;)&#65533;Z_W&#65533;2&#65533;&#65533;&#1879;l}&#65533;b(!H&#65533;P&#65533;&#65533;&#65533;&#65533;u7&#2016;W,&#65533;7 &#65533;4&#65533;5&#611;&#65533;&#65533;&#65533;`%3PN`&#65533;+|&#65533;)&#65533;&#65533;&#65533;&#65533;&#65533;o&#65533;K&#65533;&#65533;&#65533;&#65533;&#65533;!N&#65533;&#65533;&#65533;c&#65533;rt&#65533;(&#65533;--&#65533;&#65533;Zy&#65533;&#65533;&#65533;&#65533;+k&#65533;&#65533;&#65533;&#65533;N[&#65533;&#65533;&#65533;4?&#58853;c&#65533;&#65533;&#65533;&#65533;:$'y &#65533;m&#65533;s&#65533;(]&#65533;PU&#65533;&#65533;&#65533;y&#65533;M&#65533;j!&#65533;&#65533;&#65533;9&#1777;&#65533;&#65533;`a&#65533;&#65533;)&#65533;g&#65533;j&#65533;&#320;y1\&#65533;&#65533;B&#65533;&#65533;X&#65533;_&#65533;&#65533;p&#65533;&#65533;&#65533;j&#65533;,&#65533;&#65533;F:&#65533;&#65533;2tU&#65533;BG&#65533;2&#65533;&#65533;Z&#65533;P&#65533;&#65533;&#65533;6&#65533;H[8g&#65533;&#65533;nN&#65533;J&#65533;,&#65533;8tjd&#65533;i&#65533;&#65533;=&#65533;&#65533;&#65533;&#65533;&#65533;,*&#65533;6&#65533;#_&#65533;&#65533;&#65533;&#65533;Ks&#65533;g&#65533;>x&#65533;&#65533;&#65533;4{&#65533;&#65533;Lz^!&#65533;4Le#&#65533;xO J&#65533;&#65533;.4&#65533;&#65533;&#65533;Ml&#65533;&#1608;#&&#65533;&#65533;+&#65533;&#65533;^&#65533;d&#65533;Zc&#65533;G&#65533;KP&#65533;&#65533;&#65533;-'Z<&#65533;|&#65533;5&#65533;5.&#65533;\&#65533;&#65533;s&#65533;w&#1869;&#65533;m&#65533;xo&#65533;K&#65533;&#65533;L&#65533;5T&#65533;3&#182;v_&#65533;&#65533;&#65533;&#941;b&#65533;f&#65533;&#65533;wj&#65533;p&#65533;M&#65533;&#1161;k&#65533;&#65533;ij&#44656;&#65533;&#65533;&#1830;&#65533;&#65533;<}E&#65533;&#1637;&#65533;
&#65533;}]&#65533;&#1290;&#65533;&#1321;&#65533;&#65533;&#65533;m@GZ&#65533;&#65533;&#65533;&#65533;&#65533;&#65533;&#65533;>l&#65533;	&#65533;&#65533;I:c*R&#65533;&#65533;!&#65533;&#65533;&#65533;i&#65533;J&#2043;&#65533;yY&#65533;&#65533;&#65533;/&#65533;A&#65533;&#65533;)q?&#65533;&#65533;&#65533;&#65533;&#52778;&#65533;&#65533;&#65533;p&#65533;&#1582;1&#65533;_&#65533;c8&#65533;'&#65533;&#65533;o<&#65533;&#65533;NP&#65533;&#65533;jE5Ll&#65533;&#65533;3&#65533;KJW&#65533;&#65533;&#65533;&#65533;&#65533;&#65533;naqrA$&#65533;x&#65533;Y9&#65533;rI&#65533;&#65533;x&#65533;&#65533;&#65533;R&#65533;-}JY&#65533;:&#65533;+o&#65533;&#65533;}&#65533;^a&#65533;&#65533;&#65533;!)o&#65533;&#65533;&#65533;/&#65533;&#1680;&#65533;;&#65533;&#65533;&#65533;+&#65533;&#65533;%&#65533;^p&#65533;!&#65533;&#65533;&#65533;&#65533;&#65533;&#65533;ck&#65533;&#65533;&#65533;&#65533;&#65533;&#65533;&#65533;&#54051;&#65533;&#65533;&#65533;gk&#65533;&#65533;fa&&#65533;&#65533;$W~&#65533;m&#65533;&#65533;(3J&#65533;X&#65533;:W&#65533;T&#65533;&#65533;&#65533;&#65533;&#65533;&#65533;&#65533;&#65533;A&#65533;&#65533;&#65533;]d&#65533;O&#721;&#65533;&#65533;9N&#65533;&#65533;&#65533;l&#65533;&#65533;FE&#65533;&#65533;[p&#65533;&#1469;&#65533;&#65533;Y	&#65533;&#1726;&#65533;&#65533;Y&#65533;&#785;&#65533;x&#65533;&#65533;y&#65533;&#65533;W}&#65533;X&#65533;&#65533;&#1834;&#65533;&#65533;&#65533;L&#65533;&#65533;&#65533;A&#65533;@-&#65533;y%&#65533;&#65533;Y&#65533;a&#65533;&#1141;&#65533; &#65533;a&#65533;&#65533;&#65533;&#65533;&#65533;&#589;&#65533;A&#65533;
&#65533;uF&#1168;^&#65533;&#65533;&#65533;x&#65533;&#65533;&#65533;cQ&#265;&#65533;&#65533;&#65533;5;]_:&#65533;&#65533;Xn!.!&#65533;Y`&#65533;5&#65533;&#65533;&#65533;qY&#65533;ma&#65533;yF&#65533;p&#65533;&#65533;&#65533;]&#1080;&#65533;&#65533;_&#65533;&#65533;z&#65533;<&#65533;r&#65533;zY&#65533;&#65533;&#65533;(x&#65533;I&#1529;&#65533;&#65533;"&#65533;!(*&#407;,&#65533;&#65533;M&#65533;&#65533;&#65533;LzQ&#65533;&#65533;`
F&#65533;lP&#4701;P&#1773;&#65533;"&#65533;*&#65533;|&#65533;!%bM&#65533;"&#65533;&#65533;&#65533;.U&#65533;&#65533;!&#65533;
&#65533;c1&#65533;&#65533;&#65533;&#65533;r&#65533;&#1986;&#65533;&#65533;!&#65533;&#1925;&#65533;&#65533;&#65533;,&#65533;&#897;&#65533;E&#65533;&#65533;~=,&#65533;&#65533;&#65533;!&#65533;&#65533;,&#65533;O&#65533;b&#65533;&#65533;#y&#65533;%&#160;$&#65533;b&#65533;&#65533;&#65533;&#65533;([&#65533;&#65533;&#65533;Z&#65533;&#65533;&#65533;&&#65533;&#65533;9&#65533;&#65533;&#65533;A&#65533;Q&#65533;4&#65533;DM&#65533;&#65533;/&#65533;&#65533;&#65533;&#65533;&#65533;&#65533;]&#65533;7"&#444;)&#65533;&#1136;_f&#65533;ZF&#65533;ya9&#65533;&#65533;&#65533;":6d&#65533;&#600;&#65533;&#65533;&#65533;&#65533;&#65533;:>&#65533;&#65533;&#65533;&#65533;&#65533;&#65533;&#65533;&#65533;e&#896;&#65533;&#65533;mQ&#65533;G&#65533;^2&#65533;&#65533;&#65533;$&	7&#65533;&#65533;:&#65533;^&#65533;&#65533;}	/&#65533;G &#65533;]&#65533;Q!&#65533;&#65533;W&#65533;&#1631;&#65533;I+&#65533;#L&#65533;G&#65533;Qe;&#65533;#zxL&#65533;&#65533;X=&#65533;&#65533;F&#1557;e&#65533;&#65533;`&#65533;U&#65533;&#65533;r&#65533;d&#248;[&#65533;@W&#65533;` &#65533;&#65533;&#65533;O$&#65533;E&#65533;&#65533;1!&#65533;&#65533;6&#65533;&#65533;&#65533;&#65533;&#65533;&#65533;ie&#65533;8&#65533;
&#65533;h&#65533;T.&U&#65533;EF&#583;&#65533;YV&#65533;!#&#65533;&#65533;j	&#65533;1_Z&#65533;Y&#65533;e&#65533;&#65533;W&#65533;&#65533;H32&#65533;M:&#65533;&#65533;&#65533;&#65533;\&#65533;$5&#65533;&#65533;&&#65533;&#65533;&#65533;&#65533;dP&#65533;&#65533;&#65533;x&#65533;Xqd&#65533;&#1111;Q	&#65533;&#65533;&#65533;&#62289;&#65533;]!<&&#65533;0fcV&#65533;4&#65533;&#65533;&#65533;d&#65533;#l}&#65533;&#65533;]&#65533;&#1315;&#65533;&#1052;&#65533;&#65533;&#65533;sB^&#65533;f&#65533;5&#65533;&#65533;PE&#65533;er&#65533;&#825;&#65533;?&#65533;&#65533;&#1556;&#65533;&#65533;5&#65533;d$E&#1348;e&#65533;&#1104;J8&#401;&#65533;&#65533;"&#1237;&#65533;C&#675;~zRnn&#65533;S&#65533;&#65533;G*'|4hG6&#65533;L&#65533;#S="&#65533;W&#65533;evf(&#65533;&#65533;&#65533;h&#65533;&#65533;&#65533;	&#65533;u&#65533;c&#65533;&#65533;&#65533;=#s&#65533;L"&#65533;^&#65533;@R4^:a&#65533;e&#65533;&#740;&#65533;g&#65533;&#65533;&#303;&#65533;&#65533;Y(&#65533;&#65533;&#65533;}&#65533;&#65533;&#65533;&#65533;&#65533;W&#65533;ua&#65533;&#65533;&#65533;&#65533;&#65533;:&#65533;6&#65533;&#65533;Qv&#65533;V&#65533;&#1562;&#65533; |9&#65533;}M&#65533;&#65533;&#391;^&#65533;&#518;&#65533;(&#65533;&#65533;&#65533;&#65533;0&#65533;N&#65533;&#1137;&#65533;&#65533;:&#65533;b&#65533;bid^&#65533;g&#65533;Z!keP9&#65533;&#65533;=&#65533;&#65533;&#65533;&#65533;&#65533;&#65533;&#65533;a&#65533;&#65533;i&#65533;.Pe&#65533;&#65533;&#65533;&#65533;&)s&#65533;V2&#65533;&#65533;&#65533;&#65533;L&#65533;g&#65533;&#65533;&#65533; r&#65533;&#65533;1 &#65533;~&&#65533;&#65533;&#33610;WA&#65533;&#65533;&#65533;&#65533;&#65533;S&#65533;	&#65533;A&#65533;&#65533;h&#65533;&#65533;M&#65533;&#65533;&#65533;k!&#65533;Pd&jZ#&#65533;&#65533;<&#65533;h&#65533;&#65533;)&#65533;&#65533;*6)&#65533;&#65533;&#65533;&#65533;&#368;&#65533;E&#65533;&#65533;&#65533;:&#65533;&#65533;&#65533;Q&V&#65533;\&#65533;&#65533;&#2003;&#65533;\&#65533;&#65533;Ej&#65533;&#65533;&#65533;V&#65533;!&#65533;R&#65533;&#648;&#65533;&#65533;&#65533;N&#65533;&#65533;I&#65533;@&#678;^&#65533;&#232;S&#65533;&#65533;&#65533;&#65533;c&#65533;i:&#65533;&#65533;&#65533;&#65533;b]&#65533;Erk&#65533;&#65533;&#65533;+&#65533;&#65533;&#65533;0	 ;j&#65533;=&#65533;`@&#65533;n&#65533;&#65533;;&#65533;7bF&#65533;&#65533;&#65533;&#65533;&#1560;B&#65533;&#65533;&#65533;y&#1805;_&#65533;eV&#65533;&#8675;&#1128;&#65533;&#65533;&#65533;&#65533;&#65533;&#65533;&#65533;&#65533;u&#65533;i	uge-&#65533;T&#65533;&#65533;&#65533;+I%&#65533;&#65533;&#65533;&#65533;k&#65533;&&#65533;&#65533;&#65533;&#65533;&#65533;p&#65533;&#65533;"1&#65533;l&#65533;&#65533;&#1573;:M&#65533;&#1415;/A3[&#65533;N&#65533;&#65533;'L&#65533;&#65533;&#65533;&#65533;&#65533;&#65533;$&#65533;&#65533;&#65533;(&#65533;&&#1176; &#65533;V&&#65533;&#65533;&#65533;oza&#418;X&#65533;Z&#65533;`62)&#65533;H&#65533;.&#65533;,P&#65533;&#65533;&#65533;.&#65533;&#1686;!l&#65533;M&#65533;t&#65533;e&#65533;&#65533;>&h&#65533;&#65533;&#65533;	&#65533;F&#65533;&#1845;N&#1586;&#65533;hnmK&#65533;&#65533;&#65533;&#65533;&#65533;&#65533;F]&#65533;&#65533;&#65533;6&#65533;&#65533;&#65533;-&#65533;&#65533;&#750;	&&#65533;h&#65533;&#65533;&#65533;G6&#65533;&#1632;vd &#65533;O&#65533;m&#65533;&#65533;-&#65533;&#65533;&#65533;&#65533;&#65533;&#65533;&#65533;e&#2006;&#65533;G&#65533;&#65533;&#2034;.&#65533;o>,&#65533;]&#65533;&#65533;S&#65533;&#65533;&#29837;D?J&#65533;Y&#65533;&#65533;
g&#65533;&#65533;&#65533;P&#65533;&#65533;mrm&#65533;m&#65533;&^hXQ&#65533;&#65533;)&#65533;2"&#65533;D&#65533;&#65533;&#65533;&#890;&#65533;&#65533;+&#1974;n&#65533;>&#65533;p&#65533;y&#65533;&#1454;c&#65533;/&#65533;&#65533;&#65533;2&#65533;&#65533;:&#65533;&#65533;&#65533;.e&#65533;!&#65533;9&#1575;:-&#65533;&#65533;e&#65533;&#65533;&#65533;&#65533;&#65533;F&#65533;&#65533;B&#65533;&[q##&#65533;&#65533;&#65533;~&#65533;`&#65533;P'Ij&#65533;%uj&#65533;&#65533;&#65533;&#65533;&#65533;&#173;{/|&#65533;.&#65533;i&#65533;&#65533;&#65533;=&#65533;&#65533;2&#65533;&#65533;&#65533;^&#65533;&#65533;&#65533;E&#65533;&#455;&#65533;~&#1630;&#65533;o'&#65533;$MJ^&#65533;{&#1421;&#65533;&#65533;}F&#65533;&#65533;&#65533;&#65533;"&#65533;&#65533;&#65533;&#65533;R&#65533;V$&#65533;&#65533;_&#65533;&#65533;W7r&#65533;&#65533;yP&#65533;&#65533;D&#65533;T&#65533;&#1427;&#65533;&#1312;&#65533;&#65533;.&#65533;&#65533;&#65533;r&#65533;&#65533;&#1199;_&#65533;&#65533;	K^&#65533;9&#65533;&#65533;0&#65533;&#65533;&#493;O&#65533;&#65533;&#65533;&#65533;&#65533;&#65533;&#65533;&#1549;&#65533;+&#65533;&#65533;I&#65533;l&#65533;.|&#65533;&#65533;

&#65533;&#65533;c&#65533;~f&#65533;h.&#65533;&#65533;&#65533;&#65533;&#65533;&#65533;o&#65533;&#65533;,w&#65533;&#65533;p&#65533;&#65533;&#65533;j&#65533;&#65533;j0&#65533;,)&#495;&#65533;r&#65533;&#65533;&#65533;+&#65533;9+&#65533;@&#65533;&#65533;&&#65533;&#65533;k&#65533;&#65533;&#65533;n&#65533;B&#65533;&#65533;f&#65533;R
&#65533;v&#65533;\&#1929;4&#65533;&#65533;A&#65533;&#65533;&#65533;&#65533;&#65533;&#65533;_I&#43528;&#65533;Z&#65533;U.&#65533;&#65533;&#65533;&#65533;&#65533;`&#65533;&#65533;&#352;&#65533;&#65533;Ak'{&#65533;&#65533;&#65533;&#65533;&#814;	&#65533;&#65533;&#65533;/*&#65533;o-&#65533;r+w&#65533;A&#65533;r&#65533;s&#65533;&#65533;0&#65533;&#65533;&#65533;2&#65533;&#65533;&#65533;&#65533;&#65533;3&#65533;&#65533;6&#65533;kc_&#65533;&#65533;&#359;p"&#65533;II&&#65533;<&#65533;&#65533;~&#65533;&#65533;1&#65533;&#65533;&#65533;B"k&#65533;&#65533;6&#65533;&#65533;&{28&#65533;&#65533;&#65533;e&#65533;&#65533;&#65533;&#65533;
&#65533;1^`&#65533;r&#65533;r_&#65533;1,&#65533;r<&#65533;t<&#65533;q;&#65533;2&#65533;&#65533;2&#65533;&#65533;&#65533;&#65533;P&#65533;J&#65533;&#1267;E&#65533;&#65533;&#65533;&#65533;%sP&#65533;&#65533;a\&#65533;5t&#65533;eq&#65533;&#65533;&#65533;~&#65533;f&#65533;&#65533;&#65533;!2)&#65533;&#65533;Tn3'st&#65533;&#65533;&#65533;&#65533;e&#65533;&#65533;VH&#65533;&#65533;i:&#65533;&#65533;&#65533;&#65533;&#65533;J&#65533;&#65533;	&#65533;&#65533;	&#65533;&#65533;Z&#65533;4Vc4&#65533;oF0&#65533;&#65533;&#65533;x*&#65533;1V'33;s&#502;)Z!2g5&#65533;fi&#65533;>uco-&#65533;&#65533;b#Y&#65533;&#65533;;&#65533;&#65533;V&#65533;+7gw&#65533;&#65533;gka&#65533;&#65533;6&#65533;&#65533;&#65533;&#65533;&#65533;.&#65533;U&#65533;4o&#65533;&#65533;&#65533;&#65533;Z&#65533;&#65533;&#65533;6l&#65533;u&#65533;&#65533;&#65533;"X]&#65533;&#65533;&#65533;	&#65533;&#65533;P^&#65533;_K&#65533;&#65533;%n~&#65533;&#65533;V#v#K"c&#65533;k!z&#65533;2&#65533;J,&#65533;&#65533;&#802;F&#65533;b&#65533;f&#65533;/I&#65533;&#65533;h&#65533;3&#1050;5.&#65533;DoQ+K&#65533;&#65533;l&#65533;vK+;&#65533;w&#65533;&#65533;&#65533;&#65533;&#65533;&#65533;X&#65533;&#65533;c&#65533;$Tp&#65533;"f&#65533;wE2pVQr&#65533;S&#954;"SB&#65533;zu&#65533;d U&#65533;&#65533;&#65533;fu&#850;&#65533;vW&#65533;G&#65533;nu#AT^&#59206;&#65533;i&#65533;&#65533;"&#65533;&#65533;&&#65533;&#65533;y&#65533;+&#65533;6{&#65533;q&#65533;2[&#65533;xV&#65533;	&#65533;2&#65533;&#65533;&#1892;\&#65533;&#65533;N&#65533;B&#65533;&#65533;$&#65533;&#65533;tI&#65533;Z&#65533;&#65533;&#65533;'&#65533;&#65533;&&#65533;H&#65533;1&#65533;y.&#65533;&#65533;SSD&#65533;&#65533;&#65533;`vvk&#65533;m&#65533;mon&#65533;&#465;srVv&&#65533;8J&#65533;l&#65533;QIZ&#65533;Z&#65533;&#65533;[&#65533;&#65533;g8n7&#401;&#65533;&#65533;&#65533;g&#65533;&#65533;e&#65533;N&#65533;&#65533;r&#65533;Sd&#65533;&#65533;&#65533;P)72&#65533;&#65533;&#1422;&#65533;4&#65533;x!&#65533;%u&#65533;&#65533;V{&#65533;;gv&#65533;&#65533;^p/&#65533;&#65533;V&#65533;&#65533;&#65533;x&#65533;&#65533;i&#65533;7&#65533;&#65533;&#65533;"&#65533;&#65533;zz&#65533;9&#65533;&#65533;&#65533;&#65533;&#65533;1Y&#65533;-M,+a&#686;[&#65533;&#65533;&#65533;&#232;9&#65533;&#65533;&#65533;&#65533;&#65533;3&#65533;&#65533;&#65533;7pZu&#65533;>9&#65533;&#65533;r''&#65533;m&#65533;&#65533;&#65533;.&#65533;uX4&#65533;&#65533;5&#65533;{y|&#65533;&#65533;&#65533;&#65533;z&#65533;&#65533;&#65533;4&#866;:tf'{Y&#65533;&#65533;&#65533;&#65533;&#65533;&&#65533;4@&#65533;2dWs&#65533;x&#65533;}&#65533;&#65533;&#65533;r&#65533;8&#65533;&#65533;&#65533;&#65533;k&#65533;&#65533;,&#65533;ouH&#65533;s'*&#65533;W&#611;&#65533;o&#65533;o&#65533;&#65533;[&#65533;F &#65533;vi{&#65533;&#65533;i&#65533;wy&#65533;&#65533;y&#882;x&#65533;&#65533;+&#65533;
&#65533;h~*~&#65533;u&#1588;&#65533;&#65533;d&#65533;3I&#65533;&#65533;&#65533;&#65533;&#1280;[1&#65533;+9zt&#65533;&#65533;L&#65533;	&#65533;&#65533;&#65533;&#65533;&#1686;4&#65533;&#65533;,&#65533;n&#65533;[&#65533;&#65533;&#65533;&#65533;J|6&#65533;&#65533;m#&#65533;&#65533;EO&#65533;o2&#65533;~&#65533;{&#500;_&#65533;&#65533;&#65533;&#65533;i&#65533;3&#65533;!U{&#65533;&#65533;&#65533;&#65533;Nf&#65533;&#65533;*v&#65533;W&#1836;&#65533;&#65533;j*&#65533;&#65533;&#65533;&#65533;<$6&#65533;8&#65533;s&#65533;w&#65533;&#65533;C&#65533;&#65533;;&#65533;-&#65533;&#65533;&#65533;&#65533;tU&#65533;/&#65533;&#65533;}*&#65533;YW&#65533;&#65533;<&#65533;s5:[7&#65533;K&#65533;e&#65533;&#65533;]3&#65533;j&#65533;&#65533;2&#65533;80&#65533;&#65533;&#65533;&#65533;*&#262;&#65533;}&#65533;+&#65533;&#65533;Kd&#65533;&#65533;&#65533;&#65533;'&#65533;&#65533;}&#65533;&#65533;yv&#65533;&#65533;y&#1587;c&#65533;&#65533;{&#65533;;z&#65533;4
&#65533;&#65533;&#468;&#65533;&#65533;&#65533;&#65533;c]u&#65533;&#65533;&#65533;k&#65533;&#65533;2&#65533;&#1271;3&#65533;&#65533;v%n&#20651;HO&#1529;&#65533;w&#65533;&#499;&#65533;Nn&#65533;&#65533;;wb$p~&#65533;&#65533;&#65533;&#65533;*
M?&#65533;&#65533;9ts'x&#65533;&#65533;&#65533;&#65533;&#65533;&#65533;&#65533;&#65533;&#65533;+&#65533;&#65533;&#65533;&#65533;)&#65533;&#65533;W:&#65533;cs&#65533;&#65533;T&#65533;\kt&#1762;&#65533;&#267;:&#65533;&#65533;#&#65533;0qeW&#65533;+6&#306;&#65533;K&#65533;1&#65533;$&#65533;&#65533;&#65533;bF&#65533;&#65533;&#65533;&#65533;gc&#142;#C^&#65533;&#65533;dJ&#65533;+W~&#65533;&#65533;f&#65533;]1ij&#65533;2&#65533;&#65533;&#65533;d&#65533;&#65533;<&#65533;&#65533;gE&#65533;%k&#65533;,9e&#65533;F&#65533;2*&#65533;&#65533;%c&#806;Q&#65533;.&#65533;2t&R([&#65533;bU&#65533;#&#65533;GX&#65533;2&#534;+P&#65533;.!&#65533;&#65533;%&#65533;nA&#65533;M&#65533;"&#65533;{o^&#65533;r&#65533;M&#65533;p`&#65533;X&#65533;n&#65533;V&#65533;a&#65533;4-&#595;)W~k&#65533;&#65533;V&#65533;&#65533;m&#65533;Nh&#65533;^&#65533;&#65533;&#65533;xR&#65533;&#65533;&&#65533;&#65533;v&#65533;&#65533;j&#65533;;&#65533;&#65533;&#65533;&#65533;&#65533;j&#65533;&#858;&#65533;:&#65533;&#65533;R&#65533;R&#65533;&#65533;Zl&#65533;&#65533;w&#27576;3&#65533;k&#65533;&#65533;a&#65533;n&#65533;&#65533;&#65533;{&#65533;zv&#65533;^&#65533;x<&#65533;&#65533;9&#65533;:v&#65533;&#65533;s&#65533;h	*&#65533;Ltig&#65533;&#65533;U&#65533;iG$}&#65533;&#65533;&#65533;&#65533;g&#65533;&#65533;&#65533;d&#65533;*!&#65533;l&#65533;8&#65533;&#65533;)&#65533;&#65533;t60&#65533;b&#65533;&#65533;&#65533;&#65533;&#65533;&#65533;&#65533;&#65533;&#65533;&#65533;&#65533;&#65533;&#65533;1&#65533;&#65533;&#65533;&#65533;&#65533;&#65533;D&#65533;[&#65533;9#{q1&#65533;K,&#65533;&#65533;kk.&#65533;x&#65533;,&#65533;>&#65533;&#65533;`M&#65533;&#65533;H&#65533;c&#65533;&#65533;&#42543;?&#65533;&#65533;&#65533;I&#65533;,&#65533;&#65533;&#65533;&#65533;"&#65533;"*)&#65533;&#65533;&#65533;wD
&#65533;s&#65533;-&#65533;'&#65533;&#65533;r3&#65533;&#1669;C&&#65533;3k6r&#65533;&#65533;CS;&#65533;*)	&#65533;&#65533;&#65533;&#65533;5&#65533;z1%%kK&#65533;&#65533;&#65533;&#951;*EZr&#65533;<&#65533;p&#65533;F&#65533;&#65533;>7&#65533;&#65533;I&&#65533;Jt&#65533;Ng&#65533;R&#65533;&#65533;zJB'&#65533;z&#65533;Ly&#65533;T&#65533;&#148;-U&#65533;&#65533;&#65533;1&#65533;6?t3FS&#65533;K&#65533;&#65533;&#1691;5&#65533;&#65533;&#65533;&#65533;&#65533;&#65533;5&#65533;l&#65533;M&#65533;U&#65533;&#65533;&#65533;"D&#65533;&#65533;j!&#65533;t&#65533;&#1256;e&#65533;? ku&#65533;7&#65533;`&#65533;&#1317;OuRt&#65533;)&#65533;&#65533;i&#1241;\N
*T&#65533;l&#65533;'_&#65533;&#65533;&#65533;X&#65533;&#65533;0&#65533;&#65533;&#65533;&#65533;&#1585;&#1468;&#65533;&#65533;&#65533;&#1476;&#65533;&#65533;s&#65533;&#65533;&#65533;w&#65533;&#65533;&#65533;&#65533;&#65533;F?w8kY&#65533;&#65533;&#65533;1b::4&#65533;2}&#65533;&#65533;&#65533;&#65533;&#65533;eJK&#65533;&#65533;&#65533;&#65533;$&#65533;+&#65533;6=&#65533;&#65533;u%&#65533;y&#65533;PTw&#65533;&#65533;h-&#65533;y?&#65533;WL&#65533;&#65533;p&#65533;T&#65533;&#65533;&#65533;&#37407;&#65533;&#65533;W&#65533;z&#65533;&#65533;&#65533;ca;&#65533;KF&#65533;}&#65533;zO&#65533;g4&#65533;b&#65533;/&#65533;&#65533;M&#65533;5&#65533;&#65533;&#12502;&#1938;hig2&#65533;&#17711;&#65533;&#65533;$&#1220;l&#65533;&#65533;6`Vi&#65533;&#65533;&#65533;y\&#65533;&#65533;&#65533;&#65533;&#65533;&#1480;]&#65533;xS&#65533;&#65533;&#65533;&#65533;&#65533;}&#65533;&#696;}&#65533;8&#65533;+`&#65533;m&#65533;l&#65533;&#65533;&K&#65533;&#65533;&#65533;&#1946;&#65533;7&#65533;[:&#65533;&#65533;&#65533;&#65533;;&#65533;&#65533;.&#65533;,e3f&#1777;&#65533;&#1693;&#65533;U	&#65533;&#65533;nK&#65533;&#65533;&#65533;&#65533;&#65533;@&#65533;&#65533;&#65533;&#65533;&#65533;;&#65533;&#65533;&#65533;mv&#65533;&#65533;]x!&#65533;&#65533;&#65533;*&#65533;0&#164;&#65533;&#65533;&#65533;4&#65533;&#65533;&#65533;:E]&#65533;&#65533;&#65533;[&#65533;&#65533;aS&#1523;k&#65533;&#65533;&#65533;v&#65533;&#478;=&#65533;&#65533;aGo&#65533;&#65533;6&#65533;&#65533;T&#65533;M&#65533;"&#18643;&#65533;n&#65533;&#212;&#65533;&#65533;&#65533;(&#65533;y&#65533;h&#65533;zW&#65533;&#65533;)&#65533;Dig&#65533;&#65533;r&#65533;&#65533;&#65533;Hr\&#65533;&#683;&#65533;&#65533;=&#65533;&#65533;K&#65533;&#65533;&#65533;&#65533;g"&#784;/.D&#65533;L&#65533;&#903;&#65533;&#65533;&#65533;}&#65533;CQ&#65533;*f?&#65533;&#65533;|&#65533;:&#817;F&#65533;&#65533;&#65533;&#65533;Q&#65533;&#65533;&#65533;%&#65533;&#65533;$@&#65533;&#65533;&#65533;&#65533;&#65533;2&&#65533;H!9k&#65533;&#65533;&#65533;&#65533;K&#65533;Y&#65533;\+&#1592;&#65533;&#65533;y&#65533;;&#65533;&#65533;>&#1495;g&#65533;&#65533;+a&#65533;&#65533;&#65533;U&#65533;L&#65533;&#65533;&#65533;&#65533;&#65533;e&#65533;,&#65533;^C,&#65533;&#65533;&#65533;~=&#65533;&#65533;V:DV,&#65533;&#65533;T&#65533;&#65533;&#65533;&#65533;&#65533;n*&#65533;&#65533;bDu@K&#65533;&#65533;&#65533;2&#65533;j&#65533;&#65533; yQ&#65533;&#65533; N,(&#65533;&#65533;$&#65533;y3c&#65533;<&#65533;&#65533;&#521;&#65533;"NT&#65533;c&#65533;:&#65533;&#65533;Vg&#65533;&#452;E!&#65533;j&#65533;3&#65533;2&#65533;&#65533;kX{d"IM&#65533;&#65533;~&#65533;&#65533;&#65533;E&#65533;&#65533;&#305;&#65533;&#1110;&#65533;&#65533;&#65533;&&#65533;&#1635;*&#65533;&#65533;&#65533;ej&#65533;v&#417;&#65533;&#65533;S&#65533;&#65533;&#65533;&#65533;&#65533;&#37195;%Mg&#65533;&#65533;H8)&#65533;J_&&#214;cqm&#65533;&#65533;&#65533;B&#65533;i&#1966;&#65533;&#65533;\&#65533;&#65533;&#65533;&#65533;H&#1393;&#65533;&#65533;&#65533;<&#65533;&#65533;t&#65533;D&#65533;2)&#65533;"&#36230;%}&#65533;&#65533;e'&#65533;&#65533;E-&#65533;o)&#65533;&#65533;/(F&#65533;&#65533;f&#65533;`,UYH}>&#65533;
&#65533;,&#65533;e &#65533;&#65533;&#65533;I&#65533;&#65533;&#65533;&#65533;2&#65533;M&#65533;,,&&#65533;&#65533;.@&#1385;b&#65533;& K&#65533;&#65533;&#65533;&#1036;&#65533;I&#65533;3T&#65533;a(V&#272;&#65533;&#65533;&#65533;&#65533;d!&#65533;&#65533;&#65533;u&#65533;T<&#65533;IPz&#65533; &#65533;&#65533;]|&#65533;&#65533;&#65533;q&#65533;s&#65533;&#65533;K&#65533;&#65533;&#65533;+&#65533;&#65533;&#65533;&#65533;&#65533;X2&#65533;U&#65533;ku&#65533;&#65533;&#65533;&#65533;&#65533;vjS&#65533; oU&#65533;&#65533;F`&#65533;&#65533; )z5&#65533;&#65533;&#65533;&#65533;X	&#65533;&#65533;&#65533;&#65533;5,[)[7)WO&#65533;&#65533;&#65533;(]g&#65533;0&#65533;&#344;&#65533;&#65533;G}&#65533;	*o&#65533;&#65533;:&#65533;@&#65533;&#65533;[kl6O&#65533;Qb&#65533;&#65533;&#65533;c&#65533;P=~&#65533;&#65533;&#65533;&#65533;&#65533;&#65533;&#65533;&#65533;&#65533;nx=&#65533;&#65533;h&#65533;Y&#65533;B&#65533;&#65533;!*m&#65533;R-&#65533;&#65533;iQ&#65533;&#65533;GT&#65533;X&#65533;&#65533;&#65533;&#65533;g&#65533;&#173;n&#65533;&#65533;C&#65533;O&#65533;H}K&#65533;_)22Z&#65533;&#65533;$U&#65533;z&#65533;&#65533;&#65533;1M&#65533;&#65533;&#355;&#65533;[T&#65533;Z7&#65533;&#65533;&#65533;&#65533;~1f&#65533;&#65533;x&#65533;H/R&#65533;&#10942;&#65533;1&#65533;&#65533;y&#65533;j&#65533;&#65533;&#65533;P&#1813;&#65533;&#65533;Z&#65533;&#65533;&#65533;8v}&#65533;&#65533;Y&#65533;&#65533;Q&#65533;&#65533;P&#65533;&#65533;&#65533;p\;&#65533;&#65533;&#65533;e&#941;&#65533;Tr&#65533;&#65533;v&#65533;o3&#65533;+&#65533;j&#65533;Xs=&#65533;f&#65533;5&#65533;P1&#1620;a&#65533;:M&#65533;&#65533;&#65533;:&#65533;T7?&#65533;P&#65533;c*&#65533;]&#65533;&#65533;&#65533;Z&#65533;V&#65533;&#65533;&#65533;&#65533;&#65533;&#65533;9&#65533;&#65533;&#65533;&#65533;&#65533;&#65533;&#65533;c##k&#65533;=&#65533;ha0z&#65533;B&#65533;j&#65533;C&#65533;<&#65533;8&#65533;J8&#65533;N&#27330;&#65533;3&#65533;&#65533;I&#1319;&#65533;LE&#65533;.&#65533;x&#65533;&#65533;W&#65533;r&#65533;)&#65533;&#65533;l&#775;&#65533;&#1797;&#65533;&#65533;&#65533;Zw&#65533;&#65533;&#65533;&#65533;&#65533; &#65533;&#65533;c&#1562;-&#65533;T?&#65533;&#65533;<&#65533;x&#1006;&#65533;&#65533;	&#65533;hG&#65533;&#65533;>>x@&#65533;H/&#65533;&#65533;&#65533;-\/&#65533;D
&#65533;d&#65533;&#65533;&#65533;&#65533;&#65533;jxe&#65533;&#65533;&#65533;&#65533;`>&#65533;yiD&#65533;&#65533;&#1851;&#65533;&#65533;&#65533;D&#65533;&#65533;[&#2019;k]&#65533;rt*(jK&#65533;&#65533;f&#65533;x&#65533;T4&#65533;&#65533;&#65533;E&#65533;&#65533;h&#65533;&#65533;&#65533;)>h&#1361;&#65533;4&#65533;&#65533;%&#65533;oo&#65533;G&#65533;&#65533;)&#65533;&#65533;i&#65533;&#65533;&#65533;&#65533;4e&#65533;E&#65533;&#65533;2n&#65533;&#65533;&#65533;&#65533;&#65533;&#65533;gO&#1627;&#65533; &#65533;_4Y&#65533;h&#65533;o{&#65533;'&Df&#65533;&#65533;2&#65533;&#65533;&#65533;Wl&#65533;3&#65533;)&#65533;&#65533;F:&#65533;&#65533;A&#65533;Y&#65533;x7+&#65533;c&#532;$&#65533;`&#65533;z&#65533;&#638;QLS&#65533;&#65533;>I&#65533;&#65533;}&#65533;&#65533;b&#65533;S&#65533;&#65533;~&#65533;&#65533;&#65533;&#65533;&#65533;&#65533;&#65533;&#65533;y38&#65533;&#1512;&#65533;&#65533;&#65533;#&#65533;r&#65533;&#65533;&#65533;&#65533;t&#65533;zH&#65533;&#65533;z^&#65533;&#65533;e&#65533;&#65533;|&#65533;&#65533;+&#65533;&#65533;s&#65533;t&#65533;~&#65533;T&#65533;&#65533;&#65533;&#65533;V0&#65533;&#65533;~&#65533;i=&#65533;Y&#65533;8&#65533;kD&#65533;&#952;&#65533;&#65533;&#65533;&#65533;LK)xl&#65533;M&#65533;S&#60987;&#65533;%|&#65533;{&#65533;&#65533;&#65533;&#65533;3g&#65533;;=s#X&#65533;&#65533;&#65533;/&#65533;u&#65533;np&#65533;|L&#65533;&#65533;sA&#65533;C&#65533;\&#65533;&#65533;\&#65533;&#65533;&#65533;7&#65533;&#49920;&#65533;&#65533;1&#65533;&#65533;W&#1170;&#65533;&#841;=&#65533;'&#65533;&#65533;&#65533;&#65533;&#1715;&#65533;z`C.&#65533;&#65533;&#65533;&#65533;H&#65533;Nx&#65533;(IN&#65533;&#65533;P
&#65533;x&#65533;&#65533;K&#65533;'ff&#65533;&#65533;t*]Z&#65533;r&#65533;i6&#65533;&#65533;&#65533; &#65533;&#65533;&#65533;&#65533;&#62352;C&#65533;2&#65533;&#65533;jb&#65533;&#65533;i*k&#65533;B&#65533;&#65533;&#65533;&#65533;&#65533;$<O&#65533;&#65533;*#&#65533;&#65533;. !&#65533;&#65533;&#65533;&#65533;
m&#65533;-&#65533;&#65533;0
D&#65533;o&#65533;N/&#65533;/&#65533;&#65533;&#65533;to5&#65533;&#65533;
&#65533;&#65533;&#65533;t&#65533;&#65533;B"&#65533;&#981; ,Q&#65533;&#65533;P&#824;6@L&#65533;%a&#65533;/h&#65533;&#65533;&#65533;j	K&#65533;&#65533;&#1021;&#65533;&#65533;&#65533;&#65533;`&#65533;X&#65533;&#65533;Bc0$&#65533;n&#65533;&#65533;&#65533;,,6&#65533;&#65533;jj^K&#65533;Xm&#65533;`n&#65533;&#65533;&#65533;P	&#333;&#65533;&#65533;-	&#65533;&#65533;d"
%Q
9&#65533;d&#65533;q&#65533;wP&#65533; 0&#65533;01A&#65533;&#65533;A&&#65533;s&#65533;b&#65533;z&#65533;&#65533;P&#65533;&#65533;
&#65533;:&#65533;&#65533;&#65533;&#65533;&#65533;f`&#65533;i&#65533;&#65533;&#65533;/&#65533;&#65533;&#65533;&#65533;m< &#65533;&#267;&#65533;&#65533;	&#65533;$.Y&#65533;&#65533;&#65533;Lt&#65533;&#65533;&#65533;}j&#53291;J&#65533;/&#65533;o&#65533;&#65533;&#65533;&#65533;(&#65533;#&#65533;&#19761;&#65533;3&#65533;&#65533;&#305;
&#65533;o&#65533;`&#65533;B&#65533;&#65533;.0&#65533;&#65533;&#65533;gEp&#65533;p&#65533;&#65533;&#1074;N0:&#65533;q&#65533;DUB&#65533;&#65533;&#65533;&#1480;0&#65533;&#65533;JCd`&#65533;0`#@%t&#65533;!&#65533;&#1084;&#65533;&#65533;&#65533;K&#65533;&#1159;1f&#65533;&#65533;P&#967;&#65533;ctt&&#65533;B&#65533;8b&#65533;F$&#65533;q
	&#65533;Q%&#65533;&#65533;
&#65533;&#65533;&#65533;&#65533;&#65533;&#65533;&#65533;&#65533;@&#65533;&#65533;&#65533;@8,&#65533;&#65533;Y,&#65533;&#65533;&#65533;	&#65533;V Kl&#65533;Q&#65533;<&#65533;&#65533;d+ &#65533;&#65533;)&#65533;2&#65533;&#65533;0
"I&#65533;&#65533;&#65533;`k&#65533;0&#65533;&#65533;0&#65533;:xF&#65533;&#65533;U&#65533;$&#65533;O-O&#65533;M&#65533;RV&#65533;.&#65533;%&#65533;&#65533;`I&#65533;&#65533;%&#65533;N&#65533;Rm&k&#65533;&#65533;&#65533;&#65533;|rO1 	&#65533;G&#65533;k(&#65533;q&#65533;&#65533;&#65533;&#1008; &#65533;&#65533;a&#65533;5&#65533;R*&#65533;&#65533;&#65533;&#65533;&#65533;n1*&#65533;&#65533;*&#65533;o#&#65533;q+q&#65533;&#65533;+&#65533;R,W&#65533;"]n%ARQ&#65533;o&#65533;d&#1274;&#65533;-os/&#65533;.&#65533;p&#65533;&#65533;2&#65533;&#65533;l&#65533;&#65533;&#65533;&#65533;bmBl7&o&#65533;N&#65533;1&#65533;/&#65533;I&#65533;&#65533;&#65533;^1&#65533;Zq&#65533;&#65533;&#65533;&#65533;&#65533;&#65533;Z#3?{&#65533;;;s#&#65533;&#65533;r&#65533;<&#65533;0&#65533;"n&#65533;2B4&#65533;)5US&#65533;pg&#65533;-C&#65533;&#65533;r$_S
&#1746;[&#65533;R&#65533;&#305;&#65533;&#65533;V&#65533;v	/&#65533;&#65533;8&#65533;&#65533;!H&#65533;1&#65533;D&#65533;&#65533;&#65533;$&#65533;&#65533;v&#65533;&#65533;0&#65533;sa&#65533;&#447;&#65533;&#65533;=Q@]&#65533;)&#65533;D5&#65533;3&#65533;/;9S<&#723;%nH&#65533;iPs-&#65533;t&#65533;=&#210;C&#65533;oC&#65533;6&#65533;?&#65533;?ss-&#65533;&#65533;5[&#65533;6_&#65533;7&#65533;h@&#65533;&#65533;y&#65533;e7Q)&#65533;&#65533;8&#240;B&#240;'U&#65533;&#65533;&#65533;&#65533;B&#65533;Bw&#65533;s&#65533; &#65533;&#65533;&#65533; &#65533;
&#65533;&#65533;3D 39&#65533;?k&#65533;8L&#65533;%$&#65533;E9r&#65533;&#65533;&#65533;jn&#65533;&#65533;X&#65533;&#65533;P`C}T&#65533;&#65533;-&#65533;$&#65533;T&#65533;Po&#65533;s&#65533;&#65533;&#65533;"&#65533;&#65533;.[b8&#65533;O&#65533;&#65533;&#65533;&#492;@dM&#65533;4&#65533;a&#65533;Q&#65533;&#65533;8&#65533;&#65533;J1cBE&#65533;&#65533;0&#65533;&#65533;&#65533;A&#65533;d&#65533;:&#418;&#65533;2&#65533;T3&#65533;&#65533;;&#65533;D&#65533;&#65533;=&#210;%@&#65533;&#65533;&#65533;T&#45233;&#65533;V4&#65533;H=&#1907;C&#65533;&#65533;=u&#65533;$&#65533;&#65533;&#65533;A&#65533;&#65533;>&#65533;2asO&#65533;&#65533;&#65533;&#65533;&#65533;T&#65533;zI&#65533;&#65533;i|Iy8&#65533;&#65533;&#65533;N8&#65533;F|&#65533;i&#65533;&#65533;&#65533;&#65533;&#65533;9Cu&#65533;F&#1387;PD&#65533;8&#65533;*&#65533;&#65533;n7\&#65533;^;/M&#65533;&#65533;~1&#65533;nhR &#65533;&#65533;&#970;N)&#65533;&#65533;D))XI&#65533;T&#65533;&#65533;<&#65533;F&#65533;3&#65533;&#65533;rP&#65533;&#65533;?Q	E&#65533;W"&#65533;&#65533;	^&#65533;e#&#65533;&#65533;r&#65533;DIO&#65533;I-&#65533;\?h&#629;\#&#65533;9;&ScK&#65533;&#65533;&#65533;K&#65533;&#65533;;3L&#65533;&#65533;^&#65533;S&#65533;$@F&#65533;&#65533;&#65533;&#65533;5`E&#65533;&#65533;&#65533;"Xu%&#65533;5_&#65533;
F&#65533;Uay&#65533;a&#65533;&#65533;&#65533;&#65533;&#65533;5&#65533;P%&#65533;&#65533;&#65533;,&#65533;&#65533;&#65533;,&#65533;&#65533;?&#65533;&#65533;g*&#65533;&#65533;T&#65533;&#65533;%N&#35894;5&#65533;#U&#65533;5J&#65533;fJ?&#65533;&#65533;J]i&#65533;o&#65533;2&#65533;&#65533;&#65533;Bo&#65533;aG&#65533;9~&#65533;&#65533;!&#65533;&#65533;U&#65533;&#921;v&#65533;&#65533;3&#65533;&#65533;E&#65533;&#65533;&#65533;t<&#65533;r_{&#65533;&#65533;&#65533;UZi&#65533;Y&#65533;Y5&#65533;k&#65533;*&#65533;t&#65533;Oc&#65533;U&#65533;&#65533;[&#1617;L&#65533;@&#65533;hZ&#65533;&#65533;]&#65533;&#65533;&#65533;&#65533;T&#65533;'&#65533;&#1640;A&#65533;&#65533;&#65533;&#65533;_&#65533;&#65533;&#65533;&#65533;n)&#65533;Kk&#65533;h&#65533;RL&#65533;)&#65533;^;&#65533;^&#65533;&#65533;&#65533;&#65533;i&#65533;y=3`!&#65533;&#65533;&#65533;LV&#65533;&#65533;cp&#65533;t&#65533;,&#65533;W>o&#65533;d\RO&#65533;&#65533;.&#65533;&#65533;&#65533;&#65533;&#65533;&#65533;vLx&#65533;^~&#65533;&#65533;&#65533;.9W&#65533;&#65533;S&#65533;&#65533;/p&#65533;&#65533;o&#65533;xQ&#65533;&#65533;&#65533;i&#65533;&#65533;;&#65533;*&#65533;7`&#65533;my&#65533;&#65533;&#65533;z&#65533;&#65533;pDWL)&#65533;&#65533;0h&#65533;Pba&#65533;&#65533;&#65533;&#65533;&#65533;&#65533;&#65533;|&#65533;1$]&#65533;&#65533;&#65533;&#65533;Fs&#65533;&#65533;cG&#65533;@%6&#65533;s&#65533;PwT&#65533;&#65533;&#65533;\&#65533;&#65533;},&#1686;&#65533;&#65533;RU&#65533; &#65533;I&#65533;pS&#65533;&#65533;h&#65533;h&#65533;&#65533;i&#65533;&#65533;&#65533;&#65533;&#65533;&#65533;&#65533;C8P&#65533;u&#65533;&#65533;&#65533;&#65533;b&#65533;7P&#65533;&&#65533;&#65533;&#65533;I&#65533;&#65533;R&#39802;|7&#65533;&#65533;}&#65533;&#65533;-&#65533;&#65533;&#65533;&#65533;N2k&#36956;&#65533;&#65533;&#65533;&#65533;&#1902;&#65533;&#65533;&#65533;V&#65533;&#65533;i&#65533;4&#65533;&#65533;&#65533;&#65533;&#65533;|&#65533; u&#65533;Xut&#65533;kZ&#65533;&#1464;'C&#65533;E&#65533;\&#65533;u59&#65533;ow&#65533;&#1556;&#65533;8&#65533;&#65533;]y&#341;7&#912;&#65533;y&#65533;&#65533;X&#65533;o9DY&#65533;&#65533;"6&#65533;&#65533;v&#65533;|)0u5&#836;&#65533;uq&#65533;&#65533;.qJ&#65533;&#65533;8L&#65533;v&#65533;*f70&#65533;&#65533;&#65533;{&#65533;&#65533;&#65533;&#65533;Uy&#65533;wl&#65533;&#65533;&#65533;&#65533;&#65533;f&#65533;i&#65533;&#65533;;&#65533;&#65533;&#1241;^&#65533;B&#65533;&#65533; 79&#65533;&#65533;&#65533;&#65533;M-&#65533;SJ&#65533;&#65533;}9IL<1[oxn&#65533;&#65533;(\%&W&#65533;

&#65533;&#65533;r&#65533;/&#65533;eC&#65533;g`(&#65533;&#65533;&#65533;&#65533;&#65533;&#65533;Z&#65533;[&#65533;Y&#65533;&#1628;&#65533;&#65533;)&#65533;&#65533;yU&#65533;&#65533;9&#65533;FZg&#407;
&#65533;&#647673;&#65533;Vw&#65533;&#65533;&#65533;FQ&#65533;fD&#65533;&#65533;MJ&#65533;&#65533;2&#65533;Y25Z&#65533;&#65533;}&#65533;=&#65533;&#65533;&#65533;&#65533;UAz&#65533;&#65533;k%$GE&#65533;&#65533;&#65533;&#65533;0|)(~&#65533;*n&#65533;&#65533;&#65533;F&#65533;@&#65533;&#65533;u&#65533;&#65533;&#65533;&#65533;9&#65533;&#1633;W9&#65533;-&#65533; "S&#65533;'&#65533;g&#65533;:&#65533;&#65533;fY&#65533;L&#65533;/Y&#65533;&#632;&#65533;Lb&#65533;Z&#65533;&#65533;(&#65533;&#65533;ZZ7^ZZ>&#65533;&#65533;&#62955;G&#1608;&#65533;&#65533;ym&#65533;&#1525;&#65533;R&#65533;f&#65533;:&#65533;&#65533;&#65533;&#65533;!&#65533;&#65533;&#65533;&#1704;/{L&#65533;Z&#65533;&#65533;&#65533;&#65533; &#65533;,Iw&#65533;&#344;H;&#65533;h&#1510;&#65533;&#65533;J&#65533;T&#65533;&#65533;&#65533;&#65533;&#65533;Mi&#65533;&#65533;&#65533;y%&#65533;&#65533;&#1620;&#65533;&#65533;&#65533;1&#65533;&#65533;&#65533;'&#65533;i&#65533;&#779;${&#65533;)&#65533;g&#65533;&#65533;&#65533;&#65533;;&#65533;=StE&#65533;&#65533;&#65533;eGyZ&#65533;znfu&#65533;&#65533;S&#65533;&#65533;&#65533;&#65533;	L&#65533;o&#65533;&#65533;:&#65533;koi[&#65533;U&#65533;&#65533;Z&#65533;gH<&#65533;m)&#65533;i+&#65533;3&#65533;&#65533;&#65533;&#65533;;&#65533;&#65533;&#1790;&#65533;&#65533;&#65533;&#65533;&#65533;&#65533;&#46761;&#65533;V.&#65533;w&#65533;&#65533;6dk&#65533;&#65533;&#65533;}&#65533;Hc&#65533;&_&#65533;&#65533;:1g[&#65533;Y6&#65533;]Ku&#65533;&#65533;` UBg&#65533;R&#65533;&#65533;P&#65533;&#65533;{(&#65533;&#65533;]#&#65533;&#65533;&#65533;&#65533;&#65533;
&#65533;&#65533;b[&#1183;}&#65533;&#65533;&#65533;&#65533;&#65533;&#65533;&#65533;h&#65533;p&#65533;	&#65533;&#65533;O&#65533;&#65533;&#65533;&#65533;&#65533;&#65533;&#65533;&#65533;v&#65533;)&#1852;W&#65533;&#65533;z&#65533;DT&#65533;&#65533;&#65533;&#65533;&#65533;Y&#65533;Y&#65533;&#65533;&#65533;&#65533;&#65533;&#599;Q&#1843;&#65533;p&#65533;G&#65533;*&#65533;&#65533;O&#65533;&#65533;&#65533;ey&#65533;&#1658;&#65533;OH&#65533;-&#65533;&#2042;t/&#65533;m;&#65533;Oko&#65533;&#65533;BD<&#65533;s&#65533;&#65533;&#65533;z&#65533;J&#65533;&#65533;&#65533;&#65533;C&#65533;&#65533;S&#65533;&#609;&#65533;&#293;|&#65533;y&#156;&#65533;OEeO&#65533;&#65533;&#65533;&#65533;&#65533;&#65533;2Y&#65533;H&#65533;&#65533;<&#65533;+&#65533;&\
&#65533;&#65533;T&#65533;W1&#65533;,&#65533;%&#65533;&#65533;&#65533;vo&#65533;.W+&#65533;&#65533;!e&#65533;&#965;;&#65533;&#65533;|!-[&#65533;&#65533;&#12569;{J&#65533;GY\&#65533;'&#65533;&#65533;&#65533;Ay&#65533;&#65533;&#65533;&#65533;&#65533;E&#65533;-&#65533;R&#65533;&#65533;ZeS&#65533;&#65533;&#65533;&#65533;&#65533;&#65533;S&#1607;&#65533;&#65533;&#65533;&#65533;&#28855;M+@&#65533;a&#65533;&#65533;&#65533;&#65533;&#65533;&#65533;&#65533;=&#65533;y&#65533;&#65533;C&#65533;6&#65533;&#65533;&#1425;Y&#65533;&#65533;&#65533;&#65533;&#65533;6&#65533;9&#65533;r&#65533;YL&#65533;&#65533;&#65533;&#65533;/&#65533;f%eA&#65533;&#1629;&#65533;&#65533;H]&#65533;&#65533;'9W&#65533;q&#65533;&#65533;W=&#65533;&#65533;&#1085;&#65533;&#1779;&#65533;&#65533;[Y&#65533;&#65533;&#829;&#65533;%}/&#65533;wr&#65533;=&#65533;ew&#65533;W~&#65533;&#65533;{0]+&#65533;]|&#65533;[&#65533;&#65533;&#65533;&#1971;&#65533;&#65533;&#65533;&#65533;-#&#65533;|a&#65533;&#65533;94&#65533;&#65533;&#65533;<&#65533;&#65533;&#65533;D	&#65533;$&#1955;u&#1645;&#65533;&#65533;~&#65533;&#65533;s&#65533;&#65533;Y&#65533;&#65533;+R&#65533;&#65533;&#65533;r&#65533;&#65533;&#65533;.+&#65533;&#65533;&#65533;|&#65533;/&#65533;I>&#65533;G&#65533;T&#65533;w&#65533;<GS&#65533;S&#65533;&#65533;G+&#65533;+&#65533;&#1301;&#1552;&#65533;&#65533;&#65533;&#962;&#65533;&#65533;&#65533;q&#65533;&#65533;&#65533;&#65533;&#65533;u&#65533;&#65533;&#65533;&#65533;)&#65533;6&#65533;&#65533;&#65533;e&#65533;&#65533;&#65533;&#65533;&#65533;w&#65533;&#471;(&#65533;[&#65533;&#65533;&#65533;&#65533;&#65533;S1&#65533;CD~&#65533;&#65533;&#65533;&#65533;)&#65533;&#65533;&#65533;	&#46126;u~&#65533;&#65533;	&#65533;_&#65533;&#65533;&#65533;&#65533;^&#65533;WB&#65533;&#1113;&#65533;>&#65533;9v&#65533;n<u&#65533;&#65533;&#65533;&#65533;&#65533;&#65533;&#65533;&#158;&#65533;&#178;0C&#65533;9&#65533;+&#65533;.&#65533;J&#65533;]O&#65533;&#65533;&#65533;j&#65533;!&#65533;"j&#65533;k&#65533;&#65533;&#65533;HL&#65533;}&#65533;?&#65533;&#65533;&#65533;&#65533;&#1949;A&#65533;&#65533;x&#65533;&#65533;&#65533;&#65533;!u&#65533;&#65533;i&#65533;!=&#65533;{*&#65533;aw&#65533;_&#65533;&#65533;{&#65533;&#1424;w&#65533;	?&#65533;b&#65533;&#65533;4&#65533;&#65533;W&#65533;lP&#65533;&#65533;b&#65533; &#65533;&#65533;&#65533;C&#65533;&#65533;_#&#65533;{^&#65533;>&#65533;B&#65533;&#65533;&#65533;i&#788;9&#65533;+a&#131;&#65533;y(&#65533;&#265;]*Z&#1298;#F&#65533;&#65533;x&#65533;2&#65533;&#395;&#65533;.&#65533;&#65533;&#65533;&#658;&#65533;,&#65533;&#65533;eL&#65533;1&#65533;k&#1668;bs&#65533;(<{F&#65533;&#65533;&#1225;&#900;8s.i&#65533;4&#65533;R&L&#65533;}&#65533;$&#65533;&#65533;&#65533;T&#65533;T&#65533;&#65533;5&#65533;&#1453;?ve&#65533;6&#65533;&#65533;5&#65533;$&#65533;&#65533;&#65533;&#65533;"H&#65533;x[b&#65533;
&#65533;&#65533;&#841;7&#65533;&#1981;|&#65533;&#65533;&#65533;&#65533;&#65533;&#65533;&#65533;>&#65533;x&#65533;&#134;:f&#65533;&#65533;L^&#65533;&#65533;#Ft&#65533;R&#65533;&#796;Eb&#65533;&#65533;&#65533;&#804;K&#65533;&#65533;&#65533;&#65533;3f&#65533;S&#65533;U&#65533;3&#65533;N&#65533;?y%&#65533;w&#65533;&#1202;P&#65533;&#65533;&#65533;5&#65533;&#65533;b&#65533;W5&#65533;5&#65533;&#65533;1&#65533;:g&#705;&#65533;&#1915;&#65533;&#65533;[&#65533;&#65533;=;_&#65533;&#65533;H&#65533;8f&#65533;&#65533;&#65533;&#65533;H&#65533;Y9=&#65533;&#1196;5&#65533;&#65533;&#65533;&#65533;&#65533;&#65533;'S&#65533;&#65533;2e&#65533;)&#65533;&#65533;&#65533;I&#65533;&#65533;&#65533;m&#65533;VV&#65533;&#65533;&#65533;v&#65533;Y&#65533;7&#65533;X=La&#65533;&#65533;V&#65533;&#65533;&#65533;`Bt&#65533;btLG&#65533;v&&#65533;&#65533;b&#65533;
y&#65533;"b9&#65533;G`a&#65533;&#65533;i&#65533;&#1880;&#65533;E5ZD&#65533;h>&#65533;h&#65533;K7yT&#65533;}&#65533;&#65533;_&#65533;:&#65533;&#65533;lC&#65533;&#65533;dn:So&#65533;V!&#65533;&#65533;m&#65533;&#65533;p*d&#65533;P&#65533;&#65533; &#65533;\&#2137;$>&#65533;&#65533;&#65533;n&#65533;	g_-&#65533;g^0&#1961;e3&#1095;#&#65533;&&#65533;W&#65533;i{&#65533;S&#65533;iG[&#65533;B&#65533; &#65533;y-
i&#65533;&#65533;U&#65533;BH&#65533;&#65533;\nZ&#65533;V&#65533;gSU,tp&#65533;t	&#65533;&#65533;j(g&#65533;&#65533;&#65533;9'&#65533;zAF+Bv&#65533;wZ&#65533;&#62564;#&#65533;&#65533;d&#65533;E&#65533;&#65533;c~!a&#65533;&#65533;&#65533;&#65533;B&#65533;$&#65533;&#65533;!&#65533;&#65533;&#65533;&#65533;&#65533;U&#65533;W&#65533;ri&#65533;VV:&#65533;U%T&#65533;&#65533;&#65533;&#65533;&#65533;	&#65533;&#65533;n&#65533;&#65533;&#65533;
&#1965;&#65533;B&#65533;&#1486;'&#40619;&#65533;&#65533;&#65533;?[f&#65533;&#65533;&#65533; &#65533;(l&#65533;&#65533;mB&#65533;&#65533;PNj-&#65533;&#65533;&&#65533;&#65533;&#65533;&#65533;^&#65533;iV&#65533;z&#65533;&#65533;&#65533;r&#65533;&#65533;&#65533;&#65533;"&#65533;&#65533;n&#65533;&&#65533;&#65533;nw6&#65533;&#65533;&#65533;&#65533;&#65533;'0hr&#65533;i&#65533;&#65533;Z&#775;&#65533;,&#148;&#65533;&#65533;(&#252;1&#65533;3o:!qe&#65533;	e&#65533;1&#65533;XQ&#65533;i&#65533;&#1942;U&#65533;
"*02&#65533;&#65533;zr&#65533;^&#1748;ra&#65533;&#65533;&#65533;&#65533;f&#65533;&#65533;z6e&#1433;&#65533;9R&#65533;^&#65533;&#65533;&#65533;&#65533;/&#65533;;&#65533;h`&#65533;&#65533;.&#65533;0&#65533;
V&#65533;7&#65533;Qgj&#65533;M&#65533;&#65533;oT&#65533;U&#65533;&#65533;*\&#65533;u&#65533;Y7&#65533;u&#65533;^&#65533;M&#65533;&#65533;&#65533;F&#65533;&#65533;-&#65533;&#65533;-&#65533;p,&#65533;&#65533;j&#65533;s&#65533;{&#1195;dP&#65533;\&#65533;&#65533;U>&#65533;[&#212;Z&#65533;&#65533;&#65533;3&#948;&#1224;'n&#65533;Tz]%&#65533;&#65533;h&#65533;&#65533;&#65533;[&#65533;&#65533;&#65533;F&#65533;&#65533;[&#65533;&#65533;&#65533;&#206;&#922;&#65533; &#615;v&#65533;r&#65533;:&#65533;C&#65533;$e&#65533;=&#65533;&#65533;;&#65533;&#65533;&#65533;&#65533;&#65533;*fL&#65533;NVL&#65533;&#65533;)&#65533;&#65533;&#65533;&#65533;&#65533;kvY#&#65533;&#65533;jz&#65533;&#65533;&#65533;&#65533;'/&#65533;&#65533;I&#65533;&#65533;&#65533;&#65533;#A&#65533;&#65533;n|&#65533;k&#65533;&#65533;&&#65533;&#65533;~&#65533;&#65533;&#65533;&#65533;&#65533;&#65533;$&#65533;1&#65533;}H&#65533;TW<&#65533;&#65533;&#65533;q*[&#65533;&#65533;J&#1320;$8L&#65533;&#65533;9 :&#65533;&#65533;&#65533;&#65533;s)0z\&#65533;	w&#65533;X&#65533;0p&#65533;&#65533;&#65533;/&#65533;&#295;=y&#65533;&#65533;&#65533;BW1&#65533;&#65533;+&#65533;`&#65533;F&#65533;&#65533;1I&#65533;&#65533;+c&#65533;8&#65533;&#65533;&#65533;e&#65533;&#65533;Y&#1665;&#65533;&#65533;&#65533;8&#65533;&#65533;&#65533;+&#65533;&#65533;r&#65533;s&#65533;j&#65533;DD&#65533;&#65533;&#65533;&#65533;&#65533;&#65533;L&#65533;&#65533;&#65533;&#65533;dRE+^&#65533;M&#65533;&#65533;^&#65533;>&#65533;(&#65533;bd&#65533;&#65533;&#776;IK&#65533;1&#65533;O&#65533;aW&#65533;h&#65533;&#65533;&#65533;Q&#65533;\&#65533;&#65533;^>&#65533;r/&#65533;l&#65533;&#1582;&#65533;J#2&#65533;&#65533;O&#65533;&#65533;n&#65533;KE&#65533;g|&#65533;&#65533;b&#65533;&#65533;w&#65533;&#65533;Q&#65533;&#65533;&#65533;,&#65533;%&#65533;&#65533;IM&#65533;O&#65533;&#65533;[c);&#65533;&#65533;&#65533;T&#65533;*&#65533;&#65533;b'&#65533;`&#65533;&#65533;&#65533;	&#65533;&#65533;%&#65533;&#65533;&#65533;e8&#65533;&#65533;&#65533;$g&#65533;	f;oy )L&#664;&#65533;&#65533;dO&#65533;&#65533;F&#65533;&#65533;e+l^&#65533;&#65533;&#65533;PR&#65533;U[&#65533;&#65533;PYNN&#65533;1&#65533;9&#65533;&#65533;&#65533;&#65533;&#65533;R&#65533;J'-m&#65533;&#65533;	&#65533;'&#65533;&#65533;<[&#65533;?{*&#65533;&#65533;&#65533;&#65533;V4&#65533;&#1043;&#65533;&#65533;&#65533;4h
&#1220;,&#65533;&#65533;&#65533;\&#65533;&#65533;&#65533;w&#65533;&#65533;&#458;e&#65533;&#65533;&#65533;6&#65533;&#65533;&#65533;&#65533;&#65533;&#65533;GA&#65533;8&#65533;&#65533;&#65533;@#]U&#65533;9M&#65533;&#5087;&#65533;&#65533;aU&#65533;&#65533;&#1174;B'&#65533;0&#65533;&#38632;&#65533;&#65533;-&#65533;4&#65533;!'&#65533;zzQ!&#1133;n&&#65533;)%G&#1001;h&#65533;&#65533;%&#65533;&#65533;W&#65533;&#65533;&#65533;V5&#65533;&#65533;&#65533;k_&#65533;z&#65533;j&#65533;`.&#65533;W&#65533;&#65533;&#879;6&#65533;%75&#65533;$&#2041;Ss&#65533;&#65533;&#65533;&#65533;Z'&#65533;&#65533;&#65533;&#65533;&#65533;=j&#65533;KA&#65533;B&#65533;T&#65533;op2&#65533;&#65533;@&#65533;&#65533;&#65533;S&#65533;v&#65533;&#65533;]&#65533;_&#65533;&#65533;&#65533;&#805;&#65533;&#358;+cES&#65533;&#65533;g&#65533;&#65533;&#65533;X'r&#65533;&#65533;]V?&#65533;UM&#222;&#65533;K&#1732;&#1139;&#65533;&#65533;H&#65533;	&#65533;&#65533;&#65533;&#65533;b&#65533;umk&#65533;&#65533;jw&#65533;&#65533;&#366;VeK&#65533;&#65533;&#65533;&#65533;&#65533;&#65533;&#65533;&#65533;b&#65533;&#65533;V&#65533;&#65533;&#65533;&#65533;&#65533;&#65533;"	&#65533;&#65533;CB&#65533;&#65533;&#65533;MgB&#65533;z&#65533;&#65533;&#65533;u&#65533;&#65533;FYW&#65533;&#17770;z&#65533;.v&#65533;&#65533;+&#65533;#&#65533;&#65533;D&#1924;&#65533;&#65533;M&#65533;&#65533;zFT&#65533;LA&#65533;&#65533;M&#65533;Z&#65533;&#65533;&#65533;&#65533;&#65533;&#65533;&#65533;<*H&#65533;&#65533;T&#65533;&#65533;&#65533;&#65533;Y>&#65533;IO&#65533;&#65533;&#65533;
&#65533;&#65533;&#65533;o&#65533;&#65533;&#52352;&#65533;m!&#65533;&#65533;a&#65533;&&#65533;&#65533;.&#65533;~&#1307;&#65533;&#65533;r|-&#65533;&#65533;&#65533;&#65533;&#1817;&#65533;W&#668;MJ&#65533;&#65533;&#65533;&#65533;FL&#65533;\&#65533;&#65533;
|&#65533;]6&#507;&#65533;&#65533;&#65533;&#65533;&#65533;&#1578;iyA&#65533;Bs&#65533;&#65533;^&#65533;&#65533;<&#65533;}&#65533;&#65533;&#65533;F&#65533;L&#65533;7&#65533;&#65533;E&#65533;&#65533;{&#65533;&#65533;&#65533;&#65533;&#65533;&#65533;&#65533;z&#65533;e (z&#1092;ftJ3u&#65533;4o7&#65533;&#1001;&#65533;&#65533;&#65533;&#65533;c&#65533;&#65533;&#65533;&#875;\&#65533;bS4&#65533;;&#65533;&#65533;&#65533;&#65533;]&#65533;|&#65533;g&#65533;v&#65533;:&#65533;&#65533;&#65533;&#65533;&#65533;>&#65533;&#65533;&#1140;&#65533;n&#65533;]kZ&#65533;&#65533;&#65533;&#65533;&#65533;/MiK&#65533;&#65533;&#65533;&#65533;&#65533;9&#65533;&#65533;	&#65533;&#65533;&#65533;K%&#65533;
&#65533;&#65533;v&#65533;&#65533;&#65533;&G&#65533;%&#65533;&#65533;&#65533;&#694;N4&#65533;&#65533;&#60030;&#830;6\&#65533;,&#65533;t&#65533;&#65533;&#65533;f&#65533;&#65533;8d&#65533;J&#65533;&#65533;&#65533;<Pf&#65533;r&#65533;TJ&#65533;F&#65533;&#65533;&#65533;]e&#65533;r&#1145;&#65533;&#65533;&#65533;&#65533;4r&#65533;&#65533;&#65533;&#65533;V&#65533;&#65533;&#65533;&#65533;&#65533;v3Orw&#65533;<+:s&#65533;&#65533;&#65533;&#65533;&#65533;&#65533;;<\&#65533;U&#65533;&#65533;QVmlW&#1280;o{&#1463;&#65533;&#65533;@#4&#65533;&#65533;&#65533;&#65533;w&#65533;&#65533;)&#65533;c&#65533;&#65533;pD&#65533;&#65533;&#65533;0&#65533;O&#65533;Z&#65533;N&#42611;F&#65533;9O&#65533;&#65533;P&&#65533;L&#65533;qb&#65533;&#65533;&#65533;&#65533;zS&#65533;i&#65533;W&#65533;&#65533;&#65533;&#65533;&#65533;&#65533;&#65533;&#65533;&#65533;&#65533;&#65533;`G&#65533;&#65533;;2&#65533;&#65533;.&#65533;&#65533;&#65533;&#65533;@1&#65533;&#65533;o")|&#1859;!g:&#65533;&#730;;(UR&#65533;&#65533;&#65533;o&#65533;&#65533;&#65533;&#65533;&#65533;&#65533;R&#65533;&#65533;&#65533;&#65533;&#65533;&#65533;`o<[&#65533;&#65533;&#65533;&#65533;&#65533;&#65533;~|&#65533;&#572;&#65533;&#65533;D&#65533;&#65533;E{&#65533;,&#65533;f&#65533;&#65533;&#65533;UZT&#65533;&#65533;d)&#65533;&#65533;&#65533;|&&#65533;&#65533;M&#65533;r&#65533;#3*H&#65533;(&#65533;CCN&#65533;&#65533;&#65533;2<j&#65533;&#65533;&#65533;;&#65533;&#65533;|&#65533;&#65533;9&#65533;@&#65533;&#65533;&#483;&#65533;=&#65533;y&#65533;&#65533;E1y&#65533;:	&#65533;&#65533;V&#65533;m&#65533;E&#65533;&#65533;&#65533;c_I&#65533;&#65533;$C&#65533;&#466;'Sz~&#65533;&#65533;&#65533;&#65533;>&#65533;&#65533;&#65533; Dk^&#65533;&#65533;&#65533;&#65533;&#65533;&#65533;&#65533;&#65533;&#65533;Q&#65533;~q&#65533;}J7r8Es&#65533;t&#65533;r&#65533;W&#65533;FdT~D&#65533;~mT&#65533;&#65533;%&#65533;&#65533;b&#65533;u]'|&#65533;&#65533;'V$&#65533;|&#65533;&#65533;|&#65533;B9&#65533;&#65533;)&#65533;v&#65533;&#65533;&#1985;o&#128;)&#65533;B
h\&#65533;&#65533;}&#65533;Qo&#65533;f}?&#65533;T&#65533;EZ(&#65533;3x&#65533;&#65533;}1G&#65533;<&#1541;&#65533;;6s&#65533;W|&#65533;&#1476;&#65533;vy&#65533;f:7&#65533;%h&#65533;!&#65533;l&#65533;&#65533;,(K&#65533;&#65533;wsheD&#65533;&#1414;$&#65533;Ste&#65533;^&#65533;7&#65533;>&#65533;b&#65533;&#65533;r.&#65533;4&#65533;&#65533;I26c4&#65533;~&#65533;&#65533;x&#65533;&#65533;|(i<&#65533;!x[WH21&#65533;GX=\&#65533;2^.(4|gz3)&#65533;E&#65533;q&#65533;>&#65533;bI&#65533;O&#65533;&#65533;&#65533;<&#65533;g&#65533;&#65533;WK&#65533;&#65533;&#22913;&#65533;]b&#65533;]. &#65533;cgD&#65533;WHi7&#65533;^&#65533;&#65533;&#65533;&#65533;(}&#65533;&#65533;&#65533;&#65533;&#65533;;{7&#65533;M&#65533;Qw&#65533;&#65533;XO&#65533;&#65533;&#65533;&#65533;F&#65533;&#65533;e&#65533;&#65533;F&#65533;u&#65533;y&#65533;&#65533;7&#394;&#65533;&#1546;&#65533;&#65533;R &#65533;y.2&#65533;&#65533;'S&#65533;&#65533;&#65533;)&#520;+"&#65533;)%?<u&#65533;x&#65533;I&#1419;&#25100;n&#65533;m,&#65533;ub&#65533;ex&#65533;V&#65533;;&&#65533;)&#65533;&#65533;&#65533;h&#65533;&#65533;c&#65533;&#65533;&#65533;&#65533;&&#65533;&#1047;&#65533;&#65533;|&#65533;&#65533;"&#65533;H&#65533;&#65533;HL}&#65533;`&#65533;m&#65533;4&#65533;&#65533;~&#65533;Vup&#65533;&#65533;(&#65533;w&#65533;&#65533;TP2&#65533;W&#65533;&#65533;&#65533;&#65533;&#65533;&#65533;&#65533;&#65533;&#65533;g&#65533;&#65533;ZR&#65533;&#65533;v&#65533;&#65533;&#65533;&#65533;&#65533;&#336;&#37902;&#65533;&#65533;m(~&#65533;&#65533;N&#65533;Z&#65533;p8&#65533;&#65533;&#65533;&#65533;&#65533;&#65533;o4&#65533;&#65533;r])&#1618;3&#65533;d&f	&#65533;&#65533;)K3&#1613;&#65533;&#65533;&#65533;&#65533;@&#65533;&#24956;x}m&#65533;O(&#65533;&#65533;8&#65533;>eo&#65533;&#65533;&#65533;4RT`/&#65533;{1&#65533;{O&#65533;&#65533;&#65533;%&#65533;&#65533;&#65533;&|&#65533;e&#65533;&#65533;&#65533;:vJ"&#65533;y\&#65533;|&#65533;&#65533;&#65533;&#65533;Y&#65533;`&#65533;@,"S&#65533;&#37947;&#65533;"&#65533;&#65533;it&#65533;=&#65533;&#65533;mi&#65533;:&#65533;mE&#65533;P3&#65533;&#65533;r&#65533;&#65533;~&#65533;7&#65533;Q&#65533;&#65533;|9&#65533;&#65533;f'&#65533;c&#65533;&#65533;&#65533;&#65533;&#65533;&#65533;&#65533;p&#65533;(&#65533;J8&#65533;&#65533;p&#65533;&#65533;y&#65533;&#65533;&#65533;r&#65533;YD	&#65533;&#65533;WG&#65533;&#65533;y&#65533;~AP&#65533;&#65533;&#65533;&#65533;`}&#65533;0P&#65533;&#65533;&#38532;&#65533;&#65533;}&#65533;&#65533;&#65533;V&#65533;&#65533;&#65533;K&#65533;x&#65533;&#65533;&#65533;&#65533;&#65533;eO&#65533;&#65533;&#65533;iO&#65533;&#65533;&#65533;&#65533;&#65533;5&#65533;&#65533;&#65533;F&#984;p*&#65533;xJ&#65533;&#1160;`&#65533;i&#65533;&#65533;&#65533;&#65533;&#65533;&#1607;5f&&#65533;y&#65533;j&#65533;	Y&#65533;q&#65533;&#65533;"A&#65533;&#65533;&#65533;s&#65533;z&#65533;&#65533;&#18456;cI&#65533;b%&#65533;#&#65533;&#65533;&#65533;&#65533;&#65533;0*&#65533;T&#65533;	&r&#65533;&#65533;G&#65533;R&#65533;&#65533;)z1&#65533;&#65533;R&#65533;&#65533;&#65533;&#65533;&#607;&#65533;c&#42627;&#65533;u&#583;&#65533;&#65533;&#65533;s&#65533;&#1474;&#65533;&#1552;&#65533;&#65533;D&#65533;&#606;C&#65533;0&#65533;er*&#65533;&#65533;!&#65533;&#65533;&#680;&#65533;&#65533;y&#65533;o&#65533;&#65533;3&#65533;w8&#65533;,&#65533;P&#65533;6J&#65533;[z&#65533;&#65533;&#65533;	&#385;&#65533;&#65533;9&#667;&#65533;&#65533;G@&#1669;&#65533;&#65533;&#65533;&#65533;A&#65533;&#65533;&#65533;&#65533;2WE&#1697;&#65533;&#65533;;X&#420;M&#65533;y&#65533;&#65533;O&#679;&#65533;x~&#1698;&#65533;&#65533;,z&#65533;V&#65533;&#65533;U&#65533;x\&#65533;3Wf&#53731;d&#65533;&#65533;	j&#65533;ah&#65533;2A:&#65533;fy&#65533;&#65533;&#65533;&#65533;r&#65533;V&#65533;&#65533;w&#65533;&#65533;rx&#65533;&#65533;&#65533;z-&#65533;&#65533;Z&#65533;H&#65533;Z
&#5251;&#39102;&#388;2*&#65533;&#65533;&#65533;~&#65533;)&#65533;&#65533;&#65533;x&#65533;6&#65533;&#65533;
&#65533;&#65533;9&#65533;>&#65533;&#65533;&#65533;&#65533;i&#65533;*&#65533;m&#1705;&#65533;&#1705;&#65533;3&#65533;&#65533;&#65533;Y&#65533;yC9ap&#65533;j&#65533;!&#65533;&#65533;7&#65533;&#65533;&#65533;&#65533;&#65533;&#1754;UXi&#65533;Q&#65533;&#65533;E&#65533;&#65533;&#65533;]j&#65533;&#65533;Yc&#65533;
&#65533; &#65533;j@&#65533;6&#65533;
&#65533;&#65533;J&#65533;&#65533;&#65533;J&#570;&#65533;&#65533;	&#65533;/8{u*&#65533;K&#596;&#65533;&#65533;{}&#1703;&#65533;&#685;&#65533;&#65533;HX&#65533;a&#65533;&#65533;&#65533;c`&#65533;z&#65533;X&#65533;&#65533;&#65533;*&#65533;&#65533;I&#65533;`&#65533;&#65533;&#65533;*&#65533;&#65533;&#1198;&#65533;&#65533;I$&#65533;_C&#65533;&#65533;*6&#65533;j&#65533;&#65533;
&#65533;&#65533;&#65533;&#65533;&#65533;&&#65533;-k&#65533;&#65533;[&#65533;5!&#65533;	&#65533;&#65533;&#65533;5&#65533;&#65533;&#65533;&#65533;&#65533;&#65533;&#65533;a;9&#65533;&#65533; &#65533;7&#65533;*&#65533;##&#65533;e&#473;&#65533;;w&#65533;&#65533;\X7k&#65533;&#65533;u2&#65533;{,&#65533;Z&#65533;&#65533;&#65533;&#65533;zy&#65533;&#65533;&#65533;&#65533;&#65533;&#1378;&#719;&#65533;&#65533;&#65533;&#65533;&#65533;&#65533;&#65533;&#65533;&#65533;&#65533;&#65533;&#65533;&#65533;y&#65533;&#65533;2'J&#65533;&#65533;&#628;&#65533;:?&#65533;&#65533;G&#65533;b&#65533;&#65533;,&#65533;&#65533;)&#65533;y	&#65533;&#65533;&#65533;c&#65533;&#65533;Y&#65533;j+&#65533;&#65533;&#65533;Z+9 &#65533;lo&#65533;u+&#65533;{&#65533;&#65533;&#65533;&#65533;&#65533;&#65533;&#65533;R;O;9&#65533;&#65533;X&#65533;zz&#65533;&#65533;{&#65533;&#65533;&#693;&#65533;9&#65533;&#65533;&#65533;Z&#65533;9&#65533;&#65533;&#65533;;&#65533;1j&#65533;&#65533;&#65533;&#65533;&#65533;Z&#65533;j6[&#1768;&#65533;&#65533;&#65533;j&#65533;&#65533;&#65533;&#65533;|&#48932;[&#65533;&#65533;&#65533;&#65533;+&#65533;&#65533;&#65533;C&#65533;&#1786;&#65533;k&#65533;&#36597;+&#65533;&#65533;&#65533;&#65533;&#763;y&#65533;&#65533;{&#65533;&#65533;{&#65533;!D&#65533;b&#619;&#65533;9&#700;&#65533;&#65533;&#65533;9&#65533;lz&#65533;F&#65533;&#65533;&#65533;&#65533;&#65533;~&#65533;&#65533;&#65533;K&#65533;&#65533;{&#65533;&#65533;&#65533;~&#65533;	&#65533;&#65533;Z&#65533;&#65533;[&#65533;&#65533;&#65533;&#65533;&#65533;k&#65533;&#65533;&#65533;&#65533;&#65533;&&#65533;DP&#65533;&#65533;&#65533;+&#65533;%;&#65533;&#65533;{&#65533;&#65533;(&#65533;}'&#65533;9&#65533;&#65533;K&#65533;;&#65533;(I&#65533;&#65533;;&#65533;
&#65533;&#65533;=&#65533;&#65533;'[&&#65533;&#65533;0&#65533;&#65533;&#65533;7&#65533;J\2Ik&#65533;r&#65533;&#65533;&#65533;&#65533; <ZB&#65533;&#65533;&#65533;&#65533;O@&#65533;&#65533;&#65533;&#65533;&#185;&#65533;&#65533;&#65533;&#65533;&#65533;d;&#65533;,&#824;|&#65533;&#65533;&#65533;&#1121;<[3&#65533;8&#65533;&#370;&#65533;&#65533;&#65533;r<&#65533;&#65533;&#65533;&#65533;@F&#65533;'&#65533;&#1179;&#65533;&#65533;F&#65533;&#65533;&#65533;&#65533;,&#379;[&#65533;O&#65533;&#65533;&#65533;h]&#65533;Z&#65533;,&#65533;&#65533;&#36498;^2&#65533;>&#65533;&#65533;G&#65533;&#65533;~&#65533;&#65533;`&#65533;&#65533;<&#65533;#{D&#65533;K&#65533;&#65533;&#65533;&#65533;&#65533;d&#65533;&#65533;&#65533;-&#471;&#65533;u`&#1789;&#65533;RY&#65533;	&#65533;)$y&#65533;x&#65533;x|&#65533;&#65533;!l&#65533;\9&#515;h&#65533;&#65533;&#65533;v&#65533;&#65533;&#65533;&#524;l&#575;&#65533;&#65533;$&#65533;&#65533;I:&#65533;&#65533;\&#65533;#&#65533;&#408;&#65533;u,&#65533;s&#65533;&#65533;v&#65533;Pi&#65533;&#65533;&#65533;&#65533;T\X`&#65533;&#808;b&#65533;&#65533;$&#220;Ha&#65533;&#65533;&#65533;&#65533;M\&#65533;&#521;&#65533;&#65533;&#65533;&#65533;&#65533;G&#65533;&#65533;z0&#65533;*&#65533;&#65533;]&#65533;G&#65533;W&#65533;&#65533;1&#65533;&#65533;<&#65533;L&#65533;)&#648;;&#65533;&#65533;:F&#65533;=&#65533;&#65533;&#1100;G&#65533;f
	&#65533;}a&#65533;{&#1491;&#65533;&#65533; m8&#65533;&#65533;&#65533;&#65533;W&#65533;&#927;&#65533;G&#65533;&#65533;<&#65533;&#1887;h;&#65533;&#65533;+&#65533;&#65533;&#65533;&#65533;]|A&#65533;kf&#65533;&#65533;&#65533;&#65533;:&#1082;X&#1043;&#65533;(&#65533;&#787;l&#65533;&#65533;x&#65533;&#447;!y&#65533;&#65533;k&#65533;&#65533;&#1151;&#65533;&#65533;XL&#65533;1&#65533;&#65533;&#65533;LX{Y&$m&#65533;&#65533;&#65533;&#65533;f&#65533;&#65533;+&#65533; &#65533;|&#65533;@&#65533;&#65533;&#65533;&#65533;3mpVM&#65533;&#65533;<&#65533;&#65533;H&#65533;&#65533;]-&#65533;&#65533;&#65533;&#65533;&#65533;&#618;&#65533;&#65533;>=&#65533;6&#65533;&#170;&#65533;&#1292;&#65533;JED^
I&#65533;&#65533;&#65533;&#65533;&#65533;&#65533;X]&#65533;B&#65533;&#65533;&#65533;[&#871;&#460;&#65533;&#65533;&#65533;&#65533;g{&#65533;&#65533;&#65533;&#65533;&#65533;)&#65533;!&#65533;&#65533;&#65533;x&#65533;[&#1197;L&#65533;&#65533;&#65533;F&#65533;N&#1911;/&#65533;L8&#65533;1&#65533;&#65533;o\&#65533;~&#65533;&#65533;,&#1548;&#65533;&#65533;5&#65533;|&#65533;&#1257;%&#65533;&#65533;&#1695;&#65533;z&#65533;&#65533;;&#65533;&#65533;R&#65533;;
6&#65533;&#65533;7&#65533;&#1263;&#65533;X&#65533;s&#65533;ku&#65533;&#929;&#65533;&#65533;&#65533;&#65533;=&#65533;fM&#65533;b&#65533;&#65533;&#65533;&#65533;&#65533;&#364;]&#65533;&#1559;|&#65533;&#65533;m{=&#1620;m&#1765;W&#65533;s&#65533;&#65533;2x&#65533;&#65533;&#65533;&#776;&#65533;&#65533;&#1826;&#65533;&#65533;&#65533;&#65533;&#65533;1$&#1671;&#65533;&#65533;K&#65533;&#30459;@&#65533;d&#65533;&#65533;(&#902;&#65533;&#65533;&#65533;P&#65533;&#65533;+&&#586;bx-!V&#65533;3F&#65533;&#65533;m&#65533;&#65533;&#65533;}&#65533;&#65533;-&#65533;&#65533;&#65533;&#65533;&#65533;&#65533;&#65533;&#65533;&#65533;&#950;&#65533;6EK&#1748;&#65533;M&#65533;i&#65533;&#65533;t&#65533;RS82M&#65533;&#65533;'&#65533;&#65533;I&#65533;&#65533;&#65533;&#65533;|&#65533;&#65533;&#8747;&#1833;}&#65533;&#65533;&#65533;&#1934;&#65533;&#65533;&#65533;&#65533;&#65533;Gt&#65533;Mm&#1760;&#65533;&#65533;8&#65533;S&#1692;&#65533;]&#65533;&#65533;B&#65533;-0&#65533;&#65533;&#65533;&#65533;*&#65533;&#65533;6&#65533;&#65533;8&#65533;F8&#65533;&#65533;&#65533;h&#147;&#65533;x~hy3^&#65533;&#65533;&#65533;&#65533;&#65533;&#65533;&#65533;&#65533;&#65533;{&#1628;&#65533;&#65533;N&#65533;@&#65533;&#65533;&#65533;|&#65533;%&#65533;&#65533;&#65533;&#65533;&#65533;&#65533;
&#65533;&#65533;,&#65533;&#65533;/&#65533;'x&#65533;&#65533;i[&#65533;&#65533;\&#65533;&#65533;&#65533;&#65533;3k&#65533;-&#65533;)^&#65533;&#65533;&#1130;&#65533;&#65533;d&#65533;&#24794;&#65533;Z&#65533;&#65533;&#65533;&#65533;&#65533;sn.4N&#65533;7&#65533;&#65533;fFIp<&#65533;
&#65533;#&#65533;&#65533;&#65533;&#65533;>&#65533;&#65533;&#65533;&#1978;&#65533;~&#65533;)&#33651;&#65533;&#65533;&#65533;&#65533;&#65533;&#65533;&#65533;.&#65533;&#65533;&#65533;&#65533;AD&#65533;4&#65533;&#1333;V8~&#65533;D<-&#65533;&#65533;kZ&#65533;b&#65533;g~&#65533;}&#65533;&#957;&#65533;&#65533;&#65533;C&#65533;&#154;&#65533;&#65533;&#65533;>&#65533;2&#65533;&#65533;&#65533;^&#65533;&#192;q&#65533;&#65533;$'&#65533;=}&#65533;&#65533;l&#65533;.H]&#65533;"zK&#65533;*&#65533;.&#65533;&#65533;&#65533;|&#65533;r&#65533;&#65533;&#65533;&#65533;&#65533;i.&#65533;&#65533;&#65533;&#65533;&#65533;n&#65533;|&#65533;&#65533;K&#65533;&#65533;&#65533;&#65533;&#65533;&#65533;*&#65533;&#65533;&#1560;&#65533;&#65533;&#65533;&#65533;^&#65533;K&#65533;Z&#65533;=&#65533;&#65533;&#65533;"^Ia=&#65533;&#65533;&#65533;(&#65533;H&#65533;&#65533;&#65533;&#65533;&#65533;&#65533;&#65533;&#65533;n&#65533;&#65533;&#65533;&#65533;!&#65533;&#65533;&#1776;&#65533;&#58865;&#65533;&#65533;U"/&#65533;|:Z&#1781;M&#65533;&#1604;&#65533;_&#65533;&#65533;&#564;	&#65533;M&#65533;&#65533;&#65533;.&#65533;i&#65533;&#65533;&#1083;&#65533;J&#65533;&#65533;^&#65533;N&#65533;o&#65533;"/&#65533;#_&#65533;8&#65533;&#65533;E&#65533;&#65533;&#65533;&#65533;&#65533;&#65533;&#65533;&#65533;2&#65533;&#65533;5&#65533;&#65533;s&#65533;&#65533;q2&#65533;&#65533;k&#65533;*&#65533;&#65533;&#65533;9&#65533;&#65533;\&#65533;&#65533;&#65533;&#65533;&#65533;&#669;&#64158;&#65533;IO&#65533;&#65533;&#65533; &#65533;&#65533;N&#65533;&#65533;}e&#65533;%_&#971;&#65533;&#65533;U&#65533;[&#65533;G&#65533;\&#65533;M&#65533;&#65533;6&#65533;&#65533;&#65533;J&#65533;NS&#65533;&#65533;V&#65533;&#65533;	}C
&#65533;D_&#65533;l&#65533;&#65533;&#65533;&#65533;&#65533;Y&#65533;&#65533;.&#65533;u&#65533;&#65533;1p&#65533;L&#65533;B-&#65533;l&#65533;R&#65533;&_&#65533;&#65533;&#803;1&#65533;]&#65533;&#65533;&#65533;&#65533;&#65533;&#65533;*b&#65533;l&#65533;&&#65533;(&#65533;&#65533;j&#65533;&#65533;&#65533;!&#65533;
&#65533;,&#65533;h&#65533;   !   ! !"#%%)&(*'(&(&*((&)*,,-1-0/.030.412544968768<6<B86:9:=;=B=CJ>@D@?CABEDEJFHLFKQHGLHJMKMRNPUNQXOOXPOVPOXPQVRTZVW`VX^VY`XW^XY^Z\b]^h^`f^ah`^f`afa_hbdkefpehnfiqhfnhfphinjlslnxmpvnqypnxpovpqvqt|tv&#65533;ux~vy&#65533;xv&#65533;xz~z|&#65533;|~&#65533;|&#65533;&#65533;~&#65533;&#65533;&#65533;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304;&#65533;&#65533;&#65533;&#65533;&#65533;&#65533;&#65533;&#65533;&#65533;&#65533;&#178;&#65533;&#566;&#65533;&#568;&#65533;&#440;&#65533;&#633;&#65533;&#762;&#65533;&#1082;&#65533;&#1084;&#65533;&#831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#	H&#65533;&#65533;&#65533;&#65533;*L&#555;&#65533;&#199;#J&#65533;H&#65533;"&#65533;M3j&#65533;&#561;&#65533;&&#65533;&#65533;@&#65533;YP&#65533;&#595;&#65533;P&#65533;l&#65533;&#65533;CMc&#65533;Is&#65533;&#65533;K81&#65533;&#1817;s&#65533;&#65533;&#65533;9&#65533;&#65533;J&#65533;&#802;<%&#65533;\&#692;&#65533;&#65533;&#65533;PUF&#65533;&#65533;&#65533;&#65533;&#586;-+&#65533;&#65533;&#65533;&#65533;&#65533;&#791;H&#65533;&#65533;J&#65533;,&#1616;h&#1258;][&#65533;&#65533;&#1783;&#65533;&#65533;&#65533;XR&#65533;U&#65533;&#65533;&#65533;&#65533;&#65533;&#65533;o&#65533;&#65533;bCl&#65533;&#65533;(&#65533;&#65533;&#65533;+&&#65533;qcHx&#65533;&#65533;d&#65533;RQ&#19352;3k&#65533;&#633;&#65533;&#65533;&#65533;0m&#65533;ti&#65533;~9&#65533;.&#65533;&#1709;&#65533;vO&#65533;T&#1072;M&#65533;&#65533;{r&#65533;&#65533;&#549;&#65533;&#65533;Mt&#65533;&#1805;&#65533;+OL&#65533;&#65533;&#666843;;&#65533;+:R&#65533;&#65533;eGk&#2030;y&#65533;i&#65533;&#1847;&#65533;&#65533;^&#65533;:gj&#65533;&#65533;&#65533;&#65533;m7&#65533;&#472;&#65533;&#65533;#&#65533;&#65533;Ria&#65533;&#65533;}>&#65533;_x&#65533;s&#65533;&#65533;&#65533;&#65533;X&#65533;1t&#65533;m&#65533;$&#65533;&#65533;&#65533;&#65533;&#65533;&#65533;&#65533;&#65533;&#65533;xM&#65533;z5Q&#65533;&#65533;t$&#65533;}&#65533;&#65533;n&#65533;	&#65533;!o&#65533;&#65533;h&#65533;%&#65533;&#65533;&#65533;6&#65533;4&#65533;&#65533;Z4`&#65533;&#65533;&#65533;&#65533;&#65533;f9&#65533;&#65533;h&#65533;18&#65533;{&#65533;w^k'v"#&#65533;t&#1106;&#65533;u&#65533;G&#65533;&#65533;_Y&#65533;H_oFj$&#1674;7&#679;e&#65533;&#145;&#65533;&#65533;Yy&#65533;K&#65533;&#65533;&#65533;&#65533;w"&#65533;$&#65533;0bx&#65533;s&#65533;5&#1630;&#65533;&#65533;&#65533;&#65533;&Ds&#65533;^c&#65533;e&=&#1177;&#65533;&#65533;&#65533;-&#65533;&#65533;c#&#65533;%&#39175;*Z'r_&#65533;yZ&#65533;Myb&#65533;!&#65533;#&#65533;&#65533;	5h_xz&#1510;&#65533;&#65533;a&#65533;&#65533;&#65533;&#65533;&#65533;j&#65533;&#65533;&#65533;&#154;&#65533;&#65533;)u+P&#65533;n(&#39068;&#65533;&#65533;f&#65533;&#65533;&#65533;&#65533;$&#65533;%l&#65533;&#65533;D&#65533;&#65533;&#65533;&#65533;&#65533;&#65533;&#65533;&#65533;f
&#65533;o&#65533;&#65533;&#43633;&#65533;2Z&#65533;u&#65533;&#612;Q&#65533;&#65533;&#681;&#65533;&#65533;q&#65533;&#65533;&#65533;*r&#65533;-&#65533;&#65533;&#65533;F&#65533;&#65533;T&#65533;&#65533;&#1789;&#65533;V{i&#65533;|&#65533;&#65533;}&#65533;n&#27481;&#65533;Jy&#65533;&#65533;r%L&#65533;&#162;&#65533;Z&#211;&#169;&#65533;Z&#65533;&#65533;V&#65533;
/J&#65533;$&#65533;&#65533;&#65533;L&#65533;&#1706;_~NK&#65533;&#65533;&#65533;*&#65533;&#65533;&#65533;"iiZ)+&#65533;&#65533;4s&#65533;*^S&#65533;0&#65533;&#65533;&#65533;&#65533;&#65533;W&#65533;&#65533;&#65533;&#65533;r&#65533;r&#65533;f&#65533;;&#65533;&#65533;&#65533;+t&#65533;&#65533;&#65533;&#65533;&#65533;&#703;&#65533;&#65533;&#65533;uF9&#65533;&#65533;&#65533;&#65533;_&#65533;U&#65533;j&#65533;&#65533;&#65533;b}&#65533;)5&#65533;L)&#1696;&#65533;&#65533;&#65533;&#65533;&#65533;&#65533;&#65533;&#65533;Cl&#65533;&#874;&#65533;T&#999;&#65533;&#65533;Lg&#65533;&#1845;&#65533;0&#65533;&#65533;&#65533;u&#65533;&#65533;gw&#65533;r&#65533;&#953;&#65533;&#65533;&#65533;&#65533;&#65533;]&#65533;<&#65533;a&#65533;&#65533;&#65533;-&#65533;W&#65533;&#65533;&#65533;B&#65533;&#65533;&#65533;&#65533;&#65533;.&#65533;[&#65533;8&#65533;U&#65533;r&#65533;&#65533;7&#65533;&#65533;&#65533;l&#65533;}&#65533;&#65533;_&#65533;-{&#65533;<&#65533;~!&#65533;)&#16288;&#65533;u'
&#65533;&#65533;&#65533;&#65533;&#65533;&#65533;&#10691;.u&#1963;&#65533;&#1539;>&#65533;&#65533;&#53287;;5&#65533;&&#65533;&#65533;&#65533;&#65533;G&#65533;e&#65533;&#65533;&#65533;.&#65533;&#65533;&#1952;&#65533;&#65533;;\&#65533;&#65533;&#65533;C&#65533;~&#65533;&#65533;?&#65533;&#65533;&#65533;&#65533;s-7&#65533;&#65533;$&#65533;W&#65533;[&#65533;&#65533;w&#65533;,}&#65533;&#65533;v&#65533;&#65533;&#65533;&#65533;&#65533;k&#65533;{^D&#65533;6>&#65533;1&#65533;_hb&#65533;&#65533;&#65533;&#1337;&#65533;yb&#1114;K&#65533;6&#65533;&#65533;&#65533;1]l&#65533;&#65533;"$&#65533;=&#65533;.{&#65533;\&#65533;j&#65533;&#65533;&#65533;&#65533;9&#264;&#65533;&#65533;g	Ym&#710;&#65533;&#65533;&#65533;v&#65533;&#65533;&#65533;C^7&#65533;#^&#65533;nw&#65533;*V&#65533;&#65533;:-i&#65533;T&#65533;&#65533;d&#65533;>&#65533;&#65533;&#65533;[&#65533;&#65533;Z&#65533;"88F&#65533;&#65533;F8&#65533;M&#65533;&#65533;)$&#65533;&#65533;&#65533;CY&#242;c&#65533;&#65533;&#65533;&#65533;&#65533;DS&#65533;&#65533;&#65533;B+2ei"&#738;&#65533;&#65533;&#1533;/&#65533;lJd&#65533;&#65533;&#516;&#65533;4&#65533;QC&#322;c&#65533;&#65533;&I#&#65533;&#65533;&#65533;&#65533;_&#65533;>?&#65533;(d&#65533;&#65533;s&#65533;I&#65533;	&#1089;&#65533;+&#1593;&#65533;&#65533;hh&#65533;&#65533;y 1&#65533;A&#65533;T&#786;&#65533;&#65533;&#65533;&#65533;x&#65533;;j&#65533;Z&#65533;4&#65533;'&#65533;&#65533;Uc&#65533;#E&#65533;G&#65533;&#65533;&#65533;h6j]#&#65533;&#65533;&#65533;`&#65533;;&+&#65533;&#65533;&&#43970;&#65533;&#65533;0Yt&#65533;&#65533;&#65533;&#65533;&#65533;O<&2&#1524;&#65533;e&#65533;S&#65533;AS&&#65533;(Q&#65533;G&#65533;&#65533;YOU&#65533;F&#65533;&#869;	&#65533;&#65533;&#65533;&#65533;s(&#65533;^:1&#65533;<&#65533;a0Y&#65533;Hb&#65533;sd&#65533;&#65533;&#65533;&#65533;&#65533;v)>&#65533;&#65533;5&#65533;X&#65533;t&#65533;&#65533;e*&#65533;&#65533;zB&#65533;~BF&#65533;N"7&#65533;&#65533;V&#913;&#65533;-6%
-&#65533;&#65533; e3&#65533;U^&#65533;&u:+-*&#65533;&#65533;C<&#65533;*Y&#620;&#65533;&#65533;&#65533;E&#65533;|&#646;&#65533;&#65533;T-SD&#65533;&#65533;&#781;&#65533;&#65533;&#65533;3&#65533;=&#65533;]&#65533;&#65533;&#65533;i&#65533;&#65533;&#65533;&#1249;&#65533;.&#65533;
E&#65533;HbI&#65533;&#65533;&#65533;&#886;S&#65533;&#1301;"&#65533;A&#65533;`&#65533;&#65533;&#1010;&#65533;!&#65533;`&#65533;`&#65533;y&#65533;&#65533;&#65533;&#65533;&#65533;X&#65533;&#65533;N&#65533;X&#65533;&#65533;&#65533;&&#65533;&#65533;V&#65533;"l&#65533;d&#65533;&#65533;&#65533;&#65533;N&#65533;CPM	U#r&#65533;&#1178;&#65533;c&#65533;&#65533;je3&#65533;&#1046;F&#65533;k&#65533;6&#65533;&#65533;&#65533;&#65533;&#65533;&#65533;^'C&#65533;Q&#65533;6&#65533;S%\&Q&#65533;Y6&#65533;&#65533;&#65533;[p&#65533;(&#894;J&#308;&#65533;&#65533;XjQ&#65533;&#1414;&#65533;&#65533;~&#65533;-7)I[I&#65533;&#1191;U&#65533;&#65533;&#65533;&#65533;[&#65533;~o,B&#65533;&#65533;&#1082;&#65533;4&#674;'&#65533;5nf&#65533;$[&#65533;&#65533;&#1031;&#65533;mjkO]&#65533;&#65533;w&#65533;&#65533;&#65533;;v]&#65533;&#65533;&#65533;K.&#65533;&#65533;V&#65533;&#65533;er&#65533;xk&#65533;n&#65533;K&#65533;&#65533;6&#1469;&#65533;&#65533;&#65533;p+&#65533;&#1111;&#65533;&#65533;&#65533;&#65533;`!&#65533;x&#65533;&#65533;&#65533;&#65533;&#65533;v&#65533;&#65533;&#1314;&#65533;P&#65533;C&#65533;&#138;	Zu&#65533;&#65533;p&#65533;\Z&#65533;&#65533;9X}&#5837;&#65533;n&#65533;^T&#65533;x&#65533;p&#65533;w&#65533;&#65533;&#625;&#65533;&#65533;&#65533;&#1382;&#65533;&#65533;&#65533;&#65533;y6&#65533;Y(&#65533;&#65533;s?&#65533;b&#1579;7&#65533;&#13457;L)&#65533;k&#65533;@&#65533;h&#843;&#65533;?&#65533;&#65533;&#65533;z&#65533;Zh&#65533;'&#65533;&#65533;&#65533;v&#65533;s&#65533;&#65533;&#65533;Ki&#65533;&#65533;r&#65533;&#65533;&#65533;&#65533;&#65533;&#1029;&#65533;1&#65533;&#65533;v&#65533;&#65533;5zM&#65533;&#65533;L&#65533;XC&#65533;@m~&#65533;&#65533;,&#65533;#w:~&#65533;&#65533;`&#65533;SeRS&#65533;H&#65533;&#1941;&#65533;{h&#65533;&#1136;&#65533;&#65533;eM:]&#1185;&#65533;&#65533;-&#65533;g&#2008;o&#65533;nE#Q&#65533;&#65533;&#65533;~Z&#65533;J&#65533;&#65533;&#65533;n&#65533;]=&#65533;&#65533;&#65533;;D5&#65533;&<kbY&#1026;&&#65533;&#65533;&#65533;m&#65533;v&#65533;&#65533;&#65533;&#65533;&#65533;&#65533;&#65533;;&#65533;&#65533;$f'&#65533;t&#65533;Dds&#65533;}{&#65533;&s&#65533;:&7&#65533;[&#65533;&#65533;&#65533;6;fx&#65533;&#65533;&#65533;V&#65533;f&#65533;&#65533;c_&m&#65533;&#65533;&#65533;&#65533;&#65533;B&#1958;5/&#65533;0&#65533;r3:&#65533;&#65533;R6&#65533;&#65533;&#65533;&#65533;&#44438;&#65533;+&#65533;A&#65533;&#65533;&#434;&#65533;&#65533;&&#65533;&#65533;&#65533;&#65533;&#65533;&#65533;&#65533;|&#65533;&#65533;
&#65533;&#65533;&#65533;=&#65533;y&#65533;<&#65533;X^&#65533;U&#65533;p&#65533;k;&#65533;2&#65533;C&#65533;&#65533;@&#65533;&#65533;S&#65533;&#65533;&#65533;&#65533;vq&#65533;&#65533;9&#359;&#65533;Un&#65533;V"+&#65533;6,<'"&#65533;&#65533;&#65533;&#65533;&#65533;&#65533;&#677;&#65533;&#65533;Q&#65533;&#65533;gz&#65533;&#65533;&#65533;&#65533;&#65533;v&#65533;]&#65533;zC&#65533;`&#65533;:&#65533;A&#65533;El&#65533;&#65533;&#65533;n&#65533;sk\&#65533;o&#65533;,&#65533;.&#65533;&#65533;b&#65533;&#65533;&#65533;Vy&#65533;pEIz&#65533;&#65533;|&#65533;x&#65533;[j	J&#65533;&#65533;f&#65533;&#65533;T&#65533;&#65533;&#65533;b&#65533;q&#65533;&#65533;G?&#65533;&#65533;(&#65533;&#65533;u&#1475;,r&#65533;74g&#65533;&#65533;&#65533;q=)7&#65533;~~&#65533;&#65533;&#65533;5&#245;
&#1492;Uo&#65533;{5&#65533;&#65533;&#1754;&#65533;&#1022;&#65533;B1O&#65533;&#65533;x&#65533;&#65533;&#374;&#65533;&#65533;N&#65533;&#65533;[&#65533;CG&#65533;&#65533;u1<&#65533;&#65533;&#65533;&#65533;&#65533;&#65533;&#65533;&#65533;&#65533;&#65533;&#1607;x&#1600;_&#65533;&#65533;5\&#65533;t&#1468;&#65533;&#65533;7&#65533;&#65533;o&#65533;1&#65533;{&#65533;&#65533;&#65533;&#65533;&#65533;&#65533;&#65533;&#65533;&#65533;Z%&#65533;y&#65533;&#65533;_mzqw&#65533;&#65533;f&#65533;A&#65533;7
&#65533;&#65533;&#1991;&#65533;@c&#65533;wqf&#65533;{W&#65533;]&#65533;n&#65533;6ge&#65533;ed&#65533;&#65533;&#65533;&#65533;&y&#65533;w{&#65533;W&#65533;_&#65533;&#65533;'	0&#65533;2R7&#65533;&#65533;&#65533;m&#65533;Gzq}
&#65533;}&#65533;z&#65533;@&#65533;&#65533;}m 	&#65533; ~&#65533;g~&#65533;K&#65533;goGf`7b&#65533;&#65533;&#65533;TS&#65533;Q&#65533;&#65533;A&#65533;aI&#65533;^&#514;`Rp1(&#65533;ZFh	g&#65533;&#65533;&#65533;&#65533;&#1527;&#65533;l&#65533;>&#65533;z&#65533;&#65533;}&#65533;&#65533;G&#65533;&#65533;&#65533;
]&#65533;
z&#65533;&#65533;\&#455;&#65533;u&#65533;n&&#65533;9&#65533;&#65533;tC3&#65533;&#65533;&#65533;E&#65533;&#65533;&#65533;&#65533;o~&#65533;&#65533;&#65533;&#65533;&#65533;BWx&#65533;yd&#65533;&#65533;&#65533;&#65533;p&#65533;&#65533;&#1542;&#65533;&#65533;&#65533;jXw!&#65533;&#1991;&#65533;@&#65533;&#65533;&#65533;{&#65533;&#65533;&#65533;&#1546;&#65533;&#65533;&#65533;&#65533;Xg&#65533;8&#65533;&#65533;]^7&#65533;t&#65533;&#65533;Y&#65533;B}T6&#65533;&#65533;iJ4gL&#65533;&#65533;h&#65533;&#65533;&#65533;!2&#65533;_&#65533;&#65533;&#65533;&#65533;&#65533;m&#65533;X&#65533;&#65533;&#65533;&#65533;Gwnx&#65533;&#65533;t&#65533;xgr&#65533;&#65533;H&#65533;&#65533;&#65533;&#9738;w6&#65533;&#65533;H&#65533;A&#65533;&#65533;&#65533;(v&#65533;x&#65533;&#65533;i$&#65533;&#65533;&#65533;pP&#65533;&#65533;U&#65533;Tr&#65533;&#65533;:&&#65533;&#65533;&#1550;&#65533;0{R&#65533;&#65533;&#65533;&#65533;2&#65533;aOf&#1100;&#65533;}&#65533;&#65533;m1&#65533;&#65533;x}&#65533;&#65533;&#65533;8&#65533;&#65533;&#65533;&#65533;x&#65533;&#65533;x&#65533;&#65533;X&#65533;&#1617;&#65533;&#65533;u&#65533;5&#65533;&#65533;&#65533;&#65533;4[8&#65533;&#65533;gx&#65533;5&#65533;&#65533;&#65533;&#65533;&&#65533;$&#65533;U&#65533;&#65533;j&#65533;y&#65533;&#65533;p5&#65533;&#65533;vI&#65533;<)&#65533;&#65533;7quD&#65533;
u()&#65533;&#65533;&#65533;&#65533;&#65533;
M&#65533;&#65533;&#65533;#I&#65533;%I&#65533;&#65533;D&#65533;&#65533;j&#1426;%&#65533;&#65533;&#65533;&#65533;&#65533;A/&#65533;$&#65533;&#65533;&#65533;)&#1424;ff&#65533;&#65533;;i}>&#1619;2q&#65533;f`&#65533;&#65533;&#65533;&#65533;&#65533;O)&#65533;&#65533;g&#65533;SYI&#65533;&#65533;&Q$r$&#65533;&#65533;	&#65533;\@&#65533;8&#65533;9i&#65533;e&#65533;]/&#65533;m9zo&#1619;9&#65533;&#65533;V&#65533;|&#65533;&#65533;yy&#65533;{&#65533;&#65533;&#65533;&#65533;&#65533;&#65533;&#65533;&#65533;&#65533;cl&#65533;X&#65533;&#65533;vGFsc&#65533;&#65533;F&#65533;&#65533;&#65533;b+&#65533;&#65533;h&#65533;&#65533;&#65533;&#65533;w&#65533;&#65533;&#65533;&#65533;&#65533;z`&#65533;&#65533;D&#65533;&#65533;&#65533;&#15897;&#65533;H7&#65533;y&#65533;&#65533;&#65533;x&#65533;&#591;&#65533;1&#65533;&#65533;^&#65533;&#65533;x}|&#65533;&#65533;{zT]&#65533;xp5&#65533;&#65533;&#65533;V&#65533;&#65533;mY&#65533;&#65533;&#65533;&#603;&#65533;&#34559;&#65533;&#65533;&#65533;&#65533;&#65533;&#65533;	&#65533;)&#65533;&#22115;&#65533;&#65533;R&#65533;rY&#65533;x)&#65533;4&#65533;f1&#65533;yyW&#65533;&#65533;&#65533;&#65533;&#65533;W&#65533;h!&#65533;&#65533;s<&#1475;&#65533;&#65533;&#65533;&#512;&#1720;&#65533;&#65533;&#65533;&#65533;&#65533;&#40542;&#65533;&#65533;"9&#65533;&#65533;y&#65533;&#65533;&#65533;&#65533;~yr&#65533;&#65533;	&#65533;B&#65533;':&#65533;&#65533;Y	e&#65533;M5o{&#65533;v5&#65533;m&#65533;	c&#65533;&#585;:&#1539;&#65533;&#1563;7&#1696;&#65533;&#65533;&#65533;&#1059;&#65533;&#65533;&#65533;I&#65533;&#65533;&#65533;&#65533;&#65533;&#65533;&#65533;,&#65533;~*&#65533;*&#65533;&#65533;.&#65533;&#65533;W&#856;i&#65533;&#22668;&#65533;&#65533;1&#65533;&#65533;&#65533;&#65533;&#65533;
&#643;'wsW&#65533;&#65533;7&#65533;;j&#65533;&#65533;&#65533;D&#65533;hg*&#65533;F&#65533;&#65533;b&#65533;&#65533;&#65533;x&#1306;&#65533;&#65533;&#65533;)ZX&#65533;U*},6`I&#65533;q&#65533;&#65533;&#65533;9w=&#65533;_&#65533;&#65533;c&#65533;f&#65533;&#1704;k&#65533;&#65533;&#65533;&#65533;h&#1702;^&#65533;&#65533;]&#65533;6K&#65533;3ILT&#65533;&#65533;&#65533;&#65533;&#65533;&#65533;&#65533;j&#65533;&#65533;j&#65533;&#65533;hc&#65533;&#1424;&#65533;:}&#43389;&#65533;&#65533;]&#65533;&#65533;&#65533;J&#65533;b&#65533;&#65533;&#65533;#&#65533;&#65533;&#65533;&#39531;&#65533;&#65533;&#65533;Z&#65533;&#65533;:&#65533;&#65533;&#65533;&#65533;&#65533;&#65533;.tv)
&#65533;	&#65533;&#65533;&#65533;*&#65533;{&#65533;&#65533;&#65533;Z&#65533;&#65533;&#65533;v&#65533;&#65533;&#65533;j&#65533;_&#65533;&#65533;8&#65533;&#65533;:&#65533;tg&#65533;&#65533;&#65533;&#65533;&#683;@&#65533;&#65533;&#65533;
&#65533;&#65533;J&#65533;&#65533;:&#65533;&#65533;J&#65533;	sC&#168;>b&#65533;Uqp&#65533;&#65533;&#65533;&#65533;&#65533;&#65533;s&#65533;)&#65533;fx&#65533;&#65533;[&#65533;&#65533;h[&#1706;&#65533;&#65533;;&#65533;2&#65533;&#65533;&&#65533;o&#65533;&#65533;&#65533;&#1059;&#65533;&#65533;&#65533;j&#65533;&#65533;&#65533;&#65533;&#65533;E&#673;&#65533;g)&#65533;&#65533;q&#1705;$&#748;g&#65533;&#65533;&#65533;y&#65533;e&#65533;m,&#1778;.;&#65533;e&#613;A&#65533;1K&#65533;&#65533;&#65533;&#65533;&#65533;P&#65533;&#65533;&#65533;&#65533;&#65533;&#65533;	&#65533;&#947;&#65533;B;&#65533;D&#65533;&#65533;Hk&#65533;&#65533;&#65533;0&#580;&#65533;Hx&#65533;Jm&#65533;&#65533;j[&#65533;&#65533;&#65533;b&#65533;&#65533;5&#65533;&#65533;Z&#65533;wn7&#65533;&#65533;dA&#65533;ZZ&#65533;a&#65533;&#65533;&#65533;&#1770;&#65533;&#65533;@&#65533;&#65533;E&#65533;&#65533;r&#734;r+&#65533;&#65533;:&#65533;&#65533;&#65533;u&#65533;&#65533;&#65533;fVk&#65533;&#65533;&#1135;&#65533;&#65533;e]&#65533;e&#65533;&#65533;&#65533;&#65533;Z&#65533;&#65533;&#65533;&#1882;&#65533;3&#65533;=&#65533;&#65533;&#65533;Z&#65533;r&#65533;&#65533;&#65533;w&#65533;&#65533;&#65533;&#1785;&#65533;&#65533;&#50871;&#65533;o&#65533;&#65533;&#65533;&#132;O&#65533;&#65533;c[&#65533;&#65533;&#65533;&#65533;&#65533;\&#1370;&#65533;&#65533;J&#65533;g;&#65533;>&#65533;&#65533;<&#65533;&#65533;&#65533;&#65533;&#65533;&#65533;[&#65533;&#65533;
&#65533;&#65533;&#65533;&#65533;&#65533;&#65533;*&#65533;&#65533;F&#65533;&#65533;&#65533;h&#65533;&#65533;&#65533;&#65533;&#65533;&#65533;&#65533;[[&#65533;&#65533;	n:&#65533;pB&#65533;&#65533;[&#65533;&#65533;&#371;&#65533;&#65533;&#65533;&#65533;n&#65533;&#65533;@9&#65533;&#65533;K&#65533;G&#1595;&#65533;&#65533;&#65533;&#41726;w{&#65533;&#65533;&#65533;&#65533;$&#65533;C&#65533;FS&#65533;X&#1775;7&#65533;&#65533;i&#65533;&#65533;&#65533;F&#65533;)&#65533;&#1540;&#65533;&#65533;k&#65533;&#41205;&#65533;&#1786;&#65533;&#65533;&#1782;&#11003;&#65533;&#65533;&#65533;&#40638;&#65533;&#65533;&#65533;+&#65533;&#65533;&#65533;d&#65533;&#65533;k!j&#65533;*j&#65533;h&#65533;&#65533;eh&#65533;/&#65533;&#65533;&#746;&#65533;&#65533;&#65533;&#65533;&#65533;Z&#65533;&#65533;&#65533;&#65533;&#1835;&#65533;;&#752;&#65533;&#65533;z&#65533;Y&#65533;&#65533;&#65533;&#65533;&#65533;>&#65533;k&#65533;&#65533;'8&#65533; &#65533;X&#65533;#&#65533;&#65533;+&#65533;&#65533;;2&#65533;&#65533;&#65533;&#65533;e<&#65533;&#65533;4,&#65533;&#65533;&#1776;&#65533;:&#65533;:&#65533;[&#65533;&#65533;S&#65533;&#65533;@&#65533;&#65533;&#65533;M&#65533;_9&#65533;&#65533;YE&#65533;#kK<&#65533;&#65533;Z&#128;&#41574;&#65533;&#65533;	Z&#65533;&#65533;&#65533;&#65533;&#65533;6k{z&#1837;?x&#65533;h&#65533;A&#65533;v&#65533;&#521;&#65533;&#65533;&#65533;>&#65533;A&#65533;c\&#65533;&#65533;&#65533;&#65533;R&#543;l|eUj&#65533;q&#1850;:&#65533;&#305;k&#65533;&#65533;&#376;6,&#65533;&#65533;h&#1791;*&#65533;<&#65533;&#65533;&#65533;&#65533;W&#65533;&#65533;&#65533;o;&#65533;&#65533;=,&#65533;&#65533;&#65533;&#65533;&#65533;&#65533;&#65533;&#65533;&#65533;J&#65533;h|&#614;&#740;&#65533;&#65533;&#65533;7&#65533;m&#65533;&#65533;y=&#65533;&#65533;'&#65533;W&#65533;<&#65533;6&#1782;&#65533;:&#65533;&#65533;&#65533;&#65533;a
&#65533;&#65533;<!&#65533;h&#65533;&#65533;&#65533;&#65533;&#1851;&#65533;&#65533;&#763;,&#953;&#65533;&#65533;&#29495;&#65533;&#790;&#65533;&#425;vim&#65533;&#65533;&#65533;]&#65533;&#65533;&#65533;&#65533;{&#65533;WZz1lz&#65533;;c+&#532;&#65533;&#65533;&#65533;&#65533;T&#1834;&#65533;&#65533;&#65533;]&#65533;lw&#65533;&#65533;&#65533;&#65533;&#65533;&#764;&#65533;&#65533;&#65533;\&#65533;&#65533;,&#65533;&#65533;l&#1108;&#65533;&#65533;l&#65533;\&#65533;&#65533;&#1350;&#65533;&#65533;&#65533;&#65533;&#1195;&#65533;L&#65533;&#65533;
:6&#65533;{&#65533;>k&#65533;4&#822;-&#65533;2&#65533;&#65533;&#65533;&#65533;&#65533;&#65533;8&#65533;&#65533;1&#65533;&#65533;&#65533;&#65533;&#65533;<&#65533;}&#65533;?&#65533;&#65533;&#45857;&#65533;&#65533;&#65533;H\&#65533;c&#65533;&#604;&#65533;p&#65533;&#65533;&#65533;&#65533;sN&#1853;&#65533;&#65533;/m&#65533;1&#65533;&#65533;`&#65533;&#65533;Y&#65533;&#65533;&#65533;&#65533;8&#65533;^&#65533;&#65533;4&#65533;9}&#65533;g&#913;&#65533;&#1101;l&#65533;@&#65533;B&#65533;&#65533;D&#65533;&#65533;gL&#65533;&#65533;)Q&#1193;:&#65533;&#65533;&#65533;mM&#65533;&#65533;&#65533;y&#65533;;&#65533;3&#1734;&#65533;\&#65533;W]&#65533;q&#65533;&#65533;5<S&#65533;<&#65533;d&#65533;&#1040;&#65533;&#65533;&#65533;&#65533;0h}&#65533;<&#65533;&#65533;}&#65533;8&#65533;&#730;-&#631;Z&#65533;u&#65533;&#65533;D&#65533;&#65533;&#65533;&#65533;&#65533;&#65533;&#65533;&#65533;&#1035;&#65533;"]&#65533;&#65533;+&#65533;&#65533;d&#65533;\&#65533;&#65533;&#65533;9&#65533;&#214;	&#65533;]&#65533;&#65533;5&#65533;&#65533;AY&#65533;&#65533;&#65533;j&#65533;&#65533;i&#65533;&#65533;o=&#65533;t}&#65533;&#65533;\(-&#65533;|&#65533;&#65533;&#65533;w&#65533;&#65533;&#65533;&#65533;'\&#1860;&#65533;&#306;&#65533;&#65533;&#65533;&#65533;&#65533;&#864;&#65533;&#65533;&#65533;2&#65533;&#1363;=&#65533;&#65533;&#1737;*&#1661;]&#65533;S,9&#65533;&#65533;r-&#1491;&#65533;&#65533;f&#1681;I:
&#65533;&#65533;!&#65533;&#65533;P&#65533;&#65533;&#65533;=&#65533;a&#65533;&#65533;s&#1848;#&#65533;7l&#65533;&#65533;&#65533;&#65533;&#65533;m&#65533;4&#65533;&#65533;Z&#65533;&#65533;&#49019;&#65533;|&#65533;oM&#65533;<&#65533;&#65533;=(R&#65533;#-&#65533;*&#818;&#65533;&#65533;&#65533;&#65533;=&#65533;&#65533;L&#65533;\&#65533;]&#65533;&#65533;&#65533;<&#65533;\&#341;&#65533;&#65533;&#65533;&#458;,&#65533;&#65533;&#65533;<&#65533;&#1623;&#65533;&#65533;N&#65533;q&#65533;s&#65533;&#65533;n&#65533; &#65533;&#65533;f&#65533;&#65533;&#65533;&#65533;&#65533; &#65533;Hnh&#65533;-&#65533;%&#65533;&#65533;K.&#65533;Y&#65533;&#65533;&#65533;&#65533;&#65533;&#65533;&#65533;&#1852;&#65533;&#65533;&#65533;c&#65533;&#65533;&#65533;k&#65533;f&#65533;&#65533;&#65533;&#65533;&#65533;D&#65533;&#65533;I&#65533;?&#65533;&#65533;R&#65533;&#65533;D.&#65533;u&#65533;&#824;y&#65533;&#65533;&#65533;&#65533;4n&#65533;)&#65533;.m!&#65533;&#65533;&#1396;&#65533;&#65533;6&#65533;M&#65533;&#65533;&#65533;}&#65533;&#65533;]&#65533;B|&#65533;f&#65533;~&#65533;&#65533;&#65533;F&#65533;&#65533;P}&#65533;#n&#65533;&#65533;l&#65533;I~&#65533;Qm&#65533;5&#65533;&#65533;&#65533;&#65533;&#65533;&#65533;M&#65533;&#65533;|&#65533;x&#65533;&#65533;~\&#65533;&#65533;&#65533;7&#65533;&#65533;&#1035;&#65533;&#65533;=&#65533;:&#65533;&#1926;&#65533;&#65533;&#65533;;&#65533;&#65533;&#65533;E&#65533;&#65533;&#65533;&#65533;&#65533;-{&#65533;&#65533;[&#65533;h&#65533;&#65533;v8&#65533;&#65533;&#65533;&#65533;&#65533;~&#65533;U].&#65533;{&#65533;&#65533;&#926;&#65533;S&#65533;&#65533;.n&#65533;&#65533;&#1043;{&#23198;&#65533;~&#65533;^&#65533;&#65533;]b&#65533;&#65533;gz&#65533;&#65533;&#65533;&#65533;&#65533;#&#65533;&#65533;&#65533;z&#65533;&#65533;&#65533;&#65533;&#65533;&#918;'&#65533;&#65533;&#65533;&#65533;&#65533;m&#51660;&#65533;,&#65533;&#65533;&#65533;&#65533;&#65533;&#65533;&#65533;&#1182;&#65533;e&#65533;&#65533;u&#65533;&#65533;>&#65533;&#65533;&#65533;&#65533;&#65533;&#65533;&#65533;&#65533;&#65533;&#65533;&#65533;&#65533;&#65533;&#65533;&#65533;&#65533;&#1323;&#65533;&#65533;&#65533;&#65533;X&#65533;&#1703;&#65533;&#65533;&#65533;N&#1383;&#65533;&#65533;Q~&#65533;R&#65533;Y^&#65533;.&#65533;&#65533;&#65533;m&#65533;3N&#65533;~~&#65533;q&#65533;
OE&#65533;&#65533;f&#65533;&#65533;.&#65533;&#65533;&#65533;&#65533;K&#65533;&#65533;jG&#65533;D/&#65533;j&#65533;v$&#65533;&#65533;&#65533;k&#65533;#&#65533;&#65533;y&#65533;&#65533;z&#800;1?&#65533;&#65533;&#65533;&#65533;N&#65533;&#65533;&#65533;&#65533;/&#65533;&#65533;&#65533;6_&#65533;8m&#65533;>&#65533;&#65533;E-&#65533;&#1649;>&#65533;&#65533;&#65533;&#65533;U&#65533;&#65533;&#65533;&#65533;&#65533;&#65533;4&#65533;&#65533;D&#65533;&#65533;&#65533;&#65533;.&#65533;&#65533;&#65533;&#65533;&#1837;&#65533;SO&#65533;da&#65533;\&#65533;&#65533;c&#65533;&#65533;&#65533;&#65533;&#65533;&#65533;&#65533;2&#65533;>&#65533;1A&#65533;+&#65533;&#65533;>&#65533;&#65533;&#1585;&#65533;&#65533;&#65533;&#65533;A?&#65533;U&#451;&#65533;|x\&#65533;/&#65533;&#65533;L&#65533;8&#65533;&#65533;&#65533;n&#65533;&#65533;&#65533;&#65533;&#65533;&#65533;*&#65533;_&#65533;|&#65533;3~&#65533;&#65533;&#65533;&#65533;&#65533;&#65533;&#65533;s&#1635;:O&#65533;<&#65533;&#65533;&#65533;&#65533;&#379;&#65533;&#65533;&#65533;?&#65533;&#1865;p&#65533;&#65533;&#65533;&#65533;&#65533;&#65533;&#65533;&#1709;&#65533;	&#65533;&#334;&#65533;,&#1441;&#65533;U&#65533;O&#65533;o&#65533;&#65533;&#65533;&#65533;/&#65533;&#65533;&#65533;?&#65533;3&#65533;&#65533;&#65533;&#65533;&#65533;&#65533;&#65533;e&#65533;&#65533;&#65533;9&#65533;s&#65533;(j&#65533;H_&#65533;sC&#1570;7&#65533;m	&#65533;$X&#1056; &#65533;	&#65533;&#65533;&#65533;&#65533;C&#65533;!&#764135;&#65533;E&#65533;&#65533;&#65533;&#65533;&#1123;&#65533;:!E&#65533;&#65533;&#65533;I&#65533;&#65533;P\&#65533;a&#65533;&#65533;)&#65533;&#804;Y3&#65533;Z9u&#65533;&#65533;&#65533;SgL^&#65533;|%*&#65533;h,ZG&#65533;*e&#65533;&#65533;&#65533;&#1248;&#65533;&#65533;JeU&#65533;&#65533;US&#65533;&#65533;j&#65533;&#65533;&#65533;k&#1517;`&#65533;F&#65533;T&#65533;&#65533;#&#65533;b&#65533;v&#65533;[&#65533;p&#165;;h&#65533;&#65533;&#65533;&#65533;&#65533;&#65533;o_&#65533;&#65533;Fd&#65533;&#65533;&#65533;K&#65533;Y&&#65533;&#65533;&#65533;1&#65533;&#65533;W
&#65533;,s1I&#65533;v`&#65533;&#65533;SsD&#667;Yv&#65533;l&#65533;&8&#65533;	&#65533;JY&#65533;&#65533;j&#65533;T&#65533;&#934;][&#65533;&#65533;&#65533;&#65533;Xuo&#65533;&#65533;&#65533;(&#65533;&#65533;&#594;(i.&#504;o&#65533;&#65533;]^&#65533;P`&#65533;&#65533;&#65533;&#65533;&#1849;z&#65533;&#65533;/&#65533;=&#65533;w&#65533;{&#65533;d&#65533;\Z2&#65533;&#1177;&#1355;&#65533;&#65533;>4&#21987;&#32319;|&#65533;&#65533;}&#65533;1&#65533;&#65533;f=&#65533;&#65533;T&#65533;&#65533;m@&#65533;t&#1741;7&#65533;Lp8&#65533;Q+&#65533;&#65533;S&#65533;&#65533;&#65533;&#65533;&#65533;B&#65533;$&#65533;.:&#65533;4&#65533;&#65533;&#65533;&#65533;&#65533;&#65533;&#65533;&#65533;,<&#65533;@ZO&#65533;&#65533;&#65533;E&#65533;fj&#65533;&#65533;&#65533;&#113763;&#65533;&#65533;@Wv$&#65533;&#65533;&#65533;&#759;!l&#65533;&#65533;&#65533; 4&#65533;9&'&#65533;Q&#65533;&#65533;&#65533;S-!&#65533;$&#65533;ND&#65533;F&#65533;&#335;D;&#1125;&#65533;ZZ&#65533;&#65533;9{&#65533;&#65533;&#1083;&#1150;k&#65533;GJ&#672;&#65533;&#65533;&#65533;&#65533;&#65533;rO=RA@&#65533;<kPD &#65533;&#65533;$=&#65533;&#65533;&#65533;4E7t&#65533;QH&#65533;*;&#65533;&z&#65533;,&#65533;,&#65533;1&#65533;4&#65533;2&#65533;>	1&#65533;&#65533;s&#65533;F&#65533;PK&#65533;N>e&#65533;E*&#65533;&#65533;s&#65533;>k&#65533;&#65533;&#65533;V&#65533;&#65533;3PA&#65533;*&#65533;PmR&#1147;&#65533;&#65533;Xd&#65533;%L2&#65533;&#65533;o<&#65533;J&#65533;&5&#65533;=1M&#65533;&#65533;=Q&#65533;M&#65533;&#65533;j&#65533;C-&#65533;\&#65533;s&#65533;MWas&#65533;&#65533;&#65533;p&#65533;5W[u&#65533;w&#65533;&#65533;"&#65533;W&#65533;&#65533;&#65533;&#65533;&#65533;&#65533;&#1816;&#65533;&#65533;Y&#65533;&#65533;&#65533;3;&#65533;c&#65533;&#1195;)E;&#65533;&#65533;]5&#65533;Qm]U:&#65533;&#65533;c&#65533;=6&#65533;&#449;&#65533;]&#65533;d?&#1605;7&#65533;TZ6Y&#65533;V&#65533;-&#65533;&#65533;{&#65533;4&#65533;B&#65533;&#65533;&#65533;w`&#65533;{&#65533;y/&#65533;z&#1441;&#65533;&#65533;t&#65533;c&#65533;&#65533;[li&#65533;)a&#65533;&#1910;#&#65533;&#65533;&#65533;&#65533;:&#65533;&#65533;nr&#65533;&#65533;8N&#39570;av9dU8&#65533;&#65533;&#65533;V&#65533;Hl&#65533;&#65533;&#65533;U&#65533;&#65533;&#65533;&#1453;&#65533;&#65533;}&#65533;g&#65533;&#65533;&#65533;0h@&#65533;&#65533;;#&#65533;~1&#65533;/K&#65533;b&#65533;.5[I&#65533;&#65533;&#43697;5-&#65533;6U&#65533;:?&#65533;&#65533;>&#65533;U&#65533;9&#65533;Ms&#65533;&#65533;v&#65533;&#1975;&#842;{n&#65533;g	&#65533;V&#65533;:&#65533;{&#65533;o&#65533;&#65533;>zp&#65533;&#65533;ex&#65533;&#253;,)qP!_&#65533;$&#65533;<%r/N&#65533;Zj&#65533;|&#65533;C&#65533;m&#65533;&#65533;&#65533;&#65533;&#65533;&#65533;&#65533;&#65533;U&#65533;3y&#65533;R&#65533;&#65533;&#65533;&#65533;&#65533;F].&#65533;&#65533;J&#592;&#65533;&#65533;&#65533;}Df+&#65533;o&#65533;&#65533;&#65533;&#65533;.u&#65533;&#65533;&#65533;&#65533;+C&#65533;1&#65533;I&#65533;R&#65533;k&#65533;G#&#65533;t&#65533;M&#65533;&#65533;&#65533;&#65533;,g9&#65533;H&#65533;z(&#65533; &#65533;B&#65533;&#65533;R&#65533; &#1179;&#65533;&#65533;&#65533;&#65533;&#65533;&#65533;R`0|&#65533;&#65533;&#65533;&#65533;&#65533;&#1512;&#65533;0&#65533;}&#65533;{_ &#65533;&#65533;&#65533;:iI&#65533;k!&#65533;7"&#368;gR*&#65533;&#1471;n%&#65533;.`juw&#65533;&#65533;%05&#65533;2&#65533;&#65533;x9&#65533;}&#65533;&#65533;&#65533;&#65533;&#65533;	&#65533;\q&#65533;

&#65533;A83=/',&#65533;&#65533;&#65533;&#65533;&#65533;&#65533;Y&#62175;oX?&#65533;&#65533;&#65533;<&#65533;aUd0&#65533;&#65533;&#65533;Z:<&#65533;.&#65533;&#65533;!OFJ&#65533;X&#65533;&#65533;D7$2z&#65533;`A(A&#65533;&#65533;=R&#65533;&#65533;t&#65533;&#65533;ELb&#65533;&#65533;i&#65533;W&#65533;&#65533;&#65533;I5&#27462;&#65533;&#65533;&#65533;C&#65533;p&#65533;&#65533;Vb&#65533;&#65533;&#65533;&#65533;FU&#65533;[&#65533;&#65533;$&#65533;&#65533;&#65533;2E_&#65533;X&#65533;&#65533;&#65533;<&#65533;&#65533;jyl&#65533;&#65533;yLE&#65533;(!&#65533;#%&#65533;LhN&#65533;&#65533;|&ix&#65533;&#65533;&#65533;&#65533;&#65533;t&$c&#65533;DJ&#65533;&#65533;g4|&#65533;8Y&#65533;&#65533;&#65533;8&#65533;&#65533;&#65533;&#65533;&#65533;06Kz+S0&#65533;&#65533;.&#65533;&#65533;&@:La&#65533;&?&#65533;&#65533;Ldr&#65533;A%&#65533;@&#65533;XP	&#65533;&#65533;
&#65533;dg&#65533;6/&#65533;h&#65533;&#65533;l&#65533;&#65533;&#680;&#65533;&#65533;3&#65533;pD&#65533;MI?&#65533;L&#65533;h&#65533;&#65533;&#65533;I&#65533;&#65533;&#65533;&#65533;&#65533;m&#65533;E>&#65533;&#65533;o&#65533;&#65533;
+&#65533;!m&#65533;&#65533;&#65533;T&#65533;&#65533;d&#65533;2&#65533;S
6B&#65533;&#65533;&#65533;B
M&#65533;&#65533;)&#65533;&#14056;&#65533;&#65533;&#65533;>4R&#65533;$&#65533;&#65533;&#65533;&#65533;&#65533;&#65533;p&#65533;&#65533;&#65533;,&#65533;V&#1640;&#65533;t&#65533;&#65533;`&#65533;&#65533;&#65533;^"&#65533;w&#65533;5(Ek[(&#65533;y&#65533;&#65533;&#65533;s&#65533;&#65533;&#65533;hJHD(:&#65533;O7M&#65533;J&#65533;@}dP&#65533;i	&#65533;*H&#65533;&#65533;&#1756;&#65533;&#65533;&#65533;M&#65533;5&#65533;ug&#65533;&#65533;:&#65533;H}&#65533;9\Ueg&#65533;h&#65533;&#65533;B&#385;&#65533;&#65533;ZM&#65533;"&#65533;&#65533;D&#65533;!-&#65533;zRc&#65533;u&#65533;&#65533;&#65533;-m&#65533;xI+f&#65533;{&#65533;&#65533;@&#65533;6&#65533;&#65533;Y&#65533;&#65533;&#1828;$&#65533;&#65533;&#65533;cQC&#65533;&#65533;&#65533;U7&#65533;\&#882;&#65533;;{,&#65533;&#65533;j&#65533;`&#65533;3&#65533;B&#65533;H&#65533;&#65533;&#65533;&#65533;&#65533;5q&#65533;y-lc+&#65533;U&#65533;&#310;l`o{9$V&#617;6&#16533;&#65533;&#1157;&#65533;&#65533;*+[&#65533;@&#65533;&#65533;&#65533;q"wo&#65533;&#1680;e&#65533;&#65533;U&#65533;&#65533;n]]&#65533;X&#65533;V&#65533;o<&#1066;&#65533;&#65533;&#65533;za&#65533;z&&#65533;|\&#65533;&#65533;&#65533;&#65533;W&#65533;&#65533;1tD&#65533;&#65533;)&#65533;
&#65533;&#65533;;&#65533;&#65533;E&#65533;s&#65533;&#65533;o&#65533;',&#65533;a&#65533;X}&#65533;&#65533;Wy&#65533;R&#65533;|c.U&#65533;&#65533;6&#413;&#65533;&#65533;2i[&#65533;V_&#65533;&#65533;R&#65533;&#65533;&#2025;6&#65533;KX&#757;-1xQ&#65533;&#65533;9&#65533;r&#65533;&#65533;&#65533;&#65533;2c&#65533;=&#65533;&#65533;oq&#65533;+`&#65533;.'C}&#65533;&#65533;&#65533;|`93&#65533;&#65533;&#65533;3&#65533;9L&#65533;&#65533;A&#65533;wnm\k&#65533;j4N)ob&#65533;&#65533;&#65533;&#65533;&#65533;.GZ&#65533;(Y&#65533;ns&#65533;&#65533;&#65533;&#65533;i&#65533;&#65533;&#65533;&#65533;X&#65533;&#65533;&#65533;|&#65533;}3&#65533;&#65533;&&#65533;&#65533;&#65533;X&#65533;YM&#65533;f&#65533;<d,&#65533;&#65533;&#1011;&#65533;p&#65533;&#65533;&#65533;&#65533;8&#65533;0%o;K
D^&#65533;&#65533;y&#65533;utN&#65533;+&#65533;.&#65533;f]&#65533;^q}	di&#65533;&#65533;&#1275;-	&#65533;JQ&#65533;&#65533;=&#65533;*&#65533;&#65533;&#65533;m@Y&#65533;g&#65533;r9xn0&#65533;{r&#65533;Vt:&#65533;a&#65533;F.&#65533;v,&#65533;&#65533;Kl'&#65533;
&#65533;T;&#27729;&#65533;&#65533;&#65533;kh^3&#65533;&#65533;&#65533;M&#65533;&#65533;&#65533;&#65533;I&#957;,g&#65533;X?&#65533;&#65533;E_&#65533;&#27266;7L&#65533;&#65533;;[n&#65533;&#65533;zH&#65533;0t&#65533;KL &#65533;-&#65533;O&#65533;z&#65533;&#65533;&#65533;&#65533;G&#65533;;&#65533;&#65533;&#65533;Q|&#1241;&#374;f&#65533;&#65533;&#65533;t&#65533;(&#65533;q&#65533;&#65533; SK&#65533;&#484;&#65533;&#65533;&#65533;&#65533;&#65533;R&#65533;&#65533;&#62051;&#65533;&#65533;z&#1701;mZ~&y&#65533;`^r&#65533;&#65533;&#65533;&#65533;>v&#65533;U&#65533;&#65533;/&#65533;<&#65533;1&#65533;&#65533;&#1714;g &#65533;M\&#65533;&#65533;&#65533;&#65533;&#65533;Sc\R&&#65533;&#65533;&#65533;]h&#65533;m/&#65533;)e&#65533;&#36391;c&#65533;p&#65533;y,&#65533;,&#65533;&#65533;K&#65533;&#65533;&#65533;&#65533;&#65533;R&#65533; cx&#65533;&#65533;5&#65533;&#65533;YPk&#65533;)&#65533;&#65533;&#65533;&#65533;]h&#65533;&#65533;xU&#65533;H&#65533;V&#65533;&#65533;&#65533;v&#65533;&#65533;&#65533;&#628;('~LqT&#65533;&#65533;&#65533;&#65533;B&#65533;&#65533;\w&#65533;A&#65533;&#65533;&#65533;&#65533;~&#65533;$k&#65533;&#65533;c;g&#65533;&#65533;V&#65533;&#65533;&#65533;&#65533;y\&#65533;^&#65533;&#65533;&#65533;&#65533;&#65533;zv&#65533;P/C&#65533;f&#65533;&#65533;'&#65533;#&#65533;&#65533;w\&#132;&#65533;'\e&#65533;@&#65533;g&#65533;WG/&#65533;&#65533;&#65533;{&#65533;sf&#65533;&#759;^&#1668;&#65533;&#65533;&#65533;&#65533;u?*&#65533;&#65533;UrZ"&#65533;&#65533;i&#65533;&#65533;;	&#65533;==9$&#65533;&#65533;Wz&#65533;[&#65533;8&#65533;&#65533;8&#65533;2&#65533;&#65533;&#65533;%&#65533;&#65533;=&#65533;;&#65533;UI+&#65533;&#65533;'&#65533;&#65533;&#65533;&#65533;&#65533;&#65533;G#;&#65533;&#65533;&#65533; FB&#65533;&#65533;"G&#65533;&#65533;&#65533;J@&#65533;&#65533;6&#65533;r@&#65533;&#65533;;&#65533;&#65533;>&#65533;#&#65533;&#65533;@&#65533;C&#65533;&#65533;&#65533;R2&#65533;&#65533;0
&#65533;&#65533;&#65533;{0E&#65533;#&#65533;&#65533;&#65533;&#1326;F&#65533;+&#65533;&#65533;2l&#65533;&#555;&#65533;&#667;&#65533;3&#65533;&#65533;&#65533;&#65533;P&#65533;&#65533;hA&#65533;i>&#65533;;&#65533;.&#65533;r&#65533;&#37407;&#65533;7&#65533;&#65533;&#65533;&#65533;A &#65533;:|"&#65533;pB&#65533;&#65533;&#65533;&#65533;Q&#65533;&#65533;&#65533;&#65533;"&#65533;&#65533;|&#65533;&#65533;&#65533;&#65533;&#65533; &#65533;Ct&#65533;&#65533;&#65533;&#65533;C&#65533;&#65533;r&#65533;&#65533;&#65533;C&#65533;A5&#65533;&#65533;6&#65533;>&#65533;z&#65533;&#65533;K:&#1155;8&#65533;Z&#65533;#&#65533;&#65533;?&#65533;&#65533;&#65533;&#220;&#65533;C&&#1183;%A&#65533;+&#65533;&#65533;&#65533;30&#65533;&#65533;&#65533;&#65533;&#65533;(&#65533;U&#65533;q&#65533;&#65533;&#65533;>(&#65533;?&#65533;&#65533;&#65533;&#65533;=7z@ZR7&#65533;z&#65533;#&#65533;&#65533;&#65533;AEQlB~{&#65533;)&#65533;B<A&#65533;sA&#2024;E[P&#65533;;&#65533;&#65533;&#65533;s&#65533;&#65533;&#65533;]\&#65533;&#65533;c&#65533;<k::&#65533;>w<&#65533;eT-p)6hL&#65533;&#65533;&#65533;&#65533;&#65533;&#65533;&#171;&#65533;&#65533;,4@&#259;K>&#65533;&#1340;&#65533;&#65533;&#65533;&#65533;&#65533;&#65533;&#65533;&#65533;q&#65533;&#65533;&#65533;&#65533;&#65533;&#1002;;&#65533;&#65533;&#65533;&#65533;P&#65533;UB&#65533;&#65533;T2"&#1319;h?:<&#65533;&#65533;&#65533;=G#&#65533;&#65533;&#65533;G-&#65533;<&#65533;L&#65533;D&#65533;H&#65533;&#65533;9o&#65533;C&#65533;:&#65533;q&#65533;AD&#65533;&#65533;&#53490;&#65533;2&#65533;&#65533;	&#65533;x-&#65533;xG^&#65533;h&#65533;&#65533;x&#65533;&#65533;(&#65533;&#65533;&#65533;=&#65533;&#605;&#65533;&#65533;&#65533;&#65533;4
3&#65533;Bnd&#65533;&#65533;tI&#65533;Io&#65533;D&#65533;>&#65533;9&#65533;&#65533;4&#192;I&#65533;!&#1846;&#65533;j&#65533;&#65533;S<&#65533;,&#65533;h&#65533;5&#65533;L&#65533;Yr&#65533;&#65533;&#65533;G&#65533;&#65533;2&#65533;A&#65533;&#65533;&#489;l&#65533;X&#65533;&#65533;&#65533;&#818;C&#65533;&#65533;&#65533;&#688;&#1267;!^$&#65533;&#65533;&#65533;y&#65533;&#1307;&#65533;&#65533;027&#65533;A>&#65533;&#65533;&#65533;+&#65533;	&#65533;&#65533;y\Jz&#65533;V|&#65533;&#65533;;&#65533;&#65533;F&#1396;6Z
{)&#65533;bY:&#65533;&#65533;&#65533;7$tL&#65533;S:&#65533; &#65533;&#65533;&#65533;&#65533;"
74&#65533;&#65533;&#65533;&#65533;A&#65533;`&#65533;&#718;&#65533;H&#65533;&#65533;G&#65533;|&#65533;4IK&&#65533;&#65533;&#765;J&#65533;N&#65533;N&#65533;N&#65533;dD&#65533;p&#65533;Jr&#65533;n(E&#1049;&#65533;&#65533;&#65533;#;&#65533;&#65533;d&#545;;&#65533;&#65533;&#65533;&#65533;= {=&#65533;&#65533;&#895;&#65533;B&#13078;&#65533;M&#65533;&#1835;&#65533;&#65533;q&#65533;&#65533;~&#65533;&#65533;O&#65533;;&#65533;&#1284;&#65533;&#65533;&#65533;X&#65533;N&#1200;J&#1209;&#65533;Z&#65533;Ej&#65533;&#65533;&#65533;&#65533;&#65533;9,=&#65533;Ht&#65533;&#65533;E&#65533;T.&#65533;J5&#65533;&#65533;&#844;s&#65533;&#65533;b?	$&#65533;f&#65533;&#65533;4P+&#65533;?*&#65533;%&#65533;z&#65533;"&#65533;&#539;<&#65533;&#65533;&#65533;&#65533;&#65533;\&#65533;&#65533;&#65533;&#65533;&#65533;&#65533;&#65533;4&#65533;f&#65533;P&#65533;&#65533;&#65533;#&#65533;&#65533;I&#65533;&#65533;G&#65533;&#567;c!&#65533;&#65533;%}&$&#65533;&#65533;,P&#65533;&#65533;G+&#65533;&#65533;+T&#65533;}\&#65533;k&#65533;&#65533;&#65533;&#65533;L&#1258;R&#65533;&#65533;&#65533;&#65533;&#1593;&#65533;&#65533;&#1155;&#65533;9B&#65533;d&#227;aK&#65533;|&#65533;&#65533;:&#65533;&#65533;DO&#65533;s&#65533;:G&#65533;A<&#65533;&#65533;S&#65533;1}&#65533;&#65533;a&#65533;&#2011;QE&#65533;Fc3P&#65533;&#65533;&#65533;=D4U&#65533;L&#65533;&#365;&#65533;&#65533;&#65533;3&#65533;&#65533;D&#65533;&#65533;yb:&#65533;TK4T-R&#65533;&#65533;&#65533;&#65533;jH&#65533;&#65533;6&#65533;(&#65533;&#65533;O&#65533;,&#658;&#65533;&#65533;EE&#65533;&#65533;&#65533;l&#1847;&#65533;&#65533;T&#65533;LIbM&#65533;^&#65533;KMMVe]S&#65533;)3&#65533;SPf&#65533;&#65533;&#65533;L$+&#65533;&#65533;&#65533;&#65533;&#65533;&#65533;$&#65533;&#65533;&#65533;&#65533;&#540;Us&#65533;&#65533;d&#65533;@&#65533;&#65533;&#65533;0&#65533;&#65533;]&#65533;R&#65533;&#65533;&#65533;&#65533;&#65533;RE-A`&#65533;&#65533;&#65533;&#65533;]&#65533;5fe&#65533;|}SB&#65533;W&#65533;hF&#65533;P&#65533;yA&#65533;&#65533;&#65533;&#65533;&#65533;&#65533;#&#65533;#&#65533;|2C&#65533;&#65533;&#65533;&#65533;&#65533;&#65533;&#65533;&#65533;&#65533;&#65533;&#65533;|JjP&#65533;K&#65533;[&#65533;G&#65533;Tz&#65533;&#1105;-&#65533;c&#65533;M&#65533;&#65533;;~]&#65533;Ke&#65533;i&#65533;&#65533;B&#65533;99&#65533;&#65533;&#65533;=W&#65533;&#65533;&/{&#65533;&#65533;;&#65533;W&#65533;&#65533;A&#65533;&#1022;&#65533;+&#65533;&#65533;+&#65533;&#65533;&#1357;&#65533;U&#65533;MY4&#65533;lTP2&#65533;?&#65533;TY&#65533;&#65533;Z&#65533;&#65533;WFY&#65533;&#65533;[&#65533;-XQu7A&#65533;5u&#65533;&#65533;&#65533;,Q&#65533;XE.&#65533;W&#65533;&#65533;,"&s&#65533;&#65533;<Y&#65533;$V&#65533;&#65533;&#65533;b&#65533;&#1708;mY&#65533;&#65533;&#65533;&#65533;Z
Y&#65533;&#65533;&#65533;&#65533;&#65533;|&#65533;0Z<&#65533;&#65533;&#65533;T&#65533;&#65533;R(&#65533;X&#65533;&#65533;&#65533;&#65533;3NEJ&#1700;&#65533;5&#65533;&#65533;&#65533;&#65533;N&#65533;,Sd&#65533;Z&#65533;=&#1918;M]&#65533;-&#65533;]&#65533;&#65533;&#65533;&#1011;&#65533;&#1804;&#65533;&#65533;&#65533;A&#65533;&#65533;&#65533;&#65533;`2;:g&#65533;&#518;L&#65533;&#65533;&#65533;5&#65533;%&#65533;]k+cC&#65533;xRZ&#65533;]M=&#65533;/eT3&#65533;&#168;,]&#65533;%f&#65533;^&#65533;^&#65533;-&#65533;&#65533;&#65533;^&#65533;Q9&#852;	LO&#65533;&#65533;2&#836;&#65533;&#973;\&#65533;u&#65533;M%T^&#65533;Fw&#65533;)i&#65533;&#65533;E]4&#65533;&#65533;k4&#65533;&#65533;-&#65533;&#65533;Q&#65533;&#65533;&#65533;&#65533;^&#65533;&#65533;&#65533;&#65533;&#65533;&#65533;&#65533;&#65533;}&#1860;&#65533;]&#65533;1&#65533;&#65533;&#824;&#65533;&#65533;0&#65533;%&#1141;e&#65533;p&#65533;I&#65533;&#65533;_a&#65533;&#1573;U94&#65533;&#65533;&#65533;sWImN&#65533;L	|&#65533;G&#65533;5&#65533;&}]&#65533;)&#65533;b)&#65533;&#65533;&#65533;P&#65533;]&#65533;9&#65533;U&#65533;&#65533;vtq&#65533;&^&#65533;&#65533;rm&#65533;&#65533;&#65533;&#65533;&#65533;&#65533;5&#65533;v&#65533;&#65533;&#65533;&#65533;,a&#65533;u&#65533;f&#65533;&#65533;+&#65533;&#65533;&#65533;&#65533;&#65533;&#65533;6&#65533;N&#65533;&#65533;<&#65533;&#65533;RU^&#65533;N&#65533;&#65533;&#65533;&#65533;&#65533;&#65533;1&b#&#65533;&#65533;&#233;F&#65533;U]&#65533;&#1712;[&#65533;vZ*&#65533;&#65533;,&#65533;c?&#65533;b&#65533;[\&#65533;?&#65533;&#65533;&#65533;&#65533;&#65533;=&#65533;&#65533;&#65533;FG&#65533;j&#65533;&#65533;LU&#65533;&#65533;"&#65533;LOq&#65533;G&#65533;)j&#65533;D&#65533;&#65533;3MV}eb?.eS&#65533;E&#65533;_&#65533;D&#65533;?e`&#65533;&#65533;)	q&#65533;&#65533;x,&#65533;&#65533;&#65533;!&#65533;J&#65533;_&#65533;&#1031;T&#65533;&#65533;&#1596;&#65533;5cv&#65533;[&#65533;e.&#65533;&#65533;F&#65533;T>&#65533;&#65533;t&#65533;&#65533;&#65533;G&#65533;S&#65533;&#65533;&#65533;S>e&#65533;0&#65533;9\9d&#65533;;&#65533;&#65533; &#65533;J&#65533;&#65533;:&#65533;zK&#65533;"&#65533;T&#65533;.&#65533;&#65533;&#65533;ZSC&#1786;#&#65533;)&#65533;7&#65533;0&#65533;1E&#65533;=a&#65533;}&#65533;&#65533;&#65533;1(&#65533;T&#65533;F&#65533;&#65533;&#65533;&#65533;&#65533;[-nPT~h&#65533;&e0&#65533;&#65533;&#65533;Xl&#65533;&#65533;t&#1540;8&#65533;r&#65533;&#65533;&#65533;),&#65533;&#65533;&#65533;_Hi&#65533;&#65533;UKlO&#65533;&#1943;i&#65533;#&#65533;&#65533;[en7&#65533;&#65533;&#65533;kna&#65533;h&#65533; hN&#65533;&#65533;(&#65533;&#65533;6&#65533;5&#65533;&#65533;>&&#34574;&#65533;5&#65533;&#65533;\8!&#65533;2&#65533;&#65533;&#65533;&#65533;t&#65533;L6-&#65533;B&#65533;{g&#65533;L&#65533;H&#65533;Ax&#65533;2}&#65533;#)&#65533;[&#65533;&#65533;&#65533;&&#65533;&#65533;i&#65533;.&#65533;j&#65533;&#65533;F	l&#65533;&#33374;&#65533;&j&#65533;\&#65533;&#65533;&#65533;&#65533;&#1907;&#65533;&#65533;6&#65533;8&#65533;&#65533;&#65533;&#65533;&#65533;<<P&#65533;K&#65533;i&#65533;&#65533;V&#604;g&#65533;&#65533;&#65533;&#65533;&#1402;{&#65533;&#65533;&#813;&#65533;_4-`^0h&#65533;VP~ZW&#65533;&#1175;&#65533;&#2008;P&#65533;&#65533;&#65533;&#65533;VP&#65533;C&#65533;&#65533;Sj!&#65533;&#65533;&#65533;v|j5_&#65533;l&#65533;&#951;H&#65533;&#65533;]&#65533;BNm&#65533;&#65533;&#65533;"&#65533;L&#65533;v&#65533;@&#65533;&#65533;&#65533;HY&#65533;k&#65533;&#65533;&#65533;.hn&#65533;&#65533;&#65533;k&#65533;&#735;^&#65533;&#65533;&#65533;J&#65533;^;&#65533;&#65533;&#65533;&#65533;&#65533;k&#65533;&#65533;nI&#65533;&#65533;A&#65533;&#65533;&#65533;0$?v^"&#166;<:bLl&#65533;&#65533;&#65533;&#1459;&#65533;&#65533;]&#65533;"&#65533;+)&#65533;(&#65533;&#65533;&#65533;n&#65533;&#65533;6&#65533;.h&#65533;.&#65533;&#65533;T&#1110;J&#65533;E&#65533;R&m&#65533;&#65533;n&#65533;C&#65533;&#65533;,q&#65533;&#65533;&#65533;&#65533;&#65533;&&#65533;&#65533;i=2&#65533;m}3Yd*o&#65533;~o&#65533;>&#65533;&#65533;Di&#65533;&#65533;o&#65533;&#65533;D&#65533;&#65533;&#65533;&#65533;&#65533;S&#65533;&#65533;&#65533;/ &#65533;*&#65533;&#65533;7k&#65533;>&#65533;&#65533;m&#65533;o&#65533;v&#65533;&#65533;N&#65533;&#65533;E&#65533;&#65533;A&#1618;Y&#1891;&#65533;pn&#65533;&#65533;&#65533;&#65533;&#1550;&#65533;Sr&#65533;\&#65533;o&#65533;3&#58986;O3&#65533;&#65533;V&#65533;&#65533;&#65533;&#65533;7p&#65533;&#27522;'x&#65533;&#65533;7&#65533;&#65533;&#65533;&#65533;&#65533;l&#65533;V&#65533;&#65533;6Hp&#1953;"dT&#65533;d&#65533;z&#885;&#238;&#1208;EY0=i&#65533;&#65533;&#65533;&#65533;EY0D{&#65533;&#65533;hQ&#65533;&#65533;&#65533;&#65533;$&#65533;l&#65533;V&#65533;% !&#65533;OG&#65533;$X6&#65533;,&#65533;&#65533;&#65533;sU'h!ouW&#65533;;,W@&#65533;N&#65533;o&#65533;!&#65533;Qo&#65533;A/&#65533;&#65533;y I&#65533;&#65533;n&#65533;&#65533;&#65533;n;&#65533;&#65533;HT+&#65533;;c(&#65533;&#65533;L&#65533;&#65533;?&#65533;&#65533;2ih&#65533;v&#65533;4&#65533;tN&#65533;&#65533;m"&#65533;&#65533;f&#65533;&#65533;U&#65533;&#65533;u&#65533;&#65533;&#65533;&#65533;&#65533;n75&#65533;&#65533;uDT&#1627;&#65533;'!,&#65533;v_&#65533;&#65533;e&#65533;&#65533;&#65533;r&#65533;X&#65533;&#65533;&#65533;"&#65533;&#497;t&#65533;.&#65533;&#65533;:7wZ&#65533;4w&#65533;'&#65533;&#65533;x&#65533;&#65533;vPu&#65533;&#65533;n&#65533;r&#65533;&#65533;q7w&#65533;&#65533;W?w&#65533;m&#65533;&#65533;&#65533;&#65533;z/1jGe&#65533;wA9&#65533;	&#65533;,|&#1331;&#65533;u@M&#65533;&#1596;.(&#65533;&#65533;&#65533;C&#65533;U&#65533;fw&#65533;\&#65533;&#65533;^B&#65533;&#65533;M&#65533;q5&#65533;q^@&#65533;&#65533;&#65533;&#65533;oxo&#65533;nS&#65533;&#65533;U&#65533; &#65533;&#65533;&#65533;&#65533;&#65533;`&#65533;3&#65533;bu$&#65533;	&#65533;hsnr~&#65533;h&#65533;&#65533;&#65533;vo}&#65533;bx
8j0&#65533;$&#65533;&#65533;.&#65533;o}Bx&#65533;&#65533;&#65533;&#65533;&#65533;/&#65533;&#65533;WxQ?&#65533;(&#65533;&#65533;w&#65533;/&#65533;&#65533;o&#65533;H&#1225;7&#65533;&#65533;z&#65533;z&#65533;p&#65533;&#65533;&#65533;&#65533;>U&#65533;&#65533;&#65533;&#65533;&#65533;&#65533;&#65533;k&#65533;_+oM2&#65533;&#65533;&#65533;&#65533;qOGg;#&#65533;&#390;#!d'f&#65533;&#65533;&#65533;&#65533;&#65533;o&#65533;1&#65533;d&#65533;&#65533;~|,&#65533;&#65533;&#65533;&#65533;&#65533;O&#65533;v&#65533;&#65533;&#65533;Q'|&#65533;&#65533;l&#65533;g&#65533;&#65533;_|&#65533;Gs&#65533;&#65533;&#65533;+&#65533;}&#65533;o&#65533;&#65533;&#65533;H&#65533;&#65533;)C&#65533;&#65533;&#65533;|T&#898;&#65533;^&#999;!&#65533;{`&#65533;&#65533;&#65533;&#65533;a&#65533;Z?}&#65533;g&#65533;K_6Vab?&#65533;NS=x&#65533;1&#65533;$`&#65533;Ox++UxI)&#65533;d	!=t&#65533;`&#1552;A(&#65533;P"F&#65533;f6&#65533;&#65533;&#65533;#&#524;"1&#65533;!&#65533;&#65533;&#660;)Gf&#65533;&#65533;%&#65533;.2&#65533;&#65533;di&#65533;eL07w&#65533;&#65533;&#65533;&#743;A>1*&#651;DBE&#65533;f&#65533;&#65533;T;?&#65533;&#65533;&#65533;*V6Z&#1500;&#65533;h1X3Z&#65533;:&#65533;S&#65533;D&#65533;x&#44085;	&#65533;&#65533;[&#65533;r&#65533;&#65533;<&#65533;&#65533; &#65533;y&#65533;&#65533;5&#65533;&#65533;/&#996;&#65533;.&#65533;&#65533;&#1319;T&#65533;&#65533;&#65533;i&#694;*F9&#65533;&#65533;M&#65533;&#65533;&#65533;&#65533;&#65533;|&#65533;Z&#65533;&#65533;X&#65533;&#65533;,&#65533;D&#65533;&#65533;f'&#65533;&#65533;.-b&#65533;re&#65533;&#65533;&Q&#65533;&#65533;e&#65533;,<K&#65533;&#65533;&#65533;&#65533;&#65533;[&#65533;\&#65533;&#65533;8&#65533;] &#65533;l&#65533;&#1717;p^u&#65533;&#65533;&#65533;&#1612;J&#65533;j$&#65533;,P&#65533;Q?[&#65533;&#65533;&#65533;d&#65533;a&#65533;&#305;|&#65533;&#65533;&#65533;&#65533;p&#731;&#65533;&#65533;&#65533;&#65533;&#65533;p;%zx&#65533;a&#65533;WXOM&#65533;&#65533;g&#65533;]G&#65533;&#65533;9&#65533; g&#65533;&#65533;1&#65533;g&#65533;Yx&#65533;Hm&#65533;V&#65533;&#65533;s&#65533;&#65533;j_&#65533;t#&#65533;vPB&#65533;&#65533;M4]q&#65533;&#65533;8&#65533;o7&#65533;&#65533;&#1154;&#65533;&#580;[l&#65533;H&#65533;s;&#65533;&#65533;L0&#65533;&#65533;c&#65533;-U`&#65533;&#65533;&#65533;&#65533;&#65533;&#65533;&#65533;7&#65533;X&#65533;&#65533;wY&#65533;o1h&#65533;V[&#616;H&#65533;-f&#65533;&#65533;{&#65533;r&#1234;&#65533;&#65533;]i&#65533;9&#65533; &#65533;&#185;1gh>&#65533;Xfmey!&#65533;&#65533;q&#545;&#65533;~8h&#65533;&#65533;=&#65533;&#65533;&#65533;&#65533;X&#65533;m=@&#65533;&#65533;D&#65533;&#65533;8io&#65533;&#65533;&#65533;N"&#65533;&#65533;&#65533;&#1421;&#65533;&#65533;&#65533;$&#65533;&#65533;&#65533;\t!8&#65533;HBy7&&#65533;o&#65533;F&#65533;&#65533;v&#65533;{p&#65533;w&#65533;Sd&#65533;&#65533;%&#65533;]z&#65533;e&#65533;&#65533;&#65533;&#65533;&#1963;&#65533;&#65533;&vgrW&&#65533;&#65533;Ah&#65533;&#65533;|&#1193;_&#65533;vjf&#65533;p&#65533;&#65533;&#65533;&#65533;j&#35302;3w.&&#65533;#&#65533;&#65533;2&#1667;BH,&#65533;&#1745;&#65533;q&#65533;i&#65533;&#65533;&#65533;8&#65533;H&#65533;&#65533;&#65533;N&#65533;&#65533;D*&#65533;&#65533;*w&#65533;G&#65533;&#65533;G&#65533;&#65533;)&#65533;*&#65533;&#65533;&#65533;!V&#65533;m+m[&#65533;N&#65533;+&#65533;&#65533;Jez&#65533;&#65533;Wwi&#65533; &#65533;(&#65533;&#65533;j&#65533;-{&#65533;&#65533;&#1463;&#65533;&#65533; &#65533;k&#1841;&#65533;s&#954;&#65533;&#65533;&#65533;&#24166;&#65533;F&#65533;l=*:&#65533;&#65533;	&#65533;&#65533;b&#65533;&#65533;&#65533;:&#65533;n&#65533;&#65533;&#1769;&#65533;&#65533;&#65533;i&#65533;Fl0&#65533;9f&#65533;&#65533;`&#65533;&#65533;g&#65533;V&#65533;q&#65533;&#65533;%&#65533;&#65533;6&#743;&#65533;&#65533;h+&#1492;0&#65533;&#65533;yEg&#65533;&#65533;)&#65533;&#65533;&#65533;fmN&#47989;r&#986;&#65533;&#65533;&#65533;9&#65533;m&#65533;"&#65533;&#65533;&#65533;&#65533;&#65533;o&#65533;&#65533;<&#65533;HZt4&#1198;5&#65533;&#65533;&#65533;`v&#65533;&#1278;6M-&#65533;&#65533;:670tZo&#65533;5&#65533;&#65533;&#690;&#1732;&#65533;}xVj&#65533;Gm&#65533;$&#65533;I&#65533;|&#65533;S<7&#65533;&#65533;G8;&#65533;&#65533;&#65533;&#65533;\&#65533;|&#65533;&#1031;&#65533;2&#65533;n&#65533;Y&#65533;&#947;f&#65533;<v	VY&#65533;&#65533;k)&#65533;&#65533;&#65533;V&#65533;o&#65533;B&#65533;&#65533;&#65533;&#65533;&#65533;?&#65533;&#1249;[
"z@W~:u&#65533;&#65533;&#65533;&#33838;&#65533;{&#65533;&#65533;&#1516;&#65533;D&#65533;pX9\&#65533;&#65533;7%E3&#65533;&#65533;R&#65533;'%t	$%B&#65533;&#65533;&#65533;@&#65533;p&#65533;&#65533;e&#65533;=&#65533;qo'z&#65533;Pg&#65533;&#65533;&#65533;7&#65533;R&#65533;C_&#65533;&#1454;&#65533;m&#65533;&#841;J&#65533;&#65533;!&#65533;&#65533;&#65533;&#1105;&#65533;T&#65533;&#65533;&#65533;&#65533;&#65533;&#65533;+p&#65533;Jw&#65533;2&#65533;&#65533;Fr3&#65533;MfOS&#65533;=&#65533;(&#65533;&#65533;&#65533;`&#65533;&#65533;1K/z&#65533;d&#295;&#65533;&#65533;&#65533;&#57635;A!q&#65533;B&#65533; &#65533;\&#65533;&#65533;a&#65533;h&#65533;&#65533;=&#65533;&#898;:&#65533;#&#65533;&#65533;&#65533;CN1MS&#65533;[_&#65533;"&#65533;&#65533;&#65533;&#366;&#65533;&#65533;L&#65533;72&#65533;&#65533;&#65533;S^&#65533;-&#65533;E&#65533;TLM_$&#65533;-&#65533;?<%a&#65533;&#65533;&#65533;&#65533;%Zz[&#65533;2D&#65533;&&#65533;&#65533;&#65533;&#65533;i&#65533;#'}&#65533;&#65533;&#65533;	&#65533;\1&#65533;#&#65533;&#65533;G&#65533;&#65533;fxl&#65533;&#65533;K&#65533;&#65533;C&#65533;&#65533;4<&#65533;0IEL&#65533;.&#65533;&#65533;$&#65533;$]&#1373;&#65533;0&#65533;L&#65533;&#65533;&#65533;~r&#65533;&#65533;-V
&#65533;&#65533;&#65533;A&#65533;C&#65533;&#472;2zt&#65533;&#65533;&#65533;&#65533;&#65533;&#65533;&#65533;21e&#65533;&#65533;&#65533;&#65533;H&#65533;j&#65533;&#65533;v&#65533;T#&#65533;&#823;B]&#65533;&#65533;$YM&#65533;&#837;&#65533;HH/4&Aa8H&#65533;9RH&#65533;&#65533;&#27086;&#65533;GR&#65533;&#65533;A&#65533;&#65533;$S&#65533;f&#65533;w4c&#65533;'&#65533;X@m=&#65533;&#65533;\&#1122;&#65533;x&#65533;@&#65533;a&#1969;V&#635;&#65533;&#65533;l&#65533;&#65533;OO&#65533;=&#65533;a&#65533;O&#65533;&#65533;.)&#65533;&#65533;&#65533;Ik&#65533;Q$T&#65533;G4&#65533;j&#65533;g|h~&c&#65533;r40&#65533;&#65533;*&#65533;&#65533;0$&#65533;&#65533;&#65533;&#65533;&#65533;&#65533;D=o&#65533;&#65533;&#65533;&#65533;&#65533;zc&#65533;&#65533;&#65533;U&#65533;&#65533;&#65533;
a&#65533;&#11548;&#65533;&#65533;&#65533;yq&#65533;$&#65533;&#65533;&#65533;&#65533;&#65533;m&#65533;A*8!&#65533;I|nw&#65533;&#65533;eR&#65533;&#65533;L
&#1036;*f&#65533;&&#65533;&#65533;&#65533;Fe&#65533;&#65533;D)&#65533;&#1353;,sP+j&#65533;&#65533;U&#65533;&#65533;5U&#65533;&#65533;&#1696;&#65533;D&#65533;&#65533;p&#65533;&#65533;L&#65533;,W&#65533;P&#65533;&#65533;&#65533;&#65533;&#65533;&#65533;p&#65533;AT&#65533;M|&#65533;&#65533;+_&#65533;&#1566;n&#65533;Z,,&#65533;QWTZ&#65533;Qxp&#65533;&#65533;/OW&#65533;&#65533;&#65533;&#36116;&#65533;,D;9&#65533;&#1934;aH&#65533;CX&#65533;J&#65533;&#65533;&#1416;&#65533;am&#65533;X4mEm&#65533;Zx&#65533;R&#65533;&#65533;&#65533;V&#65533;&#1747;&#65533;J&#65533;&#65533;&#65533;&#65533;&#65533;.S&#65533;(O&#65533;214&#65533;&#65533;#Bk&#65533;Q&#65533;&#65533;08&#65533;h,&#65533;&#65533;&#65533;v4&#65533;\%H&#65533;6u&#65533;&#65533;&#1250;&#65533;t&#683;N&#65533;&#1523;e&#65533;hK&#65533;G&#65533;&#65533;&#65533;&#65533;&#65533;&#65533;J+_&#65533;&#65533;&#65533;&#65533;&#65533;e&#750;&#65533;_&#65533;&#65533;&#65533;&#65533;Q&#65533;,oE&#65533;&#65533;&#65533;&#65533;&#65533;:+&#65533;`&#65533;&#65533;&#1228;&#65533;r%[&#65533;T+$CW&#65533;&#65533;!&#65533;~z&#65533;y&#65533;&#65533;2&#65533;c`Z&#65533;&#65533;|&#65533;e&#65533;&#65533;%&#63113;&#65533;b&#65533;
&#65533;E;&#65533;0QV&#1214;&#912;2&#65533;l&#65533;3&#65533;&#65533;(&#65533;'c#`{7&#65533;&#65533;++&#65533;&#65533;&#65533;'&#65533;&#65533;?&#65533;&#65533;&#65533;M&#65533;|,I&#65533;&&#65533;&#65533;u-|&#65533;&#65533;M&#65533;&#65533;&#65533;&#65533;os}F&#65533;H&#1241;&#65533;y&#940;z&#65533;I&#65533;6&#65533;.&#65533;&#65533;&#151;&#65533;c&#65533;9&#65533;<&#65533;&#65533;&#65533;&#65533;&#65533;&#65533;Z&#65533;6&#65533;x&#65533;&#65533;r&#65533;O&#65533;&#65533;h&#65533;&#65533;&#65533;>IL&#65533;&#65533;3&#65533;S&#65533;b&#65533;C&#65533;&#65533;&#65533;L&#65533;O&#65533;&#65533;I&#65533;&#65533;O>&#65533;&#65533;&#65533;mtA3U&#65533;V&#65533;Z R5&#65533;&#65533;&#65533;&#65533;&#65533;&#65533;&#65533;f&#65533;uM&#65533;[&#65533;&#65533;B&#65533;&#65533;z&#65533;*#&#1244;QG&#65533;&#65533;\%&#65533;&#65533;&#65533;&#65533;yKN&#895;&#65533;&#65533;H&#65533;&#65533;&#65533;'k&#65533;&#65533;&#65533;X&#65533;&#65533;&#698;-uH_&#65533;&#65533;s&#65533;&#65533;g&#65533;&#65533;3&#65533;&#65533;&#65533;~&#65533;i&#65533;&&#65533;R&#65533;&#65533;&#65533;&#65533;&#65533;&#65533;&#65533;&#65533;&#65533;&#65533;Z&#65533;&#65332;&#65533;	&#65533;=&#65533;&#65533;&#65533;&#65533;&#65533;7&#65533;&#65533;4oP&#65533;&#65533;R\&#65533;&#65533;4&#65533;&#65533;:&#65533;yz&#65533;z<M#&#65533;'&6&#65533;\&#1804;&#1914;&#65533;&#65533;Z&#65533;t&#65533;&#65533;.&#65533;8im8&#1352;&#65533;&#65533;&#65533;/&#65533;&#65533;hc&#65533;&#1685;&#65533;&#65533;&#375;&#65533;&#65533;50'&#65533;&#65533;&#65533;&#65533;&#65533;&#65533;b&#65533;&#65533;&#65533;0&#65533;&#65533;B&#65533;@&#65533;&#65533;4a<&#65533;7u&#65533;&#65533;&#65533;ju&#65533;&#1401;=.l&#65533;&#65533;&#65533;&#65533;Z&#65533;&#65533;&#65533;&#65533;*&#65533;&#65533;&#1918;&#65533;_&#65533;&#65533;r&#65533;.&#65533;&#65533;&#65533;&#65533;&#65533;|$vw&#65533;k&#65533;&#65533;&#65533;\3&#65533;&#65533;j&#65533;&#65533;{<&#65533;/y&#65533;&#65533;&#65533;Y~&#65533;&#65533;np&#65533;&#65533;&#65533;&#65533;&#65533;&#65533;o&#65533;&#65533;&#65533;x&#65533;-&#65533;&#65533;&#65533;&#65533;&#65533;&#65533;&#65533;3gc&#65533;&#65533;"&#65533;&#65533;&#65533;M&#65533;&#65533;&#1639;&#1139;&#65533;&#65533;&#65533;5&#65533;&#239;.&#65533;e_&#65533;&#1553;&#65533;&&#65533;xy&#65533;&#719;&#65533;&#633;&#65533;&#65533;&#65533;&#65533;?w&#65533;&#65533;&#65533;8]&#65533;&#65533;&#65533;&#65533;R&#65533;&#65533;Lc&#1321;&#65533;Y&#65533;i&#65533;mA&#65533;A&#65533;&#65533;&#65533;Z&#721;&#65533;Q&#65533;LN&#65533;-k`&#65533;&#1813;&#65533;&#65533;&#65533;&#65533;&#65533;&#65533;&#65533;&#65533;&#65533;&#1701;&#950;&#65533;(&#1721;%&#65533;&#65533;&#65533;&#65533;N&#65533;&#65533;&#65533;&#65533;XN&#65533;U&#65533;Gd&#65533;&#65533;$&#65533; _&#65533;&#65533;M&#65533;T&#65533;&#1305;&#65533;&#65533;JI&#65533;n&#65533;F&#65533;&#65533;a&#65533;&#65533;&#65533;&#65533;&#65533;&#65533;&#65533;&#65533;B&#65533;&#65533;&#65533;&#65533;&#65533;2R&#65533;&#65533;&#65533;&#65533;&#65533;&#65533;&#65533;	Z&#1274;&#65533;&#65533;&#65533;	&#65533;UO?&#65533;&#65533;&#65533;&#65533;&#1887;&#65533;&#65533;&#65533;A1&#65533;&#65533;&#65533;YE&#65533;&#65533;&#65533;&#65533;&#65533;a&#65533;&#65533;]&#65533;&#65533;5&#65533;!&#65533;&#65533;m&#1890;&#65533;P&#65533;Y&#65533;&#65533;&#65533;&#65533;a]&#65533;&#65533;!&#65533;&#65533;&#65533;]&#65533;&#65533;"&#65533;&#65533;&#65533;&#65533;`&#65533;m&#65533;\&#65533;&#65533;&#65533;cI&#1695;h&#65533;`V&#65533;&#65533;&#65533;:u&#65533;&#65533;%&#755;&#65533;&#65533;&#65533;Q]&#65533;&#65533;&#65533;&#65533;vY&#65533;t]Kg}W#&#8714;&#65533;&#65533;X&#65533;"&#65533;&#65533;&#65533;&#65533;&#65533;F&#65533;&#65533;&#65533;c&#65533;&#65533;C&#65533;S&#45857;&v&#65533;&#65533; &#65533;b&#594;yLYR&#1041;&#65533;!&#65533;-]&#65533;Q&#65533;!&#65533;&#65533;	,*_ZIaU!&#65533;&#65533;&#65533;&#65533;&#65533;&#65533;&#65533;#&#65533;&#65533;&#65533;^>&#65533;Q&#65533;e&#65533;&#65533;&#65533;L&#65533;YJ&#65533;&#65533;]K&#65533;&#65533;&#65533;M,&#65533;&#65533;&#65533;#"Q&#65533;|&#65533;&#65533;&#65533;&#65533;V&#65533;hu&#65533;K}&#65533;&#65533;c1u&#1569;.&#65533;6)<5^&#65533;aY&#65533;&#65533;c8&#65533;&#65533;&#65533;R<&#65533;#=&#65533;$/&#65533;&#65533;&#65533;&#65533;&#65533;&#65533;&#65533;|&#65533;&#65533;?&#65533;&#65533;&#65533;D&#65533;&#65533;_*$4&#920;8Q&#65533; &#65533;&#65533;&#65533;J&#65533;&#65533;1[&#65533;8&#65533;&#65533;Sn&#65533;&#65533;MM&#65533;&#65533;&#918;&#65533;}>E&#65533;&#65533;&#1571;&#867;&#65533;&#65533;&#65533;&#65533;D&#65533;&#65533;3~&#65533;&#65533;&#794;>2&#1739;&#65533;$&#65533;&#65533;&#65533;	&#65533;$L&#65533;U56cRF&#65533;=&#65533;H&#65533;&#65533;$&#65533;[$&#65533;&#65533;&#65533;qL;&#65533;#VZ`&#65533;IH&#65533;&#65533;J&#65533;ny&#65533;Xb&#65533;U&#905;&#65533;&#65533;u&#65533;&#65533;JH`D2&#65533;A&#65533;&#65533;&#65533;\2
&#65533;&#65533;&#65533;9d^&#65533; &#65533;%&#65533;=
&#65533;&#65533;^&#65533;&#65533;$\&&#65533;&#65533;&&#65533;&#65533;&#65533;.&#65533;+v&#418;o*&#65533;Ii[L&#65533;b&#65533;p&#65533;V&#65533;A&#65533;d&#&#65533;-&#65533;Xif&#65533; &#65533;(%&#65533;&#65533;&#65533;]&#65533;@&#670;&#65533;F&#65533;&#65533;j&#65533;u&#65533;&#65533;F&#65533;&#65533;&#65533;lbd&#65533;&#65533;&#65533;G)&#65533;d&#65533;\&#65533;&#65533;&&#65533;&#65533;	&#65533;&#65533;&#790;.`rZ&#65533;_2%&#65533;cD.P&#65533;&#269;&#65533;"OR&#65533;M|g&#65533;&#65533;A&#23096;&#65533;&#65533;M &#65533;&#65533;_&#65533;&#65533;&#65533;&#65533;&#65533;&#65533;y&#1177;F&#65533;f&#65533;&#65533;Xb]&#65533;&#65533;:&#65533;R=&#65533;_(&#925;L&#65533;Wv&#65533;&#65533;&#65533;gUU&	&#1882;&#65533;&#65533;i&#65533;Ht&#65533;&#65533;&#65533;&#65533;&#1653;&#65533;`3z &#65533;dgv~`&#65533;&#65533;&#65533;M&#65533;%N&#65533;&#65533;	:'d&#65533;&#65533;6by"h&#65533;&#65533;&#65533;y&#65533;j!&#65533;*&#65533;`&#65533;&#65533;!&#65533;&#65533;&#65533;>&#65533;&#65533;&#65533;t&#65533;&#1128;%&#65533;&#65533;&#65533;&#65533;&#65533;&#65533;&#65533;&#65533;ZV&#65533;b&#65533;P&#65533;&#65533;&#65533;!#[&&#1837;&#65533;3"if&#65533;P&#65533;_&#65533;&#65533;&#1554;rT&#833;THt&#65533;&#65533;5&#65533;6&#65533;EY`E&#65533;&#1669;&#65533;&#65533;DJH&&|P&#65533;&#65533;LO&#65533;&#65533;d&#65533;q&#65533;&#65533;g&#65533;6&#65533;q&#65533;&#65533;&#65533;&#65533;&#65533;&#65533;&#65533;&#65533;9&#1384;&#1961;&#65533;)&#65533;&#65533;&#65533;]&#65533;&#65533;&#65533;i&#937;&#65533;&#65533;yg&#65533;&#1637;&#65533;&#65533;]&#65533;m+&#65533;&#1163;&#65533;&#65533;&&#65533;aL-&#65533;{^*+
a&#65533;&#1686;=iK&#65533;&#65533;L&#65533;U.$&#65533;&#65533;b`&#65533;&#65533;~E&#65533;&#65533;_&#65533;&#65533;h&#1176;&#65533;&#65533;&#750;
k&#65533;&#65533;2&#65533;j\V!&#65533;&#65533;a&#65533;&#65533;&#65533;R)j&#65533;&#65533;&#65533;f&#65533;RE&#65533;_a%o:&&#65533;&#65533;&#65533;&#769;&#65533;b@b&#65533;Y&#65533;&#65533;&#65533;&#65533;&#65533;^t&&#65533;&#65533;&#646;4U&#65533;&#65533;n&#65533;5E&#65533;&#65533;&#65533;&#65533;N&#65533;+&#65533;&#65533;)&#65533;&#65533;+&#65533;:"&#65533;fEu&#65533;F-&#65533;T&#65533;&#65533;K\&#1593;&#65533;f&#65533;:&#65533;&#65533;(&#65533;&#65533;&#65533;&#65533;_&#2913;o<Y
d&#65533;E&#65533;&#65533;&#65533;&#65533;
*&#65533;&#65533;e&#65533;&#65533;&#65533;&#65533;&#65533;"&#65533;&#65533;4
&#65533;t&#65533;&#65533;&#65533;W&#65533;P&#65533;*&#65533;^#t&#65533;&#65533;&#65533;!W&#65533;&#65533;&#65533;I&#65533;&#65533;!&#65533;E&#65533;R&#65533;L+&#65533;&#65533;&#65533;Z&#65533;a&#65533;&#65533;&#1676;&#65533;&#65533;.ET&#65533;^&#65533;&#65533;&#65533;&#65533;,&#65533;&#65533;&#65533;-&#65533;&#402;
&#65533;&#65533;&#65533;&#58219;&#65533;&#65533;&#65533;&#65533;_&#65533;&#1381;&#65533;r-&#65533;&#65533;&#65533;&#65533;k&#65533;&#1679;&#65533;&#65533;&#65533;&#65533;&#65533;R &>&#65533;&#65533;b_&#65533;1##n&#65533;&#65533;$hd&#65533;&#65533;&#855;&#65533;"m&#65533;&#65533;"&#65533;&#65533;$&#65533;$&#65533;-A&#65533;iIXd&#65533;$hi&#65533;&#2025;,n&#65533;)&#65533;&#65533;&#65533;&#1076;k&#65533;b&#65533;&#65533;&#65533;@&#65533;BD&#65533;&#65533;&#65533;&#65533;&#65533;:G&#65533;&#65533;k&&#65533;&#65533;jJ(&#65533;noCjfE&#65533;E&#65533;&#65533;UoR+&#65533;&#65533;&#65533;"R	np&#65533;&#65533;&#65533;&#65533;&#65533;&#65533;&#2022;&#65533;&#65533;&#669;&#65533;2&#65533;EiSj &#65533;&#65533;&#65533;&#65533;j&#65533;%&#65533;8;D&#65533;:&#65533;r&#49646;&#65533;~&#65533;&#65533;:&#65533;0=&#649;&#65533;&#65533;"&#65533;BU#q]&#65533;&#65533;&#65533;;&#65533;-&#65533;u&#65533;&#65533;dn+&#65533;^J&#65533;B&#65533;=F&#65533;&#65533;8)&#65533;R&#65533;&#1282;&#65533;&#65533;&#65533;&#65533;&#65533;<&#65533;j&#65533;'p/p{&#65533;'w0&#65533;&#65533;&#65533;&#65533;+&#65533;]&#65533;&#65533;&#65533;&#65533;E&#429;&#65533;p
&#65533;F&#65533;&#65533;&#65533;&#65533;R&#65533;&#65533;N&#65533;&#65533;&#65533;&#65533;&#65533;&#65533;&#65533;]&#65533;<&#65533;&#65533;W&#65533;e&#65533;A.P&#65533;&#1372;&#65533;&#65533;i&#65533;&#65533;F8TA&#65533;C&#65533;&#65533;&#65533;1O&#65533;&#65533;&q&#65533;ro&#65533;&#65533;&#65533;m&#65533;&#65533;"_&#65533;&#65533;%&#65533;&#65533;`Q&#65533;&#65533;&#65533;s&#65533;|&#65533;p&#65533;j&#65533;&#1069;&#65533;o&#65533;*&#65533;it2&#65533;&#65533;z&#65533;q7r &#65533;&#65533;&#65533;oJ[z&#65533;(khhR&#65533;&#65533;2f1&#65533;&#65533;q&#65533;q&#65533;m&#65533;Za!&#65533;&#65533;&#414;&#1992;P&#65533;v*2&#65533;.2&#65533;&#65533;1K$&#65533;&#65533;J&#65533;&#65533;&#65533;&#65533;Mp&#65533;&#65533;&#65533;Y2&#65533; &#65533;"R&#65533;&#65533;&#65533;&#65533;&#65533;s&#65533;&#330;&#65533;&#65533;&#65533;V&#65533;T&#65533;&#65533;2&#65533;\&#65533;&#1905;3M&#65533;&#65533;&#65533;&#65533;&#65533;-&#65533;&#65533;rC&#65533;Ftm&#65533;&#65533;wVg/G&#65533;3&#65533;0+&#65533;@&#65533;&#65533;&#65533;D&#65533;&#65533;1cW&#65533;&#65533;&#65533;&#65533;&&#65533;	&#65533;Hs&#65533;^&#65533;T&#65533;&#1385;&#65533;&#65533;J&#65533;&#65533;6&#65533;n^t&#65533;&#65533;(&#65533;&#65533;
&#65533;2&#65533;j>&#65533;&#65533;>-&#849;&#65533;1#&#65533;&#65533;<&#65533;&#65533;&#65533;&#65533;v
o?&#65533;&#65533;?'rB4&#65533;4A&#65533;=&#65533;&#65533;j&#65533;(d3s?&#65533;-_q1&#65533;V&#65533;|&#65533;&#65533;,'&#65533;~&#65533;W~&#65533;U&#65533;&#65533;&#65533;y_23&#65533;&#65533;f&#65533;~&#65533;5&#65533;t&#65533;3&#14750;&#65533;&#65533;&#65533;;&#65533;e-&#65533;@M&#65533;24&#65533;&#65533;&#65533;O&#65533;&#65533;h&#65533;4&#65533;&#65533;&#65533;&#65533;&#65533;[&#65533;3`C&#65533;'u&#65533;&#65533;pZ4&#65533;M4T#&#65533;&#65533;f&#65533;	% &#65533;&#65533;/&#65533;&#65533;&#65533;B6&#65533;&#65533;&#65533;z&#65533;03&#65533;&#65533;&#65533;&#65533;&#65533;s&#65533;&#65533;l&#65533;&#65533;")&#65533;/)&#65533;%&#65533;6h&#65533;&#65533;&#65533;&#65533;@\#pQ#&#65533;&#65533;&#65533;5C&#65533;\>q#3&#65533;P[._k&#65533;&#65533;&#1664;o&#65533;=&#65533;&#65533;=k&#65533;2{0C&#65533;&#65533;&#65533;
*&#65533;&#65533;&#1929;5c&#65533;i&#65533;U&#65533;&#65533;S&#65533;&#65533;6&#65533;&#65533;6[w0&#65533;tI`K_&#65533;&#65533;&#65533;&#65533;ug&#65533;&#65533;Wi&#65533;&#65533;&#65533;tk&#65533;2]&#65533;&#65533;&#65533;\&#65533;6)&#65533;&#65533;j&#65533;&#65533;dz&#65533;&#65533;1&#65533;n&#65533;@&#65533;o&#65533;&#65533;&#65533;&#65533;d&#65533;&#65533;&#65533;6&#65533;&#65533;&#65533;&#65533;e&#65533;-6c&#65533;T&#65533;@&#65533;&#65533;&#65533;+'&#65533;ws&#65533;n&#65533;D&#65533;k&#65533;>&#65533;&#65533;h&#65533;&#65533;YK&#65533;ZS&#65533;I&#65533;7&#65533;&#65533;L&#65533;6.&#755;QA&#65533;&#65533;&#65533;&#65533;&#65533;&#65533;&#65533;&#65533;&#65533;~&#65533;xA&#65533;&#65533;gp&#65533;@
&#65533;&#65533;&#65533;&#65533;{&#65533;m&#65533;w&#65533;bq&#65533;&#65533;,KnB&#65533;3&#65533;&#65533;
[-0.&#65533;k5&#65533;q&#65533;+&#65533;&#65533;&#1634;3eg&#65533;%"&#65533;&#65533;&#65533;&#65533;j&#65533;7.3&#65533;&#65533;&#65533;H&#65533;4L&#65533;7&#65533;&#65533;&#65533;m&#65533;&#65533;&#65533;A&#65533;&#65533;&#1984;&#65533;9	&#65533;&#65533;&#65533;&#65533;&#65533;&#65533;&#65533;&#65533;k&#65533;&#65533;6C&#65533;`&#65533;YL&#65533;P&#65533;%&#65533;&#65533;&#65533;&#65533;c&#65533;&#458;&#65533;u&#65533;9&#65533;&#1359;&#65533;sg8R$&#65533;&#65533;+&#65533;yP&#65533;\&#65533;&#65533;&#65533;&#65533;w&#65533;&#65533;x&#65533;:&#65533;&#65533;:#&#65533;7&#65533;&#65533;5&#65533;:2&#65533;&#65533;&#65533;&#65533;&#65533;H&#65533;&#65533;&#65533;&#65533;
w&#65533;5&#65533;&#65533;[mV&#65533;;&#65533;&#65533;%U&#65533;J&#65533;&#65533;b&#65533;&#65533;Ir#&#65533;&#65533;9&#65533;&#65533;&#65533;&#65533;o&#65533;&#65533;4
^&#65533;[h&#65533;&#65533;&#1136;[&#65533;&#499;A&#65533;&#65533;M?o&#65533;&#15852;&#65533;&#65533;wD$sL&#65533;w&#65533;&#65533;F@kg&#65533;4&#65533;&#65533;&#65533;&#65533;&#65533;&#65533;{_tn&#65533;K&#65533;2s&#65533;&#65533;&#65533;e&#65533;E&#65533;&#65533;&#65533;:&#65533;^a&#65533;5W{Z&#65533;&#65533;Rvu&#48691;&#65533;v{N&#65533;&#65533;&#65533;k&#65533;&&#65533;rl]&#65533;&#65533;&#65533;&#65533;y\&#65533;&#65533;&#65533;/0{&#65533;7&#65533;&#65533;5<&#65533;{&#65533;&#65533;&#65533;&#65533;
&#65533;&#65533;yC:&#65533;<&#65533;&#65533;&#65533;Q&#65533;)&#65533;&#65533;&#65533;&#65533;&#65533;Z&#65533;TkD&#65533;&#65533;&#65533;$&#65533;Y<&#65533;gz&#65533;o<&#65533;S&#65533;&#65533;z&#65533;w&#65533;XF&#65533;&#65533;@J&#65533;&#65533;io&#65533;n&#65533;&#65533;&#65533;7&#65533;?&#65533;&#65533;&#65533;;&#65533;&#65533;&#65533;&#65533;&#65533;&#65533;&#65533;&#65533;<&#65533;&#65533;&#65533;P&#65533;s&#65533;&#65533;&#65533;&#65533;&#575;z&#65533;&#65533;&#65533;@}3O&#65533;&#65533;j&#65533;E>|+A&#1978;&#65533;I&#65533;~&#433;&#65533;&#65533;Gh&#65533;KXn:&#65533;&#65533;`&#65533;
&#65533;&#65533;&#65533;*M,&#65533;&#65533;d&#65533;&#65533;&#65533;&#65533;kt&#65533;7&#65533;&#65533;}&#65533;&#65533;&#65533;&#65533;&#65533;#&#65533;&#65533;&#65533;0&#65533;z&#65533;&#65533;>&#65533;&#65533;{&#65533;&#65533;&#65533;N&#1852;&#65533;&#65533;&#65533;\&#59159;&#65533;&#65533;&#65533;&#65533;=N+z&#65533;7&#65533;p'&#65533;/}}b&#65533;P&#65533;u&#65533;qy&#65533;&#65533;&#65533;vf&#65533;i{6%&#65533;&#65533;&J&#65533;&#65533;M&#65533;3&#65533;&#65533;&#65533;&#65533;[&#65533;z&#65533;~&#65533;&#65533;{&#65533;&#65533;&#65533;&#65533;:@&#65533;~}&#65533;|&#65533;&#65533;;O&#65533;=AQ&#65533;&#65533;x&#65533;/"	&#65533;RK0c6t&#523;&#65533;!&#65533;rG&#924;:&#65533;t&#65533;&#65533;&#65533;cE&#65533;C&#65533;t&#65533;&#65533;I&#65533;Iz&#65533;&#65533;2cL&#65533;qbB&#65533;&#65533;g&#924;h&#65533;&#65533;&#65533;&#65533;&#65533;&#977;5&#65533;&#65533;H&#65533;f&#65533;&#1913;&#65533;gT&#65533;&#65533;Tc&#1384;C&#65533;["&#65533;&#65533;&#65533;&#65533;&#65533;c&#65533;zK&#65533;&#65533;&#1377;Z&#65533;&#65533;&#65533;.W&#65533;^&#65533;<&#65533;kI^&#65533;A*&#65533;&#65533;0&#65533;&#65533;&#65533;{8&#65533;&#266;&#65533;&#65533;|R&#65533;&#595;)KyW&#65533;&#65533;&#65533;K8w&#65533;&#65533;t&#1123;&#65533;&#65533;&#65533;&#65533;&#65533;&#65533;A&#65533;&#65533;v&#65533;!&#65533;&#65533;&#65533;m&#65533;J&#1908;t9&#65533;&#1301;&W&#65533;&#65533;S&#65533;x&#65533;&#65533;r*&#65533;&#65533;8&#65533;&#860;&#65533;&#65533;&#65533;&#65533;i&#1764;&#1477;&#65533;9&#65533;j&#65533;&#65533;8&#65533;U&#65533;&#65533;&#65533;&#65533;+a&#65533;&#65533;&&#65533;&#65533;&#65533;v&#65533;&#65533;G&#65533;{.B&#65533;LL&#65533;>\&#65533;0r"&#65533;&#65533;-1&#65533; &#65533;l&#65533;&#65533;&#65533;&#65533;&#65533;&#65533;%t&#65533;B&#1170;&#629;#
&#65533;&#65533;6(<M&#65533;eC&#65533;&#1699;&#1005;&#65533;j.%&#65533;&#65533;x&#65533;%&#65533;&#65533;&#65533;&#65533;$&#65533;6&#65533;&#65533;9&#65533;&#65533;&#65533;&#65533;&#65533;&#65533;<&#65533;&#65533;*=&#65533;)&#65533;&#65533;v*&#65533;&#1866;&#65533;&#44728;P&#65533;&#65533;&#65533;JQ&#65533;&#65533;&#65533;&#65533;j&#65533;&#65533;0&#65533;&#65533;4&#65533;&#65533;jC&#65533;&#65533;'&#65533;&#65533;&#65533;&#65533;|&#65533;BGS&#693;&#65533;a&#65533;&#65533;1&#65533;&#65533;e.)&#65533;&#65533;&#65533;&#65533;&#65533;&#65533;&#65533;&#65533;&#65533;$&#65533;7&#65533;k&#65533;/&#65533;&#65533;$&#65533;jr>"&#65533;&#65533;&#65533;&#65533;&#65533;m2K&#65533;&#65533;zkJB'&#65533;jS&#65533;B&#65533;?.&#65533;&#65533;2&#65533;&#65533;&#65533;
SL2&#65533;+W&#65533;&#65533;S&#1449;&d0&#65533;`-&#65533;s6(&#65533;&#65533;X&#65533;5C>&#65533;T3PA&#65533;&#65533;&#65533;'&#65533;j&#65533;&#65533;FK&#65533;&#65533;&#65533;nmd	&#65533;&#65533;x&#65533;&#65533;G%}B&#65533;H&#65533;&#65533;&#65533;4UN&#853;&#65533;&#65533;U[=q&#65533;,O&#65533;R&#1893;&#1586;O8Qa&#65533;&#65533;Y0G"&#65533;&#65533;Zo-&#65533;&#65533;4hy&#65533;X/&#65533;&#65533;5&#65533;f&#65533;&#65533;3Y>&#65533;Y&#65533;+zUP&#65533;&#65533;&#65533;8&#65533;&#65533;&#65533;Q)&#65533;L&#65533;&#65533;8&#65533;&#65533;%&#65533;&#65533;r&#65533;&#65533;&#65533;&#65533;!3E&#65533;)&#65533;^V&#65533;a,&#65533;&#1866;&#1689;&#65533;&#65533;^V&#65533;&#65533;&#65533;&#65533; &#65533;S&#65533;&#65533;&#65533;S0&#65533;&#65533;&#65533;S&#65533;5&#65533;saa/F&#65533;@&#65533;&#564;&#65533;?G&#65533;H&#65533;P&#37707;$&#251;[&&#65533;]$&#65533;&#65533;1#&#65533;Xv&#65533;n5&#65533;M=&#65533;&#65533;&#65533;&#65533;&#65533;;&#65533;4&#65533;|G&#65533;&#65533;J&#65533;)
&#65533;&#65533;t&#65533;"&#65533;&#65533;&#65533;&#65533;&#1326;&#65533;1&#65533;&#65533;`&#65533;&#65533;Z&#65533;(&#65533;&#65533;&#65533;&#35501;&#65533;&#65533;X&#65533;&#65533;&#65533;&#65533;/=G&#792;6&#65533;R]ui&#65533;&#65533;XnQo?2&#65533;mHo&#65533;&#65533;&#1849;&#65533;9(C&#65533;4\g&#65533;&#65533;&#65533;&#65533;"|T}&#65533;/z&#65533;&#65533;&#65533;&#65533;&#65533;&#65533;&#65533;&#65533;cM8&#65533;&#65533;&#65533;Ai	n&#65533;&#65533;&#65533;&#65533;W&#65533;&#65533;sa&#65533;&#65533;&#65533;&#65533;D&#1656;&#65533;-~&#65533;n&#65533;>&#65533;&#65533;yG&#65533;&#65533;&#65533;&#65533;&#65533;&#65533;[&#65533;Z&#65533;K&#65533;&k&#65533;&#65533;RQ&#65533;&#65533;f&#65533;1&#65533;!OH&#65533;+&#65533;&#65533;R&#65533;&#65533;&#65533;,]&#65533;&#65533;&#1983;0S&#65533;&#65533;&#783;r&#65533;&#65533;_&#65533;&#65533;&#422;&#981;&#65533;1&#65533;9!&#65533;&#65533;&#65533;&#65533;	lV ,&#65533;A,&#65533;&#65533;h&#65533;.+&#65533;&#65533;o&#65533;w&#65533;&#65533;&#65533;P(&#65533;&#65533;U&#65533;q&#65533;&#65533;&#65533;&#65533;&#1988;$8t9o>2&#65533;&#65533;&#65533;&#65533;.&#65533;&#65533;<r&#65533;&#65533;&#65533;#&#65533;&#65533;H&#65533;&#65533;&#65533;cm&#65533;8&#65533;5&#65533;W&#538;U&#65533;f&#65533;&#386;&#65533;i1(4a&#65533;&#65533;8G&#65533;&#65533;&#65533;3&#65533;&#65533;&#65533;&#65533;&#65533;?:&#65533;;&#65533;&#65533;&#65533;&#65533;%&#65533;&#65533;&#65533;&&#65533;&#65533;&#65533;&#65533;&#65533;&#65533;&#65533;E,&#65533;&#65533;V&#65533;|&#65533;&#65533;&#575945;&#65533;&#65533;`&#65533;&#65533;e&#65533;]
&#65533;B&#65533;f&#41641;cC&#65533;A-&#65533;N
&#65533;)&#65533;R6&#65533;&#1810;0m&#65533;eJ$&#65533;&#65533;1x&#65533;&#65533;&#65533;|&#65533;&&#65533;M&#65533;&#65533;&#65533;&#65533;&#65533;&#65533;7&#65533;e&#65533;&#65533;+&#65533;t&#65533;y&#65533;&#65533; B&#65533;%{$&#1816;&#65533;$&#65533;&#65533;Ze&#65533;&#65533;*&#65533;+^G&#65533;&#65533;&#65533;&#65533;9&#65533;%K&#473;.&#65533;,&#65533;J&#65533;J&#65533;M&#65533;&#65533;`&#65533;&#65533;&#1022;l&#65533;S&#65533;+a&#65533;h5ZF&#65533;&#65533;}&#1831;&#65533;dx&#65533;&#65533;@&#65533;cC&#65533;&#65533;D'&#65533;H&#65533;(wmc	&#65533;&#65533;&#65533;&#65533;9&#65533;lQo&#65533;&#65533;t.(&#65533;&#65533;L&#65533;&#65533;NeZ&#65533;&#65533;Y&#65533;I\"&#65533;;&#65533;rHy&#65533;k&#65533;&#65533;&#65533;&#65533;=5sG&#65533;&#592;&#65533;&#774;z&#65533;9:&#65533;&#65533;&#65533;K&#65533;&#65533;&#65533;&#65533;F&#809;&#65533;C1&#65533;a&#65533;^&#65533;&#819;&#65533;&#65533;X&#65533;&#65533;&#65533;&#65533;&#&#65533;&#65533;&#65533;&#65533;&#65533;_&#65533;&#539;&#65533;.&#65533;&#65533;Q$&#65533;9Wz&#65533;&#65533;&#65533;&#65533;&#65533;&#65533;&#65533;&#65533;&#65533;&#65533;qQ7&#65533;'=&#65533;&#65533;S6&#65533;&#65533;&#65533;+&#65533;&#65533;( &#65533;&#65533;&#65533;&#65533;Q&#65533;9&#65533;:&#65533;4&#65533;3]B&#65533;&#65533;L&#65533;eh4W})i&#65533;U&#65533;(e&#65533;&#65533;&#44534;)&#65533;&#65533;R&#65533;&#65533;>&#65533;&#65533;7-u&#1206; &#65533;&#65533;&#65533;Zj&#65533;&#65533;E&#65533;h)<&#65533;&#65533;j&#65533;WV&#65533;q&#65533;&#65533;&#65533;^&#1356;P&#65533;0&#1421;&#65533;D&#65533;F&#65533;&#1577;
&#65533;&#65533;&#65533;&#65533;O&#65533;'P&#65533;}&#65533;kR$k&#65533;C&#65533;&#65533;i&#65533;!&#65533;C[M&#1174;v9&#65533;T&#65533;&#65533;&#65533;^r20&#65533;&#65533;}]\&#65533;&#65533;Mw&#65533;;W&#65533;&#65533;&#65533;h&#65533;UrVh&#65533;&#65533;k&#65533;x&#65533;&#65533;`&#65533;&#65533;&#65533;.y&#65533;&#65533;&#65533;t&#133;U&#65533;OCC&#65533;&#65533;]&#65533;&#65533;m&#65533;/&#65533;&#65533;=&#65533;&#65533;0&#65533;&#65533;lVI\&#65533;&#65533;&#65533;dw&#65533;=&#906;&#65533;&#65533;&#65533;&#65533;P\&#65533;&#65533;&#65533;&#65533;(&#65533;E&#65533;-&#65533;&#65533;&#65533;&#65533;&#65533;&#65533;3(&#65533;&#65533;1&#65533;B^&#65533;&#439;&#556;p|&#65533;&#65533;&#65533;\&#65533;&#345;&#65533;5&#65533;&#65533;&#65533;Oi&#65533;&#65533;&#65533;&#65533;&#384;&#65533;&#65533;\&#65533;&#65533;B&#65533;&#65533;OsU&#65533;&#65533;NtK&#1890;l&#65533;&#65533;2&#65533;&#65533;&#65533;q&#65533;&#65533;&#65533;`)&#65533;x&#65533;'&#65533;%{&#65533;u2&#65533;RySp&#65533;&#65533;&#65533;&#65533;=&#65533;&#65533;L&#65533;O]Z'_%?&#65533;>&#65533;+]_UHKC9&#65533;#&#65533;rP&#65533;eOo&#65533;&#65533;K&#65533;&#65533;{&#65533;&#352;&#65533;&#65533;/4P&#820;&#65533;&#65533;Yvi&#65533;.&#65533;&#65533;z&#65533;H&#65533;&#65533;xn&#65533;Y&#65533;,&#65533;&#65533;&#65533;&#65533;&#65533;&#65533;ZLSC&#65533;&#65533;;&#65533;&#65533;&#65533;{z&#65533;!Y&#1168;&#65533;&#65533;&#65533;&#65533;9&#65533;&#65533;~&#65533;0-8&#65533;.&#65533;"	@A&#65533;&#65533;&#65533;K&#42970;&#65533;`&#65533;&#65533;&#65533;&#65533;&#65533;d&#65533;&#65533;&#65533;:&#65533;&#1907;B&#65533;)&#65533;]&#65533;&#65533;E&#65533;XE&#65533;&#8986;6&#65533;is&#65533;`<&#65533;&#65533;&#65533;kIxl&#65533;&#65533;&#65533;O&#65533;2&#65533;&#65533;&#65533;&#65533;&#65533;&#65533;&#65533;mA&#65533;&#65533;&#65533;_'X`0&#65533;&#65533;&#65533;&#65533;&#65533;E\&#65533;&#65533;)&#65533;&#65533;&#65533;&#65533;*&#65533;9&#65533;&#65533;y&#65533;&#65533;&#65533;j&#690;&#65533;B)&#65533;&#454;&#65533;&#65533;&#65533;f&#65533;5&#65533;R&#65533;P&#65533;&#65533;$]&#1520;7&#65533;@1&#65533;&#65533;&#65533;&#65533;D&#65533;&#65533;&#65533;J&#65533;&#65533;&#774;'&#65533;Z&#65533;q&#65533;/&#65533;&#65533;&#65533;&#65533;c&#65533;P&#65533;&#1024;&A&#65533;K.&#65533;&#65533;&#65533;&#65533;-&#65533;2&#65533;&#65533;&#65533;&#65533;&#65533;&#65533;y&#65533;y %&#65533;jx&#65533;&#65533;&#65533;&#1789;&#65533;M&#65533;KRS#&#65533;LqWktp&#65533;;<&#65533;	&#65533;&#65533;,&#65533;GKj&#65533;&#65533;&#65533;&#65533;&#65533;&#65533;&#65533;&#65533;aOy&#65533;u&#65533;&#1779;&#65533;&#65533;&#65533;qQ&#65533;&#65533;-{&#65533;IP&#65533;&#65533;10&#57993;$&#65533;&#65533;&#65533;&#65533;y&#65533;"&#65533;0W&#65533;&#65533;'&#65533;&#798;&#65533;D&#65533;&#65533;=&#65533;E&#65533;xs&#65533;&#65533;&#65533;[)op&#65533;&#1751;I)
}&#65533;u|&#65533;q&#65533;K&#65533;&#65533;&#65533;&#65533;&#65533;&#65533;&#65533;&#1247;&#65533;&#65533;&#65533;L&#65533;Y&#65533;&#65533;&#65533;~&#65533;&#65533;&#65533;&#65533;e/&#65533;&#65533;&#65533;&#65533;)o&#65533;`f`'&#65533;&#65533;&#65533;kz&#65533;&#65533;&#65533;&#65533;&#65533;&#65533;&#65533;&#65533;&#65533;&#65533;Bi4&#65533;&#1972;J&#65533;#T&#65533;&#65533;n$(P&#65533;&#65533;	&#65533;P+G6E&#65533;&#65533;n&#65533;&#65533;&#65533;_n&#65533;h&#65533;&#65533;&#65533;&#65533;&#65533;H&#65533;O&#65533;0&#65533;&#65533;&#65533;&#65533;&#65533;^&#65533;&#606;L&#65533;r&#65533;&#65533;&#65533;&#65533;Al&#65533;>`&#65533;&#65533;"&#65533;;&#65533;O&#65533;&#65533;l&#1840;&#65533;&#65533;D&#65533;j&#65533;P&#65533;&#65533;g&#1326;C&#65533;0	&#612;0&1(&#65533;&#65533;&#65533;&#65533;&#65533;&#65533;&#65533;C&#65533;t&#65533;&#65533;V"n":&#65533;&#65533;&#65533;&#65533;*&#65533;M&#65533;&#65533;;&#65533;.&#65533;0&#65533;&#65533;H&#65533;&&#65533;&#65533;`&#65533;h
&#65533;`&#65533;&#369;&#65533;&#65533;&#65533;&#65533;&#65533;&#65533;&#65533;L.@&#65533;~&#65533;Q&#65533;&#65533;&#65533;&#65533;&#65533;b 5&#65533;&#65533;&#65533;&#65533;d&#65533;&#65533;&#65533;	&#65533;@&#65533;P&#65533;"Q&#65533;&1&#65533;&j(&#65533;P&#65533;z&#65533;&#65533;&#65533;b&#65533;&#65533;&#65533;M&#65533;&#65533;G8&&#32814;&#65533;M&#65533;%&#65533;rF&#65533;&#65533;*&#65533;&#35680;&#65533;=&#65533;NBZ&#65533;hL&#65533;Mgp&#65533;&#65533;|&#1070;&#65533;&#65533;/&#65533;o&#65533;&#65533;"&#65533;&#65533;&#65533;&#65533;&#65533;`<&#65533;&#65533;01&#65533;2&#65533;&#65533;p&#65533;o	&#970;&#65533;d&#65533;&#65533;&#65533;&#65533; &#65533;k&#65533;&#65533;&#65533;&#65533;&#65533;8&#1078;&#65533;j;x1&#65533;&#65533;&#65533;
;&#65533;H2&#65533;&#65533;P&#65533;&#65533;&#65533;&#65533;G&#65533; y&#65533;&#65533;&#65533;,/&#65533;&#65533;\&#65533;&#65533;&#1838;#R?&#65533;&#65533;f`&#65533;&#65533;&#65533;&#65533;&#65533;&#65533;&#65533;&#65533;&#65533;&#65533;&#65533;&#65533;&#65533;&#65533;l&#65533;	&%WK&#65533;&#65533;W&#65533;%[&#65533;af&#65533;)&#65533;	I&#65533;&#65533;&#65533;\7L&#65533;KJ&#65533;&#65533;&#65533;U&#65533;P&#65533; ;&#908;&#65533;,x&#65533;&#65533;4&#65533;&#65533;Xp&#65533;&#65533;CZ`^oQ&#65533;O"iO&#65533;N&#65533;!+b&#65533;&#65533;&#65533;&#65533;4&#65533;&#65533;fn&#680;&#65533;&#65533;<&#65533;&#65533;&#1632;&#65533;&#65533;"&#65533;&#65533;&#65533;/&#65533;N&#65533;&#65533;&#372;&#65533;&#65533;&#65533;dr&k&#65533;:&#65533;Q&#65533;&#65533;/>@)=&#65533;&#65533;&#65533;&#65533;&#65533;&#65533; &#65533;2(&#65533;&#65533;&#65533;&#65533;&#65533;_P&#65533;p(W&#65533;&#65533;H#A&#65533;&#1164;&#65533;&#65533;&#65533;> ^&#65533;&#65533;*&#65533;o&#65533;&&#65533;&#65533;O&#65533;k&#65533;DH&#65533;&#65533;&#65533;E&#65533;ri,u&#65533;+&#65533;"&#65533;&#65533;hG&#65533;&#65533;?&#65533;&#65533;p-&#65533;&#1068;
&#65533;&?00&#1605;/&#65533;&#65533;F&#65533;&#65533;0&#65533;8r&#65533; &#65533;0Z&#65533;(&#65533;&#65533;9G/&#65533;S2&#1475;A&#65533;
q&#65533;R&#65533;&#65533;33}p&#65533;&#65533;&#65533;&#65533;k&#65533;&#659;+&#65533;&#65533;4O&#65533;{&#65533;&#65533;:&#65533;S5q&#65533;j&#65533;)D&#65533;e"&#65533;
)I&#65533;l&#65533;&#427;&#65533;`%IJ&#65533;&#1936;&#65533;&#65533;&#65533;7SJm&#65533;&#65533;N)&#65533;&#65533;1='1&#65533;&#65533;&#65533;&#65533;&#65533;
J2&#65533;L &#65533;&#65533;D`?%"&#65533;&#65533;*&#65533;&#65533;&#65533;#&#65533;=w#&#65533;06&#65533;6-&#65533;6&#65533;&#65533;&#65533;&#65533;5e&#65533;-Ordl&#65533;6&#65533;&#65533;zMGg&#65533;%.&#65533;&#65533;J&#1290;v&#65533;&#65533;v&#65533;&#65533;+
&#65533;&#65533;M4&#65533;&#65533;I&#65533;&#65533;&#65533;ds>&#65533;$&#65533;&#65533;8K{&#65533;C&#65533;&#65533;K&#65533;D&#65533;3f&#65533;	&#65533;&#65533;&#65533;&#65533;&#65533;&#65533;r,&#65533;&#65533;ic&#65533;&#65533;-&#65533;&#65533;>S2N&#458;F]q&#65533;&#1169;&#65533;^&#65533;&#65533;]&#65533;&#65533;@m*&#65533;'o&#65533;&#65533;(&#65533;&#65533;&#65533;&#65533;T9!&#65533;IR
&#65533;&#65533;(t&#65533;&#65533;&#65533;9!G1ZK93f&#65533;&#65533;K5U<c&#65533;&#65533;$OTE&#1875;iZ&#65533;,&#65533;/4Q&#65533;M&#65533;Lv&#1330;NU&#65533;N&#65533;RF&#65533;M?a5&#65533;&#65533;&#65533;S!&#65533;P&#65533;
h&#65533;&#65533;3X&#65533;&#65533;&#65533;|0t&#65533;
SXf|&#65533;&#65533;&#65533;6&#65533;	r&#65533;&#65533;rP&#65533;&#65533;&#65533;sK75"&#65533;&#65533;&#65533;.;&#65533;,&#1555;&#65533;&#65533;&#65533;,&#65533;&#65533;=9&#65533;DC&#65533;5&#65533;4&#65533;Fg&#65533;V&#65533;&#65533;F&#65533;4G&#65533;&#65533;&#65533;&#65533;S&#65533;T+8&#65533;&#65533;&#65533;&#65533;|eB&#65533;&#65533;&#1031;X&#65533;&#65533;9&#65533;&#65533;$49R&#65533;&#65533;&#691;&#65533;6&#65533;2&#65533;u$Q&#65533;&VF&#65533;Q&#65533;&#65533;rp&#65533;>RD&#65533;r&#65533;&#65533;&#65533;c&#65533;+?&#65533;&#65533;O&#65533;u&#65533;^_3iU&&#65533;5"&#816;&#65533;_&#65533;	zx3H&#65533;A&#65533;u`
B&#65533;:&#65533;&#65533;&#65533;&#65533;&#65533;Y&#65533;u(Q&#742;Q#Vb95=&#65533;&#65533;&#65533;4=d`&#1294;&#65533;L`&#65533;t&#1286;&#65533;=&#65533;K6+?Se1"dZ&#65533;e&#65533;f&#65533;&#65533;]c2#x&#65533;my&#65533;&#65533;&#65533;V&#37186;z&#65533;pH&#65533;*&#65533;pA&#65533;&#65533;&#65533;07#h&#65533;H&#65533;0&#65533;&#65533;h-&#65533;pij`&#65533;&#65533;1j16j&#65533;:&#65533;&#65533;Sn&#65533;$kC@&#65533;6&#65533;s{&#65533;&#65533;&#65533;4M&#65533;,\&#589;&#1826;r*X&#65533;l&#65533;&#65533;]&#65533;&#65533;$&#65533;4m&#65533;9&#65533;,&#65533;Rrn&#65533;K&#65533;&#65533;&#65533;&#65533;J&#65533;E&#65533;ow&#65533;g&#65533;A&#65533;&#65533;&#65533;dmT&#65533;R&#65533;&#65533;&#65533;"5i&#65533;iu&#65533;&#65533;&#65533;&#65533;&&#65533;bRK&#65533;&#65533;i&#65533;&#65533;(&#65533;&#65533;$&#65533;&#65533;S:&#65533;tu&#65533;Z&#65533;m&#65533;&#65533;	N&#65533;&#65533;N&#65533;&#65533;5.&#65533;&#65533;&#65533;&#65533;v&#65533;&#65533;&#65533;p7g&#65533;&#65533;&#65533;&#65533;kq&#65533;%aWI&#65533;WIYgAEO&#65533;W:&#65533;&#65533;2*&#65533;&#232;wS&#65533;t1&#65533; &#65533;;<&#65533;{1&#65533;&#65533;&#65533;&#65533;I&#65533;&#65533;&#65533;&#65533;&#65533;ea&#65533;G&#65533;cU&#65533;Sxm&#65533;&#65533;m&#65533;&#65533;w&#65533;&#65533;7&#65533;&#65533;&#65533;&#65533;g	V&#65533;&#65533;&#65533;Y'&#65533;&#65533;1&#65533;	8Z&#65533;&#65533;z&#65533;&#65533;&#65533;tj1&#1218;&#65533;&#65533;C3BTs&#65533;&#65533;V&#65533;&#65533;v]7&#65533;XU&#65533;&#65533;&#65533;&#65533;t&#65533;&#65533;b6f&#1162;Ww7o&#65533;"&#65533;gr&#65533;&#65533;o&#65533;&#65533;Lx8I&#1752;H&#367;h&#65533;&#65533;	&#65533;G)&#65533;tQ&#65533;&#65533;P&#65533;&#65533;8&#65533;-w&#65533;&#65533;&#65533;&#65533;1&#65533;&#65533;s&#65533;K&#65533;W&#65533;;&#65533;{&#65533;x$&#65533;V&#65533;Om&#402;&#65533;K}&#65533;&#65533;g&#65533;&#65533;pU&#65533;O&#65533;N&#65533;nQ_&#65533;m&#65533;3p&#65533;&#65533;y&#65533;p#&#65533;&#65533;&#65533;D)&#65533;&#65533;Y&#65533;&#65533;&#65533;	h&#65533;&#65533;i5&#65533;'&#65533;H&#65533;&#65533;&#65533;Q&#65533;j&#65533;R&#65533;&#65533;3&#65533;&#65533;&#65533;&#65533;K+&#65533;&#65533;mv&#65533;&&#1270;eb&#65533;]&#65533;&#65533;&#65533;V&#65533;&#65533;xXs&#65533;&#65533;pg&#65533;&#65533;>&#65533;
&#65533;&#65533;&#65533;L)y&#65533;9s3&#65533;0K&#65533;L&#65533;2&#65533;&#65533;Qs&#65533;C%Y)&#65533;&#65533;&#65533;#8&#65533;%&#65533;@w&#65533;&#65533;"&#65533;&#65533;y&#65533;&#65533;x$.ur&#65533;9&#65533;D&#65533;&#65533;&#65533;9&#65533;&#65533;&#65533;}&#65533;&#65533;]&#65533;&#65533;n4&#65533;3&#65533;&#65533;&#65533;&#65533;j&#65533;@&#65533;&#65533;c&#65533;7_>)&#65533;&#65533;&#65533;&#65533;w&#65533;yh&#65533;8&#65533;&#65533;&#65533;*&#65533;&#65533;I&#65533;_&#65533;&#65533;
&#65533;&#65533;[ j&#65533;&#65533;&#65533;M;m[}&#65533;KyZ&#65533;&#65533;&#1602;&#65533;&#65533;\&#65533;&#65533;&#65533;$&#65533;aT&#65533;&#65533;&#65533;
&#65533;N%+&#996;0&#65533;/&#65533;&#65533;{2&#65533;&#65533;&#65533;hXX&#65533;&#65533;Ezy&#65533;&#65533;&#65533;&#65533;r2&#65533;9&#65533;_Z&#65533;&#65533;&#65533;k&#65533;w9&#65533;s&#65533;&#65533;&#65533;z&#65533;"&#65533;&#65533;"&#20098;&#65533;&#65533;^w.y7&#65533;&#65533;C&#65533;&#65533;s&#65533;@&#65533;&#65533;&#1443;5Z&#65533;&#65533;&#65533;&#65533;&#377;&#65533;&#65533;q&#65533;z&#65533;K&#65533;&#65533;&#65533;&#65533;&#65533;R&#65533;&#65533;&#65533;&#730;&#65533;&#65533;&#65533;&#65533;&#65533;&#65533;&#65533;&#1709;&#65533;&#65533;&#65533;&#1702;!&#65533;&#65533;o&#65533;&#65533;&#65533;&#65533;vZ&#65533;M&#65533;&#65533;&#65533;mwf&#216;O&#65533;&#65533;&#65533;&#65533;&#65533;&#65533;7qF&#65533;&#569;&#65533;&#65533;&#65533;yK/&#65533;L&#65533;i&#65533;&#65533;&#65533;G&#65533;7;i&#65533;@&#65533;&#65533;&#65533;A&#65533;&#65533;C;&#65533;G;S&#65533;~&#1716;&#65533;&#65533;zU&#65533;&#65533;&#65533;6&#65533;&#65533;'&#65533;&#65533;z&#65533;!&#65533;(&#65533;<&#65533;nC&#65533;&#65533;&#65533;y&#65533;?&#65533;&#24286;&#65533;&#65533;&#65533;W&#65533;1&#65533;7&#65533;i,g&#65533;&#65533;/2G&#65533;Q&#65533;
(&#65533;|&#65533;&#65533;zb&#65533;&#65533;Z&#65533;&#65533;&#65533;;&#65533;&#65533;yz,&#65533;&#65533;D&#65533;_q&#65533;&#65533;&#65533;&#65533;Xn&#65533;&#65533;-&#631;&#65533;&#65533;&#65533;uW&#65533;&#65533;&#65533;&#65533;z&#65533;@&#65533;&#65533;&#65533;IJ&#65533;&#65533;&#65533;&#65533;WT&#65533;zx9&#65533;&#65533;&#65533;L&#65533;+oe&#65533;%&#65533;.&#65533;&#65533;&#65533;&#65533;&#65533;&#65533;&#65533;&#65533;&#65533;<&#65533;#|j&#65533;{&#65533;&#65533;{&#65533;5\&#65533;&#65533;&#1788;?&#65533;lZ&#65533;&#65533;&#65533;Vn/&#65533;&#65533;;&#65533;&#1770;s&#65533;&#65533;&#65533;cO&#65533;&#65533;&#65533;&#568;-{&#65533;Qb&#65533;&#65533;y<	&#65533;&#65533;)&#65533;,u&#65533;&#65533;&#65533;&#65533;&#65533;&#635;S&#65533;#&#65533;&#65533;&#65533;&#65533;M[&#65533;1&#65533;&#65533;&#65533;&#65533;&#933;&#65533;&#65533;&#65533;&#65533;&#65533;&#65533;w&#65533;&#65533;;)w&#65533;&#65533;&#65533;&#65533;&#65533;&#65533;&#65533;&#65533;g9)&#65533;z&#65533;!t&#1221;&#65533;Y&#65533;&#65533;&#65533;f#Y&#65533;{!&#65533;&#65533;&#65533;&#65533;&#65533;r?T&#65533;&#65533;Z&#65533;	&#65533;&#65533;|&#65533;&#65533;&#1001;&#65533;&#65533;&#65533;r&#65533;&#65533;&#233;&#65533;&#65533;2&#65533;&#65533;?&#65533;&#65533;&#65533;&#65533;i&#65533;Q|&#65533;&#65533;U&#65533;l&#65533;&#65533;&#65533;&#606;&#65533;&#65533;&#65533;&#65533;&#65533;C&#65533;&#65533;&#65533;&#65533;&#65533;|&#65533;'I&#65533;9[&#65533;&#65533;&#65533;O&#65533;[&#65533;&#1407;;pZ&#65533;i&#65533;&#65533;o]&#1001;&#65533;&#65533;&#65533;&#65533;&#65533;^&#65533;,&#992;&#65533;&#65533;&#65533;&#65533;&#65533;&#65533;+=&#65533;&#65533;&#65533;&#65533;s&#65533;O&#65533;&#65533;a|&#65533;&#65533;&#65533;&#65533;8#&#65533; &#65533;&#65533;g&#65533;\E&#65533;&#65533;&#65533;&#65533;#EW&#65533;&#65533;&#65533;&#1908;&#65533;&#1915;&#65533;]&#65533;i&#65533;&#65533;a&#65533;&#65533;]]&#65533;+|*&#65533;&#65533;&#65533;y&#65533;&#1539;sus&#65533;&#65533;&#1259;&#65533;&#65533;ou&#65533;&#65533;s&#65533;G&#65533;7&#65533;0&#65533;&#65533;|&#65533;&#65533;q&#65533;&#65533;Z&#65533;&#65533;&#65533;&#65533;&#65533;M&#65533;V@&#65533;!&#65533;r%>&#65533;->&#65533;&#65533;Z&#65533;&#65533;&#65533;F&#65533;C&#65533;&#65533;&#65533;{=&#65533;&#65533;&#65533;&#65533;&#65533;&#65533;&#65533;&#65533;j&#65533;$&#65533;&#65533;&#65533;&#65533;~&#65533;6&#65533;S&#65533;UB	&#65533;&#65533;3&#65533;M&#65533;&#65533;&#65533;&#65533;&#65533;$&#65533;&#1154;i&#65533;&#65533;&#65533;&#65533;A&#65533;&#65533;>&#65533;&#65533;;^&#38366;;/&#65533;&#65533;&#65533;&#65533;9&#65533;&#65533;&#65533;&#65533;&#848;>&#65533;&#65533;>&#894;&#65533;E&#65533;&#65533;S&#65533;&#65533;&#65533;&#65533;/&#65533;&#65533;&#1528;U&#65533;&#65533;&#65533;&#65533;u&#65533;+MR&#65533;&#65533;&#65533;>&#65533;&#65533;&#65533;Y]&#65533;&#14011;&#253;&#65533;T&#65533;&#65533;\&#17916;&#65533;!B&#65533;&#65533;&#65533;&#65533;&#65533;&#65533;G&#65533;&#65533;&#65533;&#65533;m3]p6&#65533;&#65533;&#65533;&#65533;&#65533;&#65533;&#65533;t&#65533;&#65533;h&#65533;&#65533;Bu&#65533;qE/Q&#65533;&#65533;o0&#65533;&#65533;-&#65533;&#65533;&#65533;&#65533;$&#65533;&#65533;_&#65533;&#65533;&#65533;&#65533;}&#65533;&#65533; &#65533;[&#65533;&#65533;i&#65533;&#65533;m&#65533;&#65533;&#65533;&#65533;5M&#65533;x&#65533;&#65533;3=H&#65533;8&#65533;&#65533;f&#65533;[&#65533;m<&#65533;&#65533;&#65533;&#65533;&#65533;R
<X%&#65533;&#65533;.t&#65533;))Vt&#65533;&#65533;&#65533;@^H:2&#527;&#65533;<J&#65533;&#65533;A2&#65533;&#469;[2&#65533;3&#65533;@	&#65533;&#65533;&#1588;Y&#65533;fN<&#65533;&#65533;	&#65533;&#65533;D&#65533;U 3&#65533;&#1189;La5*&#65533;G,M&#65533;&#65533;&#65533;&#65533;\&#65533;&#65533;&#65533;&#65533;,&#65533;5d&#742;9k&#65533;&#65533;W7l&#1782;]&#65533;&n&#65533;s&#65533;&#65533;&#65533;&#65533;&#65533;.&#65533;1|&#65533;n&#65533;&#65533;%p&#65533;&#65533;`&#65533;&#65533;&#65533;[x&#65533;&#65533;&#265;	&#1931;8r&#65533;&#339;!&#65533;&#65533;&#65533;&#65533;&#1992;&#65533;F&#65533;&#65533;&#65533;&#65533;g&#995;A[<=1#F&#65533;E&#65533;N&#65533;&#65533;&#65533;J&#1451;k_&#65533;&#65533;!&#65533;@2%D&#65533;gQ:&#65533;":&#1848;&#65533;&#65533;&#65533;&#65533;;&#65533;&#65533;&#65533;&#65533;@TT&#65533;Z+S&#65533;l&#65533;&#65533;^&#65533;&#65533;W&#65533;&#65533;&#65533;&#1429;&#65533;&&#65533;^&#456;&#65533;b^9&#65533;&#65533;&#65533;&#65533;2n&#65533;&#65533;&#65533;&#65533;&#896;3s&#65533;"&#65533;BB$&#65533;g}&#65533;&#65533;&#65533;&#65533;i&#65533;!m&#65533;&#65533;&#65533;&#65533;I&#65533;&#65533;RL&#65533;&#65533;&#65533;&#65533;&#65533;&#65533;dDm&#65533;&#65533;V&#1309;&#531;R&#65533;&#65533;&#65533;*&#65533;#SS&#65533;H&#65533;uA&#344;wa&#65533;&#65533;=&#65533;8&#65533;yB
y&#65533;zy&#65533;w_&#65533;&#65533;e&#65533;$&#65533;&#65533;%I&#65533;a8Z&#65533;S&#65533;&#65533;&#65533;&#65533;hfIZ&#65533;^&#65533;&#65533;Z&#65533;%U&#65533;^&#65533;!m5&#65533;f2u&#65533;AS7u&#65533;P$U&#65533;L&#65533;A7e&#65533;&#65533;&#65533;H/6Z&#65533;g&#65533;C&#65533;U&#1934;&#65533;nt]i&#65533;g&#401;x9F&#65533;&#65533;K2y_Nn&#65533;i&#65533;&#65533;&#65533;&#65533;&#65533;q&#65533;&#65533;&#65533;r	&#1239;b&#65533;)&#65533;f&#65533;&#65533;&#65533;F&#65533;)aRp&#65533;&#65533;B&@7'&#65533;&#65533;&#65533;P)&#65533;&#65533;#"&#65533;&#1383;&#65533;>5(&#65533;&#65533;&#65533;&#65533;#&#65533;d&#65533;7&#65533;&#65533;&#65533;A*&#65533;&#65533;`&#65533;w&#38103;q&#65533;m&#65533;&#65533;&#65533;Yc&#65533;&#65533;%&#65533;&#1321;(&#65533;&#65533;y&#65533;`&#65533;&#65533;&#65533;&#65533;j&#65533;&#65533;q&#65533;C&#65533;g&#65533;F+&#65533;k&#1211;R&#65533;@&#65533;	'&#65533;+&#65533;N&#1896;br#:&#65533;&#50432;&#1464;&#65533;&#65533;'&#43252;&#65533;&#1232;&#65533;&#65533;&#65533;&#65533;&#65533;&#65533;U_L&#65533;&#65533;W&#1654;&#65533;&#65533;&#65533;m&#65533;&#65533;&#65533;Kj&#65533;&#65533;&#65533;&#1642;L&#65533;p&#65533;&#65533;&#65533;&#65533;&#65533;&#65533;&#65533;<&#65533;&#65533;&#65533;n&#65533;
_&#65533;&#65533;&#65533;&#65533;&#65533;t~&#65533;
&#65533;U&#65533;\5&#65533;(x&#65533;r&#65533;&#65533;&#65533;hmr&#65533;v]&#65533;^`&#65533;&#65533;6&#65533;*?&#65533;\&#65533;^&#65533;P&#65533;&#44171;&#65533;&#65533;QP&#65533;&#65533;&#65533;&#65533;\/&#65533;&#65533;&#65533;&#435;&#65533;&#65533;9&#65533;9s`A~,&#65533;&#1840;T7g&#65533;&#65533;R?^^&#65533;lY&#65533;]FFj&#65533;&#65533;&&#65533;&#65533;XR&#65533;&#65533;-.&#65533;&#65533;&#65533;&#65533;&#65533;&#65533;J&#65533;&#65533;&#65533;&#65533;&#65533;&#65533;{&#65533;&#892;&#65533;Ky&#65533;{&#65533;>&#65533;=Pk&#65533;&#65533;&#65533;WP&#65533;&#65533;&#65533;h]R)FG&#65533;&#65533;B&#65533;&#65533;&#65533;&#65533;5&#65533;q&#65533;&#65533;wL&#65533;&#26319;N&#65533;&#65533;&#65533;.&#65533;&#65533;&#65533;&#65533;&#65533;~&#2035;X&#65533;&#65533;&#65533;&#65533;	&#65533;/&#65533;&#1910;&#2030;&#65533;n&#65533;&#65533;{&#65533;n&#65533;n[&#1073;&#65533;&#65533;&#65533;&#65533;u&#65533;1&#65533;i&#65533;&#718;V&#65533;7&#65533;:)&#65533;j&#65533;bx&#65533;&&#65533;&#65533;y&#65533;{&#65533;K|&#65533;F&#65533;&#65533;x&#65533;q&#65533;&#1495;&#65533;&#65533;&#65533;LDpx&#65533;_&#65533;&#65533;&#65533;/&#65533;&#65533;/w&#65533;&#65533;&#65533;$4&#65533;&#65533;~r&#65533;NX@!p:&#65533;S^T5%&#65533;	&#65533;jL&#65533; &#65533;$8A
f*&#65533;,&#65533;&#65533;"&#65533;&#65533;(&#65533;&#65533;n&#65533;C&#65533;
#0&#65533;N5&TaSd&#65533;&#65533;Jh^&#1217;&#65533;r&#65533;C&#65533;&#65533;&#65533;2B&#65533;&#65533;q| &#65533;&#1096;t<"&#65533;&#65533;l1&#65533;[|Y&#65533;pt>JDAX\PKW&#65533;(ld
E&#65533;&#65533;&#628;Ip&#65533;AE&#65533;%'all&#65533;w&#65533;F&#65533;hh&#65533;#Z>w&#65533;&#1033;J&#65533;&#65533;&#65533;.86&#65533;p&#65533;&#65533;r&#65533;&#65533;U )(&#65533;&#65533;&#65533;Z&#65533;D!&#65533;&#65533;&#65533;#Q(&#65533;H.&#65533;V2qA&#65533;&#65533;t<&#65533;h&#65533;W8&#65533;R&#65533;&#65533;&#65533;$paS#%&#65533;NS&#65533;q&#65533;&#65533;&#65533;9&#65533;&#65533;N%&#65533;AJ{Q&#65533;]&#1630;vJ	t&#65533;&#49282;&#1081;>_&#65533;&#65533;f&#65533;&#65533;$Wc&#65533;&#65533;&#65533;&#65533;&#65533;;&#65533;#&#65533;&#474;&#65533;&#65533;8&#65533;&#65533;&#65533;h&#65533;k6N&#65533;&#65533;4&#65533;c&#65533;n_&#65533;&#65533;N=F*He&#65533;&#65533;+;&#65533;&#1695;B&#65533;&#65533;&#65533;%0{		R&#65533;&#65533;&#65533;&#65533;M&#65533;L&#65533;&#1454;^.&#65533;&#65533;&#65533;&#65533;&#65533;:&#65533;&#65533;D&#65533;5&#65533;Q&#65533;&#65533;a&#65533;Lm&#65533;&#65533;&#65533;&#65533;z&#65533;TR&#65533;&#65533;&#65533;&#1587;&#662;&#65533;&#65533;9&#65533;&#65533;&#65533;~&#65533;O,&#65533;K&#65533;[&#65533;&#65533;"a&#65533;S4&#65533;m&#65533;8&#65533;&#65533;&#1026;*&#65533;jJ3b&#65533;P&#65533;Z&#1290;&#65533;&#65533;&#65533;<&#65533;&#65533;
X&#65533;1Q&#65533;&#65533;&#65533;L&#65533;gR&#65533;&#65533;S&#65533;|&#65533;I&#65533;&#65533;&#65533;$&#65533;.uP&#234;&#65533;&#65533;Ug'&#65533;)
9&#1207;&#1520;u&#65533;&#65533;&#65533;	g&#65533;),&#65533;&#65533;u&#65533;&#65533;\*&#65533;(rt&#65533;&#65533;&#65533;lj&#65533;H&#360;&#65533;	&#65533;&#65533;&#65533;/&#65533;&#65533;!&#65533;/%R&#65533;6&#65533;&#65533;#kN &#65533;=AC&#65533;&#65533;g~&#65533;&#65533;E&#65533;y&#65533;g&#65533;&#65533;&#1626;&#65533;8&#65533;&#65533;&#65533;&#65533;p&#964;\j&#65533;u&#219;&#65533;rH&#65533;hu&#65533;&#65533;,&#65533;&#65533;e&#65533;&#65533;,&#65533;&#160;U&#65533;e!&#65533;&#65533;&#65533;\&#65533;+&#65533;&#1113;&#65533;?&#65533;>E&#65533;&#65533;&#614;&#65533;&#65533;wSUY&#65533;&#65533;Y&#65533;&#65533;j&#65533;6&#65533;ixke&#65533;/2D&#65533;&#65533;&#65533;&#65533;y&#65533;&#65533;&#65533;&#65533;o&#65533;*&#65533;rW&#65533;z&#65533;/&#65533;&#65533;&#65533;s&#65533;3>~eqE&#65533;&#1364;]&#65533;&#65533;uoC&#65533;R$&#65533;&#65533;!3&#65533;k/H&#65533;&#65533;&#65533;&&#65533;&#65533;Z&#65533;lafB9&#65533;[|G&#65533;&#65533;7&#65533;&#65533;&#65533;&#65533;I1&#65533;ll&#65533;&#65533;&#65533;8&#65533;2&#65533;&#65533;&#65533;&#65533;&#65533;&#65533;4&#65533;&#65533;0&#1971;%KGe&#65533; &#65533;v&#65533;W&#65533;&#65533;&#65533;*g2&#65533;&#763;&#65533;&#65533;l&#65533;&#65533;)&#65533;p+4fP&#65533;&#4550;(&#65533;&#65533;&#65533;&#65533;,9/&#65533;&#65533;&#65533;<&#65533;cLf3&#65533;&#65533;&#65533;~1.&#65533;&#65533;h%}&#65533;&#65533;}\&#65533;3i&#65533;:&#65533;&#65533;m7Z&#65533;!&#65533;&#1071;&#65533;jt&#65533;&#65533;&#65533;d&#65533;&#65533;B)Z&#65533;hON4&#65533;&#65533;4E%&#65533;2'&#65533;d&#65533;&#65533;g2&#65533;&#65533;&#65533;&#65533;&#31376;&#65533;&#65533;&#65533;&#65533;3&#65533;U&#65533;&#65533;,1uE&#65533;%go&#65533;&#65533;v&#65533;&#373;v&#65533;&#65533;Hs&#65533;9~&#65533;h&#65533;k&#65533;}&#65533;GI&#65533;&#65533;.&#65533;ec&#1619;&#65533;&#65533;]&#65533;&#65533;gg&#65533;?&#65533;^{8m:&#65533;~Z&#65533;&#65533;\&#65533;&#65533;Z
&#65533;9&#65533;&#65533;vd&#65533;&#19157;\&#65533;29&#65533;&#65533;Lk&#65533;&#65533;<&#65533;&#65533;&#65533;&#65533;&#65533;fQ&#65533;&#65533;F&#65533;;&#65533;&#65533;&#65533;7&#65533;&#65533;&#65533;_&#65533;&#65533;&#65533;&#65533;dNl&#65533;&#65533;&#65533;RT&#26091;=&#65533;&#65533;i&#65533;&#65533;&#65533;&#65533;W&#65533;&#65533;&&#65533;1&#65533;r&#65533;&#65533;+&#65533;&#65533;&#65533;B&#65533;&#65533;&#65533;&#65533;&#65533;&#65533;&#65533;i&#65533;X>&#65533;&#65533;m[&#65533;[&#65533;&#65533;&#909;&#65533;&#65533;l&#65533;T&#65533;&#65533;&#65533;]&#65533;&#65533;&#65533;
\&#65533;&#65533;&#65533;\&#65533;&#7119;&#65533;&#65533;&#65533;&#65533;&#65533;&#65533;J&#65533;&#65533;)&#65533;q&#65533;?}|&#65533;&#65533;&#1177;n&#65533;&#65533;&#65533;`&#65533;&#65533;&#65533;&#65533;_;Q&#65533;&#65533;&#65533;'j^&#65533;&#65533;I&#65533;Y&#65533;n7&#65533;&#65533;g&#65533;l&#65533;f&#65533;&#65533;b%&#65533;&#65533;R&#65533;&#65533;&#65533;-}&#65533;&#65533;W(&#65533;&#1327;w&#65533;&#65533;&#65533;&#65533;&#65533;&#65533;&#65533;&#65533;~&#65533;y7	>&#65533;&#65533;	&#65533;&#65533;_O6&#65533;&#65533;&#483;8&#65533;&#65533;&#65533;&#65533;g&#65533;&#65533;&#723;&#65533;&#65533;&#65533;V&#65533;^&#65533;&#65533;&#65533;b&#65533;&#65533;^&#65533;&#65533;&#4475;&#65533;W&#65533;{&#65533;&#65533;&#65533;&#65533;&#65533;&#65533;
&#65533;/&#65533;&#65533;DW&#65533;&#65533;&#65533;&#65533;&#65533;&#65533;&#65533;:&#65533;&#65533;&#65533;>&#65533;W'vgW^&#65533;m3&#65533;&#65533;~cf&#65533;:&#65533;O&#65533;By&#65533;wmnfY&#65533;v&#65533;}&#65533;7w&#65533;$&#65533;&#65533;g1&#65533;d&#65533;2~&#65533;W4&#65533;&#65533;&#65533;~-0{&#65533;&#65533;~&#65533;4:&#65533;&#65533;'&#65533;W&#65533;u&#65533;&#65533;p&#65533;wK&#65533;m&#65533;9%es&#65533;'/v&#65533;&#65533;c&#65533;&#384;&#65533;CF1rq&#65533;&#65533;q&#1537;&#65533;&#65533;&#65533;Ix&#65533;1&#65533;~p"&#65533;"&#65533;0&#65533;1&#65533;&#65533;&#65533;.&#65533;&#65533;M&#65533;\&#65533;&#65533;U&#65533;&#65533;%1&#65533;X5&#65533;pT#&#65533;4}&#65533;&#65533;s&#65533;ua&#65533;q]B&#65533;&#65533;CxV&#65533;rS&#65533;&#65533;Hx&#65533;E&#65533;$&#65533;&#65533;xh2QU&#65533;&_&#65533;v&#65533;z&#65533;&#65533;&#65533;p&#65533;&#65533;s0&#65533;&#65533;&#65533;D&#65533;1.&#1746;:&#65533;&#65533;
&#65533;_X3B&#65533;S&#65533;}o&#65533;$Ak&#65533;T&#65533;&#65533;W&#65533;2&#65533;&#65533;P~{&#65533;k&#65533;&#458;&#65533;&#65533;&#65533;g&#65533;a&#65533;&#65533;xc^%&#65533;&#65533;0X&#65533;S&#65533;&#65533;&#65533;&#65533;&#65533;U7m&#65533;.]&#65533;l&#65533;&#65533;oH&#65533;6&#65533;g&#65533;&#65533; p&#65533;&#65533;&#1417;&#65533;&aO&#65533;B&#65533;t&#65533;&#65533;&#65533;&#65533;8x&#65533;&#65533;&#65533;&#65533;&#65533;&#65533;&#65533;&#65533;&#65533;!&#65533;&#65533;^&#65533;&#65533;h;a"&#65533;&#65533;&#65533;&#65533;&#65533;u&#65533;&#65533;[&#65533;&#65533;&#65533;A &#65533;_bX&#65533;&#65533;R).&#65533;&#65533;&#1271;&#65533;&#65533;&#65533;&#65533;&#65533;&#65533;&#65533;&#65533;46a&#1080;n: ?&#65533;g&#65533;&#1560;&#65533;&#65533;&#528;&#1848;&#65533;&#65533;sy&#65533;3#&#65533;WV[V(|&#65533;G&#65533;&#65533;M&#1526;&#65533;&#65533;%
&#65533;R&#65533;H&#65533;&#65533;x&#65533;&#65533;}m&#65533;vr&#65533;?&#1420;	%4&#65533;&#65533;}&#65533;&#65533;&#65533;&#65533;3h&#65533;w&#26052;	&#65533;A&#1616;&#65533;&#65533;&#65533;3&#65533;&#65533;&#65533;&#65533;{5&#65533;&#65533;GW	&#65533;]}S&#65533;v[^&#1352;S&#65533;&#65533;&#213;&#65533;Z&#65533;&#65533;&#65533;&#65533;&#65533;<&#65533;&#65533;I&#65533;(&#65533;g&#65533;qFG&#65533;&#65533;&#1491;&#65533;&#65533;B	&#65533;&#65533;sI&#65533;&#65533;&#65533;&#65533;&#65533;0KIunJ&#65533;&#65533;T|&#65533;\&#65533;&#65533;-&#65533;.&#65533;g&#65533;Z&#65533;J&#65533;$Y&#65533;t&#65533;/&#65533;:1&#65533;3	Z&#65533;&#65533;&#1959;7!&#65533;z&#65533;&#65533;&#65533;&#65533;&#65533;80&#65533;&#528;oi&#65533;&#65533;Xoz&#65533;Q&#65533;W9&#65533;WL)&#65533;,&#65533;2&#1493;&#65533;&#65533;&#65533;&#65533;O>&#65533;&#65533;c&#65533;*`&#65533;&#65533;HFhJ&#65533;7&#65533;&#65533;d#&#65533;&#65533;&#65533;q&#65533;&#65533;8p&#65533;&#65533;)&#65533;q	&#65533;h&#65533;&#65533;k&#65533;Y&#65533;&#65533;	9&#65533;ITI&#65533;) D&#65533;Y&#65533;&#65533;&#65533;|&#65533;&#65533;&#65533;&#65533;f&#65533;E&#65533;&#65533;i]&#65533;&#65533;&#65533;&#65533;k&#65533;Y&#65533;&#65533;&#65533;z6I&#65533;y&#65533;&#65533;n)&#65533;&#65533;y&#65533;&#65533;9&#65533;U&#65533;&#65533;&#65533;Y'&#1577;&#65533;[&#25726;&#1565;K&#65533;&#65533;yi&#65533;	&#65533;jT&#65533;&#65533;^&#65533;`&#65533;xY&#65533;FZk&#65533;)&#65533;&#65533;&#65533;&#65533;&#65533;&#65533;&#65533;&#65533;~&#65533;&#65533;&#65533;o&#65533;&#65533;&#65533;&#65533;k&#65533;s&#65533;G&#65533;&#65533;&#65533;G5R&#65533;P&#65533;\&#65533;`*&#65533;
&#65533;o&#65533;&#65533;&#65533;S&#65533;ut&#65533;&#65533;<&#347;&#65533;V&#65533;;y&#65533;&#65533;&#65533;t&#65533;&#1505;&#65533;&#65533;&#65533;&#65533;	&#65533;&#65533;&#65533;&#65533;&#65533;h&#65533;"&#65533;&#65533;#&#65533;&#65533;x&#65533;&#65533;&#65533;&#65533;&#65533;S&#65533;Z&#65533;$]&#65533;^0&#65533;&#65533;&#65533;3&#65533;QZ&#65533;&#65533;&#65533;&#65533;&#65533;`9H&/&#65533;&#65533;&#65533;S~&#65533;n&#65533;5&#65533;&#1813;&#65533;w&#65533;J&#65533;&#65533;&#65533;&#1572;wH^&#1241;^SiU&#1698;Wj&#65533;Oi&#65533;WZ &#65533;&#65533;&#65533;u&#65533;p&#789;&#65533;`&#588;1&#65533;zL&#1091;=&#65533;E&#65533;&#65533;/(1&#65533;j&#65533;Hw&#65533;&#65533;&#65533;&#65533;|&#65533;&#65533;&#65533;&#65533;&#65533;&#43459;&#65533;&#65533;&#65533;&#65533;Z@&#65533;&#65533;g&#65533;X&#65533;&#65533;4ZJ&#65533;&#65533;	^JJY&#65533;&#65533;`&#65533;Z&#65533;&#65533;8 &#65533;&#65533;&#65533;&#65533;j3a&#65533;&#65533;E&#65533;&#65533;&#65533;&#65533;tB&#65533;	o&#65533;&#65533;&#65533;&#65533;&#65533;t&#65533;&#65533;&#1642;&#65533;&#65533;J~&#65533;&#65533;$&&#65533;&#65533;&#65533;&#65533;&#65533;&#65533;~&#65533;M&#65533;J&#65533;&#65533;&#65533;&#65533;&#65533;&#65533;j&#65533;	&#65533;+&#65533;&#65533;&#65533;W&#65533;&#65533;w?&#65533;&#65533;xZe&#606;&#65533;&#65533;&#65533;&#65533;I&#65533;&#65533;&#65533;&#65533;xJ&#65533;&#1528;&#65533;E&#65533;&#65533;/&#65533;&#65533;&#65533;
{&#65533;&#65533;{&#65533;&#65533;r&#65533;j&#65533;W&#65533;<&#65533;&#65533;&#65533;&#666;,&#65533;&#1457;&#65533;&#65533;6&#65533;E)&#65533;X&#65533;&#65533;&#65533;&#65533;&#65533;&#65533;&#65533;&#65533;
^&#65533;u&#65533;;&#65533;zxyz&#65533;;{&#65533;Y&#65533;&#65533;&#685;&#65533;&#1584;4&#65533;w&#65533;8&#65533;&#65533;[&#65533;C&#65533;\j&#65533;&#65533;&#65533;<&#65533;&#65533;G&#65533;;JFv&#65533;&#65533;&#65533;p&#65533;&#65533;&#65533;&#65533;zvaE+&#65533;a&#65533;I&#65533;&#65533;&#65533;&#65533;&#65533;E&#65533;&#1750;&#65533;G&#65533;&#1434;&#65533;:&#755;t(&#65533;}8&#65533;&#65533;n4&#65533;D{&#65533;F&#65533;'IGU&#65533;&#65533;&#65533;;&#65533;dZ&#65533;]&#65533;Y&#1607;#p&#65533;&#65533;Z{&#65533;&#65533;{Vu&#65533;&#65533;6&#65533;&#65533;E&#65533;h&#65533;&#65533;~&#65533;&#65533;>&#65533;&#65533;&#65533;&#65533;&#65533;Q:&#65533;R&#65533;2&#65533;&#65533;&#65533;&#65533;&#65533;X1&#65533;&#65533;MV&#65533;&#65533;{&#65533;&#65533;&#65533;&#65533;&#65533;&#65533;i&#65533;&#65533;&#628;&#65533;+&#65533;J&#65533;&#65533;&#65533;&#65533;L&#65533;&#65533;w&#633;&#65533;&#65533;&#65533;&#65533;+&#65533;L&#65533;&#65533;g&#65533;=&#65533;&#65533;,&#65533;&#1751;&#65533;&#65533;C{&#65533;&#65533;&#65533;&#65533;&#65533;&#65533;&#65533;K&#65533;P&#65533;&#65533;T;
ej&#65533;&#65533;&#65533;&#65533;	3%&#65533;&#65533;&#65533;&#65533;x&#65533;&#65533;[&#65533;&#65533;&#65533;Y&#65533;R:&#65533;tw:&#65533;&#65533;&#65533;&#65533;&#65533;&#65533;&#65533;b&#65533;&#65533;&#65533;K&#65533;&#65533;Z&#65533;)&#65533;&#65533;&#1751;&#65533;&#65533;l&#65533;v&#65533;&#65533;&#65533;&#65533;&#65533;&#65533;k&#65533;&#65533;d&#65533;fH&#65533;&#65533;jT&#1766;&#65533;&&#65533;&#65533;V&#65533;i&#65533;&#65533;&#65533;&#65533;&#65533;E&#65533;&#65533;&#65533;K&#65533;&#65533;&#178;&#1531;&#65533;&#65533;8&#65533;p&#65533;&#594;[&#65533;&#65533;e&#65533;;1)&#65533;&#65533;&#319;\&#65533;&#65533;3uj&#65533;&#65533;&#65533;&#65533;&#65533;R4E&#65533;z&#65533;&#65533;+&#65533;&#65533;G&#65533;&#65533;&#65533;q&#65533;&#300;&#65533;u&#65533;&#65533;&#211;&#65533;6&#65533;&#65533;&#65533;!&#65533;&#65533;8&#65533;&#65533;xU&#65533;&#65533;)&#65533;&#349;{&#65533;&#65533;&#65533;&#65533;&#65533;&#65533;&#65533;&#65533;;|>&#65533;ZB(+&#65533;CL&#65533;&#65533;Y&#65533;D&#65533;L&#65533;&#65533;H&#662;N&#65533;&#65533;e&#65533;&#65533;j&#65533;#L&#65533;JQ&#65533;&#1273;W&#65533;ZLw^lZ&#65533;k&#65533;&#65533;6&#65533;&#65533;&#65533;&#65533;?&#65533;&&#65533;&#65533;i&#65533;&#65533;&#65533;3&#65533;6&#65533;&#65533;&#65533;&#65533;+&#65533;f[&#65533;&#65533;&#65533;,&#65533;&#65533;:&#65533;'&#65533;&#65533;&#65533;l&#65533;&#65533;[\&#65533;a&#65533;&#65533;&#1303;&#65533;){&#397;&#65533;&#65533;=&#739;&#65533;&#65533;&#65533;8&#65533;&#65533;&#65533;&#65533;&#65533;
&#65533;&#65533;L&#65533;&#65533;[&#65533;v&#65533;&#604;<&#65533;&#65533;&#65533;X&#65533;F&#65533;L&#65533;(&#65533;&#65533;&#65533;&#65533;b,&#65533;ea&#65533;\&#65533;&#65533;&#754;&#65533;&#65533;+&#65533;l&#65533;o&#65533;&#65533;L~&#65533;|&#65533;&#65533;&#65533;&#65533;t,&#65533;&#65533;&#65533;L&#802;&#65533;&#476;&#65533;&#65533;uv&#537;8&#65533;\&#65533;&#65533;P&#846;\&#853;\&#65533;&#65533;l&#65533;o&#65533;&#65533;l&#65533;&#65533;&#65533;&#65533;&#765;&#65533;&#65533;tL&#65533;&#65533;l&#65533;&#811;&#65533;&#65533;&#65533;&#65533; &#65533;&#65533;\&#65533;l&#65533;&#65533;&#65533;&#65533;&#65533;&#65533;n\&#65533;&#65533;l&#888;K&#65533;&#65533;]&#65533;#}8&#65533;&#1025;&#65533;&#1086;&#1702;&#65533;|&#65533;&&#65533;J&#65533;m&#65533;&#65533;&#1146;k&#1235;&#65533;&#65533;"=&#65533;&#61162;$u&#65533;&#65533;1&#1809;kDT&#65533;:&#65533;&#65533;&#65533;&#65533;Kgd&#65533;&#65533;&#65533;&#65533;P-k&#65533;Z&#65533;&#65533;&#65533;&#65533;9&#65533;&#65533;&#65533;y&#65533;&#65533;&#65533;&#65533;>&#65533;&#65533;&#65533;&#65533;&#65533;7&#65533;&#65533;X&#65533;&#65533;&#65533;&#65533;I&#65533;&#65533;.&#65533;&#65533;L&#65533;&#1285;,&#65533;8&#65533;&#65533;&#65533;d&#65533;&#65533;O&#65533;&#65533;X&#65533;&#65533;]&#65533;!&#65533;&#65533;`&#65533;F9&#65533;&#65533;&#65533;&#65533;h&#65533;&#65533;/&#835;k&#65533;&#65533;&#65533;&#65533;&#65533;3sZ&#65533;I&#65533;]m&#65533;&#933;&#65533;&#65533;G&#65533;J&#65533;&#65533;"&#65533;&#65533;&#65533;&#1586;&#65533;H&#65533;&#65533;l&#65533;&#65533;&#65533;&#65533;&#65533;&#65533;&#1260;&#65533;&#65533;&#65533;&#65533;&#65533;&#65533;&#65533;Y&#65533;v&#65533;&#65533;&#65533;&#65533;z&#65533;&#65533;^&#65533;&#65533;}}&#65533;uY&#65533;&#65533;?&#65533;]&#65533;&#65533;&#65533;&#65533;&#65533;k&#1543;&#65533;&#65533;&#65533;&#65533;&#65533;&#65533;&#65533;C&#65533;4&#1912;&#65533;&#65533;&#65533;&#65533;:&#65533;3&#65533;&#65533;l&#65533;&#65533;&#65533;&#65533;7&#65533;&#65533;W&#65533;&#65533;?&#65533;s&#65533;U&#1839;*&#65533;&#65533;&#65533;&#65533;&#65533;Y&#65533;&#65533;&#65533;&#65533;;EzR&#65533;g&#65533;&#65533;H&#65533;V&#65533;H&#65533;&#1905;&#65533;	I&#65533;;&#65533;&#65533;&#65533;&#65533;5&#65533;&#65533;&#65533;&#65533;!G&#65533;{&#65533;W&#65533;|&#65533;&#65533;I]&#1805;&#65533;&#346;&#65533;&#65533;&#65533;M&#65533;R]&#65533;hE&#880;&#65533;&#65533;<=&#1662;&#65533;&#65533;h&#1761;U&#65533;&#65533;&#65533;M&#65533;&#65533;&#65533;&#1278;&#65533;aN<I&#65533;<&#65533;)M(&#65533;&#65533;&#65533;&#65533;&#65533;&#1052;H+&#65533;}&#65533;&#1277;&#65533;<&#65533;&#65533;&#65533;<&#2006;&#65533;&#1532;&#65533;R@&#65533;&#65533;&#65533;&#65533;).[f]&#65533;&#65533;Z&#1958;&#65533;&#65533;&#65533;&#13194;&#65533;&#65533;>&#559;&#65533;&#65533;&#65533;}&#65533;m&#65533;&#65533;&#65533;&#65533;&#65533;t&#65533;&#65533;M&#65533;&#65533;9&#65533;%N'z&#65533;&#65533;+&#65533;N&#65533;&#1304;&#65533;&#65533;ay&#65533;&#65533;|&#65533;&#65533;&#65533;&#65533;&#65533;Z&#65533;:&#65533;&#65533;&#65533;5]&#65533;x&#702;"=&#65533;&G&#35225;&#65533;4&#65533;0&#65533;z&#65533;Y&#65533;Mgw&#65533;&#65533;1&#65533;&#65533;&#65533;&#51430;&#65533;&#65533;&#65533;&#65533;&#65533;&#65533;&#65533;&#65533;<{&#2004;{&#65533;&#65533;H&#65533;]&#635;&#1211;M&#65533;f^&#65533;h&#65533;&#65533;j&#65533;&#65533;&#779;&#65533;-&#65533;/&#573;S&#65533;&#65533;&#65533;&#65533;C&#65533;j&#65533;-&#65533;&#65533;&#65533;{&#65533;x&#65533;&#31869;&#6238;&#65533;&#65533;&#65533;&#65533;&#65533;&#65533;a#&#65533;&#65533;'x&#19150;&#35694;&#65533;&#65533;~&#65533;&#65533;j&#65533;&#65533;|&#65533;h&#65533;&#65533;6Y&#65533;&#65533;&#65533;@&#65533;&#65533;&#65533;&#65533;&#65533;~G&#65533;}&#65533;?>&#65533;$&#65533;~&#65533;y&#65533;F&#65533;&#65533;&#65533;&#1704;@&#65533;&#65533;r&#741;w&#65533;&#65533;&#65533;&#201;;&#65533;&#65533;&#65533;&#65533;&#65533;&#65533;&#65533;&#65533;&#65533;&#65533;w}&#65533; l&#65533;&#65533;&#290;&#65533;&#65533;]~&#65533;[rfN&#65533;&#65533;&#65533;&#65533;&#65533;^&#65533;Y&#65533;E&#65533;^&#530;n&#65533;I&#65533;&#65533;)&#65533;&#65533;&#65533;]&#65533;&#65533;'/&#65533;&#65533;m&#65533;b&#65533;&#65533;&#65533;n&#65533;&#65533;&#65533;&#65533;:&#65533;&#65533;n&#65533;&#65533;&#65533;&#65533;&#65533;&#65533;;_&#65533;&#65533;&#65533;&#65533;&#65533;&#65533;&#65533;&#1630;&#65533;&#65533;]&#65533;&#65533;&#65533;&#65533;&#65533;&#54910;&#65533;(&#65533;&#65533;;&#65533;&#65533;&#65533;&#65533;&#1276;&#65533;&#65533;&&#65533;&#65533;&#65533;&#65533;&#65533;&#65533;&#65533;F&#65533;?&#65533;W&#65533;&#54190;&#65533;&#65533;=&#65533;&#65533;<:&#65533;&#65533;&#65533;f	&#65533;&#65533;>&#65533;J&#65533;&#65533;&#65533;x&#65533;&#65533;~&#65533;&#65533;&#65533;&#65533;&#65533;w&#65533;&#65533;T&#65533;h$&#65533;&#65533;n&#65533;K&#65533;&#65533;&#65533;&#65533;&#65533;&#65533;^&#65533;~n&#65533;&#65533;M&#65533;O&#65533;&#65533;&#65533;,&#65533;~z&#65533;`&#65533;8}?&#65533;&#65533;&#65533;&#65533;/>&#65533;&#65533;&#65533;&#65533;l&#65533;K/&#65533;&#65533;&#65533;&#65533;&#65533;&#65533;&#65533;&#65533;&#991;o&#65533;x&#65533;&#65533;N&#65533;+j&#65533;&#65533;&#65533;&#65533;&#65533;3!?&#65533;iO&#1256;&#65533;&#65533;/&#65533;&#65533;&#65533;&#1661;&#65533;&#65533;L&#65533;&#65533;&#65533;=&#65533;J_&#65533;&#65533;&#65533;y&#65533;&#65533;&#65533;&#65533;&#65533;&#65533;&#65533;&#65533;&#65533;N&#65533;&#65533;O&#65533;&#65533;&#65533;&#65533;&#65533;K&#65533;l&#65533;&#65533;;;&#65533;&#65533;&#65533;&#65533;&#65533;&#65533;&#65533;&#65533;&#65533;v&#65533;&#1135;&#65533;L~&#65533;*&#1946;&#65533;&#65533;&#65533;&#65533;&#65533;&#65533;&#65533;&#65533;.&#65533;-&#65533;"&#65533;&#65533;&#65533;&#65533;&#65533;_&#65533;&#65533;;&#65533;'_&#65533;&#65533;C`&#65533;m&#65533;8&#65533;&#65533;P&#65533;B&#65533;m4&#65533;Q&#65533;D&#65533;4,^&#65533;x1&#65533;&#65533;3Z|&#65533;&#65533;$&#65533;%Q&#65533;0&#65533;r&#65533;J&#65533;-]&#65533;&#65533;S&&#65533;j&#65533;&#65533;9@&#65533;&#925;3}&#65533;&#65533;)@&#65533;P&#65533;CE&#65533;&#65533;&#65533;R&#65533;K&#65533;:M&#65533;$&#65533;T&#65533;U&#65533;&#65533;&#65533;&#65533;=&#65533;~V,K&#65533;&#65533;&#65533;8[Q&#65533;&#181;m&#65533;f&#65533;&#65533;V&#65533;&#1844;&#65533;V&#65533;{Wo&#1737;En&#65533;&#65533;"cJ&#133;W$E&#65533;&#65533;&#65533;Q&#65533;Am:n&#65533;r&#65533;&#336;+n&#65533;92f&#854;q&~&#65533;&#65533;&#65533;WMo&#65533;&#65533;u&#1520;AT&#65533;&#65533;&#65533;v&#65533;u&#65533;&#701;&#65533;&#65533;n&#65533;y&#65533;&#65533;&#65533;x&#1916;C&#65533;&#65533;;&#65533;&#65533;&#65533;&N&#65533;&#65533;P!&#65533;t&#65533;eH&#65533;&#65533;&#65533;&#65533;/;&#65533;&#65533;&#65533;&#65533;1e&#65533;&#65533;&#211;/&#65533;&#65533;&#65533;M&#65533;&#65533;&#65533;&#65533;&#65533;&#65533;{&#65533;&#65533;&#65533;m&M&#65533;&#65533;j&#65533;Z&#65533;&#65533;&#65533;&#65533;(&#65533;&#65533;2.&#65533;40!&#65533;x)&#65533;&#65533;&#65533;&#65533;&#65533;7&#65533;&#65533;&#40511;\&#65533;i&#65533;&#65533;&#65533;&#65533;&#65533;&#65533;&#954;&#65533;#Q3&#65533;&#65533;K&#65533;2&#65533;.&#65533;O2&#65533;rQ>a&#65533;.&#65533;&#65533;&&#65533;H?&#65533;&#65533;/&#557;f3&#65533;&#564;&#65533;B&#65533;7'D&#65533;&#65533;&&#65533;LP&#65533;&#65533; &#65533;&#65533;@&#65533;(&#65533;0&#722;dz&#65533;K&#65533;&#65533;&#65533;&#65533;D&#65533;,&#65533;&#65533;&#1467;&#65533;L3%r&#65533;&#65533;aD&#65533;>&#65533;s&#65533;&#65533;&#65533;&#65533;q&#65533;&#65533;&#65533;&#65533;&#65533;&#65533;&#65533;x&#65533;?![3&#65533;P#&#65533;D&#65533;&#65533;t&#65533;&#65533;&#1732;S&#65533;*&#65533;&#65533;KK-yQ&#65533;%O&#65533;&#65533;Kx&#65533;&#65533;Q&#65533;#3&<u&#65533;&#65533;DUslqE&#65533;Z&#65533;S&#65533;:&#65533;j=&#65533;N&#65533;iUNVK&#65533;&#65533;&#65533;&#65533;&#1074;d:&#65533;+&#65533;&#65533;h0F&#65533;-J&#65533;"|&#1070;&#65533;&#65533;&#1615;`&#65533;&#65533;N&#65533;&#65533;pT^&#65533;L3U&#65533;rd&#65533;s&#65533;5&#65533;>W=W]6Y&#65533;I&#65533;S&#65533;m5&#65533;!&#65533;
&#65533;,&#65533;h&#65533;   "  !! ""$$%)%(%&(+(%&(&))*,,-1.03/080.412545967@68<6<B86<9:=<=B=BI>?H>@E@>CABFDEJFHLFJQHGLHINKLSNOXNPUNQXPOVPOXPQVSTZTW`VX^VY`XV_XW`XY^Z\b]^h]`f^ah`^f`^h`afbdkefpehnfiqhfnhfphinjlsmnxmpvnqypnupnyppvrt|tv&#65533;ux~vy&#65533;xv&#65533;y{~y|&#65533;|~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240;&#65533;&#65533;&#65533;&#65533;&#65533;&#65533;&#65533;&#178;&#65533;&#628;&#65533;&#65533;&#65533;&#65533;&#696;&#65533;&#568;&#65533;&#441;&#65533;&#698;&#65533;&#1082;&#65533;&#1084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%	H&#65533;&#65533;&#65533;&#65533;*\&#65533;&#65533;&#65533;&#65533;M&#65533;&#65533;E&#65533;&#65533;&#331;=i&#65533;&#65533;"'&#65533; ~I&#65533;&#65533;&#595;".Z&#65533;2&#65533;!C&#65533;\&#65533;d&#65533;&#65533;&#65533;&#65533;&#65533;RD&#65533;s&#65533;F&#65533;=&#65533;&#65533;&#65533;Ht&#65533;&#1123;;&#65533;>
c&#930;P&#65533;&#1436;J&#65533;&#65533;&#1387;X&#65533;j&#65533;*U&#65533;&#65533;L>&#65533;&#65533;+&#65533;&#65533;&#1631;[&#65533;&#65533;:&#65533;ReK&#65533;3gVM&#65533;&#65533;&#65533;&#1717;x&#65533;K&#65533;&#65533;&&#65533;-&#65533;D&#65533;&#65533;&#65533;&#200;=&#65533;&#1737;1S&#202;&#65533;"&#65533;J&#65533;&#65533;HQ&#65533;}<&#65533;&#65533;&#65533;&#65533;}&#65533;nv&#1715;&#65533;&#65533;&#65533;&#389;+&#65533;*]&#65533;'&#1486;&#1945;Q/F&#65533;
&#65533;&#65533;&#65533;q&#14112;&#65533;&#65533;&#65533;\&#65533;&#65533;P&#65533;&#65533;o>&#65533;H:&#65533;&#65533;&#24227;&#65533;^Z&#65533;&#65533;&#65533;<G&#65533;>uA&#1387;&#65533;&#65533;&#65533;&#1661;#i&#65533;&&#65533;&#65533;&#65533;N]:&#65533;&#65533;\&#65533;_&#65533;x&#65533;&#65533;~w&#65533;ON&#65533;&#65533;&#65533;&#65533;& {&#65533;U&#65533;z&#65533;&#65533; G&#65533;&#65533;7x&#65533;f&#65533;T&#17527;&#1346;%&#65533;&#65533;&#65533;Y&#65533;&#65533;_H&#65533;!Vp&#65533;&#65533;!(v&#65533;s&#65533;&#34955;&#65533;&#65533;7&#65533;o	&#65533;&#65533; &#65533;&#65533;W&#65533;&#65533;=!k/&#65533;6!o&#65533;U&#65533;y&#65533;&#65533;c&#65533;&#65533;IBcv9&#65533;dz2&#65533;X&#65533;@&#61015;bn/zv&#65533;&#65533;M&#65533;&#65533;&#65533;1Y&#65533;&#65533;n&#65533;(MCV&#65533;a&#65533;&#26329;5j&#65533;&#65533;&#65533;!I&#65533;v&#65533;hgQwZ&#65533;g&#65533;`&#65533;4(N&#65533;mg&#65533;A&#65533;&#65533;&#65533;W&#65533;&#65533;&#65533;x&#65533;&#37480;&#65533;&#65533;&#1161;!&#65533;&#65533;&#65533;&#1953;&#65533;j_&#65533;&#65533;&#65533;QR&#65533;Z%&#65533;&#65533;&#1717;&#65533;&#65533;QB&#65533;&#65533;&#65533;&#65533;&#65533;&#65533;&&#65533;&#65533;"x&#65533;V&#65533;&#65533;&#65533;@&#65533;z:_d&#65533;&#65533;)&#689;&#538;F[&#65533;&#65533;&#1801;R&&#65533;(&#65533;&#65533;&#65533;&#65533;(&#65533;f{&#65533;m&#65533;.&#1707;&#65533;M&#65533;&#65533;P&#65533;&#65533;&#65533;[&#65533;&#65533;&#65533;&#65533;&#65533;&#1491;|}	.&#65533;y&#65533;&#65533;,&#65533;&#65533;&#65533;;&#65533;6`&&#65533;&#65533;Y&#63848;&#65533;&#65533;&#65533;&#65533;&#65533;&#65533;&#65533;i&#65533;&#44517;&#65533;&#65533;`&#65533;l9&#65533;&#65533;X)&#65533;;&#65533; &#65533;k&#65533;&#1262;&#65533;&#65533;&#65533;&#65533;$;%P&#65533;&#65533;&#65533;%o40&#65533;&#65533;e4qK
&#65533;2&#65533;&#65533;&#426;&#65533;&#65533;;K&#65533;i&#65533;|>&#65533;C&#65533;&#1656;&#65533;Ed&#65533;&#65533;&#65533;I&#65533;&#945;&#65533;&#65533;S&#65533;,O{a&#65533;&#65533;F],&#65533;&#65533;B+dFK&#65533;o&#65533;;&#65533;m6&#65533;&#65533;&#65533;j&#65533;&#65533;Rs&#65533;&#42392;&#65533;m&#65533;&#65533;L&#65533;&#65533;&#65533;N['	&#65533;h&#65533;&#65533;o&#65533;%&#875;X&#65533;&&#65533;<x&#65533;z&#65533;\W&#65533;N&#65533;Kcs6&#65533;&#65533;&#65533;&#65533;gW&#65533;&#65533;ol&#65533;&#65533;&#65533;&#65533;&#65533;^Q+&#65533;&#65533;&#65533;iz&#65533;&#65533;&#65533;&#65533;l5&#65533;o&#65533;-&#65533;&#65533;ZW&#65533;4&#1490;&#65533;t&#65533;W7&#65533;t&#65533;P&#65533;&#17947;&#65533;n&#65533;h&#65533;&#65533;&#647;&#65533;&#65533;6&#65533;	&#65533;m&#65533;Et&#65533;.&#65533;`a&#65533;&#65533;0&#65533;&#65533;&#65533;&#816;&#65533;B&#65533;./&#65533;&#65533;&#65533;&#430;f#&#65533;&#65533;&#65533;&#65533;"&#65533;&#65533;&#65533;&#65533;&#65533;&#65533;&#65533;^&#65533;&#65533;&#65533;&#65533;&#65533;&#65533;&#65533;uWy&#65533;1&#65533;&#65533;&#65533;&#65533;&#65533;&#65533;Y&#2040;g&#65533;&#65533;&#65533;-kw&#65533;{&#65533;&&#65533;>&#65533;lui&#65533;'&#65533;&#65533;&#65533;Upx&#65533;&#65533;&#65533;(&#65533;&#65533;&#65533;+-?&#65533;&#65533;tR&#65533;&#65533;9Oz&#65533;&#65533;&#65533;&#65533;1&#45401;`&#65533;&#65533;&#65533;,q(9&#65533;&#65533;&#65533;&#65533;7*&#65533;&#65533;&#65533;^&#65533;`&#65533;&#65533;&#65533;(&#65533;&#65533;}&#65533;i&#24661;G(&#65533;&#65533;(&&#65533;&#65533;q&#65533;x>&#65533;M~&#65533;S&#65533;&#65533;&#65533;&#65533;&#65533;&#65533;q&#65533;&#65533;&#65533;J&#65533;&#65533;%&#65533;&#65533;U.&#65533;9&#65533;e&#65533;1&#65533;W&#65533;9&#65533;&#65533;&#65533;&#65533;&#65533;&#65533;&#65533;+a5h&#65533;&#65533;e&#65533;&#65533;&#588;&#65533;5A3^p&#65533;T&#65533;	&#65533;.E&#65533;&#65533;(&#65533;&#65533;I8&#65533;dQp5&#65533;&#65533;vD*r-&#65533;&#65533;B
&#65533;7=&#65533;&#65533;&#65533;Y)&#65533;!&#65533;;&#65533;Ru"&#65533;&#65533;I&#65533;@G&#65533;M&#65533;$&#428;&#65533;&#65533;&#65533;&#65533;&#65533;|bR&#65533;c&#65533;&#65533;?2.5&#65533;&#65533;&#65533;&#65533;V&#65533;r&#65533;&#65533;b&#65533;)&#65533;f&#65533; V&#1218;&#65533;&#65533;d#&#65533;Y8ivnVWu&#65533;&#65533;&#65533;h&#65533;&#65533;&#65533;&#65533;b8&#65533;&#1597;b&#65533;&#65533;&#65533;|&#65533;2&#65533;&#65533;4R&#65533;&#537;&#65533;!&#65533;&#65533;&#65533;&#65533;3f&#65533;n&#1310;l&#65533;	&#65533;c&#65533;&#65533;&#65533;<&#65533;6&#65533;&#65533;Hu&#1677;&#65533;&#65533;&#65533;"&#65533;&#65533;&#65533;)&#65533;&#65533;&#65533;&#65533;U&#65533;&#65533;U&#59999;-i&#65533;D&#65533;&#65533;&#65533;QM&#65533;e&#65533;&#65533;&#65533;d%&#65533;[4&#65533;	U(A&#65533;,Ft6&#65533;QFt:OE&#65533;&#65533;&#65533;@&#65533;2&#65533;y&#65533;U^&#65533;&#65533;g&#65533;d,&#65533;&#65533;O2q7&#65533;3&#65533;Ka&#65533;&#65533;&#65533;&#65533;&#65533;&#65533;&#65533;i&#65533;k&#65533;5_&#65533;t4U&#65533;hE&#65533;&&#65533;&#65533;"Hh&#65533;&#65533;P&#65533;ZQ&#65533;:E&#65533;R&#65533;:&#65533;&#65533;&#65533;&#65533;&#65533;&#507;&#65533;%]&#65533;&#65533;&#65533;r&#65533;&#65533;<&#65533;&#65533;&#65533;VE&#65533;*&#1328;&#65533;Ci7&#65533;:&#65533;&#65533;N&#65533;&#65533;3&#65533;&#65533;K&#922;&#65533;&#65533;&#65533;&#65533;lUd1&#65533;&#65533;rS&#65533;H&#65533;h&#65533;&#65533;1&#65533;&#65533;&#65533;#&#65533;m&#65533;i&#65533;&#65533;&#65533;&#65533;&#65533;h&#65533;s$&#727;B&#65533;T&#65533;&#65533;"&#65533;&#65533;U=*]Q&#65533;&#65533;&#65533;&#65533;.&#65533;&#65533;&#65533;&#65533;&#65533;6[&#65533;&#65533;r&#65533;&#65533;&#65533;&#65533;,e&#65533;;&#65533;&#65533;&#65533;&#65533;q%#hy&#65533;J4FW&#65533;&#65533;T&#65533;X&#33855;&#11451;.&#65533;&#65533;k&#65533;&#65533;t&#65533;6&#65533;&#65533;&#65533;+h&#65533;&#65533;+&#65533;&#65533;LP;&#65533;
&#65533;,k\ &#65533;7&&#65533;d&#65533;&#65533;&#65533;Z&#65533;z<ZWW&#65533;&#65533;&#1762;0Y&#65533;'1&#65533;+M&#65533;l&#65533;5&#65533;&#65533;&#65533;&#65533;u&#1898;Ft&#65533;&#65533;$&#65533;B&#65533;&#65533;1&#65533;{%&#65533;&#65533;&#65533;&#65533;&#65533;&#65533;&#65533;=&#65533;&#65533;&#65533;R&#65533;0&#65533;,DL&#65533;{&#1287; &#1880;&#65533;&#65533;&#626;%&#65533;/&#65533;&#65533;&&#65533;v&#65533;34S&#65533;U&#65533;t&#65533;bc
&#65533;&#65533;&#617;1&#65533;&#65533;&#65533;c}.&#65533;&>&#65533;r_|&#65533;"&#65533;&#65533;&#65533;&#65533;&#65533;&#65533; &#65533;&&#65533;&#65533;&#65533;&#65533;JJ{9P&#65533;&#65533;&#65533;&#65533;&#65533;&#65533;`&#65533;L&#1559;-&#65533;&#65533;.&#65533;&#65533;&#65533;&#65533;&#65533;&#146;&#65533;SV&#65533;&#65533;}(e+&#1269;$&#65533;&#65533;&#65533;&#65533;&#65533;&#65533;&#1599;&#65533;&#65533;&#65533;&#65533;_H&#65533;&#65533;8&#65533;&#65533;	&#65533;&#65533;%&#65533;&#65533;&#65533;j6&#65533;L9&#190;&#65533;Mto&#65533;&#65533;&#814;P&#65533;&#65533;&#65533;&#65533;&#65533;&#65533;&#747;U&#65533;&#65533;&#65533;u&#65533;Ai&#65533;&#65533;,&#333;~I&#65533;&#65533;=&#65533;&#65533;&#65533;w(3&#65533;;RV&#65533;&#65533;&#620;Lg&#65533;O&#65533;d&#65533;tqBN&#65533;&#65533;V&#65533;dZ&#65533;&#65533;&#65533;}&#65533;&#65533;&#65533;,&#65533;qW#&#65533;&#65533;&#532;&#65533;&#65533;&#65533;Qf&#65533;&#65533;&#65533;/&#65533;M&#65533;I&#1599;wH6&#65533;&#65533;-bp&#65533;&#65533;l&&#65533;v5&#65533;$&#65533;$T&#65533;&#65533;&#65533;&#65533;&#65533;5&#65533;7&#65533;&#13237;&#65533;&#65533;&#65533;&#65533;&#65533;&#65533;;VMJN-&#65533;0s&#65533;&#1934;&#65533;h&#65533;G&#65533;&#65533;a&#472;L&#65533;&#65533;&#65533;&#65533;]m&#65533;&#65533;&#1079;&#65533;^a&#65533;&#65533;c6\&#65533;/&#65533;&#65533;'&#65533;s&#65533;&#65533;&#65533;BO~&#65533;&#65533;&#65533;&#65533;&#65533;&#1412;&#65533;$&#65533;&#65533;&#65533;&#65533;Ml&#65533;Z&#65533;P&#1015;&#65533;&#65533;&#65533;&#65533;r&#65533;&#65533;&#65533;n&#65533;v&#65533;8&#65533;*&#65533;e&#65533;77&#65533;&#65533;!q&#65533;&#65533;&#65533;&#65533;>&#65533;&#65533;&#65533;&#65533;ZT"j&#65533;&#65533;v&#65533;+R&#65533;&#65533;&#65533;&#65533;&#65533;&#65533;&#65533;&#65533;&#65533;vf&#65533;&#65533;&#65533;|&#65533;v&#65533;-&#65533;&#65533;yf&#65533;]5&#65533;=&#1522;&#65533;&#65533;&#65533;7&#65533;&#65533;&#65533;wSt&#65533;&#65533;&#65533;&#65533;R5n&#65533;&#65533;?&#1442;rO&#65533;&#65533;&#65533;.&#65533;&#65533;&#65533;&#65533;&#65533;Q&#65533;{&#65533;&#65533;o&#65533;&#65533;&#65533;M&#65533;&#65533;&#65533;gOpu&#65533;&#65533;&#65533; &#65533;_&#65533;&#65533;&#65533;&#65533;&#65533;~&#65533;Un&#65533;&#65533;{8&#65533;!i&#65533;|&#65533;&#65533;'&#65533;&#65533;&#1039;>&#65533;&#65533;@}&#65533;&#65533;&#65533;&#65533;.s&#65533;fZ&#65533;y&#65533;}&#65533;&#65533;v\{&#65533;&#65533;&#65533;&#65533;&#65533;}&#65533;s}&#65533;&#1995;[&#65533;&#65533;&#65533;&#65533;&#65533;&#65533;&#65533;(&#65533;&#65533;n&#65533;&#65533;G/}&#65533;&#65533;&#65533;&#65533;&#65533;l&#1847;s8&#65533;&#65533;d&#65533;uwT~&#65533;4g&#65533;&#65533;9&#65533;Gc&#65533;&&#65533;V&#65533;&#65533;&#65533;~&#65533;G&#65533;&#65533;@%fHg_&#65533;'}&#65533;&#65533;&#65533;&#65533;(&#65533;({&#65533;w&#65533;&#65533;%&#65533;Sp&#65533;?vW|&#65533;&#65533;&#65533;&#65533;z8&#65533;y^qq&#65533;L&#65533;&#65533;&#65533;!(&#65533;DX&#65533;&#65533;	7&#65533;&#65533;+H&#65533;h&#65533;&#65533;&#65533;&#65533;%|'&#65533;G4Qxn&#65533;g&#65533;I&#65533;&#65533;\(k;&#65533;%&\&#65533;&#65533;?&#65533;e&#65533;&#65533;E(&#65533;&#65533;g}gEf&#65533;[&#65533;&#65533;&#1541;;7&#65533;&#65533;F&#65533;L&#65533;d&#65533;&#65533;T&#65533;t&#65533;&#65533;&#65533;rqy'&#65533;k}&#65533;&#65533;=&#65533;0&#65533;&#65533;X&#65533;&#65533;5OL&#65533;&#65533;\&#65533;&#65533;&#65533;i&#518;&#65533;&#65533;_&#65533;&#65533;N&#65533;&#65533;p&#65533;&#65533;&#65533;&#1545;O&#393;&#65533;&#65533;
&#65533;&#65533;;)'&#65533;,hMnp&#39050;1hZYu&#65533;&#65533;&#65533;(c&#65533;6&#65533;A$I>htj&#65533;&#65533;b&#65533;b&#65533;x&#65533;&#65533;X&#65533;&#550;&#390;&#65533;GX&#65533; &#696;&#65533;&#65533;&#1548;&#952;i&#65533;&#65533;&#65533;&#65533;g&#65533;\&#65533;&#65533;&#65533;x&#65533;ESxHe&#1991;f&#65533;'&#65533;&#65533;&#65533;QTf&#65533;H&#65533;&#65533;&#65533;	4&#65533;&#65533;cH_c&#65533;?e&#65533;&#65533;X&#65533;z@&#65533;&#65533;h}&#65533;wr&#65533;&#65533;&#393;&#65533;&#1551;&#65533;&#65533;k&#65533;&#65533;&#65533;@&#65533;t&#65533;&#65533;&#65533;&#1474;P&#65533;-~&#65533;&#65533;&#65533;X&#65533;&#65533;yN&#65533;^&#65533;W+&#65533;8Y?&#1547;i5oU&#65533;&#65533;x&#65533;&#1239;w	c&#65533;8&#65533;&X&y&#65533;(&#65533;&#65533;&#65533;(&#65533;p&#65533;&#594;&#65533;x&#65533;7&#65533;d9VS&#65533;&#65533;>&#65533;&#65533;&#65533;&#65533;sQ8&#65533;s&#65533;,&#65533;&#65533;&#65533;&#65533;b7&#65533;H&#65533;&#65533;Ow&#65533;&#216;z%&#65533;&#65533;&#65533;&#65533;R)&#65533;&#44434;0y&#65533;Xiv;&#65533;sF~&#65533;&#65533;d&#65533;&#65533;&#65533;w&#65533;x&#65533;&#65533;&#195;!_&#65533;&#520;&#65533;4oCY&#65533;&#65533;eok&#65533;&#65533;t9&#65533;o&#340;#I&#65533;&#65533;&&#65533;U&#65533;&#65533;Y&#65533;&#65533;I&#65533;8&#65533;W&#65533;ja&#65533;ye&#65533;&#65533;|Wbn&#65533;Y`&#25300;YY[*xY&#65533;N&#65533;&#65533;$)&#65533;y&#1620;&#65533;	&#65533;S9&#65533;&#65533;&#1623;&#65533;&#65533;&#65533;9&#65533;&#65533;&#65533;&#65533;9&#65533;&#65533;Y&#65533;&#65533;&#65533;&#65533;&#65533;&#65533;:d&#65533;IAu&J&#65533;&#65533;h2!&#65533;&#65533;&#65533;&#65533;I&#65533;&#65533;&#24679;&#65533;'&#65533;wr&#65533;&#596;&#65533;&#65533;b&#65533;I&#65533;&(&#65533;&#65533;&#1626;&#65533;9&#65533;&#65533;Y&#65533;&#65533;&#65533;&#65533;&#65533;Y@&#65533;&#20983;u&#65533;J&#20848;!Jl&#65533;I)>8&#65533;&#65533;x&#65533;B&#65533;b&#65533;&#22231;&#37418;&#65533;&#65533;&#65533;&#65533;&#633;&#65533;&#65533;&#65533;&#65533;&#65533;&#65533;&#65533;&#1433;&#65533;&#65533;&#65533;&#65533;&#65533;&#607;&#65533;&#65533;&#65533;&#65533;&#65533;&#65533;i&#65533;hi&#65533;9&#65533;&#65533;`p&#65533;#&#65533;)&#65533;=&#65533;e&#65533;&#606;&#65533;&#65533;t&#65533;9}"&#1606;&#65533;&#65533;&#65533;&#65533;&#65533;&#65533;x&#65533; z&#65533;&#65533;9&#65533;&#65533;9&#65533;&#65533;y&#65533;&#65533;y&#65533;	&#595;,&#1368;U&#21750;b&#65533;&#65533;gV4*&#65533;F&#65533;_;%Y&#65533;&#523;&#65533;9&#65533;k&#65533;&#65533;&#65533;&#65533;&#65533;&#65533;!&#65533;'&#65533;p&#65533;H&#65533;&#65533;%&#65533;&#65533;$&#1700;&&#65533;*,*&#65533;&#65533;&#65533;9Q&#65533;0\S&#65533;Xv&#65533;&#65533;Y&#65533;b&#65533;&#65533;W&#65533;&#65533;&#65533;&#65533;;%&#65533;=&#646;&#65533;	&#65533;
&#65533;Z&#65533;&#65533;&#65533;&#65533;G&#65533;rZ&#65533;L&#65533;|i&#65533;'
&#65533;&#551;{&#285;&#65533;&#65533;	&#65533;l&#65533;R&#65533;|]&#654;&#65533;&#65533;&#65533;&#65533;&#65533;&#65533;&#65533;_dl!&#65533;e&#65533;&#10472;&#1500;&#65533;&#65533;&#65533;&#614;p&#65533;&#65533;&#65533;&#65533;&#65533;
&#65533;&#65533;h&#65533;zzyj&#65533;&#65533;z&#65533;&#1113;&#65533;,&#65533;XTJ{Z&#1665;A&#65533;Q:T6:&#65533;&#65533;eC&#1553;6("&#65533;bt&#65533;eQ&#65533;&#65533;nh&#65533;k&#65533;&#65533; :&#65533;&#65533;&#1068;&#65533;&#65533;&#65533;&#826;&#65533;&#65533;*&#65533;1&#65533;*&#65533;;&#580;&#65533;?&#65533;B&#65533;&#65533;h[&#65533;S5z&#65533;mU&#65533;&#65533;:&#65533;&#65533;&#65533;&#65533;b&#65533;Y!&#65533;&#65533;&#1510;&#65533;z&#65533;&#65533;&#65533;&#65533;Dz}/&#65533;&#65533; &#609;!
&#65533;&#65533;z&#65533;&#65533;&#65533;&#65533;&#65533;:&#65533;Z!&#65533;&#65533;y&#65533;&#1000;&#65533;h7&#65533;&#65533;:&#65533;&#65533;*&#65533;&#65533;e&#65533;&#65533;&#65533;|&#65533;jYg&#65533;&#65533;\`&&#65533;&#65533;Xw&#65533;&#65533;&#65533;x&#65533;k:&#65533;@Z&#65533;&#65533;c&#65533;&#65533;&#175;&#65533;&#65533;*&#65533;&#65533;&#44193;Z&#65533;&#65533;*&#65533;&#65533;&#1706;&#65533;&#65533;~Z~*&#65533;&#65533;&#65533;67&#65533;&#65533;\&#65533;&#65533;k&#65533;B&#65533;&#65533;&#371794;&#65533;&#65533;&#65533;&#65533;&&#65533;&#65533;&#65533;&#65533;o&#65533;V#&#65533;8&#65533;w)&#1778;K&#65533;X&#751;/&#65533;&#65533;
&#65533;&#65533;Z&#65533;6[&#65533;&#65533;&#65533;C&#65533;&#65533;&#65533;&#65533;&#65533;&#65533;'YAU&#65533;&#1758;&#65533;VI&#65533;&#65533;&#65533;&#1705;&#65533;&#65533;#;&#65533;&#65533;&#1684;&#65533;&#65533;&#65533;&#65533;&#65533;"Yk&#65533;[;&#65533;I&#65533;`&#65533;&#65533;*&#65533;&#65533;I&#65533;&#65533;&#65533;Whk&&#65533;j&#65533;lo&#65533;&#65533;&#65533;*&#65533;&#65533;&#65533;&#65533;&#65533;ul&#65533;&#410;&#65533;T&#65533;S;&#65533;&#65533;&#65533;o&#65533;&#65533;}Q&#65533;&#65533;&#65533;&#65533;K&#65533;&#65533;+&#65533;&#65533;:&#65533;&#65533;J&#65533;&#65533;&#65533;&#65533;1y&#65533;&#65533;&#65533;M&#65533;&#65533;S&#65533;&#65533;&#65533;&#65533;&#1499;&#65533;Z\&#65533;T&#65533;&#65533;&#65533;&#65533;&#65533;&#1649;&#65533;{&#65533;N&#65533;&#65533;%;&#65533;i&#65533;&#65533;&#65533;X&#65533;&#65533;k&#1723;&#65533;&#65533;V&#65533;W&#65533;&#65533;&#65533;&#65533;&#65533;&#65533;;&#65533;_;&#65533;a[&#65533;7X&#65533;;n&#65533;&#65533;&#65533;V&#65533;k&#65533;&#363;&#65533;&#65533;&#65533;t&#65533;&#65533;&#65533;3
V&#65533;&#48723;Z&#65533;&#65533;[&#65533;_&#65533;} ;&#65533;)&#65533;&#65533;&#65533;&#65533;&#442;&#65533;&#422;o&#65533;&#765;&#65533;&#65533;&#65533;r&#65533;!&#65533;\&#65533;&#65533;&#65533;{&#65533;&#65533;&#65533;u&#65533;&#65533;&#1252;H&#65533;&#65533;5)&#65533;?&#65533;&#65533;j\&#65533;+r&#65533;z&#65533;v+r&#65533;&#65533;&#65533;D&#65533;&#65533;&#65533;&#65533;@&#65533;&#65533;&#65533;{}&#65533;&#65533;R&#65533;&#65533;&#829;&#65533;&#65533;&#65533;L&#65533;X+&#65533;@&#65533;Kz&#65533;&#65533;
&#65533;&#65533;&#65533;&#65533;K,&#65533;>&#65533;V&#65533;&&#65533;&#65533;&#65533;&#65533;&#65533;&#65533;&#65533;&#65533;syi&#65533;&#65533;xGz(&#65533;&#65533;h&#65533;2&#65533;&#65533;xK&#65533;5&#52132;&#65533;&#65533;fl&#65533;=&#65533;C&#65533;&#65533;o&#65533;&#65533;&#794;S&#65533;&#65533;6&#65533;&#65533;&#65533;&#65533;F&#65533;"&#65533;&#65533;C&#65533;&#65533;DK&#65533;k&#65533;&#65533;&#65533;y&#65533;A&#65533;8&#65533;&#65533;&#65533;\&#65533;&#65533;#&#65533;&#65533;v&#65533;&#65533;|k&#65533;v&#65533;&#65533;f&#65533;&#65533;d,&#65533;k&#65533;&#65533;&#65533;&#65533;&#65533;&#65533;j-s&#65533;?L&#65533;\&#65533;%&#65533;&#65533;<&#65533;w+&#65533;&#65533;=&#741;8J&#65533;&#65533;&#65533;&#65533;z&#65533;X&#756;&#65533;&#161;K&#65533;&#65533;xw&#65533;L&#65533;&#65533;$&#212;&#65533;&#65533;9&#65533;&#65533;g&#65533;&#65533;&#65533;&#608;&#65533;&#65533;m&#694;[&#65533;o&#65533;&#65533;&#65533;&#65533;&#646;&#65533;+4&#65533;&#65533;a5&#65533;&#1580;&#65533;%<&#65533;&#65533;&#424;&#65533;&#65533;&#65533;D&#65533;&#65533;&#65533;&#65533;bO&#65533;&#65533;&#65533;
&#65533;&#65533;y&#65533;&#65533;<&#65533;j|&#928;&#65533;&#65533;@<&#65533;&#1098;&#65533;&#65533;&#65533;&#65533;&#65533;;e,&#65533;&#65533;RK1&#65533;&#65533;&#65533;&#65533;`j&#65533;&#65533;z&#65533;&#65533;&#65533;&#65533;1&#1847;8&#65533;&#65533;+&#415;l&#65533;&#65533;L&#65533;d&#65533;&#65533;&#65533;&#608;\&#65533;p&#65533;&#65533;K&#65533;&#65533;L&#65533;E&#65533;&#65533;i&#65533;Wf&#65533;P&#65533;e&#65533;&#65533;R&#65533;b&#65533;b&#65533;;&#65533;K&#911;&#65533;&#65533;H&#65533;I&#912;|&#65533;&#65533;&#65533;&#65533;
<&#65533;&#65533;&#65533;&#65533;K&#65533;=&#65533;m?&#65533;k&#65533;&#65533;\&#678;,&#65533;0y&#65533;L&#65533;&#65533;:[&#65533;>&#65533;&#65533;&#65533;&#65533;9&#65533;&#65533;L&#65533;&#65533;&#65533;&#65533;&#65533;{&#65533;fZ&#65533;&#65533;L&#65533;&#65533;&#65533;&#65533;<&#65533;:&#65533;&#65533;&#65533;&#65533;&#65533;m&#65533;?&#65533;&#65533;{&#65533;&#65533;>&#65533;D&#65533;^&#65533;&#65533;&#65533;&#65533;G}&#65533;&#1100;&#65533;<&#65533;P&#65533;&#65533;&#65533;d&#65533;&#65533;&#65533;&#814;A&#33699;Q&#65533; &#65533;2&#65533;a]&#907;&#65533;&#65533;J&#65533;&#65533;+&#65533;CM&#797;\&#65533;B&#65533;&#65533;N&#65533;&#65533;tj&#65533;&#65533;&#65533;n|&#65533;&#65533;|&#65533;&#65533;&#65533;&#65533;&#728;j)&#65533;&#65533;K&#65533;&#65533;\&#65533;&#65533;U&#65533;F&#65533;&#1574;&#1513;&#65533;}&#65533;mz&#1451;&#65533;&#65533;l&#65533;,&#65533;&#65533;&#65533;&#65533;p&#65533;&#65533;]&#65533;&#65533;&#65533;Z&#482;&#65533;B&#65533;J&#65533;;&#714;&#65533;&#65533;&#65533;,&#65533;&#65533;]_&#65533;Z&#65533;&#65533;F&#65533;&#65533;&#65533;&#65533;&#65533;&#65533;&#65533;M&#65533;&#65533;&#65533;\&#421;&#1983;l&#1428;&#65533;&#65533;;&#65533;b&#65533;&#65533;&#65533;&#65533;&#65533;&#1436;=E&#65533;Kr&#65533;&#65533;&#65533;&#65533;&#65533;&#65533;u&#65533;-&#65533;&#65533;&#65533;eZ=&#1039;&#65533;|X]&#65533;s&#65533;&#65533;&#65533;wL&#65533;&#65533;w&#65533;&#65533;&#65533;&#408;:&#65533;P&#65533;"&#15196;&#65533;&#65533;&#919;M&#65533;&#65533;&#1661;]&#65533;&#65533;b&#65533;#&#65533;=&#65533;&#65533;m&#65533;&#65533;Z&#65533;&~&#65533;&#65533;&#65533;&#65533;&#65533;2&#65533;&#65533;&#65533;S&#65533;&#837;&#65533;&#65533;&#881;&#65533;&#65533;&#65533;&#692;&#65533;1&#65533;&#65533;z&#65533;II&#65533;>^&#65533;7&#65533;&#65533;&#65533;&#572;&#65533;&#65533;&#65533;&#65533;c&#65533;&#65533;~&#65533;&#65533;Z&#65533;>&#65533;rl&#65533;'>&#65533;y&#65533;&#65533;f&#65533;K&I-&#65533;X}&#65533;+-&#65533;_>zJ&#65533;&#65533;u&#65533;&#65533;&#65533;&#65533;-&#65533;@}&#65533;_<&#65533;&#65533;&#65533;&#65533;&#65533;&#65533;}&#65533;&#1842;&#65533;&#479;&#65533;&#65533;&#65533;&#65533;&#65533;&#65533;&#65533;&#65533;P&#65533;&#65533;&#65533;&#65533;:i&#65533;&#369;&#65533;&#65533;.&#65533;&#65533;|&#65533;8&#65533;&#730;&#65533;&#65533;&#65533;&#65533;~&#65533;&#65533;&#65533;&#65533;&#65533;&#65533;&#65533;&#65533;&#65533;&#65533;&#65533;&#876;&#65533;=&#65533;&#65533;M&#65533;&#65533;&#65533;{]&#65533;&#65533;@x&#65533;9&#65533;&#65533;l&#745;&#65533;&#841;&#65533;&#65533;&#65533;&#65533;&#811;&#65533;&#65533;&#65533;&#65533; &#65533;&#65533;&#65533;<&#65533;&#65533;&&#65533;&#65533;n&#65533;&#65533;z&#65533;&#65533;l&#65533;n&#65533;&#65533;s &#65533;,K&#65533;&#65533;&#65533;&#65533;&#65533;}&#65533;&#65533;&#65533;b&#65533;~&#65533;t5&#65533;&#65533;&#65533;&#65533;&#65533;&#65533;~&#65533;&#65533;&#65533;&#65533;&#65533;n&#65533;9&#65533;>&#1979;&#65533;&#65533;&#65533;,&#65533;q&#65533;&#65533;&#1531;&#65533;.&#65533;&#65533;>&#65533;>&#65533;N&#65533;&#65533;$^&#65533;&#65533;&#65533;{&#65533;&#65533;&#861;&#65533;&#65533;&#65533;&#65533;&#65533;.&#65533;V&#65533;b&#65533;&#65533;&#65533;~&#65533;I+&#65533;V&#65533;&#65533;&#65533;&#65533;&#65533;&#65533;N&#65533;JI&#65533;p&#65533;&#65533;&#65533;&#65533;=&#65533;&#65533;:L&#65533;N&#65533;{&#65533;&#65533;&#65533;&#65533;&#65533;&#65533;N&#65533;&#65533;=&#65533;&#65533;&#65533;&#65533;~&#65533;&#65533;&#65533;&#65533;N~&#65533;&#65533;&#65533;&#65533;&#65533;K&#1392;&#65533;0&#65533;&#65533;@&#65533;&#65533;&#65533;-,&#65533;r&#65533;&#65533;&#65533;&#65533;y&#65533;&#65533;n]&#65533;&#65533;&#65533;E^&#65533;h&#65533;H~&#65533;>&#65533;/&#65533;&#65533;&#65533;&#65533;&#65533;&#775;&#65533;&#65533;&#782;&#65533;&#65533;&#65533;&#65533;&#65533;np(&#65533;p&#65533;&#65533;&#1245;&#65533;&#65533;&#65533;1O&#65533;^&#65533;&#412;&#65533;d_&#65533;fo&#65533;?&#65533;&#65533;&#65533;<&#65533;&#65533;&#65533;N&#65533;.&#65533;H&#65533;&#65533;&#65533;&#1430;N&#65533;&#65533;&#65533;&#65533;&#65533;O&#65533;sZ&#65533;Q&#65533;&#65533;>&#65533;L&#65533;&#65533;Y&#65533;&#65533;h&#65533;&#65533;IK&#65533;_&#65533;t&#65533;~&#65533;&#65533;&#65533;&#1742;&#65533;&#65533;&#65533;&#65533;z&#65533;&#65533;=&#65533;&#65533;O&#65533;<&#65533;&#65533;&#65533;&#65533;&#65533;J&#65533;&#65533;8&#65533;&#65533;I&#65533;&#65533;&#65533;>&#65533;&#65533;&#65533;+9&#65533;U&#65533;&#65533;&#65533;&#65533;6&#65533;&#65533;&#65533;,&#65533;`&#65533;&#65533;&#65533;&#65533;&#65533;i*&#65533;&#65533;&#65533;&#65533;b&#65533;&#65533;9o&#65533;&#65533;&#65533;&#65533;>&#1799;"&#1343;&#65533;t&#65533;&#932;&#65533;&#65533;)&#65533;&#65533;/&#65533;&#65533;h&#65533;&#65533;&#65533;V&#65533;&#65533;&#65533;&#65533;db&#65533;&#65533;&#65533;5&#65533;&#65533;&#65533;&#65533;&#65533;&#65533;&#65533;&#65533;&#65533;&#65533;&#65533;/&#65533;y&#65533;&#65533;~&#65533;&#65533;&#65533;&#65533;_&#65533;&#65533;'&#65533;&#1167;&#65533;Z&#65533;&#65533;&#65533;X&#65533;=&#65533;&#65533;&#65533;&#65533;&#65533;$X&#65533;&#65533;&#65533;&#65533;&#65533;.$&#65533;&#65533;!C>&#65533;"J&#65533;X&#1122;&#65533;/&#65533;&#65533;&#65533;&#65533;c^vi&#65533;&#65533;I&#65533;)S&#65533;d&#65533;&#65533;&#65533;K&#65533;*&#65533;&#548;YSd&#791;6o&#65533;9gNO&#65533;m&#65533;&#65533;&#65533;Q&#65533;&#65533;&#65533;*]:+&#65533;S&#65533;&#65533;`)&#65533;Z&#65533;&#65533;U&#65533;VO&#65533;&#65533;Z&#683;&#65533;&#65533;&#65533;&#138;%[&#65533;lY&#65533;g9m&#65533;&#65533;&#65533;-&#65533;Ep&#65533;&&#65533;[&#65533;&#65533;&#1858;&#65533;Z
L&#65533;p&#65533;&#513;&#65533;&#65533;&#65533;;&#65533;0&#2019;&#65533;&#65533;&#65533;e&#1816;&#65533;&#13137;1N&#65533;&#65533;&#65533;&#65533;&#729;s&#65533;&#1321;2&#65533;g&#65533;&#65533;g&#65533;&#65533;3&#65533;&#861;uT&#65533;&#65533;&#65533;&#65533;k&#1584;G6-&#659;(&#65533;&#65533;Yu&#65533;&#65533;:5jo&#65533;Z&#65533;&#65533;&#65533;&#65533;&#65533;&#65533;&#65533;&#65533;&#693;&#65533;oa&#65533;k4(&#65533;&#65533;&#334;&#65533;ow|&#65533;w&#65533;#N&#1436;&#65533;&#65533;G&#65533;&#65533;=&#65533;&#429;&#65533;&#65533;{&#65533;&&#65533;Wv]&#65533;~l&#65533;r&#28660;&#65533;&#65533;&#65533;Z&#65533;&#65533;-8_&#65533;j8&#65533;&#65533;Cn&#65533;&#65533;d&#65533;&#65533;&#65533;&#65533;&#65533;P:&#65533;&#65533;&#65533;;1&#65533;p&#65533;&#65533;&#65533;&#65533;&#65533;C&#65533;H&#65533;&#65533;=&#65533;&#65533;3&#65533;&#65533;h
	'&#65533;Nl&#65533;&#65533;&#65533;f&#65533;j>&#65533;\&#65533;&#65533;sA&#65533;A&#65533;$&#65533;p&#65533;	&#65533;{I&#65533;#&#65533;&#65533;.0&#65533;24&#65533;&#65533;&;&#65533;&#275;&#65533;&#236;&#668;X$&#65533;&#65533;&#65533;4&#65533;&#65533;&#1515;,&#65533;&#65533;&#65533;C(?4_&#65533;&#65533;=[&#65533;&#65533;M&#65533;&#65533;&#65533;&#65533;N&#65533;,R&#638;>&#65533;&#65533;(%&#65533;T&#65533;&#294;&#65533;&#65533;&#65533;.Wt&#65533;&#65533;&#65533;	]&#65533;&#65533;&#65533;H&#65533;i4/]&#65533;/&#65533;Gj%&#65533;8M&#65533;3^>&#65533;tTVJ&#65533;j&#65533;&#65533;3A;[&#65533;&#65533;U!c&#65533;s&#1019;&#65533;:&#65533;&#65533;PP^{]Q`&#65533;&#65533;&#1204;&#65533;m&#65533;Q&#65533;&#65533;DID&#65533;&#65533;,s&#65533;b1&#65533;V96&#65533;&#65533;Z&#1838;&#65533;v[nIUp&#65533;w\r&#65533;d&#65533;G<emd]Z&#65533;&#65533;&#65533;]&#65533;&#65533;5&#65533;y=&#65533;&#65533;+&#65533;&#65533;_ay2&#65533;Xd&#65533;,4&#65533;e&#65533;&#65533;&#65533;&#65533;6&#65533;&#65533;N	&#1344;&#65533;&#65533;k&#65533;&#65533;r&#65533;=&#65533;Ns]upHG&#65533;=d&#636;&#65533;&#65533;u:]&#65533;we^&#904;fa&#65533;&#65533;R&#65533;&#65533;&#65533;&#65533;Jq&#65533;W&#65533;E#&#65533;&#65533;&#65533;&#65533;&#65533;C&#65533;f&#65533;&#65533;&#65533;5j&#65533;N&#65533;&#65533;n&#65533;b&#65533;&#65533;&#65533;xc&#65533;=N&#65533;&#17459;&#65533;;[&#65533;F&#65533;e&#65533;&#65533;&#65533;&#65533;yC&#65533;L&#65533;&#65533;iQ&#65533;Q+	i&#65533;&#65533;&#65533;2=&#65533;&#65533;:&#65533;g&#65533;N&#65533;h&#65533;&#65533;V4&#65533;4&#65533;~&#65533;+&#65533;&#65533;f&#65533;p&#65533;&#65533;e&#65533;&#361;N&#65533;&#65533;&#1754;u&#65533;?a&#65533;.:&#65533;&#65533;{WC&#65533;SL&#65533;Ic&#65533;&#65533;'&#65533;&#65533;&#65533;&#65533;>&#65533;nQgF&#65533;&#65533;fF&#65533;4&&#65533;&#65533;V&#65533;&#65533;8r&#65533;&#65533;&#65533;&#65533;?{&#65533;&#65533;&#65533;&#65533;<'&#65533;x&#65533;wU~P&#65533;&#65533;&#65533;O&#65533;;&#65533;h&#65533;&#65533;&#65533;&#65533;Y&#65533;&#65533;M&#65533;&#65533;3&#65533;&#1448;5&#65533;V&#65533;&#65533;w&#65533;&#65533;[&#63542;_p&#65533;&#65533;&#1821;w&#65533;&#65533;&#65533;&#65533;&#65533;_]&#65533;&#65533;&#65533;_&#65533;&#65533;8{z?I/#_`&#65533;`&#1452;&#65533;&#65533;&#65533;o&#65533;C&#65533;&#53654;&#65533;&#62567;&jC&#65533;&#65533;"v&#65533;&#65533;&#65533;Ov&#65533;#I&#65533;n&#65533;?&#65533;h&#65533;.!ODh	&#65533;P&#65533;'da]&#65533;&#65533;t&#65533;&#65533;x&#65533;[&#65533;&#65533;z&nn3&#65533;;&#65533;&#65533;lg&#65533;&#65533;=&#65533;o&#65533;#b&#65533;&#65533;-&#65533;Ric&#65533;&#65533;DS&#65533;&#65533;y&#65533;&#65533;&#65533;&#65533;ZRE,f&#65533;} &#65533;&#65533;
&#65533;&#65533;E0&#65533;&#65533;.|&#65533;&#65533;&#65533;7&#65533;&#65533;}&#65533;&#65533;e`&#65533;&#65533;T&#65533;5	#&#65533;+&#65533;&#1678;A&#65533;Yq&#65533;&#65533;K&#1687;f&#65533;&#65533;hg=&#65533;#&#65533;&#65533;X&#65533;<&#53491;&#65533; &#65533;&#65533;Hr1--&#65533;&#65533;&#65533;&#65533;x&#65533;X&#65533;&#65533;,&#65533;&#65533;#W<vI&#65533;k&#65533;a&#65533;&#65533;&#65533;&#65533;&#65533;v Q&#65533;&#1798;&#65533;E&#705;&#65533;&#65533;&#65533;&#65533;&#546398;&#65533;&#65533;3P&#65533;`/}&#65533;E`BR&#65533;o&#65533;$	&#65533;BL&#65533;j&#65533;&#65533;&#65533;fH2h&#65533;j<Y&#65533;&#65533;&#65533;&#65533;&#65533;&#65533;q&#65533;&#65533;&#65533;$&#65533;&#65533;0PaD<Sh&#65533;g&#65533;&#65533;&#65533;&#65533;d&#65533;M&#65533;g&#65533;_S&#65533;&#65533;$f1&#65533;&#65533;E7m&#65533;&#65533;&#65533;2U&#426;&#65533;&#65533;P&#1168;&#65533;&#65533;|&#65533;&#65533;&#65533;&#65533;&#65533;&#65533;LD0D&#65533;e&#65533;&#65533;&#65533;sm&#65533;&#65533;&#65533;$&#65533;&#65533;&#65533;&#65533;&#65533;&#65533;5&#65533;e<_&#65533;a&#65533;&#1246;bl&#65533;&#65533;X&#65533;-Q&#65533;&#65533;c&#65533;&#65533;@&#65533;&#65533;&#65533;a&#65533;&#65533;&#65533;S&#65533;A&#65533;&#1491;9&#65533;&#65533;YLLdG&#65533;&#563;@&#65533;r&#65533;&#65533;g&#65533;T&#65533;S&#65533;&#65533;&#65533;%&#65533;djHG*&#65533;&#65533;&#65533;(U&#65533;&#65533;g&#1370;)&#65533;gFS&#65533;&#65533;&#65533;"dF&#65533;%&#65533;&#65533;V&#65533;Y&#65533;&#65533;&#65533;&#65533;&#65533;R&#65533;_&#65533;&#65533;P&#65533;u&#65533;&#65533;&#65533;0&#65533;H&#65533;&#65533;R&#65533;*L&#1080;&#6777;&#65533;L&#65533;&#65533;&#979;&#65533;t&#65533;&#65533;%&#65533;JY&#65533;&#1345;jz&#1788;&&#65533;d:S&#769;5&#65533;&#65533;m&#65533;8&#65533;W&#65533;&#65533;&#65533;QL&#65533;&#65533;D&#65533;&#65533;&#65533;&#65533;w&#65533;&#65533;QD&#65533;W&#65533;TA&#65533;%lk]&#65533;Os-&#65533;.M&#65533;b&#65533;&#65533;&#65533;^&#65533;}&#65533;E&#65533;&#65533;&#65533;&#65533;&#65533;,&#65533;Z&#65533;*\&#65533;&#65533;v&#65533;tmS&#65533;&#65533;&#65533;&#65533;U&#65533;~-&#65533;V&#65533;Z&#65533;ec&#65533;xPw&#65533;Ri&#65533;vJ&#65533;&#65533;*&#65533;\&#65533;4z&#65533;)w7}&#65533;&#65533;4&#65533;&#65533;eqY&#65533; "Q&#65533;&#813;OH&#65533;&#336;8&#65533;&#1221;&#65533;j&#65533;]QxA&#65533;=N%&#65533;K&#65533;&#65533;6"\&#43403;P	,)!o4&#65533;%Z&#65533;&#65533;V&#65533;*q&#65533;d&#65533;{&#65533;&#65533;&#65533;s&#65533;&#65533;,q&#65533;I?&#65533;"&#65533;,&#65533;&#65533;m&#65533;6N&#65533;%&#65533;&#65533;&#65533;+&#65533;&#689;4&#65533;&#55151;|-:TH&#65533;q&#65533;t&#65533;pM&#65533;&#65533;&#65533;(&#65533;|&#65533;&#65533;#&#65533;b6`V&#65533;qx&#65533;:^&#65533;&#65533;&#65533;&#65533;&#65533;8&#65533;B&#65533;&#65533;&#65533;_M&#65533;gA&#65533;&#65533;&#1084;G&&#65533;4R&#65533;&#65533;p&#357;&#65533;&#65533;&#1140;[dI]iW'c&#65533;&#65533;W&#65533;1&#65533;<&#65533;&#65533;&#65533;&#65533;&#65533;>&#65533;&&#65533;&#65533;&#65533;&#65533;.&#65533;C&#65533;&#65533;&#65533;&#65533;&#65533;&#65533;O&#65533;0M&#65533;&#65533;K&#65533;&#65533;9S&#65533;2&#65533;{jA&#65533;&#65533;&#65533;&#65533;.&#65533;&#65533;?&#65533;&#65533;&#65533;!iI&#65533;\YX&#65533;&#65533;#IZ&#65533;&#65533;&#65533;&#7805;&#65533;&#65533;l&#65533;&#65533;&#425;&#65533;&#65533;d7R&#65533;&#65533;s^&#65533;hG&#65533;&#65533;&#65533;.&#65533;S=&#34134;&#65533;&#368;&#65533;n&_&#65533;&#65533;u&#65533;&#65533;&#65533;&#65533;&#65533;&#65533;}&#65533;&#65533;9/4&#65533;&#29616;&#65533;):~&#65533;Yn&#65533;12&#65533;@j>G&#65533;&#447;H&#65533;%n&#65533;&#65533;j_&#65533;&#65533;?&#65533;&#65533;&#65533;&#65533;h&#65533;&#308;&#1042;B&#65533;AkD&#65533;&#65533;&#65533;&#989;w|&#13027;&#65533;"<&#65533;&#1799;&l&#65533;.&#65533;&#65533;Z&#65533;&#65533;rz&#65533;[G9&#65533;'v&#65533;&#65533;&#65533;&#65533;?2&#65533;@&#65533;&#65533;]dcr&#65533;&#65533;7&#65533;#~&#65533;&#65533;o&#65533; &#65533;vl&#65533;+^n&#65533;&#65533;w&#65533;&#65533;w&#65533;&#65533;lW&#65533;*}&#65533;&#65533;fz&#65533;&#65533;#D&&#65533;&#65533;&#65533;&#65533;&#65533;&#1431;W-Z&#65533;&#65533;&#65533;&xt&#65533;&#65533;&#65533;{&#65533;&#65533;k&#65533;&#65533;&#1918;&#65533;&#65533;HF&#65533;&#65533;&#65533;4&#65533;&#65533;&#65533;&#65533;&#65533;Me&#65533;8'&#65533;&#65533;,&#65533;d&#65533;%&#65533;&#65533;l&#65533;&#65533;&#65533;&#65533;4&#65533;&#65533;Q&#65533;_&#65533;F&#65533;&#65533;&#65533;&#65533;?#]&#65533;&#65533;OGy&#65533;&#65533;!&#65533;&#65533;u&#65533;&#65533;af,&#65533;O&#65533;v&#65533;&#65533;&#65533;&#65533;]h&#65533;&#1965;&#65533;&#65533;]&#65533;&#216;-Q&#65533;+&#65533;P\Y&#65533;&#65533;bQ&#65533;&#65533;&#65533;&#65533;g'&#65533;&#65533;g&#65533;"&#65533;&#65533;`O&#65533;:&#65533;&#65533;&#65533;&#65533;??&#65533;&#65533;&#65533;&#65533;m&#65533;&#65533;&#65533;&#65533;&#16355;&#65533;&#1104;&#65533;&#47822;&#65533;&#65533;&#65533;&#65533;Y/n&#872;n&#65533;:&#1964;&#65533;q&#65533;7&#65533;&#65533;&#65533;}&#65533;x&#65533;=&#65533;|&#65533;&#65533;&#65533;M$&#65533;&#65533;&#65533;&#65533;&#65533;s^&#65533;F&#65533;&#65533;J@&#65533;C(8:&#65533;&#65533;*&#65533;&#65533;@<~#9d3?&#65533;!6&#65533;&#239;<&#65533;"&#65533;&#65533;:&#65533;&#65533;&#65533;&#65533;&#65533;&#65533;&#65533;&#65533;0&#65533;&#65533;k&#65533;&#65533;&#65533;9X&#49146;&#65533;&#65533;&#65533;&#65533;8&#65533;32&#65533;&#65533;&#65533;8\7&#65533;&#65533;8&#65533;&#1036;d+@?&#65533;&#65533;&#65533;x#&#65533;&#65533;2&#65533;&#1899;&#65533;&#65533;:(&#65533;@&#65533;+;&lB'&#65533;<&#65533;&#65533;$&#65533;&#65533;&#1151;&#65533;CA&#65533;&#65533;&#65533;&#65533;j&#65533;&#65533;zA&#65533;c= &#65533;&#65533;&#65533;A:&#65533;#&#65533;&#65533;&#65533;D&#65533;&#65533;:h&#65533;@&#65533;91&R&#65533;&#65533;{&#65533;&#65533;{<&#65533;ZB<&#65533;'&#65533;&#242;A&#65533;+&#65533;&#21700;&#65533;&#65533;&#65533;l&#65533;&#65533;&#65533;)&#65533;&#65533;[:&#65533;&#65533;&#65533;&#65533;S&#65533;[&#65533;&#65533;v3C&#1427;&#65533;D.f&#65533;&#65533;&#65533;;&#65533;&#65533;&#1716;&#65533;&#65533;0O&#65533;:&#65533;&#65533;<&#65533;&#65533;3%&#65533;CT&#65533;&#244;&#65533;6&#65533;&#1551;&#65533;P,&#65533;&#386;&#65533;1&#1318;&#65533;pD&#65533;&#65533;&#47347;&#65533;RD2|D]&#65533;\2&#65533;&#65533;&#65533;#+&#65533;9&#65533;&#65533;&#1288;"R&#65533;<&#65533;&#65533;,&#65533;Q&#65533;3&#65533;&#65533;&#65533;<&#65533;&#65533;=CE6&#65533;F&#65533;B&#65533;&#65533;&#65533;&#65533;&#377;CD1&#65533;>F&#65533;&#65533;&#65533;&#65533;B2&#65533;&#65533;&#65533;&#65533;&#2018;Da&#65533;&#65533;&#65533;&#65533;zl&#65533;8<&#65533;&#65533;@&#65533;&#65533;#&#65533;&#595;&#65533;f&#65533;&#65533;+&#65533;Q&#65533;&#65533;'&#65533;4XHBQ;&#65533;:&#65533;7	&#65533;&#65533;&#65533;&#65533;Z&#824;CI&#65533;&#65533;&#65533;B5{&#65533;&#65533;&#65533;&#65533;EF&#65533;&#65533;&#65533;&#65533;0".&#65533;&#65533;0&#65533;+&#65533;||/&#65533;{&#65533;(&#65533;9R&#738;{&#65533;F&#65533;&#65533;F&#65533;dB&#65533;3&#65533;n&#65533;I&#65533;&#645;&#65533;IG&#65533;&#65533;&#65533;&#65533;e&#65533;13Z&#65533;Az&#65533;(0&#65533;!&#65533;l&#65533;&#65533;&#65533;&#65533;&#65533;&#65533;s??&#65533;1&#65533;&#65533;&#65533;&#65533;&#65533;&#65533;&#65533;{+&#65533;&#65533;@&#65533;&#65533;ll&#65533;&#65533;&#65533;&#65533;mL&#65533;&#65533;X&#65533;&#65533;K4H&#65533;&#65533;l&#539;C&#65533;	&#65533;a&#681;&#65533;#&#65533;&#65533;D'&#65533;&#65533;EB&#65533;&#65533;&#554;&#65533;nb&#65533;e&#65533;!&#720;(OC&#65533;&#65533;4K:{%&#65533;&#65533;&#65533;&#65533;&#65533;&#65533;g&#65533;&#65533;&#65533;&#65533;&#65533;;(4H&#65533;&#881;&#65533;K&#1260;K&#65533;D&#839;l&#65533;&#65533;qH&#65533;&#65533;&#65533;&#65533;/&#65533;&#65533;A&#65533;&#65533;H&#65533;&#65533;HuS&#65533;&#65533;&#65533;HG&#65533;043&#65533;
&#65533;&#65533;L&#65533;&#65533;a3&#65533;,?N&#65533;D&#65533;:*X&#65533;%&#65533;&#65533;/lt$&#65533;&#65533;;&#512;+&#65533;*&#65533;K&#65533;&#65533;<4&#65533;&#65533;Q&#65533;&#65533;&#1849;&#65533;&#65533;&#65533;DH&#65533;D&#65533;3&#65533;&#65533;&#65533;Gi&#65533;&#65533;&#65533;E&#65533;&#65533;&#65533;J\@^D:1&#65533;4bA&#65533;&#65533;&#65533; 
.&#436;:YB&#65533;\&#65533;&#65533;b.&#42300;&#65533;"&#1969;&#65533;&#65533;<&#65533;&#65533;&#65533;|&#65533;&#65533;J&#65533;<&#65533;&#65533;4vY&#65533;&#65533;&#65533;&#65533;&#65533;&#65533;&#65533;&#65533;l+&#65533;4&#65533;c&#65533;&#65533;+&#65533;&#65533;&#65533;&#65533;@&#65533;\I&#65533;$9vRM&#285;&#65533;<&#65533;I&#65533;<&#65533;]&#65533;&#65533;&#65533;K&#65533;6&#65533;&#667;S&#65533;&#65533;&#65533;&#65533;&#65533;&#65533;(O&#65533;z&#65533;&#65533;&#65533;&#65533;J&#1803;#&#65533;&#65533;&#65533;&#65533;p#}J&#65533;&#65533;&#65533;&#65533;&#65533;@&#65533;&#65533;&#65533;G&#65533;r&#65533;q<&#65533;4&#1082;Y&#65533;&#65533;&#65533;&#65533;&#65533;Q&#65533;mS&#65533;d&#65533;&#65533;&#65533;	u&#65533;p&#65533;Ct$MA&#65533;&#65533;&#65533;&#65533;"c&#65533;&#65533;&#65533;!&#65533;J&#2044;J,5I&#65533;&#65533;&#65533;R&#65533;&#65533;&#226;P&#65533;&#524;&#65533;&#65533;E4&#65533;&#65533;c&#65533;T6&#65533;u&#65533;&#65533;TP&#65533;&#65533;&#65533;&#65533;&#65533;4&#65533;X&#65533;&#65533;A7&#65533;&#65533;&#65533;xSQ&#65533;&#65533;PL&#65533;&#65533;D:&#65533;&#65533;&#65533;&#65533;/&#65533;B&#65533;&#65533;&#65533;&#65533;&#65533;G&#65533;j&#65533;&#65533;&#65533;G&#65533;&#65533;&#65533;2&#65533;d&#65533;<$&#65533;'&#65533;M=>9&#65533;S&#65533;&#65533;&#65533;&#65533;&#65533;&#65533;tESMJ&#65533;&#65533;&#65533;T&#65533;&m&#361;A&#65533;&#65533;OT('m2I&#65533;&#65533;&#65533;Z&#65533;,&#65533;,&#65533;:&#65533;C:&#65533;L
&#65533;&#65533;&#65533;&#65533;Q&#65533;|&#65533;&#65533;&#65533;7<|.&#65533;&#65533;&#65533;6&#65533;&#65533;P&#65533;&#65533;O%&#65533;l&#65533;^&#65533;&#65533;&#65533;&#65533;E&#65533;;"Hs&#65533;F&#65533;=G&#65533;d&#65533;&#65533;,&#65533;1c&#65533;&#65533;&#65533;&#65533;A&#65533;k&#65533;r&#65533;&#65533;?L&#65533;&#7157;<&#65533;&#65533;|&#65533;{5P&#65533;4Se&#65533;7m	&#65533;&#65533;&#65533;&#65533;i4nu&#65533;$%&#65533;

&#65533;&#65533;&#65533;&#65533;&#65533;&#65533;&#65533;&#65533;&#65533;&#65533;)&#65533;i=&#65533;$&#65533;&#65533;&#65533;&#65533;&#65533;^E&#730;&#65533;&#65533;D&#1629;MG!&#65533;K&#65533;T&#65533;&#65533;9&#65533;I7X&#65533;VU&#65533;	
&#65533;,&#65533;&#65533;&#65533;&#65533;&#65533;#&#65533;&#65533;>}d&#926;&#65533;&#1631;mRtM&#65533;
#Z&#65533;&#65533;G&#65533;&#65533;&#65533;&#65533;4N2&#65533;G%-g&#65533;&#65533;-&#65533;&#65533;&#65533;"6&#65533;W&#1792;V&#65533;&#65533;Y&#65533;%&#65533;U&#65533;&#65533;A&#65533;T&#65533;x%&#65533;&#65533;Y&#65533;&#65533;%&#65533;&#65533;>&#65533;&#65533;Be&#65533;&#65533;&#65533;&#65533;&#65533;&#65533;$&#65533;C&#65533;=P&#65533;&#65533;\b&#65533;&#1895;&#65533;Z&#65533;&#65533;&#1426;&#65533;9&#65533;MY&#65533;m&#1656;$\k:&#65533;&#65533;&#65533;&#65533;K&#65533;&#65533;w&#65533;F&#65533;&#65533;&#65533;&#685;&#65533;&#65533;&#65533;+&#65533;E&#65533;&#65533;&#65533;tt&#65533;&#65533;:Z&#65533;&#65533;&#65533;c^&#65533;&#65533;&#65533;&#65533;d&#65533;&#1469;F&#65533;T&#65533;&#65533;X3&#65533;^&#65533;&#65533;^&#65533;&#65533;^P&#65533;&#729;E&#65533;&#65533;&#65533;/&#65533;iL&#65533;EI&#65533;^&#749;D&#65533;&#65533;&#65533;&#1067;&#65533;,}&#65533;#b&#65533;&#65533;&#65533;4&#65533;'&#65533;:&#65533;&#65533;&#1109;&#65533;&#65533;j&#65533;I'!&#1381;9&#65533;_F`N`6C0DJ*&#65533;&#65533;8&#1391;&#65533;?G&#65533;]d&#65533;T&#65533;&#65533;G&#65533;&#65533;&#65533;&#65533;&#65533;>b&#65533;W=&#65533;*Z{s&#65533;L&#65533;``5&#65533;U&#65533;v-&#65533;R&#65533;<|=&#65533;&#65533;&#65533;n]&#65533;&#65533;&#65533;&#65533;5&#877;&#65533;&#65533;&#65533;a^` &#65533;^#&#65533;&#65533;k&#65533;S&#65533;E[y&#65533;&#65533;)&#65533;&#65533;&#65533;KGd&#65533;&#65533;&#65533;&#65533;&#65533;&#65533;&#65533;FU&#65533;&#65533;\_&&#65533;m}Y&#65533;UQ&#65533;J^b&#65533;&#65533;U&#65533;&#65533;=&#65533;&#65533;N&#65533;&#65533;&#65533;fMV&#65533;&#65533;^c&#65533;&#65533;&#65533;!N`&#65533;`T&#65533;V%&#1905;&#65533;D&#65533;&#65533;c&#65533;&#65533;c&#65533;&#65533;&#65533;?RV&#65533;&#65533;&#65533;N|Qis&#65533;&#65533;(L&#65533;I&#65533;`&#65533;&#65533;:W&#65533;1&#65533;&#65533;&#65533;LZ&#65533;[&#65533;&#306;2`&#65533;MUS}&#65533;&#65533;5~&#65533;O&#65533;&#65533;&#65533;:&#65533;&#65533;&#65533;&#65533;&#1355;&#65533;=O@&#65533;M]&#65533;&#65533;A&#65533;&#65533;&#65533;&#65533;&#65533;.W1&#65533;[&#65533;av&#65533;&#65533;&#877;&#65533;&#65533;&#65533;d&#65533;[&#65533;2&#65533;&#65533;&#65533;&#65533;N&#65533;&#65533;S&#65533;6&#65533;&#65533;G&#65533;c&#65533;&#65533;FeU&#65533;&#65533;-&#65533;=&#65533;&#65533;
&#65533;&#65533;&#65533;>&#65533;&#65533;\\&#65533;Q&#65533;>&#65533;KWB&#65533;&#65533;&#65533;c&#65533;F&I&#1091;_'"6&#938;d.&#65533;Y"&#65533;&#65533;&#65533;&#65533;&#65533;&#65533;&#65533;&#1141;&#65533;h&#65533;f5&#65533;ZkNl6&#65533;h&#65533;f&#65533;&#65533;`h&#65533;c&#65533;&#65533;,@&#65533;h&#65533;&#65533;&#65533;&#5972;&#65533;&#65533;DeZ=&#65533;&#65533;&#1614;"&#65533;&#65533;&#65533;&#65533;&#65533;&#65533;&#65533;&#65533;Eu/&#65533;&#65533;7d&#65533;UM&$&#65533;&#65533;&#65533;+&#65533;<P&#65533;a&#65533;&#65533;+&#65533;&#65533;&#65533;xh&#65533;S6&#65533;&#65533;&#65533;&#65533;>jq&#65533;<X&#65533;$3&#65533;&#65533;M&#1666;&#65533;hE&#65533;&#65533;&#65533;S&#65533;&#65533;&#65533;=&#32635;g&#65533;&#65533;jaUa&#65533;ia'&#65533;&#65533;t&#65533;&#65533;&#65533;+-0&#22302;fo&#65533;&#65533;&#65533;_&#65533;&#24928;&#65533;k&#65533;&#65533;io>&#42509;&#65533;\U:>&#65533;&#1498;&#65533;GI3&#65533;N&#65533;&#65533;Z&#65533;&#65533;&#65533;&#65533;+a&#65533;&#65533;&#65533;&#65533;&#65533;LI&#65533;}&#65533;&#65533;&#65533;&#65533;E&#65533;1&#65533;,&#514;&#65533;&#65533;P&#65533;&#1911;&#65533;&#25094;h&#65533;&#65533;k0ph&#65533;	&#65533;(!c&#65533;&#65533;0&#65533;|&#720;"&#65533;3&#65533;]bc&#65533;&#65533;4&#65533;&#65533;UI&#65533;&#65533;~ &#65533;&#65533;z&#65533;&#65533;&#65533;CA:&#65533;&#65533;&#65533;0h&#65533;)p	*&#65533;&#1223;&#65533;P&#65533;{&#65533;&#65533;N`&#65533;.m&#65533;n&#65533;V&#22760;&#65533;>O&#65533;&#65533;&&#65533;f&#65533;&#65533;&#65533;#&#65533;0&#65533;&#65533;&#65533;(&#65533;_j&#65533;6C&#65533;&#1387;&#65533;&#65533;T&#65533;&#65533;&#65533;E-FV&#1385;=2	&+nB9&#65533;&#65533;l^`$&#65533;&#65533;xO&#65533;&#65533;^k&#65533;|]&#65533;>&#65533;&#65533;v&#65533;&#65533;p	&#65533;n&#65533;&#65533;hA^/p:A&#65533;w,F&#65533;^&#65533;&#65533;&#65533;>&#65533;&#65533;5&#65533;'&#65533;"&#65533;Fit&#65533;&#65533;&#65533;V&#1574;&#65533;o&#65533;V8&#65533;N&#65533;&#1173;cU&#65533;&#65533;q.&#65533;&#65533;&#65533;&#65533;'(&#65533; &#65533; @n.@p6&#65533;&#65533;&#65533;&#65533;&#65533;p'r&#65533;&#65533;&#65533;&#65533;&&#65533;&#65533;1@&#65533;x&#65533;Za&#65533;&#65533;|&#65533;&#65533;&#65533;jm&#65533;&#65533;Vl'&#65533;+&#65533;&#65533;U&#65533;&#65533;C>6[&#65533;&#65533;W&#65533;5k&#65533;I&#65533;5-5`r&#65533;&#65533;&#65533;&#65533;&#65533;&&#65533;&#65533;s&#65533;H&#57592;&#65533;6&#65533;l&#65533;s&#65533;f	<&#65533;&#65533;'?&#65533;[&#65533;Jt&#65533;&#65533;)7+W&#65533;&#65533;&#65533;'j&#65533;^&#65533;z&#65533;B.K&#65533;&#65533;&#65533;_n&#65533;_V&#65533;&#65533;&#65533;{ji&#65533;06&#65533;&#65533;&#65533;r&#65533;&#938;<&#65533;&#65533;&#65533;&#65533;&#65533;oD&#65533;<&#65533;&#65533;)&#65533;u>&#65533;s&#1025;&#65533;8r&#65533;hn&#65533;&#65533;&#65533;B7&#65533;S&#65533;qcO&#65533;O&#65533;c&#65533; &#65533;tC&#65533;&#65533;%&#65533;&#65533;&#65533;#&#65533;J&#65533;^hHZ&#65533;&#65533;&#65533;#&#65533;&#65533;5&#875;&#65533;&#65533;1&#65533;&#65533;2u&#65533;&#65533;"]&#65533;o&#65533;&#65533;&#65533;X&#733388;&#727;&#65533;u^&#65533;s&#65533;&#65533;u&#65533;&#65533;(p@&#65533;q`v&#65533;v&#65533;&#65533;me/xE/&#65533;&#65533;N&#65533;&#65533;&#65533;U&#65533;&#65533;j&#65533;"&#1634;&#65533;&#65533;&#65533;&#65533;d^<?&#65533;&#65533;&#65533;&#65533;&#65533;&#65533;O&#65533;.dG&#65533;@-&#65533;Vf&#65533;&#65533;Ob&#65533;O&#65533;7l4&#65533;OF&#65533;Z&#65533;u@&#65533;u{&#65533;&#65533;!&#65533;e&#65533;Fb&#65533;&#65533;0 x&#65533;Ov&#65533;&#65533;&#65533;Y&#65533;k&#65533;a&#65533;&#65533;&#65533;&#65533;&#65533;&#65533;M&#65533;&#65533;_H&#65533;pD&#65533;&#65533;?P&#65533;lP&#65533;&#65533;7&#65533;&#65533;c&#65533;:s&#65533;]&#65533;g&#432;D&#65533;&#65533;&#65533;&#65533;&#65533;u&#65533;&#65533;&#65533;Tny\p&#65533;&#65533;&#65533;&#65533;y#h &#1474;/&#65533;l&#65533;.`Uy&#65533;/$x&#65533;&#65533;&#65533;&#65533;|~o'&#65533;vo&#65533;&#65533;v&#65533;taZH&#65533;&#65533;ql&#925;&#65533;pm%&#65533;&#65533;&#65533;&#65533;&#65533;@&#65533;j&#65533;&#65533;xZ&#65533;&#65533;&#184;&#65533;&#65533;X&#1521;i&#65533;	i0&#65533;&#1152;&#65533;j2~W4&#65533;&#65533;T&#65533;w&#65533;&#65533;&#50296;&#65533; 'r&#1679;{Ok:gk&#65533;t	&#65533;&#65533;&#65533;&#65533;&#65533;&#65533;&#65533;&#65533;u&#65533;&#65533;&#65533;ohC&#65533;k>&#65533;eo&#65533;UJy&#65533;&#65533;&#65533;&#1978;W&#65533;lg&#65533;@:u&#65533;&#65533;g&#65533;&#65533;&#65533;&#65533;&#65533;&#65533;$z&#65533;&#65533;KnO&#65533;==f]]&#65533;e&#65533;&#1113;&#65533;&#65533;&#65533;4t&#65533;&#65533;w&#65533;&#65533;w&#65533;_&#65533;&#1695;y*&#65533;{&#65533;&#65533;y!~P&#65533;&#65533;{&#65533;&#65533;2&#65533;)&#65533;&#65533;&#65533;&#65533;_2&#65533;&#65533;&#65533;!&#65533;,'6&#65533;&#65533;&#65533;B^7r&#65533;&#65533;H?&#65533;&#65533;&#65533;hR&#65533;&#65533;wV&#65533;&#65533;8Gc&#65533;72&#65533;&#65533;&#65533;8&#416;&#656;!M&#65533;&#65533;IG&#1056;B&#65533;t&#65533;&#65533;R3J&#65533;&#65533;&#65533;&#65533;1&#65533;<zR&#65533;&#65533;&#65533;&#18451;Z&#65533;&#65533;&#65533;&#65533;&#65533;&#938;\&#65533;j&#65533;&#65533;QjU&#65533;R&#65533;&#65533;$;&#65533;)/8N&#65533;&#65533;l&#65533;t&#1980;g&#65533;&#65533;(&#65533;o&#65533;&#65533;&#65533;&#65533;<a&#65533;&#65533;H&#65533;:|&#65533;h4&#65533;&#65533;I&#65533;h&&#65533;&#65533;&#65533;&#65533;&#65533;2&&#65533;"Lh&#65533;/E&#65533;&#65533;&#65533;js&#65533;&#65533;H&#65533;&#65533;}&#1705;&#65533;2&#65533;G&#65533;7g#&#65533;&#65533;2,&#552;[&#65533;&#65533;;&&#65533;veg&#65533;&#65533;'&#65533;@Q&#65533;&#65533;V&#65533;1&#65533;j&#65533;^&#65533;&#65533;^&#65533;#r&#65533;g&#65533;&#65533;^&#65533;h&#65533;&#65533;z&#65533;&#65533;&#65533;&#65533;F&#65533;&#65533;&#65533;6\$&#65533;&#65533;O&#65533;<&#65533;&#65533;&#65533;x&#65533;&#65533;&#65533;)/&#65533;&#65533;&#65533;?ByQ&#65533;&#65533;v Z$&#65533;f&#65533;Y&#65533;SW&#65533;&#65533;v&#65533;m0q&#65533;F]&#65533;&#65533;&#65533;&#65533;W&#65533;&#1905;r&#65533;&#65533;&#65533;p&#65533;1E&#65533;r&#65533;&#65533;&#65533; &#65533;i&#65533;!&#65533;S&#65533;"&#65533;&#65533;V>&#65533;&#65533;&#65533;ks&#65533;%&#65533;~h&#65533;D&#65533;&#65533;w a&#65533;&#65533;|&#65533;atQl&#65533;II&#65533;MS'dgY&#65533;&#65533;G&#65533;V&#65533;n&#65533;&#65533;&#65533;&#65533;HcJ&#65533;m&#65533;&#65533;X&#65533;LiNe&#65533;j&#65533;&#65533;V&#65533;Ye&#65533;&#65533;&#65533;4&#65533;&#65533;b&#65533;&#65533;&#65533;&#65533;"Xb&#65533;X&#65533;&#65533;8j&#65533;V&#65533;v&#1975;_&#65533;
Id`&#65533;%J&#1444;&#65533;x&#65533;&#65533;&#1300;&#65533;&#65533;1&#65533;[n&#65533;%&#65533;&#65533;&#65533;&#65533;f&#65533;UG&#65533;h&#65533;&#65533;&#65533;&#65533;&#65533;=&#65533;&#65533;&#65533;@&#65533;$v&#65533;y&#65533;p&#65533;"VX&#65533;&#65533;"J&#65533;6&#65533;(ee&#65533;+Z&#65533;&#65533;t]&#65533;&#65533;&#65533; &#65533;&#65533;&i}&#65533;i&#65533;m{&#65533;E&#65533;&#65533;J&#65533;&#65533;&#65533;Z&#65533;&#65533;BV&#65533;h&#65533;r&#65533;G&#65533;"&#65533;&#65533;&#65533;m:&#65533;&#65533;]P&#65533;&#37602;&#65533;&#65533;&#870;)&#65533;&#65533;&#65533;K&#65533;&#65533;&#65533;&#65533;9&#65533;&#65533;&#65533;&&#65533;&#65533;&#65533;8&#65533;T0vp&#65533;d&#65533;}=J*/&#65533;6&#65533;&#65533;&#65533;&#65533;(&#65533;&#65533;R&#65533;&#65533;&#65533;y$&#65533;&#65533;~9&#65533;<	&#65533;&#65533;!YB&#65533;X&#63209;MWl&#65533;o
&#65533;'&#65533;$&#60073;RF-&#65533;3&#65533;&#1085;{X&#65533;&#65533;&#65533;[&#65533;&#65533;F&#65533;&#65533;-_&#65533;&#65533;&#65533;OV&#65533;&#65533;H&#65533;zG&#65533;lu&#65533;&#65533;ne&#65533;gci&#65533;2&#65533;I&#65533;]&#65533;/M-3&#65533;&#65533;&#65533;&#65533;!&#65533;;9&#1918;y&#65533;&#65533;&#1619;]&#65533;]&#65533;&#65533;jl&#65533;&#65533;K0YW&#65533;	hNk?-&#65533;&#65533;g9^\&#65533;^)d&#65533;Ff&#65533;-&#677;4&#65533;HEf&#65533;U&#65533;&#65533;qC&#1322;=&#65533;h&#65533;&#65533;-i&#65533;&#65533;&#65533;/&#65533;&#65533;k&#65533;&#65533;5&#65533;o&#65533;e&#65533;w&#65533;{2.&&#65533;c&#65533;f[&#65533;&#65533;yk&#65533;&#65533;&#65533;&#65533;&#65533;&#65533;u&#686;_&#65533;&#65533;&#65533;&#65533;&#65533;3&#65533;&#65533;&#65533;&#65533;&#65533;[&#65533;&#65533;Cdqi&#65533;Kn&#65533;W{&#65533;q&#65533;&#65533;&#65533;&#65533;&#65533;D&#65533;&#65533;&#65533;&#65533;\&#65533;j&#65533;&#65533;e&#65533;&#65533;x| t&#1452;&#65533;&#65533;r&#65533;S&#65533;&#65533;&#65533;w9&#65533;Qo|&#65533;&#65533;&#65533;&#65533;&#65533;}&#65533;+&#65533;&#65533;&#65533;$&#65533;Jy&#65533;|T&#1928;\&#65533;&&#65533;&#65533;F&#65533;&#931;]&#65533;&#311;&#65533;\&#65533;1d\&#65533;&#65533;@8&#65533;OB&#65533;&#1184;"&#65533;&#65533;&#65533;5K&#65533;&#65533;&#65533;V3&#65533;&#65533;Ymz&#65533;&#65533;X)&#961;GWT!&#65533;&#65533;)fp4&#65533;2I=&#65533;&#65533;&#65533;Jh&#65533;&#65533;&#65533;v&#65533;&#65533;&#65533;eN&#65533;&#65533;&#65533;&#65533;&#65533;&#65533;&#65533;&#65533;E9&#65533;&#65533;&#65533;&#65533;j&#65533;9&#65533;&#65533;&#65533;&#65533;{8&#65533;&#65533;AzD&#65533;&#65533;!%&#65533;%&#65533;&#65533;&#65533;9&#65533;&#65533;H5&#65533;Q&#65533;|8&#65533;L&#759;&#65533;&#65533;t0&#65533;Z&#65533;&#65533;04
&#65533;kU?&#65533;&#65533;	&#65533;&#65533;;&#65533;&#1029;0&#65533;&#65533;Q&#65533;&#65533;9Gi+&#65533;&#288;F/
&#65533;d&#65533;F&#65533;&#65533;&#65533;^&#65533;&#65533;&#65533;&#65533;Y&#1168;&#65533;&#65533;Iy&#65533;&#65533;&#65533;<R&#65533;R$&#65533;% &#65533;g|+&#65533;&#65533;&#65533;&#65533;&#65533;!&#65533;ib	&#65533;&#65533;5&#65533;&#65533;r&#65533;<&#65533;&#65533;&#65533;&#65533;?&#65533;&#65533;&#65533;&#65533;&#65533;&#65533;&#65533;'&#65533;&#65533;&#65533;E&#65533;&#1253;&#65533;6G+&#65533;&#65533;?&#65533;&#795;e&#65533;r&#830;a0&#65533;&#65533;R&#65533;6&#65533;^^&#65533;	&#65533;O&#65533;&#65533;&#1342;&#65533;&#65533;m{&#65533;f#s&#65533;&#1121;1!z&#65533;7e&#65533;&#1135; b&#65533;&#1153;&#1149;&#65533;&#65533;&#65533;s>4&#65533;&#65533;&#65533;O&#65533;g`*&#65533;@&#65533;(@	&#65533;&#707;z&#65533;&#65533;&#65533;&#65533;&#65533;4&#65533;-&#65533;&#778;&#65533;L%	Z&#65533;#&#65533;&#65533;$/E&#65533;&#65533;R&#65533;&#65533;&#65533;&#65533;f&#65533;&#65533;;&#65533;X::&#65533;m&#65533;&#65533;F3&#65533;&#65533;C&#65533;$"m%9&#65533;&#563;[!Gr&#1132;&#709;&#65533;
HZ&#65533;s1&#65533;&#65533;&#1548;s&#1269;&#65533;.#&#1921;&&#65533;&#65533;
Tz"&#1376;&#65533;t&#65533;}~&#65533;-&#65533;&#65533;f_&#65533;Un&#65533;#M	&#65533;t&#65533;&#65533;&#65533;k~&#65533;&#65533;%&#65533;&#65533;sq&#65533;&#65533;e&#65533;&#65533;M!&#65533;Ze,k}&#65533;><&#65533;&#65533;w&#65533;a&#65533;`XwE%&#65533;n&#65533;j&#65533;\&#65533;u&#65533;&#65533;&#1375;/&#1888;!+&#65533;&#65533;f:&#1270;\;`&#65533;I4{Kg},&#65533;&#65533;i&#1354;&#65533;&#65533;&#65533;&#65533;j!&#65533;&#65533;&#65533;r&#65533;s&#65533;Bf&#65533;&#65533;&#65533;&#65533;V3&#65533;Sj<Y&#65533;&#65533;2d &#65533;&#65533;]&#60633;&#65533;&#65533;3&#65533;&#65533;&#65533;&#65533;F&#65533;D&#65533;&#65533;&#1327;&#65533;,pY3R&#65533;pG&#65533;&#65533;%&#65533;(&#65533;&#65533;b2&#1042;YEe!&#65533;R&#48531;N&#65533;&#65533;Yg7I2&#65533;V+U&#65533;`&#65533; b+&#65533;lj&#65533;B&&#65533;&#65533;FT&#65533;&#65533;&#65533;[&#65533;a&#65533;/&#17142;&#65533;&#65533;&#65533;&#65533;&#65533;-R_3&#65533;&#65533;&#65533;&#65533;7&#65533;E/r&#65533;&#65533;;&#1230;&#65533;&#65533;y&#65533;/&#65533;&#65533;F>&#65533;.&#65533;Df0g+&#65533;&#65533;f&#65533;&#65533;&#65533;&#65533;&#65533;J!9*y&#65533;&#65533;&#65533;N.&#65533;&#65533;&#65533;	s&#65533;o,tis[P&#65533;
&#65533;&#65533;&#65533;1pC3&#65533;!&#65533;7)&#65533;&#65533;;OK:|&#65533;'a&#65533;m1Q$&#65533;&#65533;&#65533;D&#65533;uD;&#65533;&#65533;
&#65533;^D&#65533;&#65533;&#65533;&#65533;&#65533;[Ye&#65533;Z&#65533;&#65533;*&#65533;V&#65533;oM&#65533;&#65533;&#65533;&#65533;^&#65533;&#65533;6&#65533;&#65533;]Q&#65533;&#65533;h+&#65533;BZ&#65533;&#65533;&#65533;1&#65533;p&#65533;&#65533;"&#65533;m&#65533;&#65533;&#65533;&#65533;R	&#65533;$&#65533;6&#65533;o&#65533;&#65533;]&#65533;&#65533;&#5982;lcE&#65533;t&#65533;&#65533;W&#65533;(kS&#65533;&#65533;x&#65533;|1F_:&#65533;2&#65533;t&#65533;#&#65533;$&#65533;&#65533;&#65533;*&#65533;&#65533;rL&#65533;GKF<R&#65533;&#65533;?-&#65533;dY&#60467;&#65533;&#65533;-&#65533;yk&#65533;&#1428;Q&#65533;fv&#65533;7&#65533;ebz&#699;,&#65533;L&#65533;&#65533;S&#65533;&#65533;&#65533;&#344;$&#65533;&#65533;&#65533;&#65533;N&#65533;^&#65533;&#65533;&#65533;&#65533;^&#65533;9@&#65533;&#65533;&#65533;&#65533;&#65533;r/&#65533;&#65533;&#65533;&#65533;&#65533;&#1341;&#65533;&#65533;&#65533;	&#6162;&#65533;N&#65533;&#65533;[`[x&#65533;4&#65533;&#65533;&/&#65533;&#65533;&#65533;d.&#65533;&#65533;b&#65533;&#65533;&#65533;&#65533;6^&#65533;;%&#65533;&#65533;&#406;&#65533;&#65533;&#65533;0&#65533;Z	ki&#65533;&#65533;&#65533;M&#65533;&#39601;S&#1196;&#65533;&#65533;&#65533;1&#65533;&#65533;&#490;&#65533;&#65533;7&#65533;&#65533;&#65533;&#65533;f&#32183;&#65533;%&#65533;&#65533;'&#65533;r6/DK&#65533;&#65533;w&#65533;Z&#65533;&#65533;&#65533;&#65533;&#65533;&#65533;&#65533;V>&#65533;&#65533;&#65533;Tm&#65533;&#65533;k&#65533;&#65533;9&#65533;&#65533;&#65533;b&#65533;o&#65533;&#65533;&#65533;&#65533;&#65533;7o7&#65533;p&#65533;M&#65533;&#1014;5LS&#65533;&#65533;&#65533;d&#65533;yG&#65533;.&#65533;&#65533;h&#65533;V&#65533;&#65533;&#742;&#655;Mb&#227;&#65533;&#65533;&#65533;&#65533;6B[Dv&#65533;&#65533;/&#65533;of&#65533;&#65533;~&#65533;(}&#65533;&#65533;&#65533;&#65533;&#450;&#65533;&#65533;&#65533;t?&#65533;&#65533;l&#65533;&#65533;&#65533;W&#65533;&#65533;&#65533;\&#65533;&#65533;~&#65533;J4%&#65533;OE&#65533;&#65533;&#65533;&#65533;w&#65533;&#65533;%&#65533;&#65533;&#65533;&#65533;a&#65533;&#65533;&#65533;%&#65533;>&#65533;@&#65533;&#65533;&#65533;&#65533;6&#65533;N&#65533;&#65533;7+>&#65533;&#613;7V}&#65533;&#65533;&#65533;&#65533;9&#65533;&#65533;2&#65533;^&#65533;#&#65533;&#65533;&#13903;Qm]&#65533;9&#65533;&#65533;&#65533;^&#65533;&#65533;Z&#65533;&#65533;&#65533;MM&#65533;u&#65533;&#65533;Q&#65533;]1ARj\&#425;H&#65533;&#65533;&#65533;Y&#65533;,&#65533;&#65533;&#65533;m&#65533;&#65533;H[&#456;W&#65533;&#65533;M&#65533;&#65533;E&#65533;&#65533;&#65533; &#65533;a&#65533;&#65533;uK&#65533;]&#994;%&#65533;O&#65533;&#1963;&#65533;&#65533;e&#65533;&#65533;&#65533;y&#65533;D&#65533;&#65533;Z&#65533;&#65533;T&#65533;u&#65533;&#65533;&#65533;]i&#65533;&#65533;S&#65533; &#65533;`&#65533;&#65533;&#65533;.J&#65533;&#65533;&#65533;&#864;b&#65533;&#65533;&#65533;`~&#607;&#65533;=&#65533;&#65533;&#6724;&#65533;M@&#65533;&#65533;&#65533;g	H)!,&#65533;
u&#65533;\$P&#65533;&#65533;%&#65533;&#65533;&#65533;&#1201;&#65533;_&#173;&#65533;R&#65533;x&#65533;WF("&#65533;q&#65533;&#65533;&#65533;&#65533;&#65533;&#65533;pWT&#65533;&#65533;J&#65533;&#65533;&#65533;&#65533;&#65533;&#65533;~~b&#65533;!d=&#65533;,&#65533;v&#65533;&#65533;&#65533;&#65533;V&#65533;&#65533;&#65533;&#65533;&#65533;&#65533;&#65533;&#65533;:IALIzA&#65533;>&#65533;&#65533;&#65533;&#65533;!z&#293;0" &#65533;&#65533;P&#65533;a&#65533;&#65533;&#65533;J&#65533;&#65533;E&#65533; &#65533;&#65533;&#65533;]&#65533;!S&#65533;]r&#65533;&#65533;"5&#65533;(&#65533;z&#65533;&#65533;&#65533;	&#65533;&#65533;Q_cE`0c,n&#65533;&#65533;&#65533;&#65533;a&#65533;[&#65533;&#65533;I,&#65533;|&#65533;";&#65533;&#1583;&#65533;&#65533;&#65533;&#65533;0&#65533;&#65533;&#65533;j&#65533;&#65533;1"#3BR&#65533;lO&#65533;&#65533;M4Ea	OWU#&#65533;\&#65533;&#65533;&#65533;&#65533;hu&#65533;&#65533;a&#65533;L&#65533;j(&#65533;^&#65533;V&#65533;A\&#65533;`&#33879;&#65533;&#65533;U&#65533;pM@&#65533;&#65533;{pD/&#672;#Ut&#65533;]>&#65533;&#65533;&#65533;_&#65533;_&#65533;%&#65533;
i&#65533;&#65533;P&#434;&#65533;&#65533;&#65533;&#65533;B&#65533;B&#65533;Z6&%r&#65533;&#65533;"&#65533;EHT,&#65533;X&#65533;[&#65533;&#65533;&#65533;&#65533;N*#&#65533;&#65533;H&#65533;&#65533;B"V&#1839;&#65533;!{\&#65533;m-H&#65533;&#65533;&#65533;&#65533;&#65533;KjX&#65533;l&#65533;aM&#65533;Nn`OR&#65533;x&#65533; &#65533;4&#65533;&#65533;P&#65533;9
&#65533;uWfZj&#65533;&#65533;&#65533;I&#65533;4&#65533;W6&#65533;fU&#65533;$|t<&#65533;$Vv&#65533;&#65533;&#65533;%M^&#65533;=>"F&#65533;\?fEY&#65533;&#589;N
&#65533;ZO[6]6&#65533;Q7
&#65533;F&#65533;&#65533;&#65533;&#1813;)&#65533;F&#65533;&#65533;D&#65533;&#65533;>%&#65533;\&#65533;&#65533;&#65533;|&#1318;&#65533;G &#65533; &#65533;&#65533;&#65533;&#65533;b&#65533;&#65533;!&#65533;WL&#65533;c&#65533;&#65533;&#1765;&#65533;&#65533;?&&#65533;4&#65533;[v&&#65533;}f&#65533;%%:&#65533;&#65533;#&#65533;&#65533;&#2019;}6&#571;&#65533;&#65533;&#65533;{&#1830;y&#65533;'c4Fbb&#65533;&#65533;&#65533;&#65533;j&#65533;&#65533;.V!L&#65533;&#65533;9S^&#65533;&#65533;m
&#65533;&#65533;&#65533;&#65533;&#65533;AB'I&#65533;O&#65533;[&#288;&#65533;&#65533;1au:%&#65533;&#65533;f&#65533;&#65533;~&#65533;e&#65533;M&#65533;[&#65533;pzn&#65533;yA&#65533;{&#65533;&R)^~
&#65533;&#65533;|dc&#65533;"&#65533;u&#65533;&#65533;&#65533;&#65533;&#65533;)&#65533;~&#65533;&#65533;7&#65533;&#65533;&#65533;h9^g)"]F&#65533;_`&#65533;&#65533;`&#65533;]y&#65533;firFK&#65533;\&#65533;&#65533;&#65533;'&#65533;&#8211;&#65533;@c&#65533;#4&#65533;+^e&#65533;Eb&#65533;%j&#65533;&#65533;&#65533;&#65533;cx&#65533;h&#65533;PS5]VW&#65533;&#65533;&#65533;&#65533;&&#65533;V&#65533;&#65533;t&#662;D&#65533;AThTF&#65533;AE(&#65533;&#65533;F&#65533;E&#65533;d&#65533;&#65533;'z&#65533;&#65533;&#65533;&#65533;;&#65533;)0&#65533;].^&#65533;.&#1240;m&#65533;"N&#22734;&#65533;&#65533;}!,~&#65533;_&#65533;&	6%vP1&#65533;&#65533;&#6709;&#65533;&#65533;W8&#65533;&#65533;F?U&#1472;&#65533;	&#65533;J&#65533;&#253;&#65533;&#65533;[&#65533;&#65533;y
*&#65533;&#65533;&#65533;v&#65533;z&#65533;&#65533;{-&#65533;&#65533;&#65533;&#65533;&#65533;r&#65533;&#65533;G&#65533;"&#65533;&#65533;&#65533;,&#65533;&#65533;&#65533;"<6,^*X&#65533;i&#65533;u&#65533;H&#65533;
h&#65533;~fh&#65533;&#65533;DF4N!&#65533;&#918;&#65533;UN&#603;F&#65533;&#65533;i&#65533;*&#65533;&#65533;&#65533;&#65533;b&#65533;&#65533;&#65533;j&#65533;&#65533;+&#65533;N&#65533;)&#65533;&#65533;+*&#65533;	&#65533;)&#65533;U&#65533;&#135;&#65533;B&#65533;&#65533;*&#65533;,&#65533;e&#65533;R&#65533;&#65533;&#65533;&#65533;Ux&#65533;f&#65533;&#65533;&#65533;:)d&#65533;&#65533;&D:&#65533;&#65533;&#65533;&#65533;c&#65533;&#752;&#65533;&#65533;E	&#1673;&#65533;V.i0)&#65533;&#65533;j&#65533;&#65533;W^]&#65533;&#65533;&#65533;2&#65533;X&#65533;'/,n&#65533;,|,&#65533;&#65533;Z&#65533;L&#65533;iB&#65533;&#65533;&#192;&#65533;s&#65533;)N&#65533;F&#936;R&#65533;&#65533;\*CR&#65533;e&#65533;&#65533;@&#65533;&#65533;&#65533;BJ&#65533;&#65533;aj&#65533;ui"&&#65533;&#930;l&#65533;>i&#65533;r%|>&#65533;];Fi&#65533;&#1708;&#65533;&#65533;&#65533;F&#65533;,b&#65533;&#65533;D&#65533;$k&#65533;[&#71628;[&#65533;J&#65533;,&#65533;kVl&#65533;)Re&#65533;&#65533;w8&#65533;&#65533;&#65533;ri-&#65533;&#65533; &#65533; &#65533;&#355;&#1734;&#65533;&#65533;&#65533;&#65533;&#65533;f&#65533;I&#65533;&#65533; &#65533;&#65533;.Kz&#65533;&#65533;^U&#65533;&#65533;&#65533;&#173;&#65533;&#65533;&#65533;&#65533;&#65533;.&#1978;*&#65533;2&#65533;4&#65533;&#65533;&#65533;g(&#65533;&#65533;&#244;&#65533;&#65533;iOPB^&#65533;&#65533;?&#65533;&#65533;J&#65533;&#65533;J&#65533;&#65533;RR&#65533;&#65533;&#65533;&#65533;~&#65533;F&#65533;&#65533;&#65533;No|&#65533;&#65533;&#65533;5&#65533;&#65533;:&#43282;n"&#65533;&#65533;&#22702;yj(&#65533;&#65533;&#65533;&#65533;&#65533;-&#65533;&#65533;&#65533;&#65533;n&#65533;5m&#65533;&#65533;&#65533;&#1214;&#65533;	E&#65533;M,&#65533;&#1126;&#65533;%&#65533;&#65533;j"&#65533;/&#65533;j&#65533;e~rv&#65533;&#65533;Y&#65533;&#65533;"&#65533;&#65533;&#36566;&#65533;&#65533;f&#65533;v&#65533;&#65533;o&#65533;&#65533;+&#782;&#65533;&#65533;&#171;&#65533;6Z&#65533;vp&#65533;>*&#65533;&#65533;k&#65533;	&#65533;
&#65533;/&#65533;l&#65533;&&#65533;&#65533;N&#65533;&#65533;B&#65533;f&#65533;j&#65533;1&#478;&#65533;/T &#65533;&#65533;&#65533;J&#65533;f&#65533;z &#65533;&#65533;ZR&#65533;(u&#65533;&#65533;FR&#65533;&#65533;&#65533;&#65533;X&#65533;&#65533;&#65533;w&#65533;k&#65533;6&#65533;&#65533;m&#65533;&#65533;G4&#65533;y&#65533;&#1507;&#65533;&#65533;&#65533;[{&#65533;&#65533;2&#65533;&#65533;&#65533;&#65533;/&#46512;	&#65533;q&#65533;o&#65533;&#65533;,}&#65533;&#65533;&#65533;&#65533;&#65533;&#65533;o&#65533;&#65533;&#65533;&#65533;&#65533;&#65533;&#65533;4O&#65533;&#65533;&#65533;&#65533;&#65533;&#65533;&#65533;&#65533;	1&#65533;&#65533;E&#65533;e&#65533;U&#65533;6%&#65533;&#65533;7&#65533;&#65533;&#65533;&#65533;&#65533;&#65533;&#65533;c.&#65533;J&#65533;z&#65533;&#65533;&#65533;,"v&#65533;s&#65533;>&#65533;(C*&#65533;&#65533;&#65533;&#65533;&#65533;&#65533;0&#65533;&#65533;&#65533;&#65533;&#65533;&#65533;&#65533;&#65533;wc3&#65533;&#65533;Q&#65533;&#65533;&#65533;&#65533;&#65533;&#65533;S&#65533;&#65533;&#65533;f]m*&#65533;\&#65533;&`&#65533;&#65533;.=&#65533;&#1341;fE&#65533;&#65533;a&#65533;&#65533;&#65533;&bH&#65533;&#65533;&#65533;&#65533;r&#65533;&&#65533;&#65533;&#65533;v&#65533;pz&#65533;&#65533;J&#65533;&#65533;&#65533;&#65533;&#65533;&#65533;)&#65533;2&#65533;&#65533;&#65533;&#65533;&&#65533;,&#65533;.PBqWAHbe&#65533;&#65533;&#65533;&#65533;&#1056;&#65533;&#65533;&#65533;2h&#65533;r&#65533;-aDiN&#65533;2^L&#65533;&#65533;N&#65533;K&#65533;S&#65533;-3&#65533;%&#65533;&#65533;	3&#65533;&#65533;&#65533;&#65533;&#65533;&#65533;*&#65533;+Op&#65533;V4,&#65533;&#65533;&#65533;'w&#65533;FO)%&#65533;2&#692;G;i*&#65533;&#65533;&#65533;&#65533;&#65533;&#429;&#65533;3&#65533;&#65533;&#505;Zv&#65533;.&#65533;&#65533;&#65533;=&#65533;)>_/&#65533;30&#65533;i&#65533;&#65533;&#65533;&#509;&#65533;@&#65533;3&#65533;9]v0&#65533;&#65533;&#65533;sC&#65533;_ip&#65533;VBq%[&#65533;m&#65533;"F&#65533;&#65533;F4&#65533;&#871;Ry&#65533;&#65533;&#65533;C&#65533;&#65533;;&#65533;&#65533;&#65533;&#65533;s:&#65533;tb&#65533; &#65533;04&#65533;irTW&#65533;EM&#65533;&#65533;B,{&#65533;:&#65533; &#65533;*&#65533;y&#65533;PnQ3&#65533;X&#65533;&#65533;&#65533;B&#65533;c%p&#65533;&#65533;3|j/y&#65533;tT&#65533;%_uF&#65533;&#65533;WktJ~&#65533;W&#65533;&#65533;&#65533;&#65533;&#65533;&#65533;&#65533;I&#65533;&#65533;&#1834;&#65533;",&#65533;&#65533;K&#65533;t&#65533;Y&#65533;&#65533;ma^s?&#65533;V&#65533;A&#65533;t&#65533;&#65533;&#65533;&#65533;&#65533;*6Lz&#65533;?&#65533;['&#65533;&#65533;T_&#65533;u&#65533;&#65533;&#65533;TF&#65533;FP&#65533;&#65533;^&#65533;+&#65533;&#65533;e{&#65533;8k&#65533;&#65533;~6mN&#65533;J#&#65533;&#65533;^.&#998;5i&#65533;6S&#65533;ETu&#65533;%s&#65533;&#65533;&#65533;&#65533;&#65533;&#65533;&#65533;\&#65533;&#65533;&#65533;]&#65533;@']&#65533;&#65533;\v:&#65533;&#65533;")&#65533;&#65533;A&#65533;rW&#65533;?&#65533;P&#65533;&#65533;b_&#65533;n&#65533;&#65533;&#65533;&#65533;3gwY&#65533;&#65533;r&#65533;&#65533;&#65533;6}&#65533;&#65533;&#588;A &#65533;&#65533;).&#65533;D&#65533;&#65533;t&#65533;4&#65533;_&#65533;l&#65533;&#65533;&#65533;&#65533;bg&#65533;&#661;}O&#1729;~#&#65533;b&#65533;g&#65533;&#65533;&#65533;&#65533;z&#65533;g&#65533;x&#65533;&#65533;&#65533;_&#65533;&#65533;z&#65533;3b&#407;&#65533;&#65533;&#65533;&#65533;>xxKx&#1826;&#65533;(&#65533;&#65533;
[&#65533;>m&#65533;&#65533;)T&#65533;&#65533;p&#65533;E&#65533;&#65533;^&#1757;&#65533;N&#65533;j&#65533;&#65533;&#65533;&#65533;1&#65533;&#65533;d&#65533;&#65533;Ty&#65533;l&#65533;&#65533;`&#65533;8E&#65533;n
y&#65533;frtG&#65533;e&#65533;-&#65533;&#65533;'"&#65533;&#65533;p&#65533;&#65533;&#65533;&#65533;[5K&#65533;&#65533;b5&#65533;&#65533;&#65533;&#65533;a&#6237;k;&#65533;5&#65533;&#65533;g&#65533;&#65533;&#65533;&#65533;|/&#34534;&#65533;}G&#65533;&#65533;&#65533;9&#65533;=	@{e&#65533;&#65533;&#65533;&#65533;:&#65533;&#65533;:&#65533;Y&#65533;9t&#65533;&#65533;O&#65533;gW7&#65533;g&#65533;nKx&#65533;&#65533;f&#65533;Sye&#65533;7?&#65533;&#65533;&#65533;&#65533;rq&#65533;&#65533;&#65533;&#65533;\&#65533;&#65533;&#65533;^&#65533;&#65533;&#65533;L&#65533;|&#65533;&#65533;g&#65533;#&#65533;&#65533;/g&#65533;8.&#65533; 0V&#65533;&#65533;&#65533;&#65533;&#65533;n&#65533;^&#65533;&#65533;&#65533;:H{-&#65533;m&#65533;(c7&#65533;O&#65533;8&#65533;C+&#65533;S&#65533;&#65533;jrL&#65533;&#65533;&#65533;&#65533;&#753;&#65533;&#65533;\&#65533;Y&#65533;oN&#65533;&#265;&#65533;0&#65533;&#65533;M&#65533;&#6847;V&#65533;&#65533;&#65533;-j&#65533;&#65533;d[;&#65533;&#65533;&#65533;&#65533;&#65533;&#65533;l&#65533;d&#65533;-&#65533;&#65533;&#65533;&#65533;&#65533;&&#65533;.&#65533;&&#65533;f+&#65533;7F&#65533;&#65533;;I&#65533;&#65533;&#65533; &&#65533;S&#65533;
&#65533;[&#65533;&#65533;&#65533;&#65533;l&#65533;B&#65533;6&#65533;&#65533;MS&#65533;&#65533;N&#51272;xI&#65533;&#65533;&#65533;&#65533;a&#65533;&#135;z&#65533;u&#65533;#2h@rBT&#65533;~$l&#65533;OTKu&#65533;&#250;&#65533;v&#65533;&#65533;/&#65533;&#65533;:<:&#65533;&#65533;j_&#65533;G&#65533;;&#65533;&#65533;&#1487;&#65533;&#65533;&#65533;z|&#65533;;&#65533;&#65533;&#65533;#n&#65533;&#65533;Qz&#184;&#65533;&#65533;&#65533;&#65533;&#65533;&#65533;&#65533;&#65533;`&#65533;&#65533;y&#65533;\P@&#65533;7<a&#65533;^~7n&#65533;K&#65533;C&#65533;&#65533;=&#65533;=&#603;&#65533;I&#65533;&#65533;&#65533;*z&#65533;&#65533;&#65533;&#65533;&#65533;r&#65533;&#65533;hH&#65533;<&#65533;&#763;s&#65533;|b@6&#65533;&#65533;X&#65533;&#1806;E&#65533;&#65533;&#65533;Hs&#65533;&#65533;'&#65533;&#2031;S&#402;&#1107;&#65533;>:&#65533;&#65533;&#65533;&#65533;&#65533;&#65533;&#987;>&#65533;?A&#65533;74+>&#65533;K&#65533;]&#65533;zp4&#65533;&#65533;@&#65533;n&#65533;I&#65533;&#65533;&#65533;&#509;&#65533;3(&#65533;=&#1942;<&#65533;&#65533;&#65533;&#65533;/&#65533;a&#65533;=d&#65533;>9c&#65533;&#65533;&#65533;Q&#65533;&#65533;&#65533;&#65533;#&#65533;v&#65533;&#65533;&#65533;&#65533;s&#65533;0=&#65533;;R@O&#65533;&#65533;&#65533;_w&#65533;&#65533;C>&#65533;&#279;0b&#65533;1x&#65533; &#132;
.&#65533;&#65533;&#65533;W&#65533;&#65533;_ V&#65533;&#1099;&#65533;,9v&#65533;&#65533;kJ&#523;&#65533;&#65533;&#515;&#65533;)o&#65533;p&#1650;&#65533;&#65533;&#65533;E&#65533;&#1332;y&#65533;IN&#65533;!y&#65533;&#65533;&#65533;d&#65533;&#223;O&#65533;5zi&#65533;&#65533;I&#65533;&#65533;<&#65533;T(M&#65533;E&#65533;&#65533;&#65533;k&#65533;%K&#65533;D&#1188;&#65533;(&#65533;V&#65533;n&#65533;F#Z&#65533;k&#1656;&#65533;C&#65533;N&#65533;&#65533;&#1437;;&#65533;&#1888;t&#65533;&#65533;&#65533;&#65533;+n`&#65533;&#65533;&#65533;&#65533;5l&#65533;&#65533;&#266;&#65533;<T|&#65533;&#65533;&#65533;&#1634;&#65533;r&#65533;&#65533;	&#65533;v&#65533;&#65533;&#65533;&#65533;&#65533;Sn&#65533;uj&#989;#v	&#65533;&#65533;G&#65533;y&#1948;&#65533;&#65533;&#650;&#65533;S^&#65533;&#65533;&#1319;&#989;L&#65533;7%~&#65533;&#65533;&#65533;'&#65533;}&#65533;&#65533;&#65533;&#65533;&#65533;Ws&#48174;W&#65533;c_c\&#65533;v&#65533;&#65533;f&#65533;[0z&#65533;}&#65533;&#65533;&#65533;w=&#65533;:&#65533;k>&#65533;c&#65533;&#65533;3W>-&#1136;6&#65533;&#1022;-^m&#65533;&#65533;&#65533;&#65533;oA&#65533;&#65533;&#65533;&#755;&#65533;\&#65533;(6&#65533;D&#65533;m$&#65533;&#65533;&#65533;&#65533;"&#1942;&#137;&#65533;&#65533;&#65533;sD&#65533;&#65533;*&#65533;(&#26291;&#65533;+&#1984;x&#65533;&#65533;&#65533;&#1230;;&#1150;&#65533;Q<&#65533;&#65533;zK&#65533;0&#65533;&#65533;&#65533;&#65533;&#65533;&#65533;=&#65533;z4&#65533;-K&#719;14&#65533;&#65533;&#65533;&#65533;&#666;4m&#650;&#1850;R@%&#65533;&#65533;&#563;9&#575;&#65533;tG&#65533;$&#65533;&#65533;Bm&#65533;PF&#65533;`zh&#65533;&#65533;,JE&#65533;&#65533;)W&#65533;3O&#65533;&#65533;&#65533;&#65533;N&#65533;QF&#1844;c&#65533;&#65533;&#65533;&#65533;RQE&#65533;&#65533;q&#65533;&#65533;&#65533;&#65533;&#65533;&#65533;&#65533;k$&#65533;,&#65533;/-&#65533;&#65533;?&#65533;	&#65533;&#65533;&#65533;d(&#65533;6&#65533;d&#65533;JR&#65533;&#65533;B/GsL2%&#65533;&#65533;FYe&#65533;s6&#65533;&#65533;&#65533;&#854;`VP&#65533;&#65533;&#65533;}T&#65533;f&#65533;b&#65533;Y>
&#65533;Zj	-T&#65533;h
K&#65533;&#65533;&#65533;+&#65533;&#65533;o&#65533;&#65533;&#65533;&#65533;&#65533;&#65533; -&#65533;&#65533;R&#65533;&#65533;r&#65533;.$	&#65533;&#65533;1O&#65533;&#65533;Q]&#65533;&#65533;I(&#65533;&#65533;&#65533;TV+0&#1458;.&#65533;L&#65533;":&#65533;&#774;&#65533;&#65533;nW^&#65533;&#65533;&#65533;0&#65533;&#65533;&#65533;&#65533;&#65533;4.&#65533;&#65533;J&#65533;	&#65533;&#65533;&#65533;&#1464;&#65533;&#65533;&#65533;e&#65533;H:&#65533;6&#65533;x&#65533;&#65533;&#65533;&#65533;&#65533;&#1446;D&#509;Y\r&#717;&#65533;\"'&#65533;q&#1888;&#65533;]&#65533;.I&#65533;&#65533;-8&#65533;1-&#65533;[&#65533;T&#65533;&#65533;F((&#65533;&#65533;|H6&#65533;&#65533;&#65533;a}&#65533;&#65533;z&#65533;W&#65533;&#65533;#&#65533;&#65533;&#65533;&#65533;W&#65533;]{&#65533;x&#65533;`&#65533;&#65533;&#65533;L6&#65533;&#65533;&#65533;&#65533;&#65533;nmSn*&#1046;_&#65533;&#65533;&#65533;&#65533;f&#65533;:&#65533;&#65533;&#65533;&#65533;QHC&#65533;&#65533;;z&#65533;&#65533;&#65533;&#65533;&#65533;&#65533;&#65533;&#65533;/I&#65533;&#65533;Zs&#65533;OuR&#65533;&#746;&#65533;&#65533;&#65533;N&#65533;4R&#65533;&#65533;&#65533;.'&#65533;6&#65533;.&#65533;&#65533;&#65533;>&#65533;d&#65533;X&#65533;&#65533;&#1408;&#65533;&#65533;=PN&#1686;&#1641;&#65533;&#65533;[&#65533;&#65533;&#65533;|ne&#65533;	[&#65533;<&#65533;q&#65533;&#1397;&#65533;&#65533;v#o|{&#65533;&#65533;\&#65533;&#65533;&#65533;_&#65533;'I&#65533;L&#65533;&#65533;&#65533;&#65533;/&#65533;&#65533;F&#65533;s#&#65533;9&#65533;\&#65533;J]&#65533;&#65533;&#65533;pu&#65533;&#776;&#65533;Y)$&#65533;&#65533;2F,&#65533;&#65533;&#65533;&#65533;E&#523;<&#65533;D@&#65533;&#65533;(x&#65533;
&#65533;&#834;&#65533;{&#65533;&#65533;&#65533;n	D&#65533;&#725;&#65533;n&#65533;8&#65533;=&#65533;g>#&#65533;&#65533;&#509;&#65533;e/@&#65533;&#65533;&#65533;&#65533;&mF2J"&#65533;&#65533;>:54$&#65533;"&#65533;&#65533;&#65533;&#19967;"&#65533;n5&#65533;&#65533;&#65533;`&#65533;D&#65533;H&#65533;vl" &#65533;H&#65533;\&#65533;&#65533;&#65533;&#65533;&#65533;-&#65533;@@$&#65533;)&#65533;&#65533;&#65533;-&#65533;&#65533;&#65533;*&#65533;&#65533;&#65533;.&#65533;&#65533;&#1693;&#65533;&#65533;3&#65533;5H&#65533;&#65533;1+&#65533;&#65533;&#65533;G&#65533;&#65533;&#65533;&#65533;&#65533;g)

O&#65533;Bv&#65533;|&#65533;K&#65533;c&#65533;g&#65533;V)(&#65533;&#65533;&#65533;&#65533;d&#65533;&#65533;&#65533;&#65533;&#65533;&#65533;"^O&#65533;vD&#65533;}&#65533;&#65533;^*&#65533;&#65533;&#65533;F)&#65533;&#65533;{H&#65533;&#65533;&#65533;&#65533;q&#65533;&#65533;&#65533;#_&#65533;F&#65533;&#65533;&#65533;&#65533;l&#65533;t&#65533;&#65533;&#65533;	&#65533;Lnt&#65533;`L&#65533;&#65533;Ac&#65533;&#65533;&#65533;3&#65533;&#65533;&#65533;&#65533;A&#65533;&#65533;&#65533;&#65533;{&#65533;&#65533;&#65533;HF&#1419;&#65533;&#65533;&#65533;&#65533;&#65533;0IN2j&#65533;&#65533;d&#65533;&#65533;]&#4680;H&#65533;:C	&#65533;Qm]!In&#65533;&#65533;X2p&#65533;&#65533;&#65533;>-&#65533;O.&#65533;`+X&#65533;&#65533;&#65533;nc(]t&#65533;&#65533;&#65533;&#2028;&#65533;&#65533;&#65533;&#65533;&#65533;x&#65533;A&#65533;&#65533;(&#65533;\t&#65533;=z&#65533;4&#65533;M&#65533;"&#65533;&#65533;I&#65533;lF)}UAWI^&#65533;SKCLS'+&#703;&#1457;Fv2&#65533;&#65533;&#65533;)3fE&#65533;&#65533;'>&#65533;Y}&#65533;&#65533;&#65533;I&#65533;&#65533;&#65533;#8&#65533;&#65533;&#65533;&#65533;TyIP&#65533;&#65533;2&#65533;u&#65533;T&#65533;W&#65533;&#65533;]&#65533;&#65533;j&#1489;T&#65533;&#65533;iz&#1324;Fs$&#65533;j&#65533;}&#65533;a};&#65533;&#65533;\&#65533;&#65533;&#65533;H&#65533;&#65533;l2&#22785;&#65533;&#65533;?%&#65533;&#65533;,[&#65533;xZ&#65533;(B&#65533;&#65533;B&#65533;&#65533;20&#65533;*&#1384;EE&#65533;J&#65533;&#65533;*&#65533;`	&#65533;&#65533;O&#65533;&#65533;<:&#65533;rZ&#65533;(.&#65533;&#65533;6;N<&#65533;&#65533;X&#65533;c&#65533;#f&#65533;&#65533;Q&#65533;l&#1114;B&#741;&#65533;&#65533;/%i&#65533;R&#65533;&#65533;&#65533;&#65533;&#65533;s&#65533;&#65533;+#Cr&#65533;&#65533;&#65533;&#65533;&#65533;;&#65533;w:&#65533;.&#65533;}&#65533;&#65533;G&#65533;&#65533;&#65533;&#65533;"&#65533;67@&#65533;&#65533;H&#65533;&#65533;>&#65533;&#65533;&#65533;Cv&#65533;&#65533;&#65533;&#65533;&#65533;,U&#65533;3&#65533;fP&#65533;&#65533;fWW&#65533;-&#65533;&#65533;K#}&#65533;&#65533;&#65533;&#65533;&#65533;L&#65533;v&#65533;H&#65533;&#65533;kM&#65533;z&#65533;&#65533;&#65533;&#65533;&#65533;A\&#65533;&#65533;[W&#65533;$W&#65533;&#65533;kp&#65533;&#65533;\&#65533;&#65533;ql&#65533;!&#1432;&#65533;&#65533;&#65533;A+m
&#65533;&#65533;&#65533;E0U&#65533;&#65533;M&#65533;*%[&#65533;&#65533;2&#65533;q&#65533;o&#65533;&#1162;X&#65533;3
&#65533;&#65533;&#65533;2&#65533;&#65533;&#65533;u&#65533;&#65533;oy:E&#65533;J&#65533;'&#65533;Vr&#65533;</F&#65533;&#65533;&#614;
&#65533;&#65533;F&#1280;&#1208;R&#65533;&#65533;%a/v&#65533;&#65533;W&#65533;&#51068;Zx&#65533;&#65533;u&#65533;("&#65533;r&#1483;&#65533;U&#65533;&#65533;@&#65533;,&#65533;/&#65533;&#65533;&#65533;&#65533;cw&#65533;7&#65533;1&#65533;&#65533;&#65533;e&#65533;92&#65533;&#65533;K'&#65533;&#32128;l&#65533;G)&#1528;&&#65533;T&#65533;U[&#65533;\&#65533;&#65533;@&#65533;K,m&#65533;&#65533;&#65533;&#65533;P&#65533;Y&#65533;d&#65533;&#65533;&&#65533;6&#65533;SW&#65533;&#65533;&#65533;K&#65533;&#65533;&#65533;&#65533;&#65533;w&#65533;&#65533;&#65533;&#65533;&#65533;&#65533;&#65533;&#65533;:&#65533;&#65533;|&#65533;&#446;hE9&#65533;&#65533;X&#1104;&#65533;kl&#65533;&#65533;If&#65533;&#65533;@!&#65533;&#65533;&#65533;&#65533;W&#65533;I&#65533;&#246;&#65533;=f&#65533;&#65533;&#65533;&#65533;Da&#65533;&#65533;&#65533;&#65533;
K&#65533;,&#65533;&#65533;&#65533;`y&#65533;]&#65533;m&#65533;St&#65533;&#65533;&#65533;i>5&#65533;&#65533;+&#65533;z&#65533;&#65533;&#65533;&#65533;F&#65533;B&#65533;\&#65533;&#65533;	&#65533;5&#65533;}&#65533;U&#65533;&#65533;&#65533;]&#65533;t&#65533;&#65533;&#900;&#1602;r&#65533;&#65533;&#65533;&#65533;lmv7&#65533;Y4&#65533;3&#65533;m&#65533;#&#1223;0&#65533;LDV&#65533;&#65533;&#65533;Fi>	&#65533;&#65533;&#65533;&#1903;&#65533;u0&#65533;&#65533;~&#65533;;&#65533;?G&#65533;^Y&#65533;&#65533;ca
ExI&#65533;&#65533;p&#65533;'&#65533;NW&#65533;&#65533;-&#65533;g&#65533;&#65533;&#65533;!&#65533;&#65533;go&#65533;&#65533;gW&#65533;&#65533;,T&#65533;X&#65533;&#65533;O&#65533;&#65533;vt&#745;y&#65533;pk&#65533;&#65533;"U;&#65533;&#65533;S-&#65533;&#65533;BbK&&#65533;&#65533;6&#65533;|&#65533;)k&#65533;&#65533;9&#65533;CS}&#65533;;&#65533;B&#65533;_&#65533;&#65533;&&#65533;&#65533;&#65533;&#65533;
&#65533;:&#1315;&#65533;&#65533;&#65533;"E-&#65533;&#65533;&#65533;V&#65533;<&#65533;&#65533;O\&#65533;&#65533;#&#65533;&#65533;&#65533;&#65533;&#65533;&#65533;&#65533;bRm&#65533;&#65533;&#65533;\&#65533;:&#65533;&#65533;&#65533;&#65533;vK7&#65533;&#65533;k&#65533;}&#65533;&#65533;d&#65533;<&#1133;&#65533;&#65533;&#65533;tC6H&#65533;&&#65533;&#65533;O&#65533;&#65533;#&#65533;&#65533;Ob&#65533;/`&#65533;Yd&#65533;>~g9&#65533;&#65533;&#621512;c&#65533;&#65533;J0&#65533;Y&#65533;Wq&#65533;&#65533;&#394;&#65533;&#65533;M&#65533;6&#65533;O&#65533;&#65533;~&#65533;&#65533;&#65533;CH&#65533;&#65533;v&#1703;&#65533;&#65533;t&#694;&#65533;&#65533;&#65533;&#65533;|&#65533;&#65533;&#65533;&#65533;&#65533;~&#65533;(&#65533; &#65533;&#65533;"&#65533; &#65533;&#65533;t&#65533;&#65533;)&#65533;&#65533;&#65533;&#65533;B&#65533;/Md&#65533;&#65533;&#65533;F&#65533;&#65533;&#65533;&#65533;&#65533;&#65533;&#65533;$O&#65533;&#65533;}-&#65533;&#65533;&#65533;&#65533;$&#65533;&#65533;J&#65533;&#65533;&#65533;*&#65533;o&#65533;*&#65533;&#65533;z&#65533;&#65533;Nb$l&#65533;&#65533;+&#65533;&#65533;&#65533;h&#65533;&#65533;&#65533;&#65533;&#65533;&#65533;&#65533;%&#65533;&#65533;&#65533;&#65533;&#65533;&#430;<&#65533;0&#65533;p%!6&#65533;_&#65533;&#65533;$&#65533;+P&#65533;&#65533;&#65533;&#65533;40&#65533;P&#65533;&#65533;Kk&#65533;@N&#65533;&#65533;.&#65533;&#65533;.&#65533;.(&#65533;&#65533;&#65533;&#65533;HcH&#65533;&#65533;-&#65533;&#65533;&#65533;(n&#65533;&#65533;&#65533;&#65533;&#65533;&#65533;&#65533;&#65533;`&#65533;&#65533;&#65533;&#65533;.&#65533;&#65533;&#65533;w&#65533;4&#869;&#65533;&#65533;z&#65533;&#65533;A&#65533;&#65533;&#65533;
&#65533;,&#212;&#65533;[&#65533;&#65533;06r&#65533;&#65533;.p&#65533;&#65533;&#65533;
&#65533;&#65533;<0&#65533;v&#65533;$R&#65533;)&#65533;}m-&#65533;&#65533;03&#65533;,&#65533;n&#65533;&#65533;P&#65533;&#65533;"P&#65533;x[N&#65533;&#782;&#65533;^&#65533;t&#65533;q)E&#65533;Z&#65533;0&#65533;&#65533;_&#65533;.&#65533;&#65533;
&#65533;&#65533;&#65533;&#65533;V&#65533;&#65533;0sN&#65533;&#65533;2&#65533;&#65533;&#65533;&#65533;&#65533;&#797;&#65533;&#65533;KD90&#65533;t2B&#65533;&#65533;&#65533;&#65533;&#65533;Yq[&#65533;&#65533;/&#65533;b1&#65533;&#65533;Y&#65533;&#65533;R&#65533;&#65533;&#65533;&#65533;&#65533;xqcz&#65533;&#65533;cmf`X&#65533;&#65533;&#65533;&#65533;&#65533;&#65533;&#65533;&#65533;Kt#R"&#65533;&#65533;&#1706;&#65533;&#65533;&#65533;&#65533;&#1709;&#65533;T'&#65533;&#65533;&#65533;&#65533;
&#65533;&#65533;^&#65533;&#65533;"I&#65533;&#65533;&#65533;&#65533;&#913;&#65533;&#65533;&#65533;K&#65533;i&#65533;&#65533;d&#65533;!&#65533;1&#1360;&&#65533;&#65533;k&#65533;f&#65533;&#65533; &#65533;&#65533;r$|gsXh&#65533;vPN&#1796;X&#65533;&#65533;&#65533;B&#65533;&#65533;&#65533;&#65533;-&#65533;M/&#65533;a&#65533;"&#65533;0&#65533;&#65533;.`,&#65533;8&#65533;#D&#65533;D-&#65533;&#52140;&#65533;K&#65533;8N2'0E&#65533;&#65533;&#529;&#65533;&#65533;@&#65533;@&#65533;&#65533;j&#65533;&&#65533;/&#65533;&#65533;&&#65533;&#65533;0&#65533;TL&y&#65533;&#65533;&#65533;&#65533;&#32888;K&#65533;FB&#65533;s a&#65533;&#65533;&#65533;&#65533;&#65533;&#65533;R'k&#65533;&#65533;^&#65533;&#65533;l"O"1"&#65533;&#65533;&#65533;&#65533;&#65533;|&#65533;&#65533;0	,k*5&#65533;&#65533;&#65533;&#65533;Al&#65533;F&#65533;&#65533;2Enj&#65533;d&#65533;%[&#65533;&#65533;&#65533;0b
z`&#65533;"&#65533;&#65533;&#65533;/&#65533;&#65533;Q&#65533;!n&#65533;2&#65533;<&#65533;mX&#65533;&#65533;&#65533;2&#65533;~&#65533;&#65533;vq&#65533;:$(cB@'&#1226;&#65533;I&#65533;&#65533;&#65533;}S&#65533;r&#65533;&#65533;&#65533;&#65533;P&#1912;	&#65533;/,&#65533;MS&#65533;ad&#65533;K&#65533;-&#65533;&#65533;`r&#65533;&#65533;tS&#65533;0${s&#65533;&#65533;1&#65533;&#65533;8&#65533;&#65533;8q&#65533;U,&#65533;&#65533;&#65533;&#65533;&#65533;&#65533;Yp!&#65533;+&#754;rm&#65533;\I&#65533;
&#65533;3}&#65533;C3j&#65533;D&#65533;.&#65533;&#65533;&#65533;m&#65533;x(
7R&#65533;8&#65533;5&#65533;&#65533;&#65533;&#65533;r>W&#841;&#1842;>&#65533;&#65533;>a%F&#65533;d'&#65533;D(&#65533;&#65533;G&#65533;s7&#65533;&#65533;&#65533;v&#65533;&#65533;&#65533;:yA/I[q/&#65533;&#65533;0&#65533;&#65533;0&#65533;&#65533;c &#65533;&#65533;3B-&#65533;)9&#65533;&#65533;"&#65533;&#65533;^&#65533;&#65533;D&#65533;&#65533;^
26&#65533;&#51512;&#65533;\&#65533;}&#65533;iq&#65533;&#1256;&#65533;&#65533;&#1044;&#65533;&#65533;&#65533;dT&#65533;b&#65533;&#65533;rT&#65533;&#65533;Gn(&#65533;&#65533;&#65533;&#65533;s'&#65533;&#65533;B&#65533;&#65533;&#65533;2&#65533;/]&#65533;&#65533;tXpw&#65533;&#65533;&#65533;&&&#65533;SK&#65533;&#65533;x&#65533;31&#65533;&#65533;&#65533;K&#65533;&#65533;&#65533;&#65533;&#65533;&#65533;&#65533;V@R&#65533;&#65533;K&#65533;S&#65533;C&#65533;F.&#65533;&#65533;&#65533;&#65533;,&#65533;&#65533;&#65533;O&#65533;Ky&#65533;&#65533;&#65533;+4@&#65533;&#65533;&#65533;0&#65533;8!&#65533;&#65533;R5C&#65533;&#65533;&#65533;&#65533;.t&#65533; 0&#65533;&#65533;n&#65533;	YQ0&#65533;0T&#65533;NY&#65533;&#65533;4&#65533;&#65533;:&#65533;\;44?&#65533;s&#65533;4&#65533;r=&#65533;5&#65533;.>&#65533;&#65533;&#978;U-?&#65533;&#65533;b&#65533;&#65533;,&#1874;&#65533;p&#65533;&#65533;>y&#65533;u"&#65533;`HUR&#65533;.[&#65533;&#65533;&#65533;&#65533;II&#65533;&#65533;&#65533;5(&#65533;1I%&#65533;&#65533;&#65533;Hi&#65533;I&#65533;&#65533;&#65533;~&#65533;&#65533;&#180;\&#65533;OC&#65533;n&#1248;qI&#65533;&#65533;T_&#65533;NUW6L&#65533;-A6!,#DRN&#65533;O_&#65533;&#65533;L<&#65533;N&#65533;c&#65533;&#65533;d&#65533;&#65533;fN&#65533;&#65533;#V'&#65533;&#65533;"6[&#65533;&#65533;Z&#65533;Dc&#65533;&#533; va&#65533;#&#65533;&#65533;Qi2t&#65533;md&#65533;U`2&#65533;,2=&#1621;&#65533;`v~:Rf&#65533;&#65533;&#65533;,Mgm&#65533;U&#65533;&#65533;&#65533;&#65533;P8&&#65533;	<&&#65533;&#1708;h[&#65533;.&#65533;m&#65533;Zl/&#65533;i5'j+6&#65533;b&#65533;&#65533;,Vb1[# 0&#65533;Vr9&#65533;k&#65533;uD9&#65533;D-&#65533;&#65533;&#65533;&#65533;*&#65533;m&#65533;&#65533;5?\&#65533;m&#65533;j&#65533;&#65533;&#65533;dt&#65533;&#65533;&#65533;&#65533;&#65533;?-`)F&#65533;&#65533;&#65533;&#65533;&#65533;&#65533;&#65533;`q&&#65533;&#65533;X'&#65533;X&#65533;c7kSZ# &#65533;&#65533;J7&#65533;@&#65533;&#65533;&#65533;wnri>&#65533;CG5t&#65533;T&#65533;s3&#65533;K&#65533;5S7-&#65533;&#65533;a&#65533;&#65533;{Uw&#65533;&#65533;/GuvgU&#65533;n&#65533;&#65533;&#65533;&#65533;&#65533;&#65533;v,JG&#65533;KAw&#65533;@&#65533;&#65533;&#65533;@&#65533;&#65533;q&#65533;Wc5cJqy&#65533;W&#65533;&#65533;y&#65533;Pm(&#65533;&#65533;l&#1868;oK&#65533;d&#65533;&#65533;&#65533;.WT&#65533;j|?&#65533;&#65533;&#65533;tC/&#65533;
&#65533;&#65533;p&#65533;J&#65533;J'}&#65533;&#65533;V&#65533;3o&#65533;}&#65533;&#65533;f&#65533;v&#65533;Vv&#65533;&#65533;&#1408; tLpw&#65533;>wx	&#65533;q}&#1479;+	sI&#65533;4wz/c&#65533;@&#65533;|H&#65533;&#65533;<&#65533;8R&#65533;&#65533;&#65533;l[&#65533;&#65533;&#65533;&#65533;uf9&#65533;7}&#65533;&#65533;&#65533;OXn&#65533;Rh&#65533;&#65533;7
on&#65533;8&#65533;n&#65533;Z&#65533;&#391;2&#65533;x&#65533;.&#65533;&#1400;Z&#65533;S&#65533;&#1976;&#65533;!&#65533;x/`f&#65533;&#65533;&#65533;8&#65533;U&#65533;&#65533;X&#65533;&#65533;xs&#65533;l{0&#65533;:&#65533;&#65533;&#2003;kh&#65533;U&#1411;&#1607;~Nm&#65533;'PV&#65533;&#1490;e&#65533;l&#65533;W6&#65533;&#65533;&#65533;&#65533;u&#65533;.&#65533;YW&#65533;v&#65533;&#65533;[&#65533;X&#65533;&#65533;~	&#65533;&#65533;&#65533;&#65533;&#65533;&#65533;&#65533;X&#65533;E&#65533;&#65533;Q&#1184;S&#65533;l&#65533;B&#65533;&#65533;&#65533;k&#65533;&#65533; &#65533;&#65533;u&#65533;&#65533;&#65533;ye&#1492;&#65533;c&#65533;Kn&#65533;H&#65533;&#1483;&#65533;k&#65533;b,&#65533;&#65533;v&#65533;wn&#65533;&#65533;&#65533;F&#65533;:&#65533;'	&#65533;&#65533;'&#65533;J	t&#65533;q!&#65533;&#65533;&#65533;&#65533;&#65533;&#1629;-o&#65533;e&#65533;&#65533;9&#21923;3U|,7&#65533;&#65533;&#65533;]&#65533;5mK&#65533;&#65533;&#65533;&#65533;DE&#65533;@&#65533;#&#65533;hw&#65533;&#65533;&#209;&#65533;6&#65533;&#65533;i3&#65533;&#65533;&#65533;&#65533;E&#65533;&#65533;&#65533;&#65533;6&#65533;&#1408;&#65533;&#65533;5&#65533;k8&#65533;T&#65533;yA&#65533;[y&#65533;&#65533;&#65533;9&#65533;&#65533;y&#65533;&#65533;&#65533;c&#65533;&#65533;_?&#65533;z9&#65533;T&#65533;&#65533;&#65533;MB=&#631;|&#65533;Y&#65533;&#65533;N'Y&#65533;#Z&#65533;%Z&#65533;&#65533;xNA&#65533;O&#65533;&#65533;8&#65533;#w&#65533;&#65533;6&#65533;0&#65533;7&#65533;S&#65533;H&#65533;z&#65533;W&#65533;&#65533;&#65533;&#65533;&#65533;&#65533;&#65533;&#65533;X&#65533;&#65533;8&#65533;&#65533;C&#65533;U&#65533;77&#65533;&#65533;q^_&#65533;&#65533;'&#65533;D&#65533;y&#65533;@&#65533;&#65533;,6&#65533;&#65533;
&#65533;&#65533;&#65533;&#65533;&#176;z&#65533;ZE&#65533;kd&#65533;&#65533;&#65533;K9T&#65533;x#&#65533;&#65533;&#65533;&#65533;&#65533;&#345;&#65533;&#65533;&#250;&#65533;&#634;&#65533;&#65533;&#65533;y{&#65533;sQt&#65533;&#65533;su&#65533;P&#65533;K&#1375;&#65533;@|&#65533;9M&#65533;&#65533;&#65533;&#65533;I&#65533;\7nwJ&#65533;&#65533;t&#65533;f&#65533;v;y&#65533;6&#65533;A&#65533;&#65533;w&#65533;&#65533;&#65533;&#65533;&#65533;&#65533;&#65533;PjK0&#65533;s&#65533;'&#65533;&#65533;&#218;&#65533;&#65533;d&#1738;&#65533;&#65533;&#65533;&#65533;o&#65533;b.s&#65533;&#1619;r&#65533;M&#65533;&#65533;5&#65533;&#65533;&#1787;u&#65533;&#65533;#&Y&#65533;&#65533;&#65533;G&#616;&#65533;&#65533;&#65533;}%&#65533;(&#65533;8&#65533;i8b&#65533;W&#65533;&#1508;&#65533;X&#65533;&#65533;&#65533;&#65533;3[&#65533;&#65533;&#65533;&#65533;;&#1786;&#65533;&#65533;S&#65533;i|&#65533;&#65533;&#65533;[&#65533;vZ7&#65533;	&#65533;&#65533;ot&#65533;5&#65533;&#65533;1&#65533;&#65533;z(Z`&#65533;owp&#65533;&#65533;&#65533;~&#65533;&#65533;;y#Wye&#65533;&#65533;wM:9y2&#65533;g&#1821;\&#65533;	&#65533;@&#65533;&#65533;&#65533;&#65533;&#65533;ku\z&#65533;&#65533;k&#65533;&#603;2&#65533;Uc?|&#65533;Y&#65533;&#791;&#65533;o&#65533;&#65533;&#65533;&#65533;&#65533;&#65533;(&#65533;<px&#65533;&#65533;&#65533;$&#65533;w&#65533;x&#65533;&#65533;&#65533;&#1423;9[ &#65533;Wzc&#65533;&#65533;si&#65533;&#65533;&#65533;o|&Xj|&#65533;&#65533;{|&#65533;F&#65533;z&#65533;&#65533;&#65533;&#1269;_&#65533;&#65533;&#230;{&#65533;-_&#3485;2&#65533;-M&#65533;&#1802;cUO9|&#65533;&#65533;Wy%p`&#65533;&#65533;v@&#65533;J&#65533;&#65533;3qe&#65533;y&#65533;&#65533;&#65533;&#1752;&#65533;?&#65533;&#65533;&#65533;&#65533;&#65533;&#65533;C&#65533;&#65533;G}&#65533;&#65533;&#65533;&#65533;&#65533;&#65533;e&#65533;&#65533;T&#65533;&#65533;&#65533;8G&#65533;&#65533;0^kV&#65533;Z}V&#65533;&#65533;`&#65533;&#2034;&#65533;&#716;&#65533;&#65533;o&#65533;obHy&#65533;"&#65533;&#65533;1`&#65533;&#65533;#k&#65533;6b&#65533;;h&#65533;PQ]YM&#65533;&#65533;?]&#65533;&#65533;&#65533;&#65533;c/&#65533;	&#65533;&#65533;&#65533;Uu&#65533;&#65533;sZ&#65533;v&#65533;&#65533;&#65533;+&#65533;LZ&#65533;&#65533;T&#65533;&#65533;&#2019;|n&#65533;Sv9&#47566;&#1633;&#65533;En &#65533;&#65533;&#65533;&#65533;&#65533;O&#65533;&#65533;&#65533;&#65533;&#65533;i\r&#65533;&#65533;&#1787;&#65533;&#65533;lg6&#65533;r&#65533;&#65533;4&#65533;&#1268;&#65533;<&#65533;&#65533;&#65533;4`&#65533;&#65533;&#65533;&#65533;:&#65533;d&#65533;&#65533;1&#65533;&#218;&#65533;Nk[&#65533;&#65533;2&#65533;&#1355;E&#65533;dG&#65533;&#65533;$*&#65533;A&#65533;&#65533;S\&#65533;u~&#65533;x&#65533;S9&#65533;M&#65533;&#65533;&#373;&#65533;<&#65533;&#65533;&#65533;&#65533;&#65533;]&#65533;&#65533;z&#65533;W&#1261;i&#65533;	&#65533;&#65533;&#629;&#65533;&#65533;]x&#65533;&#65533;=&#65533;&#65533;&#65533;&#65533;&#1898;&#65533;&#65533;3Ko&#65533;&#65533;&#65533;&#65533;&#394;&#65533;&#65533;&#361;&#65533;&#65533;y&#65533;&#65533;K&#65533;&#65533;y!&#65533;&#65533;x&#65533;&#65533;O&#65533;}&#65533;=&#65533;&#65533;&#1272;{V>^&#65533;&#65533;&#65533;I&#65533;&#1533;=;&#1948;J1&#65533;u]&#65533;^F&#65533;<&#65533;%&#65533;&#65533;b&#65533;k&#65533;3(&#65533;~#&#65533;&#65533;&#65533;&#65533;5&#65533;P%~&#65533;&#65533;~&#65533;&#65533;&#65533;M&#65533;e&#65533;&#65533;DW&#65533;&#65533;&#65533;}&#65533;F(&#65533;&#65533;&#65533;&#65533;au)&#65533;&#65533;&#65533;wu&#65533;;&#65533;&#65533;=h&#65533;d&#65533;x&#65533;,&#65533;[&#65533;&#65533;&#65533;&#65533;&#65533;g&#65533;M&#65533;&#65533;3&#65533;&#65533;/&#65533;l&#65533;~~^&#65533;_&#65533;Q&#65533;&#65533;5&#65533;e&#65533;&#65533;N]&#65533;K&#65533;7e&#65533;&#65533;7\&#65533;&#65533;;&#65533;>&#65533;t&#65533;&#65533;&#65533;&#65533;W&#52946;&#65533;&#65533; &#65533;+b&#65533;&#65533;&#65533;y&#65533;_&#65533;&#65533;Y&#65533;O&#65533;fl&#65533;&#65533;&#65533;&#65533;&#65533;&#65533;&#65533;&#65533;y<&#65533;&#65533;&#65533;&#131;`:|&#523;&#65533;,&#65533;X&#65533;x&#65533;JF+;z&#65533;&#65533;&#5393;$Kb&#65533;H%&#21717;N&#65533;&#65533;<h&#65533;&#65533;&#793;4&#65533;k&#1724;I&#65533;HH&Kx&#65533;&#65533;	&#65533;(-:a&#65533;L&#65533;&&#65533;4&#65533;&#1316;^Z&#65533;&#65533;&#65533;AU&#65533;
&#65533;z&#65533;&#65533;5l&#65533;&#658;u&#65533; mY&#65533;l&#65533;&#65533;y7&#65533;\6t&#65533;&#65533;]&#65533;&#65533;&#65533;b&#65533;&#65533;&#65533;&#65533;&#65533;&#65533;B&#65533;&#65533;=&#65533;&#65533;&#65533;a3&#65533;;V<8&#65533;&#65533;&#595;^&#65533;&#65533;1&#65533;&#65533;&#796;_&#65533;<&#65533;&#65533;dK&#65533;&#65533;q&#65533;&#65533;!$&#65533;j&#1260;ICq]&#65533;&#65533;&#65533;&#65533;Q&#65533;.u&#65533;&#65533;6&#1391;_&#1790;&#65533;&#1463;&#65533;&#65533;f&#65533;. n<&#65533;&#65533;&#65533;&#65533;:w&#65533;&#65533;&#65533;&#399;	&#65533;B&#65533;&#65533;&#65533;&#65533;&#1833;{&#65533;&#65533;&#65533;7&#524;?&#65533;&#65533;&#65533;6&#65533;z&#65533;M`&#65533;&#265;:&#65533;&#65533;&#65533;&#65533;[&#65533;&#65533;&#2035;gSq&#65533;&#65533;&#65533;@&#65533;bp&#65533;n&#65533;&#65533;`x\&#65533; 
&#65533;U&#65533;&#65533;&#65533;&#65533;p&#65533;&#65533;&#65533;sN&#65533;Wb&#65533;Ywv"&#65533;&#65533;a&#65533;u&#65533;!d}&#65533;&#65533;&#1861;V&#65533;&#65533;g1&#65533;(&#65533;zQ&#65533;WZ~I&#65533;&#65533;Z&#65533;&#65533;&#65533;_&#65533;&#65533;~;dQ&#65533;E&#65533;&#1728;p&#65533;WY=&#65533;`&#65533;.&#65533;&#65533;^yat&#65533;=&#65533;w &#65533;H"&#65533;*~w&#65533;Aav&#477;&#65533;i&#65533;"FZ&#65533;h&#65533;z&#65533;Yq&#65533;&#65533;8"&#65533;&#65533;&#65533;&#65533;	h}G&#65533;&#65533;k&#65533;&#65533;8&#65533;lHm&#65533; &#65533;&#65533;&&#65533;&#65533;US&#65533;U&#65533;\&#65533;&#65533;&#65533;&#65533;Vn&#1686;t^&#65533;H&#65533;&#1617;Y&#65533;d&#65533;9&#65533;&#65533;&#65533;)$&#65533;~]8^E&#65533;&#65533;)#&#65533;5&#65533;T&#65533;&#65533;R&#65533;r#&#65533;~&#65533;&#65533;R&#65533;5	&#65533;&#65533;3&#65533;&#65533;&#65533;6&#65533;&#65533;&#65533;Zh&#65533;T&#65533;e
A&#65533;&#65533;&#65533;&#65533;&#65533;&#65533;f&#65533;-&#65533;Bn4j&#65533;jp&#65533;&&#65533;*^&#65533;P&#65533;&#65533;&#65533;&#65533;f&#65533;&#65533;&#65533;&#65533;XB&#65533;&#65533;9&#65533;p&#65533;&#65533;)&#65533;&#65533;&#65533;k&#65533;&#65533;&#65533;*E&#65533;&#65533;&#65533;&#65533;9&#65533;EMF&#65533;&#65533;jI&#65533;&#65533;&#65533;&#65533;&#65533;A&#65533;&#1763;]m\&#65533;&#65533;b&#65533;&#65533;&#65533;
&#65533;&#65533;&#3580;&#65533;&#65533;t&#849;&#65533;r&#65533;&#65533;{&#41494;o&#65533;.&#65533;)fD1&#65533;,"f3~0&#65533;&#65533;u&#65533;&#65533;JF&#65533;&#65533;'&#65533;&#65533;&#65533;Y&#65533;&#65533;;&#65533;Z&#65533;uF&#65533;0/7&#65533;&#65533;z&#65533;&#65533;&#65533;&&#65533;T&#65533;`
&#65533;&#65533;&#65533;n&#65533;mq&#65533;&#65533;L.&#65533;n&#65533;QC&#65533;&#52138;&#1957;&#65533;w&#65533;z&#65533;&#65533;K&#65533;&#188;&#65533;&#65533;"=&#65533;&#65533;UlY&#65533;J3&#1908;&#65533;8&#65533;E&#65533;&#65533;"&#65533;P6&#65533;0&#65533;&#65533;&#65533;V+v[eSHio&#65533;2&#65533;\&#65533;`&#65533;&#65533;&#65533;&#65533;f&#65533;k*&#65533;&#65533;u&#65533;}w&#65533;{&#65533;7_q&#65533;&#65533;&#65533;&#994;	m&#65533;&#65533;%&#65533;&#65533;&#65533;7U&#65533;&#65533;&#65533;xS&#65533;V	_&#65533;AW&#65533;&#65533;&#65533;&#65533;&#1674;n&#65533;&#65533;lskz&#65533;&#673;&#65533;&#65533;&#65533;b&#65533;&#65533;ze,&#65533;&#65533;}&#1792;&#65533;&#65533;"CX&#65533;&#65533;&#65533;&#65533;&#65533;&#65533;&#751;x&#65533;3%K&#65533;A>&#65533;v<&#65533;&#65533;?L5&#65533;&#65533;&#65533;r)X&#65533;&#65533;*&#65533;
&#65533;&#65533;z&#1310;&#65533;&#65533;&#1469;&#65533;&#65533;kn&#65533;&#2008;;&#65533;&#65533;bU8&#65533; &#65533;&#65533;&#65533;&#65533;&#65533;G~&#65533;3&#65533;&#65533;NH&#65533;&#65533;&#65533;0&#65533;&#65533;&#65533;&#2015;&#65533;gpi&#65533;s=`&#65533;&#65533;)pk&#65533;c &#65533;&#65533;&#65533;&#65533;EP&#65533;&#65533;&#65533;&#65533;&#65533;&#65533;e&#65533;&#65533;&#65533;%bD&#65533;Pw)4&#65533;GR&#65533;8&#65533;1&#837;-&#65533;a&#65533;'C&#903;&#65533;)&#65533;@&#65533;&#65533;v&#65533;&#65533;&#65533;7&#65533;b&#65533;&#65533;D&#65533;qlB\"Wd>$&#65533;&#65533;TJ&#65533;#?&#65533;}&#65533;&#65533;}Td&#65533;!Y&#65533;&#65533;&#65533;o	1&#65533;U&#65533;&#65533;&#65533;H&&#65533;&#65533;&#65533;i&#65533;&#65533;2^&#65533;c&#65533;&#65533;&#65533;A&#65533;&#65533;&#65533;hK&#65533;o&#65533;&#65533;&#65533;x:&#65533;&#65533;q&#65533;3;&#65533;&#65533;&#65533;&#65533;X~&#65533;&#65533;&#65533;3&#65533;&#65533;&#65533;4HB&#65533;p&#65533;&#65533;&#65533;e"}&#65533;B&#65533;&#1360;2&#65533;0&#65533;	&#65533;&#65533;`&#65533;X+c<&#65533;C&#65533;M&#65533;&#65533;&#65533;4CY&#65533;K&#65533;r&#65533;&#65533;&#65533;#&#65533;sG&#65533;A0&#65533;{]e&#65533;&#65533;;R&#1033;&#65533;&#65533;&#65533;U&#65533;3E^&#65533;&#65533;48&#65533;&#65533;"&#65533;&#65533;&#65533;bs&#65533;D&$&#65533;&#65533;&#65533;&#65533;0((&#65533;x&#65533;L&#65533;&#461;&#65533;&#65533;M(&#65533;&#65533;(kBt&#65533;&#65533;A&#65533;&#65533;&#65533;&#65533;&#65533;M&#65533;H&#65533;&#900;N&#65533;&#65533;D&#65533;\N&#65533;&#65533;&#65533;X&#534;&#65533;&#1047;&#65533;&#65533;h^&#65533;&#65533;}
&#581;O&#65533;Lj&#65533;&#65533;1.s&#65533;&#65533;t&#65533;N&#65533;&#65533;&#65533;&#65533;&#65533;&#65533;T&#36214;&#65533;F&#65533;}2&#65533;&#65533;%E&#65533;&#65533;$G&#65533;&#65533;Hg&#65533;&#65533;'&#65533;s&#65533;	&#65533;&#65533;*&#324;&#65533;[&#65533;&#65533;_'&#65533;_KaJ&#65533;z&#65533;&#65533;l&#65533;'Nm&#65533;S&#65533;&#65533;t&#65533;t&#65533;kt&#65533;L&#65533;E&#65533;&#65533;%&#65533;&#65533;&#65533; &#65533;L-j(&#65533;&#1290;F&#1345;	&#65533;,&#65533;G)&#65533;&#65533; &#65533;&#65533;7VZ&#65533;&#65533;o&#65533;&#65533;&#65533;DR&#65533;&#1460;&#65533;.&#65533;&#65533;1fN&#419;&#65533;&#65533;u&#65533;V&#65533;&#65533;&#65533;

&#1730;&#65533;u&#65533;t&#65533;Z&#65533;hU9&#65533;&&#65533;&#65533;&#65533;Q&#65533;I%&#65533;9&#65533;e,&#65533;v&&#65533;&#65533;*&#65533;L&#65533;"&#65533;
&#65533;x&#65533;&#65533;Z&#65533;&#65533;8Z&#65533;&#65533;&#65533;}&#65533;&#1232;b&#65533;Z&#65533;a&#65533;&#65533;@&#65533;&#65533;y&#65533;+&#65533;&#65533;&#1398;|e&#65533;&#65533;D&#424;`&#65533;6P&#65533;/6;7&#65533;&#65533;&#65533;&#65533;$&#65533;nd&#65533;&#65533;&#65533;&#65533;`&#28238;y&#65533;&#65533;8&#65533;&#65533;z&#65533;&#65533;&#65533;}&#65533;"&#65533;k?.&#65533;sY&#65533;Uol&#65533;&#65533;&#65533;L&#65533;w&#239;%c{#&#65533;&#65533;&#65533;!p&#65533;&#65533;&#65533;JCA&#65533;&#65533;&#65533;&#65533;7{a&#744;c&#431;&#65533;jA&#65533;~&#65533;4&#65533;`&#696;g&#65533;D!&#65533;W&#65533;`j&#65533;Z&#65533;'\&#65533;S&#1494;&#1504;n2&#65533;^&#65533;a&#65533;&#65533;&#65533;I!FX&#1448;-)=&#65533;c[&#65533;k&#65533;&#630;&#65533;9biSZ&#576;Ycz&#65533;-&#65533;9vH"&#65533;&#1631;&#65533;pB2>&#65533;&#65533;]"&#65533;&#65533;&#65533;&#65533;@-g&#65533;&#65533;r&#65533;&#65533;B&#65533;
&#65533;&#65533;&#65533;DY[Rnu[),gK&#65533;R&#65533;&#1175;&#65533;f+W&#65533;w/&#65533;.&#65533;<&#65533;c&#65533;N&#65533;|&#65533;&#65533;&#65533;&#65533;z&#65533;&#65533;&#940;g&#371;&#65533;&#65533;&#65533;g&#65533;|&#1510;um&#65533;k&#65533;&#65533;a&#65533;Z&#1479;&#65533;5&#65533;&#65533;l[&#65533;8&#65533;&#65533;&#65533;&#65533;&#65533;&#65533;&#65533;&#65533;K#&#65533;k&#65533;&#65533;&#65533;~&#65533;&#65533;&#65533;t&#65533;&#65533;dU&#65533;F&#65533;Hj&#65533;w&#65533;3&#65533;vW/&#65533;&#65533;&#65533;&#900;4B;&#65533;&#65533;&#65533;&#65533;a"S4&#65533;&#65533;n}&#65533;_&#65533;&#65533;&#1477;6&#65533;&#65533;&#834;|&#65533;u&#65533;&#65533;-&#65533;n&#1464;&#65533;&#1506;&#65533;s&#65533;&#65533;&#65533;i&#65533;B&#65533;&#65533;[m8&#65533;&#65533;Mm&#65533;&#65533;&#65533;&#65533;Nv.Y&#772;p&#65533;&#65533;&#65533;'&#65533;&#65533;&#65533;&#65533;	'S(&#65533;i&#65533;jk[$9&#65533;&#65533;&#65533;&#1461;&#65533;}oy&#65533;&#65533;&#65533;Z)&#65533;`m&#65533;&#65533;9&#65533;&#65533;/&#65533;X|&#65533;&#65533;&#65533;	x#&#65533;]&#65533;d&#65533;]&#65533;3&#65533;&#65533;&#65533;&#65533;&#65533;&#65533;&#65533;\&#65533;/&#65533;&#65533;&#65533;J&#65533;pD~d &#65533;&#65533; &#65533;&#65533;&#65533;	&#65533;&#65533;{&#65533;<&#65533;_&#65533;&#65533;&#65533;#:m&#65533;&#65533;b{&#65533;1U,&#65533;0&#65533;:&#295;&#65533;fmo&#65533;&#65533;\&#65533;Z&#65533;0Rm&#562;&#65533;
&#65533;H~Z&#65533;&#65533;&#65533;&#65533;&#65533;&#65533;a&#65533;&#65533;&#65533;:$q&#877;5Qe&#65533;&#65533;&#1596;&#65533;w&#65533;&#65533;qN&#65533;,&#65533;&#65533;B&#65533;R&#65533;&#65533;L'&#65533;&#65533;>&#65533;&#65533;y&#65533;&#65533;b&#65533;z&#65533;&#65533;?&#65533;&#65533;t&#65533;L{	&#65533;&#65533;&#65533;&#65533;&#65533;)eo&#65533;v&#65533;+&#65533;&#65533;)A&#65533;|&#65533;j<&#65533;&#65533;&#65533;&#65533;&#65533;&#65533;(&#65533;&#65533;&#65533;N&#65533;7z&#65533;ou.)&#1870;&#65533;&#65533;&#65533;9^&#65533;3&#65533;&#65533;0o9&#65533;E|&#65533;&#65533;&#65533;&#65533;&#65533;x&#899;&#65533;&#65533;&#65533;&#65533;&#65533;&#65533;&#65533;&#65533;&#65533;&#65533;&#65533;|&#65533;G8&#65533;gg&#65533;}w&#65533;id0&#65533;q&#65533;*y&#65533;Fz&#65533;G4&#65533;xA&#65533;H&#65533;&#65533;&#65533;&#65533;&#65533;&#65533;&#65533;u&#788;^&#65533;&#65533;{&#65533;V&#65533;d'y&#65533;Hq=&#65533;&#65533;v&#65533;&#65533;1H)&#65533;!q&#65533;X&#65533;E&#1351;wOTA&#65533;7hO&#65533;&#65533;EC~vu&#65533;\&#65533;B\IaIJ&#65533;&#65533;w&#65533;SyegPS&#65533;F&#65533;&#65533; &#1762;y2x&#65533;?&#65533;b&#65533;z@&#65533;&#65533;Q&#65533;U{WN?&#65533;}R&#65533;j5{&#226;&#65533;&#65533;?Hh{&#65533;&ah<J&#65533;&#65533;&#65533;kS&#65533;x&#65533;v&#65533;&#65533;!l&#65533;\&#65533;&#65533;&#65533;&#65533;|&#65533;G\&#65533;7&#65533;	X8&#65533;&#65533;j&#65533;z&#65533;H&#65533;&#65533;&#65533;&#65533;Cxg&#65533;&#65533;g&#65533;c&#65533;&#65533;&&#65533;&#65533;u&#65533;&#65533;&#65533;&#65533;a&#65533;&#514;&#65533;[&#65533;&#65533;&#65533;&#29012;&#65533;&#65533;&#65533;&#65533;&#65533;&#65533;'&#65533;4&#65533;##&#65533;&#65533;Y&#65533;7Ev&#65533;p&#2039;]&#65533;&&#65533;&#65533;%&#65533;uXI&#65533;CW&#65533;F&#65533;&#65533;&#65533;&#65533;&#65533;&#65533;h&#65533;&#65533;&#65533;6eM&#65533;&#65533;&#65533;&#65533;&#65533;&#65533;o6&#65533;&#65533;h&#65533;B&#65533;&#65533;j&#65533;&#65533;sb+&#65533;&#65533;&#65533;&#65533;&#65533;c&#65533;&#65533;u&#65533;&#65533;Zs&#65533;Z#&#65533;&#65533;Rh&#65533;&#65533;&#65533;h&#65533;&#65533;a&#65533;C&#65533;&#65533;&#65533;xJ&#65533;&#65533;4X&#65533;&#65533;&#65533;&#65533;h&#65533;6&#65533;R&#65533;a}cu+&#65533;57Mg&#65533;&#65533;&#65533;V9C&#65533;X~&#65533;&#462;yr&#65533;7&#65533;&#65533;&#65533;$(&#65533;&#65533;o&#65533;&#65533;d+H &#65533;&#65533;&#65533;&#65533;&#65533;&#65533;&#65533;&#65533;_&#65533;&#65533;&#65533;a&#65533;#&#65533;&#65533;&#65533;&#65533;&#65533;:&#65533;>	&#65533;AFZ&#65533;3&#65533;&#65533;tdL&#1550;&#65533;&#1351;&#65533;&#1553;&#65533;dD&#65533;aR&J&#65533;h&#65533;(&#65533;&#65533;+	&#65533;Tr&#65533;/y&#65533;&#65533;&#65533;&#65533;HC8&#65533;&#65533;&#65533;j|&#65533;&#65533;&#65533;&#65533;&#65533;&#65533;(&#65533;/&#65533;&#521;&#65533;&#65533;HY1&#65533;&#65533;V&#65533;!&#1617;I9&#65533;M&#65533;&#65533;&#65533;o&#65533;&#65533;eO	&#65533;	2&#65533;&#65533;&#65533;W&#65533;k&#65533;&#65533;Z&#65533;J&#65533;&#1483;NW&#65533;e(&#65533;c&#65533;g&#65533;&#29905;&#65533;&#65533;&#65533;&#65533;&#65533;VsW&#60822;&#65533;eC"i&#65533;- &#65533;&#65533;#&#65533;&#65533;&#65533;&#65533;#&#65533;I&#134;wiiU&#65533;e&#65533;}&#65533;&#65533;&#65533;&#1559;@w>&#65533;&#65533;&#65533;R&#65533;&#50261;&#65533;8&#65533;7y&#65533;&#65533;h'e9&#65533;&#65533;#&#65533;&#65533;g&#65533;%&#65533;{H&#65533;s&#598;4&#65533;I&#824;&#65533;&#65533;&#65533;<!Y&#65533;8-<'&#65533;&#65533;&#65533;p&#65533;&#65533;^H)&#65533;s&#65533;	&#65533;&#65533;w&#65533;&#65533;!&#65533;+&#65533;<&#65533;&#65533;&#65533;5&#65533;j&#65533;O9	:9x&#65533;&#65533;u&#65533;%&#65533;&#65533;&#65533;LH[&#65533;&#65533;&#65533;m&#65533;&#65533;&#65533;a&#65533;	&#65533;&#65533;7&#65533;f&#65533;	
&#65533;_&#65533;x2z|&#65533;&#65533;&#65533;&#1672;+&#65533;s=7&#65533;&#65533;%dHV&#286;&#65533;&#65533;p&#62025;&#65533;&#65533;=&#65533;ON&#65533;Z&#65533;&#1604;~&#65533;&#65533;&#65533;&#65533;&#65533;&#1695;&#65533;	&#65533;&#65533;&&#65533;*WP&#65533;bT&#65533;&#1440;	&#672;k&#65533;b&#65533;	&#65533;(i&#65533;&#1613;&#65533;ca&#65533;&#65533;$&#65533;&#65533;	&#65533;\}&#65533;.5&#65533;M&#65533;&#65533;&#65533;eZ&#65533;X&#65533;F&#65533;&#65533;t&#65533;&#65533;$&#65533;H&#65533;Rh5.&#65533;^&#65533;&#65533;r&#65533;&#65533;&#65533;r&#65533;9Ge&#65533;&#65533;&#65533;|_D&#65533;&#65533;&#65533;&#65533;&#65533;&#65533;B:D*G&#65533;&#65533;&#65533;&#65533;&#289;&#65533;&#65533;"&#65533;&#65533;,&zn&#65533;	&#65533;&#65533;x?bk&#664;&#65533;&#65533;&#1625;&#65533;(&#65533;&#65533;&#65533;&#65533;f&#65533;^q&#65533;&#65533;&#65533;&#65533;&#65533;S&#65533;;&#65533;&#65533;&#65533;@
&#65533;
j&#65533;nWOH&#65533;/,&#65533;K&#65533;&#612;O*&#65533;Y&#65533;la&#65533;iy&#65533;[&#65533;&#65533;&#65533;&#65533;:&#65533;^*&#65533;&#65533;*&#65533;&#649;$&#1097;&#65533;OMm&#1705;&#681;%&#14945;&#65533;J&#65533;&#65533;&#65533;s$&#65533;&#65533;t&#65533;{&#65533;mZ&#65533;J&#65533;&#65533;&#65533;&#65533;&#65533;&#65533;&#65533;&#65533;n&#65533;&#65533;&#65533;&#65533;&#65533;c&#65533; Y&#65533;&#65533;&#65533;&#65533;&#65533;&#65533;&#65533;&#65533;JG&#65533;j\&#65533;:&#65533;nW&#65533;&#65533;&#620;F*&#65533;fVn&#65533;&#65533;_&#65533;8<Y&#65533;&#65533;z&#65533;&#65533;&#65533;&#65533;&#65533;~&#65533;x&#65533;&#65533;^8`&#65533;&#65533;&#65533;&#65533;&#65533;&#65533;&#17065;,'&#65533;&#65533;y
&#65533;yr&#65533;M&#65533;&#1710;lw&#109037;4&#65533;&#65533;&#65533;;&#65533;V&#65533;&#65533;v&#65533;&#65533;:&#65533;&#65533;&#65533;&#65533;I&#65533;)&#65533;&#1778;/&#65533;&#2026;&#65533;&#65533;	&#65533;&#65533;*&#65533;Q&#65533;a!J&#65533;y&#65533;j>J&#65533;&#65533;f&#65533;&#65533;&#65533;*&#65533;&#65533;J&#65533;&#65533;&#65533;&#65533;hn#+I&#65533;&#65533;&#65533;&#65533;&#65533;&#296;RkWU&#47965;&#65533;&#65533;1;&#65533;&#65533;&#65533;9&#65533;&#65533;"&#65533;`&#65533;?[i>KU&#65533;&#65533;&#65533;&#65533;`&#65533;&#65533;&#1639;&#65533;K&#65533;3&#65533;S&#495;O&#65533;&#65533;&#65533;&#65533;Vk&#65533;&#65533;&#44161;&W&#65533;&#65533;&#65533;&#65533;&#1717;3&#65533;&#65533;t)&#65533;p&#65533;a8$&#65533;8&#65533;&#65533;JJi&#65533;&#65533;;&#65533;&#65533;Q&#630;Ek&#65533;q&#65533;&#65533;4&#65533;&#1716;w&#65533;&#65533;J&#65533;&#65533;&#65533;&#65533;&#65533;&#65533;&#65533;^K&#65533;&#65533;&#65533;&#65533;&#65533;&#65533;T&#65533;e1&#65533;&#65533;&#65533;&#504;&#65533;+!&#65533;&#65533;YUA;&#65533;&#65533;&#65533;B&#1754;x&#65533;&#65533;&&#65533;&#65533;&#65533;;&#65533;oH&#65533;n&#65533;&#65533;&#65533;y&#65533;&#65533;&#65533;&#65533;&#1674;&#65533;n&#65533;r&#607;&#41333;Wk&#65533;&#65533;&#65533;0z&#65533;&#65533;&#65533;&#65533;&#65533;{&#65533;&#65533;	&#65533;&#65533;
&#65533;&#65533;&#65533;&#65533;V&#65533;<&#65533;)&#1602;m&#65533;H&#65533;&#65533;K&#65533;&#65533;&#65533;j&#65533;&#65533;&#28159;&#65533;&#65533;&#65533;d&#65533;&#65533;&#65533;&#65533;S&#65533;2@&#65533;&#65533;&#65533;&#65533;&#65533;&#65533;&#65533;&#65533;&#65533;&#65533;&#65533;W&#65533;!i&#65533;&#65533;Ph&#65533;&#65533;&#65533;&#65533;&#65533;[&#65533;&#65533;&#65533;&#65533;&#65533;&#65533;&#65533;L&#65533;&#65533;&#65533;&#65533;%l&#65533;!H&#65533;
&#1765;
L[(&#826;\&#65533;&#65533;(&#65533;&#65533;&#65533;&#65533;K7L&#65533;&#65533;&#65533;C-Y&#65533;e&#65533;&#65533;m&#755;&#65533;&#65533;&#65533;&#1167;+i&#65533;r&#1785;Nk&#132;g&#65533;K&#65533;g&#65533;&#65533;6j^&#65533;&#65533;)<&#65533;\&#65533;&#65533;6&#65533;|[8&#65533;&#65533;&#65533;s&#65533;{6C&#65533;&#65533;&#55030;&#65533;&#65533;&#65533;2&#65533;X&#65533;&#65533;&#65533;I&#65533;9&#65533;l&#65533;&#65533;*j&#65533;&#65533;&#1645;&#65533;(&#65533;4&#65533;n\;[&#65533;3&#65533;[&#821;&#65533;&#65533;j&#1482;f&#65533;&#65533;&#65533;&#65533;&#65533;&#65533;v&#65533;&#65533;=;WJ&#65533;&#292;e&#65533;+&#65533;&#65533;$&#65533;.&#65533;&#325;&#65533;&#65533;&#65533;&#65533;&#1899;x&#65533;z&#65533;6 &#65533;4&#65533;&#65533;) T&#65533;;&#65533;Q&#65533;&#65533;&#550;T&#65533;9&#65533;&#65533;h&#65533;&#65533;I&#65533;`&#65533;&#65533;&#1014;s,&#65533;&#65533;rmeH&#65533;&#65533;&#65533;
&#65533;&<&#65533;&#65533;&#65533;&#812;&#65533;&#65533;^&#65533;&#65533;&#475;9&#65533;;%&#65533;R&#65533;&#65533;l&#226;D &#65533;&#65533;&#65533;&#65533;t&#65533;vz&#65533;~&#65533;&#65533;L&#65533;)&#156;k4&#184;&#65533;&#284;&#800;&#65533;&#65533;L&#1012;&#65533;&#65533;bj&#65533;WLW&#65533;&#65533;&#65533;&#65533;&#65533;&#65533;&#65533;&#65533;&#65533;5&#434;|&#65533;&#65533;&#65533;&#65533;=W&#65533;&#65533;l&#1063;F&#65533;&#65533;&#65533;&#65533;&#65533;&#65533;$[&#65533;&#65533;+SO&#65533;&#65533;!hk&#65533;,&#65533;&#65533;&#65533;&#65533;&#65533;K&#65533;QfWx&#65533;&#65533;[&#65533;&#65533;L&#65533;F&#65533;&#65533;&#65533;&#65533;I]J3&#65533;&#65533;o'&#65533;&#65533;&#65533;&#65533;&#65533;&#65533;&#65533;S&#65533;&#65533;x&#65533;|&#65533;&#65533;h&#65533;&#65533;L&#65533;&#65533;l&#65533;j&#626;?&#65533;&#65533;o&#65533;&#65533;bK_3&#65533;&#65533;&#65533;&#65533;0=&#65533;&#65533;x&#65533;%&#65533;&#65533;&#1418;&#65533;&#65533;&#65533;&#65533;&#65533;&#1256;&#65533;&#65533;&#65533;&#65533;<&#65533;}&#65533;&#65533;&#65533;&#65533;&#65533;&#1564;&#65533;|&#65533;&#1180;&#65533;9lbL&#65533;&#65533;q&#65533;&#65533;P&#65533;&#65533;\&#65533;#\&#65533;W&#65533;'b&#65533;&#65533;&#65533;&#65533;&#65533;&#65533;&#65533;&#65533;&#65533;&#1607;^=&#65533;&#65533;L&#1541;&#65533;&#65533;&#65533;k&#65533;h&#65533;&#65533;&#65533;&#65533;&#65533;&#65533;&#65533;&#65533;&#65533;&#65533;*&#65533;QM+5&#65533;t]&#1506;K~S&#65533;&#65533;]&#65533;&#65533;D&#65533;&#65533;&#65533;}&#65533;A&#65533;&#65533;&#65533;-&#65533;f&#65533;&#65533;,G&#697;6fXY&#65533;&#65533;3&#65533;&#1426;&#850;,&#65533;&#65533;&#65533;&#65533;&#65533;&#65533;&#54809;m&#65533;&#440;&#65533;&#65533;&#65533;&#65533;&#65533;&#65533;&#65533;G&#65533;&#65533;&#65533;&#65533;'m&#65533;&#65533;l&#1696;m&#65533;j&#65533;e&#65533;&#65533;&#65533;|)&#1316;C&#65533;m&#725;&#65533;3}&#1751;]&#65533;Ebg%&#65533;&#65533;&+&#65533;ZW,&#65533;m&#65533;K&#65533;G&#65533;&#65533;Y&#65533;&#1000;M&#65533;z<&#1542;&#65533;&#65533;S&#1835;j&#65533;&#65533;&#65533;&#65533;m&#65533;&#65533;&#1469;G,&#309;M&#65533;1&#65533;B&#65533;&#65533;V&#65533;&#65533;&#1245;-&#65533;Y|&#65533;&#957;3`&#1314;=&#65533;&#65533;m&#65533;&#65533;&#65533;&#65533;N&#65533;&#65533;&#65533;&#65533;&#65533;&#42093;&#65533;&#65533;k!&#65533;G&#65533;&#65533;&#65533;&#65533;&#65533;&#65533;&#1969;&#65533;&#65533;&#65533;&#65533;Zg&#65533;
&#65533;&#65533;&#65533;&#65533;&#65533;&#65533;&#65533;>&#6316;&#65533;&#65533;m^ij&#65533;(&#65533;&#242;\&#65533;&#65533;&#65533;&#65533;(&#65533;&#395;&#65533;}&#65533;&#65533;&#65533;&#65533;&#65533;&#65533;&#65533;M~&#65533;/&#65533;0&#65533;~&#65533;8&#65533;&#65533;&#65533;&#1666;&#65533;&#65533;&#65533;&#65533;&#65533;O&#65533;k&#65533;&#65533;9Z&#65533;-&#65533;!.&#65533;Py&#65533;2&#1642;v&#65533;x&#65533;&#65533;&#65533;&#65533;&#65533;&#65533;&#65533;Q~&#65533;wn&#65533;2&#65533;&#65533;X^&#65533;0&#65533;&#65533;a&#1904;^&#65533;&#1688;T&#65533;2&#65533;<<!&#65533;zp&#65533;&#65533;&#65533;&#65533;&#65533;&#65533;m&#65533;&#65533;}&#65533;&#65533;&#65533;&#65533;-&#65533;v&#65533;&#65533;&#1803;&#65533;&#65533;&#65533;&#65533;&#65533;>&#65533;	e&#65533;`&#65533;^X&#65533;	&#65533;&#65533;i|&#65533;iN&#270;&#65533;&#65533;&#65533;&#65533;&#65533;&#65533;*&#65533;O~&#65533;z&#65533;dU[&#1014;&#65533;&#65533;|^&#65533;&#65533;]k1+&#65533;&#65533;n&#65533;&#65533;&#65533;&#65533;e'&#65533;&#65533;&#65533;o=&#65533;@&#65533;&#65533;&#65533;-&#65533;^:&#65533;&#65533;&#65533;&#65533;&#65533;&#65533;&#65533;~&#65533;BI&#65533;vN&#65533;P8&#1792;&#65533;&#65533;&#65533;&#65533;&#65533;&#65533;&#967;,&#65533;)&#65533;J-)U&#65533;&#65533;W&#65533;1&#65533;&#65533;~&#65533;&#65533;&#65533;&#65533;&#65533;&#65533;9&#65533;>&#65533;&#65533;&#65533;DA659&#65533;&#1604;&#65533;&#65533;&#65533;n&#65533;&#65533;.&#1696;&#65533;&#65533;&#65533;&#65533;&#65533;&#65533;&#65533;Y&#65533;|&#65533;V,&#65533;&#1468;&#65533;fo&#65533;>&#65533;g|&#65533;1H&#65533;&#65533;#/&#65533;&#65533;&#65533;&#65533;^c&#65533;&#65533;&#1788;&#65533;&#65533;&#65533;&#65533;&#65533;N&#15157;&#1525;&#65533;&#65533;&#65533;#m&#65533;
oC&#65533;&#65533;&#65533;^&#65533;&#65533;&#65533;&#65533;&#65533;&#65533;&#65533;&#65533;&#65533;/&#65533;&#65533;%&#65533;&#65533;B&#65533;&#65533;O&#2038;X"&#65533;+&#65533;C&#65533;&#65533;d1&#65533;&#65533;&#65533;&#65533;&#65533;2&#65533;&#65533;&#65533;K&#65533;7O&#65533;&#65533;&#65533;&#65533;&#65533;;&#65533;OX&#65533;6&#65533;&#65533;&#65533;&#1418;&#65533;&#65533;iM&#65533;&#65533;I&#65533;&#65533;&#65533;&#65533;:&#65533;j&#65533;S&#65533;M&#65533;&#65533;&#65533;&#65533;&#65533;A&#65533;&#65533;g&#1922;&#65533;$d[&#65533;&#65533;&#65533;&#65533;&#65533;&#65533;&#1707;&#65533;i&#65533;&#65533;f&#65533;&#65533;&#680;&#65533;&#65533;&#65533;&#65533;&#65533;&#65533;+y&#65533;tX\&#65533;&#65533;&#65533;D&#65533;&#65533;wo2&#65533;&#65533;&&#65533;&#65533;&#65533;&#65533;J?6F&#65533;&#65533;&#1482;&#65533;!&#65533;
&#65533;,&#65533;h&#65533;   !  !  ""$$%(&(*(&&(&+)*,,-1.03/4;0.41254595:A68<87;9:=;<C=AH>?H>@D@?EABEDEJFHLFKQHGLHJMKMRMOXNPTNQXPOUPQVSTZUW`VX^VY`XW_XW`XY^Z\b]^h]`f]ah`^f`_h`afbdkdfpehnfiqhfnhgqhhnjlslnxmpvnqypnvppvrt|tv&#65533;ux~vy&#65533;xv&#65533;y{y|&#65533;|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176;&#65533;&#65533;&#65533;&#65533;&#65533;&#65533;&#65533;&#179;&#65533;&#564;&#65533;&#65533;&#65533;&#65533;&#567;&#65533;&#759;&#65533;&#888;&#65533;&#568;&#65533;&#441;&#65533;&#698;&#65533;&#1084;&#65533;&#828;&#65533;&#764;&#65533;&#1087;&#65533;&#1599;&#65533;&#1279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}	x&#65533;&#65533;&#65533;K&#65533;:&#65533;&#1056;&#133;#&#65533;&#65533;&#65533;&#196;&#65533;2j&#65533;&#65533;&#65533;&#463; Cv&#65533;Hr&#65533;&#531;&S&#65533;&#65533;&#306;&#65533;&#727;&#65533;&#604;IS&#65533;M&#65533;-U&#65533;&#65533;&#627;&#65533;&#991;@&#65533;
&#1401;a&#328;G&#65533;*]*&#65533;&#1252;E&#65533;J&#65533;8&#65533;*&#920;V&#65533;j&#378;5&#65533;&#1222;_&#65533;NT8&#65533;&#65533;@&#65533;L&#1130;];T&#65533;&#246;p=&#65533;U&#629;,&#1387;xu&#65533;&#65533;&#727;S_&#65533;!&#65533;&#65533;u&#65533;&#65533;O&#65533;n4&#65533;&#65533;v#K&#65533;&#65533;x&#65533;&#1269;&#1610;<&#65533;&#65533;q&#383;Q5&#65533;&#65533;:&#65533;%&#65533;&#65533;&#65533;&#65533;&#65533;&#65533;&#65533;)&#65533;_a{&#65533;&#65533;&#65533;&#65533;b&#65533;&#65533;&#65533;&#65533;&#891;&#65533;&#65533;&#1628;&#65533;&#1979;il&#65533;&#65533;&#65533;F&#65533;v8Y&#552;w&#65533;&#65533;D&#65533;t&#65533;&#1267;[&#65533;&#65533;:&#65533;&#65533;&#65533;w&#65533;&#65533;j&#65533;vO&#65533;;&#65533;&#65533;&#65533;&#65533;q=u&#755;A&#65533;^&#65533;&#65533;&#65533;&#65533;2o^&#65533;`P&#65533;&#65533;(&#65533;&#65533;4&#65533;`&#65533;a&#65533; }nU&#65533;&#65533;{]&#1655;ZV&#65533;&#598;O&#65533;&#65533;an&#65533;&#65533;&#65533;|&#65533;&#65533;&#65533;h&#65533;&#65533;g&#65533;~&#65533;&#65533;v&#1798;&#65533;&#65533; &#65533;%z&#544;^&#65533;&#65533;&#65533;'*7!&#65533;&#65533;&#65533;6&#65533;)5&#65533;&#65533;SBf
&#65533;H&#65533;__&#65533;%5c&#65533;&#65533;&#65533;&#65533;\&#65533;&#65533;&#65533;&#65533;&#65533;W&#65533;u&#65533;&#65533;=7&#65533;&#65533;U&#65533;(0I&#65533;&#65533;&#65533;=u&#1797;V&#65533;!&#65533;W&#65533;b&#65533;&#65533;&#65533;X&#65533;9&&#65533;&#65533;&#65533;Y&#65533;&#65533;`&#65533;&#65533;I]&#65533;&#65533;jV&#65533;f&#65533;&#65533;Z&#65533;&#65533;)&#65533;i&#65533;&#65533;&#65533;&#65533;&#65533;&#65533;&#65533;I&#65533;Xf&#65533;&#65533;6&#65533;&#65533;&#65533;g)&#65533;v&#65533;&#409;&#65533;&#65533;&#65533;&#65533;&#65533;&#65533;&#1893;&#65533;rO~&#65533;heB&#65533;	j&#65533;r&#65533;W&#686;&#65533;&#65533;&#65533;g&#65533;&#65533;&#65533;c$&#65533;J&#65533;&#65533;~&#65533;&#65533;!)&#65533;6{+&#65533;&#65533;&#65533;o&#65533;>8&#65533;w&#65533;&#65533;&#65533;*C3&#65533;&#65533;P&#65533;&#65533;*q&#65533;:&#30655;z&#65533;.&#65533;&#65533;&#65533;Y&#65533;h+&#65533; &#65533;&#65533;&#65533;K/&#65533;&#65533;&#1691;&#65533;)&#65533;z
&#65533;&#65533;&#65533;v&#65533;&#65533;&#65533;&#65533;&#65533;fp&#65533;&#1698;e_w&#65533;&#65533;/&#65533;&#65533;&#65533;+q&#65533;&#65533;i&#65533;&#65533; B&#65533;1\&#65533;&#65533;1&#1414;&#65533;)&#65533;&#1467;&#65533;&#65533;&#65533;"H`(,&#65533;&#65533;2'&#65533;&#65533;y+&#65533;RD&#65533;&#65533;	&#65533;&#65533;&#65533;m&#65533;&#395;k*&#65533;{q&#65533;>f&#65533;r)?"&#65533;&#65533;&#1048;b&#11569;c&#65533;h&#65533;&#65533;&#65533;Vm&#65533;z&#65533;V+&#65533;&#65533;
	-&#65533;;J&#65533;&#65533;a&#65533;-&#65533;&#65533;&#65533;F&#65533;&#65533;'&#886;&#65533;A&#65533;j&#453902;&#65533;&#65533;&#65533;&#65533;x&#65533;&#65533;G&#65533;&#65533;&#65533;&#65533;&#65533;&#65533;&#65533;&#65533;&#65533;wS&#65533;w&#65533;$%v&#65533;&#65533;&#65533;&#65533;&#65533;&#65533;&#65533;&#65533;,&#65533;q&#65533;&#65533;&#65533;&#65533;&#65533;&#65533;&#26030;&#65533;&#65533;&#65533;&#65533;\&#65533;t&#65533;bMrfl&#65533;&#65533;&&#39651;g^&#65533;)&#65533;&#65533;`&#65533;c[&#65533;g&#65533;&#65533;&#65533;m&#65533;g&#65533;8&#65533;K&#65533;;&#65533;xg&#65533;i&#65533;&#65533;U&#65533;&#1906;&#31603;C&#65533;&#65533;L&#65533;&#65533;K&#65533;&#65533;&#65533;&#65533;_>&#65533;&#65533;pSN{&#65533;+E*xT*:&#65533;:&#65533;u&#65533;^[&#65533;&#65533;s&#65533;o&#65533;&#65533;&#1126;:&#65533;J&#65533;&#65533;&#65533;&#65533;}&#65533;&#65533;@&#728;&#65533;&#65533;=&#2013;&#65533;m&#65533;&#65533;Y&#65533;c1&#65533;&#65533;w&#65533;&#65533;&#65533;&#65533;x6e&#65533;/&#65533;&#65533;`&#65533;&#65533;&#316;&#65533;5)&#65533;&#65533;B&#65533;w>&#65533;&#65533;j&#65533;X&#65533;&#65533;#a&#65533;&#491;Z&#65533;&#1462;@Y&#65533;&#65533;&#65533;+&#65533;,&#65533;/Z&#65533;{&#65533;&#65533;7&#65533;&#65533;&#65533;(y&#65533;&#65533;&#65533;&#65533;rg&#65533;&#65533;&#65533;&#1028;&#65533;&#65533;`&#65533;R&#65533;&#209;Y&#65533;m&#65533;&#65533;&#65533;&#65533;X&#65533;&#65533;k-"S&#65533;&#65533;&#65533;&#65533;"&#65533;k&#65533;&#65533;a
1h&#410;M/v&#65533;sp&#65533;-'&#65533;1j3&#65533;&#65533;&#65533;&#65533; &#65533;&#645;~l&#65533;&#65533;&#65533;.&#65533;k!&#65533;rjx&#65533;4&#65533;iX&#65533;&#65533;&#65533;&#65533;&#65533;F6n&#32897;&#65533;&#65533; /2&#65533;p&#65533; &#65533;&#537;F&#65533;1&#65533;\&#65533;&#65533;&#65533;&#65533;#&#65533;NH&#65533;&#65533;&#65533;&#65533;,&#65533;d+&#65533;3&#65533;&#65533;&#65533;z&#65533;&#65533; &#65533;&#65533;w)5&#65533;&#65533;d&#65533;&#65533;[/&#65533;I>&#65533;h*8a)!Q&#65533;&#65533;u2&#65533;V&#65533;&#39342;H&#65533;1&#65533;&#65533;[&#65533;&#65533;&#65533;&#65533;&#65533;4rZC&#65533;&O&#65533;&#65533;`Z&#65533;w&#65533;*f&#65533;&#65533;e&#65533;&#65533;&#65533;&#65533;R7Y&#65533;L&#65533;y&#65533;&#65533;&#65533;&#65533;Y&#65533;S&#65533;/&#65533;&#65533;&#65533;&#65533;WbNf&#65533;&#65533;eJ&#65533;EQIjia,gI&#65533;&#65533;&#65533;&#65533;'[&#65533;"&#65533;&#65533;=&#65533;H,&#65533;!e2&#974;&#65533;s5d&#65533;y&#825;&#65533;I&#65533;&#863;(&#65533;&#65533;&#65533;9&#65533;pJ=z&#65533;9&#65533;6AK&#398;&#65533;&#65533;&#65533;01f&#65533;H&#65533;:&#65533;&#65533;Ej&#8711; &#65533;H&#65533;&#65533;G5z&#65533;`v&#65533;&#65533;&#65533;bhJ}&#65533;J&#65533;.&#65533;&#65533;&#65533;1&#65533;&#65533;&#1269;9k&#65533;&#65533;&#65533;&#65533;M&#65533;9&#65533;Z&#65533;3&#65533;&#65533;A&#65533;&#65533;Q&#65533;&#65533;&#65533;)H&#65533;!&#65533;:&#65533;&#65533;B&#65533;&#65533;t&#65533; AR&#65533;&#1875;&#65533;&&#65533;&#65533;&#65533;P&#65533;N&#65533;&#65533;&#65533;m)&#542;&#65533;V&#65533;r&#65533;El&#65533;C&#65533;&#36400;
o&#65533;m&#65533;DQ&#65533;&#65533;&#65533;r&#65533;&#65533;U&#857;&#65533;rTQ&&#65533;&#65533;vM&#65533;]&#65533;J&#65533;&#65533;:&#65533;s]]}QZ&#65533;&#65533;&#65533;&#65533;&#65533;&#65533;#`5+X&#65533;r&#65533;&#65533;&#65533;&#65533;&#65533;&#65533;&#65533;XvU&#65533;&#65533;&f&#65533;%&#65533;"&#65533;Rli&#65533;&#65533;&#65533;^&#65533;{&#65533;&#65533;Q@&#65533;&#65533;&#65533;&#65533;&#65533;&#2021;m]M&#65533;A&#65533;&#65533;tM&#65533;zY;&#65533;o&#65533;&#65533;|/o&#65533;)&#65533;&#65533;&#7148;&#65533;+`&#65533;&#65533;C&#65533;W&#65533;&#65533;J.f&#65533;;&#1416;&#65533;&#65533;&#65533;&#65533;-g&#65533;X&#65533;
&#65533;^>q&#1348;P[[&#65533;&#65533;&#65533;p&#65533;U&#65533;&#65533;&#65533;&#65533;3&#65533;&#65533;&#65533;G&#65533;&#65533;&#65533;Z(&#65533;nn&#65533;&#351;&#65533;(&#65533;&#65533;j&#65533;$tIl&#65533;&#65533;!&#65533;&#65533;8&#65533;&#65533;&#65533;&#65533;;&#65533;8&#65533;_4&#65533;w&#65533;Ja8&#65533;&#65533;%o&#65533;&#65533;\&#65533;Bh&#65533;H?&#65533;r&#65533;_&#65533;W@&#65533;a&#65533;<&]l&#65533;
:&#65533;&#65533;?&p&#65533;&#65533;{c&#65533;&#632;&#65533;&#65533;&#65533;.6&#65533;(e^&#65533;X&#65533;&#65533;&#65533;&#65533;&#65533;&#65533;a&#65533;&#65533;v&#65533;L&#65533;&#65533;m&#65533;|R&#65533;&#65533;&#65533;?&#65533;d]&#65533;BP&#65533;P&#65533;&#65533;qMLf&#65533;&#951;&#847;n&#65533;W&#65533;jE&#65533;+t&#1317;Gg	&#65533;9&#65533;9r&#65533;&#65533;J&#65533;<&#65533;&#65533;&#65533;{&#65533;-&#65533;&#65533;I&#65533;&#65533;m>&#65533; &#65533;&#65533;&#270;&#65533;&#65533;&#65533;&#2433;&#65533;&#65533;&#65533;&#65533;&#65533;&#65533;&#65533;&#65533;&#65533;&#65533;&#65533;&#65533;\]&#65533;&#65533;N&#65533;C;&Z9&#2020;&#65533;eB&#65533;M&#65533;j&#65533;V&#65533;&#65533;&#65533;&#65533;W-&#65533;HK&#65533;&#65533;&#65533;&#65533;&#65533;$&#65533;F&#65533;&#65533;:&#65533;b.'&#65533;&#65533;&#65533;o&#65533;x&#65533;&#65533;&#65533;u&#65533;&#65533;&#65533;{:&#65533;x&#1456;&#65533;&#65533;Mm&#65533;&#65533;&#65533;w&#65533;6&#65533;&#65533;]&#65533;m&#1771;&#65533;&#65533;&ko7&#65533;_&#65533;&#65533;&#65533;&#65533;$&#65533;%nly&#65533;&#65533;ow&#65533;&#65533;&#65533;&#65533;N&#65533;&#65533;&#65533;&#65533;&#951; L&#65533;T&#65533;&#65533;&#65533;&#65533;&#65533;i&#1911;&#65533;&#65533;:&#1871;&#65533;&#65533;~&#65533;U)&#65533;GR&#65533;&#65533;9&#65533;/&#65533;s&#65533;&#65533;&#65533;&#65533;2&#65533;&#65533;&#65533;jC&#1782;'o2&#65533;&#65533;&#65533;Q&#65533;&#65533;&#1718;&#65533;&#65533;&#138;7&#65533;&#65533;&#65533;Wn!&#65533;&#65533;&#65533;&#65533;&#65533;>&#65533;&#65533;&#494;sT&#65533;&#65533;&#1494;;&#65533;&#65533;&#65533;&#65533;&#65533;&#65533;&#65533;v:&#65533;U&#65533;&#65533;&#65533;\&#65533;rW&#65533;
&#65533;jG{&#65533;&#65533;S&#65533;&#65533;&#65533;kp&#65533;&#65533;;&#65533;&#65533;&#65533;&#65533;x&#65533;&#65533;&#65533;&#65533;?&#65533;&#65533;&#1006;&#65533;&#65533;7^&#65533;&#65533;YGI&#65533;&#65533;&#65533;v&#65533;&#65533;i&#65533;r&#1191;\&#65533;u&#65533;&#65533;l&#65533;&#65533;v&#65533;p&#65533;&#65533;&#65533;&#65533;&#65533;&#65533;&#65533;&#65533;x&#65533;\&#65533;&#65533;&#65533;&#65533;&#65533;_Z&#65533;&#65533;&#65533;&#65533;&#65533;&#65533;&#65533;V&#65533;&#65533;&#65533;&#65533;$1&#65533;i&#65533;&#65533;{&#65533;{&#65533;G&#65533;r?X&#65533;&#65533;&#65533;?&#65533;@&#26632;]&#65533;B&#65533;&#65533;n&#65533;&#65533;c&#65533;&#65533;i&#65533;&#65533;&#65533;&#65533;&#65533;<[yO&#65533;&#65533;&#65533;&#65533;l&#65533;&#65533;&#65533;'o&#65533;&#65533;&#65533;&#1387;<&#65533;G&#65533;&#65533;&#65533;&#65533;&#611;&#65533;Wd&#65533;&#65533;yI&#65533;$'w&#1351;&#65533;&#65533;&#65533;&#65533;&#65533;&#65533;&#65533;zNuV&#455;u&#65533;c?B2kit]
&x3q&#65533;:7&#65533;7&#65533;&#65533;&#65533;&#65533;!&#65533;	w'&#65533;&#65533;yp7&#65533;z&#65533;W&#65533;&#65533;&#65533;Gw&#1703;r&#65533;&#65533;&#65533;&#65533;&#65533;&#65533;(h&#65533;&#65533;&#65533;p&#65533;96D&&#65533;n`ENA&#65533;MWgy>&#65533;$&#65533;&#65533;Py&#65533;&#1411;&#65533;G&#65533;hu`t0D&#65533;|q&#65533;g&#65533;6&#65533;1&#65533;b&#65533;gOWz&#65533;&#2007;&#65533;:&#515; &#65533;c,&#65533;&#65533;Z4&#65533;K&#65533;O&#65533;v~&#65533;&#65533;G&#65533;&#28797;&#65533;{"&#65533;oh&#65533;&#65533;&#65533;&#65533;!&#65533;Q&#65533;Fa"&#65533;u5&#65533;&#65533;xr&#65533;g&#65533;5&#65533;8&#65533;j8lX&#65533;&#65533;x&#65533;&#65533;&#65533;&#65533;r&#65533;Y&#65533;Ulev&#65533;%&#65533;u&#65533;&#65533;&#65533;M&#65533;x&#65533;&#65533;P&#65533;&#65533;&#516;&#65533;& &#759;&#65533;U&#65533;&#65533;&#65533;a&#65533;X}2&#65533;X&#65533;z&#65533;&#65533;&#65533;&#65533;&#65533;U&#65533;&#65533;&#515;&#65533;&#65533;
&#65533;&#65533;&#65533;&#458;&#65533;&#65533;x&#65533;hf&#65533;]HHu&#65533;&#65533;&#65533;8y&#65533;&#65533;&#65533;&#65533;H?ho&#65533;&#65533;y&#65533;&#389;8&#65533;!&#65533;&#65533;&#65533;xz&#65533;f7	hT&#65533;(&#65533;&#65533;a&#65533;&#65533;&#65533;S&#1543;&#65533;&#65533;&#65533;&#65533;%b~g:&#65533;&#1548;&#65533;&&#526;&#65533;&#1550;&#65533;&#65533;&#65533;&#65533;4d"&#1346;&#65533;xj&#65533;t&#65533;H&#65533;&#65533;x&#65533;&#65533;&#65533;&#65533;0&#65533;&#65533;&#527;&#65533;&#65533;#&#65533;&#65533;&#65533;~h&#65533;&#65533;&#65533;&#65533;&#65533;h&#65533;&#65533;&#65533;m0&#65533;&#65533; &#65533;&#65533;&#65533;&#65533;&#65533;(&#65533;&#65533;&#65533;&#65533;&#65533;&#65533;T^A^&#65533;&#65533;&#65533;8&#65533;&#65533;&#65533;r&#65533;g&#65533;&#65533;VL&#65533; u&#65533;&#65533;`&#65533;:)&#65533;oh&#65533;&#65533;Y&#65533;(&#65533;&#65533;&#65533;&#65533;&#65533;&#65533;x;)E&#65533;&#65533;(&#65533;4K&#65533;&#65533;,&#65533;|v&#65533;vt&#65533;&#65533;&#65533;j{&#65533;&#65533;&#65533;w&#65533;Ntrb&#65533;&#65533;dY&#65533;&#65533;&#65533;&#65533;"9&#65533;F&#65533;&#65533;@&#65533;&#65533;LX&#65533;'&#65533;R&#65533;c&#65533;b"RF&#65533;N&#65533;&#65533;&#65533;Vy&#65533;&#65533;&#65533;&#65533;'p/&#65533;}&#65533;&#65533;&#65533;&#65533;9&#65533;^	&#65533;Mr&#65533;0&#65533;9Y&#65533;9&#65533;&#65533;Y&#65533;&#65533;9&#65533;&#65533;&#65533;&#65533;fi&#65533;n9b&#65533;&#1433;&#65533;&#65533;&#65533;&#65533;h&#65533;&#65533;8&#65533;&#65533;&#65533;&#65533;&#65533;|&#65533;&#65533;&#65533;5)&#65533;&#65533;&#65533;&#65533;&#65533;&#65533;&#65533;Y&#65533;&#65533;\&#65533;&#65533;&#65533;9&#65533;&#1627;&#65533;&#65533;&#65533;&#65533;I&#65533;&#65533;&#65533;&#65533;&#65533;W~&#65533;&#65533;&#65533;lY&#65533;k&#65533;&#65533;o&#591;&#65533;u6mE%P&#38386;&#65533;&#65533;&mL&#65533;&#65533;vw^&#65533;&#65533;&#65533;&#1557;{&#65533;&#65533;&#65533;I&#65533;&#20059;&#65533;&#65533;&#65533;&#65533;	&#65533;&#65533;I&#65533;Q&#65113;&#65533;&#65533;&#65533;h&#65533;&#580;&#65533;&#65533;E&#65533;&#65533;>&#1076;&#65533;&#65533;X&#65533;I&#65533;o&#65533;&#65533;_&#65533;&#65533;a&#65533;V&#65533;/Y&#65533;
&#65533;&#65533;x&#1056;Q&#65533;&#65533;&#65533;&#65533;&#65533;&#65533;&#606;c&#65533;&#65533;&#65533;&#65533;&#65533;9&#65533;&#65533;&#1633;C&#65533;1/&#65533;''!&#65533;Z&#65533;&#65533;N&#65533;`&#65533;o&#65533;|5&#65533;&#65533;&#1561;&#65533;&#27216;&#65533;&#65533;&#65533;\&#65533;&#65533;&#65533;&#65533;|@&#65533;8&#65533;&#65533;'&#65533;&#65533;I&#65533;&#65533;	&#65533;B&#65533;&#65533;&#65533;9&#65533;&#65533;p&#65533;&#673;&#65533;&#65533;&#65533;g@&#65533;&#65533;S&#65533;D&#65533;&#65533;&#65533;&#65533;&#65533;&#65533;&#65533;&#65533;*}&#65533;&#584;&#65533;&#65533;&#65533;&#65533;&#65533;&#65533;b&#65533;&#65533;<&#65533;IF&#65533;iJ&#65533;&#65533;&#65533;&#65533;I&#65533;&#65533;LZ&#65533;&#65533;Yy&#65533;&#65533;]&#65533;G&#65533;T&#65533;)z&#65533;&#65533;7&#65533;&#65533;&#65533;Y
&#65533;F&#65533;&#65533;&#65533;&#65533;6&#65533;bZ&#65533;&#65533;&#65533;y&#65533;&#65533;G&#65533;&#65533;&#65533;:&#65533;&#65533;&#65533;&#65533;E&#65533;&#65533;&#65533;Z&#65533;&#65533;&#65533;p&#1705;q&#65533;jv&#65533;&#65533;!#&#65533;]D&#65533;y&#65533;Y^&#65533;&#424;f&#65533;&#65533;&#65533;iX:w&#65533;9r3&#65533;&#65533;&#65533;&#65533;&#65533;&#65533;&#65533;J&#65533;&#65533;&#1643;&#65533;
ug&#65533;<&#65533;0&#65533;&#65533;Z&#65533;&#65533;z&#65533;C&#65533;&#65533;&#65533;&#65533;&#65533;&#65533;&#65533;&#65533;&#65533;&#39519;*&#65533;[&#1909;T&#65533;Q&#65533;D&#65533;sf&#65533;.8&#65533;.&#1629;&#65533;&#65533;&#65533;&#65533;&#65533;)&#65533;&#65533;z&#65533;c&#680;&#65533;)&#65533;&#65533;)&#65533;&#65533;&#65533;&#65533;&#65533;&#65533;&#65533;:&#65533;&#65533;&#1708;&#65533;:v	&#65533;&#65533;Z&#65533;&#65533;7\&#65533;j&#65533;&#1447;&#65533;j&#65533;V&#65533;Z
&#65533;&#65533;fT]p2:&#65533;&#65533;y&#65533;&#65533;Z&#65533;&#65533;z&#65533;0&#65533;&#65533;h*&#65533;K&#65533;[&#65533;&#65533;&#65533;&#65533;gi&#65533;&#65533;&#65533;
&#65533;x&#65533;&#65533;&#65533;1&#65533;v'&#65533;&#65533;&#65533;U&#65533;r6&#65533;&#65533;&&#65533;&#65533;3&#65533;	&#65533;&#65533;&#39940;&#65533;&#65533;
&#65533;&#65533;&#65533;&#1715;&#65533;&#65533;>:&#65533;0&#65533;[&#65533;FK&#65533;H&#753;&#65533;&#65533;&#65533;Z&#65533;&#65533;&#65533;&#65533;&#65533;&#65533;&#65533;&#65533;&#65533;,&#1623;V&#65533;*z&#65533;*&#65533;/}UjT&#65533;&#65533;&#65533;[&#65533;O&#65533;:k&#65533;&#65533;&#65533;&#65533;&#65533;&#65533;&#65533;&#65533;n&#65533;&#65533;	q&#65533;Ek&#65533;&#692;&#65533;'`#&#65533;N;&#65533;x&#65533;&#65533;&#65533;Z^V&#65533;DV&#65533;
&#65533;&#65533;&#65533;o&#65533;&#65533;&#65533;&#26437;:&#65533;4&#1712;&#13942;[&#65533;&#65533;&#65533;&#65533;^l&#65533;&#65533;&#65533;&#65533;&#65533;&#65533;&#65533;&#1785;rK&#65533;&#65533;t&#1758;vy!+`&#65533;&#65533;&#65533;t&#65533;N{L&#65533;S	&#65533;&#65533;&#1541;a&#65533;&#65533;&#65533;&&#65533;&#65533;&#65533;&#65533;&#65533;&#65533;&#699;&#65533;&#65533;&#65533;&#65533;&#65533;&#65533;&#65533;&#65533;&#65533;&#65533;<z&#65533;&#65533;&#65533;&#699;&#65533;o;&#65533;&#65533;)&#65533;&#65533;J&#65533;&#65533;+&#65533;&#1496;&#65533;j&#65533;&#65533;N+&#65533;&#65533;IZ2&#65533;&#539;&#65533;&#65533;&#65533;j&#65533;&#65533;;&#65533;1X&#65533;	
&#65533;<&#65533;t2&#65533;:&#683;&#65533;&#65533;^s&#65533;zsp&#65533;&#764;&#65533;&#65533;&#65533;&#65533;&#65533;&#65533;&#65533;&#1788;&#65533;&#65533;&#65533;&#65533;;&#65533;&#1387;&#65533;&#65533;k&#65533;[dwJ[&#65533;&#65533;&#65533;%g&#65533;&#65533;QT.&#65533;^+&#65533;/9&#65533;&#65533;8&#65533;Nq&#65533;&#65533;{&#65533;>&#65533;&#65533;&#65533;&#65533;&#65533;G&#65533;&#65533;;&#65533;&#65533;&#65533;&#65533;&#65533;&#65533;&#65533;&#729;&#65533;w&#65533;Ki&#65533;|&#65533;&#65533;&#65533;&#65533;m&#65533;|m&#65533;&#1789;n5/&#65533;&#65533;\:&#65533;&#65533;&#493;8K'5&#656;]&#65533;&#65533;&#65533;&#1698;	&#65533;w| <&#65533;"L&#65533;P\&#187;&#65533;&#65533;&#65533;&#65533;'&#65533;&#65533;&#65533;K&#65533;&#65533;+&#65533;*|&#65533;#J?Y&#65533;&#65533;WKg&#65533;&#65533;&#65533;&#65533;z&#201;at&#65533;&#65533;&#65533;l&#65533;kk&#65533;F&#65533;&#65533;l&#65533;!&#65533;&#265;Q&#65533;
&#347;&#65533;&#65533;D[&#348;&#65533;&#65533;}|&#65533;X&#65533;&#65533;&#65533;\o&#65533;&#65533;&#1484;,&#65533;&#65533;[&#65533;OZ&#65533;cL&#65533;`w&#65533;&#406;<&#65533;&#65533;Q&#65533;&#65533;Z&#65533;&#65533;&#65533;&#65533;4&#65533;&#65533;x&#65533;M&#65533;&#288;&#65533;O&#320;<&#65533;&#65533;[&#65533;&#65533;&#65533;&#65533;~<&#534;Z&#550;{&#65533;&#65533;&#65533;\|&#65533;&#65533;&#65533;&#65533;&#65533;&#65533;|q&#65533;&#65533;&#65533;&#65533;&#65533;e&#65533;$&#1528;&#65533;em2&#65533;&#65533;&#65533;&#65533;h&#65533;&#65533;&#65533;:&#65533;IL&#482;<&#673;L&#679;L&#169;&#65533;&#65533;R&#560;&#754;<&#65533;|&#65533;&#65533;&#65533;&#65533;&#65533;&#65533;4,&#65533;&#65533;&#65533;&#65533;Yj&#65533;&#65533;&#65533;&#65533;&#65533;GK&#65533;&#629;&#65533;&#597;\&#65533;&#65533;&#65533;&#65533;s&#822;&#65533;&#65533;&#65533;&#65533;&#65533;g&#65533;&#474;&#65533;&#685;&#65533;&#1007;&#65533;&#65533;&#65533;&#846;&#65533;]|;~&#738;	&#65533;&#65533;&#65533;V&#65533;&#65533;<&#65533;&#65533;&#65533;&#52759;&#65533;C&#65533;&#593;&#65533;H&#65533;&#65533;&#65533;Z&#65533;&#65533;&#65533;&#65533;&#65533;+&#65533;>Z&#65533;&#1292;z&#65533;&#1846;z&#65533;&#65533;&#65533;+&#65533;n
y&#65533;&#65533;&#65533;&#65533;&#65533;&#65533;&#65533;&#65533;Y&#65533;L&#65533;
<_h&#65533;&#65533;&#65533;&#65533;pO&#65533;'&#65533;+&#30538;&#65533;&#65533;&#672;&#65533;l&#65533;*&#65533;&#251;&#65533;&#65533;&#65533;&#65533;P=&#65533;&#65533;&#65533;-&#65533;&#65533;L&#65533;m&#65533;4&#65533;&#65533;&#65533;c&#65533;Z{&#65533;?&#1328;J&#65533;>&#65533;&#65533;&#65533;U&#65533;&#65533;&#65533;&#65533;&#65533;I&#65533;&#65533;&#65533;&#65533;L&#65533;&#65533;&#65533;&#65533;M&#65533;&#65533;R&#65533;&#65533;&#65533;&#65533;&#65533;&#65533;:&#65533;z&#65533;&#65533;&#65533;&#65533;yr:&#65533;&#131;P&#65533;u&#65533;>=&#1418;M&#65533;2&#65533;&#65533;+&#976;[w
&#65533;&#954;&#65533;&#65533;&#65533;8&#65533;&#65533;&#65533;wM&#65533;(&#1918;z&#1049;&#1693;&#65533;&#65533;&#65533;&#65533;Q&#65533;&#65533;ZL&#65533;5-&#65533;-&#65533;&#65533;%&#65533;&#65533;YA&#65533;b;d&#65533;&#65533;X&#65533;&#65533;H&#65533;&#65533;1
&#65533;m&#65533;&#65533;&#65533;q\&#65533;&#555;&#65533;z'&#1379;,&#65533;M&#1379;&#1702;&#65533;&#65533;JK&#65533;&#65533;&#65533;&#65533;&#65533;&#65533;&#65533;i	,9&#65533;&#65533;&#65533;&#27313;+&#1141;&#65533;d&#65533;&#65533;&#65533;&#65533;&#65533;&#65533;&#65533;'=&#65533;t&#65533;&#65533;&#443;&#65533;&#65533;
&#1623;m&#1819;&#65533;&#65533;&#65533;&#65533;z)&#65533;}&#65533;&#1682;*&#65533;&#65533;}&#65533;a&#65533;&#65533;`&#65533;&#65533;&#65533;b=&#65533;&#65533;&#65533;?&#65533;&#65533;&#65533;&#65533;&#65533;&#65533;&#65533;&#65533;&#65533;
&#65533;t&#65533;&#65533;&#65533;d&#65533;w&#65533;&#1756;&#65533;&#1181;M&#65533;T-&#65533;&#65533;&#65533;&#65533;&#65533;&#65533;&#918;&#65533;&#65533;&#65533;J&#65533;&#1538;&#65533;a&#65533;&#65533;&#65533;&#65533;&#65533;Q&#65533;1&#65533;&#65533;fJ&#65533;&#65533;&#459;&#65533;&#65533;&#65533;&#65533;&#65533;&#65533;&#65533;&#65533;y&#65533;&#1514;&#65533;&#65533;&#700;&#65533;&#65533;&#65533;&#65533;&#65533;&#65533;&#65533;&#65533;VR&#65533;t&#65533;Mm&#65533;y&#65533;&#65533;=&#65533;f&#65533;=:&#65533;&#65533;&#65533;!M&#65533;&#65533;m&#65533;4&#65533;&#65533;&#65533;&#65533;7&#65533;&#65533;&#65533;&#65533;&#65533;&#65533;&#249;&#65533;"y&#65533;&#65533;P&#65533;mM~&#65533;&#65533;-&#65533;:&#65533;&#65533;&#65533;&#65533;&#65533;o&#65533;&#65533;&#65533;&#65533;n)%]&#65533;Wn&#65533;w&#65533;&#65533;6&#65533;&#65533;r&#65533;&#65533;^&#65533;&#65533;&#65533;=&#65533;Y&#65533;&#65533;A&#65533;&#65533;&#65533;&#65533;`&#65533;%&#65533;&#1675;&#65533;&#65533;&#65533;i&#65533;&#1773;ml&#65533;Y>&#65533;Tn&#65533;x&#65533;&#65533;5n&#65533;F&#65533;&#65533;~&#1347;&#907;&#65533;&#65533;Y-&#65533;j
&#65533;d&#65533;&#65533;&#65533;~&#65533;&#1779;&#65533;dBl&#799;g&#65533;K&#65533;&#65533;p^&#65533;&#65533;&#65533;&#65533;&#65533;&#65533;&#65533;&#65533;&#65533;l&#65533;+&#65533;&#65533;3&#65533;&#65533;&#65533;<&#65533;&#65533;.&#65533;&#65533;&#65533;y&#65533;&#65533;}&#65533;&#890;&#1353;^&#65533;.&#65533;hT&#65533;.&#65533;[&#65533;w&#65533;]&#65533;&#65533;&#65533;5&#65533;&#65533;s}&#65533;&#65533;[&#65533;1&#65533;&#65533;&#65533;|&#65533;&#913;&#65533;2N&#65533;&#65533;N&#65533;&#65533;^&#65533;&#65533;&#65533;&#65533;&#65533;&#65533;&#65533;<>&#65533;m&#684;{&#65533;&#65533;&#65533;&#65533;N&#65533;&#65533;=j6[g,&#65533;&#65533;N&#65533;^&#65533;n&#65533;^&#43583;N&#65533;&#65533;&#65533;&#65533;&#65533;&#65533;n[&#65533;&#65533;&#65533;&#65533;&#65533;&#1849;&#65533;&#65533;z~&#65533;8&#65533;&#65533;.&#65533;&#65533;L&#65533;&#65533;&#65533;&#65533;Y&#65533;m&#1620;O&#65533;&#17197;&#65533;z&#65533;&#1817;&#65533;&#65533;-&#65533;&#573;Q~&#65533;&#65533;N"&#65533;&#65533;&#269;&#65533;&#65533;&#65533;&#65533;&#65533;&#65533;/&#65533;&#846;&#65533;&#65533;.&#65533;'&#65533;&#65533;k&#65533;&#65533;&#65533;&#65533;&#65533;-S`\_&#65533;)&#65533;6Lg&#65533;&#65533;&#65533;&#65533;&#65533;&#65533;&#65533;GF&#626;J&#960;p&#65533;<&#65533;&#65533;&#65533;l&#65533;&#65533;^&#65533;i&#65533;&#65533;&#65533;M&#65533;V^&#65533;_&#65533;&#65533;&#65533;&#65533;K&#65533;&#65533;M&#65533;&#65533;R&#65533;&#65533;(&#65533;&#61503;&#65533;P[&#65533;w&#65533;~&#65533;&#48285;&#65533;O&#65533;c&#65533;\&#65533;&#65533;h/&#65533;&#65533;&#65533;&#65533;&#65533;k&#65533;&#65533;I?&#65533;&#65533;-&#65533;&#65533;<&#65533;V^&#65533;J&#65533;&#65533;&#1767;&#65533;
1&#65533;&#65533;Z&#358;&#998;&#65533;&#65533;M&#65533;&#65533;B&#65533;&#65533;=&#65533;9|&#65533;e&#65533;\O[&#65533;,&#65533;g]&#65533;&#65533;[r&#65533;I&#65533;i&#65533;&#65533;&#65533;&#65533;&#65533;~&#65533;&#65533;&#65533;l_&#32489;&#65533;&#65533;&#413;&#65533;K&#65533;B&#65533;&#65533;&#65533;S&#65533;&#65533;&#65533;HUHxN~&#65533;&#65533;&#65533;a&#65533;&#65533;=&#65533;&#65533;&#65533;>&#65533;&#65533;&#65533;&#65533;
&#65533;W&#647;Z&#65533;&#65533;&#65533;&#65533;&#65533;&#65533;&#65533;!o&#65533;A/&#65533;&#65533;&#65533;&#65533;&#65533;y&#65533;&#65533;&#65533;&#65533;P&#65533;d	X&#65533;`-&#65533;g|&#65533;0&#65533;C&#65533;%&#65533;*u&#65533;"(&#65533;5&#65533;&#65533;&#1393;TG&#65533;E&#65533;$&#1609;&#65533;&#65533;E)IZ&#65533;&#65533;&#726;0e&#65533;&#65533;%h&#65533;&#65533;&#65533;t&#65533;D&#65533;&#65533;M&#65533;Am
%Z&#65533;&#65533;P&#65533;I&#65533;&#65533;d&#1684;' &#65533;&#65533;&#65533;&#65533;&#65533;&#65533;&#65533;U&#65533;x&#65533;4&#65533;&#65533;s&#1519;4&#65533;%[&#65533;&#925;&#65533;]&#578;<&#65533;&#65533;mW&#65533;q&#1626;+&#1515;&#65533;n&#65533;&#65533;&#65533;&#65533;&#65533;_7&#65533;&#65533;"\&#65533;p&#65533;&#65533;&#65533;*&&#65533;&#65533;!&#65533;&#335;%;&#65533;X&#65533;&#65533;E&#793;/&#65533;&#65533;HSs&#65533;&#65533;$Q&#65533;&#65533;YZ&#65533;P&#65533;&#65533;R+E&#65533;&#65533;&#65533;&#1521;e&#65533;&#65533;	w'&#65533;&#1260;W&#65533;j&#65533;m&#65533;WX&#65533;&#65533;&#65533;&#65533;V&#65533;&#1657;z&#65533;&#65533;f&#65533;&#65533;.&#65533;&#24613;Ko&#65533;0M&#65533;&#65533;'o&#65533;n9&#65533;&#65533;&#65533;&#65533;}&#65533;=&#65533;4&#65533;&#65533;_S&#65533;&#65533;&#65533;=m&#65533;&#65533;?&#65533;&#65533;&#65533;~&#65533;&#65533;l&#65533;&#65533;ty&#1845;&#65533;z&#65533;&#65533;&#65533;&#65533;?&#65533;&#65533;k:&#65533;+2#&#65533;&#65533;#&#65533;&#65533;&#65533;N2_&#65533;<C&#65533;&#65533;;&#65533;L2&#65533;<&#65533;zjN&#65533;&#65533;\&#65533;&#65533;&#65533;&#65533;r&#65533;&#65533;&#65533;&#65533;&#65533;&#65533;&#65533;&#65533;@&#65533;&#65533;CP&#65533;&#65533;&#314;&#65533;&#65533;&#65533;p&#65533;&#65533;&#65533;!&#65533;&#65533;&#65533;A$&#65533;*NI!&#65533;&#65533;IV&#65533;p&#65533;&#65533;1D&#65533;>&#65533;R&#723;R#&#65533;E&#65533;|+$F&#65533;$&#65533;L&#65533;&#65533;&#65533;>&#65533;&#65533;&#65533;&#65533;@&#65533;&#65533;@9&#65533;&#65533;&#65533;&#65533;D&#500;&#65533;;2I@&#65533;+X
5&#65533;PD&#65533;&#65533;&#65533;&#65533;V\q&#65533;&#65533;(!m&#65533;&#65533;&#65533;:&#65533;3,3&#65533;R&#65533;&#65533;$&#65533;&#65533;rJd)&#65533;^\&#870;S&#65533;<sUVW&#65533;&#65533;F6&#65533;*27&#65533;&#65533;&#65533;&#65533;G:&#65533;*P8&#65533;&#65533;&#65533;&#65533;&#65533;&#65533;&#65533;&#1400;&#65533;&#65533;2P7n%tRf&#65533;mTQg%&#65533;v&#65533;H]&#65533;&#65533;YJ5&#65533;V[&#65533;X"Q&#65533;&#65533;j&#65533;+6&#65533;H-w=&#65533;ZU&#65533;UXc}&#65533;&#65533;Z&#65533;&#65533;&#65533;O&#65533;UsW&#65533;fp?&#65533;&#65533;M&#65533;X&#65533;\PId&#65533;l&#65533;&#65533;e-&#65533;&#65533;ZJ&#65533;&#65533;&#65533;m5&#65533;[p&#65533;}U&#65533;&#65533;E&#65533;&#65533;u;n&#65533;&#65533;&#65533;^&#65533;&#65533;&#1901;&#65533;&#65533;-~^&#65533;&#65533;&#65533;YA&#65533;&#65533;&#65533;&#65533;_q+XP&#65533;K&#65533;&#65533;7&#65533;S&#65533;&#65533;&e&#33418;6:&#65533;M7Qzi&#65533;&#65533;&#65533;&#65533;&#65533;&#65533;&#376;b&#65533;
Y&#65533;m\&#65533;=&#65533;&#65533;r&#349;7&#65533;&#65533;QFk&#65533;;p5{I&#65533;5&#65533;&#65533;vcy&#65533;&#65533;&#65533;&#65533;&#65533;&#65533;a&#65533;&#65533;fd7>zo&#65533;&#65533;&#65533;&#65533;o&#65533;&#65533;fzp&#147;&#948;[&#65533;@&#65533;&#65533;&#65533;&#65533;&#65533;<P&#65533;&#65533;&#65533;J&#65533;5et{&#65533;&#65533;&#65533;&#65533;&#65533;&#943;&#65533;&#1803;&#65533;|&#65533;&#65533;&#65533;&#65533;=t"&#65533;&#65533;&#2043;[o&#65533;u&#1555;&#65533;uo&#65533;&#65533;&#65533;hNr<D&#65533;&#65533;w&#65533;&#65533;_&#65533;&#65533;&#65533;&#65533;&#65533;PU&#65533;&#65533;6&#603;&#65533;<r&#65533;&#65533;;&#65533;&#65533;<&#65533;&#65533;8&#65533;Ru&#65533;&#65533;&#65533;z&#65533;s&#65533;&#65533;&#65533;&#65533;&#65533;&#65533;u&{&#65533;&#65533;gLuw&#65533;}M&#65533;&#65533;?~&#65533;&#65533;&#65533;&#65533;&#1925;&#65533;&#65533;w&#65533;}rzo}&#65533;%&#65533;K&#1384;t&#65533;&#65533;&#65533;eLd&#65533;&#65533;B&#65533;&#65533;TYNT|2&#65533;~nD&#65533;9&#65533;i_&#65533;&#670;N7&#65533;&#65533;&#65533;&#65533;&#65533;l!\&#65533;]&#1447;A
&#65533;&#65533;|&#65533;&#65533;&#65533;b&#65533;&#65533;&#1521;&#65533;&#65533;&#65533;_mxC&#65533;&#65533;&#65533;&#65533;a&#65533;8&#65533;&#65533;&#65533;D&#65533;S&#65533;&#65533;&#65533;&#65533;&#65533;&#65533;&#65533;H&#65533;^&#65533;&#65533;&#65533;N&#1462;&#65533;l.|C&#65533;&#1574;+&#65533;&#65533;ils*&#65533;&#65533;&#65533;&#65533;&#65533;.&#65533;&#65533;
a&#65533;&#65533;&#65533;0&#65533;j&#65533;&#1240;?6&#65533;&#65533;<!	&#65533;&#65533;CD&#65533;9GZ&#65533;U&#65533;w#~en|:&#65533;&#358;HE&#65533;&#65533;s&#65533;R&#65533;F&#65533;&#65533;&#65533;&#65533;&#65533;ma&#65533;KG\&#65533;:&#65533;-gM&#65533;&#65533;	P&#65533;&#65533;#&#65533;&#65533;'&#65533;&#65533;&#65533;!&#65533;i-&#65533;&#65533;&#1392;&#65533;<#Ja~4&#20412;7$\jQ@&#1239;=&#65533;W&#65533;!&#65533;&#65533;&&#631;&#65533;&#226;&#65533;%&#65533;&#65533;g&#65533;&#65533;&#65533;$)+qM&#65533;&#65533;&#65533;4Ley&#65533;C~&#65533;6}dU&#65533;&#65533;&#65533;&#65533;i&#65533;^&#1587;#&#65533;E_&#65533;O&#65533;z&#65533;2&#65533;/+,/n&#65533;&#65533;$&#65533;&#65533;&#65533;I(&#65533;&#65533;xPn&#65533;d"&#65533;&#65533;6&#65533;&#65533;QI&#65533;DD&#65533;n&#65533;y&#65533;&#65533;3G&#65533;&#65533;'.6&#65533;MZ&#1170;,4&#65533;<&#65533;@&#65533;&#65533;&#65533;&#65533;&#65533;g3FF8&#65533;NoB&#65533;]&#2008;"&#65533;je&#65533;&#65533;:'DQ&#65533;&#65533;&#65533;dF&#65533;&#65533;"Yq&#65533;?&#65533;&#65533;y&#65533;xF&#65533;&#65533;&#65533;&#65533;J&#65533;'d*o&#65533;c&#65533;4	&#65533;U54IB&#65533;"&#65533;&#65533;S&#65533;&#65533;Q&#65533;&#65533;&#65533;&#65533;&#65533;5&#65533;&#65533;q&#65533;GE'K7z&#65533;,6U&#65533; &#65533;'V&#65533;&#65533;A4&#65533;I&#65533;;
]K&#65533;&#848;&#555;`&#65533;X#&#65533;&#462;U&#65533;J&#65533;`X&#65533;&#65533;&#65533;&#65533;m&#65533;5&#65533;&#65533;&#65533;J&#65533;3&#930;6/&#65533;&#65533;&#65533;&#65533;&#65533;&#65533;&#65533;&#65533;X&#65533;&#65533;z&#65533;^TE&#65533;&#65533;3&#65533;&#65533;&#65533;&#65533;
&#1749;&#65533;&#1253;R&#345;Z&#65533;	&#390;UH&#65533;&#592;&#65533;hQ\&#65533; w&#65533;4&#65533;Rf&#65533;&#65533;-&#65533;&#65533;&#65533;&#65533;&#65533;n7&#65533;&#1202;F&#65533;,-&#65533;&#65533;t&#65533;&#65533;C&#65533;&#65533;&#65533;&#65533;D&#65533;#&#65533;&#65533;H-r&#65533;.&#65533;n_&#65533;&#65533;&#183;&#65533;&#65533; &#65533;c%k&#65533;&#65533;uw&#65533;\&#65533;&#65533;&#65533;&#674;&#65533;&#65533;h&#65533;q5gv&#65533;&#65533;&#65533;&#65533;&&#65533;&#65533;&#65533;r&#65533;{&#65533;'&#65533;&#65533;)&#65533;&#65533;&#65533;&#761;;&#65533;&#65533;&#65533;Zl|&#65533;&#65533;&#65533;&#65533;,&#65533;#&#65533;&#65533;d&#65533;&#65533;&#65533;&#65533;&#65533;s&#65533;&#65533;&#65533;&#65533;O&#65533;&#41070;&#65533;O &Z&#65533;&#65533;&#65533;&#65533;=&#65533;&#65533;&#65533;;&#65533;&#65533;c^&#65533;&#65533;&#65533;jdq.&#35732;&#65533;-AJ&#65533;&#65533;&#65533;m&#65533;3&#65533;:)&#65533;t[&#65533;&#65533;&#65533;&#65533;&#65533;g&#65533;&#65533;&#65533;O&&#65533;b0&#65533;X&#65533;&#65533;&#65533;o5W&#65533;<&#65533;)%&#65533;I|iWeQ&#65533;)&#65533;U&#65533;&#65533;&#65533;U&#65533;&#65533;&#65533;&#65533;V&#65533;7&#1822;t&#695;&#65533;&#65533;D:R/V,&#65533;r&#65533;e&#65533;&#65533;xf&#65533;	g&#65533;]<	_&#65533;knn&#65533;&#65533;r&#65533;&#1976;&#65533;&#65533;20&#65533;&#295;&#65533;&#65533;.&#65533;&#65533;^&#65533;-+H&#65533;&#65533;&#65533;&#65533;&#65533;y&#65533;tx$;&#318;&#716;&#65533;%&#1232;&#65533;&#65533;d&#358; 6&#65533;&#65533;&#65533;V3#&#65533;K=M&#65533;&#215;:W&#65533;&#65533;rFjRs&#65533;T&#65533;5&#65533;&#65533;&#65533;&#65533;3&#65533;&#65533;&#65533;m&#65533;0&#65533;&#65533;&&#65533;&#1798;S&#65533;&#65533;I&#65533;&#65533;oq&#65533;h&#65533;{&#65533;*&#65533;l&#65533;&#65533;4c&#65533;Y&#2019;&#65533;/N@&#65533;&#1892;&#65533;&#65533;&#65533;&#65533;&#65533;q&#65533;F&#65533;'P&#65533;&#65533;z&#1750;6&#65533;&#65533;&#65533;p &#65533;&#605;&#65533;&#65533;F&#65533;7&#65533;]&#65533;&#65533;&#1912;6&#65533;&#65533;~&#65533;&#65533;_&#987;x&#65533;7s;&#1973;&#1151;(Y9&#65533;&#65533;&#65533;&#26642;&#65533;&#65533;&#65533;ne&#65533;]&#65533;&#1062;&#65533;Ts&#65533;&#65533;&#1958;&#65533;&#65533;)]'z-C&#65533;&#65533;&#65533;n&#65533;&#65533;~%/
&#65533;D&#65533;0:W&#65533;&#598;E&#1948;&#65533;&#65533;&#65533;&#1591;&#65533;_&#65533;&#65533;l.&#65533;\&#65533;/&#65533;7&#925;&#65533;&#65533;&#65533;&#65533;<&#65533;6g&#65533;&#65533;B-&#65533;}&#65533;1c&#65533;}EtN&#197;X&#65533;&#65533;&#65533;&#65533;&#65533;C&#1381;P&#65533;&#65533;F9&#65533;Lw&#65533;&#65533;&#65533;g|&#65533;?.CSDz&#65533;8&#65533;t&#65533;[&#65533;&#65533;&#65533;x&#65533;x5&#65533;iq.j&#65533;N&#65533;&#65533;i7f&#65533;&#65533;&#65533;&#65533;=\X&#65533;&#65533;mr&&#65533;&#698;Gs&#65533;&#65533;|v&#65533;_P!&#65533;a&#65533;C&#65533;7(P&#65533;&#65533;&#65533;&#65533;_~&#65533;	'z&#65533;JW&#65533;<&#65533;&#65533;8&#65533;Q&#65533;D&#65533;&#65533;k[&#65533;F&#65533;;&#65533;U&#65533;&#65533;S{T&#65533;&#65533;o&#65533;&#65533;&#65533;&#65533;}g&#65533;&#21257;&#65533;o&#65533;o~&#65533;?&#65533;<&#65533;&#65533;&#65533;&#65533;&#65533;|&#65533;&#295;L<z&#65533;&#65533;
&#468;;&#65533;&#65533;*&#65533;&#65533;&#65533;&#65533;9&#65533;&#65533;&#65533;R:h&#65533;>&#65533;&#248;&#65533;&#65533;&#65533;C&#65533;$&#1962;2+1/&#65533;y&#65533;:&#65533;	&#65533;0	&#65533;&#65533;@:&#65533;&#65533;&#65533;?0i&#65533;;&#65533;&#65533;	b&#65533;&#65533;[3&#65533;&#65533;.O;A&#65533;&#65533;&#65533;&#65533;&#65533;\&#65533;&#65533;&#65533;k&#65533;&#65533;&#65533;>	|=&#65533;&#65533;@
&#65533;2&#65533;	!L?#D?&#65533;&#1085;y&#1736;&#65533;&#65533;Q&#65533;<&#65533;%O&#65533;$&#65533;&#65533;&#65533;!AD&#65533;&#65533;&#65533;&#65533;U&#65533;k&#65533;&#65533;&#65533;&#65533;&#65533;.&#65533;&#65533;s*&#1698;&#65533;&#65533;\=&#65533;&#65533;2@0&#65533;A&#65533;;< &#65533;!,&#65533;&&#1138;3&#65533;&#235;k?&#65533;H&#65533;%(&#65533;&#65533;%&#65533;&#65533;&#65533;&#65533;&#65533;&#65533;&#65533;9&#65533;Nk&#65533;&#65533;:&#65533;c&#65533;:&#65533;<1&#65533;&#65533;&#65533;#53<&#65533;TCN&#65533;;&#65533;j&#65533;&#65533;r&#65533;N&#65533;9D,&#1938;C &#65533;&#65533;"&#65533;&#65533;Y<&#395;&#65533;>d
&#65533;&#65533;
KC&#65533;t&#65533;rY&#65533;&#65533;&#65533;&#65533;-&#65533;B&#65533;KA&#65533;&#65533;6v&#65533;&#65533;D&#65533;P&#65533;&#65533;&#65533;8&#65533;3&#65533;&#65533;>Q&#65533;)D&#65533;&#65533;&#65533;;E&#65533;&#65533;&#443;&#1653;+[Em<Bn&#65533;&#65533;=&#65533;Fp&#65533;CN&#65533;&#65533;(D&#65533;&#65533;=&#65533;&#65533;+&#65533;&#65533;O9&#65533;&#65533;&#65533;&#65533;&#65533;@I&#65533;&#65533;8&#65533;#6&#65533; 4&#65533;&#65533;Zb&#65533;ps&#65533;g&#65533;&#65533;C.&#65533;&#65533;)?&#1001;&#65533;&#65533;R&#65533;mL&#65533;&#65533;K&#171;Srd&#65533;&#65533;sB&#65533;K&#65533;&#65533;&#65533;[&#65533;&#65533;P	O&#65533;&#1704;&#65533;&#65533;&#639;x6&#65533;k#&#65533;iCM&#65533;"5D@&#65533;HpE&#65533;&#51201;&#65533;F&#1569;&#65533;&#65533;&#307;?Y&#65533;&#65533;&#65533;&#414;T&#65533;&#65533;
Go&#65533;G1&#65533;&#65533;?,	&#65533;&#65533;?&#65533;&#65533;&#65533;C&#65533;E&#65533;&#65533;J&#65533;&#65533;3y\&#585;s&#65533;WF&#65533;z%&#65533;S*&#65533;&#65533;>R&#1308;I&#320;&#65533;&#65533;x"&#539;&#65533;C&#65533;&#821;<&#65533;&#65533;Ul&#65533;&#65533;lE&#65533;&#65533;K&#65533;&#65533;KZD&#65533;O&#65533;&#65533;&#65533;&#65533;4&#65533;&#554;&#65533;	G&#65533;&#65533;&#65533;T&#65533;	&#65533;&#65533;6A0\&#65533;R&#65533;&#65533;&#65533;AZ&#65533;&#65533;&#65533;k&#65533;&#65533;kI&#65533;&#65533;&#65533;&#65533;M&#65533;&#65533; &#65533;)&#65533;&#65533;I&#65533;&#65533;F&#65533;&#65533;*"&#281;3&#65533;m&#65533;&#65533;&#65533;&#65533;&#65533;4&#65533;$J&#65533;&#65533;4&#675;l&#65533;cC#&#65533;0&#65533;E&#65533;.&#65533;&#65533;&#65533;G&#65533;3&#65533;\*&#65533;&#65533;6&#65533;I&#65533;-$&#65533;yaL&#65533;&#65533;.&#65533;&#65533;6&#65533;&#65533;&#65533;&#65533;&#65533;s&#835;B&#65533;&#65533;I&#65533;&#65533;N&#65533;&#65533;&#65533; ,&#870;&#65533;&#906;&#65533;M&#65533;&#65533;&#1700;M<\&#65533;B&#1307;&#65533;&#65533;&#65533;&#65533;4
&#1240;}&#65533;&#65533;&#65533;&#1276;H&#319;&#65533;*&#1269;'k&#65533;&#65533;&#65533;Gz	&#65533;&#65533;9LK&#65533;&#65533;&#1268;&#582;&#1015;&#1845;&#65533;G&#65533;Z&#65533;&#65533;&#65533;K"4&#65533;&#65533;&#65533;&#65533;&#65533;s!&#65533;ZD&#65533;ED C&#65533;>P@&#65533;&#65533;&#65533;D&#65533;&#65533;DF&#65533;t&#65533;&#65533;&#65533;&#65533;*&#65533;!&#65533;&#65533;&#65533;xb&#65533;]&#65533;&#65533;Z[&#65533;&#65533;\&#65533;&#65533;&#65533;&#65533;&#65533;&#65533;dHV&#65533;&#65533;|7%&#65533;M&#65533;&#65533;mR&#65533;&#65533;%&#65533;E&#65533;L#&#65533;Q&#65533;d&#65533;(&#65533;&#65533;.&#65533;.&#65533;F&#65533;&#65533;&#65533;E&#65533;J&#65533;y&#65533;R&#65533;:S&#65533;N&#65533;~l&#65533;&#1052;C&#65533;:&#65533;t&#65533;"&#65533;&#65533;I&#65533;&#65533;&#65533;&#65533;B&#1158;&#65533;&#1428;M&#65533;RAB&#65533;&#65533;@-&#65533;t&#65533;&#65533;&#65533;'Q\D&#1248;&#65533;`&#65533;&#65533;nC&#65533;{&#65533;&#65533;7&#65533;Q&#65533;&#65533;I&#65533;;ND&#65533;}-Y&#1261;*O<RS&#65533;5#e&#65533;#ER&#65533;A&#65533;&#65533;X&#65533;P&&#65533;O&#65533;LkJ&#65533;&#65533;L*&#1010;?)uJ&&#65533;$&#65533;&#65533;c&#65533;R@~J&#65533;bj&#65533;&#65533;5(Sh,&#668;&#65533;&#65533;&#65533;p<DsK!=B&#379;&#65533;Y&#65533;Up&#65533;M&&#65533;&#65533;%&#65533;&#65533;4I&#65533;&#65533;&#65533;&#65533;\V&#65533;p&#65533;L|&#65533;&#65533;a&#65533;h&#65533;&#65533;&#65533;r&#65533;&#65533;&#65533;Qy&#65533;&#65533;f&#65533;&#65533;&#1854;&#65533;9L4&#65533;&#65533;&#65533;&#65533;&#65533;i2H#&#65533;7 &#65533;@&#65533;c&#1002;&#65533;&#65533;&#65533;,&#65533;&#65533;&#65533;&#65533;)Evd&#65533;&#65533; &#65533;&#65533;&#65533;&#65533;&#65533;&#65533;&#65533;W&#65533;&#65533;K&#65533;&#65533;5&#65533;&#65533;I@&#65533;&#65533;>h]CS,&#65533;&#65533;E&#65533;e&#65533;&#65533;&#65533;&#65533;S=&#65533;;d4j-&#65533;&#65533;&#65533;&#65533;$&#65533;q&#65533;&#65533;'&#65533;&#65533;&#65533;&#65533;&#1556;&#65533;H&#65533;9V&#1716;&#65533;A&#65533;&#65533;y*1&#65533;&#65533;z&#65533;!&#65533;C&#65533;2;&#65533;&#65533;[&#65533;&#65533;&#65533;}*&#1644;&#1892;?&#65533;Y&#65533;-&#65533;&#65533;&#65533;@m&#65533;&#65533;,&#65533;pm&#1738;e&#65533;puU&#65533;&#65533;=&#65533;&#65533;&#65533;3&#1121;&#65533;&#65533;&#65533;2V&#65533;&#65533;Q&#65533;l&#65533;&#869;&#65533;W&#65533;:H&#65533;}&#65533;O&#847;=mX&#65533;4&#65533;)5&#1781;&#65533;&&#65533;Y&#65533;s[&#65533;&#65533;&#65533;&#65533;\&#65533;&#65533;&#65533;&#580;&#655;&#65533;&#65533;`&#65533;&#65533;T&#65533;b]&#406;&#65533;&#1515;&#65533;1&#65533;&#65533;&#65533;&#12537;{&#65533;N$H&#65533;4&#65533;&#65533;	&#65533;c&#65533;P&#65533;$[&#501;X&#65533;\&#65533;&#65533;&#65533;&#65533;"&#65533;&#65533;$E&#65533;&#65533;%W_&#65533;&#65533;&#65533;&#65533;\&#65533;&#65533;&#65533;&#65533;&#65533;&#65533;&#65533;&#65533;\S&#65533;&#65533;&#65533;:&#65533;*iC X&#65533;&#65533;&#65533;&#65533;&#65533;&#65533;,F/&#65533;&#65533;&#793;&#65533;]m|&#65533;(Z&#65533;5B&#1739;:&#65533;&#65533;E&#65533;5^&#65533;M&#65533;&#65533;\&#65533;(
3&#65533;^&#65533;&#65533;.&#65533;&#19340;[&#65533;&#65533;&#65533;XL&#1423;&#65533;7&#65533;&#1885;t&#65533;&#65533;_&#65533;&#65533;I<\&#65533;&#65533;&#65533;&#65533;p&#65533;V&#65533;c&#65533;&#65533;:Y&#65533;&#65533;E^&#65533;`&#65533;us^sy+&#65533;&#65533;&#1960;&#65533;/&#65533;&#65533;|S?&#65533;WDJ&#1912;&#65533;&#65533;/$,&#65533;&#65533;&#65533;=&#65533;C&#65533;WR&#65533;&#65533;^^&#65533;&#65533;I=&#65533;@+sR&#65533;}X&#65533;W&#65533;3&#65533;&#65533;&#65533;_-&#1142;&#65533;^&#65533;&#65533;	&#65533;&#65533;~2&#65533;&#65533;H
&#65533;b&#65533;y&#65533;L&#65533;A&#65533;&#65533;&#65533;S&#65533;%&#1833;&#65533;S&#65533;&#65533;+^p&#65533;a7&#65533;&#65533;<&#65533;&#65533;-&#65533;=b~c<&#65533;c&#65533;&#65533;vE&#65533;u-Q&#65533;U&#947;HN&#65533;PY&#65533;xC&#65533;&#65533;&#65533;=&#65533;&#65533;&#65533;A&#65533;c&#65533;&#65533;&#65533;&#65533;&#65533;&#221;I&#65533;-_!&#65533;&#65533;x&#65533;c=&#65533;&#65533; &#65533;c&#65533;l\p&#65533;c&#65533;&#65533;dTNeU&#65533;\&#65533;&#65533;7vd^&#65533;&#65533;w&#65533;b]T
;&#1066;&#1621;&#65533;&#65533;E&#65533;-;&#65533;&#65533;&#65533;&#65533;&#65533;&#65533;&#65533;&#65533;*K&#65533;<c&#65533;&#65533;8ER&#65533;&#65533;&#65533;/&#65533;&#65533;U&#65533;&#65533;m&#65533;&#65533;a&#65533;&#65533;XB&#65533;&#65533;i&#65533;&#65533;>&#65533;D$;&#4879;6&#65533;	&#65533;&#65533;
&#65533;&#65533;&#65533;&#65533;!&#65533;H&#65533;4\0&#65533;m&#65533;&#65533;&#65533;TaFa,fc>fd&#65533;1&#65533;L&#65533;m&#65533;&#1812;f&#65533;&#65533;&#65533;.(h&#65533;&h8&#65533;j&#65533;Y
eh&#65533;f&#65533;&#65533;dH&#65533;&#65533;&#65533;vd"&#65533;5&#65533;r9&#65533;tNdxtfU&#65533;&#65533;&#683;ha&&#65533;&#65533;&#65533;&#65533;&&#65533;]&#65533;S}Vf&#65533;i!&#65533;^hFh&#65533;&#65533;&#835;&#65533;&#65533;6&#65533;j^O&#2000;_S&#65533;&#65533;&#65533;h&#65533;&#65533;&#65533;gX&#65533;&#65533;&#65533;"F&#65533;~&#65533;&#65533;&#65533;9&#65533;&#65533;&#65533;-M&#65533;&#1811;Ni2&#65533;&#65533;&#65533;&#65533;cE&#65533;&#65533;T&#65533;&#65533;I&#65533;&#65533;`-Hk&#65533;&#65533;i&#65533;&&#1499;&#65533;&#65533;
&#65533;&#863;nc&#65533;>j&#65533;Fj&#65533;Uj&#65533;&#65533;b&#65533;&#65533;L-DL?&#65533;&#818;&#65533;&#65533;&#65533;e&#65533;&#65533;&#65533;&#65533;VS"&#65533;8Pmi&#65533;&#1859;&#65533;R&#65533;n&#720;c&#65533;&#65533;^k,&#65533;l&#918;&#65533;&#65533;&#65533;&#1417;EOn&#65533;&#65533;- j&#65533;&#65533;&#65533;l&#65533;i6'@&#65533;&#523;f&#65533;&#65533;	&#38538;C&#65533;&#65533;*l&#65533;&#65533;&#65533;&#65533;&#65533;]&#65533;&#65533;3&#65533;b&#65533;&#65533;&#406;e&#65533;>O&#65533;&#65533;.&#65533;&#65533;&#65533;K&#65533;&#65533;&#1462;&#1565;D&#65533;5&#65533;&#65533;&#65533;&#65533;&#65533;l&#65533;&#65533;l_&#65533;&#65533;Nh&#65533;vf&#65533;&#65533;&#65533;<>^&#65533;Fm&#65533;N&#65533;&#65533;&#65533;&#65533;&#1478;&#65533;&#65533;H&#65533;&#1061;m&#65533;&#65533;&#65533;T&#65533;:&#65533;&#65533;&#65533;&#65533;l&#65533;9&#65533;&#65533;&#65533;&#65533;ui&#65533;#&#65533;&#65533;&#65533;L&#65533;&#65533;&#65533;&#65533;&#65533;E5&#65533;&#65533;&#65533;&#65533;V&#65533;*Xp)hp&#65533;n&#65533;Tl-Z&#65533;&#847;O>m7o&#65533;&#65533;&#65533;&#65533;&#65533;&#65533;&#65533;&#65533;=&#65533;w|&#65533;&#65533;&#65533;i&#65533;&#65533;&#65533;4NP&#65533;G&#65533;&#65533;!&#424;(&#619;&#65533;&#65533;u]&#65533;&#65533;9=7.o]O&#65533;n&#65533;f&#65533;'`#/&#65533;&#65533;n&#765;P&#65533;&#1697;&#65533;@&#65533;&#65533;&#65533;r*&#65533;n!'hzfj
P&#65533;I"&#65533;]&#65533;&#65533;&#65533;)&#65533;&#38915;&#65533;&#65533;#&#65533;&#65533;&#65533;&#65533;~&#65533;5o! &#65533;l&#65533;l&#65533;&#65533;&#65533;~&#65533;(&#65533;$8&#65533;W&#65533;	f_&#65533;&#65533;U&#65533;&#65533;Mo&#65533;\&#65533;o)OtE&#65533;&#65533;C&#65533;&#65533;.P3&#65533;&#65533;r&#65533;j&#65533;X&#65533;&#65533;W&#65533;W?&#65533;T&#65533;&#65533;t&#65533;eQz$&#65533;&#65533;q&#65533;&#65533;5t]&#65533;+]qa&#65533;&#65533;&#65533;&#65533;&#65533;s&#65533;(r&#65533;&#65533;&#65533;Wop?&#65533;&#65533;&#65533;ur&#65533;E_t_W&#65533;&#65533;&#65533;QS&#65533;&#1800;mB&#65533;.?&#65533;*&#65533;&#65533;&#65533;&#65533;J&#65533;Ln&#65533;&#65533;&#65533;&#65533;!&#65533;&#65533;o&#65533;&#472;R&#65533;a&#65533;uRd&#65533;&#65533; &#65533;&#65533;&#65533;
&#65533;&#65533;#&#65533;&#65533;P&#65533;!&#65533;s(&#65533;&#65533;&#65533;c&#65533;h&#65533;l&#65533;`O&#65533;_O&#65533;&#65533;.o7db?v3)Rm&#65533;\&#65533;b0&#65533;nd_&#65533;t&#65533;&#65533;W&#65533;PWK&#65533;&#65533;&#65533;&#65533;&#65533;&#65533;B&&#65533;&#726;&#65533;q&#65533;&#65533;h&#65533;x_ptW&#65533;&#65533;&#65533;&#65533;ow$&#65533;w&#65533;&#65533;C&#65533;N&#65533;&#65533;{G&#65533;|&#65533;l&#65533;&#65533;&#65533;&#65533;H&#65533;&#677;&#65533;&#65533;:6&#65533;&#65533;&#65533;r&#65533;M?&#2040;6bj&#65533;B&#65533;N&#65533;&#65533;A2&#65533;e&#65533;&#65533;&#65533;&#65533;&#65533;&#437;&#65533;.X&#65533;Hw&#65533;yw&#65533;&#65533;&#65533;i&#65533;&#65533;R]_&#65533;&#1470;&#65533;Gt&#65533;&#1474;&#65533;.&#65533;&#65533;&#61601;&#65533;&#65533;&#65533;yIu&#65533;&#65533;-&#65533;o&#65533;VBS&#65533;&#65533;&#65533;	&#65533;s4jD&#65533;&#65533;&#65533;D&#209;&#65533;&#65533;&#1323;&#65533;~&#65533;1"X&#65533;&#65533;zso&#65533;=&#65533;&#65533;&#65533;u>7&#65533;A&#65533;uC&#65533;zw&#65533;&#65533;w&#65533;G&#65533;&#1788;&#65533;fm&#65533;nQ&#65533;&#65533;{&#65533;;&#20071;&#65533;4&#65533;&#65533;&#65533;&#65533;&#65533;&#65533;&#65533;&#65533;&#65533;_A&#65533;&#65533;&#65533;V&#65533;Fz|H&#65533;U&#65533;&#65533;&#65533;Wk&#65533;&#65533;u&#527;&#65533;=&#65533;&#65533;&#65533;&#65533;|l&#65533;&#65533;&#65533;~&#65533;&#65533;&#65533;|&#65533;p&#65533;vG&#65533;&#65533;7&#65533;&#65533;&#65533;&#65533;2&#65533;'TA&#65533;&#1956;&#65533;&#65533;&#65533;u&#65533;&#65533;P3&#65533;&#65533;&#65533;vA&#65533;#u&#1569;&#65533;v&#1718;;&#65533;d&#65533;B&#65533;\c\;?w&#65533;`p&#65533;&#65533;uv&#65533;|#+Xn)&#65533;&#132;c&#65533;0<&#65533;&#138184;&#65533;&#65533;H&#65533;h1&#65533;B1/r&#65533;&#357;&#65533;G-"	&#65533;&#65533;&#65533;&#65533;&#529;Q&#65533;&#65533;&#65533;&#65533;&#65533;&#726;&#65533;&#65533;&#65533;&#65533;)&#65533;&#26649;&#65533;v&#65533;&#65533;&#65533;<B&#65533;&#65533;(&#65533;Q5J4x0&#65533;&#65533;9D&#65533;&#65533;zg&#65533;&#1315;Q&#65533;&#65533;&#65533;
&#65533;&#65533;R&#65533;/B&#65533;X&#65533;#P&#65533;j&#65533;V$&#65533;, >r-&#1961;k&#65533;nD:F[v&#65533;C&#65533;&#65533;^&#65533;y&#65533;b&#65533;&#65533;w&#65533;&#65533;&#65533;~&#65533;3&#65533;&#65533;&#433;W6&#65533;&#382;&#65533;8&#65533;&#65533;&#65533;*&#65533;7Ky&#65533;I!>F&#65533;.&#65533;&#65533;&#65533;N3&#65533;n&#65533;&#65533;uC&#65533;b0j&#65533;&#65533;&#65533;2&#468;&#65533;I&#65533;>y&#65533;&#65533;+&#65533;&#1253;ZSm&#1781;&#429;&#1449;&#65533;+&#46798;i(&#65533;~&#65533;&#65533;&#65533;T&#65533;&#743;"&#65533;&#65533;W:&#1228;&#65533;V^&#65533;6&#65533;&#1736;&#65533;&#65533;LD&#65533;&#65533;V&#65533;Z&#65533;&#65533;^&#65533;&#65533;&#487;&#984;|d&#65533;&#65533;&#65533;k ]q`f&#65533;u&#65533;hC&#65533;V&#65533;g&#65533;&#65533;&#65533;Zx&#65533;Y&#65533;&#65533;~&#65533;F-&#65533;&#65533;&#65533;o&&#65533;&#65533;Ng&#65533;&#65533;)&#65533;T&#65533;y7&#65533;&#65533;\U&#65533;9&#65533;R&#65533;I&#65533;d&#65533;&#65533;&#65533;r&#65533;Yu&#65533;\&#65533;Tn;&#65533;U&#65533;DC&#65533;E&#65533;q&#65533;&#65533;Er&#65533;&#30157;6&#65533;W^&#65533;&#65533;_&#65533;]) &#65533;&#65533;QJ&#65533;U&#65533; &#65533;I8&#65533;&#65533;&#65533;RH8&#65533;xb&#681;!B&#65533;u!&#65533;&#65533;X&#65533;e!&#65533;&#65533;'&#65533;&r&#65533;&#65533;&#65533;m'#]RBFY`&#65533;G(U&#65533;&#65533;&#65533;&#65533;&#65533;&#65533;~Y&#65533;&#65533;;W\&#65533;&#65533;&#65533;&#65533;&#65533;&#65533;&#65533;&#65533;yI%&#65533;&#65533;u&#65533;&#65533;aWe&#65533;&#65533;_z&#65533;m&#65533;&#65533;!&#65533;U\&#65533;Y&#65533;k&#65533; &#65533;&#65533;&#65533;T&#65533;&#65533;&#65533;&#65533;&#65533;k&#65533;}&#65533;,&#65533;&#65533;Z"&#65533; b&#65533;'q"&#65533;&#65533;&#65533;&#65533;&#65533;&#932;&#65533;&#65533;&#65533;Z&#65533;&#65533;_V&#65533;&#65533;&#65533;
&#65533;&#65533;~&#1057;&#65533;&#65533;Q&#65533;&#65533;&#65533;&#65533;A&#65533;eVV&#65533;&#65533;&#1448;&#65533;&#65533;U*&#65533;&#65533;u&#65533;*]&#65533;&#65533;d&#65533;E&#430;d&#65533;&#65533;^&#65533;&#65533;&#65533;f
&#65533;&#65533;n&#65533;F,&#65533;s&#65533;Zj&#65533;+&#65533;h&#65533;!&#65533;&#65533;&#65533;&#65533;&#65533;{(t[&#65533;X<&#65533;&#65533;&#65533;*&#65533;&#65533;&#65533;&#65533;U&#65533;[&#65533;&#1620;&#65533;8&#65533;&#65533;Y&#65533;ZT&#65533;&#996;6i2|I&#65533;3aZ&#65533;ob&#65533;V&#65533;&#65533;dM&#65533;F&#65533;&#65533;I&#65533;/W&#65533;jZ&#65533;&#65533;e&#65533;&#65533;&#65533;a&#1481;&#65533;E1&#65533;&#65533;&#1177;
&#65533;&#65533;&#65533;o!&#65533;J&#65533;&#65533;&#65533;2&#65533;&#65533;&#65533;+&#65533;&#65533;T}&#65533;s&#65533;w&#65533;Y&#65533;Y&#65533;&#65533;Wy&#65533;go&#65533;&#65533;&#65533;/&#65533;&#65533;=e&#65533;&#65533;&#1909;4~K&#65533;X&#65533;6*&#65533;&#65533;W&#65533;>1&#65533;&#65533;&#65533;q&#431;&#65533;&#65533;{lv&#65533; f&&#65533;&#65533;&#65533;&#65533;8y&#65533;p&#65533;=&#65533;&#65533;y&#65533;^o&#65533;z&#65533;e&#65533;&#65533;^&#65533;#&#65533;&#65533;&#65533;&#65533;&#65533;&#65533;s&#65533;&#65533;&#65533;&#65533;m&#65533;&#65533;`&#65533;&#65533;&#65533;&#65533;&#65533;{0&#65533;O&#65533;9&#65533;yz(&#65533;&#65533;Zwm&#65533;&#65533;]&#65533;&#65533;&#65533;&#222;'&#65533;	&#1679; &#65533;&#65533;Y&#65533;=&#65533;*&#65533;&#65533;?&#65533;G(&#65533;A&#65533;>&#65533;&#65533;&#65533;&#65533;B&#65533;&#65533;&#65533;&#65533;l&#65533;b&#65533;d9&#65533;=&#65533;&#65533;Rc&#65533;G&#65533;M1&#65533;h&#65533;&#65533;&#65533;&&#65533;&#65533;&#65533;}&&#65533;H&#65533;W&#65533;%+&#65533;&#65533;t&#65533;&#1839;&#65533;j&#65533;&#65533;&#65533;&#407;&#65533;&#65533;E&#65533;&#65533;Q&#65533;$.&#65533;&#65533;I|&#65533;*&#65533;er&#65533;&#65533;&#65533;z
&#65533;&#65533;&#65533;&#65533;r&#65533;h&#65533;Q&#830;Bx=&#65533;&#65533;I^&#17454;L&#65533;B&#1649;&#65533;:&#65533;B&#65533;&#65533;&#65533;&#65533;&#65533;5&#65533;&#65533;N&#65533;&#65533;WCR&#65533;m&#65533;&#65533;&#65533;&#65533;B&#65533;&#65533;&#65533;E&#65533;G/&#65533;a&#65533;vJ&#65533;&#65533;x&#65533;&#65533;&#65533;&#65533;&#65533;=&#65533;&#65533;:&#65533;&#1795;]&#65533;r&#65533;&#672074;&#65533;&#65533;&#65533;a&#65533;&#65533;r&#65533;&#65533;&#65533;Q]&#65533;lH&#65533;f&#65533;}r!&#65533;&#65533;&#35634;&#65533;&#65533;Za&#65533;&#65533;(gGj&#65533;&#65533;&#65533;&#65533;hK&#65533;R&#135;&5O&#65533;C$&#11364;&#65533;&#65533;&#65533;&#65533;}&#410;&#65533;&#65533;$iA*&#65533;&#1042;&#65533;&#65533;&#65533;&%&#65533;Q&#65533;{&#65533;&#657;&#146;U-4q&#65533;&#65533;'|[&#65533;&#65533;&#65533;:U&#65533;0&#65533;&#65533;&#733;&#65533;by&#65533;&#65533;O8&#1434;&#65533;&#65533;"#H5&#65533;g&#65533;&#65533;&#1982;B&#65533;&#65533;nu+z&#65533;&#65533;"eJN&#65533;&#65533;&#65533;b&#65533;Y&#65533;&#1031;&#65533;&#65533;&#65533;&#65533;&#65533;I/~&#65533;|&#65533;\g&#65533;9~3Lj,g&#65533;&#65533;&#65533;l86&#65533;&#65533;&#65533;l'KF&#65533;nW&#65533;$d<&#65533;u&#65533;&&#65533;^_'q&#626;g&#65533;-&#65533;Vx
2&#65533;B&#65533;&#65533;&#65533;f&#65533;U&#65533;pM&#65533;Y3H&#65533;6E&#65533;MG&#65533;D8B)FI&#65533;&#1102;r&#1375;&#65533;)&#65533;&#65533;GKXb&#65533;bX&#65533;o&#65533;&#65533;&#65533;w&#65533;,&#65533;U&#65533;&#65533;&#65533;`&#65533;Y&#65533; &#65533;&#65533;&#65533;"gs&#814;^&#65533;&#65533;&#65533;&#65533;P&#65533;&#65533;&#65533;&#65533;:&#65533;&#65533;&&#65533;(&#65533;qO&#65533;J&#65533;(&#1382;&#65533;&#65533;&#676;OX&#65533;&#65533;&#65533;V&#65533;&#65533;&#65533;&#862;&#65533;&#65533;&#65533;&#65533;-wuR&#882;&#65533;<-&#65533;KZZke&#65533;&#1259;&#65533;Y|&#65533;&#65533;#&#65533;M#&#65533;%&#65533;T&#65533;&#65533;A&#65533;&#65533;Z	&#65533;[&#65533;&#65533;h%"&#65533;+&#65533;4&#65533;F:d=&#65533;&#654;&#65533;)&#65533;&#65533;LY&#65533;&#65533;&#65533;&#65533;r4&#65533;&#65533;;-h&#1126;&#470;0&#65533;&#65533;t&#65533;&#1938;&#273;&#65533;
&#65533;5&#65533;&#65533;|&#65533;&#65533;h&#65533;j&#65533;"e&#65533;&#334;f&#65533;L&#65533;AX2&#65533;&#65533;&#65533;&#65533;6hI&#57431;&#65533;&#65533;&#65533;&#65533;&#65533;&#65533;&#461;&#65533;&#65533;`&#65533;Y&#696;&#65533;'E&#65533;eQ&#65533;W&#65533;&#54651;&#65533;&#65533;&#65533;g&#65533;&#65533;&#65533;M+&#65533;&#65533;&#65533;&#65533;&#65533;&#65533;;&#65533;&#65533;&#65533;&#65533;z&#65533;&#65533;|ak&#65533;+!&#65533;&#65533;&#65533;>&#1254;&#65533;&#65533;&#65533;-{&#65533;m&#65533;U&#65533;&#740;gI&#65533;&#65533;B&#65533;&#65533;&#65533;&#65533;<&#65533;QN&#65533;&#1724;&#65533;+V&#65533;T&#65533;&&#65533;&#65533;S&#65533;&#65533;-H&#65533;BcXgWYe[&#65533;&#65533;&#65533;2)&#65533;y&#65533;&#65533;'&#65533;%&#65533;&#65533;:&#65533;&#65533;f&#65533;+Se^&#65533;^&#65533;|&#65533;mq&#65533;&#65533;ny&#65533;&#65533;%&#65533;[&#65533;lX&#65533;&#65533;&#65533;&#65533;b&#65533;&#65533;&#65533;&#65533;(&#65533;&#65533;t&#65533;&#1189;&#65533;&#65533;Ev&#65533;4g&#65533;&#65533;]0&#65533;&#65533;&#65533;&#65533;@oV&#65533;&#65533;&#65533;P&#65533;&#65533;j6m&#65533;JLV8&#65533;M&#65533;&#65533;44q&#65533;|&#65533;&#65533;&#65533;&#65533;&#65533;
c&#65533;&#65533;&#65533;&#65533;&#65533;C&#65533;&#65533;U6&#65533;&#65533;.4&#65533;>t&#65533;=Y&#65533;2&#65533;:&#65533;$ce&#65533;&#65533;H/&#9695;&#65533;&#65533;&#65533;:&#65533;^&#65533;0h&#65533;R&#65533;2&#65533;s&#65533;C2&#65533;&#65533;&#65533;p&#65533;&#796;&#65533;(~&#65533;&#65533;&#65533;3&#65533;&#65533;&#65533;loOA &#723;&&#65533;&#65533;&#65533;&#65533;&#65533;j@I	_Pc&#65533;oA&#65533;&#65533;&#65533;oHI&#65533;nnq&#65533;l&#65533;D&#65533;,bm&#65533;R&#65533;&#65533;&#65533;&#814;&#65533;=&#65533;&#65533;&#65533;&#30082;&#65533;&#65533;*&#65533;N7&#65533;,&#65533;&#65533;x&#65533;&#65533;&#65533;)6&#65533;&#65533;&#1363;&#65533;}{H+&#65533;&#65533;#&#65533;S&#65533;*;&#65533;&#65533;&#65533;&#65533;&#65533;h&#420;v&#65533;ur&#65533;&#65533;-SS&#58139;&#65533;&#39214;pZ?&#65533;&#65533;&#65533;e&#65533;S&#65533;%&#65533;s&#65533;&#65533;}i^T&#65533;	&#65533;|+&#65533;&#25150;&#65533;&#65533;&#626;sQ&#65533;_&#65533;Kvtcm&#65533;9.&#1836;p&#65533;&#65533;&#65533;+&#65533;&#1801;&#65533;&#65533;&#65533;&#65533;;&#65533;&#65533;K&#1632;&#65533;&#65533;&#65533;c&#65533;&#65533;&#65533;j+%|&#65533;&#65533;zi&#65533;&#65533;&#65533;&#1738;X&#65533;N&#65533;~&#65533;U*&#65533;}&#65533;&#65533;&#65533;K;&#65533;>&#65533;@&#65533;}VpWb0_J&#178;}A&#65533;lX&#65533;c&#65533;&#65533;0&#65533;&#65533;&#65533;'&#65533;&#65533;&#65533;Di&#65533;&#65533;&#65533;&#65533;)]&#65533;&#65533;&#65533;m&#65533;&#65533;5~e&#65533;&#65533;&#65533;W&#65533;&#65533;;&#65533;&#65533;&#65533;O}&#65533;c&#65533;&#65533;&#65533;:&#65533;&#65533;&#65533;&#65533;P&#65533;&#65533;&#65533;&#65533;&#65533;.&#65533;9&#65533;k&#65533;&#65533;>&#65533;&#65533;\~&#65533;+L[/Ec&#65533;&#65533;7u&#65533;&#65533;&#65533;&#863;&#65533;V0&#65533;Z&#65533;&#65533;&#65533;O&#65533;]&#65533;&#65533;b&#41812;&#65533;i&#65533;&#65533;`&#65533;xd&#65533;&#65533;A&#65533;&#65533;
p	W3i&#65533;a&#65533;&#65533;&#65533;0&#65533;&#65533;xW&#65533;1&#1577;MTi&#65533;&#1540;D&#65533;&#65533;&#65533;&#65533;&#607;g&#65533;`&#65533;&#65533;&#65533;&#65533;&#1648;&#65533;&#65533;&#65533;&#65533;&#1997;L&#65533;&#65533;&#65533;9&#65533;7!^&#65533;&#65533;&#65533;]&#65533;]&#65533;pG&#65533;&#65533;&#1801;&#65533;&#65533;i&#65533;&#65533;}V&#65533;\|&#65533; &#1116;&#65533;&#1628;&#65533;&#65533;&#65533;&#65533;&#65533;&#65533;&#65533;&#65533;&#65533;&#65533;&#65533;2[&#65533;	]&#65533;`&#65533;&#65533;&#65533;&#65533;&#65533;]&#26208;&#313;K&#65533;`&#65533;Z&#65533;&#65533;!&#416;b&#65533;&#65533;&#65533;_}&#65533;&#780;wl&#324;&#65533;A4&#65533;&#1861;&#65533;;&#65533;&#1028;&#65533;&#65533;&#65533;T&#65533;yP&#65533;&#65533;&#65533;mJ&#65533;&#65533;dYaE&#65533;hm&#65533;&#65533;%`V#&#65533;&#65533;n&#65533;&#149;a&#65533;&#65533;ZE&#65533;I&#65533;a&#65533;&#65533;&#65533;&#65533;&#65533;&L&#65533;&#65533;&#65533;&#65533;&#65533;&#1396;I&#65533;`&#65533;&#65533;m]M5&#65533;&a &#65533;&#65533;&#65533;&#65533;&#577;ndp&#65533;&#65533;&#858;n&#65533;\h&#65533; &#65533;&#65533;c&#65533;&#65533;&#65533;g&#65533;&#65533;$&#65533;!Dc&#65533;5&#65533;'&#65533;&#65533;&#65533;b:&#65533;)&#65533;&#65533;&#65533;w&#65533;`-&#65533;Q&#1944;&#65533;=	q&#65533;&#65533;&#65533;&#65533;&#65533;&#65533;&#65533;!&#65533;ag%&#65533;&#65533;&#65533;Ku&#65533;&#65533;&#65533;U&#65533;&#65533;&#65533;
vH&#65533;&#65533;I&#65533;&#65533;&#65533;Mc&#65533;)A5Z#6&#65533;&#65533;&#65533;I&#65533;m&#65533;[!&#65533;&#65533;F}&#65533;0&#65533;&#65533;(&#65533;&#65533;&#65533;,&#65533;&#65533;&#65533;&#65533;&#65533;&#65533;P&#65533;:&#419;R&#65533;^Y,&#65533;&#65533;&#65533;N5"0&#65533;&#65533;#&#65533;&#65533;=&#65533;Bra&#65533;|&#65533;	&#65533;&#65533;&#65533;&#65533;#v&#65533;&#65533;%&#65533;5&#65533;U	&#65533;&#65533;
n&#65533;&#65533;3Z&#65533;&#65533;&#65533;&#65533;YF&#65533;&#65533;+N&#65533;[%UU&#65533;&#65533;R&#65533;&#65533;&#65533;a&#65533;&#65533;:&#65533;`%&#65533;&#65533;&#65533;N&#65533;&#65533;&#65533;IZ[&#65533;E&#65533;?&#65533;&#65533;&#65533;&#65533;&#65533;&#65533;I&#65533;&#65533;c5&#65533;&#65533;B&#65533;&#65533;&#65533;&#65533;C&#65533;\7&#65533;&#65533;%]&#65533;&#65533;&#65533;&#530;QTv&#65533;f,&#65533;Bl	&#65533;q&#65533;ce&#65533;&#65533;&#65533;&#65533;b&#65533;V&#65533;Q`VB\K&#65533;&#65533;/*&#65533;d&#65533;+%&#65533;&#65533;Cv&#65533;&#65533;^M2E6"8&#65533;&#65533;&#65533;&#1807;&#65533;Qc]6&#65533;]&#1169;CnYF&#65533;&_>_&#65533;&#65533;&#65533;Rj&#65533;	D&#217;&#65533;P~&#65533;&#460;}&#65533;]-
&#65533;-&#65533;2]	`&#65533;&#65533;&#65533;&#65533;WfZ!&#65533;&#65533;&#65533;9&#65533;&#65533;&#65533;&#65533;&#65533;1&#65533;&#65533;%fXn&#65533;2z&#65533;[&#65533;&#65533;6&#65533;'r&#65533;]2m&#65533;&n&#65533;'D&#65533;`&#65533;&#65533;&#65533;S&#65533;Tpjb&#65533;&#65533;f&#65533;&#65533;=fs&#1175;&#65533;&#65533;,Z&#65533;r	&#65533;&#65533;]&#65533;uX/B&#65533;&#65533;\&#65533;&#65533;&#65533;M(&#65533;#&#65533;(&#65533;#&#65533;*]Yr&#65533;&#65533;Al&#65533;&#65533;Y&#65533;&#65533;&#65533;Q&#65533;|2&#65533;
&#65533;&#65533;&#65533;}&#65533;&#65533;% &#65533;fZuX&#65533;&#65533;&#65533;q5&SI&#65533;&#65533;&#65533;&#65533;J&#65533;&#65533;1&#65533;&#65533;m&#2047;Q!&#65533;Q&#65533;&#65533;x&#65533;&#29050;&#65533;jh}&#65533;9&#65533;&#65533;gL2&#65533;&#65533;&#65533;&#65533;&#65533;&#65533;&#65533;&#65533;Y@&#65533;|%2&#65533;&#65533;pzL`&#65533;&#21329;&#425;&#65533;'&#65533;Jq&#65533;=&#65533;y&#65533;&#65533;&#65533;&#65533;RlQ&#65533;nV&#65533;&#65533;&#65533;&#65533;&#65533;&#65533;{}&#65533;Y~&#65533;&#59208;&#65533;&#65533;d=&\&#65533;%&#65533;VcG&#65533;(&#65533;&#65533;cV&#65533;&#65533;&#65533;L&#65533;^&#65533;&#65533;&#65533;&#65533;b&#65533;F&#65533;&#65533;r*&#65533;&#65533;j
f|T&#65533;@O&#65533;&#65533;Y4f&#65533;2&#65533;&#65533;5U &#448;&#65533;h_&#65533;&#65533;'=&#65533;'>>&#65533;&#65533;E&#65533;6UG&#65533;&#65533;&#872;&#65533;h&#65533;'r&#65533;D&#65533;&#431;K&#65533;&#65533;R&#2005;VS&#65533;UT&#65533;&&#65533;&#65533;i&#65533;ja&#65533;)&#65533;&#65533;*&#65533;&#65533;)rFR&#65533;&#1698;p&#65533;&#65533;it&#65533;-&#65533;&#65533;)gr&#65533;*:&#65533;&#65533;p&#65533;&#65533;:*Pbhwb[&#65533;$x&#65533;f&#65533;V+Xkn&#65533;(A&#65533;hq&#65533;V&#65533;zk&#65533;&#65533;H&#65533;V&#65533;&#65533;&#65533;k&#65533;&#681;&#65533;f&#65533;&#39486;T&#1401;&#65533;&#65533;&#65533;&#65533;&#65533;&#65533;*&#65533;&#65533;&#65533;&#65533;&#65533;D&#65533;&#65533;&#65533;UuiM&#65533;&#65533;`&#65533;Q0&#65533;&#1797;&#65533;F+&#65533;
&#65533;E lL&#65533;&#65533;G2e&#1301;&#65533;&#65533;&#65533;&#325;&#65533;&#65533;Z,4&#65533;f+&#65533;&#406;j&#65533;*&#954;&#65533;&#65533;H2&#65533;,&#65533;&#65533;&#65533;&#65533;e&#65533;&#65533;V&#65533;&#65533;&#65533;c&#65533;&#65533;Z*O&#65533;&#65533;OE$&#65533;&#1132;&#65533;&#65533;&#1112;&#65533;jB&#65533;&#65533;&#65533;&#65533;-&#65533;&#65533;$&#65533;&#65533;[:=&#65533;|&#65533;e&#65533;^&#65533;&#65533;&#65533;&#1834;j&#65533;&#65533;2f&#65533;&#65533;&#65533;&#65533;F~Y&#65533;X&#65533;&#65533;&#65533;&#65533;j&#65533;t&#65533;&#65533;&#65533;[&#698;&#65533;&#65533;&#65533;&#65533;m&#65533;&#65533;[&#65533;&#65533;w&#65533;&#65533;&#65533;&#65533;&#65533;&#253;&#65533;2&#65533;&#65533;=^j&#65533;A&#65533;&#1920;&#65533;&#65533;&#65533;&#65533;m&#65533;:&#65533;&#65533;!&#65533;&#1042;&#65533;&#65533;&#65533;&#65533;&#65533;.&#65533;.B&#65533;&#423;&#65533;&#65533;}&#65533;&#913;<QBM&#65533;&#65533;f	&#65533;=&#65533;&#65533;=&#65533;&#65533;&#65533;w&#65533;&#65533;&#65533;V&#65533;&#65533;e&#65533;&#65533;m&#65533;y&#65533;&#65533;&#65533;&#65533;d&#51817;i&#65533;&#65533;&#65533;&#65533;lni&#65533;&#1408;/&#65533;&#65533;&#65533;&#942;&#65533;n&#65533;&#65533;&#65533;,&#65533;&]&#65533;&#65533;$&#65533;&#65533;&#65533;&#65533;&#27633;&#65533;&#65533;&#65533;}&#65533;Y)&#65533;"/&#65533;]I&#65533;&#65533;&#1793;NQy&#65533;^&#65533;T6&#65533;&#65533;l&#65533;&#65533;&#65533;V&#65533;&#65533;^&#516;j&#65533;&#272;n>z&#65533;&#65533;&#582;&#65533;R*I&#65533;&#65533;&#65533;NkE&#65533;E&#65533;oD&#65533;&#65533;z&#65533;&#65533;.&#65533;&#65533;'D&#940;&#65533;&#65533;&#65533;&#1328;&#65533;oO&#65533;g&#65533;jRzp&#65533;&#65533;*M&#65533;&#65533;&#65533;&#65533;D&#65533;&#65533;&#65533;&#65533;&#1952;&#65533;u&#65533;I&#65533;ApO&#65533;&#65533;&#65533;&#65533;^(&#65533;4&#65533;&#65533;H*&#65533;&#65533;,&#65533;&#65533;d&#65533;0&#65533;&#65533;
&#65533;&#65533;
#&#65533;&#65533;"-D&#65533;&#65533;&#65533;0l&#65533;&#65533;&#65533;&#65533;&#65533;&#65533;&#65533;&#65533;&#65533;p&#65533;&#60444;&#65533;&#65533;&#65533;(&#65533;&#65533;M&#65533;&#65533;&#65533;k&#1130;&#65533;&#65533;D&#65533;&#65533;&#65533;N&#65533;&#65533;&#65533;&#65533;me&#65533;nn
&#65533;*M*y&#65533;&Fb&#65533;p.&#65533;&#65533;&#1874;1&#65533;&#65533;
{"&#65533;&#65533;E&#65533;0&#65533;jp&#65533;&#65533;&#65533;&#65533;qS&#65533;&#1906;	{&#65533;j*&#65533;a&#65533;+&#65533;&#65533;&#65533;1&#65533;&#65533;MLS&#65533;P&#65533;]P&#65533;Eq?Q	z&#65533;Xq&#65533;~S&#65533;&#65533;&#65533;&#65533;&#65533;%&#65533;1vb&#65533;j&#65533;&W&#65533;'&#65533;,&#1640;&#65533;&#65533;A^&#718642;&#65533;&#65533;&#65533;&#65533;/+&#65533;F&#65533;n$&#65533;Qe&#65533;QBVO&#65533;&#65533;&#65533;&#65533;W/&#65533;&#65533;&#580;&#65533;&#65533;b&#65533;p&#65533;&#65533;Rf&#65533;z&&#65533;;&#65533;&#65533;l8R&#65533;1{s&Ss5[3&#65533;(&#65533;+73\&#65533;v&#65533;TtEg2&#134;&#65533;1Gst9&#65533;&#65533;&#65533;,&#65533;a"g&#65533;&#65533;&#65533;PTm-&#65533;2ZhOuZ&#65533;&#65533;m`&#65533;&#65533;&#65533;&#65533;"&#65533;!&#65533;# b>4}J&#65533;S&#1182;+&#65533;n&#65533;&#1203;j&#65533;&#65533;NsG&#65533;&#65533;h`j&#65533;eD'&#65533;O&#65533;&#65533;&#65533;"&#65533;7g4U&#65533;&#65533;
\&#65533;&#256;V&#65533;qF&#65533;&#65533;'f&#65533;&#65533;X@Sb&#65533;&#65533;&#65533;&#65533;&#65533;&#65533;&#65533;&#65533;P&#65533;&#65533;u>G&#65533;Og&#65533;&#65533;
sy&#65533;4&#65533;J4K&#65533;&#65533;&#65533;&#65533;&#65533;I&#65533;B&#65533;%1'&#65533;B34&#65533;6&#65533;&#65533;R&#65533;S+&#65533;&#1518;)&#65533;&#65533;L&#65533;
_5	T&#65533;e_5
&#65533;qR{&#65533;9&#65533;&#65533;&#65533;X+&#65533;#!V&#65533;]&#65533;5&#65533;%&#881;&#65533;&#65533;%&#65533;&#65533;t8q&#65533;tY&#65533;AcX&#65533;6&#65533;&#65533;N&#65533;L&#65533;
&#65533;'&#1457;&#65533;5p&#65533;-#6&#65533;&#65533;%c7&#65533;&#65533;&#65533;E&#65533;&#65533;Q[&#65533;<&#65533;sc6&#65533;&#65533;3&#65533;v&#65533;&#65533;&#65533;&#65533;&#65533;K&#65533;&#65533;.	O&#65533;r&#65533;d&#65533;&#65533;&#65533;t&#65533;&#65533;&#65533;&#65533;&#65533;e&#65533;6&#65533;M&#65533;"&*&#65533;&#65533;&#65533;k&#65533;X{c&#65533;A&#65533;2`tp&#65533;3&#65533;8]A&#65533;/&#65533;&#65533;prG3x&#65533;&#65533;cCv&#256;so&#65533;&#65533;G&#65533;Vk4*[&#65533;&#65533;&#65533;&#65533;h&#65533;6&#65533;T&#48289;E&#65533;_&#65533;&#65533;0&#948;_&#65533;72D}&#65533;_&#65533;&#65533;&#65533;H&#65533;Ojj&#65533;EN&#65533;&#65533;-]&#65533;,&&#65533;qG&#65533;7&#65533;/&#65533;&#65533;&#65533;&#65533;&#65533;&#65533;\k*+&#65533;&#65533;'&#65533;U7&#65533;&#65533;&#65533;Be&#1728;&#65533;Rwu&#65533;N&#65533;f&#65533;&#65533;+d&#65533;&#65533;&#65533;M&#65533;&#65533;&#65533;1&#1059;)r&#65533;&#65533;&#65533;y&#65533;&#65533;k&#65533;8dI	&#65533;8&#65533;*}o&#65533;&#856;&#65533;T&#65533;&#65533;~&#65533;&#65533;&#65533;?)r&#65533;dr&#65533;9&#65533;&#65533;&#65533;S6tc&#65533;&#65533;&#65533;y&#65533;Z8&#65533;Y&#65533;&#179;&#65533;q&#65533;&#65533;&#65533;&#65533;&#65533;(&#65533;T&#65533;&#65533;&#65533;?&#65533;"d&#65533;&#65533;uMof&#65533;&#65533;&#65533;&#65533;	H}p&#65533;pZ9v&#65533;&#65533;&#65533;&#65533;&#65533;o&#65533;&#65533;&#65533;&#65533;&#65533;&#65533;&#65533;&#1720;&#65533;&#65533;&#65533;fl&#65533;&#65533;/8&#65533;k&#65533;&#65533;&#65533;q&#65533;
&#65533;b&#65533;&#65533;&#65533;&#65533;&#65533;!)&#65533;&#65533;R&#65533;yyfIGzH&#65533;7W*;&#65533;&#65533;&#65533;&#65533;&#65533;&#65533;&#65533;&#65533;&#65533;{&#65533;K&#65533;d&#65533;o&#65533;o&#65533;zp&#65533;:G&#65533;&#65533;&#65533;&#65533;&#65533;;&#65533;&#65533;'&#65533;&#65533;:&#65533;}{&#65533;&#65533;z&#65533;s&#65533;&#65533;G&#65533;&#65533;&#289;3&#65533;&#1204;&#65533;&#65533;&#65533;&#65533;p&#65533;e&#1042;&#65533;[&#65533;U&#65533;&#65533;\&#65533;C;&#65533;&#65533;&#65533;go&#65533;&#65533;&#65533;&#65533;{VC&#65533;{&#65533;*&#65533;&#65533;\|a&#65533;&#65533;&#65533;k&#65533;&#65533;&#65533;2&#65533;&#65533;&#1721;'&#65533;&#65533;&#65533;&#65533;&#65533;{u&#65533;&#65533;&#65533;&#65533;&#65533;Q&#65533;&#65533;&#65533;&#65533;&#65533;&#65533;n&#65533;''&#65533;la&#837;&#65533;&#65533;-#&#65533;&#65533;&#65533;&#65533;>&#65533;<&#135;&#479;P&#830;&#65533;yaw9&#65533;&#65533;l/*g&#65533;;&#65533;g&#65533;&#1902;r&#65533;&#65533;&#65533;w;&#65533;&#65533;&#65533;&#65533;&#65533;|&#65533;&#65533;&#65533;&#65533;&#65533;&#65533;{tR&#65533;2*&#65533;<&#65533;&#65533;&#65533;&#65533;k&#65533;s&#65533;&#65533;j}O&#65533;0y&#65533;7\k&#65533;&#983;8&#65533;e&#65533;f&#65533;#=&#65533;o&#65533;&#65533;&#65533;&#1193;?&#65533;B[&#65533;&#1295;;&#65533;&#31802;_&#65533;&#65533;&#65533;&#1018;&#65533;K=&#651;&#65533;f&#65533;&#65533;<&#65533;G&#65533;a&#65533;$&#65533;W&#65533;&#65533;gmM5&#65533;|$&#65533;&#65533;M.|&#65533;&#65533;&#65533;
&#65533;&#65533;&#65533;&#65533;&#65533;LW3&#65533;N&#65533;&#65533;'o<aS&#65533;4&#65533;&#4604;&#65533;K&#65533;/~&#65533;o=&#1507;r&#65533;wr&#65533;&#65533;&#65533;&#627;&#636;&#65533;&#65533;&#65533;&#65533;<I&#65533;v&#65533;&#65533;&#483;&#65533;t&#65533;&#509;&#65533;O;&#65533;&#65533;&#65533;&#65533;k&&#65533;&#65533;<&#65533;&#65533;}&#65533;&#65533;&#1653;m&#65533;&#65533;&#65533;&#65533;&#65533;[$&#65533;&#53745;@&#65533;&#65533;S}&#65533;&#65533;&#65533;&#65533;>&#65533;?&#65533;?&#65533;	w&#65533;&#65533;&#65533;&#65533;&#65533;|4h&#65533;H_&#65533;<&#65533;R&#65533;&#65533;&#65533;)j&#65533;r#&#65533;`&#65533;i&#65533;&&#65533;&#65533;9wH&#65533;&#65533;s&#65533;&#65533;B_{N&#65533;t&#65533;&#26453;+e&#1169;IS&#65533;&#848;;y~l&#65533;&#743;G4C&#65533;&#65533;1Se&#65533;&#65533;&#65533;$&#65533;&#65533;jT&#65533;&#65533; &#65533;&#65533;&#65533;LV&#65533;E&#65533;v&#65533;&#65533;U&#65533;&#65533;&#1387;-&#65533;&#65533;&#65533;KZ&#65533;j&#886;eq&#65533;&#1585;d&#65533;&#1469;&#65533;T&#1399;k&#65533;8&#65533;+wG`&#65533;4&#65533;&#65533;&#65533;`&#65533;7N&#65533;&#65533;&#531;)C~&#65533;ae&#603;5'&#65533;Z&#65533;rh&#65533;	-7&#65533;c0C&#65533;DXYh&#65533;A&#65533;CH&#65533;&#65533;&#65533;&#65533;X&#65533;X&#65533;&#65533;&#65533;Y&#65533;$&#660;4&#65533;[~&#65533;&#65533;M&#65533;r&#65533;u&#949;&#65533;U1&#1253;V&#65533;&#65533;t&#65533;u&#65533;_&#65533;v7
s&#65533;&#1595;h&#65533;Z$&#65533;&#65533;|&#65533;&#65533;X&#65533;W&#65533;KV|&#1975;/9?&#65533;[&#65533;a&#65533;&#65533;&#65533;&#65533;&#65533;2&#65533;>&#716;&#65533;%&#65533;P&#65533;@&#65533;&#65533;&#65533;2&#65533;F{p5&#65533;&#65533;&#65533;&#65533;&#65533;(&#65533;&#65533; fKH&#65533;&#65533;&#65533;&#1773;&#65533;&#65533;&#65533;[h$&#65533;LE=T&#65533;&#65533;%&#65533;p2q&#65533;s&#65533;F&#65533;
&#65533;_b&#65533;;&#65533;&#235;.&#65533;&#65533;&#721;;&#65533;z&#65533;*&#65533;vD&#65533;&#65533;&#65533;&#65533;&#744;=&#65533;&#65533;&#65533;&#65533;*&#65533;&#65533;&#65533;l&#65533;	1&#783;?&#65533;&#65533;@&#65533;&#65533;&#65533;&#65533;&#65533;&#65533;&#65533;k&#65533;&#65533; \3&#65533;&#65533;&#65533;&#65533;&#65533;&#65533;&#65533;0C&#65533;6&#65533;M/&#65533;&#65533;;2&#65533;&#65533;Nd	&#65533;NF&#65533;f2&#65533;&#65533;&#65533;J%q&#65533;qH&#65533;&#65533;&#65533;&#65533;&#65533;=&#65533;$R&#65533;)&#65533;T&#65533;,&&#65533;&#65533;&#65533;P&#65533;0O&#65533;&#65533;&#65533;@&&#65533;T&#65533;%k10p&#65533;2+&#65533;3&#1813;&#65533;^&#65533;4X&#65533;,&#65533;&#65533;&#65533;&#65533;D&#65533;C&#65533;&#65533;t&#65533;Fg&#65533;&#65533;&#65533;@YR&#65533;&#65533;&#65533;&#65533;V'&#65533;H\n&#65533;&#65533;n&#65533;&#65533;&#65533;H&#65533;C&#65533;&#65533;&#65533;&#65533;.RH&#65533;&#65533;4&#65533;*9M+YR&#65533;&#65533;&#65533;=&#499;&#65533;]&#65533;&#65533;UP2	a&#65533;&#65533;K/cS&#65533;T+&#65533;&#65533;&#65533;,yU&#65533;&#65533;6&#65533;}s&#65533;&#65533;h@j`&#65533;9|"&#65533;&#65533;&#65533;n&#65533;&#65533;&#214;D&#18725;&#65533;_\&#65533;&#65533;&#65533;\s&#65533;&#65533;&#65533;&#65533;&#65533;&#65533;m&#65533;]&#65533;&#65533;S/&#1970;&#42871;e&#65533;&#557;&#65533;&#65533;&#65533;&#65533;z
_&#65533;&#65533;&#65533;&#65533;&#212;&#65533;a&#65533;
	&#65533;uL&#65533;&#65533;Z&#65533;j&#65533;&#65533;&#129;&#65533;M&#65533;Kc&#65533;&#65533;&#65533;&#65533;&#65533;#w]7B&#1974;dAS&#65533;E&#65533;]*&#65533;&&#65533;&#22427;Gs{&#65533;j74&#65533;#J.!&#65533;rW&#65533;&#65533;&#65533;z&#65533;&#65533;+&#65533;3h&#65533;&#65533;&#65533;&#65533;&#65533;T&#65533;&#65533;!`_s	&#65533;&#65533;&#65533;n|&#65533;/&#65533;z4]5&#65533; 7E&#65533;&#65533;+&#65533;X&#898;.&#65533;L&#65533;&#65533;&#65533;~&#65533;&#588;z&#65533;&#282;&#1166;&#65533;&#65533;>&#65533;&#65533;)&#65533;&#65533;}Gy)|>o&#65533;eN&#65533;(W&#65533;^&#65533;
&#65533;[&#65533;&#65533;&#65533;B&#65533;&#65533;&#65533;&#65533;]&#65533;&#65533;B&#65533;C&#65533;&#65533;&#65533;X}&#65533;&#65533;k&#65533;&#65533;&#65533;??&#65533;&#65533;&#65533;ox&#65533;&#65533;(&#65533;\`&#65533;1&#65533;hOc_O&#65533;&#65533;Ebd&#65533;n?&#65533;m&#65533;z&#65533;&#65533;x&#65533;&#65533;&#65533;&#65533;&#65533;s&#65533;R&#65533;U&#65533;t&#65533;meNI&#65533;&#65533;&#65533;7&#65533;&#65533;&#65533;&#65533;]&#65533;&#65533;&#65533;&#65533;&#65533;~e&#65533;U&#1231;h&#65533;4&#1057;laJ&#65533;
&#65533;&#65533;9&#65533;&#65533;i\&#65533;&#65533;&#65533;V&#65533;&#65533;&#65533;&#65533;&#65533;&#65533;&#65533;|S&#65533;k&#65533;&#65533;c&#65533;[&#65533;&#65533;&#65533;&#65533;&#65533;-&#65533;&#65533;&#65533;&#65533;.&#65533;&#588;f&#65533;jW&#65533;LU=&#65533;&#65533;&#65533;&#65533;&#65533;9&#65533;&#65533;&#65533;0A&#65533;&#65533;H&#65533;&#65533;&#65533;&#65533;&#65533;}<(&#65533;Y&#65533;&#65533;.\&#65533;&#65533;e&#65533;&#65533;q&#65533;b6&#65533;&#65533;'2&#65533;&#1661;&#65533;&#65533;0R&#65533;&#584;8-&#65533;e;I&#65533;"&#65533;&#1587;&#65533;0&#65533;x&#65533;&#65533;&#65533;4V&#65533;&#65533;&#65533;E&#65533;&#1011;&#65533;&#65533;5&#65533;-v&#65533;!&#65533;&#65533;D&#65533;&#65533;3&#65533;&#65533;@#	Oc>/&#65533;/|&#65533;%,eI&#65533;;z&#65533;&#65533;&#65533;&#65533;.&#65533;&#65533;G&#65533;lKdx8&#65533;'&#65533;&#65533;$&#65533;QH&#65533;&#541;&#65533;%+&#65533;&#65533;&#65533;]VI&#65533;\&#65533;Y&#65533;&#65533;']w&#65533;6&#65533;F{&#65533;&#65533;A)'&#65533;Jx&#65533;@'u0+W6hj&#65533;&#65533;&#65533;<aI9&#384;/b[&#65533;a"#6^&#65533;2=&#65533;&#65533;&#65533;HV&#65533;c
&#65533;P&#65533;[&#65533;s&#65533;&#65533;@&#65533;&#65533;f&#1140;NC&#65533;&#65533;7*i!&#65533;&#65533;f&#65533;&#65533;M.-j&#65533;j&#65533;&#65533;&#65533;*&#65533;&#65533;&#65533;&#65533;L&#65533;&#65533;&#65533;I&#982;&#65533;n&#65533;&#65533;gu '&#65533;&#65533;&#65533;&#65533;&#65533;QB&#65533;&#65533;&#65533;h&#65533;w&#65533;b&#65533;,'&#65533;&#704;OL&#65533;&#65533;E&#65533;J^q&#65533;&#65533;l&#65533;r&#65533;A&#65533;|&#1293;fj&#65533;&#65533;&#65533;f&#65533;&#65533;&#65533;&#65533;`5&#65533;9&#1385;N&#65533;&#65533;&#65533;b&#65533;&#65533;&#65533;&#65533;&#65533;H&#65533;f&#65533;r&#65533;&#65533;X&#65533;ZWaq)0&#65533;&#65533;&#65533;r(&#65533;&#65533;6)&#65533;&#65533;&#65533;&#65533;@I&#65533;&#65533;&#65533;&#65533;g&#65533;&#65533;&#65533;\r&#65533;&#65533;&#65533;J=R&#65533;j&&#586;Vgl&#65533;&#65533;&#65533;!&#65533;I&#65533;b2;eV&#65533;&#1514;&#65533;&#65533;&#65533;"@+*U&#65533;&#65533;`&#65533;&#65533;&#65533;&#65533;BZ4"&#65533;w0|+&#65533;W&#65533;&#65533;&#436;v-MO&#65533;&#65533;&#65533;&#65533;&#65533;C*&#65533;&#65533;t&#65533; &#65533;&#65533;&#65533;&#65533;&#65533;&#65533;]2y*&#65533;&#52315;&#65533;&#65533;Q&#65533;8M&#65533;M&#65533;&#65533;&#65533;&#65533;l6#&#65533;M&#65533;RA_Ymi`e&#65533;3&#65533;&#65533;&#65533;L&#65533;B`+[&#1658;&#65533;&#65533;)&#1537;&#65533;t&#65533;&#65533;&#65533;v&#65533;Z#&#65533;&#65533;f&#65533;J&#65533;&#65533;&#65533;@h6&#65533;Z&#65533;&#65533;?&#65533;:&#65533;&#65533;m(&#65533;5&#1877;,&#65533;?&#65533;&#65533;&#65533;&#65533;&#65533;&#58394;&#65533;&#65533;&#65533;npx&#65533;&#65533;:&#312;&#65533;&#65533;j&#65533;&#65533;&#65533;&#65533;}!&#65533;&#65533;9V&#65533;v&#65533;&#65533;y&#65533;cu&#65533;Pe&#65533;yMAl&#65533;_&#65533;&#65533;&#65533;&#65533;&#65533;&#65533;&#65533;&#65533;&#65533;*X&#65533;&#65533;&#65533;&#65533;&#65533;"&#65533;Hd&#65533;t&#65533;&#65533;]&#65533;6&#65533;a&#65533;&#65533;2&#65533;a&#65533;{:&#65533;Y&#65533;&#65533;K&#65533;D1h&#65533;&#65533;W
~vp&#65533;t&#65533;'&#65533;&#65533;&#65533;7&#65533;q&#65533;&#65533;+[>&#63038;{&#65533;m&#65533;
&#65533; k&#65533;XF&#65533;V&#65533;&#65533;hG&#65533;&#65533;&#65533;1T&#14647;&#65533;&#65533;(&#65533;&#65533;&#65533;4&#65533;.&#65533;&#65533;7mV&#65533;&#1341;&#65533;U&#65533;,&#65533;p&#65533;&#65533;&#65533;&#65533;P&#65533;[&#65533;&#65533;~&#65533;&#65533;iV&#65533;x&#65533;b&#65533;&#65533;L&#65533;1&#65533;&#65533;&#65533;&#65533;%&#65533;&#65533;&#65533;&#65533;&#65533;&#65533;/&#65533;cb&#65533;#&#65533;&#65533;pm&#65533;&#65533;&#65533;&#65533;k_&#65533;&#65533;XcJ&#65533;&#65533;~&#65533;&#65533;G4&#65533;*{l&#65533;A&#65533;&#65533;&#65533;&#65533;Fq&#65533;&#1300;&#65533;,&#65533;&#699;m&#65533;&#65533;p|&#65533;&#65533;mU&#65533;V&#65533;&#863;&#65533;&#65533;&#65533;7&#65533;&#65533;&#65533;&#65533;US&#65533;&#65533;&#65533;a&#65533;&#65533;@n&#65533;-\&#65533;F&#65533;&#527;'&#65533;I&#65533;&#65533;&#65533;n4&#65533;&#65533;&#65533;i&#65533;+&#65533;&#65533;&#65533;&#65533;&#65533;>&#65533;&#65533;e%&#65533;&#65533;t&#65533;&#65533;&#524;&#65533;1&#65533;M*&#65533;&#65533;&#65533;&#65533;|'Xc%Z&#65533;&#65533;yg&#414;&#65533;Z&#65533;&#1193;c&#65533;&#65533;D&#65533;Pz&#1175;&#65533;t&#65533;v@%.x&#65533;B&&#1793;	&#65533;&#65533;K&#65533;o+=&#65533;&&#65533;7&#65533;`&#65533;&#65533;?&#65533;P&#65533;&#65533;p&#65533;
5L&#65533;&#65533;=&#65533;&#65533;u&#65533;R&#65533;YA&#65533;ee&#65533;W&&#65533;&#65533;&#65533;&#65533;&#65533;&#65533;&#65533;&#65533;&#65533;&#65533;&#65533;	?oz&#65533;i&#58640;&#1766;?&#65533;L&#65533;J2@&#65533;&#65533;&#65533;&#65533;Y&#65533;&#65533;\GIJ&#65533;g&#65533;&#65533;{&#65533;&#65533;(&#1054;t&#65533;m;e&#65533;V&#65533;&#65533;&#65533;F&#65533;&#65533;i&#65533;&#65533;]*R&#65533;K&#65533;_&#65533;l[&#65533;&#65533;&#1556;&#65533;&#65533;&#65533;&#1759;/&&#65533;4P:&#65533;&#65533;&#65533;&#65533;&#65533;&#65533;&#342;&#65533;&#1032;B&#65533;&#65533;a4&#32445;&#65533;`&#65533;&#65533;&#65533;&#65533;Jo&#65533;&#1251;&#65533;&#65533;X&#65533;r&#65533;b&#65533;a(&#65533;&#65533;N&#65533;t&#65533;rx&#65533;&#65533;&#65533;bVy&#65533;&#65533;rS&#65533;&#65533;[&#65533;&#65533;,&#65533;&#65533;&#65533;&#65533;&#65533;E&#65533;z&#65533;j&#65533;&#65533;&#65533;&#65533;&#65533;&#65533;$&#1086;&#65533;&#65533;tL&#65533;*~f(&#65533;&#65533;&#65533;&#65533;&#65533;&#65533;&#65533;&#65533;&#65533;l`&#65533;&#65533;i&#65533;&#65533;|&#65533;&#65533;\ow&#65533;&#65533;&#65533;d&#65533;&#65533;&#65533;&#65533;&#60171;&#65533;E]L<4&#65533;&#65533;&#65533;c&#65533;&#65533;B&#65533;&&#65533;&#773;&#65533;&#65533;BW&#65533;&#65533;&#65533;g&#65533;&#65533;0l&#65533;&#65533;&#65533;hhVh&#65533;&#65533;&#65533;&#65533;&#65533;&#65533;n#0&#65533;m&#1036;M&#65533;P&#65533;&#65533;&#65533;J&#680;&#41509;&#65533;Bgn@&#65533;&#65533;,o&#65533;L&#65533;?&#142;k&#65533;b&#65533;&#65533;&#65533;&#65533;&#65533;E&#65533;&#65533;0'&#65533;&#65533;&#65533;&#65533;lG&#65533;#&#65533;/&#65533;-&#65533;Cv&#65533;&#65533;r&#65533;fF&#65533;&#65533;L&#65533;&#65533;&#65533;&#65533;&#65533;kh&#65533;&#65533;&#65533;&#65533;&#65533;-&#65533;sP&#1696;&#65533;r`"&#65533;/&#65533;p&#65533;%&#65533;JQ&#65533;M&#65533;`"_b&#65533;$&#65533;&#65533;,&#65533;&#65533;$e&#65533;pQl`&#65533;
&#65533;&#65533;0&#65533;&#65533;&#65533;&#65533;&#65533;&#65533;&#65533;m&#65533;&#65533;&#65533;D&#65533;P&#65533;i9`&#65533;&#65533;&#65533;<&#65533;w&#65533;&#847;R.&#65533;h/y&#65533;&#1065;&#65533;4&#65533;'1&#65533;
/&#65533;&#65533;&#65533;&#65533;$&#65533;&#898;&#682;&#65533;@!/e&)&#65533;&#65533;[&#65533;ce&#544;P&#65533;J&#65533;&#65533;I&#65533;l&#65533;L*&#65533;&#65533;&#65533;&#65533;7N &#1615;&#216;&#65533;xL&#65533;&#65533;m]p/&#65533;&#65533;&#65533;&#65533;NfZ&#65533;n:&#65533;.U&#65533;&#65533;2'&#65533;&#65533;&#65533;f}~e&#1380;&#65533;2&#65533;5f&#65533;&#65533;,&#1058;&#65533;&#65533;&#65533;_"&#65533;X&#65533;00&#65533;&#65533;OC&#65533;Q&#65533;&#65533;&#65533;%r1&#65533;&#65533;&#65533;,e&#65533;&#65533;&#65533;2 &#65533;&#896;&#65533;Q]r&#65533;0&#65533;&#1450;&#65533;&#65533;&#65533;:&#65533;&#65533;"&#65533;_,j&#65533;&#667;<%&#65533;$&#242;&#65533;&#65533;&#65533;&#65533;k&#65533;FI&#65533;&#65533;e"&#65533;wV&#65533;&#65533;&#65533;ez&#1188;&#65533;R(&#65533;&#65533;'&#65533; &#65533;!&#65533;&#65533;/&#65533;&#65533;&#65533;ig7G&#65533;"&#65533;I	'qZx&#65533;*17&#65533;+&#65533;&#65533;&#65533;r&#65533;T&#65533;&#65533;$&#65533;2#&#65533;$;332Sp&#65533;&#65533;&#65533;D&#65533;&#65533;\2&#65533;5SS5&#65533;Q[S&i'&#65533;o
&#65533;PN&#65533;0.O&#65533;&#65533;&#65533;.Ki&#65533;&#65533;/&#65533;&#65533;}8&#65533;q0&#65533;&#241;&#65533;&#65533;)w&#65533;.pn1&#65533;FR&#65533;.=*&#65533;&#65533;t-'&#65533;#&#65533;&#65533;zS,&#65533;&#65533;&#65533;<&#65533;&#65533;&#65533;&#593;&#65533;&#65533;&#65533;4&#65533;&#65533;<W=W&#65533;-M&#65533;='/&#65533;|G&#65533;&#65533;I&#65533;BQ&#65533;&#65533;/&#65533;&#65533;j&#65533;c&#65533;2&#65533;F&#65533;&#65533;j&#65533;&#65533;&#65533;&#65533;@3&#65533;S&#65533;!&#65533;&#65533;0&#65533;2_&#65533;&#938;&#65533;e*k-+'3&#65533;&#65533;&#65533;2&#65533;q&#65533;p;g&#65533;;AGC&#65533;At&#65533;&#65533;J&#65533;<&#65533;&#65533;<&#65533;_5&#1491;=Q&#65533;T&#65533;6&#65533;S&#65533;&#65533;&#65533;&#65533;P&#65533;&#65533;&#65533;
/&#65533;&#65533;&#65533;&#552;&#65533;P&#65533;&#65533;&#65533;@&#65533;&#65533;H&#65533;&#65533;&#65533;3\ &#65533;o ry&#65533;&#65533;&#65533;<&#65533;&#65533;&#65533;)&#65533;f9&#65533;&#65533;&#65533;"D;94;&#65533;3&#65533;&#65533;uv&#65533;;&#65533;&#65533;&#65533;&#65533;&#65533;a+E&#65533;SE&#65533;2&#65533;&#65533;&#65533;&}H)&#65533;&#65533;^&#65533;&#65533;4&#65533;R&#65533;G(>&#65533;h<sl&#65533;&#65533;&#65533;8&#65533;&#65533;&#65533;&#65533;PI&#65533;M&#65533;&#65533;#)&#65533;* 4&#65533;(tB&#65533;&#65533;-&#65533;s&#65533;&#65533;3&#65533;&#65533;L&#65533;,&#65533;&#65533;D1&#65533;&#65533;&#65533;&#65533;S&#65533;&#65533;\&#1748;M&#65533;`B5&#65533;&#65533;&#65533;lt&#65533;^&#65533;&#1332;=&#65533;&#65533;&#65533;&#65533;&#65533;*&#65533;&#65533;G}TGT&#65533;D1&#65533;S&#65533;PA&#65533;Q&#65533;@&#65533;&#65533;`&#65533;&#720;&#65533;F&#65533;pO7V&#65533;&#65533;pJK&#65533;&#65533;1R&#65533;&#65533;-&#65533;&#65533;;IUsj&#65533;&#2036;`,&#629;TC&N5&#65533;&#65533;&#65533;&#1713;&[5=&#65533;[&&#65533;&#65533;F&#65533;.&#65533;&#65533;B=&#65533;Uz&#65533;0N&#65533;&#65533;-&#65533;&#65533;XO)U&#65533;&#65533;+&#65533;@&#65533;&#22069;Y&#65533;&#65533;@W&#65533;uI&#65533;&#65533;y^&#65533;&#65533;v&#65533;I&#65533;&#65533;4&#65533;Rd&#65533;&#65533;B&#65533;R#&#65533;&#65533;\&#65533;t3WV&#65533;L&#65533;]&#65533;@U&#65533;U&#1107;_&#65533;&#65533;&#65533;&#65533;&#65533;_&#65533;NUKQ&#65533;&#596; h&#65533;0G&#65533;5Hi&#65533;h&#65533;&#65533;=1&#65533;l&#65533;&#65533;H&#65533;t!&#65533;tY+9&#65533;&#65533;4B&#65533;nN^LvT&e&#65533;&#65533;ck&#29443;J$%&#65533;&#65533;,&#65533;!&#65533;&#65533;4&#65533;f^i&#65533;}&#65533;^a`&#65533;&#65533;aw&#65533;&#65533;6V_&#65533;>&#65533;&#65533;tWM&#65533;&#65533;&#65533;XQ
&#65533;%1&#65533;P-6Yi&#65533;&#1806;tQ+vA&#65533;1&#65533;&#10406;&#65533;&#65533;6". &#65533;[?&#65533;r&#65533;B&#65533;&#65533;pK&#65533;C&#65533;&#65533;&#65533;&#65533;5c2&#65533;-Q&#65533;Qe&#65533;&#65533;&#65533;&#65533;P4ea&#65533;T^&#65533;ES&#65533;N&#65533;&#65533;nM&#65533;&#65533;b%y&#65533;Vy&#65533;0&#65533;b&#65533;my&#65533;6z,p&#65533;&#804;)(&#1505;.&#65533;&#65533;p&#65533;D&#65533;&#65533;o-NwT3&#65533;&#65533;&#65533;	&#65533; &#65533;&#65533;wn\&#65533;USWm&#65533;&#65533;&&#65533;V.&#65533;&#65533;fyu&#65533;V/&#65533;7y&#65533;W&#65533;&#65533;&#65533;&#65533;&#65533;QZ&#65533;c&#65533;TR&#65533;&#65533;&#65533;&#65533;&#65533;d;
\[L\9&#65533;:H|&#65533;r&#65533;L&#65533;&#65533;aVWWZw:&#65533;&#65533;&#65533;7&#65533;&#65533;&#65533;<&#65533;_U&#65533;z&#65533;E&#65533;&#65533;U&#65533;&#65533;&#65533;S&#65533;&#65533;0Xyy&#65533;b&#65533;&#65533;&#65533;z&#65533;&#994;&#65533;&#65533;&#65533;&#65533;&#65533;s&#65533;%]&#1495;}Y&#65533;&#65533;&#65533;B&#65533;t&#65533;r2X&#65533;I&#1540;h&#65533;WU}&#65533;n{W&#65533;wUtU&#65533;!X&#65533;&#65533;@Ag&#65533;&#65533;&#65533;&#65533;&#65533;&#65533;&#65533;]&#65533;&#65533;<&#65533;R&#65533;&#65533;I&#65533;k&#65533;&#65533;
(&#1129;^gSD	V&#65533;	&#65533;X}&#65533;&#65533;KQ2xw&#65533;&#65533;x_&#65533;&#65533;o}7xq&#65533;w&#65533;&#65533;&#65533;&#65533;uEs&#65533;/%ArQ&#65533;&#65533;&#65533;0&#65533;s)&#65533;k&#65533;&#65533;95&#65533;&#65533;.8e5&#65533;&#65533;;]Vc&#65533;&#65533;}KUyq&#65533;&#65533;&#65533;&#2004;#&#65533;M&#65533;&#65533;V&#65533;&#1489;)&#65533;o}A&#65533;&#65533;Yx&#65533;&#65533;UV&#65533;_F&#65533;&#65533;o&#65533;sZ}:&#65533;J&#65533;&#65533;&#65533;F&#65533;1&#65533;&#65533;&#65533;&#65533;1&#65533;n&#65533;&#65533;`{^y&#65533;ML&#65533;X&#65533;&#65533;jyvs&#65533;&#65533;o&#65533;&#65533;a&#65533;vU&#65533;py&#65533;U&#65533;&#65533;&#65533;&#728;&#65533;&#65533;ey&#65533;yo&#65533;&#259;d)&#346;#&#65533;(&#65533;&#65533;M9n&#65533;&#718;&#65533;&#65533;&#65533;&#790;&#65533;&#65533;.&#65533;LH&#65533;&#65533;&#65533;&#65533;&#65533;&#1628;A&#65533;&#65533;&#65533;&#65533;&#65533;^a&#1373;gW&#65533;W%&#65533;y&#65533;&#65533;r&#65533;&#65533;&#65533;t&#65533;&#65533;z&#65533;&#65533;(K&#65533;&#236;e&#65533;y&#65533;&#65533;;&#65533;I&#65533;
&#65533;wL:&#65533;&#65533;2&#65533;&#65533;l&#65533;6&#65533;&ZVd&#65533;C[M_K&#65533;&#65533;yn&#65533;5e&#50506;#@&#65533;&#65533;&#65533;&#65533;&#5726;o&#65533;*`&#65533;+&#65533;&#65533;&#65533;HT&#65533;B&#1749;&#65533;,&#65533;&#65533;&#65533;&#65533;ls&#65533;&#65533;x:&#65533;&#65533;W&#65533;v\&#65533;&#65533;&#65533;tR&#65533;&#65533;5&#65533;&#65533;~m&#65533;&#65533;&#65533;:&#65533;&#65533;&#65533;#&#65533;&#65533;&#65533;f&#65533;&#65533;&#65533;Z^c/&#65533;&#65533;&#65533;&#65533;c&#65533;&#65533;&#65533;q&#65533;hz&#65533;dlC&#65533;*;&#65533;R&#65533;p[&#65533;-&#65533;&#65533;YA[&#65533;&#65533;|Y
&#65533;cH&#65533;#
+Z&#65533;&#889;&#65533;&#65533;&#65533;&#65533;-&#65533;&#65533;&#65533;&p&#65533;n&#65533;&#65533;&#65533;&#65533;zQ[&#65533;&#65533;&#65533;*&#65533;B&#65533;k&#65533;J\&#65533;Uy&#65533;&#65533;&#65533;O&#65533;ZM&#65533;n&#65533;&#65533;RY&#65533;&#65533;&#65533;2&#65533;&#65533;{&#65533;&#65533;&#65533;b&#65533;&#65533;yt]&#65533;V&#65533;&#65533;&#65533;3&#65533;&#1369;&#65533;&#65533;&#65533;l&#65533;&#65533;&#354;M&#65533;&#65533;m&#1463;&#65533;&#65533;&#65533;&#65533;&#65533;w)&#65533;Q&#65533;b&#65533;A&#65533;&#1436;${7&#65533;R1&#65533;&#65533;qN&#65533;&#65533;&#65533;;&#65533;&#65533;Cr\S{&#65533;5&#65533;T&#65533;&#65533;2v&#65533;&#65533;&#65533;5&#65533;Wx&#65533;k[&#65533;&#65533;)
&#65533;&#65533;&#65533;{&#65533;&#65533;&#65533;1k&#65533;:&#65533;&#65533;&#65533;&#65533;&#65533;Z&#65533;"{#&#65533;k+T&#65533;&#65533;&#65533;&#65533;&#65533;&#653;	g&#65533;&#65533;&#65533;%&#65533;b&#65533;?&#65533;&#65533;&#65533;&#65533;O&#65533;&#65533;&#65533;&#65533;&#65533;b&#65533;w&#65533;#&#65533;6&#65533;k&#65533;&#65533;&#65533;`+&#65533;&#65533;&#5622;g&#65533;&#65533;&#65533;X&#65533;&#65533;&#65533;@&#65533;&#65533;&#223;z&#65533;&#65533;&#65533;&&#65533;&#65533;&#65533;&#65533;&#65533;[&#65533;AY<&#1928;&#65533;z_\&#65533;&#65533;\k?V&#65533;&#65533;&#65533;&#65533;&#532;3x&#65533;&#65533;Y&#65533;&#65533;L&#65533;&#1742;&#65533;b&#65533;C&#65533;? &#65533;&#65533;&#65533;&#65533;&#1147;&#65533;&#65533;s&#681;\&#1131;&#65533;&#65533;&#65533;;&#65533;&#65533;{&#761;|r&#65533;&#1778;&#646;j&#65533;oW&#65533;&#65533;&#65533;<&#65533;#t&#65533;4[BK|&#65533;&#65533;&#65533;Z&#65533;SJ[&#493;H&#65533;<&#65533;&#65533;&#65533;&#65533;&#65533;&#65533;m&#65533;m&#65533;J&#65533;&#65533;x@&#65533;&#65533;&#65533;&#65533;p{&#65533;&#65533;&#65533;&#65533;5&#65533;}&#1091;&#65533;&#65533;&#65533;&#65533;[&#65533;&#65533;&#65533;&#65533;Nj5L&#65533;f&#65533;!={&#65533;&#65533;-&#65533;&#65533;m\&#65533;&#65533;(&#65533;&#65533;&#65533;S=&#65533;&#65533;<&#65533;Au]&#65533;8&#65533;(Z&#65533;b&#65533;z&#65533;,&#65533;&#65533;&#65533;&#1669;&#65533;&#65533;&#65533;&#65533;&#65533;&#65533;&#65533;&#1891;&#65533;&#65533;&#65533;&#65533;&#65533;&#65533;&#65533;AZ&#65533;&#65533;&#719;&#65533;76S&#65533;&#65533;zm&#65533;[&#65533;&#65533;I&#65533;&#1261;}x&#65533;&&#65533;&#65533;&#65533;~&#65533;&#65533;&#65533;&#65533;<&#65533;&#65533;&#65533;&#65533;DO&#65533;Jh&#65533;q,wY&#65533;=`&#65533;&#65533;&#65533;] l&#65533;&#65533;&#65533;&#65533;Y&#65533;&#1869;&#1893;'&#65533;+y&#65533;&#65533;9Um9&#65533;&#65533;&#339;0&#65533;&#65533;&#65533;&8:s&#65533;&#1359;Z&#65533;&#65533;^&#65533;1&#65533;&#65533;&#65533;&#65533;&#65533;<&#65533;&#65533;OK*&#65533;&#65533;~K&#65533;&#65533;&#65533;Zv{=5&#65533;&#65533;&#65533;&#65533;;&#65533;[&#65533;Y&#65533;Q&#65533;y&#65533;&#65533;B&#65533;&#764;&#65533;&#65533;y&#65533;&#831;&#65533;>&#65533;4ST&#65533;}&#65533;!\s'&#65533;gE.Y.&#65533;NTaks&#65533;2\&#65533;p&#65533;;&#828;A<&#65533;&#65533;&#65533;S&#65533;&#65533;/&#65533;[:&#65533;&#65533;&#65533;&#65533;&#65533;&#65533;&#65533;&#65533;&#65533;&#65533;&#65533;p&#65533;K&#65533;Z&#65533;oj&#65533;&#65533;Q&#65533;&#65533;&#65533;^}&#65533;&#65533;&#65533;#&#65533;&#65533;&#65533;e&#65533;j&#65533;T&#65533;&#65533;&#1513;&#65533;X&#65533;Kz&#65533;&#65533;x&#1945;\&&#65533;&#65533;w8&#65533;&#65533;&#188;&#65533;&#65533;&#65533;&#65533;&#65533;g&#65533;>Tj&#65533;&#875;&#65533;&#65533;&#65533;&#65533;&#5759;&#65533;E&#65533;&#65533;&#65533;&#65533;k`&#65533;	H&#1998;&#65533;a&#65533;5&#65533;s&#65533;&#65533;&#65533;&#65533;&#65533;n&#65533;&#65533;U~&#65533;we?&#65533;}_&#65533;Y&#65533;&#65533;&#65533;&#65533;'?&#65533;&#65533;&#65533;&#65533;~I&#65533;&#65533;&#65533;Yl&#65533;We>_&#65533;&#151;@(O
<&#65533;&#1033;&#133;I:t(0b&#65533;+Z&#65533;&#65533;&#65533;&;vL&#65533;&#65533;&#65533;-X&#65533;&#65533;(a&#65533;&#65533;	}&#65533;t&#65533;!&#65533;&#65533;&#65533;j&#1212;&#65533;&#1216;&#861;<s*h	4&#65533;&#1057;C{&#65533;LP &#65533;&#65533;&#65533;:&#65533;&#1293;@6T&#65533;Z&#65533;&#65533;&#65533;c&#65533;b&#65533;&#65533;&#65533;6&#65533;&#65533;.d&#730;&#1346;6&#65533;&#1717;g&#374;}{V&#65533;Y&#65533;]"&#1213;{&#65533;S--&#65533;&#65533;&#65533;&#65533;&#65533;&#65533;&#65533;R:J9&#65533;&#65533;p&#65533;&#65533;'&#65533;&#65533;$rB&#65533;&#65533;7:&#776;&#65533;&#65533;&#65533;&#65533;F&#65533;Xn&#65533;&#65533;&#65533;&#65533;(D&#65533;&#65533;8&#65533;%j&#65533;R&#65533;4
;&#65533;&#999;E#&#65533;&#65533;&#65533;&#65533;R&#65533;n&#65533;&#65533;+_T&#65533;&#65533;:&#65533;&#65533;&#65533;&#65533;f&#65533;;&#65533;&#65533;&#65533;X&#65533;oa&#65533;&#65533;&#65533;&#65533;e&#65533;&#65533;&#65533;&#65533;V&#65533;u+&#65533;&#65533;&#65533;&#65533;a&#65533;&#1315;&#65533;&#65533;8&#65533;d&#65533;&#65533;&#65533;#&#65533;&#65533;9&#65533;&#25240;&#65533;D
PA&#65533;&#65533;L2&#65533;$&#65533;k8HJ&#65533;M&#65533;Z&#65533;j&#65533;aM&#65533;1E&#65533;o&#65533;}&#65533;&#65533;]f&#65533;&#65533;U&#65533;C&#65533;w&#65533;v&#65533;u&#65533;^$&#65533;E!@&#65533;5&#65533;`O&#65533;&#65533;c&#65533;&#65533;&#65533;'h&#65533;]&#65533;_gB&#65533;&#65533;~DnT&#65533;&#65533;&#65533;LN]0S&#65533;GA&#65533;&#65533;N&J&#65533;tn&#609;&#65533;8&#65533;b2GfW&#65533;&#65533;u&#65533;\l&#65533;&#65533;Q-&#65533;&#65533;&#65533;viRG&#65533;`&#65533;&#65533;9&#65533;;&#65533;&#65533;&#65533;&#65533;&#65533;E9&#65533;}By6&#65533;xV(&#65533;MQNY&#65533;01&#65533;%&#65533;&#65533;^fDc&#65533;&#65533;i&#65533;ghU&#65533;Wh&#65533;&#65533;&#65533;mn&#65533;z&#65533;&#65533;p&#409;&#1498;&#65533;&#65533;)&#65533;/2Fc&#65533;&#65533;&#65533;&#65533;X{v&#65533;&#65533;&#65533;&#65533;Yh&#65533;&#65533;;&#65533;f&#65533;b$P~H&&#65533;+;()&#65533;&#65533;*@-&#65533;&#65533;&#65533;&#65533;&#65533;i^&#65533;&#65533;o&#65533;^&#65533;e&#65533;&#65533;&#65533;yJ&#65533;q&#65533;>'&#65533;t{&#65533;5k&#65533;"&#65533;%&#65533;b&#65533;j&#1514;*&#65533;&#65533;ox3.f&#65533;&#65533;C&#65533;&#65533;G&#65533;ND0|d&#65533;&#65533;7&#65533;&#65533;&#65533;&#65533;V&#54544;HA&#65533;&#65533;^&#65533;&#65533;&#65533;&#65533;.Qa&#65533;Qn&#65533;&#65533;%w.]{&#65533;&#65533;&#65533;&#65533;&#65533;&#65533;&&#65533;.&#229;j&#65533;&#65533;&#65533;Z&#1918;&#65533;6&#65533;<&#65533;e&#65533;{&#65533;&#65533;&#65533;0&#65533;&#65533;)&#65533;&#244;=&#65533;$O&#65533;^;&#65533;@&#65533;.&#65533;q&#65533;7%u&#65533;E&#65533;&r&#65533;&#1629;h&#65533;&#65533;*c7V&#65533;f&#65533;&#65533;&#65533;^&#65533;&#65533;%&#65533;&#643;&#65533;&#65533;&#65533;&#65533;&#65533;LT&#65533;@&#65533;&#65533;&#65533;mp&#65533;&#65533;&#65533;l&#65533;&#65533;&#65533;&#65533;oLe&#65533;&#65533;&#65533;1Ia&#65533;x&#1668;&#65533;&#65533;W_&#65533;5n$v&#65533;\&#65533;bxn&#65533;ya&#65533;&#65533;&#65533;\g&#65533;nz&#65533;\&#65533;&#65533;&#65533;&#816;&#65533;9&#1070;&#877;c&#65533;&#65533;&#65533;s&#65533;w&#65533;&#65533;E:&#65533;$&#65533;&#65533;T
"d^&#65533;KJ&#65533;&#65533;F}OTo&#65533;&#65533;&#65533;\.&#2021;&#65533;&#65533;K&#65533;&#65533;^&#65533;y&&#65533;a&#65533;H>&#65533;&#65533;&#65533;]zY&#65533;[&#65533;&#65533;0&#65533;&#65533;:&#40158;8B&#65533;&#65533;&#65533;X&#65533;IVv&#65533;D&#65533;&#65533;&#65533;n&#65533;%&#65533;&#65533;&#65533;&#65533;&#65533;&#65533;(m[c^&#65533;&#65533;&#65533;&#65533;*&#65533;&#666;&#65533;.&#475;&#65533;(&#65533;%_&#65533;XJ&#65533;=&#65533;&#65533;(|&#65533;&#65533;&#65533;"&#65533;&#65533;,})*&#65533;&#65533;D&#65533;&#65533;z&#65533;)~)&#65533;a&#65533;&#161721;&#65533;E&#65533;&#65533;&#65533;&#65533;&#65533;&#65533;&#65533;	x)&#65533;}&#65533;&#65533;7&#65533;&#65533;$2i&#65533;$&#65533;&#65533;&#65533;&#65533;&#65533;b/&#65533;&#65533;b&#65533;=L&#65533;&#65533;&#65533;&#65533;&#65533;&#65533;&#65533;$&#65533;\ 4	]&#65533;&#65533;&#65533;/E5T&#65533;&#65533;W&#65533;&#65533;F3&#65533;O^_&#65533;hC&#65533;&#65533;&#65533;~&#65533;&#65533;U&#65533;&#65533;&#65533;;&#65533;&#65533;&#65533;~3&#65533;;"&#65533;QlB*&#65533;`&#65533;0')&#1856;&#65533;&#65533;&#65533;&#65533;$/y&#65533;&#65533;&#65533;s&#65533;B&#65533;&#65533;&#65533;&#692;x!&#65533;c&#65533;&#65533;w&#65533;PV&#65533;V8&#65533;#&#65533;(D&#65533;,Y&#65533;&#65533;[&#65533;&#65533;d&#65533;d&#65533;h&#65533;<A&#65533;H9J1p&#65533;NC&#65533;&#1320;G&#65533;J"s)&#65533;"&7x&#65533;12&#65533;&#65533;&#65533;4&#65533;`&#65533;J&#65533;&#65533;/&#65533;&#65533;c&#65533;Z&#65533;"&#1505;P&#65533;&#65533;ae+]&#65533;&#65533;^&#65533;&#65533;6&#65533;&#65533;O&#65533;&#65533;&#65533;&#288;Q&#65533;&#65533;D3&#65533;FX&#65533;&#65533;&#65533;$J&#65533;k&#65533;&#65533;L&#65533;1&#65533;Z&#65533;1&#65533;&#65533;&#772;&#65533;f&#65533;5&#65533;&#65533;X&#65533;"UJ&#65533;&#65533;&#65533;|a&#65533;&#65533;:&#65533;&#65533;.~&#65533;$'s#t&#65533;&#65533;F=&#65533;./&#65533;&#65533;$ &#65533;&#65533;&#65533;&#65533;!/&#65533;&#65533;4ia&#65533;5&#65533;&#65533;&#65533;&#65533;v&#65533;j&#65533;65hD
T&#65533;:3&#65533;K&#65533; &#65533;&#65533;"4&#65533;gt&#65533;t8&#65533;&#65533;&#420;&#65533;&#65533;+&#65533;&#65533;&#65533;:JNs&#65533;)w"&#65533;&#1919;&#65533;KY&#65533;4&#65533;&#65533;&#65533;Zz0&#65533;&#65533;&#65533;&#65533;&#65533;O/(PhF/&#65533;&#65533;jP*F&#65533;&#65533;N|N&#65533;U&#65533;e&#65533;&#65533;&#65533;&#65533;l&#65533;D#wX'C<&#65533;QMYm&#65533;uY&#65533;&#65533;&#65533;)JR&#65533;Y9Vz&#65533;5?&#65533;&#65533;&#65533;~&#65533;&#65533;u&#65533;&#65533;&#65533;&#65533;m,&#65533;&#1437;~{&#1346;&#65533;O&#65533;g&#1505;&#65533;&#65533;&#65533;&#65533;&#65533;^&#65533;&#65533;Q&#65533;&#65533;
&#65533;&#65533;&#65533;&#65533;wHYXF&#65533;&#65533;&#65533;s&#65533;
&#1736;&#65533;&#538;Tw[&#65533;&#1121;&#65533;z&#65533;&#65533;&#1586;3&#65533;&#65533;&#65533;X&#65533;O&#65533;&#65533;&#65533;&#65533;j&#65533;[&#65533;8&#65533;&#65533;&#65533;&#65533;u[&#65533;&#65533;&#65533;&&#65533;&#65533;oR&#65533;M&#65533;mo&#65533;&#65533;&#461420;&#65533;&#65533;&#65533;M&#65533;&#65533;q&#65533;]&#65533;P&#65533;&#65533;C&#65533;X&#65533;$`&#65533;&&#65533;Z^7&#65533;&#65533;&#65533;e?&#65533;&#65533;D&#65533;&#65533;&#65533;:&#65533;"&#65533;&#65533;Z&#65533;"4&#65533;&#940;z]&#65533;W&#65533;Mt&#65533;&#65533;&#65533;&#65533;J&#65533;&#65533;g&#65533;&#65533;r{&#65533;_&#65533;H&#65533;'&#65533;&#65533;&#65533;&#65533;&#65533;o<&#65533;&#65533;&#65533;]&#65533;8`&#65533;=m &#65533;p&#65533;a&#1394;v&#65533;&#65533;-/&#65533;&#65533;&#65533;&#65533;Uk&#65533;f9&#65533;&#65533;&#65533;NyT$LcD&#65533;&#65533;X&#65533;&#847;&#65533;&#65533;M&#971;?&#65533;U&#65533;&#65533;FI&#65533;&#65533;&#65533;&#65533;`&#65533;y&#65533;=&#1409;>M&#65533;]!&#1492;cd&#65533;&#1426;&#65533;0K&#65533;4&#65533;N~2&#65533;=l/&#65533;&#65533;&#65533;
&#65533;$3&#65533;Z&#65533;e&#65533;&#65533;&#65533;&#65533;F&#65533;&#65533;&#65533;&#1262;&#65533;&#65533;&#65533;9&#65533;h&#65533;&#65533;r&#65533;&#1168;&#65533;4&#65533;&#65533;&#65533;&#65533;E&#65533;&#65533;T&#65533;z&#65533;4&#65533;&#65533;&#65533;&#65533;&#65533; &#65533;y&#976;s&#65533;&#65533;1
W&#65533;(l]&#65533;>%)&#65533;&#65533;(&#65533;&#1075;[Gz&#744;d&#65533;-m#&#65533;&#65533;gE&#65533;H&#65533;c|&#65533;&#65533;&#65533;z&#65533;&#65533;3"Y&#65533;]&#65533;s&#65533;&#65533;.&#65533;
@&#65533;&#65533;&#65533;&#65533;&#1681;&#65533;k&#65533;MTZb&#65533;z&#65533;&#65533;~&#65533;A5\&#65533;&#65533;^&#1406;5R&#65533;&#65533;&#65533;&#65533;*&#65533;&#1610;&#65533;cC&#65533;&#65533;t&#65533;N&#65533;&#65533;&#65533;&#1693;&#65533;&#65533;r&#65533;`&#65533;&#65533;&#65533;A&#1100;&#65533;M&#65533;&#65533;T&#65533;"&#65533;&#65533;8&#65533;&#65533;Mnh&#65533;}&#65533;&#65533;K(g&#65533;^&#65533;&#65533;&#65533;V&#65533;&#65533;x&#65533;&#65533;G&#65533;&#65533;&#1926;&*A5&#65533;^w&#65533;&#65533;<*&#65533;z_&#65533;6&#65533;&#65533;[~&#65533;&#65533;&#65533;{&#65533;ks:&#65533;&#65533;.p&#65533;&#65533;y&#65533;U{&#65533;$&#65533;+&#65533;&#65533;&#65533;?n&#65533;>`&#65533;\Ww&#65533;/&#65533;r\&#65533;&#65533;&#65533;:&#65533;w&#65533;iK&#65533;{,&#31691;v&#65533;&#65533;&#65533;s&#65533;&#1457;&#65533;l'&#65533;&#915;&#65533;vi?V&#65533;J&#65533;4&#65533;&#65533;&#65533;&#1893;TX&#65533;3=O&#65533;Tw&#65533;&#65533;o|&#65533;uq+&#65533;&#65533;D^&#65533;&#65533;&#65533;}d@O*K&#65533;6&#65533;&#65533;j^&#65533;&#65533;&#1980;&#65533;&#65533;,&#648;&#65533;u&#65533;1:&#65533;j\&#65533;3Jw&#65533;&#65533;&#65533;&#65533;&#65533;&#1327;&#65533;&#65533;&#65533;&#1170;&#65533;Z&#65533;&#65533;&#65533;6&#65533;]j&#65533; &#65533;u&#65533;n&#65533;&#65533;&#65533;&#65533;&#65533;(&#65533;&#65533;o>&#65533;K&#65533;&#65533;Z&#65533;&#65533;&#65533;	&#65533;PZC&#65533;&#65533;&#65533;[&#65533;&#65533;#&#65533;&#65533;&#65533;&#65533;&#65533;^&#65533;&#65533;e&#65533;c_e&#65533;&#65533;&#65533;&#65533;&#65533;W&#65533;&#65533;{&#65533;&#735;&#65533;oH&#65533;)&#65533;&#65533;&#65533;&#65533;8&#65533;&#65533;&#65533;&#65533;I&#65533;|# &#65533;H&#65533;&#935;&#65533;"&#65533;V&#65533;&#65533;&#65533;}&#65533;g&#65533;&#65533;}&#1895;a&#65533;VTCl&#65533;&#65533;z&#65533;&#65533;~&#65533;r&#65533;2&#65533;&#65533;^Gww&#65533;i&#65533;w&#65533;W&#65533;&#65533;{&#65533;&#65533;&#65533;wE&#65533;&g&#65533;nX&#65533;78&#65533;Wu-Qy&#65533;k&#65533;/&#65533;%xW4G&#65533;&#65533;&#65533;&#65533;Bg&#65533;x+_tET&#65533;Mq&#1476;Whf&#65533;&#65533;#'uO&#65533;&#65533;&#65533;wqQ&#65533;x&#65533;&#65533;|h&#65533;gH&#65533;h&#65533;&#65533;&#65533;mXv&#65533;G&#65533; sIx&#65533;Ap&#65533;yX&#65533;&#65533;~&#65533;h&#65533;/&#65533;&#65533;2&#65533;W"fNN&#65533;&#65533;'&#65533;&#65533;-&#65533;V>&#65533;&#65533;0(3H&#65533;5&#65533;xhh&#65533;&#65533;&#65533;&#65533;&#919;&#65533;n&#521;&#65533;&#65533;&#65533;%tX&#65533;vxG&#65533;&#65533;&#65533;v&#65533;&#65533;&#24641;&#65533;/&#65533;H&#65533;&#65533;&#65533;~v&#65533;3&#65533;h(&#65533;&#65533;&#65533;&#65533;&#65533;q1&#65533;|e&#65533;&#65533;&#65533;&#65533;&#65533;eX &#65533;(&#65533;&#65533;&#65533;&#65533;&#65533;L&#65533;"&#65533;0z&#65533;&#65533;&#65533;&#65533;#&#65533;x\&#65533;:&#65533;&#65533;oN&#1351;n&#65533;	&#65533;iSD&#65533;w&#65533;&#65533;&#65533;j&#65533;&#65533;&#65533;dX$`&#65533;&#65533;6x&#65533;lU&#65533;&#65533;S&#65533;h&#65533;&#65533;&#65533;H&#65533;P&#396;I&#65533;&#65533;&#65533;&#1537;&#65533;%&#65533;da"&#8650;&#65533;8	&#65533;3I&#65533;7+h@&#65533;&#65533;t:F|#&#65533;&#65533;F&#65533;&#65533;|&#65533;&#65533;&#65533;&#65533;&#65533;&#65533;&#61969;W$&#65533;&#65533;Fz&#65533;&#65533;&#65533;&#696;&#65533;&#65533;(&#65533;&#65533;Ti&#65533;fljcG`f&#65533;(y&#65533;&#65533;!;&#65533;&#65533;U&#65533;&#65533;Edmgc&#65533;O&#65533;g&#65533;&#65533;j &#65533;&#65533;x&#65533;&#65533;&#65533;&#65533;H&#65533;}&#65533;&#65533;&#65533;I&#65533;n^&#65533;}y5[&#65533;h&#65533;"yN&#65533;&#65533;&#65533;'75&#65533;6&#65533;Gp %O&#65533;&#65533;T&#65533;?2&#584;&#65533;U|&#65533;&4yS&#65533;&#65533;5&#65533;Y&#65533;	(&#65533;&#65533;&#65533;&#65533;&#65533;HJI&#65533;&#65533;&#65533;&#65533;x&#65533;t&#65533;S&#65533;(&#65533;`&#65533;i&#65533;8b'	&#65533;w&#1080;C5k&#65533;&#65533;&#589;&#65533;&#65533;&#65533;&#65533;h,i9<	rc&#65533;&#65533;&#65533;&#65533;o9&#65533;&#65533;8[W&#65533;IzJq&#65533;z(&#65533;I&#65533;!&#1617;_Y-&#65533;&#65533;&#65533;?i&#65533;&#65533;#9&#65533;&#65533;(&#65533;3&#65533;`a&#65533;&#65533;5O;Y&#65533;&#65533;y&#65533;&#65533;	&#65533;&#65533;8rrr&#65533;&#65533;&#65533;&#65533;	&#65533;)&#65533;&#65533;&#604;&#65533;&#65533;I&#65533;v&#65533;T?&#65533;&#1434;&#65533;)&#65533;&#65533;F?m&#65533;'1F&#65533;&#65533;)x&#65533;&#65533;&#65533;&#65533;x&#65533;&#1435;kI&#65533;&#65533;&#65533;&#65533;%Q&#65533;F&#65533;1g&#65533;&#65533;&#65533;y&#65533;M&#65533;&#65533;x&#65533;&#65533;&#65533;&#21866;Y&#65533;N&#65533;X&#65533;&#65533;E&#65533;&#65533;l&#1833;;&#65533;&#65533;.&#65533;t&#65533;&#65533;&#65533;X&#65533;&#65533;&#27230;&#65533;y&#65533;
&#65533;*&#65533;@F&#65533;&#65533;I&#65533;&#65533;&#599;&#65533;&#65533;&#65533;&#65533;&#65533;C<&#218;&#65533;&#65533;lj&#210;&#65533;&#65533;&#65533;&#65533;&#65533;?he&#65533;&#65533;&#65533;&#65533;s&#65533;&#65533;&#480;/&#65533;O&#65533;&&#65533;2`&#65533;7&#65533;&#65533;&#65533;&#65533;|U&#65533;&#65533;&#65533;q>h&#65533;&#65533;hE6&#65533;i&#65533;&#65533;9'&#65533;&#65533;&#65533;&#65533;0&#65533;U&#65533;&#65533;UW7n&#65533;&#65533;!&#65533;&#1897;&#65533;+&#674;6F&#65533;
&#65533;m&#65533;&#65533;q5&#65533;&#65533;=
yy&#65533;8&#65533;A*&#65533;y&#65533;&#65533;&#65533;&#65533;	&#65533;A&#65533;U&#65533;O
&#65533;&#65533;b&#65533;|&#65533;U&#65533;&#65533;3&#65533;&#65533;&#65533;
i`&#1250;&#65533;&#65533;x&#65533;&#65533;&#65533;fj&#65533;3&#43535;&#65533;&#65533;gr&#65533;&#65533;V!bg&#65533;&#65533;&#65533;o&#65533;m&#43422;&#65533;&#65533;&#65533;G&#65533;(&#1703;v
&#65533;b6&#65533;&#65533;9&#65533;&#65533;m&#65533;&#65533;&#65533;Y&#65533;&#65533;&#65533;&#65533;&#65533;&#65533;&#65533;k&#1640;a:&#65533;c&#65533;&#65533;&#65533;&#65533;&#65533;Z	!4l&#61033;l&#1702;&#65533;y&#65533;)'&#65533;&#65533;&#65533;&#65533;&#65533;tsz&#65533;"j&#65533;&#65533;l&#65533;&#65533;&#65533;t&#65533;&#65533;&#65533;&#65533;&#65533;&#493;&#65533;&#65533;&#65533;{&#65533;&#65533;BT&#65533;`&#683;&#65533;&#65533;&#65533;&#65533;J&#65533;&#65533;&#65533;&#65533;]g}&#65533;j&#65533;&#65533;Y&#65533;&#65533;&#1196;\)8}&#65533;i&#65533;ZfYe&#65533;&#65533;z{Q&#65533;&#65533;&#1581;E&#65533;&#65533;&#65533;&#65533;&#19048;1Z&#65533;&#65533;&#65533;&#65533;&#65533;z&#65533;&#65533;&#1646;9&#65533;JI&#65533;&#65533;3&#65533;&#65533;&#65533;&#65533;&#65533;&#917;&#65533;&#65533;&#65533;&#65533;&#65533;!&#43300;&#65533;p;&#65533;&#65533;:Y&#65533;&#65533;jf&#1637;
&#1776;&#65533;&#65533;&#65533;
&#65533;Fy>&#65533;nj
l&#985;&#65533;z&#65533;tf j+#+&#65533;&#65533;&#65533;&#65533;%&#65533;&#65533;Z&#65533;`q&&#65533;	&#65533;
&#65533;j&#65533;&#65533;J&#65533;&#65533;j&#65533;&#65533;6&#65533;^w8&#65533;A&#65533;&#65533;v&#65533;&#65533;ZP&#65533;y&#65533;HH&#65533;&#65533;
&#65533;+&#65533;Z&#65533;G&#65533;&#65533;H&#65533;f.8j&#65533;&#65533;r&#65533;=&#65533;jvK&#65533;&#65533;:&#65533;2&#752;U&#1760;&#65533;&#65533;OY&#65533;&#65533;(Gsu&#1620;&#65533;&#65533;&#65533;]{&#65533;&#65533;5&#65533;g&#65533;ik&#65533;&#65533;X&#65533;&#65533;&#65533;&#65533;&#65533;&#65533;;+;&#65533;&#65533; &#65533;*&#65533;O&#65533;U&#1783;|+&#65533;~{&#65533;,&#65533;&#883;@&#65533;=&#65533;&#65533;&#65533;&#65533;j&#65533;&#65533;&#65533;&#65533;?&#65533;&#65533;#;&#65533;f+R'*&#65533;&#65533;:`&#65533;&#65533;N&#1747;w&#65533;&#65533;&#65533;&#65533;&#65533;4J&#65533;&#65533;k&#65533;&a&#65533;
&#65533;&#65533;&#65533;-&#65533;&#65533;&#65533;&#65533;&#65533;&#65533;^&#65533;P&#65533;+&#65533;&#65533;8&#65533;y&#65533;&#65533;?&#65533;w&#694;&#65533;7&#65533;&[&#65533;u;H&#37630;x;&#65533;/&#736;&#443;&#65533;&#65533;{&#65533;&#827;&#65533;p)&#65533;>1&#65533;u&#65533;$&#65533;&#65533;zEg&#65533;&#65533;&#65533;&#65533;&#441;&#65533;&#65533;U&#65533;;&#65533;;&#65533;&#65533;+&#65533;
&#65533;	&#65533;J&#65533;1&#65533;m&#65533;&#65533;&#65533;&#1790;&#65533;X&#65533;5&#65533;&#65533;&#315;&#65533;&#65533;+yU+&#65533;&#65533;D&#65533;n&#65533;V&#65533;KAU#&#65533;&#65533;w&#65533;6&#499;&#65533;&#65533;&#1789;&#65533;K&#65533;1&#65533;&#65533;&#65533;&#65533;pK&#65533;&#65533;&#65533;<u&#65533;&#65533;D&#65533;;&#65533;&#65533;&#65533;f&#65533;&#65533;<&#65533;&#65533;&#65533;&#65533;&#195;&#65533;AZ&&#65533;-0&#65533;&#65533;&#65533;&#65533;&#65533;&#137;&#65533;&#65533;&#65533;k&#65533;_,7&#65533;&#65533;&#65533;&#1261;<|&#65533;&#65533;G&#65533;7&#65533;&#65533;j&#65533;A&#65533;&#65533;&#65533;&#65533;H,&#65533;&#65533;&#65533;&#65533;L&#65533;|O!&#65533;&#65533;i&#65533;5K&#65533;,Gy&#65533;k&#65533;&#65533;&#65533;T&#65533;&#65533;&#65533;=&#65533;&#65533;&#65533;y&#65533;&#65533;k&#65533;I;qf|&#441;&#65533;&#65533;lL&#65533;Q&#65533;&#65533;o&#65533;&#65533;z&#65533;&#65533;tl&#65533;&#65533;58o)&#65533;z&#65533;zv&#65533;&#65533;&#1670;X&#65533;&#65533;E(&#65533;&#65533;+&#555;
&#65533;5&#65533;&#65533;&#65533;9&#65533;&#65533;d<&#65533;&#65533;&#65533;8&&#65533;&#65533;&#283;|&#65533;p&#65533;&#65533;&#65533;&#65533;&#603;&#65533;&#601;)=(&#65533;p>h&#65533;R&#65533;r&#65533;&#65533;&#65533;&#1187;&#65533;&#65533;,l&#65533;&#65533;x&#65533;&#65533;&#65533;&#649;&#65533;&#65533;~&#65533;p&#65533;&#528;l&#65533;&#65533;&#65533;2&#65533;&#741;&#65533;&#65533;v&#65533;&#65533;&#65533;&#65533;b8&#65533;&#65533;<&#65533;&#65533;&#1814;=&#65533;&#65533;&#65533;&#65533;&#65533;&#65533;&#65533;&#65533;)&#65533;(Fq&#65533;&#65533;[&#65533;U&#861;&#65533;&#65533;&#65533;!&#65533;&#65533;&#65533;4&#65533;&#65533;&#65533;&#65533;&#65533;&#65533;&#65533;&#65533;3&#65533;&#65533;&#15904;b&#65533;&#65533;\&#65533;&#65533;,&#65533;&#64281;#1y&#65533;&#65533;&#155;&#65533;&#65533;&#65533;(&#65533;&#65533;&#65533; 	&#65533;&#65533;;&#65533;t&#65533;L}&#65533;&#65533;&#65533;JK&#65533;qk&#65533;&#65533;&#65533;&#65533;&#65533;5&#65533;&#65533;&#65533;&#65533;&#65533;\&#65533;&#65533;&#65533;&#65533;&#65533;&#65533;8&#982;&#65533;89uy&#65533;h&#65533;3}FP@X={&#65533;W&#65533;|&#65533;&#65533;&#65533;&#65533;&#65533;D&#65533;m&#65533;&#65533;&#65533;+&#692;5&#65533;&#65533;r&#65533;&#65533;&#156;&#65533;<m&#65533;&#65533;K,&#65533;h&#65533;k25&#540;&#65533;&#65533;\&#65533;&#1292;&#65533;&#1207;&#65533;&#65533;\&#65533;_&#65533;z&#65533;`&#65533;&#1496;[&#65533;bm&#65533;,@&#1468;\&#65533;&#65533;&#1443;&#65533;&#1227;}&#65533;&#65533;if&#65533;n,Q&#65533;/W&#65533;&#65533;<&#65533;&#65533;z&#65533;Xc[&#65533;y&#65533;&#65533;\&#65533;z]&#65533;:&#65533;3&#65533;>&#65533;c&#65533;&#65533;g&#65533;]&#1673;&#1309;<&#65533;&#65533;&#65533;&#65533;&#65533;Z&#65533;f&#65533;&&#65533;&#65533;d&#65533;A&#65533;&#65533;&#65533;%&#65533;&#65533;[&#65533;f:&#65533;>&#65533;a&#65533;&#65533;&#65533;&#65533;8m&#65533;b&#65533;&#65533;&#65533;&#65533;&#65533;l)&#65533;&#65533;my&#65533;&#65533;.&#65533;&#1204;&#65533;&#65533;&#65533;=&#65533;&#65533;&#65533;"&#65533;&#65533;&#65533;=q&#65533;+<^8q&#65533;M&#65533;g&#65533;&#65533;&#65533;&#65533;&#1835;&#65533;&#65533;x{&#317;|g&#65533;-&#65533;&#65533;&#65533;&#65533;&#65533;&#65533;}L&#65533;&#65533;6&#65533;c&#65533;&#65533;&#65533;&#65533;P&#65533;&#1214;&#65533;&#65533;&#65533;&#65533;9l&#65533;&#65533;O&#65533;&#1965;m&#65533;&#65533;-&#65533;&#65533;&#65533;3&#1570;&#65533;&#65533;&#65533;}n&#5085;&#65533;PmZ&#65533;&#65533;&#65533;&#65533;=+&#65533;^<&#65533;&5&#65533;&#65533;U&#65533;&#65533;&#65533;&#65533;_&#65533;e&#65533;&#65533;&#65533;&#65533;&#65533;m<&#65533;W&#65533;&#1005;&#65533;&#65533;l&#65533;!&#65533;&#65533;[d&#65533;&#65533;&#65533;b&#65533;&#65533;>N&#65533;!~;&#65533;&#65533;D&#65533;&#65533;'n&#65533;&#65533;&#65533;}j&#65533;k7&#65533;&#65533;I&#65533;&#65533;&#65533;&#65533;3&#65533;&#65533;4^&#65533;}&#65533;v&#65533;)&#65533;)&#65533;&#65533;W&#65533;&#65533;&#65533;z&#65533;&#65533;&#65533;gL&#65533;&#65533;&#65533;&#65533;j&#65533;&#65533;&#65533;&#65533;[&#65533;&#65533;&#65533;O^&#65533;&#65533;&#65533;&#65533;&#65533;&#65533;&#65533;&#65533;&#457;&#65533;&#65533;&#65533;&#65533;&#65533;&#65533;&#65533;&#65533;&#65533;6&#9949;&#65533;!%&#65533;g&#65533;&#1083;I&#65533;&#65533;L&#65533;<&#65533;&#685;&#65533;
~&#24200;&#65533;^&#65533;#LSI&#65533;C&#65533;&#65533;&#65533;&#65533;&#65533;&#65533;&#65533;&#65533;&#65533;&#65533;&#65533;&#65533;f&#65533;j&#65533;&#65533;M&#30174;&#65533;&#65533;M&#65533;&#65533;&#65533;&#65533;v{&#65533;&#65533;{&#65533;&#41837;&#65533;&#65533;=v%mL&#65533;&#65533;&#65533;&#65533;g[uj&#65533;>&#65533;&#65533;&#65533;&#65533;s&#65533;&#65533;&#65533;&#65533;&#65533;&#944;&#65533;j&#65533;+r&#65533;m&#65533;B&#65533;&#65533;&#65533;Y&#65533;&#65533;&#65533;.&#65533;&#65533;&#65533;&#462;&#65533;&#210;&#65533;&#65533;&#946;&#65533;&#65533;k&#65533;&#65533;&#65533;&#65533;&#65533;&#65533;.&#65533;j&#65533;&#65533;3&#65533;&#65533;?&#65533;&#65533;l&#65533;&#65533;f&#65533;A&#65533;&#65533;N&#65533;&#65533;&#65533;&#65533;&#65533;&#65533;&#65533;+&#1675;&#65533;&#65533;w&#65533;&#65533;&#65533;n&#65533;Ba&#65533;&#65533;&#65533;3&#65533;&#65533;&#65533;&#766;n^&#65533;L&#6284;Zsm&#65533;&#65533;&#65533;&#65533;&#40085;3&#65533;>&#65533;&#65533;&#65533;&#19230;&#65533;'_&#65533;&#65533;9&#65533;-&#65533;&#1246;&#65533;+&#65533;&#65533;&#1768;&#65533;&#65533;&#65533;>&#65533;&#65533;&#65533;7&#65533;&#65533;R&#65533;&#65533;&#65533;&#65533;QFs?&#65533;%o&#65533;&&#65533;&#65533;\&#65533;0&#65533;&#65533;&#65533;&#65533;q&#65533;&#65533;&#65533;&#65533;&#65533;{&#65533;&#65533;&#65533;&#65533;B&#65533;Az&#65533;&#65533;&#51432;&#65533;&#65533;&#65533;&#65533;[\[&#65533;'&#65533;N&#65533;/Z&#65533;N&#65533;&#65533;&#65533;&#65533;~&#65533;&#65533;&#65533;&#65533;&#65533;OO&#65533;(&#65533;&#65533;I&#65533;&#65533;&#65533;&#65533;L]&#65533;D
&#65533;&#65533;lE&#65533;9&#65533;O&#65533;&#65533;$&#65533;&#65533;_^|V&#65533;&#65533;g&#65533;&#65533;&#65533;&#65533;&#28058;&#65533;G&#65533;&#65533;l&#65533;&#65533;&#65533;&#65533;r&#65533;&#65533;M&#65533;&#65533;&#65533;&#65533;&#65533;Zq&#65533;k)&#65533;A&#65533;&#65533;&#65533;&#65533;&#65533;&#65533;xaq&#65533;&#65533;&#65533;vV[2i`&#65533;&#65533;i&#65533;&#65533;g&#65533;&#1942;A&#65533;&#65533;&#65533;_&#65533;.&#65533;&#65533;&#65533;&#65533;m&#65533;&#65533;&#65533;&#65533;&#65533;&#65533;,&#65533;&#65533;CT|	&#65533;]&#65533;&#65533;D&#65533;&#65533;'}aJ]=&#65533;]&#65533;&#65533;&#65533;&#65533;&#65533;&#65533;&#65533;&#65533;&#65533;&#65533;&#65533;&#65533;W&#65533;&#42398;xO&#65533;q&#65533;&#65533;&#65533;&#65533;&#65533;&#65533;&#65533;&#65533;&#65533;s&#65533;&#47335;&#65533;&#65533;&#639;&#65533;&#65533;L'&#65533;&#65533;&#65533;Kj&#65533;u&#518;&#65533;!&#65533;
&#65533;,&#65533;h&#65533;   !     ""#$%(&(%&(*(%&(&*))')*,,-1.030./0.400.12544949A68<87;9:=;<B>?H>@E>AI@?C@BECEJFHLFJQHGLHJMKMRNOXNPUNPXPOUPQVSTZVW`VX^VY`XV^XW`XY^[\b]^h^`f^ai`^f`afbdkefpfhnfiphfphgmhinjlslnxmpvnqypovppvqt|tv&#65533;ux~vy&#65533;xy~y}&#65533;|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178;&#65533;&#565;&#65533;&#65533;&#65533;&#65533;&#888;&#65533;&#632;&#65533;&#377;&#65533;&#698;&#65533;&#1084;&#65533;&#958;&#65533;&#1406;&#65533;&#1599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HP&#65533;&#65533;&#65533;*Dhp&#65533;&#65533;&#65533;#J,&#65533;&#65533;b&#65533;&#65533;7it&#561;&#65533;&#399; C&#65533;&#65533;#&#65533;&#65533;(S&#65533;&#65533;x&#65533;&#65533;&#727;&#65533;5,&#65533;&#65533;f&#65533;O8s&#65533;&#65533;&#627;&#65533;&#863;@}%I&#65533;(&#585;H&#65533;\&#65533;t%C&#65533;Nm:&#65533;Q&#65533;R&#65533;J&#65533;f&#65533;&#65533;k&#173;`&#65533;&#65533;Dv&#65533;Y&#65533;h&#65533;N]{&#65533;%U&#65533;!O&#65533;&#65533;K&#65533;&#65533;]&#65533;x&#65533;&#65533;&#65533;[&#65533;o&#2034;a7&#65533;&#65533;W,H&#65533;l?L&#65533;&#65533;&#65533;G&#65533;&#65533;\&#65533;kM&#65533;&#65533;&#65533;&#65533;&#65533;L&#65533;s_&#65533;NG~v&#65533;f&#785;wO	L-w&#65533;&#1993;~c&#65533;&&#65533;tgf&#65533;&#65533;;&#1222;&#65533;t&#65533;&#1776;#K&#65533;Z&#65533;M&#65533;&#65533;?Y&#65533;&#828;&#65533;&#65533;&#65533;!UJ/&#65533;&#65533;ei&#1255;&#65533;&#65533;&#65533;&#65533;&#65533;&#1454;Y&#65533;&#65533;$8&#65533;&#65533;y&#65533;&#65533;#&#65533;v&#65533;&#1314;&#65533;&#335;&#65533;&#65533;&#65533;&#65533;&#65533;}&#65533;&#65533;&#65533;+U&#65533;&#65533;&#65533;&#65533;&#65533;&#65533;&#65533;Wu&#65533;9d&#65533;u&#65533;&#65533;Qw&#65533;&#65533;nwqw&#1924;&#65533;&#65533;G&#65533;&#65533;
n\Y&#65533;I&#65533;&#65533;C&#65533;I&#65533;&#65533;}$&#65533;&#65533;&#65533;`	8&#65533;o&#65533;9&#65533;&#65533;{&#65533;GZ&#65533;%&#65533;j&#65533;E&#65533;&#65533;&#65533;&#65533;&#65533;s&#65533;%&#65533;Q#&#65533;&#65533;p!&#59870;&#65533;&#65533;=&#65533;b&#65533;&#65533;&#65533;X&#65533;&#65533;&#65533;&#65533;Jj&#65533;x8J&#65533;&#65533;`&#65533;&#65533;d&#648;d&}&#65533;&#65533;Ae&#65533;&#65533;$&#65533;&&#65533;9d&#65533;U&#65533;7&#65533;oz&#65533;#Oa&#65533;&#65533;&#65533;&#65533;&#65533;&#65533;I&#65533;&#65533;m:&#30792;&#65533;&#65533;YSQ&#65533;ih&#65533;oB&#65533;&#65533;1fD&#65533;u&#65533;u%i&#65533;9J&#65533;&#65533;&#65533;&#35364;&#65533;:&#65533;y&#65533;&#65533;&#65533;&#65533;%&#65533;&#1931;0&#65533;&#65533;Z"&#65533;&#65533;mi&#671;6&#65533;&#65533;&#1258;&#65533;&#65533;&#65533;)G&#65533;&#65533;y&#1061;Z&#65533;&#65533;Y&#65533;&#65533;8l&#65533;&#65533;>(&#65533;&#65533;&#65533;DK&#35044;&#65533;*!&#65533;wV&#65533;C&#65533;&#874;&#65533;|&#1930;&#65533;&#65533;&#65533;&#65533;&#65533;&#65533;UdN&#65533;	{Y&#65533;&#65533;>&#65533;\&#65533;.&#65533;&#65533;k&#65533;&#65533;&#65533;&#65533;l&#65533;^B[*k&#15753;&#65533;&#65533;^&#65533;'&#65533;l&#65533;G&#1236;&#1297;{&#65533;&#65533;99,&#65533;&#65533;&#65533;&#65533;k&#65533;&#65533;U&#65533;&#65533;&#65533;Ilt&#65533;V&#65533;&#65533;&#65533;&#65533;&#65533;%&#65533;%&#65533;+&#65533;&#65533;O&#65533;d&#65533;(?z/Q&#65533;&#65533;&#65533;lo3&#65533;:q&#65533;&#65533;&#65533;&#65533;e&#1980;/y&#65533;&#65533;\&#65533;&#65533;#&#65533;
^{&#65533;K&#65533;l&#65533;&#65533;1M!&#794;a&#65533;&#65533;b&#65533;v&#65533;5&#65533;<&#62251;&#65533;>&#65533;&#65533;&#65533;&#65533;Ae&#65533;iII#&#65533;&#65533;n&#65533;*u&#65533;;n&#65533;&#65533;,&#65533;&#65533;&#65533;m&#65533;&#65533;&#65533;&#65533;5&#65533;&#65533;&#65533;_&#311;&#65533;f&#65533;;w&#65533;&#65533;#&#65533;q&#65533;])&#65533;m3Y&#65533;&#65533;&#65533;&#65533;&#65533;x&#1934;&#65533;z&#65533;&#65533;&#65533;&#65533;&#65533;u&#65533;&K&#65533;&#65533;o}&#65533;&#65533;{7&#65533;&#65533;&#65533;&#65533;&#65533;\u&#65533;E&#65533;k&#65533;&#65533;suw&#1910;&#65533;&#953;&#65533;&#65533;&#65533;&#65533;&#65533;o]&#65533;P&#65533;Zr&#65533;&#65533;c.	&#65533;&#65533;&#65533;&#65533;z&#65533;&#65533;&#65533;&#65533;&#65533;&#65533;i5{E&#65533;)&#65533;S&#65533;n&#65533;&#65533;__L1&#65511;O&#65533;&#139;k&#65533;&#65533;&#65533;~M&#65533;&#65533;G&#65533;&#956;&#65533;CH&#65533;&#65533;&#65533;n&#65533;s&#65533;B&#65533;X&#65533;&#65533;&#65533;&#65533;^&#65533;	Xnv&#16370;&#65533;M}&#65533;&#65533;_&#65533;&#65533;&#65533;&#65533;&#65533;&#65533;oW&#65533;s&#65533;&#65533;&#65533;&#65533;&#629;MA=&#65533;&#65533;&#280;&#65533;]Of&#65533;R&#65533;n&#65533;?&#65533;&#65533;&#65533;s)&#65533;aKV&#65533;&#65533;&#65533;&#65533;&#65533;&#65533;)&#65533;&#65533;&#65533;&#65533;Z&#65533;&#65533;*&#65533;3&#65533;@0v:Y&#65533;&#65533;&#65533;;Ro&&#65533;c`.x&#65533;}&#65533;&#65533;@t&#65533;d&#65533;'&#65533;&#65533;&#65533;P&#65533;&#65533;&#65533;8<&#396;&#65533;&#65533;cvN&#65533;&#65533;6&#65533;1p&#65533;&#65533;&#65533;'&#65533;h-)&#65533;&#65533;[&#65533;&#65533;&#65533;&#65533;&#65533;&#65533;&#65533;W&#65533;&#65533;&#65533;*&#1531;&#65533;Mpsa&#65533;&#65533;&#65533;&#65533;&#65533;&#65533;&#65533;&#65533;o&#65533;&#65533;&#65533;Z&#65533;H&#65533;J&#65533;q&#65533;&#1770;##O&#65533;?&#65533;&#65533;/&#65533;&#65533;ds7&#65533;DFND!iQ&#65533;&#65533;H&#65533;&#65533;&#36939;&#65533;[1&#65533;g5>&#65533;QP{&#65533;O&#65533;&#65533;dI&#1260;	Aq&#65533;05K&#65533;&#65533;R&#65533;&#65533;<&#65533;&#65533;&#65533;&#65533;&#65533;R&#65533;_&#65533;&#65533;&#65533;&#65533;@&#65533;&#65533;&#65533;1&#65533;!&#65533;&#65533;&#65533;FA&#65533;4pj&#65533;d$*&#65533;D&#65533;f&#65533;O&#65533;&#65533;&#65533;&#1720;&#65533;4&#600;&#65533;&#65533;&#65533;$&#65533;<{9&#65533;z&#65533;3K&#65533;<&#65533;m&#65533;&#65533;&#65533;d&#65533;&#65533;&#65533;x&#65533;f&#65533;R>s&#65533;&#65533;&#494;">V&#65533;&#858132;&#65533;9&#65533;Y&#65533;&#65533;&#65533;DU&#65533;+&#65533;M'&#65533;&#65533;&#65533;H&#65533;i&#65533;y&#65533;&#65533; &#65533;X&#65533;;M3R&#65533;b&#65533;0&#65533;>&#64043;&#65533;%&#65533;&#65533;&#872;D%&#65533;	&#65533;a~>&#65533;&#60729;M0&#65533;&#65533;&#65533;&#65533;&#65533;&#65533;FAUC&#65533;q&#65533;aN&#65533;&#65533;Sw
%&#65533;^&#65533;-&#65533;*J&#65533;	&#65533;&#65533;&#65533;&#1317;Y+L^JV@&#65533;&#6912;&#65533;iA&#1463;T*&#65533;&#65533;:*&#65533;*(&#1139;x(jR%&#65533;&#65533;:&#65533;q&#65533;Bp&#65533;[&#65533;&#65533;>&#65533;A&#65533;&#65533;)&#65533;&#65533;34&#1675;Sn&#65533;dAYDT&#65533;&#65533;&#65533;&#65533;&#65533;d&#65533;&#65533;&#65533;&#922;&#65533;&#65533;h&#65533;C&#65533;WX6&#65533;&#65533;&#65533;T&#65533;A}&#65533;&#65533;&#65533;&#65533;u_d!G&#65533;&#565;&#65533;Bs&#65533;6$mi&#65533;&#65533;&#65533;&#65533;&#1362;<&#65533; rL&#65533;&#65533;&#65533;&#65533;&#65533;&#65533;&#876;r=&#65533;&#65533;&#65533;&#1452;&#65533;l!a&#65533;4&#65533;FX`HM&#65533;&#65533;&#65533;&#65533;T*&#1694;t&#65533;+
&#65533;&#65533;&#65533;b&#65533;&#65533;&#65533;&#65533;ui&#65533;&#65533;jzq&#65533;&#65533;hV&#65533;&#65533;T&#65533;,&#65533;j &#65533;j&#65533;&#65533;&#65533;&#65533;<&#65533;&#65533;&#1839;&#65533;&#65533;-&#65533;0&#65533;&#65533;&#65533;|&#65533;&#65533;&#1230;&#65533;&#65533;qRa&#65533;^&#65533;&#65533;&#65533;n&#65533;VE&#65533;Z&#65533;W&#65533;&#65533;&#1389;#&#65533;&#65533;W&#65533;&#65533;T+c&#65533;&#65533;y&#65533;&#65533;&#65533;_&#65533;&#65533;D\&#65533;&#65533;>&#65533;rS&#1249;&#65533;&T&#65533;&#65533;a#&#65533;&#65533;&#65533;ob&#65533;&#65533;H&#65533;&#65533;&#1231;d&#65533;&#65533;C&#65533;&#65533;&#65533;&#65533;&#65533;o_&#65533;\&#65533;&#65533;&#65533;z&#65533;&#65533;&#65533;i&#65533;Z&#65533;&#65533;&#65533;&#65533;&#65533;<&#1930;W&#65533;\!#&#65533;&#65533;&#65533;&#65533;&#65533;Rj&#65533;&#65533;6y7.&#65533;~&#65533;)&#65533;#&#1174;`&#65533;&#65533;&#65533;&#65533;&#65533;2&#65533;F&#65533;&#65533;F&#65533;&#65533;&#65533;&#65533;&#65533;X&#65533;s&#65533;!3&#65533;{;&#65533;Y&#65533;&#65533;&#65533;&#65533;H&#65533;&#65533;&#65533;&#65533;&#65533;&#65533;t&#65533;e&#65533;\VG&#65533;x&#65533;CZ&#65533;[`<8&#65533;m$^&#65533;&#65533;x&#1047;>t&#65533;&#65533;	5E+n&#65533;&#65533;&#65533;cO&#65533;-CZ&#65533;&#65533;&#65533;&#65533;"&#65533;_j&#65533;&#65533;"&#65533;&#65533;,&#65533;L&#65533;Xx&#1748;&#65533;]&#65533;;_R&#65533;B&#65533;:&#65533;&#65533;N&#65533;&#65533;)&#65533;Y&#65533;&#538;&#65533;&#65533;&#65533;&#65533;&#65533;z&#65533;&#65533;&#65533;&#65533;.13&#65533;mm&#65533;*V&#65533;Y^&#65533;n&#65533;&#65533;&#65533;r&#65533;&#65533;&#65533;&#65533;&#65533;%d&#65533;h&#65533;&#65533;Tvx&#65533;'&#65533;m|W&#65533;&#65533;o&#65533;F&#65533;Bx|&#65533;&#65533;&&#65533;&#65533;cmg&#65533;&#65533;)&#65533;v2-&#65533;`&#65533;6&#65533;|.&#65533;)d^&#65533;^&#65533;{&#65533;&#65533;&&#33187;&#65533;W&#65533;&#65533;Jsq&#65533;#&#65533;&#65533;C|&#65533;&#65533;&#65533;&#65533;&#65533;&#65533;&#65533;e&#65533;3V&#65533;P&#65533;&#65533;_&#65533;&#65533;&#65533;&#65533;;&#65533;&#65533;&#65533;j &#65533;&#65533;&#65533;S&#65533;`&#65533;&#65533;&#65533;&#65533;9&#65533;&#65533;NF'&#65533;&#65533;&#65533;vz&#65533;&#65533;)wa&#65533;&#65533;&#65533;R&#65533;5Y&#65533;Z&#65533;PH_&#65533;&#1145;q&#65533;&#65533;&#65533;&#65533;"$|&#387;&#65533;&#65533;&#65533;&#65533;&#9279;x&#1127;&#65533;&#65533;v&#65533;&#65533;s&#65533;L&#1589;&#65533;&#3286;&#65533;&#65533;N&#65533;&#65533;&#65533;B&#65533;&#65533;&#65533;g&#65533;8&#65533;&#65533;AG|&#65533;$&#65533;7&#65533;&#65533;f&#65533;f&#65533;&#65533;&#65533;fz&#65533;&#65533;&#65533;&#65533;C&#65533;&#65533;7&#65533;&#65533;&#65533;&#65533;{l&#65533;^&#65533;&#65533;&#65533;&#65533;7&#65533;&#65533;:&#723;&#65533;&#65533;&#65533;&#65533;&#65533;&#65533;N&#65533;&#911;=&#65533;&#900;0r&#65533;&#65533;&#65533;&#65533;i&#65533;0fN~?&#65533;&#65533;&#65533;&#65533;&#65533;{&#65533;.<{.&#65533;s&#65533;&#65533;N&#65533;&#65533;&#65533;&#65533;&#65533;&#65533;&#65533;6&#65533;u&#65533;zI&#65533;4rUW&#65533;y&#517;nIq}&#65533;'v
&#65533;&#65533;&#1536;(	k@x)&#65533;g3i&#263;~8&#65533;D&#65533;&W&#65533;#b&#65533;4}&#65533;{B&#65533;&#65533;&#65533;{&#65533;w&#65533;^f[%H&#65533;&#1270;H}}!&#65533;X&#65533;6h&#65533;yODa&#65533;&#65533;&#65533;_&#65533;bb&#65533;~"&#514;&#65533;&#65533;t&#583;&#65533;&#65533;&#65533;&#65533;dF|&#65533;&#65533;&#65533;G/Xj&#65533;vj&#65533;v&#65533;7&#65533;&#65533;}&#65533;V&#65533;$s'{|&#65533;"&#65533;ws&#65533;&#65533;0&#65533;X&#65533;Ih&#65533;&#65533;&#65533;&#65533;mNhqL&#65533;{sm&#65533;wTKgh&#65533;&&#65533;08`_g}&#65533;&#65533;$\&#65533;aa&#1491;t&#65533;qP&#519;&#65533;&#65533;&#65533;aO&#65533;{&#65533;C&#65533;ewF&#65533;&#65533;'h&#65533;&#65533;&#65533;u(y3&#65533;&#65533;&#65533;&#65533;|q&#65533;&#65533;&#65533;&#65533;&#65533;c	X&#65533;&#65533;&#65533;&#65533;&#65533;g&#65533;&#65533;g&#65533;H&#65533;&#65533;&#65533;&#65533;&#65533;&#65533;z&#65533;&#65533;f&#65533;wm$X&#65533;\&#1158;&#65533;&#65533;g&#65533;&#65533;w&#65533;&#65533;&#65533;&#65533;&#65533;&#65533;p&#65533;&#65533;&#65533;&#1545;&#1352;&#65533;70o&#65533;(V&#65533;&#65533;&#65533;^&#65533;&#65533;&#65533;&#65533;&#65533;&#65533;&#65533;d&#65533;&#65533;uP&#65533;&#65533;zh[Hw&#65533;Gsd&#65533;?&#65533;x&#65533;hb&#65533;&#65533;&#65533;&#65533;&#65533;&#65533;&#65533;&#65533;&#65533;&#65533;&#65533;&#65533;&#65533;&#65533;x&#65533;&#65533;V|&#65533;&#65533;~&#65533;&#65533;&#65533;gu&#65533;&#65533;W&#65533;&#65533;&#65533;&#525;&#65533;&#65533;R^&#65533;&#65533;&#65533;N&#65533;v&#65533;`na&#65533;f&#65533;&#65533;&#65533;&#65533;*&#65533;&#65533;H&#65533;&#65533;h7&#65533;&#65533;&#65533;&#65533;V&#65533;&#1545;&#65533;x&#65533;&#65533;&#65533;&#65533;&&#65533;{!&#65533;l&#65533;&#65533;yy3y&#65533;&#65533;&#65533;u&#65533;&#65533;Gr
&#576;&#65533;Z&#65533;&#65533;`&#65533;&#65533;mW&#65533;p'	|&#65533;&#65533;I&#65533;&#65533;+&#65533;m#x[)&#65533;cX&#65533;V9&#65533;&#65533;&#65533;^&#65533;&#65533;WM|L&#65533;&#65533;&#65533;&#65533;&#65533;&#65533;&#65533;&#65533;RA&#65533;\E&#65533;&#65533;&#65533;&#65533;;&#1610;I&#65533;d&#65533;na&#65533;&#65533;&#65533;&#65533;&#65533;@&#65533;&#65533;x&#65533;M&#65533;&#65533;]&#65533;&#65533;&#65533;&#65533;&#65533;y&#65533;")&#65533;c&#65533;&#65533;&#65533;&#65533;ps&#65533;&#65533;I&#65533;)&#65533;6ld&#65533;C3&#65533;F&#65533;v&#65533;&#65533;p&#65533;i	]"&#65533;&#65533;m)Z&#65533;]&#65533;(&#65533;&#65533;x&#65533;`1]&#65533;P&#65533;&#65533;`&#272;&#65533;&#65533;&#65533;&#65533;&#65533;&#65533;*	&#65533;&#65533;I&#65533;&#65533;&#65533;U&#65533;&#65533;&#65533;&#65533;[tX&#65533;\&#65533;&#65533;]&#1603;wwhh7&#65533;Y&#65533;&#65533; R&#65533;RVHj=&#65533;R&#65533;x&#65533;&#65533;&#65533;&#65533;n&#65533;&#65533;8	&#65533;z&`o&#65533;y&#65533;`Z&#65533;	j&#65533;&#65533;&#65533;&#65533;&#65533;g&#65533;&#65533;&#65533;&#65533;&#65533;&#65533;&#606;+&#37635;&#603;&#65533;	<&#65533;&&#65533;&#65533;&#331;Rg&#65533;r&#65533;&#65533;&#65533;	=&#65533;&#65533;D&#65533;3\&#65533;1_E&#65533;&#581;&#65533;9&#65533;&#65533;SV&#65533;	9&#65533;&#1629;&#65533;&#65533;&#65533;ynI&#65533;yw&#65533;&#65533;uy&#65533;&#65533;I&#39518;&#65533;&#65533;&#65533;&#65533;&#65533;i&#65533;&#65533;i&#65533;&#65533;&#65533;&#65533;$*)*&#65533;&#65533;4&#65533;&#65533;9&#65533;,&#65533;"&#65533;@'&#65533;.j\&#65533;G&#65533;Vd&#65533;&#65533;&#65533;&#65533;&#65533;&#65533;:&#65533;&#65533;k&#1465;&#65533;&#65533;&#65533;o&#65533;&#65533;R&#65533;&#65533;g&#65533;&#65533;&#65533;'&#65533;TZ&#65533;V&#65533;q&#65533;&#65533;&#65533;&#65533;&#65533;&#1634;C&#65533;HY&#65533;&#65533;xo&#65533;&#65533;1&#65533;-b(&#65533;&#65533;&#294;:&#65533;Y&#65533;&#65533;U&#65533;&#65533;y#&#480;VX&#65533;&#65533;&#65533;&#65533;Y&#65533;[!]~&#65533;&#65533;&#65533;&#65533; ~&#410136;&#65533;&#65533;&#65533;&#65533;&#65533;&#65533;&#65533;&#65533;&#65533;&#680;&#31333;%&#65533;
a&#65533;
&#65533;&#65533;&#65533;z&#65533;&#65533;&#65533;&#65533;&&#677;&#65533;C^&#65533;R)P&#65533;&#65533;X&#65533;&#65533;&#65533;f&#65533;uf&#65533;6&#65533;&#65533;&#65533;G&#65533;>&#65533;uUH&#65533;u:&#65533;J&#65533;&#1703;~&#65533;K
h&#65533;#&#65533;*&#65533;&#65533;&#65533;&#65533;p&#65533;&#65533;&#65533;&#65533;j&#65533;&#65533;&#65533;&#65533;&#65533;&#65533;&#65533;&#65533;&#617;7"&#65533;&#65533;}&#65533;Sez&#65533;&#65533;h&#65533;&#65533;&#65533;YZ&#1372;&#65533;8Y&#65533;
&#65533;&#65533;&#65533;[&#65533;&#65533;&#65533;&#65533;&#65533;i&#65533;&#65533;
~@&#65533;&#65533;&#65533;X&#65533;
&#65533;&#362;&#65533;&#65533;&#65533;&#65533;&#65533;j&#65533;&#938;&#65533;&#570;&#65533;&#65533;&#65533;&#65533;
&#65533;&#65533;
&#65533;g&#65533;&#65533;&#65533;9&#65533;V\oz&#65533;;&R
&#65533;9R&#65533;&#65533;U:&#65533;&#65533;&#65533;:&#65533;q&#65533;&#689;&#48247;&#65533;vv@&#65533;!&#65533;&#20079;&#186;&#65533;j&#65533;&#65533;&#687;&#65533;y&#65533;&#65533;
&#65533;;&#65533;(&#684;+&#65533;:&#65533;&#65533;d&#65533;&#65533;&#65533;4J/&#65533;B&#65533;4I&#65533;&#65533;&#65533;{&#65533;&#65533;i&#65533;&#65533;&#458;&#65533;J&#65533;&#1716;&#65533;&#52916;L&#65533;&#65533;&#65533;&#65533;p&#65533;X&#65533;&#65533;Y;&#65533;+[&#65533;(&#65533;&#1743;&#65533;&#65533;&#65533;c&#65533;\&#65533;f&#840;8&#65533;&#65533;1q&#1702;&#65533;&#1459;&#65533;\&#65533;&#65533;&#65533;u{&#65533;&#65533;&#65533;u;6&#65533;&#47744;S[&#65533;M&#65533;IjrT&#65533;&#65533;S&#65533;&#65533;&#65533;	&#65533;&#65533;&#65533;]&#65533;&#65533;&#65533;&#65533;&#65533;&#1778;&#65533;&#65533;&#65533;&#65533;Y&#65533;1{&#65533;&#65533;k&#65533;&#65533;&#722;&#65533;&#65533;_&#65533;X[D&#65533;A:&#688;o&#65533;$&#65533;u6&#65533;6&#65533;y&#65533;VYk&#65533;&#65533;yZ&#65533;DZ&#65533;&#65533;&#65533;n&#65533;&#65533;&#65533;+]k&#65533;&#1929;&#65533;~~&#65533;g&#65533;&#65533;&#65533;&#65533;&#65533;&#65533;-&#65533;&#65533;&#65533;[k&#65533;H&#65533;&#65533;&#65533;&#65533;k&#65533;&#65533;&#65533;&#65533;19&#65533;&#65533;0T&#65533;1&#65533;E&#65533;u&#65533;&#65533;&#65533;&#65533;s&#65533;&#65533;&#65533;&#65533;&#65533;J&#65533;&#65533;&#1655;&#65533;&#65533;{&#65533;&#65533;&#65533;&#65533;[&#65533;&#65533;&#65533;&#65533;&#65533;&#65533;K&#65533;&#65533;&#65533;`&#65533;K&#65533;&#65533;&#65533;&#1131;&#65533;$&#65533;	&#65533;&#65533;&#65533;&#1839;&#65533;&#455;@&#65533;+&#65533;&#65533;G{&#65533;;&#698;&#65533;&#662;	z`3H&#65533;!&#1472;&#65533;&#65533;&#65533;&#65533;&#65533;&#65533;&#65533;&#65533;&#65533;&#65533;&#65533;&#65533;l&#65533;&#65533;;&#65533;&#65533;Uk&#65533;k&#65533;&#65533;&#65533;&#65533;&#65533;&#65533;&#65533;&#65533;&#65533;&#65533;&#65533;e&#65533;&#65533;&#1855;&#65533;&#65533;&#65533;g&#65533;<9&#65533;K:&#65533;>vu&#65533;Y&#65533;[&#65533;&#65533;&#65533;&#65533;&#65533;&#65533;8&#65533;X&#65533;{&#65533;&#65533;&#65533;&#65533;&#65533;&#65533;&#65533;f7zH&#65533;}f&#172;	h&&#65533;&#65533;\&#65533;&#65533;-&#65533;&#65533;&#65533;&#65533;4<&#65533;d&#65533;&#65533;&#65533;&#65533;&#65533;'e&#65533;=&#65533;&#65533;|&#65533;jj&#65533;&#65533;q&#65533;&#65533;&#65533;&#65533;{&#65533;&#65533;&#1147;&#65533;&#1713;*&#65533;Q&#65533;&#65533;&#65533;Y&#65533;&#65533;v0&#65533;J&#65533;g(&#65533;~V&#65533;[&#65533;&#65533;&#65533;&#65533;&#65533;&#65533;;&#65533;bj&#65533;d[&#408;l&#65533;Y&#65533;&#65533;&#65533;v&#65533;&#65533;&#1827;&#65533;&#65533;&#65533;&#65533;r&#701;r&#65533;&#65533;&#65533;&#65533;B&#659;PK&#65533;&#38635;,&#65533;&#65533;d&#65533;`&#65533;lvK&#65533;`&#65533;YW&#811;&#65533;&#65533;&#65533;X&#65533;&#335;&#65533;&#65533;&#65533;&#65533;4&#65533;&#65533;6L&#65533;b&#65533;&#784;&#65533;&#65533;&#65533;&#65533;&#65533;{;&#65533;;&#65533;#&#65533;&#65533;&#65533;&#65533;&w[&#65533;&#65533;&#65533;&#65533;*q&#65533;&#65533;l&#563;;&#65533;R&#65533;&#65533;&#65533;<&#377;&#65533;d&#65533;&#65533;&#65533;ZM&#65533;&#65533;&#172;&#65533;&#65533;L&#65533;]&#65533;&#65533;&#65533;&#65533;&#65533;3[&#65533;&#65533;&#65533;&#65533;5|&#65533;hv&#65533;&#65533;z&#65533;&#65533;><&#65533;7Y&#65533;Y&#65533;&#65533;!&#1817;&#65533;&#65533;+*&#65533;4&#65533;&#65533;&#65533;&#257;j&#65533;&#65533;&#65533;&#65533;&#65533;y1&#975;\&#65533;&#65533;&#65533;}&#65533;&#65533;&#65533;&#828;%&#65533;&#65533;&#65533;&#65533;&#65533;%&#65533;&#65533;&#65533;&#65533;7-&#65533;&#65533;;*&#65533;&#65533;&#65533;&#65533;&#65533;t&#1770;&#65533;&#65533;&#65533;&#65533;&#65533;&#1050;&#65533;&#65533;&#65533;&#820;&#65533;&#823;&#65533;z&#65533;&#65533;&#65533;&#65533;}&#1288;]I&#65533;&#65533;&#65533;&#65533;&#65533;\&#65533;!&#882;&#65533;&#65533;&#65533;4&#65533;&#142;&#65533;&#65533;*&#65533;&#65533;+&#65533;z2&#452;BB&#65533;&#65533;&#65533;_&#65533;&#65533;&#65533;(&#65533;
&#65533;&#65533;X&#65533;5z&&#65533;&#65533;&#516;&#65533;&#65533;E&#65533;&#65533;r}dJ&#65533;&#65533;}&#1530;l&#65533;N&#65533;&#65533;Q&#65533;&#65533;&#568;&#65533;T&#65533;&#65533;)&#65533;&#65533;/&#65533;&#65533;&#65533;&#65533;&#65533;'&#65533;&#65533;&#65533;&#850;e!&#65533;k&#65533;&#1688;&#65533;&#65533;&#65533;=&#65533;n&#65533;L&#65533;&#65533;&#955;k&#65533;sM&#65533;u&#65533;&#65533;J&#65533;&#65533;&#65533;&#65533;&#65533;M&#65533;&#1488;&#65533;&#65533;&#65533;Z&#65533;&#65533;&#65533;&#65533;&#65533;&#65533;&#65533;&#65533;&#65533;hk&#65533;&#65533;&#65533;&#65533;?&#65533;+&#65533;&#65533;&#65533;Y&#1504;&#65533;]&#65533;&#535;&#65533;}&#65533;&#510;&#65533;&#1757;=&#1531;&#65533;&#65533;&#65533;&#65533;&#900;&#65533;Pj&#1703;]]"}&#65533;&#65533;&#65533;&#65533;&#828;[*&#65533;&#1389;&#65533;Sm&#65533;S&#65533;&#65533;R&#65533;&#65533;|&#65533;]&#1449;J&#65533;&#65533;&#65533;&#65533;wj&#65533;&#65533;z&#65533;&#65533;=&#65533;!&#65533;&#65533;&#65533;<&#65533;&#65533;&#65533;E&#65533;&#65533;&#65533;&#65533;K&#65533;&#65533;&#65533;&#65533;&#65533;&#65533;&#65533;&#65533;&#65533;,K&#65533;&#65533;k&#1899;&#65533;&#65533;|&#65533;&#65533;~&#65533;c|&#65533;^*&#65533;r&#65533;&#65533;T&#65533;d&#65533;n&#28352;E,&#1620;&#65533;&#1434;&#65533;&#65533;&#65533;&#65533;&#65533;&#65533;&#65533;&#65533;&#65533;&#65533;#&#65533;&#65533;&#349;&#65533;&#65533;]&#65533;&#65533;&#65533;&#65533;&#65533;&#1711;&#65533;&#65533;&#65533;Ly&#65533;]&#65533;n&#65533;&#65533;&#65533;&#65533;l&#65533;&#65533;g}&#65533;&#65533;&#65533;&#65533;^5&#65533;}[&#65533;A&#65533;&#65533;&#65533;&#65533;&#65533;&#65533;&#65533;m&#65533;&#65533;&#927;&#65533;'&#65533;&#763;&#65533;&#65533;T^&#65533;&#65533;&#65533;&#65533;&#65533;V;&#65533;~&#65533;1&#65533;0&#65533;]&#65533;#&#65533;&#65533;;\&#65533;7&#65533;qf&#65533;N}&#65533;&#65533;&>&#54132;&#65533;&#65533;K&#65533;&#65533;&#65533;&#65533;&#65533;&#65533;&#65533;?&#65533;|^&#65533;&#65533;-,&#65533;&#65533;.n&#65533;[&#65533;&#65533;[&#65533;&#65533;&#65533;c&#65533;&#1978;&#65533;&#65533;&#65533;&#65533;&#685;:&#65533;A&#65533;&#65533;q&#65533;&#1981;&#65533;&#754;&#65533;&#65533;JQ&#65533;&#65533;&#65533;D&#65533;&#65533;&#65533;K&#65533;~^&#65533;w&#65533;&#65533;&#32942;&#65533;_+&#25006;&#65533;&#65533;:&#65533;>&#65533;u&#65533;&#65533;&#65533;1&#65533;&#65533;&#65533;&#65533;]&#65533;&#65533;&#65533;7h&#65533;&#65533;&#65533;{&#65533;&#398;&#65533;&#65533;&#65533;&#65533;&#65533;{&#65533;)n&#65533;q&#65533;&#65533;q&#65533;&#65533;&#65533;>&#65533;&#796;&#65533;&#65533;&#65533;&#65533;uH&#65533;7.&#65533;&#65533;f&#65533;&#65533;&#65533;?&#65533;&#65533;&#65533;L&#65533;&#65533;&#65533;&#65533;&#65533;&#65533;&#65533;&#65533;&#65533;&#65533;^&#65533;L&#65533;&#65533;M&#65533;&#65533;<&#65533;*&#65533;&#65533;}&#65533;&#990;&#65533;^&#65533;[&#65533;&#65533;Nf6&#1765;&#65533;~4<&#58222;&#65533;&#65533;
&#65533;n&#790;&#65533;n&#65533;&#1737;&#65533;&#65533;*&#65533;&#65533;&#65533;&#65533;.&#65533;&#65533;&#2010;m&#65533;#&#65533;&#65533;xm&#65533;&#65533;&#53884;&#65533;}&#65533;&#65533;]&#65533;&#65533;&#65533;n&#65533;&#65533;J&#65533;&#65533;&#65533;&#65533;&#65533;&#65533;.&#1981;.&#65533;q&#65533;&#65533;&#65533;&#65533;)&#65533;&#65533;&#65533;&#65533;y&#65533;&#65533;&#397;&#65533;&#65533;&#65533;%>&#43181;&#65533;&#65533;F&#65533;&#65533;"&#65533;&#65533;&#65533;M&#65533;&#65533;%&#65533;&#65533;?&#65533;|?&#65533;&#65533;&#65533;&#65533;&#65533;&#65533;i&#65533;&#65533;&#65533;&#65533;&#65533;&#65533;Q,&#65533;Hm&#65533;A&#65533;&#65533;n&#65533;&#65533;&#65533;G&#65533;r&#65533;&#65533;&#65533;J&#65533;&#65533;
n&#65533;*&#65533;'&#65533;&#65533;4&#65533;O&#65533;w&#65533;&#65533;&#1463;nm	&#65533;]&#65533;6&#65533;{&#65533;&#65533;&#65533;}&#65533;&#65533;~&#65533;$>&#65533;&#561;&#65533;V^vW&#65533;&#65533;[&#65533;&#65533;&#65533;[&#65533;x&#65533;&#65533;(Fl&#65533;H&#65533;&#65533;/&#65533;&#65533;&#65533;&#65533;&#65533;/&#65533;&#65533;m&#65533;&#65533;M&#705;&#65533;&#49484;&#65533;&#65533;&#65533;e&#65533;&#65533;&#65533;&#65533;&#65533;&#65533;&#65533;E&#65533;&#65533;&#65533;&#65533;&#65533;&#65533;&#65533;\&#65533;&#65533;N&#65533;]&#65533;/&#65533;&#615;&#65533;v&#65533;&#65533;&#65533;[&#65533;&#65533;&#65533;&#65533;&#65533;L&#65533;	&#65533;&#65533;5&#65533;&#65533;&#65533;&#65533;&#718;&#65533;&#65533;&#65533;&#65533;&#65533;?&#65533;L&#65533;&#65533;f_&#65533;=&#65533;Y&#65533;&#65533;&#65533;&#65533;~&#65533;$=&#65533;&#65533;6&#65533;&#65533;O&#65533;&#65533;&#65533;&#65533;&#65533;&#65533;&#65533;&#65533;&#65533;|&#65533;&#65533;&#65533;&#65533;I&#65533;&#65533;]&#65533;&#65533;&#65533;&#65533;p]&#65533;&#65533;&#65533;&#65533;m&#65533;>&#65533;&#65533;s&#65533;)V&#65533;&#65533;@&#65533;&#1185;&#65533;&#65533;&#65533;8%N&#65533;&#65533;F&#65533;E&#65533;&#65533;4n&#65533;&#65533;&#65533;&#65533;.&#65533;&#65533;B&#65533;$&#65533;&#65533;&#65533;.&#65533;&#65533;T&#65533;b&#65533;&#65533;&#65533;KU1e&#932;&#65533;J&#65533;&#346;6u&#65533;&#65533;&#65533;&#65533;g&#65533;b5/JrT&#65533;&#65533;Q&#65533;	%-&#65533;&#65533;&#65533;SBPM&#65533;jHjT&#65533;K&#65533;V&#65533;T&#65533;U@a&#334;%&#65533;&#65533;&#65533;&#65533;&#65533;x0&#65533;&#595;&#65533;O&#65533;&#65533;x&#65533;&#933;[&#65533;&#65533;&#65533;&#65533;*&#65533;&#65533;&#65533;&#65533;_&#65533;&#65533;&#65533;&#65533;&#65533;k&#252;z/&#65533;6!&#65533;&#398;#&#65533;&#65533;&#777;;n&#65533;|&#65533;s&#65533;b)W&#65533;d&#65533;&#65533;4&#65533;<&#65533;d&#65533;&#65533;u&#42802;|~&#65533;di&#65533;A&#65533;&#65533;s&#65533;&#65533;z&#65533;"&#65533;&#65533;&#65533;JM\|mp&#65533;&#65533;&#65533;&#65533;&#65533;&#65533;B&#65533;z&#65533;&#65533;l&#65533;&#65533;`&#65533;oo&#65533;&#65533;&#65533;u&#65533;&#65533;B~|&#65533;&#65533;d&#65533;&#65533;+&#65533;7&#65533;&#65533;&#65533;g&#65533;&#65533;&#65533;&#65533;G=&#65533;%&#65533;&#65533;&#65533;&#65533;&#30714;&#65533;&&#65533;&#65533;P&#65533;&#1932;&#65533;&#65533;6&#1756;:&#65533;&#65533;&#65533;8	&#65533;=&#65533;&#65533;Jn:3dn!&#65533;&#65533;:.&#65533;&#65533;/o9&#65533;J
1&#65533;&#65533;&#65533;&#65533;&#65533;&#65533;L=3&#65533;0#&#65533;r&#65533;oG&#65533;F&#65533;&#65533;5 U&#65533;/H"&#65533;&#65533;&#65533;&#65533;N&#65533;
&#65533;C4pA&#65533;lP8@&#65533;&#65533;&#65533;&#686;n4&#65533;&#184;&#65533;l&#65533;9&#65533;6<&#65533;0&#65533;&#65533;&#65533;L&#65533;&#65533;&#65533;&#910;&#65533;3&#65533;&#65533;7]&#65533;sN*&#65533;&#65533;&#65533;&#65533;"-&#65533;&#1233;&#65533;&#65533;B
&#65533;&#65533;&#65533;&#65533;<&#65533;PDqB&#65533;&#65533;HF_&#65533;q''dr&#65533;'&#65533;&#65533;j&#65533;&#65533;&#65533;&#65533;
K/&#65533;&#65533;n8C=&#65533;-2&#65533;&#65533;&#65533;&#65533;&#65533;&#65533;2&#65533;&#65533;9c4&#65533;UVc&#65533;&#65533;E&#65533;&#65533;&#65533;&#65533;&#65533;&#65533;K&#65533;O&#65533;&#65533;&#65533;GB&#65533;56&#65533;Hit&#65533;a&#65533;	IH$&#65533;&#65533;I(&#65533;59&#65533;8&#65533;&#65533;&#65533;*&#65533;L&#65533;&#65533;<u&#65533;jML&#65533;&#65533;&#65533;Vk&#65533;sW5Ot"&#65533;`&#65533;s&#65533;&#65533;&#65533;&#65533;&#65533;&#65533;_&#65533;VXe&#65533;E&#65533;&#65533;&#65533;&#65533;D&#65533;&#65533;&#65533;_&#65533;j+*&#65533;M&#65533;&#1322;aL3&#65533;*[&#65533;!&#65533;&#65533;M;uc&#65533;&#65533;&#65533;&#65533;&#65533;Kq\&#65533;&#65533;-]qO6&#65533;V^o=^;&#23377;W&#65533;&#65533;&#65533;w_&#65533;&#65533;E&#65533;'&#65533;&#65533;%&#65533;&#65533;&#65533;]K8&#65533;(y&#65533;&#65533;R&#65533;&#65533;&#65533;8&#65533;&#65533;&#65533;&#65533;&#65533;)5&#65533;x&#65533;WD&#65533;&#65533;&#65533;I&#65533;&#65533;XM9&#65533;&#564;&#65533;Q&#65533;wMT,1{&#65533;t&#65533;&#65533;[&#65533;v&#65533;m&#65533;&#65533;;&#65533;Bw&&#65533;|xo&#65533;&#65533;&#65533;&#65533;&#65533;f&#65533;Z&#65533;)&#65533;&#65533;&#65533;	&#65533;&#65533;&#65533;L&#427;n&#65533;N&#65533;&#65533;&#65533;Wfw&#65533;U&#65533;&#65533;Y&#65533;tye&#65533;&#65533;qO&#65533;
W&#65533;&#65533;G+&#65533;n&#65533;&#65533;%&#65533;&#65533;oZ&#65533;&#65533;&#65533;X&#65533;a&#65533;&#65533;=&#65533;&#14774;lZt&#65533;o|&#65533;&#65533;&#65533;.&#65533;&#65533;\q&#65533;&#65533;&#65533;&#65533;Zs&#65533;cYz&#65533;'/&#65533;t&#65533;g&#638;&#65533;e?t5&#65533;&#65533;o=a&#65533;i_&#65533;I&#65533;w3&#65533;)&#65533;&#65533;&#65533;&#65533;&#65533;&#65533;Q&#65533;&#65533;K]&#65533;{&#65533;&#412;>sN&#65533;&#65533;&#65533;&#65533;&#65533;p@P{Z+&#65533;&#65533;XD&#65533;&#65533;&#65533;+&#65533;&#65533;&#65533;&#65533;|&#65533;&#65533;=X&#65533;
jph&#65533;&#65533;&#65533;|&#65533;>%&#65533;iQk&#65533;&#65533;Nx&#65533;/ik~&#65533;Ka&#65533;&#65533;%&#65533;dj&#65533;&#65533;&#65533;&#65533;C:&#65533;&#65533;EhK&#65533;&#65533;&#65533;b&#65533;X&#65533;K&#65533; &#65533;N&#65533;&#65533;	&#65533;;h&#65533;f&#65533;#&#65533;&#65533;,u&#65533;V+j&#65533;&#65533;&#1669;x&#65533;%4&#65533;q&#65533;cct&#65533;c?&#65533;P&#65533;'&#65533;\&#65533;&#65533;'D[y&#65533;>&#65533;&#65533;&#65533;g&#65533;&#129;&#65533;M&#65533;&#65533;~&#65533;&#65533;('fP&#65533;|#_#&#65533;HHn1&#65533;ZdV&#65533;&#65533;&#65533;&#65533;&#65533;&#65533;Pb}&#65533;&#65533;&&#65533;&#65533;&#65533;&#65533;&#65533;m$%&#65533;x&#65533;&#65533;&#65533;p&#65533;wd%_&#65533;&#65533;&#471;&#65533;1-#ze&#65533;&&#65533;"&#65533;&#65533;t\M&#65533;&#729;P&#65533;uA&%'yLd&S&#65533;&#65533;&#65533;%&#919;&#65533;&#65533;a&#65533;k&#65533;&#65533;[Fi&#65533;4&#65533;f&#65533;&#65533;&#65533;&#65533;&#65533;&#65533;H&#65533;&#65533;!&#428;<&#65533;"&#65533;-qE&#65533;&#65533;x.&#65533;&#65533;2&#65533;&#65533;&#65533;&#65533;&#65533;&#65533;+m&#65533;Q/xO70&#65533;4&#65533;g?&#65533;&#65533;L&#65533;T&#65533;&#884;$43&#443;&#65533;&#39828;Q&#65533;&#65533;&#65533;&#65533;Pn&#65533;(kp|&#65533;&#65533;&#65533;v&#65533;&#65533;svz&#65533;l&#622;V&#65533;-&#65533;&#65533;,g&#65533;4GO8&#65533;&#65533;s&#65533;D&#65533;&#65533;8h&#65533;O&#55253;&#65533;i#_&#65533;&#65533;&#65533;&#65533;&#65533;)&#65533;r&#65533;&#65533;K5&#65533;&#65533;4&#65533;'&#436;&#65533;O&#65533;&#1476;&#65533;&#65533;&#65533;&#65533;&#65533;S&#65533;&#65533;Mg&#65533;(	x&#65533;z&#65533;&#65533;0&#65533;k&#65533;&#65533;&#65533;+\&#65533;&#65533;jg&#65533;&#65533;U&#65533;&#65533;&#65533;V&#65533;&#65533;&#65533;h-&#65533;&#65533;&#1440;&#65533;5&#65533;&#65533;&#65533;P&#65533;ZS&#65533;&#1461;gw&#65533;i_&#65533;J&#65533;'&#65533;&#65533;&#65533;~&#65533;%&#65533;9&#65533;.5Kk&#65533;&#65533;&#65533;&#65533;&#65533;&#1031;2&#65533;&#65533;&#65533;P&#65533;&#65533;)&#65533;)U&#65533;J5&#65533;rji&#65533;&#65533;&#65533;!&#65533;s&#65533;u&#65533;hI
O&#65533;&#65533;1&#65533;&#65533;&#65533;&#65533;U]&#65533;&#1389;j&#65533;&#65533;]&#65533;W&#65533;&#65533;V&#65533;&#65533;&#65533;&#65533;`}&#65533;[%V&#65533;]&Q&#65533;&#65533;&#65533;6V)&#147;ls&#65533;&#65533;&#65533;&#65533;b6F&#65533;l&#65533;&#65533;*&#65533;&#65533;&#798;'N&#65533;B&#65533;V_&#65533;&#65533;[&#65533;&#65533;&#65533;&#65533;my&#65533;J^6&#65533;&#65533;O&#65533;&#65533;-{&#65533;&#65533;[&#65533;&#65533;w&#65533;&#65533;&#873;bq'&#65533;&#65533;>&#65533;&#65533;&#65533;l&#65533;&#65533;oEW-ui&#65533;T&#65533;&#65533;&#65533;<)$&#65533;8&#65533;(=&#65533;&#1616;&#65533;+&#65533;u&#65533;&#65533;&#65533;X&#65533;r&#406;&#65533;&#65533;= dX&#65533;E($&#65533;0}&#65533;&#65533;j*_&#65533;X&#65533;&#65533;hb&#65533;{&#1071;|&#65533;&#65533;
&#65533;/d&#65533;QR&#65533;&#65533;&#65533;&#65533;&#65533;&#65533;E7Jp&#65533;&#65533;&#65533;&#65533;&#1388;+&#65533;Z&#65533;&&#1652;q&#65533;8&#65533;y&#65533;+&#1782;>&#65533;&#65533;p
]A&#65533;+gy&#65533;D&#57981;&#65533;e&#65533;r&#167;?u&#65533;q_&#65533;&#65533;j&#65533;W&#65533;8&#65533;o&#65533;&#65533;]Si&#65533;&#65533;&#65533;&#65533;C&#65533;&#65533;%&#65533;V&#65533;}&#65533;&#65533;j-&#65533;&#65533;&#65533;&#65533;&#65533;b&#65533;&#65533;k&#65533;$eD'&#1085;&#65533;f&#65533;{&#65533;&#65533;&#65533;F&#65533;&#774;&#65533;P&#65533;&#65533;&#65533;37x&#957;&#65533;&#65533;Q8&#65533;&#65533;U&#65533;&#65533;&#65533;&#65533;&#65533;VqL&#65533;&#65533;&#65533;;iRrV&#1395;&#65533;o&#65533;&#65533;lk&#65533;&#65533;&#65533;&#65533;$;&#65533;F7&#65533;&#65533;,T&#65533;u?5&#65533;NSM&#420;rg&#65533;E4D&wM&#65533;&#65533;&#65533;&#65533;&#65533;*U&#65533;Zk&#65533;8&#65533;&&#65533;P&#65533;H&#65533;&#65533;&#65533;W&#65533;&#65533;[&#65533;wn&#65533;9&#65533;&#65533;(&#65533;&#65533;&#65533;v&#65533;4&#65533;3&#65533;_d&#65533;&#65533;Im&#44169;&#65533;&#65533;&#65533;8[&#65533;&#65533;>u&#65533;J&#65533;&#1154;&#65533;&#65533;rrv&#65533;&#65533;I]`o&#65533;&#65533;V]&#65533;M&#65533;j&#65533;&#65533;M&#65533;Nw8|v&#65533;&#65533;&#65533;8{7&#65533;y"oa&#1019;&#65533;&#65533;&#65533;&#65533;&#65533;&#65533;)Q&#65533;&#65124;&#1398;&#65533;G&#65533;&#195;&#65533;<&#65533;&#65533;V8&#65533;&#65533;G&#65533;&#65533;&#65533;&#65533;&#65533;	k&#65533;]9&#65533;Z;&#65533;&#65533;&#487;&#477;&#65533;t&#65533;&#65533;&#65533;8'&#1630;JJ&#65533;zKZ&#65533;&#65533;&#65533;&#65533;}&#65533;&#65533;z&#65533;&#65533;3&#65533;e&#65533;m.]&#65533;&#65533;\&#65533;&#65533;&#1488;W&#65533;&#65533;&#1046;3&#65533;&#1239;n&#65533;&#65533;&#65533;MKV&#1497;i&#65533;&#65533;&#65533;`&#65533;&&#65533;a&#65533;PR&#65533;&#65533;&#65533;npUs&#65533;&#65533;&#65533;lo==&#65533;&#1249;&#65533;&#65533;&#65533;r7\&#65533;&#65533;&#65533;&#65533;&#65533;&#65533;p&#65533;&#65533;&#65533;Q&#65533;{&#65533;&#65533;Jz&#65533;;]&#65533;&#1531;NB&#65533;x&#65533;&#65533;&#65533;&&#65533;=&#65533;&#65533;&#65533;&#65533;E&#65533;.&#65533;Nn&#65533;K&#65533;&#65533;{&#65533;&#65533;&#65533;&#65533;CN&#65533;&#65533;&#65533;D.=g[&#65533;"&#377;<e&#65533;&#65533;&#65533;&<&#65533;&#1223;z&#65533;&#65533;6CZ&#65533;&#65533;&#65533;+&#65533;&#65533;&#65533;[&#65533;&#65533;.Ra.&#65533;w&#65533;&#65533;m&#65533;&#65533;&#65533;y8&#65533;&#65533;&#65533;&#65533;&#65533;Uv&#65533;E^&#65533;&#279;/&#65533;@&#65533;&#65533;&#65533;.&#65533;<y&#65533;&#65533;`y&#65533;1&#65533;&#65533;-&#65533;Z&#65533;&#65533;&#136;&#65533;K@\&#65533;&#65533;&#65533;;&#65533;&#65533;&#65533;"&#65533;&#65533;>&#65533;?3<&#65533;&#65533;&#65533;&#65533;/Z!j&#1117;eK&#65533;&#65533;&#65533;11&#65533;$&#65533;) >K&#65533;&#65533;9-&#65533;&#723;Q&#65533;&#65533;&#65533;&#65533;&#240;Y3&#65533;&#65533;&#65533;&#65533;&#65533;&#65533;2&#65533;"@&#65533;"=&#1315;&#65533;&#65533;>&#65533;q &#65533;&#65533;&#65533;&#65533;&#1651;&#65533;,&#65533;&#65533;2%&#65533;&#65533;,&#65533;L#&#65533;b&#65533;&#531;&#65533;&#65533;;&#65533;&#65533;r&#65533;&#65533;&#795;&#65533;X&#65533;&#65533;&#65533;{A$&#65533;&#65533;&#65533;0V&#65533;&#65533;&#65533;&+&#65533;&#65533;"*&#65533;6C &#65533;4(:&#65533;&#65533;{&#65533;&#65533;:&#65533;_&#65533;4&#65533;&#65533;@@L&#65533;&#65533;&#65533;@(&#65533;&#65533;#&#65533;8&#65533;&#65533;&#65533;&#65533;B9&#65533;&#65533;&#65533;&#65533;&#65533;&#54968;;C&#65533;1&#812;&#65533;&#65533;&#508707;63lAs&#228;;&#65533;&#65533;D3&#65533;&#65533;B!&#65533;C;|:&#65533;`E&#65533;*&#65533;!&#65533;&#65533;>T&#65533;&#65533;&#65533;&#65533;D&,?&#65533;[&#65533;&#65533;&#65533;B&#65533;&#65533;EQ?G\&#65533;&#65533;#&#65533;T&#65533;&#65533;&#65533;flFgD&#65533;&#65533;k2$+E1E=+&#65533;&#65533;&#1784;&#65533;-T4@oLEn&#65533;&#65533;&#65533;	&#65533;&#65533;&#65533;Z&#65533;40&#65533;&#65533;&#65533;M&#65533;+&#65533;&#65533;&#65533;=q&#65533;$&#1963;&#684;k&#65533;&#65533;&#65533;'&#65533;xF&#65533;&#65533;&#65533;&#65533;&#65533;#j&#65533;&#65533;&#65533;0KT:\Z&#65533;nG&#65533;FU&#65533;H&#65533;&#65533;&#65533;;&#65533;&#65533;&#65533;)&#65533;C

&#65533;&#65533;:K&#65533;%&#65533;@iG4&#65533;&#65533;N&#65533;&#65533;`d&#65533;s&#65533;&#65533;&#65533;iy,&#611;G&#65533;&#65533;&#65533;&#65533;&#65533;SF&#65533;&#65533;IM&#65533;&#65533;&#65533;:5&#65533;ZCeL:p4&#65533;&#65533;&#65533;tE^&#65533;H&#65533;P&#65533;&#65533;)s&#65533;7&#65533;1B$&#65533;,!&#65533;!LD&#65533;&#65533;&#65533;&#65533;4&#65533;,;Z&#65533;AVC&#65533;=&#65533;&#65533;L&#65533;&#65533;O&#65533;&#65533;&#65533;,&#65533;&#65533;&#65533;1&#65533;&#65533;I&#65533;4J6@&#65533;&#65533;&#65533;&#520;&#65533;&#65533;&#65533;&#65533;&#65533;&#65533;&#65533;[&#65533;H&#65533;l&#482;x&#65533;&a&#65533;&#65533;&#65533;&#65533;B&#65533;&#65533;&#464;&#65533;OAI/|&#65533;{F&#65533;&#65533;&#65533;&#65533;&#65533;&#65533;K4K&#65533;&#65533;&#65533;&#50357;n&#65533;D
&#65533;6&#65533;&#1720;&#65533;c&#65533;mL&#65533;&#65533;TE&#65533;Q&#65533;&#65533;K&#65533;&#65533;&#65533;H&#65533;LIQG&#132;B&#65533;"Ib?&#65533;&#65533;E&#65533;G&#65533;x&#65533;bl,&#65533;-&#65533;C=1&#65533;&#65533;&#65533;&#65533;Ld&#18198;&#65533;&#65533;j\&#65533;&#65533;L7lE|&#65533;&#1332;K&#65533;&#65533;&#65533;&#65533;\J&#65533;$DG1C&#65533;hL&#65533;J<&#65533;&#65533;&#65533;&#65533;k&#65533;&#65533;`&#65533;&#65533;&#65533;&#65533;$;s&#65533;&#65533;5&#65533;l8&#65533;TN2D;&#65533;&#65533;zN&#65533;&#65533;O&#65533;$&#65533;&#65533;&#65533;5&#65533;&#65533;&#65533;K&#65533;(3XPuM&#65533;&#65533;\&#65533;zs&#65533;
t&#65533;&#65533;x1/!&#65533;H<&#65533;+l&#65533;&#65533;&#65533;&#65533;&#65533;&#65533;&#1052;O=&#65533;&#65533;&#65533;&#65533;&#65533;&#65533;iT&#243;(&#65533;'{&#377;&#65533;&#65533;&#65533;&#65533;EM2h&#65533;#:&#510;lB&#65533;&#65533;2&#65533;&#65533;&#65533;2,&#65533;<&#65533;ga&#65533;Ct&#65533;aT2&#238;&#65533;&#65533;;&#65533;9&#65533;c&#65533;@&#65533;&#65533;&#65533;
&#65533;&#65533;&#65533;&#65533;O&#65533;4N&#65533;,M&#65533;&#65533;ND#&#65533;&#65533;$P=&#65533;U&#65533;&#65533;\.&#65533;|4&#65533;,&#65533;&#65533;&#65533;E;5I3z&#1199;&#65533;D&#65533;&#65533;&#65533;&#65533;9&#65533;&#65533;&#65533;MO&#65533;&#65533;0]&#65533;&#65533;R.&#65533;&#65533;&#65533;\H0&#65533;F(#Jo&#65533;&#65533;&#65533;N4&#65533;TLU&#65533;mJ&#65533;E%L&#65533;	<<P&#65533;=#=&#65533;al&#65533;&#65533;&#65533;&#65533;&#65533;&#65533;&#65533;I&#65533;&#65533;MQ&#65533;&#65533;7&#65533;&#65533;&#65533;&#65533;Gi&#65533;;&#65533;&#65533;&#65533;YT!&#65533;;[S&#65533;<E&#65533;l&#65533;&#65533;&#65533;j&#65533;&#65533;L&#65533;&#65533;UPMePhmJH&#65533;$&#65533;&#65533;I,3C&#807;&#65533;&#65533;&#396;DT&#703;U)&#65533;&#65533;Y!&#65533;s&#65533;i
)&#65533;c&#65533;h+&#65533;m{>D&#65533;&#65533;&#65533;#P&#65533;K&#65533;D&#65533;&#922;&#65533;J-PK]Vh&#65533;NI&#65533;&#65533;u&#1408;&#65533;&#65533;&#65533;&#65533;&#65533;&#65533;)^&#65533;Sm&#65533;&#65533;0&#65533;&#65533;&#65533;&#65533;&#65533;]&#65533;&#982;YD&#547;&#65533;&#65533;&#65533;S>s[W&#65533;&#65533;&#65533;&#65533;Z&#65533;wU&#65533;x&#65533;&#65533;[&#1776;=&#646;tQ&#1187;&#65533;&#65533;X&#65533;=PMm&#65533;2@&#65533;g-&#65533;&#65533;&#65533;$I&^&#65533;&#65533;^$6&#65533;&#65533;8&#65533;&#65533;&#65533;&#65533;&#65533;&#65533;&#65533;&#1167;&#65533;&#65533;&#65533;&#65533;&#65533;&#65533;5&#65533;&#65533;X&#65533;mZ&#65533;:&#65533;&#1626;&#65533;z&#65533;K&#65533;&#65533;&#65533;&#65533;&#65533;WTlH}&#65533;&#1508;lY&#65533;&#65533;&#65533;gm&#65533;1&#65533;&#538;EX&#1683;&#65533;1&#65533;E&#65533;P&#1541;&#65533;1\%2z[qZ&#65533;&#65533;&#65533;&#65533;&#65533;*&#65533;&#65533;&#65533;&#65533;&#65533;&#65533;R%&#65533;$Y&#65533;}&#65533;V&#65533;T&#65533;5S&#65533;Z&#65533;0&#65533;&#65533;p\&#65533;&#65533;&#1664;&#65533;&#65533;&#65533;Y&#65533;&#65533;&#65533;1X&#65533;s&#691;&#65533;&#288;J&#65533;,D&#65533;k2&#65533;&#65533;&#65533;&#65533;&#1956;D&#65533;Z&#65533;&#881;R)&#65533;&#65533;:>U.&#65533;&#1738;&#65533;&#1205;&#65533;'&#65533;&#1284;WC\&#65533;&#65533;mc&#65533;&#65533;&#65533;,&#629;\&#65533;=4P&#65533;&#573;\&#65533;&#859;HJX&#65533;3&#65533;&#65533;H&#65533;&#65533;&#65533;}&#65533;&#65533;D&#65533;=&#65533;&#65533;@&#65533;&#65533;&#65533;1&#65533;\&#65533;|/&#65533;&#65533;&#65533;&#65533;&#65533;#&#65533;&#65533;&#65533;\&#65533;&#883;&#1506;&#65533;_&#1973;K&#65533;&#65533;C&#65533;UM&#65533;4\
&#65533;\;D^&#65533;M&#1968;&#1776;&#65533;\&#925;&#65533;fZ&#65533;&#1628;&#65533;?&#65533;'&#65533;
&#65533;&#1044;&#65533;%&#65533;&#65533;(>&#65533;&#65533;8&#758;&#65533;88&#65533;E*}[&#65533;&#65533;&#868;&#65533;&#65533;&#65533;&#65533;&#796;&#65533;|K&#65533;&#65533;ZS&#65533;T&#65533;&#65533;&#65533;&#1901;_4&#65533;&#1324;%S&#65533;`&#65533;&#65533;&#65533;5&#65533;&#65533;&#65533;2&#65533;QR%&#65533;&#65533;I&#65533;&#65533;]&#65533;!&#65533;&Y&#65533;&#65533;B
&#65533;&#65533;=s&#65533;&#65533;&#65533;&#65533;s&#65533;&#65533;&#1158;&#65533;[&#1549;&#65533;&#65533;&#65533;&#65533;&#65533;&#65533;.m&#65533;y&#65533;&#65533;&#65533;e&#65533;&#65533;=V3&#65533;_&#1396;&#65533;&#65533;&#65533;&#65533;&#65533;a7N&#65533;&#65533;[&#65533;&#65533;,!!&#65533;&#65533;&O&#65533;&#65533;&#525;&#65533;XLU&#15263;&#65533;&#65533;)&#65533;&#65533;>]R&#65533;Q%&#65533;,vFY
E&#65533;Mv&#65533;A&#65533;,&#65533;&#65533;&#65533;&#65533;&#65533;~u&#1123;^&#65533;-&#1847;:SE@&#65533;hc>eSVS&#65533;Lb&#65533;x&#65533;R-U^&#65533;&#65533;&#65533;+&#65533;&#65533;&#65533;&#65533;&#65533;x&#65533;&#65533;&#65533;&#807;&#65533;M&#65533;]&#65533;E6&#65533;&#65533;b^&#65533;b&#45694;I&#65533;U&#65533;S1&#65533;&#65533;TV&#65533;]&#65533;&#65533;Q&#65533;&#65533;&#65533;f&#65533;&#65533;TT&#65533;Y~^(1&#65533;&#65533;q&#65533;)Q&#65533;=&#65533;eY&#65533;d{&#65533;	&#65533;c&#65533;'-&#65533;&#65533;e&#65533;&#65533;-aD&#65533;cNbm&#65533;0&#65533;&#65533;RNM|&#65533;u&#65533;.&#65533;_n&#1813;&#65533;fn$&#65533;iV&#65533;&#65533;&#65533;&#65533;&#65533;&#65533;l&#65533;hn&#406;&#65533;;&#65533;&#65533;&#25750;&#65533;A3&#65533;&#65533;&#65533;&#65533;[&#65533;b&#65533;&#65533;b&#65533;s&#65533;&#1325;&#65533;&#65533;c&#65533;&#65533;3&#65533;&#65533;&#65533;*&#65533;$&#65533;&#65533;&#65533;&#65533;&#65533;?&#65533;&#65533;&#65533;&#65533;`&#65533;&#65533;E&#65533;&#65533;&#65533;&#65533;&#65533;&#65533;m\&#65533;~&#1439;&#65533;hjM5&#1007;+&#65533;.&#65533;t&#65533;e&#65533;YF&#65533;&#65533;&#1827;K&#65533;&#1388;l&#65533;F&#65533;,&#65533;BD^5&#65533;Cviltg@&#65533;&#65533;C&#65533;'&#65533;j&#65533;&#65533;&#65533;=&#65533;V&#65533;5&#65533;&#65533;5]&#1632;&j&#65533;&#65533;&#65533;m~&#65533;&#65533;&#65533;&#65533;&#65533;h[&#65533;&#498;&#3363;&#65533;&#65533;TMf&#65533;&#65533;&#65533;&#65533;9&#65533;b&#65533;&#1746;&#65533;&#65533;+Q&#65533;U_qzD&#65533;k&#65533;)&#65533;?&#65533;&#65533;jO&#65533;&#65533;1N&#65533;E&#65533;2f&#65533;F&#65533;4Fk&#65533;&#65533;f&#65533;>m&#1294;ko&#65533;&#65533;&#65533;S&#65533;&#65533;l&#65533;Q2Wj&#65533;&#65533;K&#65533;8]&#33360;D&#65533;*&#65533;%&#65533;&#438;L&#65533;I&#65533;?:S&#65533;&#65533;m&#65533;&#65533;Q&#65533;~c&#65533;&#65533;&#65533;&#65533;_&#65533;&#65533;T-I&#65533;0&#65533;&#65533;~\&#65533;&#916;$u&#65533;&#65533;&#65533;$&#65533;o%&#65533;&#65533;T&#65533;&#65533;&#65533;VC&#65533;&#65533;&#65533;)&#65533;!&#65533;&#65533;&#65533;&#686;&#65533;el\n&#65533;&#65533;l&#65533;~&#60646;Nh&#65533;fM&#65533;d&#65533;&#65533;T5&#65533;nOp&#65533;n&#65533;n&#65533;&#65533;&#65533;L[&#65533;4&#65533;e4&#1622;k!#&#65533;&#65533;&#65533;?w:&#1618;&#65533;0&#65533;&#2458;&#65533;&#65533;XU
M&#65533;&#65533;CVn,83&#65533;V?&#65533;j&#65533;X&#65533;&#65533;&#65533;&#24332;q&#65533;&#65533;&#65533;q &#65533;&#65533;&#65533;&#65533;Ms&#65533;`bdg&#65533;Pg&#65533;9Z&#65533;&#65533;&#65533; l&#65533;^&#65533;&#65533;;&#65533;&#65533;&#829;&#65533;&#65533;LO&#65533;&#65533;&#65533;&#65533;(g&#65533;&#65533;#&#65533;6&#58786;&#65533;&#65533;t&#65533; ?&#65533;&#65533;&#65533;&#65533;&#65533;&#65533;W,&#65533;&#65533;&#65533;&#65533;&#65533;RFs:&#65533;&#65533;&#65533;9-RVve&#1812;,&#65533;&#65533;&#65533;&#65533;&#17511;&#65533;&#65533;m&#65533;&#65533;O+&#65533;N&#65533;LL&#65533;SLqh/&#65533;QW&#65533;j&#65533;x&#1510;m&#65533;&#65533;:_&#65533;&#65533;&#65533;_P&#65533;&#65533;&#65533;}k&#65533;&#65533;9/&#65533;NOu;pI;v&#483;&#65533;&#65533;{&#65533;&#65533;&oaSC&#65533;&#65533;K&#65533;6\&#65533;PO&#1725;}&#65533;&#830;&#65533;,&#65533;&#65533;e`m&#65533;=&#65533;A&#65533;A&#65533;&#65533;}q&#65533;euTi&#65533;vj&#65533;&#65533;&#65533;&#65533;&#65533;&#65533;NS&#65533;&#65533;zLP/wUW&#65533;}&#65533;&#65533;nb&#65533;Vr	G&#65533;&&#65533;>0&#65533;R&#65533;&#65533;LcE&#65533;fl&#65533;&#65533;d&#65533;	G&#65533;&#65533;&#65533;CGQC&#65533;&#65533;&#1464;&#65533;&#65533;&#65533;rq?&#65533;j&#65533;v8&K&#65533;&m3g&#65533;q&#65533;&#65533;&#65533;X&#65533;&#65533;m&#868;&#65533;D&#65533;_^wv7&#65533;&#65533;w.:yG&#65533;&#65533;&#65533;&#65533;A&#65533;w&#65533;&#65533;&#65533;E&#65533;&#65533;&#65533;v^&#65533;eIoXc&#65533;&#65533;.u&#65533;]p&#65533;&#65533;-&#65533;&#65533;Gx'&#65533;1~&#65533;iN_&#65533;&#65533;/z&#65533;&#65533;&#65533;NA&#65533;xt&#65533;&#65533;&#65533;u&#65533;/&#65533;&#65533;d&#65533;O&#65533;&#65533;N&#1308;&#65533;m`&#503;&#65533;&#65533;&&#65533;&#65533;&#65533;&#65533;&#65533;&#65533;[&#65533;sk&#65533;&#65533;f/H&#65533;&#65533;O&#65533;.&#65533;yV&#65533;&#65533;=&#65533;&#65533;&#65533;v&#65533;wp&#65533;Gp&#1097;&#65533;&#65533;&#1446;&#65533;f&#65533;&#65533;P&#65533;&#65533;o&#65533;U&#65533;&#65533;&#65533;&#65533;&#65533;&#65533;&#733;&#65533;&#65533;D&#65533;zDt,&#65533;&#65533;]&#65533;&#65533;&#65533;w&#65533;d_Q&#65533;dk&#65533;&#65533;&#65533;y&#65533;&#65533;|&#65533;W&#65533;8&#65533;a&#65533;&#65533;&#65533;&#65533;,&#65533;Wp&#65533;o{&#65533;&#65533;y&#1415;&#65533;&#65533;W&#65533;&#65533;&#31036;&#65533;nt7_X&#65533;&#65533;&#65533;U,&#65533;&#65533;&#65533;&#65533;&#65533;?&#65533;&#65533;&#65533;&#65533;&#65533;&#65533;&#65533;&#65533;&#65533;&#65533;&#65533;&#65533;.&#65533;&#65533;&x&#65533;&#65533;&#65533;&#65533;o}&#1591;&#65533;~,&#65533;&#65533;g{O&#65533;y&#65533;&#65533;il&#65533;&#65533;:&#65533;v6&#65533;0(e&#65533;&#65533;0&#65533;xY&#65533;&#65533;59yo&#65533;v&#65533;&#65533;&#65533;&#65533;yz%@&#65533;O&#65533;&#65533;&#65533;?&#65533;&#65533;&#65533;&#65533;&#65533;,&#65533;&#65533;&#65533;C&#65533;&#65533;P&#65533;(&#65533;"&#396;&#65533;&#65533;&#65533;h&#65533;&#65533;8"G&#65533;9g&#65533;&#591;&#65533;R&#65533;&#65533;&#65533;&#65533;&#65533;@5&#65533;&#65533;&#65533;&#65533;&#65533;&#65533;-^t&#65533;&#65533;'&#1055;V&#65533;&#65533;&#65533;&#65533;301*&#65533;H&#65533;&#1319;R&#65533;&#65533;&#65533;j&#65533;*&#1451;0&#65533;&#65533;&#65533;&#65533;&#65533;W&#65533;&#65533; "&#1811;&#65533;,&#1716;d&#65533;&#65533;i&#65533;&#65533;-&#1843;&#65533;Bd7&#65533;&#65533;4y&#65533;&#65533;&#65533;&#65533;M^&#65533;&#65533;&#65533;)l&#65533;&#65533;[&#65533;&#65533;&#65533;/&#65533;&#65533;&#65533;&#65533;&#530;'S&#65533;&#65533;&#65533;&#65533;&#65533;&#65533;.+&#65533;&#65533;&#65533;$&#718;&#65533;.&#65533;&#65533;%G7.&#1520;N&#65533;:*&#1180;95f&#65533;&#65533;&#65533;&#65533;&#65533;Wxfm&#65533;&#65533;&#65533;j&#65533;&#65533;&#65533;Zu&#65533;U&#65533;3vm&#65533;&#65533;9&#65533;&#65533;&#65533;N&#65533;L7s&#65533;&#262;1c&#65533;+%&#65533;&#65533;&#65533;&#65533;x&#65533;&#65533;&#65533;&#65533;&#65533;&#65533;&#65533;&#65533;&#65533;x&#1040;&#65533;S~&#65533;&#1633;}&#65533;!Owy&#65533;&#65533;`&#65533;&#65533;ev&#65533;_X&#65533;&#65533;&#65533;&#65533;{Q&#65533;&#323;&#65533;&#65533;&#65533;&#65533;&#65533;&#65533;&#65533;j&#65533;C&#65533;&#65533;&#65533;k&#65533;u6&#65533;Q&#65533;i&#65533;)&#65533;&#65533;&#65533;K&#65533;I&#65533;&#65533;&#65533;&#65533;&#65533;&#65533;6!4&#65533;_zp&#65533;&#65533;`&#65533;~&#65533;fz&#65533;&#65533;X&#65533;I&#65533;1&#65533;&#65533;&#65533;&#65533;U&#65533;yead&#65533;f&#65533;&#65533;E_yD&#65533;&#65533;&#65533;]&#65533;%&#65533;)y&#65533;&#2001;&#65533;E&#65533;V&#65533;+&#65533;8aQD]&#65533;nx&#65533;NWF&#65533;&#65533;&#65533;y\`&#65533;#&#65533;fy&#65533;BkMy#&#65533;&#65533;&#65533;&#65533;c&#65533;x&#65533;&#65533;&#65533;Z&#65533;&#65533;'&#65533;7&#65533;v&#65533;&#65533;&#65533;&#65533;&#65533;}N&#65533;7&#65533;(=I&#65533;a&#65533;&#65533;&#65533;Rv&#65533;i&#1960;&#65533;%&#65533;&#65533;i&#65533;&#18051;&#65533;&#65533;nCe&#65533;&#65533;:G&#65533;k&&#65533;&#65533;&#65533;.&#65533;[&#65533;&#65533;J;&#65533;&#65533;7&#65533;%&#65533;&#65533;f&#65533;(YvI@2k&#65533;#&#65533;&#65533;Q&#65533;&#65533;!)&#43964;.yZ&#65533;&#65533;Zym&#65533;&#65533;&#65533;&#65533;&#65533;G&#65533;&#472;&#65533;&#65533;&#677;&#65533;&#65533;1pc1&#65533;&#65533;n&#65533;Z&#65533;PKl&#65533;&#65533;bp&#65533;Z<sX&#65533;&#65533;\gp:&#65533;&#65533;`M&#65533;&#65533;&#65533;r{jY&#65533;&#65533;&#65533;n&#13467;&#65533;&#65533;&#65533;Sx&#65533;&#65533;&#65533;jq_&#65533;)&#65533;~&#65533;&#65533;u&#65533;&#65533;:&#65533;&#65533;&#65533;&#65533;&#65533;&#65533;&#65533;J&#65533;&#65533;&#65533;&#65533;H&#129;Z&#65533;L&#65533;&#65533;&#65533;&#65533;&#65533;F&#65533;Ou&#65533;PR&#65533;&#1778;6&#65533;U&#65533; {|6&#1726;v&#65533;&#65533;\&#65533;
t&#65533;eT&#65533;&#65533;&#65533;yi&#65533;&#65533;&#65533;&#65533;&#65533;&#65533;by9&#65533;n1T&#65533;&#65533;i&#65533;<G&#65533;f&#65533;&#65533;*&#65533;&#65533;5&#65533;L&#65533;hw&#65533;y4F&#65533;h$K&#65533;Q&#65533;&#65533;QI&,(N^}&#65533;&#65533;Nh}&#65533;&#65533; &#65533;&#65533;l&#65533;[JU&#65533;+&#65533;"F;&#65533;&#65533;&#65533;&#65533;&#65533;&#65533;&#65533;&#65533;t^4&#65533;&#65533;B&#65533;~[&#65533;&#65533;1&#65533;&#65533;&#65533;s&#65533;fZ&#65533;&#65533;3&#65533;&#65533;&#852;N$&#65533;&#65533;N&#65533;&#65533;\%L&#65533;=&#65533;&#65533;&#65533;F&#65533;8E\z&#65533;y&#65533;n4&#65533;4`&#65533;&#65533;&#65533;&#65533;&#65533;&#65533;p&#65533;Fa&#65533;&#65533;E&#65533;&#65533;&#65533;&#65533;&#65533;&#65533;&#65533;:&#65533;19"&#65533;sp&#65533;*&#65533;^&#139;HuN6&#65533;X-&#65533;,&#65533;Kr^&#65533;&#65533;&#65533;hKL&#65533;&#65533;&#65533;5&#65533;&#65533;Q&#65533;g&#65533;CY&#65533;f&#65533;<&#65533;&#65533;3&#65533;I&#65533;&#65533;&#65533;W&#65533;
m}6d&#65533;&#65533;&#65533;&#65533;&#65533;'U&#65533;&#65533;&#65533;!c&#65533;Du\&#65533;p&#65533;&#405;&#65533;&#65533;vp&#65533;&#65533;&#65533;i&#879;^<&#65533;ZZ&#65533;&#65533;&#65533;k]!,&#65533;&#65533;<0xM&#651;7&#65533;`'7>l-&#65533; s&#65533;g&#1567;&#65533;&#65533;&#65533;&#65533;ZKj&#65533;2&#65533;TH4&#65533;&#65533;$&#65533;&#65533;AZh	&#65533;&#65533;&#65533;}eD$&#65533;&#65533;&#65533;&#65533;&#65533;B(H)0&#65533;
<&#65533;&#65533;E&#65533;E&#65533;JV&#65533;&#65533;b&#65533;&#65533;&#65533;&#362;&#65533;f&#65533;&#65533;&#65533;&#65533;@i&#65533;=h&#65533;B&#65533;&#65533;&#65533;&#65533;5$&#65533;&#65533;	za&#65533;&#65533;H8tY&#65533;|M&#65533;&#65533;W&#65533;G?&#65533;&#65533;&#65533;&#65533;&#65533;&#65533;&#65533;&#65533;7&#556;&#65533;&#65533;&#65533;C\&#65533;&#65533;Dx&#267;Ir+&#65533;D&#65533;%&#65533;CK>&#65533;T&#65533;B6&#65533;&#65533;NnPRoY%&#65533;&#65533;&#65533;;&#65533;i	&#65533;&#65533;tO+&#65533;&#65533;>&#65533;&#65533;rg&#65533;&#65533;[&#65533;P&#65533;Bq&#1714;&#65533;&#65533; &#65533;&#1463;w
&#65533;&#65533;&#305;$&#65533;)&#65533;&#65533;X&#964;&#65533;"&#65533;&#65533;H%:&#65533;+&#65533;	dFjc&#65533;Q&#65533;c&#65533;&#65533;RB&#65533;&#65533;E&#65533;4&#65533;&&#65533;[&#65533;S&#65533;5&#65533;&#65533;&#65533;q&#65533;&#65533;&#65533;&#65533;S&#65533;&#65533;&#65533;'?&#65533;I&1&#650;&#65533;&#65533;rij&#65533;&#65533;y&#65533;&#65533;s<&#65533;(&#65533;~h5&#65533;0&#65533;&#65533;&#65533;&#65533;&#65533;&#65533;&#65533;&#65533;h&#65533;S&#65533;OT&#65533;z&#65533;K&#65533;&#65533;&#65533;&#65533;&#65533;&#65533;GwI>:&#65533;<BJ&#65533;&#65533;>&#65533;&#1069;yw&#65533;1gF&#65533;&#65533;R&#65533;e&#65533;e&#65533;a^&#65533;wS&#65533;mO&#65533;0	_@&#65533;&#65533;/.&#1245;&#65533;&#65533;&#65533;&#65533;-H&#65533;B{l&#65533;&#65533;&#65533;bA&#65533;&#65533;V&#65533;&#65533;&#65533;R&#65533;)&#65533;F&#65533;&#65533;hc&#65533;&#65533;&#65533;&#1709;&#65533;&#65533;oU&#65533;I&#65533;:&#65533;&#65533;&#65533;&#65533;&#1961;&#65533;&#65533;&#65533;s&#65533;3P&#65533;&#65533;&#65533;&#65533;d&#65533;jE&#65533;&#65533;|&#65533;&#65533;R&#65533;G&#65533;&#65533;&#65533;j]D-*&#65533;&#65533;&#65533;&#65533;.T&#65533;&#65533;|XW&#65533;Qe&#65533;ilnb&#65533;E&#65533;f&#65533;&#65533;&#65533;&#65533;&#65533;*&#65533;
&#65533;v&#65533;&#65533;Z&#65533;&#65533;&#65533;-IiU&#65533;&#649;R&#65533;i&#65533;&#65533;&#65533;&#65533;&#617;&#65533;&#65533;0&#65533;{&#65533;&#65533;F&#65533;&#1764;)&#65533;_&#65533;4&#65533;\oS&#65533;.&#65533;&#65533;&#65533;&#65533;s9&#65533;`*&#65533;	F&#1269;&#65533;qf&#65533;&#65533;-&#65533;PN&#65533;&#65533;m4&#65533;lr8&#65533;&#65533;&#65533;&#65533;yO
&#661;&#65533;We &#65533;-&#65533;r&#65533;I`R&#65533;6^6&#65533;&#65533;9&#65533;&#65533;&#65533;&#65533;oiP[\$&#65533;]0MXX~&#65533;&#65533;&#65533;p&#65533;&#65533;&#65533;e&#65533;;6&#65533;]7&#65533;&#65533;&#1555;+l&#65533;dV&#65533;Z	d&#65533;T&#65533;&#65533;s>&#65533;&#65533;&#65533;mk&#65533;Jl&#65533;&#65533;&#65533;XH&#65533;%$=&#65533;&#65533;&#65533;5&#65533;o&#65533;o&#65533;&#1830;&#65533;-&#65533;&#65533;&#65533;^&#65533;w&#65533;&#65533;U&#65533;Av&#65533;&#65533;&#65533;&#65533;&#65533;&#601;]r&#65533;&#65533;h9%u&#65533;TF*g;&#65533;a9&#65533;S&#65533;&#65533;1&#65533;vbf&#65533;&#65533;$&#65533;&#65533;&#65533;Q&#65533;&#65533;f&#65533;AE&#65533;&#65533;&#65533;&#65533;>32KN&#65533;&#65533;&#950;&#65533;&#65533;z^&#65533;&#65533;&#65533;&#65533;&#65533;|&#65533;3&#65533;$&#65533;&#65533;y&#65533;rZ&&#65533;$l[&#1519;T&#65533;cv&#65533;x&#65533;vr&#65533;&#65533;Hf&#65533;&#65533;&#65533;F&#65533;c&#65533;&#65533;?&#65533;;E&#65533;&#65533;&#65533;|&#65533;&#65533;7&#65533;&#65533;Z&#1235;&#65533;!&#65533;&#65533;&#65533;&#65533;"&#65533;&#949;&#65533;!&#65533;&#65533;@&#65533;y&#65533;&#65533;&#65533;&#65533;&#65533;&#65533;&#65533;61b&#65533;z&#65533;'&#65533;&#65533;|&#65533;#&#65533;B&#65533;&#65533;0h&#65533;&#65533;&#65533;(&#65533;&#65533;&#65533;e&#65533;u&#65533;{m&#65533;&#65533;&#65533;&#65533;&#65533;&#65533;&#65533;&#65533;&#65533;&#65533;R&#65533;s>&#65533;&#65533;o&#65533;&#65533;&&#65533;&#65533;x&#65533;]&#65533;#{&#65533;&#65533;a&#1211;&#65533;Ymvh	&#1601;G;p&#65533;&#65533;&#65533;&#65533;&#65533;c&#1276;&#65533;&#65533;y&#157;&#65533;*&#65533;&#65533;&#65533;&#65533;&#65533;43g&#65533;&#65533;
NI&#65533;&#65533;&#65533;t&#65533;&#65533;O&#65533;L&#65533;T&#65533;&#65533;&#65533;&#65533;z^&#65533;&#65533;U\h&#65533;^&#65533;f&#65533;7&#65533;&#65533;&#65533;U&#65533;n.&#1041;]`&#65533;wT&#65533;Vf&#65533;-&#65533;k&#65533;&#65533;&#65533;&#65533;r&#65533;j&#65533;&#65533;&#65533;&#65533;
Q&#65533;z&#65533;&#65533;&#65533;&#65533;&#532;&#65533;&#65533;u&#65533;&#1214;&#65533;ij&#65533;&#65533;&#1772;&#65533;uZ&#65533;&#65533;&#65533;&#65533;&#65533;&#65533;&#65533;e&#65533;AdNw&#65533;&#65533;	&#65533;&#65533;{'l&#65533;&#65533;]&#65533;z}c&#65533;&#65533;&#65533;&#65533;aA&#64341;&#65533;&#65533;&#65533;&#65533;w6H*&#65533;&#65533;x&#65533;&#65533;&&#65533;g&#65533;&#65533;*t&#65533;&#65533;!oyuO&#65533;&#65533;&#65533;~w&#65533;AuA &#65533;&#700;&#65533;2w&#65533;kj&#1952;l&#65533;RW&#65533;&#945;&#65533;g&#65533;&#65533;{^&#65533;m&#65533;&#65533;&#65533;
e&#65533;d{{Hu&#65533;d#&#65533;&#65533;K&#65533;H&#65533;&#65533;&#29474;&#65533;n&#65533;&#65533;-&#65533;&#65533;&#65533;&#65533;e&#1881;@O&#65533;u&#65533;&#65533;|&#65533;O&#65533;y_&#65533;9&#65533;&#65533;e&#65533;&#65533;&#65533;&#65533;A&#65533;&#65533;&#65533;L&#65533;}_&#65533;dS&#65533;,&#1744;a&#65533;&#65533;A&#65533;&#65533;&#65533;UXx&#65533;]&#65533;&#1104;&#65533;&#65533;&#65533;&#65533;1|IE&#65533;NB`&#65533;&#65533;lR8&#65533;&#65533;&#65533;&#65533;[l&#1659;@ .&#65533;zPP&#848;jhN&#65533;_&#65533;I&#65533;h9&#65533;&#65533;&#65533;`&#65533;5&#65533;&#65533;&#271;&#65533;&#65533;Q&#65533;h&#65533;Z&#65533;&#65533;&#65533;&#65533;UR&#65533;E&#65533;^&#65533;&#65533;&#1359;ve&#65533;P`&#65533;uJ&#65533;T&#65533;&#65533;&#65533;pD!&#65533;XA]>&#65533;:%J&#65533;&#536;&#65533;4^H&#65533;&#65533;&#65533;&#65533;&#65533;P&#65533;&#65533;*&#65533;&#65533;&#65533;L&#65533;a<q!&#65533;0[&#65533;&#65533;`&#65533;Ya&#65533;&#65533;&#65533;m&#65533;'&#65533;b&#1183;&#65533;&#65533;&#65533;\B}&#65533;	.&#65533;U`&#65533;=&#65533;&#65533;&#65533;\&#65533;&#1046;&#65533;p&#65533;4	&#65533;&#65533;&#5886;	^&#65533;-&#65533;e&#65533;&#65533;UG&#65533;$&#65533;&#65533;&#65533;&#65533;PM^&#65533;&#65533;&#65533;&#65533;&#65533;_&#65533;a&#65533;&#65533;&#65533;adZ(&#65533;&#65533;&#65533;XS&#65533;,&#65533;*&#132;)&#65533;m\&#65533;v&#65533;^&#65533;u&#65533;&#65533;&#65533;^&#65533;	&#65533;&#65533;&#65533;&#65533;Vz&#65533;&#65533;H&#65533;&#65533;`W&#65533;b&#65533;&#65533;M&#65533;&#65533;&#65533;&#65533;&#65533;:&#1113;&#65533;&#65533;Z5"&#65533;E`&#65533;&#65533;Ec&#65533;m&#65533;8&#65533;&#65533;&#65533;]&#65533;!d&#65533;
7.Wg&#65533;&#65533;&#65533;a&#65533;&#65533;!:&#65533;&#65533;^:&#1937;=&#65533;&#65533;K&#65533;#<&&#65533;C&#65533;&#65533;&#65533;&#65533;.&#65533;&#65533;k8&#65533;&#65533;M&#65533;&#65533;?&#65533;
;&#65533;&#65533;&#65533;A&#65533;X&#65533;&#65533;&#65533;Z7U!*\&#65533;&#65533;&#65533;|&#65533;&#65533;&#65533;E&#65533;&#65533;y&#65533;7&#65533;#&#65533;a&#65533;&#65533;&#403;Y&#65533;P6e&#65533;&#65533;I&#65533;&#65533;J&#65533;&#65533;&#65533;6&#65533;=^&#65533;&#65533;&#1701;&#65533;&#65533;	&#65533;&#65533;&#65533;,E\&#65533;:!k&#65533;&#65533;1&#65533;&#65533;I&#65533;&#1738;&#65533;&#65533;UJ&#65533;&#65533;&#65533;&#65533;KHT&#65533;-&#65533;&#65533;&#65533;&#65533;W&#65533;d&#65533;&#65533;q&#65533;U&#65533;&#65533;	&#65533;&#65533;a&#65533;V&#65533;Q&#65533;&#65533;&#65533;&#65533;&#65533;&#65533;(&#65533;&#65533;X&#65533;&#303;&#65533;J"&#65533;&#65533;_&#65533;&#65533;&#65533;W&#65533;a&#65533;&#65533;%]&#65533;XJ&#65533;&#65533;&#65533;&#65533;I&#65533;^&#65533; &#65533;!&#65533;&#65533;&#65533;v&#65533;&#65533;j&#65533;`&#65533;&#65533;t`&#65533;&#65533;<e&#65533;&#65533;N&#65533;&#65533;_&#65533;Y&#65533;&#65533;&#65533;&#65533;,v&#65533;]E"&#65533;0QM8&#65533;&#65533;&#65533;&#65533;. _B&#65533;&#65533;y&#65533;e&#65533;&#65533;M&#65533;NNbi&#&#65533;&#65533;\&#65533;&#65533;[{&#65533;5%&#65533;5*&#19365;&#65533;&#65533;&#65533;6&#65533;&#65533;&#65533;)%&#65533;&#65533;K&#65533;&#65533;7&#65533;&#65533;&#65533;&#65533;&#65533;&#65533;`l&#65533;&#65533;1 &#65533;6&#65533;t&&#65533;k&#65533;_&#65533;&#65533;P&#65533;&#65533;c&#65533;gB&#65533;&#65533;&#65533;H&#65533;&#65533;$&#65533;&#1730;,&#65533;&#65533;&#673;&#65533;&#65533;`&#65533;mg&#65533;U&#65533;Z&#65533;b&#65533;E&#65533;
&#65533;'H&#65533;&#65533;-&#65533;&#65533;(&#65533;&#65533;o&#65533;Q&#65533;^&#65533;&#65533;&#65533;SI&#65533;Rk&#65533;&#65533;CN&#65533;5&#65533;e&#65533;L&#65533;c&#65533;&#65533;&#65533;&#65533;8Q&#65533;&#65533;ZF(&#65533;}&#65533;e&#17812;&#65533;\&#65533;&#65533;&#65533;<x.&#65533;q&#65533;&#564;^&#65533;&#65533;
e&#1532;&#65533;&#65533;V&#65533;ivQa&#65533;N&#65533;n&#65533;&#65533;S&#65533;&#65533;M%G&#65533;g&#65533;r&#65533;&#65533;)&#65533;P&#65533;&#65533;&pNL&#65533;B&#65533;l&#65533;^X&#65533;D&#65533;y&#65533;g&#65533;&#24157;&#65533;O% 2#m&#65533;}(&#65533;&#65533;&#65533;%&#65533;&#65533;&#65533;)&#65533;&#65533;A&#65533;&#65533;s&#65533;[|.&#346;&#65533;&#65533;46&#65533;&#65533;&#65533;&#65533;4&#65533;i}&#65533;'&#65533;fFDA&#65533;J&#65533;&#65533;}`e}&#833;&#65533;&#65533;&#65533;v&#65533;&#65533;1&#1939;&#65533;&#65533;&#65533;Z&#65533;"&#65533;
+&#65533;2&#65533;y&#65533;&#65533;&#65533;"C&#65533;)&#65533;&#65533;(&#65533;J:&#65533;]&#65533;&:&#65533;&#65533;&#65533;&#65533;&#65533;&#65533;&#65533;&#65533;q&#65533;F&#65533;&#65533;I&#65533;&#65533;&#65533;DX=&#65533;*&#65533;&#65533;|&#65533;gRh&#65533;D&#274;&#65533;&#65533;&#65533;|&#65533;WpY&#65533;)&#65533;&#65533;&#65533;&#65533;&#43053;N&#65533;>&#65533;&#65533;9&#65533;"&#40845;&#65533;&#65533;f&#65533;&#65533;a&#65533;N&#65533;&#65533;rA\+&#65533;(XDl&#65533;&#65533;&#65533;|&#65533;N&#65533;&#65533;&#36290;&#65533;l&#65533;&#65533;FZEw&#65533;%&#65533;9&#65533;lV&#65533;]&#65533;&#65533;:&#65533;v&#65533;&#65533;L&#65533;&#65533;&#65533;j&#43294;&#65533;g&#65533;&#65533;+&#65533;&#65533;V&#65533;&#65533;.+5le&#65533;&#65533;&#65533;!&&#65533;&#65533;&#65533;&#360;&#65533;*&#65533;6$	&#65533;!R&#65533;&#65533;R&#65533;YB&#65533;O&#65533;mnjE&#65533;&&#574;&#2028;RU_&#65533;_&#65533;;&#65533;&#65533;v&#65533;0
M&#65533;hG&#65533;&#65533;$2&#65533;R@E`f2&#65533;&#65533;f`&#65533;&#65533;&#65533;&#65533;i&#65533;:&#65533;&#1575;&#65533;&#65533;&#65533;&#65533;&#65533;&#65533;&#65533;&#34141;&#65533;&#65533;O&#65533;&#65533;&#65533;&#65533;6&#65533;&#65533;&#570;&#65533;~&#65533;b&#65533;&#1544;&#65533;D&#65533;g&#65533;&#65533;&#65533;&#65533;&#65533;X&#65533;Y&#65533;&#65533;&#65533;1&#65533;&#65533;&#65533;V&#65533;&#65533;_c&#65533;&#65533;4f*&#65533;Z&#65533;&#1870;Zp&#65533;+&#65533;&#65533;-&#65533;"m&#65533;&#65533;&#65533;g	&#65533;&#65533;&#65533;\&#65533;b&#65533;&#65533;&#65533;&#1696;&#65533;N&#65533;&#65533;\2&#65533;)&#65533;&#65533;&#1129;,&#65533;\&#65533;&#65533;&#65533;&#65533;&#65533;=&#65533;&#65533;fsBj&#65533;M&#65533;&#65533;E/V%k&#65533;&#65533;+&#65533;hd&#65533;&#65533;l&#65533;&#65533;&#899;&#65533;^&#65533;&#65533;&#65533;&#65533;g&#65533;>&#65533;&#65533;d&#65533;z-&#65533;&#65533;&#65533;&#65533;|z&#65533;e&#682;&#65533;&#65533;U5&#65533;&#65533;G^.!&#65533;*&#65533;&#1550;&#65533;p&#65533;=	&#65533;d&#65533;J&#65533;'~&#28804;&#65533;&#65533;&#65533;&#65533;&#65533;YE+6&#65533;&#65533;:&#65533;&#65533;!&#65533;v#&#65533;#S&#65533;o&#65533;&#65533;o&#65533;zq&#65533;i&#65533;&#65533;h)N&#65533;&#550;$&#65533;&#65533;nt&#65533;c&#65533;"&#65533;9&#65533;&#65533;&#65533;=h&#65533;&#65533;h&#65533;\q9o32&#65533;AN&#65533;f\&#65533;2'&#65533;&#65533;&&#65533;~d&#65533;&#65533;ho&#65533;&#65533;&#65533;&#65533;,N&#65533;&#65533;&#65533;j&#1257;*&#65533;&#65533;N1&#65533;R&#65533;*m&#65533;&#65533;&#65533;&#65533;)&#65533;f&#65533;&#65533;)&#1458;p&#65533;:&#65533;(F&#1158;&#65533;]&#65533;J&#65533;&#65533;&#65533;&#65533;
MO&#65533;0Z&#599;Iz&#65533;&#65533;&#65533;&#65533;6!%e&#65533;&#65533;i&#65533;&5n&#65533;Yok&#65533;p&#65533;&#65533;Pv&#65533;&#65533;6&#65533;3Ml&#65533;)&#65533;V&#65533;$&#65533;j&#65533;Jp%&#65533;[|r
'&#65533;&#65533;&#65533;$&#65533;1W&#420;&#65533;&#65533;&#65533;H&#65533;
&#65533;&#65533;1&#65533;&#65533;0i!+&#65533;&#65533;&#65533;hY&#65533;p&#65533;82&#65533;^rU&#65533;hX&#65533;-3-2&#65533;4&#65533;#&#65533;&#65533;&#65533;rU	&#65533;&#65533;m&#65533;H'n&#65533;&#65533;P&#65533;&#65533;z27VT,"&#65533;M~I)/&#65533;3&#65533;@f&#65533;[&#65533;&#65533;1R^&#65533;&#65533;.&#65533;&#65533;&#65533;&#65533;}&#65533;4r&#65533;s&#65533;&#65533;DXk0&#65533;0-&#65533;g&#65533;N2&#65533;"&#65533;&#65533;>&#65533;&#65533;v&#65533;&#65533;x&#65533;&#65533;&#65533;73&#65533;"&#1796;&#65533;Y&#65533;B&#65533;&#65533;&#1362;&#65533;&#1931;&#65533;0&#2020;1&#65533;&#65533;&#65533;":]&#539;&#65533;&#65533;dO&#65533;b%~&#65533;%&#65533;i!k/w&#65533;n&#65533;3&#65533;&#65533;&#65533;K&#65533;	&#65533;0k&#65533;&#65533;i>&#65533;&#65533;>&#1674;Q@&#65533;6+&#1825;&#65533;&#65533;&#65533;&#65533;&#65533;`1&#65533;ut"J)@I&#65533;'&#65533;]Pj&#65533;&#65533;&#65533;&#65533;E&#65533;p@&#65533;F&#65533;&#65533;&#65533;-&#65533;&#65533;g/&#65533;&#65533;D=&#65533;?&#65533;&#65533;;&#65533;&#65533;!#&#1737;&#65533;5T&#65533;&#65533;7&#65533;&#65533;&~&#65533;$&#65533;"&#65533;&#65533;&#65533;N&#65533;&#65533;=&#65533;4SfdS&#65533;1&#65533;(&#65533;G&#65533;&#65533;&#65533;f'&#65533;`n	Y&#65533;&#65533;I/&#65533;&#65533;&#65533;&#65533;&#65533;U{&#65533;q}&#65533;N$F&#65533;&#65533;"&#65533;t&#65533;B&#65533;y&#65533;J&#65533;n<'AK&#65533;&#65533;&#65533;[&#244;fnY&#65533;&#65533;`v&#65533;*[0&#65533;b&#65533;&#65533;&#65533;l&#65533;'`&#65533;&#65533;&#1928;&#65533;&#65533;&#65533;Gx&#65533;&#65533;D&#65533;&#65533;&#65533;&#65533;,&#65533;O&#65533;&#65533;Tp&#65533;J&#65533;&#65533;l&#65533;s&#65533;&#65533;&#65533;w&#65533;&#65533;&#65533;}&#65533;*&#65533;Z&#65533;&#65533;[&#65533;w&#65533;&#65533;0&#65533;/U&#65533;&#65533;&#65533;&#65533;'l&#65533;&#65533;&#65533;&#65533;6lv&#65533;W&#65533;s&#65533;Z.&#65533;PMU&#65533;&#65533;&#65533;H&#65533;WS&#65533;p&#65533;)&#65533;d[&#65533;8G&#65533;-&#65533;Q&#1398;&#65533;$&#65533;W&#65533;&#65533;&#65533;N&#65533;jk&#65533;<k&#65533;v&#65533;&#65533;@&#65533;@wkH<&#501;Y&#65533;c&#65533;&#65533;'A&#65533;u&#65533;^&#65533;0?&#65533;/&#758;&#65533;&#65533;p&#65533;!&#65533;Va&#65533;&#65533;x&#65533;&#65533;&#65533;&#65533;&#65533;[t3&#65533;7\&#65533;&#46701;&#65533;&#65533;p&#65533;2o&#65533;&#65533;s&#65533;5&#65533;>&#65533;D&#65533;&#65533;9&#65533;{7\&#1779;m&#65533;6H6v8&#65533;&#65533;S&#65533;5"&#65533;w&#65533;u=;&#65533;&#65533;&#65533;&#65533;K&#65533;a&#65533;&#65533;V&#65533;R&#65533;dl&#65533;&#65533;&#65533;S?&#65533;&#65533;v&#65533;&#65533;.xW&#65533;&#65533;&#65533;.&#65533;&#65533;o61&ut;&#65533;\&#65533;"t&#65533;&#65533;&#65533;ZgD[#9&#65533;&#65533;6&#65533;+yL&#65533;p&#1833;&#65533;G#fS&#65533;&#1424;&#65533;&#65533;w&#1110;j&#65533;&#65533;Xr/'&#65533;&#65533;}&#65533;/&#65533;l3ORv&#65533;&#65533;y&#65533;9&#65533;&#836;FW&#65533;&#65533;&#65533;GG&#65533;U&#65533;&#65533;an&#65533;&#65533;"ml&#65533;&#65533;W&#65533;[x[&#65533;&#289;[9T&#65533;-&#65533;Y&#65533;w1&#65533;G8&#65533;&#65533;&#65533;!E:&#65533;&#65533;&#65533;C&#65533;)e:&#65533;&#997;xA&#603;&#65533;&#65533;?&#65533;&#65533;&#65533;&#65533;&#65533;+&#65533;&#65533;7&#65533;&#65533;&#65533;G &#65533;&#65533;r&#65533;RwM&#65533;&#65533;2Sp&#65533;;&#65533;&#65533;&#65533;&#65533;&#65533;&#65533;o-#&#65533;:&#65533;&#65533;&#65533;&#65533;&#65533;i&#1481;/&#65533;&#65533;{&#65533;3&#65533;&#65533;!&#65533;K8&#65533;'{SU&#65533;Kww&#65533;OzS&#1146;&#65533;&#65533;&#614;&#65533;&#1546;&#65533;
&#65533;&#65533;&#65533;&#65533;w^(&#65533;V"&#65533;&#65533;&#65533;&#65533;cV&#65533;f&#65533;l0^&#65533;@&#65533;{og&#65533;&#65533;&#65533;&#65533;v&#65533;&#65533;&#65533;&#65533;{&#65533;'&#65533;&#65533;|&#65533;&#65533;&#65533;&#65533;&#65533;H&#65533;&#65533;D&#65533;&#65533;&#65533;&#65533;S&#65533;&#65533;#|&#65533;&#65533;m&#65533;O5&#367;!&#65533;&#65533;&#65533;D&#65533;b&#65533;&#65533;Dk&#65533;&#65533;&#65533;;&#65533;&#65533;&#699;&#65533;&#65533;&#65533;&#65533;&#507;&#65533;|^7o6|&#65533;&#606;&#65533;&#65533;&#184;&#65533;&#65533;k&#65533;&#65533;&#65533;@&#65533;+9&#65533;oT&#65533;&#65533;{&#65533;&#65533;3c&#65533;#&&#65533;&#65533;&#65533;7&#65533;&#65533;&#65533;&#65533;=~&#65533;&#65533;}#C|&#65533;&#65533;d&#65533;&#65533;l&#1181;&#65533;d&#65533;&#65533;&#65533;&#65533;&#65533;&#65533;x&#1523;N.{)&#65533;&#65533;&#65533;&#65533;s&#65533;1&#1687;&#65533;&#65533;>&#65533;&#65533;&#59886;6&#65533;W:[&#65533;&#65533;&#65533;[&#65533;&&#65533;&#65533;&#65533;&#65533;^7&#65533;&#65533;vHKl&#65533;&#65533;<&#65533;_&#65533;&#65533;&#65533;&#65533;&#65533;~&#65533;&#65533;&#65533;d7"&#65533;&#65533;#&#65533;&#65533;&#65533;&#65533;&#65533;&#65533;&#65533;j&#65533;5 &#65533;&#65533;g#&#65533;l&#65533;]~+k=&#65533;&#65533;%Js&#65533;&#65533;`&#65533;&#65533;IK&#65533;&#1745;&#65533;&#65533;&#65533;|&#1955;&#65533;&#65533;&#65533;&#65533;&#65533;&#65533;[':&#65533;&#65533;&:&#65533;&#65533;Sb&#65533;W7l&#65533;K:&#1127;&#65533;@&#65533;&#65533;&#65533;&#65533;?&#65533;9tr&#65533;H&#65533;b	&#65533;D&#65533;&#65533;p&#65533;a&#65533;P&#65533;x&#65533;&#65533;E47&#65533;&#65533;('NH;w&#65533;Tx&#65533;XI?
&#65533;l&#65533;R%I&#65533;)i&#65533;y&#65533;B&#65533;nr&#65533;&#65533;&#65533;(J&#65533;C&#724;&#65533;ii&#1162;c&#65533;^D	f&#65533;&#614;E&#65533;V&#65533;zUiV&#65533;
&#65533;&#65533;|&#65533;&#65533;&#65533;&#65533;B+c&#65533;Nqx&#65533;&#65533;&#65533;&#65533;d#f&#65533;&#65533;j\&#65533;s&#65533;&#1029;&#65533;%g&#65533;{&#726;E&#65533;p&#65533;%&#65533;&#65533;.&#51416;&#331;&#65533;pL&#65533;&#65533;b%&#65533;&#65533;&#65533;&#65533;r&#65533;/&#25051;-k&#65533;&#65533;t&#65533;b&#65533;&#65533;&#65533;5}uj&#171;&#65533;p&#65533;&#12684;'h&#65533;&#65533;M[`&#65533; &#65533;&#65533;&#65533;VX&#65533;!&#1737;&#65533;k&#65533;&#65533;&#65533;&#65533;7&#65533;4w&#65533;&#65533;I&#65533;&#65533;e&#65533;Dys&#65533;&#65533;&#65533;;y&#65533;a&#65533;&#65533;h&#65533;bD&#65533;r&#65533;z&#1961;&#1335;&#35934;&#65533;&#65533;|&#65533;T&#65533;&#65533;m{K&#65533;&#65533;cK&#65533;&#65533;&#65533;&#65533;&#65533;zc&#65533;&#65533;&#65533;;&#65533;&#65533;&#65533;Zp&#65533;&#65533;Vc&#65533;&#65533;S,2&#65533;&#65533;&#65533;0(B&#65533;&#65533;&#65533;&#65533;0&#65533;&#65533;T;&#65533;&#65533;&#65533;h&#65533; bs&#65533;&#65533;&#65533;r&#65533;F{&#65533;&#1121;+&#65533;&#65533;&#65533;&#65533;&#65533;;&#65533;&#65533;f&#65533;&#65533;&#65533;&#35107;&#65533;&#65533;&#65533;l&#65533;I&#65533;&#65533;&#65533;&#65533;&#65533;'&#65533;&#65533;3&#65533;&#65533;&#65533;&#65533;&#65533;&#65533;&#65533;&#65533;&#65533;S&#16234;&#699;r@&#65533;&#65533;c&#65533;Asl&#764;&#65533;z,F&#65533;*sL2LE&#198;B&#65533;	-&#65533;P2&#65533;H&#65533;&#65533;&#65533;&#65533;<DA&#65533;&#65533;&#65533;:&#65533;\&#65533;&#386;h&#65533;q&#65533;&#65533;&#65533;&#65533;&#389;&#65533;&#65533;&#65533;&#65533;&#65533;&#65533;q.&#65533;&#65533;&#1210;"Y&#65533;&#65533;$&#65533;I';&#65533;&#65533;&#65533;;8t&#65533;)&#65533;&#65533;M&#65533;&#65533;L&#65533;.6&#1651;&#65533;=&#65533;&#768;&#65533;K6&#65533;o&#65533;2&#65533;&#65533;@8&#65533;6&#65533;7&#65533;TN&#65533;&#65533;&#65533;&#65533;&#65533;&#65533;L1=',L&#65533;@=6&#65533;EQt&#65533;MTt2%.sb&#65533;vY|&#65533;Ie(87&#65533;V&#65533;&#65533;T&#65533;4&#65533;&#65533;Mu&#65533;&#65533;Z=&#65533;&#65533;#&#65533;&#65533;&#65533;<f&#65533;&#65533;4&#65533;&#65533;&#65533;j&#65533;&#65533;&#65533;#&#65533;8&#65533;&#65533;&#65533;&#65533;t}dg&#65533;&#65533;(&#65533;io&#65533;V[&#65533;&#65533;&#65533;&#65533;>&#65533;5&#65533;&#65533;&#65533;D<q&#65533;&#65533;v&#65533;2tu.&#65533;&#1886;&#65533;h&#65533;&#65533;w3&#65533;&#65533;K1%N&#65533;0&#65533;R&#65533;&#65533;4&#65533;&#604;&#65533;8IP&#65533;c&#65533;/&#65533;t&#65533;V\&#65533;R&#65533;&#65533;4'&#1461;b/?Y&#65533;?&#65533;ki&#65533;%&#65533;@&#65533;&#65533;J&#65533;d&#65533;QN&#65533;&#65533;&#65533;&#65533;&#65533;&#65533;n+3&#65533;D&#65533;&#65533;9\{&#65533;y&#65533;r&#65533;&#65533;v&#65533;sn&#35872;us7&#65533;3'&#65533;&#65533;&#65533;+&#65533;&#65533;:j&#65533;&#65533;&#65533;&#65533;&#65533;&#65533;r&#65533;CaX&#65533;&#65533;i&#4475;&#65533;&#65533;&#65533;&#65533;&#65533;Ua&#65533;&#65533;D;&#65533;b&#65533;V&#65533;&#65533;v}&#65533;&#65533;G&#65533;\&#65533;O&#65533;o&#65533;&#65533;&#65533;r&#65533;'&#65533;&#65533;&#157;G&#65533;&#65533;&#65533;&#65533;&#65533;&#65533;&#65533;s)&#65533;&#65533;&#65533;&#65533;w&#65533;&#65533;&#872;i&#65533;.X%&#65533;&#65533;j&#65533;a&#65533;	uO-&#65533;&#65533;.&#65533;&#65533;g:&#65533;.&#65533;&#65533;^.4Q&#65533;w{{&#65533;|~!VO&#65533;&#65533;&#65533;P&#65533;oR&#65533;c&#65533;w&#65533;t)/D&#65533;K&#65533;&#65533;7&#65533;&#65533;Moz&#227;&#65533;&#65533;&#1813;&#65533;$&#65533;8:&#65533;&#65533;"&#65533;;>&#65533;S1&#65533;&#1294;&#1316;&#65533;Y-}X3&#65533;P&#387;&#65533;&#65533;&#65533;/&#65533;&#65533;&#65533;!&#65533;&#65533;6+*&#65533;&#65533;{#Y&#65533;
h&&#65533;A,&#65533;&#65533;&#65533;S&#65533;&#788;F&#65533;1&#65533;b&#65533;P&#65533;<
&#65533;&#45701;S&#65533;&#65533;B&#65533;&#315;pE&#65533;k`b&#65533;g&#65533;&#65533;&#65533;^&#65533;Ka&#65533;&#65533;#0&#65533;&#65533;&#65533;04&#65533;&#65533;f(&#65533;&#65533;0~9&#65533;&#65533;&#65533;U6&#65533;H&#65533;&#65533;&#65533;O337&#65533;&#65533;&#65533;a&#978;Si&#65533;&#65533;D=Iq&#65533;T&#65533;&#65533;&#65533;&#65533;&#65533;&#65533;	f&#1090;N<&#65533;&#65533;&#65533;H&#65533;&#65533;yq^&#65533;&#65533;p&#65533;&#65533;d&#65533;"kd&#65533;&#65533;&#65533;v>&#65533;&#65533;&#65533;;N&#65533;c&#65533;|8&#65533;&#65533;&#65533;-&#65533;&#65533;&#65533;&#65533;&#65533;&#65533;ye&#65533;&#65533;&#65533;&#152;&#65533;uD&#65533;&#65533;&#65533;&#65533;&#65533;&#65533;&#65533;G*&#65533;&#65533;&#65533;C&#65533;-?&#876;[&#65533;;IZG(Ki2q(9B&#65533;&#65533;IPfo&#65533;&#65533;&#1130;)J&#65533;&#65533;H*&#65533;N&#65533;R&#65533;&#65533;&#65533;&#65533;sz&#1063;+_&#65533;&#65533;}>&#65533;&#65533;c&#65533;2&#65533;&#65533;&#65533;l>&#1810;)3&#65533;LR&#65533;&#65533;&#65533;;&#65533;2&#65533;I&#65533;&#65533;&#65533;e&#65533;&#65533;{M&#65533;&#65533;&#65533;"&#65533;<D{Y6&#65533;&#65533;&#1104;v&#65533;&#65533;&#65533;3'a&#65533;&#65533;&#65533;$&#65533;&#65533;&#65533;&#65533;j&#65533;;-c&#137;&#65533;&#65533;&#65533;HI>WX&#65533;}&#65533;&#65533;&#65533;D&#65533;P&#65533;&#65533;&#65533;Ib&#65533;&#65533;&#65533;K5X&#65533;&#65533;&#65533;&#65533;I&#65533;&#65533;P&#65533;2H&#65533;&#65533;&#65533;M&#65533;&#65533;P&#65533;i&#65533;&#1554;&4&#65533;II&#65533;&#65533;,&#65533;7&#65533;L&#65533;&#1317;&#844;k'&#65533;Y!J&#65533;&#65533;F&#65533;&#65533;D&#65533;&#65533;S&#65533;$&#65533;&#65533;z%+S&#65533;&#65533;DUlQi)&#65533;&#65533;t&#65533;&#65533;&#65533;+&#65533;&#65533;P&#65533;B&#65533;(h"V&#484;Yy"&#65533;&#65533;&#65533; D&#65533;B&#65533;&#65533;2&#65533;&#65533;(a&#65533;X=j&#65533;&#65533;t&#65533;/&#65533;&#65533;6&#65533;&#65533;&#65533;&#229;&#1298;*]&#65533;U&#65533;Q&#1590;&#65533;4&#65533;&#65533;&#65533;^&#65533;&&#65533;!&#65533;;!&#65533;#&#65533;&#65533;iXQ&#65533;K9Q&#65533;&#65533;d5P&#65533;&#65533;1&#65533;9u&#65533;8&#1707;r&#65533;&#65533;&#65533;&#65533;&#65533;&#65533;D[&#65533;&#65533;vu&#65533;&#65533;&#65533;&X[$V2&#65533;d&#65533;&#65533;ml&#65533;&#65533;V&#65533;&#65533;5-&#65533;*M&#65533;&#65533;@&#65533;(&#65533;&#65533;H8&#65533;&#65533;&#65533;"&#65533;&#65533;u&#65533;&#65533;&#65533;&#65533;&#65533;{&#65533;.V$3ls&#65533;UO&#65533;&#65533;&#65533;&#65533;!#+&#1959;&#65533;o&#65533;O&#65533;]C-&#65533;D&#65533;&#65533;&#65533;&#65533;&#65533;W&#65533;y&#65533;!&#65533;&#65533;+A&#65533;&#65533;&#1050;&#65533;&#65533;&#65533;4g6~k&#65533;uV&#65533;&#65533;&#65533;&#65533;	&#1451;p&#65533;&#65533;&#65533;4
E$^&#65533;&#65533;&#65533;,&#65533;&#65533;&#65533;I&#65533;a;&#65533;0&#65533;&#65533;&#65533;&#65533;&#65533;RX&#65533;i2R&#791;&#65533;&#65533;&#215;+&#65533;&#65533;W&#65533;&#65533;&#65533;&#65533;N.&#65533;&#65533;&#65533;Z;_&#65533;&#65533;&#65533;[!u"~&#65533;&#65533;&#65533;&#65533;&#65533;&#498;&#65533;$Y&#65533;[#&#65533;)&#65533;
&#65533;&#65533;~&#65533;9&#65533;&#65533;j&#65533;Ij&#65533;t[&#65533;&#65533;|8K&#65533;&#65533;]&#65533;&#65533;>&#65533;-s&#65533;}&#65533;&#236;&#65533;Dz&#65533;&#808;&#1907;o_M&o&#65533;;>&#65533;I3&#65533;_0&#65533;]&#65533;M &#65533;&#65533;h&#65533;&#65533;&#65533;&#65533;^r&#65533;a&#65533;8&#65533;$&#65533;U&#65533;&#65533;/U&#65533;&#65533;&#65533;Y&#65533;*&#65533;Y&#65533;O&#65533;mx&#65533;&#65533;&#65533;0&#65533;k&#65533;C&#653;&#65533;*.1&#65533;D&#65533;&#65533;Q&#65533;&#65533;17`@?&#217;p6&#65533;
&#65533;`&#65533;&#65533;&#65533;&#65533;u&#65533;um&#65533;!&#1439;&#65533;fn&#65533;&#65533;v;f&#65533;&#65533;&#65533;&#65533;_&#65533;&#65533;/&#65533;&#65533;&#65533;&#1050;&#65533;&#65533;&=&#65533;d2&#65533;&#65533;=&#65533;&#65533;&#65533;X&#1486;&#65533;&#65533;&&#65533;	&#65533;&#65533;&#65533;>&#65533;&#65533;"&#65533;f\&#65533;&#65533;&#65533;2&#65533;&#65533;&#65533;i&#1459;'g\&#65533;&#65533;&#65533;&#65533;V&#65533;&#65533;&#65533;&#65533;&#65533;&#65533;&#65533;&#65533;&#65533;fR&#65533;&#65533;e^&#65533;-&#1659;&#65533;&#65533;gnP&#65533;&#65533;&#65533;&#65533;"@z/H&#1242;V/Y&#65533;&#65533;w&#65533;&#65533;&#65533;^d&#65533;&#65533;Lw&#65533;&#65533;*R&#65533;&#65533;&#65533;&#65533;&#65533;5&#65533;g&#65533;->&#65533;N&#65533;O&#65533;wr&#65533;&#65533;s7&#65533;&#65533;<&#65533;Qr&#65533;o)&#65533;&#21554;&#65533;&#1970;&#65533;&#65533;>&#65533;-&#65533;&#65533;&#65533;_&#65533;~(:&#65533;&#65533;&#21482;J&#65533;&#65533;&#65533;l<l+6E&#65533;n&#1886;&#65533;&#65533;k&#65533;&#65533;&#65533;@J&#65533;k&#65533;&#65533;f&#65533;&#65533;P&#65533;s&#65533;&#65533;*&#65533;&#65533;/&#65533;&#65533;&#65533;&#65533;&#65533;&#65533;y&#65533;&#65533;&#65533;v&#65533;&#1677;&#65533;vV&#65533;v&#65533;&#65533;nf&#65533;&#65533;&#65533;&#65533;T&#65533;8Z&#65533;u&#65533;&#65533;&#65533;&#65533;&#65533;&#65533;&#65533;"&#65533;&#65533;&#65533;&#865;i&#65533;oM&#65533;^[&#65533;}{&#65533;nb&#65533;@8&#65533;&#65533;&#65533;&#65533;rqr&#65533;&#65533;&#65533;{&#65533;S&#65533;{&#65533;&#65533;&#65533;&#65533;~&#65533;&#65533;&#65533;hd&#65533;,&#65533;&#65533;&#65533;&#65533;&#821;&#65533;O&#49070;V&#65533;A`&#65533;4&#65533;QM`l&#65533;H*&#65533;Do&#65533;t&#65533;&#65533;&#65533;'&#65533;&#65533;&#65533;;peb&#65533;N"6&#65533;.&#65533;d&#65533;6&#65533;&#65533;OU&#65533;&#65533;&&#65533;&#65533;&#65533;&#65533;O&#65533;,&#65533;&#65533;&#65533;k&#65533;:&#65533;&#41466;&#65533;B/F#flm&#1278;&#65533;&#65533;&#65533;n&#65533;n&#65533;&#1228;&#65533;/&#65533;Mm&#65533;$&#65533;&#65533;&#65533;&#65533;!p&#65533;&#65533;&#65533;
&#65533;O&#65533;"&#65533;&#65533;T&#65533;/W&#65533;*&#65533;GoA&#65533;&#65533;&#65533;Jp&#65533;Lp&#65533;VOtT&#65533;t&#65533;\p+&#65533;zE&#65533;&#65533;&#65533;&#65533;&#65533;&#762;&#65533;&#65533;&#65533;&#65533;&#65533;&#65533;&#65533;3&#418;&#65533;pO&#65533;<&#65533;&#65533;&#65533;p&#65533;&#65533;C&#65533; &#65533;o&#65533;&#65533;
%&#65533;+&#65533;K &#65533;&#65533;D&#65533;zb3P&#65533;&#65533;=&#65533;e&#65533;0[t@C&#65533;&#65533;&#1668;O&#65533;&#65533;&#65533;&#65533;&#65533;&#65533;&#65533;&#65533;.&#65533;&#65533;&#65533;&#65533;-Ano&#65533;8&#65533;&#65533;.&#65533;&#65533;&#65533;&#65533;&#65533;q&#65533;&#65533;&#65533;&#65533;o&#65533;4&#65533;&#65533;&#65533;X@&#65533;&#1364;&#65533;O&#65533;E&#65533;0'1&#194;&#65533;&#65533;&#65533;&#65533;&#65533;+B6&#65533;ZN&#65533;&#65533;&#65533;P&#65533;&#65533;&#65533;&#65533;Pq&#65533;&#65533;0&#65533;i[FQO&#65533;&#65533;Fp&#65533;b&#65533;$&#65533;&#25252;&#65533;`1&#65533;^/&#65533;&#65533;kY&#65533;F&#65533;&#65533;&#65533;&#65533;&#65533;&#65533;y&#65533;&&#65533;3&#65533;n&#776;&#65533;&#65533;/&#1338;&#65533;f6p&#65533;(-@!&#65533;&#65533;&#65533;&#65533;") #&#65533;&#65533;O"&#65533;X`&#65533;1&#65533;&#65533;
&#65533;&#65533;&#65533;_j&#65533;.]2&#65533;&#65533;&#65533;1e<pb&#65533;&#65533;J&#65533;&#65533;)"&#65533;&#65533;&#65533;&#65533;qE&#65533;&#65533;&#65533;}nP&#65533;&#65533;ny&#65533;&#65533;&#65533;&#65533;c~pm&#527;)&#65533;wF&#65533;&#65533;&#65533;K&#65533;.%&&#65533;$&#65533;#92%B&#65533;"A$&#65533;&#65533;&#65533;&#65533;(GQ&#65533;&#65533;&#65533;&#65533;7&#65533;&#65533;&#65533;^&#65533;er&#65533;&#65533;&#65533;&#65533;l&#65533;<&#65533;$&#65533;&#1551;'&#65533;&#65533;'q&#1047;&#65533;&#65533;&#65533;&#65533;&#65533;&#65533;&#65533;j &#65533;&#65533;3&#65533;&#65533;-&#65533;)&#65533;&#65533;&&#65533;o*&#65533;	&#65533;&
&#65533;*&#65533;&#65533;&#65533;r39S#&#65533;&#65533;2&#65533;&#65533;+&#65533;&#1042;&#65533;&#65533;Q-&#65533;1,H.[&#65533;&#65533;P"&#65533;&#65533;*&#65533;K&#65533;d1&#65533;&#65533;&#1494;+U.,&#65533;&#65533;2X&#65533;G&#65533;&#65533;0wE AKW&#65533;&#65533;X&#65533;1&#65533;1&#65533;E&#65533;nG4&#65533;&#65533;&#65533;X*!N&#65533;5c#{&#65533;#=&#65533;#&#65533;e&#65533;O&#65533;^ WkM&#65533;h&#65533;&#65533;&#65533;&#65533;&#65533;x&#65533;&#65533;Z\&#65533;x*D&#65533;&#65533;G&#65533;&#65533;'vs&#65533;&#65533;&#65533;&#1086;&#65533;&#1060;k&#65533;&#65533;&#65533;&#65533;3 }Q&#65533;&#41954;:&#65533;!?&#65533;2Hp&#65533;&#65533;7ofx&#65533;&#65533;8&#65533;%q37&#65533;&#65533;2+;&#65533;C&#65533;&#65533;&#65533;&#65533;&#65533;&#65533;$&#65533;,b&#65533;%&#65533;=&#65533;_3!&#65533;&#65533;>ftV&#65533;&#65533;&#65533;&#584;&#65533;&#65533;&#65533;N:y&#65533;s/&#266;&#65533;&#65533;H)'6D9&#65533;&#65533;{&#65533;L0&#65533;&#65533;&#65533;n&#65533;&#65533;Dck&#65533;&#65533;+&#65533;&#65533;C3&#65533;#&#65533;&#65533;"/&#65533;
1>cLe&#65533;(&#65533;>&#65533;4&#1105;=&#65533;&#65533;&#65533;$+&#65533;*JZ%7&#65533;&#65533;MeI&#65533;x&#65533;/&#65533;&#65533; K&#65533;G&#65533;&#65533;&#65533;&#65533;&#65533;s]&#65533;R&#65533;TI&#65533;2&#65533;&*am$&#65533;/E|&#14512;+&#65533;R-1R&#65533;&#65533;<:&#65533;5@&#65533;&#65533;tOL$&#65533;&#65533;2&#65533;&#65533;Q&#65533;&#65533;&#65533;8&#65533;&#65533;}&#65533;&#65533;Uv&#65533;/q&#65533;&#65533;x&#65533;>&#65533;&#65533;&#65533;&#1211;&#65533;j4&#65533;t&#65533;`0&#65533;n&#65533;&#65533;&#65533;X8UP&#65533;&#65533;L&#65533;&#65533;o/)&#65533;4n@&#65533;0tC3&#65533;4&#65533;&#65533;,5'8.&#65533;&#65533;4uS[cN&#65533;*&#65533;@u}&#65533;&#65533;Pu&#65533;&#65533;,&#65533;&#65533;M&#65533;&#65533;&#65533;kb&#65533;7&#65533;&#65533;V&#65533;)&#65533;&#65533;k&#65533;b*12&#65533;&#65533;@&#65533;&#65533;W&#65533;9M&#65533;
&#65533;1&#65533;,E&#65533;&#65533;,&#1394;&#65533;&#65533;&#65533;Y+Z&#65533;&#65533;R&#65533;&#65533;R&#65533;&#65533;<65QO&#65533;E&#65533;r[&#65533;&#65533;&#65533;R&#65533;&#65533;&#65533;\&#65533;&#65533;:b&#65533;&#65533;&#693;~&#65533;Qa&#65533;.d&#65533;p!&#65533;s&#65533;&#65533;L&#65533;oW&#54608;&#65533;&#65533;?&#65533;3_&#65533;&#65533;5X&#65533;&#65533;&#65533;&#65533;5&#65533;&#65533;2K&#18772;&#65533;a&#65533;4'5C&#65533;5R&#65533;&#65533;
&#65533;&#65533;B&#65533;&#65533;&#32021;B&#65533;vjc&#65533;&#1152;&#65533;&#65533;&#65533;a&#65533;`t&#65533;&#65533;d&#65533;&#65533;U&#65533;es&#65533;PtGT&#65533;^f&#65533;qDn&#65533;&#522;lg&#65533;O&#65533;&#65533;f{v`&#65533;hPh&#65533;f&#65533;
&#65533;&#65533;
&#65533;&#65533;Va&#65533;&#65533;"&#65533;p!5##Ve&#1427;LIqs"&#65533;hrMmM!&#65533;c&#65533;3H+N&#65533;&#65533;&#2034;F=&#65533;}~&#1211;&#65533;&#65533;l&#65533;&#65533;&#65533;&#65533;&#65533;&#65533;W&#1654;mo&#65533;&#65533;Bn&#65533;&#65533;&#65533;&#65533;&#65533;_	A&#65533;&#65533;&#65533;&#65533;P&#65533;&#65533;&#65533;,*&#65533;B&#65533;&#65533;hx`&#65533;(&#65533;&#65533;p7&#65533;&#65533;T&#65533;,&#65533;&#65533;&#65533;V&#65533;&#65533;&#1681;	W3ri&#65533;&#65533;&#65533;&#65533;r+&#65533;dMa&#65533;s&#1013;&#65533;&#65533;&#65533;F&#65533;&#65533;"&#65533;e&#65533;X&#65533;B&#65533;"f&#65533;/`wH&#65533;&#65533;&#65533;&#65533;A&#65533;&#65533;&#65533;&#65533;&#65533;&#65533;@"&#65533;&#65533;a &#38038;i)qR&#65533;WE&#65533;&#65533;#Y ,^<&#367;y&#65533;s&#1818;oz%wL&#65533;&#65533;&#65533;&#1438;&#65533;7k&#65533;s&#718;&#50234;66&#65533;B&#65533;]&#65533;(&#2037;|&#65533;O&#65533;d&#65533;[&#65533;&#65533;w&#514;QOf&#65533;&#65533;f1C&#65533;&#65533;"&#65533;&#65533;m&#65533;R&#65533;`(&#65533;w&#65533;&#65533;h&#65533;a/tp&#65533;w&#65533;"9 &#65533;&#65533;&#65533;.
&#65533;&#65533;K&#274;&#65533;&#65533;3z&#65533;&#65533;&#467;*O1&#65533;&#65533;-&#65533;cKV&#65533;&#65533;]&#65533;&#65533;aSW&#65533;V&#65533;&#65533;&#65533;&#65533;&#65533;&#65533;&#65533;gw&#65533;&#65533;f?D`a&#65533;qbx&#65533;&#65533;V&#65533;&#65533;vN/&#65533;&#65533;&#65533;4K3&#65533;&#65533;&#65533;w&#65533;&#65533;?T!"&#65533;k&#65533;&#65533;&#65533;K1v&#65533;1v&#65533;&#65533;&#65533;&#65533;&#65533;w&#1140;w&#65533;`&#65533;&#65533;&#65533;Lgq8&#65533;J&#65533;&#65533;4&#65533;g&#65533;[j
g&#65533;&#65533;Ay&#65533;[B&#65533;P-I&#65533;&#65533;8&#65533;&#65533;b&#65533;!&#1423;&#65533;7&#65533;&#65533;&#65533;&#65533;&#65533;&#65533;&#65533;&#65533;&#65533;s&#65533;q
&#65533;&#65533;#1Q&#65533;&#65533;#x&#65533;3&#65533;'Y&#65533;&#65533;&#905;&#65533;&#65533;|&#65533;&#54447;&#65533;&#65533;hI]=&#1491;mR6&#65533;&#65533;Qw&#65533;N&#65533;[rg&#65533;Y&#65533;&#65533;&#65533;Wg2g8:&#65533;&#65533;&#65533;z ;&#65533;2,&#65533;w&#65533;&#65533;&#65533;Y?&#1224;&#65533;&#65533;&#65533;&#65533;=&#65533;	&#65533;YC&#65533;1&#65533;2&#65533;Q&#65533;&#65533;QW&#65533;#&#65533;&#65533;g&#602;&#65533;Y&#65533;&#65533;&#65533;&#65533;&#65533;}a&#65533;&#65533;&#65533;&#65533;&#65533;L&#65533;&#65533;K&#65533;&#65533;&#65533;W&#65533;&#65533;9[y&#65533;_9&#65533;T&#65533;b&#65533;&#65533;&#65533;
l&#65533;Q&#65533;&#1624;&#65533;831tav&#65533;0`&#65533;&`&#65533;	'uK&#65533;&#65533;&#65533;YKoZ&#65533;&#65533;&#65533;r&#1760;c&#65533;&#65533;&#709;&#65533;
&#65533;I&#65533;&#65533;Ax9N&#65533;r&#65533;&#65533;4&#65533;&#65533;7D)&#65533;&#65533;J&#1678;*&#65533;&#65533;UJw&#65533;43vX&#65533;&#65533;:X&#65533;&#65533;6&#65533;&#65533;&#65533;I&#65533;&#65533;w&#65533;&#65533;&#65533;*&#65533;@&#65533;&#65533;&#65533;&#65533;)&#65533;&#65533;&#65533;rC&#65533;&#65533;+x&#65533;&#65533;&#65533;E/&#65533;t&#1568;&#65533;u&#65533;&#65533;~s0GX&#65533;d&#65533;&#65533;&#65533;+6SW`&#65533;&#65533;&#65533;Zp&#65533;&#65533;&#65533;$&#65533;X
&#65533;RPm&#65533;V&#65533;&#65533;&#65533;x&#1496;&#65533;Y
&#65533;&#65533;g&#65533;&#65533;&#65533;
&#65533;&#65533;&#65533;r&#65533;w&#1767;yp&#65533;T&#65533;&#65533;&#1479;&#65533;vs,MV&#65533;{&#65533;&#65533;&#65533;If(&#65533;8&#65533;&#65533;&#65533;&#65533; &#65533;&&#65533;0b&#65533;L&#65533;6&G&#65533;X&#65533;w&#65533;&#65533;v)&#1068;+&#65533;&#65533;Op
U&#65533;&#65533;o9&#65533;	&#65533;&#1789;y{P&#65533;&#65533;&#65533;&#65533;3[;&#65533;x&#65533;&#65533;&#65533;k;Z{&#65533;&#1098;&#65533;i&#65533;&#65533;&#65533;&#65533;:l'&#65533;t&#65533;O&#65533;&#65533;8&#65533;ZA)&#65533;]G&#65533;&#65533;7&#65533;_&#65533;&#65533;3&#65533;V&#65533;k&#65533;&#65533;bX&#65533;|&#1414;&#731;_&#65533;YD`Z+&#65533;{&#65533;&#65533;u&#65533;&#65533;;&#65533;y&#65533;&#65533;&#1078;M|&#65533;-&#65533;Qu&#65533;&#65533;k&#65533;C&#65533;x'w&#65533;&#65533;&#65533;{&#65533;>/,u&#65533;u&#65533;&#65533;5m&#65533;v&#65533;f&#65533;&#65533;8-L&#591;&#65533;^i&#65533;&#65533;&#65533;%&#65533;&#65533;&#1532;&#65533;&#65533;&#65533;&#65533;&#65533;&#65533;&#65533;wg&#65533;&#1550;&#65533;&#65533;J34&#65533;&#65533;&#65533;KT<&#65533;&#65533;[&#65533;c&#65533;&#65533;=&#65533;&#65533;&#65533;<&#65533;#&#65533;&#65533;k&#65533;&#16049;&#65533;P&#65533;}&#65533;&#65533;~\&#65533;&#1364;&#65533;&#65533;&#65533;e&#65533;'8&#65533;&#1755;&#65533;&#65533;uvt&#65533;,<&#65533;&#65533;	&#65533;om&#65533;o&#65533;<&#65533;H5	&#65533;x&#65533;&#65533;{&#65533;&#65533;&#65533;&#65533;&#65533;&#65533;&#65533;/&#65533;
W&#65533;&#65533;{X&#65533;&#65533;&#65533;&#65533;&#65533;&#65533;&#65533;OB&#355;&#65533;&#65533;&#65533;&#65533;&#65533;}&#118454;&#65533;&#1385;&#65533;&#65533;u&#65533;&#65533;&#65533;m&#42291;&#65533;&#1396;&#65533;&#65533;&#65533;SC&#65533;W&#65533;3@$f&#65533;&#65533;&#65533;&#65533;&#65533;&#65533;|&#65533;&#65533;&#65533;&#65533;&#65533;&#65533;&#1687;&#65533;iz&#889;&#65533;/]&#65533;-=&#65533;=&&#65533;U&#65533;lX=,*&#65533;W&#65533;&#65533;&#65533;&#65533;)&#65533;&#1439;&#65533;9&#65533;1g&#1661;&#65533;&#65533;&#65533;&#45358;&#65533;=&#65533;&#65533;&#65533;&#65533;s&#65533;8&#65533;&#30269;&#65533;&#65533;:&#65533;x&#65533;&#65533;0&#65533;&#65533;&#1845;S&#65533;&#65533;[i&#65533;=&#65533;4v&#65533;Ml&#65533;&#65533;&#65533;M&#65533;&#65533;&#65533;=&#65533;Tv&#1782;&#65533;H{&#65533;v&#65533;|&#1883;t%&#65533;.5&#65533;&#65533;&#1035;&#65533;/u&#65533;&#65533;M&#65533;&#65533;xY&#65533;/&#65533;&#65533;&#65533;&#65533;q&#65533;&#1343;&#65533;&#65533;&#65533;mg&#65533;&#65533;&#65533;t@&#65533;#&#65533;h&#65533;&#65533;&#65533;&#65533;&#630;&#65533;&#65533;J~(&#65533;&#65533;[G4&#65533;&#65533;&#65533;	&#65533;&#65533;&#65533;&#65533;XY&h&#65533;^v&#65533;&#65533;o&#65533;&#1535;&#65533;&#65533;&#65533;&#65533;+&#2031;+&#65533;}+&#65533;&#65533;}&#65533;&#65533;N&#65533;&#65533;&#65533;&#65533;s&#65533;&#65533;s&#65533;&#65533;&#65533;&#65533;&#1748;&#65533;&#65533;&#65533;c&#65533;&#65533;&#65533;&#65533;&#65533;&#65533;&#65533;ay&#65533;7u&#1387;&#65533;&#65533;&#65533;&#65533;&#65533;&#65533;D&#1727;&#65533;&#65533;&#65533;&#65533;y&#65533;&#65533;&#65533;&#65533;>&#65533;&#65533;&#65533;&#65533;Z@j&#65533;!&#65533;&#65533;M&#65533;&#65533;&#65533;;&#65533;&#65533;&#65533;~&#65533;&#65533;&#65533;&#65533;<&#65533;G&#65533;T&#65533;?Y*&#65533;m&#65533;&#675;&#65533;,&#65533;<&#65533;&#65533;&#65533;&#65533;&#1948;&#474;ct&#65533;B&#65533;Z&#65533;&#510;&#65533;&#65533;\&#65533;>&#65533;-&#65533;&#65533;1:&#65533;7&#65533;8?&#65533;&#65533;9&#65533;&#65533;&#65533;?&#65533;&#65533;&#65533;&#65533;&#65533;&#65533;&#65533;&#65533;3&#65533;&#65533;:&#1787;&#65533;&#65533;mm&#65533;&#65533;m&#65533;&#65533;&#65533;Wf&#65533;OY&#65533;&#65533;'&#65533;&#65533;&#65533;1&#65533;9&#65533;&#65533;g&#65533;&#65533;1&#65533;&#65533;@&#65533;&#65533;&#65533;&#65533;&#65533;k<Jb&#65533;/&#65533;&#65533;&#65533;&#65533;&#65533;&#1794;0&#65533;B&#65533;&#65533;l1&#65533;&#65533;1&#65533;T&#65533;&#65533;Q&#65533;&#397;J&#65533;&#65533;%&#65533;H+$&#65533;&#65533;$%&#65533;&#661;,K:	&#65533;L*4&#65533;gJ&#65533;&#65533;Se&#65533;'Kz&#65533;T&#65533;&#65533;&#65533;!D&#65533;&#65533;&#65533;4)!E}&#65533;&#825;s&#65533;&#1321;,&#65533;0Q&#37061;&#65533; >z&#65533;
"&#65533;b&#65533;K&#65533;&#65533;&#65533;h&#1786;%+&#65533;&#65533;&#1845;c&#65533;5&#65533;&#65533;&#65533;&#1782;&#65533;&#65533;&#65533;k&p&#65533;&#65533;d
g4|1L&#65533;&#65533;f&#65533;a&#1613;&#65533;&#468;!>.FY&#65533;&#3017;w,8p"&#65533;!"&#1800;&#65533;&#65533;&#65533;&#1388;&#65533;&#65533;&S&#65533;K&#65533;Uk&#972;-&#65533;&#65533;&#808;5k_&#65533;	&#65533;&#65533;p&#65533;&#267;u&#65533;w&#65533;b(&#65533;&#65533;dR&#65533;&#65533;&#65533;[&#65533;&#61262;]l&#65533;&#65533;&#1845;&#65533;&#65533;>&#65533;X&#65533;&#65533;
&#65533;&#65533;{ &#65533;&#267;&#65533;&#65533;{V&#65533;9sd&#659;&#65533;X&#396;&#65533;&#65533;&#65533;2	&#65533;_&#65533;&#65533;h&#65533;&#65533;F&#1664;`xXF&#65533;&#65533; &#65533;
&#65533;F&#65533;s&#65533;&#65533;&#65533;&#65533;&#65533;IV8&#65533;9a\PG&#65533;R&#65533;!&#65533;&#65533;rBG&#65533;?&#65533;&#65533;.le^&#65533;`E0&#65533;vq&#65533;%cX&#65533;&#65533;H^^9&#65533;&#65533;X&#65533;Y&#65533;`E&#65533;&#839;d}&#65533;a&#65533;~&#65533;T4&#1104;&#65533;&#65533;QD:(P&#65533;j&#65533;&#65533;&#65533;	&#65533;&#20729;1&#65533;&#65533;&#65533;&#65533;fM=&#65533;&&#65533;ux&#65533;"&#65533;xO,&#65533;f"V1&#65533;p&#65533;+R&#65533;&#65533;?&#65533;X#x&#65533;&#65533;Y:&#65533;{&#65533;&#65533;=&#65533;cz&#65533;^&#65533;&#65533;jQyd&#65533;Jf&#65533;`^&#65533;&#65533;y&#65533;&#1704;^&#65533;&#65533;&#65533;&#65533;&#65533;&#65533;K&#65533;FX&#1371;p5'&#65533;&#65533;&#65533;&#65533;Jy&#65533;!&#65533;&#65533;RZm@A&#65533;_=P&#65533;&#65533;&#65533;&#1953;r&#65533;&#65533;xp-k&#65533;Y&#65533;6&#65533;&#65533;ri{&#65533;&#65533;wQ:&#65533;W&#65533;&#65533;&#65533;&#65533;f`&#65533;'&#2025;&#65533;rI%&#65533;&#65533;&&#65533;i&#65533;&#65533;&#65533;&#65533;`&#65533;&#65533;&#65533;&#65533;&#65533;Jko-Q&#65533;&#65533;&#65533;&#65533;&#42733;&#65533;&#65533;kSq&#65533;j&#65533;UK&#65533;&#65533;	1&#65533;&#65533;F&#65533;,&#65533;&#65533;bW&#65533;&#65533;.
-&#65533;&[&#65533;&#65533;&#65533;t&#65533;u&#1420;7&#65533;&#65533;h&#65533;&#65533;&#65533;|&#58397;&#65533;&#65533;&#65533;zM
&#608;h&#65533;&#65453;&#65533;+&#65533;V&#65533;&#65533;&#65533;VZ&#65533;\Xl&#1264;&#65533;a&#65533;n6q&#65533;&#65533;3<&#65533;&#65533;ZG&#65533;&#282;FP<l&#1289;|^&#65533;&#862;&#65533;nk&#65533;&#65533;&#65533;~&#65533;-&#65533;&#1098;um]&#65533;&#65533;Xs&#65533;&#65533;&#65533;-&#2002;a&#65533;&#65533;m&#65533;&#65533;E&#65533;o&#65533;&#65533;F=4&#65533;&#65533;&#65533;&#65533;t&#65533;hI&#54617;g&#65533;&#65533;&#65533;	+&#65533;p*&#65533;&#65533;&#65533;&#65533;QV#&#65533;B&#65533;/&#65533;&#65533;v&#65533;i&#65533;&#65533;&#65533;h&#65533;&#65533;&#595;*&#65533;q&#65533;&#65533;&#65533;]&#1984;&#64121;&#299;&#65533;&#65533;&#65533;&#65533;&#65533;x&#65533;E?&#65533;&#65533;&#65533;&#65533;6&#65533;o&#65533;$&#65533;&#65533;t&#65533;{&#65533;&#65533;&#65533;[&#65533;&#65533;u&#65533;^&#65533;DJ&#65533;^]	*&#65533;/&#65533;&#65533;U&#65533;v&#65533;&#65533;U&#65533;&#65533;&#65533;;\z&#65533;w&#65533;&#65533;&#1255;$&#65533;n/&#62110;+&#65533;&#65533;9&#65533;hZ&#65533;D0&#65533;&#65533;&#65533;$&#65533;r6&#65533;&#65533;&#65533;&#65533;&#65533;&#65533;&#65533;a-k&#65533;&#65533;&#65533;&#65533;:6d	;&#65533;IC&#65533;&#65533;>&#65533;*&#65533;&#1910;&#65533;2&#65533;&#65533;&#65533;e&#65533;k&#65533;&#65533;2&#65533;0;&#65533;&#65533;a&#65533;&#65533;&#65533;u&#65533;*,:&#65533;&#65533;&#65533;U&#65533;6&#65533;&#65533;jZD&#65533;&#65533;&#65533;	l&#65533;&#65533;&#65533;&#65533;&#65533;&#65533;5:&#65533;0&#65533;P&#65533;&#65533;~r&#65533;&#1457;&#65533;os&#65533;&#65533;&#1534;f&#65533;po8&#65533;&#65533;]V&#65533;&#65533;8&#65533;0F&#65533;&#65533;&#65533;Ae&#65533;)ye&#65533;{<&#65533;&#65533;&#65533;&#65533;&#65533;r&#65533;&#205;&#65533;&#65533;&#65533;JqM&#65533;&#65533;&#65533;&#65533;&#65533;&#65533;!"&#65533;N&#65533;[&#65533;&#65533;&#65533;D6&#65533;/~:&#65533;&#65533;&#65533;8&#65533;&#65533;[o&#65533;&#65533;&#65533;&#65533;&#65533;&#65533;&#65533;&#65533;[&#65533;(&#504;&#65533;&#65533;J&#65533;&#65533;i&#65533;&#65533;\B&#65533;i&#65533; M&#65533;&#65533;&#65533;&#65533;=&#1156;&#65533;&#65533;"&#65533;<d&#620;&#65533;o0p&#65533;&#65533;&#1406;&#65533;1&#65533;&#65533;sc)&#65533;G&#893;&#65533;&#65533;S&#65533;&#65533;&#65533;&#65533;&#65533;@-}fgDD0Cr&#65533;X1&#65533;&#65533;&#65533;%A&#65533;&#65533;&#65533;&#65533;&#65533;|gOF&#1539;*Y&#65533;&#65533;&#65533;4&#65533;&#599;&#65533;&#65533;~i&#65533;&#65533;A&#65533;V&#65533;h&#65533;&#65533;&#65533;c&#65533;cX&#65533;&#701;q&#65533;]&#65533;)&#65533;&#65533;&#65533;&#65533;&#65533;_&#65533;&#65533;&#784;r&#65533;M&#65533;&#1818;<&#65533;&#65533;I&#65533;z&#65533;&#65533;&#65533;d&#65533;&#65533;&#65533; &#65533;Pk&#65533;&#65533;~]&#1655;r&#65533;&#1048;~&#65533;&#65533;&#65533;&#65533;&&#65533;&#65533;@^&#65533;&#65533;&#65533;&#65533;&#682;b&#65533;&#1102;"&#65533;&#65533;"m*I9&#65533;b&#65533;	(&#65533;&#65533;J&#65533;&#65533;L&#1585;&#65533;,9&#65533;)&#65533;jH&#65533;dE&#65533;	&#65533;&#65533;W	&#65533;&#65533;&#65533;F4y
)g[&#65533;&#65533;+m&#65533;#&#65533;&#65533;k&#65533;&#65533;4&#65533;8&#65533;9&#65533;&#65533;&#65533;&#65533;&#65533;&#65533;xNu&#65533;U&#65533;$Z&#65533;y+}&#65533;4&#65533;;&#65533;r'-k&#65533;&#1364;&#65533;m&#65533;&#65533;&#65533;A&#65533;ui &#65533;Q&#65533;v&#65533;&#65533;Uz1&#1125;&#65533;&#65533;&#65533;&#959;N&#1118;&#65533;&#65533;j&#65533;IX&#65533;&#65533;&#266;XU&#65533;=t6O&#584853;&#65533;~&#65533;&#1730;N
&#65533;&#65533;&#364;Z&#65533;&#65533;<P&#65533;&#65533;&#65533;p%H&#65533;&#65533;bOC&#65533;q&#65533;jM(&#1555;&#65533;)&#65533;&#65533;&#65533;dmm&#65533;]&#65533;&#65533;~rv0-&#65533;kX&#65533;&#65533;&#65533;m&#65533;24&#65533;N}&#65533;&#65533;&#65533;&#65533;&#65533;<Y&#65533;&#9094;&#65533;&#65533;B7&#65533;&#65533;M&#65533;-&#65533;&#65533;T&#65533;&#65533;&#65533;&#65533;&&#65533;&#65533;I&#65533;7&#65533;&#65533;&#618;&#65533;&#65533;&#65533;&#65533;&#65533;&#23781;6}&#65533;{&#65533;&#65533;&#65533;&#65533;G;&#65533;&#992;
pj&#65533;&#65533;x5&#1743;&#65533;$
&#65533;&#1264;&&#65533;&#65533;&#65533;&#65533;C;&#65533;&#65533;X&#65533;m&#1262;8&#65533;Z&#65533;&#65533;(
^&#65533;l&#65533;*&#65533;&#65533;&#65533;(6h&#65533;&#65533;&#1265;&#65533;&#65533;G&#65533;J&#65533;]&#1858;&#65533;&#65533;nK&#65533;2l&#65533;X&#1331;C&#65533;o&#65533;U&#65533;&#65533;&#65533;&#65533;_&#65533;y&#65533;],&#65533;#!2&#1986;&#65533;&#65533;&#65533;&#65533;e&#65533;|eE*L&#65533;9&#649;s&#65533;&#65533;&#65533;sM">&#65533;HR&#65533;c &#65533;aEV,&#65533;?\&#65533;'f&#65533;&#65533;D&#65533;&#65533;&#65533;d3&#65533;&#65533;(&#65533;&#65533;.&#65533;&#65533;b&#65533;&#65533;BDe	&#65533;&#65533;&#65533;iqs&#65533;&#65533;h&#65533;(&#65533;&#65533;u&#65533;t&#65533;t&#65533;(&#65533;6&#65533;&#65533;Ck$&#520;E&#65533;,&#65533;&#65533;&#65533;X&#65533;&#37745;&#65533;&#65533;&#65533;&#65533;.|eK+&#65533;&#65533;&#65533;&#65533;[&#65533;D*OK{&#65533;*~SfU&#65533;&#1576;&#65533;&#1192;&#65533;j&#881;&#65533;):i&#65533;r&#65533;&#65533;&#65533;8&#65533;&#65533;&#65533;Q&#65533;>'&#65533;&#65533;;&#65533;t&#65533;&#65533;_&#289;&#65533;r6&#65533;&#65533;&#65533;+;&#65533;D5n&#65533;zIN&#65533;&#65533;$ &#65533;&#65533;&#65533;i&#1310;&#65533;&#65533;&#65533;&#1771;&#65533;&#65533;&#65533;vs7&#65533;&#65533;q&#65533;]&#65533;1&#65533;&#65533;&#65533;l&#65533;&#1150;M&#65533;od=&#65533;&8&#65533;L]&#65533;+|&#65533;&#65533;&#65533;&#65533;&#65533;=/&#65533;&#65533;&#65533;&#65533;&#65533;&#65533;'&#65533;&#65533;&#920;&#65533;KX&#65533;:k7,|&#494;W&#65533;]o&#65533;\Z&#65533;&#65533;&#65533;[&#65533;MC(/j&#65533;&#830;0&#65533;O&#65533;(|&#65533;dw &#65533;&#65533;9$i;&#65533;&#65533;Z&#65533;&#65533;#&#65533;&#65533;&#65533;h&#65533;&#65533;]&#65533;&#65533;k&#65533;=&#65533;)J&#65533;T&#65533;&#65533;?c&#65533;&#65533;'p&#65533;&#65533;&#65533;&#65533;o;!CY&#65533;&#65533;&#65533;SY&#65533;&#65533;&#65533;7&#65533;sd&#65533;&#65533;&#65533;:I&#65533;oz&#65533;#&#65533;&#1264;&#65533;&#65533;V&#65533;\&#65533;&#65533;gv[&#65533;&#65533;&#65533;W&#65533;&#65533;2y&#65533;q&#65533;&#65533;`&#65533;d&#65533;:(&#65533;&#65533;&#65533;Fag&#65533;&#65533;6&#65533;y%pW:|&#65533;&#65533;V&#65533;K>z&#65533;Z&#65533;&#65533;.&#65533;l"guq[&#1803;&#65533;j}&#65533;&#65533;>&#65533;&#65533;&}&#65533;&#65533;&#65533;&#65533;v&#65533;&#65533;&#65533;M&#65533;&#65533;O&#65533;o-&#65533;D3S&#2019;&#65533;&#65533;r&#65533;&#65533;&#65533;&#65533;N&#65533;&#65533;N&#65533;&#65533;&#65533;&#65533;!&#65533;&#65533;&#65533;@wR&#65533;`c	&#65533;}&#65533;&#65533;]&#65533;'&#65533;&#65533;g&#65533;%{h~&#368;:&#65533;TFTlTg&#65533;(|&#65533;&#65533;[&#65533;l&#65533;^_&#65533;o&#65533;upn&#65533;e&#65533;Rfv&#65533;&#65533;&#65533;c&#65533;&#65533;+A&#65533;z&#65533;:&#65533;&#65533;&#65533;'&#65533;7&#65533;[}&#65533;tg6,&#65533;;.&#65533;~&#65533;&#65533;~&#65533;y%hr&#65533;v+Xy_&#65533;o&#65533;vI&#65533;M1h&#65533;&#65533;$*&#65533;'z&#65533;&#65533;\FU_2&#65533;&#65533;R&#65533;}Eg]&#65533;&#65533;}h&#65533;C&#65533;g&#65533;]J&#65533;&#65533;&#65533;vk3&#65533;%&#65533;^&#65533;&#65533;R&#65533;u&#65533;&#65533;x&#65533;r&#65533;&#65533;r&#65533;Y[&#65533;af&#65533;rq&#65533;Y&#65533;&#65533;p Qv&#65533;g*&#65533;b&#65533;&#65533;|&#65533;&#65533;	!qv&&#65533;_&#195;thL&#65533;v&#65533;&#65533;&#65533;wJ&#65533;cz&#65533;q&#65533;&#65533;9 &#65533;F&#65533;U&#65533;D&#65533;&#65533;&#65533;2&#65533;7uVl&#65533;&#65533;&#65533;&#65533;u&#65533;&sSS*&#65533;usf8 &#65533;&#65533;&#65533;&#65533;&#65533;s&#65533;&#65533;
sI&#65533;&#65533;$t[&#65533;&#65533;&#65533;D&#65533;&#65533;&#65533;u&#65533;&#461;&#65533;r|&#65533;nAa4u&#65533;&#65533;i)(&#65533;W&#65533;&#65533;r&#65533;&#65533;&#65533;&#65533;&#1109;&#65533;&#65533;&#967;v&#65533;zr&#65533;soE&#65533;z&#65533;f a5&#65533;&#65533;&#65533;&#65533;=&#65533;&#65533;qU&#65533;&#65533;&#65533;&#1162;&#65533;&#65533;&#65533;&#29755;w~E&#65533;&#65533;&#65533;(0^&#65533;&#65533;#&#65533;W&#65533;&#65533;2&#65533;&#65533;&#65533;&#65533;&#65533;&#65533;ra&#65533;Y&#65533;a=R&#65533;b&#65533;&#65533;G&#65533;u&#65533;&#65533;&#65533;&#65533;0&#65533;_&#65533;x}g&#65533;s8&#65533;iE&#65533;x;&#65533;A&#65533;&#65533;I&#65533;&#1552;I&#65533;&#1616;B)&#65533;~&#514;&#65533;&#65533;^&#65533;&#65533;O&#65533;83 )&#65533;&#65533;&#65533;e&#65533;dj&#65533;dZ&#65533;&#65533;&#65533;&#65533;&#1234;_&#65533;&#65533;&#65533;&#65533;&#65533;j&#65533;&w%TOb#&#65533;X&#65533;&#65533;u&#516;&#369;&#65533;&#65533;X&#65533;/"&#65533;q	&#65533;G	&#65533;&#65533;&#65533;B&#65533;&#65533;&#28177;K&#65533;&#65533;&#65533;&&#65533;7&#65533;^!)l&#65533;&#65533;60&#65533;bl'cJu&#65533;)&#65533;bp&#65533;D&#65533;&#65533;/%9sC&#65533;5	o&#65533;&#275;&#409;hEm&#65533;g}C&#65533;&#65533;,0x*&#65533;&#65533;.&#65533;&#65533;&#65533;&#602;tI&#65533;[a6Rr&#65533;&#65533;&#65533;w&#65533;&#65533;-_UiA&#65533;&#65533;(&#65533;xiy?/X|hH(&#65533;f4Wm&#65533;$KS&#1173;&#65533;qj&#1591;=&#65533;&#65533;&#65533;6i&#65533;:&#65533;&#65533;I&#65533;&#65533;&#65533;&#65533;&#65533;	&#65533;&#65533;&#65533;&#65533;&#65533;&#65533;&#65533;XM&#65533;)&#65533;y`&#65533;u&#65533;&#33149;&#65533;2&#65533;i&#65533;&#65533;rT&#65533;&#1551;l&#65533;&#65533;
d&#65533;k&#457;&#65533;3+&#65533;Lwg&#65533;&#1593;w~w&#65533;&#65533;&#65533;&#65533;pY&#65533;&#65533;&#65533;y&#65533;&#65533;) &#65533;&#65533;&#65533;&#65533;% u&#65533;&#65533;&#65533;1bi/&#200;&#65533; &#673;&#65533;&#65533;.X:&#65533;&#65533;BZ_&#65533;&#65533;&#65533;sfh&#65533;@&#1222;z5&#65533;&#1863;]7i&#65533;&#65533;&#65533;g&#65533;&#605;
&#65533;
&#65533;A*&#65533;|&#65533;@&#65533;&#65533;&#65533;c&#65533;&#65533;&#65533;&#65533;(&#65533;&#65533;F&#65533;&#65051;!*&#65533;3bR&#65533;&#65533;v&#65533;&#65533;&#65533;y&#65533;&#65533;&#65533;-&#393;&#65533;*&#65533;&#65533;8&#409;8:&#65533;:~H&#65533;&#65533;oIoh&#65533;&#65533;J&#65533;s:&#65533;tZ&#65533;&#65533;g&#65533;&#916;&#65533;J&#65533;&#65533;&#65533;x]&#65533;&#65533;&#65533;YiV:sD&#65533;"
&#65533;&&#65533;&#65533;)&#677;&#65533;J&#65533;&#65533;&#65533;&#65533;&#65533;&#65533;G=&#65533;W&#65533;&#65533;tj&#65533;&#65533;n	&#65533;&#65533;&#65533;&#65533;i&#65533;&#641;&#65533;:&#65533;*&#288;a4&#65533;&#65533;^&#65533;|&#65533;&#1627;&#65533;J!j)&#65533;Z&#65533;&#65533;Tz2!*.&#65533;&#65533;&#65533;&#65533;&&#65533;&#65533;!^&#65533;&#65533;=&#65533;&#65533;I&&#65533;&#1701;we&#65533;&#65533;g&#65533;{&#65533;:&#65533;&#65533;&#65533;*&#65533;tJ&#65533;&#65533;&#65533;r&#65533;1H&#65533;,&#65533;e&#65533;&#1706;&#65533;j&#65533;&#65533;j&#65533;&#65533;v&#65533;&#65533;&#683;&#65533;	!&#65533;&#65533;b&#65533;&#65533;&#65533;9&#65533;T&#65533;C&#65533;&#65533;6&#65533;]9&#65533;&#65533;O&#65533;&#65533;d&#65533;&#65533;	&#65533;&#65533;j&#65533;&#65533;&#65533;&#65533;&#65533;&#65533;&#65533;&#65533;&#65533;&#65533;&#1818;&#65533;
&#65533;Q:&#65533;;&#65533;&#65533;J&#65533;&#65533;J-&#65533;
&#65533;&#65533;	N&#65533;&#65533;M&#65533;yz4F&#65533;&#65533;=&#65533;&#65533;F&#65533;&#65533;
&#65533;&#65533;R=*&#65533;&#65533;&#65533;&#65533;&#65533;&#65533;&#65533;&#65533;&#65533;R&#65533;&#1620;&#65533;&#65533;&#65533;#&#688;7[&#65533;&#65533;:&#65533;{&#65533;[!&#65533;&#674;&#65533;&#65533;&#65533;&#65533;[cx&#65533;=gZ&#65533;H&#65533;!&#65533;t&#65533;&#1574;nZ&#65533;&#65533;&#687;x&#65533;IW&#65533;&#65533;+&#754;&#65533;&#65533;&#65533;0&#65533;&#65533;U&#65533;&#65533;&#65533;&#65533;&#65533;&#65533;&#389;&#8875;^u&#65533;&#65533;0&#65533;!&#65533;T}&#65533;&#65533;(&#1679;x&#65533;&#65533;fno&#65533;]&#65533;Z~Y&#65533;&#970;&#65533;T[&#65533;&#65533;Y&#65533;&#65533;+&#65533;&#65533;Z&#65533;[;&#65533;R'G$&#65533;Jb&#65533;&#65533;&#65533;&#1645;+&#65533;n&#65533;&#65533;?w%&#65533;3&#65533;?g&#65533;Wx&#65533;&#65533;&#65533;&#65533;)x&#65533;VkSk&#65533;)&#65533;Br&#65533;&#65533;J&#65533;&#65533;&#65533;,&#65533;&#65533;b&#65533;&#65533;&#65533;Dyc&#65533;&#65533;
p;[yG;0&#65533;&#65533;a&#65533;f&#65533;w0&#65533;&#65533;gW&#65533;&#65533;&#65533;w}&#720;'{&#65533;&#65533;&#65533;&#65533;2@&#65533;uY&#65533;&#65533;&#65533;&#65533;&#65533;&#65533;&#65533;;&#65533;&#65533;&#65533;;j&#65533;&#65533;&#65533;&#65533;Y&#1547;&#65533;&#65533;i[&#65533;&#65533;u&#65533;&#438;&#65533;&#65533;&#65533;&#65533;e&#65533;kH&#65533;&#65533;:&#65533;&#65533;Dt&#65533;&#65533;&#65533;&#508;I&#1068;N&#65533;&#65533;&#65533;c&#65533;+&#65533;&#65533;&#65533;:&#65533;&#65533;&#65533;)&#65533;&#65533;&#65533;&#1789;&#65533;w&#65533;g&#65533;&#65533;&#1761;&#65533;&#65533;(&#65533;i&#65533;&#65533;{V&#65533;D&#65533;&#65533;&#65533;z8W&#65533;E&#1790;Oun&#65533;&#65533;&#65533;&#65533;&#65533;&#65533;&#65533;+&#65533;_&#65533;"+|&#65533;l&#65533;&#65533;R&#65533;+&#65533;-@&#237;&#1781;g$&#65533;&#182;d&&#65533;#&#65533;Z&#65533;&#65533;&#65533;&#65533;^&#65533;&#65533;&#65533;&#65533;;&#65533;&#65533;&#65533;v	&#65533;=&#65533;J&#65533;t&#65533;&#65533;&#65533;&#65533;&#2039;&#65533;|&#65533;A&#65533;&#65533;&#65533;&#65533;Y&#65533;6&#65533;&#65533;]&#65533;&#371;&#65533;(&#554;&#65533;{&#65533;&#65533;&#65533;&#65533;&#65533;&#65533;&#65533;@&#65533;SN&#65533;&#65533;M&#65533;SQ&#65533;4G&#65533;U!&#65533;&#65533;=6&#65533;&#65533;&#762;&#65533;$&#65533;9&#65533;X&#65533;&#323;&#65533;&#65533;i&#65533;\&#65533;Bi1&#65533;*&#228;&#65533;&#65533;al&#286;&#65533;&#65533;&#65533;&#65533;&#65533;2&#65533;&#65533;&#65533;D&#65533;xcx<&#65533;&#65533;u&#65533;&#65533;|F+&#65533;%&#65533;&#499;~~&#806;&#65533;&#65533;&#65533;,&#65533;&#65533;&#65533;&#65533;&#65533;&#252;z&#569;&#1839;&#65533;&#65533;,p&#65533;m&#65533;&#65533;3&#65533;&#65533;&#65533;&#65533;&#65533;&#65533;&#409;&#65533;d&#65533;&#65533;|&#65533;&#65533;|!&#65533;&#65533;DP&#65533;&#65533;C\&#65533;%e&#65533;:&#65533;&#490;&#65533;&#681;&#65533;&#65533;,&#65533;&#65533;&#65533;&#177;L&#65533;+D&#954;l&#928;&#415;TCcu7&#65533;&#65533;&#534;<Q&#65533;&#65533;&&#65533;&#65533;&#65533;&#65533;&#65533;&#65533;&#65533;&#65533;&#65533;&#908;?&#65533;&#65533;xL&#65533;O|&#65533;&#65533;&#65533;&#65533;&#65533;&#65533;&#65533;S&#65533;&#65533;&#65533;&#65533;}(&#65533;&#65533;&#65533;&#65533;&#65533;&#65533;]&#904;&#65533;k6-&#65533;<&#592;&#65533;&#65533;&#65533;&#65533;&#65533;<<&#65533;6&#65533;&#65533;&#65533;&#65533;6&#65533;&#65533;&#983;&#65533;':Y&#65533;&#65533;&#65533;&#65533;&#65533;&#65533;&#65533;&#65533;&#65533;&#65533;&#65533;Ii&#65533;&#65533;y&#65533;=&#65533;x
|&#65533;&#65533;&#65533;&#65533;&#65533;&#65533;J&#65533;&#65533;&#65533;&#65533;&#65533;h&#65533;<&#65533;O&#65533;&#65533;&#65533;&#65533;9&#65533;&#1771;&#65533;,0)&#65533;&#1153;&#65533;&#65533;WM&#65533;1=&#65533;4]&#65533;&#65533;7&#65533;&#65533;&#65533;0&#65533;&#65533;z&#65533;&#65533;&#65533;&#17115;&#65533;
&#65533;g&#65533;&#65533;&#65533;dK-19&#65533;j)&#1356;j&#278;+L&#65533;&#828;&#1528;]Q&#65533;&#65533;&#1996;&#65533;&#65533;&#65533;&#65533;8&#65533;&#1349;&#1416;&#65533;{<&#65533;{&#65533;!-&#65533;&#65533;&#1469;&#65533;\&#65533;&#65533;LD&#65533;&#892;&#65533;&#459;&#65533;i&#65533;&#65533;&#65533;&#65533;&#65533;;&#65533;&#65533;O&#65533;&#65533;&#36289;m&#65533;[&#65533;&#65533;5&#65533;&#65533;l&#65533;u&#65533;&#65533;&#65533;&#65533;z(W&#65533;&#65533;8[&#65533;&#65533;&#65533;Pw&#65533;&#65533;$]&#65533;c&#65533;&#65533;&#65533;!&#65533;U&#65533;&#65533;{-&#1713;H&#65533;|&#65533;&#1384;&#65533;&#368;&#65533;&#1708;&#65533;&#65533;&#65533;&#65533;&#65533;m&#65533;/&#65533;#G&#65533;&#65533;&#65533;&#65533;&#65533;Zx&#65533;})&#65533;J&#65533;]EL&#65533;&#65533;&#65533;X&#65533;&#65533;\&#65533;&#65533;[U&#65533;g&#65533;&#65533;&#65533;&#1067;&#65533;&#65533;&#65533;&#1069;&#65533;&#65533;m&#65533;7&#65533;&#65533;&#65533;&#65533;&#65533;`!&#1757;D&#65533;$&#65533;&#65533;&#65533;&#65533;&#65533;h&#65533;&#65533;&#65533;K&#65533;&#65533;&#65533;N&#65533;&#1859;&#65533;M&#1181;&#65533;S&#65533;&#295;&#65533;k&#65533;&#65533;&#65533;V&#2012;&#65533;"=&#65533;&#65533;&#65533;=&#745;&#65533;&#65533;&#65533;&#65533;&#65533;&#65533;M&#949;L&#65533;&#1963;&#65533;&#65533;~&#65533;,&#65533;h&#65533;:&#65533;&#65533;J&#65533;V&#65533;&#65533;&#65533;x&#65533;&#65533;&#65533;&#65533;=n&#65533;;&#1705;&#65533;&#65533;&#65533;A&#925;&#65533;)o;&#65533;&#65533;R{&#65533;$.&#1910;&#65533;&#65533;+&#65533;&#65533;V&#65533;&#1876;i&#65533;N&#65533;;D&#65533;&#65533;|&#65533;&#65533;&#65533;&#65533;&#65533;&#65533;&#65533;/&#65533;&#65533;&#65533;&#65533;e~&#65533;f&#65533;&#65533;&#65533;&#65533;K&#65533;&#65533;&&#65533;&#18889;&#65533;A&#65533;&#65533;&#65533;xN &#65533;a&#455;&#65533;Y&#65533;&#65533;T&#65533;&#65533;^>&#65533;&|&#65533;A0&#65533;@@&#65533;m&#65533;'&#65533;hn&#65533;J&#59018;&#65533;&#65533;&#65533;&#65533;)&#65533;&#65533;&#65533;^&#65533;&#65533;w&#65533;|&#603;=&#65533;&#65533;
&#65533;&#65533;|.#~&#65533;#t&#65533;&#65533;&#65533;&#65533;&#65533;&#65533;N&#65533;]&#65533;&#35774;t%&#65533;g&#1933;O&#65533;&#140;&#65533;&#1390;&#65533;&#65533;&#12058;&#65533;&#65533;&#65533;&#65533;&#1990;&#65533;Q&#65533;&#65533;.&#65533;y&#65533;&#65533;&#65533;%;x&#65533;&#65533;&#65533;&#65533;&#65533;&#65533;>(&#65533;&#65533;&#65533;t&#65533;= &#65533;&#65533;.&#65533;&#65533;&#65533;&#65533;B&#65533;`&#65533;&#65533;>&#65533;D&#65533;]-&#65533;&#65533;-&#52301;&#65533;&#65533;&#60545;",&#65533;K&#65533;&#65533;&#65533;&#65533;&#59901;u&#65533;M&#65533;&#65533;n&#65533;&#65533;&#65533;ye&#65533;i&#65533;&#65533;&#1886;+&#65533;&#1126;?'&#65533;m&#65533;_&#65533;&#65533;&#65533;&#1955;>&#65533;&#65533;&#65533;&#55229;&#65533;&#65533;&#65533;MZ&#65533;&#65533;V&#65533;z&#65533;&#65533;&#65533;&#65533;#=&#284;&#65533;j&#65533;&#65533;l)"~&#65533;&#65533;&#65533;-&#65533;&#65533;&#65533;&#973;&#65533;&#65533;7&#65533;&#65533;&#302;&#65533;&#65533;F=?r&#65533;#&#65533;&#65533;&#65533;&#65533;&#65533;&#65533;P&#65533;&#65533;D/&#65533;K&#65533;`&#65533;&#65533;T&#65533;&#982;,?&#65533;,&#65533;
&#65533;&#65533;&#65533;-,&#65533;&#65533;3_&#65533;&#65533;]&#65533;&#65533;>&#65533;:&#65533;>c&#65533;(&#65533;&#65533;&#65533;&#65533;4&#65533;U^&#65533;&#65533;l&#65533;&#65533;&#65533;Zn&#65533;M&#65533;^&#65533;&#65533;&#65533;&#65533;.?&#65533;V&#65533;&#65533;&#65533;&#65533;!&#65533;g.&#65533;i^&#65533;Fy&#65533;l&#65533;&#65533;&#65533;c&#65533;s&#65533;&#65533;>_({&#65533;&#65533;&#65533;)&#65533;H&#65533;#&#65533;&#65533;&#65533;o&#65533;MN&#65533;&#65533;}$&#65533;&#22891;&#65533;w&#65533;e&#65533;&#65533;&#65533;&#65533;&#65533;&#65533;&#65533;&#65533;&#65533;&#65533;&#65533;;=&#766;&#65533;&#65533;b&#65533;&#65533;&#65533;&#65533;e&#65533;&#65533; &#65533;}:&#65533;&#65533;&#65533;&#1430;o&#65533;_&#65533;&#65533;&#65533;&#65533;O&#65533;&#65533;&#65533;&#65533;?'W&#65533;&#1699;O&#65533;&#65533;&#65533;&#65533;]&#65533;8o&#65533;&#65533;c&#65533;&#65533;c&#65533;&#65533;x&#65533;}&#65533;E=&#824;?&#65533;&#65533;&#65533;&#65533;&#65533;Q&#65533;&#65533;\&#65533;/~&#65533;!&#65533;&#65533;j&#65533;&#65533;n&#65533;x&#65533;&#65533;#&#65533;&#65533;&#65533;&#1801;&#65533;&#65533;&#65533;/&#65533;&#1311;&#65533;&#65533;&#65533;&#65533;&#65533;&#65533;&#65533;&#1639;O&#65533;&#65533;&#65533;&#65533;&#65533;&#65533;&#65533;&#65533;G0&#65533;{qPO&#65533;&#65533;&#65533;&#65533;P&#65533;5u&#65533;0&#65533;&#65533;&#65533;&#65533;&#65533;Y&#65533;&#65533;&#65533;&#65533;&#65533;&#65533;O&#65533;&#65533;-&#65533;~&#65533;&#65533;?&#65533;&#65533;?&#65533;&#65533;/&#65533;&#65533;&#65533;	&#65533;&#65533;&#65533;&#65533;7&#65533;&#65533;&#65533;&#65533;;&#65533;&#65533;&#65533;&#65533;&#65533;,&#65533;&#65533;O&#65533;&#65533;/&#65533;&#65533;_&#65533;&#65533;&#65533;&#65533;&#65533;&#65533;&#65533;z&#65533;Yo&#65533;&#65533;&#65533;g&#65533;&#65533;&#65533;&#65533;&#65533;&#65533;&#65533;&#65533;/&#65533;&#65533;&#65533;&#65533;9&#65533;&#65533;d&#65533;&#65533;&#65533;&#65533;&#65533;&#65533;&#65533;&#65533;&#65533;&#65533;&#65533;&#65533;N&#65533;&#65533;&#65533;R&#65533;&#65533;&#65533;&#65533;&#65533;&#65533;k&#65533;&#65533;&#65533;&#65533;&#65533;&#65533;&#1895;&#65533;&#65533;&#65533; &#65533;&#65533;&#65533;&#65533;=&#65533;&#65533;?&#65533;z&#65533;&#65533;OZ&#65533;B&#65533;!]&#65533;%&#65533;I&#65533;&#65533;&#65533;&#65533;E&#65533;&#65533;&#303;&#65533;a>&#65533;S&#65533;&#65533;&#65533;&#65533;&#65533;U&#65533;&#65533;&#65533;&#65533;&#65533;~o&#65533;&#65533;?&#65533;&#65533;&#942;y&#65533;&#65533;/&#65533;&#65533;`|&#65533;&#1463;&#65533;&#65533;&#65533;&#65533;&#65533;&#65533;(&#65533;&#65533;5J&#65533;P_&#65533;&#271;&#65533;&#65533;&#65533;_&#65533;&#65533;&#65533;&#65533;M&#65533;&#65533;&#65533;&#65533;&#65533;&#65533;^<&#65533;&#65533;&#65533;&#65533;&#65533;&#65533;`|&#65533;/&#65533;&#65533;&#65533;&#65533;&#65533;Or&#65533;m&#65533;&#65533;&#65533;?~&#447;&#65533;/&#65533;u&#65533;&#65533;&#65533;&#65533;&#65533;&#65533;&#65533;&#65533;&#65533;E&#65533;t&#65533;~&#65533;<&#65533;&#65533;/&#62239;&#65533;&#65533;&#65533;&#65533;|&#65533;&#65533;&#65533;g&#65533;P&#65533;&#65533;v&#65533;&#65533;&#65533;&#65533;&#65533;&#65533;&#65533;&#65533;&#65533;&#65533;n&#65533;2o,&#65533;&#65533;&#685;]&#65533;&#1563;&#65533;&#39143;&#65533;&#65533;9&#65533;&#65533;]&#65533;&#65533;&#65533;&#65533;m&#65533;&#65533;&#303;&#65533;&#65533;&#65533;@&#65533;0&#65533;^&#65533;&#65533;&#65533;&#65533;o&#65533;7&#65533;&#65533;&#65533;&#65533;}&#65533;Y&#65533;~&#65533;&#65533;`U&#65533;_&#65533;&#65533;S&#1823;&#65533;z&#65533;&#65533;P&#65533;5?&#65533;&#65533;~&#65533;/&#65533;&#65533;&#65533;&#65533;&#65533;_&#65533;wh&#65533;&#65533;&#65533;&#65533;&#65533;o&#65533;&#65533;&#65533;&#65533;&#65533;&#65533;&#65533;n&#65533;&#65533;&#65533;&#65533;&#65533;&#65533;h&#65533;&#65533;&#7167;&#65533;&#65533;P&#65533;&#65533;&#65533;
/&#65533;4&#65533;&#65533;|&#65533;&#65533;|&#65533;n&#65533;&#65533;8&#65533;&#65533;6&#65533;2=&#65533;m&#65533;&#65533;&#65533;xI&#65533; &#65533;&#65533;&#65533;&#65533;d&#65533;&#399;l&#65533;gk&#584;Z&#65533;&#65533;{#g&#65533;&#65533;e&#65533;#&#65533;&#65533;&#65533;P&#65533;&#65533;
&#65533;&#65533;R&#65533;&#65533;p&#65533;6&#65533;&#65533;&#65533;&#65533;&#65533;&#65533;&#65533;&#65533;l&#65533;&#65533;&#65533;&#65533;T~M&#65533;&#65533;I&#65533;}q&#65533;&#65533;/&#42332;&#401;(&#65533;"&#65533;&#65533;&#65533;e-xlK&#65533;&#65533;&#65533;o&#1832;&#65533;&#65533;t&#65533;&#65533;O&#65533;&#65533;&#65533;&#65533;&#65533;&#65533;&#65533;&#65533;&#65533;&#1464;&#65533;&#65533;<&#65533;&#65533;&#65533;&#65533;&#65533;&#65533;&#65533;&#1554;&#65533;>&#65533;i,&#65533;i|&#65533;&#65533;&#65533;&#65533;&#65533;&#65533;g&#65533;&#65533;&#65533;&#65533;A&#65533;P&#65533;&#65533;&#65533;TO&#65533;&#65533;5&#65533;&#65533;&#65533;&#65533;&#65533;6&#65533;&#65533;&#65533;&#65533;k&#65533;.&#65533;&#65533;H&#1784;&#65533;W.&#65533;&#65533;&#1697;&#65533;&#1595;i<&#65533;&#65533;Z&#65533;&#65533;&#65533;g&#65533;*(&#65533;&#65533;&#65533;P&#65533;&#65533;tC(&#65533;}&#65533;T&#65533;&#65533;&#65533;nHn&#65533;Z&#65533;&#65533;c&#65533;~&#65533;&#65533;&#65533;&#65533;&#925;&#65533;&#1931;&#65533;&#1389;&#65533;&#65533;&#65533;`&#65533;|&#65533;l&#65533;&#65533;&#65533;&#65533;&#65533;&#65533;&#65533;i&#65533;&#65533;&#65533;&#65533;&#65533;&#65533;&#65533;!}V&#65533;&#688;&#65533;&#65533;&#65533;I&#65533;
&#65533;0&#65533;&#65533;&#65533;L&#65533;_&#65533;&#65533;&#65533;7&#65533;G&#65533;&#65533;&#65533;~&#17102;&#65533;&#1087;&#65533;a&#65533;&#65533;&#1931;&#65533;&#1405;&#65533;&#65533;&#65533;&#9405;&#65533;&#65533;
&#65533;&#65533;&#65533;&#65533;i<&#65533;k&#65533;&#65533;-&#65533;&#65533;&!&#65533;
&#65533;,&#65533;h&#65533;   !     "##$%(&('&(*(&'(&*((&**,,-1.030.412545968<6:B78787<9:=<=C=AI>?H>@D@?DAAECEJEJQFGPFHMHFLHGPHINKLRNNXNPUNQXPOUPOXPQVSTZUW`VX^VY`XW^XW`XY^[\b]^h^`f^ai`_g`afbdkdfpehnfiqhfnhfphinjlsmnxmpvnqypnxpovppvrt|tv&#65533;ux~vy&#65533;xw~xw&#65533;xy~z|&#65533;|~&#65533;}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564;&#65533;&#309;&#65533;&#566;&#65533;&#65533;&#65533;&#65533;&#566;&#65533;&#888;&#65533;&#633;&#65533;&#313;&#65533;&#698;&#65533;&#1082;&#65533;&#1340;&#65533;&#1086;&#65533;&#446;&#65533;&#1342;&#65533;&#1407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3	HP&#3203;.+&#560;&#65533;&#199;&#65533; J&#65533;&#65533;&#65533;&#65533;&#331;)j&#65533;&#65533;&#65533;&#65533;&#461;E&#65533;I&#65533;&#65533;&#588;&#65533;.5Z&#626;e&#453;&#65533;`F&#65533;y&#65533;&#65533;&#859;8s&#65533;&#65533;&#627;g(&#65533;@&#65533;&#65533;4hP&#65533;&#1026;&#65533;r&#65533;&#65533;&#65533;)&#1255;N&#65533;*&#65533;9p*&#65533;L4}&#65533;&#65533;&#693;+&#65533;N`&#65533;*Z&#65533;kF&#65533;d^&#65533;&#1555;&#65533;&#65533;W&#65533;l.&#65533;&#65533;t&#65533;&#65533;e&#65533;&#65533;j&#65533;&#759;&#65533;&#2047;{&#65533;&#65533;&#65533;a&#65533;Y&#65533;ZM;&#65533;&#65533;c&#65533;z&#65533;&M(&#65533;&#65533;&#1970;g&#65533;~&#1404;&#65533;&#65533;F&#65533;&#65533;3~L&#65533;&#65533;N&#65533;&#65533;O6t&#65533;q&#65533;&#726;&#65533;&#65533;4u&#65533;&#1784;s&#65533;&&#827;&#65533;a&#1095;&#65533;g&h&#65533;iT&#65533;&#531;&#65533;&#65533;&#65533;&#65533;&#65533;&#65533;7E&#65533;&#65533;&#65533;&#65533;o&#65533;&#65533;U&#65533;&#65533;%&#1162;	m&#65533;&#65533;&#65533;&#1878;&#65533;x&#65533;&#65533;y&#956;&#65533;&#65533;P0AuO&#65533;j&#65533;&#65533;&#65533;3&#65533;&#65533;&#65533;&#65533;u&#65533;SI'R|&#65533;7&#65533;Z&#65533;&#65533;d&#65533;x&#65533;t&#65533;F&#65533;&#1909;&#65533;x&#65533;U&#65533;&#65533;&#65533;.&#65533;&#65533;~&#65533;&#65533;&#65533;^~ &#65533;&e&#65533;&#65533;&#65533;} }&#65533;&#1994;&#65533;u&#65533;yx&#65533;z&#65533;y&#65533;&#65533;i&#65533;&#65533;&#65533;m&#65533;&#65533;6IJ&#65533;&#65533;&#65533;&#65533;iH&#1157;&#65533;&#65533;&#65533;&#65533;[`&#65533;?&#65533; &#65533;&#65533;&#65533;&#65533;&#65533;L&#65533;&#65533;&#2006;Q&#65533;(&#1612;#Jh&#65533;&#65533;&#65533;U&#65533;#&#65533;;}&#65533;&#65533;%7&#65533;a&#65533;&#65533;axFn&#65533;&#65533;+:	`L&Z&#65533;"&#65533;U*(&#65533;5&#1896;&#1624;^~	&#1676;_vUfH&#65533;&#65533;U&#65533;&#65533;q&#65533;&#65533;	&#65533;&#65533;&#65533;hb&#65533;&#65533;nnn&#65533;&#65533;&#65533;&#65533;&#65533;j**&#65533;&#65533;&#65533;&#43689;*&#65533;&#65533;S&#65533;_Q&#65533;&#65533;t&#65533;&#65533;&#65533;&#65533;j&#65533;&#321;]&#65533;&#65533;*&#2015;&#65533;iHi&#65533;r&#65533;&#65533;&#65533;w&#65533;&#65533;F&#65533;Ux&#65533;}&#65533;yn&#65533;>&#65533;&#65533;&#65533;&#65533;&#65533;)!&#65533;'&#65533;ZV&#65533;W&#65533;&#65533;&#65533;V&#65533;V&#65533;&#65533;&#65533;.&#65533;Z&#65533;H&#1208;`&I]c&#65533;[&#65533;&#65533;I]
a&#65533;&#65533;u-&#65533;N&#65533;&#65533;&#65533;&#65533;X&#65533;&#65533;&#2034;&#65533;&#65533;&#65533;&#65533;*&#65533;&#65533;&#65533;;&#65533;&#65533;P&#65533;4&#65533;&#373;&#65533;j&#65533;s)&#65533;&#65533;z&#65533;;&#65533;&#65533;L&#65533;Fy&#65533;&#65533;&#65533;&#65533;&#65533;&#65533;	&#65533;&#65533;q&#65533;v&#65533;&#65533;0&#65533;&#65533;f&#65533;&#65533;&#65533;&#65533;&#65533;&#65533;&#65533;
w&#65533;&#1002;$&#65533;&#65533;&#65533;;&#65533;|j&#65533;!7)&#1647;ck&#65533;p";/&#65533;&#65533;t&#65533;&#65533;&#65533;&#65533;0&#65533;&#65533;&#65533;&#65533;&#65533;;Gu&#1084;^&#65533;&#65533;PJ&#509;&#65533;&#65533;&#65533;&#804;&#65533;U&#65533;&#65533;3f\&#65533;&#65533;&#65533;&#65533;&#65533;4k&#65533;&#65533;&#1303;&#65533;&#65533;0&#65533;b'&#65533;x&#65533;6&#1954;&#65533;x&#65533;`H&#65533;b&#1752;g^&#65533;&#65533;uw^*&#1886;&#65533;&#65533;&#1351;]&#65533;&#27004;<3&#65533;]&#65533;w$&#65533;&#65533;n&#65533;&#65533;&#65533;/&#1636;RN&#65533;&#65533;&#65533;&#65533;&#63615;9&#65533;&#65533;&#1950;:|&#65533;O&#65533;&#65533;Q5n&#65533;&#65533;&#1310;&#65533;7&#1489;&#65533;.{&#65533;&#65533;&#65533;\&#65533;&#65533;w&#65533;&#65533;&#65533;.&#343;&#65533;&#65533;w&#65533;&#65533;gX}&#65533;&#65533;&#65533;&#817;M&#65533;6&#65533;&#65533;J=&#1552;&#65533;]&#65533;x&#65533;&#65533;&#65533;&#65533;&#65533;&#65533;&#65533;Z&#65533;(&#65533;&#65533;&#65533;3&#65533;&#65533;&#65533;&#65533;<,&#65533;Ox&#65533;{&#65533;&#65533;&#65533;&#65533;1%&#65533;&#65533;"&#65533;&#65533;_&#65533;&#65533;G&#65533;n5&#65533;Da&#65533;&#65533;&#65533;	F&#65533;&#65533;&#65533;c&#65533;M&#65533;&#65533;&#65533;&#65533;0d&#65533;#&#1598;&#65533;&#65533;&#65533;x&#65533;&#65533;l"c&#65533;&#65533;p&#832;&#5855;&#65533;&#65533;&#65533;=&#65533;&#65533;L<&#65533;&#65533;6&#65533;&#1557;&#65533;z:&#65533;&#65533;&#65533;&#695;"&#65533;&#65533;&#65533;jT;3&#65533;&#65533;&#65533;Lv&#65533;&#65533;J&#65533;:&#65533;dp&#65533;;"|>8"&#65533;&#65533;{M&#65533;V	E&#65533;&#65533;'&#1201;&#65533;@S&#65533;RX&#65533;I&#65533;&#323596;&#65533; &#65533;&#65533;&#65533;&#65533;&#65533;&#65533;&#6203;n&#65533;4&#65533;&#1871;w&#65533;&#65533;&#65533;r&#65533;&#65533;&#65533;Iz&#65533;!&#65533;&#65533;&#65533;12K&#65533;`O&#65533;&#65533;&#65533;I&#65533;&#65533;G&#419;|Q&#65533;L&#65533;b&#65533;L(&#65533;:&#65533;+&#65533;&#65533;Td[K(~&#65533;&#65533;&#65533;3X&#65533;6&#65533;Q&#65533;&#65533;V&#65533;O&#65533;&#65533;&#65533;f2&#153;&#65533;&#65533;|(qE&#65533;$)&#65533;&#65533;&#65533;&#65533;,_I&#65533;Oj&#65533;&#65533;&#65533;&#65533;.&#65533;IL&#65533;&#65533;1B&#65533;&#65533;&#550;M52Ip0&#65533;^&#65533;$h>&#65533;&#65533;&#65533;'4Q&#65533;&#65533;&#65533;U.&#415;z&#65533;&#65533;/{Y&#65533;a.IEZ&#65533;^&#65533;t&#65533;F&#65533;&#65533;&#653;&#65533;&#65533;%&#65533;&#65533;&#65533;&#65533;p&#65533;&#65533;&#65533;&#65533;F7&#65533;|v4 )>&#65533;&#65533;&#65533;f&#65533;&#65533;<&#65533;@&#65533;&#1146;&#1106;&#65533;|i&#65533;1w&#922;&#65533;&#65533;-ebD&#65533;2o&#65533;Nl&#65533;&#65533;C&#65533;&#65533;&#65533;pT&#65533;-&#65533;GI&#65533;&#65533;&#65533;"5&#65533;"&#65533;&I7&#65533;&#65533;&#65533;es&#65533;0md-&#65533;7&#1260;&#65533;&#65533;M&#65533;k&#65533;d)&#65533;&#65533;R5&#65533;&#65533;&#65533;YQ&#65533;1^:ku&#65533;&#65533;&#65533;Q&#65533;&#1338;&#65533;&#65533;(N&#65533;+T&#65533;&#1406;$S]i&#65533;l&#65533;<v&#65533;&#154579;iW78&#65533;&#65533;MB&#65533;&#65533;N&#65533;Xs6v&#65533;&#65533;C&#65533;1&#65533;L&#65533;&#58735;}-!&#65533;:&#65533;&#1178;V&#65533;&#65533;i!2&#65533;@&#65533;&#65533;&#65533;p&#65533;7!FP1&#65533;]&#65533;&#65533;&#65533;\&#65533;`v&#65533;&#65533;_&#65533;&#1260;&#65533;-X&#65533;>&#65533;S&#65533;&#65533;4&#65533;&#65533;%kW&#65533;&#65533;z&#65533;&#65533;&#65533;-S&#65533;zZ&#65533;Fw&#65533;&#65533;&#65533;Jk&#65533;&#1671;?&#65533;&#65533;&#65533;`O &#950;&#65533;&#65533;&#65533;%y&#65533;&#65533;\l&#65533;&#65533;6n&#65533;*&#65533;I&#65533;=Ll&#65533;(&#65533;&#65533;d&#65533;Q&#65533;K&#65533;&#65533;"R;&#65533;&#65533;!&#65533;M0k&#65533;J&#65533;B8&#65533;&#65533;}&#65533;&#65533;d &#65533;&#65533;&#65533;r&#65533;y[&#65533;/&#65533;&#65533;*L&#65533;&#65533;&#65533;&#65533;&#65533;8&#65533;&#65533;&#65533;&#65533;o&#65533;J;&#65533;W1&#65533;}.v&#65533;&#65533;&#65533;&#65533;&#65533;&#423;mm&#65533;&#65533;&#65533;&#65533;	&#65533;&#65533;&#65533;&#65533;&#65533;&#65533;&#65533;2|&#65533;&#65533;6&#65533;&#65533;&#1642;n&#65533;&#65533;&#65533;&#65533;:yq&#65533;=&#65533;&#65533;I&#65533;&#65533;*&#65533;&#65533;&#65533;`n&#65533;&#144;F&#65533;8%&#65533;&#65533;k<&#65533;2&#65533;&#65533;&#65533;b&#65533;&#65533;&#65533;&#65533;=0&#65533;4&#65533;&#65533;d&#65533;&#65533;Zdw&#948;lg&#65533;$&#65533;&#65533;,&#65533;&#65533;&#267;j&#65533;&#65533;&#65533;keu&#65533;&#65533;M&#65533;&#65533;f)&#65533;}&#848;v0"$M&#65533;H[Z&#850;&#65533;&#65533;m&#65533;
d(D&#65533;&#65533;&#65533;&#65533;SL&#65533;$&#65533;&#65533;7z~&#65533;Nya&#65533;'&#65533;3&#65533;N&#65533;&#65533;~&#65533;&#65533;g&#65533;&#65533;&#1461;&#65533;&#65533;a&#65533;&#65533;&#65533;8&#65533;4&&#65533;"T[i&#65533;&#901;&#65533;&#65533; /&#65533;w&#65533;&#65533;&#65533;;&#65533;DR?&#800;J&#65533;6&#65533;%&#65533;)j&#65533;&#65533;&#65533;&#437;&#65533;&#65533;Jn0&#1801;F&#65533;&#65533;m}&#65533;C&#65533;&#1789;)&#65533;Gf<&#65533;K&#65533;&#65533;&#65533;&#951;&#65533;&#65533;od&#65533;&#65533;&#65533;]&#65533;1&#65533;&#65533;8B&#65533;q&#65533;&#65533;AN&#65533;Q&#65533;&#65533;[8&#65533;&#65533;&#65533;&#65533;U&#65533;&#65533;;&#65533;&#65533;V&#65533;&#65533;/&#65533;?u{&#65533; &#65533;&#65533;_Qe]c&#65533;&#65533;&#65533;&#65533;f&#65533;Plf&#65533;&#65533;&#65533;&#65533;9&#1975;&#65533;g&#65533;f=&#65533;&#65533;qf3&#65533;&#65533;8&#65533;&#65533;&#65533;]&#65533;&#65533;$&#65533;&#65533;&#65533;&#65533;K&#65533;&#65533;&#65533;&#1171;~r&#65533;&#65533;&#65533;&#65533;&#65533;m&#65533;&#1629;&#65533;&#65533;&#65533;&#65533;&#65533;&#65533;.v&#65533;e&#65533;u&#65533;{&#65533;&#65533;&#65533;a&#65533;&#65533;&#65533;&#65533;j?|&#65533;&#65533;&#65533;v}&#65533;,Y&#65533;&#65533;>?&#65533;&#1309;N&#65533;&#65533;&#65533;z&#65533;&#696;lE>&#65533;&#65533;&#65533;&#65533;&#694;b&#65533;Q&#65533;&#65533;&#65533;&#65533;o&#65533;&#65533;__3k&#65533;&#65533;p&#65533;&#65533;z&#65533;%&#65533;&#65533;&#65533;=&#65533;&#65533;&#65533;qg/&#65533;&#65533;&#65533;&#65533;&#65533;&#65533;&#65533;&#65533;&#65533;&#65533;&#65533;r&#65533;&#65533;&#65533;&#65533;:|&#65533;W&#65533;&#65533;? &#65533;&#65533;v(&#65533;1&#65533;A&#65533;&#65533;'c&#65533;&#65533;&#65533;&#65533;qq7&#65533;&#65533;&#65533;&#65533;&#65533;&#65533;&#65533;8&#663;&#65533;&#65533;g&#65533;&#65533;&#65533;&#65533;&#65533;?&#65533;t&#65533;w9&#423;&#65533;>&#65533;Y&#65533;&#65533;&#65533;&#65533;&#65533;&#65533;&#65533;&#65533;&#65533;m?&#65533;&#65533;&#65533;&#65533;&#65533;&#65533;&#65533;v&#65533;&#65533;=&#306;X&#65533;&#65533;'&#65533;&#65533;7&#65533;&#65533;&#65533;{&#65533;z&#65533;E&#1303;&#65533;&#65533;&#65533;:_&#65533;2f&#65533;&#65533;Y+}&#65533;&#65533;&#65533;&#65533;<f&#176;}&#65533;	(&#65533;$k$Fj&#65533;'|Fz&#65533;&#65533;~&#65533;'&#65533;8&#65533;&#65533;uX&#65533;r&#65533;#&#65533;u&#65533;FR6}&#65533;7&#65533;;&#65533;zh&#65533;	v&#65533;,x&#65533;Wk&#65533;&#65533;?0&#65533;p&#65533;&#65533;x&#65533;&#65533;&#65533;u&#65533;w8&#65533;u2`lb&`&#65533;'&#65533;&#65533;E&#65533;J&#65533;c&#65533;&#65533;w&#65533;s&#65533;&#65533;&#65533;n`&#65533;o`:&#65533;g?&#65533;m2x&#65533;0H~8&#65533;~6&#65533;98z&#65533;h
&#65533;&#12356;&#65533;V`G&#65533;&#65533;pX&#65533;&#65533;&#65533;}&#65533;&#65533;&#65533;&#65533;}o&#65533;ue{'&#65533;}&#65533;?&#65533;X&#65533;&#65533;axq&#65533;x&#65533;r7&#65533;;xV&#65533;(n&#65533;x&#65533;&#65533;&#65533;&#65533;/&#65533;Gc&#65533;&#65533;f&#65533;H&#65533;<&#65533;L&#65533;&#65533;G&#65533;	&#65533;&#65533;&#65533;&#65533;np&#65533;|z&#65533;&#65533;g<&#65533;&#65533;dX&#65533;&#65533;&#65533;&#65533;&#65533;&#453;b8V&#65533;&#65533;|&#65533;&#65533;&#65533;&#65533;&#65533;OE&#65533; a&#65533;&#65533;&#65533;8&#65533;5g&#65533;th&#65533;&#65533;&#65533;&#65533;&#65533;&#65533;&#65533;Ha&#65533;&#65533;&#65533;&#1032;&#65533;&#65533;&#65533;[&#65533;(&#65533;&#65533;H&#65533;ugr&#65533;&#65533;&#65533;&#65533;X6&#887;&#65533;&#65533;&#65533;7@&#65533;]&#65533;f&#65533;i&#65533;e&#65533;.G&#65533;rp&#65533;V&#65533;L&#65533;&&#1540;(&#65533;S&#65533;R&#1548;d&#65533;&#463;~X&#65533;&#65533;&#65533;&#65533;&#65533;&#65533;&#65533;d&#65533;&#65533;&#65533;&#65533;h
&#65533;X&#65533;Hw&#65533;3n#y&#65533;&#65533;r&#65533;8] &#65533;Ta&#65533;&#65533;	&#65533;K&#65533;]&#65533;8&#65533;&#998;c[&#65533;&#65533;&#65533;Z&#65533;&#65533;f&#65533;5)&#65533;R&#65533;&#65533;&#527;&#65533;&#65533;&#65533;&#65533;&#65533;&#65533;5&#65533;I&#65533;6&#589;;&#65533;&#65533;ye&#65533;=&#65533;?jox)&#65533;&#65533;`&#65533;&#65533;&#65533;&#65533;&#65533;&#65533;`&#65533;&#65533;` &#65533;z%i&#65533;!&#65533;}&#65533;&#65533;WS9&#65533;&#65533;&#65533;wsN&#65533;l&#65533;&#65533;
&#65533;`	&#65533;&#65533;&#65533;&#208;&#65533;&#65533; &#65533;:y&#65533;m9&#65533;Y&#65533;&#65533;&#65533;~oy&#65533;&#65533;&#1539;p&#65533;&#65533;?&#65533;n&#1944;&#65533;&#65533;&#65533;&#65533;xH|&#65533;&#65533;'Fu&#65533;v&#65533;cv&#65533;&#65533;&#65533;&#65533;&#65533;['&#65533;&#65533;h&#65533;W)a&#65533;&#1621;&#65533;&#65533;&#65533;&#65533;&#65533;&#65533;&#65533;&#65533;&#65533;W&#65533;&#65533;&#65533;&#65533;&#65533;}A&#65533;&#65533;&#65533;&#65533;&#65533;n&#65533;&#65533;u&#65533;&#65533;7&#65533;Y&#65533;H&#65533;&#65533;w&#65533;w=&#65533;P&&#65533;&#65533;x?&#65533;&#65533;,H&#65533;Y&#65533;7&#65533;L&#65533;&#65533;&#65533;P&#65533;Z&#65533;&#1412;&#553;f&#65533;x&#65533;5&#65533;&#65533;I&#65533;&#65533;i&#65533;Z	&#65533;&#65533;9&#65533;&#65533;&#65533;&#65533;&#65533;^U&#65533;&#65533;&#65533;0&#65533;&#65533;Wp&#65533;&#65533;&#65533;&#65533;h&#65533;&#65533;&#65533;&#65533;&#28250;&#65533;)&#65533;&#65533;&#65533;&#65533;&#40531;&#65533;&#65533;}&#65533;&#65533;&#151;&#65533;&#65533;!5$&#139;&#65533;&#65533;LU&#65533;&#65533;&#65533;|&#337;&#65533;H&#65533;&#65533;i&#65533;&#65533;I&#65533;U)a&#65533;&#65533;&#65533;Y&#65533;&#1305;z&#366633;&#65533; &#65533;&#65533;&#65533; &#65533;&#65533;9&#65533;&#65533;&#65533;&#65533;&#65533;&#609;&#65533;y&#65533;&#65533;i&#65533;&#65533;9&#65533;!&#65533;&#65533;&#65533;h-&#65533;&#1630;&#65533;i&#65533;&#65533;&#65533;}&#962;tF&#65533;k1&#65533;&#65533;{&#65533;&#65533;&#65533;	8&#65533;WcV&#65533;&#65533;5&#65533;&#646;&#65533;&#1414;&#65533;&#65533;&#65533;6&#65533;	&#65533;&#65533;&#65533;x&#65533;Jz&#65533;&#1717;`&#65533;&#65533;z&#65533;&#65533;f|&#65533;
&#65533;&#65533;,&#65533;&#65533;X
Z&#65533;kY&#65533;&#65533;`
&#65533;&&#65533;&#65533;cZ&#65533;6I&#65533;zi&#65533;&#65533;L&#65533;u&#65533;v&#65533;&#65533;e&#65533;ej&#65533;fK&#65533;TY&#65533;LOi?&#65533;&#65533;&#65533;\	&#65533;&#1001;&#65533;K&#668;&#65533;!&#65533;&#65533;	&#65533;	&#65533;&#65533;&#65533;	&#65533;V*&#65533;R&#1573;a&#65533;&#65533;*&#65533;j&#65533;&#65533;gz&#65533;e&#65533;&#65533;h&#65533;&#65533;&#65533;&#65533;kT&#65533;5&#65533;&#65533;$&#65533;D&#65533;&#1355;,Q&#65533;&#65533;&#65533;&#65533;&#1443;&#679;&#65533;&#65533;&#65533;&#65533;&#65533;&#65533;z&#65533;&#65533;Z&#65533;&#65533;p&#529580;&#65533;jsw&#65533;&#65533;&#560;
&#65533;&#65533;8&#65533;&#65533;:&#65533;&#65533;j&#65533;&#65533;z&#65533;&#65533;&#65533;&#65533;&#65533;&#65533;&#65533;&#65533;&#65533;&#65533;<9&#65533;\&#65533;2] &#65533;hX&#65533;B&#65533;-&#65533;h&#1635;wji&#65533;&#65533;M&#65533;r&#65533;&#65533;u&#65533;&#65533;]&#65533;z&#65533;&#65533;zs&#65533;&#65533;&#676;^&#39469;&#65533;&#65533;w&#65533;&#65533;&#65533;&#65533;&#65533;5&#65533;&#65533;&#684;iJ&#65533;j:&#65533;k&#65533;;&#65533;1Zz&#65533;&#65533;&#465;&#65533;&#65533;&#65533;&#65533;&#1695;nXozj&#65533;&#65533;&#1492;&#65533;&#1713;lHs&#65533;&#65533;&#65533;&#65533;&#65533;
&#65533;&#65533;&#65533;&#65533;&#65533;j&#65533;y&#65533;"&#65533;aa&#65533;&#65533;	J&#594;[&#65533;&#65533;;&#65533;&#65533;&#65533;:{h&#65533;&#65533;&#65533;&#65533;;&#65533;&#65533;&#1338;&#65533;&#65533;&#449;&#690;&#65533;&#65533;e&#65533;:&#65533;[&#65533;&#23082;&#48443;
+&#65533;o:&#65533;&#65533;&#65533;&&#65533;&I&#65533;)&#65533;&#65533;Z&#65533;&#65533;*+&#65533;&#65533;
?;p8&#1519;	&#65533;6&#1782;8&#65533;A&#65533;q&#65533;t[&#65533;s;&#65533;&#1594;e&#65533;&#65533;.Q&#65533;}K&#65533;hFoQ&#65533;&#65533;&#65533;F&#65533;}&#65533;A&#65533;$&#65533;V&#65533;&#65533;&#1643;+&#732;&#632384;5&#65533;&#65533;'&#65533;W&#65533;&#65533;&#65533;&#65533;'d&#65533;f)&#65533;&#65533;&#65533;l&#65533;&#65533;&#65533;&#65533;&#65533;w&#65533;v&#65533;&#65533;=&#65533;&#65533;&#65533;&#65533;q J&#65533;z&#65533;,&#65533;&#65533;{&#65533;&#65533;Ff&#65533;H&#65533;&#65533;&#65533;&#489;&#65533;&#65533;i&#65533;&#65533;&#65533;&#65533;&#1433;x&#65533;Z&#65533;z&#65533;&#65533;&#65533;&#65533;&#65533;&#65533;P&#1714;&#65533; &#65533;a;a|&#65533;&#65533;&#65533;s&#65533;&#65533;&#65533;&#65533;&#65533;&#65533;[&#65533;&#65533;k&#65533;&#65533;&#65533;k&#65533;o;&#65533;&#65533;&#65533;&#65533;&#65533;k&#65533;=&#65533;&#65533;cm`t&#1716;&#65533;	&#65533;M&#65533;&#65533;&#65533;&#65533;&#65533;&#65533;;Z&#65533;&#65533;&#65533;&#65533;&#65533;&#65533;&#65533;&#65533;&#65533;)&#65533;&#65533;Y&#65533;&#65533;&#65533;L&#65533;cM:&#65533;&#1497;&#65533;*&#65533;Rz&#65533;dw{&#65533;ka&#65533;;&#65533;&#1883;&#65533;&#65533;[&#65533;&#65533;K&#65533;@&#65533;&#65533;&#65533;&#65533;&#65533;k&#65533;&#65533;&#65533;&#65533;{]&#65533;&#65533;&#65533;{&#65533;Q&#46149;s7&#65533;&#65533;3&#65533;^7&#65533;1l&#65533;&#65533;&#65533;&#65533;&#65533;&#65533;&#65533;l&#65533;7|&#65533;	&#65533;>6&#65533;&#65533;&#65533;&#65533;m&#65533; &#65533;8'&#65533;H&#65533;&#65533;L&#65533;&#65533;N&#65533;&#283;&#65533;&#65533;Ml&#65533;	&#65533;j2	&#360;&#65533;&#65533;&#65533;&#65533;"&#65533;&#65533;&#65533;Y&#65533;&#65533;&#65533;&#1127;&#65533;&#65533;&#65533;&#65533;2&#504;&#65533;;&#65533;Z&#65533;]	&#65533;V9&#65533;|&#65533;=&#65533;&#65533;K&#65533;vL&#65533;A|&#65533;:&#65533;mV&#65533;J<&#65533;&#65533;&#65533;S&#826;X&#65533;&#65533;H'&#65533;>k&#65533;&#65533;&#65533;&#65533;S&#6917;&#65533;&#65533;v{&#65533;KI&#735;|&#65533;&#65533;&#65533;&#65533;&#65533;&#65533;yoe&#65533;&#65533;&#65533;V&#65533;&#65533;&#65533;&#65533;&#65533;&&#65533; &#1753;&#65533;E&#65533;&#65533;:&#65533;&#65533;&#1714;&#65533;Z&#65533;w&#65533;6'&#65533;m&&#65533;6&#65533;&#449;&#65533;&#706;&#65533;&#259;\&#65533;&#65533;&#65533;&#573;l&#524;&#65533;&#65533;VL&#65533;&#65533;&#65533;M&#65533;[Gi&#65533;&#65533;&#43668;&#65533;&#335;&#1662;&#65533;;&#65533;&#65533;&#65533;&#65533;&#65533;&#65533;R&#65533;&#65533;&#65533;&#65533;8&#65533;&#65533;&#65533;&#65533;&#65533;"&#65533;&#65533;I&#65533;&#65533;&#65533;&#498;|&#65533;y<{&#65533;&#952;&#65533;&#65533;&#65533;\&#65533;&#65533;&#65533;&#65533;,&#65533;&#65533;&#710;|&#65533;l&#65533;w(d&#65533;:&#65533;&#65533;,&#65533;&#65533;<&#65533;&#65533;&#65533;&#48874;J5&#65533;v&#65533;&#65533;&#1308;]&#1484;&#838;G&#65533;&#65533;(&#65533;H&#65533;#&#65533;&#65533;9|&#65533;&#65533;&#65533;z<&#65533;'&#65533;&#951;&#65533;&#65533;&#65533;&#65533;&#65533;Q&#65533;&#65533;&#65533;&#65533;&#1000;&#65533;^&#65533;&#65533;&#65533;&#65533;'M&#65533;&#65533;&#65533;u&#675;I&#65533;)&#847; z&#65533;&#65533;&#65533;&#65533;&#65533;/W&#65533;&#65533;px&#65533;&#65533;-&#65533;s&#65533;&#65533;&#65533;&#1749;*[&#65533;&#65533;&#65533;&#65533;L&#65533;&#65533;&#65533;&#1095;&#65533;&#65533;d!-&#65533;#&#65533;&#65533;&#65533;&#39039;&#65533;{&#65533;&#65533;&#65533;3&#65533;&#65533;]&#65533;0&#65533;&l2&#65533;&#65533;e&#1080;&#65533;&#65533;&#65533;'&#65533;0&#65533;&#65533;&#65533;'&#65533;&#65533;&#65533;&#65533;&#65533;j&#65533;K=&#65533;&#65533;&#65533;&#65533;&#65533;&#65533;L&#65533;&#65533;R&#65533;&#65533;E&#65533;&#65533;&#65533;}&#65533;&#65533;&#65533;V&#65533;&#65533;[}&#65533;&#65533;&#65533;Y&#65533;&#65533;^
&#65533;Hd&#65533;&#65533;&#65533;&#65533;\&#65533;|&#65533;ALQ5j&#65533;&#65533;&#65533;&#65533;&#1418;{&#65533;&#65533;&#65533;&#65533;&#1124;]&#65533;&#65533;x&#1497;&#65533;&#65533;L&#65533;&#65533;&#65533;&#1518;&#65533;&#65533;N&#65533;&#65533;Z&#1351;^&#65533;&#65533;&#1556;&#65533;&#1548;&#65533;&#65533;%&#1295;1&#65533;&#65533;l&#65533;&#65533;&#65533;7&#65533;&#1880;&#65533;m&#65533;&#1527;&#65533;p-&#65533;&#65533;&#65533;rM}&#65533;
&#956;j&#65533;&#65533;&#65533;&#65533;&#65533;K&#65533;&#65533;&#65533;&#65533;&#65533;v&#65533;&#65533;&#65533;'&#65533;&#65533;&#65533;&#65533;&#453;m&#65533;&#65533;{&#1786;]&#976;&#65533;&#65533;Z&#65533;&#65533;2&#65533;&#65533;-}&#65533;&#65533;&#65533;&#65533;[&#65533;JMI&#1216;&#65533;&#65533;&#65533;&#65533;&#65533;W&#65533;&#65533;i<&#65533;&#65533;]&#65533;z&#65533;c&#61077;&#65533;&#65533;x&#65533;&#65533;&#65533;&#65533;&#65533;&#65533;&#65533;&#1859;g&#65533;K&#65533;&#65533;&#65533;%&#65533;&#65533;=&#1416;&#65533;&#65533;&#65533;&#65533;&#708;&#65533;h&#65533;&#65533;G&#65533;j&#65533;&#65533;&#65533;&#65533;
&#65533;&#65533;&#65533;&#65533;-&#2429;&#65533;&#65533;&#65533;&#1209;&#65533;&#65533;&#65533;%&#65533;c&#1933;&#931;&#65533;&#65533;&#65533;(h&#7501;&#5453;&#1772;&#65533;&#65533;*&#65533;n&#65533;N&#65533;4z&#65533;N&#65533;~&#65533;&#65533;&#65533;(&#65533;/&#65533;2&#1948;&#1980;&#65533;j&#1887;x&#65533;u,&#65533;&#65533;&#65533;9&#65533;N&#65533;&#65533;N&#65533;A.&#65533;I&#65533;&#4893;&#65533;s&#65533;	&#65533;&#65533;[&#65533;\&~&#65533;w&#65533;&#65533;i&#65533;&#1264;&#65533;&#65533;.&#910;&#457;&#65533;=&#65533;
&#65533;`_~&#65533;6&#65533;N&#65533;eN&#65533;&#65533;}&#65533;j&#65533;&#720;n&#65533;B^&#65533;&#1805;&#65533;&#65533;&#65533;&#65533;&#65533;N&#65533;&#65533;&#65533;x&#65533;&#65533;&#1511;&#65533;Q&#65533;&#65533;&#65533;W&#65533;V9&#65533;&#65533;&#65533;&#65533;&#65533;&#65533;b&#65533;&#65533;&#1538;&#65533;&#65533;<&#65533;&#65533;&#65533;|&#65533;"&#65533;&#65533; &#65533;&#65533;&#65533;&#65533;
c&#65533;V&#65533;&#65533;"&#65533;&#65533;&#65533;&#65533;&#65533;(|&#65533;&#65533;L&#65533;?-&#65533;&#65533;&#65533;&#65533;8&#65533;&#65533;&#65533;&#65533;&#65533;9&#65533;&#690;&#65533;&#65533;&#43757;&#65533;&#65533;&#65533;&#65533;&#65533;&#65533;&#65533;&#65533;}&#65533;&#65533;~&#65533;W&#65533;&#65533;&#65533;]&#65533;N&#65533;&#65533;C~&#65533;&#65533;&#65533;n&#65533;y^&#65533;$&#65533;&#65533;M&#65533;&#65533;&#55241;&#65533;I&#65533;&#65533;&#65533;&#65533;}&#65533;-&#65533;x&#65533;&#65533;c&#65533;&#65533;&#65533;&#65533;
&#65533;&#65533;&#65533;^&#65533;&#65533;&#65533;~J&#65533;&#65533;	&#65533;&#65533;&#65533;5&#65533;O&#65533;\&#65533;&#65533;&#65533;i&#65533;j&#65533;&#65533;&#65533;&#65533;&#65533;&#65533;&#65533;&#65533;&#65533;4&#65533;+&#65533;}&#65533;}&#65533;&#65533;&#65533;xl&#65533;&#65533;&#65533;&#65533;.&#65533;&#65533;&#1937;~&#65533;=&#65533;&#65533;+&#65533;&#65533;7&#65533;&#65533;w&#65533;A&#65533;_&#65533;e&#65533;vz&#65533;D:&#65533;sM&#65533;h&#65533;&#65533;&#65533;&#65533;,&#65533;]&#65533;&#65533;9&#65533;W&#65533;c&#65533;+&#65533;.&#65533;&#65533;&#65533;&#65533;3?&#65533;8&#65533;&#65533;&#65533;k&#65533;	&#1641;K&#65533;r&#65533;{&#65533;~&#65533;Fo&#65533;H&#65533;&#65533;&#65533;&#65533;-&#65533;&#65533;%&#65533;&#65533;Y&#65533;&#65533;&#65533;y&#65533;&#65533;&#65533;&#65533;&#65533;r\&#65533;^O&#65533;\&#65533;a&#65533;6&#65533;&#65533;e&#65533;&#65533;%]&#65533;<&#65533;&#65533;U&#65533;&#65533;B&#65533;&#65533;3&#65533;&#65533;x^&#65533;N&#65533;fs&#65533;K&#65533;&#65533;&#65533;&#65533;&#65533;&#65533;&#65533;&#65533;/&#65533;7&#65533;&#65533;k&#65533;&#65533;&#65533;&#65533;&#65533;c;&#65533;Al&#65533;.&#65533;&#65533;&#65533;&#65533;&#65533;7+&#65533;&#65533;&#1626;h&#65533;&#65533;&#65533;&#65533;M&#606;&#65533;&#65533;&#65533;&#65533;&#65533;>&#65533;&#65533;U&#65533;&#65533;_&#65533;=&#65533;&#65533;&#65533;&#65533;{&#65533;&#65533;&#65533;e&#65533;Z&#65533;]&#65533;
&#65533;Q&#65533;&#65533;&#65533;/&#65533;&#65533;/&#65533;d&#65533;;&#65533;&#65533;&#65533;&#65533;,&#650;&#65533;]&#65533;&#65533;J&#65533;&#65533;&#65533;]uo&#65533;V&#65533;&#65533;&#65533;&#65533;&#65533;&#65533;&#65533;&#65533;?&#65533;&#65533;?&#65533;&#65533;o&#65533;Z&#65533;&#65533;S&#65533; &#65533;&#65533;z
&#65533;&#65533;&#65533;&#65533;C&#65533;%&#65533;V&#65533;&#65533;E&#65533;&#65533;&#65533;&#65533;c/&#65533;!y&#65533;$Y&#65533;&#595;)U&#65533;l&#65533;&#1189;K[1e&#65533;d&#65533;&#65533;M&#65533;9q&#65533;&#65533;&#65533;kY&#986;&#65533;>&#65533;T&#65533;&#65533;QF&#65533;&#65533;.e&#65533;t&#65533;&#1190;P&#65533;N&#65533;ZU&#65533;@F&#738;b]&#1557;&#65533;U&#65533;&#65533;&#65533;&#65533;&#65533;:&#65533;&#65533;Y&#65533;f&#1386;&#65533;&#65533; &#65533;l&#65533;&#65533;}[&#65533;&#65533;&#65533;>y&#65533;&#65533;&#65533;&#65533;&#65533;&#65533;&#65533;=&#65533;&(&#65533;&#65533;=&#65533;f&#792;&#65533;b&#65533;&#65533;&#65533;Nf&#65533;Pa&#1481;s2o&#65533;&#65533;&#65533;&#65533;G&#1057;E&#65533;&#1961;(&#790;2Q&#65533;f}&#65533;&#65533;J&#65533;&#65533;_]%&#65533;(&#65533;R&#65533;V&#65533;&#65533;&#65533;&#65533;&#1783;&#65533;&#65533;Z&#65533;B&#65533;\&#65533;&#65533;&#65533;&#65533;&#65533;*_.7&#65533;s&#65533;}&#65533;&#65533;N&#65533;z&#65533;&#206;C&#65533;&#65533;&#65533;&#65533;&#65533;&#580;&#65533;&#65533;x!g&#65533;&#65533;#~f/&#65533;=&#65533;&#1202;M&#982;_&#65533;t}&#65533;&#65533;_&#65533;&#65533;]&#65533;&#65533;&#65533;~8TD8&#1948;"o&#65533;B&#65533;j&#65533;9&#65533;&#65533;&#65533;&#65533;&#65533;&#65533;&#65533;:3&#65533;.;&#65533;KL&#65533;&#65533;
&#1776; &#65533;*&#65533;l&#65533;&#65533;:O&#65533;&#65533;X&#52029;_`&#65533;qF&#65533;j&#65533;&#65533;&#408;Z&#65533;o>&#65533;x&#65533;&#65533;&#65533;&#65533;&#65533;d&#65533;&#65533;H#&#65533;D&#1131;&#65533;&#65533;I&#65533;&#25774;&#65533;&#65533;&#65533;+!&#65533;,&#65533;&#65533;$&#65533;2&#65533;&#65533;&#65533;L&#65533;&#65533;&#65533;T&#65533;E&#2019;&#65533;F&#65533;p&#65533;QG&#65533;&#65533;&#65533;&#65533;&#928;&#65533;\&#65533;6&#65533;D2ID tB	uR&#617;&#65533;"&#65533;&#65533;
&#65533;&#65533;&#65533;Q+#&#850;&#65533;&#65533;[L&#65533;J&#65533;r&#65533;1&#65533;&#65533;&#65533;/&#65533;&#65533;&#65533;L4&#65533;\&#65533;M&#65533;&#65533;TuU8&#65533;&#65533;U:]&#65533;1&#65533;]?t&#65533;'w-&#65533;&#65533;%&#65533;st&#65533;(&#65533;&#65533;&#65533;&#65533;N?U&#65533;S&#65533;&#65533;&#65533;&#65533;11&#65533;&#65533;N&#1220;&#65533;{&#65533;C&#65533;-U&#65533;&#65533;d&#65533;&#65533;Y&#65533;MVr&#749;&#65533;&#65533;e&#65533;ld&#65533;?&#65533;&#65533;Wx&#65533;t^^Q<pQF!&#65533;&#65533;&#65533;c&#65533;&#848;Ti&#65533;&#65533;c<O&#995;6&#65533;d&#1138;&#65533;&#65533;V&#65533;mM&#65533;&#65533;&#65533;+&#65533;&#65533;[p&#65533;57V&#65533;6&#65533;X%&#65533;&#65533;$]\&#65533;5P&#65533;_S&#65533;we&#65533;&#65533;E&#65533;&#65533;}c&#65533;wf&#65533;'XTL&#65533;c&#65533;&#65533;-&#65533;&#65533;P&#30453;&#65533;&#65533;&#65533;&#65533;&#65533;&#65533;X&#65533;&#65533;.&#65533;Q&#65533;E&#65533;8&#65533;U&#65533;z&#65533;5&#65533;&#65533;x&#65533;&#65533;MV&#65533;C!&#65533;&#65533;&#46467;}&#65533;&#65533;Ge&#65533;Y&#65533;.&#65533;&#65533;&#65533;&#65533;23&#65533;&#65533;fg&#65533;#&#65533;&#65533;&#65533;&#65533;=&#65533;&#1317;&#65533;n&#65533;i&#65533;&#65533;q	?W&#65533;t&#65533;&#65533;Faf&#65533;W&#65533;&#65533;&#65533;&#65533;l&#65533;&#65533;F&#65533;&#65533;&#706;&#65533;`&#65533;&#65533;RT&#65533;C&#65533;a*O,O&#65533;&#65533;&#65533;&#65533;[&#65533;[&#65533;&#65533;u&#65533;&#65533;&#65533;&#65533;&#65533;YrI&#65533;&#65533;&#65533;&#65533;&#65533;I&#65533;&#65533;v&#65533;]&#65533;jt&#65533;&#503;r)/&#65533;|g&#65533;&#65533;vo&#60309;;&#65533;~&#65533;z&#65533;I=&#63185;&#65533;&#65533;[&#65533;&#20541;&#65533;&#65533;7&#65533;&#65533;{&#65533;}v&#65533;iw&#1424;&#65533;L&#65533;7]&#65533;:&#65533;Aa&#65533;&#65533;X&#65533;&#65533;&#65533;N&#65533;&#65533;&#65533;lsy `/&#377;&#65533;-k&#65533;=&#1894;6&#65533;%&#65533;&#65533;S&#65533;&#65533;&#65533;&#65533;wA&#65533;fcB&#65533;&#65533;&#65533;&#65533;&#65533;&#65533;&#65533;p|&#65533;Q&#27131;&#65533;&#65533;&#65533;~_Y&#65533;&#65533;&#65533;&#65533;&#65533;&#65533;&#65533;&#65533;&#65533;&#65533;rC&#1293;
3&#65533;&#65533;&#65533;v7&#65533;q&#65533;&#65533;&#65533;!&#65533;&#65533;&#65533;&#65533;&#65533;Pjdb&#65533;&#65533;D(>1&#65533;#$&#65533;&#65533;Px2&#65533;'-]&#65533;&#65533;&#65533;8C&#65533;&#65533;py&#65533;&#225;&#65533;&#65533;Cf&#65533;`FS&#65533;&#65533;xD.rDE&#65533;xG<*&#65533;Q&#65533;c&#65533;&#65533;G&#65533;4qv&#65533;&#65533;&#618;&#65533;&#65533;_&#65533;&#65533;Z$&#65533;&#65533;()	&#65533;N&#65533;l&#65533;[&#65533;&#65533;&#65533;&#65533;n`&#65533;&#195;&#65533;&#65533;F&#65533;&#65533;Q&#65533;{&#65533;&#65533;H&#65533;M&#65533;R&#65533;&#65533;de+]9&#65533;?Z&#65533;&#65533;_&#65533;&#65533;[>y&#65533;&#642186;&#546;L&#44050;&#65533;&#65533;&#65533; h&M9/LL(&#65533;4)~&#65533;\e*&#65533;yMl&#65533;&#65533;Rd&#65533;5A&#65533;&#65533;"&#65533;0&#65533;&#65533;$&#65533;"&#489;KH6+o&#65533;&#65533;C>_&#65533;zK&#65533;&#65533;1&#65533;FFdz&#1177;&#964;c6U9k&#1311;&#65533;*&#65533;&#65533;&#643;&T&#65533;&#65533;H(@&#65533;&#65533;P&#65533;zs&#65533;&#65533;&#65533;Z
i&#65533;&#65533;rf&#1297;&#33550;&#65533;,t&#65533;&#65533;&#65533;&#65533;$iI&#65533;&#65533;3&#65533;&#65533;Yq&#65533;&#65533;&#65533;p&#65533;)&#65533;&#50399;G&#65533;hMmz&#1221;4&#65533;;&#65533;&#65533;&#65533;&#1218;&#65533;q&#65533;&#65533;&#65533;&#65533;9&#65533;iT&#65533;jt&#65533;&#65533;*^hX&#65533;!&#65533;&#65533;&#65533;S&#65533;&#65533;&#65533;&#65533;R&#65533;&#65533;&#65533;m&#65533;4&#65533;&#65533;&#65533;&#65533;0&#65533;qR&#65533;3E&#65533;&#65533;&#1216;&#65533;kj&#65533;)Pu&#65533;&#1438;&#10884;<&#65533;&#65533;7&#65533;ZQ&#65533;-9Jm&#65533;Y&#65533;g91R&#65533;;7&#65533;e&#65533;&#1479;P	v&#65533;&#65533;li&#65533;I&#65533;w:$&#65533;&#65533;c%+,kYJP&#65533;+#&#65533;&#65533;[&#65533;&#65533;Y&#65533;&#65533;5&#65533;r&#65533;kh&#65533;*&#1147;&#65533;r&#65533;ei&#65533;&#65533;&#65533;&#65533;T&#65533;k&#65533;n|&#65533;N&#65533;&#65533;&#65533;&#65533;&#65533;@f&#1385;L&#65533;J&#65533;&#65533;&#65533;&#65533;l&#65533;4&#65533;Y&#65533;&#65533;6&#65533;&#65533;m(s&#65533;8&#65533;v&#1231;v&#65533;E&#65533;
(&#65533;&#65533;&#220173;&#65533;&#65533;&#65533;&#1002;R&#65533;&#65533;X&#65533;-b&#65533;&#65533;9&#65533;&#65533;s&#65533;=&#65533;&#65533;&;\&#65533;&#65533;&#1528;A&#65533;)}?K&#65533;&#65533;&#65533;&#65533;&#65533;e&#65533;x]&#65533;qW&#65533;&#65533;&#65533;&#65533;]&#65533;6&#65533;&#65533;	`&#5487;x+u!&#65533;&#1701;&#65533;hl&#65533;0&#65533;
S1&#65533;.n&#65533;&#65533;z&#65533;&#65533;H&#1236;&#65533;1&#65533;&#65533;+Q&#39320;&#65533;'&#65533;~&#65533;&#65533;&#1973;V&#65533;J&#40993;3c&#65533;>&#1350;&#65533;&#65533;&#65533;p&#65533;&#65533;&#65533;*83&#65533;&!&#65533;a&#65533;v&#65533;i&#65533;&#65533;8H&#65533;&#65533;8&#65533;&#65533;p&#65533;&#65533;&#65533;`&#65533;&#65533;&#65533;0&#433;&#65533;1q&#65533;&#65533;&#65533;&#65533;&#65533;,#&#65533;&#65533;&#65533;=&#65533;"X&#65533;a&#65533;d&#65533;F[e%&#65533;&#65533;p&#65533;&#65533;e+&#65533;&#65533;&#65533;&#65533;&#65533;&#65533;K~&#65533;We&#65533;b&#65533;&#65533;J"&#65533;]&#65533;"&#65533;&#65533;3&#65533;&#65533;;&#65533;{&#65533;&#65533;=&#65533;&#65533;&#65533;&#65533;&#65533;&#65533;&#65533;y&#65533;u&#1972;&#65533;&#65533;&#65533;go&#65533;&#65533;&#995;&u&#65533;mh,&#65533;&#1598;&#65533;$mQ&#65533;./G&#1137;&#65533;q&#65533;&#65533;
&#65533;&#65533;ZZ=&#65533;3o3&#65533;kI&#65533;M&#1245;&#65533;*&#65533;&#65533;{&#65533;&#65533;&#65533;9&#65533;JD&#65533;&#65533;U&#65533;&#65533;&#65533;F&#65533;&#65533;&#65533;&#65533;"&#65533;&#65533;i&#65533;./&#65533;&#65533;L&#65533;&#65533;&#65533;y&#65533;h`3&#65533;&#65533;;&#65533;&#65533;`Op&#65533;&#65533;fw&#65533;&#65533;&#65533;&#49864;&#65533;&#65533; &#65533;`&#65533;S&#65533;&#65533;gK[&#65533;&#65533;&#65533;&#65533;&#65533;&#65533;eo&#65533;&#65533;&#65533;&#65533;6&#65533;}n++&#65533;i&#65533;`&#65533;&#65533;^&#65533;Y&#65533;3}C&#65533;&#65533;}&#65533;6p&#65533;&#65533;3&#65533;q&#65533;g'&#65533;v&#65533;#&#65533;/&#65533;&#65533;;mB&#65533;w&#65533;6&#65533;S&#65533;r1&#508;&#65533;@V&#65533;"R^c&#65533;m	^&#65533;W&#65533;$&#65533;&#65533;&#65533;y&#65533;A&#1151;&#454;&#65533;#=&#65533;g&#65533;&#65533;&#65533;&#65533;&#65533;&#65533;&#1007;c&#65533;{]&#65533;&#949;O9&#65533;:&#65533;W+<&#65533;&#65533;&#65533;0'&#65533;&#65533;dNs&#65533;=EGw&#941;4&#65533;f&#65533;&#65533;&#65533;-vds;tn&#65533;&#65533;Wz&#65533;&#65533;a&#1663;>&#65533;m<C&#65533;&#65533;6&#65533;&#65533;8Q&#65533;&#65533;&#65533;G{&#65533;&#65533;&#65533;&#65533;&#65533;2d&#65533;a}&#65533;&#65533;&#65533;&#65533;'8&#65533;&#65533;L
&#65533;1&#65533;&#65533;F&#65533;IMz&#65533;&#65533;&#1821;z<&#65533;&#65533;&#65533;z&#65533;&#65533;&#65533;&#65533;O<i&#65533;&#65533;&#65533;Wq&#65533;&#65533;m&#65533;&#65533;&#65533;&#65533;\&#65533;&#65533;lq&#65533;&#65533;|&#65533;-&#65533;!&&#65533;7,tFn&#65533;&#1532;&#65533;&#65533;&#65533;d&#65533;U&#65533;&#65533;&#65533;&#65533;&#65533;T&#65533;&#65533;~&#65533;&#65533;N{&#65533;/Hz&#65533;&#65533;&#65533;&#65533;&#65533;&#65533;'7q&#65533;g&#65533;&#65533;I[&#65533;9j&#65533;&#1878;&#65533;&#65533;&#65533;~&#65533;&#65533;&#65533;&#65533;s&#65533;&#379;&#65533;&#65533;3&#65533;1&#65533;&#65533;&#65533;&#65533;&#65533;+=&#65533;:&#65533;&#65533;3@:bs&#65533;&#65533;&#1044363;@	&#65533;&#65533;(&#538576;&#1277;&#65533;B9T&#65533;q&#65533;&#65533;3&#65533;&#9343;&#65533;k&#65533;D>&#65533;?&#65533;&#758;&#65533;2&#65533;d&#65533;&#65533;3)@&#65533;J&#65533;p&#65533;A&#65533;J@&#65533;p&#65533;&#65533;@&#65533;	,&#65533;&#65533;&#65533;&#765;r&#65533;&#65533;K.\&#65533;&#65533;&#65533;&#65533;i3+&#65533;&#65533;7&#65533;&#65533;A&#65533;;&#65533;&#65533;P&#65533;&#828;&#65533; &#65533;<@&#65533;&#65533;&#65533;,&#817;&#65533;&#65533;>&#65533;k&#65533;&#65533;h@&#65533;&#65533;&#65533;8&#65533; &#65533;C8?#DB{[&#65533;&#65533;C.&#65533;&#65533;B&#65533;A&#65533;-&#65533;&#65533;<&#65533;-8+&#65533;BS,1,&#65533;1&#65533;&#65533;&#65533;&#65533;@&#65533;&#65533;>,=&#65533;&#65533;&#65533;J&#65533;D7&#65533;C9&#65533;9D&#65533;T&#65533;#&#65533;;T(&#65533;{&#2011;&#163;P&#65533;&#65533;&#65533;&#65533;IA
#-$CB&#1340;Z&#1329;7&#65533;b&#65533;1&#65533;&#65533;&#65533;*J&#65533;RaC&#65533;&#65533;&#65533;N<Fdd;&#65533;#&#65533;&#65533;b1%&#65533;.<&#65533;BU&#65533;&#65533;V|&#65533;&#65533;2&#65533;X&#65533;EC&#65533;Eqs>&#65533;&#65533;&#65533;&#1739;&#65533;BDb&#65533;A$&#65533;&#65533;DNL&#446;&#65533; fL&#65533;g,E&#65533;3&#354;x
k&#65533;k$A+&#65533;&#65533;m&#65533;&#65533;X&#65533;&#65533;B,&#65533;&#65533;A&#456;hDXlD&#65533;&#65533;&#1241;&#65533;&#65533;#Fb&#65533;>`{Cb&#65533;&#65533;&#65533;v&#65533;G&#65533;&#65533;&#65533;<&#65533;&#65533;&#65533;H{&#65533;&#65533;}&#65533;&#65533;&#65533;&#1034;~&#65533;&#65533;&#65533;aH+&#65533;&#65533;&#65533;&#65533;F+DH&#65533;&#65533;&#65533;t&#65533;G&#65533;I6F&#65533;&#65533;Iv&#65533;&#65533;&#65533;&#65533;&#65533;d&#65533;G&#65533;I&#65533;T?&#65533;&#65533;&#65533;&#65533;	&#65533;&#65533;&#65533;&#65533;&#65533;&#65533;&#65533;,H&#65533;a&#65533;Gy&#65533;C&#65533;I&#65533;&#65533;&#444;&#65533;&#65533;o&#65533;&#65533;&#65533;&#65533;&#604;&#1333;&#65533;&#65533;&#65533;&#65533;&#65533;w&#65533;I&#65533;;K&#65533;$'D&#65533;D&#65533;}&#65533;&#65533;&#65533;V|&#65533;Emd&#65533;.t9&#65533;[&#65533;|&#602;DC&#65533;&#65533;Jr\H&#65533;&#65533;h&#65533;&#65533;L&#65533;J&#65533;T&#778;+<&#492;8&#65533;&#65533;L&#65533;T&#65533;T-'z&#65533;&#65533;J&#65533;&#65533;&#249;DJ&#65533;A0&#65533;&#65533;B&#65533;&#65533;<o&#65533;&#746;LL&#65533;{&#65533;&#65533;3&#65533;&#65533;\L&#65533;,F&#65533;&#65533;M&#65533;|&#195;L&#65533;&#65533;M&#65533;&#65533;&#65533;3@&#65533;4`&#65533;&#65533;&#503;,&#65533;&#65533;b&#65533;&#65533;&#65533;K&#65533;&#65533;&#65533;&#65533;+M&#65533;D&#65533;t&#921;&#65533;&#65533;&#65533;tp,&u&#65533;M&#65533;&#65533;&#65533;&#65533;&#65533;M&#65533;&#65533;M9D&#65533;&#65533;d&#65533;&#65533;,Oh&#65533;&#65533;&#65533;&#65533;&#65533;l&#65533;V+&#65533;|&#65533;&#65533;&#65533;&#65533;&#65533;F&#65533;&#65533;-&#65533;[D&#65533;l&#65533;biI&#65533;&#65533;&#65533;<&#65533;r&#65533;N
&#65533;&#65533;&#65533;&#65533;M&#65533;&#65533;7&#65533;L&#65533;L&#65533;&#65533;LmP5N&#65533;I&#65533;&#1711;&#65533;&#65533;.&#65533;&#65533;&#65533;&#811;&#65533;&#65533;&#65533;&#65533;&#65533;&#65533;&#65533;&#65533;P&#65533;&#65533;?&#65533;&#65533;>&#1388;;&#65533;	P&#65533;&#65533;&#765;<&#65533;&#65533;=P&#65533;$K&#65533;&#65533;&#65533;Q&#65533;&#65533;&#65533;D&#65533;	&#65533;&#65533;zd+[a5<&#65533;B&#65533;A&#65533;&#65533;&#65533;N&#65533;T&#65533;&#65533;&#65533;O&#65533;N&#65533;O&#65533;&#65533;&#65533;T&#65533;ZQeQ&#65533;,FE&#65533;&#65533;H&#65533;&#65533;N&#65533;&#65533;&#65533;S&#65533;&#65533;&#65533;0&#65533;&#65533;&#65533;@&#65533;3N&#65533;|&#65533;&#65533;},R&#65533;&#65533;,L&#65533;&#65533;9.&#65533;&#65533;&#65533;&#65533;&#65533;(&#65533;0:LCH&#65533;Rtt&#65533;&#65533;&#65533;&#65533;=T&#65533;&#65533;RD=SFm&#65533;60&#65533;F5O6&#65533;:&#65533;&#65533;F&#65533;&#65533;"&#65533;&#65533;]\<&#65533;&#65533;&#1197;&#65533;&#65533;Q&#65533;J&#65533;LA&#65533;&#65533;&#65533;<&#1893;&#65533;H=L&#65533;*E&#65533;-&#65533;&#65533;&#65533;RD&#65533;MZ&#65533;QGSH}P&#65533;lT&#65533;&#65533;&#65533;!E&#65533;<&#65533;&#419;t&#65533;C2&#1207;c8:&#857;.&#65533;H&#65533;&#65533;S&#65533;&#65533;0&#65533;&#1334;&#65533;R2SC&#65533;&#65533;MX&#65533;&#65533;&#65533;&#65533;&#65533;[]T&#65533;&#65533;&#65533;W\&#65533;Us]t&#65533;&#65533;&#65533;;u=&#65533;&#65533;&#65533;&#65533;&&#65533;&#65533;&#65533;l&#65533;'D&#915;&#65533;Kc&#65533;&#65533;&#65533;h8&#65533;&#65533;'&#65533;&#65533;j&#65533;O&#65533;&#18368;&#65533;&#65533;)&#65533;?}&#65533;H&#65533;&#65533;t&#65533;C&#65533;Qp&#65533;&#65533;&#1522;$&#65533;&#65533;s&#65533;&#65533;]&#65533;&#65533;v]&#1484;&#65533;&#65533;S&#65533;&#65533;&#65533;dL&#65533;B?&#65533;T&#65533;&#65533;&#65533;F&#65533;T&#1778;&#65533;\&#65533;!&#65533;?&#65533;}&#1176;eN&#65533;==&#65533;K&#65533;Pr&#65533;&#65533;d&#65533;N&#65533;&#65533;r&#65533;&#1549;Z&#65533;&#65533;X&#65533;U&#65533;y-&#65533;#&#65533;"*&#65533;E&#65533;&#65533;&#65533;&#65533;~e&#1413;&#65533;&#65533;iMUGUJ&#65533;&#65533;:&#65533;&#65533;&#65533;&#65533;Yn&#1695;W&#65533;&#65533;X&#65533;-&#1699;5&#1676;]uW&#65533;&#65533;&#1532;2&#65533;.&#65533;O}=&#65533;dM@MZJ&#65533;e&#65533;gQU&#65533;&#65533;H&#65533;h&#65533;&#65533;&#65533;Y&#65533;<[&#65533;&#65533;&#626;&#65533;Y&#65533;&#65533;&#65533;T&#1780;&#65533;&#65533;&#65533;&#65533;&#65533;j;4&#65533;&#65533;"&#65533;<&#1268;&#65533;&#65533;$&&#65533;&#65533;&#65533;&#1063;2&#65533;Jhm&#65533;&#65533;&#1707;&#65533;m&#65533;k[K&#65533;Z&#65533;a&#1390;-)&#65533;l\&#493;Q9&#65533;M&#421;&#65533;H&#65533;&#65533;&#557;Q3m&#65533;&#65533;&#65533;&#65533;&#65533;&#1407;&#65533;&#65533;&#65533;&#613;&#65533;|]&#65533;j'&#1195;V&#65533;&#65533;&#386;&#65533;&#65533;&#65533;c]&#65533;&#65533;&#65533;K&#65533;,&#65533;Y&#1901;&#65533;&#65533;&#65533;&#1863;E&#65533;&#65533;^&#65533;&#65533;]&#65533;&#65533;sEQ&#65533;@P&#616;&#65533;Dk
&#65533;R&#65533;X&#65533;`<Q&#65533;DT&#65533;&#65533;^+}M&#65533;&#1645;&#1849;&#65533;&#65533;]&#65533;^&#65533;&#65533;^]&#65533;]&#65533;&#65533;&#65533;&#65533;5&#65533;&#65533;&#65533;&#65533;+&#65533;&#65533;&#65533;`&#65533;D&#65533;&#747;&#65533;&#65533;&#65533;Sr&#65533;!&#65533;&#65533;&#65533; U&#65533;|&#65533;&#65533;&#65533;Z&#65533;]]&#65533;4&#1066;&#65533;U&#65533;;`v&#65533;^&#65533;&#65533;&#65533;&#65533;e&#65533;&#65533;u`	&#65533;a&#65533;3&#65533;RH&#65533;&#65533;K&#65533;E&#65533;&#65533;EUa&#65533;E&#65533;&#65533;$b&#65533;a&#65533;.b&#65533;&#65533;&#65533;d&#65533;&#65533;&#65533;I&#65533;&#65533;>&#65533;&#65533;&#65533;a.F[Zve[&#65533;a2n&#65533;28_&#65533;M_&#65533;&#65533;y_}Ed=H$~&#65533;&#65533;&#65533;/&#65533;!LN&#65533;&#65533;}D&#65533;&#65533;4c&#65533;b>6&#65533;,&#65533;&#65533;&#65533;,c&#65533;U&#65533;&#65533;&#65533;16&#65533;3ndC&#65533;&#65533;&#65533;&#65533;&#65533;a`&#65533;Nuc&#65533;&#65533;]&#1563;+`@6&#65533;H&#65533;&#65533;&#65533;&#65533;E&#65533;&#65533;&#65533;O&#65533;S&#65533;&#65533;G>dE&#65533;]FOG&#65533;eZ&#65533;&#65533;V&#65533;&#65533;3Y&#65533;&#1885;&#65533;&#65533;\&#65533;&#65533;&#65533;xCk&#65533;&#65533;&#65533;&#65533;#:&#65533;&#65533;&#65533;&#65533;"a&#65533;$&#65533;&&#65533;&#65533;&#65533;U&#65533;&#65533;5&#65533;=&#65533;R?&#65533;&#65533;&#1860;&#65533;4L&#65533;d]C&#65533;b\g&#65533;O&#65533;Ld&#65533;b&#65533;c\^dqng\&#65533;].YD:&#65533;_&#919;&#65533;Z&#65533;aM&#65533;$f,.@K&#65533;OB&#65533;&#65533;t&&#65533;SU&&#65533;O&#65533;&#65533;X&#65533;&#65533;+dvg&#65533;&#65533;&#65533;oee&#65533;eu&#65533;h&#65533;&#65533;&#65533;v&#65533;d&#65533;e&#65533;J&#1471;&#47252;&#65533;&#65533;g&#65533;-&#65533;&#65533;&#65533;Ms;&#65533;&#1855;[\&#65533;&#65533;&#65533;&#65533;&#65533;&#65533;&#65533;U&#65533;&#65533;&#65533;f)&#65533;&#65533;A&#65533;&#65533;fd2j&#65533;j&#65533;.j&#65533;&#65533;&#65533;o&#65533;ht&#65533;h&#65533;n&#65533;FNcF	Q&#65533;}&#65533;&#65533;Nm&#65533;O&#1772;Df6]&#65533;&#65533;&#65533;.&#65533;*&#65533;Zk&#65533;&#65533;l^M&#65533;&#65533;&#65533;
C&#65533;6g&#65533;&#65533;&#65533;f&#65533;0 &#65533;~&#22910;eY&#65533;k&#65533;&#65533;h&#65533;n_ &#65533;&#65533;&#65533;%&#65533;&#65533;6i&#65533;).&#65533;lM&#65533;F7&#65533;&#65533;&#65533;&#65533;E&#65533;&#65533;&#65533;&#65533;}&#65533;&#65533;&#65533;&#65533;eE2&#65533;\&#65533;"ck&#65533;&#65533;l&#65533;&#65533;M&#65533;nd&#65533;(&#65533;/&#65533;0&#65533;k&#65533;&#65533;&#65533;g&#65533;&#65533;&#65533;&#65533;nm&#65533;N&#65533;&#65533;&#65533;Sa^&#65533;&#65533;&#65533;&#1059;&#65533;N9&#65533;IC&#65533;&#65533;&#65533;&#65533;&#65533;&#65533;&#65533;&#383;&#65533;eTTc=&#65533;&#65533;N&#1581;%&#65533;l&#65533;&#65533;&#65533;&#65533;p>m&#1182;n&#65533;n&#65533;&#65533;&#65533;&#65533;&#65533;k&#65533;&#65533;nqf&#65533;&#65533;Pe&#65533;&#65533;&#65533;g&#65533;&#65533;>Tn&#65533;@]C&#65533;&#65533;j&#65533;>&#65533;&#454;&#49310;l&#65533;&#923;&#65533;mK&#65533;&#1924;&#65533;&#65533;&#65533;F&#65533;Y&#65533;&#65533;&#65533;&#65533;.p&#65533;n&#65533;&#65533;n&#65533;~mOp&#65533;&#65533;&#65533;&#65533;&#65533;l&#65533;&#65533;N&#65533;G&#65533;&#1099;&#65533;&#65533;&#65533;&#65533;&#65533;&#65533;=&#65533;&#65533;Xz&#65533;&#65533;&#65533;=&#65533;&#65533;6&#65533;^&#65533;&#65533;&#65533;&#65533;3&#65533;&#65533;&#65533;&#65533;o&#65533;&#65533;&#65533;&#65533;pOm&#65533;>g&#65533;>p7&#65533;&#65533;&#65533;g6b&#65533;e&#65533;&#65533;&#65533;&#65533;&#65533;*o5&#65533;&#65533;&#65533;&#65533;&#676;2s&#65533;&#65533;&#1707;&#65533;&#65533;z&#65533;j&#65533;E&#65533;4L&#65533;]a&#65533;U&#65533;+&#65533;I&#65533;&#1746;n&#65533;&#65533;m&#65533;&#65533;ex&#65533;%8s&#65533;)H&#65533;&#65533;nZ&#65533;k&#65533;&#65533;9&#65533;s:&#65533;&#65533;1&#65533;&#65533;&#65533;q1&#65533;q&#65533;&#65533;&#65533;&#65533;x&#65533;&#65533;l&#65533;j&#65533;v:&#65533;&#65533;&#65533;P&#65533;h&#65533;p!&#65533;&#65533;&#65533;&#65533;&#65533;L&#65533;V&#65533;&#65533;&#65533;&#65533;-&#869;&#65533;fSv&#65533;m&#65533;s,`&#532;=&#65533;.&#65533;=&#65533;&#65533;&#65533;&#65533;3'&#65533;#Hu'&#65533;q-&#65533;q&#65533;Uj'u;&#65533;uZu=&#65533;uG~&#65533;r;&#65533;&#65533;?2&#65533;&#65533;G&#65533;&#65533;&#65533;Z&#65533;&#65533;G&#65533;&#65533;f&#65533;b&#65533;&#65533;&#65533;&#65533;&#65533;&#65533;+&#65533;&#65533;`@M&#65533;&#65533;&#65533;&#65533;udY&#65533;&#65533;27&#65533;e@uq_uV7&#65533;6&#65533;&#65533;&#65533;&#65533;&#65533;X&#65533;&#65533;&#65533;vgw\&#65533;&#65533;&#65533;&#65533;&#65533;&#65533;(]&#65533;&#65533;I&#65533;&#65533;D&#65533;&#65533;&#65533;fr&#65533;-&#65533;&#65533;&#65533;w&#65533;.&#65533;^N&#689;sa&#65533;&#65533;&#1091;&#65533;&#65533;&#65533;&#65533;k&#65533;v&#65533;o=&#65533;=S&#65533;&#65533;&#65533;&#65533;&#65533;*p&#65533;TwT'wWwdtg&#65533;v&#65533;w7y&#65533;?y&#65533;?m\t_Kn&#65533;-&#65533;&#65533;&#65533;vM&#65533;&#214;&#65533;&#65533;R&#65533;&#65533;&#65533;k&#65533;m&#65533;Z&#1301;`1nCU&#65533;`&#65533;d&#65533;&#65533;&#65533;^8cl&#65533;ts&#65533;&#65533;Q&#65533;&#65533;R7s&#65533;/&#65533;&#65533;&#65533;e`&#65533;)hu&#65533;^&#65533;_&#65533;vO&#65533;&#65533;&#65533;&#65533;_&#65533;&#65533;W&#65533;&#65533;&#65533;|&#65533;_&#65533;&#65533;&#65533;Z&#65533;&#65533;`&#274;v&#65533;y&#65533;&#65533;A&#65533;&#65533;&#65533;&#65533;k{&#65533;&#65533;&#65533;&#65533;&#2018;&#65533;'&#65533;&#65533;&#65533;$&#65533;&qB&#65533;'{/&#65533;2&#65533;&#65533;&#65533;&#65533;z4&#65533;z&#65533;&#65533;z&#65533;&#65533;&#65533;/{&#65533;&#65533;&#65533;&#65533;&#65533;|&#1285;f_'&#65533;N&#65533;&#1507;LZ&#65533;i&#65533;Z&#65533;&#65533;7&#65533;,q|o&#65533;&#65533;&#65533;&#65533;&#65533;&#65533;;~&#65533;&#135;&#65533;&#65533;Zz&#65533;!&#1319;&#65533;&#65533;&{&#65533;&#65533;&#65533;&#65533;&#65533;&#65533;&#65533;z5&#65533;&#65533;&#695;&#65533;&#65533;6{&#65533;&#65533;&#65533;&#65533;w&#65533;&#65533;Vv&#65533;&#65533;7F&#65533;&#65533;&#65533;y&#65533;~&#65533;&#65533;1bt&#65533;&#65533;U&#65533;&#65533;&#65533;&#65533;&#65533;&#65533;LzI&#65533;&#65533;I&#65533;&#65533;6z{&#65533;&#65533;~&#65533;&#65533;3&#65533;&#65533;&#65533;&#65533;.&#65533;qVO&#65533;S&#65533;#J&#65533;&#65533;&#65533;K1e&#65533;i&#65533;&#65533;&#65533;&#65533;4'R&#65533;h&#65533;&#65533;E&#65533;72&#65533;&#65533;1&#65533;&#65533;"G&#65533;,&#65533;&#65533;$&#660;*S.#&#65533;&#19608;2[&#65533;&#65533;hY&#65533;A:&#65533;&#65533;&#65533;'&#925;Am&#65533;)&#65533;&#65533;&#65533;Q=x&#65533;&#513;&#65533;M&#65533;&#65533;&#65533;&#65533;4)Q&#65533;Z&#65533;^&#65533;*&#65533;+X&#65533;):]Z4h&#65533;?C&#65533;&#65533;)&#65533;&#65533;&#824;n&#65533;&#65533;&#65533;&#65533;-^&#65533;Y&#65533;&#65533;&#65533;&#65533;&#65533;,&#65533;;&#65533;>&#65533;'N>q&#65533;&#65533;&#65533;&#65533;&#65533;&#65533;&#65533;e&#65533;&#65533;P&#65533;&#65533;&#65533;&#65533;9&#65533;q&#65533;&#65533;3&#65533;G;)=&#65533;&#65533;&#65533;7Vl&#65533;&#65533;3&#65533;&#65533;iRI&#65533;&#65533;&#65533;&#1850;w&#65533;&#65533;&#65533;f&#65533;&#65533;&#65533;%^wP&#65533;&#65533;['e&#65533;&#65533;y&#65533;&#65533;
&#65533;&#65533;&#65533;&#695;&#65533;&#1198;M3&#65533;&#65533;.&#65533;3k5&#65533;&#65533;m&#65533;&#65533;|^&#65533;&#65533;&#65533;?&#65533;~'&#65533;&#65533;Z3&#65533;w&#65533;&#65533;&#65533;&#65533;&#65533;,_rv&#65533;IF&#65533;ez&#65533;&#65533;w&#65533;&#65533;&#65533;Y&#65533;V&#65533;	&#65533;&#65533;jc&#65533;&#65533; &#65533;&#65533;&#65533;$[G&#65533;&#65533;&#65533;!n&#65533;&#65533;&#65533;&#65533; &#65533;&#65533;XB&#65533;&#65533;&#1310;[&#65533;&#65533;u&#65533;s1F5&#65533;t&#65533;9&#65533;&#65533;r0&#65533;&#1857;&#65533;E&#65533;`x&#65533;)&#65533;&#65533;E&#65533;&#65533;&#65533;L-&#65533;&#65533;Z8&#65533;uRE&#1671;_~&#65533;&#65533;&#65533;YN9 &#65533;]z&#65533;#&#65533;
&#65533;&&#65533;Z&#65533;8&#65533;`&#65533;&#65533;H^&#65533;fl&#665;M&#65533;&#65533;&#65533;&#65533;&#65533;&#65533;&#65533;fn&&#65533;&#65533;[H&#65533;&#30862;Snw&#65533;&#1608;U&#65533;&#65533;zy&#65533;&#65533;IVWE&#65533;&#65533;b&#65533;&#65533;e&#1482;&#65533;&#65533;&#65533;&#65533;^&#65533;&#65533;&#65533;&#65533;T&#65533;&#65533;&#65533;&#65533;&#65533;&#65533;&#65533;&#65533;&#65533;`f(&#65533;g&#57958;&#65533;V&#65533;&&#65533;&#65533;&#65533;	$&#65533;&#65533;&#65533;&#65533;Jy6&#65533;&#1630;v&#65533;x'&#65533; -&#65533;&#65533;&#65533;&#419;&#65533;S9&#1357;&#810;
-&#65533;&#65533;I:&#65533;&#65533;^$&#65533;V^&#65533;)&#65533;&#65533;r
&#65533;&#65533;&#65533;D_&#65533;&#65533;Z&#65533;^&#65533;&#65533;;&#65533;&#65533;&#65533;&#65533;&&#65533;&#65533;&#65533;Dk&#65533;&#65533;	Z&#65533;5&#65533;&#65533;&#65533;&#65533;Lg&#65533;&#65533;	;,y{,&#311;*&#65533;&#65533;M&#65533;:&#65533;&#65533;&#65533;&#1206;Q&#65533;&#65533;&#65533;b&#65533;&#65533;&#65533;	v&#65533;W&#65533;&#65533;w)ch!&#65533;&#65533;{D&#65533;'&#65533;n&#65533;[f&#65533;&#65533;&#65533;&#65533;&#65533;j&#65533;&#65533;&#65533;=&#65533;,&#65533;&#65533;[&#65533;&#65533;&#65533;J&#65533;&#65533;svbK&#65533;E&#65533;+,&#65533;&#65533;[=&#65533;&#2012;&#65533;&#65533;2&#65533;U&#65533;&#65533;^&#65533;q&#65533;&#65533;&#65533;&#65533;&#65533;&#65533;	I&#1961;O&#65533;&#350;&#65533;&#65533;&#65533;=&#65533;r&#65533;X&#65533;&#65533;lcY&#65533;&#65533;[&#14123;&#65533;$&#65533;D&&#65533;e&#65533;i&#65533;i.C4&#65533;F&#65533;&#65533;&#65533;&#65533;&#65533;,&#213;7&#65533;&#65533;&#65533;W[&#65533;&#65533;&#65533;&#65533;vuT&#1450;>2&#1646;&#65533;&#65533;&#65533;E&#65533;IV&#65533;I&#917;&#65533;&#65533;&#65533;&#65533;1&#65533;y&#65533;&#65533;&#65533;&#65533;&#1849;&#65533;]&#65533;&#65533;&#65533;]8&#65533;C&#65533;&#65533;&#65533;K9x2%&#65533;&#65533;&#65533;&#65533;[.8&#65533;&#65533;?&#65533;&#65533;c&#65533;Hv&#65533;&#65533;&#65533;&#65533;&#65533;&#65533;kKzt/&#65533;^&#65533;&#65533;Y&#65533;w&#65533;&#65533;?&#65533;&#65533;}\&#65533;&#65533;&#16184;&#65533;zS1&#65533;&#65533;&#65533;;&#65533;&#65533;KM&#65533;&#65533;4&#65533;&#65533;1&#65533;q:&#65533;v&#65533;&#65533;&#65533;<&#65533;z&#65533;_&#65533;x9&#65533;Y&#65533;7&#65533;{N&#65533;B&#65533;&#49998;|&#65533;CT&#65533;z#&#65533;&#612;mD&#65533;&#65533;&#65533;&#65533;&#65533;&#65533;O/%&#65533;&#65533;$&#65533;<&#65533;&#65533;v&#65533;i&#65533;/&#565;&#65533;&#65533;Z&#65533;&#65533;&#65533;H<N&#65533;L)X&#65533;&#65533;&#65533;&#65533;&#65533;p;&#65533;&#65533;|H&#65533;
&#65533;&#65533;~&#65533;7&#65533;&#65533;E*!&#65533;Hv&#65533;;&#65533;-T&#65533;{&#65533;&#65533;;&#65533;&#363;>&#65533;&#1249;}&#65533;&#65533;C8f&#65533;l&#65533;
&#65533;&#65533;G8)&#65533;i&#65533;2o&#65533;&#65533;A2&"&#65533;&#65533;|X,#F&#65533;&#65533;,_&#65533;8F&#65533;5&#65533;q&#65533;&#65533;&#65533;&#65533;&#65533;&#65533;&#65533; &#65533;a&#65533;&#65533;U&#65533;0&#65533;%	&#65533;&#65533;n&#65533;&#65533;&#65533;&#65533;&#65533;8&#65533;&#65533;&#65533;&#65533;&#65533;a&#65533;&#65533;f&#65533;Y&#1202;&#65533;&#65533;&#65533;&#65533;&#65533;&#1632;&#65533;/&#65533;&#65533;\&#8344;&#65533;&#65533;DB&#65533;j|td&#65533;&#65533;&#65533;5If&#65533;&#65533;&#65533;&#65533;]&#65533;di&#65533;dk#a&#65533;']&#65533;>&#65533;o&#65533;&#65533;4&#65533;r&#65533;&#65533;J&#65533;9e&#65533;&#65533;&#65533;&#2007;vF[&#65533;&#65533;&#65533;&#65533;.&#65533;&#65533;&#65533;&#65533;&#65533;<&#1585;&#65533;I<&#65533;&#65533;&#524;&#65533;b&#498;0&#65533;l&#65533;&$&#65533;8&#65533;L&#65533;h&#65533;&#65533;&#39181;(&#65533;:&#65533;&#65533;&#65533;\&#65533;4&#65533;&#1838;&#65533;T&#65533;&#65533;&#65533;&#65533;&#65533;;
&#65533;t*T&#65533; &#65533;&#65533;;s)&#65533;&#65533;M&#65533;&#65533;xd&#65533;=&#65533;&#65533;\F&#65533;L$&#65533;?-W5&#65533;&#65533;q&#65533;&#65533;&#65533;A&#65533;&#65533;&#65533;u&#65533;&#65533;d&#65533;W4&#65533;@[e&#65533;:-&#65533;1&#65533;&#65533;&#65533;J&#65533;&#65533;&#65533;|&#65533;&#65533;&#65533;(Q&#65533;&#65533;mU&#65533;&#65533;"WI&#65533;%&#65533;T&&#65533;JijV&#65533;&#1461;&#65533;id&#65533;-&#65533;Ly&#65533;&#65533;&#229;&#65533;&#65533;@3&#65533;&#65533;Z9&#65533;&#65533;&#65533;&#65533;&#65533;&#65533;&#1678;xw&#65533;i&#65533;e&#65533;&#65533;&#65533;;&#65533;&#1342;	]&#65533;&#65533;E&#65533;Z&#65533;&#65533;&#65533;S&#65533;&#65533;&#65533;&#65533;W'&#1426;r&#65533;D&#65533;J&#65533;*&#65533;&#65533;=&#65533;4d\&#65533;Zx&#65533;q4O"&#65533;O&#65533;a&#65533;|&#65533;&#65533;&#1540;zp&#65533;H&#65533;
-&#65533;J&#65533;&#358;&#65533;.Q&#65533;*rQ&#65533;&#1041;r&#31168;95&#65533;&#65533;&#65533;&#65533;r'&#65533;)vA;W6&#65533;&#65533;&#65533;k&#65533;&#65533;oki"&#65533;X&#65533;7vE)k]&#65533;^&#65533;:&#65533;a&#65533;&#65533;-|&#65533;&#65533;=f&#65533;q&#65533;&#65533;T&#65533;/&#65533;T&#65533;&#33875;Eu;&#65533;$&#65533;&#65533;&#65533;"&#65533;&#65533;&#65533;&#65533;&#65533;&#65533;&#754;}CXk&#65533;(&#65533;&#649;&#65533;U)&#65533;^&#65533;J.&#65533;q]k&#65533;&#65533;~&#65533;&#65533;&#65533;z&#65533;/&#65533;&#65533;&#65533;:&#2007;&#65533;&#1512;&#65533;&#65533;k&#65533;&#65533;\&#65533;&#65533;&#65533;&#65533;&#65533;&#65533;&#65533;&#65533;&#65533;M0&#16643;WV&#65533;&#65533;;&#65533;&#65533;&#65533;y&#65533;&#65533;&#65533;&#1260;f&#65533;&#65533;&#65533;&#65533;&#65533;&#65533;6&#65533;&#1385;Y&#65533;z&#65533;&#65533;&#65533;&#65533;D&#65533;LW&#65533;&#65533;&#65533;&#65533;&#65533;&#381;&#356;=_lM&#65533;$$M&#65533;&#65533;]p|&#65533;)&#65533;&#65533;&#65533;l$#&#65533;&#65533;w&#65533;&#65533;&#65533;&#65533;0u]*&}j&#65533;&#65533;B&#65533;&#65533;[&#65533;&#65533;O;]&#65533;Qs&#65533;v&#65533;,&#65533;&#65533;L&#65533;&#65533;U&#65533;-&#65533;&#65533;&#65533;&#65533;<!E&#65533;f>3&#65533;M&#65533;&#65533;fr&#65533;ln&#65533;gG&#65533;&#65533;&#65533;X&#65533;&#65533;&#65533;fY&#65533;`&#65533;&#65533;~&#65533;f&#65533;,a%KO"64&#65533;&#65533;&#65533;	&#1257;&#65533;zB$&#65533;&#65533;[I[&#65533;&#1047;3&#65533;{&#65533;&#65533;&#65533;&#65533;f&#65533;45&#1383;&#65533;h`&#1400;&#65533;&#65533;&#65533;CS&#65533;&#65533;2:&#65533;&#65533;U%&#65533;r&#65533;&#65533;Z&#65533;&#65533;&#65533;
E2&#65533;=&#65533;S(&#65533;&#65533;&#65533;+&#65533;&#65533;&#65533;&#65533;=&#65533;&#65533;9&#65533;&#65533;l&#65533;&#65533;-!f&#65533;&#65533;&#1607;&#65533;Z{&#65533;)b&#65533;_&#65533;&#65533;&#65533;D7&#65533;&#65533;f5xn5G&#65533;+&#290;eS&#65533;
7[&#65533;[t;J&#65533;^&#65533;&#65533;&#65533;m&#65533;nwo6&#65533;0e	&#65533;&#65533;&#65533;lyf8&#2022;]`&#65533;&#65533;5dO&#65533;&#65533;&#65533;&#65533;&#65533;g^o*&#65533;YnP&#811;&#65533;&#65533;fE&#65533;&#65533;&#1934;S&#65533;&#65533;D&#65533;m&#1222;&#65533;-&#65533;&#861;uW2&#65533;&#65533;edbdZ&#65533;[&#1914;&#65533;&#65533;&#65533;YBm{&#65533;&#65533;&#65533;&#65533;6i&#65533;!&#65533;@~-&#65533;@'&#65533;&#65533;&#65533;^o&#65533;C&#65533;&#65533;&#65533;&#65533;&#65533;&#65533;&#233;&#65533;!{&#65533;&#65533;P&#65533;M&#65533;}&#65533;_&#65533;&#65533;&#65533;&#65533;:bX&#65533;u&#65533;&#65533;+&#65533;&#65533;&#65533;v&#65533;&#65533;E&#65533;&#31914;&#65533;&#65533;.&#65533;&#65533;-n9e&#65533;&#65533;HD;&#65533;?t&#65533;&#65533;T&#65533;&#65533;&"&#65533;&#65533;l&#65533;+&#65533;&#65533;7&#65533;&#65533;Qe&#65533;]&#65533;&#65533;UQ&#65533;5&#65533;z&#65533;&#65533;H~&#65533;&#65533;|&#65533;Z&#65533;;&#65533;o&#65533;&#65533;&#65533;s&#65533;&#65533;&#65533;&#65533;&#65533;&#65533;5&#65533;&#65533;&#65533;%C&#65533;h&#65533;&#65533;f&#65533;&#65533;;&#65533;a/&#65533;5&#65533;&#1225;8&#65533;^&#65533;k&#65533;t&#65533;h&#65533;Z&#65533;=s&#65533;!&#65533;&#65533;$/&#65533;&#65533;&#65533;Cn&#65533;&#65533;y&#65533;uS&#65533;&#65533;,&&#65533;&#757;&#65533;&#65533;M&#65533;&#65533;&#65533;&#65533;&#1789;&#1379;&#349;&#65533;&#65533;&#65533;&#1869;&#65533;&#65533;]1&#65533;_&#65533;yA:&#65533;&#65533;Q&#65533;&#65533;&#65533;)MP&#65533;m4&#65533;G&#65533;&#65533;&#65533;&#65533;&#65533;m&#65533;&#65533;Z&#1497;&#65533; sI&#65533;&#65533;`&#65533;&#1889;}&#65533;C&#65533;F~M&#65533;=v&#65533;&#65533;R&#65533;&#65533;]&#65533;&#65533;&#65533;&#65533;Q&#65533;&#65533;&#65533;H &#65533;DB&#65533;
R	&#65533;U&#65533;&#65533;&#65533;&#65533;&#65533;&#65533;`|&#65533;V&#1344;i&#65533;9X	&#65533;&#65533;&#65533; z&#65533;~&#65533;&#65533;&#65533;&#65533;}iZ&#65533;&#65533;=&#1682;&#65533;&&#65533;]&#65533;&#65533;_&#65533;&#65533;&#65533;&#859;&#65533;&#65533;&#65533;&#65533;&#65533;&#65533;&#65533;&#65533;&#65533;&#65533;y]O&#65533;&#65533;&#65533;v&#65533;&#65533;x&#65533;&#65533;&#65533;&#65533;dU&#65533;&#22369;&#65533;&#65533;&#65533;&#65533;&#65533;H&#65533;`&#65533;&#65533;!>q&#65533;M&#65533;&#65533;&#65533;&#65533;`*l&#65533;&#65533;1&#65533;n&#65533;&#65533;
 &#65533;b &#65533;&#65533;]!	My`&#65533; &#65533;&#65533;&#65533;&#65533;8&#65533;x&#65533;&#65533;g&#65533;&#65533;&#340;
&#65533;&#65533;&#65533;Gb"&#65533;i&#65533;Um&#65533;t&#65533;&#65533;&#65533;](v"&#65533;!#Z\{&#65533;&#65533;&#1697;&#65533;&#65533;/&#65533;&#65533;&#65533;-&#65533;I*a&#65533;&#65533;&#1523;	#
O9Z&#65533;&#65533;V&#65533;&#65533;&#65533;&#65533;]&#65533;8&#65533;T&#869;`2&#65533;&#65533;Xb3&&#65533;&#65533;A#(&#65533;M&#1952;&#65533;BJ&#65533;kd&#65533;f&#65533;&#65533;C&#65533;_&#65533;&#65533;&#65533;:&#65533;&#65533;&#65533;wu&#65533;?6&#65533;&#1059;9&#65533;p&#65533;-&#65533; &#65533;&#2025;&#65533;[&#65533;&#65533;&#65533;&#65533;&#65533;D&#1953;$&#65533;eX#&#65533;#[u&#1752;9&#65533;&#65533;F`&#1581;&#65533;KR&#65533;5B&#65533;OE&#65533;&#65533;&#1313;&#65533;}&#65533;&#65533;$&#65533;&#65533;+&#65533;WER&#65533;&#1371;7&#65533;d&#65533;&#65533;;&#65533;V&#65533;&#65533;b\ &#1153;K&#65533;&#65533;(\	&#65533;1&#1124;M*&#65533;&#65533;&#65533;@6#O&#65533;Vu&#913;!&#65533;&#65533;&#65533;'e,ec&#65533;&#65533;&#65533;2&#65533;7&#65533;`Y&#65533;H&#65533;&#65533;% a:&#65533;%&#1741;&#65533;&#65533;&#173;&#65533;9&#65533;2"&#65533;&#65533;&#65533;&#65533;82N&#65533;d[N^	1G&#65533;e&#65533;&#65533;&#65533;Dm&#65533;&#65533;&#65533;&#65533;&#65533;&#1297;^&#65533;&#65533;eV_&#65533;&#65533;%h0 `&#65533;\&#65533;ba*a&#65533;&#65533;U&#65533;#b&#65533;]&#65533;&#65533;]&#65533;"&#65533;&#65533;&#65533;f&#65533;&#65533;&#65533;&#65533;Y&#65533;&#65533;eD&#65533;&#65533;N&#65533;M&#65533;&#65533;d&#65533;x&#65533;&#65533;5&#65533;i&#65533;!&#65533;#&#65533;&#65533;Xk&#65533;&#65533;*Fb8&#1929;l&#65533;%n&#65533;&#65533;n>&#65533;!&#65533;&#1140;&#65533;&#1431;&#65533;&#65533;U`&#65533;&#341;tg&#1097;QI&#65533;r.&#65533;	&#65533;&#65533;f&#65533;&#65533;&#65533;&#65533;&#65533;>&#65533;B&#65533;&#65533;]6&#65533;uR&#65533;&#65533;&#65533;&#65533;&#65533;&#65533;&#65533;a&#65533;_>&#65533;D&#65533;&#65533;&#65533;^&#65533;&#1869;g&#65533;&#65533;&#65533;&#65533;&#65533;0eN=&#65533;|>&#65533;&#65533;&#65533;&#65533;c&#65533;dk&#65533;#r&K|r&#65533;qN&O&#65533;~2&#65533;~N&#65533;&#65533;&#65533;t^^&#65533;Lg&#65533;&#65533;Z&#65533;&#65533;&#65533;-&#65533;%&#65533;&#65533;	&#65533;<&#65533;&#65533;z&#65533;<&#65533;&#65533;&#65533;&#65533;"y&#65533;&#65533;&#65533;U&#65533;bZ_&#65533;cU&#65533;&#65533;:6&#65533;"&#65533;
&#65533;hH&#1289;CU&#65533;t&#65533;&#65533;&#65533;(^[&#65533;F&#65533;&#65533;YFs&#65533;"&#65533;&#65533;%&#65533;$ &#65533;Vw)&#65533;&#164;&#65533;&#65533;&#65533;&#65533;ae:6&#65533;&#65533;^&#65533;fW&#65533;&#65533;a&#65533;&#65533;G&#65533;&#65533;&#65533;)V&#65533;:&#65533;I^&#65533;d&#65533;&#65533;_ug&#65533;"&#65533;2&#65533;&#33808;)&#65533;&#65533;& &#65533;u*&#65533;}&#65533;IY&#65533;&#65533;&#65533;*2h&#65533;&#65533;&#65533;S"&#65533;j&#65533;\)i-&#65533;&#65533;&#65533;*&#65533;&#65533;fa&#65533;"Jj&#65533;b&aV&#65533;&#679;.&#65533;dkI&#65533;Zv&#65533;}&#65533;&#65533;|aj&#65533;&#65533;&#65533;8&#65533;&#1795;&#65533;jj&#65533;F&#653;&#65533;V$&#65533;&#65533;&#65533;&#65533;ab}&#65533;&#65533;i&#65533;&#65533;I&#65533;K.&#65533;&#65533;&#65533;&#65533;&#65533;&#65533;f&#65533;&#65533;UVf&#65533;&#65533;)&#65533;F(l&#65533;&#65533;&#65533;*&#65533;&#65533;&#65533;r&#65533;
f%&#65533;y&#65533;&&#65533;C&#65533;&#65533;&#65533;&#65533;&#65533;P&#65533;Q&#65533;&#65533;&#65533;&#65533;&#65533;$&#65533;&#65533;b&#65533;b&#65533;&#65533;&#65533;!&#65533;>MA&#65533;&#65533;*&#65533;&#65533;+&#65533;&#65533;iV&#65533;*&#65533;&#65533;&#65533;|J&#65533;0&#65533;
Z&#65533;x.jbj&#65533;V&#65533;&#65533;&#65533;&#65533;&#65533;\U&#65533;+3f]&#65533;-&#65533;&#65533;p&#65533;&#65533;&#65533;&#65533;l&#65533;nvJl&#65533;-&#65533;v&#65533;&#65533;:&#65533;pn&#65533;&#65533;:&#65533;&#65533;f,&#65533;&#65533;&#398;9r_<A&#65533;&#65533;&#65533;!&#65533;&#65533;&#65533;:>&#65533;&#65533;")Z&#65533;&#65533;rk|6&#65533;&#65533;.&#65533;f&#65533;&#65533;&#786;&#65533;a&#65533;&#65533;i&#65533;&&#65533;a&#65533;h&#65533;^&]&#65533;&#65533;&#65533;&#65533;&#278;*&#65533;,&#65533;^&#65533;&#65533;2-&#65533;"Ar&#65533;&#65533;U&#65533;&#65533;&#65533;&#65533;&#65533;&#65533;b&#65533;&#65533;$&#65533;&#1474;&#65533;&#65533;-&#65533;&#65533;K&#65533;&#65533;Z&#65533;&#65533;3&#65533;A$\&#65533;g^&#60208;y&#65533;&#65533;&#849;&#65533;jN&#65533;R6.&#65533;~'&#65533;&#65533;Z&#65533;&#65533;&#65533;&#1182;k&#65533;@0-&#65533;Z&#65533;&#65533;&#65533;&#1789;&#65533;.&#65533;n&#65533;:m&#65533;j&#65533;&#62111;&#65533;J&#65533;YH&#65533;z&#65533;f*&#65533;&#65533;&#65533;&#65533;vn&#65533;VWi&#65533;!&#65533;&#65533;&#65533;&#65533;u`&#65533;n,wu+)F&#65533;&#65533;&#65533;m&#65533;'&#65533;b,&#65533;o&#65533;&#65533; &#65533;&#65533;&#65533;&#65533;B&#65533;&#65533;&#65533;&#65533;&#65533;&#686;:n&#65533;U&#65533;j&#65533;&#65533;&#65533;F&#65533;D&#65533;%&#65533;A6&#65533;&#65533;&#5070;6/xM&#65533;&#65533;e/;9&#1047;&#65533;&#65533;nJj-&#65533;n&#65533;N&#65533;&#65533;b&#48814;&#65533;&#65533;o&#65533;&#65533;np&#65533;J&#65533;&#65533;%&#65533;&#65533;&#65533;&#65533;@&#65533;ph(	_&#65533;&#65533;&#65533;-Fn&#65533;&#65533;&#65533;&#1204;T$&#65533;&#65533;b.1+:&#65533;.8B&#65533;X}&#65533;&#65533;^fJ^$#&#65533;"70&#65533;B&#65533;&#65533;~&#65533;S&#65533;&#410;&#65533;&#65533;&#65533;")&#65533;&#65533;o&#65533;&#65533;D&#65533;&#65533;p&#65533;&#65533;p&#65533;o
;*&#230;5&#65533;&#65533;&#65533;l&#65533;&#65533;&#65533;p=M&#65533;G&#65533;&#65533;-&#65533;*0&#65533;&#65533;&#65533;jK&#65533;#q&#65533;rh&#65533;&#65533;/p&#65533;&#65533;&#65533;&#65533;&#65533;F&#65533;S&#65533;&#65533;&#65533;&#65533;!&#65533;&#65533;2r G*&#65533;m&#65533;;$H}1kE&#65533;&#65533;&#65533;?&#65533;&#1249;n&#65533;Mi&#65533;B)&#65533;1L&#65533;&#65533;v&#65533;n&#65533;&#65533;&#65533;#1&#65533;&#65533;&#65533;&#65533;2&#65533;&#65533;&#65533;q/&#670;&#65533;Zh&#65533;r2)&#65533;&#65533;-&#65533;r!&#65533;2
OH&#65533;1r&#65533;";'&#65533;jnM2%WrI&#65533;V&#65533;&#661;&#65533;
R&#65533;#k&#65533;r-&#65533;q&#65533;&#65533;z&#65533;&#65533;R&){V)5&#65533;r#&#65533;&#65533;	&#65533;3&#1842;&#65533;.&#65533;
&#65533;&#65533;=E&#65533;&#65533;&#65533;&#65533;&#65533;&#65533;s&#65533;)&#65533;*2&#65533;[&#65533;&#65533;3&#65533;&#65533;P3K&#65533;3&#65533;g&#65533;&#65533;&#65533;Zs)&#65533;&#65533;h3&#65533;&#65533;7+(&#65533;&#65533;*&#65533;&#65533;&#65533;&#65533;q9&#65533;&#65533;l4G&#65533;3;#2
&#65533;&#65533;&#65533;T&#65533;iG0&#65533;y&#65533;%&#65533;1&#65533;3p	(&&#65533;p@&#65533;'&#65533;|&#65533;&#65533;&#65533;4&#65533;n,+&#65533;B&#65533;n&#1246;rDw38&#65533;:&#65533;&#65533;&#65533;&#65533;3Gq&#65533;@	ptG&#65533;2F'r&#65533;&#65533;rI&#65533;\&#1196;=o&#65533;&#65533;1&#65533;?&#65533;tC&#65533;]&#65533;0Gp&#65533;&#65533;k&#65533;&#65533;)=&#65533;t&#65533;T&#65533;Vo5&#65533;tO#q&#65533;FP/aO&#65533;&#65533;&#65533;m&#65533;/R+&#65533;Fw&#65533;SrT[1&#65533;jUW&#65533;I+=&#65533;&#65533;J&#65533;t&#65533;&#65533;&#65533;yk2_&#65533;&#607;&_ [&#65533;&#65533;+&#65533;&#65533;&#65533;&#65533;&#65533;&#65533;1-&#65533;&#65533;&#65533;Sp&#65533;&#65533;&#65533;\&#65533;&#65533;b-^&#65533;&#65533;^u_G&#65533;_o&#65533;-&#65533;3-&#65533;t/&#65533;4&#65533;%&#65533;|&#65533;sc&#65533;s9d&#475;&#65533;&#65533;%&#65533;Uf_&#65533;&#65533;&#65533;t&#65533;5L&#65533;&#65533;&#65533;r&#65533;4&#65533;*ti_&#65533;&#65533;^pj&#65533;u&#65533;&#65533;&#65533;5&#65533;z7l[&#65533;	&#65533;0!&#65533;sm7&#65533;m&#65533;&#65533;&#65533;F7b&#65533;A&#65533;&#65533;&#65533;Zdu$&#65533;R&#65533;&#65533;&#65533;w8z2&#65533;&#65533;2kDe&#65533;&#65533;&#65533;6Z&#65533;J&#65533;+&#65533;Z&#65533;&#9259;`&#65533;iq&#65533;&#65533;&#65533;q7w&#65533;&#65533;9&#65533;7&#65533;g&#65533;&#65533;Zp	&#65533;&#65533;l&#65533;&#65533;mi&#65533;&#65533;&#65533;&#65533;(&#65533;.|+6&#65533;&#65533;&#65533;=&#65533;p?&#65533; &#40396;W+&#65533;}d.&#65533;HG&#65533;@C(&#526;+y[&#65533;i9iCxv&#65533;&#65533;&#65533;&#65533;&#65533;a&#65533;&#65533;&#65533;o&#65533;&#65533;Z&#65533; &#65533;z&#65533;x&#65533;&#65533;^[&#65533;0o&#65533;4};&#65533;sm&#843;&#65533;w&#65533;&#65533;Y&#65533;qn&#65533;&#65533;Z#x&#65533;'&#65533;&#65533;669&#65533;6&#65533;&#65533;6&#65533;Z&#65533;&#65533;+9&#65533;&#65533;&#65533;v&#65533;&#65533;&#65533;&#65533;K&#65533;&#65533;U&#65533;&#65533;7&#65533;&#65533;&#65533;&#65533;o>&#65533;s&#65533;X&#65533;m('&&#65533;x&#65533;&#65533;ko&#65533;&#65533;4u&#64697;:8Cc1P&#65533;5&#65533;&#65533;m&#65533;&#65533;&#65533;x&#65533;y|ou;&#65533;&#65533;&#65533;9aKuM&#65533;I&#1313;&#65533;&#65533;&#65533;&#65533;&#826;&#65533;HV&#65533;tWGz&#65533;&#65533;&#65533;t&#65533;b$&#11957;&#65533;gH&#65533;&#65533;u?&#65533;zk&#65533;&#65533;iwp&#65533;&#65533;&#65533;&#65533;&#65533;&#1529;&#65533;[&#65533;&#65533;'&#65533; [&#65533;o&#65533;J)&#65533;&#1313;}N&#65533;3]oOa&#65533;zp&#65533;7&#65533;{&#65533;&#65533;&#65533;p&#65533;4&#65533;*]X&#28185;&#65533;&#65533;&#65533;g&#65533;&#65533;xN;&#65533;{G&#65533;&#65533;&#65533;&#65533;+k&#65533;&#65533;7;&#65533;3&#65533;&#65533;&#65533;0,&#65533;&#65533;&#65533;O5&#65533;&#65533;n&#65533;Q&#65533;U&#65533;&#65533;&#497;&#65533;&#65533;&#1520;&#493;fG&#65533;6~&#65533;&#987;&#65533;e!&#65533;&#65533;>&#65533; U&&#65533;&#65533;&#65533;{\&#65533;{y'&#65533;&#65533;u&#65533;&#65533;-.x&#65533;&#65533;&#65533;&#65533;&#65533;&#65533;&#65533;&#65533;&#65533;Upk&#65533;S&#65533;&#65533;.&#65533;&#65533;8&#65533;&#65533;G&#65533;&#65533;7o&#65533;[&#65533;&#65533;!&#65533;&#65533;&#438;V&#65533;&#65533;l&#65533;M&#65533;W&#65533;8&#65533;&#65533;u&#635;o&#65533;Z&#65533;&#65533;cxI&#65533;< &#65533;&#65533;&#65533;&#65533;|&#65533;C&#65533;&#65533;&#65533;&#65533;&#65533;&#65533;&#65533;B&#65533;&#65533;&#65533;&#65533;&#65533;p1}&#65533;&#65533;n&#65533;w&#65533;}5&#65533;&#65533;<&#65533;&#65533;&#65533;&#65533;&#65533;&#65533;#&#65533;nE&#65533;&#65533;&#1343;.&#1363;/,&#65533;&#65533;&#65533;i&#65533;&#65533;&#65533;w&#65533;&#65533;[&#65533;&#65533;&#65533;&#65533;&#65533;g&#65533;"O&#65533;W&#65533;#C&#65533;u&#65533;&#65533;&#65533;}&#65533;&#65533;&#65533;Ov&#65533;zFld&#65533;&#65533;&#65533;/&#65533;&#44881;&#65533;;&#65533;&#65533;&#65533;:&#65533;&#65533;&#65533;&#65533;>&#65533;&#65533;&#65533;&#65533;&#65533;&#65533;&#65533;&#65533;&#65533;&#65533;&#65533;&#65533;&#65533;`?&#65533;&#65533;&#65533;k&#65533;%&#65533;l&#65533;)&#65533;gf&#65533;&#65533;}&#65533;&#65533;&#65533;,&#65533;&#65533;&#65533;x&#65533;\&#65533;Y&#65533;y&#65533;o&#65533;&#65533;&#65533;&#65533;[_&#1339;&#65533;&#510;&#65533;|&#65533;&#65533;&#65533;&#65533;<&#65533;+;&#65533;[4&#65533;{&#65533;5&#65533;q&#65533;&#65533;#e&#65533;X&#65533;b&#65533;&#1956;4&#65533;2&#65533;3&#65533;&#65533;D&#65533;a&#65533;,8&#65533;L&#65533;3
&#65533;4t&#65533;&#65533;a&#65533;e#2&#65533;8&#65533;KF&#65533;&#760;p&#65533;&#65533;&#65533;F&#65533;`H&#65533;&#65533;b&#65533;&#65533;E2&#65533;,&#65533;f&#65533;,3iV&#65533;"e&#65533;&#65533;%Qv!&#65533;&#65533;&#65533;Co5z&#65533;&#1121;A&#65533;&#65533;&#1833;&#65533;IT'S&#65533;:&#65533;z&#65533;*T&#65533;Usb=&#65533;&#65533;lX&#65533;F&#65533;6e*4&#65533;&#65533; k&#630;K&#65533;fM&#65533;Z`&#65533;)sw&#65533;6p&#65533;&#65533;&#65533;&#743;O`&#65533;&|&#1584;&#65533;e&#65533;&#65533;Y&#65533;&#65533;&#65533;&#595;)W&#65533;{&#65533;Mf&#65533;{&#65533;R&#65533;&#65533;W&#65533;&#129;E#l9&#65533;g&#65533;&#65533;U&#65533;=R&#65533;&#463;!7&#182;-&#65533;&#65533;&#65533;&#65533;'&#65533;&#1934;&#65533;EnM&#65533;N&#65533;5~t&#65533;&#65533;&#65533;K&#65533;&#65533;&#65533;Z&#65533;W&#65533;&#1143;V&#65533;.&#65533;lv&#65533;]&#65533;u^<&#65533;&#65533;&#997;&#1820;=&#65533;wz&#65533;x&#65533;j&#65533;&#65533;q&#65533;&#520;&#65533;1X?&#65533;_&#65533;&#65533;1&#65533;g&#65533;y&#65533;&#65533;Z3&#65533;5&#65533;N&#65533;&#65533;"&#65533;&#65533;r&#65533;&#65533;&#65533;h{	&#65533;&#65533;&#65533;0%)&#65533;&#65533;&#65533;&#65533;+&#65533;+(&#65533;&#65533;&#65533;&#65533;C
&#65533;&#65533;&#65533;&#65533;&#65533;B&#65533;&#65533;&#65533;&#39707;&#65533;F&&#65533;&#65533;&#65533;E&#65533;&#65533;&#65533;1&#65533;GQ&#65533;&#65533;&#440;&#65533;8&#65533;&To &#65533;&#65533;/&#65533;&#65533;s2&#65533;&#65533;3J&&#65533;&#65533;&#65533;?8&&#65533;o&#65533;	,&#65533;&#65533;
3<0A3&#65533;2&#65533;&#65533;l3&#1189;&#65533;&#65533;&#65533;.&#65533;p&#65533;&#65533;&#65533;@&#65533;&#65533;y1&#65533;&#65533;&#65533;&#65533;&#65533;@!&#65533;&#65533;`&#65533;&#65533;&#65533;^&#65533;&#65533;&#65533;QF&#65533;t&#19577;>K&#65533;SC&#65533;&#65533;<&#65533;D&#65533;$&#65533;&#1720;L&#65533;RM&#65533;/??&#65533;[&#65533;&#65533;&#65533;&#65533;&#65533;3&#65533;&#65533;&#65533;M0&#65533;&#65533;0&#65533;2#&#1682;&#65533;Z&#364;&#65533;%9&#65533;|s&#65533;&#65533;n&#65533;&#1056;&#65533;&#65533;&#65533;S&#65533;!&#65533;S&#65533;&#65533;/&#65533;PH&#65533;&#65533;l&#65533;AD&#65533;&#65533;4&#65533;EmRrun&#65533;I+&#65533;6&#65533;L&#65533;b&#1252;OA&#65533;&#65533;SS&#65533;WU|s&#65533;&#356;|&#65533;&#65533;d&#65533;&#65533;W&#65533;&#65533;&#65533;WS&#65533;&#65533;&#58406;&#1982;&#65533;&#65533;@9&#65533;&#65533;&#65533;&#65533;&#65533;$&#65533;&#65533;zZ&#65533;GM.&#65533;&#65533;e&#65533;E(&#65533;[&#65533;&#65533;&#65533;q&#861;&#65533;I#U&#65533;9?&#65533;&#65533;y&#65533;&#65533;k&#65533;W&#65533;}&#65533;>{&#65533;&#65533;&#65533;&#65533;{&#65533;&#65533;&#65533;+z8&#65533;&#65533;Z&#65533;W/&#65533;:^&#65533;Q&#65533;&#65533;a&#65533;&#65533;0YO&#65533;&#65533;cg&#65533;&#65533;&#65533;P&#65533;u&#1286;LN&#65533;U
Z&#65533;&#293;yGG&#65533;&#65533;f&#65533;q^&#65533;8vk&#65533;&#65533;&#65533;&#65533;&#65533;&#65533;zK&#65533;&#65533;&#65533;|&#65533;&#65533;q&#65533;&#65533;`&#65533;/^&#65533;v&#65533;k&#65533;&#65533;&#65533;4&#65533;&#65533;&#65533;&#1825;4&#65533;&#65533;0&#65533;c5&#65533;&#65533;4&#65533;1&#65533;&#65533;&#514;>,&#65533;c&#65533;C6
&#65533;&#65533;m	(&#65533;=e^&#1287;o&#65533;&#65533;&#65533;s&#65533;(&#65533;&#1214;&#65533;N>&#1717;&#65533;n&#65533;m&#65533;U&#65533;Y&#65533;&#65533;&#65533;&#65533;J&#1679;&#65533;&#65533;&#65533;&#65533;&#65533;&#65533;&#65533;m&#65533;&#65533;&#65533;(&#65533;&#782;&#65533;~Z&#65533;&#1429;&#65533;&#65533;~&#65533;&#65533;&#65533;&#65533;\4&#1343;^&#65533;l&#65533;r&#65533;&#65533;w&#65533;&#65533;P:&#65533;&#65533;&#65533;2&#65533;[H&#65533;0&#65533;&#65533;j{&#65533;&#65533;&#65533;2&#65533;1oRQa&#65533;&#65533;&#65533;3&#65533;&#65533;(k&#65533;^4&E&#65533;_&#65533;&#65533;&#65533;&#65533;&#65533;&#65533;&&#65533;J|&#65533;{&#65533;&#65533;&#775;z.}(&#65533;&#65533;k&#65533;7 9&#65533;`&#65533;&#65533;&#65533;8%&#65533;&#65533;&#65533;&#65533;Lt&#65533;&#65533;&#65533;&#575;&#65533;&#65533;m:+H5&#65533;;V&#65533;&#65533;bG&#65533;&#65533;	&#898;&#65533;&#65533;	&#200;&#65533;&#65533;H&#65533;i|&#65533;w&#65533;1&#65533;)&#65533;S?&#65533;^&#65533;&#65533;=&#65533;&#65533;&#65533;q,L&#65533;
&#65533;&&#230;&#65533;&#29102;y&#835;$&H&#65533;&#65533;&#65533;j&#65533;b&#65533;^&#65533;&#65533;	&#65533;I&#65533;&#65533;&#65533;&#65533;&#65533;&#65533;&#65533;&#282;$&#713;1&#65533;`&#622;&#65533;&#65533;z&#65533;w&#65533;h`A&#65533;CJ&#65533;`&#65533;[*&#65533;C&#411;mP&#65533;&#65533;\cZ&#65533;&#65533;)8&#65533;)$&#65533;K&#65533;&#65533;`&#65533;BR	&#65533;-lLV&#65533;2(&#65533;&#65533;&#65533;!&#65533;L7&#65533;&#65533;Xk:&#65533;&#65533;&#65533;V&#65533;&#65533;&#65533;f&#65533;&#65533;&#65533;&#65533;41&#65533;&#65533;&#65533;ir&#65533;T&#65533;&#489;;s&#65533;&#65533;m'&#65533;IOTYFV&#65533;&#65533;&#65533;&#65533;&#65533;,&#65533;RI&#65533;5&#65533;`&#65533;&#65533;&#65533;&#65533;3`&#65533;&#65533;Tz&#65533;&#65533;&#65533;CX33T:&#65533;+&#402;I&#44039;M&#65533;&#65533;9&#65533;&#65533;&#65533;#&#65533;qb&#65533;.&#65533;&#65533;&#65533;&#65533;2aY&#65533;f%q).&#65533;&#65533;l&#65533;mK&#65533;8EY&#65533;&#65533;Dw@ &#65533;(&#65533;&#65533;t&#65533;&#65533;i&#65533;&#65533;6O&#65533;&#65533; A&#65533;&#65533;W&#65533;G&#65533;&#65533;U|&#65533;g&#65533;0W9&#1312;&#65533;&#65533;%*&#65533;E"&#65533;&#65533;&#65533;hE+t&#65533;F&#65533;Lk&#65533;&#65533;&#65533;IjR&#65533;&#65533;J&#65533;J&#65533;&#65533;&#65533;&#65533;&#65533;&#65533;e&#65533;R*&#65533;&#65533;&#65533;RspZ&#65533;&#65533;&#341;<&#65533;&#65533;&#65533;&#65533;S&#65533;&#65533;(&#65533;&#976;&#65533;T>65&#65533;L5&#65533;?&#65533;:9?.&#65533;}M&#65533;U&#65533;r&#65533;^&#868;&#65533;<j&#65533;&#65533;f&#65533;h&#65533;fZm&#65533;Jz&#65533;&#65533;&#65533;&#65533;K[*W&#65533;F&#65533;&#65533;&#65533;&#65533;"&#65533;&#65533;&#65533;W&#65533;&#65533;1&#65533;&#65533;&#65533;&#65533;`&#65533;T&#65533;W&#65533;&#65533;U.-&#1755;&#65533;:V&#65533;T&#65533;ct&#65533;z*X&#65533;&#65533;tP&#65533;r&#65533;f~6&#65533;We&#65533;hmb&#65533;kj&#65533;u]`]Y3	&#65533;%&#65533;&#65533;&#65533;&#65533;&#65533;&#65533;'&#65533;&#65533;&#65533;&#65533;&#65533;q5&#65533;}&#65533;[&#65533;&#65533;w&#65533;
\,&#65533;&#65533;Y)&#65533;&#65533;j&#65533;-=&#65533;&#65533;&#65533;&#65533;Kq&#65533;&#65533;'A}&#65533;&#743;&#1937;&#65533;u&#65533;&#65533;&#65533;	:&#65533;&#1211;&#65533;&#65533;*4K&#65533;ZF&#65533;&#65533;
&#65533;UqQ&#65533;z7&#65533;&#65533;&#65533;&#65533;&#65533;:&#65533;I&#65533;&#65533;W&#65533;9&#26446;u&#65533;&#65533;&#65533;&#65533;&#65533;1.&#65533;o&#65533;&#65533;&#65533;&#65533;x&#65533;10&#65533;&#65533;2V8A8&#65533;&#65533;&#65533;
&#65533;&#65533;&#1317;V&#65533;&#65533;v&#65533;!d&#65533;s&#65533;\^&#65533;&#65533;&#65533;&#65533;)&#65533;&#65533;D&#65533;61>&#65533;&#65533;Z&#65533;E&#65533;K>&#65533;FY&#65533;&#65533;&#65533;9&#65533;Z&#65533;q~&#65533;VJt&&#65533;&#65533;,&#65533;&#65533;KO$&#65533;&#65533;LF&#65533;&#65533;dB~&#65533;&#65533;&#1939;&#65533;&#65533;G&#65533;mY&#795;&#65533;F&#65533;5B&#65533;&#65533;&#65533;&#65533;&#65533;&#65533;W&#65533;lf57&#65533;p&#65533;&#65533;7&#1378;8&#65533;&#65533;q.&#65533;&#777;&#65533;=&#65533;Z&#65533;8&#65533;&#65533;l&#65533;y&#65533;&#65533;&#65533;&#65533;rt+&#65533;&#65533;W&#65533;$99j&#65533;3&#65533;=&#1325;@&#65533;&#1615;S#M&#65533;JgX&#65533;,&#65533;!&#65533;3&#65533;&#65533;&#65533;&#65533;&#1276;&#65533;&#60840;&#65533;X&#65533;'&#65533;v&#872;&#65533;&#65533;&#65533;&#65533;*&#65533;67&#46960;&#65533;&#65533;Y&#65533;&#65533;sw9&#65533;5&#65533;&#65533;,W&#65533;&#65533;zv&#65533;&#65533;&#65533;b&#65533;6&#65533;=X&#65533;&#65533;&#65533;l&#65533;&#65533;&#65533;&#65533;{4d&#65533;&#65533;&#65533;_b[&#65533;&#65533;A&#65533;&#165;q{&#65533;&#65533;&#65533;&#65533;l&#65533;5K&#65533;!&#65533;&#65533;&#65533;&#65533;N&#65533;&#65533;Y&#65533;jv&#65533;&#65533;&#65533;&#65533;&&#65533;w&#1851;&#65533;&#65533;&#65533;&#65533;&#65533;&#435;&#65533;'pk[&#65533;&#2039;=Y.&#65533;E&#65533;&#65533;l&#65533;&#65533;&#65533;&#65533;&#65533;&#65533;&&#65533;a&#65533;7,&#65533;&#65533;T&#65533;&#1675;&#65533;^c&#65533;&#65533;&#65533;J5D=&#274;&#65533;&#65533;&#65533;(6&#65533;&#65533;-&#65533;&#65533;7&#1516;&#65533;9&#65533;o&#65533;&#65533;&#65533;&#65533;&#65533;E&#65533;&#1373;&#65533;&#65533;&#65533;&#65533;&#65533;&#65533;&#65533;&#65533;A&#65533;w)M&#65533;&#897;Y&#65533;M&#65533;&#65533;&#65533;E&#65533;&#65533;O&#1842;&#65533;<a&#65533;'&#65533;&#65533;Xq&#65533;&#65533;O&#65533;3ArTc&#65533;&#65533;&#65533;&#65533;&#65533;&#65533;[z&#65533;&#65533;y&#65533;&#65533;l;.&#65533;&#65533;vU_&#65533;&#65533;/N&#65533;&#65533;<&&#65533;&#65533;&#65533;&#65533;wV&#65533;&#65533;&#65533;{&#65533;&#65533;&#65533;&#65533;&#65533;&#65533;=&#65533;5&#65533;&#65533;&#65533;&#65533;&#590843;p&#65533;#&#65533;&#41975;:&#65533;&#65533;w&#65533;&#65533;[&#65533;&#65533;WC&#65533;&#65533;&#65533;&#65533;l&#1938;&#65533;}&#65533;&#65533;&#65533;&#1093;&#65533;&#65533;m&#65533;K&#65533;&#65533;~O&#65533;&#65533;&#65533;&#65533;&#65533;73&#65533;Zg&#65533;&#65533;&#65533;&#65533;6&#65533;&#65533;&#65533;&#65533;&#65533;&#65533;&#65533;&#65533;&#65533;&#65533;&#65533;{O&#65533;&#65533;&&#65533;&#65533;v&#65533;&#65533;v&#65533;&#65533;&#65533;|&#65533;D&#65533;*&#65533;&#65533;v~&#65533;&#1506;o&#65533;&#65533;&#65533;&#65533;&#65533;&#65533;O?&#65533;&#65533;J&#65533;&#65533;|8&#65533;&#65533;&#746;&#65533;L&#65533;&#399;&#65533;&#65533;&#65533;&#65533;&#65533;Z&#65533;&#65533;P/&#65533;&#65533;+&#65533;&#65533;&#65533;&#65533;&#65533;&#65533;&#1062;;z&#65533;&#65533;H:&#65533;&#65533;&#65533;&#65533;t/&#65533;&#65533;&#65533;&#65533;&#65533;&#65533;&#65533;L&#65533;,&#65533;&#65533;&#65533;&#65533;&#65533;X&#65533;&#65533;&#65533;Z&#65533;&#65533;v&#65533;&#65533;P.P&#65533;2&#65533;&#65533;&#65533;P&#65533;8&#65533;&#1192;&#65533;&#65533;JzVN}V&#65533;&#65533;&#65533;&#65533;^&#65533;&#65533;L[g&#65533;X&#65533;T&#65533;&#65533;&#65533;&#65533;&#1864;&#65533;&#65533;@&#65533;&#65533;~&#65533;&#65533;k&#65533;&#65533;&#906;P&#65533;&#65533;tm{O	s&#65533;w&#65533;&#65533;NF&#65533;r&#65533;&#65533;he&#65533;&#65533;&#65533;	m&#1462;&#65533;4E&#65533;(&#65533;=&#65533;S1&#65533;k&#1676;I&#65533;&#65533;k!&#814;4@ic&#65533;B&#65533;=&#65533;&#1487;Y&#65533;&#65533;8&#65533;&#65533;PO&#65533;&#65533;&#65533;i&#65533;;f&#65533;@	&#65533;J&#65533;r&#65533;&#65533;
&#65533;&#65533;&#65533;1&#65533;&#65533;&#65533;1&#65533;l&#65533;&#65533;l&#65533;&#65533;n&#65533;&#1023;&#65533;m8&#65533;OF&#65533;|MH9hn
&#65533;w&#65533;D&#65533;Sq&#65533;&#65533;&#246;k&#65533;&#65533;&#65533;&#65533;&#1081;pq&#65533;&#65533;18z&#65533; }&#65533;Y&#65533;&#65533;,i
&#65533;&#35092;Q&#65533;b/Q&#65533;&#1918;&#65533;3&#65533;&#65533;&#65533;P	9&#65533;&#65533;&#65533;&#1972;q&#65533;&#65533;o[N&#65533;&#65533;1w&#65533;e o&#65533;v&#65533;%&#65533;0&#65533;&#65533;P&#65533;&#65533;Q'SQK^&#65533;&#65533;&#65533;pM&#65533;&#65533;*o&#65533;&#65533;&#65533; &#65533;e&#65533;&#65533;il&#65533;@&#65533;&#65533;&#65533;*Q"wP"&#65533;!&#65533;cP&#65533;=&#65533; &#65533;&#65533;5R,;&#65533;,&#65533;J$&#65533;&#65533;&#65533;.Q
&#65533;&#65533;"&#65533;&#65533;&#65533;@QP&#65533;&#65533;-&#65533;2Q&#65533;&#65533;Z&#65533;2&#65533;&#65533;
&#65533;&#65533;:&#65533;w&#65533;0yR&#65533;\Q3~&#65533;jT"&#65533;&#65533;&#65533;&#65533;&#65533; &#65533;&#65533;&#1222;&#65533;&#65533;&#65533;&#65533;*&#65533;)&#454;&#65533;`N&#65533;p7&#65533;*&#65533;+[O!s&#65533;d&#65533;R-3&#65533;,&#65533;rU&#65533;&#65533;15&#65533;&#65533;b&#65533;&#65533;,&#65533;c&#65533;&#65533;rd&#65533;Kw&#65533;&#65533;&#65533;J1&#65533;dJ&#1073;&u&#65533;0&#65533;&#65533;&#65533;Ak&#334;&#65533;&#65533;V&#65533;$t&#65533;&#65533;&#65533;,i*&#65533;&#65533;3-3r&#65533;&#65533;*1&#65533;&#581;;&#1612;&#65533;&#65533;&#65533;m$&#65533;&#65533;XS=&#65533;&#65533;&#65533;VS&#65533;&#65533;3&#65533;|&#65533;6O&#65533;6m3&#65533;
7)&#65533;&#2006;&#65533;>&#65533;&#65533;?&#65533;.&#65533;6&#65533;9&#65533;1'y&#65533;&#65533;fh9#&#65533;&#65533;t&#65533;&#1278;&#65533;&#65533;&#65533;n%r&#65533;&#65533;&#65533;&#65533;&#65533;21&#65533;l&#65533;J!3<aF4&#65533;&#65533;u&#65533;&#65533;;K&#65533;9&#65533;&#65533;&#530;&#65533;&#65533;k,&#65533;P&#65533;&#65533;&#65533;0q&#65533;&#65533;36	&#65533;-&#65533;7ye&#65533;S&#65533;VT@cT&#65533;&#65533;s
t0&#65533;t'&#65533;mA&#65533;@D&#662;z#BUPB&#65533;&#65533;&#65533;&#65533;&#65533;&#818;S;&#65533;&#65533;&#65533;&#65533;C&#65533;R<&#65533;3*'2Y8"
&#65533;&#65533;&#65533;3[&#65533;E@MM&#65533;00AN&#65533;&#65533;Fa&#65533;7@N&#65533;,&#65533;7Q&#65533;&#65533;&#65533;&#65533;@GP&#65533;4&#65533;P/&#65533;@3&#65533;?&#65533;%I&#65533;sN&&#65533;&#65533;.B;J%TG&#65533;JS&#65533;C&#65533;&#65533;&&#65533;&#65533;&#65533;*#&#65533;Be&#65533;)&#65533;t&#65533;#&#65533;tMSuE&#65533;+&#65533;TFm4e&#65533;p-&#65533;&#1986;&#65533;rFe&#65533;L&#65533;&#65533;&#65533;U&#65533;TP&#65533;uV5A&#65533;&#65533;&#65533;Q&#65533;&#65533;"U&#65533;&5J&#65533;&#65533;R3U&#65533;&#65533;&#65533;gZ=u&#65533;"&#65533;K&#65533;&#1054;V&#65533;+{&#65533;&#65533;&#1300;EQUU&#65533;Q5&#65533;&#65533;&#65533;&#65533;&#65533;N]&#65533;#m	q5Mol&#65533;&#65533;&#65533;L&#65533;T&#65533;H&#65533;W&#65533;&#65533;X&#240;rY)
(&#65533;&#65533;T'u&#65533;U=&#65533;&#65533;~&tufF&#65533;b9v&#65533;3Q&#65533;g4&#65533;&#913809;_&#36206;Z&#65533;UdW&#65533;,&#65533;&#65533;&#65533;&#65533;&#65533;U&#65533;&#65533;&#65533;VQsV&#65533;&#65533;GQ&#65533;U&#65533;$&#65533;P&#65533;p_s&#65533;&#65533;&#65533;5X&#65533;$&#65533;&#65533;1Y	&#65533;a&#65533;&#65533;QK&#65533;Dav&#65533;:&#65533;S'&#1425;$\@&#65533;S&#65533;(&#65533;';&#65533;&#65533;&#644;q	L&#65533;c&#65533;&#65533;MG&#65533;\1,y&#65533;e&#65533;l!m&#2037;^S&#65533;V&#65533;e_&#65533;ccl&#1490;f_&#65533;MOgvgGPP*`&#65533;&#65533;`&#65533;&#65533;h&#65533;iX&#65533;&#65533;Z&#65533;)%&#65533;&#65533;V)o0D&#2025;K3TT&#65533;L
|&#65533;&#65533;O&#65533;W&#65533;tnU&#65533;l&#65533;&#65533;5&#65533;&#65533;&#65533;jtO&#65533;]&#65533;v9%;W#&#65533;u&#65533;_&#65533;qo&#65533;&#65533;?s:e&#65533;&#65533;&#65533;t6&#65533;&#65533;&#65533;s&#65533;&#65533;&#292;@&#65533;4&#65533;8&#65533;T&#65533; &#65533;&#65533;.v&#65533;
&#65533;Se&#65533;Rs&#65533;2d&#65533;=&#342;d&#65533;v&#65533;>)m&#65533;dss&#65533;&#65533;&#65533;&#65533;V.&#65533;u&#65533;6u;R^&#65533;v/v=&#65533;x&#65533;&#65533;v&#65533;F&#65533;A&#65533;m7&#65533;&#65533;pg&#65533;p&#65533;&#65533;u&#65533;&#65533;a&#65533;j&#65533;ujk&#65533;L&#65533;&#65533;&#65533;]D&#65533;&#65533;&#65533;&#65533;&#65533;&#65533;V&#65533;&#65533;|}f&#65533;&#65533;W&#65533;V&#65533;w*&#65533;|/&#65533;m&#65533;u&#65533;@&#65533;E&#1879;V&#65533;&#1395;&#65533;&#65533;U2^MP(&#65533;~&#65533;&#65533;MLK&#65533;&#65533;&#65533;#&#65533;&#65533;q&#65533;&#65533;xG$&#65533;&#834;&#403; &#65533;q&,GIxzGV&#65533;+{]&#65533;eW&#65533;&#65533;i4H&#65533;&#65533;&#65533;&#65533;vzY&#65533;&#65533;2rlmP&#65533;&#65533;&#65533;"B~p&#65533;&#65533;haap&#65533;1&#65533;&#65533;a&#65533;:&#65533;&#65533;&#1900;5c&#65533;&#65533;&#65533;]F&#26247;&#65533;<&#65533;&#65533;&#65533;<k&#65533;|4&#65533;Evs&#65533;&#65533;&#65533;&#65533;xW&#65533;&#65533;&#65533;&#65533;&#65533;&#65533;&#65533;&#65533;s&#65533;0&#65533;&#65533;W&#65533;#&#65533;fG&#65533;&#65533;dW&#65533;+&#15628;&#65533;&#65533;&#1413;g&#65533;Y&#580;R&#65533;&#65533;p&#65533;k&#65533;&#65533;V&#65533;&#65533;Dl&#65533;&#65533;&#65533;{&#65533;&#65533;&#65533;X&#1940;&#65533;Zq&#57423;^&#65533;&#65533;zA&#65533;+8U&#65533;Zj&#65533;&#65533;7&#65533;&&#65533;&#65533;_&#65533;u&#1783;
&#65533;vG{v&#65533;&#65533;&#65533;~&#65533;&#65533;&#65533;V!&#65533;&#65533;&#1886;&#65533;;cNS&#65533;*&#2000;&#65533;&#65533;W;&#46613;&#65533;&#65533;&#65533;&#65533;&#65533;:z0w&#65533;&#65533;\U&#65533;|&#65533;$t&#65533;7&#65533;&#65533;&#65533;\w9&#65533;K7&#65533;&#65533;7z5&#65533;n&#65533;&#65533;&#65533;&#1624;]&#65533;&#65533;&#65533;E)Y&#65533;&#65533;8Q&#65533;~9YC<&#65533;j&#65533;&#65533;&#65533;W)YK&#65533;&#65533;&#65533;&#65533;/&#65533;qWY&#65533;~&#65533;nx&#65533;&#65533;ag-B&#65533;&#65533;WVo&#65533;&#65533;&#65533;&#65533;&#65533;M&#65533;&#65533;ko9&#65533;#Y&#65533;&#65533;&#65533;&#65533;&#65533;&#65533;&#65533;&#65533;&#65533;zc&#65533;&#65533;	&#65533;z&#65533;4y&#65533;&#65533;ki&#65533;Q&#65533;g}&#65533;&#65533;0&#65533;&#65533;*&#65533;&#65533;&#65533;v&#65533;&#65533;T&#65533;&#65533;[m4&#65533;y-b&#65533;&#65533;s&#65533;W?W&#65533;&#65533;&#65533;&#65533;&#65533;`&#65533;&#65533;=}&#65533;&#65533;&#65533;&#65533;&#65533;&#1637;&#65533;y&#65533;mzm?&#65533;Em&#65533;K&#65533;n&#65533;&#65533;&#65533;&#65533;=&#65533;&#65533;&#65533;&#65533;&#65533;z~&#65533;`w&#65533;Si&#65533;9R&#65533;&#65533;&#65533;Umc&#65533;&#65533;?&#1358;o&#65533;#&#65533;&#778;&#65533;&#65533;d&#65533;&#65533;&#65533;&#65533;1&#65533;&#65533;&#65533;&#65533;&#65533;7W&#65533;Z&#65533;;&#65533;&#65533;1{&#65533;&#65533;6&#65533;!&#65533;s&#65533;9&#65533;	`\&#65533;&#1005;ez&#65533;AV&#65533;&#65533;&#65533;&#65533;mv/&#65533;&#65533;&#65533;Yh&#65533;N&#65533;2a&#65533;&#65533;&#65533;pIK,&#65533;"&#65533;&#65533;&#17954;&#65533;q&#65533;qp&#65533;&#29250;8j3&#65533;V&#65533;&#65533;&#648;&#65533;R&#2018;&#65533;&#65533;A&#65533;&#65533;
&#65533;i&#65533;&#65533;&#65533;f&#65533;&#65533;&#65533;9&#65533;&#65533;Zum&#65533;&#65533;&#65533;z&#65533;&#65533;&#65533;&#65533;q&#65533;|&#65533;Z&#65533;&#65533;&#65533;&#65533;&#65533;&#65533;&#65533;&#65533;0&#65533;&#65533;c&#65533;&#65533;W&#65533;&#1308;&#65533;&#65533;&#65533;&#65533;&#65533;3kD&#65533;&#281;&#65533;&#65533;&#65533;&#65533;&#65533;C&#65533;&#1748;&#65533;&#65533;b&#65533;&#65533;&#65533;&#65533;E&#727;&#65533;+X&#65533;K&#65533;&#65533;&#65533;&#65533;U&#65533;&#65533;&#65533;{&#65533;&#65533;&#1205;/&#65533;&#65533;&#1733;&#65533;&#65533;H&#65533;&#65533;&#1398;&#65533;w=ZE/&#1314;&#65533;&#65533;&#65533;&#65533;,&#65533;|&#65533;8&#65533;3&#65533;R&#65533;&#65533;So&#65533;&#65533;&#65533;$&#65533;$&#65533;NI&#65533;&#65533;e&#65533;&#65533;7^&#65533;&#65533;&#65533;&#223;&#65533;u&#65533;&#65533;&#65533;&#65533;Co&#65533;&#65533;&#65533;&#65533;&#65533;&#65533;W(!&#65533;&#65533;&#65533;&#65533;&#65533;&#65533;&#65533;&#65533;i&#65533;!o&#1848;qZr\&#65533;ib&#65533;&#65533;3%}\a&#65533;&#65533;ls&#65533;&#65533;&#65533;&#65533;&#65533;&#65533;_t&#65533;&#65533;&#65533;&#65533;&#65533;[:&#65533;Q&#65533;&#65533;|&&#701;S\&#65533;#)&#65533;&#65533; &#65533;\&#1211;l&#65533;i8&#65533;j&#65533;j&#65533;<&#65533;&#65533;z&#65533;mj&#65533;&#65533;K{&#65533;``&#65533;
&#65533;&#65533;&#65533;&#65533;US&#65533;&#65533;W=&#65533;aU7&#65533;&#65533;=lQ&#65533;E&#65533;&#65533;&#65533;d&#65533;5&#65533;W|&#65533;-&#289;&#65533;9&#65533;wC3&#65533;&&#65533;]&#65533;\&#65533;C&#65533;&#65533;&#1565;&#65533;xO&#65533;&#65533;o/&#65533;sg3&#65533;[=;8&#65533;&#347;&#65533;e]]3Ui}W&#65533;k&#65533;&#65533;A&#65533;E|gw&#65533;&#65533;&#65533;IC*&#65533;[&#1925;]Je\+&#65533;&#65533;&#65533;X>&#65533;Z]&#1691;&#65533;&#65533;&#65533;=
.&#65533;&#428;&#65533;&#52415;DR&#65533;Mz&#65533;o&#65533;&#65533;&#602;M}&#989;&#65533;|&#65533;E&#65533;&#65533;&#65533;&#65533;&#65533;q]lz&#65533;&#65533;/&#65533;t:h#&#65533;&#65533;&#65533;A&#65533;y&#65533;I&#65533;Bv&#65533;&#65533;&#65533;x&#65533;&#65533;
&#65533;|&#65533;&#65533;&#65533;&#65533;&#65533;&#65533;R8C`|&#65533;1&#65533;>s&#65533;&#65533;/>&#65533;#^l&#65533;x&#65533;&#65533;Y&#65533;W&#65533;&#65533;1~&#65533;=&#65533;~&#65533;&#65533;&#65533;&#65533;'&#65533;&#65533;&#65533;&#65533;&#65533;6&#65533;&#1541;W&#65533;	[c&#1013;fN&#65533;&#65533;L&#65533;&#634;&#65533;&#65533;&#65533;&#65533;Y&#65533;&#65533;=&#65533;&#477;&#65533;&#65533;&#1972;&#65533;>&#65533;<&#65533;5&#65533;&#65533;=&#65533;&#65533;y:Z&#65533;O&#65533;&#65533;J&#65533;&#65533;&#65533;b&#696;&#65533;.&#65533;&#65533;&#65533;&#65533;&#1941;1&#65533;9]&#65533;,&#65533;+vDJF&#65533;,&#65533;y&#65533;&#65533;?[&#65533;?&#65533;|&#65533;&#65533;&#65533;&#65533;&#65533;&#65533;1&#65533;ei&#65533;&#65533;&#65533;5&#65533;&#65533;&#65533;s&#65533;&#65533;&#1811;>&#65533;i&#65533;&#65533;&#65533;U&#65533;&#65533;&#65533;{&#65533;&#65533;E&#65533;&#65533;A&#65533;p&#65533;s&#65533;&#1839;Y&#65533;yR*?&#65533;&#65533;&#65533;/&#35798;&#65533;&#65533;i&#65533;&#65533;&#65533;l&#65533;{&#862;&#65533;5&#65533;&#65533;-&#65533;&#65533;&#65533;z&#65533;&#65533;6&#65533;&#65533;&#65533; &#65533;&#65533;&#65533;:&#65533;u:&#65533;&#65533;>&#65533;g&#65533;&#65533;&#65533;&#65533;&#65533;&#65533;b?&#65533;&#65533;?&#65533;&#65533;R&#65533;[&#65533;&#65533;&#65533;&#65533;&#65533;&#65533;&#65533;&#65533;&#65533;x&#65533;&#65533;uG_&#65533;&#65533;A
.P&#65533;0&#65533;t&#65533;b&#265;%*l&#65533;&#65533;&#65533;2&#65533;&#65533;6nL&#65533;c&#458;H&#65533; r&#65533;F&#65533;*[&#65533;9&#65533;&#65533;&#793;4&#65533;&#65533;&#65533;|&#65533;&#65533;&#65533;M5<&#65533;&#65533;&#65533;i&#65533;LP&#65533;D&#65533;~9&#65533;4&#65533;&#65533;&#65533;\&#65533;qy&#65533;4&#65533;T&#65533;T&#65533;R}Y&#65533;h&#65533;0N&#65533;J&#65533;juj&#1329;`&#658;&#65533;&#65533;EK&#1717;l&#65533;v&#65533;7&#65533;&#1849;t&#65533;&#1693;&#65533;7&#65533;'|&#65533;&#65533;]8&#65533;`%H)|81b&#329;}8~<&#65533;&#65533;&#65533;&#596;&#65533;T&#65533;&#65533;C&#527;&#65533;&#65533;&#65533;9&#65533;A&#65533;

&#65533;&#65533;&#65533;&#65533;&#65533;&#65533;7T 	&#65533;&#65533;&#1652;&#65533;&#65533;x&#65533;n&#65533;/o&#65533;f;e&#65533;&#65533;,]~S&#65533;&#65533;&#65533;@&#65533;g&#65533;&#65533;4&#65533;&#65533;&#65533;C&#65533;[&#65533;uY&#65533;&#65533;&#1713;O&#65533;~&#65533;i&#65533;&#65533;nS&#65533;=Ow&#65533;&#65533;&#65533;z&#65533;&#65533;&#65533;lX&#65533;&#65533;&#332;!C&#65533;\9&#65533;&#65533;(8h|n&#65533;&#65533;F&#65533;&#65533;&#65533;&#65533;&#65533;&#65533;fQ&#65533;&#65533;f[E&#65533;&#65533;&#65533;I&#65533;]X&#65533;q/W&#65533;p&#65533;&#65533;\!&#65533;&#65533;&#65533;u&#1181;&#65533;w&&#65533;&#65533;H\&#65533;&#65533;b&#65533;PuEcyw&#65533;&#65533;^&#65533;u&#65533;&#65533;&#65533;{&#65533;&#65533;&#65533;|B&#65533;w&#65533;|&#65533;&#65533;&#65533;&#65533;&#65533;&#65533;&#65533;@&#65533;9(Z&#65533;&#65533;&#65533;&#65533;&#65533;
\&#65533;A&#65533;nI&#65533;o&#65533;}&#593;p&#65533;G&&#65533;&#30789;&#65533;i&#1224;;&#65533;&#65533;%&#65533;&#65533;Rh&#65533;%Fz&#65533;&#65533;&#65533;s.&#65533;&#65533;&#65533;&#65533;&#65533;&#1945;&#65533;yU&#65533;&#65533;&#65533;\8&#43560;\&#65533;&#65533;&#65533;D&#65533;&#65533;&#65533;_&#65533;&#65533;5&D&#65533;C	_&#65533;&#65533;R&#65533;&&#65533;7e&#65533;y&#65533;R&#65533;Ve&#65533;	i&#65533;&#65533;\&#65533;	&#65533;*&#65533;&#65533;[&#65533;&#537;Y[I&#65533;6d!J&#65533;&#65533;+Co&#65533;&#65533;&r.&#65533;'t&#65533;&#840;&#65533;xHu&#65533;l&#65533;|&#65533;H-X&#1306;5(x&#65533;&#65533;&#65533;&#65533;&#65533;&#65533;&#65533;&#65533;&#65533;&#1443;&#65533;B&#65533;&#65533;&#65533;^j&#65533;&#65533;&#65533;r&#65533;&#65533;b&#65533;&#65533;&#65533;2"d&#65533;&#65533;&#65533;Q&#1450;&#42284;&#65533;&#65533;k&#65533;&#65533;&#65533;+&#65533;&#65533;l+&#65533;&#65533;&#65533;kC7&#65533;"wl&#65533;q&#65533;Y&#65533;&#65533;&#65533;z'v&#65533;Vwmv5Uw(v&#65533;y&#65533;%&#65533;&#65533;&#65533;!zn&#65533;&#65533;&#65533;&#316;&#65533;F&#65533;s&#65533;&#65533;{$&#65533;&#65533;`&#65533;&#65533;)t&#65533;&#65533;&#65533;&#666;&#65533;&#65533;H7M&#65533;0A&#65533;&#65533;&#65533;&#65533;1&#65533;&#65533;+&#65533;ar'&#65533;&#65533;&#65533;'s&#65533;&#65533;3&#65533;6&#65533;j&#65533;&#65533;b&#65533;(O&#65533;b&#65533;6&#65533;|&#65533;&#65533;9&#65533;K&#65533;`&#65533;&#65533;&#65533;d&#65533;:&#65533;&#65533;a&#65533;*&#65533;&#65533;=&#65533;@C&#65533;&#65533;:&#65533;9&#65533;[lm8!&#1320;]&#65533;&#65533;&#65533;F&#65533;&#65533;&#65533;rq&#65533;&#65533;g=&#65533;&#65533;&#65533;>&#65533;&#65533;&#65533;&#901;&#65533;"&#65533;&#65533;e&#65533;~v&#1714;&#65533;8&#65533;&#65533;co|&#65533;&#65533;&#60987;&#65533;x&#65533;&#65533;&#65533;~&#65533;9&#65533;_&#65533;&#65533;&#65533;m&#65533;&#65533;-.&#65533;&#65533;&#65533;S>kK	&#65533;&#65533;9&#65533;T&#65533;0&#65533;MO&#1913;&#65533;i&#65533;N&#65533;&#65533;&#65533;'l&#65533;&#426;&#65533;:&#48639;?&#65533;&#65533;&#65533;&#65533;U^&#65533;&#65533;6&#60295;W&#65533;,&#65533;<&#65533;Ox&#65533;&#1241;&#65533;v&#65533;&#65533;&#65533;&#1900;x&#65533;[&#65533;&#65533;f4q&#65533;T&#65533;&#65533;&#65533;B&#65533;=X&#65533;7&#65533;;&#65533;v&#65533;&#65533;uc&#65533;&#65533;&#65533;&#65533;&#65533;v&#65533;C&#65533;&#1712;&#65533;?i&#65533;H&#65533;^&#65533;&#65533;&#65533;V8&#65533;&#65533;0&#65533;&#65533;&#65533;&#65533;<&#65533;$&#1031;&#65533;	&#65533;c&#65533;&#65533;8&#65533;Y&#65533;I&#65533;3&#65533;&#485;	&#65533;&#65533;U&#752;&#65533;&#65533;&#65533;&#65533;zX&#65533;&#14383;&#65533;g:bg&#65533;$,&#65533;&#65533;g&#432;&#65533;&#65533;Z&#65533;&#65533;!&#65533;yZ&#65533;&#65533;&#65533;jcxhxC7&#65533;&#65533;w&#65533;m&#65533;<L1&#65533;&#65533;&#65533;1eD&#65533;u$&#65533;&#1170;&#65533;&#65533;&#65533;DHn&#65533; |&#65533;6&#65533;&#65533;&#65533;&#65533;&#65533;j&#65533;&#65533;&#65533;&#65533;@H&#65533;P&#65533;&#65533;&#65533;+Q#
kg'&#65533;&#65533;pmIJ_&#65533;&#65533;&#65533;&#65533;q&#65533;&#65533;,T&#65533;&#65533;G*&#65533;G&#65533;&#65533;&#65533;&#65533;'E&#65533;@&#65533;&#65533;<dc
&#65533;D,&#65533;&#65533;!&#65533;&#65533;#%&#65533;&#65533;(N`&#65533;x&#65533;4&#65533;&#65533;I&#906;t &#65533;&#65533;'e&#65533;AQ&#65533;r&#65533;&#65533;&#1828;&#65533;.&#65533;&#65533;R&#65533;&#65533;lg&#65533;&#65533;&#65533;&#144;&#65533;o)&#65533;&#65533;&#65533;&#65533;&#1922;&#766;&#65533;&#65533;&#65533;&#65533;&#65533;&#65533;&#768;	Py	T&#65533;&#65533;&#65533;[!&#65533;)LE&#65533; As&&#65533;iF&#65533;&#65533;U&#65533;@#0&#65533;-&#65533;&#65533;&#65533;cJX4;*Nr&#65533;&#65533;{[&#65533;&#65533;&#65533;&#65533;I&#65533;&#65533;&#65533;O&#65533;&#65533;t&#65533;;&#65533;Rg&#883;&#65533;o&#1631;xz&#65533;&#65533;_&#65533;s&#65533;<L &#65533;)&#65533;b&#65533;&#65533;&#65533;&#65533;Q&#65533;eE}Ia &#65533;d&#65533;8&#1383;VQ$&#65533;|&#65533;Fg&#65533;&#65533;n4&#65533;"&#65533;&#65533;&#65533;Su&#65533;&#65533;&#65533;&#65533;b!L&#65533;&#65533;&#65533;&#65533;q&#65533;3&#65533;VK&#65533;&#65533;&#65533;l&#65533;x&#65533;g}&#65533;&#65533;@5&#65533;&#65533;:f"&#65533;&#65533;&#65533;&#65533;LUzS|&#65533;w&#842;&#65533;&#65533;&#65533;&#65533;&#65533;f&#1097;&#65533;VW&#65533;G1&#65533;&#65533;&#65533;uu&#65533;&#65533;t&#65533;I&#65533;*&#65533;&#65533;O-5&#65533;cT&#922;Vy&#65533;&#65533;c&#1194;&#65533;]s&#65533;S&#65533;R&#603;1&#65533;&#65533;W&#65533;!0&#65533;&#65533;&#65533;k&#65533;&#65533;&#65533;RA6Um&W%&#65533;,M&#65533;q*&#65533;&#65533;@&#65533;!N&#65533;&#65533;r&#65533;u#&#65533;&#65533;&#65533;&#1179;&#394;&#65533;X&#65533;SO&#65533;&#65533;&#65533;q&#65533;>1&#65533;LkO<&#65533;p&#65533;B&#65533;<E&#65533;&#65533;u&#65533;&#65533;&#65533;-^q&#65533;.#&#65533;u&#65533;&#65533;&#1389;Y&#65533;H=Q_&#65533;&#65533;&#65533;&#65533;&#65533;TX&#65533;6w&#65533;&#65533; q&#65533;&#65533;`&#65533;8Xb&#65533;)&#65533;&#65533;&#65533;U&#65533;j&#65533;&#65533;&#65533;	/&#65533;&#65533;&#1713;&#65533;V&#65533;&#65533;zVSJ[S&#65533;3&#65533;&#65533;&#65533;&#65533;&#65533;#&#65533;+&#65533;p?&#65533;/&#65533;&#65533;0T&#65533;&#42559;&#65533;|^Uq&#65533;T1~&#65533;VDP&#65533;&#65533;P&#65533;}&#65533;W&#65533;i&#65533;'[a&#65533;Z&#65533;%%G&#65533;'&#1741;&#1389;&#65533;&#65533;&#65533;,&#65533;D&#65533;&#65533;X&#65533;O)&#65533;&#65533;\#.&#65533;&#65533;2v&#65533;&#65533;a&#65533;f&#65533;&#65533;V&#65533;&#65533;&#65533;q&#65533;&#65533;K&#65533;&#65533;%s&#65533;&#65533;&#65533;&#65533;k$:P&#65533;&#65533;%Z&#65533;HZ%&#18310;&#65533;^T2&#65533;&#65533;&#65533;+&#65533;NW&#65533;j2&#65533;&#65533;3&#65533;&#65533;+&#65533;&#65533;P&#65533;d&#65533;&#65533;&#65533;C&#65533;&#65533;&#65533;6&#1330;&#65533;i&#65533;&#65533;7v&#65533;o/1>@&#65533;<c<0Sy&&#159;&#65533;&#65533;&#65533;\'s&#65533;|t`50MBC".&#65533;&#65533;#&#65533;&#65533;g&&#65533;&#65533;Or48#&#65533;&#65533;(&#65533;S&#65533;&#65533;Z&#65533;Ejmaq&#65533;&#65533;&#65533;4k=jR&#65533;&#65533;&#65533;&#65533;%&#65533;*&#65533;&#65533;&#65533;&#65533;&#1410;y3&#65533;Z&#65533;Z&#65533;&#65533;0&#65533;&#65533;&#65533;&#65533;mo]&#65533;&#65533;&#65533;&#65533;&#65533;&#65533;9&#65533;&#65533;yFb&#65533;x&#65533;&#65533;y&~9[t&#65533;{n%&#65533;p_;&#65533;U&#1928;S]&#65533;V
j&#65533;,&#65533;#K&#1021;&#697;&#65533;q&#65533;&#65533;&#65533;]&#65533;&#65533;&a&#65533;&#65533;&#65533;&#65533;o&#65533;>/c&#65533;&#65533;&#65533;&#65533;&#65533;o&#65533;|T&#65533;VlF&#65533;p	r&#65533;!&#65533;z&#65533;&#65533;&#65533;W&#882;#&#65533;&#65533;&#65533;C&#65533;&#65533;M&#65533;M&#65533;&#65533;k)+[&#65533;,&#65533;Q&#65533;&#1509;-#O&#65533;&#65533;w&#1722;&#65533;&#65533;b&#65533;&#65533;&#65533;&#65533;&#65533;&#65533;&#65533;&#24261;&#65533;&#65533;,&#65533;`&#65533;&#65533;{&#65533;qN&#65533;{&#65533;&#65533;&#2022;&#65533;&#65533;&#65533;&#65533;&#65533;h')&#65533;	/0G1&#65533;&#65533;&#65533;}&#65533;&#65533;Ni&#65533;&#65533;:&#531;&#65533;'N&#65533;M&#65533;&#65533;u&#65533;d&#65533;O&#65533;$&#65533;-q&#65533;&#65533;=&#65533;u&#65533;&#65533;>&#65533;&#37696;&#65533;&#65533;&#65533;&#398;&#65533;&#65533;&#65533;&#65533;^&#65533;&#65533;&#65533;&#65533;s&#65533;=&#65533;o/w&#65533;7&#65533; 
?&#65533;&#65533;)&#65533;&#65533;]&#65533;&#65533;QP&#65533;&#65533;&#65533;&#65533;aW&#65533;&#65533;p&#65533;$&#65533;tl&#65533;F&#65533;[&#65533;|k&#65533;N&#65533;/&#65533;a&#65533;&#65533;Z)&#65533;C&#65533;&#65533;=&#65533;e?&#65533;&#65533;Q^~&#1387;&#65533;lw;&#65533;&#65533;&#65533;&#1747;`&#65533;#&#65533;&#65533;u&#65533;&#65533;"&#65533;&#65533;VJv5&#65533;MQ&#65533;UR&#65533;:]&#65533;=&#65533;vm&#65533;&#65533;m&#65533;e&#65533;S&#65533;'^&#65533;&#65533;}&#65533;&#65533;'&#65533;r&#65533;gK&#65533;c&#65533;&#65533;&#65533;~&#65533;n&#65533;&#65533;~?&#65533;~&#65533;w=&#65533;{vW'h&#65533;ug&#65533;&#65533;L&#65533;&#65533;/&#65533;&#65533;&#65533;&#65533;&#65533;&#65533;&#65533;&#65533;s&#65533;&#65533;\D]Cmy}@(Eh&#65533;G&#65533;&#65533;F8ro&#65533;q&#65533;'&#65533;&"Z&#1938;&#65533;U&#65533;u-Sr&#65533;&#65533;&#65533;&#65533;%&#65533;&#65533;F&#65533;&#65533;((&#65533;*&#65533;&#65533;-&#65533;*8&#65533;2d&#65533;lt:&#65533;]&#65533;>&#1271;5&#65533;C!J&#65533;]G&#65533;&#65533;]'~X&#65533;&#65533;&#65533;&&#65533;&#65533;d7&#65533;jh[X&#65533;&#65533;[&#517;&#65533;&#65533;s`&#65533;+8&#65533;&#65533;(&#65533;&#65533;H&#65533;GU&#65533;&#65533;pZd&#65533;&#65533;&#65533;h&#65533;iQ7Y&#65533;%&#65533;&#65533;&#65533;xF6eue%b&#65533;&#65533;u&#65533;&#65533;Zefj8&#65533;v&#65533;&#65533;'WL&#65533;&#520;&#65533;&#29199;&#65533;w&#65533;X&#65533;&#65533;(&#65533;'&#65533;(p&#852;&#65533;&#65533;d&#65533;&#524;&#872;4&#65533;&#65533;&#65533;"4&#65533;&#65533;&#65533;f:&#65533;&#65533;I#&#65533;&#65533;OgNT&#65533;&#65533;&#65533;&#4612;U(r&#65533;xu&#65533;&#65533;'&#65533;gG&#65533;Ty&#65533;&#65533;&#65533;C&#65533;&#65533;&#65533;&#65533;G&#65533;&#65533;&#65533;r&#65533;&#65533;7&#65533;${&#65533;&{,P&#65533;&#65533;H&#65533;&#65533;g&#65533;&#65533;x&#65533;i&#65533;h&#550;I&#936;&#65533;&#65533;xl&#789;&#65533;&#65533;&#65533;&#65533;&#65533;&#65533;&#65533;&#65533;&#65533;&#65533;%&#65533;G&#65533;&#65533;8&#65533;&#65533;nN&#65533;&#1862;2 ffg&#65533;Jzua.&#65533;&#65533;W&#65533;g&#65533;k7<&#65533;&#65533;&#65533;o&#65533;&#65533;&#65533;H&#65533;&#65533;&#65533;yI&#65533;8&#65533;#t5&#65533;&#65533;&#65533;&#65533;>	F&#65533;i&#1784;d&#65533;Ge?	&#65533;|~&#65533;&#65533; )&#65533;&#65533;&&#65533;jf&#65533;;&#274;-&#65533;z(&#65533;&#65533;g'&#65533;&#65533;&#65533;&#65533;&#65533;&#65533;&_X8&#65533;&#65533;&#65533;&#65533;&#65533;&#65533;&#65533;&#65533;&#823;&#65533;d&#65533;|o&#65533;&#65533;x&#65533;GY&#65533;x&#65533;&#65533;&#65533;eNsO&#65533;y&#65533;qbAj]&#65533;uL~&#65533;&#65533;&#65533;&#65533;2g&#65533;&#65533;&#65533;D&#65533;5&#65533;7&#1039;&#65533;&#65533;&#65533;h&#65533;&#65533;k&#595;a:&#680;=&#65533;Dl&#65533;iH&#65533;&#65533;8,;xmx	&#65533;&#65533;h&#65533;&#65533;&#65533;&#65533;&#65533;&#65533;)9&#65533;,&#65533;V&#65533;&#65533;&#65533;&#65533;&#65533;O&#65533;!&#65533;&#65533;&#65533;&#520;> kF&#65533;#h&#65533;%x&#65533;&#65533;&#65533;&#65533;&#65533;G&#65533;'&#65533;&#65533;K&#1302;bRQ&#65533;hA&&#65533;&#65533;H&#65533;F&#65533;&#65533;c&#65533;wy&#65533;&#65533;%&#65533;&#65533;`&#65533;i&#65533;&#65533;&#65533;Sv&#65533;y&#65533;&#65533;&#38491;&#65533;#+&#36991;	&#65533;!&#1541;1G&#65533;&#65533;s5&#65533;&#65533;&#65533;&#65533;&#65533;&#697;&#65533;&#65533;\&#65533;&#1164;&#65533;&#65533;]QCx&#65533;g&#65533;g&#65533;&#65533;E[&#65533;E&#65533;&#65533;&#65533;M&#65533;)&#65533;r(&#65533;&#65533;&#65533;K}&#65533;&#65533;&#44641;&#65533;y&#65533;&#65533;	~&#65533;R.N&#1051;&#65533;&#65533;&#65533;\9&#65533;.&#65533;_&#65533;&#65533;@&#65533;&#65533;&#65533;&#65533;&#65533;&#65533;&#65533;j&#601;&#65533;&#65533;/&#65533;&#1411;o&#65533;B&#65533;|&#65533;&#1613;eD5>&#34859;&#602;&#65533;&&#65533;e&#65533;&#65533;&#65533;FJ~"&#65533;&#65533;&#65533;u&#65533;*&#65533;aW&#65533;&#65533;w&#65533;&#65533;&#65533;&#65533;&#65533;&#226;3i&#65533;5	&#65533;_&#65533;a:&#65533;&0&#65533;gx&#65533;&#65533;&#65533;O6eyxtY&#65533;=&#65533;&#65533;&#65533;&#65533;x	y]CJ&#65533;D&#1684;&#65533;&#65533;&#65533;&#1993;&#65533;z
&#65533;~&#65533;?R&#65533;C&#65533;&#65533;i&#65533;&#1304;&#65533;2_V*T&#65533;&#65533;[\&#1701;&#65533;&#65533;`&#65533;,`&#65533;&#65533;h&#65533;b
&#65533;6*&#65533;B:&#65533;l&#65533;&#65533;&#65533;&#65533;&#65533;&#65533;u&#65533;v&#65533;&#65533;b&#65533;&#65533;&#65533;&#65533;E&#65533;Y&#65533;&#65533;`UC&#65533;&#10756;&#65533;&#65533;&#65533;&#65533;&#65533;&#65533;&#65533;&#65533;&#65533;y\&#1496;&#65533;&#65533;S&#65533;&#65533;&#65533;&#65533;&#65533;)&#65533;&#65533;73&#65533;&#65533;&#65533;&#65533;&#330;&#65533;&#65533;&#65533;&#65533;&#65533;j{&#65533;z&#65533;f&#65533;&#65533;h&#65533;w&#1782;x&#65533;&#65533;V&#65533;&&#65533;&#65533;&#65533;&#18285;&#65533;&#65533;]&#65533;&#65533;&#65533;&#65533;&#65533;&#65533;Ou&#65533;&#65533;P&#1694;&#65533;W.U&#683;/&#39630;&#65533;s&#65533;&#65533;&#65533;&#65533;&#65533;0x&#65533;&#65533;&#65533;&#65533;&#65533;&#65533;P$qtJ&#65533;&#65533;
&#65533;&#65533;z&#65533;&#65533;&#65533;|i&#65533;&#65533;j&#65533;&#65533;&#65533;a&#65533;&#65533;N&#65533;bO&#65533;&#65533;&#65533;&#1664;&#65533;&#65533;j&#65533;o&#65533;&#65533;&#65533;r&#65533;&#65533;&#65533;&#65533;&#65533;{9&#65533;k4'&#65533;#+&#65533;&#65533;&#65533;&#65533;&#65533;o"1&#65533;&#65533;&#65533;&#65533;&#65533;&#65533;&#65533;M@X&#65533;&#65533;&#65533;&#65533;&#65533;A&#65533;;&#65533;q&#65533;Y&#65533;J&#65533;&#65533;&#65533;t&#65533;&#65533;&#65533;T&#65533;&#65533;{[(&#65533;&#65533;&#65533;x@&#65533;Z&#65533;#&#65533;&#65533;&[&#65533;gy&#65533;*&#65533;&#65533;ej&#65533;.&#1651;&#65533;4[&#65533;&#65533;	&#65533;&#65533;&#65533;&#65533;&#65533;F*d&#65533;Z&#65533;yig&#65533;:&#65533;&#65533;nT8&#65533;t&#65533;Kp&#65533;&#65533;&#65533;&#65533;z&#65533;&#1582;&#65533; &#65533;K&#65533;"&#65533;R&#65533;&#65533;ks&#65533;w&#65533;&#65533;w&#65533;&#65533;w&#65533;ddz7&#65533;&#65533;Zq%u&#65533;&#1914;]g&#65533;Aq&#1645;$J_n{&#65533;{u&#65533;&#34738;
k*&#65533;&#65533;&#65533;%&#65533;|&#1777;&#65533;&#65533;&#65533;&#65533;[&#65533;_j&#65533;&#65533;+w7I&#65533;X&#65533;=K&#65533;x&#65533;5&#65533;&#65533;G&#65533;&#65533;&#65533;&#589;&#65533;{F&#65533;k&#65533;_ua&#65533;e&#65533;&#65533;Csq&#65533;rK&#65533;N&#65533;^&#65533;&#65533;w&#65533;&#65533;6&#65533;&#65533;L&#48816;[s&#65533;{s&#65533;&#49017;g&#65533;7W&#65533;-&#65533;s&#65533;X&#65533;I?&#65533;&#65533;&#65533;&#65533;J&#65533;&#65533;F&#65533;&#65533;&#65533;&#65533;&#65533;&#65533;&#65533;&#65533;[&#65533;|&#65533;Nr&#65533;&#1323;(@;&#65533;>&#65533;1I&#65533;k&#65533;&#65533;&#65533;&#1780;&#65533;&#1783;&#65533;;&#65533;&#65533;&#65533;6&#65533;e&#65533;&#65533;00&#65533;&#65533;&#65533;{&#65533;&#65533;&#65533;&#65533;`&#65533;?&#65533;&#65533;^&#1781;&#65533;&#65533;&#283;&#65533;;k&#65533;&#212;Z&#65533;G[_;&#65533;&#65533;b5&#146;&#65533;&#65533;&#65533;&#65533;&#65533;&#65533;&#65533;&#65533;&#65533;&#65533;&#65533;,&#65533;&#65533;&#65533;C&#65533;H&#65533;g&#65533;L&#65533;V4&#65533;&#1753;&#65533;1&#65533;&#65533;R'&#65533;&#65533;&#65533;&#65533;?&#65533;&#65533;&#65533;&#65533;BV&#65533;	c\#&#65533;]FZ+S7&#65533;&#65533;&#65533;&#65533;&#65533;>&#65533;&#65533;&#65533;&#65533;&#394;&#65533;&#65533;&#65533;&#1634;BL&#65533;El&#65533;&#65533;&#65533;&#65533;&#65533;&#65533;&#65533;&#65533;a&#65533;DU&#65533;U&#1541;AV|&#65533;[&#813;&#65533;Y&#65533;)>g+&#65533;&#65533;&#65533;2&#65533;&#752;&#65533;&#65533;&#65533;&#65533;j&#65533;&#65533;&#65533;4&#65533;&#65533;Y&#65533;&#65533;6&#65533;t\&#65533;w\&#65533;z&#65533;&#311;&#65533;&#65533;&#65533;&#65533;&#65533;d&#65533;w&#65533;jA&#65533;&#65533;&#65533;&&#65533;&#65533;E&#65533;L&#65533;Z&#65533;m&#65533;&#65533;&#65533;&#65533;&#1677;&#65533;&#65533;;&#65533;&#65533;UW&#65533;*&#65533;~;&#65533;&#65533;k,&#65533;4&#65533;@&#65533;&#65533;&#674;L&#65533;G&#65533;v\&#294;,&#65533;&#65533;&#65533;&#65533;P&#65533;&#1114; `&#65533;E&#65533;x&#65533;&#65533;&#65533;`K&#65533;f&#65533;&#538;;,&#65533;&#1815;&#65533;[&#65533;&#65533;<&#65533;&#65533;&#65533;fz&#65533;&#65533;4&#65533;&#65533;}&#65533;&#65533;&#65533;&#65533;&#65533;&#65533;&#65533;&#65533;&#65533;k&#65533;,&#65533;&#65533;j&#65533;&#65533;<&#65533;&#1788;P&#65533;&#65533;d&#1538;&#65533;&#65533;&#65533;&#65533;%}X1;&#959;K&#65533;&#480;*|&#65533;&#65533;&#65533;t&#65533;UR"Z&#979;<.0&#65533;&#65533;&#65533;z&#65533;&#65533;&#65533;&#65533;,&#1045;&#65533;&#65533;&#65533;&#65533;kM&#65533;0]&#65533;&#65533;&#65533;&#65533;"Q&#65533;F&#65533;{&#65533;&#65533;&#65533;&#65533;&#65533;R&#65533;&#65533;"te&#65533;&#65533;C&#65533;>&#65533;&#65533;&#361;&#65533;2g&#65533;L~&#65533;|&#65533;)&#65533;&#65533;A&#65533;&#65533;1`&#1345;&#65533;&#65533;S&#847;&#65533;&#65533;&#65533;&#768;&#65533;2=&#65533;&#65533;&#65533;@&#65533;l&#65533;&#65533;&#65533;&#65533;&#65533;f&#65533;&#65533;x&#65533;U8K&#65533;&#475;&#923;K&#65533;&#65533;&#65533;&#65533;&#65533;K_4&#1828;%M&#65533;&#65533;x&#65533;&#65533;&#65533;W}&#65533;N&#65533;w,&#65533;\&#65533;&#65533;=&#65533;xl&#65533;&#65533;&#65533;e&#65533;H9]&#65533;\&#65533;&#65533;&#65533;U&#65533;&#65533;9xJ&#65533;&#65533;&#65533;&#65533;&#65533;&#615;&#65533;&#1330;&#65533;&#65533;&#65533;&#65533;{&#65533;~&#65533;&#65533;&#65533;&#65533;&#1345;-&#1540;&#1789;&#881;`m&#65533;L&#65533;&#65533;&#65533;&#65533;&#65533;6&#65533;&#65533;!&xgp&#65533;&#65533;&#65533;@&#65533;&#65533;\&#939;z&#65533;&#65533;&#65533;p&#65533;N7&#1826;=&#65533;&#65533;&#65533;:&#65533;&#65533;suz&#1771;&#1707;&#65533;_&#65533;&#65533;&#65533;3)&#1776;&#65533;&#65533;2`&#65533;O&#65533;&#694;&#65533;&#65533;&#65533;-&#65533;EE*&#65533;&#1251;qh<&#65533;x&#65533;&#65533;M&#65533;&#1365;&#65533;&#65533;&#65533;&#65533;&#65533;&#65533;v&#65533;&s&#65533;&#1800;&#65533;&#1048;4&#65533;&#65533;&#65533;&#65533;)&#65533;&#65533;&#65533;&#65533;&#65533;&#65533;&#1716;+&#65533;&#65533;&#65533;&#65533;&#65533;&#65533;&#1933;&#65533;3&#65533;&#65533;&#644;&#65533;I&#65533;c*&#65533;&#65533;&#65533;&#1277;&#65533;l-&#65533;&#65533;a&#65533;K&#65533;~	&#65533;a&#65533;&#65533;&#65533;&#1641;y&#65533;.&#65533;&#65533;&#495;@&#65533;&#65533;n9H
&#65533;&#65533;@&#65533;&#65533;&#65533;&#620;*P&#1764;Ls&#65533;&#65533;&#65533;{&#65533;&#65533;&#65533;&#65533;&#65533;&#65533;&#65533;L&#65533;&#65533;&#65533;C\&#65533;
t&#65533;&#1433;&#65533;&#65533;&#65533;&#65533;&#65533;&#1738;&#65533;&#65533;*&#65533;&#65533;K&#65533;0&#65533;&#65533;&#65533;&#65533;8~&#65533;il&#65533;&#65533;&#65533;&#65533;&#1516;&#65533;&#1666;&#65533;&#65533;z&#65533;&#65533;_&#65533;&#65533;&#65533;&#65533;w&#65533;y&#915;&#65533;,&#65533;&#65533;&#65533;pI&#65533;&#65533;&#65533;&#65533;&#65533;X&#65533;&#65533;+&#65533;&#65533;i&#65533;&#355;&#65533;&#65533;&#65533;&#65533;x&#749;9z)&#65533;&#65533;ZO&#65533;&#65533;g&#65533;:&#65533;&#65533;&#1549;&#65533;&#65533;z&#65533;o&#65533;En&#1036;=&#65533;u&#1948;xn&#65533;z&#65533;w&#65533;&#65533;&#65533;6X&#65533;&#65533;1W&#65533;&#65533;c&#65533;v&#65533;Y&#1162;X&~&#1079;&#65533;b&#65533;&#65533;i&#65533;&#65533;	&#65533;&#65533;-&#65533;&#38718;&#65533;&#65533;&#65533;&#65533;&#65533;&#992;&#1458;&#857;&#65533;&#65533;&#65533;&#65533;&#65533;f&#65533;$J!&#65533;M&#65533;B&#65533;&#65533;&#65533;&#65533;&#65533;I}&#65533;&#65533;&#65533;&#65533;&#65533;&#65533;&#65533;w&#65533;&#65533;X&#65533;N&#65533;&#65533;J>&#65533;&#65533;&#65533;&#65533;&#65533;&#65533;&#65533;o&#65533;&#65533;&#65533;.&#65533;=N&#65533;?~&#51182;&#65533;&#2045;&#65533;ez&#65533;&#910;&#65533;&#65533;&#65533;&#245;4\~&#65533;C&#65533;&#65533;&#65533;&#65533;&#65533;^&#65533;&#65533;&#65533;&#65533;&#65533;&#65533;&#285;xJ&#65533;A&#65533;&#65533;&#392;&#1405;&#65533;&#65533;&#65533;^&#65533;&#65533;.&#65533;&#65533;~&#65533;&#65533;&#65533;&#65533;NTY&#65533;&#65533;.&#65533;&#65533;&#65533;8&#65533;d*kirz&#127655;&#685;&&#65533;~&#65533;&#65533;&#65533;=&#65533;&#65533;&#65533;K&#65533;&#65533;={&#65533;K&#65533;|&#65533;&#830;&#65533;&#65533;&#65533;&#65533;&#65533;&#46702;&#65533;&#65533;&#65533;&#65533;#/&#65533;&#65533;~<&#65533;&#65533;&#65533;^=&#65533;&#65533;$&#65533;&#65533;&#65533;&#65533;&#65533;&#65533;Q&#65533;l&#65533;3&#65533;&#65533;Y&#65533;&#65533;&#65533;:/&#65533;k&#65533;&#65533;]3&#65533;&#65533;&#65533;&#65533;&#65533;1U6&#65533;W&#65533;&#65533;`&#65533;&#65533;K&#65533;&#65533;:&#65533;&#65533;_h&#65533;&#65533;U&#65533;&#65533;Y&#65533;&#65533;=&#65533;&#65533;&#65533;&#65533;a&#65533;H&#65533;sf&#65533;g_&#65533;i/&#65533;&#65533;&#65533;&#65533;&#65533;?&#65533;yq&#65533;&#65533;&#30955;v&#65533;&#65533;y&#65533;&#65533; &#65533;+&#65533;n&#65533;p>&#4383;&#65533;&#65533;&#65533;&#65533;ul&#65533;U&#65533;&#65533;%&#65533;&#65533;&#65533;6&#735;4&#65533;&#65533;&#65533;Y~a&#65533;&#65533;&#65533;/R/&#65533;Rm&#65533;}&#65533;&#65533;&#65533;&#65533;0a&#65533;&#65533;&#65533;&#65533;F&#65533;&#65533;&#65533;/&#65533;&#355;&#65533;k&#65533;&#65533;T&#65533;?&#65533;&#65533;_&#871;&#2034;M&#65533;?&#65533;,]JJ&#65533;5_&#65533;@&#65533;&#65533;R&#65533;&#65533;&#65533;l&#65533;`&#65533;&#65533;M&#65533;&#65533;kJ&#65533;&#65533;F&#65533;&#65533;&#65533;&#1087;&#65533;A&#65533;&#1503;Los&#65533;&#65533;&#65533;\&#65533;&#65533;&#65533;&#1631;&#65533;s&#65533;&#65533;,&#65533;&#65533;&#65533;&#65533;&#65533;E&&#65533;&#65533;o&#65533;&#65533;&#65533;&#65533;:&#65533;&#1318;&#65533;&#65533;&#65533;&#65533;&#65533;a4&#65533;&#1914;&#65533;&#65533;&#65533;&#65533;&#65533;&#1691;&#65533;&#65533;&#65533;&#966;_&#65533;&#65533;.&#65533;&#65533;*O&#65533;=&#65533;&#1010;&#65533;o&#41711;&#65533;2&#65533;&#65533;j&#65533;&#65533;&#65533;&#65533;f;&#65533;&#65533;&#65533;&#65533;&#65533;}&#65533;&#65533;&#65533;N&#65533;&#12162;&#65533;&#65533;&#65533;&#65533;&#65533;&#65533;&#65533;&#65533;.&#65533;&#65533;,&#65533;S&#65533;&#65533;s&#65533;&#65533;&#65533;&#65533;&#65533;&#65533;&#65533;>&#65533;&#65533;3&#65533;&#65533;M&#1306;&#65533;&#65533;:&#65533;&#65533;&#46029;&#65533;&#65533;&#65533;&#65533;&#65533;&#65533;M>&#65533;&#764;{&#65533;&#65533;&#1119;&#65533;&#65533;-&#65533;&#65533;[&#65533;$&#65533;&#19419;&#65533;Q?&#65533;,&#65533;&#65533;&#65533;&#65533;&#65533;&#65533;&#1990;K#&#65533;C&#65533;&#65533;&#65533;&#65533;&#65533;&#65533;&#65533;&#65533;/&#65533;&#65533;&#65533;B&#65533;&#65533;&#65533;&#65533;&#65533;&#65533;&#1705;&#65533;&#65533;&#65533;&#65533;&#65533;&#65533;&#65533;&#65533;&#65533;&#65533;&#65533;&#65533;&#65533;?&#65533;&#65533;&#65533;&#65533;&#65533;&#65533;7&#65533;&#65533;&#65533;W&#65533;,&#65533;?&#65533;&#65533;&#65533;&#65533;&#65533;&#65533;&#2026;&#65533;&#65533;&#65533;&#65533;&#65533;&#65533;&#65533;&#65533;&#65533;&#65533;&#65533;&#65533;&#65533;&#65533;&#65533;&#65533;t~&#49222;&#65533;&#65533;&#65533;&#65533;&#65533;&#65533;&#65533;&#65533;&#65533;&#65533;=&#65533;&#65533;JRh&#65533;&#65533;&#65533;&#65533;&#1998;&#65533;&#2046;&#65533;&#65533;&#65533;&#65533;m&#65533;&#65533;&#65533;}&#65533;&#65533;&#65533;&#65533;&#65533;&#65533;&#65533;&#65533;&#65533;MoU-&#65533;&#65533;&#65533;&#65533;U&#65533;&#65533;?&#65533;&#65533;.&#65533;K&#65533;&#65533;V<&#65533;J&#914;&#65533;&#65533;l&#65533;&#65533;&#65533;&#65533;F&#65533;&#65533;&#65533;?1&#65533;"M&#65533;&#65533;&#65533;:&#65533;&#65533;&#65533;R/&#65533;&#65533;&#65533;&#65533;*&#65533;&#65533;HT&#1378;&#65533;&#65533;b&#65533;&#65533;&#65533;&#65533;&#65533;&#65533;]&#65533;&#65533;,&#2045;&#65533;:+&#65533;&#65533;&#65533;&#65533;&#65533;&#65533;&#65533;&#65533;?1!&#65533;
&#65533;,&#65533;h&#65533;   !  !  ""$%%(&('&(*(%&(&)**,,-1.0/.030.212545968;69A86;9:=<=C>?H>@E>AI@>DAAECDJFGPFHLFJPHGLHINKLRNOXNPUNQXPOUPOXPQVSTZUV`VX^VY`XW^XW`XY^[\b^^h^`f^ah`^f`afbdkefpfhnfiqhfnhfphinjlsmnxmpvnqypnvpnxppvrt|tv&#65533;ux~vy&#65533;yz~y|&#65533;|~&#65533;|&#65533;&#65533;}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304;&#65533;&#65533;&#65533;&#65533;&#65533;&#65533;&#65533;&#178;&#65533;&#565;&#65533;&#566;&#65533;&#65533;&#65533;&#65533;&#887;&#65533;&#824;&#65533;&#633;&#65533;&#377;&#65533;&#698;&#65533;&#1083;&#65533;&#1084;&#65533;&#1086;&#65533;&#446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'	H&#65533;&#65533;&#65533;&#65533;&#65533;*\&#65533;&#65533;&#65533;&#199;#J&#65533;8&#65533;bE&#65533;3j&#65533;&#1577;&#65533;&#463;&#65533;N&#65533;I&#65533;&#595;%=Z&#65533;r&#65533;&#594;0c&#65533;&#65533;I&#65533;&#65533;&#859;8?ZF&#65533;&#65533;&#221;y
&#65533;H4e&#1123;wZ&#65533;4&#65533;)&#1238;H7&#65533;Lhs*'&#65533;W&#65533;&#65533;&#65533;3&#65533;&#1512;)&#65533;~[&#65533;T&#65533;Th&#870;U[j&#1753;&#65533;r<+&#65533;n&#1915;xC&#65533;m&#65533;&#65533;.&#951;9&#65533;*U&#65533;X&#65533;J&#65533;NZ&#65533;qD&#65533;s&#65533;&#65533;LY&#65533;&#65533;Z&#65533;f&#65533;L6&#65533;g&#65533;V+&#65533;&#65533;Kzmi&#65533;{e&#65533;\&#65533;&#65533;&#65533;&#1511;E~&#65533;;6&#65533;Q&#65533;s&#2046;l&#65533;kc&#334;&#65533;&#1948;&#65533;#&#65533;&#65533;
&#65533;W&#392;)r&#65533;&#65533;&#65533;<=&#65533;%&#65533;M=.W&#953;&#65533;&#65533;&#65533;&#2025;&#65533;&#65533;?&#65533;&#38004;&#65533;&#65533;Mm>&#65533;{&#1916;&#65533;>&#65533;#&#65533;&#65533;&#65533;&#65533;&#65533;&#65533;t_&#65533;&#65533;&#65533;&#65533;&#65533;&#65533;_|&#65533;&#65533;l&#65533;-&#65533;&#65533;W&#1973;g&#65533;)&#65533;y&#65533;9xI&#65533;E&#1559;&#65533; &#65533;&#30721;&#65533;&#65533;f&#197;xI&#65533;VgbRT&#65533;&#65533;B &#65533;&#1565;&#65533;3v&#65533;&#65533;u&#65533;&#65533;&#65533;b&#65533;3=&#65533;&#65533;&#65533;Hay&#65533;eQ*&#65533;i&#65533; &#65533;o&#65533;&#65533;BBi&#65533;&#65533;&#65533;x"t&#65533;&#65533;&#65533;%Z&#65533;&#65533;d&#65533;&#65533;&#65533;x4Z&#65533;T&#65533;9f	&&#65533;K2&#65533;&&#65533;JJ&#65533;Qav&#65533;&#65533;&#65533;zC!&#65533;Z&#65533;&#65533;(cR)c~yJY&#2016;&#65533;&#65533;(djz&#65533;&#65533;	z&#35073;6u&&#65533;5J&#65533;&#65533;v&#65533;g&#65533;&#65533;9&#65533;&#65533;n&#65533;&#65533;'&#65533;Mv&#65533;i&#65533;&#65533;&#603;s]V&#65533;&#65533;&#33329;&#65533;e&#65533;&#65533;>&#65533;&#65533;&#65533;Aj&#65533;&#65533;J&#65533;
EXNa:&#65533;}&#65533;&#1668;C&#1449;&#65533;z}&#65533;&#65533;&#65533;NJ&#65533;S)h&#65533;&#65533;&#65533;x&#65533;>&#65533;+W&#65533;&#65533;*b&#65533;&#182;I&#65533;e&#65533;&#491;&#65533;&#65533;nK&#65533;&#65533;*J&#65533;&#65533;&#65533;6&#65533;'m&#65533;f;&#65533;&#65533;&#65533;&#65533;&#65533;-&#65533;Q&#65533;Z&#65533;&#65533;&#65533;k&#65533;&#65533;F&#65533;&#65533;S&#1825;&#65533;&#65533;W&#65533;%&#65533;B&#65533;&#65533;&#65533;&#65533;2[-LWb&#65533;&#620;&#65533;&#65533;a&#65533;&#65533;&#65533;Uj&#65533;0_&#65533;&#65533;&#65533;&#65533;Ab&#65533;i&#65533;g&#65533;&#65533;&#65533;.&#65533;3&#65533;&#65533;1P&#65533;&#65533;&#65533;f2&#492;&#1926;M&#65533;&#65533;0&#65533;&#65533;*&#65533;f&#65533;!W]1&#65533;A&#65533;Kk&#65533;&#65533;5&#65533;&#65533;&#65533;Ic,v&#1411;&#65533;&#65533;&#65533;&#65533;&#65533;&#65533;*&#65533;/?&#65533;P&#65533;&#65533;F&#65533;2&#65533;"#)5&#65533;Z&#31607;&#65533;&#65533;"&#65533;T&#65533;&#65533;&#65533;,8&#65533;`w&#65533;&&#65533;O&#65533;&#65533;1&#65533;X;&#65533;&#65533;&#65533;,&#65533;&#65533;&#52038;w&#65533;&#1902;&#65533;&#65533;&#65533;&#65533;w&#65533;C&#65320;&#65533;&#65533;~&#65533;&#39439;m&#65533;&#65533;&#65533;&#65533;f&#65533;&#65533;&#65533;&#65533;G&#65533;#&#65533;&#65533;&#65533;L&#65533;k&#65533;&#1618;_&#65533;&#65533;&#65533;&#65533;O&#65533;&#65533;&#65533;&#65533;&#65533;&#65533;9t&#65533;W&#65533;Q&#65533;&#65533;&#65533;&#1705;{&#65533;&#65533;z&#1976;&#65533;m&#65533;dl&#65533;&&#65533;-&#65533;&#65533;s&#65533;/}&#65533;&#65533;&#65533;{&#65533;&#65533;&#65533;&#65533;G&#65533;F&#65533;n%&#65533;T&#65533;}&#65533;&#65533;&#990;&c&#65533;9]>&#1087;&#65533;&#65533;3&#65533;&#65533;&#65533;&#65533;&#65533;&#65533;&#65533;$&#65533;o&#65533;+&#65533;v&#65533;&#65533;la&#65533;&#65533;b*&#65533;&#65533;ZpsS&#65533;&#65533;&#65533;2&#65533;&&#65533;}&#65533;@%&#65533;^&#65533;H&#65533;&#65533;S}&#65533;w&#65533;&#65533;7&#65533;&#65533;gG&#65533;y&#65533;&#65533;&#65533;&#65533;	Sl&#65533;&#65533;Y&#65533;&#65533;&#65533;Gq&#65533;&#65533;&#65533;&#65533;'@&#65533;o-&&#289;&#65533;xC	6qt&#65533;&#159;&#65533;&#65533;u&#65533;&#65533;]&#65533;&#65533;&#65533;&#65533;&#65533;&#65533;C"&#65533;&#65533;&#65533;&#65533;w&#65533;Tmu;&#65533;&#65533;eJc&#65533;&#65533;&#65533;&#65533;H&#293;p&#65533;&#65533;&#65533;:&#65533;Q.A)&#65533;&#65533;r+&#65533;&#65533;Z;&#718;&#65533;(3&#65533;4`&#65533;&#65533;&#65533;),&#65533;&#65533;&#65533;vz$&#1144;&#65533;-&&#65533;@&#65533;&#65533;7y&#65533;9v&#65533;&#65533;$GW&#65533;&#65533;T&#1088;0&#718;&#65533;&#65533;&#65533;&#1256;&#65533;#4&#65533; &#65533;&#65533;BGBR$&#65533;&#65533;$_v&#65533;=B&#65533;R&#65533;&#65533;&#676;3&#65533;&#65533;PB&#344;&#65533;&#65533;c&#65533;&#65533;I&#65533;Q&#65533;&#65533;)&#1681;P)=FflYu2U&#1832;YK&#65533;iH&#65533;\?&#65533;&#65533;3y&#65533;U&#65533;AJ1&#65533;&#65533;Ld"&#10058;&#65533;&#65533;<&#65533;&#65533;&#65533;z&#1683;&#65533;&#65533;&#65533;f&#65533;<&#65533;&#65533;&#65533;1&#65533;2&#65533;&#65533;#g&#65533;f&#65533;*}&#65533;&#65533;0"B&#65533;A_
&#65533;g&#65533;T&#65533;&#65533;YGz&#65533;&#65533;&#65533;&#65533;F-&#65533;&#65533;a&#65533;&#65533;&#65533;&#65533;3&#65533;?&#502;&#65533;&#65533;]&#65533;&#65533;&#65533;(&#65533;&#65533;9P^:&#65533;I'+&#65533;&#65533;&#65533;_&#1716;@&#65533;(G&#65533;&#65533;&#1118;f&#65533;&#65533;&#65533;&#65533;R&#65533;&#65533;QB&#1383;&#65533;&#65533;( &#65533;&#65533;&#65533;@&#65533;t'#&#65533;&#65533;&#65533;J&#65533;R&#65533;&#65533;G&#65533;&#65533;&#65533;&#65533;&#65533;&#1348;z&#65533;&#65533;`&#65533;-OAP&#65533;F&#864;5&#65533;&&#65533;S&#65533;&#65533;&#65533;&#65533;+Q-&#65533;&#65533;&&&#65533;&#65533;^&#65533;&#65533;T&#65533;&#65533;&#65533;&#65533;Y&#65533;&#65533;&#1002;&#65533;&#26246;l17*&#65533;&#65533;&#65533;&#65533;c&#65533;%&#65533;&#65533;&#65533;&#883;2&#65533;I&#65533;b&#65533;N7&#65533;S&#65533;&#65533;&#65533;&#65533;&#65533;&#65533;^&#65533;&#65533;&#65533;&#65533;d&#65533;Kej&#65533;0^&#65533;!&#65533;jZQ3N&#65533;&#65533;^r&#65533;&#65533;]&#65533;eW&#65533;&#65533;&#65533;m&#65533;&#65533;]&#65533;&#65533;&#65533;&#65533;'&#65533;o&#65533;i&#65533;gy&#65533;\&#65533;:&#1524;t&#65533;kQQ&#65533;&#65533;&#65533;u&#65533;w&#65533;&#65533;0&#65533;&#65533;&#65533;?&#65533;e&#877;x/D6&#65533;&#65533;W&#65533;&#65533;]&#65533;z#N&#65533;V&#65533;&#65533;&#65533;&#65533;&#65533;&#65533;\;6&#65533;&#65533;&#65533;u.&#65533;&#65533;&#65533;&#65533;&#65533;&#65533;-&#65533;&#65533;&#65533;&#65533;IY&#65533;B&#65533;&#65533;&#65533;M&#65533;o&#65533;+IY8&#65533;&#65533;&#65533;&#65533;oE&#65533;&#65533;
5&#65533;n3&#65533;=&#65533;
Z&#65533;v&#65533;&#65533;&#65533;5Du=J&#65533;&#65533;&#65533;A&#65533;zH1&#65533;&#65533;Y&#65533;b&#65533;&#65533;&#1902;>)&#65533;^&#65533;	&#65533;
&#65533;&#65533;,&#65533;`	&#65533;&#65533;&#65533;&#65533;&#65533;1&#65533;&#65533;&#65533;&#65533;3&#621;&#65533;&#65533;&#65533;&#30136;&#65533;"&#65533;&#200;&#65533;&#65533;R&#65533;&#65533;"&#65533;&#65533;&#65533;w&#65533;W&#65533;&#65533;&#65533;7a2&#65533;&#65533;&#65533;d&#65533;
&#65533;&#804;&#65533;1&#65533;&#65533;&#65533;
&#65533;&#65533;&#65533;&#65533;&#536;&#65533;o\&#65533;&#65533;&#65533;&#65533;6&#65533;Y&#65533;o&#65533;E<b&#65533;J&#65533;&#65533;'&#65533;&#65533;0nq&#65533;[dpx&#65533;&#65533;|J&#65533;&#65533;&#65533;&#65533;Bi!&#65533;<&#65533;3&#65533;&#65533;ii0&#65533;&#65533;&#65533;&#65533;k&#65533;&#65533;h&#65533;&#65533;&#718;47'&#65533;&#65533;r&#65533;/g&#65533;&#65533;d&&#65533;&#65533;z&#65533;&#65533;Q&#65533;&#65533;R&#65533;&#65533;&#65533;&#65533;&#65533;&#65533;6&#65533;z&#65533;5i&#65533; Ml&#65533;&#65533;&#65533;]^&#65533;/jK3&#1323;&#65533;l&#65533;&#65533;}&#65533;2&#65533;&#65533;&#65533;&#934;&#65533;r&#1593;&#41806;&#65533;&#65533;@=#&#65533;]Z@$5&#65533;&#65533;&#65533;2&#65533;m}];&#65533;"&#65533;&#65533;I~&#65533;hE&#65533;z&#751;&#65533;&#65533;-&#65533;lJ&#65533;&#65533;&#65533;&#65533;7&#65533;&#65533;&#65533;=g\O&#65533;58&#65533;_&#65533;&#65533;f&#65533;y&#65533;w&#65533;N&#65533;&#65533;&#65533;V&#65533;&#65533;&#65533;&#65533;&#952;&#65533;&#65533;&#65533;&#65533;u&#65533;:&#65533;&#65533;n7&#65533;s&#65533;{&#65533;>&#65533;&#65533;&#65533;&#65533;,&#65533;}/~-&#65533;&#65533;w,&#65533;M&#65533;&#65533;Z&#65533;&#65533;&#65533;&#65533;&#65533;&#65533;?&#65533;&#65533;o&#1463;Xj&#65533;&#65533;&#65533;'&#65533;&#65533;(&#345;kqW&#65533;&#65533;&#65533;&&#65533;&#65533;&#65533;W&#65533;S&#65533;;)&#65533;&#65533;!A&#65533;\&#65533;"&#65533;&#65533;&#1868;&#65533;h&#65533;C&#65533;ru+	T&#65533;&#65533;&#65533;&#65533;&#65533;&#65533;&#65533;t&#65533;&#65533;s&#65533;&#65533;&#65533;x&#65533;xnt`R&#65533;&#65533;u&#65533;&#65533;&#65533;A&#65533;q&#65533;&#65533;&#65533;&#65533;XO&#65533;pv&#65533;&#1771;&#65533;.&#65533;&#65533;n&#65533;&#65533;&#65533;&#65533;&#253;&#65533;&#65533;&#65533;&#65533;&#65533;[w&#65533;&#65533;&#65533;I&#65533;{W%&#65533;wk&#65533;&#65533;&#65533;h&#65533;g&#65533;&#65533;4&#65533;&#65533;J&#65533;&#65533;&#65533;A)&#65533;n04O&#65533;&#65533;G>&#65533;&#65533;&#65533;9&#65533;&#65533;&#65533;&#65533;_&#65533;&#65533;3o&#65533;&#1101;&#65533;&#65533;G~&#65533;&#65533;&#65533;&#65533;&#65533;&#65533;\g&#1391;~&#65533;&#65533;&#65533;&#65533;&#65533;&#65533;&#65533;&#65533;&#65533;&#65533;&#65533;&#65533;=&#65533;&#65533;W&#65533;O&#65533;&#65533;'&#65533;U&#65533;'&#65533;&#65533;=&#65533;&#65533;&#2047;y&#65533;c&#65533;&#36990;&#65533;&#65533;&#65533;/&#65533;W&#65533;&#65533;&#65533;q&#65533;{({|@b&#65533;&#65533;_r&#65533;j &#65533;&#65533;	&#65533;&#65533;vkgy2&#65533;P&#65533;7&#65533;g~&#65533;&#65533;&#65533;h&#65533;|&#65533;G&#65533;&#65533;fQjAWz&#65533;5_I&#65533;w&#65533;&#65533;}8&#65533;&#65533;&#65533;&#65533;H&#65533;&#65533;%h&#65533;&#65533;&#65533;m&#65533;	&#65533;&#65533;r~&#257;>X&#65533;&#65533;&#65533;&#65533;7&#65533;&#65533;gt6|&#65533;&#65533;'&#65533;Lm&#65533;F&#65533;Oh&#65533;]$&#65533;Vq+&#514;-&#65533;1h&#65533;\&#65533;_&#65533;&#65533;&#65533;&#65533;;&#65533;c&#65533;g&#65533;e&#65533;K&#65533;&#65533;&#65533;&#65533;&#1476;&#65533;H&#65533;!:'z&#65533;W&#65533;&#65533;'&#65533;hXh&#65533;&#65533;J&#65533;t&#516;&#65533;&#65533;y&#65533;&#65533;&#65533;&#65533;&#65533;&#65533;&#65533;m&#65533;e&#65533;W&#65533;&#65533;&#65533;&#65533;&#65533;&#65533;&#65533;&#65533;&#65533;&#1541;&#65533;u&#65533;&#65533;&#65533;&#65533;k&#65533;mnhmJ&#518;&#65533;H&#65533;&#65533;Hwv&#65533;sE&#65533;&#65533;G&#65533;J&#519;&#65533;8&#65533;&#65533;&#65533;y`&#65533;s_E;&#65533;&#65533;&#65533;&#65533;&#65533;&#65533;X&#520;Z&#65533;&#1879;b2&#33104;&#65533;&#65533;&#65533;&#65533;P&#65533;&#65533;&#65533;&#65533;&#65533;&#65533;&#1542;&#65533;&#1548;x&#522;&#65533;R&#65533;&#65533;h&#65533;&#65533;&#65533;&#65533;(&#65533;8s&#65533;&#1482;&#65533;&#1549;&#65533;&#65533;x&#65533;&#65533;&#65533;t&#65533;&#65533;&#65533;&#65533;&#33342;&#65533;&#65533;&#65533;&#65533;&#65533;&#65533;&#65533;1&#65533;P&#65533;&#1240;&#65533;&#65533;H&#65533;&#65533;&#65533;&#65533;&#65533;&#65533;&#359;&#65533;&#1400;&#65533;&#65533;(;as&#1768;&#65533;r&#65533;Km&#65533;&#1816;|&#65533;&#65533;U&#65533;\K&#65533;T&#65533;&#65533;W&#65533;&#65533;g&#65533;w&#65533;&#65533;g&#46478;&#1358;S&#65533;];a&#65533;w&#65533;&#65533;q&#65533;&#65533;&#65533;&#65533;&#65533;x&#65533;v&#65533;&#65533;&#65533;7&#458;&y&#65533;/)&#65533;&#65533;'&#65533;|&#65533;&#65533;0&#65533;l)&#65533;W*&#65533;|@&#65533;&#65533;$v_+&#65533;&#65533;h&#65533;6&#65533;&#65533;&#65533;!&#65533;&#65533;&#224;&#65533;z&#65533;&#65533;%&#65533;TY&#65533;n"&#65533;1&#65533;&#65533;&#65533;&#65533;&#65533;&#65533;&#1493;wW&#65533;g&#65533;&#65533;&#65533;&#65533;&#65533;&#533;EGz4&#65533;K;&#65533;&#65533;i&#65533;&#65533;&#65533;&#65533;vo&#65533;02q&#65533;%&#65533;MV&#65533;	&#65533;J&#587;&#65533;&#65533;M&#599;&#65533;v&#65533;h)f{+f&#65533;&#65533;a&#65533;ZI&#65533;&#65533;&#65533;&#65533;&#65533;&#65533;&#65533;&#65533;]&#65533;2,I&#65533;&#65533;&#600;	&#65533;&#65533;	&#65533;&#65533;&#65533;`&#65533;X&#65533;&#65533;|wH^&#65533;CXU&#65533;S&#65533;&#1349;&#65533;&#65533;5&#65533;y&#65533;&#65533;{&#65533;b&#65533;&#65533;&#65533;N&#65533;Z&#65533;wh&#65533;U{T&#65533;&#65533;W&#65533;&#65533;&#65533;&#65533;&#65533;&#65533;yw&#65533;%&#65533;&#65533;9&#65533;&#65533;y&#65533;&#65533;X&#65533;)	&#65533;@&#65533;&#65533;&#65533;&#65533;u&#65533;&#65533;)?YL&#65533;B&&#65533;0T&#65533;I&#65533;=&#349;6]?&#65533;&#65533;&#65533;&#65533;&#65533;&#65533;Y&#65533;\H&#65533;&#65533;&#65533;g~y&#65533;&#65533;y&#65533;|&#65533;&#65533;&#65533;&#65533;0&#65533;&#65533;&#65533;&#65533;&#65533;&#65533;`&#65533;9&#65533;&#65533;i&#65533;&#1631;&#697;&#65533;&#65533;&#65533;&#65533;&#65533;Y&#65533;&#457;&#65533;&#65533;2I&#65533;;&#65533;&#65533;w&#65533;&#65533;dJ&#65533;&#65533;dM&#65533;5kSG&#65533;&#65533;)&#65533;&#65533;9~)&#65533; &#65533;&#65533;&#65533;&#65533;rY&#65533;#8&#65533;&#65533;Y&#65533;Z&#65533;&#65533;&#1634;&#65533;&#65533;*&#65533;&#65533;:&#65533;4&#65533;&#65533;1zprv&#65533;_&#65533;)&#65533;I&#1945;Lj&#65533;7&#65533;&#65533;&#65533;&#65533;&#65533;&&#65533;&#65533;g&#65533;&#65533;&#65533;Lj&#65533;&#65533;&#603;&#65533;x&#65533;&#1556;&#65533;&#65533; &#65533;&#65533;7&#65533;&#65533;^'&#65533;)&#65533;&#65533;0&#65533;&#65533;5&#674;a*&#65533;cj&#65533;Yzt&#65533;&#65533;&#65533;d&#65533;S&#602;pz&#65533;&#65533;&#65533;&#65533;z&#65533;&#65533;T*&#65533;M&#654;&#65533;&#65533;Q&#1703;3&#65533;&#65533;&&#65533;&#65533;&#65533;&#65533;i&#65533;&#65533;&#65533;&#65533;^&#65533;&#65533;_J&#65533;e&#65533;&#1704;&#65533;:&#65533;cy&#65533;p&#65533;j%01J&#65533;&#65533;&#65533;m&#65533;&#65533;&#65533;F&#65533;&#65533;V&#65533;z&#65533;&#65533;&#65533;&#65533;&#65533;&#65533;&#65533;z&#65533;&#65533;&#65533;&#65533;3&#65533;&#65533;&#65533;I&#65533;&#65533;k':&#65533;&#65533;Z&#65533;/&#65533;&#65533;&#65533;z&#65533;&#65533;
t&#65533;&#65533;&#65533;&#680;&#65533;&#65533;&#65533;z&#65533;3z&#65533;&#65533;&#65533;&#65533;&#65533;&#65533;E&#65533;&#65533;&#65533;&#666;?j&#65533;&#1210;TP&#65533;Q&#65533;&#65533;&#65533;&#65533;&#65533;&#65533;&#65533;&#65533;j&#65533;&#65533;&#1706;&#65533;&#65533;&#65533;j{&#65533;&#65533;&#65533;&#65533;&#65533;&#65533;&#65533;&#65533;&#65533;&#65533;&#65533;&#65533;&#65533;&#1698;&#65533;&#65533;&#65533;*&#65533;&#202;&#65533;&#65533;:&#65533;&#65533;&#65533;gI&#65533;X9}&#65533;gQl&#65533;Y&#1146;&#65533;&#65533;&#1577;]G&#65533;v&#651;&#65533;&#65533;&#65533;&#65533;&#65533;{&#685;&#65533;
&#65533;&#65533;	)&#65533;z&#65533;&#63150;&#65533;&#1643;&#65533;Z&#65533;&#65533;j&#65533;{&#65533;4&#65533;&#65533;&#53937;&#65533;
&#65533;&#65533;G&#65533;&#65533;jLX&#65533;z&#65533;J&#65533;)&#65533;X&#65533;&#65533;Xxw&#65533;&#65533;|&#65533;u[&#65533;&#65533;&#65533;[N&#65533;&#65533;&#65533;J&#65533;hT&#65533;&#65533;&#65533;{&#65533;&#65533; &#65533;&#65533;"&#65533;&#65533;P&#65533;&#65533;&#65533;&#692;&#65533;&#65533;&#65533;V+&#65533;&#65533;H&#65533;&#65533;D&#65533;B&#65533;&#65533;&#65533;j8&#65533;&#65533;5&#65533;Qy&#65533;&#1290;&#65533;H:&#65533;~0&#65533;&#65533;&#65533;&#65533;Y&#65533;&#65533;&#65533;&#47725;>&#65533;A&#65533;&#65533;s&#65533;Q&#65533;&#65533;R&#65533;&#65533;&#65533;&#1716;N&#753;}[&#65533;O&#65533;&#65533;Z&#65533;W+&#65533;X&#65533;&#65533;[&#65533;&#65533;&#65533;&#65533;#&#65533;B
&#65533;&#65533;u&#65533;]&#65533;V&#65533;&#65533;E{&#65533;u[&#65533;t&#1776;z&#65533;w&#65533;&#65533;&#65533;]&#65533;~&#65533;zh|&#65533;&#65533;&#65533;&#65533;&#65533;&#65533;&#760;&#65533;&#1777;&#65533;{&#65533;&#65533;&#65533;&#65533;&#65533;&#65533;&#65533;kw&#65533;z&#65533;&#65533;&#65533;&#65533;DWG&#65533;&#65533;&#65533;a&#65533;,8&#65533;&#65533;i&#65533;&#65533;&#65533;&#65533;X&#65533;q{&#65533;&#65533;+e&#65533;&#65533;&#65533;&#65533;G&#65533;:&#65533;&#65533;*{S9&#65533;&#65533;&#65533;~+6&#65533;&#65533;&#65533;&#1797;&#65533;&#65533;&#1759;&#65533;X&#65533;~K&#65533;&#58110;&#65533;;&#65533;&#769788;&#65533;&#65533;&#65533;&#65533;&#65533;i&#65533;K&#65533;&#65533;k&#65533;.&#65533;g2&#65533;&#65533;Q&#65533;&#65533;&#65533;&#65533;&#65533;&#13908;&#65533;&#65533;W&#65533;KWO&#65533;&#65533;&#2027;&#65533;&#65533;&#65533;&#65533;&#65533;&#637;&#65533;&#65533;&#65533;\&#65533;&#65533;&#65533;&#65533;&#65533;&#65533;k&#65533;&#65533;&#65533;&#65533;&#65533;
&#65533;$&#65533;&#65533;k&#65533;!&#65533;&#65533;&#65533;&#65533;\&#1781;E&#65533;&#65533;&#65533;Y&#65533;uVnr:&#65533;&#65533;&#65533;&#65533;&#65533;&#65533;&#65533;&#65533;&#807;&#65533;&#65533;;+&#65533;B&#65533; &#65533;&#65533;&#65533;&#65533;&#65533;&#65533;&#65533;v&#65533;&#65533;&#65533;&#65533;&#65533;)<&#374;[&#65533;P&#65533;&#65533;T&#65533;&#65533;Z|&#65533;a&#65533;&#65533;&#1727;&#65533;[&#65533;H&#65533;E&#65533;0{&#65533;&#1482;&#65533;&#1333;}F&#65533;&#65533;&#65533;&#1413;&#65533;&#1745;x+&#65533;&#65533;&#65533;G&#65533;&#65533;&#826;I&#65533;&#65533;Ml&#65533;W&#1820;Y&#65533;&#65533;#&#65533;&#65533;&#65533;&#321;\&#322;L&#65533;r&#65533;&#65533;`&#65533;&#65533;&#65533;K&#248;&#65533;&#65533;&#65533;}&#65533;&#65533;&#65533;n,&#65533;&#65533;{&#65533;,&#65533;&#65533;&#1633;&#65533;&#65533;&#65533;w&#65533;B&#1748;zL&#65533;|&#65533;&#452;|&#65533;R|&#521;&#65533;&#643;&#65533;&#646;&#65533;&#648;&#65533;&#691;&#65533;&#1385;&#65533;yE&#65533;&#65533;d/|qf&#53212;&#65533;&#65533;&#65533;z&#65533;	&#65533;&#65533;&#65533;sK&#289;,&#65533;&#65533;&#65533;&#65533;&#807;&#65533;&#65533;&#692;&#65533;&#65533;&#65533;,&#755;<&#881;|&#65533;&#65533;&#65533;&#501;|w&#65533;&#65533;@@!&#65533;&#65533;	&#65533;&#65533;&#65533;&#65533;6&#65533;&#65533;&#1883;&#604;K&#65533;
&#65533;5;&#65533;&#65533;\&#65533;&#65533;,&#65533;&#1132;]&#65533;x&#65533;&#65533;&#65533;&#65533;&#65533;&#1404;&#65533;&#65533;\&#65533;&#65533;&#65533;&#65533;&#65533;&#65533;&#65533;&#65533;K&#65533;&#65533;&#65533;)&#65533;&#65533;&#65533;j&#571;&#65533;&#699;}7&#65533;&#65533;&#65533;&#221;[&#1118;;&#65533;v<&#65533;&#65533;&#65533;w&#65533;&#65533;>;&#65533;&#65533;&#65533;&#65533;&#65533;9&#65533;$}&#65533;F|&#643;&#65533;&#65533;X<&#65533;}&#878;&#65533;&#65533;=&#65533;-]&#363;&#65533;&#65533;_&#65533;&#65533;=&#65533;:&#65533;q<W&#65533;<&#65533;=&#65533;&#65533;&#65533;K&#65533;'&#65533;&#65533;(&#65533;R&#65533;&#65533;&#65533;H&#65533;J]&#65533;&#65533;,&#65533;(&#65533;&#65533;(M&#65533;&#1196;&#65533;&#65533;
&#65533;3&#65533;&#65533;X&#65533;&#65533;&#65533;&#1395;&#65533;&#65533;k&#65533;&#65533;&#65533;&#65533;?&#65533;&#65533;&#65533;tg&#65533;(&#65533;l&#65533;&#65533;!Z&#65533;u&#52229;&#65533;&#65533;&#65533;Y&#1504;&#65533;&#65533;)&#65533;Ck&#65533;Tm&#1190;<&#1354;g&#65533;&#65533;&#65533;&#65533;V&#65533;&#65533;&#1436;&#65533;]&#65533;2}&#65533;0J&#1463;&#65533;&#65533;K&#65533;=&#65533;S,u}&#65533;m}&#65533;&#1387;Z&&#65533;&#65533;O&#65533;&#607;-&#65533;L=&#65533;&#65533;&#65533;&#65533;&#65533;&#65533;&#65533;&#65533;|&#65533;W&#65533;&#65533;+M&#65533;&#1660;&#1349;<&#65533;&#65533;&#65533;`&#65533;`&#65533;&#43257;&#65533;Yg&#65533;&#65533;&#65533;-&#793;=&#65533;n&#65533;&#65533;w&#883;Y&#65533;&#65533;&#65533;+&#65533;&#65533;M&#1194;&#65533;&#492;&#65533;&#65533;&#65533;&#1355;-&#65533; \&#65533;&#65533;&#65533;&#65533;&#65533;&#65533;&#65533;K&#65533;;&#65533;&#65533;&#65533;k&#65533;&#65533;&#1864;&#65533;M&#65533;&#65533;Z&#65533;&#65533;&#65533;&#65533;&#65533;&#65533;&#65533;N&#1861;P]&#65533;&#65533;5&#65533;L\&#1381;&#65533;u&#65533;&#65533;&#885;&#65533;&#65533;&#65533;&#863;c&#65533;&#65533;&#65533;&#65533;,&#65533;&#1917;&#65533;N&#633;&#65533;xj&#65533;9[&#65533;&#65533;&#65533;&#65533;=&#65533;&#65533;&#65533;y}&#65533;&#65533;&#65533;&#65533;&#65533;&#65533;&#65533;&#65533;&#65533;&#65533;&#65533;&#65533;&#65533;&#1991;&#65533;&#65533;&#65533;e)&#65533;u&#65533;&#1872; &#65533;&#65533;|&#65533;Ne}&#65533;
&#65533;&#2250;&#65533;H&#65533;&#65533;7n&#65533;y&#65533;x&#65533;&#65533;=~&#65533;&#65533;&#65533;&#65533;j&#65533;&#65533;K&#65533;*&#65533;&#65533;js[&#65533;&#65533;&#65533;&#65533;@m&#65533;&#65533;&#65533;&#65533;}&#65533;E&#65533;&#65533;9~&#65533;OJ&#65533;&#65533;&#65533;&#65533;&#65533;}&#65533;&#65533;?^&#65533;A>&#65533;!K&#65533;\&#65533;&#65533;)&#65533;+&#65533;&#65533;&#48434;N&#65533;G	&#65533;R&#65533;&#65533;&#65533;&#1843;9&#1499;&#65533;X&#65533;&#65533;&#65533;&#65533;&#65533;&#65533;]&#65533;&#65533;,&#65533;L&#65533;gN&#65533;T&#65533;&#1784;^&#65533;&#65533;k&#65533;&#65533;&#65533;&#65533;&#65533;&#65533;&#65533;&#65533;,&#65533;Qn&#65533;yY&#65533;Sn&#65533;&#65533;z&#65533;:&#65533;&#65533;&#65533;&#65533;-&#65533;&#65533;n&#2019;n&#36317;&#17326;&#65533;&#281;&#65533;K&#65533;&#65533;&#65533;v&#1233;^&#65533;&#65533;.&#65533;	&#65533;Am&#1110;>&#65533;tN&#65533;&#65533;&#65533;&#65533;&#65533;&#65533;>&#65533;&#65533;L&#65533;_&#65533;L&#1415;n&#65533;&#65533;&#65533;&#65533;&#65533;|%	m$&#65533;&#65533;&#65533;&#65533;>&#65533;m\&#65533;7&#65533;&#65533;&#65533;&#65533;&#65533;&#65533;&#65533;&#65533;&#65533;&#65533;&#65533;&#65533;N&#65533;&#65533;m&#65533;<&#65533;f&#65533;&#65533;&#65533;n&#65533;b&#65533;&#65533;&#65533;&#65533;&#65533;(N&#65533;&#65533;&#65533;j&#65533;&#65533;&#65533;&#65533;&#65533;z&#65533;~&#65533;&#65533;&#65533;&#65533;&#65533;&#65533;&#65533;&#65533;&#65533;&#65533;&#65533;&#65533;&#65533;&#65533;&#65533;&#65533;m&#65533;dy&#65533;&#65533;&#65533;&#65533;&#65533;&#65533;&#848;+&#65533;&#65533;N&#65533;/]&#65533;&#65533;.&#65533;K&#65533;&#65533;&#65533;&#65533;&#65533;/&#65533;&#65533;&#65533;U&#65533;&#65533;?&#65533;&#65533;~&#65533;F&#65533;&#65533;%&#1784;0&#65533;&#65533;/&#65533;&#65533;	&#65533;&#65533;2&#65533;&#65533;&#65533;&#65533;&#65533;&#65533;&#65533;&#65533;&#65533;-&#65533;&#1790;&#65533;-&#65533;&#65533;K&#65533;|&#65533;&#65533;&#65533;O&#65533;qp&#65533;H&#65533;&#65533;[&#65533;"n&#65533;&#410;&#65533;>&#65533;&#65533;~&#65533;&#65533;&#65533;m,&#65533;&#65533;&#65533;7&#65533;&#65533;^&#65533;\O&#65533;s~&#65533;M&#1681;<&#65533;&#65533;&#65533;&#65533;&#65533;R&#65533;&#65533;&#65533;&#65533;&#65533;&#65533;&#65533;&#65533;&#65533;&#65533;/&#65533;&#65533;P&#65533;&#65533;&#65533;if&#65533;&#65533;&#65533;&#65533;>&#65533;&#65533;]&#65533;\/n&#65533;&#65533;y&#65533;&#65533;c&#65533;&#65533;H,&#65533;&#65533;&#65533;&#65533;_&#1890;;&#65533;lo&#65533;J&#65533;p&#65533;&#65533;$n&#65533;&#65533;*w&#65533;&#65533;&#65533;T&#65533;&#65533;&#65533;&#65533;^&#65533;&#65533;&#65533;&#65533;&#65533;?&#65533;}/&#65533;S&#65533;&#65533;&#65533;&#65533;&#65533;&#65533;&#65533;&#65533;g&#65533;&#65533;&#65533;&#65533;H&#65533;&#65533;&#65533;>&#65533;&#65533;h7u&#65533;&#65533;&#604;&#65533;&#65533;&#65533;~&#65533;x&#65533;&#65533;I&#65533;&#65533;Fn&#65533;{f&#65533;&#1793;&#65533;&#65533;&#65533;&#65533;&#65533;&#65533;&#65533;?&#65533;Co&#65533;K&#65533;&#65533;G&#65533;&#65533;+&#65533;&#65533;&#65533;&#65533;&#65533;&#65533;&#942;&#65533;&#65533;&#65533;&#175;&#65533;&#65533;G&#65533;&#65533;&#65533;&#65533;&#65533;&#65533;&#65533;?&#65533;&#65533;&#65533;&#65533;&#65533;&#65533;&#65533;&#65533;&#65533;&#65533;&#65533;+&#65533;&#65533;&#65533;&#65533;&#65533;&#1599;&#65533;&#65533;&#65533;|&#65533;&#65533;$X&#65533; AYW&#65533;:&#65533;&#65533;!,&#65533;%>&#65533;X&#65533;&#65533;&#65533;N5m&#65533;&#65533;&#65533;&#65533;GH&#65533;Dzi&#65533;&#65533;I&#65533;'&#65533;d&#65533;&#65533;&#1072;a)U&#65533;&#65533;	L&#65533;&#65533;t&#65533;&#275;&#65533;L&#65533;A&#65533;E9&#65533;&#65533;@H&#65533;.e&#65533;&#489;&#65533;O&#65533;N&#65533;C&#65533;&#65533;U&#65533;x&#65533;&#65533;&#65533;&#65533;&#65533;&#65533;W&#65533;a&#65533;&#65533;&#65533;s&#65533;&#65533;w&#938;-+&#65533;&#65533;&#1783;l&#65533;&#165;&#65533;n:y&#65533;&#65533;&#65533;&#65533;&#65533;&#65533;Y&#65533;&#65533;(&#65533;a&#65533;&#65533;,&#65533;&#65533;q&#329;1^D&#65533;xr)&#65533;;n9&#1267;K&#65533;f&#834;&&#65533;&#65533;$&#930;=U&#65533;&#65533;&#65533;&#65533;&#65533;k&#65533;&#65533;S7&#65533;]&#65533;&#65533;\=&#65533;&#65533;j&#65533;&#65533;{&#65533;]&#65533;u&#65533;&#65533;=&#65533;&#1464;&#65533;&#65533;&#131;&#65533;M&#65533;|&#65533;&#65533;&#65533;&#65533;N&#65533;C&#1594;&#65533;&#65533;[&#65533;&#65533;&#65533;&#65533;&#65533;&#65533;&#65533;$g&#65533;&#65533;9Q&#65533;&#65533;&#1391;l;h&#65533;&#65533;&#65533;e&#65533;&#65533;]&#65533;&#65533;}&#65533;&#65533;&#65533;RM&#65533;&#65533;w&#65533;&#65533;&#65533;&#953;&#65533;&#65533;[K4&#65533;&#65533;O&#65533;&#65533;t#p&#65533;&#65533;&#65533;&#65533;&#65533;&#65533;^I&#65533;1&#65533;&#65533;C&#65533;84&#65533;&#65533;&#315;&#65533;2N82=&#65533;&#65533;s&#65533;%&#65533;&#65533;&#65533;->&#65533;&#65533;S&#65533;&#65533;h&#65533;os&#1297;?&#65533;&#65533;&#65533;&#65533;G}&#65533;pH&#65533;lk&#65533;#&#65533;dk&#65533;&#65533;&#65533;&#65533;&#65533;	&#65533;&#299;B&#65533;,&#65533;&#65533;&#65533;&#65533;J,&#65533;<H&#65533;,K<E&#65533;`|&#65533;&#65533;&#65533;&#65533;d5mT&#65533;&#65533;&#65533;Z&#65533;G &#65533;&#65533;!&#65533;&#1331;,&#65533;d&#65533;@&#65533;=&#65533;IB&#65533;&#65533;JWD&#65533;&#65533;rQ0u&#65533;QM3E&#65533;X|&#65533;RJ[LNN&#65533;&#778;8:&#65533;&#1843;&#1073;\&#65533;&#65533;@&#65533;RrU?I&#65533;P)&#65533;J&#65533;!Z&#65533;&#65533;V\5&#65533;&#65533;&#65533;z&#65533;&#65533;&#65533;G&#65533;&#65533;T&#65533;I&&#65533;&#65533;Rd&#65533;m&#65533;Sf=&#65533;&#65533;W&#65533;E&#65533;&#65533;i&#65533;&#65533;Z&]54VX&#65533;vp&#65533;7&#65533;q&#65533;5wWau&#338;\v{&#65533;(&#65533;&#910;&#65533;oSykl&#65533;^g&#65533;&#65533;VTm'&#65533;&#65533;h&#65533;&#65533;W&#65533;~&#65533;&#65533;&#1455;&#65533;=Wt&#65533;m&#65533;a&#65533;#&#65533;&#65533;y&#65533;&#65533;Q&#65533;&6^2&#1251;)Y&#65533;>V&#65533;&#65533;15y&#65533;&#65533;&#65533;m&#65533;&#65533;O&#65533;&#65533;&#896;&#65533;EK7S&#65533;&#65533;&#65533;&#65533;&#1732;&#65533;&#65533;&#65533;a&#65533;0&#65533;9&#65533;N&#65533;&#65533;&#65533;h&#65533;N&#65533;Q&#65533;6&#65533;Xz<&#65533;U&#65533;&#65533;&#65533;)#&#65533;
U&#65533;&#65533;s&#65533;&#65533;&#65533;W&#65533;{&#1834;&#1690;&#65533;&#249;U&#65533;&#65533;&#65533;&#65533;&#65533;&#65533;J&#65533;&#1894;&#65533;&#65533;&#65533;n&#65533;-&#65533;&#65533;n&#65533;7&#65533;&#65533;o&#65533;}]&#65533;&#65533;b=J&#65533;&#65533;e_B&#65533;'&#65533;&#65533;=J&#65533;;e*&#65533;lNl&#65533;&#65533;|rg&#65533;&#1190;&#65533;&#65533;@&#882;&#65533;&#65533;&#65533;&#65533;&#26382;&#65533;&#65533;J&#65533;`&#65533;&#65533;&#65533;{o&#65533;c&#65533;}v&#65533;k&#65533;&#65533;o&#65533;s|&#65533;&#65533;5#6^&#65533;&#65533;]S&#65533;&#65533;Qv<rO&#65533;&#1743;&#65533;&#1816;&#65533;&#65533;!O&#65533;f&#65533;&#65533;&&#65533;&#50759;\&#65533;I&#65533;4&#65533;&#65533;&#10556;}&#65533;bo/&#65533;|&#65533;&#65533;W}&#65533;t'_&#65533;&#65533;A&#65533;&#65533;w&#65533;&#65533;Qx&#65533;}&#1716;>&#65533;&#65533;F>&#65533;&#65533;A&#65533;l&#65533;&#65533;^&#65533;47&#65533;&#65533;&#65533;&#65533;lJ&#65533;&#65533;&#65533;&#65533;xpH&#65533;&#65533;&#65533;&#65533;>fP&#65533;&#65533;]&#65533;h&#65533;&#65533;&#65533;&#65533;&#65533;&#65533;;&#65533;:&#65533;&#65533;T&#65533;&#65533;&#65533;&#65533;&#65533;x&#65533;
&#65533;@&#65533;T&#65533;&#65533;{`&#65533;&#65533;=>-&#65533;Y&#65533;&#65533;&#65533;	N'&#65533;&#65533;&#65533;&#65533;'&Q&#65533;Kt&#65533;&#65533;68&#65533;~&\D&#65533;&#65533;/&#65533;&#65533;&#65533;j&#65533;y!&#65533;&#65533;&#65533;X:`#c&#65533;HF&#65533;U.t&#1515;&#65533;w&#65533;&#65533;motz&#65533;!&#65533;#&#65533;X&#65533;L&#65533;c=&#65533;&#65533;&#65533;Ql]&#65533;9&#65533;&#65533;(&#65533;&#329;&#65533;EH&#65533;&#65533;&#1392;&#65533;5&#65533;&#65533;q&#65533;|Y&#65533;&#65533;&#65533;"I&#65533;Uz&#65533;Y&#65533;&#65533;"q&#65533;$%&#54680;7&#65533;=1~"$&#65533;'&#65533;&#65533;&&#65533;&#65533;,e*&#65533;"#&#65533;&#65533;&#65533;&#65533;A&#65533;&#65533;&#65533;&#65533;]*&#65533;&#65533;&#65533;e&#65533;&#65533;Vt8Jd&#65533;2&#65533;&#532;b y&#65533;LAVL&#65533;&#65533;&#65533;&#65533;&#65533;^IK&#65533;&#65533;G&#65533;&#65533;&#65533;%&&#65533;]>&#65533;&#65533;_&#65533;S.&#629;
)&#65533;&#65533;[&2&#231;L7&#65533;SVT&#65533;U=&#65533;9H&#65533;M&#65533;&#65533;&#65533;f?&#65533;5&#65533;&#65533;&&#65533;&#65533;&#65533;fA&#65533;&#65533;&#957;|r&#65533;&#65533;0D&#65533;:&#65533;0z&#65533;l&#65533;'-+yf&#65533;B&#65533;&#65533;h-<JO&#65533;X)&#65533;V&#65533;&#65533;B&#65533;&#65533;O&#65533;&#65533;&#65533;b&#65533;de&#65533;PA,I&#65533;d&#65533;&#65533;i$A+%9&#65533;&#65533;&#65533;&#65533;&#65533;C7G&#1093;&#604;tB&#65533;&#65533;$&#65533;:&#65533;VT&#65533;K&#65533;&#65533;Y:&#65533;Q*&#65533;T&#65533;&#65533;&#65533;&#65533;Xz&#65533;HT&#65533; &#65533;&#65533;K&#65533;dK&#65533;U&#65533;&#65533;i(&#65533;jV2&#65533;&#65533;c&#65533;d1zT	&#65533;L&#65533;&#65533;F&#65533;)&#65533;
eHQ&#65533;&#65533;j_a&#65533;&#65533;&#65533;&#65533;6;&#65533;&#65533; k&#1264;&#65533;&#65533;G<`_&#1328;&#65533;&#65533;&#65533;@b \&#65533;&#65533;&#1337;&#65533;&#65533;&#65533;&#65533;&#65533;]&#65533;&#65533;W&#65533;|&#751;W&#65533;kik&#65533;&#65533;&V&#65533;&#65533;4&#65533; &&#65533;&#1264;5(&#65533;&#65533;&#65533;&#65533;^[&#65533;&#1266;&#65533;&#65533;af&#1913;L&#65533;L&#65533;gnH&#65533;x&#65533;z\&#65533;FQ&#65533;C&#65533;&#65533;\&#65533;&#65533;&#65533;&#65533;&#1221;ni&#1713;m&#65533;&#65533;&#65533;U,c3&#65533;T &#65533;&#1239;&#365;!{Yc&&#775;vm{&#65533;&#65533;&#946;W&#65533;&#65533;E&#65533;G&#65533;Q&#65533;(&#65533;&#65533;&#65533;&#65533;04&#65533;&#65533;&#65533;YW&#65533;&#65533;&#65533;M[&#65533;&#65533;r&#1520;&#65533;&#65533;&#65533;Q&#65533;&#65533;&#1750;7&#65533;8llUhIQ&#65533;&#65533;&#65533;o&#65533;z&#65533;^Pj6&#65533;&#63279;g3&#65533;&#65533;&#65533;&#65533;&#65533;k&#65533;P
&#65533;I8&#65533;~&#65533;&#65533;0&#65533;J_S&#65533;6&#65533;&#65533;T&#65533;;K&#65533;%&#65533;Xsm&#65533;{a	'4&#65533;&#65533;&#65533;&#1154;D&#65533;<&#65533;VX&#656;&#65533;n!&#1587;Q&#65533;&#65533;\&#65533;&#65533;&#65533;&#1140;w&#290;S1&#65533;&#65533;&#65533;b&#65533;$&#65533;&#65533;&#65533;&#65533;o&#65533;&#65533;Ec8&#65533;x&#65533;&#65533;&#65533;A&#65533;]&#65533;Ny,s&#65533;&#65533;&#65533;&#65533;&#65533;d&#1085;lP&#65533;r&#65533;&#65533;&#65533;&#65533;+S0&#65533;"&#65533;&#65533;&#65533;&#65533;&#65533;.&#65533;we.&#65533;&#65533;&#65533;k&#1377;&#65533;&#65533;&#65533;q&#65533;#	,&#65533;;&#65533;pN>&#65533;&#65533;&#65533;HJ&#65533;z&#65533;z[&#65533; &#65533;&#699;&#65533;&#65533;dE&#65533;`&#65533;&#65533;p&#65533;&#65533;&#65533;s<&#65533;Li1&#65533;a&#65533;_&#65533;&#65533;'lby0"&#65533;&#31045;&#65533;i&#65533;N&#185;&#65533;^bG8v&#65533;&#1380;&#65533;&#65533;c&#65533;`C&#850;m'&#65533;_e&#65533;u&#65533;&#65533;&#65533;a}&#65533;&#65533;e&#65533;s5&#65533;&#65533;&#65533;'&#65533;&#65533;&#65533;&#1886;&#65533;cF!&#65533;ebOz&#65533;&#65533;&#1463;&#65533;&#65533;&#65533;&#65533;d&#65533;&#65533;&#65533;&#65533;&#65533;&#65533;^&#65533;&#65533;f&#65533;&#65533;$&#65533;
/&#65533;&#65533;&#65533;&#65533;A9&#65533;&#65533;&#65533;_D&#65533;~&#65533;&#65533;`&#65533;~&#65533;&#1782;+&#65533;M&#1760;&#65533;&#65533;&#65533;P&#65533;&#65533;GLo&#1345;<&#65533;&#65533;&#65533;%]%&#65533;&#65533;_;&#65533;&#65533;F&#65533;&#65533;&#65533;Mp.&#65533;&#65533;/&#65533;&#65533;y^m&#65533;G&#65533;&&#65533;&#65533;}&#65533;&#65533; #&#65533;&#1322;&#65533;&#65533;&#65533;&#65533;7}?&#65533;)(}&#65533;&#65533;&#1434;_&#65533;&#65533;|=ly&#65533;&#65533;&#65533;c/6&#65533;&#65533;sgc&#65533;&#65533;&#65533;&#65533;~&#65533;&#65533;&#65533;	&#65533;&#65533;.&#656;#&#65533;0&#65533;\&#65533;&#65533;&#65533;8mNVP&#65533;&#65533;&#65533;z&#65533;y&#65533;&#65533;2&#65533;&#65533;&#65533; &#65533;+&#723;&#65533;&#65533;&#65533;&#65533;b&#65533;&#65533;&#65533;&#65533;^y&#65533;w&#65533;18&#167;M]&#65533;&#65533;&#65533;s&#65533;{&#65533;cc&#65533;Hj&#55031;&#65533;v&#65533;&#65533;&#65533;&#65533;&#65533;&#65533;|&#65533;umG]&#65533;&#2028;&#65533;t&#65533;&#65533;&#65533;&#65533;&#65533;&#65533;&#65533;&#65533;&#65533;K&#65533;&#65533;&#65533;'&#65533;&#65533;1O&#65533;&#65533;&&#65533;&#65533;7&#65533;&#65533;&#65533;O&#65533;x&#65533;=&#65533;y&#65533;&#65533;7z&#65533;&#65533;>=t'&#65533;&#65533;&#65533;&#65533;&#65533;&#65533;*o&#65533;&#65533;&#65533;&#58268;&#65533;&#65533;C&#65533;&#65533;&#65533;&#65533;&#65533;[&#65533;T&#65533;W&#65533;&#65533;o9&#65533;&#65533;?f2&#65533;!&#65533;&#65533;>&#65533;&#65533;#&#65533;&#65533;&#65533;&#65533;&#65533;
&#65533;&#65533;.&#65533;&#65533; &#50942;&#1211;&#65533;k*&#65533;&#65533;3a&#65533;&#65533;?&#65533;c:&#65533;K&#65533;v&#65533;0s&#65533;&#65533;&#65533;s<F&#65533;(&#65533;S&#65533;\&#65533;O&#65533;&#65533;&#65533;&#1783;|&#65533;&#65533;&#65533;&#65533;&#65533;&#65533;&#65533;&#830;&#65533;&#65533;>:&#65533;&#65533;&#65533;&#65533;>h&#65533;;&#1515;&#65533;T&#65533;&#65533;JR9&#65533;&#65533;&#65533;&#65533;A&#65533;C9&#65533;A#&#65533;&#65533;&#65533;c>&#65533;sB&#65533;&#155;S*&#65533;<&#65533;>L&#65533;0&#65533;&#65533;4b@*
&#65533;9&#65533;&#65533;&#65533;&#65533;&#65533;&#65533;&#65533;&#65533;&#65533;&#65533;&#65533;"<+&#65533;3*&#65533;&#65533;;&#65533;&#65533;3B:&#1836;&#65533;;&#65533;F&#65533;CH&#65533; &#65533;&#247;&#65533;&#65533;B@L,$&#39166;7&#65533;&#65533;,&#65533;>1\Dms'&#65533;=4L&#219;&#65533;>&#65533;C%&#65533;&#65533;&#65533;c+&#65533;r&#65533;&#65533;&#65533;:\&#65533;&#65533;&#65533;ck&#65533;N&#65533;&#65533;@<&#369;3&#65533;.C&#65533;~jAL&#65533;&#1099;&#65533;&#65533;c&#65533;&#65533;@&#65533;&#65533;&#65533;&#65533;!&#65533;#s&#65533;#SCJ&#65533;&#65533;&#65533;x
ChC&/]&O&#65533;&#65533;b&#65533;&#65533;7`FQ|F&#65533;&#65533;4~CEjLk&#65533;Fl&#65533;A,W&#65533;&#65533;&#65533;>9&#65533;1&#65533;E&#1672;&#65533;c&#65533;&#65533;\&#65533;:a&#1336;&#65533;"FSwEe&#65533;Gz&#65533;`3&#65533;&#65533;&#65533;&#65533;j&#65533;&#65533;lD&#65533;4&#65533;&#65533;D&#65533;n$&#65533;Bl@y!&#65533;G&#65533;A&#65533;&#65533;&#65533;ul&#65533;&#65533;&#65533;&#65533;|=K&#65533;L|&#65533;s&#65533;D&#65533;&#65533;&#65533;y&#65533;Ge&#65533;&#434;&#65533;C~&#65533;GUT&#354;qE.&#65533;&#65533;&#65533;t.Y&#65533;A&#1251;&#323;:&#65533;<&#65533;tL&#465;&#65533;&#65533;v&#65533;I&#65533;&#65533;H9X&#65533;s&#65533;H&#65533;&#65533;&#543;&#65533;&#531;&#65533;&#207;&#65533;~&#65533;F&#65533;\&#65533;&#65533;i&#65533;&#65533;+&#65533;YCJa&#65533;8&#65533;&#65533;g&#65533;&#7688;,CtsH&#65533;&#65533;I&#65533;&#65533;&#65533;qj&#65533;&#65533;&#65533;&#480;,&#65533;&#65533;&#65533;&#65533;&#538;&#65533;&#65533;U<J&#65533;&#65533;&#65533;&#65533;&#65533;G&#65533;&#65533;KmL&#65533;Dt&#65533;YT&#65533;cy&#65533;&#65533;&#65533;&#65533;)&#65533;&#65533;`&#65533;&#65533;&#65533;&#65533;fAH/&#65533;&#65533;&#65533;2!&#65533;22K&#524;L&#65533;&#65533;C&#65533;dK&#65533;&#65533;L&#65533;&#65533;&#65533;3h&#65533;&#65533;I&#65533;4&#65533;&#65533;&#48382;&#302;m*&#65533;$*&#65533;&#65533;&#65533;7&#829;&#65533;tH6&#65533;&#65533;&#65533;&#65533;H&#65533;&#65533;5&#65533;rL&#65533;&#65533;&#819;&#65533;M&#65533;&#65533;&#65533;L1&#65533;&#65533;L&#65533;&#65533;N&#65533;&#65533;&#824;&#65533;&#65533;I;&#956;C&#65533;X8&#1131;&#65533;EtI&#65533;&#65533;"2&#65533;&#711;Z&#65533;&#65533;J&#65533;?\_T&#65533;&#65533;&#65533;&#65533;&#65533;&#65533;&#65533;R&#815;&#65533;M&#65533;M&#65533;&#65533;M&#65533;,N&#65533;|&#995;T&#65533;o&#65533;&#65533;&#65533;&#65533;H&#65533;&#65533;&#65533;&#65533;I&#65533;P&#65533;'&#65533;J&#65533;&#65533;&#958;&#65533;&#65533;&#65533;&#65533;&#65533;&#65533;&#65533;D=k&#1052;&#65533;&#65533;&#65533;N)\O
eOT&#65533;K&#65533;&#65533;P&#65533;I&#65533;&#65533;&#1000;&#65533;>&#65533;&#65533;O&#65533;&#65533;&#65533;&#65533;K&#65533;# &#65533;Pc&#65533;N&#65533;&#65533;N*&#65533;$<&#65533;&#829;&#65533;&#65533;&#65533;&#1804;&#65533;	&#65533;&#1039;E&#65533;&#65533;P&#65533;P &#65533;&#65533; &#65533;Q%Q	(!K&#65533;&#54858;@&#65533;UQbQ&#65533;tQ&#65533;&#65533;U&#65533;&#285;|&#65533;&#460;&#65533;&#65533;&#65533;Q.&#65533;&#65533;|K&#65533;,S}&#65533;!M&#65533;U&#65533;&#65533;&#65533;Y:&#65533;&#65533;%v&#814;<&#65533;$&#65533;l'A&#172;4&#65533;&#1636;&#879;&#65533;I?&#65533;S,kMqk&#65533;-&#65533;&#65533;?=T&#65533;&#65533;&#827;Q3-3	&#65533;5US"&#65533;&#65533;&#65533;4&#65533;&#65533;"r&#65533;6[D=&#65533;Z7")&#65533;-&#65533;&#65533;&#65533;&#585;M+&#65533;,SUET&#65533;&#65533;&#65533;&#65533;BSVeTH&#65533;&#65533;F&#65533;&#65533;3&#65533;&#65533;I%&#65533;&#65533;&#65533;J&#65533;U`V_&#65533;&#65533;&#65533;Q^&#65533;&#65533;o&#65533;&#1279;&#1805;&#65533;:9&#65533;&#65533;2&#65533;	S=&#65533;N	O&#65533;8&#65533;&#65533;&#65533;5W}&#65533;U&#65533;&#65533;Y&#65533;&#65533;Hu&#65533;[&#65533;&#65533;\}OaVt=&#65533; =&#65533;&#65533;&#65533;c&#65533;x&#65533;&&#65533;&#65533;&#65533;&#65533;&#65533;&#65533;7z&#65533;&#65533;%<&#65533;;&#65533;&#65533;&#65533;+&#65533;&#65533;Wn&#65533;&#65533;L&#65533;pW&#65533;|&#65533;ruOuM&#1478;}XK]!7&#65533;&#65533;F&#65533;&#65533;e&#65533;&#65533;z&#65533;&#65533;&#65533;&#65533;V4&#65533;&#65533;<&#65533;)S&#65533;&#65533;&#65533;$XD&#65533;&#65533;K&#65533;&#65533;&#65533;`;&#65533;&#65533;&#1477;W&#65533;&#65533;Y&#65533;&#65533;&#65533;&#1236;VL&#65533;%P$=&#65533;&#65533;dM|&#65533;UA&#65533;&#271;&#65533;&#65533;&#65533;&#585;K&#1359;K&#65533;&#65533;&#65533;&#1273; &#65533;&#65533;U&#65533;|d&#1543;&#65533;T&#65533;}&#65533;&#65533;Y&#65533;&#65533;&#1683;&#65533;&#1448;&#349;&#65533;X,&#65533;&#1629;
&#65533;&#65533;5&#65533;&#65533;&#65533;&#65533;&#65533;EG&#65533;&#1625;,&#65533;&#65533;&#65533;/&#65533;mCC&#65533;Z?-&#65533;~&#65533;Z&#65533;EO&#65533;&#65533;C&#65533;&#65533;Z&#65533;V^%&#65533;&#65533;@#&#65533;&#1695;&#65533;	^$&#1732;&#65533;&#65533;&#65533;&#1229;&#565;&#65533;&#65533;&#65533;&#65533;&#65533;5&#65533;*M&#65533;&#65533;W&#65533;+&#723;&#65533;&#65533;U&#65533;&#1768;&#65533;U&#65533;&#65533;[&#65533;&#65533;&#65533;&#65533;&#65533;&#65533;]]&#65533;%\&#65533;I&#65533;&#65533;&#65533;M&#65533;&#65533;u&#65533;y&#65533;S&#65533;&#1111403;&#1824;e[jm&#65533;&#65533;&#65533;m&#65533;&#65533;E&#65533;&#65533;&#65533;&#65533;U&#65533;-;&#65533;e]&#1277;&#65533;&#65533;*^4U&#65533;&#65533;&#65533;&#1976;&#65533;^&#65533;^&#65533;&#65533;&#65533;&#65533;&#65533;^&#65533;=&#65533;&#65533;d&#65533;1&#65533;A&#65533;^&#65533;&#1210;&#65533;&#65533;;&#65533;55&#65533;&#65533;&#2020;M^&#65533;u&#65533;&#65533;[&#65533;MS3&#65533;&#65533;_&#65533;&#65533;&#65533;&#65533;&#65533;&#65533;&#65533;D]J%]&#65533;&#65533;_&#65533;uX&#65533;^&#65533;`D&#1709;&#65533;&#441;&#65533;&#65533;&#65533;&#65533;z=?[&#65533;&#65533;&#65533;9&#65533;&#65533;5P&#65533;e`&#65533;Iw&#1331;&#65533;<)&#65533;o]&#65533;_>&#65533;_&#65533;{&#65533;[&#65533;&#65533;&#65533;n]&#65533;a&#65533;&#65533;&#65533;&#65533;&#65533;&#65533;&#65533;&#65533;&#65533;6&#65533;x`P&#65533;MB&#65533;!&#65533;&#65533;&#65533;&#65533;S%&#65533;\]7uF\-a.(&#65533;&#65533;'n&#65533;&#65533;&#65533;>`&#65533;b-&#65533;^%&#65533;&#65533;&#65533;%&#65533;&#65533;&#65533;EF&#65533;cb|&#65533;O&#65533;Y&#65533;&#65533;[\&#65533;EZ A&#65533;&#65533;&#65533;&#65533;V&#65533;&#65533;_k&#65533;&#65533;'&#65533;&#65533;!&#65533;Z&#65533;&#65533;b&#65533;-d=.Vl&#65533;b5&#1969;PM&#65533;1&#65533;&#65533;&#65533;T/{&#65533;&#65533;&#65533;&#65533;lkc7&#65533;&#65533;c&#65533;&#65533;&#65533;&#65533;%YS&#65533;c=Fa.&#65533;&#65533;6e&#65533;&#65533;&#65533;&#65533;&#65533;@&dW&#65533;a&#65533;P\&#911;&#65533;`
F&#65533;e2&#65533;a9&K&#65533;K&#65533;4&#65533;&#65533;J&#65533;]p&#65533;S9TI&#65533;&#274;&#65533;&#65533;&#65533;^T.eh&#65533;fiNeI]e&#65533;m&#65533;W&#65533;&#65533;QN&#65533;Mu>&#65533;JD&#65533;
16&#65533;&#65533;]&#65533;{&#65533;@Q8&#65533;<&#65533;&#65533;&#65533;Y&#65533;c&#65533;L6&&#65533;=/&#65533;d5$&#65533;?	u&#65533;g&#65533;f~&#65533;&#65533;j&#65533;f dm&#65533;&#65533;.&#65533;&#65533;&#65533;&#1865;&#204;@&#65533;=&#65533;]d&#65533;&#65533;E&#65533;&#65533;&#65533;2u&#65533;&#9585;&#65533;K&#65533;xV&#65533;FVU&#65533;&#65533;g&#65533;+>m%J&#65533;&#65533;}&#65533;&#65533;+Xi&#65533;&#65533;Na&#65533;eelFi>.h&#65533;>h&#65533;&#65533;&#1936;QC&#65533;\&#65533;&#65533;xh&#1797;d&#65533;&#808;&#65533;&#65533;&#65533;N&#1761;&#65533;F<&#65533;$!&#65533;&#65533;Z&#65533;&#407;B&#65533;Q&#65533;&#65533;&#65533;&#65533;&#65533;&#65533;|&#65533;K&#65533;&#65533;i&#65533;V&#65533;*&#65533;'k&#65533;nih&#65533;&#1944;&#65533;&#38502;i&#65533;&#65533;j&#65533;&#65533;i&#65533;f&#65533;Fd]=U[`&#65533;7&#65533;&#65533;F&#65533;>&#65533;R&#65533;&#65533;&#65533;&#65533;N'Kd7&#65533;&#65533;"&#65533;!&#65533;&#65533;&#65533;5Z&#65533;F?nf2x&#65533;.&#65533;&#65533;v&#65533;^&#65533;#&#65533;l&#854;&#65533;&#65533;&#1972;d&#65533;&#65533;&#65533;&#65533;&#65533;=&#65533;k&#65533;&&#65533;&#65533;5j&#65533;A&#65533;"(7U
]N1&#65533;&#65533;&#65533;FgQF&#65533;&#65533;&#65533;QKc&#65533;a\&#65533;&#65533;`&#65533;u&#460;<&#65533;Gi&#65533;&#65533;&#65533;@&#1919;P&#65533;&#65533;&#1214;l&#65533;k&#65533;&#926;&#65533;&#65533;&#65533;iuua'&#65533;&#437;&#65533;&#65533;&#65533;&#65533;n&#65533;&#65533;&#65533;N&#65533;&#1246;l&#65533;&#1923;&#1739;&#65533;X&#65533;&#65533;&#65533;m]&#65533;&#65533;&#65533;v&#65533;	%&#65533;d&#869;&#65533;~^&#65533;&#65533;`&#65533;E&#65533;N&#65533;&#65533;&#65533;&#65533;&#65533;#7&#65533;&#65533;&#65533;4a&#65533;&#65533;_&#65533;&#65533;&#65533;l&#65533;&&#65533;&#958;n&#65533;m&#65533;m?&#65533;&#65533;l&#65533;&#65533;7&#65533;gV&#65533;&#65533;&#65533;&#65533;&#65533;&#65533;&#47398;^&#65533;&&#65533;&#65533;&#65533;&#436;bV3&#65533;m&#65533;&#58377;&#65533;&#65533;&#65533;&#65533;&#1893;,a&#65533;&#65533;&#65533;&#65533;Q&#65533;&#65533;j&#65533;f&#450;&#65533;k&#942;n"G&#65533;	&#65533;&#65533;&#65533;&#65533;&#65533;&#65533;&#65533;r(7&#65533;&#65533;&#65533;&#65533;m&#65533;&#65533;x&#65533;o&#65533;&#65533;&#65533;&#737;&#1126;&#65533;&#65533;&#65533;&#65533;i&#65533;L&#65533;&#65533;Nl&#65533;&#65533;&#65533;3&#65533;jP&#65533;&#65533;]W&#65533;&#65533;<vr!&#65533;"&#65533;&#65533;#_&#65533;&#65533;&#65533;n&#65533;f&#65533;&&#65533;&#65533;~&#65533;r@&#65533;sS&#65533;&#65533;&#65533;&#65533;&#65533;k&#65533;M&#65533;&#65533;U&#65533;&#65533;F&#65533;O&#65533;&#65533;&#65533;&#65533;&#65533;&#65533;&#64901;&#65533;&#65533;&#65533;n&#65533;&#65533;&#65533;U&#65533;&#65533;&#65533;jI&#65533;&#65533;&#65533;&#65533;&#65533;
o&#65533;9&#65533;l&#65533;np&&#65533;&#65533;U&#65533;$_r>&#65533;pnT&#65533;Z&#65533;&#65533;@&#65533;u?h1&#65533;&#65533;m&#65533;&#65533;&#65533;&#65533;&#65533;;&#65533;&#65533;N&#65533;&#65533;&#65533;	"W&#65533;%&#1698;&#65533;q&#65533;&#65533;DNwZt&#65533;&#65533;Gv&#229;%&#65533;Wi&#65533;&#65533;	"G&#65533;:7r&#65533;&#48326;&#65533;X&#65533;&#65533;'wogp&#65533;X&#65533;-&#65533;&#65533;uG&#65533;A&#65533;FDvet&#65533;v&#65533;&#65533;&#65533;VE&#65533;L'Dwbk2&#65533;%5&#65533;&#65533;_&#65533;V&#65533;L&#65533;&#65533;&#1395;&#65533;b&#65533;uEp&#65533;[/eq_&#65533;a0wU'wW&#65533;u&#65533;Yu&#65533;^Z/hv_p&#65533;&#65533;w-(y&#65533;7yTgwA&#65533;&#65533;&#361;w&#65533;&#65533;&#65533;&#65533;&#65533;&#65533;M&#65533;c&#65533;&#65533;H&#65533;f&#65533;.g&#65533;&#65533;&#65533;&#65533;k&#65533;n	&#65533;Ff&#65533;r&#65533;S&#65533;mW^&#65533;6&#65533;9O&#65533;&#65533;&#65533;&#65533;r&#65533;w%x&#65533;&#65533;&#65533; O&#65533;[&#65533;u&#65533;w&#65533;&#65533;&#39767;&#65533;&#65533;&#65533;*&#65533;&#65533;^-vgF&#65533;&#65533;0X{&#65533;&#65533;2&#65533;fV&#65533;k&#65533;.&#65533;&#65533;&#65533;&#65533;&#65533;&#1587;&#65533;Q&#65533;jV&#65533;&#65533;&#65533;&#65533;mz:w&#65533;&#65533;x&#65533;&#65533;&#65533;&#65533;b&#65533;&#65533;p&#65533;w&#65533;&#65533;&#65533;&#25959;&#65533;&#65533;&#65533;&#65533;&#65533;h&#65533;H&#65533;&#65533;7N&#65533;G&#65533;&#65533;&#65533;&#65533;;&#65533;d{&#65533;&#65533;&#65533;I&#65533;{&#65533;s[&#65533;&#65533;Jd&#65533;&#65533;&#65533;u&#811;&#65533;&#65533;&#65533;gz&#65533;o&#65533;/k&#65533;&#65533;&#65533;&#65533;&#65533;&#65533;&#65533;&#65533;&#65533;&#65533;&#65533;&#65533;&#65533;?yGy&#65533;&#65533;&#65533;&#65533;&#65533;&#65533;&#65533;x&#687;|&#65533;>&#65533;(9&#65533;2+j&#943;&#65533;&#65533;?&#65533;}l&#65533;U&#65533;q3Wh&#65533;?s&#65533;U&#65533;&#65533;'Y&#65533;M&#65533;Q&#65533;&#65533;&#65533;&#65533;&#65533;&#65533;N&#65533;+&#65533;&#65533;&#1727;}W/~&#65533;f^&#65533;&#65533;u&#65533;&#65533;&#65533;&#65533;g,@&#65533;&#65533;&#65533;v&#65533;.&#65533;r)&#65533;&#65533;&#65533;A&#65533;]&#65533;%l&#65533;&#65533;&#198;{&R&#65533;c&#65533;F;&#65533;p&#65533;8,H&#65533;&#1912;&#65533;&#65533;&#65533;&#660;!3Vl&#65533;&#65533;%L&#65533;g&#65533;$iN&#65533;kv&#65533;I&#65533;&#65533;g&#65533;1c&#65533;
&#65533;&#65533;&#65533;9&#65533;&#316;&#65533;&#65533;&#65533;0@R&#65533;&#65533;z&#65533;jU&#65533;Z&#65533;^&#65533;&#65533;&#65533;i&#1264;L&#65533;&#1441;3r&#18195;J&#1522;%+&#65533;-&#1848;4&#758;e{&#65533;&#65533;Q4z&#65533;&#65533;9S&#65533;/&#65533;&#65533;Z_!lx&#65533;*&#65533;&#65533;&#65533;0n&#65533;&#65533;0D0&#65533;&#65533;&#65533;&#65533;&#65533;2f&#65533;~-W&#65533;l&#65533;3h&#65533;&#65533;G$&#65533;&#65533;&#65533;&#65533;XRcQm&#65533; &#65533;&#1586;%92X&#65533;K&#65533;T&#65533;&#65533;&#65533;o&#65533;|ZF}+&#65533;7&#65533;&#65533;uj&#65533;&#65533;&#65533;&#65533;&#65533;q&#65533;d&#65533;&#65533;5&#65533;W&#65533;&#1709;b&#65533;n&#65533;)x&#65533;r&#65533;zT&#65533;&#65533;x&#65533;&#65533;&#65533;U&#65533;&#65533;g&#65533;&#769;&#65533;6&#65533;&#65533;&#65533;&#65533;&#65533;N&#65533;&#65533;G]&#65533;yh&#65533;&#65533;7&#65533;&#65533;&#65533;h&#65533;mDi&#65533;X~&#65533;&#65533;&#65533;&#65533;i
&#65533;6&#65533;m&#950;&#65533;5&#65533;d&#65533;&#65533;3	g&#65533;w|&#65533;&#65533;qv&#65533;&#65533;)&#65533;gYD&#65533;!&#65533;&#65533;@dQw&#65533;mw#&#65533;4&#1192;Y4qhWp&#65533;	ib{0"&#65533;&#65533;M&#65533;(X}:&#65533;&#65533;&#65533;7&#65533;gZY&#65533;sZXai&#65533;GP&#65533;"v&#65533;&#65533;&#65533;&#65533;i&#65533;&#65533;&#65533;&#65533;Hs&#65533;&#65533;R&#65533;&#65533;&#65533;HdGHBg&#65533;Y&#65533;vg&#65533;&#65533;4"x9
:&#65533;s&#65533;&#65533;'ZE&#65533;9&#65533;0*z&#1169;?&#65533;&#65533;$&#65533;&#65533;5&#65533;&#1688;&#65533;9&#65533;&#65533;c&#65533;&#65533;Xe&#65533;&#65533;U&#65533;&#65533;&#65533;m9&#65533;k&#65533;&#65533;&#65533;&#1667;.&#65533;&#38513;&#65533;&#65533;&#1562;7&#65533;&#65533;&#65533;q&#65533;ZQ&#65533;t.7)&#65533;&#65533;&#65533;I&#65533;h&#1045;&#65533;gu&#65533;&#65533;&#65533;&#65533;Z&#65533;&#65533;&#65533;&#65533;&#65533;&#65533;u&#65533;&#65533;&#65533;wq(&#65533;&#65533;&#65533;Z&#65533;&#65533;&#65533;v:%&#65533;&#65533;^&#39774;&#65533;&#65533;[&#65533;&#65533;&#65533;&#1518;&#65533;&#65533;&#65533;++&#65533;&#65533;ix&#65533;J&#633;k &#65533;&#65533;&#65533;&#65533;L&#65533;&#65533;
&#65533;*&#65533;d`C&#65533;&#65533;SRt&#65533;&#65533;&#65533;m&#65533;&#65533;&#65533;t^&#65533;_k&#65533;&#65533;&#65533;nK&#65533;f&#65533;&#65533;&&#65533;&#65533;%&#65533;&#65533;&#65533;b&#65533;Iv`&#65533;&#65533;&#65533;l&#65533;&#65533;g&#65533;&#65533;&#65533;&#65533;&#65533;[&#65533;@i&#65533;&#65533;&#367;m&#65533;&#65533;&#65533;&#65533;&#65533;&#65533;&#1114;&#65533;&#65533;&#65533;&#65533;!&#65533;&#65533;k.&#65533;&#65533;&#65533;&#65533;XM%&#65533;&#65533;&#65533;xk&#65533;it&#65533;K&#65533;'&#65533;H&#65533;s&#65533;Y&#65533;&#65533;&#65533;&#65533;&#65533;&#65533;Yj&#65533;.&#65533;Mv&#65533;fJ&#65533;&#1642;f&#65533;*&#65533;8&#65533;&#50841;)v&#65533;&#1083;&#65533;&#65533;&#65533;&#65533;b;&#65533;|S&#65533;&#1325;Qc&#65533;&#65533;T&#65533;SM&#65533;X&#65533;v&#65533;Zw&#65533;u&#65533;/zv&#65533;&#65533;&#65533;&#65533;&#65533;&#65533;i&#65533;>X&#65533;m&#65533;&#65533;v&#65533;	&#65533;6f&#65533;&#65533;&#65533;&#1834;&#65533;&#65533;u&#65533;&#1960;&#65533;:X&#65533;&#65533;R&#65533;&#65533;&#65533;&#65533;&#65533;&#534;&#65533;x&#65533;f&#65533;fI&#65533;;>&#65533;&#65533;&#65533;r&#65533;&#3337;R&#65533;9y&#65533;mk&#65533;&#65533;&#65533;&#65533;0j&#65533;;:lw&#65533;\&#65533;&#65533;x&#65533;z&#65533;!&#65533;^*&#65533;|&#65533;?&#65533;&#65533;&#65533;1&#65533;)&#65533;&#65533;.&#65533;7&#65533;&#65533;&#65533;&#65533;k&#65533;F8&#65533;&#65533;>&#65533;:&#65533;B&#65533;&#65533;0l-0&#65533;&#1714;&#65533;&#65533;&#65533;0<&#65533;&#65533;&#2032;g&#65533;&#65533;%sH&#65533;&#65533;BG>&#65533;&#1583;~h&#65533;&#65533;&#65533;&#65533;g&#65533;&#65533;&#65533;&#65533;|q&#65533;&#65533;8%&#65533;&#65533;&#65533;&#65533;4&#65533;L&#65533;`&#65533;&#65533;K&#65533;&#65533; 6&#65533;Y&#65533;7@&#65533;&#65533;&#65533;&#65533;2&#65533;^&#65533;&#65533;7&#65533;5&#65533;&#65533;	&#65533;&#65533;&'9&#65533;]Pk&#65533;&#672;&#65533;8&#65533;&#65533;&#65533;E-=9&#65533;&#65533;^V>&#65533;&#1028;'&#65533;&#1493;&#1687;@&#65533;&#65533;&#773;/$!&#65533;P6&#65533;&#65533;I(L`&#1177;&#1142;&#65533;=&#65533;o&#65533;&#65533;&#65533;&#65533;3&#65533;0"&#65533;/,&#65533;
&#65533;&#65533;&#65533;&#65533;&#65533;&#65533;/x&AIR0&#65533;/&#65533;Q\&#65533;&#20468;&#65533;MQZ&#65533;&#65533;&#65533;&#65533;&#65533;&#65533;&#65533;&#65533;&#65533;&#65533;&#65533;&#65533;!&#840;&#181;&#65533;Q&#65533;&#65533;k&#65533;PG9&#912;&#65533;&#65533;&#65533;&#65533;&#65533;&#1204;&#65533;T&#65533;kf&#65533;&#1111;K 6&#65533;&#65533;&#65533;,I&#65533;&#65533;LB&#65533;&#65533;4&&#65533;&#65533;{&#65533;X )&#65533;?Lq&#65533;&#65533;$&#65533;&#65533;#&#65533;q&#65533;s?&#65533;&#65533;&#65533;&#65533;G&#65533;&#65533;&#65533;	&#65533;]gyFVZ&#597;&#65533;c#,&#65533;*v&#65533;n&#65533;&#65533;&#65533;!~piCt&#42199;&#65533;r&#65533;z_&#65533;&#65533;K[&#65533;)&#65533;E&#65533;&#65533;&#65533;5Y&#65533;&#65533;&#987;&#65533;&#65533;&#65533;&;&#65533;9A&#672;&#65533;&#65533;a&#65533;&#65533;&#678;}F|&#65533;q&#65533;+&#65533;7&#65533;]&#65533;&#65533;sl&#65533;wC&#65533;&#1303;&#65533;\LnF(&#65533;&#1315;&#65533;&#65533;A&#65533;&#65533;&#774;*&#65533;S&#65533;d%/&#65533;&#65533;+Z&#65533;k&#65533;Q&#65533;&#65533;"&&#65533;&#65533;&#65533;l&#65533;aH2R'&#65533;&#65533;&#65533;(Mi&#65533;p9?Z&#65533;&#1317;&#65533;&#65533;&#65533;&#65533;i7&#65533;/\"&#65533;UF&#65533;&#65533;&#65533;-S&#65533;n4&#65533;1&#65533;&#65533; F&#65533;&#65533;)&#65533;D*`w&#65533;&#65533;hy&#65533;&#65533;&#65533;&#65533;&#65533;-&#65533;&#1319;V&#65533;E&#2027;&#65533; kU&#65533;&#65533;&#65533;"5aWOj&#1199;&#65533;&#65533;K&#65533;4h/[&#65533;(&#65533;&#65533;|&#65533;'?}	&=&#65533;L5&#65533;&#65533;+&&#65533;&#65533;S&#65533;"&#65533;&#65533;=&#65533;&#65533;&#65533;A&#65533;5&#65533;&#65533;&#65533;&#65533;B&#65533;&#358;~s&#65533;\&#275;dA&&#1603;~A&#65533;<d&#65533;V&#65533;x&#65533;&#822;&#65533;&#65533;	q&#65533;g&#65533;4V&#1102;&#65533;&#65533;&#65533;=&#65533;Q&#65533;&#65533;w&#65533;&&#65533;[&#65533;&#65533;0&#65533;9[&#65533;Z&#65533;yMH&#614; &#65533;&#65533;0&#1135;&#65533;&#65533;o}[Ela&#65533;&#65533;&#65533;&#65533;&#65533;(&#65533;&#65533;Q&#25525;&#65533;&#65533;&#65533;nuU(&#65533;&#65533;fW&#65533;s&#65533;&#65533;&#65533;8&#65533;&#65533;RXJ&&#65533;&#65533;<&#65533;&#65533; &#721;G&#65533;I.3Y&#65533;Y&#65533;&#814;&#65533;&#65533;&#65533;&#65533;|&#65533;['&#65533;&#65533;&#65533;&#65533;&#65533;D	&#1785;&#454;&#65533;z&#65533;ZI&#65533;&#65533;&#65533;xI#&#65533;&#65533;H&#65533;P&#65533;+&#65533; &#65533;l&#65533;iSK&#65533;&#65533;6a	N&#65533;.fm&#65533;&#65533;\Y&#65533;&#65533;&#65533;Kl&#65533;&#65533;&#65533;&#65533;2e&#65533;&#65533;&#65533;L&#65533;&#65533;&#65533;7&#65533;&#65533;qoa&#65533;&#1289;&#65533;&#65533;&#1835;&#65533;;F&#65533;Hq&#65533;&#65533;p&#15253;&#65533;&#65533;&#65533;&#65533;y&#65533;&#65533;&#65533;&#65533;&#65533;_w&#65533;&#65533;&#65533;O>4&#65533;-&#65533;g&#65533;&#65533;n&#65533;x&#65533;%Y&#65533;JW&#313;O&#65533;k&#65533;&#65533;u&#65533;J&#65533;&#65533;&#65533;&#349;&#65533;1F&#65533;&#65533;=8;5&#65533;W&#65533;39L&#65533;:&#65533;&#65533;&#65533;&#65533;Ep&#65533;-&#65533;Yn}&#65533;64&#65533;&#34286;R&#236;&#65533;&#65533;&#65533;j&#65533;&#65533;&#65533;&#65533;_&#65533;&#65533;&#65533;8O?&#65533;&#65533;l.&#65533;&#65533;&#65533;K&#65533;R&#65533;&#65533;&#65533;p&#65533;5&#790;&#65533;&#65533;8&#65533;p&#960;&#65533;&#65533;&#65533;&#65533;&#65533;&#65533;&#65533;&#65533;t&#65533;3&#65533;u&#65533;u&#65533;nE&#65533;3ogv&#65533;&#65533;&#65533;:w9&#65533;&#65533;&#65533;v&#65533;&#65533;E)=&#65533;&#65533;q6&#65533;&#65533;&#65533;F&#65533;&#65533;u&#65533;vOALo?&#65533;&#65533;&#65533;&#65533;&#65533;&#65533;&#65533;&#65533;&#65533;`&#65533;&#65533;u&#65533;5&#65533;&#1325;q(&#65533;KY&#65533;_&#65533;&#65533;&#65533;&#65533;&#65533;&#65533;&#65533;&#65533;&#65533;w&#65533;&#65533;Y&#65533;&#65533;&#65533;>q&#65533;&#65533;&#65533;&#65533;&#65533;{m&#65533;%[&#65533;k1o'&#65533;\8&#65533;\W&#65533;&#65533;&#65533;&#1934;8&#65533;&#65533;<&#65533;T<&#65533;&#65533;&#65533;&#419;&#65533;&#1004;&#65533;&#65533;&#65533;-7&#65533;SP&#65533;F]'&#65533;&#65533;S&#65533;o&&#65533;&#65533;6fv&#65533;&#65533;N&#65533;C-&#65533;&#65533;&#65533;<&#65533;&#65533;&#65533;&#65533;oV&#65533;U$&#65533;&#588;&#65533;I&#65533;&#65533;&#1955;&#371;&#65533;]]&#65533;&#65533;&#65533;_7>&#65533;Ny&#65533;&#65533;&#65533;fY#?&#65533;IS&#65533;&#65533;&&#65533;&#65533;&#65533;)&#65533;w&#65533;&#65533;&#65533;}&#65533;&#65533;L&#65533;&#65533;-&#65533;&#65533;hO;/&#65533;&#65533;&#1563;{&#65533;=&#65533;c&|&#65533;](&#65533;#l&#1426;&#65533;.&#65533;%_:&#65533;&#65533;.&#65533;uk&#65533;&#65533;&#65533;O&#65533;bV&#65533;&#65533;&#65533;.&#65533;&#65533;e&#65533;&#65533;/&#65533;&#65533;U&#65533;&#65533;&#65533;e&#65533;N&#65533;&#65533;&#65533;&#65533;|&#65533;r0&#65533;u&#65533;&V&#65533;&#65533;&#65533;}f&#65533;&#65533;}v&#65533;%&#65533;o&#65533;&#65533;G&#65533;&#65533;&#65533;0&#65533; 3&#65533;m&#65533;?&#65533;&#65533;&#65533;&#65533; &#65533;8&#65533;!&#65533;/&#65533;&#65533;&#28766;&#65533;&#65533;\&#65533;&#65533;q&#65533;&#1861;&#65533;&#65533;G&#65533;H&#65533;&#65533;&#65533;&#65533;&#516;&#65533;&#65533;&#65533;]&#65533;&#65533;&#65533;]!&#65533;&#65533;&#65533;ZH&#65533;&#65533;&#65533;&#65533;&#65533;&#65533;S[&#65533;&#65533;&#65533;&#65533;|EI&#65533;&#65533;&#65533;e^&#65533;&#65533;&#65533;&#65533;&#65533;&#65533;&#65533;M&#65533;&#65533;Yz	&#65533;&&#65533;^&#65533;^]&#65533;&#2004;Ju]&#65533;Q@	&#65533;&#2000;&#65533;&#65533;	&#65533;&#65533;&#65533;&#65533;q&#65533; &#65533;&#65533;&#65533;5ZaJ&#1425;&#65533;%&#65533;z&#65533;
&#65533;V&#65533;&#65533;`&#65533;&#65533; Q&#65533;&#65533;>&#65533;&#65533;i&#65533;&#65533;&#65533;&#65533;&#65533;&#65533;f&#65533;&#65533;&#65533;B&#65533;B &#65533;&#65533;&#65533;^l&#65533;A&#65533;&#65533;&#65533;&#65533;&#1375;|&#65533;&#65533;&#65533;e&#65533;ml&#65533;&#65533;ua&#65533;&#65533;]&#65533;0P&#65533;&#65533;4&#65533;!&#65533;YE&#65533;Ge_&#65533;&#65533;a&#65533;!&#65533;&#65533;&#65533;_&#65533;&#65533;&#65533;F&#65533;&#65533;&#65533;&#65533;&#65533;M&#65533;&#65533;&#65533;&#65533;&#65533; 	&#65533; &#65533;[&#65533;h&#65533;&#65533;&#65533;~&#1644;1&#65533;&#65533;F&#65533;&#65533;I"&#65533;&#65533;a&#65533;&#65533;&#65533;&#65533;e&#65533;&f&#65533;(&#670;!&#65533;U (&#65533;Lu"&#65533;!Z:&#65533;4&#65533;b&#65533;&#65533;&#65533;&#65533;&#65533;&#65533; V&#65533;Q &#65533;}]	&#65533;&#65533;&#65533; &#65533;!&#65533;C&#65533;W&#65533; $&#65533;!&#65533;EG&#65533;I1&#65533;&#65533;!%*&#65533;`1&#65533;X/I`2"b&#65533;&#65533;&#409;"d5Zc&#65533;&#65533;&#65533;1M&#65533;&#65533;8^&#65533;&#65533;&#65533;i&#65533;wuD&#65533;&#65533;c&#65533;X;&#65533;#8&#65533;&#65533;Z4&#65533;9`&#65533;&#65533;!I&#65533;#@6&#65533;-4&#65533;&#65533;&#65533;&#65533;&#65533;&#65533;_&#65533;8&#65533;@J&#65533;A&#65533;&#65533;=&#65533;y&#65533;W&#65533;AFx)&#65533;v&#65533;&#65533;"C"Ebi&#65533;W&#65533;&#65533;!J&#65533;&#65533;&#39054;|&#65533;z&#65533;G&#65533;&#65533;Y&#65533;d;V&#65533;&#65533;P&#65533;&#65533;O&#65533;a?&#65533;&#65533;?Z&#65533;9&#65533;$&#65533;m Z&#65533;&#65533;Av&#65533;V&#65533;&#65533;.&#65533;LC:&#65533;7&#930;&#65533;%qI!D&#65533;&#65533;&#65533;#N&#65533;T&#65533;&#65533;&#65533;`&#65533;X&#65533;%&#65533;V&#65533;a&#65533;&#65533;P&#65533;&#65533;~LX&#65533;&#65533;X&#65533;^&#65533;&#65533;&#65533;&#65533;&#65533;&#65533;M&#65533;&#65533;t&#65533;Z>&#65533;H&#65533;&#65533;&#65533;&#65533;5	+Y&#65533;&#65533;!&#65533;e&#65533; &#65533;8*%,&#396;&#65533;d`>"&#21022;/&#65533;c&#65533;&#65533;PI&#65533;&#65533;Vr&#65533;&#65533;h&#65533;&#65533;1Z&#65533;u&#65533;t1&#65533;&#65533;9c6&#65533;#&#65533;A&#65533;&#65533;g>gN&#65533;$&#65533;,&#65533;g]J&#50534;\&#65533;&#65533;&#62563;&#65533;&#65533;%[&#65533;&#65533;k&#65533;&#65533;&#705;&#65533;A&#65533;l
&#65533;m~&#65533;&#1635;&#65533;eFa> V&#65533;f&#65533;&#65533;6&#65533;&#65533;&#65533;C.&#65533;f>&#65533;s&#65533;&#65533;Z&&#65533;
&#65533;%&#65533;8&#65533;|&#65533;~gKmgkz&#65533;x:eq9&#65533;_&#65533;&#65533;y&#65533;&#65533;Xd&#65533;&#65533;cI&#65533;[o&#65533;&#65533;|\f&#65533;H!h_&#65533;%W&#65533;%&#65533;1g&#65533;(t"&#65533;&#65533;:&#65533;]Q&#65533;&#65533;&#65533;&#65533;b4&#65533;&#65533;&#65533;&#65533;N&#65533;#&#65533;y&#65533;&#65533; ;N&#65533;&#65533;]&#837;6&#966;&#65533;Sr&#65533;|&#65533;&#65533;&#65533;*&#65533;Q&#65533;&#65533;2&#1447;&#65533;%&#65533;&#65533;'~&#65533;&#65533;~&#65533;&#65533;&#65533;(&#65533;&#65533;&#65533;&#65533;&#65533;`&#65533;&#421;&#65533;A&#65533;&#65533;n&#65533;:&#65533;&#65533;&#65533;
n3&#65533;&#65533;_J&#65533;&#65533;yR&#65533;&#65533;&#65533;&#65533;&#65533;&#65533;#g&#65533;&#65533;%Q*cXJ&#65533;q&#65533;
&#65533;&#65533;h&#65533;&#65533;($&#65533;&#65533;i&#65533;&#65533;&#65533;&#65533;^&#65533;c&#1953;&#65533;&#65533;_&#65533;&#65533;e&#65533;6&#65533;'&#65533;A&#65533;&#65533;&#65533;)&#65533;Z&#65533;&#65533;&#65533;&#65533;y&#65533;%V&#65533;&#65533;&#65533;	&#65533;'&#65533;&#65533;&#65533;&#65533;&#65533;}#_&#65533;%5r&&#65533;&#1920;&#65533;&#65533;&#65533;^c&#65533;&#65533;*&#65533;vg&#65533;h&#65533;&#65533;$&#65533;&#65533;&#65533;(j|f&#65533;&#65533;Ef*&#1640;&#65533;&#65533;pd&#65533;&#65533;&#65533;\Wb&#65533;f&#65533;&#2794;j&#65533;(&#65533;&#65533;j&#65533;&#65533;j&#65533;&#65533;&#65533;&#65533;&#65533;&#65533;^&#65533;t&#65533;&#65533;&#65533;&#65533;PFA&#65533;&#65533;&#65533;&#65533;r&#65533;&#65533;&#65533;&#48246;&#65533;&#65533;k&#65533;&#65533;X&#65533;&#65533;&#65533;&#65533;&#65533;\&#65533;F%`&#65533;&#65533;&#65533; &#65533;&#65533;&#65533;&#65533;?j&#65533;&#1935;(f I&#65533;&#65533;
U&#65533;&#65533;j&#65533;&#65533;+&#65533;&#65533;d&#65533;%u&#699386;k+Bf&#65533;"&#65533;&#65533;&#1195;&#65533;&#65533;&#65533;+&#65533;+&#65533;&#65533;'x&#65533;&#65533;&#65533;T	O,&#65533;R&#65533;g&#65533;y&#65533;m&#65533;bG#&#65533;&#65533;^&#65533;&#65533;cO&#65533;&#65533;2k&#65533;!a|&#65533;P&#65533;&#65533;&#65533;&#65533;&#65533;&#65533;^&#65533;M&#65533;jv&#65533;&#65533;*-&#65533;&#65533;,&&#65533;&#65533;&#65533;&#65533;
&#65533;&#1510;l&#65533;&#65533;&#65533;Z&#65533;,&#65533;&#65533;j&#65533;^;&#65533;i&#65533;&#65533;,&#65533;v&#65533;&#65533;&,&#65533;&#65533;[&#65533;e&#65533;&#65533;&#65533;&#65533;E&#65533;&#65533;&#65533;t)g&#65533;&#65533;k&#65533;6&#65533;&#1258;+&#65533;8&#65533;&#65533;Va)&#65533;(&#65533;*&#65533;vm	(&#65533;&#65533;&#65533;-&#65533;&#65533;&#65533;&#65533;:&#65533;l&#65533;>&#870;&#65533;&#65533;I&#65533;\&#65533;8&#65533;-&#990;&#65533;&#65533;&#65533;]&#65533;&#65533;e>&#65533;&#65533;j&#65533;&#1709;&#65533;&#65533;&#65533;&#65533;&#65533;&#65533;-&#65533;2&#65533;&#65533;n7&#65533;&#65533;&#65533;k$n&#65533;&#65533;&#65533;r&#65533;&#65533;&#65533;&#65533;0`m&#65533;V#&#65533;F.<9M&#1634;&#65533;%&#65533;&#65533;&#65533;
&#65533;m&#65533;&#65533;)&#65533;&#65533;&#65533;$)&#65533;&#65533;&#65533;E&#65533;&#65533;bi&#65533;&#1945;&#65533;~&#65533;&#65533;&#65533;
r&#65533;~&#65533;+&#2046;n&#65533;&#65533;Av&#642;&#65533;^&#65533;RA)&#65533;&#65533;&#65533;Vj&#65533;&#65533;n&#65533;&#65533;.&#65533;
/&#65533;b&#65533;&#65533;&#65533;&#65533;N.&#65533;&#65533;l&#65533;
\@=/&#65533;&#65533;!d!&#65533;&#65533;&#65533;&#65533;^/&#65533;Jl&#65533;&#65533;-^&#65533;&#65533;P&#65533;&#65533;"&#65533;&#65533;&#65533;&#65533;/&#65533;&#65533;&#65533;:dv&#65533;h&#65533;V&#65533;&#65533;j&#65533;&#65533;&#65533;o&#65533;&#65533;g&#65533;&#65533;&#65533;/&#65533;&#65533;]&#65533;&#65533;T&#65533;&#65533;V%r&#65533;&#65533;{2&#65533;&#65533;-&#65533;e&#65533;n_&#65533;eW*&#65533;&#65533;&#65533;&#65533;&#65533;&#65533;&#237;&#65533;n&#65533;/&#65533;&#65533;&#65533;&#65533;v&#65533;s&#65533;&#65533;&#65533;&#65533;(&#65533;&#65533;0&#65533;%AV&#65533;&#65533;&#65533;&#65533;&#65533;&#44018;m&#65533;,&#65533;&#65533;&#65533;&#65533;;0&#65533;)p&#65533;ee&#65533;&#65533;,@*PYJ&#65533;&#65533;&#65533;0&#65533;&#65533;&#65533;&#65533;f&#65533;&#65533;&#65533;&#65533;&#1450;&#65533;'*Nqk&#65533; &#65533;&#65533;&#65533;^&#65533;uf&#65533;n1&#65533;&#65533;&#65533;&#65533;&#65533;&#65533;
&#65533;&#65533;0&#65533;&#65533;0&#65533;l.&#65533;&#65533;&#65533;S&#65533;&#65533;hr>V&#65533;&#65533;&#1445;&#65533;yq'_&#65533;&#65533;d&#65533;&#65533;1_&#65533;&#65533;q&#65533;&#65533;1,r&#65533;2!o&#65533;&#65533;&#65533;&#65533;6no&#65533;D&#65533;2(&#65533;D&#65533;RLr&#65533;&#65533;&&#65533;&#65533;&#65533;MyXk&seP&#65533;#*W&#65533;&#65533;&#65533;&#65533;&#65533;M&#65533;z'&#65533;&#65533;*&#65533;&#616875;&#65533;&#65533;&#65533;,&#65533;r-&#65533;-&#65533;&#65533;*&#65533;0/+"VF"&#65533;&#934;:&#65533;E&#65533;&#65533;&#65533;Urq&#65533;1{&#65533;C&#65533;'_&#65533;}&#65533;(&#65533;&#65533;5&#65533;&#65533;&#65533;&#65533;&#65533;r&#65533;&#65533;~38&#65533;r &#65533;&#65533;,[&#65533;9Wt&#65533;&#65533;&#65533;&#65533;&#65533;&#65533;:&#65533;&#65533;#7k&#65533;v&#65533;&#65533;sU&#65533;N5oL&#1033;&#65533;&#65533;&#65533;"3~n&#65533;&#65533;&#1001;n&#65533;R&#65533;&#65533;t|*&#65533;.t&#65533;6&#65533;C?&#65533;8&#65533;&#65533;D[t&#65533;*+F$/&#65533;r &#65533;&#65533;&#65533;&#65533;&#65533;&#65533;H&#65533;HC&#65533;IC(w&#65533;>W&&#65533;&#65533;t&#65533;&#65533;q?gu&#65533;Vy&#65533;O5k5&#65533;6&#65533;L&#65533;n&#65533;&#65533;&#65533;A7&#65533;rOc&#65533;OuP&#65533;&#65533;&#65533;&#65533;55g&#65533;&#65533;&#65533;*5G75B=5&#65533;&#65533;&#65533;=&#1772;&#65533;^&#65533;&#65533;&#65533;4Y&#65533;&#65533;i"f2&#65533;&#65533;&#65533;&#65533;&v&#65533;&#65533;uF&#65533;&#65533;[&#65533;t\&#65533;5E&#65533;&#65533;5][6h&#65533;&#65533;Z&#65533;2i&#65533;&#65533;"/)&#65533;&#65533;&&#65533;&#65533;T&#65533;&#65533;\&#65533;>&#65533;&#65533;K&#65533;&#65533;d&#65533;&#65533;&#65533;&#65533;&#65533;G'6S&#65533;[e&#65533;t&#65533;vC&#65533;zvg&#65533;&#65533;!/wh&#65533;v&#65533;>7q3&#65533;&#65533;&#65533;dKk&#65533;&#65533;B&#65533;\kW;&#65533;o?&#65533;&#65533;&#65533;&#65533;&#65533;&#65533;qg&#65533;qx#-w&#65533;2t3&#65533;&#65533;&#128;{&#65533;&#65533;&#65533;F'g#w9&#65533;&#65533;97~gvt#&#65533;]s&#65533;D+#3U&#65533;&#65533;avw&#65533;&#65533;&#65533;4&#65533;N&#65533;U&#65533;&#65533;xo&#65533;&#65533;&&#65533;&#65533;&#65533;1rs[&#1216;d&#65533;{g&#65533;&#65533;5\w}&#65533;w&#65533;~vs&#65533;w&#65533;&#65533;&#65533;&#65533;&#65533;&#65533;0&#65533;6&#65533;$&#65533;&#65533;&#65533;X&#65533;z&#65533;!&7&#65533;w&#65533;3o&#65533;&#65533;{&#65533;&#65533;j6&#65533;&#65533;&#65533;&#65533;&#65533;{&#65533;&#772;5&#65533;&#65533;&#65533;8{&#65533;+&#65533;+9|o&#65533;&#65533;?&#65533;r3&#65533;}&#65533;&#65533;&#65533;v&#65533;Q77&#65533;M3:&#65533;{&#65533;&#65533;@Mvg&#65533;&#65533;&#65533;3&#65533;&#65533;&#65533;sM&#65533;&#65533;f-&#65533;&#65533;&#65533;&#65533;n&#65533;Q&#65533;&#65533;76l&#65533;&#65533;&#65533;C;&#65533;[;&#65533;&#65533;&#65533;&#65533; Ky&#518;xE&#65533;&#65533;&#65533;S&#65533;&#65533;&#65533;*^Gfj&#1932;&#65533;n$&#65533;&#65533;va&#65533;#&#65533;m&#65533;L&#65533;d&#65533;&#65533;&#65533;m&#65533;'v&#65533;9A&#65533;&#65533;&#65533;Uc&#65533;y&#65533;3y&#65533;#&#65533;&#65533;7&#65533;B&#65533;:&#65533;&#65533;&#65533;&#65533;&#65533;8t&#65533;&#65533;&#65533;&#65533;r&#65533;&#65533;&#65533;&#783;:&#65533;tTNX8&#65533;l&#65533;]&#65533;&#65533;y&#65533;s2&#65533;_&#65533;&#65533;h,&#65533;&#65533;&#65533;e&#65533;&#65533;z&#65533;&#65533;n&#65533;&#65533;&#65533;&#65533;&#65533;:Q+(&#65533;&#65533;&#65533;&#65533;&#65533;&#65533;&#65533;&#65533;:CS&#65533;&#65533;C&#65533;&#65533;{&#65533;u&#65533;z&#65533;/o2&#65533;&#65533;(]&#65533;l{&#65533;&#65533;&#65533;&#65533;n&#65533;&#65533;&#65533;(&#65533;&#65533;&#65533;{z!F1&#65533;B{&#65533;39&#65533;&#65533;&#65533;&#65533;[&#65533;&#65533;&#65533;@&#65533;g&#65533;D&#65533;v&#65533;&#65533;&#65533;}&#65533;&#65533;Pz&#1994;&#65533;{&#65533;&#65533;i&#65533;6_w&#65533;o&#65533;&#216;!&#65533;&#65533;&#65533;SLj	&#65533;7&#65533;&#65533;&#65533;;@&#65533;&#65533;&#65533;&#65533;;7&#65533;&#65533;&#65533;&#65533;&#65533;wp&#65533;&#65533;&#65533;|t&#65533;&#65533;&#65533;h&#65533;B'7&#65533;7&#65533;&#65533;?<&#65533;&#65533;%_K&#65533;&#65533;&#65533;&#65533;&#65533;&#65533;&#65533;&#65533;&#65533;?h&#65533;|&#65533;%&#65533;&#65533;8q%v&#65533;&#65533;;&#65533;&#65533;&#65533;b"v&#65533;&#65533;<&#65533;7ip&#65533;_&#65533;&#65533;KN_v&#65533;&#65533;&#65533;&#65533;S|`&#65533;=&#65533;&#65533;|
px/9&#65533;&#65533;&#65533;}&#65533;}&#65533;S<&#65533;&#65533;d&#65533;&#65533;&#1271;v&	&#65533;g&#65533;F&#65533;&#65533;5&#3803;&#65533;y{z4&#65533;&#65533;&#65533;O$&#1455;d@&#65533;&#65533;&#65533;c&#65533;&#65533;f&#65533;&#65533;&#65533;&#65533;p&#65533;&#65533;&#65533;K&#65533;{&#65533;&#65533;&#65533;&#65533;&#1596;&#1791;&#65533;<&#65533;}&#65533;&#65533;&#65533;&#65533;&#65533;&#65533;&#65533;C|&#65533;=&#65533;S{OR&#65533;&#65533;&#65533;&#65533;&#65533;&#65533;&#65533;;&#65533;&#65533;&#65533;c&#65533;&#65533;O~&#65533;<&#65533;V&#65533;&#65533;&#65533;&#65533;d&#65533;&#719;&#65533;&#916;i%&#65533;&#65533;&#65533;&#65533;&#65533;&#65533;&#65533;@&#65533;&#65533;|
|&#65533;&#65533;&#65533;&#65533;<	&#65533;&#65533;&#65533;@&#65533;&#65533;&#65533;&#65533;>&#65533;&#1022;&#65533;&#65533;&#65533;"&#65533;&#65533;&#65533;~&#65533;&#65533;u#f&#65533;0&#65533;&#65533;&#65533;_2&#65533;&#65533;&#65533;7&#65533;&#65533;4xpMB&#65533;i&#65533;4t&#65533;pLD&#65533;)~&#65533;b&#65533;"F&#65533;&#65533;@T&#65533;&#65533;C&#65533;#=r&#65533;8&#65533;bJ&#65533;W&#65533;di&#65533;&#65533;d&#65533;17~A9e&#65533;&#65533;9U&#65533;\&#65533;&#65533;%K&#65533;C&#65533;L1Z&#65533;&#65533;&#65533;D&#65533;
&#65533;&#65533;j&#65533;7&#65533;&#65533;H1&#65533;Z&#65533;}&#65533;&#65533;&#65533;&#65533;c&#65533;n&#1402;&#65533;&k&#65533;&#65533;]&#65533;&#65533;#s&#65533;u&#65533;n^&#65533;{&#65533;&#65533;&#65533;&#65533;4H`&#65533;&#65533;&#65533;D&#65533;Z&#65533;Fb&#65533;&#65533;&#65533;&#65533;&#65533;)wL&#65533;&#859;&#65533;t&#65533;&#65533;y&#65533;g&#994;I&#65533;&#65533;|:4&#65533;&#1322;4&#65533;&#65533;B&#65533;%;&#1172;&#65533;scm&#1750;Kl&#65533;6M.<#
s&#65533;p&#65533;6}6'&#65533;&#65533;q&#65533;U&#65533;"M&#65533;w&#65533;T&#65533;&#1773;&#65533;8k!Cx&#65533;&#65533;'&#65533;5&#65533;	&#65533;z&#65533;fo&#65533;&#65533;&#65533;&#65533;&#65533;&#65533;&#65533;pU&#65533;&#65533;aDw&#65533;_&#65533;&#65533;"&#65533;&#65533;0;&#884;&#65533;c&#65533;:D&#65533;&#65533;&#65533;&#65533;6&#65533;&#65533;8&#65533;x.&&#65533;4BN&#65533;&#65533;<
&#65533;594&#39307;T&#65533;&#65533;&#65533;h&#65533;&#65533;&#65533;&#65533;&#65533;&#39483;&#65533;&#65533;&#65533;&#65533;&#1230;&#65533;&#490;L&#65533;&#65533; &#65533;<&#65533;&#561;@&#65533;A*$&#65533;&#65533;&#65533;=&#65533;&#65533;k&#65533;&#65533;&#65533;d/&#65533;&#65533;&#65533;3,?&#65533;&#65533;&#65533;&#65533;&#65533;t*&#65533;2s4%|P&#65533;3&#65533;&#297; &#65533;2&#65533;-&#65533;+Z&#65533;E7&#65533;&#65533;&#65533;*0&#65533;&#65533;P&#65533;OAt&#65533;&&#65533;<T&#65533;&#65533;&#65533;&#65533;&#65533;u&#65533;&#745;&#65533;&#65533;&#65533;&#65533;&#65533;L&#65533;$k&#65533;80&#65533;&#65533;&#65533;R&#65533;!&#65533;&Mu2&#65533;T&#65533;:uJ*&#65533;&#65533;&#65533;&#65533;X&#65533;&#65533;A?-&#65533;&#65533;
:&#1813;@&#65533;*&#65533;`&#65533;$&#1268;&#65533;P&#65533;p&#65533;	$&#65533;B&#65533;4&#65533;&#65533;&#65533;T&#65533;<&#65533; hDk&#65533;&#65533;&#65533;.&#65533; &#65533;&#1050;T&#65533;&#1137;q&#65533;&#65533;Q&#65533;&#1285;&#65533;	H&#65533;&#65533;&#65533;VK&#65533;&#65533;nS"&#65533;&#65533;S&#65533;< !&#65533;S&#65533;+U&#65533;&#65533;&#65533;&#65533;Y&#65533;&#65533;>Se]K&#65533;~&#65533;&#65533;)&#65533;&#65533;[^&#65533;&#65533;&#65533;`5&mXb&#65533;d&#65533;L
&#21507;Y&#65533;p&#65533;&#65533;g&#65533;&#65533;&#65533;6&#10147;H&#65533;h&#65533;&#65533;y[&#65533;&#65533;&#65533;0&#65533;&#65533;&#65533;&#65533;|&#65533;1PF&#65533;u&#65533;&#65533;v&#65533;B&#65533;JI&#65533;&#65533;JHz&#65533;-&#65533;&#65533;{&#65533;&#65533;&#65533;&#1990;&#65533;|wW&#1466;&#65533;&#65533;&#65533;f&#65533;j&#65533;&#65533;&#65533;K/{e#c1\&#65533;&#65533;b7^56&#65533;&#65533;Y&#65533;J\&#65533;&#65533;m_&#1416;&#65533;&#65533;&#65533;pO&#65533;&#65533;&#65533;Qh&#65533;X&#65533;9&#65533;&#65533;&#65533;&#65533;iq:u&#65533;,&#65533;&#135;6z&#65533;&#65533;%eL 1&#1364;s"&#65533;&#65533;&#65533;i&#65533;&#65533;&#65533;j&#65533;&#65533;&&#65533;&#65533;W&#65533;&#65533;&#65533;&#65533;i&#65533;a\g&#65533;&#65533;_&#65533;~&#65533;c&#65533;&#65533;h&#185;}&#65533;dg&#65533;&#411;&#65533;a&#65533;{&#65533;&#65533;c&#65533;;&#65533;&#65533;&#65533;&#65533;g&#65533;&#65533;&#65533;P&#65533;?&#65533;&#65533;&#557;&#65533;&#65533;&#65533;&#65533;)&#65533;&#65533;&#65533;&#65533;`/}1y&#65533;&#65533;&#65533;&#65533;NA&#65533;:E+T&#65533;&#65533;-&#65533;&#65533;&#65533;Ug&#65533;&#65533;&#65533;&#65533;a&#552;&#65533;8ms&#65533;&#65533;&#65533;5&#65533;&#65533;&#65533;w&#65533;*&#65533;&#65533;T&#65533;<&#65533;&#65533;&#65533;bQ&#65533;&#65533;&#65533;8EA&#65533;1&#65533;&#65533;r&#65533;&#65533;&#65533;h&#65533;QwQ&#65533;&#65533;&#65533;&#442;&#65533;e&#65533;+&#65533;&#151;&#65533;&#65533;7&#65533;&#1835;&#65533;x&#65533;Y&#65533;&#65533;&#65533;&#65533;l&#65533;&#65533;Z&#65533;Vg&#65533;&#65533;&#65533;&#65533;_s&#65533;6&#551;&#1701;!d&#65533;;`i&#65533;De&#65533;in%;&#1627;&#65533;W<&#65533;q&#65533;&#65533;&#65533;"&#65533;g&#65533;b&#65533;&#65533;&#1242;&#65533;5B&#585;&#65533;h%&#65533;&#65533;&#65533;&#65533;&#65533;&#65533;&#65533;i&#65533;[aY&#65533;W@J&#65533;&#65533;C&#2023;&#65533;D&#65533;>&#65533;&#65533;~;|&#65533;&#65533;&#65533;&#65533;&#65533;&#65533;&#65533;&#65533;&#65533;&#65533;&#65533;x&#65533;~&#777;&#65533;&#65533;&#1304;&#1810;&#65533;;&#65533;1&#65533;&#65533;!&#65533;b&#752;&#65533;&#65533;&#65533;l&#65533;l^&#65533;&#210;?y&#65533;F=qYY&#65533;3&#65533;R&#65533;dc"&#65533;X&#65533;&#65533;h%Sh&#65533;.&#65533;(9f*&#65533;&#65533;Q&#65533;&#65533;&#65533;&#65533;&#65533;G&#1249; #KEr&#65533;&#65533;cLn&#65533;&#65533;	4Jt"k&#1926;&#65533;E&#65533;d&#6434;&#65533;&#65533;&#65533;&#65533;&#65533;&#65533;2e&#65533;X&#65533;3R&#65533;x)j&#65533;<&#65533;&#65533;N4V.;&#65533;TXT&#65533;&#65533;4]&#65533;&#65533;a&#65533;&#65533;&#65533;&#65533;)&#65533;1=_9&#65533;&#65533;H&#65533;&#65533;&#65533;rbs#4&#65533;&#65533;Hi&#65533;&#65533;$&#65533;5&#65533;&#65533;MI~TX}b)&#65533;@r&#65533;#0&#65533;&#65533;EM
Z&#65533;&#65533;T&#65533;&#65533;&#65533;&#65533;&#65533;T@&#65533;&#65533;&#65533;&#65533;x&#65533;=&#65533;A&#65533;t&#65533;&#65533;yZ&#65533;&#65533;s&#65533;&#65533;&#65533;&#65533;7CO&#65533;&#65533;L&#65533;&#65533;&#65533;9&#65533;>&#65533;a&#1148;&#65533;~D"N&#65533;*K&#65533; &#1894;HG&#1434;&#65533;7&#65533;&#137;&&#65533;&#211;&#65533;3&#65533;&#65533;\gL&#65533;&#65533;&#65533;/&#65533;&#65533;Z&#65533;&#65533;[:O{&L&#65533;l<>&#65533;ar&#65533;&#65533;GE&#65533;b&#65533;&#65533;&#65533;&#65533;J-&#65533;&#34399;v&#65533;&#1323;&#65533;&#65533;>&#65533;&#65533;D&#65533;D&#65533;y&#65533;&#65533;&#65533;&#65533;W&#65533;V&#65533;+&#65533;Qt&#65533;w&#1164;&#65533;S&#65533;X&#65533;+#&#65533;&#65533;ZR&#65533;&#65533;&#65533;&#65533;&#65533;&#65533;&#65533;&#65533;W&#65533;G&#65533;Q2&#1699;&#65533;&#65533;&#65533;&#65533;1d&#65533;&#65533;&#65533;\&#430;O&#65533;E&#65533;&#65533;B+&#65533;Q&#65533;N&#65533;&#65533;&#65533;,g&#65533;&#65533;]&#65533;s08HG&#65533;[^&#65533;&#65533;&#65533;&#65533;S-&#612;&#1574;&#65533;f&#65533;&#65533;-S&#65533;n&#65533;&#65533;&#65533;&#65533;B&#65533;&#65533;&#65533;&#65533;kos&#65533;]&#65533;UP&#65533;5&#65533;O&#65533;F5w&#65533;&#65533;&#65533;&#65533;l&#65533;&#65533;&#65533;&#65533;&#65533;f&#65533;0&#65533;)a&#65533;6&#65533;,8,Q&#65533;&#65533;tk&#65533;&#1352;&#65533;R&#65533;&#65533;&#65533;&#65533;&#65533;&#65533;U18"s1&#65533;5&#65533;&#603;&#65533;n&#65533;&#65533;d&#65533;m&#65533;I&#65533;&#65533;&#65533;&#65533;x&#65533;_&#65533;&#65533;}k&F&#65533;v/]&#65533;&#65533;m&#65533;&#65533;(&#65533;&#65533;&#65533;&n&#65533;Q&#65533;*T&&#65533;R&#65533;cj&#65533;)\a/[&#65533;&#65533;,T!/&#65533;&#65533;G&#65533;&#65533;W&#65533;&#666;/5]&#65533;&#65533;&#65533;}$&#65533;&#65533;3G&#65533;&#65533;Nj|j&#65533;IK&#65533;e=&#65533;&#65533;&#65533;&#65533;(&#65533;&#329;&#65533;q&#65533;&'/2&#65533;*[&#65533;a&#65533;&#65533;&#449231;&#65533;LS$+)K&#65533;L&#65533;M&#65533;d&#65533;&#65533;&#65533;I&#65533;K&#65533;&#65533;r&#65533;S&#65533;z&#65533;&#65533;`V&#65533;&#65533;&#204;&#65533;&#65533;i&#65533;&#65533;y&#65533;&#65533;-&#65533;a&#65533;"xs&#65533;&#65533;k&#65533;&#65533;F&#65533;|&#1773;3&#65533;A&#65533;&#65533;&#65533;t~&#65533;1&#1812;&#65533;lmz&#65533;&#65533;&#65533;&#65533;I&#65533;&#65533;X&#65533;"o-&#65533;l?hS/|[&#65533;&#65533;&#65533;&#65533;^&#65533;&#65533;&#65533;K_YP@&#65533;&#65533;MLi&#65533;.&#1314;.&#65533;&#65533;&#65533;X&#65533;&#65533;2&#65533;'&#65533;&#65533;U&#65533;:&#65533;&#65533;6&#65533;&#65533;K&#65533;&#65533;&#1490;e&#65533;&#65533;?j&#65533;&#65533;m&#65533;&#65533;g>O&#65533;*&#65533;v&#65533;&#65533;7&#65533;^p"&#65533;5&#65533;B&#65533;{&#65533;3y^&#65533;&#65533;&#65533;&#65533;&#65533;}&#1748;&#65533;&#65533;G9&#1487;ew&#65533;{rT&#65533;&#764;e&#1965;!&#65533;&#65533;&#65533;,&#1847;&#65533;&#65533;&#65533;o&#65533;)&#65533;Gw&#65533;J&#65533;&#65533;8&#65533;:&#65533;&#65533;(
Cl&#65533;*T(&#65533;z
&#65533;&#65533;h&#65533;a&#65533;&#65533;-yI&#65533;aR&#65533;&#65533;&#65533;1&#65533;&#65533;&#65533;&#65533;y&#1687;&#65533;s&#65533;&#65533;J&#65533;&#65533;.&#65533;&#65533;&#65533;&#65533;yow&#65533;&#65533;&#65533;&#65533;&#65533;&#65533;&#65533;&#65533;&#65533;&#65533;&#65533;&#65533;sO&#65533;@^&#65533;p&#65533;&#65533;=&#65533;F&#65533;&#65533;U&#65533;t^&#65533;&#65533;&#65533;J'x&#65533;q&#65533;&#65533;&#65533;&#65533;vf3Q_&#65533;&#65533;&#65533;&#65533;4.&#65533;&#65533;&#1976;x&#65533;&#65533;+&#65533;t9W&#65533;&#65533;&#65533;&#476;&#65533;&#65533;&#65533;&#65533;&#65533;w&#65533;&#65533;>&#65533;&#65533;}&#65533;@h&#65533;8:&#65533;&#65533;&#583;l&#1127;&#65533;a&#65533;&#65533;z+e9&#65533;&#65533;&#65533;&#65533;&#65533;s=&#65533;.&#65533;,&#65533;wm&#65533;(&#65533;s&#65533;&#65533;&#65533;WOm&#1498;&#65533;&#65533;/&#65533; e&#65533;)il&#65533;&#65533;&#65533;t&#65533;y&#65533;&#65533;,&#65533;&#65533;'0\&#65533;o&#65533;&#65533;E&#65533;&#65533;"&#65533;&#65533;&#65533;&#65533;&#65533;&#65533;&#65533;&#1510;&#65533;&#65533;&#65533;&#65533;L&#65533;&#65533;&#65533;FO,&#65533;M&#65533;&#65533;&&#65533;2l&#65533;&#65533;/&#65533;F&#65533;&#65533;&#65533;d&#65533;&#65533;J&#65533;&#65533;N.QJp&#65533;&#1583;&#65533;f&#65533;x&#65533;&#65533;&#65533;&#65533;&#65533;&#65533;&#61730;&#65533;&#65533;O&#65533;&#65533;c&#65533;&#65533;&#65533;ve{P&#1448;&#65533;&#65533;,&#65533;&#675;&#65533; P&#65533;&O}&#65533;&#65533;}0&#65533;&#45840;&#65533;&#65533;&#65533;&#65533;&#65533;p&#65533;&#65533;}f&#65533;&#65533;&#65533;&#65533;&#65533;@&#65533;3dL&#1618;&#65533;w&#65533;&#65533;&#65533;&#65533;/&#65533;^&#65533;$&#65533;&#65533;&#65533;&#65533;&#65533;J7&#173;&#65533;o&#65533;&#65533;K&#65533;&#65533;&#65533;&#65533;n&#65533;&#65533;\"h&#65533;@&#65533;&#65533;&#65533;&#65533;&#65533;&#65533;p&#65533;&#65533;&#65533;o&#65533;z&#65533;9,
&#65533;&#65533;&#65533;&#65533;K&#65533;&#65533;&#65533;&#65533;&#65533;0&#65533;rl&#65533;&#65533;0&#65533;&#365;f&#65533;zP0&#65533;&#65533;&#65533;&#65533;&#65533;1&#65533;phj0&#65533;&#65533;Ps&#65533;&#65533;&#65533;o&#65533;&#65533;&#65533;q# &#65533;Qk&#65533;v&#65533;&#65533;&#65533;&#65533;&#65533;&#65533;&#65533;'&#65533;&#1992;&#65533;&#65533;p&#65533;t&#65533;&#65533;&#65533;&#65533;&#65533;n(&#65533;&#65533;6V&#65533;&#65533;&#65533;NeJ&#65533;&#65533;&#65533;&#65533;>&#65533;`&#65533;&#1839;O&#65533;PQQ&#65533;&#65533;&#65533;b&#65533;[|^&#65533;#h&#65533;|&#65533;kq&#65533;p&#65533;&#65533;&#65533;J&#65533;" &#65533;x) +&#65533;m&#65533; &#65533;&#65533;&#65533;1&#65533;&#65533;&#158;m&#1188;&#65533;q&#65533;&#65533;&#65533;M&#65533;(&#720;&#65533;f&#65533;&#65533;&#65533;C&#65533;&#65533;&#65533;d&#716;&#1553;&#65533;&#981;&#65533;&#65533;&#65533;Hr&#65533;&#65533;q&#65533;z/&#65533;jS&#65533; &#65533;&#65533;&#65533;&#65533;&Q&#65533;f&#65533;&#65533;&#65533; 
&#65533;&#65533;'&#65533;&#65533;&&#65533;&#65533;&#65533;!&#65533;&#65533;&#65533;$r"=P&#65533;D&#957;4Q#o&#65533;&#65533;&#65533;&#65533;(&#65533;E&#65533;&#65533;&#65533;Z&#65533;&#65533;fn&#65533;q&#65533;V2&#65533;X2&#65533;PP@H&#65533;&#65533;R&#65533;p&#65533; rtr'g&#65533;&#65533;'&#65533;&#65533;@/&#65533;&#65533;&#65533;t&#65533;("&#65533;S0&#65533;r)&#65533;&#65533;0O%6&#65533;<hEfjP@$_K&#65533;&#65533;&#65533;&#65533;%Tr&#65533;&#65533;&#65533;&#65533;&#65533;>&#65533;	v&#65533;,mn&#65533;&#65533;&#65533;>`i&#65533;&#65533;&#65533;-&#65533;&#65533;&#65533;R.&#65533;&#65533;.w&#65533;&#65533;&#65533;g&#65533;5&#65533;!&#65533;l&#65533; 21&#65533;p)&#65533;#cc&#498;&#65533;2&#65533;LE<r&#65533;&#65533;&#65533;vFp&#65533;&#65533;b&#65533;
&#65533;&#65533;&#65533;3&#65533;a&#65533;F4&#65533;S&#65533;&#65533;'z&#65533;&#65533;pp:/&#65533;T&#65533;5s&#65533;^R&#2034;-&#65533;&#65533;
3&#65533;s&#65533;-&#65533;&#65533;S=&#65533;&#65533;7&#65533;Z&#65533;3&#65533;'#mK&#65533;&#65533;	&#65533;m&#65533;&#65533;g&#65533;&#65533;eLp:&#65533;&#65533;$&#65533;s&#65533;R&#65533;AA3&#65533;vN]&#65533;&#65533;&#65533;&#65533;&#65533;,&#65533;&#65533;S![&#65533;	P-&#65533;&#65533;.&#65533;3.&#65533;0}&#65533;&#65533;:&#65533;5&#65533;&#65533;&#65533;&#65533;&#65533;r&#65533;q0&#65533;s&#65533;&&#65533;&#65533;&#65533;8;&#65533;&#65533;.@&#65533;32&#65533;&#65533;&#65533;"&#65533;&#65533;&#65533;.9m&#65533;&#65533;B&#65533;0B&#65533;&#65533;&#65533;B&#65533;-&#65533;&#65533;A-&#65533;n&#65533;qC&#65533;&#1394;>p&#65533;(/&#65533;&#1939;&#65533;&#65533;KE&#65533;&#65533;&#65533;Fk&#65533;0&#65533;7kT&#65533;&#1678;M&#65533;hZx&#65533;E&#65533;&#65533;9bDH&#65533;2&#65533;G&#65533;*&#65533;/&#65533;&#65533;gI&#65533;&#65533;~N&#65533;zD&#65533;&#65533;P&#65533;&#65533;&#65533;TCY4&#65533;qK&#65533;T7!&#65533;>qL&#65533;Le&#65533;0&#842;F&#65533;T&#65533;&#65533;&#65533;&#421;@&#65533;tMm&#65533; &#65533;,P&#65533;&#65533;&#306;O&#65533;4U&#65533;&#65533;&#65533;.5&#65533;&#497;j&#65533;P&#65533;&#65533;&#65533;&#65533;m&#65533;TQ&#65533;R5&#65533;&#65533;')u5&#65533;&#65533;DoU&#65533;&#65533;X&#65533;&#65533;Y&#65533;&#65533;R&#65533;v&#682;&#65533;&#65533;6&#65533;&#65533;&#1033;&#65533;s8&#416;E+M$&#65533;&#65533;T&#65533;UW&#65533;+&#65533;O*&#65533;&#65533;&#65533;O4P&#65533;&#65533;r*%&#65533;&#65533;&#65533;&#65533;J&#65533;&#65533;<&#65533;V&#65533;&#65533;.&#65533;_W&#65533;/&#65533;&#65533;&#65533;VY&#65533;%&#65533;Z&#65533;&#65533;&#65533;(F35&#65533;&#65533;S{4&#65533;&#65533;&#65533;@T&#65533;E&#65533;&#65533;M&#65533;h\_&#65533;Q&#65533;EU&#65533;&#65533;%&#65533;5]S&#65533;~&#65533;&#65533;]&#65533;&#1011;&#65533;"V&#65533;&#65533;_Y&#65533;&#65533;JU4_7T>_&#65533;Q&#65533;lXU&#65533;^&#65533;V`&#65533;v`K&#65533;&#65533;Y0a$zE&#65533;&#65533;Z&#65533;&#65533;Z&#65533;&#65533;&#65533;<hGCUj%&#65533;9j&#65533;N&#65533;&#65533;q&#65533;&#65533;V&#65533;{T&#65533;&#65533;)&#65533;,K&#65533;&#65533;5e&#65533;&#65533;V&#65533;V&#65533;B^&#65533;&#65533;W&#65533;&#65533;zV!g&#65533;&#65533;@o}&#65533;o&#65533;g&#65533;&#65533;4	y&#65533;YiVh&#65533;2Q&#65533;&#65533;pv&#65533;&#65533;U0&#65533;&#65533;"vpX&#65533;b&#65533;&#65533;j&#65533;T+&#65533;4u&#65533;k&#65533;I&#1270;d&#65533;t&#65533;&#662;]Qv3q&#65533;f &#65533;&#589;J&#65533;&#65533;&#65533;&#65533;o&#65533;Q&#65533;&#65533;vcjr&#65533;&#65533;3fm&#65533;Pq&#65533;E&#65533;D&#65533;&#833;&#65533;&#65533;5&#65533;&#65533;(i&#65533;r	&#65533;x&#65533;6/&#65533;1&#65533;&#65533;&#65533;^&#65533;&#65533;&#65533;&#65533;&#65533;&#65533;d?S&#65533;&#65533;K &#65533;lK<s.nU&#65533;b&#65533;aW&#65533;zwY&#1495;p&#65533;&#65533;veWiv5&#65533;ho5~K&#65533;&#65533;&#65533;&#65533;7h&#65533;y&#65533;&#65533;)&#65533;%M&#65533;7Tc&#65533;*&#65533;&#65533;iBpFp982&#63276;c&#65533;&#65533;&#1268;wO!Tt&#65533;&#65533;d&#65533;&#65533;t}&#65533;&#65533;&#65533;P&#65533;H&#65533;}o&#65533;&#65533;dm-&#65533;&#65533;&#65533;&#65533;&#65533;~WJ&#65533;&#65533;h&#65533;m&#65533;mw&#65533;Y8h&#65533;&#65533;E&#65533;&#65533;~&#65533;&#65533;8&#65533;&#65533;&#65533;&#65533;&#65533;&#65533;&#65533;&#65533;yS&#65533;&#65533;&#65533;S9q%&#65533;z1&#65533;]&#661;b&#65533;6t38R&#65533;*|&#1142;&#65533;&#65533;&#65533;e&#1484;td&#65533;&#65533;&#65533;C&#65533;2&#65533;j&#65533;p&#65533;v&#65533;r&#65533;p&#65533;&#65533;'o&#65533;&#65533;6&#65533;&#65533;W/a7hg8&#1180;r&#65533;&#65533;&#65533;&#65533;.&#65533;&#65533;&#65533;M5R&#65533;%&#65533;N&#46338;+&#1538;]&#65533;&#65533;&#65533;X&#65533;&#65533;T%&#65533;&#1560;&#65533;&#65533;fL&#65533;&#65533;v&#65533;7&#600;&#726;&#65533;n&#65533;D&#65533;l&#65533;ex&#65533;&#65533;`&#65533;&#65533;XY&#46627;0Q)#&#65533;1&#65533;P&#65533;&#65533;reOz;&#65533;zg&#65533;&#65533;:m$&#65533;&#65533;,-&#1334;s&#65533;&#65533;l&#65533;&#65533;&#65533;&#65533;.N-0&#65533;&#65533;"Y&#65533;&#65533;&#65533;&#65533;3&#65533;-&#65533;5&#65533;X_&#65533;3&#65533;w&#65533;&#65533;&#65533;&#176;Y&#65533;&#1492;&#65533;Y&#65533;q&#1427;W&#65533;LI&#65533;&#65533;&#65533;yg&#1621;&#65533;&#65533;bY&#65533;&#1145;y4[-ffjE&#65533;&#65533;&#65533;&#65533;H18&#65533;&#65533;&#65533;&#65533;!Bm@&#65533;&#65533;9&#65533;&#13508;K&#65533;(&#65533;0&#65533;0&#65533;?&#65533; &#65533;Xx&#65533;&#65533;p&#65533;Y&#65533;&#65533;&#65533;Yy&#65533;&#65533;Wt&#65533;!v&#65533;&#65533;&#65533;)&#857;&#65533;&#65533;Y2g"&#65533;&#65533;&#65533;&#65533;&#65533;8&#65533;'&#65533;Y*W8G&&#65533;\e&#65533;&#65533;&#65533;&#65533;j&#65533;&#565;-&#65533;s	&#65533;S&#65533;Bx+&#65533;I&#65533;&#65533;&#65533;&#65533;&#65533;9&#65533;&#65533;}&#65533;U&#65533;&#65533;&#65533;	&#65533;v&#65533;'By&#65533;&#65533;&#65533;X&#65533;&#65533;W`U&#65533;&#65533;3&#65533;[&#65533;u&#65533;&#65533;&#1700;&#65533;Q&#65533;&#65533;&#65533;&#65533;&#65533;%&#65533;AW&#65533;&#65533;y&#65533;k&#65533;3FI!j,y&#65533;/&#65533;
&#1696;u&#65533;&#65533;w-y&#65533;/&#65533;u&#65533;&#65533;&#1304;Y&#65533;&#65533;&#65533;z/&#217;&#65533;&#65533;z&#65533;&#65533;X&#65533;by&#65533;-j&#65533;&#65533;&#65533;&#65533;&#65533;%&#65533;&#65533;_&#65533;&#65533;r&#65533;&#65533;&#65533;&#65533;&#65533;\&#65533;&#65533;&#65533;U]]&#65533;%U#&#65533;&#65533;&#65533;r`&#65533;&#65533;f&#65533;&#65533;&#50834;%uJg&#65533;=k&#65533;&#65533;&#65533;&#1519;i&#1441;&#65533;&#65533;su&#65533;&#65533;&#65533;;&#65533;&#65533;w&#65533;&#65533;yy&#65533;&#65533;&#65533;KGQ&#65533;xN\<&#65533;&#65533;4&#65533;[&#65533;&#65533;&#65533;&#65533;&#65533;v&#65533;&#65533;=[|&#65533;9a"E&#65533;&#65533;&#1652;&#65533;"s q&#65533;&#43931;&#65533;&#65533;c&#1788;&#65533;z&#65533;&#65533;z>a&#65533;E&#65533;&#65533;`&#65533;T`o6&#65533;&#65533;&#65533;+U&#65533;!&#65533;&#65533;&#65533;&#1589;`&#65533;&#65533;&#65533;F&#9529;&#65533;UF&#65533;&#65533;4&#65533;&#65533;&#65533;&#65533;
&#65533;C&#65533;&#65533;&#65533;&#65533;;&#498;&#65533;&#65533;&#65533;&#65533;8&#65533;X&#65533;&#65533;x&#65533;5Y&#65533;&#65533;&#65533;&#65533;po&#1000;&#65533;[&#65533;&#65533;5&#65533;&#65533;Z&#65533;&#65533;&#65533;&#65533;1:&#65533;&#65533;8ZE&#65533;&#65533;kf&#65533;&#65533;r&#65533;&#65533;`&#65533;&#65533;&#65533;&#493;&#65533;&#65533;&#65533;Xl&#65533;&#65533;Uu|,u&#65533;&#652;&#65533;/&#65533;R<&#65533;R&#65533;/z	];&#65533;&#65533;&#65533;&#65533;&#65533;&#65533;~yV&#65533;+&#65533;}&#65533;&#65533;&#65533;[&#65533;&#63217;+Q&#65533;O*&#65533;=i2EzM)&#65533;&#65533;d&#65533;&#65533;s&#65533;9{&#65533;}&#65533;
&#65533;&#65533;z{&#65533;&#65533;<&#65533;\&#65533;\P&#65533;&#65533;&#65533;.w&#65533;&#65533;&#65533;&#65533;d&#65533;&#65533;E&#65533;&#65533;C&#1853;&#65533;w&#65533;&#65533;&#65533;}&#65533;&#65533;&#65533;&#65533;&#711;&#65533;&#65533;&#65533;&#65533;\:&#65533;@*[&#65533;&#65533;+&#65533;+&#65533;&#65533;&#65533;|&#65533;E=&#65533;[&#353;&#65533;Z&#65533;&#65533;<&#65533;2&#481;&#65533;&#65533;&#347;&#589;z&#65533;&#65533;	&#65533;&#65533;&#65533;&#65533;&#65533;&#65533;i&#1741;_&#65533;]&#65533;h&#65533;8`I&#65533;&#277;|&#65533;`&#65533;&#65533;o&#65533;&#65533;f|&#65533;&#65533;&#65533;2Gz*&#65533;q&#65533;&#1161;&#65533;&#65533;&#65533;&#65533;C&#65533;&#65533;&#65533;&#65533;Q&#65533;&#1834;N&#65533;&#65533;&#65533;&#65533;U&#65533;Z&#65533;Q&#65533;=&#65533;&#65533;&#65533;q&#65533;&#65533;~&#65533;C4&#65533;:&#65533;&#65533;&#65533;o&#65533;&#65533;&#65533;&#65533;;x?&#1627;m&#65533;&#65533;W&#65533;&#65533;&#65533;VcU.&#1663;&#65533;[&#65533;&#65533;M&#65533;1&#65533;&#65533;&&#1902;&#65533;>Wh\&#65533;&#65533;I&#65533;U&#65533;&#65533;&#65533;&#65533;&#65533;`&#65533;&#65533;&#65533;&#65533;<&#302;&#65533;4&#65533;&#65533;&#65533;&#65533;&&#65533;&#1620;9&#65533;&#65533;&#65533;&#65533;&#65533;Xo&#65533;&#65533;&#65533;&#54711;&#65533;8&#65533;&#65533;=&#383;Y&#65533;&#1835;X&#65533;#&#65533;t&#65533;&#65533;G&#65533;&#65533;bC:s/&#65533;g&#65533;&#65533;Q&#1739;&#65533;&#65533;&#65533;t&#65533;*I&#65533;&#65533;&#65533;&#65533;&#65533;&#65533;&#65533;&#1867;	j&#65533;&#65533;u&#65533;&#65533;o&#65533;&#65533;&#65533;&#1661;&#65533;&#65533;>&#65533;5s{&#2025;&#65533;WMYx&#350;&#65533;[\&#65533;}^&#65533;5&#65533;&#65533;&#65533;&#65533;&#65533;&#65533;&#65533;&#65533;T&#65533;[&#65533;&#65533;s&#65533;&#65533;58&#1011;{&#65533;&#65533;&#65533;&#65533;&#65533;U%;xzX&#65533;&#65533;&#65533;%&#65533;&#65533;/&#65533;&#65533;K&#65533;&#65533;m[&#65533;&#65533;&#65533;&#65533;~&#1025;&#65533;&#65533;K<&#65533;E&#65533;&#65533;&#65533;&#1940;&#65533;~&#65533;%&#65533;S&#65533;&#65533;&#65533;^&#65533;)-&#1707;w&#65533;;{B&#65533;&#65533;S&#65533;&#65533;&#65533;&#65533;&#65533;&#65533;EM|&#1196;6A&#65533;&#65533;S&#65533;&#65533;&#65533;[&#65533;;&#65533;&#65533;&#65533;3&#65533;gU8&#65533;&#65533;Y&#65533;_&#65533;&#65533;&#65533;&#65533;&#65533;w&#65533;&#65533;&#65533;&#65533;/&#65533;y&#65533;&#65533;r*z&#65533;&#65533;{[&#65533;'@yy&#65533;K=&#65533;&#65533;&#65533;&#65533;&#65533;^`&#65533;}&#65533;YG&#65533;f1vi?&#65533;e&#65533;&#65533;;&#65533;&#65533;&#65533;o&#65533;&#65533;&#65533;&#65533;&#65533;x&#65533;&#65533;&#65533;!=&#65533;&#65533;&#65533;&#65533;&#65533;&#65533;&#1591;&#700;&#65533;_ &#65533;&#421;&#65533;&#65533;a	\&#560;!-
j&#65533;B&#65533;&#65533;E)&#65533;h&#65533;&#65533;q&#65533;&#334;C&#65533;&#65533;	&#65533;&#65533;K&#65533;&#65533;$&#65533;I&#727;0&#65533;&#65533;&#65533;&#10470;&#65533;7s&#65533;L&#627;&#65533;O&#65533;;&#65533;&#65533;&#65533;&#65533;hM&#65533;4^&#65533;&#65533;a&#65533;	P&#65533;J&#65533;&#65533;&#65533;&#65533;UU&#65533;j&#65533;zu&#65533;V^&#65533;&D&#65533;&#65533;)&#1516;(P[`&#65533;Z&#65533;[&#65533;&#65533;&#758;&#65533;&#1908;h&#65533;&&#65533;k&#65533;&#65533;&#1782;&#65533;&#65533;&#65533;,8&#65533;&#65533;&#65533;h+6&#216;&#65533;c0&#65533;#&#65533;,&#65533;&#65533;&#65533;&#65533;#Z&#65533;l&#65533;q&#65533;&#992;&#712;Czt&#65533;&#1236;	*&#65533;&#65533;&#65533; B&#65533;&#65533;cs&#65533;&#65533;$&#1781;q&#65533;&#65533;meo&#65533;Bc!&#65533;3&#65533;&#925;?&#65533;&#65533;.&#65533;fR"2&#65533;&#65533;K*u&#65533;g&#65533;K&#65533;7&#65533;S&#65533;&#65533;&#65533;&#65533;.&#1453;y&#65533;l&#65533;g;^&#65533;&#65533;&#65533;&#1246;X~&#65533;&#65533;&#65533;&#65533;&#65533;_&#65533;?4j&#65533;&#261;f&#65533;e&#65533;%h&#65533;b4&#65533;&#65533;k&#65533;%&#65533;Zk&#65533;N(me&#65533;an#&#65533;&#65533;Q&#65533;&#65533;&#65533;&#65533;p&#65533;5W&#1801;&#65533;)&#65533;b&#65533;,&#65533;*@&#65533;&#65533;&#65533;U&#65533;&#65533;z\&#65533;'&#65533;wR&#65533;&#1571;t8ne&#1936;x&#65533;&#65533;{&#65533;-&#65533;&#65533;&#65533;5	&#65533;[o&#65533;}x&#65533;7^~&#65533;%P@
2h&#1623;iF&#65533;f&#65533;&#65533;%&#65533;&#65533;&#65533;@&#65533;&#65533;%!&#65533;&#1734;tr&#65533;&#65533;&#65533;&#65533;&#65533;&#65533;r,&#65533;&#65533;&#65533;)&#65533;&#65533;g&#65533;&#65533;&#65533;&#65533;RKq&#65533;v5J`V&#65533;&#65533;]&#65533;&#65533;?V&#65533;&#65533;@&#65533;&#65533;n&y&#65533;&#65533;&#65533;&#65533;z&#65533;&#65533;T&#65533;gj}&#65533;y&#65533;`&#65533;q&#65533; &#65533;`b&#65533;&#1048;uvv&#1689;&#65533;&#65533;&#65533;&#65533;&#65533;&#65533;9a&#65533;{]Hf&#65533;x&#1945;g&#65533;{b&#65533;&#1760;}&#65533;t&#65533;K6&#65533;&#65533;&#65533;$*AhN&#65533;&#65533;&#65533;&#65533;ca&#65533;&#65533;S&#65533;&#65533;&#65533;z&#65533;v&#65533;&#65533;&#65533;w>&#65533;&#65533;)\|&#65533;*&#65533;&#65533;:&#65533;%&#65533;&#65533;&#407;e&#65533;U&#65533;G&#65533;&#65533;n&#65533;&#46769;nq&#65533;k&#65533;f1&#65533;&#65533;&#65533;&#65533;&#65533;&#65533;^&#65533;	a&#65533;&#65533;I(k&#65533;!k&#65533;&#65533;4LIMP&#65533;&#65533;&#65533;&#65533;F+&#65533;L&N+h&#65533;B`&#65533;&#182;&#65533;>&#65533;&#65533;&#65533;Ru[&#65533;y&#65533;&#65533;,&#65533;&#65533;>:&#65533;&#65533;&#65533;&#65533;2&#65533;mYE&#65533;&#65533;&#65533;S&#65533;g&#65533;&#65533;&#65533;&#923;4&#65533;j%&#65533;&#65533;&#65533;&#1670;&#65533;l&#65533;e&#65533;*&#65533;&#65533;WX&#65533;&#65533;aB&#65533;&#65533;&#65533;Z&#65533;&#65533;'&#65533;q&#65533;{&#65533;rso&#65533;l&#65533;&#65533;F&#65533;&#65533;&#65533;	&#65533;&#65533;&#65533;&#1473;&#65533;&#65533;&#734;j&#65533;&#65533;R*&#65533;&#1902;+s|&#65533;&#65533;i&#65533;D&#65533;z&#65533;&#65533;&#65533;&#65533;w%&#65533;&#65533;&#39653;&#65533;&#65533;)&#65533;&#65533;&#65533;&#44313;&#65533;v&#65533;yk&#65533;&#65533;&#65533;a&#65533;&#65533;&#65533;&#65533;&#65533;&#65533;&#65533;n&#65533;&#65533;&#65533;&#65533;&#65533;&#1964;&#65533;=&#18363;)&#65533;Pxu&#65533;&#65533;&#65533;&#65533;&#65533;F~&#65533;&#65533;	&#65533;&#1448;U*&#1646;|&#65533;s&#65533;&#65533;M*&#919;&#65533;G[&#65533;x&#65533;&#65533;&#65533;&#65533;&#65533;_[&#65533;&#65533;&#65533;j
}^&#65533;&#43175;9&#65533;&#65533;54&#65533;D&#65533;^&#65533;&#49065;&#65533;g&#65533;&#65533;&#65533;&#65533;'&#65533;.C&#65533;&#65533;&#65533;&#65533;&#65533;&#65533;-*x&#65533;&#65533;&#65533;7<&#65533;&#65533;M&#65533;&#65533;&#65533;X&#65533;F=&#65533;Y&#65533;hK&#65533;&#65533;&#65533;&#65533;$&#65533;&#65533;y&#65533;0&#65533;[S&#65533;?aU&&#65533;&#65533;c&#65533;K&#65533;&#65533;&#65533;&#65533;oC&#65533;&#65533;&#65533;F&#211;&#65533;n%&#65533;&#558;&#65533;&#65533;B&#65533;`e\&#65533;&#65533;&#65533;4v	&#65533;xz;q$3&#65533;!&#65533;zt&#65533;&#65533;z&#65533;/&#65533;!&#65533;JW&#65533;\&#65533;&#65533;F&#65533;&#65533;~Sk]&#65533;&#65533;&#65533;&#1540;/&#65533;^&#65533;&#65533;Z?&#65533;&#65533;y&#65533;	pd&#65533;g("&#65533;&#65533;&#65533;(&#65533;&#737;u&#65533;Gg&#65533;&#65533;E?&#65533;k&#65533;@"-q-R2&#65533;&#65533;<boz&#65533;{b$&#65533;e=>&#65533;&#65533;`&#65533;&#65533;&#65533;..f&#65533;iid&#65533;&#65533;^&#65533;F&#65533;A&#65533;BC&#65533;;gJS&#65533;&#973;&#65533;&#65533;&#65533;b&#65533;&#65533;&#1073;&#65533;5dV{&#65533;&#65533;;&#65533;&#783;&#65533;&#65533;0&#65533;&#65533;G&#65533;0&#65533;&#65533;$!'<&#65533;F&#65533;BTW&#65533;,&#65533;&#65533;&#65533;yP&#65533;&#65533;[&#65533;X&#65533;&#1431;&#65533;i?&#65533;&#65533;L(&#65533;&#65533;&#65533;&#65533;Z[%l&#65533;4,&#65533;e&#65533;&#65533;&#65533;&#65533;-s&#65533;K_&#65533;&#65533;&#65533;&#65533;g0&#65533;&#65533;&#65533;&#65533;&#65533;`4mT&#65533;&#65533;&#293;&#65533;&#65533;K&#65533;v$kJ&#65533;&#65533;&#65533;&#65533;&#65533;$&#65533;&#65533;M~&#65533;i&#65533;&#65533;8&#65533;&#65533;0a&#65533;|`<&#65533;&#65533;&#65533;5u&#65533;&#65533;&#65533;,l&#65533;&#65533;"e&#65533;&#65533;&#65533;&#65533;J	0&#65533;I&#1241;&#65533;S&#65533;&#65533;&#65533;Av&#65533;&#1244;&#1240;8&#854;&#65533;&#1189;.&#65533;&#65533;x3&#1689;&#65533;hvP&#65533;Z&#65533;&#65533;c&#65533;&#65533;&#65533;&#65533;n&#65533;K&#65533;&#65533;&#65533;WF&#65533;bB&#65533;&#65533;`"MeIMJ&#65533;w&#65533;_[<[Z&#65533;:&#65533;p&#65533;5&#65533;&#65533;M&#65533;&#1274;&#65533;hx&#65533;i?&#65533;&#65533;&#65533;T&#65533;&#652;&#65533;&#65533;&&#65533;&#65533;(&#65533;S&#65533;&#65533;&#65533;&#65533;&#65533;E&#65533;&#65533;C&#1770;\&#65533;&#65533;M&#65533;Vt&#65533;b&#65533;Z&#65533;&#65533;&#65533;&#65533;&#65533;&#65533;&#65533;&#65533;&#65533;hG&#65533;&#65533;&#65533;&#65533;&#65533;&#65533;$&#65533;!Q&#65533;&#65533;C&#65533;&#65533;&#65533;9|&#65533;&#65533;]&#65533;J[&#65533;&%&#65533;~&#65533;&#65533;&#65533;&#65533;rD&#65533;&#65533;w&#65533;&#65533;&#65533;b&#65533;&#65533;&#65533;mR&#65533;U&#65533;,&#65533;,&#65533;U&#65533;&#65533;&#65533;WHig=&#65533;Y/&#65533;J&#65533;U&#65533;&#65533;hM{Z&#65533;&#65533;&#1166;&#65533;&#65533;&#65533;=&#65533;JW&#65533;&#918;&#65533;'&#65533;&#65533;map&#1758;&#65533;&#65533;e&#65533;&#65533;by&#65533;&#65533;:s&#381;&#65533;&#65533;&#65533;&#65533;A& &#65533;&#701;&#65533;U\&#65533;rV &#65533;g&#65533;[&#65533;tb&#65533;&#65533;&#65533;&#65533;nt5&#65533;&#65533;&#65533;&#65533;&#65533;&#65533;FXm&#65533;&#65533;&#65533;&#65533;&#65533;&#65533;6&#65533;&#65533;&#875;&#65533;K&#65533;&#65533;&#65533; &#65533;&#65533;&#65533;{&#65533;D&#65533;&#65533;L&#65533;G&#65533;[x&#65533;$&#65533;j&#65533;&#408;&#65533;+E&#65533;x&#65533;&#65533;&#65533;&#65533;&#65533;@&#65533;"&#65533;&#65533;&#65533;&#65533;)<&#65533;&#65533;&#65533;&#65533;$&#65533;B$,a&#65533;&#65533;&v&#65533;&#65533;&#65533;t&#65533;&#1251;&#65533;&#1533;&#65533;1zM\b&#65533;n&#65533;K1&#65533;a<&#65533;&#65533;&#1335;^&#65533;Y&#65533;&#65533;_&#65533;@&#65533;&#65533;&#65533;&#65533;&#65533;&#65533;&#65533;!&#65533;+&#65533;-&#65533;&#65533;&#65533;dB&#65533;j&#1240;&#65533;,ZR&#65533;5&#65533;>&#65533;&#65533;7&#65533;a&#65533;&#65533;&#65533;
&#65533;&#65533;&#65533;I&#65533;i4&#65533;&#65533;&#65533;a&#65533;]&#65533;J&#65533;&#65533;&#65533;&#65533;&#1320;&#65533;&#764;>&#1374;	p&#65533;oN&#65533;&gM&#65533;&#65533;J&#65533;S<v*&#65533;&#65533;&#65533;Q&#65533;j2&#65533;'-&#65533;WL&#65533;B?j&#65533;Srt&#65533;VZ*W&#65533;o&#65533;4y/&#65533;&#65533;M{&#65533;&#65533;&#65533;&#950;&#65533;&#65533;j&#65533;&#65533;NF<:&#65533;&#65533;&#65533;g-&#65533;&#65533;&#65533;Z&#1939;&#65533;&#508;vC	&#65533;&#65533;/&#65533;&#65533;&#65533;=&#65533;&#65533;A.&#65533;&#65533;&#65533;lA&#65533;5&#65533;&#65533;&#65533;&#65533;FX&#65533;ek&#65533;&#65533;z6&#1888;&#65533;Ki[&#65533;&#65533;28&#65533;cjm[<F&#65533;&#65533;&#65533;?&#65533;&#65533;E&#65533;&#65533;&#65533;&#65533; 4&#65533;&#65533;\&#65533;&#65533;&#65533;&#65533;&#1108653;&#65533;&#65533;k=&#65533;[.&#65533;$U&#65533;`&#65533;~&#65533;&#65533;&#65533;&#65533;y&#65533;waZ&#65533;q&#1139;&#65533;_&#65533;)=&#39043;W&#65533;p*&#65533;u&#65533;&#65533;&#65533;f&#65533;&#65533;&#65533;t
&#65533;&#65533;2&#65533;yoF\&#65533;&#65533;YnPi&#65533;&#1618;&#65533;s&#65533;&#1266;r!?o&#65533;[&#65533;&#65533;&MN&#65533;&#65533;&#65533;&#65533;&#65533;&#65533;qn&#65533;&#65533;&#65533;A&#65533;&#65533;&#65533;&#65533;&#65533;'&#1909;&#65533;]&#65533;&#65533;&#65533;&#65533;&#65533;C=&#41383;z&#65533;9>&#65533;4&#65533;<&#65533;5&#65533;&#65533;R&#65533;g6&#65533;&#65533;Gc&#65533;c&#65533;^&#65533;_O&#492;&#65533;s&#65533;&#65533;B&#65533;&#65533;&#348;&#65533;&#661;{&#65533;-:&#65533;7&#65533;&#65533;e&#65533;&#65533;7B+&#65533;&#65533;}&#65533;|7:L5&#65533;w.&#65533;T&#65533;&#65533;m/&#65533;&#65533;&#65533;&#65533;&#65533;#&#65533;"H&#65533;&#65533;&#65533;q
&#1064;F&#65533;<5'z&#65533;&#65533;$nT&#65533;&#501;&#65533;S&#65533;&#65533;&#1688;&#65533;&#65533;&#65533;&#65533;&#65533;z&#65533;+x&#65533;:OX]&#387;|&#65533;&#65533;y&#65533;=&#65533;&#65533;i&#65533;&#65533;&#65533;&#65533;<&#65533;&#65533;x&#65533;_&#65533;#Pb&#871;<M&#65533;j&#65533;W<&#65533;fj.&#65533;c&#1639;r&#65533;WMcg\&#65533;c%&#65533;u&#65533;&#65533;}&#65533;#Yx2w&#65533;&#65533; &#65533;&#65533;&#65533;!]e$w&#65533;D&#65533;&#65533;'&#65533;a&#65533;&#65533;{,&#65533;tT;:&#65533;&#65533;|&#65533;w^&#65533;6uH7&#65533;|&#65533;&#65533;&#65533;7U&#65533;&#65533;&#65533;&#65533;|&#65533;D&#65533;eM>vkB(z&#65533;&#65533;v&#65533;V$&#65533;v&#65533;=&#65533;Upw&#65533;j&#65533;&#65533;&#65533;s&#65533;a&#65533;'&#2021;&#65533;&#65533;Su&#65533;{-x7&#65533;&#65533;3&#65533;5&#65533;^&#65533;W|&#65533;&#65533;&#65533;V'H&#1047;ud&#65533;M&#65533;Lt!X&#65533;&#65533;N(~k&#65533;R&#65533;=&#65533;vS&#65533;\WoX(	&#65533;&#65533;]&#65533;&#65533;[&#65533;h&#65533;G&#65533;&#65533;$&#65533;#&#65533;K&#65533;w&#65533;&#65533;3^&#65533;&#65533;lH&#65533;&#65533;&#65533;b9h|rXu8&#65533;&#28880;&#65533;j&#65533;&#65533;o&#65533;&#65533;[&#65533;&#65533;AMX&#65533;&#65533;&#65533;&#65533;nSUy&#65533;&#65533;&#65533;&#65533;&#65533;A&#65533;&#65533;%&#65533;&#33296;&#65533;JeN&#65533;&#65533;&#65533;x&#65533;&#1126;&#65533;&#65533;&#65533;OJ&#65533;&#65533;&#65533;h&#65533;,&#65533;&#65533;9X&#65533;&#65533;Hb&#65533;&#65533;u&#65533;&#65533;f&#65533;&#65533;&#65533;&#65533;&#65533;/&#65533;W&#65533;l&#65533;&#65533;&#65533;&#65533;FM&#65533;:&#65533;HB&#65533;&#65533;>&#65533;&#65533;Q&#65533;&#65533;o&#65533;&#65533;&#65533;a8&#65533;&#65533;F7&#1484;l&#65533;t5&#65533;&#65533;&#65533;&#65533;&#65533;&#65533;H&#65533;r&#65533;i&#65533;&#65533;b&#65533;&#65533;2&#65533;&#1549;&#65533;`&#65533;h*&#65533;&&#65533;&#65533;V$&#65533;X&#65533;&#65533;Gd&#65533;Xz&#65533;&#65533;*&#1635;}&#65533;&#65533;&#65533;&#65533;x Q&#65533;V&#65533;&&#65533;8KmC&#65533;&#65533;U&#65533;d&#65533;&#65533;4&#65533;&#65533;&#65533;&#65533;{&#65533;&#65533;&#65533;0&#1615;2&#65533;	&#65533;6i&#65533;&#871;@\&#65533;&#65533;&#65533;>&#65533;&#65533;&#65533;9&#65533;&#1355;yr&#65533;v.&#65533;}&#65533;'&#65533;`g&#65533;5&#465;[8{&#65533;w`&#65533;&#65533;1&#65533;x&#65533;Y&#65533;{Z&#65533;&#65533;&#65533;&#65533;&#65533;&#65533;j&#1554;&#65533;&#65533;3&#1606;&#65533;x&#65533;&#65533;H&#65533;J&#65533;b;&#65533;&#65533;?&#65533;M&#65533;&#65533;u&#65533;&#65533;&#65533;&#65533;V&#65533;s&#65533;y&#65533;X&#65533;&#65533;&#65533;&#65533;}a&#65533;"a~&#65533;&#65533;]!&#65533;V	&#65533;(&#597;]&#65533;_&#65533;b&#65533;eei&#65533;e&#65533;6yf8&#65533;bt8rmI&#65533;=&#65533;&#65533;I4&#65533;t\&#65533;&#65533;&#65533;&#65533;y&#65533;_&#65533;&#65533;N&#65533;&#65533;Yy1&#65533;&#65533;s	f5@W&#65533;&#65533;&#65533;&#65533;&#65533;&#65533;&#65533;Ci&#530;&#65533;H&#65533;&#65533;&#37841;y&#65533;}E&#65533;i&#65533;&#65533;&#919;&#65533;&#1140;&#65533;ru=&#65533;k&#65533;&#65533;{V&#65533;&#65533;'&#65533;YXK%&#602;&#65533;&#65533;&#65533;p&&#65533;&#65533;&#65533;~wC&#65533;&#65533;&#65533;&#30463;i&#65533;&#65533;	&#65533;&#65533;Y&#65533;&#65533;	_&#65533;g<o&#1433;>&#65533;&#65533;%so)d&#65533;|6&#65533;pgV&#65533;&#65533;&#65533;y&#1993;&#65533;&#65533;&#65533;:&#65533;&#65533;&&#65533;g&#65533;&#65533;&#65533;&#65533;&#65533;&#1545;&#65533;&#65533;&#65533;&#65533;&#65533;&#65533;&#65533;)&#65533;&#65533;y&#65533;&#65533;	&#65533;&#65533;&#65533;&#65533;I&#65533;Z&#65533;&#65533;&#65533;&#65533;F&#65533;?&#65533;*&#65533;yz"&#65533;&#65533;&#65533;)1&#65533;e&#65533;&#65533;]&#1653;&#65533;&#65533;&#288;&#65533;W&#65533;)&#65533;&#21086;<zL*&#65533;&#65533;I&#65533;TG&#65533;&#65533;&#65533;j&#65533;&#9628;&#65533;&#65533;"&#65533;kC&#65533;u&#65533;v*&#65533;&#65533;&#65533;M&#65533;A&#65533;&#65533;r.&#65533;&#65533;&#65533;I&#65533;&#65533;sT&#65533;l&#870;^:&#65533;~&#65533;*9&#65533;9&#65533;&#65533;&#65533;j&#65533;&#65533;@&#65533;BZ&#65533;tx<&#65533;S.&#65533;&#65533;9d&#65533;E9&#65533;x&#65533;&&#65533;r&#1972;r&#65533;&#65533;W&#65533;8P9&#65533;&#65533;&#65533;&#65533;&#65533;bj&#65533;A&#65533;&#65533;a&#65533;u"&#192;&#65533;*x&#65533;&#358;=&#65533;&#65533;&#65533;&#65533;*&#27040;&#65533;b{&#65533;&#65533;2bQ&#65533;R&#65533;vj_&#65533;I&#65533;Ho&#65533;C&#65533;&#65533;&#65533;&#65533;Gzzf&#65533;jk&#65533;	1C&#65533;&#65533;&#65533;&#1245;
:t&#65533;Y&#65533;&#65533;$&#65533;>t&#65533;&#65533;x&#65533;&#65533;&#65533;&#65533;&#65533;Wf&#65533;&#65533;&#65533;:&#65533;.&#65533;mo&#65533;k&#65533;n&#65533;_<&#65533;&#65533;&#65533;9&#65533;&#65533;H&#65533;T&#65533;c{V&#65533;&#65533;&#65533;&*k&#65533;&#1643;&#578;&#65533;V{+&#65533;&#65533;&#65533;&#65533;7dL&#65533;L&#65533;&#664;:&#65533;&#65533;&#65533;&#65533;&#65533;j&#65533;&#65533;
&#65533;&#65533;&#65533;*Px&#65533;&#65533;X&#65533;&#65533;(&#65533;&#365;&#65533;z&#65533;&#65533;&#65533;&#65533;"*&#65533;Zu&#65533;fW&#65533;&#65533;&#65533;&#65533;&#65533;k&#65533;KZ&#65533;`&#65533;%&#65533;Z&#65533;jtDA&#65533;%r&#65533;g&#65533;O&#65533;&#1714;`&#65533;&#65533;i:&#65533;[&#65533;&#65533;Jq
k&#65533;K&#65533;7&#65533;&#1648;&#65533;IP&#65533;&#65533;&#65533;O*`Mj&#65533;&#65533;B&#65533;EJ&#65533;&#65533;&#1988;z&#65533;&#65533;c&#65533;%&#65533;&#65533;&#65533;{1e&#65533;,&#65533;&#65533;&#65533;Oai&#65533;L&#65533;zi&#65533;&#65533;&#65533;.&#65533;cqf;&#65533;&#65533;Z&#65533;j{&#65533;&#65533;b8&#65533;&#65533;&#65533;&#65533;k&#65533;&#65533;&#65533;*&#65533;_&#65533;o&#65533;G&#65533;v&#1460;&#65533;\ &#65533;&#65533;{;&#65533;	&#65533;&#1779;)R&#65533;&#65533;d&#65533;V&#65533;&#65533;X&#65533;&#65533;&#65533;&#65533;C&#65533;&#1682;&#65533;&#65533;tb&#65533;e@&#65533;&#65533;&#65533;z&#65533;&#65533;&#65533;&#65533;k&#758;S&#65533;i&#65533;&#65533;&#65533;0&#65533;&#65533;c&#65533;Ar&#65533;&#65533;&#65533;&#65533;&#65533;*&#65533;&#65533;DU&#65533;&#65533;9z+&#65533;&#65533;'Q '&#65533;C&#65533;&#65533;&#65533;&#65533;&#65533;&#65533;R&#65533;[&#65533;,&#65533;&#65533;&#65533;&#65533;&#65533;&#65533;:&#65533;&#65533;^&#65533;&#65533;&#65533;&#65533;&#65533;&#826;&#65533;&#65533;&#764;&#65533;&#65533;&#65533;&#65533;428&#65533;&#1203;A;=+&#65533;t&#65533;v{*&#65533;#
U&#65533;H\&#65533;k&#65533;&#65533;&#65533;&#65533;&#65533;g&#65533;&#65533;&#65533;;&#65533;&#65533;&#65533;&#65533;;&#65533;&#65533;&#1468;&#65533;&#65533;;l*f6&#65533;m%&&#65533;&#65533;b=c&#65533;x_%&#65533;gD&#65533;MwVE&#65533;&#65533;&#65533;&#65533;&#1847;c&#65533;&#65533;8&#65533;&#65533;Q&#65533;&#65533;k&#65533;&#378;&#65533;&#45798;&#65533;&#1752;&#65533;+&#65533;&#65533;&#65533;^a&#65533;<&#65533;&#65533;&#1782;:&#65533;(&#65533;&#65533;&#65533;&#65533;[/&#65533;&#65533;~&#65533;&#65533;&#65533;F~|&#65533;&#65533;;&#65533;L&#65533;&#65533;F&#65533;)G&#65533;&#65533;&#65533;\&#65533;&#65533;q{&#394;&#65533;&#65533;;&#65533;hk(&#65533;&#65533;&#1827;&#65533;Z&#65533;&#65533;8&#65533;&#65533;&#65533;7&#65533;&#65533;&#65533;&#65533;Y&#65533;&#65533;&#65533;&#65533;y&#65533;v-&#65533;&#65533;&#65533;&#65533;&#65533;&#220;U4/&#1348;&#254;&#65533;&#65533;;&#65533;&#65533;UKt&#65533;&#65533;J&#65533;j&#65533;&#65533;f&&#65533;j&#65533;&#65533;{&#65533;l<&#65533;&#65533;w&#65533;	qu&#65533;r&#65533;&#149;}&#65533;g&#65533;&#65533;&#65533;&#65533;&#1469;1L`0&#65533;I)9D&#65533;g&#65533;&#65533;.5*Od\&#65533;g|&#65533;h&#65533;&#65533;&#65533;&#65533;&#65533;F,&#65533;&#65533;&#65533;g&#65533;&#65533;t<&#160;&#65533;&#65533;t&#65533;z,\]\Q&#65533;+&#65533;&#65533;&#1338;&#65533;&#65533;&#65533;[&#65533;O&#65533;&#65533;&#65533;&#65533;&#65533;&#65533;3i&#65533;&#65533;{&#65533;<&#638;'&#65533;4&#65533;&#65533;W&#603;&#65533;&#65533;&#65533;&#65533;&#65533; |&#797;&#799;&#65533; w&#65533;f4&#65533;&#65533;&#65533;&#65533;&#65533;2&#65533;s&#65533;;}&#65533;&#65533;&#65533;&#65533;<&#65533;J&#65533;c&#65533;A&#65533;&#65533;e&#1851;')&#65533;&#65533;&#65533;&#65533;0+&#65533;&#620;&#787;&#65533;&#65533;&#65533;K&#65533;r&#65533;&#65533;&#65533;&#65533;&#65533;v&#65533;|&#65533;&#65533;&#65533;l&#65533;U&#699;v&#514;,v&#65533;X&#65533;&#65533;&#1812;X&#65533;&#65533;l&#65533;&#65533;W&#202;<)&#65533;g&#65533;&#65533;l&#65533;&#65533;&#65533;f&#65533;&#65533;&#65533;&#1845;M&#65533;&#65533;&#65533;&#65533;&#65533;&#65533;&#65533;&#65533;&#65533;&#65533;&#65533;8&#65533;&#65533;&#65533;"l&#65533;&#65533;&#65533;|&#65533;&#65533;&#65533;o&#65533;Dl&#65533;&#65533;&#65533;&#65533;&#65533;&#65533;+s&#65533;&#65533;&#65533;\&#65533;&#65533;&#65533;&#65533;&#65533;&#65533;	lMm&#915;6&#1148;&#65533;&#65533;xt&#65533;&#65533;&#65533;&#65533;&#65533;&#65533;$&#65533;;&#65533;&#65533;&#65533;&#65533;+&#65533;5[&#65533;&#65533;&#65533;&#65533;*]&#65533;&#65533;u&#65533;R&#65533;%&#65533;&#65533;4Mg`&#791;[&#65533;&#65533;:&#65533;^&#65533;/&#65533;(z&#65533;Zg&#65533;&#65533;&#65533;&#65533;Amt?&#65533;&#65533;&#540;&#65533;&#54230;&#65533;&#65533;OM&#65533;&#65533;\&#65533;T]&#65533;V&#65533;25R#s&#65533;E&#554;-&#65533;KjvT&#65533;&#65533;b&#65533;&#65533;d&#65533;&#65533;%xE&#65533;&#65533;9j&#65533;&#1452;&#65533;&#1626;&#65533;&#65533;l&#65533;\&#65533;F=&#65533;&#65533;;bL](y]&#65533;&#65533;)&#65533;S&#65533;&#1506;{.&#65533;%&#65533;&#65533;\c&#65533;&#65533;vY&#65533;&#65533;&#57515;&#65533;&#65533;&#1743;&#65533;m&#65533;bg&#65533;&#65533;&#65533;&#65533;&#65533;&#65533;8&#65533;&#1613;&#65533;&#1618;&#65533;&#65533;q&#65533;F&#65533;&#65533;&#65533;{&#65533;&#65533;9&#1691;&#65533;S&#65533;z&#65533;?&#65533;&#65533;|&#65533;&#65533;t&#65533;&#65533;9&#1279;.&#65533;&#65533;&#65533;<&#65533;Q&#65533;&#1788;}&#1982;m&#65533;&#65533;
&#65533;&#65533;-&#65533;B&#65533;o&#65533;RZY&#65533;&#1627;&#65533;&#65533;[&#65533;&#65533;j(&#1506;M&#1878;L&#65533;@U&#65533;&#65533;&#1849;&#65533;&#65533;&#1709;}&#65533;&#65533;&#65533;&#65533;R*&#65533;&#65533;&#65533;&#65533;^&#65533;~&#65533;3Iy&#65533;(&#65533;&#65533;p&#65533;]&#65533;&#65533;&#65533;&#65533;&#65533;&#1825;m&#65533;{M&#1497;k&#65533;&#65533;&#65533;,&#65533;%&#65533;&#65533;+&#65533;&#65533;E&#65533;&#65533;&#65533;&#65533;rM&#65533;&#1373;&#65533;r&#65533;&#65533;>&#65533;&#65533;&#65533;d&#65533;&#65533;&#65533;&#65533;~&#65533;&#1952;&#65533;&#65533;&#65533;Gm&#65533;&#65533;,&#65533;&#140;&#65533;fk&#65533;e{&#65533;{mu&#65533;&#65533;&#65533;&#65533;g&#65533;E5Q&#65533;&#65533;&#65533;7m&#65533;&#65533;}&#16237;&#1933;&#65533;&#1554;&#65533;&#65533;I&#65533;&#65533;@&#65533;KBn&#65533;D^&#65533;G-N&#65533;#&#65533;&#65533;K&#65533;&#65533; &#65533;&#65533;&#65533;Q&#65533;&#65533;*&#65533;&#65533;&#65533;&#65533;v&#65533;-&#65533;&#65533;&#65533;&#65533;&#65533;&#1960;'&#65533;>&#65533;f^&#1103;z&#65533;q&#65533;&#65533;v&#65533;&#65533;M&#65533;m>&#65533;$&#65533;&#1107;&#65533;&#65533;O&#65533;x&#65533;&#65533;)&#65533;&#65533;3&#65533;&#65533;&#65533;&#65533;&#65533;&#65533;}&#859;&#1456;|d&#65533;&#65533;yN&#610;&#49160;n&#65533;S&#65533;&#65533;&#65533;&#65533;&#1656;&#65533;&#2001;&#65533;&#65533;o&#65533;&#1108;n&#65533;r&#65533;&#65533;6&#65533;&#65533;:&#65533;&#65533;*&#65533;&#65533;&#65533;&#65533;&#65533;&#65533;&#65533;]&#65533;&#65533;&#65533;&#65533;&#65533;E&#555;Aeg&#65533;z&#65533;<&#65533;k'&#1037;&#65533;={z&#65533;g&#65533;&#47101;&#65533;&#65533;&#65533;^&#65533; &#65533;&#1304;&#65533;&#65533;&#65533;K&#65533;&#65533;&#65533;&#65533;;R&#65533;H&#65533;&#65533;u&#65533;B{&#65533;n&#65533;&#65533;~&#65533;&#65533;.U&#65533;^vc&#65533;&#65533;&#65533;&#65533;I^&#65533;&#65533;^&#65533;&#65533;&#65533;&#65533;&#412;&#65533;&#65533;,&#65533;&#65533;&#65533;nZx&#65533;&#375;&#65533;V&#65533;&#65533;&#65533;&#65533;&#65533;H&#65533;&#65533;-&#65533;&#65533;N&#65533;f&#65533;g/A&#1838;4&#65533;&#65533;&#65533;IYUU&#65533;!&#65533;
&#65533;,&#65533;h&#65533;   !     ""$%%(&(&&(*(%&(&*((&**,--1.030./0.200/12545968;69A87<99=<=B>?H>@E>AH@?DAAECDJFGPFHMFJPHFLHINKLRNPUNQXPNUPOXPQVSTZVW`VX^VY`XV^XW`XY^[\b]_h^`f^ai`^f``fbdkefpfhnfiqhfnhfphinjlsmnxmpvnqypnvpnypqvrt|tv&#65533;ux~vy&#65533;xv&#65533;xw~xz~y|&#65533;|~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65533;&#65533;&#65533;&#65533;&#65533;&#65533;&#178;&#65533;&#372;&#65533;&#65533;&#65533;&#65533;&#309;&#65533;&#566;&#65533;&#439;&#65533;&#888;&#65533;&#632;&#65533;&#505;&#65533;&#698;&#65533;&#891;&#65533;&#1084;&#65533;&#895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H&#65533;&#65533;A&#65533;&#65533;6%\&#560;&#65533;&#199;&#65533; J&#65533;H&#65533;&#65533;&#329;3b&#1816;1&#65533;&#463; C&#65533;Ir &#595;(&#65533;&#65533;p&#65533;%&#65533;0;&#65533;L5&#65533;&#65533;&#515;8&#65533;&#65533;&#65533;&#65533;&#991;&#65533;*&#65533;H&#65533;a&#897;&#65533;2<&#692;&#65533;&#1255;/M&#65533;&#65533;&#65533;a&#1056;:&#65533;F&#65533;&#65533;&#65533;&#65533;&#1446;&#65533;&#65533;&#65533;&#65533;u&#65533;OUh&#1250;&#874;&#65533;&#65533;[&#65533;;&#65533;&#65533;&#65533;k&#65533;&#65533;[&#65533;x&#65533;&#65533;&#65533;K&#65533;&#65533;&#1118;)&#65533;l&#65533;&#65533;&#65533;&#65533;:&#65533;&#65533;](&#65533;&#65533;&#65533;\#K>zirT&#65533;c&#65533;.&#65533;Yc&#65533;&#864;&#65533;mK&#65533;&#65533;&#3367;&#65533;2&#65533;{R&#65533;&#1373;&#65533;cs%&#65533;&#65533;`m&#65533;&#65533;Y~&#65533;&#65533;&#65533;&#65533;&#65533;X.R4&#65533;&#662;&#65533;+&#65533;|&#1847;b&#65533;&#65533;9I&#65533;N=&#65533;&#65533;E?5\&#65533;&#65533;&#65533;mq&#65533;&#65533;&#65533;iR<o&#65533;//&#65533;&#2013;&#65533;S&#1719;s&#65533;M&#65533;&#65533;&#65533;&#831;&#65533;&#65533;&#65533;&#65533;2&#65533;&#65533;&#65533;2&#65533;&#65533;E&#65533;v&#65533;]&#65533;Yc
&#1719;^{&#65533;&#65533;&{zu&#65533;F&#65533;&#354;&#65533;&#65533;&#65533;&#65533;l&#65533;6!&#65533;&#65533;&#65533;wG&#65533;&#1397;[&#65533;,&#65533;&#65533;&#1226;.B&#65533;&#65533;e]X&#65533;&#65533;&#65533;&#65533;#ir=6&#65533;J &#65533;8!{&#65533;=&#65533;[)H&)&#65533;&#65533;&#65533;&#65533;&#65533;V6&#65533;`&#65533;&#65533;%&#65533;&#65533;$&#25858;=b&#65533; &#65533;&#65533;I&#65533;&#65533;&#65533;&#65533;&#65533;UzG&#1936;D&#65533;)p&#65533;)&#65533;P&#65533;'eQ&#65533;&#65533;vgaTFV#&#65533;K&#65533;&#65533;&#65533;&#65533;&#65533;N)X&#65533;&#65533;EI&#1998;e&#65533;6&&#65533;&#65533;9z&#65533;I&#65533;&#65533;N&#65533;9&#65533;vv&#65533;&#39363;&#65533;d&#65533;&#65533;]&#65533;g&#65533;&#65533;&#65533;&#65533;*&#65533;&#65533;&#65533;)&#65533;R="&#65533;&#65533;&#65533;-&#65533;h&#65533;&#65533;&#65533;&#65533;&#65533;]&#65533;&#65533;&#65533;J&#65533;&#65533;&#65533;&#65533;oyh&#65533;"&#65533;Q&#65533;v&#65533;b'&#65533;&#65533;*H&#65533;V&#65533;g&#65533;&#934;xm&#65533;zR&#65533;]a&#65533;X&#1966;&#65533;&#65533;|y&#65533;&#65533;&#65533;&#65533;&#65533;&#65533;&#65533;.,&#65533;[&#65533;{&#65533;&#65533;&#65533;&#65533;&#65533;&#65533;&#65533;k&#65533;&#65533;&#65533;)&#65533;)&#65533;&#65533;L&#65533;g&#1786;c&#65533;&#65533;fX.&#65533;&#65533;&#65533;;Q&#65533;G&#65533;Ib&#65533;[*1\U&#65533;&#65533;&#65533;	&#65533;&#65533;n&#65533;&#65533;/r&#65533;1&#65533;&#65533;rIB&#65533;d&#65533;o&#1631;&#65533;O&#65533;*&#65533;'&#65533;e&#65533;&#65533;&#65533;6&#65533;&#169;&#65533;B#f&#65533;&#65533;q&#65533;E&#65533;b&#65533;&#65533;p&#65533;&#65533;&#65533;&#1159;&#65533;&#51830;M&#65533;&#65533;&#65533;p&#65533;&#65533;&#65533;X&#65533;XJ&#65533;+wm&#65533;Y&#65533;v&#65533;&#65533;&#65533;&#65533;	G&#65533;&#65533;&#65533;
&#65533;&&#65533;&#65533;&#65533;&#65533;&#65533;
-&#65533;&#65533;&#65533;j\%&#65533;&#65533;&#65533;&#65533;&#65533; O&#65533;&#65533;u&#476;h&#65533;&#65533;&#65533;^&#65533;&#65533;&#65533;,&#65533;&#65533;4&#65533;&#65533;&#65533;&#65533;rw6&#65533;&#65533;BS&#65533;&#65533;&#65533;sg~&#65533;&#65533;L'm&#65533;&#65533;*&#65533;&#65533;y&#65533;w&#65533;&#65533;&#65533;&#65533;j+&#65533;k&#65533;+7&#65533;&#65533;n&#65533;&#65533;&#822;z+&#65533;&#65533;)&#65533;*&#65533;&#65533;&#1748;&#1114;&#65533;m&#65533;J`&#65533;)&#65533;&#65533;{&#65533;|&#65533;&#65533;gZ&#65533;&#65533;&#65533;&#65533;&#1978;&#65533;{&#65533;9O&#65533;&#65533;|&#65533;&&#65533;&#65533;]&#65533;&#65533;	-3&#65533;&#65533;&#65533;&#65533;&#65533;&#65533;&g&#65533;&#65533;&#65533;'M5&#65533;-?&#65533;>&#65533;b&#65533;&#65533;&#65533;&#65533;&#65533;&#65533;-t<&#65533;[&#65533;_&#65533;&#65533;&#65533;&#65533;=&#65533;]&#65533;B&#65533;&#65533;&#65533;&V>&#65533;&#65533;{&#65533;{&#65533;H&&#65533;&#65533;O)&#65533;WA&#65533;&#65533;&#65533;&#65533;&#65533;&#65533;&#65533;&#65533;&#65533;&#65533;'&#65533;&#65533;&#1358;&#65533;&#65533;c_&#65533;5&#65533;&#65533;&#65533;k&#235;&#65533;f('&#65533;HPy&#65533;&#603;&#65533;&#65533;&#65533;7jp&#65533;\&#65533;&#65533;&#65533;&#65533;<&#65533;&#65533;&#1037;&#65533;u?d&#65533;&#65533;:&#65533;&#65533;&#65533;H&#65533;&#65533;FD&#65533;	&#65533;&#65533;&#65533;&&#65533;%&#65533;&#65533;D[&#65533;z&#65533;&#65533;A%&#65533;&#65533; ,&#65533;&#311;5caw&#1089;&#65533;&#65533;&#65533;H&#65533;a&#65533;nV&#65533;-f&#65533;&#65533;&#65533;&#65533;PP&#65533;&#65533;&#65533;W&#65533;$6&#65533;&#65533;L&#65533;"Y	+u0R&#65533;&#65533;&#65533;&#918;B;&#65533;&#65533;rR&#798;O,YG&#65533;&#65533;&#65533;&#65533;x&#65533;ZT&#65533;ho&#65533;&#65533;#&#1511;E&#65533;%&#16513;&#65533;1H$&#65533;R.&#65533;&#805;&#65533;&#65533;:zI&#65533;S&#65533;#!&#65533;'&#65533;m&#65533;&&#65533;&#733;h&#65533;>:&#65533;&#65533;;&#65533;&#65533;F&#65533;Ms8&#65533;&#65533;&#65533;&#65533;n&#65533;&#1179;f&#65533;&#65533;0&#65533;fG&#65533;&#65533;I+d&#65533;&#65533;&#65533;&#65533;)B&#65533;&#65533;&#65533;VU&#65533;P&#65533;&#65533;/&#65533;&.&#65533;&#65533;&#65533;&#65533;E&#65533;3Mp&#65533;&#65533;8Z&#65533;y&#65533;n_jI'2&#65533;&#65533;&#65533;y&#65533;Y&#65533;&#1816;&#65533;&#65533;&#65533;&#65533;&#853;&#65533;A
e&#65533;hA}&#65533;&&#65533;d&#65533;&#260;HP&#65533;!Q&#65533;&#65533;3&#65533;&#65533;F/&#65533;&#741;&#65533;|h<&#65533;v&#65533;|&#65533;t>&#65533;&#65533;eF
D&#65533;x&#65533;&#65533;!&#65533;:&#65533;G&#65533;&#65533;&#65533;p6--&#65533;Bi&#697;&#65533;&#65533;&#1044;&#65533;&#65533;L&#65533;C&#65533;&#65533;&#65533;_&#65533;&#65533;&#65533;
&#65533;&#65533;6&#65533;&#65533;*&#65533;?&#65533;&#65533;#&#65533;HD&#65533;&#65533;&#65533;hEBjR&#65533;1'&#65533;5&#65533;&#65533;&#65533;&#65533;&#65533;!&#65533;&#809;&#65533;&#65533;T&#65533;&#65533;D&#65533;V&#65533;&#65533;Z2&#65533;&#65533;.&#65533;iM&#65533;Y&#65533;*&#610;&#65533;&#65533;m4Y1=&#65533;&#166;v&#65533;&#65533;f&#65533;+0=&#65533;&#65533;&#65533;&#65533;&#882;&#65533;&#65533;&#65533;$C&#65533;&#65533;&#65533;&#65533;&#65533;U,C&#65533;&#65533;X&#490;&#65533;&#65533;UMaJ&#65533;Q&#65533;&#65533;&#65533;&#65533;h,&#65533;;;&#65533;=@Av7&#65533;"&#65533;&#65533;&#1009;>&#65533;Jf=&#65533;Z&#65533;\B&#65533;){T$K*D&#65533;d&#65533;_K<&#65533;f&#841;9&#65533;V&#65533;SouJ&#1914;q5&#65533;&#65533;&#65533;GK+\&#65533; &#376;&#65533;]D&#65533;&#65533;&#65533;?&#65533;&#65533;&#65533;&#65533;&#65533;^&#65533;V&#65533;0s&#65533;&#65533;"\&#1368;&#65533;:&#65533;&#65533;P&#65533;]~<&#65533;&#65533;H{E&#65533;Tnw &#65533;&#65533;}&#65533;&#65533;`&#65533;X&#65533;%<&#65533;&#65533;R	&#65533; &#65533;V&#65533;&#65533;&#65533;!&#65533;$8&#65533;&#65533;&#65533;&#65533;[l!&#65533;="x&#65533;Q0q&#65533;&#65533;&#65533;&#65533;8&#65533;&#65533;edA&#65533;&#65533;&#65533;&#65533;E&#65533;&#65533;M&#65533;7&#65533;&#65533;_7v&#65533;3k&#65533;sE&#65533;&#65533;NS&#65533;&#65533;&#65533;c&#65533;z9&#65533;&#65533;!OJd2s&#65533;&#795;&#65533;W&#65533;d&#65533;&#65533;&#65533;&#65533;]wU&#65533;&#65533;&#65533;k]&#65533;D&#65533;&#65533;u&#65533;&#65533;\e&#65533;&#65533;iX&#65533;3&#65533;42F&#65533;*&#65533;&#65533;iU&#65533;&#65533;&#65533;&#65533;&#1452;&#65533;&#65533;&#65533;!k\&#65533;g&#65533;N&#65533;Y~p&#65533;&#65533;&#65533;&#65533;
&#65533;&#65533;}&#65533;4&#65533;&#65533;Le<o&#65533;"&#65533;Nu&#65533;&#1098;&#65533;.Z&#65533;CF&#65533;k&#65533;Y&#65533;&#65533;&#65533;0&#65533;)v3l&#65533;\&#65533;9Ce&#65533;&#65533;4&#65533;&#65533;j\&#65533;q|&#65533;c&#65533;s&#65533;&#65533;b&#65533;"&#65533;V&#65533;&#65533;&#65533;LW&#65533;&#1665;&#65533;!3&#65533;&#65533;G3U&#65533;&#65533;n&#65533;S&#65533;kI&#65533;&#65533;&#65533;&#65533;&#65533;5I&#65533;&#65533;&#65533;&#65533;:&#1057;vq&#65533;&#65533;&#65533;&#65533;<E{&#65533;&#1246;&#65533;&#65533;&#214;i&#65533;&#65533;&#65533;&#65533;&#65533;&#65533;xe&#65533;&#65533;&#65533;&#65533;T&#65533;7~&#65533;&#65533;=&#65533;f&#65533;~@&#65533;&#65533;&#944;&#65533;lc&#65533;&#65533;&#65533;&#65533;&#65533;a&#65533;&#65533;o&#65533;&#65533;F4b&#65533;&#65533;&#65533;l?&#65533;&#1829;&#65533;pR&#65533;{1&#65533;r:&#65533;0_&#65533;&#229;&#65533;&#65533;&#65533;G&#65533;&#65533;/&#65533;&#65533;wjm&#65533;&#65533;&#65533;&#951;&#1069;MrcJh&#65533;/&#65533;&#65533;&#65533;@Y#&#65533;I&#65533;&#65533;&#65533;5&#65533;0&#65533;wW&#65533;&#65533;&#65533;&#65533;mJ&#65533;_&#65533;&#65533;{}&#65533;&#65533;&#660220;&#65533;&#1522;&#65533;&#65533;&#65533;.p&#65533;&#65533;&#65533;&#38357;&#65533;]&#65533;&#65533;br&#65533;&#65533;vj3&#65533;ebC}5&#65533;&#65533;&#1614;&#65533;NE&#65533;"O<j&#65533;&#65533;X&#65533;o&#65533;&#65533;u&#65533;x&#65533;&#65533;&#65533;[&#65533;[&#65533;&#65533;Y&#65533;&#65533;S&#1992;&#65533;&#65533;&#65533;&#65533;AxN&#65533;&#65533;&#65533;>&#65533;:n&#65533;{&#65533;>r&#65533;&#65533;>&#1102;&#65533;&#65533;&#65533;g/y&#65533;c&#65533;&#65533;&#65533;&#65533;}g&#65533;^{&#65533;&#65533;&#65533;&#65533;0&#65533;&#65533;&#65533;f&#65533;&#65533;/}&#65533;^|z&#65533;&#65533;&#65533;&#65533;3&#65533;&#65533;fv&#65533;2&#65533;&#65533;&#65533;Gt&#65533;&#65533;3&#65533;&#65533;&#65533;&#65533;&#65533;&#65533;?&#65533;&#65533;&#65533;&#65533;{&#65533;7}&#65533;&#65533;&#65533;3us&#65533;;&#725;ky&#65533;&#65533;&#65533;`&#65533;&#65533;&#65533;&#65533;1&#65533;{-&#65533;x&#65533;g&#65533;&#65533;&#65533;&#65533;\au
&#65533;Gx&#65533;~&#65533;wz&#65533;W&#65533;&#65533;g&#65533;&#65533;&#65533;!n&#65533;~H7&#65533;{Z'l&#65533;t8&#65533;b&#65533;&#65533;{T&#65533;&#65533;b@5&#65533;P&#65533;&#65533;&#65533;\&#65533;&#65533;&#65533;&#65533;"{ &#65533;e_L&#65533;9&#65533;4&#65533;&#65533;&#65533;&#65533;8&#65533;&#65533;	&#65533;s&#65533;&#65533;|v&#65533;&#65533;wov;xN5Vj&#65533;&#1472;&#65533;7&#65533;&#65533;&#65533;`&#65533;J&#65533;y&#65533;}8&#65533;&#65533;&#65533;&#65533;&#65533;&#1671;a1H\&#65533;`&#65533;Q&#65533;2&#65533;j&#65533;&#1346;fX&#65533;&#65533;G&#65533;Q&#65533;&#65533;;&#1539;&#65533;&#65533;r&#65533;&#65533;Gzo&#65533;&#65533;m&#65533;t&#65533;&#65533;|wx&#134;&#65533;&#855;l&#65533;&#65533;v&#65533;~&#65533;&#65533;&#65533;!7&#65533;&#65533;0&#65533;&#65533;&#65533;^&#65533;g}*(&#65533;&#1090;{P&#65533;d&#65533;&#65533;&#65533;&#65533;z0&#65533;&#65533;&#65533;&#65533;&#65533;&#65533;x&#65533;Pw&#65533;&#65533;&#65533;;7&#65533;&#390;&#65533;qX&#65533;&#65533;8&#65533;&#65533;z{&#65533;&#65533;&#65533;|GH&#65533;&#65533;'Q&#65533;|&#65533;w<O&#33469;h4&#65533;GC[&#65533;&#65533;j&#65533;&#65533;"&#65533;&#65533;&#65533;&#65533;&#65533;&#65533;A&#65533;68&#65533; &#65533;&#65533;&#65533;&#65533;&#65533;x&#65533;&#65533;&#65533;&#65533;;&#65533;&#65533;&#65533;&#33268;&#65533;&#65533;|8&#65533;&#65533;h&#65533;&#29149;&#65533;&#65533;&#4619;&#65533;&#65533;k&#65533;&#65533;&#65533;&#65533;33&#65533;3\6\&#65533;&#65533;&#65533;&#65533;&#65533;&#65533;&#65533;&#65533;&#65533;&#65533;&#65533;&#65533;&#65533;X&#65533;x&#65533;&#65533;&#65533;&#65533;&#65533;H&#65533;y&#65533;9&#65533;
&#65533;&#65533;r8~&#65533;h&#65533;&#36368;yg&#65533;Z&#65533;e&#65533;q&#65533;7&#65533;&#65533;OOAV&#65533;&#1541;&#65533;&#1548;$&#65533;&#65533;P&#65533;6$&#65533;&#65533;&#451;Y&#65533;&#65533;&#65533;&#65533;&#65533;=(&#65533;&#65533;h&#65533;&#65533;&#65533;&#594;&#65533;h&#65533;9&#65533;&#65533;&#65533;F&#65533;&#278;
Yl'd&#65533;&#65533;lt_&#65533;M2vV_&#65533;&#65533;1H&#65533;&#609;%&#65533;L.&#65533;&#65533;-&#65533;&#65533;&#65533;&#65533;&#65533;&#65533;yY&#65533;&#65533;6&#65533;&#65533;&#65533;8&#65533;&#65533;&#530;4&#65533;@&#65533;&#65533;IC&#65533;tq2&#65533;&#65533;R&#65533;&#1172;N&#65533;&#65533;"tt&#65533;Q)&#65533;c&#65533;&#65533;&#65533;X_8a&#65533;&#65533;(&#65533;c&#65533;=&#597;&#65533;&#65533;&#65533;&#65533;&#65533;&#65533;&#65533;&#65533;&#525;:&#65533;&#65533;p&#65533;.I&#65533;E&#65533;&#65533;l&#598;u&#65533;&#65533;&#65533;;&#65533;+&#65533;&#65533;I/&#65533;7&#65533;&#65533;&#65533;&#65533;&#65533;&#65533;c&#65533;&#65533;&#65533;~&#65533;z&#65533;x&#65533;0X&#65533;&#65533;&#65533;&#65533;p&#65533;&#1100;cX&#65533;T&#65533;&#65533;&#65533;&#65533;&#65533;&#65533;!&#65533;&#65533;&#65533;&#65533;&#65533;&#1621;&#65533;&#65533;&#65533;&#65533;&#1628;dI&#65533;&#65533;&#65533;&#65533;)&#65533;&#65533;&#65533;&#65533;&#65533;&#65533;&#65533;&#65533;d&#65533;&#65533;7&#65533;V&#65533;yo&#65533;&#65533;z&#65533;&#65533;G	'&#65533;a&#65533;yZj&#65533;&#65533;&#65533;&#65533;&#65533;&#45659;&#65533;&#603;&#65533;9&#65533;jh&#65533;&#65533;i&#65533;&#65533;}&#65533;)&#65533;&#65533;&#65533;&#65533;&#65533;&#1631;`&#65533;&#65533;&#65533;&#65533;u;&#65533;&#65533;&#65533;&#65533;&#65533;&#1624;&#65533;P&#65533;&#65533;&#65533;u&#65533;(~&K$ &#1652;&#65533;;&#65533;&#65533;&#65533;	&#65533;&#13921;&#65533;w&#65533;&#65533;&#65533;1&#65533;&#65533;2&#524;4X_&#65533;X&#65533;&#65533;i&#65533;&#65533;I&#65533;(z&#65533;&#753;J&#65533;&#65533;&#65533;&#65533;&#1692;/z&#65533;<h&#65533;3&#65533;&#65533;:&#65533;&#65533;&#65533;I&#65533;<&#640;&#65533;2}&#65533;&#65533;&#65533;&#65533;D&#65533;&#65533;I\&#65533;&#65533;&#65533;E&&#65533;&#65533;MZ&#65533;h"
&#65533;"&#1627;&#65533;Y&#65533;&y&#65533;+&#65533;&#65533;&#65533;P&#65533;&#1273;&#65533;:&#1701;&#65533;9d&#43352;&#65533;&#65533;2
&#65533;&#65533;)&#65533;?&#65533;&#65533;}&#65533;&#65533;&#65533;&#65533;&#65533;&#65533;&#65533;&#65533;&#65533;&#65533;cEZX&#65533;Xa&#65533;&#65533;e&#65533;g})&#35117;7&#65533;K
&#65533;&#65533;&#65533;&#65533;'z&#65533;&#65533;i&#65533;&#65533;&#65533;	&#65533;&J&#65533;T
&#65533;ej&#65533;&#617;&#65533;4:&#65533;b&#42323;&#65533;&#65533;5J&#65533;&#65533;&#589;fj&#65533;&#65533;&#65533;&#1680;p)&#65533;$&#65533;&#65533;&#65533;&#65533;w&#65533;&#65533;|&#65533;&#65533;&#65533;y&#65533;x&#1543;}&#65533;&#478;&#65533;&#65533;3&#65533;&#65533;&#65533;*&#65533;X&#674;&#65533;&#65533;*&#65533;&#65533;:&#65533;&#65533;*&#65533;&#65533;&#681;dJ&#65533;&#65533;&#65533;&#65533;&#65533;&#65533;J&#65533;&#809;&#65533;19[+D&#65533;&#65533;&#65533;&#65533;&#65533;&#1709;J&#65533;&#65533;P&#65533;&#65533;&#65533;&#65533;X&#65533;&#65533;z&#65533;&#65533;&#65533;&#65533;:&#65533;&#65533;:&#65533;&#65533;Z&#65533;,&#65533;&#65533;&#65533;z&#65533;p)&#65533;&#490;&#65533;&#65533;Z&#65533;&#65533;J&#65533;_*&#65533;&#65533;j&#65533;6&#65533;&#65533;:&#65533;&#65533;&#65533;&#65533;8p&#65533;&#1437;&#65533;&#65533;cx&#645;&#65533;dQ
&#65533;&#65533;Z}&#65533;&#1572;&#65533;:&#65533;P&#65533;R&#1707;&#65533;&#65533;&#65533;&#65533;&#65533;&#65533;"&#65533;:&#65533;&#65533;:&#65533;&#65533;J&#65533;1&#65533;&#65533;:&#65533;&#687;&#65533;&#65533;&#65533;&#65533;&#65533;&#65533;&#65533;&#65533;&#65533;&#65533;&#550;;`&#22385;&#65533;H&#65533;&#65533;{H&#65533;&#65533;9&#65533;B&#65533;LZ&#65533;&#65533;Z&#65533;*&#65533;&#65533;	&#65533;&#65533;&#65533;&#65533;&#65533;&#65533;&#65533;&#1579;&#217;&#65533;"&#65533;&#65533;&#65533;\{&#65533;&#858;&#65533;-&#65533;&#65533;:&#65533;2&#65533;&#65533;&#65533;&#65533;g&#65533;k&#65533;$&#65533;z\&#65533;&#65533;&#65533;&#65533;b&#65533;C&#65533;&#65533;&#65533;I&#65533;&#597;&#65533;L&#65533;J&#65533;&#65533;eG_&#65533;&#65533;t`&#65533;b[&#65533;d&#1781;Z&#65533;&#65533;ZK&#65533;l&#65533;&#65533;&#65533;&#65533;&#65533;&#65533;&#714;h&#65533;&#65533;zTa&#65533;t&#709;p&#65533;N&#65533;&#65533;&#65533;|K&#65533;&#65533;&#65533;&#9798;&#65533;&#65533;+8&#65533;&#65533;&#36167;&#65533;&#65533;&#65533;&#65533;&#65533;&#65533;;&#65533;^+&#65533;&#65533;K&#65533;h&#65533;&#65533;3U&#10881;&#65533; i&#65533;r&#65533;&#65533;&#65533;&#65533;&#65533;&#65533;&#1783;&#65533;&#65533;^&#65533;&#65533;&#65533;&#65533;&#65533;[&#65533;&#65533;;&#65533;&#65533;&#65533;&#65533;&#1307;&#65533;&#65533;_&#65533;&#65533;&#65533;&#65533;m&#65533;jw&#65533;Q&#65533;&#65533;&#65533;Q*&#65533;&#65533;[&#65533;xk&#65533;&#65533;&#65533;z)&#65533;&#65533;*H&#65533;|&#65533;&#65533;&#1147;}&#65533;&#65533;&#65533;&#65533;k&#65533;&#65533;&#1784;&#65533;&#65533;&#65533;i&#681;){&#65533;&#65533;&#684;&#65533;&#65533;<zMB&#65533;&#65533;&#1776;&#65533;&#65533;@&#65533;&#65533;&#65533;&#65533;&#750;&#65533;&#572;&#65533;&#65533;P[&#65533;&#65533;+&#1995;&#65533;&#65533;&#65533;&#65533;&#65533;&#65533;&#65533;&#65533;&#65533;&#65533;&#65533;&#65533;&#65533;&#65533;Rx&#65533;&#65533;&#65533;&#65533;&#65533;&#65533;*&#65533;F{&#65533;&#65533;&#65533;&#65533;&#65533;&#65533;k&#65533;&#65533;&#65533;l&#65533;&#65533;&#65533;&#65533;&#65533;+&#65533; &#65533;
&#267;K&#65533;&#65533;&#65533;&#65533;&#65533;&#65533;j&#65533;&#65533;&#379;&#65533;&#65533;&#740;&#65533;&#65533;&#65533;[x&#65533;&#65533;&#764;L&#65533;=Lr&#65533;&#65533;F,&#314;;^&#65533;b&#308;&#65533;&#65533;{yD&#65533;@[&#65533;&#65533;&#65533;7&#65533;a&#65533;&#65533;&#65533;&#65533;&#65533;&#65533;\W&#65533;&#65533;M+&#65533;I&#65533;&#65533;[&#65533;juPc,&#65533;h\&#65533;`|&#65533;?<&#65533;K&#65533;)&#65533;|&#65533;&#65533;&#65533;(&#65533;&#65533;&#65533;&#65533;&#65533;D+&#65533;&#65533;J&#65533;&#65533;&#65533;r&#65533;x|&#65533;'&#65533;&#65533;&#65533;x&#65533;&#65533;&#65533;E&#65533;&#65533;&#65533;&#356;&#65533;H&#65533;&#65533;	&#65533;&#65533;\&#65533;&#65533;<?H&#65533;M&#65533;&#65533;&#65533;&#65533;&#65533;&#65533;&#1669;&#65533;&#65533;&#634;&#65533;&#65533;&#65533;&#610;&#65533;&#338;[&#65533;&#65533;\&#65533;&#65533;[&#65533;&#65533;Z&#65533;&#65533;Y&#65533;&#65533;&#65533;eZ6&#65533;<&#65533;&#65533;e&#65533;&#65533;Y&#65533;<&#65533;&#212;H&#65533;&#65533;&#65533;h&#65533;,&#65533;&#65533;;&#65533;&#65533;&#65533;&#65533;&#65533;&#65533;&#65533;	&#65533;\&#65533;&#65533;&#65533;g&#65533;&#65533;&#65533;&#65533;&#65533;9&#65533;&#65533;&#65533;'1&#65533;&#65533;&#65533;|&#65533;&#891;\b&#65533;&#65533;&#65533;&#65533;&#992;&#65533;&#65533;&#65533;&#65533;&#65533;&#65533;,&#65533;&#65533;&#907;&#1811;|&#394;j&#65533;&#65533;&#65533;@&#65533;&#65533;&#65533;&#65533;&#59134;&#65533;&#65533;&#65533;
<&#65533;E&#65533;x};&#65533;&#65533;{&#65533;$&#65533;&#1018;&#65533;&#65533;b&#65533;&#65533;E&#65533;&#65533;-&#65533;i&#65533;&#65533;y&#65533;Q&#65533;&#633;&#1165;&#65533;&#65533;T&#65533;&#65533;&#65533;/&#65533;&#65533;&#65533;N&#65533;x{&#65533;&#65533;&#65533;<&#65533;&#65533;d&#65533;&#65533;&#65533;l&#65533;&#65533;&#65533;&#65533;&#65533;&#65533;(&#65533;&#65533;&#1504;y&#65533;	&#65533;&#65533;Ytg'&#65533;&#65533;&#1260;F&#65533;&#65533;&#65533;&#65533;&#65533;8&#65533;&#65533;&#65533;&&#65533;,&#65533;&#65533;"&#65533;&#65533;&#65533;&#65533;`&#853;&#65533;&#1603;&#65533;'
N&#65533;&#65533;&#65533;&#65533;&#65533;&#65533;[&#65533;:,&#65533;s\&#1379;{&#65533;&#65533;&#65533;&#65533;&#59023;\d^&#65533;&#65533;'-&#777;&#1839;&#65533;8&#65533;&#65533;y&#65533;%<l&#65533;q&#65533;&#65533;&#65533;.&#65533;8=&#339;1&#65533;,_TM&#65533;&#65533;&#65533;&#65533;y&#65533;&#65533;&#65533;&#65533;&#65533;}m+j&#65533;&#65533;&#484;]&#1708;L&#65533;5&#65533;&#1538;m&#65533;fI&#65533;&#65533;&#65533;&#65533;&#65533;&#65533;&#1423;]H&#65533;k&#65533;Z&#65533;&#65533;&#65533;L&#65533;(x&#65533;&#65533;&#65533;{&#1902;%&#65533;&#65533;T&#65533;&#65533;]&#65533;&#65533;}&#1828;=&#65533;&#65533;m&#65533;0J&#65533;&#65533;-&#65533;&#65533;)o&#65533;}&#65533;&#65533;&#65533;g?&#65533;A'(&#1526;m&#65533;[&#65533;&#65533;&#65533;&#65533;j&#65533;&#65533;&#65533;	&#65533;&#65533;&#65533;U&#65533;&#65533;&#65533;&#65533;W&#65533;&#65533;&#65533;&#65533;&#65533;m&#1838;&#65533;&#65533;&#65533;&#65533;&#65533;HMz&#65533;&#65533;&#65533;=&#65533;&#65533;&#65533;&#65533;%&#65533;S&#894;x[&#65533;&#65533;&#65533;&#1911;&#1844;&#65533;&#65533;&#763;=&#65533;&#65533;:&#65533;?m&#65533;h8&#65533;&#65533;&#65533;&#1503;H&#65533;RY&#65533;&#65533;}&#65533;&#65533;&#65533;&#4349;&#65533;&#65533;&#65533;&#65533;&#65533;&#65533;&#65533;&#1548;&#65533;&#65533;=&#65533;&#65533;j&#65533;x&#65533;V&#65533;&#65533;&#65533;&#65533;&#65533;&#65533;V&#753;&#65533;]&#65533;&#157;&#65533;n&#65533;&#65533;]&#65533;&#65533;,&#65533;>&#65533;&#65533;g-&#65533;&#65533;X&#65533;j&#65533;Q&#65533;&#2034;&#65533;&#65533;]&#65533;2&#65533;&#65533;&#65533;,&#65533;&#65533;&#65533;	&#65533;1n&#65533;V]&#65533;&#65533;&#65533;&#65533;z&#65533;&#65533;&#65533;&#65533;&#65533;&#1922;&#65533;&#65533;9&#65533;&#65533;&#65533;&#65533;&#65533;&#65533;&#65533;?&#65533;&#65533;~7&#65533;kN&#1418;&#65533;&#65533;&#65533;&#65533;&#65533;&#65533;esNt&#65533;&#65533;f&#65533;S&#65533;xt&#65533;&#65533;0&#65533;&#65533;&#65533;&#808;&#65533;&#65533;&#65533;~&#65533;&#65533;&#65533;&#65533;&#65533;d^&#65533;q`&#65533;&#65533;&#65533;&#65533;&#65533;}&#1060;&#65533;&#65533;o&#65533;&#1672;X&#65533;W&#65533;&#1918;&#65533;&#65533;t~&#65533;[&#65533;8&#65533;&#601;}&#65533;U&#65533;&#65533;&#65533;&#65533;&#65533;&#65533;&#65533;&#1928;y&#65533;&#65533;&#65533;&#1355;&#65533;&#65533;&#65533;&#65533;i>&#1880;&#65533;&#65533;e	&#65533;&#65533;&#65533;&#65533;&#260;ml&#65533;/&#65533;&#65533;<&#50032;&#65533;&#65533;\&#65533;&#65533;&#65533;&#65533;&#65533;Z&#65533;&#1927;&#65533;&#65533;&#65533;>&#65533;&#65533;&#65533;&#65533;N&#65533;4&#65533;&#65533;&#65533;W&#65533;2TqA&#65533;&#65533;K&#1834;u&#65533;&#65533;&#65533;&#65533;P,&#65533;&#318;&#65533;Q&#65533;&#65533;K&#65533;&#65533;&#65533;&#65533; &#65533;&#124431;&#65533;&#65533;k&#65533;z&#65533;&#1964;+&#65533;&#65533;N&#65533;^&#65533;	iy&#65533;&#65533;&#65533;&#65533;P&#65533;&#65533;k&#65533;&#65533;$&#65533;&#65533;&#65533;&#65533;K&#65533;&#65533;y+&#65533;&#65533;&#65533;&#65533;&#65533;&#65533;
>3>&#65533; &#65533;&#65533;>&#65533;x@&#65533;Si&#65533;&#65533;Y&#65533;&#65533;&#65533;&#65533;~&#65533;'&#65533;&#65533;&#65533;N&#65533;C&#1955;7&#65533;H&#65533;p&#65533;&#65533;D&#65533;&#65533;&#1159;&#65533;&#65533;&#65533;}&#65533;&#65533;&#65533;&#65533;'&#1269;&#65533;&#65533;%&#564;&#65533;&#65533;&#65533;&#65533;&#65533;&#65533;^&#65533;&#65533;^&#65533;&#65533;}&#65533;&#65533;X&#65533;(&#65533;&#65533;)&#65533;&#65533;*g&#65533;{u&#65533;&#65533;&#65533;w&#65533;&#65533;&#65533;&#65533;&#65533;&#65533;&#65533;&#65533;v|}Z&#65533;&#65533;&#65533;&#65533;&#65533;&#65533;&#65533;.&#65533;&#65533;&#65533;&#65533;W&#65533;&#65533;[&#65533;&#65533;&#65533;&#65533;&#65533;&#1967;^&#65533;&#65533;&#65533;&#65533;&#65533;&#65533;&#2046;&#65533;z!&#65533;W&#65533;&#65533;&#913;&#65533;&#65533;&#65533;=&#65533;&#65533;&#65533;&#65533;I&#65533;&#65533;&#65533;&#65533;&#65533;&#65533;&#65533;s]&#65533;&#65533;&#65533;&#65533;&#65533;^O&#65533;p&#65533;K?&#65533;&#65533;V&#1801;&#65533;v&#65533;&#65533;}&#65533;&#65533;z&#65533;&#65533;&#65533;&#65533;&#65533;Q&#65533;m-&#65533;=&#65533;a&#65533;e'&#65533;&#1981;&#65533;e&#65533;&#65533;&#65533;&#65533;X&#65533;&#65533;&#1373;_&#65533;&#65533;&#65533;v&#65533;E&#65533;&#65533;&#65533;]&#65533;&#65533;&#65533;&#65533;t0&#65533;&#65533;Fy&#511;p&#65533;&T
&#65533;&#65533;&#65533;&#65533;&#65533;&#65533;_&#65533;&#65533;&#65533;&#65533;c&#65533;&#65533;&#65533;&#65533;&#65533;&#65533;&#65533;&#65533;&#59095;?&#65533;&#65533;u@&#65533;&#65533;zK?&#65533;&#65533;!&#65533;&#65533;&#65533;&#65533;D&#65533;N&#65533;?&#65533;NuY&#65533;&#65533;&#65533;&#65533;9&#65533;<&#65533;&#65533;&#65533;&#65533;&#65533;&#65533;	$&#65533;&#65533; 1&#65533;	.TH&#65533;&#65533;&#65533;%N&#65533;&#65533;&#65533;a&#330;&#65533;&#65533;l&#65533;&#65533;&#65533;F&#65533;{:&#65533;!Y&#65533;$&#65533;:)U&#65533;d&#65533;&#65533;&#65533;K&#65533;1&#65533;<t&#1618;&#65533;M&#65533;9u.&#65533;Y&&#990;>&#65533;&#65533;!Z&#1320;QV&#65533;f-m&#65533;&#65533;&#65533;S&#65533;Q&#65533;J]&#65533;a)&#65533;Y&#65533;&#65533;J&#65533;u&#65533;W&#65533;[&#65533;%[&#65533;&#65533;Y&#65533;&#65533;JK&#65533;u&#65533;Jq'=&#65533;&#65533;3&#65533;&#65533;&#65533;&#65533;&#65533;3&#65533;w&#65533;_&#65533;&#65533;F4&#65533;3&#65533;&#1992;{wR8&#65533;C&#65533;";&#65533;TX2&#65533;I&#65533;B5o&#65533;&#65533;&#65533;&#65533;&#65533;&#65533;v<&#65533;~&#65533;&#65533;&#65533;&#65533;&#65533;&#65533;Y&#65533;&#65533;&#47729;e&#65533;%&#65533;&#65533;v&#65533;&#65533;&#65533;9U&#65533;&#65533;&#65533;&#65533;&#65533;o&#65533;&#65533;&#65533;&#65533;nk&#65533;-(P&#65533;&#933;&#764;&#65533;&#65533;E&#65533;	5l&#65533;&#65533;&#65533;u&#65533;x&#65533;f&#65533;&#65533;&#65533;&#65533;v&#65533;&#65533;&#65533;zf&#1336;:cA	%s$&#65533;1&#65533;{&#65533;)&#1387;&#65533;&#65533;&#65533;&#65533;P&#1121;s&#895;&#65533;~k&#65533;&#65533;&#65533;:)&#65533;@&#65533;T&#65533;@t&#65533;&#65533;&#65533;-&#65533;&#65533;&#1298;&#65533;A&#65533;*Q&#65533;&#65533;&#65533;nO;&#544;&#65533;n&#65533;&#65533;H<&#65533;&#65533;&#65533;&#65533;B&#1147;&#603;&#65533;&#65533;b&#65533;3&#65533;*C	&#65533;&#65533;r\&#65533;&#65533;&#65533;&#46078;&#65533;&#65533;&#65533;I54&#65533;5$&#65533;LA&#65533;6Q&#65533;&#65533;&#65533;&#65533;&#65533;$J'&#65533;&#65533;&#65533;(&#65533;&#65533;B.i&#65533;&#65533;B&#65533;&#65533;S&#723;&#65533;&#1678;&#65533;&#65533;oD&#65533;OE&#65533;&#65533;1&#65533;T1F&#65533;I&#65533;&#65533;&#65533;&#65533;&#65533;& &#65533;&#65533;C5&#65533;&#65533;?&#65533;H&#65533;&#65533;&#65533;&#65533;6;&#65533;Q%#M&#65533;&#65533;++&#65533;&#65533;RL3u&#1198;.&#65533;R&#65533;a&#65533;&#65533;&#65533;&#65533;k&#65533;3O&#65533;5&#65533;S3UU&#65533;l&#65533;X&#65533;3&#1006;[aToF&#65533;4&#65533;&#65533;&#65533;?qV&#65533;94@O:T1&#65533;&#65533;J&#65533;XH%5RSj+-&#65533;Zl3&#781;&#65533;?&#65533;&#65533;p&#65533;&#65533;0&#65533;/&#490;U&#65533;Re&#65533;&#65533;&#65533;\&#65533;I&#65533;Zo&#65533;u&#65533;&#65533;&#25975;#=ylO>&#65533;&#65533;X&#65533;,
&#65533;gS&#65533;&#65533;?&#65533;&#65533;*8Zi'%&#65533;a&#65533;Y&#65533;&#65533;&#65533;l+&#65533;&#65533;J&#65533;&#65533;&#65533;xc&#65533;/&#65533;r&#1821;zc&#65533;-&#65533;&#65533;U&#65533;wi&#65533;^Y&#65533;u&#65533;&#65533;}&#65533;kW&#841;&#65533;X&#65533;v&#65533;%8&#65533;Lh&#65533;w&#785;&#963;MST`Bf&#65533;&#65533;D#v&#65533;&#65533;K&#65533;&#65533;zS&#65533;4&#65533;&#65533;&#65533;bn&#253;x\ru+7!n&#65533;sdlGX4&#65533;&#65533;Of&#65533;&#65533;&#65533;^v{&#65533;>&#65533;l&#65533;|q&#65533;&#65533;&#1991;wv&#65533;X&#65533;&#65533;&#65533;&#65533;&#65533;&#65533;C&#65533;&#65533;z&#65533;&#65533;F7&#65533;l&#40799;&#65533;&#65533;q&#65533;/&#65533;j&#65533;&#65533;&#65533;z&#65533;&#65533;&#65533;Z8&#65533;&#65533;2&#65533;&#65533;&#65533;@&#65533;&#1404;&#65533;&#65533;)WVY&#65533;&#65533;&#65533;w&#65533;&#65533;s1&#65533;&#65533;&#65533;7&#65533;_'&#65533;Sa&#65533;&#65533;&#65533;p&#1923;&#65533;&#500;kov&#65533;B&#65533;&#65533;&#65533;W>R0-&#65533;&#65533;c&#65533;,GU&#65533;&#65533;;ns&#953;&#65533;&#65533;&#65533;U&#65533;&#1526;&#65533;V&#65533;0{QL&#65533;&#65533;&#65533;)&#65533;1&#65533;&#65533;'&#65533;Y&#1877;&#65533;&#65533;&#65533;do&#65533;=&#65533;&#65533;&#65533;Q&#419271;&#65533;&#65533;Pb&#65533;^&#65533;F&#65533;-&&#65533;s&#65533;;-&#65533;s &#65533;,M&#65533;_W&#1458;&#65533;I&#65533;m&#65533;&#65533;&#65533;f&#65533;&#65533;&#65533;~%&#65533;&#65533;x&#65533;&#65533;t&#65533;&#2021;pp=:Ti&#65533;wB&#65533;&#65533;&#65533;&#65533;&#65533;&#65533;*lxC&#198;fZFv&#65533;&#45893;7b&#65533;&#65533;&#65533;A&#65533;&#1100;l&#65533;:&#65533;t.8>&#65533;I|&#65533;&#65533;&#65533;f&#65533;&#65533;&#65533;&#65533;h&#65533;sW&#65533;&#65533;&#65533;4&#65533;\&#65533;~*&#65533;&#65533;Xx?&#65533;&#65533;q&#65533;`&#65533;&#65533;F\&#65533;Q&#65533;s&#65533;!u(&#65533;;&#65533;&#65533;L&#65533;&#65533;&#65533;{&#65533;)&#1081;&#1173;&#65533;xyg12&#65533;&#65533;O&#65533;&#537;&#65533;&#65533;m&#65533;&#65533;&#65533;'&#65533;&#65533;&#65533;.&#65533; &#65533;=&#65533;&#65533;&#65533;&#65533;pz&#65533;&#65533;(&#65533;&#65533;F]&#65533;rtd&#65533;&#65533;2&#65533;[&#65533;b,u&#65533;&#65533;k&#65533;%!&#65533;&#65533;n&#65533;`&#606;&#65533;&#65533;'&#65533;&#65533;041&#65533;&#65533;F&#1219;&#65533;!H`HBP&#65533;OX&#65533;&#65533;'$I&#65533;
E&#65533;&#65533;b&#65533;rJpJJ&#65533;&#65533;l&#65533;&#65533;H&#65533;&#65533;&#65533;&#65533;e;&#65533;&#65533;LLB94{&#65533;&#582;&#65533;A&#65533;&#65533;&#65533;]2cfEf&#65533;&#65533;&#65533;&#65533;4&#65533;&#65533;MRS&#65533;4&#65533;&#65533;8&#65533;&#65533;5v&#65533;&#65533;&#65533;)&#65533;&#65533;Ju&#65533;Q&#65533;&#65533;&#65533;;=j=&#216;&#65533;{&#65533;<Q&#65533;&#65533;&#65533;}&#65533;&#65533;&#65533;&#65533;&#65533;W&#65533;I.z&#65533;O&#65533;&#65533;&#1904;.&#65533;&#769;&#65533;&#65533;&#65533;th{
g&#65533;&#65533;&#65533;&#65533;C%&#65533;D{&#65533;Q&#65533;&#65533;&#65533;B{&#835;&#65533;&#416;&#65533;E&#65533;AE+K&#65533;d&#65533;&#65533;Yu&#65533;&#65533;\f&#65533;n&#65533;&#700;&#65533;Y8&#65533;Y,&#65533;&#65533;&#65533;&#65533;1&#65533;&#65533;&#65533;?&#65533;&#65533;g&#65533;&#65533;&#65533;X
&#65533;&#65533;&#65533;&#65533;<&#65533;TxJ&#65533;S&#65533;!l&#65533;F#&#65533;i&#65533;/(-&#65533;&#65533;X&#30804;.3&#65533;&#65533;&#65533;a_&#65533;&#65533;F$&#65533;%&#65533;&#65533;j&#65533;&#65533;e&#65533;&#65533;&#184;&#65533;&#65533;&s5]{@&#65533;U&#65533;n&#65533;k^&#65533;N&#65533;l+&#65533;&#65533;	m&#65533;'&#65533;&#65533;r"&#65533;&#65533;u&#65533;&#65533;&#65533;9&#65533;0w&#65533;'?&#65533;&#65533;&#65533;&#65533;G3|&#65533;ZPms=&#65533;&#65533;&#65533;Bi]&#65533;0k&#65533;&#65533;&#1710;jM&#65533;&#65533;o&#65533;A&#65533;a&#65533;Fk&#65533;Z&#65533;&#65533;&#1479;&#65533;&#65533;&#65533;[&#65533;f&#65533;&#65533;z&#65533;&#65533;m<%H&#65533;U0&#65533;Wu&#65533;&#65533;PZEv&#65533;&#741;&#65533;Zi&#65533;8&#65533;&#65533;&#65533;~&#65533;s&#65533;Ak&#65533;&#65533;&#65533;J*&#65533;bT&#65533;&#65533;D&#65533;&#65533;Ml&#65533;&#65533;T&#65533;IH&#65533;&#65533;&#65533;B6v_J&#65533;&#65533;4S_?&#349753;&#65533;&#65533;&#65533;pJ_&#65533;+a&#65533;&#65533;&#65533;&#65533;&#65533;F&#65533;K&#65533;&#65533;~&#65533;su&#65533;%AO&#65533;2&#65533;ow':&#65533;6DY'm&#65533;&#65533;x&#65533;`&#65533;+&#65533;&#65533;&#65533;&#65533;#T5&#65533;&#65533;&#65533;&#65533;&#65533;/&#65533;P&#65533;bV&#65533;.f-&#65533;&#65533;o&#65533;JE&#502;
&#65533;0#&#65533;&#65533;t|&#65533;;&#65533;&#65533;F&#65533;ri&#286;+&#65533;&#65533;v<P&#65533;&#65533;F&#1278;&#65533;&#65533;?nr&#65533;&#65533;<&#65533;+c9&#1171;&#65533;&#65533;a;&#65533;l&#65533;&#65533;&#65533;&#65533;|&#65533;3&#65533;&#65533;0&#65533;&#65533;LZ&#65533;>&#65533;.<q&#65533;&#65533;(&#65533;?<&#65533;&#65533;&#65533;G&#65533;f&#65533;Hhj&#65533;&#65533;&#65533;&#65533;&#65533;wJ&#65533;e&#65533;&#65533;
K&#65533;x&#65533;JidOZ&#65533;]~&#65533;_&#65533;&#65533;-&#65533;Tl&#1237;&#726;&#1592;S&#65533;&#65533;%&#65533;&#65533;VT&#65533;&#65533;&#65533;;c&#1005220;&#65533;:&#297;&#65533;&#65533;LB&#65533;&#65533;&#65533;=&#688;&#65533;t&#65533;%&#65533;&#65533;m+&#65533;&#65533;3&#65533;&#65533;&#65533;g&#65533;&#65533;&#65533;&#65533;&#65533;l&#65533;&#65533;&#320;&#65533;&#65533;&#65533;&#65533;3&#65533;&#65533;M&#65533;&#45109;&#65533;&#65533;&#65533;&#65533;&#65533;&#65533;j&#65533;&#65533;@&#1137;&#65533;&#65533;U&#65533;=R&#65533;&#65533;n&#65533;&#65533;&#65533;^&#65533;z&#65533;mUw&#65533;=&#65533;&#65533;!&#65533;al&#65533;I&#65533;C&#65533;&#65533;&#65533;a&#65533;&#65533;&#65533;&#65533;D&#65533;-&#65533;&#65533;&#65533;&#1630;"8aA75&#65533;&#65533;%&#65533;99U/nmQ&#65533;&#65533;dVh&#65533;	&#65533;w&#65533;&#65533;0U&&#65533;k<n;k&#65533;&#65533;N&#65533;&#65533;|&#65533;&#1657;&#65533;&#65533;D&#65533;&#65533;&#65533;&#65533;&#65533;&#65533;&i/&#1428;&#65533;&#65533;oO&#65533;&#65533;7&#65533;;&#1917;&#65533;W&#65533;9&#65533;{1&#2003;&#65533;&#65533;&#65533;&#65533;&#65533;&#65533;&#65533;W&#65533;4&#65533;J&#65533;kn&#65533;&#65533;5~&#65533;&#65533;&#65533;&#65533;&#65533;&#65533;&#65533;&#218;&#65533;&#572;n&#65533;!&#65533;]&#65533;&#65533;J&#65533;&#219;x#&#65533;&#65533;&#65533;c&#65533;&#65533;3Z58&#65533;&#65533;&#65533;&#65533;l!&#38672;j&#65533;mf&#65533;&#65533;&#65533;&#65533;yO&#65533;H&#65533;&#65533;$&#997;?1&#65533;&#65533;&#65533;&#65533;&#65533;&#65533;:1F&#65533;U&#65533;&#65533;og&#65533;W&#65533;&#65533;<F&#65533;&#65533;7i&#65533;&#65533;A&#65533;&#65533;k}&#65533;E&#65533;GA9&#65533;3&#65533;p&#881;\~&#65533;?,&#65533;&#65533;&#65533;-&#65533;Q&#65533;C?&#65533;&#65533;&#65533;&#65533;!M&#65533;&#65533;&#65533;&#65533;&#65533;&#1884;&#46232;<&#65533;&#65533;&#65533;&#65533;19&#65533;&#65533;y&#65533;&#65533;&#65533;$&#65533;P&#65533;P&#65533;1&#65533;n;&#65533;&#65533;(&#65533;&#65533;&#65533;k&#65533;&#65533;&#65533;&#65533;H&#201;&#65533;K?&#65533;9&#65533;&#15966;&#65533;4&#65533;&#65533;6&#65533;9&#65533;&#65533;&#65533;&#65533;h&#65533;'&#65533;&#65533;&#65533;G&#65533;&#65533;'{&#65533;8Sc@,@*&#65533;&#65533;k&#65533;yQ&#65533;&#65533;
&#65533;@&#65533;&#946;>&#61182; &#1845;&#65533;R9&#65533;$7R&#65533;&#65533;&#65533;kB&#65533;3&#65533;&#65533;&#65533;=&#65533;-TAN&#65533;?0&#65533;&#65533;/&#65533;B&#65533;{&#65533;&#65533;8&#65533;&#65533;&#65533;$f&#65533;&#65533;&#65533;&#65533;&#65533;&#65533;;&#65533;x; &#297;&#65533;&#65533;&#65533;>#<&#65533;&#65533;)&#65533;&#1726;&#65533;(?&#65533;s&#65533;<&#65533;(&#65533;&#65533;"&#65533;&#65533;&#65533;@Gs&#65533;F&#65533;@|&#283;C&#65533;4&#65533;&#65533;,,A&#65533;&#65533;&#65533;O&#65533;=&#65533;Z8&#65533;&#65533;A&#65533;8&#746;s)?&#65533;&#65533;C6&#65533; &#65533;&#1568;9s&#65533;b&#65533;5&#65533;:!&#65533;&#65533;#&#65533;&#65533;Y+
d.t&#65533;<&#65533;B&#65533;&#65533;=^<&#65533;7&#65533;&#53435;u+!GL&#65533;&#65533;
&#65533;&#65533;r&#65533;0&#65533;&#65533;[A&#65533;)1&#17469;(&#65533;I.&#65533;	&#65533;&#65533;&#65533;&#65533;&#65533;7&#65533;Z&#65533;AH2G&#65533;"&#65533;wc@",&#65533;.B&#65533;&#65533;&#65533;y&#65533;J&#65533;&#65533;t&#1739;&#65533;"&#65533;B&#65533;&#481;2&#65533;&#65533;&#65533;@+&#65533;28&#65533;B"111&#65533;&#65533;j&#65533;&#65533;&#65533;["Q&#65533;:?&#65533;=&#65533;&#65533;&#65533;&#65533;&#65533;&#65533;&#65533;&#65533;&#65533;C)&#65533;&#65533;&#65533;&#65533;&#65533;&#65533;[&#65533;&#65533;7&#65533;&#65533;&#65533;&#65533;Gyl:&&#65533;&#65533;v&#65533;&#65533;&#65533;o9~&#65533;&#65533;~&#65533;&#65533;&#65533;&#65533;I&#65533;&#65533;DR&#65533;&#65533;&#65533;&#65533;'&#65533;C&#65533;*)&#65533;KB&#65533;ry#	&#65533;&#65533;&#65533;z
&#65533;HB#[&#65533;&#65533;5&#65533;&#65533;&#2643;&#65533;&#508;1I&#65533;&#65533;&#65533;&#65533;C>&#65533;,&#65533;3DAtI&#65533;&#65533;I&#65533;lb F&#65533;dLK&#65533;&#1810;&#65533;4,&#65533;&#65533;&#65533;&#65533;"&#65533;P&#65533;!&#65533;Jw&#65533;&#65533;&#65533;A&#65533;&#65533;&#65533;Q<&#65533;o&#65533;H&#65533;&#1850;&#65533;&#65533;&#65533;&#65533;$
&#65533;|G&#65533;&#65533;&_D\D&#65533;&#65533;.&#65533;F)L&#65533;&#65533;&#65533;&#65533;&#548;2&#666883;I&#65533;A4J&#65533;&#65533;1A&#65533;&#65533;?&#65533;C&#65533;&#65533;C&#65533;&#65533;2&#65533;&#65533;&#545;&#65533;u&#1334;{&#653;&#65533;&#1127;9,&#65533;&#65533;<<&#65533;;F&#65533;;&#635;QLX&#65533;&#65533;&#65533;r&#65533;b&#65533;&#65533;E+&#65533;&#65533;Z&#65533;DD&#65533;&#65533;&#65533;&#821;&#781;4&#1597;&#65533;Z&#65533;&#65533;&#65533;-&#65533;&#239;&#65533;&#65533;E&#65533;3|&#65533;&#65533;5&#65533;sM#4&#65533;&#65533;&#65533;tTG&#65533;[G])&#469;b&#65533;&#65533;&#65533;&#65533;T&#65533;&#65533;0&#65533;&#65533;&#287;n&#65533;&#65533; ;A&#1807;&#65533;&#65533;&#65533;&#65533;DN&#65533;3&#65533;&#65533;|N&#65533;OlA7&#65533;l<)&#65533;&#65533;&#65533;&#65533;&#972;&#65533;&#65533;&#65533;&#65533;?&#65533;&#65533;[&#65533;&#1848;p&#65533;&#65533;&#65533;BG&#65533;&#65533;H&#65533;L&#65533;	&#65533;P&#65533;&#65533;&#65533;&#65533;t&#65533;&#65533;#&#65533;&#65533;&#65533;&#819;&#65533;O&#65533;\&#65533;&#65533;&#65533;L%F&#65533;&#65533;J&#65533;+&#65533;&#65533;\&#65533;&#65533;&#65533;&#65533;&#65533;&#65533;5&#65533;&#65533;@&#65533;z&#65533;&#65533;R&#65533;&#65533;P&#65533;&#65533;&#65533;&#65533;&#65533;6&#65533;m&#65533;&#65533;&#65533;l&&#65533;,&#1016;C&#65533;yt+&#65533;K&#65533;c&#65533;G&#65533;R&#65533;&#65533;7&#65533;Q&#65533;G%&#65533;;&#65533;&#65533;&#65533;&#65533;&#65533;S&#65533;&#65533;1&#1986;&#65533;;\&#65533;|&#65533;{&#65533;5R{&#354;&#65533;&#65533;M2&#65533;&#65533;A1&#65533;&#65533;l&#65533;+&#65533;&#873;$&#65533;a!&#65533;&#65533;L&#65533;&#65533;T&#65533;}T2S&#1060;&#65533;&#65533;&#65533;LK&#65533;L&#362;&#65533;&#65533;&#65533;_B$&#65533;&#65533;&#65533;E&#65533;SM!&#1406;&#65533;&#911;+N&#65533;|0&#65533;<&#65533;C&#65533; &#309;&#36044;&#65533;&#65533;&#65533;B&#65533;&#1369;BC&#65533;&#65533;R&#468;;FmQ&#65533;&#65533;&#1362;&#65533;F&#65533;&#65533;K=V&#65533;&#65533;d]&#65533;3h&#65533;&#65533;6YIP&#65533;&#65533;&#65533;h&#65533;&#1780;H)&#65533;&#65533;&#65533;&#65533;&#1250;&#65533;I&#65533;&#1412;&#65533;&#65533;Vu&#65533;&#65533; '&#65533;&#1418;WA&#65533;C)b&#65533;&#65533;&#65533;C&#65533;K4bu&#65533;F&#65533;y&#65533;&#65533;a&#65533;&#65533;o&#65533;	L&#65533;7f=V+&#288;&#65533;&#65533;&#65533;&#65533;&#65533;P@&#65533;&#65533;&#65533;&#65533;-&#65533;&#65533;S5+&#65533;&#65533;&#65533;&#808;7a&#65533;>'JI&#65533;&#65533;&#65533;&#1420;+&#65533;&#65533;T&#1493;&#65533;&#65533;&#65533;B4^&#65533;&#65533;xU=c&#65533;&#1491;}&#65533;&#65533;&#65533;{&#65533;&#65533;T&#65533;&#65533;&#65533;&#65533;&#65533;54&#65533;&#1627;U,W&#65533;U@&#65533;&#65533;&#65533;E&#65533;&#65533;&#65533;!M&#65533;&#65533;J<&#65533;&#65533;H&#65533;	&#65533;t:&#1692;&#65533;s&#65533;&#65533;Q&#65533;&#65533;&#65533;=&#65533;eN&#65533;&#65533;&#65533;w&#356;&#65533;rT&#65533;+&#65533;&#65533;&#1751;eY&#65533;V}M&#65533;&#1362;f&#65533;Y&#65533;]&#1421;L&#65533;&#65533;&#1248;&#65533;Pzb&#65533;U&#65533;U&#65533;&#65533;'L&#65533;&#65533;&#65533;&#65533;MU1&#65533;u[AJ&#65533;&#65533;U?6&#65533;9&#65533;&#65533;l&#1360;&#65533;&#65533;%&#65533;&#1205;,&#1751;&#1780;&#65533;&#65533;&#65533;&#65533;Wb8C3&#65533;&#65533;&#1441;U3&#65533;L>&#240;&#65533;q&#65533;&#65533;"5&#1188;&#65533;&#65533;&#65533;II\&#65533;N&#65533;e&#65533;&#65533;$&#65533;&#65533;Z>T&#65533;&#65533;&#65533;&#65533;\u&#65533;&#65533;&#65533;DE&#65533;"&#65533;G&#65533;]WU&#1108;}[&#65533;}&#65533;&#65533;&#65533;&#65533;&#733;4eE^&#65533;&#65533;^&#65533;^&#65533;m[&#65533;^&#917;[&#65533;&#65533;&#65533;&#65533;U&#65533;&#65533;4&#65533;&#65533;1X&#65533;s!DI&#65533;&#1413;9&#65533;&#65533;&#65533;&#65533;-&#65533;r]&#65533;&#65533;:&#65533;:&#65533;&#1353;&#65533;&#1812;&#65533;&#975;&#65533;&#65533;&#148;&#65533;&#65533;&#65533;&#65533;&#65533;Y&#65533;&#65533;B&#65533;l&#65533;T[K&#65533;&#65533;3%&#65533;&#65533;&#65533;&#65533;&#65533;_c&#65533;&#65533;,&#65533;&#65533;&#65533;&#65533;&#65533;&#65533;&#65533;]&#65533;P&#65533;V7	^#&#65533;&#65533;&#65533;&#65533;R&#65533;&#65533;&#65533;&#65533;&#65533;&#1362;&#65533;&#65533;^&#65533;D^V&#65533;-&#65533;&#65533;_&#65533;a&#65533;&#65533;=}`&#65533;P&#65533;&#65533;[D&#65533;L&#65533;=&#65533;&#65533;&#65533;,&#65533;)&#65533;&#65533;k&lKO&#65533;J&#65533;&#65533;&#65533;&#65533;T&#65533;&#65533;&#65533;Z&#65533;!Y|t4f&#65533;n&#65533;&#65533;&#65533;E}a&#65533;&#65533;&#65533;.&#65533;^&#65533;z&#65533;O&#65533;P&#65533;&#65533;&#65533;/w&#65533;&#65533;i*E&#65533;b"&&#65533;&#65533;&#65533;<]J2$){OX&#65533;&#65533;+&#65533;&#65533;&#65533;Fic&#65533;&#65533;7&#65533;&#65533;[,c&#65533;&#65533;b]7&#65533;5`&#65533;&#65533;TN&#65533;^&#65533;&#65533;&#65533;&#65533;&#65533;x&#65533;&#65533;&#65533;&#65533;4C&#1286;&#65533;P&#1933;&#65533;?&#65533;(&#65533;PJ&#65533;uR*&#65533;&#65533;W&#65533;M:&#65533;:&#65533;>&#65533;|&#65533;&#65533;&#65533;<&#65533;_&#65533;M&#65533;&#65533;^\&#65533;^&#65533;&#65533;R&#65533;;d&#65533;}N2fb.fc&#65533;&#65533;&#65533;6&#65533;&#65533;N&#1393;&#65533;Ov&#65533;9&#65533;$u,j<(X&#65533;&#65533;l&#65533;N&#65533;O&#65533;,&#65533;U&#65533;&#65533;2[&#65533;&#65533;d3^^&#65533;\&#65533;u&#65533;|&#65533;e&#65533;l&#65533;d&#65533;&#65533;c&#65533;&#65533;&#65533;->z&#65533;m&#65533;C&#65533;&#65533;2&#1708;h&#65533;f&#65533;&#65533;&#65533;4X&#65533;&#65533;`8}&#65533;&#65533;&#683;&#65533;f&#65533;g&#65533;&#65533;U\&#65533;d&#65533;y&#65533;&#65533;&#65533;&#65533;2&#65533;h&#65533;&#65533;&#65533;&#773;av^{&#905;cid>&#65533;&#65533;&#65533;gc2&#65533;&#65533;&#65533;&#65533;R&#65533;P&#1581;&#1058;&#65533;.v&#65533;OEM=FG 4;&#65533;
cp&#1225;.Q&#65533;&#65533;&#65533;&#65533;Sg&#65533;%&#65533;>j&#65533;Fg&#65533;&#32243;hIi.6j]6i&#65533;8&#65533;Q&#65533;/&#65533;sf&#65533;<E&#65533;&#65533;&#65533;A&#65533;&#65533;&#65533;&#65533;&#65533;&#65533;,&#65533;*z&#1987;&#65533;P1&#65533;C&#65533;,L&#65533;&#65533;&#65533;E&#65533;G>&#65533;sV&#65533;&#65533;&0&#65533;h&#65533;&#65533;hb&#65533;g4&#65533;jH3&#65533;&#65533;&#65533;&#1941;j&#65533;;&#65533;ya&#65533;n&#65533;%a?&#65533;&#65533;s&#65533;R&#65533;>&#65533;f&#65533;&#65533;l&#65533;&#65533;&#65533;&#65533;&#65533;&#65533;ce&#65533;&#65533;pj&#65533;&#65533;&#1358;&#65533;h&#65533;F&#65533;.(&#65533;/&#65533;&#48886;k&#65533;&#65533;&#1830;&#65533;hD&#65533;&#65533;1fJh&#65533;5,k&#65533;ni&#65533;&#65533;B&#65533;H&#65533;&#65533;&#65533;0&#65533;&#65533;s&#65533;}"&&#65533;]&#188;M&#65533;&#65533;&#65533;&#65533;&#65533;&#65533;j&#65533;$&#65533;i&#65533;@m&#1230;n&#65533;~&#65533;&#894;&#65533;&#65533;&#65533;&#21190;&#65533;&#65533;v&#65533;j&#65533;&#858;&#65533;&#65533;&#1191;S&#65533;&#65533;&#65533;	&#65533;&#65533;f&#65533;a&#65533;x;O&#65533;T&#65533;7&#65533;&#65533;JFo&#65533;&#65533;<ZS&#65533;&#65533;;&#844;&#42054;n&#65533;&#65533;,p&#65533;o\n&#65533;[t&#65533;&#65533;&#65533;6&#65533;&#65533;P&#65533;&#65533;&#65533;&#65533;&#65533;d&#65533;&#65533;,&#65533;&#65533;\&#65533;&#65533;:oe&#65533;&#65533;a9&#65533;&#65533;*&#65533;z&#65533;z&#65533;&#65533;&#65533;&#65533;&#65533;V&#65533;X&#65533;e&#65533;pN&#65533;*&#65533;)&#65533;nN&#65533;&#65533;&#65533;&#65533;o&#65533;&#1922;&#65533;p&#65533;q&#65533;&#65533;j&#65533;fn&#65533;&#65533;&#65533;t&&#65533;&#65533;&&#65533;vp
	oo.&#65533;&#65533;&#65533;&#65533;Sr&#65533;7T&#65533;&#65533;!&#65533;ho&#65533;6&#65533;&#65533;<&#65533;&#65533;i&#65533;$s&#65533;&#65533;&#65533;H6f0Pm/h&#65533;&#65533;&#65533;q%&#65533;&#65533;&#65533;q&#65533;N&#65533;&#65533;s"/i&#65533;q$O&#65533;&#65533;^r&#65533;&#37590;^r&#65533;&#65533;&#65533;&#65533;&#65533;Z&#65533;0&#65533;&#65533;&#65533;&#65533;h,&#65533;1&#65533;&#65533;&#65533;&&#65533;f&#65533;&#65533;P&#65533;&#65533;meC&(3&#65533;Mg&#65533;&#65533;fs&#65533;&#65533;&#65533;&#65533;&&#65533;&#65533;S&#65533;s&#65533;.&#65533;j&#65533;&#65533;d&#65533;&#65533;3&#65533;sZ&#65533;h&#65533;&#65533;U&#65533;tM^O&#65533;2&#30213;&#65533;&#65533;f&#65533;&#65533;4K&#65533;&#65533;&#65533;;&#65533;U7U&#65533;{ofWh&#65533;&#65533;&&#65533;-&#65533;h&#65533;&#65533;'&#65533;&#65533;^&#1149;@r'G#@u*&#65533;&#65533;&#1398;^~&#65533;&#65533;av&#65533;t&#65533;Z&#65533;?&#65533;&#65533;%&#65533;&#65533;&#65533;M&#65533;n[&#65533;j&#65533;&#65533;~&#65533;	&#65533;&&#65533;#@&&#65533;Y&#65533;#&#65533;&#65533;Y&#65533;&#65533;k&#65533;S&#65533;&#65533;m*b&#65533;&#65533;w&#65533;&#65533;&#65533;&#65533;&#65533;&#65533;ROp&#65533;-hs&#65533;&#65533;&#65533;P&#65533;&#65533;2&#65533;g+d&#65533;v_&#65533;=&#65533;?&#65533;&#65533;PK&#65533;&I#f&#65533;&#65533;&#65533;&#65533;w&#65533;&#65533;&#796;&#65533;_1&#65533;&#622;]]&#65533;uXti
&#65533;&#252;&#65533;y&#65533;:&#65533;&#65533;&#65533;s&#65533;&#65533;&#65533;n:&#65533;v*&#65533;&#65533;&#65533;_uV&#65533;&#65533;&#65533;&#65533;&#65533;~&#65533;&#65533;&#65533;&#65533;'&#65533;&#65533;o)4nr&#65533;\&#1531;&#65533;0&#65533;&#65533;Q&#65533;&#65533;E&#65533;&#65533;&#65533;^&#65533;&#1308;3&#65533;&#65533;OZ&#65533;wu&#65533;:wd&#65533;Y&#65533;e\&#65533;i&#65533;&#65533;&#65533;&#65533;&#65533;x&#65533;&#1929;&#65533;x&#65533;&#65533;Y`&#65533;d&#65533;6&#65533;&#1334;zv&#65533;&#65533;&#65533;P&#65533;&#65533;yw&#65533;&#65533;&#65533;s&#65533;!&#65533;p&#65533;&#65533;&#65533;&#65533;&#65533;x&#65533;&#65533;5=P&#65533;&#65533;&#65533;&#65533;>&#65533;&#65533;F&#65533;&#65533;&#65533;)&#65533;K&#65533;&#65533;S]&#65533;`&#65533;z&#65533;^({&#65533;?&#65533;Rp&#65533;&#65533;&#65533;TO&#65533;&#65533;?wf&#65533;&#65533;&#65533;&#65533;&#65533;&#65533;&#65533;&#65533;&#65533;&#65533;&#65533;&#457;.&#65533;s&#1382;&#65533;&#65533;&#65533;&#65533;>{w&#65533;[&#134;&#65533;&#65533;&#65533;&#65533;&#65533;|&#65533;p&#65533;A&#65533;yw&#65533;+-c$&#65533;O"T&#65533;&#65533;&#65533;m&#65533;&#65533;oF(.W&#65533;&#65533;&#65533;&#65533;i&#65533;Ws&#1791;&#65533;&#65533;&#65533;&#65533;q[&#65533;4&#65533;X'4&#65533;.]&#65533;&#65533;bpKA&#65533;
.&#65533;&#65533;&#65533;!&#264;&#65533;P&#65533;h&#65533;&#396;`"&#65533;&#65533;1&#65533;;&#65533;B&#65533;)I&#65533;!7*&#1644;I&#65533;&#65533;&#65533;&#65533;&#65533;b&#65533;a92&#65533;&#65533;&#65533;:o&#65533;&#65533;&#65533;&#65533;d&#672;(&#65533;D|If&#855;,&#65533;&#65533;h&#65533;S&#65533;&#65533;>R&#65533;J&#65533;ABZ&#65533;F&#65533;zs&#65533;G<b&#65533;5Ip&#1716;
&#65533;J&#65533;&#65533;&#1784;nAU;re&#65533;&#65533;z&#65533;T&#65533;&#65533;&#65533;_&#65533;>XP&#65533;C,&#65533;&#65533;&#65533;f)&#65533;&#65533;!&#65533;&#65533;&#65533;&#65533;VMC&#1356;&#65533;&#65533;)N&#65533;&#65533;&#65533; h&#65533;&#65533;k&#65533;|&#65533;t&#65533;&#1322;&#1494;&#65533;[&#65533;)l&#65533;,']
&#65533;k&#65533;`&#65533;}=&#65533;%&#65533;&#65533;&#65533;&#65533;&#65533;&#65533;S&#65533;&#693;~&#314;&#65533;9&#65533;\&#65533;&#65533;>&#65533;W&#65533;{&#65533;&#65533;&#65533;6z&#65533;&#65533;b&#65533;j&#65533;&#65533;:-z9&#65533;&#65533;&#65533;m?Y&#65533;Q&#910;	OTl&#2046;G*YZ&#65533;&#65533;~&#65533;e&#65533;	8 f&#65533;&PB5&#65533;Pb&#65533;!&#65533;&#65533;&#65533;&#65533;&#65533;&#65533;n&#65533;&#65533;R&#65533;!&#65533;SN<&#65533;&#65533;&#65533;w&#65533;_z&q(F&#65533;arN]5&#65533;D&#65533;12Us\Y&#65533;Uvz&#65533;&#65533;Y&#65533;7&#65533;&#65533;g&#65533;d&#65533;x"n'&#65533;G&#65533;H&#65533;i&#65533;iq&#65533;T&#65533;'&#65533;Fd(&#65533;F_"ZV&#1618;&#65533;&#65533;&#65533;Zaa&#65533;f&#65533;PB	vv&&#65533;&#65533;&#65533;&#65533;CV&#1749;&#65533;&#65533;&#65533;G[P&#65533;$&#65533;&#65533;E&#1604;&#65533;1&#65533;(&#65533;d&#65533;&#65533;&#65533;&#65533;1&#65533;H&#65533;V&#65533;#&#65533;_)JVi&#65533;-&#65533;h&#65533;o&#65533;&#65533;&#65533;&#65533;&#65533;g&#65533;69&#65533;E&#65533;_&#65533;6qj&#65533;&#65533;.&#65533;&#65533;_}&#65533;&#65533;&#65533;&#241;JS&#65533;b&#65533;&#65533; &#65533;&#65533;&#65533;f`&#65533;jV&#65533;f&#65533;&#300;g&#65533;CC&#65533;ig&#65533;&#65533;&#65533;&#65533;u&#65533;ITqcH&#65533;'R{5&#65533;&#65533;&#65533;2Gt&#65533;u&#65533;-&#65533;x&#65533;&#1635;&#65533;?&W&#65533;r)d&#65533;&#246;Zfe&#65533;;&#65533;&#65533;&#65533;"&#65533;&#65533;5&#65533;&#65533;&#65533;&#65533;j&#65533;&#65533;&#65533;&#65533;&#65533;/T&#65533;&#65533;&#65533;&#65533;&#65533;&#65533;i&#65533;&#65533;&#65533;&#65533;&#65533;f&#65533;7""Ou(HE&#65533;	Y&#65533;&#65533;Z&#47243;18c&#65533;&#1021;&#65533;[&#65533;&#1113;&#65533;&#65533;TE\VW&#65533;&#65533;I&#65533;&#65533;a&#65533;;l&#65533;='&#65533;&#65533;J&#65533;&#65533;&#65533;&#65533;`]v
&#65533;VI;p&#65533;&#65533;&#65533;+&#65533;Z&#65533;0&#65533;u&#841;&#65533;&#65533;&#65533;&#65533;yq<;b&#65533;.]&#65533;tm&#44139;h&#65533;(o]&#65533;/vmq&#65533;:w7&#65533;&#65533;&#65533;j&#65533;&#65533;&#65533;&#65533;&#65533;&#65533;p&#65533;&#65533;v&#65533;E&#65533;&#65533;:&#65533;EN&#65533;=/&#65533;o&#65533;^>5&#65533;V}&#65533;&#65533;B	))&#65533;\&#65533;&#65533;&#65533;[&#65533;&#65533;&#65533;&#65533;&#65533;&#65533;$&#65533;&#65533;&#65533;&#65533;l&#65533;&#65533;&#65533;&#65533;&#65533;6&#65533;~&#65533;&#65533;}&#65533;&#65533;x&#65533;d&#65533;&#65533;&#65533;&#65533;&#65533;&#65533;;&#65533;&#23787;&#65533;}zX&#65533;&#527;&#65533;&#65533;&#65533;&#65533;&#65533;[Q&#65533;3=~&#65533;D^n6y&#65533;&#65533;~&#65533;Q&#153;]N&#65533;&#1378;W\&#65533;&#65533;&#65533;&#65533;.z&#65533;CI&#65533;~p[^&#65533;&#44366;&#34890;~&#65533;&#65533;/&#65533;&#65533;(&#65533;!n&#65533;&#65533;&#65533;&#65533;&#65533;&#65533;G&#65533;&#65533;P&#65533;&#65533;$&#65533;&#65533;	q&#65533;y&#65533;&#65533;4&#65533;&#65533;&#65533;{&#65533;&#65533;H&#65533;&#65533;g0&#65533;{&#65533;r&#65533; &#65533;B&#65533;&#65533;&#65533;b!&#65533;&#65533;&#65533;"&#1470;&#65533;al-1&#1959;&#65533;&#65533;: &#65533;ov\&#65533;&#65533;8b&#65533;v%c|&#65533;J&#65533;B&#65533;!.&#65533;&#65533;&#65533;&#65533;&&#65533;yU&#65533;&#65533;&#65533;&#65533;R&#65533;#!&#65533;&#65533;&#65533;qJ&#65533;X&#65533;&#65533;&&#65533;&#65533;&#65533;&#65533;lE&#65533;&#65533;%&#65533;:&#65533;
&#1884;&#1175;&#65533;&#65533;&#65533;&#65533;6n&#65533;|&#65533;&#65533;&#65533;Ik(tJ&#65533;&#65533;'&#65533;&#65533;&#65533;oF&#65533;&#65533;]&#65533;&#65533;&#65533;&#876;wD[&#65533;&#65533;x@;
N0~&#65533;&#65533;@/>F&#65533;j&#65533;&#1186;&#65533;&#65533;2&#65533;j&#65533;\&#65533;&#65533;a&#65533;&#1341;&#65533;&#65533;&#65533;&#65533;&#65533;+M	;d&#65533;4q&#65533;m<&#65533;q&#65533;&#65533;9&#65533;	&#65533;{>&#65533;&#65533;&#65533;&#1680;&#65533;^&#65533;%&#65533;&#65533;&#65533;#>mLo&#65533;&#65533;]f&#65533;&#65533;F&#65533;JR;&#65533;~&#65533;&#65533;&#65533;h&#65533;&#65533;T&#65533;L&#65533;&#65533;g&#65533;.&#65533;&#65533;K&#65533;R"&#65533;\&#65533;&#65533;Q&#384;&#65533;#&#65533;&#65533;&#65533;&#65533;&#65533;&#65533;f)&#414;]&#65533;&#65533;&#65533;&#65533;.S&#65533;&#65533;&#65533;&#65533;x&#65533;&#65533;&#65533;&#65533;x&#65533;&#65533;-&#65533;*A&#65533;:An&#65533;&#65533;0&#65533;&#65533;&DGE&b&#1242;&#65533;&#65533;f&%&#65533;M_y&#65533;A&#65533;&#65533;&#65533;&#65533;Q&#65533;6&#65533;5&#65533;&#65533;y&#65533;&#65533;&#65533;D")3&#65533;&#65533;&#158;$&#65533;r&#65533;G&#65533;&#65533;#&#65533;&#65533;vO&#65533;r&#65533;&#65533;&#1681;!&#1585;&#65533;t&#65533;zD9&#65533;&#65533;4&#1121;	&#65533;h4!&#65533;Qv&#594;g&#552;&#65533;&#65533;0&#65533;>J&#65533;&#65533;`&#65533;%N&#65533;6&#65533;&#65533;&#65533;C&#65533;"&#65533;v&#65533;&#65533;{V&#65533;*&#65533;P&#65533;&#65533;D[)&#403;<&#65533;TDtj&#65533;}h&#65533;&#65533;&#65533;:Q&#65533;>&#65533;&#65533;&#65533;&#65533;Q&#65533;QW&#65533;&#65533;m"L&#65533;gY&#65533;gE&#65533;Rv&#65533;&#65533;&#65533;`W&#65533;&&#65533;&#778;5jZL!&#65533;&#65533;z&#65533;w:#&#65533;&#65533;&#65533;G&#65533;&#65533;&#65533;z&#65533;&#27795;&#65533;&#65533;l&#65533;.[&#65533;OD&#957;&#65533;&#65533;q%&#65533;&#65533;P&#65533;Pxu&#65533;&#65533;&#65533;&#65533;&#65533;J&#65533;1	w&#65533;&#1896;F7&#65533;&#65533;4&#65533;&#65533;&#65533;&#65533;`d&#65533;&#65533;{&#65533;]&#65533;&#731;;;&#65533;&#65533;&#541;!+&#65533;0&#65533;&#65533;&#65533;dd&#65533;&#65533;&#65533;&#65533;&#65533;f&#65533;&#1304;eQi+&#65533;i&#65533;&#65533;iIIq&#65533;&#49364;7M&#65533;
x&#65533;u&#65533;&#65533;&#65533;&#65533;&#65533;]&#65533;r&#65533;&#65533;.&#65533;&#65533;K&#65533;&#65533;F&#65533;&#164;Bi&#65533;L&#65533;&#65533;j&#65533;QMO&#65533;b-6&#65533;&#65533;Nm&#65533;W&#65533;w|&#65533;m&#65533;&#65533;F#3H')f&#65533;],&#65533;fq&#65533;BoU4;&#65533;!&#65533;&#65533;&#65533;&#65533;&#52512;&#742;&#65533;&#849;&#65533;_&#65533;&#515;#,&#65533;&#65533;z&#985;N&#65533;&#65533;;Z:&#65533;\&#65533;&#65533;~&#65533;B&#65533;C\&#65533;@&#65533;&#65533;&#65533;QU&#65533;&#65533;&#65533;&#65533;Y&#49940;&#65533;&#65533;xF&#65533;&#26136;Gb&#65533;&#65533;&#65533;&#1236;&#65533;&#65533;2&#65533;&#65533;&#1695;I&#1017;&#65533;.&#230;&#65533;&#65533;E&#65533;&#65533;P&&#65533;&#65533;;`k&#65533;&#65533;+&#65533;B&#65533;&#1304;&#65533;&#65533;&#1363;&#65533;&#65533;&#65533;&#65533;&#65533;&#65533;&#65533;&#65533;aq&#65533;j;&#65533;&#65533;&#65533;E=&#65533;}	&#65533;&#65533;&#65533;mY&#65533;\bhL&#65533;V@&#65533;w&#65533;	|Wq&#65533;*>/&#65533;&#65533;As&#65533;&#65533;&#65533;'a0Bs&#1178;&#65533;d;&#65533;&#65533;3&#65533;&#65533;4&#65533;&#65533;&#65533;&#65533;g&#65533;&#65533;m&#146;,&#65533;VuK&#65533;&#65533;&#65533;p&#65533;&#65533;N-&#65533;&#65533;&#65533;Y&#65533;L&#65533;&#65533;:&#65533;&#131;&#65533;&#65533;y&#65533;O&#65533;41&#65533;&#65533;&#65533;%&#65533;&#65533;&#65533;I&#65533;&#65533;Oc&#65533;&#65533;&#65533;M9e\&#65533;&#65533;&#65533;&#65533;}o^&#65533;&#65533;&#65533;&#65533;&#65533;hE1&#65533;&#65533;
&#65533;&#65533;h&#65533;&#65533;DI&#65533;7&#65533;y&#65533;9&#65533;J%_Si'4&#65533;&#65533;q&#65533;m~O&#65533;X[&#65533;N&#65533;&#65533;&#65533;0!&#65533;&#65533;>&#65533;_tf6&#65533;&#65533;%&#65533;&#65533;\|&#65533;$N&#65533;Jks&#10262;&#65533;&#65533;i3&#65533;&#65533;&#1678;R&#1641;&#65533;&#65533;b&#65533;&#65533;&#65533;r&#65533;&#763;&#65533;l-&#65533;&#65533;&#65533;&#65533;=R&#33897;mm&#65533;FQ&#65533;S&#65533;&#65533;&#65533;&#65533;hs&#65533;j&#557;&#65533;UPEt&#65533;7&#65533;&#65533;&#65533;&#65533;G&#65533;&#65533;_e&#65533;&#65533;<.&#65533;UUj&#65533;&#65533;\YA5&#65533;k&#439;W&#65533;&#773;yQ&#65533;&#65533;&#65533;&#65533;&#816;&#65533;&#1656;d&#65533;,&#65533;&#65533;&#65533;$g&#65533;&#65533;&#65533;]&#65533;&#65533;V&#65533;{&#65533;&#65533;&#65533;U&#65533;R&#65533;&#65533;&#65533;&#65533;&#65533;yZ&#65533;&#65533;&#65533;&#65533;&#65533;r&#65533;&&#65533;&#1579;&#65533;{&#65533;&#65533;&#65533;.&#65533;&#1405;$&#65533;&#65533;&#65533;&#1023;!&#65533;&#65533;
E&#65533;&#65533;&#65533;&#65533;&#65533;&#65533;j&#65533;&#249;x$&#65533;&#65533;&#65533;{rR\:&#65533;&#65533;&#65533;&#65533;&#1259;&#65533;&#65533;&#65533;&#65533;&#65533;B&#65533;&#65533;&#65533;e;&#65533;&#65533;L-&#65533;n&#65533;`+&#65533;&#65533;&#65533;(&#65533;&#629;V&#65533;&#65533;L&#65533;&#65533;&#65533;&#65533;&#65533;0vc&#65533;&#65533;X&#65533;&#65533;&#65533;z&#65533;&#65533;\&#65533;P&#65533;V&#65533;&#65533;U&#65533;x&#327;&#65533;U&#65533;Y\&#65533;Q&#65533;1L&#65533;&#65533;&#65533;&#65533;&#65533;^&#65533;&#65533;	&#1240;&#65533;&#65533;IS&#65533;DM&#65533;&#65533;&#65533;e&#65533;&#65533;&#65533;`f&#65533;&#65533;&#65533;]&#65533;&#65533;%&#1228;&#65533;&#65533;+=&#65533;&#65533;&#65533;&#65533;bY&#65533;&#65533;Q&#65533;^L&#65533;JE&#65533;&#734;5&#65533;YM&#65533;v&#65533;&#65533;}_&#65533;&#65533;K&#1609;&#65533;&#65533;&#65533;M&#65533;&#65533;&#65533;&#1925;J)&#65533;&#65533;&#65533;&#65533;Q&#65533;_&#65533;&#65533;X&#65533;U&#65533;&#65533;&#65533;&#65533;&#65533;&#65533;&#65533;y&#65533;Y&#65533;T&#65533;	&#65533;&#65533;&#65533;*Q&#65533;<D(&#65533;E&#65533;b&#65533;V&#65533;&#65533;&#65533;&#1183;&#65533;&#65533;W&#65533;&#65533;&#65533; &#65533;!'&#65533;&#65533;&#65533;^*.&#65533;&#65533;&#65533;s&#65533; &#65533;1&#65533;]&#65533;P&#65533;/&#65533;&#65533;t&#65533;_&&#65533;&#65533;
&#65533;&#65533;wY&#65533;&#693;&#988;&#65533;Sp}&#65533;&#65533;"&#65533;]&#65533;&#65533;4&#65533;&#65533;&#65533;aV!Tee&#1103;}&#65533;&#65533;&#1881;&#65533;C&#65533; &#65533;/"!&#65533;&#65533;"&#65533;&#65533;"&#65533;&#65533;"jIe\&#65533;j&#65533;$&#65533;&#1973;E&#65533;m&#1406;T&#65533;&#65533;-&#65533;&#65533;&#65533;&#65533;=&#65533;
&#65533;&#65533;&#65533;%&#65533;f&#65533;`&#65533;\q&#65533;_&#65533;&#1881;&#65533;&#65533;&#65533;9&#65533;&#65533;p&#65533;L[`&#65533;R&#65533;&#65533;&#65533;&#65533;&#65533;g&#65533;&#65533;_&#65533;&#65533;&#65533;/&#65533;&#65533;/&#65533;(5&#65533;!&#65533;&#65533;2&#65533;&#65533;Y&)X&#65533;mWch&#65533;U&#65533;&#65533;,&#65533;a&#65533;&#65533;/&#65533;&#65533;&#65533;Y&#65533;&#65533;O&#65533;Y&#65533;&#65533;&#65533;&#65533;&#65533;`]&#65533;&#65533;T&#65533;&#65533;`&#65533;5&#65533;$&#65533;&#65533;A&#65533;&#1905;]&#65533;&#65533;&#65533;&&#65533;Ra&#65533;e&#65533;&#65533;&#1373;&#65533;&#65533;&#65533;>&#65533;#&#65533;&#65533;&#65533;d&#65533;&#65533;&#65533;&#65533;d*ZO2&#65533;&#65533;Zd&#65533;&#65533;&#65533;&#1985;&#65533;J&#65533;P&#65533;&#65533;&#65533;	&#65533;&#65533;&#65533;&#65533;&#65533;&#65533;&#65533;&#65533;&#65533;&#65533;&#65533;&#1752;&#65533;&#65533;&#65533;}#9&#1479;\+&#65533;\&#65533;P&#65533;'&#843;\)&#65533;~&#586;&#65533;&#65533;c&#65533;&#65533;&#65533;&#65533;N&#65533;bNz&#65533;&#65533;&#65533;]&#65533;"&#1033;&#1395;%&#65533;&a:&#65533;B&#65533;&#65533;&#65533;&#65533;&#65533;&#65533;&#65533;&#65533;&#65533;&#65533;9&#65533;&#65533;&#65533;!&#65533;&#65533;[E&#65533;&#65533;Y`%X&#65533; &#65533;9&#65533;y%e&#65533;&#65533;&#65533;&#65533;&#65533;u&#65533;A@&#65533;&#65533;&#65533;&#65533;&#65533;i.&#65533;<&#65533;&#65533;&#1307;@&#65533;&#65533;MF&#65533;>a&#65533;&#65533;&#65533;vi&#65533;&#65533;&#65533;&#65533;&#65533;%&qmR-.c.f$%`\.evI&#65533;@%&#65533;&#65533;Q Xf&#65533;&#65533;!&#65533;&#925;y&#65533;&#65533;(.Sk[&#65533;1&#65533;1JD&#65533;&#65533;*~&#65533;E&#65533;&#65533;&#65533;fb&#65533;Fm&#65533;f&#65533;&#65533;&#65533;b&#65533;eY0r&#65533;di&#65533;daV0&#65533;&#65533;&#65533;'}&#1055;)&%$,&#65533;V&#65533;YdJ=&#65533;uF&#36313;&#65533;':H&#65533;Mgvf&#65533;&#65533;&#65533;&#65533;&#65533;%#B:&#65533;S}V.&#65533;\Z&5d&#65533;Y&#65533;&#65533;&#65533;~"&#65533;p&#65533;&#65533;N&#65533;&#65533;	&#65533;\&#65533;&#65533;Qpf>!-J&#65533;I\)|&#65533;&#65533;&#65533;1&#65533;&#65533;&#65533;&#1497;&#65533;&#65533;&#65533;t&#65533;&#65533;eJ&#65533;P&#65533;&#515;^h(&#65533;a&#2033;&#65533;`e&#65533;[R&#65533;I&#65533;@j&#65533;;Z{&#1440;&#65533;(S&#65533;Y&#65533;&#65533;&#65533;j&#65533;h^&#65533;&#65533;9&#65533;_2&#65533;r&#65533;&#65533;&#65533;&#65533;&#65533;&#65533;/~&#65533;&#65533;)z&#65533;c&#65533;&#65533;<&#65533;&#65533;C&#65533;])&#65533;U*O&#65533;&#65533;&#65533;XA&#65533;[K&#65533;&#65533;&#65533;&#65533;&#65533;&#65533;&#65533;&#65533;x&#65533;&#65533;&#65533;(&#1277;bp&#65533;&#65533;A4f&#65533;&#65533;&#65533;&#65533;.&#65533;p&#65533;(&#65533;&#65533;^&#65533;&#65533;r&~|&#65533;&#65533;Ro&#65533;&#65533;\&#65533;&#65533;&#65533;i&#65533;&#65533;&#65533;&#65533;Va&#65533;b&#65533;}&#65533;ho&#65533;R&#65533;&#65533;&#65533;#&#1188;&&#65533;&#65533;l&#65533;&#65533;&#65533;f&#65533; &#908;&(R&#65533;&#65533;&#65533;P&#65533;2&#1222;*C	&#65533;:!&#65533;&#65533;&#65533;&#65533;$Y&dY)&#65533;&#65533;)&#65533;&#65533;&#65533;&#65533;c&#65533;&#65533;J&#65533;f&#65533;m&#65533;n~&#65533;&#65533;irM&#65533;=&#65533;XQ&#65533;&#65533;\*&#65533;B&#65533;fTR'&#9563;w&#65533;&#65533;E&#65533;d<&#65533;W&#65533;&#65533;&#65533;B&#1626;&#65533;t&#1979;t&#677;&#65533;&#65533;<&#65533;#&#65533;&#1706;>BD?&#65533;&#65533;&#65533;&#38213;,&#65533;&#65533;&#65533;kT&#65533;&#65533;8&#1607;P&#65533;&#1425;&#65533;&#65533;&#65533;E)&#65533;&#65533;TUJ&#65533;D&#65533;&#65533;&#65533;f]&#65533;&#65533;&#65533;&#65533;&#65533;&#65533;&#65533;&#65533;O2&#65533;&#65533;h&#65533;Z`C&#65533;&#65533;a&#65533;&#65533;&#65533;b&#65533;&#65533;&#65533;&#65533;&#65533;D-H&#65533;&#65533;&#65533;&#65533;}&#65533;&#65533;R&#65533;~&#65533;&#65533;&#65533;nj&#65533;&#65533;&z&#65533;"OP&#65533;KJ&#65533;YyR&#65533;&#65533;G&#65533;&#65533;u&#9393;&#65533;[&#65533;&#65533;W(R^{&#65533;&#65533;y5&#65533;&#1698;_&#65533;&#65533;W&#65533;&#65533;2&#65533;9&#65533;&#65533;&#65533;rN|>&#65533;&#65533;Q&#65533;&#65533;6.&#65533;&#65533;&#65533;fH&#65533;-!%b&#65533;r&#1693;|b&#1118;'"n&#65533;j&#65533;&#65533;I&#65533;&#65533;~&#65533;&#65533;x&#65533;&#65533;	&#65533;-&#65533;&#65533;&#65533;&#65533;&#891;QjG&#65533;m&#65533;V,&#65533;e&#65533;b<&#65533;&#65533;NY&#266;&#65533;;&#683;&#65533;U&#65533;b&#65533;I&#65533;&#65533;:&#65533;&#65533;o&#65533;m&#65533;&#65533;&#65533;&#65533;&#65533;_&#65533;f.^ZH&#65533;	&#65533;&#65533;&#65533;)#&#65533;lj,&#65533;&#65533;k&#65533;&#65533;&#65533;l&#65533;O&#65533;&#65533;U|$&#65533;&#65533;&#65533;&#65533; &#65533;&#65533;&#65533;&#65533;6&#65533;&#65533;R&#65533;&#65533;R&#65533;&#65533;v&#65533;&#65533;&#65533;&#65533;*&#65533;&#65533;o&#65533;&#65533;&#65533;V&#65533;&#65533;&#65533;&#65533;?Z&#331;^&#65533;&#65533;&#65533;*&#65533;R-&#65533;&#65533;+&#65533;&#65533;k&#36775;&#65533;&#65533;&#65533;&#65533;R$&#65533;&#57750;~&#65533;&#65533;ih&#65533;Z&#65533;&#65533;J^&#65533;&#65533;[<&#65533;h&#65533;|Thp&#65533;J&#65533;&#65533;&#1353;,&#65533;&#65533;&#65533;&#65533;&#65533;&#65533;&#65533;o&#65533;&#65533;&#65533;&#65533;&#65533;'&#65533;`&#65533;)o;m&#65533;&#624;&#65533;6&#65533;+01&#65533;
c&#65533;$.&#65533;@#Z&#65533;YNa&#65533;u&#65533;!&#1320;&#1076;&#65533;&#65533;&#65533;&#65533;!<&#65533;&#65533;&#65533;^&#65533;&#65533;%&#65533;6&#65533;K&#65533;e#*&#65533;&#65533;j&#65533;&#65533;o&#65533;&#65533;&#65533;&#65533;&#65533;&#1446;&#329;F&#65533;&#1712;&#65533;0&#65533;>A&#65533;q&#65533;&#1302;&#65533;&#65533;&#65533;R&#65533;&#65533;R&#65533;i&#65533;e&#65533;t~&#65533;&#65533;r/&#65533;&#65533;W&#65533;r&#65533;&#65533;v&#65533;&#65533;&#65533;]
&#65533;&#65533;&#65533;bj&#65533;&#65533;&#65533;N&#65533;&#65533;'BN&#65533;k&#65533;(&#65533;&#65533;&#65533;Dl2'&#65533;&#65533;m&#1691;&#65533;M.&#65533;&#65533;&#65533;&#65533;&#65533;p&#65533;Z&#65533;&#65533;&#688;&&#65533;1?6&#65533;&#65533;&#65533;&Om&#65533;>&$&#65533;\y&#65533;\&#65533;$*&#65533;&#65533;&#65533;6&#65533;&#65533;5&#65533;&#65533;r&#65533;&#65533;v&#65533;&#65533;_&#65533;qe
&#65533;&#65533;&&#65533;&#65533;F&#65533;-&#65533;&#65533;U&#65533;&#65533;&#65533;1b&#65533;&#65533;&#65533;d3&#65533;c0&#65533;&#65533;GXc&#65533;&#65533;&#65533;&#65533;&#65533;//&#65533;r&#65533;&#65533;+G&#65533;6p&#65533;2&#65533;&#65533;&#65533;I\B&#65533;c&#65533;&#54672;,&#65533;b&#65533;%:hi&#65533;&#65533;fr&&#65533;&#65533;&#65533;$&#65533;F&#65533;&#65533;&#65533;/#&#65533;n&#65533;&#65533;s&#65533;As##&#65533;)&#1770;c3,&#65533;n6&#65533;&#65533;Z&#1580;&#65533;+&#65533;w2&#65533;'&#242;G&#65533;&#65533;;&#65533;Z&#65533;y*Q&#65533;dP&#65533;,&#65533;&#65533;.&#65533;&#65533;f&#65533;).&#65533;M[w&#65533;$N&#65533;.f=&#65533;&#65533;&#65533;&#65533;&#333;0s.M&#65533;&#65533;&#65533;py>&#65533;5_&#65533;S&#65533;&#65533;/b`&#214;&#65533;&#526;&#65533;&#65533;J&#65533;&#65533;&#65533;&#65533;H75&#65533;&#65533;W&#65533;D&#512;&#65533;&#65533;&#65533; s&#431;dlZQ&#65533;&#65533;&#65533;sXX&#65533;&	`&#65533;ti&#65533;&#65533;t0^C#&#1901;&#65533;F&#65533;%s#;2&#65533;:&#65533;&#65533;&#65533;&#65533;&#65533;&#65533;*9&#65533;&#65533;&#65533;&#65533;ICu&#65533;~&#65533;UW&#65533;dc&#65533;y&#65533;&#65533;5&#65533;1'&#65533;&#65533;
&#65533;gk&#65533;&#65533;W&#65533;&#65533;X&#498;&#65533;&#65533;&#65533;Zk&#65533;&#848;&#65533;&#65533;t&#65533;Udt&&#65533;&#65533;&#65533;Ag7
4FU&#65533;]&#65533;&#65533;"&#65533;&#65533;&#65533;&#65533;Y&#65533;&#65533;9&#65533;3&#65533;&#65533;!#&#65533;&#65533;6]&#65533;K&#65533;Y&#65533;EGm&#65533;Nv&#65533;&>&#65533;&#65533;&#442;&#65533;+kv&#65533;&#65533;vw&#65533;*&#65533;&#65533;'&#65533;vi&#65533;&#65533;W&#65533;L&#180;&#65533;]g&#65533;&#65533;S&#65533;&#65533;c&#65533;&#65533;v&#65533;&#65533;0i&#65533;5&#65533;2&#65533;&#65533;km&#65533;&#65533;x+&#16695;&#65533;%u&#65533;%&#65533;%+&#65533;gF;&#65533;&#65533;&#65533;&#65533;&#65533;E&#65533;&#65533;&#65533;kU'SK&#65533;Xov(g&#65533;v:&#65533;&#65533;&#65533;&#65533;&#65533;J&#65533;6&#65533;\&#65533;[&#65533;&#65533;&#65533;S&#65533;&#65533;&#65533;&#65533;-{Q&#65533;np&#65533;]&#65533;zl&#65533;&#65533;&#65533;&#65533;oi&#65533;&#1719;FC&#65533;&#65533;&#65533; &#65533;i&#65533;&#65533;b&#65533;Tc&#65533;E?&#65533;S3&#65533;&#65533;&#65533;&#65533;B/&#65533;`/9&#65533;e&#65533;f&#65533;Wg&#65533;v&#65533;&#65533;,sl&#65533;vKj0.{&#65533;U&#65533;maX[&#65533;&#65533;&#54300;&#65533;&#65533;&#65533;&#65533;{^R]&#65533;q&#65533;\&#65533;&#65533;_+&#65533;0&#65533;wE&#65533;&#65533;<&#65533;*&#65533;&#65533;&#65533;^&#65533;&#65533;&#65533;rx9[2&#65533;&#65533;&#65533;&#22291;&#65533;or&#65533;s&#65533;&&#65533;&#65533;V9&#65533;&#65533;pxpl&#65533;&#65533;&#65533;&#65533;H&#65533;U^&#65533;D&#65533;Mf&#389;a&#65533;&#65533;&#65533;&#65533;ue&#65533;g&#65533;&#65533;&#267;w&#65533;&#65533;&#65533;.3J&#65533;&#65533;73&#2001;&#1513;gy&#65533;&#65533;&#65533;G+&#65533;&#65533;z&#65533;CA&#65533;g&#65533;&#65533;&#65533;}
&#65533;&#65533;JD&#65533;&#65533;G&#65533;
X8f&#64090;u&#65533;[&#65533;x&#65533;7f&#65533;&#65533;&#65533;&#65533;z&#65533;q2&#65533;&#65533;&#65533;X&#65533;&#310;&#65533;&#65533;&#65533;6&#65533;_&#65533;$&#65533;&#65533;&#65533;b&#65533;&#65533;2&#65533;&#65533;q&#65533;Z&#394;&#65533;qS+&#65533;&#65533;&#65533;B&#65533;&#65533;Y&#65533;&#65533;h&#65533;&#999;&#65533;&#65533;;&#65533;&#65533;];&#65533;g&#65533;&#65533;GxhG:J?.&#65533;R&#65533;U&#756;&#65533;&#65533;vz>&#65533;&#65533;&#65533;&#65533;9&#65533;:&#65533;bq&#65533;9&#65533;&#65533;.o&#65533;&#65533;'&#65533;D&#65533;y&#65533;&#65533;&#65533;>3&#65533;&#54277;q&#65533;'{8uw[&#65533;ckk&#639;|Fy&#65533;&#65533;<^<&#65533;&#65533;|&#65533;&#65533;3;&#65533;&#65533;u&#65533;?&#65533;&#65533;&#65533;`=m#&#323;y&#65533;&#1428;&&#65533;&#65533;&#65533;y&#65533;1`&#65533;9&e0pd&#65533;&#65533;&#65533;&#65533;$&#65533;&#65533;W&#65533;IZ}&#65533;I}&#65533;|&#65533;Cm&#65533;:&#65533;&#65533;&#65533;&#65533;&#65533;&#65533;&#65533;e&#65533;<&#65533;+&#65533;ex"&#65533;&#65533;&#65533;V&#65533;&#65533;^&#65533;U&#65533;&#65533;t&#65533;&#65533;P;>&#65533;&#65533;&#65533;&#65533;N&#65533;&#65533;&#65533;!#2&#65533;)&#65533;Qs&#65533;&#65533;,&#65533;D&#65533;&#65533;&#65533;&#65533;&&#65533;&#65533;&#65533;t&#65533;&#65533;&#65533;q-&#65533;&#65533;<&#65533;?&#65533;{f<&#65533;&#65533;&#65533;&#65533;&#65533;&#65533;&#65533;=&#65533;&#65533;>&#65533;&#65533;+&#65533;}&#65533;&#65533;
&#65533;&#1945;l8F]&#65533;%F0&#65533;&#65533;uF&#65533;&#65533;}&#65533;M="&#65533;n&#65533;%&#65533;&#40011;&#65533;&#1610;#&#65533;&#65533;o*&#65533;&#65533;w&#65533;G!&#65533;&#65533;4"H&#65533;&#65533;&#65533;su&#65533;&#65533;|&#65533;CA&#65533;Y&#65533;jn&#65533;eF&#65533;~^&#65533;&#65533;g&#65533;&#65533;'&#65533;&#65533;#i&#65533;8_^&#65533;&#65533;&#65533;>&#65533;<&#65533;&#65533;c&#65533;`B&#65533;6l8b&#65533;6o&VTcMF&#65533;9&#65533;&#65533;h&#65533;`&#65533;1#I&#65533;)I&#65533;!&#65533;&#65533;;:t&#65533;&#65533;&#65533;&#318;t&#65533;&#65533;rKN,;y&#65533;&#65533;&#65533;3
&#1055;6&#65533;=Yrf&#1188;#i&#1196;y&#65533;&#65533;N&#65533;A&#65533;>Qr+&#65533;![&#65533;
QJ&#65533;&#65533;F&#65533;c&#590;&#65533;z&#65533;`&#65533;&#65533;U&#65533;,I&#65533;.&#1784;K&#65533;&#65533;&#65533;&#65533;/&#65533;&#65533;{&#65533;&#65533;%&#65533;pW&#65533;Fiqb&#65533;8&#65533;zq&#65533;&#65533;J&#65533;&#65533;&#65533;&#65533;dX&#65533;&#65533;&#65533;8&#65533;&#65533;&#65533;4A&#1052;:D&#65533;&#65533;B:3)&#65533;&#65533;&#65533;&#65533;&#65533;1[&#65533;&#65533;xwn&#65533;&#995229;&#65533;ic&#65533;S&#65533;K1>&#65533;2I&#634;&#65533;&#65533;t&#65533;8*ObS&#65533;&#65533;\&#65533;Fv&#65533;&#65533;&#65533;^&#30357;jo&#65533;&#65533;&#65533;fM;&#65533;-z&#65533;x&#65533;&#65533;&#65533;=1 &#65533;&#65533;;&#65533;&#65533;&#65533;aL&#65533;L#&#65533;&#65533;4&#65533;&#65533;&#65533;`&#65533;&#65533;@&#65533;l&#65533;U{P&#65533;&#65533;&#259;&#65533;&#65533;&#65533;l&#65533;&#65533;&#65533;&#65533;&#65533;&#65533;$&#65533;&#65533;&#65533;m&#65533;&#65533;r&#65533;,&#65533;&#65533;&#65533;&#65533;)&#65533;KN$&#65533;4dj2&#65533;N&#65533;<&#65533;&#65533;N&#65533;&#65533;f&#65533;!&#65533;&#65533;&#65533;H&#65533;Nd
(&#65533;:o&#65533;&#65533;//&#65533;l&#65533;J&#65533;&#65533;{&#65533;J&#65533;&#65533;`H	&#65533;&#65533;&#65533;"&#65533;&#474;r&#65533;K&#65533;.&#65533;2#(&#65533;&#65533;D&#65533;I&#65533;&#65533;&#65533;<Nr1&#65533;6z&#65533;&#65533;&#65533;<Q&#65533;&#65533;&#65533;&#65533;&#65533;/&#65533;2&#65533;&#51812;P&#65533;&#1129;&#65533;"J&#65533;F&#65533;&#65533;&#65533;0&#65533;&#43617;&#65533;&#65533;&#65533;
Ga&#65533;&#65533;&#65533;c&#65533;H&#65533;&#65533;&#65533;	,&#65533;;u&#65533;Q&#65533;&#65533;&#65533;&#65533;&#65533;&#65533;&#65533;r8)&#65533;&#65533;&#65533;K&#65533;&#316;&#65533;&#65533;3&#65533;@&#65533;x&#65533;&#65533;6yu)3&#65533;2&#65533;CUcr&#65533;9&#65533;&#65533;6g&#144;$Zm"h&#65533;&-&#65533;Q&#65533;&#65533;F&#65533;&#65533;&#65533;*&#65533;&#65533;*&#65533;&#65533;&#65533;L5&#65533;&#65533;&#65533;&#65533;&#65533;HQ&#65533;&#65533;-S&#65533;S&#65533;:Y>&#65533;&#65533;&#65533;Eu&#65533;&#65533;&#65533;&#65533;&#65533;&#65533;p&#65533;34&#65533;&#65533;&#65533;&#65533;3c&#65533;&#65533;&#65533;&#65533;3&#65533;UV&#65533;g?\&#65533;&#65533;&#65533;&#65533;&#65533;&#65533;&#65533;+x:&#65533;8&#65533;CI&#65533;W\0,&#65533;U8,*&#65533;<&#65533;&#65533;&#65533;&#1317;W5&#65533;T'k&#65533;yI&&#65533;&#65533;w=&#65533;&#65533;&#1751;,&#65533;&#65533;&#65533;&#65533;&#65533;&#1906;D0=&#65533;&#65533;?7"&#65533;&#65533;_&#65533;h&#65533;&#65533;&#65533;^d:[R&#65533;q&#65533;s)&#65533;D&#65533;&#613;ji-7e&#65533;&#65533;&#65533;&#65533;&#1108;&#65533;%1&#65533;&#65533;$&#65533;V=&#65533;l&#65533;!/j&#65533;Qp\&#65533;j&#65533;,&#65533;&#65533;Y&#65533;&wHq&#65533;P=&#65533;E&#65533;&#65533;_um&#65533;&#65533;&#65533;&#65533;t&#65533;&#65533;&#757;=&#65533;&#65533;&#65533;&#65533;&#65533;&#65533;3&#65533;&#65533;T&#1056;&#65533;&#65533;&#65533;ef]&#65533;&#65533;&#65533;`Rc%&#65533;?D[&#1730;#&#65533;Rnk&#65533;&#65533;&&#65533;&#355;&#65533;H&#65533;&#65533;&#65533;)1&#65533;|&#65533;rA&#65533;&#2026;&#65533;&#65533;&#65533;&#65533;&#65533;zrt&#65533;&#65533;t&#458;~&#65533;&#65533;&#65533;&#65533;&#65533;&#65533;Gsv\s&#65533;z&#65533;G3&#65533;&#65533;`&#65533;B&#65533;&#65533;&#65533;t&#65533;&#65533;&#65533;u4LS&#65533;Z&#65533;&#65533;4&#65533;&#65533;&#65533;Dz&#65533;&#65533;&#65533;b&#65533;&#65533;&#65533;&#65533;++K&#65533;&#1591;(d&#65533;:3&#65533;&#65533;&#65533;#|p&#65533;b&#65533;&#65533;&#65533;&#185;"&#65533;p{D&#65533;&#65533; &#65533;<&#65533;-g&#65533;&#1825;&#65533;70&#65533;&#65533;/mV&#1249;&#65533;Z'&#65533;&#65533;&#1871;k<&#65533;&#65533;&#65533;&#65533;?&#65533;Eo&#65533;#&#65533;&#65533;t-&#65533;9&#65533;z
&#65533;8&#65533;V&#65533;&#65533;&#65533;&#65533;&#1948;&#65533;&#65533;&#65533;&#65533;$V&#65533;&#65533;&#65533;&#65533;&#65533;B&#65533;&#65533;@&#65533;@&#65533;&#342;&#65533;&#65533;{)&#65533;#Z&#65533;g&#65533;&#65533;%+|&#65533;&#65533;y&#1315;~&#65533;2&#65533;+d&#65533;&#65533;&#65533;~r&#65533;&#65533;z&#65533;ER&#65533;M&#65533;&#65533;a&#65533;&#65533;f&#65533;@&#65533;&#65533;VW|`&#65533;f3&&#65533;DqD&#65533;b&#65533;&#65533;I+>&#65533;!&#65533;Je&#65533;|'7&#65533;&#65533;&#269;&#65533;+K&#65533;6&#65533;&#65533;&#65533;&#65533;*&#65533;&#65533;&#65533;T&#65533;K&#65533;&#65533;&#65533;&#65533;&#65533;&#65533;&#65533;$&#65533;P)G&#65533;\&#65533;&#65533;&#65533;Gl}&#65533;	d&#65533;&#65533; &#65533;aW>$&#65533;R&#65533;d&#65533;!&#65533;d&#65533;&#65533;5H*~&#65533;&#65533;&#65533;&#65533;&#65533;:	&#65533;&#65533;&#65533;&#65533;&#65533;&#65533;)Q&#1627;*&#1668;[)*&#65533;w&#65533;SG&#65533;,&#1087;`&#65533;&#65533;(dO&#1550;&#65533;Pd&#65533;&#65533;G&#65533;t&&#65533;&#65533;&#65533;{&#65533;&#65533;#	&#65533;&#26376;&#65533;&#65533;Gv&#65533;4@&#65533;&#65533;&#65533;,6&#907;=&#65533;miQ&#65533;&#65533;&#65533;&#65533;&#65533;&#65533;iD&#65533;&#65533;&#65533; e&#65533;&#65533;KZty|+&#65533;>&#65533;rLq&#65533;&#65533; l
H@&#65533;4&#1316;IM&#65533;&#65533;&#65533;&#57701;&#65533;i&#473;&#65533;	d~p:&#65533;&#65533;q&#65533;a&#65533;R&#65533;G&#65533;H&#65533;&#65533;s&#65533;&#65533;&#65533;R&#65533;e&#65533;t&#65533;N&#65533;&#65533;KIK&#65533;R&#65533;z(&#65533;8&#65533;&#65533;TJ&#65533;&#65533;5&#65533;&\&#65533;\&#65533;&#65533;&#65533;:v&#65533;!&#65533;&#65533;&#65533;&#1064;F6&#65533;Y#ri&#65533;|&#65533;5{&#65533;L&#65533;	&#65533;&#65533;&#65533;&#65533;&#65533;Z&#65533;&#65533;B&#65533;'&#65533;&#65533;U&#65533;&#65533;&#65533;XW&#65533;&#65533;?&#65533;&#65533;O&#65533;&#65533;&#65533;,(&#65533;J&#65533;A&#65533;&#1381;o&#65533;IY&#65533;	&#883;&#65533;&#65533;&#65533;&#65533;&#65533;m&#65533;(&#65533;&#1051;&#65533;&#65533;&#65533;R@&#65533;&#65533;:&#65533;&#597;@R&#65533;&#65533;&#65533;:&#65533;&#65533;_y(P&#65533;&#65533;&#788;b&#65533;D]&#65533;&#65533;&#65533;&#65533;5&#65533;&#65533;&#65533;E&#65533;&#65533;P&#65533;$&#65533;&#1851;&#65533;R&#65533;(U&#65533;&#65533;:)N&#65533;&#65533;&#65533;s9u&#65533;h&#65533;&#65533;&#65533;&#65533;&#65533;1&#65533;&#65533;iv=&#65533;<Sg:A]&#65533;&#65533;&#65533;&#65533;ls&#65533;]d{8:|%Fu&#65533;iC$&#65533;&#1025;-Sj;
I&#65533;&#65533;&#65533;&#236;&#65533;&#65533;i&#65533;&#65533;V&#65533;&#65533;&#65533;YpuM[e&#65533;&#65533;yBJ&#65533;&#65533;k&#1690;&#65533;b&#65533;j&#65533;&#65533;&#65533;&#65533;q&#65533;"F~fj&#65533; &#65533;c&#65533;&#1798;D&#65533;EE&#65533;&#65533;X&#65533;+]&#65533;2&#65533;y&#65533;#&#65533;WP&#65533;i&#65533;&#65533;'&#65533;O&#65533;J&#65533;&#65533;c&#65533;&#65533;^=&#65533;j&#65533;L&#65533;&#65533;&#65533;&#65533;P/&#65533;&#65533;<&#65533;&#65533;7&#65533;'4&#65533;&#65533;&#65533;&#65533;s&#65533;&#65533;&#65533;&#65533;&#65533;&#65533;&#65533;&#65533;&#65533;&#65533;&#65533;t&#65533;
&#65533;<&#65533;&#65533;&#65533;7%&#65533;&#65533;&#65533;&#65533;d{&#594;&#65533;&#65533;<&#1812;&#65533;&#65533;&#65533;&#65533;mK&#65533;&#65533;$&#65533;\3&#65533;.o&#65533;a&#65533;T&#65533;&#65533;^&#65533;VR&#65533;%^mf&#65533;&#65533;f&#65533;&#65533;	&#65533;&#1330;&#65533;\&#218;&#65533;-oV&#815;u&#65533;&#65533;&#65533;&#65533;&#65533;I&#65533;&#65533;L`X
(%&#65533;V&#65533;q&#65533;&#65533;&#65533;!g&#65533;&#65533;d&#65533;&#65533;j&#65533;&#65533;+H&#1614;tCt$C&#65533;&#1216;lw&#65533;&#65533;&#65533;&#65533;&#65533;b&#65533;{I&#65533;&#65533;2&#65533;&#65533;&#65533;ep&#65533;&#665;&#65533;	&#65533;X&#1464;&#65533;&#1740;T6&#65533;&#65533;&#65533;&#1653;r&#65533;n_y&#65533;k'&#65533;z$&#65533;&#65533;&#65533;&#65533;e?<&#65533;&#65533;&#65533;&#65533;&#65533;&#65533;&#65533;&#65533;:y&#65533;&#65533;&#65533;&#65533;&#65533;qJ{&#65533;&#1175;&#65533;&#65533;|&#65533;&#65533;&#65533;&#1940;B&#65533;f&#65533;&#65533;&#65533;&#65533;n
&#65533;d-&#65533;&#65533;&#65533;	&#65533;o&#65533;^,&#65533;&#65533;v&#65533;&#65533;x*&#65533;&#65533;K3&#65533;y&#65533;&#65533;&#1970;&#65533;O&#65533;&#65533;&#65533;Kx&#65533;&#65533;-&#65533;?}&#65533;&#65533;&#65533;&#65533;#^&#65533;&#65533;*v&#65533;P&#65533;>`+s&#65533;&#65533;\&#1380;#&#65533;&#65533;&#65533;Ej&#1565;/&#65533;&#65533;&#65533;e&#65533;&#65533;&#65533;&#65533;+&#1769;Q&#65533;&#65533;p&#65533;&#65533;&#65533;&#65533;&#65533;b/;u&#65533;!s&#65533;&#65533;A&#585;&#65533;&#65533;Z\&#65533;&#65533;ZT&#65533;&#65533;&#814;P2`#<&#65533;&#65533;]&#65533;t&#65533;?&#65533;PU8OP	p~&#65533;>&#65533;v&#65533;*7Y&#65533;|&#65533;_&#65533;&#1985;&#65533;&#65533;w&#65533;uz&#65533;&#65533;&#65533;&#65533;&#65533;NN&#264;t&#1523;)sNJs&#65533;V&#65533;&#866;&#65533;{&#65533;&#65533;z&#696;jq+&#65533;s/&#65533;k/&#65533;[&#65533;&#65533;o&#65533;F&#65533;&#65533;&#65533;&#65533; ,%FQ&#65533;xy&#65533;?&#65533;Gt&#65533;&#65533;&#65533;&#65533;qS&#65533;it&#65533;&#65533;&#65533;O&#1131;&#65533;&#65533; 'F&#65533;9V&#65533;&#65533;&#65533;*&#65533;_IIIU&#65533;&#65533;&#65533;l'vn&#65533;&#65533;&#65533;r&#531;&#65533;&#65533;&#65533;&#65533;$j&#65533;I&#65533;&#65533;&#65533;&#65533;&#65533;B&#65533;&#65533;&#65533;&#65533;H&#65533;&#65533;k&#65533;&#65533;&#65533;<&#65533; (J&#65533;G&#65533;&#65533;&#65533;&#65533;/&#65533;&&#65533;&#65533;T&#65533;&#65533;R&#65533;&#65533;&#65533;&#65533;&#65533;&#65533;No^&#65533;&#65533;&#15407;&#65533;&#65533;&#65533;&#65533;&#65533;k&#65533;&#65533;&#65533;&#65533;&#65533;&#65533;&#65533;&#65533;&#65533;k&#65533;%P&#65533;&#62006;(&#65533;xQ&#1164;&#65533;&#65533;)&#65533;r'&#65533;&#65533;&#65533;&#65533;&#65533;
&#65533;*&#65533;G&#65533;2&#65533;&#65533;&#65533;&#65533;&#65533;J:&#65533;&#65533;o],&#65533;&#65533;&#65533;&#65533;P&#65533;&@1&#65533;%&#65533;&#65533;E&#65533;&#65533;:Oh&#65533;&#65533;b1&#65533;&#65533;&#65533;&#65533;&#65533;P&#65533;Hj&#65533;&#65533;k&#65533;B&#65533;/&#65533;&#65533;n&#65533;:&#418;0	P&#65533;N
ig&#65533;zkqE&#65533;&#65533;&#65533;&#65533;+&#65533;&#65533;l&#65533;z&#717;&#65533;@&#65533;&#65533;&#65533;y&#65533;l&#65533;J0K&#65533;&#65533;&#65533;&#65533;N&#65533;&#65533;L1;&#65533;&#65533;&#65533;(&#65533;.&1&#65533;&#65533;&#65533;&#17966;&#65533;Z&#65533;&#65533;&#65533;&#65533;&#65533;o&#65533;&#65533;&#65533;&#65533;&#573;V&#65533;on&#1928;&#65533;&#65533;h&#65533;&#65533;&#1442;&#65533;[&#65533;&#65533;$&#65533;&#65533;$&#65533;'&#65533;&#65533;n&#65533;P&#65533;&#65533;&#65533;~&#65533;&#65533;b&#65533;k	&#65533;&#65533;Q&#65533;N&#623;&#65533;&#65533;&#65533;B&#65533;&#65533;&#65533;v&#65533;&#65533;o>K&#65533;&#65533;&#65533;&#65533;o&#65533;&#65533;&#65533;zPaF&#65533;
2l&#65533;&#65533;&#65533;&#65533;&#65533;zQ&#65533;0&#65533;N~&#65533;&#65533;&#65533;O&#65533;&#65533;&#65533;1&#65533;q&#65533;&#65533;&#65533;UI&#65533;&#65533;&#65533;&#65533;O&#65533;&#65533;.G&#993;$&#65533;&#65533;o&#65533;&#65533;&#65533;N&#977;&#1745;&#1612;KW&#65533;&#65533;&#65533;]&#65533;h&#65533;&,,&#65533;&#65533;&#65533;N&#65533;&#65533;G,&#1413;!>&#65533;&#65533;!U%&#65533;-&#65533;&#65533;/&#65533;&#65533;&#65533;T&#65533;&#65533;F&#65533;[4F&#65533;&#65533;Ktb
#&#65533;Ly&#65533;`#&#65533;0&#65533;&#65533;&#186;p,&#65533;g8FN&#65533;&#65533;&#65533;0@&#65533;;&#65533;H	V2&#65533;&#65533;&#65533;&#65533;&#65533;%M1&#65533;:/K&#65533;&#65533;&#65533;&#65533;&#65533;&#65533;&#65533;&#65533;&#65533;&#65533;&#65533;&#65533;'Y){&#65533;&#65533;.&#65533;E&#65533;L )&#65533;15&#65533;/+3B&#65533;j &#65533;rc&#65533;&#65533;&#65533;rJ&#65533;&#65533;R&#65533;e&#888;&#65533;m&#65533;&#65533;&#1002;&#65533;'0l&#65533;&#65533;&#65533;&#65533;R&#65533;
&#65533;h#}&#65533;q&#65533;&#65533;&#65533;	&#1544;&#65533;&#65533;B$./&#1521;&#65533;&#65533;&#65533;&#65533;&#65533;/Y`p&#65533;+&#65533;&#65533;n&#65533;</&#65533;:&#65533;&#65533;&#65533;0S&#65533;L<b &#65533;^@2'$&#65533;`&#65533;2&#65533;R&#65533;0&#65533;BD3l&#65533;&#65533;*&#65533;&#65533;&#65533;~.&#426;&#65533;4&#1779;&#65533;&#65533;&#65533;&#65533;j6&#205;&#65533;-&#65533;&#65533;;&#65533;&#65533;Rz&#65533;&#65533;&#65533;q&v&#65533;!@&#65533;o@&#65533;/&#1136;&#65533;&#65533;p&#65533;&&#65533;&#65533; &#65533;8&#65533;h&#65533;M&#1102;&#65533;&#65533;B/XR&#65533;&#65533;Q:&#65533;&#65533;9!;&#65533;&#65533;=&#65533;A+&#65533;&#65533;&#65533;&#65533;&#65533;r"&#65533;&#65533;`&#65533;*&#65533;S&#65533;Fmjt*5$&#718;of&#65533;&#65533;-\&#65533;ot*&#65533;$&#65533;<}&#65533;=K&#65533;
&#65533;&#65533;-&#65533;+&#65533;&#65533;&#65533;&#65533;&#65533;&#65533;&#65533;@&#65533;&#65533;&#65533;&#65533;&#65533;&#65533;&#65533;s5 &#65533;&m&#65533;~&#65533;!4@Dw&#65533;I;&#65533;&#65533;~&#65533;s&#65533;&#65533;4&#1656;.&#65533;&#65533;*32&#65533;F&#65533;N&#65533;a _B&#65533;v&#65533;&#65533;**F[&#65533;#In&#65533;"HO&#65533;i=w&#65533;f&#65533;&#65533;5&#65533;&#65533;&#1478;T>&#65533;s&#65533;|+%&#65533;H,9&#65533;R&#65533;&#65533;Ic&#65533;&#65533;XQJ&#65533;RT&#65533;&#65533;S&#65533;7&#65533;&#65533;	&#65533;&#65533;&#65533;&#65533;7"&#65533;A&#65533;&#65533;&#65533;&#65533;&&#65533;&#65533;U)&#65533;&#65533;&#65533;P&#65533;&#65533;TW3SEI&#65533;&#65533;oE9&#65533;&#65533;&#65533;&#65533;"&#65533;&#65533;&#65533;&#65533;P&#63784;4&#65533;sQ&#65533;&#65533;R&#65533;t&#65533;&#65533;&#65533;&#65533;UQ&#65533;PIS&#65533;R7&#65533;&#1036;,/vST&#65533;&#65533;T&#65533;T@&#65533;A&#65533;&#65533;AM1&#65533;&#65533;&#65533;V+&#65533;&#65533;BO&#65533;F&#65533;%@UG&#65533;&#65533;@&#65533;K&#65533;w`vE&#65533;`&#65533;R&#65533;(&#65533;X&C&#65533;,&#65533;U&#1438;&#65533;8&#65533;Q&#65533;UQ&#65533;G5&#65533;,&#65533;5M&#65533;
}lR?vZ9,&#65533;&#65533;&#65533;%&#65533;d\&#65533;u]tA&#65533;u\c&#65533;&#65533;&#65533;eW&#65533;/&#65533;&#65533;&#65533;(&#65533;V&#65533;&#65533;\&#65533;&#65533;&#65533;-L&#65533;&#65533;:&#65533;tB&#65533;&#65533;&#1873;D1&#65533;`&#65533;&#65533;W&#65533;BX&#65533;"5&#65533;<&#65533;&#65533;&#65533;&#65533;o&#65533;l.Qd&#65533;r-8[&#65533;&#65533;=&#65533;&#65533;c&#65533;2d&#65533;d&#65533;d&#65533;eivm&#65533;L&#65533;^%&#65533;&#1334;f&#65533;67eVg&#65533;&#65533;9&#65533;&#65533;\a&#65533;&#65533;5eVpWiw&#65533;EY&#65533;m&#65533;&#65533;w&#65533;YI&#65533;	&#65533;&#65533;&#65533;el&#65533;&#65533;I&#726;H+&#65533;=;&#65533;=&#65533;&#65533;&#65533;&#1410;c&#65533;&#65533;z<&#65533;b&#65533;&#65533;JM&#65533;e&#65533;&#65533;]&#65533;PAIwL&#65533;L&#65533;&#65533;6&#65533;^vUg&#65533;e&#65533;&#65533;?&#1744;w&#65533;x&#65533;W&#65533;&#65533;(&#65533;i]
q-&#65533;&#65533;&#65533;3C&#65533;&#65533;n&#65533;&#65533;&#65533;3c&#65533;bG#&#65533;-&#65533;kefk/wsi&#65533;&#65533;U-@&#65533;H&#65533;`t&#65533;4mum&#65533;|&#65533;C&#65533;&#65533;B&#65533;0o&#65533;&#65533;&s&#65533;eG%T&#65533;W&#65533;rWf}&#65533;E&#65533;&#65533;txs&#65533;j!V&#65533;&#65533;7c&#65533;&#65533;&#65533;&#65533;w&#65533;J#&#65533;&#65533;-&#65533;|,&#65533;96{&#65533;W?&#65533;	/2&#65533;'j`&#65533;&#65533;&#65533;m@A &#65533;&#65533;&#65533;&#65533;Z&#65533;J&#65533;&#65533;V&#65533;o&#65533;=&#65533;9/WX&#65533;50&#65533;[O&#65533;TO&#65533;&#65533;&#65533;&#65533;Z?r&#65533;.&#65533;&#65533;&#65533;`,:&#65533;&#65533;&#65533;&#65533;&#65533;>[&#65533;>&#65533;RZ/&#65533;{0&#65533;Q&#65533;&#65533;l&#65533;rAa&#65533;|;&#65533;t&#65533;&#65533;&#1841;&#65533;@&#65533;&#65533;F&#65533;}&#65533;&#65533;&#65533;&#65533;x&#65533;&#65533;u&#65533;&#65533;~g&#65533;L&#65533;t2&#65533;&#65533;&#65533;\&#65533;&#65533;&#65533;QV&#65533;&#65533;&#65533;6y[&#65533;}&#65533;&#622;&#65533;L[&#65533;&#65533;&#65533;C&#65533;&#65533;&#65533;&#65533;3&#65533;&#65533;7&#65533;&#65533;&#13263;=&#65533;&#65533;'v&#65533;_&#65533;&#341;&#65533;&#65533;&#65533;m&#65533;xg3&#65533;&#65533;@&#65533;}9 &#65533;&#65533;&#65533;:9&#65533;Q&#65533;&#65533;Y&#65533;.&#65533;U^&#65533;&#65533;N&#65533;&#65533;p&#65533;&#65533;3-&#65533;&#65533;&#1990;}8&#65533;&#65533;WF&#947;&#65533;&#65533;q8&#1481;&#65533;NHQ&#65533;k&#65533;&#592;'&#65533;lwy-/x&#65533;&#840;By~&#65533;WL&#65533;&#65533;&#65533;W|&#65533;&#65533;&#65533;&#405;&#65533;hW<BY&#65533;K8Y4&#65533;&#65533;d)wG&#65533;kxa/&#65533;q4	&#65533;&#65533;&#65533;/j&#65533;&#65533;&#65533;&#65533;q&#65533;q
l&#65533;&#65533;l&#65533;&#65533;&#65533;&#65533;&#65533;b&#65533;&#65533;6&#65533;y&#65533;&#65533;H&#510;&#65533;F&#65533;&#65533;U8lD&#65533;v&#340;&#65533;+~K&#65533;&#65533;[wA&#65533;5&#65533;A&#65533;&#65533;&#65533;&#65533;q&#65533;&#65533;y&#1114;&#65533;&#65533;T9&#65533;&#65533;	&#65533;&#65533;&#1394;&#65533;&#65533;&#1163;&#65533;&#65533;&#65533;&#65533;&#65533;&#65533;&#65533;G!pb&#65533;9&#65533;&#566;&#65533;&#65533;&#1502;&#65533;5y&#65533;``&#65533;&#65533;&#65533;&#1632;S7o&#65533;&#65533;o7\/&#65533;U[}u&#65533;|&#65533;&#1104;&4&#65533;&#65533;&#2205;&#65533;&#65533;NY3]n&#65533;&#65533;~o&#65533;&#65533;"&#65533;&#65533;&#65533;F)Yf&#65533;Kv
&#65533;&#65533;&#1609;&#65533;&#65533;P &#65533;r&#65533;7&#65533;&#1498;-z*&#65533;&#65533;9&#65533;%ym&#65533;&#65533;Z&#65533;3&#65533;&#65533;&#65533;&#65533;;Y&#65533;&#65533;&#65533;.&#65533;&#65533;&#65533;&#65533;x\t&#65533;d&#65533;Ea&#1293;;&#65533;x&#65533;K&#65533;30&#65533;J&#65533;&#65533;^&#65533;&#65533;&#65533;	&#65533;&#65533;&#65533;&#65533;&#65533;&#762;c&#65533;7&#65533;&#65533;9&#65533;d&#65533;&#65533;
7&#1133;oz&#65533;V&#65533;&#40622;&#65533;U&#65533;@A&#65533;uQq&#65533;&#407;e&#65533;A&#65533;&#1733;&#65533;&#65533;&#65533;&#65533;)&#65533;&#65533;iCI&#65533;rt[-&#65533;&#65533;!&#65533;&#65533;<&#65533;8&#65533;&#65533;&#1581;&#65533;c&#65533;&#65533;9&#65533;&#65533;&#65533;.b	&#65533;x'&#65533;`%S[&&#65533;Q~Y&#65533;|O&#65533;&#65533;&#65533;@&#65533;&#65533;S&#65533;&#65533;&#65533;;&#65533;&#1531;7&#65533;&#65533;&#65533;&#65533;2*&#65533;&#65533;&#65533;V&#65533;&#65533;&#65533;&#65533;cD&#65533;&#65533;&#65533;Y&&#65533;&#65533;&#65533;&#65533;&#65533;#,K2r&#65533;&#65533;&#65533;&#65533;&#65533;Z?&#65533;Mr&#65533;&#65533;&#1402;&#65533;{&#65533;&#65533;s&#65533;Ve&#65533;\/&#65533;&#65533;w&#65533;!&#65533;)<&#65533;&#65533;&#1690;&#65533;&#65533;&#65533;p&#65533;s&#65533;h&#65533;&#65533;&#65533;{&#65533;*&#65533;&#65533;<c&#867;&#65533;&#65533;&#65533;&#65533;HS&#65533;tc?S&#65533;4{l&#65533;&#65533;&#65533;&#65533;*&#65533;U&#65533;^|&#65533;&#65533;sIK&#1780;&#65533;0&#65533;&#65533;}V]&#65533;Y&#65533;&#65533;&#65533;|&#65533;X&#65533;M&#65533;&#65533;[7O\T9<&#65533;E&#65533;&#65533;&#65533;&#65533;]D&#65533;&#65533;&#65533;	&#764;&#65533;&#65533;&#65533;&#65533;&#65533;9*q&#65533;r&#65533;LZF&#65533;do&#65533;Qbn&#65533;&#65533;&#65533;PH&#65533;
#&#65533;"&#1401;\&#65533;&#65533;&#65533;-&#65533;1?9&#65533;&#65533;| ;&#65533;&#65533;&#65533; &#65533;&#65533;O&#65533;&#65533;&#65533;<&#65533;/&#65533;&#65533;&#65533;&#65533;&#65533;&#65533;!&#65533;!&#65533;&#65533;.&#65533;&#1683;i&#65533;&#65533;&#65533;&#65533;K&#65533;&#65533;O\)&#65533;&#65533;x&#65533;K!W]&#65533;&#65533;o&#65533;P&#65533;&#65533;&#65533;&#65533;Y&#65533;&#65533;&#65533;&#65533;&#640;&#65533;#&#65533;%&#1538;&#65533;&#65533;Z&#65533;&#65533;l&#65533;g%}&#65533;&#65533;&#65533;C&#65533;9Z&#65533;N`s&#65533;&#65533;<f&#65533;T]QV&#65533;&#65533;&#65533;&#65533;&#65533;S/&#1882;5&#65533;T=Y&#65533;U&#65533;&#65533;I&#65533;&#65533;9\&#65533;5Z*&#243;&#65533;&#65533;&#65533;&#65533;3&#65533;&#65533;U&#65533;(k[ba]=&#65533;Hk&#65533;(&#65533;&#65533;RYSz&#65533;?&#1496;C&#65533;	&#65533;G
&#65533;6|&#65533;;&#65533;J&#65533;0&#65533;n%&#65533;&#40330;&#65533;&#1739;&#65533;&#65533;&#65533;&#65533;V&#65533;7&#65533;&#65533;&#65533;1&#65533;&#65533;&#65533;4&#65533;o&#65533;[&#65533;&#65533;]&#65533;&#65533;&#65533;&#65533;|&#65533;&#65533;f&#1898;&#65533;&#65533;&#65533;&#65533;&#65533;&#427;&#65533;&#65533;+&#65533;&#65533;&#65533;&#65533;d4-&#625;&#65533;&#65533;={&#65533;&#65533;r &#65533;%~&&#65533;&#65533;&#1043;&#65533;&#65533;&#65533;&#65533;&#65533;rSVr&#65533;&#65533;&#65533;&#65533;&#65533;yv&#65533;e?&#1931;&#65533;6&#65533;&#65533;&#65533;&#65533;Y&#65533;K~&#65533;&#65533;[X&#65533;&#65533;&#65533;-&#65533;n&#65533;O&#65533;#7&#65533;&#65533;J2&#65533;-&#1997;O&#65533;&#65533;c&#65533;&#65533;&#65533;&#65533;_,&#65533;&#65533;~&#65533;)	&#65533;q&#65533;q&#65533;&#65533;.&#65533;&#65533;H&#65533;&#65533;A&#65533; |&#65533;w&#65533;M&#65533;z&#65533;	&#65533;&#65533;C&#65533;&#65533;;&#65533;&#65533;?&#65533;&#65533;&#65533;&#65533;-&#65533;a&#65533;&#65533;U&#65533;5&#65533;&#65533;a&#65533;&#65533;j
&#65533;p&#65533;U&#65533;&#65533;~c&#65533;&#65533;&#65533;&#65533;^&#65533;&#65533;&#65533;&#65533;&#65533;-I&#65533;&#65533;&#65533;H&#65533;&#65533;6)&#1128;&#65533;7^&#65533;&#65533;&#65533;%\&#1789;&#65533;&#65533;&#65533;&#65533;&#65533;&#65533;&#65533;&#65533;&#65533;&#65533;&#65533;&#467;Y&#65533;&#65533;&#65533;Ij&#65533;&#65533;|Y&#65533;~&#65533;j&#65533;&#65533;&#65533;&#65533;);&#65533;k+2&#65533;}cS&#65533;c_&#65533;&#65533;&#65533;>&#590;&#65533;c&#65533;Q&#65533;&#65533;&#65533;&#65533;u&#65533;&#65533;}&#65533; ]&#65533;&#65533;7&#65533;&#65533;/?&#65533;&#129;@	&P@,&#65533;&#133;&#65533;@&#65533;&#65533;&#65533;C&#65533;Z&#65533;&#65533;&#65533;&#65533;4&#65533;x&#65533;&#65533;H7K&#65533;&&#65533;&#661;,[v&#65533;&#65533;&#65533;L&#65533;&#65533;&#65533;P&#1724;&#65533;&#65533;L4:M&#65533;L&#65533;S&#65533;&#65533;1@k&#65533;&#65533;&#65533;%)&#65533;J&#65533;8e(%j&#65533;&#65533;T&#65533;.D&#65533;&#1385;&#1446;[&#65533;j&#65533;6,X&M&#658;=&#65533;$&#65533;&#65533;#&#65533;y&#65533;#&#65533;\&#65533;n&#65533;&#65533;u&#65533;JU&#65533;|&#65533;&#65533;&#65533;+&#65533;1)&#65533;4ip&#65533;&#65533;&#332;Gx&#65533;x&#65533;E&#65533;%&#65533;&#65533;&#65533;&#65533;&#65533;;S>&#65533;&#65533;D&#65533;
&#65533;6y&#65533;b&#65533;&#65533;#32&#65533;	&#65533;'F0@&#65533;&#65533;z4w&#54587;[&#65533;	|a&#65533;2&#65533;g&#65533;&#909;<a&#1183;R&#65533;&#65533;&#65533;
=z&#1515;b&#65533;&#65533;&#65533;~o&#65533;&#65533;t&#65533;s&#1518;&#65533;*1'}&#65533;&#65533;M&#65533;#&#327;&#65533;&#65533;&#65533;&#65533;9&#65533;&#65533;&#65533;&#65533;'s&#65533;l9&#65533;|&#65533;&#65533;E&#65533;&#65533;i&#65533;Y&#65533;F&#65533;Z&#65533;&#65533;-&#65533;&#65533;j&#65533;&#65533;&#65533;Q,&#65533;6S&#65533;&#65533;GI&#65533;&#65533;&#65533;V&#65533;pFhr"&#180;S&#65533;Y&#65533;&#1197;]u.bg&#65533;Bym&#65533;&#65533;w&#65533;	&#65533;Q_y&#65533;7&#65533;^=&#65533;&#65533;#	&#65533;&#65533;A&#65533;&#65533;&#1920;&#65533;}&#65533;a &#65533;M6&#65533;S&#65533;wB&#65533;)&#65533;&#65533;k|&#65533;&#65533;B
&#65533;&#65533;&#65533;&#65533;OD&#65533;&#65533;&&#65533;&#65533;ihaL2I&#65533;&#1031;v&#1929;&#65533;&#65533;C&#65533;H&#65533;rWS"u*&#65533;8(&#65533;^	&#65533;"&#65533;0&#65533;Hc]7&#65533;^^:.&#65533;&#65533;@&#65533;`&#65533;A&#65533;\.d&#65533;&#65533;W&#65533;&#65533;&#2005;&#65533;n6&#65533;gY0&#65533;&#65533;&#65533;64&&#65533;2X&#65533;qw2&#65533;&#65533;p&#65533;9&#65533;u&#65533;y&#65533;OR&#65533;g&#65533;KM&#65533;&#65533;&#65533;&#65533;h&#65533;T9*&#65533;&#33549;!#^&#65533;&#65533;&#65533;J$&#65533;&#65533;&#65533;&#65533;&#65533;7&#65533;&#65533;&#65533;r&#65533;jh&#65533;&#65533;&#65533;D&#65533;6&#65533;}&#65533;&#65533;@&#65533;&#65533;&#65533;;&#65533;D&#65533;&#65533;.&#65533;`~d&#1132;&#65533;&#65533;{ &#65533;&#65533;fMEi&#65533;+&#65533;W&#65533;0&#65533;&#65533;'&#65533;Z&#65533;&#65533;&#65533;E_)&#1772;s;&#65533;&#65533;s&#65533;F+-&#65533;&#264;<2&#65533;&3&#65533;&#54229;^;&#65533;&#65533;;&#1657;&#65533;&#167;&#65533;&#65533;.&#65533;d&#65533;X&#65533;W&#1643;&#65533;&#1578;&#65533;J&#65533;A&#65533;&#65533;&#65533;&#65533;/&#65533;&#65533;&#65533;&#65533;&#65533;&#65533;&#65533;'o&#65533;y&#65533;&#65533;g8!&#65533;ga&#65533;&#65533;L]&#65533;h&#65533;L6veW&#65533;&#65533;mE&#65533;&#65533;&#663;~K&#65533;&#65533;	&#65533;p&#65533;c&#65533;&#1436;n&#1931;Y@s&#65533;&#65533;&#65533;-jd&#65533;&#65533;A&#65533;
&#65533;&#65533;{p&#65533;&#37976;&#65533;"&#65533;%&#65533;<&#65533;&#1460;i&#65533;p&#65533;oN&#65533;n&#65533;&#65533;&#65533;&#65533;&#65533;[P,&#65533;&#65533;&#65533;m&#65533;&#65533;]g&#65533;&#65533;&#65533; &#65533;&#65533;&#65533;&#65533;&#1222;g&#65533;&#65533;.-&#65533;-&#65533;&#65533;&#65533;&#65533;/&#65533;w&#65533;&#65533;&#65533;&#65533;&#65533;&#65533;&#65533;&#65533;Ky&#65533;04I"&#65533;)&#785;&#65533;U?|y&#65533;K(&#65533;oA!\[&#65533;D&#65533;i&#65533;&#65533;&#65533;&#65533;h:t)Buz&#65533;c;+&#65533;&#65533;&#65533;?&#65533;&#65533;lu<&#65533;IB&#27158;&#65533;&#65533;J&#65533;&#65533;&#65533;&#900;G&#65533;&#65533;&#65533;&#65533;x&#65533;	&#65533;&#65533;|&#65533;<s=/&#65533;f2&#65533;&#65533;&#65533;p&#65533;=M}&#65533;*_&#65533;@&#65533;&#65533;&#65533;hCPk&#65533;&#65533;&#65533;w&#65533;&#65533;$&#65533;}&#65533;&#65533;_&#65533;&#65533;:&#65533;a&#65533;4&#65533;&#65533;e&#65533;&#65533;!&#65533;&#65533;v&#65533;C&#65533;&#65533;B&#65533;2T	2<`&#65533;,&#65533;&#65533;w&#65533;&#65533;'2U&#65533;g&#65533;&#65533;A&#65533;UI&#65533;"&#65533;d&#65533;&#845;&#65533;(&#65533;#&#65533;>&#65533;<-&#65533;&&#65533;&#65533;SQDd"r&#65533;}&#65533;B&#65533;CV&#65533;&#65533;&#65533;w=&#65533;&#65533;&#65533;&#35385;h&#65533;[&#1633;&#65533;&#65533;&#1507;&#65533;&#1541; "&#65533;&#1467;OOx{K&#65533;`&#65533;2&#65533;&#65533;&#65533;&#65533;&#65533;&#65533;`&#65533;&#65533;&#65533;<&#65533;\&#1467;&#65533;&#1104;A&#1001;&#65533;r"b&#579;vr50r&#65533;r&#65533;9&#65533;&#65533; &#65533;&#65533;&#65533;&#1101;&#65533;ba&#65533;&#65533;G&#65533;&#65533;Q&#65533;6&#65533;&#65533;&#65533;??&#65533;&#65533;"9S&#65533;&#65533;-RT&#211;&#65533;3i&#65533;&#65533;&#65533;&#65533;&#65533;&#65533;&#65533;&#65533;l&#65533;&#65533;l"n@&#65533;&#65533;&#65533;X&#65533;&#65533;R&#65533;&#65533;&#65533;<e&#65533;&#65533;gB&#65533;&#65533;r&#65533;g&#65533;&#65533;EK&#65533;&#879;t&#65533;&#65533;c&#65533;&#65533;f&#65533;&#65533;s&#65533;&#65533;&#803;/&#65533;%&#65533;`&#65533;nZ<x
&#65533;c*&#65533;&#65533;&#724;W&#65533;4I`&#65533;F&#65533;&#65533;5'&#844;R&#65533;&#1091;&#65533;&#65533;@&#65533;&#65533;|MNn:e#&#65533;tQ&#65533;&#65533;&#65533;&#65533;&#65533;
=&#65533;&#1644;&#65533;&#65533;v&#65533;]&#65533;&#988;&#65533;3.&#65533;bY&#65533;H&#65533;T=&#65533;&#65533;B&#1503;&#65533;2&#65533;f&#65533;T&#65533;6S&#65533;&#872;jt&#65533;TL&#65533;&#65533;8>/j&#1372;&#65533;&#65533;*O&#65533;&#65533;&#65533;&#65533;&#65533;&#65533;&#65533;K&#65533;&#65533;"&#65533;&#1682;~?&#65533;#.&#65533;&#1242;&#65533;S&#65533;t&#1897;.w&#65533;&#65533;&#65533;&#1287;%3YA&#65533;&#65533;Pc"&#65533;&#65533;K&#65533;&#65533;E&#65533;&#65533;M&#65533;Ju&#65533;&#65533;&#65533;&#65533;&#229;&#1149;NZ&#65533;N&#1415;&#1200;^n&#65533;"U#&#65533;HGO&#65533;&#65533;=b&#65533;?md&#65533;&#65533;&#65533;x(&#65533;&#65533;&#65533;&#65533;)&#65533;:&#65533;Q+&#1572;&#65533;fVE&#65533;D-&#65533;T&#65533;NUq&#65533;&#65533;&#65533;k`&&#1639;&#65533;&#532;V&#65533;&#65533;M0&#65533;&#65533;r&#65533;R&#65533;d%&#1139;&#65533;&#65533;&#65533;&#65533;dW&#65533;3&#65533;&#65533;&#65533;&#65533;22&#65533;&#65533;&#65533;U&#65533;&#65533;&#65533;]&#65533;j&#65533;&#65533;5&#65533;&#65533;D`$&#65533;&#65533;V&#65533;&#65533;)jc&#65533;8D&#65533;B&#1143;&#65533;
&#65533;p&#65533;J\h&#65533;d(&#65533;a%&#65533;&#65533;&#65533;$&#65533;&#65533;U&#65533;g&#65533;RE&#65533;&#65533;m_&#65533;L&#65533;R>&#65533;A]Y&#65533;&#65533;&#65533;&#65533;u.&#65533;5&#65533;&#65533;[G&#65533;W*&#65533;&#65533;&#65533;{X&#65533;&#65533;v&#65533;&#65533;&#65533;&#65533;hf&#65533;&#65533;&#65533;>5&#65533;\&#65533;&#65533;&#65533;&#65533;&#65533;&#65533;&#65533;&#474;3p&#65533;^u!&#65533;E&#65533;&#65533;L&#65533;
&#65533;.&#245;&#65533;v&#65533;&#65533;2&#65533;m(L&#65533;&#65533;&#65533;%6&#65533;&#65533;&#65533;&#65533;b&#65533;&#1473;&#65533;~&#65533;YT
<&#65533;&#65533;&#65533;&#65533;&#65533;|<&#65533;&#65533;=&#65533;3WC7&#65533;&#65533;k#]	&#65533;&#65533;I&#65533;&#65533;&#65533;x&#65533;][&#65533;v&#65533;&W&#65533;&#65533;&#65533;&#65533;.&#65533;&#65533;&#65533;}&#65533;&#65533;v!n&#53817;#&#65533;.&#65533;&#65533;&#65533;iv(&#65533;&#65533;Lc&#65533;&#65533;&#355;&Te&#65533;&#65533;T&#65533;Z&#65533;9&#65533;&#65533;py&#65533;&#65533;&#65533;<&#65533;&#65533;&#65533;)L*k41&#65533;&#65533;c&#65533;&#65533;&#65533;!&#65533;&#65533;&#65533;
&#65533;/&#65533;^&#65533;a.m&#65533;&#65533;T&#65533;&#65533;&#65533;4&#65533;K&#65533;&#65533;/W "aN}=&#1232;R&#65533;	&#65533;&#65533;N&#65533;&#65533;p&#65533;&#493;&#65533;&#65533;b}&#65533;Y&#65533;b&#65533;&#65533;&#65533;&#65533;&#65533;U&#65533;&#65533;;s&#65533;&#736;dm&#65533;&#65533;|&#65533;;&#65533;&#65533;&#65533;&#65533;&#65533;Z&#65533;&#65533;&#65533;.qmHN&#65533;{&#65533;,&#1781;&#65533;&#64630;&#65533;&#65533;<1&#65533;Z\&#65533;&#65533;&#65533;B,&#65533;_q&#65533;;&#65533;&#65533;&#65533;sb&#65533;&#65533;`Yo&#65533;&#65533;&#65533;1&#65533;Az&#65533;y%M'kX&#65533;&#65533;Z&#65533;&#2022;&#65533;y&#65533;&#65533;g6&#65533;u&#65533;&#65533;&#65533;&#65533;&#65533;&#65533;&#65533;juX&#1631;&#65533;&#65533;&#65533;&#65533;&#65533;R'=&#65533;k~34&#65533;&#65533;>43&#65533;&#65533;9J&#65533;&#65533;n&#65533;&#65533;&#65533;&#65533;:&#1984;&#65533;T!&#65533;F&#1119;&#65533;&#65533;&#65533;Xfs3&#65533;m!N&#65533;\w&#65533;&#65533;~&#65533;2&#65533;&#65533;A!&#65533;&#65533;&#65533;wf&#65533;&#65533;1%c&#65533;&#65533;&#65533;&#65533;&#65533;&#65533;&#65533;3
k&#65533;&#65533;&#65533;&#65533;&#65533;f&#65533;&#65533;&#1053;&#661;&#65533;4&#65533;&#65533;&#65533;u&#65533;&#65533;:&#65533;;&#65533;	[&#65533;&#65533;&#65533;7|p&#65533;k4<X&#65533;m)&#65533;&#65533;&#65533;FE&#65533;&#65533;M&#65533;&#65533;&#65533;&#1352;o&#65533;&#65533;3&#65533;&#65533;&#65533;&#65533;&#65533;&#65533;Z?&#65533;&#65533;O&#65533;E&#65533;&#65533;&&#65533;&#65533;&#65533;&#65533;	&#65533;&#65533;&#1911;&#65533;&#65533;e/v&#1960;&#65533;&#65533;g^&#65533;r&#487;j&#65533;dS&#65533;&#65533;&#65533;&#65533;:P`#&#65533;w&#1455;~&#65533;&#65533;&#65533;=&#65533;i&#65533;&#65533;&#65533;&#65533;&#65533;&#65533;&#65533;"&#65533;#Z&#65533;&#65533;vbp&#65533;&#65533;&#65533;&#65533;\&#65533;&#65533;&#1167;~&#65533;&#65533;&#65533;t&#65533;^&#65533;&#65533;6&#65533;T2&#65533;&#65533;s&#65533;6^&#65533;&#65533;&#65533;A&#65533;D&#65533;&#65533;&#65533;Vxtn&#65533;<g~&#65533;j&#65533;&#65533;_#dB&#65533;&#65533;Yi&#65533;F&#65533;U&#65533;GJ&#65533;&#65533;&#65533;&#65533;|&#65533;aV&#65533;&#65533;k_&#65533;](&#65533;&#65533;&#65533;&#1191;pj[o&#65533;}\&#65533;&#65533;&#65533;&#65533;}=&#65533;>&#65533;&#65533;&#65533;Pj&#65533;F&#65533;c&#65533;&#65533;Q&#65533;&#65533;Hx{TexQ&#65533;X&#65533;'y)&#65533;{$&#65533;+%h&#65533;&#65533;,&#1939;&#65533;'&#65533;&(&#65533;&#65533;V&#65533;3&#65533;4&#65533;v&#65533;b&#65533;&#65533;S&#65533;&#65533;&#65533;}z:&#65533;OC&#65533;w&#65533;&#65533;?&#65533;&#65533;^&#65533;e&#65533;&#65533;F(~I8&#65533;&#65533;&#65533;j@7V&#65533;b@&#65533;&#65533;qM&#65533;Q&#65533;&#65533;q&#65533;&#1537;&#65533;5[&#65533;&#65533;ahMR&#65533;0&#65533;&#65533;&#65533;&#817;o&#65533;d)&#65533;&#65533;&#65533;&#65533;&#65533;lt8r8[&#65533;tl&#65533;&#65533;&#65533;&#65533;(&#65533;&#65533;w&#65533;&#65533;7&#65533;*;SKg_&#65533;Tc&#65533;&#65533;j&#65533;&#65533;$uI&#65533;d&#65533;&#65533;X&#65533;Y&#65533;&#65533;&#65533;~B&#201;(&#65533;0K&#65533;Y&&#65533;u&#65533;D`&#65533;uod,&#65533;&#65533;o&#65533;&#65533;h&#65533;|&#65533;t5[&#65533;}re&#65533;&#65533;&#65533;&#526;2&#1038;&#65038;&#65533;&#65533;&#65533;&#65533;5&#65533;I~&#65533;&#65533;.&#65533;af6&Q&#65533;h&#65533;R'&#65533;O&#65533;.&#65533;&#65533;Q&#65533;[&#65533;=_&#65533;~YwVdG&#65533;,&#65533;%^w&#65533;`&#65533;&#65533;?k&#65533;|&#65533;x?Q&#65533;&#65533;&#65533;&#65533;W&#65533;E?%&#65533;&#65533;&#65533;uwp$&&#65533;>&#65533;+&#594;+&#65533;&#65533;&#65533;&#65533;^1&#1607;&#65533;e&#65533;&#65533;h%K2&#65533;f&#65533;Q&#65533;&#65533;3&#65533;$4p6&#65533;QW~&#65533;&#65533;{&#65533;d1$&#65533;(x|&#65533;&#65533;d&#65533;ob&#65533;&#65533;&#65533;&#1478;&#65533;&#65533;W&#65533;&#65533;
&#65533;&#65533;x&#65533;&#65533;&#65533;&#65533;&#1554;c&#65533;}8&#65533;@&#65533;CB&#65533;#&#65533;*&#65533;x&#65533;&#1318;&#65533;&#65533;!&#65533;&#65533;&#65533;&#65533;&#65533;%&#65533;XCy{&#65533;}&#65533;	&#65533;	I&#65533;&#65533;&#1461;N&#65533;3&#65533;&#65533;&)&#65533;&#65533;bFm&#65533;d9&#65533;&#65533;h^9(p&#65533;8&#65533;6&#65533;70&#65533;e&#65533;&#65533;H&#65533;&#65533;&#38496;&#65533;^&#65533;&#65533;P&#65533;hH&#65533;A4&#65533;T&#65533;&#65533;&#65533;&#1153;&#65533;&#65533;R&#343;&#65533;i&#65533;}i&#65533;&#528;Zp&#65533;K&#65533;=&#65533;&#65533;&#65533;&#65533;&#65533;:)rXI&#65533;7&#65533;G&&#65533;i#&#65533;v&#65533;&#65533;a)&#65533;&#65533;Y&#65533;&#65533;v&#65533;&#65533;&#65533;&#605;/@&#65533;&#65533;I&#65533;IM&#65533;)/o&#65533;&#65533;&#65533;2ER&#65533;&#65533;9&&#65533;&#65533;&#65533;&#65533;&#65533;u&#65533;p&#65533;&#64923;@&#65533;"&#65533;&#65533;R&#65533;&#65533;9!&#65533;&#65533;&#65533;&#65533;&#65533;f:lXid!&#65533;&#65533;sr&#65533;}&#65533;&#65533;&#65533;&#65533;v&#65533;&#65533;8&#65533;&#65533;&#65533;9&#65533;&#65533;&#65533;-&#65533;&#65533;HR&#65533;&#65533;I&#65533;&#65533;f{&#65533;&#65533;P&#65533;&#65533;;r&#65533;&#65533;&#65533;`&#65533;=9&#65533;BA&#65533;&#65533;&#65533;Y&#65533;&#65533;&#65533;&#65533;&#65533;&#596;&#65533;wQI&#65533;&#65533;&#65533;&#65533;xs{!&#65533;&#697;&#65533;&#65533;&#65533;$Ye&&#65533;0&#65533;ib&#65533;&#65533;!&#65533;GZKj&#65533;L&#65533;&#65533;OzPE&#65533;&#65533;L&#65533;&#65533;&#147;&#65533;i"
E&*g&#65533;&#65533;&#65533;&#65533;fgk&#208;[&#65533;5&#65533;eF&#65533;&#65533;&#65533;&#65533;&#65533;d;:&#65533;hPu4w\&#65533;qA&#65533;x(&#65533;&#65533;N&#65533;
&#65533;&#65533;&#65533;&#65533;~&#65533;&#65533;s3&#65533;l&#65533;&#65533;&#65533;4uT&#488;&#65533;q~gX5&#421;Z&#65533;w&#65533;xI&#65533;&#65533;&#65533;&#65533;&#65533;&#65533;&#65533;&#65533;x-HN{&#65533;UcG'&#1592;&#65533;&#65533;Thn&#65533;&#65533;o&#65533;l<&#65533;u&#65533;&#65533;|&#65533;&#65533;&#65533;	&#65533;&#65533;,&#1636;&#65533;j&#65533;&#65533;&#65533;&#65533;&#65533;(&#65533;&#65533;IRjv3&#65533;U&#65533;7&#65533;&#65533;&#65533;4&#65533;&#65533;i&#65533;&#65533;J&#65533;&#65533;	&#65533;a&#65533;&#65533;&#450;&#65533;&#65533;&#65533;!]4&#65533;&#65533;6&#65533;&#65533;j&#65533;2W*C&#65533;>z&#65533;_9&#65533;z&#65533;|&#65533;&#65533;I&#65533;&#65533;jK:&#65533;&#43774;&#65533;)E&#321;&#65533;Ju8&#65533;&#65533;v&#65533;)&#65533;&#65533;: &#65533;I&#65533;&#65533;&#65533;&#65533;&#65533;	&#65533;&#1130;0&#65533;F]0>H&#65533;K)&#65533;s`5&#65533;&#65533;f};&#65533;*&#65533;&#65533;}&#65533;&#1536;&#65533;&#689;&#65533;&#686;&#65533;z&#65533;(07&#65533;
_&#65533;%&#65533;j&#65533;&#65533;*%&#65533;!u[&#65533;.&#65533;&#65533;&#65533;&#65533;&#410;&#65533;&#65533;&#65533;&#65533;q&#65533;,&#65533;yU&#65533;Yoc&#65533;d-&#65533;R&#65533;*&#65533;[&#65533;6&#32096;&#65533;&#65533;w&#640;z&#1671;&#65533;&#65533;&#65533;&#658; &#1777;&#1767;&#65533;j&#65533;&#65533;Q&#282;7&#538;&#65533;&#65533;&#65533;&#65533;&#760;&#65533;&#65533;&#549;L&#65533;q,{&#65533;&#970;&#65533;&#65533;Xy&#65533;&#65533;{&#65533;X&#65533;&#65533;
6L&#65533;&#65533;&#65533;&#65533;&#65533;tDk&#65533;kCW&#65533;&#1354;&#65533;I&#65533;;&#65533;&#65533;&#65533;S&#65533;&#65533;Z&#65533;V&#1771;&#65533;&#65533;(&#65533;&#65533;&#65533;&#65533;<&#65533;&#65533;_&#65533;:%&#43986;&#65533;&#65533;&#1566;$&#65533;&#65533;h&#745;,j&#65533;7
Z&#65533;1&#65533;&#65533;&#65533;<*&#65533;&#65533;j5sk&#65533;?Y&#65533;&#5815;&#2005;&#65533;>&#65533;l{&#1568;&#65533;+&#65533;&#65533;8&#65533;,&#1063;S&#65533;&#65533;&#65533;)&#65533;*m3&#65533;&#65533;Z&#65533;&#65533;#I&#65533;&#1327;&#65533;Ac[8&#65533;
&#65533;&#65533;&#23351;&#65533;&#65533;&#65533;2&#65533;B&#65533;&#65533;~yDh&#65533;&#65533;&#65533;&#65533;*Z&#65533;+L	&#65533;&#65533;&#65533;;[&#65533;&#65533;&#65533;&#65533;&#65533;&#65533;&#65533;&#65533;&#65533;&#65533;)&#65533;R&#65533;&#65533;&#65533;&#65533;&#65533;&#65533;&#65533;&#65533;2&#65533;&#65533;_&#1740;&#65533;I`&#46772;)&#65533;2&#65533;%&#65533;b&#65533;&#65533;&#65533;k&#65533;V&#65533;&#65533;&#65533;	&#65533;;&#65533;&#65533;&#65533;&#65533;&#65533;&#65533;;&#65533;&#65533;p&#65533;6|+&#65533;]&#65533;i&#65533;&#500;&#65533;+&#65533;&#65533;&#763;%&#65533;&#65533;&#1774;&#65533;:&#65533;]j&#65533;&#65533;[xq6&#65533;&#65533;&#65533;&#65533;l&#65533;&#1833;A&#65533;Q@i&#65533;&#65533;&#65533;&#65533;&#65533;W]&#65533;[yr&#65533;"&#65533;$&#65533;&#65533;&#65533;h4&#65533;&#65533;&#65533;&#65533;&#65533;;&#65533;&#65533;&#65533;&#65533;O&#65533;&#65533;K&#65533;&#65533;&#65533;Hj&#65533;&#65533;*&#65533;&#65533;A7#J&#65533;.&#65533;&#939;&#65533;U&#65533;&#65533;3&#65533;&#65533;&#65533;&#413;&#65533;X&#65533;&#65533;&#65533;&#65533;&#65533;>&#65533;&#65533;&#65533;g[&#65533;Z&#65533;&#65533;J^#&#65533;&#306;&#65533;&#65533;K&#65533;Sl&#189;&#65533;&#65533;?&#65533;&#65533;c\&#65533;PW&#65533;&#65533;e&#65533;d|&#65533;&#65533;;&#65533;&#65533;v&#65533;&#65533;{czo&#65533;&#65533;&#65533;A&#65533;|]v<&#65533;&#65533;)&#65533;&#65533;&#65533;&#65533;Q&#65533;fI&#65533;bY&#65533;0 &#65533;T,&#555;&#65533;&#65533;0L&#65533;&#65533;+&#65533;&#65533;\&#65533;6l&#399;<&#65533;&#65533;&#65533;&#65533;g&#65533;&#65533;K	&#65533;13&#65533;&#65533;&#65533;x5&#65533;;&#65533;&#8551;&#65533;L&#65533;&#65533;&#555;,&#562;|&#527;&#65533;6&#65533;&#65533;Y&#65533;4k&#65533;&#65533;#l&#65533;e&#65533;&#65533;8&#478;Zs&#65533;"&#65533;&#65533;l&#65533;&#65533;&#65533;&#65533;&#167;&#65533;&#65533;-&#65533;&#65533;'\&#323;Z&#65533;&#964;&#65533;&#65533;i&#65533;1&#65533;&#65533;&#65533;&#65533;&#65533;&#65533;X&#65533;n
?&#65533;&#65533;Oo;&#65533;i&#65533;w&#65533;S&#39431;B*&#65533;1&#65533;&#65533;&#65533;&#65533;&#65533;&#65533;&#65533;&#65533;&#65533;\&#65533;&#65533;&#65533;&#65533;,{&#65533;&#65533;&#65533;&#65533;&#65533;&#65533;&#65533;\&#632;&#65533;&#65533;&#65533;&#65533;&#65533;&#65533;&#65533;R)&#65533;m&#65533;]&#65533;|&#65533;&#65533;Jl&#933;&#65533;&#476;&#65533;&#65533;m&#65533;;&#65533;]&#65533;&#65533;&#65533;Ctq#&#65533;&#65533;g&#65533;&#65533;_&#65533;&#65533;:&#65533;&#65533;K&#964;3&#1178;7(+&#65533;&#65533;PMl&#65533;&#65533;e&#65533;&#65533;&#65533;&#65533;&#65533;}&#65533;&#65533;&#65533;&#65533;;&#65533;&#1257;&#65533;&#65533;j&#65533;&#65533;=&#65533;&#65533;&#65533;&#65533;&#65533;#&#65533;RK&#65533;&#65533;&#1228;&#65533;&#65533;g&#65533;&#65533;):&#65533;e&#65533;V&#65533;,&#65533;&#281;&#65533;	&#17184;W}Sr&#65533;&#65533;8&#65533;K&#65533;&#65533;L&#65533;&#65533;&#1355;&#65533;&#65533;&#1961;&#65533;&#65533;|&#65533;&#65533;&#65533;&#65533;Vf&#65533;*&#65533;hL&#65533;-&#65533;&#65533;w&#65533;&#65533;&#1754;Dm&#65533;&#65533;&#65533;1$&#65533;\bX&#65533;&#729;2&#65533;&#65533;C&#65533;&#65533;65&#1223;&#65533;&#65533;}&#65533;&#65533;\M&#1740;&#65533;&#1550;&#65533;&#65533;&#65533;&#1601;J&#65533;&#65533;&#65533;&#65533;&#65533;&#175;&#65533;&#65533;b|&#65533;&#65533;Z&#65533;&#65533;K&#65533;+&#65533;,&#65533;&#65533;$&#65533;4&#65533;&#65533;K&#1898;x#@&#65533;&#65533;6&#65533;P&#65533;&#65533;-&#696;&#65533;&#1781;m&#65533;&#65533;&#65533;&#65533;&#65533;&#65533;&#65533;}&#1979;&#65533;&#1789;&#65533;&#65533;&#4548;Eyx&#65533;&#65533;&#65533;X&#65533;&#65533;<&#65533;&#65533;&#65533;>C&#1319;8ad&#65533;&#65533;&#65533;mf&#1903;}&#65533;K&#65533;&#65533;&#65533;&#65533;&#65533;&#65533;&#65533;M&#65533;.&#65533;&#65533;]&#65533;N&#65533;&#65533;&#65533;&#65533;&#65533;&#65533;&#655;{7m&#65533;&#65533;&#65533;&#1886;&#65533;I&#65533;8&#65533;<&#65533;-&#65533;&#65533;&#1893;&#65533;&#65533;&#2019;&#65533;O6&#65533;.#&#65533;8 @`p&#65533;&#1864;&#65533;&#947;m&#65533;&#65533;&#65533;&#65533;b&#65533;&#186;&#65533;&#65533;&#65533;&#65533;&#65533;m&#65533;&#65533;&#65533;m&#65533;&#1356;&#65533;&#65533;&#602;&#65533;&#984;w&#65533;(.&#65533;vL8?Z&#65533;>&#65533;&#65533;l3~&#65533;&#65533;&#65533;M&#65533;&#515;&#65533;&#65533;R&#1831;&&#65533;z`f&#65533;B&#65533;&#65533;&#65533;=&#65533;p&#65533;&#65533;&#65533;I&#65533;]Z&#65533;x&#65533;&#65533;&#65533;&#1891;&#65533;&#65533;Zn&#65533;&#65533;&#65533;&#65533;&#65533;&#65533;&#65533;&#65533;&#65533;&#65533;&#65533;$,&#65533;cy&#65533;&#65533;|&#65533;%&#65533;bw&#65533;q6&#65533;g&#65533;&#65533;&#65533;&#65533;&#7385;&#65533;&#65533;}&#65533;v&#65533;&#65533;i}&#65533;&#762;)&#65533;&#612;&#65533;S&#65533;&#65533;&#65533;y&#65533;&#65533;4>&#65533;n&#65533;]&#891;)<&#65533;&#65533;&#65533;&#65533;&#65533;&#65533;PI&#65533;t&#65533;5&#65533;&#65533;&#65533;fnxa&#65533;c&#65533;&#1611;&#65533;s&#65533;&#65533;&#1738;&#65533;&#65533;]&#65533;&#65533;&#65533;&#65533;{n&1&#65533;&#65533;&#65533;&#65533;&#65533;&#65533;&#65533;`&#65533;&#1277;&#65533;&#65533;&#65533;&#65533;&#65533;&#907;&#65533;&#65533;*]&#65533;&#65533;TZ&#65533;&#65533;&#1341;&#857;&#65533;&#65533;&#65533;&#426;&#65533;>&#65533;&#65533;^e&#65533;&#65533;&#65533;6&#65533;&#65533;>h&#65533;1)&#65533;&#65533;8&#65533;^]&#65533;:&#65533;&#65533;&#65533;&#65533;&#43128;&#65533;J&#65533;&#65533;)&#23108;J&#65533;&#65533;l&#65533;&#65533;&#65533;&#65533;&#65533;&#65533;&#65533;&#65533;nj,&#65533;vL&#65533;@&#65533;&#65533;yL&#65533;^&#65533;&#65533;&#65533; &#65533;&#65533;B&#65533;&#65533;&#65533;&#65533;&#1214;&#65533;OK&#65533;&#65533;&#65533;&#62477;?&#65533;&#65533;tT&#65533;q
&#65533;&#65533;0&#65533;`_&#65533;C&#65533;&#65533;&#65533;~2&#65533;Kt&#65533;e&#65533;z|&#65533;$V&#65533;&#65533;&#65533;[&#65533;EJ&#65533;A&#65533;e&#65533;&#65533;&#65533;&#65533;&#910;&#65533;n&#65533;?&#65533;&#65533;&#65533;.&#65533;&#65533;&#65533;G&#65533;&#65533;&#65533;&#65533;&#65533;&#65533;'&#65533;&#65533;&#506;&#65533;#J&#65533;	&#65533;?&#65533;4eo&#65533;^&#65533;}J;$&#65533;&#65533;&#65533;O&#65533;&#955;&#65533; &#65533;&#65533;\}&#65533;"&#65533;&#65533;>N&#65533;+&#65533;&#65533;C&#65533;z&#65533;&#65533;H&#65533;&#65533;&#65533;&#65533;&#65533;]_&#65533;&#65533;Q_GY)&#65533;&#172;&#65533;&#65533;&#65533;>&#65533;&#65533;7&#65533;&#65533;n&#65533;&#65533;d&#65533;&#65533;r?&#65533;&#65533;N&#65533;&#65533;&#65533; &#65533;&#65533;R&#982;g&#65533;&#65533;T&#65533;&#65533;&#65533;z9&#65533;&#65533;&#65533;&#65533;&#65533;&#65533;&#65533;&#65533;&#65533;l&#65533;&#65533;&#65533;?}&#65533;tCg&#2039;z<p
&#65533;&#65533;&#65533;&#1045;&#65533;&#65533;z&#65533;&#65533;&#65533;5&#65533;&#65533;$&#1841;&#65533;&#65533;*_&#65533; &#65533;&#65533;&#65533;&#65533;&#1277;&#65533;,&#65533;_&#65533;_&#65533;]&#65533;&#65533;&#65533;&#65533;&#65533;&#65533;CF&#65533;&#65533;&#65533;&#65533;&#65533;:?^
&#65533;^W&#65533;&#65533;%&#65533;&#644;&#65533;&#65533;&#319;&#65533;C&#65533;ej&#65533;&#1113942;!&#65533;&#65533;J&#65533;&#65533;&#65533;&#65533;?&#65533;&#65533;&#65533;Q&#65533;&#65533;&#1535;&#65533;&#1647;&#65533;&#65533;1&#65533;&#65533;&#65533;&#65533;&#65533;v-&#65533;&#65533;&#65533;&#1597;&#65533;&#65533;&#65533;&#326;&#65533;&#65533;&#65533;&#65533;&#65533;?&#65533;&#65533;&#65533;OO&#65533;*&#65533;"&#65533;&#65533;&#65533;&#65533;&#65533;_&#65533;Dp&#65533;&#65533;)&#65533;&#65533;&#65533;&#1412;&#65533;<&#65533;&#65533;a&#65533;&#65533;&#65533;&#65533;&#65533;(Y&#65533;&#65533;^&#65533;Oo&#65533;&#65533;&#65533;&#958;&#65533;&#65533;&#65533;%&#65533;&#65533;/&#65533;j&#65533;S*&#65533;_&#65533;&#65533;&#65533;&#65533;&#65533;&#65533;&#65533;&#65533;]&#65533;&#65533;3&#65533;&#65533;&#65533;/&#65533;Z&#65533;&#65533;&#65533;/&#65533;Y&#65533;&#65533;&<&#65533;y8&#65533;ko&#65533;&#65533;/&#65533;&#65533;_&#879;&#65533;&#65533;/&#65533;&#65533;tu&#65533;&#65533;&#65533;&#65533;&#1711;&#65533;)E&#65533;&#65533;&#65533; &#65533;&#65533;&#65533;&#65533;&#65533;&#65533;&#65533;q&#65533;&#65533;&#65533;&#65533;&#65533;&#65533;&#65533;&#65533;F&#65533;&#65533;&#65533;&#65533;&#65533;&#65533;&#65533;&#65533;&#65533;&#65533;J&#65533;&#65533;&#65533;&#65533;&#65533;&#65533;n&#65533;&#65533;&#65533;&#65533;&#65533;?&#65533;&#65533;&#65533;&#65533; &#65533;&#65533;V&#65533;&#65533;&#65533;&#65533;&#65533;&#65533;q/&#65533;O&#65533;&#65533;&#65533;Y&#65533;&#65533;~\&#65533;&#65533;d^&#65533;&#815;&#65533;
&#65533;&#65533;+vf@&#1656;&#65533;n&#65533;G&#65533;	&#65533;&#65533;Q&#65533;&#65533;L&#1878;&#65533;&#65533;)&#65533;&#65533;&#65533;&#65533;]&#65533;&#65533;&#65533;&#65533;&#65533;_&#65533;&#65533;&#65533;&#65533;&#65533;L&#65533;&#65533;N&#65533;e&#65533;&#65533;&#1007;&#65533;&#65533;&#65533;bM&#1400;&#65533;n&#65533;
o&#65533;&#65533;&#65533;&#65533;V&#65533;&#65533;C&#65533;V&#914;?&#65533;&#65533;&#65533;&#65533;&#65533;&#65533;&#65533;&#65533;/&#65533;=&#65533;A&#65533;&#65533;~&#65533;&#65533;&#65533;&#65533;&#65533;&#65533;;&#65533;&#65533;&#65533;)&#65533;&#65533;bp&#65533;&#65533;M&#65533;A&#65533;&#65533;&#65533;&#65533;8&#65533;&#65533;&#65533;&#803;&#65533;F&#65533;zep &#65533;&#1519;&#65533;&#65533;]n&#65533;O&#65533;&#65533;&#65533;&#65533;l&#65533;&#65533;^&#65533;e-&#65533;&#65533;&#65533;+&#65533;wH&#65533;[KN3<&#1231;&#65533;&#65533;qG&#65533;/&#1371;&#65533;C&#65533;&#960;Y&#1286;o&#65533;&#65533;&#65533;&#65533;9o&#65533;D&#65533;&#65533;&#65533;?&#65533;&#65533;B&#65533;OZm&#65533;&#65533;&#65533;O/&#65533;2&#65533;&#65533;k&#65533;&#65533;&#65533;O&#65533;N&#65533;&#65533;Wm&#65533;&#65533;&#65533;&#65533;b&#65533;&#65533;3L&#1976;&#65533;&#65533;&#65533;>3&#65533;&#65533;`&#65533;/&#65533;X66&#65533;z&#65533;&#65533;&#65533;&#65533;^:&#65533;"	&#65533;&#65533;&#65533;&#65533;&#65533;&#65533;Z&#65533;&#65533;^&#65533;&#65533;&#65533;&#65533;&#65533;d&#65533;&#65533;&#65533;&#65533;&#503;&#65533;&#65533;&#65533;&#65533;&#65533;^&#65533;'&#65533;&#65533;&#65533;b&#65533;&#65533;&#65533;/&#65533;&#65533;&#65533;L&#1359;D&#65533;&#65533;5&#65533;&#65533;&#65533;&#65533;&#65533;6l&#65533;6l&#65533;6&#65533;>&#1483;&#65533;u{-i&#65533;/&#65533;&#65533;?&#65533;4&#65533;&#65533;&#65533;>&#65533;q&#65533;&#65533;o&#65533;&#65533;.&#65533;^&#65533;&#65533;&#65533;n&#65533;%_&#65533;U&#65533;&#65533;&#65533;&#65533;b&#65533;&#65533;L&#65533;%W&#65533;&#65533;&#65533;$&#65533;&#65533;&#1729;r]&#749;6l&#65533;&#65533;;&#65533;&#65533;&#65533;&#65533;QQ&#65533;v&#65533;&#65533;&#65533;&#65533;?&#65533;1^&#65533;&#65533;n&#65533;#&#65533;&#65533;dm&#65533;&&#65533;&#65533;^&#65533;&#65533;&#65533;l&#65533;&#1214;&#65533;_&#65533;|&#65533;&#65533;&#65533;&#65533;+&#65533;&#65533;G&#65533;&#65533;&#57909;<&#65533;&#384586;&#65533;&#65533;Z&#65533;jn&#65533;6LQq&#65533;q&#65533;G&#65533;QQ!&#65533;
&#65533;,&#65533;h&#65533;   !   ! ""#%%(&(&&(*($&((&)&)**,--1.030-.0.211/12445968;86;8869:=<=C>?H>@E>AH@?DAAFCDJFHMFJQHGLHINKLRMPUNOXNRXPOUPQVSTZVW`VX^VZ`XW^XW`XY^[\c^^h^`f^ai`_e`_h`afbdkefpehnfiqhfnhfqhinjlsmnxmpvnqypnzpovpqvrt|uv&#65533;ux~vy&#65533;xw&#65533;xz~y|&#65533;{&#65533;&#65533;|~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306;&#65533;&#65533;&#65533;&#65533;&#65533;&#65533;&#65533;&#564;&#65533;&#65533;&#65533;&#65533;&#310;&#65533;&#566;&#65533;&#824;&#65533;&#65533;&#65533;&#65533;&#632;&#65533;&#441;&#65533;&#698;&#65533;&#1083;&#65533;&#1084;&#65533;&#894;&#65533;&#1407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)	H&#65533;&#65533;&#65533;&#65533;*\&#560;&#65533;&#197;&#65533;4E&#65533;H&#65533;&#65533;&#65533;RG&#65533;&#433;#G&#65533;A&#65533;9&#65533;&#65533;I&#65533;J&#65533;x
&#65533;I&#65533;Y&#65533;ty1fD&#65533;&#65533;2Z&#65533;&#307;&#65533;&#991;?s&#65533;&#65533;4&#911;&#65533;=&#692;&#65533;&#1240;*	B&#65533;&#65533;&#65533;&#65533;&#65533;&#65533;G&#65533;B\&#65533;5a&#1519;\&#65533;N&#65533;J&#65533;&#65533;Y&#65533;2gb&#65533;i&#65533;&#65533;&#1783;p&#65533;&#65533;$K&#65533;`&#1720;xi&#65533;&#759;/&#895;;&#65533;&#65533;&#65533;t&#65533;&#65533;b&#65533;F]&#792;&#65533;&#65533;K&#65533;#K>&#65533;2&#65533;&#723;&#65533;&#1352;t#&#1148;&#65533;C&#65533;:&#65533;&#65533;&#1915;&#65533;&#65533;n&#1468;&#65533;5&#65533;&#65533;&#65533;&#65533;jEj8&#65533;&#65533;&#308;&#65533;Z&#1981;&#65533;tm&#65533;&#65533;&#65533;&#65533;sQ&#1513;&#65533;&#65533;&#65533;&#65533;y&#65533;9&#65533;n&#65533;&#1657;&#65533;&#65533;&#65533;&#563;&#65533;&#65533;37X&#65533;&#65533;s&#65533;&#65533;-Tw&#65533;&#65533;&#65533;&#65533;{&#65533;&#65533;&#65533;&#65533;&#65533;&#65533;.&#65533;cI&#65533;&#65533;&#65533;&#65533;X&#65533;&#65533;j&#65533;&#65533;]&#65533;&#65533;s&#65533;&#65533;&#65533;t&#65533;g&#65533;&#65533;&#65533;%&#65533;z&#65533;!x&#65533;&#65533;&#65533;&#65533;&#65533;&#65533;mf_&#65533;Y&#65533;&#65533;~
&#65533;&#1222;xU&#65533;&#65533;&#65533;&#65533;|B
&#65533;&#1506;&#65533;&#65533;&#65533;&#65533;&#65533;v&#65533;&#65533;[|8&#65533;7&#65533;&#65533;&#65533;#&#65533;@&#65533;&#65533;ar&#65533;qx&#65533;&#997;&#287;&#65533;$&#65533;&#65533;&#659;HF9&#65533;^+&#65533;&#65533;#EL7#n&#65533;Y&#65533;&#65533;|8.g&#65533;4^&#65533;ap&#65533;R&#65533; &#65533;&e&#65533;/&#65533;&#65533;$&#65533;&#65533;&#65533;f&#65533;x&#65533;&#65533;MnQ&#65533;'Hdb&#65533;&#65533;c:&#65533;&#65533;;&#65533;fU?Z&#65533;&#65533;&#65533;&#65533;&#65533;&#1360;/u&#65533;&#65533;fvN&#65533;_&#65533;"9&#65533;&#65533;G$&#65533;V'($V&#65533;aey&#65533;&#65533;&#65533;Z&#65533;&#22706;q&#65533;&#65533;f&#65533;&#65533;&#65533;&#65533;&#65533;&#65533;+]x&#65533;&#693;&#65533;&#46169;&#65533;&&#65533;&#65533;s~&#65533;&s'&#65533;&#65533;&#65533;T&#65533;ujM!(ycFk&#65533;&#65533;&#65533;&#44279;u)&#65533;&#65533;&#65533;&#65533;&#65533;'&#1765;&#65533;&#65533;&#65533;i&#65533;&#65533;&#65533;&#65533;&#65533;X^(m&#65533;bF&#65533;&#65533;&#65533;]&#65533;&#65533;&#65533;jX&#42670;&#1611;&#65533;&#65533;&#65533;u&#65533;.&#65533;&#65533;&#65533;z~v&9&#65533;&#65533;:&#65533;&#65533;a&#65533;&#626;&#65533;&#65533;&#65533;&#65533;&#65533;Z&#65533;&#65533;&#65533;&#65533;&#65533;uDm&#65533;)&#65533;*&#65533;&#1516;&#65533;&#65533;&#65533;&#65533;I&#65533;&#65533;&#65533;%.&#65533;w+&#65533;mj&#65533;&#65533;&#65533;J&#65533;&#65533;&#65533;&#65533;&#65533;&#65533;cl/&#65533;3w,&#65533;&#65533;&#65533;&#65533;'&#65533;&#65533;=&#65533;&#65533;SMH&#65533;[&#65533;D%&#65533;&#65533;
&#65533;&&#65533;",&#1186;k^Mq&#65533;<&#65533;&#65533;&#65533;&#65533;9&#65533;&#65533;OU&#65533;&#65533;"&#65533;6&#65533;&#65533;%&#65533;qt&#65533;&#65533;&#65533;&#65533;^,[&#65533;2&#65533;&#65533;&#65533;$&#65533;|&#65533;&#1961;&#65533;&#65533;&#65533;U&#65533;7&#65533;;3&#65533;s&#65533;a_&#65533;&#65533;&#65533;&#65533;7&#65533;&#65533;f&#47413;&#65533;&#65533;Sa&#65533;[Sr&#65533;&#65533;&#65533;&#65533;&#65533;&#65533;w	m&#1474;w&#65533;J&#65533;&#65533;&#65533;&#65533;W&#1049;&#65533;&#65533;&#65533;hw&#1368;c~&#65533;&#65533;&#65533;&#65533;:&#65533;?&#1724;&#65533;&#65533;&#65533;&#65533;&#65533;<&#65533;&#65533;S&#65533;`&#65533;&#65533;&#65533;}h&#65533;n&#65533;;&#65533;&#65533;&#65533;n&#65533;&#65533;&#65533;J&#65533;0&#65533;&#65533;&#65533;K&#65533;F1&#65533;#&#65533;&#65533;(&#65533;uM&#65533;&#65533;<&#65533;;8&#65533;/S&#65533;|&#65533;[cO&#65533;LN&#65533;l&#65533;&#65533;)&#65533;&#65533;&#1702;%&#65533;&#2001;IijL#&#65533;6&#65533;!&#65533;&#65533;&#1691;&#65533;?&#65533;&#65533;&#65533;@&#65533;&#65533;&#65533;&#65533;5&#65533;&#65533;	{&#65533;&#65533;&#65533;g&#65533;&#65533;&#65533;&#1028;&#65533;S&#65533;&#65533;&#65533;'&#65533;.A&#65533;&#65533;&#65533;&#65533;0&#65533;9T&#65533;&#65533;|~&#65533;&#65533;&#65533;&#65533;&#65533;&#65533;&#1031;&#65533;qH&#65533;&#65533;&#65533;&#65533;9&#65533;&#65533;Iaj1&#65533;&#65533;&#65533;&#65533;&#65533;1&#65533;W&#65533;b&#65533;g&#65533;X&#138;&#65533;&#65533;&#65533;U&#65533;H
s&;&#65533;&#65533;T&#65533;&#1468;nb&#65533;&#65533;pu4&#65533;&#65533;x&#65533;&#65533;:&#65533;&#65533;p&#65533;#&#65533;'&#65533;&#65533;&#65533;0/&#65533;`&#65533;g&#65533;&#65533;&#65533;&#65533;^&#65533;&#65533;P&#65533;&#65533;&#65533;&#65533;&#65533;&#65533;&#65533;&#65533;bY31&#144;IK&#65533;&#65533;&#65533;<&#65533;J&#65533;H&#65533;&#65533;&#65533;d&#65533;C&#65533;Nzr!&#65533;q&#65533;vDE.^&#65533;&#65533;Z&#65533;H&#65533;r&#65533;&#1787;b\B&#65533;"&#65533;&#65533;yl&#65533;&#65533;&#65533;&#345;&#65533;mK&#65533;&#65533;!'&#65533;ILM&#65533;&#65533;&#516;&#65533;&'A&#301;&#65533;&#65533;#D&#65533;&#174;&#65533;&#766;&#65533;&#1169;&#65533;e5_&#65533;/&#65533;R&#65533;&#65533;[&#65533;)&#65533;3&#65533;!Nbk&#65533;(&#1137;&#65533;!&#65533;&#65533;&#65533;l&#65533;I&#65533;E&#65533;S&#65533;&#65533;<eK&#65533;&#65533;&#65533;(&#65533;&#65533;}&#65533;=V&#65533;&#65533;q&#65533;&#65533;#8&#249;Bf&#65533;g&#65533;&#65533;"&#65533;&#65533;&#65533;-&#65533;,&#65533;	1&#65533;&#65533;&#65533;Lv&#65533;&#65533;&#65533;&#65533;=GJ&#1170;&#65533;3&#65533;"M&#65533;&#65533;t&#65533;Z&#65533;&#65533;&#65533;&#65533;&#65533;5&#65533;&#65533;&#65533;&#65533;ZS~&#65533;&#65533;O+vJ5&#65533;&#65533;&#65533;&#65533;&#681;v*&#65533;V&#65533;3&#65533;k&#65533;&#65533;$&#65533;&#65533;@E&#65533;&#65533;&#65533;J&#65533;JU&#65533;&#65533;&#65533;&#65533;U&#65533;&#65533;SS&#65533;=x5Db@&#65533;Pj"u&#65533;&#65533;M)&#65533;&#65533;(&#65533;&#65533;&#65533;;}&#65533;7&#65533;J&#65533;n#&#65533;&#65533;Y&#65533;&#65533;B&#65533;&#65533;V&#65533;j`&#65533;JX&#65533;r&#65533;&#65533;&#65533;b&#65533;&#1549;&#65533;r&#65533;&#65533;f6&#65533;h&#65533;o6q&#65533;I\&#65533;&#65533;&#65533;
&#65533;&#65533;&#65533;&#359;a&#65533;f"AK &#65533;E&#65533;|I&#65533;$0&#65533;&#65533;Z&#65533;r&#65533;&#65533;&#65533;&#65533;`e&#65533;@&#65533; &#65533;#x&#65533;C&#65533;&#65533;]&#65533;v&#65533;&#65533;&#65533;NIH&#65533;&#13398;&#65533;&#65533;&#65533;l&#254;&#65533;jV&#65533;&#65533;&#331;g&#65533;)&#65533;&#65533;B&#65533;&#65533;&#65533;&#65533;&#65533;&#65533;&#65533;&#65533;&&#818029;m!hK^&#452011;&#65533;&#65533;-&#65533;&#65533;[_&#65533;&#65533;x"nO&#65533;&#65533;&#65533;&#65533;&#65533;&#65533;yMk-&#65533;&#65533;S[&#1367;&#65533;&#1221;&#65533;)'&&#1990;b&#65533;&#65533;&#65533;LmA&#65533;y&#65533;&#65533;W&#65533;&#65533;&#65533;l'L&#65533;&#65533;&#65533;&#65533;}*{&#65533;(K&#65533; &#65533;K&#65533;Uh&#65533;c!&#65533;&#65533;&#669;&#65533;Z&#65533;9&#65533;&#65533;&#65533;&#65533;	pg&#65533;&#574;&#65533;&#65533;&#65533;&#65533;&#65533;bj&#65533;&#65533;]J&#1385;&#65533;&#65533;&#65533;K&#65533;&#65533;&#65533;&#65533;H&#57563;x&#65533;[&#65533;&#65533;7&#65533;#&#65533;&#65533;)&#65533;<&#65533;KQ&#65533;7fh&#65533;&#65533;&#1250;7&#65533;&#1181;&#65533;X&#65533;&#65533;R0&#65533;&#65533;&#65533;s&#65533;&#65533;&#65533;c&#65533;&#65533;+&#65533;M&#65533;&#65533;&#347;&#65533;:'&#65533;&#65533;xN&#65533;Sz&#65533;
&#65533;&#65533;&#65533;&#65533;U&#65533;&#65533;&#65533;&#65533;j&#65533;7&#65533;&#65533;Es&#65533;&#65533;i&#65533;&#65533;&#65533;&#1587;M&#65533;&#65533;&#65533;&#65533;4H2&#38979;9&#65533; S&#65533;&#65533;y0Bm&#65533;;&#65533;9&#65533;L&#65533;C[&#65533;&#65533;V&#65533;&#1401;&#65533;X&#65533;&#65533;bKs1&#65533;/nl
oLcI&#65533;&#65533;&#65533;iYs&#65533;&#65533;&#65533;c7&#505;&#65533;&#65533;Nv&#65533;&#65533;}j:&#65533;&#65533;&#65533;&#65533;}u)&#65533;M`'&#27799;)&#65533;&#65533;k&#65533;b`&#65533;&#65533;&#1132;V&#65533;&#65533;I&#65533;E2&#65533;&#65533;&#65533;&#65533;s&#65533;G&#65533;i&#65533;6&#65533;x~0&#65533;&#65533;&#65533;&#65533;&#65533;&#65533;&#65533;w&#65533;&#65533;k>k&#65533;&#65533;&#775;^4&#65533;&#65533;p}\&#65533;&#65533;x&#65533;&#65533;&#65533;&#65533;e&#1353;&#65533;&#65533;>&#65533;Y&#1237;a&#65533;;&#65533;&#65533;M&#828;7&#65533;&#65533;z&#65533;E&#65533;&#297;&#65533;&#65533;&#65533;:&#1674;&#65533;O&#65533;&#65533;K&#65533;&#65533;0&#65533;&#65533;&#65533;0&#65533;y
g.&#65533;7M\wW&#65533;q#&#65533;/&#65533;&#65533;@&#65533;8G&#65533;&#65533;&#65533;gC{&#65533;W&#65533;&#65533;v2P&#65533;&#65533;&#65533;O~z&#65533;#^&#65533;W&#65533;&#65533;	&#65533;&#65533;&#65533;so&#65533;&#65533;&#65533;|&#65533;&#65533;&#353;&#65533;&#65533;Q&#65533;&#65533;&#65533;A&#65533;&#65533;&#1371;&#65533;_&#65533;&#65533;&#65533;&#65533;v&#65533;&#65533;Nw&#65533;[W&#65533;R&#65533;&#65533;&#187;|&#65533;&#65533;&#65533;&#65533;Y&#65533;:&#65533;b
&#65533;&#65533;&#65533;&#65533;z&#65533;	k]&#65533;w&#65533;[&#65533;&#65533;F{&#65533;'O&#65533;&#1838;&#65533;&#65533;E&#65533;s/6&#65533;k&#65533;&#65533;&#65533;&#65533;Q&#65533;&#65533;&#65533;&#65533;i&#65533;;&#65533;&#65533;&#65533;&#65533;u&#65533;i&#65533;z&#65533;&#65533;&#65533;&#65533;VW&#65533;fvb&#65533;&#1230;&#65533;&#65533;0%_&#65533;&#65533;_&#65533;&#65533;B&#65533;!:qx&#65533;&#65533;&#65533;&#65533;&#65533;F&#65533;&#65533;&#65533;&#65533;y&#65533;+&#65533;&#65533;&#65533;w&#65533;&#65533;&#65533;|&#65533;&#354;&#239;&#65533;&#65533;:\}&#65533;'l&#1050749;&#65533;j7}dF&#65533;&#1856;H&#65533;ky&#65533;&#65533;&#65533;O~&#36353;&#65533;&#65533;&#65533;I&#65533;T&#65533;r&#531;w&#65533;&#65533;&#732;&#65533;&#65533;&#65533;8&#65533;&#65533;'1c&#65533;|&#65533;}&#1527;&#65533;x}&#65533;{T&#65533;}y&#65533;%&#65533;&#65533;=Gd&#65533;Ul&#65533;&#65533;~&#65533;&#1345;&#65533;&#65533;&#65533;&#65533;&#65533;&#65533;P&#65533;w&#65533;&#65533;w&#65533;&#65533;7}&#65533;&#1472;,&#1538;&#65533;&#65533;&#65533;&#65533;8C&#65533;
X&#65533;&#65533;We-&#65533;&#65533;&#65533;	&#65533;Y&#65533;&#65533;o;&#65533;s&#65533;	OU&#65533;fd&#65533;&U&#65533;&#65533;K&#65533;&#65533;&#65533;{}&#65533;&#65533;@&#65533;	g &#65533;&#65533;X&#65533;&#65533;Zx+X&#65533;^&#65533;&#65533;`&#65533;f&#65533;&#65533;Z&#65533;p/&#65533;hh&#65533;&#2006;&#65533;dH&#65533;&#1285;&#65533;&#65533;&&#65533;!&#65533;&#65533;(G~F&#1540;L&#65533;&#65533;z&#65533;^s&#65533;~S&#65533;p`r&#1350;?x&#65533;&#65533;&#65533;&#65533;&#65533;&#65533;&#65533;Rv&#65533;:&#65533;{gH&#65533;8h&#65533;8&#65533;m&#65533;&#65533;&#65533;H&#65533;&#65533;&#65533;&#65533;&#65533;z4&#65533;&#65533;&#65533;&#65533;yJ&#65533;Is&#65533;]u&#65533;s&#65533;&#65533;&#65533;&#65533;oH&#65533;Q&#65533;gv}&#65533;[&#65533;&#327;N&#65533;&#65533;W&#65533;IX'&#65533;&#65533;&#65533;1&#520;&#65533;&#65533;&#65533;&#65533;&#65533;&#65533;&#65533;(&#65533;lX&#65533;&#65533;&#65533;{w&#65533;&#65533;&#521;&#65533;&#65533;&#65533;&#65533;(&#65533;&#65533;xr&#65533;Qt&#65533;x&#65533;&#65533;n&#65533;lM!j&#65533;&#65533;szy^5t&#65533;8&#65533;&#65533;&#65533;jF&#65533;&#65533;&#65533;&#65533;&#65533;&#65533;&#65533;&#1550;&#65533;hu&#65533;&#518;&#58889;&#65533;&#65533;&#65533;&#65533;X&#65533;&#65533;r)&#65533;&#65533;i&#65533;Us&#65533;G&#65533;&#65533;&#397;8&#65533;&#65533;&#65533;v&#65533;[&#1616;!&#65533;y&#65533;!
&#65533;X)y&#65533;&#65533;&#65533;&#65533;&#65533;&#65533;&#1617;9&#65533;&#65533;&#65533;&#65533; &#65533;&#65533;&#65533;X&#65533;Z8&#65533;.&#65533;1&#65533;_&i&#65533;&&#65533;|5t&#65533;(O&#65533;&#65533;US&#65533;&#65533;7&#65533;)o&#65533;Wj9j>	&#65533;&#65533;&#65533;(&#65533;)&#65533;&#65533;&#65533;
&#65533;z&#65533;&#65533;L&#1620;N9(&#65533;!y&#65533;&#65533;&#65533;&#65533;T&#65533;&#65533;&#65533;xG7&#65533;&#1879;Yz&#65533;(l&#65533;x4i&#65533;7vYE&#65533;&#135;[gE&#65533;da&#65533;&#65533;^&#65533;&#65533;&#65533;&#65533;&#65533;&#65533;&#65533;&#65533;&#65533;&#514;O&#1623;~I&#65533;&#65533;p&#65533;X&#65533;-&#65533;YY&#65533;&#65533;8&#65533;&#65533;&#65533;&#65533;&#65533;&#65533;&#65533;#G&#65533;&#65533;&#65533;&#65533;&#65533;&#65533;&#65533;&#65533;g&#65533;iy~&#65533;&#65533;&#65533;&#65533;&#65533;}&#65533;U&#65533;8&#65533;	ywY&#65533;8&#65533;[&#65533;V&#65533;Vy9&#65533;&#65533;&#65533;&#65533;&#65533;&#65533;7&#65533;&#248;&#65533;&#65533;u8&#65533;&#65533;&#65533;&#1627;&#885643;&#65533;&#65533;&#65533;&#65533;&#65533;&#65533;u&#65533;c2}&#65533;&#65533;%1);&#65533;ZJ&#65533;%&#65533;&#65533;nT&#65533;&#65533;&#65533;&#65533;&#65533;&#65533;&#65533;&#65533;&#65533;&#1363;&#65533;HyN!&#65533;&#65533;j&#65533;&#65533;&#65533;&#65533;vyP&#65533;&#65533;&#65533;&#65533;&#65533;&#65533;&#65533;&#38598;)&#65533;&#65533;&#65533;&#65533;&#65533;	&#65533;&#65533;&#65533;&#65533;&#65533;&#65533;&#578;/&#65533;_&#1121;N&#65533;&#65533;&#65533;&#65533;9K&#65533;T&#65533;&#65533;ca&#65533;&#65533;d&#65533;dyZev&#65533;y&#65533;&#65533;&#65533;[J&#65533;s)&#65533;&#65533;9&#65533;w&#65533;Mzx&#65533;&#65533;&#65533;&#1687;&#65533;y&#65533;&#65533;&#65533;&#65533;&#65533;#*&#65533;&#65533;h&#65533;&#65533;xe&#65533;4&#65533;&#65533;+1&#65533;&#65533;oU&#65533;W8y&#65533;&#65533;wlfyl&#151;&#65533;&#65533;u&p&#65533;&#65533;DI&#65533;&#1680;&#65533;&#65533;&#65533;&#65533;&#65533;Pz&#65533;G&#603;*&#65533;V&#65533;&#65533;'&#65533;&#65533;Z&#1697;}	&#65533;&&#65533;&#65533;W&#65533;&#65533;&#65533;p&#65533;&#65533;&#65533;&#65533;s&#65533;&#65533;I&#65533;&#65533;`oG4ZL&#65533;Rj&#65533;V&#65533;lI&#65533;&#1625;G&#65533;&#65533;&#65533;I&#65533;i&#65533;Q&#65533;Q:Hi&#65533;&#65533;&#65533;&#65533;&#65533;&#65533;&#65533;&#65533;&#65533;&#65533;W&#65533;&#1704;&#65533;&#670;&#65533;&#65533;&#65533;&#65533;&#65533;&#65533;X&#65533;&#65533;[z&#65533;&#65533;&#65533;&#65533;&#65533;%&#65533;?&#65533;hZ{49&#65533;&#65533;(Om&#65533;m&#1577;&#65533;&#65533;{iY&#65533;&#65533;&#65533;G&#65533;&#65533;H&#65533;&#65533;M&#43320;
&#65533;&#65533;&#65533;n`&#65533;b:&#65533;&#65533;&#65533;V&#65533;[&#65533;
&#65533;&#65533;&#38591;
&#65533;&#65533;j&#65533;Y&#677;&#65533;&#65533;)l&#65533;&#65533;&#65533;T&#65533;*&#65533;j:&#65533;D&#65533;nv&#65533;&#65533;&#1722;&#65533;i&#65533;&#65533;<i&#65533;&#65533;&#1415;&#65533;&#65533;&#65533;&#65533;*&#65533;&#1880;&#65533;&#65533;*&#65533;&#65533;	&#586;&#65533;&#65533;&#65533;&#65533;:&#65533;&#698939;	&#65533;&#65533;&#663;U&#65533;&#65533;&#65533;*&#65533;#9&#65533;&#65533;8&#65533;&#65533;&#65533;	&#65533;8~7&#65533;cz&#65533;&#65533;&#65533;V&#65533;&#1520;9&#1645;&#65533;&#65533;&#65533;&#65533;Y&#65533;&#65533;&#65533;
&#65533;&#65533;&#65533;&#65533;&#65533;&#65533;jk&#65533;y&#65533;&#42241;I&#65533;&#65533;Z&#65533;&{&#65533;&#65533;&#65533;&#65533;&#65533;&#1711;,;&#65533;$&#1778;&#65533;:&#65533;0&#65533;&#65533;;&#65533;&#65533;&#65533;I&#65533;T&#65533;&#65533;&#65533;&#1930;&#65533;;&#65533;U>&#65533;&#65533;@&#65533;g&#65533;&#65533;&#65533;&#65533;&#65533;&#1639;&#65533;&#65533;&#65533;&#685;&#65533;&#65533;/&#65533;(;&#65533;T&#65533;&#65533;"&#65533;U&#65533;&#65533;Y&#65533;T&#43778;I&#65533;
SA&#65533;T	&#65533;&#65533;bw&#65533;	&#65533;q&#65533;&#1459;v&#65533;6&#1619;j&#65533;w&#65533;&#65533;A&#65533;&#65533; '&#65533;&#65533;&#692;z&#65533;kS&#65533;&#65533;&#65533;&#65533;Y[&#65533;[&#65533;&#65533;i&#65533;&#65533;{&#65533;\&#65533;V{&#65533;p%>3Y&#65533;&#65533;W&#65533;z{=&#65533;W&#1802;&#65533;s
&#65533;E&#1732;&#65533;X&#65533;O&#65533;&#65533;&#65533;y&#65533;&#759;&#65533;&#65533;&#65533;L1L&#65533;&#65533;:&#65533;&#65533;&#65533;&#65533;Tk&#65533;&#65533;{&#65533;&#65533;{&#65533;3&#65533;&#65533;^&#65533;&#65533;&#930;$E&#65533;&#65533;&#65533;O	5&#65533;&#65533;&#65533;&#65533;&#65533;&#65533;Jn;&#65533;n&#65533;&#65533;&#65533;G&#65533;&#65533;i&#65533;&#65533;&#65533;g&#65533;&#65533;&#65533;&#65533;&#48611;&#65533;aa2s&#3761;&#65533;&#65533;&#65533;&#65533;y&#65533;[&#65533;&#65533;;&#65533;&#65533;&#65533;&#42741;&#1144;&#65533;&#65533;&#65533;&#65533;&#65533;&#1754;L&#65533;^&#65533;4vh&#65533;i&#65533;&#65533;&#65533;<&#65533;z&#65533;&#65533;&#65533;&#726;&#65533;&#65533;qFH&#65533;H&#65533;HJ&#65533;&#65533;&#65533;&#2025;&#65533;&#65533;&#65533;&#65533;&#65533;U&#65533;&#829;&#65533;&#65533;&#65533;R&#65533;&#65533;&#65533;;&#65533;&#65533;&#65533;&#65533;&#22267;\Z&#65533;&#65533;K&#65533;G&#65533;]{&#65533;&#65533;;&#65533;&#65533;X&#65533;eI&#65533;=z&#65533;@&#422;&#65533;&#65533;{&#763;b&#65533;&#65533;&#955;&#65533;*9
&#65533;&#65533;UA&#65533;&#65533;Rz&#65533;&#65533;&#1393;F&#1808;M&#65533;&#65533;T&#65533;v&#65533;&#65533;(&#65533;&#65533;&#65533;&#65533;J&#65533;&#65533;Ql&#190;&#1647;&#65533;&#65533;,l&#65533;+&#825;oj&#65533;w&#65533;&#65533;e&#65533;h&#65533;&#65533;&#65533;&#65533;uk&#65533;&#65533;&#65533;j&#65533;&#65533;&#65533;&#65533;x&#65533;<&#65533;t&#65533;&#65533;{&#65533;&#65533;u&#65533;N&#65533;&#65533; |&#65533;S&#65533;&#65533;&#65533;&#460;&#751;&#1662;&#65533;&#65533;&#65533;&#65533;&#65533;&#65533;&#65533;&#65533;`t&#65533;&#65533;&#65533;&#65533;&#65533;&#65533;k&#65533;<z&#65533;\&#65533;&#65533;i&#65533;h\&#65533;&#65533;&#65533;&#65533;r\&#477;&#65533;&#65533;<&#65533;&#65533;&#65533;&#451;&#65533;&#65533;&#65533;&#65533;&#65533;'&#65533;[&#65533;K&#572;&#65533;&#65533;&#65533;I&#65533;&#65533;&#65533;c&#65533;Qu&#65533;e|&#65533;o&#65533;&#65533;&#65533;&#224;&#65533;k&#65533;&#233;I&#65533;&#65533;&#65533;&#65533;&#65533;&#65533;&#65533;&#65533;|&#798;&#640;|&#65533;{<&#676;&#65533;&#65533;~&#65533;&#65533;U<&#65533;&#65533;l&#65533;&#65533;&#65533;&#670;&#65533;&#65533;_,&#65533;&#65533;fL&#65533;&#65533;&#65533;J&#65533;-L&#618;&#65533;q&#65533;&#65533;&#65533;&#65533;&#65533;&#65533;&#65533;?&#65533;&#65533;~&#65533;^&#65533;&#65533;&#65533;&#65533;&#65533;&#65533;P&#65533;&#812;&#449;L&#65533;&#65533;&#65533;&#1148;&#65533;&#700;&#65533;&#65533;&#65533;&#65533;&#65533;&#65533;&#65533;CFi:&#942;&#65533;5^&#65533;Z&#65533;!&#65533;&#65533;M&#65533;M&#65533;n&#65533;&#65533;E
+A&#65533;&#65533;B&#65533;&#65533;&#204;&#65533;{&#65533;&#65533;<&#65533;"M&#65533;&#65533;&#65533;#&#65533;&#65533;&#65533;&#65533;&#882;^&#65533;&#65533;&#1662;&#65533;\&#65533;1{&#65533;%&#65533;&#65533;&#65533;&#65533;&#171;&#243;&#65533;&#65533;&&#65533;&#65533;&#65533;v&#65533;&#65533;&#65533;&#65533;A&#65533;&#65533;&#65533;q&#65533;&#2025;&#65533;&#65533;[&#65533;l&#777;&#65533;&#65533;&#65533;|&#65533;&#65533;l&#65533;&#924;&#65533;&#65533;&#65533;&#65533;RM&#65533;&#65533;&#1812;m&#65533;&#65533;cI&#1288;&#65533;&#65533;&#65533;&#65533;&#636;&#65533;&#65533;&#65533;M&#65533;&#65533;&#65533;&#65533;&#65533;&#65533;,&#824;a&#65533;&#65533;[&#65533;&#65533;&#65533;&#494;!m&#65533;R&#65533;&#65533;U&#65533;&#65533;O&#815;Qk&#65533;2}&#65533;]&#65533;&#65533;&#65533;&#65533;&#65533;&#65533;&#65533;t&#65533;&#65533;
&#65533;A&#65533;&#65533;&#65533;(t&#1734;&#65533;&#65533;&#65533;&#65533;t&#65533;&#65533;Fl&#65533;K&#65533;&#65533;&#65533;&#65533;&#65533;-{&#1192;&#65533;&#65533;+&#65533;&#65533;&#65533;K&#65533;&#65533;&#65533;&#65533;)k&#65533;`&#65533;7&#65533;&#65533;&#65533;Z&#65533;e7&#65533;j&#65533;G&#65533;&#1471;&#65533;&#65533;&#65533;}&#65533;&#13949;&#1291;&#65533;&#65533;&#65533;&#65533;#&#65533;~=&#65533;V&#1538;&#65533;&#65533;&#65533;L&#65533;[(w&#65533;&#1904;0&#65533;&#1341;&#65533;8&#65533;&#65533;&#65533;C(&#1782;&#65533;&#65533;&#65533;&#65533;HX:&#65533;`&#1661;&#65533;&#65533;l&#65533;k&#65533;&#918;&#65533;&#65533;&#65533;&#1945;&#65533;&#1853;&#65533;,"&#65533;&#65533;&#477;&#1855;u&#1388;&#1848;&#65533;)&#65533;&#65533;&#65533;&#65533;&#873;&#65533;&#65533;&#65533;;&#65533;&#65533;A&#65533;&#65533;q&#65533;&#65533;
&#65533;&#65533;<K&#65533;=&#65533;L&#65533;&#65533;q&#65533;&#65533;LJ&#65533;&#65533;&#65533;&#65533;&#65533;M&#65533;&#65533;&#635;E&#65533;&#65533;&#65533;&#1829;m&#65533;&#65533;&#65533;,&#65533;&#65533;U7&#65533;&#65533;&#65533;&#438;&#65533;&#65533;&#470;&#65533;GX&#65533;&#65533;{D&#65533;&#65533;<G&#65533;&#65533;&#65533;&#65533;j8~&#65533;{&#65533;&#65533;&#65533;&#65533;>&#65533;\&#65533;&#65533;&#65533;&#65533;dD^&#65533;F^&#65533;V&#65533;&#65533;&#65533;&#65533;&#65533;N&#65533;hm&#65533;8&#1919;&#65533;r&#65533;n{&#65533;&#65533;&#764;g&#65533;&#65533;&#65533;=&#65533;&#380;[p&#65533;&#65533;=&#65533;<N&#65533;W&#65533;&#65533;&#65533;=&#65533;I&#65533;L&#65533;&#65533;B&#65533;&#65533;&#65533;&#65533;K~21&#65533;&#65533;L&#65533;.<&#65533;&#65533;&#65533;&#65533;@&#732;&#65533;&#764;|[mS&#65533;&#65533;2^&#1512;&#65533;K&#65533;x&#65533;b>&#65533;U\&#65533;m&#65533;)&#1707;&#65533;N&#65533;&#65533;&#65533;&#65533;&#904;&#65533;&#65533;&#65533;=&#65533;9&#65533;&#65533;PN&#1772;&#65533;M&#65533;.d&#65533;&#65533;&#65533;V&#65533;&#65533;&#65533;&#263;&#65533;&#65533;&#23818;&#65533;N&#65533;&#65533;&#65533;&#65533;<&#65533;^&#25790;&#65533;Qm&#65533;ZX&#65533;&#65533;&#65533;&#65533;[&#65533;&#1021;&#65533;kJ~&#65533;*&#65533;&#65533;Z&#65533;&#65533;dv&#65533;&#65533;P5[+&#65533;(&#65533;&#65533;l&#65533;O&#65533;&#65533;~Z&#65533;k&#1528;&#65533;^^&#65533;&#65533;&#65533;G&#65533;&#65533;&#65533;&#65533;&#65533;&#65533;m&#342;.&#65533;N&#65533;^Z&#52211;$&#65533;&#65533;&#65533;&#65533;&#65533;g&#65533;&#65533;D&#65533;&#65533;&#65533;>&#65533;C&#65533;&#65533;&#65533;q&#65533;&#65533;d&#65533;&#65533;&#65533;&#1646;&#65533;Ey&#65533;&#65533;M&#65533;&#65533;&#35179;&#65533;O&#65533;&#65533;c&#65533;&#65533;&#65533;^&#1213;&#65533;&#65533;]&#65533;l&#65533;&#65533;&#65533;(&#65533;&#240;]&#65533;&#65533;-&#65533;*&#65533;&#65533;&#65533;&#65533;&#65533;~&#65533;&#65533;&#65533;y&#65533;w&#65533;&#65533;&#65533;~&#65533;&#65533;&#65533;&#65533;&#65533;&#952;&#65533;&#65533;&#65533;=&#65533;&#65533;~&#807;&#65533;&#65533;&#65533;&#65533;&#65533;|&#65533;&#65533;&#65533;_Z&#65533;#&#65533;&#356;&#65533;&#65533;r&#65533;&#65533;&#65533;&#65533;(&#65533;&#65533;W&#65533;&#65533;&#65533;w&#1693;&#65533;G&#65533;&#65533;m&#65533;&#65533;&#65533;&#65533;&#65533;7/&#65533;M&#65533;&#65533;&#65533;/&#65533;)&#65533;a<&#65533;&#65533;M&#49449;&#65533;&#65533;&#65533;&#648;&#538;&#65533;&#65533;&#65533;*&#65533;&#65533;k&#65533;&#65533;&#1898;zVUDk&#65533;o}&#65533;jg&#65533;J&#65533;&#65533;\/&#281;&#65533;&#65533;&#65533;&#65533;D&#65533;bO&#65533;)&#65533;&#65533;*&#65533;&#65533;h&#65533;&#65533;n&#65533;&#65533;^&#65533;!A&#65533;&#65533;6&#65533;&#65533;&$&#65533;&#65533;&#65533;&#65533;&#65533;&#65533;&#65533;
&#65533;F&#65533;q~o&#1608;&#65533;J&#65533;&#65533;}&#65533;&#65533;~&#65533;L&#65533;:&#498;?&#65533;&#65533;&#65533;&#65533;&#65533;&#65533;&#65533;f'
&#65533;&#65533;&#65533;&#65533;&#65533;K?&#65533;Y&#65533;&#65533;&#1957;&#65533;&#65533;&#65533;~._&#65533;&#65533;<&#65533;Nz&#65533;G&#65533;~&#65533;N&#65533;&#65533;=&#1854;&#65533;&#65533;&#65533;&#65533;&#65533;&#65533;&#65533;&#65533;&#65533;&#65533;&#62342;&#65533;Y&#65533;&#65533;	&#65533;7&#65533;t&#65533;&#65533;v?&#65533;&#65533;&#2038;&#65533;&#65533;&#65533;&#65533;q&#65533;&#65533;&#65533;p&#65533;&#65533;u&#53227;t$XG 0&#65533;&#65533;
&Lh&#65533;&#65533;C&#65533;!F,X&#65533;&#65533;E&#65533;tdm|&#65533;QVB&#65533;!E&#65533;&#65533;U&#65533;$I&#65533;'U&#65533;&#65533;&#65533;&#65533;K&#65533;&#65533;d&#65533;LYse&#598;1u&#65533;&#65533;&#65533;IS&J&#65533;&#65533;B"Ztb&#65533;D&#65533;&#65533;&=&#1300;a&#65533;DG&#65533;>&#65533;&#692;j&#1321;S&#65533;n&#65533;&#65533;W&#65533;a&#65533;&#65533;%&#65533;&#65533;Y=i&#1382;&#65533;z&#65533;&#925;;&#65533;^&#65533;;&#65533;-&#65533;&#65533;x&#65533;"&#65533;&#65533;&#65533;N[&#65533;-&#65533;=&#65533;&#65533;C&#65533;&#65533;1*<&&#65533;W9[M&#1961;&#65533;f-&#793;/&#65533;&#65533;&#65533;ae&#468;Eo&#65533;:&#65533;&#17891;|:XQ&#65533;&#65533;*&#65533;h&#65533;k&#65533;&#1206;U&#65533;&#65533;&#65533;{&#65533;YD&#65533;&#65533;&#65533;&#65533;8&#65533;&#65533;h&#65533;.&#65533;&#65533;&#65533;&#1915;&#65533;&#65533;&#1957;&#65533;&#65533;&#65533;&#65533;&#65533;n&#65533;;&#65533;^&#65533;&#65533;w&#65533;&#65533;&#65533;&#65533;M&#65533;&#65533;5&#65533;&#65533;&#65533;h&#65533;&#65533;&#1663;&#65533;&#65533;&#65533;'&#47216;&#65533;F&#65533;J&#65533;&#65533;o&#65533;&#65533;&#65533;&#959;&#65533;&#65533;r&#65533;8{&#65533;&#65533;&#65533;&#65533;&#65533;[.&#65533;&#65533;&#50190;<&#65533;{&#944;&#65533;&#65533;&#65533;&#65533;&#65533;B&#65533;1&#65533;L35&#65533;&#65533;)&#65533;T<&#39447;@JQ>k&#65533;&#65533;3&#65533;`QmG&#65533;&#65533;&#65533;M@&#65533;v2&#65533;&#65533;&#65533;-+&#65533;T&#65533;&#554;t&#65533;&#65533;$&#65533;C&#65533;
-&#65533;&#65533;&#65533;5&#65533;&#65533;0:&#65533;&#65533;K&#65533;1S1O*&#65533;L-[OM&#65533;n&#65533;j&#65533;4&#15151;L&#65533;x&#65533;/?c+P)&#65533;&#65533;C&#65533;)0#DNI&#65533;Dt29&#65533;&#65533;&#65533;&#65533;&#65533;l&#65533;*/&#65533;2K&#65533;&#65533;&#65533;&#65533;&#65533;&#65533;:&#65533;tRNI&#65533;&#65533;L8Yd&#65533;EQWl&#65533;&#65533;&#65533;<ONVq&#65533;3&#473;&#65533;&#211;&#65533;&#65533;\&#1068;&#65533;&#65533;c2I^&#65533;B&#65533;I&#65533;&#65533;8D&#65533;UN&#65533;F&#65533;&#1716;&#65533;N&#65533;t&#65533;K&#65533;&#65533;p&#65533;J=&#65533;t&#65533;W&#65533;&#65533;&#65533;PG&#65533;[m&#65533;&#65533;/\rem&#65533;GD&#65533;m&#65533;&#65533;~&#1322;&#65533;t&#65533;&#888;^&#65533;k&#65533;c&#65533;JYe&#65533;&#65533;&#65533;Rj&#65533;&#65533;0"h&#65533;e(&#65533;f=Mh&#65533;rnX\V!~lUR&#65533;&#65533;b&#65533;W;&#65533;v&#65533;Jn&#65533;=}O&#1935;s&#65533;&#65533;^&#65533;&#65533;e&#65533;&#65533;&#65533;&#65533;Q&#65533;(&#65533;*a&#65533;&#65533;3,L&#65533;&#244;y"&#65533;&#299;Vg&#65533;zh&#65533;&#65533;&#65533;Xb&#65533;0vEi&#65533;/n&#65533;&#65533;;gM*&#978;&#65533;&#65533;&#65533;^ &#65533;ReB&#65533;f&#65533;Q&#65533;_&:&#65533;&#65533;f&#65533;f.;&#65533;&#65533;&#65533;e&#65533;El&#65533;g&#65533;"&#33633;&#65533;[h&#65533;<&#65533;{&#65533;&#65533;fx&#65533;Mq:p&#143;&#65533;N&#65533;&#65533;&#65533;:&#65533;&#65533;&#65533;&#65533;S&#65533;&#65533;s&#65533;z&#65533;&#65533;&#65533;&#65533;&#65533;&#65533;&#65533;`&#65533;;G&#65533;s-&#65533;&#65533;2n&#65533;}&#65533;&#65533;Y&#65533;&#34691;&#65533;9&#65533;v&#65533;u&#65533;?&#65533;&#65533;P\&#65533;&#65533;v&#65533;s&#65533;&#65533;G&#65533;&#65533;&#65533;=&#65533;&#65533;&#65533;=&#65533;&#65533;&#65533;X<W&#1940;#&#65533;&#65533;[&#65533;&#65533;q&#65533;mr&#65533;@W&#65533;X&#65533;5&#65533;&#65533;s&#65533;&#65533;&#968;t&#65533;s&#288;&#65533;^&#65533;x&#65533;]&#65533;}&#65533;&#65533;&#65533;}~&#65533;&#65533;&#65533;_~&#65533;_~&#65533;&#65533;&#65533;r&#65533;&#65533;{&#65533;&#65533;=&#65533;&#65533;-}&#65533;Z&#65533;&#65533;&#65533;&#65533;6L&#65533;&#65533;|&#65533;j&#65533;&#65533;,xA&#65533;-&#65533;&#65533;D=&#65533;&#65533;A&#65533;&#65533;~"^&#65533;4v<&#65533;&#65533;&]&#65533;&#65533;&#65533;&#65533;&#65533;'@&#65533;&#65533;A4Vm\&#65533;&#65533;O&#65533;t&#65533;&#65533;&#407;	~GS<&#65533;`&#65533;&#65533;&#65533;]B&#65533;K<!&#65533;&#65533;&#288;&#65533;&#65533;&#65533;b&#65533;(B,&#65533;&#65533;&#65533;&#65533;{&#65533;&#65533;&#65533;&#65533;5^&#65533;e&#65533;&#65533;!e&#65533;&#65533;&#65533;s9&#65533;a&#65533;@&#65533;&#65533;M`&#65533;C&#65533;&#65533;&#65533;A&#65533;Q&#65533;z&#65533;&#65533;&#65533;&#65533;G@&#65533;Y&#65533; &#65533;&#65533;	C"&#65533;&#65533;c#&#65533;XE)V&#65533;v#,&#65533;&#65533;&#65533;x&#65533;&#65533;j&#65533;&#65533;&#65533;&#65533;&#65533;%&#65533;_&#65533;)&#65533;4&#65533;&#65533;&#1336;&#65533;&#1037;&#65533;c+&#65533;&#65533;&#65533;su&#65533;&#65533;&#65533;B$&#65533;of{,bV&#65533;&#65533;(N&#271;SId1&#65533;	&#65533;&#65533;&#65533;vZ&#65533;&#65533;&#65533;xIOIXb&#65533;&#65533;zF&#65533;&#65533;Ym@g&#65533;&#65533;S&#65533;&#65533;7&#65533;A&#65533;&#65533;d 9&#65533;	:&#65533;&#65533;&#65533;Y&#65533;&#65533;-y&#65533;&#65533;#&#65533;R&#65533;&#65533;Q"=&#65533;Y&#772;&#65533;&#65533;&#65533;<&2&#65533;&#65533;&#65533;ezB&#65533;&#65533;|&#65533;%&#65533;&#65533;(U&#65533;&#65533;aQ5&#65533;5BI&#65533;=&#65533;&#65533;(&#65533;J9&#65533;S&#65533;Eg%(&#65533;KS&#65533;&#65533; &#65533;&#65533;y&#65533;7&#65533;&#65533;&#65533;|&#65533;!&#65533;YH&#65533;&#65533;&#65533;&#65533;&#65533;&#65533;&#65533;&#65533;&#65533;E&#65533;Eo&#65533;&#65533;e&#65533;7,&#65533;C&#65533;)&#65533;B&#65533;|5&#65533;,&#65533;,&#65533;$K&#65533;&#65533;&#65533;&#65533;e+&#65533;&#65533;&#65533;&#65533;Hk&#65533;~&#65533;&#65533;.wO&#65533;&#65533;2&#65533;&#65533;<&#65533;K&#65533;&#65533;&#65533;J&#65533;N&#65533;i[&#65533;z&#65533;&#65533;&#65533;TkLRT&#65533;&#65533;&#597;CA&#65533;&#65533;T&#65533;&#65533;&#65533;ByJ&#65533;q.&#65533;&#65533;
U3z&#65533;&P0&#65533;e.&#65533;&#65533;&#65533;&#65533;T&#65533;&#65533;|&#65533;jaUwY&#65533;&#65533;3&#65533;&#65533;+' &#65533;&#65533;HfQi&#65533;x&#65533;&#65533;&#65533;B.&#65533;l&#65533;&#65533;`C&#65533;&#65533;&#65533;&#65533;zJ&#65533;S&#65533;&#65533;&#65533;pZ&#1392;&#65533;&#65533;&#574;Z&#65533;F&#65533;&#65533;qC)dm&#65533;&#65533;&#65533;^&#65533;&#65533;Es1&#65533;&#65533;9&#65533;T&#65533;Cm&#65533;"A%
&#65533;=&#65533;O&#65533;U&#702;v&#65533;{:V&#65533;L)&#65533;&#28074;&#65533;=&#65533;z&#65533;&#65533;&#65533;&#65533;&#65533;}D$i&#65533;&#65533;z&#65533;;&W&#65533;n8s&#65533;&#65533;_&#65533;&#65533;bp&#65533;&#65533;&#1724;!&#65533;>M&#65533;&#65533;\&#65533;DC&#65533;2&#65533;&#1861;Wn&#65533;&#65533;Tp_&#397;Y&#65533;&#65533;&#65533;&#65533;&#65533;&#65533;eg{}&#65533;&#65533;QI&#65533;&#65533;&#65533;&#65533;o&#65533;]&#65533;&#65533;X&#65533;&#65533;=E&#65533;\E&#65533;&#65533;R&#1197;&#65533;&#65533;&#65533;OX&#65533;&#1448;&#65533;&#65533;;E&#65533;p&#65533;+"U&#65533;E&#65533;ex&#65533;&#65533;S&#65533;j&#65533;`&#245;FA&#65533;&#65533;+[&#65533;&#65533;&#65533;&#65533;&#65533;&#65533;fG:"&#65533;&#65533;cV.&#65533;f|f&#65533;&#65533;b2&#65533;&#65533;dSx&#65533;R&#65533;&#65533;j&#65533;1:&#65533;&#65533;D&#65533;&#65533;&#65533;&#65533;&#65533;&#65533;&#65533;]Y&#65533;&#65533;&#50619;&#65533;&#65533;W&#65533;&#65533;u&#65533;R&#65533;D4&#65533;Nin&#65533;Ih&#65533;&#345;P=`&#65533;&#65533;Z&#65533;:T&#65533;&#65533;%S&#65533;&#65533;&#65533;&#1678;&#65533;&#65533;D&#65533;mf;l&#65533;C3f&#65533;Z&#65533;o&#65533;,E&#65533;&#65533;Z&#65533; ^n&#65533;%&#65533;&#1820;0&#65533;&#65533;Y&#65533;s&#65533;&#65533;&#65533;.&#65533;&#65533;&#65533;&#27042;R&#65533;l&#65533;&#65533;?&#65533;dvS&#65533;&#65533;&#65533;&#65533;&#65533;&#65533;&#65533;&#65533;&#65533;a&#65533;&#65533;&#1385;Z;&#65533;&#65533;#&#65533;&#1906;k&#65533;A&#65533;&#65533;f7f&#65533;&#65533;&#65533;:&#65533;6&#65533;&#65533;>&#65533;`Z&#65533;!@&#65533;&#65533;uTF&#65533;&#65533;p&#65533;I&#65533;&#65533;&#65533;&#65533;lpO&#1776;&#65533;i4&#42475;,-@&#65533;&#65533;&#65533;&#65533;D1WQ&#65533;&#219;EDu&#65533;Fw&#491;&#65533;&#65533;t&#65533;X&#1168;&#65533;
&#65533;&#65533;&#65533;|&#522;|&#65533;&#65533;Z&#65533;&#65533;}&#65533;&#65533;Vw-&#65533;&#65533;&#65533;&#65533; 3&#65533;&#65533;&#1933;&#65533;&#65533;B&#65533;s^&#65533;&#65533;&#65533;OU&#65533;&#65533;%&#65533;Q".&#65533;g&#65533;[po|&#65533;oxt&#65533;&#65533;}&#65533;]&#65533;&#65533;W&#65533;SK&#65533;m&#65533;(&#65533;&#65533;)g&#65533;&#65533;&#894;	{s&#65533;&#65533;&#65533;&#65533;n&#65533;&#65533;?b
&#65533;&#65533;(&#65533;&#65533;&#65533;}&#65533;R>c_&#65533;&#65533;&#65533;&#65533;&#65533;&#65533;5"&#65533;&#65533;&#65533;T&#65533;D0&#65533;&#65533;Ug&#1337;J&#65533;&#65533;G^&#65533;&#65533;&#1466;,&#65533;&#65533;Xi&#65533;&#65533;&#65533;}&#1799;r&#65533;&#65533;&#65533;&#65533;f&#65533;&#65533;&#65533;/&#65533;&#65533;&#65533;&#65533;s&#65533;&#65533;&#1903;5&#65533;k`&#1981;&#65533;&#65533;&#65533;&#65533;&#65533;&#65533;&#65533;s&#65533;FN&#65533;&#65533;&#65533;R~[&#65533;m&#65533;&#65533;mG&#1917;Y&#65533;&#65533;&#65533;'Oy`&#65533;&#65533;9&#65533;&#65533;&#65533;:&#65533;&#65533;&#1971;>=Z)!&#65533;bs&#65533;&#188;&#65533;&&#65533;	&#65533;#&#65533;&#65533;|&#65533;&#65533;oO{&#65533;&#65533;w&#65533;5&#1759;U&#65533;h&#65533;W&#65533;&#65533;&#65533;&#65533;v8&#65533;&#65533;q&#65533;&#65533;{>&#65533;h&#65533;5&#65533;%|>&#65533;&#779;&#65533;&#739;)&#65533;C+&#65533;I0M&#65533;Fb;~&#65533;@&#65533;&#65533;!&#65533;&#65533;&#65533;&#65533;?&#65533;i&#65533;&#40569;&#65533;&#65533;&#65533;A&#65533;&#65533;R&#1714;vz&#65533;&#65533;[rr&#65533;q&#65533;&#1523;&#65533;&#15415;&#65533;?,<&#65533;7@<9&#65533;&#65533;&#65533;&#65533;&#65533;&#65533;<<@$L%\B&l&#132;&#65533;&#65533;&&#65533;B%&#65533;&#65533;e&#65533;)I;&#65533;&#65533;&#65533;?&#65533;9cR&#65533;.&#65533;&#1488;&#65533;&#65533;&#65533;*&#65533;[&#65533;qC&#225;;*&#65533;c2&#65533;$&#65533;R&#65533;&#65533;&#65533;=&#65533;0&#65533;&#65533;z*I)&#65533;&#65533;&#65533;&#65533;j&#65533;&#65533;:&#140;&#65533;A^{B$D7&#65533;B(D&#65533;EtD&#65533;BI&#792;&#65533;&#300499;&#65533;@&#65533;&#65533;&#65533;3=&#65533;&#65533;D<&#65533;1&#65533;>&#65533;)&#65533;&#65533;-&#65533;&#65533;&#65533;[&#65533;N&#65533;&#65533;'&#65533;&#65533;&#65533;&#65533;~&#65533;:&#65533;&#65533;&#1898;&#65533;:&#65533;W&#65533;&#65533;&#65533;6&#65533;k<V@H&#65533;&#299;;&#65533;,&#65533;<FdD&#65533;&#65533;&#65533;"&#65533;&#65533;I&#65533;&&#65533;&#182;&#65533;9&#65533;4I&#65533;&#65533;&#65533;&#65533;&#65533;<:32/&#65533;,X&#65533;&#65533;?&#65533;&#65533;&#65533;&#65533;F6&#1326;Q&#65533;=&#4814;*&#65533;&#1995;&#65533;&#65533;8'&#65533;&#65533;(&#65533;&#65533;T&#65533;&#65533;/3,AD@\D0&#65533;&#65533;&#65533;#&#65533;b&#65533;>&#65533;&#65533;@&#65533;&#65533;FK&#65533;B.&#65533;|
j&#65533;&#65533;L&#65533;m&#65533;c&#65533;&#65533;&#65533;V&#65533;S&#65533;r&#65533;44GRD&#65533;&#65533;c&#65533;R&#65533;&#65533;>&#65533;0&#65533;Q5y&#65533;Ao&#65533;&#65533;,&#65533;`H&#65533;&#65533;&#65533;&#65533;&#65533;&#502;P&#65533;&#568;aDI&#65533;&#162;&#442737;&#65533;ZHa&#65533;&&#65533;&#65533;0tl&#65533;=&#65533;0C&#65533;&#65533;&#65533;&#472;,:&#65533;z2&#65533;&#65533;)7L&#65533;B&#65533;&#65533;&#65533;;&#65533;&#65533;&#65533;&#65533;&#65533;A&#65533;&#65533;zD&#65533;&#65533;&#65533;&#65533;&#65533;R&#65533;A&#65533;Z&#65533;G2{&#65533;&#65533;4&#65533;4x&#65533;&#65533;&#65533;&#65533;&#65533;J&#65533;&#65533;B&#65533;|&#65533;&#65533;{"bRJ&#65533;s&#65533;k&#65533;@C&#65533;&#65533;,&#65533;TGr&#65533;&#65533;9/5&#65533;&#324;&#65533;&#65533;I&#65533;&#65533;L&#65533;L&#65533;&#65533;X&#65533;&#65533;&#65533;&#65533;&#65533;&#65533;&#65533;&#836;Iw&#65533;&#65533;&#65533;&#65533;&#205;B&#65533;&#65533;I&#65533;&#1571;&#65533;&#65533;&#65533;bl&#65533; 2&#65533;R&#65533;7&#65533;&#65533;&#65533;&#1027;9&#65533;&#65533;&#264;&#65533;"{S0/&#783;&#65533;&#65533;`&#65533;&#65533;$oT&#65533;4&#65533;Z&#65533;&#65533;&#65533;j&#65533;&#675;2&#65533;&#65533;L&#65533;&#65533;&#65533;&#65533;&#65533;&#65533;&#65533;lL&#65533;3&#65533;&#65533;G&#65533;t&#65533;&#65533;&#65533;&#65533;&#65533;&#65533;9&#65533;s@T&#65533;&#65533;&#65533;)(&#65533;&#65533;7&#65533;&#65533;7&#65533;&#65533;&#65533;|&#65533;&#65533;&#65533;lH&#65533;r&#65533;&#65533;
E02&#65533;%&#65533;S&#65533;\1&#65533;9lL&#65533;d6&#65533;&#65533;L&#1193;&#65533;&#65533;l&#65533;E&#65533;&#65533;&#65533;&#65533;&#65533;*&#65533;L&#65533;&#65533;;&#65533;&#65533;&#65533;I&#65533;&#65533;&#65533;u;&#65533;&#65533;[&#1020;tO&#65533;xF&#65533;&#65533;&#981;S&#65533;K&#65533;&#65533;&#65533;&#65533;H&#65533;C=&#65533;	&#65533;&#537;&#65533;&#65533;4&#65533;&#65533;yL&#65533;C&#65533;&#65533;&#65533;H&#1308;5ZP0&#692107;2w"&#65533;&#65533;&#65533;&#613;&#65533;&#65533;EB:&#1076;I&#65533;:q&#65533;&#65533;u&#65533;&#65533;K&#65533;&#65533;R,e&#65533;&#65533;t&#65533;%&#65533;&#65533;	&#65533;&#65533;&#65533;&#65533;LJ&#65533;&#65533;{r&#65533;&#65533;&#65533;&#65533;HC&#65533;;59z&#65533;BC&#65533;W&#65533;H&#65533;&#65533;&#804;i3C&#65533;&#65533;&#65533;&#65533;c:&#65533;&#65533;&#65533;&#1276;&#65533;&#65533;&#65533;p;'&#65533;9B"&#65533;P&#65533;&#65533;&#1177;&#65533;'&#65533;&#65533;&#65533;&#65533;R&#65533;;K=&#65533;\&#65533;&#65533;&#65533;&#65533;e,&#65533;@BSP&#65533;&#65533;nt&#65533;e&#65533;&#65533;&#65533;&#65533;&#1907;Ln&#65533;e&#65533;&#824;&#65533;D1~L&#65533;B&#65533;&#65533;)&#65533;( LFt;&#65533;)&#65533;CY&#65533;&#65533;,&#1149;,Vc=&#65533;KM&#65533;3&#65533;&#65533;&#65533;&#65533;&#65533;0&#65533;&#65533;&#65533;Ft&#65533;&#65533;&CNs&#65533;&#65533;+&#65533;>|&#65533;&#65533;L&#460;8&#65533;[MJu,&#65533;Y&#65533;&#1891;\1&#1548;&#65533;&#1400;D&#65533;&#65533;&#563;KdUVz&#65533;&#65533;z&#65533;W&#65533;kQ&#65533;&#65533;&#65533;g&#65533;&#1429;2
?&#65533;Q4&#65533;#+&#65533;|&#65533;&#65533;&#65533;&#65533;&#65533;&#65533;&#454;[&#65533;&#65533;{&#65533;"W&#65533;&#65533;Q:&#65533;&#65533;&#65533;&#65533;i&#65533;]:&#1529;1,&#65533;|&#65533;^&#65533;R&#65533;t&#65533;&#65533;&#415;$Veu&#991;&#65533;&#65533;M&#65533;F&#65533;b&#65533;&#65533;4&#65533;j&#65533;&#65533;V&#65533;&#65533;{d&#65533;&#65533;&#65533;S&#1706;&#65533;&#65533;uE&#1466;L&#65533;&#65533;q&#65533;E&#65533;#R&#65533;&#65533;&#65533;&#65533;F-&#65533;>&#65533;&#65533;U&#65533;&#65533;D&#65533;#&#65533;-&#65533;&#1684;&#65533;W&#65533;&#65533;&#1706;&#65533;ZO&#65533;&#65533;&#65533;&#65533;W&#65533;&#65533;5uz&#65533;n,&#65533;&#65533;l&#65533;|&#65533;&#65533;}&#65533;)&#65533;Y&#65533;&#1326;&#65533;&#65533;$&#65533;&#65533;&#65533;T&#65533;&#65533;&#65533;&#1460;Q&#1571;E&#1700;&#65533;&#65533;&#795;<&#65533;&#65533;0&#65533;&#764;&#65533;M&#65533;&#65533;Z&#65533;]&#65533;{&#65533;K3x\2&#65533;\&#22702;&#65533;&#65533;&#65533;Z12>y&#65533;~V&#65533;&#65533;&#1409;@,&#65533;&#1266;&#65533;&#65533;N&#65533;5&#65533;&#65533;&#65533;&#65533;&#1149;&#65533;E&#65533;&#65533;zG&#65533;&#65533;]&#65533;Z&#65533;Y&#65533;&#65533;&#65533;`$V68&#65533;&#1677;Z&#65533;m&#65533;&#65533;&#65533;5&#65533;&#65533;}H&#65533;&#65533;&#65533;YS&#65533;M!W&#65533;V<&#65533;&#65533;&#65533;&#65533;&#1267;&#65533;S&#65533;EB&#130;20	I&#65533;&#65533;&#65533;
&#65533;&#65533;&#65533;U<]&#65533;A1MGM7&#65533;&#65533;&#1870;&#65533;&#65533;&#65533;&#65533;&#65533;UT,&#65533;&#65533;&#65533;e\&#65533;U&#65533;D&#65533;2&#65533;DMS&#65533;I^&#65533;M&#65533;&#65533;%&#1567;&#65533;8&#65533;&#65533;&#65533;&#65533;.3&#65533;`e&#65533;]&#65533;&#65533;kMC&#65533;WtM&#65533;&#65533;iRZDO&#65533;&#65533;&#65533;O&#65533;U7i&#65533;&#65533;u\&&#65533;&#65533;&#65533;%?&#21345;h:^&#65533;&#65533;&#65533;]&#65533;&#65533;e&#65533;&#65533;M%&#1853;&#65533;C&#65533;#&#65533;&#65533;&#65533;*X&#65533;&#65533;&#65533;&#65533;&#65533;IZu#92&#65533;&#65533;&#65533;c=_Q&#65533;&#65533;&#65533;$a'&#65533;\&#65533;&#65533;&#65533;O&#65533;&#65533;&#65533;4&#1514;&#65533;9&#65533;VuX&#65533;5&#65533;d&#65533;C-&#65533; &#65533;&#1983;jX&#65533;A&#65533;&#65533;&#65533;&#491;`*b#&#65533;KIE&#65533;&#65533;&#65533;%FD&#65533;&#1984;&#65533;&#65533;2&#65533;c>&#65533;T&#65533;&#65533;&#65533;A&#65533;&#65533;6#&#65533;pal&#65533;^&#65533;&#65533;&#1037;&#65533;xD&l&#65533;^&#65533;-P&#65533;i&#65533;&#65533;%&#65533;tu&#65533;~c{&#65533;Z&#778;WH&#65533;&#65533;&#65533;&#65533;&#65533;&#65533;]eV^e&#65533;c&#65533;e2&#65533;c&#65533;:&#65533;&#65533;4&#65533;&#65533;1&#65533;&#11592;&#65533;&#65533;3<0&#65533;SMv&#65533;&#65533;(T&#65533;&#65533;&#65533;&#65533;g&#65533;[>U&#65533;&#65533;\&#65533;b&#65533;[H&#65533;&#65533;&#65533;"T&#65533;H&#65533;W&#65533;&#65533;&#65533;&#65533;=&#65533;&#65533;@&#65533;&#65533;&#65533;b&#65533;:&#65533;&#65533;D%-&#65533;&#65533;&#65533;&#65533;!u&#65533;6&#65533;;&#65533;&#65533;&#65533;;&#65533;|dH&#65533;\%&#65533;!/&#65533;f&#65533;&#65533;&#65533;n=&#65533;.m&#65533;&#65533;cc"&#65533;d&#65533;|&#65533;d&#65533;&#718;e@J&#65533;eImeWNe&#65533;&#65533;&#65533;&#65533;&#65533;E?&#65533;9&#65533;&#65533;u&#65533;e&#65533;&#65533;&#65533;hr&#65533;gJ&#65533;Zd&#65533;}&#65533;&#65533;1&#65533;9&#65533;yU&#65533;&#764;&#65533;&#783;&#65533;&#65533;&#65533;&#1730;6&#65533;&#65533;Mh&#65533;8&#65533;&#65533;&#65533;b&#65533;&#65533;Y&#65533;&#12870;h&#65533;TeV&#65533;&#65533;<&#65533;&#65533;&#65533;M?5&#65533;-&#65533;>j&#65533;C&#65533;&#65533;&#65533;GM,&#65533;.&#65533;dn&#65533;U&#65533;&#1229;&#1568;>&#65533;C&#65533;&#65533;D=&#65533;&#65533;H&#65533;#&#65533;f&#65533;&#65533;&#65533;zU&#65533;&#65533;&#65533;fY&#65533;p&#65533;k&#65533;&#65533;h&#65533;k)^as&X&#65533;3&#65533;}9g&#65533;&#65533;&#65533;UU&#65533;&#65533;eD&#316;h&#65533;&#65533;3V&#65533;_&#65533;&#452;Kq%V_&#65533;#ftEZC&#427;[k&#65533;^\9&#65533;`r&#65533;&#1159;&#65533;k&#65533;N&#65533;&#65533;&#65533;&#65533;n&#65533;&#65533;V&#65533;Cn&#65533;&#65533;&#65533;&#65533;8NVUq:&#65533;~/&#65533;V&#65533;&#65533;e&#65533;o&#65533;&#65533;&#65533;bl:&#65533;l&#427;J&#65533;&#65533;2wnU*,&#65533;Z&#65533;j&#65533;`&#65533;&#65533;k&#65533;&#65533;Z9&#65533;&#65533;<&#65533;&#65533;?~B&#65533;&#65533;n&#65533;j&#65533;&#65533;Y&#65533;k&#65533;Z&#65533;&#1574;8&#65533;z[Y&#65533;d&#65533;S&#65533;&#65533;V&#65533;#Ac&#934;&#65533;&#65533;&#65533;aX&#65533;&#65533;&#65533;&#65533;&#65533;&#65533;vd_} s&#65533;&&#65533;N\p>e&#65533;&#65533;&#65533;g)&#65533;&#65533;&#65533;&#65533;~p&#65533;6&#65533;@~&#65533;&#65533; &#65533;&#65533;rE&#65533;]&#65533;p&#65533;X{&#65533;&#65533;&#1205;	&#65533;&#333;&#65533;V&#65533;&#1849;&#65533;%&#65533;fl&#65533;:&#65533;&#65533;n&#65533;]]&#65533;&#65533;&#65533;&#65533;&#40681;f&#65533;v@&#65533;~&#65533;z5&#65533;;F&#65533;q>m&#65533;O&#808;$&#65533;&#65533;F&#65533;&#65533;&#65533; &#65533;!F&#65533;&#65533;&#65533;&#65533;Ct;nq&#65533;&#65533;t&#65533;J&#65533;jg&#65533;&#65533;2)&#65533;&#65533;&#65533;&#65533;&#65533;(&#65533;]&#65533;&#65533;&#594;&#346;&#65533;&#65533;a&#65533;&#65533;0&#65533;V&#65533;qPF&#65533;q&#65533;n&#65533;&#65533;&#65533;&#65533;&#65533;&#65533;m&#65533;&#65533;&#163;&#65533;mq0k&#65533;&#65533;S&&#65533;[R&#65533;&#65533;~5$&#65533;&#65533;C&#65533;<&#65533;k#&#152;&#65533;&#65533;&#65533;P&#65533;=&#65533;&#65533;&#65533;6&#65533;&#65533;M&#65533;8&#65533;&#65533;&#65533;&#65533;i`&#65533;&#65533;	&#65533;{!?&#65533;&#65533;N&#65533;&#65533;#&#65533;&#65533;`
&#65533;p&#65533;&#65533;&#65533;&#65533;Q&#65533;&#65533;G&#65533;[&#65533;&#65533;$&#65533;DP&#65533;>R'&#65533;]80&#65533;&#1971;&#65533;"-:2&#65533;l&#65533;e&#65533;&#65533;N&#65533;&#65533;g&#65533;e&#65533;&#65533; &#65533;t~&#65533;Q&#65533;s&#457;&#65533;&#65533;&#65533;LU_&#65533;~&#65533;H&#65533;ncKW&#65533;X&#65533;_D&#65533;&#65533;&#65533;[&#65533;&#65533;/&#65533;!}&#65533;
&#632;&#65533;u>,pm5R&#65533;&#65533;`&#65533;SI4&#65533;(\sp&#65533;?xhOx&#65533;&#65533;v&#65533;&#65533;t.&#65533;lO&#65533;6Gx&#65533;?xJu&#65533;S}gl&#65533;&#65533;&W&#65533;&#65533;&#65533;}&#65533;&#65533;6&#65533;n=E&#65533;&#65533;&#65533;&#65533;;&#65533;&#65533;&#65533;&#65533;"n&#65533;f&#65533;xtn|&#445;&#65533;&#1176;&#65533;[:&#65533;&#65533;&&#65533;&#65533;_&#65533;&#65533;O&#65533;-&#65533;&#65533;&#65533;s&#65533;&#65533;&#1313;u&#65533;&#65533;_z&#65533;o&#65533;&#65533;&&#65533;&#65533;&#65533;s&#65533;&#65533;&#65533;&#65533;&#65533;&#65533;&#65533;`&#65533;&#65533;J_&#1908;&#65533;d&#1372;(>&#65533;p&#65533;&#65533;&#65533;&#65533;|&#65533; np&#65533;&#1010;B&#65533;&#65533;&#65533;&#65533;&#65533;u&#169;Xz&#65533;&#65533;{&#65533;&#61601;&#65533;M'x&#65533;&#65533;&#65533;.&#65533;x&#65533;|&#65533;&#65533;&#65533;,&#65533;&#65533;&#65533;&#65533;&#65533;s&#65533;&#65533;&#65533;&#65533;:&#65533;)k?E&#65533;7]&#65533;&#65533;zuC2vy,x&#65533;&#65533;&#65533;&#65533;&#65533;3&#65533;&#65533;bK&#65533;&#65533;&#65533;&#65533;&#65533;K&#65533;{G&#65533;&#65533;&#65533;{&#65533;}&#65533;&#65533;t'.Y&#65533;x&#65533;|&#65533;&#65533;&#65533;&#191;&#65533;&#65533;I|o&#65533;^&#65533;7B&#65533;&#355;&#65533;&#65533;&#65533;&#65533;w;
{&#1475;&#65533;&#65533;&#65533;O[?U&#65533;&#65533;ZCk&#65533;f&#65533;@&#65533;(7~ &#65533;Q&#65533;{&#65533;&#65533;&#65533;&#65533;~&#65533;&#65533;e-E&#1436;&#65533;{&#65533;O&#65533;/hv&#65533;&#65533;hK&#65533;&#65533;&#65533;m&#263;&#65533;.}a&#65533;&#65533;r&#65533;&#65533;?-&#65533;&#65533;`i&#920;f&#65533;&#65533;&#65533;&#65533;l&#65533;&#65533;1&#65533;&#65533;!&#65533;&#65533;&#65533;P&#65533;#FD&#65533;a&#65533;(b&#400;{&#65533;&#65533;)i&#65533;&#65533;&#65533;;v&#65533;&#65533;d	q&#792;0Y&#65533;ah&#65533;&#65533;&#156;5w&#65533;\&#65533;2&#65533;&#65533;&#65533;B&#65533;&#65533;)Z(L&#65533;?
8&#1057;1P&#324;&#65533;&#65533;&#65533;*&#65533;-Z&#65533;\&#65533;&#65533;&#65533;&#65533;&#1450;&#65533;",&#65533;&#65533;,Z&#65533;L&#1522;m;&#65533;*&#65533;/q&#65533;\]K7&#65533;]&#65533;s&#32405;HU&#458;z&#65533;,&#65533;1Q&#65533;&#65533;O&#65533;&#65533;yhc&#65533;&#65533;.&#65533;Qj&#65533;l&#65533;;@!:4&#65533;&#65533;&#65533;&#65533;&#65533;d&#65533;>&#65533;&#65533;P2&#1224;&#65533;#&#65533;Yc_&#65533;&#65533;&#65533;<&#65533;&#65533;'M&#65533;&#65533;y&#65533;&#65533;&#65533;&#65533;G&#65533;&#65533;)&#65533;9&#65533;x&#1704;&#65533;&#65533;&#12155;&#65533;k&#65533;&#65533;`&#65533;&#65533;U&#65533;&#65533;&#65533;&#65533;&#65533;&#65533;cs&#65533;&#572;y&#65533;&#65533;&#65533;&#65533;&#65533;6|&#65533;&#1284;&#1523;/$&#65533;u{&#65533;&#65533;&#65533;&#65533;&#65533;v&#65533;3V&#65533;&#65533;L&#65533;&#65533;&#65533;&#65533;~6&#65533;Y&#65533;&#65533;Z&#65533;q&#65533;&#65533;l&#65533;&#65533;aRg>&#1140;&#65533;&#65533;&`f&#65533;&#65533;&#65533;&#65533;	&#1305;#z&#65533;&#65533;w&#25463;0\y&#1348;tTLwP~5&#65533;&#65533;`w&#65533;&#613;#y+b&#65533;]yA
	&#65533;&#65533;AH&#65533;&#65533;&#65533;&_&#65533;&#65533;&#65533;&#65533;&#65533;eW&#65533;&#65533;&#65533;&#65533;Rr8 TS&#65533;&#1441;j M&#65533;&#65533;&#65533;F&#65533;\&#65533;&#65533;DM&#65533;&#65533;&#65533;d^&#1561;K&#65533;i&#65533;&#65533;n&#65533;H&#65533;DG&#65533;\&#65533;&#65533;&#65533;U&#65533;&#65533;"t&#65533;)#WW&#65533;&#65533;&#65533;&#65533;&#65533;x#&#65533;}&#65533;&#65533;c&#65533;&#65533;V:$&#65533;{&#65533;7&#1169;&#65533;9&#65533;L>&#65533;'r&#65533;&#65533;&#65533;&#65533;V&#65533;&#65533;&#65533;F&#65533;&#65533;&#65533;e1&#65533;&#65533;&#65533;*&#65533;iv&#65533;&#16701;&#65533;&#65533;&#65533;`&#65533;&#65533;'&#65533;?&#65533;V&#65533;P&#65533;&#65533;	N
&#65533;&#65533;Vya=&#65533;C&#65533;&#136;&#65533;^e&#65533;&#65533;k~&#65533;mmU-^:&#65533;&#65533;x=&#65533;"&#65533;&#65533;^&#65533;&#65533;E&#65533;}&#65533;&#65533;&#65533;UIbNd	J&#65533;&#65533;Y&#65533;&#65533;&#65533;&#65533;9&#65533;&#65533;&#65533;G&#1220;&#65533;Q&#285;&#65533;&#65533;&#65533;:Y&#65533;&#65533;&#65533;_&#65533;}&#65533;4&#65533;n&#65533;&#65533;&#65533;y+&#65533;2&#65533;&#65533;&#65533;Z&#30584;&#65533;
&#65533;&#65533;&#65533;JG]u&#65533;=&#65533;&#65533;r[&#65533;&#65533;&#65533;&#1533;&#65533;Wr&#65533;&#65533;[WV&#65533;&#65533;&#538;GJ
&#65533;H&#65533;&#65533;&#65533;&#65533;eg&#65533;Le&#65533;,&#65533;fhQ&#65533;&#65533;&#65533;y&#65533;|&#65533;BF9&#65533;&#451;[W&#65533;]&#65533;&#65533;z*&#65533;j\k&#65533;&#65533;O&#65533;z\'&#65533;m%&#65533;&#65533;/u&#65533;1&#65533;'&#65533;T&#65533;&#65533;8&#65533;&#65533;(z-&#65533;&#65533;&#65533;&#65533;&#65533;%i&#65533;?z&#65533;&#65533;&#65533;}7&#65533;8&#65533;&#65533;"&#65533;&#65533;&#65533;&#65533;&#65533;w&#65533;&#65533;9&#65533;!k&#65533;o&#65533;&#65533;&#65533;&#65533;I]v&#65533;&#65533;&#65533;7C&#65533;7&#65533;d&#65533;f&#65533;&#65533;&#65533;6&#65533;X^hqn&#65533;&#65533;&#65533;1&#65533;&#1839;&#65533; K&#65533;&#65533;&#65533;&#65533;M+&#65533;&#65533;*&#65533;&#65533;&#65533;._&#65533;+&#65533;&#65533;&#65533;&#65533;&#65533;C\&#65533;;&#65533;&#65533;&#65533;[
d&#65533;>S&#65533;k`J&#65533;j4&#65533;&#65533;&#65533;&#65533;&#65533;{&#65533;&#65533;5`:}&#65533;&#65533;&#65533;:&#65533;&#65533;&#65533;\&#65533;&#65533;&#65533;&#65533;&#65533;&#65533;.&#65533;c&#65533;&#65533;&#65533;&g&#65533;8&#65533;N&#65533;&#65533;&#65533;>&#65533;;&#65533;&#65533;/wG&#65533;&#65533;&#65533;&#51639;&#65533;1*Z[&#65533;&#65533;&#65533;&#65533;&#65533;&#65533;&#65533;&#65533;y&#915;&#65533;&#65533;&#65533;&#65533;&#65533;EN<&#65533;2&#65533;&#65533;&#65533;&#65533;&#65533;&#65533;,+h"&#65533;&#65533;A&#65533;&#65533;mG&#65533;b`*&#315;&#65533;&#65533;&#65533;Yj&#65533;[&#65533;J&#65533;&#65533;<&#65533;k&#65533;&#65533;T&#65533;\G&#65533;]&#65533;lps pH&#65533;&#65533;_&#65533;YT4
S&#65533;6C&#65533;)&#65533;KdQ&#65533;0&&#65533;e&#65533;&#65533;`YB&#65533;"&#65533;&#65533;&#65533;g&#65533;#&#65533;&#65533;G&#65533;]0E`&#65533;&#65533;	[x5&#65533;0&#65533;&#65533;[&#65533;&#65533;&#65533;E&#65533;&#65533;%/&#65533;{&#1542;	&#65533;<`&#65533;&#65533;RU&#65533;IRhA&#65533;cd&#65533;s&#65533;&#65533;&#65533;N7&#65533;M&#65533;&#65533;@+fIm%&#65533;47&#65533;I&#65533;!c&#65533;&#65533;24nG&#65533;&#65533;,$&#65533;,&#65533;&#65533;0"&#65533;Lc&#65533;\&#65533;G&#65533;l&#65533;|2^ i&#65533;&#65533;H&#65533;mF&#65533;}x&#65533;&#65533;&#65533;&#65533;x3&#65533;R!)&#65533;&#65533;KN&#65533;-cS&#65533;&#65533;h&#65533;dYD&#65533;&#65533;&#603;&#65533;7&#65533;Q&#65533;2&&#65533;r&#65533;&#65533;&#65533;v&#65533;&#65533;&#65533;#,%&#65533;Y&#65533;&#65533;&#65533;&#1011;&#65533;&#65533;N&#65533;"AEn&#65533;%&#65533;&#65533;@_&#65533;Oh&#625;&#65533;&#65533;&#65533;&#65533;&#1484;&#65533;G@V&&#65533;&#65533;b&#65533;&#65533;&#65533;&#65533;&#65533;ES~>t
&#65533;&#65533;AlfS&#65533;&#65533;k&#65533;&#65533;&#634;&#65533;0,c&#65533;O&#65533;&#65533;&#65533;&#65533;&#65533;&#65533;+&#65533;&#65533;|&#65533;'&#65533;YQj&#65533;y&#65533;>&#65533;&#65533;3&#1202;&#65533;5!&#65533;"&#65533;&#65533;
s&#65533;cC&#65533;WB&#65533;SA&#65533;&#1762;ES&#65533;/&#65533;&#65533;&#65533;&#65533;&#65533;ir&#65533;&#785;&#65533;&~F&#65533;7&#65533;&#65533;$3%&#65533;`@&#65533;&#65533;])O&#65533;&#65533;&#65533;&#65533;b&#65533;T'&#65533;&#65533;yJR&#65533;&#65533;!ia&#65533;
&#65533;xO&#65533;*Te&#65533;[&#65533;&#65533;
&#163;&#65533;&#65533;<M&#65533;&#65533;^&#65533;&#65533;&#65533;&#65533;&#65533;bc&#65533;&#65533;6d&&#65533;2J&#65533;&#65533;&#65533;S&#65533;&#65533;n$&#65533;L&#65533;"&#65533;Qk&&#65533;fH&#1302;&#65533;&#65533;-&#65533;&#65533;R j&#1158;&#65533;M&#65533;k=&#65533;&#65533;&#65533;[P&#65533;4913&#65533;	&#65533;R&#65533;XJkH&#65533;Mc&#1952;&#65533;37&#65533;&#65533;qc#e&#65533;&#65533;=&#65533;&#65533;V&#65533;T)&#65533;&#1877;T0E&#65533;Z'?&#65533; &#65533;&#65533;=&#65533;nC&#65533;&#65533;&#65533;n&#65533;5&#65533;&#65533;c&#65533;&#65533;&#65533;&#65533;&#65533;&#65533;!&#65533;&#65533;ip&#65533;sVN[z&#65533;\&#65533;&#65533;u&#65533;&#65533;&#65533;&#65533;`&#65533;68T~>w&#65533;&#65533;&#65533;&#65533;&#65533;:-+w&#65533;&#65533;M&#65533;wj&#65533;V)&#65533;@&#65533;)/&#65533;{&#65533;&#649;&#65533;$&#65533;&#65533;&#65533;&#65533;&#65533;5&#1041;x(Ftk&#65533;&#65533;j&#65533;F&#574;}&#65533;&#65533;ILW&#65533;f&#65533;z&#65533;]n&#65533;&#65533;`&#65533;!g&#65533;JS%[-&#65533;&#65533;&#65533;4&#65533;XJ&#65533;&#65533;
&#65533;o&#65533;&#65533;pP&#65533;&#65533;&#65533;&#65533;R&#65533;f~&#65533;#&#65533;o&#65533;=A#^a
%A&#65533;E&#65533;&#65533;\0x&#65533;Kd;&#65533;9VO&#65533;`sD_&#65533;&#65533;b&#65533;|)&#65533;&#65533;</S&#1663;&#65533;)&#65533;)&#65533;<&&#65533;G&#65533;&#65533;&#65533;K>eT&#65533;&#65533;Z&#65533;&#65533;&#65533;&#65533;&#65533;&#65533;i&#1888;vX&#65533;&#65533;&#65533;l
&#65533;&#65533;4_&#65533;-&#65533;&#65533;&#999;b&#65533;9&#65533;&#65533;p&#898;1&#65533;&#65533;'&#65533;&#65533;&#65533;}}&#65533;&#65533;[>:&#1839;&#65533;pJ&#65533;&#18829;&#65533;&#9229;&#65533;&#65533;J&#65533;M&#65533;&#65533;T&#65533;&#65533;&#65533;S&#65533;&#65533;&#65533;&#65533;&#65533;l&#65533;	j&#65533;Av&#65533;M%u,&#65533;k&#65533;7&#65533;p&#1387;&#65533;&#65533;&#65533;%&#65533;*&#65533;&#65533;@~&#65533;&#65533;&#65533;cJ&#65533;&#65533;&#65533;6&#65533;&#65533; >&#65533;&#65533;&#65533;&#65533;-&#65533;u)&#65533;g&#65533;&#65533;&#9111;&#1146;&#65533;]&#65533;&#1883;&#65533;&#65533;o&#65533;&#65533;n&#65533;&#65533;~&#65533;mn&#65533;&#65533;&#2038;&#65533;&#65533;&#65533;`K&#65533;&#65533;&#65533;6W&#65533;&#65533;EV&#65533;{&#65533;&#65533;&#65533;[+&#65533;&#65533;IS&#65533;&#65533;&#311;|+^?]&#65533;&#65533;7N&#65533;d&#65533;b&#966;lN&#65533;&#65533;&#65533;k&#65533;5&#65533;&#65533;&#982;"X&#65533;&#65533;sA&#65533;&#65533;&#65533;:&#65533;&#65533;&#65533;&#65533;&#65533;0{&#65533;&#65533;s&#1639;g\&#65533;&#65533;>&#65533;&#65533;&#65533;K7B&#65533;&#7279;&#65533;&#65533;k&#1474;Nn#6y&#65533;&#65533;&#65533;&#690;&#65533;*&#65533;}e&#65533;&#65533;Y{Q&#65533;&#65533;=p&#65533;&#65533;&#65533;&#65533;&#65533;F&#65533;&#65533;&#65533;e&#65533;&#65533;O&#65533;&#65533;hJ&#65533;&#65533;~V&#65533;&#65533;#&#65533;&#65533;&#65533;&#65533;&#65533;&#65533;&#65533;&#582;9&#65533;^oTAr&#65533;:&#65533;L5H&#65533;:&#65533;RC&#65533;&#65533;n=&#65533;_Mw&&#65533;&#65533;?&#65533;?&#65533;&#65533;&#65533;m&#65533;&#65533;&#65533;x&#65533;L&#65533;&#65533;&#65533;>lb&#65533;7&#65533;&#65533;;&#65533;Q&#65533;&#65533;&#65533;&#483;&#65533;&#65533;~&#65533;&#65533;&#65533;lq&#65533;&#809;X&#450;&#27887;}*g
&#65533;&#65533;&#63671;&#1832;&#132;v&#65533;&#65533;lQ&#65533;&#435;&#65533;&#65533;&#65533;<&#65533;;&#65533;&&#65533;&#65533;j\/y&#65533;I&#65533;&#65533;&#65533;&#65533;'=&#1476;&#65533;&#1876;Ll&#65533;J&#65533;&#65533;^&#65533;4&#65533;&#65533;&#65533;&#65533;X&#65533;&#65533;]&#65533;&#65533;&#65533;&#65533;
&#65533;%&#65533;&#65533;&#65533;&#65533;&#65533;&#65533;m&#65533;u&#65533;&#65533;]&#65533;,]&#65533;^&#65533;[&#65533;q&#65533;&#65533;&#65533;&#65533;&#65533;&#1193;&#65533;&#65533;&#65533;&#65533;A&#65533;&#65533;&#65533;&#4651;&#65533;^&#65533;q&#1143;&#847;5Y]&#65533;Q`&#65533;&#352;&#65533;&#65533;&#65533;p&#65533;&#65533;@5]&#65533;Z:&#853;&#65533;&#65533;&#65533;&#65533;&#65533;&#65533;&#65533;YS&#65533;&#65533;&#65533;b j&#65533;&#65533;i+y`=9&#65533;&#65533;0&#65533;J&#65533;&#65533;&#65533;&#65533;iRU&#65533;&#65533;=&#65533;1&#65533;GQ&#65533;&#65533;&#65533;&#65533;)&#65533;&#65533;&#65533;&#65533;!&#65533;&#65533;_Q&#65533;X&#65533;&#65533;X&&#65533;ZM]XS&#50780;1`&#65533;=&#65533;4I^&#65533;X[+&#65533;&#65533;&#65533;`bm&#65533;&#65533;e!&#65533;0&#65533;	&#65533;`&#65533;Y&#65533;*&#65533;&#65533;e\&#65533;Q^&#2007;&#224;&#65533;z1&#65533;&#65533;&#65533;#&#65533;&#65533;&#65533;,GX &#65533;#&#65533;&#65533;V[&#65533;&#65533;&#65533;][y&#65533;E&#65533;&#65533;&#65533;@&#65533;&#1585;&#65533;&#65533;i&#65533;&#65533;Q}&#65533;&#65533;=&#65533;SIb&#65533;=W&#65533;&#65533;HU,&#65533;
&#65533;&#65533;&#65533;A&#65533;e&#65533;!&#65533;&#65533;
nX)&#65533;&#65533;!&#65533;&#65533;A&#65533;O&#65533;qy	,Nc0!D&#65533;&#65533;-&#65533;"~&#65533;&#65533;&#65533;G&#65533;&#65533;&#65533;-5&#65533;%[&#65533;9_i&#65533;&#65533;&#65533;&#65533;&#65533;%&#65533;r&#65533;&#65533;&#65533;i&#65533;?yQt&#65533;c&#65533;&#65533;;R#&#65533;D&#65533;DBb(
&#65533;&#65533;&#65533;&#65533;&#65533;&#65533;&#65533;#O&#65533;#&#65533;&v&#994;T&#65533;&#65533;&#773;7-&#65533;&#65533;e&#65533;&#65533;^&#65533;&#65533;_&#65533;&#65533;&#65533;b*&&#65533;L&#65533;&#1691;&#34098;N`&#65533;&#65533;2b&#65533;&#65533;A"66&#65533;$zZ&#65533;}&#65533;@&#65533;Xe&#65533;&#65533;D6&#65533;5&#65533;&#65533;&#65533;q&#1479;dF&#65533;^&#65533;&#65533;&#65533;&#65533;&#65533;j%4&#65533;&#1443;h&#65533;Ij&#65533;,&#65533;_&#65533;=&#65533;&#65533;&#65533;&#65533;&#65533;F^&#65533;&#65533;&#65533;=&#65533;&#65533;J&#65533;&#65533;Q&#65533;Y&#65533;&#617;_QN&#65533;:VPR&#65533;&#65533;&#65533; T&#65533;_&#65533;0&#65533;&#65533;^D&#65533;[&#65533;&#65533;
r^Z&#65533;7&#65533;&#65533;EE&#65533;&#65533;y&#65533;"RC&#65533;8&#65533;&#65533;eB&#1565;&#65533;9&#65533;&#65533;%`&#65533;&#65533;&#65533;/B&#65533;]!&#65533;&#689;9&#65533;*F&#65533;&#65533;&#65533;&#65533;&#65533;&#65533;T&#65533;&#65533;^&#65533;e&#65533;Q&#65533;f2b\&#65533;&#1960;&#65533;&#65533;&#65533;p&#65533;pN&#65533;PZ p&#65533;R%'^&#65533;dR&#65533;&#65533;EcbYRV&#65533;&#65533;J&#65533;&#65533;l&#65533;Zn&#65533;)c0&#65533;&#65533;\]&#65533;&#65533;&#65533;&#65533;&#25636; ^N&#65533;&#65533;&#65533;?&#65533;&#65533;^&#65533;a&#65533;&#1829;--&#65533;&#65533;&#65533;'q&#65533;q&#65533;[f&#65533;`1&#65533;D&#65533;&#65533;9&#65533;&#65533;&#1107;Hvf&#65533;]&#65533;&#65533;H&#65533;&#65533;&#65533;^&#65533;&#65533;iY&#65533;&#65533;$&#65533;&#65533;&#65533;&#65533;X&#65533;&#65533;&#65533;"&#65533;#)vb76&#65533;{nG@NE&#65533;&#65533;Y2v&#65533;&#65533;&#65533;G&#65533;&#65533;~&#65533;&#65533;&&#65533;&#65533;d&#65533;&#65533;!N&#65533;u&#65533;&#65533;&#65533;Fb&#65533;b&#65533;J&#65533;"&#65533;&#65533;&#65533;z&#65533;9	"&#65533;&#65533;l&#65533;&#65533;&#65533;&#65533;I&#65533;&#65533;&#65533;EYzX'n>g~&#65533;&#65533;&#65533;&#65533;&#65533;]&#65533;&#65533;(&&#65533;&#65533;g~&#65533;&#65533;S&#65533;h&#65533;&#65533;&#1601;&#65533;&#65533;&#65533;g&#65533;<Nb&#65533;"&#65533;Q)Y&#65533;&#65533;h~&#65533;&#65533;I&#65533;%i;-^>Z&#65533;&#65533;&#65533;k&#65533;&#65533;GJ&#65533;OF&#65533;&#65533;y&#5361;]&#65533;&#65533;&#65533;&#65533;&#65533;&#65533;C&#65533;
&#65533;&#65533;&#65533;h&#65533;&#65533;&#523;&#65533;&#65533;6FYP&#65533;&#65533;&#65533;&#65533;&#65533;&#35424;$&#65533;&#1059;0&#65533;&#65533;&#65533;E&#65533;&#65533;&#65533;&#65533;-Q&#65533;L(&#65533;&#65533;s&#65533;iNJ&#65533;B W&#65533;b/&#65533;E&#65533;&#65533;&#65533;Z)u&#65533;N&#65533;=}Zew&#65533;)&#65533;&#65533;&#65533;Vj&#65533;m&#65533;b&#65533;&#65533;&#65533;a]V`&#65533;&#65533;`~*t&#65533;&#65533;&#65533;&#65533;W&#65533;&#65533;j&#65533;&#65533;9K&#65533;&#1605;*&#65533;'&#65533;*&#65533;M&#2037;&#65533;h&#65533;j&#65533;&#65533;g6&#1516;&#65533;&#65533;Hu&#65533;&#65533;>=&#65533;[&#65533;g&#65533;N*&#65533;"+&#65533;&#1292;&#65533;&#65533;&#65533;~a&#65533;*&#993;&#65533;+H&#65533;&#65533;&#65533;A&#65533;&#65533;+Z&#65533;f&#65533;T&#65533;^&#65533;	_&#65533;&#65533;&#65533;i&#65533;))&#65533;&#65533;&#65533;h4^o%&#65533;KM&#65533;&#65533;^f&#65533; d&#65533;&#65533;r_b&#65533;&#65533;2&#65533;`-#&#65533;&#65533;&#65533;&#65533;&#65533;+&#65533;&#704482;a&#65533;&#65533;\&#65533;&#1452;&#65533;<&#65533;&#65533;H&#65533;&#65533;&#51777;\WZOA&#65533;%&#65533;&#65533;Dc&#1054;i&#65533;"&#2028;!`&#65533;&#65533;&#65533;W&#65533;&#65533;&#1657;&#65533;&#65533;&#65533;[&#65533;&#65533;&#65533;&#65533;&#65533;&#505;,z&#65533;&#65533;n^&#1967;6&#65533;
&#65533;&#65533;&#65533;&#65533;Z&#65533;&#65533;&#60206;&#65533;!&#65533;&#65533;&#65533;&#65533;&#65533;&#65533;&#858;&#65533;O&#65533;&#65533;&#65533;&#65533;Z*&#65533;t&#65533;&#65533;iYe&#65533;&#65533;D&#65533;&#65533;&#65533;Kr&#65533;t^&#65533;>&#65533;&#65533;$t&#65533;af&#65533;&w&#65533;&#65533;1g&#65533;"h&#65533;&#65533;&#65533;&#65533;]"	&#65533;&#65533;rV&#65533;&#65533;E&#65533;&&&#65533;J&#65533;&#65533;&#65533;m&#65533;&#65533;g&#65533;z&#65533;&#65533;RJ&#65533;
.&#65533;&#65533;a&#65533;j&#65533;&#65533;&#65533;&#65533;&#65533;&#65533;&#65533;!&#65533;&#65533;F&#65533;c*6&#65533;&#65533;&#65533;x&#65533;/&#65533;R&&#65533;&#65533;&#65533;&#65533;&#65533;$&#1952;&#65533;b&#65533;&#65533;&#860;&#65533;&#65533;&#65533;R&#65533;)&#65533;D&#65533;k&#65533;&#65533;-&#1874;&#65533;&#826;n&#65533;&#65533;&#65533;B&#65533;#&#65533;&#65533;n&#1138;g&#65533;&#65533;s.&#65533;[&#65533;&#65533;&#65533;:Ln&#65533;&#65533;&#65533;,\&#65533;&#62780;N&#65533;E&#65533;V&#65533;@r/&#65533;&#65533;&#65533;&#65533;V&#65533;&#65533;&#65533;&#65533;w&#65533;xq#&#65533;&#65533;-&#65533;&#65533;,&#65533;F&#18514;&#65533;&#65533;&#65533;&#65533;&#65533;&#65533;&#65533;M&#65533;&#65533;/{f.&#65533;X&#65533;&#65533;-&#65533;&#65533;KvN&#65533;
&#65533;&#65533;&#65533;
&#65533;}&#65533;*l&#65533;0H
F&&#65533;A"&#65533;-&#65533;}.&#65533;&#65533;&#65533;b&#65533;&#65533;&#65533;J0L&#65533;&#65533;&#65533;S&#65533;&#65533;R&#65533;&#65533;&#65533;q&#65533;&#65533;&#65533;&#65533;
&#65533;&#65533;R&#65533;&#65533;&#65533;:&#65533;u&#65533;&#65533;&#65533;
&#1382;x&#65533;&#65533;J&#65533;&#65533;&#65533;he.&#65533;C&#10884;qt&#65533;&#65533;%&#65533;L&#65533;np&#65533;|/'q^.+dU1#O&#40872; C&#65533;&#65533;d&#65533;&#65533;&#65533;m&#65533;&#65533;&#65533;&#65533;&#65533;&#65533;&#65533;&#1198;HR&#65533;1	&#65533;&#65533;o&#65533;:SW&#65533;&#65533;'&#65533;&#65533;R&#65533;[ers,&#65533;&#65533;J&#65533;fR&#65533;:&#65533;&#65533;4&#65533;&#65533;1&#65533;&#65533;1,&#65533;&#65533;+r&#65533;z&#65533;cz)^N&#65533;RR1&#65533;&#65533;&#65533;f&#65533;&#65533;&#65533;&#65533;&#65533;"ZN(&#65533;&#65533;Z&#65533;&#65533;s&#65533;&#65533;kz&#65533;Z$*C"cw&#65533;&#65533;&#65533;Y&#65533;OQ&#65533;&#65533;&#65533;fea&#65533;+&#65533;2&#306;,?1-{&#65533;a&#65533;&#1421;nP&#65533;2&#65533;&#65533;R&#65533;&#65533;	#&#65533;sP&#65533;AS&#65533;&#65533;&#65533;&#65533;H&#1355;&#65533;&#65533;&#65533;&#65533;&#65533;o%;S$&#65533;V&#65533;0i&#65533;2sQ&#65533;&#65533;&&#1986;.=&#65533;&#65533;&#65533;zw&#65533;f.&#65533;&#65533;&#65533;9&#65533;R&#65533;6+&#65533;&#65533;3G&#65533;o9&#65533;3&#65533;Q&#65533;&#65533;&#65533;&#65533;&#65533;&#65533;;G&#65533;&#65533;.=&#65533;4&#65533;&#65533;&#65533;on^&#65533;1($&#65533;?&#65533;&#65533;3&#65533;&#65533;&#65533;E&#65533;4K&#65533;&#65533;&#65533;(&#65533;\.&#65533;^\u
&#65533;&#65533;5&#65533;1&#65533;&#65533;s7k;&#65533;28w&#65533;G4e&#65533;t&#65533; s"q8&#65533;&#65533;X5:&#65533;&#2032;tK3#<&#65533;&#65533;L&#65533;[Am s[&#65533;u'&#65533;&#65533;R&#65533;l&#65533;&#65533;&#65533;q&#65533;&#65533;&#65533;&#65533;j3&#65533;-f&#65533;b&#65533;&#65533;U&#65533;&#65533;NpWS&#65533;(%&#970;Q&#65533;f5&#65533;Fu&#65533;qWO&#65533;b&#65533;,Sqe&#65533;&#65533;&#65533;m1&#65533;&#65533;&#65533;&#65533;Z&#65533;%'&#65533;p&#65533;&#65533;q&#65533;&#65533;z&#65533;&#65533;&#65533;j&#65533;&#65533;L&#65533;9&#1772;#UQ&#65533;&#65533;&#65533;&#65533;&#65533;Y$&#65533;<&#65533;kG&#65533;3(V&#65533;s,&g&#65533;&#65533;3W&#65533;C&#65533;&#65533;7W6f&#1010;f&#65533;+&#760;#&#65533;z1aX&#65533;x+9&#65533;&#65533;bhA&#65533;&#65533;&#65533;ZP&#65533;&#65533;&#65533;&#65533;&#65533;&#438;&#65533;fK]&#1526;&#65533;&#65533;&#65533;&#65533;rtt4_&#65533;&#65533;=A&#65533;zS&#65533;c1&#65533;+U&#65533;'&#65533;o&#65533;&#65533;&#65533;s&#65533;&#65533;uw&#65533;m!v&#65533;s$a&#65533;&#65533;\>&#683;&#65533;&#65533;&#65533;&#65533;k&#65533;wf&#65533;&#65533;&#65533;&#65533;&#65533;&#65533;aW&#65533;T&#65533;v&#65533;7&#65533;&#65533;7&#65533;&#65533;&#65533;&#401;&#65533;G&#65533;d&#498;W&#65533;sp[&#65533;p&#65533;&#65533;rK&#65533;&#65533;&#65533;&#65533;Z&#65533;vC&#65533;b&#65533;&#65533;&#65533;5&#65533;39&#678;&#65533;A&#65533;&#65533;&#65533;&#65533;&#65533;SRj&#65533;mkKanWd&#65533;7&#65533;&#65533;@}s&#65533;&#65533;&#65533;o&#65533;nx7&#65533;8&#65533;&#65533;8&#65533;&#65533;&#65533;r&#65533;2|&#65533;8&#65533;4&#65533;&#65533;&#65533;8&#65533;&#65533;&#65533;&#65533;&#65533;&#65533;2&#65533;&#341;&#65533;&#65533;&#65533;&#65533;&#65533;t&#1893;f&#65533;0&#65533;N~&#65533;b&#65533;&#65533;&#65533;1&#65533;(S%&#65533;rnR&#65533;&#65533;&#65533;Ry&#65533;&#65533;&#65533;c&#65533;&#65533;&#65533;{y&#65533;&#65533;3&#65533;Ctg&#65533;&#65533;Y&#65533;aX&#65533;9&#65533;&#65533;&#65533;&#65533;{&#65533;&#65533;Nu&#65533;&#65533;z&#65533;&#65533;&#65533;*&#1017667;&#65533; &#65533;r+4A&#65533;&#65533;&#65533;&#1272;FP/"&#65533;&#65533;&#65533;&#65533;&#65533;O&#65533;V9&#65533;.ktwx&#65533;]n^;Q&#65533;&#38235;&#65533;&#65533;&#65533;&#65533;W&#65533;z&#569;&#65533;&#65533;q&#65533;)&#65533;&#65533;TN&#65533;.C{8&#65533;<&#65533;&#65533;@&#65533;;\&#65533;&#65533;K&#65533;B&#65533;&#65533;v&#65533;-P&#65533;[&#65533;&#65533;&#65533;yM&#1581;&#65533;&#65533;&#65533;&#65533;R&#65533;&#65533;&#65533;&#65533; &#65533;&#65533;&#65533;&#65533;.&#65533;&#65533;&#65533;&#65533;>e&#65533;&#65533;&#65533;r&#65533;|&#65533;&#65533;&#65533;s{&#65533;&#65533;k&#65533;&#65533;&#65533;mF&#65533;t&#65533;#uoK&#65533;&#65533;;b&#65533;1&#65533;&#65533;;|&#65533;&#65533;k|&#65533;#&#65533;y&#65533;&#65533;;&#65533;a&#65533;&#65533;&#65533;aQ&#65533;&#1483;&#65533;&#65533;&#65533;&#65533;&#65533;&#65533;&#65533;V&#65533;&#65533;z&#65533;&#65533;&#65533;g&#65533;&#65533;(&#65533;/%&#65533;.y&#65533;&#65533;&#65533;S;q&#65533;&#65533;&#65533;C;&#65533;&#65533;k&#65533;&#65533;:&#65533;p;%Y&#65533;&#65533;&#65533;w&#65533;&#65533;&#65533;&#65533;&#65533;<&#1423;&#65533;&#65533;&#65533;&#65533;&#65533;X&#65533;&#65533;&#65533;J7&#65533;&#65533;:M&#65533;U&#65533;hVE&#65533;2&#65533;&#65533;E{d&#65533;&#65533;&#65533;j&#65533;&#65533;8&#65533;&#65533;&#65533;^&#65533;&#65533;'&#65533;&#65533;(&#65533; }&#65533;&#65533;&#65533;&g&#65533;N<{|&#65533;O&#65533;&#65533;{<&#65533;g&#65533;&#1443;&#65533;&#65533;J4&#65533;&#1420;&#33149;&#65533;&#65533;"]&#65533;)&#374;&#65533;|&#65533;i&#65533;&#65533;&#65533;&#532;C&#65533;&#65533;&#65533;7&#65533;-&#65533;,t&#65533;&#65533;Sb3<&#729;9&#65533;3&#65533;&#65533;~&#65533;&#65533;&#65533;#Z{&#65533;~V77&#1291;:&#65533;[=&#543;&#65533;
8>&#65533;&#65533;&#65533;&#65533;7z&#65533;&#65533;j&#143;&#65533;&#65533;6q>&#1728;&#65533;4&#65533;'O&#460;&#1763;A&#65533;&#65533;&#65533;&#65533;g&#65533;&#65533;y&#65533;&#65533;&#65533;l&#65533;H&#65533;&#65533;&#65533;v&#2011;:&#65533;~&#65533;&#65533;&#65533;&#65533;O!-OYSz;&#65533;{&#65533;&#65533;&#65533;&#65533;?&#65533;&#65533;)Wn&#65533;&#65533;%L&#65533;1
zq(X&#264;i&#1592;&#65533;sqNF:&#65533;t&#65533;#d&#527;xB&#65533;&#65533;1&#65533;I&#65533;vX&#65533;t&#65533;Q&#65533;&#267;&#65533;0b\sgN&#65533;&#65533;&#65533;4S&#65533;2d@
5zTh&#1097;gB&:t(P&#65533;j&#65533;&#65533;+&#65533;QB6&#65533;&#65533;&#65533;&#65533;&#1451;UCz&#65533;hC&#65533;	&#65533;vq;n&#65533;&#65533;U&#134;Urw&#529;&#65533;Cx&#65533;&#65533;&#65533;&#65533;&#65533;&#65533;{&#65533;H&#65533;+V&#65533;&#1836;&#65533;6v&#65533;2&#65533;)&#65533;)#9&#65533;kf&&#65533;&#65533;v&#65533;&#65533;/&#65533;$H&#65533;C&#65533;?X&#65533;v&#65533;d &#1411;ki&#65533;&#65533;&#883;bM&#65533;o&#1944;&#65533;&#1585;$p&#65533;'&#65533;&#65533;&#65533;er&#65533;&#65533;&#65533;&#65533;&#65533;ms&#65533;&#934;L&#65533;N&#65533;&#65533;-&#65533;&#65533;E&#65533;&#65533;&#65533;&#1896;D&#65533;a&#65533;;4&#65533;l&#65533;&#65533;[Kj&#65533;aB&#65533;&#1521;&#65533;'*&#65533;a&#1783;q;l&#65533;3&#65533;&#65533;
l&#65533;&#65533;&#65533;&#65533;+,&#192;&#65533;&#65533; |&#65533;&#65533;3&#65533;=&#65533;,&#65533;&#65533;{&#65533;!&#65533;&#65533;J;&#65533;&#65533;&#65533;6t&#65533;D&#65533;b&#1263;&#65533;&#65533;z&#653;E&#65533;\N8&#65533;&#65533;&#65533;7&#65533;HZI&#65533;w{.&#65533;&#65533;&#65533;&#65533;&#1022; &#65533;S&#65533;&#65533;&#65533;|&#65533;&#65533;>&#65533;&#65533;+&#65533;*&#65533;&#65533;b&#65533;&#65533;&#65533;&#65533;&#65533;,#&#65533;\&#65533;6`&#65533;@&#65533;&#65533;&#65533;&#65533;*&#174;&#65533;&#65533;&#65533;&#65533;&#65533;&#65533;&#65533;"&#65533;B0%t&#65533;&#65533;8+&#65533;&#65533;&#48915;/&#65533;L&#65533;&#65533;Jl&#65533;&#65533;g4E&#65533;pcQ7&#65533;&#65533;F&#65533;n&#65533;&#65533;8G&#65533;&#65533;&#65533;&#65533;td.&{&#1321;&#553;&#65533;&#65533;$&#65533;&#65533;.&#65533;&#65533;&#65533;,T?&#65533;&#65533;&#65533;&#65533;&#65533;&#65533;&#65533;T&#65533;J!&#65533;&#65533;*&#65533;.&#1619;
&#65533;'&#65533;&#65533;&#65533;D0M+&#65533;\&#65533;M9&#65533;=&#65533;9&#65533;&#65533;s&#65533;&#65533;&#65533;&#65533;P&#65533;&#65533;&#65533;&#65533;NA	&#65533;&#65533;&#65533;r&#65533;&#65533;&#65533;&#65533;&#65533;&#65533;Q&#65533;Fm&#65533;&#65533;&#837;nSN;&#65533;&#65533;J&#65533;&&#65533;T&#65533;&#65533;&#65533;qK&&#65533;&#65533;&#65533;&#65533;)_eH&#65533;&#826;r^&#65533;j&#65533;&#65533;&#65533;<&#203;&#65533;&#65533;^U&#65533;&#65533;&#65533;&#65533;x=&#65533;b%F6Ye-&#65533;&#65533;&#65533;"4&#65533;b&#65533;&#65533;vDjm&#65533;k&#65533;5&#65533;C&#65533;hRoQ&#65533;&#65533;&#65533;|KI&#65533;r&#65533;E7&#65533;4&#65533;[w&#65533; C&#65533;N&#65533;&#65533;r&#65533;wH&#65533;&#65533;&#65533;&#65533;&#65533;&#65533;7&#358;&#65533;&#65533;VI/&#65533;5i&#65533;t&#65533;P&#65533;&#65533;&#65533;a&#65533;&#65533;+&#1993;&#65533;&#65533;&#65533;&#65533;&#886;&#65533;&#16176;&#65533;P&#65533;&#65533;4&#65533;d&#65533;&#65533;;5e&#65533;kbi8&#65533;c&#65533;&#65533;q&#65533;&#65533;&#65533;f&#65533;s.-&#65533;&#65533;&#65533;h&#65533;&#65533;#:<z&#65533;&#65533;&#65533;&#65533;a'\E&#65533;&#65533;.&#65533;^W&#65533;&#1362;&#1572;<X&#65533;&#65533;&#65533;&#65533;&#65533;&#1149;&#65533;&#65533;&#65533;&#65533;^&#65533;&#139;3N[c&#65533;
&#65533;hL&#65533;YnB&#65533;&#65533;&#65533;n&#65533;c&#65533;q&#28493;&#65533;&#65533;\&#65533;5&#65533;&#65533;	o&#65533;p+&#65533;&#65533;p&#65533;&#65533;r&#65533;&#65533;q,~,&#65533;]U&#65533;&#65533;&#65533;i&#65533;{#t&#65533;&#65533;&#65533;&#65533;&#65533;V&#65533;&#65533;\&#998;&#65533;&#65533;&#65533;&#65533;&#65533;<~&#65533;&#65533;*&#65533;&#65533;?Y&#65533;]`&#65533;uG&#65533;6&#65533;&#65533;&#768;&#65533;&#65533;yo"&#65533;I&#65533;x&#65533;&#65533;&#65533;Jh&#65533;T&#65533; &#65533;S&#65533;qiQ~&#65533;&#1529;&#65533;&#65533;lwPa&#65533;&#65533;&#65533;&#65533;&#65533;~&#65533;)&#65533;&#65533;&#1431;&#65533;&#65533;}&#65533;&#65533;&#65533;&#65533;&#65533;G&#65533;&#65533;&#65533;&#65533;)$&#65533;&#65533;&#65533;&#65533;&#65533;eF6&#65533;&#65533;&#65533;7&#65533;&#65533;&#65533;E?&#65533;&#65533;&#65533;&#65533;&#65533;D&#65533;&#1292;&#65533;&#65533;&#65533;&#65533;2&#35741;5&#65533;]V&#65533;W&#65533;&#65533;#&#65533;-ir&#65533;R&#65533;
&#65533;43j&#65533;,&#65533;3&#65533;&#65533;,&#65533;&#65533;&#65533;9L}_;&#65533;&#65533;&#65533;C&#65533;&#65533;~w&#65533;a&#65533;&#65533;:&#65533;Qd?"&#65533;8&#65533;&#65533;&#65533;e,&#65533;Ih&#65533;@'Z&#65533;xt&#65533;X&#65533;n8&#65533;Mq&#65533;&#65533;&#65533;c&#65533;&#65533;&#65533;$&#65533;.K&#65533;&#65533;%&#65533;&#65533;f=&#65533;#&#65533;&#65533;&#1078;C &#65533;&#65533;@!&#65533;&#65533;,ax,g&#65533;&#65533;5&#65533;&#65533;&#65533;&#65533;&#65533;C@&#65533;2k;Ikh7&#561;&#65533;&#65533; E4%&#65533;&#65533;&#65533;-'&#65533;9&#137;&#65533; i&#65533;sM&#65533;&#65533;J&#65533;&#65533;4&#65533;I3vsqkQfI9&#65533;&#65533;2K&#65533;_{0&#65533;,?&#65533;&#65533;&kd&#65533;K(&#65533;sY&#65533;k&#65533;f&#65533;Y?pSC&#65533;<&#65533;IY"M{&#65533;$&#1868;&#65533;&#65533;D&#65533;KfL|f-5&#589;&#65533;\R,&#1191;6&#65533;/&#213;&#65533;&#65533;"&#65533;&#65533;&#65533;&#65533;r&#1445;&#65533;&#65533;!&#65533;&#65533;NV&#65533;2&#65533;;(&#65533;"&#65533;&#65533;&#65533;&#65533;~.&#65533;g>y&#65533;G&#65533;2mz&#65533;&#65533;@I&#65533;&#65533;}&#65533;&#65533;&#65533;&#65533;&#65533;&#65533;P&#729;&#65533;R|&#65533;&#65533;p4QF=&#1114;3i&#65533;D*&#65533;&#65533;O&#65533;&#65533;i&#1923;&#65533;0X&#65533;&#65533;]&#65533;&#65533;&#65533;$&#65533;II&#65533;&#65533;s&#65533;&#65533;nk$H1F&#65533;&#65533;&#65533;&#65533;a3&#65533;+&#65533;&#1065;&#65533;&#65533;5&#65533;;&#65533;g&#65533;&#65533;&#738;&#65533;2&#65533;"s&#65533;&#65533;&#65533;2N#peR&#65533;&#65533;&#65533;f&#1367;&#65533;&#65533;&#65533;&#296;&#65533;&#65533;&#65533;&#1627;&#65533;u&#65533;&#65533;&#65533;&&#65533;&#65533;LNe&#65533;&#65533;&#65533;&#65533;NH&#65533;zsnog\ku=&#65533;&#65533;n&#65533;3&#65533;k&#65533;^&#65533;&#477;&#65533;&#65533;B&#65533;lak&#65533;&#65533;&#65533;-]&#65533;&#65533;&#65533;A&#65533;&#65533;d&#65533;e&#65533;s7&#1641;|k&#65533;&#65533;b&#65533;rv&#65533;&#65533;&#65533;&#65533;D&#65533;&#65533;&#65533;&#65533;ek(&#1306;&#65533;g&#65533;G&#65533;&#65533;&#65533;5&#65533;&#65533;2pC&#65533;&#65533;&#65533;*&#853;&#65533;&#65533;&#65533;y&#65533;&#65533;F&#65533;5&#65533;&#65533;&#65533;&#65533;kT&#65533;PS&#65533;&#65533;&#871;?&#65533;)p&#65533;5\&#65533;&#65533;y&#65533;&#65533;z{&#65533;;&#65533;&#65533;V&#65533;1k&#65533;"&#65533;&#65533;&#570;
&#65533;[v&#65533;&#65533;&#65533;9L&#65533;&#65533;&#65533;(u&#65533;y&#65533;PR&#65533;T1i&3&#65533;&#65533;&#65533;&#65533;T&#65533;9&#65533;&#65533;&#65533;&#65533;&#65533;&#65533;'lO&#65533;\X&#65533;x&#65533;`&#65533;F&#65533;&#65533;&#65533;&#65533;&#65533;W&#65533;&#65533;0&#65533;&#65533;S&#65533;&#65533;&#65533;&#65533;&#65533;a&#65533;&#65533;
{&#65533;a&#1555;R&#1330;&#65533;&#65533;h&#65533;&#65533;&#65533;&#1864;4&#65533;&#65533;[&#65533;&#65533;?&#65533;I&#65533;&#1111;z&#65533;]&#65533;w&#65533;&#65533;xjb&#65533;&#65533;U|&#65533;&#65533;&#65533;1|&#65533;&#65533;&#65533;p&#65533;&#65533;e&#65533;&#1172;OJ&#65533;&#65533;&#65533;90&#65533;&#65533;r&#65533;&#65533;&#65533;})&#65533;%4&#65533;Z&#65533;+&#65533;&#65533;&#65533;[/&#65533;=AcS&#65533;&#65533;/m&#65533;&#65533;&#65533;zf&#65533;V&#65533;Y&#2045;d&#65533;&#65533;D^&#65533;1&#65533;&#65533;&#65533;*M&#65533;&#65533;{&#65533;']LE&#65533;s&#65533;It&#65533;&#899;&#65533;&#65533;w&#65533;&#65533;Vu&#65533;VS&#65533;=Z&#65533;v&#65533;8pog&#1813;^`f&#65533;MC&#65533;cV&#65533;&#65533;E&#65533;n&#65533;&#65533;R&#65533;&#65533;&#65533;&#1514;3&#65533;j&#65533;D&#65533;%&#65533;Ls&#65533;\&#65533;|&#65533;p&#65533;&#65533;&#65533;&#65533;<&#1939;&#65533;,&#239;&#65533;&#65533;&#65533;KV&#65533;8w&#776;&&#65533;&#65533;'&#65533;&#65533;h#&#1765;_Y&#65533;&#198;Y|<&#1745;AJnL&#65533;&#65533;<&#65533;4O&#65533;7G&#65533;7&#65533;&#65533;vw&#65533;&#65533;&#65533;A&#65533;&#1449;&#65533;&#65533;&#65533;&#65533;&#65533;&#65533;&#65533;Yk&#65533;&#65533;&#65533;&#65533;&#65533;&#65533;\I~&#65533;&#65533;&#65533;&#65533;&#65533;}Z&#65533;7&#65533;&#65533;O&#65533;&#65533;*&#65533;P*&#65533;&#65533;&#65533;R&#65533;&#65533;&#65533;Fx&#65533;&#65533;&#65533;)&#65533;&#1559;&#65533;&#65533;&#65533; &#65533;&#65533;~&#65533;Ou&#65533;&#65533;&#65533;&#65533;&#65533;&#65533;&#65533;@&#65533;x&#65533;8$0>H&#65533;nn2&#65533;&#65533;&#65533;&#65533;&#65533;&#65533;&#65533;&#65533;&#65533;k&#65533;&#65533;s~W&#65533;?*&#65533;m&#65533;{&#65533;~zx&#65533;&#65533;&#65533;&#65533;w&#65533;z&#65533;SclyNe&#65533;&#65533;&#65533;&#65533;vjp[f&#65533;+Mr&#65533;` &#65533;&&#65533;&#65533;&#65533;&#65533;&#65533;&#65533;`&#65533;<&#65533;s&#65533;=&#65533;&#65533;d%K&#65533;&#65533;&#1506;&#519;)J&#65533;&#65533;&#1714;&#65533;&#65533;g&#65533;7]&#65533;2&#65533;{&#65533;<&#65533;[<&#65533;I&#65533;&#65533;t&#65533;^&#65533;&#65533;&#65533;&#65533;&#65533;&#65533;Yn&#65533;-&#1402;c&#65533;Km&#65533;&#65533;&#65533;x&#65533;@&#65533;&#65533;P&#65533; &#65533;t&#65533;&#65533;&#65533;&#65533;&#65533;}&#65533;&#65533;&#65533;{&#65533;}&#65533;&#65533;!&#65533;beb&#65533;9&#65533;&#65533;@&#65533;&#65533; )&#65533;&#773;&&#65533;n&#394213;d,&#65533;o^&#65533;&#236;&#65533;O&#65533;&#65533;-&#65533;6&#65533;H&#65533;&#65533;&#65533;&#65533;&#65533;&#65533;d&#65533;&#65533;&#65533;c&#65533;@ ""&#65533;&#65533;a&#65533;&#65533;&#65533;&#65533;$%&#65533;kP%&#65533;0m0X&#65533;&#65533;&#65533;&#1000;BG&#65533;&#65533;&#65533;@&#65533;-&#65533;&#65533;&#65533;&#65533;&#65533;m,&#65533;-&#65533;n&#226;&#65533;efX&#65533;&#65533;&#65533;-&#65533;&#65533;0&#65533;&#65533;&#65533;&&#65533;!&#65533;&#65533;d&#65533;&#61216;J&#65533;,(&#65533;n&#65533;&#65533;&#65533;V&#65533;&#65533;&#65533;Z&#65533;&#65533;&#65533;&#65533;&#528;&#65533;&#65533;p&#65533;&#65533;f&#65533;&#65533;~&#65533;%B&#65533;&#65533;&#65533;f&#65533;&#65533;|0$q1&#65533;N&#65533;&#65533;B&#65533;&#65533;&#65533;	&#65533;-&#65533;&#65533;3&#65533;&#65533;&#65533;!&#65533;
	&#65533;"i&#65533;	&#65533;<&#65533;&#528;&#65533;&#65533;&#65533;8&#65533;"&#65533;&#65533;&#65533;$o&#65533;.&#65533;Hq&#65533;&#65533;&#65533;&#65533;&#65533;&#65533;&#65533;&#65533;I&#65533;&#65533;?Jp&#65533;<&#65533;V&#65533;J&#65533;&#65533;&#65533;&#65533;&#65533;JN&#65533;t&#65533;Q&#65533;&#65533;&#65533;&#65533;&#154;q&#65533;z&#65533;&#65533;&#65533;-&#65533;&#65533;&#65533;&#65533;0%&#65533;&#65533;&#65533;&#65533;F&#65533;&#65533;&#65533;&#65533;*&#65533;&#65533;&#65533;\0yp&#65533;&#65533;&#65533;k]&#65533;&#65533;&#444;/&#65533;D&#65533;&#65533;&#65533;&#65533;&#65533;&#65533;j&#65533;&#65533;UJ&#65533;P	&#65533;*Ld&#65533;Q&#65533;n&#65533;&#65533;a&#65533;&#65533; &#65533;0&#65533;&#65533;&#65533;&#65533;&#65533;&#65533;&#65533;&#65533;&#65533;1&#65533;&#65533;.&#65533;on&#65533;&#65533;&#65533;&#65533;Q&#65533;&#65533;$$I&#65533;&#65533;&#65533;K&#65533;&#65533;&#65533;H&#65533;&#15106;m&#65533;*.&#65533;gq&#65533;&#65533;&#65533;b&#65533;&#65533;1&#65533;J`&#688;&#2001;&#65533;&#65533;G&#65533;t&#65533;&#65533;4R$&#141;W&#65533;&#65533;&#65533;&#65533;(&#65533;&#65533;&#65533;2gO&#65533;R&#65533;)&#65533;!&#65533;q&#65533;&#65533;&#65533;&#65533;&#65533;I&#65533;w+"&#65533;m"U&#65533;&#65533;"&#65533;&#65533;S&#65533;&#65533;#&#65533;P&#65533;pV,o&#65533;z&qT&#756;&#65533;&#65533;&&#65533;&#65533;s&#65533;p&#65533;&#65533;1&#65533;&#65533;&#65533;&#65533;BC&#65533;&#65533;&#65533;&#65533;R)&#65533;&#65533;qr &#65533;25&#65533;&#65533;&#65533;)&#65533;Q!&#65533;*m&#65533;&#65533;!&#65533;&#65533;&#65533;+&#65533;fJ&#65533;0&&#65533;e#&#65533;&#65533;,&#65533;&#65533;&#65533;2&#65533;&#65533;m%&#65533;&#65533;%&#65533;2.[&#65533;&#65533;&&#65533;&#65533;&#65533;K2.X&#65533;*&#65533;&#65533;&#65533;&#65533;&#65533;/&#65533;&#65533;Rq&#65533;0}&#65533;0aO&#65533;
r&#65533;ng*&#65533;&#65533;]&#65533;!&#1760;Q&#65533;(&#65533;@&#65533;&#65533;&#65533;S&#65533;+&#65533;&#65533;&#65533;:<&#65533;&#65533;2&#65533;&#65533;h&#65533;4&#65533;&#65533;&#65533;;&#65533;&#65533;5&#65533;&#65533;5]&#65533;&#65533;&#65533;&#65533;d/&#65533;&#65533;t+&#65533;&#65533;&#65533;&#65533;zS8&#65533;&#65533;Q8&#65533;&#65533;&#65533;r&#65533;&#65533;O&#65533;S9&#65533;&#65533;k/&#65533;52S:]&#65533;:&#65533;&#65533;\&#65533;&#65533;%&#65533;B/&#65533;&#65533;&#65533;.&#65533;&#65533;6&#557;bRV&#65533;o&#65533;&#65533;5_&#65533;&#65533;&#65533;I&#65533;.U&#65533;OE&#65533;&#1267;?&#65533;&#65533;f&#65533;n&#65533;2&#65533;-"NO&#65533;&#65533;&#65533;?&#65533;&#65533;7sT&#65533;s19&#65533;&#65533;&#65533;&#65533;&,qsA{/&#65533;"&#65533;A&#65533;&#65533;B%&#65533;3&#65533;CE3Vf+&#1616;&#796;"&#65533;&#65533;&#65533;5K~&#65533;c&#65533;F46WT&#486;mi2&#60804;&#65533;&#65533;&#65533;mR&#65533;&#65533;V&#65533;&#65533;?yGytG@O&#65533;R&#65533;>&#65533;F&#31712;&#65533;&#65533;&#65533;a*&#65533;&#65533;v&#65533;SA&#65533;4:&#65533;&#65533;I&#65533;(B&#65533;TR&#65533;&#65533;c&#65533;'&#65533;D4&#65533;@&#65533;C&#65533;1&#65533;&#65533;-1&#65533;LY&#65533;A&#1417;&#65533;&#65533;LmRX&#65533;`&#65533;|&#65533;H&#65533;/}&#65533;N&#65533;7&#65533;tV&#65533;W&#65533;rO&#65533;&#65533;B&#65533;1)&#65533;*UXTP&#65533;&#65533;Mo&#65533;U1S"0&#1276;&#65533;&#65533;I&#65533;tR&#65533;&#65533;B&#65533;J&#65533;Ak&#65533;&#65533;CCE&#65533;K&#65533;s&#65533;P&#65533;hQUo2&#65533;&#65533;&#65533;&#65533;&#65533;44t&#65533;&#65533;qh&#65533;&#65533;&#65533;5W&#65533;UWw&#65533;G&#65533;&#65533;r&#65533;2dY&#65533;&#65533;_&#65533;pi@&#65533;^&#2030;&#65533;ZC&#65533;G&#65533;&#65533;Z&#65533;&#65533;&#65533;&#65533;,M2DU&#65533;[&#65533;&#65533;&#65533;&#65533;2&#65533;L=&#65533;	\&#65533;K\&#65533;3&#65533;i^&#65533;&#65533;&#65533;&#65533;P&#2036;O&#65533;R^s&#65533;(o&#65533;&#65533;&#65533;V&#65533;&#65533;V&#65533;r'uD&#65533;BPi@T&#65533;^e&#65533;$p&#65533;&#65533;z&#65533;_&#65533;I&#65533;Ug&#65533;`&#65533;R)&#65533;`O&#65533;&#65533;&#65533;m&#65533;F1&#65533;6&#65533;&#65533;&#65533;&#65533;&#65533;&#65533;&#65533;L=&#65533;M&#65533;&#65533;6&#65533;&#65533;&#65533;&#65533;8&#65533;	ie&#65533;<m&#12309;9&#65533;&#65533;&#65533;p^uU(Kb&#65533;7&#65533;8&#65533;(&#65533;R&#65533;&#65533;r&#65533;&#65533;&#65533;5&#65533;&#65533;&#65533;&#65533;&#65533;iQs&#65533;G&#65533;v&#65533; 5a&#65533;)&#65533;$qs&#65533;`&#1598;v_&#65533;&#65533;&#65533;s&#65533;n&#65533;&#65533;&#65533;\[&#65533;c&#65533;n&#65533;>&#65533;-&#65533;`&#65533;&#65533;\e&#65533;H`7&#65533;S*&#65533;{U"XWO&#65533;&#65533;&#65533;&#65533;&#65533;r&#65533;tQ&#65533;&#65533;nTN&#65533;&#65533;o3&#65533;f&#65533;"wW&#65533;&#626;Im&#65533;F&#65533;&#65533;&#65533;9&#65533;&#65533;Ia&#65533;q&#65533;&#65533;&#65533;8&#65533;&#65533;&#65533;&#65533;l&#65533;q<S&#65533;&#65533;bC&#65533;&#65533;T1&9&#65533;D&#65533;RU&#65533;&#65533;*h&#65533;l&#65533;f&#65533;&#1072;R&#65533;&#1846;&#65533;Zw~&#65533;5e&#65533;6$`7_&#65533;(S&#65533;h&#65533;&#65533;'[/u'&#65533;vI&#65533;x&#65533;1&#65533;&#65533;ng&#65533;L]&#65533;s&#65533;.q&#65533;,&#65533;5i&#65533;&#65533;C&#65533;q#&#65533;&#65533;V&#65533;&#218;&#65533;KUQ&#65533;&#65533;&#65533;?V|&#65533;&#65533;Y&#65533;|&#65533;w6&#65533;&#1412;&#65533;S&#65533;&#65533;h&#65533;n?&#65533;0&#65533;Wv&#65533;:&#65533;n&#65533;&#65533;p0^!X&#65533;P@&#65533;`P&#65533;x(&#65533;&#1480;&#65533;2&#65533;\0&#65533;&#65533;&#65533;v&#65533;&#65533;&#65533;w&#65533;&#65533;&#65533;O&#65533;/&#65533;;&#65533;Oy&#65533;,&#65533;P&#65533;hk=&#65533;jI6&#65533;&#261;&#65533;&&#65533;&#65533;&#65533;4U&#65533;'&#65533;&#65533;&#65533;\ku	8u(&#65533;RvW&#65533;&#65533;&#65533;w&#65533;j&#65533;&#65533;ap~&#65533;o&#65533;2&#65533;R&#65533;V&#65533;H&#65533;yq]Y0"&#65533;7&#65533;p&#65533;l&#65533;&#65533;8&#65533;&#65533;&#65533;&#65533;&#65533;&#65533;ny&#65533;H&#65533;vM&#65533;&#65533;&#65533;z?0&#65533;N&#65533;j&#65533;&#65533;&#65533;\LEE&#65533;_8bT&#65533;m&#1976;+&#65533;&#65533;&#65533;0S&#65533;&#65533;&#65533;]&#65533;2&#65533;Y&#65533;&#65533;&#65533;&#65533;q&#65533;&#65533;{&#65533;&#65533;~&#65533;&#65533;&#65533;F&#65533;&#65533;&#65533;&#905;&#1781;u&#65533;&#65533;&#65533;m=&#65533;hxWv&#65533;&#65533;&#65533;>$&#65533;&#65533;x(9&#1619;	#2&#65533;&#65533;&#65533;&#65533;&#36792;&#65533;!&#65533;&#65533;m&#65533;&#65533;&#65533;&#65533;k[C
&#65533;&#65533;/&#65533;&#65533;%&#498;&#65533;l&#65533;&#65533;&#22072;&#65533;&#65533;c&#65533; 4^&#65533;&#1632;&#65533;9&#65533;&#65533;&#65533;&#65533;&#65533;&#65533;'&#65533;V&#65533;C"&#65533;ip&#65533;&#65533;&#65533;&&#65533;&#65533;t&#65533;O&#65533;&#65533;'&#65533;&#1378;&#65533;&#1442;&#65533;]&#65533;y&#65533;K&#65533;&#65533;&#65533;FT&#65533;&#65533;&#65533;Ys&#65533;-&#562;&#65533;J|-6&#65533;b&#65533;X&#65533;aM&#65533;&#65533;&#65533;1&#65533;&#65533;&#65533;&#65533;iU&#65533;Z&#65533;&#1769;&#65533;e&#65533;&#65533;5Z&#65533;&#65533;&#1432;&#65533;&#65533;#&#65533;&#65533;n&#65533;&#65533;9&#65533;&#65533;&#65533;&#65533;&#65533;&#65533;%&#65533;>]&#65533;R&#1002;&#65533;G&#24011;M&#1708;Ozp&#65533;&#65533;yj+}&#65533;v`&#65533;
&#65533;&#65533;8|&#65533;&#65533;&#65533;&#65533;M&#65533;=h.&#65533;&#65533;&#65533;&#1463;c&#65533;/&#65533;Zuwu&#65533;:v&#1769;&#65533;z&#65533;7&#65533;u&#1514;U&#65533;&#65533;&#65533;&#1185;Y&#65533;&#65533;&#65533;&#65533;&#1643;&#65533;&#65533;&#65533;5&#65533;&#65533;&#65533;?&#65533;9Y&&#65533;&#65533;&#65533;&#65533;C5)&#65533;lezb&#65533;Ej&#65533;i6&#65533;&#65533;my&#65533;&#65533;&#22905;&#65533;[5C&#65533;:&#65533;&#65533;)|yn3:&#65533;&#65533;Yn[&#1458;&#65533;&#65533;*&#65533;{&#65533;&#65533;&#65533;&#65533;1&#65533;&#65533;)&#65533;&#65533;&#65533;&#65533;&#65533;&#65533;&#65533;(&#65533;9&#65533;&#65533;x&#65533;&#65533;	g&#65533;&#1674;&#65533;&#48022;&#65533;&#65533;s&#65533;&#65533;&#65533;=&#65533;Lq&#65533;}Zt&#65533;!&#65533;k3B&#65533;Q&#65533;j&#65533;[&#65533;D&#65533;&#65533;q&#65533;{&#65533;5&#65533;&#65533;&#65533;&#65533;&#65533;&#65533;&#65533;&#65533;&#65533;&#65533;w&#65533;:&#65533;!&#65533;&#65533;&#65533;&#65533;&#65533;	&#65533;&#65533;&#65533;&#65533;&#65533;[N:Aq&#65533;C&#1746;&#65533;&#65533;&#65533;&#65533;&#65533;8V&#65533;1w&#65533;Z&#65533;[&#65533;&#65533;&#65533;B&#65533;[d_&#65533;k;>[&#1831;m&#65533;EI&#65533;\[*{&#65533;&#65533;y&#65533;&#65533;z\&#161;&#65533;&#65533;|&#65533;&#65533;V&#459;Rv!&#1850;	|]&#65533;&#65533;&#65533;&#65533;&#65533;&#65533;&#65533;&#65533;&#65533;&#231;&#65533;-&#65533;&#65533;&#65533;&#152;&#65533;W&#65533;&#65533;\q)&#65533;;&#65533;&#65533;,s&#65533;&#1678;*&#65533;&#65533;&#65533;(&#65533;&#65533;</&#65533;&#65533;&#65533;&#65533;&#65533;;&#521;|&#65533;&#2006;&#65533;&#65533;&#65533;&#65533;&#65533;&#65533;&#65533;&#65533;&#16169;[&#65533;&#65533;&#65533;&#65533;&#65533;<&#591;&#65533;&#65533;&#65533;&#65533;{&#65533;&#65533;&#65533;&#65533;&#65533;&&#673;&#65533;&#65533;UFg@&#65533;&#65533;N&#309;&#65533;&#65533;&#65533;&#65533;&#65533;g&#65533;=&#65533;Yx&#65533;&#65533;{&#65533;&#65533;&#65533;\{&#676;&#65533;&#65533;&#65533;`&#65533;o&#65533;&#65533;&#65533;&#65533;&#65533;Y&#65533;@ &#65533;&#65533;&#65533;c^]P&#65533;=&#65533;Yw&#65533;&#65533;&#65533;&#65533;7 &#65533;&#65533;&#65533;&#65533;&#65533;p{u&#65533;&#65533;&#65533;&#65533;&#65533;~$&#65533;&#65533;g&#1020;&#1428;c&#65533;&#65533;&#65533;+&#65533;&#65533;f,&#65533;eL&#65533;&#65533;"d&#870;&#65533;&#65533;&#65533;&#65533;f&#1221;k&#65533;==	&#65533;&#65533;&#65533;&#65533;ns\&#65533;&#65533;<r&#65533;H&#65533;&#65533;&#65533;c&#65533;&#65533;}&#65533;&#65533;&#65533;&#65533;;&#65533;&#65533;m&#65533;0&#65533;&#65533;&#65533;Oq&#65533;BE&#233;\&#65533;&#65533;&#65533;&#65533;i&#65533;-&#35430;6&#1701;&#65533;&#1640;&#65533;&#65533;7&#65533;C&#65533;&#65533;&#65533;&#65533;0^&#65533;n&#65533;&#65533;%&#65533;&#65533;&#65533;&#65533;&#1241;&#65533;&#65533;{Om&#65533;&#65533;U&#65533;&#65533;]&#65533;&#65533;&#1842;&#65533;&#65533;K&#65533;i&#1914;s&#65533;&#65533;Z&#1559;|&#65533;^&#65533;&#65533;h-I&#1615;&#65533;K&#65533;2G<&#65533;\&#65533;I&#65533;&#65533;K&#65533;b5=&#1333;]&#65533;&#65533;6c&#65533;&#65533;s&#40851;&#65533;&#65533;&#65533;&#65533;&#65533;&#65533;&#65533;{&#65533;&#65533;&#65533;&#505;&#65533;M&#1968;&#65533;&#65533;&#65533;_&#65533;&#65533;&#65533;]&#65533;k&#65533;&#65533;7x&#65533;&#65533;&#65533;&#65533;S&#65533;&#65533;&#65533;&#65533;&#65533;DG=&#65533;%&#65533;+&#65533;C&#65533;\Y&#65533;)&#65533;&#65533;&#65533;W&#65533;&#65533;V&#65533;&#65533;&#65533;>2&#65533;y3&#65533;&#65533;&#65533;;vU~&#65533;&#65533;&#65533;&#65533;&#65533;&#65533;\&#65533;&#65533;&#65533;&#65533;&#65533;&#65533;wxaYR&#65533;&#65533;&#65533;]&#65533;&#65533;&#357;g&#65533;&#65533;^&#65533;&#65533;4&#65533;&#65533;#&#65533;&#65533;&#65533;^&#65533;&#1268;&#65533;&#65533;&#65533;y&#65533;&#65533;O&#65533;&#65533;W&#65533;&#65533;&#65533;&#65533;&#65533;w&#65533;&#759721;W0&#65533;{\&#65533;&#65533;w&#65533;&#1888;	&#65533;&#65533;=" &#65533;&#65533;&#65533;5_&#65533;&#65533;H6&#65533;&#65533;C&#65533;&#65533;t&#65533;&#65533;b&#65533;ES&#65533;&#65533;&#65533;&#65533;'Cr&#65533;&#65533;&#65533;]F&#65533;\&#65533;M&#65533;&#65533;`&#65533;&#65533;&#65533;p~/_&#65533;o]&#1465;&#65533;&#65533;&#65533;&#65533;&#65533;&#65533;&#65533;&#65533;B&#65533;&#65533;&#65533;	<,&#65533;B`
*D&#65533;0&#65533;D&#65533;h&#788;&#65533;&#65533;1#&#65533;&#65533;3&#65533;&#65533;&#65533;&&#65533;D6&#1240;<ir&#65533;&#260;a&&#65533;&#65533;lKL&#65533;[&#65533;j&#1724;&#65533;3'&#65533;0<{&#65533;&#65533;4&#65533;&#993;D&#65533;rY&#65533;&#65533;f&#65533;+L&#65533;8}&#65533;dI&#65533;&#65533;T&#65533;Zm:&#65533;JV&#65533;\&#65533;x&#65533;&#65533;5kD&#65533;&#65533;&#65533;M&#65533;vH&#1717;l&#65533;&#65533;]&#65533;
&#65533;Z&#65533;6&#65533;&#65533;&#65533;&#65533;&#65533;)F&#65533;&#65533;&#65533;&#65533;&#65533;L8&#65533;!C&#65533;;.&#65533;qd&#65533;6d&#65533;p &#65533;&#65533;:Cpz&#65533;&#65533;WZ6&#65533;RcG&#1387;=&#65533;iz&#65533;&#65533;3&#65533;)&#1214;&#858;bQ&#65533;Ke*&#65533;1)N&#65533;&#65533;&#65533;&#65533;D&#65533;8&#65533;&#65533;&#65533;&#65533;d&#594;&#65533;]&#65533;&#1323;>&#1454;v&#65533;&#1659;_&#65533;&#65533;&#65533;B&#65533;m&#2010;&#65533;+&#65533;z]&#65533;&#1143;r&#65533;y&&#65533;R&#65533;@u&#65533;&#65533;&#65533;$f&#65533;_c&#65533;	H&#65533;h&#65533;b&#65533;&#65533;g&#65533;&#65533;6 &#65533;"&#65533;\&#65533;fF&#65533;&#65533;F%&#65533;&#65533;[&#65533;|&#65533;&#65533;C(&#65533;vaq?&#40210;LI&#65533;db&#65533;.*&#65533;&#65533;sHue&#65533;uT(&#65533;&#65533;s&#65533;q&#483;w&#1409;&#65533;y&#65533;I$z&#65533;U&#65533;{&#65533;mW}*&#65533;&#65533;_~9&#65533;Xf&#65533;I&#65533;&#65533;a&#65533;G`&#65533;`9!&#65533;&#65533;``&#65533;<&#65533;&#65533;jFf&#65533;@f&#65533;&#65533;q&#65533;&#65533;&#65533;&#65533;&#65533;[B!&#65533;&#65533;FI%j&#65533;&#1739;5&#65533;&N=u&#65533;&#65533;.j&#65533;r&#65533;*&#65533;&#65533;wf&#65533;&#65533;&#65533;&#65533;&#65533;&#65533;&#65533;&#65533;&#65533;VI$&#65533;B&#65533;	*&#65533;&#65533;&#65533;&#1870;&#65533;1&#65533;&#65533;
|&#65533;B&#65533;&#65533;0&#65533;&#65533;&#65533;J+f&#65533;dV&#65533;&#65533;&#65533;&#65533;&#65533;Y&#2996;&#65533;&#65533;&#65533;&#65533;Z&#65533;~\2&#65533;&#2029;&#65533;rX&#65533;m|&#65533;&#65533;B{N;[&#65533;#v&#65533;&#65533;&#65533;>&#65533;&#65533;&#65533;&#65533;&#65533;&#65533;&#65533;[rcp&#65533;&#1221;&#65533;)&#65533;h&#65533;2J&#65533;w&#65533;xi&#65533;&#65533;j*&#65533;&#65533;g9*&#65533;&#65533; &#65533;@&#65533;&#65533;&#65533;&#65533;P&#65533;#&#65533; *&#65533;&#65533;&#65533;Z&#65533;&#65533;&#65533;&#65533;&#65533;b&#65533;&#65533;&#65533;+&#65533;&#65533;&#65533;z&#65533;&#65533;&#65533;&#65533;&#798;&#65533;r&#65533;&#65533;&#65533;j&#1674;x&#65533;&#65533;2s&#65533;&#1692;&#65533;&#65533;&#65533;-w&#60877;&#65533;o&#65533;4J5/&#65533;Zmo&#65533;&#65533;&#65533;dB&#65533;p&#65533;Q&#65533;&#65533;&#65533;&#65533;&#65533;&#65533;&#65533;{&#65533;&#65533;A&#65533;&#65533;&#65533;B&#65533;:&#65533;&#65533;&#65533; &#331;eF&#65533;&#65533;&&#65533;&#65533;&#65533;&#65533;&#65533;&#65533;$&#65533;&#65533;q&#65533;o&#65533;}rj-&#65533;6&#65533;&#65533;g&#65533;&#65533;&#65533;&#65533;&#65533;&#65533;&#65533;@&#65533;&#65533;O&#65533;&#65533;\\&#65533;&#65533;&#65533;&#65533;&#65533;&#65533;&#65533;R&#65533;&#65533;&#65533;K&#65533;&#65533;D&#65533;GQ&#65533;R&#65533;@&#65533;&#65533;o&#65533;&#65533;Rh&#65533;u&#65533;&#65533;{B&#65533;3&#65533;:v&#1614;&#65533;&#65533;&#65533;&#1734;&#65533;&&#65533;&#65533;m&#65533;&#65533;r&#65533;%hk;0&&#65533;&#65533;M\&#65533;&#65533;)&#65533;&#65533;&#65533;jw88I&#549;&#307;&#65533;&#65533;+&#65533;=&#65533;=&#65533;c&#65533;x&#65533;&#65533;&#65533;2ey&#65533;&#65533;e&#65533;4&#65533;JK:&#1982;B~j:&#65533;NS&#65533;&#65533;X&#65533;&#65533;&#65533;&#65533;O	A&#65533;&#65533;&#65533;&#65533;`&#65533;p&#65533;0&#65533;&#65533;&#65533;c&#65533;&#1901;D&&#65533;mK&#65533;&#65533;Vu&#65533;&#65533;dpr&#65533;&#65533;N&#65533;&#65533;&#65533;Qopz&#65533;V&#65533;L&#65533;&#277;oq&#65533;&#65533;&#65533;&#65533;&#65533;&#65533;&#65533;rC&#65533;&#65533;&#1831;&#65533;&#65533;}N~O&#65533;&#65533;:&#65533;1-&#65533;$&#65533;K&#65533;(&#65533;&#65533;A&#65533;&#65533;&#65533;4&#65533;&#65533;&#65533;h)K\&#65533;&#65533;.&#65533;<&#65533;a&#65533;d|c&#65533;e>F&#305;&#65533;e&#65533;BI&#65533;L&#65533;'&#65533;&#65533;&#65533;g9&#65533;&#65533;&#65533;R>&#65533;&#65533;&#65533;|2ZJt"&#377;&#65533;&#65533;}:&#65533;!&#65533;&#65533;&#65533;@&#65533;&#65533;H&#65533;&#65533;&#65533; &#65533;&#65533;`&#65533;&#65533;&#65533;&#65533;(1&#1865;&"T&#65533;`A4X&#65533;&#65533;i&#1162;#&#65533;$&;&#65533;J&#65533;Y&#65533;^&#65533;JHB&#65533;u&#65533;q&#65533;3&#65533;&#65533;P&#65533;&#65533;X6n7&#65533;c&#65533;C&#65533;8C:&#65533;/&#65533;s
&#65533;&#65533;&#65533;&#240;&#65533;&#65533;&#65533; &#65533;U'(&#65533;r&#65533;I_&#65533;6@&#65533;A&#65533;vW&#65533;f8I)&#65533;&#65533;&#65533;
&#65533;&#65533;2&#65533;&#634;I&#65533;w&#699;"(8&#65533;0qHZ&#65533;V&#65533;l&#65533;&#65533;&#65533;P+&#1673;&#65533;&#65533;G&#65533;&#65533;R&#65533;&#553;&#65533;&#65533;&#65533;&#65533;a&#65533;&#65533;&#65533;,&#65533;&#65533;&#65533;L 9x&#65533;8#&#65533;G6&#65533;&#65533;K&#65533;XA&#65533;&#65533;R3&#65533;&#65533;`a:(Jm&#65533;2&#65533;&#65533;&#65533;P&#65533;&#65533;'i&#65533;"&#65533;&#65533;=5K|&#65533;O&#65533;C&#65533;e&#65533;v^&#65533;&#65533;&#65533;c3&#65533;&#65533;&#194;t&#65533;&#65533;)B&#65533;&#65533;&#65533;&#65533;a
q&#65533;&#65533;$:&#65533;&#65533;@&#65533;c<&#65533;2j&#65533;KnR&#65533;G&#65533;&#65533;6&#65533;&#65533;&#65533;2;#&#65533;N&#65533;!&#65533;&#65533;q71M&#65533;K&#65533;&#65533;R&#65533;&#693;(6&#65533;&#65533;&#65533;&#65533;&#65533;4S=&#65533;)P*T&#65533;)~M &#65533;^&#65533;&#65533;&#65533;&#65533;O&#65533;T!y,_&#65533;&#65533;wW&#872;'5v&#65533;&#65533;&#8690;&#65533;&#65533;&#65533;&#65533;&#65533;&#65533;&#65533;e-&#65533;i&#65533;&#65533;&#65533;&#65533;6)&#65533;<N[&#65533;&#43165;&#65533;:&#65533;&#65533;k@ok&#547;&&#65533;&#65533;D&#65533;&#65533;&#1308;&#65533;&#65533;&#65533;,&#65533;h&#65533;%&#65533;&#65533;&#65533;&#1640;FT&#65533;&#65533;dbb&#65533;j&#65533;&#65533;p&#25750;&#65533;.X;&#65533;&#65533;b&#65533;)0&#1709;"&#65533;x&#65533;&#65533;&#65533;6LhD&#65533;YS9FV2&#60242;3&#65533;,&#65533;&#65533;y&#65533;v&#65533;=&#65533;&#65533;M&#65533;&#65533;&#65533;&#65533;&#65533;&#877;Q&#65533;	H&#65533;N&#65533;&#65533;E&#65533;&#65533;&#65533;{&#65533;&#65533;x&#65533;&#65533;ls&#65533;I&#65533;H8&#65533;&#65533;U=&#65533;&#65533;&#65533;Kn&#65533;ox&#65533;K&#65533;&#1636;&#65533;$&#65533;&#65533;P&#65533;e&#1462;&#65533;&#65533;&#65533;j&#1735;&#2043;&#65533;&#65533;&#65533;h!&#65533;W&#65533;&#65533;6&#65533;EB&#65533;&#65533;|&#65533;*&#65533;1&#65533;L
&#65533;s&#65533;;&#65533;b&#65533;&#65533;&#65533;,&#65533;Gs],&#65533;s&#65533;&#65533;q&#65533;&#65533;X&#65533;m&#65533;&E&#65533;M&#65533;&#65533;R[&#65533;&#65533;mUR&#65533;[[&#65533;8I^&#65533;&#65533;&#65533;lk`&#65533;&#65533;<&#65533;&#65533;&#65533; &#65533;&#65533;9+VlG&#848;&#65533;I&#65533;"&#65533;&#155;&#65533;6&#65533;lI&#65533;`&#1466;&#65533;&#65533;&#65533;7E&#1783;&#65533;&#65533;&#65533;@X&#65533;2&#65533;VF&#65533;&#65533;&#65533;&#65533;&#65533;|&#1126;&#65533;+&#760;~y&#65533;l&#65533;5e&#65533;L&#65533;9&#65533;s&#65533;&#65533;&#65533;V&#65533;0&#65533;&#65533;&#65533;&#65533;&#65533;@*&#65533;&#65533;Atu&#65533;J&#65533;&#65533;&#65533;-&#65533;^&#65533;&#65533;&#65533;4&#65533;&#1250;&#65533;p[&#65533;&#22139;&#65533;&#65533;&#1538;z&&#65533;&#65533;&#65533;{IM&#250;&#65533;+&#65533;5&#65533;+&#65533;yH&#65533;&#65533;&#1721;&#497;&#65533;&#65533;&#65533;&#65533;&#65533;&#65533;&#65533;`&#625;&#65533;&#65533;&#65533;&#65533;&#65533;L&#65533;r&#65533;Y&#65533;.&#65533;~l
&&#65533;&#65533; &#65533;&#65533;&#65533;)M&#65533;U;&#331;&#65533;&#65533;|&#65533;&#65533;Jv&#631;&#65533;:&#65533;]&#65533;Mc&#65533;&#65533;&#65533;m(&#65533;&#65533;&#65533;&#41687;&#65533;&#65533;&#65533;!&#65533;&#65533;&#65533;`v3 &#65533;&#65533;FV&#65533;2<o&#65533;&#65533;&#65533;yU&#65533;&#65533;'&#65533;&#65533;o&#65533;&#291;d&#65533;&#65533;&#65533;&#1982;g&#65533;&#65533;&#65533;E&#65533;-R>Mp&#65533;
&#1765;.&#65533;~7W&#65533;&#65533;&#65533;&#65533;&&#190;k&#65533;&#65533;&#65533;&#65533;&#65533;&#65533;&#65533;E&#65533;&#65533;:&#65533;FNll&#65533;yAx&#65533;@&#608;&#65533;&#65533;&#65533;&#65533;w&#65533;A&#65533;rI&#65533;[Li&#65533;PPb&#65533;f&#65533;&#65533;3&#65533;.&#65533;&#65533;<u#&#65533;;&#65533;&#65533;V&#65533;&#65533;&#65533;x&#1061;&#65533;iN&#65533;&#65533;
&#65533;Z&#65533;&#65533;&#65533;N&#65533;w&#65533;&#65533;Aq&#65533;b,k&#1779;&#65533;&#65533;(_&#65533;&#65533;\N3&#65533;&#65533;&#65533;s&#65533;&#65533;&#65533;&#65533;&#65533;&#65533;&#65533;}&#65533;.&#65533;&#65533;K&#65533;&#65533;|G&#65533;&#65533;&#65533;5x@&#65533;+&#65533;N&#65533;&#65533;&#2031;n&#65533;&#65533;&#1156;b&#573;&#65533;&#65533;&#65533;O&#1937;&#65533;&#65533;.&#65533;&#65533;&#827;&#65533;&#65533;&#559;&#65533;&#65533;&#65533;&#674;x&#65533;&#65533;bv%&#65533;&#65533;&#65533;&#65533;X&#65533;&#65533;&#1195;&#65533;&#65533;&#65533;_B&#65533;E(&#65533;&#65533;&#65533;&#65533;&#65533;&#65533;&#65533;&#65533;&#65533;&#65533;&#65533;~&#65533;H-&#65533;w$&#1475;?&#65533;]?&#65533;M&#65533;0h&#65533;&#65533;0&#65533;E-6sHm1fpo&#65533;O&#65533;g&#65533;"3&#65533;QO&#65533;wz&#65533;&#65533;f&#65533;&#65533;mx&#65533;~&#65533;&#65533;)&#65533;W{<d\&#65533;3&#65533;&#65533;c9PDTk&#65533;AM&#65533;&#65533;X^Ra&#65533;&#65533;&#65533;fVr!1y&#65533;&#65533;hHy1G&#65533;As&#65533;Cz&#65533;&#65533;f
&#65533;&#65533;&#65533;&#65533;Jw&#65533;Ft&#65533;f&#65533;&#65533;zh~O&#65533;&#65533;5{&#65533;&#449;&#65533;4P&#65533;&#65533;T&#65533;U&#65533;3&#65533;D-&#65533;+&#65533;&#450;&#65533;&#1218;JD%T&#65533;y9&#65533;h&#454;|iWs&#65533;&#65533;&#65533;&#65533;$	8&#65533;4&#65533;.&#1607;&#65533;&#65533;SY&#65533;&#65533;A&#65533;&#65533;&#65533;&#65533;X?>tL&#65533;/&#65533;&#65533;{=&#65533;~[&#65533;H'&#65533;x"&#65533;x&#65533;#+&#65533;&#65533; e&#65533;QS&#65533;d&#65533;&#65533;v&#65533;&#65533;l&#65533;2+&#65533;h]&#65533;_w8.X&#65533;l5f&#65533;K&#65533;1[&#1815;m&#65533;&#65533;w&#65533;&#65533;9&#65533;{&#65533;B&#65533;&#65533;&#65533;&#1537;N&#65533;?&#65533;W&#65533;D$@&#65533;&&#65533;&#65533;^&#65533;&#65533;&#65533;D&#65533;6&#65533;&#65533;j(E(&#65533;7{&#65533;r4&#65533;v&#65533;&#65533;o4W3&#65533;"9&#65533;&#65533;m&#65533;D&#65533;pt&#65533;&#65533;?&#65533;|34jq&#65533;z}x&#65533;&#65533;&#65533;~a?&#65533;B&#65533;&#65533;&#65533;&#65533;q"8n&#65533;54&#65533;x]3&#65533;DvQ&#65533;&#65533;&#65533;&#65533;!&#65533;X6^x&#65533;&#65533;&#65533; h&#65533;&&#1096;&#65533;&#518;&#65533;&#65533;&#65533;k&#397;5!&#65533;&#65533;&#65533;=ww&#65533;&#65533;srh&#65533;H&#65533;y&#34318;E&#65533;#*RG{&#65533;H&#65533;&#65533;(:&#65533;*&#65533;3,&#65533;a,&#65533;&#65533;k`&#65533;&#65533;Tb&#65533;&#65533;w&#65533;4&#65533;M&#65533;&#1552;&#65533;8Vn&#65533;&#65533;&#65533;w&#65533;&#65533;&#512;'&#65533;&#65533;wz&#65533;&#65533;e&#65533;W&#65533;&#1848;#&#65533;h&#65533;&#65533;v&#65533;&#65533;8nW&#65533;&#65533;&#65533;&#65533;x&#65533;s&#65533;&#65533;A&#65533;&#65533;\&#757;&&#65533;% &#65533;a<&#65533;Y&#65533;&#65533;&#65533;&#65533;&#65533;n&#65533;&#65533;&#65533;W&#65533;k&#65533;&#65533;&#65533;vG&#65533;H#&#65533;h&#65533;&#65533;F&#65533;*&#65533;z&#65533;&#65533;&#65533;t&#65533;&#65533;&#65533;&#65533;&#65533;S\&#65533;c&#65533;&#1621;^&#65533;&#65533;&#65533;&#65533;&#65533;i&#65533;&#65533;(&#65533;&#65533;&#65533;&#65533;&#65533;F&#65533;ri&#65533;\Ty]D&#65533;&#65533;s-&#65533;f&#151;&#65533;t&#65533;^&#65533;&#65533;r7&#65533;P&#65533;&#65533;&#65533;&#65533;$&#65533;&#65533;#&#65533;&#1476;&#65533;&#65533;&#65533;&#65533;&#65533;&#65533;&#65533;Y&#65533;&#65533;({&#65533;7v&#65533;&#65533;g3&#65533;&#65533;sr&#691;df&#65533;,]&#65533;]|&#1232;&#65533;bpi3o&#65533;&#65533;j6&#65533;&#65533;t&#65533;B&#65533;wq&#65533;&#65533;	&#65533;L&#65533;L&#65533;&#65533;wPQ&#65533;&#65533;&#65533;[&#65533;&#65533;&#65533;&#65533;fg&#65533;8[X&#65533;
&#65533;T&#65533;&&#65533;&#65533;1|&#65533;&#65533;&#65533;&#396;&#65533;8o&#65533;E&#65533;&#65533;&#1625;Ey&#65533;&#65533;&#65533;N&#586;&#65533;&#65533;&#65533;&#65533;Z&#65533;&#65533;&#65533;9w&#65533;qG&#65533;s&#65533;C&#65533;&#65533;Or6~&#65533;i&#65533;%j&#65533;'*&#65533;&#65533;&#65533;&#65533;y&#65533;[&#65533;&#65533;&#65533;g&#65533;aO&#65533;8i&#65533;&#65533;ev*N&#65533;&#65533;jWv&#65533;V&#65533;&#65533;^Q&#65533;GiG9&#65533;&#1139;V&#65533;3&#65533;r&#65533;_&#65533;&#65533;~&#65533;K&#65533;vc&#65533;&#65533;c(&#65533;cYJ&#65533;)Yg&#65533;&#162;&#65533;)&#65533;&#65533;$Z&#65533;k&#65533;&#65533;&ky&#65533;&#65533;`&#65533;k&#65533;8&#65533;/&#65533;&#65533;q*&#65533;B&#602;&#1617;&#65533;eH&#65533;&#65533;&#65533;bsl&#65533;3&#65533;fO&#65533;&#65533;&#65533;F&#65533;MH&#65533;&#65533;&#65533;&#65533;&#956739;&#65533;&#65533;&#65533;&#65533;5&#65533;&#65533;)&#65533;b&#645;&#65533;h&#65533;&#65533;+&#65533;u&#65533;2y&^&#65533;Alib&#65533;&#65533;p*&#65533;&#65533;&#65533;k&#530;v&#65533;&#65533;&#65533;&#65533;zZ.&#13521;L&#65533;z&#65533;&#65533;&#65533;&#65533;&#65533;&#65533;&#65533;U)&#65533;SzT+!n&#65533;&#65533;&#65533;&#65533;&#65533;&#65533;J&#65533;&#65533;&#65533;*&#65533;:&#65533;&#65533;&#65533;&#65533;&#65533;&#65533;Q&#1299;RE,&#65533;,d&#65533;&#65533;&#65533;&#65533;&#65533;A3&#65533;Y&#65533;*&#65533;&#65533;vJ>:&#65533;8u4&#65533;&#65533;sb&#1027;+&#65533;&#65533;&#65533;9&#65533;&#65533;FqLh&#65533;Xiu&#65533;&#65533;&#65533;&#65533;_&#65533;&#65533;-j&#65533;&#65533;&#65533;&#218;&#65533;&#65533;&#65533;&#65533;&#65533;DSY&#65533;&#65533;PFI&#65533;&#65533;<=9^&#65533;&#685;&#65533;	&#65533;&#65533;"|y}t&#65533;&#65533;&#65533;9GIH&#65533;M&#65533;&#65533;&#65533;q&#65533;!&#65533;&#65533;&#65533;9:&#65533;&#1678;&#65533;
&#65533;&#65533;:&#65533;&#712;+&#65533;.&#65533;&#65533;J&#65533;&#65533;&#65533;&#65533;&#65533;&#65533;&#65533;r+;C&#65533;&#65533;&#65533;&#65533;&#1645;&#65533;J&#65533;K&#65533;&#65533;e&#65533;&#65533;m&#65533;t&#65533;W&#65533;;r&#65533;I&#65533;X)&#65533;U&#65533;)&#65533;&#65533;)[5(&#751;&#65533;&#65533;&#65533;&#65533;_&#65533;a+&#65533;c&#754;*K&#65533;&#65533;zDi;&#65533;7&#65533;D^&#65533;&#65533;l&#65533;0&#65533;<&#65533;&#65533;k;&#65533;5&#65533;a&#65533;F+&#65533;&#65533;&#65533;&#65533;+&#1460;I&#65533;y%&#65533;9$&#65533;!&#65533;eAqf&#65533;j&#65533;$&#65533;&#65533;&#65533;&#65533;&#65533;f&#65533;&#65533;K&#65533;&#65533;&#65533;&#65533;h&#65533;&#65533;`&#65533;&#65533;&#65533;&#65533;&#65533;4J|&#65533;&#665;&#48163;&#65533;F&#65533;&#65533;AD+&#65533;E&#759;&#65533;&#65533;e&#65533;
&#65533;J&#65533;&#65533;'t~&#65533;&#65533;!:&#65533;6F&#65533;M&#65533;&#65533;Z)&#65533;&#65533;)&#65533;\;&#65533;	A&#65533;&#65533;&#65533;&#65533;[&#65533;c{&#65533;&#65533;&#65533;i&#65533;&#65533;ik&#65533;&#65533;|o&#65533;7
&#65533;&#65533;8&#65533;_$&#65533;Y&#65533;h&#65533;&#1530;)&#250;&#65533;&#65533;Z&#65533;&#65533;&#65533;^&#65533;{/&#65533;&#65533;&#1467;~t&#65533;R&#65533;&#65533;&#65533;&#65533;&#65533;%&#65533;&#65533;&#48279;&#65533;&#65533;b[D,&#65533;&#65533;K&#65533;K&#65533;&#1275;&#65533;Y"&#65533;v&#65533;fr&#65533;&#65533;&#65533;[&#65533;&#647;&#65533;&#1722;&#65533;&#65533;;&#65533;&#65533;;&#65533;T&#65533;&#65533;&#65533;&#65533;&#65533;&#65533;g&#65533;&#65533;&#65533;&#65533;&#65533;&#65533;&#65533;c&#65533;&#65533;~&#65533;8&#65533;&#65533;&#65533;&#65533;&#65533;&#65533;&#65533;&#65533;.,&#65533;	1&#65533;&#65533;+&#65533;j&#1785;&#65533;yx&#65533;7&#1883;&#65533;&#65533;H&#65533;:&#65533;o&#65533;&#65533;&#65533;&#65533;v{&#65533;&#65533;)B9s&#65533;&#65533;D&#1703;&#65533;&#1664;v&#65533;3 &#65533;W&#65533;!&#65533;U&#65533;&#65533;&#65533;#&#65533;+&#65533;4]&#815;&#65533;0,&#65533;2,&#65533;3\blDi&#65533;7&#65533;9&#65533;,`T &#65533;&#65533;1Q4&#65533;9:&#65533;m(Ex+&#65533;&#65533;{&#261;&#65533;&#65533;&#65533;K&#65533;Q&#65533;3&#65533;&#65533;&#65533;&#65533;e0F&#65533;#&#65533;C&#65533;&#65533;&#65533;&#65533;&#65533;&#65533;+|&#65533;&#65533;&#65533;gL&#597;l&#65533;f&#65533;&#65533;&#65533;&#603;&#65533;&#65533;l<r&#65533;9&#65533;mjoC&#65533;4&#65533;=&#65533;&#65533;V&#1459;:&#65533;0&#506;}&#65533;&#65533;&#65533;i&#65533;/&#65533;iM	&#65533;(&#369;&#65533;S&#65533;|&#65533;&#65533;&#65533;&#65533;&#65533;Yg\&#65533;&#65533;i&#65533;&#65533;&#761;&#907;&#602;&#65533;&#797;&#65533;&#65533;&#65533;d&#65533;&#65533;&#65533;&#65533;&#1721;&#65533;&#65533;&#65533;I)&#65533;+&#65533;&#65533;s&#65533;&#65533;F&#762;+&#65533;&#65533;&#65533;&#65533;&#65533;z&#65533;&#65533;",&#65533;&#65533;Zq&#65533;L&#65533;&#65533;&#718;&#65533;*&#65533;3&#65533;[&#65533;+&#65533;&#65533;<&#65533;&#65533;&#65533;&#65533;&#65533;Y%4&#65533;&#1594;&#65533;]2&#65533;&#65533;'^&#65533;&#65533;&#65533;ks&#1055;&#65533;&#65533;&#65533;,&#65533;P&#65533;&#65533;xG&#65533;&#65533;p&#65533;&#65533;&#65533;&#1796;&#65533;&#65533;&#65533;Kg&#65533;%&#65533;[&#65533;&#65533;&#65533;0;&#65533;&#65533;&#65533;\&#65533;&#65533;&#65533;&#65533;&#65533;&#65533;S&#65533;:&#65533;&#65533;	)&#65533;&#979;&#65533;&#1989;<&#65533;&#65533;&#65533;&#65533;&#65533;&#65533;&#65533;l&#65533;&#65533;#"&#65533;&#65533;m&#65533;C7&#65533;&#65533;&#65533;&#65533;M&#65533;&#65533;&#65533;&#65533;M&#65533;\&#65533;&#65533;&#65533;;&#65533;#&#65533;&#65533;&#571;(&#65533;&#65533;+&#65533;&#65533;&#65533;\&#65533;a&#65533;5&#865;<&#65533;5&#65533;&#65533;&#1580;&#65533;]&#349;&#65533;&#65533;&#65533;&#65533;&#65533;x&#65533;&#65533;&#65533;;&#65533;&#65533;K&#65533;&#65533;<&#65533;&#65533;&#65533;&#902;w&#65533;&#65533;P&#65533;
&#65533;&#65533;H&#65533;&#65533;,&#65533;&#65533;&#65533;&#65533;X&#65533;&#65533;&#65533;&#65533;T&#65533;&#65533;o&#65533;&#65533;&#65533;&#65533;&#211;&#65533;&#65533;U&#65533;&#65533;iM&#65533;&#65533;&#65533;&#65533;&#65533;x&#65533;8&#65533;&#65533;4&#65533;&#65533;&#65533;&#65533;&#65533;&#65533; -&#65533;&#65533;&#1539;&#65533;&#65533;&#65533;&#65533;&#778;D&#65533;5\&#65533;[&#65533;g#hwL&#65533;&#65533;&#65533;&#1048;W&#65533;AY&#65533;jm&#65533;`w&#65533;0&#346;&#65533;&#65533;~&#65533;Wz!&#65533;i&#65533;&#65533;&#65533;&#65533;*&#1193;&#65533;&#65533;&#65533;,&#65533;d&#65533;&#65533;&#65533;Q&#65533;&#65533;&#65533;&#1195;&#65533;1H&#65533;&#65533;&#65533;&#65533;&#65533;\&#65533;&#65533;&#65533;r&#65533;M&#65533;VF&#65533;&#65533;&#65533;&#65533;s+D}I&#65533;&#65533;&#65533;OJ&#65533;k&#65533;=q&#65533;z&#65533;&#65533;&#65533;x&#65533;&#65533;&#65533;&#65533;&#1101;&#65533;&#65533;&#65533;&#65533;\@j&#242;=&#65533;ps&#65533;&#65533;&#65533;&#65533;&#65533;&#65533;&#65533;&#65533;&#65533;&#65533;&#3965;&#65533;&#65533;}&#65533;&#189;&#65533;&#301;f&#65533;&#65533;s&#65533;&#65533;&#65533;&#65533;X\&#65533;&#65533;9&#65533;<P">&#65533;-&#65533;&#65533;'&#65533;&#65533;&#65533;-&#65533;&#65533;&#65533;&#65533;Q&#65533;	&#65533;.&#65533;&#65533;&#65533;&#65533;5&#65533;&#1425;-&#65533;&#65533;K&#65533;}&#65533;9&#65533;+r&#65533;&#65533;&#65533;#&#65533;&#65533;&#65533;&#65533; ^&#65533;f[&#65533;(n&#65533;&#1213;&#65533;'=&#65533;&#65533;&#65533;&#65533;,8\,<&#65533;3&#65533;&#1748;}&#65533;A&#65533;&#65533;;>&#65533;&#65533;&#65533;&#307;&#65533;&#65533;&#65533;X&#65533;&#65533;&#65533;&#65533;Z&#65533;&#65533;S&#65533;&#65533;1`&#65533;Ln&#65533;N&#65533;&#65533;&#65533;\-&#65533;h&#65533;&#65533;&#1045;&#65533;_E&#65533;Y&#65533;&#65533;&#65533;&#65533;&#65533;4N&#65533;&#65533;&#65533;&#65533;&#65533;g&#65533;m&#65533;cPU&#65533;E&#65533;&#65533;$[:}5&#65533;&#65533;&#65533;m&#65533;&#65533;M&#65533;&#65533;K.&#65533;t&#65533;&#65533;&#65533;&#65533;&#1167;&#65533;uWn&#65533;&#1321;k~&#65533;&#65533;[~&#65533;&#65533;&#65533;t&#65533;F&#65533;&#65533;V&#65533;&#65533;&#65533;}&#65533;&#65533;&#65533;m&#65533;C&#65533;&#65533;&#65533;&#65533;&#65533;%p&#65533;&#65533;,0&#53118;&#65533;n&#65533;,&#65533;m|&#65533;&#65533;&#1895;l&#65533;&#65533;~&#65533;&#65533;~&#65533;&#1884;>&#65533;&#65533;_&#65533;<n)xU&#65533;&#926;&#65533;&#65533;Q&#65533;\&#65533;&#65533;}&#65533;C&#65533;ln&#65533;&#65533;~&#65533;&#65533;&#65533;&#65533;&#302;&#65533;^&#65533;)&#65533;&#991;N,C&#65533;&#51452;&#65533;&#65533;&#65533;&#65533;&#65533;v6&#65533;&#65533;{&#1465;&#65533; D&#65533;&#65533;&#65533;&#65533;&#65533;&#65533;)2&#65533;O&#65533;&#65533;&#65533;(&#65533;&#65533;~&#65533;&#65533;&#65533;&#65533;&#65533;<&#65533;>&#65533;+N&#65533;w&#65533;&p&#65533;:&#65533;&#65533;-e&#65533;^&#65533;&#65533;&#65533;&#1918;&#65533;r&#65533;&#65533;&#520;>&#65533;&#65533;&#65533;&#65533;y&#65533;W!Q&#65533;(&#65533;~&#65533;&#65533;&#65533;&#65533;&#65533;o&#65533;&#65533;&#65533;L.&#65533;&#65533;&#65533;&#65533;&#65533;v&#65533;&#65533;n%&#65533;&#65533;yna&#65533;&#65533;EPo&#65533;&#65533;&#65533;&#65533;&#1470;&#65533;Wo&#65533;&#65533;&#65533;&#65533;&#65533;/&#65533;&#65533;&#1797;U&#65533;&#65533;&#65533;e&#65533;&#164;c&#65533;&#65533;&#65533;A&#65533;&#65533;(&#65533;&#65533;oO&#65533;L&#65533;&#65533;E_&#65533;&#65533;L&#65533;i2M&#65533;!&#65533;i&#65533;&#65533;_&#65533;&#65533;2=&#65533;Z&#65533;&#65533;>}&#65533;&#65533;&#65533;k&#65533;&#65533;&#65533;&#65533;^&#65533; K&#65533;_&#65533;'&#65533;[&#65533;&#65533;&#65533;&#1973;#&#65533;&#65533;no&#65533;p&#65533;s&#65533;&#65533;&#1341;&#65533;&#65533;Mb&#65533;&#65533;&#65533;&#1436;&#65533;&#65533;&#65533;&#1086;&#65533;&#65533;&#65533;&#65533;&#65533;&#65533;W&#2019;\&#65533;&#65533;x&#65533;Z&#65533;&#65533;&#47036;&#65533;&#65533;&#65533;&#65533;c&#65533;&#65533;&#65533;&#267;&#46511;&#65533;&#65533;&#59135;q&#65533;&#65533;&#65533;&#65533;&#65533;&#65533;&#65533;&#58556;&#65533;S&#65533;&#65533;!/&#65533;|q&#65533;&#640;&#65533;&#65533;&#65533;&#834;N&#65533;&#65533;k&#65533;&#65533;C&#65533;&#65533;+&#65533;&#65533;o#&#65533;.&#65533;&#65533;Yl]z&#65533;&#65533;&#65533;o&#65533;&#65533;&#65533;&#65533;&#65533;&#65533;&#65533;&#65533;/&#65533;&#65533;&#65533;&#65533;D&#65533;&#65533;&#65533;&#65533;B&#65533;*&#65533;&#65533;&#65533;&#65533;B&#65533;D$,&#65533;&#65533;&#65533;A&#65533;`%|&#65533;@&#65533;A&#65533;&#65533;(8&#65533;&#65533;J&#65533;-]"`YAI&#65533;0M(9@&#65533;L&#65533;=}&#65533;T&#65533;P&#65533;$u@zT&#65533;&#65533;Ko"&#65533;&#65533;&#65533;hN&#65533;Ik"&#65533;&#65533;Uk&#65533;&#65533;\&#65533;v&#65533;J&#65533;&#65533;X&#65533;e&#842;&#65533;&#65533;&#65533;&#65533;Z%m&#1918;5RDn&#65533;!u&#65533;&#65533;&#65533;!&#263;&#65533;}{&#65533;&#65533;&#65533;&#65533;`&#65533;8&#65533;&#65533;Xq&#397;&#65533;&#65533;kC&#65533;d&#661;_&#65533;&#65533;Y&#65533;&#65533;+XT(&#65533;&#33060;M&#65533;&#65533;&#65533;E&#969;/&#65533;&#65533;&#65533;&#12624;D&#65533;&#65533;Sw&#65533;&#65533;&#65533;y&#65533;&#65533;\xQ&#65533;&#327;2m&#65533;&#1848;&#1124;&#531;#&#65533;9&#65533;&#65533;&#65533;&#65533;V&#65533;&#65533;+&#65533;&#65533;&#65533;)h&#65533;&#65533;&#65533;}&#65533;Z&#65533;r&#65533;&#65533;[2&#65533;z&#65533;&#65533;&#65533;&#1919;s|&#65533;&#65533;-&#2015;&#65533;Y?&#65533;&#65533;&#65533;O&#65533;&#65533;,@j&#65533;$&#65533;*&#580;&#65533;0&#65533;M&#65533;&#65533;>
&#65533;&#65533;$&#65533;&&#65533;.&#65533;&#65533;&#65533;&#65533;&#65533;'&#65533;>&#65533;9C<&#65533;8&#65533;&#65533;&#65533;&#65533;&#65533;&#65533;&#65533;9&#65533;[&#65533;&#65533;&#65533;{q&#65533;&#65533;&#65533;B&#65533;&#65533;"&#65533;&#65533;&#65533;&#65533;2?!/&#65533;oH#&#65533;&#65533;,5&#65533;Dc&#65533;?'&#65533;8H0&#65533;J&#65533;F&#1024;&#65533;d&#65533;&#65533;j.(&#65533;P2&#65533;&#65533;/&#65533;0MId
&#811;F|.&#65533;&#65533;tbnE&#65533;TD&#65533;N&#65533;`&#65533;S;&#211;&#65533;&#65533;q$tG&#65533;&#65533;1&#65533; &#65533;l2I&#65533;&#65533;&#1793;QI1S&#65533;?&#65533;PI(7&#65533;	&#65533;`#0&#33956;-m&#65533;MUUd.E&#65533;&#65533;IMY&#65533;&#65533;&#65533;&#65533;&#1996;N&#65533;&#65533;\&#65533;&#65533;V&#65533;&#65533;s&&#65533;&#65533;F?&#65533;DV&#65533;A5&#1327;&#65533;&#65533;V>&#65533;Jj&#65533;&#65533;I&#65533;=&#65533;&#65533;j]H&#65533;&#65533;L7&#65533;&#65533;"q#:0A&#65533;^&#65533;TT-#0&#65533;&#65533;0&#65533;"&#65533;W&#65533;&#772;&#65533;&#65533;Y&#65533;e3_]&#65533;&#65533;8{&#65533;&#65533;&#65533;&#1822;&#65533;&#65533;b&#65533;=6Ye&#65533;mZ&#65533;&#65533;&#65533;&#65533;Q&#65533;&#65533;Ri&#65533;&#65533;&#65533;Z&#65533;&#65533;&#65533;l&#1806;)&#65533;S&#65533;Du&#1858;*^&#65533;&#65533;U&#65533;wV}&#65533;%&#65533;fZ&#65533;&#65533;&#65533;_;&#65533;&#65533;B&#65533;&#65533;`&#65533;&&#1696;&#65533;F&#65533;&#65533;&#65533;q&#65533;l'&#65533;&#65533;&#65533;u(&#65533;&#65533;@&#65533;oS&#65533;k&#65533;47&#65533;F&#65533;,M&#65533;&#65533;'
&#65533;mU`&#65533;7f&#65533;ovWp&#65533;Pg&#65533;s&#1872;&#65533;^w&#65533;`&#65533;&#65533; <F&#65533;&#65533;&#65533;&#65533;YD&#65533;^&#65533;&#39325;~l&#65533;&#65533;&&7"&#65533;&#65533;&#65533;&#65533;jK&#65533;&#65533;&#65533;c&#65533;&#65533;U&#65533;*?&#65533;&#65533;&#65533;u&#65533;&#65533;P&#150;W&#65533;{f&#65533;&#65533;N&#65533;D&#65533;i&#411;v&#65533;_&#65533;&#65533;o&#65533;o&#65533;s&#65533;&#65533;&#65533;&#65533;}*oq&#65533;&#65533;k&#65533;q&#535;&#65533;|&#65533;&#671;>&#65533;Gc2sJ9&#1496;&#65533;?}\&#65533;F|&#65533;&#65533;7&#65533;&#65533;&#65533;O&#65533;mm&#65533;&#65533;&#65533;uo&#65533;&#12701;W&#65533;m&#65533;&#65533;~9T
E<&#65533;&#65533;&#65533;`f&#65533;?M&#65533;&#65533;8&#65533;%&#65533;=R&#65533;4&#65533;<&#65533;5&#65533;r&#65533;&#65533;|&#65533;&#65533;4mm\&#65533;&#65533;&#1941;&#65533;&#65533;&#65533;lD&#65533;J&#65533;&#65533;6&#65533;&#65533;jut&#65533;U&#65533;&#65533;7&#65533;&#65533;&#65533;vw{a&#65533;r&#65533;?W&#65533;&#65533;`|&#65533;&#65533;W&#65533;&#65533;&#65533;!mq@2&#65533;&#65533; &#65533;<&#65533;9&#65533;GDb&#65533;&#65533;&#65533;&#65533;"M{O&#65533;`&#65533;0(**R&#65533;@U&#65533;&#1573;&#65533;Kbb_&#65533;&#65533;W?&#1513;p&#65533;,&#65533;&#65533;&#65533;&#65533;&#65533;&#65533;&#65533;&#65533;}A&#65533;&#65533;x8&#65533;&#65533;EG&#65533;&#65533;&#65533;&#65533;&#65533;&#65533;&#65533;&#1083;R&#65533;81	:&#65533;&#1483;`&#65533;&#65533;e&#65533;&#65533;&#65533;&#65533;b$5`&#65533;&#1382;7nS&#2010;Jh&#65533;&#65533;&#65533;&#780;&Bc&#65533;BF&#65533;&#65533;v#&#65533;Lr(&#65533;B&#65533;x%&#65533;G>V&#719;&#65533;3b&#65533; &#65533;&&#65533;&#65533;b&#65533;&#65533;!9LIn&#65533;&#65533;&#65533;B&&#65533;n&#65533;&#65533;&#65533;&#1037;&#65533;y&#65533;O	,&#65533;&#39635;&#65533;&#65533;&#65533;&#65533;&#65533;&#65533;qqe8	(&#65533;Y&#1426;I&#1882;&#65533;-&#65533;HG&#65533;f&#65533;&#65533;&#65533;e8&#65533;I-&#1090;&#65533;td&#65533;&#65533;&#65533;&#65533;b&#934;&#65533;&#65533;&#65533;&#65533;&#65533;&#65533;0n&#65533;&#65533;&#1220;W5ZJ&#65533;&#684;(&#234;&#65533;7&#65533;G&#65533;N&#65533;&#65533;4&#65533;z&#65533;X&#65533;&#65533;&#65533;&#65533;&#65533;S'>9R&#65533;3&#65533;&#65533;&#65533;%j&#65533;&#65533;&#65533;&#65533;s&#65533;&#65533;g&#65533;d:&#1246; &#65533;$%J&#65533;&#65533;&#65533;1&#65533;&#65533;E&#65533;P&#65533;+R&#65533;Dke&#65533;"T;b&#65533;&#65533;O&#65533;&#65533;S&#1267;&#65533;&#65533;&#65533;i&#65533;&#65533;^V$R&#65533;>&#1060;M<i=&#65533;&#65533;)&#65533;t&#65533;g&#65533;'@ysS&#65533;N&#65533;=}&#65533;O&#65533;I&#224;&#360;/,&#65533;]&#65533;T&#65533;&#65533;L&#65533;~&#65533;j`&#65533;&#65533;&#65533;&#1639;&#65533;U&#65533;X&#65533;&#65533;yO)vU&#65533;,dJ97&#65533;&#65533;N)&#65533;1&#65533;&#65533;5&#65533;.&#922279;"hu&#65533;&#65533;&#65533;&#65533;C*Lj^k'/&#65533;&#65533;&#65533;&#65533;+&#65533;+&#65533;&#65533;&#65533;&#65533;Z&#65533;&#65533;|ln&#65533;4&#65533;E&#65533;*/&#65533;J&#65533;&#65533;&#65533;wnfjbUY&#714;&#65533;&#65533;n&#65533;Tmhn&#65533;&#65533;6&#65533;&#65533;Vv$&#65533;Uq\KT&#65533;&#65533;jD&#65533;&#65533;[6&#65533;z&#65533;&#65533;&#1297;&#65533;&#65533;&#65533;&#65533;n&#65533;&#65533;&#65533;&#65533;R&#65533;&#65533;.q&#65533;j&#65533;&#65533;J63&#65533;U&#65533;e&#65533;&#65533;\&#65533;b&#65533;&j&#65533;&#65533;gc&#65533;&#65533;&#65533;&#65533;e9&#65533;&#65533;luT6&#65533;9&#65533;]mvQ&#65533;&#65533;&#65533;}&#65533;&#65533;&#65533;:/`+Z@&#65533;&#65533;w&#65533;&#65533;&#65533;*|&#65533;XY&#65533;&#65533;&#65533;&#65533;&#65533;&#65533;d&#65533;K&#65533;^&#65533;&#65533;Z&#16937;8K`&#65533;q&#65533;&#65533;&#65533;L&#1914;98&#65533;&#65533;a&#65533;RkF
o&#65533;}&#65533;&#65533;h_p&#65533;^&w&#65533;V]l&#65533;C&#65533;_&#65533;>v&#65533;&#65533;=&#65533;&#65533;&#65533;J&#65533;|&#65533;&#410;Uf&#65533;\&#65533;&#65533;j&#65533;d&#20833;&#65533;?&#65533;R&#65533;m&#65533;f&#65533;&#65533;&#65533;&#65533;+&#65533;>&#65533;&#65533;p9A,e&#65533;&#65533;&#65533;"&#65533;2&#65533;%&#65533;&#65533;&#65533;&#65533;&#65533;&#65533;&#65533;&#65533;&#535;;&#65533;*&#65533;)&#65533;l&#65533;&#65533;&#65533;&#32570;&#65533;g&#65533;"&#65533;&#65533;&#65533;&#65533;7&#65533;*&#1256;&#22502;&#65533;!&#65533;
&#65533;,&#65533;h&#65533;   !     ""#%%(%('&(*(&&(&)()')*,,-1.03/0/0.20/.12545968<86;9:=<=B>@E>BH@?E@?H@AFCDJEIPFHMHGMHINIGPKLRNPUNQXOOXPNUPOXPQVSTZVV`VX^VZ`XW^XY^[\c]_h^`f^ai`^e`afbdkefpehnfiqhfnhfqhinjlsmnxmpvnqypnwpnyprvrt|uv&#65533;ux~vy&#65533;xv&#65533;xz~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179;&#65533;&#566;&#65533;&#567;&#65533;&#824;&#65533;&#632;&#65533;&#440;&#65533;&#698;&#65533;&#1084;&#65533;&#636;&#65533;&#895;&#65533;&#1535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	H&#65533;&#65533;&#65533;&#65533;*\&#560;&#65533;&#195;&#65533;,E&#65533;H&#65533;"E^yi&#65533;&#65533;&#65533;&#65533;&#463;5&#65533;&#65533;&#65533;&#65533;I&#65533;+&#65533;X&#65533;&#65533;&#599;0c&#668;&#65533;&#65533;&#65533;&#859;+/&#65533;&#280;&#65533;&#65533;&#989;-&#65533;&#65533;&#65533;&#65533;P&#65533;F*}&#65533;&#65533;&#65533;&#807;PM.&#65533;&#65533;&#528;&#65533;I&#65533;F%:&#65533;d&#1005;IrUH&#65533;&#65533;Q&#65533;qZ&#374;&#65533;&#1783;#C&#65533;&#65533;K&#65533;&#65533;&#1915;p&#65533;&#1289;&#65533;%&#1599;{&#65533;W$a&#65533;&#65533;L&#65533;=&#65533;S&&#65533;cK&#65533;&#65533;3&#65533;C&#65533;K33li&#65533;&#674319;&#1226;M&#65533;t&#65533;&#65533;;QC$m&#65533;&#65533;\&#65533;!y&#65533;&#65533;&#65533;mQ&#65533;y&#65533;T0&#65533;&#65533;ka>;,&#65533;&#65533;}=&#65533;V&#65533;&#65533;r&#1342;&#65533;K%h&#65533;&#65533;V&#65533;f&#65533;&#65533;^&#65533;5h&#65533;e&#65533;O&#65533;4&#65533;&#65533;5b&#65533;m&#65533;I&#65533;&#65533;@&#65533;&#65533;&#595;,I&#65533;/&#65533;&#65533;&#65533;&#347;v:zF&#65533;&#65533;y&#65533;S|&#65533;&#65533;&#65533;~&#65533;w&#65533;f&#65533;5x&#65533;x&#65533;&#65533;&#65533;u&#65533;&#65533;6&#65533;&#65533;Y&#65533;&#65533;&#65533;&#65533;wa&#65533;&#65533; &#65533;&#65533;&#65533;&#65533;XX&#141;&#65533;&#65533;r&#65533;Y&#65533;&#65533;`R&#65533;&#65533;&#65533;&#65533;&#65533;h&#65533;&#65533;i	&#65533;&#65533;&#65533;&#65533;&#65533;X&#65533;&#65533;'"&#65533;v"$H:&#65533;"&#65533;6yci&#65533;&#65533;bG>)#&#65533;d-&#65533;&#1941;W&#65533;h&#65533;_,F&#65533;&#65533;Q&#65533;	&#1430;&#65533;&#65533;m)~&#65533;!&#65533;%&#65533;19i&#65533;&#65533;&#65533;9&#65533;|&#65533;&#65533;E&#65533;c&#65533;9&#65533;P&#65533;S~F&#65533;`&#65533;Y!&#65533;h&#65533;>&#65533;efzw&#65533;'!{&#65533;J&#65533;HTN&#65533;&#65533;&#65533;&#65533;YhwR&#65533;&#65533;&#65533;&#65533;bY&#42336;ub&#65533;&#1706;5y&#65533;_&#65533;6&#65533;&#65533;&#1576;\hn&#65533;&_&#65533;&#65533;r&#65533;&#65533;&#65533;5&#65533;5&#65533;&#65533;r&#65533;&#65533;&#65533;&#65533;y&#65533;&#65533;M&#65533;K&#65533;&#65533;I&#65533;':k&#65533;&#65533;e&#65533;&#52502;&#65533;%&#65533;g&#65533;n&#65533;&#65533;&#65533;j-&#65533;&#65533;AKn&#65533;&#950;;&#65533;&#65533;&#65533;.&#65533;g&#65533;&#1002;&#65533;g'&#65533;&#65533;{n&#65533;&#65533;&#65533;&#65533;&#65533;&#379;e&#65533;g&#65533;&#65533;&#65533;N&#65533;[n&#65533;&#65533;&#65533;i/`&#65533;&#65533;+1&#65533;&#65533;&#65533;+&#65533;&#65533;r&#65533;h&#65533;7&#65533;*&#65533;{56&#65533;.'$&#65533;&#65533;&#286;0&#65533;r&#65533;&#65533;;'&#65533;@&#65533;&#65533;2&#65533;+f!&#65533;7+&#65533;0N&#65533;&#65533;&#65533;2&#65533;&#65533;&#65533;&#65533;3&#951;&#65533;Zb&#65533;&#65533;&&#65533;l&#65533;J&#65533;&#65533;r&#65533;jq&#65533;&#65533;&#65533;&#65533;&#65533;&#65533;R`J&#65533;&#65533;&#65533;\&#65533;&#65533;&#65533;&#65533;%&#65533;I5&#814;F&#65533;l&#65533;&#65533;<&#65533;I:&#65533;&#65533;vJ&#65533;^&#65533;u^]4&#65533;&#65533;>}&#65533;&#65533;&#65533;&#65533;&#65533;&#65533;&#65533; K&#65533;L&#65533;0&#65533;&#65533;V_'&#65533;u&#65533;&#65533;^j6&#65533;-_&#65533;&#65533;&#1848;&#65533;&#65533;6&#1876;&#65533;&#65533;&#65533;O&#65533;&#65533;&#65533;&#1789;3&#1325;2m&#65533;&#65533;&#65533;&#65533;7&#65533;3&#65533;&#65533;&#65533;&#65533;&#65533;U%{&#65533;X_&#65533;&#65533;&#65533;&#65533;n&#65533;&#65533;6B^&#65533;&#65533;N~&#65533;0&#65533;o[&#65533;P	&#38299;&#65533;y2&#65533;K&#65533;&#65533;&#65533;~[&#826;&#65533;&#65533;n&#65533;&#65533;&#65533;o&#65533;1&#65533;&#65533;&#65533;&#65533;8&#65533;&#65533;&#65533;v&#65533;&#65533;>l\2&#65533;&#65533;i(&#65533;&#65533;&#65533;&#65533;)>&#65533;H&#65533;&#65533;&#1984;w&#65533;&#65533;&#65533;&#65533;&#65533;&#65533;&#65533;,&#65533;&#65533;)c(1 &#65533;l&#65533;!%lX&#65533;W&#65533;&#65533;7:&#65533;&#65533;bWu&#65533;&#65533;&#65533;&#65533;<	&#65533;YN&#65533;&#65533;h(&#65533;&#65533;Y&#65533;zY&#65533;a8&#65533;Kg
&#65533;W&#65533;&#65533;v&#65533;&#65533;7&#65533;&#65533;&#65533;&#65533;g;
B&#65533;|&#65533;&#65533;&#65533;&#65533;&#65533;W&#65533;&#65533;&#65533;mk&#65533;RhBf-&#65533;o&#65533;&#65533;TM&#65533;&#65533;BB&#65533;&#65533;&#65533;T&#65533;b&#65533;~&#65533;&#65533;.:&#966;q&#1750;&#65533;B7&#65533;F0}>&#65533; &#65533;&#65533;h&#65533;&#65533;0~&#65533;M&#1552;5(&#65533;*CvlOY&#65533;"&#65533;Xe&#65533;&#65533;&#65533;&#65533; I&#335;&#65533;P0D&#65533;@&#65533;&#65533;&#65533;el#&#65533;GF6.&#65533;zo3&#65533;$1w+5*.&#65533;$&#65533;a&#65533;&#65533;/;&#65533;k&#65533;&#65533;\
!&#65533;&#65533;&#65533;V&#65533;&#65533;Z&#65533;&#65533;&#65533;&7&#65533;)&#65533;l&#65533;ZR&#65533;&#460;&#284092;&#65533;R&#65533;6H:Oe&#65533;R &#65533;DaG<&#65533;K&#65533;4&#65533;&#65533;,&#65533;&#65533;&#65533;&#65533;&#65533;+m&#65533;&#65533;&#65533;)2HF&#65533;&#65533;7iFIr1&#65533;&#65533;&#65533;d&#65533;D&#65533;&#65533;R&#65533;&#65533;h1&#65533;PG&#65533;L&#65533;6&#65533;&#65533;KVf&#65533;&#65533;|&#65533;c&#65533;no&#65533;&#65533;L9&#65533;9&#65533;&#1632;&#65533;.@&#65533;&#&#65533;&#65533;>p&#65533;
&#65533;&#65533;;&#65533;`&#65533;4g&#65533;&#65533;&#65533;&#65533;Jt&#65533;Y&#65533;&#65533;Q&#65533;U&#65533;R&#65533;H2&#65533;|%&#65533;&#65533;&#65533;&#65533;P&#65533;n&#65533;R&#65533;\&#65533;&#65533;&#65533;!&#65533;<&#65533;&#65533;c>&#1170;Z&#65533;&#65533;"iT&#65533;&#65533;&#65533;&#65533;&#65533;PA&#1386;&#65533;t&#65533;&#65533;&#65533;&#65533;&#65533; <"&#65533;&#65533;&#65533;&#65533;&#65533;i&#65533;l&#65533;PB&#65533;".&#65533;&#65533;z&#65533;&#65533;e&#65533;&#65533;H&#65533;#>&#65533;&#65533;&#65533;j&#65533;&#65533;M=&#65533;^&#65533;2&#65533;&#65533;&#65533;&#65533;&#65533;&#65533;&#65533;&#65533;@)g&#1367;&#1931;&#65533;/&#65533;`&#1464;&#65533;&#65533;&#65533;&#65533;&#65533;&#227;&#65533;Xm&#65533;X&#65533;&#65533;x&#65533;&#65533;,[&#65533;w&#185;Z	&#65533;L=&#65533;S{W&#65533;n&#65533;M&#65533;jK&#1683;&#65533;VR&#65533;+l9&#65533;&#150;&#65533;&#65533;q&#65533;?&#65533;&#65533;&#65533;&#65533;q&#4780;t	&#65533;*&#65533;&#65533;@&#65533;&#65533;&#65533;&#65533;:&#65533;&#65533;5&#65533;Q&#65533;&#65533;&#65533;K&#65533;g&#65533;9&#65533;6&#65533;&#65533;&#65533;&#65533;j1&#65533;&#65533;z&#65533;&#65533;/&#65533;ji&#65533;
&#65533;&#65533;"2a&#65533;-.-&#65533;[&#65533;&#65533;v&#65533;&#65533;-f%&#65533;&#65533;&#65533;^0&#65533;{&#65533;f&#65533;ZWW
&#65533;&#65533;&#65533;&#65533;w&#65533;+&#65533;&#65533;
&#65533;&#65533;&#65533;&#65533;l\&#65533;F>l&#65533;&#65533;&#65533;/k9A&#65533;P&#65533;&#65533;&#65533;&#65533;y5L&#65533;^&#65533;&#65533;&#65533;5koC&#65533;P21&#65533;&#65533;J&#65533;/&#65533;&#65533;&#65533;f&#65533;&#65533;&#65533;&#65533;&#65533;&#65533;&#1363;&#8554;hb0&#65533;{&#65533;&#65533;
&#65533;C`&#65533;-Jq&#65533;6&#65533;&#65533;P&&#65533;&#65533;&#1546;K&#65533;b&#65533;&#65533;&#65533;&#65533;0~&#65533;&#65533;&#65533;@&#65533;*[&#65533;&#65533;&#1845;&#65533;$&#65533;&#65533;&#65533;&#65533;&#618;&#65533;&#65533;&#65533;A&#65533;&#65533;&#65533;w=d&#65533;&#65533;&#65533;&#65533;|fc&#65533;&#65533;S>&#65533;R_&#65533;&#24370;&#65533;&#65533;+&#65533;&#65533;l&#65533;&#65533;&#65533;&#65533;&#1714;&#65533;q&#65533;&#65533;&#65533;&#65533;g\/&#65533;?&#65533;#&#65533;&#65533;^&^&#65533;&#65533;L)&#65533;&#65533;Y&#65533;K&#65533;s&#65533;&#65533;&#65533;&#65533;&#65533;&#65533;&#698;&#779;&#65533;&#65533;&#65533;&#65533;&#65533;^&#65533;&#1146;N4&#65533;7}~u.&#65533;TVE7&#65533;x&#65533;&#65533;4&#65533;7&#65533;g@&#65533;&#65533;}&#65533;&#65533;&#65533;m*AGv&#65533;U&#65533;&#65533;L-P!]V&#65533;&#65533;i&#65533;&#65533;G&#65533;&#65533;&#65533;#&#65533;HW&#65533;k]^;&#65533;&#65533;&#65533;&#65533;&#65533;,&#65533;&#65533;&#65533;&)&#65533;&#65533;'&#65533;&#65533;&#65533;&#65533;&#65533;A~&#65533;LW&#65533;&#65533;XK&#65533;.&#65533;V,;&#65533;K&#65533;^&#65533;'S)m&#65533;&#65533;]go&#65533;Z&#65533;&#65533;Nx&#65533;]&#60534;&#65533;&#65533;&#375;&#65533;C&#65533;&#65533;&#65533;o&#852;l&#65533;&#65533;7&#65533;&#65533;|K[&#65533;&#65533;.&#65533;&#65533;_m&#282;-&#65533;.&#65533;&#65533;e&#65533;m&#65533;&#65533;|&#65533;&#65533;&#65533;&#65533;&#65533;&#65533;&#65533;6&#65533;:h&#65533;&#65533;8&#65533;&#65533;&#65533;&#65533;&#1708;&#65533;&#65533;O&#65533;Er&#65533;&#65533;>&#65533;&#65533;&#65533;\&#65533;&#65533;F&#65533;)_&#65533;5&#65533;&#648;&#65533;N&#65533;&#65533;F&#65533;&#65533;&#65533;&#65533;<<8&#65533;4&#65533;9&#65533;&#65533;C&#65533;ew&#65533;`/&#65533;&#65533;&#65533;mo3&#65533;p&#65533;K&#65533;&#65533;wW&#65533;gD_z&#65533;&#65533;pVF]&#65533;&#65533;&#65533;z&#65533;[&#65533;?o&#65533;]&#65533;C&#783;,&#65533;&#65533;[;&#65533;&#65533;ssl&#65533;Ny&#65533;s&#65533;&#1678;&#1403;&#65533;Z&#65533;N&#65533;&#65533;&#65533;&#65533;}&#65533;?&#65533;n&#1127;&#65533;&#65533;p&#65533;:#&#65533;[c&#65533;&#248;&#65533;&#65533;&#65533;&#65533;Mr&#65533;&#65533;sZ&#65533;.l&#65533;&#65533;&#65533;&#65533;&#65533;J&#65533;&#65533;k&#65533;&#65533;&#65533;&#65533;N&#65533;&#65533;[~&#65533;&#175;{&#65533;=&#65533;&#65533;&#65533;B&#65533;&#65533;_>&#65533;&#65533;c:&#65533;!&#65533;&#65533;~&#65533;}_&#65533;.&#65533;&#65533;&#65533;&#65533;&#65533;&#65533;?&#65533;&#65533;&#65533;{
&#65533;^&#65533;&#65533;&#65533;t&#667;S&#65533;t&#65533;nC&#65533;&#65533;&#65533;&#65533;&#65533;B&#65533;&#65533;&#65533;t&#65533;O&#65533;L7&#65533;&#65533; (&#65533;zx&#65533;TS!^&#65533;&#65533;k&#65533;&#1472;&#65533;&#65533;}w~&#65533;~&#342;vhy&#1207;H&#65533;&#1473;&#65533;&#65533;Wzi&#65533;v&#65533;&#65533;&#65533;&#65533;|&#65533;&#65533;a&#65533;W&#65533;4crJb&#65533;^&#65533;`
(^&#65533;x&#65533;&#65533;Q%~&#2499;&#65533;W~&#65533;w&#65533;&#65533;&#65533;I:&#65533;@&#65533;&#65533;~&#487;&#65533;g&#65533;x&#65533;J&#65533;N&#65533;&#65533;\P&#65533;&#65533;p'&#65533;&#65533;q&#65533; w&#65533;&#65533;5&#65533;&#65533;T!&#65533;Gc5&#65533;r&#65533;g&#1799;&#65533;<&#65533;&#65533;&#65533;&#65533;S&#65533;|&#65533;3&#65533;/qG&#65533;&#65533;Ih&#65533;m&#65533;&#65533;w&#65533;&#65533;@xy&#65533;&#65533;&#65533;+&#65533;
YXQU&#65533;`&#65533;U`H&#65533;ex&#65533;&#65533;&#65533;j&#65533;x{e&#65533;
H&#65533;&#65533;y&#65533;x&#65533;&#65533;&#65533;
0&#65533;&#65533;&#65533;&#647;jsH&#65533; &#65533;&#65533;&#65533;&#65533;&#1540;&#65533;&#65533;&#65533;w&#65533;|mH&#65533;&#902;dwc~&#65533;&#65533;&#65533;5ZX&#65533;&#520;&#65533;&#65533;&#65533;&#65533;&#33302;R
&#65533;&#65533;&#65533;0&#65533;&#65533;&#65533;&#65533;3&#65533;|&#65533;&#1033;&#65533;&#65533;&#65533;&#1546;&#65533;&#1548;zH&#65533;&#65533;h&#65533;&#65533;&#65533;&#1400;&#65533;&#522;O&#65533;x&#65533;&#65533;-&#65533;1&#65533;&#65533;]2H&#65533;0&#65533;g&#65533;8&#65533;&#65533;&#65533;&#65533;&#65533;&#65533;&#65533;&#65533;(&#65533;&#65533;&#65533;&#65533;&#65533;&#65533;&#65533;&#65533;&#65533;&#65533;&#65533;&#65533;8&#65533;&#65533;x&#65533;&#65533;&#65533;&#65533;&#65533;&#527;&#600;&#65533;'&#65533;&#65533;AG&#65533;&#65533;8$&#65533;1R&#65533;zuu3&#65533;&#65533;&#65533;u&#65533;fx&#65533;&#523;&#65533;H)&#65533;(&#65533;`&#65533;&#1553;&#65533;x&#65533;Xjy&#65533;&#65533;H&#65533;&#65533;&#65533;P&#65533;'Y&#65533;%&#1618;,9&#65533;"&#65533;.)&#65533;mC&#65533;,&#65533;&#65533;6&#65533;wh&#65533;Hp&#65533;&#65533;k&#65533;]w&#65533;&#65533;yvZ&#65533;5&#65533;&#579;&#65533;&#65533;&#65533;J&#65533;&#65533;&#65533;&#65533;&#65533;&#65533;&#65533;O	&#65533;Q&#65533;&#65533;P!&#65533;&#65533;8&#65533;V&#65533;&#65533;1)&#65533;&#65533;&#65533;&#65533;&#65533;&#65533;&#65533;&#1554;&#1592;&#65533;`&#580;&#65533;a&#65533;&#65533;&#65533;nU&#65533;cPnE&#65533;]&#65533;&#65533;Q&#65533;&#65533;&#65533;vI&#65533;o&#9519;&#1047;S&#65533;&#65533;P&#65533;&#65533;XY&#65533;y&#65533;&#65533;	&#65533;d9&#65533;_&#65533;&#65533;/&#65533;&#65533;Q&#65533;&#65533;&#65533;&#1615;&#65533;&#65533;&#65533;cW&#65533;&#65533;5s&#1624;[&#65533;&Rcx}&#65533;&#65533;6&#65533;&#65533;a&#65533;}zv&#65533;}&#65533;/&#65533;&#65533;G&#65533;u3&#65533;&#65533;J&#1620;&#65533;y&#65533;O&#65533;&#65533;&#65533;&#65533;	&#65533;m&#33911;&#1624;&#65533;&#65533;&#65533;29&#65533;&#65533;&#603;&#65533;&#65533;&#65533;&#65533;)&#65533;&#65533;gk&#65533;f&#65533;t&#65533;.&#65533;&#65533;&#65533;&#65533;&#65533;GZ&#65533;`21&#65533;&#65533;H{&#65533;&#65533;&#65533;&#52765;I&#65533;&#65533;&#65533;&#65533;&#65533;&#65533;&#1614;&#65533;x&#65533;&#65533;&#65533;&#65533;&#65533;i&#65533;&#65533;	w-&#65533;&#65533;&#65533;i&#65533;1	&#65533;&#65533;&#65533;&#65533;&#65533;&#65533;&#65533;9&#65533;"Y&#65533;ZI3n&#65533;o&#65533;Q]&#34594;E&#65533;~&#1433;5&#65533;&#65533;1&#65533;&#65533;&#65533;&#65533;&#65533;&#65533;~&#65533;U&#65533;&#65533;&#65533;&#65533;&#1609;&#65533;y&#65533;z&#65533;&#65533;9&#65533;&#37827;)&#65533;&#65533;i&#65533;&#65533;I&#65533;%&#1121;V&#65533;&#65533;&#65533;i&#65533;&#48732;mTi&#65533;v&#65533;&#1605;W&#65533;&#65533;K&#65533;&#65533;G{8&#65533;&#65533;&#65533;&#65533;&#65533;&#65533;&#65533;w&#65533;&#65533;r&#65533;c&#65533;&#62049;H&#657;&#65533;&#65533;&#65533;H&#65533;&#65533;&#65533;Y&#65533;&#65533;&#65533;&#65533;*&#65533;&#65533;&#65533;&#313;&#65533;&#65533;i&#65533;&#65533;&#65533;!:&#65533;&#65533;&#469;&#65533;&#65533;zQG&#65533;B&#65533;0&#65533;M2&#65533;Z&%&#65533;Sv&#65533;*&#65533;o&#65533;WI&#65533;&#65533;@&#65533;&#65533;&#65533;'&#65533;x&#65533;&#65533;&#65533;	,&#65533;@&#65533;~&#65533;&#65533;L&#65533;Y:&#65533;&#65533;J&#65533;&#65533;	&#65533;&#65533;&#65533;Z&#65533;&#65533;&#65533;&#65533;&#65533;&#65533;i&#65533;&#65533;&#65533;&#65533;:&#65533;&#65533;&#65533;&#65533;&#65533;&#65533;
X&#65533;&#65533;&#65533;	&#65533;&#65533;3p&#65533;D/&#65533;d&#65533;w&#662;i&#65533;&#65533;&#65533;jq&#65533;&#65533;=&#65533;&#65533;u&#65533;&#65533;&#65533;&#65533;&#65533;&#148;Q&#1127;&#65533;&#65533;&#65533;&#65533;&#65533;&#65533;&#65533;&#65533;&#65533;&#65533;&#1707;&#65533;&#65533;&#65533;R&#65533;&#65533;&#65533;&#65533;&#65533;Z&#65533;#&#1704;&#65533;j&#554;&#65533;&#778;&#65533;2&#65533;&#1560;&#65533;&#65533;&#65533;&#65533;&#65533;'g&#65533;&#65533;T&#1413;E&#65533;&#65533;m&#65533;9&#65533;&#65533;h&#65533;&#65533;X&#65533;p&#65533;&#65533;[&#65533;&#65533;&#65533;&#65533;&#65533;&#65533;z&#65533;&#65533;&#65533;Uy&#65533;&#65533;&#65533;&#65533;&#65533;&#65533;&#730;&#65533;J&#65533;&#65533;&#65533;VZ&#65533;&#65533;z&#65533;&#65533;&#65533;&#65533;&#65533;&#65533;&#65533;&#65533;&#65533;\z&#65533;&#65533;*&#65533;&#65533;&#65533;1E&#65533;&#65533;&#65533;&#65533;m&#65533;T&#65533;&#65533;&#65533;Zq&#65533;&#65533;&#65533;=&#65533;&#65533;&#65533;&#654;&#1675;&#1977;C&#65533;&#65533;&#65533;2a&#65533;&#65533;:&#65533;&{&#65533;&#65533;&#65533;&#65533;z&#65533;&#65533;*&#65533;&#65533;j&#65533;&#65533;&#65533;&#65533;&#65533;&#65533;&#65533;&#65533;&#1630;&#65533;&#65533;:&#65533;&#65533;&#65533;&#65533;I&#65533;,&#65533;&#65533;&#1389;
&#1648;&#65533;&#65533;&#65533;;X&#65533;e&#65533;&#65533;H&#65533;&#65533;&#65533;&#65533;&#65533;
&#65533;'q&#65533;&#65533;	~uj)w&#65533;1&#65533;
*&#65533;&#65533;\&#48317;&#65533;&#65533;&#65533;)&#65533;'&#65533;&#65533;&#65533;&#65533;9&#65533;&#65533;&#65533;&#65533;(&#65533;&#65533;*&#65533;^
&#65533;&#65533;&#560;&#65533;8&#65533;Ma&#65533;B&#65533;&#65533;S&#65533;P&#65533;&#65533;H&#46663;&#1079;&#65533;h&#65533;Y&#65533;k&#1539;Ii&#65533;Hy&#65533;&#65533;&#65533;&#65533;&#65533;&#65533;Y&#65533;&#65533;&#1589;&#65533;&#65533;&#65533;[&#65533;&#65533;k&#65533;j&#65533;,&#65533;&#65533;&#65533;J&#65533;%&#65533;&#65533;&#65533;&#65533;&#65533;{&#65533;]:&#65533;&#65533;&#65533;&#65533;o+&#65533;G8X$p&#65533;mIRv&#65533;&#65533;&#65533;&#65533;0h&#65533;&#65533;^&#65533;&#65533;s&#65533;&#1690;&#65533;&#65533;&#65533;&#65533;:&#65533;1!&#65533;Q&#65533;&#65533;pY;&#65533;&#65533;&#1788;&#65533;&#65533;&#65533;&#65533;;&#65533;&#65533;&#65533;&#65533;&#65533;K&#65533;&#65533;&#65533;%:&#65533;&#65533;&#65533;&#65533;	&#65533;&#65533;&#65533;&#65533;&#65533;r&#65533;&#65533;{&#1360;w&#65533;r&#65533;w&#65533;Q&#345;&#65533;&#65533;&#65533;&#65533;&#65533;&#65533;&#65533;&#65533;a&#65533;J&#65533;&#65533;
&#65533;&#65533;&#65533;&#5446;Cj&#65533;=z&#65533;&#65533;&#65533;&#65533;o&#65533;&#65533;p&#65533;&#65533;M&#65533;&#65533;l&#65533;&#65533;&#65533;&#65533;-K&#65533;$*&#65533;#&#65533;&#65533;&#65533;-r&#65533;&#65533;&#65533;L&#65533;&#65533;@&#65533;&#65533;&#65533;cK&#65533;r&#65533;&#1784;&#65533;[^&#65533;&#65533;U&#1774;&#65533;&#65533;X&#1770;<&#65533;n&#65533;&#65533;&#65533;&#65533;&#65533;&#65533;e&#65533;&#65533;&#65533;&#65533;&#843;&#65533;&#65533;J&#65533;&#65533;&#65533;&#65533;&#65533;&#65533;&#65533;9&<Y5&#65533;&#65533;b&#65533;&#65533;H|&#65533;&#1716;&#65533;&#65533;&#65533;"&#65533;&#65533;&#65533;&#760;/&#65533;&#65533;'&#65533;q&#65533;&#65533;W&#65533;&#65533;8,&#65533;\<&#65533;Q:&#65533;5&#65533;&#65533;&#65533;&#65533;&#65533;&#65533;&#65533;&#65533;z&#65533;&#65533;9&#65533;&#65533;F &#65533;igjZu&#65533;&#65533;l&#672;Jl*H&#18062;;&#65533;&#65533;$|&#65533;'|&#65533;&#65533;+&#65533;O&#65533;&#65533;&#763;&#65533;]|&#65533;&#65533;j&#202;&#65533;\&#65533;1&#1832;:&#65533;&#65533;&#65533;&#65533;j&#1789;&#65533;4RF%&#65533;=&#65533;y&#65533;&#316;[eu<&#65533;&#65533;xP\&#65533;&#65533;&#65533;&#65533;&#65533;y&#65533;V&#65533;&#170;\&#518;&#65533;&#65533;]L&#65533;a&#65533;&#65533;a&#53006;&#65533;&#572;j&#65533;dL&#65533;\Z&#65533;&#65533;&#65533;A[&#307;&#65533;&#580;&#65533;&#65533;N&#65533;&#65533;\&#65533;&#65533;&#65533;&#65533;P&#65533;&#65533;&#65533;
&#65533;&#65533;&#65533;2|&#65533;&#65533;+&#753;&#821;&#65533;&#65533;&#65533;6K&#65533;gl&#65533;U&#65533;&#65533;l&#65533;&#65533;&#65533;&#65533;&#65533;\&#65533;&#65533;\&#65533;o&#65533;\&#65533;Nl&#65533;&#65533;&#65533;&#65533;&#780;&#672;&#65533;&#65533;&#65533;&#65533;{&#65533;;&#1809;&#65533;L&#880;<&#65533;&#65533;&#65533;&#65533;&#65533;&#1761;&#65533;&#65533;&#65533;&#65533;&#65533;"&#65533;z&#65533;S&#65533;Wr,&#65533;&#65533;&#65533;&#909;K&#65533;&#65533;K&#65533;T&#65533;&#65533;&#65533;&#65533;&#65533;&#65533;&#65533;&#65533;&#65533;#[&#65533;&#65533;|&#969;&#65533;&#65533;&#65533;&#52405;&#65533;&#65533;#&#65533;&#65533;&#65533;&#65533;&#65533;&#1485;&#65533;&#65533;l&#65533;S&#65533;&#65533;$&#65533;&#65533;|&#65533;&#65533;=&#65533;&#716;&#65533;]&#65533;Y&#65533;&#65533;&#65533;&#65533;&#65533;&#65533;l&#65533;&#65533;&#65533;&#65533;#&#65533;&#65533;&#65533;9&#65533;e&#65533;&#1174;R&#65533;&#65533;&#46299;&&#65533;&#65533;&#65533;1&#65533;!&#65533;&#65533;l<&#65533;&#65533;&&#65533;&#65533;@]&#65533;&#65533;Z&#65533;E&#1916;&#65533;{&#65533;"&#65533;&#1335;&#65533;&#65533;&#65533;&#65533;&#65533;&#65533;m&#65533;p&#65533;&#65533;Z&#65533;b&#65533;&#65533;}Tl4}&#65533;&#65533;&#65533;&#65533;{&#65533;&#65533;&#65533;&#65533;&#65533;[]&#65533;&#65533;&#65533;&#65533;b&#65533;f&#65533;&#65533;&#65533;I&#65533;&#65533;3&#731;&#423;&#65533;8I&#65533;g&#65533;&#65533;v&#65533;&#65533;F&#65533;&#1689;&#65533;&#65533;&#65533;&#65533;+&#65533;&#65533;&#65533;Am&#65533;&#65533;M&#65533;&#65533;k&#65533;^-&#65533;*<&#65533;&#65533;L&#1337;&#65533;&#1536;&#65533;&#65533;&#65533;&#804;&#250;&#65533;':&#65533;?x&#1624;&#65533;#&#65533;&#65533;&#65533;&#65533;f&#1502;&#65533;&#1352;=&#65533;&#65533;&#65533;&#65533;&#65533;&#65533;&#65533;=]&#65533;&#65533;&#65533;=&#65533; &#65533;&#65533;&#65533;&#1783;}&#65533;&#883;&#65533;&#65533;N&#65533;]&#65533;&#65533;M&#65533;j9&#65533;&#65533;&#65533;&#333;&#65533;&#65533;k&#1400;&#65533;&#65533;Ml&#65533;&#765;&#65533;|&#65533;&#65533;2&#65533;&#65533;&#65533;&#65533;&#65533;&#65533;&#65533;&#1862;&#65533;&#65533;l&#65533;_&#65533;&#65533;&#65533;&#65533;(&#65533;&#65533;&#65533;M&#65533;l&#65533;d&#65533;&#65533;B<&#448;Q&#65533;&#65533;M&#476;&#65533;&#65533;V-&#65533;&#65533;&#65533;&#508;[&#65533;}&#65533;&#65533;j&#1276;&#65533;&#65533;&#65533;&#65533;&#1368;&#65533;8&#65533;&#65533;&#1165;&#65533;&#65533;&#65533;&#65533;]&#65533;&#1963;&#65533;49wo	h
&#65533;J&#65533;&#65533;|&#65533;}&#65533;&#65533;&#34641;&#65533;&#1922;&#65533;&#65533;&#65533;&#65533;&#65533;U&#65533;&#65533;{&#65533;&#65533;-&#65533;&#1258;}&#2033;&#65533;&#65533;&#65533;&#65533;
&#65533;&#65533;[&#65533;&#65533;&#65533;&#65533;*&#65533;&#65533;.&#65533;u2&#65533;&#65533;W^&#1372;Me&#65533;&#65533;&#65533;&#65533;9j&#65533;N,&#65533;3&#65533;&#65533;&#65533;&#65533;:&#65533;&#1972;&#65533;&#1477;&#65533;&#65533; &#65533;&#65533;G&#65533;&#65533;r.&#65533;l&#65533;&#2011;&#1626;}&#65533;P-PS&#65533;&#65533;&#65533;Y&#772;]&#65533;&#65533;l&#65533;	&#65533;&#65533;&#52126;&#65533;&#65533;&#65533;`&#65533;&#65533;"&#65533;&#65533;(&#65533;&#65533;(&#65533;&#1193;&#65533;&#1456;P&#65533;&#65533;&#65533;&#65533;R&#65533;B&#65533;&#65533;&#65533;Z&#65533;&#1510;	&#44234;&#65533;&#65533;&#65533;&#65533;&#65533;z&#65533;<n&#65533;j&#65533;&#65533;&#333;&#1099;&#742;&#65533;&#65533;Z&#65533;>&#65533;&#65533;&#65533;&#65533;ug&#65533;&#65533;y&#65533;;w&#65533;&#65533;Rn&#610;~hM&#65533;&#65533;&#65533;&#65533;&#65533;>:&#33054;&#65533;&#65533;&#65533;&#782;&#328;n/&#65533;&#65533;&#65533;&#65533;&#687;&#65533;]&#65533;INL&#65533;&#65533;u&#65533;&#65533;A&#65533;6&#65533;x&#65533;jM1J&#923;&#65533;&#65533;&#65533;\&#65533;i&#65533;&#65533;&#65533;k~&#65533;$&#65533;&#65533;&#65533;[&#65533;AN&#65533;o&#65533;&#65533;&#65533;&#65533;&#65533;y&#65533;~&#65533;&#65533;7&#65533;&#65533;7&#65533;&#65533;&#65533;&#65533;8	&#65533;w#T&#65533;&#65533;&#65533;^&#65533;J&#65533;.&#65533;&#65533;&#65533;&#65533;&#65533;&#65533;>}&#65533;@&#65533;&#65533;Z&#65533;&#65533;@&#65533;&#65533;+&#65533;&#65533;N&#65533;`&#65533;&#65533;&#65533;&#65533;)&#65533;&#65533;O&#65533;&#65533;&#65533;&#65533;&#65533;&#65533;#&#65533;&#65533;hZ{&#65533;&#65533;&#1662;&#65533;0&#65533;&#65533;&#65533;>&#65533;&#65533;&#65533;&#65533;"&#65533;&#65533;>&#65533;&#65533;&#65533;&#65533;&#876;&#65533;Y;&#65533;&#65533;^&#65533;l&#65533;h&#65533;	&#65533;*_|&#65533;&#65533;&#65533;&#65533;>&#65533;&#65533;&#65533;&#65533;.&#65533;&#65533;l&#65533;&#65533;&#65533;&#65533;&#65533;A&#65533;^&#65533;K&#65533;&#65533;&#65533;&#65533;> &#65533;&#65533;O.&#65533;&i,&#2002;s&#65533;&#65533;&#65533;&#65533;J&#65533;&#65533;&#65533;nz&#65533;o&#65533;9&#65533;&#65533;&#65533;&#65533;5-&#65533;&#65533;&#65533;NJ&#65533;&#65533;&#65533;^&#65533;h&#65533;&#65533;(&#65533;R&#65533;TO&#65533;&#65533;-&#65533;Z_&#65533;&#65533;M&#65533;&#65533;l&#65533;W{&#65533;&#65533;>&#65533;&#65533;&#65533;&#65533;&#65533;&#65533;o&#65533;&#65533;&#65533;k&#65533;&#65533;h&#65533;&#65533;o&#65533;,t&#65533;&#65533;]I&#65533;&#65533;.u&#65533;
(YO&#65533;e&#65533;&#65533;&#65533;~&#65533;&#65533;&#65533;&#65533;&#65533;&#65533;&#65533;O&#65533;_&#65533;&#65533;&#65533;;&#65533;*&#65533;&#65533;V(&#65533;&#65533;~&#65533;o&#65533;m&#65533;&#65533;&#65533;&#65533;&#65533;Dk&#65533;&#65533;&#65533;&#65533;n&#65533;&#65533;&#65533;&#65533;&#65533;&#1966;&#65533;&#485;&#65533;\&#65533;f^&#65533;|&#65533;&#65533;&#65533;&#65533;&#65533;&#65533;&#621;&#65533;]=&#65533;&#65533;x&#65533;&#65533;&#993;&#65533;&#1661;&#65533;&#65533;&#65533;J&#65533;~}&#65533;&#65533;QN&#65533;&#65533;&#65533;&#65533;:&#65533;K&#65533;$X&#65533;&#65533;AB	&#65533;b&#65533;&#65533;&#65533;C&#65533;&#65533;&#65533;X&#65533;a&#65533;%F&#65533;c&#65533;c&#65533;;q&#65533;&#65533;$YR&#65533;I&#65533;)Mnd&#65533;&#65533;&#65533;K&#65533;1e&#65533;dU&#65533;&#65533;M&#65533;9[&#65533;&#65533;&#65533;s&#65533;&#65533;&#65533;>&#65533;
uh&#65533;a&#65533;TE]&#65533;TC&#65533;L&#65533;F&#65533;Z&#1386;M&#65533;T&#65533;&#65533;j&#619;#^&#65533;&#270;-&#65533;p&#65533;&#819;g&#65533;<&#65533;&#65533;m!&#65533;o&#65533;"\&#65533;&#65533;%&#65533;&#65533;y&f&#65533;&#65533;&#65533;cL&#65533;&#65533;U&#65533;\x&#65533;]&#265;/>&#65533;&#65533;&#65533;c&#65533;W&#65533;&#65533;2&#65533;2R&#65533;N&#65533;J.&#65533;2&#65533;g&#65533;[&#65533;~&#65533;T&#65533;Q#&#65533;a&#65533;:&#65533;%&#65533;&#65533;te&#65533;V&#65533;g&#65533;&#65533;m&#1785;]3&#65533;&#65533;&#65533;&#65533;&#65533;2&^&#65533;&#65533;H&#65533;0O&wy&#65533;$s&#65533;&#65533;CK&#65533;~Y4&#65533;&#65533;V!>m&#65533;&#65533;&#65533;&#1125;M&#65533;&;&#65533;b\&#65533;&#65533;&#65533;&#65533;&#894;&#65533;&#65533;@&#65533;&#65533;&#65533;&#65533;W&#65533;]&#65533;&#65533;&#65533;n8=&#65533;&#65533;&#65533;[
*P&#65533;&#65533;<&#65533;&#65533;&#65533;&#65533;&#65533;*&#65533;L&#65533;&#65533;&#65533;"&#65533;<C&#1162;&#65533;&#65533;&#65533;`[&#65533;.@B&#65533;KD&#65533;H$&#65533;5&#65533;~&#65533;&#65533;//&#65533;H&#65533;&#1926;&#65533;o&#65533;&#65533;&#65533;&#825;&#65533; Ji"g&#65533;m&#65533;&#65533;@&#65533;.A"&#65533;.&#65533;&#65533;&#65533;&#65533;pI%&#65533;"&#65533;B&#65533;T&#65533;,&#65533;&#1194;&#65533;C&#1714;&#1330;&#65533;]TqE&#65533;x&#65533;q&#65533;&#65533;&#65533;&#65533;&#781;j&#1841;&#65533;3&#65533;,&#65533;8&#65533;
&#65533;s&#65533;N:I&#65533;I<%d&#65533;&#65533;P&#65533;&#787;&#65533;&#65533;\&#397;&#65533;&#65533;&#65533;D&#370;&#65533;&#65533;&#765;&#65533;&#65533;K&#65533;"%s&#65533;7&#65533;&#65533;&#65533;&#65533;4&#65533;&#65533;M&#65533;4}&#65533;SP?}I&#65533;
&#65533;*&#65533;T&#65533;Tu&#65533;U&#65533;&#65533;U&#65533;d&#65533;.B&#65533;N%4:&#65533;$&#65533;B&#65533;P&#65533;-"&#65533;
&#65533;0&#65533;G&#65533;:h"G&#65533;8&#65533;Q!&#65533;&#65533;YJ&#65533;tZ4
0F9M&#65533;$&#65533;j&#65533;&#65533;[1q(&#65533;T&#65533;5&#65533;&#65533;&#65533;U&#65533;&#65533;u1&#65533;&#65533;]xc&#65533;&#65533;s&#637;5&#65533;WwJ*Y:&#65533;&#65533;&#65533;b&#65533;Q&#65533;&#65533;b&#65533;`g&#65533;&#65533;MZ&#65533;v&#65533;7&#65533;miS&#65533;&#65533;m%&#65533;(&#1462;9jC&#65533;&#65533;&#65533;$&#65533;d&#65533;%&#65533;&#65533;d&#65533;&#65533;Uye&#65533;[&w&#65533;T&#65533;]&#1813;&#65533;&#65533;wP&#65533;5&#65533;-&#65533;vFh&#65533;&#65533;&#65533;z&#32985;&#65533;/&#1678;&#65533;UN&#65533;&#65533;&#65533;&#1741;&#65533;&#65533;Q&#65533;&#65533;'9&#65533;&#65533;j&#65533;EN&#65533;d&#65533;&#65533;&#65533;&#65533;\&#65533;&#65533;&#65533;k&#65533;&#65533;9P^3D&#65533;B&#65533;T&#65533;&#65533;e.z&#65533;&#65533;&#65533;&#65533;&#65533;&#65533;&#65533;N&#65533;7fz&#65533;l&#65533;pho8&#65533;&#65533;pP&#65533;&#65533;,&#65533;&#65533;v&#65533;k&#65533;#&#65533;|&#65533;+&#65533;Z&#1455;&#65533;<&#65533;&#65533;[&#65533;&#65533;0`&#65533;&#65533;]&#65533;&#65533;F&#65533;-&#65533;E&#65533;&#65533;&#65533;/&#65533;!^&#65533;&#65533;&#65533;u&#65533;&#65533;iO&#65533;8&#65533;&#65533;&#65533;&#65533;&#65533;%&#65533;&#65533;&#65533;w&#65533;{&#65533;&#65533;w&#65533;Oy&#65533;r9gW&#65533;&#65533;M&#65533;l&#65533;\&#761;_&#65533;uc{=a&#15543;&#65533;&#65533;&#65533;&#65533;,&#65533;s\&#65533;u&#65533;&#1736;&#65533;.&#65533;&#65533;&#65533;&#65533;8&#65533;3&#65533;&#65533;}&#65533;qgI&#65533;&#65533;&#65533;&#65533;&#65533;&#65533;&#65533;&#65533;7&#65533;&#65533;&#65533;fp&#65533;K:&#65533;Z&#65533;h&#65533;&#65533;&#65533;M)Cp	]B&#65533;7_&#65533;&#65533;`u#Z{&#60648;FQ&#65533;h!Y&#1868;&#65533;&#65533;&#65533;&#65533;nj&#65533;JL&#65533;&#65533;&#1500;&#65533;&#65533;1&#65533;bD&#65533;&#65533;B&#3696;l&#65533;&#65533;&#1208;,W3f&#65533;g&#46334;&#65533;&#65533;&#65533;&#65533;&#65533;&#65533;g<&#65533;)xD&#65533;&#65533;A|&#65533;a&#65533;&#65533;&#65533;&#65533;&#65533;.&#65533;$&#65533;&#65533;4616&#65533;A&#65533;Q&#65533;r&#65533;&#65533;?0.&#65533;&#65533;&#65533;&#65533;&#65533;&#65533;4P&#65533;9\c&#65533;&#65533;&#65533;C*&#65533;W&#65533;&#657;&#65533;D>&#1677;&#65533;D3&#65533;&#65533;8&#65533;0&#65533;@&#65533;&#65533;ldG&#65533;,&#65533;Z&#65533;s&#65533;&#65533;&#65533;G&#65533;jv&#65533;&#65533;&#65533;&#46585;&#65533;olj|&#1951;&#65533;5&#65533;T&#65533;k&#65533;j&#65533;&#65533;y&#65533;h&#65533;&#65533;|/E&#65533;&#65533;#&#65533;&#65533;&#65533;&#65533;&#65533;E&#65533;*\&#65533; 	y&#65533;A6&#65533;vu0aE&#65533;)&#65533;e+S&#65533;&#65533;d1&#65533;&#65533;c~&#65533;22&#65533;f&#1157;
O&#65533;&#65533;;&#1028;5&#65533;&#65533;FR&#65533;b2&#65533;&#65533;&#65533;&#65533;l&#65533;&#65533;&#308;&&#65533;&#65533;&#65533;#&#65533;V4&#65533;GZ&#65533;e;s&#65533;&#65533;&#65533;&#65533;&#65533;/&#65533;&#65533;%r\D>&#65533;u)&#65533;&#65533;\C)&#65533;kT&#65533;&#65533;,EA#C&#65533;0&#65533;&#65533;`&#65533;&#65533;p&#65533;&#65533;lBOe_Dc&#65533;H&#65533;TZ&#65533;<&#65533;&#65533;&#65533;&#65533;&#65533;x7X&#65533;&#65533;m	&#65533;;M&#65533;K]Lb&#65533;&#65533;J&#65533;'LF^:&#65533;,&#65533;&#65533;zS&#65533;t2u
#
&#1119;vn&#65533;^1&#65533;E&#65533;(
k&#65533;&#65533;"9&#65533;,&#65533;&#65533;M&#65533;S&#65533;&#65533;&#65533;V$&#65533;&#65533;&#65533;&#65533;$'}&#65533; &#65533;U&#65533;&#65533;hv&#65533;|i#&#65533;IL&#65533;>2M5&#65533;iAg5@&#65533;j&A&#65533;kDG&#65533;&#65533;&#65533;&#65533;&#65533;F&#65533;Ms&#65533;&#1715;CUO&#65533;J%"T&#65533;J&#1392;&#691;>W&#65533;$&#65533;&#65533;&#65533;&#65533;\&#65533;&#65533;L.&#65533;&#65533;\&#65533;&#65533;I&#65533;&#65533;hjHkg)&#65533;\Ms)nuk4uXW&#65533;UH\,&#65533;k%&#422;&#65533;jH&#65533;&#65533;&#65533;H&#65533;t&#65533;&#65533;&#65533;&#65533;&#65533;{&#65533;&#65533;&#65533;su&#65533;&#65533;&#65533;c&#65533;N<$."&#65533;o&#65533;&#65533;&#65533;^&#65533;&#65533;M/&#65533;&#65533;&#65533;<&#65533;Y&#65533;f7&#65533;&#65533;&#65533;&#65533;y&#65533;&#65533;N&#65533;&#65533;[&#1962;&#614;8&#65533;&#65533;-&#65533;&#65533;Jg&#65533;~[&#65533;^&#65533;X'o&#65533;&#65533;&#65533;&#65533;>&#65533;&#65533;&#65533;5&#65533;q&#65533;&#65533;&#65533;&#65533;u-&#65533;"&#65533;.[&#65533;&#65533;&#65533;&#65533;&#65533;T+&#65533;&#65533;r &#65533;&#65533;&#65533;&#65533;&#65533;%E&#1272;ZQ&#65533;J&#65533;]k^$&#65533;Y&#65533;&#65533;wQ}oAJ&#65533;a&#65533;&#65533;&#65533;&#65533;.~&#65533;&#65533;u&#65533;32&#65533;&#65533;U&#65533;89&#65533;&#65533;&#65533;&#65533;&#65533;4D&#65533;H&#65533;m&#16070;Ga&#65533;&#65533;5\&#65533;&#65533;&#65533;V&#65533;&#65533;&#65533;&#65533;~n&#65533;&#65533;&#65533;&#65533;z[b&#65533;&#65533;&#367;&#65533;HmB&#65533;b&#65533;&#65533;&#65533;&#65533;r&#65533;&#65533;&#65533;&#65533;_&#65533;&#65533;X&#65533;&#65533;M\C&#65533;&#65533;c &#65533;A&#65533;s&#65533;&#65533;t&#65533;KdN*&#65533;&#621;E&#65533;)@&#65533;j&#65533;&#65533;&#1366;L&#65533;T&#65533;&#65533;Q=&#65533;&#65533;?&#65533;9&#65533;&#65533;&#65533;4&#65533;&#65533;2R&#65533;i&#65533;&#986;g\)7&#1496;[};&#65533;&#65533;&#65533;|jT&#65533;A&#65533;g`&#65533;&#65533;]&#65533;V!&#65533;4l&#65533;&#65533;s[&#65533;a>&#65533;&#65533;!&#65533;_l&#65533;B&#65533;*cu&#65533;&#65533;&#65533;&#65533;[&#65533;TZ&#65533;a&#65533;T&#65533;W&#65533;&#65533;H&#65533;&#65533;&#65533;&#65533;k,&#65533;P&#65533;S&#65533;X&#65533;&#65533;K&#65533;&#65533;U&#65533;&#65533;&#65533;&#65533;&#939;&#65533;&#65533;C&#65533;jx&#65533;_&#65533;&#65533;&#65533;&#65533;;6v7&#65533;&#1510;&#65533;&#65533;&#65533;m&#65533;&#65533;*&#1699;\&#65533;&#65533;&#65533;s&#65533;e&#65533;I&#65533;&#65533;&#65533;,&#65533;#&#65533;
&#65533;&#65533;i&#1694;&#65533;&#65533;iO_&#65533;Y&#65533;%&#65533;X&#65533;K&#65533;q&#65533;z&#65533;fP(LE&#65533;u&#65533;Uf0&#799;&#65533;g!~u&#65533;.&#65533;,&#65533;&#65533;;bb;&#65533;&#65533;e&#1252;)&#65533;\Kwd&#65533;&#65533;4i&#65533;K&#65533;&#65533;8&#65533;<&#65533;&#65533;)&#65533;&#65533;&#65533;&#65533;8b&#65533;k&#65533;&#413;&#65533;t&#65533;c<&#65533;S&#1156;oEk&#65533;o&#65533;-&#65533;&#65533;ka&#65533;&#65533;&#65533;&#65533;i#&#65533;T&#65533;&#65533;Z&#1078;&#1395;&#65533;&#65533;g&#65533;&#2018;8j6g&#65533;&#65533;Dlfv&#65533;&#1367;?8&#65533;wNE&#65533;'R&#65533;&#65533;&#65533;&#65533;&#65533;k&#65533;&#65533;.V&#65533;h&#65533;&#65533;&#65533;a&#65533;&#44008;4&#65533;|&#65533;v&#65533;/&#65533;&#65533;&#65533;&#65533;&#65533;0'{&#65533;o9&#65533;?l&#65533;1m&#65533;u8c&#65533;&#65533;<&#65533;&#65533;&#65533;&#65533;&#65533;x&#65533;&#65533;&#65533;&#65533;&#65533;&#65533;_&#65533;!~1w0j&#65533;&#65533;&#65533;&#65533;0&#65533;&#65533;&#139;|/?G&#65533;u&#65533;5&#65533;\1&#1388;&#65533;A&#65533;&#65533;&#65533;&#65533;p^*&#65533;M&#65533;p&#65533;3&#65533;M?Rt&#65533;&#65533;/c&#348;4&#1272;&#1533;L&#141;9&#65533;&#65533;:&#65533;&#65533;&#735;&#65533;M>&#64531;&#65533;w&#65533;N&#65533;&#65533;&#65533;&#938;&#65533;P&#65533;Ru&#65533;EHo}&#65533;&#65533;;2#1h&#65533;/&#65533;&#207;&#65533;&#766;3&#65533;&#65533;&#65533;&#65533;&#65533;{2&#65533;&#65533;q&#65533;:&#65533;&#65533;
&#65533;@&#65533;&#65533;&#65533;P&#65533;&#65533;/&#65533;
&#65533;K&#65533;&#65533;[,&#65533;&#65533;&#65533;>&#65533;&#65533;Z&#65533;&#65533;&#65533;&#65533;3&#65533;6&#65533;;&#65533;,&#65533;&#65533;C3&#65533;z&#65533;.A2mZ?k &#65533;&#65533;A&#65533;&#65533;(q&#65533;Q&#65533;&#65533;&#65533;k9&#65533;&#65533;&#65533;&#65533;&#152;Z&#65533;'t1&#65533;0&#65533;d&#65533;e&#65533;%.&#65533;B&#65533;;&#65533;C&#65533;&#65533;&#65533;&#65533;>}&#11877;&#65533;A4&#65533;&#65533;k&#65533;&#65533;&#65533;:#&#65533;B&#65533;xs&#65533;:&#65533;&#65533;%&#793;&#1340;&l>&#65533;&#65533;Br.a{1&#53220;6{&#65533;[A/,&#65533;&#65533;aF&#65533;B&#65533;z8&#65533;c0&#65533;&#65533;5L\29&#65533;D:&#65533;&#65533;^&#65533;+&#10999;&#65533;&#65533;&#65533;&#65533;#?&#65533;%&#65533;	+&#65533;&#65533;{1&#65533;Z&#65533;&#65533;s&#65533;Dt&#65533;H&#65533;/&#65533;&#65533;*&#65533;z)D(&#65533;&#65533;&#1579;&#65533;&#65533;&#65533;&#65533;&#65533;)M#&#65533;&#65533;&#65533;DM&#65533;&#65533;ZS2OtF]&#65533;C&#65533;K&#65533;&#65533;&#65533;(><D&#65533;2&#65533;Wd&#65533;&#65533;".X&#65533;7&#65533;B,D\&#65533;+Q&#65533;[l&#65533;/t&#65533;&#65533;&#1652;Q&#746;&#65533;&#65533;&#65533;p&#65533;&#65533;9FdD&#65533;TF&#65533;P&#65533;&#65533;&#65533;;&#65533;C&#65533;&#65533;&#65533;h&#65533;S,&#65533;&#65533;`3Aj&#65533;&#65533;z&#65533;_&#65533;&#65533;E?&#65533;&#65533;Z&#65533;?xL&#65533;&#65533;&#65533;&#65533;&#65533;&#65533;fs8a<&#65533;l&#65533;&#65533;&#65533;&#65533;3y&#65533;j&#65533;6&#65533;2|t&#65533;&#65533;[I2&#65533;&#65533;&#65533;"&#65533;@&#65533;>=\B:&#563;&#65533;m&#65533;&#65533;&#570;&#65533;6B&#65533;9H&#65533;Hm&#65533;&#65533;&#313;G&#65533;&#65533;&#65533;&#65533;&#65533;,\8&#65533;t@CC5&#65533;&#65533;&#65533;&#65533;JdI&#65533;&#19474;&#65533;r&#65533;O&#65533;&#65533;&#65533;&#65533;&#65533;&#65533;G&#65533;|k*/D&#65533;^6&#65533;&#65533;J&#65533;;GA=@R'&#65533;&#65533;&#65533;c=&#65533;,&#65533;&#65533;J&#65533;&#65533;9&#65533;S&#65533;L&#65533;J2HL&#65533;l&#622;&#7857;&#65533;&#65533;&#65533;$&#65533;&#65533;&#65533;@&#65533;K&#65533;&#65533;&#65533;};&#65533;&#65533;&#65533;U&#65533;&#65533;&#65533;A&#65533;IWzK&#65533;KK&#65533;K&#65533;&#65533;D&#65533;&#65533;?&#65533;&#65533;F\&#65533;&#65533;&#65533;k&#65533;&#140;&#65533;&#65533;DL1&#65533;&#65533;&#65533;|I&#65533;<M&#65533;2&#65533;x&#65533;&#65533;&#65533;&#65533;5{C&#65533;S&#65533;&#65533;b,&#65533;|=&#65533;&#65533;=&#288;ac>'d;&#65533;t&#65533;&#65533;k&#65533;,&#65533;&#65533;|&#65533;d&#65533;&#65533;,&#65533;&#1513;D&#65533;S&#65533;&#65533;#&#65533;&#65533;&#65533;&#65533;4&#65533;0(&#65533;\O30>#&#65533;&#65533;&#65533;T&#65533;(&#65533;&#419;&#65533;-[G&#65533; 5&#65533;!,&#65533;&#1207;&#65533;&#65533;&#65533;e&#65533;&#378;,&#65533;&#65533;&#65533;&#65533;&#65533;K6&#65533;	4hP&#65533;&#65533;Kt5mP&#65533;8&#1004;T&#65533;&#65533;&#65533;P&#65533;&#65533;&#65533;&#65533;&#65533;M&#65533;&#52363;&#65533;&#65533;&#65533;&#65533;7ci&#65533;&#65533;L&#65533;&#65533;K&#65533;&#65533;*&#65533;&#65533;EpL&#65533;G&#65533;&#65533;\d&#65533;%z&#316;dP&#65533;t&#65533;W&#65533;&#885;&#65533;&#65533;	-R&#65533;&#65533;&#65533;t&#65533;]&#65533;&#65533;&#65533;<9&#188;&#65533;R*-&#1120;Vz&#65533;&#65533;H(&#65533;K&#65533;=&#65533;&#65533;?&#65533;&#65533;K&#65533;&#65533;&#65533;&#65533;&#65533;H0&#65533;"&#65533;&#65533;&#65533;&#65533;P<&#204;&#65533;&#65533;&#65533;@I&#65533;+R<&#65533;&#65533;1&#65533;P>&#65533;&#65533;0PAYB&#65533;4&#65533;*-&#65533;T+=&#65533;kdNw&#1342;R&#65533;AP|C\&#65533;`&#65533;QDS&#65533;&#65533;&#65533;&#65533;@G&#65533;&#65533;P&#65533;&#65533;L&#65533;&#65533;*I}&#65533;
&#65533;&#65533;&#65533;GT&#65533;Se&#65533;SWU&#65533;%5B&#65533;F&#65533;:&#65533;&#891;7&#65533;&#65533;&#65533;?&#65533;&#65533;6&#65533;&#65533;	}&#65533;&#65533;Z&#65533;&#65533;DNcd&#65533;&#65533;*LS&#65533;&#65533;t&#65533;j&#65533;&#356;&#65533;O8]&#65533;IG&#65533;&#65533;`M&#1364;<&#65533;&#65533;&#65533;&#65533;&#65533;&#65533;)&#65533;&#65533;r4,	ATJQ&#65533;&#65533;&#65533;be&#65533;&#65533;&#65533;J3&#65533;H&#65533;&#65533;&#65533;L&#353;&#65533;&#65533;3&#65533;B5u&#65533;Q&#65533;8gs&#65533;d&#65533;Rk&#65533;&#65533;`&#65533;8"u:p3&#769;%&#65533;&#65533;&#65533;&#65533;XOX&#65533;S&&#1305;&#65533;\&#65533;&#65533;|&#65533;&#65533;pB&#1507;"&#65533;&#65533;|&#693;&#65533;&#65533;&#65533;b*&#65533;&#65533;e&#65533;&#65533;XzL)
&&#65533;\S6&#65533;&#65533;&#65533;4R&#65533;&#65533;S&#65533;&#65533;8&#65533;&#65533;
=X&#65533;LR&#65533;&#65533;:%]/&#65533;<&#65533;VR4&#65533;&#65533;&#65533;&#65533;T&#980;&#65533;_&#65533;&#65533;SL&#65533;*&#65533;&#65533;&#65533;G&#65533;&#65533;&#65533;&#65533;&#65533;&#65533;`&#65533;}=.y&#65533;&#386;$&#264;Y&#65533;]X#5? &#65533;;n&#65533;&#65533;n}&#65533;om&#65533;,5&#65533;*&#712;-&#65533;*&#65533;&#65533;&#65533;R1k&#1477;\5W&#65533;&#1125;&#829;&#65533;!&#65533;{&#65533;&#65533;&#65533;k&#1430;&#65533;E&#65533;&#65533;[&#65533;L&#65533;A&#787;,&#1741;[&#65533;]C&#65533;&#65533;\&#65533;E&#352;&#65533;&#65533;2&#65533;&#65533;-&#1237;&#65533;&#65533;&#65533;&#65533;&#65533;&#65533;>&#65533;M&#65533;&#65533;3&#65533;.]%&#65533;!Y&#65533;}&#65533;&#65533;&#65533;&#65533;&#65533;&#65533;x}V]&#65533;&#65533;||&#1392;&#65533;]
M&#65533;&#65533;&#65533;6&#65533;=&#821;&#65533;X&#65533;&#661;XY5W&#65533;Y]&#65533;l&#65533;&#65533;&#65533;f&#65533;C&#65533;&#65533;&#65533;&#65533;&#65533;&#140;<0&#65533;&#65533;Y&#65533;&#65533;&#65533;&#65533;&#65533;&#65533;&#1349;&#65533;|&#65533;&#65533;?&#38077;&#65533;&#65533;&#65533;&#1517;&#65533;=}&#65533;&#65533;&#65533;&#65533;&#65533;DX&#65533;#I U&#1012;&#1864;0&#65533;N&#65533;=&#65533;&#65533;&#65533;&#800;&#65533;I&#65533;eK&#65533;&#65533;>l&#1423;e&#65533;&#1639;&#65533;&#520;&#65533;4&#65533;>0Pr&#65533;&#65533;&#65533;&#65533;H,\3&#65533;E&#65533;&#65533;&#65533;}&#65533;&#65533;u&#1542;&#65533;]&#65533;&#65533;&#65533;&#65533;D&#65533;#&#65533;Y&#65533;M&#65533;/(&#65533;?&#65533;&-&#65533;O&#65533;&#65533;&#65533;&#65533;&#65533;K&#65533;N&#65533;v&#65533;&#65533;&#65533;-`L&#65533;B&#65533;&#65533;&#65533;e&#65533;1&#65533;D*&#65533;Fv4&#65533;&#65533;VQ&#65533;a&#65533;&#65533;G&#65533;&#65533;&#65533;&#65533;&#65533;&#65533;&vb&#65533;&#65533;J&#65533;&#65533;/(&#65533;&#65533;&#65533;&#65533;&#65533;&#65533;R&#65533;&#65533;&#1283;9*N&#65533;&#65533;&#65533;.&#65533;&#65533;6&#65533;MV&#65533;&#65533;&#65533;T&#65533;&#65533;&#65533;&#65533;&#65533;&#65533;&#65533;K&#65533;'&#65533;`&#65533;&#65533;&#65533;&#65533;5_(&#65533;&#65533;&#65533;&#65533;}&#1564;&#65533;&#65533;<&#281;&#65533;c &#65533;=&#65533;&#65533;QA&#65533;&#65533;t&#65533;&#65533;&#65533;&#65533;&#65533;&#65533;Su&#1996;&#65533;VV&#65533;TDF&#65533;&#65533;&#65533;Z&#65533;l&#65533;&#65533;&#65533;E&#65533;&#65533;&#65533;4&#65533;&#65533;&#65533;=&#65533;&#65533;c*>&#1987;&#65533;1&#65533;}&#65533;&#65533;T[n&#65533;v&#65533;&#732;&#65533;&#65533;Ua&#65533;&#65533;#+&#65533;&#65533;D&#65533;&#65533;k&#65533;J&#65533;Xm-&#65533;Z&#65533;&#65533;]5&#65533;&#65533;a&#65533;&#65533;&#65533;5.&#65533;&#65533;&#65533;&#65533;&#65533;&#65533;M.h&#65533;&#65533;9&#65533;&#65533;hc>e*a&#65533;&#65533;'6&#65533;&#65533;&#65533;\&#1273;O&#65533;ee)&#65533;Ed"&#65533;[&#65533;+&#65533;j\&#65533;&#65533;mt[TT/S&#65533;l&#65533;&#65533;&#65533;&#65533;&#65533;$V&#65533;N&#65533;]&#65533;O&#65533;&#65533;cm.h&#65533;#h&#65533;g&#65533;3&#65533;X&#65533;d&#65533;&#65533;&#65533;?u&#65533;&#65533;&#65533;&#65533;&#1774;&#65533;&#65533;:]b&#65533;K5;&#65533;NI&#65533;h&#65533;&#65533;X&#65533;K&#65533;K&#1797;aWIRCO^&#65533;&#65533;F&#65533;&#65533;[&#1794;&#65533;&#65533;&#1945;]e&#65533;V&#65533;ve&#65533;v&#65533;)&#65533;&#65533;&#4694;a2y&#65533;&#65533;lNA&#65533;M&#65533;&#65533;H}&#65533;&#65533;&#65533;&#65533;cfeDF]&#653;fZ&#65533;&#65533;V&#65533;P&#65533;&#65533;&#65533;&#65533;&#65533;&#65533;f&#65533;k<&#65533;&#65533;&#65533;f?&#1453;&#65533;&#65533;_^Wj}]&#530;&#65533;&#65533;&#65533;&#65533;^j!&#1156;&#65533;&#1439;F&#1233;&#65533;a&#65533;=&#65533;&#65533;jR&#65533;6&#187;&#65533;FvPMChU&#65533;O]	&#65533;&#65533;j&#65533;~l&#65533;^[n&&#65533;&#65533;&#65533;&#65533;&#65533;Y&#65533;&#65533;`&#65533;&#65533;&#65533;&&#65533;&#1265;&#65533;z&#65533;E&#65533;aw&#1954;&#148;&#65533;a&#65533;9&#65533;&#65533;U&#65533;OF&#65533;94v*&#65533;1iL&#65533;Kv&#65533;&#65533;:&#65533;&#65533;[2&#65533;c|d&#65533;3&#65533;&#65533;<`&#462;&#65533;&#65533;&#65533;&#65533;]&#65533;&#65533;&#65533;m>k&#65533;0Z&#65533;&#65533;&#65533;&#2021;&#65533;H:m&#1318;L&#65533;J\&#65533;S-c/&#65533;FG&#65533;&#65533;&#65533;&#65533;&#65533;d&#65533;&#1443;&#65533;:I&#65533;5&#65533;&#65533;6&#65533;El&#65533;l&#65533;o.&#65533;o&#65533;&#1430;&#65533;&#65533;&#65533;en.&#65533;_&#65533;&#23416;j&#65533;0&#65533;&#65533;:6&#65533;&#65533;Q&#65533;.O&#1958;&#65533;&#65533;&#65533;&#65533;&#65533;&#65533;,&#65533;&#65533;&#65533;{&#65533;&#65533;&#65533;&#59899;&#65533;&#65533;&#65533;N&#65533;&#65533;&#65533;/q7&#65533;&#65533;6&#65533;Q&#65533;&#597;&#65533;&#510;B&#65533;np&#65533;D&#65533;Aj5&#65533;'&#65533;&#65533;#&#65533;&#65533;&#65533;&#65533;]y|p.&#65533;y>HYi|&#65533;p&#65533;Z&#65533;&#65533;&#65533;p%N&#65533;&#65533;T&#65533;P&#65533;&#65533;&#65533;8q+&#65533;&#65533;*&#65533;V^&#65533;&#65533;&#65533;o&#65533;&#65533;&#65533;b&#65533;ME\&#65533;1&#65533;&#65533;&#65533;&#65533;c&#65533;cJ&#65533;&#65533;o&#65533;&#65533;b&#65533;n&#65533;MM
&#65533;q(&#65533;[&#370;&#1111;&#65533;&#65533;&#65533;&#65533;&#65533;&#65533;Ji'HN&#65533;+&#65533;C?tD&#65533;&#65533;&#65533;&#65533;&#65533;&#65533;&#65533;
&#65533;o/&#65533;Ov&#65533;&#65533;Cf&#1446;R&#65533;o5&#65533;&#65533;&#65533;@A&#65533;S-&#65533;&#65533;T&#65533;M&#65533;&#65533;&#65533;s&#65533;&#65533;K&#65533;&#65533;&#65533;(b]&#65533;B&#65533;&#65533;&#913;&#65533;.q+&#65533;u]O&#65533;&#65533;&#65533;&#837;&#65533;&#65533;&#65533;&#65533;6n&#65533;n&#65533;u&#65533;&#65533;0W&#65533;!M&#65533;&#65533;&#65533;&#65533;6&#1231;&#65533;s&#65533;&#65533;&#65533;z"s&#65533;&#65533;&#65533;ZE&#65533;;&#65533;#\&#65533;&#65533;Ww&#65533;y&#65533;&#1532;&#65533;v&#65533;q,X&#65533;)&#65533;&#65533;]'qao&#65533;|&#65533;&#65533;&#65533;lN&#65533;&#65533;&#65533;evk&#65533;&#65533;^6pMgR&#1860;v1&#65533;&#65533;hYm&#65533;&#65533;&#1645;&#65533;v&#65533;U&#65533;&#65533;&#65533;\&#65533;V&#65533;xV&#65533;&#369;&#65533;q&#65533;&#65533;g6hp[&#65533;Cow&#65533;&#65533;^&#65533;&#65533;g&#65533;&#65533;&#65533;&#65533;.&#65533;8&#65533;&#65533;&#65533;&#65533;Rtn/&#65533;&#1613;T&#65533;R&#65533;&#65533;dV&#65533;&#65533;N&#65533;-&#65533;A&#65533;&#65533;&#65533;&#65533;~&#65533;]b&#65533;&#6317;X&#65533;&#65533;&#65533;goiml&#1339;&#65533;&#65533;&#65533;&#65533;&#65533;&#65533;DL&#534;yvy&#65533;&#65533;&#65533;&#774;&#65533;&#65533;w&#65533;&#65533;y&#65533;7&#65533;&#65533;g;&#65533;T;&#65533;&#65533;&#65533;&#65533;&#65533;V/&#65533;>kVvv&#351;&#65533;M&#65533;fR&#65533;n&#65533;&#65533;s{&#65533;'Fs&#65533;`1|&#65533;&#65533;n&#65533;,w&#65533;~&#65533;&#65533;&#65533;{&#65533;{&#65533;U&#65533;Byw&#65533;&#65533;&#65533;&#65533;&#1899;w{oy&#65533;&#65533;&#65533;&#65533;<&#65533;&#65533;pew&#65533;&#65533;&#65533;wh&#65533;v&#65533;&#65533;&#65533;c&#65533;&#65533;&#65533;oX%$&#65533;&#65533;U&#65533;&#65533;xmzh+&#65533;&#65533;a&#65533;jbui&#65533;mG&#65533;o&#65533;&#65533;^&#65533;W{&#65533;0t&#65533;&#65533;z&#65533;y&#999;w OHg&#65533;|_&#65533;`o&#65533;WF&#65533;&#65533;&#65533;&#65533;&#259;G&#65533;G&#65533;&#65533;o&#65533;^>&#65533;&#65533;&#65533;&#65533;&#65533;&#65533;&#65533;&#573;<&#65533;&#65533;&#507;&#65533;erNg&#1663;&#65533;c,&#65533;e&#65533;N&#65533;&#65533;&#65533;,&#65533;2&#65533; B&#65533;X&#65533;t&#65533;&#65533;&#65533;C^'R&#65533;h&#65533;b&#65533;1-z&#65533;&#65533;q#&#65533;-&#65533;X$	&#65533;$&#660;&#65533;&#65533;&#65533;&#65533;&#65533;@_&#65533;&#65533;&&#65533;7:&#65533;H\&#65533;&#27097;&#65533;a$Bl&#65533;Q&#65533;&#65533;r&#65533;&#19064;&#65533;)&#1320;9&#65533;&#65533;&#65533;&#1417;c&#65533;ru&#65533;u&#65533;&#1376;m&#65533;&#65533;)kV%&#1716;6&#65533;&#65533;&#65533;mO&#65533;&#65533;&#65533;K6'&#65533;rz^&#65533;&#65533;&#65533;-&#1769;w&#65533;&#1709;&#742;'&#65533;&#65533;&#65533;&#65533;v&#65533;J&#65533;c&#202;RNxp&#65533;&#1122;&#1386;&#65533;&#65533;&#65533;I&#65533;&#65533;G&#65533;&#65533;9&#65533;4&#65533;)w&#65533;A&#65533;X&#65533;P&#65533;&#65533;l&#65533;z.N&#65533;&#65533;&#65533;VM&#65533;&#65533;&#1455;&#65533;&#584;&#65533;k&#65533;,&#65533;&#65533;&#65533;&#65533;}&#65533;&#65533;&#65533;&#65533;&#65533;uW&#65533;_&#65533;&#65533;Y&#65533;&#65533;&#65533;1&#65533;&#65533;&#65533;7&#65533;=&#65533;&#65533;&#65533;F&#65533;m&#65533;\&#65533;&#65533;'&#65533;&#65533;9rF&#65533;&#65533;&#65533;OG&#65533;y[O&#65533;&#65533;&#65533;E&#65533;!mv(&#65533;T&#65533;&#65533;&#65533;`&#65533;&#65533;&#65533; qh\&#65533;Q|&#65533;&#65533;q&#65533;&#65533;&#65533;&#65533;&#65533;F&#1542;a&#65533;yh]&#65533;~=&#65533;"tt&#65533;XwlL&#65533;&#65533;&#65533;&#65533;]&#65533;&#65533;DE&#65533;&#65533;aW &#65533;&#1613;&#65533;&#1507;&#65533; &#65533;&#65533;&#65533;L-(`_&#65533;&#65533;v&#389;f0VU>&#65533;&#65533;sN	&#65533;\&#309;&#65533;&#65533;_f&#65533;%&#65533;&#65533;YI~&#65533;&#65533;tNm&#65533;T&#65533;&#65533;a&#65533;!`6&#65533;x&#65533;1&#65533;&#65533;e&#65533;&#12353;#&#65533;&#65533;	&#65533;z&#65533;*t&#65533;jz&#65533;Q&#65533;F9&#65533;C&#65533;&#65533;&#65533;&#65533;&#65533;&#65533;&#65533;&#65533;`k&#65533;&#65533;&#65533;&#1733;&#65533;&#65533;&#65533;$&#65533;&#65533;b*&#65533;&#65533;2nJ&#65533;o&#65533;&#65533;Gx&#65533;&#65533;&#2020;j&#65533;ewr:X&#65533;\&#65533;2&#65533;&#65533;&#65533;ij&#65533;&#65533;a&#65533;'&#65533;&#65533;j!&#65533;D:&#65533;&#65533;&#65533;&#65533;&#65533;&#61303;h&#65533;&#65533;:Y&#65533;:&#65533;$Y&#65533;&#65533;]:&#65533;O&#65533;&#65533;&#65533;&#65533;N)2)&#44532;&#65533;&#65533;%&#65533;7r&#65533;Ub&#65533;`&#65533;&#65533;&#65533;&#65533; a&#65533;;&#65533;&#65533;&#65533;]&#65533;z&#65533;x&#65533;&#65533;.&#65533;&#65533;jiz&#65533;j&#65533;&#65533;&#65533;&#65533;M&#65533;&#65533;&#65533;&#65533;FZ&#65533;&#65533;&#65533;&#65533;K&#65533;{ya&#65533;Rji&#65533;&#65533;&#65533;&#65533;>&#65533;&#411;Xb&#65533;[&#65533; &#65533;+&#48817;^|$&#65533;]&#65533;&#537;;&#65533;T&&#65533;&#65533;+&#65533;0[&#65533;I[l,&#65533;&#65533;,&#65533;&#65533;&#65533;&#1502;c&#65533;-&#65533;&#65533;&#65533;&#65533;w,&#65533;&#1148;&#65533;T&#65533;n&#65533;Z&#65533;&#65533;$&#65533;$&#65533;&#65533;r&#65533;&#65533;|&#65533;cEY&#65533;&#65533;&#65533;n=&#65533;&#65533;BfY&#65533;&#65533;&#65533;p&#65533;*}w&#65533;^&#65533;h&#23602;&#65533;uH
]&#65533;&#65533;&#65533;Cdc&#65533;&#65533;&#65533;&#65533;u&#65533;s&#1755;&#65533;&#65533;&#65533;ZsSf{&#65533;6&#65533;-o&#65533;rRg&#65533;&#65533;&#65533;W&#65533;&#65533;v~&#65533;z&#65533;&#65533;&#65533;&#1783;&#65533;&#65533;&#65533;&#65533;&#65533;R4x&#65533;F[&#65533;z&#65533;&#65533;1&#65533;&#65533;&#65533;mK<&#65533;&#65533;V&#65533;&#65533;&#65533;y&#36174;&#27405;]i&#1371;&#65533;&#65533;&#65533;~x&#35370;}:f&#65533;>&#65533;&#65533;&#65533;&#892;&#65533;&#65533;&#65533;\;&#65533;&#65533;&#1385;&#65533;s&#65533;&#65533;&#65533;	&#65533;h,&#65533;&#65533;+&#65533;&#65533;8&#65533;&#327;&#65533;<&#65533;&#65533;&#65533;#&#65533;&#65533;&#65533;nk&#65533;Is&#65533;&#65533;&#65533;&&#65533;v&#65533;&#65533;&#65533;&#65533;&#1533;&#1237;&#65533;{&#65533;!&#65533;v1O&#65533;$&#65533;Z&#65533;d&#65533;>&#65533;&#65533;&#65533;^A&#65533;&#65533;&#65533;t&#65533;&#65533;&#65533;+$&#65533;sT&#65533;2&#65533;Qc&#65533;&#65533;&#65533;&#65533;-&#65533;!&#65533;j&#65533;&#65533; gF&#65533;&#48964;&&#65533;&#65533;&#65533;&#65533;&#65533;&#65533;&#65533;@&#65533;&#65533;&#65533;2X S&#65533;in|&#65533;Y&#65533;&#65533;&#65533;&#65533;&#65533;&#65533;_pH&#65533;l &#65533;&#65533;khT&#65533;&#65533;&#65533;)a&#65533;M&#65533;1&#65533;&#1102;&#65533;&#65533;&#65533;&#65533;&#65533;]&#65533;&#65533;&#65533;&#65533;&#65533;&#65533;&#65533;
~DHGC9o&#65533;DnDd&#65533;&#65533;7&#65533;]&#65533;M&#65533;$&#65533;&#65533;&#65533;v&#65533;&#65533;0^$M&#65533;&#65533;&#65533;+bQ&#65533;J&#65533;&#65533;e&#65533;2B!_&#65533;&#65533;F&#65533;&#65533;($y&#65533;&#65533;w&#65533;&#441;0&#65533;>&#65533;B&#65533;&#65533;TB&#65533;d&#65533;k&#65533;&#65533;O&#65533;7&#65533;(DA2&#65533;&#65533;%0&#32147;2&#65533;D<&#644;&#65533;9&#65533;a&#265;T&#65533;HlZ9+0&#65533;!&#65533;&#65533;&#65533;E&#65533;7&#65533;+F&#65533;vu&#65533;^K&#65533;N<ISwqSe&#65533;F1g&#37830;W&#65533;'>&#65533;Y&#65533;&#65533;&#65533;3`A&#65533;G&#65533;X&#65533;&#65533;&#1159;VX&#65533;&#1648;@rf&#65533;&#65533;&#65533;&#65533;&#65533;&#65533;)&#65533;&#65533;&#65533;y&#65533;&<&#65533;&#32756;P&#65533;X[&#65533;&#1341;T&#65533;&#65533;!jR&#65533;"g	CI&#65533;u&#65533;0:&#65533;&#65533;&#65533;k2*-&#65533;&#65533;q&#65533;;?mi&#65533;F&#65533;T8D/}T&#65533;&#65533;!&#65533;&#402;JP&#65533;&#65533;&#65533;&#65533;&#65533;&#65533;(4O&#65533;&#65533;VyO(&#65533;&#65533;&#65533;&#65533;8&#65533;4o&#65533;7&#65533;&#65533;&#65533;&#65533;&-&#65533;3&#65533;&#65533;Kc7&#65533;2r*&#65533;Y&#65533;U&#65533;&#65533;&#65533;e&#1907;&#65533;&#65533;iO&#65533;&#65533;O&#65533;&#65533;&#65533;XN&#65533;&#65533;&#65533;&#65533;&#65533;V&#65533;k&#65533;M&#65533;&#65533;g>&#65533;&#65533;#\&#65533;U&#65533;R&#65533;xRVU&#65533;&#65533;&#65533;&#65533;&#65533;&#65533;dqUF&#65533;b&#65533;&#65533;AG-f&#65533;&#65533;&#65533;&#65533;E0uu&#65533;&#65533;&#65533;&#65533;]&#65533;)O&#65533; u>K&#65533;V^&#65533;&&#65533;B
Gs&#65533;&#14336;yP&#65533;(4&#65533;&#65533;&#65533;=&#65533;&#65533;m&#40016;&#65533;
H(+]&#65533;&#65533;&#65533;qY&#65533;&#65533;,7&#65533;q&#65533;k&#65533;-2&#65533;w&#65533;V&#65533;D2&#65533;&#65533;4^<&#65533;&#65533;&#65533;&#1205;&#65533;o&#65533;+^&#65533;&#65533;&#65533;&#480;&#65533;#mp&#65533;&#65533;&&#65533;R&#65533;&#54164;&#65533;&#65533;&#25926;&#65533;u.F&#65533;4Y&#65533;ifr?bGS&#1517;%&#65533;c6&#65533;Y&#65533;&#65533;1&#65533;yGh&#65533;a!&#65533;>&#65533;&#65533;FS&#65533;AE&&#65533;Q&#65533;?&#65533;g&#65533;&#65533;%&#65533;&#65533;&#65533;K&#65533;7#&#65533;eCK&#65533;ey&#65533;&#65533;Zd&#65533;#5&#65533;F&#65533;HnUw$>&#65533;t=q2p&#65533;*a&#65533;&#65533;&#65533;tz)N)|&#65533;&#65533;'&#65533;[*&#65533;&#65533;&#65533;&#65533;n0%&#65533;&#65533;-&#65533;&#65533;:l&#65533;f&#65533;&#1462;5hAR&#65533;&#65533;P&#65533;&#65533;&#65533;L[t&#65533;&#65533;&#65533;4gf?&v&#65533;&#65533;&&#65533;d&#65533;tVS)&#65533;&#65533;VG&#65533;/&#733;&#65533;&#65533;|&#65533;&#65533;KI&#65533;&#65533;&#65533;&#65533;13l&#65533;z&#65533;j&#65533;U&#65533;+r&#65533;&#65533;&#65533;&#65533;&#65533;&#65533;K0&#65533;&#65533;zbB!&#65533;&#65533;&#65533;2,/j&#1827;&#65533;zWS\p&#65533;&#65533;CVu&#65533;&#65533;C&#65533;&#65533;&#65533;g&#65533;Q&#65533;&#65533;&#65533;&#65533;&#65533;&#65533;&#65533;&#65533;N&#65533;B&#65533;-&#65533;&#444;&#65533;&#65533;P&#344;-&#65533;&#65533;"&#65533;gGJ&#65533;%&&#65533;F&#65533;&#65533;P&#65533;S&#65533;z&#65533;m$&#65533;<W&#65533;&#65533;V&#65533;
&#65533;t&#65533;&#65533;4&#65533;I"b87&#65533;&#65533;"[&#65533;&#65533;&#65533;
&#65533;&#65533;&#65533;,?&#65533;&#65533;&#65533;&#65533;4kKC&#65533;&#65533;/+&#755;m&#65533;&#65533;w&#65533;&#65533;&#65533;&#621;&#65533;&#65533;&#65533;`.&#65533;enL&#65533;w&#219;&#65533;&#65533;&#65533;&#65533;6&#65533;F&#65533;&#65533;&#65533;G&#1034;<&#65533;&#65533;&#65533;.[&#65533;=&#65533;&#644;&#65533;&#65533;&#65533;&#65533;&#65533;&#65533;&#65533;&#65533;e&#65533;
9M\P&#65533;y&#65533;&#65533;=&#65533;S/}&#65533;KH&#65533;a&#65533;K;]&#65533;}n&#65533;0&#65533;&#65533;y&#65533;G&#65533;,&#65533;&#65533;&#65533;&#65533;p&#65533;&#65533;./i&#65533;&#445;&#65533;Z&#65533;&#65533;]&#65533;]
&#65533;&#65533;&#65533;&&#65533;&#1278;&#65533;Z&#65533;&#65533;&#65533;~C3&#65533;;&#65533;[&#65533;&#23033;MqKO&#65533;&#65533;U&#65533;H&#65533;&#65533;X&#65533;&#65533;&#65533;&#65533;&#65533;&#65533;p1Vl&#65533;&#65533;&#65533;&#65533;&#65533;&#65533;&#65533;y&#65533;Y&#65533;#&#65533;&#65533;2&#65533;&#755;&#65533;&#65533;&#65533;&#1370;&#65533;hw_&#65533;U&#65533;&#65533;&#65533;&#65533;5b~&#65533;&#65533;&#65533;&#65533;p9&#65533;fW=X&#65533;&#65533;&#65533;K&#65533;&#65533;&#65533;J&#65533;&#65533;&#1235;&#65533;&#65533;&#65533;7^&#65533;;0K._1X&#65533;&#65533;&#65533;Cy&#65533;&#65533;6&#65533;&#65533;&#65533;6&#65533;k&#65533;&#65533;&#65533;&#65533;)&#65533;{&#65533;&#65533;G#&#65533;e&#65533;&#65533;&#1862;O&#65533;	:&#65533;h&#65533;&#65533;&#65533;&#65533;&#65533;&#875;&#65533;=&#1171;&#65533;q^(^	6&#65533;?&#65533;&#65533;F&#65533;U&#65533;$&#65533;N5&#65533;&#65533;&#65533;&#65533;&#65533;U_&#65533;G>eWm&#1972;<&#65533;&#65533;&#1920;&#65533;IY&#65533;e&#65533;&#65533;&#65533;]&#65533;&#65533;&#65533;9&#65533;6&#65533;[&#65533;&#65533;R&#432;&#65533;]_&#65533;YG^&#65533;)&#65533;D(&#65533;&#65533;&#65533;&#65533; &#65533;&#65533;&#65533;&#65533;&#607;&#65533;B] HL&#65533;&#65533;&#65533;&#65533;&#65533;&#65533;]&#65533;Q	&#65533;XY&#65533;&#65533;<&#65533;&#65533;&#65533;&#1228;&#65533;M&#65533; &#65533;&#65533;&#65533;5&#65533;k&#65533;&#65533;\&#65533;&#65533;1^1
F&#1483;yZ&#65533; ]U
&#65533;H&#65533;`&#65533;&#65533;&#65533;&#65533;E&#65533;	&#65533;&#65533;!&#65533;1 @&#1623;oe&#65533;&#65533;Z&#65533;&#25178;&#65533;&#65533;hu&#65533;kq&#65533;&#65533;M&#65533;j&#65533;I&#65533;&#65533;&#65533;~L&#65533;&#65533;!~[&#65533;I&#65533;Xo]&#65533;}&#65533;&#65533;&#65533;&#65533;&#65533;&#65533;&#65533;M9&#65533;>)&#65533;&#65533;E&#65533;&#65533;Q&#65533;Ul&#65533;}&#65533;U&#65533;&#65533;&#65533;}&#65533;&#65533; &#65533;&#65533;&#65533;&#1442;&#65533;&#65533;&#65533;&#65533;&#65533;w`&#65533;&#65533;mD&#65533;&#65533;&#65533;&#65533;%?M&#65533;&#65533;&#65533;&#65533;&#65533;^,K1&#65533;[J&#65533;&#65533;&#65533;%&#65533;'&#65533;&#65533;~%&#65533;&#65533;5&#65533;N&#65533;@&#65533;&#65533;V&#65533;B&#65533;&#65533;&#65533;-&#65533;
"&#65533;V&#65533;&#65533;I&#65533;b&#65533;e&#65533;/N~&#65533;&#65533;0&#1376;&#65533;&#65533;&#65533;&#1630;&#65533;&#65533;&#65533;4.&#65533;>f!A&#65533;&#65533;&#65533;&#65533;&#65533;&#65533;&#65533;&#65533;^(&#65533;"6z&#65533;e&#65533;&#65533;&#65533;p#&#65533;T&#65533;&#65533;T&#65533;&#65533;D&#65533;&#65533;&#65533;&#65533;F&#65533;Fx&#65533;KjYJ&#65533;&#65533;1&#65533;`!1&#65533;&#65533;&#65533;#&#65533;&#65533;2ZA~&#65533;?&#65533;&#65533;&#65533;&#65533;h&#65533;&#65533;&#1357;&#65533;Kd&#65533;i&#1049;d&#65533;&#65533;,&#65533;&#65533;uX$ &#65533;&#65533;8!&#921;&#65533;G&#65533;&#65533;&#65533;q"#&#65533;d&#1424;&#1873;&#65533;nq&#65533;8&#65533;&#65533;&#65533;&#65533;>&#65533;ZX&#65533;`
&#420;LJ&#65533;'&#65533;dK&#65533;&#65533;?:%~9X8&#65533;f%U&#65533;O&#65533;&#65533;&#65533;&#65533;9&#65533;&#65533;&#65533;S&#65533;&#65533;#_&#65533;_&#65533;&#65533;&#65533;\&#65533;d%&#65533;b-&#65533;[&#65533;Z&#65533;	&#65533;veY&#65533;&#65533;L&e&#65533;&#65533;5&#65533;&#65533;&#65533;E&T&#65533;I&#1700;M&#65533;&#65533;d&#65533;&#65533;U&#65533;=&#65533;&#65533;"W6&#65533;&#65533;6&#65533;&#65533;&#65533;^&#65533;H&#65533;&#65533;&#65533;E!&#44885;b&#65533;&#65533;f&#65533;&#65533; &#65533;&#65533;&#65533;>&#65533;h&#65533;&#65533;Q&#65533;&#461;&#65533;~	r&'h&#65533;&#65533;fz&#65533;P&#65533;S&#65533;&#65533;`(&#65533;r&#65533;c&#65533;gP&#65533;#.&#65533;&#65533;&#65533;&#65533;@&#65533;^V&#65533;k&#65533;N\&#65533;R&#65533;&#65533;&#65533; &#65533;&#65533;&#65533;Y&(&#65533;7E$&#65533;&#65533;$V%v&#65533;&#65533;(&#65533;&#65533;r&#65533;&#65533;z%v&#65533;&#65533;&#65533;&#65533;&#65533;X&#65533;b&#65533;U&#65533;&#65533;d2\&#65533;&#65533;4&#65533;E&#65533;&#65533;&#1436;&#65533;&#65533;&#271;_J&#65533; V&#65533;b&#65533;&#65533;&#65533;&#65533;`a&#65533;&#65533;&#65533;l!&#65533;|\bZ"&#65533;~&'Nj&&#65533;I|\oNg&#433;&#65533;?&#1701;,&#65533;n6df&#65533;&#65533;n&#65533;(|&#65533;W-&#65533;v&#65533;9.\&#65533;&#65533;&#65533;&#65533;_}&#65533;&#65533;&#65533;&#675;&#65533;&#65533;X0iC&#65533;Z>&#65533;f&#65533;3&'&#65533;gt&#680;DJXy&#65533;&#65533;t&#65533;&#37722;!&#65533;&#65533;P&#65533;&#65533;dqY&#65533;&#65533;&#65533;V&#65533;&#65533;i&#65533;HS6!&&&#65533;vf(&#65533;L	g,&#65533;&#65533;{&#65533;g&#65533;6&#65533;&#65533;b&#266;V&#65533;&#1944;&#65533;)&#65533;1d&#65533;})&#65533;&#65533;ea&#65533;&#65533;
Nfav&#65533;4&#65533;&#65533;&#65533;&#65533;&#65533;&#65533;$&#65533;yTV&#65533;P&#65533;i&#65533;i&#65533;&#65533;&#65533;&#65533;=&#65533;Nz`&#65533;&#65533;_&#65533;&#65533;H&#65533;_)&#65533;c"&#65533;&#65533;a&#65533;~&#65533;&#65533;v)&#65533;&#65533;&#65533;}&#65533;&#65533;^&#65533;MN&#65533;&#65533;o >&#65533;&#15270;&#65533;&#65533;&#65533;&#65533;=&#65533;&#65533;O&#65533;j&#65533;TV)i&#65533;lh}&#65533;&#65533;C9&#65533;&#65533;&#65533;&#65533;z&&#65533; &#65533;_&#65533;&#65533;&#65533;&#65533;)&#65533;K
+&#65533;&#65533;r&#65533;&#65533;&#65533;&#65533;}&#65533;t&#65533;&#65533;&#65533;&#65533;&#65533;D&#65533;&#65533;&#65533;d&#65533;&#65533;&#65533;:&#65533;i>Lc&#65533;&#65533;h-&#65533;V(&#65533;&#65533;&#65533;Df]=&#65533;&#65533;zn&#65533;0&#65533;&#65533;b&#65533;&#65533;u&#65533;U&#65533;&#65533;&#65533;&#65533;&#65533;&#65533;&#65533;*&#65533;&#65533;&#65533;&#65533;V&#65533;]&#65533;&#65533;F&#65533;&#65533;Lvie&#65533;&#65533;&#65533;&#65533;&#65533;	&#65533;&#65533;&#65533;k&#65533;&#65533;T&#65533;&#65533;&#65533;&#65533;&#65533;&#65533;Mz&#65533;
&#65533;*)di*&#65533;u`&#65533;&#65533;&#65533;
V&#65533;&#65533;&#1258;X&#65533;E&#65533;{&#65533;,4~e&#65533;B^rmP&#65533;&#65533;&#65533;&#706;&#65533;X&#65533;(E+&#65533;~&A&#65533;&#65533;W&#65533;q(I&#65533;Y&#65533;&#65533;&#2037;&#65533;.&#65533;BD&#65533;n&#65533;q--&#65533;&#937;r&#65533;&#65533;B&#1068;V&#65533;&#1358;&#65533;0j&#65533;)&#65533;&#65533;yx-&#65533;'N&#65533;&#65533;&#65533;&#65533;&#65533;.'&#65533;&#65533;%&#65533;&#65533;&#65533;=&#65533;&#65533;&#65533;N&#65533;&#65533;&#65533;)&#65533;0&#65533;&#65533;-&#1304;&#65533;&#65533; &#65533;*&#65533;1&#65533;&#65533;&#65533;&&#65533;"t&#65533;nr&#65533;&#65533;"g&#65533;&#65533;&#65533;^&#65533;\!&#65533;ON&#65533;&#1502;&#65533;Xr&#65533;D&#65533;&#65533;&#65533;&#65533;&#65533;&#65533;&#65533;4&#65533;&#65533;&#65533;,
&#65533;H&#65533;TbO&#65533; &#65533;&#65533;-J&#65533;&#65533;c&#65533;n}E&#65533;&#65533;&#65533;|&#65533;h&#65533;&#65533;&#65533;}&#65533;&#65533;&#65533;&#65533;&#65533;&#65533;&#65533;-)n&#65533;&#65533;"&#65533;&#65533;-&#65533;&#65533;,&#65533;&#65533;&#65533;&#65533;&#65533;J&#1452;&#65533;&#65533;h&#65533;&#65533;,&#65533;@&#65533;&#65533;&#65533;&#65533;@&#65533;2&#65533;P"&#65533;}rVn&#65533;&#65533;&#65533;&#65533;&#65533;_&#65533;^i&#65533;&#65533;&#65533;&#65533;!j&#65533;&#1862;`}.&#65533;gH&#65533;&#65533;&#65533;@&#65533;k"f&#65533;&#65533;ja&#65533;^&#65533;&#65533;V&#65533;n&#65533;\I&#65533;&#65533;&#65533;&#65533;&#65533;j&#65533;:&#65533;&#65533;&#65533;&#65533;&#65533;/&#65533;p0/p(&#65533;f&#65533;&#65533;7&#65533;&#65533;&#65533;&#65533;r&#65533;9&#65533;&#65533;,yp&#65533;9&#65533;g&#65533;=&#65533;&#65533;&#65533;&#65533;	&#65533;&#65533;&#65533;.&#65533;Z&#65533;#gZl&#65533;~&#65533;%&#65533;o
{1&#65533;q&#65533;&#65533;p&#65533;&#65533;K&#65533;Q&#65533;a&#65533;u&#65533;&#921;&#65533;&#65533;&#65533;&#65533;&#65533;IQ&#65533;&#65533;&#65533;&#65533;&#65533;&#65533;-&#65533;Mg8&#65533;h&#65533;&#65533;&#65533;4&#65533;&#65533;j&#65533;>&#65533;&#10287;&#65533;&#65533;&#65533;qb&#65533;R&#65533;&#65533;J&#65533;&#65533;&#65533;)V&#65533;&#65533;&#65533;.&#65533;&#65533;&#65533;q0S&&#65533;&#65533;&#65533;9&#65533;|&#1308;&#65533;!&#65533;&#65533;&#65533;=&#65533;&#65533;\&#65533;yN&#65533;&#65533;#&#65533;&#65533;W&#65533;&#65533;&#65533;j&#65533;&#65533;m&#65533;y&#65533;&#65533;2&#65533;q&#65533;et&#65533;)&#65533;F&#65533;&#65533;	h&#65533;&#65533;0&#1728;)&#65533;q	l3#&#65533;&#65533;2&#65533;&#65533;C&#158;b&#65533;,/H&#65533;4&#65533;&#65533;&#65533;r!&#65533;&#65533;iq&#65533;&#65533;&#65533;&#65533;0&#65533;&#65533;iV	n`'&#65533;eZ&#65533;&#65533;&#65533;&#65533;1&#65533;>s&#65533;&#65533;&#65533;&#65533;Vn^s6&#65533;C3t7&#65533;08&#65533;d&#65533;&#65533;W`&#65533;&#65533;&#65533;3T&#65533;&#65533;&#65533;J&#65533; &#65533;&#65533;&#65533;&#65533;"&#65533;&#65533;VY(&#65533;&#65533;&#65533;o&#65533;AN&#65533;J*D&#65533;s&#65533;@&#65533;p&#65533;&j&#65533;+o&#65533;&#65533;&#1188;-O7'B+3&#65533;@C&#65533;C4&#65533;&#65533;&#65533;&#65533;&#841;M.&#65533;3Y&#65533;HEA&#65533;.[ezm1&#65533;&#65533;$&#65533;J&#65533;t|&#65533;?*>&#65533;33&#65533;P&#500;L&#65533;5/&#65533;nNC&#65533;A&#65533;&#65533;A&#65533;qL&^&#65533;
&#65533;o3Qp@&#1013;&#65533;&#65533;[
&#65533;9r&#65533;&#65533;^h&#65533;&#65533; Wda&#65533;&#65533;TSU&#65533;R&#65533;$v&#65533;&#65533;&#65533;l|&#65533;$S\&#65533;&#65533;Y_&#65533;e&#65533;&#65533;Mj[&#65533;&#65533;&#65533;[&#65533;is&#1460;3&#753;&#65533;2^57&EW&#65533;l(%S&#65533;&#65533;c&#65533;&#1878;&#65533;YG&#65533;Ob&#65533;&#65533;/&#65533;t&#65533;&#65533;&#65533;&&#65533;o&#65533;&#65533;&#65533;x&#65533;=&#65533;&#65533;c&#65533;I&#65533;&#65533;&#65533;:o5o6&#566;&#65533;T&#65533;6t&#65533;Z&#65533;Z&#65533;&#65533;&#65533;\3&#65533;&#65533;@&#65533;vj&#65533;vZ1&#1581;&#65533;k&#2034;+&#65533;&#65533;&#65533;2T&#65533;&#65533;m?&#65533;p"&#65533;*"	j&#65533;&#65533;zb&#65533;|&#65533;&#65533;V&#65533;&#65533;R&#65533;~&#65533;&#65533;&#65533;pZ#&#65533;&#65533;L&#65533;q&#65533;&#65533;_3&#65533;,\&#65533;&#65533;*&#65533;&#65533;&#65533;&#65533;&#65533;p^C&#65533;&#65533;	&#65533;&#65533;b&#65533;&#65533;&#65533;&#65533;&#1628;wM&#65533;vy&#65533;E&#54318;&#65533;J&#65533;.&#65533;&#65533;Vqm&#65533;=k|&#65533;&#65533;&#65533;&#65533;&#65533;&#65533;&#65533;LK&#65533;LOD&#65533;0t&#65533;&#65533;|Owf&#65533;8&#65533;K&#65533;e&#65533;&#65533;EP&#65533;&#65533;s&#65533;^_&#65533;,&#65533;B&#65533;F&#65533;l&#65533;36&#65533;&#65533;&#65533;&#65533;y&#65533;G&#65533;&#65533;&#65533;&#65533;U&#65533;&#65533;m&#65533;m&#65533;x&#65533;&#65533;-u^&#65533;&#65533;&#65533;e &#65533;E&#65533;&#65533;&#65533;&#1503;&#65533;&#65533;&#65533;a&#65533;&#65533;&#65533;&#65533;&#65533;W&#65533;&#65533;&#65533;&#2041;&#65533;&#65533;&#65533;&#65533;O88&#65533;&#65533;&#65533;!&#65533;V&#65533;3y&#65533;WOm&#65533;&#65533;&#65533;&#65533;E&#65533;&#65533;&#65533;T&#65533;8&#65533;&#65533;&#65533;s&#65533;&#65533;x0~&#65533;&#65533;&#65533;3o&#65533;y&#65533;y&#65533;&#65533;&#65533;e&#65533;y&"xhg&#65533;&#65533;1&#65533;&#417;!&#65533;&#1529;&#65533;&#65533;'H&#65533;pa&#65533;4_Moc&#65533;x&#65533;&#65533;[_'&#65533;&#65533;IA&#1649;&#65533;c,N&#65533;x&#65533;&#65533;%&q&#65533;&#65533;`&{&#65533;&#65533;x2w&#65533;ezZ&#65533;&#65533;&#65533;&#65533;Z?&#65533;&#1546;v&#65533;g&#65533;&#65533;&#2010;&#65533;&#65533;&#65533;&#65533;9&#65533;1&#65533;&#65533;J&#65533;#d&#58167;&#65533;&#65533;&#65533;&#65533;V;R-6&#65533;&#65533;&#65533;&#65533;&#65533;&#65533;2I/&#65533;&#65533;&#2031;'&#65533;&#65533;s^x&#65533;Wq&#1981;&#65533;X&#65533;&#65533;&#65533;bD&#65533;_&#65533;m&#65533;&#65533;9&#65533;'&#502;&#1529;^G<j&#65533;"p)&#65533;&#65533;u&#65533;:&#65533;&#65533;&#65533;&#65533;e&#65533;&#65533;&#65533;vlm&#65533;&#868;NSq]&#65533;&#1126;<&#65533;&#65533;u&#65533;+&#65533;&#65533;&#65533;&#65533;&#65533;&#65533;3i&#65533;/&#65533;&#65533;&#65533;&#65533;&#65533;<u;{&#65533;&#65533;&#65533;&#65533;&#65533;&#65533;p&#65533;#|&#65533;\'&#65533;&#65533;%&#65533;&#65533;z&#65533;&#65533;N~|H*=6&#65533;&#65533;&#65533;4&#65533;&#65533;&#65533;j&#65533;&#65533;&#65533;&#65533;u&#65533;4&#65533;x&#65533;&#65533;&#975;&#65533;&#65533;&#65533;|&#65533;78&#65533;7*M&#508;d&#65533;&#65533;&#65533;{_"lE&=&#65533;b%&#1379;d}&#65533;#&#1259;/
&#65533;&#65533;v&#65533;[gXO6&#65533;&#65533;&#65533;&#65533;#7&#65533;@&#65533;&#65533;<&#1599;G&#65533;&#65533;0&#911;&#65533;&#65533;2&#65533;&#65533;S&&#65533;&#65533;;*WS+&#65533;&#65533;&#65533;&#65533;&#65533;}&#65533;it&#65533;.&#65533;&#65533;W&#65533;/&#65533;7&#1021;r$>O7&#65533;&#65533;&#65533;1&#1219;*K&#65533;<&#65533;o=&#65533;s&#65533;&#65533;&#65533;>&#65533;&#960;&#65533;&#65533;&#65533;9&#65533;&#65533;&#65533;C|&#211;&#65533;&&#65533;&#65533;&#65533;&#65533;&#65533;&#65533;d&#950;=p&#65533;E&#65533;}&#1851;[r&#65533;&#65533;&#65533;&#65533;&#65533;~b&#65533;&#65533;&#65533;K1&#65533;&#65533;>3&#65533;{&#65533;K)&#65533;k&#65533;~&#65533;&#65533;&#65533;&#65533;&#65533;&#65533;B&#65533;y&#65533;&#65533;W&#65533;9&#65533;Z&#65533;&#65533;C&#65533;&#65533;&#65533;&#65533;q&#65533;&#65533;&#65533;&#65533;&#65533;&#65533;:]&#65533;D&#65533;&#65533;,&#65533;&#65533;B/^x5l&#65533;F&#65533;&#65533;)&#689;&#65533;cF&#65533;9v&#65533;&#65533;d&#453;!y1,&#65533;%&#65533;&#133;+&#65533;9fL&#65533;ah&#65533;&#65533;&#65533;&#65533;&#65533;&#65533;&#65533;VxN&#65533;&#65533;sg&#966;?	&#1972;&#65533;&#65533;!J&#65533;
&#65533;&#65533;&#65533;(&#65533;S&#65533;T&#65533;*k&#65533;<&#65533;v&#65533;j&#65533;lX&#65533;.X&#65533;=aB&#264;&#65533;/&#65533;b&#65533;&#516;&#65533;F"s&#65533;.&#65533;&#65533;&#65533;&#1783;W&#65533;&#65533;E&#11759;&#65533;C~.&#65533;&#65533;0&#65533;^w&#65533;&#65533;au&#65533;&#594;&#65533;
&#65533;x&#65533;`&#65533;/&#336;9&#65533;&#65533;&#65533;sxY&#65533;sq&#65533;&#40491;Y&#65533;&#65533;l6J&#65533;9ob&#65533;&#65533;&#65533;&#65533;&#65533;1B&#65533;
&#65533;&#65533;&#65533;&#65533;*5&#65533;4N&#65533;R.&#65533;&#65533;S&#65533;k&#65533;/c&#398;i&#65533;u1&#65533;<4&#65533;&#65533;&#65533;`&#65533;&#65533;&#65533;&#65533;&#65533;a&#65533;&#65533;&#65533;&#65533;6"&#65533;&#65533;&#65533;KoL&#65533;&#531;&#65533;&#65533;&#1449;&#65533;6&#65533;j&#65533;&#65533;3&#65533;JM&#65533;&#65533;<5&#65533;,M&#65533;]&#65533;&#65533;B&#65533;\&#65533;"%&#65533;^[h&#65533;&#65533;J&#1197;)&#65533;J&#65533;-&#65533;&#65533;~&#65533;&#65533;&#65533;&#65533;b&#65533;m&#65533;&#65533;T&#65533;&#65533;8.0&#65533;i#*&#65533;[/&#65533;&#65533;x&#65533;a&#65533;&#65533;&#65533;a&#65533;&#65533;&#65533;&#65533;&#65533;&#65533;rK&#65533;&@&#65533;K.&#540;&#65533;&#65533;"&#65533;&#65533;&#675;&#65533;&#65533;[L&#65533;&#65533;&#65533;b&#65533;&#65533;&#65533;3&#36836;0;&#65533;3AS&#65533;G&#65533;&#65533;&#65533;;&#65533;&#1076;
&#65533;6SJ&#43299;>&#65533;&#65533;>kZ1D&#65533;|{E,.&#401;&#65533;iLB&#65533;4q*&#65533;&#65533;&#65533;?.e&#65533;t&#65533;&#65533;&#1154;N&#65533;&#65533;&#57670;r&#65533;&#65533;$&#1107;&#1327;*&#65533;S&#65533;U"P&#65533;&#65533;+&#65533;&#65533;&#65533;K0-&#65533;6&#65533; r0&#65533;&#65533;&#65533;<&#65533;5&#65533;$&#65533;&#65533;&#65533;&#1420;&#65533;&#65533;m&#65533;M$?&#65533;xvE;&#65533;&#65533;&#65533;B&#65533;&#65533;&#65533;)&#65533;&#65533;&#1910;&#65533;m&#65533;&#65533;x&#65533;R&#65533;&#65533;&#65533;t&#65533;&#1166;SO&#65533;!;x&#65533;%O&#65533; &#795;&#65533;U&#65533;Z&#65533;W#&#65533;x&#65533;U&#65533;&#65533;&#65533;Z+&#65533;&#65533;&#65533;&#65533;&#65533;15s("&#65533;e8&#839;&#65533;&#65533;&#65533;bF&#65533;&#65533;1&#65533;&#65533;q#gi&#65533;s&#1107;&#65533;&#65533;cOM&#65533;&#65533;&p&#65533;&#65533;re&#65533;a&#65533;s&#65533;&#65533;&#65533;&#65533;l&#65533;]&#65533;&#65533;&#65533;J&#65533;#{&#65533;&#65533;J(&#65533;&#65533;&#65533;h&#65533;&#65533;&#65533;&#1192;&#65533;Zy[	&#65533;b45&#65533;a&#65533;~&#65533;H&#1546;&#65533;Yem	3Q?Ct6@F&#65533;E;&#1144;&#65533;&#65533;&#65533;Z&#65533;<&#65533;&#664;3jaS&#65533;&#65533;&#65533;&#65533;&#65533;}&#65533;py&#65533;&#65533;&#65533;&#1358;&#65533;}u_&#65533;G&#65533;&#65533;&#551;c#.&#65533;&#65533;e^&#65533;-&#65533;62"&#65533;uA&#1206;&#65533;&#65533;8=}&#65533;&#1301;C&#65533;l]&#65533;[&#982;t&#65533;IW>&#65533;&#65533;&#65533;Q&#65533;m&#65533;c&#65533;&#1919;&#65533;&#65533;&#65533;&#65533;&#65533;b&#65533;&#65533;&#65533;Pg&#65533;	&#65533;&#65533;yO5"&#65533;&#65533;&#65533;;U&#65533;&#65533;&#65533;l&#65533;q&#65533;a,&#65533;&#65533;&#65533;oZG&#65533;)7&#65533;r&#65533;-[_&#65533;-n{&#65533;&#65533;&#1017;&#65533;zX&#65533;PO&#65533;b&#65533;&#65533;&#65533;&#65533;&#65533;&#65533;3&#65533;&#65533;3&#65533;&#65533;&#65533;F&#65533;&#65533;/6&#65533;&#65533;_&#65533;&#65533;V(&#65533;y&#65533;7&#65533;&#65533;&#684;&#65533;&#366;&#65533;]p&#65533;&#65533;jf&#65533;&#65533;1&#65533;.I&#65533;^&#65533;"%&#65533;&#65533;\0&#65533;&#65533;Y.&#65533;^&#65533;0&#65533;1&#65533;&#65533;&#65533;&#65533;&#65533;t&#65533;s][S&#65533;x&#65533;&#65533;&#65533;<&#65533;"&#65533;&#1761;&#65533;&#65533;W!&#65533;qc|BC=&#65533;&#65533;)&#65533;dYX
KR&#65533;#F&#65533;Z)&#65533;	U$&#65533;r&#65533;&#514;&#65533;&#65533; 5&#65533;^0OT&#65533;&#65533;&#65533;7B7&#65533;Vp&#65533;W&#65533;&#65533;&#65533;B&#65533;Y&#65533;&#65533;/&#65533;m&#65533;uMbK&#65533;&#65533;5QMm&#65533;&#65533;F&#1568;&#65533;"
&#65533;+&#65533;
&#65533;=T&#65533;'&#65533;&#65533;&#65533;B&#65533;N&#65533;&#65533;;i-&#65533;[&#65533;J&#65533;~&#65533;&#65533;.R&#65533;&#65533;}&#65533;&#65533;&#65533;&#65533;&#65533;r&#65533;&#65533;&#65533;&#65533;&#65533;K&#65533;&#65533;/F&#65533;&#65533;.u&#65533;B
J-d&#65533;c&#65533;69&#65533;u4&#65533;&#65533;&#65533;&#65533;&#65533;&#65533;C&#65533;i&#65533;j&#65533;4&#65533;Y&#65533;"&#65533;D&#65533;&#65533;d'&#65533;'&#65533;J&#65533;ow&#65533;2P&#65533;&#65533;Z}<TMy#I!&#65533;R6&#65533;&#65533;C&#65533;&#65533;&#65533;&#65533;&#65533;&#65533;&#65533;&#65533;&#65533;K&#65533;&#65533; &#65533;&#65533;&#65533;&#65533;kp&#65533;*Z&#65533;2<&#65533;&#65533;J&#65533;B&#65533;K&#65533;Df2&#65533;&#65533;&#65533;l&#65533;&#65533;hI&#65533;j~4&#65533;&#65533;&#65533;`W&#919;&#65533;&#65533;&#65533;&#65533;&#65533;S&#1860;7N&#65533;&#65533;(&#65533;Y&#65533;&#65533; &#65533;&#65533;&#65533;8&#65533;&#65533;&#65533;&#65533;&#65533;	&#65533;i&#65533;P&#65533;&#65533;&#65533;|
T&#65533;&#65533;&#65533;&#65533;w
&#65533;&#245;&q&#65533;:&#65533;Sb&#65533;&#637;&#65533;-&#65533;Y
j&#65533;&#65533;&#65533;(4p&#65533;&#65533;E&#65533;!&#65533;~&#65533;!g&#65533;Dz+B+659i&#65533;	&#904;B&#65533;&#65533;&#65533;Q&#65533;l&#65533;&#65533;&#65533;&#712;&#65533;&#65533;&#65533;&#297;&#65533;BB&#65533;&#65533;(upGU,4B&#65533;&#65533;&#65533;3&#65533;&#65533;&#65533;&#65533;&#65533;&#65533;bA'|&#65533;&#65533;&#65533;&#65533;&#65533;&#65533;&#65533;&#65533;[&#65533;&#65533;:%&#65533;&#65533;DND&#65533;\C&#65533;&#65533;&#65533;,&#65533;&#65533;&#65533;s9WC&#1530;&#65533;&#65533;u&#626;!&#65533;&#65533;&#65533;5&#65533;jR&#65533;&#65533;iS)&#65533;&#65533;&#65533;:&#65533;G&#65533;i&#65533;&#65533;4&#65533;&#65533;&#65533;HKT&#65533;F&#1448;&#65533;&#65533;@&#65533;CG*U&#553;&#65533;&#65533; *&#65533;&#1068;v&#65533;&#65533;`&#65533;ZluHM"&#65533;&#65533;&#65533;&#65533;&#65533;/{=9&#65533;=&#65533;&#1406;&#1980;-nu&#65533;&#65533;&#65533;q$&#65533;0p&#65533;&#65533;5&#65533;&#65533;&#65533;&#1464;&#65533;Up&#475;P&#65533;`&#65533;-J=#&#65533;&#65533;O^$&#65533;&#1085;&#65533;=7&#65533;X&#65533;L]6&#65533;ey&#65533;&#65533;7&#65533;&#65533;&#65533;1Xm&#65533;W&#65533;_&#612;W&#65533;&#65533;&#65533;i\&#65533;&#65533;&#611;&#65533;<&#65533;k&#65533;[&#65533;&#65533;&#1362;&#65533;&#65533;(`t&&#65533;(&#65533;&#65533;&#65533;J&#65533;{+C!&#65533;&#65533;}a\Bu,&#65533;&#65533;&#65533;&#65533;v&#65533;&#65533;&#65533;&#65533;&#65533;&#65533;Q=Ib&#65533;BOL^&#1070;&#65533;&#65533;	;&k&#65533;jc;&#65533;&#65533;x&#65533;hG&#65533;&#65533;%&#65533;&#65533;&#65533;&#65533;/i5&#65533;'"9&&#65533;.&#65533;&#723;p6&#65533;&#133;r&#65533;&#65533;Si&#65533;&#65533;&#65533;=_&#65533;&#65533;Y&#65533;<.N&#65533;&#65533;0&#65533;I&#65533;&#65533;&#65533;T&#65533;&#65533;[&#65533;&#65533;&#65533;,&#65533;&#65533;xL&#65533;D[&#65533;g[&#65533;&#65533;&#65533;dZ&#65533;&#65533;k&#65533;@&#65533;&#65533;l2&#65533;m&#65533;A%i&#65533;&#65533;V6&#65533;&#65533;&#65533;&#65533;[&#65533;&#65533;&#65533;&#414;UaM&#65533;&#65533;H&#65533;&#65533;&#65533;&#65533;'&#65533;&#65533;=jo_7pKU&#65533;&#65533;v$W&#65533;&#951;&#65533;u&#65533;&#65533;lE&#65533;w&#449;4g&#65533;-[&#65533; &#65533;&#65533;)&#65533;&#65533;6&#65533;&#65533;F'&#1647;F4&#65533;:&#65533;&#65533;`iO&#65533;&#65533;P&#65533;Y&#65533;5&#65533;n?&#65533;&#65533;&#65533;.&#65533;D&#65533;]9&#65533;&#65533;&#65533;	=&#65533;N&#65533;R)&#65533;&#65533;s&#65533;-PM&#65533;P&#65533;Cl&#65533;&#65533;Ny#&#65533;V&#65533;:&#65533;&&#65533;w&#65533;&#65533;&#65533;_~&#65533;t&#65533;&#65533;&#65533;&#65533;&#65533;8&#65533;f?&#65533;
[&#65533;2_R&#65533;p&#65533;X{&#65533;&#65533;&#65533;&#65533;-<]&#65533;&#65533;&#65533;&#512;&#65533;+&#311;vdf&#65533;Nq&#65533;z&#65533;&#65533;`&#65533;qy&#65533;k&#65533;&#65533;&#1394;&#65533;&#1023;&#65533;&#65533;g^h&#65533;&#65533;&#65533;&#1724;&#65533;&#65533;)&#65533;d&#65533;&#65533;&#65533;is&#65533;&#65533;{KI	mi/&#65533;i&#65533;&#65533;v&#65533;&#65533;&#65533;^&#65533;q&#65533;@&#65533;&#65533;3T&#65533;5KM&#65533;&#65533;-e&#65533;a&#65533;&#65533;&#65533;v&#65533;L&#65533;&#65533;&#65533;4.b&#65533;y&#65533;&#48503;O&#65533;`JE&#65533;h%'&#65533;&#65533;&#65533;L&#65533;&#65533;&#65533;&#65533;&#65533;#&#65533;&#65533;&#588;~&#65533;&#65533;ox&#65533;&#65533;&#65533;&#1288;>&#65533;1c&#65533;&#65533;OkP-&#65533;+&#65533;&#792;G&#65533;&#65533;&#65533;3&#49181;&#65533;&#65533;]o{m,&#65533;&#65533;&#65533;&#65533;kgb-E&#65533;m&#65533;&#65533;&#65533;&#65533;]&#479;:&#65533;&#65533;&#65533;&#65533;&#65533;&#65533;;&#65533;&#65533;&#65533;&#65533;.6.&#65533;&#65533;&#65533;&#65533;'&#65533;w.v &#65533;&#65533;&#65533;,&#65533;&#65533;o&#65533;@&#65533;&#65533;&#65533;&#65533;&#1082;:/S&#65533;/&#246;&#65533;&#65533;&#65533;&#65533;&#65533;m&#65533;8&#65533;O&#65533;&#65533;M&#65533;$&#65533;r&#65533;5&#65533;M&#65533;^aNv&#65533;&#65533;Z&#65533;&#65533;cY&#1934;B&#65533;&#65533;&#65533;o&#65533;&#65533;K&#65533;n&#65533;78&#1067;&#65533;.&#65533;t&#65533;xzoh0&#65533;&#65533;&#65533;&#65533;&#65533;&#65533;&#65533;B&#65533;!p&#65533;4(&#65533;&#65533;b&#65533;&kN0&#65533;&#65533;v&#65533;:6&#65533;&#65533;&#65533;%&#65533;&#65533;;J@]v&#65533;&#65533;&#65533;&#65533;&#65533;,&#65533;<j&#65533;&#65533;&#65533;Jp&#65533;^&#65533;&#65533;n&#65533;&#65533;&#833;2DQ&#65533;e&#65533;&#65533;&#65533;&#65533;&#65533;wO*&#65533;&#65533;&#65533;&&#65533;&#65533;&#65533;&#65533;&#62896;&#65533;I&#65533;&#65533;		h&#65533;&#65533;p	&#65533;&#65533;#"&#65533;	&#65533;O&#65533;&#65533;%&#65533;&#65533;R&#65533;/p&#65533;&#65533;x&#65533;&#65533;&&#65533;&#65533;8&#1000;&#1956;O&#65533;&#65533;&#1456;&#65533;x&#65533;&#65533;o&#65533;f&#65533;N(fF&#65533;&#65533;&#65533;&#65533;&#65533;$&#65533;&#65533;&#1449;&#65533;&#1839;&#65533;o&#65533;&#65533;t&#65533;&#1994;&#65533;KNin)&#65533;&#65533;Q[&#65533;;P&#65533;&#65533;&#65533;&#65533;;&#65533;yJ&#65533;&#65533;0BH&#648;&#65533;#$&#65533;&#65533;^&#65533;&#65533;J&#65533; &#65533;I&#65533;&#65533;&#65533;&#65533;T1&#65533;&#65533;&#65533;Q&#1136;&#65533;Mn&#65533;TG&#65533;\0&#65533;&#65533;/&#65533;&#65533;-&#65533;+&#65533;&#1705;&#65533;&#65533;&#65533;&#65533;l&#65533;&#65533;&#65533;m&#65533;&#65533;q2281&#65533;&#65533;&#65533;&#65533;&#1128;&#65533;&#65533;y#3&#65533;&#65533;vf!&#65533;#{FMM&#214;&#65533;&#65533;&#65533;Q&#65533;F&#65533;&#65533;2&#65533;$&#65533;&#65533;%&#65533;&#65533;&#65533;Q&#65533;&#65533;&#65533;%&#65533;i&#65533;&#65533;&#65533;>&74&#65533;l!r &#65533;1I&#65533;D&#65533;&#65533;-rZ@&#65533;&#65533;B(&#65533;&#65533;!w`&#65533;<B&#65533;&#65533;&#65533;&#65533;&#65533;og&#65533;q*&#65533;&#65533;oB&#65533;&#65533;2)p%9&#65533;X&#65533;_&[R&gr&#65533;B&#65533; D)&#65533;&#65533;&#65533;&#65533;L&#896;(&#65533;&#65533;)&#65533;Bx&#65533;&#65533;(&#65533;&#65533;&#65533;&#65533;r&#65533;&#65533;T C&#65533;r&#65533;&#65533;*1&#65533;&#65533;&#65533;&#65533;&#727182;&#218;&#65533;g&#65533;&#65533;$&#65533;'&#65533;&#65533;o&#65533;M&#65533;&#65533;b&#1554;&#65533;&#65533;0.&#65533;&#65533;&#65533;X0d&#65533;T&#65533;&#65533;X&#190;,&#293;pn!&#65533;&#65533;/&#65533;&#65533;'mD0&#65533;&#65533;6&#65533;J&#65533;7y3&#65533;&#65533;rb&#65533;r&#65533;.HRr+/&#65533;&#65533;&#65533;&#65533;2;%,&#65533;&#65533;&#65533;&#65533;*&#65533;9&#65533;&#65533;&#65533;o4K&#65533;;&#65533;&#65533;&#65533;b&#65533;+I&#65533;fJ&#65533;fs&#65533;&#65533;I'?&#65533;k&#65533;&#65533;&#65533;6&#65533;&#65533;&#65533;.8r1&#65533;b)&#65533;&#65533;!n7&#65533;&#65533;D&#65533;8&#65533;&#65533;&#724;&#65533;&#65533;97R#&#65533;&#65533;	+@:&#65533;&#65533;:&#65533;r27&#65533;
5&#65533;&#65533;&#65533;&#65533;%&#403;&#65533;&#35210;@&#65533;&#65533;&#65533;(&#65533;&#65533;L&#65533;3&#65533;~&#65533;&#65533;&#65533;q&#65533;>&#65533;&#65533;
4G*\T>&#65533;&#65533;&#65533;&#65533;0&#65533;&#65533;7&#65533;(&#65533;:+&;&#65533;L,T&#65533;&#65533;&#65533;*'4&#65533;&#65533;H&#65533;&#1173;&#65533;#&#65533;B&#65533;&#65533;B&#65533;7&#65533;Nx&#65533;$&#65533;0/&#65533;1'&#65533;eJ&#65533;&#65533;&#65533;-(Y&#65533;E&#65533;2F&#65533;M&#65533;2?&#65533;&#65533;&&#65533;89 &#65533;&#65533;#T;&#65533;&#65533;S&#65533;+&#44940;;&#65533;N&#65533;4&#65533;t>&#65533;%&#358;&#65533;&#65533;&#65533;&#65533;&#65533;B&#65533;&#65533;45T&#65533;P[VS&#65533;&#65533;
Lhe&#65533;L&#65533;#E&#65533;&#65533;C&#65533;."&#65533;&#65533;n&#65533;n&#65533;{&#65533;&#65533;E&#65533;	%&#65533;&#65533;&#65533;O&#65533;&#65533;G&#65533;&#758;Q#&#65533;&#65533;O&#65533;N&#65533;&#65533;	!`
p;{tluJJI&#65533;#&#65533;QIB&#65533;&#65533;l&#65533;&#65533;Qp&#65533;&#65533;r&#65533;a&#65533;&#65533;fE&#1012;T&#65533;&#65533;
&#65533;T&#65533;&#65533;	&#65533;2!kPP&#65533;&#65533;&#496;
/RT,g&#65533;\&#65533;&#65533;&#65533;&#65533;@&#65533;&#65533;&#65533; @@c&#65533;&#65533;~&#65533;&#65533;$X&#65533;SJc&#65533;,&#65533;&#65533;LTR&#838;Q&#65533;&#65533;&#65533;=}[mtEwN1;&#65533;[&#65533;UMABTq&#65533;X&#65533;hI&#65533;&#65533;O}&#65533;U&#65533;$&#65533;&#65533;&#65533;>,A&#65533;&#65533;H&#65533;KB&#65533;&#65533;&#65533;&#65533;Ro&#65533;_	&#65533;h&#65533;B
&#65533;6VL&#65533;4&#65533;41&#65533;-Lm\&#1428;&#65533;&#65533;S!g&#65533;#&#65533;&#65533;H&#341;B&#65533;$ cI&#65533;	&#65533;dd&#65533;&#65533;AAS&#65533;~&#65533;j&#65533;&#65533;d&#1600;&#65533;&#65533;B&#65533;&#65533;v&&#65533;&#65533;&#41618;u&#65533;&#65533;&#65533;h6S&#65533;&#65533;&#65533;t6gQ&#65533;g&#65533;&#65533;my>sb9&#65533;cc&#65533;&#212;&#65533;&#65533;&#65533;6&#65533;"&#65533;uV&#65533;&#65533;\&#65533;t&#65533;&#65533;j;$k&#2034;kcQL&#65533;n&#65533;K}&#65533;bx/s&#65533;&#65533;&#65533;O&#65533;&#1801;aU&#65533;D&#65533;&#65533;s&#65533;Vn&#65533;&#65533;g&#65533;&#65533;g&#65533;5$pSVWuNxu"&#65533;&#65533;V&#65533;
p&#65533;&#65533;46$&#65533;(&#65533;p&#65533;uqW&#65533;X&#1203;&#65533;&#65533;&#65533;e&#1619;9fm&#65533;"opSA&#65533;xL(?1z]F/&#65533;T&#65533;F&#65533;&#65533;2V{&#65533;&#65533;u&#65533;&#65533;N/@AwtBp7w&#65533;&#65533;k&#65533;U&#65533;&#65533;Uk&#65533;&#65533;^&#65533;d&#65533;&#65533;we&#65533;8FDn\c&#65533;&#65533;6yq&#65533;s&#65533;VSCW&#65533;&#65533;&#65533;/J&#65533;F&#65533;.t&#65533;g-&#65533;P&#65533;&#65533;u&#65533;{&#65533;&#65533;u&#65533;V2&#65533;|i&#65533;u&#65533;&#65533;&#65533;q&#65533;&#65533;p&#65533;W&#1263;&#65533;&#65533;&#969;&#65533;&#65533;wm7&#65533;&#65533;<&#65533;&#65533;&#65533;e&#65533;g&#65533;M8&#65533;L&#65533;2z3K&#65533;&#65533;&#65533;&#65533;5&#65533;&#65533;&#65533;&#65533;*&#65533;&#65533;.&#65533;\'&#65533;&#65533;i&#65533;&#1090;&#65533;v{&#65533;8&#65533;W#d=&#65533;&#65533;j&#65533;b&#65533;de~:F&#65533;&#887;4&#65533;e&#374;)&#65533;&#65533;FK*&#65533;&#65533;&#65533;&#65533;&#65533;d&#65533;&#65533;&#65533;&#65533;37&#65533;W&#65533;&#65533;n`&#65533;&#65533;f#2h&#65533;FT@;xxB&#65533;t5&#65533;x{X&#65533;&#65533;&#65533;o&#65533;v&#65533;8V1&#65533;&#65533;IBv9@&#65533;&#65533;&#65533;&#65533;+&#65533;8&#65533;&#65533;&#65533;&#65533;\&#65533;&#65533;&#778;&#65533;&#65533;&#65533;&#65533;']&#65533;q&#65533;&#65533;&#65533;&#65533;&#65533;r&#65533;&#65533;&#65533;&#1417;Z&#65533;2&#65533;&#65533;xg&#1912;&#65533;&#65533;F&#65533;G&#65533;&#65533;+&#65533;&#65533;B&#65533;j-&#65533;&#65533;NY92oGYc}&#65533;{&#631;{&#65533;&#65533;&#65533;&#65533;y&#65533;&#65533;&#65533;%<&#65533;B-&#65533;&#65533;&#65533;&#65533;C&#65533;&#65533;k&#65533;&#65533;&#65533;ruQ&#65533;aJW&#65533;&#65533;&#65533;&#65533;&#65533;%8&#65533;H&#65533;&#65533;mV&#65533;&#65533;&#65533;&#65533;&#65533;E&#65533;XR<&#65533;0+v&#65533;&#65533;&#65533;B0!&#1111;&#65533;,^%&#65533;&#65533;&#65533;&#1631;&#65533;&#65533;&#65533;&#65533;y&#65533;z&#65533;&#65533;E&#1910;&#65533;B&#65533;&#65533;&#1020;&#37555;&#65533;&#65533;gK&#65533;&#65533;&#608;&#65533;9v&#65533;JY&#2035;a&#65533;2&#65533;&#65533;'pt&#65533;&#65533;Brv`1&#65533;h&#65533;8&#65533;&#65533;&#65533;Z3:s&#65533;&#65533;!&#65533;&#65533;3C&#65533;cY&#65533;g&#65533;X&#65533;&#65533;&#65533;&#65533;\{&#65533;p5&#65533;Y&#65533;&#65533;&#65533;&#65533;G&#65533;&#65533;&#65533;W&#65533;&#65533;&#65533;ql&#65533;6&#65533;86&#1395;=)&#65533;=IY&#65533;&#65533;&#65533;*&#65533;&#65533;r&#65533;&#65533;C|G>Zm&#65533;OY8]f&#65533;&#65533;&#65533;,&#1845;&#65533;&#65533;&#65533;I&#65533;;quyZv%&#65533;&#65533;&#65533;&#65533;7&#65533;&#65533;	7&#65533;:&#65533;&#65533;.&#65533;o&#65533;}&#65533;Z&#65533;&#65533;&#65533;&#65533;w&#65533;M&#65533;&#65533;&#65533;&#65533;&#65533;r&#65533;2L$&#65533;6b&#65533;Rc&#65533;&#65533;&#65533;&#65533;&#65533;&#65533;1T(&#65533;&#65533;Z&#65533;vxy.&#65533;&#65533;V&#65533;&#65533;&#65533;&#65533;&#65533;&#65533;Z&#65533;Y#Y&#65533;Q&#65533;&#65533;&#1490;d&#921;O&#1014;l&#65533;X&#65533;&#65533;!Z&#65533;%&#579;&#324;lhd&#65533;&#65533;M&#65533;U&#65533;&#65533;&#65533;&#65533;&#65533;3&#65533;&#65533;&#65533;&#65533;:JLzL&#65533;/{&#65533;&#65533;&#65533;D.*7&#65533;&#65533;*&#65533;U;&#65533;&#65533;+&#65533;&#65533;&#65533;&#65533;y&#65533;*&#65533;|58&#65533;&#65533;&#65533;&#65533;&#1435;&#65533;{&#65533;&#65533;&#65533;Zq&#65533;&#65533;&#65533;&#65533;Y+&#65533;B&#65533;x&#65533;2Y&#65533;&#65533;R&#65533;&#2022;&#65533;1z&#65533;&#65533;&#65533;&#65533;T&#65533;&#65533;&#65533;Z&#65533;p&#65533;&&#65533;Ez&#65533;&#65533;Y&#65533;&#1142;=+^:&#65533;331p&#65533;&#65533;Y&#65533;&#65533;v[[B9]&#65533;&#65533;&#65533;&#65533;s&#65533;&#1911;ww__&#65533;lv1Y&#65533;&#65533;X&#65533;0r&#65533;&#65533;KF&#65533;Zj&#65533;{S&#65533;&#65533;&#1686;^&#377;&#1813;&#65533;&#65533;	&#65533;&#65533;&#65533;&#65533;yC;3&#65533;&#65533;nq&#1616;G&#65533;h	&#65533;&#65533;w5&#65533;y&#65533;&#65533;&#65533;&#65533;&#65533;&#1275;&#65533;yO&#65533;&#65533;&#65533;U&#65533;D&#65533;&#65533;&#65533;&#58026;&#65533;r&#65533;wDo&#65533;.&#65533;.Rq&#65533;c&#65533;&#867;Wy&#65533;,&#65533;!C<&#65533;\&#65533;&#65533;*&#65533;#&#65533;&#65533;&#65533;&#65533;y&#65533;&#65533;C\*&#65533;|&#65533;&#65533;B&#65533;&#65533;&#65533;&#65533;&#65533;&#65533;w%9k2)&#65533;&#65533;&#65533;[&#65533;&#65533;&#65533;&#65533;W&#65533;&#65533;&#65533;&#1167;&#65533;P&#65533;&#65533;3&#65533;&#65533;w&#65533;&#65533;rU&#65533;&#65533;&#65533;&#65533;!|&#65533;KTH p&#65533;
&#65533;|&#65533;V&#667;8&#65533;&#65533;uPy&#65533;_{&#65533;	&#65533;&#65533;L.&#65533;.&#65533;&#65533;&#65533;<&#65533;~{&#65533;`&#489;a&fR&#65533;&#65533;&#65533;&#65533;&#65533;&#65533;&#1948;>!&#65533;&#65533;&#65533;&#65533;&#65533;:l&#65533;h05&#65533;&#65533;&#65533;&#65533;&#562;&#65533;w:&#65533;I&#65533;bn&#65533;*&#65533;\&#65533;'&#691;\&#65533;&#65533;&#65533;&#65533;&#65533;
&#65533;&#65533;&#65533;&#65533;&#65533;wF&#65533;{d&#65533;&#65533;&#65533;&#65533;D&#65533;&#65533;&#65533;&#65533;&#65533;Q&#1484;&#65533;WFS&#65533;sUt&#65533;&#65533;]&#537;2=&#65533;9t&#65533;"bw&#65533;&#65533;2&#65533;=
/u&#65533;&#65533;B&#65533;U&#65533;/&#65533;&#65533;5~]&#65533;QP&#65533;1&#65533;&#65533;&#65533;&#65533;e&#65533;>&#65533;C&#65533;J&#65533;&#65533;e&#65533;&#65533;S&#65533;&#65533;&#65533;&#65533;&#65533;&#65533;S	&#65533;&#65533;&#65533;	&#65533;F#&#65533;*$2U{&#65533;&#65533;;^*&#65533;^l@&#65533;&#65533;s&#65533;&#65533;[&#65533;&#65533;&#65533;&#65533;&#65533;Q^&#65533;W&#65533;&#65533;>0&#65533;wR&#65533;&#65533;R&#1161;&#65533;e&#65533;'&#65533;~&#65533;&#1355;&#65533;.&#65533;}&#65533;y&#65533;&#65533;U&#65533;&#65533;S&#65533;&#65533;&#65533;&#65533;9&#65533;&#65533;=&#1849;&#65533;&#65533;cz&#65533;;|&#65533;kZUT&#65533;s&#65533;&#65533;&#65533;&#65533;&#65533;&#65533;&#65533;}&#65533;X~&#65533;'3&#65533;&#65533;+&#65533;&#65533;&#65533;&%&#65533;J&#65533;=&#65533;&#65533;&#65533;&#65533;S#&#65533;6aY&#65533;&#65533;	qtQ&#65533;<,&#135;&#65533;z&#65533;&#65533;&#65533;x&#65533;p&#65533;1i&#65533;&#65533;1?&#42358;&#65533;&#65533;&#65533;&#65533;&#2013;NK~&#65533;|&#65533;&#65533;&#65533;^&#65533;.i&#65533;&#65533;&#65533;&#65533;^&#65533;&#65533;&#65533;X&#65533;&#65533;&#65533;&#65533;0&#65533;&#65533;^&#650;&#65533;&#65533;[&#65533;{&#65533;YzK&#65533;'&#65533;&#65533;&#65533;&#65533;&#65533;&#65533;&#65533;&#65533;&#65533;]&#65533;s&#65533;&#65533;&#65533;&#65533;G&#65533;&#65533;&#65533;&#65533;}&#65533;&#65533;f"&#65533;&#65533;j&#65533;&#441;&#65533;&#65533;cJ&#65533;&#65533;&#65533;&#65533;&#65533;
&#65533;b&#65533;
&#65533;	Jy1&#65533;D()Z&#65533;&#65533;$&#65533;&#397;;"&#65533;h$&#65533;&#65533;&#65533;9&#65533;H&#65533;(El&#65533;1&#65533;&#65533;5&#65533;X&#65533;&#65533;!C^:w
\&#65533;3hA(8&#65533;@&#65533;&#1185;	$&#1556;&#65533;&#1255;?&#65533;-&#65533;j&#1189;\&#65533;^&#65533;
&#65533;*/4&#65533;v&#65533;&#65533;%&#65533;@-l&#1786;}&#65533;6&#65533;&#65533;s&#65533;&#65533;&#65533;r7&#65533;^&#65533;K&#65533;&#65533;&#65533;&#65533;lP&#65533;&#65533;*&#65533;&#65533;&#65533;b*&#65533;/v&#65533;22&#726;&#65533;SZF&#65533;#s&#65533;Cv&&#65533;S&#65533;H6=&#65533;&#65533;:&#65533;&#65533;&#65533;&#65533;&#65533;"e{&#65533;&#1318;XQ&#65533;&#65533;;(3&#65533;&#65533;&#65533;<&#65533;Z&#65533;py&#65533;k&#65533;&#65533;&#65533;&#65533;j&#65533;&#51348;&#65533;&#65533;&#65533;&#65533;&#65533;M&#65533;&#1905;&#65533;&#65533;&#65533;N&#65533;^H&#65533;&#65533;&#383;d	:	&#65533;&#65533;&#65533;&#1743;&#65533;1&#65533;&#65533;yTM])&#65533;&#65533;&#65533;c&#65533;N&#65533;&#65533;V&#65533;&#65533;ZsI&#1537;&#65533;!&#65533;s&#65533;^
"H &#65533;/&#65533;]&#65533;Tv&#65533;m&#65533;h&#65533;!Yy&#65533;(bKQVx!^&#65533;@&#65533;&#65533;&#65533;M9&#65533;Z&#65533;A&#65533;v&#65533;&#65533;]Q5&#65533;&#65533;&#65533;Sm6&#65533;\&#65533;Y&#65533;d&#65533;q&#65533;F&#65533;N>&#540;s&#65533;'&#65533;sr&#5581;&#65533;4E&#65533;S&#65533;!&#65533;&#65533;&&#65533;>&#65533;&#65533;YF&#65533;Y&#65533;d&#65533;&#65533;ae.f&#65533;i&#65533;YU&#65533;=`mx&#65533;&#65533;cVP&#65533;&#65533;x@k@W$[^&#65533;d&#65533;~A&#38102;&#65533;ut&#65533;&#65533;&#65533;[Z&#65533;&#33122;&#65533;&#42216;b&#65533;
&#65533;h;&#65533;&#65533;*&#65533;,n&#65533;"&#65533;&#65533;&#65533;]&#65533;&#65533;&#65533;F&#1996;w&#65533;&#65533;&#65533;BU0c&#65533;&#1703;&#65533;&#65533;&#1441;h&#65533;1l&#65533;6
i&#65533;&#65533;Nz&#65533;
B	&#65533;&#65533;[t:&#65533;t&#65533;V*&#65533;c^&#65533;K&#65533;=&#65533;@&#1681;I&J]&#65533;Yb&#65533;&#65533;&#65533;D+&#65533;&#65533;&#65533;Y&#65533;&#65533;
([&#65533;8I&#65533;C&#65533;;&#65533;RT;l&#65533;B
&#65533;,nI&#65533;$&#65533;&#65533;Zj&#65533;}%&#65533;&#65533;W&xEa&#65533;&#1576;&#22682;&#65533;M&#65533;&#65533;&#65533;go&#65533;&#65533;&#65533;&#65533;&#65533;R&#65533;&#65533;&#1867;o&#65533;(&#65533;&#65533;&#65533;&#65533;&#65533;&#65533;8	&#65533;&#65533;&#65533;&#65533;TP&#65533;h&#65533;&#65533;&#65533;h&#65533;&#65533;Ju&#277;N<&#65533;&#65533;s&#65533;&#65533;&#65533;{&#65533;&#65533;&#65533;&#65533;&#65533;s&#65533;)k&#65533;v&#65533;j&#65533;&#65533;rd&#65533;&#65533;&#65533;&#65533;)&#65533;,Bv&#65533;&#65533;&#65533;y&#65533;I#l?&#65533;&#65533;&#65533;?&#65533;|7mB#(SF#m&#65533;&#65533;U=&#65533;pOC&#65533;e&#65533;ROM5&#65533;&#617;&#65533;&#65533;&#65533;&#65533;&#65533;A&#65533;V~&#65533;`#&#65533;=&#1145;&#65533;&#65533;]r&#65533;&#65533;&#65533;&#65533;v&#65533;&#20297;rw.)E&#65533;&#65533;/&#65533;&#65533;&#65533;&#65533;&#65533;<&#2040;p&#65533;u&#65533;&#65533;&#65533;&#65533;&#65533;8&#65533;D7&#65533;[&#65533;&#1030;&#65533;&#281;C&#65533;&#65533;YC&#65533;-&#65533;&#65533;j&#487;{j&#65533;}Vv&#65533;s&#65533;&#65533;&#65533;q&#65533;o&#26224;T&#65533;x&#65533;&#65533;&#30641;&#65533;S&#65533;:&#65533;8&#65533;j+[&#65533;&#65533;&#65533;8&#65533;k&#65533;&#65533;&#65533;2&#65533;&#65533;am[C&#65533;&#65533;D9Z&#65533;+&#65533;C&#65533;&#65533;"&#65533;&#65533;&#65533;i}&#65533;S&#65533;V&#1462;"&#65533;&#65533;3&#65533;&#65533;]f`&#65533;&#65533;&#65533;@yH&#65533;v&#65533;?&#65533;&#65533;&#65533;6&#65533;!&#65533;&#65533;
&#65533;Wd&#65533;&#65533;LW:&#65533;9&#65533;&#65533;&#65533;&#65533;X&#65533;D&#65533;&#65533;eS&#1866;&#65533;&#65533;H.&#1317;&#65533;cd&#65533;KDB[&#65533;&#65533;m&#65533;&#65533;F&#65533;;&#65533;&#65533;g&#65533;0&#65533;&#65533;&#65533;&#65533;z&#65533;&#65533;&#65533;&#65533;j'8&#65533;W&#65533;&#65533;b&#65533;y&#65533;:&#65533;&#65533;VD#6&#65533;J
L&#65533;'=s&#65533;&#65533;&#65533;&#65533;
v|y&#65533;&#1236;(>-j&#65533;C&#65533;&#65533;&#65533;&#1351;Fx&#65533;r&#65533;)&#65533;&#65533;J&#65533;&#65533;&#65533;&#65533; +&#65533;&#65533;&#65533;G"&#65533;q5u&#65533;&#65533;&#65533;&#65533;&#65533;&#65533;6&#65533;&#65533;&#65533;&#65533;9+R!L&#65533;&#65533;N(&#65533;-&#65533;Q2&#65533;\rb>&#1233;l&#65533;!&#65533;d&#65533;&#65533;uM0&#65533;&#65533;&#65533;&#65533;&#65533;X&#65533;&#65533;&#65533;`&#65533;&#65533;&#65533;O&#65533;&#65533;&#65533;&#65533;)&#65533;#`/}&#65533;&#65533;&#65533;&#65533;{_&#65533;&#1042;&#65533;&#65533;H&#65533;&#1754;&#65533;&#65533;4H&#65533;	-sK]&#65533;&#65533;A&#65533;&#65533;P&#1473;2&#65533;`&#65533;)&#65533;&#65533;U&#65533;&#65533;0&#65533;&#65533;Ee&#65533;/">&#65533;yy2&#29634;&&#65533;&#65533;2&#65533;C&#65533;&#65533;&#65533;8xJ&#65533;&#65533;&#1137;\&#65533;\Ab+[M#&#65533;&#65533;&#365;&#65533;q%]&#65533;&#65533;w&#65533;&#65533;jZ&#65533;&#65533;&#65533;&#65533;(&#248;&#840;&#65533;`&#65533;]&#65533;+G&#65533;&#65533;%x&#65533;'{BC&#65533;1d&#65533;&#65533;$&#65533;:s&#65533;&#65533;&#65533;&#65533;&#65533;&#65533;,$&#65533;#L&#65533;%&#65533;Z3&#65533;&#65533;%&#65533;&#65533;R&#65533;&#65533;L&#65533;
&#65533;]&#65156;&#65533;5V&#65533;t&#65533;&#65533;&#65533;2&#65533;e&#65533;&#65533;:&#65533;&#65533;@Z	U
(V&#65533;&#65533;<gU2*&#65533;&#65533;ju&#65533;"&#65533;&#65533;:4M&#65533;&#65533;&#65533;i&#65533;&#65533;&#65533;&#65533;J&#65533;&#65533;U&#65533;Y&#276;k&#65533;&#1668;&#65533;u&#65533;C&#65533;hR&#65533;*Rt&#65533;]&#65533;m&#1400;&#65533;&#65533;^4F&#65533;j&#65533;&#65533;&#175;=&#65533;-&#65533;^&#65533;lWM&#65533;\&#65533;aO&#65533;&#65533;&#65533;.&#65533;&#65533;b&#65533;&#65533;&#65533;6}+i&#65533;uZ&#65533;j&#65533;&#65533;&#65533;&#65533;&#65533;x&#65533;
&#65533;&#65533;&#65533;&#65533;`&#65533;&#65533;%&#65533;ysK&#65533;5N&#1314;N&#65533;EX&#65533;&#65533;D&#65533;w&#65533;
&#65533;$[\&#65533;
qG&#65533;&#65533;&#65533;KP%&#65533;&#65533;&#65533;m%&#65533;[&#65533;&#65533;&#65533;&#65533;n&#65533;|&#65533;Z&#65533;y&#65533;&#1921;x&#65533;e&#65533;5/{-\&#65533; &#65533;&#65533;&#65533;&#1959;&#1015;&#65533;&#65533;&#65533;&#65533;&#65533;&#65533;&#65533;*L,&#65533;m&#65533;&#65533;n&#65533;&#65533;i&#65533;&#65533;X&#65533;&#65533;K&#65533;&2u&#65533; A}I&#65533;&#65533;&#65533;&#65533;3&#65533;&#65533;p#&#65533;x5&#65533;&#65533;&#65533;n&#65533;K>&#61843;&#65533;&#65533;&#957;T&#65533;&#65533;&#65533;s&#65533;&#65533;&#65533;k&#65533;&#65533;kY0&#65533;e6.&#65533;,Cb&#65533;V&#65533;v&#65533;&#65533;6&#65533;&#65533;w&#65533;:%&#65533;9&#65533;&#65533;&#65533;W&#65533;&#65533;F&#65533;&#65533;w&#65533;<&#65533;IE&#65533;&#65533;&#65533;@zs#&#65533;
^ h([&#65533;~,ht|C&#1087;+3&#65533;&#724;&#929;A&#65533;&#65533;&#65533;&#65533;&#65533;&#65533;+&#65533;4L&#65533;&#1172;&#65533;&#65533;i&#65533;&#65533;&#65533;&#65533;&#65533;|&#65533;gmt&#65533;&#65533;&#65533;\&#65533;&#65533;f&&#65533;&#65533;&#65533;&#65533;&#65533;3&#65533;!&#65533;`"&#65533;n&#65533;|>&#65533;&#65533;&#65533;&#65533;&#65533;A&#65533;&#1029;.6&#65533;&#65533;&#65533;d&#65533;&#65533;&#65533;&#1103;&&#65533;Uai@&#65533;
j&#65533;&#65533;&#65533;&#65533;&#65533;v&#65533;NOp&#65533;&#65533;[`&#65533;	S&#65533;&#27885;&#65533;&#416;&#65533;s&#65533;&#65533;X&#65533;:&@2&#65533;&#65533;J&#65533;r&#65533;If&#561;m&#65533;|&#65533;&#65533;n&#65533;a-&#65533;&#1111;XZ&#65533;j&#65533;&#65533;B&#65533;&#65533;&#65533;SH&#65533;&#65533;&#65533;&#65533;]Da
X&#65533;&#65533;&#65533;&#65533;g&#65533;&#65533;&#65533;K&#65533;&#65533;&#1994;u&#65533;?&#65533;&#1669;&#65533;Z&#65533;&#65533;&#439;&#65533;MN7&#65533;|&#65533;&#65533;>4&#65533;_&#65533;&#65533;=&#65533;6-&#65533;&#65533;<&#11229;&#65533;&#65533;&#65533;&#65533;&#65533;C&#65533;&#65533;(&#65533;5{&#65533;&#65533;&#65533;&#65533;&#65533;Ej&#65533;q&#65533;&#65533;&#65533;&#65533; &#65533;&#65533;6&#65533;Kr&#65533;3&#65533;&#65533;&#65533;&#65533;&#65533;&#65533;&#65533;&#65533;&#65533;s&#65533;&#65533;1&#65533;&#1635;)k&#65533;P&#65533;&#1664;&#65533;&#65533;&#65533;&#65533;+&#65533;&#65533;e&#65533;d&#65533;&#454;yt&#65533;&#65533;&#65533;4F&#65533;&#65533;\&#65533;&#65533;&#65533;&#65533;&#65533;&#65533;[&#65533;
&#65533;&#65533;U&#65533;&#65533;&#65533;YW&#65533;&#65533;&#65533;&#65533;u&#65533;D&#65533;7&#65533;	&?&#65533;Hg&#65533;&#65533;D[;&#899;&#65533;&#65533;o&#65533;Xr&#65533;{&#65533;-&#65533;q&#65533;5&#65533;&#65533;r&#65533;&#65533;&#65533;&#65533;&#65533;%&#65533;&#65533;Sl^&#65533;&#65533;E#X&#65533;&#65533;&#65533;&#65533;&#65533;&#65533;&#65533;Q&#65533;r&#65533;G&#65533;&#65533;'(&#65533;&#65533;&#65533;y&#65533;?&#65533;n&#65533;9&#65533;	&#65533;s&#65533;&#65533;l&#65533;{&#65533;M&#65533;\R&#65533;&#65533;H&#65533;&#65533;.&#65533;=&#65533;O&#65533;&#65533;E&#30744;x&#65533;>&#65533;+T&#65533;V&#1770;xO&#65533;W&#65533;&#65533;&#65533;&#65533;&#65533;O|&#65533;&#21807;&#65533;&#65533;E p@G@&#65533;xGh&#65533;&#1494;#&#65533;t&#65533;,t>&#65533;s&#1575;R&#65533;&#65533;}5&#65533;L&#65533;&#65533;z&#65533;&#65533;L&#65533;t:&#65533;ISGu&#65533;&#65533;x&#65533;R&#65533;&#65533;u&#65533;&#65533;o/wX&#65533;&#65533;%p.&#1538;&#65533;&#65533;v3&#65533;&#65533;fi`UUm&#65533;k&#65533;m&#65533;&&#65533;&#1027;wyGXc&#65533;&I&#65533;gjJ&#65533;A'TeSu&#65533;&#65533;k&Xo &#65533;&#65533;&#65533;&#65533;&#65533;&#450;YX7@#}CD}&#65533;3}&#65533;|&#65533;VzA8&#65533;&#1218;j(:&#65533;f&#257;x&#1476;E&#65533;&#65533;n&&#65533;oT&#65533;hT&#65533;{V&#65533;&#65533;\&#65533;&#65533;H&#65533;&#65533;]H&#791;+z&#65533;&#65533;9w&#65533;<&#65533;G<x&#65533;h&#65533;&#65533;0{CH&#65533;&#65533;&#65533;%m&#65533;fLH~
&#65533;&#65533;&#65533;2T&#65533;b&#65533;{&#65533;&#65533;u&#65533;&#65533;{W&#65533;&#65533;&#65533;X&#65533;&#65533;&#65533;&#65533;h&#65533;&#65533;v&#65533;&#65533;&#65533;4&#65533;h&#65533;&#65533;&#395;&#65533;&#65533;i&#65533;(&#65533;&#65533;X#&#201;~&#65533;%XbV&#65533;Y&#65533;&#33052;gw&#65533;&#65533;&#65533;;i&#263;}&#65533;&#65533;&#65533;h&#65533;&#65533;&#65533;/&#525;&#65533;&#65533;&#65533;&#65533;&#65533;&#65533;Q&#65533;h&#65533;6b}&#65533;h&#65533;K4%&#65533;&#65533;_&#65533;&#65533;w&#65533;k&#65533;T&#65533;&#65533;Gu&#65533;Q&#65533;v&#65533;&#65533;&#65533;&#65533;&#65533;x|&#65533;Uv&#65533;&#65533;&#65533;&#65533;&#65533;I&#65533;ex&#65533;	9<&#65533;&#65533;iZ&#65533;IdH&#65533;&#65533;z&#65533;L?f*&#65533;&#65533;Qk&#65533;(r&#65533;&#65533;k&#65533;&#65533;&#65533;&#1551;&#65533;&&#65533;&#65533;&#29556;v9&#65533;&#65533;A&#65533;8&#65533;&#65533;/	&#65533;8&#65533;&#65533;&#65533;V&#65533;@&#65533;2!&#65533;hZ&#65533;&#65533;!&#65533;M&#65533;&#65533;*&b!&#1610;S&#65533;.&#65533;&#65533;&#65533;'&#65533;'I&#65533;*ie&#65533;y&#331;&#65533;&#65533;&#65533;!&#65533;4Y&#65533;v&#65533;&#65533;&#65533;&#65533;&#65533;&#65533;L&#65533;d&#65533;&#65533;&#65533;zhd&#65533;&#65533;D&#65533;gG&#1615;;&#65533;oJ)&#65533;&#65533;&#65533;'	&#65533;4&#65533;Q&#65533;x&#65533;yw&#39445;<&#65533;wQ6&#65533;E&#65533;xxFW&#65533;&#65533;&#65533;'&#18765;K&#65533;&#65533;Z&#1556;&#65533;&#65533;&#65533;38b&#65533;&#65533;&#65533;&#65533;&#65533;&#65533;&#65533;&#44558;&#65533;L&#65533;`&#65533;&#65533; G&#65533;&#65533;&#65533;T#Wa&#65533;0P&#65533;&#65533;&#65533;&#65533;)&#65533;/&#65533;o&#65533;(&#65533;Y8&#65533;&#65533;(p
&#65533;?&#65533;&#65533;A&#151;}&#65533;Fx&#65533;E.?Fg&#65533;&#65533;~x8&#65533;&#65533;&#65533;g&#65533;u&#65533;&#1626;&#65533;9&#65533;o)&#65533;Yy&#65533;&#65533;&#65533;&#65533;&#596;&#65533;y<S%&#65533;&#65533;)&#65533;&#65533;&#65533;&#65533;)&#65533;-EP&#65533;&#65533;5&#65533;&#65533;n>!k?&#65533;&#65533;&#1320;x&#65533;&#65533;&#65533;&#65533;I&#65533;&#1593;l&#47437;&#65533;&#605;&#65533;&#65533;a&#65533;;h&#65533;768&#65533;&#65533;Y&#65533;&#65533;	6&#65533;H&#65533;.&#65533;FL"&#65533;M&#1548;&#65533;&#65533;I&#65533;&#65533;&#65533;{Jv&#65533;&#65533;&#38323;&#65533;^&#65533;I&#65533;&#65533;&#65533;%&#65533;ru9U&#65533;&#65533;j&#65533;J&#65533;Z&#65533;c&#65533;t~M=u&#65533;_S&#65533;&#65533;&#65533;y&#65533;&#65533;'&#65533;&#65533;>P&#65533;;&#65533;&#65533;&#65533;&#65533;a&#65533;&#33456;y&#65533;&#1688;&#65533;	pI:sK&#65533;P&#65533;&#65533;
&#65533;+(z&#65533;*&#65533;&#65533;&#65533;&#65533;Zu&#65533;=&#65533;?i&#65533;&#65533;&#65533;*h&#65533;b&#65533;&#65533;i&#65533;7`^&#65533;&#65533;B
&#65533;:&#65533;&#65533;&#65533;&#65533;J&#676;&#65533;9&#65533;VzRJ&#65533;&#65533;&#65533;&#65533;&#65533;%&#65533;&#65533;&#65533;
&#65533;q&#65533;r&#65533;cJ&#65533;|&#65533;2&#1065;;&#65533;&#534;l&#43405;&#65533;&#65533;p&#65533;&#65533;&)&#65533;M&#65533;Iw&#65533;7&#65533;&#65533;&#65533;y&#65533;&#65533;uxW-:&#65533;K{&#65533;&#65533;&#65533;&#65533;&#65533;B&#65533;&#65533;W&#65533;J&#65533;hR&#65533;G6^&&#65533;&#65533;&#65533;M+&#65533;&#65533;&#65533;&#65533;j&#65533;&#65533;ioE*&#65533;%9COZ&#65533;&#65533;z&#65533;&#982;&#65533;&#65533;&#65533;&#65533;&#65533;c&#65533;gW&#65533;&#1689;\:&#65533;r&#65533;`Z&#65533;%&#65533;a&#1274;&#65533;&#65533;&#65533;&#65533;&#65533;j&#65533;&#65533;xo&#65533;&#65533;^&#65533;&&#65533;&#65533;j&#65533;&#65533;*v&#65533;&#65533;X&#65533;&#65533;X;\&#65533;&#65533;&#65533;C&#65533;&#65533;&#65533;&#65533;I&#65533;&#65533;&#65533;\*&#65533;&#65533;&#65533;~&#905;&#65533;&#65533;Z&#65533;&#65533;
e&#65533;&#65533;&#65533;&#65533;&#65533;&#65533;&#1562;&#65533;&#65533;&#65533;&#65533;&#65533;&#685;o&#39745;8e&#65533;rI&#65533;&#65533;&#65533;&#39598;&#65533;b
&#65533;&#65533;2i&#65533;&#65533;%t&#65533;&#65533;&#46492;&#65533;&#620;Ogx&#65533;&#65533;&#65533;&#367;F&#65533;&#65533;IF'&#65533;&#65533;&#65533;&#65533;&#65533;&#65533;&#65533;&#65533;&#65533;&#65533;&#65533;&#65533;&#65533;&#65533;&#65533;&#65533;u8&#65533;r&#65533;Xc&#65533;&#65533;e&#65533;&#65533;&#65533;&#65533;&#65533;m&#65533;(&#65533;Y:&#65533;&#65533;i!c&#65533;&#65533;`&#65533;&#65533;&#65533;Ei&#65533;N&#65533;z&#434;Uka&#65533;&#65533;&#65533;J&#65533;&#65533;&#2020;d'bf&#65533;&#65533;9[&#65533;p&#65533;(tX&#65533;s}SQ&#65533;&#3491;6&#65533;&#65533;&#65533;w&#65533;&#65533;&#65533;&#65533;$&#65533;&#65533;g&#65533;&#65533;;&#65533;&#65533;	&#65533;K&#65533;&#65533;&#65533;us#&#65533;&#65533;VvvC1&#65533;A&#65533;pdV}&#65533;&#1675;q&#65533;,G+&#65533;&#65533;q&#65533;y&#65533;&#65533;&#65533;&#65533;&#65533;O[&#65533;&#65533;&#65533;&#65533;&#65533;G&#65533;UX&#65533;C
&#65533;&#65533;I&#65533;&#65533;K&#65533;{l+&#1567;&#65533;g)&#65533;&#65533;*&#65533;&#65533;&#65533;h&#65533;&#65533;&#65533;;&#65533;c&#65533;(GS&#65533;Dt&#65533;&#65533;&#48705;
&#65533;&#65533;&#65533;%7&#65533;&#65533;&#726;&#1561;&#65533;&#65533;k&#65533;&#65533;;&#65533;3&#65533;ek&#65533;&#65533;&#65533;
&#65533;&#65533;@&#32456;&#65533;&#155;&#65533;&#65533;K&#65533;&#65533;&#65533;&#65533;Z&#65533;&#65533;O&#1591;&#65533;&#65533;&#65533;z&#65533;&#65533;;&#65533;&#65533;G&#65533;GY&#65533;&#65533;&#65533;d&#65533;&#65533;&#65533;yve;y*&#65533;&#65533;SK&#65533;b&#65533;e&#65533;0&#65533;{&#65533;&#65533;&#65533;&#65533;&#65533;&#65533;&#743;?)F>&#65533;&#65533;&#65533;&#65533;x&#65533;&#65533;&#65533;&#65533;&l&#65533;i&#65533;&#65533;&#65533;&#65533;&#65533;{&#65533;&#65533;K&#65533;f&#65533;\&#65533;&#65533;&#65533;3W&#1646;&#65533;&#65533;&#65533;r&#65533;&#65533;sKw&#65533;&#65533;O&#1772;vu&#65533;}K&#65533;&#65533;j&#65533;'&#65533;&#65533;&#65533;yrL&#65533;&#65533;&#65533;&#65533;&#65533;!,&#65533;$l&#65533;&#65533;[&#65533;'L&#65533;
&#65533;&#65533;(&#65533;&#65533;/&#216;&#65533;\V&#65533;&#65533;F&#65533;&#65533;&#65533;&#65533;X&#65533;&#65533;&#65533;6&#65533;_&#65533;&#65533;&#65533;Kl&#65533;&#65533;uA,&#65533;<^h&#65533;&#65533;&#65533;+&#65533;&#65533;&#65533;Kl<sl<&#65533;J&#65533;&#65533;}O&#65533;&#65533;D+&#65533;&#65533;b&#65533;y6&#65533;&#42716;'&#65533;&#65533;&#65533;&#65533;&#65533;b&#65533;&#65533;&#65533;&#65533;&#65533;&#65533;&#65533;&#65533;&#65533;j&#65533;gE&#65533;&#65533;G&#1848;J,&#473;L&#65533;w3G&#65533;&#65533;&#65533;&#65533;&#65533;iA&#65533;}&#65533;&#150;&#65533;G<&#65533;&#65533;&#65533;&#65533;&#65533;&#65533;&#65533;z&#65533;|&#65533;&#65533;&#65533;&#65533;&#65533;&#65533;&#65533;e&#65533;&#65533;&#65533;K&#65533;Hy&#65533;&#65533;%&#596;l&#65533;&#65533;&#65533;&#65533;&#65533;&#65533;8&#65533;&#786;&#604;< &#65533;&#65533;&#65533;&#65533;&#65533;L&#65533;&#65533;U'K#&#65533;BqR&#65533;&#65533;&#65533;V&#490;&&#65533;b&#65533;&#65533;j&#309;&#65533;&#527;&#65533;&#65533;a&#1067;&#65533;&#65533;4&#65533;&#65533;9&#65533;N&#65533;&#65533;&#65533;J8v&#65533;&#65533;&#65533;&#65533;C&#65533;&#65533;|\&#65533;[&#678;\R&#65533;KR&#65533;&#65533;I&#65533;I&#65533;&#65533;&#65533;&#65533;&#65533;&#65533;&#65533;&#65533;&#65533;&#65533;&#65533;&#65533;U&_&#65533;&#65533;&#65533;&#65533;&#897;&&#65533;&#65533;,&#65533;&#65533;i&#65533;&#65533;<_&#65533;&#65533;&#65533;&#65533;l&#65533;>4Y&#65533;+&#65533;&#65533;
&#65533;rVZ&#65533;-v&#65533;^&#65533;&#65533;9&#65533;&#65533;t&#65533;&#1444;6b&#65533;&#65533;)&#65533;&#65533;!&#65533;&#1035;{&#913;&#65533;&#65533;&#65533;&#65533;&#65533;&#65533;&#65533;&#65533;m&#1291;&#65533;sN&#65533;&#65533;&#200;&#65533;&#65533;&#65533;&#65533;
q&#65533;&#65533;G&#65533;&#65533;&#65533;2mJ!&#1571;&#65533;&#65533;[&#65533;&#65533;&#65533;!Y&#720;L&#65533;&#65533;&#65533;&#65533;&#65533;&#65533;&#65533;]&#65533;&#65533;&#65533;&#65533;f&#65533;&#65533;&#65533;&#65533;&#65533;&#65533;&#65533;&#652;?&#65533;&#65533;X&#65533;&#65533;y&#65533;&#65533;&#65533;dX&#65533;&#65533;L&#65533;j&#65533;&#65533;)&#65533;4&#65533;&#65533;+&#65533;~R@&#65533;V&#65533;V&#65533;*~&#65533;"(t&#65533;f}&#1423;&#65533;b=&#65533;&#65533;&#65533;&#65533;&#65533;|&#65533;!&#65533;&#65533;&#65533;<&#65533;n}&#65533;&#65533;\&#65533;&#65533;U&#65533;AVh&#1505;}&#65533;&#65533;+&#65533;&#65533;&#65533;&#1491;&#65533;&#65533;L&#1538;&#65533;0A&#65533;&#65533;=G(0&#209;&#65533;&#65533;W&#65533;&#65533;&#65533;&#65533;&#65533;A&#65533;{&#65533;&#1299;&#65533;oe-&#65533;D&#65533;&#65533;&#65533;&#988;&#65533;&#65533;&#65533;&#65533;&#65533;&#65533;XX9RS&#65533;4&#65533;t&#65533;&#65533;&#65533;&#65533;,&#65533;R&#65533;&#65533;*&#65533;&#65533;&#65533;&#65533;k&#65533;&#65533;B;|[:&#65533;&#65533;k
&#1611;&#65533;&#409;-&#65533;Ji&#65533;&#65533;&#65533;&#920;&#65533;&#65533;&#621;&#65533;&#65533;&#65533;&#65533;9&#1243;:&#65533;pb&#65533;&#65533;&#65533;m&#65533;?&#36267;-&#65533;M&#65533;k&#65533;&#65533;&#65533;8&#65533;O+o&#65533;&#65533;BY&#65533;&#65533;&#65533;&#65533;&#1039;M&#65533;A&#65533;&#1939;&#65533;h&#65533;-&#65533;&#65533;&#65533;&#65533;s
&#475;]&#65533;M|Y:'&#65533;\%f&#65533;k&#65533;&#1645;_&#65533;<&#65533;(=&#65533;&#886;&#65533;Q&#65533;C9&#65533;&#65533;+d&#65533;&#65533;&#65533;&#65533;m&#65533;m&#65533;Ni&#65533;&#65533;&#65533;&#65533;&#65533;&#65533;&#65533;l&#65533;&#65533;H=&#65533;&#65533;&#65533;/&#65533;&#65533;Gx&#65533;/&#65533;Q&#65533;&#65533;C{&#65533;-n&#65533;&#65533;&#65533;&#65533;&#65533;&#65533;&#65533;Y&#65533;iH{&#65533;!&#65533;
&#65533;,&#65533;h&#65533;   !     "##%&(%(&&(*(&'(&*(('**,,-1.0/.030.210/12445969<7;@86;9:=;=B>?H>@D>BH@>D@AECEJEIQFHLHGMHINIGPKLRNOXNPUNQXPNUPOXPQVSTZVW`VX^VZ`XW^XWaXY^[\c^^h^`f^ai`^f`_i`afbdkefpehnfiphfnhfphinjlsmnxmpvnqypnxprvrt|uv&#65533;ux~vy&#65533;xv&#65533;xwxy~y|&#65533;{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176;&#65533;&#65533;&#65533;&#65533;&#65533;&#65533;&#65533;&#178;&#65533;&#308;&#65533;&#65533;&#65533;&#65533;&#181;&#65533;&#566;&#65533;&#822;&#65533;&#696;&#65533;&#632;&#65533;&#441;&#65533;&#698;&#65533;&#1083;&#65533;&#1084;&#65533;&#894;&#65533;&#1215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'	H&#65533;&#65533;&#65533;&#65533;*\&#560;&#6535;?I&#65533;H&#65533;&#65533;)&#65533;/~&#65533;&#65533;&#65533;&#463;&#65533;@&#65533;&#65533;&#65533;&#65533;&#594;(S&#65533;&#65533;X&#65533;&#65533;a0c&#65533;&#65533;&#65533;&#65533;&#859;'r&#824;&#65533;&#65533;LM=5	*&#65533;h&#984;C&#65533;*]z&#65533;(G&#65533;PB&#65533;4&#65533;*&#1387;V&#65533;b&#65533;&#65533;t&#65533;S&#65533;Y&#65533;5&#65533;&#65533;&#65533;&#1640;&#65533;e&#65533;&#65533;&#65533;&#1755;4&#12676;y&#65533;&#65533;&#699;x&#65533;&#65533;]&#65533;&#65533;&#65533;I?&#65533;&#65533;,&#65533;0NSti&#65533;,*q&#65533;[&#65533;D&#65533;&#65533;&#65533;&#65533;&#65533;'d&#65533;&#65533;&#65533;j&#65533;&#825;3&#65533;&#65533;M}&#65533;&#65533;4A&#65533;&#65533;/&#65533;&M&#1712;k&#65533;&#65533;	&#65533;&#21242;v&#65533;
Q&#65533;&#379;&#65533;&#65533;&#1479;&#65533;#&#65533;&#65533;4x[&#663;[&#65533;Nu&#65533;i&#65533;a&#65533;&#65533;+&#65533;&#65533;&#65533;&#65533;&#1587;+&#1534;&#65533;m&#65533;&#773;&#65533;&#65533;&#65533;t&#65533;&#65533;&#65533;*a&#65533;_&#65533;w9&#65533;&#65533;O&#65533;_&#65533;&#65533;&#65533;&#65533;L&#65533;w&#65533;&#65533;&#65533;&#65533;&#65533;	U&#65533;t&#65533;E&#65533;h&#65533;%&#65533; k&#1157;&#65533;_M&#65533;Y4&#65533;N&#65533;g!{fh&#65533;{y"&#65533;|pU&#65533;!p&#65533;&#65533;f&#1795;&#65533;&#65533;&#65533;&#65533;'&#65533;&#65533;d}&#65533;&#65533;U(.X&#65533;8&#65533;G&#65533;<j8Kz@&#65533;&#65533;a"&#65533;b&#65533;:&#65533;&#65533;"&#65533;L&#65533;&#65533;$&#65533;Y&#65533;&#65533;R)&#65533;&#65533;h99$&#65533;Z&#65533;("*&#65533;&#65533;&#65533;&#65533;^&#65533;&#65533;&#65533;*g&#65533;&#65533;&#65533;i&#65533;i&#65533;JY&#2012;H&#65533;	ap&>&#65533;&#65533;d&#65533;%i&#65533;&#65533;}Uye#&#65533;j(&#65533;&#65533;&#65533;&#65533;.&#65533;&#65533;&#65533;&#65533;m4&#1240;=&#65533;i)&#65533;i&#65533;&#65533;&#65533;&#65533;c%&&#65533;&#65533;c&#65533;&#65533;Z&#65533;&#65533;2ZSy&#65533;&#421;&#65533;&#65533;"J&#65533;o&#65533;&#65533;&#65533;ijk&#65533;&#65533;&#65533;&#1416;&#65533;&#65533;Y&#39831;&#65533;&#65533;&#65533;&#65533;*_+&#65533;&#65533;h&#65533;r&#65533;&#65533;&#65533;&#65533;&#65533;'N&#65533;&#65533;&#684;[&#65533;&#65533;j&#65533;&#65533;J
&#65533;\&#65533;&#65533;&#65533;&#65533;&#65533;&#65533;&#65533;&#65533;m&#65533;in&#65533;&#65533;&#65533;&#65533;I&#65533;&#65533;y&#65533;&#65533;EB~&#44821;&#65533;&#65533;&#52498;&#65533;vk&#65533;&#65533;&#65533;&#65533;&#65533;&#65533;&#65533;`&#65533;&#65533;&#65533;Z&#65533;&#65533;&&#65533;)&#65533;6&#65533;&#65533;"&#65533;7&#65533;&#65533;&#65533;&#65533;&#65533;&#65533;W"&#65533;~&#65533;K&#65533;&#65533;&#65533;x&#65533;N}&#65533;Q&#65533;&#1937;&#65533;&#65533;_$&#65533;&#65533;&#65533;&#65533;L&#65533;&#772;&#65533;kp&#65533;&#65533;&#65533;[&#65533;&#65533;{:[&#65533;d&#65533;Ka&#65533;DS&#65533;&&#65533;&#1393;H&#65533;&#65533;*&#65533;&#65533;\j&#65533;&#65533;~&#65533;&#65533;&#65533;V&#65533;&#1909;\w&#65533;&#65533;&#65533;Z&#65533;&#65533;?-2&#65533;NMcj&#65533;&#65533;&#65533;&#65533;4&#65533;Q&#65533;&#65533;2&#65533;p&#65533;kb&#616;&#65533;&#65533;&#65533;,&#65533;&#65533;G&#65533;&#1476;&#65533;]]&#65533;&#65533;&#65533;)&#65533;&#65533;&#65533;k/&#65533;t&#65533;V\&#65533;+e&#65533;L&#65533;&#65533;&#65533;&#65533;&#65533;&#65533;&&#65533;j&#65533;@0G&#65533;&#65533;H!X&#65533;&#65533;&#65533;
q&#65533;&#234;&#65533;&#65533;&#65533;&#65533;&#65533;&#65533;&#65533;&#65533;&#65533;6&#65533;&#65533;U^&#65533;&#65533;&#65533;&#65533;&#65533;4&#65533;_&#65533;n<&#1311;&#65533;p&#65533;&#65533;}s&#65533;&#65533;|&#65533;&#65533;&#65533;<8&#65533;I&#65533;xxz&#65533;&#65533;&#65533;}&#65533;c'X&#65533;r>&#65533;&#65533;&#65533;&#65533;&#65533;&#65533;&#65533;&#65533;&#65533;{{&#65533;&#65533;&#65533;&#65533;&#65533;&#65533;&#65533;s&#65533;&#65533;[o&#65533;&#65533;&#65533;&#65533;?]&#65533;)9_&#65533;&#65533;&#65533;&#65533;&#65533;K&#65533;&#65533;]&#65533;&#65533;&#65533;&#65533;&#65533;&#65533;s&#65533;c&#65533;&#65533;l5&#65533;Y&#65533;&#65533;y&#65533;&#65533;&#65533;&#65533;&#65533;&#65533;&#65533;Z&#65533;I&#65533;&#65533;&#65533;&#65533;&#65533;&#65533;o4&#65533;&&#65533;&#65533;&#65533;m&#65533;C&#65533;&#65533;&#65533;@&#65533;,&#65533;&#65533;T&#65533;T&#65533;&#65533;A&#65533;&#515;@&#65533;&#65533;&#65533;&#65533;`&#65533;p\&#65533;	&#65533;^x@J&#65533;f&#65533;&#65533;&#65533;\&#65533;P&#65533;&#65533;&#65533;I&#65533;&#65533;
&#65533;&#65533;&#65533;&#65533;&#65533;IG&#65533;&#65533;#&#65533;&#65533;&#65533;&#65533;&#65533;V,&#65533;&#1620;&#65533;&#65533;&#1520;pRwyb&#65533;F0&#65533;Q\{&#65533;&#65533;D&#529;a&#65533;0Ft&#65533;&#65533;&#65533;%D&#65533;UA&#65533;"&#65533;&#65533;;&#65533;&#65533;&#65533;_j&#65533;&#65533;&#65533;7G>&#65533;	_vB&#65533;&#65533;&#65533;u<&#65533;&#65533;&#961;&#65533;&#65533;fGQVFj&#65533;X&#65533;&#&#65533;&#65533;)!&#65533;Q&#65533;,	A&#65533;&#65533;y&#65533;:C4M&#65533;&#65533;&#65533;:f^&#65533;,&#65533;&#65533;&#65533;&#65533;4f.&#65533;L&#65533;&#65533;&#65533;.&#65533;<&#65533;q&#65533;cl&#65533;8?&#65533;ePc3bP$b&#65533;Y&&#150;&#65533;&#65533;e8&#65533;I&#65533;o"&#65533;4&#65533;&#1805;cL&#1662;J&#65533;N&#65533;&#65533;&#65533;&#65533;4&#65533;&#954;u&#65533;&#65533;$4&#65533;x&#65533;,U&#65533;&#65533;~&#65533;L&#65533;%&#65533;C&#65533;&#1248;X&#65533;&#65533;Pr&#65533;&#1179;&#65533;c(&#65533;I&#65533;&#65533;&#65533;&#65533;<&#65533;O&#172;bS&#65533;&#65533;&#65533;==y&#782;&#65533;q&#65533;*&#65533;&#65533;H&#65533;5&#65533;&#65533;uuSV7&#65533;&#65533;&#1716;&#65533;8-&#65533;Q z&#65533;P^qBi&#65533;&#65533;&#65533;9c&#65533;2&#65533;:Q&#65533;F&#65533;>&#65533;&#65533;&#65533;&#65533;&#65533;i&#65533;\&#65533;&#505;&#65533;&#65533;&#65533;e&#65533;&#65533;e&#65533;!&#65533;&#65533;&#65533;`U&#65533;MsJ&#1435;&#65533;&#65533;&#65533;&#65533;&#65533;&#65533;Ai&#65533;&#65533;&#65533;B&#65533;&#65533;&#65533;@)&#65533;&#65533;QAU&#65533;&#65533;L&R&#65533;
W{&#65533;5&#65533;&#65533;&#65533;#5&#65533;&#65533;&#65533;e&#65533;-I$M&#65533;&#65533;&#1586;:&#65533;&#65533;k&#65533;,[&#65533;&#65533;&#65533;u'&#65533;L&#65533;&#777;&#65533;1&#65533;&#65533;&#65533;3K
A
~d?&#65533;&#65533;&#65533;a&#65533;&#65533;U&#378;V&#65533;&#65533;&#65533;&#65533;cu*[&#65533;&#65533;N&#65533;&#65533;&#65533;&#65533;&#65533;0z&#65533;&#65533;`V&#65533;u&#65533;O&#65533;&#65533;G&#65533;|=&#65533;&#65533;&#65533;h&#65533;T&#65533;:8)&#65533;&#65533;&#65533;lw&#65533;&#65533;&#65533;6&#65533;&#65533;&#65533;&#65533;c&#65533;[B&#65533;&#443;;=&#65533;BjY<&#65533;&#7999;F0~&#65533;&#325;"&#65533;&#65533;&#65533;f&#65533;Rx&#65533;&#65533;1	&#65533;&#65533;s=*Y&#65533;&#65533;&#65533;&#65533;5q>*_&#65533;M
&#65533;&#65533;m&#65533;W&#65533;;&#65533;&#65533;:&#65533;&#65533;&#65533;&#65533;y+[X&#65533;w&#65533;&#65533;&#65533;'|9I&#65533;&#65533;&#1401;&#65533;$*s&#65533;&#65533;Wd&#65533;&#65533;*J&#65533;&#1011;&#65533;#&#65533;&#65533;&#65533;&#65533;A&#65533;u&#65533;&#65533;&#65533;C&#65533;&#65533;x0&#65533;&#730;[&#65533;Rg&#65533;&#65533;&#65533;nE&#65533;K&#65533;5&#65533;v&#65533;qy&#65533;&#10738;&#65533;&#65533;*&#65533;&#65533;&#65533;<b(BN&#65533;}d&#65533;&#856;&#65533;&#65533;&#65533;x&#65533;9&#65533;&#65533;&#65533;&#65533;PY0&#65533;&#65533;!&#65533;n,z&#715;T(&#65533;&#65533;&#65533;#&#65533;&#65533;&#65533;&#65533;&#65533;&#65533;&#65533;x&#65533;\&#65533;&#65533;&#65533;&#65533;&#1241;&#65533;x&#65533;m`&#65533;&#65533;J{&#65533;&#65533;6&#65533;&#65533;#&#65533;&#65533;;&#65533;&#65533;8&#65533;n&#65533;e&#65533;a\&#65533;W~&#65533;L&#65533;&#65533;&#65533;&#65533;&#65533;&#65533;D&#65533;3&#65533;m_?&#65533;&#65533;&#65533;&#755;&#65533;&#65533;y&#65533;)&#65533;&#65533;=&#65533;3&#65533;&#65533;&&#65533;&#65533;X_3&#65533;mv&#65533;&#65533;@&#65533;&#65533;&#1533;&#65533;&#65533;&#65533;&#1031;bG&#65533;1&#65533;&#65533;i!&#65533;68{&#65533;&#1963;&#65533;\&#65533;V&#65533;m"&#65533;~g&#65533;Wu&#65533;&#65533;&#65533;&#65533;D&#65533;n+&#65533;&#65533;&#65533;&#65533;&#65533;&#65533;kF&#65533;&#65533;7&#65533;&#65533;mlc%n&#65533;&#65533;&#65533;&#65533;&#65533;o&#65533;J&#65533;&#65533;&#65533;	&#65533;&#65533;&#65533;&#65533;jZ&#757;&#65533;'&#65533;&#65533;<&#65533;W;<C&#65533;&#65533;&#65533;&#65533;&#65533;&#65533;w&#65533;&#65533;&#65533;$x=&#65533;&#65533;&#65533;&#65533;&#65533;/&#65533;{<&#65533;d&#65533;&#65533;&#65533;&#65533;~&#65533;#R&#65533;&#65533;&#65533;&#65533;'u&#65533;G&#65533;&#65533;)&#65533;r&#1515;&#65533;&#1095;&#65533;&#65533;NQO&#65533;&#65533;l1&#65533;&#65533;&#65533;SB&#65533;#&#65533;&#65533;&#65533;F&#65533;&#65533;&#65533;>v
&#1293;m&#65533;9&#65533;&#65533;1&#65533;&#65533;&#65533;yd&#65533;&#65533;[73&#65533;&#65533;&#65533;&#871;\&#65533;&<&#65533;=;&#65533;_|&#65533;&#65533;&#65533;<&#65533;B&#65533;&#65533;&#65533;#&#60133;&#65533;&#65533;&#65533;Y&#65533;M&#65533;&#65533;&#65533;;&#65533;e&#65533;{&#65533;&#65533;M&#65533;am/&#65533;&#65533;u&#65533;{x&#65533;6/&#65533;%&#65533;&#65533;6&#65533;&#65533;W&#65533;E7z&#65533;&#65533;>e&#65533;c(&#65533;9w&#65533;&#65533;&#65533;&#1945;&#65533;&#65533;v&#65533;&#65533;&#348;[&#65533;&#65533;&#65533;&#65533;&#65533;&#65533;&#65533;#&#65533;&#65533;>&#65533;z&#10990;<&#65533;N&#65533;&#839;&#65533;&#6359;6&#65533;9&#65533;&#65533;&#65533;;&#65533;?J&#65533;,&#65533;aw&#65533;&#65533;&#65533;&#65533;&#65533;J&#65533;Z&#65533;&#65533;za&#65533;&#65533;&#65533;{`&#65533;e&#65533;{&#65533;[&#65533;&#65533;&#65533;\&#65533;&#65533;&#65533;&#65533;O&#65533;&#527;&#65533;&#65533;7&#65533;&#65533;&#65533;>&#65533;&#65533;R&#12767;&#65533;&#65533;&#65533;j&#65533;3&#65533;M&#65533;w&#65533;&#65533;}5&#65533;&#65533;&#65533;&#65533;&#886;A}~7u&#65533;}%WYx0x&#65533;&#65533;z&#791;&#65533;W~8&#65533;&#65533;O&#65533;Fe&#65533;&#65533;p&#65533;&#65533;v*&#65533;&#65533;w&#65533;&#65533;~&#65533;6|eR&#65533;&&#65533; &#65533;~&#65533;rp&#65533;&#65533;&#65533;O&#65533;	V&#65533;'&#65533;&#65533;g}h^&#1639;}9(8&#1536;U&#65533;Px
T|H&#65533;5w_&#65533;&#65533;Fq&#65533;{Mhy$&#65533;&#65533;&#65533;&#65533;_JX&#65533;&#65533;bQH|U&#65533;&#65533;&#452;G&#65533;y&#65533;&#65533;&#65533;&#65533;U&#1361;@	&#65533;t&#65533;&#256;&#65533;&#65533;}&#65533;&#1411;nu1&#65533;>8&#65533;5&#65533;R&#65533;%&#65533;y&#65533;&#65533;vS8e&#65533;&#65533;&#65533;&#65533;&#65533;\&#65533;'X&#65533;&#65533;&#33030;Xq&#65533;u&#65533;&#65533;&#65533;e&#65533;&#65533;&#65533;Z&#65533;&#65533;&#65533;|&#65533;&#65533;bC}"&#65533;]f([5(xo&#65533;
&#65533;&#65533;&#65533;8&#65533;&#65533;guu(&#65533;&#65533;&#65533;&#1031;&#65533;&#65533;&#1544;&#65533;&#65533;>&#1482;&#65533;&#1546;o&#458;&#65533;&#65533;sMh&#65533;&#65533;&#65533;&#65533;\&#65533;"&#65533;~&#65533;&#65533;Mg&#65533;&#65533;&#65533;H&#65533;&#65533;&#65533;p&#65533;z&#65533;(&#65533;&#65533;df&#65533;&#65533;X&#65533;P&#65533;&#65533;&#65533;L&#65533;&#65533;h&#65533;&#65533;&#65533;)x&#65533;&#65533;(&#65533;&#65533;L&#65533;&#65533;i&#65533;(&#65533;&#65533;(&#65533;e&#65533;&#65533;&#65533;d&#65533;f&#65533;|&&#65533;?
&#65533;PS&#65533;&#65533;T&#65533;'^&#65533;&#456;&#65533;&#515;a&#65533;&#65533;&#65533;&#65533;z&#65533;&#65533;&#65533;t(@&#65533;
i&#65533;&#1616;&#65533;&#65533;&#65533;&#65533;H&#65533;&#65533;&#65533;&#65533;&#65533;&#65533;X&#65533;Y&#65533;&#65533;z_&#65533;&#65533;&#65533;&#65533;Q&#1409;A&#65533;srjI&#65533;&#65533;vKb&#65533;&#65533;i&#65533;h;&#65533;P&#65533;&#65533;5&#65533;&#65533;m&#65533;&#65533;&#65533;:&#65533;X&#65533;I&#65533;&#65533;VE&#65533;&#65533;&#65533;@&#65533;&#65533;&#587;&#65533;8&#65533;D&#65533;&#65533;J&#65533;&#65533;&#65533;&#1549;&#136;&#65533;&#65533;x&#65533;&#65533;Ws&#65533;8/&#1844;X&#65533;'f8^{GK
&#1551;2r$&#65533;&#1548;<&#65533;&#65533;e&#65533;@&#1400;l&#65533;&#65533;&#65533;(&#65533;n	&#65533;K&#65533;&#65533;&#65533;&#65533;&#65533;&#65533;8&#65533;x&#65533;y&#65533;&#65533;x&#65533;&#65533;HEr&#29762;&#65533;&#65533;&#65533;8&#65533;&#65533;&#1550;&#65533;F!FX&#65533;85}&#65533;hN&#65533;&#65533;]9&#1615;i&#65533;&#65533;w&#65533;&#65533;&#65533;&#65533;&#65533;\m)&#65533;&#65533;&#65533;&#65533;&#65533;&#65533;&#65533;&#65533;y?9&#65533;&#65533;&#65533;&#65533;&#65533;&#65533;y&#65533;&#65533;~9|R	&#65533;w&#65533;&#65533;~&#65533;\&#65533;4"&#65533;U&#65533;&#65533;&#65533;?&#65533;H3&#65533;&#65533;
uz&#65533;6&#65533;&#65533;&#65533;&#65533;&#460;&#65533;&#65533;&#65533;&#65533;&#65533;&#65533;	&#65533;<&#65533;ij&#1622;1Q&#65533;&#65533;)&#65533;&#65533;x&#65533;&#65533;&#65533;&#65533;&#65533;y&#65533;&#65533;&#65533;&#65533;&#65533;&#1565;&#65533;&#65533;9&#65533;&#65533;Y&#65533;&#65533;h&#65533;&#65533;&#65533;g&#35405;&#65533;&#65533;&#65533;$&#65533;j&#65533;i&#65533;;&#65533;B&#65533;&#65533;E|&#65533;&#65533;2(<Yb&#65533;X\if#gci&#65533;&#65533;y}&#65533;q&#65533;7&#65533;}&#65533;yG&#65533;	&#65533;&#65533;&#65533;&#65533;9&#65533;S&#65533;&#65533;Z&#65533;&#65533;y&#65533;&#65533;&#65533;&#47700;{&#65533;&#65533;&#65533;&#65533;&#65533;Q&#65533;&#65533;6K&#65533;+&#65533;&#65533;@&#65533;Z&#65533;d%&&#65533;`4&#65533;&#65533;&#65533;&#65533;4&#65533;q(&#65533;R&#1475;d&#65533;&#65533;&#65533;&#65533;<&#65533;&#65533;&#65533;h&#65533;&#65533;5&#65533;&#65533;&#65533;b&#65533;&#65533;&#65533;0&#65533;Z&#65533;j&#65533;J&#65533;&#65533;&#65533;&#65533;P&#65533;&#65533;Q&#65533;&#65533;&#65533;	&#65533;Y)T&#65533;!&#65533;&#65533;(o&#65533;Me8&#65533;&	&#65533;ah-
&#65533;h&#65533;&#65533;f&#65533;w_&#65533;`5&#65533;h&#65533;&#65533;q&#1574;(&#65533;=&#65533;&#65533;&#65533;&#1443;&#65533;&#65533;xju&#65533;8&#65533;K&#65533;Lz&#65533;I&#676;Q
&#65533;z&#65533;&#65533;i&#65533;&#65533;I&#65533;&#65533;&#65533;j&#65533;X&#65533;&#65533;y+&Q&#65533;&#65533;
K&#65533;1&#65533;&#65533;T&#65533;&#65533;&#610;&#65533;h&#65533;L&#65533;&#65533;g&#65533;P&#65533;1&#65533;&#1431;&#65533;&#65533;I&#65533;&#953;&#65533;2Z&#65533;;*&#65533;&#65533;&#65533;l&#65533;&#1568;&#65533;&#65533;x&#65533;&#65533;&#65533;&#65533;j&#65533;E&#65533;&#65533;&#65533;&#65533;&#65533;&#65533;&#65533;&#65533;&#65533;&#65533;&#65533;&#65533;&#39484;&#1477;&#65533;H$v&#65533;Xd&#65533;&#65533;[	N0y&#65533;&#65533;J&#65533;5&#65533;]Y)&#65533;&#65533;&#65533;&#65533;&#65533;	&#65533;9X&#65533;7:a{JlxJlq&#1571;&#65533;d_&#65533;&#65533;&#65533;&#65533;^&#44718;&#65533;d&#65533;
&#65533;&#65533;&#1707;&#65533;&#43775;Z&#65533;&#65533;
&#65533;&#28257;&#65533;&#65533;&#65533;&#65533;&#65533;&#65533;&#65533;&#65533;J&#65533;Y&#65533;&#65533;X&#65533;&#65533;]Kw&#65533;&#65533;&#65533;&#65533;&#65533;&#65533;&#65533;J&#65533;&#65533;&#65533;&#1754;&#65533;&#65533;J&#65533;&#1689;;&#65533;&#65533;k&#65533;&#1815;
\w&#65533;&#65533;&#622;"+&#65533;@&#65533;&#65533;&#65533;&#65533;
&#65533;2&#65533;&#65533;,&#65533;&#65533;&#65533;&#65533;!9&#65533;&#65533;*;&#65533;&#65533;&#65533;&#65533;u&#65533;6&#65533;ef&#65533;&#65533;[&#65533;&#65533;&#65533;j&#65533;4&#34781;&#65533;&#65533;&#65533;f&#65533;?&#65533;&#65533;&#1866;&#65533;v&#65533;&#65533;{^&#65533;&#65533;lq&#65533;u ;&#65533;TK&#65533;T{&#65533;&#65533;z&#65533;-&#65533;&#65533;\[&#65533;vY&#65533;&#65533;:&#65533;A)&#65533;2&#65533;&#65533;&#65533;%S9&#65533;&#65533;L&#65533;k&#65533;&#65533;&#1482;&#65533;+uk&#65533;&#65533;}&#1523;lH&#65533;;&#65533;&#65533;v*&#65533;F&#65533;[?&#1588;&#65533;&#1709;	&#643;&#65533;&#65533;U{aT&#65533;&&#65533;&#65533;&#65533;&#1720;Z&#1781;l&#65533;&#65533;{&#65533;`&#65533;&#65533;&#65533;&#65533;&#65533;&#65533;&#65533;&#65533;*&#65533;&#65533;lks&#759;&#65533;i&#65533;o&#65533;ea&#65533;]l&#65533;&#65533;;8&#65533;&#65533;&#65533;&#65533;q
&#65533;&#65533;&#65533;&#65533;+&#65533;[&#65533;&#65533;&#65533;
&#65533;&#65533;&#65533;K&#65533;&#65533;&#65533;Y&#65533;&#65533;:&#65533;&#283;^&#65533;+&#65533;&#65533;&#65533;&#65533;&#65533;{&#65533;/&#737;&#65533;H&#65533;9!8&#65533;&#65533;&#65533;&#65533; &#65533;&#65533;&#65533;&&#65533;&#65533;j&#65533;&#65533;&#65533;&#65533;&#65533;k&#65533;&#65533;q&#65533;p:&#65533;x+&#65533;rJ&#65533;&#65533;K&#65533;&#1767;&#65533;&#1787;&#65533;[&#65533;&#65533;k&#65533;&#571;&#65533;&#65533;&#65533;&#65533;&#65533;&#65533;&#65533;&#65533;&#65533;cK&#65533;&#38472;&#65533;c&#65533;&#65533;-&#65533;&#65533;&#65533;&#65533;Z&#65533;h&#65533;(}r&#65533;&#65533;q&#65533;&#65533;&#65533;&#65533;&#65533;h&#65533;Y&#65533;F&#65533;&#65533;&#65533;&#65533;G&#65533;&#65533;K&#65533;&#65533;&#65533;&#65533;&#65533;&#65533;5&#65533;"&#65533;&#65533;&#65533;{&#65533;&#65533;k&#65533;&#65533;{&#65533;&#65533;&#65533;F&#1687;&#65533;&#65533;&#65533;&#65533;)&#65533;&#65533;k;&#65533;aK&#65533;&#65533;C&#65533;m&#65533;+&#65533;&#7546;^	&#65533;<&#65533;&#65533;&#65533;uG4&#65533;&#65533;j&#65533;&#65533;&#65533;S&#65533;&#65533;&#65533;&#65533;&#65533;ij&#65533;$\&#65533;W&#65533;lX&#53133;&#65533;&#65533;&#65533;&#65533;&&#65533;&#65533;-<&#65533;.k&#65533;&#65533;&#36217;&#65533;n|i27l&#65533;&#65533;&F&#13673;&#65533;Y&#65533;&#65533;tP&#65533;&#65533;3&#65533;&#65533;&#65533;&#65533;l5q&#65533;9&#65533;&#65533;&#65533;&#65533;x&#65533;N|&#65533;&#65533;;&#65533;y&#65533;iT&#65533;<&#65533;&#65533;&#1086;Y&#65533;&#336;&#65533;&#135;*&#65533;`<&#402;L&#65533;1&#65533;&#65533;9&#65533;&#65533;zoY,&#65533;&#65533;_Z&#65533;	[&#657;e&#680;lF&#65533;&#65533;&#65533;V&#65533;M&#65533;cr&#48562;&#65533;\nJ&#65533;&#1081;&#65533;&#65533;Z&#65533;R&#65533;&#65533;U&#19774;&#65533;&#65533;&#65533;&#65533;&#65533;&#65533;&#65533;&#527;\&#791;&#65533;&#150;\&#65533;&#316;&#65533;&#65533;&#65533;&#65533;&#65533;&#65533;F&#1151;&#65533;|&#65533;&#65533;&#65533;&#65533;&#43176;&#65533;&#65533;.)&#65533;CL&#65533;\&#65533;&#65533;[El&#65533;&#65533;&#1979;aK&#65533;&#65533;&#65533;,&#65533;&#65533;&#774;<&#65533;&#65533;{j&#65533;Aj&#737;&#65533;&#529;l&#65533;&#65533;\&#65533;%&#65533;&#65533;&#540;&#65533;&#65533;&#65533;&#65533;&&#65533;&#65533;.&#65533;&#65533;&#65533;&#584;&#65533;5&#65533;<&#65533;X&#65533;t&#65533;&#65533;&#65533;*uN&#65533;&#65533;&#65533;&#65533;38&#65533;&#65533;z&#65533;w&#65533;&#46895;&#65533;&#65533;&#65533;&#65533;&#65533;&#65533;&#65533;V&#1491;&#188;&#65533;&#65533;|&#65533;&#65533;&#65533;&#65533;"&#65533;&#65533;&#65533;&#65533;&#65533;&#65533;&#65533;&#65533;&#65533;&#65533;&#135;&#65533;&#65533;,&#65533;&#65533;oY&#65533;&#65533;$ +&#65533;&#65533;n&#65533;|P?&#65533;&#65533;|+&#65533;&#65533;I&#65533;C=&#65533;&#65533;&#65533;If~&#65533;&#65533;4Y&#65533;&#1097;&#65533;&#65533;|&#65533;&#65533;&#65533;"&#871;&#65533;A&#65533;[&#65533;&#65533;(&#65533;,&#65533;&#65533;&#65533;&#65533;_&#65533;&#65533;^&#65533;&#65533;&#65533;;&#65533;h&#1230;&#65533;&#1222;C&#65533;?&#65533;&#1035;&#65533;&#65533;<&#65533;C&#65533;&#65533;&#65533;\&#263;&#65533;&#65533;&#65533;&#65533;z&#65533;&#65533;O&#793;&#65533;&#65533;&#65533;&#65533;w&#65533;#=&#65533;&#65533;&#65533;&#65533;&#65533;&#65533;&#65533;^(l&#65533;`&#65533;&#65533;,&#1230;}&#65533;]&#65533;.&#65533;]&#65533;&#65533;&#65533;'[&#65533;&#65533;&#65533;,&#1014;&#942;|&#65533;&#65533;&#65533;&#65533;&#65533;&#65533;L-&#65533;y&#65533;&#65533;O<&#323;M&#1541;M&#1158;&#65533;rs&#65533;&#65533;d&#65533;&#65533;&#65533;&#65533;&#335;&#1658;m&#65533;&#65533;:&#1618;[&#65533;&#65533;&#65533;:}&#65533;&#65533;Vi&#65533;&#65533;A&#65533;&#65533;R&#65533;&#65533;	K&#1495;Z&#65533;&#65533;'&#65533;3
i&#65533;,&#65533;x&#65533;&#65533;&#65533;&#65533;&#65533;&#65533;&#65533;&#65533;&#65533;&#65533;&#65533;L&#1156;=&#65533;X-&#65533;&#65533;&#65533;&#1595;&#65533;&#65533;&#65533;&#65533;&#1791;-&#1662;&#65533;&#594;k&#65533;&#65533;&#65533;&#65533;b:&#65533;?&#1746;p=&#65533;-&#65533;&#65533;Y&#897;&#65533;&#65533;M&#65533;&#65533;{&#65533;|M&#562;&#65533;2B&#65533;&#65533;&#65533;&#65533;&#65533;&#65533;&#65533;}&#65533;&#65533;i&#65533;A(&#241;&&#65533;&#65533;&#65533;&#65533;,&#65533;&#65533;&#65533;&#880;,&#65533;X&#65533;&#65533;&#65533;uM&#65533;[&#65533;&#65533;&#65533;&#65533;&#65533;zM&#65533;&#65533;8&#65533;&#65533;>&#65533;&#65533;&#65533;&#65533;&#65533;&#65533;&#65533;&#65533;=&#65533;&#65533;&#65533;&#65533;&#65533;&#65533;&#65533;&#65533;=N&#65533;b,&#65533;Y*&#65533;&#65533;&#65533;&#65533;j&#65533;9&#65533;&#65533;A&#1836;&#65533;&#65533;&#65533;&&#65533;z&#65533;&#65533;,&#65533;D&#65533;&#65533;&#65533;&#65533;&#65533;&#65533;S}&#65533;Z&#65533;&#905;L&#65533;&#65533;|&#65533;&#65533;]&#65533;&#65533;&#65533;W&#65533;l&#2002;&#65533;&#65533;&#65533;&#65533;&#65533;&#65533;#&#65533;&#65533;6&#65533;&#65533;v&#65533;&#361;&#65533;ON&#65533;&#65533;&#65533;&#65533;&#65533;n&#65533;&#65533;M&#65533;}1&#65533;&#65533;N;Q4&#65533;&#65533;i&#65533;$&#65533;&#65533;\&#65533;(&#65533;&#65533;&#959;&#65533;&#596;&#65533;.&#65533;&#65533; &#65533;&#65533;&#1971;w&#65533;&#65533;&#1899;&#65533;&#719;&#1804;&#1533;&#65533;&#65533;&#65533;	&#65533;&#65533;&#65533;]&#65533;~&#65533;W&#65533;&#65533;&#65533;&#65533;|&#65533;^&#65533;~&#65533;?^&#65533;&#65533;*&#1992;&#65533;&#65533;n&#1623;o>&#65533;fB&#65533;&#65533;&#65533;:L&#65533;&#65533;&#65533;+&#65533;&#65533;(&#65533;R&#65533;&#65533;x}&#706;&#65533;&#65533;&#65533;n&#65533;Q&#65533;&#1910;&#65533;/&#1161;&#65533;&#65533;&#65533;.&#65533;A&#65533;&#65533;&#65533;&#65533;&#65533;N&#65533;~&#65533;&#65533;&#65533;8&/&#65533;2&#1893;&#65533;"&#65533;&#65533;&#1836;&#65533;'&#65533;&#65533;&#65533;&#1894;&#65533;(&#65533;Y&#65533;g&#65533;&#65533;&#65533;&#65533; =&#65533;^&#65533;&#65533;&#65533;&#65533;&#65533;&#65533;&#65533;&#65533;&#65533;&#65533;&#1980;&#35762;&#65533;&#65533;&#65533;&#65533;S&#65533;|&#65533;&#65533;t&#65533;l&#65533;&#65533;&#691;H&#65533;n&#65533;&#734;&#65533;
&#65533;&#65533;3
&#65533;&#65533;&#65533;&#65533;&#65533;3.&#1351;&#65533;&#65533;Y^&#65533;c&#65533;.&#65533;&#1758;&#65533;&#65533;8&#65533;&#65533;&#65533;&#65533;&#65533;&#65533;.q&#65533;&#65533;?&#65533;&#65533;i&#1826;P&#65533;&#65533;|&#65533;&#65533;&#65533;&#65533;&#65533; &#65533;&#65533;)&#65533;&#65533;&#65533;I|&#65533;&#65533;&#65533;&#65533;&#65533;~&#65533;&#65533;R}&#65533;]&#65533;&#65533;1&#65533;&#31965;&#65533;&#65533;&#65533;&&#65533;&#34014;&#65533;D&#65533;&#65533;
&#65533;k&#65533;&#65533;&#350;
&#65533;&#65533;c&#65533;&#65533;V&#65533;&#65533;
M&#65533;|&#65533;&#65533;&#65533;&#65533;@;&#65533;&#65533;]&#65533;0&#65533;&#65533;W&#948;&#65533;&#65533;[^&#65533;&#65533;&#65533;&#65533;d&#65533;&#65533;&#65533;&#65533;&#65533;&#65533;&#65533;&#65533;&#65533;&#65533;&#65533;&#65533;&#65533;&#65533;&#65533;)&#65533;;<&#65533;J&#65533;&#65533;&#65533;F&#65533;%n&#65533; ?&#65533;}O&#65533;UO&#712;&#65533;i&#65533;&#65533;&#65533;]o&#65533;\&#65533;&#65533;&#1141;~&#65533;&#65533;&#65533;f?&#65533;&#65533;&#65533;&#65533;:&#65533;u&#65533;&#65533;C&#65025;&#65533;&#65533;q&#65533;&#65533;&#65533;>&#65533;&#65533;&#65533;&#2023;&#65533;&#65533;v&#65533;X&#65533;uz&#65533;&#65533;k&#65533;&#65533;]&#65533;&#65533;&#65533;=&#65533;&#65533;&#65533;n&#65533;&#65533;/&#65533;^&#65533;n&#65533;B&#65533;&#65533;&#65533;&#65533;o_&#65533;&#322;&#65533;&#65533;&#65533;&#65533;&#65533;}&#65533;&#65533;&#44284;&#65533;&#65533;&#65533;fH&#65533;9:&#65533;&#65533;&#198;&#65533;C&#65533;&#65533;A&#65533;	.&#65533;&#1232;&#65533;@&#65533;&#65533;,&#65533;&#65533;&#331;b&#65533;Hq&#65533;C&#65533;?&#65533;$&#65533;0c&#65533;9&#65533;T&#65533;d&#1650;&#65533;K&#65533;.s&#604;Y&#65533;&#859;&#65533;t&#65533;&#65533;)&#65533;&#65533;&#990;A&#65533;&#65533;Z&#65533;&#65533;Q&#65533;8&#65533;&#65533;d&#65533;seS&#65533;&#65533;&#65533;m&#65533;T5&#65533;UHYmM&#273;&#65533;!&#65533;`&#65533;v&#65533;x(&#65533;Y&#65533;i&#874;]&#65533;&#65533;X&#65533;k&#65533;&#65533;F&#65533;Y&#65533;&#65533;H&#65533;&#65533;&#65533;&#65533;^&#65533;+V&#65533;&#65533;&#65533;#C&#65533;y=v&#65533;&#65533;&#65533;&#65533; #&#65533;IY2_&#65533;45&#65533;&#1852;&#65533;P&#1074;&#65533;&#65533;&m+&#65533;i&#1311;Uk&#65533;&#65533;&#65533;&#65533;$&#65533;&#65533;&#65533;&#65533;}&#65533;&#65533;&#65533;&#65533;&#1656;p&#65533;&#65533;&#65533;&#1883;&#65533;&#1790;v&#65533;&#65533;&#65533;\&#65533;&#65533;&#65533;&#65533;\&#65533;r&#65533;&#65533;	OD&#65533;&#65533;&#65533;&#65533;$&#65533;&#65533;&#65533;&#65533;&#65533;&#65533;_&#65533;&#65533;gg&#65533;W&#65533;f&#65533;>&#65533;&#65533;&#65533;&#65533;&#1499;&#65533;?&#65533;u&#65533;&#65533;Y;&#65533;.&#65533;&#65533;-&#65533;&#65533;|P@&#65533;"&#65533;&#65533;?&#65533;;9&#65533;&#65533;&#65533;l2&#65533;(&#65533;p&#65533;&#234;&#65533;&#65533;B&#65533;&#65533;&#65533;h&#65533;&#65533;4$&#65533;2&#65533;//&#65533;&#65533;B&#65533;&#65533;Rt&#65533;'&#65533;&#65533;s&#65533;&#65533;K&#65533;q&#65533;Uj|-&#65533;&#65533;h&#65533;*&#65533;&#65533;*&#941;&#65533;p&#559;|+0@&#65533;&#65533;&#65533;p&#65533;&#65533;&#65533;B&#65533;&#65533;Z&#65533;&#131;&#65533;&#65533;&#65533;;"/&#65533;%&#65533;&#65533;.D/?QK&#65533;&#65533;L&#65533;&#65533;&#65533;eMGKF8&#2036;&#65533;F&#65533;<2&#65533;&#65533;&#65533;&#1203;H"&#65533;D&#65533;N!)&#65533;8(&#65533;4&#65533;&#148;S&#65533;4&#65533;&#65533;|&#65533;&#65533;&#31915;RR&#65533;0&#65533;&#65533;1&#65533;&#65533;L&#65533;&#65533;&#65533;&#65533;G&#65533;2]R&#65533;QDSN6&#65533;r3NV[&#65533;oN&#65533;d&#65533;/&#1076;~$&#65533;&#65533; m&#65533;&#65533;7&#65533;&#65533;8!&#65533;&#65533;&#65533;PC&#65533;*V&#65533;A&#65533;&#65533;Rf1uv&#65533;&#418;&#65533;tT&#65533;&#65533;&#65533;,0kA|sFnQM&#65533;&#65533;T[&#65533;v\W&#65533;e&#65533;>:!&#65533;qV&#65533;r&#65533;V]&#65533;&#65533;V^w&#65533;Pa1&#65533;R&#65533;%&#65533;_&#434;mV&#65533;0&#65533;&#65533;&#65533;&#65533;-&#65533;&#65533;8&#65533;H&#65533;[[&#65533;mUrg
\&#65533;W&#65533;(&#65533;&#65533;&#65533;V(Xa&#65533;j&#65533;?&#65533;&#65533;&#65533;5e&#65533;&#65533;&#65533;WPc&#65533;A_&#65533;uRL&#65533;&#65533;&#65533;`	&#65533;a&#65533;&#65533;&#65533;&#65533;`1N&#65533;c&#65533;;VUi&#65533;&#65533;q]&#65533;xj&#65533;&#65533;&#65533;&#65533;&#65533;O&#1069;&#65533;&#65533;Z&#65533;&#65533;&#65533;&#65533;^]~&#65533;&#65533;A&#1751;&#65533;&#65533;u&#65533;&#65533;&#65533;&#65533;&#65533;HZM&#65533;&#65533;&#65533;&#65533;~&#65533;&#65533;Q&#65533;;ZOv&#1828;&#65533;&#65533;&#65533;)v&#65533;&#65533;w&#65533;q&#65533;G:iS&#65533;%9W&#65533;&#65533;&#65533;&#65533;&#65533;&#65533;&#65533;&#65533;&#1939;&#65533;&#65533;sW|7'&#65533;&#65533;`&#65533;r&#65533;&#65533;=&#65533;&#65533;&#65533;&#65533;H&#65533;&#65533;&#65533;&#65533;-&#65533;{&#65533;G&#65533;Lr&#65533;{&#65533;=r&#65533;&#65533;~x&#65533;YYd&#65533;q&#65533;&#65533;6&#65533;D7&#65533;l&#65533;&#371;y&#65533;;\&#65533;9&#65533;t&#65533;&#65533;&#65533;g&#65533;&#65533;Zg'&#65533;}&#65533;&#65533;q\&#65533;&#65533;&#65533;&#65533;x&#65533;&#65533;g&#65533;x&#65533;&#65533;g&#65533;w&#723;ow&#1940;&#65533;o.&#65533;&#65533;&#65533;H&#65533;!&#65533;s&#65533;&#65533;&#33246;9(23&#65533;*&#65533;&#65533;&#65533;&#65533;&#65533;o@&#65533;&#65533;8>g-&#65533;&#65533;088&#65533;&#65533;&#65533;"&#65533;#|_	M&#65533;
&#65533;P&#65533;&#65533;S_&#65533;R&#65533;&#65533;&#65533;&#65533;&#65533;7&#65533;U&#65533;D&#65533;|&#65533;/l;&#65533;_&#65533;B&#65533;&#65533;&#65533;&#65533;&#65533;&#65533;&#65533;&#65533;&#65533;&#65533;~&#65533;nv&#65533;&#65533;	&#65533;&#65533;&#65533;DQ&#65533;St&#65533;&#65533;hE,&#65533;&#65533;&#65533;Z&#65533;b&#65533;x
0&#65533;1c&#65533;"&#65533;&#65533;&#65533;&#65533;&#65533;o~(&#65533;~&#65533;U&#65533;?&#65533;ek&#65533;^&#65533;&#65533;&#65533;+&#65533;&#328160;&#65533;c&#65533;&#65533;&#65533;F&#65533;F&#288;E&#65533;-&#65533;4&#65533;#F&#65533;y>&#65533;m&#65533;&#65533;U&#65533;\%'yILbR&#65533;&#65533;&#65533;"=&#65533;.MJ%&#65533;,$&#65533;%c8&#65533;*_&#65533;&#65533;MW&#65533;JHy&#65533;1<&#65533;&#946;;B"&#65533;Z&#65533;b&#65533;&#65533;&#65533;\:R&#65533; &#65533;d11qLd&#65533;&#1170;&#65533;df3&#65533;&#65533;L&#65533;Pr&#65533;&#65533;+&#65533;2q&#65533;C&#65533;&#65533;&#65533;l&#65533;<:+u&#65533;&#65533;(Q&#65533;&#65533;6&#65533; s&#65533;&#65533;Hv&#65533;&#65533;&#65533;&#65533;H&#905;&#65533;GS&#65533;&#612;&#65533;3&#65533;I&#65533;LzB&#65533;&#65533;&#65533;$G&#65533;&#65533;(F&#862500;&#65533;5&#65533;R&#65533;9&#65533;f&#65533;&#65533;#[&#65533;9&#65533;&#65533;R&#65533;ET&#65533;y&#65533;wF&#65533;a&#65533;&#65533;:#&#65533;&#65533;vV&#65533;1DK`<&#65533;)OcV&#65533;&#65533;+&#65533;gK&#65533;y	&#65533;&#65533;T&#65533;&#65533;&#65533;iMUz&#65533;c&#65533;&#65533;&#65533;'&#65533;&#65533;&&#65533;rM?g&#65533;&#65533;&#65533;r&#65533;<q&#65533;)&#65533;&#65533;E&#65533;:6&#65533;&#65533;&#65533;S&#65533;R0&#65533;&#65533;&#65533;&#65533;&#65533;*L&#65533;TbI&#65533;&#65533;
i&#612;>&#65533;&#65533;&#930;&#65533;&#65533;Ud&#65533;b&#65533;L&#65533;
&#65533;&#65533;&#65533;&#65533;U&#65533;&#65533;N&#65533;z&#65533;zF&#65533;&#65533;&#65533;s>e&#65533;#xys&#65533;5#&#65533;B&#65533;&#65533;G=&#65533;_&#65533;\&#65533;D&#65533;&#65533;&#65533;&#65533;&#65533;&#65533;&#65533;&#65533;A&#65533;GCz&#65533;&#65533;&#65533;&#65533;&#65533;8&#65533;&#65533;\e&#65533;Y&#65533;-&#65533;&#65533;&#65533;&#65533;\G&#65533;L&#65533;&#65533;x&#65533;Q&#65533;7&#65533;&#65533;T&#65533;&#65533;&#65533;&#65533;dClb&#65533;h&#65533;&#65533;g&#65533;&#65533;}&#65533;Ar&#65533;U&#65533;j5Y&#65533;&#65533;,&#65533;h\&#610;T&#65533;&#65533;-&#65533;D&#65533;&#65533;&#65533;B&#65533;&#65533;&#1253;&#65533;$&#906;&#65533;&#65533;v&#65533;'\-*&#65533;ET&#65533;&#65533;&#65533;&#65533;!RQm&#65533;&#65533;&#1842;&#65533;vI&#65533;9&#65533;a&#65533;A&#65533;&#65533;&#65533;o&#65533;#&#65533;&#65533;.&#65533;dn1C&#65533;]&#65533;&#65533;&#65533;,&#65533;[&#65533;&#65533;]&#65533;&#65533;q&#65533;&#65533;&#65533;&#65533;&#65533;&#65533;)5l	&#65533;&#65533;x&#65533;&#1529;;V&#65533;&#65533;Y&#65533;w&#65533;;_&#65533;&#65533;v&#65533;&#65533;q&#65533;{&#65533;&#65533;>&#65533;<&#65533;&#65533;=&#65533;`3&#65533;x&#65533;1f&#65533;"&#65533;&#65533;6&#65533;&#65533;3&#65533;&#65533;&#65533;2wX&#65533;:/&#65533;&#65533;%rz{&#65533;@&#65533;}&#65533;&#65533;&#65533;&#65533;&#65533;&#65533;S&#65533;&#65533;b&#65533;S~&#65533;HL&#65533;&#65533;&#65533;PMY&#65533;&#65533;&#65533;&#65533;X&#65533;&#65533;&#65533;&#65533;CV&#65533;&#65533;&#65533;&#65533;$fn&#65533;:&#65533;&#65533;}&#65533;ka&#65533;&#65533;&#65533;g&#65533;m&#199;+&#65533;&#65533;&#65533;&#65533;&#65533;&#65533;&#65533;E&#65533;V&#65533;&#65533;&#65533;?Z&#65533;&#544;}&#65533;&#65533;&#65533;$3&#65533;&#65533;r&#65533;&#65533;G&#396;&#65533;p&#65533;&#65533;tfZm,f&#65533;&#65533;s<&#65533;&#65533;r&#65533;i&#65533;A&#65533;&#65533;O&#65533;m&#65533;q'&#65533;e&#65533;&#65533;&&#65533;`&#65533;|&#65533;yO&#1348;>	&#65533;&#65533;{h\&#65533;:&#65533;&#65533;&#65533;5&#65533;[&#65533;&#65533;_;&#65533;&#734;\1&#65533;&#65533;/&#65533;&#65533;&#65533;&#65533;jj&#65533;o{&#65533;&#65533;&#65533;&#65533;&#65533;&#65533;&#65533;t8&#65533;!T&#65533;&#65533;tVr&#65533;,&#65533;&#65533;Y&#65533;&#65533;&#65533;&#65533;u}ntz<&#65533;fw&#65533;&#65533;=J&#65533;t&#65533;&#374;&&#65533;&#23176;KcZ^&#65533;2&#65533;&#1710;&#65533;&#65533;&#65533;&#65533;I&#65533;%&#65533;&#65533;&#65533;&#65533;eu&#65533;&#1003;&#65533;&#65533;d&#65533;&#65533;&#65533;Iu&#996;&#65533;&#65533;r&#65533;y&#65533;&#65533;@c&#65533;Yv&#65533;&#65533;&#65533;o/
&#65533;&#65533;&#65533;7&e&#65533;&#65533;|&#65533;JA&#65533;b&#65533;&#65533;&#65533;+j&#65533;&#65533;~v&#65533;}+zp"2&#4580;&#65533;<&#65533;^_j&#701;&#65533;`&#65533;&#65533;lk[&#65533;[&#65533;K?7A&#65533;&#65533;3&X&#65533;&#65533;&#65533;?&#65533;i&#65533;S&#65533;&#65533;&#65533;&#65533;)&#65533;G&#65533;&#65533;&#65533;&#65533;K&#65533;D$Q&#65533;&#65533;&#65533;fBo&#900;&#65533;|R*KY&#65533;"&#65533;j85&#65533;=&#65533;U&#65533;&#65533;x&#65533;&#65533;t&#65533;c\jz&#65533;&#65533;)&#65533;1HWmN&#65533;&#65533;b?&#65533;&#65533;&#65533;&#65533;&#65533;pD&#65533;&#65533;&#65533;N&#65533;@&#65533;<A`7&#9867;u&#65533;&#65533;&#65533;g&#65533;&#65533;h&#65533;&#1358;&#65533;&#65533;J'a&#65533;I&#65533;&#65533;&#65533;&#65533;&#65533;z&#65533;&#65533;/x&#65533;&#65533;A&#65533;&#65533;n1&#65533;&#65533;<b4&#65533;&#65533;&#65533;z&#1414;&#65533;V&#611;uL}&#1702;&#65533;&#1536;]m&#65533;o&#65533;&#65533;9&#65533;#r&#65533;&#65533;&#65533;&#65533;&#65533;;&#65533;&#65533;+&#65533;f&#1545;&#65533;&#65533;&#65533;&#65533;[&#65533;&#65533;&#65533;g&#65533;u&#65533;&#65533;&#65533;&#65533;_&#65533;n`&#65533;&#65533;e&#65533;O&#65533;&#65533;&#65533;&#65533;wM&#65533;&#65533;&#65533;&#1171;&#1226;<&#1107;&#65533;J&#65533;&#11352;&#65533;-&#979;>&#65533;i9&#65533;1 &#65533;^&#65533;&#65533;&#65533;
&#65533;&#65533;Z2E&#65533;
?&#65533;?&#65533;&#65533;*&#1307;;&#65533;&#65533;5&#1715;=&#65533;&#65533;KA\&#65533;&#65533;&#65533;?&#65533;&#65533;&#65533;&#65533;!6&#65533;3&#65533;&#65533;C>&#65533;&#65533;&#65533;l)Q&#65533;&#65533;&#1290;&#33520;&#65533;<&#65533;2e&#65533;&#65533;!
r@&#65533;BW&#65533;0&#65533;&#65533;@
&#65533;9&#65533;&#65533;&#65533;&#65533;&#65533;&#65533;&#65533;B&#65533;&#65533;,$:&#65533;&#65533;&#65533;&#65533;;&#65533;&#65533;6&#65533;&#65533;CA2<&#65533;&#65533;&#65533;Q&#65533;:&#65533;&#65533;A&#65533;&#65533;&#1786;6&#65533;'&#65533;&#65533;&#65533;{&#65533;5&#65533;&#65533;&#65533;R&#65533;B&#65533;{&#65533;&#65533;&#65533;&#65533;{&#65533;&#65533;&#65533;&#65533;t&#65533;&#65533;@&#65533;&#65533;&#65533;'4+(&#65533;B&#65533;&#65533;B&#65533;&#65533;;Y&#65533;1&#65533;&#65533;{&#65533;TN&#17448;&#65533;&#65533;&#65533; &#65533;&#65533;`&#65533;&#65533;@>Y&#65533;:&#65533;32&#65533;&#65533;H&#65533;j&#65533;@T&#65533;Ad&#65533;&#65533;&#65533;0&#65533;h&#65533;&#65533;H20l&#65533;!jE&#65533;&#65533;&#65533;2&#65533;;H4&#65533;&#65533;C&#65533;&#65533;S:TFMDC5h&#65533;M&#65533;FN&#65533;&#65533;N&#65533;&#65533;&#65533;FP&#65533;7&#65533;&#65533;A&#65533;&#65533;&#65533;&#65533;8&#65533;&#65533;&#65533;&#65533;A&#65533;&#65533;&#65533;;&#65533;V&#65533;9d&#1830;&#65533;+5&#65533;&#65533;>&#65533;&#65533;y&#65533;(&#65533;S&#65533;$&#65533;&#65533;&#65533;&#65533;(&#65533;q&#65533;'&#810;B&#65533;D&#65533;j&#65533;&#65533;4htF6&#65533;&#65533;3Ci|HjL&#65533;&#65533;&#65533;&#65533;&#65533;&#65533;l&#65533;'&#65533;8&#65533;.&#65533;&#65533;H&#65533;&#65533;:Ul@&#65533;&#65533;h&#65533;-$Ij&#65533;E&#65533;k&#65533;&#65533;.&#65533;&#65533;&#65533;&#65533;DI&#65533;&#65533;~&#270;#&#718;&#378;&#65533;&#65533;*&#65533;&#65533;#&#65533;&#65533;K&#65533;3T&#65533;5X&#65533;&#65533;Fk&#65533;&#65533;&#65533;F&#65533;.&#65533;G&#65533;&#65533;&#65533;&#65533;&#65533;
&#65533;F2;&#65533;F&#65533;"*&#65533;&#65533;&#65533;`&#65533;&#65533;3&#65533;@1&#65533;&#256;B&#65533;&#65533;^&#65533;&#65533;&#232;I&#65533;F&#65533;T:e&#65533;;&#65533;&#65533;&#65533;19&#65533;&#65533;K&#672;&#65533;K&#65533;&#65533;F,;J&#65533;D&#686;sJ&#65533;&#1195;&#65533;&&#65533;&#65533;&#65533;&#65533;w&#65533;(&#65533;&#65533;V{%&#65533;&#1711;&#65533;&#65533;&#65533;z&#65533;Gm&#65533;EJ&#65533;&#65533;&#18099;&#65533;<&#65533;&#65533;0&#65533;&#65533;sK&#65533;&#278;&#65533;<H&#65533;&#65533;&#65533;&#808;&#65533;&#65533;&#445;&#65533;K4&#65533;&#65533;o&#314;&#65533;&#65533;%	L&#65533;i&#65533;&#65533;D&#784;&#65533;&#65533;&#65533;&#65533;&#65533;EqJ&#65533;s&#65533;C&#65533;&#65533;K&#65533;&#65533;&#65533;&#65533;d&#65533;@*&#65533;L&#65533;&#65533;;xb8&#1443;D&#65533;&#65533;>&#65533;M&#65533;&#65533;LM&#65533;DM&#65533;H&#65533;&#65533;&#65533;&#65533;&#65533;&#65533;&#65533;t&#65533;&#1274;.S&#65533;M&#65533; L&#65533;D&#65533;9*&#65533;;G&#65533;&#65533;&#343;L&#65533;ZzL6c*&#65533;&#65533;C&#65533;N&#65533;&#65533;&#65533;&#188;&#65533;;d&#65533;3X3@&#65533;,&#65533;$&s&#65533;&#65533;&#65533;K&#1204;N&#65533;JF&#65533;3
=M&#65533;&#65533;&#65533;&#65533;&#65533;&#65533;&#65533;6l&#65533;&#65533;sC&#39610;&#65533;C&#65533;&#65533;bOE&#65533;0&#65533;&#65533;&#65533;&#65533;d&#65533;&#65533;, &#65533;I]&#65533;&#65533;Y&#65533;Zj&#65533;&#65533;G&#65533;&#65533;/&#65533;{E&#822;&#65533;N4&#65533;&#65533;&#65533;Dr&#65533;&#65533;&#65533;&#65533;&#65533;&#65533;\&#65533;N&#65533;b&#65533;Q&#65533;R&#65533;&#65533;Mo&#65533;H;&#65533;&#65533;7&#65533;,P}@5&#65533;wD&#65533;~&#65533;&#65533;&#65533;&#65533;#I&#65533;G&#65533;&#65533;5&#65533;&#65533;&#65533;AS&#65533;&#65533;&#1145;$H^$M&#65533;&#65533;B&#65533;&#65533;&#1033;<&#65533;&#65533;S?&#65533;S&#65533;&#65533;9,&#65533;&#65533;L&#65533;j%1&#65533;&#65533;&#65533;&#65533;L5&#65533;J&#65533;&#65533;ba&#65533;&#65533;(x<&#65533;&#65533;&#65533;CLS95&#1206;&#65533;&#65533;&#65533;j&#65533;U.D4H!&#65533;Nj&#65533;K$M&#65533;&#65533;P&#65533;&#65533;"'Tn&#65533;R)%-r<&#65533;&#65533;&#65533;;,},&#65533;&#65533;&#65533;~"Yt&#65533;(&#65533;%2&#65533;-&#65533;L&#65533;m&#65533;&#65533;&#65533;S&#65533;&&#65533;GI&#65533;%&#1048;lP<&#951;&#65533;N&#65533;Q&#65533;=e@o$OB&#24524;&#65533;H&#65533;&#1613;&#65533;4&#65533;&#771;&#65533;&#65533;p/\&#65533;G&#65533;T&#65533;w&#65533;&#65533;&#65533;U_&#1913;&#65533;&#65533;]&#65533;&#65533;&#65533;y&#65533;&#1156;&#261;&#65533;8&#65533;4U	=&#65533;&#65533;&#65533;&#65533;&#65533;V&#65533;<&#65533;mX9&#65533;<&#65533;G&#65533;&#65533;&#65533;[]T&#65533;1&#65533;LCW>Na&#65533;&#712;zGy&#65533;&#65533;c&#65533;&#65533;K&#65533;&#65533;&#65533;P&#65533;&#65533;&#65533;&#1785;K9&#65533;&#65533;lV&#65533;&#65533;&#65533;&#65533;k&#65533;S&#65533;D&#65533;3&#65533;&#65533;MX&#65533;E&#1542;M&#65533;&#65533;&#65533;&#65533;&#65533;&#65533;&#65533;p&#65533;&#65533;&#65533;&#65533;&#65533;FH&#65533;Eu&#65533;&#65533;&#65533;&#1101;&#65533;3F<&#65533;&#65533;&#65533;&#65533;&#65533;C%d&#65533;&#65533;O&#65533;&#65533;&#1319;&#65533;T5-&#65533;^L&#65533;&#65533;&#1336;s&#65533;2&#65533;&#65533;,X&#65533;&#65533;/&#65533;]&#65533;&#65533;&#65533;&#65533;<d&#662;2T&#65533;&#65533;pT&#1701;&#65533;W&#65533;&#65533;&#65533;<2&#65533;&#65533;Lf&#65533;@&#65533;&#65533;&#65533;&#65533;&#65533;1&#65533;&#1298;mN&#65533;]$&#65533;ZS|&#345;&#65533;%[ =&#65533;jy&#65533;).&#65533;E&#1568;q&#65533;Q9&#65533;&#65533;h&#65533;$W&#65533;L7&#65533;&#65533;z&#65533;&#65533;\qW&#65533;E&#65533;&#65533;WG&#65533;7SN&#65533;&#65533;T]&#65533;&#65533;k\&#1689;&#65533;&#65533;e&#65533;&#65533;&#65533;O&#65533;&#685;&#1818;}?lUHO%&#65533;?&#65533;Y&#65533;]^&#65533;m^&#65533;&#65533;&#65533;e&#572;]&#65533;&#65533;K&#247;&#65533;&#65533;^sL&#65533;&#65533;&#65533;MT&#65533;9<3C&#65533;&#65533;Je&#65533;&#65533;&#65533;T#,\&#65533;K&#65533;&#65533;&#65533;&#65533;;(&#65533;&#65533;&#839;&#65533;Y&#65533;&#219;u&#65533;&#65533;&#65533;&#65533;(c&#65533;V&#1869;&#65533;&#65533;&#65533;3L&#65533;G;:&#65533;&#65533;!&#644;&#65533;8&#65533;&#65533;!&#65533;&#65533;&#65533;&#65533;&#65533;&#65533;;&#65533;&#65533;Tx5Y&#65533;&#65533;\&#1645;&#65533;&#65533;&#65533;_&#65533;&#65533;&#1083;&#65533;&#65533;h&#65533;_k&#65533;&#65533;u^Na&#65533;&#1928;(&#65533;2&#65533;&#65533;&#65533;E]&#65533;&#65533;^&#65533;X&#1712;M&#65533;2&#65533;v&#65533;&#65533;a&#944;G&#65533;O&#65533;lA&#65533;p&#65533;&#65533;&#65533;&#65533;&#1449;`&#65533;`&#65533;&#65533;&#65533;&#65533;;&#60656;&#65533;i&#65533;&#65533;&#65533;&#65533;&#757;&#65533;_&#65533;&#65533;l}&#65533;&#65533;&#65533;&#1605;%&#65533;&#65533;&#65533;^&#65533;2.&#65533;&#65533;{&#65533;&#65533;>W&#65533;EVL&#65533;&#65533;P&#65533;&#65533;[&#65533;&#1307;&#587;&#65533;Q&#65533;F&#65533;&#65533;&#65533;)&#65533;&#65533;
[7&#65533;3+&#65533;&#65533;5nMd&#65533;&#65533;Cc&#65533;1&#65533;u&#1558;&#65533;3&#65533;&#65533;&#65533;4v*&#65533;a&#65533;2K&#65533;&#65533;&#65533;8&#65533;P&#65533;b&#65533;*&#65533;&#65533;j@&#65533;1&#65533;&#65533;uY#&#65533;]_&#65533;`&#65533;8&#65533;5dE&#65533;e&#65533;?&#65533;&#65533;&#65533;&#65533;&#65533;1V&#65533;.c&#65533;S@&#65533;/D'&#65533;&#65533;M&#65533;d&#65533;&#65533;&#65533;&#65533;&#65533;e&#65533;32&#65533;f&#65533;+b6UM&#65533;&#65533;U^e&#65533;&#65533;&#65533;	d&#65533;T&#1420;&#65533;&#65533;&#65533;&#65533;E&#65533;\Gv&#65533;&#395;n&#65533;&#65533;c&#1757;5^&#25931;&#65533;HE&#65533;&#65533;
Xk&#65533;HgegRbcN*&#65533;$V&#65533;m^&#133;_&k&#65533;BF&#65533;tV&#65533;&#65533; &#65533;Y&#65533;ma>]aH&#392;_&#65533;hJ&#65533;&#65533;&&#65533;a&#65533;8&#65533;&#65533;U|&#65533;&#65533;,&#65533;@7&#65533;(7&#65533;&#65533;a&#65533;&#65533;&#65533;&#606;D&#65533;g&#65533;&#65533;ovbQ&#65533;&#65533;&#65533;&#65533;F&#65533;&#65533;&#65533;&#136;&#65533;F&#65533;&#65533;0&#65533;&#65533;&#65533;e&#65533;mgx&#65533;f&#65533;nj&#65533;&#65533;h&#65533;&#65533; &#65533;e#;4&#65533;!&#65533;4;&#65533;$&#65533;\\&#65533;&#65533;m&#39422;&#26077;i&#65533;*&#65533;<S~&#65533;&#65533;&#65533;-gms&#65533;&#65533;Q&#65533;jn&#65533;h&#65533;&#65533;U=[^fj&#65533;V&#65533;&#65533;&#65533;&#65533;v&#65533;#&#65533;*\&#65533;&#926;&#65533;j&#65533;1=&#65533;#Iq_1&#65533;&#65533;"Xa&#65533;&#26557;i&#65533;.&#65533;&#65533;9v]&#65533;&#65533;&#65533;c&#65533;&#65533;k&#65533;&#65533;k&#65533;k&#65533;&#65533;&#65533;T&#65533;&#1637;&#65533;&#47477;W&#65533;&#65533;yn&#65533;Q&#65533;l<t]&#65533;&#65533;&#65533;k&#65533;&#65533;j&#526;l&#65533;&#65533;&#65533;m&#1614;L&#65533;XYJ&#65533;3&#65533;CV&#65533;&#65533;&#65533;L&#714;]&#65533;&#65533;i&#65533;Y[m&#65533;u&#575;&#65533;bn&#65533;&#65533;&#65533;&#65533;p&#65533;&#65533;&#65533;n&#65533;o&#65533;g&#65533;&#65533;&#65533;#\&#65533;&#65533;&#65533;Gw&#65533;j&#65533;&#65533;&#6966;&#65533;q&#65533;J&#65533;&#65533;&#65533;h&#65533;.K&#65533;TX&#65533;&#65533;juW[&#65533;&#65533;&#65533;&#65533;&#52396; &#65533;&#65533;o&#65533;Un%&#65533;h&#65533;m&#1198;_&#65533;n&#65533;&#65533;&o&#65533;&#65533;	&#65533;&#65533;&#65533;g4&#65533;&#65533;Jm&#65533;&#65533;l&#65533;ZW&#65533;&#65533;I&#65533;&#65533;=o&#1577;&#65533;n&#65533;]&#65533;&#65533;UI&#65533;\&#65533;r&#65533;&#65533;&#65533;sn&#65533;&#53702;5&#65533;&#65533;&#65533;f%&#65533;&#65533;p&#65533;m&#65533;&#65533;&#65533;n&#65533;&#65533;&#65533;&#65533;&#65533;H&#65533;p&#65533;>r#&#65533;&#65533;&#65533;(&#65533;&#65533;l?&#1239;3&#65533;&#65533;&#65533;LhVq&#65533;&#65533;&#65533;&#65533;Vh]`?'&#65533;&#65533;!D&#65533;T&#65533;W&#65533;k&#65533;en&#65533;i&#65533;@W&#65533;os7&#65533;&#65533;Bkp,&#65533;n"&#65533;&#65533;Nr%&#65533;&#65533;&#65533;&#65533;&#65533;Ni?&#65533;&#65533;b&#65533;gP&#65533;&#65533;&#65533;@&#65533;f&#65533;&#65533;&#65533;&#65533;M&#65533;&&#65533;";;&#65533;>@&#65533;Kn&#65533;&#65533;&#65533;QW&#65533;Jo&#65533;&#65533;.&#65533;&#65533;&#65533;<&#65533;8?F&#65533;K&#65533;&#65533;_<OuU&#65533;f&#65533;&#65533;O&#65533;>&#65533;Mn&#65533;v&#65533;3&#65533;bQV&#65533;&#65533;&#65533;G?;0?`&#1074;&#65533;_&#1878;?H&#65533;EX&#65533;&#65533;&#65533;&#65533;N&#65533;&#65533;7o_^9&#65533;&#65533;!&#2031;U&#65533;vhW&#65533;&#65533;&#65533;W\&#65533;&#65533;&#1660;qJl[\s&#65533;&#65533;Gi&#65533;&#65533;&#65533;&#2040;&#65533;&#65533;,]&#65533;&#65533;~3&#65533;Cv&#65533;&#65533;tOp&#65533;3tB&#60492;_&#65533;&#65533;/&#65533;&#65533;&#65533;&#65533;&#65533;&#65533;v&#65533;&#65533;&#65533;S&#65533;&#65533;N&#65533;s&#65533; xV&#65533;&#65533;m&#65533;&&#65533;&#65533;&#65533;&#65533;&#65533;&#65533;W&#65533;&#65533;&#65533;#&#65533;8C&#65533;&#65533;&#65533;r&#65533;&#65533;&#65533;=&#65533;F&#65533;&#65533;&#388;&#65533;{&#65533;>&#65533;e&#65533;&#65533;&#65533;&#65533;h&#65533;&#65533;&#65533;&#65533;x&#65533;_u&#65533;n&#65533;F&#65533;&#1604;W&#65533;o&#65533;6&#65533;&#65533;[&&#65533;&#65533;&#65533; l&#65533;f&#65533;&#65533;&#65533;x;&#1052;3{&#65533;e&#65533;"
>&#65533;&#65533;]]&#65533;&#65533;&#65533;K&#65533;{&#65533;&#65533;&#65533;&#65533;Rx6&#65533;&#65533;&#65533;&#65533;&#65533;{&#65533;&#65533;h&#65533;&#65533;&#65533;&#65533;&#65533;xD;&#65533;&#65533;p&#65533;&#65533;&#65533;"U&#65533;&#65533;&#65533;V&#65533;&#65533;&#65533;b&#65533;&#65533;u/&#276;i&#1469;Le&#65533;R&#65533;&#65533;&#65533;v2&#65533;]&#65533;&#65533;K&#65533;nv&#65533;&#65533;&#65533;_&#65533;&#65533;r&#65533;wi&#65533;/o&#65533;&#65533;&#2004;&#65533;;&#65533;&#65533;&#65533;&#65533;"r&#65533;&#65533;eCGq&#65533;Gw&#65533;T&#65533;&#65533;+&#65533;$B;&&#17621;Y&#65533;Odu\Kv5&#65533;&#65533;n&#65533;&#65533;&#65533;&#65533;g&#65533;0x&#65533;/`|&#65533;&#65533;&#65533;n&#1991;|&#65533;(&#65533;v&#65533;}&#65533;7o&#65533;&#65533;
&#65533;&#65533;f&#65533;J&#65533;w&#65533;7&#65533;O&#65533;&#65533;]&#65533;&#65533;'&#65533;h&#65533;&#322;&#65533;%&n&#65533;&#65533;&#65533;K&#65533;&#65533;b_U&#65533;&&#65533;&#65533;%s&#776;nC&#65533;&#65533;&#65533;{.h&#65533;o|&#65533;&#65533;&#65533;FmG^&#65533;&#65533;&#65533;&#65533;&#65533;&#65533;&#65533;&#65533;vv&#65533;>&#65533;&#65533;&#65533;C&#65533;&#944;&#65533;&#65533;&#65533;(T&#65533;F&#263;&#65533;)&#65533;0&#65533;&#65533;&#65533;s.&#1689;&#65533;&#65533;c&#65533;&#65533;p&#65533;LLc&#65533;$&#659;&#65533;t&#65533;&#65533;&#65533;E&#65533;0r&#65533;i&#65533;! &#65533;&#65533;v&#65533;&#65533;	&#65533;K&#65533;,&#65533;-
r$R8&#1488;,&#65533;Pa&#65533;Qo&#65533;&#65533;&#65533;P)L&#65533;L&#65533;&#65533;&#65533;&#65533;&#1584;b&#402;&#65533;b6&#1715;\&#1458;=+&#65533;k&#696;r&#65533;z&#65533;:&#780;&#1916;z&#746;&#65533;&#65533;/`&#65533;&#65533;&#65533;&#65533;I&#65533;'&#1027;&#65533;&#65533;&#65533;<&#65533;&#65533;&#65533;&#521;&#65533;jM&#65533;9M&#1684;n&#678;C]&#65533;.]&#65533;1bD<~9PsK&#65533;U&#65533;&u8r&#65533;&#65533;&#1845;&#65533;Z-&#65533;&#65533;MB&#65533;m&#65533;r&#65533;&#65533;W&#65533;]&#65533;&#65533;m&#65533;&#65533;[&#65533;S&#65533;vX&#65533;zC&#65533;&#65533;&#1246;M&#65533;};x&#65533;6&#65533;T?&#65533;xrl&#65533;&#65533;l&#65533;&#65533;&#65533;m&#65533;s&#1988;&#65533;&#65533;&#65533;Q&#1629;&#65533;&#65533;&#65533;%I&#65533;&#65533;kz&#65533;&#65533;v&#65533;&#65533;&#65533;P&#65533;&#65533;W&#65533;UZI(&#65533;mS&#65533;&#65533;mI&#65533;P|&#65533;&#65533;_c&#65533;&#65533;&#65533;s%&#65533;&#65533;&#65533;t&#1249;&#65533;^&#1929;&#65533;&#65533;x$&#65533;%cs5j&#65533;&#65533;9t&#65533;d&#65533;&#65533; fR&#65533;7&#65533;&#65533;&#65533;&#65533;[{&#65533;&#65533;^g&#65533;]h&#65533;v&#65533;U^&#65533;&#65533;&#65533;*&#65533;M&#65533;e&#65533;&#65533;&#65533;y6&#65533;&#65533;DIy4&#65533;&#65533;6)u&#65533;pw&#65533;&r!&#65533;&#65533;&#65533;&#65533;&&#65533;&#65533;&#65533;&#65533;x&#65533;u1&#65533;(&#65533;&#65533;&#65533;&#65533;&#65533;go?&#65533;t&#65533;y	&#65533;&#65533;#&#65533;T&#65533;d&#65533;eH:&#65533;&#65533;DP&#65533;J&#65533;'&#65533;g.B&#65533;&#65533;&#65533;&#65533;&#1448;]&#65533;&#65533;"&#65533;&#1895;&#65533;i`&#65533;&#65533;&#65533;d&#65533;&#65533;Q&#65533;&#1350;&#65533;q&#65533;Js%z&#65533;E&#65533;w&#65533;7&#65533;&#65533;)&#666;&#65533;&#65533;&#65533;$&#65533;w&#65533;6K+&#65533;&#65533;)&#65533; &#65533;&#65533;F&#65533;#:&#65533;&#65533;&#65533;&#65533;	&#65533;RLm&#65533;)&#65533;&#65533;'%z&#65533;x&#65533;Xv&#622;&#65533;"&#65533;IT&#65533;c&#65533;z&#65533;Fjbu&#65533;6&#65533;&#65533;&#65533;&#65533;&#65533;Z't&#65533;&#65533;&#65533;b`G&#65533;
1&#1733;];&#65533;&#65533;})g&#1570;&#65533;&#65533;&#65533;&#65533;>&#65533;&#65533;&#65533;&#65533;u&#426;&#65533;&#65533;&#65533;&#65533;O&#65533;&#65533;&&#65533;&#65533;[&#65533;&#65533;&#65533;&#65533;&#65533;&#1398;&#65533;%&#65533;&#65533;&#684;&#65533;&#65533;&#65533;&#65533;+&#65533;:&#65533;&#65533;&#1334;_&#65533;&#65533;&#65533;&#65533;h&#65533;&#65533;G[0X&#65533;&#65533;&#65533;g&#65533;sg4yW-q&#65533;g1&#65533;'&#65533;1&#65533;c&#65533;*cN&#65533;&#279;&#65533;&#65533;&#65533;&#65533;&#65533;LW&#65533;.O&#65533;z4&#65533;l&#65533;M5&#65533;s&#65533;&#65533;s&#65533;&#65533;&#65533;[&#65533;n&#65533;&#65533;&#65533;k&#65533;4&#65533;K3&#65533;r&#65533;&#65533;#&#65533;&#65533;x]&#65533;&#65533;&#65533;&#65533;Yk&#65533;u&#65533;^&#65533;]&#65533;bw<&#65533;&#65533;&#65533;&#65533;bZ&#65533;&#65533;.&#65533;m&#65533;w&#65533;&#65533;z&#65533;`&#65533;u&#65533;&#65533;5j|&#65533;&#65533;&#65533;HC&#65533;&#65533;&#65533;&#65533;T&#65533;&#65533;U&#65533;&#318;&#65533;l&#65533;T7&#65533;&#65533;&#65533;N&#65533;v$;&#65533;&#65533;&#65533;R+Nc&#65533;09>&#65533;&#65533;&#65533;&#65533;e&#232;"&#65533;&#65533;G_&#428248;o&#65533;k&#65533;O&#65533;&#65533;&#65533;&#65533;U}&#65533;+&#65533;&#65533;&#1960;|&#65533;,&#65533;&#65533;&#65533;B&#65533;^~&#65533;&#65533;R&#65533;&#1892;LX&#65533;&#716;&#65533;:&#65533;&#65533;hi&#65533;s &#65533;&#65533;&#65533;?&#65533;D&#65533;z&#65533;Z&#65533;&#65533;&#65533;=_)b&#65533;5&#65533;?&#65533;-&#65533;-i&#65533;;?r&#65533;.Dp&#65533;T&#65533;&#65533;&#65533;&#65533;&#65533;n&#65533;U&#65533;&#65533;&#65533;&#65533;t&#65533;&#65533;&#65533;.B&#28819;u>&#65533;@&#65533;)&#53325;;&#65533;&#65533;&#65533;<BUP<&#65533;&#65533;&#65533;&#65533;&#65533;&#65533;T&#65533;F&#65533;!a&#233;!&#65533;$}&#65533;&#65533;&#65533;T&#65533;E&#65533;&#65533;t	&#65533;&#65533;W&#65533;Z&#65533;
aF&#65533;V&#65533;P_&#65533;&#65533;&#967;&#65533;7,&#65533;=&#456;~4&#65533;&#65533;&#65533;9&#65533;egY\s&#65533;&#65533;&#65533;&#65533;%d{&#65533;&#65533;&#65533;h:.&#65533;7&#65533;
&#65533;&#65533;&#65533;'&#65533;&#65533;&#65533;&#65533;z&#65533;Lc&#65533;&#65533;&&#65533;lMKY&#65533;&#65533;"&#65533; &#65533;&#65533;V&#65533;&#65533;G&#65533;*&#65533;&#65533;{E&#65533;&#65533;&#65533;HA&#65533;	PR&#65533;&#65533;&#65533;<&#65533;HG&#65533;&#65533;&#65533;&#65533;"&#65533;&#65533;7IN>&#65533;r&#65533;&#65533;T&#65533;&#65533;&#65533;&#65533;p&#65533;D&#65533;&#65533;lJ6Ls&#65533;2$&#1321;8V&#65533;T&#65533;&#65533;&.y&#65533;&#65533;&#65533;k&#65533;&#65533;&#65533;&#65533;Xj&#65533;&#565;&#65533;&#65533;i}&#65533;&#65533;&#65533;&#354;&#65533; &#65533;k&#65533;r&#65533;&#65533;&#65533;&#65533;&#65533;&#65533;&#65533;&#65533;,(&#1350;&#65533;AZ^0b&#65533;$6&#65533;&#1466;t-(1&#65533;&#65533;&#65533;H&#65533;)&#65533;b&#65533;I&#65533;r;'&#65533;bV&#657;j)U&#65533;&#65533;K&#65533;XN&#65533;&#1551;I&#65533;+&#65533;3&#65533;d&#65533;\&#65533;3&#65533;&#65533;e=&#65533;&#65533;8/&#65533;tb6&#65533;'&#65533;&#65533;&#65533;&#65533;-&#65533;&#357;"&#65533;'&#65533;&#661;&#65533;{v&#65533;$%e&#65533;&#65533;!&#65533;&#65533;&#65533;&#65533;nb&#65533;':&#65533;&#65533;)ER&#65533;&#1816;%&#65533;&#65533;&#65533;TE&#65533;&#65533;)&#65533;w&#65533;Au&#65533;&#65533;&#65533;F&#65533;	>|&#65533;&#65533;&#65533;Y&#65533;)N84aU&#65533;&#65533;&#65533;&#65533;&#65533;0&#65533;P&#65533;,&#65533;e&#65533;]&#65533;&#65533;&#1025;%&#1354;j&#65533;&#65533;Z&#65533;?&#65533;&#65533;4&#65533;&#671;m&#65533;M,&#65533;&#65533;&#65533;W&#65533;&#65533;F&#65533;&#65533;&#65533;&#65533;&#65533;
'&#65533;&#1574;&#1685;:&#65533;K#&#65533;*&#65533;lE&#65533;&#65533;&#65533;&#595;3Z,B&#65533;IP#,B}&#65533;g&#230;&#65533;&#1061;&#65533;&#65533;&#65533;&#745;au&#65533;&#65533;&#65533;&#65533;j[&#65533;n(&#65533;&#369;&#65533;m&#65533;&#65533;W3&#65533;Q%R&#65533;Sc&#65533;&#65533;hE&#65533;7&#65533;m&#39714;a$&#65533;&#65533;Zt&#65533;)&#65533;D&#65533;L;&#65533;&#65533;>&#1652;9[h&#65533;&#65533;&#65533;&#65533;D&#65533;&#65533;&#65533;}&#65533;(&#65533;&#65533;&#65533;&#65533;&#1518;&#65533;&#65533;&#65533;A&#65533;&#65533;&#1087;&#65533;i&#65533;!&#65533;	&#65533;&#1419;&#65533;&#65533;&#65533;i&#65533;g&#65533;&(&#65533;&#65533;&#881;&#65533;&#65533;&#65533;&#65533;=e*&#65533;8&#1442;&#65533;w>_&#65533;,&#65533;&#65533;O&#65533;&#65533;{&#65533;&#65533;&#65533;]c&#65533;&#65533;d&#65533;&#65533;&#65533;	+C^&#65533;[&#1314;n&#65533;&#65533;>p.	\&#65533;&#65533;*;&#65533;&#65533;Vu&#65533;&#65533;&#65533;B&#65533;B&#1265;&#65533;g1&#65533;Z%f&#65533;0&#65533;X&#65533;#&#65533;&#65533;&#145;&#65533;%&#65533;&#65533;&#65533;&#65533;&#623;&#65533;IB&#65533;)^y&#65533;&#65533;\*S&#65533;&#65533;&#65533;qw&#65533;&#65533;&#65533;&#65533;&#65533;&#65533;h&#65533;S&#65533;&#65533;&#65533;G&#65533;Y&#65533;)&#65533;&#1333;Z&#65533;&#65533;&#65533;7/&#65533;yrI4&#65533;&#65533;9/m}&#1844;&#65533;i&#1813;&#65533;R&#65533;]z&#65533;ps&#65533;N*&#65533;&#65533;&#65533;a&#65533;|&#65533;&#65533;&#65533;zF&#65533;&#65533;Q&#65533;j6;&#1403;o~&#65533;0&#65533;c_&#65533;&#65533;&#65533;T&#65533;5&#65533;&#65533;&#65533;=&#65533;&#65533;&#65533;&#65533;&#65533;&#65533;J&#65533;13&#65533;&#65533;3#&#65533;-&#65533;&#65533;&#65533;
*&#65533;&#65533;Ii&#65533;L&#65533;uI&#65533;&#65533;&#65533;&#65533;&#65533;Nlc&&#65533;(&#936;{7&#65533;&#65533;&YrK&#65533;&#65533;&#65533;Y&#65533;{gU&#65533;|v&#65533;&#65533;YLWX_Y&#65533;&#65533;5&#65533;&#65533;&#65533;&#65533;};&#933;U&#65533;&#65533;&#65533;H&#65533;d&#65533;"&#65533;&#65533;e&#65533;l&#65533;&#65533;<&#65533;&#65533;&#65533;&#65533;&#65533;&#1106;&#65533;CGbCS(&#65533;&#65533;,Kn&#65533;&&#65533;O&#65533;&#1451;&#65533;W&#65533;kc&#1939;&#65533;&#65533;='&#65533;f&#65533;&#65533;&#65533;&#65533;&#65533;5&#65533;&#65533;=&#65533;a&#65533;&#65533;6&#65533;}j&#65533;UR@&#65533;F&#315;
&#64324;A&#65533;&#65533;e&#65533;Z &#65533;&#65533;&#65533;>&#65533;0}&#65533;&#65533;W:&#65533;&#65533;&#65533;]&#65533;&#65533;y?&#65533;&#1101;&#65533;N?C~&#65533;&#65533;I&#65533;&#65533;r&#274;&#65533;&#65533;u^u&#65533;UeQ&#65533;4&#65533;&#65533;&#65533;p\*&#65533;&#732;&#65533;&#65533;&#65533;&#65533;&#197;~&#65533;&#65533;z8&#65533;I/&#65533;&#65533;&#65533;3p&#65533;*V&#65533;]&#65533;&#65533;r'&#65533;`&#65533;&#65533;(&#65533;&#65533;&N&#65533;:X&#65533;&#621;1/&#65533;&#65533;&#65533;&#65533;u&#65533;z&#65533;`&#1501;&#248;&#65533;1&#65533;oW&#65533;o&#65533;$P0&#65533;Z>&#1652;{&#65533;&#65533;&#1667;&#65533;&#65533;G&#65533;&#65533;2{'x&#65533;v<&#65533;v&#65533;k&#65533;&#65533;&#65533;xV&#65533;&#65533;&#65533;&#65533;<&#65533;&#65533;&#65533;&#65533;&#65533;&#65533;&#65533;>&#1166;[&#65533;Z&#65533;&#65533;,&#65533;n&#65533;&#65533;Cp&#65533;&#65533;&#65533;E-&#65533;&#65533;_/&#65533;&#65533;&#65533;&#65533;1&#65533;;&#65533;p&#2035;&#65533;}&#65533;!&#65533;&#695;]f`&#200;hv&#65533;=)&#65533;&#65533;&#65533;Wp&#452;&#65533;&#65533;E8A&#65533;&#65533;&#65533;&#32600;&#65533;-riz@&#65533;&#65533;&#65533;]&#65533;%\"&#65533;&#65533;&#65533;&#65533;=1&#65533;]&#65533;&#65533;&#65533;&#65533;&#65533;&#1057;&#65533;&#65533;&#65533;&#65533;&#65533;&#65533;&#65533;&#65533;,&#65533;c=&#65533;&#405;&#65533;&#65533;&#65533;I&#65533;&#65533;&#65533;M,`q&#65533;_&#65533;&#65533;&#65533;&#65533;&#65533;&#65533;N%&#65533;&#65533;]&#65533;&#65533;&#65533;&#65533;Uu&#65533;`&#65533;d&#65533;u&#65533;&#65533;&#65533;i&#65533;&#65533;&#65533;&#65533;&#65533;&#65533;&#65533;=NW&#65533;&#65533;&#65533;&#1630;&#65533;y&#3077;&#65533;&#65533;9&#65533;&#65533;a&#65533;[&#65533;&#65533;^c&#5613;&#65533;&#65533;A9&#65533; &#65533;&#65533;&#65533;&#65533; &#65533;`&#65533;Hn&#65533;&#65533;!&#65533;`H_~y&#1966;Y&#1188;&#65533;&#65533;&#65533;&#65533;&#65533;&#65533;2&#65533; &#65533;&#65533;1Gz&#65533;H&#65533;&#65533;H&#65533;&#65533;aanR&#65533;&#65533;&#65533;&#65533;&#1704;?1&#65533;y&#65533;&#65533;-&#65533;'&#65533;Y&#65533;&#65533;qA9&#65533;a^ nE&#65533;&#65533;u"&#65533;U8&#1649;&#65533;g)&#65533;&#65533;&#65533;8&#65533;!.G&#65533;ym&#65533;&#65533;$&#65533;$&#65533;&#2008;9&#65533;{&#65533;&#65533;E&#65533;&#65533;	a&#65533;&#65533;o%U&#1969;&#65533;&#65533;M&#65533;&#65533;zP&#65533;%`V]&#65533;&#65533;St&#65533;_&#65533;`&#65533;&#65533;&#65533;&#65533;&#65533;,&#65533;&#65533;b&#65533;9*b#&#65533;U&#65533;TU&#65533;ctu&#65533;Z&#65533;!&#65533;#&#65533;&#65533;) &#65533;&#65533;&#65533;o&#65533; &#65533;&#65533;&#65533;&#65533;&#65533;&#65533;&#65533;`C0A6&#65533;X&#65533;&#65533;!&#65533;&#65533;6
&#65533;!&#65533;b&#65533;r&#65533;E&#410;yE&#65533;O&#65533;&#65533;/j&#65533;<&#65533;&#65533;6S&#65533;&#65533;&#65533;&#65533;q&#65533;&#65533;&#65533;B	&#65533;*&#65533;&#65533;r_!R&#65533;&#65533;$&#65533;&#65533;&#65533;&#65533;^l&#65533;A.&#65533;5*$Cv&#65533;*YD6_$}&#65533;\&#65533;HGY&#65533;}"&#65533;&#65533;&#65533;&#65533;"&#65533;1&#65533;duL&#65533;&#1100;XA&#65533;H&#65533;R&#65533;&#65533;=&#65533;&#65533;ST&#65533;&#65533;&#65533;NK&#65533;&#65533;G&#65533;&#65533;&#65533;&#65533;&#65533;&#1626;&#65533; &#65533;
`B&#65533;&#65533;ONA&#65533;"&#65533;[&#65533;&#65533;&#65533;&#65533;1&#65533;&#65533;$&#65533;&#65533;&#65533;bT&#65533;LM&#65533;UV!&#65533;u&#65533;HN&#65533;I&#65533;&#65533;&#65533;&#1080;&#65533;&#65533;&#701;$D>&#65533;<&#65533;V&#65533;e@&#65533;-b&#65533;&#65533;&#65533;&#65533;[&#65533;$O&#65533;&#65533;\&#65533;%&#65533;&#65533;&#65533;&#65533;&#65533;T&#65533;$&#65533;xK?]&#65533;_&#65533;&#65533;&#65533;F&#65533;"f&#65533;a&#65533;Rj]%cf&#65533;&#65533;a=&#65533;
&#65533;&#65533;`&#65533;&#65533;Z&#65533;:.&#65533;&#65533;&#65533;XSV$9N&#65533;x%k&#65533;&#65533;&#65533;&#65533;i&#65533;e+B&#65533;&#65533;)&#65533;Hg&#65533;&#1753;qU9J&#65533; J`&#65533;&#65533;Z&#65533;&#65533;&#1295;&#65533;&#65533;&#65533;&#65533;Ij&#65533;&#65533;&#65533;&&#65533;#k 7&#65533;&#65533;&#65533;&#65533;H&#65533;8D(&#65533;&#65533;@&#65533;&#65533;&#65533;d^X&#65533;&#65533;Y^&#65533;`\&#65533;a&#65533;e&#65533;D &#65533;Mh&#65533;&#65533;r&#65533;\&#65533;K.&#65533;&#65533;8"y&#65533;&#65533;&#65533;P&#65533;Y&#65533;6&#65533; }&#65533;M&#65533;NXr<-&#65533;K&#65533;&#65533;&#65533;I&#65533;Lh&#65533;)D&#417;z&#65533;0<&#65533;u&#65533;&#65533;&#65533;&&#65533;p&#65533;~&#9347;&#65533;&#65533;&#65533;&#65533;&#65533;&#65533;A'&#65533;&#65533;&#65533;W.^&#65533;t&#1062;&#65533;&#65533;nN&#65533;&#65533;&#860;z&#65533;m&#65533;&#393;>&#65533;&#65533;d&#65533;&#65533;J&g&#65533;&#65533;~&#65533;#s&#65533;&#65533;&#65533;&#65533;&#65533;&#65533;&&#65533;&#65533;&#65533;:&#65533;[Z&#65533;w2&#65533;&#65533;&#65533;&#65533;6b&#65533;&#65533;&#1745;&#65533;)&#65533;&#65533;&#65533;xR(T6&#65533;&#65533;&#65533;Q&#65533;X&#65533;&#65533;a&#65533;iD&#65533;,&&#65533;a&#65533;&#65533;%&#11368;&#65533;&#65533;&#854;zk&#551;&#65533;&#65533;&#65533;&&#65533;d^&#65533;>V&#65533;2&#65533;&#65533;,&#65533;&#737;&&#65533;&#65533;&#65533;&#65533;&#65533;]n&#65533;&#65533;&#65533;Z&#65533;&#65533;ji&#65533;&#65533;3B&#65533;&#65533;jC&#65533;&#2024;&#65533;Xqqh&#65533;AK&#65533;ZY&#65533;&#65533;R*&#65533;]&#65533;R^&#65533;&#65533;K3*_&#65533;]&#65533;\9&#65533;m-&#65533;<&#23134;>h&#65533;&#65533;&#41974;&#65533;&#65533;&#65533;*&#65533;&#362;&#65533;&#65533;*&#65533;R&#65533;8Z+&#65533;kyR&#1964;&#65533;+D&#65533;N&#65533;&#65533;b&#65533;i&#65533;&#65533;a&#65533;&#65533;&#65533;B&#65533;&#65533;e8&&#65533;&#65533;&#65533;&#65533;d&#65533;9&#685;)&#65533;&#65533;&#65533;&#1946;5&#65533;B&#65533;&#65533;u$Q &#65533;b&#65533;&#65533;&#65533;a&#65533;&#65533;&#65533;&#65533;)&#65533;&#65533;#&#65533;VfYF&#65533;Z("&#65533;&#1903;*&&#65533;k&#65533;&#65533;&#65533;kdU&#65533;L&#65533;g&#65533;&#65533;"5&#65533;5&#65533;&#65533;[&#65533;,&#65533;&#65533;\S&#65533;+&#65533;^&#65533;&#162;&#65533;&#65533;f,&#65533;r&#65533;&#65533;&#65533;&#65533;&#65533;&#65533;&#65533;&#65533;`&#65533;i&#65533;&#65533;_&#65533;F&#65533;&#65533;&#65533;i&#65533;F&#65533;~&#65533;j"z/&#65533;&#65533;&#65533;S/&#65533;,k&#65533;f&#65533;&#65533;&#734;&#65533;F}&#65533;
&#65533;F&#65533;L&#1529;&&#1074;&#65533;&#65533;&#65533;&#65533;"&#65533;&#65533;&#65533;&#65533;&#65533;&#65533; &#65533;&#65533;-&#65533;^&#65533;F&#65533;&#65533;R&#65533;&#65533;&#65533;&#65533;&#65533;j&#1422;,&#65533;&#65533;K&#65533;T&#65533;&#65533;LL&#65533;&#65533;\i&#65533;&#65533;&#65533;&#65533;&#65533;k&#65533;&#1314;
&#1157;/&#65533;&#65533;&#65533;&#65533;&#65533;-B&#65533;&#65533;&#65533;m&#65533;>W&#65533;&#65533;+&#65533;>-&#65533;jl &#65533;Oz&#65533;PZl&#65533;
&#65533;B&#65533;&#65533;&#65533;AcYd&#65533;*.&#65533;^&#65533;&#65533;	Z{&#65533;&#65533;&#65533;z&#65533;+/in&#65533;>&#1040;&#65533;ij&#65533;&#65533;&#1738;&#65533;&#65533;r&#65533;?F&#65533;&#65533;&#65533;&#65533;&#65533;.&#65533;&#65533;n&#65533;&&#65533;&#1449;)b&#65533;vok&#65533;&#65533;&#65533;/&#65533;&#65533;b&#65533;1&#65533;A&#65533;&#65533;h&#65533;`&#65533;&#65533;&#700;&#65533;f&#65533;N&#65533;&#65533;&#65533;&#1288;&#65533;&#65533;&#65533;&#65533;&#65533;&#65533;&#65533;&#65533;&#65533;*g&#65533;&#65533;&#65533;&#65533;&#429;&#65533;~,*&#65533;"7&#65533;&#65533;&#65533;&#65533;+L0&#65533;&#65533;&#65533;^0Cj^&#65533;n&#65533;&#65533;o&#65533;&#65533;&#65533;&#65533;j&#65533;&#65533;&#65533;&#65533;&#65533;&#65533;&#65533;S&#65533;QiEZE&#65533;F&#65533;&#65533;&#65533;&#65533;&#65533;&#65533;~%&#65533;6&#65533;&#65533;&#65533;"&#65533;/YVomJP&#65533;&#65533;&#65533;&#65533;A&#65533;j&#65533;a&#65533;a&#65533;&#65533;.&#65533;&#65533;&#65533;&#65533;&#65533;*&#65533;M&#65533;2&#65533;&#65533;z&#65533;&#65533;&#65533;&#65533;&#65533;&#65533;&#65533;&#65533;n&#65533;Q,&#65533;.{&#65533;g&#65533;:*&#65533;&#65533;&#65533;&#65533;&#65533;&#65533;&#65533;&#65533;&#65533;&#65533;&#65533;&#65533;&#65533;&#965;&#65533;pW&#65533;&#30640;*&#65533;\&#65533;1&#65533;&#65533;o+1	3q]&#65533;n&#65533;&#65533;l&#65533;b&#65533;C0&#65533;}&#65533;Y&#65533;p/&#65533;s&#65533;E&#65533;&#65533;&#65533;&#65533;K&#65533;1{&#65533;&#65533;1Wh&#65533;a&#65533;(#%&#65533;~\&#65533;&#65533;*&#65533;(p&#65533;h&#65533;&#65533;&#1943;&#65533;<&#65533;!&#65533;&#65533;W0&#65533;.2Sg&#65533;n&#65533;&#65533;&#65533;&#65533;W&#65533;5&#65533;2&#65533;e1&#65533;!#&#65533;1+&#65533;&#65533;z&#65533;&#65533;&#65533;&#65533;x&#65533;o&][K&#65533;&#65533;LVX5/&#65533;&#65533;_&#65533;&#65533;&#65533;&#65533;.'pE,3&#65533;0&#65533;d,&#65533;r% &#65533;_&#65533;1&#65533;&#65533;b&#65533;&#65533;r&#65533;&1/&#65533;&#65533;&#65533;2^&#65533;&#65533;<s8V&#65533;&#65533;&#65533;&#65533;g&#1992;&#65533;&#65533;|Q
&#65533;&#65533;&#65533;'cs&#65533;&#65533;1Q?Z&#65533;&#65533;-&#65533;&#65533;&#65533;&#65533;2c&#65533;^v&#65533;:o0;&#65533;.<Sq&#65533;&#65533;i>+&#65533;+&#65533;r&#65533;&#65533;I&#65533;-&#65533;&#65533;U&#65533;X[&#65533;qA&#65533;&#65533;&#65533;&#65533;g&#65533;&#65533;&#65533;]&#65533;&#65533;&#65533;?ll&#65533;i&#65533;&#65533;8C0,K&#65533;,5I&#65533;&#65533;J&#65533;3
{&#65533;&#65533;*&#65533;&#65533;H;5-3&#65533;&#65533;i&#161;>&#65533;Y&#65533;VDE4&#65533;&#65533;&#65533;&#65533;&#65533;%&#65533;&#65533;&#65533;I&#65533;(&#65533;&#1428;(:&#65533;&#65533;z&#65533;&#65533;*&#65533;&#65533;&#153;&#65533;e&#65533;W&#65533;F&#65533;&#65533;M4&#65533;&#65533;2+"T&#65533;GG0&#65533;,&#65533;4R&#65533;&#65533;+g&#65533;_&#65533;0n&#65533;h&#65533;0&#65533;&#65533;&#65533;&#65533;&#65533;&#65533;&#65533;,Z&#65533;&#65533;&#65533;&#65533;e&#65533;&#65533;h&#65533;rD&#65533;s&#65533;a+,!&#65533;3F+vIk+G&#65533;-&#65533;9tm&#65533;3b'&#65533;&#65533;2&#65533;&#65533;&#65533;&#65533;p&#65533;&#65533;I&#65533;%&#65533;V&#65533;,vW&#65533;&#65533;&#65533;&#65533;5_&#65533;&#65533;E(&#65533;&#65533;go&#65533;?&#65533;&#65533;&#65533;
_.&#65533;6'&#65533;avh&#65533;&#65533;&#65533;^-y&#65533;&#65533;&#65533;R'&#65533;l&#65533;sq&#65533;1j'J&#65533;a&#65533;&#65533;z_t&#1792;&#65533;&#65533;}&#65533;3O&#65533;v&#65533;&&#65533;&#65533;&#65533;&#65533;
B&#65533;&#65533;R&#65533;&#1422;E&#65533;&#65533;&#65533;&#65533;&#65533;u&#65533;&#65533;&#65533;&#65533;&#842;>)&#65533;&#65533;&#65533;&#65533;&#65533;&#65533;&#65533;)Wg&#65533;n5x&#65533;&#65533;&#65533;a&#65533;&#65533;&#65533;&#65533;&#65533;E&#65533;7`+v&#65533;&#65533;u&#65533;&&#65533;&#65533;&#65533;+&#65533;w&#65533;&#182;P&#65533;$v&#65533;Rp~&#65533;&#65533;&#65533;&#65533;@~3&#65533;3PW&#65533;.&#65533;&#65533;&#65533;&#65533;&#65533;4&#65533;dv&#65533;&#1308;&#65533;&#65533;&#65533;5x&#65533;.4&#65533;&#65533;&#65533;J&#65533;&#65533;&#65533;X1&#65533;0&#65533;&#65533;e&#65533;_wn7&#65533;*4&#65533;&#65533;3=&#65533;&#65533;=&#65533;&#65533;&#65533;&#65533;&#65533;&#65533;8p&#65533;hm&#65533;&#1178;5r0&#65533;&#65533;n&#65533;h&#65533;&#65533;$&#65533;z&#65533;B&#65533;&#65533;0&#65533;&#65533;~gt&#65533;&#65533;X4&#65533;XO&#1381;&#65533;&#65533;s&#65533;&#65533;W&#65533;1xWus&#65533;&#65533;&#65533;x&#65533;&#65533;3&#65533;V&#65533;qcy&#65533;.&#65533;&#65533;BZ&#65533;&#65533;x}&#745;&#65533;&#1203;&#65533;J&#65533;&#65533;&#65533;&#65533;n&#65533;&#65533;&#65533;&#65533;:~&#65533;8&#65533;&#65533;x&#65533;&#65533;p{&#65533;W&#65533;&#65533;i&#65533;A&#65533;&#65533;~&#65533;k,j&#658;R5-8&#65533;w&#65533;g&#65533;%&#65533;R&#47431;&#65533;_&#65533;&#65533;"&#2041;) ^&#65533;5&#65533;/(&#65533;&#65533;&#65533;7&#65533;9&#65533;&#65533;8{&#65533;a&#65533;&#65533;&#65533;&#65533;&#65533;&#65533;|&#65533;&#65533;&#1306;&#65533;&#65533;&#65533;&#65533;&#65533;&#65533;&#65533;&#65533;&#65533;&#65533;;&#65533;&#65533;)D:!%:41&#639;9w&#65533;&#134;&#65533;&#871;L&#65533;&#65533;|E&#65533;&#65533;Ij%&#65533;&#65533;J&#65533;B&#65533;3ckq9&#65533;\&#65533;&#65533;6&#65533;z&#1114;8&#65533;&#65533;&#65533;hV&#65533;&#419;&#65533;&#65533;&#65533;&#65533;U&#65533;&#65533;&#65533;&#65533;9&#65533;&#65533;	&#65533;|&#65533;&#1786;&#65533;7&#65533;l&#65533;Z&#65533;:&#718;&#65533;&#65533;&#65533;&#65533;&#1709;&#65533;&#65533;/+&#65533;&#65533;o&#65533;t&#65533;&#65533;1&#65533;6&#65533;D&#65533;g&#65533;&#65533;o&#65533;&#65533;&#65533;&#65533;&#65533;&#982;&#65533;&#43193;\A^&#65533;&#65533;&#65533;w&#65533;&#65533;s|-&#65533;&#65533;&#65533;&#65533;9&#1319;	t}&#65533;&#65533;|&#65533;&#65533;<&#65533;X&#65533;c&#65533;I&#65533;&#65533;@&#532;&#65533;&#1350;&#65533;@&#65533;&#65533;&#65533;a&#870;&#65533;&#65533;)&#65533;dbnM&#65533;.&#65533; &#65533;&#65533;&#1277;&#65533;g3&#65533;&#65533;&#65533;&#65533;/L&#65533;&#65533;&#65533;+vvn<&#65533;[&#65533;&#65533;Ou&#65533;9`&#65533;&#65533;w&#65533;&#65533;=&#65533;&#65533;&#65533;&#65533;&#65533;Z&#731;gV,	{&#65533;&#65533;&#65533;{&#65533;,:Y&#65533;u&#65533;n&#65533;&#65533;&#65533;&#65533;wS&#65533;&#65533;&#65533;=&#1209;&#65533;&#65533;)&#65533;&#65533;`&#65533;-&#65533;g&#65533;&#65533;7&#65533;&#1239;x&#65533;&#65533;>&#65533;K&#65533;&#65533;?>&#65533;C~&#19193;&#65533;W>&#65533;&#65533;wlwp&#1275;)C&#65533;&#65533;&#65533;&#65533;&#65533;&#65533;&#65533;&#65533;{&#65533;T[&#65533;P&#65533;&#65533;=:&#65533;~&#65533;v&#65533;Ax&#65533;z_a&#65533;&#501;x&#65533;gu&#65533;M&#65533;S&#65533;&#65533;&#65533;&#65533;3}&#65533;&#65533;&#65533;&#65533;&#65533;@&#65533;&#65533;&&#65533;&#65533;&#65533;&#276;(4x&#65533;I&#65533;%&#65533;0<b&#65533;&#65533;&#65533;&#65533;}TtxF
)`&#1840;d&#65533;#&#65533;H&#65533;&#65533;&#65533;KJ&#65533;bX&#65533;&#65533;3Y&#65533;Ys&#65533;&#65533;&#65533;r&#65533;&#65533;&#65533;Y&#65533;aA&#65533;&#65533;1j&#65533;&#65533;Q&#65533;K&#65533;&#65533;&#65533;t(P&#65533;N&#65533;$&#65533;kV8[&#65533;&#65533;&#65533;&#65533;lX4f&#534;5{&#65533;&#65533;k]&#65533;u&#65533;n&#65533;3s&#65533;u&#65533;&#65533;m&#1815;_&#65533;n&#65533;e&#65533;I&#65533;
&#65533;&#1842;&#65533;&#65533;&#1688;w&#65533;I&#65533;&#65533;&#65533;^&#264;&#65533;j1&#65533;&#65533;&#65533;&#65533;&#65533;&#65533;/&#65533;&#65533;&#65533;&#65533;&#1123;e&#65533;v&#65533;!A&#1369;1&#65533;&#65533;vl&#65533;&5&#1526;}&#65533;&#65533;C&#65533;H(&#65533;&#59185;c&#65533;&#65533;&#199;&#65533;&#65533;rx2&#65533;&#65533;4&#65533;,&#65533;v&#65533;&#1376;V&#65533;V'&#65533;&#65533;&#65533;u&#65533;&#1785;&#65533;&#65533;&#65533;&#65533;&#65533;X&#65533;v&#1142;e&#65533;&#65533;.[&#65533;d!&#65533;&#65533;K~y&#65533;&#65533;&#65533;[&#65533;K&#65533;&#65533;&#65533;&#65533;^&#65533;s&#65533;&#65533;X&#65533;&#65533;&#65533;&#65533;o&#65533;&#65533;,&#226;&#65533;&#65533;\&#65533;l7&#65533;>&#65533;&#65533;GC-&#65533;&#65533;\p&#65533;q&#1744;Cssp&#65533;&#65533;|&#65533;-&#1160;;&#65533;B&#65533;X&#65533;&#65533;&#65533;fj&#65533;&#346;&#65533;&#201;&#65533;&#49418;&#65533;:&#65533;r&#65533;&#65533;&#65533;&#65533;&#65533;&#65533;&#65533;'&#65533;&#65533;/<&#65533;&#65533;p&#65533;&&#65533;&#65533;&#65533;K.&#65533;[&#65533;&#65533;&#65533;&#65533;@&#65533;&#65533;&#1200;0d&#65533;#.&#65533;&#65533;&#65533;&#65533;&#65533;q&#65533;A%&#65533;&#65533;&#65533;&#65533;C&#65533;&#306;&#65533;:	&#65533;&#65533;C4y&#65533;&#65533;#K.$@&#65533;3&#65533;&#65533;&#65533;&#65533;rF&#65533;&#65533;&#65533;F&#65533;&#65533;[&#65533;&#65533;&#65533;t&#65533;
. &#13332;H#&#65533;2&#65533;&#65533;&&#65533;&#65533;&#1238;&#65533;&#65533;&#750;$&#65533;TOJ&#65533;&#65533;&#65533;o&#65533;&#65533;&#65533;B&#549;&#65533;&#65533;&#65533;2T&#65533;l&#65533;L3&#65533;&#65533;&#65533;&#65533;4q&#65533;&#65533;5usN&#65533;n&#65533;&#65533;d&#65533;]&#65533;Y&#65533;&#65533;&#65533;u&#65533;h&#65533;<&#1095;aBJ&#65533;&#65533;l&#65533;&#65533;&#65533;&#65533;C&#551;$&#65533;&#65533;&#65533;G&#65533;&#65533;GJ!&#65533;&#65533;&#1903;&#65533;@R&#65533;T&#65533;|&#65533;&#65533;lu
&#65533;(&#65533;&#65533;&#65533;&#65533;&#65533;,.,e&#1874;V|&#65533;r&#65533;&#65533;&#65533;&#65533;\1&#65533;]y&#65533;S&#65533;`=&#65533;&#65533;M
&#65533;&#65533;&#65533;\j&#65533;c&r&#65533;&#65533;<!&#65533;&#65533;"&#65533;P<&#65533;&#65533;m]sE&#65533;&#65533;&#65533;Js&#65533;&#65533;G-&#65533;&#65533;]$&#65533;&#65533;kx&#65533;&#65533;&#65533;&#65533;~&#65533;7_OU&#65533;t&#65533;X#L&#65533;&#65533;&#65533;5e&#65533;&#65533;&#65533;WYu=Hd4#&#65533;&#65533;%6)n&#65533;X&#65533;&#65533;&#65533;8&#974;&#65533;.&#65533;li&#1382;vP&#65533;U~&#65533;T]t&#65533;&#65533;e&#65533;&#65533;f&#65533;&#65533;&#65533;&#65533;;"3m#&#1969;&#65533;&#65533;&#65533;<&#65533;&#65533;&#65533;&#65533;&#65533;&#65533;&#65533;&#65533;0tUa&#1634;&#65533;&#65533;1&#65533;&#65533;&#65533;&#65533;&#65533;.(m>&#65533;e&#65533;&#65533;&#65533;#&#65533;x3&#65533;
&#65533;&#65533;&#65533;U_=&#65533;&#65533;G&#65533;d&#65533;E&#65533;V%&#65533;&#65533;&#65533;v&#65533;&#1755;&#65533;&#65533;t-&#65533;&#65533;&#65533;&#65533;M&#65533;&#65533;.7&#65533;&#65533;'&#65533;B&#65533;&#65533;&#65533;&#65533;{&#65533;&#65533;&#65533; x&#65533;j[&#65533;&#65533;&#65533;q&#65533;7&#65533;&#65533;u"&#65533;&#65533;&#65533;&#65533;&#65533;;&#65533;&#65533;9w&#65533;|&#65533;&#65533;m&#65533;&#65533;&#65533;&#65533;&#65533;]&#65533;6&#65533;&#65533;&#65533;&#65533;&#65533;9&#65533;&#65533;&#65533;l&#481;&#65533;&#65533;*&#65533;T&#65533;W@&#65533;&#65533;&#65533;h&#65533;y&#65533;p<&#65533;`&#65533;r1y^&#65533;&#65533;@%&#65533;L&#65533;z
D&#65533;&#1066;v&#65533;&#65533;e-v; \&#65533;'&#65533;&#1892;&#65533;	NQ&#65533;&#474;&#65533;>&#65533;&#65533;ev&#65533;&#65533;Z{&#65533;&#65533;&#65533;&#65533;P&#65533; &#65533;Row&#65533;2&#65533;&#65533;+z&#1037;&#65533;&#65533;#&#65533;L&#65533;&#65533;&#65533;&#65533;&#65533;5o&#65533;<&#1832;&#65533;&#65533;&#65533;&#65533;&#65533;r~&#65533;&#4068;&#65533;&#65533;[AP&#65533;&#65533;&#65533;&#65533;&#65533;&#65533;t>&#65533;H&#65533;&#65533;&#65533;h&#65533;&#65533;1&#65533;m&#65533;r&#65533;nN&#65533;&#65533;pmy&#65533;&#65533;s%&#65533;&#65533;.&#65533;
U&#157563;	&#65533;fYYo&#65533;/&#65533;AQ&#65533;&#65533;:T&#11160;&#65533;&#65533;&#65533;d&#65533;&#65533;&#65533;b&#65533;,f&#65533;f<cE&#65533;&#65533;&#65533;&#65533;&#65533;x&#65533;h&#65533;X&#65533;1&#65533;+d&#65533;&#65533;&#65533;;&#65533;O&#65533;{&#65533;L&#65533;&#65533;)&#65533;*s&#65533;&#65533;&#65533;X3&#65533;&#65533;&#65533;)&#65533;K&#65533;w&#65533;&#65533;&#65533;v9QSL&#65533;&#65533;y&#65533;x/I&#65533;/&#65533;S{*'\&#65533;&#65533;iX&#65533;&#65533;0&#65533;&#65533;jZ3&#65533;&#65533;&#65533;K1&#65533;&#65533;&#65533;&#65533;&#1288;&#65533;&#65533;:&#65533;}&#65533;#,gI&#65533;=&#65533;3D&#65533;r&#65533;v&#43415;V&#65533;&#65533;;	&#65533;&#65533;<&#1288;&#65533;&#65533;&#65533;&#65533;&#65533;&#65533;4s5r&#&#65533;hIH&#65533;G1&#1500;d&#65533;&#65533;&#65533;H&#65533;d&#65533;&#65533;&#65533;&#65533;@&#65533;9RE&#65533;&#65533;\&#65533;&#65533;8 Q&#65533;s&#65533;4&#65533;;&#65533;8&#359;1a,S&#65533;&#65533;X&#65533;"8&#65533;H&#65533;&#65533;C&#65533;&#65533;&#992;&#65533;K&#65533;BU&#65533;&#65533;&#65533;&#65533;&#65533;&#65533;Z&#65533;&#65533;x&#1531;$R&#65533;*8&#65533;V2&#65533;Q&#65533;&#65533;&#65533;S&#65533;&#65533;&#65533;&#65533;&#65533;&#65533;Zq&#65533;M&#65533;7&#65533;&#65533;&#65533;&#65533;&#326;&#65533;.}Qbb&#1695;&#65533;m&#65533;Q&#65533;Z&#65533;<B&#65533;y&#65533;&#65533;*&#65533;&#65533;&#65533;W&#65533;&#64632;&#65533;&#65533;&#65533;&#1290;X&#65533;	&#65533;f9[J&#65533;&#65533;P&#65533;&#65533;0]&#65533;&#65533;&#65533;&#43874;&#65533;K&#65533;&#65533;"U&#1149;	p&#65533;e&#1881;3KJ&#65533;JZ&#1389;&#65533;dZ&#65533;&#65533;&#65533;s:O%d&#65533;kh&#65533;&#65533;&#65533;&#268;&#65533;>E&#65533;P7&#65533;J&#65533;&#65533;&#65533;Z
<&#65533;X&#266;`*&#558;<#&#193;z&#1512;HXKA&#65533;&#65533;&#65533;V&#65533;WM&#1101;&#65533;z&#65533;&#65533;n&#1636;&#65533;&#65533;&#65533;&#65533;W'J&#550;&#65533;v&#65533;XYd&#65533;h&#1209;R-&#65533;&#65533;M&#65533;&#65533;&#65533;&#65533;&#65533;&#17331;&#65533;*J&#65533;&#65533;&#65533;&#373;&#65533;&#65533;&#65533;~i&#65533;s&#65533;HXTnD&#65533;&#65533;&#65533;0N&#65533;&#65533;T&#65533;&#65533;&#65533;pbGPb&#65533;&#65533;&#65533;&#65533;&#65533;&#65533;&#65533;&#1893;&#65533;&#65533;&#65533;:E&#65533;N&#65533;&#65533;^a&#65533;O&#65533;E&#65533;k&#65533;&#65533;Le&#65533;V/&#65533;R&#65533;Fe&#65533;&#65533;&#65533;&#65533;&#65533;,&#65533;&#13720;t&#65533;<&#65533;^&#65533;&#65533;^&#65533;&#65533;_&#65533;I&#65533;&#65533;"G&#65533;&#601;&#65533;
d&#65533;ob&#1603;&#65533;LBT%tX&#65533;&#65533;&#65533;&#65533;N&#65533;&#65533;&#65533;#b7'v&#65533;]&#65533;T&#65533;&#65533;C&#65533;Z&#65533;a&#65533;K&#65533;@t&#65533;Tot&#65533;5+-&#65533;8+;&#65533;&#65533;|U&#65533;c&#65533;&#65533;&#65533;B"kF&#1379;M$&#65533;&#65533;M&#65533;`r&#65533;|h&#65533;=&#65533;dh{&#65533;&#65533;&#65533;%&#65533;&#65533;~5t&#65533;&#65533;{&#65533;&#650;&#65533;&#65533;10s\B&#65533;f[&#65533;:&#953;&#65533;&#65533;q&#65533;&#65533;&#65533;&#602;&#65533;&#65533;&#65533;.o(X&#65533;Zx&#65533;V&#65533;&#65533;&#65533;&#65533;&#65533;&#65533;&#65533;&#1022;&#65533;&#65533;W}d#&#65533;&#65533;"&#65533;&#65533;lV6,&#65533;&#535;&#65533;k&#65533;&#65533;&#65533;iVI&#65533;z&#65533;%7&#65533;&#65533;&#65533;R;F&#65533;&#65533;&#65533;m&#65533;lj&#65533;&#65533;&#65533;	K&#65533;&#65533;&#65533;&#65533;B&#65533;yb&#65533;pv3&#65533;&#65533;&#65533;&#65533;][/&#65533;&#65533;&#65533;`#&#65533;j/&#65533;(^K_&#65533;9&#65533;W6Z&#65533;]&#65533;&#65533;&#1893;&#881;&#65533;&#65533;&#65533;Ui&#65533;&#65533;&#65533;&#65533;&#65533;c+i&#65533;&#65533;&#1535;&#65533;&#10773;&#1765;&#65533;~&#65533;&#65533;&#65533;&#65533;y&#65533;&#65533;\&#65533;z&#65533;&#65533;Y&#65533;&#811;s&#65533;F&#65533;j&#65533;1bq&#65533;t&#65533;&#65533;8&#65533;%&#65533;&#65533;
&#1344;&#65533;1&#65533;1&#65533;&#65533;&#65533;&#65533;)c&#65533;o&#65533;&#65533;v6q&#65533;P&#65533;1z&#65533;)&#65533;v&#65533;&#65533;~&#1136;.&#65533;<&#65533;6/F	&#65533;&#65533;&#65533;&#65533;8&#65533;/pU=&#65533;So&#65533;&#65533;]&#65533;9	&#65533;&#65533;D&#65533;
b6&#65533;&#65533;]&#65533;&#65533;&#65533;<"&&#65533;&#65533;pp&#65533;&#1914;&#1349;&#65533;b&#65533;&#65533;&#956;&#65533;4&#65533;3&#65533;{W&#65533;&#65533;6&#65533;&#65533;&#65533;f_&#65533;&#65533;&#65533;&#65533;F&#65533;E{&#65533;H&#65533;&#65533;A&#14396;%&#65533;&#65533;&#65533;h&#65533;_&#65533;Is&#65533;&#65533;&#65533;W&#65533;w&#65533;&#65533;=&#65533;&#65533;	&#65533;j&#65533;&#65533;&#65533;#O&#65533;&#65533;_&#65533;&#614908;&#28414;&#65533;&#65533;&#65533;&#65533;&#65533;&#65533;&#65533;&#65533;&#65533;&#65533;&#65533;&#65533;&#65533;&#65533;&#65533;&#65533;&#65533;`&#1149;z&#65533;u&#65533;@&#65533;&#65533;_&#65533;&#65533;K&#65533;=0&#65533;e&#65533;w&#65533;2/&#65533;&#65533;&#65533;&#65533;|o&#65533;&#65533;&#65533;&#65533;z&#65533;>&#65533;(W#z&#65533;O&#65533;D&#65533;JL&#65533;&#65533;&#65533;&#65533;&#65533;.&#65533;&#1520;B:.&#65533;&#65533;&#65533;,&#65533;&#65533;8o&#65533;Z&#65533;Z&#65533;-&#65533;&#65533;O&#65533;VP#&#65533;l&#65533;&#65533;Cb&#65533;&#65533;&#65533;kwn+&#65533;0j&#65533;&#65533;&#65533;.&#65533;&#65533;j&#65533;&#440;&#65533;#&#1856;o&#65533;i&&#65533;.&#65533;R&#65533;&#65533;&#65533;&#65533;p&#65533;&#65533;ZMA&#65533;&#65533;&#65533;&#65533;&#52832;/&#65533;J&#65533;&#65533;F,&#65533;*&#65533;&#838;!&#65533;O&#65533;&#65533;&#65533;&#65533;&#65533;I&#65533;&#65533;&#65533;N&#65533;&#523;&#65533;n2&#65533;&#65533;&#65533;&#65533;&#65533;&#65533;3$&#65533;&#65533;&#65533;&#65533;&#65533;&#1413;&#65533;\pp&#65533;&#65533;g*M.lg&#65533;&#65533;&#65533;&#65533;x&#65533;&#65533;&#65533;&#65533;&#65533;N&#65533;Q&#65533;&#65533;&#65533;	&#65533;H&#65533;&#65533;&#65533;&#65533;&#65533;&#1532;&#65533;&#65533;41&#65533;&#65533;&#65533;&#65533;r&#65533;&#65533;D&#65533;&#1328;&#65533;H&#65533;&#65533;&#65533;(.t@&#65533;T&#65533;0jb&#65533;&#65533;&#65533;&#65533;J&#65533;&#25278;M&#65533;&#65533;J&#1252;&#65533;K&#65533;-&#65533;p&#65533;0&#65533;&#775;&#65533;&#65533;&#1836;J&#65533;&#65533;P&#65533;&#65533;6&#65533;M/&#65533;&#65533;-z&#65533;&#65533;4P&#65533;&#65533;&#65533;&#65533;;&#65533;3&#65533;/p&#65533;"&#65533;&#65533;H;&#65533;a&#65533;&#65533;X&#65533;&#65533;ed&#65533;rL&#65533;fQ&#65533;f&#65533;&#65533;&#65533;&#65533;di&#65533;&#65533;&#65533;2&#65533;v&#1711;&#65533;&#65533;C&#65533;x&#65533;zx&#65533;&#65533;&#65533;J&#65533;*&#65533;&#65533;q&#65533;o&#65533;`#&#65533;(&#65533;&#65533;&#689;%&#65533;&#65533;0&#65533;&#65533;]'&#65533;Q&#65533;&#65533;p&#65533;
&#209;&#65533;&#65533;t2&#65533;&#65533;&#65533;&#65533;&#65533;q&#65533;%&#65533;p&#65533;j&#65533;&#1980;&#65533;?&#65533;&#65533;@E_&#65533;	{p&&#65533;E&#65533;&#65533; /&#65533;&#65533;&#65533;&#26125;&#65533;Q&#65533;&#65533;&#65533;@&#65533;&#65533;&#65533;
!&#65533;"&#65533;)#'R&#65533;&#65533;i&#65533;&#65533;&#65533;#e&#65533;&#65533;&#65533;&#65533;&#158;&#65533;&#65533;q&#65533;^1%!&#65533;%&#65533;&#65533;c&#65533;&#65533;N&#65533;&#65533;xq'&#1010;=&#65533;&#65533;&#65533;&#65533;&#65533;&#65533;	&#65533;&#65533;&#65533;&#65533;-&#65533;&#65533;'&#65533;rNd&#65533;&#65533;&#65533;&#65533;&#65533;&#65533;E&#65533;)mm*&#65533;&#65533;"/&#65533;&#65533;,22?&#65533;&#463;&#65533;F&#65533;&#65533;*&#65533;f`)&#65533;
&#65533;&#1035;&#426;,CS4Y&#65533;-&#65533;4&#65533;r(&#65533;-&#65533;&#65533;uo.2V&#65533;&#65533;k&#65533;\&#65533;(r5RhcJ&#65533;&#65533;&#65533;Ox*&#65533;r&#65533;&#65533;&#65533;0&#65533;&#65533;8&#65533;39%&#65533;9?L#&#65533;K&#65533;F&#1592;&#65533;&#65533;&#65533;&#65533;:&#65533;p&#65533;&#65533;*F&#65533;;E3&#65533;L&#65533;u&#65533;&#1930;1i&#65533;'ix+&#65533;&#65533;&#65533;&#65533;q/_C/!Q&#65533;&#65533;&#65533;&#65533;q)Lb&#65533;p#?&#65533;8&#65533;9'R9&#65533;1?P&#65533;F&#65533;<0&#65533;@c&#65533;&#65533;&#65533;&#65533;&#65533;$5,;}&#65533;&eKO&#65533;-q.)&#65533;&#65533;.&#65533;&#65533;&#65533;&#65533;&#65533;.=*&#65533;&#65533;ro5&#7406;&#65533;&#65533;&#65533;&#65533;&#65533;>&#65533;E&#65533;&#65533;	&#65533;,
&#65533;&#65533;Pp
G&#65533;
)01&#65533;G&#65533;Gt@&#65533;o@&#65533;.2&#65533;&#65533;&#65533;rD'&#65533;&#65533;&#65533;Q#&#65533;&#65533;&#65533;f@2&#65533;JI&#65533;#;&#65533;,L&#65533;B&#65533;&#65533;;&#65533;&#65533;%&#65533;&#65533;&#65533;C&#65533;H&#1324;&#663;<&#65533;&#1254;&#65533;5,&#65533;&#65533;
&#65533;&#65533;._&#65533;n&#774;&#65533;&#65533;&#65533;&#65533;!t&#65533;F&#65533;,&#65533;1&#65533;&#65533;0&#65533;TH&#65533;&#65533;951"' #kAY"&#65533;+&#65533;F,"1&#44710;;S&#65533; &#65533;OE@&#288;&#65533;&#65533;)Y&#65533;&#65533;4C&#65533;&#65533;&#65533;pU&#65533;gr&#65533;&#65533;1&#65533;&#65533;!&#65533;&#65533;&#65533;>&#65533;t&#65533;2&#65533;&#65533;&#65533;&#65533;&#65533;&#65533;&#65533;&#65533;X&#65533;&#65533;&#65533;u&#65533;&#65533;X&#65533;U"5Y&#65533;U&#65533;t#!u0&#65533;@&#65533;&#65533;&#65533;&#65533;&#1699;&#65533;(U&#65533;xj&#65533;&#65533;&#65533;&#65533;&#65533;]&#65533;&#65533;K&#65533;T&#65533;-<&#65533;3MSS&#65533;&#65533;&#65533;U&#65533;T&#1876;abUVAn(&#65533;^&#65533;WqSO&#65533;:&#65533;#"&#65533;&#228;&#65533;X	uX&#65533;`&#65533;&#65533;P&#65533;?&#65533;&#65533;*&#65533;&#65533;YNZ&#65533;QQO&#286;&#65533;&#65533;(&#65533;&#65533;t[#&#65533;&#65533;UT&#65533;L&#1777;&#65533;&#65533;&#1241;I-&#1906;&#65533;&#1043;6WuhZ^a5_&#65533;@&#65533;&#65533;&#65533;&#65533;|&#65533;&#65533;btFm	&#65533;,&#65533;&#1576;&#65533;Gv`&#65533;&#65533;`&#65533;&#65533;`&#65533;P)2a&#65533;&#65533;Q1&#65533;0&#65533;&#65533;&#65533;N&#65533;b&#65533;&#65533;&#65533;<&#65533;%&#65533;p&#228;&#65533;UQ-d&#65533;FgD64&#490;R&#65533;&#65533;K&#65533;uS&#65533;4q&#65533;D&#1357;Sb6>&#65533;&#65533;&#65533;h&#65533;(&#65533;&#65533;f&#65533;	3fKqW&#65533;). i&#65533;h&#65533;&#65533;X&#65533;&#65533;p&#65533;&#65533;1 H&#65533;&#65533;&#65533;|J&#65533;"&#65533;1&#65533;&#65533;l k&#65533;&#65533;/@ce&#65533;&#65533;LR#&#65533;&#40596;&#518;l&#65533;&#65533;Fd&#65533;&#65533;&#1786;"JR&#65533;T&#65533;1&#65533;$5&#65533;=&#65533;,DQ^q&#65533;5&#65533;>&#65533;&#65533;g&#65533;t&#65533;&#65533;&#65533;&#65533;&#65533;b@&#65533;w@&#65533;V/vZ6q&#65533;&#880;Z&#65533;6~&#65533;R9&#65533;<&#65533;&#1434;&#65533;*O-&#65533;&#65533;&#65533;&#65533;&#150;|}&#65533;&#65533;F&#65533;t&#65533;&#65533;&#65533;N&#1345;&#65533;&#65533;X&#65533;&#65533;D&#65533;&#65533;&#1717;M&#65533;&#65533;pY&#65533;%&#65533;F&#65533;a&#65533;?&#65533;5&#1010;.&#65533;&#65533;U	x&#65533;
&#65533;G&#65533;&#65533;x&#65533;zWy&#1474;P&#65533;&#65533;k&#65533;Vi7&#65533;c%&#65533;&#65533;@&#65533;&#65533;&#65533;O)v&#65533;&#65533;Q&#65533;G&#65533;0&#65533;S}O&#65533;|&#65533;&#65533;&#65533;nQ&#65533;0 &#65533;PU/&#65533;&#65533;&#65533;&#65533;wf&#65533;&#65533;P&#65533;&#65533;nyW&#65533;&#65533;&#65533;2D&#65533;P_&#65533;Lz p&#65533;&#65533;&#65533;aO&#65533;&#65533;GxR7&#65533;X!&#65533;8Ix%&#65533;&#65533;sb&#65533;i&#65533;&#65533;0&#65533;vt&#65533;&#65533;&#1111;&#65533;&#65533;&#65533;4&#65533;&#65533;?&#65533;H&#65533;l&#1547;'_&#65533;&#65533;o&#65533;N&#65533;VVw&#1550;&#65533;&#65533;d&#65533;|:&#65533;&#65533;&#65533;8w\&#65533;8&#65533;9&#65533;&#65533;'|&#65533;b93&#65533;)&#65533;&#65533;z&#65533;&#65533;X&#65533;&#65533;&#65533;&#65533;&#65533;?&#65533;u|&#65533;7}/&#65533;|kuPeaj&#65533;a3F	d&#65533;0&#65533;&#65533;W&#65533;8&#65533;&#65533;Av&#65533;&#65533;&#52786;&#65533;&#65533;&#65533;&#65533;27&#65533;&#65533; ^ &#65533;XP&#65533;&#1355;&#65533;&#65533;&#65533;- 2Y&#1345;}y&#65533;&#1900;xY&#65533;&#65533;9&#65533;&#65533;&#65533;yw&#65533;&#65533;59&#65533;&#65533;&#65533;Y&}f&#65533;&#65533;&#65533;&#65533;&#65533;vk&#65533;&#65533;ZT&#65533;g&#65533;&#65533;eoW&#65533;9&#65533;&#65533;Y&#65533;a&#1209; x&#65533;a&#65533;i&#65533;
&#65533;	l Q&#65533;&#65533;&#65533;{Ya3W&#65533;&#65533;&#1495;&#65533;&#65533;&#65533;&#65533;&#65533;@&#65533;&#65533;&#65533;&#65533;y&#65533;qzr&#65533;&#65533;&#65533;&#201;&#65533;&#65533;&#65533;C&#65533;&#1654;&#65533;&#65533;&#65533;p/&#65533;VM&#65533;&#65533;~&#633;&#65533;&#65533;Y&#65533;m&#65533;&#65533;&#65533;ws)&#65533;&#776;e&#65533;&#65533;&#65533;&#65533;s&#65533;p&#65533;&#1611;uyY&#65533;&#65533;&#65533;y&#65533;Y&#65533;n&#65533;&#65533;j&#65533;&#65533;&#65533;&#65533;y&#65533;&#65533;4&#65533;uBS&#65533;&#65533;E&#65533;&#65533;O&#65533;&#65533;O&#65533;,&#65533;&#65533;&#65533;&#65533;-g&#65533;&#65533;_&#65533;&#65533;&#65533;&#65533;G&#65533;Y&#65533;d^&#65533;&#1060;&#65533;&#65533;&#65533;&#65533;z&#65533;Sz&#65533;qW5&#65533;&#65533;&#65533;&#65533;1&#65533;&#65533;&#65533;&#65533;9&#65533;&#65533;7&#65533;&#1638;E8&#65533;:xX&#65533;y&#65533;&#65533;&#65533;Z&#65533;&#65533;)&#65533;G'z}eT!&#65533;&#65533;&#65533;&#273;&#65533;'&#1751;&#65533;&#65533;&#65533;_B&#65533;sR&#65533;&#546;&#65533;=Z&#65533;Mgl\&#65533;&#65533;&#65533;&#65533;&#65533;:&#65533;&#570;i&#65533;/&#65533;&#65533;k&#65533;&#65533;&#65533;&#65533;X&#65533;)&#65533;&#65533;#&#65533;&#65533;&#65533;&#65533;zy&#65533;&#65533;:&#65533;[&#65533;p&#65533;&#65533;!&#65533;&#65533;	&#1434;{&#65533;&#65533;\&#65533;:&#65533;&#65533;zJ
l&#65533;~&#65533;g&#65533;7V&#65533;@"{&#65533;&#65533;&#1394;A&#65533;&#65533;7&#65533;C8[&#65533;=;&#65533;&#65533;Y&#65533;Y:&#65533;G[1!&#65533;,&#65533;&#65533;&#65533;Z&#65533;C&#65533;&#65533;&#65533;9&#65533;R;P	ZaW&#65533;&#65533;&#1703;&#65533;;&#65533;&#65533;&#65533;&#360;&#65533;c&#65533;&#65533;ZC&#65533;&#65533;&#65533;&#65533;vQTUO&#168;&#65533;&#65533;&#65533;r,i&#65533;&#65533;&#65533;&#65533;&#65533;&#65533;W&#65533;&#65533;E	a&#666;/A&#65533;&#65533;1W&#65533;&#65533;&#65533;-a&#65533;o&#65533;`&#65533;&#65533;GC&#65533;&#65533;[&#1781;&#65533;zy&#65533;&#65533;@&#65533;J&#65533;0&#65533;&#65533;up&#65533;&#65533;&#65533;o:4&#65533;&#65533;[&#65533;f&#58572;&#65533;wI-M&#65533;E5&#65533;&#65533;&#65533;&#65533;&#65533;&#65533;k2&#65533;I&#65533;&#65533;&#65533;&#65533;&#65533;zE&#65533;j&#65533;&#65533;V&#65533;R&#65533;;HiC@&#65533;Q\X&#1755;&#65533;	&#65533;&#65533;)@&#65533;;\&#65533;&#65533;&#65533;&#987;&#65533;&#65533;&#65533;&#65533;\9&#65533;&#777;U&#65533;W&#65533;&#65533;u&#65533;g7&#65533;&#65533;X&#65533;&#65533;Tn&#65533;Yo&#65533;uv&#65533;&#65533;&#65533;&#65533;&#65533;&#65533;;&#65533;&#557;Y&#65533;`x&#65533;&#65533;&#65533;&#65533;&#65533;&#65533;&#65533;[&#65533;W&#65533;&#65533;y&#65533;&#65533;<&#65533;)@&#65533;&#65533;&#65533;&#65533;&#65533;&#65533;E&#65533;&#65533;&#65533;&#693;&#65533;&#771;u&#1229;&#65533;&#1404;&#65533;m&#65533;Ne&#65533;V&#65533;&#65533;&#65533;&#65533;&#65533;&#65533;9&#65533;&#65533;&#65533;Z&#65533;&#65533;t<{&#65533;g9Kz&#65533;~&#65533;&#65533;%&#65533;&#65533;&#65533;z&#65533;&#65533;\&#65533;&#65533;&#65533;&#65533;&#65533;G&#65533;5&#65533;&#65533;z&#65533;/&#65533;G&#65533;|&#65533;&#65533;&#65533;&#65533;_&#65533;&#65533;&#65533;&#65533;_&#65533;}&#65533;&#65533;&#65533;M-&#65533;&#65533;&#65533;&#65533;&#65533;>&#65533;|&#1437;&#65533;
&#65533;&#65533;uu&#65533;eh!&#65533;&#65533;|`&#65533;&#65533;&#65533;@&#1029;sP+&#65533;&#65533;&#65533;]&#65533;&#65533;&#65533;=&#65533;xf&#65533;x&#65533;:&#65533;&#65533;&#65533;h&#65533;&#1691;}&#65533;}Tg&#65533;&#65533;}&#65533;&#65533;&#65533;w&#65533;.)&#65533;m&#65533;&#65533;|&#65533;&#65533;&#65533;&#65533;){&#65533;&#65533;4N&#65533;6&#300;&#65533;&#65533;&#65533;&#65533;~&#65533;t=&#65533;&#65533;&#65533;&#65533;#&#65533;&#1175;&#65533;&#65533;&#65533;&#65533;&#65533;&#65533;)`&#1993;&#1915;&#65533;9.0&#65533;&#65533;;&#65533;&#65533;&#65533;&#65533;	`_~&#1667;>w:y&#65533;%:&#65533;&#65533;&#65533;<]&#1506;&#65533;&#65533;&#65533;P	W&#65533;&#65533;anJ&#65533;&#7782;&#65533;&#65533;Z&#65533;&#65533;&#65533;\Uac&#65533;K&#65533;&#65533;&#33203;&#65533;3&#65533;&#65533;k{hW&#65533;E\&#65533;&#65533;&#65533;&#1758;qs&#65533;&#693;&#65533;&#65533;&#65533;;&#65533;#9i&#65533;&#65533;&#65533;}:&#65533;&#65533;&#65533;&#65533;&#65533;&#65533;S&#65533;&#65533;&#65533;;&#65533;&#65533;&#65533;gL'&#65533;&#65533;&#65533;c&#65533;&#65533;*&#65533;}&#65533;&#65533;q&#65533;&#65533;9~0&#65533;<&#65533;b&#65533;B&#65533;n&#65533;	6&#65533;&#65533;o&#65533;&#65533;q&#65533;&#65533;^`&#65533;T&#65533;&#65533;&#22136;x3&#65533;&#65533;}&#65533;=&#65533;&#65533;&#65533;&#65533;&#65533;&#65533;&#65533;^&#65533;o&#65533;&#65533;'&#65533;&#65533;&#65533;&#65533;{&#65533;Z&#65533;&_&#65533;&#65533;D&#65533;U&#1920;&#65533;&#65533;|&#592;&#65533;Po&#65533;&#65533;&#65533;I&#65533;5$6us&#65533;&#65533;{^&#65533;&#65533;&#65533;T&#65533;R,&#65533;&#65533;&#1518;&#65533;,&#65533;&#65533;}&#65533;{&#1888;q&#65533;&#65533;a&#65533;&#65533;>&#65533;__&#65533;w&#65533;&#65533;a&#65533;&#65533;&#65533;&#65533;=.&#65533;&#65533;&#65533;&#65533;&#65533;&#65533;&#65533;m&#65533;<x&&#65533;&#133;&#580;y1&#9673;\*v&#65533;r0&#65533;F&#65533;;&#65533;(1&#65533;H&#65533;$j&#65533;&#65533;%&#65533;&#65533;&#65533;9jy	&#65533;&#65533;&#65533;(4&#65533;k.&#65533;Ys&#65533;&#797;Xz&#65533;&#65533;I%&#65533;&#1057;D&#65533;=&#65533;3&#38107;&#65533; !5&#65533;&#1321;C&#65533;&#65533;\
%&#65533;V&#65533;\&#65533;&#65533;$j&#16712;dk&#65533;&#65533;1&#65533;&#65533;&#65533;a&#65533;*X&#65533;6&#65533;/D&#65533;w&#65533;&#65533;&#65533;&#65533;&#65533;&#65533;+7&#65533;`&#65533;&#65533;&#65533;j|@&#65533;&#65533;&#65533;#.@&#65533;&#65533;&#65533;&#65533;&#65533;8&#65533;l&#65533;a&#65533;4&#65533;x&&#65533;&#65533;&#65533;&#1119;&#65533;5&#65533;:&#65533;H&#65533;&#65533;|&#65533;&#65533;A&#65533;(W&#65533;&#65533;}&#65533;&#65533;&#405;,[&#65533;&#65533;&#65533;&#65533;&#65533;&#65533;^&#65533;|&#1794;&#65533;x&#65533;&#65533;&#65533;&#65533;_&#65533;i&#65533;&#65533;&#65533;&#65533;&#1315;>&#65533;zPgW&#65533;R&#65533;&#65533;[&#65533;F&#65533;&#65533;O&#65533;@w&#65533;A&#65533;&#65533;&#65533;u&#65533;=&#65533;&#265;3>6p_&#65533;z&#65533;&#65533;&#65533;V&#65533;&#65533;c&#65533;E&#65533;&#65533;}+&#65533;&#65533;&#65533;f&#43841;Pi&#212;&#65533;Z&#65533;&#65533;Mh&#65533;&#65533;o&#65533;&#65533;t&#65533;Zc&#65533;QY&#65533;&#65533;}&#65533;[o&#65533;&#65533;F&#65533;N&#65533;&#1124;\r)r&#65533;&#65533;RM=&#65533;t?T&#65533;C6Z5\&#885;&#65533;bJ|7&#65533;(&#65533;&#65533;&#65533;X&#35669;^&#65533;&#65533;&#65533;&#65533;{M2&#65533;^&#65533;R&#1959;d&#65533;&#65533;&#65533;c&#65533; &#65533;&#65533;At&#65533;Yh&#65533;&#65533;`&#65533;&#65533;&#65533;`m&#65533;8&#65533;&#65533;#Q&#65533;&#65533;m&#65533;&#65533;F&#65533;&#65533;l&#65533;fPL_&#65533;tUN&#65533;&#65533;&#65533;b&#65533;~j#t2&#1928;(&#65533;P]&#65533;&#65533;v&#65533;z&#65533;B&#65533;C&#65533; &#65533;D&#65533;V[`&#548;&#65533;P&#65533;7&#65533;\h&#65533;&#65533;	&#65533;&#41002;&#65533;)&#65533;&#65533;&#65533;&#65533;&#65533;&#65533;B&#65533;&#65533;&#65533;&#65533;&#65533;f&#65533;&#65533;&#65533;&#65533;aDp&#393;k&#65533;&#65533;&#1881;'L&#65533;\v^&#65533;&#65533;'&#65533;&#65533;&#65533;&#65533;&Z#&#65533;&#65533;&#65533;#&#65533;&#65533;)d&#65533;E&#65533;&#65533;V&#65533;&#65533;&#65533;E).&#65533;[JW&#65533;&#65533;z&#65533;^&#65533;&#65533;We&#65533;&#65533;&#65533;:o&#65533;v)@&#65533;&#65533;Z&#65533;z&&#65533;k&#65533;&#65533;&#65533;&#65533;E&#65533;t &#65533;&#65533;t\&#65533;w&#65533;&#65533;R@U&#1324;&#65533;&#65533;F+&#65533;S&#65533;&#65533;&#65533;q&#65533;&#65533;X&#65533;u&#65533;j&#65533;&#65533;M6&#65533;&#1517;&#65533;&#65125;&#65533;]&#65533;&#65533;&#65533;^
&#65533;&#65533;&#65533;&#65533;K.&#65533;&#65533;k&#65533;&#65533;&#65533;&#411;&#65533;&#65533;K&#47991;.[&#65533;&#65533;&#65533;&#65533;k&#65533;7&#65533;&#65533;{&#65533;&#65533;O[1&#65533;%&#65533;&#65533;&#65533;A@|v&#65533;3~\&#65533;&#65533;#&#65533;&#65533;#t&#65533;MpY&#65533;i&#65533;u)w&#65533;Y&#65533;|&#65533;&#65533;K&#65533;&#65533;&#65533;&#65533;R&#65533;&#65533;n;&#65533;&#65533;s&#65533;Ub&#65533;/&#65533;gt&#65533;P&#65533;&#65533;]&#65533;&#65533;v"&#65533;&#65533;&#65533;(&#1129;0&#65533;&#65533;&#65533;G&#65533;Iu&#65533;gm&#65533;Vg<&#65533;&#65533;dWe&#65533;&#65533;&#65533;g&#65533;&#65533;'&#65533;&#65533;q&#65533;&#65533;&#65533;l&#65533;>3&#65533;W&#65533;.81&#65533;&#65533;&#65533;&#65533;\&#65533;&#65533;=/&#65533;3&#65533;&#65533;6&#65533;&#65533;D/&#65533;&#65533;&#65533;+&#65533;t&#65533;N&#65533;&#65533;&#65533;&#65533;g&#65533;&#1313;K&#65533;o&#658;^&#65533;&#39463;&#65533;:&#65533;&#65533;:&#65533;g&#65533;O&#1227;b&#65533;&#65533;2&#65533;&#65533;~|y&#65533;l&#65533;&#1969;Lf&#65533;#&#65533;T&#65533;&#65533;&#65533;y&#65533;&#65533;'&#65533;&#65533;&#65533;z&#65533;1&#65533;~t&#65533;&#65533;(-a&#65533;&#65533;Mm&&#65533;=&#65533;I|X&#65533;&#65533;(&&#65533;&#65533;]l}Rq&#65533;&#65533;\&#1594;&#65533;!&#65533;~iKBz&#65533;&#65533;&#65533;&#65533;n;&#65533;YF&#65533;&#65533;7&#65533;&#65533;I&#65533;&#65533;&#65533;&#65533;C&#1957;&#45603;:&#1472;&#65533;&#65533;HQV&#65533;&#65533;&'&#65533;%&#65533;7W&#65533;`&#65533;&#816;&#65533;&#65533;&#65533;{&#65533;Aq&#808;BG&#65533;&#65533;	&#65533;&#65533;&#65533;^&#65533;b&#65533;t3&#65533;&#65533;&#65533;J@&#65533;w&#65533;+p	4&#65533;&#65533;&#65533;&#65533;&#65533;P&#65533;&#65533;&#65533;&#1472;D"1fJ&#65533;Q&#1403;'&#65533;!&#65533;&#812;@s&#65533;,&#65533;&#587;&#65533;k&#622;8i&#65533;b&#65533;zc&#1820;Jx&#65533;&#59954;&&#65533;&#65533;V&#65533;&#1273;&#65533;*%G&#65533;&#65533;l&#65533;6\&#57852;&#65533;&#65533;=&#65533;&#65533;K##&#1654;B&#65533;g&#65533;&#783;a&#65533;&#65533;&#65533;I&#65533;&#65533;&#65533;'&#65533;&#65533;%&#65533;&#65533;8&#65533;tp&#65533; &#65533;(&#65533;8J~&#65533;%&#65533;&#65533;&#65533;*M&#65533;&#65533;W&#65533;oP&#208;%m	O&#65533;&#65533;}5&#65533;%N&#1688;1`2 \wf&#65533;&#65533;&#65533;<&#65533;&#65533;&#65533;&#65533;&#65533;&#65533;&#65533;h&#65533;&#65533;&#65533;&#65533;2&#65533;&#65533;%&#65533;&#65533;`s{&#65533;"&#65533;8H&#65533;eP&#65533;]
&#65533;&#65533;&#65533;Jr&#65533;gT&#65533;O&#65533;&#65533;Fw&#65533;3&#65533;&#65533;&#65533;g,&#65533;&#65533;&#65533;&#65533;N&#65533;&#65533;b$&#65533;&#65533;&#65533;D&#65533;sI{&#65533;&#65533;&#65533;&#65533;&#65533;&#65533;&#65533;&#65533;GT&#65533;$&#65533;&#65533;T5Xz&#65533;&#65533;`)=I&#65533;:&#65533;q&#65533;&#65533;T&#65533;USX>l&#65533;&#65533;&#65533;&\!Ja&#65533;&#65533;#&#65533;l&#65533;&#65533;&#65533;&#65533;&#65533;K&#65533;&#65533;*&#65533;Q&#65533;^&#65533;	3GbI>	0j|&#65533;&#65533;&#885;&#65533;9&#65533;)CO&#65533;P&#65533;lJ&#1252;&#65533;L&#65533;18&#65533;&#65533;&#65533;&#65533;bAd>mF&#65533;&#65533;&#65533;&#65533;zz&#65533;F&#65533;&#65533;&#65533;0&#65533;&#65533;,&#65533;r&#926;U&#65533;&#65533;&#65533;X,&#65533;&#65533;&#65533;M&#65533;L&#65533;&#65533;M&#65533;I&#1340;"0>5&#65533;&#65533;&#65533;&#65533;&#65533;v3j&#65533;V&#171;&#65533;&#65533;i&#65533;&#65533;&#65533;6&#65533;&#65533;&#590;Sj&#65533;&#65533;&#65533;&#65533;&#65533;JZ&#65533;:e&#65533;&#65533;&#65533;&#65533;tD&#65533;]%x&#884;&#2018;[&#65533;^&#65533;&#65533;&#65533;O&#65533;&#65533;&#65533;S=`x&#65533;&#65533;&#1838;6V&#65533;&#65533;e&#65533;\&#65533;a&#65533;ypE&#65533;X&#65533;&kj1&#65533;9a1&#65533;f&#65533;&#65533;&#1389;.>&#65533;;`&#65533;&#65533;&#65533;*m&#65533;_&#65533;&#65533;{^C:&#65533;&#65533;&#65533;OC#,&#65533;&#65533;:0&#65533;&#65533;9l&#65533; &#65533;&#65533;&#65533;z&#65533;`&#65533;&#65533;/p1&#65533;M&#65533;&#65533;2&#65533;&#65533;m.&#65533;L&#65533;&#65533;&#65533;&#65533;1&#65533;&#65533;?&#65533;&#65533;&&#65533;x&#65533;&#65533;&#65533;&#65533;&#65533;&#65533;2&#65533;*&#65533;&#65533;z&#65533;&#65533;&#65533;h^&#65533;M&#65533;>;/&#65533;&#65533;&#65533;+P
&#65533;s*n&#65533;|C&#65533;Q{D`PU9&#65533;&#65533;U&#65533;&#65533;&#65533;&#65533;h&#65533;Zj\&#65533;4&#65533;x&#65533;8B&#65533;&#65533;]&#65533;&#1019;&#65533;%&]&#65533;&#1246;&#65533;&#65533;T&#613;&#65533;&#65533;&#65533;&#65533;&#65533;&#65533;)&#65533;!&#65533;5&#65533;}+&#65533;&#65533;R&#65533;&#65533;^&#65533;&#65533;E&#65533;&#23002;&#1164;.^&#65533;h&#65533;{fZ&#65533;&#65533;2&#65533;h&#65533;v&#65533;&#65533;V&#65533;"8&#65533;&#65533;&#65533;	&#65533;6P'sv&#65533;~&#65533;&#65533;$&#65533;yf&#65533;&#65533;]G'b&#65533;8&#65533;%TNT9&#65533;hF&#65533;7j^^.&#65533;{Ti&#65533;&#65533;&#65533;o&#65533;&#65533;&#65533;h&#65533;&#65533;N#&#65533;m&#65533;e&#65533;9&#65533;&#65533; oS&#65533;vZML&#65533;&#65533;&#65533;&#65533;&#65533;&#65533;R&#65533;&#65533;&#65533;Q&#65533;&#65533; &#65533;ef&#65533;N&#65533;&#65533;[,&#65533;&#65533;&#65533;M&#65533;vbV&#65533;/&#65533;&#65533;t5&#65533;y&#65533;&#65533;l7&#65533;N&#65533;&#65533;&#65533;=[&#65533;6h0j&#65533;H&#400;7/&#65533;[Z&#65533;&#65533;&#65533;,&#65533;]&#65533;6w&#65533;>~/%=&#65533;&#65533;&#65533;&#65533;,rXRQ/&#65533;&#65533;$&#65533;&#65533;m&#65533;5&#65533;&#65533;Y&#65533;w&#65533;&#65533;lgK&#65533;&#65533;&#65533;&#65533;q&#65533;&#65533;&#65533;K&#65533;Z&#65533;K&#65533;x&#65533;m;&#65533;&#65533;E&#65533;7et+&#45983;&#65533;&#65533;&#65533;F&#65533;&#65533;&#65533;k&#65533;&#65533;&#65533;d&#65533;&#65533;&#65533;&#65533;&#65533;&#1110;&#65533;&#65533;i&#65533;wt&#65533;&#65533;&#65533;Pg&#65533;&#65533;&#65533;v&#65533;{&#65533;&#65533;k?&#65533;&#65533;&#65533;&#65533;&#65533;&#65533;&#65533;&#65533;&#65533;\fMn&#65533;O=&#65533;a&#65533;&#65533;&#65533;&#65533;k&#65533;&#65533;:$\gX&#65533;Wo&#65533;o&#65533;&#65533;.!&#65533;&#65533;&#268;&#65533;e3&#65533;9&#65533;&#65533;&#65533;?&#65533;&#65533;&#65533;;&#65533;&#65533;<&#65533;&#65533;3&#65439;&#65533;_
x7&#65533;:I&#65533;7o&#65533;&#65533;=|r&#65533;&#65533;hy&#65533;&#65533;&#65533;&#65533;DJ&#65533;V&#65533;(&#46527;|&#65533;fh&#65533;5c\&#65533;<&#65533;mt&#65533;&#65533;&#65533;&#65533;&#65533;W&#65533;&#65533;IM&#65533;&#65533;z&#65533;&#65533;1k	X&#65533;&#65533;&#65533;.&#65533;&#65533;>"&#65533;O&#65533;&#65533;&#65533;&#65533;&#65533;,&#65533;&#65533;|EQ`&#65533;&#65533;&#65533;&#65533;r&#65533;c&#65533;&#65533;&#65533;8Y'&#65533;&#65533;&#65533;&#65533;w&#65533;&#65533;|&#65533;7}&#65533;N&#65533;w}&#65533;W-&#1938;&#65533;G&#65533;&#65533;Z&#65533;'W&#65533;wW&#65533;cS&#65533;&#65533;&#65533;&#65533;z&#65533;{&#65533;&#65533;~&#65533;&#65533;/Vwu&#65533;(&#65533;&#65533;x&#65533;WQu&#65533;{&#65533;&#65533;&#65533;&#65533;_&#65533;#|&#65533;&#65533;pQf&#65533;]&#65533;&#65533;&#1330;`hp;&#65533;vh#&#65533;&#1027;&#65533;g1&#65533;]&#65533;Gw&#65533;$L[&#65533;7}E7xH&#65533;z|u8u&#65533;"&#65533;~!E&#65533;&#65533;ge(h_&#837;xk&#65533;h&#65533;&#65533;\&#65533;&#65533;"&#65533;Z&#65533;&#65533;:&jm&#33193;s&#65533;&#999;&#65533;c5&#65533;.T#&#65533;1z}&#65533;jwFtIk&#65533;&#196;G3&#65533;&#65533;z&#65533;&#65533;7&#321;&#65533;&#65533;)&#65533;_&#65533;5cvr&#65533;&#453;&#65533;&#65533;&#65533;&#65533;&#65533;b&#65533;c&#65533;&#65533;&E>&#65533;&#65533;yoj6&#65533;p&#65533;&#65533;p&#65533;|&#65533;h&#65533;&#65533;pA&#65533;n&#65533;&#65533;D%@<&#65533;&#65533;&#179;&#65533;D&#65533;P&#1798;au&#65533;Jh&#65533;R&#65533;&#65533;&#65533;&#65533;&#65533;&#65533;EB/&#65533;[8&#65533;T,.&#65533;&#279;lfhi4&#65533;V&#65533;&#65533;ip8O&#65533;&#65533;&#65533;&#65533;1:&#65533;p&#1992;&#65533;XL&#65533;&#65533;&#65533;&#65533;t&#65533;&#65533;L&#65533;&#65533;w<3&#65533;&#65533;<&#65533;&#1355;&#1814;*&#65533;7X&#65533;Vx&#65533;&#329;&&#65533;9&#65533;&#65533;&&#65533;&#65533;E&#65533;D,&#65533;g&#65533;&#65533;&#65533;ui&#65533;&#65533;&#65533;&#65533;Rj&#65533;&#65533;2r&#65533;i&#65533;uX}&#1549;&#65533;&#65533;x&#65533;&#65533;E(d{&#65533;d&#1472;VrWq&#65533;&#65533;U&#65533;P&#65533;%3&#65533;&#65533;g+&#65533;&#65533;&#65533;&#65533;&#65533;8b&#65533;%v=1&#65533;(D&#65533;&#65533;X?m$&#65533;&#65533;&#65533;|&#65533;&#65533;R&#65533;&#65533;Fj&#65533;&#65533;A&#65533;v&#65533;&#65533;x&#65533;&#2002;u&#65533;&#65533;n&#65533;F&#65533;&#65533;&#65533;&#65533;C&#65533;&#65533;"&#65533;_&#65533;&#65533;&#65533;u&#65533;&#65533;&#65533;3&#65533;&#65533;Tve.y&#65533;5&#65533;H:Z&#65533;d&#65533;&#65533;&#65533;%X&#65533;p&#65533;AZwK&#65533;8&#65533;u&#65533;i&#65533;ijGt&#65533;&#65533;Gy1XM&#65533;O&#65533;%%Y^0&#65533;&#899;^&#787;&#65533;&#65533;&#65533;+9:^&#1618;&#65533;&#65533;&#65533;&#65533;r&#65533;hR2&#65533;#&#65533;&#65533;Y&#65533;&#65533;&#65533;-t}/&#65533;s&#65533;&#65533;	&#65533;&#65533;X&#65533;3&#65533;&#65533;y	t{&#65533;&#65533;&#65533;xz&#65533;Ag&#65533;&#65533;%&#65533;^&#65533;)*QHL&#65533;&#65533;&#65533;&#1480;-&#1557;,&#65533;\l2c&#65533;&#65533;i&#65533;R&#65533;W&#65533;&#65533;&#65533;t&#65533;CI&#65533;&#65533;I&#65533;x9&#65533;&#65533;&#205;vy&#65533;&#65533;&#65533;-z&#65533;I&#65533;&#65533;"&#65533;$&#65533;&#65533;i&#65533;&#65533;x^&#65533;W&#65533;&#65533;&#65533;&#65533;s&#65533;9_&#65533;FY1R&#65533;x&#65533;&#713;&#65533;&#65533;g7X &#65533;8&#65533;&#65533;	&#65533;Cx&#65533;&#65533;9&#65533;&#1693;&#65533;&#65533;m&#65533;&#65533;&#65533;&#65533;m&#65533;)&#65533;{G~Q)Lh.&#65533;&#65533;&#65533;&#65533;Y&#65533;&#65533;y^*&#65533;&#65533;2&#65533;x&#265;+&#65533;&#65533;e&#1608;Ye&#65533;&#65533;&#65533;R(Z(&#65533;]&#1238;&#65533;gi&#65533;&#65533;B&#65533;/`&#65533;72P&#65533;&#65533;&#605;D&#65533;%&#65533;
&#65533;g&#65533;&#65533;&#65533;6.;%&#65533;&#65533;4XSi&#65533;&#65533;y%&#65533;&#65533;&#65533;&#65533;&#65533;&#65533;&#65533;*I|P&#65533;X#*R&#65533;&#65533;U6&#65533;#i&#65533;&#65533;x>&#592;&#65533;x&#65533;=&#65533;%2&#65533;&#65533;9j&#65533;J)o&#65533;k*&#65533;3Z&#65533;&#65533;&#65533;C5UuT&#65533;bq&#65533;&#65533;&#65533;&&#65533;&#65533;&#65533;&#65533;~?&#65533;PzdSJ&#65533;+&#545;&#65533;w&#65533;&#65533;HJ_&#1496;&#65533;y&#65533;4YGl&#65533;&#65533;&#65533;&#65533;-&#65533;ikq&#65533;r&#65533;&#65533;t&#678;r
&#65533;&#65533;
&#65533;&#65533;&#1699;&#65533;&#65533;v&#65533;&#65533;&#563;mA5dG&#65533;Hj[$&#65533;R&#43269;&#65533;&#65533;&#65533;&#65533;&#65533;&#65533;&#65533;&#65533;&#65533;&#65533;*y&#65533;Q&#65533;#&#65533;J)Ys&#65533;j&#65533;g'&#65533;7&#65533;cuH&#65533;j&#65533;G9&#65533;&#65533;J&#65533;&#65533;&#65533;&#65533;Z&#65533;&#65533;rjn#~&#65533;Z&#65533;VY%&#65533;<~&#65533;&#65533;	h&#65533;&#65533;&#65533;: &#65533;&#43910;&#1707;bh5/s&#65533;&#1541;&#65533;&#65533;&#65533;"hh&#65533;e?&#615;|&#65533;&#65533;K&#65533;p&#65533;&#65533;F&#65533;/
&#65533;&#65533;&#675;&#65533;Z&#65533;&#749;# &#65533;&#65533;&#65533;&#65533;&#65533;@&#65533;&#65533;J*&#65533;P&#65533;&#65533;&#65533;#I&#65533;&#65533;%&#65533;*&#65533;&#65533;&#65533;&#65533; +&#65533;0&#65533;e&#65533;6&#65533;&#65533;E&#65533;vQ&#65533;x&#866;&#933;B&#682;`d*&#65533;i&#65533;f&#65533;&#65533;&#65533;ka&#65533;&#65533;&#65533;P&#65533;K&#65533;D&#65533;&#65533;&#65533;z&#65533;pEkE&#65533;&#65533;&#65533;&#1649;&#23073;&#65533;x&#65533;W&&#65533;&#65533;(&#65533;&#65533;&#65533;&#65533;(v&#65533;e>&#65533;&#65533;!!&#27345;j&#65533;&#65533;2s8{scJmc&#65533;&#65533;?&#65533;B&#65533;&#65533;J;&#65533;F&#65533;&#65533;I;Q|&#65533;&#65533;H&#1780;&#65533;*t&#65533;&#65533;&#65533;&#65533;=&#1376;&#65533;z&#65533;&#65533;&#65533;d#&#1755; &#501;&#65533;&#65533;%&#65533;n&#65533;89&#65533;&#65533;Ivb&#65533;&#65533;&#65533;NeGRl&#1782;F&#65533;&#65533;&#65533;&#65533;`r&#65533;30&#65533;&#65533;u{&#65533;&#65533;&#65533;&#65533;&#65533;{&#65533;L;&#65533;A&#65533;2&#65533;&#65533;P	&#65533;H6<&#65533;j&#65533;&#65533;wW#K&#65533;[&#65533;];&#65533;)&#65533;&#65533;&#65533;&#65533;b&#65533;Xux7	&#65533;6&#65533;&#40158;&#688;&#65533;&#65533;&#1722;&#65533;v&#65533;&#65533;$&#65533;&#65533;&#65533;&#65533;+&#65533;&#65533;k&#65533;!p&#65533;z&#65533;y&#699;8&#65533;W&#65533;&#65533;&#65533;&#65533;I&#65533;[&#65533;&#65533;&#65533;&#65533;&#65533;{&#65533;&#65533;Z&#65533;&#65533;&#65533;&#65533;&#65533;&#65533;8&#65533;x&#65533;&#65533;a&#65533;&#65533;&#65533;op&#65533;&#65533;j&#65533;&#65533;j&#65533;&#65533;&#1675;&#65533;&#65533;K&#65533;&#65533;&#65533;&#65533;K&#65533;&#65533;[&#65533;&#65533;k&#65533;D/&#65533;K&#65533;x&#65533;&#65533;&#65533;&#65533;&#65533;+&#65533;Xk&#65533;&#65533;;&#65533;&#30363;$d&#65533;&#65533;&#65533;
i&#65533;&#65533;]r{c&#65533;$&#65533;y&#65533;&#65533;v2vO,j&#65533;
&#1769;&#65533;&#65533;?l&#65533;,&#65533;C&#65533;&#65533;y;&#65533;&#65533;\&#65533;&#65533;&#65533;Sj&#65533; Y~!&#65533;&#65533;L&#65533;Q&#65533;&#65533;&#65533;&#65533;&#209;&#447;&#65533;&#65533;&#65533;&#65533;&#65533;&#65533;$&#65533;&#65533;6&#65533;&#65533;h&#1497;&#65533;y&#65533;>&#65533;&#65533;&#65533;m&#65533;D\&#65533;F<&#65533;&#65533;&#65533;t\&#65533;&#65533;&#65533; K&#65533;&#65533;;&#65533;&#65533;Hu&#65533;&#65533;&#148;&#725;&#65533;&#65533;&#65533;S&#65533;_&#65533;&#65533;'
&#65533;&#65533;&#65533;&#65533;g&#65533;V=&#65533;&#65533;&#1130;&#65533;k&#65533;&#65533;n&#65533;&#65533;p&#65533;&#65533;sl&#477;&#65533;&#65533;r&#65533;&#65533;&#1707;&#251;aRX^W&#65533;EqU&#65533;&#65533;&#325;&#65533;E+&#65533;&#65533;A&#65533;&#65533;&#65533;&#65533;&#65533;R&#65533;&#65533;&#65533;&#65533;&#65533;&#65533;jl&#65533;A&#65533;&#767;&#813;&#1915;&#65533;&#65533;&#65533;&#460;&#798;&#65533;&#65533;&#65533;&#65533;&#62184;&#65533;&#65533;z&#65533;&#65533;&#682;&#65533;&#65533;&#65533;J&#65533;&#65533;l!,h&#65533;-&#65533;o&#65533;&#65533;&#65533;,&#65533;&#65533;y&#65533;&#65533;&#65533;&#65533;&#65533;&#65533;&#65533;K&#816;{&#65533;&#65533;&#65533;Jl&#65533;&#65533;&#65533;&#65533;>dL&#892;&#482;&#65533;&#65533;&#65533;&#65533;&#65533;&#65533;x&#65533;J&#849;&#65533;&#65533;8&#65533;`\&#65533;&#65533;<&#65533;d&#65533;&#65533;pv&#65533;&#65533;{&#65533;&#65533;X&#65533;&#65533;&#65533;r&#65533;&#65533;&#65533;H&#65533;m&#65533;&#65533;G&#65533;&#65533;&#65533;N&#65533;&#1014;&#65533;&#65533;Hha&#65533;&#65533;&#65533;&#65533;&#65533;&#65533;&#65533;&#65533;&#65533;{i&#65533;&#65533;&#65533;p&#278;&#65533;&#65533;&#65533;&#20269;&#65533;{&#65533;&#65533;,&#65533;K&#1137;&#65533;&#925;&#65533;&#65533;w&#65533;;&#65533;3&#65533;&#65533;&#1822;&#65533;&#65533;!]&#65533;&#65533;&#65533;&#65533;&&#65533;&#1293;&#724;&#65533;&#65533;&#65533;d&#65533;&#65533;@9&#65533;4}&#65533;&#65533;&#65533;9]&#65533;&#65533;]&#65533;&#1246;&#65533;&#65533;&#65533;s&#65533;x&#65533;&#65533;"&#186;&#65533;&#65533;&#65533;X&#65533;&#978;&#65533;&#65533;&#65533;&#65533;&#65533;&#65533;&#65533;&#65533;&#65533;&#65533;&#65533;8&#65533;w&#65533;&#65533;W&#1894;7m&#65533;Y&#65533;&#65533;^&#65533;&#65533;&#65533;&#65533;&#764;G&#65533;&#644;G&#1287;+&#65533;F&#65533;&#1536;&#65533;&#1409;l&#65533;&#65533;&#65533;YG&#65533;L&#65533;&#65533;&#65533;&#65533;&#65533;tz&#65533;&#65533;&#1501;&#65533;&#65533;&#65533;+&#65533;&#65533;&#65533;@l&#65533;~&#65533;&#1345;&#65533;&#65533;,n&#65533;&#65533;&#65533;&#65533;=&#65533;I&#65533;&#65533;&#14769;&#65533;&#65533;$&#65533;&#65533;&#65533;,R&#65533;&#65533;&#65533;&#65533;og6&#65533;	=&#65533;&#65533;&#65533;&#1630;&#65533;&#65533;&#65533;&#65533;Xm&#65533;Z&#65533;&#65533;B&#65533;&#65533;&#65533;&#65533;,&#65533;&#65533;&#65533;u&#65533;&#1711;&#888;f}&#65533;R&#65533;V&#65533;&#65533;&#1012;&#65533;l&#65533;"&#65533;ZB0Iv&#65533;&#65533;(5&#65533;&#65533;#&#65533;TMV/=&#65533;&#1561;&#1507;=&#65533;1&#65533;&#65533;&#65533;&#65533;=&#65533;&#65533;]&#65533;B2&#65533;AH&#811;}&#65533;&#65533;v&#65533;&#1787;&#65533;&#1587;M&#65533;&&#65533;&#65533;&#65533;&#65533;&#42870;&#65533;&#65533;&#65533;4;&#65533;-&#1827;&#65533;&#65533;p&#65533;&#65533;&#65533;=&#65533;&#65533;]&#609;z&#65533;]&#65533;"~&#1692;\&#65533;&#65533;&#65533;CW&#65533;vc&#966;s&#65533;&#65533;{&#65533;&#1741;&#65533;[&#65533;&#65533;&#65533;&#65533;Ij&#65533;&#65533;+X&#65533;KsBa&#65533;&#585;-#E?:Y&#65533;&#65533;&#65533;G~&#65533;b&#65533;K&#65533;&#65533;&#65533;&#65533;&#6554;&#65533;.&#65533;$&#65533;&#65533;D|&#65533;&#65533;&#65533;|&#65533;sV&#1863;-&#65533;/&#65533;&#65533;;#&#65533;&#48804;O&#65533;&#1124;&#181;3&#65533;&#65533;=.&#1652;&#65533;U-&#65533;F^&#65533;s.&#65533;&#65533;&#65533;>&#65533;&#65533;-&#65533;{&#65533;&#65533;S&#65533;&#65533;U.&#1591;KH&#1751;&#65533;;&#65533;&#65533;g^&#65533;&#65533;&#65533;&#65533; &#65533;&#65533;;kV&#65533;&#65533;&#65533;%&#65533;f|m-&#65533;B&#65533;&#65533;&#65533;&#65533;&#65533;&#65533;&#65533;&#65533;&#65533;&#65533;[&#65533;r*&#65533;}&#65533;&#65533;&#65533;&#65533;&#1049;|&#65533;&#65533;&#65533;&#65533;1&#65533;&#65533;&#65533;&#65533;SrPT&#65533;&#65533;S&#612;&#65533;&#1460;&#65533;&#65533;&#65533;&#65533;7i&#65533;~F&#65533;&#65533;&#65533;&#65533;&#65533;&#65533;q&#65533;&#65533;&#65533;&#65533;v&#65533;&#65533;|&#65533;8&#65533;&#65533;~&#65533;&#1834;&#65533;&#43870;?&#65533;>&#65533;&#65533;&#65533;>&#65533;&#65533;&#65533;&#1864;h&#65533;G=&#65533;&#46187;&#65533;&#65533;l&#65533;Uk&#65533;&#65533;o&#65533;&#65533;&#350;&#65533;&#65533;&#65533;&#718;&#2022;>&#65533;&#65533;&#65533;&#65533;&#65533;&#65533;&#65533;&#65533;P&#65533;|&#65533;S&#65533;&#65533;P&#65533;&#65533;&#65533;&#65533;.&#65533;3&#65533;&#65533;&#65533;( &#65533;&#65533;U&#65533;vY&#65533;&#876;<&#65533;&#65533;y&#65533;y&#65533;1&#65533;&#65533;&#65533;.&#65533;?&#65533;&#65533;.&#65533;&#65533;&#65533;&#65533;w&#65533;m&#65533;&#65533;&#65533;a&#65533;&#65533;1&#65533;&#35307;&#65533;8&#65533;~&#65533;
/&#414;&#65533;&#65533;&#65533;b&#65533;&#737;>&#65533;x~&#65533;z&#65533;&#65533;&#65533;&#65533;s&#65533;&#65533;&#65533;&#65533;&#65533;&#65533;&#65533;&#65533;&#65533; &#65533;;&#65533;S&#65533;&#65533;/c&#65533;&#65533;*&#65533;&#65533;&#65533;7&#65533;.&#65533;&#65533;0&#65533;&#65533;&#65533;&#65533;&#65533;&#65533;&#7980;&#65533;&#65533;&#65533;0&#65533;_&#65533;&#65533;*&#65533;5&#65533;(&#65533;&#65533;D&#65533;&#65533;&#65533;&#65533;&#65533;7&#65533; }&#65533;'/&#65533;&#65533;&#65533;&#65533;(&#65533;&#65533;T_&#65533;)}&#65533;X&#65533;&#510;&#65533;X&#65533;]&#65533;&#65533;?O&#65533;c&#65533;&#65533;&#65533;Z&#65533;x&#1789;;&#65533;&#1217;k&#65533;/&#65533;&#65533;&&#65533;oO&#65533;|&#65533;N?&#65533;&#65533;k&#65533;&#65533;z&#65533;&#65533;lU&#65533;{&#65533;&#65533;t>#&#65533;&#65533;^&#65533;&#65533;&#65533;-&#65533;z&#65533;&#65533;&#65533;&#65533;&#65533;&#65533;&#65533;j&#65533;&#65533;&#65533;&#65533;&#65533;&#65533;&#65533;/hv&#65533;P&#65533;&#65533;a'&#65533;&#65533;&#65533;&#65533;&#65533;&#65533;&#65533;&#65533;&#65533;ZO&#65533;9&#65533;&#65533;&#65533;&#65533;&#65533;&#65533;/&#65533;&#65533;&#65533;|k&#65533;&#65533;&#65533;_&#65533;&#65533;&#65533;&#65533;&#65533;2&#1431;&#65533;&#65533;(&#65533;&#65533;&#65533;?)j&#65533;+4&#65533;&#575;&#65533;&#65533;&#65533;&#65533;&#65533;&#65533;&#65533;/&#65533;&#65533;&#65533;&#65533;j&#65533;&#65533;&#65533;&#65533;&#65533;/&#65533;l&#65533;&#65533;&#65533;&#65533;&#65533;&#65533;%&#65533;&#65533;j&#65533;!&#65533;&#65533;&#65533;&#65533;&#65533;&#65533;&#65533;&#65533;r&#65533;&#65533;&#65533;rO&#65533;.&#65533;&#65533;&#65533;&#65533;&#65533;&#65533;)&#65533;&#65533;&#65533;&#65533;&#65533;&#1215;&#65533;&#65533;&#65533;~k&#65533;&#65533;&#65533;&#1141;&#65533;?E&#65533;&#65533;_&#65533;%/&#65533;&#65533;&#65533;&#65533;&#65533;&#65533;&#65533;hEM9&#1822;&#1049;*&#65533;&#65533;&#65533;&#65533;&#65533;&#65533;&#65533;&#65533;UN&#65533;&#65533;&#65533;
&#65533;&#65533;;&#65533;&#52725;k&#65533;E&#65533;&#65533;m&#65533;m&#65533;DB&#651;&#65533;&#65533;&#65533;&#65533;&#65533;&#65533;&#65533;&#65533;&#1333;Z&#65533;&#65533;c&#65533;D&#65533;&#65533;&#65533;&#18398;&#65533;Q&#65533;6&#65533;&#65533;&#65533;L&#65533;&#65533;&#65533;&#65533;&#65533;TN&#65533;&#65533;&#65533;6n&#65533;&#65533;K&#65533;)Z{&#65533;&#331;&#65533;&#65533;&#65533;/&#65533;&#65533;&#65533;&#65533;!&#65533;&#65533;j]&#65533;S&#65533;&#65533;&#1589;J&#65533;&#65533;f&#65533;&#65533;&#65533;5O&#65533;!&#65533;&#65533;%&#65533;z&#65533;&#65533;&#65533;&#65533;&#65533;&#65533;&#65533;zn&#628;?&#65533;&#65533;&#65533;&#65533;&#65533;6&#65533;&#65533;}[P&#523;&#65533;&#65533;&#65533;&#65533;&#65533;&#65533;&#65533;&#65533;&#65533;L&#65533;&#65533;&#65533;I&#65533;&#65533;Y	&#65533;Q&#65533;)&#65533;&#65533;&#65533;&#65533;&#65533;&#65533;&#65533;N&#65533;&#65533;e&#65533;&#65533;&#65533;&#65533;;&#65533;&#65533;&#65533;j&#65533;&#65533;|&#65533;&#1262;&#65533;&#65533;&#65533;j)n3&#65533;q&#65533;^*&#65533;O&#65533;&#65533;&#65533;&#65533;&#65533;&#65533;&#65533;&#65533;&#65533;&#65533;&#65533;)&#65533;Y&#65533;&#65533;F&#65533;&#65533;&#65533;&#65533;5&#65533;&#65533;&#65533;EI&#65533;N&#65533;^&#65533;e&#65533;&#65533;6&#65533;&#65533;&#65533;&#65533;&#65533;&#65533;&#65533;
&#65533;&#65533;&#65533;&#65533;&#65533;p&#65533;&#65533;~&#65533;&#65533;o)&#65533;b)&#65533;&#11124;&#65533;&#65533;&#65533;w&#65533;L&#1307;&#65533;F&#65533;&#65533;&#65533;&#65533;&#65533;&#65533;)&#65533;&#65533;O'&#65533;&#65533;)V=y&#65533;&#65533;&#2013;&#65533;&#65533;&#65533;&#65533;&#65533;/&#65533;>&#65533;&&#65533;k:&#65533;!>&#65533;&#65533;J&#65533;_&#65533;&#65533;&#64375;&#65533;&#43998;w&#65533;B&#1900;:aZ&#65533;d&#65533;&#65533;|a	N&#65533;&#65533;&#65533;&#65533;&#65533;&#65533;&#65533;.~&#65533;u['{&#65533;&#65533;Y&#65533;(&#65533;&#65533;&#65533;&#1968;&#65533;h&#65533;}&#65533;&#65533;&#65533;o&#65533;&#65533;&#65533;&#65533;&#65533;&#65533;&#65533;&#65533;&#65533;O&#65533;&#65533;&#65533;)&#65533;j&#65533;&#497;(&#65533;M&#65533;&#65533;P&#65533;&#65533;&#65533;&#65533;&#65533;&#65533;/&#65533;)/&#65533;OO&#65533;&#65533;z7&#65533;@&#65533;"&#65533;:l&#65533;x&#65533;h&#65533;&#65533;&#65533;&#65533;&#65533;a&#65533;&#65533;]&#65533;&#65533;<&#65533;&#65533;&#65533;&#65533;&#65533;&#65533;&#65533;&#65533;&#65533;&#65533;&#65533;&#65533;z&#65533;&#65533;&#65533;&#65533;yn&#65533;:aBe~&#65533;h&#65533;&#65533;&#65533;&#65533;&#65533;&#65533;&#1983;&#65533;O&#65533;&#65533;!{&#65533;&#65533;&#1616;&#65533;&#65533;J(&#65533;&#65533;&#65533;ox`=	&#65533;r^:&#65533;&#65533;&#65533;&#65533;&#65533;&#65533;`&#65533;&#65533;&#65533;&#65533;&#65533;;?&#65533;&#65533;/&#65533;&#65533;~&#65533;&#1647;&#65533;&#65533;~&#65533;Y&#65533;jL&#65533;&#65533;[&#65533;)&#65533;T&#65533;&#65533;&&#65533;&#65533;.&#65533;&#65533;&#65533;&#65533;&#65533;/&#65533;:~dX&#65533;&#65533;&#65533;%[&#65533;&#65533;r&#65533;&#65533;&#65533;&#65533;a&#65533;&#65533;=&#65533;&&#65533;&#65533;& &#65533;)&#65533;&#65533;&#65533;&#65533;]&#65533;&#65533;&#65533;&#65533;n&#65533;&#65533;~&#65533;&#65533;6u&#65533;&#65533;&#426;F&#65533;AW&#65533;&#13492;F&#65533;&#65533;&#65533;&#65533;&#65533;L&#65533;&#65533;&#65533;w&#65533;&#29237;&#65533;&#65533;&#65533;	&#65533;l&#65533;&#65533;o&#40162;&#65533;&#65533;&#65533;&#65533;&#65533;R&#65533;&#65533;%&#65533;>&#65533;&#65533;&#1829;M&#65533;K&#65533;&#65533;~&#65533;&#65533;q&#65533;&#65533;&#65533;&#65533;^&#65533;K%_&#65533;d&#65533;
&#65533;&#65533;&#65533;aB[p&#65533;&#65533;&#65533;&#1973;v&#65533;&#65533;&#1976;%&#65533;&#65533;&#65533;7!&#65533;
&#65533;,&#65533;h&#65533;   !  !  "##%%(&(&&(*(&&(&*((&**,,-1.0/.030.300.12445:58768<86;8869:>;=B>@D>BH@?E@?H@AEDEJFHLFJQHFMHINKLRLNXMRXNPUPNVPNXPQVSTZUX^VW`VY`XV^XWaXY^[\c^^h^`f^ai`^f`^h`afbdkefpehnfiqhfnhfphinjlsmnxmpvnqxpnxpotpqvrt|tv&#65533;ux~vy&#65533;xvxv&#65533;xxz|&#65533;{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65533;&#65533;&#65533;&#65533;&#65533;&#65533;&#179;&#65533;&#564;&#65533;&#65533;&#65533;&#65533;&#566;&#65533;&#696;&#65533;&#568;&#65533;&#441;&#65533;&#698;&#65533;&#1083;&#65533;&#1084;&#65533;&#766;&#65533;&#1215;&#65533;&#511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)	H&#65533;&#65533;&#65533;&#65533;*\x&#65533;&#199;&#65533; F&#65533;(&#65533;&#65533;E&#65533;&#65533;~]&#65533;8&#43177;&#65533; C&#65533;D5&#65533;c&#403;(S&#65533;\&#65533;&#65533;"&#198;9&#652;&#65533;q&#65533;&#218;6A&#65533;)&#65533;&#65533;&#965;,rbI&#65533;&#739;H'AR&#65533;&#65533;&#65533;&#65533;&#65533;P&#65533;J8&#65533;&#65533;I&#65533;3bU&#65533;R&#1108;I&#65533;
-&#65533;u'&#988;&#65533;f&#65533;]&#758;&#65533;&#1783;pI&#669;K&#65533;&#65533;&#1842;'&#65533;z&#65533;&#65533;lH&#65533;Ai&#65533;Eks&#65533;^&#65533;&#65533;&#65533;&#65533;&#65533;w&#65533;&#65533;&#400;#KK&#65533;ie&#65533;-Sb<&#65533;&#65533;e&#65533;&#65533;B&#65533;9Y(&#65533;&#232;S&#65533;]&#65533;&#65533;5+&#1519;J.&#65533;&#65533;5&#65533;&#902;U&#65533;&#65533;&#65533;v&#65533;&#65533;&#65533;
[&#65533;&#65533;lq&#65533;g&#65533;&#65533;&#65533;>}&#65533;&#65533;9s&#65533;&#65533;5K?&#65533;&#65533;&#65533;&#65533;&#65533;&#188;&#65533;&#65533;&#65533;Z&#65533;8Y&#65533;&#65533;/&#65533;|&#65533;&#65533;v&#65533;&#65533;]&#65533;&#65533;e&#65533;&#65533;|&#65533;&#65533;N&#65533;&#65533;&&#65533;9&#1511;H&#65533;t&#65533;&#65533;&#65533;&#65533;&#65533;W&#65533;At&#65533;g&#65533;%&#65533; |&#65533;'X&#65533;&#65533;&#65533;!],&#65533;&#65533;&#65533;\&#65533;&#65533;&#65533;``ke4m&#65533;&#839;AE5V&#65533;b&#65533;&#65533;]&#65533;%&#65533;r&#65533;	&#1570;V'.&#65533;&#65533;-&#65533;&#65533;~&#65533;&#65533;b^&#1445;&#65533;&#65533;*&#65533;&#65533;z&#65533;&#65533;g&#65533;&#65533;Q(H@&#65533;&#65533;9b&#65533;$FN&#65533;c&#65533;+2&#65533;&#65533;1&#65533;&#65533;P&#65533;5&#65533;&#65533;&#65533;fRyZm!Ei&#65533;IN&#65533;&#65533;&#1947;H&IRY&#65533;&#65533;dj&#65533;&#65533;&#65533;L &#65533;&#65533;&#65533;MW&#65533;&#65533;S&#65533;&#65533;u)v&#65533;)&#65533;&#65533;b&#65533;&#65533;h&#65533;&#65533;N&#65533;&&#65533;&#65533;&#65533;&#65533;g[)&#1488;&#65533;&#65533;&#65533;&#30434;&#65533;&#65533;WyrI&#65533;&#65533;=aGX*&#65533;&#65533;&#65533;&#65533;&#65533;&#65533;_&#65533;#&#65533;&#65533;&#610;&#65533;^&#171;&#65533;a5&s&#65533;V&#65533;&#48254;"&#65533;(`&#65533;&#65533;&#1110;&#65533;&#65533;7^&#65533;&#65533;yz'&#65533;PFX&#65533;&#65533;&#65533;&#65533;&#65533;&#65533;&#65533;"&#65533;dm&#65533;&#65533;&#65533;&#65533;&#65533;&#65533;&#65533;:&#65533;`hF&#65533;l&#65533;&#65533;&#65533;&#65533;&#65533;u&#65533;jJ&#65533;&#65533;&#65533;&#65533;&#65533;j\W&#65533;j&#65533;&#65533;v,&#1925;&#65533;&#65533;z&#65533;&#162;&#65533;&#65533;"&#65533;E&#65533;kp&#65533;nb&#1775;&#65533;&#65533;&#65533;d)M&#65533;v&#65533;&#65533;&#65533; &#65533;&#65533;&#65533;&#65533;z&#65533;&#65533;@&#65533;&#65533;z&#65533;&#65533;f&#65533;k&#65533;&#65533;Mh1&#65533;&#65533;m&#65533;&#65533;&#65533;L&#65533;&#65533;&#65533;&#65533;p&#65533;m5&#1746;&#65533;&#65533;Xq&#415;&#65533;&#65533;&#65533;&#65533;/&#65533;j-u&#526;fF&#65533;{&#65533;&#1979;&#65533;&#65533;&#65533;J&#65533;r&#65533;&#65533;,&#65533;&#65533;w];&#65533;&#1565;&#65533;&#65533;&#65533;&#65533;9&#1164;1&#65533;Gv&#65533;Q&#65533;&#65533;&#65533;&#65533;xS=&#65533;&#65533;|_&#65533;&#65533;&#65533; s&#65533;&#65533;^&#65533;&#65533;&#65533;h&#65533;\3&#65533;+&#65533;&#65533;&#65533;&#65533;&#65533;6&#65533;&#65533;&#65533;&#65533;B&#65533;8&#65533;x&#65533;&#65533;tv&#65533;S-z&#65533;&#65533;&#65533;)U&#65533;Y&#65533;7fiM&#65533;&#65533;G&#65533;&#65533;&#65533;&#65533;".&#65533;&#65533;&#65533;;&#65533;;&#65533;
&#742;-&#974;O^&#65533;&#65533;&#65533;e&#65533;&#65533;&#794;&#65533;&#65533;6&#65533;&#65533;&#65533;&#65533;6;&#65533;&#65533;V,&&#65533;&#65533;X}&#928372;u&#65533;&#65533;&#65533;&#65533;?&#65533;&#65533;&#65533;1'&#65533;&#65533;[&#65533;&#65533;g&#343;&#65533;J&#65533;&#65533;&#319;5q&#65533;P{q&#65533;&#65533;c&#65533;&#65533;&#65533;&#65533;ZY&#280;&#65533;=e&#65533;t&#65533;#&#65533;&#65533;P2&#65533;&#65533;&#65533;y&#8413;&#65533;~&#65533;&#1773;&#65533;5&#65533;S&#65533;&#65533;;&#65533;&#65533;o~&#65533;&#65533;&#65533;<&#65533;&#65533;&#65533;&#65533;iJk&#65533;&#65533;u+&#65533;&#65533;no&#65533;&#65533;U&#65533;G&#65533;"Gz&#65533;2&#65533;&#65533;z&#65533;&#65533;J0_P&#65533;&#65533;&#65533;"?S&#65533;m&#65533;&#65533;&#65533;&#65533;&#65533;&#65533;mP2K_&#65533;&#65533;&#65533;&#65533;)&#65533;,&#65533;&#65533;&#1701;&#65533;&#37740;&#65533;6&#65533;&#65533;&#65533;&#36424;zy1U}&#65533;C&#65533;q&#65533;|Cd&#65533;m&#65533;%6&#904;C3&#65533;;&#575;&#65533;&#65533;&#65533;H(&#65533;b;&#65533;EjI?^&#65533;NW&#65533;&#65533;&#65533;F:&#65533;j&#65533;&#65533;&#65533;h&#65533;&#65533;&#65533;&#65533;q&#65533;)&#65533;&#65533;&#65533;&#65533;5v&#65533;6K|\&#65533;x&#65533;'&#65533;A&#65533;2&#65533;&#65533;&#65533;&#65533;H&#65533;;j&#65533;&#65533;rT&#65533;&#65533;*b&#65533;)&#65533;M@&#65533;|&#65533;.&#65533;K]&#65533;&#65533;&#65533;,&#65533;&x&#65533;&#65533;&#65533;&#65533;&#65533;g&#65533;A&#65533;&#65533;G%&#65533;q&#65533;N&#65533;#&#65533;4&#65533;&#65533;&#65533;2H&#65533;
Q&#65533;&#65533;'0i&#65533;.&#65533;HK&#65533;&#48568;1&#65533;&#65533;+&#65533;X&#1637;:I&#65533;&#65533;!,&#65533;T&#65533;&#65533;&#65533;UL&#65533;&#65533;Mq&#65533;&#65533;c&#65533;NI&#65533;B,&#1455;&#65533;&#1860;&#65533;&#65533;G&#65533;&#65533;L3:g:&#65533;&#65533;&#65533;G&#65533;&#65533;=&#65533;D'
&#1098;&#65533;MF&#65533;,&#65533;&#65533;X&#65533;Of&#1427;}&#65533;g&#65533;Dz*}&#65533;&#65533;&#65533;\&#65533;'GR&#65533;&#65533;u&#65533;,ggJS-&#65533;&#65533;8&#65533;&#65533;Cw&#65533;&#1246;R&#65533;&#65533;?u]&#65533;x&#65533;&#65533;X&#65533;O&#65533;&#65533;BiG&#65533;&#65533;&#561;)&#65533;&#65533;&#65533;I&#65533;&#65533;Q&#65533;z&#65533;&#65533;d)?]&#65533;,y&#65533;&#65533;s^,V&#46259;N&#65533;F&#1319;hM&#65533;:O&&#65533;&#65533;>b%&#65533;&#1059;U&#65533;J&#65533;&#65533;&#65533;&#1178;&#65533;R&#65533;TG&#65533;&#1292;Nh&#65533;&#65533;&#65533;63&#1674;Oi5&#65533;&#65533;&#65533;'t&#65533;4&#65533;*0.\&#65533;9&#9523;&#65533;&#1324;j&#65533;lfQ&#1448;%&#65533;|&#65533;&#65533;&#65533;&#65533;9&#65533;LA&#65533;&#65533;T&#65533;&#65533;zJk&#65533;]5g&#65533;&#65533;&#65533;l$&#65533;&#65533;&#65533;&#65533;O=&#65533;ppC&#65533;Z6*&#65533;&#1388;p7&#65533;&#65533;&#65533;j&#23689;&#65533;+j&#65533;&#65533;$&#65533;&#65533;u&#65533;F\&#65533;i&#65533;)&#65533;&#65533;&#65533;M&#65533;\}&#65533;`;&#65533;&#65533;:&#65533;&#65533;&#65533;t&#1071;&#65533;J&#65533;2&#65533;Re&#65533;&#65533;u&#65533;&#65533;&#65533;q&#65533;K&#2012;Z2&#65533;&#65533;$&#65533;&#798;&#65533;&#65533;gI7&#65533;&#65533;&#65533;&#65533;w&#65533;&&#65533;&#65533;&#65533;&#379;~e&#65533;u<&#65533;Ty&#1389;x&#65533;&#65533;&#65533;&#65533;&#65533;&#1533;&#65533;&#65533;|-&#65533;V(N&#65533;&#65533;i&#65533;&#65533;&#65533;
&#65533;&#65533;&#65533;&#65533;&#65533;m''&#65533;'&#65533;&#65533;&#65533;&#65533;c&#65533;&#65533;&#65533;&#1201;&#65533;'&#65533;$	t&#65533;&#65533;&#65533;&#65533;=I|&#65533;&#65533;a&#65533;`}&#65533;0)Gz_'&#65533;&#65533;&#65533;{=1
&#65533;&#65533;9&#65533;&#1156;&#65533;.&#65533;&#65533;&#65533;&#65533;M&#65533;f&#1487;&#65533;)&#65533;&#65533;^(YI&#65533;&#65533;@>&#65533; &#1452;f&#65533;$&#65533;&#65533;&#65533;2a&#65533;9&#65533;&#65533;&#1146;&#65533;&#65533;p&#65533;&#65533;L&#65533;&#65533;&#65533;&#65533;M|&#65533;%&#65533;&#65533;`X&#65533;K&#65533;&#65533;D&#65533;&#65533;&#522;f&#65533;&#65533;&#65533;&#65533;l^&#65533;|&#65533;dH&#65533;O&#939;=X&#65533;&#65533;&#65533;&#638;&#65533;s&#65533;&#65533;&#65533;&#65533;&#65533;iA&#65533;x&#1327;&#65533;P&#65533;'X&#65533;<s&#65533;&#654;y&#65533;`&#65533;iK&#65533;&#65533;&#65533;&#65533;7&#65533;g&#65533;&#65533;S$?:%&#65533;\&#140;&#65533;W+:&#65533;&#65533;&&#65533;&#65533;a&#65533;&#65533;&#65533;bS&#65533;~&#65533;n&#65533;w&#65533;I]&#65533;&#65533;0&#65533;&#65533;vl&#65533;k&#942;7&#65533;;=n&#65533;&#65533;MnI&#65533;&#851;&#65533;0&#65533;&#65533;3R%v&#65533;v&#65533;}2u[&#65533;n&#65533;&#65533;z&#1007;&#916;&#65533;&#65533;&#65533;~&#65533;;&#65533;&#1362;&#65533;o?[&#65533;&#1032;V:&#65533;&#65533;a&#65533;&#181;&#1852;&2&#65533;+=qs&#65533;&#65533;{5&#65533;&#65533;)m=*&#65533;&#65533;&#65533;w&#547;Mgv&#65533;&#65533;&#1961;&#65533;6x&#65533;&#65533;-&#65533;&#65533;&#65533;&#2026;&#65533;r&#65533;O&#65533;bk&#65533;&#65533;&#65533;4V#&#65533;ri&#65533;Ep&#65533;&#65533;&#65533;#Ni&#65533;&#65533;&#65533;HO&#65533;&#65533;]&#65533;</;&#65533;N&#65533;3&#65533;f&#65533;&#65533;sP&#65533;c&#65533;&#65533;]&#65533;/&#65533;G8&#1377;&#65533;&#65533;oNEUE>N7&#65533;+&#65533;&#65533;&#65533;&#65533;&#65533;&#65533;G&#65533;[iu<&#65533;&#65533;&#65533;&#65533;&#65533;_&#65533;&#65533;&#65533;&#65533;&#65533;&#65533;&#65533;&#65533;&#65533;&#65533;{&&#65533;&#65533;uT&#65533;&#65533;fX&#65533;&#65533;x&#65533;&#65533;\7&#65533;&#65533;&#65533;&#1123;&#65533;N&#65533;&#65533;c|&#65533;_&#65533;&#65533;`&#65533;&#65533;&#65533;xwuSM&#65533;&#65533;&#65533;&#65533;&#65533;&#65533;&#65533;yl&#65533;&#65533;&#1431;&#65533;&#65533;&#65533;&#65533;&#65533;&#65533;@&#65533;&#65533;l&#65533;&#65533;MA&#65533;CW&#65533;&#65533;]	 &oy&#65533;=&#65533;o&#65533;|Fj&#65533;Y78?S"&#65533;JQ&#65533;&#65533;w&#65533;&#65533;a&#65533;]&#65533;?}&#65533;o&#65533;&#65533;&#65533;&#65533;&#65533;&#65533;_z&#65533;&#65533;t1&#65533;&#65533;6P&#65533;&#65533;v&#65533;&#65533;&#65533;&#335;&#65533;&#65533;/&#65533;&#65533;;$b&#65533;&#65533;&#65533;#H9&#65533;&#65533;H&#65533;&#65533;dU71|&#65533;8X&#65533;7{}&#65533;&#65533;Hu&#65533;g&#65533;HE&#65533;~&#65533;gQ=&#65533;sGF|&#65533;G&#1537;I7y&#65533;&#65533;<&#65533;&#65533;|x&#65533;&#65533;zQ<&#65533;#U&#1538;HM/8&#65533;f*.&#65533;&#65533;&#65533;&#65533;(p&#65533;f{&#65533;&#65533;)&#65533;&#65533;B&#65533;YD&#65533;&#65533;AV&#65533;J&#65533;y&#65533;&#65533;&#65533;7&#65533;&#65533;&#65533;@&#65533;6x&#65533;&#65533;&#65533;d&#65533;W&#65533;&#65533;&#65533;&#65533;&#65533;p:&#65533;;({&#65533;&#65533;X&#65533;&#65533;&#65533;&#453;js^&#65533;w&#65533;'$ Q&#65533;&#65533;a&#65533;&#65533;~6&#65533;tJ&#65533;{&#65533;&#65533;&#65533;Pv &#65533;&#65533;|#8&#65533;@&#65533;&#65533;|k&#65533;&#65533;&#65533;&#65533;&#65533;p&#65533;&#65533;&#65533;}X&#65533;&#65533;3~&#65533;&#65533;l&#65533;*k&#65533;&#65533;&#65533;&#65533;&#65533;&#65533;G&#65533;\&#29282;&#515;&#65533;E&#65533;&#65533;s#F&#65533;SjW&#65533;?&#458;Dwq&#65533;&#65533;M&#65533;{8&#663;&#919;&#65533;P&#65533;#&#65533;&#65533;W$&#65533;&#65533;&#65533;(&#65533;&#65533;X&#65533;&#424;&#65533;&#65533;p&#65533;&#65533;ow&#65533;&#760;&#65533;&#616;&#65533;&#1112;&#65533;&#65533;&#65533;&#65533;&#65533;b &#806;kHiFw&#65533;&#65533;&#599;|IX&#65533;&#65533;&#65533;&#65533;&#65533;&#65533;&#65533;$&#65533;&#65533;&#65533;W&#65533;.&#65533;&#65533;&#65533;&#65533;x&#65533;&#1536;&#65533;x&#65533;&#1767;&#65533;&#65533;|&#424;>&#65533;f?f&#65533;~&#65533;6y&#65533;\&#65533;8nzw&#65533;&#1409;9|&#65533;&#65533;&#65533;&#65533;(&#65533;G&#65533;qy&#65533;&#65533;&#65533;#&#65533;&#65533;g&#65533;&#65533;&#65533;&#65533;H"9&#65533;&#65533;X&#65533;&y&#65533;&#65533;&#65533;&#1614;&#65533;&#65533;!&#65533;&#65533;&#65533;&#65533;}uR&#65533;&#65533;QMBY&#65533;&#1482;&#65533;&#65533;sA&#328;B&#65533;I|v&#516;J&#65533;&#65533;&#65533;8&#65533;&#65533;h&#65533;&#34312;&#65533;&#65533;&#65533;*1P&#65533;&#65533;!i&#65533;V/G&#65533;X&#65533;&#65533;Z&#65533;&#65533;R&#1621;^&#65533;&#65533;]i&#65533;&#65533;Hz`&#65533;2	pr&#65533;&#1477;i&#65533;&#65533;&#65533;&#65533;c&#65533;&#65533;{&#65533;hi&#65533;H&#65533;n&#1479;F&#65533;&#65533;&#65533;G&#65533;OtQ&#65533;&#65533;&#65533;&#65533;TI&#65533;WY&#65533;&#65533;&#597;&#65533;&#65533;&#65533;&#65533;&#1624;&#65533;&#65533;&#65533;&#65533;&#65533;&#1208;&#65533;Y&#65533;by&#65533;&#65533;46&#65533;B&#65533;&#65533;&#65533;g5t&#65533;{&#65533;Vi&#65533;&#65533;H&#1607;&#65533;&#65533;&#65533;&#65533;Y&#65533;&#65533;	&#65533;H&#65533;A&#65533;)&#65533;&#65533;9&#65533;Vy&#65533;&#65533;&#65533;&#65533;I&#65533;&#65533;&#65533;&#65533;&#65533;&#1627;&#65533;)&#65533;2&#65533;&#65533;&#65533;7&#65533;&#65533;	&#65533;&#65533;&#65533;_&#65533;/&#65533;&#345;&#65533;&#65533;&#65533;&#65533;S@&#65533;&#65533;&#65533;&#1616;*&#1114;&#65533;&#1626;y&#65533;&#65533;&#65533;v&#65533;n&#65533;&#65533;&#65533;&#65533;Y&#65533;&#65533;&#65533;Y&#65533;&#65533;&#65533;&#65533;.Y&#65533;&#65533;&#603;&#65533;&#65533;%&#65533;yM&#65533;&#65533;8&#65533;&#65533;)&#65533;&#65533;h&#65533;&#65533;&#65533;T
&#65533;DAx&#65533;&#65533;~&#65533;&#590;O4&#65533;A&#65533;k&#65533;&#65533;&#65533;&#413;&#65533;y&#65533;&#65533;&#65533;G&#65533;&#65533;&#65533;&#65533;&#65533;&#65533;i&#65533;&#65533;Y&#65533;&#65533;&#65533;&#46689;Z&#65533;&#65533;H&#65533;&#65533;Y&#65533;S&#65533;&#65533;)&#65533;t&#65533;m&#65533;'5&#1308;&#65533;&#65533;xt	l&#65533;'&#65533;.Z&#65533;G&#65533;&#65533;4&#669; &#65533;r&#65533;&#65533;&#65533;v&#65533;&#65533;:&#65533;@&#65533;&#65533;B&#65533;&#65533;&#673; z&#65533;8&#65533;-&#65533;&#65533;&#65533;-&#65533;&#65533;y&#65533;&#65533;c)&#65533;^K&#65533;~AE&#65533;&#65533;x&#65533;d\&#65533;&#65533;i&#65533;	*&#65533;4
"&#65533;&#65533;?:&#65533;&#65533;9&#65533;iZ&#65533;&#65533;&#65533;'1&#65533;&#65533;Ej&#65533;&#65533;&#65533;v&#65533;&#65533;7&#65533;&#65533;&#65533;#&#65533;&#65533;]4&#65533;&#65533;&#65533;Sj&#65533;&#418;&#65533;&#30715;&#65533;AE&#65533;Y&#65533;Da&#65533;}	&#65533;eg&#65533;&#65533;&#65533; &#65533;9&#65533;&#65533;&#65533;Y&#65533;m&#1705;r&#65533;&#65533;&#65533;&#65533;H:&#65533;&#65533;&#611;/w&#65533;&#65533;YBo&#65533;ED(&#65533;i_&#53480;&#65533;&#65533;&#65533;&#567;&#65533;*&#65533; &#65533;&#65533;&#1707;&#65533;&#672;&#65533;Z&#65533;&#65533;&#681;&#65533;&#65533;&#65533;Az&#65533;&#538;&#65533;&#65533;&#65533;&#65533;&#65533;&#65533;&#65533;&#65533;y&#65533;&#65533;w&#65533;-&#65533;pB&#65533;@p&#65533;&#65533;&#373;n&#65533;W&#65533;&#65533;'&#65533;E&#65533;[jqs&#65533;&#65533;&#65533;(&#65533;&#65533;q&#65533;H&#65533;`&#65533;&#65533;&#52896;&#65533;&#65533;>Z&#65533;&#65533;0&#65533;&#65533;@&#65533;&#65533;&#65533;&#666;&#65533;&#65533;
&#65533;&#65533;z&#65533;&#65533;
&#65533;&#65533;&#65533;&#65533;&#65533;&#65533;q&#65533;U&#65533;&#65533;&#65533;&#65533;~&#65533;*&#65533;v(w&#10917;&#65533;&#215;&#65533;&#602;&#65533;Z&#65533;{&#65533;&#65533;
&#65533;&#65533;&#65533;&#65533;&#362;&#65533;
&#65533; &#65533;&#65533;!&#65533;&#65533;&#65533;&#65533;&#65533;"&#753;&#65533;&#65533;&#65533;<&#65533;&#65533;&#65533;&#65533;&#65533;J&#65533;&#65533;&#65533;&#65533;{&#65533;T&#65533;&#65533;Y'&#65533;&#65533;&#65533;&#65533;&#65533;y	&#65533;~X&#65533;&#65533;i&#65533;&#65533;zy&#1385;||&#65533;{&#65533;&#65533;v&#65533;&#65533;&#65533;&#65533;o:&#65533;&#65533;&#65533;Nk&#65533;%;&#65533;J[&#65533;&#65533;&#1699;&#65533;y&#65533;q&#1713;;&#65533;&#65533;&#65533;!&#65533;&#65533;=yQ&#65533;&#65533;&#65533;f&#1779;&#2042;&#65533;:&#65533;@&#65533;k&#65533;f&#65533;&#65533;&#65533;&#65533;&#65533;&#65533;l&#65533;&#65533;&#65533;c&#65533;K&#65533;&#65533;&#65533;$K&#65533;x&#65533;&#65533;W&#65533;&#65533;&#65533;&#65533;&#65533;&#1621;kS&#65533;aA&#65533;xf&#65533;&#65533;&#65533;id&#65533;&#1656;&#65533;&#65533;&#65533;v&#1784;&#558;&#65533;
&#65533;Q&#65533;&#65533;
&#65533;&#65533;&#65533;(&#65533;&#65533;~[&#65533;&#65533;&#65533;&#65533;&#65533;&#1755;&#65533;&#65533;&#65533;,&#65533;&#65533;&#65533;JjI#yf&#65533;&#65533;uk&#65533;&#65533;&#65533;&#65533;|&#65533;&#65533;x&#65533;&#65533;A&#65533;5F&#65533;&#65533;[&#65533;&#65533;&#42855;&#759;&#65533;[&#65533;[&#1783;R&#65533;&#65533;&#65533;&#65533;&#65533;&#65533;&#757;)+&#65533;&#65533;&#65533;&#65533;&#65533;V&#65533;KA#&#65533;&#65533;:&#65533;[&#65533;U&#65533;~&#65533;;Qk&#65533;@&#744;&#65533;&#65533;&#65533;;&#65533;s&#65533;>&#65533;j&#65533;&#65533;[&#65533;&#65533;+&#65533;&#65533;&#65533;&#65533;&#65533;&#65533;&#65533;+&#65533;&#65533;K&#65533;&#65533;K&#65533;&#65533;k&#65533;&#65533;Q&#65533;&#65533;+&#65533;:{&#65533;&#65533; &#65533;&#1915;&#65533;&#65533;&#1782;&#29093;&#65533;
&#65533;Gw&#65533;&#65533;&#65533;&#65533;dj&#65533;&#135;&#65533;&#65533;&#1791;&#65533;&#65533;&#65533;&#65533;&#65533;"&#65533;&#65533;&#65533;k&#65533;&#65533;&#65533;&#65533;&#65533;&#65533;&#65533;J&#65533;&#51868;A&&#65533;&#65533;&#1642;&#65533;&#65533;&#699;-&#65533;&#65533;j&#65533;&#65533;&#65533;&#65533;&#65533;&#65533;&#65533;&#65533;&#65533;&#65533;&#65533;&#65533;\&#65533;D&#65533;)&#65533;&#65533;,A&#65533;J&#65533;&#65533;&#65533;&#65533;&#65533;K&#65533;&#65533;&#65533;&#65533;&#826;(&#65533;&#65533;Y	&#65533;&#65533;W!&#65533;k&#65533;&#65533;6&#65533;&#65533;&#65533;+8&#65533;&#65533;u&#65533;&#65533;i&#65533;&#65533;&#65533;&#65533;*&#65533;i&#65533;&#65533;[&#317;:&#65533;&#475;&#65533;O\&#65533;)&#65533;&#65533;#&#65533;&#65533;~&#65533;%,&#320;&#65533;&#65533;&#65533;&#1596;z&#65533;&#65533;K&#65533;&#65533;;&#65533;&#65533;&#65533;&#65533;&#65533;&#65533;l{|(&#65533;&#65533;&#65533;&#65533;&#65533;r&#65533;D&#65533;&#65533;w&#65533;|&#65533;(q&#65533;P&#65533;&#65533;{&#65533;&#65533;}&#65533;&#65533;xK&#65533;&#65533;,&#65533;&#65533;&#65533;Oi&#65533;,&#65533;&#65533;|&#1149;e&#65533;&#65533;Z*&#242;&#65533;&#327;*&#65533;&#65533;&#65533;&#65533;&#1305;&#65533;&#65533;&#65533;&#65533;j&#65533;&#65533;u&#65533;&#65533;5&#65533;&#65533;C&#65533;&#65533;v&#673;&#163;&#65533;&#805;K&#65533;&#746;&#65533;x&#65533;&#65533;&#65533;&#65533;V&#804;n&#632;&#65533;&#65533;&#330;&#65533;\&#1626;&#65533;B&#65533;&#65533;_&#65533;&#523;&#65533;&#65533;&#65533;&#808;&#65533;&#65533;u&#65533;&#65533;H|&#65533;l4&#700;&#65533;&#65533;&#65533;&#804;<&#65533;~&#815;&#65533;l&#65533;&#65533;&#65533;&#65533;hZ&#65533;q&#65533;7&#65533;Y&#65533;<&#65533;&#65533;&#65533;&#65533;&#637;&#65533;&#65533;&#65533;&#65533;&#65533;&#65533;&#65533;&#48848;&#65533;[&#793;&#65533;&#65533;GL&#65533;[[&#65533;{<&#65533;&#65533;<&#65533;&#65533;&#65533;&#1116;&#65533;Dz&#65533;&#65533;&#65533;&#972;i&#65533;7&#1736;&#65533;Wb&#65533;&#875;(&#65533;7L&#65533;&#65533;&#65533;&#65533;.=&#65533;:&#65533;&#828;z&#65533;&#65533;&#65533;&#65533;&#65533;|&#65533;v&#65533;&#65533;&#65533;&#65533;<&#65533;O&#65533;q&#65533;&#1123;&#65533;&#641;&#65533;&#65533;}&#65533;I&#65533;!+pp&#65533;&#65533;+&#65533;&#844;w&#1165;h&#65533;<&#65533;&#65533;O&#65533;&#65533;Y&#65533;&#65533;0-w&#65533;&#65533;&#65533;L&#65533;&#65533;;&#65533;<&#65533;&#65533;&#65533;&#556;&#65533;&#1897;&#65533;&#65533;&#65533;&#65533;N&#65533;&#65533;p&#65533;&#65533;J&#895;s&#65533;&#65533;&#65533;&#65533;&#65533;&#65533;&#65533;[&#65533;&#65533;&#715;&#65533;&#65533;C&#1648;\U&#65533;2&#65533;&#65533;&#1608;&#65533;^&#65533;&#65533;s<&#65533;<&#65533;&#65533;>&#65533;y>&#65533;)&#65533;&#65533;&#65533;m&#65533;MM&#65533;u-&#65533;w&#65533;&#65533;q-&#65533;.&#65533;&#65533;&#65533;&#65533;&#65533;l&#65533;&#65533;6&#65533;2&#65533;{&#65533;&#723;&#65533;W&#1261;}&#65533;&#65533;&#65533;n&#65533;&#1599;&#65533;&#65533;?,&#65533;&#65533;&#65533;&#65533;h&#65533;&#1431;l&#65533;&#65533;&#65533;&#1435;\&#65533;`&#65533;&#65533;y&#65533;&#1643;&#65533;&#1628;&#65533;&#1831;&#65533;&#1601;&#65533;A&#65533;&#65533;&#65533;&&#65533;&#1685;&#1398;,mV&#65533;&#65533;&#65533;ZQ/&#65533;&#65533;]&#65533;M&#65533;&#65533;Z&#1742;&#65533;&#752;&#65533;&#65533;p&#65533;&#65533;&#65533;&#65533;&#65533;&#65533;e}&#65533;&#65533;&#65533;;&#65533;&#1626;&#65533;&#65533;&#509;&#65533;&#65533;&#65533;&#65533;Q&#65533;&#65533;\&#65533;xv&#65533;&#65533;[&#1325;&#65533;Dh&#65533;n&#65533;&#65533;&#65533;\&#65533;iv&#65533;F&#65533;&#65533;&#65533;m&#65533;m&#65533;&#65533;&#65533;&#65533;&#65533;&#65533;&#65533;A<&#65533;?]&#65533;&#65533;&#65533;&#65533;&#65533;&#65533;&#65533;&#65533;&#600;}&#65533;&#65533;<&#65533;&#65533;m&#65533;&#65533;&#65533;&#65533;m&#65533;H&#65533;&#65533;LK&#65533;&#65533;&#65533;&#8456;&#65533;&#600;&#65533;&#65533;[&#65533;&#65533;&#65533;&#65533;&#65533;&#1672;
&#65533;D&#65533;&#65533;d\&#65533;~(|&#65533;&#65533;&#65533;c&#65533;&#65533;u&#65533;&#65533;&#65533;&#65533;&#65533;&#65533;=&#65533;&#65533;&#65533;L&#65533;&#65533;&#358;&#65533;&#1910;&#65533;&#65533;G&#65533;l&#65533;&#65533;&#65533;&#65533;&#65533;&#65533;&#644;&#65533;&#65533;&#65533;&#65533;&#65533;&#65533;&#65533;&#65533;&#65533;l&#65533;G&#65533;&#65533;-&#275;&#65533;&#65533;L&#65533;&#65533;&#65533;&#65533;&#65533;&#65533;&#65533;&#628;&#65533;I&#65533;n&#65533;&#65533;&#1882;&#65533;6^&#65533;8&#65533;5&#65533;,&#65533;&#65533;&#65533;&#65533;	&#65533;-&#65533;a-&#65533;&#65533;Y&#65533;8m&#65533;&#65533;&#65533;&#65533;&#65533;&#65533;N&#65533;o&#65533;&#65533;%>&#65533;&#65533;&#65533;&#65533;+~&#65533;,N&#65533;\{&#65533;2;&#65533;fF&#65533;&#65533;|&#65533;}&#65533;&#65533;~\n&#65533;D&#65533;1&#65533;&#65533;Jy&#65533;&#65533;&#65533;&#65533;&#65533;&#65533;H&#65533;^&#65533;&#65533;&#65533;&#65533;&#65533;N&#65533;&#65533;&#65533;&#65533;&#65533;&#65533;&#65533;&#65533;*&#65533;&#65533;;&#65533;&#65533;&#65533;jy-&#65533;&#65533;{&#1376;&#1610;&#65533;&#65533;&#65533;ZN&#65533;&#65533;&#65533;&#65533;&#65533;0J&#65533;&#65533;&#65533;Bk&#1618;&#65533;G&#65533;&#65533;==&#65533;&#65533;n&#65533;&#65533;@&#65533;&#65533;o&#65533;&#65533;&|&#65533;&#65533;&#1658;&#65533;&#65533;&#51405;&#65533;`q&#65533;&#65533;&#65533;E&#563;&#65533;>&#65533;&#65533;&#65533;T>~&#65533;A&#65533;&#65533;|X&#25546;&#65533;l&#48702;&#65533;&#65533;&#65533;&#65533;<&#65533;&#65533;&#65533;&#65533;&#65533;&#65533;&#65533;*&#65533;&#65533;&#65533;\&#65533;w.&#65533;&#65533;(&#65533;p&#65533;&#65533;~&#65533;&#65533;&#65533;*&#65533;yq&#65533;vm&#65533;&#65533;}&#65533;B&#65533;&#65533;F&#811;&#65533;N&#65533;&#65533;l&#65533;&#65533;&#65533;,&#65533;|&#65533;&#65533;O.&#65533;&#65533;N&#65533;Q&#65533;&#65533;U&#65533;&#65533;,&#65533;&#1534;&#65533;&#65533;&#65533;,?&#65533;&#65533;l&#65533;vfm&#65533;&#65533;&#65533;</&#65533;f&#65533;&#1557;&#65533;&#65533;&#65533;&#65533;\&#65533;&#65533;o&&#65533;:&#65533;y&#44996;&#65533;&#65533;k&#1013;Jo&#65533;&#65533;>&#65533;&#65533;&#65533;&#65533;&#65533;T&#65533;&#65533;`&#65533;&#65533;B&#65533;&#65533;k&#65533;9?&#65533;;&#65533;=&#65533;&#65533;&#65533;&#65533;&#65533;&#65533;&#65533;l&#65533;&#65533;u&#1970;n&#65533;&#65533;&#65533;YbU]&#65533;}.&#65533;&#65533;j&#65533;sy&#65533;&#65533;&#778;
&#65533;}&#65533;&#65533;&#65533;&#65533;q&#65533;&#65533;??&#65533;&#65533;n&#65533;?&#1802;&#65533;y&#65533;&#65533;&#65533;&#65533;&#65533;&#65533;&#2033;Q&#696;&#65533;&#65533;&#65533;rY&#65533;<;&#65533;x&#65533;&#65533;&#65533;u&#65533;&#65533;&#65533;&#65533;&#65533;&#65533;&#65533;&#65533;&#65533;&#65533;&#65533;&#1646;o&#273;N&#65533;&#65533;/&#65533;&#65533;&#65533;&#65533;&#65533;&#65533;+1&#65533;&#65533;&#65533;&#65533;&#65533;?&#65533;&#65533;&#65533;&#65533;&#65533;&#65533;&#65533;&#65533;5n%,s&#65533;&#65533;&#65533;&#65533;^&#65533;&#65533;&#65533;&#65533;f&#65533;&#65533;&#65533;&#65533;&#65533;~&#65533;-&#65533;]&#65533;9&#65533;&#65533;&#65533;&#65533;xQ&#65533;H&#65533;&#65533;u&#65533;&#65533;&#65533;;v&&#65533;&#65533;&#65533;&#65533;C&#65533;&#65533;$N&#65533;8&#738;,&#65533;5n&#65533;H&#65533;&#65533;G&#65533;!Ev$Y&#65533;&#65533;H&#65533;!&#65533;t&#65533;&#65533;%(M&#65533;dJjT&#65533;&&#65533;&#65533;&#65533;&#65533;&#65533;k&#65533;&#961;&#65533;~&#65533;&#65533;h&#1121;=&#65533;.&#65533;&#65533;T&#65533;&#65533;&#65533;P&#65533;N(Q@Y&#65533;n&#65533;&#65533;&#65533;W&#65533;&#65533;&#65533;&#65533;&#243;,A&#65533;i&#1390;]&#65533;&#65533;&#65533;[&#65533;&#65533;]X&#65533;.[&#65533;&#65533;&#65533;5&#65533;3&#11093;*&#65533;$\8&#65533;a&#65533;+f\&#65533;%L&#65533;7&#65533;L&#65533;iU&#65533;&#65533;-o~[&#65533;T&#1038;B_&#65533;*H'W&#65533;`&#65533;&#65533;K&#65533;k&#65533;&#634;&#65533;&#65533;ys&#65533;&#53556;&#65533;&#65533;]&#1782;&#65533;&#65533;&#65533;'^&#65533;&#65533;p&#65533;c-75
&#27097;4%&#65533;~&#65533;&#993;E&#65533;&#65533;&#65533;~:&#65533;&#65533;&#65533;&#65533;M&#65533;L&#65533;&#65533;| &#65533;&#65533;v&#65533;&#1910;&#65533;\&#65533;cs&#65533;&#65533;&#65533;&#65533;&#1213;&#65533;&#65533;&#65533;&#1455;0&#65533;&#65533;~1n@&#65533;2&#1072;&#26635;n&#65533;&#65533;(&#65533;&#65533;&#1258;&#65533;&#830;&#65533;&#65533;&#65533;&#65533;B&#65533;&#65533;*o&#65533;&#65533;:<&#65533;&#65533;&#65533;x&#65533;&#65533;.&#65533;&#65533;P>;P&#65533;/D&#65533;vK&#65533;	dn&#65533;XV&#65533;9i&#65533;&#65533;{&#65533;&#65533;&#65533;&#65533;&#65533;Q&#65533;&#65533;d&#65533;:&#822;&#65533;,&#65533;&#65533;&<QB&#65533;&#65533;&#65533;&#65533;9<&#65533;_&#65533;&#65533;E.&#65533;&#65533;&#65533;&#65533;&#65533;V&#65533;&#65533;&#65533;&#65533;t&#1124;V&#65533;&#65533;q&#65533;&#65533;n\&#65533;&#65533;5&#65533;sN5&#65533;\.H&#65533;L&#65533;H&#65533;9&#65533;((&#65533;S&#65533;&#65533;&#65533;&#65533;L2.'&#65533;s&#65533;
4F&#65533;&#65533;&#65533;d&#1010;&#65533;t>K-=Q?LG3&#65533;&#65533;d&#65533;m&#65533;&#65533;&#65533;4&#65533;#;SU&#65533;NVWu&#65533;U<&#65533;&#65533;"&#65533;&#65533;&#65533;O\&#65533;CrQD&#65533;rJ&#65533;&&#65533;C4&#65533;F&#65533;#O&#65533;&#65533;q&#65533;&#65533;2uV&#65533;g/&#65533;&#65533;.&#65533;&#65533;&#65533;T-G&#65533;:\=&#65533;[S[zu\rs$&#65533;\tSMw&#65533;Uc&#65533;&#65533;V[s&#65533;&#954;&#560;K&#65533;P&#65533;&#65533;&#65533;&#65533;&#1952;&#65533;,&#65533;X&#65533;&#65533;&#65533;p5&#65533;&#65533;(&#65533;h&#65533;%K&#65533;&#65533;S&#65533;&#65533;?=o&#65533;j&#65533;&#65533;n&#65533;wcvW&#65533;8]7?Ycw&#65533;&#65533;V]&#65533;#&#65533;&#65533;&#65533;&#1513;Ex}&#65533;W~&#65533;&#65533;&#65533;}&#65533;&#65533;Jgl&#65533;M>3&#65533;x&#65533;i%&#65533;y>J&#65533;jn&#65533;U&#65533;&#65533;&#65533;&#65533;uCd&#65533;&#65533;&#65533;&#65533;&#65533;uB9W&#65533;f&#65533;w&#65533;BeNY&#1509;`v&#755;&#65533;&#65533;`&#65533;x&#65533;&#65533;&#1157;<&#65533;&#65533;g&#65533;&#65533;&#65533;&#65533;&#65533;&#65533;6&#65533;h0&#65533;v6&#65533;&#65533;N&#65533;IpQ
7&#65533;p&#65533;Gv&#65533;&#65533;&#65533;vN&#65533;R?&#65533;&#65533;+&#65533;]&#65533;]&#700;jW=&#65533;&#65533;&#65533;u0W&#65533;&#65533;&#65533;&#65533;e>6+&#65533;&#65533;&#65533;&#65533;`&#65533;J\o&#65533;&#65533;6&#65533;'&#65533;1&#65533;&#65533;b&#65533;M&#65533;&#65533;&#65533;&#65533;{&#65533;&#65533;hm&#65533;&#65533;x&#65533;O|p&#65533;o|&#65533;&#65533;&#65533;&#65533;&#65533;&#65533;&#65533;&#2012;r&#65533;7&#65533;|cY@&#65533;&#65533;z&#65533;)&#65533;M&#65533;eQs-v%?&#65533;}h&#65533;&#65533;&#65533;n&#65533;&#65533;&#65533;&#65533;&#65533;&#65533;&#65533;&#65533;&#65533;&#65533;&#65533;&#65533;&#65533;P&#65533;&#65533;&#65533;&#65533;7@&#65533;0&#65533;&#65533;P&#65533;&#65533;.&#65533;=	|&#65533;J&#65533;&#65533;~&#65533;&#65533;&#65533;&#65533;}&#65533;&#65533;l&#65533;&#65533;&#65533;&#65533;&#1669;P~#$a&#2000;B&#65533;1xa&#65533;&#2023;&#41211;&#65533;a&#65533;DB`&#616636;L(H&#65533;&#65533;D}&#65533;C&#65533;lB&#65533;&#65533;x&#65533;&#65533;&#65533;=pj&#65533;&#900;ff&#65533;&#65533;MX&#65533;AZ&#65533;&#65533;&#65533;C!&#65533;~%,&#65533;r-&#65533;D(&#65533;b
a&#65533;&#65533;"&#1104;k&#65533;&#65533;&#65533;7&#65533;Q&#65533;slcx	!&#65533;&#65533;q&#65533;&#65533;&#65533;HV'T0&#65533;B&#65533;&#65533;&#65533;&#65533;&#65533;H&#65533;
Ni&#65533;[&#65533;&#65533;&#65533;rE&#65533;&#368;~[&#65533;&#65533;&#2038;&#65533;N&#65533;Qe4&#65533;&#65533;e$P&#65533;&#65533;&#65533;&#65533;&#65533;RHI&#65533;P&#65533;&#65533;&#65533;u&#291;yr&#65533;_&#65533;$&#65533;&#65533;KW&#65533;4'&#65533;&%El_&#65533;v&#65533;np&#65533;,&#65533;d&#65533;9d&#1153;&#65533;-&#65533;&#65533;&#65533;&#65533;H&#65533;g6s&#65533;qQf,&#1400;&#65533;T&#65533;f&#65533;z&#65533;@T&#65533;&#65533;oR&#65533;&#65533;&#65533;&#65533;&#65533;Pu&#65533;1&#65533;T<&#1874;&#65533;&#65533;K&#65533;yq6&#65533;&#65533;f1&#65533;p&#65533;dSo&#65533;&#1823;4&#65533;&#65533;zN&#65533;&#65533;&#65533;&#65533;&#65533;Z&#834;&#65533;S&#65533;e&#65533;B&#65533;&#65533;&#65533;o&#65533;0&#65533;&#995;&#65533;&#65533;'.&#65533;rL&#65533;&#65533;R&#65533;;&#65533;U&#65533;&#65533;&#65533;l&#65533;&#65533;&#65533;&#65533;I{&#65533;&#65533;&#65533;d&#39426;FP&#65533;A&#645;+:hMm*&#65533;j&#65533;&#65533;&#65533;&#65533;))&#65533;&#65533;J&#65533;&#65533;&#1089;&#65533;&#65533;a 5&#65533;&#269;&#65533;&#291;&#65533;&#65533;&#860;&#65533;:&#65533;}&#65533;&#65533;&#65533;z$&#65533;Z&#65533;&#65533;&#65533;T&#65533;[&#65533;)*&#832;&#65533;&#1258;&#65533;&#65533;&#65533; k8T?"&#896;&#65533;CbZXQ&#65533;!&#65533;c&#977;&#65533;R?&#65533;T&#1293;&#65533;&#65533;Z&#65533;&#934;&#176;&#65533;p&#65533;&#65533;%lY&#65533;X&#65533;R1&#65533;&#65533;&#65533;jc&#65533;X&#65533;'&#65533;&#65533;S&#65533;&#65533;d1Wq]&#65533;&#65533;&#65533;&#65533;f&#65533;&#65533;&#65533;Q&#65533;p&#65533;&#265;];&#65533;T&#65533;&#65533;JX&#65533;&#65533;&#65533;D&#65533;R&#65533;&#65533;&#1073;&#65533;&#65533;-W}vI&#65533;:&#65533;&#65533;85mw4 &#65533;ZV&#65533;&#65533;.&#65533;&#65533;&#65533;Y&#65533;J&#65533;&#65533;&#65533;5Ro&#65533;&#65533;Wb&#65533;o&#65533;&#65533;X&#65533;R&#65533;&#65533;&#65533;&#65533;&#65533;Rz(g&#65533;&#65533;AV&#65533;&#65533;%&#65533;&#65533;&#65533;&#372;&#65533;#&#65533;=&#65533;&#65533;<{&#65533;&#65533;&#65533;T&#65533;j&#65533;&#65533;$&#65533;&#65533;'&#65533;+&#65533;&#65533;Q[&#65533;&#65533;&#65533;,	K&#65533;k&#65533;p&#65533;&#65533;dU&#65533;&#65533;&#65533;={W`&#65533;&#65533;&#65533;w&#65533;+/&#65533;&#65533;Z&#65533;&#65533;&#65533;&#444;&#65533;&#65533;&#65533;&#65533;Y[&#65533;W&#270;kw\&#65533;.p&#65533;&#65533;fD&#65533;&#65533;&#65533;@&#65533;Qw&&#1768;&#711;P&#800;Q0&#65533;&#65533;-&#65533;J&#65533;&#65533;&#65533;)V&#65533;&#65533;&#65533;w&#65533;&#65533;sP&#65533;q+2&#65533;&W&#65533;,&#65533;r&#65533;T&#65533;CP&#65533;NC&#416;&#65533;&#65533;g&#65533;&r&#65533;l&#65533;&#65533;&#65533;_&#65533;%[&#65533;"d&#65533;m&#65533;T&#65533;&#65533;V&#65533;C>r&#65533;&#65533;|g<&#65533;&#65533;&#65533;&#65533;@g&#65533;&#65533;&#65533;d&#1122;K&#65533;&#65533;+&#65533;&#65533;;:&#65533;F&#65533;&#65533;"&#65533;&#65533;&#65533;[)&#65533;&#1005;Y&#65533;T&#1754;&Mj&#65533;xa&#65533;&#1750;&#65533;e&#715;&#65533;m&#65533;&#65533;|jT&#65533;&#65533;&#205;&#65533;d7&#65533;&#1930;"w&#1028;.t&#65533;_&#65533;&#65533;&#65533;&#65533;&#1371;{M[&#65533;&#65533;<i&#65533;=&#65533;&#65533;&#65533;d&#65533;&#524;&#65533;J&#65533;&#65533;&#65533;
&#65533;&#65533;&#65533;&#65533;y&#65533;&#1309;Vu&#65533;&#65533;M&#65533;&#65533;&#65533;$&#65533;&#65533;&#348;&#65533;%&#65533;&#65533;EC&#65533;q&#65533;&#65533;&#65533;y&#65533;&#47572;&#65533;Pf&#65533;&#65533;&#65533;u&#65533;&#1617;&#65533;&#660;&#65533;&#65533;}P&#65533;A&#65533;h&#65533;b&#65533;&#65533;W-hv'&#65533;&#854;&#65533;~&#65533;)[{)&#65533;euqMU&#65533;&#65533;&#65533;&#65533;&#65533;^&#65533;E&#65533;D&#65533;s&#65533;&#65533;&#65533;&#65533;5&#65533;!&#65533;a&#65533;&#65533;s_&#65533;&#65533;&#869;&#65533;&#65533;[&#65533;9&#65533;&#65533;m&#65533;&#65533;&#12355;&#65533;&#65533;&#65533;&#65533;&#65533;{p&#65533;&#449;&#595;&#65533;XqQq&#65533;&#65533;&#1480;&#65533;&#65533;&#15245;NC&#65533;&#65533;;&#65533;&#65533;f&#65533;(&#65533;&#65533;&#65533;&#65533;Y&#65533;$&#65533;&#1480;&#65533;&#65533;&#1016;&#65533;&#65533;g+&#65533;2yr&#65533;\!*&#65533;[&#65533;j&#65533;&#65533;Y&#65533;&#65533;&#65533;&#65533;&#65533;;&#65533;#|&#65533;&#65533;&#65533;&#65533;=&#65533;&#65533;s&#65533;&#65533;&#760;&#65533;&#65533;&#65533;&#65533;{&#65533;&#1059;&#65533;&#65533;'&#65533;&#65533;&#65533;5&#65533;	&#65533;=R&#65533;Z<&#65533;!&#65533;&#65533;&#65533;&#65533;&#65533;&#65533;&#65533;&#65533; Y&#65533;&#65533;&#65533;;&#65533;&#65533;
la&#65533;N&#65533;&#65533;&#65533;&#65533;g&#65533;&#65533;&#65533;&#1934;&#65533;&#65533;[&#65533;&#65533;q&#65533;&#855;]&#1786;&#65533;\&#65533;&#65533;'&#65533;&#65533;pw&#65533;&#65533;&#65533;b&#65533;&#65533;&#65533;&#65533;&#65533;[F&#65533;&#65533;~P|&#65533;(&#65533;&#65533;S&#65533;&#65533;&#65533;CN(F&#65533;4T&#65533;;vS&#65533;&#65533;3&#65533;^&#65533;8~1&#65533;~&#65533;&#1003;^&#3087;&#65533;&#65533;e?&#65533;|&#65533; &#65533;5|&#65533;jD&#65533;7P&#65533;.~K&#65533;q&#1895;&#65533;&#65533;&#65533;&#65533;&#65533;&#65533;&#65533;c7&#65533;&#65533;&#65533;&#65533;&#65533;B0&#727;&#65533;{&#65533;&#65533;&#65533;<j@e&#1122;&#65533;B&&#65533;C&#65533;g&#65533;>d&#1783;&#65533;1&#760;&#65533;&#65533;&#65533;9#&#65533;&#65533;;?5&#65533;&#65533;7&#65533;&#65533;i&#65533;&#65533;&#16225;&#65533;&#65533;&#65533;&#65533;#&#65533;&#65533;(l&#65533;&#65533;&#65533;	&#65533;&#65533;?&#65533;&#65533;&#65533;&#65533;&#65533;+&#65533;&#65533;&#65533;</!&#65533;&#65533;!9&#65533;&#65533;!&#65533;B&#65533;&#65533;jY&#65533;&#65533;A|j&#65533;+A&#65533;h&#65533;(&#65533;B-&#65533;=+&#65533;+d0C0d&#65533;&#65533;3&#65533; &#65533;&#65533;k&#65533;\C6&#818;&#65533;HxCG1{&#65533;&#65533;&#65533;&#65533;_#6H&#65533;&#65533;&#65533;&#65533;4:d-v{&#65533;;)&#65533;;&#65533;;&#65533;&#65533;&#65533;b3&&#65533;'&#65533;&#65533;'|&#65533;/|1&#65533;DK&#65533;&#1707;&#65533;K&#65533;&#65533;>&#65533;KC&#65533;k&#65533;kZ&#65533;&#65533;&#255;&#65533;{&#65533;H&#65533;A&#65533;&#65533;4:4&#65533;&#65533;&#65533;&#65533;&#65533;c&#65533;&#65533;J,9"&#65533;&#65533;&#65533;&#254;&#65533;&#65533;^l&#65533;&#65533;'&#65533;&#65533;*&#65533;B,&#65533;&#65533;u&#65533;&#65533;.&#65533;Bms&#65533;r3&#65533;&#2011;&#65533;&#65533;&#65533;&"QCR&#65533;?T&#65533;
8&#65533;"/&#65533;W4&#65533;Hk&#65533;&#65533;&#65533;&#65533;&#65533;&#65533;a$&#65533;!t&#65533;&#1834;&#65533;a&#65533;,&#65533; _lB&#65533;{9l&#170;&#65533;a&#65533;@&#65533;1&#65533;&#856;D&#65533;&#65533;&#65533;&#65533;K&#65533;&#65533;&#65533;=
&#65533;hETr:T&#65533;&#65533;S&#65533;&#65533;0jb>&#65533;+?\&#65533;&#65533;s'&#65533;&#65533;&#65533;&#65533;PD&#65533;)TG\&#65533;&#65533;DT&#65533;%&#65533;&#65533;&#65533;&#65533;&#65533;{&#279;3&j&#65533;G|$F)&#16984;&#777;MH1&#65533;)S&#65533;iTChT(&#65533;&#65533;FI&#65533;&#65533;&#65533;&#65533;&#65533;&#65533;&#65533;&#1744;H&#65533;@<&#65533;%&#65533;;&#65533;&#65533;6&#1332;1Y&#469;&#9346;q&#65533;{&#65533;~k&#65533;"#8}&#65533;&#65533;)&#65533;&#65533;K&#65533;&#65533;&#65533;b1&#65533;&#65533;F&#65533;{%:&#65533;&#65533;&#1830;&#65533;&#65533;G{4&#65533;&#1559;7&#65533;'&#65533;&#1034;^Z&#65533;1&#65533;&#65533;&#65533;C@J&#65533;&#65533;^z1$&#65533;'&#65533;S&#65533;&#65533;&#65533;F&#65533;;I;F	&#65533;&#373;{=&#65533;H?&#229;&#65533;&#601;&#65533;&#764;L&#65533;&#65533;&#65533;&#65533;&#65533;+Y2<&#65533;&#65533;s&#65533;#&#65533;&#65533;>&#65533;&#65533;`&#550;X&#65533;+6&#65533;&#65533;&#65533;!&#65533;&#65533;E+I&#65533;&#65533;&#65533;ABDc&#65533;&#65533;"&#65533;&#65533;&#65533;7&#65533;3&#65533;&#65533;;,\J&#65533;&#65533;&#65533;&#65533;I&#65533;SN&#65533;&#65533;D&#65533;&#65533;&#65533;&#820;D4J&#65533;&#65533;&#65533;8&#65533;T&#65533;&#65533;kz(9:&#837;&#303;&#65533;&#65533;&#65533;&#65533;T?&#65533;&#779;V<&#65533;$&#65533;&#359;j"&#1465;&#65533;&#65533;2R;&#65533;$N&#65533;&#65533;&#65533;l&#65533;H&#65533;&#65533;gsB&#65533;d&#65533;&#65533;&#65533;D&#65533;IP&#65533;&#65533;&#65533;&#65533;R:&#65533;[&#65533;X&#65533;&#65533;&#65533;4*&#65533;&#65533;T@&#65533;,N&#65533;&#65533;&#65533;&#65533;&#65533;&#573;$I&#65533;\O&#65533;p&#65533;&#65533;I&#65533;,&#65533;&#65533;&#65533;&#65533;&#65533;>&#65533;&#761;&#65533;&#65533;@&#65533;&#65533;9&#65533;ZN&#65533;(&#1051;&#65533;&#65533;#&#65533;<&#65533;&#65533;Qk&#65533;&#65533;&#65533;&#65533;&#65533;&#718;B&#65533;7&#65533;#N&#65533;t&#65533;IS&#65533;T@&#1250;J&#65533;&#65533; M&#65533;&#65533;r0-&#65533;&#65533;&#65533;&#65533;,dQ(9&#65533;R&#65533;&#65533;&#65533;O&#65533;+&#65533;&#65533;&#65533;j4&#65533;&#65533;&#65533;&#65533;&#65533;C&#1684;&#65533;K&#65533;OK&#65533;.E&#65533;&#1940;&#65533;&#65533;&#65533;P&#65533;J&#65533;#D&#65533;&#65533;&#65533;&#65533;l&#65533;&#65533;G(tQA&#65533;&#65533;&#65533;$T5P4'&#65533;A&#65533;#@_bE&#65533;&#459;&#65533;J&#65533;X,x3&#65533;(&#1131;%-&#65533;C&#807;g1&#65533;h&F&#65533;@`T&#65533;&#65533;&#65533;?&#65533;+C]UL&#65533;&#65533;C}U6@&#65533;&#65533;J&#1314;&#65533;&#65533;GR&#65533;u&#65533;&#65533;&#65533;&#65533;*&#65533;Ku&#65533;rT&#65533;M&#65533;&#65533;!}-&#65533;R&#65533;&#65533;&#65533;+&#65533;&#65533;&#65533;{&#65533;@T&#65533;aU~&#65533;	X&#65533;&#65533;4@&#65533;W&#65533;IT&#65533;o&#65533;&#65533;2&#65533;&#65533;&#65533;&#65533;1&#65533;(^a&#65533;&#65533;X&#65533;&#231;J-5&#65533;AR&#65533;&#65533;/&#65533;&#65533;&#65533;&#65533;E&#65533;&#65533;T&#65533;&#65533;)R&#65533;&#65533;-AT%&#65533;i&#65533;&#65533;L&#65533;.&#65533;&#1411;=&#65533;m&#65533;V_	W3&#65533;P
jH	&#65533;&#65533;&#65533;&#65533;&#65533;&#65533;X&#65533;&#65533;&#65533;&#65533;U&#1514;&#65533;&#65533;{-H&#65533;J&#65533;&#65533;1&#65533;d&#65533;{&#65533;&#65533;=%&#65533;5&#65533;R&#65533;&#65533;;iA&#65533;&#65533;ke
nUX&#65533;EX&#65533;&#65533;Y1&#65533;&#65533;C&#65533;	&#65533;&#65533;&#65533;b#&#1482;&#65533;&#65533;&#65533;&#65533;&#65533;P&#65533;&#65533;&#65533;B&#65533;&#65533;&#65533;ol&#65533;"U&#65533;&#65533;&#65533;&#65533;&#65533;&#65533;|&#65533;>)&#65533;&#65533;&#65533;J&#65533;%&#65533;)&#65533;b&#65533;&#1409;U&#65533;&#2032;V&#65533;=&#1758;uN&#65533;&#65533;In&#65533;K&#65533;&#1367;xDG&#65533;/B&#65533;"&#65533;&#65533;&#65533;s&#65533;[&#65533;&#65533;1R_&#65533;&#65533; &#65533;&#65533;&#65533;&#65533;&#65533;&#65533;SC&#65533;1&#65533;3X&#65533;&#65533;&#65533;&#65533;&#65533;,,T\&#65533;&#65533;j&#65533;VM\&#65533;W=&#65533;&#65533;:&#65533;&#65533;&#65533;&#1193;&#65533;t&#65533;&#65533;&#65533;&#65533;_&#65533;4&#65533;&#65533;&#65533;Q&#65533;9&#65533;E&#65533;&#65533;&#65533;Hy&#65533;X&#65533;&#65533;w&#65533;&#875;&#894;&#65533;1&#65533;&#65533;E\&#65533;&#1648;&#65533;]&#65533;[&#65533;&#65533;&#65533;&#65533;~D[&#65533;UXW&#65533;Y&#65533;&#65533;V&#65533;&#65533;&#1819;&#65533;.&#65533;MH&#65533;&#65533;)&#65533;&#65533;&#65533;&#65533;4&#65533;&#65533;e&#923;&#65533;V&#65533;&#65533;*H&#65533;&#65533;&#1493;S&#65533;e&#65533;w}=&#65533;&#65533;&#65533;F&#65533;&#65533;]V&#65533;&#65533;&#65533;e\&#65533;%&#65533;&#65533;&#65533;Y&#65533;&#65533;_&#65533;=&#65533;&#65533;U&#1923;&#65533;V3&#65533;<&#1868;[&#65533;=]&#65533;&#1531;&#65533;PP#&#65533;J&#65533;&#65533;0&#65533;^
&#65533;&#65533;:&#65533;:\&#65533;&#65533;%&#65533; &#1653;O&#197;&#65533;&#65533;&#65533;Bl}Y&#65533;&#65533;&#65533;&#65533;&#65533;&#65533;Be&#65533;'A&#65533;&#65533;Y&#65533;&#65533;&#65533;&#65533;&#65533;&#1436;&#65533;&#1401;&#65533;e&#65533;&#65533;&#65533;+&#65533;1o&#65533;T&#65533;@`&#65533;&#65533;&#65533;&#65533;&#65533;&#65533;|&#65533;&#65533;-&#65533;M&#65533;&#188;&#65533;&#65533;&#65533;&#65533;&#65533;&#65533;_&#65533;&#65533;`&#65533;&#65533;&#65533;d<&#65533;aF[l&#65533;&#65533;]&#65533;&#65533;&#65533;&#65533;&#65533;&#1319;&#65533;a?&#65533;F&#65533;&#65533;&#65533;&#65533;Y1&#65533;&#65533;&#65533;&#65533;&#65533;_&#65533;&#65533;cO&#65533;&#65533;N6&#65533;&#1605;&%b7&#65533;9K<c$&#65533;anNEa)&#65533;&#65533;)&#65533;&#65533;&#65533;&#65533;&#65533;&#2953;&#65533;V&#65533;&#65533;J&#65533;RL&#65533;$&#65533;&#65533;238&#65533;&#65533;T&#65533;&#65533;w&#65533;+&#65533;S&#65533;'&#65533;a&#65533;&#65533;g&#682;&#65533;&#65533;9&#65533;=a&#65533;}_&#65533;&#65533;W&#549;Q&#65533;5^@dAf*m&#65533;e&#65533;[&#65533;&#65533;yd&#65533;&#1222;9&#65533;X&#65533;2&#65533;dJ>&#1322;D&#65533;76Rb&#65533;&#330;&#1327;En&#65533;AE&#65533;&#65533;]&#65533;A(e"&#65533;&#65533;&#65533;c&#65533;&#65533;;&#65533;&#65533;UN&#65533;e"X&#65533;&#65533;2(&#65533;r&#65533;&#1823;&#1699;&#65533;&#906;Uace&#65533;;d&#65533;<G'uS&#65533;B(s&fc&#65533;$&#65533;&#65533;C&#65533;&#65533;Fw#&#65533;*&#65533;&#65533;7&#65533;&#65533;&#65533;t0kL&#65533;-&#65533;&#1861;&#65533;&#65533;E&#65533;&#65533;3b&#65533;\&#65533;&#65533;3&#65533;QV&#65533;&#65533;}&#65533;X~&#65533;&#65533;+-u&#65533;&#65533;&#65533;&#65533;&#1809;&#65533;&#65533;&#65533;&#65533;&#65533; fs>8&#65533;bN&#65533;&#65533;&#65533;&#65533;&#65533;20&#65533;:"&#65533;dO&#65533;<&#65533;&#65533;&#65533;=&#65533;&#65533;&#65533;&#65533;e&#65533;%&#65533;w&#65533;e&#65533;&g&#65533;&#65533;h&#65533;X[&#65533;&#65533;Y&#65533;(&#65533;&#65533;9tf0&#65533;&#65533;&#65533;D1&#65533;&#65533;q6&#65533;)&#65533;&#65533;&#65533;3?&#65533;&#65533;&#65533;LG^ba3&#65533;`&#65533;&#65533;0&#65533;&#65533;&#65533;S&#65533;Un&#65533;:&#65533;&#65533;`.&#1763;jsV^s&#65533;h2.&#65533;"8<<DZ&#65533;a&#65533;C&#65533;&#65533;&#65533;&#65533;&#65533;&#65533;&#65533;&#65533;&#65533;'&#65533;F&#65533;&#65533;&#65533;&#65533;LR&#65533;&#65533;&#402;&#65533;i|&#65533;>&#65533;.N&#1973;\&#65533;&#65533;_&#65533;}k&#1049;Q&#65533;&#65533;(&#65533;b&#65533;&#65533;_s&#65533;e&#65533;&#65533;&#65533;&#65533;}&#65533;&#65533;&#65533;>&#65533;&#65533;ft&#65533;&#65533;&#65533;&#65533;ki7&#65533;@>|f&#65533;&#65533;&#65533;&#65533;&#65533;&#65533;&#65533;&#374;&#65533;i&#65533;y&#65533;T&#65533;&#65533;&#65533;&#840;&#65533;V&#65533;L&#65533;&#65533;&#65533;&jZ&#65533;X&#65533;$&#65533;Bfd&#65533;m&#65533;&#174;&#65533;&#65533;&#65533;H&#65533;&#65533;&#65533;&#65533;%&#65533;T	&#65533;Tp,Y&#65533;dL&#65533;#q&#65533;&#65533;&#65533;M&#65533;6[&#65533;&#65533;&#65533;6&#65533;&#65533;&#65533;&#48942;o&#65533;&#65533;o&#65533;>m&#65533;&#65533;\&#65533;I&#65533;&#65533;&#65533;&#65533;b&#65533;&#65533;&#284;&#65533;eC}&#65533;&#65533;&#65533;&#149;k&#65533;&#65533;d&#65533;n&#65533;e&#65533;SGrb&#65533;&#65533;h&#65533;&#65533;&#65533;}&#65533;6&#65533;&#65533;&#65533;&#65533;&#65533;&#65533;&#65533;&#65533;&#65533;4G&#65533;&#65533;"]&#65533;t;&#1969;&#65533;~&#65533;@&#65533;F&#65533;-;&#65533;e&#65533;qt`&#65533;.k&#65533;&#65533;&#65533;<&#65533;&#65533;&#65533;&#65533;&#65533;F&#65533;m5&#65533;aN&#65533;o&#65533;L&#65533;&#65533;@&#65533;&#65533;s&#1313;&#65533;Y&#64864;b&#65533;e&#1384;&#65533;B&#932;G&#65533;&#65533;l&#65533;&#65533;d&#65533;&#65533;dbe&#65533;n&#65533;`&#65533;&#65533;&#65533;i&#65533;k$i_&#65533;!@&#65533;L&#1747;_$&#65533;&#65533;a&#65533;&#65533;#v&#65533;&#65533;q&#65533;&#65533;&#65533;+'0&#65533;&#65533;~&#65533;&#65533;Y6J&#65533;&#65533;&#65533;&#65533;&#65533;&#65533;T&#65533;n6&#65533;^&#65533;4&#65533;&#65533;&#1107;TG&#65533;&#65533;&#65533;&#65533;&#65533;!_Zu&#65533;&#65533;&#65533;f&#752;&#65533;v&#65533;&#65533;&#65533;&#65533;&#58296;&#65533;s&#65533;s&#65533;&#65533;G#&#65533;&#65533;p&#65533;&#65533;C&&#65533;N&#65533;&#65533;&#65533;hw&#65533;]&#65533;9d&#65533;p
&#65533;
&#65533;L&#65533;Hb&#65533;&BNW;&#65533;kmU&#65533;;&#65533;s/xv2xQ&#65533;~b>&#65533;b'n&#65533;r&#65533;Ms&#65533;&#65533;&#65533;&#65533;
o&#65533;&#65533;&#65533;&#65533;M&#65533;x
&#65533;p&#65533;&#65533;_OLuc&#65533;[t&#65533;.[P&#65533;d;&#65533;vhj&#65533;&#65533;&#65533;jev&#65533;&#65533;&#65533;&#65533;oI'&#65533;s&#65533;-
&#65533;&#65533;e&#65533;&#65533;d|NO&#1652;&#65533;&#65533;q&#65533;<&#65533;&#65533;&#65533;&#65533;&#65533;&#210;_'D/GUb&#65533;fGG&#65533;<N&#65533;*^&#65533;e&#65533;&#65533;$O&#65533;bvb&#65533;V&#65533;~&#65533;&#65533;&#65533;&#65533;&#65533;ya&#65533;j&#65533;E&#65533;,N&#168;&#65533;&#834;&#11288;&#65533;G7&#65533;n&#65533;1/&#65533;&#65533;&#65533;jm&#65533;"r&#65533;&#65533;&#65533;v&#65533;&#65533;&#65533;!'LwwNe&#65533;w{ov&#65533;&#65533;&#65533;wJfy&#65533;v&#65533;&#65533;&#65533;{u&#65533;W&#40063;z30{&#65533;&#65533;&#65533;0&#65533;@&#65533;&#65533;&#65533;&#65533;S&#65533;&#65533;e&#65533;n&#65533;&#65533;D&#65533;N&#65533;&#65533;2M&w`&#65533;]&#65533;&#65533;&#65533;46s&#65533;F&#65533;&#65533;=&#65533;d&#65533;O|%&#65533;4&#65533;tTN&#1881;7u&#65533;'f&#65533;/&#65533;|&{&#65533;O{&#65533;&#65533;s1&#65533;1&#1406;y&#65533;&#65533;&#65533;&#65533;&#65533;&#65533;^@8N;&#65533;,F&#65533;6^0&#65533;&#65533;&#65533;&#65533;&#65533;y&#65533;l&#65533;&#65533;&#65533;&#65533;|&#65533;&#65533;&#65533;&#65533;G&#65533;&#65533;&#65533;&#65533;&#65533;&#65533;h&#65533;O&#65533;&#65533;~&#65533;'u&#65533;&#65533;|&#65533;Nn&#65533;/j&#65533;&#65533;b&#65533;o~&#65533;&#65533;&#65533;&#2023;&#65533;0&#65533;n&#65533;4&#65533;&#65533;y3d&#65533;&#65533;q&#65533;B&#65533;&#65533;&#65533;&#65533;&#65533;l&#65533;&#65533;&#65533;&#65533;d&#65533;~&#65533;&#65533;&#65533;&#65533; &#65533;S:&#65533;t`Eh&#65533;&#65533;&#65533;&#65533;_'7&#65533;&#65533;&#65533;&#65533;&#65533;'&#65533;~&#65533;2e&#65533;&#65533;e&#65533; &#132;
&#65533;Q&#65533;&#65533;&#65533;&#136;'*&#65533;&#65533;&#65533;/7r&#65533;Q &#65533;_ G&#65533;,)&#65533;$J&#65533;&#65533;QTX&#35168;&#65533;2&#65533;&#65533;csO&#65533;&#65533;w&#65533;&#65533;&#65533;&#1056;h&#65533;=&#65533;Fg&#65533;y&#65533;2&#65533;&#65533;&#65533;i&#65533;9q&#65533;R=&#65533;&#65533; &#1452;&#65533;&#65533;&#65533;&#65533;&#65533;&#65533;&#65533;,&#65533;h&Z&#65533;a&#65533;*u&#943;&#65533;^&#65533;&#65533;qc&#65533;&#65533;\<z&#65533;&#65533;U&#65533;G'&#65533;e&#65533;&#65533;5z&#65533;&#65533;&#516;_&#65533;zi&#65533;&#65533;&#65533;&#12355;'EL&#65533;&#65533;E&#65533;!5&#65533;H&#65533;&#65533;&#65533;&#1058;;&#65533;t	-&#42730;&#65533;v&#65533;&#65533;P&#65533;&#65533;&#65533;u&#890;k&#1277;P&#65533;&#549;&#65533;&#65533;7&#65533;&#65533;&#65533;]H&#65533;xM&#65533;g&#65533;3G&#65533;vm&#65533;&#65533;&#65533;R&#65533;&#65533;7&#65533;\&#65533;&#65533;m?&#65533;n&#65533;&#65533;&#65533;&#65533;e&#65533;&#65533;ah&#65533;0J&#65533;&#65533;ri&#65533;&#65533;&#65533;4&#65533;[&#65533;&#65533;<&#65533;&#65533;&#65533;&#65533;&#65533;gd<tJ+r&#65533;&#65533;&#65533;R&#65533;&#65533;TeY&#65533;&#65533;!&#65533;Wn&#65533;E&#65533;[l&#65533;98b&#65533;)&#65533;&#1028;c&#356;&#65533;#&#65533;&#65533;&#65533;|&#65533;&#65533;&#65533;w-N&#65533;wn7T&#65533;}&#65533;_&#65533;QF&#65533;V&#65533;&#65533;^A
9$|&#65533;&#1911;&#65533;&#65533;&#65533;9M&#65533;&#65533;&#65533;g&#65533;&#65533;&#65533;^zX&#512;W&#1460;e&#65533;	&#65533;`]n&#65533;&#65533;&#65533;O
&#65533;&#65533;\&#65533;f&#65533;&#65533;X&#65533;&E&#65533;diJ5&#65533;*&#65533;E^Y&#65533;aw&#65533;&#65533;hqpv&#65533;IT&#65533;&#65533;Dj&#65533;^c&#65533;&#1129;Y&#65533;&#65533;2&#65533;&#65533;&#65533;&#65533;q&#65533;&#65533;R&#65533;&#65533;"x`&#65533;o&#65533;&#65533;&&#65533;d&#65533;if&#65533;&#65533;^(&#65533;b&#65533;)&#65533;fw	6Q&#65533;2Yj !\&#65533;&#65533;"k&#65533;&#18923;4&#65533;h&#65533;&#1089;c&#65533;v&#65533;&#35023;&#65533;6&#65533;(&#65533;&#1367;&#65533;nf&#65533;&#65533;&#65533;	&#65533;&#65533;JR&#65533;&#65533;&#65533;&#65533;&#427;&#65533;i&#1670;P&#65533;&#65533;&#65533;&#417;mI&#65533;Y&#65533;S5(&#1734;&#65533;6$(&#65533;8&#65533;&#65533;mK&#65533;
&#65533;&#65533;w&#65533;&#65533;&#65533;N&#65533;&#65533;&#65533;&#65533;&#65533;&#65533;w/&#65533;%E&#65533;&#1366;d&#17557;&#65533;$&#65533;u&#65533;1&#65533;&#65533;&#65533;7&#65533;&#65533;9*&#65533;&#65533;I&#65533;.&#65533;S&#65533;d&#65533;&#65533;&#65533;_&#65533;z&#65533;&#65533;&#65533;n&#65533;Q&#65533;&#65533;&#65533;&#65533;&#65533;g&#65533;&#65533;&#65533;t	"lGk}&#65533;&#65533;&#65533;&#65533;&l&#65533;&#65533;fE6G,-&#65533;oq5&#65533;&#65533;&#65533;&#65533;&#65533;&#65533;v&#65533;P&#65533;V&#65533;md&#65533;&#65533;[&#65533;A#&#65533;&#65533;N&#65533;&#65533;&#65533;v&#65533;qE&#65533;Ol&#65533;<&#65533;&#65533;4K=&#65533;&#1642;&#65533;&#65533;&#65533;e&#65533;&#65533;&#65533;&#65533;&#65533;&#65533;&#65533;&#65533;\&#131;:m&#65533;u&#65533;V&#65533;r&#65533;7&#65533;6&#65533;Yo&#65533;&#739;Z4&#65533;&#65533;&#65533;m&#65533;&#65533;&#65533;`s&#65533;&#550;&#65533;&#65533;&#65533;&#65533;f&#65533;-w&#65533;&#1677;&#65533;L&#65533;&#65533;]&#65533;Rw&#65533;&#65533;l&#65533;i\&#65533;&#65533;&#65533;&#65533;;&#65533;t4&&#65533;8&#65533;8&#44727;Y&#65533;y&#65533;_&#65533;9{8&#65533;:D&#65533;oM:&#65533;Zp&#65533;9&#65533;&#65533;&&#65533;&#65533;-(&#65533;q&#65533;&&#65533;&#65533;+&#65533;:&#65533;{g&#351;&#65533;w)&#65533;"&#65533;+&#65533;k&#65533;&#65533;&#65533;[&#65533;yy;&#65533;&#444;&#65533;A&#65533;M&#65533;&#65533;&#65533;&6&#65533;U&#65533;Q&#65533;&#65533;&#1525;@&#65533;&#65533;&#65533;9&#65533;&#65533;#&#65533;A($&#65533;|&#65533;3&#65533;&#65533;&#65533;&#65533;7&#65533;&#65533;&#65533;&#65533;D&#65533;&#1761;&#65533;'&#65533;5&#65533;&#65533;[&#65533;&#65533;H&#718;60y&#65533;&#65533;&#65533;&#65533;ld0&#65533;Y&#65533;	&#65533;&#65533;&#65533;B0&#65533;&#65533;C&#65533;&#65533;JaH&#65533;&#65533;MP&#65533;&#65533;&#65533;&#65533;D:x&#65533;&#65533;,&#65533;f=&#65533;&#65533;&#65533;&#1539;&#536;oZq&#65533;
_&#477;>nj&#65533;&#1777;&#65533;$&#65533;D&#65533;,ZE&#65533;&#65533;&#65533;&#65533;&#65533;&#65533;k&#65533;&#65533;&#65533;8&#65533;1&#65533;7IZw&#65533;&#65533;,KDR!#$&#65533;&#1439;E&#65533;ZH&#65533;b&#65533;(8>&#65533;&#65533;&#65533;&#65533;&#65533;&#65533;&#65533;5&#65533;&#65533;n&#65533;B$v&#65533;'C&#65533;&#65533;&#774;&#65533;&#65533;C&#65533;&#65533;*&#65533;&#65533;&#65533;&#65533;~\  '	&#65533;&#65533;`&#65533;&#65533;&#65533;&#65533;W&#65533;L}&#65533;V&#65533;&&#65533;)&#65533;&#65533;&#65533;b&#65533;Y:&#65533;s(&#65533;d&#65533;S&#65533;&#788;p&#65533;N0Y	&#65533;X&#65533;1&#65533;|e&#65533;d&#65533;M&#65533;x&#1046;&#65533;&#65533;F)&#516;qy&#65533;&#711;&#65533;&#65533;z*&#65533;&#65533;C_	&#65533;&#65533;+s&#65533;&#65533;&#65533;/9&#65533;&#65533;k&#65533;,&#65533;&#65533;Bh&#65533;&#65533;&#65533;&#1036;!;d&#65533;&#65533;&#65533;+>as&#65533;&#65533;'9s&#65533;&#65533;sF&&#65533;D['K&#65533;&#65533;/|6&#65533;X&#65533;#&#65533;&#65533;&#65533;&#65533;J&#65533;&#1350;.&#65533;&#933;:3$&#65533;&#65533;&#65533;JRI&#1996;&#65533;&#65533;&#65533;t&#65533;&#65533;&#65533;E8)&#1098;YS&#65533;Y%"O&#65533;&#65533;u
M&#65533;&#65533;T&#65533;{R&#65533;&#65533;T#&-&#65533;&#65533;L&#65533;2:K&#65533;*U&#65533;&#65533;d-&#65533;&#65533;5&#65533;m&#65533;Z&#65533;*b&#65533;*B&#65533;&#24389;n&#65533;N]&#65533;+&#65533;&#65533;&#65533;O&#65533;&#65533;l*b&#65533;&#65533;&#65533;&#65533;HKn&#65533;[mj|m%&#65533;4&#65533;&#65533;8&#65533;&#65533;&#65533;e&#65533;Cd&#65533;Y&#65533;&#1212;)&#65533;&#65533;s^&#65533;f&#65533;=Q&#65533;Yhyz&#65533;&#65533;	&#65533;&#65533;zm&#65533;g&#65533;&#895;J3\&#65533;m*5g9'&#65533;jT,&#65533;r&#65533;@&#690;1&#65533;&#65533;&#65533;-&#65533;&#1322;&#65533;&#65533;0&#65533;&#65533;&#65533;q&#65533;&#65533;2&#65533;&#65533;&#65533;&#65533;&#65533;n;&#65533;&#331;p&#65533;bH&#65533;&#65533;&#34843;L*V&#65533;&#65533;&#65533;&#65533;$+_&#65533;&#65533;P5<&#65533;&#65533;=&#65533;cY&#65533;F&#65533;&#65533;&#65533;E&#65533;&#65533;&#65533;&#65533;&#1194;w[&#65533;
-&#65533;Zk&#65533;&#65533;5Yo&#65533;&#65533;U&#65533;O&#65533;N&#65533;&#65533;&#65533;%(o&#65533;&#65533;,&#65533;!|}I2&#65533;&#65533;&#65533;7&#65533;&#65533;d&#65533;S&#65533;&#65533;(&#65533;7&#65533;&#65533;Qc&#65533;&#65533;&#65533;&#65533;&#65533;&#65533;.&#1152;\&#65533;L&#65533;i&#65533;&#65533;&#65533;&#65533;3&#65533;&#65533;&#65533;&#65533;&#65533;9R3&#65533;&#65533;&#65533;&#65533;&#65533;J%&#65533;&#65533;&#65533;a&#65533;.&#1267;$&#65533;h|&#65533;[&#65533;^&#65533;&#65533;]&#65533;[&&#65533;&#65533;&#65533;&#65533;&#65533;&#65533;e/&#65533;\0v&#65533;9&#65533;w&#65533;&#2038;9n0-b[u&#65533;3&#65533;&#65533;&#65533;&#65533;Ca&#65533;ae&#65533;34R&#1946;&#1514;&#65533;&#65533;)0&#65533;&#65533;M&&#65533;&#65533;&#65533;\&#65533;I&#65533;&#65533;&#65533;]^&#178;&#65533;&#65533;D&#65533;U{hN3f&#65533;\&#65533;!&#65533;&#65533;k&#65533;r&#65533;u&#65533;&#65533;y&X&#65533;&#65533;HR&#65533;&#65533;A{.&#695;=4&#65533;e&#65533;&#65533;&#65533;	&#65533;oD&#65533;&#65533;H&#65533;U&#1413;&#65533;&#65533;[v&#65533;&#65533;M+y&#65533;&#65533;=#&#65533;&#65533;OV&#65533;$&#65533;KZ&#65533;&#65533;&#65533;&#65533;
&#65533;.&#65533;J5?&#65533;&#65533;gv&#65533;n<&#65533;A&#65533;&#65533;&#65533;'&#65533;&#65533;&#65533;E/&#65533;A<I^W&#65533;
&#65533;&#65533;&#65533;5&#52297;&#65533;}&#65533;7wL&#65533;&#65533;&#65533;}U&#65533;a&#65533;<&#65533;&#65533;&#65533;t&#1717;&#65533;"&#65533;1{c>H+&#65533;6&#65533;&#65533;&#65533;&#65533;;7-&#65533;&#65533;&#65533;&#65533;/&#65533;&#65533;&#65533;&#1506;&#65533;&#626;N&#65533;&#65533;q+.w&#65533;H&#65533;&#65533;-&#65533;&#65533;&#65533;5&#65533;w}+&#65533;&#65533;&#65533;qt&#65533;=&#65533;&#65533;O&#65533;&#65533;ys~1N"&#1348;&#1329;&#65533;5^&#65533;no&#65533;&#65533;	-K&#65533;gM&#65533;B&#65533;&#65533;&#65533;&#918;&#65533;&#65533;Z&#65533;&#65533;&#65533;&#65533;&#65533;
&#65533;&#434;&#65533;/}l,&#65533;4&#65533;&#65533;yS&#65533;&#65533;\&#65533;&#65533;&#65533;&#65533;K&#65533;&#65533;&#65533;]&#65533;&#65533;Iy&#65533;C&#65533;C&#65533;&#65533;&#65533;&#65533;s)Z&#65533;&#65533;|r&#65533;&#65533;G#HB&#65533;k&#65533;&#65533;\&#65533;&#65533;w=&#65533;&#65533;&#65533;-&#65533;	L({&#65533;&#65533;&#65533;&#65533;&#65533;&#65533;&#65533;&#65533;7&#65533;&#65533;&#65533;enp&#65533;M&#65533;&#1392;&#65533;+'&#65533;5&#65533;zd&#65533;&#65533;Rz&#65533;^~I&#65533;T^N&#65533;&#65533;m&#65533;Y&#65533;&#65533;&#65533;wQ&#65533;&#65533;&#65533;&#65533;W&#65533;&#792;&#65533;&#65533;&#65533;Z&#65533;&#65533;-&#65533;	&#65533;<&#65533;A&#65533;|&#65533;&#65533;/&#65533;1W[&#65533;p7&#65533;&#65533;&#65533;&#65533;~&#65533;.&#65533;
~&#65533;&#65533;o&#65533;!n&#65533;1&#65533;&#65533;&#65533;&7&#161;&#65533;&#65533;&#65533;x&#65533;&#151;&#65533;?FL&#65533;9R&#65533;&#65533;]&#65533;=&#65533;&#65533;i&#2019;&#65533;W2&#65533;^&#65533;UA&#65533;E R&#65533;H&#65533;&#65533;&#65533;&#65533;&#576;&#1877;&#65533;d&#65533;&#65533;&#65533;&#65533;&#65533;&#65533;&#1020;&#65533;dP&#65533;&#65533;&#65533;&#65533;<&#65533;&#65533;&#65533;U&#65533;e&#65533;&#65533;&#65533;&#65533;A&#65533;$EP&#65533; &#65533;&#65533;&#65533;&#1466;&#65533;&#65533;)&#65533;`ARly&#65533;zE&#65533;&#65533;&#65533;/ &#65533;lG&#65533;m&#65533;&#65533;N&#65533;&#65533;&#65533;&#65533;&#65533;&#65533;&#65533;[&#65533;Yy&#65533;&#65533;&#149;&#65533;`	&#65533;&#65533;&#65533;@&#65533;Yk&#65533;&#65533;MEJ&#65533;Dt&#65533;&#65533;&#65533;&#65533;&#65533;&#65533;&#65533;&#65533;&#65533;&#65533;&#65533;Q&#65533;&#65533;&#65533;e&#65533;`&#65533;	&#1850;&#65533;&#65533;N&#65533;&#65533;\Z&#65533;&#65533;&#65533;:&#65533;AM!WPC&#65533;&#65533;&#65533;&#65533;&#65533;&#65533;xam&#65533;&#65533;&#65533;(&#65533;x&#65533;\N&#65533;&#65533;4&#65533;&#65533;,&#65533;&#792;&#65533;!J&#65533;bH&#65533;O&#65533;&#65533;&#65533;&#65533;d&#65533;&#65533;	a&#65533;y &#65533;&#65533;&#65533;5&#65533;&#65533;_&#65533;&#65533;"2&#65533;&#65533;#6"Q&#65533;&#65533;a&#65533;&#65533;M&#65533;&#65533;%~&#65533;&#65533;&#65533;U&#65533;&#65533;V n^~[.&#65533;"&#65533;&#65533;&#65533;(JEY2&#65533;&#65533;%&#65533;&a&#65533;#:&#65533;&#65533;&#65533;]&#65533;-&#65533;	b9&#65533;&#65533;% :&#65533;&#65533;&#65533;&#65533;&#65533;&#65533;&#65533;&#65533;&#65533;2=&#65533;9&#65533;U&#65533;\3y&#65533;&#65533; #A&#65533;&#65533;pa3N=i&#65533; &#65533;4P&#65533;mWfm&#65533;&#65533;&#65533;!c&#65533;&#65533;&#65533;&#65533;&#1381;&#65533;&#65533;&#65533;]&#65533;H&#65533;A&#65533;&#65533;I&#65533;#J&#65533;!&#65533;&#65533;z&#65533;&#65533;9&#65533;&#65533;dM&#65533;	&#65533;	XG&#65533;y&#65533;&#65533;&#65533;&#65533;$*&#65533;B&#400;&#65533;CB&#65533;8RRc5&#65533;&#65533;1&#65533;n&#65533;Nv&#65533;R&#65533;/NH&#1954;&#65533;&#65533;V&#65533;&#65533;I&#65533;"&#65533;&#65533;-&#65533;cL&#65533;9&#65533;&#65533;9&#65533;"&#65533;&#65533;G	T&#65533;V(&#65533;\&#65533;/NP&#65533;&#65533;&#65533;&#65533;&#2025;&#65533;&#65533;5&#65533;&#1112;*V&#65533;&#65533;F&#65533;&#65533;"&&#65533;T&#1069;&#65533;&#65533;mR&#65533;&#65533;&#65533;%,De"::&#65533;&&#65533;&#65533;&#65533;qN f&#65533;Vr&#65533;%&#65533;"iP&#65533;,f&#65533;)Yc&#65533;&#65533;@&#65533;RF&#65533;&#65533;/&#65533;%mF&#65533;&#65533;!&#65533;&#65533;f0e&#65533;&#65533;&#1609;&#377;%&#65533;Mi&#65533;`&#637;&#65533;&#65533;ae&#65533;&#65533;I&#65533;p%f*D+\&#65533;}&#65533;h&#65533;eI"&#65533;v"&#65533;&#65533;"V&#65533;Z&#65533;6&#65533;&#65533;jZ&#65533;Wy&#65533;^&#65533;
P&#166;&#65533;&#1361;r&#65533;f&#65533;Ed%&#65533;&#65533;XcS&#65533;&#65533;eB%y&#65533;&#65533;z&#65533;&#65533;&#65533;}>&#65533;2&#65533;.&#65533;&#65533;s~&#65533;$&#65533;&#29541;:2&#65533;yYr&#65533;&#65533;K&#65533;fh&#65533;cv*&#65533;&#65533;IFZ&#65533;j:er&#65533;]&#65533;hO&#65533;&#65533;]&#65533;&#65533;&#65533;&#65533;&#65533;b&#65533;&#65533;mb&#65533;&#65533;&#1319;9&#65533;&#65533;}.&#65533;&#65533;`&#65533;&#1695;)&#65533;=6%&#65533;&#65533;y&#65533;&#65533;&#65533;&#65533;2he&#65533;c&#65533;&#1377;N&#65533; pbY)&#65533;&#65533;cI&#1676;I&#65533;&#65533;&#65533;&#65533;`&#65533;^I&#65533;g&#65533;&#65533;DC&#65533;&#65533;&#65533;e8&#65533;&#65533;&#65533;(&#65533;2&#65533;R&#65533;(&#65533;I&#65533;&#65533;&#65533;&#1465;%B]&#65533;pJ&#65533;b#&#65533;Ef<.g&#65533;&&#65533;&#65533;h&#65533;&#1737;=&#65533;n&#1627;&#65533;&#65533;&#65533;&#65533;e&#65533;.&#65533;@R&#65533;&#65533;EjinD&#65533;&#65533;&#65533;&#65533;&#65533;f`&#65533;&#65533;^&#65533;&#65533;&#65533;k&#65533;&#65533;&#65533;&#65533;Q&#65533;Q&#65533;j&#65533;&#65533;U&#65533;A&#65533;;F&#65533;\:&#65533;&#65533;&#65533;&#65533;&#65533;&#65533;&#356;u&#65533;cj&#65533;&&#65533;&#65533;Z&#65533;&#65533;F)&#65533;&#65533;L>*&#65533;&#31176;g&#65533;~i&#65533;]d&#65533;V\#&#65533;&#29824;&#65533;	&#65533;&#65533;&#65533;&#65533;N&#65533;Pc%yo&#43612;&#65533;&#65533;&#65533;D_&#65533;F&#1058;g&#65533;*&#65533;"&#35766;&#65533;&#65533;&#65533;*W&#65533;*&#65533;E&#65533;&#65533;&#65533;&#65533;&#65533;/&#65533;&#65533;&#65533;M&#65533;&#65533;&#65533;a&#65533;'&#65533;&#65533;&#65533;@	l&#65533;!&#65533;&#65533;&#65533;*&#36640;)j&#65533;V)eG&zt)&#65533;&#65533;g&#65533;&#65533;!_&#65533;&#65533;[&#65533;q_&#65533;Jf&#65533;&#65533;&#65533;&#65533;&#65533;&#65533;^&#65533;V(&#65533;&#65533;D&#65533;&#49010;k&#65533;&#65533;&#65533;&#65533;&#65533;&#65533;1+
&#65533;&#65533;&#65533;&#52488;,&#65533;&#65533;3}&#65533;&#65533;A&#65533;T>#&#65533;\&#65533;&#65533;Z&#1181;b&#65533;&#933;&#65533;&#65533;j&#65533;9&#65533;&#65533;&#65533;&#65533;&#552;S9F-&#65533;i&#1190;&#65533;&#65533;&#65533;k&#65533;R&#65533;&#65533;i~_&#65533;&#65533;&#65533;&#698;&#65533;&#65533;&#822;&#65533;4&#65533;!&#65533;d&#65533;&#65533;z&#65533;&#65533;l&#65533;U&#65533;&#65533;fk&#65533;&#65533;'&#65533;N&#65533;H'KR&#65533;&#65533;b&#65533;&#65533;b&#1974;m&#65533;&#65533;&#16901;-&#65533;bm&#65533;&#65533;t
n&#65533;Rl&#65533;&#58382;-&#65533;&#65533;&#65533;5&&#65533;D&#65533;&#65533;+8&#65533;l&#65533;&#65533;p&#65533;&#65533;O&#65533;f&#65533;>,&#65533;&#65533;&#65533;&#65533;&#65533;&#1326;mJ&#65533;&#65533;&#65533;&#65533;&#65533;&#65533;&#65533;&#65533;r,&#44900;&#65533;n&#65533;&#65533;"n&#65533;Zj:&#65533;&#65533;&#1963;&#65533;i&#766;&#65533;0*{I&#65533;&#65533;]&#65533;&#65533;Zr-&#65533;&#65533;&#65533;&#65533;&#65533;cO"&#1935;%&#1908;W&#978;&#65533;&#65533;5&#65533;&#250;&#65533;U&#65533;&#65533;&#65533;cs&&#65533;~D&#65533;&#65533;&#65533;d&#65533;8`&#65533;&#65533;"&#65533;>&#65533;&#65533;J&#65533;&#65533;*h&#65533;RnF
&#65533;&#65533;S&#1963;<b&#65533;&#65533;&#65533;+&#65533;&#65533;&#65533;&#65533;&#65533;/&#65533;.&#65533;&#65533;e&#65533;a&#65533;q&#65533;&#65533;PF&#65533;r&#65533;.&#65533;&#65533;&#65533;-&#65533;h,&#65533;&#65533;1&#65533;&#65533;&#65533;&#65533;&#65533;&#65533;7.b&#65533;&#65533;"&#1320;&#65533;&#65533;/&#65533;A&#65533;&#65533;k&#65533;&#65533;J*F&#65533;&#65533;o&#65533;&#65533;&#65533;A&#65533;&#65533;H&#65533;&#65533;&#65533;.d&#65533;|&#65533;&#1082;(&#65533;&#65533;&#65533;X&#65533;&#65533;&#1918;&#65533;&#65533;qq&&#65533;6`&#65533;&#1954;&#65533;\ OY&#65533;&#65533;&#65533;%oh&#65533;p&#65533;&#65533;m&#65533;&#65533;k&#65533;0A&#65533;&#65533;"&#65533;&#65533;&#65533;&#65533;&#65533;&#65533;
#-VZ(_&#65533;E&#1885;O&#65533;&#65533;&#65533;&#65533;-&#65533;q&#65533;&#65533;&#65533;&#65533;U]&#65533;&#65533;&#65533;*&#65533;&#65533;|b/&#65533;I&#65533;&#65533;@&~&#65533;qL&#65533;&#65533;&#65533;&#65533;nv &#65533;'&#65533;v&#65533;&#65533;&#65533;+&#65533;&#65533;&#65533;p&#65533;~&#65533;X&#65533;l%&#65533;&#65533;&#65533;q&#65533;r&#65533;&&#65533;	cy:&#65533;
&#65533;&#65533;&#65533;%&#65533;&#65533;&#65533;&#541;&#65533;&#65533;&#65533;T&#65533;nFO&#65533;
&#65533;R&;:r!&#65533;&#65533;&#65533;&#65533;Di)f&#65533;*BX&#65533;%&#65533;kJ&#65533;.p&#65533;&#65533;&#65533;&#65533;lu&#65533;&#65533;d&#65533;p&#65533;&#65533;(&#65533;&#65533;
&#65533;c&#65533;&#65533;V&#65533;Z:&#65533;Ph&#10516;~&#65533;&#65533;&#65533;&#65533;0)[-&#65533;&#2034;&#65533;&#65533;H&#65533;&#65533;&#65533;&&#65533;0&#65533;F&#65533;&#65533;Kl$&#65533;1&#65533;N&#65533;)&#65533;&#65533;&#65533;4&#65533;1;&#65533;&#65533;&#65533;(&#65533;.B&#65533;@@tD&#65533;&#65533;)oO&#65533;sP&#65533;&#65533;u&#65533;R&#65533;.&#65533;KM9L&#65533;P&#65533;{N&#65533; ;&#65533;^m&#65533;&#65533;&#65533;&#65533;&#65533;g&#65533;-&#65533;&#65533;&#65533;&#65533;V&#65533;&#65533;g&#65533;>&#65533;Ur&#65533;V"&#65533;A&#65533;2/sfR&#65533;&#65533;&#65533;&'&#65533;&#65533;.$&#65533;1&#1008;&#65533;&#65533;/&#65533;TC&#65533;D&#65533;&#65533;~&#806;&#65533;e&#65533;&#65533;&#1371;5&#65533;&#65533;&#65533;&#65533;&#65533;&#65533;&#65533;&#65533;&#65533;&#65533;&#65533;&#65533;-&#65533;`&#65533;&#65533;9&#65533;&#65533;&#65533;!&#65533;N&#65533;x&#65533;/op*fA&#65533;y&#65533;p?K&#65533;&#65533;-5P&#65533;O&#65533;&#65533;&#65533;&#65533;&#65533;N&#65533;O&#65533;Q&#65533;,C&#65533;*&#65533;BtD&#65533;d&#65533;@{&#65533;&#65533;.&#65533;+i&#65533;r&#65533;aW&#65533;&#65533;l%&#65533;O&#65533;&#65533;&#65533;&#65533;4E&#65533;[&#65533;&#65533;Z?&#65533;Y&#1255;&#65533;Q&#65533;[w,5&#65533;&#65533;H&#65533;&#65533;y&#65533;.&#65533;rfa&#496;c&#65533;A&#65533;&#65533;_6ak&"&#65533;a&#65533;&#65533;&#65533;b5&#65533;J&#65533;44sC6T?&#65533;T&#65533;ew&#65533;e&#65533;&#65533;*K&#65533;fK/&#65533;&#65533;,&#65533;.&#65533;&#65533;;&#65533;&#65533;t&#65533;%J?&#65533;]&#65533;f&#65533;&#65533;&#65533;rZ&#65533;\x&#65533;'&#65533;v2.&#1315;Z&#65533;&#65533;&#65533;&#65533;r&#65533;&#65533;_5p&#65533;[&#65533;&#65533;qj&#65533;&w)&#65533;osOts&#192;dK&#65533;DW&#65533;u7&#65533;"^0&#65533;`&#65533;fw&#65533;J	q.&#1905;&#65533;	_&#65533;&#65533;&#65533;Z&#65533;w&#65533;&#65533;&#65533;&#1508;&#65533;t&#65533;j&#65533;AnJO&#1428;u&#65533;
&#65533;+&#65533;v&#65533;kD@&#65533;O&#65533;&#65533;&#65533;7&#65533;FR&#65533;&#65533;&#65533;&#65533;:.<~&#65533;&#65533;"&#65533;&#65533;&#65533;K&#65533;	&#65533;&#65533;&#65533;K.ej'&#65533;a&#65533;L&#1941;&#65533;Z=V&#65533;&#65533;&#65533;&#65533;&&#65533;9&#65533;Q.&#65533;&#65533;&#65533;Z1&#65533;xrj&#970;&#65533;&#65533;&#65533;.&#65533;\&#65533;7&#65533;&#65533;'=&#65533;3&#65533;L&#65533;&#65533;&#1528;%'8&#65533;w13&#65533;&#65533;&#65533;y&#65533;o&#65533;b&#65533;#n&#48387;Z&#65533;&#65533;&#65533;pR&#65533;&#65533;&#65533;/y
4&#65533;&#65533;K&#65533;&#65533;&#65533;t&#65533;&#1448;}&#65533;m|J&#65533;&#65533;&#65533;&#65533;(90&#65533;&#65533;F&#65533;t&#65533;&#1635;&#65533;&#65533;r&#65533;&#65533;&#65533;-&#65533;&#65533;G&#65533;&#65533;&#65533;&#65533;m&#65533;&#65533;3&#65533;&#65533;3&#65533;z&#65533;D&#65533;&#65533;&#65533;&#65533;z3&#65533;&#65533;&#65533;!&#65533;:&#65533;&#65533;.&#65533;NiL9&#65533;77&#65533;;:&#65533;S&#65533;v&#65533;o&#65533;&#65533;;&#65533;&#65533;&#650;X&#65533;&#65533;agG#&#65533;K&#1001;O&#65533;&#65533;2&#65533;&#65533;&#65533;&#65533;&#65533;&#65533;&#65533;l&#65533;&#819;&#65533;i&#65533;a&#65533;q&#65533;k'7?&#65533;v&#65533;3&#65533;s&#65533;&#65533;d!&#65533;
;&#65533;&#65533;&#65533;&#65533;c&#65533;'&#65533;@5&#65533;7&#65533;	Cy"&#65533;&#812;&#65533;&#65533;K&#65533;&#65533;x&#65533;c&#65533;i&#65533;9*&#65533;&#65533;[&#65533;P&#65533;5g*&#65533;:&#65533;3&#65533;}&#65533;.S&#65533;nN&#65533;&#65533;&#65533;&&#65533;&#65533;&#65533;'83?&#65533;&#65533;;&#65533;&#65533;.&#65533;)>K&#65533;c&#65533;oskgSOve&#65533;.vG&#65533;&#1318;&#65533;&#65533;ty&#65533;TU&#16403;y&#65533;&#65533;	Y&#65533;m&#65533;-&#65533;t&#258;bw&#65533;|>&#65533;&#65533;J&#65533;&#65533;&#65533;q&#402;&#65533;&#65533;&#65533;&#65533;97&#65533;|&#763;&#65533;9&#65533;&#65533;&#65533;&#65533;&#815;&#65533;&#65533;&#65533;&#65533;&#65533;#uS&#65533;|DGv&#65533;&#65533;@s&#65533;&#65533;&#65533;&#65533;0&#65533;&#65533;&#65533;&#65533;&#65533;&#65533;)}u&#65533;RY&#65533;1n&#1420;&#65533;&#65533;w^&#65533;&#65533;&#65533;&#65533;&#65533;g&#65533;&#65533;&#65533;{&#65533;&#65533;&#1784;X=f&#65533;&#65533;&#65533;2&#65533;&#65533;&#65533;&#65533;&#65533;&#65533;{@;*&#65533;&#764;|&#65533;}&#1771;&#65533;&#65533;z
&#1531;&#65533;&#507;&#65533;&#65533;[&#65533;&#65533;&#1990;&#65533;&#65533;,5&#65533;&#65533;M&#65533;G&#65533;&#65533;5&#65533;?&#65533;&#65533;&#65533;`&#65533;&#65533;&#65533;gN&#680;&#65533;M>fSq&#65533;@I&#65533;q&#65533;&#65533;=&#65533;=&#727;&#65533;&#65533;&#65533;&#65533;K~&#65533;&#65533;|&#65533;;*&#65533;Xr&#65533;&#65533;&#65533;&#65533;&#65533;&#64175;]M&#65533;&#65533;>&#65533;Ma&&#1046;&#65533;	&#65533;WH+&#65533;:^Y&#65533;&#65533;&#65533;&#65533;Z&#65533;&#65533;&#65533;sq&#65533;&#65533;&#65533;/&#65533;Q&#65533;b&#65533;-[&#65533;4&#65533;&#65533;bD2)&#65533;H#F0a$v&#65533;8p&#65533;&#131;#&#65533;&#65533;lr&#65533;IJ#E&#65533;q&#65533;G&#65533;3i&#65533;X&#65533;&#65533;@&#65533;:&#65533;&#296;&#65533;&#17676;&#65533;5jiR&#65533;KU6=&#65533;eT&#65533;>&#65533;Bmy+&#1428;
&#65533;t&#65533;&#65533;&#65533;+G&#65533;&#234;as&#65533;M&#65533;9t&#65533;&#883;G \&#65533;{&#65533;&#65533;z7c&#65533;&#65533;x&#65533;&#65533;Y&#65533;&#65533;&#65533;&#65533;f4sF&#65533;&#65533;2&#65533;)&#65533;9&#65533;&#65533;qd&#579;&#65533;T6{y2&#17151;&#65533;v&#65533;e(&#65533;Z&#65533;&4&#65533;,Y&#65533;&#65533;U&#65533;K&#65533;&#65533;"2U9U&#65533;&#794;&#65533;k>ur&#65533;H,&#65533;&#65533;7ner&#65533;&#65533;OD&#65533;&#65533;T&#65533;U&#65533;gm&#65533;&#65533;k&#65533;&#65533;a>k{&#65533;&#65533;Z&#65533;&#65533;&#65533;&#65533;&#65533;K&#65533;uz&#65533;&#65533;&#65533;dT&#65533;&#65533;&#65533;&#541;&#65533;&#65533;&#65533;mf&#602;&#65533;&#1791;/&#65533;H&#65533;&#65533;B&#65533;&#65533;#&#65533;&#65533;Xo&#65533;&#65533;f{p&#65533;&#65533;rJ&#65533;&#65533;r&#1229;&#65533;&#1966;&#65533;&#65533;&#65533;&#65533;&#65533;&#65533;)&#65533;@&#65533;9&#65533;D&#65533;&#65533;&#65533;&#65533;0&#65533;j%&#65533;&#65533;N4&#65533;&#65533;F&#65533;&#65533;[&#65533;&#65533;&#65533;&#65533;&#1745;&#65533;&#65533;&#65533;&#65533;L&#65533;&#65533;&#65533;Q&#65533; &#65533;H&#65533;+&#65533;A&#65533;$&#65533;&#65533;HA&#65533;XK&#65533;4%t&#65533;&#277;&#65533;&#65533;+C&#65533;6&#65533;&#65533;&#65533;2A&#65533;%&#65533;&#65533;\&#65533;K&#65533;R&#65533;&#65533;:&#65533;&#65533;;&#65533;&#65533;)&#65533;&#65533;&#65533;&#65533;&#65533;z&#65533;&#65533;?
&#65533;&#65533;@&#1251;&#817;&#134;T &#65533;&#65533;SHE&#65533;&#65533;Q&#65533;.F&#65533;&#708;&#65533;&#65533;&#65533;&#65533;r&#65533;N;04&#65533;&#1554;85&#65533;
,&#65533;&#65533;$&#65533;&#65533;,&#65533;U&#65533;&#65533;CE6obW$V|&#65533;&#65533;&#65533;&#65533;&#65533;!)e&#65533;F<o,=&#65533;&#65533;&#65533;&#65533;frQH{&#65533;&#65533;&#65533;E&#65533;&#65533;&#65533;&#840;rh@&#65533;
,
5&#65533;2&#65533;4[+&#65533;<&#65533;Rjs*kx7&#65533;T&#65533;&#65533;&#65533;X"9Y&#65533;&#65533;&#1527;&#65533;&#65533;&#65533;7&#65533;Z&#65533;4&#65533;_8&#65533;2&#65533;\b&#65533;,&#65533;>&#65533;p4&#65533;&#65533;&#65533;&#65533;rVP&#65533;8C&#65533;%&#65533;,&#65533;c&#65533;&#65533;X[&#65533;&#1321;4&#65533;$&#65533;&#65533;&#62733;&#65533;JM3&#65533;Twa&#65533;&#65533;]V&#65533;YLne5&#1984;a&#65533;&#65533;.&#65533;}&#65533;&#737;&#65533;n^:&#65533;4a.&#65533;&#65533;&#65533;&#65533;&#65533;.e&#65533;b&#65533;bD&#65533;2&#65533;RXS&#65533;&#65533;>4T&#65533;Xvh&#1185;&#65533;&#65533;&#65533;;&#65533;P&#65533;z&#65533;I]
&#65533;&#65533;&#65533;^f&#65533;9&#65533;D&#65533;&#65533;h&#65533;&#65533;&#30789;fq&#65533;$&#65533;&#65533;&#65533;g&#65533;w&#65533;&#1531;&#65533;^&#65533;i&#65533;*[&#65533;F&#65533;t#@&#65533;&#65533;#&#65533;&#1071;UtG*/&#65533;2&#65533;D&#65533;3lI&#65533;&#1800;&#65533;j&#65533;F&#65533;QlT'&#65533;%&#65533;M&#65533;u&#65533;&#1857;&#65533;&#65533;&#65533;&#65533;&#65533;?8~&#65533;N&#65533;Yh}&#65533;&#65533;&#65533;&#65533;h&#65533;&#65533;&#65533;&#65533;#&#65533;{:y&#65533;&#1851;&#1056;&#65533;O0&#65533;&#203;&#65533;&#65533;#=&#65533;5&#65533;&#65533;w&#65533;?S&#65533;;&#65533;W&#65533;&#65533;&#65533;&#65533;G&#65533;&#65533;[&#65533;&#712;;&#65533;M&#65533;&#65533;53&#65533;&#65533;&#65533;&#1467;&#65533;`OF&#65533;&#65533;
&#65533;&#65533;&#65533;&#65533;#QF&#65533;&#445;&#65533;&#65533;sN&#65533;g&#65533;&#65533;&#65533;C7&#65533;&#65533;&#65533;&#1456;6l.)T!&#65533;&#65533;B&#65533;&#65533;amj&#65533;[a&#65533;3&#65533;&#65533;h&#65533;2&#65533;&#65533;k&#65533;F&#65533;}+va&#65533;&#2040;&#65533;&&#65533;&#65533;&#65533;6h#J&#65533;9&#1412;fz&#65533;&#65533;@&#65533;&#65533;_`&#65533;L&#65533;|&#65533;/&#65533;Y&#65533;&#65533;&#65533;^&#65533;Z3&#65533;hEw&#65533;&#65533;&#65533;&D&#65533;&#65533;XT&#65533;#&#65533;&#65533;E&#65533;&#65533;&#65533;ob{&#65533;&#65533;>&#65533;&#1102;&#1923;&#65533;&#65533;&#65533;G&#65533;&#65533;Fw&#65533;3Y&#65533;5.&#65533;&#65533;&#65533;3&#65533;&#65533;&#65533;&#65533;^&#65533;D>o-&#65533;&#65533;&U0&#65533;&#65533;e&#65533;!&#65533;&#65533;&#65533;f&#65533;&#65533;3&#65533;&#65533;qac*Y&#65533;W
&#65533;w&#65533;4&#65533;,&#65533;p&#65533;&#65533;&#65533;Ok&#65533;	7&#487;9&#65533;&#65533;O&#65533;&#65533;X&#65533;&#535;#>&#65533;fA&#65533;	Y&#65533;b$&#65533;l&#65533;ZD&#65533;a"&#65533;Y &#65533;&#65533;&#65533;3&#65533;W&#65533;Dn&#65533;&#65533;D&#65533;&#65533;%&g6&#65533;P&#65533;&#65533;&#65533;&#65533;&#65533;&#65533;&#65533;&#65533; &#65533;;J&#65533;+&#65533;&#65533;V^&#65533;B&#65533;&#65533;>&#1400;&#65533;(&#65533;@&#65533;&#65533;&#65533;&#65533;6&#65533;&#65533;&#344;&#364;#1&#65533;x&#65533;c&#65533;&#65533;t&#65533;3&#65533;	&#65533;ly&#65533;lDd53&#65533;n&#65533;&#65533;t&#30868;px&#65533;&X&#65533;s&#65533;&#65533;T&#65533;J&#65533;&#65533;R	D1&#65533;&#65533;LX&#663;&#65533;&#1172;&#1041;&#65533;8W&#65533;&#65533;|"&#65533;&#65533;&#65533;&#65533;&#65533;@&#65533;&#65533;<9L&#65533;&#65533;&#65533;&#65533;R&#65533;&#65533;&#65533;b>&#65533;&#65533;&#65533;&#65533;&#65533;&#65533;&#65533;g&#65533;mv&#65533;&#65533;&#65533;4:MkJ&#65533;JG&#65533;(7EZI&#65533;N&#65533;g&#65533;&#65533;&#65533;&#65533;@&#65533;&#65533;&#65533;&#65533;4e&#65533;n&#65533;&#65533;_&#65533;i&#65533;&#65533;&#65533;i&#65533;&#65533;&#1248;
u&#65533;DM.#&#65533;&#65533;&#65533;p.L&#65533;b'&#65533;&#1321;&#65533;%&#65533;&#65533;Jf&#65533;&#65533;LPE&#65533;&#65533;&#65533;&#65533;&#65533;&#65533;&#65533;u&#65533;i&#65533;RTm&#65533;&#65533;XI(;&#1176;&#1362;&#65533;[+U
S`&#65533;&#65533;o&#65533;&#65533;I&#65533;)y#N&#65533;&#65533;O&#65533;&#65533;&#65533;l&#65533;`&#65533;V^&#65533;pO&#65533;M&#65533;b&#65533;[&#65533;&#909;'&#65533;&#65533;&#65533;hH&#65533;R&#65533;&#65533;m&#65533;&#65533;&#65533;&#1224;KT&#65533;&#65533;v&#65533;&#65533;&#65533;a5&#65533;&#65533;&#65533;&#65533;&#65533;&#65533;&#65533;[]{E&#65533;&#65533;&#65533;h&#65533;l7 J&#1332;&#65533;dD&#65533;]&#65533;W&#65533;&#402;&#65533;'n&#65533;&#65533;&#65533;h&#65533;&#65533;U0#&#65533;\:B&#1432;&#65533;&#65533;)&#65533;,&#65533;D&#65533;&#65533;&#65533;&#65533;g&#65533;K&#65533;l&#65533;&#65533;}&#740;Q&#65533;pX&#1715;&#65533;&#65533;&#65533;&#65533;&#65533;/g?&#65533;&#65533;WAo[3&#65533;&#1662;&#65533;&#65533;&#1073;&#65533;aK&#65533;&#65533;&#65533;&#65533;1&#65533;=&#65533;[=&#65533;&#65533;&#65533;`&#65533;T&#65533;d\`?y&#65533;]&#65533;q&#65533;G&#65533;&#65533;&#65533;J&#65533;&#65533;cia&#65533;&#65533;&#65533;<&#1695;&#65533;&#65533;W&#265;ZU&#65533;5&#65533;&#65533;9&#65533;7&#65533;&#65533;b&#65533;p&#65533;<&#65533;$F&#65533;&#65533;#[Q&#65533;&#65533;&#65533;0&#65533;&#65533;8&#65533;&#65533;&#65533;w_C&#65533;&#478;2|`&#65533;&#65533;&#65533;&#65533;&#65533; &#65533;&#65533;)&#65533;&#65533;Lx6&#65533;&#65533;&#65533;&#65533;&#65533;&#65533;&#65533;&#65533;&#946;z&#65533;&#65533;&#65533;*;&#65533;P#&#65533;G&#65533;&#65533;&#65533;Na&#65533;&#65533;pc&#1161;Wg&#65533;n&#65533;&#65533;K&#65533;;&#65533;&#65533;&#65533;&#65533;&#65533;1(g\Kh&#65533;&#65533;&#65533;&#65533;F&#65533;@&#65533;M&#65533;&#65533;&#65533;&#65533;$&#65533;/&#65533;{4&#65533;&#65533;&#65533;&#65533;&#65533;%J&#65533;&#65533;iNn&#65533;&#65533;/2K/#\&#65533;-G&#65533;&#65533;sd&#65533;_&#65533;E&#65533;&#65533; &#65533;J&#65533;&#65533;&#65533;&#65533;&#3546;Wjt&#65533;5&#65533;r&#65533;k&#65533;Ks&#58260;]&&#65533;&#65533;&#65533;&#65533;&#65533;&#65533;&#65533;Lm&#65533;l&#65533;#Z&#65533;&#65533;&#65533;1r&#65533;&#65533;R&#13430;ga&#65533;&#65533;&#1023;z&#65533;f&#65533;q&#65533;Cx&#65533;&#65533;t+&#65533;&#65533;'7,&#65533;&#65533;&#65533;&#65533;&#65533;&#65533;&#65533;]&#65533;.4&#65533;&#65533;L6&#65533;&[hPY5Z^&#65533;&#65533;~&#65533;&#614;&#65533;&#65533;_&#65533;`&#65533;&#65533;L&#65533;&#65533;&#65533;&#65533;"&#65533;M/L&#65533;h&#65533;[&#65533;$0&#65533;/&#12582;&#65533;s&#65533;&#65533;$j&#65533;&#65533;&#65533;|&#65533;^&#65533;&#65533;yz9"&#1386;&1U&#65533;&#65533;Y&#65533;&#65533;&#65533;O&#65533;&#65533;[gnk&#65533;|&#65533;";&#65533;&#65533;&#65533;&#65533;&#65533;&#65533;&#65533;&#65533;&#65533;K:&#65533;&#65533;[&#65533;&#65533;&#65533;=&#65533;:}g0h?:&#65533;^&#65533;&#65533;&#1461;&#65533;=[^]&#65533;&#65533;&#65533;&#65533;M&#65533;&#1693;p&#65533;&#65533;9&#65533;&#65533;&#1902;&#65533;: &#65533;&#65533;)&#304;&#65533;&#65533;Nw&#65533;&#65533;?&#65533;&#65533;&#65533;&#65533;#us&#65533;Kw#&#65533;&#65533;&#65533;&#65533;V&#65533;&#65533;&#65533;nj2o&#65533;&#65533;&#65533;;&#65533;&#65533;C&#65533;&#65533;&#65533;#&#65533;f&#503;&#65533;&@&#65533;&#65533;&#65533;&#65533;A&#65533;&#65533;&#65533;v&#65533;&#453;&#65533;&#65533;&#65533;&#65533;@&#65533;F=&#65533;W&#65533;~&#65533;&#65533;&#65533;*&#65533;&#65533;&#65533;?&#65533;6&#65533;&#65533;Z&#65533;&#65533;Ex&#65533;&#65533;&#65533;~&#65533;&#65533;&#44282;&#65533;&#65533;z&#65533;&#65533;&#65533;&#65533;G&#65533;&#65533;o&#65533;&#65533;&#65533;.# &#65533;&#65533; &#65533;*&#65533;&#65533;O&#65533;&#65533;&#65533;&#65533;o&#65533;&#65533;&#65533;&#65533;&#65533;o&#65533;@&#65533;&#65533;&#782;&#65533;&#65533;&#65533;O0&#65533;R0&#65533;&#65533;&#65533;&#65533;lN&#65533;:&#65533;&#25737;&#65533;>,=&#65533;&#1446;&#65533;&#65533;&#65533;&#65533;$&#65533;c&#65533;f(&#65533;#&#65533;&#65533;xd&#1632;.&#65533;p&#65533;&&#65533;@&#65533;%&#487;&#65533;J
&#65533;&#65533;&#65533;6&#65533;rk&#65533;&#65533;.&#65533;T&#65533;&#65533;+&#65533;.P&#65533;&#65533;&#65533;:FIb&#65533;h0TF*X&#65533;&#65533;&#65533;Jk&#65533;v&#65533;&#65533;RK&#65533;&#65533;&#65533;&#65533;&#63242;0&#65533;*P&#65533;&#65533;`J&#65533;&#65533;5o&#1244;&#65533;&#65533;n&#65533;&#1186;0&#65533;&#65533;&#65533;l&#65533;&#618;P&#65533;&#65533;OPPON&#65533;p&#65533;&#65533;`&#65533;&#65533;N&#65533;&#65533;0&#65533;&#65533;$I@z(&#65533;&#65533;~v&#65533;%&#65533;e&#65533;R&#65533;/&#65533;&#65533;0&#65533;J&#65533;&#65533;&#65533;&#65533;H&#65533;O&#65533;&#65533;&#65533;&#65533;&#65533;N&#65533;^&#65533;#`V`&
Qo.o&#65533;&#65533;'&#65533;8&#65533;&#65533;EO&#65533;&#65533;1&#65533;&#65533;g/X&#65533;&q&#65533;+&#65533;&#65533;&#21416;&#65533;*&#65533;&#65533;&#930;&#65533;&#65533;l&#65533;&#65533;[NFk&#65533;&#65533;N&#65533;&#65533;
&#65533;{P)&#65533;&#65533;&#65533;&#65533;	&#65533;K&#65533;&#65533;&#65533;&`&#65533;&#65533;&#65533;M	&#65533;&#65533;&#65533;o&#65533;N&#65533;(q`E&#65533;&#65533;o&#65533;&#65533;
&#65533; m&#65533;&#65533;F&#65533;&#65533;&#65533;2qj&#65533;#/&#65533;&#65533;&#65533;&#65533;&#65533;&#65533;&#65533;OH&#65533;k&#65533;&#65533;!zn!F$&#65533;&#65533;&#65533;<K&#1617;&#65533;&#65533;q &#65533;&#65533;&#65533;o&#65533;&#65533;&#65533;&#65533;&#65533;q(`	i1&#65533;&#65533;&#65533;&#65533;~,&#65533;&#65533;&#65533;&#65533;&#65533;P%C&#65533;R&#65533; &#65533;A&#65533;(	&#65533;H&#65533;&#65533;&#846;V&#65533;+&#65533;(2&#65533;`#&#65533;&#65533;P&&#65533;\&#65533;$+j&#65533;&#65533;&#65533;b&#65533;&#65533;t&#65533;k,J&#65533;&#65533;\&#65533;&#65533;&#65533;+d%	n&#65533;&#65533;&#65533;e&#65533;I_&#65533;*&#65533;&#65533;&#65533;&#65533;&#65533;"00&#65533;&#65533;&#65533;&#65533;n&#65533;3'@&#65533;&#65533;&#65533;M&#65533;r&#65533;&#65533;&#65533;jK*&#65533;&#65533;)&#65533;f&#65533;pL6#&#65533;&#65533;&#65533;&#65533;&#65533;,Q&#65533;&#65533;&#65533;,,&#65533;}&#65533;&#65533;&#65533;p?&#65533;&#65533;&#65533;B&#65533;&#65533;&#65533;%&#65533;e&#65533;|(aR&#65533;&#65533;&#65533;/&#65533;&#65533;&#65533;L&#65533;0&#65533;N0#&#65533;'	&#65533;'&#65533;O&#65533;,&#65533;;"&#65533;)&#65533;H	1&#65533;&#65533;`	&#65533;&#65533;s&#500;&#65533;&#65533;&#65533;&#65533;&#65533;M&#65533;,&#65533;&#65533;&#65533;3&#65533;b&#1894;&#65533;Es4&#65533;-d&#65533;j&#65533;AR5&#65533;&#65533;&#65533;&#65533;'&#65533;&#65533;&#65533;Sg&#65533;T&#65533;&#65533;`&#65533;&#65533;F&#414;&#65533;&#65533;&#65533;&&#65533;p'&#65533;A&#65533;&#65533;8&#65533;S(&#65533;&#65533;.&#65533;&#65533;F@;&#65533;&#65533;&#65533;&#65533;&#65533;:&#65533;&#65533;J&#65533;}&#65533;&#65533;&#65533;&#65533;K&#65533;
r&#65533;&#65533;&#65533;&#65533;s&#65533;.&#65533;<&#65533;&#65533;&#65533;*&#65533;=&#65533;R|&#65533;&#65533;4'&#65533;=&#65533;&#65533;"C$9&#65533;&#65533;&#65533;&#65533;6&#65533;&#65533;
&#178;&#1297;.&#65533;T&#65533;/.@&#65533;&#65533;&#65533;&#65533;+	&#65533;#ATA&#65533;3J=&#65533;&#65533;A`&#65533;&#65533;sKITK&#65533;&#65533;&#65533;O .3'&#1309;P8u&#65533;"&#65533;&#65533;+&#65533;&#65533;M&#65533;4E&#65533;&#65533;Ea&#65533;&#65533;dTst/&#65533;&#65533;&#65533;&#65533;&#65533;Ru&#65533;G>I2w&#65533;&#65533;n&#65533;&#65533;&#65533;&#65533;6	&#65533;&#65533;&#65533;o&#65533;M&#1680;S&#65533;&#65533;&#65533;'&#65533;T*qR&#65533;&#65533;&#65533;&#65533;:-&#65533;B&#65533;8&#65533;&#65533;9c&#65533;&#65533;&#65533;pD&#65533;"&#65533;TU&#65533;&#65533;E&#65533;04)c0&#65533;&#463;&#65533;#t&#65533;&#65533;&#65533;OE&#65533;&#65533;&#65533;SP&#65533;-&#65533;MH,Qo&#65533;^&#65533;BI&#65533;iQ&#65533;&#65533;IuL&#65533;t*&#65533;'@&#65533;s&#65533;&#65533;H&#65533; &#65533;&#65533;Y%'&#65533;&#65533;&#65533;`N[nE&#1107;Ug4-&#65533;M&#65533;j&#65533;\YW&#65533;&#65533;&#65533;C&#65533;&#65533;&#65533;WUQy&#65533;&#65533;&#65533;_&#65533;M~&#65533;T#&#65533;Y&#65533;&#65533;R&#65533;u&#65533;|1&#65533;&#65533;R&#65533;&#65533;&#65533;&#65533;sQJ&#65533;U&#65533;&#65533;[&#65533;b&#65533;&#65533;<^&#65533; 0,;&#65533;(&#40690;JeL&#65533;>&#65533;&#65533;&#65533;U]8&#65533;&#65533;&#65533;&#65533;&#65533;&#65533;qQ&#65533;&#65533;C&#65533;&#65533;6J&#65533;}0T&#65533;&#65533;RVZ[)&#65533;K	-T&#65533;&#65533;A6fM5b&#65533;bWi].&#65533;dZ0&#65533;f&#65533;yUdG&#65533;dG&#65533;&#65533;&#65533;$&#65533;X&#65533;&#65533;^Y&#65533;C&#65533;2&#65533;6&#65533;&#65533;C]&#65533;&#65533;4g&#65533;Av&#65533;T&#1238;b&#65533;&#65533;h&#65533;l&#65533;h&#65533;&#65533;U&#65533;6|:1&#65533;&#65533;&#65533;&#65533;&#65533;,kF&#65533;&#294;&#65533;j&#65533;v$&#65533;&#65533;&#65533;J&#65533;^C&#65533;T&#65533;&#65533;q&#65533;&#65533;Lz&#65533;T&#65533; &#65533;lV&#65533;&#65533;V&#65533;J&#65533;@&#65533;g`ROn&#65533;&#65533;nO&#65533;&#65533;F&#65533;vo&#65533;Sb!&#65533;&#533;&#65533;&#65533;$7&#65533;O]&#65533;Jrk&#65533;&#65533;e&#65533;"&#65533;NM&#65533;w&#65533;&#65533;%&#1254;6HM|&#65533;wGVy&#65533;@`m'&#65533;h&#65533;s6&#65533;tVg&#65533;t&#65533;&#65533;K&#65533;&#65533;ZCGs3W|&#65533;t0VW#&#65533;$&#65533;d/iWPV&#65533;&#65533;c6&#65533;rd&#65533;&#65533;&#65533;,J&#65533;U|7&#65533;&#65533;&#65533;]&#65533;
TV%7q&#65533;wyxd&#65533;V|#&#65533;&#65533;&#65533;7&#65533;B7&#65533;R&#65533;&#65533;{u&#65533;YP&#65533;&#65533;&#65533;4=&#65533;&#65533;c}&#65533;&#65533;"&#65533;}&#1891;&#65533;&#65533;pk5^&#65533;S1&#65533;&#65533;rw&#65533;~&#65533;v&#65533;g(&#65533;Lwwf8&#65533;I&#65533;x)W&#65533;&#65533;&#65533;w&#65533;&#65533;&#65533;,W&#65533;&#65533;tx&#65533;s,=0&#65533;&#65533;-&#65533;!PP&#65533;&#65533;&#65533;&#65533;&#65533;8s&#65533;|&#65533;&#65533;4&#65533;|7&#65533;;&#65533;&#65533;b&#65533;&#65533;G&#65533;G9&#65533;=]&#65533;}&#65533;&#65533;.&#65533;&#65533;
e&#65533;4&#65533;&#1003;z&#65533;wa&#65533;gbX&#65533;/&#65533;&#65533;i&#65533; p&#65533;{u&#65533;o@B;&#65533;r/5f&#65533;&#65533;&#65533;&#65533;&#65533;s&#65533;!&#65533;Z%A&#65533;P&#65533;9f&#65533;8&#65533;$&#65533;&#65533;&#65533;bWn&#65533;1f$96gW&#65533;&#65533;&#65533;&#65533;R&#65533;g&#65533;]]8&#65533;O9&#65533;&#65533;&#65533;k&#65533;48&#65533;dt&#65533;&#65533;{w&#65533;&#65533;&#65533;&#65533;&#65533;Ur9&#65533;uu&#65533;hVs&#65533;&#65533;n&#65533;&#65533;`T&#65533;6{&#65533;&#65533;&#65533;V&#65533; &#65533;&#65533;&#65533;&#65533;W&#65533;;&#65533;a&#65533;&#65533;&#65533;&#65533;XW&#65533;&#65533;H&#65533;&#65533;d&#65533;v3&#65533;&#65533;J&#65533;-&#65533;&#65533;X&#65533;b&#65533;&#65533;&#65533;&#462;&#65533;&#65533;wWK&#65533;&#65533;W&#65533;&#65533;xz&#65533;&#65533;&#65533;&#65533;&#65533;&#65533;&#65533;&#65533;g&#65533;&#1624;tn4&#65533;&#65533;&#65533;y}/8&#65533;&#65533;&#65533;OGr&#886;&#65533;=&#65533;E%&#65533;&#65533;&#65533;&#65533;p&#65533;&#65533;&#65533;9d&#65533;&#65533;&#65533;&#65533;&#65533;zt&#65533;m&#65533;&#65533;5&#65533;&#65533;XY&#65533;&#65533;2'&#65533;yf&#65533;9&#65533;&#65533;"&#65533;)&#65533;hQt|&#65533;V{&#1673;&#65533;&#65533;3&#65533;&#65533;&#65533;&#65533;&#65533;&#65533;N&#65533;'R&#65533;&#65533;&#65533;u-&#65533;&#65533;Y&#65533;Qk&#65533;&#65533;&#1113;&#65533;&#65533;u&#65533;&#65533;&#65533;&#65533;&#65533;&#1565;&#65533;&#65533;&#65533;zBYS&#65533;nW&#65533;&#65533;#&#65533;]&#65533;&#65533;a&#65533;@n&#65533;&#65533;&#65533;qZ&#65533;wy&#65533;|&#455;&#65533;&#65533;TF&#65533;&#65533;Q&#65533;&#65533;&#65533;ut&#65533;.&#65533;:&#65533;&#65533;y]6z&#65533;&#65533;&#65533;&#65533;&#65533;bpX_Fy&#65533;&#1646;&#65533;,&#65533;&#65533;&#65533;&#65533;&#65533;@&#65533;&#65533;&#65533;%&#65533;&#506;&#65533;o&#65533;'8&#65533;&#65533;&#65533;&#65533;@&#65533;5&#65533;Q0&#65533;b&#65533;W&#65533;&#65533;&#65533;-&#65533;&#65533;.&#65533;&#65533;&#65533;Q&#65533;;&#65533;&#65533;&#65533;&#65533;&#65533;&#65533;7)zX&#65533;{'&#65533;&#65533;&#65533;&#65533;p\&#65533;&#65533;M5&#65533;&#65533;*&#1393;;wsYz&#65533;&#65533;&#65533;&#65533;&#65533;&#65533;&#65533;3&#65533;wd@ &#65533;&#65533;8C&#65533;&#65533;&#65533;&#65533;&#65533;,&#65533;0Q&#65533;&#65533;&#65533;&#65533;&#1072;Z&#65533;&#65533;Z&#65533;g&#65533;pW&#65533;&#65533;&#65533;vX&#65533;pWq)&&#65533;&#65533;q&#65533;s;'&#65533;&#65533;&#65533;'hX&#65533;&#65533;K&#65533;8&#65533;~'3{G6KM&#65533;&#65533;;&#65533;1&#65533;Jw6h&#65533;SX&#65533;&#65533;&#65533;&#65533;&#65533;[&#65533;&#65533;G&#1712;@&#65533;&#65533;s&#65533;v&#65533;&#65533;&#934;&#65533;&#65533;[&#65533;&#65533;5y&#65533;&#65533;&#65533;`&#65533;E&#65533;&#65533;&#65533;&#65533;R&#65533;K&#44989;/*f&#65533;&#65533;&#65533;z	f@x&#65533;s[/U=&#65533;&#65533;&#65533;&#65533;&#65533;&#65533;&#65533;s'/&#65533;&#65533;}&#65533;&#139;&#65533;&#65533;&#1255;&#65533;3&#65533;&#65533;Dx&#65533;&#65533;I&#65533;d&#65533;u&#65533;eNW&#65533;]s&#65533;&#65533;&#65533;8V&#65533;&#65533;&#65533;8&#65533;lY7sS&#65533;d<&#65533;(x&#65533;&#65533;1kig&#65533;&#65533;Nf&#1251;D&#65533;;J&#65533;&#65533;&#65533;U&#65533;t&#65533;&#65533;&#65533;&#65533;&#65533;<&#597;|&#65533;&#65533;H~&#65533;&#65533;&#65533;)W[&#65533;&#65533;&#65533;c&#65533;t&#65533;&#65533;&#65533;&#65533;&#65533;&#65533;&#65533;Yi$X&#252;&#359;&#65533;!&#65533;kk&#65533;&#65533;&#65533;<(&#65533;s*&#65533;H&#65533;&#65533;&#65533;0&#65533;&#65533;t&#65533;`&#65533;&#65533;&#65533;c}&#65533;:&#65533;	}&#65533;&#65533;&#65533;&#65533;8P&#65533;BA&#65533;&#65533;]['&#65533;&#65533;e&#65533;&#65533;&#65533;c&#65533;&#65533;&#65533;&#65533;/&#1898;5J&#65533;7=&#65533;g&#65533;&#65533;&#65533;;&#65533;w&#65533;&#65533;6&#65533;21o1(U&#65533;&#65533;&#65533;&#65533;8&#346;&#65533;e}&#65533;&#65533;&#65533;&#381;&#65533;o&#65533;&#65533;&#1245;&#65533;G&#65533;4&#65533;s&#65533;w&#65533;&#65533;&#65533;s]'=&#65533;AV&#65533;&#65533;&#65533;q&#65533;]&#65533;G"VZQ&#65533;&#65533;&#65533;&#65533;m9&#65533;4T&#65533;0&#65533;Xtw&#65533;&#65533;&#65533;s&#221;8&#65533;s&#65533;&#65533;&#65533;&#65533;&#65533;A)&#65533;&#65533;[vy&#65533;&#23375;&#65533;&#65533;&#65533;&#65533;=^&#65533;&#65533;&#65533;~&#65533;#&#65533;=&#65533;9&#65533;_&#904;^&#65533;s&#65533;&#65533;zf+@&#65533;&#65533;&#65533;&#65533;_}&#65533;~y&#65533;&#65533;/>&#65533;q&#65533;&#65533;&#65533;=&#65533;~&#65533;f&#1964;&#1798;T&#65533;s&#65533;&#65533;O&#65533;&#65533;&#65533;&#65533;a&#65533;&#65533;&#65533;&#65533;&#65533;&#65533;&#65533;&#65533;f%\&#65533;U&#65533;&#65533;&#65533;&#65533;&#65533;`&#65533;&#65533;&#65533;^&#65533;w&#65533;&#1757;&#65533;&#65533;&#65533;&#65533;&#65533;&#65533;~&#129;~&#65533;1&#65533;b&#65533;&#65533;D&#65533;!	&#667;&#65533;c&#65533;&#65533;&#65533;&#65533;&#65533;.&#65533;&#65533;&#65533;&#65533;U&#65533;&#1267;~&#65533;pB&#65533;&#65533;&#65533;(&#65533;&#65533;R&#65533;&#1297;&#65533;]&#65533;&#65533;~&#65533;S&#65533;&#65533;&#65533;&#65533;!&#65533;&#65533;	&#65533;&#65533;~&#65533;G&#65533;}=&#65533;&#65533;w$&#689;	&#65533;&#65533;&#65533;H?&#65533;&#1627;M&#1642;&#65533;&#65533;&#65533;E&#65533;&#65533;&#65533;kU&f?i&#65533;&#16239;^xnv&#65533;k0&#65533;&#65533;iZY/&#65533;&#65533;y&#65533;f)&#65533;&#65533;&#65533;&#65533;&#65533;]&#65533;&#65533;&#65533;&#65533;&#65533;&#65533;>L?&#65533;&#65533;UGI~&#65533;&#1253;&#65533;&#65533;&#65533;&#65533;&#65533;I_&#65533;&#65533;&#65533;&#65533;I&#65533;&#65533;&#65533;&#65533;&#65533;k&#65533;D5&#65533;m&#65533;&#442623;&#65533;[&#65533;a&#65533;&#65533;m](&#65533;&#65533;?$&#65533;&#65533;&#65533;&#65533;9&#65533;F&#65533;&#65533;&#65533;&#65533;0|&#65533;+&#65533;aR&#65533;&#65533;L&#397;9b&#65533;&#65533;1&#65533;H2iH&#65533;1q&#65533;&#65533;G&#65533;T&#65533;&#65533;`&#65533;&#65533;4&#65533;kj&#65533;r3'+<w&#65533;&#65533;t&#65533;&#65533;Bu&#65533;)&#65533;&&#65533;*C&#65533;:%
5*&#65533;&#65533;T&#65533;&#65533;&#65533;5&#65533;&#65533;>&#65533;z&#65533;&#65533;&#65533;&#1579;U&#65533;6=&#65533;V*&#1138;>Vl&#65533;7&#65533;\r!&#65533;&#65533;0&#65533;\&#65533;|&#65533;*&#65533;&#65533;&#65533;&#65533;&#65533;&#65533;,&#65533;&#65533;&#65533;&#65533;x&#65533;BL9rK&#65533;&#65533;y&#65533;&#65533;&#65533;3{&#65533;\@&#65533;h7&#65533;%L&#65533;8Mi&#65533;-v|&#65533;&#65533;5k&#65533;&#65533;O&#65533;,c&#65533;&#65533;&#65533;/bx&#756;y4&#65533;&#991;&#259;&#65533;&#65533;yr&#65533;&#351;F&#65533;&#65533;v-&#1772;\&#65533;&#65533;&#65533;&#65533;l&#65533;&#65533;&#1851;{W"G&#65533;~;;~&#1080;q&#65533;&#65533;&#65533;&#65533;&#65533;k&#65533;p&#65533;&#65533;&#65533;&#65533;,&#65533;&#65533;&#65533;&#65533;&#65533;/s&#65533;d&#65533;w&#65533;B|&#65533;a-i4&#65533;E&#65533;qT&#65533;n&#65533;&#65533;n&#65533;dp>i&#65533;&#65533;r&#65533;A%&#65533;I1&#65533;\&#65533;&#65533;E'&#65533;YVQWv.j&#65533;&#65533;w&#65533;}&#65533;6&#65533;0zt&#65533;H&#65533;]:&#65533;&#65533;&#65533;&#65533;w&#65533;~&#65533;=d&#65533;/i$&#65533;M&#65533;&#65533;fx&#65533;@)T&#65533;Z.(&#1155;~)Sk^h&#65533;&#65533;&#65533;}&#65533;E&#65533;&#65533;&#65533;\&#65533; &#65533;&#65533;&#65533;2&#65533;&#65533;&#65533;F&#65533;&#610;u/f&#65533;&#65533;42!&#1053;a&#65533;a&#65533;&#65533;&#65533;&#65533;z&#1287;&#65533;cM&#65533;&#65533;&#65533;e&#65533;1&#65533;S^
`&#65533;&#65533;&#65533;az&#65533; &#65533;c&#65533;I&#41340;&#65533;&#65533;&#65533;k!&#65533;:&#65533;&#65533;pD"&#65533;~&#65533;9]&#65533;z&#65533;&#65533;5&#906;V&#65533;W&#65533;&#65533;	,:&#65533;&#65533;&#1861;_&#65533;&#65533;&#65533;i&#65533;&#65533;@&#65533;&#65533;NbJ&#65533;&#65533;&#65533;Y&#65533;&#65533;&#65533;&#65533;&#65533;m&#65533;&#65533;W&#65533;L&#65533;$&#65533;F&#65533;&#65533;&#65533;&#65533;&#65533;z&#65533;!&#65533;nzh"&#65533;&#65533;&#65533;J/&#65533;&#65533;&#65533;z+&#65533;]&#65533;&#65533;&#65533;Y&#65533;@P&#65533;i
|K&#65533;h_&#65533;>[&#65533;f/&#65533;0&#65533;JV&#65533;Y&#65533;W8&#65533;&#65533;&#65533;a&#65533;&#65533;V&#57586;&#65533;J&#65533;&#65533;h&#65533;&#65533;&#328;&#65533;&#65533;&#65533;*q&#60825;S&#65533;N&#796;b&#65533;&#65533;&#65533;k&#65533;&#65533;&#65533;&#65533;&#65533;v&#65533;&#65533;twa&#65533;&#65533;@&#65533;!&#65533;~&#52567;(&#65533;EW9&#65533;&#65533;	8=P&#65533;&#65533;cRo-&#65533;&#65533;kv&#65533;&#65533;&#65533;<v&#65533;m&#65533;&#1960;e&#65533;+&#65533;E&#65533;&#65533;&#65533;r"&#65533;&#65533;r/&#65533;+s&#65533;zG&#65533;s&#65533;:&#65533;&#65533;3&#65533;&#65533;&#65533;&#65533;&#65533;@Nd'&#65533;9:&#65533;&#65533;&#65533;G&#65533;&#65533;+&#65533;u&#65533;b_N&#65533;l&#65533;J[&#65533;&#65533;q&#65533;1H)A&#65533;&#1770;r&#65533;Ru&#65533;&#65533;&#65533;&#65533;q&#65533;2&#65533;w&#65533;v&#65533;&#65533;@C&#65533;&#319;&#65533;7
&#65533;{&#65533;Sy&#65533;_&#65533;&#65533;w&#65533; &#65533;&#65533;&#65533;y&#65533;\&#65533;a&#65533;&#65533;&#65533;&#65533;&#65533;&#65533;&#65533;r&#1836;&#65533;)&#65533;&#65533;&#65533;&#65533;v&#65533;&#1738;'G&#65533;&#65533;&#65533;T&#65533;&#65533;&#65533;&#1224;6=)&#65533;/&#65533;&#65533;&#65533;y&#65533;do&#65533;&#65533;&#65533;&#65533;&#65533;-&#65533;&#65533;!!&#65533;&#632;p:Y!C&#65533;&#65533;^&#65533;W&#65533;&#65533;&#65533;}y:&#65533;/&#546;&#65533;Q&#65533;/6&#65533;(?&#65533;&#65533;&#65533;~&#65533;dH&#65533;&#65533;&#65533;&#65533;l&#65533;^n&#65533;&#1535;n&#65533;dt*&#65533;&#65533;&#65533;&#65533;$&#65533;/x&#1246;&#65533;^&#65533;&#65533;&#65533;Q&#65533;|,"&#65533;&#65533;&#65533;"<&#65533;&#65533;&#65533;&#65533;&#65533;&#65533;&#65533;R*jR&#65533;&#65533;&#65533;&#65533;&#65533;&#65533;\+I&#1511;
&#65533;&#65533;&#65533;&#65533;&#65533;!&#65533;!&#65533;
&#65533;&#65533;,&#65533;&#65533;)I	b&#65533;%H&#65533;\q&#65533;p&#65533;&#65533;&#65533;&#65533;&#1559;&&#65533;IP&#65533;&#65533;f&#65533;&#65533;&#65533;&#65533;&#65533;+&#65533;"&#65533;x2*]nK&#65533;G&#932;&#65533;C"0#gbc&#65533;@&#65533;&#65533;/&#65533;{&#65533;#&#65533;&#65533;&#65533;e&#65533;!p"%&#191;m&#65533;K$+&#65533;&#65533;E,RD&#65533;&#65533;&#65533;&#65533;W&#65533;\&#944;J&#65533;L&#3890;wI&#65533;irWo&#65533;:&#65533;&#65533;9&#65533;o4p&#65533;
J&#65533;&#65533;U&#65533;&&#65533;U&#65533;&#65533;T)!	&#65533;&#65533;&#65533;&#65533;+&#65533;&#65533;p&#65533;tG&#65533;&#65533;"e&#65533;E)&#65533;&#65533;M&#65533;&#65533;&#65533;&#65533;&#65533;F7&#65533;&#65533;&#65533;$&#65533;2A&#65533;&#65533;!&#65533;_7XA67B&#65533;&#65533;&#65533;&#2020;O7&#65533;VP&#65533;&#65533;s&#65533;&#1691;&#65533;91&#65533;N&#65533;&&#65533;&#65533;Y&#1722;&#65533;&#65533;b&#65533;e&#65533;&#65533;''hL~&#65533;3&#65533;$&#65533;'J&#65533;0,&#65533;&#1312;H"&#65533;9&#515;B&&#65533;
=	C&#65533;&#65533;&#65533;2&#65533;/q&#65533;x&#65533;0&#65533;&#65533;&#65533;&#65533;&#65533;ZO&#65533;&#65533;&#65533;!e&#65533;8&#65533;>&#65533;v&#65533;&#65533;gU9)&#65533;&#65533;@&#65533;]&#62100;0D&#65533;)&#65533;Q7i:&#65533;&#65533;&#65533;&#65533;&#65533;&#65533;&#65533;"OY(F&#65533;&#65533;iMtjRS&#65533;&#636;.5&#65533;"&#65533;&#65533;W>9&#65533;&#65533;V&#65533;u&#65533;a&#65533;&#527;&#65533;&#65533;1Ze&#65533;&#1460;&#65533;&#65533;&#65533;q&#65533;_8&#65533;z&#65533;&#65533;&#65533;R&#65533;&#65533;&#65533;&#640;&#65533;Q&#65533;|V&#65533;&#65533;m&#65533;::L:&#65533;w&#65533;JS&#38467;&#65533;&#65533;&#65533;EV&#65533;&#65533;&#1582;6&#65533;&#65533;&#65533;-X:&#65533;&#65533;%l.{|&#65533;L&#65533;Y&#65533;&#1164;&#65533;&#65533;	&#65533;0&#65533;V&#65533;&#65533;r&#65533;&#65533;c'&#65533;R&#65533;&#65533;&#65533;S&#65533;'j&#65533;^&#65533;&#65533;[&#65533;&#1998;T&#65533;W=&&#65533;&#65533;&#65533;&#65533;*&#65533;/&#65533;&#65533;&#65533;&#65533;y&#65533;
8&#65533;&#65533;&#65533;M&#65533;&#65533;&&#65533;&#1827;&#65533;4&#65533;&#65533;&#65533;&#65533;fqX=&#65533;&#65533;D&&#65533;&#65533;&#65533;j&#65533;&#65533;`(s&#65533;v	&#65533;x&#491;O|&#65533;&#1391;&#1593;A=H&#65533;&#65533;rGQB.}C&#65533;W&#65533;&#1534;&#65533;&#65533;&#65533;&#65533;&#65533;&#65533;&#65533;:&#65533;T&#65533;&#65533;&#65533;-=5&#65533;F&#65533;d&#65533;4&#65533;qRF[&#65533;&#65533;&#65533;	&#65533;.&#65533;&#65533;`G&#65533;*&#65533;}0&#65533;&#65533;k&#65533;${&#65533;&#65533;}h*c4&#65533;&#65533;E&#65533;&#65533;&#65533;\I&#65533;&#65533;&#65533;&#1541;&#65533;\M&#65533;&#65533;b2D&#65533;&#65533;L&#65533;&#65533;&#65533;c&#65533;&#65533;&#1576;&#65533;&#40027;&#65533;&#65533;&#65533;y&#65533;&#65533;)i&#65533;&#65533;&#65533;&#65533;<&#65533;9&#65533;y&#65533;%P5&#65533;&#544;Ls&#65533;X+0&#65533;&#526;&#65533;&#65533;N3q&#65533;&#65533;&#65533;&#65533;3&#65533;5&#788;^.&#65533;&#65533;5&#65533;&#65533;&#65533;1&#1972;R&#1897;&#65533;[&#65533;&#891;B\&#65533;s&#65533;G&#65533;&#1113;g&#65533;&#65533;&#65533;&#65533;X7&#65533;&#65533;z&#65533;&#65533;&#65533;%R&#65533;&#1317;U&#65533;&#65533;&#65533;&#65533;^&#65533;&#65533;&#198;&#65533;&#65533;2i0W:T&#65533;&#65533;&#65533;r&#65533;&#65533;&#65533;cgW*<&&#65533;&#65533;&#65533;&#65533;T<qY]&#2031;&#65533;L&#65533;c&#65533;&#65533;i&#65533;i&#65533;L&#65533;e&#65533;J&#65533;{&#65533;aEsI&#65533;%&#65533;&#65533;&#65533;&#65533;&#65533;&#65533;&#65533;m&#65533;&#1221;4&#65533;&#65533;!&#65533;
&#65533;&#65533;l&#65533;PF&#65533;&#65533;&#65533;&#65533;&#65533;W&#65533;m&#65533;&#65533;&#65533;_<&#65533;&#65533;&#65533;wX&#65533;&#65533;<&#65533;g&#1010;&#65533;5&#65533;&#65533;&#65533;&#65533;k&#65533;&#65533;&#65533;&#65533;B&#65533;M&#65533;M)&#65533;&#52343;&#65533;6&#65533;o&#65533;[]&&#65533;u&#65533;z&#412;+%&#65533;J&#65533;v&#65533;&#65533;E&#65533;&#65533;l&#65533;&#65533;`&#65533;+&#65533;]|&#65533;Lo&#65533;&#345;&#65533;&#65533;{&#65533;&#65533;&#65533;&#1692;&#65533;\zh&#65533;&#65533;7&#718;Q9&#65533;&#65533;8&#51845;&#65533;&#65533;c&#65533;)&#65533;Js&#65533;&#65533;&#65533;&#65533;;/&#65533;Q>&#65533;7&#65533;p@g&#65533;&#65533;&#65533;&#65533;&#65533;J&#65533;}UBr&#65533;q &#65533;&#65533;&#65533;&#65533;;`&#65533;&#65533;&#65533;&#65533;&#65533;t&#65533;&#65533;$&#65533;&#65533;&#65533;x&#65533;u&#65533;&#65533;]j&#65533;&#65533;L6&#65533;&#65533;&#65533;B&#65533;t&#65533;B&#65533;9&#65533;&#65533;8{&#65533;6&#65533;w&#65533;&#65533;x&#65533; &#65533;b&#65533;&LdS;&#65533;&#65533;&#65533;j_&#65533;&#65533;~&#65533;&#65533;/&#65533;&#65533;&#65533;L&#347;&#65533;&#65533;(&#65533;$E&#65533;g&#65533;&#65533;&#65533;6&#65533;kn]&#65533;1&#65533;&#65533;Oq&#65533;&#65533;}&#1508;
&#65533;&#28931;J&#65533;&#65533;>O&#65533;&#65533;&#11925;xi&#65533;&#65533;&#65533;&#65533; &#65533;0h&#65533;&#65533;u&#65533;&#65533;&#65533;&#65533;&#65533;&#65533;&#65533;_&#65533;&#65533;C&#65533;&#65533;@;R&#65533;f,&#65533;	2oW&#65533;hJe&#65533;T&#65533;&#65533;ifg&#65533;E&#65533;}&#65533;&#65533;f&#65533;GZ7&#65533;v=dpQ&#65533;}u&#65533;I|aqJW{&#65533;g{[&#65533;!(&#65533;5 u&#65533;W&#65533;7&#631;&#65533;&#1268;5&#65533;%1u-&#65533;&#65533;yt&#65533;V&#65533;v3W}fwcw&#65533;v&#65533;g"Bs&#65533;&#1558;m&#65533;V~&#65533;&#65533;&#65533;&#65533;~&#65533;{&&#65533;&#65533;&#65533;&#65533;#hnS&#65533;Ph&#65533;(Hh&#65533;4b&#65533;#V&#1218;]a&#65533;0&#65533;|&#65533;&#65533;\4&#65533;e3&#65533;8x&#65533;l&#65533;*&#65533;4&;&#65533;b&#65533;s&#65533;6mv&#65533;A{&#65533;Z&#65533;5n&#65533;'L(&#65533;MHWH&#65533;&#65533;&#65533;{&#65533;&#65533;&#65533;&#65533;&#65533;&#65533;&#65533;vM&#65533;&#65533;&#65533;&#65533;&#65533;_&#65533;b&#65533;|c&#65533;&#65533;ho1&#65533;6_VQ,&#65533;Br&#65533;_q&#65533;2&#65533;&#65533;Z&#65533;&#65533;=D&#65533;&#65533;&#65533;T&#65533;&#65533;&#65533;wI&#65533;q&#65533;&#65533;[&#65533;~&#65533;`&#65533;&#65533;(&#65533;&#65533;&#65533;P(&#65533;'&#65533;n%&#65533;&#65533;(&#65533;&#65533;	3&#65533;&#65533;x,+H&#65533;&#65533;g-d&#65533;&#65533;&#65533;&#65533;ZnH&#65533;&#65533;(z&#65533;(&#65533;&#65533;F&#65533;g&#65533;@&#65533;&#65533;7A3&#65533;~|q&#65533;|&#65533;D4`&#65533;&#65533;&#1547;&#65533;&#65533;&#65533;)&#65533;&#65533;&#65533;&#65533;N&#65533;&#65533;&#65533;(,U&#65533;&#65533;d&#65533;&#65533;&#65533;&#65533;&#65533;81&#65533;&#65533;rXB&#65533;(s&#65533;e&#65533;&#65533;&#65533;^&#65533;p&#65533;}t&#65533;&#65533;U!&#65533;&#65533;&#65533;p}1q&#65533;x&#65533;&#65533;&#65533;&#65533;8&#65533;&#65533;t&#65533;&#65533;xY&#65533;9&#65533;&#65533;8eW'[&#65533;y&#65533;c&#65533;|&#65533;&#65533;P/&#65533;&#65533;&#65533;&#65533;2&#65533;&#65533;&#65533;&#528;&#65533;&#65533;*&#65533;;&#65533;h&#65533;~w&#65533;&#65533;&#65533;&#65533;&#65533; i&#65533;h&#65533;FiF&#65533;&#65533;")&#65533;8,&#65533;(&#65533;)	&#65533;+&#65533;&#65533;*&#65533;O&#65533;&#65533;o&#1545;5&#65533;s7y&#65533;{&#65533;z&#65533;&#65533;j>&#65533;&#65533;&#65533;&#65533;&#65533;m&#65533;o&#65533;L&#65533;&#65533;H&#65533;sy&#65533;$&#65533;&#65533;yI&#65533;P&#65533;&#65533;2&#65533;T&#65533;ahh&#65533;&#65533;&#65533;&#65533;&#65533;v&#65533;&#65533;.&#533;UCb:8&#65533;&#65533;&#65533;z8&#65533;&#65533;&#65533;$&#65533;f&#65533;&#65533;B&#590;&#65533;H&#65533;q)&#65533;Y&#65533;&#65533;&#65533;&#65533;!&#65533;&#65533;W7y&#65533;,&#65533;I&#65533;]3<]&#218;&#65533;&#65533;r&#65533;6&#65533;&#65533;E_DF&#65533;&#65533;jT"&#65533;&#65533;}B&#65533;t/&#65533;&#65533;[HU&#65533;W&#65533;&#65533;&#601;&#65533;)&#65533;&#65533;	&#65533;&#65533;)&#65533;&#65533;	&#65533;&#65533;&#1623;[?&#65533;&#65533;&#65533;&#65533;U&#65533;&#65533;&#65533;y&#65533;&#65533;&#65533;&#65533;mn&#65533; &#65533;&#65533;Ym&#65533;:&#65533;6v&#65533;`&#65533;wG<y>&#65533;Vi&#65533;&#489;&#65533;&&#534;&#65533;&#1617;&&#65533;&#65533;&#65533;&#65533;&#65533;L&#584;&#65533;YMQ&#65533;u&#65533;g&#65533;&#65533;i\&#65533;&#65533;&#65533;$&#65533;&#65533;&#65533;&#65533;&#65533;67Q
&#65533;&#65533;T&#65533;&#65533;Z&#65533;d&#65533;&#65533;2&#65533;&#65533;C	&#65533;&#65533;&#65533;&#65533;Q&#65533;Q&#65533;&#1116;&#65533;&#1620;N9&#65533;&#1145;&#65533;&#65533;&#65533;)&#65533;&#65533;I&#65533;&#65533;$z&#65533;&#65533;F$&#65533;&#65533;&#65533;H06&#65533;l?&#65533;2&#65533;&#65533;&#65533;9&#65533;Z&#65533;U&#65533;&#65533;&#65533;I&#65533;P(&#65533;K	&#65533;&#65533;&#65533;&#65533;)&#65533;#j&#65533;':&#65533;&#65533;&#1055;(J&#65533;&#65533;&#65533;&#65533;hH&#65533;&#65533;&#594;&#65533;&#65533;1&#65533;&#65533;&#65533;&#65533;&#65533;&#65533;&#65533;h.&#65533;CI&#65533;	&#65533;?*&#65533;|&#1363;Gz&#65533;&#65533;&#65533;&#65533;o&#65533;g&#65533;&#65533;&#65533;&#65533;	&#65533;S&#65533;&#65533;&#65533;&#65533;&#65533;&#65533;j&#65533;&#65533;&#549;&#65533;e&#65533;&#65533;'&#65533;,&#65533;&#65533;&#65533;&#65533;&#65533;61Zj&#65533;%qgmx&#65533;T[I&#65533;w&#65533;&#65533;x&#65533;&#65533;y&#65533;x&#65533;&#65533;P&#65533;M:&#65533;&#65533;&#65533;&#65533;&#65533;&#65533;&#65533;&)0Q&#386;&#65533;&#65533;&#65533;&#65533;cz&#65533;4joa"	D@&#65533;&#65533;F@H&#65533;&#65533;X&#65533;vv&#65533;Q'x&#65533;(&#65533;|&#65533;ga&#65533;&#65533;:&#65533;&#65533;J&#65533;&#65533;&#490;&#65533;z&#65533;&#376;&#65533;&#65533;o&#65533;j_&#65533;W&#65533;3Z&#65533;ej&#65533;P7*.&#65533;r&#65533;s&#65533;&#65533;&#65533;&#65533;!&#65533;&#65533;&#65533;&#65533;{&#553;q[i&#65533;&#65533;:&#65533;K&#65533;&#65533;&#65533;&#687;&#65533;&#65533;&#65533;Uj&#65533;&#65533;i&#65533;+
Ug&#65533;E&#65533;&#1706;h&#65533;
&#65533;*(&#65533;03&#65533;B&#1350;&#65533;H`&#65533;&#65533;:7&#65533;&#65533;&#65533;;s&#65533;gy&#65533;i&#1647;#&#1772;&#65533;&#65533;'+&#65533;&#65533;z&#65533;&#741;0/&#65533;a&#26736;v\&#65533;&#65533;&#65533;y9&#65533;&#65533;ZzkHY&#65533;&#65533;s&#65533;&#65533;&#65533;&#65533;:d+d&#65533;y&#65533;&#65533;&#65533;$&#756;&#65533;&#65533;&#65533;&#65533;&#65533;S:&#65533;&#65533;&#690;<.&#65533;&#65533;&#65533;J&#65533;(4&#65533;&#65533;g&#65533;&#65533;&#65533;,6:&#65533;rSY&#65533;N&#65533;&#65533;@&#65533;Q&#65533;&#65533;D[&#65533;X&#65533;3&#65533;
0&#65533;8&#65533;J&#65533;&#65533;&#65533;h&#65533;|&#44331;&#65533;1&#65533;S+&#65533;:R,sQJ&#65533;&#309;]&#65533;&#65533;&#65533;|a&#65533;5L:&#65533;;&#65533;&#65533;&#65533;a&#65533;Ym|&#65533;&#65533;&#65533;GR&#65533;w&#65533;&#65533;&#65533;&#65533;&#1716;L&#65533;OM&#65533;:&#65533;&#65533;&#65533;&#65533;&#65533;z&#65533;uaky&#65533;&#48462;{B&#1753;&#65533;&#65533;#&#65533;b9pK!i&#1752;Q&#65533;&#65533;p&#65533;&#65533;3?&#65533;[&#65533;6J&#65533;&#65533;&#65533;&#65533;&#65533;&#65533;y;&#65533;{&#1761;&#65533;k&#65533;&#65533;&#65533;RJ&#65533;&#65533;&#65533;&#65533;&#65533;&#65533;&#65533;&#65533;&#765;&I&#65533;&#65533;*&#65533;I&#65533;S&#65533;&#65533;g&#65533;&#65533;"&#65533;&#65533;&#65533;=&#65533;]&#65533;&#65533;&#65533;
&#65533;&#65533;	&#65533;&#65533;&#65533;&#65533;H&#44858;&#65533;&#65533;&#65533;J&#65533;&#65533;
{&#65533;&#65533;$&#65533; &#65533;&#65533;&#65533;&#65533;&#65533;k&#65533;&#1867;&#65533;&#65533;Z&#65533;&#65533;&#1913;X&#65533;&#65533;&#65533;&#65533;&#65533;;1&#65533;4W&#65533;b&#65533;H&#65533;Cg&#65533;D&#65533;j&#65533;&#65533;&#65533;&#65533;&#65533;b&#65533;&#65533;&#65533;#&#65533;q&#65533;&#65533;~&#65533;&#65533;&#65533;&#1067;&#65533;&#65533;&#65533;&#65533;iC&#65533;&#65533;}&#65533;,'I&#65533;&#65533;5g&#65533;&#65533;&#591;<&#65533;&#65533;&#65533;&#65533;(&#65533;&#65533;&#65533;&#65533;W&#65533;i&#65533;W&#65533;r&#502;&#65533;9&#65533;u&#65533;/@&#65533;\&#65533;Gj&#65533;R&#65533;&#65533;&#65533;&#65533;&#65533;W&#65533;x+&#65533;}&#65533;N;&#65533;&#65533;i&#65533;&#65533;K&#791;c(ESV&#65533;&#65533;&#65533;&#65533;&#65533;j&#65533;k&#65533;r	&#65533;`&#65533;+&#65533;:&&#65533;&#65533;&#65533;&#65533;&#65533;&#452;&#65533;&#65533;"la&#394;&#65533;V&#65533;&#65533;&#65533;&#65533;&#65533;{Z&#65533;&#65533;&#65533;j&#65533;_&#65533;&#65533;D&#65533;&#65533;&#65533;(d,&#65533;4L&#65533;&#65533;&#65533;5&#65533;&#65533;&#65533;&#65533;&#65533;k-1&#65533;&#65533;&#65533;&#65533;&#65533;8&#65533;s3&#65533;&#65533;s&#65533;mq&#65533;&#491;&#65533;"}&#65533;&#65533;&#65533;!&#65533;&#65533;&#65533;&#65533;&#65533;d&#65533;&#65533;&#377;\&#65533;J&#65533;&#516;&#65533;&#65533;&#65533;I&#65533;&#65533;_&#65533;\(&#65533;a&#65533;g&#65533;&#65533;=&#65533;^h?n|e&#65533;\&#65533;&#65533;&#65533;&#65533;L&#65533;.&#65533;&#65533;&#65533;E&#65533;&#65533;&#65533;&#65533;/&#65533;&#65533;wP&#65533;&#65533;&#65533;%q&#65533;&#65533;&#702;&#65533;&#65533;L&#65533;U&#65533;&#738;&#65533;&#334;&#65533;&#65533;$&#65533;&#65533;]&#65533;&#65533;*&#65533;&#526;&#65533;&#65533;]8&#65533;3,&#65533;&#65533;&#772;!&#651;&#65533;&#65533;&#65533;l&#65533;&#65533;L&#65533;m&#65533;6&#65533;r&#65533;ft,&#65533;?&#65533;+J&#65533;&#65533;&#587;t&#65533;k~&#65533;l&#65533;&#65533;&#184;H&#517;&#65533;&#549;;&#65533;&#1483;&#65533;&#65533;|&#65533;&#65533;&#65533;&#65533;&#65533;
&#65533;&#65533;;\V&#860;\&#65533;/&#505;&#65533;u~&#65533;IL&#65533;&#65533;IyW&#65533;&#65533;\&#65533;&#65533;&#1268;&#65533;&#65533; &#65533;^S&#65533;&#65533;-&#65533;OX&#65533;&#65533;:&#972;&#65533;H&#65533;&#65533;0&#65533;f&#65533;R&#1112;|W&#65533;&#65533;,=y.M&#65533;0&#65533;&#1237;'y4=&#295;&#65533;&#65533;8&#65533;&#65533;$l&#1458;&#65533;~&#65533;&#65533;&#65533;"+&#65533;&#65533;l&#1316;&#1791;I&#65533;&#65533;L&#65533;L&#65533;R&#455;$&#65533;,)&#65533;&#65533;&#65533;l&#65533;W-&#854;h&#65533;Y&#65533;[m&#1568;&#65533;&#65533;_&#1444;&#65533;m&#65533;I&#65533;&#65533;{&#65533;v&#1729;&#65533;&#65533;&#65533;@&#1303;]&#65533;X&#65533;&#65533;&#65533;&#65533;&#65533;P+&#65533;&#65533;&#65533;&#65533;"}&#65533;&#65533;&#65533;&#65533;a%&#65533;Y&#65533;&#65533;}))&#65533;u&#65533;&#65533;&#65533;&#65533;&#65533;&#65533;,&#65533;Y&#65533;`&#65533;}&#65533;}&#65533;&#65533;C&#65533;&#65533;&#381;&#65533;l&#65533;&#65533;i]&#65533;V|&#65533;&#65533;&#1505;Q&#65533;&#65533;H9&#65533;&#65533;\&#65533;.L&#65533;J&#65533;&#65533;&#847;&#65533;&#65533;&#65533;&#65533;&#1582;&#65533;&#65533;&#65533;}&#65533;/&#65533;&#1678;Z&#65533;&#1857;&#318;Y&#65533;&#65533;&#65533;&#65533;b&#320;&#65533;&#65533;&#65533;}&#65533;&#65533;&#65533;&#1600;&#65533;&#65533;G&#1895;&#65533;M&#65533;&#724;$-&#65533;)]&#65533;&#65533;g&#65533;&#65533;-&#65533;&#65533;&#65533;&#65533;&#65533;&#65533;&#1373;,&#65533;H&#65533;+y&#65533;&#65533;EW&#65533;&#65533;k&#65533;D0D&#65533;&#65533;&#65533;(&#1018;h&#65533;&#65533;\&#65533;A&#65533;&#65533;C&#65533;&#65533;&#65533;&#48418;&#65533;`&#65533;&#65533;Y&#65533;dRY&#65533;&#65533;&#65533;&#65533;?&#65533;&#65533;&#65533;-&#65533;>&#65533;-&#65533;&#65533;&#65533;3a-{&#65533;&#65533;&#65533;&#65533;&#65533;-&#65533;&#65533;&#65533;^&#65533;i&#65533;&#65533;&#65533;&#65533;&#65533;s&#65533;&#65533;&#65533;M&#65533;En&#65533;0r]&#65533;&#65533;c&#65533;V&#65533;&#65533;&#65533;&#65533;&#65533;a&#65533;&#65533;&#65533;&#65533;/&#65533;.&#65533;&#65533;I&#65533;&#1521;&#1425;&#65533;U7x`&#65533;9&#65533;&#65533;n&#65533;o&#65533;~&#65533;&#836;&#65533;&#65533;&#65533;&#65533;=&#65533;-&#65533;&#65533;*&#65533;Msn&#65533;#0(R&#65533;M&#65533;*&#65533;&#65533;&#65533;R&#65533;&#65533;,^&#65533;cHb&#65533;&#65533;&#1581;&#65533;&#65533;}5~5&#65533;&#65533;vz&#65533;d.&#65533;&#841;&#1824;y&#65533;!&#65533;&#65533;&#65533;AN&#65533;!&#65533;TK&#65533;n&#65533;z&#65533;&#65533;&#65533;&#65533;$5&#65533;vMlM&#65533;&#65533;&#65533;Q&#65533;&#65533;&#65533;&#65533;&#65533;ML&#65533;9&#65533;&#65533;|&#1979;&#65533;&#1982;H&#65533;&#65533;.&#65533;&#65533;&#65533;&#65533;&#65533;&#65533;n.&#65533;&#65533;-&#1186;&#65533;&#65533;&#65533;^&#65533;cl&#872;.&#65533;&#65533;&#65533;&#65533;&#65533;&#65533;N&#65533;Z&#65533;&#577;!&#65533;i<&#65533;m>&#65533;Zf&#65533;&#65533;&#65533;b.&#65533;!8&#2014;=&#5598;&#28092;g&#65533;w&#65533;&#65533;&#65533;&#65533;&#65533;&#65533;K&#1898;&#65533;&#280;&#798;&#65533;&#65533;ekh,&#65533;Y&#65533;&#65533;Tn&#65533;T&#65533;5y&#65533;]&#65533;.&#65533;&#65533;&#1874;&#65533;N&#65533;+&#65533;&#65533;n&#65533;&#65533;n&#65533;Z&#65533;&#65533;r-&#65533;&#65533;M&#65533;&#65533;~&#65533;&#65533;&#65533;>&#65533;&#65533;n&#65533;&&#65533;M&#65533;&#1288;&#65533;&#65533;G%&#65533;&#1704;I11?&#65533;	&#65533;&#65533;y&#65533;&#65533;&#65533;&#65533;&#65533;cJ_&#65533;&#1242;&#65533;&#65533;-&#65533;&#65533;3&#1142;&#65533;&#65533;?&#65533;I&#65533;O&#65533;&#65533;	&#65533;&#65533;>&#65533;=&#65533;&#65533;K&#65533;&#65533;&#65533;N&#65533;&#65533;~&#65533;Y&#65533;&#65533;k&#65533;&#65533;&#65533;&#65533;^&#1375;&#65533;&#65533;}\&#1346;&#65533;9&#65533;&#65533;5?&#65533;&#65533;&#65533;&#1904;&#65533;Q&#65533;C/Ds6&#65533;H&#65533;&#65533;va&#65533;&#65533;k&#65533;&#65533;&#65533;R&#65533;&#65533;J_&#65533;s-&#65533;X&#65533;&#65533;&#65533;&#65533;&#65533;]&#994;|&#65533;&#208;&#65533;Jc&#65533;&#65533;&#65533;Q&#65533;f&#65533;&#65533;&#65533;L&#65533;+^&#65533;&#65533;&#65533;&#65533;x&#65533;&#65533;;&#65533;t&#65533;&#65533;To&#65533;x&#65533;&#65533;&#65533;L&#65533;&#1950;?&#65533;Q&#65533;&#65533;V&#65533;%?&#65533;[&#65533;(G&#65533;&#65533;$&#65533;&#65533;2&#65533;&#65533;O&#65533;&#65533;&#65533;&#65533;&#65533;&#1919;&#65533;&#65533;6&#65533;eZ&#65533;&#663;_&#1436;_&#65533;&#65533;&#65533;&#65533;.&#65533;&#65533;>&#65533;&#65533;&#65533;&#65533;Z&#65533;o&#65533;&#65533;&#65533;.&#65533;/&#65533;&#1663;k&#65533;y38-Uv&#65533;&#920;&#65533;e&#65533;9&#65533;&#65533;&#65533;&#65533;&#65533;6?&#65533;Mv|!&#65533;
&#65533;,&#65533;h&#65533;   !  !  "##%&(&(&&()(%&(&)((%**,--1.030.30/.00.12555968<87;99=;=B>@D>AH@?D@AECEJFHLFJPHFMHGPHINKLRNPUNQXOOXPOVPOXPQVST[UX^VV`VY`XV^XW`XY^[\c]^h^`f^`h`_f`_h`afbdkefpehnfiphfnhinjlsmnxmpvnqxpnvpnxpqvrt|tx~uv&#65533;vy&#65533;xv~xv&#65533;xx~y|&#65533;|~&#65533;|&#65533;&#65533;~&#65533;&#65533;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175;&#65533;&#65533;&#65533;&#65533;&#65533;&#65533;&#65533;&#65533;&#65533;&#65533;&#178;&#65533;&#435;&#65533;&#564;&#65533;&#65533;&#65533;&#65533;&#823;&#65533;&#760;&#65533;&#568;&#65533;&#441;&#65533;&#698;&#65533;&#1083;&#65533;&#1083;&#65533;&#959;&#65533;&#1215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-	H&#65533;&#65533;&#65533;&#65533;*$&#65533;S&#199;#~z&#65533;&#65533;&#65533;&#267;3j&#65533;&#561;&#65533;&#65533;R C&#65533;9&#65533;&#65533;)&#65533;&#65533;R&#65533;&#65533;&#65533;&#662;$cz<8&#65533;&#65533;A&#65533;?&#65533;&#65533;s"K&#65533;9&#65533;JT&#35880;&&#65533;F&#65533;*]&#564;)S&#65533;&#65533;&#65533;J&#65533;J&#65533;&#65533;U&#65533;&#65533;V&#65533;Zq&#65533;S&#65533;?&#202;&#65533;&#65533;&#65533;&#1075;hw&#65533;&#65533;i&#65533;&#65533;L&#65533;p&#15004;K&#65533;&#65533;\&#65533;:&#65533;&%	t&#65533;&#2047;i88a&#65533;&#65533;&#65533;nU&#65533;&#65533;1c&#65533;&#65533;#&#65533;&#752;&#65533;&#65533;&#65533;&#65533;7&#65533;[
&#65533;&#65533;&#65533;p&#65533;&#65533;Mz&#65533;&#65533;&#65533;0&#65533;z&#65533;&#65533;&#65533;LJf!&#65533;&#65533;9r,&#65533;&#824;1&#65533;&#65533;&#65533;&#65533;&&#65533;&#65533;&#65533;"v&#65533;&#65533;c&#65533;&#465;K^&#1940;r&#65533;&#65533;&#65533;s&#65533;&#65533;6&#65533;&#65533;!G&#65533;,m&#65533;;u&#65533;~&#65533;f&#65533;&#65533;&#65533;&#65533;&#65533;A&#65533;&#65533;&#65533;&#65533;&#65533;&#65533;&#65533;&#65533;&#65533;N&#65533;|q&#65533;&#65533;&#65533;#&#65533;&#65533;&#65533;&#65533;&#65533;U&#65533;{&#65533;&#65533;&#65533;&#65533;(&#65533;&#65533;w&#65533;&#65533;&#65533;&#65533;&#1437;&#65533;&#65533;&#65533;Q&#65533;UX&#65533;L&#65533;Q&#65533;&#65533;y&#65533;}&#65533;`&#65533;&#65533;&#65533;&#704;$ZH&#65533;~Q&#65533;&#65533;&#65533;&#65533;!&#65533;!&#65533;(u&#122269;J&#65533;&#65533;&#65533;c&#65533;n&#65533;&#65533;&#655;<&#65533;az%&#65533;&#65533;#z&#65533;&#65533;&#1488;2&#65533;&#65533;&#595;h&#65533;&#65533;&#65533;}&#65533;&#65533;&#65533;"&#65533;Xf9&#65533;X&#65533;	&#65533;&#65533;&#65533;5&#65533;&#65533;]1x&#65533;g6&#11811;&#65533;v&#65533; &#65533;d&#65533;R0vf&#1881;R&#1925;&#65533;&#65533;N&#42279;&#65533;T&#65533;h&#65533;Z&#65533;&#65533;z&#65533;&#65533;q&#65533;Z&#65533;&&#65533;&#65533;&#65533;i&#65533;&#65533;)i&#65533;&#65533;e&#65533;)v&#65533;U&#65533;M&#65533;&#65533;&#65533;cK/&#65533;9&#65533;&#65533;~&#65533;&#65533;| &#65533;I&#10692;&#65533;&#65533;jhl&#65533;AI&#65533;&#65533;&#65533;*&#65533;&#65533;&#65533;&#65533;j&#65533;j&#65533;g&#65533;&#65533;>&#65533;&#617;\&#65533;v&#65533;&#726;&#65533;&#65533;&#65533;&#65533;&#65533;i&#48407;EVhrs
&#65533;%&#65533;&#65533;vm&#65533;&#65533;&#65533;&#672;h&#65533;&#65533;&#65533;+&#65533;&#65533;il&#65533;o&#65533;ZYuR&#65533;[)&#65533;&#65533;J&#31414;&#65533;B&#620;&#65533;~&#39935;&#65533;z&#65533;&#65533;(&#65533;l0&#65533;&#65533;&#1976;.]&#65533;E&#65533;&#65533;0&#65533;&#47844;&#65533;n&#65533;,&#65533;&#65533;&#65533;p&#65533;&#65533;L&#65533;&#65533;&#65533;&#65533;)0&#65533;$&#65533;k&#712321;H&#65533;j-&#598;&#65533;,&#65533;6&#65533;&#65533;&#65533;&#65533;&#273;N|g&#65533;&#65533;D&#65533;&#65533;eE7[&#65533;=&#65533;lt&#65533;G{&#65533;&#65533;&#65533;&#65533;&#65533;r&#65533;P&#65533;&#65533;&#65533;	W&#65533;a&#65533;vlZj&#65533;B|1&#1362;R&#65533;&#65533;W[|t&#65533;&#1369;&#65533;&#65533;J&#65533;&#65533;&#65533;&#65533;`:&#65533;&#1732;mo&#65533;&#65533;&#797;v&#65533;&#65533;&#65533;&#65533;&#65533;&#65533;&#65533;&#1344;w&#65533;w&#65533;?K$&#65533;B&#65533;x&#65533;&#65533;&#65533;-{q&#65533;&#65533;xL&#65533;G&#65533;&#65533;&#65533;&#65533;7&#538;o&#65533;&#65533;&#65533;ox&#65533;&#65533;&#65533;x&#5579;$v&#65533;&#65533;\,&#65533;&#65533;[&#65533;&#65533;&#65533;4&#65533;&#65533;^k\&#65533;&#65533;F&#65533;4&#65533;&#65533;s^&#65533;[&#65533;5&#65533;&#65533;gX&#65533;&#65533;l&#65533;=]&#65533;z}&#65533;&#65533;i&#1790;&#65533;&#65533;\&#65533;;&#65533;[&#65533;&#1813;&#65533;&#65533;&#65533;6&#65533;&#65533;lz&#2011;&#65533;&#65533;&#65533;&#65533;U/_&#1502;/&#65533;&#65533;&#1199;&#65533;&#65533;&#65533;f
}&#65533;4>&#65533;&#65533;&#1427;&#65533;sZ>&#65533;\&#65533;&#65533;&#65533;&#65533;&#65533;'&#65533;&#65533;u&#65533;&#65533;&#65533;W<&#65533;&#65533;L~&#65533;&#608;&#65533;C&#65533;&#65533;&#259;&#65533;&W!&#65533;%&#65533;&#65533;La&#65533;&#65533;&#65533;@&#65533;&#65533;"x&#65533;!&#65533;&#65533;G&#238;&#65533;&#65533;%&#65533;&#65533;&#65533;&#65533;^&#65533;&#65533;&#65533;&#65533;&#65533;s&#1812;&#65533;Hx&#65533;&#65533;H&#65533;&#65533;C&#65533;	&#65533;&#65533;"hg&#65533;&#65533;&#65533;&#65533;*J&#1098;&#258;&#65533;&#65533;&#65533;&#65533;&#1289;&#65533;4&#65533;&#65533;&#65533;g&#65533;M&#65533;B&#65533;r&#65533;&#65533;&#1176;&#65533;&#65533;&#65533;PEp&#65533;&#65533;&#65533;h&#65533;&2&#65533;'&#699;&#65533;e&#65533;
=&#65533;&#65533;U,&#65533;&#1948;&#65533;?&#65533;&#65533;&#65533;&#65533;B&#65533;&#65533;&#65533;XB&#65533;&#65533;&#65533;&#65533;&#65533;&#65533;$$+&#65533;&#65533;&#65533;&#65533;&#65533;W&#65533;  /&#65533;
12&#65533;&#65533;&#65533;&#65533;&#754;.y&#65533;&#65533;&#65533;&#65533;0&#65533;#3"&#65533;X&#65533;&#65533;&#65533;`D,e9&#65533;ZJ&#65533;&#65533;&#65533;&#65533;!)1	&#65533;]&#65533;r&#65533;\$&#65533;&#65533;4&#65533;&#65533;&#65533;&#65533;&#65533;yaZ&#65533;&#65533;GV&#65533;&#65533;&#65533;-1&#65533;j&#65533;r&#65533;&#65533;Q+	&#65533;M&#65533;&#1179;&#65533;,f8&#65533;&#65533;#&#65533;&#65533;&#65533;Tc:&&#65533;&#65533;&#65533;&#65533;1&#784;B&#65533;&#65533;&#65533;8&#65533;LkQ&#65533;&#65533;D&#65533;5&#65533;&#65533;&#65533;&#65533;k&#1970;&#65533;%&#65533;%&#65533;&#65533;8&#65533;>T&#65533;&#65533;&#65533;7i#u&#65533;2a,&#1120;;&#65533;&#65533;&#65533;x&#65533;"&#65533;&#65533;XD&#65533;/&#65533;&#65533;&#65533;,&#65533;%?&#65533;9&#65533;~&#65533;&#65533;s&#65533;!&#65533;RN&#65533;&#65533;&#65533;K&#65533;&#65533;&#65533;vF&#65533;&#65533;&#65533;)* 3&#65533;&#65533;&#65533;&#65533;L&#65533;P&#65533;"]&#65533;R&#65533;&#65533;&#1318;:&#65533;qKTlC&#65533;@X&#65533;&#65533;&#65533;&#65533; &#65533;j&#65533;PMbJt[&#65533;j&#65533;*&#65533;Ia&#65533;&#65533;
EMez:h}&#65533;CiY#&#65533;*&#65533;M&#65533;:&#65533;'%&#65533;eE&#65533;&#65533;W&#65533;&#65533;&#1375;RM&#65533;?k)&#65533;&#65533;F&#65533;u&#65533;&#65533;*X=)&#65533;n&#65533;&#65533;&#65533;9&#65533;L&#65533;&#1439;6&#64328;&#65533;&#65533;}&#65533;&#1237;&#65533;N&#65533;P&#65533;&#65533;/&#65533;&#65533;W&#65533;&#65533;r&#65533;,E&#65533;Sk&#65533;;&#1793;%&#65533;XMJ&#1731;&#65533;&#65533;&#65533;&#65533;&#65533;&#65533;!f&#65533;&#65533;X&#65533;N&#65533;&#65533;uS*	&#65533;&#65533;Ztv&#1004;&#65533;GkRZ&#65533;&#65533;&#65533;&#65533;&#65533;&#1383;SG&#1735;&#65533;&#65533;&#65533;&#65533;&#65533;-n&#65533;;&#65533;&#65533;z&#1521;i},w&#443;&#65533;&#65533;X6&#65533;m&#65533;&#1233;&#65533;zV&#65533;&#65533;&C&#65533;&#65533;`&#65533;&#65533;&#65533;>&#65533;&#65533;&#65533;&#65533;v&#65533;&#65533;&#65533;r&#1510;&#65533;&#65533;N&#65533;&#65533;[&#65533;&#65533;6&#65533;&#65533;CytY&#65533;y&#65533;N&#65533;&#65533;d&#65533;7&#765;&#65533;&#1278;&#65533;0!!&#65533;&#65533;~&#959;5&#65533;L&#65533;&#65533;a&#65533;&#1435;&#65533;,&#65533;yG&#65533;&#538;&#65533;q&#2021;&#65533;",\U&#65533;f&#65533;&#65533;M&#65533;&#65533;pu&#65533;&#1904;&#65533;R%&#65533;&#65533;&#65533;&#65533;9^X&#65533;&#65533;$&#65533;[&#65533;*&#65533;1
&#65533;~&#65533;&#65533;H&#65533;U;&#65533;&#65533;&#65533;&#65533;&#683;&#65533;2&#65533;&#65533;b&#65533;&#65533;7&#65533;&#65533;&#65533;Xy&#65533;>-&#65533;5&#65533;bN2]&#65533;&#65533;&#65533;&#65533;-&#65533;l&#65533;-&#65533;&#792;<L		&#65533;&#65533;&#65533;&#65533;&#65533;J&#65533;&#65533;&#65533;E&#65533;t&#192;4&#65533;&#65533;&#65533;&#65533;b1&#65533;0=&#65533;J&#65533;L&#65533;!#&#65533;&#65533;[&#65533;lpW&#65533;'t&#65533;v&#65533;PFU&#65533;&#65533;\M@&#65533;&#65533;&#962;&#65533;"DM&#65533;R&#65533;6&#65533;z`&#65533;&#65533;&#65533;&#65533;&#65533;.o&#1095;&#65533;&#65533;GcfCY&#65533;&#65533;V&#1251;&#65533;&#65533;&#65533;9&#65533;~&#272;&#65533;J&#65533;&#1488;&#65533;&#1318;N&#65533;&#65533;m&#65533;j&#65533;8&#65533;v&#65533;x&#65533;Hm1&#65533;D&#65533;&#65533;u&#65533;m&#65533;\C&#65533;&#1149;&#65533;#&#65533;,&#1776;&#65533;&#65533;&#65533;&#65533;Y&#65533;&#65533;&#1517;&#65533;&#65533;&#914;&#65533;&#65533;&#899;&#65533;&#65533;&#65533;m&#65533;&#65533;U&#1718;&#65533;p&#65533;/&#65533;e{;&#65533;&#65533;&#65533;6p&#65533;&#65533;&#65533;&#65533;|;&#65533;&#65533;f&#65533;&#65533;&#65533;&#65533;3&#65533;vf#&#65533;9&#65533;&#65533;?-&#65533;v&#65533;&#65533;&#65533;&#65533;&#65533;s&#65533;&#65533;&#65533;jUs&#65533;&#65533;&#65533;&#65533;w&#65533;;Y6&#65533;K&#65533;&#65533;&#65533;&#65533;&#65533;w&#65533;&#65533;&#65533;o&#65533;X./&#65533;&#65533;1m&#65533;&#65533;{yJ&#65533;<&#65533;&#65533;&#65533;&#65533;&#65533;&#65533;&#440;&#1027;&#65533;&#65533;E&#65533;&#65533;"&#65533;&#65533;iR&#65533;ai&#65533;Eg&#65533;&#65533;Yr&#65533;&#65533;&#65533;&#65533;&#65533;&#65533;&#588;&#65533;s&#65533;&#65533;q%2&#65533;&#498;a=&#65533;C&#65533;x&#65533;&#65533;s&#65533;_}&#65533;&#65533;&#65533;&#65533;&#65533;&#65533;&#65533;>}&#65533;(&#65533;v&#65533;&#65533;N&#65533;]W&#65533;&#65533;&#65533;:&#1004;&#569;T3&#65533;&#65533;&#65533;&#622;T&#65533;&#65533;&#65533;&#51774;8&#65533;&#65533;&#65533;&#65533;&#65533;&#65533;Gq&#65533;&#65533;&#65533;G&#65533;&#65533;#Y&#65533;L&#65533;&#65533;&#65533;^&#65533;&#65533;&#65533;&#65533;&#65533;&#65533;&#65533;&#65533;^f~&#65533;&#65533;&#65533;2&#65533;Q&#65533;2Z&#65533;/>,&#65533;&#65533;&#65533;j!&#65533;{&#65533;R&#65533;&#65533;r&#65533;&#65533;y&#947;Y&#65533;'&#65533;&#65533;&#65533;&#65533;^3&#65533;&#65533;B~&#65533;&#65533;&#65533;&#65533;&#65533;&#65533;|&#65533;&#65533;&#65533;&#65533;&#65533;N&#65533;&#65533;&#65533;&#65533;&#65533;&#613;&#65533;&#65533;&#65533;i&#65533;jOSu&#65533;&#65533;}&#65533;&#65533;&#65533;E&#65533;&#65533;&#151;&#65533;&#65533;&#65533;O&#65533;&#65533;&#65533;&#65533;&#65533;&#65533;&#65533;&#65533;&#65533;&#65533;&#65533;&#65533;&#65533;&#65533;&#65533;&#65533;[&#65533;&#1703;}&#65533;7w&#65533;&#65533;hl{&#65533;&#65533;`&#65533;vZ1"&#65533;T{&#65533;&#65533;a,A&#65533;H&#65533;&#46529;gg]y&#65533;~&#65533;&#65533;N&#65533;&#65533;|!8&#65533;$X&#65533;&x&#65533;xu&#65533;&#65533;<8&#65533;&#65533;7i-&#65533;Ho&#448;9u~&#65533;&#65533;qxuj&#65533;&#65533;&#65533;@&#65533;&#65533;&#65533;&#65533; d&#65533; &#65533;&#65533;w&#65533;J&#65533;&#65533;L&#1540;N&#65533;&#65533;&#65533;&#65533;R8&#65533;I&#65533;&#65533;V&#65533;|W&#65533;&#65533;&#65533;&#65533;m&#65533;&#65533;mb?a&#65533;&#65533;&#65533;z&#65533;&#65533;y9&#65533;[&#65533;~&#65533;&#65533;Y&#65533;&#65533;\&#65533;&#65533;<&#65533;&#65533;&#65533;&#65533;l&#65533;g]BX&#65533;jgwP&#65533;&#65533;&#65533;&#1031;~&#65533;&#65533;&#65533;&#65533;&#65533;8&#65533;TH&#65533;&#65533;&#65533;&#65533;1&#65533;&#65533;*&#65533;|&#215;&#65533;{&#65533;g}&#65533;&#65533;&#65533;&#65533; &#65533;&#65533;7|&#65533;&#65533;&#65533;X&#65533;D&#65533;&#65533;%&#65533;5U<8&#65533;xv&#65533;&#65533;&#65533;&#65533;U&#65533;8&#65533;&#65533;&#65533;&#65533;qD&#65533;&#65533;w&#65533;&#65533;8&#65533;&#65533;X&#65533;&#65533;&#65533;|&#65533;&#65533;%&#65533;&#65533;&#65533;&#65533;p&#65533;&#65533;&#65533;&#65533;&#65533;N8&#65533;`&#65533;:E&#65533;Y&#65533;X&#805;\&#65533;\&#65533;&#65533;Y&#65533;w&#65533;&#65533;&#65533;U&#65533;&#65533;&#65533;&#65533;x&#65533;&#1288;_&#65533;&#65533;&#65533;&#1549;&#65533;&#65533;&#65533;&#65533;&#65533;f&#65533;&#519;&#65533;&#517;&#65533;&#65533;&#65533;+gd&#65533;&#520;&#65533;h,j*&#65533;&#65533;Q&#65533;\)8&#65533;W&#65533;_&#65533;(&#65533;&#65533;X]&#65533;a&#65533;&#65533;&#65533;S&#65533;&#65533;&#65533;&#65533;&#65533;D&#65533;&#65533;
i&#65533;&#65533;8&#65533;U&#1550;&#29188;&#65533;&#1544;	i!qQ &#65533;&#65533;p&#65533;QA&#65533;&#65533;&#65533;Vql&#65533;q&#65533;&#65533;&#65533;W&#65533;&#65533;&#65533;,y&#65533;&#65533;&#65533;]&#65533;x&#65533;2&#65533;&#65533;49&#65533;i&#65533;1&#65533;Y&#65533;&#65533;&#464;),X&#65533;&#65533;&#65533;NOW,Cb;9&#65533;=F&#1350;A~Q&#65533;gv&#65533;8c&#65533;&#65533;&#65533;p]&#1106;&#1496;!Y&#65533;&#65533;&#1357;&#65533;&#65533;&#65533;(&#65533;&#65533;P&#65533;fy&#65533;8Y&#65533;j9&#65533;&#65533;&#65533;&#65533;&#1976;&#65533;VH&#65533;&#65533;Q?	&#65533;&#65533;2&#65533;&#65533;A&#65533;]&#65533;*&#65533;&#65533;&#65533;&#65533;&#65533;sV1{\&#65533;M&#65533;R/&#65533;&#65533;&#65533;8&#65533;&#65533;u&#65533;&#65533;&#1475;&#65533;&#65533;&#65533;8&#65533;&#65533;&#65533;&#65533;?&#65533;&#65533;&#65533;&#21941;&#65533;&#65533;hi&#65533;m&#65533;&#65533;&#65533;&#65533;&#65533;&#65533;&#65533;&#65533;&#65533;X&#65533;o&#65533;&#65533;&#584;&#65533;&#65533;&#65533;&#65533;,9&#65533;V7@&#65533;%&#65533;&#65533;IGHI&#65533;&#65533;Z&#65533;&#65533;xd'&#65533;&#65533;Ua&#65533;e(&#65533;&#65533;u&#65533;Z)&#65533;&#65533;y&#65533;v(&#65533;Q&#65533;&#65533;0&#65533;&#65533;&#65533;&#65533;dY&#65533;&#65533;y&#65533;gi&#65533;&#65533;&#65533;&#65533;m	|&#65533;)&#65533;yd&#65533;&#65533;X&#65533;&#601;&#65533;&#65533;&#65533;&#65533;yt)&#65533;!Wx&#65533;ag&#65533;8<&#65533;Z&#65533;&#65533;&#65533;&#65533;&#65533;&#65533;&#65533;)Z"&#600;T	&#65533;&#65533;)&#65533;&#65533;e&#65533;&#217;&#65533;&#65533;&#65533;&#65533;&#65533;&#533;|&#65533;
&#65533;&#65533;,&#65533;&#65533;&#65533;&#1241;&#65533;:&#65533;&#65533;&#65533;&#65533;y&#65533;&#65533;i&#65533;&#65533;i&#65533;&#65533;X&#65533;>9&#65533;Y&#65533;&#65533;&#65533;+`Xp&#65533;&#65533;& dA~T&#65533;R&#65533;&#65533;&#65533;&#65533;&#65533;W:&#1560;&#65533;'y&#65533;f&#65533;&#65533;7&#65533;&#65533;&#65533;&#1635;&#65533;V&#65533;Z&#65533;&#65533;&#65533;&#65533;&#65533;t&#65533;&#65533;P&#65533;c!	&#65533;&#65533;&#65533;&#65533;P&#65533;R:&#65533;P:&#65533;V&#65533;&#65533;"&#65533;&#65533;&#29262;&#65533;"'P&#65533;M&#65533;&#65533;H&#65533;&#65533;x'&#65533;&#65533;&#65533;&#65533;3Ze&#65533;&#65533;&#65533;&#65533;&#374;W&#65533;	&#65533;&#65533;&#65533;&#65533;<*&#65533;@&#668;B&#65533;&#65533;C&#65533;&#65533;x&#65533;GZ&#65533;'U&#65533;&#65533;TZ&#65533;&#65533;&#65533;a&#65533;&#65533;Tz&#65533;&#65533;&#65533;&#65533;&#65533;&#65533;d&#65533;&#65533;y&#65533;&#65533;8xx&#65533;&#332;&#65533;&#65533;&#65533;%y5&#65533;&#65533;3&#65533;&#65533;&#65533;9jc&#65533;i&#65533;jl&#65533;`&#65533;&#65533;&#65533;v&#65533;&#65533;z&#65533;d&#449;&#65533;VG*	&#65533;&#65533; &#65533;&#1095;1&#65533;&#65533;y&#65533;&#65533;&#65533;&#65533;&#65533;&#65533;&#65533;N&#65533;&#65533;&#65533;i&#65533;&#65533;Z&#65533;&#65533;&#417;&#65533;xp&#65533;YD,&#65533;&#65533;u&#65533;(&#65533;&#65533;R&#65533;&#65533;&#65533;&#65533;&#65533;&#1624;&#65533;&#65533;O5X'&#65533;T&#65533;Xv?&#65533;n&#1925;&#65533;.d,&#65533;&#65533;&#65533;G
[&#65533;)&#65533;&#65533;&#65533;&#65533;&#65533;:&#65533;&#65533;&#65533;&#65533;&#65533;Z&#65533;&#65533;&#65533;&#1896;&#65533;c&#34028;&#1041;&#65533;8&#65533;&#65533;&#65533;&#65533;&#65533;
_i*X&#65533;&#65533;gU)_&#65533;:v5&#65533;c&#1731;'&#65533;J&#65533;]&#65533;&#65533;+&#65533;&#65533;vP&#1777;&#65533;&#65533;&#65533;&#65533;&#65533;#[&#65533;&#65533;:&#65533;4)&#65533;&#65533;*Njt&#1640; &#65533;&#65533;,&#65533;&#65533;&#65533;&#65533;&#65533;j&#65533;x(&#65533;Z&#65533;h&#65533;\bs=&#1755;$&#65533;&#65533;&#65533;
X&#65533;&#65533;{{&#1456;&#65533;&#65533;J&#65533;&#65533;&#65533;j&#65533;&#265;&#65533;&#65533;y&#65533;&#65533;&#65533;{&#65533;V&#48246;&#65533;&#65533;$&#65533;&#65533;&&#1781;^[&#65533;&#65533;&#65533;&#683;&#65533;j}&#65533;Z*&#65533;?&#65533;D6&#65533;&#65533;NY&#65533;&#65533;&#36255;&#65533;W&#65533;&#65533;&#65533;T|&#426;J&#731;N&#65533;&#65533;&#65533;}*&#65533;{&#65533;&#65533;kc&#65533;&#64181;_&#1784;+K&#65533;&#65533;&#65533;&#65533;&#65533;&#65533;&#65533;&#65533;&#65533;&#65533;a&#65533;&#65533;+:&#65533;l&#65533;&#65533;&#65533;(_&9_&#65533;&#65533;&#65533;M&#65533;g7
&#65533;&#65533;&#65533;&#65533;&#65533;&#65533;&#65533;&#698;S[&#65533;y8&#65533;Yk&#65533;&#65533;&#757;&#65533;{&#65533;&#65533;&#65533;&#65533;&#65533;&#65533;&#65533;Q&#65533;&#65533;&#65533;&#65533;K&#65533;&#65533;&#148;k8&#65533;f:&#65533;&#65533;Y&#65533;&#65533;&#65533;&#65533;&#65533;Y&#65533;&#984;&#65533;&#65533;&#65533;&#65533;&#65533;&#65533;&#65533;&#65533;&#65533;&#65533;&#65533;&#65533;&#65533;&#65533;&#1691;&#65533;&#65533;+&#65533;&#65533;J&#65533;&#65533;&#65533;&#65533;&#65533;;&#65533;&#65533;&#65533;&#65533;c+&#65533;"[&#65533;d&#65533; &#65533;&#65533;y}xD&#65533;&#65533;&#65533;&#65533;&#1962;o}&#65533;FX&#65533;l&#65533;+&#65533;&#65533;k&#65533;Ej&#65533;V&#65533;R&#1789;&#65533;k&#65533;&#65533;y&#65533;&#65533;&#65533;&#65533;&#65533;&#65533;L&#65533;&#65533;&#65533;&#65533;&#65533;&#65533;&#65533;&#65533;;&#65533;&#65533;&#65533;&#65533;,&#65533;&#65533;&#65533;&#65533;&#65533;vx&#1769;&#65533;!	w&#65533;&#65533;T&&#65533;T&#65533;&#65533;R&#631;&#65533;&#65533;&#65533;&#65533;&#65533;\&#65533;&#65533;k&#65533;,&#65533;4&#65533;Z{&#65533;&#65533;&#65533;&#65533;<&#65533;&#65533;,&#65533;&#65533;&#65533;!&#65533;&#65533;&#65533;&#65533;&#65533;&#65533;0*&#65533;a&#65533;&#65533;i&#65533;&#1178;&#65533;+&#65533;&#65533;{&#65533;pJ&#65533;&#65533;k~&#65533;&#65533;&#65533;&#128;&#65533;Ws&#65533;^\&#65533;7L&#65533;8&#65533;&#65533;&#2043;&#65533;>&#65533;&#65533;&#65533;&#763;&#65533;U&#65533;\&#65533;&#65533;E&#65533;&#65533;&#65533;&#65533;%&#65533;&#65533;&#65533;{T&#65533;&#65533;&#65533;x&#65533;&#65533;+&#65533;z&#65533;&#1371;&#65533;&#65533;&#65533;&#65533;c&#1098;]&#65533;&#65533;1L&#65533;Y|&#65533;&#65533;&#65533;&#65533;&#65533;e\&#65533;A,&#65533;g&#65533;&#65533;f&#65533;&#65533;o&#65533;&#65533;&#65533;|&#1929;&#65533;p&#65533;&#65533;&#1697;&#65533;&#1124;&#65533;$&#65533;&#65533;P&#65533;&#65533;&#65533;K&#65533;#y&#65533;N&#65533;A&#65533;&#65533;:*&#65533;&#65533;Y&#65533;_&#65533;&#65533;*i&#65533;a&#65533;9&#65533;l&#594;&#65533;&#527;L&#65533;&#65533;&#65533;&#65533;A&#65533;&#65533;xd)&#65533;	&#65533;&#65533;%&#65533;*&#65533;PL&#65533;O&#65533;&#168;&#65533;&#65533;{{&#65533;&#65533;&#65533;&#65533;&#65533;&#686;,&#65533;&#65533;&#65533;&#1692;&#65533;&#65533;&#65533;d&#65533;&#65533;+&#65533;&#65533;|&#65533;?&#65533;&#65533;&#763;L&#65533;a&#65533;&#65533;|&#65533;&#65533;&#65533;&#65533;<&#65533;&#65533;\&#65533;&#65533;Q&#65533;&#65533;&#65533;&#65533;&#65533;,&#65533;&#65533;&#65533;&#65533;L&#65533;&#65533;&#65533;&#65533;&#65533;X&#65533;&#65533;v&#362;&#65533;&#65533;&#1069;E&#756;,&#65533;c&#65533;&#1029;&#65533;ZQk&#959;&#65533;&#65533;&#65533;#&#65533;&#65533;k,&#65533;E\&#603;&#65533;&#65533;&#65533;W&#65533;J<&#65533;&#65533;"&#809;&#65533;L&#357;&#65533;&#65533;W<&#65533;J&#1065;|&#65533;0M&#65533;&#65533;i&#65533;&#65533;*&#65533;&#65533;kX&#65533;
&#65533;<m&#65533;<&#1884;&#65533;l&#65533;}&#65533;&#48955;&#65533;&#65533;&#65533;&#65533;&#1778;&h&#65533;7&#65533;9&#65533;&#65533;rK&#65533;&#65533;&#819;2]&#65533;&#65533;J&#65533;&#65533;&#65533;	&#65533;&#65533;3M&#675;&#65533;Z&#65533;&#65533;}&#65533;
&#1917;&#65533;?&#65533;&#65533;&#65533;,&#65533;&#65533;L&#1296;&#65533;&#65533;z&#65533;&#65533;&#1304;&#65533;&#51776;&#65533;^&#65533;l&#65533;%&#1657;!&#65533;\)&#65533;&#65533;j&#65533;&#65533;Z}l&#65533;zk&#65533;)&#65533;&#65533;&#65533;=&#65533;&#65533;&#65533;&#65533;l&#65533;&#65533;&#1226;&#65533;&#65533;d}&#65533;^&#65533;&#65533;j&#65533;&#65533;&#65533;&#65533;C&#65533;&#65533;i\&#65533;A&#65533;&#65533;&#65533;&#65533;)&#65533;&#65533;aP&#65533;x&#65533;m*&#65533;&#65533;}&#65533;[&#65533;!&#65533;n&#65533;&#65533;&#65533;7&#65533;&#65533;&#65533;&#65533;sj&#65533;N;&#65533;@&#65533;&#835;l&#65533;&#65533;}&#1612;&#65533;?&#65533;&#65533;&#65533;s&#65533;&#1440;&#65533;&#1423;&#65533;&#65533;&#65533;&#857;&#65533;&#772;&#65533;m&#65533;&#65533;L&#65533;&#1565;&#65533;x&#65533;x&#65533;&#826;&#65533;i&#65533;&#65533;;j&#65533;mc&#65533;&#65533;x(&#65533;&#1789;&#65533;&#1745;&#65533;&#65533;	z&#65533;&#65533;&#65533;&#65533;&#65533;&#1118;&#65533;&#65533;&#65533;&#65533;&#65533;=&#65533;&#65533;j&#65533;&#65533;&#65533;t&#65533;&#1570;&#65533;&#65533;KzWf&#685;&#65533;&#65533;&#65533;}&#65533;Vh}&#65533;&#65533;&#65533;0&#65533;&#65533;\&#65533;&#65533;]&#65533;&#65533;&#65533;&#65533;]&#65533;=&#65533;&#65533;&#65533;&#65533;&#65533;}&#65533;&#65533;{&#65533;&#65533;&#65533;&#65533;&#1326;&#65533;&#65533;&#65533;&#65533;&#1904;m&#65533;/:&#65533;&#65533;}&#65533;~&#65533;q&#65533;&#65533;q+&#65533;&#65533;.&#65533;&#65533;&#65533;&#65533;>&#65533;&#65533;&#65533;r&#65533;&#65533;&#65533;&#65533;&#65533;&#65533;^&#65533;oy&#65533;#&#65533;Y&#65533;9&#181;Z;&#65533;)&#1894;4&#65533;&#65533;&#65533;&#65533;&#65533;V&#65533;&#739;2\&#65533;&#65533;&#65533;8&#65533;&#65533;&#65533;=&#65533;.&#65533;`&#65533;Z&#65533;k&#65533;&#65533;&#65533;&#65533;Dn&#65533;l&#65533;&#65533;=&#65533;-:&#65533;@&#65533;&#65533;w|gW&#65533;&#65533;H&#65533;&#65533;,mj&#65533;,&#65533;&#65533;&#65533;&#65533;;&#65533;&#1265;&#65533;&#65533;\&#65533;V_&#65533;&#65533;&#65533;]&#65533;&#669;&#65533;j&#65533;&#65533;m~&#65533;&#65533;&#1637;&#65533;&#65533;&#65533;&#65533;&#65533;b&#65533;&#65533;|,hy&#65533;cG&#65533;&#65533;X&#65533;&#65533;l&#65533;&#65533;&#151;}&#65533;&#65533;&#65533;=&#65533;&#65533;&#65533;-&#65533;&#65533;}&#65533;&#65533;&#65533;&#65533;1&#974;>&#65533;&#65533;&#65533;e&#721;&#65533;~&#65533;&#65533;:&#65533;X&#65533;H[&#1929;&#65533;g|^v8&#236;[&#65533;&#65533;l&#65533;x&#65533;&#65533;&#65533;^&#65533;=&#65533;&#65533;%&#6606;&#65533;~5&#65533;+&#65533;&#65533;&#65533;.&#65533;3r{&#65533;&#65533;&#65533;&#1687;>&#65533;o&#65533;&#65533;&#65533;&#65533;&#65533;&#65533;&#65533;&#65533;&#31518;&#1794;L&#65533;^&#65533;&#65533;^&#65533;&#65533;&#538;&#65533;&#65533;&#65533;\&#65533;&#1445;&#65533;&#65533;&#65533;&#65533;&#65533;~&#65533;&#65533;&#65533;&#65533;j#~&#65533;X&#65533;e:&#65533;&#65533;
&#65533;&#65533;
&#65533;&#65533;aun&#65533;l:&#65533;
&#65533;&#65533;&#65533;^&#65533;b&#65533;l&#65533;&#65533;&#65533;:&#65533;&#65533;&#61614;&#65533;w&#65533;&#65533;&#65533;I&#65533;&#65533;:&#65533;&#65533;*&#65533;2}&#65533;1&#65533;?&#65533;&#65533;&#65533;&#1995;&#1904;&#65533;&#65533;&#65533;&#838;&#65533;&#65533;&#65533;&#65533;&#65533;L&#65533;&#65533;&#65533;&#65533;.&#65533;&#65533;.&#65533;&#65533;+&#65533;"O&#65533;(&#65533;&#65533;L?&#65533;&#65533;q&#65533;K&#65533;&#65533;SE&#65533;[Ml&#65533;&#65533;&#65533;&#65533;&#65533;9j&#65533;&#65533;&#65533;&#65533;n&#65533;\&#1096;&#65533;H&#65533;&#65533;&#65533;^&#65533;=O&#65533;c\&#65533;H&#65533;&#65533;&#65533;&#65533;4&#65533;&#65533;&#65533;_&#65533;&#65533;&#65533;l&#65533;&#65533;o5&#65533;&#65533;&#65533;&#65533;&#65533;S&#65533;&#65533;&#65533;&#65533;&#65533;2L&#65533;`&#65533;&#65533;,&#65533;hO&#62041;&#65533;d&#65533;&#65533;&#65533;&#65533;&#65533;>&#65533;&#65533;&#65533;r&#65533;&#65533;Z&#65533;&#65533;a&#65533;[&#65533;6&#65533;&#65533;&#65533;p&#65533;&#65533;n&#65533;&#65533;qNR&#937;W?&#65533;&#758;{&#65533;&#65533;&#65533;&#65533;g&#65533;&#65533;&#65533;&#65533;&#65533;&#65533;&#65533;&#65533;&#65533;&#65533;&#65533;&#65533;l&#65533;&#1657;&#65533;&#65533;v`&#65533; &#65533;&#65533;Yz&#65533;&#65533;H&#65533;&#65533;8&#65533;&#65533;&#65533;&#65533;&#65533;*}~X]lz&#65533;&#681;&#65533;&#65533;&#65533;&#65533;&#65533;DGh&#65533;O&#65533;5&#65533;&#65533;&#65533;&#65533;&#65533;&#65533;_&#65533;&#65533;_&#65533;&#65533;&#65533;&#65533;X&#65533; :&#65533;&#367;&#65533;&#65533;O&#65533;&#559;&#65533;&#65533;&#65533;&#65533;&#65533;! y&#65533;&#65533;\&#65533;N,&#65533;&#65533;&#65533;&#65533;&#2047;&#65533;&#65533;&#65533;Up&#65533;@&#65533;
B&#65533;&#65533;&#65533; &#65533;}&#65533;4&#65533;b&#65533;>&#65533;&#65533;H&#65533;&#65533;Q&#65533;&#65533;!E&#65533;$Y&#65533;&#65533;)U&#65533;d&#65533;&#65533;&#18254;w6&#932;&#65533;&#65533;&#65533;&#65533;9u&#65533;4iQ&#65533;O&#65533;AQ&#65533;"Z&#65533;hA&#65533;I&#65533;.e&#65533;&#65533;&#65533;S&#65533;IoM&#65533;e&#65533;*&#1385;=&#65533;&#65533;*&#65533;EOa-&#65533;&#65533;&#65533;&#65533;V&#65533;&#65533;.T&#1334;&#65533;A&#65533;q&#65533;&#65533;H&#65533;.A&#65533;6&#65533;&#65533;&#65533;&#203;}~&#65533;x&#1191;M&#65533;&#65533;&#1142;d&#65533;R.L&#65533;7mJ&#1977;3&#65533;H&#65533;&#65533;&#1737;&#65533;&#65533;g&#1057;E&#65533;&]&#65533;tg&#65533;]U&#65533;f&#65533;z&#65533;Q&#65533;&#65533;~&#65533;&#65533;tV&#65533;&#65533;&#1851;z&#65533;&#65533;&#65533;}&#1764;&#65533;&#65533;&#65533;&#65533;[&#65533;!&#65533;&#65533;OjD&#65533;&#65533;y&#793;&#65533;#&#65533;&#65533;s&#65533;&#65533;&#65533;&#65533;v&#65533;Sf.]&#65533;f&#431;&#271;&#65533;&#65533;&#65533;y&#65533;&#65533;&#1391;g&#65533;&#65533;&#65533;&#65533;&#65533;L&#65533;.5&#65533;`m&#65533;&#65533;&#65533;&#65533;&#65533;Z&#65533;&#65533;&#65533;.&#65533;&#65533;&#65533;&#65533;8#&#65533;h&#65533;&#65533;t&#65533;&#65533;&#65533;2&#65533;XR,;&#65533;0&#65533;n:&#65533;&#65533;p&#65533;UBqDKq>TN&#65533;*=VZL&#65533;=&#65533;b&#65533;&#789;&#65533;&#65533;&#65533;&#65533;FrTL&#65533;&#65533;&#65533;&#65533;m&#65533;&#65533;&#65533;&#65533;qH)n$&#65533;J:N&#65533;C&#65533;tr2&#65533;$&#65533;"&#668;&#65533;&#65533;&#65533;)GJ	;&#65533;&#65533;&#65533;&#65533;&#65533;&#65533;&#65533;J1]B&#65533;D4&#65533;|qM6&#65533;t&#65533;M8&#1620;&#1149;_&#65533;&#65533;&#65533;&#65533;*&#65533;C&#65533;&#65533;&#65533;1H"tPB&#65533;$	@&#65533;r&#65533;&#65533;&#65533;&#65533;'&#65533;\NJH&#65533;&#65533;C&#65533;+&#65533;K/L&#65533;z&#65533;&#65533;S*&#65533;&#65533;N&#65533;8&#65533;4&#65533;&#65533;OAu&#65533;R[&#65533;s&#65533;&#65533;,rE&#1392;&#52945;O$&#65533;P&#65533;C&#65533;&#65533;/&#65533;%&#65533;u&#65533;&#65533;a&#65533;&#65533;&#635;&#65533;&#65533;&#65533;&#65533;&#65533;G7&#65533;&#65533;&#65533;P=&#65533;.&#65533;&#65533;^&#65533;3Q&#65533;&#65533;v[n&#65533;&#886;&#65533;QRw&#65533;O&#65533;5&#65533;\S&#65533;w]V&#1733;uFZi&#65533;Q\4&#65533;&#65533;_&#65533;4&#65533;&#65533;&#65533;&#65533;&#65533;/&#65533;E#F&#21554;e&#65533;&#300;L&#65533;BJ&#65533;a-;&#65533;Z&#65533;;&#65533;&#65533;&#65533;&#65533;&#65533;x[pe=&#65533;&#65533;C&&#65533;]&#65533;O5&#65533;<'&#65533;&#65533;&#65533;z&#65533;&#65533;&#65533;&#65533;&#1911;&#65533;E&#65533;&#65533;gl&#65533;&#65533;&#65533;0U&#65533;&#65533;I&#65533;&#65533;hg&#65533;&#65533;&#65533;0b&#65533;D=&#65533;R&#65533;&#65533;&#65533;&#65533;i&#65533;&#65533;&#65533;zj&#65533;&#65533;&#65533;&#65533;&#65533;j&#65533;G&#65533;:&#65533;M&#65533;3O&#65533;f#&#65533;&#65533;&#65533;&#65533;$-&#65533;&#65533;&#65533;&#65533;&#65533;&#65533;hq,h&#65533;{&#65533;x&#65533;&#65533;2&#65533;ij&#65533;>&#65533;b&#65533;8<&#65533;o.&#65533;0&#65533;p&#65533;&#65533;z&#65533;&#410;&#65533;N"&#65533;&#65533;&#503;f7&#65533;:]&#65533;|s&#65533;&#65533;&#65533;6&#65533;m&#65533;&#65533;&#65533;&#65533;W&#1114;:&#1655;$&#65533;	&#65533;&#65533;&#65533;&#65533;&#65533;k&#65533;&#65533;v_&#65533;;p*&#65533;&#65533;&#65533;&#65533;&#65533;m&#65533;&#65533;r&#65533;1&#65533;x&#17647;\]8]&#65533;&#65533;d&#65533;&#22359;t&#65533;.R&#65533;&#65533;sKK %&#65533;Z&#65533;&#65533;&#65533;$Zg&#298;&#65533;&#65533;%&#65533;&#65533;w&#65533;-dzw&#65533;&#65533;F?i&#65533;'&#65533;&#65533;&#65533;&#65533;G&#65533;&#65533;&#65533;&#65533;O&#65533;T&#65533;&#65533;X&#65533;"&#65533;&#65533;	l&#65533;&#65533;&#1247;<&#65533;&#65533;!Qdt&#65533;A&#65533;l&#65533;&#65533;&#65533;&#65533;lA&#65533;&#65533;&#65533;&#65533;P&#65533;&#65533;&#65533;&#65533;O&#65533;&#65533;&#65533;&#65533;~G&c&#65533;&#65533;,&#65533;
]&#65533;&#65533;&#65533;&#65533;3$&#65533;&#65533;&#65533;&#65533;&#65533;&#65533;l&#65533;&#65533;&#1120;&#65533;&#1522;&#65533;&#65533;&#65533;;J&#65533;~&#65533; &#65533;J}&#65533;&#1768;>H&#65533;&#65533;&#65533;&#65533;&#65533;&#65533;&#65533;&#65533;&#65533;3&#65533;&#65533;,S&#65533;a&#65533;&#65533;End&#65533;&#65533;&#65533;/&#65533;&#65533;&#65533;-B&#65533;S^&#65533;&#65533;&#65533;p&#65533;H&#65533;&#65533;&#65533;h7kEq3 &#65533;&#65533;J&#65533;&#469;hs dG&#18492;/&#65533;&#65533;\^&#65533;2&#1514;&#65533;d&#65533;&#65533;S5&#65533;	J&#1031;&#65533;#&#65533;&#65533;.#&#65533;>&&#65533;9&#65533;&#65533;&#65533;b&#65533;&#65533;&#65533;a&#65533;&#65533;Y&#65533;&#65533;&#65533;&#65533;&#65533;&#65533;&#65533;&#65533;%&#65533;Dv't&#65533;&#65533;&#65533;]&#65533;/&#65533;&#65533;&#65533;Y2fB&#65533;K&#65533;R&#65533;&#65533;&#65533;&#65533;jnU&#65533;&#1884;	1V&#65533;&#65533;&#65533;;&#65533;4&#65533;&#65533;&#65533;^&#65533;f&#65533;y&#65533;&#65533;65&#65533;nv&#1239;&#65533;:W&#65533;9L?&#65533;?w&#65533;(>&#65533;&#65533;&#65533;A$&#65533;&#1075;_H&#1242;MTV5&#65533;&#65533;&#65533;<^JM&#65533;EAzP&#65533;&#65533;*&#65533;&#65533;$&#65533;8&#65533;F+`&#65533;&#65533;&#1316;:&#65533;&#65533;&#65533;d>0B&#65533;&#65533;H3&#65533;&#65533;&#65533;|.&#65533;&#65533;&#1703;&#1026;&#65533;&#65533;.M&#65533;~MhK]&#65533;R&#65533;&#65533;&#65533;3&#65533;(&#65533;lz9&#65533;}LzTi:&#65533;6&#65533;Exg/!&#65533;&#65533;z&#65533;&#65533;&&#1379;&#65533;&#65533;HC*&#65533;&#1316;B&#65533;%&#65533;hHZfu&#65533;eJL&#65533;%&#65533;&#65533;M&#65533;&#65533;6#*&#65533;t&#1244;&#65533;k&#65533;&#65533;&#65533;iO{&#65533;&#65533;X&#65533;>5Q]&#608;&#65533;&#37641;&#65533;&#298;=&#65533;&#65533;&#65533;&#65533;HU&#65533;&#65533;&#65533;&#65533;>&#65533;SUr&#1259;
5&#649;&#803;K&#65533;&#65533;u&#65533;y&#65533;}&#65533;X>:&#65533;&#65533;{&#65533;$a&#65533;I&#65533;#g&#65533;7&#65533;&#1921;.&#65533;&#65533;&#65533;&&#65533;&#65533;ajK&#65533;z&#999;&#65533;&#65533;&#65533;&#65533;&#65533;<[+&#1577;&#65533;1&#65533;Z&#65533;mo}&#65533;[&#65533;&#65533;&#65533;T&#65533;K&#65533;
&#562196;&#65533;&#65533;bQf&#65533;CW"&#65533;E`&#65533;&#65533;&#65533;&#65533;n#G5&#65533;&#65533;(e&#65533;mW&#65533;Z&#65533;&#65533;6&#65533;&#1196;&#65533;&#65533;	&#65533;h&#65533;&#1261;=Qe{&#65533;;&#65533;~z
$&#65533;&#65533;&#65533;&#65533;&#65533;&#65533;&#65533;Du&#65533;UW&#65533;k&#65533;q&#65533;.{uA&#65533;&#65533;&#65533;u&#65533;&#65533;.x&#65533;j;WZl&OZ*=I&#65533;!&#65533;
&#65533;&#65533;&#65533;0T&#65533;&#65533;>&#65533;jU&#65533;&#65533;&#65533;u&#65533;&#65533;j&#65533;6&#65533;&#65533;	&#65533;&#65533;w&#65533;&#65533;CP&#892;&#65533;&#65533;-&#65533;9&#65533;&#65533;cx{&#1573;=
g~&#1573;[;&#65533;vX&#65533;&#65533;&#65533;e2Ks(I&#65533;&#65533;&#65533;c&#65533;=1&#65533;+k&#65533;-&#65533;g@F&#1035;5x(EX&#65533;&#353;&#65533;Q!&#308;R:&#65533;&#65533;]&#65533;&#65533;O81
7&#65533;irlq&#65533;&#65533;4.&#65533;&#65533;{f&#65533;#9&#65533;&#65533;N&#65533;$&#65533;&#65533;)M&#65533;cRw&#65533;6)&#65533;_6&#65533;&#65533;&#65533;&#447;q&#65533;&#65533;y&#65533;&#65533;&#65533;&#65533;vSj&#65533;=-&#65533;A*D&#65533;Z&#65533;mc&#65533;L=>&#65533;9&#1379;&#65533;/i]S&#65533;>&#65533;&#65533;&#65533;%&#65533;&#65533;&#65533;4
&#65533;/&#65533;&#65533;w&#65533;JwV&#65533;m+s&#65533;&#65533;&#65533;&#65533;&#65533;&#65533;&#65533;&#65533;23&#65533;&#65533;43&#65533;&#65533;&#65533;i&#910;x&#65533;&#65533;jU&#65533;&#65533;e&#1131;&#65533;+&#65533;B&#65533;%&#65533;&#65533;&4&#65533;hI]&#65533;&#1256;H\l&#65533;&#47534;&#65533;&#65533;&#65533;&#65533;&#65533;&#65533;fX(&#65533;&#65533;&#840;&#65533;R&#65533;_&#65533;&#65533;&#65533;&#65533;&#65533;&#65533;&#65533;7&#65533;&#65533;&#65533;}&#65533;8$\&#65533;&#65533;&#65533;3&#65533;&#65533;p&#65533;;&#1825;i&#65533;u&#65533;&#65533;;&#65533;l&#65533;&#65533;&#376;&#65533;&#65533;T&#65533;E&#65533;`aT&#65533;&#65533;&#65533;=[p&#65533;&#65533;e3&#65533;w>L&#65533;&#65533;&#65533;2g&#65533;&#65533;&#65533;&#65533;Z'&#65533;r&#65533;&#65533;w&#65533;&#65533;s&#65533;?&#1853;m&#65533;8&#65533;?\q&#65533;']&#65533;W&#65533;&#65533;&#65533;&#65533;&#65533;r&#65533;&#65533;&#65533;'`G&#65533;r%&#65533;7Q&#65533;&#725;&#65533;	&#65533;o&#65533;I&#65533;&#65533;w&#1788;&#65533;}O&#65533;&#65533;&#65533;&#65533;&#65533;&#65533;T&#65533;u&#65533;=&#65533;(&#1027;n&#65533;7&#65533;&#65533;GW:&#65533;&#65533;&#1976;ZZ&#65533;Tc1+&#65533;b}&#65533;z}&#1729;2&#65533;&#65533;&#65533;z|G&#65533;y&#65533;&#65533;&#65533;&#65533;Ow&#65533;&#65533;r&#65533;&#65533;&#65533;E&#65533;&#65533;|w&#65533;~&#64379;&#65533;N&#65533;&#65533;].&#65533;&#65533;&#65533;q&#65533;KC&#65533;G]&#65533;&#65533;&#65533;&#65533;Y&#777;&#65533;&#1186;|&#65533;VO&#65533;&#1411;&#65533;&#65533;&#65533;1wm`'>&#65533;&#65533;VojW&#65533;&#65533;t[&#65533;R7?&#65533;&#65533;&#1529;&#65533;lF&#20693;/&#65533;&#65533;~&#65533;D&#65533;,&#65533;}&#65533;&#65533;&#65533;G&#65533;c#&#65533;`j<&#65533;&#65533;&#65533;m&#65533;Hl&#65533;&#65533;&#65533;&#65533;>&#65533;&#65533;/l&#65533;&#65533;&#65533;>&#65533;%&#65533;|&#65533;;&#65533;&#65533;
:&#65533;&#65533;0&#1642;&#65533;&#65533;<:+:&#65533;&#251;&#65533;k@&#65533;4&#65533;&#65533;)-&#65533;&#65533;&#65533;=&#65533;@&#65533;&#65533;=&#65533;&#46421;&#65533;&#65533;[&#65533;F;&#65533;i&#65533;w&#65533;&#65533;&#65533;&#65533;&#65533;&#65533;&#65533;!&#65533;P>&#65533;@&#65533;@&#65533;&#65533;;&#65533;+@;C/\@&#65533;@,&#65533;&#65533;&#65533;&#65533;;&#65533;&#65533;&#65533;&#65533;&#65533;&#65533;8&#65533;&#65533;&#65533;&#65533;&#65533;&#65533;!6v&#65533;$&#65533;(O3Azc&#65533;&#65533;J9&#65533;S&#65533;&#65533;A&#65533;&#65533;X&#65533;&#65533;8&#65533;3&#65533;&#65533;K&#65533;$&#65533;?&#65533;0&#65533;&#65533;T&#65533;&#65533;k&#65533;&#65533;S+=&#65533;&#65533;&#65533;&#65533;41!&#65533;&#65533;`B|&#65533;oC&#65533;s&#65533;&#65533;=&#65533;"2&#65533;&#65533;*C&#65533;&#65533;J&#65533;&#962;#/&#65533;:.&#65533;+&#65533;&#65533;K&#65533;R&#65533;?&#65533;=f&#65533;1&#65533;&#65533;<g&#65533;&#65533;V&#65533;&#65533;&#65533;;;&#65533;&#65533;3&#65533;&#65533;CU&#65533;&#65533;;&#65533;&#65533;&#65533;p&#65533;r{E@4B&#315;=NZ?&#65533;
&#65533;0&#65533;HQD&#1944;D&#65533;`&#65533;I&#65533;&#65533;6K&#65533;&#65533;&#65533;&#65533;&#65533;[&#65533;)&#65533;&#65533;f|A8&#65533;&#65533;&#65533;&#65533;&#65533;j$@Tk&#65533;&#65533;[E&#65533;s+&#65533;&#65533;WT1&#65533;;&#65533;q&#65533;&#65533;&#65533;;<&#906;&#65533;]&#65533;bk&#65533;&#65533;B'&#65533;+w&#65533;.&#65533;&#65533;&#65533;&#747;&#65533;&#65533;&#65533;&#65533;y|9&#65533;&#692;l&#65533;F&#65533;&#65533;R$H&#65533;;%&#65533;C&#65533;$&#65533;&#1162;&#65533;#&#65533;Y44J&#65533;C[\&#65533;&#65533;tt&#65533;5r&#65533;MB&#65533;&#65533;*&#65533;[&#65533;&#65533;&#65533;G&#65533;*-&#65533;&#1955;&#65533;&#65533;&#65533;#~l2&#65533;&#10961;&#65533;#|&#65533;&#65533;&#65533;-&#65533;|Ci&#1787;/&#807;&#65533;+&#65533;8&#65533;Aot&#65533;<&#65533;<&#65533;C&#65533;&#65533;H&#65533;&#65533;8|&#278;&#65533;>&#65533;@+\0&#65533;t&#65533;&#65533;d&#65533;cL&#65533;&#65533;&#252;&#65533;g&#65533;&#65533;&#65533;<8l&#65533;&#65533;&#65533;&#65533;$q&#65533;&#65533;/&#1705;&#65533;&#65533;D&#65533;&#65533;"&#256;&#65533;&#65533;&#65533;&#65533;&#1409;?>y&#65533;A&#65533;tK&#65533;d2&#448;&#65533;<Df&#65533;&#65533;&#65533;&#752;D&#65533;&#65533;&#65533;&#65533;sH&#65533;x&#65533;&#65533;(<&#65533;LJI&#65533;b&#65533;F&#65533;:a&#65533;9&#65533;&#65533;&#65533;td&#65533;: &#65533;?&#1210;&#65533;%&#65533;1&#65533;&#65533;&#65533;Q&#65533;G&#65533;&#1161;&#65533;8&#65533;&#65533;&#65533; 6C&#65533;&#65533;&#65533;&#65533;&#65533;dE&#1836;&#243;\=&#65533;A&#65533;&#65533;kB&#65533;
"&#65533;&#65533;{&#65533;P&#177;&#65533;X0#&#65533;&#65533;&#714;&#65533;G&#65533;&#65533;&#65533;|&#65533;&#65533;&#65533;<&#65533;&#65533;&#65533;5&#65533;&#65533;0&#65533;&#65533;0&#65533;7&#65533;<&#1837;&#65533;\&#770;KL&#65533;&#65533;M&#65533;\&#65533;LO&#65533;DO&#65533;&#65533;,&#65533;L&#65533;l.&#65533;&#65533;&#65533;&#65533;(&#65533;&#65533;&#65533;&#65533;eJ&#65533;&#65533;S&#65533;&#65533;&#65533;&#65533;&#65533;&#65533;&#65533;&#276;&#65533;M&#65533;I+5&#65533;a&#65533;&#65533;&#315;X*&#65533;m<&#65533;&#65533;&#65533;&#65533;[O&#65533;&#65533;&#65533;&#65533;&#65533;&#1330;&#65533;&#65533;&#65533;P&#65533;&#1338;&#65533;&#65533;H&#65533;&#65533;J1i&#65533;RT&#65533;&#65533; &#65533;ZI&#65533;&#65533;(&#65533;@&#292;;K&#65533;&#65533;&#65533;&#65533;+&#65533;z-&#65533;&#1806;&#65533;&#65533;M&#65533;P&#65533;Q UO&#65533;&#65533;&#65533;jK'&#65533;&#65533;&#65533;&#65533;5mR6r&#65533;&#65533;F&#65533;&#65533;D&#65533;&#65533;HcQ&#65533;&#65533;&#1867;&#65533;[&#1029;[N&#65533;"Le&#65533;&#65533;&#65533;&#65533;&#65533;&#48950;&#65533;hE|B&#65533;&#65533;&#65533;&#65533;&#65533;&#1038;&#65533;&#65533;rR&#65533;	Q&#65533;y&#65533;&#65533;&#1083;DQ&#65533;&#65533;&#65533;&#65533;&#65533;&#65533;uJ4Fk&#65533;&#65533;&#65533;&#65533;&#65533;&#65533;&#65533;&#65533;&#1147;&#65533;&#65533;&#65533;6m&#65533;T&#65533;&#65533; EJU&#65533;&#1900;&#65533;&#65533;1&#65533; &#65533;T&#65533;,&&#65533;&#65533;&#65533;&#65533;E.&#65533;&#65533;_&#65533;S&#65533;,&#65533;Q&#149;Dc7&#1795;&#65533;&#65533;$&#65533;&#1217;&#65533;&#840;&#65533;T&#65533;&#65533;&#65533;
-&#65533;&#65533;)&#65533; R}Q&#65533;9&#65533;&#65533;M&#65533;`&#65533;/&#65533;&#65533;&#1213;R&#65533;5 &#65533;(&#65533;\&#1813;H9V&#65533;B]&#65533;X&#65533;&#65533;TM=&#65533;Upe@7&#65533;&#65533;K&#65533;TsUtR&#65533;J&#65533;&#65533;&#65533;&#65533;&#65533;T&#65533;I&#65533;eQ&#65533;)&#65533;T&#65533;2&#65533;!&#65533;^&#65533;O&#65533;$Am&#65533;e/m&#65533;4&#65533;&#65533;6&#65533;;]WGJ&#65533;&#65533;&#65533;&#65533;z&#1417;&#65533;n&&#65533;:&#65533;&#65533; &#65533;&#65533;&#65533;&#65533;&#65533;y1eU$&#65533;&#65533;&#65533;|&#65533;3&#65533;&#65533;xC9jM&#65533;D&#65533;C&#65533;&#65533;&#65533;&#65533;i#8&#65533;4&#65533;j\X&#65533;<Er-&#65533;t&#65533;&#1310;&#65533;Pt&#65533;&#65533;k&#65533;&#65533;&#65533;&#65533;&#65533;&#65533;@&#65533;&#1551;}&#1533;&#65533;&#65533;&#65533;J&#919;-&#65533;=J&#65533;W:C7@&#65533;&#65533;|U&#65533;&#65533;R*&#1389;&#65533;LX&#65533;Y&#65533;&#65533;&#65533;&#65533;&#1566;&#65533;&#65533;z&#65533;&#65533;x&#65533;&#65533;c&#65533;&#65533;&#65533;XVbjZ&#65533;&#1032;jeZ&#65533;&#65533;&#65533;	&#65533;&#65533;qT2&#65533;Z&#65533;5=>/&#65533;%;&#65533;\&#65533;7&#65533;B&#65533;&#377;q&#65533;R&#65533;|&#410;<&#65533;=&#65533;&#65533;2mT&#65533;&#65533;I&#65533;&#65533;&#65533;&#65533;&#65533;&#1289;&#65533;&#65533;]-&#65533;s&#65533;Z&#65533;ZZ8}&#65533;b&#65533;&#65533;&}&#65533;j&#65533;&#65533;O=&#65533;}&#65533;(":&#65533;5&#1641;&#65533;>&#65533;&#1680;&#65533;&#65533;d&#65533;tR&#1387;&#65533;&#65533;&#65533;^@&#65533;t&#65533;&#65533;&#65533;&#65533;&#137;9&#65533;Z3&#65533;&#65533;&#65533;I&#65533;&#65533;&#65533;Rq&#65533;&#1553;&#65533;&#1875;5	&#65533;E&#65533;&#1205;&#1009;&#65533;&#65533;8u&#65533;)@&#65533;S&#65533;_&#65533;&#65533;&#65533;N2&#65533;=&#65533;0&#65533;&#65533;/h_&#65533;l/&#65533;&#65533;&#1857;&#65533;3D4~^&#65533;&#65533;('&#670221;*&#65533;:E&#65533;-[^m^;&#65533;&#65533;R%&#65533;&#65533;&#65533;\&#65533;&#65533;&#65533;&#65533;TR>Rc&#65533;&#65533;&#363;&#65533;-&#65533;&#65533;`&#65533;&#65533;J&#65533;&#65533;&#65533;&#65533;&#1858;&#1701;6&#65533;_$IN&#65533;!"Jk&#65533;~&#65533;&#1818;$E&#65533;&#65533;7&&#65533;W&#65533;&#65533;An&#65533;
&#65533;UO&#65533;3`&#65533;&#65533;^F&#65533;b&#65533;T&#65533;&#65533;3HR&#65533;)&#65533;&#65533;-&#65533;&#65533;R&>Z&#65533;&#65533;S&#65533;T	C&#65533;&#65533;7\&#65533;&#65533;`&#65533;;&#65533;&#65533;&#65533;;&#65533;\7Q&#65533;:&#65533;&#65533;E&#65533;&#65533;0&#65533;&#65533;R&#65533;&#65533;&#65533;&#65533;&#65533;&#65533;_v&#1542;5&#65533;&#65533;&#65533; &#65533;U&#65533;^&#65533;&#65533;&#65533;a&#404;O%&#65533;&#65533;a&#65533;Wz#V&#65533;MV&#65533;&#65533;&#65533;=&#442;&#65533;b&#65533;x&#65533;4&#65533;&#65533;&#65533;5&#65533;@"&#65533;&#65533;>a&#65533;&#65533;?4&#65533;&#65533;>L}*&#65533;J&#65533;&#65533;N&#65533;&#65533;&#65533;U&#65533;&#65533;W9Ne&#65533;&#65533;&#65533;&#65533;a&#65533;=';&#65533;Bq`c&#65533;&#65533;&#65533;&#65533;P&#65533;T&#65533;d&#65533;>&#65533;P*&#65533;&#65533;&#65533;F&#65533;R&#65533;&#65533;;Qs;LM
&#65533;B&#65533;b/&#65533;MH&#65533;M&#65533;&#65533;&#65533;&#65533;^E&#65533;&#65533;Ue
u^V&#65533;fWN`\&#65533;&#65533;Z.&#65533;.&#65533;`&#1985;&#65533;tNg&#65533;$&#65533;
6>{&#65533;&#65533;&#837;&#65533;&#65533;&#65533;V&#65533;e&#65533;M&#65533;5N&#65533;&#1841;&#65533;&#1918;n,&#65533;h92&#65533;X^uM&#65533;S&#65533;&#65533;T&#65533;&#65533;mF`,6&#65533;n~hW&#65533;g%>]&#65533;s&_b&#65533;`&#65533;&#65533;&#65533;&#65533;UgoEV8S&#65533;&#65533;o%&#65533;G&#634;/&#65533;&#65533;&#65533;&#65533;W%2&#65533;f&#65533;[&#65533;&#65533;&#65533;&#65533;&#65533;DP&#65533;&#65533;wN%&#65533;f&#65533;&#65533;\&#65533;5l&#65533;\Vvh&#65533;6bKjb&#65533;!&#65533;5&#65533;&#65533;S&#65533;2M&#65533;HK&#65533;&#65533;&#65533;o&#65533;D&#65533;&#65533;U&#65533;&#65533;&#65533;&#65533;}#-D&#65533;&#31527;3&#65533;&#65533;&#65533;i{&#65533;&#65533;Pvc[U&#65533;Nk&#65533;&#65533;&#65533;7&#65533;&#65533;.j&#65533;=iCV&#65533;&#65533;2&#902;&#65533;&#65533;L&#65533;&#65533;&#65533;&#65533;a&#65533;&#65533;jV&#65533;'e&#65533;dM&#65533;K&#65533;&#1309;&#65533;&#65533;Y&#65533;&#65533;4	uf&#65533;&#643;&#65533;U<V`&#65533;&#65533;&#65533;&#65533;]&#65533;2P&#65533;&#65533;n&#1739;m&#65533;&#65533;&#65533;`&#9003;&#65533;Y6&#65533;d=&#65533;f&#65533;&#65533;&#65533;V&#65533;&#65533;&#65533;W&#65533;&#65533;h&#65533;&#65533;&#65533;&#65533;R&#65533;Uh4.i&#65533;b&#65533;&#65533;v&#65533;&#65533;&#65533;&#65533;Tvh&#65533;&&#65533;&#65533;[&#65533;&#65533;a:&#65533;&#65533;&#65533;~&#65533;&#65533;&#65533;&#65533;&#65533;0&#65533;&#65533;&#1594;&#65533;\&#65533;	8&#65533;Q&#65533;Yj&#65533;9`V2&#65533;F&#65533;X&#65533;&#65533;N&#65533;&#65533;&#65533;0&#65533;&#65533;&#65533;O&#1734;m&#65533;6Hf-&#733;&#65533;m&#65533;"k&#65533;E&#65533;&#65533;&#65533;&#65533;o&#65533;]nt&#65533;^&#65533;&#65533;on&#65533;&#32872;h)I&#43374;&#65533;P&#65533;-U,&#65533;&#65533;0&#65533;cm&#65533;4f&#65533;&#65533;SM&#65533;LwE&#65533;9b&#921;&#65533;&#65533;oQ&#65533;mg&#65533;f&#65533;&#65533;V&#65533;`0&#65533;&#65533;vo&#65533;&#65533;&#65533;mp&#65533;=&#65533;^&#65533;&#65533;&#65533;&#65533;&#763;&#65533;k&#65533;/;<&#65533;&#65533;Ee&#65533;&#65533;&#1683;+lwl^[&#65533;&#65533;U&#65533;&#65533;*&#65533;&#65533;&#65533;&#577;&&#1609;Uk&#65533;&n/&#65533;r&#65533;u&#65533;lNq&#65533;&#65533;`&#65533;&#65533;&#65533;r&#65533;6n!k&#65533;&#908;&#65533;&#65533;&#65533;&#65533;%m&#65533;&#65533;&#65533;&#65533;9$&#65533;tf&#65533;)~&#65533;&#1844;&#65533;&#133;N&#65533;&#65533;&#65533; gj&#65533;&#65533;&#65533;&#65533;%X[E&#65533;3gn9nn.&#65533;_ &#65533;&#65533;&#65533;&#65533;r&#65533;&#65533;rB&#65533;2Cs&#65533;d&#65533;&#65533;&#65533;V&#65533;&#65533;=nu&#65533;tI8WXx>q?&#65533;D&#65533;$&#65533;
&#65533;b&#65533;&#65533;1L&#65533;&#65533;s\a&#65533;&#65533;&#65533;;&#65533;Y(7&#65533;C'&#65533;&#65533;&#65533;\Oq}mh-7&#65533;<&#65533;ra&#65533;	`gj&#65533;&#65533;T&#65533;&#65533;&#65533;H&#65533;jfs&#65533;&#65533;&#1773;P&#65533;n&#65533;&#65533;&#65533;&#65533;!V&#65533;SZE)&#65533;&#65533;-&#65533;&#65533;&#65533;k&#65533;0&#65533;u7/&#22445;u&#65533;&#65533;&#65533;6&#65533;8n&#565;]n&#65533;v&#1693;\wVz"&#65533;&#65533;w&#65533;&#65533;e&#65533;&#65533;.&#65533;&#65533; &#65533;&#65533;h&#65533;?&#65533;&#65533;&#1333;&#65533;vi&#65533;&#65533;b&#65533;R&#65533;&#65533;&#65533;&#65533;5&#65533;d&#65533;v&#65533;&#65533;&^1&#65533;7&#65533;&#65533;&#65533;&#65533;&#65533;&#65533;owo&#65533;v&#65533;*G&#65533;&#726;&#65533;t=&#722;o&#65533;^&#65533;vB&#65533;1&#65533;W&#65533;spyb&#65533;nx&#65533;H&#65533;wf&#65533;&#65533;&#65533;L3SQj&#65533;&#65533;%E&#65533;u8&#65533;&#65533;6&#65533;7&#65533;&#65533;&#65533;ny&#65533;&#65533;r&#65533;&#65533;z&#65533;&#65533;X>Ywo^/&#65533;&#65533;z&#65533;&#65533;W&#65533;X9&#65533;&#65533;&#65533;&#65533;&#65533;&#65533;8r&#65533;&#65533;c6G>&#65533;&#65533;TTw&#65533;&#65533;&#65533;%:&#65533;&#65533;V&#65533;&#65533;&#65533;&#65533;&#65533;&#65533;\&#65533;o&#65533;&#65533;&#975;&#65533;!&#65533;o&#65533;&#65533;&#65533;&#65533;?&#65533;&#65533;&#65533;s&#65533;&#65533;&#65533;ZO#&#65533;G|&#65533;&#65533;y&#65533;vne&#65533;#&#65533;2m&#65533;&#65533;&#4395;&#65533;&#65533;&#65533;&#65533;&#65533;&#65533;&#65533;n&#65533;^\;G&#65533;&#65533;&#65533;M3&#65533;\&#65533;&#65533;0c&#65533;a/&#65533;aC'	&#65533;/q*&#65533;r&#65533;&&#65533;}o&#65533;&#65533;l&#65533;&#65533;[/&#65533;&#65533;&#65533;n+=&#65533;]&#65533;<&#65533;&#65533;&#65533;V&#65533;&#65533;'e&#65533;L&#65533;&#65533;l&#65533;&#65533;8&&#65533;&#65533;(U}&#65533;sj%gfW&#65533;j&#65533;&#65533;|&#65533;_&#65533;I&#65533;wvww&#1823;}&#65533;/v|&#65533;&#65533;E&#65533;&#65533;#&#65533;X&#65533;&#65533;Fv&#65533;U%&#65533;5/&#65533;&#65533;&#65533;&#65533;6&#1244;)X&&#65533;_
&#137;&#65533;p&#65533;&#65533;&#65533;&#65533;&#65533;xh!&#65533;&#65533;5.&#65533;H&#65533;&#65533;A&#65533;	&#65533;&#65533;&#65533;F;u$&#65533;i&#65533;&#65533;&#65533;J&#65533;26&#65533;c&#65533;fL?9a&#65533;D&#65533;&#65533;&#65533;&#961;l&#1324;)J&#65533;&#65533;I&#65533;J&#65533;zi&#65533;t&#65533;&#65533;&#65533;R&#65533;j&#65533;&#65533;&#1004;&#65533;r&#65533;J&#65533;+X&#65533;b&#65533;&#65533;&#65533;&#65533;,&#1268;dQf&#65533;(&#65533;>&#65533;&#65533;&#65533;s^&#65533;n&#65533;R&#15840;&#65533;r+N&#65533;C&#65533;&#65533;&#65533;<y&#65533;&#65533;&#388;&#65533;&#65533;!&#65533;&#65533;&#65533;J\7&#65533;I&#65533;"?rn&#65533;vcI&#65533;$?k&#65533;&#65533;&#65533;&#65533;i&#65533;&#65533;&#1957;&#65533;%&#1625;4+D&#65533;&#65533;vZ&#65533;
&#65533;b&#65533;&#65533;&#65533;l_&#65533;&#65533;~&#1368;p8Y&#65533;&#65533;&#65533;a&#65533;[-&#65533;o'&#65533;&#65533;&#65533;&#65533;&#969;}K&#65533;{&#65533;0&#65533;&#65533;]>f&#65533;wa&#65533;&#65533;&#65533;'&#65533;&#65533;=3&#65533;&#65533;YC_,]5&#65533;&#65533;&#65533;e&#65533;&#65533;_>{x&#65533;s&#65533;I&#65533;&#65533;/&#65533;&#65533;&#65533;vW&#65533;&#65533;s>&#65533;T&#65533;&#65533;US&#417;G\&#65533;&#65533;b&#65533;&#65533;5&#65533;^{&#65533;W`&#65533;Q&#65533;]J!&#65533;'d&#65533;&#65533;&#65533;S&#65533;V&#65533;H&#65533;&#65533;#H&#65533;&#65533;&#1934;&#65533;&#65533;V&#65533;&#65533;&#65533;T&#65533;u&#65533;A&#65533;4&#65533;e&#65533;oQJ&#65533;\&#65533;&#65533;&#65533;#Z&#65533;&#65533;D[$&#65533;F&#65533;y&#65533;&#65533;^an9&#65533;\s&#65533;&#65533;di&&#65533;Hb&#65533;*&#65533;&#65533;&#65533;O"&&#65533;cy&#65533;&#535;&#65533;Kqu"f{&#65533;&#65533;#g&#65533;D&#65533;\&#65533;&#65533;G&#65533;&#65533;&#65533;g&#65533;&#65533;&#631;g&#65533;&#65533;&#65533;$&#65533;~&#65533;&#65533;S&#65533;U&#65533;PV&#65533;d&#65533;g&#65533;&#65533;&#65533;%J&#65533;UXpeZ&#65533;&#65533;Z.&#65533;4G&#65533;%&#65533;&#65533;(&#65533;&#65533;&#65533;&#65533;&#65533;x&#65533;)c&#65533;f	&#65533;gMk&#65533;&#65533;&#65533;I&#65533;q&#65533;&#65533;&#65533;81(l&#65533;&#65533;kk&#65533;&#344;U&#65533;b&#65533;&#65533;BR&#65533;Ff&#65533;&#65533;&#65533;{&#65533;Q&#65533;&#65533;&#65533;r&#65533;&#65533;&#65533;2&#65533;l&#65533;&#65533;&#870;&#65533;&#65533;y&#65533;5&#65533;&#65533;&#65533;i&#65533;Op&#65533;&#65533;&#65533;M&#65533;&#65533;&#65533;7&#65533;&#65533;`9&#65533;&#65533;,Y&#65533;&#65533;_a&#65533;&#65533;RD;*&#65533;kI<-&#65533;&#65533;&#65533;&#65533;&#65533;r&#65533;[&#65533;&#65533;ZI&#1731;&#65533;A&#65533;&#60091;&#65533;:&#65533;0r&#65533;&#65533;&#65533;p&#1413;&#65533;[&#65533;&#65533;&#65533;ol&#65533;R
&#65533;d&#65533;U&#65533;!a&#65533;0GzY&#65533;&#65533;~&#65533;&#65533;a&#65533;1&#1355;&#65533;XK&#65533;e&#65533;&#65533;,&#681814;l&#65533;&#65533;U&#65533;&#1814;&#65533;f&#562;&#65533;cg&#1817;O&#65533;K&#65533;&#65533;!&#65533;&#65533;&#65533; &#65533;&#65533;&#65533;A&#65533;&#65533;As&#1392;u\d&#65533;l;L&#65533; &#65533;>j&#65533;L&#65533;&#65533;&#65533;^ml&#65533;[w&#1432;$&#65533;&#65533;&#65533;&#65533;I,&#65533;'&#65533;^&#65533;ZY&#65533;&#1769;&#65533;}&#65533;r&#65533;k&#65533;v&#65533;&#65533;&#65533;&#65533;&#65533;7Nb&#65533;-&#65533;t"PC&#65533;&#65533;&#65533;&#65533;&#65533;&#65533;&#65533;N&#65533;h&#65533;f4&#65533;&#65533;&#65533;&#1618;&#65533;&#65533;cu&#65533;md~&#65533; &#65533;
n
&#65533;W&#65533;&#65533;J&#65533;&#65533;&#65533;&#65533;{&#65533;m&#65533;&#65533;&#65533;j&#65533;k&#65533;&#65533;&#65533;/&#65533;s&#1339;&#65533;~&#65533;g&#1462;&#65533;f&#65533;&#65533;&#65533;2<&#65533;<&#65533;Q&#65533;J^gJ&#150;gY'f&#1051;&#65533;&#65533;f&#65533;&#65533;&#65533;&#65533;%&#65533;&#65533;&#65533;&#65533;&#65533;*(~&#65533;1&#65533;&#65533;&#789;&#65533;&#65533;&#65533;&#65533;U&#65533;:&#65533;&#65533;<h&#65533;~&#65533;)a	\&#65533;&#65533;&#65533;&#65533;?&#65533;&#65533;&#65533;&#65533;&#831;&#65533;$&#65533;}&#65533;(&#65533;2`&#1936;&#65533;!&#24400;q&#65533;&#65533;p&#65533;&#65533;&#65533;&#65533;.{&#65533;lJ&#65533;&#65533;&#65533;&#65533;&#65533;&#65533;&#65533;&#8112;&#65533;&#65533;/\DI]&#65533;j&#65533;&#65533;&#65533;&#65533;F|&#65533;J
&#2005;<&#65533;&#65533;o&#65533;4&#65533;&#65533;&#1012;&#65533;y&#65533; &#65533;&#65533;&#65533;&#65533;&#65533;&#65533;y&#65533;&#65533;&#497;&#65533;-
q&#65533;&#65533;&#65533;g&#1210;&#1796;OlR
&#1766;&#65533;s&#65533;&#65533;h}\&#65533;&#65533;&#65533;PB-&#65533;&#65533;e&#65533;JV&#65533;&#65533;&#65533;4&#65533;$&#65533;&#65533;&#65533;&#4904;28&#65533;}T&#65533;&#65533;h&#65533;&#65533;e&#65533;iif&#65533;'AB&#65533;&#65533;W&#65533;e&#65533;f&#65533;&#65533;E&#65533;Y[&#65533;B&#65533;&#65533;me&#65533;&#65533;r&#65533;vP&#490;&#65533;MH
&#65533;&#65533;&#65533;&&#65533;C&#65533;&#65533;+&#65533;;+&#65533;)Y&#65533;&#65533;Q&#1030;v|eZ&#65533;@&#65533;7=j&#65533;&#65533;|&#65533;-&#65533;%&#65533;&#65533;Y&#65533;v&#65533;T&#65533;!E;&#65533;T&#65533;&#65533;&#65533;l&#65533;#*&#65533;&#65533;&#65533;8S<z&#65533;Y&#621;&#65533;&#65533;
&#1532;f6zEfvJ&#65533;-&#65533;&#65533;)gG&#65533;q&#65533;&#65533;&#65533;&#65533;&#65533;&#1400;&#65533;&#65533;&#11269;&#65533;&#65533;'JQ&#65533;&#65533;&#65533;&#65533;&#65533;&#65533;&#65533;Z&#65533;&#1824;'J&#65533;]&#65533;b&#65533;&#65533;g	&#65533;P&#65533;&#60704;&#65533;&#65533;&#65533;&#630;R&#65533;.&#65533;&#65533;&#65533;&#1420;(&#1256;&#65533;.lE&#65533;	g&#65533;BF&#65533;&#65533;&#65533; &#65533;&#65533;&#65533;JVR&#65533;&#65533;0&#65533;&#65533;\&#65533;&#65533;$&#11469;&#65533;|cK~&#65533;>/&#65533;&#65533;&#65533;n&#65533;&#65533;&#65533;R&#1203;:/~&#65533;lhir&#65533;&#65533;6&#65533;S&#65533;&#65533;&#65533;"&#65533;3&#65533;&#65533;)K&#65533;6&#65533;&#65533;&#65533;&#65533;&#65533;*&#186;&#648;w&#65533;1&#65533;AT &#65533;*&#65533;Dz&#65533;4&#65533;&#65533;&#65533;&#65533;&#1539;&#65533;l&#65533;
&#65533;h&#65533;&#65533;&#65533;=W&#65533;M&#65533;&#65533;3&#65533;&#732;&#65533;I&#65533;&#65533;6
~U&#65533;&#65533;V&#65533;&#807;&#65533;&#65533;&#65533;&#65533;Z&#65533;&#65533;&#65533;&#65533;e&#65533;9&#65533;t&#65533;N7!v#*&#65533;&#65533;W&#65533;5jzD&#65533;u&#65533;&#65533;`&#65533;&#65533;&#65533;&#65533;nD&#65533;&#65533;&#65533;&#1270;&#65533;S}5;j2&#65533;`+!&#65533;&#65533;&#65533;&#65533;&#1176;Q}L&#65533;&#65533;&#65533;Tp&#65533;&#65533;&#65533;U&#65533;*Q&#65533;&#65533;&#65533;z&#65533;&#65533;Eki&#65533;jYD&#65533;d&#65533;r&#65533;E&#65533;&#65533;d	L&#65533;&#65533;&#65533;&#65533;[&#65533;Nw&#65533;&#65533;H&#65533;&#65533;&#1769;&#65533;k&#65533;b&#65533;t&#65533;&#1526;&#1882;B&#65533;&#65533;z&#65533;%&#65533;&#65533;w9:}1&#65533;dU&#65533;&#65533;K&#65533;&#65533;&#65533;&#65533;k&#65533;R1\&#65533;s&#41260;rSJ&#65533;&#65533;	I3&#65533;U&#65533;&#65533;&#65533;D&#65533;`&#65533;&#65533;d&#65533;Bg&#65533;dX&#65533;V&#65533;+&#65533;&#65533;^t&#65533;+n&#65533;i&#65533;K<_&#65533;L&#65533;86/n&#65533;&#65533;b&#65533;&#65533;&#65533;&#17755;&#65533;&#65533;&#65533;&#65533;&#65533;~)&#65533;&#65533;!c7W\&#65533;&#65533;&#229;tG&#303;v&#65533;Qk&#65533;&#65533;&#65533;\&#65533;&#65533;&#1892;H&#65533;i&#65533;&#65533;&#65533;_&#65533;&#65533;7|n&#65533;-&#65533;&#65533;&#65533;&#65533;&#65533;Dso&#65533;^C&#65533;,&#1997;&#65533;&#65533;&#809;&#65533;&#65533;U+&#65533;&#885;=j&#65533;&#65533;&#65533;&#65533;2&#65533;y&#65533;#zK&#65533;B&#65533;a&#65533;EV&#65533;CS&#65533;&#65533;f&#65533;&#65533;katE&#65533;&#65533;Fr&#65533;]cRi&#65533;C&#65533;&#65533;&#65533;Z&#65533;H&#65533;J&#65533;&#65533;F&#65533;n.&#65533;&#65533;&#65533;&#65533;&#65533;&#65533;&#65533;&#65533;k&#65533;~fI&#1740;n&#65533;&#65533;&#65533;&#65533;F`&#65533;&#65533;&#65533;`&#65533;&#65533;&#65533;&#65533;:!AF&#65533;&#65533;lr&#65533;(&#65533;8Y5C&#65533;&#65533;O&#65533;&#65533;&#65533;H&#65533;&#65533;&#65533;&#65533;6];&#65533;&#65533;&#431;&#65533;y&#65533;v&#65533;&#65533;&#65533;f&#65533;&#65533;e$s&#65533;O&#65533;&#65533;W&#65533;O&#1267;~&#65533;_&#65533;W&#65533;;&#65533;&#1777;/&#65533;{B&#65533;_&#65533;&#65533;hjQx0&#65533;`&#65533;&#65533;uO&#65533;m&#65533;&#65533;&#65533;&#65533;f_+`&#65533;&#65533;f&#65533;&#65533;J&#65533;OE&#1694;&#65533;V&#65533;e&#65533;wi&#65533;&#65533;9&#65533;9n&#37971;:&#806;&#65533; &#65533;P&#65533;&#65533;&#1141;\{&#65533;j&#65533;&#499;&#65533;?&#1500;&#65533;m&#65533;&#65533;&#65533;sD&#65533;&#65533;rf&#65533;lO:&#65533;&#65533;~&#1275;F&#65533;f&#1251;&#65533;u&#65533;&#65533;&#65533;&#65533;&#65533;&#65533;&#65533;&#1516;&#2025;+A&#65533;&#65533;&#65533;&#65533;&#65533;&#65533;&#65533;o&#65533;&#65533;&#65533;8&#65533;&#65533;t&#65533;&#65533;K5&#65533;&#1411;&#65533;&#65533;&#65533;<|&#65533;sw&#65533;&#65533;.9&#65533;&#65533;q&#65533;v>&#65533;-z&#65533;&#65533;x&#65533;3&#65533;#&#65533;N/`&#65533;B&#65533;&#65533;$&#65533;&#65533;}8I&#65533;zP&#65533;&#65533;W&#65533;&#954;|&#65533;&#65533;|#,&#65533;&#65533;K&#65533;H&#65533;]&#65533;vU&#65533;&#65533;&#65533;F&#65533;V&#65533;&#65533;{&#65533;&#65533;nua&#65533;&#65533;\v&#65533;&#65533;&#65533;1O.&#65533;&#65533;o&#65533;HO'&#65533;&#65533;&#65533;&#65533;&#65533;5H&#65533;&#65533;}&#65533;w&#65533;%&#2007;&#65533;&#65533;^Lh&#281;&#697;X\&#65533;U&#65533;&#65533;&#65533;&#65533;9&#65533;2_&#65533;)`&#65533;U&#65533;]&#65533;&#65533;u&#65533;&#65533;e&#65533;^ &#65533;W&#65533;P&#65533;_&#65533;&#65533;&#65533;G&#65533;n&#65533;Y&#65533;&#65533;&#65533;IYH<&#65533;m&#65533;&#65533;AM&#65533;&#65533;&#65533;&#65533;VTq&#65533;&#65533;W&#65533;&#65533;&#65533;^&#65533;d&#65533;E B^YA&#65533;,&#65533;!6&#65533;&#65533;&#65533;&#65533;&#65533; &#65533;&#65533;V&#65533;9 &#65533;h V&#65533;I*[&#65533;&#65533; W&#65533;&#65533;y&#65533;V	&#65533;	"&#65533;&#65533;&#65533;I&#65533;dS+1&#65533;VY&#65533;&#65533;&#65533;&#65533;&#65533;&#65533;&#65533;&#65533;]&#65533;5!.&#1273;M&#65533;&#65533;FBma&#65533;"!&#65533;YN JT&#65533;&#65533;&#65533;&#65533;B&#65533;#>&#65533;&#65533;&#65533;&#65533;Y&#65533;&#65533;&#65533;&#65533;&#65533;&#65533;V&#65533;&#65533;&#65533;<&#65533;/,W
&#65533;&#65533;V&#65533;&#65533;_&#65533;&#65533;U&#65533;&#65533;&#65533;AP&#65533;Bi&#65533;31&#65533;&#65533;&#65533;	rX&#65533;&#38949;&#65533;&#65533;&#65533;&#65533;&#1500;&"$
&#65533;0#!B&#65533;&#65533;&#65533;-b^&#65533;"&#65533;P*m &#65533;|_&#65533;&#65533;&#65533;&#745;&#65533;&#65533;&#65533;WT&#65533;[&#65533;&#65533;&#65533;(W&#65533;&#851;&#65533;D*&#65533;a&#65533;&#65533;&#65533;&#37204;&#65533;&#65533;F&#65533;`R&#65533;x&#65533;mIny&#65533;3&#65533;j&#65533;&#65533;dZ&#65533;=!J"1df	zK2*b0.d6bv&#65533;&#65533;E&#65533;{y&#65533;!.~/&#65533;TL}.)fa&#65533;&#65533; I&#65533;&#65533;U&#65533;#&#65533;U&#65533;&#65533;oi&#65533;z&#802;&#65533;&#65533;"EE$9&#65533;&#65533;d&#65533;>f&#65533;PY0#A
$!&#65533;&#65533;&#1121;B*A#2&#65533;Q&#65533;d >&#65533;&#65533;I&#65533;&#65533;VE&#65533;{m&#65533;&#65533;r)&#65533;&#65533;&#65533;&#65533;H"Q&#65533;&#839;&#65533;qI&#65533;&#65533;^&#2037;&#6437;&#65533;&#65533;!EQ&#65533;c&#65533;a"&#65533;&#65533;&#65533;$&#65533;&#65533;4&#65533;&#65533;d&#65533;$P&#65533;d^6&#65533;&#65533;U&#65533;Z&&#65533;:bR6&#65533;0^6:&#65533;&#65533;A&#65533;&#65533;]&#65533;5&#65533;&#65533;zt&#65533;#&#65533;&#65533;&#65533;&#65533;(
&#65533;&#65533;^&#65533;&#65533;P&#65533;&#65533;e`&#129;&#65533;=&#65533;&#65533;^R=&#65533;*&#65533;1&#65533;&#677;m^=&#65533;&#970;&#65533;&#65533;X&#65533;&#65533;&#65533;M&#65533;^&#65533;&#65533;/$a[&#65533;&#65533;b%&#65533;&#65533;m&#65533;&#65533;f&#65533;&#65533;b&#65533;&A&#65533;'y&#1840;p&#65533;axct}&#65533;gL&#65533;_{&#65533;&#65533;&#65533;&#65533;&#65533;_i&#65533;!j"&#65533;a$&#65533;&#65533;M3%&#65533;T^&#65533;l&#934;F&#65533;fA&#65533;&#65533;&#65533;&#65533;&#65533;'`&#65533;&#65533;&#65533;bfa6&#65533;
}^%'[&#65533;&#65533;E&#65533;..&#65533;&#65533;$&#65533;M&#1948;a&#65533;&#65533;&#65533;&#65533;&#65533;&&#65533;&#65533;InUMTg:&#65533;&#65533;V&#65533;&#65533;&#65533;%&#65533;Sx&#65533;*#_Tk&#65533;&#65533;w&#65533;&#65533;&#65533;&#65533;&#65533;}&#65533;&#65533;&#65533;q^&#65533;&{>&#65533;i&#65533;&#65533;&#65533;M&#65533;eQ%}&#65533;0z^j&#65533;&#65533;|&#65533;cT&#65533;Z'e!&#65533;)&#65533;7
&#65533;)&#65533;W&#65533;&#65533;J&#65533;N&#65533;\4&#65533;UV&#65533;&#65533;&#65533;ckjZ&#65533;x&#65533;&#65533;&#1228;&#65533;&#65533;&#65533;&#65533;(&#65533;&#65533;$$&#65533;f|&#65533;&#65533;&#65533;&#65533;f`&#65533;&#65533;&#65533;&#65533;&#65533;Zc&#65533;#u(w&#65533;]N&#65533;&#65533;&#65533;&#65533;&#1341;&#65533;`AW"9FhI&#65533;&#65533;Y&#65533;&#2002;.:&#65533;&#65533;)bw"g&#65533;~'&#463767;&#65533;[m&#65533;m&#65533;& &#65533;&#65533;^&#1704;P&#65533;&#65533;&#65533;&#65533;v&#65533;)&#65533;&#65533;&#65533;&#65533;j&#65533;&#65533;&#65533;&#65533;g&#65533;Pd&#65533;&#871;CUc&#65533;&#65533;&#65533;E&#65533;&#65533;&#65533;VZD&#1793;&#65533;~&#65533;tZI&#65533;bKY&#65533;&#1383;&#65533;&#1270;q&#65533;B>j4qa&#65533;&#27730;&#65533;&#65533;&#65533;j&#65533;Q&#65533;R&#65533;&#65533;&#65533;J&#65533;&#65533;&#65533;n&#65533;)&#65533;&#65533;&#65533;&#65533;&#65533;0&#65533;*5j&#65533;H&#65533;W&#65533;f&#41450;q&#1189;q&#65533;&#2029;&#65533;&#65533;2&#65533;2&#65533;&#65533;&#65533;&#65533;~&#65533;&#65533;&#65533;RH\&#65533;&#65533;&#65533;&#65533;&#65533;zh&#65533;&#65533;&#65533;]&#65533;&#65533;&#65533;&#65533;&#65533;&#65533;Pi_=`&#65533;V&#65533;Btj{&#65533;&#65533;@&#65533;&#65533;&#65533;v&#65533;*_&#290;j&#65533;&#65533;&#65533;&#65533;&#65533;&#65533;Z&#65533;+&#65533;Vc&#65533;&#65533;#&#65533;&#65533;&#65533;&#65533;Q&#65533;&#65533;k&#1745;d 	&#65533;&#65533;&#65533;&#65533;
^h*&#65533;&#65533;&#65533;"j&#65533;&#65533;&#1385;&#65533;,n&#65533;.&#65533;&#65533;&#65533;+&#65533;&#65533;f&#65533;Qk&#65533;&#65533;k N,&#354;&#65533;&#65533;&#65533;&#65533;&#65533;b&#65533;(D&#65533;v&#51662;&#65533;S&#65533;&#65533;&#65533;>j&#65533;&#65533;&#65533;\&#65533;&#65533;&#65533;&#65533;&&#65533;&#65533;&#1451;&#65533;&#65533;,&#65533;&#65533;F&#65533;&#65533;mY&#65533;&#65533;fi&#65533;&#65533;Qg&#65533;m)&#65533;&#65533;4z&#1177;V^&#65533;*`&#65533;&#65533;&#65533;6-&#65533;&#65533;P^,&#438;&#65533;^rl(&#65533;_&#65533;#~&#65533;&#582;$%Z&#65533;&#65533;&#65533;`a&&#65533;iVMu&#65533;
&#65533;&#65533;&#65533;&#65533;,d&#65533;&#65533;&#65533;j&#65533;]&+&#65533;RS.&#65533;&#65533;xr	&#65533;dS&#65533;*C.`&#65533;&#65533;&#65533;&&#65533;
&#65533;&#65533;&#65533;&#1718;:n&#65533;"n^*&#65533;&#65533;b+&#65533;&#65533;&#65533;&#65533;&#65533;&#65533;^&#65533;&#65533;;&#65533;c&#65533;&#65533;&#65533;&#65533;2&#65533;a	.&#1452;&#65533;&#1768;D*&#65533;&#65533;&#65533;l&#1637;&#65533;6&#65533;&#1850;&#65533;&#65533;&#26504;V&#65533;&#65533;F&#65533;&#65533;g&#65533;
Am&#65533;(&#65533;&#65533;&#65533;%&#65533;.&#65533;&#65533;&#65533;&#65533;	c&#65533;&#1664;o_&#65533;(&#65533;.&#65533;&#65533;rm&#65533;v&#65533;^M	&#65533;)bnu&#65533;&#65533;&#65533;l&#65533;&#401;+A&#65533;hfo&#65533;P&#65533;&#65533;&#65533;i&#65533;&#937;&#65533;&#65533;&#65533;&#41903;	mhj&#65533;?&#65533;o&#65533;&#65533;/	&#65533;&#65533;&d}yI]&#65533;,&#65533;&#65533;&#65533;&#65533;&#1199;&#65533;&#65533;o&#65533;J&#65533;&#65533;j"&#65533;Bn&#65533;odjU&#65533;&#65533;&#65533;&#65533;^7&#65533;v&#876;&#65533;&#65533;&#65533;&#65533;&#65533;&#65533;+&#65533;m&#65533;S&#65533;&#65533;f	&#1453;&#65533;n&#65533;1R&#65533;&#65533;`i&#65533;&#65533;&#442;)&#65533;p&#65533;V&#65533;.a&#65533;p&#65533;o&#768;&#65533;&#65533;&#65533;&#65533;&#65533;p}&#65533;!&#65533;&#65533;p&#65533;&#432;&#65533;&#65533;&#65533;i&#65533;&#65533;MU(&#65533;-&#65533;u_&#65533;&#65533;&#65533;za&#65533;&#65533;&#65533;v&#65533;l&#65533;-&#65533;], &#65533;n&#65533;&#65533;&#65533;#b&#65533;&#65533;0&#1298;&#65533;&#65533;&#65533;@&#65533;&#65533;&#65533;&#65533;@|2&#65533;&#65533;&#65533;oJ&#65533;_p&#65533;)&#65533;o&#65533;&#65533;&#65533;'&#65533;m&#65533;R&#65533;&#65533;-&#65533;d&#65533;&#65533;l_&#65533;#&#65533;M&#65533;^&#65533;&#65533;&#65533;b[e&#65533;&#65533;&#65533;&#65533;<r&#65533;&#65533;#[&#65533;S&#65533;&#485;&#65533;b]&#65533;F-P&#65533;&#65533;&#65533;'&#65533;
&#65533;7&#752;0&#65533;0&#65533;
T&#65533;&#65533;gj"^&#65533;^&#65533;&#65533;&#65533;&#65533;&#65533;mL&#65533;&#65533;&#65533;g&#65533;&#65533;G&#65533;&#65533;1+&#65533;&#65533;j&#65533;%&#65533;&#65533;&#65533;b&#65533; j&#65533;&#1843;&#65533;9&>'r&#65533;V&#65533;&#65533;&#65533;g&#65533;&#65533;&/33;&#65533;&#65533;&#65533;LN&#65533;@/&#65533;%Ss&or	gs&#65533;&#65533;6&#704;G&#65533;&#65533;7s8&#719;&#65533;&#65533;5&#65533;mEgSIK&#65533;3=AXJ.0&#289;OKj&#65533;&#65533;&#65533;s&#65533;f&#65533;&#65533;s&#65533;L*k&#37290;&#65533;&#65533;^6&#65533;&#1182;CCr3s&#65533;&#65533;2!?&#65533;t&#65533;&#65533;&#65533;&#65533;&#686;&#65533;Z&#65533;'o&#65533;6w&#65533;G&#65533;tH&#65533;t&#65533;s&#65533;&#65533;&#833;&#65533;7&#65533;s-&#1770;&#65533;&#65533;4&#174;&#65533;f&#65533;m&#65533;&#65533;X&#65533;61Q;!&#65533;o&#65533;sG&#65533;&#65533;&#65533;T_&#65533;"&#65533;&#65533;zjuC?tQ&#65533;&#65533;YlE[u#g&#65533;&wuG{5X7u0&#65533;h	>0J&#65533;&#65533;t-}YN&#65533;&#65533;~&#65533;&#65533;&#65533;&#65533;-&#65533;&wMl&#65533;&#65533;{&#65533;&&#65533;rb&#65533;di&#65533;L1&#65533;N&#65533;bK&#65533;&#65533;
"C&#65533;&#65533;R&#65533;&#65533;b1c&#65533;c&#65533;&#65533;&#65533;&#65533;B&#65533;7&#65533;&#65533;	4&#65533;sw&#65533;o&#65533;0&#65533;&#65533;&#65533;&#65533;!ru&#1233;&#65533;&#65533;g&#65533;mK&#65533;XQ.&#65533;EG&#65533;N&#65533;M&#65533;&#65533;j[&#65533;]&#65533;&#65533;NbC&#65533;&#65533;&#65533;b&#65533;N[&#65533;qrc&#65533;t&#65533;w&#65533;&#65533;pxU#td&#65533;&#65533;<7Gwtcv&#65533;&D&#65533;u&#1374;&#65533;&#65533;*Y&#777;Y&#65533;&#65533;#+&#65533;&#65533;r&#65533;y&#65533;b,&#65533;&&#65533;
r??&#65533;&#65533;z	B(*+&#65533;&#65533;&#65533;v&#65533;3?l'#&#65533;2&#65533;w&#65533;xn&#65533;&#65533;?&#65533;^x&#1158;&#65533;r3&#65533;s2&#65533;J&#65533;&#65533;&#65533;&#65533;&#65533;&&#65533;E&#65533;&#65533;S&&#65533;&#65533;`&#65533;&#65533;&#65533;&#65533;J&#65533;q8S&#65533;&#65533;y&#65533;4&#65533;L&#65533;z&#65533;h&#65533;&#65533;&#65533;.ir$,L&#65533;&#65533;&#65533;&#65533;&#65533;V&#65533;&#65533;775&#3611;&#65533;8&#65533;&#65533;&#65533;&#65533;&#65533;&#65533;Qcu&#65533;&#65533;&#65533;+x&#65533;K,&#65533;&#65533;1&#65533;_&#65533;d&#65533;`A'(u&#65533;&#65533;G&#65533;;&#65533;:&#65533;$&#65533;:+Fni&#65533;&#65533;&#65533;&#65533;cT&#65533;7o&#65533;xO_y71&#65533;&#65533;gt&#65533;&#65533;&#65533;d&#65533;@c?&#65533;y&#65533;&#441;&#65533;w&#65533;F0#R&#65533;w7{&#65533;&#65533;&#65533;&#65533;&#65533;U&#65533;&#65533;&#65533;&#65533;zvk&#236;M&#65533;&#65533;1);&#65533;X@&#65533;&#65533;&#65533;c&#65533;&#65533;&#65533;&#65533;&#65533;&#65533;3&#65533;&#65533;p!&#1525;&#65533;&#65533;s&#65533;&#65533;&#65533;&#65533;2`&#65533;y&#65533;&#65533;&#65533;ol&#65533;&#65533;Z&#65533;&#65533;&#65533;&#65533;&#65533;&#65533;&#65533;&#65533;n&#65533;G/8p&#65533;&#65533;/&#65533;&#65533;49&#65533;&#65533;&#65533;q&#65533;&#65533;&#65533;&#65533;&#65533;*&#65533;&#65533;&#65533;`&#65533;&#65533;&#65533;\&#65533;&#65533;&#65533;&#65533;&#65533;XX:&#65533;&#65533;&#65533;&#34981;&#65533;O&#65533;c?&#65533;&#47827;pt&#65533;&#65533;&#65533;&#65533;&#65533;b&#65533;&#65533;C&#65533;&#65533;&#65533;{{&#65533;/&#65533;&#65533;&#65533;&#65533;&#65533;&#65533;&#65533;/&#65533;S&#65533;&#65533;&#65533;&#16699;&#65533;&#65533;s&#65533;&#65533;&#65533;,zL&#65533;&#65533;&#65533;&#65533;]k&#65533;&#65533;&#65533;6I&#65533;&#65533;&#65533;q;&#65533;|&#65533;
&#65533;&#65533;&#65533;&#65533;0&#65533;&#65533;&#65533;&#65533;&#65533;&#65533;B@<&#65533;{&#65533;S&#65533;&#65533;&#65533;_<&#415;p&#65533;&#65533;&#65533;~G7&#65533;&#65533;|A&#65533;:&#65533;&#65533;|&#65533;&#65533;k&#65533;Ey&#65533;&#65533;E&#65533;"&#65533;&#65533;"&#65533;+&#65533;y&#65533;);&#65533;&#65533;!&#65533;&#65533;0&#65533;g&#65533;8G&#65533;w&#65533;&#65533;&#65533;&#65533;%8W+=&#65533;&#65533;&#267;Z&#65533;&#65533;$&#65533;}{g&#65533;&#65533;^4Fg=&#65533;&0+Y&#65533;&#65533;&#65533; &#1745;:&#65533;&#65533;&#65533;&#21714;&#65533;&#65533;&#65533;2&#65533;&#65533;&#65533;|&#65533;&#65533;&#65533;&#65533;&#65533;&#65533;W&#65533;&#65533;&#65533;}E&#65533;&#65533;&#1341;&#65533;&#1898;&#65533;&#65533;k&#65533;&#65533;&#65533;&#65533;&#65533;&#65533;>&#65533;>&#65533;s&#65533;4~&#65533;&#65533;o&#65533;c&#65533;&#407;:&#65533;1&#65533;&#65533;d&#65533;&#41298;&#65533;*;&#65533;4&#65533;x&#65533;O|&#65533;&#65533;}]%&#65533;&#65533;k&#65533;&#65533;<&#1021;&#65533;N:&#65533;C>&#65533;&#65533;&#65533;F&#65533;R&#65533;&#65533;&#65533;&#65533;&#65533;&#65533;&#65533;&#65533;&#65533;>&#65533;&#65533;B'&#65533;#?&#65533;k}&#65533;&#65533;T&#65533;\&#607;&#65533;&#65533;Rs&#65533;&#65533;<zxa&#65533;&#65533;qH&#65533;WD&#65533;&#321;s#&#65533;6&#65533;t\CQ&#65533;&#65533;3eH&#65533;4Ie&#659;#Y&#65533;t&#65533;&#65533;G&#65533;0U&#65533;y&#65533;,X"&#65533;&#65533;&#65533;)C&#65533;n&#65533;ri&#65533;0`&#65533;6&#65533;9&#65533;&#65533;&#65533;/J&#65533;&&#65533;&#65533;&#65533;&#65533;Q&#65533;v}&#65533;&#65533;lX$8A&#65533;qvF&#65533;g&#65533;9&#65533;I\&#65533;s&#65533;&#65533;&#65533;:q&#65533;\&#65533;{&#65533;&#65533;}&#65533;7o&#65533;%&#65533;&#65533;%rq&#65533;&#65533;q&#65533;m&#65533;&#752;&#65533;;&#65533;b&#65533;J&#65533;&#65533;&#65533;SI&#660;&#65533;&#65533;&#65533;A&#65533;A
&#65533;(&#65533;`B&#65533;vH&#65533;&#65533;&#65533;qf&#791;WJ&#65533;&#65533;R&#65533;F&#1905;s&#2030;&#65533;j&#65533;&#65533;E&#65533;-Zif&#65533;O[3E&#65533;&#65533;e&#65533;&#65533;&#65533;&#65533;&#65533;z"Z/#&#65533;&#65533;&#65533;&#65533;&#65533;t.o&#65533;&#65533;&#65533;&#65533;#+v&#65533;-{&#194;}n&#65533;s~&#65533;&#65533;;sMP4&#65533;D&#65533;#"=$Jm5&#65533;&#65533;&#65533;&#65533;!&#65533;&#65533;h&#65533;&#1952;&#65533;&#65533;6&#65533;n&#65533;6	U&#65533;*&#65533;&#65533;&#65533;*&#952;&#65533;&#65533;[&#65533;)&#65533;,&#65533;&#65533;'&#65533;&#65533;&#65533;C&#65533;&#65533;&#65533;.-N&#1550;-&#65533;/
&#65533;&#65533;&#65533;&#65533;&#65533;#"Bo&#65533;&#65533;&#65533;<&#65533;&#65533;c&#65533;&#447;&#65533;l&#65533;&#65533;4&#1231;?&#65533;<&#65533;h!?
\p@+L&#65533;K&#65533;&#65533;&#65533;"&#65533;&#65533;&#65533;	A"&#65533;&#65533;+*SC&#65533;0&#938;&#65533;&#65533;I&#65533;L&#65533;&#65533;&#65533;4;lN&#65533;9&#65533;2nG&#65533;&#65533;&#65533;@84&#65533;~&#65533;G&#65533;$&#65533;+.&#65533;&#65533;"b&#65533;!-U&#65533;R&#65533;"&#65533;N&#65533;DRI&#65533;&#65533;l2&#65533;&#65533;&#65533;zR&#65533;&#65533;&#65533;&#65533;&#65533;&#65533;0C&#65533;4&#65533;&#65533;&#65533;2&#65533;&#65533;&#65533;t#&#65533;"lSO4Od&#65533;W&#65533;&#65533;+&#65533;O?&#65533;&#65533;&#65533;T&#1124;&#65533;&#65533;&#1756;&#65533;B8c&#603;T&#65533;5&#65533;&#65533;&#65533;_FH&#65533;&#65533;&#65533;V&#65533;&#65533;-&#65533;Gj&#65533;&#65533;&#65533;L&#65533;l&#65533;H&#65533;&#65533;&#65533;&#1907;&#65533;U(I&#65533;7&#65533;&#65533;6&#65533;&#65533;&#65533;-_&#65533;%&#65533;[oJ&#65533;@&#65533;@4&#65533;&#65533;`&#65533;&#65533;&#65533;fq&#65533;&f&#65533;{3:i&#65533;&#65533;&#65533;fu&#65533;&#65533;&#134;&#65533;&#1833;&#65533;?&#65533;&#65533;&#65533;&#65533;%&#65533;~&#65533;A&#65533;k3p&#65533;&#65533;&#65533;&#65533;t&#65533;=&#65533;,&#65533;&#65533;dm&#65533;&#65533;gv?&#65533;&#65533;xi&#65533;!&#65533;&#882;&#65533;9|&#65533;&#65533;-Zl&#65533;&#65533;&#65533;&#65533;&#65533;&#65533;V&#65533;	XV;d&#65533;&#65533;-"m#&#65533; 6&#65533;W&#65533;&#65533;}&#65533;9&#65533;$VS&#65533;&#65533;B&#65533;s&#65533;:&#65533;-&#65533;m&#65533;M&#65533;*&#65533;&#65533;5&#65533;&#65533;&#65533;@zae&#65533;>|&#65533;r&#65533;X&#65533;&#65533;&#65533;}h&#65533;/&#65533;h&#65533;yR:c&#65533;&#65533;V&#65533;3~C&#65533;&#65533;&#65533;&#65533;&#65533;&#65533;Rk&#65533;U3l*&#65533;	&#65533;&#65533;&#65533;5me&#65533;~&#65533;&#65533;v&#65533;&#65533;&#65533;&#65533;&#65533;&#1629;&#65533;0&#65533;;%F.&#65533;&#65533;t&#65533;&#65533;U<&#65533;H8&#65533;&#65533;&#65533;&#65533;T&#65533;&#65533;&#65533;%&#65533;&#566;&#65533;&#65533;T&#65533;&#65533;&#65533;&#65533;&#65533;&#869;&#65533;&#65533;_&#1387;L&#65533;&#65533;&#65533;&#65533;uj&#1338;&#65533;&#65533;!&#65533;S_&#65533;5
&#65533; &#741;4&#65533;Wv&#65533;m&#65533;m&#65533;\&#65533;&#65533;&&#65533;d&#65533;&#65533;W&#65533;&#65533;&#65533;RL&#65533;&#65533;&#65533;/s&#65533;K&#65533;p"rz&#65533;S&#65533;&#65533;&#65533;&#65533;=z&#65533;{!&#65533;&#65533;&#65533;&#65533;&#65533;&#65533;&#65533;i&#65533;H&#65533;&#65533;?&#65533;Nt&#65533;3&#65533;&#65533;f&#65533;>Y&#65533;|&#65533;{&#65533;'!]&#65533;&#65533;WS&#65533;_&#65533;6v&#65533;A9&#65533;xF)&#65533;]&#65533;/&#65533;0PcyCs&#65533;&#65533;u&#65533;,t&#65533;28&#65533;&#65533;&#65533;&#65533; c&#65533;~/3&#65533;&#65533;&#65533;f1&#65533;&#65533;B&#65533;f&#65533;&#65533;&#1464;45Ze	&#65533;/&#65533;B[&#65533;&#65533;|&#65533;&#65533;&#65533;&#65533;&#65533;&#65533;&#65533;wj&#65533;&#65533;&#65533;r#E&#65533;m&#65533;\"&#1884;x&#65533;&#65533;Q&#65533;&#65533;&#1245;&#65533;$8A&#65533;x&#65533;)H&#65533;&#65533;&#65533;.&#65533;&#65533;b&#65533;&#65533;&#980;&#65533;1&#65533;Qrg+&#65533;&#65533;5&#65533;&#65533;I&#65533;DC&#65533;<W&#65533;&#65533;q`&#65533;&#65533;&#65533;&#65533;G&#65533;)LrT&#1880;t&#65533;&#65533;&#65533;Q&#65533;p&#65533;&#65533;H&#65533;&#65533;&#65533;6@T&#65533;&#65533;
&#65533;G2&#65533;YLS&#65533;&#65533;s&#65533;&#65533;&#65533;+&#65533;&#65533;&#65533;D	&#65533;&#65533;lq&#65533;&#65533;j&#65533;8&#65533;&#65533;&#65533;H&#65533;[&#65533;&#65533;&#65533;&#1661;&#677;Q"k	%:3/8&#65533;T&#65533;&#65533;&#65533;&#65533;&#65533;&#65533;<>T&#65533;[&#65533;Z&#65533;(?@&#65533;j&#65533;{&#65533;|&#65533;4i^&#65533;&#65533;&#65533;&#65533;&#65533;&#65533;&#65533;&#65533;&#65533;(&#65533;N#&#65533;&#65533;r>J"'&#65533;&#65533;x^&#65533;V&#65533;Pi&#65533;P&#65533;&#65533;&#65533;|&#65533;D(u&#65533;~F&#65533;q y&#65533;O&#65533;&#65533;&#65533;&#65533;U&#65533;&#65533;@&#65533;H&#65533;H&#65533;t&#65533;&#65533;L&#65533;:&#810;R&#65533;K&#65533;&#65533;&#65533;$&#.2v&#65533;&#65533;dKX&#1424;&#65533;&#65533;q&#65533;N&#65533;R:)&#1317;&#65533;&#65533;&#65533;V&#65533;&&#65533;&#65533;^&#65533;&#65533;^@C9&#65533;\&#65533;e.&#65533;&#65533;<&#65533;3&#65533;&#65533;Qa&#65533;&#65533;&#65533;&#65533;X&#502;&#360;j4E&#65533;&#65533;&#1334;&#1963;#&#65533;:&#65533;&#65533;LW&#65533;/&#65533;&#65533;&#65533;]&#65533;&#65533;\]cVK&#1933;&#65533;;&#65533;&#65533;&#65533;I&#65533;&#65533;&#65533;r2&#65533;&#65533;&#65533;K&#65533;&#1043;"&#65533;YD&#65533;2R&#65533;2&#65533;d&#65533;&#65533;&#65533;3&#65533;&#65533;=&#65533;x&#65533;AX&#65533;&#65533;E&#65533;%Ro&#65533;&#65533;&#65533;&&#65533;&#65533;&#65533;&#65533;&#65533;&#65533;J&#815;&#65533;&#1157;&#65533;&#65533;&#65533;x)&#65533;f&#65533;&#65533;&#65533;&#65533;l&#65533;&#65533;&#65533;cVl&#65533;&#65533;%O&#65533;&#65533;|/[&#65533;A&#65533;&#65533;&#685;nk&#65533;&#65533;w&#65533;&#65533;%&#65533;p&#65533;&#65533;k&#65533;lVf7&#65533;A&#966;&#65533;&#65533;&#65533;J7&#65533;&#65533;&#65533;&#65533;R&#65533;&#65533;6&#65533;Ir&#65533;&#65533;&#65533;&#65533;&#65533;&#65533;&#65533;Q&#65533;6&#65533;,y&#65533;?&#1377;7&#65533;m&#65533;&#65533;A&#65533;&#65533;&#65533;&#65533;&#65533;&#65533;&#65533;kY<c&#1742;&#65533;o&#65533;&#65533;.*k&#65533;&#65533;&#65533;3&#65533;&#65533;&#65533;E&#65533;|&#65533;x~&#65533;G&#65533;&#65533;*G&#65533;C8&#65533;N&#65533;R-&#65533;&#65533;&#65533;D&I&#65533;A;&#65533;&#65533;&#65533;&#65533;&#65533;W&#65533;&#65533;X&#65533;&#203;&#65533;&#65533;Opz&#65533;8/T&#65533;&#65533;&#65533;w&#65533;&#65533;1}zR&#65533;^v&#65533;:&#65533;nuqJ&#65533;&#65533;&#65533;&#960;2&#65533;L&#65533;&#65533;2&#65533;	&#65533;&#65533;&#65533; ;?&#65533;&#65533;?&#65533;&#65533;(K&#65533;&#65533;&#65533;&#65533;u&#65533;D&#65533;N#&#7296;HfS7&#65533;!]fk>"&#1492;&#65533;-&#65533;&#65533;}&#65533;j]&#1215;#&#425;&#433;&#65533;&#65533;9&#65533;&#65533;&#65533;IN&#1198;&#65533;&#65533;L&#65533;c@&#65533;
&#65533;4&#65533;V&#65533;&#65533;&#65533;&#65533;D;&#65533;&#65533;&#766;		P`&#65533;&C&#65533;&#1175;V#&#65533;=&#65533;&#65533;*&#712;
s&#65533;&#65533;&#65533;&#65533;&#65533;S&#65533;&#815;ZMy&#65533;<&4&#65533;w&#65533;&#65533;&#65533;&#65533;h&#65533;1mF&#65533;&#65533;&#65533;2&#65533;&#65533;&#65533;F<&#65533;&#65533;&#65533;v&#65533;&#65533;l,j&#65533;&#65533;&#65533;y&#65533;+d@&#65533;d&#65533;&#1030;6&#65533;&#65533;"&#65533;&#65533;&#65533;&#65533;t0&#65533;&#65533;Y&#65533;&#65533;&#65533;&#1757;.&#65533;&#65533;&#65533;n&#65533;&#65533;&#65533;&#65533;&#65533;&#65533;aF&#65533;Y6&#65533;&#65533;;P&#65533;&#65533;&#1952;y6&#65533;&#65533;&#65533;&#65533;&#65533;&#65533;&#65533;6[&#65533;&#65533;$E&#65533;&#65533;&#65533;&#65533;&#65533;\w&#65533;&#65533;p&#65533;&#65533;&#591;&#65533;he&#65533;&#982;&#65533;&#1313;N&#646;&#65533;&#65533;&#65533;&#65533;&#65533;.&#65533;:&#65533;&#37827;&#65533;&#1318;&#65533;&#65533;]r&#65533;&#65533;&#65533;&#65533;&&#65533;&#65533;`&#65533;Q]&#48843;o&#2016;r&#65533;&#65533;!&#65533;&#65533;=&#65533;,L]&#65533;<C&#65533;&#65533;&#65533;&#65533;&#65533;&#65533;&#65533;t&#65533;.&#65533;&#65533;Tw&#65533;&#65533;&#65533;&#65533;4&#65533;O&#65533;p70&#65533;}b&#65533;&#65533;&#65533;&#65533;&#65533;<E&#65533;m{&#65533;&&#65533;&#65533;&#65533;>&#65533;&#65533;&#65533;3fO&#65533;&#65533;&#1133;r*&#65533;#m?d&#65533;&#65533;9k7&#65533;&#853;&#65533;f&#65533;W*&#65533;a&#65533;&#65533;Mu`&#65533;&#65533;T&#65533;&#65533;L&#65533;F&#65533;N)k&#65533;C-<&#65533;&#65533;W&#65533;&#18927;&#65533;&#65533;G&#65533;&#65533;~&#65533;&#1237;}&#65533;&#65533;&#790;&#65533;Qnd7/x&#1027;&#65533;&#65533;&#65533;}&#65533;\>s&#65533;&#65533;&#65533;&#65533;&#65533;&#65533;&#65533;c&#65533;&#65533;o_&#65533;&#65533;&#65533;4k&#65533;&#65533;&#1261;&#65533;&#65533;w&#65533;&#65533;/&#65533;&#65533;&#65533;&#65533;X&#65533;&#65533;&#65533;&#62624;&#65533;(&#65533;&#65533;RF&#65533;&#65533;&#65533;v
&#65533;o&#40239;&#65533;4&#65533;&#43951;&#65533; O"
&#65533;&#65533;&&#65533;&#65533;&#65533;&#65533;&#312057;0CF&#65533;&#65533;&#65533;&#65533;d&&#65533;&#65533;k&#65533;h&#65533;&#65533;j&#65533;&#65533;mF&#65533;'&#65533;%&#65533;&#65533;XC&#65533;&#65533;&#65533;&#65533;&#65533;o&#65533;&#65533;*W&#65533;&#65533;&#65533;&#65533;&#65533;&#65533;&#65533;W`X&#65533;j&#322;&#65533;@mp&#65533;C&#65533;&#65533;&#65533;&#65533;E&#65533;&#65533;S&#65533;K&#65533;&#65533;&#65533;&#65533;&#65533;&#65533;&#65533;pb&#65533;0"<P1p+/&#65533;b3&#65533;&#65533;&#65533;&#65533;Ef&#65533;o"l&#65533;2&#65533;&#65533;,f&#65533;J$V'l&#65533;&#65533;PM&#65533;LW&#65533;O&1	&#65533;c&#65533;Z&#65533;&#65533;L&#65533;y&#65533;"@f&#65533;&#65533;
&#65533;p&#65533;(	&#65533;&#65533;
&#65533;&#65533;R|&#65533;&#65533;&#65533;&#65533;&#65533;pCp&#65533;&#65533;)@&#65533;0&#1120;&#65533;[&#65533;&#65533;k&#65533;&#65533;b&#65533;\@&#65533;&#65533;ko
&#65533;M&#65533;l&#65533;&#65533;&#65533;?#R&#65533;&#65533;&#65533;0&#65533;Q&#972;&#65533;&#65533;b#)&#65533;&#65533;d&#65533;&#65533;&#65533;d8&#65533;j&#65533;v&#65533;M*&#224;cw&#65533;&#1043;L>&#65533;&#65533;]U&#65533;@&#65533;&#65533;l&#65533;&#65533;o&#65533;&#65533;O#/g&#65533;C0&#65533;1&#1068;&#65533;m-&#65533;k "&#65533;&#65533;ZE-&#65533;&#65533;&#65533;Fo&#65533;&#65533;&#65533;QO&#65533;&#65533;&#65533;&#65533;&#65533;-&#65533;N)Zn&#65533;&#65533;%&#65533;&#65533;&#65533;d&#65533;&#65533;&#561;&#65533;)EQ&#65533;&#65533;O&#65533;&#65533;&#65533;&#65533;\&#65533;<&#65533;M&#65533;&#1424; &#65533;&#65533;&#65533;&#65533;L&#65533;(&#65533;&#65533;P&#65533;2&#65533;*&#65533;N&#65533;B&#65533;-&#65533;*#&#65533;"&#875;&#65533;$&#65533;&#65533;0bq&#65533;|.O&#65533;&#1149;jm&#65533;D
&#898;&#995;T2iX&#65533;%&#1265;E`2&e&#65533;&#65533;&#65533;&#40079;&#536;'A&#65533;&#65533;&#65533;'&#65533;&#65533;&#1008;&#65533;qA&#65533;&#65533;'%&#65533;&#65533;2&#65533;Pl {&#65533;&#65533;&#65533;&#65533;&#65533;&#65533;Z&#65533;&#65533;&#65533;#WO}&#65533;DlPm+&#65533;	j&#65533;&#65533;p&#65533;&#65533;&#65533;r&#65533;)h&#65533;$&#65533;&#65533;&#65533;&#65533;&#65533;B
/f
y&#65533;-qL&#65533;&#65533;G,(&#65533;&#65533;,"&#65533;1 &#65533;&#65533;&#65533;&#65533;')&#65533;'	&#65533;{&#65533;&#65533;&#65533;&#65533;(&#65533;P~a2&#65533;Sk&#65533;&#65533;&#65533;)&#65533;&#65533;&#65533;$&#65533;1Y&#65533;#&#65533;*&#65533;2&#65533;A"&#65533;&#65533;&#65533;&#65533;$&#65533;#&#65533;jB&#65533;l-&#65533;j5&#65533;r
&#65533;0:r&#65533;>&#65533;&#65533;&#65533;&#65533;o&#65533;7&#65533;&#65533;y30O;&#65533;3m&#65533;!24;&#65533;&#65533;&#65533;A&#65533;8&#65533;&#65533;&#65533;&#65533;&#65533;&#486;20&#65533;&#65533;V&#65533;&#65533;&#65533;,&#65533;2&#65533;g&#65533;L&#65533;3&#48080;&#65533;&#65533;&#65533;&#65533;&#65533;*q_&#65533;&#65533;fcdSq&#65533;F&#65533;S>&#65533;M\&#65533;&#65533;06.&#65533;&#65533;1&#65533;5&#65533;pF&#65533;&#65533;q&#65533;&#65533;3&#65533; &#65533;|&#65533;&#65533;&#65533;0'&#65533;&#65533;/+ATD&#65533;&#65533;D&#65533;1&#65533;<&#1241;J+v&#65533;&#65533;&#65533;(QC&#65533;&#65533;A&#65533;&#65533;&#65533;H6&#65533;P&#65533;V&#65533;Mq]&#65533;&#65533;&#65533;&#65533;G&#65533;&#65533;hN&#65533;&#65533;:&#65533;k 	sI&#65533;q &#65533;&#65533;P&#65533;@&#65533;&#65533;:@Q- @&#65533;&#65533;q@ +&#65533;rR)&#65533;R&#65533;&#65533;KO4&#65533;&#65533;&&#65533;&#65533;&#65533;nt&#65533;&#65533;4;&#65533;&#65533;&#65533;cM&#65533;&#65533;M&#65533;G&#65533;UUU>&#65533;
p&#65533;g&#65533;V?E:&#65533;Qo&#344;4H&#368;!&#65533;B&#65533;&#65533;&#65533;TW&#65533;&#65533;@&#65533;&#65533;2UY&#65533;&#65533;Y/uY5&#65533;S&#65533;&#65533;&#564;E&#65533;&#65533;&#2038;&#65533;TqDdRu&#65533;R&#65533;U&#65533;o&#65533;&#65533;.&#65533;&#65533;&#65533;i]&#65533;0)su&#65533;/&#65533;&#65533;]oO&#65533;&#65533;5&#65533;&#65533;!&#65533;&#65533;@_&#65533;uA&#65533;&#65533;X#&#65533;Y&#65533;&#65533;Y&#65533;&#65533;_5&#65533;&#65533;j.&#65533;j&#65533;&#1522;0C&#65533;&#65533;&#65533;&#65533;&#65533;&#65533;	&#65533;&#65533;%E&#65533;:>Q&#881;[&#65533;\&#65533;D\&#65533;uQ&#1029;Q&#65533;r&#65533;pP&#65533;^&#65533;u^&#65533;R^&#65533;&#986;abQ&#65533;5_&#65533;u;IkB28Vg&#65533;#&#65533;&#65533;h	KU&#65533;&#65533;ja&#65533;&#65533;&#65533;&#65533;$%&#65533;'nb\zb.,&#65533;[3Vcs&#65533;+'q&#65533;td&#65533;&#65533;[&#65533;&#65533;jR]]&#65533;f	t&#65533;&#65533;2&#65533;&#65533;uf! &#65533;1&#65533;&#65533;P(&#65533;&#65533;'&#65533;ug&#65533;gu&#65533;#&#65533;m&#65533;&#65533;Z%&#65533;S&#65533;&#65533;Fa&#1395;4&#65533;n&#65533;&#65533;Ti&#65533;+&#65533;<>&#65533;5&#65533;&#65533;&#65533;&#65533;[&#65533;&#65533;jsk&#65533;&#65533;kO&#65533;O&#65533;Xo&#65533;8m&#65533;&#65533;rs&#65533;3H&#65533;3&#65533;:wW&#65533;&#65533;H_QR&#65533;&#65533;&#52668;&#65533;	'~&#65533;&#65533;&#65533;$&#65533;x&#65533;&#65533;F&#65533;&#65533;h&#65533;&#65533;E&#65533;Li&#65533;Vd&#65533;&#320;&#65533;&#65533; &#65533;b&#65533;WF&#65533;&#1301;n&#65533;6+7&#65533;&#65533;s&#65533;&#65533;H&#65533;&#65533;&#65533;LW0XuRP&#65533;Q&#65533;	ogW&#65533;u&#65533;&#65533;u&#65533;&#65533;K&#65533;|&#65533;`&#65533;6-&#65533;U&#65533;$1Y&#65533;FmL&#65533;wg3x)6y&#65533;U&#65533;&#65533;4B&#65533;y&#65533;wa;UQz_&#65533;&#65533;J&#65533;O&#65533;&#65533;^W&#65533;l&#65533;B&#65533;8P&#65533;&#65533;6n}3g&#755;&#65533;&#65533;&#65533;|U.}&#65533;Wv)&#65533;:~kTc&#65533;E&#65533;&#65533;&#65533;W&#65533;&#65533;i&#65533;W&#65533;%&#65533;N&#65533;n&#65533;&#1478;+7	x@&#65533;&#65533;3&#65533;1&#65533;s&#65533;&#65533;0&#65533;#&#65533;8s+&#1538;&#65533;@Re&#65533;;&#65533;nWn}&#65533;QE&#65533;vL&#65533;	5U&#65533;a&#7414;&#65533;&#65533;b&#65533;&#65533;&#65533;]ye8&#65533;&#65533;&#65533;/&#65533;&#65533;&#65533;o8&#65533;&#65533;z3&#65533;&#65533;&#65533;&#65533;.P&#65533;&#961;&#65533;&#65533;&#65533;&#65533;&#65533;&#905;&#65533;x&#65533;Y&#65533;8&#65533;;X&#65533;Z=>&#2039;&#1988;&#65533;&#65533;>Oo&#65533;o&#65533;E&#65533;\&#1688;8"&#65533;N&#65533;x&#65533;&#65533;R8&#65533;.v&#65533;jo&#65533;&#65533;&#65533;6|&#65533;&#65533;sM&#65533;a&#65533;&#65533;&#65533;zQ&#65533;'Um&#65533;&#65533;&#65533;&#65533;u&#65533;&#336;&#65533;&#65533;y#5W&#65533;%A&#65533;&#65533;&#65533;x&#65533;&#65533;1[&#65533;&#65533;6y&#65533;7&#65533;&#65533;&#65533;&#65533;u&#409;1Y&#65533;&#65533;&#65533;bd&#65533;RQ&#65533;&#65533;&#65533;]&#65533;&#65533;&#1622;&#65533;4&#65533;r&#65533;iYsm&#65533;&#65533;&#65533;&#65533;&#65533;,	y&#65533;y&#65533;&#65533;&#65533;&#65533;B&#65533;8&#65533;A&#65533;&#65533;n&#65533;&#65533;&#1042;&#65533;&#65533;&#65533;&#65533;&#65533;q+&#65533;&#65533;&#65533;Y&#65533;&#65533;&#65533;&#65533;&#65533; f]K&#65533;&#65533;7{&#65533;@sr&#65533;&#1017;&#65533;&#65533;&#65533;&#65533;9*Z&#65533;&#65533;&#65533;&#65533;&#65533;&#1628;&#53712;&#65533;&#65533;&#65533;&#1657;&#65533;&#65533;&#65533;&#65533;&#65533;Y-&#65533;&#65533;&#65533;&#65533;K
&#65533;&#65533;Y&#65533;&#1613;;IkW&#65533;&#65533;&#65533;7G&#65533;&#65533;&#65533;&#65533;&#1327;8W&#65533; `_U&#65533;o&#65533;&#65533;rI'&#65533;&#65533;,z@&#65533;/&#65533;&#65533;&#1641;&#65533;3s&#65533;&#65533;A:&#65533;&#65533;8&#65533;c&#1229;&#65533;s&#65533;&#65533;&#65533;Ne&#65533;&#65533;k&#1573;&#65533;&#65533;&#65533;Y&#65533;%7&#65533;[&#65533;.&#65533;Q&#65533;&#65533;&#65533;&#65533;&#65533;&#65533;&#65533;&#44712;&#65533;&#65533;&#1454;e&#65533;&#65533;&#65533;5&#65533;&#65533;&#65533;&#65533;&#65533;&#65533;lx&#65533;&#65533;=&#65533;&#65533;&#65533;&#1682;"&#65533;I&#65533;EI&#65533;*2%&#65533;_z&#65533;&#65533;&#65533;dH&#1413;/&#65533;e&#65533;^;&#65533;(;t^'|&#65533;&#65533;&#65533;&#65533;&#65533;zA&#65533;&#65533;#s2&#65533;&#65533;&#65533;`C&#65533;&#65533;vh&#65533;&#65533;&#65533;=IuZ&#65533;&#65533;-&#65533;&#65533;&#65533;&#65533;&#65533;&#65533;c6&#65533;E&#65533;Qh.&#65533;&#65533;x&#65533;yh8&#65533;&#1081;]&#65533;^'&#65533;&#65533;.&#65533;&#65533;v&#65533;e9z&#65533;u&#65533;&#65533;;&#65533;`&#65533;&#65533;&#65533;&#65533;%&#65533;&#65533;aMc&#65533;&#65533;&#65533;&#65533;:&#65533;9&#65533;&#65533;e&#65533;y{Ey&#1986;'&#65533;&#65533;W&#65533;'&#65533;+;q&#65533;&#65533;\&#963;0&#65533;N\&#65533;&#65533;T)&#65533;1-&#65533;7&#65533;;&#65533;c&#65533;|&#65533;&#65533;&#65533;&#65533;&#65533;&#65533;&#251;&#65533;&#65533;&#65533;&#65533;3&#65533;&#65533;&#65533;}y&#65533;&#65533;wmi&#65533;X&#637;&#65533;&#65533;Tp&#65533;&#65533;&#65533;&#65533;[&#65533;E&#65533;&#65533;&#65533;jr&#65533;9&#65533;&#59737;&#1263;&#65533;
&#65533;&#65533;&#1786;%&#65533;y&#65533;p&#65533;&#65533;\{%&#65533;&#65533;&#65533;&#65533;a&#65533;Y&#65533;CX&#65533;&#65533;/&#65533;&#2043;&#65533;e6&#65533;Vi&#65533;q&#65533;{F&#65533;&#65533;&#65533;&#65533;o&#65533;\&#65533;&#65533;&#65533;W(L&#65533;8&#65533;&#65533;&#65533;V&#65533;'1t&#65533;}&#65533;k&#65533;&#65533;&#65533;&#65533;&#65533;&#65533;&#65533;&#65533;&#65533;v&#65533;&#65533;&#65533;w&#65533;}&#65533;&#65533;&#65533;<8n&#65533;}&#65533;J43	&#65533;&#65533;8&#65533;&#65533;&#65533;x&#600;&#65533;&#65533;&#65533;#[k&#65533;&#1849;&#65533;&0p&#65533;.&#65533; &#65533;&#65533;&#65533;I&#65533;)&#65533;&#65533;l&#65533;&#65533;&#65533;#&#65533;&#65533;&#65533;&#65533;&#453;&#65533;&#65533;&#65533;&#65533;e&#65533;&#65533;&#65533;x&#65533;vA&#65533;&#65533;&#1098;&#65533;91&#1494;&#65533;&#65533;Z&#65533;wh&#65533;&#65533;&#65533;&#65533;ax&#65533;O|r&#65533;g&#65533;&#65533;&#65533;&#65533;0&#65533;f&#65533;&#1185;g&#65533;M&#65533;&#65533;qYe&#65533;&#65533;&#1756;&#65533;&#65533;=&#65533;&#65533;&#65533;a&#1019;&#65533;4|&#65533;&#65533;&#65533;&#65533;&#65533;&#65533;L&#65533;	&#65533;A&#65533;&#65533;PF&#65533;v&#65533;_:&#65533;}r4&#65533;[ZA&#65533;&#65533;&#65533;&#65533;&#65533;n}|&#65533;&#65533;&#65533;&#65533;&#65533;&#65533;R&#1627;&#65533;&#65533;M&#65533;&#65533;&#65533;&#65533;|c&#65533;&#65533;E&#65533;&#65533;&#1707;&#65533;&#65533;&#65533;&#65533;&#65533;twb_&#65533;&#65533;e&#65533;y&#65533;x&#65533;&#65533;&#65533;&#65533;][&#65533;&#65533;5&#65533;'/&#65533;t&#65533;&#65533;&#551;g&#65533;&#65533;&#65533;&#1915;&#65533;\&#455;+&#65533;&#65533;&#65533;&#65533;&#65533;&#65533;I&#65533;&#65533;&#65533;r&#65533;&#65533;&#65533;&#2017;&#65533;&#65533;&#65533;&#65533;JTGZ&#65533;&#65533;&#65533;S!&#34341;Y&#65533;&#65533;&#65533;Iq&#65533;8&#65533;~&#65533;#&#65533;q]&#65533;kxJ&#65533;5&#65533;}=&#1239;&#65533;&#1599;&#65533;&#65533;&#65533;=&#65533;[&#65533;A&#65533;W&#65533;6
5[&#65533;&#65533;_&#65533;&#65533;&#65533;&#65533;&&#65533;,&#65533;&#65533;,,s&#65533;1&#65533;u^&#65533;Y&#65533;&#65533;&#65533;&#65533;r&#65533;&#353;&#65533;O&#65533;sC7R&#65533;&#65533;&#65533;~B&#65533;^"&#65533;F~&#42985;3_Lo&#65533;p&#65533;a&#65533;Wd~$&#65533;&#65533;&#65533;&#65533;V?&#65533;&#65533;&#65533;S&#65533;&#65533;&#65533;&#65533;&#65533;&#65533;~V&#65533;[&#65533;&#65533;e\;&#65533;&#64696;p&#65533;&#58878;/&#65533;&#65533;&#65533;&#65533;&#65533;&#65533;W&#65533;G=&#65533;&#65533;&#65533;]>&#65533;^&#65533;<&#65533;&#65533;X&#65533;#&#65533;5&#65533;&#65533;&#65533;q&#65533;?&#65533;s&#65533;&#65533;Z&#65533;&#65533;O&#65533;&#65533;&#65533;&#65533;&#30376;	@&#63710;&#65533;K&#65533;&#1015;&#65533;&#65533;w8o~'&#65533;pG&#65533;^?&#65533;g>N&#65533;&#65533;]:&#65533;&#65533;&#1938;'&#65533;&#65533;&#591;&#65533;&#65533;|Z&#65533;q]3(&#65533;&#65533;&#65533;fS&#65533;&#65533;&#65533;&#65533;&#65533;&#65533;_&#65533;&#2015;~vhL&#65533;&#65533;p]&#65533;&#65533;_O&#65533;&#815;&#65533;&#848;9&#65533;0&#5637;&#65533;8|&#65533;%&#9609;e&#65533;&#65533;1&#65533;F*;z&#65533;8&#65533;&#65533;&#401;#	&#65533;&#65533;&#65533;2&#65533;&#65533;P&#65533;&#65533;d3&#65533;L#E&#65533;&#65533;&#1596;&#65533;H&#65533;;y&#65533;&#65533;&#14802;&#65533;NZ&#65533;|)%&#65533;&#1189;/&#65533;&#65533;|
5&#65533;T&#65533;@`05+&#65533;&#65533;\&#65533;&&#65533;
&#1451;&#65533;&#65533;Q&#65533;j=&#65533;6&#65533;@&#1714;U&#65533;&#1453;\&#65533;p&#65533;&#65533;&#65533;&/^&#65533;g&#65533;&#65533;-X&#65533;&#65533;&#65533;a&#65533;0"&#65533;&#263;&#65533;49rd&#65533;&#65533;+S,i&#65533;&#65533;&#65533;$I&#65533;&#65533;&#65533;&#65533;&#65533;Hp&#65533;<&#65533;&#65533;g&#65533;&#65533;7&#65533;&#65533;&#65533;S&#65533;&#65533;B8&#65533;wU&#65533;"&#65533;<&#65533;&#1522;a	8>&#65533;8&#65533;&#65533;&#65533;m&#65533;&#65533;&#65533;&#65533;6|&#65533;&#65533;<&#65533;0D&#65533;&#65533;+^&#65533;W&#65533;&#65533;&#65533;&#65533;3&#65533;&#65533;&#65533;rf,=s&#65533;&#1661;H&#65533;&#65533;&#65533;v]&#65533;4j&#65533;?&#65533;&#65533;z&#65533;l&#65533;&#65533;&#65533;PDDu&#65533;[]5V&#65533;&#65533;&#65533;n&#65533;u5&#65533;&#65533;/Dx&#65533;&#65533;T&#65533;&#65533;WS&#65533;f!qT&#65533;&#65533;&#65533;qr&#65533;&#65533;bs&#1261;&#65533;&#65533;.&#65533;hv&#65533;&#65533;]w6zG&#65533;w7&#65533;&#65533;#&#65533;&#65533;I&#65533;&#65533;a&#65533;I&#65533;&#65533;WIY&#356;}&#65533;&#65533;&#65533;~&#65533;&#65533;&#1498;Q-1&#65533;L&#65533;&#65533;T &#65533;&#65533;&#65533;azX"&#65533;jX&#65533;N&#65533;f&#65533;i&#65533;&#65533;&#65533;t&#65533;&#65533;&#65533;&#65533;S&#65533;e&#65533;&#1934;z&#65533;a&#65533;&#65533;Q&#65533;&#65533;c&#65533;x&#65533;h&#65533;eBjt&#1425;&#65533;u1&#65533;}&#65533;&#65533;%&#65533;&#65533;re&#65533;TN
&#65533;L)Y&#65533;e&#65533;SM&#65533; &#65533;b&#65533;&#65533;&#65533;g&#65533;&#65533;i!\&#65533;&#65533;*&#65533;-&#65533;y&#65533;&#65533;z&#65533;hc&#65533;&#65533;&#65533;^a&#65533;&#65533;	lC
U&#65533;&#65533;&#65533;&#65533;T{&#65533;&#65533;&#65533;&#65533;$&#65533;&#65533;&A&#65533;&#65533;^ki&#65533;&#65533;M;T&#65533;&#65533;&#65533;&#65533;&#65533;&#65533;&#65533;&#65533;i~&#65533;&#65533;&#65533;p&#65533;&#65533;V%*`&#65533;&#65533;&#65533;)+&#65533;j&#65533;j&#47957;&#65533;&#1707;&#65533;&#65533;&#65533;I&#65533;&#65533;&#65533;&#65533;E@&#65533;[(&#65533;&#65533;)&#65533;&#65533;f&#65533;~&#65533;T&#65533;WNz&#65533;I&#65533;f&#65533;&#65533;P&#65533;rST&#65533;&#65533;Fj&#565;&#65533;;P&#65533;> /r&#389;&#65533;VrnX&#65533;i&#65533;zo&#836;&#65533;&#65533;&#65533;&#65533;+hB&#65533;h&#65533;&#65533;&#65533;&#65533;y&#65533;)&#65533;&#65533;&#65533;2&#65533;d&#65533;EML1&#421;IM5&#65533;&#1270;r&#65533;"&#65533;\&#65533;&#65533;|`&#65533;&#65533;&#65533;&#65533;"&#65533;Z&#65533;\&#65533;&#65533;j&#65533;Us&#65533;8&#65533;&#65533;C<&#65533;&#1821;&#65533;7&#65533;7&#65533;&#65533;U&#65533;p&#65533;&#65533;9y&#65533;U&#65533;Gx&#1365;~k&#65533;&#65533;&#65533;&#65533;&#65533;@AdeU&#65533;"&#65533;&#65533;A&#65533;&cp6m&#857;;&#65533;Yj&#65533;j&#65533;&#65533;s&#65533;M4&#65533;?&#65533;&#65533;k&#65533;9&#65533;]&#65533;&#65533;&#65533;!&#65533;&#65533;Z&#65533;&#65533;&#65533;t&#65533;NE&#65533;&#65533;k&#65533;x&#65533;_}&#65533;j:&#65533;+&#65533;&#65533;(&#65533;}&#65533;&#65533;&#663;&#65533;&#65533;&#65533;s&#65533;	/&#65533;&#65533;&#65533;+z&#65533;&#65533;&#65533;jh&#65533;&#65533;(&#65533;&#65533;&#65533;&#65533;&#65533;A&#65533;&#45864;|Kk&#65533;&#65533;&#65533;&#65533;3>&#65533;V&#65533;&#65533;%&#65533;&#65533;&#65533;&#65533;Q&#1360;&#65533;	#@^&#65533;o&#487;L9	0&#65533;OA&#65533;&#65533;&#185;&#65533;&#65533;jz&#1267;&#1952;&#65533;&#65533;&#65533;&#65533;&#65533;&#65533;z&#65533;&#65533;&#65533;&#65533;\&#65533;&&#65533;iv&#65533;&#65533;]&#65533;d;&#65533;M&#65533;SQ&#65533;
P&#65533;0&#65533;&#65533;a&#65533;)*&#65533;&#1443;Zh&#65533;`Q&#65533;&#65533;&#65533;&#65533;&#65533;&#65533;&#620;rP^;=1N|`&#65533;w[)&#65533;{&#65533;&#65533;&#65533;&#380;=k&#65533;&#65533;BfT&#65533;&#65533;.R&#65533;&#65533;&#65533;&#65533;&#65533;7&#65533;&#65533;~&#65533;&#65533;&#65533;@&#319;&#65533;&#65533;o^=&#65533;&#65533;r&#65533;&#65533;0&#65533;C&#65533;&#65533;&#65533;&#65533;e&#65533; -0&#65533;&#65533;#&#1890;&#547;ufoMM?"&#65533;'(x^&#65533;"&#65533;(&#65533;1c&#65533;A&#20999;&#65533;&#65533;&#65533;U(M%=&#65533;&#65533;su&#800;&#65533;&#65533;&#65533;$&#1961;_&#65533;&#65533;)&#329;&#65533;p&#65533;&#65533;A&#65533;&#65533;@&#65533;&#65533;&#65533;&#65533;&#65533;&#65533;&#65533;&#65533;
&#65533;&#65533;&#65533;GFR?&#65533;&#65533;d#{P&#65533;&#65533;&#65533;&#65533;&#65533;&#65533;&#1066;v=&#65533;&#65533;&#65533;C(&#65533;&#65533;&#65533;YJ&#65533;Q&#65533;|&#65533;HD&#65533;3?VhZA&#65533;9&#65533;&#65533;*&#65533;&#65533;&#1317;hH&#65533;&#65533;x&#1924;q&#65533;&#65533;A0&#65533;&#65533;&#65533;&#65533;&#65533;&#65533;&#65533;4&#65533;jf&#65533;&#65533;&#65533;&#65533;&#65533;&#65533;&#65533;$'[&#65533;&#65533;&#65533;m&#65533;
&#65533;f6&#65533;sJsf&#18128;g+}&#65533;&#65533;}Yi&#65533;&#1123;&#65533;&#65533;u*&#65533;>&#65533;b&#65533;v&#65533;&#65533;&#65533;_&#65533;&#65533;'&#65533;&#65533;&#65533;$Q&#65533;&#65533;&#65533;t&#65533;&#65533;&#1792;&#65533;&#65533;&#65533;&#604;F&#65533;\&#65533;4&#65533;U"P&#65533;&#65533;&#65533;4L,&#65533;y(&#65533;&$&#65533;&#65533;&#65533;&#65533;8&#65533;J&#65533;&#65533;O&#65533;&#65533;$&#65533;.O
S&#65533;&#65533;s&#65533;&#65533;I&#65533;>&#65533;&#560;&#1427;&#65533;&#65533;)qt&#65533;I&#65533;B&#65533;&#65533;3&#65533;eMF&#65533;&#65533;&#65533;&#65533;]&#65533;J&#1331;&#65533;&#65533;&#65533;Q&#65533;_#&#65533;&#65533;E&#65533;R&#65533;&#691;&#65533;&#65533;7&#65533;&#1194;W&#65533;OVT&#65533;&#1393;&#65533;&#65533;/+WU&#65533;&#65533;&#65533;&#65533;]gE&#65533;&#65533;&#65533;2&#1048;] +'*B&#65533;W&#949;&#65533;&#65533;<Q^&#65533;)>/LE&#65533;&#65533;T&#65533;&#1814;x&#65533;&#65533;m&#65533;D*lb&#65533;z&#65533;c=l&#65533;&#65533;&#65533;B&#65533;&#65533;&#65533;O&#65533;e5&#65533;&#65533;&#65533;e&#65533;&#65533;&#65533;&#65533;T&#65533;&#65533;-&#65533;&#65533;e&#65533;N&#65533;U&#65533;nM[Y(&#65533;&#65533;&#65533;q&#65533;&#65533;o&#65533;&#907;&#65533;&#65533;&#65533;&#65533;&#65533;cS&#65533;&#65533;&#65533;&#65533;H&#65533;&#65533;&#65533;F&#65533;uXv&#65533;&#65533;)&#65533;&#65533;&#65533;BS&#65533;^&#65533;&#65533;&#65533;&#65533;&#65533;`#&#65533;&#65533;&#65533;h&#65533;&#65533;l&#65533;-z&#65533;:&#65533;&#65533;&#65533;&#65533;&#65533;No^Qi>&#65533;R&#65533;G&#65533;-m&#65533;&#65533;[&#65533;&#65533;0}&#65533;&#65533;&#65533;T&#65533;&#65533;&#65533;V&#65533;,&#65533;.A&#65533;	&#65533;&#65533;bv&#65533;	&#60495;e&#65533;`&#65533;`&#65533;&#65533;$w&#65533;C
Wx&#65533;&#944;&#65533;;|&#65533;&#65533;6,&#65533;#q,&#65533;T&#65533;&#65533;7&#65533;T&#65533;&#65533;n&#65533;&#65533;&#65533;&#65533;j&#65533;
V&#65533;U&#65533;K&#1529;8I&#65533;&#65533;g3&#1594;&#65533;&#65533;&#65533;&#65533;P&#65533;exe2jU&#65533;&#65533;`&#65533;P&#65533;2!&#65533;&#65533;&#65533;Jf&#65533;}&#65533;k&#65533;&#65533;&#65533;[&#65533;z&#65533;Ue&#65533;&#65533;&#65533;&#65533;D&#65533;&#65533;&#65533;&#65533;%t&#65533;P"&#65533;f6&#65533;&#65533;&#65533;q&#65533;&#65533;&#65533;&#65533;Kg
&#65533;Un}&#65533;&#65533;p&#65533;&#65533;9&#65533;j&#65533;5j&#65533;&#65533;&#65533;&#65533;&&#65533;&#65533;}&#65533;&#1736;&#65533;&#65533;&#65533;&#65533;@&#65533;&#65533;>_&#65533;&#65533;&#65533;&#65533;Loz&#65533;&#65533;}&#65533;O,vc5&#65533;Zx&#65533;&#65533;&#65533;m&#65533;&#65533;lk{&#65533;&#65533;v&#65533;Y&#65533; P@&#65533;tT&#65533;&#65533;&#65533;&#65533;&#65533;&#65533;&#65533;&#65533;v2&#65533;q&#65533;&#65533;l&#65533;&#65533;&#65533;q&#65533;&#65533;b&#65533;&&#65533;&#65533;$%&#886240;l&#65533;y&#65533;&#65533;&#65533;$x&#65533;Y&#65533;&#65533;m&#1984;&#65533;&#65533;&#65533;&#65533;O&#65533;&#65533;o&#65533;&#65533;"&#65533;a_&#65533;&#65533;E&#65533;&#65533;5y&#65533;n&#65533;&#65533;<&#65533;C&#65533;&#65533;|&#65533;m&#65533;&#65533;&#65533;O&#1988;&#65533;b&#65533;N&#65533;&#65533;&#65533;:~&#65533;	&#65533;&#65533;&#65533;&#65533;~&#65533;~.q&#65533;O|&#65533;C&#65533;s&#65533;&#65533;&#65533;MjJ&#65533;y&#65533;]7&#65533;&#65533;&#65533;A&#65533;L&#65533;&#65533;T9zK9$&#65533;&#65533;&#65533;)&#65533;&#65533;&#65533;BJK&#65533;t&#65533;0o&#65533;&#827;X&#65533;h;\&#65533;	&#65533;9Tv&#65533;&#65533;}&#65533;&#3003;&#65533;&#237;g&#65533;f&#65533;]O&#65533;&#65533;&#65533;&#65533;&#65533;&#65533;(&#65533;|&#65533;&#65533;:,&#65533;me&#65533;&#65533;R&#65533;&#65533;&#65533;*&#65533;&#65533;&#65533;&#65533;kZ4W&#65533;Ll&#65533;}&#65533;s&#65533;8&#65533;w&#65533;\&#65533;&#65533;&#65533;&#65533;&#65533;EP2X1&#65533;7&#65533;&#65533;;&#65533;&#65533;&#65533;&#65533;+&#65533;&#65533;&#65533;&#1148;&#65533;&#65533;&#65533;m&#65533;&#65533;&#65533;T&#65533;&#65533;:_<&#65533;&#65533;s&#65533;5u&#65533;G&#65533;&#1655;w~&#65533;&#65533;&#65533;v&#1033;^&#65533;&#65533;G&#65533;&#553;o&#1514;3&#65533;!&#65533;&#65533;&#65533;&#65533;&#65533;&#65533;&#65533;N&#65533;&#65533;&#65533;&#65533;J5&#65533;&#65533;&#65533;|&#65533;[&#65533;&#65533;&#65533;&#65533;&#65533;8&#65533;&#65533;&#65533;&#65533;&#65533; &#65533;&#935;&#65533;&#65533;&#65533;o&#65533;6&#65533;2Tv&#65533;Sq&#65533;z&#65533;e&#65533;r&#65533;&#65533;D&#65533;G~(W~&#65533;&#65533;~&#65533;&#65533;r&#65533;&#65533;K&#65533;\&#65533;Wm&#65533;&#65533;y&#1814;p&#65533;'&#65533;&#65533;#hz&#65533;G)&#65533;&#65533;&#65533;&#65533;?_P&#65533;R&#65533;&#65533;w&#65533;}&#65533;&#65533;q&#65533;x&#65533;&#65533;Vk&#65533;y4o{D&#65533;&#65533;~(y&#790;%4]k&#65533;s30&&#65533;$&#65533;-&#65533;&#65533;&#65533;&#65533;W&#65533;&#65533;&#65533;g}&#899;}&#65533;&#65533;j&#65533;wQ&#65533;&#65533;&#65533;fh&#65533;K&#65533;wA&#65533;g&#65533;&#65533;4&#65533;)OR-&#65533;&#65533;Kcw&#65533;&#65533;&#65533;#&#65533;&#65533;SHz&#65533;&#65533;(&#65533;'(&#65533;X&#65533;&#65533;H.&#65533;&#65533;Y38&#65533;&#627;}H&#65533;}&#65533;&#65533;t&#65533;&#515;-~g&#65533;T&#65533;&#65533;/j&#65533;&#65533;&#65533;&#65533;XG&#65533;&#65533;.5vytx|&#65533;|?'d&#65533;G&#65533;X&#522;&#65533;&#1479;,(&#65533;DF&#65533;&#65533;t&#65533;9&#65533;L_&#65533;V_&#1093;@&#65533;&#65533;$gg&#65533;8kA&#65533;&#65533;&#65533;afh&#65533;&#65533;B&#65533;&#65533;&#457;&#65533;c&#65533;xR&#65533;&#65533;1&#65533;&#65533;vO&#65533;sZ!&#65533;}H&#65533;+&#1037;&#65533;&#65533;~8&#65533;&#65533;(&#65533;&#65533;8&#65533;h&#65533;7&#65533;Y&#65533;R&#65533;&#523;&#145;95&#65533;au&#65533;wUu&#65533;&#65533;&#65533;&#65533;&#65533;&#65533;&#65533;3&#65533;&#65533;W&#65533;&#65533;O&#65533;&#65533;Bn&#65533;&#65533;v&#65533;&#65533;U&#65533;&#65533;&#65533;&#65533;8}&#65533;(&#65533;&#65533;h&#65533;W(Y&#65533;/&#65533;&#65533;&#65533;fecZg^(&#65533;@&#65533;&#65533;&#65533;&#33754;&#65533;G&#65533;l&&#65533;_q&#65533;&#65533;&#65533;d	&#65533;&#65533;&#592;&#65533;&#65533;8&#65533;&#30227;Y&#65533;&#65533;&#65533;%&#65533;?y@&#65533;H&#65533;&#65533;%&#65533;&#65533;5&#65533;I&#65533;9m&#65533;&&#65533;&#65533;&#1356;b&#65533;&#65533;I&#65533;&#65533;&#65533;h&#65533;&#65533;&#274;&#65533;4&#65533;&#65533;&#65533;s&#65533;&#65533;|!X&#65533;&#65533;&#65533;&#65533;&#65533;7&#65533;;i&#65533;=&#65533;i&#65533;&#65533;t&{Kv&#65533;=&#65533;&#65533;s9"lQ&#65533;w&#65533;&#65533;e{&#65533;&#65533;H&#65533;Jx1s(m\y&#65533;h&#65533;&#65533;H&#65533;b&#65533;&#65533;&#583;eI&#65533;9&#65533;&#65533;&#65533;>y&#65533;9&#65533;zM&#65533;&#65533;&#65533;S&#65533;&#65533;"t&#65533;G&#65533;A&#65533;&#65533;&#65533;&#65533;3[{&#1623;S&#65533;&#65533;&#65533;&#65533;Z&#65533;fj]1&#1621;1@&#65533;3y&#65533;&#65533;&#65533;&#65533;&#65533;&#600;%&#65533;&#65533;&#65533;	&#65533;&#65533;&#65533;&#65533;&#65533;I&#65533;7D*&#65533;&#25708;&#65533;&#65533;&#65533;I&#65533;^oQ&#65533;&#65533;I&#65533;)i)&#38380;&#1626;(&#65533;&#65533;&#65533;&#65533;&#65533;&#605;&#65533;&#65533;&#65533;&&#1115;&#65533;&#65533;;	&#65533;)&#65533;jY&#65533;&#65533;q&#65533;&#65533;&#65533;o&#65533;&#65533;P&#65533;&#65533;&#65533;	&#65533;&#65533;&#65533;&#65533;RE,y&#65533;0&#65533;&#65533;&#65533;&#65533;y&#65533;&#65533;c&#65533;&#65533;&#65533;&#65533;&#65533;y&#65533;&#1629;j&#65533;&#65533;&#34364;&#65533;&#65533;&#65533;&#65533;&#65533;&#65533;!P&#65533;&#65533;	&#65533;&#65533;&#65533; %&#65533;&#65533;&#526;&#65533;&#65533;&#65533;&#65533;&#65533;d&#65533;&#65533;&#248;&#65533;&#65533;&#65533;(l&#370;e&#65533;&#65533;{a&#65533;&#65533;&#65533;&#65533;&#65533;&#65533;c&#65533;h&#65533;H&#65533;&#65533;&#65533;&#65533;&#65533;&#65533;&#65533;&#65533;`&#227;&#65533;9*92E&#65533;9&#65533;&#65533;g&#65533;H&#609;
&#65533;&#65533;&#65533;k&#65533;&#65533;3&#65533;9&#65533;&#65533;&#65533;&#65533;&#65533;I&#65533;&#65533;`&#65533;W&#65533;/&#42359;&#600;&#65533;9&#65533;C&#65533;6*&#65533;	j&#65533;=&#65533;?
&#65533;=&#65533;9&#65533;W&#65533;&#65533;&#65533;&#65533;&#404;!&#65533;&#65533;5Kk8&#65533;+Z&#65533;&#65533;H&#65533;&#65533;&#65533;d2*}^&#65533;&#65533;a:&#65533;7&#65533;&#65533;;&#65533;&#65533;&#65533;&#65533;xZ&#65533;&#65533;`H&#65533;
&#65533;Mn&#65533;&#65533;&#65533;5h]&#65533;xL&#65533;T&#65533;9e*&#65533;&#65533;y&#65533;&#65533;&#65533;(&#65533;&#65533;J&#65533;&#65533;v	&#65533;&#65533;a9&#65533;&#65533;J&#65533;&#65533;
&#65533;9&#65533;&#65533;&#65533;*&&#65533;f&#65533;P&#65533;&#678;mj&#65533;&#65533;&#65533;&#65533;&#65533;&#65533;&#65533;zxT&#65533;.&#65533;M&#65533;&#65533;&#65533;&#65533;L
w&#65533;Nh&#65533;&#682;&#65533;z&#65533;&#65533;i:Y&#65533;&#65533;:&#65533;&#65533;&#65533;Vk&#65533;}u&#65533;&#65533;;Hk&#65533;J^S&#65533;&#65533;&#65533;G&#65533;&#65533;&#65533;0&#65533;j&#65533;Yi&#65533;9&#65533;&#65533;&#65533;J&#65533;&#65533;&#65533;&#65533;
&#65533;&#65533;&#65533;&#65533;$ &#65533;&#65533;Z&#65533;&#65533;*&#65533;&#65533;&#65533;C&#65533;&#65533;gRF&#65533;&#65533;&#65533;a&#65533;X&#65533;&#65533;A&#65533;&#65533;H&#65533;w&#65533;&#65533;z&#65533;<&#31621;&#65533;&#65533;(&#65533;&#65533;J&#65533;&#65533;&#1706;&#1162;&#65533;&#65533;&#65533;6&#65533;&#65533;&#65533;*l	&#65533;&#65533;d&#65533;&#65533;&#65533;&#65533;&#65533;oL*lI&#65533;&#752;RB&#65533;U.&#65533;&#65533;K&#65533;&#65533;&#65533;&#65533;&#65533;g&#65533;&#65533;&#65533;&#561;yC&#65533;&#1594;n"&#65533;'&#65533;Z&#65533;&#65533;&#65533;G&#65533;HEcw%)&#65533;&#65533;&#65533;&#1264;2;&#65533;4+&#65533;6[&#65533;\&#65533;&#65533;&#65533;Y&#65533;;&#723;<kS&#65533;&#65533; a&#65533;5&#65533;&#65533;&#59545;&#65533;&#65533;&#65533;D&#65533;}&#65533;&#65533;&k!P&#65533;r&#65533;-/k&#65533;W&#65533;&#65533;Y;&#65533;[&#693;7&#65533;&#65533;`&#65533;b&#65533;&#65533;g&#65533;=)&#65533;4&#65533;&#65533;;&#65533;m&#65533;&#65533;t&#65533;&#65533;q+&#65533;&#65533;K&#65533;T&#65533;Ev&#65533;&#65533;TK
&#65533;&#65533;&#65533;&#1749;~K&#65533;&#65533;&#1653;&#65533;&#1511;C&#65533;&#65533;^&#48771;k&#65533;e&#65533;&#65533;&#65533;&#65533;&#65533;@&#65533;n&#65533;t&#65533;&#65533;&#65533;&#65533;&#47193;&#65533;&#65533;&#65533;K&#65533;e&#65533;&#65533;|+Y&#65533;y&#65533;&#65533;y&#65533;&#65533;xX&#65533;&#65533;&#65533;yy&#65533;&#65533;&#65533;J&#65533;&#65533;)&#65533;&#65533;
&#65533;&#65533;&#65533;&#65533;{&#65533;reaE&#65533;&#65533;&#65533;+G+&#65533;O&#65533;N&#65533;&#65533;lJS&#65533;&#65533;	7&#65533;&#65533;&#65533;{&#65533;l&#65533;&#65533;&#1511;O&#1580;&#65533;&#65533;&#65533;&#65533;K&#65533;=&#65533;&#65533;&#65533;k&#65533;&#65533;&#65533;8k&#65533;[&#65533;r&#65533;<&#65533;&#65533;J&#65533;&#65533;&#65533;&#65533;~&#65533;&#65533;&#65533;WS&#65533;&#65533;k&#65533;}&#65533;&#65533;|&#65533;&&#65533;&#65533;&#1781;&#65533;&#65533;&#65533;&#65533;&#65533;&#65533;&#65533;&#65533;h&#65533;&#65533;&&#65533;&#65533;	&#65533;&#65533;&#65533;&#65533;&#65533;&#65533;xv&#533;\&#65533;&#65533;X=`&#65533;&#65533;&#65533;5\&#65533;#h&#65533;&#65533;[&#65533;&#65533;j&#65533;\&#65533;&#65533;&#65533;&#65533;"&#65533;&#65533;&#65533;[&#65533;Kk&#65533;VtE&#65533;&#1785;&#65533;g&#65533;q&#65533;\&#65533;&#65533;6&#65533;m&#65533;&#65533;9&#65533;s&#65533;&#65533;Tl&#65533;&#65533;&#65533;&#65533;&#65533;&#65533;&#65533;&#65533;&#65533;b&#65533;&#65533;J&#65533;'\&#65533;&#65533;&#65533;&#65533;&#65533;+\H&#65533;&#65533;L&#794;R&#65533;j7&#65533;4l&#65533;Bw&#65533;[&#65533;&#65533;:&#65533;&#65533;c&#65533;&#65533;>&#65533;&#65533;&#65533;%J&#65533;j&#65533;g&#65533;&#65533;t&#65533;&#65533;K&#65533;H&#65533;+&#65533;Pl&#65533;U&#65533;&#65533;3)&#616;&#65533;&#65533;&#65533;&#720;B&#65533;z&#65533;&#497;K}|&#65533;&#65533;
&#65533;F&#65533;&#65533;n+&#65533;&#65533;&#65533;r;&#65533;o&#65533;E&#65533;&#65533;&#65533;1&#65533;&#65533;&#65533;&#65533;&#65533;&#65533;v&#65533;&#65533;<&#65533;S&#65533;&#65533;_&#1607;3&#65533;|z&#65533;&#65533;&#65533;b&#65533;&#65533;&#65533;&#755;&#65533;&#65533;&#65533;&#65533;&#65533;t&#65533;&#663;&#65533;&#65533;&#65533;&#685;&#65533;&#670;&#65533;&#65533;&#65533;&#1854;&#65533;&#65533;&#65533;&#1159;&#65533;&#65533;&#65533;&#65533;l&#65533;|&#65533;&#65533;&#65533;&#65533;&#65533;?&#65533;&#65533;b&#65533;&#65533;&#396;&#65533;&#65533;&#65533;&#65533;&#657;&#65533;&#65533;&#65533;&#65533;&#65533;/&#65533;l&#65533;&#65533;&#65533;l&#65533;ul&#65533;&#65533;&#65533;{&#522;&#65533;&#65533;&#721;&#65533;&#65533;&#65533;L&#65533;&#65533;L&#65533;&#65533;,&#65533;&#65533;&#1713;8x&#65533;"\&#65533;&#65533;^&#65533;&#1851;&#65533;&#65533;&#65533;>/L&#65533;&#65533;1&#65533;&#65533;&#65533;&#65533;w&#65533;&#65533;&#65533;&#65533;&#65533;&#65533;&#1143;,&#65533;9&#65533;&#65533;&#65533;&#65533;&#65533;&#65533;~|&#896;&#65533;&#65533;CL&#65533;&#65533;&#65533;,&#65533;V	&#971;&#65533;E&#65533;{&#1127;a&#65533;;&#65533;&#65533;v<&#65533;&#922;&#65533;&#65533;(&#65533;&#65533;&#65533;?&#65533;&#65533;&&#65533;&#65533;&#65533;&#1171;&#65533;&#65533;&#65533;{-&#65533;d&#65533;&#65533;&#65533;l&#65533;&#65533;im&#65533;i&#65533;AO9&#65533;&#65533;v<&#65533;&#551;&#65533;&#65533;%}&#65533;&#65533;&#65533;y&#65533;&#65533;&#65533;Z|&#65533;&#65533;<&#65533;<\&#65533;K&#65533;&#65533;'&#65533;&#65533;&#65533;(&#65533;!&#65533;g&#65533;&#65533;&#65533;h&#1113;P&#65533;&#65533;&#65533;&#65533;&#65533;8&#65533;1M&#65533;f|&#65533;<&#65533;&#65533;&#65533;Y]&#65533;^&#65533;&#65533;&#65533;&#65533;&#65533;@&#65533;&#65533;c]&#65533;&#65533;w|F&#65533;ym&#65533;&#831;_&#65533;&#65533;f&#65533;&#1330;H&#65533;y&#65533;&#65533;&#65533;H9&#65533;&#65533;&#65533;<7H&#134;&#65533;&#65533;i&#796;r&#1375;&#65533;Ms&#363;&#65533;&#65533;&#65533;a-&#65533;-&#65533;e]&#724;M&#1600;&#65533;&#350;&#65533;&#65533;&#65533;&#65533;&#65533;@&#65533;&#65533;&#65533;&#65533;&#65533;&#65533;&#65533;&#65533;&#65533;&#1060;T&#65533;&#65533;V&#1679;&#65533;&#65533;+&#1259;&#65533;nr%&#65533;&#65533;W&#65533;*&#65533;LH&#717;m&#1743;=&#65533;&#65533;=&#65533;&#65533;t&#65533;&#65533;&#65533;&#65533;&#65533;&#65533;J&#65533;&#65533;&#65533;&#65533;&#65533;&#65533;m&#65533;&#65533;}&#65533;&#65533;&#65533;&#65533; )^lgL&#149;k&#65533;&#65533;=&#65533;&#65533;|E`&#65533;M,m<&#65533;m&#65533;o&#65533;&#65533;&#65533;&#65533;&#65533;&#65533;&#65533;&#65533;zE&#65533;&#65533;k&#65533;&#65533;&#65533;&#1891;&#65533;]&#65533;.H&#65533;N&#65533;:&#65533;&#65533;&#65533;&#65533;&#65533;&#65533;Mu&#65533;&#65533;&#65533;&#835;&#65533;&#65533;&#65533; 7c+&#65533;&#65533;K&#65533;&#65533;&#65533;&#65533;h&#65533;&#65533;&#65533;&0&#1977;&#65533;&#65533;&#65533;}&#1965;[&#65533;l&#65533;&#65533;&#65533;&#429;<&#253;<&#65533;&#65533;w&#65533;&#65533;&#65533;&#65533;&#65533;FL&#65533;&#65533;l&#65533;oh!&#65533;
&#65533;,&#65533;h&#65533;   !     #"#%%(&(&&(*(%&(&)()&**,,-1.030.211/22545968<86;87699=;=B>@D>AH@>C@AECDJFHMFIPGGPHFMHGPHINKLRNNXNPUNQXPNVPNXPQVSTZUX^VV`VY`XV^XW`XY^[\c]^h^`f^`h`^h`_f`afbdkefpehnfiqhfnhfphhnjlsmnxmpvnqxpnupnxpqvrt|uv&#65533;ux~vy&#65533;xv&#65533;y|&#65533;|~&#65533;|&#65533;&#65533;~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65533;&#65533;&#65533;&#65533;&#65533;&#65533;&#65533;&#65533;&#65533;&#563;&#65533;&#564;&#65533;&#65533;&#65533;&#65533;&#760;&#65533;&#440;&#65533;&#633;&#65533;&#698;&#65533;&#1083;&#65533;&#1084;&#65533;&#895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#	H&#65533;&#65533;&#65533;&#65533;^Z&#560;&#65533;CL#J&#65533;D1&#65533;&#331;&#65533;&R&#65533;&#561;&#65533;&#463;&#65533;@bI&#65533;"&#65533;P'I&#65533;L&#65533;&#65533;&#65533;G0e&#65533;&#65533;PcK&#65533;G&#65533;&#65533;X&#65533;&#927;5&#65533;
&#65533;&#65533;(&#867;&#65533;&#65533;*M&#65533;&#65533;&#65533;&#806;K{&#65533;lj&#65533;*B&#65533;X&#65533;f&#873;&#65533;&#65533;V&#65533;@o&#65533;&#65533;&#65533;&#65533;YQ_M&#65533;\&#758;&#65533;&#1783;p&#65533;&#65533;&#65533;&#65533;&#65533;&#65533;&#65533;f}&#65533;&#329;sk&#1599;D&#65533;j&#65533;0U&#65533;&#65533;&#65533;&#65533;U&#65533;0&#65533;&#65533;&#65533;S&#65533;&#65533;&#65533;b&#445;!k&#65533;y&#65533;&#65533;c&#65533;&#65533;;&#65533;&#65533;&#65533;&#65533;%&#65533;&#65533;&#65533;&#65533;&#65533;,&#65533;~&#65533;&#65533;L&#1776;&#53514;&#65533;&#65533;N&#65533;&#65533;&#65533;&#65533;&#65533;Xk[&#65533;&#65533;&#65533;&#65533;&#65533;&#65533;/&#65533;&#65533;l&#65533;&#65533;&#65533;&#65533;&#1059;&#65533;&#65533;8&#65533;&#65533;&#1882;&#65533;3j'&#65533;Z&#65533;e&#65533;:&#65533;&#65533;&#65533;^t&#65533;&#65533;&#65533;L&#65533;&#65533;&#65533;&#65533;5&#65533;&#65533;&#65533;&#65533;&#65533;\i&#65533;&#65533;&#65533;&#65533;&#65533;B&&#65533;v&#65533;h&#65533;&#65533;&#65533;WP&#65533;9TJH&#65533;&#65533;B\~6&#65533;w&#65533;l&#65533;z*&#26052;&#65533;L2&#65533;|&#65533;M&#65533;!]&#65533;1(&#65533;^&#65533;&#65533;&#65533;\&#65533;
&#65533;&#65533;&#65533;(j&#65533;Wn=t]Pem&#65533;&#65533;&#65533;#:[X&#65533;=&#65533;D&&#65533;W&#65533;&#65533;e&#65533;c`&#65533;e&#65533;#&#65533;%&#65533;&#65533;diPF)`rj&#65533;x\&#65533;&#65533;&#65533;]&#65533;eyud&#65533;&&#65533;&#65533;%&#65533;R&#65533;h&#65533;&#65533;@Uif}a$&#65533;1&#65533;Da&#65533;&#65533;&#65533;&#65533;D]&#65533;dwX&#65533;&#1508;~l&#65533;&#65533;Vr,&#65533;&#65533;&#65533;u&#65533;RR4&#65533;&#65533;&#1886;&#65533;B&#65533;&#65533;F&#65533;i&#65533;n&#65533;h&#30580;I&#65533;f&#65533;O&#65533;&#65533;"&#65533;}jh&#65533;e#&#65533;&#65533;&#65533;&#65533;e/&#65533;&#65533;&#65533;&#65533;&#65533;&#65533;i&#47608;^&#65533;&#1925;&#65533;z&#65533;&#44012;JU&#65533;&#65533;&#65533;cE&#65533;{&#65533;s&#65533;&#65533;&#65533;&#49830;.&#65533;&#41698;VlA&#65533;&#65533;y&#35646;&#65533;Y&#47551;&#65533;6&#65533;&#65533;&#65533;~[&#60738;U&#65533;&#65533;F&#41637;&#65533;&#65533;&#65533;>&#65533;l&#65533;&Q&#65533;&#65533;&#65533;&#65533;&#65533;&#65533;&#65533;(&#65533;&#65533;&#65533;&#65533;&#65533;&#65533;&#65533;v&#65533;&#65533;&#65533;m&#65533;J&#65533;@3.&#1835;&#141;&#65533;P&#65533;&#65533;V&#65533;&#65533;&#65533;%&#65533;;&#65533;(&#65533;5&#65533;&#65533;&#65533;&#65533;f&&#65533;&#65533;m&#65533;&#1648;|&#65533;&#65533;r&#65533;k"L&#65533;&#65533;0C&#65533;&#65533;&#65533;&#65533;j&#65533;&#65533;[&#701;Q&#65533;&#65533;&#65533;&#65533;&#65533;&#65533;&#65533;&#65533;&#65533;n&#65533;R&#65533;<w&#65533;$A&#65533;l&#65533;&#65533;,&#65533;&#65533;&#65533;&#65533;:>\&#65533;I2WH4y.&#65533;&#65533;&#65533;R~&#65533;&#65533;V:&#65533;&#65533;&#1124;n&#65533;,&#65533;&#65533;n&#65533;&#33794;&#65533;csb5&#65533;&#65533;&#65533;XW&#65533;dl6&#65533;&#65533;u&#830;md5&#65533;F&#65533;&#65533;&#65533;Wb'&#65533;&#65533;g&#65533;&#65533;%&#1700;z&#65533;1&#65533;&#65533;5&#65533;&#65533;&#65533;1&#65533;+&#1485;&#65533;H&#65533;.&#65533;&#65533;n.w7&#1260;z&#7118;&#65533;&#65533;z&#65533;mv&#1042;&#65533;&#65533;&#65533;F&#65533;'7G&#65533;;j&#65533;&#1245;&#65533;&#65533;Y&#480;/_&#65533;p^&#65533;A's&#65533;-&#65533;&#65533;!OI&#65533;&#65533;k&#65533;KyoFAC&#65533;&#65533;th&#65533;^&#65533;^&#65533;^&#65533;&#65533;~c&#65533;t
&#65533;,_&#65533;Qr&#65533;'UO&#65533;&#65533;&#65533;&#1384;&#65533;&#65533;&#65533;&#65533;&#65533;&#65533;&#65533;&#65533;&#65533;#&#65533;&#65533;d&#65533;&#65533;B&#65533;&#65533;Y&#65533;+&#65533;&#65533;&#65533;&>P&#65533;*A&#65533;&#65533;&#1158;&#65533;&#65533;&#36909;X&#65533;M&#65533;g:&#65533;	iy&#65533;&#65533;&#65533;&#65533;&#65533;u&#65533;&#65533;U&#65533;mJ&#65533;&#65533;Rd;&#65533;&#65533;":&#65533;&#65533;9&#65533;y&#65533;E&#65533;&#65533;vg#&#65533;I&#65533;&#65533;&#65533;&#65533;
&#65533;W&#65533;3&#65533;m&#65533;eK&#65533;B&#65533;,&#65533;~O$&#65533;&#65533;e8&#65533;&#65533;mu&#65533;&#65533;m&#65533;pEBd&#65533;V&#280;&#65533;h,&#65533;&#65533;&#65533;E&#65533;rQ&#65533;g^^L&#65533;&#65533;#V&#65533;t&#65533;o&#65533;&#65533;G>&#65533;&#719;L&#735;@&#65533;8&#65533;+2&#65533;r `&#65533;(&#65533;&#65533;&#65533;&#65533;&#65533;z#&#65533;&#65533;&#65533;&#65533;&#65533;&#65533;|@&#65533;Ib&#65533;&#373;&#1133;;U&#65533;m&#65533;!C2&#65533;=4A&#65533;z&#65533;&#65533;&#65533;,&#351244;%+FJ&#148;2&#65533;/&#65533;&#65533;&#65533;&#65533;1J&#65533;&#65533;&#65533;&#940;&#65533;I&#65533;qnhY&#65533;l&#65533;&#65533;&#65533;i&#65533;A&&#65533;,&#65533;IMX:&#65533;&#65533;&#65533;S.&#65533;1G&#65533;&#65533;&#65533;&#806;/)WI&#65533;&#65533;P&#65533;9&&#65533;&#65533;&#65533;5~&#65533;L&#65533;&#65533;m&#65533;&#65533;G&#65533;J&&#65533;&#65533;&#65533;"&#65533;&#65533;&#65533;&#65533;C&#65533;&#65533;&#65533;+&#65533;&#65533;D&#65533;&#65533;Ra&#65533;8y&#65533;&#65533;&#65533;y&#1216;i&#65533;&#65533;8&#65533;VAY&#65533;&#519;6, &#65533;&#65533;&#65533;&#562;&#65533;&#65533;t\&&#65533;&#65533;&#65533;L&#65533;.$)&#65533;&#65533;NQ&#65533;&#65533;&#65533;^&#65533;&#65533;&#1895; 1S&#65533;&#65533;&#65533;&#65533;&#65533;&#65533;=&#65533;2&#65533;&#1301;%&#65533;E&#65533;:&#65533;&#65533;&#65533;&#1563;(&#65533;&#530;&#65533;&#65533;&#65533;&!#S?&#65533;'f"ri&#65533;'&#65533;T&#65533;&#65533;t&#65533;1Ub!&#65533;Z&#65533;X&#1972;&#65533;&#65533;&#65533;fV&#65533;&#65533;?&#65533;&#65533;v&#65533;lh&#65533;&#65533;P&#65533;F&#65533;&#65533;&#65533;&#65533;&#65533;C&#65533;&#65533;Nu:0&#65533;v]&#65533;&#65533;?X&#65533;;;&#65533;&#65533;Pm&#65533;X&#65533;:&#65533;&#65533;&#65533;kc&#65533;&#65533;&#65533;CT&#1452;:&#65533;J[&#65533;>,p&#65533;&#65533;&#65533;Q&#65533;)W&#65533;q3&#65533;X9U')&#65533;H&#65533;Hu&#65533;T&#65533;&#65533;^w&#1372;&#65533;!&#65533;^&#65533;)&#65533;&#65533;&#65533;T&#65533;aEDY&#65533;;\&#65533;&#65533;&#65533;&#65533;4&#65533;Y&#65533;=&#65533;B&#65533;U]&#65533;
N&#65533;J&#65533;&#65533;&#65533;FCb&#65533;TT&#65533;&#65533;&#65533;ol&#65533;&#1000;&#65533;R&#65533;:&#65533;jT~
&#65533;&#65533;&#65533;&#65533;&#65533;,q&#65533;_&#65533;&#65533;&#65533;&#65533;&#65533;&#65533;&#65533;/&#65533;&#65533;]El&#65533;&#1565;&#48288;6&#65533;g=&#65533;N&#65533;7&#65533;;^&#1529;&#65533;Xxi&#65533;&#65533;&#65533;&#65533;T&#65533;&#65533;&#65533;+cY&#65533;&#65533;&#65533;&#65533;U.d&#65533;&#65533;&#65533;&#65533;&#65533;$&#1957;E+&#65533;&#65533;&#65533;&#65533;&#65533;Gk&#65533;q&#65533;&#877;&#65533;&#65533;&#65533;&#65533;lLs&#65533;&#65533;&#65533;&#65533;&#65533;&#65533; ~lV|A&#65533;7i&#65533;.&#65533;&#65533;&#65533;K&#65533;#&#1246;s&#65533;I&#65533;2G&#65533;&#65533;&#607;&#65533;&#65533;J&#65533;&#65533;&#65533;&#65533;&#65533;&#65533;
&#65533;G&#65533;"vb&#65533;&#1642;&#65533;&#65533;8&#65533;(&#65533;K&#65533;&#65533;(&#65533;y&#65533;r&#65533;d&#65533;[,D&#65533;ZWLz&#65533;&#65533;&#65533;&#65533;eQz/'&#65533;q%{&#65533;&#65533;&#65533;&#65533;&#65533;&#65533;DtM&#65533;<f&#460;y&#65533;&#65533;%sV&#65533;&#65533;&#65533;&#1541;6{|&#65533;&#46365;\W&#261;&#65533;&#65533;~&#65533;x&#65533;	08&#65533;&#65533;&#65533;&#65533;Rj&#65533;yLh&#65533;(&#65533;&#65533;&#65533;6&#35013;<&#65533;ZCZ&#65533;%&#65533;Cv&#65533;&#65533;]&#65533;&#65533;&#65533;qmsu+&#65533;&#65533;&#65533;&#65533;&#674;5x&#65533;:jR&#65533;&#65533;L&#65533;&#65533;&J&#65533;&#65533;&#783;&#65533;>&#65533;&#65533;&#65533;&#65533;&#65533;&#65533;&#65533;&#65533;=&#65533;u&#65533;@&#65533;6{&#65533;n^3&#65533;&#65533;ts&#65533;z&#65533;&#65533;&#65533;+.&#65533;l&#65533;F;&#65533;&#65533;4&#1139;p&#65533;Q&#65533;B&#65533;M	-&#65533;}&#65533;&#65533;&#65533;m&#65533;&#65533;&#65533;nk&#65533;y&#65533;R&#65533;&#65533;&#65533;}&#65533;&#65533;&#65533;&#65533;&#65533;H&#65533;&#65533;L^&#65533;&#65533;/}&#65533;(+[&#65533;&#65533;o&#65533;iH/X&#65533;K4&#65533;&#65533;&#1535;_&#65533;m&#65533;&#65533;j Z&#65533;&#65533;&#65533;&#65533;&#65533;-&#65533;5&#65533;p&#65533;&#65533;!&#65533;&#65533;/&#65533;&#65533;"&#65533;&#65533;=6&#529;*&#65533;zk&#65533;&#65533;&#65533;&#65533;&#65533;?&#65533;&#65533;f&#65533;&#65533;&#65533;6&#65533;xjU&#65533;&#65533;&#65533;&#65533;&#65533;&#65533;pq1&#65533;&#65533;`&#65533;&#65533;"g7;&#65533;&#1116;&#65533;;V<&#65533;w&#65533;^&#65533;&#65533;&#65533;BX&#65533;$&#65533;&#1205;>U&#65533;&#65533;&#65533;&#65533;UO&#65533;&#65533;&#65533;&#65533;K&#65533;&#65533;{f&#65533;&#65533;&#65533;&#65533;K%&#65533;&#65533;=4&#65533;c&#65533;vA&#65533;&#65533;&#65533;n&#508;&#65533;7&#65533;&#65533;Ax@D/&#65533;m&#65533;&#65533;&#65533;&#65533;&#65533;P&#65533;v&#65533;&#65533;&#65533;&#65533;&#65533;x&#65533;&#65533;&#65533;tz&#65533;&#644;g&#65533;&#44766;&#65533;2[v&#65533;7D&#65533;&#65533;O&#65533;&#65533;x&#65533;&#65533;&#65533;&#2028;&#65533;7[
&#65533;[&#65533;&#65533;&#65533;&#65533;&#65533;&#65533;&#65533;~&#65533;&#65533;?4&#65533;&#65533;m&#65533;m&#65533;&#65533;/&#1232;s&#65533;&#65533;&#65533;&#65533;
&#65533;V^&#65533;&#65533;<&#65533;3&#65533;&#1462;'&#65533;&#65533;m&#65533;&#65533;Xq&#65533;C&&#65533;&#65533;?}&#65533;&#65533;&#65533;&#65533;&#1547;&#1964;g}&#65533;v%&#65533;&#65533;l&#65533;x&#65533;foY&#65533;B&#65533;&#65533;&#65533;&#65533;&#65533;J&#65533;&#65533;`&#65533;v&#65533;'i8'y&#183;~H|&#1537;&#65533;&#65533; w&#65533;'l&#65533;(&#65533;&#65533;v&#65533;*&#65533;&#65533;&#65533;m&#65533;o&#65533;&#65533;x&#65533;e&#65533;&#65533;&#65533;f)&#65533;&#65533;&#65533;T&#65533;&#65533;nv%v&#65533;@v#&#65533;a&#65533;&&#65533;&#65533;&#1473;2&#65533;&#65533;&#65533;&#65533;|&#65533;g&#65533; &#65533;&#65533;R&#65533;&#65533;&#65533;&#65533;n&#65533;G&#65533;'o&#65533;&#65533;&#65533;&#65533;U&#65533;&#65533;v&#65533;'u&#1607;&#65533;ax%0&#65533;z<&#65533;M&#65533;&#65533;&#65533;S|&#65533;u&#65533;&#65533;wyKX&#65533;vx&#65533;&#65533;'&#65533;&#65533;&#65533;7&#65533;~&#65533;&#65533;S&#65533;@&#65533;0R&#65533;&#65533;&#65533;X&#65533;;&#65533;&#65533;fx&#65533;&#65533;&#65533;&#65533;&#65533;&#65533;&#65533;rb8C'8{&#1735;w&#65533;&#65533;&#65533;&#65533;WFq&#65533;&#65533;siW&#65533;$&#65533;&#65533;&#65533;8&#65533;L&#65533;&#65533;|&#65533;&#65533;&#65533;&#65533;&#65533;x&#65533;&#65533;&#1034;&#65533;(&#65533;&#65533;&#65533;&#1544;&#65533;H&#65533;&#65533;&#514;Tg=5&#65533;&#65533;x&#65533;&#65533;x$G&#65533;&#65533;2Q&#65533;g|&#577;|tH&#65533;&#65533;&#1537;&#65533;&#65533;&#65533;&#65533;@(&#65533;8&#65533;8&#65533;&#65533;P&#65533;&#65533;x&#65533;&#1560;&#65533;&#1400;I&#65533;&#1549;&#65533;&#525;&#65533;8&#65533;&#65533;&#33480;(&#65533;&#65533;GK'&#65533;[G&#65533;&#65533;x&#65533;&#65533;F&#65533;&#65533;&#65533;g&#65533;&#65533;P&#65533;&#65533;&#65533;&#65533;Y&#65533;&#65533;&#65533;K&#65533;x&#65533;l&#65533;&#65533;&#65533;&#65533;&#65533;&#65533;f&#65533;&#65533;&#65533;Q&#65533;&#65533;H&#65533;&#65533;&#65533;&#65533;&#65533;h&#65533;&#65533;&#1550;&#65533;&#65533;&#65533;8C`&#65533;&#65533;&#65533;&#65533;q@&#65533;(&#65533;X&#65533;&#65533;&#65533;&#65533;&#616;&#65533;&#65533;X&#65533;"&#65533;|&#65533;F&#65533;h/&#65533;&#65533;&#65533;&#65533;,9&#65533;Y&#65533;&#65533;19&#65533;&#65533;hxM7&#65533;l&#65533;&#65533;8nC&#65533;&#65533;g7aL&#529;T&#65533;yrH&#65533;#y&#65533;&#65533;W&#65533;pwt&#65533;1-Io-&#65533;&#1752;)9&#65533;&#65533;&#65533;&#65533;hi&#65533;B	&#65533;&#65533;7&#65533;&#65533;&#65533;1IN&#369;&#65533;@&#1557;r&#32858;&#65533;&#65533;L	wp&#65533;r&#65533;&#65533;&#65533;&#65533;&#65533;n#&#65533;+)&#65533;&#65533;&#65533;&#65533;T&#1623;&#65533;&#65533;&#65533;	&#65533;&#65533;X&#37700;I&#65533;5	L&#65533;&#65533;Igxk1&#65533;HA8&#65533;vb&#65533;&#65533;j&#65533;i&#65533;&#65533;%&#65533;@rix&#65533;&#65533;zI&#65533;	&#65533;&#65533;u&#65533;.&#65533;&#65533;&#65533;P&#65533;&#65533;i&#65533;&#65533;&#586;&#65533;&#65533;&#65533;&#1592;&#65533;&#65533;&#65533;&#65533;G&#65533;&#65533;&#65533;&#65533;+&#65533;z&#65533;&#65533;&#65533;&#65533;A&#65533;&#65533;f'&#65533;x&#65533;&#50521;&#65533;H&#65533;&#65533;&#65533;&#65533;v&#65533;sYMI%&#65533;&#65533;&#65533;&#65533;Y&#65533;&#65533;&#1305;&#65533;&#1705;&#65533;&#65533;Y&#65533;	&#65533;&#65533;&#65533;&#65533;&#65533;&#65533;&#1560;4I&#65533;&#65533;h&#65533;Z&#65533;&#65533;&#65533;&#65533;&#65533;&#65533;&#65533;&#65533;&#65533;H
&#65533;/&#65533;&#65533;x&#65533;+^'mcO&#65533;$&#65533;R$&#65533;	S&#65533;&#65533;&#65533;ifv&#65533;&#65533;&#65533;y&#65533;&	&#65533;&#65533;&#38777;p&#65533;CW&#65533;&#65533;&#65533;]&#65533;&#65533;&#65533;&#65533;)&#65533;&#65533;&#65533;&#65533;&#65533;&#1552;+	&#65533;&#65533;I&#65533;&#65533;&#1633;+&#65533;zD&#65533;&#65533;&#65533;Cqm&#65533;k&#65533;ym&#65533;&#65533;_&#660;&#65533;&#65533;I	9&#65533;i&#65533;
G&#65533;Z&#65533;>&#65533;X!&#65533;&#65533;5&#65533;Dz&#65533;&#65533;&#65533;&#65533;Q&#609;&#65533;y&#65533;L*&#65533;&#65533;&#65533;&#65533;&#65533;&#65533;U8o&#65533;gB_bQ,&#65533;&#65533;uY1&#65533;&#65533;Rk&#65533;3&#65533;\;z&#65533;J&#65533;&#65533;&#65533;&#65533;j&#65533;]?&#65533;&#65533;AZ&#65533;r:&#65533;t*&#65533;v&#65533;&#65533;|&#65533;&#65533;x&#65533;"z&#65533;&#46686;&#65533;&#222;&#65533;&#65533;iJ&#65533;(&#65533;TK&#65533;&#65533;mXvh&#65533;&#65533;caWP&#65533;W&#65533;Ax&#65533;h&#65533;&#65533;&#65533;6&#65533;&#65533;&#65533;&#65533;Y&#65533;&#65533;&#65533;&#65533;&#65533;&#65533;&#65533;&#65533;&#65533;&#65533;H&#669;&#65533;	&#65533;&#65533;&#65533;O&#65533;&#65533;&#65533;&#2095;&#1578;&#65533;&#65533;&#65533;UF&#65533;vR,E&#65533;&#65533;&#65533;&#65533;&#65533;&#65533;V\&#65533;&#65533;&#65533;:p&#65533;*Scjh&#65533;&#65533;f&#65533;&#65533;&#65533;kNi&#65533;&#65533;&#1708;&#65533;&#65533;&#65533;sJ&#65533;&#65533;&#65533;&#65533;&#65533;&#65533;&#65533;%&#65533;&#65533;&#65533;&#65533;&#65533;&#65533;&#65533;&#65533;@&#65533;b&#65533;&#65533;d&#65533;(^&#65533;R&#65533;&#65533;a&#65533;h&#65533;fh&#65533;7&#65533;Z&#65533;&#65533;w&#65533;i&#65533;y&#65533;5&#65533;&#65533;m&#1699;&#874;&#65533;&#43804;&#65533;D&#65533;&#65533;&#65533;&#65533;&#65533;J&#65533;&#65533;&#685;J&#65533;}&#623;&#65533;&#65533;&#65533;l&#65533;&#65533;E&#65533;&#65533;c&#65533;&#65533;&#65533;h&#38897;&#18952;0&#65533;6&#689;A&#65533;[&#65533;j&#65533;7&#65533;&#65533;:&#65533;7J%n0&#65533;&#65533;&#65533;&#1778;.&#65533;&#65533;0&#65533;k&#65533;&#65533;&#684;Z&#65533;&#65533;&#65533;,&#65533;&#65533;{&#65533;&#65533;*&#65533;&#65533;T&#65533;g&#65533;a&#65533;&#65533;&#65533;&#65533;&#65533;&#65533;X&#65533;&#65533;>&#65533;G&#65533;c.&#65533;a&#65533;&#1710;!K4p&#65533;&#65533;{p&#65533;&&#65533;&#65533;U92&#754;]&#65533;&#65533;F&#65533;3&#65533;&#65533;5&#65533;&#65533;r&#65533;&#65533;;&#65533;&#65533;Z&#65533;k&#65533;&#65533;<&#65533;;&#1451;&#65533;&#65533;6&#65533;&#65533;rL{&#65533;w&#65533;&#65533;&#65533;W~V&#65533;S&#65533;1&#437014;&#65533;&#65533;YK&#65533;&#65533;&#65533;&#65533;&#65533;&#65533;`&#65533;&#65533;&#65533;&#760;wZ&#65533;+{Cz&#65533;i&#65533;&#65533;{	&#65533;&#65533;Z-&#65533;vJ&#65533;&#65533;XM&#65533;^&#65533;SA&#65533;&#65533;a&#65533;&#1585;&#65533;%&#65533;k&#65533;%&#742;&#65533;i|&#65533;[&#65533;&#65533;*&#522;&#65533;	&#65533;7&#48650;&#65533;&#65533;&#65533;;&#65533;4&#65533;&#65533;D&#65533;&#65533;&#65533;&#65533;={&#65533;&#65533;I&#65533;&#1131;&#65533;&#65533;R/&#65533;>&#65533;z;v&#65533;F&#65533;R&#65533;&#65533;&#65533;Y&#65533;k&#65533;&#65533;s&#65533;oy&#65533;&#65533;&#1661;&#65533;&#65533;;&#65533;&#65533;&#65533;&#65533;&#65533;kv&#65533;k&#65533;K&#65533;&#65533;&#65533;&#660;&#65533;&#65533;&#65533;&#65533;&#65533;_;&#65533;&#65533;&#65533;&#65533;&#65533;Z&#65533;
+&#65533;H*&#65533;?
&#65533;&#65533;7$Fkas&#65533;Y&#65533;q&#65533;&#65533;&#65533;&#48035;&#1774;Q{&#65533;&#65533;&#1527;&#65533;94z&#65533;&#65533;&#65533;&#765;&#65533;z&#65533;L8[;&#65533;s&#65533;&#65533;&#765;&#65533;&#65533;&#65533;&#65533;"&#1836;&#163;&#31315;k&#65533;&#65533;&#65533;&#65533;+&#65533;&#65533;&#65533;;&#65533;&#65533;&#65533;O&#65533;y&#65533;x&#65533;&#65533;&#65533;
v &#750;V&#65533;d&#65533;&#65533;&#65533;*&#65533;3'&#65533;&i&#65533;&#65533;K&#65533;&#65533;y&#65533;D&#65533;&#65533;&#65533;[&#65533;&#65533;	&#65533;&<&#141;&#65533;%&#65533;s&#65533;&#163;&#65533;&#65533;(|&#65533;&#65533;&#48101;)&#65533;&#65533;&#65533;qP&#65533;&#65533;@&#65533;&#65533;&#65533;&#65533;&#65533;L&#65533;iY&#65533;&#65533;&#65533;&#65533;&#65533;Xp&#65533;&#65533;|&#65533;&#65533;[&#65533;&#65533;&#65533;&#65533;&#65533;&#65533;&#65533;xl&#65533;Pl&#65533;R&#65533;&#65533;&#65533;&#65533;)&#65533;&#65533;Z&#65533;&#65533;)&#65533;&#65533;^&#65533;&#819;_&#65533;&#65533;&#65533;h&#65533;Tv1&#65533;nl&#65533;&#65533;&#65533;&#65533;&#65533;,&#65533;&#2027;&#65533;&#65533;k&#65533;9&#1722;El&#65533;&#65533;&#65533;&#500;&#65533;&#65533;&#65533;k.&#65533;&#132;&#65533;g&#65533;&#543;J&#65533;&#65533;+&#65533;&#65533;l&#65533;&#65533;s&#65533;N&#65533;&#592;L&#65533;&#439;&#65533;&#65533;&#65533;&#65533;&#65533;&#762;&#65533;

&#65533;&#65533;&#65533;+&#65533;w&#65533;&#65533;L|&#65533;f&#65533;&#65533;&#65533;&#65533;&#65533;&#65533;&#65533;&#65533;&#42747;&#65533;&#877;&#1848;&#65533;&#65533;&#65533;&#65533;&#65533;&#65533;&#65533;&#65533;_!&#65533;&#65533;\&#65533;&#65533;i&#65533;&#65533;D?_&#65533;&#65533;&#1099;&#65533;&#65533;&#65533;cl&#65533;[&#65533;&#215;&#65533;&#65533;&#65533;,&#65533;&#65533;&#1557;&#65533;;&#65533;&#65533;&#65533;&#65533;&#65533;<&#65533;&#46799;I\&#65533;&#625;&#878;&#65533;&#1528;&#65533;j&#65533;TY&#65533;$&#65533;&#65533;&#65533;j&#65533;9&#65533;&#65533;y&#65533;fa&#65533;&#65533;&#65533;W&#65533;mL&#65533;&#65533;&#65533;&#65533;&#65533;X&#65533;H&#65533;&#65533;l*&#65533;&#65533;\&#65533;$&#65533;&#65533;&#1081;&#1185;y&#65533;&#65533;&#65533;&#65533;&#65533;l&#65533;&#1909;&#65533;&#65533;&#65533;2&#65533;&#65533;Zq&#65533;/\&#65533;&#65533;o&#65533;\&#65533;&#65533;Gpj&#65533;&#65533;&#65533;&#65533;&#65533;,&#65533;[&#65533;!&#65533;m&#65533;<&#65533;&#65533;&#65533;&#65533;y|&#1198;&#65533;&#993;L&#65533;+&#65533;1xy&#1262;&#65533;&#65533;E&#65533;&#65533;Z-&#65533;:&#65533;&#65533;z&#1645;=&#65533;o&#65533;W&#65533;&#65533;\H&#65533;&#65533;&#65533;&#65533;&#65533;X&#65533;jG&#65533;&#65533;&#65533;i&#65533;l&#65533;#M&#65533;j&#65533;&#65533;,&#65533;&#65533;&#65533;&#65533;&#65533;&#65533;&#65533;3&#65533;&#65533;&#65533;&#690;&#65533;&#1044;&#65533;&#65533;<&#65533;7&#65533;&#65533;	%&#65533;g-&#65533;<&#65533;gm&#65533;v&#65533;&#65533;&#65533;Mw&#65533;&#65533;&#65533;J&#65533;*m&#65533;TM&#65533;&#65533;&#65533;\.&#1058;*&#65533;R&#65533;&#65533;U\&#65533;&#65533;&#65533;&#65533;[&#65533;&#65533;&#65533;&#1648;&#65533;)&#65533;Q&#65533;&#65533;rO&#65533;&#764;&#65533;]&#65533;IM&#65533;p&#1865;&#65533;&#65533;&#65533;L&#65533;w&#65533;&#65533;&#860;&#65533;&#1185;&#65533;&#65533;&#65533;l&#65533;&#65533;&#65533;&#65533;&#65533;&#65533;s&#65533;m&#65533;-&#65533;&#1667;=&#65533;&#65533;L&#65533;&#65533;&#1275;&#65533;&#65533;&#65533;&#65533;&#65533;&#65533;&#65533;X&#65533;&#65533;&#65533;&#65533;&#814;&#65533;&#65533;&#65533;&#65533;J&#1617;&#841;rL&#65533;I&#65533;&#65533;&#65533;k&#65533;LlW|&#65533;&#65533;&#65533;&#65533;&#65533;N&#65533;&#65533;&#65533;&#65533;.&#65533;&#1640;<&#65533;&#65533;l&#65533;4&#65533;&#65533;&#65533;]&#65533;&#65533;|&#65533;&#65533;&#65533;&#1227;&#856;&#65533;&#65533;r6<~H&#1783;m&#65533;&#65533;&#65533;&#65533;&#65533;&#65533;-&#65533;&#65533;M&#65533;z&#65533;&#65533;~&#65533;&#65533;&#65533;&#65533;&#65533;"&#65533;&#65533;&#65533;&#65533;	&#65533;P&#65533;&#65533;&#65533;&#65533;,&#65533;R]&#65533;q&#65533;&#65533;&#65533;M&#65533;&#65533;&#65533;&#65533;&#65533;&#65533;&#65533;&#65533;~&#65533;&#65533;&#65533;&#65533;&#65533;j!?&#65533;Y>&#65533;&#729;&#65533;&#65533;~&#65533;&#65533;&#65533;m&#65533;y&#65533;}&#65533;x&#65533;P&#65533;R&#65533;&#18101;&#65533;\&#65533;/&#65533;&#65533;L&#65533;&#65533;z&#65533;&#65533;&#65533;&&#1789;&#65533;&#65533;&#65533;Y&#65533;@
&#65533;5&#65533;&#65533;Z&#65533;&#65533;&#65533;J&#65533;R&#65533;&#65533;t&#65533;&#65533;M&#65533;8\&#65533;m]&#65533;6&#312;&#65533;E.&#65533;&#65533;&#65533;Q&#65533;&#65533;v]&#1398;&#65533;&#65533;a&#65533;&#65533;&#65533;~&#65533;&#65533;z&#65533;&#65533;&#867;&#65533;&#65533;&#65533;&#65533;&#65533;&#65533;ZK&#65533;&#65533;-&#1264;&#65533;&#65533;y&#65533;p&#65533;&#65533;&#65533;&#1839;m&#65533;&#65533;&#65533;&#65533;P&#43438;&#65533;hI&#65533;&#44916;n&#1130;v&#65533;&#1434;&#65533;V&#65533;+s<&#65533;&#65533;e&#65533;&#65533;Z&#65533;\n&#319;&#65533;&#65533;
&#65533;&#22749;&#20779;&#787;&#1769;'&#65533;>&#65533;-&#65533;&#65533;9&#65533;&#65533;&#65533;&#65533;&#65533;p&#65533;&#65533;n&#65533;&#65533;&#65533;i&#65533;&#65533;,vBn&#65533;E}&#65533;p&#65533;~Y&#65533;&#65533;&#733;&#65533;TK&#65533;&#65533;&#65533;{&#65533;&#65533;0&#65533;&#9486;&#65533;&#1577;&#65533;&#65533;+&#65533;&#65533;n&#65533;]&#65533;&#65533;&#65533;&#65533;|&#40137;&#65533;&#65533;a\&#65533;&#65533;&#65533;K&#65533;&#65533;l&#65533;&#65533;&#65533;&#65533;&#924;&#65533;&#1740;&#65533;vCx~&#65533;&#65533;&#348;&#65533;&#65533;&#65533;^&#65533;*&#65533;kV&#65533;&#65533;&#65533;&#286;&#65533;&#65533;.&#65533;q&#65533;&#65533;-i&#65533;$&#65533;&#65533;&#65533;&#65533;&#65533;&#65533;&#950;&#65533;&#65533;iG-&#65533;
&#65533;&#65533;&#65533;&#65533;k&#65533;{l\&#65533;ph&#1942;&#65533;%&#65533;&#65533;&#65533;~&#65533;[&#65533;Z&#65533;v&#1853;&#65533;N&#65533;&#65533;&#65533;&#1998;&#65533;&#65533;&#65533;&#65533;&#65533;&#65533;&#65533;&#30518;&#65533;:&#65533;To&#65533;&#225;&#65533;&#1115;&#65533;B&#65533;&#65533;u&#65533;&#65533;&#65533;&#65533;,|qm&#65533;&}&#981;6&#65533;h&#65533;&#65533;h&#65533;&#1486;n&#65533;&#65533;&#65533;&#65533;~&#65533;M&#65533;&#65533;&#65533;&#65533;T_&#65533;&#65533;M&#65533;c]&#65533;&#65533;:&#65533;&#65533;&#65533;&#65533;~&#65533;&#65533;t&#65533;&#65533;G&#65533;&#65533;=&#65533;&#65533;/_&#65533;^&#65533;&#65533;o}&#65533;&#65533;n&#65533;l&#65533;k&#65533;&#65533;yp&#65533;&#65533;&#65533;&#65533;>&#65533;q&#65533;&#65533;&#65533;&#65533;&#65533;&#65533;L&#65533;&#65533;&#1651;(&#65533;&#65533;{&#65533;&#65533;&#65533;&#65533;&#65533;T	&#65533;A&#65533;.&#65533;&#65533;f&#65533;&#65533;D&#65533;&#65533;k&#65533;&#65533;s&#65533;&#65533;&#65533;&#65533;N&#65533;F&#65533;&#65533;&#65533;=&#65533;&#761;&#34575;&#65533;&#65533;&#65533;&#65533;&#65533;&#65533;:&#65533;&#65533;&#65533;{&#65533;&#65533;&#65533;&#65533;&#65533;&#65533;&#24735;&#65533;&#65533;*&#65533;)&#65533;&#65533;c&#65533;&#65533;&#65533;&#65533;&#65533;&#65533;o&#65533;&#65533;&#65533;r&#65533;&#65533;&#65533;&#65533;yI&#65533;&#65533;u&#65533;&#202;I#k&#65533;&#65533;&#65533;&#65533;&#65533;&#65533;&#65533;&#65533;&#65533;&#65533;&#65533;&#65533;&#65533;&#65533;&#65533;v&#65533;&#65533;&#895;&#65533;&#65533;&#65533;$X&#65533; &#65533;`&#65533;*<&#65533;a&#132;&#65533;&#65533;&#65533;	&#65533;E&#65533;	!&#65533;&#65533;&#65533;C!3&#65533;&#65533;&#65533;$&#65533;`&Q^&#65533;2&#65533;K&#65533;-e
&#65533;2&#859;93&#65533;&#65533;'aO&#65533;=c&#65533;LIt%D<G&#65533;&#65533;&#65533;&#65533;&#65533;&#65533;S&#65533;Q&#65533;&#65533;YZ5c&#65533;Y&#65533;&#65533;&#65533;&#65533;k&#65533;=IQj%&#65533;U&#65533;&#1352;&#65533;&#65533;N&#65533;&#65533;&#65533;&#65533;&#65533;\p&#65533;&#65533;[&#65533;.&#1784;y&#65533;&#65533;;&#65533;&#65533;^&#65533;&#65533;&#65533;Z&#65533;h&#65533;&#783;0&#65533;&#65533;D&#65533;&#65533;&#65533;&#65533;&#65533;"K26&#65533;&#65533;&#860;&#65533;/&#65533;&#65533;&#65533;&#65533;P=~0&#65533;^[z&#65533;&#65533;R&#65533;&#65533;&#65533;c&#65533;j&#1457;fe&#65533;&#65533;]&#1782;&#65533;&#65533;&#1200;`&#65533;&#65533;&#65533;&#65533;&#65533;&#65533;&#65533;&#65533;&#65533;7&#65533;C&#65533;+&#65533;gEJ&#65533;&#65533;HUK&#65533;&#65533;V1&#65533;&#65533;k&#65533;&#65533;X&#65533;!&#794;oN&#65533;L(g>&#65533;]&#65533;G&#65533;:&#65533;{&#65533;&#65533;&#65533;&#2022;}iY&#65533;&#65533;w&#65533;&#65533;&#65533;&#65533;&#65533;ru&#951;&#65533;&#65533;k&#65533;@M&#65533;&#65533;"&#65533;&#65533;&#65533;9L&#65533;&#65533;3&#622;+-;&#65533;Z&#65533;&#65533;&#646;&#1010;k&#65533;$&#65533;J&#65533;J&#65533;&#65533;S,&#65533;Z\&#65533;4&#65533;&#65533;b
?&#65533;&#65533;P9&#65533;&#65533;2p&#65533;&#65533;&#65533;&#65533;&#65533;&#65533;&#65533;&#65533;+{&#65533;&#65533;W&#65533;
BErR&#65533;Y&#65533;n&#65533;&#65533;`1D&#65533;R"(.&#65533;&#65533;&#65533;&#65533;P&#65533;I&#65533;(]k>k$)&#65533;&#65533;&#65533;:-?&#65533;&#65533;&#65533;$u2I<&#65533;&#65533;s&#65533;;&#65533;Tr&#65533;&#65533;b&#65533;(u#Q0Q&#65533;tC&#65533;&#65533;&#65533;&#797;i&#65533;&#65533;&#65533;&#65533;c&#65533;Q,3&#65533;&#65533;KN&#65533;&#65533;4L&#1204;&#65533;&#65533;3&#65533;&#65533;&#65533;&#65533;tU7&#1484;6&#65533;Z&#65533;&#1364;Y&#65533;&#65533;V\l.W?&#65533;k&#65533;G;&#65533;&#65533;U&#1594;\&#65533;P&#65533;H&#65533;&#65533;&#65533;JO&#65533;J&#65533;&#65533;&#65533;;MCD&#65533;K
&#65533;&#65533;EP&#65533;d&#65533;&#65533;&#65533;Je&#65533;&#1331;&#65533;+&#65533;[V&#65533;2&#65533;&#65533;&#65533;hMew&#65533;&#65533;u^z&#65533;&#65533;5"y&#65533;&#1367;W '&#65533;P&#65533;4X]&#65533;&#65533;&#65533;G\S&#65533;I&#65533;&#65533;-o&#65533;J=&#65533;L&#65533;k)&#65533;R[&#65533;&#65533;L&#65533;ps&#65533;&#65533;3?Nq&#65533;&#65533;&#65533;L&#65533;>3&#65533;&#65533;/_&#65533;[v&#65533;e&#65533;c&#1975;W&#65533;&#65533;t@?&#65533;&#65533;&#65533;&#65533;)U&#654;D&#65533;&#65533;D&#65533;^qL&#65533;DI&#65533;&#65533;&#14352;2&#65533;P&#65533;&#65533;&#65533;8)]E5&#65533;&#1438;fo*n&#65533;&#65533;jT&#65533;&#65533;&#65533;&#1875;[M&#65533;d&#65533;Tm&#65533;F&#65533;&#65533;7n&#65533;&#65533;&#65533;?|g&#1901;&#65533;&#65533;s&#65533;&#65533;&#65533;&#65533;THg&#65533;1<&#65533;l&#65533;Zb&#65533;5d&#65533;hh5<&#65533;&#65533;&#65533;&#65533;=&#65533;&#65533;6&#65533;T&#65533;;&#65533;&#65533;j&#65533;C&#65533;LqI&#65533;&#65533;c6&#65533;,{&#65533;&#65533;&#65533;&#65533;c&#65533;=&#65533;G&#65533;&#65533;&#65533;&#65533;X&#65533;[&#65533;&#1819;&#65533;&#65533;&#65533;3#&&#240;2&#65533;&#65533;^&#65533;&#65533;	&#1611;<Z+&#65533;ts&#65533;R5&#65533;&#65533;&#1341;&#65533;&#65533;&#65533;E'7&#65533;&#64742;&#65533;6&#1085;y&#65533;&#65533;&#65533;W}&#65533;C&#65533;R&#65533;I&#65533;}&#65533;&#65533;;&#65533;we&#65533;e&#65533;&#65533;)&#65533;&#65533;Q&#65533;B&#65533;R
&#65533;,&#65533;<&#65533;IR&#65533;&#1209;&#65533;&#65533;@&#65533;I{&#65533;K&#65533;&#65533;Xg&#65533;&#1409;o&#65533;_1W&#65533;dS&#65533;&#65533;&#65533;&#65533;&#65533;&#65533;&#65533;Y	GhB&#65533;&#65533;uUY&#65533;R&#65533;&#1535;&#65533;&#1102;0&#65533;C&#65533;&#65533;&#65533;&#65533;
&#1837;[r&#65533;&#65533;&#65533;&#65533;&#65533;&#65533;$o:!&#65533;&#65533;&#65533;&#65533;&#65533;i[&#41617;R,x&#65533;&#65533;@&#65533;6cJ}&#65533;fQ&#65533;[&#65533;b
M&#65533;&#65533;&#65533;O&#65533;&#65533;i&#65533;&#65533;Fq&#407;=p|&#65533;ab&#65533;g&#65533; &#65533;&#65533;isd&#65533;2w&#65533;&#65533;&#65533;sK&#65533;&#65533;&#65533;=&#65533;I&#65533;vdS!&#65533;&#65533;&#65533;&#65533;uQ&#65533;&#65533;#tX&#65533;	1R&#140;(\&#65533;s&#65533;&#65533;T&#65533;/x7&#65533;)"&#65533;&#65533;&#65533;Q&#65533;R&#571;&#65533;.&#65533;,&#65533;&#1873;&#65533;;&#65533;E&#65533;&#65533;Eqt&#65533;&#65533;H&#65533;&#65533;(:&#65533;t&#65533;!&#65533;&&#65533;K`&#65533;&#65533;$f1&#65533;H&#65533;&#65533;	&#65533;&#65533;&#65533;&#65533;&#65533;0N&#65533;nK&#65533;&#1761;8&#65533;'&#65533;&#65533;&#65533;P[D3&#65533;J:&#65533;&#65533;)&#65533;&#65533;&#1123;%&#65533;&#65533;&#65533;&#65533;m\&#65533;&#65533;C;&#65533;&#65533;&#65533;qr->&#65533;\]&#65533;N&#65533;7$K&#65533;&#65533;'#&#65533;&#65533;O&#65533;T&#65533;fU&#65533;S&#65533;_.i
}&1&#65533;&#65533;q&#65533;&#65533;`&#1588;&#224;gq&#587;gd&#65533;&#65533;&#65533;S&#65533;&#65533;&#65533;-o&#65533;&#65533;&#65533;&#65533;&#65533;&#65533;({&#65533;&#65533;O&#65533;
T&#65533;&#65533;iB(?f&#65533;Q&l_&#65533;Z&#65533;&#65533;&#65533;&#65533;D&#65533;&#65533;7&#65533;&#65533;*l&#65533;&#65533;M&#65533;8Eu&#65533;&#65533;)&&#65533;j-&#65533;x&#65533;2&#65533;!&#65533;&#1354;&#65533;&#65533;c&#65533;U&#65533;&#65533;&#65533;&#65533;KK&#65533;&#412;&#65533;4_5&#1243;4)&#65533;(d&#65533;Rt&#65533;&#65533;INe&#65533;&#65533;&#65533;W&#65533;b,&#65533;&#65533;U&#65533;UU&#65533;k&#65533;V&#65533;&#941;&#65533;i&#65533;&#65533;&#65533;c&#65533;X&#65533;FV&#65533;&#65533;&#65533;&#65533;&#65533;&#65533;(&#65533;>&#65533;&#65533;n&#65533;&#65533;&#65533;4&#65533;r,d!l>tE&#65533;69&#65533;&#65533;&#65533;s &#65533;&#36434;&#65533;&#65533;&#65533;'&#65533;I&#65533;s5&#65533;&&#1417;&#65533;&#65533;'+&#65533;&#65533;&#65533;&#65533;W&#65533;&#65533;&#65533;&#65533;*k&#65533;&#65533;&#65533;&#237;_&#65533;&#65533;3G&#65533;4&#2004;&#65533;&#65533;N&#65533;&#65533;&#65533;&#65533;s&#65533;`&#65533;Nt&#65533;&#1658;&#65533;L&#65533;,vU&#65533;K&#65533;&#65533;&#65533;&#65533;&#65533;.-&#65533;&#65533;^&#65533;&#65533;B&#65533;&#65533;o}&#65533;2'&#65533;%&#65533;&#65533;&#65533;bhCK&#161;FX&#65533;&#65533;&#65533;&#65533;&#65533;&#65533;&#65533;4&#65533;&#65533;&#935;&#65533;&#65533;&#65533;&#65533;&#65533;&#65533;&#65533;n&#65533;p&#65533;&#65533;&#65533;&#65533;&#892;&#65533;-&#65533;&#65533;&#65533;&#65533;&#65533;&#439;&#65533;#&#65533;&#65533;&#65533;s&#65533;8&#65533;7&#65533;q&#65533;&#65533;&#65533;&#65533;&#65533;](&#65533;&#65533;	kx&#65533;&#65533;5&#65533;e&#65533;&#65533;9&#65533;[&#65533;Ex&#65533;&#65533;&#65533;&#65533;k&#65533;&#65533;&#1432;j&#65533;&#65533;N/&#65533;&#65533;&#65533;7&#65533;B&#65533;S&#65533;r&#65533;l&#65533;&#65533;&#65533;}&#65533;j&#65533;2&#65533;&#65533;&#65533;&#65533;.&#65533;&#65533;x&#65533;&#65533;&#65533;a&#65533;F&#65533;M&#65533;&#65533;	&#65533;(&#65533;&#65533;Z&#65533;4z&#65533;&#65533;2&#65533;&#65533;\&#65533;&#65533;u&#65533;{O&#65533;
&#65533;&#65533;&#65533;g@c&#65533;Q&#65533;&#65533;&#65533;&$&#65533;e&#65533;_.aZ&#65533;7Fi:4&#65533;<+&#65533;&#65533;\&#65533;L&#65533;rS&#65533;&#1638;793&#65533;&#65533;T&#65533;&#65533;MM&#65533;M&#65533;&#65533;&#65533;&#1302;G&#65533;&#65533;&#65533;)&#65533;&#65533;S&#65533;&#65533;&#65533;Ht&#65533;&#65533;&#65533;[BW&#65533;&#65533;&#1516;&&#65533;u&#65533;>2;&#65533;&#65533;N&#65533;K&#65533;&#65533;#v&#65533;&#65533;Ubs&#65533;6&#65533;&#65533;&#65533;&#65533;&#1397;&#65533;r&#65533;l;&#65533;V&#65533;3&#65533;&#65533;&#65533;e&#65533;&#65533;ck&#65533;;&#65533;&#65533;&w&#65533;&#65533;}&#65533;7&#65533;I&#65533;&#65533;.&#65533;q&#65533;&#65533;`7rQ&#65533;&#65533;&#65533;==l&#65533;&#65533;s5&#65533;I>&#65533;&#65533;&#65533;r,&#65533;&#65533;&#65533;m&#65533;lp&#65533;j;F{&#65533;N*@wt&#65533;Xn7&#65533;w&#65533;/&#65533;&#65533;(&#65533;&#65533;&v&#65533;u&#65533;&#65533;B&#65533;&#65533;&#65533;4g]3}&#65533;}&#65533;t&#65533;d2&#65533;&#65533;Jd&#65533;<&#24861;"&#65533;&#65533;y&#65533;uE&#65533;&#65533;;o8&#65533;&#65533;M&#65533;v&#65533;owuV4&#65533;&#65533;&#65533;&#65533;'&#65533;&#65533;&#65533;R&#65533;A~&#65533;&#65533;X&#65533;$'&#65533;6O&#65533;&#65533; &#65533;&#65533;h&#65533;z9&#65533;o]U:&#65533;z&#65533;v^&#744;=&#65533;A]V&#1771;&#65533;&#65533;&#65533;&#65533;o[&#65533;&#65533;&#65533;&#65533;&#65533;r&#65533;8&#65533;&#65533;&#65533;lZ&#65533;e&#65533;HEq&#65533;bJS&#1704;Mz&#65533;F&#65533;&#65533;x$'&#65533;t&#65533;7&#65533;&#65533;&#65533;o;&#52732;&#65533;&#65533;k&#65533;]&#65533;O&#65533;;&#65533;|&#65533;nn&#1272;%w&#65533;&#65533;&#65533;[&#65533;'&#65533;&#65533;^&#65533;f&#65533;&#65533;#s&#65533;&#65533;Q%&#65533;&#65533;&#65533;7&#65533;&#65533;6&#65533;&#65533;+>&#65533;Xj<&#65533;&#65533;&#65533;{&#65533;io&#65533;.r-&#65533;.vp&#65533;&#65533;>&#1373;&#65533;&#65533;&#65533;&#65533;=&#65533;w&#11853;&#65533;&#65533;&#65533;^n&#65533;&#65533;)h&#65533;s&#65533;&#65533;&#65533;T&#65533;}&#65533;Z&#65533;t&#65533;&#65533;$&#65533;wM&#65533;&#65533;&#65533;{&#65533;y&#65533;W&#65533;}&#65533;%y&#65533;&#65533;&#65533;*D&#65533;U&#65533;&#65533;&#65533;	C8&#65533;&#65533;&#65533; 8&#65533;&#65533;&#65533;&#65533;><&#65533;&#65533;{@6X&#65533;&#65533;&#1214;4&#65533;;Oj(y3&#65533;&#65533;;&#65533;&#65533;23&#65533;a&#65533;&#65533;!&#65533;&#1242;&#65533;&#65533;&#65533;&#1891;?&#65533;4&#65533;&#1774;&#65533;&#65533;9&#65533;&#65533;B>;35&#65533;&#65533;?&#65533;z&#65533;(	&#65533;@&#65533;;l&#65533;&#65533;&#65533;&#65533;&#65533;&#65533;&#65533;d&#65533;#1&#65533;&#65533;@wI4&#65533;s&#65533;`&#65533;&#65533;/*&#65533;2{	4&#65533;&#65533;",&#65533;&#65533;TjN+-~#0&#65533;	My&#65533;&#65533;&#65533;&#65533;!&#65533;>c5&#65533;&#65533;&#65533;l&#65533;&#65533;&#65533;&#65533;?2&#65533;A&#65533;Z&#65533;&#65533;&#65533;A!$&#65533;&#65533;&#65533;C<&#65533;&#65533;!|&#65533;&#65533;&#65533;2FD&#65533;?B<&#65533;J&#65533;H9&#65533;&#65533;R&#65533;$&#65533; &#65533;-,&#65533;i&#65533;D&#65533;&#65533;B&#65533;&#65533;&#65533;b
o&#65533;&#65533;[&#65533;&#65533;&#65533;*&#579;&#65533;&#341;z&#65533;M&#65533;
=&#65533;C&#65533;B &#65533;&#65533;TLX&#65533;.a&#65533;EG&#65533;$&#65533;0&#65533;&#65533;0&#65533;&#65533;\,&#65533;&#65533;R
k3&#65533;i6D@&#65533;=4TK,*k&#65533;?L&#65533;&#65533;7&#65533;&#65533;P|&#65533;YC&#65533;>&#65533;A;|E&#65533;`Eo&#65533;Fp,2X&#65533;q&#65533;;Z<&#65533;sd=&#65533;B:&#65533;&#65533;=&#65533;&#65533;&#65533;&#65533;&#65533;kDN&#65533;?&#65533;*9O&#65533;&#65533;1&#65533;D&#65533;{&#65533;&#65533;9&#65533;rCO&#65533;&#65533;R&#65533;k&#65533;&#65533;&#48885;&#65533;&#65533;pt&#65533;|HX&#65533;&#65533;%DG&#65533;&#65533;&#65533;z=&#65533;&#65533;&#65533;"D&#65533;h&#65533;&#65533;41&#65533;c&#65533;&#65533;a-&#65533;	&#65533;&#65533;&#65533;&#65533;J&#65533;G&#65533;&#65533;&#194;&#1822;&#65533;K&#65533;&#65533;&#65533;2&#20099;\&#65533;&#65533;&#65533;F\
&#65533;&#65533;&#65533;nTr&#65533;&#65533; &#65533;&#415;&#65533;I&#65533;$G&#65533;q&#65533;NHJ&#65533;&#65533;$&#65533;DG&#65533;&#65533;&#65533;h&#65533;Bl&#65533;&#65533;&#65533;&#65533;Sr&#65533;7&#65533;C&#65533;*5-&#65533;&#65533;2&#65533;&#65533;c&#65533;f$t>&#65533;&#65533;&#65533;&#65533;H&#65533;d&#65533;&#65533;*&#65533;&#65533;$&#65533;&#65533;&#512;&#65533;&#605;\&#65533;(&#65533;>&#65533;&#738;&#1339;s&#65533;&#65533;&#65533;&#65533;u&#65533;E&#65533;&#65533;&#65533;x&#65533;GjII&#65533;&#1846;&#65533;&#65533;&#65533;&#65533;&#65533;.&#65533;L&#65533;&#65533;{%&#65533;Z&#65533;&#65533;&#65533;6&#65533;{IP&#65533;&#65533;&#65533;\"|&#65533;4&#65533;&#65533;&#65533;K&#65533;&#65533;&#65533;58&#65533;o&#644;&#65533;K&#65533;4&#65533;&#65533;&#65533;\&#65533;Jt(R&#65533;&#65533;&#65533;|&#65533;&#65533;&#65533;}&#800;3)&#65533;&#65533;BA&#65533;e&#65533;&#65533;&#65533;&#65533;A&#65533;\>&#65533;&#65533;<4>l&#65533;&#65533;&#868;
&#65533;&#65533;G2a&#65533;&#65533;TH&#868;&#65533;U&#65533;&#65533;U&#65533;&#544;&#65533;&#65533;&#65533;&#65533;H&#65533;l4&#1700;&#65533;\l&#65533;&#65533;&#65533;Kf2K&#65533;&#65533;&#1900;&#65533;&#65533;	&#65533;&#65533;$&#65533;5&#764;&#65533;&#65533;&#65533;tJDN&#65533;&#65533;&#65533;F&#65533;<&#65533;L&#65533;&#65533;&#65533;3&&#65533;q=&#65533;&#65533;N7&#65533;&#65533;&#65533;<M	E&#65533;`J&#1268;P&#65533;&#1336;A&#65533;7	?&#65533;&#65533;&#65533;&#65533;D&#65533;&#65533;|S,&#65533;&#65533;&#65533;P&#65533;&#65533;&#65533;+&#65533;=4&#65533;l&#65533;&#65533;&#65533;L&#65533;&#65533;&#65533;&#65533;&#65533;K&#65533;&#65533;%M&#65533;&#65533;&#65533;
&#65533;P!G&#65533;&#65533;&#65533;&#65533;&#65533;&#65533;&#65533;[	&#65533;`&#65533;&#65533;b&#65533;&#65533;&#65533;&#65533;u&#65533;8{&#65533;&#65533;&#65533;&#65533;&#65533;P&#65533;&#65533;*&#65533;>)&#65533;&#735;&#65533;&#65533;&#65533;dG1&#65533;&#1025;*&#65533;|D&#65533;&#65533;&#65533;dR&#65533;[&#65533;&#65533;0=&#65533;&#1404;&#65533;TK&#65533;%+&#65533;&#65533;(&#65533;"$	0&#65533;S&#65533;L&#65533;&#65533;<&#65533;&#65533;,&#65533;2&#65533;&#65533;&#65533;&#65533;zc:&#65533;#&#65533;&#65533;7&#65533;R&#65533;"&#65533;6&#65533;S&#65533;&#65533;&#65533;P&#65533;I&#65533;&#65533;$b&#65533;&#65533;L@?&#65533;R5T1%ST&#65533;)t&#65533;JSD&#65533;{:&#65533;&#65533;8+&#65533;mt;'&#65533;&#65533;&#65533;&#65533;&#65533;:=&#65533;&#65533;QO&#65533;M>&#65533;&#65533;j&#65533;&#65533;&#65533;&#65533;38VdM&#65533;!%R&#65533;<&#65533;4 &#65533;VM&#65533;$%&#65533;&#65533;\&#274;l&#65533;Lu&#65533;*&#65533;N
&#752;&#65533;
&#65533;lM"-&#65533;&#65533;_&#65533;3&#65533;&#1628;a4&#65533;&#65533;&#65533;RVw%&#469;&#65533;&#65533; &#65533;CC&#65533;&#65533;i56E<&#65533;U-NP'#&#65533;&#999;k&#65533;n&#65533;%SW|&#65533;T&#65533;T;&#65533;&#65533;S`&#65533;&#65533;&#65533;&#65533;&#65533;";&#65533;&#65533;#3=&#65533;!&#65533;'&#65533;&#65533;2&#65533;&#65533;w&#65533;X&#65533;&#65533;&#65533;&#65533;&#65533;VK&#65533;&#65533;&#65533;&#849;UR*&#65533;&#65533;&#65533;&#65533;&#65533;&#65533;+&#937;&#65533;&#65533;	p&#65533;&#65533;&#65533;&#65533;.A&#65533;Uqm&#628;&#65533;Q&#65533;Y&#65533;&#65533;t&#65533;Q&#65533;,U",T&#65533;0&#65533;&#65533;@m&#1486;-&#65533;zM20&#65533;5&#65533;&#65533;&#65533;j&#65533;Z&#65533;=&#65533;PB&#139;Os&#65533;Q&#65533;C&#65533;&#65533;&#1025;&#65533;&#65533;&#65533;&#65533;:} &#65533;O&#65533;X6\I&#65533;	UQZ&#65533;&#65533;&#65533;R]MW&#65533;>o&#65533;W&#65533;&#65533;-em&#65533;&#65533;&#328;&#65533;mOx|&#65533;&#65533;=&#65533;j&#65533;&#65533;&#65533;&#65533;&#65533;|A&#65533;,TX4&#330;e>&#65533;&#65533;YQ&#65533;&#65533;&#65533;Q&#340;&#1760;]&#65533;W&#65533;[&#65533;]&#65533;Z&#65533;&#65533;&#65533;&#65533;&#65533;duZdBw&#65533;&#65533;&#65533;F&#65533;[&#65533;ID\&#65533;M &#65533; &#2018;&#65533;?&#65533;X&#65533;&#65533;?&#65533;M&#65533;E&#65533;d&#65533;&#65533;O&#65533;?&#65533;MW&#65533;C&#65533;%]	]&#65533;W&#65533;&#65533;&#65533;]Z&#65533;&#65533;&#1577;&#65533;&#65533;&#1640;&#65533;^|&#65533;&#65533;.&#65533;H&#65533;&#65533;BX&#65533;&#65533;W&#65533;&#65533;NU&#65533;9&#65533;&#65533;
&#65533;&#65533;&#65533;^S&#65533;S&#65533;&#65533;&#65533;Z&#1372;&#65533;&#65533;\&#65533;3&#65533;&#65533;u^&#65533;M&#65533;&#65533;&#1961;`^]zE	&#65533;%&#65533;&#65533;&#65533;&#65533;&#65533;D&#275;]&#65533;l&#65533;e9&#65533;&#65533;&#65533;&#65533;&#65533;Nk&#65533;Z08E@^&#65533;&#1922;&#65533;&#65533;K&#65533;\&#65533;U&#65533;PD&#65533;&#65533;]V&#1173;YV&#65533;5~a&#65533;&#65533;&#65533;&&#65533;&#65533;U&#1622;&#65533;=&#65533;y&#65533;z`&#65533;&#65533;8<;&#65533;\&#65533;&#65533;3K1#.&#65533;&#621;&#65533;&#65533;&#65533;_t&#65533;&#65533;&#65533;&#65533;0&#65533;&#65533;&#65533;&#65533;M&#65533;&#65533;&#65533;]&#65533;a&#65533;&#65533;&#1826;&#65533;&#65533;nc&#65533;&#65533;^2&#65533;&#65533;&#65533;M&#65533;,qS&#65533;&#65533;M&#65533;5~&#65533;&#65533;&#65533;4&#65533;g<&#65533;.>&#65533;&#65533;&#65533;Vv5U&#65533;&#65533;&#65533;&#24869;&#65533;UC88^&#65533;T^&#65533;&#65533;[&#65533;&#65533;V&#65533;&#65533;eH&#65533;"&#65533;/v&#65533;/&#65533;a1&#65533;PH&#65533;&#18481;&#65533;3V*&#316;&#65533;p&#65533;ob&#1842;&#65533;&#65533;12;&#65533;&#65533;%&#65533;&#65533;<&#65533;&#847;&#65533;&#65533;E?&#65533;&#65533;5D]&#65533;&#65533;&#65533;	&#65533;\&#65533;&#65533;;&#65533;&#65533;D&#65533;&#65533;&#451;&#65533;&#65533;&#1445;W&#65533;
$&#65533;&#1938;&#65533;&#65533;&#65533;B&#65533;Q&#65533;&#220;&#65533;&#65533;&#2034;&#65533;

;&#65533;#&#65533;$X/E&#65533;&#65533;]&#65533;&#65533;L7&#65533;H&#65533;&#65533;3T&#65533;&#65533;&#1155;&#1982;&#65533;I`S.Z@%"&#65533;Za.&#65533;^z&&#65533;J.f$v&#65533;&#65533;&#65533;&#65533;&#65533;&#65533;&#1246;&#65533;4&#1674;.]&#65533;&#65533;%X,b-xh#&#65533;&#578;&#65533;^&#65533;f&#1460;I]&#65533;&#65533;= &#65533;&#65533;#|&#65533;&#65533;&#65533;&#65533;K4&#65533;@&#65533;]&#65533;&#65533;5`f&#65533;&#65533;.V&#65533;	]b&#65533;
~&#65533;&#65533;"&#65533;We&#65533;&#1889;C&#65533;&#65533;C&#65533;!&#65533;&#65533;Y&#65533;3b&#65533;&#65533;^o&#65533;&#65533;&#65533;&#65533;WM+Q&#65533;&#65533;d&#65533;I&#65533;&#65533;"MtP&#65533;R&#65533;\&#65533;&#65533;&#65533;&#1632;&#65533;\&#1882;&#65533;&#65533;cG&#65533;&#65533;"F3&#1224;&#65533;I&#65533;O&#65533;8c&#65533;&#65533;O&#65533;&#65533;&#65533;&#65533;&#65533;&Fd2&#65533;f1&#65533;X<H&#65533;"A&#65533;&#65533;(&#65533;O&#65533;S&#65533;&#65533;Qi&#65533;&#65533;&#65533;[&#65533;,6&#65533;&#65533;&#65533;&#65533;k|&#65533;a&#65533;F&#65533;D,\&#65533;ecH&#65533;&#1436;N&#65533;&#65533;&#1567;S~&#65533;&#65533;t&#65533;&#65533;7&I&#65533;Y&#65533;&#65533;&#65533;&&#65533;&#53554;&#1090;&#65533;&#65533;&#65533;&#65533;&#65533;w-&#65533;&#65533;}&#65533;q&#65533;&#65533;~&#65533;~&#65533;(&#65533;	 &#65533;&#65533;?>&#65533;&#65533;Ar>&#65533;&#65533;_mtWmF&#65533;Vt&#65533;k&#65533;&#65533;eA&#65533;A&#65533;&#65533;&ka&#65533;&#65533;&#197;=&#65533;@&&#65533;}&#65533;w^&#65533;&#65533;]b&#65533;&#65533;O&#65533;d&#65533;&#65533;?&#65533;&#65533;?S<U&#65533;&#65533;[d&#65533;fv2Z&#65533;.&#65533;L&#65533;&#65533;&#65533;&#65533;&#1430;c8&#65533;&#65533;&#65533;&#65533;'&#65533;j&#65533;v&#65533;0Hp&#65533;&#65533;j^&#65533;(&#65533;~p&#65533;g4&#65533;&#65533;&#65533;&#65533;&#65533;&#65533;&#65533;&#65533;'&#65533;&#65533;&#65533;&#65533;9&#65533;&#65533;&#65533;\o^3&#65533;_$&#65533;&#65533;&#65533;&#65533;&#65533;&#65533;d5W&#65533;m&#65533;&TTT&#65533;
&#65533;S&#65533;l&#65533;N&#65533;&#65533;K&#65533;&#65533;&#65533;yo&#65533;p&#65533;&#65533;pq&#65533;\ue&#65533;&#65533;&#479;&#65533;L4&#65533;iq&#65533;&#797;&#1559;\P&#65533;&#65533;&#65533;&#65533;g&#65533;&#65533;b&#65533;&#1952;&#65533;&#65533;&#65533;A&#65533;&#65533;j&#65533;&#65533;C_&#65533;F&#65533;&#65533;b&#65533;&#65533;<&#65533;&#65533;&#65533;&#65533;[&#65533;&#65533;&#65533;:&#65533;Lq&#65533;e&#65533;&#772;j&#1846;&#65533;O&#65533;&#65533;.'&#65533;2&#65533;&#65533;&#65533;&#65533;4&#65533;&#65533;s&#65533;k8+&#65533;$r&#65533;^&#65533;&~&#65533;&#65533;&#65533;&#1389;n&#339;&#65533;&#65533;&#65533;&#65533;&#65533;&#65533;nL&#65533;7&#65533;*o&#65533;x&#65533;_yt&#65533;.&#65533;&#65533;&#916;&#65533;&#65533;V&#65533;i7*n&#65533;&#65533;&#65533;Ms#&#65533;&#65533;"&#1390;&#65533;&#65533;O&#65533;n&#65533;&#948;(&#65533;&#65533;3&#65533;&#65533;6&#65533;&#65533;&#65533;c7&#65533;|&#65533;&#65533;&#65533;v&#65533;YC"g&#65533;q&#65533;&#65533;iW&#65533;lg;&#65533;&#65533;&#65533;H?&#65533;8&#65533;&#22742;&#65533;&#65533;6H&#65533;&#445;{&#214;Ll&#65533;S&#65533;&#65533;&#65533;&#65533;&#65533;&#65533;&#65533;>v&#65533;&#65533;zVd&#65533;&#65533;P&#65533;%T/&#65533;QA&#65533;d&#65533;&#65533;&#585;U&#65533;p&#65533;&#65533;tne&#866;M&#65533;w&#65533;h?d&#65533;=&#65533;8&#65533;U7S&#65533;&#65533;V&#65533;;?&#65533;D&#65533;<&#65533;&#65533;F&#65533;&#65533;wwgy&#65533;j&#65533;u&#65533;w&#65533;w~&#65533;&#65533;&#65533;&#65533;&#65533;&#65533;
*_;q&#65533;?&#65533;&#65533;0&#65533;yD6&#65533;&#65533;.&#65533;?&#65533;&#65533;sD_p&#65533;Nwmt&#65533;&#65533;-/&#65533;l|&#65533;';&#10576;i&#65533;V&#65533;&#65533;	&#65533;~<!"&#2034;hj&#65533;&#65533;h&#65533;mn&#65533;&#65533;&#65533;&#65533;y&#65533;&#65533;&#65533;&#65533;&#65533;&#65533;q&#65533;&#65533;&#65533;&#65533;v&#65533;&#65533;&#65533;`&#65533;&#65533;&#65533;C&#65533;&#65533;z&#65533;\2XlN&#65533;&#65533;&#65533;&#65533;uws7z&#65533;&#65533;{d&#65533;&#65533;&#65533;z&#65533;&#65533;&#65533;&#65533;&#65533;w&#65533;&#1754;&#65533;&#65533;&&#65533;&#558;w&#65533;`&#65533;`&#65533;&#65533;&#65533;w&#65533;?&#65533;&#65533;M&#65533;O&#65533;&#65533;'&#65533;&#65533;y&#65533; &#65533;-&#65533;&#65533;'V*g&#65533;&#65533;&#65533;^&#65533;&#65533;>i&#65533;&#65533;&#65533;&#65533;}&#65533;&#65533;}&#1583;}&#1575;azNcq&#65533;]&#65533;7U&#65533;#&#65533;e	&#65533;S)&#65533;&#65533;&#65533;OVG&#65533;&#39943;&#65533;&#340;3A&#65533;&#65533;j;&#65533;8&#65533;&#65533;{&#65533;ww&#65533;xt&#65533;&#65533;k>&#65533;&#65533;~&#65533;'&#65533;C&#65533;&#65533;nzST&&#65533;u.@&#65533;&#65533;&#65533;-~k&#65533;q&#65533;&#65533;vz&#65533;&#65533;g&#65533;&#65533;.]&#65533;&#65533;&#65533;7l&#65533;F&#65533;&#65533;>&#65533;`,h&#65533; &#132;
&#65533;i&#65533;&#131;^&v&#65533;&#65533;&#65533;&#65533;&#328;&#65533;(&#65533;c &#65533;!&#65533;&#65533;&#65533;g&#65533;@7
&#368;&#65533;&#65533;&#65533;K&#65533;0&#65533;&#1068;i3&#65533;&#65533;&#65533;:&#65533;&#65533;&#65533;y&#65533;P&#65533;a&#65533;
M)G&#65533;?&&#65533;25&#65533;t)IC(&#65533;R&#1352;S&#65533;U&#65533;l&#65533;r]&#65533;&#65533;&#65533;&#1456;q&#65533;&#65533;)6&#65533;&#1578;j~i+&#65533;(&#65533;&#65533;f&#65533;&#65533;=&#65533;&#65533;.J&#65533;&#65533;Z&#65533;&#65533;"D&#65533;?&#65533;(&#65533;$&#65533;&#65533;0Q&#65533;nEXt&#65533;L&#65533;3o&#65533;&#65533;&#1653;&#65533;\&#65533;p&#65533;&#65533;&#65533;&#65533;z
&#65533;~*&#65533;&#65533;&#65533;&#65533;b/{E&#65533;Z+&#65533;&#65533;w&#65533;&#65533;Z&#65533;&#65533;&#65533;&#65533;1&#65533;n&#65533;;&#65533;n&#65533;&#65533;:*D<&#65533;&#65533;&#1695;&#65533;&#356;&#65533;&#65533;&#65533;&#65533;q&#684;}&#65533;&#65533;&#65533;9&#178;3C7&#65533;&#65533;&#65533;&#65533;&#65533;&#12266;&#65533;G&#65533;j&#65533;w&#435;gH{&#65533;&#65533;&#65533;s&#65533;&#65533;&#65533;&#65533;&#65533;/}&#65533;^@zv3yP&#1501;&#65533;&#65533;F&#65533;!]y&#65533;Uw&#65533;^&#65533;&#65533;&#65533;S&#65533;E&#65533;S&#65533;&#65533;&#65533;ZW&#65533;w&#65533;Z&#65533;&#65533;{1&#65533;ap&#65533;&#65533;&#65533;EU&#65533;E&#65533;L&#65533;!uF@&#65533;4ZD5&#596;&#65533;e&#65533;-&#65533;&#65533;}&#65533;m7&#65533;R&#65533;&#65533;GbnJwX&#65533;mH$}Z8&#65533;&#65533;od&#65533;Su&#65533;&#65533;'R&#65533;&#65533;&#65533;&#65533;WVB&#65533;(&#65533;&#65533;JN&#65533;X&#65533;&#65533;&#65533;a5&#65533;mb$"g&#65533;)$&#65533;&#1929;&#65533;b&#65533;x!&#65533;&#65533;&#46678;&#65533;l&#65533;e%v&#65533;&#65533;G&#1377;M&#65533;&#65533;}(%&#65533;gv8*&#65533;&#65533;`&#65533;&#65533;&#25707;&#65533;&#65533;&#65533;pn&'&#65533;&#65533;=
q&#65533;&#1941;&&#65533;&#65533;&#65533;&#65533;&#65533;Xt&#65533;qN&#65533;Pu&#65533;&#65533;&#65533;AY&#65533;&#65533;$&#65533;oQ&#1315;s&#65533;&#65533;&#65533;N&#65533;&#1345;&#65533;>&#65533;%c_j&#65533;&#65533;|zJ&#65533;&#65533;&#65533;&#65533;x&#65533;&#1578;&#65533;{.&#65533;&#65533;&#65533;&#1842;%&#65533;&#65533;'n&#65533;&#65533;&#65533;+&#65533;=&#65533;k^&#65533;*&#65533;&#65533;&#65533;&#65533;wTj&#65533;kS&#65533;&#65533;BZ&#65533;&#65533;B&#65533;=&#65533;&#1114;&#65533;FF&#413;&#65533;&#65533;&#65533;*.d&#1958;&#65533;g&#65533;SU&#65533;n&#65533;&#65533;T&#65533;&#65533;A&#65533;&#65533;(&#65533;&#65533;&#1560;L&#65533;&#1113;lSdY&#65533;&#65533;SAh&#65533;<&#65533;4[W&#65533;&#1374;&#65533;2h&#65533;zF&#65533;&#65533;&#65533;Y&#65533;&#65533;{X&#65533;&#65533;V^&#65533;&#65533;fcF[W&#65533;&#65533;&#65533;'&#1043;ISu2kL&#65533;Z&#65533;5Kik&#65533;&#956;&#1825;D&#1110;&#65533;&#65533;
&#65533;&#65533;&#65533;&#65533;V{Y&#65533;&#65533;>v&#65533;vBU&#65533;&#65533;E&#65533;$&#65533;"&#65533;]7&#65533;Xo&#65533;&#65533;&#65533;&#65533;Vh&#65533;&#723;&#65533;<&#65533;&#65533;f&#65533;T&#65533;&#65533;&#65533;\&#65533;&#65533;]K&#65533;&#65533;&#65533;V&#65533;n&#65533;L7T&#65533;QW	%&#65533;~W&#65533;+&#387;.&#65533;&#65533;&#65533;u&#65533;5&#65533;&#65533;&#65533;<0&#65533;9&#65533;W&#65533;O&#65533;0&#1051;o)&#65533;&#65533;&#65533;+&#65533;&#65533;&#65533;&#65533;&#65533;&#1225;&#65533;x&#65533;&#65533;&#65533;&#65533;&#65533;t&#65533;<MK&#65533;&#65533;T&#65533;&#65533;j&#65533;
&#65533;6O&#65533;&#65533;;&#65533;&#65533;	+&#65533;G&#65533;&#65533;&#65533;&#65533;&#65533;w&#65533;&#65533;].yUl&#65533;6&#65533;&#65533;&#13966;&#65533;&#65533;C&#65533;82&#65533;&#65533;&#65533;4&#65533;iu<&#65533;&#65533;#&#65533;&#65533;&#65533;{(C[u&#65533;G&#65533;&#65533;&#65533;
g&#65533;&#65533;^&#65533;zV&#65533;;u$4N{`&#65533;&#65533;&#65533;&#65533;&#65533;Uk&#65533;&#65533;&#65533;&#65533;&#65533;)`E2&#65533;?&#65533;&#65533;J>a&#65533;&#65533;&#65533;&#65533;&#65533;F!
Q&#65533;&#65533;&#65533;&#65533;J&#65533;&#65533;Yp(&#65533;&#65533;&#65533;&#65533;c&#65533;s&#65533;&#65533;d&#65533;&#132;8&#65533;;&#65533;&#65533;&#65533;2&#65533;1,&#65533;W&#65533;&#65533;&#65533;&#65533;&#65533;Q&#65533;O&#65533;&#65533;&#65533;7&#65533;)&#65533; Id&#65533;&#65533;&#65533;&#65533;&#65533;9&#65533;0"&#65533;&#65533;!&#65533;B.F&#65533;&#65533;0d&#65533;&#65533;&#65533;&#65533; &#65533;&#65533;?&#65533;&#65533;&#60184;E&#65533;&#65533;gB&#65533;PZ&#162;&#65533;0&#65533;&#65533;et&#65533;%3&#65533;&#65533;r]N&#65533;P,D&#65533;)&#65533;P&#65533;v&#65533;c&#65533;&#65533;=&#65533;&#65533;XX ,GFN&#65533;&#65533;&#65533;5jh&#65533;&#65533;j&#65533;8&#65533;&#65533;&#65533;{&#65533;+&#65533;&#65533;>(&#65533;a
q&#65533;&#65533;,&#65533;i&#65533;d&#65533;ee&#65533;&#65533;&#65533;&#65533;&#342;&#65533;N&#65533;&#65533;&#65533;&#65533;&#65533;(&#65533;&#65533;MRnS&#65533;&#65533;&#65533;&8s&#65533;&#660;&#65533;&#65533;&#65533;&#65533;&#65533;&#65533;&#65533;6&#65533;33/&#65533;&'&#65533;&#65533;$&#252;&#65533;H&#65533;4&#65533;Fk8&#65533;{Vs&#65533;&#65533;&#65533;&#65533;n.&#65533;d&#65533;v&#65533;P&#65533;YSJ|&#65533;&#65533;&#65533;&#65533;Bz&#1228;&#65533;\%4[9&#65533;,$&#65533;w&#65533;Q&#65533;&#65533;&#1369;w&#65533;S&#65533;<!&#65533;H&#65533;&#65533;"&#65533;&#65533;h]&#65533;&#65533;y&#65533;&#65533;L1&#65533;&#65533;&#65533;&#65533;seA98&#1976;1yl&#65533;7&#65533;\&#65533;&#65533;&#65533;!&#65533;a&#65533;&#65533;(&#65533;&#65533;&#65533;8y&#65533;E&#65533;.&#65533;&#65533;Sc&#1245;&#65533;TJ&#65533;|&#65533;T*&#1682;#&#65533;y&#65533;#&#65533;Q&#65533;&#65533;M!&#65533;&#1884;&#65533;F&#65533;&#65533;&#65533;&#1432;&#65533;P&#65533;&#65533;&#65533;&#65533;&#65533;6&#65533;&#65533;&#65533;&#65533;ar&#65533;Y&#65533;*&#48923;&#65533;&#65533;&#65533;e&#65533;xi&#65533;&#65533;&#65533;q&#65533;&#65533;"&#65533;gO+"&#65533;&#65533;&#65533;TJ&#65533;V&#65533;&#65533;~&#65533;L&#65533;\"&#65533;S&#65533;6&#65533;U&#65533;%&#65533;&#65533;P&#65533;nR&#65533;&#65533;c&#65533;^&#65533;*)&#65533;&#65533;G&#65533;&#65533;JW&#65533;&#65533;&#65533;&#1194;&#65533;&#65533;K&#65533;&#65533;&#65533;&#65533;&#1858;&#65533;|YY&#65533;eq&#65533;&#65533;&#65533; f&#65533;TB&#65533;&#65533;T&#65533;&#65533;&#65533;lo&#65533;&#65533;W&#65533;&#65533;&#65533;x&#65533;&#65533;OzC&#65533;&#65533;'&#65533;&#65533;m8&#65533;&#65533;SA&#65533;&#65533;t&#65533;&#65533;muW^ZR&#65533;PS&#65533;qK-&#65533;0w ^%MUJ&#65533;&#65533;&#905;&#65533;2%&#65533;Ad1&#65533;Zt&#65533;hl&#65533;&#65533;&#65533;Y&#65533;)E&#65533;&#65533;&#65533;9&#65533;y_&#343;&#65533;&#65533;Kd&#65533;&#65533;&#65533;&#65533;}&#65533;&&#65533;&#65533;	y&#65533;&#65533;&#65533;iqz&#65533;)&#65533;&#65533;&#65533;&#65533;&#65533;K]&#65533;O&#65533;o2&#65533;&#65533;&#65533;kdS]I&#65533;&#65533;&#65533;&#65533;bHaj&#65533;&#65533;/&#65533;R^1&#65533;&#65533;~s
v&#65533;n&#65533;e&#65533;`&#65533;8&#65533;U&#65533;U&#65533;&#65533;K&#65533;&#65533;@n&#65533;&#65533;n_l&#65533;&#454;f&#65533;&#65533;&#65533;*&#65533;	&#65533;&#65533;X&#65533;Y&#65533;3F&#65533;n,&#373;&#65533;sVO&#65533;1[v&#65533;&#65533;&#65533;ycr&#65533;p&#65533;&#65533;.&#65533;0&#65533;K>&#65533;&#65533;&#65533;&#65533;&#65533;68&#65533;?&#65533;2a-Q&#65533;	&&#65533;&#65533;&#65533;&#65533;&#65533;&#65533;q&#65533;O;e^&#65533;&#65533;~vEP&#65533;&#65533;&#1291;&#65533;1}&#65533;&#1333;&#65533;,&#65533;&#65533;&#65533;-&#65533;&#65533;&#1838;&#65533;&#65533;&#65533;f&#65533;&#65533;3HILh&#65533;js	Y&#65533;&#65533;&#65533;B&#65533;&#65533;&#342;t&#65533;G&#65533;x&#65533;&#65533;&#65533;ms&#65533;oj/&#65533;&#65533;&#65533;&#65533;&#65533;(&#65533;&#65533;&#65533;&#65533;&#65533;&#65533;&#65533;p&#65533;Lg&#65533;&#65533;&#65533;dz=&#65533;&#65533;y&#65533;i&#65533;	&#65533;9&#65533;J&#65533;&#65533;B&#65533;&#65533;}&#65533;y&#65533;&#65533;K&#65533;gn"[&#65533;&#65533;X&#65533;p&#65533;eg|&#65533;I&#65533;r&#65533;Hj|V&#65533;&#65533;<u&#65533;&i&#65533;v6&#65533;;&#65533;$&#65533;&#65533;&#65533;&#65533;:&#65533;6&#65533;vE&#65533;]%&#65533;&#65533;I&#65533;1o&#65533;S&#65533;&#65533;&#65533;&#1979;&#1029;&#65533;&#65533;&#65533;&#65533;,T&#65533;&#65533;&#65533;P}&#615885;i&#65533;!&#65533;A&#438;J{&#65533;&#65533;	)\&#432;5&#65533;
7&#65533;:&#65533;-I+&#65533;&#65533;&#65533;&#65533;E&#65533;S&#65533;4R(&#65533;&#65533;|&#65533;]'&#65533;:&#65533;&#65533;&#65533;@2#P,&#65533;&#65533;&#65533;r&#65533;&#65533;&#65533;ngr&#65533;w&#65533;~&#65533;1&#65533;&#65533;&#65533;);&#65533;&#65533;&#343;&#65533;6K*&#65533;i&#65533;&#65533;z&#65533;&#65533;A&#65533;&#65533;&#65533;-n{\R<pD*&#65533;!&#65533; &#65533;&#65533;i&#65533;&#1463;>.&#65533;&#65533;&#65533;&#65533;\q&#65533;})8+&#65533;&#65533;\&#65533;|&#65533;l&#65533;&#65533;&#65533;&#65533;&#65533;&#65533;o&#65533;{&#65533;O{&#65533;&#65533;V&#65533;&#65533;o&#65533;k&#65533;&#65533;j &#65533;}&#65533;|&#65533;x&#65533;&#348;Tq&#65533;f&#65533;^&#65533;_JBG6&#65533;h|&#666;%&#65533;&#65533;<&#65533;&#65533;&y&#65533;&#65533;kH&#65533;7&#1706;&#65533;&#65533;&#65533;J&#65533;]&#65533;Kc&#65533;&#65533;&#65533;]&#65533;&#65533;&#1523;|&#65533;&#65533;FI&#65533;&#65533;hM3&#65533;&#65533;ru&#65533;q;&#65533;}/&#65533;&#65533;&#65533;&#65533;U[&#65533;-&#65533;p&#65533;&#65533;&#252;&#65533;	&#65533;H&#65533;2A&#65533;T	&#65533;&#65533;Q&#65533;&#65533;<&#65533;H&#65533;&#65533;e&#65533;)U&#65533;|&#65533;&#65533;t&#65533;G&#65533;[m&#65533;&#65533;&#65533;`&#44383;&#65533;&#65533;&#65533;![A&#65533;&#65533;&#65533;&#65533;4&#1532;&#65533;	JC&#65533;G&#1001;&#65533;Q&#65533;&#1736;lE&#65533;E&#65533;.&#65533;!&#65533;&#65533;&#65533;y"5&#65533;F&#65533;&#65533;&#65533;&#65533;&#65533;&#65533;&#65533;&#65533;&#65533;p1&#65533;&#65533;_&#65533;DD&#65533;I&#65533;&#65533;&#65533;&#65533;&#65533;&#65533;&#65533;&#65533;&#65533;&#65533;@&#65533;&#65533;&#65533;&#65533;[&#65533;&#65533;&#65533;&#603;&#65533;\&#65533;&#65533;&#65533;V&#65533;&#65533;SmT&#65533;&#65533;&#65533;N&#65533;Ae]Z[&#65533;&#65533;&#65533;X	&#65533;2&#65533;&#65533;`P&#65533;&#65533;&#65533;&#65533;D&#65533;&#65533;&#65533;&#65533;&#65533;<&#65533;d&#329;&#1872;i^&#65533;&#65533;X&#65533;&#65533;&#65533;I&#65533;&#65533;&#65533;&#65533;&#65533;&#55037;M&#65533; &#65533;_&#65533;&#65533;!)&#156;&#65533;&#65533;&#65533;*&#65533;&#65533;&#65533;_]&#65533;&#65533;y&#65533;E&#65533;&#65533;K&#65533;&#65533;&#65533;&#1205;S9&#65533;&#65533;(&#65533;&#65533;&#65533;P&#65533;&#65533;F&#65533;-&#65533;r	&#65533;&#65533;&#65533;!Q&#65533;&#65533;&#65533;&#65533;h&#65533;&#65533;t"&#65533;qZ&#65533;&#1626;+&#65533;&#1147;iU&#65533;`(~#&#65533;&#65533;`^}]&#65533;&#65533;&#65533;&#65533;&#65533;&#1769;_f&#65533;&#65533;&#65533;&#65533;
&#65533;KC&#65533;W&#65533;&#65533;&#65533;&#65533;D&#1476;&#65533;&#65533;H/&#65533;Q&#65533;&#65533;&#65533;=&#65533;ZH&#65533;0&#65533;2F&#65533;L&#65533;$&#65533;&#65533;8&#65533;&#65533;V&#65533;&#65533;&#65533;#&#65533;	_&#65533;&#65533;7&#65533;&#65533;A&#65533;&#65533;@|"&#65533;ETz&#65533;9*&#65533;&#65533;&#65533;&#65533;8A&#65533;&#1870;P&#65533;K&#65533;&#65533;&#65533;
&&#65533;c&#65533;&#65533;&#65533;/&#65533;&#65533;&#65533;lP&#65533;&#65533;I&#65533;&#65533;&#65533;"&#65533;8@&#65533;Uh5N]&#65533;&#65533;&#65533;e< &#2021;&#65533;]H#%6&#65533;3
&#65533;nF&#65533;t_9&#65533;S&DI&#65533;&#65533;A&#65533;D&#65533;&#65533;&#65533;&#65533;9&#65533;&#65533;e&#65533;7&#65533;&#65533;&#65533;I-&#65533;&#65533;6n&#65533;,&#65533;&#65533;&#65533;&#65533;&#65533;&#65533;&#65533;.&#65533;&#65533;N&#65533;LN&#65533;"&#65533;&#65533;&#65533;&#65533;@`FCeMQ&#65533; Q`&#65533;&#65533;[W&#65533;dN&#65533;^b&#65533;E&#65533;dF&#65533;&#65533;Z6&#1825;&#65533;F&#65533;VP&#65533;&#65533;G*&#65533;H&#65533;&#65533;ah&#65533;&#1926;&#65533;
&#65533;Tf&#65533;%\&#65533;&#65533;&#65533;&#65533;&#65533;&#65533;&#65533;b&#65533;&#65533;e&#65533;&#65533;&#65533;X&#65533;P&#65533;Y"&#65533;
&#65533;k&#65533;3&#65533;&#65533;2VcB*f&#65533;&#65533;)z&#65533;&#65533;&#65533;(M&D&#65533;&#65533;Z&#1184;&#65533;iX&#65533;&#65533;ic&#65533;g&#65533;bH&#65533;#Y&#65533;&#65533;&#65533;!&#65533;J&#65533;ERz&#65533;&#65533;\&#65533;&#65533;&#65533;,F&#65533;S&#65533;px&#65533;gs !a&#65533;h9]&#65533;&#65533;H)N&#65533;&#65533;&#1623;T&#65533;&#65533;D$&#65533;6&#65533;&#65533;&#65533;&#65533;Y&#65533;^&#65533;m$E&#65533;&#65533;-DY&#65533;dVr&#65533;;nw^&H&#65533;fH&#65533;Zx&#65533;@&#65533;^&#65533;^\Z&#65533;&#65533;&#65533;&#65533;8h`m&#65533;&#65533;	"!]&#65533;?&#65533;'&#65533;&#65533;&#65533;>&#65533;&#65533;UJhP6&#65533;&#1601;&#65533;&#729;%B&#65533;&#65533;j&#65533;GV&#65533;&#65533;&#65533;&#65533;f&#65533;Y&#65533;^h&#65533;e&#65533;Wn(.&#65533;8&#65533;!&#45672;&#65533;&#65533;&#65533;&#65533;&#65533;g&#65533;&#39959;&#65533;^#fKf	&#65533;&#1382;m&#65533;&#65533; KY&#65533;h&#65533;I&#65533;.Q&#65533;(b&#65533;&#1873;&#65533;erV&#65533;&#65533;&#65533;&#65533;&#65533;\t&#65533;!o)&#65533;(J(V&#65533;jiI&#65533;\^i&#65533;
~!&#65533;&#65533;c:AF&#65533;&#65533;&#65533;r&#65533;r&#65533;+&#65533;&#65533;&#65533;\D&#65533;&#470;N&#65533;&#65533;&#65533;X-&#65533;&#65533;&#65533;J^f&#65533;Z&#65533;&#65533;&#65533;u<&#65533;&#65533;&#65533;O9&#65533;s6&#65533;&#65533;&#65533;&#1796;r&#65533;t>&#65533;Sn&#65533;I&#65533;jc	*r=&#65533;&#65533;A(&#65533;Bi&#65533;U'&#65533;Q&#65533;V&#65533;&#65533;&#65533;Y(&#65533;&#65533;&#65533;b&#65533;&#65533;&#65533;R&#65533;jF&#867;&#65533;&#65533;&#13894;&#65533;m
&#65533;|&#65533;&#65533;&#65533;
'&#65533;&#65533;c<"a2&#65533;&#65533;[4h&#65533;N&#65533;v&#65533;\*&#65533;J&#65533;gUr&#65533;&#769;(B(*&#65533;Zi>%uJ&#65533;&#65533;J(&#65533;&#65533;$&#65533;Z*&#65533;&#65533;b\6&&#65533;&#38356;&#65533;&#65533;SVM&#65533;aV&#65533;*&#65533;&#409;&#65533;&#65533;&#65533;xY&#65533;&#57878;hX&#65533;)5#l&#65533;&#1425;&#65533;&#65533;&#65533;&#65533;&#65533;&#65533;&#65533;f&#65533;&#65533;g&#65533;&#65533;&#65533;&#354;&#65533;q$&#65533;z&#65533;XN&#65533;&#65533;^j[g6X&#65533;e&#65533;j&#1191;&#1187;~%O&#65533;2&#65533;h&#65533;&#65533;&#65533;c&#65533;&#65533;&#65533;&#65533;b`&#65533;&#65533;z&#65533;"E&#65533;VE&#65533;dZ#&#65533;Je&#65533;*&#65533;&#65533;&#65533;^&#65533;&#65533;&#65533;+&#65533;j*&#65533;&#65533;\&#65533;l&#65533;Jj&#65533;n&#65533;&#65533;&#65533;&#1678;&#65533;-&#65533;	&#65533;&#65533;r&#65533;&#1639;R&#65533;U%&#65533;?m&#65533;`X&#65533;&#65533;>&#65533;Tq,&#65533;&#65533;MimB&#65533;&#65533;&#65533;&#65533;&#65533;&#65533;&#65533;v&#65533;&#65533;&*&#65533;&#65533;&#65533;&#65533;b&#65533;&#65533;[&#65533;&#65533;&#65533;&#1482;&#65533;V&#65533;&#65533;fX&#65533;&#65533;&#65533;&#65533;&#1536;&#65533;.&#65533;&#65533;&#65533;0%&#65533;j+&#65533;&#65533;
.&#1448;&#65533;.&#65533;&#65533;&#65533;&#65533;&#6158;&#65533;&#65533;:&#65533;&#65533;N&#65533;lm&#65533;&#65533;&#65533;C&#65533;&#65533;x&#65533;&#65533;&#65533;&#65533;n&#65533;rnDo&#65533;&#11093;VB&#65533;&#65533;&#65533;
&#65533;Hbn&#1898;&#65533;&#65533;&#65533;&#65533;bn&#65533;&#65533;,&#65533;8i&#65533;[&#65533;_;&#65533;&#65533;}.&#65533;H&#65533;&#65533;V&#65533;&#65533;&#910;.&#65533;&&#65533;&#65533;)nm&#65533;&#65533;m&#65533;ac-Y	j^&#65533;&#65533;>/&#65533;&#684;&#65533;Z&#65533;t>&#65533;&#65533;&#65533;^i&#65533;&#1864;^&#65533;&#65533;&#65533;&#65533;&#65533;&#65533;&#65533;&#65533;&#65533;on&#65533;P&#65533;&#65533;
:&#65533;&#65533;HJ&#65533;0&#65533;&#1246;&#65533;u&#65533;H&#65533;~&#1835;&#65533;&#1466;&#1690;81k&#65533;&#669;&#65533;&#65533;&#65533;H\&#65533;jnK/&#65533;[&#65533;&#65533;&#1287;1p&#65533;-&#65533;&#65533;.&#65533;&#65533;@&#65533;&#65533;&#192;d0&#31917;&#65533;z&#65533;}&#814;{&#65533;&#818;8&#65533;	&#65533;p&#65533;T&#65533;&#65533;&#65533;^#L&#65533;0&#65533;6&#65533;&#65533;B&#65533;&#65533;&#65533;&#65533;&#337;d&#65533;)&#65533;&#65533;&#65533;7F&#65533;&#65533;&#65533;&#65533;&#65533;&#65533;&#65533;&#65533;$6&#65533;G1&#65533;p&#65533;&1&#65533;&#65533;&#65533;;&#65533;
&#65533;k&#65533;&#65533;&#673;&#65533;&#65533;FJ&#65533;j&#65533;n&#65533;tq1&#65533;R_&#65533;&#65533;}&#65533;&#65533;&#65533;&#65533;&#65533;&#65533;v&#65533;U&#65533;l&#65533;&#1946;`&#65533;&#65533;F`.v&#65533;1&#15203;v&#65533;G&#65533;&#65533;}&&#65533;&#65533;so&#65533;nBr!+&#65533;"s0&#65533;&#1058;E2&#65533;&#59506;hq&#65533;j&#65533;%+&#732;&#65533;nb&#65533;&#65533;&#65533;&#65533;R&#65533;&#65533;K&#65533;&#605;&#65533;&#65533;m
Z&#65533;&#622;V&#699461; 1/&#65533;&#65533;*&#65533;1E&#65533;&#65533;&#65533;%&#65533;,&#65533;f&#65533;&#65533;2.C!#2"gp&#65533;k/o&#65533;*$&#65533;&#65533;4&#65533;&#65533;&#65533;&#65533;N&#65533;&#65533;&#65533;&#65533;|&#65533;3&#65533;&#65533;6#rfS&#65533;F(&#65533;B'$&#65533;&#65533;B&#65533;r7>/;&#65533;&#65533;D&#65533;&#65533;7&#65533;&#65533;+O&#65533;&#65533;-&#65533;&#65533;a:Gp'&#65533;&#65533;I&#65533;&#65533;I2&#65533;&#65533;<&#65533;&#65533;1[&#65533;&#65533;&#65533;>&#65533;n&#65533;&#65533;tx&#65533;]E&#65533;&#65533;b&#65533;&#65533;+w&#65533;&#65533;&#1442;&#65533;&#65533;5&#65533;5C&#65533;'zs,&#65533;&#65533;1&#1747;&#65533;`&#65533;6&#65533;:&#65533;t	T&#65533;U;q<&#65533;&#65533;&#65533;&#65533;~&#65533;&#1358;&#65533;M&#65533;,&#65533;&#65533;,J&#65533;&#1628;]md&#65533;T,&#65533;&#65533;qPu'&#65533;&#65533;&#65533;n&#65533;&#65533;~&#65533;R/w&#65533;&#65533;1&#65533;&#65533;&#65533;B&#65533;3H&#65533;&#65533;6&#65533;UW&#65533;.&#65533;(Z&#65533;M&#65533;i&#65533;t&#65533;&#65533;I&#65533;&#65533;&#65533;&#65533;&#65533;|y&#65533;@&#65533;&#65533;&#65533;_&#65533;,&#65533;-&#65533;$&Nk&#65533;xy&#65533;l&#65533;U&#65533;#VZtg&#65533;7s&#65533;&#65533;&#65533;lk&#65533;&#65533;4a&#65533;&#65533;EN5U_u"3&#65533;G1&#65533;y&#65533;&#65533;q3&#65533;N&#1906;&#65533;&#65533;&#65533;^&#567;&#65533;df'o&#65533;]&#65533;&#65533;&#65533;wB.&#65533;^-Y&#65533;+&#65533;&#65533;^&#65533;&#65533;&#65533;0S&#65533;1&#65533;~e&#65533;&#65533;&#65533;&#65533;ni;&#65533;6J&#65533;&#65533;&#65533;6ra``(&#65533;qSvrg&#65533;1&#65533;ss;3ov&#65533;&#65533;LiKfU&#65533;&#65533;u4Sk&#768;k&#65533;&#65533;&#65533;5&#65533;2J&#65533;wL8_&#65533;sy&#65533;v&#65533;V&#65533;)}.&#65533;&#65533;&#65533;	&#65533;&#65533;a&#65533;&#65533;s|4$&#65533;q&#65533;^P&#65533;&#65533;3L'&#65533;r&#65533;*&#65533;&#65533;&#65533;dJ&#65533;&#65533;&#65533;&#65533;&#65533;&#65533;*/=&#65533;&#65533;9&#65533;6=&#65533;&#65533;&#65533;&#65533;0&#65533;&#65533;&#65533;4V"&#65533;&#65533;:&#65533;cz>&#65533;|gt&#65533;&#65533;w&#65533;>jTo#&#65533;&#65533;&#65533;H&#65533;&#65533;6|&#65533;&#65533;cm}&#65533;&#2026;.!&#65533;&#65533;t=
?&#65533;&#65533;&#65533;&#65533;&#65533;x&#65533;BeT+&#65533;=n&#65533;J&#65533;&#65533;v&#65533;&#65533;&#65533;&#65533;&#65533;&#65533;&#65533;&#65533;5&#65533;9&#65533;s8a&#65533;&#65533;T&#65533;b&#65533;&#65533;&#65533;&#65533;&#65533;@&#65533;6pC&#65533;l&#65533;&#65533;m]&#65533;G&#65533;&#248;&#65533;&#65533;xXUE&#65533;g&#65533;&#65533;>&#65533;4w2&#65533;&#65533;%g&#65533;&#65533;W&#65533;&#65533;g&#65533;&#37239;e&#1401;&#65533;9&#65533;u&#65533;n*o&#65533;&#65533;&#65533;&#65533;&#65533;:h&#65533;&#65533;&#65533;~8&#65533;(&#65533;2&#65533;~&#65533;6&#65533;&#65533;&#65533;&#65533;(&#65533;&#65533;i&#65533;&#65533;&#65533;bK&#65533;1:&#65533;&#65533;&#65533;t&#65533;&#65533;&#65533;&#65533;h4=&#65533;)m&#65533;u&#65533;m&#65533;j&#65533;yrp&#65533;&#65533;&#65533;&#65533;&#65533;&#65533;&#65533;r&#65533;6&#65533;&#65533;&#65533;&#65533;&#65533;:v&#65533;&#65533;e&#65533;T&#65533;5|&#65533;&#65533;&#65533;&#65533;K&J&#65533;&#18020;*&#1261;Z&#65533;&#65533;(Z&#889;&#65533;&#65533;&#1001;&#65533;^&#65533;k^FEZ&#65533;&#65533;0&#65533;&#65533;6&#65533;QOEH{/&#65533;{o&#65533;b&#65533;RR&#65533;&#65533;&#65533;{h&#65533;&#65533;&#65533;&#945;&#65533;s&#65533;V#&#65533;&#994;Qc&#352;&#65533;SKc&#65533;&#65533;&#65533;&#65533;&#65533;&#65533;Ye&#1617;&#65533;&#65533;1V&#65533;&#502;b&#65533;jhF?<YX&#65533;Gb&#65533;2$z&#65533;W&#65533;&#65533;&#65533;&#65533;Z&#65533;|&#65533;k&#65533;Hn#F&#65533;7&#65533;>zH&#65533;&#65533;&#65533;&#65533;W&#65533;&#65533;&#677;$&#65533;>RluY&#65533;'&#65533;,&#65533;.T&#65533;Y&#65533;&#65533;&#65533;3&#65533;&#65533;y&#65533;&#65533;&#65533;\&#65533;&#65533;&#65533;&#65533;&#65533;&#65533;k&#65533;&#65533;,=k&#65533;E'&#65533;&#65533;&#65533;=&#65533;{&#65533;-&#65533;|&#65533;&#65533;.)-&#65533;!mb&#65533;vY#&#65533;&#65533;K&#65533;&#65533;f&#65533;&#65533;&#65533;&#65533;Z&#65533;&#1441;:&#65533;W&#65533;&#65533;&#65533;&#65533;&#65533;&#65533;a&#65533;G&#65533;&#65533;=&#65533;&#65533;&#1883;&#65533;{&#65533;=^&#65533;&#2035;v&#65533;&#65533;>oc=&#65533;&#65533;b&#65533;&#65533;U&#65533;^&#65533;Ml&#65533;I~L~&#65533;&#65533;&#65533;JYAk7&#65533;&#65533;&#65533;&#65533;&#1267;I&#65533;&#65533;&#65533;k*&#65533;_n8&#65533;@&#65533;&#65533;@x&#65533;&#65533;&#65533;&#65533;&#65533;n&#65533;c&#65533;&#1634;8&#65533;-&#65533;&#65533;J&#65533;JW&#65533;&#65533;&#65533;cw&#65533;&#65533;&#65533;~&#65533;,I&#65533; &#65533;&#65533;&#65533;&#65533;l&#65533;&#65533;&#65533;d&#65533;i&#65533;&#65533;Qfe&#65533;jQ&#65533;&#65533;D&#65533;/&#65533;3&#65533;A&#65533;6t&#65533;&#65533;&#65533;&#65533;&#65533;&#65533;<&#65533;x13^&#65533;0&#65533;aC&#65533;&#65533;F&#65533;&#65533;A&#65533;&#65533;&#65533;K0.\&#65533;&#65533;IL'
_&#65533;&#65533;&#65533;&#65533;&#65533;A&#65533;(w;&#65533;h&#1050;C&#65533;1&#65533;3&#65533;&#65533;(O&#65533;h&#65533;&#65533;F&#65533;`&#65533;*p&#65533;&#65533;&#65533;t&#65533;&#65533;&#65533;&#65533;*&#1518;
&#1264;q&#65533;?k&#65533;Q&#65533;&#65533;B&#65533;j[&#1461;{o&#65533;1{&#65533;&#65533;&#65533;&#65533;p`&#135;&#65533;&#65533;&#65533;&#875;&#65533;L&#12235;1&#65533;&#65533;(&#65533;&#595;&#65533;&#65533;%&#65533;5+&#65533;&#347;&#65533;&#65533;&#65533;9&#65533;&#656;-"&#65533;iQjG&#65533;?v0x&#65533;&#65533;&#65533;&x&#65533;&#692;-&#1765;i&#1909;&#65533;&#65533;&#603;h&#65533;?&#65533;&#65533;&#65533;&#65533;*&#65533;b&#65533;7&#65533;&#65533;ULt&#65533;g&#65533;&#65533;I&#65533;&#65533;=r&#65533;y&#65533;&#65533;a&#65533;&#65533;&#65533;&#65533;&#65533;W&#65533;&#65533;&#65533;&#1655;W&#65533;&#65533;&#65533;y&#65533;Z(&&#65533;ytX//n&#65533;&#1518;.(&#65533;&#65533;B&#65533;&#65533;&#65533;t&#65533;&#65533;<&#65533;~&#686;&#65533;&#65533;&#65533;M%&#65533;&#65533;&#65533;&#65533;:&#65533;&#65533;4&#65533;&#65533;&#65533;&#65533;9&#65533;&#42670;&#65533;&#65533;+&#762;&#65533;0&#65533;<&#65533;&#65533;&#65533;n&#65533;&#65533;q&#65533;&#65533;&#65533;&#65533;&#65533;D&#65533;&#65533;s&#65533;9&#65533;&#65533;9CP&&#65533;L&#52217;&#65533;&#65533;&#65533;,&#65533;&#65533;&#65533;,2I&#65533;&#65533;b
&#459;x&#65533;&#65533;	&#65533;&#65533;&#65533;&#65533;h&#65533;&#65533;C2&#65533;z-&#294;B&#65533;&#65533;&#65533;&#65533;&#65533;N&#65533;*&#1011;&#65533;&#65533;&#1134;&#65533;&#65533;&#65533;&#65533;@4o1&#65533;&#65533;2H&#65533;v4&#1017;Br
&#65533;&#65533;rR0&&#65533;,&#65533;H(I&#65533;&#65533;!&#65533;&#65533;&#65533;z`P&#65533;`P&#65533;&#65533;&#65533;&#65533;&#65533;J'53&#65533;&#65533;&#65533;j&#65533;&#65533;l&#65533;&#65533;N&#65533;&#65533;O/=&#65533;&#65533;&#65533;&#65533;&#65533;&#65533;&#65533;ae<V<&#65533;J&#65533;&#65533;&#65533;fmI&#65533;D&#65533;]&#65533;&#53460;&#65533;Iy&#65533;3'7e&#65533;&#65533;&#65533;&#65533;&#65533;&#65533;G&#364;&#65533;C^[6&#275;&#65533;&#65533;Vo&#65533;7VzC&#65533;7&#65533;|C&#65533;&#65533;&#2024;p&#65533;uW&#65533;&#65533;`:&#65533;j&#65533;&#65533;&#390;&#65533;&#65533;q&#65533;&#65533;&#65533;S&#65533;&#65533;&#220;&#65533;&#65533;&#572;&#65533;&#65533;HHjy&#52542;k!&#65533;\&#65533;&#65533;y&#1735;&&#65533;(AP&#65533;Z&#65533;)&#65533;J&#65533; &#65533;\j	&#1950;&#1076;w&#65533;!&#65533;&#153;&#22419;z&#65533;&#65533;~&#65533;&&#65533;2&#65533;N&#65533;&#65533;&#65533;&#65533;`8Fb&#65533;*&#65533;&#65533;&#65533;&#65533;&#65533;&#65533;j&#65533;(f&#65533;&#65533;;&#65533;Mo&#65533;&#65533;L&#65533;&#65533;>l&#210;&#65533;o&#65533;&#65533;&#65533;&#623;&#65533;&#65533;&#165;s+l&#65533;&#65533;Zm&#65533;&#65533;e?H&#65533;N&#65533;&#36129;p&#65533;_|/&#65533;7&#1284;&#65533;W&#65533;uUqE`&#65533;|a&#65533;&#65533;kX&#65533;&#65533;&#65533;&#65533;&#1698;&#65533;&#65533;&#65533;x&#65533;Bt&#65533;w&#65533;&#65533;&#65533;=&#65533;&#65533;9&#65533;&#65533;G_&#65533;&#1846;_b(n[3&#65533;A&#65533;&#65533;%&#65533;<p&#65533;o&#65533;j:37&#65533;W&#65533;{&#65533;\hgM&#65533;&#35159;A&#65533;*+q&#65533;&#65533;&#65533;6&#65533;r&#65533;f&#65533;&#65533;:&#65533;0_&#224;&#65533;&#65533;s=&#65533;&#65533;0:tjk4&#1032;&#65533;&#65533;&#1205;&#65533;&#65533;?&#65533;&#65533;&#65533;K&#65533;&#65533;&#65533;Sy_&#65533;JkD&#65533;&#65533;&#65533;GP X&#65533;W&#65533;&#65533;v&#763;`u&#65533;&#65533;&#65533;!&#65533;&#65533;&#65533;&#65533;&#1400;`&#65533;O&#65533;&#65533;\^&#16401;8&#65533;hE)&#65533;Zt&#65533;%CM&#65533;s&#65533;&#65533;&#65533;&#65533;S&#65533;&#65533;&#65533;GR&#65533;&#65533;&#65533;@v&#65533;"&#65533;pt\&#65533;&#39956;2&#65533;q&#65533;)ob&#65533;Ez&#65533;@&#65533;&#65533;7&#65533;m&#65533;&#65533;*2)&#65533;5\&#674;&#65533;&#65533;&#65533;&#65533;#/[=X&#65533;&#65533;u&#65533;`i&#65533;&#65533;&#65533;8&#65533;&#65533;a>&#65533;Z&#65533;f&#65533;&#1260;&#912;/&#65533;&#65533;&#65533;&#65533;&#65533;+&#65533;q\&#65533;&#65533;aGD#&&#65533;&#65533;&#65533;7&#65533;4&#1097;&#65533;&#65533;b&#65533;8&#65533;5&#65533;&#65533;!&#65533;i&#65533;9&#65533;&#65533;&#65533;$c&#65533;>&#65533;&#395;&#65533;E&#65533;L3&#65533;H&#541;&#65533;kR&#65533;V&#65533;&#65533;&#65533;&#212;O`&#65533;)&#65533;E&#65533;^
&#65533;K|4&#65533;!&#65533;&#65533;&#65533;&#65533;9\H*&#65533;I&#65533;&#65533; P<&#65533;"3&#65533;&#65533;~I/&#65533;&#65533;Hb&#65533;&#65533;F4&#65533;&#65533;&#65533;&#65533;&#65533;7&#65533;&#65533;&#65533;&#65533;j&#65533;&#65533;&#65533;5&#65533;qFQ9&#65533;&#65533; &#65533;&#301;&#65533;&#65533;&#65533;&#65533;&#65533;&#65533;&#65533;I&#65533;b&#65533;&#65533;&#65533;&#65533;CD&#65533;&#65533;)*&#65533;&#65533;&#956;Az&#65533;&#65533;%&#65533;B&#65533;&#65533;D&#65533;)=\&#65533;HJ&#65533;f&#65533;&#142;v4i&#65533;|&#65533;8C
&#460;&#65533;@&#65533;qV&#65533;R
y&#65533;&#65533;&#65533;=&#65533;&#65533;#&#65533;&#65533;G<&#65533;&o&#65533;H&#65533;&#65533;!Q&#65533;&#65533;A:TL.x&#65533;yh&#65533;&#65533;X&#65533;&#65533;&#65533;&#65533;&#65533;&#65533;hK4:&#65533;R&#65533;&#65533;%&#65533;&#65533;*EJRW&#65533;r`&#65533;Z&#65533;c6&#65533;>&#65533;}|&#65533;&#65533;&#65533;&#65533;:&#65533;&#65533;b&#422;&#65533;&#65533;&#65533;aDy:&#65533;&#65533;>=Qx&#1286;&#65533;Df&#65533;&#65533;R!AZA&#994;(&#65533;U?&#1237;&#65533;*&#65533;"&#65533;7I&#65533;&#1361;&#65533;&#65533;&#65533;b&#65533;&#65533;91w&#65533;&#65533;zk&#65533;<&#65533;#&#65533;&#65533;:-&#65533;Rqo&#65533;&#65533;|HG&#65533;3l&#65533;&#65533;&#65533;I&#65533;&&#65533;&#65533;&#1361;&#65533;Ua&#65533;&#65533;&#65533;&#65533;%V&#65533;%.c&#65533;5w&#65533;D&#65533;e#w&#65533;&#65533;&#65533;;p&#65533;YcyGNas&#148;%ia
&#65533;iWmu-&#65533;lgk&#832;&#65533;%&#65533;&#65533;l&#65533;&#65533;^&#65533;J&#65533;&#65533;&#65533;%yzA&#16137;&#65533;R&#65533;	{&#65533;&#65533;&#65533;&#65533;&#65533;d&#65533;&#65533;&#756;&#65533;fU|a&#65533;&#65533;X&#65533;F&#65533;&#65533;&#65533;&#65533;be&#65533;-&#65533;&#65533;&#65533;:<&#65533;&#65533;&#65533;&#65533;'U&#9497;&#65533;&#25916;&#65533;&#65533;Um&#65533;&#65533;&#1979;0&#65533;&#65533;*&#65533;]HQK&#65533;&#65533;&#65533;&#65533;&#65533;	h&#65533;&#65533;v}&#65533;n&#65533;N&#65533;&#65533;&#65533;,&#65533;J6i&#65533;&#65533;sfNt&#65533;A&#65533;&#65533;cW.&#65533;&#65533;&#65533;v)=b-/&#65533;a&#65533;&#65533;&#717;&#65533;&#675;:[$&#65533;&#65533;&#65533;Q&#65533;p&#65533;&#65533;&#65533;&#65533;x&#65533;vI&#65533;FN"&#65533;&#65533;x&#65533;&#65533;&#65533;1&#65533;&#65533;&#65533;s&#551;<&#65533;f&#65533;&#65533;R&#65533;Zu&#738;&#65533;R&#65533;h&#65533;Y]KHwij&#65533;&#65533;Q'&#65533;B&#65533;C&#65533;W&#274;y&#65533;'>&#65533;&#65533;&#65533;&#187;G&#65533;8zn&#65533;&#65533;~"&#65533;&#65533;&#65533;&#65533;%&#65533;q&#65533;&#65533;&#65533;&#65533;s&#65533;,.T&#65533;&#65533;&#65533;&#65533;A&#21610;&#65533;+dco&#65533;R&#65533;&#65533;&#65533;U&#65533;<4M&]lc&#65533;9&#65533;I,~Q&#2955;,/gF1&#65533;[&#65533;Lkw "8A&#65533;\&#65533;w&#65533;	&#65533;@&#65533;&#65533;+&#65533;&#65533;C&#65533;l&#65533;&#65533;&#65533;&#65533;Z&#65533;bp&#65533;&#65533;G&#65533;&#65533;&#65533;&#65533;&#65533;U &#65533;&#65533;*T&#65533;m&#65533;9&#65533;&#65533;&#65533;&#65533;&#65533;5[&#65533;&#65533;{&#65533;vC&#65533;Lm&#65533;H&#65533;&#65533;)&#65533;&#65533;&#65533;Moo;&#65533;&#65533;&#65533;7/&#65533;&#65533; k&#553;~u&#65533;&#65533;Pr%wvJ&#65533;tHj&#65533;&#65533;]L&#65533;uN&#65533;&#65533;B&#65533;e&#65533;|&#65533;	9&#65533;yPDL[1[&#65533;5&#65533;v&#65533;&#65533;&#65533;&#65533;p&#65533;&#65533;Z&#65533;I%I&#65533;q&#65533;&#524;'p&#65533;D&#65533;&#65533;e]"'&#65533;&#65533;G&#65533;&#65533;&#253;Ek|&#65533;&#65533;,'-&#65533;&#65533;a&#65533;&#65533;:z&q&#65533;&#65533;7&#65533;&#65533;&#65533;&#65533;&#65533;&#65533;o>x&#65533;&#65533;f&#65533;&#65533;&#65533;Y&#65533;&#65533;6 &#65533;M=&#399001;&#65533;"7&#65533;&#65533;&#65533;&#65533;ev&#65533;&#65533;o&#65533;&#65533;
1>&#65533;&#65533;~&#65533;&#65533;Y&#65533;G&#65533;h&#65533;&#65533;Wz&#65533;e&#65533;Z&#65533;&#65533;&#65533;T&#65533;&#65533;&#65533;l&#65533;&#65533;Q&#65533;&#65533;&#65533;&#65533;k6&#65533;&#65533;&#1954;?&#65533;&#65533;&#65533;	6P&#65533;$&#65533;&#65533;%&#65533;&#65533;5&#65533;&#1924;&#65533;[&#65533;&#65533;7&#65533;[4&#65533;&#65533;'&#65533;&#65533;u&#65533;&#1168;]&#65533;m8&#65533;>&#65533;&#65533;b&#65533;&#65533;R&#65533;&#65533;&#65533;&#654;&#65533;r&#65533;&#65533;&#65533;,&#2030;&#65533;&#65533;&#65533;&#65533;n&#65533;&#824;&#65533;&#65533;.A_[&#65533;zi&#2013;&#65533;&#65533;&#65533;;$&#65533;&#65533;~i&#65533;&#65533;CI2a&#2017;&#65533;&#65533;&#65533;&#65533;/&#65533;&#65533;&#65533;&#65533;&#560;&#65533; |&#65533;,&#65533;&#65533;&#65533;J.&#1960;f&#65533;&#65533;%t&#1571;&#65533;&&#65533;&#65533;&#65533;&#65533;8o&#65533;6&#65533;=&#65533;&#65533;&#65533;&#65533;p&#65533;&#65533;&#65533;&#65533;&#65533;&#65533;u@&#65533;po&#65533;Tp&#65533;&#65533;`&#65533;&#65533;&#65533;&#65533;&#65533;&#1688;&#65533;&#65533;&#65533;&#65533;&#65533;&#65533;!&#65533;&#65533;&#834;&#65533;O&#65533;&#65533;!F&#65533;&#65533;&#65533;&#65533;&#65533;&#65533;&#65533;&#65533;$&#65533;u&#65533;o&#65533;.e&#65533;>&#65533;&#65533;&#65533;B&#65533;m&#65533;
I&#65533;&#65533;&#65533;&#65533;2PR&#65533;'&#65533;&#65533;&#65533;C'&#65533;x&#65533;&#65533;os0&#65533;X&#65533;&#65533;&#65533;b0$&#65533;&#65533;h&#65533;/~&#65533;E&#65533;&#65533;F
&#65533;&#65533;&#526;&#65533;/&#65533;-t&#65533;j&#65533;&#65533;R&#65533;#^K&#65533;vM?&#65533;i&#65533;b&#65533;Ep&#336;3Qx&#65533;&#65533;&#65533;-&#65533;B&#65533;l&#63017;&#65533;&#65533;&#65533;,&#65533;Qq&#65533;r&#65533;&#1775;&#65533;p&#65533;&#65533;&#65533;&#65533;&#65533;W&#65533;0&#65533;v&#65533;0	&#65533;@&#65533;&#65533;n 
&#65533;&#65533;n&#65533;!&#65533;1bv(pN2V&#65533;*&#65533;&#1132;0&#65533;,&#65533;&*(p&#65533;&#65533;j8j@&#65533;&#1707;&#65533;&#65533;&#65533;G&#65533;&#65533;&#65533;k&#65533;,"&#65533;O&#65533;T&#65533;&#65533;&#65533;&#65533;&#65533;&#65533;&#65533;&#65533;&#65533;&#1935;&#65533;&#65533;&#65533;&#65533;&#65533;y1&#65533;&#65533;&#65533;&#65533;2&#65533;&#65533;8P&#65533;&#65533;
&#65533;&#650;
Q&#65533;*&#65533;A&#65533;&#65533;d&#65533;Dr&#65533;n^&#65533;&#65533;fVg&#65533;#\&#65533;_&#65533;&#65533;&#65533;&#65533;&#65533;&#65533;&#1297;&#65533;&#65533;62#&#65533;&#65533;&#65533;%9+O_&#65533;#&#65533;=q&#65533;*O&#65533;&#65533;&#65533;MP&#65533;*(&#65533;	&#65533;d!&#65533;m&#65533;R&#65533;.&#65533;&#65533;,&#65533;UN"$n/&#65533;&#65533;&#65533;&#65533;&#65533;$C&#65533;$I&#65533;$&#65533;&#65533;&#65533;&#65533;&#65533;`&#65533;|&#306;%&#65533;P&&#65533;{&#65533;&#65533;_P'&#65533;&#65533;&#644;D&#65533;&#8430;&#65533;&#65533;"&#65533;&#65533;.+&#65533;.&#65533;$LR"&#65533; &#65533;&#65533;o&#65533;4&#65533;*&#65533;,&#65533;&#65533;&#65533;&#65533;|gv&#65533;"&&#65533;82b&#274;&&#722;&#65533;&#65533;&#65533;y&#65533;w1-&#65533;&#65533;&&#65533;&#65533;-&#65533;&#65533;&#65533;&#65533;&#65533;&#65533;X&#65533;&#65533;&#65533;MK&#65533;R5W&#65533;(&#65533;n&#65533;&#65533;&#65533;&#65533;&#65533;&#65533;5&#65533;r&#65533;&#65533;&#65533;/&#65533;&#65533;<&#65533;&#65533;Q2A&#65533;&#65533;&#65533;&#65533;&#65533;&&#65533;&#65533;,gqk&#65533;&#65533;<O&#65533;&#65533;&#65533;&#1174;&#65533;p}&#65533;&#65533;:&#65533;#&#65533;6Y&#65533;5&#65533;Cl&#65533;&#65533;!c61&#65533;frm&#65533;&#65533;3&#65533;&#65533;&#65533;7&#65533;&#65533;&#65533;&L1M&#65533;*3,&#65533;&#65533;9&#65533;&#65533;2&#65533;p3iq!jR&#65533;&#65533;&#65533;Bs<&#65533;&#65533; &#65533;&#65533;&#65533;&#65533;&#1183;V6&#65533;#4<&#65533;r/qB	.&#65533;/&#65533;RM&#65533;&#65533;&#65533;CS&#65533;qki&#65533;&#65533;*8Q&#1199;&#65533;&#65533;&#65533;&#65533;39&#65533;&#65533;%+S@ki
_&#65533;&#65533;Ds&#65533;&#65533;&#65533;&#65533;<C=&#1990;.&#65533;S=&#65533;C&#65533;<&#65533;&#65533;04C'4=I&#65533;<[&#65533;C&#65533;0#&#65533;8&#65533;&#65533;&#65533;p&#65533;O4?U&#65533;&#65533;&#65533;?&#65533;3F&#65533;2B9o&#1472;	&#65533;p$2&#805;H&#65533;3!#&#65533;G!&#65533;&#65533;f&#65533;A&#948;5QN/d%&#65533;@	8&#65533;&#65533;l&#65533;F&#65533;?&#65533;tJI>&#65533;&#65533;3&#65533;1@[&#65533;K&#65533;3s&#65533;&#65533;&#65533;vR4m&#532;B&&#65533;B&#65533;d(oN6GcMc&#65533;!N+1=&#65533;&#65533;jx3o&#65533;!&#65533;TPf0JYq&#65533;&#65533;&#65533;&#65533;XTV&#65533;t&#65533;&#65533;o@	&#65533;-&#65533;rlP&#65533;&#65533;$
&#65533;N&#65533;SM&#65533;IS&#65533;&#65533;&#65533;&#65533;&#65533;&#65533;&#65533;N'&#65533;XsH&#65533;[P&#65533;0P&#65533;?&#65533;#STV&#65533;&#65533;&&#65533;&#65533;.&#65533;&#65533;W;C&#65533;&#65533;&#65533;&#65533;gQ.S&#65533;!&#65533;&#65533;X&#65533;&#65533;m(&#65533;&#65533;tX&#65533;uM&#65533;&#65533;X&#65533;5&#65533;>&#65533;&#65533;^&#65533;O&#65533;&#65533;&#65533;&#65533;V&#65533;Z&#1488;-o&#65533;&#65533;2&#65533;Q@	.&#65533;&#65533;cv&#696;&#65533;[nt&#65533;&#65533;um&#65533;W/vR&#65533;S5&#65533;&#1326;&#65533;&#65533;^&#65533;^&#65533;TK.&#65533;;&#65533;Tg&#65533;#NeT&)/&#65533;O4P&#65533;3`&#65533;&#65533;!Z&#65533;0Mjk&#65533;VI.a&#65533;&#65533;Z.S&#65533;l&#65533;&#437;&#65533;&#1938;1-S&#65533;Uc&#65533;&#65533;b&#65533;U&#65533;(&#65533;,&#65533;H&#65533;&#65533;S/5M?6(&#65533;F!&#65533;-&#65533;&#65533;&#65533;jP&#65533;&#65533;&#65533;I&#65533;&#65533;k&#65533;&#65533;D&#65533;&#65533;!ZUm&#65533;&#65533;&#65533;Gn&#65533;P&#65533;&#65533;V&#65533;s@L.i&#65533;&#24111;u &#65533;N"&#65533;[&#65533;f&#65533;3(Z80&#65533;&#65533;i3&#65533;i&#65533;vCQ&#65533;(&#65533;&#65533;jg&#65533;c&#65533;~LF	^`&#65533;D`&#656;&#65533;6&#65533;&#65533;&#65533;YK&#65533;&#65533;&#65533;.l&#65533;m&#65533;&#692;xv[&#65533;g&#65533;SQ&#65533;&#65533;h&#65533;&#65533;&#1388;&#65533;&#65533;&#65533;Tw&#65533;&#65533;3&#65533;d5&#65533;Y%&#65533;Xg&#65533;q&#65533;&#65533;SMv2lNo>&#65533;5&#65533;-7&#65533;/bJTU&#65533;U&#65533;?&#1483;&#65533;&#65533;ze&#65533;&#65533;&#65533;9#&#65533;}|&#65533;g&#65533;&#65533;4&#65533;A&#65533;&#65533; Uko&#65533;&#65533;h&#65533;J&#65533;&#65533;\~~&#65533;&#65533;]&#65533;RYY&#65533;Q&#1156;G&#65533;x9&#65533;"&#65533;&#65533;&#65533;&#65533;&#65533;Ftl&#65533;&#65533;sU0&#65533;&#65533;&#65533;t&#1750;q&#65533;&#65533;2&#65533;n&#65533;@&#65533;&#1523;~m&#65533;&#65533;E
yU&#65533;~&#65533;?d&#635;4&#724;v]&#65533;4^&#65533;&#65533;R&#65533;N&#65533;&#65533;f&#65533;&#65533;w6&#65533;x&#65533;&#65533;&#65533;j&#65533;&#410;&#65533;fULzc&#65533;St]&#65533;J &#65533;&#65533;&#65533;&#65533;&#65533;&#65533;&#65533;a	v7&#65533;18&#65533;J&#65533;&#65533;&#65533;&#65533;)ul&#65533;Rx&#1155;m&#65533;r&#65533;%Wv&#65533;&#65533;G&#65533;_&#65533;c5&#1349;&#65533;M&#65533;&#65533;&#65533;&#65533;&#65533;s&#65533;U`Cw&#65533;&#65533;&#65533;"xz&#65533;E &#65533;!&#65533;u&#65533;J&#65533;E&&#65533;&#65533;m&#65533;3|I&#65533;|i&#65533;l&#65533;&#450;&#65533;&#65533;;&#15818;&#65533;&#65533;L7&#1456;&#65533;&#65533;x7/&#65533;&#65533;d&#65533;T&#1368;]x&#65533;&#65533;k&#65533;t&#65533;C@&#65533;5u8K&#65533;x&#65533;&#65533;&#65533;aWo&#65533;&#65533;\}&#65533;&#65533;&#65533;XJ:X&#2000;w~
7d&#65533;&#65533;	&#65533;&#1226;&#65533;&#65533;j&#65533;&#53924;&#65533;p}&#65533;[&#65533;1!&#65533;&#65533;J&#65533;&#65533;Ql&#65533;u&#65533;POu&#65533;8-A&#65533;{Ey&#65533;&#65533;x&#65533;f&#65533;&#65533;&#65533;&#65533;&#65533;&#65533;RJ&#65533;&#65533;&#65533;&#65533;G&#65533;&#65533;wW&#65533;&#1221;'vyMfI&#65533;*&#65533;k&#65533;&#1228;&#65533;&#65533;fG&#65533;&#65533;&#1993;&#65533;t&#65533;u&#65533;&#65533;&#65533;&#65533;n&#65533;&#65533;&#538;I@&#65533;&#476;&#65533;&#65533;&#65533;&#1146;&#65533;M&#65533;&#65533;pqy&#65533;&#65533;&#65533;&#65533;&#1435;&#65533;&#65533;&#65533;u&#65533;&#65533;&#65533;&#65533;I&#65533;t'&#65533;f&#65533;&#65533;?&#65533;&#65533;&#65533;p&#65533;&#65533;I&#65533;I&#65533;v?&#991;G&#65533;&#65533;&#65533;&#65533;&#65533; &#65533;&#65533;&#65533;&#65533;c&#65533;&#65533;zG&#65533;Y&#65533;ie&#65533;P&#65533;X&#326;.&#65533;`Y$&#65533;$y<<&#65533;&#65533;/y&#65533;3&#65533;5&#65533;q-U|&#65533;&#65533;&#65533;y&#65533;&#65533;&#278;&#65533;8;&#65533;&#65533;&#65533;&#65533;&#65533;Y&#65533;cn&#65533;&#65533;M&#65533;VYi&#65533;&#65533;&#65533;sf&#65533;&#65533;&#65533;&#65533;n&#65533;&#65533;8@$&#65533;&#65533;&#65533;&#65533;&#65533;&#65533;&#65533;=&#65533;&#65533;&#65533;&#65533;[&#65533;I&#65533;&#65533;/&#65533;{&#65533;&#65533;&#65533;&#65533;&#65533;u&#65533;&#65533;&#65533;&#65533;^&#65533;Hr&#65533;&#65533;{&#65533;&#65533;H&#65533;&#65533;&#65533;b&#65533;w&#65533;65uB&#65533;,b&#65533;z&#65533;&#65533;&#65533;Y/Z&#65533;&#65533;:&#65533;5&#65533;5&#65533;&#65533;&#65533;&#65533;&#65533;&#65533;&#65533;^H&#65533;&#65533;&#65533;K&#65533;&#65533;bu&#65533;G[W&#65533;Z5&#65533;)K8&#65533;&#65533;o3&#65533;[VD&#246;&#65533;&#65533;&#65533;&#65533;Y0Z&#65533;:&#65533;&#65533;&#65533;mc(.C&#1777;-&#65533;V&#65533;&#65533;&#65533;&#65533;&#65533;&#65533;&#65533;n&#65533;&#65533;l\Y&#65533;][&#65533;c&#65533;&#65533;hC4&#574;Z%&#65533;&#65533;u&#65533;71G&#65533;&#856;&#65533;1&#65533;7av&#65533;;&#1774;&#65533;&#65533;D{&#65533;&#65533;&#65533;\&#1091;Y&#65533;j@t&#1338;&#65533;&#65533;&#65533;;M&#65533;V&#65533;&#65533;&#65533;a&#65533;&#65533;&#65533;&#65533;&#65533;&#65533;&#65533;&#65533;&#65533;&#65533;dU{&#1757;&#1245;&#65533;[&#65533;&#65533;&#65533;{&#65533;"&#65533;&#65533;&#1785;&#65533;&#1974;&#65533;&#65533;Ty&#65533;28&#65533;_&#1648;&#65533;&#65533;&#65533;9&#65533;&#65533;&#1782;&#65533;&#65533;&#65533;):e*#&#35234;&#65533;&#417;&#65533;&#65533;&#65533;&#65533;3&#65533;&#65533;J&#65533;&#65533;&#65533;&#1716;&#65533;v &#1673;&#65533;mJ&#65533;a[&#65533;&#65533;&#65533;/&#65533;WA&#65533;z&#65533;&#65533;#&#65533;&#65533;Yd&#65533;b&#65533;&#65533;D_&#65533;&#427;|Y<[k&#65533;&#65533;&#65533;'OW&#65533;;&#65533;FLY&#65533;6%R{Y&#65533;&#65533;
&#65533;&#65533;w&#65533;W&#65533;&#65533;&#65533;&#65533;16&#65533;&#65533;&#65533;i&#65533;&#65533;!&#65533;?&#65533;&#65533;&#65533;&#65533;8&#65533;&#65533;&#65533;&#65533;&#65533;&#65533;:&#65533;m&#65533;A{&#65533;K&#65533;&#65533;?&#65533;|i&#65533;&#65533;&#65533;&#65533;&#65533;B8&#65533;3&#65533;&#65533;&#65533;Z&#65533;&#65533;&#65533;&#65533;&#65533;&#6588;Z&#65533;&#65533;&#65533;U&#65533;&#1770;&#65533;<&#65533;u&#65533;j&#65533;f4'&#65533;>&#65533;&#65533;9/&#65533;&#65533;$&#65533;&#65533;u&#65533;&#65533;S&#65533;M&#65533;t&#65533;&#65533;&#65533;&#839;&#65533;&#1797;xf#&#65533;&#1219;&#65533;P&#65533;&#65533;&#65533;V&#65533;&#65533;&#65533;W&#65533;&#65533;&#65533;&#65533;U&#65533;&#65533;&#65533;&#227;&#65533;&#65533;&#65533;&#65533;<&#65533;&#65533;&#65533;I<&#65533;&#1348;f&#65533;&#65533;&#65533;1&#65533;&#65533;u}8&#65533;&#645;]&#1825;e&#65533;&#65533;&#65533;m&#65533;U{&#65533;&#65533;[>&#65533;q(H&#65533;&#65533;&#557;&#65533;&#65533;&#65533;Y&#65533;g&#65533;<w&#65533;&#65533;&#65533;m&#65533;&#65533;&#65533;&#65533;&#65533;&#65533;&#65533;M9&#65533;C&#65533;&#65533;]&#1080;&#65533;@%b&#65533;]&#65533;&#65533;&#65533;$L&#65533;&#65533;q&#65533;&#65533;Z&#65533;!W&#65533;^&#65533;&#65533;&#65533;&#65533;&#1398;&#65533;&#65533;6&#65533;&#65533;
&#65533;&#65533;&#65533;&#65533;8&#65533;UG&#65533;&#65533;_&#65533;&#65533;x&#65533;]	&#65533;&#65533;m&#65533;6w&#65533;&#65533;#&#65533;&#65533;Sz9>&#65533;=&#1921;&#65533;&#65533;v&#65533;&#65533;&#65533;-o:R&#65533;&#65533;Kf&#1130;&#65533;	26#&#65533;@[=Y&#65533;&#65533;&#65533;&#1973;&#65533;&#65533;sCo&#65533;j}Y&#65533;7&#65533;&#65533;J~&#65533;O&#65533;&#65533;&#65533;\&#1857;IL&#65533;>/&#270;&#1841;&#65533;G&#65533;&#65533;&#65533;&#65533;O&#65533;7&#65533;>&#65533;&#65533;M*(&#65533;&#65533;&#65533;&#65533;+&#65533;&#65533;&#65533;Sy}&#1358;&#65533;'x&#65533;&#65533;V\&#65533;&&#65533;&#65533;PH&#65533;&#65533;&#65533;~&#65533;-&#65533;Be%L|VJ&#65533;&#65533;~L&#65533;&#65533;&#65533;G&#65533;&#65533;i&#65533;&#65533;&#65533;&#490;V	&#65533;&#65533;&#65533;Y&#65533;R\&#65533;p&#65533;&#65533;F&#65533;&#65533;&#65533;c&#65533;&#65533;&#65533;&#65533;)&#65533;x~#&#65533;n&#65533;&#65533;3&#65533;&#65533;;&#65533;&#65533;Y&#65533;{m?D&#65533;6&#65533;&#2031;&#65533;nYT?&#65533;&#65533;}&#1981;q-&#65533;A&#65533;&#65533;g_&#711803;&#65533;&#65533;&#65533;&#65533;0&#65533;7&#65533;&#65533;5z&#65533;y&#65533; Y&#65533;&#65533;&#65533;&#65533;&#65533;&#65533;&#65533;]&#65533;=&#65533;.&#65533;&#65533;&#65533;	&#65533;&#65533;!&#65533;e^&#65533;)&#65533;&#65533;&#65533;/&#65533;&*&#65533;y&#65533;:&#65533;&#65533;&#65533;&#65533;&#65533;&#65533;	&#65533;0&#65533;&#133;>x1&#65533;,&#65533;&#65533;1&#65533;&#397;;z&#65533;2&#65533;&#65533;E&#65533;9)&#65533;J-]Z&#65533;y9F&#65533;&#65533;4&#65533;k.&#65533;&#65533;3'N&#65533;(7&#65533;d&#627;&#65533;&#993;D&#65533;Mx&#65533;g&#65533;&#65533;L&#65533;Hyj&#65533;&#1321;Q&#65533;N&#65533;&#65533;$+&#65533;&#65533;\&#65533;$)R&#65533;&#65533;&#65533;d&#65533;&#65533;&#513;&#65533;&#65533;&#1717;D&#65533;+X&#65533;&#65533;&#1841;t&#65533;&#1725;&#65533;C&#65533;&#266;{K&#65533;&#65533;&#65533;&#65533;&#65533;&#65533;	 ,&#65533;&#65533;&#65533;`&#65533;B&#65533;|&#65533;%r&#671;:e&#65533;I&!&#65533;&#725;&#65533;&#1320;h-I&#65533;M&#65533;&#65533;&#65533;&#65533;`V[&#65533;&#65533;&#65533;&#1387;l&#65533;m"&#65533;hVn&#1721;@&#65533;&#65533;&#65533;M;n&#1933;B.W&#65533;;a	:O}&#65533;G&#65533;#&#65533;|X0&#65533;&#65533;&#1527;S&#65533;&#920;d&#13200;&#65533;|T&#65533;&#65533;K&#65533;&#65533;&#1787;&#65533;g&#1055;&#583;&#386;#&#65533;&#65533;&#65533;&#65533;&#65533; UH&#65533;F l&#65533;&#65533;o&#65533;&#65533;r&#65533;)&#65533;oN&#65533;&#65533;&#65533;Y	&#1872;&#65533;	&#65533;uG&#65533;&#481;w&#65533;a&#65533;&#65533;&&#65533;8b&#65533;"&#65533;&#65533;b&#65533;.pbx&#65533;y&#65533;h&#65533;e&#65533;&#65533;z&#65533;&#467;f&#65533;G_y&#65533;iZP&#65533;&#65533;hd&#65533;.&#65533;&#65533;&#65533;&#65533;x &#65533;V&#65533;&#65533;&#65533;5e&#65533;R&#65533;&#65533;kui&#65533;5&#65533;&#65533;!&#65533;fzh&#65533;uf&#65533;(^w,&#65533;y&#65533;&#65533;0&#65533;I&#65533;&#65533;gj4&#65533;BC1&#65533;&#65533;c;&#65533;Y&#65533;c&#65533;&#1128;'B*&#65533;G&#65533;i&#65533;U:R&#65533;ZNy&#65533;?\&#65533;e&#65533;wE&#65533;&#65533;b&#65533;&#65533;&#1767;c&#65533;&#65533;B
"hpg&#65533;
)&#65533;*&#65533;r&#185;&#1899;&#65533;&#65533;&#65533;R{&#65533;&#1639;~&#65533;kg&#65533;	l&#65533;&#65533;&#65533;&#65533;&#65533;~&#65533;)T&#65533;Q@&#65533;l&#65533;N&#65533;fA&#65533;di&#65533;&#65533;b*&#65533;W&#65533;&#65533;&#65533;&#65533;&#65533;&#65533;&#65533;&#65533;&#65533;&#65533;&#65533;&#65533;B&#65533;&#65533;;+t&#65533;&#65533;&#65533;&#65533;&#65533;&#65533;&#65533;&#65533;:&#1707;&#65533;&#65533;+&#65533;&#65533;&#65533;M&#65533;T&#65533;M)k&#65533;j&#65533;&#65533;&#65533;	jD&#65533;&#65533;gq&#65533;&#65533;&#65533;v&#65533;aJ<1&#65533;3&#65533;&#3001;&#65533;J'&#65533;&#65533;&#65533;&#65533;9&#65533;#u+&#65533;&#65533;&#65533;Zo&#642;&#65533;k@&#65533;|h&#65533;O&{&#65533;S&#65533;&#65533;s&#65533;6/t&#65533;&#65533;&#65533;&#65533;&#65533;?CLt&#65533;&#65533;t&#65533;&#65533;;&#65533;&#65533;3&#65533;j&#65533;&#65533;&#65533;r&#65533;V&#65533;:rQ&#65533;Q&#65533;r&#65533;&#65533;&#65533;_i&#65533;&#65533;kr&#65533;&#1228;&#65533;&#65533;]e&#65533;n^&#65533;p&#65533;&#65533;47m&#65533;&#65533;J&#65533;t&#65533;e6&#65533;uSS]u&#65533;&#65533;j=&#1660;^&#65533;&#65533;u&#65533;*&#65533;&#65533;&#65533;d_E&#65533;&#65533;g_>[B&#65533;v&#65533;&#65533;y&&#65533;<&#65533;M&#65533;&#65533;M&#65533;&#362;#&#65533;B&#65533;&#65533;c&#65533;	X0&#1564;&#65533;g<8&#4427;|{&#65533;'/.(&#65533;&#65533;&#65533;~&#65533;&#65533;M&#65533;]9&#65533;&#65533;&#65533;lP4&#65533;mmo&#65533;w&#65533;jU,:r6&#65533;n&#65533;ny&#65533;>&#65533;&#1839;&#65533;:&#65533;&#21994;a&#65533;x&#65533;tu&#65533;&#65533;&#507;&#65533;&#65533;t&#65533;&#65533;&#747;&#65533;&#65533;72&#51340;.6C&#65533;yR	&#26679;9mI&#65533;B&#65533;B&#65533;&#65533;&#65533;v&#65533;&#65533;&#65533;&#65533;{8&#65533;&#65533;&#199;A&#65533;&#65533;},&#65533;`^w&#1601;&#65533;M&#65533;&#65533;&#65533;D"&#65533;p~&#65533;U^C&#65533;&#65533;o%&#65533;;&#65533;zj<&#65533;o_bcR&#65533;&#65533;&#65533;	q&#65533;	&#65533;&#170;&#65533;7&#65533;&#65533;{&#65533;&#65533;&#65533;.DA Mt&#65533;C
<x&#65533;,b1}`&#65533;&#65533;J&#65533;>&#65533;&#65533;&#65533;r&#65533;&#65533;&#65533;WC&#65533;3&#65533;&#65533;&#65533;J6c&#65533;w+^&#65533;&#65533;&#65533;&#65533;GN*h&#65533;&#65533;&#65533;&#65533;&(&#65533;09&#65533;u&#65533;&#65533; !)&#65533;D*r|k&#65533;B&#65533;&#65533;H&#65533;&#65533;S&#65533;b&#65533;F&#65533;Owd4&#65533;3&#65533;$:&#65533;&#65533;U}&#65533;&#65533;c&#65533;W&#65533;#&#65533;&#65533;&#65533;&#65533;&#65533;h5$|&#65533;V&#65533;f&#65533;\&#65533;R&#65533;<$~&#65533;&#65533;&#65533;eH&#65533;V&#65533;])&#65533;&#65533;&#65533;&#65533;&#65533;&#65533;&#65533;&#1254;&#65533;&#65533;&#65533;y2F&#65533;&#65533;!&#65533;&#65533;V&#65533;&#65533;k&#65533;^&#65533;V&#65533;&#207;&#65533;2gb&#65533;&#236;&#65533;:@6r&#65533;&#65533;l&#65533;/7&#65533;&#65533;s&#65533;&#65533;4&#65533;=&#65533;&#65533;E	(3M&#65533;4&#65533;?&#65533;&#65533;&#65533;h&#65533;l&#65533;&#65533;&#740;&#65533;F)&#65533;&#65533;p&#1243;&#65533;&#65533;&#65533;&#65533;,w9&#65533;xE&#65533;m&#65533;&#65533;&#65533;&#65533;&#65533;h&#65533;&#65533;&#65533;:&#65533;w&#65533;@&#65533;&#65533;&#65533;&#65533;I&#65533;&#65533;&#65533;&#65533;bj&#65533;&#65533;&#65533;&#65533;C&#65533;F&#65533;&#65533;,`&#65533;&#65533;&#65533;@&#65533;VF	&#65533;4&#65533;&#65533;fF^&#65533;&#1056;&#65533;#K&#65533;H&#65533;&#65533;&#36644;6a&#65533;Lm&#65533;&#65533;4&#65533;&#65533;&#65533;'&#65533;&#1771;&#65533;&#65533;6h&#786;&#65533;2vV$&#65533;H&#65533;z&#65533;-&#65533;&#65533;&#65533;&#65533;,&#65533;(&#65533;}:&#65533;&#65533;4&#65533;j&#65533;&#782;&#65533;t&#65533;&#1609;Zwb(F&#424;&#65533;&#65533;&#787;&#65533;&#65533;&#65533;W&#65533;&#65533;&#65533;&#65533;&#65533;
&#1778;r&#65533;&&#65533;E6&#65533;#\:r&#65533;&#65533;u&#65533;P&#65533;*#&#65533;&#65533;hU&#65533;Z&#65533;&#65533;&#65533;U&#65533;&#65533;&#65533;&#65533;&#65533;&#65533;g&#65533;&#65533;u&#65533;l-(&#65533;&#65533;
&#65533;&#65533;R&#65533;&#65533;+^=&#65533;&#188;&#65533;p&#65533;&#65533;&#65533;&#65533;6&#65533;*<&#65533;GQ\&#65533;7UyT&#65533;&#65533;5&#65533;*Fo&#65533;6&#65533;u&#65533;&#65533;&#65533;&#65533;.C&#65533;&#1876;^q&#65533;f-+f&#65533;I&#65533;&#65533;&#65533;&#65533; &#65533;/&#65533;&#65533;_FR&#65533;&#662;&#65533;&#65533;=!{&#65533;&#65533;&#65533;&#65533;Rhpw(X&#65533;E&#65533;l&#65533;&#65533;&#65533;+c&#65533;&#65533;#!&#65533;F pT&#65533;&#65533;&#65533;&#65533;R&#65533;&#65533;&#65533;jv9+&#788;r&#1395;&#1901;0&#65533;&#970;L&#65533;&#65533;HmC&#65533;Z&#65533;&#65533;
&#65533;&#65533;m&#65533;&#65533;&#65533;&#65533;&#65533;&#1518;$&#65533;&#65533;&#65533;&#1569;&#65533;Qbb&#65533;&#65533;&#12926;e&#65533;.&#65533;,&#65533;d%y d&#65533;&#65533;&#65533;d&#65533;2&#65533;u&#65533;013I&#65533;Vx&#675;&#328;&#65533;&#65533;&#65533;&#65533;&#65533;;&#65533;U&#65533;&#65533;R\&#65533;&#1602;R&#65533;+&#65533;+&#65533;&#65533;ufR&#427;3N&#65533;ro&#65533;c&#65533;bd&#65533;&#65533;&#65533;@>B&#65533;"'&#1635;]r
&#65533;&#65533;&#65533;&#65533;Ry&#65533;U^&#65533;8|&#65533;&#65533;&#65533;j&#65533;U&#65533;&#460;&#65533;f&#65533;O&#65533;&#65533;pj+&#65533;l&#65533;&#65533;q&#65533;&#65533;&#65533;&#65533;&#65533;&#65533;_D&#65533;M&#65533;c4?&#65533;Y&#65533;&#1900;&#65533;&#65533;
e&#65533;Y54	J&#65533;&#65533;Ac&#65533;&#65533;
A&&#65533;[&#65533;e&#65533;&#65533;&#65533;%6&#65533;&#65533;i&#65533;&#65533;9&#65533;&#65533;&#65533;&#65533;&#65533;&#65533;3&#65533;&#65533;&#65533;O&#65533;yd&#65533;e&#65533;gK2 &#65533;&#65533;&#65533;@&#65533;&#1053;&#65533;&#568;/|k&#65533;^q&#699;n7&#65533;7|e&#65533;&#667;!&#65533;ef{&#65533;&#65533;&#65533;N&#65533;e&#65533;7B+}_k&#1432;&#65533;&#65533;:j&#856;&#65533;&#65533;QG&#65533;>&#65533;R&#65533;1t&#65533;&#65533;;&#65533;&#65533;n&#65533;%<LsK9&#65533;!&#65533;8i?p&#65533;Cw&#65533;&#65533;$&#65533;&#65533;&#65533;]&#65533;Lz&#1531;0Q&#65533;{M&#65533;;&#65533;&#65533;y&#65533;&#65533;&#65533;g&#65533;iLC&#59011;5&#65533;/
dh&#65533;&#65533;&#926;k&#65533;FA&#65533;&#65533;W\&#65533;L&#65533;&#65533;CZu<&#65533;&#65533;!&#65533;&#65533;&#65533;&#1869;&#65533;: &#65533;@&#1482;^&#65533;&#65533;}gr&#65533;:&#65533;&#986;q&#65533;ol&#65533;&#65533;9	\Q&#65533;&#65533;&#65533;z[&#65533;&#65533;q&#65533;x&#65533;o&#65533;&#65533;&#65533;&#65533;&#65533;C&#65533;]Y&#65533;&#65533;&#65533;D7&#65533;&#65533;I&#65533;&#65533;s&#65533;W&&#65533;Y&#65533;&#65533;e&#65533;c&#65533;\N&#65533;&#65533;&#65533;>&#65533;~&#65533;&#65533;Vr&#65533;t&#65533;&#65533;Tr&#65533;&#65533;s&#950;&#65533;&#65533;-&#65533; &#65533;sI&#2043;e&#65533;}&#65533;@&#65533;&#13845;&#19299;&#65533;&#65533;&#65533;&#219;&#65533;W&#65533;p2#bL&#65533;&#65533;&#65533;1&#65533;l&#65533;&#65533;&#65533;&#65533;&#65533;&#65533;+y&#65533;&#65533;6&#65533;>s&#65533;&#65533;&#65533;&#65533;^&#65533;&#65533;(L&#65533;&#65533;&#65533;Rr&#65533;&#65533;&#65533;Oo&#65533;&#65533;&#65533;&#65533;&#65533;&#1579;&#65533;To&#65533;&#65533;&#65533;&#65533;y&#65533;_&#65533;&#65533;&#65533;MWI+&#65533;1[;&#65533;&#65533;_2&#65533;3p&#65533;jj&#65533;cHtR&#65533;!A&#65533;&#65533;VU&#65533;&#65533;Q&#65533;dE~&#65533;w&#65533;'k!h&#65533;fx&#65533;&#65533;{ 'r&#65533;&#65533;&#65533;1[W&#65533;F|av|&#65533;&#65533;Z&#65533;Gv&#65533;q&#65533;W6&#65533;&#65533;f&#65533;t&#65533;&#65533;8&#65533;Fz&#65533;=x7Yd> T&#65533;Mg&#65533;&#65533;&#65533;&#65533;fr"&#65533;>$&#65533;O&#1329;u\8&#65533;&#65533;&#65533;1W&#65533;&#65533;w2hs&#65533;N&#65533;7N&#65533;X&#65533;Gw&#65533;&#65533;p?]JT-AH] u!F{Ex&#65533;HI&#65533;~&#65533;fe&#65533;&#65533;&#65533;r&#65533;&#65533;u&#65533;&#65533;*RfW2&#65533;&#65533;y.&#65533;YXG28&#65533;&#65533;6&#65533;&#65533;&#65533;9&#65533;&#65533;&#65533;&#195;&#1671;zjqzj&#65533;Nq1	&#65533;gpV&#65533;&#65533;&#65533;&#65533;k&#65533;&#65533;n&#65533;Gi&#1348;&#65533;&#65533;{&#65533;&#65533;>&#65533;&&#65533;5&#65533;o/h	&#65533;\&#65533;&#65533;&#65533;_&#65533;QT&#65533;&#65533;&#65533;&#65533;TCgg&#65533;&#65533;cc&#65533;ziX&#65533;J&#65533;`&#65533;h&#65533;&#65533;f&#65533;&#65533;&#65533;N&#65533;&#65533;&#65533;H~rX&#65533;&#65533;G&#65533;&#65533;&#65533;O&#65533;&#65533;&#65533;&#65533;&#65533;'l&#65533;4f-&#65533;&#65533;&#65533;&#65533;&#65533;hcr&#65533;&#65533;Fu&#65533;&#65533;&#526;wfj&#65533;(YA&#65533;)&#65533;&#65533;{&#65533;&#65533;&#65533;H}&R&#65533;&#65533;&#65533;&#65533;&#65533;'^&#65533;v{&#65533;&#65533;&#65533;&#65533;&#65533;O^&#65533;	&#65533;o/wl&#65533;d&#65533;Q&#65533;&#65533;9&#65533;Sg&#65533;&#65533;g(]&#360;&#65533;&#65533;x&#65533;&#65533;&#65533;C&#65533;g1P{&#65533;&#65533;Y&#65533;vY)&#65533;t&#65533;R	o&#65533;&#65533;u&#65533;O
I&#65533;5iI7Il&#1207;&#65533;)&#65533;&#65533;&#65533;&#65533;&#65533;&#65533;&#65533;&#65533;gd&#65533;&#65533;&#65533;&#65533;T7&#65533;#Y*&#65533;Z&#65533;tqM&#65533;&#65533;*&#65533;&#65533;P'&#65533;&#65533;(&#65533;&#15681;f&#65533;ke&#65533;_y&#65533;q"&#65533;|B3&#65533;&#65533;&#65533;d7&#65533;&#65533;%&#65533;AU&#1907;&#65533;L&#65533;&#65533;&#65533;h&#65533;&#65533;&&#65533;&#65533;2a&#65533;&#65533;&#65533;&^f&#341;&#65533;&#65533;u`)&#65533;U&#65533;h&#65533;&#65533;&#65533;m&#65533;&#65533;&#65533;@&#65533;}&#65533;&#273;\&#65533;J&#65533;z&#65533;hr&#65533;UA~&#65533;&#65533;q&#65533;W&#65533;qx&#65533;%8&#65533;&#65533;&#65533;&#65533;Q &#65533;Y&#65533;&#65533;w&#1494;&#65533;&#65533;&#65533;&#65533;&#65533;87&#65533;cU&#65533;9*&#65533;&#65533;Kv&#65533;&#65533;K^z&#65533;&#65533;&#65533;&#65533;&#65533;|&#65533;y&#65533;&#65533;A&#65533;&#65533;y;&#17939;9}_&#65533;}A&#470;&#65533;BK&#65533;A&#65533;&#2022;wM$M&#65533;`&#65533;x&#65533;&#65533;vqw&#65533;&#65533;'O&#65533;y*&#65533;	&#65533;&#521;&#65533;&#65533;&#65533;!&#65533;q&#65533;&#65533;3&#65533;&#65533;&#65533;E&#1306;&#65533;8U&#65533;&#65533;&#65533;s&#65533;&#65533;9&#65533;&#65533;&#65533;&#65533;&#65533;&#335;E&#1559;X&#65533;&#65533;8Z!0;&#65533;	'&#65533;&#65533;&#65533;&#65533;;&#65533;	&#65533;i;y6&#65533;&#346;y&#65533;F&#65533;)S$&#65533;&#65533;YHk(qM&#65533;d&#65533;&#65533;&#65533;&#65533;&#65533;&#65533;&#65533;1&#65533;&#65533;x&#65533;&#65533;~&#65533;&#65533;~&#65533;|&#544;3P&#65533;&#65533;B&#65533;m&#29899;Y`uG&#65533;&#65533;&#65533;I&#65533;&#65533;&#65533;N&#65533;&#65533;&#65533;)&#65533;&#65533;&#65533;w&#65533;&#65533;&#65533;v&#65533;[&#610;&#65533;8eZ&#65533;2J&#65533;W
J8z3&#291;&#65533;&#65533;&#65533;&#65533;&#65533;)&#65533;(&#65533;F&#65533;&#65533;$&#65533;W&#65533;&#65533;J&#65533;&#65533;f*&#65533;&#65533;RG&#65533;:&#65533;!&#1570;&#65533;e&#65533;&#65533;w&#65533;1z^X&#679;`&#65533;&#65533;&#65533;&#65533;$&#65533;9&#65533;_Z&#65533;iX&#65533;&#605;&#65533;Ilz&#65533;":&#65533;&#65533;Z&#65533;(e&#65533;&#65533;&#65533;&#65533;&#65533;nx&#65533;&#65533;&#65533;&#65533;&#65533;&#65533;&#65533;&#65533;V&#1703;&#65533;:2&#65533;z&#65533;)&#65533;&#65533;)7&#65533;5&#65533;d&#65533;&#424;&#65533;&#65533;&#65533;&#65533;:&#65533;DH&#65533;&#65533;&#65533;j&#65533;&#65533;8r&#65533;]&#65533;&#65533;&#65533;}&#65533;r&#65533;*&#65533;MC&#65533;&#65533;gcw&#65533;Q&#65533;&#65533;&#65533;&#65533;&#65533;&#65533;*n&#65533;&#65533;&#65533;&#65533;&#65533;&#65533;J&#65533;&#65533;zx&#65533;&#65533;&#65533;&#65533;&#65533;&#65533;wj&#65533;%y&#65533;&#65533;&#65533;&#65533;:&#65533;&#65533;j.J&#65533;&#65533;&#65533;e-&#65533;&#65533;=ts&#65533;&#65533;*Z&#65533;&#463;&#65533;&#65533;!&#65533;#:L&#65533;X&#65533;&#65533;&#65533;&#65533;u&#644;U&#65533;&#65533;X&#65533;&#65533;Z&#65533;^&#65533;^&#65533;&#65533;v&#65533;f&#65533;#T&#65533;2?kB&#65533;&#65533;&#65533;&#65533;
&#65533;&#65533;&#684;&#65533;&#65533;&#65533;"&#65533;]~7&#65533;&#65533;Ek(&#65533;&#65533;&#65533;&#65533;&#65533;&#65533;&#1690;&#65533;&#65533;&#65533;&#65533;'&#65533;}8&#65533;i&#65533;*b&#65533;"&#65533;1&#65533;&#65533;&#65533;.8yuEvjBs:kS&#65533;&#65533;&#65533;&#65533;&#65533;&#753;&#65533;`&#65533;Z&#65533;OF&#65533;&#65533;T&#65533;&#18636;&#65533;&#65533;&#65533;&#65533;&#65533;'eQ
&#65533;x&#65533;&#65533;&#65533;_&#65533;X&#1513;.&#65533;&#65533;&#65533;h&#65533;&#65533;M3&#65533;&#65533;&#65533;&#65533;&#65533;&#65533;	&#65533;&#65533;&#130;X(&#65533;(&#65533;H&#65533;&#65533;&#1708;K&#65533;&#65533;&)&#65533;; 'u&#65533;&#65533;&#65533;j&#65533;k&#65533;0+&#65533;&#65533;&#65533;~`&#48655;k&#65533;&#65533;&#65533;!]&#65533;nB&#65533;&#65533;&#65533;&#65533;&#65533;[s%&#65533;&#65533;&#65533;@&#65533;I=&#65533;[hB&#65533;)2&#65533;[NIDx&#65533;7&#65533;Hx&#65533;=&#65533;&#65533;&#65533;:Vo&#65533;!&#65533;*&#65533;&#65533;&#65533;}J&#65533;&#65533;U$~&#65533;&#65533;&#65533;a&#65533;~yH&#65533;&#65533;k&#65533;&#65533;&#65533;k&#65533;&#65533;?&#65533;q{&#65533;$bS&#65533;&#65533;o&#65533;&#65533;&#65533;&#65533;hBP&#65533;;&#65533;&#1125;m&#65533;&#65533;&#65533;&#65533;&#65533;{+&#65533;!9&#65533;*;&#65533;&#65533;K&#65533;&#65533;E&#65533;W;q*:&#65533;&#65533;&#48680;x&#65533;&#65533;k&#65533;&#65533;&#65533;&#65533;9&#65533;)&#65533;^&#65533;&#65533;&&#65533;K&#65533;&#65533;s&#65533;*"&#65533;&#310;-&#65533;&u&#65533;Q&#65533;&#65533;x&#65533;&#65533;&#65533;!&#65533;
&#65533;,&#65533;h&#65533;   "     ""#$%)&(%&(*(&&(&)((&**,,-1.0..03/280..0.100.22545968<86:9:=;=B>@D>AH@?A@AECEJFGPFHLFJPHGLHINJLRMNXMPUNQXPOVPQVSTZVV`VX^VY`XVaXW^YZ^Z\c]^h^`f^ah`afbdkefpehnfiphinjlsmnxmpvnqypqwrt|uv&#65533;ux~vy&#65533;z}&#65533;{&#65533;&#65533;|~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178;&#65533;&#307;&#65533;&#565;&#65533;&#65533;&#65533;&#65533;&#567;&#65533;&#824;&#65533;&#632;&#65533;&#697;&#65533;&#377;&#65533;&#826;&#65533;&#1082;&#65533;&#1083;&#65533;&#1022;&#65533;&#1215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	H&#65533;&#65533;&#65533;G#MR&#65533;&#65533;&#65533;&#199;#V&#65533;8&#65533;&#65533;&#331;3j&#65533;&#561;&#65533;&#463; ?&#65533;I&#65533;$DC(R&#65533;2!H&#65533;c&#156;&#65533;P&#65533;M&#65533;8s&&#65533;&#627;g&#671;@Q&#65533;&#65533;&#65533;&#65533;&#65533;H}*]&#692;&#65533;&#1243;DuJ}I&#65533;&#65533;U&#65533;X&#65533;j&#65533;&#65533;&#65533;j&#1490;&#65533;&#65533;>4J&#65533;&#65533;&#1331;R&#65533;FE&#758;&#65533;I&#65533;p&#65533;&#661;&#1299;.&#889;s&#65533;&#65533;&#65533;&#65533;&#65533;&#65533;&#2047;&#65533;&#65533;&#65533;
K&#65533;&#565;2&#65533;&#65533;&#65533;j&#1514;&#65533;&#398;&#65533;&#65533;L&#65533;)&#65533;&#65533;&#65533;!k&#1948;&#65533;s&#65533;&#65533;u?&#65533;&#65533;&#65533;&#65533;&#1237;&#65533;&#65533;&#65533;t&#65533;&#65533;$+>&#65533;&#65533;&#65533;k&#65533;&#65533;+&#65533;&#1949;&#65533;Qo&#65533;&#65533;&#65533;{.<x&#65533;M&#531;+_~&#65533;&#65533;&#65533;L_&#2006;&#1975;&#65533;uQ&#65533;Yc<&#1683;1&#65533;&#65533;|	f&#65533;&#65533;&#65533;&#65533;y&#65533;.&#65533;&#65533;V&#1022;=y&#65533;&#65533;&#65533;&#65533;&#65533;&#1145;&#65533;&#65533;&#65533;&#65533;&#65533;?v&#65533;&#65533;&#65533;}&#65533;&#65533;g&#65533;[y&#65533;7z&#65533;&#65533;&#65533;&#65533;5&#65533;t&#65533;Th&#65533;&#65533;d&#65533;j7&#65533;&#65533; &#65533;&#65533;VEIz~H`&#65533;&#65533;x&#65533;&#65533;&#65533;a&#65533;3&#65533;&#65533; &#65533;&#1431;#&#65533;;&#65533;X&#65533;&#65533;&#65533;8&#65533;t&#65533;&#65533;d&#1104;H&#65533;&#65533;yh&#65533;&#65533;&#65533;&#65533;*&#65533;#&#65533;W2h&#65533;{[v&#613;&#65533;B&#65533;)&&#65533;c&#65533;&#65533;&#65533;;:&#65533;d &#65533;&#27025;&#65533;&#65533;&#65533;&#65533;&#65533;tJ&#65533;&#65533;&#65533;kZg&#65533;SSR&#65533;&#65533;X
&#65533;V~)b&#65533;s&&#65533;&#65533;hf&#65533;(&#65533;Kr&#65533;&#34511;6&#65533;(&#65533;Vi&#65533;&#65533;5&#65533;&#65533;,&#950;Y&#65533;~V&#65533;e&#65533;&#65533;&#65533;&#65533;6n&#65533;&#39664;&#65533;&#65533;+&#65533;&#1209;j&#65533;&#65533;&#65533;&#65533;&#65533;&#65533;&#65533;Y&#65533;&#65533;&#65533;f	l&#65533;&#65533;&#65533;&#65533;&#65533;&#65533;&#1946;,&#65533;&#65533;6&#65533;&#52452;Bj&#65533;()T&#65533;m&#65533;&#65533;&#65533;Y&#65533;
;&#65533;&#65533;&#65533;&#27941;&#65533;&#65533;k&#65533;&#65533;&#65533;N&#65533;&#65533;&#1698;&#65533;kh&#65533;F&#65533;&#65533;@{&#65533;&#65533;&#1463;7jF&#65533;&#65533;&#65533;&#65533;&#65533;&#65533;Ki&#65533;&#65533;&#65533;*&#65533;&#65533;&#65533;)&#65533;&#65533;&#65533;R&#65533;&#65533;&#54406;&#65533;&#65533;J&#65533;&#65533;&#65533;&#65533;&#65533;&#65533;&#65533;&&#65533;&#65533;,&#65533;&#65533;&&#65533;h&#65533;&#65533;b[&#65533;&#1910;,&#65533;&#65533;0&#65533;&#65533;&#65533;&#65533;"&#65533;l&#65533;&#65533;
&#65533;W&#65533;&#65533;"&#65533;&#65533;/&#65533;f&#860;Zx&#65533;&#65533;&#65533;&#1109;]s&#65533;&#845;&#65533;&#65533;&#65533;NG&#65533;&#883;RM&#65533;&#65533;&#65533;x&#65533;&#65533;&#65533;&#65533;&#65533;Q&#65533;B&#65533;&#65533;&#65533;&#65533;H&#65533;&#65533;&#65533;&#65533;&#65533;
w&#65533;&#65533;lKmu&#1770;&#65533;&#65533;2&#65533;43\&#65533;&#693;i&#30810;&#65533;&#65533;&#65533;&#65533; &#1600;w&h_nW]&#65533;&#65533;N&#65533;-&#65533;&#65533;Mo&#65533;i&#1562;1p~NB&#65533;'&#65533;/w4&#65533;M&#65533;&#65533;o.&#65533;&#35095;n8v&#65533;&#65533;&#65533;x&#1835;&#65533;&#65533;&#65533;7[&#65533;&#65533;&#1961;&#65533;.&#65533;G&#65533;o&#65533;&#65533;t&#65533;&#985;z&#65533;&#65533;&#65533;&#65533;&#65533;&#65533;$&#65533;_&#65533;v;&#65533;&#65533;&#65533;MP&#65533;0&U&#65533;&#65533;To&#65533;&#65533;&#65533;g&#65533;&#65533;&#65533;i&#65533;,&#1082;&#65533;&#65533;?5k&#65533;&#65533;&#65533;&#65533;&#11502;~&#65533;&#65533;_}&#65533;&#65533;r
&#65533;&#65533;v&#65533;5&#65533;&#65533;="vG&#65533;&#65533;&#65533;|&#65533;K&#65533;&#65533;&#65533;G&#65533;&#1024;i&#65533;K&#65533;B&#65533;>&#65533;9&#65533;}&#45280;&#65533;&#65533;&#65533;&#65533;|&#65533;&#65533;&#65533;&#65533;>c<~M&#65533;o&#65533;&#65533;&#65533;n$&#65533;d&#65533;(<&#65533;
Y&#65533;h&#65533;&#65533; &#65533;G&#65533;&#65533;pY&#65533;O&#65533;&#19935;f-l&#65533;&#65533;&#65533;&#65533;&#65533;6&#266;&#65533;p&#65533;HD"QX&#65533;&#65533;&#1616;&#65533;(&#65533;Z&#65533;&#65533;&#970;<d&#65533;&#65533;&#65533;C&#65533;t&#65533;+S_:&#65533;&#65533;R&#65533; ILa&#65533;&#65533;><&#65533;&#65533;|&#65533;&#65533;&#65533;H&#65533;)J&#1102;x&#290;&#65533;&#65533;
R|t&#65533;&#65533;?&#65533;u$&#65533;"l&#65533;K8&1&#65533;L&#1795;#8&#65533;:XRw&#65533;a7YGMv2&#65533;&#65533;&#65533;&#65533;&#65533;8&#65533;Rfmde"/&#477;I&#65533;&#1109;&#65533;&#65533;&#65533;$&#65533;&#65533;Z&#65533;4&#65533;&#65533;&#65533;&#65533;&#1094;6&#65533;"&#65533;&#65533;&#65533;99L&#65533;5&#65533;!(Ci&#65533;&#65533;&#65533;&#65533;[&#65533;&#65533;&&#65533;V&#65533;2&#65533;&#65533;&#65533;f6e&#65533;&#65533;mj&#65533;&#65533;sg/&#65533;&#65533;`#s&#65533;"2?&#65533;*>S&#65533;I&#65533;&#65533;&#65533;&#65533;i&#65533;w&#65533;,N=&#65533;5&#65533;s&#65533;&#65533;kz&#65533;&#1900;d@Kq&#65533;&#1248;{`&#65533;0~&#65533;&#65533;u&#65533;&#65533;2!JO&#65533;&#63646;&#65533;&#65533;=1z&#1324;rJf,&#65533;	&#65533;I&#1042;&#65533;a&#65533;(&#65533;A&#65533;I&#65533;Y&#65533;&#65533;0&#65533;&#65533;L&#65533;9Q&#65533;nT&#65533;&#756;&#65533;M&#65533;#&#989;N*+ &#1312;>&#65533;d&#411;H&#65533;&#65533;H&#65533;Rz&#1189;&#65533;4&#65533;{ )&#65533;&#65533;^C&#65533;F&#65533;&#65533;UE&#65533;&#1313;uThN+&#65533;>&#65533;t&#1319;M&#65533;N&#65533;&#65533;&#65533;&#65533;)&#65533;&#65533;hM&#65533;&#972;z&#65533;o&#65533;&#1385;I&#65533;+^&#65533;&#65533;T&#65533;&#65533;&#65533;&#65533;.&#65533;*W&#65533;@&#65533;&#65533;~&#65533;j&#65533;c=&#65533;&#65533;f&#65533;t&#65533;Y&#65533;[&#65533;S&#65533;&#65533;&#65533;bu5)_&#65533;&#65533;&#65533;Kzv&#65533;[&#65533;&#65533;8&#65533;&#65533;&#65533;&#65533;^us@C
&#65533;&#65533;&#65533;"&#65533;&#65533;x&#65533;&#65533;W!+&#65533;&#65533;&#65533;&#65533;5&#65533;&#65533;U&#65533;l9
W&#65533;&#65533;&#65533;&#65533;&#65533;&#65533;^A;&#65533;&#65533;7&#65533;M&#65533;&#65533;S7+&#65533;H0&#65533;&#65533;&#65533;k	+&#65533;&#42369;}&#65533;&#65533;.&#65533;G&#65533;&#1782;&#65533;&#65533;oc{&#65533;VP&#65533;LI&#65533;&#65533;&#65533;&#65533;&#65533;&#65533;^&#65533;&#65533;&#65533;)U&#65533;|&#65533;&#65533;&#65533;Nu&#65533;&#65533;&#65533;&#65533;*&#65533;&#65533;U&#1474;&#65533;&#65533;r&#65533;mw&#65533;&#65533;]&#65533;X&#65533;&#65533;&#65533;&#65533;&#65533;'^x&#65533;&#65533;]&#65533;}$g&#65533;Ka]2&#65533;&#65533;&#65533;&#65533;K&#65533;Z&#65533;"&#65533;&#65533;&#65533;&#65533;l&#65533;+&#65533;&#65533;&#65533;]p&#65533;UL.e^V&#65533;IQ&#65533;!&#65533;k\&#65533;&#65533;8&#65533;&#65533;&#368;A]z&#65533;6@2$&#65533;Qk&#65533;&#369;3&#65533;b&#65533;&#65533;&#65533;w&#65533;x&#65533;/A
-&#65533;&#65533;&#65533;	[&#65533;&#65533;:~&#65533;J&#65533;p&#65533;&#65533;&#65533;]~n&#65533;&#65533;&#65533;b&#65533;&#65533;M&#65533;]&#2001;&#65533;&#65533;&#65533;&#65533;2&#65533;&#65533;&#65533;pf&#65533;Xm&#65533;&#65533;_&#65533;&#65533;Y&#65533;q&#65533;+&#65533;&#65533;&#65533;z&#65533;&#65533;Fu&#65533;&#65533;&#65533;Fb}&#65533;D-.&#65533;
&#65533;ft&#65533;&#65533;bk&#65533;&#65533;,&#65533;J&#65533;p&#1172;&&#65533;&#65533;&#65533;S=&#65533;&#65533;&#65533;&#65533;&#65533;&#65533;&#65533;=&#65533;x&#963;U&#65533;.&#65533;PXJ&#65533;y&#65533;=&#65533;i5&#65533;&#1244;^&#65533;s&#65533;&#65533;]&#65533;&#65533;&#65533;&#1923;b&#65533;kLj=s&#65533;M&#65533;&#65533;o/&#65533;&#65533;&#65533;X|&#65533;&#65533;&#65533;r&#65533;&#65533; &#65533;&#65533;&#65533;&#65533;h&#65533;&#65533;&#65533;&#65533;&#65533;"&#65533;&#1125;&#65533;w&#65533;q}k3&#65533;&#65533;&#65533;I&#65533;4&#65533;&#65533;]&#65533;_&#65533;&#65533;F&#65533;&#983629;ec'&#65533;&#65533;y&#65533;&#65533;J&#65533;-h&#65533;&#65533;b&#65533;&#65533;&#65533;&#65533;~&#65533;&#65533;&#65533;&#65533;&#65533;&#65533;6&#65533;&#65533;&#65533;3\&#65533;&#1594;m&#65533;&#65533;w&#65533;&#65533;&#65533;&#1016;&#65533;-&#65533;O{&#65533;&#374;1&#65533;GU&#65533;&#65533;&#65533;&#1651;&#65533;&#65533;&#65533;&#65533;&#65533;`&#65533;T&#65533;&#65533;&#65533;0y&#65533;g&#65533;&#65533;&#65533;&#65533;&#65533;y&#65533;5&#65533;s&#65533;&#65533;&#65533;&#65533;@&#65533;u&#1055;&#65533;I(&#65533;&#65533;!'&#65533;&#1203;&#65533;&#65533;K&#65533;&#65533;&#65533;2&#65533;k&#65533;wA2&#65533;:-&#65533;&#65533;&#65533;&#65533;k&#65533;&#65533;`&#65533;&#65533;&#65533;N&#65533;&#65533;#<&#65533;&#65533;6&#1465;]&#65533;&#65533;&#65533;&#65533;&#65533;O3&#65533;7&#65533;_&#65533;&#65533;&#65533; GtBG]&#65533;7&#65533;&#65533;&#484;&#65533;&#65533;&#65533;&#990;&#65533;&#65533;6&#65533;v0J	2&#65533;&#65533;&#65533;_H&#65533;-^>&#65533;&#651;&#65533;&#65533;&#65533;<&#65533;&#65533;^v&#65533;s&#65533;&#65533;jo'&#65533;&#65533;&#65533;&#1203;&#65533;&#65533;ro&#65533;&#65533;IC&#65533;&#65533;=&#65533;|&#65533;&#65533;d&#65533;?&#65533;2&#65533;&#65533;&#65533;K&#65533;T&#65533;&#65533;&#65533;&#65533;&#65533;&#65533;&#1674;U&#65533;Y&#65533;&#1254;v$o&#65533;&#65533;;_&#65533;&#65533;&#65533;&#65533;;O}&#1047;]&#65533;&#65533;&#65533;9&#65533;Mo&#65533;3g&#65533;&#65533;R&#65533;&#65533;MF&#65533;&#1547;:&#65533;&#65533;&#421;&#65533;&#65533;&#65533;&#65533;&#65533;&#65533;&#65533;&#65533;u&#65533;&#65533;R cu&#65533;&#65533;e&#65533;&#65533;&#65533;&#65533;&#65533;&#65533;&#65533;&#65533;&#65533;&#65533;}&#65533;q&#65533;&#65533;}&#65533;&#65533;mxv&#65533;p&#65533;z&#65533;J&#65533;&#65533;Hy&#65533;w-t~}&#65533;~&#58817;&#65533;&#65533;{r&#65533;&'GNi&#65533;o_&h&#65533;6fc&#65533;&#65533;&#65533;&#65533;&#65533;7*&#65533;u&#65533;&#65533;&#65533;&#65533;&#65533;Z8&#65533;3&#65533;f&#2007;k&#65533;zGc3&#65533;&#65533;&#65533;&#65533;PBPjQ6&#65533;&#65533;&#65533;|G&#65533;~&#65533;&#65533;&#65533;&#65533;&#65533;&#65533;&#65533;W&#65533;yf&#65533;@&#65533;&#65533;-&#65533;&#65533;&#65533;&#65533;&#65533;0Xv&#65533;wp6'&#65533;6xvdH&#65533;6&#65533;n&#65533;&#65533;&#65533;&#65533;+<&#1539;&#1476;KGh~*&#65533;\H&#65533;x&#65533;m&#65533;K{&#65533;&#65533;Q&#65533;]&#65533;a-&#65533;_?&#65533;l&#65533;&#65533;\hN&#65533;&#65533;&#65533;&#65533;G}&#65533;&#65533;&#65533;|e&#65533;&#65533;}_X&#65533;cH&#65533;&#65533;4OO&#65533;qXD&#65533;Ue>Hcs&#65533;R&#65533;'|Z&#1348;&#50631;&#65533;|&#65533;&#65533;~&#65533;&#65533;&#65533;s8||&#65533;kP
PW]&#663;_'&#65533;r&#65533;&#1477;&#65533;&#65533;&#65533;&#65533;&#65533;8&#65533;&#65533;X&#65533;&#65533;&#65533;d&#65533;&#65533;+h&#65533;&#65533;&#65533;:h&#65533;&#65533;&#65533;y&#65533;H`&#65533;Ut#coDW&#65533;&#65533;&#65533;&#65533;z&#65533;&#65533;M6q&#65533;8K&#65533;&#65533;w&#183;wvx&#65533;&#65533;&#65533;&#65533;&#65533;&#1550;&#65533;&#65533;&#65533;l&#65533;&#65533;Z&#65533;F,y&#65533;wm&#65533;&#65533;&#65533;&#1551;&#65533;&#1551;&#65533;&#65533;&#65533;'&#65533;&#65533;&#65533;&#65533;(&#65533;Y&#65533;k7&#65533;S&#65533;&#65533;#U&#65533;^vVR&#65533;&#65533;&#65533;x&#65533;&#65533;&#65533;&#65533;g&#65533;r&#65533;&#48650;&#51719;&#65533;&#65533;&&#65533;K&#65533;t&#65533;Z&#65533;h&#65533;&#65533;y&#65533;&#65533;|&#65533;8&#65533;4&#591;&#65533;(&#65533;a&#65533;g&#65533;a&#65533;&#65533;&#65533;&#1484;&#65533;H&#65533;&#65533;&#65533;B&#65533;u'&#65533;s&#65533;&&#65533;(J&#1161;it&#65533;&#65533;Wi&#65533;&#65533;X&#65533;&#65533;R&#65533;R&#65533;hIW)Z&#65533;&#65533;'&#65533;&#65533;&#65533;&#65533;$&#65533;&#65533;&#65533;8&#65533;&#65533;&#65533;P&#65533;&#65533;l&#65533;x2&#65533;&#65533;&#65533;p&#65533;rY&#65533;b&f&#65533;&#65533;:&#65533;&#65533;)&#65533;&#65533;&#65533;&#65533;p&#595;@&#65533;&#65533;9&#65533;&#1303;z&#65533;&#65533;+I	&#65533;*4&#65533;t&#65533;&#65533;&#65533;l&#65533;&#65533;&#65533;&#65533;&#65533;9&#65533;&#65533;&#1621;&#65533;&#65533;&#65533;#&#65533;&#65533;{X&#65533;&#65533;i&#65533;*9&#65533;&#65533;&#65533;K&#65533;fh&#65533;Z&#65533;&#65533;\nY&#65533;s&#1626;&#65533;X&#65533;&#65533;9&#65533;&#65533;&#65533;&#65533;Y&#65533;x&#65533;&#65533;&#65533;&#65533;&#65533;&#65533;i&#65533;H&#65533;c&#65533;>&#65533;&#65533;D&#65533;&#65533;U&&#65533;&#65533;)\&#65533;t&#65533;K&#65533;&#65533;A&#65533;&#65533;M&#65533;U&#65533;%&#65533;&#6425;&#65533;&#601;&#1465;&#65533;)&#1625;&#65533;&#65533;&#1629;&#65533;k0&#65533;g&#65533;I&#65533;&#65533;&#65533;&#65533;&#65533;y&#65533;&#65533;&#1626;0&#65533;&#65533;&#35418;w&#65533;&#65533;&#65533;I&#65533;&#65533;&#65533;&#65533;b7&#65533;|9&#65533;XWyi&#65533;y&#65533;7s&#65533;&#65533;-.&#65533;DI&#65533;&#1992;W&#65533;w&#65533;Nu&#65533;&#65533;)K~x&#65533;b&#65533;&#65533;~F&#65533;&#65533;	&#65533;&#65533;IN&#65533;&#65533;&#65533;&#1693;h&#65533;&#65533;&#65533;&#65533;E&#65533;&#65533;vu&#1502;$&#65533;&#65533;&z&#65533;&#65533;)f&#65533;&#65533;,*&#65533;-:&#65533;&#65533;	&#65533;&#65533;9&#65533;&#65533;&#578;&#65533;&#65533;v&#65533;wp&#65533;\F&#65533;H&#65533;F&#65533;&#65533;M&#65533;&#65533;T&#65533;g&#1033;&#65533;&#65533;&#65533;&#65533;)&#65533;^&#65533;&#65533;Z&#65533;n&#65533;&#65533;S&#1665;&#65533;&#1561;&#1697;&#65533;%h&#65533;&#342;%&#65533;&#65533;`&#65533;%&#65533;&#65533;/Z&#65533;&#65533;&#65533;e&#65533;&#65533;8&#65533;&#65533;	&#65533;&#1928;T&#65533;JC&#65533;&#473;&#65533;&#65533;f&#65533;h&#405;z&#1440;&#65533;&#65533;&#65533;&#65533;&#65533;&#65533;&#65533;&&#65533;&#65533;'&#65533;:&#65533;&#65533;&#65533;&#65533;&#65533;Z&#65533;&#65533;U&#65533;_*&#65533;&#65533;
&#65533;d&#65533;&#65533;hz&#65533;&#65533;z&#65533;&#65533;&#65533;u&#65533;	&#65533;&#65533;&#65533;&#65533;{&#227;=&#65533;Mq&#65533;&#65533;&#65533;&#65533;&#65533;&#65533;&#65533;&#65533;&#65533;&#65533;L&#65533;ov&#1706;&#65533;&#65533;&#65533;&#65533;)&#65533;&#65533;&#65533;&#455;&#65533;J&#65533;R
&#65533;&#65533;j&#65533;&#65533;&#65533;&#65533;z&#65533;&#65533;&#65533;
&#65533;&#65533;z&#65533;&#65533;z&#65533;5&#617;^&#65533;&#65533;&#65533;F>:&#65533;I&#65533;9&#65533;j&#65533;&#65533;&#65533;J&#65533;&#65533;&#65533;&#295;&#65533;y&#1017;&#65533;&#65533;&#65533;K&#65533;:&#65533;*9&#65533;s&#65533;&#65533;&#65533;&#65533;J&#65533;&#65533;&#65533;&#1433;&#65533;&#65533;&#65533;:&#65533;X8&#65533;&#65533;z&#65533;&#65533;&#65533;&#65533;&#618;&#65533;&#65533;gp&#65533;&#65533;
&#65533;ZKS&#65533;&#65533;G&#65533;'&#65533;A&#65533;~&#65533;&#65533;&#65533;Y&#65533;&#65533;&#65533;&#65533;&#65533;&#65533;&#65533;&#65533;&#65533;g&#65533;)&#65533;&#65533;&#65533;&#65533;h&#65533;&#65533;&#65533;&#65533;&#65533;&#65533;&#65533;&#65533; &#65533;&#65533;&#65533;&#65533;&#65533;Z&#65533;&#65533;
&#65533;&#65533;j&#65533;6&#626;&#65533;&#65533;&#65533;&#65533;&#40088;&#65533;Yp&#65533;&#65533;:&#65533;R&#65533;&#65533;&#65533;&#65533;&#65533;&#65533;T&#65533;<&#65533;&#65533;&#65533;H&#65533;~&#65533;FDz&#65533;&#65533;8&#65533;D&#65533;&#65533;&#65533;&#65533;&#65533;c&#65533;&#513;W9&#65533;&#65533;&#65533;&#65533;!&#65533;&#65533;&#65533;J&#65533;{&#65533;&#1625;&#65533;&#65533;'&#65533;$KN&#65533;z&#65533;)&#65533;&#65533;uY&#65533;&#65533;y&#65533;0&#65533;&#65533;t&#65533;&#65533;&#65533;J&#65533;&#65533;)&#65533;7&#65533;&#65533;&#65533;:&#65533;nt&#65533;&#65533;&#65533;&#1620;&#65533;&#65533;Y&#65533;{&#65533;:&#65533;&#65533;t&#65533;|&#65533;&#65533;r&#65533;~&#65533;*&#65533;&#65533;&#65533;&#65533;&#754614;J&#65533;&#65533;&#65533;&#65533;X&#1717;&#65533;&#65533;&#65533;&#65533;&#65533;;&#65533;&+&#65533;cK&#65533;2&#65533;&#65533;&#65533;d&#65533;.&#1785;1&#758;&#65533;I&#65533;&#65533;j&#65533;a&#65533;&#65533;&#65533;h1O&#1651;t&#65533;&#65533;&#809;&#65533;{k&#65533;W)&#65533;y&#65533;x&#65533;\&#65533;Z&#65533;X&#65533;}*&#65533;&#1369;&#65533;&#65533;8&#65533;_I&#65533;}&#65533;!&#65533;&#65533;&#65533;&#65533;&#65533;&#65533;&#65533;&#65533;&#65533;K|&#65533;&#65533;&#65533;&#65533;&#65533;&#65533;&#65533;&#65533;&#65533;&#65533;&#65533;&#1339;&#65533;&#65533;{&#65533;&#65533;`&#65533;a&#65533;&#65533;$&#65533;&#65533;D&#65533;&#65533;w+&#65533;&#65533;&#1776;&#65533;&#65533;&#65533;;&#65533;Ax&#65533;&#65533;&#65533;t&#65533;&#65533;&#65533;&#65533;&#65533;&#65533;y&#65533;K+N&#65533;+&#65533;&#65533;
&#65533;]&#1788;{&#65533;&#65533;&#65533;&#65533;&#65533;a&#765;&#1371;&#65533;&#65533;[&#65533;&#65533;&#65533;&#65533;&#65533;&#65533;&#65533;&#65533;&#65533;&#65533;>&#65533;K&#65533;3&#65533;&#65533;&#65533;Y&#65533;|&#65533;~K&#65533;[&#65533;&#65533;H&#65533;|&#65533;v&#1086;&#65533;k&#65533;P&#65533;&#65533;&#65533;&#65533;&&#65533;&#65533;"&#65533;&#65533;d&#65533;&#65533;&#65533;&#65533;&#65533;[&#65533;&#65533;\&#65533;%{&#65533;	&#65533;&#65533;&#65533;K&#65533;&#65533;&#65533;&#65533;&#65533;&#65533;;&#65533;&#65533;&#65533;s[&#65533;T9&#11835;&#65533;&#304;&#65533;&#65533;&#65533;&#65533;&#65533;&#635;&#1786;&#65533;&,&#65533;&#65533;z&#65533;&#65533;;&#216;&#302;&#65533;G&#65533;4&#65533;&#65533;/&#65533;z&#65533;f,&#65533;Q&#65533;)&#65533;&#65533;&#65533;[&#65533;>&#65533;&#65533;A<&#65533;B&#65533;&#65533;;&#65533;4L&#65533;&#65533;&#65533;&#65533;&#65533;&#65533;|`&#65533;}&#65533;&#65533;&#65533;+&#65533; |&#65533;[U&#65533;I&#65533;&#65533;&#65533;&#362;&#65533;&#65533;&#65533;*&#65533;&#65533;&#603;&#65533;&#65533;&#242;&#65533;\<&#65533;g&#65533;6!&#65533;&#65533;&#65533;&#65533;B<&#65533;C&#65533;&#65533;&#65533;&#283;&#65533;&#65533;q&#1797;&#1899;&#65533;r<&#65533;[q&#65533;{&#65533;;&#65533;&#65533;&#65533;K&#65533;&#65533;2&#337;y&#65533;&#65533;&#65533;zZ&#65533;&#65533;&#65533;&#65533;&#1713;&#65533;;&#65533;V&#65533;{&#65533;&#1855;&#65533;z&#333;k&#65533;d&#65533;&#791;&#65533;Z&#65533;&#65533;&#792;&#65533;&#65533;n&#65533;&#414;l&#65533;n&#65533;&#65533;@l&#65533;&#65533;&#65533;&#65533;n2&#65533;&#65533;jy&#65533;&#65533;E<	k&#65533;&#65533;&#65533;&#65533;I&#65533;&#65533;&#65533;&#65533;|&#65533;&#65533;&#65533;&#529;I&#65533;&#65533;&#65533;&#65533;&#65533;j&#65533;&#65533;L&#65533;&#65533;&#65533;&#65533;&#65533;&#65533;&#65533;l&#65533;&#65533;&#65533;&#65533;&#1705;&#65533;&#65533;&#65533;&#65533;h&#65533;-&#65533;pL&#65533;b&#65533;&#65533;&#65533;&#1064;&#65533;&#65533;&#65533;&#65533;&#65533;<&#65533;&#65533;&#65533;&#65533;&#65533;&#866;z&#65533;I&#65533;&#65533;&#65533;&#65533;Y&#65533;lz&#65533;A&#65533;&#65533;~&#65533;g&#65533;&#65533;&#65533;:&#65533;&#65533;&#65533;&#65533;&#65533;3&#65533;&#827;Z&#65533;&#65533;&#1249;&#65533;i&#65533;2&#65533;&#65533;&#65533;&#65533;i&#65533;&#65533;<&#65533;&#65533;&#65533;K&#65533;&#65533;&#1259;&#1054;&#818;*&#765;&#65533;&&#65533;[&#65533;&#65533;&#65533;&#4895;&#65533;&#65533;q"&#65533;&#65533;&#65533;&#65533;L&#65533;I&#65533;&#65533;I&#65533;&#65533;&#65533;j&#65533;J&#65533;&#65533;\&#65533;&#65533;&#1828;&#65533;j&#65533;&#65533;&#65533;&#65533;6&#65533;.M&#65533;6|&#65533;1&#65533;&#65533;&#65533;&&#65533;|&#65533;&#65533;&#65533;(:&#65533;si&#65533;G&#65533;&#65533;,*&#65533;Om&#65533;&#815;&#65533;&#65533;&#65533;F\&#65533;&#65533;dgJ|&#65533;B&#65533;%&#65533;&#65533;V&#1780;),&#65533;-&#65533;&#65533;[+&#65533;'=&#65533;9&#65533;-&#65533;&#65533;&#65533;&#65533;&#65533;s&#65533;&#65533;&#65533;&#65533;l&#65533;&#65533;&#65533;&#65533;&#65533;&#1910;}&#1918;l&#65533;u&#2012;u&#65533;&#65533;&#65533;M&#65533;Je&#65533;Y&#65533;&#65533;Fjo&#65533;&#65533;t&#65533;&#65533;&#348;&#65533;&#1429;&#65533;8&#797;&#65533;&#65533;m-&#65533;&#65533;&#65533;&#65533;+&#65533;&#65533;&#65533;&#1809;\&#65533;9&#65533;&#65533;&#1339;&#65533;@&#65533;&#876;M&#65533;o&#1754;&#65533;&#1916;&#65533;)&#1779;M&#65533;&#65533;lR&#65533;[&#65533;z{l&#65533;&#65533;&#65533;)-&#65533;&#65533;&#65533;j&#65533;&#1845;
&#65533;&#65533;j&#65533;&#65533;l&#65533;&#65533;&#65533;&#65533;&#65533;&#65533;M&#65533;|&#65533;&#65533;M&#65533;v&#65533;&#1898;|&#65533;&#65533;&#65533;&#1880;&#65533;&#1475;&#65533;&#65533;&#65533;R&#65533;|&#65533;&#65533;&#65533;;&#65533; l&#65533;&#65533;<_&#65533;&#65533;&#65533;P&#1807;&#65533;&#65533;&#65533;&#65533;&#65533;A&#65533;&#65533;e|&#65533;g&#65533;&#65533;@M&#1241;<&#65533;&#65533;m&#65533;U&#65533;&#65533;&#65533;&#65533;,&#65533;a{&#65533;&#65533;z&#65533;k&#65533;&#65533;,&#65533;&#65533;&#24241;d&#65533;&#65533;&#65533;&#1588;&#65533;&#65533;Q&#65533;&#65533;&#65533;&#65533;[&#65533;&#65533;&#65533;U&#65533;&#65533;&#65533;\&#65533; &#65533;&#65533;!&#65533;&#1842;&#36633;&#65533;&#65533;&#65533;}&#65533;&#65533;{&#65533;&#65533;l&#65533;]&#65533;^&#65533;[&#65533;&#65533;<&#65533;&#65533;&#65533;Y\&#65533;&#65533;&#65533;&#65533;&#841;&#1656;&#65533;&#65533;}&#65533;&#65533;&#65533;&#65533;&#65533;
&#65533;OJ&#65533;m&#65533;\&#65533;&#65533;K&#65533;&#65533;L&#65533;&#65533;z>&#65533;Q&#65533;&#65533;S&#65533;&#65533;|~&#65533;-&#65533;&#65533;&#65533;`&#65533;&#65533;y&#65533;&#65533;_&#65533;b>&#65533;&#65533;L&#65533;&#1722;h&#65533;&#65533;=&#65533;&#65533;&#65533;&#65533;R&#65533;&#1465;&#65533;&#65533;&#65533;&#65533;&#65533;v&#65533;&#18590;&#65533;&#65533;&#65533;f&#65533;&#65533;%&#65533;&#65533;&#65533;&#65533;&#65533;n&#65533;&#65533;&#65533;&#65533;&#65533;]&#1922;&#65533;~&#65533;&#65533;&#65533;&#65533;&#65533;&#65533;&#65533;&#65533;&#65533;&#914;N&#65533;&#65533;~&#65533;K{&#65533;ljp&#65533;&#1977;&#1767;F&#65533;&#65533;"&#42188;&#65533;&#65533;&#65533;&#65533;O&#65533;&#65533;{&#65533;&#784;&#1739;&#49775;&#65533;^&#65533;&#65533;&#65533;u&#65533;0&#65533;&#1336;&#65533;&#65533;P&#65533;&#65533;&#65533;&#65533;U&#65533;&#65533;&#65533;&#65533;&#65533;n&#65533;L&#65533;Y&#65533;N&#65533;,&#65533;&#65533;&#65533;&#65533;&#65533;~&#65533;&#65533;&#65533;&#65533;&#65533;7L&#65533;&#65533;	&#65533;+&#65533;&#65533;&#65533;&#65533;&#65533;&#1838;&#65533;&#1998;&#65533;3&#65533;7&#1608;&#65533;S&#65533;;{&#65533;&#65533;M&#65533;&#65533;&#65533;&#65533;&#65533;&#65533;M&#65533;l&#65533;c&#65533;&#65533;&#65533;T\&#65533;Xj&#65533;Rj&#65533;T&#65533;Q.&#65533;&#65533;&#65533;&#65533;&#65533;&#65533;&#65533;{n&#65533;&#65533;&#65533;&#65533;~&#65533;L&#65533;^&#65533;x&#65533;&#65533;&#65533;&#65533;&#65533;&#65533;y&#65533;?1&#65533;&#65533;l&#65533;&#65533;&#65533;&#65533;w&#65533;&#65533;&#65533;&#65533;>~j&#65533;&#65533;&#65533;IN&#65533; &#65533;&#65533;&#65533;'&#65533;&#65533;g&#65533;&#65533;&#65533;|1&#1001;&#65533;&#65533;&#65533;^~&#65533;&#65533;&#65533;a&#65533;&#65533;-<&#65533;s&#65533;&#456;&#65533;&#65533;&#65533;~&#65533;A&#65533;&#65533;Z&#65533;&#65533;&#65533;&#65533;&#65533;&#932;K&#65533;/&#817;&#65533;&#65533;&#65533;=&#65533;$&#1050;&#65533;&#65533;N&#65533;&#65533;m&#65533;T&#65533;&#65533;}&#65533;\H&#65533;Y&#65533;&#65533;)&#65533;&#1483;&#65533;u&#65533;=&#65533;A&#65533;&#65533;&#65533;O&#65533;&#65533;Xm&#65533;=&#65533;&#65533;l&#65533;r&#65533;&#65533;k^&#65533;o&#65533;&&#2017;z&#65533;&#65533;Y&#1726;}&#65533;&#65533;&#65533;&#65533;|&#65533;&#65533;}&#65533;&#65533;&#65533;&#65533;?&#65533;&#65533;&#65533;&#65533;&#65533;n&#65533;&#65533;&#1859;&#510;&#65533;tz&#65533;&#65533;{&#65533;&#65533;&#65533;&#65533;&#65533;&#65533;&#65533;&#65533;:f&#65533;kN&#65533;x &#65533;&#65533;&#65533;&#65533;M&#65533;&#65533;&#65533;&#65533;&#65533;>&#65533;&#65533;&#65533;&#65533;&#65533;O&#65533;&#65533;_&#65533;&#65533;M&#65533;1Y&#65533;&#65533;&#65533;&#65533;&#65533;9y&#65533;&#65533;p7&#65533;&#65533;&#65533;:&#65533;&#65533;N&#65533;h&#65533;&#65533;&#65533;&#65533;&#65533;x&#65533;&#65533;&#65533;?&#65533;&#65533;/&#65533;&#65533;&#1377;&#368;U&#65533;&#65533;&#801;3&#65533;&#65533;&#65533;&#65533;&#65533;(<&#65533;&#65533;!6&#65533;&#65533;&#65533;&#65533;&#65533;5&#65533;&#65533;Fb&#65533;i>&#65533;!2&#65533;D&#65533;&U&#65533;,&#65533;&#65533;&#65533;K&#65533;#V&#65533;	&#65533;&#65533;M&#65533;5c&#65533;&#65533;	&#65533;O&#65533;A&#65533;&#65533;"Z&#65533;&#65533;Q&#65533;Ie-e&#65533;&#65533;&#65533;S&#65533;Q&#65533;N&#65533;&#65533;&#65533;&#65533;&#65533;&#65533;&#65533;&#65533;
&#1319;I&#65533;&#65533;%+&#65533;&#65533;!&#65533;|&#65533;a&#1782;&#65533;Z&#65533;n&#24205;&#65533;v&#65533; &#65533;v&#65533;&#65533;L&#65533;&#65533;/&#2044;w&#65533;&#65533;&#65533;Kx&#65533;a&#265;&#65533;3&#65533;&#65533;&#197;47&#65533;(&#65533;&#65533;_&#65533;#Uvd&#65533;&#65533;/&#65533;&#929;{&#65533;&#65533;&#65533;"&#156;8/&#65533;&#65533;&#65533;&#65533;P&#65533;&#65533;d&#230;]&#65533;&#65533;&#65533;&#1257;&#65533;&#65533;^&#65533;M&#65533;&#65533;&#65533;&#1649;fk&#65533;&#65533;5l"&#65533;&#65533;	&#65533;5[&#65533;&#65533;_&#65533;s#v&#65533;\n_&#65533;&#1447;C7&#65533;&#65533;;&#65533;&#65533;&#65533;;F&#65533;&#1076;&#65533;&#65533;5'&#65533;L&#65533;h&#991;S&#65533;w&#65533;&#1714;j&#65533;:9&#65533;&#65533;?&#65533;+V&#65533;o@&#65533;
4&#65533;N*&#65533;x[&#65533;&#65533;&#65533;;N9&#65533;Q&#65533;&#65533;&#65533;&#65533;&#65533;:&#65533;&#65533;&#65533;&#65533;&#65533;
;&#65533;&#65533;&#65533;&#65533;.D&#65533;P&#1326;;
&#65533;;&#65533;&#65533;&#65533;&#53017;&#1571;h#E&#65533;,&#65533;&#65533;&#65533;&#1745;&#65533;&#65533;`&#1681;=&#65533;&#65533;&#65533;&#65533;&#65533; &#65533;pI&#65533;t&#65533;I&#65533;Dp&#65533;&#65533;2*(&#65533;&#65533;&#1080;	+C0U|&#65533;C&#750;0&#65533;&#65533;DSM&#65533;&#644;Q<&#65533;&#1059;Q=&#65533;x&#65533;~4i&#65533;=&#65533;L&#65533;'9&#155;&#65533;H&#65533;&#65533;&#65533;&#976;Da&#65533;r&#65533;,&#65533;&#65533;Qc&#65533;4RG&#65533;&#65533;&#65533;&#65533;&#65533;2L0&#65533;t3&#65533;O&#65533;&#65533;/&#65533;L&#65533;MT&#65533;K&#65533;7[&#65533;&#65533;UB&#65533;&#65533;&#65533;$>g&#65533;&#65533;&#65533;(&#65533;&#65533;H$}	E&#65533;&#65533;Qb&#65533;5&#65533;Rd&#65533;&#65533;&#65533;e&#65533;}&#65533;&#65533;&#65533;4&#65533;&#65533;&#65533;67$&#65533;&#65533;&#65533;&#65533;&#65533;6UCu&#65533;&#65533;`&#65533;&#65533;&#65533;[&#65533;&#65533;L&#1879;v&#65533;&#65533;&#65533;t&#65533;SO!&#65533;&#65533;^|&#65533;&#65533;w_}M&#65533;w&#65533;Qx`e&#65533;&#65533;
&#65533;&#65533;&#65533;J&#65533;.7U&#65533;D&#59579;T&#65533;N&#65533;&#65533;Z&#65533;\qE&#65533;&#65533;&#65533;+w&#65533;]k,&#65533;]&#65533;S^&#1534;s&#65533;&#65533;&#65533;$5Ccf`7&#65533;&#65533;f&#65533;9&#65533;yg&#65533;s&#65533;&#65533;&#65533;&#65533;xh&#65533;&#65533;>V&#65533;&#65533;0&#134;K&#65533;&#65533;&#65533;i&#65533;&#65533;&#65533;&#65533;&#65533;&#65533;T&#65533;&#65533;&#65533;&#65533;x&#65533;V[e(&#1489;[FWe&#65533;&#65533;&-5&#65533;U{y>z&#65533;&#65533;&#65533;&#26177;&#65533;{n&#65533;+&#65533;&#65533;n&#65533;&#65533;&#65533;{XF&#65533;:v&#65533;|pa&#65533;$&#65533;&#65533;&#65533;K.&#65533;&#65533;&#65533;j&#65533;&#65533;&#65533;8&#12977;&#65533;&#65533;75N&#65533;d&#65533;&#65533;6&#65533;s?&#65533;>&#65533;&#1076;&#29032;4&#65533;&#65533;&#65533;n&#65533;/&#65533;{n&#65533;q&#65533;&#65533;&#65533;&#65533;k]&#65533;Pr&#65533;=o&#65533;{g&#65533;i&#65533;&#65533;&#65533;P[&#1740;8&#65533;G&#65533;&#65533;&#65533;s&#65533;&#207;'K&#65533;&#65533;x;&#65533;zuS]l&#65533;w&#65533;>&#65533;|&#65533;m7&#65533;|&#65533;&#1151;&#65533;v&#65533;w&#65533;=&#2021;	_S&#65533;w&#65533;L&#65533;?$&#65533;&#65533;&#65533;&#65533;&#65533;&#65533;&#1737;&#65533;y&#65533;&#65533;&#65533;&#65533;(c.^a/]E"&#65533;:&#65533;&#65533;&#65533;&#577;=Y]&#65533;&#65533;&#65533;1B&#65533;&#65533;`3&#65533;&#65533;&#65533;&#65533;&#65533;&#65533;#!	&#1879;;&#65533;&#65533;&#65533;Q&#65533;r&#65533;7&#65533;&#65533;Y&#65533;j&#65533;&#65533;&#65533;&#65533;&#65533;&#65533;1&#65533;&#65533;TW&#65533;&#65533;&#65533;F&#65533;&#1821;&#65533;`A&#65533;&#65533;&#65533;&#65533;z&#65533;&#65533;&#65533;&#65533;&#65533;&#65533;&#65533;3 &#65533;&#65533;&#65533;xE,Vq}[&#65533;&#65533;&#65533;u&#65533;gA&#709;&#65533;&#65533;&#65533;&#65533;&#65533;D&#65533;4k&#65533;&#65533;&#65533;&#65533;&#65533;&#65533;&#65533;1d$#b&#65533;x&#65533;#&#65533;Q$PT&#65533;&#702;&#65533;&#65533;&#65533;yo&#65533;w&#65533;&#65533;H\&#65533;&#65533;C&R&#65533;&#65533;Td&#65533;&#65533;&#65533;Mi&#65533;^&#65533;P&#22703;&#65533;g&#65533;&#65533;&#65533;y&#65533;*&#65533;/l&#65533;&#65533;C&#65533;GT&#65533;&#65533;&#65533;f&#65533;]y&#65533;Br&#65533;&#65533;&#65533;xd-98K\:2}rc&#65533;&#65533;&#65533;&#65533;&#65533;&#65533;&#65533;Xc&#65533;w\t9&#65533;&#65533;&#65533;TL&#65533;&#65533;XGS&#65533;D&#65533;&#1252;&#65533;g&#65533;&#65533;&#65533;=&#65533;&#65533;&#65533;&#65533;Q9&#65533;)&#65533;R&#65533;&#65533;,&#65533;&#65533;&#65533;&#65533;I&#65533;R-t&#65533;&#65533;&#788;1&#65533;+&#65533;&#65533;&#65533;&#65533;2=4~2&#65533;&#65533;L&#65533;&#65533;&#65533;&#65533;j4&#65533;&#65533;&#65533;#&#65533;yPB&#65533;1hm&#65533;R&#65533;	&#65533;FT&#65533;A#&#65533;O&#65533;N&#65533;-L&#65533;&#65533;&#65533;$LwJMy&#356;&#65533;<3&#65533;&#65533;&#65533;&#65533;S&#65533;&#65533;&#1319;<]
&#65533;sT&#65533;3(A*&#65533;"4&#65533;2&#65533;"F&#65533;&&#65533;&#65533;&#65533;op&#65533;r&#1459;:z&#1294;&#65533;&#65533;&#148;&#65533;&#65533;&#65533;&#65533;L8&#65533;&#65533;iXcwp&#65533;&#65533;&#65533;([*&#65533;'L&#65533;S&#65533;&#65533;U&#65533;&#65533;&#65533;QN&#65533;V&#65533;FQ&#65533;&#65533;*&#65533;O&#65533;&#65533;&#65533;&#65533;&#65533;&#65533;}&#65533;j&#65533;&#65533;,&#65533;&#65533;0&#65533;Tp&#65533;&#65533;1w&#65533;R&#65533;&#65533;P&#65533;&#1329;!W&#65533;	&#65533;&#65533;x5&#65533;&#65533;kc&#65533;xMi&#65533;U&#65533;&#65533;&#65533;Jke&#1402;V&#65533;fV&#65533;&#65533;&#65533;h\&#21179;&#65533;&#65533;&#65533;av&#65533;&#65533;g.&#65533;&#65533;&#65533;&#65533;&#65533;Df&#38466;&#65533;L&#65533;&#403;&#65533;&#65533;&#65533;&#65533;b=&#65533;X&#65533;J&#65533;dU&#65533;e-&#65533;[&#65533;Z&#65533;&#65533;&#65533;!&#65533;p9+?&#65533;&#917;_Jens1&#65533;T&#65533;&#65533;z}&#65533;j/Y&#1686;b&#65533;P%Hj&#65533;i[1&#65533;&#65533;c /Mw{^&#65533;&#65533;&#65533;&#65533;&#65533;&#65533;f&#65533;b&#65533;&#65533;&#65533;+&#65533;p&#65533;r#y&#65533;u~"&#65533;&#65533;}&#65533;&#65533;&#65533;Le6&#65533;x&#65533;&#65533;&#65533;&#65533;&#65533;-{rw&#65533;&#65533;&#65533;n&#65533;&#65533;&#65533;L&#65533;w]&#65533;/&#65533;P&#65533;f8&#65533;&#65533;do&#65533;&#65533;{&#65533;fT~&#65533;&#65533;&#65533;C'&#65533;&#65533;&#65533;&#65533;X&#65533;&#65533;&#65533;/H&#65533;&#65533;&#65533;&#65533;e&#65533;&#65533;&#1578;&#65533;&#65533;dhX&#65533;&#65533;x&#65533;&#65533;n&#65533;kkV=V&#65533;&#65533;b-&#65533;&#65533;V&#65533;^m&#65533;&#65533;&#65533;e&#65533;&#65533;?L&#65533;&#65533;w&#65533;,&q	&#65533;&#65533;&#65533;*[9&#65533;&#65533;&#65533;&#65533;J&#65533;(&#65533;{&#65533;4&#65533;-*,&&#65533;&#65533;e&#65533;&#65533;&#65533;@&#941;&#65533;&#65533;yM%jX&#65533;&#65533;&#65533;i&#65533;&#65533;&#65533;&#65533;IU&#65533;&#65533;5&#65533;&#65533;&#65533;&#65533;&#65533;&#1721;X&#65533;	&#65533;Xw&#65533;-&#65533;<&#65533;X>&#65533;&#65533;&#65533;&#65533;&#65533;&#1419;l&#65533;&#65533;)g?2P&#65533;&#65533;c&#65533;=&#65533;iP&#65533;&#65533;G&#65533;&#547;|II*&#65533;&#1067;&#65533;&#65533;&#65533;&#65533;}&#65533;&#65533;/%)>&#65533;&#65533;&#65533;2/&#65533;&#65533;O&#65533;C&#65533;}]&#65533;I{&#276;x&#65533;cyd&#65533;g&#65533;G&#65533;t&#65533;&#65533;l&#65533;&#6148;&#65533;&#65533;E&#65533;&#65533;&#65533;&#65533;&#65533;K&#65533;&#65533;&#65533;&#65533;&&#65533;&#65533;&#65533;&#65533;&#65533;&#65533;&#65533;
>mc&#65533;c]&#65533;V&#65533;9&#65533;&#65533;&#65533;&#65533;&#65533;e7&#65533;&#65533;O,v&#65533;&#65533;&#65533;6x;[&#65533;&#65533;u}&#65533;j&#65533;H&#65533;&#65533;>&#65533;&#65533;[&#65533;&#65533;o&#65533;sH&#65533;m&#65533;&#65533;P&#65533;j?&#65533;u<&#65533;?5&#65533;A&#65533;d&#65533;/]=&#65533;&#65533;#H&u&#65533;}&#65533;f&#65533;{&#65533;*5\&#65533;&#65533;g&#65533;f&#65533;&#65533;&#65533;&#65533;Xj&#65533;j&#65533;'&#65533;a;&#65533;Kq&#65533;&#65533;u&#65533;&#1770;&#771;&#65533;&#65533;	l&#65533;vo\?&#65533;&#65533;[&#65533;&#65533;L:&#65533;&#65533;+u&#65533;:CG&#65533;\&#65533;&#65533;a=&#65533;ufy&#1533;&#65533;ug&#65533;u&#65533;?&#65533;Dg&#65533;_&#65533;&#65533;&#65533;|iQ&#65533;B*&#65533;&#65533;&#65533;S&#65533;;nLV&#65533;&#65533;[&#65533;&#65533;d&#65533;&#65533;&#65533;&#65533;&#65533;&#65533;&#65533;&#65533;&#65533;Q'|&#65533;i&#65533;&#65533;&#65533;&#65533;&#65533;s&#65533;x*&#65533;&#65533;&#65533;}&#65533;&#65533;&#65533;c&#65533;&#65533;&#65533;&#65533;~&#65533;&#65533;"&#65533;&#65533;g;&#65533;s&#65533;&#65533;4^&#65533;&#65533;&#65533;ri&#65533;K&#65533;&#65533;&#613;&#65533;q&#65533;&#65533;qF&#65533;&#65533;&#65533;!g&#65533;&#65533;&#65533;&#65533;&#1403;^&#65533;&#65533;&#65533;&#65533;b&#65533;Z&#65533;&#65533;&#65533;&#1021733;&#65533;>z&#65533;&#65533;}&#65533;D$&#1495;&#65533;&#65533;c_&#65533;&#65533;&#65533;G&#65533;&#65533;5~&#65533;H&#65533;&#65533;&#65533;&#65533;&#65533;N&#65533;&#65533;&#65533;&#65533;<&#1291;&#65533;4&#65533;U&#65533;&#65533;P&#65533;A&#65533;&#65533;&#65533;4&#65533;?]{a&#65533;^&#65533;&#65533;w&#65533;&#65533;=|&#65533;#G&#65533;&#65533;g&#65533;&#65533;&#65533;&#65533;&#65533;y;&#65533;&#251;&#65533;&#65533;>&#65533;&#65533;&#65533;&#65533;&#1653;&#65533;&#65533;&#65533;&#65533;&#131;&#65533;&#65533;C?&#65533;1&#65533;7P:&#65533;r<&#65533;&#65533;:&#65533;{&#65533;&#1803;<&#65533;;&#65533;0A&#65533;@&#65533;K?&#65533;&#65533;
&#65533;\.&#65533;z(&#65533;&#65533;?&#65533;<&#65533;&#65533;C@&#65533;&#1770;&#65533;#"%I#7f&#65533;;&#65533;r&#65533;&#65533;K&#65533;&#65533;&#65533;@;6
&#65533;@#&#65533;&#65533;b#?&#65533;s&#65533;<:?	4A0 A+&#65533;&#65533;&#65533;K&#65533;TAd&#65533;&#65533;&#65533;&#65533;;&#65533;&#65533;&#1276;l&#65533;&#65533;&#65533;&#65533;|&#65533;&#65533;*&#65533;&#1067;&#65533;,5,&#65533;&#65533;r&#65533;1&#273;&#65533;&#65533;7$,&#65533;`#$&#65533;&#65533;=&#65533;&#65533;J&#276;&#65533;BC&#65533;&#65533;C&#65533;&#65533;F&#65533;&#65533;D/&#65533;(&#1689;&#65533;&#65533;{&#65533;&#65533;&#1108;&#65533;&#65533;A&#65533;&#65533;&#65533;MI8&#65533;@&#65533;&#65533;>&#65533;3&#65533;8&#65533;&#65533;&#65533;c&#65533;&#65533;C&#65533;&#65533;!&#65533;C&#65533;s&#65533;&#65533;C&#65533;j?@l&#65533;);G\&#65533;&#65533;&#65533;E_&#65533;E+&#65533;&#65533;G4D&#65533;&#65533;B0<&#65533;&#65533;9E&#65533;S&#65533;&#315;&#65533;c&#65533;&#256;)&#65533;X@&#65533;A&#65533;:&#65533;7!&#65533;&#65533;&#65533;&#657;
&#65533;C
+X&#65533;E#D?D&#65533;t\&#65533;]&#65533;`&#65533;&#65533;&#65533;;&#437;K&#65533;&#65533;[F&#65533;&#65533;g|#&#22227;&#65533;s&#65533;;&#65533;8z03&#65533;&#65533;$6c&#65533;	&#65533;Ga[2
&#65533;&#65533;\D&#65533;&#65533;&#65533;s&#458;&#65533;B&#65533;aT&#65533;F|&#65533;*t&#270;&#65533;&#65533;s.&#979;G&#65533;&#65533;Gel&#65533;|&#65533;&#65533;{bH&#65533;&#65533;G33&#65533;&#65533;&#65533;&#65533;#&#65533;&#65533;+)&#65533;&#65533;r2&#65533;8H&#65533;&#65533;&#584;|&#65533;d&#461;&#65533;H&#65533;&#65533;&#545;&#65533;H&#65533;LJ&#65533;$&#641;&#65533;G&#65533;&#65533;&#65533;0F&#65533;&#65533;%&#65533;|&#65533;&#65533;&#65533;A&#65533;0&#65533;jT&#237;&#65533;8&#65533;&#65533;;V	&#725;&#65533;&#65533;&#65533;&#20190;D&#65533;&#65533;T&#65533;p\&#563;&#65533;&#65533;&#65533;SD&#65533;&#65533;4&#65533;D&#677;&#65533;&#761;,&#65533;&#65533;K&#65533;&#65533;&#65533;4&#65533;JI4&#65533;&#65533;cH<&#37677;&#65533;A&#65533;&#65533;&#65533;S&#65533;&#65533;l&#65533;&#65533; &#65533;t&#756;&#374;$&#311;,A&#65533;&#65533;@&#65533;&#65533;&#549;&#65533;&#803;&#65533;&#764;&#65533;&#65533;$&#638;&#65533;&#65533;LP
=Q&#65533;&#65533;&#65533;&#65533;&#65533;BE&#1652;5&#65533;&#65533;L4L:&#65533;y&#65533;:"&#65533;&#65533;D&#65533;&#65533;\&#65533;&#65533;&#65533;&#65533;K&#65533;&#65533;<N&#65533;LN&#65533;&#65533;J,M&#65533;&#65533;D&#65533;4MQ&X3&#65533;&#65533;&#65533;J&#65533;(G&#65533;x&#65533;&#65533;M|:7c&#803;&#65533;sE&#65533;<&#65533;c&#65533;&#65533;&#65533;5&#65533;|G&#65533;L?(&#65533;E&#65533;D&#65533;&#65533;O&#65533;&#65533;&#65533;&#65533;&#65533;&#65533;&#65533;N&#65533;|5K&#65533;#&#65533;b&#65533;&#65533;&#18934;&#65533;&#65533;(&#65533;&#65533;D:&#65533;D@z&#65533;>U&#65533;&#65533;&#65533;4O;&#65533;:#L&#1014;<H&#65533;lO&#65533;|O&#65533;&#65533;&#65533;&#65533;P&#65533;&#65533;K&#65533;K&#65533;{&#65533;&#65533;e&#65533;&#1002;&#65533;&#65533;&#436;$l\&#65533;W2X&#65533;&#65533;A\&#65533;&#1700;I&#65533;j=&#65533;%&#65533;&#65533;:Y$&#65533;N&#65533;&#65533;L&#65533;&#65533;Q%]&#65533;&#65533;-pR0HQ&#65533;&#1194;t&#65533;&#65533;M&#65533;&#65533;`&#519;@&#65533;&#65533;<P&#65533;&#65533;#&#65533;&#65533;Q2&#65533;N&#65533;c&#1117;k&#65533;&#65533;T&#65533;&#65533;&#65533;\&#65533;&#65533;R%RNC&#65533;"m&#65533;#&#65533;&#65533;CdR=mR>&#65533;&#65533;.&#65533;S&#65533;*ar&#65533;*E&#65533;1&#65533;;P\&#65533;9<&#65533;#:S-SI&#65533;T&#65533;PV|@&#65533;&#65533;,L&#65533;&#65533;&#65533;&#65533;&#65533;4&#1208;4&#65533;P&#65533;SS&#65533;ST&#65533;&#65533;?&#65533;&#65533;q&#65533;2T&#65533;&#65533;+=TDM&#65533;&#65533;;&#65533;&#65533;&#65533;&#65533;&#65533;&#456;&#65533;&#162;C;&#65533;&#65533;&#65533;dS&#65533;R<,%O&#65533;&#65533;:U&#65533;,&#65533;&#65533;&#65533;&#65533;SMUi&#65533;VjQ&#65533;&#65533;*&#65533;A&#65533;&#65533;|l&#65533;&#65533;&#656;&#65533;&#65533;&#65533;E&#65533;0&#65533;'QH&#65533;&zi&#366;&#65533;TW&#65533;&#65533;&#65533;&#65533;&#65533;&#65533;&#65533;x&#65533;M&#65533;R&#65533;&#65533;Wf&#65533;B|=&#65533;$&#65533;&#65533;RQU&#65533;V&#65533;-Xl&#65533;U&#65533;B&#65533;{PE&#65533;&#65533;q&#65533;QE5&#65533;s=&#65533;&#65533;t&#65533;t5&#65533;3,Ku&#1518;d%l&#65533;y&#65533;=p&#65533;&#65533;b&#65533;&#65533;G&#65533;&#65533;&#65533;|&#65533;f&#65533;L&#65533;-X&#65533;&#65533;&#1601;&#65533;Yi&#65533;.&#65533;&#65533;R&#65533;
&#65533;&#65533;&#65533;U&#65533;&#65533;PQ&#65533;YC6]&#65533;XG&#65533;&#65533;1&#65533;U&#65533;&#65533;1S&#65533;;&#65533;]&#65533;a5&#65533;&#620;&#65533;du3&#65533;}&#1621;eVe&#65533;Zw&#65533;V&#65533;&#65533;Ya0Z&#65533;X&#601;&#65533;&#65533;Y&#65533;M&#65533;&#65533;<&#65533;&#65533;A&#65533;\&#65533;&#65533;&#65533;&#65533;&#65533;&#65533;-&#65533;&#65533;}&#1163;&#65533;&#1548;Me&#65533;[;[&#65533;,&#65533;&#65533;b&#140;%&#1450;&#65533;&#1323;&#65533;O&#65533;m\&#65533;&#1711;&#65533;\&#65533;&#65533;&#1817;&#1738;&#65533;\&#65533;E[4&#65533;Y&#65533;&#65533;&#65533;&#65533;&#65533;&#65533;&#65533;E&#65533;&#65533;&#65533;iD-&#65533;[&#65533;&#65533;<5&#65533;&#65533;T&#65533;&#65533;5&#65533;U36k&#65533;
&#65533;&#65533;&#65533;eV&#65533;u&#982;&#65533;]&#65533;[&#65533;&#65533;Z&#65533;&#1989;&#65533;sM&#1732;&#65533;&#65533;e&#65533;M&#65533;1&#65533;&#65533;4&#65533;&#65533;[,@]&#65533;EZ=RK&#65533;C,&#65533;&#1383;&#65533;&#1645;,y&#65533;&#65533;E&#65533;&#65533;&#65533;W&#65533;t\&#65533;&#65533;]&#613;\&#65533;&#65533;]&#65533;M&#1994;m_&#65533;&#65533;R&#65533;VA&#65533;;E&#234;&#65533;@
&#65533;&#274;7&#65533;&#65533;[&#65533;q^&#65533;&#65533;&#65533;&#65533;&#65533;[&#65533;&#65533;&#65533;}Q`5&#65533;&#1546;&#1889;&#65533;&#65533;&#65533;&#65533;&#65533;~&#65533;Z&#65533;
_&#65533;E&#1388;&#65533;Z&#65533;&#65533;&#65533;&#65533;&#65533;\&#65533;^&#65533;&#65533;&#65533;&#65533;a&#65533;EXq&#65533;g&#270;&#65533;&#65533;&#1170;hU&#65533;5:&#65533;&#65533;&#65533;^&#65533;&#65533;&#65533;&#35657;OM&#1704;E^&#65533;,&#65533;h&#65533;X&#65533;c&#65533;&#1436;P&#65533;&#65533;&#65533;&#65533;S"&#65533;S%-_
&#65533;&#65533;&#65533;&#1794;&#65533;\'F&#1390;&#65533;`&#65533;}b>]&#65533;&#65533;i&#65533;&#65533;az&#65533;&#65533;&#65533;&#65533;&#65533;m&#65533;&#65533;&#65533;}^*&#65533;&#65533;FW&#65533;N&#65533;&#65533;&#65533;]&#65533;&#65533;&#65533;&#1812;&#1043;&#65533;&#65533;1`^M&#372;#6_i]b%&/&#65533;D	&#65533;&#65533;b>&#65533;^&#65533;&#65533;H+&#65533;bG~d-&#65533;&#65533;&#65533;n}UZE&#65533;&#137;&#65533;&#65533;&#2006;@V^`5^&#65533;&#65533;$}cR|&#65533;FO5&#65533;&#65533;VMa&#65533;&#65533;;&#65533;	Ry)&#65533;>&#65533;&#65533;&#65533;d?NN&#65533;&#65533;&#65533;'[Fvb`n&#65533;F&#65533;\_&#65533;d,&#65533;&#65533;X&#65533;d+U[&#65533;&#65533;&#65533;&#65533;U&#65533;&#65533;&#65533;&#65533;e&#65533;&#65533;=L&#65533;:meJU0;&#65533;c&#65533;,&#65533;8&#65533;&#65533;Y&#65533;&#65533;[&#65533;&#65533;`&#65533;&#65533;&#65533;&#65533;b&#65533;&#65533;a6dz>fd&#65533;d&#65533;&#65533;&#65533;&#65533;A=&#65533;2&#65533;&#65533;3&#65533;f-&#65533;&#65533;J&#65533;&#163;&#65533;&#65533;K&#65533;Hn&#65533;`M&#65533;S&#65533;&#65533;.&#65533;&#65533;&#65533;[&&#65533;v&#65533;V@&#65533;g&#65533;&#65533;&#65533;_&#65533;g&#65533;i{&#65533;|&#65533;&#65533;.&#65533;g&#65533;&#65533;_&#65533;&#65533;&#65533;_&#65533;f&#65533;&#65533;&#65533;D&#65533;['%`&#65533;N&#65533;&#65533;h&#65533;&#65533;&#65533;{&#192;TL&#65533;r&#65533;&#65533;&#65533;f&#65533;&#65533;h&#65533;3&#65533;&#65533;&#65533;&#1229;.&#1563;&#65533;&#65533;L_&#65533;T_&#65533;&#65533;j&#65533;&#65533;&#65533;G&#65533;Y&#529;&#65533;,&#65533;IN&#65533;;hA&#65533;&#65533;Qn^<&#65533;SH&#65533;&#65533;9rh&#65533;&#65533;h&#65533;R&#65533;&#65533;&#65533;Z&#65533;&#65533;u.A&#65533;&#65533;e&#65533;&#65533;C
+U&#65533;^&#65533;?~g\&#65533;Y&#65533;&#65533;&#65533;&#65533;&#65533;g&#65533;g&#65533;c&#65533;5&#65533;k>&#65533;&#65533;z&#65533;&#65533;ue&#1671;[e|&#65533;&#760;W&#1342;s&#65533;&#65533;Y&#65533;&#65533;:&#65533;&#65533;jc6iw&#65533;&#65533;h%l&#65533;^md,!L&#52614;a)&#65533;&#65533;&#65533;~&#65533;&#65533;`SfK&#65533;&#65533;&#65533;&#65533;&#65533;eI&#65533;T&#1826;&#913;A&#65533;k1&#65533;&#1164;&m&#65533;&#65533;&#65533;&#65533;v&#65533;&&#65533;S&#65533;l&#65533;&#65533;&#65533;u&#65533;o5&#65533;&#65533;&#65533;[&#65533;&#65533;i&#65533;&#65533;&#1982;UapJJ&#2010;m&#1830;&#65533;<&#65533;R&#65533;&#65533;>&#65533;&#65533;&#65533;`&#65533;&&#65533;Y&#65533;l&#65533;F&#65533; +&#49006;&#65533;&#65533;&#65533;vnV&#65533;,&#65533;np&#65533;&#65533;&#65533;4&#65533;a&#65533;@&#65533;&#65533;&#65533;D&#65533;&#65533;&#65533;U-&#65533;\&#65533;&#65533;d&#65533;X&#65533;&#932;f&#65533;=&#65533;c&#1709;&#65533;r\&#65533;T&#65533;&#65533;&#65533;&#65533;o&#65533;p?q&#65533;j&#65533;&#65533;1&#1171;]&#65533;&#65533;3&#65533;V&#65533;f&#65533;]5&#65533;s&#65533;r4&#65533;&#65533;qC&#65533;&#65533;&&#65533;&#397;&#65533;&#65533;Hgu~&#65533;&#65533;&#65533;&#65533;Nq&#65533;&#65533;7q%r&#65533;&#65533;o&#65533;&#65533;^&#65533;&#65533;q&#65533;V&#65533;&#65533;&#65533;&#65533;&#65533;jS&#65533;&#65533;4&#65533;&#1352;H&#65533;&#65533;&#65533;lO&#65533;&#65533;&#65533;&#65533;Fr%&#65533;&#65533;%gr&#65533;&#65533;b&#65533;r(&#65533;a0&#65533;|>&#65533;m	&#65533;jja&#65533;&#65533;~z&#65533;,G&#1214;&#65533;.&#65533;M&#65533;k&#65533;&#65533;i&#65533;&#65533;&#1549;@n[$&#65533;'&#10334;k&#65533;5i6&#65533;a6&#65533;&#65533;-m&#142;s9&#65533;t,&#65533;s;&#65533;	&#65533;E[,&#65533;&#1042;&#65533;&#65533;?&#65533;&#65533;Aw&#65533;Iua&#65533;&#65533;&#65533;E&#1713;I<&#65533;&#65533;&#65533;&#65533;E&#65533;&#65533;g&#65533;&#65533;&#65533;KG&#65533;L&#65533;h=urH&#65533;PWr&#65533; &#65533;GF,&#65533;E!&#65533;&#65533;&#65533;;u&VAB9&#65533;K&#1189;&#65533;Y&#65533;ruI&#65533;D&#65533;l&#65533;b|-&#65533;w&#65533;d&#65533;&#1535;&#65533;&#65533;|fvwv&#65533;Vs'&#65533;f&#65533;}w{&#65533;r`F	4&#65533;+&#65533;r&#65533;N&#65533;P&#65533;[&#65533;&#65533;-W&#65533;$au*&#65533;v>&#65533;&#65533;&#65533;u&#65533;R&#65533;&#65533;&#65533;T&#65533; 7&#65533;ur"&#65533;`_&#65533;&#65533;v&#65533;wLwdM&#65533;h&#65533;Fva&#65533;&#65533;&#65533;'&#65533;&#65533;&#1410;b^&#65533;fW&#65533;&#65533;^&#65533;&#65533;:&#65533;Gx&#65533;U&#65533;&#65533;8&#65533;*N&#65533;l&#65533;>R&#65533;V<&#65533;;4&#65533;Zw<a4&#65533;s&#65533;lr&#65533;c&#65533;&#65533;&#65533;&#65533;&#1619;o&#65533;&#65533;&#65533;a}Ocx&#65533;&#65533;7i&#65533;&#65533;&#65533;Pv&#65533;&#65533;&#65533;&#65533;&#65533;z&#65533;i&#65533;&#65533;xxR&#65533;&#538;&#65533;yZ&#65533;&#65533;E&#65533;y&#65533;&#65533;y3&#65533;a&#65533;w&#65533;?w)&#65533;d&#65533;_z&#65533;&#65533;&#65533;&#65533;&#65533;&#65533;&#65533;os&#65533;7i&#65533;&#65533;&#65533;&#65533;&#65533;&#65533;&#65533;'y&#65533;&#65533;[~&#65533;|&#65533;oy&#65533;&#65533;f&#65533;w&#65533;-4&#65533;q&#65533;_&#65533;r&#65533;l&#65533;&#65533;&#65533;&#65533;f&#1894;&#65533;&#65533;&#65533;&#65533;&#65533;&#65533;hHr&#65533;V&#65533;&#65533;4&#65533;&#65533;&#65533;&#65533;&#65533;&#65533;|&#65533;~&#65533;&#65533;O&#65533;&#65533;ivow&#65533;&#759;w~|&#65533;/|&#65533;&#65533;&#65533;&#65533;&#65533;&#65533;&#359;s&#65533;&#65533;&#65533;&#65533;y=s&#65533;]&#65533;^&#65533;&#962;wgc?&#65533;&#37502;&#65533;&#65533;O}&#65533;n&#65533;&#65533;&#65533;&#65533;g&#65533;&#65533;&#65533;:&#65533;&#65533;t&#65533;&#65533;&#65533;&#65533;&#65533;O&#65533;&#65533;7&#65533;&#231;&#65533;&#65533;'&#65533;&#65533;W&#65533;&#65533;&#65533;&#65533;&#65533;'&#65533;&#65533;'h&#65533;&#65533;&#65533;&#65533;-&#65533;h8&#65533;L6
&#65533;a&#65533;&#65533;aB&#65533;&#65533;P&#65533;&#65533;&#65533;F&#65533;a&#65533;p&#65533;&#65533;&#65533;c&#65533;*"	,y&#13972;tV&#65533;&#65533;#L&#65533;&#728;sf&#1196;Y&#65533;&&#924;:&#65533;&#65533;&#65533;&#65533;&#65533;&#215;Ba&#65533;&#65533;h4#&#1171;&#65533;2eZ&#65533;hQ&#65533;G_&&#65533;&#65533;TV/`&#65533;v&#65533;&#65533;kW&#65533;b&#65533;&#65533;&#65533;B&#65533;&#1652;j&#1482;&#65533;V+&#1848; &#65533;r&#65533;+L&#65533;&#1857;z&#462;&#65533;;&#65533;,Y&#65533;&#65533;&#1634;-l&#65533;0&#65533;&#65533;|&#65533;&#65533;^*Tqc&#65533;>i&#65533;&#65533;&#65533;&#65533;&#65533;G&#65533;&#65533;-i&#65533;"&#65533;5O<Z&#65533;&#65533;&#427;s!&#65533;TZ&#65533;J&#65533;&#65533;N&#65533;&#65533;&#65533;6&#65533;&#65533;B&#65533;HMi&#65533;&#65533;&#65533;K&#65533;&#65533;&#65533;&#65533;*aF&#65533;&#65533;\&#65533;&#65533;[,/&#65533;&#65533;&#65533;&#65533;&#65533;&#65533;&#1121;s&#65533;7o&#65533;&#65533;&#65533;Y&#65533;&#65533;;&#65533;&#65533;&#65533;&#65533;Nw&#65533;&#65533;f&#65533;&#1060;OO&#65533;3A0&#65533;&#65533;?&#65533;O&#65533;&#65533;FK&#65533;&#65533;H~&#65533;J&#65533;&#65533;Dn&#65533;&#65533;&#336120;&#65533;&#454;T&#65533;&#65533;&#65533;&#65533;oH(\sOa&#65533;s&#605;q&#65533;Uf&#65533;&#65533;&#65533;4&#65533;z&#65533;&#65533;&#65533;1v&#65533;^!9&#1438;b&#65533;Av^&#65533;S&#65533;&#65533;c&#65533;9&#414;{&#65533;Uf&#65533;&#65533;&#65533;&#65533;>&#65533;_~e6&#65533;|&#65533;&#65533;&#65533;&#65533;&#65533;v&#65533;D&#65533;)&#65533; &#65533;*&#65533;&#65533;&#65533;l&#65533;&#65533;&#65533;&#65533;H&#1799;mR"r#&#65533;&#65533;&#1801;XF&#65533;&#65533;=&#65533;&#65533;&#65533;}&#65533;'&#65533;z&#65533;5(&#65533;B&#65533;&#483;&#65533;&#65533;Z&#65533;z&#65533;5&#65533;cT&#65533;fe&#65533;&#65533;ZJ&#65533;Z&#65533;&#65533;&#2002;&#65533;^ig&#65533;&#65533;&#65533;R&#65533;&#65533;v$|a&#65533;I&#65533;&#65533;f&#921;&#65533;&#65533;j&#65533;&#39317;&#65533;&#65533;&#65533;&#65533;&#65533;&#1353;&#65533;x&#65533;&#65533;&#65533;"&#65533;~
;,&#65533;&#65533;R&#65533;hy&#65533;&&#65533;,v/&#65533;&#65533;&#65533;&#65533;Jk&#1444;&#65533;]z&#65533;S&#65533;f;e&#65533;&#65533;&#65533;&#65533;&#65533;&#65533;~F&#65533;&#65533;_&#65533;*&#65533;T&#65533;F+&#65533;&#65533;&#65533;&#65533;&#65533;&#65533;&#65533;(gF&#65533;b*c&#65533;F&#424;&#65533;&#65533;&#65533;&#65533;\p&#65533;E^&#791;&#65533;&#65533;F&#65533;&#1523;?:&#65533;&#65533;&#65533;B&#65533;/&#65533;ky&#65533;&#65533;s&#65533;V&#1637;&#65533;n&#65533;[&#65533;&#1419;X&#65533;k&#65533;8&#65533;&#65533;C&#65533;&#65533;&#65533;&#65533;&#65533;&#65533;&#65533;&#804;&#65533;&#65533;*&#65533;&#65533;y&#65533;qa&#65533;&#65533;3&#65533;K7&#65533;&#1497;gP&#65533;tL7m&#65533;&#65533;&#65533;&#65533;&#65533;E[&#65533;V&#65533;&#65533;&#65533;T&#65533;]w&#65533;&#65533;D&#65533;}r&#65533;%%&#65533;%&#65533;q&#65533;&&#65533;0&#65533;[&#65533;g&#65533;{+F&#65533;&#65533;;s&#65533;xw&#65533;&#65533;&#65533;&#65533;&#65533;&#65533;(&#65533;>&#65533;&#65533;&#65533;A&#65533;M&#65533;&#65533;&#65533;9u&#65533;3&#65533;&#65533;W&#65533;Z&#65533;|7yde&#65533;&#65533;&#52342;&#65533;&#65533;&#1635;&#65533;&#65533;&#65533;On7h:O&#65533;K&#1585;&#65533;wgh&#65533;o&#65533;&#940;wU&#65533;&#65533;L&#65533;&#65533;8Z&#65533;^c&#65533;f-&#65533;a&#65533;&#65533;~&#65533;&#65533;&#65533;)Ou&#65533;g&#65533;x&#65533;&#65533;&#65533;&#65533;9&#65533;Q6&#453;^OD&#65533;&#478;&#65533;&#65533;&#65533;&#65533;{&#65533;&#65533;qk&#65533;6&#65533;&#65533;:}&#65533;&#65533;&#65533;&#65533;&#65533;&#65533;&#65533;{7&#52575;d&#65533;&#65533;&#65533;&#65533;&#65533;;&#65533;&#65533;&#65533;{&#522;&#364;&#65533;y&#65533;k&#65533;&#65533;&#65533;v@&#65533;&#65533;&#65533;&#65533;k&#65533;&#65533;&#65533;&#65533;u-&#65533;t->]&#65533;&#65533;&#65533;(W9&#65533;&#65533;*\WC&#65533;&#65533;&#823;&#1345;&#65533;&#65533;&#65533;&#65533;'6&#65533;&#65533;&#65533;V&#65533;&#65533;&#1992;>&#65533;=&#65533;&#65533;lg&#65533;{&#65533;xX&#65533;&#65533;&#65533;&#65533;"&#65533;'D&#65533;&#65533;&#65533;&#907;&#65533;&#65533;v&#65533;	&#427;&#65533;5&#65533;&#65533;&#65533;6&#65533;Ap&#1639;&#65533;&#65533;&#711;2:he%T&#65533;&#65533;&#65533;D:&#65533;!&#65533;{\c]&#65533;&#65533;&#65533;L&#65533;d&#65533;&#65533;amhD&#65533;&#65533;J:&#65533;S!&#65533;@&#65533;!&#65533;	~&#65533;&#65533;0&#65533;&#65533;&#65533;A>&#65533;W{&#65533;X&#65533;&#65533;&#65533;)&#65533;&#1033;&#65533;i&#65533;&#65533;F&#65533;&#65533;&#65533;&#906;_&#65533;K&#65533;
&#65533;&#65533;&&#65533;&'B)&#65533;	&#65533;&#65533;r*&#65533;Hy&#1256;&#65533;&#65533;&#65533;&#65533;p&#65533;c&#65533;F5&#65533;&#65533;&#65533;&#65533;ww&#65533;&#1062;&#65533;H>:M&#65533;&#65533;$ &#65533;&#65533;&#65533;gow&#65533;&#65533;N'&#65533;*&#65533;&#65533;j&#65533;d&#65533;&#65533;%1)>.i&#65533;A7&#65533;NT&#65533;E&#65533;&#65533;&~Rl&#65533;&#65533;&#65533;&#65533;MS&#65533;&#1113;&#65533;3,&#65533;HK:&#65533;&#65533;&#65533;	Z1i&#65533;a&&#65533;Y&#65533;d>&#65533;yO"J-bD&#65533;1&#1138;&#65533;e&#141;&#65533;&#65533;4'i&#65533;&#579;<&#65533;&#65533;d&#65533;&#65533;i&#65533;k~q&#65533;&#65533;&#65533;(&#65533;t&#65533;V&#65533;&#65533;&#65533;1l&#65533;;J&#954;&#65533;&#65533;&#65533;&#65533;Q:e&#65533;RZ&#65533;n=&#65533;qg&#65533;V(Y>L&#65533;&#65533;&#65533;&#65533;>s&#65533;G~&#65533;&#65533;&#65533;%	&#65533;=k&#65533;&#65533;T&#65533;d&#65533;"Q&#65533;&#65533;&#65533;&#65533;|b&#65533;@&#65533;MOF&#516;&#65533;&#1655;&#65533;+&#65533;+&#65533;&#65533;&#65533;U&#65533;gR|*z+&#65533;&#65533;:&#65533;&#65533;C?/&#65533;&#65533;&#65533;&#65533;&#65533;?&#1540;?&#65533;&#65533;&#65533;tXO}&#65533;3&#65533;qs&#65533;&#65533;i&#65533;Q&#65533;&#65533;&#65533;&#65533;&#65533;L]&#65533;13&#65533;PN5&#65533;&#65533;O'-&#65533;&#1385;|to^-&#65533;)&#65533;YX&#65533;U'&#65533;g&#65533;&#65533;&#65533;'&#1052;&#65533;R&#65533;&#65533;S&#65533;&#65533;&#65533;:&#1530;&#65533;u&#65533;&#65533;&#65533;i^&#65533;A)|R}&#65533;$+X&#65533;j&#65533;WLd&#65533;r&#65533;2&#65533;&#65533;}&#65533;c&#65533;&#65533;&#1048;qna&#65533;a8&#65533;
+&#65533;&#65533;&#65533;o&#65533;&#65533;,hY&#65533;&#65533;$&#65533;p&#65533;&#65533;&#65533;eJJ&#65533;&#65533;&#65533;&#65533;&#65533;J`mmj&#537;&#65533;5&#65533;&#65533;\)3&#65533;&#65533;9&#65533;z&#65533;&#65533;/&#65533;\&#65533;&#65533;Zo2&#65533;&#65533;j&#1782;&#65533;^f&#65533;&#65533;&#65533;M&#65533;&#65533;]&#65533;&#65533;&#65533;]&#65533;Wx
f&#65533; ~&#65533;&#65533;"QVw&#65533;&#65533;]&#65533;&#1021;C&#65533;)&#65533;r^&#1470;&#65533;&#65533;Ug&#65533;/y&#2033;&#65533;&#253;&#65533;&#65533;C&#65533;Z &#65533;w&#65533;m&#65533;hcS&F2	&#65533;7&#65533;&#65533;&#65533;&#65533;']C&#1493;F&#65533;&#65533;_VT&#65533;Rx&#65533;B*&#65533;]|D&#65533;&#65533;&#65533;y&#65533;L&#65533;&#65533;Z&#1544;]&#65533;&#65533;&#65533;&#65533;&#65533;&#65533;&#65533;Dr&#65533;&#65533;&#65533;&#65533;&#65533;&#65533;&#65533;&#65533;&#393;&#65533;U&#967;.&#65533;&#65533;8&#65533;&#65533;]&#65533;&#65533;,&#65533;&#65533;f&#65533;&#539;&#65533;NA&#65533;&#65533;&#65533;V&#65533;&#65533;U&#65533;&#65533;&#65533;u&#65533;&#65533;F&#1645;&#65533;"]&#65533;p&#65533;,&#65533;&#65533;&#65533;&#65533;&#65533;ve&#65533;&#1979;:&#65533;&#65533;c(~xZD&#65533;"i3b_3Q&#65533;&#65533;&#65533;&#65533;q&#65533;&#65533;#&#65533;y&#65533;&#65533;.&#65533;&#65533;H&#65533;&#65533;yvy7&#65533;ehU&#65533;]&#65533;&#65533;&#1485;&#65533;&#65533;x&#65533;&#65533;&#65533;&#65533;&#65533;Hx&#65533;&#65533;-&#65533;ib&#65533;&#65533;&#65533;>ty?&#65533;[4_&#65533;&#1310;&#629;&#65533;O&#65533;&#65533;?7&#65533;*U&#65533;&#65533;&#65533;&#65533;f&#65533;&#65533;&#1913;&#65533;&#65533;&#65533;&#65533;8&#65533;\&#65533;&#65533;&#65533;&#960;6&#65533;c&#65533;_;&#65533;&#254;n&#65533;&#65533;hn+.&#65533;&#65533;m&#65533;&#65533;&#65533;&#65533;&#65533;&#65533;S&#65533;&#65533;O&#65533;?&#65533;x&#65533;k&#65533;&#65533;&#65533;&#65533;UR[&#65533;"e{[&#230;&#65533;&#65533;Y&#65533;Un&#65533;&#65533;&#971;^&#65533;&#65533;&#65533;|&#65533;g&#65533;x&#65533;&#65533;i&#65533;&#65533;]&#65533;&#830;&#65533;vK&#65533;&#65533;&#1857;&#65533;&#65533;}&#65533;&#65533;>.tg&#65533;&#65533;t=mnt&#65533;&#65533;&#65533;J&#65533;>3&#65533;&#65533;Q&#65533;&#65533;E&#65533;&#65533;&#65533;&#65533;&#65533;&#65533;&#65533;0Tu39y&#65533;U&#65533;g&#65533;&#65533;&#65533;&#65533;&#65533;&#65533;&#65533;{h~'&#65533;&#65533;/&#65533;0c&#65533;.&#65533;&#65533;/=&#65533;#&#65533;&#65533;_&#65533;e&#65533;&#65533;&#65533;@&#65533;i}4&#65533;&#65533;B:V&#65533;&G&#65533;u&#65533;&#65533;d&#65533;R]7
_&#65533;k7&#65533;<o>&#65533;&#65533;&#65533;&#65533;}o&#65533;|&#65533;&#65533;&#65533;W&#65533;&#65533;&#65533;w&#65533;L'&#65533;n&#65533;&#65533;Y&#65533;&#65533;&#65533;&#65533;
&#65533;&#65533;(B&#1975;&#65533;&#65533;&#65533;&#65533;&#65533;|&#65533;&#65533;hDN&#65533;{~:<&#65533;7&#65533;&#65533;.&#65533;&#65533;_0&#65533;&#660;&#65533;y&#65533;&#65533;&#65533;&#65533;&#65533;&#65533;L]&#65533;o&#65533;p&#65533;&#65533;4&#65533;+&#65533;&#65533;&#65533;&#1020;$9&#65533;9&#65533;+~{&#1463;&#65533;&#65533;x&#65533;;&#65533;m/&#65533;&#65533;V[&#65533;5k&#65533;m&#65533;&#65533;&#65533;&#65533;N&#65533;&#65533;&#65533;h|&#65533;
&#65533;A&#65533;~&#1276;&#65533;&#65533;=&#65533;&#65533;&#1644;e&#1974;&#65533;&#65533;^&#65533;\&#65533;&#65533;Q&#65533;&#65533;&#65533;&#65533;&#65533;&#65533;&#65533;&#65533;&#65533;&#65533;&#65533;&#65533;m&#65533;&#65533;E&#65533;&#1118;j&#65533;&#65533;youX&#65533;&#65533;+	&#65533;&#65533;I&#65533;&!D2&#65533;cy&#65533;&#65533;}m&#65533;M&#65533;l&#65533;&#65533;&#65533;i&#65533;%&#65533;&#65533;	&#65533;&#65533;R&#65533;]-&#65533;&#65533;&#65533;U&#65533;^ &#65533;i&#65533;4&#65533;!r &#1133;V&#65533;&#1363;&#65533;&#65533;&#65533;b&#65533;&#65533;&#65533;&#65533;.=&#65533;Lk&#65533;&#65533;
&#65533;&#65533;~&#65533;&#65533;b&#65533;&#65533;m&#65533;h&#65533;&#65533; &#65533;C&#65533;<&#65533; &#65533;M&#65533;&#65533;E`&#65533;&#65533;x%&#65533;&#65533;&#65533;:&#65533;"F&#65533;&#65533;&#65533;b!!&A&#65533;&#65533;b&#65533;4&#65533;P&#65533;p&#65533;r&#65533;&#1680;Pq&#65533;`&#65533;&#65533;&#65533; &#65533;i&#65533;&#65533;&#65533;&#65533;)&#65533;&#65533;i5bb&#65533;&#65533;&#2047;&#65533;&#65533;*!"&#65533;&#65533;	&#65533;,&#65533;&#65533; V&#65533;N-&#65533;&#65533;&#65533;&#65533;!F!&#65533;)&#65533;]t&#65533;&#65533;/=&#65533;+q&#65533;#&#65533;`D&#65533;&#65533;&#65533;&#65533;K4&#65533;_&#65533;\&#65533;&#65533;"'r&#65533;&#65533;&#65533;RP&#65533;(z\<&#65533;W&#65533;&#65533;b&#65533;!0&#65533;&#65533;OY&#65533;. &#65533;"&#65533;&#65533;&#65533;]~&#65533;.&#65533;b&#65533;:&#65533;&#65533;	j&#65533;_Z&#65533;&#65533;^&#65533;1FYhJ2JHm&#65533;&#65533;U&#65533;Q&#65533;9&#65533;&#65533;q"&#65533;&#65533;`&#65533;"5&#65533;Y&#65533;`)&#65533;&#65533;)&#65533;&#65533;	&#65533;&#65533;*vc+V&#65533;+>&#65533;:&#65533;&#65533;&#65533;c&#65533;&#65533;S&#65533;&#1619;.&#65533;aG&#65533;&#65533;&#65533;&#65533;)&#65533;&#65533;=&#65533;$&#65533;d&#65533;53fNA&#65533;&#65533;e&#65533;)&#65533;H6&#65533;&#65533;6&#65533;&#65533;5"<Z&#65533;E&#65533;&#65533;Dn&#65533;+&#65533;d:&#65533;&#65533;<eH&#65533;&#65533;&#65533;&#65533;&#65533;&#65533;&#65533;e&#65533;J&#1442;/&#65533;&#65533;&#65533;&#1117;Qz!.&#65533;&#65533;1FIE&#65533;&#65533;&#65533;a3&#65533;&#65533;KDJ_A&#65533;&#65533;&#65533;&#65533;&#65533;&#65533;O&#65533;IP&#65533;&#65533;c&#65533;&#65533;q&#65533;W&#65533;#[&#65533;R&#65533;cJb&#65533;G"T&H~#&#65533;M&#65533;U&#65533;&#65533;b-reW
c&#65533;&#65533;UK&#65533;&#65533;Z&#65533;&#1691;&#65533;Z&#65533;&#65533;z	P&#65533;&#65533;C&#65533;D&#933;&#65533;&#65533;&#65533;&#65533;	&#65533;FF&#65533;&#65533;&#65533;&#65533;&#65533;`d_&#65533;Z:&#65533;e<
&#65533;S&#65533;m"&&#65533;&#65533;]U"&#65533;&#65533;$dB&#65533;Gb&#65533;1Q&#65533;&#65533;&#65533;&#65533;ef8&#65533;E&#65533;&#65533;W&GdB&#65533; '&#65533;fi
&#65533;&#65533;LR&#65533;&#65533;Na&#65533;SFm&#65533;&#65533;<&#65533;&#65533;G&#65533;fT&#65533;&#65533;<&#65533;&#65533;&#65533;.fe&\S
&#65533;&#1624;&#65533;d'"
&#65533;x&#65533;g#N&#65533;&#65533;A&#65533;&#65533;&#65533;]Z&#65533;&#65533;&#65533;)&#65533;e&#65533;eg&#65533;&#65533;&#65533;&#65533;&#65533;&#65533;x&#65533;$8&#65533;&#1393;	e&#861;'&#65533;&#65533;&:&#65533;'{&#65533;f&#65533;e_I&#65533;e>&#65533;'=&#65533;'&#65533;&#65533;&#65533;&#65533;&#65533;'r&#65533;&#65533;n&#65533;3&#65533;@&#65533;ZN&#65533;&#1880;&#65533;V}&#65533;ub&#65533;&#65533;&#65533;&#65533;&#65533;&#65533;q&#65533;'&#65533;&#65533;\&#1810;&#65533;&#65533;&#65533;&#65533;&#65533;&#65533;&#25070;g&#65533;&#65533;$|&#423;&#65533;&#65533;&#65533;&#65533;&#65533;&#65533;&#65533;"&#65533;M!&#65533;~&#65533;ek(&#1961;&#65533;`&#65533;h&#65533;<&#65533;&#65533;&#65533;&#65533;N&#65533;&#65533;vfK`&#65533;B&#65533;&#65533;U"&#65533;&#65533;&#1556;
&#65533;&#65533;&#1393;]&#65533;~:"zz&#65533;zBi&#65533;&#65533;g;&#65533;&#65533;M=&#65533;&#65533;^i&#65533;&#65533;&#65533;,&#65533;	Z&#65533;](&#65533;q&#65533;?f&#65533;[&#65533;&#65533;&#26938;&#65533;&#65533;dM&#65533;&#65533;&#65533;%'&#65533;i&#65533;&#65533;"
&#65533;	&#65533;&#65533;M&#65533;&#65533;&#65533;&#65533;eh&#65533;(&#65533;V%&#65533;
&#65533;&#65533;&#65533;m&#65533;{&#65533;&#65533;Zf&#65533;&#65533;&#65533;9&#414;&#65533;&#1898;&#65533;^&#65533;R&#65533;):A&#65533;&#65533;&#65533;&#65533;&#65533;&#65533;&#65533;&#65533;&#65533;&#65533;YI&#65533;h4&#65533;)&#65533;&#65533;&#65533;&#65533;F&#65533;c&#65533;&#65533;w&&#65533;&#65533;&#65533;b|n&#65533;&#65533;&#65533;&#65533;&#65533;&#938;&#65533;&#65533;&#65533;>)&#65533;&#65533;a&#65533;j&#65533;J&#65533;&#65533;k&#65533;&#65533;gV&#65533;&#65533;&#65533;&#65533;*&#65533;J&#65533;&#65533;\&#65533;-z&#65533;&#65533;S&#65533;(&#65533;
U&#65533;&#65533;Y&#65533;&#65533;&#65533;&#65533;&#65533;Z&#65533;i&#65533;&#65533;&#65533;&#65533;&#65533;p\e&#65533;d&#150;&#65533;&#65533;!^&#65533;&#65533;&#65533;+&#65533;&#65533;&#65533;&#65533;&#65533;q.&#65533;&#65533;2&#65533;`&#65533;,&#65533;&#65533;k&#65533;&#65533;&#65533;&#65533;&#65533;&#65533;}~&#65533;&#65533;&#65533;&#65533;(&#65533;&#65533;&#65533;t&#65533;N&#65533;T&#65533;&#65533;&#65533;&#254;E&#65533;&#65533;%w* &#65533;&#65533;&#65533;&#65533;&#1961;&#65533;&#65533;+&#65533;&#65533;&#65533;&#65533;5&#1079;'&#65533;&#65533;&#65533;&#65533;2a&#722;l&#65533;&#65533;&#65533;&#871;V&#65533;+&#65533;&#65533;&#65533;&#65533;l&#65533;*&#65533;&#65533;&&#65533;7&#65533;l&#65533;9&#65533;&#65533;Dk&#65533;&#65533;hP((&#29994;&#65533;=,P&#65533;f&#65533;tk.&#65533;m&#65533;"*&#65533;&#65533;&#1845;&#65533;]&#65533;&#65533;&#65533;&#65533;&#65533;&#1438;c&#65533;,&#65533;B% &#939;
,&#1494;&#65533;&#65533;&{&#65533;&#65533;&#750;&#65533;&#65533;&#65533;Vz&#65533;&#65533;:&#65533;"&#65533;I&#65533;&#1323;&#65533;&#65533;&#1742;&#65533;&#65533;&#65533;&#914;L_&#65533;&#65533;&#65533;&#65533;%R&#65533;Z&#65533;&#65533;a&#65533;&#65533;&#65533;r&<
:&#65533;g&#65533;6&#65533;&#65533;*nS2&#65533;&#65533;&#65533;_&#65533;V&#65533;&#1530;&#65533;a&#65533;&#65533;&#1664;`&#65533;&#65533;&#65533;'&#65533;&#65533;&#65533;&#65533;&#65533;&#65533;&#65533;&#65533;&#65533;$2&#65533;fB&#65533;M&#65533;.&#65533;&#65533;5_&#65533;F&#65533;&#65533;&#1325;&#65533;v&#65533;&#65533;)&#65533;j&#65533;^&#65533;&#65533;&#65533;&#65533;)&#65533;-`)2&#65533;&#65533;V&#65533;`&#65533;n&#65533;&#65533;&#65533;&#65533;.%Sv-&#65533;&#65533;&#65533;&#65533;&#65533;&#65533;&#65533;&#65533;&#65533;&#1455;&#65533;Fop&#65533;&#65533;l&#65533;&#798;&#65533;!g*&#1268;&#65533;M&#65533;`&#65533;~/&#65533;&#65533;LO&#65533;&#65533;&#65533;&#65533;&#65533;z#&#65533;&#686;&#65533;p_&#65533;&#65533;Z&#65533;@&#65533;&#65533;&#65533;n&#65533;f{&#65533;&#65533;&#65533;/&#65533;&#65533;&#65533;&#65533;"&#65533;/&#65533;&&#63538;&#65533;&#65533;X&#65533;2&#65533;&#65533;)&#65533;&#65533;.&#65533;j&#65533;&#65533;&#65533;&#65533;&#65533;uV0]&#65533;&#65533;v&#65533;g&#65533;&#65533;&#65533;&#65533;&#65533;o&#65533;&#65533;&#65533;gX&#65533;&#65533;&#65533;&#65533;O9q&#65533;&#65533;&#65533;0&#65533;p&#65533;&#65533;&#65533;Qo&#65533;&#65533;o&#65533;&#65533;d&#65533;S&#65533;&#65533;W&#65533;G&#65533;&#65533;&#65533;&#1804;v&#65533;&#65533;&#65533;&#65533;&#65533;&&#65533;Q0L&#65533;ow&#65533;&#65533;Y,Ko&#65533;Ld&#65533;p&#65533;&#1064;&#65533;y&#65533;&#65533;0&#65533;r&#65533;az&#65533;&#65533;1&#65533;&#65533;>&#65533;&#65533;q&#65533;p>&#65533;&#65533;&#65533;'7&#65533;Tn	K&#65533;&#420;&#65533;&#942;X&#65533;&#65533;&#65533;&#65533;&#65533;&#65533;-&#65533;&#354;&#65533;&#65533;v&#65533;>e\%&#65533;k].&#65533;"&#65533;#&#65533;&#65533;#&#65533;lx~&#65533;$&#2027;&#65533;&#65533;&s2H&#65533;+s&#65533;>&#65533;&#65533;&#65533; &#65533;T&#65533;&#65533;'-Wl&#65533;R&#65533;v&#65533;m&#65533;i&#65533;*&#65533;&#65533;&#65533;&#65533;km&#65533;&#65533;&#65533;J`.&#65533;(j &#65533;o
&#65533;&#65533;&#65533;&#65533;&#65533;&#65533;!&#65533;&#65533;&#65533;Zr2&#192;>&#65533;08s'?&#65533;&#65533;&#65533;&#65533;&#65533;&#65533;&#65533;r&#65533;q&#65533;6/,&#65533;&#65533;&#65533;aA&#1477;7&#65533;r&#1669;!&#65533;&#65533;''&#65533; &#65533;L&#65533;l.&#65533;X.*&#65533;Z&#65533;&#65533;3&#65533;&#65533;Is&#65533;Z&#65533;!E&#65533;,&#65533;&#65533;;s?&#65533;s&#65533;3@&#65533;@&#65533;m&#65533;4a&#65533;M&#65533;2*&#65533;,(&#65533;1:&#65533;v&#65533;&#65533;&#65533;&#65533;&#65533;&#65533;&#65533;&#65533;&#65533;9um&#65533;,/&#65533;H&#65533;&#65533;Ic&#65533;&#65533;6&#65533;J&!I&#65533;&#228;/&#65533;&#65533;&#65533;3sL+3M&#65533;@M&#65533;&#65533;?&#65533;&#65533;&#65533;&#65533;I'^&#65533;FeoB+t&#65533;&#65533;m8Ky&#65533;&#65533;&#65533;%!#&#65533;&#65533;F&#1761;&&#65533;FC5&#65533;&#65533;&#65533;r5S&#65533;&#65533;U7v{2&#65533;&#65533;y&#65533;b3S&#65533;3&#65533;&#65533;3M&#65533;@Z&#65533;;&#65533;a[w&#65533;&#65533;&#65533;&#65533;O&#65533;&#65533;&#65533;i
&#65533;jD&#65533;Q&#65533;&#65533;&&#65533;&#65533;l^Y&#59059;&#65533;&#65533;a2LrZ/o c7&#65533;&#65533;&#65533;c&#65533;&#65533;V&#1523;v5&&#65533;&#65533;o&#1524;f&#65533;s/&#65533;gW*&#65533;&#65533;&#1644;&#65533;&#65533;)&#65533;]&#65533; Q&#65533;&#65533;^&#65533;&#65533;&#65533;]$:1&#65533;B&#65533;H&#65533;jK4`&#65533;3o&#65533;&#65533;I&#65533;v3&#65533;	7=Sv[4r&#65533;1Z&#65533;Z&#65533;ws{&#65533;&#65533;B7&#65533;&#65533;&#65533;&#65533;vP&#65533;%^&#65533;6^&#65533;&#65533;C&#1005;&#65533;t7&#65533;V&#65533;;&#65533;&#65533;&#65533;B&#65533;S&#65533;v&#65533;F&#65533;&#1962;&#65533;z_&#65533;&#65533;&#65533;&#65533;7|&#65533;bd&#65533;0qWv&#65533;u&#65533;&#65533;&#65533;}&#65533;&#65533;~&#65533;5&#65533;&#65533;w&#65533;8i8G]&#65533;B&#65533;&#65533;6&#65533;&#65533;&#1136;&#65533;R`&#65533;&#65533;c&#65533;J&#65533;KO&#65533;m&#65533;bw&#65533;&#65533;j&#65533;tz#sYo&#65533;{&#65533;&#65533;{&#65533;&#65533;&#65533;ng&#65533;&#65533;&#65533;7~&#65533;Z&#1011;(&#65533;&#65533;&#65533;&#65533;u&#65533;W&#65533;&#1710;&#65533;&#65533;Cfw&#65533;&#865;ao+&#65533;~&#65533;&#65533;&#65533;&#65533;4{n&#65533;&#65533;x&#65533;&#65533;&#65533;a&#65533;&#65533;7&#65533;&#65533;&#65533;4&#65533;/+1S&#65533;q&#65533;pU&#65533;u&#65533;oyV&#65533;&#65533;&#65533;&#65533;&#65533;.&#65533;Y&#65533;qh&#65533;*&#65533;`j&#65533;&#65533;&#65533;&#65533;VT&#65533;y&#65533;&#65533;&#65533;&#65533;xs&#65533;&#65533;H9/&#65533;%&#65533;7sw&#65533;&#65533;Ky&#65533;7&#65533;&#65533;&#65533;&#65533;0,&#65533;&#65533;o&#65533;8?&#65533;&#65533;&#65533;I&#65533;&#65533;&#65533;'b5z#!t]&#65533;&#65533;&#65533;e&#65533;y&#65533;c&#65533;G&#65533;z&#65533;n&#65533;&#65533;t4+zT#&#65533;&#65533;K&#65533;3yr3&#65533; F&#65533;y&#65533;&#65533;&#65533;&#65533;&#65533;&#65533;&#65533;5Lord&#65533;
&#65533;r&#65533;z{)0&#65533;&#65533;&#65533;&#65533;&#65533;h&#65533;&#65533;x&#65533;&#65533;&#65533;&#65533;k&#65533;&#65533;#{g&#65533;&#65533;&#65533;\&#761;&#65533;&#65533;&#65533;&#65533;U&#65533;2m&#65533;uG&#65533;z&#65533;&#192;I&#65533;&#65533;&#65533;&#65533;;&#65533;?|&#65533;/&#65533;by&#65533;;&#65533;gt&#65533;3&#65533;&#65533;&#65533;&#65533;
&#65533;&#65533;&#65533;&#65533;&#65533;&#65533;2y&#65533;&#65533;&#65533;&#65533;R3;&#65533;z&#65533;x&#65533;&#65533;&#65533;7y];&#65533;[&#65533;&#65533;&#65533;+$&#65533;&#947;q&#65533;&-?&#65533;/&#65533;0&#65533;&#65533;&#65533;&#65533;:u&#65533;&#1526;&#65533;H&#65533;&#65533;x&#65533;&#65533;&#65533;&#567;/&#603;<&#65533;k:Z&#65533;&#65533;:&#65533;&#65533;#&#1746;&#65533;&#65533;&#65533;3&#65533;&#799;&#65533;&#65533;&#65533;&#65533;&#65533;_&#65533;&#65533;&#65533;|&#919;=&#65533;w}&#65533;&#65533;K<&#65533;&#65533;&#65533;[3&#65533;b&#65533;g2}&#65533;&#65533;;&#65533;&#65533;m&#2034;&#1311;|&#643;4&#65533;&#436;&#65533;m&#65533;&g@&#65533;&#65533;E&#65533;b<_9fgv	}&#65533;+&#65533;&#65533;=&#65533;k&#65533;&#65533;=&#65533;72&#847;&#65533;=&#1143;&#65533;&#65533;&&#65533;y&#65533;&#1159;&#65533;&#1263;"&#65533;&#65533;&#65533;&#65533;=_(&#65533;&#65533;m&#65533;&#65533;&#62048;U&#65533;P&#65533;&<&#65533;-&#65533;&#65533;B&,~2#o&#65533;?~d@&#1340;O&#65533;&#65533;[>&#65533;c&#65533;&#65533;&#65533;<&#65533;&#65533;&#65533;&#65533;1&#65533;&#65533;&#65533;&#955;&#65533;&#65533;?&#65533;&#65533;&#65533;&#65533;7&#65533;(&#65533;&#65533;t&#20025;T&#65533;#&#65533;^&#65533;&#65533;[|&#65533;s&#65533;&#65533;&#65533;&#65533;&#65533;&#65533;=&#65533;_~%C/}&#65533;&#65533;"&#65533;&#65533;F~D&#65533;6&#65533;qP&#65533;&M&#65533;@qH&#65533;&#65533;&#65533;)V&#65533;x&#65533;&#661;-^8&#65533;)&#65533;d&#65533;#G
V&#65533;$&#65533;+S&#65533;&#65533;&4&#65533;&#65533;&#65533;<C&#65533;&#65533;&#65533;;&#65533;&#65533;&#65533;&#65533;&#34272;]&#65533;-&#65533;%KR-K&#65533;6u&#65533;&#65533;R&#65533;S&#65533;V&#65533;&#65533;&#65533;&#65533;&#65533;4Z&#65533;2&#65533;&#65533;&#65533;0(b.4k&#65533;aZ&#65533;&#65533;:&#1914;tk[&#65533;U&#65533;&#1461;&#65533;&#65533;E'&#65533;.&#65533;{p&#65533;!BXq&#65533;*Ddp&#65533;&#65533;1	&#65533;&#65533;Daf&#791;&#65533;vF&#65533;th&#1116;I&#65533;.b&#65533;tj&#1346;&#65533;6Lve&#65533;&#65533;U&#65533;w^&#65533;K;~&#65533;&#65533;&#65533;$&#65533;&#65533;-]WyN&#65533;&#65533;&#65533;	&#65533;|&#65533;P&#65533;S&#65533;F}j&#65533;&#65533;t&#65533;W&#65533;&#65533;&#65533;&#65533;&#65533;.D&#65533;&&#65533;=&#65533;&#65533;6n&#65533;m&#65533;&#65533;&#65533;&#65533;}&#65533;&#65533;u&#65533;&#65533;&#65533;&#65533;,i&#239;i#&#65533;&#65533;1	 &#65533;a^&#65533;&#65533;2&#65533;&#65533;l&#65533;Y[B&#65533;&#65533;&#65533;dB&#65533;&#65533;S!=&#65533;<&#65533;D&#65533;t&#65533;&#65533;8&#65533;&#65533;&#952;5R<.9&#65533;&#65533;b&#65533;9&#34971;&#65533;&#65533;&#51098;&#65533;;&#65533;&#65533;&#65533;j&#65533;&#65533;&#65533;&#65533;")
&#65533;&#65533;&#65533;&#65533;>&#65533;&#65533;2&#621;&#65533;&#65533;J2"&#65533;&#65533;&#702;*&#65533;P6&#65533;T&#1554;K&#65533;J&#65533;&#65533;&#65533;320K&#65533;A&#65533;&#65533;&#1300;PA&#65533;&#65533;2&#65533;8&#22323;&#65533;:c&#65533;0&#65533;&#244;<h&#65533;>?&#65533;(&#65533;@=&#65533;I%K\QED[&#65533;&&#65533;L&#65533;Q&#65533;$&#65533;&#65533;&#65533;&#65533;v&#65533;&#65533;&#65533;&#65533;&#65533;&#65533;&#65533;&#65533;|<&#65533;:(&#65533;
&#65533;<&#847149;"Q3z2&#65533;&#65533;&#65533;R&#1406;*&#65533;c&#1032;Z&#65533;&#65533;&#65533;H&#65533;&#65533;^X4&#65533;Z&#1620;&#65533;&#65533;d&#65533;]&#65533;Y:&#65533;&#65533;OC=&#65533;&#65533;&#65533;Oy&#65533;q&#65533;&#65533;(&#65533;PE&#65533;1'&#65533;&m&#65533;&#65533;JAu&#65533;%&#65533;&#65533;&#1896;>&#65533;&#65533;S ]&#65533;<&#65533;NE&#65533;&#65533;@&#65533;&#1367;&#65533;Kq\W>)&#403;UVZo&#65533;&#65533;&#65533;&#65533; &#1542;&#65533;&#65533;&#65533;6#&#65533;&#65533;&#65533;&#65533;m3Y;&#65533;&#65533;&#65533;&#1612;}&#65533;8&#1680;&#65533;&#65533;v^=#(B=&#65533;$o&#65533;&#65533;1&#65533;q&#65533;5w&#65533;K&#1237;wT&#65533;4&#65533;&#1950;&#65533;&#65533;
V&#65533;&#65533;5&#65533;^T&#65533;&#65533;&#65533;&#65533;6&#65533;&#65533;U&#65533;&#65533;&#1227;&#65533;&#65533;&#65533;0&#707;xexa&#65533;&#65533;&#65533;&#65533;&#65533;!S&#65533;&#65533;&#1714;&#65533;&#65533;&#65533;&#65533;c&#65533;&#65533;&#65533;c&#65533;E&#65533;1&#65533;&#65533;&#65533;"&#1743;&#65533;;&#65533;&#65533;ui&#65533;&#65533;nTf&#65533;&&#65533;&#65533;F-&#65533;Ui'&#65533;mj&#65533;k&#65533;:&#65533;)&&#65533;&#65533;O&#65533;q&#65533;]&#65533;+&#65533;&#65533;.&#65533;J&#65533;&#65533;&#65533;&#65533;&#65533;:&#1582;U_&#65533;\E`!&#65533;&#65533;&#65533;,&#65533;&#65533;&#65533;f&#65533;&#65533;wx{&#65533;|%*#x&#46473;xY&#65533;{%&#65533;Y&#65533;&#65533;&#65533;e,&#65533;p&#65533;&#65533;&#65533;&#65533;&#65533;&#65533;&#65533;&#65533;e&#65533;p&#65533;&#65533;9h)&#65533;*uV|&#65533;&#65533;.&#65533;&#65533;9&#65533;&#65533;i&#65533;&#65533;]&#65533;&#1652;A&#65533;Pg&#65533;k&#65533;&#65533;5l&#1641;&#65533;&#65533;v&#65533;o&#65533;&#65533;n;Xbp@&#65533;&#65533;&#65533;&#65533;"N&#65533;&#65533;&#65533;&#65533;&#65533;@&#65533;mke.c&#65533;M&#65533;VA2&#65533;&#65533;y&#65533;3&#65533;&#65533;&#65533;&#65533;^V&#65533;&#1997;xV8F|&#65533;;&#65533;&#65533;&#S&#65533;&#65533;'@&#65533;i&#65533;&#65533;&#218;1&#65533;&#65533;&#65533;&#65533;~&#65533;[&#65533;&#65533;x&#65533;&#65533;0&#65533;&#65533;&#65533;&#65533;7&#65533;&#65533;&#65533;&#65533;&#65533;&#65533;&#65533;f@"p|d&#65533;&#65533;A	N&#65533;n&#65533;r^&#65533;&#65533;&#65533;&#65533;0&#65533;q"|a&#65533;&#65533;U&#65533;Oe&#65533;)D&#65533;
&#65533;W&#65533;W&#65533;g&#65533;y&#65533;&#65533;ih&#65533;&#65533;m&#65533;1&#65533;&#65533;&#65533;8H&#65533;&#65533;t)@&#790;&#278;&#65533;&:&#65533;m&#65533;&#65533;&#65533;$yg&#65533;&#65533;&#65533;+F&#65533;&#1335;&#65533;&#65533;&#65533;.2
&#65533;.&#65533;`&#65533;&#65533;(&#65533;&#65533;M&#65533;qh&#65533;&#65533;&#65533;Z(q&#65533;GKXn&#65533;X&#65533;:&#65533;0h&#65533;&#65533;%kHIK&#65533;MW&#65533;#&#65533;!fH!&#65533;k_&#65533;	D&#65533;(&#65533;L|&#65533;$&#65533;&#65533;h&#23122;&#65533;&#65533;&#65533;6&#65533;&#65533;I&#65533;m&#65533;&#65533;&#65533;&#65533;&#65533;8HJGY&#65533;&#65533;&#65533;^&#65533;T&#65533;Y&#65533;Q+p&#65533;&#65533;&#996;&#65533;&#679;&#882;&#65533;&#65533;$&#65533;mp&#65533;Kx&#60559;&#65533;&#65533;&#65533;&#65533;~&#65533;&#65533;`&#65533;P&#65533;&#412;&#65533;B&#65533;&#65533;&#65533;1@&#65533;h&#65533;:a&#65533;@&#65533;&#65533;&#65533;F&#65533;H&#65533;&#65533;&#65533;&#65533;!)AIJ&#65533;r&#65533;&#65533;f&#65533;&#313;<5&#65533;&#65533;&#65533;&#65533;+'K&#65533;&#65533;2&#65533;&#65533;&#65533;,&#65533;=&#405;&#65533;&#65533;&#65533;g,W&#65533;.Q&#65533;F&#65533;&#65533;T&#65533;&#65533;.C&#65533;&#65533;8J&#65533;&#65533;iA&#65533;&#65533;&#65533;*&#1313;Y&#65533;&#65533;VWg&#65533;&#65533;y5&#65533;&#65533;|&#65533;&#65533;~&#65533;&#65533;&#65533;&#65533;&#65533;&#65533;,iIQ&#65533;V&#65533;&#65533;&#65533;&#65533;q&#65533;$N&#1394;&#65533;&#65533;&#1382;&#65533;c:u&#65533;&#65533;N/.H&#65533;g&#65533;&#65533;:TzJ&#65533;iO&#354;&#65533;R&#65533;X&#65533;&#65533;&#65533;&#65533;T&#65533;&#65533;`&#65533;&#65533;&#65533;&#65533;jf&#65533;P&#65533;r&#65533;&#65533;&#468;&#65533;J&#65533;%&#65533;&#65533;&#65533;&#65533;h&#65533;&#65533;To&#65533;&#65533;&#65533;j&#65533;&#65533;&#65533;&#65533;6&#65533;&#65533;&#65533;&#65533;&#65533;&#609;&#65533;n&#65533;&#65533;R&#65533;&#65533;&#65533;9=&#65533;)&#65533;*X&#65533;&#65533;&#65533;
r&#229;a&#65533;9X&#65533;&#58509;&#65533;&#65533;&#65533;?&#65533;4&#65533;&#65533;N&#65533;&#65533;&#65533;&#65533;&#65533;v&#65533;&#65533;CBVT&#65533;&#65533;&#65533;g)
&#65533;"v-aGDjU&#65533;&#65533;JfW&#65533;&#65533;&#65533;&#65533;|&#65533;z&#1784;&#65533;&#65533;3&#65533;iLv&#65533;I&#65533;&#65533;R'{&#65533;+q-&#65533;&#65533;&#65533;&#65533;&#65533;&#65533;]&#65533;V&#65533;\&#65533;V7JR&#65533;&#49455;&#65533;*&#65533;&#65533;@&#65533;,&#65533;&#65533;&#171;&#65533;&#65533;&#65533;&#65533;D$&#65533;-
h&#65533;&#65533;)N1|74&#65533;.&#65533;&#65533;&#65533;/9&#65533;&#65533;_&#65533;&#65533;8C&#65533;PF`7&#65533;&#65533;-jt&#65533;&#65533;&#65533;&#65533;sG&#65533;&#65533;\	[&#65533;&#182;r&#65533;'&#65533;R&#65533;&#65533;j+&#65533;jgCL&#65533;.{&#65533;&#709;&#65533;&#65533;&#698;&#65533;&#1548;&#65533;&#65533;j&#65533;&#65533;	&#65533;&#65533;f)&#65533;p&#65533;q&#65533;&#65533;&#1186;&#65533;&#65533;p9&#65533;&#65533;&#65533;)&#65533;&#403;&#65533;&#65533;L&#65533;&#65533;&#65533;S%+	*&#933;&#65533;&#65533;&#65533;dC9j~&#65533;g&#65533;&#65533;&#65533;TW+&#65533;W&#65533;&#65533;e0&#65533;&#65533;&#65533;&#945862;&#65533;2&#65533;Vl'&#1885;AcM&#65533;-C&#65533;&#65533;&#987;&#65533;&#65533;8&#65533;&#514;&#65533;&#65533;&#65533;c&#65533;&#65533;<K
&#65533;{~\&#65533;&#65533;&#65533;&#65533;@+&#65533;&#65533;G>a&#65533;&#65533;&#65533;l&#65533;]&#65533;&#1105;&#65533;&#65533;#-&#65533;N&#65533;&#65533;m&#65533;4&#65533;C&#65533;Uo&#65533;&#65533;&#65533;&#65533;xE-Q&#65533;&#65533;&#65533;T3&#65533;&#65533;&#65533;}P&#65533;i&#65533;&#65533;CuY&#65533;&#65533;Z&#65533;&#65533;&#65533;&#65533;Q*&#65533;"]&#65533;&#65533;2&#65533;9&#65533;(&#65533;2&#1459;&#65533;&#65533;&#65533;N|&#1544;l&#65533;&#65533;&#65533;?&#65533;c&#65533;M&#65533;&#65533;L[&#65533;&#65533;&#65533;gJU+/&#65533;&#224;-&#65533;&#65533;A-&#65533;Q&#65533;&#65533;&#65533;&#65533;>&#65533;zX&#65533;`&#65533;&#65533;0&#65533;b&#65533;V&#65533;&#65533;&#65533;U&#65533;&#65533;Rp&#65533;z&#65533;Z&#2001;&#65533;&#65533;r&#65533;k&#65533;&#65533;5F|&#65533;&#65533;&#65533;&#65533; K$'&#65533;O&#901;x&#65533;&#65533;)&#65533;(&#65533;g&#65533;&#65533;f&#65533;&#221;&#65533;&#65533;B6}t&#65533;&#65533;&#65533;&#65533;Z&#348;&#65533;&#65533;&#65533;&#65533;D&#65533;+&#65533;,3&#65533;&#65533;&#65533;&#65533;2&#65533;H>&#565;&#65533;&#65533;w&#65533;&#65533;q&#65533;&#65533;i&#65533;wbv&#65533;&#65533;'&#65533;&#65533;Qm5&#65533;&#65533;[&#65533;&#65533;&#65533;sz&#65533;&#65533;-&#65533;&#65533;D&#65533;5(&#65533;g&#65533;|&#65533;L&#65533;&#65533;&#65533;&#65533;&#65533;&#65533;S&#65533;&#65533;&#65533;T&#65533; &#65533;&#65533;h'P&#47031;x&#65533;&#65533;&#35972;&#65533;&#146;&#65533;,&#65533;&#65533;j&#65533;\H&#65533;&#65533;&#65533;&#65533;?&#65533;&#65533;&#65533;&#65533;&#65533;&#65533;&#65533;&#65533;&#65533;&#65533;&#65533;&#65533;&#65533;&#65533;&#65533;&#65533;&#65533;&#65533;&#65533;&#65533;&#65533;&#65533;&#65533;&#65533;&#65533;&#65533;&#65533;&#65533;&#65533;&#65533;&#65533;|&#1151;Ug&#65533;&#65533;X&#65533;;uz&#65533;&#65533;$uc&#65533;&#65533;dL'&#65533;&#65533;&&#65533;uo}&#65533;w&#65533;&#65533;&#65533;)5&#65533;=&#65533;&#65533;6f&#65533;&#65533;&#65533;&#65533;{&#65533;&#65533;m&#65533;&#65533;/&#65533;&#65533;&#65533;2&#65533;&#65533;O&#65533;
"&#65533;&#65533;&#64175;&#65533;&#65533;g&#65533;&#65533;'\&#65533;&#65533;T&&#65533;&#65533;&#65533;r
&#65533;4&#963;BP&#65533;&#1545;&#65533;@h&#65533;bI&#65533;&#65533;&#65533;^&#65533;)&#65533;&#65533;&#65533;/&#65533;(&#65533;&#65533;&#65533;.|&#65533;&#65533;aK&#65533;H&#65533;t<&#65533;&#65533;.&#65533;t&#65533;&#65533;|&#65533;&#65533;Np&#65533;&#65533;&#1902;&#65533;&#65533;<&#65533;&#65533;p&#65533;O2&#65533;m&#65533;2&#65533;~&#65533;oW0~&#65533;&#65533;
\&#65533;&#65533;&#65533;e&#65533;J&#65533;j&#65533;g&&#65533;|&&#65533;&#65533;,&#65533;&#65533;&#65533;&#65533;&#65533;H&#65533;&#65533;&#65533;*&#65533;&#65533;J&#65533;"&#65533;!(&#65533;&#65533;j&#65533; c&#65533;&#65533;N&#65533;&#65533;p&#65533;J&#65533;&#65533;&#65533;~&#65533;&#1222;&#65533;e&#65533;QX&#65533;	G&#65533;&#65533;`&#65533;zh&#65533;2&#65533;&#65533;&#65533;d&#65533;,p&#65533;g&#65533;s&#65533;&#65533;/&#65533;&#65533;VQ&#65533;m&#65533;&#65533;&#65533;g&#65533;&#65533;&#65533;&#65533;T&#65533;&#65533;&#65533;&#65533;PhK"&#65533;&#65533;g&#65533;V:&#215;&#65533;o&#65533;&#65533;m&#65533;uP&#65533;&#65533;&#65533;&#65533;q&#65533;&#65533;&#65533;03q&#65533;&#65533;P&#65533;0&#65533;&#65533;&#65533;&#65533;>&#65533;&#65533;F&#65533;&#291631;&#65533;1)o&#1248;M&#65533;&#65533;&#65533;8&#65533;&#65533;^Eo#&#65533;i&#65533;`&#65533;zQ&#65533;0&#65533;&#65533;&#65533;&#65533;&#65533;,K&#65533;&#65533;&#65533;&#65533;&#65533;-QL&#65533;PQ!&#65533;&#330;&#65533;.&#65533;&#65533;!q"&#65533;&#65533;&#65533;1&#65533;.`"%j&#65533;PIng"&#65533;&#65533;&#1265;\>&#65533;f&#65533;L&#65533;&#65533;&#65533;&#1071;&#65533;&#65533;&#65533;*&#65533;{&#1775;cOA&#65533;&#65533;&#65533;n&#65533; &#65533;>&#65533;u&#65533;{P&#65533;&#65533;O&#65533;v)r#/r&#65533;#&#65533;&#65533;&#65533;/$7P&#65533;&#65533;PcQ{&#65533;BG&#65533;&#65533;&}&#65533;{*^&#65533;gHJt&#65533;&#65533;\Q&#65533;&#65533;g&#65533;% &#65533;L&#65533;*&#65533;&#65533;{&#65533;(G&#65533;&#65533;;&#65533;r)&#65533;/&#65533;"&#65533;)&#65533;&#65533;&#65533;#S*?&#65533;*&#65533;&#65533;$M&#65533;&#65533;&#65533;&#65533;&#65533;+m&#65533;&#65533;&#65533;&#65533;\2g&#65533;fq`&#65533;-&#1490;)&#65533;,&#65533;&#65533;-&#65533;&#65533;l&#65533;R.&#65533;}r&#65533;A&#65533;s&#65533;03#3*yS&#65533;12&#65533;&#65533;S&#65533;&#65533;&#65533;&#65533;&#65533;4&#65533;u&#65533;%&#65533;Q9A&#65533;r&#65533;&#65533;k&#156;&#65533;&#65533;n&#65533;4&#65533;'&#65533;f&#65533;5&#65533;Qa3&#65533;&#1934;!1&#65533;)&#65533;J)&#65533;&#65533;"&#65533;&#1316;&#65533;&#65533;f3|s&#65533;&#65533;&#65533;>&#65533;s8%&#65533;:T&#65533;&#65533;&#65533;3&#65533;z&#65533;8&#65533;&#65533;z+&#51603;&#65533;D&#65533;&#41999;&#65533;&#65533;,(&#65533;;i&#65533;;&#65533;&#65533;&#65533;<	P<&#65533;&#65533;31	>&#65533;/&#65533;&#65533;&#65533;C&#65533;0!&#65533;0&#65533;S1St>&#65533;WTEA&#65533;>_T&#65533;&#65533;3&#65533;&#65533;&#65533;&#65533;&#65533;&#65533;&#65533;(.&#65533;B`t&#65533;O&#65533;&#65533;:WP:5#3&#65533;&#65533;&#1714;&#65533;tB&#65533;&#65533;I&#65533;H&#65533;R3B&#65533;//t&#237;7&#65533;&#65533;&#65533;sD&#65533;&#65533;&#65533;)k&#65533;D&#65533;C&#1267;E&#65533;MY4`48&#65533;
p&#65533;2&#65533;H&#65533;&#65533;F-N&#65533;*@&#65533;E+&#65533;&#65533;&#65533;H&#65533;T|&#65533;&#65533;<&#65533;&#65533;AMs}:J-FJ&#65533;&#65533;V&#65533;&#65533;JK&#65533;TK&#65533;S&#65533;4>#&#65533;&#65533;&#65533;&#65533;<&#65533;&#238;TM?TY&#65533;&#65533;?eeiNA&#65533;&#65533;mU&#65533;eA&#65533;
&#65533;'H'&#65533;P&#65533;P&#65533;&#65533;C&#65533;Pe&#65533;P&#65533; M&#65533;Q&#65533;0z&#65533;B&#65533;;&#65533;C&#65533;&#65533;7&#65533;&#65533;(!&#65533;&#65533;&#65533;4o&#65533;EC&#65533;Z&#65533;'j>&#192;\|&#65533;TM5N'ss&#65533;2g&#65533;&#65533;=&#65533;&#65533;{&#65533;&#65533;9N&#572;&#65533;&#65533;&#65533;,(&#65533;ImW&#65533;TW!{&#65533;H&#65533;^&#65533;(0Z&#65533;XP!3t6&#65533;&#65533;&#65533;&#65533;()&#65533;&#65533;*&#65533;&#65533;&#65533;&#65533;R&#65533;&#65533;Y&#65533;&#65533;Z&#65533;m&#65533;B5&#65533;Uf&#65533;2&#65533;x&#65533;[&#65533;&#65533;&#65533;<hs\09&#65533;&#65533;&#65533;&#65533;&#65533;&#65533;&#65533;\&#65533;H&#65533;,&#65533;".l&#65533;V&#65533;T&#65533;!&#65533;&#65533;A$Q&#65533;3$X+&#65533; 75!&#499;[&#65533;&#65533;&#65533;0#&#65533;.vZ&#65533;&#65533;&#65533;&#65533;D&#65533;&#65533;C	&#65533;i&#65533;a!J<&#65533;T'v&#65533;&#65533;&#65533;b&#65533;&#65533;`&#65533;&#65533;&#65533;&#65533;&#65533;nG&#65533;&#65533;\K&#65533;F&#65533;um&#65533;H&#65533;"	&#1973;eq&#65533;W&#199;`f&#65533;^_k5g&#65533;&#65533;K&#65533;&#65533;g&#65533;6Rv(&#65533;?&#65533;&#65533;&#65533;&#65533;Zg&#65533;C}&#65533;i j&#1364;jYT&#1326;&#65533;q&#65533;&#65533;1&#65533;+c&#65533;&#65533;r&#65533;&#65533;F&#65533;&#65533;&#65533;&#65533;?&#65533;UU&#65533;f0e9&#65533;&#65533;&#65533;&#65533;&#65533;&#65533;Vn4n&#65533;c&#65533;n[&#65533;/&#65533;0v{&#65533;h%U&#65533;&#65533;&#65533;g54&#65533;&#65533;7&#65533;9&#65533;&#65533;T&#65533;w&#65533;&#65533;&#65533;3b&#65533;5c!F&#65533;&#65533;wrs&#65533;ts;WA&#65533;vz[&#65533;+]&#65533;e&#65533;_Nu&#65533;]&#65533;&#65533;B&#65533;&#65533;{q&#65533;/z&#65533;c7o]&#65533;<U&#65533;Y&#65533;U>&#65533;&#65533;p&#65533;Zw<&#65533;&#65533;@>}&#65533;X&#65533;&#65533;v&#65533;lEXb&#65533;&#65533;y/Vr&#65533;&#65533;8c&#65533;l1&#65533;s&#65533;S-!Xt_&#65533;z&#65533;'&#65533;&#65533;|&#65533;&#65533;u&#65533;V|&#65533;&#65533;m$&#65533;&#65533;&#65533;u&#65533;&#65533;&#65533;&#65533;Co&#65533;&#65533;h&#371;is7w3jxx&#65533;&#65533;"w3qUT&#65533;}&#65533;(}q	&#65533;q&#1472;8&#65533;&#65533;r&#65533;2+&#65533;&#65533;&#65533;O&#65533;&#65533;&&#65533;&#65533;CX&#65533;&#65533;&#65533;&#65533;?&#65533;t&#65533;&#65533;&#65533;O&#65533;B	1&#65533;4Z&#65533;&#65533;6S(!5&#58039;v&#65533;W&#65533;h&#65533;&#728;&#65533;&#65533;&#65533;~&#65533;y&#65533;Xy&#65533;&#65533;&#65533;(6+&#65533;&#65533;g0&#65533;k&#65533;&#65533;&#65533;n&#65533;&#65533;&#1538;&#65533;xM$|O&#65533;&#65533;&#65533;$&#65533;&#1546;	9Xk`&#65533;&#65533;&#65533;6&#65533;&#65533;&#65533;&#65533;&#65533;s&#65533;8&#65533;6R&#65533;&#65533;"&#65533;w`&#65533;&#65533;3&#1613;&#1784;&#65533;GY;&#65533;C&#65533;&#65533;X&#65533;&#65533;F3&#65533;%&#1266;&#65533;^i&#65533;r&#65533;ML7&#65533;ynd&#65533;Ydv*&#65533;;&#50431;&#65533;7y&#65533;&#65533;v&#65533;Wp&#1427;S&#65533;&#65533;&#65533;&#65533;&#65533;I&#1613;&#65533;s&#65533; &#65533;&#65533;x&#65533;&#65533;&#65533;g&#65533;e&#65533;&#65533;X&#65533;'&#65533;&#65533;&#65533;Os&#65533;&#65533;&#65533;7&#65533;&#65533;&#65533;9&#65533;q9&#65533;&#65533;&#65533;/&#65533;S}{&#65533;K&#65533;&#65533;&#65533;&#65533;&#65533;&#65533;&#65533;&#1492;&#65533;&#65533;5Y&#65533;&#65533;&#65533;&#65533;&#65533;&#65533;&#65533;9&#65533;&#1677;&#65533;Q&#65533;&#65533;&#1627;1&#65533;U>&#65533;&&#1743;_f&#65533;&#65533;&#65533;&#65533;&#65533;u&#65533;&#65533;&#65533;&#65533;X6&#65533;&#65533;&#65533;&#65533;&#65533;&#65533;&#65533;R&#65533;&#65533;VE#r&#65533;&#65533;&#65533;&#65533;7&#65533;&#65533;yh&#65533;&#65533;&#65533;_&#1696;:&#65533;	g&#65533;&#65533;&#65533;&#65533;'}"zU&#65533;&#770;G&#65533;2&#65533;&#65533;y9&#65533;-&#65533;&#65533;g&#65533;&#65533;tI&#65533;&#65533;&#65533;=&#65533;&#65533;&#65533;&#65533;&#65533;R&#65533;&#65533;&#65533;V&#65533;ziQ:&#65533;EY&#65533;&#65533;&#65533;!
&#65533;&#65533;&#65533;m&#65533;,&#65533;"&#65533;%&#65533;&#65533;
&#65533;&#65533;u&#65533;&#65533;-&#65533;P6e&#65533;&#65533;&#65533;z&#65533;5&#65533;&#65533;sy&#65533;&#65533;Zu&#65533;&#65533;&#65533;Z&#65533;}&#65533;&#65533;&#65533;S&#65533;:&#65533;;&#65533;<&#65533;Z&#65533;&#65533;&#65533;x&#65533;Y&#65533;Z&#65533;&#65533;&#65533;&#65533;&#65533;Z&#65533;&#65533;&#65533;&#65533;&#65533;Cz&#65533;X&#65533;&#726;S&#50482;&#65533;:&#65533;;z&#65533;&#65533;zB>f&#65533;&#65533;&#65533;&#65533;&#65533;Z?&#65533;x&#65533;&#65533;&#65533;&#7402;S&#65533;o&#65533;&#65533;&#65533;&#1189;&#65533;/W{&#65533;&#65533;&#65533;&#65533;[&#65533;O0&#65533;&#65533;3&#65533;&#65533;d)Z&#65533;&#65533;U&#65533;&#65533;&#1528;&#65533;&#65533;s&#65533;YD[&#65533;e&#65533;j*&#1071;&#65533;i[&#65533;8&#65533;&#65533;&#65533;r&#65533;/&#65533;&#65533;&#65533;rC&#65533;S&#65533;&#65533;&#1718;q&#65533;&#65533;n&#65533;&#65533;&#981;&#65533;&#65533;&#65533;,&#65533;&#65533;[&#1079;&#65533;&#65533;&#65533;78u&#32499;&#65533;Z&#65533;$TQ&#65533;U&#65533;G;&#65533;&#65533;&#65533;E&#1711;
&#65533;ww&#65533;[&#65533;&#65533;&#65533;&#65533;}&#65533;&#65533;&#65533;&#65533;D&#65533;	&#65533;x&#65533;&#1741;&#65533;&#65533;&#65533;	&#65533;#&#65533;G&#65533;[U#&#65533;&#65533;&#1691;&#65533;&#65533;f9{&#65533;={J&#65533;[&#65533;&#65533;9&#65533;c&#65533;&#65533;&#65533;nN&#65533;&#1216;&#65533;&#1274;&#65533;Y&#65533;wOYs=&#65533;R&#65533;[&#65533;'&#65533;&#65533;&#65533;&#65533;&#65533;1&#65533;A&#65533;&#65533;&#65533;&#65533;J&#65533;9]&#65533;&#65533;&#65533;[lO&#65533;G&#65533;&#65533;&#65533;&#65533;&#65533;K&#65533;&#281;{&#65533;&#65533;&#65533;1\&#65533;&#65533;&#65533;&#65533;&#65533;&#65533;XZ&#65533;9/&#65533;&#65533;9&#1605;&#65533;&#65533;{&#65533;&#65533;&#65533;&#40711;&#65533;&#65533;&#65533;&#65533;c&#65533;&#65533;=@&#65533;=|&#65533;.&#65533;W&#65533;e&#65533;<?&#65533;{&#65533; &#65533;&#65533;;&#65533;M#&#65533;&#65533;_&#1816;,&#65533;&#65533;&#65533;&#65533;_&#65533;)ywN&#65533;X&#65533;&#3803;w&#65533;&#65533;c&#65533;&#65533;&#65533;&#65533;a&#65533;&#523;&#65533;S&#1008;&#65533;T&#65533;&#1242;\S(&#65533;&#65533;&#65533;G|&#65533;h&#65533;&#65533;|&#1063;&#65533;'U&#65533;&#65533;_&#65533;!&#65533;&#65533;>89&#65533;&#65533;&#65533;{&#65533;&#65533;&#65533;&#65533;5}&#65533;&#1404;x&#65533;&#65533;=&#65533;&#65533;&#65533;&#65533;&#65533;J&#65533;&#65533;&#65533;)&#65533;&#65533;/{&#65533;&#65533;&#65533;A&#65533;&#65533;&#1387;&#65533;f=j&#65533;`]&#1043;&#65533;0f&#65533;g&#65533;jj]&#65533;&#65533;6-&#65533;k}&#65533;n&#65533;&#135;&#65533;%Y&#65533;o&#65533;&#65533;&#65533;&#65533;&#65533;&#65533;&#1884;|@&#1917;&#65533;]qZ&#65533;;&#65533;&#65533;=G&#65533;&#65533;&#65533;&#65533;&#65533;&#65533;_#Q&#65533;&#65533;&#1771;MX&#65533;7&#65533;&#65533;[&#65533;&#65533;C&#65533;&#65533;&#65533;&#65533;&#65533;&#1898;&#65533;&#65533;&#1501;&#65533;&#65533;&#65533;&#65533;]&#65533;&#65533;&#65533;&#65533;:&#65533;[0&#65533;&#65533;G&#65533;o&#65533;&#65533;&#65533;&#65533;&#65533;&#65533;&#65533;&#46794;	&#65533;&#65533;>&#65533;D&#65533;V7n&#65533;&#65533;&#65533;&#65533;/&#65533;?&#65533;&#65533;ON&#65533;W&#65533;'~A^1E~&#65533;&#65533;&#65533;N&#65533;c&#1550;&#65533;(&#65533;&#65533;&#65533;&#65533;&#65533;&#65533;g&#65533;&#65533;&#65533;&#65533;&#65533;k&#65533;0&#65533;&#1811;&#1099;&#65533;&#407;>&#65533;&#65533;&#1690;/^&#65533;C&#65533;&#54878;&#65533;&#65533;&#65533;&#65533;&#65533;%&#65533;&#65533;<&#65533;eU&#931;}&#65533;&#65533;r&#65533;6R&#65533;m&#65533;O&#65533;&#65533;&#65533;&#65533;vO&#65533;&#65533;&#65533;c&#65533;&#65533;&#65533;&#65533;>&#312;&#1771;&#65533;&#65533;&#65533;%&#65533;&#65533;c&#65533;&#65533;+&#65533;&#65533;/_&#65533;&#65533;&#65533;&#65533;&#65533;&#65533;&#65533;!{&#65533;}&#65533;)n&#65533;&#943;&#65533;&#65533;&#36013;&#65533;&#65533;TI&#65533;X&#65533;&#65533;&#65533;|W7&#65533;_b&#65533;&#65533;&#65533;&#65533;` p&#65533;&#65533;&#65533;\~k{&#65533;&#65533;ex&#65533;&#65533;&#65533;&#1854;&#65533;5&#65533;&#65533;&#65533;&#65533;&#65533;Q&#65533;&#65533;E&#65533;1G&#65533;,&#65533;&#65533;&#65533;&#65533;&#65533;}]&#65533;&#1395;~&#65533;&#65533;&#65533;&#65533;&#65533;&#65533;Om&#65533;&#686;fi&#65533;&#65533;&#1497;nq&#65533;g&#65533;&#65533;?&#65533;O&#65533;&#65533;&#65533;&#1758;oO&#65533;&#65533;MB&#65533;+&#65533;&#65533;/Y&#65533;&#65533;B&#65533;&#132;4x%&#65533;@&#65533;Zy1bA*'^A&#65533;&#65533;&#65533;&#131;7:&#65533;&#65533;PcF&#65533;UJJ&#65533;&#65533;&#65533;$&#65533;&#65533;&#160;&#65533;|R&#65533;&#65533;&#793;4&#65533;&#65533;&#1596;&#65533;&#65533;f&#917;Nz2&#65533;&#65533;d&#65533;&#65533;$D&#65533;1&#65533;&#65533;&#65533;R#L&#65533;k*j&#1320;=&#65533;T&#65533;&#65533;&#65533;&#65533;&#65533;&#65533;O&#65533;6]
v&#65533;&#1585;I&#65533;R&#65533;j&#65533;&#65533;"&#65533;&#65533;&#65533;a
&#65533;.xp&#65533;&#65533;&#1981;&#65533;b&#65533;&#65533;v/`&#65533;&|8&#65533;&#65533;&#65533;E&#65533;&#65533;&#65533;&#340;'3fl9&#65533;&#65533;&#860;9gn\0r&#65533;`J&#65533;>&#65533;%&#65533;&#65533;-Y<&#65533;&	;&#65533;&#330; &#65533;,&#65533;&#65533;&#65533;&#65533;&#1905;Q.&#65533;m2&#65533;J)-&#65533;&#65533;&#65533;R&#65533;&#65533;&#65533;&#641;:Z6&#65533;&#65533;&#65533;f&#65533;Z&#65533;&#1863;&#65533;&#65533;Y&#65533;&#65533;N6|"&#19423;M[b&#65533;&#65533;&#65533;+&#1693;&#65533;>&#65533;d&#65533;&#65533;-&#65533;u{&#65533;v'&#65533;/ev`&#65533;&6]
&#65533;&#65533;&#65533;&#65533;=&#65533;`h2&#65533;&#65533;&#65533;&#65533;&#65533;Zk&#65533;&#65533;&#65533;a&#65533;&#65533;&#65533;&#65533;&#65533;\&#65533;7\&#65533;.&#65533;&#65533;\&#65533;&#825;&#65533;t&#1089;W&#65533;y6Z&#65533;&#65533;Y&#65533;&#65533;h&#65533;w&#1225;W^&#65533;&#65533;&#65533;P&#65533;Z&#65533;&#65533;X]&#65533;&#65533;&#65533;&#65533;h&#65533;5&#65533;&#65533;_&#65533;&#65533;&#65533;&#65533;~Hv`&#65533;&&#2326;t&#65533;&#65533;g
&#65533;&#65533;&#65533;e`n&#65533;Y&#65533;i&#65533;IW&#65533;f&#65533;&#65533;&#65533;q&#65533;I&#65533;l&#65533;&#65533;&#65533;&#1672;u&#65533;I&#65533;&#65533;&#65533;&#65533;&#65533;&#1802;&#65533;&#65533;&#65533;"&#65533;1&#65533;Hc&#65533;7.:dw=&#65533;&#65533;&#65533;:&#65533;@))&#65533;&#1554;L&#1701;&#65533;&#65533;&#65533;&#65533;U%&#65533;&#65533;&#65533;&#65533;&#65533;j"&#65533;i&#65533;q&#65533;&#1943;_J&#65533;`&#65533;V&#65533;]&#65533;&&#65533;t&#65533;Y&#65533;&#65533;)"D&#65533;RD&#65533;q&#65533;g&#65533;#{&#65533;&#65533;&#65533;:{(&#65533;&#65533;2&#65533;c&#65533;&#65533;&#65533;h-&#65533;&#65533;J&#65533;&#65533;*&#65533;&#65533;&#65533;&#65533;~&#65533;E&#1065;L&#65533;&#65533;@&#65533;O&#1207;&#2004;&#65533;]&#65533;&#65533;&#65533;`&#65533;&#65533;&#65533;%&#65533;&#65533;&#65533;&#65533;&#65533;&#27374;&#1931;f&#65533;&#65533;&#65533;&#65533;^E&#65533;&#65533;*&#65533;&#65533;~*&#65533;&#65533;Eq*&#65533;p&#65533;&#65533;h&#65533;&#65533;>#'Z]W&#65533;:&#65533;&#65533;&#65533; W&#65533;-&#65533;&#65533;I&#65533;&#65533;I&#65533;&#65533;2&#65533;&#65533;ja&#65533;&#65533;6&#65533;&#65533;&#65533;&#65533;nF&#65533;&#65533;&#65533;|&&#65533;e&#65533;L4h&#65533;&h&#65533;A&#65533;>&#65533;&#65533;&#65533;&#65533;&#65533;RCL&#65533;&#65533;&#65533;tq&#65533;;WP&#65533;&#65533;~&#65533;&#65533;SX&#65533;<&#65533;Q&#65533;rlrE&#65533;^&#65533;+&#65533;L&&#65533;&#65533;&#65533;_&#65533;&#65533;z&#65533;}&#1587;&#65533;~]&#65533;&#65533;&#65533;&#65533;&#1008;&#65533;6&#65533;p&#21159;GT;&#65533;&#65533;&#65533;SWM&#65533;&#65533;_N&#65533;K&#65533;&#65533;&#65533;s8m$&#65533;&#65533;}=)&#65533;!&#65533;=&#65533;&#65533;hs&#65533;-&#65533;&#65533;&#65533;&#65533;&#65533;6&#818;&#65533;&#65533;X&#446;&#65533;&#65533;&#65533;&#65533;&#65533;w&#65533;E'>4&#65533;&#65533;'~4&#65533;&#65533;.&#65533;&#65533;&#65533;E&#944;n'V}J&#65533;&#65533;$&#65533;&#348;w&#65533;&#65533;M&#65533;&#65533;&#65533;&#65533;&#65533;&#65533;~&#65533;&#65533;W~&#65533;&#1189;&#65533;&#65533;&#65533;z&#65533;>&#65533;&#65533;&#654;{&#65533;&#65533;;8&#65533;&#65533;&#65533;&#65533;&#65533;*&#65533;&#65533;&#65533;/&#65533;l&#1173;&#65533;&&#65533;r&#707;&#65533;&V=&#65533;)pzL`&#65533;Rt=&#65533;}.{&#65533;Z&#65533;&#65533;H&#1501;&#65533;&#65533;|&#65533;&#65533; &#65533;|&#65533;A"&#65533;@}&#65533;_&#65533;hz&#65533;&#49414;&#65533;R&#65533;&#65533;?&#65533;)&#65533;L1&#65533;&#65533;e&#65533;&#65533;&#65533;	P6&#65533;M&#65533;&#65533;&#65533;&#65533;A&#65533;8&#65533;&#65533;K"&#65533;	&#65533;n{K&#65533;^5&#65533;&#65533;z&#65533;{avv&#65533;&#65533;/&#65533;&#65533;	&#6551;&#65533;&#65533;~&#65533;
&#65533;&#65533;&#65533;&#65533;oA&#65533;!&#65533;&#65533;&#65533;d&#65533;&#65533;&#65533;W<&#65533;&#65533;&#65533;&#65533;&#65533;&#65533; &#65533;BTQ&#65533;@"&#65533;&#65533;bJ&#65533;&#65533;x&#65533;&#65533;=&#65533;S&#65533;"#&#65533;x&#65533;&#65533;m&#1092;`\&#65533;/y%&#65533;&#65533;}i&#65533;;&#65533;;~&#1360;&#65533;#&#65533;&#65533;&#65533;&#65533;T&#65533;&#65533;&#65533;&#65533;&#65533;_&#65533;!&#41972;l !oiH&#65533;&#65533;r&#65533;&#65533;&#65533;`!&#65533;&#65533;+&#65533;&#65533;&#65533;$&.5I(u&#65533;&#65533;_&#65533;Y&#65533;pgF&#65533;f&#65533;&#65533;&#65533;&#65533;c0c&#65533;5`&#65533;&#65533;]&#65533;U&#65533;&#65533;&#65533;&#1296;&#65533;&#65533;&#65533;>&#65533;q%Tq&#65533;&#65533;^&#65533;2Z&#1819;&#65533;"&#65533;T&#65533;*
S&#65533;&#65533;&#65533;'&#65533;$d&&#65533;n&#65533;,&#65533;d&#65533;$*&#65533;Lo&#65533;&#65533;&#65533;&#65533;&#65533;&#643;&#65533;-A&#65533;&#65533;hE&#65533;&#65533;&#65533;&#65533;8&#65533;&#65533;&#65533;$,&#65533;&#65533;Q:=o&#65533;Q(i-&#65533;&#65533;iKB&#65533;&#65533;&#65533;&#65533;K&#65533;i&#65533;HV&#65533;R8&#65533;&#65533;&#65533;&#65533;BL&#65533;&#65533;&#65533;&#65533;,&#65533;@5I&#65533;&#828;.T&#65533;1P&#65533;&#65533;&#65533;&#189;54pfb&#1085;&#65533;	&#65533;eB%iG&#65533;&#65533;t&#65533;&#65533;zV$JoyK#&#65533;&#65533;<&#65533;1k&#65533;~&#65533;4&#65533;:U+O{&#65533;&#65533;&#65533;&#65533;g=@]&&#65533;&#808;&#65533;&#65533;>&#65533;-&#65533;67y&#65533;&#65533;M&#65533;&#65533;&#65533;E3*&#65533;v^&#65533;YU&#65533;U&#65533;z&#65533;w&#65533;u&#65533;c&#65533;&#65533;e}&#65533;&#65533;}&#65533;t&#65533;;&#65533;`&#65533;&#65533;&#65533;Y&#65533;&#65533;&#65533;o}&#65533;&#65533;&#65533;)&#65533;*&#65533;&#65533;&#65533;&#65533;&#65533;&#65533;f&#65533;*&#65533;4&#65533;&#65533;8&#791;P&#65533;&#65533;&#65533;NU&#65533;&#65533;DS~&#65533;6&&#65533;&#65533;meV&#65533;K&#65533;&#65533;j&#65533;a&#65533;I*vD&#65533;I&#65533;&#65533;d&#65533;&#65533;O&#65533;&#65533;&#65533;&#65533;&#65533;-_&#65533;&#65533;&#65533;&#65533;&#65533;&#65533;&#65533;&#65533;h&#65533;&#65533;iM&#65533;&#1722;&#65533;Uw&#65533;lR]*&#65533;x&#65533;n&#65533;&#65533;U&#65533;	&#65533;*km&#65533;`Rj&#65533;&#65533;&#65533;W&#65533;p&#65533;;K&#65533;&#65533;&#65533;&#65533;a&#65533;&#65533;&#1806;&#65533;&#65533;&#65533;&#65533;0u&#65533;"#&#65533;bp&#65533;O&#65533;&#65533;V&#65533;&#65533;&#65533;&#65533;&#65533;&#65533;&#65533;-qiOl^&#65533;&#65533;p&#65533;]&#65533;o&#65533;&#65533;&#65533;&#65533;&#65533;J&&#65533;G&#65533;&#65533;&#65533;&#65533;k8&#65533;^&#65533;Im&#65533;_n&#65533;B&#65533;&#65533;&#65533;&#65533;e&#65533;&#65533;&#65533;X@&#65533;Ssn&#65533;{&#65533;&#65533;(W&#65533;&#65533;i&#65533;0y&#65533;Lbk&#65533;&#65533;5&#65533;&#65533;&#1590;Z&#65533;*5&#65533;&#65533;|&#65533;&#65533;aVf&#65533;&#65533;&#65533;p&#65533;&#65533;&#65533;&#65533;&#65533;HM&#65533;&#65533;O&#65533;t&#65533;W&#65533;gd&#65533;d&#65533;&#65533;hr&#65533;&#65533;J@?&#65533;&#65533;R&#65533;&#21803;&#65533;&#65533;6 Nt&#65533;&#65533;&#65533;H?z&#65533;^&#65533;i&#65533;-&#65533;e&#65533;&#65533;&#65533;Y&#65533;&#65533;&#65533;&#1476;&#65533;"&#65533;&#65533;o&#65533;&#65533;[&#65533;&#65533;c&#65533;&#65533;&#65533;Lu&#65533;W&#65533;`&#65533;&#65533;&#65533;qC&#65533;;m&#65533;$z&#65533;R&#65533;eLMZ?&#65533;&#65533;&#882;x&#65533;L&#65533;J+&#65533;&#65533;&#65533;+4&#65533;&#65533;&#65533;hK&#65533;b&#65533;&#65533;X&#65533;5&#65533;&#1830;&#65533;S&#65533;&#65533;6&#65533;6&#558;^`&#65533;&#65533;&#65533;,<o&#65533;&#65533;%&#65533;&#65533;&#65533;&#65533;]W&#65533;&#65533;&#65533;lv&#65533;&#65533;e'[&#65533;Z&#65533;&#65533;&#65533;&#65533;&#65533;_z&#65533;&#1012;j9m3qRf&#65533;
#&#65533;&#1945;no&#65533;&#65533;&#65533;&#65533;&#65533;&#65533;&#65533;&#65533;8&#65533;&&#65533;~&#65533;c&#65533;&#65533;&#65533; q&#65533;$Gd&#65533;&#65533;}oc&#65533;{&#65533;&#65533;&#65533;4&#65533;_s&#65533;&#65533;&#65533;&#1627;^_4&#65533;s&#65533;Z&#65533;&#65533;&#65533;8&#65533;&#65533;&#65533;mo3&#65533;&#65533;6&#65533;7'N&#65533;!o|&#65533;Zm7&#65533;cRy&#65533;&#65533;&#65533;&#65533;'&#65533;&#65533;&#65533;Y&#65533;&#65533;c]&#65533;&#65533;&#65533;&#65533;_&#65533;&#65533;&#65533;wg&#65533;6&#65533;&#65533;]&#65533;P&#65533;{Qnb&#65533;y&#65533;&#65533;mR&#65533;&#65533;gOz&#65533;&#65533;&#65533;&#1080411;&#65533;Jn&#65533;mX&#65533;&#1198;ex&#65533;e5y&#65533;&#1259;o&#65533;&#65533;4&#65533;y&#65533;&#65533;s&#65533;}&#65533;|&#65533;5&#65533;&#65533;&#65533;&#65533;&#65533;g&#828;&#65533;!>w&#65533;e&#65533;&#65533;&#65533;5&#65533;&#65533;&#65533;&#41755;&#65533;&#65533;&#65533;V&#65533;D&#65533;&#65533;n&#65533;&#65533;&#65533;O<&#65533;	m&#65533;&#65533; &#65533;&#65533;:&#65533;&#65533;&#65533;&#65533;&#65533;C>&#65533;&#65533;&#65533;&#65533;&#65533;&#65533;&#65533;K!&#65533;&#65533;&#65533;&#28266;T&#65533;p&#65533;&#65533;&#65533;i&#65533;&#65533;&#65533;&#65533;&#26851;&#65533;_t6&#65533;&#65533;&#65533;+&#65533;&#478;&#65533;RW&#65533;Sn&#65533;&#65533;&#65533;&#65533;~&#65533;&#65533;o&#65533;&#65533;&#65533;?&#65533;&#65533;#&#65533;1&#65533;&#65533;&#1495;&#65533;&#65533;&#65533;&#65533;&#65533;?&#65533;0/}9wcy&#65533;p&#65533;Wj&#65533;g}B&A&#65533;&#65533;&#65533;&#65533;TQ&#65533;z)U\W&#65533;gR&#65533;&#65533;,&#65533;V~&#1186;~&#65533;&#65533;&#65533;&#65533;&#65533;v&#65533;&#65533;o,&#65533;&#65533;)&#65533;&#65533;-&#65533;&#65533;'/&#65533;W&#65533;&#65533;&#65533;sHjb&#65533;i&#65533;8&#65533;t}&#65533;QQ&#65533;[&#65533;&#65533;&#65533;vRF&#65533;8~0A(&#65533;&#65533;5U&#65533;>!&#65533;o&#65533;%&#65533;&#65533;ES&H&#65533;Wx&#65533;&#65533;&#65533;-&#215;|.H_&#65533;/&#65533;4&#65533;H'tGwfJf&#1539;&#65533;Pd&#65533;}&#65533;%&#65533;k&#65533; ExR&#65533;&#65533;gVQ&#65533;5&#65533;&#65533;kS&#65533;&#65533;h&#65533;|&#65533;&#65533;&#65533;yZx&#65533;Y(y]&#1538;"&#65533;h3a&#65533;_&&#65533;8&#65533;&#65533;}&#65533;M&#65533;C}>X&#65533;&#65533;&#65533;&#65533;&#65533;&#65533;4&#65533;&#65533;&#65533;c?&#65533;M;v&#65533;vx&#65533;x&#65533;&#65533;&#1543;~Ho'&#65533;&#65533;k&#65533;&#65533;&#65533;r&#65533;6V&#523;&#65533;&#65533;&#65533;&#65533;&#65533;&#65533;&#65533;&#65533;H&#65533;`(&#65533;&#65533;H&#65533;c&#65533;bx&#65533;>q&#65533;;"&#65533;&#65533;&#65533;%&#65533;cu&#65533;&#65533;&#65533;&#65533;&#65533;&#65533;w&#65533;r&#65533;&#65533;&#65533;%\&#65533;&#65533;&#65533;&#65533;(&#65533;&#65533;7VN&#65533;&#65533;&#65533;&#65533;&#65533;g&#65533;&#65533;h&#65533;^X&#65533;&#65533;&#65533;&#65533;&#65533;h&#65533;&#65533;H&#65533;^&#65533;&#65533;&#65533;&#65533;&#65533;&#65533;a&#65533;_B&#65533;c&#65533;X}Av[=&#65533;y&#65533;&#1354;&#65533;XK&#65533;X&#65533;&#65533;H&#65533;&#37326;&#65533;&#65533;&#65533;&#65533;&#65533;&#65533;&#65533;&#65533;&#65533;&#64017;&#65533;(&#65533;&#65533;^&#65533;h&#65533;5C&#65533;&#65533;&#65533;L&#65533;&#65533;&#65533;&#65533;&#65533;_rW&#65533;&#65533;7g&#65533;&#65533;cs'\Q&#65533;Q&#65533;&#65533;$&#65533;E&#65533;&#65533;&#336;&#65533;&#65533;&#65533;&#65533;&#65533;&#65533;8:3R&#65533;&#65533;b&#65533;&#65533;&&#65533;H&#65533;&#65533;+&#65533;&#65533;MI&#65533;'&#65533;&#65533;Q&#65533;&#65533;&#65533;&#65533;&#65533;8v&#65533;;L&#65533;&#65533;gHw&#1588;&#65533;&#65533;&#65533;C.&#65533;71&#65533;cI&#65533;&#65533;&#65533;W`&#65533;E&#65533;&#65533;&#65533;&#65533;k&#65533;M;9&#65533;)&#65533;2&#65533;@1rS&#65533;&#65533;C&#65533;&#65533;D&#65533;}y&#65533;Yy&#65533;h&#65533;J&#65533;&#65533;	&#65533;R&#65533;&#65533;TY&#65533;&#65533;&#1548;&#65533;&#65533;6&#597;&#65533;JB&#65533;c}&#65533;v:F&#65533;0I&#65533;l9`g&#65533;&#65533;eX&#65533;&#65533;<&#65533;,&#65533;t.&#65533;&#65533;'&#65533;&#65533;&#65533;&#65533;8iE&#65533;&#65533;*&#65533;&#65533;Q&#65533;&#65533;&#65533;&#65533;&#65533;&#65533;&#65533;S&#65533;&#65533;&#65533;&#1612; %g&#65533;&#65533;`/idJ[YM&#65533;&#65533;?&#1924;&#65533;&#65533;7&#65533;7&#65533;&#65533;&#65533;&#65533;49&#65533;q&#65533;z&#65533;&#65533;&#65533;&#65533;&#65533;9&#65533;|&#65533;&#65533;&#65533;&#65533;B&#65533;&#65533;Y&#65533;&#65533;)&#65533;&#65533;i&#65533;&#65533;I&#65533;&#65533;&#65533;&#65533;)&#65533;`&#65533;&#65533;&#65533;).n&#65533; 3&#527;i&#65533;&#65533;I&#65533;&#65533;&&#65533;&#65533;&#65533;AXg&#65533;&#65533;89&#65533;i&#65533;&#65533;&#65533;&#65533;&#65533;&#65533;&#65533;&#65533;&#65533;{#&#65533;&#65533;&#65533;)&#65533;OY&#65533;&#65533;8&#65533;&#65533;&#65533;&#65533;&#65533;&#65533;9.&#65533;7S
%&#65533;&#65533;tjSg&#65533;If:ts&#65533;[@X&#65533;&#65533;&#65533;C&#65533;A&#65533;oi&#65533;:|&#65533;&#65533;	&#1668;&#65533;&#65533;&#65533;&#65533;&#605;&#65533;&#65533;&#65533;i&#65533;&#65533;8&#65533;&#26206;E*&#65533;&#65533;&#65533;&#65533;&#65533;&#65533;&#65533;&#1377;&#65533;i&#65533;&#65533;C%&#65533;cq4&#65533;e&#65533;ct&#65533;&#65533;&#905;&#65533;S&#65533;&#65533;&#65533;6a3ZK&#65533;I1&#199;&#65533;x&#65533;9x&#65533;&#65533;|&#1635;>*p&#65533;&#65533;@&#65533;J&#65533;z&#65533;I&#1694;&#65533;	&#65533;K&#676;&#65533;ym &#65533;&#65533;H&#65533;&#65533;(&#65533;&j&#65533;&#1751;}o&#65533;&#65533;&&#65533;o&#65533;4`&#65533;&#65533;&#65533;A&#65533;ueJ&#65533;P&#65533;&#65533;a&#65533;!E&#65533;&#65533;"l{)&#65533;&#65533;&#678;&#65533;&#65533;rj&#65533;&#65533;&#65533;&#65533;&#65533;&#65533;w&#65533;&#65533;x&#1691;]&#65533;3&#65533;&#65533;fl&#65533;a9&#65533;&#65533;&#65533;&#65533;9&#287;&#65533;&#65533;spt[J&#65533;j&#65533;&#65533;4&#65533;&#65533;&#65533;9+e&#65533;&#65533;&#65533;\&#65533;&#65533;K&#65533;&#65533;&#65533;A&#65533;&#65533;&#65533;&#65533;&#65533;z&#65533; &#65533;a~&#1638;n&#65533;&#65533;[(&#65533;&#682;&#65533;&#65533;&#65533;&#16042;&#65533;j&#65533; 	&#65533;I&#679;&#65533;UW&#65533;&#65533;g&#65533;&#65533;&#65533;&#65533;X&#65533;)
<&#9603;&#1500;&#1864;Mb&#65533;q&#65533;:ab&#65533;5&#65533;&#65533;&#65533;&#65533;:Z&#65533;k
&#65533;&#65533;Z|&#65533;:&#65533;q&#65533;&#65533;&#65533;*&#65533;&#65533;z&#65533;&#39598;l&#65533;,&#65533;v6&#65533;\4&#65533;&#65533;sFC}&#65533;&#65533;&#65533;&#65533;i&#65533;&#65533;&#1372;5&#65533;%L&#65533;&#65533;-rg,[&#65533;&#65533;w&#65533;&#65533;&#65533;&#65533;x&#65533;n&#1376;&#65533;&#65533;&#65533;&#65533;)&#1075;>;&#65533;&#65533;&#65533;&#65533;&#65533;I&#65533;;P&#65533;&#65533;&#65533;K&#65533;&#65533;&#65533;s&#65533;&#65533;&#65533;&#65533;&#65533;(&#65533;&#65533;3&#65533;&#65533;R:o[&#65533;T&#65533;&#65533;&#65533;&#65533;a&#65533;&#65533;?&#65533;K&#65533;&#65533;x&#65533;C&#65533;&#65533;&#65533;&#65533;&#65533;F&#1359;>&#65533;zt&#65533;&#65533;&#65533;&#239;&#1990;&#65533;&#1347;Bw&#65533;m&#65533;5&#65533;&#65533;f&#65533;R&#65533;&#629;]K67{&#65533;`|&#65533;&#39154;9&#65533;&#65533;	&#65533;g&#65533;&#696;"&#65533;&#65533;&#65533;X&#65533;[&#65533;P&#1014;&#65533;ZRv&#65533;:&#65533;P&#65533;&#65533;hyXc)&#65533;t&#65533;&#65533;/9z&#65533;1&#65533;&#1497;&#65533;4k&#65533;&#65533;Y:*&#65533;o&#65533;&#65533;&#65533;&#65533;&#65533;&#65533;Yy&#65533;&#36561;&#65533;&#65533;["0&#65533;z*&#65533;&#65533;p&#65533;&#65533;C&#65533;&#65533;tMJ&#1209;^	n&#65533;&#65533;xk&#65533;
w&#65533;k&#65533;&#65533;&#65533;	0&#65533;+&#65533;PKtI3Qmw&#65533;s3`&#65533;-R&#65533;
:&#65533;&#65533;&#65533;&#65533;&#65533;&#65533;&#65533;&#65533;&#65533;&#65533;&#65533;&#1787;&#65533;
&#65533;&#65533;K&#65533;&#65533;J&#347;&#65533;G&#65533;&#65533;&#65533;Km&#65533;&#65533;c&#65533;&#65533;&#65533;q&#65533;&#65533;&#65533;&#65533;k&#65533;&#65533;4&&#1186;&#65533;&#65533;&#65533;o&&#65533;&#811;&#65533;1&#65533;&#65533;&#65533;&#65533;8&#65533;&#65533;&#65533;&#766;&#65533;]&#65533;&#65533;&#1674;&#65533;&#65533;H&#65533;&#65533;{&#65533;&#65533;&#65533;&#65533;&#65533;&#65533;&#65533;&#65533;k&#65533;&#65533;&#65533;&#65533;2&#65533;+&#65533;&#65533;&#65533;&#65533;[
&#65533;Q&#65533;&#713;8l&#65533;&#1844;&#65533;(: &#65533;Z&#65533;4&#65533;v&#65533;&#65533;<u&#65533;W&#65533;&#65533;O,&#65533;&#65533;X&#65533;&#65533;&#65533;&#65533;)l&#65533;*&#65533;&#65533;,&#65533;&#65533;&#65533;{&#65533;.&#514;HTn[&#197;&#65533;-iw&#65533;+`&#65533;w?&#65533;&#65533;}&#729;&#65533;&#65533; Bl&#297;Kn&#65533;&#65533;&#65533;&#65533;&#65533;P&#65533;&#65533;$&#65533;a&#65533;bR\$U,&#65533;YL&#65533;Z,&#65533;&#65533;&#65533;0(&#65533;&#65533;&#65533;&#65533;&#65533;T&#65533;(&#65533;&#65533;&#65533;&#765;&#65533;&#65533;9<&#65533;&#65533;h&#65533;6&#65533;&#65533;*{&#65533;VKJ&#65533;9&#65533;:&#65533;&#65533;&#65533;&#65533;{&#65533;|&#65533;&#673;&#65533;&#65533;&#65533;V&#65533;&#65533;:&#65533;W\&#561;L&#65533;&#65533;&#65533;&#65533;&#65533;&#65533;&#1797;Z&#65533;&#524;|&#65533;&#65533;&#65533;&#65533;&#65533;&#521;w&#65533;&#422;+L&#65533;9,&#454;&#65533;&#65533;&#65533;&#65533;&#65533;&#65533;&#65533;&#65533;+d&#65533;l(&#65533;ux<&#65533;&#65533;&#65533;N&#65533;&#870;&#65533;&#65533;&#65533;&#65533;&#683;&#65533;&#65533;:&#65533;&#65533;&#65533;,&#65533;&#65533;&#65533;&#65533;&#65533;&#65533;&#65533;&#65533;&#65533;&#65533;&#65533;s&#65533;&#65533;`t<&#65533;&#65533;,&#65533;&#65533;&#65533;&#65533;&#65533;i)d&#65533;&#65533;&#65533;&#65533;:&#65533;&#65533;&#65533;&#65533;-&#65533;&#65533;&#835;&#65533;&#65533;T&#65533;1&#1306;&#65533;}&#65533;&#65533;&#65533;&#65533;%&#65533;u&#65533;Ki&#65533;L&#65533;&#65533;&#65533;G&#65533;&#65533;&#65533;&#65533;/l&#722;&#65533;&#65533;&#65533;&#65533;&#65533;L&#65533;&#65533;D&#65533;&#65533;&#65533;M&#65533;l&#65533;(Mg&#65533;)kq+&#65533;&#407;&#65533;&#65533;T&#1692;}&#65533;&#65533;&#65533;&#65533;&#65533;&#65533;&#65533;&#65533;&#1039;s&&#65533;&#65533;&#65533;X&#65533;C&#65533;&#65533;&#65533;
&#65533;&#65533;L&#65533;&#65533;&#65533;&#65533;&#65533;!-&#65533;]&#65533;/R&#65533;&#65533;&#65533;l&#65533;&#65533;&#65533;i&#65533;&#65533;&#65533;&#65533;&#65533;&#65533;&#65533;&#65533;mIQ&#65533;&#65533;&#65533;,&#65533;9&#65533;&#65533;&#65533;&#65533;&#65533;@&#65533;&#65533;&#65533;&#65533;&#65533;&#65533;u$&#65533;e&#65533;&#686;\&#65533;*P&#65533;*,&#65533;&#65533;&#65533;K}|{j&#65533;&#65533;&#65533;&#65533;<&#65533;%&#65533;&#65533;&#65533;&#65533;&#65533;&#1798;&#65533;&#65533;&#65533;W&#65533;&#65533;&#65533;&#65533;U&#65533;&#65533;5&#65533;[d]&#65533;i&#65533;&#65533;km&#65533;p&#65533;&#65533;&#65533;F&#65533;&#65533;xB&#65533;&#65533;&#65533;I=&#65533;&#65533;{&#65533;M&#65533;&#65533;b&#65533;Ivk&#65533;&#65533;&#65533;&#1515;&#65533;1M&#65533;&#65533;&#1881;&#65533;<&#65533;X&#65533;&#65533;2-&#1773;&#65533;&#65533;i&#455;!&#1658;&#65533;&#65533;&#65533;&#65533;=]|&#65533;&#65533;&#65533;'&#65533;&#65533;&#65533;&#65533;&#65533;,&#65533;j{&#932;&#65533;&#65533;&#65533;&#1206;&#65533;&#65533;&#65533;J&#65533;
&#65533;&#65533;1&#65533;&#1743;&#65533;&#65533;*&#65533;&#1351;&#65533;&#1784;&#65533;&#65533;&#65533;&#1764;&#65533;&#65533;s,+&#65533;&#65533;&#65533;&#65533;&#65533;&#65533;&#65533;L&#65533;&#65533;&#65533;F&#65533;&#65533;&#65533;I&#65533;&#65533;&#65533;&#1480;&#65533;&#663;&#65533;&#65533;&#313;&#65533;F,z&#65533;l&#65533;&#65533;L&#281;&#65533;&#65533;&#65533;&#65533;&#65533;&#65533;&#65533;&#65533;&#1595;]&#65533;&#65533;M&#65533;&#65533;Z&#65533;&#65533;&#65533;&#65533;&#65533;&#65533;&#65533;&#65533;&#1955;&#65533;&#65533;"L&#65533;&#65533;&#65533;&#65533;&#65533;v&#65533;&#65533;DM&#65533;&#65533;-&#65533;r%&#65533;&#65533;&#65533;k&#65533;&#65533;&#65533;&#65533;9j&#65533;&#65533;&#65533;&&#65533;:q&#65533;Y&#429;6&#65533;&#65533;&#65533;&#65533;&#65533;&#65533;M&#65533;7&#65533;N&#547;&#65533;|&#65533;&#65533;&#65533;&#65533;&#65533;&#65533;&#65533;m]&#65533;)h&#65533;&#65533;&#65533;&#65533;&#65533;&#65533;&#65533;&#65533;b&#65533;&#65533;*$m&#65533;e&#65533;&#65533;z&#65533;=&#65533;&#65533;&#65533;L&#65533;9&#65533;&#1396;&#65533;&#65533;&#65533;-&#65533;&#65533;%&#65533;&#65533;B&#882;&#65533;=&#65533;&#65533;D^&#65533;&#65533;&#65533;&#65533;&#65533;H.&#65533;A&#65533;y&#65533;&#65533; ]P&#65533;&#65533;&#65533;&#65533;i&#65533;&#65533;k&#65533;B\&#65533;E,&#65533;_&#65533;&#65533;&#65533;M&#1273;&#1729;.&#65533;-&#65533;k&#65533;r&#230;&#65533;&#65533;q.&#65533;s~&#65533;uMyr&#65533;&#65533;x&#65533;&#65533;&#65533;&#65533;&#65533;M&#65533;Ik&#65533;+>&#65533;nw&#65533;&#65533;=&#65533;,=&#65533;&#65533;&#65533;&#65533;&#395;&#65533;&#65533;&#65533;&#33125;&#65533;}&#65533;&#65533;&#65533;&#65533;&#65533;&#1689;&#65533;&#65533;&#65533;&#65533;&#65533;&#65533;x&#65533;^&#65533;&#65533;}&#65533;U&#65533;&#65533;&#65533;&#20956;&#65533;'&#65533;&#65533;&#65533;= &#65533;&#65533;8&#65533;&#65533;(&#65533;&#65533;8&#65533;&#65533;&#1652;~&#65533;&#65533;(&#65533;&#65533;&#65533;&#65533;Z>&#65533;&#65533;n&#1534;&#65533;&#65533;&#65533;>&#65533;&#318;&#65533;&#30655;&#494;&#65533;&#600;&#65533;&#65533;&#65533;&#65533;&#862;.&#65533;g&#65533;W>&#65533;&#1485;&#65533;&#65533;&#65533;Y&#65533;&#65533;8^&#65533;&#681;&#65533;&#65533;&#65533;&#65533;!&#65533;
&#65533;,&#65533;h&#65533;   !  !  "##%%)&(+'(''*0(&)((&**,,-1.03/0.0.122445:68<7:@87:9:=<=B>?H>@D>AH@?B@AECEJFFPFHLFIPHGMHINKLRMOXNPVNQXPOVPQVSTZVU`VX^VY`XW^XWaYY^[\c]^h^`f^`h`_c`afbdkefpfhnfiqhinjlsmnxmpvnqxpotpqvrt|uv&#65533;ux~vy&#65533;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308;&#65533;&#65533;&#65533;&#65533;&#566;&#65533;&#824;&#65533;&#65533;&#65533;&#65533;&#65533;&#65533;&#65533;&#440;&#65533;&#632;&#65533;&#698;&#65533;&#890;&#65533;&#1084;&#65533;&#317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	8&#65533;&#65533;&#65533;*\&#560;&#65533;&#65533;I#R&#65533;d&#65533;&#65533;%&#65533;3j&#65533;&#561;&#65533;&#463; C&#296;1!&#592;A&#65533;\&#65533;&#65533;&#65533;KC0c&#65533;|&#65533;&#65533;&#65533;B&#65533;O&#43784;&#65533;&#65533;E&#65533;@sJ&#65533;I&#65533;&#65533;&#1123;H&#65533;*5&#65533;iP&#65533;@&#65533;$&#65533;&#1257;&#1387;S'&#65533;&#65533;&#693;+&#751;^&#65533;^
,&#65533;&#65533;f&#65533;&#65533;&#65533;Y&#65533;&#65533;&#1565;Y)b}&#65533;U&#65533;&#1893;x&#65533;*&#65533;;&#65533;/&#2041;>:&#65533;5&#65533;N&#65533;&#65533;+&#65533;&#65533;6&#65533;&#65533;&#455;&#65533;E&#65533;,)&#65533;j&#65533;&&#65533;L5rF&#65533;}&#462;&#65533;&#688;&#65533;&#65533;&#1103;:&#65533;&#65533;&#65533;&#1711;&#65533;&#65533;z&#65533;&#65533;fM;v&#65533;&#184;s&#65533;&#65533;}&#65533;o&#65533;&#65533;@&#65533;&#65533;L&#1827;I&#65533;"&#65533;^6&#65533;&#65533;1k&#877;&#65533;o&#65533;}&#65533;6&#65533;&#36211;c&#65533;&#65533;}&#65533;&#65533;&#65533;&#65533;;&#65533;&#65533;&#65533;&#65533;&#65533;&#65533;&#65533;&#65533;&#65533;&#65533;&#65533;3j&#65533;&#65533;9&#65533;G	Z8&#65533;&#65533;G&#65533;&#65533;or4&#65533;&#65533;&#65533;!&#1037;&#1433;t&#65533;q&#65533;&#65533;S~&#65533;&#65533;o&#65533;E&#65533;&#65533;wVh&#65533;'Z|VIb&#65533;w&#65533;&#65533;&#65533;r&#65533;&#65533;&#65533;~`&#1399;U&#65533;&#65533;&#1652;[E&#65533;&#65533;X&#65533;&#65533;&#65533;q&#65533;&#65533;%z&#65533;`I"*V&#65533;v)dxCBb&#65533;H&&#65533;VH&#65533;&#65533;H&#65533;S&#65533;(&#65533;&#65533;&#521;&#65533;
:&#65533;&#65533;&#65533;&#65533;&#65533;&#65533;&#65533;3&#65533;&x6&#65533;4&#65533;v(&#65533;7&#65533;&#65533;&#65533;I&#65533;&&#65533;&#65533;&#65533;$&#65533;tv&#65533;&#65533;&#1381;&#65533;&#25885;&#65533;y%&#65533;&#65533;fqt&#65533;&#65533;s4Z&#65533;X&#65533;9&#65533; &#65533;&#65533;&#65533;&#65533;g&#65533;&#65533;&#65533;&#65533;E&#1449;)}M5Y(&#65533;&#65533;&#65533;'7&&#65533;^&#65533;&#6167;&#65533;h"&#65533;&#65533;&#65533;&#65533;
&#65533;A&#65533;-&#65533;&#65533;d&#65533;&#65533;&#65533;&#65533;&#65533;+&#65533;ob*&#52249;&#65533;i&#65533;&#65533;&#65533;fx&#65533;&#65533;&#65533;&#65533;&#65533;j&#65533;&#65533;v&#65533;,&#65533;X&#65533;&#65533;*&#65533;&#65533;f&#65533;&#65533;H4I v&#65533;n&#65533;&#65533;&#510;E&#65533;:n*.&#65533;&#65533;	+$&#65533;9&#65533;&#65533;&#65533;eE{&#65533;&#65533;&#65533;&#65533;/&#65533;&#65533;&#65533;&#65533;_&#65533;k&#65533;A&#65533;&#65533;&#65533;#&#65533;&#65533;J&#65533;x&#65533;&#466;[ne&#65533;&#65533;&#65533;+$J~f<o&#65533;*&#65533;fC&#65533;&#65533;&#65533;$wr&#521;&#65533;&#65533;&#65533;-.+
&#65533;*#&#65533;&#65533;!&#65533;&#65533;$&#65533;&#65533;'(i&#65533;&#1972;,&#65533;F'&#65533;&#65533;&#65533;Y,&#65533;&#65533;&#65533;<t&#65533;*2&#65533;&#65533;&#65533;&#65533;R5&#65533;&#65533;FMu&#799;
&#65533;&#65533;z&#65533;&#1703;&#65533;&#65533;Zr&#65533;&#65533;mW&#415082;&#65533;&#65533;&#65533;&#65533;B&#65533;&#65533;)&#65533;&#65533;m&#65533;&#65533;elR&#65533;"7<3&#65533;u_&#65533;R&#65533;&#65533;2_M
&#65533;4si3&#65533;&#65533;*y&#65533;&#65533;o&#65533;r&#1474;&#65533;(m&#1684;&#65533;&#65533;&#3868;n%&#65533;&#65533;&#65533;&#65533;&#1824;&#65533;&#65533;&#65533;&#65533;N&#65533;n&#65533;&#65533;)&#65533;&#65533;w&#65533;&#65533;&#65533;8&#65533;'&#65533;~x&#65533;]&#65533;=b&#65533;,s&#1977;jKwx&#65533;&#65533;&#65533;[
&#65533;~&#65533;&#65533;&#65533;&#65533;&#65533;&#523;	z{&#65533;&#65533;&#65533;&#65533;&#516;&#65533;&#65533;&#65533;*K/&#65533;&#65533;&#65533;;&#65533;u&#65533;z&#65533;&#65533;&#65533;&#65533;G&#65533;Z&#65533;zo&#65533;&#65533;&#65533;	b&#65533;<+&#65533;&#65533;&#65533;&#65533;&#65533;&#65533;O&#65533;&#65533;&#65533;&#65533;&#65533;&#65533;&#65533;&#65533;&#65533;&#65533;A&#65533;&#65533;&#65533;R&#65533;&#65533;&#65533;w;C[&#65533;&#65533;&#65533;&#65533;&#65533;&#65533;JOd&#65533;&#65533;b&#65533;
&#65533;&#65533;m&#65533; &#65533;R?Y&#1130;y&#65533;&#65533;&#65533;/bd3JL&#65533;_&#65533;&#1321;\&#489;&#65533;&#65533;&#65533;0:&#65533;&#65533;&#65533;e&#65533;&#65533;&#65533;'TL&#65533;&#65533;&#1742;g&#65533;&#65533;aPZx&#65533;&#65533;&#65533;B0&#65533;&#65533;K7w&#65533;&#65533;&#65533;FH2&#65533;t&#65533;y&#65533;&#1744;&#65533;t&#65533;f/h
lS&#65533;x&#65533;&#65533;&#65533;yQO&#65533;J&#65533;NQ2&#65533;"&#65533;&#65533;sH&#65533;&#65533;&#65533;zi&#65533;o&#65533;k&#65533;&#65533;J#&#65533;&#65533;dJO&#65533;&#65533;&#65533;&#65533;e'&#65533;&#65533;&#65533;&#65533;a&#65533;"&#65533;-&#65533;	&#65533;&#65533;(Sy&#65533;S<&&#65533;&#65533;&#65533;?&#65533;&#65533;YF&#65533;&#65533;}&#65533;u;&#65533;c&#678;G&#42067;&#65533;[&#65533;	}#&#65533;7&#65533;l	Lz&#65533;Ce&#65533;&#65533;&#65533;&#65533;[$_YG&#65533;y&#65533;n	&#65533;`k&#65533;&#65533;%&#65533;pq&#65533;,b&#65533;&#65533;"2	&#65533;&#65533;&#65533;&#65533;	&#65533;$&#65533;&#65533;|&#65533;&#65533;&#1075;$(&#1106;2&#65533;H+z8&#65533;]r&#65533;pD&#65533;=Mn2&#65533;&#65533;l&#65533;Na&#65533;>j&#65533;&#65533;&#65533;j&#65533;&#65533;&#848;/7B&#24034;&#65533;&#65533;&#985;r!&#65533;\S+sY&#65533;X&#65533;&#65533;}/;Q&#65533;&#65533;A&#65533;i&#925;&#65533;!y&#65533;&#65533;g&#65533;&#65533;&#65533;&#65533;!to&#65533;&#1255;He&#65533;&#65533;&#65533;!&&#65533;&#65533;/&#65533;&#65533;&#65533;&#65533;&#65533;/&#65533;;%K&#65533;1&#65533;U{&#65533;%K&#65533;&#283;&#65533;&#65533;{F&#65533;&#65533;<&#65533;&#65533;v2'&#65533;&#65533;<&#65533;&#65533;&#65533;R&#1152;Z&#65533;&#65533;&#65533;&#65533;&#65533;&#65533;Am,&#65533;ss&#65533;&#65533;I&#65533;&#65533;&#936;&#65533;&#65533;&#65533;WKFLGV&#1313;4&#65533;i&#65533;hI&#65533;&#65533;&#65533;Fi* &#65533;&#65533;&#65533;&#65533;&#65533;v&#65533;]&#65533;&#65533;&#65533;&#65533;&#65533;&#65533;1&#1894;`&#65533;&#65533;&#65533;b&#65533;&#65533;iu&#65533;X&#65533;y&#65533;&#1448;E&#65533;C&#65533;*0&#65533;
&#65533;&#65533;&#65533;&#1872;&#65533;&#181;&#65533;&#65533;&#65533;P%TQ&#65533;&#65533;&#65533;^E&#65533;&#65533;E(`&#65533;&#65533;&#65533;^Sn&#65533;\&#65533;&#65533;8&#65533;&#65533;&#65533;T&#65533;&#65533;K&#65533;/&#65533;&#65533;N&#65533;^MxH&#65533;J\A&#65533;&#65533;&#65533;&#65533;&#65533;X&#65533;&#65533;SM&#65533;&#65533;9,&#313;~a&#65533;&#65533;&#65533;&#65533;&#65533;&#65533;&#65533;&#65533;o&#65533;H&#1749;h&#65533;&#65533;&#65533;&#65533;(&#65533;&#1210;&#65533;&#1433;&#1393;&#65533;&#65533;,&#65533;&&#65533;=o&#65533;t&#65533;%M&#65533;T&#65533;@&#65533;8&#65533;&#65533;.&#1157;~&#65533;Zm^&#65533;&#65533;&#65533;&#65533;j&#65533;&#65533;H^&#65533;&#615938;[an&#65533;&#65533;`&#1858;&#65533;~&#65533;B&#65533;[Y$&#65533;:&#65533;)&#65533;&#65533;&#65533;&#65533;k&#65533;6&#65533;&#65533; &#65533;U&#65533;a\]&#65533;&#434;&#65533;&#65533;,&#65533;m&#65533;b&#65533;&#65533;&#65533;&#65533;&#65533;&#65533;y/&#65533;&#65533;=arl&#65533;&#65533;{wla&#1122;&#65533;!@&#1091;&#65533;C&#65533;?&#65533;&#65533;&#65533;&#65533;&#65533;/l&#65533;	D&#65533;t&#1066;OcbHF7&#65533;&#65533;i#%;&#65533;4&#65533;&#952;DW~&#65533;&#65533;&#65533;&#65533;&#65533;q&#65533;Y_)Mf|&#65533;cB&#65533;&#65533;&#65533;&#65533;}s&#65533;&#65533;&#65533;&#65533;&#65533;!&#634;&#65533;,ta(&#65533;&#1568;l&#65533;i&#65533;I,&#65533;"8&#838;% &#65533;Q&#65533;&#65533;}5&#826;<s&#65533;&#65533;&#65533;&#65533;6&#65533;&#65533;pN&#528;&#65533;B_&#65533;"&#65533;vH&#65533;&#65533;&#65533;@&#65533;R[&#65533;&#257;&#65533;/CR&#65533;&#65533;u&#65533;x&#65533; <&#65533;N-&#65533;&#65533;&#65533;e&#65533;&#65533;w&#65533;&#65533;T&#65533;L&#65533;&#65533;t&#65533;&#65533;m&#65533;&#65533;w|aJ&#65533;l2H&#65533;&#65533;0&#65533;&#65533;&#65533;	&#65533;&#65533;2&#65533;H&#65533;&#65533;&#65533;&#65533;&#65533;&#65533;F&#65533;Y^&&#65533;Kk&&#65533;&#65533;&#65533;&#65533;&#65533;&#65533;&#65533;&#65533;&#65533;&#65533;&#65533;{&#1286;:&#1034;&#65533;F&#65533;'T&#65533;&#65533;O&#65533;u&#65533;#&#65533;&#65533;#_\mm&#65533;&#65533;&#65533;1f&#65533;=)&#65533;z~&#65533;`f&#317;c&#65533;7&#65533;B&#65533;x_&#65533;&#65533;iv&#65533;&#65533;y&#65533;06&#65533;&#65533;=&#65533;&#65533;&#65533;&#65533;&#65533;c&#65533;o,&#65533;&#1719;&#65533;&#65533;&#65533;_&#65533;.&#65533;&#65533;&#65533;&#23382;&#65533;&#65533;&#65533;p&#1756;&#65533;&#65533;3&#65533;w.&#65533;+&#65533;&#65533;&#65533;3"6&#65533;&#65533;&#65533;O&#65533;&#65533;K&#65533;t&#65533;C{&#65533;N&#65533;&#65533;aG&#65533;&#65533;&#65533;&#65533;Y~&#65533;&#65533;&#65533;t&#65533;w&#1726;&#65533;v&#65533;&#65533;8n&#65533;&#65533;\:&#65533;9&#65533;&#65533;&#65533;&#65533;_&#1655;&#65533;`&#65533;&#65533;^|&#65533;&#65533;&#65533;&#65533;&#65533;t&#65533;;m&#65533;g3&#65533;&#65533;&#65533;Qq&#65533;&#65533;&#65533;&#65533;&#65533;&#65533;&#65533;&#65533;W&#65533;&#65533;.&#65533;&#1717;|7&#1179;&#65533;&#65533;&#65533;g&#65533;&#65533;&#65533;&#65533;&:|B&#65533; &#65533;l&#1099;&#65533;&#65533;Qo&#65533;&#65533;W&#65533;&#65533;&#65533;&#65533;>@!&#65533;{&#65533;&#65533;r&#65533;&#65533;&#65533;y_<&#65533;&#65533;&#65533;&#65533;&#65533;&#65533;>&#1716;"(&#65533;dT&#65533;&#65533;O~&#26095;y&#65533;&#1771;&#65533;&#65533;E&#65533;&#65533;&#65533;\
v&#300;&#65533;&#65533;&#65533;&#65533;}&#65533;&#65533;&#65533;&#1455;}&#65533;&#65533;!&#65533;&#65533;&#65533;&#65533;&#65533;6&#65533;&#65533;&#65533;&#65533;&#65533;}&#65533;+&&#65533;dXj.gD&#65533;&#65533;!Nf~&#65533;*U[&#285;&#65533;&#65533;&#65533; _&#65533;t%&#65533;&#65533;}
&#65533;&#65533;x~&#65533;&#65533;vQ&#65533;wx&#65533;&#65533;8&#65533;T&#65533;m&#65533;v&#65533;&#65533;x016&#65533;0&#65533;&#65533;Rnf&#65533;w&#65533;&#951;a*&#65533;a&#65533;&#65533;n&#65533;l&#65533;rW&#65533;&#65533;&#65533;&#65533;&#65533;&#1024;8&#65533;&#65533;&#65533;&#65533;~&#1539;h{&#65533;{<&#65533;&#65533;>&#65533;r&#65533;E0|B8&#65533;A&#65533;~x&#1747;&#65533;&#65533;&#65533;&#65533;i(&#65533;yw0K&#65533;gDGwG&#65533;&#65533;&#1239;&#65533;7&#65533;
e&#65533;&#65533;&#65533;&#65533;
&#1221;&#65533;L&#1542;E&#65533;E&#65533;}&#65533;&#65533;&#65533;xrH&#65533;&#65533;q&#516;&#65533;&#65533;z&#65533;6;#&#65533;p@&#65533;qv&#65533;o&#65533;&#65533;N&#65533;nR&#65533;&#65533;&#65533; &w&#65533;(&#65533;r&#65533;e8&#65533;&#65533;x&#65533;&#65533;&#65533;&#65533;&#65533;&#65533;&#65533;&#65533;&#1545;l&#65533;&#65533;D&#65533;&#65533;&#65533;&#65533;xx~&#65533;u&#998;~&#65533;bv&#65533;&#65533;&#65533;wt&#65533;Y&#65533;&#65533;|&#65533;g&#65533;gZO&q&#65533;&#65533;&#65533;&#65533;&#65533;&#65533;&#65533;&#65533;s&#65533;&#65533;s&#65533;gm@&#65533;^&#65533;&#65533;&#65533;`h&#65533;&#33560;&#65533;&#65533; &#65533;&#65533;&#65533;&#65533;&#65533;&#65533;#&#65533;&#65533;&#65533;xC&#65533;&#65533;yx&#65533;T&#65533;&#65533;&#65533;&#65533;J'sTh&#65533;W&#65533;|&#65533;&#514;&#65533;X_&#65533;&#65533;&#65533;&#65533;2}&#65533;(&#65533;
A&#65533;&#65533;&#65533;&#65533;0&#65533;&#65533;b&#65533;&#65533;&#65533;&#65533;&#65533;&#65533;&#65533;Y&#65533;zv&#65533;&#65533;&#65533;&#65533;&#65533;&#65533;}&#1960;&#65533;&#65533;&#65533;&#65533;we&#65533;Rhe&#65533;&#725;&#65533;P5q&#232;y&#65533;h&#65533;V1&#65533;&#65533;&#65533;&#65533;8&#65533;&#65533;`&#65533;&#65533;&#65533;&#65533;&#65533;p&#65533;J&#65533;&#65533;i&#65533;i&#65533;0&#65533;/9&#65533;4&#65533;Z&#65533;&#65533;&#65533;&#65533;&#65533;^&#65533; 5N9g&#65533;&#65533;&#50693;D)&#65533;&#65533;&#65533;&#65533;H&#65533;&#65533;"&#65533;_&#65533;!&#65533;$y&#65533;&#65533;%&#65533;-)&#65533;i&#65533;&#65533;&#65533;&#65533;&#65533;!&#65533;&#65533;^y&#65533;&#65533;&#65533;LX&#65533;?IqA&#65533;&#65533;&#65533;(&#65533;&#65533;&#65533;l&#65533;&#65533;&#65533;&#65533;T&#65533;&#65533;Q&#65533;&#65533;&#65533;H&#65533;tY&#65533;3&#65533;&#65533;&#65533;x&#65533;&#65533;}W&#65533;&#65533;&#65533;&#65533;u&#65533;&#65533;&#65533;yi&#65533;W&#1363;:i&#65533;~&#65533;&#65533;VIU&#65533;&#65533;&#65533;&#65533;G&#65533;&#65533;m&#65533;}&#65533;&#65533;&#65533;&#65533;a&#65533;&#65533;&#65533;&#65533;&#65533;S&#65533;&#65533;&#65533;&#65533;r&#65533;&#65533;&#65533;&#65533;&#65533;&#65533;&#65533;&#65533;6&#65533;}&#65533;6&#65533;MQ&#65533;&#65533;&#65533;X&#597;I&#65533;oz&#65533;?	2P/&#65533;&#65533;&#65533;&#65533;&#65533;8&#65533;m&#65533;\&#65533;&#65533;&#65533;&#65533;+6Qy&#65533;&#65533;9&#65533;&#633;&#65533;&#65533;&#65533;&#65533;&#65533;Y&#65533;"&#65533;&#65533;&#65533;i&#65533;	&#65533;&#65533;&#65533;&#1561;&#65533;&#65533;&#65533;&#65533;b&#1607;Q6&#65533;&#65533;&#65533;&#65533;&#65533;h&#578;&#65533;&#65533;n&#65533;MLy&#65533;&#540;&#65533;y&#65533;&#65533;&#594;UI&#65533;"I&#65533;~i&#65533;&#65533;&#65533;&#65533;&#65533;&#65533;&#65533;&#65533;i&#65533;&#1465;R&#65533;I&#65533;&#65533;<HU&#65533;T"M&#65533;?&#65533;&#65533;Oe&#65533;&#65533;P:'&#65533;Ey&#65533;&#65533;&#65533;n:&#65533;&#65533;:&#65533;\U&#65533;&#65533;&#65533;&#65533; &#65533;&#65533;1y&#65533;&#65533;&#473;&#65533;)&#65533;Y&#65533;&#65533;&#65533;&#65533;I&#65533;C(&#65533;#&#65533;&#65533;J7&#65533;&#65533;&#65533;y&#65533;&#65533;&#65533;(&#65533;)&#65533;>z&#65533;&#65533;&#598;&#65533;&#65533;xw&#65533;&#65533;!&#65533;&#65533;)&#65533;%&#676;N&#65533;&#65533;':&#65533;u&#65533;&#65533;2i&#65533;&#1369;&#65533;.:]&#65533;&#65533;<$QL&#65533;&#65533;+&#65533;M&#65533;h&#65533;&#65533;UsBI&#65533;A&#43222;y&#65533;V&#65533;&#65533;oi&#65533;p&#65533;K&#65533;sJ&#65533;&#65533;`&#65533;I
&#65533;&&#65533;R&#65533;&#65533;Q&#65533;TZ&#65533;&z&#65533;Y*X.uI&#65533;&#65533;^&#65533;)&#65533;ufgJ&#65533;&#65533;&#65533;&#65533;Czq&#65533;&#65533;u&#65533;&#65533;&#65533;Z&#65533;&#952;&#65533;F&#65533;&#65533;O&#668;}&#43483;&#65533;&#65533;&#65533;&#65533;K&#65533;&#65533;&#65533;&#65533;&#65533;&#65533;X&#65533;&#65533;&#65533;S&#65533;JJ#&#65533;T&#65533;q&#65533;i&#65533;&#65533;&#65533;&#65533;&#65533;&#65533;&#65533;&#65533;&#65533;&#65533;
Q&#65533;&#65533;&#65533;&#65533;&#65533;q&#65533;&#65533;&#65533;&#538;&#65533;qJ&#65533;&#65533;&#65533;&#65533;&#684;&#65533;
&#65533;&#65533;&#65533;&#65533;&#65533;H&#65533;1&#65533;&y&#65533;&#65533;&#65533;bnEl&#65533;7Rlvi&#65533;&#65533;@&#459;:&#65533;<&#65533;i&#65533;)&#65533;&#65533;
&#65533;&#997;&#65533;&#65533;ao &#65533;&#65533;&#1614;&#65533;J&#65533;&#65533;&#65533;i&#65533;&#1705;&#65533;&#1711;u&#65533;&#65533;~j&#65533;&#394;&#65533;[&#65533;&#65533;I&#65533;&#986;&#65533;&#65533;I&#65533;&#65533;&#65533;^
4@&#65533;\1az&#65533;&l&#26687;&#65533;y&#65533;&#65533;&#65533;&#65533;Z_i&#683;2&#65533;f&#65533;&#65533;M&#65533;&#65533;&#681;&#65533;&#1455;&#65533;&#65533;K&#65533;&#65533;&#65533;&#65533;&#65533;GJ&#65533;w&#65533;&#65533;&#65533;&#65533;&#65533;&#65533;&#42680;&#65533;:&#65533;&#65533;sa&#65533;&#65533;&#65533;&#65533;f_&#65533;w&#65533;&#50726;&#65533;&#65533;&#65533;&#65533;X&#65533;	q&#65533;&#65533;&#65533;&#65533;&#65533;&#65533;&#65533;a&{&#65533;-&#65533;*k&#65533;&#65533;&#65533;IJ&#65533;!&#65533;G&#65533;&#65533;&#65533;:&#65533;&#65533;0&#65533;&#65533;&#65533;&#1418;&#65533;&#65533;e^&#65533;DJ&#65533;W &#65533;&#1512;&#65533;4&#65533;m&#65533;&#65533;&#65533;Y&#65533;9&#1710;v&#65533;&#65533;&#65533;M+&#65533;Q&#65533;\&#65533;1&#65533;&#65533;Z;&#65533;&#65533;&#65533;&#65533;&#65533;&#1708;0K&#65533;`&#65533;[&#65533;f&#65533;J&#65533;&#65533;&#65533;&#676;	&#65533;.gc"tEs&#65533;W&#65533;f&#65533;&#65533;B&#65533;&#65533;&#65533;&#65533;&#65533;"&#65533;$&#65533;&#65533;z&#65533;&#1739;N+&#65533;&#65533;&#65533;&#65533;
oP&#65533;&#65533;&#65533;&#65533;&#65533;&#65533;&#65533;&#658; &#44558;&#65533;&#65533;&#754;&#65533;&#751;,&#65533;&#65533;&#65533;&#65533;&#65533;i{&#65533;&#65533;Fa&#65533;Us&#65533;&#65533;&#65533;&#65533;j&#65533;&#65533;&#692;?G&#65533;P&#762;&#65533;Kdz&#65533;{&#65533;&#65533;&#65533;&#65533;&#65533;&#65533;&#65533;&#763;&#33534;&#65533;&#65533;&#65533;&#65533;&#65533;	&#65533;&#65533;&#539;&#65533;]{&#65533;&#65533;[&#65533;&#1003;k&%&#65533;&#65533;xEa:&#65533;&#65533;&#65533;&#65533;&#65533;&#65533;&#65533;&#65533;&#65533;~&#65533;&#65533;&#65533;&#65533;&#65533;&#65533;&#65533;&#65533;&#65533;&#65533;&#65533;&#65533;&#65533;&#65533;;&#65533;&#26360;F&#65533;&#65533;&#65533;&#65533;&#65533;;&#65533;l&#65533;&#65533;k&#65533;,&#65533;&#65533;&#1790;&#65533;&#65533;&#65533;-&#65533;&#65533;#&#552;&#65533;&#65533;&#65533;Z&#65533;&#65533;
&#65533;&#65533;&#65533;l&#65533;&#65533;&#65533;&#65533;&#65533;&#65533;i	L&#65533;<\&#65533;&#30462;&#65533;+&#153;j&#65533;&#65533;J&#65533;5{&#65533;H&#65533;&#65533;xb&#65533;&#751;&#65533;&#65533;&#65533;`k&#65533;&#65533;k	T\&#383;R&#65533;&#65533;5&#65533;&#65533;Y&#65533;v&#65533;&#165;kq&#249;&#65533;	,&#65533;&#65533;&#1783;<|&#65533;@&#65533;&#65533;?&#65533;krN<&#65533;r&#65533;&#65533;&#65533;&#65533;&#65533;t&#65533;&#65533;,&#65533;&#65533;[&#65533;&#795;&#65533;;&#65533;&#65533;&#65533;&&#65533;&#65533;&#65533;&#65533;I&#65533;\&#65533;;&#65533;&#65533;L&#65533;&#65533;k&#65533;fL&#65533;&#65533;5&#65533;O&#65533;&#65533;3&#65533;&#65533;&#65533;&#65533;&#65533;|&#410;&#65533;&#65533;m&#65533;&#446;&#65533;&#65533; &#65533;&#481;|&#482;|w&#65533;&#65533;&#421;b&#65533;&#65533;&#65533;Iz}&#65533;&#65533;+&#65533;f&#65533;Z&#65533;?&#65533;&#65533;I&#65533;&#65533;&#823;&#65533;[&#401;&#65533;&#531;,&#65533;&#65533;&#65533;&#65533;h&#1844;&#65533;&#65533;k&#65533;&#606;&#65533;&#65533;&#65533;&#65533;&#283;:&#489;&#484;&#889;@&#65533;B,&#65533;q&#65533;&#465;&#47893;X&#65533;&#65533;&#65533;&#65533;&#65533;&#134;&#1824;&#65533;&#65533;&#65533;&#65533;&#65533;&#65533;&#65533;&#65533;&#65533;&#65533;T&#65533;&#65533;&#65533;&#65533;&#65533;&#210;l&#788;Z&#842;&#65533;[;&#65533;&#65533;&#65533;&#804;&#65533;&#1017;&#1787;&#65533;&#65533;&#65533;&#65533;&#65533;&#65533;&#786;^K&#65533;&#1290;U &#65533;p&#65533;6&#65533;&#65533;uv&#65533;&#65533;&#65533;\&#65533;&#65533;{&#65533;l&#65533;l&#65533;&#65533;+&#65533;&#348;&#65533;&#65533;&#65533;&#65533;j`&#65533;!-&#65533;v&#65533;&#65533;&#570;&#65533;!&#65533;&#65533;&#65533;l+=&#65533;%&#338;&#65533;&#294;	&#65533;&#65533;&#65533;&#65533;&#65533;T&#65533;&#65533;&#65533;&#65533;x&#65533;&#65533;J&#65533;&#156;&#65533;&#65533;&#65533;&#65533;&#65533;&#65533;&#65533;U&#1326;&#65533;&#65533;,&#65533;|&#65533;+&#65533;&#65533;V&#65533;&#65533;w&#65533;&#65533;-m&#65533;&#1020;&#65533;&#65533;{&#290;&#65533;&#65533;!i&#65533;&#65533;R&#65533;&#65533;.&#65533;&#65533;&#65533;&#65533;g&#65533;vC&#65533;&#530;F&#65533;&#65533;l&#65533;&#65533;
&#65533;&#65533;[&#65533;p&#65533;g m&#65533;k&#65533;&#65533;&#65533;%m&#65533;&#65533;<&#65533;|V&#65533;T}&#961;&#65533;\-&#65533;&#1129;&#65533;&#65533;[&#65533;8&#65533;F&#65533;a&#65533;&#65533;&#65533;&#65533;&#1622;&#65533;&#65533;?]&#65533;n&#65533;&#65533;*&#65533;{r&#1535; &#65533;J}&#65533;|&#65533;&#65533;0&#65533;&#65533;~&#1551;{&#65533;4&#65533;&#1383;I&#65533;x	&#65533;&#65533;&#65533;&#65533;&#767;e&#65533;&#65533;&#422;&#65533;&#1383;&#65533;nm&#65533;&#65533;&#65533;5<&#65533;&#65533;#-&#65533;i&#65533;&#1505;}&#65533;&#65533;<&#65533;&#65533;&#65533;&#65533;0[&#65533;&#65533;&#65533;&#65533;g;&#65533;Zi&#65533;w&#65533;&#860;&#65533;&#1551;-M&#65533;[gy&#65533;G&#65533;&#65533;}&#65533;&#65533;&#65533;&#65533;&#65533;&#65533;S&#1822;&#65533;&#224;]&#65533;Al&#65533;&#65533;&#65533;&&#65533;&#65533;&#65533;i&#65533;&#1000;&#65533;Z&#65533;&#65533;&&#65533;&#65533;j&#65533;w7&#864;&#65533;&#65533;W&#65533;-&#65533;y]&#65533;&#65533;<&#65533;I=&#65533;&#204;&#1305;&#65533;&#65533;n&#1477;+&#65533;V&#65533;&#65533;&#65533;&#65533;&#65533;&#65533;m&#65533;&#509;&#65533;&#65533;&#1892;&#65533;k&#279;;&#65533;&#65533;&#65533;&#65533;R&#65533;&#65533;&#65533;&#1071;}R`&#65533;d&#1661;&#65533;4&#65533;&#65533;&#65533;&#65533;&#1465;]&#65533;N&#65533;=&#65533;&#65533;&#65533;&#65533;L&#65533;&#65533;&#65533;&#65533;DJ&#65533;&#65533;]&#65533;&#65533;&#65533;&#65533;{&#65533;0&#65533;_&#65533;&#65533;&#65533;&#65533;-&#65533;{&#65533;&#65533;X5&#65533;&#1655;J&#65533;&#65533;&#65533;&#65533;k&#65533;&#65533;&#65533;&#65533;&#595;&#65533;&#1102;&#65533;&#65533;&#65533;'.&#483;-&#65533; i&#65533;i&#65533;&#65533;&#1242;&#65533;q&#65533;&#65533;&#65533;".&#65533;&#65533;=&#65533;e&#65533;&#1895;&#65533;&#65533;&#65533;IT~&#65533;&#65533;&#65533;YN&#65533;8&#65533;&#65533;,&#65533;3.&#65533;p&#65533;&#65533;.&#65533;&#65533;,&#65533;q&#65533;&#65533;&&#65533;&#65533;&#65533;&#65533;m&#65533;I&#65533;&#65533;J&#65533;&#65533;K&#65533;?G&#65533;&#65533;=&#65533;&#65533;&#65533;&#65533;&#65533;&#65533;&#65533;&#38830;&#585;&#65533;&#65533;>&#65533;&#65533;]&#65533;{&#65533;&#65533;n&#65533;&#65533;&#65533;&#65533;&#65533;&#65533;&#65533;@&#65533;&#65533;&#65533;&#65533;&#65533;hn&#65533;)Z&#65533;&#65533;>1{&#65533;s&#65533;&#65533;S&#65533;&#65533;U&#65533;&#65533;&#65533;&#65533;
n&#65533;&#65533;J&#1662;&#65533;&#65533;&#65533;&#65533;&#65533;&#65533;$&#65533;&#65533;&#65533;&#65533;&#65533;&#65533;&#1556;&#65533;&#65533;&#65533;&#65533;&#65533;J&#65533;a&#65533;&#65533;&#65533;&#65533;w&#65533;:&#65533;&#65533;&#65533;&#65533;&#65533;~&#65533;]&#65533;U&#65533;&#65533;&#65533;&#65533;&#65533;&#65533;&#65533;;&#65533;&#65533;i&#65533;&#65533;&#65533;=&#65533;&#35690;&#65533;&#65533;&#65533;&#65533;&#65533;&#65533;V&#65533;:=&#65533;L&#65533;&#65533;>&#65533;?&#65533;>=&#65533;&#65533;&#65533;&#65533;Z&#65533;&#65533;n&#65533;2&#65533;&#65533;&#65533;&#65533;&#65533;&#65533;R&#65533;&#65533;Y&#65533;&#65533;&#65533;&#65533;j&#65533;D&#65533;^&#65533;&#65533;&#65533;&#65533;&#3985;?&#65533;"&#65533;
&#980;&#65533;&#65533;&#65533;&#65533;&#65533;"&#65533;&#65533;&#65533;A&#65533;&#65533;&#65533;&#65533;&#65533;&#65533;&#65533;&#65533;N&#65533;qi&#65533;&#65533;&#65533;|O&#65533;u&#65533;&#65533;#&#65533;&#65533;/&#65533;a&#65533;d&#65533;&#65533;-&#65533;H~&#65533;{*&#65533;TY&#65533;sy&#65533;&#65533;&#65533;&#65533;&#1913;&#65533;:lr&#65533;&#188;~f@&#65533;a\&#65533;&#65533;^&#65533;&#65533;$&#65533;N&#65533;&#65533;:&#65533;o&#65533;No&#65533;V&#65533;n&#65533;&#65533;&#65533;&#65533;&#65533;&#65533;&#65533;&#65533;&#65533;am&#65533;&#1822;&#65533;&#65533;&#65533;_/}&#65533;&#65533;&#65533;&#65533;&#65533;_&#65533;_&#65533;'&#65533;_`&#65533;&#65533;i&#65533;c&#65533;&#65533;&#65533;&#65533;&#65533;&#65533;3_&#65533;6&#65533;&#1682;SZA&#65533;&#65533;&#65533;&#65533;&#65533;&#65533;&#65533;&#65533;&#65533;}_&#771;?&#65533;&#65533;M&#65533;D&#65533;&#65533;&#65533;u&#65533;A?%&#65533;&#65533;&#65533;E&#1954;Q&#65533;&#65533;&#65533;&#65533;**&#65533;&#65533;&#65533;&#65533;&#1316;O&#65533;N&#65533;&#65533;&#65533;&#65533;w&#65533;C::&#65533;t&#65533;&#65533;&#65533;_&#65533;&#65533;&#65533;&#65533;&#703;&#65533;?&#65533;5.&#65533;}&#65533;&#65533;&#65533;&#610;&#65533;Y&#65533;&#65533;&#65533;&#65533;/&#65533;Z&#65533;&#65533;&#65533;=&#65533;&#65533;&#65533;&#65533;&#65533;	&#65533;8&#65533;&#65533;&#65533;[&#65533;?&#65533;&#65533;&#65533;K&#65533;z&#65533;&#65533;&#65533;&#65533;&#65533;&#65533;y^&#65533;|~&#65533;&#65533;&#65533;&#65533;&#65533;&#65533;&#65533;&#65533;^$XpV&#65533;&#65533;[-dh&#65533;&#65533;C&#65533;&#65533;&#65533;X&#65533;"E&#65533;Wm&#65533;&#65533;R&#65533;I)
i &#65533;}&#65533;&#65533;4&#65533;R&#65533;=1&#65533;&#65533;dY&#65533;&#65533;&#843;3u&#65533;&#65533;&#65533;'L&#65533;A&#65533;&#1449;&#65533;&#65533;&#65533;Q&#65533;5&#1388;a&#65533;&#65533;&#65533;&#1191;P&#65533;&&#65533;&#65533;&#65533;&#65533;7Y&#65533;Z&#1402;&#65533;&#65533;&#65533;_&#334;%K&#65533;fY&#65533;i&#65533;&#65533;X&#1237;&#1665;g5>&#65533;h&#65533;!C#Uys&#65533;/&#65533;;&#65533;&#1467;&#65533;&#65533;&#1505;v'&#65533;S&#65533;&#65533;&#65533;m&#65533;&#1804;
&#65533;&#65533;&#1247;X&#65533;T&#65533;
&#65533;&#27478;q&#65533;%=&#65533;fi&#1321;I&#65533;U&#842;eF&#65533;cw&#50739;&#65533;&#65533;I&#65533;(&#65533;&#65533;})T&#65533;&#65533;wx3&Z&#65533;1p&#65533;&#65533;&#65533;&#65533;&#65533;kT&#65533;&#65533;={<'&#65533;&#65533;_&#65533;-N&#65533;Ju&#65533;&#65533;R&#65533;&#335;'_&#65533;&#65533;&#65533;Se&#1263;o&#65533;&#65533;=&#65533;&#1397;+&#65533;&#65533;&#571;pp&#65533;?yv&#65533;0g&#65533;&#65533;+&#65533;1:&#65533;SN2&#65533;,c&#65533;?&#65533;&#65533;L&#65533;&#51211;p&#65533;	&#65533;&#65533;&#65533;&#65533;&#65533;2\&#65533;&#65533;&#65533;&#65533;&#65533;&#65533;CC&#65533;&#65533;b&#65533;D&#65533;s&#65533;I&#65533;&#65533;/&#65533;&#65533;&#65533;.?&#65533;3&#65533;&&#65533;^j&#65533;&#65533;j&#266;&#65533;&#65533;z&#65533;L*"&#65533;4&#65533;&#65533;&#65533;(MC&#65533;&#65533;&#65533;&#65533;B&+&#65533;CMH&#65533;&#65533;&#65533;+&#65533;&#65533;&#65533;&#65533;HD1EMsL2&#65533;&#65533;&#65533;&#65533;&#65533;C$&#65533;&#65533;~&#65533;:&#65533;l&#65533;&#65533;9_ji&#65533;&#65533;&#65533;&#65533;99&#65533;R&#65533;A%&#65533;&#65533;I &#65533;&#1328;&#65533;&#65533;C&#65533;c&#65533;_&#65533;t&#65533;0&#65533;&#65533;2&#65533;2&#65533;&#1122;4&#65533;&#65533;&#65533;&#65533;&#65533;&#65533;&#65533;&#65533;C&#65533;h&#65533;&#65533;&#65533;&#65533;&#65533;(&#65533;ctU&#65533;&#65533;S&#65533;PO3&#65533;PC&#65533;2QV&#65533;ztW,5iT&#65533;&#65533;&#65533;&#65533;Rb&#363;&#65533;.&#65533;4&#65533;&#1278;Ro[&#65533;&#65533;Nq|&#65533;&#65533;&#65533;R&#65533;&#65533;Z&#65533;M&#65533;&#65533;]2JpU&#65533;&#65533;$&#65533;&#65533;&#65533;G&#65533;&#65533;&#65533;&t-%E&#65533;&#65533;]D&#65533;&#65533;&#65533;&#65533;iS&#65533;&#65533;|&#65533;&#65533;&#65533;&#65533;&#65533;IUT&#65533;&#65533;&#65533;Z&#65533;<0&#65533;&e&#65533;&#65533;`&#65533;&#65533;5)I>&#65533;&#65533;G&#65533;&#1498;&#1077;&#65533;Wt&#65533;R/^zM&#65533;M&#65533;&#65533;zs&#65533;Q&#65533;,&#65533;T&#65533;&#65533;8&#65533;&#65533;[&#65533;f\&#65533;L8&#65533;p&#65533;&#65533;,&#65533;+&#65533;8hJ&#65533;&&#65533;h]&#65533;&#65533;c&#65533;&#65533;&#65533;&#65533;&#65533;F&&#65533;L&#65533;Ge&#65533;sS&#65533;&#65533;M&#65533;&#65533;~9&#65533;IekO&#65533;&#65533;&#65533;Ri&{&#65533;3&#65533;N&#65533;&#65533;t&#65533;m&#65533;&#65533;"&#65533;&#65533;m&#65533;J&#65533;|N*&#543;7>&#65533;o&#65533;&#65533;&#65533;&#65533;&#65533;9i&#65533;i3-R&#65533;L&#65533;&#378;*&#65533;T&#65533;F:?&#65533;t\&#65533;X.Cm&#65533;&#65533;f5&#65533;&#65533;w&#65533;94&#65533;&#65533;&#65533;&#65533;"ES&#65533;?&#65533;&#65533;&#65533;&#65533;&#65533;{&#65533;Xu&#65533;%,&#497;&#65533;&#65533;&#65533;&#65533;MrC&#65533;\&#65533;&#65533;&#364;&#65533;&#1107;]t&#65533;&#65533;=M&#1367;&#65533;&#65533;&#65533;uu&#65533;&#65533;&#65533;P&#65533;~{&#65533;&#65533;&#65533;&#65533;J&#65533;~<&#65533;&#65533;(&#65533;"&#65533;&#65533;U&#65533;N&#65533;&#65533;&#65533;&#65533;&#65533;&#65533;\%F~&#65533;&#1045;O&#65533;rO&#65533;v&#65533;&#65533;E&#65533;&#65533;&#65533;]&#65533;,&#65533;&#65533;KDsQ&#65533;&#65533;&#1333;&#65533;&#65533;&#65533;wa&#65533;&#65533;&#65533;$&#65533;&#65533;e&#65533;H&#65533;&#65533;&#65533;&#65533;w&#65533;&#65533;l)&#65533;&#65533;&#65533;^	Q3@J&#65533;<&#65533;s&#65533;&#65533;@&#65533;,&#65533;8x&#65533;&#65533;&#1600;&#65533;&#65533;&#65533;&#65533;M&#65533;&#65533;&#65533;!&#65533;&#65533;77Q&#65533;qs^8cE&#65533;<S[&#65533;&#65533;&#65533;x&#65533;S&#65533;&#65533;!k&#65533;9&#65533;&#65533;m&#65533;=&#65533;&#65533;&#65533;&#65533;&#65533;&#65533;rQ&#65533;a|&#65533;O#&#65533;#
&#65533;&#65533;&#65533;&#1288;&#65533;&#65533;F8:&#65533;iP&#65533;&#4816;CCg&#65533;|p&#65533;&#1600;f&&#65533;&#65533;i&#65533;&#65533;[&#65533;&#65533;o&#65533;&#65533;&#65533;&#65533;
t&#883;&#65533;&#65533;&#65533;H3v&#65533;#&#65533;sb%&#65533;GL&#65533;&#65533;Jt_&#65533;HUA&#65533;&#65533;J&#65533;&#65533;&#65533;nh6^G&#65533;&#65533;&#65533;"E(&#65533;/&#65533;o&#65533;
c&#65533;#my&#65533;&#65533;M	-&#65533;&#65533;m&#65533;&#65533;KKSD(0RLd&#65533;E&#65533;&#65533;&#65533;&#65533;F&#65533;&#65533;&#65533;&#65533;8&#65533;&#65533;(&#65533;&#65533;5&#65533;&#65533;i&#65533;@&#65533;&#1830;&#65533;&#65533;Mu&#65533;&#65533;S&#65533;&#65533;^I&#65533;&#65533;&#65533;&#1237;&#65533;&#65533;-C&#65533;&#65533;0&#65533;&#65533;&#65533;&#65533;&#65533;&#65533;K&#65533;O&#65533;&#65533;&#65533;&#65533;2&#65533;&#65533;&#65533;Nl}b&#65533;&#65533;&#65533; fM&#65533;|-&#65533;{&#65533;&9&#65533;$N&#65533;F&#65533;&#65533;&#65533;&#913;N7KvRT&#65533;&#65533;&#65533;&#65533;EZ3&#65533;{&#65533;3&#65533;&#65533;&#65533;&#65533;n&#65533;94&#65533;!4V&#65533;&#65533;BU
&#65533;&#65533;&#65533;|&#65533;D&#65533;!&#65533;&#65533;&#65533;Z64&#65533;&#65533;&#65533;Q6JH&#65533;&#175;*f&#65533;e=x&#65533;&#65533;%U&#65533;&#65533;&#65533;&#65533;2&#65533;	&#65533;&#1828;&#1286;3z&#65533;4&#65533;s&#65533;&#65533;B&#65533;}<&#65533; p&&#65533;P&#65533;&#65533;&#65533;&#65533;&#65533;&#65533;-&#65533;T&#65533;&#65533;ao$T&#65533;e&#65533;:&#1189;&#65533;&#617;&#65533;&#65533;&#65533;	&#65533;&#683;^N&#65533;&#65533;4X&#1862;&#65533;&#65533;|&#1391;&#65533;&#65533;&#65533;O{&#65533;PwF&#65533;iel.&#65533;BTJ&#65533;&#65533;&#65533;\~[je-[YL&#65533;&#622;&#65533;&#65533;k	&#65533;&#65533;N&#65533;1,&#65533;i&#65533;&#65533;&#65533;&#65533;"V&#65533;&#65533;&#65533;&#65533;&#35893;&#65533;1&#65533;&#65533;&#65533;e&#65533;Scm&#65533;E&#65533;&#65533;&#65533;T&#65533;&#65533;e}&#65533;&#1765;2&#65533;&#65533; &#65533;V&#65533;v&#65533;Q&#65533;=&#1770;&#65533;[&#65533;&#65533;v)&#65533;&#65533;&#65533;j&#65533;[SoF0a&#65533;&#65533;Y&#65533;X&#65533;X&#65533;&#65533;&#65533;&#65533;j&#65533;M8&#65533;&#65533;&#65533;&#65533;I&#65533;p
UO		&#65533;[n&#65533;:&#65533;&#65533;&#65533;!7[9$&#65533;k&#65533;V&#65533;&#65533;&#65533;P;t&#1773;&#65533;"&#65533;&#65533;&#65533;&#65533;&#65533;&#65533;[&#65533;&&#65533;&#65533;a-&#312;i&#65533;&#65533;bKr&#65533;5,Vd{&#65533;<&#1204;&#65533;&#842; &#65533;&#668;&#65533;V4c&#65533;&#65533;m&#65533;&#65533;+xsF}&#65533;cY&#1409;&#65533;7O}o&#65533;&#65533;5&#65533;&#65533;&#65533;&#65533;u&#65533;0~Q&#65533;_{X&#65533;j&#65533;q&#65533;&#65533;N=&#65533;&#65533;&#65533;F
&#65533;t&#65533;|e,gY&#65533;.&#65533;&#65533;&#65533;l|&#65533;&#65533;&#1631;N5
]Q&#65533;c&#65533;&#65533;?}&#65533;&#65533;)&#65533;&#65533;&#65533;&#65533;&#65533;&#65533;}i&#65533; t]+&#65533;W&#648;&#65533;&#65533;SY?&#65533;T9&#65533;
}hC&#65533;&#65533;&#65533;&#65533;[&#65533;&#65533;K&#65533;Fw&#65533;j&#65533;&#65533;lzQzR1&#65533;d$&#65533;&#65533;+O\jG&#1044;M?&#65533;\&#65533;&#65533;&#65533;a%&#65533;7&#1042;&#65533;f&#65533;k&#65533;(&#65533;Y&#65533;&#65533;]&#65533;b&#65533;&#65533;h1&#65533;Z&#1485;&#27990;{&#65533;&#65533;&#65533;&#65533;>&#65533;-Z&#1172;*\&#65533;&&#65533;
h&#65533;L:&#65533;&#65533;&#65533;&#65533;?&#65533;*&#65533;&#65533;&#65533;jUo&#65533;&#1390;&#65533;&#65533;&#65533;&#65533;&#65533;&#1531;&#65533;&#65533;kFo&#65533;",&#65533;&#65533;&#65533;)lc$&#65533;.%PGd&#65533;&#65533;o&#65533;'&#65533;g&#65533;|&#65533;f7Z&#65533;&#65533;&#65533;&#65533;L&#65533;&#65533;l&#65533;&#65533;&#65533;W"-&#65533;1&#65533;&#65533;v7&#65533;-~qtg&#65533;&#65533;t&#65533;&#65533;.&#65533;NI&#65533;<&#65533;]M]&#65533;i&#65533;&#65533;^&#65533;3&#65533;)G&#65533;&#65533;$&#65533;&#65533;&#65533;H&#65533;&#65533;&#65533;n"&#65533;&#1391;]X-'&#65533;&#65533;#E&#65533;x&#65533;&#65533;&#65533;q&#65533;k&#65533;&#65533;&#65533;&#424;Kg&#65533;&#65533;&#65533;&#875;|{$&#65533;&#65533;&#65533;&#65533;&#65533;.x&#65533;&#65533;k]&#65533;&#65533;[&#65533;&#65533;o&#65533;&#65533;
&#65533;&#65533;&#65533;&#65533;O#^&#65533;]&#65533;E&#65533;{&#65533;Y\w&#65533;&#65533;&#65533;&#65533;&#65533;i&#65533;&#65533;J&#65533;&#65533;&#1405;ut&Id&#65533;&#65533;fbwx&#65533;##3lb&#65533;&#65533;&#65533;&#65533;Pt&#65533;f&#65533;'&#65533;&#65533;e?&#65533;is&#65533;s&#65533;V~m&#65533;%&#65533;~.&#65533;&#65533;C?&#65533;&#65533;&#65533;&#65533;z&#65533;&#65533;]&#65533;&#65533;L&#65533;&#65533;0&#65533;O&#65533;&#65533;^|l&#65533;Z&#65533;&#65533;&#65533;&#38107;&#65533;&#65533;zL6cp&#65533;&#65533;l&#65533;&#65533;Wn&#65533;&#62819;8&#65533;&#65533;1&#65533;&#65533;y&#1063;A&#65533;f&#65533;!;.&#65533;S|&#65533;w_}&#65533;&#65533;&#65533;z&#65533;&#65533;&#65533;j*&#65533;An&#65533;&#65533;&#65533;[&#65533;&#65533;&&#65533;;P&#335;v3$&#65533;J&#65533;d&#65533;#&#65533;&#65533;&#65533;&&#65533;k&#65533;&#65533;&#65533;p&#65533;&#65533;&#65533;&#65533;&#65533;&#65533;&#65533;&#65533;k'&#65533;[&#65533;u&#65533;-&#65533;R&#65533;;&#65533;r&#65533;
&#65533;&#65533;@4:&#65533;&#65533;&#65533;&#65533;A1&#65533;g&#65533;&#65533;:&#65533;&#65533;&#65533;&#65533;&#65533;&#65533;&#65533;&#65533;jS&#65533;&#667;&#65533;&#1849;&#65533;&#65533;&#65533;;&#65533;m&#65533;38&#65533;&#65533;&#65533;&#65533;@&#65533;=E&#65533;3&#65533;s&#65533;&#65533;&#65533;&#65533;#7&#65533;H&#65533;&#65533;&#65533;$&#65533;&#65533;&#65533;4j&#65533;&#65533;S&#65533;&#65533;&#65533;&#65533;?&&#65533;&#65533;&#65533;&#65533;	i&#65533;&#65533;*&#65533;&1&#65533;T&#65533;x)n7&#65533;*&#65533;&#65533;A&#65533;7$,[9$&#65533;&#65533;&#65533;"&#65533;@$&#65533;&#65533;\&#65533;&#65533;&#65533;`&#65533;&#65533;&#65533;'&#1978;&#65533;D&#65533;&#65533;&#65533;(&#65533;&#65533;&#65533;<!&#1279;&#65533;&#65533;&#65533;3&#65533;"&#65533;A&#65533;3CLT&#65533;[i&#65533;l&#216;C&#65533;&#1226;&#65533;&#65533;&#65533;(+B&#65533;A&#65533;&#65533;;?\EV&#65533;;/xEX<A&#65533;&#65533;&#65533;&#65533;&#65533;"&#65533;(]&#65533;&#65533;	>&#971;3&#65533;;+&#65533;&#65533;<
&#65533;&#65533;&#65533;&#65533;&#65533;l@&#65533;.&#65533;&#65533;&#65533;&#65533;n&#65533;C&#65533;&#65533;;&#65533;	,4vS&#65533;V&#65533;Fn&#65533;v&#65533;Eq&#65533;0&#65533;&#65533;&#65533;K&#65533;fBA&#65533;&#65533;)\&#65533;^<9&#65533;p<&#430;&#65533;&#65533;G0,2L&#65533;7<&#65533;&#65533;C&#65533;<.ZOt&#65533;&#920;CQ+&#65533;!&#65533;&#65533;tKBo&#65533;&#65533;n\&#65533;q&#65533;HX&#65533;4&#65533;SG&#65533;&#65533;&#65533;&#65533;2A&#65533;&#65533;w&#259;L\&#65533;&#65533;[FQD&#65533;kB&#65533;&#65533;&#65533;&#65533;}&#1830;&#65533;0&#65533;&#65533;:&#65533;&#1714;@&#65533;p&#65533;&#65533;&#65533;&#1726;j&#65533;5&#65533;l7H#&#65533;&#20024;&#65533;&#65533;tE&#65533;&#65533;H&#65533;<J&#65533;G&#65533;!&#65533;&#547;&#65533;`&#65533;&#65533;6&#65533;Jw&#65533;&#65533;0@&#65533;,&#233;&#65533;nq&#65533;U&#65533;?&#65533;!=	&#65533;&#65533;TD&#65533;&#65533;k&#65533;H&#65533;oT&#346;X&#676;|&#65533;&#65533;Z&#65533;pGI&#65533;&#65533;&#65533;pc&#617;&#65533;&#65533;W[&#65533;l&#65533;J<;&#65533;&#65533;J~&#65533;K&#1209;&#65533;a\K &#65533;I[&#40731;&#65533;&#65533;Q&#65533;&#65533;#|&#65533;&#65533;S0&#65533;:?&#65533;&#65533;&#65533;T&#65533;&#65533;?\&#184;&#65533;K&#65533;&#1333;&#1108;&#762;&#65533;&#65533;$R&#65533;&#65533;&#65533;&#65533;=&#65533;DLi$>[=$1&#65533;&#65533;l&#65533;m&#65533;A&#65533;&#798;&#65533;&#65533;&#65533;1&#65533;&#65533;&#65533;&#65533;&#65533;&#65533;:&#65533;&#65533;(&#65533;$?&#65533;L&#939;&#65533;M,&#65533;Cl&#761;&#65533;&#65533;+M&#65533;N&#65533;&#49315;L&#65533;6i&#65533;&#65533;<&#65533;GL&#65533;&#65533;~t&#65533;20&#65533;-8O&#49969;&#65533;s.&#65533;&#65533;M1&#1846;&#65533;&#65533;Ik&#65533;&#875;k&#65533;&#1298;&#65533;4&#65533; &#65533;G&#65533;&#1848;&#65533;&#65533;L&#65533;DB]&#65533;O&#65533;&#65533;&#65533;<P&#65533;&#65533;&#65533;&#65533;B=&#65533;&&#65533;&#65533;#&#65533;
&#65533;J&#1652;&#65533;&#65533;&#65533;&#65533;\&#65533;M&#65533;O$N&#65533;dL&#65533;R&#65533;&#65533;H-sJ1-P%<&#65533;<LEP&#65533;|Qe&#65533;/&#65533;Q&#1164;&#351;&#65533;N&#65533;&#65533;&#65533;&#65533;*/|&#65533;&#65533;&#65533;&#65533;	&#65533;&#65533;&#65533;`&#65533;&#65533;&#65533;.&#65533;>#&#65533;&#472;-~1L&#65533;&#65533;&#860;\+&#65533;&#65533;&#65533;&#1083;&#65533;&#65533;&#65533;&#65533;2&#65533;&#65533;L&#65533;L5
u&#1098;&#65533;N&#65533;&#65533;&#65533;&#65533;Q&#349;&#65533;2&#65533;BE&#65533;!5&#65533;Yq&#244;)&#65533;-XB&#65533;HI&#65533;Gd&#65533;&#65533;-"[&#65533;5&#65533;J&#65533;&#65533;&#65533;&#65533;4&#65533;m&#65533;C&#65533;STr?&#1909;&#65533;&#65533;>&#65533;N>,M&#65533;&#65533;&#65533;&#65533;&#65533;&#65533;Q.q&#65533;&#65533;c&#65533;&#65533;M)&#65533;&#65533;\;&#65533;+&#65533;&#65533;&#65533;>&mR']&#65533;&#65533; Qu&#65533;&#65533;&#65533;&#65533;&#65533;&#65533;&#65533;(&#731;$;&#65533;&#65533;&#65533;&#65533;&#65533;vS7`&#65533;&#65533;m&#65533;&#65533;&#65533;&#65533;N2=S4=S&#65533;&#65533;&#65533;pDOg&#65533;Bh&#65533;&#65533;&#65533;&#65533;Q&#65533;q%0&#65533;&#65533;?&#65533;>8&#65533;S&#65533;<U&#65533;\&#65533;92u&#65533;V&#1785;X&#65533;g&#65533;&#65533;~+&#65533;C&#65533;&#65533;&#65533;&#1402;SS&#65533;&#65533;8b&#65533;&#65533;&#65533;&#65533;R&#65533;cJ&#65533;LV5&#65533;&#65533;tVg&#65533;4C3&#65533;&#65533;&#65533;j&#1759;&#1386;\V&#65533;&#65533;&#65533;)&#65533;$&#65533;&#65533;
&#65533;&#65533;&#65533;&#65533;&#65533;&#65533;G9B*&#65533;J&#1612;>H&#65533;&#65533;&#65533;&#65533;=|K#5Y&&#65533;&#65533;&#65533;&#65533;=Y&#65533;@&#885;D&#65533;d&#65533;Q&#65533;&#65533;
&#65533;+&#65533;5&#65533;&#65533;h&#65533;A&#65533;r&#65533;&#65533;]&#65533;&#65533;V&#65533;&#1673;&#65533;&#1579;&#65533;&#1337;)8&#65533;&#65533;&#65533;&#65533;&#65533;&#65533;&#65533;&#65533;&#65533;)]&#65533;&#65533;&#949;&#65533;&#65533;&#65533;&#65533;&#65533;E&#65533;&#850;&#65533;T&#65533;&#65533;H5M1[EO&#65533;(X&#65533;&#65533;&#65533;(}37e&#65533; Sp]&#65533;WGROs2&#229;u&#65533;8&#65533;C&#65533;q&#65533;@&#65533;Uq&#65533;&#65533;&#65533;8&#65533;&#65533;}&#65533;WT&#65533;&#65533;*&#65533;@&#65533;UV&#65533;&#65533;	&#65533;&#65533;\&#65533;E&#65533;,&#65533;Zf}&#65533;&#65533;E&#1780;e&#65533;5+L&#65533;&#65533;F&#65533;%P&#65533;&#65533;X<[NW&#65533;&#1897;Cy&#65533;-&#65533;L&#65533;s&#618;Hb&#65533;&#65533;&#65533;WJeT&#65533;&#65533;
2&#65533;&#65533;L&#65533;&#65533;&#65533;&#65533;&#65533;&#65533;%&#65533;h&#65533;&#65533;&#65533;K7&#65533;&#65533;&#65533;&#65533;f|&#1799;&#65533;&#1593;]8&#65533;&#65533;&#65533;&#65533;[&#65533;&#65533;s&#65533;P&#1181;C&#65533;&#65533;Y&#65533;>^&#65533;&#65533;}&#65533;&#65533;]\1&#65533;2&#65533;&#65533;&#65533;&#65533;&#65533;&#1975;&#65533;\&#65533;&#65533;&#65533;&#65533;U[&#65533;VE&#65533;&#65533;p&#65533;Ko&#65533;LS=&#65533;Se&#65533;.j&#65533;&#1305;&#65533;&#65533;&#65533;e&#65533;V&#65533;&#65533;&#65533;&#65533;&#65533;OTK&#65533;H&#65533;-\&#65533;&#65533;&#65533;&#65533;&#240;&#65533;F&#65533;`&#2008;&#65533;&#65533;&#65533;`v&#65533;v&#65533;&#65533;>&#65533;&#65533;lE^&#65533;&#65533;(X&#65533;E:&#65533;&#65533;MZV&#65533;$&#65533;4`k&#65533;W&#65533;&#700;&#65533;&#65533;&#65533;<&#65533;&#65533;&#65533;`^P&#65533;W~&#65533;&#65533;\".&#65533;&#65533;&#65533;I&#1856;&#65533;-L&#65533;5%X&#1698;&#65533;&#65533;&#65533;`+Va&#65533;&#65533;&#65533;F&#65533;&#65533;&#65533;x&#65533;&#65533;X&#65533;T&#65533;J&#65533;&#564588;&#65533;&#65533;&#65533;&#65533;%&#65533;`&#65533;3S&#65533;&#65533;`#&#65533;c8&#65533;&#65533;$N&#65533;&&#65533;&#65533;'&#65533;\&#65533;&#65533;&#65533;H=:&#65533;uc&#65533;&#65533;&#65533;#`P,&#65533;:$&#65533;&#65533;M&#65533;&#1683;&#65533;&#65533;4XA&#65533;Pm&#65533;K&#65533;&#65533;:&#65533;d&#65533;&#65533;&#65533;][&#65533;2&#831;0>&#65533;h4"Y.&#65533;&#65533;W&#65533;&#65533;M&#65533;&#65533;&#1206;Y`C&#65533;z<=<&#65533;\&#65533;c&#65533;&#65533;&#65533;?&#65533;a,&#65533;d&#65533;&#65533;^ &#65533;H1&#65533;&#65533;&#65533;O-&#65533;(a M&#65533;VY&#65533;n&#65533;&#1721;d&#65533;}^R~a&#65533;eND&#65533;&#65533;&#65533;&#1248;;c4FS-&#65533;&#65533;:.&#1738;b&#65533;8&#65533;W&#954;c&#65533;M"E&#27084;DUg&#65533;J&#65533;-&#65533;9M&#65533;,UeV&#65533;&#65533;&#65533;&#65533;,*]gq&#65533;&#65533;>&#65533;&#65533;_v&#65533;{&#65533;d}&#65533;&#65533;&#65533;&#65533;cvg&#65533;&#65533;&#65533;b&#65533;jfG&#65533;&#65533;z&#65533;&#65533;rV&#65533;'{hD&&#65533;-e&#65533;iNH&#65533;,&#65533;[~&#65533;&#65533;d9&#65533;&#65533;&#65533;&#65533;&#65533;Q&#65533;mi&#65533;"-&#65533;Yg&#65533;&#65533;OEf`4&#65533;m}4&#65533;#&#65533;&#65533;&#65533;&#65533;}hY&#65533;aF&#65533;2.&#65533;&#1930;S&#65533;&#65533;4&#32990;j,&#65533;]&#65533;&#65533;~=&#65533;1M_&#65533;t&#65533;&#65533;6#6&#65533;&#65533;~&#65533;&#65533;&#65533;i&#65533;]&#65533;V&#65533;&#65533;&#65533;&#65533;&#65533;E]&#65533;~&#65533;<YH{&#65533;5Z>k&#65533;$&#65533;&#65533;&#65533;j&#65533;&#65533;T%h&#65533;eY&#65533;}&#65533;&#65533;k&#65533;>R&#65533;&#65533;I&#65533;&#65533;&#65533;&#65533;&#65533;<\&#800;&#65533;&#65533;y&#65533;&#1306;&#65533;kVcd}^&#65533;&#65533;#&#65533;n&#65533;&#65533;&#65533;&#65533;f&#65533;Uj.h&#65533;>&#65533;#&#65533;&#2040;m&#65533;E&#685;&#65533;]&#65533;Pm&#1654;&#65533;&#65533;&#65533;k&#65533;&#65533;&#65533;&#65533;&#65533;>e&#65533;R&#65533;&#65533;D&#65533;g0&#670;g&#65533;&#65533;&#19188;&#65533;|3&#65533;&#65533;a&#65533;)&#65533;I7&#65533;&#65533;S4&#65533;b&#65533;gr&#65533;\&#1318;&#65533;&#65533;f&#1964;fE&#65533;&#65533;]&#142;&#14552;&#65533;&#65533;&#65533;&#65533;&#65533;,hl&#65533;d&#1772;&#687;&#65533;&#65533;Y^&#65533;&#65533;&#65533;)&#65533;4O&#65533;~&#65533;&#65533;>j&#65533;&#65533;&#65533;&#65533;&#65533;[&#65533;&#65533;&#65533;&#65533;f&#65533;Bm*&#65533;5F_&#65533;c&#65533;&#65533;&#65533;&#65533;X&#65533;v&#65533;$&#65533;&#65533;&#65533;k&#65533;&#65533;j&#65533;6o&#65533;P&#65533;&#65533;&#398;)&#65533;fg&#65533;V3&#65533;&#65533;&#65533;&#65533;(&#65533;b8v19&#65533;l&#65533;2&#65533;&#65533;&#65533;&#65533;6&#65533;K&#65533;&#65533;W&#65533;n_&#65533;p&#65533;&#65533;j&#65533;&#65533;&#65533;&&#65533;&#65533;&#1310;&#65533;?m/r#/rb<&#65533;&#65533;p&#65533;&#65533;GE&#65533;&#65533;}3v
q&#65533;&#65533;&#65533;#&#65533;&#65533;&#65533;&#65533;&#65533;#yW&#65533;&#65533;]k&#65533;&#65533;|&#65533;&#65533;W^&#65533;"?&#65533;&#65533;>&#65533;&#65533;&#65533;j&#65533;&#65533;d/&#50829;s5&#65533;&#65533;&#65533;>&#65533;mbV&#65533;&#1841;.oL&#65533;&#65533;Z&#65533;&#65533;&#65533;6q&#65533;em&#65533;.&#65533;&#65533;T&#65533;>*&#571;+<0&#65533;)&#65533;&#65533;&#65533;P,J&#65533;&#65533;pD&#65533;4&#65533;&#65533;:&#65533;&#65533;&#65533;&#65533;&#65533;&#65533;G+G
#&#65533;s&#65533;p&#65533;&#65533;&#65533;&#65533;>o&#65533;k&#65533;&#65533;m&#65533;!/&#65533;f&#65533;B7&#65533;C&#65533;&#65533;#&#65533;fYr&#65533;&#65533;&#65533;&#65533;;&#65533;&#65533;&#65533;&#65533;&#65533;&#65533;&#65533;~&#65533;]Uh&#65533;V&#65533;4OmO&#65533;p&#65533;&#65533;e7i&#65533;&#65533;ngWmfg&#65533;Ug&#65533;U&#65533;vm_s&#65533;puS7fY&#65533;U_[&#65533;u&#65533;&#65533;(%&#65533;_E&#65533;uV&#65533;r&#65533;&#65533;(&#65533;&#65533;R
&#65533;&#65533;s&#65533;8&#65533;&#65533;&#65533;!G&#65533;*&#65533;v&#65533;&#65533;&#65533;U?&#65533;HF&#65533;&#65533;t&#65533;&#65533;s&#65533;&#65533;&#65533;&#65533;&#65533;v&#65533;/&#65533;&#65533;&#382;u[&#65533;&#65533;&#65533;&#65533;s&#65533;nL\?q;&#65533;&#65533;]&#65533;Q+U&#65533;8k&#65533;&#65533;&#65533;tf&#914;&#65533;&#65533;%m&#65533;F&#65533;&#65533;x&#65533;&#65533;&#65533;&#65533;&#65533;\&#65533;bDuT7&#65533;
w&#65533;&#65533;&#65533;_&#65533;kw&#65533;&#65533;&#65533;&#65533;&#65533;&#65533;&#65533;P&#65533;dH&#65533;I&#65533;&#65533;&#65533;X\n&#65533;&#65533;g&#65533;/z+&#65533;]&#65533;&#65533;o.&#65533;&#65533;dl&#65533;k=y&#65533;&#65533;HU&#65533;&#65533;j&#65533;S&#65533;&#65533;@g,&#65533;y&#65533;_&#65533;m&#65533;&#65533;&#65533;&#1623;&#65533;&#65533;&#44000;&#65533;&#65533;	&#65533;/&#65533;&#65533;{/o&#65533;&#65533;&#65533;&#65533;@AOR&#65533;v&#65533;&#65533;&#65533;&#65533;&#65533;&#65533;&#65533;v"&#65533;f&#1565;^&#65533;&#65533;&#65533;t&#65533;&#65533;Ud+&#65533;&#65533;&#65533;v&#65533;&#65533;y&#65533;}k&#65533;{&#65533;&#65533;?&#65533;-&#65533;&#65533;&#65533;&#65533;&#65533;&#65533;&#65533;&#65533;&#65533;{&#65533;&#65533;&#1855;&#65533;*L&#65533; 0&#65533;8i^&#65533;&#65533;R&#65533;&#65533;&#65533;&#65533;Dgu&#65533;&#65533;R&#65533;97&#65533;3r&#65533;&#65533;&#65533;?&#65533;&#65533;&#65533;&#65533;&#65533;]4&#65533;q&#65533;}&#65533;&#65533;whLvzq&#65533;zgw&#65533;&#1351;X&#1415;&#65533;&#1479;&#65533;&#65533;&#65533;&#457;&#65533;&#65533;tu]c~_H&#65533;`&#65533;&#65533;&#65533;%&#65533;}_&#65533;&#65533;&#65533;p&#65533;&#65533;&#65533;&#65533;{I&#707;Sf&#65533;;&#65533;&#65533;&#65533;e&#65533;&#65533;&#65533;&#65533;
2l&#65533;&#65533;3'&#65533;q&#65533;b&#65533;17R&#65533;&#65533;&#65533;WE&#65533;G&#65533;c&#65533;$/*Wvi&#65533;&#65533;Tf&#1196;i&#65533;&#65533;H&#65533;$&#65533;$&#65533;2&#1056;0a&#65533;b&#65533;JB*I&#65533;&#65533;&#65533;Es&#5416;R?B&#65533;ju&#65533;&#935;&#65533;&#65533;|h&#65533;+&#1583;^Kj&#65533;p&#859;&#65533;s&#65533;E&#65533;&#65533;&#5841;i&#65533;&#1197;&#1745;#&#65533;)S&#65533;&#65533;&#65533;(&#1315;@Sv&#65533;&#65533;&#65533;&#65533;&#65533;&#65533;	<8&#65533;&#65533;&#12364;3&#65533;C&#65533;+&#25541;Cr&#65533;&#65533;w&#65533;&#331;Af&#1452;&#65533;&#65533;&#155;&#65533;W&#65533;&#65533;&#65533;5&#65533;&#65533;=&#65533;&#65533;&#65533;-&#65533;&#65533;P&#65533;Ie:e}&#65533;*&#65533;USOEm&#65533;d&#65533;&#65533;x&#65533;0o&#65533;&#65533;-&#65533;&#65533;k&#65533;4dkP&#65533;\&#22519;&#65533;&#65533;&#1206;_&#65533;&#65533;&#65533;&#65533;w}&#65533;"&#65533;&#65533;&#65533;&#65533;G&#65533;s&#65533;r&#65533;>&#65533;&#65533;K>n<&#65533;&#65533;&#65533;A&#65533;&#1423;&#65533;&#65533;&#65533;&#65533;&#65533;&#65533;O]&#65533;&#65533;To&#65533;&#65533;&#65533;ZB&#65533;&#65533;&#65533;&#65533;_&#65533;&#65533;&#65533;&#65533;)&#65533;PSZ&#65533;&#65533;pQ9&#65533;!&#65533;nU&#65533;&#65533;fw&#65533;&#65533;"Gh&#65533;&#65533;tl&#65533;&#65533;4j&#65533;&#65533;|&#65533;R9&#65533;q&#65533;z&#65533;&#65533;W_iD&#65533;{&#65533;&#65533;Z~&#65533;&#65533;&#1489;B!9Y&#65533;J*d&#65533;&#65533;<&#65533; &#65533;&#65533;&#65533;&#65533; &#65533;&#65533;-&#65533;&#65533;&#344;#&#65533;&#65533;&#65533;V&#65533;&#65533;&#65533;Q&#65533;a&#65533;Rx&#65533;&#65533;H5&#65533;VO&#945;&#65533;[9&#65533;uiE&#65533;&#65533;&#65533;&#65533;&#65533;Xy)&#65533;&#12351;&#65533;&#65533;ey&#65533;^9&#65533;&#65533;&#65533;%&#65533;&#65533;d]!4dA0&i&#65533;i&#65533;5&#65533;&#65533;O&#65533;e&#65533;~hH&#65533;ib^i&#65533;Lv&#65533;&k_&#138;&#1699;d&#65533;y&#65533;&#65533;&#65533;i&#65533;f&#65533;&#65533;&#65533;)&#1264;rb&#1365;&#65533;&#65533;NzcD&#65533;&#65533;&#65533;&#38849;&#65533;5&#65533;&#65533;&#65533;-z-&#65533;&#65533;h&#65533;&#65533;&#65533;&#65533;&#65533;gmY&#65533;)&#65533;&#65533;I&_&#65533;&#65533;yj&#65533;b&#65533;f&#65533;Y&#65533;&#65533;&#65533;&#65533;&#65533;I&#65533;]&#65533;&#65533;&#65533;Y&#65533;&#65533;na&#65533;[25&#65533;U4&#65533;&#1975;a*&#65533;EN&#65533;&#1705;&#65533;j!4&#1840;O&#65533;k&#65533;Y&#65533;&#65533;J&#65533;&#65533;B&#65533;!Wu8n'&#65533;G&#65533;&#65533;eC&#65533;&#65533;K&#65533;&#65533;GRf&#65533;c&#65533;q&#65533;&#65533;&#65533;&#65533;&#65533;&#65533;&#65533;&#65533;&#65533;;%&#994;&#65533;s&#65533;&#65533;&#65533;&#65533;(C&#65533;9&#65533;&#65533;&#65533;g\&#65533;&#65533;Q/&#65533;&#45369;&#65533;&bS
&#65533;&#65533;&#65533;TQ&#65533;&#65533;&#65533;N3&#65533;q&#65533;&#457;&#65533;&#65533;t&#65533;~&#65533;&#65533;&#65533;&#65533;r&#65533;c&#65533;.&#65533;-yV&#65533;&#65533;&#65533;&#65533;$&#65533;L&#65533;&#65533;~T&#65533;&#65533;&#65533;a&#65533;s&#65533;&#65533;+&#65533;&#65533;&#65533;@M&#65533;&#65533;d&#65533;m&#65533;-&#65533;k&#65533;e&#65533;&#65533;U&#65533;&#65533;&#65533;&#65533;&#1352;j.&#65533;5T=q:&#65533;8&#65533;f&#65533;R%&#65533;&#65533;&#65533;}i&#65533;&#65533;&#65533;&#65533;$Gyx&#65533;ow&#65533;&#65533;n&#65533;&#65533;f9&#65533;z&#65533;94su&#65533;E&#65533;.&#65533;z>&#1723;%;V&#65533;>&#65533;&#65533;&#65533;&#65533;G&#65533;&#65533;t&#65533;7	&#65533;4&#65533;RO-[&#65533;u&#65533;&#65533;&#65533;&#65533;&#65533;
&#65533;&#65533;&#65533;&#1022;&#65533;`&#65533;&#65533;u&#1647;&#65533;&#65533;z&#65533;&#65533;S&#65533;&#65533;&#65533;&#65533;,&#65533;&#1885;&#65533;x&#65533;&#65533;/(+T&#65533;&#65533;v&#65533;&#65533;4y&#65533;&#65533;&#1301;8&#65533;3&#65533;
&#65533;&#65533;u&#65533;
-{&#65533;&#1118;l&#65533;&#65533;&#65533;&#65533;|&#65533;&#65533;^E5&#65533;b&#65533;\	A&#65533;&#65533;&#65533;Nmj&#65533;fu?&#65533;O3Z&#1403;V&#65533;&#65533;&#65533;)&#65533;&#65533;&#65533;W&#65533;&#65533;E0p&#65533;&#1673;m&#65533;7&#65533;YJJ?&#65533;&#65533;&#65533;D&#65533;Rq&#1091;q\&#65533;:7&#65533;D~&&#284;&#65533;&#65533;&#65533;&#65533;Y&#65533;s!&#65533;h&#65533;9&#65533;&#65533;ks&#65533;&#65533;&#65533;&#65533;C&#65533;1$&#65533;&#65533;&#65533;HC&#65533;7D"q&#65533;&#65533;&#65533;x"&&#65533;&#65533;O4&#65533;&#65533;&#65533;3&#65533;jI&#65533;R&#65533;&#65533;7&#65533;&#65533;&#65533;!bc&#65533;&#65533;&#65533;
&#65533;$u&DP&#65533;D56&#65533;pt&#65533;+e&#65533;X&#65533;Y&#65533;&#65533;&#65533;X&#65533;r&#65533;]&#65533;4,&#65533;&#65533;E&#65533;&#65533;&#65533;!WI@&#1472;&#65533;&#65533;sX&#65533;B&#65533;p&#65533;RR&#65533;&#65533;#I&#65533;=&#65533;g IW6R%&#65533;&#1902;&#65533;O&#65533;&#65533;"Y%&#65533;P&#65533;&#65533;&#65533;&#65533;eM&#65533;&#65533;-&#65533;Q&#65533;&#65533;D&#65533;s&#65533;&#65533;y&#65533;&#65533;}I&#65533;'-&#65533;y&#65533;\ZNSr&#65533;g&#65533;0&#65533;&#65533;&#65533;&#1350;&#65533;&#65533;&#65533;&#65533;&#414;&#65533;&#65533;f&#65533;T&#65533;WIKB	&#65533;C&#65533;&#65533;&#65533;2&#65533;D,&#65533;&#65533;wraL6&#65533;1&#65533;S&#65533;-$&#65533;;S*0\&#65533;&#65533;&#65533;K>&#65533;O&#65533;&#841;$:$&#65533;&#65533;nH&#65533;x=&#280;eI&#65533;;&#65533;g&#952;&#65533;W'$&#65533;&#65533;&#65533;H$9&#65533;&#65533;&#1268;N&&#65533;&#65533;%:&#65533;&#65533;&#65533;&#65533;5&#65533;&#65533;&#65533;&#65533;&#65533;&#65533;&#65533;c&#65533;&#65533;&#65533;65m&#65533;&j&#65533;J&#65533;&#65533;x>%C$&#65533;-V&#65533;fH&|&#65533;{&#65533;&#65533;&#65533;H&#65533;5&#65533;&#65533;e&#65533;Fz&#65533;VN&#65533;fS&#65533;&&#65533;Z	&#65533;&#65533;&#65533;&#65533;(5~&#65533;d&#65533;&#65533;u&#65533;U5"&#65533;z^&#65533;&#65533;&#65533;&#65533;~2!^-&#65533;Z&#65533;&#65533;&#1266;r-D&#65533;K&#65533;&#65533;&#65533;&#387;~H&#65533;{&#65533;XM&#510;&#65533;&#65533;jk&#65533;&#65533;s&#65533;,&#65533;&#65533;8&#65533;&#65533;i&#65533;|&#1283;&#65533;&#65533;&#65533;m"f&#65533;&#65533;&#65533;&#65533;&#65533;Mg&#65533;&#65533;&e=&#65533;&#65533;Y&#65533;&#65533;&#65533;&#65533;~6+<&#65533;&#65533;&#288;&#65533;^&#65533;&#65533;d&#65533;3&#65533;(5&#65533;&#65533;L4:&#65533;&#65533;8&#65533;&#65533;iLM&#65533;&#985;&#437;&#65533;O&#65533;&#65533;kADQ`&#65533;&#65533;A1&#65533;JSTY=&#65533;_&#65533;&#65533;&#65533;&#1715;&#65533;&#65533;nQH&#65533;&#65533;&#65533;&U&#65533;&#65533;*&#65533;&#65533;(&#65533;N&#65533;]&#65533;&#65533;&#65533;&#65533;&#65533;i&#65533;\&#65533;&#65533;!&#65533;e&#65533;kT&#65533;&#65533;&#65533;\&#65533;V&#65533;N&#65533;G8&#65533;N&#65533;&#65533;[&#65533;&#65533;N.-&#65533;&#65533;&#65533;&#65533;^&#65533;&#65533;WI&#65533;U&#65533;&#65533;&#65533;&#65533;&#1332;^8O&#65533;&#65533;&#1599;a&#65533;&#65533;f&#65533;&#65533;&#479;$&#65533;*{&#65533;U%&#65533;&#65533;&#65533;2I&#1092;&#65533;4&#65533;&#65533;]V&#65533;&#65533;&#65533;R&#65533;=_is&#65533;W&#65533;&#65533;&#65533;1&#65533;'_%&#65533;&#65533;&#65533;&#65533;<&#65533;&#65533;&#65533;&#65533;&#65533;&#65533;[&#65533;i&#65533;
`&#1808;>&#65533;d&#65533;&#65533;~&#65533;&#65533;*C&#65533;?MrzPF&#1118;&#65533;{UYYx&#65533;&#65533;&#65533;W&#65533;&#1431;&#143;&#65533;&#65533;[o&#1418;V&#65533;4M&#65533;&#65533;+Y&#65533;lO|&#65533;&#65533; &#65533;A\&#1241;&#65533;&#65533;&#65533;&#65533;&#65533;&#65533;9&#1860;:&#65533;&#65533;d&e&#65533;FyD&#65533;&#65533;&#65533;KH&#65533;&#58529;&#65533;h&#65533;&#65533;&#65533;q&#65533;r &#65533;&#65533;&#65533;*e&#65533;&#65533;^&#65533;SG?&#65533;i&#65533;&#900;&#65533;+&#65533;&#65533;&#65533;<j&#65533;&#65533;&#65533;[~e&#65533;&#65533;&#65533;U&#65533;&#65533;&#65533;&#65533;&&#65533;&#2013;&#65533;N?&#65533;&#65533;&#65533;o&#65533;&#65533;&#1790;(c&#65533;j&#65533;Ad2&#65533;\>R&#65533;x&#65533;09v[&#65533;&#65533;&#65533;4T&#65533;vv&#65533;&#65533;WYJ&#65533;&#65533;'&#65533;W&#65533;A&#65533;e`&#65533;&#65533;&#414;&#65533;X)T&#65533;&#65533;z&#65533;&#65533;&#65533;rn?&#65533;jy&#65533;[-w&#65533;|&#65533;&#65533;Z&#1461;&#65533;&#65533;&#65533;P&#65533;=gb4&#1110;&#65533;&#65533;&#65533;K&#65533;&#65533;&#65533;9&#65533;%&#65533;J&#65533;&#65533;&#65533;@&#65533;&#65533;&#65533;&#65533;&#65533;&#65533;OOB&#65533;&#65533;Z&#65533;9&#2038;h&#65533;&#730;&#65533;&#65533;&#65533;:&#65533;N&#65533;!&#65533;&#1491;&#65533;q&#65533;&#65533;c&#65533;&#65533;/&#65533;X&#65533;&#65533;U&#65533;'&#65533;;&#65533;u&#65533;gz&#65533;P&#65533;&#65533;&#65533;)&#65533;"{&#65533;&#65533;r&#65533;&#65533;`(&#65533;R&#1674;&#65533;i&#65533;p&#65533;Q&#65533;['%f!&#65533;&#65533;N[[&#65533;&#65533;V#&#65533;7&#65533;&#65533;&#65533;(P&#65533;&#747;&#65533;&#65533;&#65533;&#65533;&#65533;&#65533;&#65533;&#695;&#65533;6&#65533;&#65533;&#65533;=?&#65533;&#65533;3&#65533;&#65533;9k&#65533;|&#65533;&#65533;&#65533;`&#552;BV&D)&#65533;*&#65533;f&#65533;&#65533;f&#65533;D&#65533;g4&#65533;&#65533;&#65533;&#65533;7rq&#65533;~T&#65533;&#65533;&#65533;&#65533;&#65533;:N&#65533;&#65533;&#65533;A&#65533;o&#65533;&#65533;&#4275;.&#65533;&#65533;4&#65533;&#65533;&#65533; &#65533;&#65533;}&#65533;&#65533;&#65533;&#65533;Ubv&#65533;]&#65533;&#65533;`&#65533;]&#65533;T4+&#65533;&#65533;K&#65533;&#65533;-&#65533;&#65533;&#65533;&#989;|&#1189;u&#65533;&#65533;a&#1245;&#65533;&#548;&#65533;&#65533;9^&#65533;&#65533;&#65533;&#1180;&#65533;&#65533;y&#65533;m&#65533;&#65533;&#65533;T&#65533;&#989;&#65533;y&#65533;&#1851;&#65533;&#65533;&#65533;[&#65533;&#65533;Wn&#65533;&#65533;&#43867;=&#65533;Z&#65533;&#65533;\&#65533;&#65533;&#65533;&#65533;&#65533;&#65533;&#65533;VT&#533;&#65533;&#65533;&#65533;`4&#65533;&#65533;&#65533;&#65533;	O1U&#229;&#65533;&#65533;&#65533;J&#65533;/QE_&#58241;<&#65533;@&#65533;&#65533;N&#65533;&#65533;&#65533;&#65533;I &#65533;mzmW&#65533;&#65533;PQlm&#65533;&#65533;u&#65533;va&#65533;&#65533;&#1745;&#65533;&#65533;I&#65533;&#1660;&#65533;&#65533;&#65533;%&#65533;&#65533;&#65533;`&#65533;&#65533;&#65533;&#65533;&#65533;GY&#65533;&#65533;&#65533;&#65533;&#65533;<&#65533;C-[&#65533;&#65533;&#594;&#65533;	tX&#65533;&#65533;Y&#65533;&#65533;(&#65533;X&#327;aM	J_&#65533;&#65533;*&#65533;q|&#65533;	&#65533;&#65533;
v!&#65533;'n&#65533;&#65533;&#65533;&#65533;4&#65533;%&#65533;&#65533;
&#65533;&#65533;&#65533;}!a&#65533;&#65533;&#65533;&#65533;R&#65533;&#65533;yd&#65533;Y&#65533;&#18316;&#65533;&#65533;&#65533;b Z&#65533;&#65533;&#65533;AZ&#65533;U&#65533;&#65533;d&#1204;&#65533;B\&#65533;H&#65533;&#65533;!&#65533;&#1862;&#65533;&#65533;%!1&#417;&#65533;[Y&#65533;"&#65533;&#65533;&#65533;&#65533;6v&#65533;x&#65533; A&#65533;&#65533;&#65533;&#1644;&#65533;&#65533;N&#65533;&#65533;&#65533;&#65533;0&#65533;&#65533;	&#65533;Y&#65533;cq&#65533;N&#65533;&#65533;E&#65533;$&#65533;&#65533;-V-V&#65533;&#65533;&#65533;&#65533;&#65533;xFYt&#65533;0b&#65533;Ob&#65533;`&#65533;9&#65533;y}&#65533;&#65533;1&#65533;&#65533;&#65533;GHki&#65533;<&#65533;&#65533;q`6z"7z&#65533;&#1620;(&#65533;R)n!:&#65533;L&#65533;&#65533;&#65533;&#65533;&#65533;1&#65533;9&#65533;T@&#65533;0&#1110;&#65533;&#65533;&#65533;,&#65533;&#65533;&#65533;=&#65533;&#65533;s&#65533;N&#65533;&#65533;UwM&#65533;U="d&#65533;eY
&#1631;&#65533;`$&#65533;P&#65533;&#65533;AY&#65533;R&#65533;&#65533;(f&#65533;d%nd'&#410;G&#65533;&#65533;&#65533;&#65533;[&#65533;&#1305;5&#65533;&#65533;&#65533;&#65533;D&#65533;a#*&#65533;#&#65533;OK&#65533;a&#65533;RJ&#65533;&#65533;<&#65533;&#1476;&#65533;N2&#1765;&#65533;M&#65533;i&#65533;hX&#65533;e&#65533;I&#65533;X &#65533;&#65533;i&#65533;&#724;[]m&#65533;t\&#1845;V&#65533;lO4&#65533; Q&#65533;&#65533;V)b&#65533;&#65533;)&#65533;&#65533;q$hz&#65533;c&#65533;c8&#65533;Y&#65533;%&#65533;5DI&#65533;e[&#65533;&#457;$
&#65533;&#65533;&#65533;[&#65533;dpIWY
&#65533;&#65533;SEOO&#65533;0*&#65533;^p@N&#65533;bY0Y&#65533;&#65533;F&#65533;&#65533;&#65533;	G&#65533;L"pZ&#65533;&#65533;Lc&#65533;&#65533;&#65533;&#65533;&#65533;f
n&#65533;g&#65533;@hv&#65533;h&#65533;fl&#65533;&#65533;i^b9&#65533;d&#745;&#1799;&#65533;&#65533;u~&#65533;/`&#65533;Kf&#65533;d&#65533;&#65533;mRU~&#65533;&#65533;&#65533;e~&#65533;vQJFAN&#65533;&#65533;&#65533;A&#65533;&#65533;&#65533;&#65533;p^c&#65533;Q{m&#65533;l&#65533;&#65533;>J&#65533;a&#65533;4&#65533;I5v&#65533;
&#65533;$Izfw&#65533;&#65533;6v&#65533;h&#65533;&#65533;X&#65533;X&#65533;$&#65533;z&#65533;&#65533;Z&#65533;&#65533;P&#65533;d&#65533;&#23441;Vk&#1191;,&#65533;e.&#65533;&#65533;&#65533;&#65533;&#65533;Q&#65533;&#65533;JU'&#65533;&#65533;&#65533;yL&#65533;}f&#387;4c&#65533;&#65533;y~&#65533;I&#65533;*&#65533;mN&#65533;]g&#65533;X&#65533;&#1757;&#65533;Fr%x(x~#Jh%&#65533;&#65533;,&#65533;d:&#65533;dzj&#65533;&#65533;'L&#65533;&\&#65533;&#65533;f&#65533;&#65533;T&#65533;&#65533;G&#65533;&#65533;(C&#65533; T&#65533;hi`&#65533;&#65533;D&#65533;W	&#65533;p$&#65533;&#65533;$&#65533;f&#65533;Qa&#65533;&#65533;&#65533;&#65533;&#65533;L&#65533;e&#65533;&#65533;&#65533;x&#65533;&#65533;@&#65533;&#65533;2&#65533;[&#65533;&#65533;y&#65533;&#65533;&#65533;&#65533;~&#65533;6r)&#65533;&#161;&#65533;&#65533;&#65533;&#65533;r&#65533;F&#65533;_&#65533;v&#65533;&#65533;&#65533;_Ynf+&#65533;]&#65533;&#65533;&#65533;&#65533;&#65533;&#65533;&#65533;&#65533;&#65533;&#65533; >&#65533;&#65533;T&#65533;Rt&#65533;&#172;&#65533;&#65533;&#65533;&#38870;&#65533;_Ld,&#346;&#65533;&#65533;_2*&#65533;;&#65533;h{z&#65533;i&#65533;&Xfj&#65533;a&#65533;j&#65533;vfv>&&#65533;&#65533;&#65533;&#65533;"&#65533;&#65533;\&#65533;j&#65533;l&#65533;f&#65533;&#65533;&#65533;&#65533;&#65533;&#65533;x&#65533;jM&#65533;ZA&#65533;&#65533;&#65533;~:&#65533;&#65533;"r&#65533;&#65533;N&#65533;&#65533;F&#65533;I&#65533;&#65533;(l4J&#65533;&#21546;&#65533;&#65533;&#65533;&#65533;Ze&#65533;UN&#65533;&#65533;(n&#65533;&#65533;5c&#65533;LD&#65533;&#65533;
&#65533;&#65533;&#65533;&#65533;&#65533;&#65533;z+&#514;&#65533;x&#148;S:a&#65533;&#65533;+&#65533;&#65533;*&#65533;bc&#65533;v&#36530;++&#65533;&#65533;=&#65533;%&#65533;V*&#65533;&#612;&#65533;Js&#65533;&#65533;&#65533;&#65533;&#65533;&#65533;&#957;?N@&#65533;H&#65533;&#65533;&#65533;M&#65533;-&#1250;&#65533;B&#65533;9&#65533;V_&#65533;&#1380;~&#65533;&#65533;V&#65533;&#65533;jj&#710;&#65533;.&#65533;&#65533;&#65533;>&#65533;Hl&#65533;&#65533;&#154;I&#65533;&#65533;&#65533;z+}&#1098;&#814;,&#65533;ig|&#65533;&#65533;|&#65533;&#65533;$Y&#65533;BQ&#65533;&#65533;6&#65533;AR"&#65533;(9q&#65533;&#65533;$R&#65533;&#65533;%n&#65533;&#65533;&#65533;&#65533;&#65533;(&#65533;&#65533;2&#65533;U&#65533;&#65533;&#65533;rm&#65533;n&#65533;/x-&#65533;q &Z&#65533;+C^n&#65533;^)$&#65533;&#65533;lN&#65533;g&#65533;&#65533;&#1630;&#65533;&#65533;&#65533;-Y&#65533;&#65533;-&#65533;$&#65533;)V&#65533;&#65533;O&#65533;F&#65533;?&#65533;,&#65533;&#65533;N*R&#65533;*&#65533;e&#65533;r
Z&#65533;Zi&#1190;&#65533;-'&#597;&#65533;&#65533;	&#65533;hx~&#65533;pn&#65533;z.)Vby&#65533;&#65533;l&#65533;v&#65533;A&#65533;&#65533;&#65533;^&#65533;G&#65533;&#65533;ze&#65533;&#65533;v&#65533;&#65533;&#1950;&#65533;&#65533;!&#65533;hR&#65533;&#65533;&#65533;&#65533;o&#65533;&#65533;)v^W&#65533;&#65533;q&#65533;&#65533;&#65533;&#65533;Q+#&#65533;!&#65533;F!&#65533;&#65533;b""o&#65533;Io&#65533;i&#65533;&#65533;Zo\/&#1778;/I&#65533;&#65533;&#65533;&#1825;&#65533;&#65533;&#65533;/*v'O&#65533;&#65533;&#65533;&#65533;%&#654;)&#65533;&#65533;&#65533;&#65533;&#65533;&#65533;K&#65533;	&#65533;i&#65533;&#65533;&#65533;&#65533;&#65533;&#65533;'&#65533;f!&#65533;.`&#65533;&#65533;p&#65533;V&#65533;"j&#65533;&#65533;T&#65533;&#65533;O&#65533;&#65533;&#65533;J&#65533;X&#65533;U&#65533;&#65533;&#65533;c.&#65533;pg&#65533;'&#65533;#&#65533;&#65533;&#65533;2:*{0&#65533;oP1	&#65533;pj&#65533;&#65533;&#65533;&#65533;*&#65533;&#1689;
&#65533;&#65533;&#65533;&#1882;&#65533;J&#65533;&#65533;&&#65533;&#65533;0&#65533;&#65533;&#65533;	&#65533;&#65533;&#65533;&#65533;&#65533;I+E6+&#65533;b&#65533;lN&#65533;&#65533;.q&#65533;&#65533;*&#65533;Ii@&#65533;&#65533;n-&#65533;&#65533;q&#65533;&#65533;"q&#65533;=$s&#65533;&#65533;&#65533;^&#65533;v(,l&#65533;&#65533;&#65533;c#&#826;&#65533;;&&#65533;mM&#65533;qm&#65533;&#65533;"&#65533;"&#65533;&#65533;/]&#65533;&#265;&#65533;&#65533;&#16912;"l&#65533;&#65533;&#65533;8'|"&#65533;H5o&#65533;>&#65533;J&#65533;&#65533;&#1598;&#65533;&#65533;&#65533;#{g&#65533;&#65533;o&#65533;&#65533;e&#65533;&#65533;&#65533;,&#65533;&#65533;)oX&#65533;&#65533;sr&#65533;&#65533;[&#65533;&#65533;&#65533;&#65533;&#65533;&#65533;&#65533;62Yg]&#1451;&#65533;n&#65533;2&#65533;&#65533;&#65533;?*&#65533;&#65533;V&#65533;.&#65533;+n&#65533;&#65533;2&#65533;&#65533;&#65533;&#1857;&#1881;1&#65533;&#65533;&#65533;#3w.&#65533;&#65533;B397&#65533;2&#65533;m5&#736;&#65533;jg2&#65533;&#65533;&#65533;q8&#65533;&#65533;h#8&#65533;3G_/&#1725;X9&#65533;0!&#65533;,&#65533;&#65533;j&#65533;&#65533;&#65533;&#65533;&#65533;&#65533;&#65533;j&#65533;q,++&#65533;Gq&#1301;&#65533;t&#65533;&#65533;&#65533;b&#65533;&#65533;)|&#65533;c&#65533;B^c&#65533;:Yb&#65533;B&#65533;2&#65533;&#65533;&#65533;B3C&#65533;#Q&#65533;Oc&#65533;DS&#65533;E_47&#65533;&#65533;Uw&#65533;(&#65533;s4&#65533;r&#65533;&#1947;&#65533;M&#65533;2&#65533;&#65533;&#65533;-&#436;a&#65533;&#65533;Y&#65533;s&#65533;&#65533;&#65533;&#65533;U&#65533;&#65533;&#65533;i&#65533;I&#65533;&&#65533;?&#65533;RJ&#65533;&#65533;=&#65533;A43k&#65533;&#65533;&#65533;&#65533;fj&#65533;"&#65533;a&#376;N&#65533;&#65533;+&#65533;j&#65533;E&#65533;F&#65533;d&#65533;&#65533;(?&#65533;B&#65533;/"&#65533;&#65533;&#65533;&#65533;*OY~&#65533;&#65533;)\&#65533;u&#65533;]&#65533;&#65533;&#65533;6&#1523;w$&#65533;L&#65533;e&#65533;Ur&#65533;"&#1525;`,&#65533;k&#65533;&#345;&#65533;&#65533;2O5`&#65533;&#65533;eq&#65533;&#65533;C&#65533;K&#65533;&#65533;	g&#65533;FOuU_5$S69&#239;&#65533;&#65533;f&#65533;#&#65533;c&#65533;&#65533;5h&#65533;rtlLk&#65533;i&#65533;p&#65533;&#65533;N{&#65533;a&#65533;p?&#65533;n&#65533;&#65533;y&#65533;&#65533;&#65533;m&#65533;_&#65533;&#65533;d&#65533;D&#65533;&#65533;V`&#65533;&#65533;3&&#65533;aTK&#65533;F?6
Xu&#65533;$&#818;&#65533;|&#65533;1+&#48003;Uw&#65533;\&#65533;"MiCnw&#65533;&#65533;&#65533;HMxo&#65533;iB&#65533;|&#65533;&#65533;+t&#65533;-&#65533;-E&#65533;o&#65533;&#65533;&#65533;&#65533;nk&#65533;&#65533;p&#65533;bLC&#65533;x&#65533;~fE&#65533;&#65533;'&#65533;8&#65533;w&#65533;&#65533;1&#65533;UU&#65533;DK&#65533;&#65533;xK&#1777;Y&#65533;+g&#65533;J&#65533;8&#430;6f&#65533;&#65533;`$&#65533;^0p54b&#65533;&#65533;&#65533;j&#65533;&#65533;*&#65533;&#65533;x&#65533;&#65533;x&#65533;&#65533;k&#65533;&#65533;&#1480;&#65533;8&#65533;&#65533;w&#65533;&#65533;&#65533;UW&#65533;3w&#1685;w&#65533;n&#65533;9&#65533;&#65533;uv&#65533;&#65533;&#65533;;x&#65533;l&#65533;&#65533;o&#65533;&#65533;5&#362;&#65533;z&#65533;&#65533;	o&#65533;&#613;&#65533;<h+&#65533;[m&#65533;q&#65533;37&#65533;&#65533;v&#65533;&#65533;&#65533;&#31071;S&#65533;&#65533;&#65533;&#65533;&#65533;[4d+&#282;&#65533;7&#65533;v]O&#65533;&#65533;&#1060;&#65533;l&#65533;:+&#65533;;&#65533;4i78b&#65533;&#65533;&#65533;L&#65533;Z#&#65533;&#65533;Md&#65533;B &#65533;&#65533;&#65533;|&#65533;&#65533;&#65533;+:&#65533;&#65533;a7g&#65533;O&#65533;&#65533;6&#65533;wy&#65533;O3&#65533;g&#65533;a&#65533;W7
;D&#65533;&#65533;9d&#65533;7
&#65533;&#65533;&#65533;&#65533;\)&#65533;yq&#65533;&#65533;&#65533;&#65533;&#65533;m&#65533;9&#65533;,&#65533;Td&#65533;&#65533;&#65533;&#65533;&#65533;&#65533;&#65533;N$&#65533;*&#65533;&#65533;&#65533;%_&#65533;&#65533;?&#65533;&#65533;&#65533;l++&#65533;a`&#65533;&#65533;h&#65533;{rc&#65533;&#65533;W&#65533;Rc:~[c&#65533;&#65533;bK:&#65533;&#65533;&#65533;&#65533;m&#65533;V&#65533;t&#65533;&#65533;LK&#65533;X&#967;&#65533;&#65533;&#65533;;3&#65533;H&#65533;&#65533;(&#65533;r8&#1238;&#65533;&#65533;&#65533;a;&#65533;v<&#65533;&#65533;&#65533;U8+j&#65533;j&#65533;ns3	&#65533;4&#65533;p&#65533;&#65533;&#65533;qL&#65533;&#65533;&#65533;&#65533;7{:&#65533;g{&#65533;&#65533;\&#65533;W&#65533;Ic&#65533;&#1193;&#65533;a&#65533;&#65533;&#65533;&#65533;&#65533;wS4&#65533;&#65533;L&#65533;+9of&#65533;5&#65533;o&#65533;&#65533;&#65533;&#65533;&#65533;&#65533;&#65533;&#65533;&#65533;4&#65533;&#65533;&#65533;<G;&#65533;&#65533;x&#65533;.&#65533;&#65533;&#65533;1&#1823;&#65533;	&#65533;&#65533;\&#65533;&#65533;&#65533;=G}&#65533;&#65533;&#65533;8&#65533;ka&#65533;2&#65533;2&#65533;&#65533;|8&#65533;hx&#65533;&#65533;F&#65533;GQ=&#65533;$&#65533;&#65533;&#65533;%Vy{&#65533;&#65533;&#65533;&#65533;P$N&#65533;|&#806;&#65533;&#65533;&#65533;}&#1707;}&#65533;&#65533;&#65533;&#65533;R&#65533;&#65533;+<&#65533;&#65533;&#65533;&#65533;&#65533;&#65533;&#65533;.&#65533;&#65533;&#65533;h#&#65533;z&#65533;_&#65533;?&u&#65533;tf!&#65533;&#65533;"%a&#65533;&#65533;y=#&#65533;X&#65533;&#65533;>5?s&#65533;&#65533;&#65533;&#65533;W&#65533;&#65533;&#30563;&#65533;'&#65533;&#65533;&#1788;&#65533;&#65533;&#65533;2|&#1839;qf&#65533;&#65533;&#65533;j'&#65533;&#65533;&#65533;&#65533;}&#65533;&#65533;&#65533;&#65533;&#65533;e[&#65533;l`<&#65533;&#1720;[&#65533;&#65533;R&#65533;J$GU&#65533;wnjCe&#1411;U&#65533;&#65533;t\&#65533;&#65533;&#65533;&#65533;&#65533;&#65533;&#65533;2&#65533;!A&#65533;	"t&#65533;&#65533;a&#65533;)N&#65533;rc&#65533;&&#65533;td&#65533;&#65533; ;H&#65533;0I&#65533;(X&#65533;$i&#65533;G&#65533;i&#1460;y&#65533;cN&#65533;;q&#65533;J&#65533;0&#65533;&#992;Cg&#65533;
&#65533; !KG6mZ2&#65533;&#65533;,G&#65533;&#65533;&#65533;h+[&#65533;r&#65533;HE&#65533;&#65533;&#1519;\&#65533;p&#65533;r&#65533;&#65533;1k&#1012;m&#65533;&#65533;&#65533;tB&#1461;&#65533;0&#65533;]&#65533;j&#65533;&#65533;&#65533;&#65533;&#65533;n&#65533;&#65533;i&#65533;|&#65533;&#65533;&#65533;vq&#65533;Xd&#595;&#65533;Tv&#65533;rC&#65533;)&#65533;&#65533;&#65533;Ih&#65533;8yf&#65533;(&#65533;s&#1659;&#65533;Nt=4&#65533;&#65533;2&#65533;J&#65533;"@&#65533;X&#65533;dI&#65533;&#65533;3I&#65533;.}9r&#65533;&#601;&#65533;T&#65533;&#65533;&#65533;&#1255;&#65533;&#65533;&#65533;~&#65533;&#65533;k&#65533;&#65533;Q&#65533;&#65533;^&#65533;&#65533;2n&#65533;&#909;#wx&#65533;u&#65533;&#65533;&#65533;&#65533;<&#65533;&#65533;	&#65533;W&#65533;&#65533;&#65533;&#65533;&#409;&#65533;&#65533;&#65533;&#65533;&#65533;R&#65533;&#65533;@&#316;&#65533;&#65533;8&#65533;&#65533;Z&#65533;@&#65533;6&#65533;&#65533;_&#65533;&#65533;"o&#65533;&#65533;$&#65533;Z&#65533;0`&#65533;P&#65533;!#&#65533;k.&#65533;&#65533;P<&#65533;&#65533;&#65533;{F&#65533;@&#65533;.:&#65533;2&#65533;&#65533;&#65533;v&#65533;h&#65533;&#65533;&#65533;<c&#65533;3&#65533;&#65533;&#65533;&#65533;&#65533;&#65533;j/.&#65533;&#65533;&#235;?&#65533;&#1803;&#65533;&#65533;&{L3)&#65533;C&#65533;&#65533;,&#65533;[&#65533;.&#65533;,P&#65533;&#65533;~-E&#65533;K@&#950;&#65533;rB
+&#65533;&#1062;&#65533;vI%8&#65533;&#65533;<=&#65533;&#65533;&#65533;~S&#65533;&#65533;@i&#65533;&#65533;@i,&#65533;&#378;b$4)mlJ$&#65533;c&#65533;L&#65533;8#&#65533;M"&#65533;&#65533;&#65533;<%==&#65533;J&#65533;&#65533;&#65533;&#1197;PW&#65533;o8&#65533;&#65533;&#65533;&#65533;T,&#65533;~&#65533;@&#65533;&#65533;&#65533;L4&#65533;D$X&#65533;|N&#65533;`l&#65533;&#65533;b&#65533;<#X&#65533;C&#65533;&#65533;&#65533;a&#65533;h&#65533;&#65533;&#65533;j=&#65533;&#65533;&#65533;+:&#65533;&#65533;&#65533;v!I'EA&#65533;&#65533;&#65533;&#65533;uH &#65533;C&#65533;&#65533;O&#65533;&#65533;8Leh&#65533;&#65533;&#65533;c^&#65533;p&#65533;/&#65533;TJ_e&#65533;3Zc&#65533;&#65533;&#65533;O&#65533;*&#65533;&#65533;&#65533;4!&#65533;&#65533; 5&#65533;&#65533;&#65533;Av&#65533;&#65533;H&#1560;&#65533;c&#65533;Uv&#65533;
&#65533;1&#65533;&#65533;&#65533;	&#65533;El]&B&#65533;&#65533;&#65533;z&#65533;D&#65533;&#65533;&#65533;&#65533;po&#65533;QG&#65533;BHt&#65533;&#65533;T<$&#65533;M&#65533;&#65533;7&#2000;H&#65533;&#65533;&#1254;&#65533;&#207;1^Wk82&#65533;6&#65533;2Uq&#65533;&#65533;R&#65533;&#65533;&#65533;i&#65533;&#65533;&#65533;b	'&#65533;4&#65533;m&#65533;&#65533; &#312;A
&#65533;&#65533;B&#65533;&#65533;%ND&#65533;ZGk&#65533;&#65533;f&#65533;&#65533;&#65533;&#1106;&#1689;gJ&#65533;&#65533;u&#65533;Y1mx&#65533;&#65533;&#65533;k/w&#65533;f&#65533;rS&#65533;ukr|&#65533;&#65533;o&#65533;VUk&#65533;3&#65533;j&#65533;+
3&#65533;(~&#65533;&#65533;&#65533;&#65533;&#65533;&#65533;H&#65533;&#65533;!'&#65533;&#65533; q&#65533;&#65533;b@Ml&#65533;&#65533;%&#65533;n&#65533;&#65533;;dF&#65533;o%B*&#65533;&#65533;#&#65533;<&#65533;z&#65533;&#65533;&#65533;&#1014;&#65533;&#65533;6q&#65533;3&#65533;&#65533;&#65533;&#65533;%&#65533;&#65533;&#65533;&#1383;&#65533;&#40672;&#65533;>&#65533;&#65533;&#65533;|&#65533;S&#65533;&#65533;&#65533;&#65533;&#65533;&#65533;O&#65533;[&#65533;&#65533;"'RX&#65533;lW&#65533;&#65533;,lB&#65533;qj&#65533;7H&#65533;x&#65533;&#65533;`&#65533; P&#65533;&#65533;&#65533;0&#65533;&#65533;K&#65533;nE&#65533;p&#65533;
&#65533;&#65533;^V&#65533;&#65533;eHg&#65533;R&#65533;&#65533;'>&#65533;&#65533;/<f9_&#65533;,&#65533;$&#829;&#65533;=V&#65533;&#65533;x&#65533;&5&#65533;W&#65533;&#65533;&#65533;N&#65533;?&#65533;&#65533;HV
,&#65533;&#65533;HS&#65533;&#65533;@.|\&#1685;&#276;H1&#65533;$&#65533;f&#65533;I&#65533;&#65533;WA/~d&#65533;#"&#65533;&#65533;#&#65533;s&#65533;=G&#1637;[&#65533;&#65533;&#65533;&#65533;@BNg<&#65533;T&#65533;^&#65533;&#307;&#271;-&#65533;&#65533;&#65533;&#65533;&#65533;&#65533;&#65533;&#65533;i;&#65533;\&#65533;P&#65533;&#65533;*&#65533;&#65533;&#65533;&#65533;L&#65533;&#65533;&#65533;&#65533;&#65533;Jw&#65533;ca&#65533;&#65533;4&#65533;	a&#65533;&#65533;&#65533;J&#65533;p&#65533;&#65533;d&#65533;x&#65533;&#65533;&#65533;&#65533;G72&#65533;Q&#65533;$#&#65533;>V&#65533;&#65533;&#65533;n&#65533;&#65533;&#65533;&#65533;K&#65533;&#65533;&#65533;&#65533;K&#65533;&#65533;O&#65533;J&#1577;7&#65533;rA&#65533;*!&#65533;iT7\&#65533;4&#65533;R&#65533;&#65533;&#65533;I&#65533;)&#65533;&#65533;&,=3?&#65533;&#65533;X&#65533;5p&#906;&#65533;&#51020;.2&#65533;>~2&#65533;&#65533;&#65533;&#372;&#65533;@,&#65533;&#65533;&#65533;&#65533;&#65533;>&#65533;&#65533;Y&#65533;)&#65533;=&#65533;&#65533;@&#65533;&#65533;&#401;&#65533;&#388;3&#65533;c&#65533;Y&#65533;&#65533;&#65533;&#65533;U	3&#65533;&#65533;&#65533;0,&#65533;&#65533;az&#65533;&#65533;&#65533;&#65533;t&#1900;&#65533;&#65533;(1)&#65533;&#65533;&#65533;q&#65533;&&#65533;&#65533;&#902;L@i&#65533;&#65533;&#65533;)&#65533;&#65533;.&#65533;&#65533;&#65533;f&#65533;]&#65533;&#65533;Fl%&#65533;'&#418;&#65533;&#65533;xx;&#65533;&#65533;Z&#65533;14&#65533;&#65533;&#65533;T&#65533;$&#1385;"%X&#65533;#Ea8&#65533;'&#65533;S&#65533;&#65533;Ky&#65533;?&#65533;&#65533;&#65533;~.t&#65533;Qj.6i2S&#65533;[PvZRQVAmj%i=}&#65533;&#65533;&#65533;j/gB&#65533;&#65533;>	+K0y&#65533;SAS&#65533;u&#65533;&#65533;&#279;V&#65533;&#65533;&#65533;$[L&#65533;&#65533;,\&#65533;&#65533;&#65533;&&#575;&#65533;0}r&#65533;!&#65533;&#65533;&#65533;&#65533;&#65533;.hU-&#1476;f@&#65533;&#65533;4&#65533;A&#65533;&#1195;8&#65533;&#65533;&#65533;V&#65533;&#65533;&#65533;i&#950;R&#65533;:&#65533;KV&#65533;Am&#65533;&#65533;-v&#65533;&#65533;?eYfU&#65533;&#65533;&#65533;A&#65533;Y&#65533;^&#1476;&#1637;&#65533;d&#65533;t&#65533;&#65533;~7&#65533;&#65533;&#65533;&#52454;B4&#65533;x&#65533;Ic=Z^&#65533;JH&#677;v&#65533;&#65533;ma&#65533;&#65533;
&#65533;&#65533;&#65533;&#65533;'&#65533;'4W&#1120;	&#65533;u&#1373;8&#65533;%W&#65533;r&#65533;o&#65533;jV&#65533;&#65533;&#65533;&#65533;>xY&#65533;&#65533;&#65533;)/f&#65533;&#65533;*v&#65533;*&#65533;a&#65533;&#65533;8&#65533;Qr,e&#65533;&#65533;X@&#65533;a&#32698;&#65533;&#65533;.&#65533;-mYoh&#65533;&#65533;&#65533;j&#65533;{&#65533;&#53174;V&#65533;&#65533;k&#65533;b&#65533;&#65533;&#65533;&#65533;&#65533;&#65533;8&#65533;m}&#65533;&#65533;W&#65533;$&#1549;&#65533;]&#65533;f!&#65533;&#65533;&#65533;.w&#65533;	&#1074;&#65533;(,&#65533;2V&#65533;&#65533;&#65533;n&#65533;&#65533;uP&#65533;p#&#65533;&#65533;&#65533;&#1612;7&#65533;YqF&#65533;gj>&#65533;j&#65533;yV&#65533;z&#1995;&#65533;P&#65533;x&#65533;?c&#65533;&#65533;&#65533;M&#65533;F&#65533;&#65533;V&#65533;&&#65533;&#65533;&#65533;&#65533;&#65533;&#65533;&#65533;:^&#65533;T&#65533;&#65533;XN@&#65533;f&#65533;1&#65533;&#65533;&#65533;u&#65533;nI&#65533;T&#65533;&#65533;&#65533;&#65533;&#65533;&#65533;g&#65533;&#65533;E&#65533;/&#65533;u&#65533;&#65533;&#65533;Q?&#65533;&#65533;&#65533;o&#65533;d&#65533;J&#65533;t&#65533;&#65533;n&#65533;i&#180;&#65533;&#65533;{h&#65533;&#65533;t&#65533;&#65533;&#65533;&#65533;a&#65533;&#65533;X&#65533;&#65533;]&#65533;&#65533;&#65533;r&#65533;&#65533;#&#65533;&#65533;&#65533;&#65533;}&#65533;&#65533;&#65533;,h&#65533;&#65533;;&#65533;&#65533;&#65533;F&#65533;&#65533;n}&#65533;&#65533;&#65533;&#65533;&#65533;)&#65533;&#65533;&#65533;&#65533;s|,}&#65533;L&#3449;.$C[t&#65533;&#65533;&#65533;2K&#65533;&#65533;&#346;pa&#65533;&#65533;M&#65533;&#65533;lp&#65533;&#65533;&#65533;k&#65533;&#1312;~&#65533;&#65533;&#65533;n&#65533;{7T!&#65533;&#65533;Uu&#65533;Y0'&#65533;&#717;&#65533;n&#65533;&#65533;;&#65533;&#65533;&#65533;]&#65533;
&#65533;&#65533;&#65533;&#65533;@&#65533;&#65533;
WZ&#65533;;&#65533;&#65533;&#65533;&#65533;p<&#65533;(&#65533;Z\d&#65533;q&#65533;&#65533;p-?=&#65533;G&#65533;&#65533;&#65533;\&#65533;&#1698;V&#65533;&#65533;O0&#65533;cb&#65533;&#65533;a&#65533;&#65533;&#65533;r&#65533;&#65533;&#65533;&#65533;~&#65533;FE&#65533;&#65533;&#65533;k-Fty&#65533; M&#65533;&#65533;2&#65533;B&#65533;&#65533;&#65533;T&#1275;&#65533;&#65533;AI&#1418;&#65533;&#65533;S'&#65533;&#65533;&#65533;*&#65533;&#65533;&#65533;&#65533;t&#65533;&#65533;F&#65533;&#65533;&#626;&#1377;&#65533;&#65533;-:&#65533;C&#65533;&#65533;Kv&#65533;&#1326;^&#65533; &#65533;%4<&#65533;c&#65533;p&#65533;&#65533;4HN&#65533;z&#65533;&#65533;-DEC&#65533;&#65533;i&#65533;&#65533;&#65533;q$<l&#65533;&#1801;&#65533;h]&#65533;<K&#65533;-&#65533;&#65533;&#65533;&#65533;{(&#65533;q&#65533;&#65533;&#65533;&#65533;~d&#65533;&#65533;DeG&#65533;&#65533;&#1561;&#65533;&#65533;&#65533;g&#65533;&#65533;&#65533;&#742;-&#65533;,?=&#65533;&#1504;&#65533;&#65533;&#65533;p&#65533;&#1149;&#65533;&#65533;J&#65533;&#65533;&#486;&#65533;&#65533;P&#65533;&#65533;&#65533;>&#912;&#65533;&#65533;&#65533;&#65533;&#65533;&#65533;^{Z&#65533;*J&#65533;Gx/`&#65533;&#65533;&#65533;&#65533;2t&#65533;T|&#65533;&#1100;&#65533;&#65533;&#65533;j6/&#65533;&#65533;&#65533;&#65533;`&#65533;&#65533;&#65533;&#65533;Q&#65533;&#1016;Jo&#65533;T&#65533;7&#65533;&#65533;.&#65533;&#65533;&#65533;&#65533;&#65533;&#65533;/&#65533;&#65533;4&#65533;d&#65533;&#65533;&#65533;&#65533;6&#65533;&#65533;&#65533;&#65533;&#65533;@&#65533;&#65533;2&#65533;&#65533;&#65533;|&#65533;.>&#65533;td:&#65533;&#65533;&#65533;&#65533;&#1927;^&#65533;&#65533;&#65533;c	&#65533;}lU&#65533;
&#65533;&#65533;&#1321;p&#65533;.&#65533;b#u+'f&#65533;F&#65533;&#65533;O&#65533;JL&#65533;&#65533;!&#65533;&#65533;0*&#65533;&#65533;0-&#911;&#65533;D&#65533;E&#65533;&#65533;&#65533;p&#65533;B&#65533;p&#65533;6&#65533;&#65533;F&#65533;Y~&#65533;&#65533;&#65533;N&#65533;&#65533;&#65533;&#65533;&#65533;&#65533;&#65533;&#65533;&#65533;)&#65533;&#65533;&#65533;	&#65533;&#65533;&#73992;&#65533;\&#65533;R&#65533;&#65533;&#65533;&#65533;&#65533;&#65533;&#65533;.&#65533;&#65533;ah&#1638;&#65533;$&#65533;=&#65533;&#65533;N&#65533;00&#65533;&#65533;G&#65533;>//`!`&#1026;&#65533;
&#65533;&#1167;H&#65533;&#65533;&#65533;0&#65533;&#1455;w&#65533;&#65533;1&#65533;<`&#65533;&#65533;&#65533;&#65533;&#65533;&#65533;D&#65533;&#65533;&#65533;^1_&#65533;
&#65533;1%&#65533;&#65533;&#65533;&#65533;Ib&#65533;&#65533;f&#942;n'&#1976;&#65533;&#65533;o&#65533;v&#703;%I1&#65533;N,G&#65533;q&#65533;&#65533;Yq&#65533;
`I&#65533;q&#65533;FOE&x&#65533;&#65533;&#65533;&#65533;+&#65533;&#65533;$&#65533;B&#65533;C+&#65533;&#65533;&#65533;&#65533;&#65533;&#65533;&#65533;&#65533;&#65533;L	&#65533;sZn	&#65533;1ux&#65533;&#65533;&#65533;&#65533;%&#65533;A*&#65533;&#65533;&#65533;k&#65533;&#65533;&#65533;+4&#65533;&#65533;
.&#65533;X&#65533;&#65533;&#65533;W&#65533;&#65533;R&#65533;&#65533;&#65533;&#65533;&#65533;m>&#65533;$V&#65533;C&#65533;&#65533;Q&#65533;&#65533;m&#65533;k&#65533;&#65533;&#65533;&#65533;N@&#65533;&#65533;&#65533;&#1680;.&#65533;)&#65533;b&#65533;x"m&#65533;&#1432;1&#65533;&#65533;sz&#65533;&#65533;&#65533;&#65533;&#65533;f#g&#65533;?&#65533;&#65533;W&#65533;H&#65533;&#65533;&#605;n&#65533;&#65533;|L)J$;&#65533;$}gZ&#65533;&#65533;%K&#65533;(]&#65533;8m&#65533;&#65533;&#65533;&#65533;&#65533;&#65533;&#65533;1!S 0D&&#65533;&#65533; &#65533;&#65533;&#136;&#65533;1&#756;&#65533;&#65533;&&#65533;2+&#65533;2%&#65533;&#65533;.&#65533;&#65533;&#65533;&#65533;.&#65533;&#65533;r
R&#65533;&#65533;&#65533;m,Kg&#65533;&#65533;M&#65533;&#65533;-gj&#65533;B&#65533;@V&#65533;&#65533;&#65533;Z&#65533;Wr&#910;&#65533;.+_&#65533;/&#65533;&#65533;Q&#1035;&#65533;q0	Sd~R8iQ&#65533;&#65533;&#65533;&#65533;&#65533;r&#65533;0S*&#65533;=4s3&#65533;C~&#65533;&#65533;>&#65533;R&#65533;(&#65533;&#65533;&#65533;&#65533;4&#370;4&#65533; &#65533;6&#65533;&#65533;<&#65533;36&#65533;&#65533;&#65533;<&#65533;&#65533;&#65533;6W@G&#65533;&#65533;%U )n7{&#65533;&#65533;&#65533;/$&#65533;O)&#65533;/&#65533;&#65533;0&#65533;p&#144;&#65533;&#65533;&#65533;&#65533;9&#65533;:&#65533;:	;=&#65533;0&#65533;&#822;|D&#65533;&#65533;~r&#54390;R51"&#65533;x&#65533;5&#65533;&#65533;&#65533;^6;	&#65533;&#65533;E&#65533;27&#65533;&#65533;&#65533;&#65533;&#65533;&#65533;&#65533;&#65533;T&#65533;&#65533;&#65533;")2&#65533;/@&#65533;&#65533;r&#65533;B&#65533;&#65533;NA&#65533;&#65533;&#65533;2&#65533;&#65533;A&#65533;3!&#65533;&#1144;&#65533;#1&#65533;I&#65533;&#65533;"&#65533;&#65533;H&#614;
&#65533;lG&#65533;&#65533;&#65533;#&#65533;&#65533;&#65533;T&#65533;6&#65533;&#65533;{&#65533;&#65533;Z@ a)FCe1[q&#704;&#65533;@CP&#65533;7&#29736;&#65533;&#65533;FE0/wS/&#65533;&#65533;G&#65533;:&#65533;tO&#65533;T~t&#65533;&#65533;'4M&#65533;&#65533;m|.=h-#P&#65533; &#65533;J&#65533;&#65533;Q&#65533;&#65533;&#65533;&#65533;"&#65533;&#65533;.&#65533;&#65533;7&#1032;&#65533;\T9&#65533;3y&#65533;/}&#65533;N&#65533;hM&#65533;QNE0&#65533;&#65533;A]&#65533;s5-mPCsq^GIK&#65533;I&#65533;&#65533;B&#65533;&#65533;&#65533;C'UXETXe&#65533;&H&#65533;D&#65533;m&#65533;,-7[TT&#65533;&#65533;YgR&#65533;&#1812;&#65533;&#65533;r4(&#65533;7o4U&#65533;V&#65533;tAe5;)&#65533;PK&#65533;&#65533;&#1572;Ik&#65533;WcX&#65533;tX&#209;X&#65533;U=}&#65533;"&#65533;&#65533;p&#65533;&#65533;U5&#65533;&#6916;&#65533;&#65533;&#65533;X50&#65533;S_&#65533;Z&#65533;&#65533;Tu&#65533;mN&#65533;&#65533;&#65533;~&#65533;3+C&#12046;&#1325;&#65533;Rb&#804;~v&#65533;1&#65533;5&#65533;&#65533;AJt(b&#65533;]G&#65533;X&#65533;58&#65533;%&#977;^+k&#65533;5&kM&#65533;Ea&#65533;L&#65533;&#560;&#65533;5G)oU}&#65533;[&#65533;5"c&#65533;A'6\F&#65533;&#65533;k&#65533;"&#65533;&#65533;f&#65533;W%d&#580;CG&#65533;I&#65533;R&#65533;R&#65533;&#65533;&#65533;&#65533;&k&#65533;Tq&#65533;_o&#65533;&&#65533;&#65533;f&#65533;tUoN&#65533;S&#65533;&#1709;g}&#65533;g&#65533;s&#65533;&#65533;NK\n&#1877;B&#65533;4i&#65533;&#65533;
3eC&#65533;&#65533;&#65533;]5BR&#65533;&#65533;j&#65533;60&#65533;e
&#65533;uG&#65533;&#65533;g&#65533;E&#1264;&#65533;&#65533;&#65533;T&#65533;&#65533;@!&#65533;m&#65533;&#65533;m};;&#65533;&#65533;&#65533;v&#65533;&#65533;i&#65533;&#65533;c&#65533;&#65533;&#65533;rf&#65533;&#65533;O&#65533;#	7&#65533;&#1391;N&#65533;Ks&#65533;y&#65533;&#65533;k&#65533;o&#65533;_4&#65533;&#694;&#65533;QM&#65533;M&#65533;T&#65533;&#65533;&#758;U&#65533;&#65533;Bh&#65533;@n&#65533;&#65533;H&#65533;%h&#65533;5&#65533;x&#65533;`&#65533;Dp&#65533;q&#65533;-Cu]Q&#65533;u&#65533;qp&#1267;p&#65533;Yu&#65533;=;Tv&#65533;&#65533;|&#65533;EU&#65533;}}W&&#65533;q^&#65533;&#65533;&#65533;?&#65533;&#65533;f&#65533;&#65533;&#65533;.Js7w&#65533;&#65533;7z&#65533;7&#65533;Pgc-vu&#65533;&#65533;G>TW&#65533;&#65533;tm&#65533;
&#65533;&#65533;E&#65533;bC&#65533;dH|a7v&#65533;|7Xo&#65533;b=&#65533;%&#65533;&#65533;c&#65533;t78&#65533;&#65533;&#65533;&#65533;&#65533;qxQu/@&y&#65533;c&#65533;yg&#65533;&#65533;&#65533;a&#65533;w&#65533;&#65533;O&#1050;&#65533;j&#65533;2&#65533;,&#65533;Qu&#65533;&#65533;	&#65533;G(RWZ&#65533;&#65533;Q&#740;&#65533;.&#65533;&#36235;&#65533;&#65533;&#65533;0&#1175;&T&#65533;&#65533;&#65533;x&#65533;&#65533;&#40460;m&#65533;G#b)&#65533;&#248;&#373;&#65533;	&#65533;5R4yx
&#65533;&#65533;un&#65533;q86&#65533;&#65533;,&#65533;&#65533;bK&#65533;&#65533;'R&#65533;V$X0&#65533;&#65533;4&#1047;&#65533;wp&#65533;&#65533;|&#65533;	&#65533;o&#65533;F&#65533;S&#65533;&#65533;&#65533;~E
mI&#65533;l&#65533;'2&#65533;&#952;a&#65533;w&#65533;/4Ju&#65533;&#65533;&#65533;&#65533;&#65533;&#65533;5&#65533;&#65533;&#65533;&#65533;u&#65533;{#8F&#65533;&#65533;&#65533;	pbY&&#65533;&#65533;&#65533;u&#65533;O&#65533;&-H&#65533;&#65533;G&#65533;x&#65533;&#65533;&#65533;&`&#65533;&#1560;&#65533;&#65533;;&#65533;&#65533;&#1869;&#65533;VG&#65533;&#65533;N Pt&#65533;&#65533;&#65533;a&#65533;n<&#65533;p&#65533;d&#65533;e&#329;S&#65533;&#65533;&#65533;9Z&#65533;8}&#65533;&#65533;9h&#65533;SC&#65533;&#65533;2q&#65533;&#65533;If&#65533;&#65533;&#65533;Y_&#65533;&#65533;&#65533;&#65533;3&#65533;Y#&#65533;&#65533;&#65533;JE&#65533;Lr-M(&#65533;t	&#65533;&#65533;E&#65533;08AR&#1493;mq&#65533;`&#65533;1&#65533;_d&#65533;&#65533;&#65533;&#65533;U&#65533;/&#65533;	&#65533;yy&#65533;&#65533;&#65533;6&#65533;&#65533;,&#65533;o&#2026;&#65533;<&#65533;W&#65533;&#65533;&#65533;j&#65533;M&#65533;&#531;&#65533;O	:&#65533;cZ&#65533;O&#65533;B"&#65533;=&#65533;&#65533;&#65533;1|&#65533;.F~&#65533;vRy\&#65533;r1&#65533;&#65533;&#65533;&#65533;14zn&#65533;H&#65533;wx%&#65533;u&#65533;&#65533;&#1183;&#65533;&#65533;A&#65533;&#65533;UY5&#631;&#65533;o:&#65533;&#65533;'&#65533;&#65533;&#65533;?8&#65533;k:+x&#1696;d@&#803546;&#65533;&#65533;
&#65533;v&#65533;&#65533;&#65533;zu&#65533;&#65533;&#65533;o/&#65533;&#65533;&#65533;ax+3&#65533;&#65533;&#65533;<&#65533;C&#65533;x&#65533;&#65533;&#65533;&#65533;8&#65533;:&#65533;1&#65533;_&#65533;R&#65533;&#65533;R':&#65533;&#65533;(&#15981;/yEjk&#65533;i"&#65533;b&#65533;sX2~&#65533;qP:B&#65533;<E7&#620;&#65533;&#65533;F&#65533;( &#65533;&#65533;O&#65533;9L&#65533;&#65533;Z&#65533;g&#65533;yYK&#65533;x&#65533;&#65533;tCo&#65533;&#65533;&#65533;&#65533;&#65533;&#2818;oV9Y&#65533;&#65533;U&#65533;&#65533;Zh&#65533;&#65533;&#65533;&#65533;&#65533;t&#65533;&#65533;&#65533;&#769;C3&#65533;\&#65533;{&#65533;&#65533;&#65533;&#65533;&#65533;;q&#65533;&#65533;&#65533;&#1318;&#1896;aP&#65533;&#65533;;&#65533;&#65533;z&#65533;&#65533;[&#65533;&#65533;&#65533;&#65533;&#65533;3O&#65533;&#65533;&#65533;&#65533;&#65533;	&#65533;&#65533;Jy&#65533;&#65533;&#1614;&#65533;&#65533;&#65533;&#65533;uMR)&#65533;&#65533;&#65533;&#65533;&#65533;&#65533;&#65533;w)&#65533;9(&#65533;&#65533;s[8l&#1511;&#65533;qF&#65533;&#1458;&#65533;[\&#65533;[&#65533;&#65533;&#65533;&#65533;&#65533;A&#65533;Do&#65533;&#65533;&#65533;K&#65533;&#65533;&#65533;Z&#65533;&#65533;&#65533;&#65533;&#65533;8W&#65533;&#65533;c{&#65533;&#65533;&#65533;&#65533;e&#65533;&#65533;k<E&#65533;y&#65533;{$r&#65533;`&#65533;&#65533;&#1371;&#65533;&#65533;[J<&#65533;&#65533;&#65533;x{S&#65533;&#65533;&#65533;m&#65533;&#65533;&#65533;&#65533;&#65533;&&#65533;C&#65533;0V\u[\&#65533;_\&#65533;&#65533;{e*&#65533;kY'&#65533;vPz)&#65533;*&#65533;>{&#65533;1&#65533;&#65533;&#65533;&#65533;J$&#1459;&#65533;C&#65533;
&#65533;-&#65533;&#1472;&#65533;&#65533;&#65533;&#65533;j&#65533;]&#65533;&#65533;&#65533;&#65533;Y&#65533;&#65533;&#65533;&#65533;
&#65533;ky&#65533;&#65533;&#65533;&#65533;&#65533;&#65533;&#65533;&#348;	&#65533;&#65533;&#65533;&#65533;&#65533;;,?{&#65533;&#1660;&#65533;&#65533;-&#65533;K&#65533;v&#65533;-&#65533;k&#65533;.&#65533;&#65533;uu&#65533;&#65533;&#65533;&#65533;&#65533;&#65533;&#65533;<&#65533;|8(-&#65533;L`m+&#65533;&#65533;&#65533;[&#65533;&#1364;9t\&#65533;cN&#65533;&#65533;`&#65533;&#65533;K&#1847;&#65533;;&#65533;XG&#65533;&#65533;/&#65533;&#65533;&#65533;&#65533;&#65533;W&#1466;&#65533;&#65533;&#65533;&#65533;:&#65533;&#65533;e&#65533;&#65533;&#65533;_]&#1703;$\&#65533;&#65533;#&#65533;&#65533;&#65533;&#65533;&#65533;&#65533;<c&#65533;&#65533;&#65533;%&#65533;z7&#65533;C&#65533;v&#1545;&#65533;&#65533;&#65533;&#65533;&#65533;&#65533;&#65533;&#65533;&#65533;O&#65533;&#1645;U7&#65533;&#1885;	`&#65533;&#65533;&#65533;&#65533;&#65533;;&#91942;&#65533;Qo&#65533;&#65533;&#1205;&#65533;&#65533;6"&#65533;&#65533;&#65533;&#65533;\&#1871;&#65533;&#65533;&#65533;&#65533;&#65533;&#65533;&#65533;Z8&#65533;&#1027;&#65533;&#1953;1&#65533;)&#65533;]&#65533;&#65533;&#65533;I&#65533;Y&#1759;&#65533;&#65533;&#65533;~J{&#65533;&#65533;H&#65533;B&#701;d|&#65533;c&#65533;9&#65533;&#65533;>{H&#65533;&#65533;iZ=%&#65533;|&#65533;l&#724; &#65533;&#65533;E&#65533;&#65533;F)o&#65533;#&#65533;&#65533;&#65533;&#65533;@&#65533;&#65533;&#65533;(c&#65533;&#65533;
&#65533;&#65533;||&#65533;&#65533;&#65533;&#65533;	&#65533;Y;J&#65533;&#65533;u&#65533;o&#65533;&#65533;&#65533;pq&#65533;&#65533;M&#65533;&#65533;4&#65533;&#65533;&#65533;&#65533;&#65533;&#65533;&#65533;&#65533;Ss&#65533;8&#65533;I&#65533;&#65533; &#65533;&#65533;K&#65533;&#65533;&#65533;&#65533;&#65533;&#65533;>$&#65533;?&#65533;&#65533;&#65533;_e&#65533;&#65533;&#65533;P&#65533;&#65533;`&#65533;&#65533;AY&#65533;&#65533;&#65533;5&#65533;&#65533;-:pa&#65533;&#65533;=&#65533;&#65533;&#65533;&#65533;&#1970;h<N&#65533;}&#65533;&#65533;&#65533;eoM&#63982;&#65533;&#65533;C_&#65533;&#65533;&#65533;9&#65533;e=,i41&#1152;&#65533;>&#65533;&#65533;J&#65533;&#65533;g&#65533;`T||&#893;&#65533;&#65533;&#65533;&#65533;&#65533;&#65533;9&#65533;p&#65533;(&#65533;&#65533;&#65533;&#65533;	z^O&#65533;&#65533;k&#65533;&#65533;&#65533;&#65533;[&#65533;&#65533;C_&#65533;{&#65533;&#65533;&#65533;&#65533;&#65533;C&#65533;$/&#65533;&#65533;&#65533;&#65533;&#65533;I|&#65533;+&#65533;&#65533;S&#65533;&#65533;&#477;&#65533;[&#65533;zy&#65533;&#65533;;X&#65533;&#65533;&&#65533;5&#65533;l>&&#65533;&#65533;Xi;&#65533;O&#65533;k&#65533;"n&#65533;&#65533;&#65533;"&#65533;&#65533;&#65533;,&#65533;&#65533;&#65533;&#65533;&#65533;l1&#65533;&#265;+B@ #E&#65533;;&#65533;&#65533;&#65533;%&#65533;&#529;[Jf&#626;&#725;&#65533;,[&#65533;&#65533;3&&#65533;&#65533;&#65533;fF&#65533;&#65533;r%D&#65533;&#65533;&#65533;T	4&#65533;P&#65533;g&#65533;b4J&#65533;&#65533;P&#65533;Bl&#65533;$&#65533;&#1321;M&#65533;ZeB&#65533;&#1453;X&#65533;"Y6&#65533;&#65533;&#65533;&#65533;&#65533;=kV&#65533;&#65533;&#65533;B&#65533;0&#65533;7&#65533;&#1849;r&#65533;&#65533;-&#65533;vl&#1711;a&#65533;ve&#65533;&#65533;#&#65533;&#65533;3&#65533;&#65533;&#65533;&#65533;
L9&#65533;&#65533;&#596;c&#65533;XY0&#65533;&#65533;#&#65533;&#65533;&#65533;2&#65533;P&#65533;GK&#65533;}&#65533;&#65533;&#929;&#65533;S>}Z&#65533;R&#65533;\&#65533;&#65533;&#65533;{;k&#65533;&#65533;|&#65533;&#65533;&#65533;&#65533;8&#65533;&#65533;&#267;&#65533;B7&#65533;q&#65533;&#129;&#65533;&#65533;Md&#1934;.Hph&#65533;&#65533;r&#65533;&#65533;'n9|&#65533;&#65533;&#65533;/ _&#65533;&#26757;]&#65533;D-&#65533;{&#65533;)A&#1268;&#65533;&#65533;}i&#65533;5k&#65533;&#909;&#65533;&#65533;Z&#65533;w\&#65533;=(&#65533;&#65533;]&#65533;&#65533;/KHX&#65533;&#65533;tAt$Bw&#65533;&#65533;7Qc&#65533;-&#65533;b&#65533;^&#65533;&#65533;=&#65533;B&#65533;g&#1930;&#65533;'&#65533;|&#65533;_&#65533;&#65533;&#65533;W&#65533;{9&#65533;XcN&#65533;%&#65533;_&#65533;&#65533;7`&#65533;E&#65533;V&#65533;p&#65533;&#65533;&#65533;&#65533;N:&#65533;`\&#65533;&#65533;I:)&#65533;&#65533;&#65533;&#65533;&#65533;&#65533;w&#65533;hA&#65533;!&#65533;&#65533;d&#65533;%&#65533;ev-&#65533;&#65533;&#65533;j&#65533;&#65533;&#466;gB&#65533;&#65533;&#65533;j1&#1367;#}C&#65533;&#423;i&#65533;&#65533;Gd&#65533;G&#65533;&#65533;W>8&#65533;`O.&#21768;2a%_Z&#65533;&#65533;/:t8&#65533;b&#65533;&#65533;&#65533;v h)&#65533;&#65533;>@j&#65533;$*&#65533;i&#65533;&#65533;&#65533;H&#1165;&#65533;&#65533;y&#65533;g&#65533;&#65533;F&#65533;&#65533;G&#65533;&#65533;t&#65533;
_}I&#65533;&E&#65533;&#65533;&#65533;&#65533;M"J&#65533;t&#65533;2&#684;&#65533;&#65533;&#65533;M&#65533;&#65533;5 &#65533;&#65533;&#65533;)&#65533;c&#65533;j&#65533;&#65533;&#65533;&#1422;&#65533;&I&#65533;&#1755;&#65533;&#65533;J'{&#65533;&#65533;&#65533;'&#65533;&#65533;&#65533;'&#65533;EFKd&#65533;K
&#65533;&#65533;I&#65533;t9&#65533;&#65533;Z&#65533;^&#65533;&#65533;N&#65533;&#65533;]:&#65533;)&#65533;&#65533;;1&#65533;_<&#65533;I>&#65533;8&#65533;&#65533;&#65533;&#65533;&#65533;&#65533;t&#65533;&#65533;&#65533;&#65533;&#65533;&#65533;&#65533;{N&#65533;&#65349;")&#65533;&#65533;!G&#65533;&#65533;\&#65533;]&#65533;&#1717;&#65533;&#65533;B&#65533;&#391;E&#65533;&#65533;B&#65533;&q&#360;^+t&#1275;&#1944;S&#65533;&#65533;&#65533;#&#65533;8&#65533;E(&#65533;&#65533;&#65533;^s&#65533;&#2016;O&#65533;&#65533;2&#65533;1&#65533;&#65533;,\l&#65533;&#65533;C&#65533;>,&#65533;&#65533;&#65533;5&#65533;&#65533;3&#65533;o&#65533;&#65533;T&#65533;`J/x&#65533;z~.}RO&#65533;k&#65533;Aa&#65533;qO&#65533;&#65533;&#65533;&#1445;i&#65533;&#65533;V,&#65533;<d&#65533;f&#65533;v&#65533;@X&#65533;`&#65533;&#305;Mz&#65533;&#65533;Q&#65533;xN&#65533;&#65533;&#65533;&#65533;&#65533;px&#65533;&#65533;Nx&#65533;p6.d&#1511;&#65533;&#65533;x@&#65533;k&#65533;$_T&#65533;&#65533;&#65533;&#65533;mTKv&#65533;&#65533;&#65533;&#65533;z&#65533;&#65533;u%xs&#65533;n&#65533;&#65533;&#65533;&#1979;&#65533;&#182;&#65533;&#65533;N&#65533;&&#65533;>&#65533;sJ@e'&#65533;d&#65533;&#282;&#65533;&#65533;&#65533;Y&#65533;&#65533;6&#65533;J|&#65533;&#65533;&#65533;d&#65533;y~&#65533;&#65533;&#65533;6w:&#65533;d&#65533;Y&#65533;]&#65533;&#65533;&#65533;=&#65533;&#65533;n&#65533;&#65533;	6@&#65533;qA,be&#65533;&#65533;&#65533;&#65533;&#65533;&#65533;dd&#65533;&#28236;&#65533;~&#65533;'(t3z&#65533;&#65533;%?YMX_&#65533;&#65533;&#65533;2&#65533;&#65533;	h&#65533;<&#65533;&#65533;5&#65533;&#65533;&#65533;MOg&#65533;&#65533;&#65533;<B&#65533;&#65533;U&#65533;z:h&#65533;3&#65533;"&#65533;&#65533;ha"Z&#65533;&#65533;&#65533;!i&#65533;L&#65533;H&#65533;&#556;&#65533;&#65533;a&#65533;	C(&#65533;&#65533;0G"Y\&#65533;&#65533;v$&#65533;&#65533;I&#262;t&#65533;&#65533;&#1496;&#65533;&#65533;a&#65533;&#65533;&#65533;B&#65533;W&#65533;&#65533;y&#897;js !K&#65533;9#Rp&#65533;&#65533;&#65533;#&#65533;(Jq&#65533;h&#65533;&#1303;sE&#1749;&#65533;&#65533;&#65533;b'&#65533;&#65533;&#65533;&#65533;0k&#65533;&#1423;X&#65533;;Y&#65533;/Nx&#65533;I&#65533;(cG:	&#65533;8&#65533;#&#65533;\r{o&#65533;&#65533;K&#65533;&#65533;e!J&#65533;`&#65533;&#65533;&#65533;D&#65533;&#65533;&#65533;&#65533;&#65533;&#65533;&#1448;2Y&#65533;M&#65533;(U&#65533;&#65533;$,A&#65533;&#65533;&#65533;&#65533;&#65533;&#65533;z&#65533;~&#65533;&#65533;'&#65533;&#65533;R&#65533;*&#65533;e-m&#65533;&#65533;&#65533;&#65533;Q&#65533;yA&#65533; &#65533;&#65533;`&#65533;&#65533;,f&#65533;&#65533;rHE6&#721;3h&#65533;?&#1623;>&#65533;Y&#65533;!&#65533;&#65533;x
&#65533;j&#65533;&#65533;=&#65533;&#65533;U&#65533;&#65533;&#65533;&#65533;R'*ga&#697;&#65533;&#65533;&#65533;1yB&#65533;%&#65533;	&#65533;&#65533;a&#65533;&#65533;&#65533;/&#65533;&#65533;&#65533;&#65533;&#65533;&#65533;L4&#65533;>&#65533;h&#65533;&#65533;,&#65533;&#65533;#SA&#65533;&#65533;t2M	U&#65533;Ba&#65533;P&#65533;h&#65533;(7r&#65533;7'z&#65533;&#65533;&#65533;&#65533;&#65533;9T&#65533;&#65533;&#65533;>F
&#65533;h1&?Q&#65533;&#65533;&#65533;R&#65533;']&#65533;&#65533;(&#65533;R&#65533;
&#65533;&#65533;P&#65533;&#65533;&#35217;&#65533;iN&#65533;j1&#65533;&#65533;&#65533;&#65533;&#65533;jS&#65533;&#65533;J&#65533;E5&#65533;y&#65533;&#65533;&#65533;&#65533;a&#65533;&#65533;&#65533;&#65533;s@:R&#65533;Y&#997;M&#65533;V&#65533;
ODF&#65533;&#65533;&#65533;+X&#65533;z&#1350;d(&#65533;r}&#792;B&#65533;7&#65533;f&#65533;&#65533;&#65533;&#65533;i&#65533;&#65533;5VxG&#65533;L&#65533;,&#65533;2&#65533;&#65533;&#65533;c%l&#706;&#65533;&#65533;6&#65533;%&#65533;d)&#65533;U|&#65533;&#65533;&#65533;q&#65533;&#65533;q1[Yy&#65533; &#65533;)&#65533;@8(2U2EAmZ&#65533;J&#889;bf&#65533;4&#65533;&#65533;6#&#65533;&#65533;&#65533;&#65533;E-&#65533;wT&#65533;m8@&#65533;&#65533;+&#65533;[&#65533;&#65533;X&#65533;@&#65533;8n&#65533;bz&#65533;&#65533;&w&#65533;&#693;&#65533;fJ]&#65533;I&#65533;&#65533;&#65533;&#65533;u&#851;S&#65533;&#65533;u&#65533;&#65533;%C&#65533;&#65533;&#65533;o&#65533;Uk&#65533;&#65533;_g&#65533;T|)&#65533;&#65533;5&#65533;w[U&#65533;&#65533;s&#65533;<)W&#65533;I&#65533;&#65533;&#65533;W&#65533;,6n?&#65533;&#65533;_	d&#65533;!&#65533;&#65533;{>&#65533;"T&#65533;<&#65533;&#65533;Z&#65533;&#65533;.&#65533;J&#65533;&#65533;&#65533;6M&#65533;Tz;b&#65533;&#65533;&#65533;&#65533;&#65533;DV&#65533;LBfU&#65533;&#65533;5&#65533;&#65533;\&#65533;&#288;&#65533;`&#65533;&#65533;2 &#65533;M9&#1524;&#65533;S&#65533;&#65533;].&#65533;&#65533;K&#65533;v&#65533;&#65533;&#1300;&#65533;F&#65533;&#65533;&#65533;'{&#65533;lR&#65533;r&#65533;pk&#65533;+&#65533;l&#65533;&#164;,&#65533;]&#65533;G&#65533;y&#1172;&#65533;4&#65533;y&#65533;&#65533;&#65533;3&#65533;&#65533;wr,&#65533;&#65533;&#65533; &#65533;&#65533;&#65533;&#65533;O&#65533;&#65533;&#65533;Y&#65533;&#65533;&#65533;&#65533;s&#65533;4F&#65533;^&#65533;&#65533;&#65533;m&#65533;&#65533;$%)u+=&#65533;k&#65533;`&#65533;&#65533;&#65533;&#938957;&#65533;d&#65533;y&#1244;&#65533;t0&#65533;iT&#65533;Y&#65533;v&#65533;&#65533;Sm&#1867;&#65533;Y&#65533;&#422;&#65533;+*Xf&#65533;/cJ&#65533;&#65533;&#65533;!&#65533;6&#65533;&#65533;v&#65533;&#65533;&#65533;+e[&#65533;&#65533;e-&#65533;&#65533;)&#65533;Df;;&#65533;|&#65533;&#65533;&#65533;&#65533;&#65533;kcW&#65533;&#65533;6&#65533;a&#65533;&#65533;z~&#211;&#23196;<U}E&#1807;&#65533;&#65533;&#381;&#65533;K&#65533;&#1184;"&#65533;&#24114;'&#65533;bz&#65533;&#65533;&#65533;$&#65533;t&#65533;&#65533;&#65533;oS&#65533;&#65533;>u&#65533;[&#59543;&#65533;&#65533;#&#65533;&#65533;fS&#65533;&#65533;m&#65533;!&#65533;&#65533;&#65533;%w&#65533;&#65533;&#65533;&#65533;!J&#65533;t9&#65533;J&#65533;&#65533;&#65533;{w<&#65533;%&#65533;&#65533;&#65533;G&#65533;&#65533;&#65533;&#65533;T&#65533;&#65533;&#1391;uj&#65533;;~v&#65533;V&#65533;&#65533;}&#65533;&#65533;&#65533;>&#65533;u&#65533;UhG&#1208;&#65533;&#65533;&#65533;&#65533;)3&#65533;a N&#65533;&#65533;&#65533;&#65533;&#65533;a&#65533;^&#65533;9&#65533;&#65533;fz&#1235;&#848;&#65533;&#65533;&#65533;/|&#65533;A5&#1869;d&#65533;&#65533;&#65533;y&#65533;#s&#65533;&#65533;rV&#65533;b;x=f&#65533;;vW&#65533;?RE&#65533;H&#65533;D&#65533;&#65533;D&#65533;,V&#65533;&#65533;t&#65533;&#65533;&#65533;&#65533;&#366;&#65533;&#65533;3M&#65533;&#1547;`&#65533;&#65533;&#65533;&#65533;&#65533;&#896;&#65533;w&#65533;E`&#65533;	C`&#65533;&#65533;&#65533;&#65533;&#65533;&#65533;'&#65533;&#65533;&#65533;R&#65533;k&#65533;&#1724;&#65533;Z&#65533;&#1837;&#1408;&#65533;;&#65533;&#1547;SJ&#1101;&#65533;rc&#65533;oJC}&#65533;&#65533;?U&#65533;~&#65533;&#65533;&#65533;&#65533;j&#65533;&#65533;&#65533;&#65533;&#65533;g&#65533;&#65533;@&#65533;Z&#65533;2&#65533;';&#65533;;}&#65533;;&#65533;mS`sM&#65533;Q&#65533;&#65533;kla&#65533;}QwwW-&#65533;~&#65533;&#65533;w&#65533;'u&#65533;u&#65533;~&#65533;w{H{&#65533;&#65533;)&#65533;g{&#65533;7`&#65533;]&#65533;,&#65533;>0W&#65533;&#65533;ced&#727;v&#65533;&#65533;?9t^bC!R&#65533;"&#65533;&#65533;}[0&#65533;L&#65533;6ie&#65533;tG&#65533;&#65533;&#65533;&#65533;K&#65533;J8&#65533;wf&#65533;&#65533;"8&#65533;&#65533;&#65533;%
&#65533;&#65533;&#65533;x'&#65533;V&#65533;&#65533;{+8I@&#65533;&#65533;2&#65533;|&#65533;&#65533;26x&#65533;bn&#65533;fg3z>&#65533;}s(&#65533;D(~.0~&#65533;&#65533;&#65533;M&#65533;~&#65533;&#455;P8&#65533;&#65533;(&#65533;U&#65533;r&#65533;&#65533;CZ*8s&#65533;&#65533;d&#65533;&#65533;f8&#65533;&#65533;7&#65533;&#65533;&#65533;<X&#65533;w&#65533;&#65533;&#65533;&#1234;@&#65533;2)&#65533;eOxGo|&#65533;&#65533;N&#65533;&#65533;{H&#65533;&#65533;&#65533;&#65533;&#65533;&#65533;&#65533;h&#65533;&#65533;Th&#65533;&#65533;i&#65533;&#65533;\&#65533;I(&#517;&#65533;&#65533;&#65533;&#65533;Uj&#65533;H&#65533;@&#65533;g&#65533;'
&#65533;&#65533;&#65533;&#65533;&#65533;&#65533;sQ&#65533;s&#65533;{&#65533;,!&#65533;X&#65533;V&#65533;C(Oho}G~&#65533;&#458;&#65533;H&#65533;&#65533;&#65533;&#65533;8&#65533;&#65533;wf&#65533;x&#65533;&#65533;T&#65533;&#65533;&#1618;&#65533;Z&#65533;&#65533;&#65533;&#65533;g2&#65533;.w&#65533;&#65533;6&#65533;&#65533;hG;&#65533;?iCx&#65533;&#65533;^o&#65533;^&#65533;&#65533;N&#65533;&#65533;X&#65533;&#65533;cV&#65533;&#10753;*&#65533;&#65533;&#65533;&#65533;&#65533;&#65533;&#65533;&#65533;&#65533;X{R&#65533;&#65533;&#65533;&#65533;&#65533;&#65533;&#65533;&#65533;&#65533;&#65533;&#65533;&#65533;&#65533;&#65533;7&#65533;&#1538;&#65533;j&#65533;&#65533;`hpe(&#65533;&#65533;&#65533;&#65533;&#65533;j&#65533;&#1094;&#65533;8U&#65533;&#65533;WB-Yz&#65533;&#65533;/&#65533;~&#65533;G&#65533;X'&#65533;&#65533;)&#65533;"Y&#65533;&Y&#65533;P&#65533;V{&#65533;&#65533;&#65533;)j&#65533;&#65533;&#65533;&#65533;x&#65533;&#65533;&#65533;5&#65533;&#65533;&#65533;S&#65533;&#65533;&#65533;eN&#65533;&#65533;&#65533;O&#65533;T^)&#466;&#65533;&#65533;}y&#65533;&#65533;u&#65533;&#65533;&#65533;z&#65533;&#65533;!I&#65533;&#65533;~9&#65533;#@&#65533;$&#65533;&#65533;x&#65533;PH&#65533;&#1045;-[&#65533;&#65533;7&#65533;_X&#65533;&#65533;v&#65533;kq&#65533;&#65533;&#65533;y&#65533;$(=&#65533;yI0U>S&#65533;&#65533;@C&#65533;/&#65533;w&#65533;&#65533;&#65533;H&#65533;&#65533;&#65533;&#65533;Y&#65533;g&#65533;t	&#65533;#&#65533;&#65533;&#65533;&#65533;&#65533;&"\&#65533;&#65533;Z&#1621;&#65533;&#65533;&#65533;&#65533;o^&#65533;&#65533;&#65533;&#37847;&#65533;&#65533;&#65533;u&#65533;&#65533;hv&#65533;56&#65533;"&#65533;A&#65533;&#65533;&#65533;&#1649;&#65533;&#65533;A&#65533;&#1865;o&#65533;&#65533;&#65533;&#65533;I&#65533;&#65533;e&#65533;&#65533;)&#65533;&#65533;&#65533;&#65533;Q&#65533;&#65533;24&#65533;E&#65533;&#65533;&#65533;&#65533;&#1076;&#65533;&#65533;&#65533;&#65533;&#65533;E&#665;&#65533;/&#65533;Q18G&#65533;&#65533;m&#65533;&#65533;&z&#65533;-&#65533;43&#65533;&#65533;&#65533;&#65533;9&#65533;&#65533;&#65533;&#65533;i&#65533;&#65533;	&#65533;&#65533;&#65533;&#34398;X9`\&#65533;&#65533;b;\&#65533;.&#65533;&#65533;&#65533;{4y&#65533;&#65533;h9&#65533;&#65533;j(zC&#65533;6},&#65533;&#65533;?'&#65533;&#65533;&#65533;/&#65533;&#65533;&#65533;tH&#65533;\&#65533;b&#65533;&#65533;&#65533;&#65533;&#65533;&#65533;Ui&#65533;&#65533;h&#65533;&#65533;&#65533;&#65533;&#65533;u:E&#65533;4&#65533;&#65533;&#1636;1'&#65533;&#65533;#&#65533;&#65533;&#39068;&#65533;M2
&#65533;$0j &#65533;1)3J7J&#65533;&#65533;&#65533;V~i&#65533;?
&#65533;I&#65533;&#65533;
&#65533;q&#65533;&#65533;&#65533;&#65533;&#65533;k&#65533;A&#65533;&#1249;&#65533;#&#65533;%&#65533;&#65533;&#65533;&#65533;&#65533;&#65533;&#65533;&#65533;y&#65533;&#1180;,ZKs4&#65533;&#65533;&#65533;G&#817;/&#65533;&#65533;`&#65533;&#65533;&#65533;K&#65533;&#65533;&#65533;r&#65533;e:z&#65533;=&#65533;&#65533;k
&#65533;&#6776;9&#65533;&#65533;f&#1666;fi&#65533;&#65533;b&#228;&#65533;&#65533;&#65533;h&#65533;bH&#65533;&#65533;T&#65533;$;yW&#65533;6k9&#65533;N^Z&#65533;&#65533;*z&#65533;&#65533;bY&#65533;&#65533;&u&#65533;&#553;&#65533;Z&#65533;&#65533;	&#65533;&#65533;&#65533;&#65533;&#65533;&#65533;
&#65533;&#65533;y&#65533;N&#65533;:&#65533;&#65533;&#65533;c&#65533;&#65533;!J,&#65533;$
&#65533;&#65533;:&#65533;&#65533;Z$&#65533;&#65533;g&#65533;w$T&#65533;&#65533;C&#65533;Xy&#65533;X)&#65533;&#65533;&#65533;&#65533;y&#65533;Q&#614;&#65533;Z&#65533;&#65533;-&#65533;&#65533;&#1519;&#65533;:&#65533;&&#65533;&#65533;&#65533;!&#65533;&#65533;{-&#1541;&#65533;&#65533;&#65533;`&#65533;&#65533;0&#65533;gTjNOVq&#65533;S&#65533;&#65533;:&#65533;
&#65533;&#65533;&#65533;&#65533;&#65533;W&#65533;}&#65533;&#538;&#65533;&#65533;&#65533;&#65533;&#65533;&#65533;&#65533;&#65533;&#60894;&#65533;E&#65533;Z|&#1254;x&#65533;&#624;&#65533;&#65533;&#65533;&#65533;&#65533;&#65533;&#65533;&#65533;4'nY&#65533;&#65533;&#1387;&#65533;&#65533;&#65533;&#65533;&#65533;&#65533;N&#65533;U&#65533;&#65533;&#65533;&#65533;&#65533;R&#65533;&#1434;y&#65533;#&#65533;&#65533;m&#647;~&#65533;&#65533;&#65533;&#65533;}h&#65533;&#65533;&#65533;CPD&#65533;p&#65533;&#65533;oj&#65533;E&#65533;t&#65533;h	&#65533;[c&#65533;7F/wkT&#299898;&#65533;{&#328342;=&#65533;&#65533;h9&#65533;N&#1760;Q&#65533;J&#65533;&#65533;[&#65533;U&#65533;&#65533;R&#1650;&#65533;(&#65533;&#65533;:&#65533;&#65533;&#65533;&#65533;&#65533;p|f&#65533;&#65533;4k&#1776;&#65533;&#65533;`&#9904;&#65533;Z&#65533;&#65533;AUk&#65533;&#65533;&#65533;(Vb<&#65533;&#65533;&#65533;&#65533;<&#65533;&#65533;Sk&#65533;&#65533;&#705;Q&#65533;&#65533;&#65533;Q&#65533;&#65533;&#1650;J&#65533;&#65533;&#65533;h&#65533;&#65533;y&#65533;&#65533;&#65533;&#65533;&#65533;&#758;5I8&#65533;&#65533;y&#65533;<Mf&#65533;&#65533;g&#65533;*&#65533;J&#65533;&#65533;&#65533;b&#65533;i&#65533;&#65533;&#65533;&#65533;&#65533;Fh&#65533;&#65533;&#65533;9O&#65533;&#65533;&#65533;&#65533;&#62993;W&#65533;&#65533;'&#65533;&#65533;9&#65533;&#65533;X4&#65533;&#65533;&#65533;&#65533;&#65533;&#65533;1&#65533;K|j&#65533;x<&#65533;/&#677;&#65533;R&#65533;4Z&#65533;<s!wcH&#65533;&#65533;h&#65533;&#65533;&#65533;t{	&#65533;M9&#65533;R&#65533;&#65533;&#65533;&#65533;&#1732;&#65533;{&#65533;&#65533;9&#65533;[&#65533;&#65533;&#65533;&#65533;&#65533;Z&#65533;G*B&#65533;C&#65533;&#65533;*&#65533;&#1127;&#65533;&#65533;&#65533;&#65533;&#65533;&#65533;+h&#65533;&#65533;I&#65533;&#65533;YA&#65533;&#65533;6&#65533;KK&#65533;5&#65533;f
Vr&#65533;&#1533;&#65533;&#65533;&#65533;&#65533;&#65533;z&#65533;&#65533;Dz,&#1772;&#65533;)&#65533;g&#65533;&#65533;fdpaD&#65533;&#65533;k&#65533;'\&#65533;&#65533;&#65533;?&#65533;&#65533;&#65533;l&#65533;&#65533;h&#65533;&#65533;&#65533;a&#65533;
<o&#65533;&#65533;&#65533;?&#65533;&#430;&#452;&#65533;&#1604;&#65533;k&#65533;&#65533;&#65533;B&#65533;&#65533;2;&#65533;&#65533;Y&#65533;&#65533;&#65533;&#65533;SL&#65533;&#65533;(s&#65533;&#1417;&#65533;&#65533;sZ&#65533;\&#65533;&#65533;3L&#65533;(5&#65533;5&#65533;&#525;lid&#65533;;&#65533;&#65533;&#65533;Z&#65533;&#65533;&#65533;&#65533;&#16108;&#632;&#65533;V&#65533;H\&#65533;&#65533;&#65533;6&#65533;&#65533;)|&#65533;&#65533;&#65533;&#450;<&#65533;V2&#65533;&#939;&#65533;7j&#65533;u&#65533;&#65533;w&#65533;j&#65533;~G&#65533;&#65533;&#65533;H7&#65533;g&#628;	&#65533;&#65533;&#65533;&#458;y&#65533;&#65533;&#65533;&#65533;&#65533;3&#65533;4&#65533;&#65533;{&#65533;&#65533;&#65533;-Y&#678;&#822;&#65533;&#65533;*l&#65533;&#1128;Z&#65533;&#65533;&#65533;&#65533;&#65533;%&#65533;&#65533;vH&#65533;(J&#65533;&#65533;f<&#65533;{)&#65533;K&#65533;&#65533;k
&#65533;&#65533;&#65533;Ri&#65533;&#1332;{&#183;I&#65533;I&#65533;8KF&#363;&#65533;0&#65533;&#65533;rKn&#65533;&#65533;h&#65533;[&#65533;&#65533;J&#65533;&#644;&#219;&#65533;&#747;Xl|&#65533;&#65533;0&#65533;zG&#65533;M&#1149;&#65533;&#65533;*&#65533;r&#65533;&#624;H&#65533;V&#65533;&#65533;Z&#65533;&#65533;<&#65533;&#1116;&#65533;&#65533;&#65533;5&#65533;&#65533;&#1404;&#65533;&#65533;:&#65533;&#52517;`&#65533;&#65533;T&#65533;b&#65533;&#65533;&#65533;&#65533;&#65533;7-r&#65533;\&#65533;8}&#1135;&#65533;&#65533;B&#65533;&#65533;^&#65533;&#818;'&#65533;&#65533;&#65533;!&#684;&#65533;=+4&#65533;&#65533;&#65533;(&#65533;&#65533;&#65533;&#65533;*q&#65533;&#65533;&#65533;&#65533;&#1253;&#65533;k&#65533;6&#65533;&#65533;&#65533;C&#65533;&#65533;e&#65533;t_]&#924;&#65533;&#65533;<&#65533;&#65533;&#65533;&#772;?&#65533;&#65533;$Y&#65533;&#1863;C&#65533;&#65533;.&#65533;&#65533;`&#65533;XD&#65533;&#1190;M&#65533;&#65533;&#755;&#1164;&#65533;&#65533;&#65533;&#65533;&#65533;&#65533;
1&#65533;&#65533;&#65533;<&#65533;&#1710;z3&#65533;&#65533;&#65533;&#65533;$&#65533;U7&#1425;m&#65533;&#65533;K&#65533;&#65533;&#65533;&#65533;A}&#65533;&#65533;&#65533;&#65533;&#65533;&#65533;*&#65533;#l&#65533;&#65533;&#65533;kr&#644;&#65533;jB&#1193;]&#65533;=6&#65533;&#65533;&#65533;*&#65533;&#65533;'D&#65533;&#65533;\&#65533;}ig&#65533;&#65533;&#65533;z&#65533;&#1897;&#65533;=&#65533;&#65533;\&#65533;]&#65533;j&#281;&#859;s&#65533;&#65533;KZIu&#1764;&#834;g&#65533;&#65533;&#65533;&#65533;&#65533;9j!Z&#1856;]&#65533;j&#65533;w&#65533;kB&#65533;&#65533;&#65533;&#65533;&#65533;&#65533;&#55123;}&#65533;&#65533;&#65533;&#65533;j:&#65533;>&#65533;&#65533;&#65533;&#65533;&#65533;&#65533;m&#65533;&#65533;b&#65533;u&#65533;c&#65533;!&#65533;~&#65533;&#65533;j&#1666;&#65533;&#65533;&#65533;&#65533;&#65533;&#65533;&#65533;&#1519;y&#65533;&#65533;&#65533;&#34231;&#65533;&#65533;ue&#65533;&#65533;&#65533;&#65533;m&#1455;&#65533;&#65533;&#65533;&#65533;&#65533;J&#65533;&#65533;:&#65533;&#65533;&#65533;&#1925;hS&#65533;&#65533;\M&#65533;&#2021;&#65533;&#65533;~z1&#65533;h&#65533;&#65533;&#65533;ML&#65533;&#65533;&#65533;4&#65533;&#747;u&#65533;=&#65533;&#65533;M&#65533;&#65533;	n&#65533;^&#65533;S&#65533;&#65533;&#65533;&#65533;&#1220;)&#65533;&#65533;]&#65533;<&#65533;&#65533;&#65533;8&#65533;	A>&#65533;K&#65533;&#65533;&#27699;
&#65533;)&#65533;&#65533;&#65533;&#65533;-&#65533;&#65533;&#65533;=&#1885;&#65533;&#65533;!&#65533;
&#65533;,&#65533;h&#65533;!  !  "  ""#$%)&(+(&*)*'**,,-1.04/180.201/12545:68<87<9:><=B>?H>@D?@H@>C@AECEJFHLGGPGIPHFMHINKLRNOXNPVNQXPNUPQVSTZVV`VX^VY`XV^XY]YWa[\c]^h^`f^ah`]e`_h`afbdkefpfhnfiqhfnhgphinjlsmnxnpvnqxpoxpqwrt|uv&#65533;ux~vy&#65533;xv&#65533;xw~xx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305;&#65533;&#65533;&#65533;&#65533;&#179;&#65533;&#564;&#65533;&#65533;&#65533;&#65533;&#568;&#65533;&#440;&#65533;&#440;&#65533;&#698;&#65533;&#1083;&#65533;&#1084;&#65533;&#701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HP&#65533;A&#65533;ZZH&#65533;&#65533;&#199;#RJ&#528;&#65533;&#139;3j&#308;&#65533;&#65533;&#463;C&#65533;I&#65533;&#65533;&#595;(1:D&#65533;&#1168;&#727;0&#65533;LI3&#65533;J&#65533;8s&#65533;&#627;&#65533;&#991;@&#65533;
&#65533;D&#65533;&#65533;&#1123;H&#65533;&#65533;Tl&#65533;S&#65533;93&#65533;R'D&#65533;X&#65533;j&#65533;&#693;k&#1478;mj&#65533;&#65533;&#65533;W&#65533;V&#65533;^&#65533;i6)&#65533;&#65533;l&#605;K&#65533;m\&#65533;x&#65533;&#65533;}&#725;&#65533;&#1210;&#65533;&#65533;&#65533;&#65533;&#65533;&#65533;&#65533;&#200;+&#65533;:&#65533;S&#65533;&#65533;&#65533;#&#65533;&#65533;&#65533;&#65533;&#708;&#65533;1I<&#65533;&#65533;sg&#65533;Z&#1212;;&#65533;&#65533;&#65533;&#1256;&#65533;2&#65533;*&#65533;&#65533;k&#65533;&#65533;=&#734;&#65533;&#65533;&#65533;V&#591;s&#65533;&#65533;R"0&#65533;qC~&#65533;`&#65533;&#65533;P&#65533;&#65533;<&#65533;)&#203;&#65533;&#65533;&#65533;&#65533;&#65533;&#65533;nU/&#65533;4&#65533;&#65533;&#65533;&#65533;&#65533;&#65533;l&#924;&#65533;V&#65533;&#65533;-&#65533;^O|&#65533;&#65533;&#65533;&#65533;'&#65533;E^&#65533;yI&#65533;&#65533;&#65533;&#65533;&#65533;&#65533;6&#65533;w&#51781;&#65533;t&#65533;	X&#65533;&#65533;&#65533;E^y&#833;&#65533;N&#65533;DhXp6&#65533;&#65533;&#65533;&#65533;}&#1168;d&#65533;&#65533;wR(&#65533;&#65533;&#65533;&#65533;&#65533;1hE&#65533;6&#65533;H&#65533;&#65533;&#1995;>"&#65533;&#65533;&#65533;&#1612;&#65533;AX&#65533;&#65533;&#65533;&#65533;o&#65533;b&#65533;"
&#65533;&#65533;cD
&#65533;&#65533;&#65533;HMU&#65533;w&#65533;&#65533;E&#65533;&#65533;&#65533;_&#65533;TfUz&#36471;&#1615;<&#65533;(&#65533;&#65533;@2&#65533;&#65533;&#65533;%&#65533;\yA&#65533;I&#65533;#&#65533;)&#65533;QN"e&#65533;jV%f&#65533;&#65533;&#1353;#wXz&#65533;'&#65533;Z&#65533;&#65533;&#65533;z&#65533;&#1038;&#65533;&#65533;&#65533;gx&#65533;&#888;&#65533;&GR&#65533;&#65533;N&#65533;&#65533;a&#65533;r&#65533;&#65533;&#65533;~p&#65533;)&#65533;e&#65533;&#65533;Xuo&#65533;Y&#65533;&#65533;&#65533;&#65533;&#65533;&#65533;&#65533;v&#65533;&#65533;&#65533;z,>&#65533;&#30072;
Z&#1761;XU*&#65533;NB&#65533;&#65533;&#65533;&#65533;&#65533;i&#65533;&#65533;J&#65533;&#65533;&#65533;&#65533;&#65533;l&#65533;&#65533;6_&#65533;&#65533;&#65533;j&#65533;&#65533;&#65533;&#65533;&#65533;&#65533;g&#65533;GEz+&#65533;&#65533;&#65533;&#65533;k&#65533;&#65533;6&#65533;-&#65533;&#65533;&#65533;*&#65533;&#65533;_&#65533;(o(&#65533;&#65533;'@&#65533;(&#65533;&#65533;-&#1775;&#65533;&#65533;JK&&#65533;&#65533;&#65533;v&#65533;g2	&#65533;T&#65533;&#65533;&#65533;i&#65533;&#65533;Rp&#65533;\&#65533;&#65533;x&#65533;Z&#65533;&#65533;&#65533;"+&#65533;&#65533;&#65533;&#65533;*&#65533;5&#65533;&#1790;&#65533;v8/&#65533;G6ZjN(&#65533;&#65533;o|{&#65533;&#65533;&#65533;?ksJ2&#65533;7&#1232;&#65533;&#65533;Z&#65533;&#65533;&#65533;&#65533;&#50605;&#65533;*&#1181;7w,&#65533;&#334;(%l&#65533;r&#65533;&#65533;&#65533;X&#882;&#65533;&#65533;`-&#65533;&#65533;\Gv/&#862;z&#65533;Un&#65533;R&#65533;&#65533;&#65533;&#65533;&#65533;*n&#65533;
&#65533;&#629;GKv&#65533;'&#65533;&#65533;|V&#65533;&#65533;&#65533;$9&#65533;I&#65533;z&&#583;e3&#65533;&#65533;dv&#1808;&#65533;&#63631;o-&#65533;&#65533;&#65533;&#65533;&#65533;	&#65533;&#48662;|&#65533;-w&#1623;;l7&#39259;I&#65533;&#65533;o/&#65533;&#65533;DbY&#65533;&#65533;_&#65533;&#65533;!&#65533;&#65533;(&#65533;&#65533;&#65533;{(&#65533;&#1019;8&#65533;w&#65533;&#65533;3o&#65533;|&#65533;3+&#65533;&#65533;&#65533;2&#65533;&#65533;&#65533;&#65533;n%&#65533;KO&#65533;&#65533;wJu&#65533;&#65533;E&#65533;&#65533;&#435;&#65533;&#65533;"&#65533;&#65533;E&#65533;&#65533;&#65533;&#65533;&#65533;a&#65533;_&#65533;&#65533;&#65533;&#65533;&#65533;<&#65533;&#65533;&#65533;ku&#65533;&#65533;O&#65533;&#65533;&#65533;&#65533;&#65533;P'&#65533;&#65533;k0&#65533;&#2004;&#65533;v&#65533;&#65533;&#65533;o&#65533;a&#65533;'H&#65533;
&#65533;&#65533;	^&#65533;&#65533;7&#65533;Jy&#65533;~5S&#65533;D&#65533;&#65533;&#65533;9&#65533;'S^&#65533;X&#65533;&#881;&#65533;&#65533;(dSQ&#65533;&#65533;&#65533;&#65533;\&#65533;A&#684;w&#65533;&#1584;i&#65533;C&#65533;,?&#65533;}0rT&#65533;&#65533;@H@&#65533;&#65533;1&#65533;&#65533;tE2&#1098;&#65533;&#65533;M$>&#65533;0P&#65533;D&#65533;hG&#65533;&#65533;q&#65533;&#65533;&#65533;&#65533;(&#65533;&#65533;&#65533;&#65533;4&#65533;&#65533;&#65533;&#65533;VQx_ba&#65533;8&#65533;&&#65533;&#65533;P&#65533;;&#65533;&#728;vC~&#65533;IQIS&#65533;x&#65533;F&#1100;*d&#65533;&#65533;&#65533;&#65533;G&#65533;&#65533;&#65533;}$#&#65533;gEi&#65533;&#65533;+{&#65533;#&#65533;&#65533;G&#65533;&#65533;&#65533;/&#65533;&#65533;&#65533;&#65533;&#1860;,]$&#65533;&#65533;,&#65533;&#65533;~ET&#65533;&#65533;'&#65533;]r&#65533;&#65533;Y=&#65533;F&#65533;rh?$\0&#65533;&#65533;&#65533;eJKO\,W2E&#65533;&#254;&#65533;.&#65533;&#65533;&#65533;pG&#65533;&#1938;&#65533;&#65533;&#65533;&#65533;J&#65533;&#65533;pb&#844;*&#65533;0K&#65533;*&#65533;&#39320;w4%&#65533;632&#65533;&#65533;$%>&#65533;Y&#65533;&#65533;&#65533;&#65533;&#29741;4N&#65533;&#65533;&#65533;&#65533;&#65533;&#65533;&#65533;HHKV&#65533;&#65533;&#65533;&#65533;A&#65533;&#393;&#65533;sv&#65533;j&#65533;&#65533;&#65533;C/&#65533;&#65533;>Ql#&#65533;&#65533;=%&#65533;/&#65533;u&#65533;&#65533;pa&&#65533;7HUVS1%&#65533;ZK&#65533;XO:&#65533;T&#65533;X1&#926;:&#65533;x,&#65533;&#65533;D&#65533;Q&#65533;&#65533;&#65533;&#65533;&#212;cH;J1&#65533;\&#65533;&#65533;&#65533;&#65533;c3&#65533;&#65533;&#65533;^&#65533;&#65533;&#65533;&#65533;&#933; 2&#1049;D&#65533;&#65533;D&#65533;-mQ&#65533;&#65533;k&#65533;a5&#65533;%J/&#2021;&#65533;&#65533;Fi	&#65533;	E&#65533;&#65533;-<&#65533;]&#65533;&#65533;&#65533;&#65533;&#65533;);-&#65533;`&#65533;P&#65533;n3&#65533;Ig&#65533;&#65533;F&#65533;&#65533;&#65533;&#65533;o-&#65533;/&#65533;SH&#65533;&#65533;sm&#65533;e&#65533;9&#65533;&#65533;
&#1385;&#65533;&#65533;Q&#65533;yH&#65533;
&SAhD&#65533;&#65533;6&#65533;&#65533;&#65533;7!{Q	&#65533;&#1116;(&#65533;-[)[IU&#65533;&#819;M&#65533;\f&#65533;jL&#65533;~&#65533;&#65533;M&#65533;&#65533;&#65533;	&#65533;n&#341;&#65533;&#65533;&#65533;K`_KA6&#65533;8&#65533;.X&#65533;&#65533;&#65533;&#65533;&#65533;&#65533;5hD&#65533;@9`&#65533;H+m#Z&#65533;!R&#65533;&#65533;&#65533;l&#65533;9-&#65533;&#65533;&#65533;"&#65533;r,f&#1552;&#65533;&#65533;:Z&#65533;mLnP&#65533;T&#65533;&#65533;&#1359;&#65533;&#65533;MR&#65533;S]&#57783;&#65533;&#65533; &#65533;&#65533;&#65533;	[&#65533;&#65533;&#65533;u&#65533;&#65533;@&#65533;&#1469;pu+&#65533;:k\&#65533;&#65533;x&#65533;&#65533;T.&#65533;&#65533;*&#65533;&#65533;&#65533;&#65533;x#^&#65533;&#65533;&#65533;>&#65533;&#65533;0&#65533;&#65533;&#65533;&#65533;&#65533;x&#65533;&#65533;P&#65533;/z&#1099;;&#65533;&#65533;&#65533;&#65533;&#65533;o_\b&#65533;&#65533;&#65533;&#65533;&#65533;}&#65533;q&#65533;L&#65533;*5&#65533;<|_F!&#65533;&#65533;(G&#65533;C&#65533;qx&#1394;&#65533;	&#65533;e&#65533;&#65533;&#65533;&#65533;&#65533;&#65533;&#65533;&#65533;&#65533;&#895;F&#65533;&#65533;&#65533;Sv&#65533;&#65533;Eb&#65533;b(K&#65533;&#65533;&#65533;r&#65533;&#65533;b&#65533;&#65533;3&#65533;]\&#65533;&#65533;L&#65533;B
T&#65533;7f&#65533;&#65533;y<&#65533;&#65533;Z&#65533;i&#948;&#65533;&#65533;]&#65533;&#65533;~&#65533;&#65533;&#65533;/&#65533;S;z&#65533;zNu&#65533;&#65533;&#65533;/&#65533;&&#65533;&#65533;&#65533;+&#65533;Z&#65533;&#65533;nd`&#65533;&#1705;&#65533;&#65533;Ra&#65533;&#65533;&#65533;1K&#65533;&#65533;&#65533;&#65533;>&#436;&#65533;y6&#65533;&#65533;&#65533;&#65533;&#65533;&#1132;]&#65533;&#65533;&#65533;R&#1371;u&#65533;g&#1371;2&#65533;&#65533;&#65533;&#65533;&#65533;&#65533;-:&#65533;&#65533;IL&#65533;&#65533;&#65533;+&#65533;&#65533;&#65533;3&#65533;@Z&#65533;&#65533;&#1076;&#65533;+]iK&#65533;&#65533;&#65533;&#65533;f&#65533;&#65533;;L&#65533;&#1620;&#65533;&#65533;&#65533;4&#65533;&#65533;9
&#1544;x&#65533;/&#65533;}&#65533;Y&#65533;&#65533;&#1338;Mb}&#65533;&#65533;1&#65533;&#65533;x&#65533;&#65533;Aw"&#65533;L/&#65533;&#65533;&#65533;~H&#65533;&#65533;&#65533;&#65533;~7&#65533;&#65533;&#65533;&#65533;&#65533;&#65533;&#65533;&#65533;&#65533;rm&#65533;&#65533;&#65533;O]&#65533;&#65533;>&#65533;&#65533;7&#28190;&#65533;&#65533;I&#65533;!JF&#65533;&#65533;&#65533;&#65533;8A&#65533;&#65533;&#65533;k8&#65533;&#65533;&#65533;&#65533;&#65533;mr?&#65533;&#65533;7W9&#65533;a&#65533;&#65533;&#65533;&#65533;&#65533;}&#65533;&#65533;zd&#65533;,h&#65533;&#65533;&#65533;&#1042;&#65533;\&#65533;#&#65533;&#65533;-&#1177;&#65533;&#65533;*&#65533;&#65533;&#65533;&#65533;&#65533;&#65533;6Y&#65533;&#65533;G^&#1958;&#65533;&#65533;&#65533;&#65533;&#65533;}&#65533;&#65533;(&#65533;&#65533;]&#65533;&#65533;v,&#65533;ns&#65533;&#65533;&#65533;&#65533;&#65533;&#65533;O{^N&#2044;)&#65533;A&#65533;&#65533;&#65533;&#65533;&#65533;&#65533;&#65533;&#65533;&#65533;&#65533;{&#65533;&#582;5&#65533;&#65533;&#65533;&#65533;}xP7|&#65533;Vn&#65533;&#65533;&#65533;>&#65533;&#65533;v&#65533;I/&#65533;&#65533;;\&#65533;+G&#65533;.%n/&#417;&#65533;&#65533;&#65533;:&#65533;&#65533;NyW&#65533;&#65533;|Z&#65533;?&#65533;&#65533;^'&#65533;&#65533;&#65533;&#65533;=n&#65533;&#65533;&#65533;&#65533;&#65533;&#65533;u&#65533;Y$[9&#65533;&#65533;/|&#65533;y&#65533;&#65533;&#65533;N&#65533;&#65533;Z&#765;&#65533;&#65533;&#65533;&#65533;&#65533;&#65533;&#65533;&#65533;&#65533;&#65533;wv&#65533;&#65533;&#65533;&#919;&#65533;&#65533;&#495;&#65533;o&#65533;?n&#65533;7&#65533;&#65533;a&#1485;&#65533;&#65533;&#65533;&#65533;'&#65533;&#65533;&#65533;G_&#65533;5&#65533;&#65533;}&#65533;'\a&#65533;s&#65533;m&#65533;e?a~&#65533;W~hP&#65533;&#65533;wtV&#65533;tr&#65533;~&#65533;&#65533;&#65533;b&#65533;&#65533;&#65533;k?%&#65533;&H&#65533;&#65533;v&#65533;UVA&#1538;&#65533;|	&#65533;s@&#65533;K&#65533;&#65533;C&#65533;{&#65533;vo$w~&#65533;t<&#65533;t&#65533;y&#65533;G^q&#65533;&#65533;P&#65533;q&#65533;o.&#65533;&#65533;/{&#65533;&#65533;w&#65533;W&#65533;*h&#65533;&#65533;w&#65533;9&#65533;\&#65533;o%x}&#65533;2f&#65533;}&#65533;]F&#65533;PD&#65533;>&#65533;&#65533;k&#65533;&#65533;7&#65533;D&#65533;rx&#65533;&#65533;`&#65533;&gM&#1477;z&#65533;&#65533;V&#65533;&#65533;&#65533;
&#65533;&#455;&#65533;(&#65533;ZhY{&#514;&#65533;h&#65533;vnU)a&#65533;c&#65533;&#65533;7lj&#518;&#1350;8|p(&#65533;rXi&#65533;`&#65533;gPj@d&#65533;s&#65533;@&#65533;H1q&#65533;]&#65533;^5&#65533;ap&#65533;&#65533;z&#65533;&#65533;&#65533;h&#65533;&#65533;&#65533;&#65533;&#65533;&#65533;&#65533;U&&#65533;V/K&#65533;<&#65533;&#65533;Ld&#65533;q&#65533;&#65533;&#65533;h&#65533;&#65533;&#65533;]%&#65533;&#65533;&#65533;8&#65533;&#65533;&#33381;&#1540;&#65533;x&#1720;&#65533;&#65533;&#1549;&#65533;&#1549;&#65533;&#65533;&#65533;&#65533;&#65533;&#65533;&#65533;&#65533;&#65533;&#65533;/(u&#65533;X&#65533;&#65533;(&#65533;u&#65533;|&#65533;X&#65533;x&#65533;&#65533;~&#65533;&#65533;&#65533;Si1&#65533;&#1548;&#65533;&#65533;vFF^&#65533;Yi&#65533;&#65533;&#65533;&#65533;&#65533;@V&#1928;^&#65533;X&#65533;&#65533;&#65533;)&#65533;&#65533;&#1538;&#65533;h&#65533;)&#65533;9Vix&#65533;8&#65533;@&#65533;&#65533;&#65533;A&#65533;x&#65533;k&#65533;&#65533;:&#65533;&#65533;F&#65533; &#65533;&#65533;|&#65533;Fg	&#65533;&#65533;&#65533;&#65533;&#65533;&#1552;:&#65533;&#65533;&#1619;H&#65533;@&#65533;&#65533;&#65533;8&#65533;&#65533;H&#65533;&#65533;&#65533;&#65533;&#65533;7H&#65533;&#65533;DE&#65533;&#65533;X
&#65533;0&#65533;y&#65533;D&#65533;&#65533;&#65533;&#65533;:&#65533;q&#65533;&#65533;&#65533;E&#65533;~A&#65533;f&#65533;&#65533;&#65533;b&#65533;&#65533;<y&#65533;&#65533;&#65533;&#65533;>&#65533;k&#1622;&#598;F&#65533;&#65533;X&#65533;I&#65533;J&#65533;S&#65533;&#532;&#65533;8&#65533;(&#1480;4&t&#65533;8&#65533;(&#65533;fFa&#65533;|&#65533;ja&#65533;ib&#65533;&#65533;y@&#65533;{r&#65533;&#65533;&#65533;&#65533;&#65533;&#65533;pi&#65533;&#65533;)&#65533;&#65533;y&#65533;?9&#65533;z	&#65533;v&#1625;&#65533;&#65533;H&#2020;&#65533;&#65533;&#65533;&#65533;&#65533;&#65533;/iG]&#65533;5|:X~<&#65533;A(&#65533;&#65533;&#65533;&#65533;_	&#65533;[&#65533;
&#65533;&#65533;&#65533;i&#603;&#65533;&#65533;&#65533;&#65533;&#65533;&#65533;Y&#65533;&#249;&#65533;\&#537;o&#65533;&#65533;F&#65533;Oh&#65533;&#65533;X&#65533;&#65533;&#65533;&#65533;s&#65533;C&#65533;R&#65533;`v&#65533;E&#65533;v&#65533;W&#65533;&#65533;ei&#65533;	&#65533;_&#65533;9&#65533;&#65533;&#65533;&#65533;'&#65533;&#65533;&#65533;&#65533;&#42582;&#65533;&#65533;&#65533;Y&#65533;&#65533;&#65533;&#62044;&#65533;Y&#65533;&#65533;y&#65533;&#65533;&#1617;&#65533;&#540;Yg&#607;&#1719;&#65533;P&#65533;K&#65533;R.&#65533;&#65533;_g&#65533;&#65533;c&#65533;&#1945;&#65533;/&#65533;&#65533;&#65533;&#65533;&#65533;&#1504;c)a&#65533;y&#65533;;&#65533;&#65533;&#65533;9Z&#65533;&#65533; &#65533;&#65533;&#65533;&#65533;$:&#65533;&#65533;	&#65533;&#65533;&#65533;&#65533;&#65533;&#593;&#65533;!x&#65533;&#65533;&#65533;(&#65533;&#65533;v3:o&#65533;i&#65533;&#65533;&#405;[&#65533;&#65533;c&#65533;a@
&#65533;&#65533;&#1912;&#65533;Fz&#65533;&#65533;&#65533;&#63076;&#65533;8&#65533;&Z&#65533;m)&#65533;O&#645;&#65533;&#65533;&#65533;&#65533;Y&#65533;U&#41124;'7&#1161;}>&#65533;&v&#65533;v&#65533;&#65533;v&#65533;&#65533;&#65533;&#65533;~C&#65533;&#65533;&#65533;&#65533;>&#65533;&#65533;'&#65533;A&#65533;CzX&#65533;&#65533;&#65533;vj&#65533;&#612;z&#65533;&#65533;N&#65533;!&#65533;^&#65533;Q:&#65533;Rj&#65533;Pz&#65533;&#65533;&#65533;NY5W&#65533;&#65533;h&#65533;3mTi&#65533;<&#1562;-I&#65533;&#65533;e&#65533;&#1167;&#65533;&#65533; &#65533;:&#65533;&#65533;&#65533;69&#65533;&#65533;&#65533;&#65533;wz&#65533;{&#65533;&#65533;z&#65533;	&#65533;&#65533;*&#65533;&#65533;&#65533;&#65533;Z&#65533;h&#1639;&#65533;&#65533;&#65533;&#65533;&#65533;&#65533;h&#1311;&#65533;8&#65533;&#65533;&#65533;?cbn#&#65533;]y&#65533;&#65533;&#681;g&#65533;om&#65533;&#65533;&#65533;&#65533;&#65533;&#65533;~&#65533;(&#65533;&#65533;&#65533;#&#65533; g&#65533;
gF&#65533;&#65533;&#65533;&#65533;&#65533;*&#65533;J&#65533;&#65533;J&#65533;M
&#65533;&#65533;Ql&#1614;&#65533;x&#65533;&#65533;&#65533;b#=iZy&#65533;&#65533;&#65533;a&#65533;&#1574;&#65533;v&#65533;&#65533;&#1635;&#65533;*&#65533;&#65533;Z&#65533;&#65533;9&#65533;DZdC6&#65533;[&#65533;&#1594;&#65533;&#65533;&#65533;&#65533;&#65533;&#65533;&#65533;&#1482;&#65533;&#65533;&#65533;&#65533;&#65533;&#688;&#65533;&#1680;&#65533;&#1686;n6&#65533;&#65533;&#540;&#65533;ya&#65533;&#65533;X7HS&#65533;a&#65533;f&#65533;vJ&#65533;&#65533;&#65533;&#65533;*&#65533;&#65533;&#65533;H&#65533;&#65533;&#1644;&#65533;Z&#65533;kr[&#65533;6&#65533;&#1776;&#65533;&#65533;&#65533;i&#65533;;&#65533;K&#65533;:&#65533;&#65533;;&#65533;&#65533;&#65533;e$5&#65533;c&#65533;&#65533;&#65533;&#65533;i&#65533;&#65533;&#65533;&#65533;&#65533;,+&#65533;&#65533;o%&#65533;&#65533;I&#1519;&#65533;*&#65533;3;{&#65533;7&#65533;&#65533;&#755;A&#1776;&#65533;&#65533;&#65533;&#65533;&#39749;Z&#65533;&#65533;|k&#65533;&#65533;D&#65533;h8&#65533;&#65533;&#65533;&#65533;&#65533;&#1501;&#65533;J&#65533;&#65533;&#1655;&r\&#65533;&#65533;1_&#65533;&#65533;`&#65533;&#65533;&#65533;&#65533;c&#65533;&#65533;e{&#65533;h&#65533;&#65533;jK&#65533;&#65533;&#65533;C&#65533;&#65533;&#65533;H&#65533;I[&#65533;t4&#65533;&#65533;&#666;,&#65533;&#65533;x&#65533;&#65533;.&#65533;&#65533;Z&#65533;B8&#65533;&#65533;&#1757;&#65533;&#693;&#65533;~&#65533;w&#65533;&#65533;!&#65533;&#65533;&#1784;&#65533;&#65533;a{&#65533;f+&#65533;&#65533;H&#65533;+;&#65533;z&#65533;&#65533;&#65533;Ke&#65533;D&#65533;&#1140;Ka&#65533;&#65533;^&#65533;&#65533;&#906;f&#65533;&#65533;&#65533;E&#65533;&#65533;6&#65533;&#65533;&#65533;]&#65533;+ar&#65533;@&#65533;`k&#65533;q&#65533;&#65533;&#48891;&#65533;&#65533;&#1659;w
HZ&#65533;&#65533;&#746;i&#65533;&#65533;j&#65533;&#65533;#FK&#48939;%lC&#65533;U&#65533;&#65533;&#65533;&#65533;&#65533;y9&#65533;t&#65533;{X&#65533;H&#65533;&#65533;Z&#65533;&#65533;+&#65533;&#65533;&#65533;+&#26360;&#65533;{&#65533;9&#65533;&#65533;&#65533;&#65533;G&#65533;jA&#65533;x&#65533;&#65533;&#65533;[&#65533;J&#189;;&#65533;&#65533;&#65533;&#65533;&#65533;&#65533;MA~&#65533;^&#65533;&#65533;c&#65533;&#1087;&#65533;:&#201;&#65533;(&#65533;&#65533;2)&#65533;ro&#65533;&#65533;&#65533;&#65533;&#65533;K&#65533;l&#65533;&#65533;{&#65533;H&#65533;&#65533;&#571;&#65533;tz&#65533;$&#1819;'&#366;&#65533;d
&#65533;-&#65533;&#65533;&#65533;i&#65533;&#65533;Uf6&#65533;d&#65533;&#65533;z&#65533;&#65533;6&#65533;&#65533;&#65533;&#65533;&#65533;&#65533;[&#65533;a&#65533;@<^r&#65533;[e&#315;&#65533;&#65533;F*&#65533;:&#766;&#65533;&#65533;G&#65533;&#65533;8&#65533;&#65533;x&#65533;&#65533;	&#65533;UL't6&#65533;$&#65533;f&#65533;&#1429;d&#65533;l&#65533;&#65533;&#65533;~V&#65533;&#65533;&#65533;&#65533;&#65533;&#65533;&&#65533;&#65533;&#65533;&#65533;&#65533;&#407;2&#65533;|&#65533;t&#65533;&#65533;&#65533;&#65533;&#65533;I&#65533;&#65533;tV&#65533;&#65533;&#1659;e?&#65533;X&#65533;&#65533;&#65533;{&#65533;&#65533;ca|&#65533;p|m&#65533;&#65533;jw&#65533;w&#65533;h&#65533;L&#65533;&#65533;&#65533;&#65533;Jl&#504;&#65533;&#65533;E&#673;|&#65533;i!&#65533;"&#830;&#65533;:&#65533;&#65533;8A&#65533;&#65533;q&#65533;K&#65533;j&#65533;]&#65533;&#65533;c;&#65533;&#65533;&#65533;)&#755;L|0{&#720;|&#65533;&#65533;&#65533;@,&#65533;&#188;&#65533;&#65533;&#65533;&#65533;L&#65533;&#65533;&#65533;&#65533;&#33596;8Q&#65533;&#65533;&#65533;,&#65533;&#65533;B&#65533;;i&#65533;&#324;i&#65533;&#65533;&#65533;&#1769;M&#65533;J&#65533;&#65533;y&#65533;&#65533;&#65533;&#65533;&#65533;ap &&#65533;l&#65533;C&#65533;&#65533;&#65533;,&#65533;&#65533;&#65533;&#65533;l&#65533;6&#65533;N&#65533;&#65533;&#65533;&#65533;P&#65533;&#65533;&#65533;+SW&#65533;l&#1372;&#65533;,&#65533;&#1676;&#856;&#65533;&#65533;MW&#65533;*&#65533;&#65533;=p,/]&#1149;&#65533;&#65533;&#65533;m&#65533;=g&#65533;&#65533;&#65533;&#65533;7&#1662;&#65533;[&#147;	&#65533;&#65533;&#65533;*ark:&#65533; &#65533;&#65533;/&#65533;&#65533;R;&#422;[&#65533;&#65533;K&#65533;S&#65533;&#65533;g&#65533;a&#65533;,A&#65533;&#65533;m&#65533;&#65533;l&#65533;^&#65533;&#65533;7&#65533;&#65533;;&#65533;2&#65533;&#65533;&#65533;&#65533;&#65533;T,\&#65533;&#65533;y&#65533;ZJl&#65533;^,&#65533;%}&#65533;Q&#65533;y&#65533;7&#65533;2I&#65533;j,&B\&#65533;&#65533;{b&#310;&#65533;&#65533;,&#1121;&#65533;&#65533;&#65533;&#65533;&#65533;u&#65533;&#65533;&#65533;&#65533;!&#65533;&#65533;&#65533;&#65533;&#65533;&#65533;&#65533;&&#396;|&#65533;&#65533;&#65533;&#65533;W&#65533;&#65533;&#65533;1&#65533;s&#65533;&#65533;o&#65533;&#65533;_-&#65533;&#65533;;&#65533;&#65533;&#65533;7=&#65533;P&#65533;&#65533;&#65533;&#65533;&#65533;&#65533;&#65533;&#65533;&#65533;)1&#65533;&#65533;&#65533;&#65533;,&#1214;&#65533;{&#65533;&#65533;&#65533;&#65533;&#65533;&#65533;r&#65533;&#65533;d)&#65533;&#65533;&#405;f&#65533;]&#65533;&#65533;(&#887;&#65533;&#65533;yH&#65533;&#65533;,&#65533;&#65533;&#65533;&#65533;&#65533;&#65533;&#1265;&#65533;&#65533;&#65533;k&#65533;&#65533;&#1590;M&#65533;&#65533;*&#1619;=~&#65533;Kf&#65533;&#65533;&#65533;&#65533;&#65533;&#65533;&#65533;&#806;&#65533;&#65533;&#65533;y&#65533;)&#65533;&#65533;,&#65533;&#65533;&#1894;&#65533;&#65533;&#65533;&#1587;&#65533;&#65533;m&#65533;&#65533;v&#65533;&#65533;&#65533;M&#65533;&#65533;&#65533;&#65533;k&#65533;&#65533;&#65533;-&#65533;&#65533;^&#65533;m&#65533;&#65533;A&#65533;&#65533;M&#65533;L&#65533;&#65533;n&#65533;lk&#2032;|lz-&#596;&#65533;&#65533;"&#65533;&#65533;&#65533;&#65533;&#65533;$&#65533;&#65533;&#65533;&#65533;&#65533;(&#60389;&#65533;&#65533;A&#65533;M&#65533;&#65533;1>&#65533;^&#65533;v&#65533;&#65533;	.&#65533;A&#65533;&#65533;
&#65533;&#65533;&#65533;&#65533;&#65533;&#65533;P&#65533;'`&#65533;'&#65533;&#65533;{&#65533;&#65533;&#65533;&#65533;2&#65533;&#65533;&#65533;&#65533;&#65533;&#65533;&#65533;&#65533;&#65533;&#65533;V>&#65533;M~&#65533;&#65533;&#65533;V&#65533;&#65533;n&#65533;&#65533;MW&#65533;G*&#65533;7&#941;9&#65533;&#65533;}&#65533;@&#65533;&#44378;_[&#65533;,&#65533;X&#65533;&#65533;'k&#65533;&#65533;&#65533;&#65533;o&#65533;&#65533;&&#65533;&#65533;qw&#65533;Y&#65533;&#65533;Z&#65533;=^&.&#65533;9&#65533;&#65533;6&#65533;&#65533;&#1886;L&#65533;&#65533;&#65533;X&#65533;&#65533;.&#65533;&#65533;&#65533;&#65533;&#65533;&#65533;i3&#65533;&#65533;=&#65533;br&#1993;&#65533;&#65533;y&#65533;l&#65533;}&#65533;&#65533;[&#34717;&#65533;3&#65533;&#65533;&#65533;&#65533;'l&#65533;&#65533;0m&#1900;&#489;.&#1416;N&#65533;7&#65533;&#65533;&#1546;&#65533;&#65533;|&#65533;>&#65533;&#65533;&#65533;&#65533;n&#65533;!&#65533;&#65533;&#65533;9&#65533;&#538;n&#65533;>&#610;&#65533;&#65533;|&#65533;&#65533;&#65533;&#65533;(~&#65533;&#65533;-&#65533;&#65533;&#65533;[&#65533;o&#65533;&#65533;&#65533;_&#65533;&#65533;&#65533;N&#65533;&#65533;&#65533;&#65533;e}&#65533;:&#65533;&#65533; \&#65533;&#65533;~&#65533;&#65533;kdn&#65533;&#65533;&#65533;,&#65533;	&#47189;N C*,&#65533;U&#65533;<&#65533;&#65533;&#65533;0-j&#65533;&#65533;&#65533;U&#65533;#&#65533;&#65533;&#761;,&#65533;&#65533;N&#65533;&#65533;N&#65533;&#65533;~&#65533;R&#65533;&#65533;z<&#65533;]m&#65533;'|&#65533;&#38811;O|&#28366;&#65533;t&#65533;&#65533;&#65533;q&#65533;&#65533;m&#65533;&#65533;&#65533;	&#65533;&#65533;&#65533;&#65533;B<&#65533;&#1422;&#65533;&#65533;&#65533;&#65533;:&#65533;O&#65533;	&#1273;&#65533;,&#65533;&#220;&#65533;&#65533;n&#65533;u\&#65533;;^&#65533;?&#65533;&#65533;:^&#65533;:/&#65533;&#65533;7&#65533;&#65533;&#65533;Z&#65533;&#381;&#65533;&#65533;&#65533;N&#65533;n&#65533;&#65533;&#65533;&#65533;&#65533;/M&#65533;&#65533;X&#65533;\&#65533;&#65533;&#65533;&#65533;&#65533;&#65533;&#65533;{J&#65533;&#65533;&#1956;<_&#65533;b?&#322;l&#65533;Eq&#65533;~)&#65533;K&#65533;Q^&#65533;f&#65533;&#1990;&#65533;&#65533;*&#65533;&#65533;&#65533;&#65533;[&#65533;&#65533;~&#65533;&#65533;&#65533;7&#65533;_&#65533;<N&#65533;&#65533;k&#65533;&#65533;&#65533;&#65533;&#1338;&#65533;&#65533;&#65533;&#303;*&#65533;;&#529;0&#65533;p&#65533;&#65533;Ln&#65533;&#65533;&#65533;&#65533;M&#65533;&#65533;-&#65533;&#65533;&#65533;n&#65533;|&#65533;tn&#65533;	&#65533;9&#65533;&#25007;&#65533;e?&#65533;&#65533;&#65533;&#65533;&#65533;&#65533;&#65533;&#65533;U,y&#65533;?&#65533;p&#65533;&#65533;t&#65533;&#65533;&#65533;&#65533;&#65533;xo&#65533;>&#65533;%Ng&#65533;&#65533;&#65533;~)&#65533;&#65533;&#65533;{&#65533;&#65533;g&#1950;&#65533;&#65533;a&#65533;?&#65533;C&#65533;Z\&#65533;&#65533;
&#65533;&#65533;u&#65533;H&#65533;&#1498;&#65533;o&#412;?&#65533;&#65533;n&#65533;&#65533;o&#65533;&#65533;&#65533;&#65533;&#65533;&#65533;&#65533;O&#65533;&#65533;&#65533;a&#65533;&#65533;&#65533;&#65533;{&#65533;ey&#65533;|&#65533;&#65533;&#65533;&#65533;&#65533;1&#65533;&#65533;&#65533;&#65533;&#65533; &#65533;>.d&#65533;a?&#65533;D<8Q&#65533;E&#65533;{&#65533;l&#17927;&#65533;&#65533;&#65533;tD&#65533;sP&#65533;I&#65533;)&#65533;8d&#65533;&#65533;eC&#65533;1S&#65533;&#65533;	&#65533;M&#65533;&#65533;9u&#65533;&#65533;&#65533;S&&#666;o%z&#65533;e&#1114;E&#65533;.]Jph&#1060;O&#1442;:&#65533;&#65533;P&#65533;Y&#65533;j&#65533;&#65533;J&#65533;'P&#65533;"!k&#65533;&#65533;&#65533;DiYBt&#65533;&#65533;[&#65533;l]
&#65533;&#65533;jC&#65533;3.&#65533;&#1591;o[&#65533;|&#65533;<&#65533;&#827;4&#65533;&#65533;\&#65533;2&#65533;c&#65533;>oF&#65533;\&#65533;&#65533;d&#65533;[3o&#65533;&#65533;(&#65533;Y&#65533;Es&#65533;&#65533;r&#1070;]&#65533;&#65533;&#65533;&#661;&#65533;@Kb&#65533;&#65533;T&#65533;&#65533;&#65533;&#1718;u&#2046;&#65533;&#65533;&#65533;&#65533;l&#65533;V&#65533;[&&#65533;&#132;>	&#65533;dc&#65533;&#933;3&#65533;y&#65533;&#65533;t&#65533;&#65533;&#65533;&#65533;&#65533;&#65533;&#65533;;&#65533;&#1125;&#65533;&#65533;&#65533;.^&#65533;&#65533;&#1314;&#65533;&#65533;&#1502;=}&#65533;&#65533;`c&#65533;VD-r&#65533;&#65533;u&#65533;k&#65533;&#65533;&#65533;&#65533;&#65533;&#65533;C"&#65533;&#65533;&#680;8&#65533;&#65533;&#65533;&#65533;2&#65533;&#65533;&#609;&#65533;&#1467;&#65533;&#65533;$&#65533;&#65533;9&#384;&#65533;p!X:L-&#65533;&#65533;&#65533;q&#65533;&#65533;&#65533;3&#65533;DST&#65533;D&#65533;<L&#65533;&#65533;oF&#65533;&#65533;{((q&#65533;+G&#65533;<&#65533;&#65533;&#65533;2&#65533;&#65533;T,B&#65533;6d&#65533;B&&#65533;d)&#65533;&#65533;&#65533;&#65533;B=<&#65533;J,W1&#65533;YL&#65533;E-&#65533;1F&#65533;&#65533;!&#766;&#65533;lSS&#65533;&#65533;&#65533;&#65533;&#65533;-&#65533;&#65533;&#65533;&#1142;&#65533;D&#65533;&#65533; &#65533;D&#65533;$m&#65533;pC(+l&#65533;I&#65533;(3&#65533;OB&#65533;t&#65533;&#65533;%.Gk&#65533;QH#&#65533;C&#65533;^&#65533;P&#65533;c$&#65533;L4}&#65533;o&#65533;6&#65533;RsT9y&#65533;&#65533;S&#65533;&#65533;/U![=B&#65533;VuRP&#65533;m	&#65533;C&#65533;{&#65533;&#65533;B&#65533;&#65533;`&#65533;vb&#65533;&#65533;Xd&#65533;&#65533;Sf&#65533;e&#65533;Y,a&#65533;TFk&#65533;m&#1282;&#65533;&#65533;+MnIE&#65533;@S&#65533;&#65533;#V&#65533;$)&#65533;	&#65533;&#1333;O	i&#1040;*&#65533;&#65533;A&#65533;&#65533;T&#65533;_&#65533;=V&#65533;}&#65533;&#65533;&#65533;_T&#65533;&#65533;Q2&#65533;&#65533;+Xh&#65533;&#65533;i&#65533;&#65533;&#1324;&#65533;&#65533;
;o&#453;(M&#65533;&#65533;ZSc&#65533;&#65533;&#65533;&#65533;<&#65533;&#65533;I8S&#65533;]&#65533;&#65533;^&#65533;b&#65533;&#65533;&#65533;@u&#65533;&#65533;&#1411;8&#65533;&#65533;f&#65533;=&#65533;yg&#65533;&#65533;e&#65533;&#31682;^%3&#65533;6Z`&#65533;&#65533;&#65533;a3&#65533;&#65533;&#65533;&#65533;9&#65533;&#65533;&#65533;&#65533;O&#65533;&#65533;&#65533;T[&#65533;&#65533;9e&#65533;&#65533;&#65533;&#65533;c?c{&#65533;ys%;f&#65533;]&#65533;Pk&#65533;&#65533;&#65533;&#65533;mQ&#65533;;&#2015;&#65533;&#65533;&#65533;%&#65533;&#65533;&#65533;&#65533;&#4575;&#65533;&#65533;b&#65533;&#65533;[&#65533;"f&#65533;pXUV<e&#65533;[&#65533;&#1252;&#65533;&#65533;u&#909;^3&#65533;&#65533;r&#65533;3&#65533;|s&#65533;;&#65533;&#65533;s&#65533;&#65533;&#65533;;E&#65533;U&#1666;QO:_L&#65533;&#65533;&#65533;&#65533;&#65533;Sp&#65533;&#65533;7&#65533;&#65533;&#65533;&#65533;UT^&#65533;&#65533;S&#65533;&#65533;x&#65533;=&#65533;&#65533;1O~y&#857;w>&#65533;&#65533;;&#65533;&#65533;3&#65533;&#65533;s&#65533;&#65533;&#65533;&#60837;h&#65533;&#65533;&#65533;&#65533;&#65533;&#65533;&#65533;&#908;=v&#65533;\s\P9&#65533;&#65533;&#65533;]&#65533;&#65533;&#65533;&#65533;=&#65533;&#65533;P&#65533;<m&#65533;,\h&#65533;5&#65533;&#65533;$`	&P&#65533;&#65533;c&#65533;&#65533;&#65533;&#65533;9&#65533;&#65533;$E-&#65533;&#65533;!&#65533;C&#65533;+&#65533;&#65533;
R&#65533;5&#65533;&#65533;p5I&#65533;L&#65533;#&#65533;}PN!&#65533;_&#48632;&#65533;MIr&#65533;B&#65533;N&#65533;&#65533;5&#65533;&#65533;,9`&#65533;&P&#65533;A&#65533;&#294;D
2&#65533;u&#65533;k[&#65533;&#65533;&#65533;&#65533;F&#65533;W|#&#65533;mDF&#136;]$j'&#65533;&#65533;&#65533;(r;&#65533;&#65533;
9#TG\&#65533;&#65533;&#1965;&#65533;4&#65533;&#65533;&#65533;&#65533;&#65533;&#65533;9&#65533;O&#65533;m&#672;&#65533;&#65533;&#65533;&#65533;P&#65533;&#65533;&#65533;H&#65533;#~&#62414;0 5qHD&#65533;&#65533;	&#65533;&#65533;]&#65533;&#65533;5&#65533;|&#65533;&#65533;&#65533;&#65533;&#65533;.f&#65533;&#65533;&#65533;&#65533;v&#65533;6&#65533;&#65533;BiT&#65533;&#65533;5G82fk6TLK&#65533;&#65533;G?&#65533;&#65533;&#65533;&#65533;eM&#65533;w&#65533;&#65533;&#65533;2Z&#65533;id$vHm&#65533;&#1036;&#65533;&#65533;&#65533;EB&#65533;IB&&#65533;&#1121;v&#65533;8[&#65533;&#65533;&#65533;&#46246;&#65533;&#65533;&#65533;&#65533;g&#65533;
&#65533;&#65533;A&#65533;#&#65533;&#65533;&#65533;f'o&#65533;&#65533;&#65533;pIDjK"&#65533;Z&#60840;&#65533;T&#65533;q=&#65533;&#801;<A&#65533;&#65533;j&#65533;pV:|	&#65533;&#65533;&#65533;&#65533;&#65533;gN&#65533;&#65533;&#138;fN&#65533;&#65533;S{L&#65533;&#65533;&#65533;&#246;&#65533;<f8&#268;&6G&#65533;5&#65533;&#65533;q&#65533;&#65533;r#*&#65533;5&#65533;H&#65533;YMl&#65533;A&#65533;&#65533;Y,+R&#65533;$&#65533;T&#65533;&#65533;&#65533;&#65533;&#65533;8^l&#65533;D}&#65533;$O&#65533;&#65533;$h&#65533;h2+&#65533;&#65533;|&#65533;
2&#65533;zL&#65533;&#65533;
&#65533;&#65533;T
&#65533;k&#65533;A&#65533;H&#65533;&#65533;&#65533;&#65533;&#65533;&#65533; &#65533;7'A &#65533;ZD&#65533;&#65533;&#1376;&#65533;,&#65533;B=&#65533;u`6G&#65533;3&#65533;!-&#1011;&#65533;$)&#65533;.&#65533;<N$&#65533;&#65533;&#65533;v&#65533;&#65533;&#65533;&#65533;Za1]*-:&#65533;G&#65533;C>&#65533;&#65533;5gi&#65533;j#j&#65533;&#65533;
&#1312;&#65533;R&#65533;&#65533;jEe-&#65533;&#806;a<p}&#65533;&#65533;&#65533;S&#917;&#65533;t-$&#65533;N'A&#65533;&#340;&#65533;&#65533;&#65533;o&#18879;&#65533;&#65533;]&#65533;>&#65533;&#65533;&#65533;&#65533;V&#65533;&#65533;&#65533;gX;6&#65533;&#65533;&#65533;&#65533;&#65533;e&#65533;&#65533;[&#65533;&#65533;RU&#1708;&#65533;&#65533;*R&#65533;v&#65533;u&#65533;&#65533;&#950;&#65533;&#65533;)&#65533;O&#65533;|&#65533;~&#65533;&#65533;N&#65533;019&#65533;V&#65533;&#65533;{&#65533;1&#65533;&#65533;&#65533;m{&#65533;S&#65533;&#65533;&#65533;&#65533;x&#65533;Ake&#65533;[&#65533;&#65533;0r&#65533;&#65533;&#65533;s*&#1686;&#65533;/&#65533;&#65533;%&#65533;v|`/&#65533;Z%&#65533;l;&#65533;>&#65533;&#1454;&#65533;&#196;&#65533;&#65533;&#65533;k2&#65533;&#65533;&#65533;&#65533;k&#65533;-&#65533;&#1118;&#65533;&#65533;&#65533;&#65533;PZ&#65533;&#65533;&#65533;&#65533;&#65533;!&#65533;|&#65533;iO&#65533;&#65533;O&#65533;!&#65533;X&#65533;&#65533;&#65533;&a<&#65533;s&#65533;&#65533;0ys2&#65533;&#65533;&#65533;]&#65533;9.L4<&#65533; &#65533;&#65533;&#65533;&#65533;~G&#824;k&#65533;8&#65533;&#65533;5&#65533;&#65533;&#65533;W,&#65533;&#65533;}&#65533;&#65533;&#65533;wi&#65533;&#65533;&#65533;nw?&#1928;)&#65533;<5D&#65533;&#65533;&#944;&#65533;O&#65533;&#65533;t&#65533;&#65533;xVr&#65533;&#65533;&#65533;Y4&#65533;;t%&#65533;~J&#65533;,&#1541;&#707;M&#65533;@F&#65533;Bf8PsR&#65533;g&#1514;zA(WR3p&#65533;fL&#65533;S]&#65533;*&#65533;&#65533;&#65533;R&#65533;&#65533;&#1534;&#65533;m3&#65533;M}jL&#65533;&#65533;*V&#65533;&#65533;T&#65533;[&#65533;Nh3&#65533;&#65533;&#65533;&#65533;&#65533;&#65533;W2&#65533;&#65533;&#65533;&#65533;>&#65533;TXM&#1720;h&#65533;&#65533;&#65533;&#65533;&#65533;.&#65533;rLk&#65533;&#1370;[&#65533;&#65533;Z&#1686;.&#65533;&#65533;&#65533;&#65533;WSU&#65533;Z&#65533;q!1iL?&#65533;`e!&#65533;}M/`[&#65533;&#65533;w&#948;&#65533;U9\&#65533;r8&#65533;&#65533;U&#65533;&#65533;&#65533;&#65533;RS&#65533;&#65533;&#65533;Q&#65533;&#1006;&#65533;pj71&#65533;&#65533;%n=&#65533;IJ&#65533;&#65533;$&#65533;x&#65533;znt?I&#65533;&#65533;&#65533;&#65533;&#65533;vJ&#65533;&#65533;Y&#65533;J&#65533;&#65533;&#65533;3&#65533;&#65533;i&#65533;[&#65533;&#65533;=&#65533;-Iw&#65533;@'R&#65533;	&#65533;&#65533;z&#65533;2&#65533;+"v&#65533;m&#65533;q&#65533;N&#65533;&#65533;:&#65533;&#65533;v&#65533;&#65533;A&#65533;n&#218;&#65533;&#65533;&#65533;&#65533;&#65533;(5>&#654;&#65533;&#65533;&#65533;Kg&#65533;&#65533;q3&#65533;8&#65533;&#65533;&#65533;&#65533;h&#65533;C&#65533;&#65533;| &#65533;&i~&#65533;25&#65533;&#65533;&#65533;&#65533;.&#1821;&#65533;&#65533;&#65533;$&#65533;r&#792;&#65533;&#65533;1=&#65533;o&#65533;&#65533;&#65533;)&#65533;t&#65533;&#65533;]&#65533;&#65533;!&#65533;&#65533;WNk&#65533;&#65533;8&#65533;&#65533;>&#65533;&#65533;&#65533;44&#65533;&9&#65533;&#65533;&#65533;9&#65533;&#65533;&#65533;&#65533;&#65533;&#65533;	&#65533;&#65533;S&#65533;N&#65533;&#65533;&#65533;&#65533;.:&#65533;&#65533;d&#65533;^Z&#65533;e&#65533;&#65533;G&#65533;&#65533;&#65533;&#65533;,|&#65533;Q&#65533;J z&#65533;&#65533;W&#65533;\&#65533;;&#65533;kq&#65533;C&#65533;&&#65533;M1t&#65533;&#65533;o7&#65533;&#65533;Q#=&#65533;w&#65533;&#65533;&#65533;&#65533;&#65533;&#30401;&#65533;z1&#65533;b&#65533;zB_&#65533;&#65533;A&#65533;&#65533;&#65533;e&#65533;&#65533;&#295;	\&#65533;?7	&#65533;&#1453;&(0 >&#65533;&#65533;&#65533;&#65533;47Y]u&#65533;&#65533;&#65533;%&#65533;&#65533;&#65533;+&#65533;&&#65533;x&#1957;_&#65533;>@&#65533;&#65533;&#65533;;{
&#65533;GX@&#65533;<&#65533;&#65533;&#211;&#65533;&#65533;&#65533;*&#65533;&#65533;;t>k8&#65533;&#1781;&#65533;&#65533;D&#65533;&#627;&#65533;2&#65533;&#1768;&#65533;c&#65533;g&#65533;'&#65533;j&#65533;js6&#65533;&#65533;&#65533;A&#65533;A&#65533;&#65533;	b@D&#65533;&#65533;&#65533;9&#65533;&#65533;&#65533;3&#65533; &#65533;&#65533;=&#65533;i'r&#65533;@NS&#65533;&#65533;&#65533;[&#65533;4&#65533;&#65533;&#65533;&#65533;&#1195;&#65533;&#923;'&#65533;&#65533;&#181;c&#65533;&#65533;[/$0CC1&#65533;&#65533;&#65533;Q&#65533;o&#65533;;B&#65533;@hC&#65533;7&#1816;a&#65533;&#65533;)&#65533;&#65533;&#65533;!!&#65533;&#65533;&#65533;&#65533;&#65533;&#65533;&&#65533;@&#65533;P:2&#65533;)&#65533;&#65533;:\2&#65533;h/4&#65533;8&#65533;#&#65533;Ed&#65533;&#65533;BH&#65533;A&#65533; C3L&#65533;&#49913;&#65533;5B&#1684;&#65533;&#65533;&#65533;&#1675;&#65533;&#65533;A&#65533;&#65533;5Kb&#65533;&#65533;&#65533;=&#65533;&#65533;C&#65533;H&#65533;&#65533;!&#65533;C&#65533;&#65533;AAy&#65533;<+d&#65533;"&#65533;+&#65533;A.&#65533;DI|	J&#65533;&#65533;&#65533;&#65533;&#65533;&#65533;&#65533;&#65533;&#65533;&#65533;&#65533;&#65533;&#65533;`&#65533;7&#65533;&#65533;<\%&#65533;&#65533;&#65533;Y&#65533;&#625;/s&#65533;C>}&#65533;X&#65533;&#415;`&#65533;3KD^4At&#65533;t&#65533;Ev&#65533;+&#65533;`&#65533;A%&#65533;&#65533;K&#65533;&#65533;&#1584;&#65533;&#65533;&#2995;(!&#65533;&#65533;<z&#65533;Ek\<@&#65533;&#389;&#65533;&#65533;&#65533;&#65533;&#65533;>&#65533;#p&#1325;BD7rl\,&#65533;&#65533;&#240;u|&#65533;&#65533;C|&#65533;v&#65533;&#65533;w&#65533;&#65533;/$C&#65533;&#65533;1&#65533;&#65533;&#65533;6&#65533;s&#65533;{l&#65533;}&#65533;&#65533;&#65533;&#65533;8&#65533;@&#65533;&#65533;&#65533;&#65533;03&#65533;&#65533;J2Y&#65533;&#65533;b&#65533;&#65533;[3R&#65533;E&#65533;R&#65533;D9&#65533;,&#65533;(&#65533;&#65533;1w&#65533;H&#65533;&#65533;&#65533;X&#65533;L&#65533;&#65533;b&#65533;&#65533;&#65533;&#65533;&#65533;
lI&#65533;4&#65533;lb&#65533;&#65533;@&#65533;s&#65533;&#65533;`J&#365;&#65533;&#594;&#65533;4d{&#65533;&#65533;I&#65533;&#65533;E&#65533;H&#65533;&#65533;&#65533;H&#65533;DJ&#65533;&#65533;K&#65533;&#65533;K	&#65533;J#&#65533;&#65533;5&#65533;&#65533;&#65533;&#65533;"&#65533;&#65533;&#65533;"&#65533;=|&#65533;75r&#65533;W&#65533;&#618;&#821;e[C&#65533;&#65533;w9G&#65533;&#309;,Jhk	&#65533;.&#65533;&#65533;K&#65533;l&#698;I&#65533;&#65533;#&#65533;&#65533;	D@&#65533;0&#65533;"O<&#65533;&#65533;	L&#65533;&#65533;&#65533;&#468;&#65533;&#65533;&#65533;F&#65533;7&#65533;	&#636;&#65533;&#65533;&#65533;&#65533;&#1692;L&#65533;&#65533;H)&#65533;&#65533;^&#65533;H_&#65533;L&#65533;&#65533;&#65533;L&#65533;y&#65533;&#65533;&#65533;"&#65533;&s;&#65533;&#65533;,&#65533;{&#65533;Fc&#65533;	A&#65533;"&#65533;EJ&#65533;,;&#65533;A`&#65533;B&#65533;&#65533;M&#65533;&#65533;&#65533;N&#65533;&#65533;0'1&#65533;f&#65533;&#65533;;&#65533;&#751;\E&#65533;KH&#65533;&#65533;9&#65533;&#899;&#65533;&#65533;&#65533;2.&#65533;NR&#65533;&#65533;&#65533;&#65533;&#65533;&#65533;&#65533;&#65533;&#65533;D&#65533;$O&#65533;&#65533;t&#65533;&#307;&#65533;&#1594;&#65533;&#65533;zY&#891;`G&#65533;&#65533;&#65533;&#65533;<&#65533;&#65533;D&#65533;&#65533;&#65533;&#65533;Js&#65533;}&#65533;&#65533;&#65533;&#65533;&#65533;5.P&#65533;&#65533;&#65533;&#65533;M-&#65533;(P&#65533;&#65533;&#65533;&#65533;MD&#65533;7,F3&#65533;&#1260;&#65533;&#65533;&#65533;=&#65533;,&#65533;&#65533;&#65533;&#248;&#65533;d&#65533;&#65533;&#65533;&#65533;<&#65533;#>&#65533;&#65533;O&#65533;&#65533;&#65533;&#65533;\&#65533;&#65533;H@&#65533;&#65533;e&#65533;U&#65533;,O+e&#65533;+&#65533;R&#65533;t!R!HE[&#65533;&#65533;z#T&#65533;n&#65533;L0&#65533;&#65533;&#65533;&#65533;	UE&#65533;&#65533;,H&#65533;T&#65533;&#31992;&#65533;D&#65533;i:Qb&#65533;Q&#65533;&#65533;&#65533;&#65533;(&#65533;N&#65533;l+e&#65533;1<S&#65533;<&#1274;&#65533;&#65533;1/&#65533;H&#65533;.&#65533;&#413;3SJ&#65533;L&#65533;&#65533;2&#65533;&#65533;)&#65533;&#1853;v&#65533;H&#65533;&#65533;J:]&#65533;&#65533;TQ&#65533;|:&#65533;T&#65533;|&#65533;D1O&#65533;B&#65533;&#65533;&#65533;&#65533;<xrO&#65533;&#65533;@m%2
&#65533;&#1580;T,&#65533;8f&#65533;&#65533;N&#65533;T&#65533;NP&#65533;N6&#65533;T&#65533;R0@=C]V-&#65533;U&#1596; E&#952;&#65533;C-&#65533;&#65533;&#65533;!&#65533;It&#65533;&#65533;&#65533;&#65533;&#65533;[&#65533;nEE!&#65533;&#65533;&#65533;SV;&#65533;Pa5&#65533;&#65533;tD&#65533;,&#65533;*&#932;F&#65533;hV&#65533;R#V&#65533;;&#65533;:2&#65533;&#65533;I&#65533;&#65533;6&#65533;&#65533;2m&#65533;pW^&#65533;&#65533;r&#65533;&#65533;s&#65533;&#165;|&#65533;&#65533;&#65533;&#65533;&#65533;AVz&#65533;&#65533;&#65533;&#65533;l&#65533;E&#1388;Z&#65533;&#1196;JJ&#65533;&#65533;&#65533;9u&#65533;:,&#65533;F&#65533;BIM&#1217;=&#65533;&#65533;&#65533;&#65533;&#65533;]=X&#65533;&#65533;TsM&#65533;O&#65533;&#65533;I&#65533;&#1548;|D&#65533;&#1542;uQm&#65533;&#65533;&#65533;`&#65533;d&#65533;&#65533;b&#65533;@&#65533;&#65533;&#65533;m&#1051;;&#65533;&#65533;C&#65533;&#65533;&#65533;u{&#65533;E&#65533;&#65533;E\&#65533;&#65533;s!qCLN&#65533;&#65533;&#65533;&#65533;&#65533;&#65533;&#65533;&#65533;-&#65533;t&#65533;&#65533;&#65533;&#65533;&#65533;&#65533;x}&#1481;m&#65533;R&#65533;&#65533;Bu&#65533;e&#65533;&#1209;%&#65533;,E&#65533;&#65533;|F&#65533;&#65533;&#1246;&#65533;;a2|&#65533;F&#828;4&#1794;,&#65533;&#65533;]&#65533;0P&#1634;4G&#65533;#P,pS&#65533;k<&#65533;&#65533;&#65533;|&#65533;&#1396;s&#65533;4&#65533;&#65533;&#65533;&#65533;A&#65533;&#65533;&#65533;&#65533;*&#65533;SZ=&#1418;m&#65533;f%T&#65533;%ZA&#65533;R.(&#65533;&#65533;S|&#65533;1&#65533;&)&#65533;&#65533;&#65533;&#65533;&#65533;&#65533;&#65533;1&#65533;.X&#65533;&#65533;&#65533;&#65533;%&#65533;&#65533;A&#65533;s&#65533;*y&#65533;&#65533;&#65533;&&#1341;&#65533;&#65533;A&#4783;&#65533;$&#65533;&#65533;l&#65533;&#1637;&#760;&#65533;&#65533;&#65533;&#65533;&#65533;u&#1916;5&#65533;&#65533;&#65533;&#65533;]&#2045;&#65533;~,&#65533;&#65533;&#377;&#65533;}Z!)&#65533;G&#65533;&#771;8^.x\&#65533;&#65533;&#65533;/&#65533;ZJ&#65533;&#1936;&#1909;&#65533;&#65533;H&#65533;&#65533;M&#65533;&#65533;tU&#65533;&#65533;__&#65533;S&#65533;d&#65533;u&#65533;&#65533;&#65533;&#65533;&#65533;`	&#65533;_&#65533;&#65533;&#65533;=&#65533;&#65533;@&#65533;&#65533;p;&#65533;&#65533;&#65533;&#65533;Z&#65533;&#65533;]`0^&#65533;&#65533;=:=&#65533;2&#65533;4MS&#65533;&#65533;PrH&#65533;&#65533;&#65533;&#65533;9	a[&#65533;&#65533;&#65533;l&#65533;&#65533;&#65533;
&#65533;&#65533;#.&#65533;&#65533;&#65533;&#65533;&#65533;&#65533;0&#65533;&#65533;l&#65533;&#65533;E&#65533;mOB&#65533;&#65533;&#65533;-hak&#65533;&#65533;v&#1440;&#65533;&#688;&#65533;Z6&#65533;S$cb&#65533;?&#65533;&#65533;&#65533;&#65533;L_"&#65533;&#65533;>&#65533;&#65533;S-b;&#65533;`&#65533;&#65533;
&#65533;`&#65533;&#65533;]&#65533;&#65533;&#1420;&#65533;[i&#65533;'&#65533;&#65533;@&#65533;:&#65533;&#65533;&#65533;\iSw&#65533;"3&4F&#65533;.&#801;!&#65533;&#65533;&#65533;VV1&#65533;dO6_&#65533;uW_&#65533;&#65533;^@&#65533;&#65533;#&#65533;&#65533;$^eVa&#65533;&#65533;	&#65533;&#65533;&#65533;&#65533;!&#65533;&#65533;I]&#65533;&#65533;b&#65533;u&#65533;,_0&#65533;I>3&#65533;&#65533;&#65533;Q6[j"&#65533;i&#65533;(&#65533;&#65533;&#65533;NvXPn]I&#65533;!6_T^_k&#65533;&#65533;;&#65533;fm&#65533;&#65533;l&#65533;cWe&#65533;?n&#65533;7&#65533;cM&#65533;^&#65533;
P&#65533;c2`&#65533;F&#65533;[&#65533;&#65533;&#65533;-&#65533;[E&#65533;&#65533;C&#65533;&#65533;&#65533;Z|&#65533;&#65533;&#65533;d&#65533;}f&#65533;&#65533;d&#65533;-el>&#65533;m.h&#65533;&#65533;&#65533;	Spf'U&#65533;&#65533;&#65533;&#65533;R&#65533;a-&#65533;&#65533;&#65533;&#65533;&#65533;&#65533;&#65533;&#65533;],%&#65533;XFV&#65533;&#65533;&#65533;&#65533;&#43525;&#65533;&#65533;&#65533;`&#65533;&#65533;]uhf^t&#65533;&#65533;&#65533;&#65533;f&#65533;~i&#65533;&#65533;cF&#65533;&#65533;&#65533;&#65533;[J&#65533;&#65533;:e8f&#65533;w6]D&#65533;d&#1129;&#65533;f&#65533;J&#65533;&#1013;^F&#65533;[3&#65533;&#37509;&#65533;&#65533;l&#65533;g&#65533;&#34350;jk&#65533;&#65533;k&#65533;
. g&#65533;&#65533;_&#65533;&#65533;&#65533;z&#65533;&#65533;;&#65533;`N&#65533;h&#65533;~&#65533;I6&#65533;&#65533;&#65533;&#65533;&#65533;&#65533;Y&#65533;&#65533;&#65533;&#65533;|n&#65533;luj&#65533;f&#3302;f*}&#65533;\&#65533;k&#65533;&#65533;&#65533;1S&#65533;4&#65533;+:E&#65533;&#65533;&#65533; &#65533;4&#326;\&#65533;&#65533;&#65533;%G&#65533;&#65533;|&#65533;&#65533;Zk&#65533;H&#65533;H4&#65533;&#65533;&#1058;fl&#65533;kkn]&#65533;&#65533;g&#65533;&#65533;	&#65533;N&#65533;\&#65533;&#65533;Z&#65533;~&#65533;&#65533;A&#65533;iC&#48397;>8&#65533;X^&#65533;&#65533;df&#65533;&#65533;&#65533;&#65533;&#65533;&#65533;&#65533;>&#65533;&#65533;l&#65533;&#65533;&#65533;&#65533;V6&#65533;&#65533;j&#65533;vQ&#65533;Vm&#65533;W&#65533;&#65533;&#65533;&#65533;&#65533;&#1478;Vq&#65533;I&#65533;{&#65533;&#65533;0&#65533;&#65533;j6T}&#65533;1&#65533;&#65533;&#65533;&#65533;&#65533;m}H7&#65533;&#65533;M&#65533;&#65533;&#65533;&#65533;jz&#65533;&#1531;&#65533;k&#65533;v	&#65533;&#65533;>&#65533;-X&#65533;&#65533;&#65533;2;?&#65533;&#65533;_R&#65533;:&#65533;H<c,&#65533;&#65533;&#65533;&#65533;>&#65533;eU&#65533;o--&#65533;&#65533;&#65533;&#65533;&#65533;&#65533;&#1891;&#65533;&#65533;9[C.@&#65533;&#65533;b&#65533;.&#2005;&#65533;I|nWm&#65533;&#65533;&#65533;|^B&#65533;W&#65533;C&#65533;^X&#1766;&#65533;Z&#65533;&#65533;&#65533;0k&#929;&#65533;B&#65533;M&#65533;B&#65533;&#65533;*&#65533;q&#65533;&#65533;o&#65533;&#65533;b#&#65533;l&#65533;,&#65533;&#65533;&#65533;X&#65533;&r(&#65533;j&#65533;V&#65533;fU&#1877;&#65533;&#65533;&#65533;1&#65533;&#65533;&#65533;CGQ&#65533;&#65533;&#65533;&#65533;h&&#65533;&#65533;/&#65533;$&#65533;n&#65533;4&#65533;~X&#65533;T#&#65533;&#65533;'w&#65533;.&#65533;&#65533;%&#65533;&#65533;&#65533;&#65533;M&#65533;&#65533;&#65533;&#65533;(&#65533;r&#65533;&r6&#65533;I&#65533;&#65533;&#65533;%&#65533;a&#65533;^eJ&#1612;b&#29068;>&#65533;&#65533;&#65533;&#65533;&#65533;nM?\&#65533;&#65533;&#65533;&#65533;W5gR&#910;&#65533;M&#65533;/>m?&#65533;&#65533;RG&#65533;Vn,&#65533;'Tw*&#65533;&#65533;&#65533;&#65533;^h&#65533;=Q&#65533;?&#65533;ft&#65533;&#65533;mP&#65533;&#65533;3&#65533;&#65533;TGd&#65533;&#65533;l_&#65533;|&#65533;&#1939;=e&#65533;>V&#65533;&#65533;&#65533;&#65533;&#65533;&#65533;&#65533;&#65533;&#65533;&#65533;F&#65533;2&#65533;h&#65533;&&#65533;&#65533;&#65533;sn&#65533;soW&#65533;j5&#65533;K&#65533;@&#65533;&#65533;&#65533;_Oe&#65533;&#65533;&#65533;cn&#65533;&#65533;&#65533;&#65533;&#65533;J&#65533;&#65533;&#65533;&#65533;&#65533;&#65533;&#65533;&#65533;&#65533;&#65533;&#65533;9Wu&#65533;l&#65533;&#65533;&#65533;b&#65533;tA&#65533;s}&#65533;m&#65533;s&#65533;n&#65533;&#65533;&#65533;v&#65533;&#65533;W&#1526;_&#65533;&#65533;Y&#65533;&#65533;?&#65533;J&#65533;&#65533;&#65533;&#65533;m&#65533;5o&#65533;k&#65533;;&#65533;&#65533;b&#65533;D&#65533;&#65533;m&#65533;f&#65533;&#65533;"x&#65533;&#65533;Oug&#65533;&#65533;<o8#gan&#65533;&#65533;&#65533;&#1806;&#65533;_&#65533;>&#65533;&#65533;u&#65533;&#65533;&#65533;8&#1460;&#65533;A&#65533;&#65533;n&#65533;s+&#65533;Q|&#65533;9y_&#65533;&#65533;B&#65533;&#65533;&#65533;&#65533;>&#65533;5&#65533;a&#65533;F&#65533;sFiW&#8455;&#65533;/ZV&#65533;&#65533;fu&#65533;&#65533;&#65533;n&#65533;&#65533;&#65533;&#65533;&#65533;;d&#65533;&#65533;&#65533;^&#65533;&#65533;&#65533;9&#65533;&#65533;&#65533;&#65533;zes6w7&#65533;&#65533;&#65533;&#65533;&#65533;&#65533;&#65533;&#65533; &#65533;\Y&#65533;&#65533;Sv&#65533;y&#65533;7K&&#65533;v&#65533;&#65533;!/&#65533;&#65533;&#65533;&#65533;&#65533;&#65533;z&#65533;&#65533;X&#65533;vy&#65533;&#65533;&#65533;?z&#65533;&#65533;b&#65533;&#65533;&#65533;&#65533;&#65533;D&#65533;&#65533;Q&#65533;z&#65533;&#65533;su&#65533;7{.&#65533;&#1692;NU&#65533;&#65533;k&#65533;&#65533;&#65533;(&#65533;H&#65533;n&#65533;	&#65533;o&#65533;&#65533;y&#65533;&#65533;|&#65533;m&#65533;&#65533;&#65533;|&#65533;&#65533;s:^&#65533;g&#65533;V{[&#65533;W&#65533;&#65533;{&#65533;&#65533;fLU&#65533;&#65533;c&#65533;&#65533;~&#65533;&#65533;1&#295;w&#65533;bzd^&#65533;&#65533;&#65533;&#65533;<M&#65533;&#65533;vc&#65533;&#65533;x&#65533;&#65533;'&#450;&#65533;g&#65533;&#65533;W&#1794;Vn'u&#65533;o&#65533;&#65533;&#65533;-(~&#65533;&#65533;&#65533;&#65533;qI&#65533;gt`&#65533;h&#65533;`&#65533;&#65533;i&#65533;&#65533;!&#65533;&#65533;&#65533;R&#65533;
&#65533;-\&#65533;&#65533;c&#65533;&#65533;wFV&#65533; J&#65533;*W&#65533;&#65533;#&#65533;%&#792;pf:&#65533;i"&#65533;2:?
4&#65533;&#65533;'P&#65533;7W&#65533;A&#65533;&#416;O&#65533;J9jl&#65533;4KF,R&#65533;j&#65533;juj&#1246;`&#65533;r&#65533;&#1713;&#65533;&#175;&#65533;(-k&#65533;,&#1676;&#65533;&#65533;&#65533;E&#65533;&#65533;*\&#65533;-&#65533;&#1069;&#65533;2&#65533;&#316;&#65533;~a&#65533;&#1123;J:'&lc&#65533;&#65533;&#862;&#65533;&#65533;&#65533;&#65533;m&#65533;&#65533;l&#1153;#&#65533;AI&#1188;A=n7S&#65533;I&#65533;&#65533;&#65533;&#65533;9&#65533;"&#65533;WhC&#65533;&#65533;U|&#65533;'g&#65533;&#65533;U&#65533;&#65533;&#65533;U&#65533;`&#65533;z&#65533;&#65533;5&#1610;bc/&#65533;&#65533;
&#65533;&#65533;7&#65533;&#861;;&#65533;&#65533;&#65533;26]&#65533;_&#65533;&#65533;s7	1&#12003;%:&#1978;t&#65533;W&#65533;&#65533;&#65533;&#65533;l9O&#65533;e~m&#65533;N&#65533;Ac&#65533;~?'p&#65533;&#65533;&#65533;&#65533;[&#65533;&#1878;&#65533;cg}e&#65533;X&#65533;&#65533;&#65533;^V&#65533;I&#65533;KWT4!nE&#65533;&#65533;&#65533;&#65533;&#65533;&#65533;q7b&#65533;l&#65533;&#65533;x&#65533;Q`&#65533;&#65533;&#65533;^&#65533;P{&&#65533;'&#65533;d&#65533;MHcH=&#65533;&#1306;h@~g&#65533;~A&#65533;&#65533;y&#65533;=&#65533;l:&#65533;&#65533;nJ)&#65533;;Z&#65533;rY^d&#65533;&#65533;&#65533;=&#65533;Ve&#65533;&#65533;&#65533;&#65533;v&#65533;(Q/u&#65533;&#65533;HF&#65533;W.&#65533;&#65533;&#65533;&#65533;Q6c9&#167;&#65533;|^y&#65533;&#65533;B&#65533;Q}nj&#65533;zI&#65533;(PW6&#65533;&#1367;&#65533;!5%&#65533;]&#1142;&#65533;FN&#65533;&#65533;a&#65533;&#65533;Au&#1043;&#65533;M4&&#65533;#&#65533;w&#65533;Ip&#65533;&#65533;&#65533;&#65533;&#65533;&#65533;K&#65533;aO &#65533;(&#1182;7n&#65533;T}otx(h&#65533;&#65533;&#65533;&#65533;aDiE&#65533;&#65533;&#65533;&#1718;&#1171;&#65533;&#65533;&#65533;[&#65533;&#65533;&#65533;
&#65533;l&#65533;&#65533;&#65533;Nqm&#65533;&#65533;F&#65533;v?MW&#65533;&#65533;f&#65533;j&#65533;&#65533;m&#65533;&#65533;&#65533;u&#65533;&#65533;)&#65533;pfZ+f1&#363231;&#65533;r&#65533;&#65533;&#65533;&#65533;&#65533;P&#65533;&#1669;T&#65533;&#65533;<&#2257;6&#65533;&#65533;&#65533;i`U&#65533;z&#65533;&#65533;&#65533;&#65533;!&#65533;9&#132;&#65130;&#65533;&#65533;+&#65533;&#65533;&#65533;~]&#65533;&#65533;&#65533;5&#65533;7Y&#65533;}&#65533;&#65533;&#65533;&#65533;&#65533;1$(&#65533;4&#65533;&#65533;&#65533;}&#65533;<&&#65533;&#65533;Q&#65533;&#65533;
gT3&#65533;q&#65533;&#65533;j&#65533;g&#65533;&#65533;&#65533;fe!5[Yb\&#65533;&#65533;ff&#65533;&#65533;f&#65533;&#65533;&#65533;X&#65533;N&#65533;&#65533;\'&#65533;{&#65533;&#65533;r&#65533;M&#65533;&#65533;&#65533;+&#65533;&#65533;+&#895;&#65533;v&#65533;J&#65533;-[A&#65533;}i&#65533;h!-&#65533;&#65533;Wj&#65533;%&#65533;W&#65533;8&#65533;%^&#65533;&#65533;6&#65533;&#65533;&#65533;`&#65533;z&#65533;&#560;&#65533;&#65533;&#65533;&#65533;W&#65533;b&#65533;\&#65533;!&#65533;&#65533;\Y&#65533;6&#1739;b&#65533; &#65533;&#65533;&#65533;&#65533;,&#65533;&#65533;SB3+&#65533;&#65533;rB&#65533;&#65533;&#65533;=&#65533;{&#65533;{&#65533;&#65533;&#65533;&#65533;&#65533;&#753;&#65533;gy&#870;&#65533;&#843;&#65533;[&#65533;&#65533;}&#65533;&#65533;Yo=&#65533;&#65533;l&#65533;&#65533;&#65533;&#65533;4&#65533;&#65533;&#65533;&#65533;&#65533;-&#65533;&#65533;n)&#65533;&#65533;&#65533;_;&#65533;&#65533;&#65533;&#65533;&#65533;~&#65533;&#381;rD&#65533;>qB&#65533;&#65533;&#65533;&#65533;&#65533;^~&#65533;v"&#65533;&#65533;HM&#65533;&#65533;&#65533;"&#65533;,!&#65533;$%&#65533;j&#1613;&#65533;G&#65533;qE&#65533;r8&#65533;&#65533;&#65533;&#1441;&#65533;&#65533;&#65533;}dS_&#65533;B&#65533;&#65533;&#65533;gp&#65533;&#65533;&#65533;&&#1284;2&#65533;&#65533;.t&#65533;&#65533;`'&#65533;&#65533;<&#65533;Sl&#65533;&#65533;<&#65533;Pv';&#65533;&#65533;&#65533;1&#65533;&#65533;&#65533;FmF&#65533;H&#65533;u)mj&#672;&#65533;&#65533;&#65533;&#65533;&#65533;t&#65533;N&#65533;_7&#65533;iZi&#65533;&#65533;S&#65533;&#65533;t&#65533;jb&#65533;&#65533;&#65533;&#65533;&#65533;MFV&#65533;&#65533;&#65533;z@&#65533;&#65533;&#65533;\PL&#65533;B&#65533;6#Rf&#65533;&#65533;c&#65533;&#65533;&#65533;&#65533;+_5&#65533;CR&#65533;&#65533;&#65533;&#65533;fE&#65533;iI &#65533;K&#65533;&#65533;&#65533;@&#65533;&#65533;&#65533;&#65533;$qX&#65533;&#65533;$$&#65533;Jg&#65533;&#65533;&#65533;;tI,oz&#65533;&#65533;[T&#65533;&#39749;VPdY&#65533;&#65533;h&#65533;&#65533;q&#65533;&#65533;L|&#527;0&#65533;:C&#65533;&#65533;5&#65533;
&#65533;MI&#65533;&#65533;&#65533;&#65533;&#65533;n&#65533;B&#65533;Yj,&#65533;&#1160;&#65533;&#65533;hNR&#65533;&#65533;&#65533;&#65533;fZ@&#65533;&#65533;G&#65533;RQ&#65533;&#65533;W&#65533;h&#65533;J&#65533;&#65533;T&#65533;c&#65533;Tf&#65533;X&#65533;&#65533;{f&#65533;&#65533;&#65533;&#1072;&#65533;yG<&#65533;&#65533;H&#65533;&#65533;HVk&#65533;&#65533;&#65533;"&#65533;&#65533;7&#65533;&#65533;]8&#65533;&#65533;gA&#65533;&#65533;J&#65533;T&#1242;Kc[&#808;M&#65533;a&#65533;&#65533;&#65533;&#65533;&#65533;&#65533;9&#65533;y&#65533;d]q&#1430;"&#65533;&#65533;e&#65533;	&#65533;&#65533;&#65533;XA&#65533;&#65533;g&#65533;&#65533;U&#65533;&#65533;9Ci&#65533;(D)&#65533;Lh:&#65533;&#65533;&#65533;&#65533;)/&#65533;&#65533;Mu&#65533;9&#65533;d4&#65533;S&#65533;&#65533;r\|I&#65533;Fk&#65533;&#65533;&#65533;&#65533;It&#65533;&#65533;Ek&#65533;&#65533;#&#65533;&#65533;e0s[Pr&#65533;&#65533;&#65533;2&#65533;>b&#65533;tr0P.d&#65533;n&#65533;&#65533;"&#65533;P&#65533;&#65533;Q&#65533;}&#65533;S&#65533;&#65533;yT&#65533;.&#65533;85&#566;&#65533;6S&#65533;&#65533;T&#65533;l&#65533;U&#65533;&#65533;&#65533;-&#65533;&#65533;W&#65533;&#65533;C&#65533;TK&#65533;&#65533;p&#65533;&#65533;&#65533;etyc}6&#65533;&#65533;&#65533;%&#65533;Y&#65533;&#65533;.5&#65533;
<&#65533;&#65533;N&#65533; f&#65533;.&#65533;&#65533;&#65533;&#65533;&#65533;GZm	6v&#65533;Eh&#65533;Z&#65533;Xt*&#65533;&#65533;Z&#65533;PS<r]&#65533;&#65533;tg&#1100;dm&#65533;&#65533;?&#65533;&#65533;{&#65533;*+j&#309;&*.&#65533;&#65533;&#65533;f&#65533;&#65533;&#65533;&#65533;Y&#65533;&#65533;js&#65533;Z&#65533;&#65533;v 2&#65533;k&#65533;X&#65533;NE&#65533;$&k&#65533;&#65533;s&#65533;&#1492;&#65533;E&#65533;F:&#65533;&#65533;]F&#65533;&#65533;&#65533;e&#65533;&#65533;[3&#65533;&#65533;W&#65533;&#65533;&#65533;&#65533;b&#65533;p&#183;&#65533;dLA&#65533;&#65533;&#1898;v&#65533;&#65533;M&#65533;&#65533;&#683;&#1507;:&#1596;n&#65533;*&#65533;$&#65533;&#65533;m8&#65533;&#65533;&#65533;&#65533;D&#65533;[&#65533;&#65533;.&#65533;&#65533;&#65533;Wc&#65533;U&#65533;X`&#1249;&#65533;&#65533;,&#65533;`&#65533;&#65533;&#65533;&#65533;&#65533;}(G&#65533;j&#65533;&#1966;S&#65533;k&#65533;&#65533;&#65533;&#65533;l&#65533;~&#65533;&#65533;.&#65533;'&#65533;&#65533;r&#65533;Q9&#65533;
&#65533;)\&#65533;&#65533;&#65533;&#65533;&#65533;z&#65533;&#65533;w&#65533;&#466779;q_7&#65533;&#65533;&#65533;&#65533;&#884;._&#65533;&#65533;&#65533;ZY&#65533;&#65533;bHy&#65533;&#65533;#&#65533;&#65533;&#65533;M~+&#65533;2&#65533;&#65533;&#65533;&#65533;hW&#65533;&#65533;yx&#12117;&#65533;w&#65533;&#65533;&#65533;&#1610;&#65533;&#65533;&#601;n3&#65533;&#65533;eo&#65533;&#65533;&#65533;p`Ir&#65533;&#65533;&#65533;%s&#65533;&#65533;5&#65533;;&#65533;-&#65533;&#65533;&#65533;S-&#65533;&#65533;x^&#65533;&#65533;&#65533;*&#65533;&#65533;&#65533;,&#65533;&#65533;(&#65533;&#65533;&#65533;&#65533;-l&,&#65533;&#65533;44&#65533;&#65533;&#65533;2)&#65533;&#65533;&#1327;&#65533;(&#711;&#65533;U&#65533;&#65533;2^+j&#65533;&#280;_&#65533;&#65533;[&#65533;&&#65533;9eWw&#65533;K&#65533;&#65533;&#65533;y]ZT&#65533;&#65533;&#958;&#65533;&#65533;&#65533;&#1842;&#65533;[&#65533;&#65533;6&#65533;O]&#65533;c;&#65533;-LdTG|l&#65533;&#65533;/&#65533;\6&#65533;&#65533;&#65533;G7D&#65533;&#65533;&#65533;jI-&#65533;&#65533;l{&#65533;&#321;&#65533;5g &#65533;&#65533;k&#65533;&#65533;&#65533;&#65533;&#65533;&#65533;zW7&#65533;)9&#65533;S&#65533;g+U&#65533;&#65533;&#65533;&#65533;$&#65533;&#65533;&#65533;aa&#65533;&#65533;&#65533;6&#65533;&#65533;&#65533;&#65533;&#702;&#65533;&#65533;|&#65533;D&#65533;}-&#65533;&#65533;&#65533;&#65533;&#65533;?&#65533;i&#65533;&#65533;(&#65533;CB&#65533;'I2&#65533;nW&#65533;8&#65533;&#65533;JcH&#65533;&#31607;&#65533;&#65533;T&#65533;&#65533;Rl&#65533; &#65533;] &#65533;>;'Ws}&#65533;&#65533;&#65533;&#65533;&#65533;&#65533;w&#65533;&#65533;&#65533;&#65533;4&#65533;&#65533;z&#65533;&#65533;&#65533;S&#65533;w&l&#65533;^e5<&#65533;&#512;&#65533;bNq:u&#65533;K&#65533;&#65533;d4&#65533;&#65533;&#65533;wY&#65533;&#65533;ZfZz}&#65533;&#65533;&#65533;&#1339;&#65533;&#65533;&#65533;uv&#65533;\&#65533;&#65533;&#65533;&#65533;oo(&#65533;]&#65533;&#65533;b&#65533;|&#65533;&#65533;&#65533;&#65533;*u&#65533;&#65533;p6YgK&#65533;&#65533;&#1570;&#65533;
?i]: |N&#65533;&#944;>&#926;}&#65533;&#65533;&#65533;&#1022;&#65533;&#65533;&#65533;&#65533;Io&#65533;{&#65533;&#65533;&#65533;&#1471;&#65533;&#65533;p&#65533;@&#65533;&#65533;&#65533;&#65533;6=&#65533;&#65533;&#65533;&#65533;&#65533;&#1755;&#29412;{&#1789;LpQu&#65533;&#65533;]B&#65533;&#65533;&#65533;=&#65533;f&#65533;&#65533;&#65533;&#872;&#65533;
z&#65533;;is&#1809;&#65533;|&#65533;Z&#65533;&#1797;!&#65533;&#65533;&#669;_&#65533;&#65533;&#65533;q&#65533;&#65533;Q&#65533;&#65533;[Q&#65533;&#65533;&#65533;&#39262;&#65533;&#65533;&#65533;]&#65533;&#65533;&#65533;Z&#65533;&#65533;&#65533;&#65533;]&#65533;]]U&#65533;E&#65533;&#65533;&#65533;\L&#65533;&#65533;&#1086;p[&#65533;&#65533;&#65533;HoQ&#1196;4I&#65533;&#65533;&#65533;&#65533;&#65533;u &#65533;MM&#65533;&#65533;&#1725;&#65533;&#65533;\p &#65533;i&#65533;R&#65533;Ty&#65533;&#65533;&#65533;&#65533;&#1673;&#65533;&#65533;&#65533;&#65533;&#65533;&#65533;Ww&#65533;&#65533;
nJgU&#65533;&#65533;&#65533;&#65533;&#65533;
&#65533;&#65533;&#65533;&#65533;&#65533;A1I&#65533;1&#65533;-_\ &#65533;&#65533;&#65533;^261&#65533;&#65533;&#65533;2!&#65533;e&#65533;&#65533;&#65533;&#65533;Q&#65533; &#65533; &#65533;`&#65533;]]f&#65533;	&#65533;&#65533;n&#65533;&#65533;T&#65533;Y&#65533;&#65533;&#65533;&#65533;&#65533;&#65533;&#65533;d&#65533;&#65533;&#65533;&#54187;&#65533;&#65533;&#65533;&#65533;P&#65533;I&#65533;N&#65533;&#65533;}&#65533;&#383;&#65533;&#65533;@&#65533;:&#65533;&#65533;&#65533;&#65533;':! &#65533;!&#65533;b&#65533;&#65533;&#65533;&#665;&#65533;&#65533;&#65533;,>&#65533;9&#842;&#65533;&#65533;&#65533;l&#65533;&#225;&#65533;
&#65533;&#65533;&#65533;OYD&#65533;%bb&#392;J&#65533;m-&#65533;"&#65533;&#65533;&#65533;&#65533;&#65533;?EY&&#65533;&#65533;&#65533;!]&#65533;!/&#65533;PJ&#65533;9n_&#65533;^"&#930;n.&#419;&#65533;&#65533;&#65533;&#65533;P)&#65533;&#65533;O[mB&#65533;&#1891;/&#65533;^1F&#65533;$Z&#65533;&#65533;8#&#65533;@&#65533;&#65533;I&#65533;LJ&#65533;&#65533;i&#65533;&#65533;&#65533;&#16305;&#65533;&#65533;&#65533;J&#65533;&#65533;&#65533;*n&#65533;B,&#65533;&#65533;&#65533;Y&#1785;c+&#65533;&#65533;&#65533;#&#1629;&#65533;&#65533;&#1374;T%&#65533;&#65533;\ &#65533;"1^&#65533;/&#65533;&#65533;iX,5&#65533;&#65533;a&#65533;&#65533;M$B&#65533;&#65533;&#65533;!&#65533;J&#65533;ac$MlI&#65533;&#65533;&#1388;&#353;N&#65533;w=&#65533;&#65533;&#65533;&#1732;l&#65533;T&#65533;&#65533;&#65533;,&#65533;$&#65533;E."JZ_&#65533;&#65533;Ea`C&#65533;"2 &#65533;&#65533;r&#65533;de&#65533;d-i&#65533;M&#65533;O&#65533;&#65533;&#65533;&#1893;F	_Qa?&#1369;&#473;&#65533;&#65533;&#65533;&#65533;&#65533;Q&#65533;%)&#65533;6!Y&#65533;p&#65533;&#65533;-&#65533;&#65533;b&#65533;}&#65533;;bGDW~&#65533;&#65533;}5[&#65533;&#65533;e&#65533;&#65533;8&P&#65533;&#65533;&#65533;&#65533;&#65533;&#65533;&#65533;&#65533;&#65533;^}Qfb&#65533;&#65533;&#65533;\2&#65533;|&#65533;1&#65533;c&#65533;&#65533;&#65533;M&#65533;7V
M&#65533;&#65533;&#65533;&#65533;&#65533;&#65533;&#65533;RP&#65533;m&#65533;#`&#65533;&#65533;V&#65533;&#65533;&#31587;I&#65533;#&#65533;%&#65533;e&#65533;efD&#65533;&#65533;&&#65533;&#65533;Z&#65533;V&#65533;&#65533;&#65533;&#65533;M&#65533;^&#65533;DN3&#65533;%U&#65533;&#65533;&#65533;8	&#65533;&#65533;&#65533;&#65533;c&#65533;&#65533;dX,&#65533;&#65533;YY&#65533;&#65533;[qAp.&#65533;b&#65533;b&#1702;&&#65533;q&#65533;&#65533;&#65533;&#65533;H2&#65533;s(:&#65533;@&#65533;yb&#65533;u&&#65533;u:&#65533;&#65533;I&#1480;&#65533;g,&#65533;&&#65533;&#65533;&#65533;&#65533;&#65533;&#31628;&#31881;&#65533;&#65533;-&#65533;&#65533;&#65533;&#65533;^V&#65533;tj%m&#1190;&#65533;M&#65533;&#65533;UpiSo.Y&#65533;P&#65533;U&#65533;&#65533;&#65533;z&"&#65533;&#65533;-&g+J`&#65533;:'Kd&#65533;=vde&#65533;g&#65533;&#65533;&#9397;e&#65533;y&#65533;&#65533;n&#65533;KX&#1416;&#65533;'&#65533;lFp4&#65533;&#65533;(~&#65533;V&#65533;hX:j&#65533;&#65533;&#65533;&#65533;a&#561;D&#65533;:r&#65533;&#65533;&#65533;&#65533;y&#65533;x&#65533;&#65533;&#65533;"&#65533;&#65533;&#65533;&#65533;&#65533;n&#65533;&#65533;B{v&#1921;:gY&#65533;&#65533;a.&#1827;e&#65533;u&#65533;^&#65533;[<&#65533;7]	z&#65533;SRc&#65533;&#65533;g&#65533;h&#65533;&#65533;f&#65533;_1"&#65533;&#65533;&#65533;e&#65533;.&#65533;&#65533;i&#65533;&#65533;"0&#65533;&#65533;&#65533;i&#65533;jc.azJ&#65533;&#65533;h5&#65533;&#65533;&#1705;&#65533;D&#65533;&#65533;&#65533;&#65533;&#65533;ev&#65533;&#65533;eh.&#65533;%&#65533;_&#65533;I#&#65533;&#65533;&#65533;D\&#301;
&#65533;%&#65533;&#65533;o&#65533;&#65533;&#65533;^i&#65533;UX&#65533;`&#65533;"&#65533;&#65533;n&#65533;&#65533;&#65533;(&#65533;.'e&#65533;j&#65533;&#65533;*&#65533;&#65533;&#65533;-f&#65533;&#65533;&#2021;&#65533;&#65533;&#65533;&#65533;&#65533;&#65533;&#65533;&#65533;5&#65533;&#65533;&#65533;&#65533;&#19038;ke&#65533;&#65533;&#65533;&#1376;&#65533;"&#65533;&#65533;&#65533;
&#65533;&#165;&#65533;8&#65533;\8&#65533;&#65533;<&#65533;&#65533;&#65533;>&#65533;i&#65533;&#65533;&#47502;"sX'&#65533;&#65533;0&#65533;i&#65533;&#65533;+E&#65533;@&#65533;&#65533;I&#65533;q&#65533;&#65533;J_-&#65533;+&#65533;Z&#65533;b&#65533;k&#65533;@7j&#1211;&#65533;"&#65533;&#65533;z&#65533;&#65533;,2~&#31882;&#65533;r&#65533;v&#65533;&#65533;	&#65533;!&#65533;&#65533;)&#65533;&#65533;j&#65533;&#65533;i]'&#65533;&#65533;L&#65533;tBA&#650;j&#65533;R%&#65533;&#65533;@&#65533;&#65533;+&#65533;Fd&#65533;&#65533;[&#65533;&#65533;&#65533;j&#65533;&#734;&#65533;&#65533;&#65533;*s!&#65533;&#65533;&#65533;vm&#65533;&#65533;9&#65533;{&#65533;$
&#65533;&#65533;q&#65533;1&#65533;&#65533;&#801;&#65533;&#65533;(9&#65533;&#65533;vde&#65533;&#65533;&#65533;&#65533;)&#65533;&#65533;@&#65533;&#1702;I^&#65533;Al&#65533;&#1450;&#65533;&#65533;&#65533;kR,&#65533;&#65533;&#1682;&#65533;&#65533;&#65533;&#65533;-&#1726;l&#65533;&#65533;&#65533;&#65533;&#65533;k>B&#65533;&#65533;Y&#65533;Q&#65533;&#65533;l&#65533;&#65533;&#49574;&#65533;&#65533;b[&#65533;M&#980;&#65533;$L&#65533;v&#65533;5&#65533;&#65533;&#65533;O&#65533;&#65533;Fq><&#65533;js&#65533;&#65533;Ap-&#65533;&#65533;&#65533;f&#65533;D&#65533;NJ&#65533;&#65533;R=V&#65533;.&#1686;&#65533;@&#65533;&#65533;&#1430;&#65533;&#65533;T&#721;i&#65533;R&#65533;]2&#65533;&#65533;&#65533;&#65533;r&#65533;\z&#65533;4&#65533;H?!hi&#65533;&#65533;&#65533;&#65533;&#65533;n#=&#65533;&#65533;u+&#65533;mX&#65533;F&#65533;&#65533;"o&#65533;V&#65533;&#65533;Z.&#65533;>(&#65533;E/7&#65533;&#65533;>&#65533;&#65533;Z/&#65533;f/&#1710;&#65533;7/d&#65533;&#65533;&#65533;&#65533;!n&#65533;&#65533;b&#65533; )U&#65533;:=&#65533;&#65533;2+&#65533;"&#65533;=&#65533;tM&#308;2X&#65533;&#65533;/S&#65533;&#65533;
!&#65533;+&#65533;-m&#65533;Y&#65533;"j&#65533;&#65533;W&#65533;&#65533;&#65533;r&#65533;&#65533;b&#65533;&#65533;G&#65533;}0&#65533;V&#65533;&#65533;R&#65533;&#65533;Z0k&#65533;op&#65533;&#65533;&#1707;&#65533;&#65533;`T	&#65533;_&#65533;x'&#65533;&#65533;GY&#65533;&#65533;&#65533;`&#65533;1l&#65533;&#65533;.&#65533;e^C&#65533;&#65533;Y&#65533;p&#65533;&#65533;o&#65533;&#65533;k&#65533;&#65533;.?&#65533;f&#65533;o&#65533;pKp&#65533;VpWq&#65533;2ok1l}+w&#65533;N_&#65533;&#65533;0)&#65533;}&#65533;n&#65533;&#65533;&#65533;Rp&#65533;&#65533;w&#65533;&#65533;&#65533;&#65533;&#65533;P&#1973;&#9580;&#65533;,&#65533;&#65533;&#65533;&#65533;&#65533;o+&#65533;&#65533;i&#65533;&#65533;&#65533;V&#65533;+&#65533;&#555;&#65533;&#65533;&#65533;&#65533;:0&#65533;&#65533;z&#65533;C0&#65533;&#65533;2&#65533;

l0&#65533;+&#65533;=&#65533;&#65533;L&#65533;Q-&#65533;&w&#65533;2&#65533;5&#65533;&#65533;&#65533;&#65533;#&#65533;@&#65533;2&#65533;&#65533;$&#65533;E&#65533;&#65533;-&#65533;i&#65533;F	&#65533;&#65533;&#65533;&#65533;&#65533;2r&#65533;&#1192; KA0&#732;&#65533;p<&#65533;+s#/&#65533;&#65533;j4c&#65533;&#65533;8_&#65533;Af&#65533;&#1513;&#65533;,fy&#65533;&#65533;a8&#65533;rnF+u!&#65533;"&#65533;&#65533;&#65533;&#1255;&#65533;&#65533;S&#65533;&#65533;b&#65533;!2X&#65533;&#65533;2&#65533;&#65533;&#65533;G&#65533;&#65533;F&#65533;-&#65533;1c&#65533;*&#65533;.04r	&#65533;4
i&#65533;&#65533;-&#65533;k2fs'[s&#65533;&#65533;=&#65533;F*&#65533;8&#65533;&#65533;`&#65533;&#1312;&#65533;Q&#65533;P&#65533;&#65533;&#65533;i;&#65533;%S&#65533;!&#65533;N&#65533;&#469;&#65533;&#65533;&#65533;&#65533;&#1526;&#65533;&#65533;>&#65533;&#65533;&#65533;&#65533;(e&#65533;2&#65533;tO4&#65533;&#65533;.J&#65533;G&#65533;&#65533; &#65533;z&#65533;6v&#65533;	,Z&#65533;&#65533;
&#65533;Z2U&#65533;&#65533;&#65533;u&#65533;&#65533;c&#65533;&#65533;&#65533;Y&#65533;,0&#65533;5&#65533;Z&#65533;<&#65533;W&#65533;&#65533;&#65533;&#65533;&#65533;D/&#65533;t&#65533;z$[&#65533;\l&#65533;4@&#65533;&#65533;
tO&#65533;5&#65533;ZfC'Z&#65533;	&#65533;&#65533;u&#65533;1&#65533;R&#65533;542&#65533;&#65533;&4P^,&#65533;uqJ&#65533;&#65533;&#65533;"Z&#65533;&#65533;|&#65533;6&#65533;rvg&#65533;"On4AC&#65533;o7!30S/]&#65533;5&#65533;v	r&#65533;I&#65533;)X&#65533;&#65533;4&#65533;Y&#65533; &#65533;Vur&#65533;YP&#65533;X&#65533;US&#65533;u&#65533;ZP&#65533;XO&#65533;i=&#65533;&#65533;&#65533;d&#65533;&#65533;&#65533;&#65533;&#65533;sC&#65533;z7K4:&#65533;&#65533;b&#180;&#65533;&#65533;&#65533;[&#245;&#65533;v&#65533;&#65533;&#65533;jOqx&#65533;w:&#65533;&#65533;W&#65533;5h&#65533;&#65533;Ym&#65533;&#65533;x"j&#65533;v&#65533;Y&#65533;0&#65533;&#65533;&#65533;O#^&#65533;&#65533;V&#65533;&#65533;&#1202;&#65533;Or&#65533;&#65533;M]&#1294;#&#65533;&#65533;t+&#1510;Jl-&#65533;W&#65533;&#65533;&#65533;&#65533;@&#65533;&#65533;0&#65533;e&#65533;&#65533;&#65533;&#65533;&#65533;bm&#65533;v&#65533;&#65533;?&#65533;
&#65533;&#25123;wfR&#65533;_w&#65533;<&#65533;K&#65533;FI&#1510;,&#65533;&#65533;8&[&#65533;tV^-[F[&#65533;%&#65533;!vM%k_&#65533;&#65533;"&#65533;&#65533;m&#65533;&#65533;WRn&#65533;7&#65533;2&#65533;x&#65533;@&#65533;&#65533;&#1749;g&#65533;&#65533;#&#65533;"r&#65533;~&#65533;&#65533;&#65533;&#65533;K&#65533;&#65533;&#410310;(+&#65533;&#65533;&#65533;=&#397;3n&#65533;~&#65533;w+&#65533;&#65533;*&#65533;&#226;&#1579;&#65533;*g&#65533;#9&#65533;3&#65533;&#1406;&#65533;&#65533;&#65533;&#65533;H&#65533;&#65533;&#65533;&#65533;&#65533;R9~
A&#65533;&#65533;0m&#1609;&#65533;&#65533;&#65533;&#1890;&#65533;	f}&#65533;&#65533;g&#65533;qz&#65533;!a&#65533;&#65533;&#65533;&#65533;\&#65533;u^&#65533;&#338;Xs&#65533;&#65533;fg&#65533;&#65533;&#65533;&#65533;2&#65533;6&#65533;&#65533;&#65533;&#65533;>yd&#65533;&#65533;u&#65533;.4&#65533;&#65533;&#65533;&#65533;&#65533;:&#65533;i&#65533;:&#65533;&#65533;&#65533;&#65533;&#65533;T&#65533;|&#65533;E-O&#65533;6&#65533;~&#65533;3&#65533;&#65533;n&#65533;b&#65533;?/1@*`&#65533;&#65533;&#65533;-s&#65533;t&#65533;N&#65533;&#65533;&#46099;;&#846;&#65533;>S&#65533;&#65533;&#65533;1&#65533;&#65533;&#65533;&#65533;{&#65533;q&#65533;y&#65533;&#65533;&#65533;&#65533;&#65533;z&#65533;{0#q&#65533;L&#65533;&#65533;&#65533;&#65533;8U+&#65533;;&#65533;&#65533;2&#65533;&#65533;(&#65533;'7&#65533;+;&#65533;1 V4&#65533;dn{Dl&#65533;&#1147;6&#65533;=`&#65533;/=&#65533;K{&#65533;S&#65533;YO&#65533;	x&#65533;&#65533;&#65533;7f&#65533;&#65533;&#65533;'&#1443;g&#65533;&#65533;G&#10360;&#65533;&#65533;&#65533;&#65533;Ns&#65533;&#65533;)&#65533;&#65533;&#65533;|&#65533;B&#65533;&#65533;|&#65533;&#65533;/&#65533;	=&#65533;D&#65533;&#65533;3}&#65533;;&#65533;&#1247;&#65533;&#65533;z&#65533;&#65533;&#65533;&#65533;&#65533;b&#65533;&#65533;7&#65533;wZ[&#65533;&#65533;R&#1225;2&#65533;U&#65533;&#65533;4&#65533;&#1623;z&#65533;&#65533;&&#65533;=&#65533;o&#65533;S&#65533;&#65533;&#65533;&#65533;&#65533;fZW&#65533;&#65533;&#1277;&#65533;&#65533;&#65533;o@	&#65533;]P[&#65533;&#65533;&#65533;&#65533;&#65533;&#65533;&#65533;&#725;-2&#65533;&#65533;>&#65533;&#1268;4k}&#65533;bh&#65533;&#65533;&#65533;&#65533;pg&#65533;&#65533;V&#65533;&#65533;0&#65533;F&#65533;A&#65533;&#65533;X&#65533;&#65533;&#65533;&#65533;&#65533;&#65533;gnF&#65533;&#65533;&#65533;B&#65533;>Z&#65533;&#65533;&#65533;+&#65533;&#65533;9&#65533;[&#65533;&#65533;&#65533;"9&#65533;_}&#65533;&#65533;z&#65533;<&#65533;Fz&#65533;&#65533;&#65533;&#65533;&#913;&#65533;&#65533;&#65533;_#&#65533;]D&#65533;&#65533;&#65533;[&#65533;:&#65533;a&#65533;&#65533;&#65533;5&#65533;}O<	&#65533;3xaB&#65533;*q&#65533;&#65533;HD&#65533;)V4b&#65533;&#65533;1V<&#65533;&#65533;:p&#65533;q2F&#65533;+K&#65533;&#65533;&#65533;&#65533;3&#65533;&#65533;&#65533;B&#65533;M&#65533;9q>&#365771;&#65533;0c&#1068;iG&#65533;K&#65533;0u&#65533;4i&#1157;H&#65533;V&#65533;zU&#65533;&#65533;5&#65533;)&#65533;&#65533;lX&#65533;
&#65533;l1{&#65533;P0c&#65533;&#65533;&#65533;&#65533;&#65533;&#886;l6ar&#65533;)dw&#65533;&#65533;Y.&#1779;&#65533;&#65533;&#65533;"&#65533;X([r&#65533;`&#65533;&#65533;&#65533;t&#65533;"&#65533;&#65533;cG&#857;7v&#65533;&#65533;&#65533;3&#65533;(OT&#65533;&#65533;K&#65533;~um&#65533;&#65533;&#65533;^&#65533;B&#65533;&#65533;5&#65533;T&#65533;np&#65533;&#65533;rp&#65533;i&#1218;&#65533;&#65533;xr&#65533;&#65533;&K&#65533;&#65533;^&#65533;&#65533;_W&#1814;x&#65533;&#173;	&#65533;&#65533;&#65533;3&#65533;A#a&#65533;F&#65533;&#65533;&#65533;(&#65533;_A8C&#65533;&#65533;A&#65533;&#65533;}&#65533;&#65533;&#65533;&#65533;&#65533;c&#65533;} &#65533;1&#65533;Tk&#65533;&&#65533;&#65533;[pA&#65533;&#65533;&#65533;&#65533;6&#65533;&#65533;&#65533; 8&#65533;&#65533;*+&#65533;&#776;&#65533;&#240;&#65533;&#65533;-&#65533;&#65533;
&#65533;&#65533;&#65533;R0&#65533;&#65533;&#1227;&#65533;?&#65533;&#65533;&#65533;&#65533;&#65533;	&#65533;9$m&#65533;&#65533;&#65533;C&#65533;&#65533;=|&#65533;&#65533;&#65533;f&#65533;&#65533;"&#65533; &#191;&#65533;&#65533;\&#65533;&#65533;&&#65533;&#65533;l&#65533;&#65533;N3&#65533;\&#65533;&#65533;;-&#65533;&#51616;h&#65533;0&#65533;&#65533;*&#65533;&#65533; 2'&#65533;0&#65533;4&#65533;&#65533;&#65533;+&#1908;I;&#65533;C&#65533;&#65533;&#65533;d&#65533;//&#65533;&#65533;&#65533;&#65533;M&#65533;&#65533;&#65533;&#65533;&#715;&#65533;&#65533;.&#449;&#65533;&#65533;Q&#65533;&#65533;3&#65533;&#65533;&#65533;&#1169;&#65533;&#65533;&#65533;&#65533;%$&#65533;4&#65533;&#65533;&#65533;&#65533;J&#65533;&#65533;&#65533;n&#65533;/B&#65533;A0&#228;!U&#65533;zuM6&#1884;&#65533;&#65533;&#65533;&#65533;&#65533;&#65533;&#65533;H&#65533;&#65533;&#65533;&#65533;&#65533;&#204;P	c.&#65533;&#65533;
l&#1588;&#65533;B&#65533;;(&#65533;&#65533;"
&#65533;&#65533;&#65533;hD&#65533;&#65533;`&#65533;Eyt4>&#65533; ]&#65533;&#65533;&#65533;&&#65533;&#65533;r&#65533;e&#65533;s9]&#65533;&#65533;&#65533;T&#65533;)!,F&#65533;&#65533;6&#65533;&#568;&#65533;&#65533;\]u&#65533;&#1900;3&#65533;&#65533;&#65533;&#65533;I&#65533;&#65533;&#65533;&#1539;rMD&#65533;&#65533;&#65533;&#65533;&J"O8&#24408;K&#65533;&#65533;&#65533;8&#13207;&#65533;IPgE&#65533;XR&#65533;`&#65533;`&#65533;&#65533;6&#65533;\~@&#65533;&#65533;&#65533;&#65533;&#464;J&#65533;&#65533;3uu&#65533;gmNwg&#65533;L&#65533;]wS&#65533;c&#65533;fS&#65533;&#65533;&#65533;&#65533;&#65533;&#65533;&#65533;3&#65533;&#65533;&#65533;&#65533;2&#65533;&#65533;&#47907;v&#65533;&#65533;&#65533;=&#65533;8&#656;&#65533;/&#65533;	&#65533;&#65533;&#65533;&#65533;&#65533;&#65533;&#65533;&#1734;&#65533;f&#65533;=;"DG&#65533;&#65533;}t&#65533;&#65533;]&#65533;:&#65533; &#65533;&#65533;!p&#65533;M)&#65533;({&#65533;R=&#369;&#65533;&#65533;sK&#65533;&#65533;M&#65533;i3Q&#65533;jY&#65533;j&#65533;s&#65533;mq&#65533;L&#65533;&#65533;&#65533;&#65533;&#65533;&#65533;U'&#65533;&#65533;&#65533;&#65533;~&#65533;&#65533;&#65533;y&#65533;g[/&#65533;\&#65533;&#65533;@&#65533;&#65533;&#65533;>t&#65533;&#65533;>&#65533;p&#65533;+&#65533;&#65533;]&#65533;&#65533;&#65533;A&#65533;&#65533;Y&#1705;&#65533;8SM&#887;T&#65533;*&#65533;_&#65533;&#972;O&#65533;&#65533;&#65533;&#1968;xe&#65533;E9&#65533;&#65533;2&#65533;Vg&#1902;&#65533;&#65533;J6&#65533;&#65533;&#927;&#65533;@&#65533;&#65533;&#65533;n&#65533;&#65533;T!9&#65533;&#1990;W&#65533;&#65533;n@B&#65533;&#65533;IH&#65533;&#65533;&#65533; &#65533;j&#65533;(X&#65533;&#65533;@&#65533;S,@&#65533;&#65533;"&#65533;&#65533;&#65533;*sR&#65533;&#65533;&#130;&#65533;d!&#65533;TZ&#65533;&#65533;9&#65533;S&#65533;&#65533;&#65533;T&#65533;&#65533;&#65533;&#65533;u&#65533;&#65533;&#502;&#65533;&#65533;e1&#65533;;&#65533;&#65533;_F&#65533;&#1532;&#65533;&#65533;fP&#65533;&#65533;(&#65533;&#65533;f@E&#65533;&#65533;&#65533;h&#65533;&#65533;]Qz4&#65533;&#65533;&#65533;&#65533;&#65533;E&#65533;&#65533;`&#65533;R[&#65533;&#65533;&#65533;U&#65533;b&#65533;&#65533;D@ml+&#65533;&#65533;&#65533;;=&#65533;&#65533;b&#65533;&#65533;S&#65533;"D&#65533;&#65533;&#65533;&#65533;&#65533;&#65533;T l&#65533;&#65533;&#65533;s&#65533;&#65533;&#65533;@)'&&#65533;y\i&#65533;\RH.&#65533;d&Q3&#65533;&#65533;m{^&#65533;X&#65533;&#554;6-&#65533;Y&#65533;#&#322;&#65533;[&#65533;9&#65533;&#65533;#{u&#65533;&#65533;&#65533;&#65533;Y&#65533;&#65533;&#65533;SgKo&#65533;XK&#65533;2`$2fP&#65533;&#65533;X&#65533;&#65533;(>3&#65533;*&#65533;&#65533;dPM+^&#65533;&#65533;&#65533;&#65533;$'&#65533;i%P:&#65533;Oe,&#65533;!&#65533;K&#65533;t&#65533;&#65533;&#65533;d&#65533;&#387;&#65533;&#65533;9&#65533;\&#65533;&#65533;^&#65533;K&#1453;&#65533;X&#65533;&#65533;&#65533;r&#65533;&#65533;_&#65533;&#65533;Z&#65533;&#65533;&#65533;@&#1176;&#65533;D f>jb3&#65533;&#65533;HB&#65533;&#65533;&#294;%&#65533;YQ&#65533;|3&#65533;!&#65533;&#65533;F9&#65533;/V&#1707;+),&#65533;&#65533;&#65533;N` M&#65533;*&#65533;B&#65533;&#65533;:W&#65533;&#65533;.&#65533;N&#65533;&#65533;&#65533;&#65533;M,y&#65533;&#65533;A&#65533;P&#65533;!`,$&#65533;&#65533;C&#65533;s3&#65533;s&#65533;&#65533;&#65533;&#65533;R?`5fT&#65533;&#65533;C&#65533;F&#65533;&#65533;&#65533;&#65533;&#65533;;u&#65533;+8g&#65533;&#65533;|)?&#65533;O&#65533;62-k?	&#65533;&#65533;&#65533;%	&#65533;)YH!u&#1315;%3xLD&#65533;^&#65533;&#65533;&#65533;&#65533;&#65533;&#65533;
&#65533;&#65533;x0E&#65533;&#65533;d&#65533;&#65533;,h
&#65533;&#65533;*5&#65533;^&#65533;&#746;B&#65533;&#65533;5&#65533;z&#65533;|c&#351;W&#65533;SR&#850;&#65533;&#65533;k-<&#65533;2&#65533;&#65533;>H&#65533;&#65533;AP&#150;&#65533;&#65533;&#65533;eL<&#65533;^0X&#65533;v&#65533;xlX&#65533;,&#65533;&#65533;&#65533;&#65533;&#65533;I&#65533;!&#65533;&#65533;8%;&#65533;&#65533;]&#1465;&#65533;zi&#65533;&#65533;&#65533;&#65533;7&#65533;&#65533;vc&#65533;&#65533;F&#65533;f&#65533;&#877;&#65533;&#65533;5&#65533;XM&#65533; !wUOm&#65533;[&#65533;&#65533;&#311;&#65533;mn&#65533;&#65533;W&#65533;(Q&#65533;&#65533;T&#65533;k&#65533;&#65533;&#65533;&#65533;
&#65533; &#65533;c&#65533;&#65533;&#1514;&#65533;F&#65533;&#65533;=&#65533;&#65533;8k&#65533;a&#65533;&#65533;&&#65533;4Vv?&#65533;]&#65533;v&#65533;5&#65533;0[&#1028;&#65533;v&#65533;!&#65533;&#65533;|Gl&#65533;&#65533;&#65533;eH&#65533;&#65533;Rv&#65533;&#65533;
&#65533;1um&#65533;&#65533;d&#65533;FV&#65533;T&#65533;l&#65533;&#65533;\^6xW&#65533;K=&#65533;&#65533;&#1585;&#65533;&,&#65533;-1&#65533;a)&#65533;&#65533;"&#65533;&#65533;=\P&#65533;&#65533;7Y&#65533;&#65533;g&#65533;&#65533;&#65533;2&#65533;&#65533;,*W&#65533;&#65533;&#65533;y&#65533;&#65533; &#65533;&#65533;&#65533;b	&#65533;-&#65533;Q&#65533;j&#65533;.]F&#65533;&#65533;&#65533;&#65533;PJ&#65533;&#65533;bU@&#65533;&#65533;&#65533;&#1881;&#65533;&#65533;M/&#65533;&#65533;&#65533;3&#65533;9/!+&#65533;\&#65533;&#65533;e-&#65533;&#65533;&#65533;&#65533;o&#65533;&#65533;&#65533;&#65533;&#65533;&#65533;&#779;&#65533;&#65533;Wc&#65533;&#65533;T2&#65533;}&#65533;#`c7X&#65533;"&#65533;&#65533;&#65533;&#65533;&#65533;8&#65533;elCv&#65533;&#65533;O&#65533;&#65533;$&#65533;&#65533;&#65533;&#65533;&#65533;&#65533;&#65533;&#65533;&#65533;o&#65533;&#65533;&#1916;&#65533;A-}&#65533;&#65533;&#65533;7&#65533;&#65533;&#65533;t&#65533;3&#65533;&#65533;
&#65533;&#65533;=&#65533;&#65533;&#65533;\&#65533;Ro^&#65533;lN7&#65533;7&#65533;[&#65533;\&#1597;U;&#65533;&#22389;&#65533;&#65533;r<V#&#65533;&#65533;&#517;&#65533;Z&#65533;,&#65533;EK&#65533;&#65533;&#65533;@5&#65533;&#65533;<&#65533;W~&#65533;&#65533;&#65533;&#65533;&#65533;Z&#65533;mN&#65533;&#65533;fo&#65533;&#874;V&#65533;B&#65533;&#820;Wq&#65533;&#1383;&#1998;&#65533;Rr&#65533;&#65533;&#65533;&#65533;&#65533;Z&#65533;t&#65533;&#65533;.&#65533;&#65533;-&#65533;I&#65533;&#65533;&#65533;&a\~&#65533;m/&#65533;7&#65533;&#65533;}C&#65533;q&#65533;O&#65533;&#65533;OF&#65533;h&#65533;o&#65533;&#65533;&#65533;&#65533;&#829;&#65533;&#65533;:o{j&#65533;/<&#765;&#65533;6O[&#65533;Sm&#65533;&#65533;&#418;&#65533;&#65533;&#65533;Hr&#65533;&#65533;&#65533;a&#65533;&#630;&#65533;$&#65533;&#65533;&#65533;&#65533;ie&#65533;b&#65533;&#65533;%'&#65533;&#65533;&#65533;&#65533;&#65533;&#65533;{&#65533;&#65533;	|&#65533;B7&#65533;&+H&#65533;&#65533;&#65533;!V|o&#65533;&#65533;&#1512;K=&#65533;\u&#65533;&#65533;&#65533;&#65533;j=&#65533;m&#65533;A&#65533;&#65533;&#65533;M&#65533;&#65533;&#65533;&#65533;l&#65533;JN&#65533;9&#65533;&#698;C&#1975;f&#65533;&#65533;]&#65533;y&#65533;'&#65533;3&#65533;u&#65533;|&#65533;&#65533;&#65533;{&#65533;l&#2000;&#65533;&#65533;&#65533;A&#65533;&#65533;&#65533;&#588;-_|&#65533;Yn&#65533;&#65533;!u&#65533;uH&#65533;%f&#65533;AO&#65533;&#1075;&#65533;&#65533;5&#65533;&#65533;&#65533;\&#65533;&#65533;&#65533;i&#65533;&#65533;&#65533;,&#65533;&#65533;&#65533;JAc&#65533;&#65533;&#65533;s?&#65533;1&#1679;<&#65533;c&#65533;5&#65533;BO&#65533;&#65533;&#65533;&#65533;_&#65533;/&#65533;&#65533;n&#65533;&#65533;&#65533;&&#65533;=&#65533;i&#65533;XI&#65533;&&#65533;&#65533;&#65533;>G8J&#65533;&#65533;&#65533;&(d)&#65533;&#65533;&#65533;FkT&#65533;&#171;j&#65533;&#65533;`&#65533;~(&#1062;&#65533;n&#65533;&#65533;&#65533;HA-&#65533;&#65533;&#65533;&#65533;&#65533;&#27622;&#65533;&#65533;!&h&#65533;PC&#65533;&#65533;o&#65533;&#65533;&#65533;&#65533;&#65533;&#65533;&#65533;&#65533;&#65533;_&&#65533;jS&#65533;=&#65533;&#65533;&#65533;~&#65533;&#65533;&#65533;M&#65533;&#65533;&#65533;P&#65533;h&#65533;&#65533;N&#65533;&#65533;vE&#65533;t%&#65533;&#65533;&#65533;&#65533;&f&#65533;B+&#65533;%&#65533;&#65533;&#65533;&#65533;&#65533;o&#65533;&#65533;/&#65533;&#65533;[&#65533;O&#65533;&#1017;&#65533;&#65533;e2&#65533;	Paf&#1702;&#65533;&#65533;&#65533;&#65533;b	#&#65533;	&#65533;pa`)0&#65533;o&#65533;M&#65533;:&#65533;&#65533;&#574;&#65533;`&#65533;L&#65533;&#65533;&#65533;/h
&#65533;&#65533;&#848;#kU&#65533;&#65533;&#65533;&#65533;;&#65533;&#65533;nQq&#65533;0!&#65533;&#65533;&#65533;f&#65533;R&#65533;&#65533;D
&#65533;$&#65533;x&#65533;&#65533;&#65533;k&#65533;&#65533;K>J&#65533;b*&#65533;&#130;MXB&#65533;W0&#65533;&#998;&#65533;&#65533;&#65533;0H&#65533;&#65533;=&.I&#65533;&#65533;&#65533;&#65533;LQ&#65533;
&#65533;]fY&#65533;&#65533;^&#65533;|&#65533;&#65533;&#65533;&#65533;pq&#65533;&#65533;&1&#65533;K&#65533;\&#65533;&#65533;&#65533;&#65533;.$&#407;&#65533;&#65533;&#65533;Q&#65533;l&#65533;9&#65533;&#65533;q	&#65533;H&#65533;%h"
&#65533;&#65533;&#65533;o&#65533;&#47665;&#65533;&#65533;&#65533;&#65533;&#65533;&#65533;&#65533;p&#65533;$&#65533;&#65533;&#65533;&#65533;&#65533;&#131;\1`&#65533;O"Gjk&#65533;I
&#65533;&#65533;&#65533;1#&#65533;&#65533;
&#65533;0P&#65533;&#65533;.&#65533;&#65533;&#1090;EO&#65533;n&#65533;V&#65533;&#65533;X&&#65533;q&#65533;f&#65533;<&#65533;&#65533;&#65533;&#65533;F1&#65533;
&#65533;!`&#65533;"&#65533;&#65533;&#65533;p&#65533;*j8p&#65533;&#65533;&#65533;&#1570;&#65533;&#65533;&#65533;i&#65533;&#65533;&#65533;9\&#65533;&#65533;&#65533;&#65533;&#65533;&#65533;bC&#65533;V&#65533;cR%&#65533;'4&#65533;%&#65533;,&#65533;&#1010;&1H&#65533;&#65533;&#65533;&#65533;&#65533; &#65533;z&#65533;&#65533;P(&#65533;&#65533;&#65533;(QH&#65533;BJ&#65533;t&#65533;:&#65533;&#65533;&#65533;k&#65533;&#65533;&#65533;d8&#65533;&#65533;*OJ&#65533;g&#65533;&#65533;&#65533;&#65533;%&#65533;&#65533;&#65533;&#65533;,&#197;d&#65533;&#65533;&#65533;&&#65533;&#65533;t2.&#65533;&#65533;&#65533;R.&#65533;&#65533;&#65533;(&#65533;r/S	)&#65533;Q&#65533;&#65533;&#65533;t&#65533;%_&#65533;O&#65533;&#65533;&#65533;5o+&#65533;R~|&#65533;"&#65533;7&#65533;&#65533;l&#65533;>&#65533;Z&#65533;d&NQ&#1419;-&#65533;&#65533;-s&#65533;3&#65533;&#65533;|&#65533;&#65533;~&#65533;'&#65533;r&#65533;T&#65533;4&#65533;&#65533;&#65533;(&#65533;b	&#65533;&#65533;q*i&#65533;W&#65533;&#65533;}&#65533;iG1&#65533;&#65533;q37&#65533;R2&#235;7}&#65533;=&#65533;-3c&#65533;8&#65533;&#65533;w&#65533;&#65533;!&#65533;&#65533;3;&#65533;3A&#65533;Es4%&#65533;:OS&#65533;&#65533;C&#65533;&#65533;G6s&#65533;V&#65533;&#65533;Q/\&#65533;;&#65533;&#65533;&#65533;jG!X2+&#65533;&#65533;=&#65533;;&#65533;C&#65533;&#65533;&#291;>7&#65533;&#65533;&#65533;>&#65533;&#65533;%&#65533;&#65533;j&#65533;&#65533;n&#65533;&#65533;?&#65533;&#65533;'&#65533;&#65533;&#65533;&#65533;&#65533;@ISGQ	5wlD@p&#65533;&#65533;m<&#65533;&#65533;5&#65533;&#65533;gd'&#65533;l&#65533;&#65533;D3#&#65533;}/,;&#65533;#%&#65533;&#65533;I&#65533;t1Q&#65533;wB&#65533;N&#65533;&#65533;&#269;&#65533;^&#65533;3&#65533;-&#65533;&#65533;Ct@I,&#65533;3&#65533;4-&#65533;&#65533;N&#65533;J
i&#65533;$m&#65533;&#65533;&#65533;J&#65533;&#65533;\DZ&#65533;p>=&#65533;=&#65533;4&#65533;TQe&#65533;P&#65533;EK7&#65533;2&#65533;&#65533;!&#65533;&#65533;<&#65533;&#65533;&#65533;&#65533;.&#65533;&#65533;b&#65533;!&#65533;&#65533;&#65533;&#65533;&#65533;&#65533;D&#65533;&#65533;p&#65533;&#65533;4&#65533;-&#65533;/T&#65533;U&#65533;(_&#65533;&#65533;:A&#65533;GMnA5P)gt&#65533;pO%c0Q&#65533;&#65533;&#65533;&#65533;&#65533;Q&#65533;QY&#65533;4?&#65533;E&#65533;R)&#65533;&#65533;&#65533;$R@G&#65533;PU(mT&#65533;Rq&#65533;O&#65533;H&#65533;[&#65533;.&#65533;&#65533;T&#65533;Q&#65533;pkU&#65533;:u&#65533;Gg&#65533;j&#65533;&#65533;@&#65533;&#65533;&#65533;&#65533;c,&#65533;)Oj7a&#65533;W&#65533;Ve&#65533;DX&#65533;&#65533;.&#65533;X&#65533;5Y`&#65533;"&#65533;&#65533;Y&#65533;c&#1900;RbD-8&#65533;&#65533;&#65533;&#65533;&#65533;Tc&#65533;[&#65533;&#5262;.&#65533;
]?6&#65533;&#65533;fV&#65533;t&#65533;!@Peo&#65533;&#2965;&#65533;&#65533;^&#65533;&#65533;&#65533;('XAfB&#65533;dY6Y&#65533;&#65533;`Q&#65533;J&#65533;cg&#65533;&#65533;K;&#65533;asD&#65533;(&#65533;[&#65533;NhT1&#65533;9&#373;'6&#65533;>&#65533;N&#65533;]&#65533;V&#65533;&#65533;&#65533;B&#1608;&#65533;&#65533;n&#65533;&#65533;lcv^|&#65533;&#65533;N&#65533;X&#65533;&#65533;>&#65533;&#65533;Xq&#65533;&#65533;T\*bK&#65533;&#65533;D&#65533;tVR&#65533;^&#65533;&#65533;&#65533;&#784;&#65533;&#65533;c&#65533;&#65533;&#65533;--m[&#65533;&#65533;p&#65533;k&#1240;&#65533;b&#65533;&#65533;\&#65533;6]&#65533;jKOV=k&#65533;&#65533;V&#65533;$[s&#2042;lw&#876;&#65533;&#65533;k&#65533;&#65533;&#65533;&#65533;l&#65533;Umc&#65533;l&#65533;6KI&#65533;`&#65533;&#65533;YsFo&#65533;L5DM&#65533;&#65533;&#1872;&#65533;6&#65533;iWcm&#65533;o&#65533;&#65533;&#65533;&#65533;P&#65533;x&#65533;N&#65533;Nk&#65533;&#65533;H&#65533;^&#65533;&#65533;97&#65533;z&#65533;W&#65533;&#65533;2S&#65533;lq&#65533;J&#65533;&#65533;`_w3&#65533;#&#65533;VR#&#65533;Z;`fW&#65533;&#65533;&#65533;[W}3&#65533;b&#65533;ju0&#65533;&#65533;&#65533;&#65533;"&#65533;&#65533;V&#65533;]MP}&#65533;f&#65533;s/L7)&#65533;&#65533;&#65533;1&#65533;{{&#65533;V+Sr8h&#65533;&#65533;g#uYk b+&#65533;|[&#65533;.jwuP&#65533;2&#65533;S7.&#65533;c&#65533;O&#65533;&#65533;&#65533;(&#65533;&#65533;N&#65533;&#65533;x&#65533;Q&#65533;&#65533;4$I2I=&#65533;&#568;&#65533;)Mjz&#65533;&#1088;9&#65533;&#65533;t&#65533;&#65533;dN&#65533;f&#65533;&#1409;wv{&#65533;QoIS&#65533;wkoi/MT&#65533;6cUU/V&#65533;<&#65533;9I&#65533;vG,TG&#65533;&#65533;D&#65533;QO&#65533;&#65533;&#65533;U&#65533;*&#65533;s?r&#65533;&#65533;e&#65533;5V&#65533;&#65533;x&#65533;&#65533;#&#65533;8&#65533;&#65533;x&#65533;&#65533;&#65533;u!'&#65533;b&#65533;&#65533;&#65533;&#65533;&#65533;&#65533;5&#65533;i&#65533;?Eq&#65533;&#65533;&#65533;&#65533;W&#65533;&#65533;w&#65533;&#65533;4k%w]&#65533;&#1000;&#65533;.&#65533;&#65533;X&#65533;&#65533;D<7y&#65533;&#65533;&#1549;&#65533;X&#65533;&#65533;G8s&#65533;+sY&#65533;1ay8Q&#65533;8omp&#65533;:&#65533;C&#65533;G&#65533;M&#65533;Jq&#65533;b4\&#65533;&#145;&#65533;U&#65533;&#65533;x&#65533;&#65533;GED&#65533;z(&#65533;2&#65533;&#65533;&#65533;&#1106;&#65533;N&#65533;}&#65533;&#65533;&#65533;[N1&#65533;&#1486;Gy&#65533;&#65533;&#1428;#XS.SuUD&#65533;8&#65533;&#65533;&#65533;&#65533;GfK3p&#65533;&#65533;&#65533;&#65533;&#65533;q&#65533;Y&#65533;&#65533;(&#65533;&#65533;&#65533;W&#65533;&#65533;&#65533;y&#65533;8e&#65533;&#65533;D&#65533;&#65533;${&#851;&#65533;&#65533; &#65533;&#65533;&#65533;YY&#65533;&#65533;&#65533;.sg&#65533;&#65533;g&#65533;&#65533;&#65533;&#65533;&#65533;V&#65533;tW&#65533;&#65533;,&#65533;&#65533;N'&#65533;R\{y,&#65533;'&#65533;9&#65533;&#65533;&#65533;x&#65533;N&#65533;_8&#65533;]&#65533;&#65533;&#1103;{H&#65533;a&#65533;u&#1304;z&#65533;6t&#65533;&#65533;`wm&#65533;&#65533;2&#65533;&&#65533;\&#65533;6&#65533;)s&#65533;&#65533;o:&#65533;&#65533;&#65533;&#65533;&#65533;&#65533;&#65533;&#65533;7S&#65533;&#65533;&#65533;&#65533;}9&#65533;I&#65533;&#65533;hU&#65533;&#65533;&#65533;x&#65533;&#65533;<U&#65533;&#65533;?F&#65533;&#65533;&#65533;9W&#65533;0&#65533;&#65533;&#65533;&#65533;&#65533;*Dz&#65533;&#65533;&#65533;W&#729;&#65533;,}&#65533;&#65533;&#65533;&#65533;Y&#65533;&#1256;&#924;w&#65533;&#65533;9&#65533;&#65533;&#65533;&#65533;&#65533;&#65533;&#65533;?&#65533;&#65533;[&#65533;&#65533;&#65533;&#65533;&#65533;He&#65533;&#65533;&#65533;k[&#65533;-&#65533;u&#65533;&#65533;w&#65533;%>o&#65533;&#65533;&#65533;&#65533;&#65533;&#65533;&#65533;3)&#65533;\Db,C&#65533;&#65533;>bU&#65533;&#65533;7&#65533;&#65533;9S&#65533;	&#65533;&#65533;a&#65533;F&#65533;w&#65533;&#65533;&#65533;&#65533;&#65533;&#65533;&#65533;&#65533;&#65533;(&#65533;}&#65533;:&#65533;';&#21836;q&#65533;&#65533;*&#1530;fi&#65533;&#65533;&#65533;&#65533;n&#65533;&#65533;w&#65533;&#65533;&#65533;&#65533;&#65533;&#65533;3-&#65533;}&#65533;&#1615;9&#65533;&#65533;&#1174;}&#65533; &#65533;&#65533;&#308;{w&#1634;&#65533;&#65533;9&#65533;&#65533;&#346;&#65533;&#65533;*&#65533;*O&#65533;&#65533;&#65533;L&#65533;&#65533;8&#65533;Zrn2Dk6&#65533;&#65533;&#65533;%&#575;G&#65533;&#65533;&#1588;-h|W&#65533;&#65533;&#65533;&#65533;g&#65533;9&#1814;}yM&#65533;&#65533;&#65533;&#65533;&#65533;&#65533;&#764;&#322;&#65533;&#65533;&#65533;j)&#65533;A)&#65533;&#65533;&#65533;&#65533;&#65533;[&#65533;&#65533;y&#1984;&#65533;&#65533;o&#65533;&#65533;&#65533;&#65533;&#65533;}ns&#65533;&#65533;X&#65533;*-&#65533;;@&#65533;d&#65533;g&#65533;nx&#65533;&#65533;&#54234;bW&#65533;s&#65533;r&#65533;4j&#65533;&#1659;9-r5&#65533;&#65533;{&#65533;&#65533;[^=&#65533;&#65533;s:>+&#65533;mc&#65533;&#65533;&#65533;&#65533;Ih|Q"81Q,&#65533;&#65533;&#65533;&#65533;&#65533;y&#65533;&#65533;&#65533;&#65533;&#65533;jN&#65533;&#65533;&#65533;&#1040;|&#65533;h&#65533;M&#65533;&#65533;&#65533;i^_&#1708;j&#65533;&#65533;&#65533;&#63764;&#65533;=&#65533;&#65533;&#1477;&#65533;&#65533;&#65533;Y&#65533;&#65533;PF&#65533;&#65533;: &#65533;&#65533;p3m&#65533;&#65533;}]&#65533;:OZ&#65533;7&#65533;&#65533;Y&#65533;&#65533;9&#65533;&#65533;i.&#65533;&#65533;de&#65533;&#65533;&#65533;\&#65533;	&#1390;&#65533;&#65533;z}ZI&#65533;&#65533;&#65533;I&#65533;	Z2{{&#65533;nr&#65533;&#65533;9&#65533;w&#65533;<&#65533;&#65533;[&#65533;2&#65533;&#65533;&#65533;)l&#65533;
3&#65533;jN&#65533;/H1y&#65533;E}=s&#65533;&#65533;&#65533;D&#65533;&#65533;&#65533;&#65533;&#65533;%&#65533;&#65533;uz&#1419;8&#65533;&#65533;&#65533;&#65533;&#65533;=&#65533;&#65533;|&#521;|&#65533;}]&#593;&#65533;&#65533;&#65533;\&#65533;;]&#65533;&#65533;v&#65533;&#65533;&#65533;&#65533;&#65533;&#1894;*#&#65533;U}&#1705;&#65533;&#65533;&#65533;&#65533;<
&#65533;&#65533;&#65533;&#65533;&#65533;&#65533;&#65533;&#65533;&#65533;&#65533;&#65533;\y]U&#65533;/&#65533;&#989;&#65533;&#65533;]s	Zu&#65533;[&#1623;g&#65533;]&#65533;&#65533;&#665;Q&#65533;[&#65533;&#65533;M&#65533;&#65533;&#65533;&#65533;xI&#65533;o&#65533;&#65533;&#65533;&#65533;&#65533;&#65533;&#65533;Q&#65533;&#65533;']&#65533;Q&#1589;&#65533;&#65533;&#65533;{l&#65533;#cz&#65533;W&#65533;*&#65533;{&#65533;&#65533;&#65533;lm&#65533;&#65533;&#65533;&#65533;>A&#65533;3&#65533;&#65533;&#65533;&#65533;&#65533;s&#65533;3&#65533;&#65533;&#65533;&#65533;K&#65533;'O>&#4061;&#65533;W&#65533;&#65533;G3B5]vH&#65533;G&#65533;&#65533;y&#65533;O;R&#65533;y&#65533;	&#65533;RY&#65533;&#65533;&#65533;&#65533;	]R&#65533;&#65533;b&#65533;j(&#65533;&#65533;&#65533;&#65533;&#65533;C&#65533;&#65533;&#65533;&#65533;"&#65533;&#65533;m&#65533;p59&#65533;&#65533;&#65533;nW&#65533;~&#65533;&#65533;E&#65533;{~&#65533;&#65533;&K&#65533;I&#65533;&#65533;&#65533;&#65533;_&#65533;&#65533;&#65533;&#65533;S&#65533;{&#65533;d4&#65533;&#65533;&#65533;T&#65533;^&#65533;&#65533;&#65533;&#65533;&#65533;&#65533;&#65533;g&#65533;Vq&#65533;8&#65533;&#65533;&#65533;7.&#65533;<D&#65533;{&#65533;&#65533;g&#65533;zh"&#65533;&#65533;&#65533;Q&#65533;E[&#65533;&#65533;&#65533;&#65533;^ &#65533;>&#65533;&#65533;&#65533;C_&#65533;W&#65533;&#65533;&#65533;Be&#65533;9f&#65533;Am&#65533;&#65533;&#65533;-jB=&#65533;&#65533;s&#65533;E>&#65533;&#65533;&#65533;&#65533;fn&#65533;s&#65533;&#65533;=&#65533;&#65533;&#65533;&#65533;E&#65533;?z&#64126;&#65533;i{&#65533;N&#65533;&#65533;	&#65533;&#65533;&#65533;&#65533;s9gH&#65533;\&#65533;}&#65533;&#65533;&#65533;&#65533;{&#65533;&#65533;&#65533;&#65533;&#65533;s&#65533;&#65533;0&#65533;B.&#1552;"&#65533;&#65533;h&#65533;&#65533; zl&#65533;B&#65533;$#&#65533;<&#65533;2&#65533;&#661;,S"8&#65533;&#793;3&#65533;[&#65533;\I3'&#65533;&#65533;<w&#65533;&#65533;	T&#65533;&#65533;Z&#65533;=&#65533;tKQ&#65533;Cm.e&#65533;&#65533;&#1321;T&#65533;&&#65533;&#65533;2&#65533;&#619;F&#65533;B&#65533;6&#65533;&#65533;'d&#730;m&#65533;V
&#65533;(i&#65533;2y7nJ&#65533;t!z&#65533;{7&#65533;&#198;|&#65533;.l&#65533;&#65533;nE&#65533;&#65533;;&#65533;eh&#65533;&#65533;%&#65533;:~lD&#65533;:kB&#65533;&#1651;r&#65533;&#732;SB&#65533;&#789;+&#65533;&#1124;KW}&#65533;&#65533;&#65533;[Us&#65533;h&#65533;X&#65533;&&#65533;&#65533;{[.&#65533;$&#65533;{&#65533;.LD!J&#65533;y/&#65533;y&#65533;&#65533;&#65533;	&#65533;&#65533;&#65533;&#65533;6`&#65533;&#65533;&#65533;&#65533;q&#65533;&#65533;'&#65533;&#65533;&#65533;K&#65533;	\&#65533;>&#65533;&#65533;&#65533;&#65533;&#65533;6j&#65533;&#65533;&#65533;&#65533;&#65533;&#65533;&#65533;|4kh+&#65533;e&#65533;^9EV&#65533;&#65533;&#65533;[h&#65533;
F&#65533;\r&#65533;-5&#65533;&#65533;t&#65533;Qx&#65533; i0&#65533;b&#65533;&#65533;&#65533;x8y&#65533;&#65533;d&#65533;&#65533;DYy*&#65533;&#65533;&#1607;&#65533;&#65533;&#65533;hW&#65533;u&#65533;g^&#65533;D&#65533;}&#65533;E&#65533;&#65533;U&#65533;&#65533;D&#65533;X&#65533;Id&#65533;F&#65533;&#65533;W&#65533;&#65533;d&#65533;>&#65533;&#65533;I:H&#65533;@RIaE?&#65533;&#65533;&#65533;<&#65533;&#65533;&#65533;
%h&#65533;&#65533;&#49736;&N/&#65533;h^&#65533;&&#65533;	g&#65533;X&#65533;&#65533;&#65533;&#65533;&#65533;&#65533;Q]&#65533;S}VU&#65533;>&#65533;&#65533;A&#65533;h&#65533;H:&#65533;&#65533;J&#65533;&#65533;$&#65533;&#65533;N&#65533;&#65533;%Te&#65533;&#65533;]&#65533;e&#65533;mt&#65533;&#65533;U&#65533;B&#65533;f&#65533;&#65533;jdl&#65533;&#65533;*&#65533;&#65533;&#697;cl=&#1929;g&#65533;`&#65533;&#65533;'K&#65533;&#65533;&#65533;&#65533;j]&#65533;&#65533;&#65533;*Z&#65533;&#65533;>&#65533;&#65533;&#65533;JJia&#65533;J*A1L&#65533;&#65533;&#65533;E&#553;&#65533;&#65533;z&#65533;&#65533;&#65533;m&#65533;R&#65533;L!&#65533;&#1706;&#65533;&#65533;&#65533;&#65533;j&#65533;^&#65533;6[&#65533;{&#65533;
&#65533;P&#65533;M%o&#65533;A-*&#65533;&#65533;E&y&#65533;&#65533;5YDHD&#65533;&#1298;:&#65533;&#65533;{e&#65533;&#65533;a^&#65533;&#65533;-&#65533;&#1989;;1&#65533;&#65533;&#65533;&#65533;&#65533;`&#65533;&#1978;H&#65533;o&#65533;&#65533;2F&#65533;B&#65533;&#65533;&#65533;&#65533;&#65533;y&#1199;C	&#65533;:&#1791;L<
&#65533;&#65533;&#65533;&#1189;>c&#65533;&#65533;&#65533;B&#65533;%`SVkC&#65533;w&#65533;tv&#65533;&#274;Yl*&#65533;&#65533;k&#65533;z&#65533;&#693;&#65533;#&#65533;&#65533;|-e&#65533;+&#65533;&#65533;&#65533;&#65533;&#65533;4&#65533;&#65533;J9&#65533;Lp&#65533;&#65533;=&#65533;'m&#65533;&#65533;&#65533;%&#65533;t&#65533;&&#65533;4q,Q&#65533;Be
0.&#65533;s&#65533;&#65533;&#65533;?&#65533;u&#65533;C&#65533;j&#65533;&#65533;&#65533;&#65533;&#65533;i&#65533;&#65533;&#65533;i%&#65533;&#65533;q&#65533;0&#65533;u>7&#1895;7<&#65533;&#65533;J&#65533;	.&#65533;S+&#65533;f&#65533;'V&#65533;&#65533;&#65533;K&#65533;}a&#65533;}&#1228;\+Yh&#885;&#65533;&#65533;c&#65533;.O&#65533;7&#65533;&#65533;&#65533;&#65533;&#65533;&#65533;@&#65533;&#65533;i&#65533;&#65533;}&#65533;&#65533;&#65533;n&#65533;Q&#1230;{&#1421;3ny&#65533;&#65533;O&#65533;R&#65533;&#65533;T&#65533;&#65533;&#444;&#65533;l&#65533;3&#65533;&#65533;M:&#65533;M&#65533;M&#65533;&#65533;&#65533;&#65533;&#65533;&#65533;n&#65533;S&#65533;&#65533;7&#65533;&#65533;b&#65533;&#1728;H&#65533;A`&#65533;&#65533;&#65533;]&#65533;&#1079;;&#65533;pnV_k_&#65533;&#65533;g&#65533;:Od&#65533;&#65533;N&#65533;&#65533;&#65533;7+&#65533;E&#65533;b0&#65533;&#65533;&#65533;{
d&#65533;&#65533;&#65533;&#65533;~Oh0SHD&#65533;Dp&#65533;@&#65533;]&#65533;,x&#65533;$&#65533;nk&#65533;&#65533;&#65533;&#65533;A&#1675;6&#65533;
mS&#65533;&#65533;/t-d!&#65533;,T:N&#65533;&#1515;a&#372;&#65533;&#65533;&#65533;&#65533;&#65533;&#65533;"&#65533;|&#24716;&#65533;&#65533;&#296;&#263;e&#65533;&#65533;&#1807;&#65533;r6&#65533;&#65533;pYMbR9&#65533;DF&#65533;gd&#65533;&#65533;n&#65533;&#65533;5&#65533;&#65533;&#65533;h&#65533;d$&#65533;&#65533;&#65533;&#65533;;q&#65533;$J&#65533;&#65533;&#65533;)&#65533;U&#65533;&#65533;c&#65533;F66-&#65533;l^&#65533;&#65533;&#65533;&#1414;/+^q&#65533;&#65533;&#65533;"m)7&#65533;<RT&#65533;&#65533;&#65533;%)&#65533;K5&#65533;&#65533;&#65533;&#65533;lA#&#65533;&#65533;d~&#65533;&#65533;&#65533;&#65533;&#65533;&#65533;&#65533;Ze&#65533;&#65533;Z_&#65533;YE-&#1202;&#65533;&#65533;"&#65533;-&#65533;9&#65533;F&#65533;&#65533;9v[&#65533;&#65533;~&#65533;^&#1170;&#65533;lg)&#65533;N&#65533;N&#65533;&#65533;&#65533;&#65533;&#65533;L&#65533;&#17498;Ka%&#65533;$&#65533;&#65533;&#65533;4j&#65533;&#65533;&#793;D$&#65533;B!&#65533;3&#65533;	&#65533;&#65533;#&#65533;SLL&#65533;&#65533;<&#65533;;/&#65533;&#1097;&#65533;"&#65533;b=&#65533;	&#65533;4&#65533;&#65533;=&#65533;kR&#65533;&#65533;X&#65533;&#1028;-&#65533;-&#65533;&#65533;&#1029;24[S'0o
&#65533;&#65533;^tZ&#65533;,&#65533;Oz&#65533;&#65533;@&#65533;-&#65533;
&#65533;5{&#65533;|DQ&#65533;&#65533;C.&#65533;&#65533;&#65533;cLL&#65533;{&#65533;&#65533;&#65533;E3,&#65533;&#65533;&"_&#65533;&#65533;&#65533;&#65533;T&#65533;d-+&#65533;&#65533;f&#65533;i&#65533;&#65533;E&#65533;([&#65533;YI&#65533;&#65533;u&#65533;F&#65533;h&#65533;&#65533;&#65533;&#65533;&#65533;	&#65533;M&#65533;&#65533;S&#65533;&#65533;&#65533;&#65533;Q1&#65533;&#65533;i&#65533;d6X&#65533;&#527;&#65533;-u)XeZ&#65533;&#65533;&#65533;5&#65533;7&#65533;I&#1930;Y&#65533;5t&#65533;l]?Kt&#65533;&#65533;'t$&#65533;S&#65533;X&#65533;&#65533;&#735;W%[&#65533;&#65533;<&#65533;n&#65533;~6&#65533;&#65533;c&#65533;&#65533;vDo&#65533;%&#1498;Y&#65533;j&#65533;&#65533;u&#65533;q&#65533;&#65533;\&#65533;z&#1448;O&#65533;&#65533;^&#65533;[Zu&#65533;6&#65533;&#65533;&#65533;U&#65533;&#65533;&#65533;&#65533;o&#65533;hr,d&#65533;&#65533; &#65533;BK&#65533;&#1371;&#65533;y&#65533;&#65533;&#65533;&#65533;5&#65533;&#65533;U&#65533;O&#65533;&#65533;&#65533;*7&#65533;&#65533;<[%&#65533;&#65533;2&#65533;&#65533;r&#65533;+U&#65533;{6&#65533;&&#65533;&#65533;"&#65533;&#65533;&#65533;V&#65533;RZB&#65533;Y&#2013;)&#65533;&#65533;{&#65533;&#65533;Ed&#65533;&#65533;&#65533;&#65533;p+LW&#65533;z&#65533;&#65533;n&#1840;&#65533;&#65533;&#65533;&#65533;&#65533;b&#65533;&#1387;&#65533;&#65533;&#65533;&#65533;&#1594;G&#369764;(&#65533;}]&#65533;&#65533;e9&#65533;W&#65533;&#65533;c&#65533;9&#65533;&#65533;&#65533;&#65533;^D/&#65533;&#65533;&#65533;6&#65533;&#65533;!&#65533;&#65533;&#65533;&#65533;&#65533;&#65533;;p&#65533;.&#65533;&#65533;3&#65533;!&#65533;&#65533;.&#65533;&#65533;e&#65533;Q&#65533;&#65533;8&#65533;&#65533;10&#65533;&#1078;E&#65533;&#65533;t&#65533;9VBmtL&#65533;&#65533;&#65533;&#828;8&#65533;&#65533;
 Ba8y&#65533;Dv&#65533;&#65533;\&#65533;&#65533;&&#65533;&#65533;|&#65533;&#65533;&#65533;8&#65533;)&#65533;&#65533;~%t&#65533;&#65533;&#65533;&#65533;&#65533;&#712;]^K&#65533;*&#65533;&#65533;&#65533;"&#65533;SI&#65533;#^&#65533;&#65533;4&#65533;D&#65533;s&#65533;Wb&#65533;!&#65533;D&#65533;&#65533;Ur&#65533;;&#65533;d&#65533;&#65533;&#65533; 1t&#65533;k&#65533;b&#65533;&#65533;Z6&#65533;k&#65533;W`&#65533;-&#699;`%sx&#65533;d&#65533;4&#65533;q&#65533;&#65533;&#65533;,0&#65533;&#65533;&#65533;&#65533;&#65533;D&#65533;&#65533;&#435;&#65533;Kmj>o&#65533;{&#65533;I&#65533;LZ&#65533;&#65533;&#65533;&#65533;&#65533;&#65533;&#65533;C&#65533;h#&#1429;&#65533;&#65533;w&#65533;|&#65533;p&#65533;M&#65533;&#65533;&#65533;[&#65533;&#65533;9ad3[&#65533; &#65533;&#65533;&#65533;G&#65533;&#65533;g?;&#65533;:&#65533;&#65533;[&#65533;&#65533;o&#65533;d&#65533;-Q&#65533;&#65533;&#65533;&&#65533;&#65533;&#65533;&#65533;|&#65533;&#65533;WS&#65533;&#880;F&#65533;`d7&#65533;&#65533;m=svZ&#65533;&#65533;&#65533;w&#65533;&#65533;J\P;&#65533;&#65533;F&#65533;&#65533;-&#65533;iW&#65533;;&#65533;q&#65533;L\&#65533;_&#65533;&#65533;/&#65533;j&#65533;9&#65533;O	&#709;o&#65533;&#65533;^EwBa&#65533;&#65533;&#65533;&#65533;&#65533;OXz/&#65533;&#65533;&#65533;&#65533;&#65533;&#65533;&#65533;w&#65533;\mj&#65533;&#65533;&#65533;&#65533;&#65533;&#65533;&#65533;p&#65533;>&#65533;A&#65533;&#65533;&#65533;&#65533;Keo&#65533;&#65533;&#65533;O&#65533;&#65533;]&#65533;r&#65533;I&#65533;&#65533;+N&#65533;aC&#65533;&#65533;q5AP&#65533;&#65533;t&#65533;7&#65533;&&#65533;x|&#65533;&#65533;&#65533;&#65533;&#65533;&#65533;:&#679;*&#65533;x&#65533;&#65533;9&#65533;&#65533;H&#65533;{e&#65533;&#65533;eUh	&#65533;&#65533;&#65533;5&#65533;&#65533;,&#65533;&#65533;&#65533;&#65533;&#65533;&#65533;Z&#65533;v&#65533;{&#65533;=j}&#65533;;&#65533;~g&#65533;&#65533;_&#65533;&#65533;G&#1647;&#65533;	&#65533;S&#65533;&#65533;&#65533;&#36776;&#65533;d&#65533;6&#65533;&#65533;&#1884;?&#65533;&#65533;>&#65533;&#65533;&#65533;&#65533;
l&#65533;&#65533;&#65533;&#65533;&#65533;t9Qbz&#65533;5&#65533;&#65533;&#65533;&#1965;&#65533;z&#65533;&#65533;&#65533;&#65533;<&#65533;&#65533;&#65533;o&#65533;&#65533;&#65533;k&#1273;&#65533;&#65533;&#523;&#65533;&#65533;\%&#65533;,u&#65533;&#65533;&#65533;7&#65533;&#65533;W>&#65533;&#65533;&#65533;&#65533;&#65533;&#1501;&#65533;&#65533;&#65533;&#65533;&#65533;&#65533;&#65533;Q&#65533;&#65533;}&#65533;&#65533;}(&#65533;}@\&#65533;o&#65533;&#65533;&#65533;m&#65533;&#65533;R&#65533;T&#65533;&#65533;;&#65533;&#65533;m&#65533;g>|n&#65533;JgnN&#65533;3&#65533;7V
u-@`&#65533;&#65533;7>&#65533;H&#65533;&#65533;V&#65533;&#65533;&#65533;&#65533;w&#65533;&#65533;\Xx&#65533;&#65533;[&#65533;&#65533;9&#65533;_f&#131;&#65533;5&#756;L&#65533;7"&#65533;%U&#65533;&#65533;1&#65533;`	&#65533;n&#866;%h&#65533;O&#65533;%a&#65533;&#65533;-&#65533;C/&#65533;1(&#65533;3j5(uv}&8&#65533;&#65533;&#65533;Wh=X$sGxpI&#65533;DW&#65533;[&#65533;&#65533;vP&#65533;%w&#65533;O&#65533;&#65533;Y&#65533;&#65533;&#65533;t&#65533;&{&#65533;_)&#65533;e&#65533;QW&#65533;&#65533;&#65533;&#65533;_&B&#65533;E&#518;&#65533;=w[&#65533;A&#65533;&#65533;giwH4&#65533;&#65533;H&#65533;&#65533;|&#65533;z~&#65533;zI&#65533;&#65533;G&#65533;&#65533;F&#65533;A&#65533;&#65533;&#65533;"&#65533;g*kh&#65533;&#65533;&#65533;Qn(&#65533;KHV&#65533;G&#65533;&#65533;O!&#65533;xC&#65533;|&#65533;&#521;&#65533;&#65533;&#65533;|&#65533;&#65533;&#65533;4TG&#65533;Q&#65533;w,h&#65533;&#65533;&#65533;&#65533;k"ee&#65533;&#65533;&#65533;&#65533;,vdH&#65533;&#65533;s&#65533;&#65533;|w&#65533;|]&#65533;PE3&#65533;(&#65533;&#65533;C&#65533;U&#65533;.&#65533;&#65533;&#65533;&#65533;&#65533;\&#65533;z&#65533;&#65533;H~E;3A&#65533;8&#65533;&#65533;t&#65533;&#65533;&#65533;&#65533;&#65533;Xf&#65533;&&#1549;&#65533;vxSX&#65533;s&#65533;7V&#65533;&#65533;&#39438;&#65533;Z,A&#65533;&#65533;&#65533;wC&#65533;&#65533;&#65533;&#65533;&#65533;Fhe&#65533;&#65533;&#65533;"H&#65533;&#65533;&#65533;&#65533;&#65533;nB&#65533;&#65533;]R&#65533;&#65533;ha&#65533;&#65533;&#65533;&#65533;&#65533;Dw&#65533;&#65533;&#65533;2x&#65533;Xu`&#65533;q&#65533;&#65533;&#65533;l2h&#65533;(U&#593;p4&#65533;&#65533;T'sh&#65533;&#65533;&#65533;&#65533;qP'y&#65533;M&#65533;
Q&#65533;&#65533;&#65533;v'&#65533;3	&#65533;W&#65533;&#65533;&#65533;qs&#65533;~<y1)&#65533;&#65533;AGg&#65533;y &#65533;k&#65533;!Pr&#65533;&#65533;W@>V&#65533;R9&#65533;T)&#65533;s	Zti&#65533;&#65533;XgO&#65533;\7&#65533;l&#65533;&#65533;j&#65533;U.@(&#65533;&#65533;&#65533;&#65533;KF	t&#2578;&#65533;&#1302;d&#65533;Vp&#65533;q)&#65533;rV&#65533;w)W&#65533;i&#65533;Pg&#65533;b&#535;&#65533;&#65533;i]&#65533;$&#65533;&#65533;X&#65533;&#65533;w&#65533;k)&#65533;uxP&#65533;&#65533;
&#65533;
)&#65533;<&#65533;&#65533;&#65533;)&#65533;&#65533;Y&#65533;&#65533;&#65533;&#65533;Wx&&#65533;d&#65533;&#65533;aw&#65533;a)@&#65533;&#65533;&#65533;&#65533;b&#65533;Y&#65533;&#65533;&#65533;Ilf&#65533;&#65533;)4F&#65533;&#65533;&#65533;*p&#65533;&#65533;&#65533;&#65533;&#65533;9&#65533;M&#65533;a7&#65533;Q8&#65533;q&#65533;)&#65533;&#65533;G&#65533;&#65533;	A&#65533;h&#65533;&#65533;&#604;&#65533;&#34442;&#594;Q&#65533;;&#65533;&#65533;y&#65533;&#1769;&#65533;&#65533;um&#1305;'&#65533;wv&#65533;&#65533;&#65533;	#?&#65533;x&#65533;&#65533;&#65533;&#65533;&#65533;&#65533;&#963;&#65533;;&#1436;&#65533;&#65533;&#65533;&#65533;)&#65533;2@&#65533;&#65533;Y&#65533;&#65533;&#65533;/&#65533;q&#502;&#65533;&#669;&#65533;&#65533;&#65533;&#65533;&#65533;j&#65533;&#65533;9&#65533;&#65533;*&#65533;&#65533;3&#65533;&#65533;&#65533;(&#65533;KJI7&#65533;&#65533;&#65533;y&#65533;9*}z&#34936;&#65533;g&#65533;i&#65533;4(&#65533;Z&#65533;g&#65533;|&#21290;81a&#65533;_&#489;&#65533;X&#65533;&#65533;&#65533;#&#65533;<&#65533;Y&#65533;C&#65533;|&#65533;&#65533;-1&#65533;&#65533;i&#65533;a*&#65533;=j&#65533;49&#65533;bH&#65533;&#65533;z6&#65533;r_&#65533;{`&#65533;&#65533;@)&#65533;Q&#65533;o&#65533;m/&#65533;MGP&#65533;&#65533;/&#65533;B&#65533;7Y&#65533;&#613;4Z&#65533;&#65533;vYc&#65533;&#65533;&#419;d&#65533;&#65533;J&#65533;&#65533;iJo&#65533;&#65533;&#65533;&#65533;\*&#65533;&#1544;sj&#65533;m&#65533;&#65533;q&#65533;&#65533;&#65533;z&#65533;&#65533;TGH&#43511;i&#65533;&#65533;&#65533;k&&#65533;&#65533;y&#65533;&#65533;&#65533;wr&#65533;&#65533;&#65533;&#65533;&#65533;&#65533;&#425;&#65533;C&#65533;{	&#65533;#:&#65533;k&#65533;lP&#65533;&#65533;F&#65533;&#65533;&#65533;&#65533;&#42199;&#65533;&#65533;&#65533;&#65533;&#65533;4J&#65533;;>&#65533;1Hi&#65533;:=&#65533;H&#65533;&#65533;Z&#65533;&#65533;g5	&#65533;&#65533;5&#65533;&1&#65533;s&#65533;z&#65533;8&#65533;&#65533;&#65533;t&#65533;&#65533;w(&#65533;&#65533;h&#65533;&#65533;&#65533;_&#65533;&#65533;&#65533;:v&#65533;J&#65533;&#65533;*]X&#65533;&#65533;xfg)lMH@d&#65533;&#65533;
&#65533;&#65533;$&#65533;&#65533;&#65533;W&#65533;^g:&#1699;&#65533;o&#65533;&#65533;&#65533;&#65533;&#65533;&#65533;7m&#65533;&#65533;g&#65533;*&#65533;&#65533;&#65533;&#65533;&#620;1!&#65533;&#65533;J&#65533;x:&#65533;&#65533;&#65533;&#65533;!&#65533;
&#65533;,&#65533;h&#65533;   !  !  ""$%%)%('&(*(&&(&)(('**+,-1.04/0-0.222445:67@68=78@86:9:>;=B=@D>?H?BH@>B@AECEJEHLFGPFJPHEJHINKLRNOXNPUNQXPMUPQVRNXST[VW`VX^VY`XV]XV`XY^[\c]^h^`f^ah`^f`afbdkefpehnfiphjnjlsmnxmpvnqypqvrt|uv&#65533;ux~vy&#65533;xy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303;&#65533;&#240;&#65533;&#65533;&#65533;&#65533;&#65533;&#65533;&#65533;&#65533;&#65533;&#65533;&#179;&#65533;&#564;&#65533;&#65533;&#65533;&#65533;&#438;&#65533;&#822;&#65533;&#760;&#65533;&#376;&#65533;&#569;&#65533;&#698;&#65533;&#1084;&#65533;&#828;&#65533;&#1086;&#65533;&#1150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!	(&#65533;&#65533;&#65533;ZZ&#560;&#65533;&#199;#B&#65533;&#65533;&#65533;"&#65533;&#65533;3j&#65533;&#65533;qaB&#65533;Cf&#65533;8&#65533;&#65533;&#595;(S&#65533;$&#65533;&#65533;&#65533;C/%&#312;&#65533;&#65533;&#859;83~lR&#65533;&#65533;I@e&#65533;&#65533;&#65533;&#65533;&#1123;Hi
]&#692;&#65533;&#1224;I&#65533;&#658;jU&#65533;W&#65533;j&#65533;:&#65533;&#65533;&#1519;^&#65533;&#65533;k&#65533;&#65533;N&#65533;[&#65533;&#65533;&#65533;&#65533;g&#1697;&#65533;&#11157;K&#65533;&#65533;&#1914;m&#65533;&#65533;&#65533;&#65533;.&#187;'&#65533;
L&#65533;&#65533;&#1783;p&#65533;*^&#824;&#65533;&#65533;d&#458;&#65533;&#65533;&#65533;&#65533;`&#65533;&#65533;3_l&#65533;&#65533;g&#65533;%	{&#65533;&#65533;&#65533;&#65533;&#65533;A&#65533;&#65533;-
&#65533;&#65533;&#65533;&#1520;u<&#65533;qi&#65533;&#65533;&#65533;,l;&#65533;&#700;&#65533;O&#65533;F):&#65533;p&#65533;>&#65533;&#65533;&#65533;&#65533;&#1935;&#65533;6VM&#65533;2D&#65533;&#65533;u&#65533;zs&#65533;&#65533;+}&#65533;gn8&#65533;x&#65533;&#65533;q~&#65533;&#65533;z&#65533;U&#65533;6Az%&#65533;zu&#65533;&#65533;1&#65533;f]\&#65533;&#65533;&#65533;&#65533;]&#65533;q&#65533;&#65533;U&#65533;&#65533;%(&#65533;R&#65533;&#65533;Kw(&#65533;'&#65533;Vh&#65533;{&#65533;&#1557;&#65533;&#65533;&#65533;gW$ &#65533;&#65533;Y&#65533;&#18502;(&#65533; If_&%&#65533;&#65533;`v
&#65533;&#65533;p&#65533;M8&#1541;<&#65533;&#65533;&#65533;@fX[&#65533;#u&#65533;&#65533;&#65533;%&#65533;KLPad"&#65533;'&#65533;&#65533;&#65533;'&#65533;g&#65533;Xz&#65533;e&#65533;&#65533;t&#65533;&#65533;]&#65533;&#65533;&#65533;7&#65533;HI%&#65533;&#65533;&#65533;&#65533;&#65533;&#65533;&#65533;NI%&#65533;mr&#65533;Eh&#65533;h&#65533;a&#65533;&#65533;^&#65533;)&#34820;:g&#65533;z&#65533;&#65533;&#65533;9%*&#65533;hQ&#65533;&#65533;f&#65533;&#65533;&#65533;9&#65533;&#65533;&#65533;&#65533;h&#65533;&#65533;&#65533;&#65533;fH
&#65533;&#65533;&#65533;q&#65533;&#65533;&#65533;&#65533;&#65533;&#65533;&#65533;&#65533;&#65533;&#26086;f&#65533;&#65533;&#65533;kMvY)&#65533;&#65533;&#48018;&#65533;&#65533;&#65533;}&#65533;9[}9&#65533;Z&#65533;9&#65533;&#65533;&#65533;&#65533;Zj&#65533;&#1217;z*&#65533;&#65533;b&#65533;&#65533;&#65533;R&#647;#w&#65533;":&#65533;&#65533;*&#65533;&#65533;&#65533;B&#65533;&#65533;&#65533;	&#1912;e&#65533;t&#42667;>k&#65533;&#65533;&#65533;n&#65533;&#65533;&#65533;.&#65533;;~[m&#65533;&#65533;&#65533;mT&#65533;&#65533;o&#65533;&#65533;'&#65533;vO&#65533;&#65533;kNwe&#65533;\n
-&#65533;&#65533;-&#65533;&#65533;&#65533;[&#1765;&#65533;&#65533;:9p&#65533;&#65533;&#65533;&#65533;&#65533;&#65533;(w&#65533;&#65533;p&#65533;&#681;n&#65533;&#65533;&#65533;&#65533;&#65533;	&#249;&#65533;&#65533;&#65533;r&#65533;&#65533;&#65533;&#65533;&#328;3&#65533;&#65533;m&#65533;&#65533;&#65533;*&#65533;^&#65533;&#65533;&#65533;0&#65533;&#65533;{%&#290;&#65533;24&#65533;5&#65533;&#65533; &#65533;&#65533;&#65533;&#65533;o}&#65533;&#1322;&#65533;u&#65533;&#65533;
v&#65533;c6]4&#65533;d
&#65533;&#65533;I&#65533;f&#65533;l&#65533;:&#65533;&#65533;&#65533;l&#65533;&#757;&#65533;E&#65533;&#65533;]&#65533;&#65533;zW&#65533;7&#65533;&#894;y7&#65533;L&#65533;IV&#65533;	&#65533;&#65533;&#65533;?&#65533;&#65533;&#1510;b&#65533;&#65533;&#65533;&#849;&#2012;3&#65533;.&#65533;#&#65533;j~&#65533;&#65533;&#65533;&#65533;=&#65533;&#65533;&#65533;+k6,&#65533;&#65533;&#65533;&#65533;t&#65533;?&#65533;g&#65533;&#65533;"Y5&#65533;Xo&#65533;v&#1530;&#65533;J:&#65533;$g-|&#65533;F&#65533;b&#65533;&#65533;~&#65533;&#65533;;&#65533;z&#65533;&#65533;&#65533;&#65533;k&#65533;|_;de;&#65533;0&#65533;xg&#65533;&#65533;&#65533;&#65533;O&#65533;&#65533;&#65533;6&#65533;&#65533;Q&#65533;&#65533;6&#65533;&#65533;=?k&#65533;&#65533;&#65533;&#65533;*b4&#65533;&#29857;&#65533;=&#65533;&#65533;&#65533;>&#65533;&#65533;TA_&#65533;t'&#65533;[&#65533;&#65533;{&#65533;&#65533;&#65533;&#65533;N&#65533;2&#65533;&#1613;w&#65533;&#65533;U&#65533;w&#65533;&#65533;Y0g&#65533; h&#65533;R&#65533;&#65533;&#65533;&#65533;3&#65533;&#65533;&#1880;&#65533;>&#65533;5&#65533;AO&#65533;}F8&#65533;B&#65533;&#65533;&#410;g&#65533;F&#65533;j.h&#65533;&#737;&#65533;&#65533;	&#65533;y&#65533;_&#65533;&#65533;K&#65533;&#65533;"?&#65533;p&#65533;[(5){H&#65533;C&#65533;&#65533;&#65533;t
\&#65533;@6e&#65533;&#65533;<&#65533;A&#65533;&#65533;g<#1&#65533;&#65533;&#65533;&#65533;&#65533;&#65533;&#65533;&#65533;&#65533;&#65533;&#65533;&#65533;&#65533;&#65533;:&#65533;F&#65533;D&#65533;Tnr&#65533;%u&#1099;>[R#@&#65533;:&#65533;&#65533;&#65533;&#65533;"t&#65533;:ry*<$&#65533;&#65533;f9&&#65533;kx,W&#65533;&#65533;#&#65533;A&#65533;&#65533;&#65533;&#65533;Y^b&#65533;&#65533;&#5416;&#65533;&#65533;&#65533;&#65533;&#65533;I2&#65533;h&#65533;d&#874;&#65533;&#65533;Z&#65533;1&#65533;gc&#65533;&#65533;&#65533;E&#65533;&#65533;&#65533;&#65533;&#65533;S&#65533;&#673;&#65533;&#65533;G9&LR&#65533;_&#65533;&#65533;\e+d6&#65533;&#46518;L&#65533;&#65533;&#65533;-m9&#65533;&#65533;gQ!&#944;&#1042;&#65533;&#2036;&#65533;,X&#65533;vR&#65533;S&#65533;j&#65533; ;i&#65533;*s&#65533;||f&#65533;X&#65533;H&#65533;&#65533;x&#65533;'&#65533;&#552;
wj&#1239;&#65533;&#65533;&#65533;E&#65533;M&#65533;:&#65533;&#65533;&#65533;dc%{&#65533;4&#65533;"&#65533;&#65533;&#65533;&#65533;NB&#65533;L&#65533;&#65533;&#65533;`+D!<j&#65533;&#65533;&#65533;sI"MV&#65533;R:&#65533;0&#65533;&#65533;&#65533;X#&#65533;z&#65533;&#65533;&#65533;&#65533;&#65533;)N&#65533;Hsz&#65533;&#65533;&#65533;s_C1:N&#65533;&#65533;&#65533;&#65533;&#65533;b;&#65533;&#65533;N&#65533;I&#65533;&#65533;N&#35426;&#65533;d&#65533;&#65533;l&#65533;&#65533;D&#65533;&#1390;&&#171;)&#65533;&#65533;/&#65533;o&#65533;&#65533;C&#65533;Zj&#65533;)&#65533;&#65533;&#1129;#&#65533;&#65533;w&#549;u&#65533;j=&#65533;DyZ&#869;&#65533;&#65533;&#65533;L(&#65533;&#65533;&#65533;&#65533;]&#65533;b&#65533;&#65533;M*,&#1334;&#65533;Nr&#65533;I&#65533;&#65533;&#65533;&#65533;R&#65533;L&#65533;r5&#65533;&#65533;&#65533;lMi&#65533;&#65533;&#65533;&#65533;Ge&#65533;&#65533;ZT&#65533;&#65533;T&#65533;&#65533;U&#65533;F&#65533;V&#65533;Z&#65533;-&#65533;5&#65533;f&#65533;%&#65533;&#65533;&#65533;f&#65533;%&#65533;5&ew&#65533;L&#65533;&#65533;&#65533;&#65533;&#65533;&#65533;&#65533;&#65533;s&#65533;&#65533;K&#65533;&#65533;lS&#65533;&#65533;17&#65533;&#11563;a&#65533;&#65533;&#65533;Z&#1524;&#65533;m&#65533;mq&#65533;&#65533;&#65533;vT&#65533;&#65533;o&#65533;&#65533;&#1194;&#65533;&#65533;y&#65533;+&#65533;&#65533;&#65533;&#65533;&#65533;)&#65533;&#65533;RM&#65533;o&#65533;&#996;&#65533;g&#65533;&#65533;&#65533;y&#65533;+&#65533;&#65533;2&#65533;:&#65533;&#65533;&#65533;#&#65533;[&#65533;&#65533;&#65533;&#65533;&#65533;'f&#65533;{&#65533;&#65533;vVx&#65533;&#65533;q&#65533;&#65533;W&#65533;&#65533;&#65533;&#65533;&#65533;p&#65533;k&#1856;>&#65533;&#65533;7emtC&#65533;&#65533;jx&#65533;&#65533;&#65533;PS\`&#65533;&#65533;v&#65533;	&#65533;-&#65533;<&#1269;&#65533;Hw&#866;&#65533;a&#65533;&#65533;&#65533;e&#65533;&#65533;lXA&#65533;t&#65533;&#65533;&#147;&#65533;&#65533;&#65533;&#65533;4w9&#1419;n1&#65533;&#65533;
&#65533;&#65533;xj4&#65533;&#65533;&#65533;6\&#65533;V&#1341;pu&#65533;f7&#65533;&#65533;&#46233;Y+l&#65533;"7&#65533;&#65533;&#65533;H&m&#21916;a&#65533;8&#65533;xvqW&#65533;l&#65533;SB&#65533;Xv&#65533;&#65533;&#65533;&#65533;V&#65533;&#65533;&#65533;&#65533;p&#65533;&#65533;{&#65533;&#65533;aF;z&#65533;&#65533;>qj&#65533;_ &#65533;qv]n4e6&#65533;&#65533;<X&#65533;z&#65533;&#65533;Mg&#65533;bhYN3&#65533;&#65533;yh&#65533;&#65533;Y&#1242;~t&#65533;&#65533;&#65533;H3w&#65533;n5oQ&#65533;.!&#65533;9&#65533;&#65533;&#65533;3=?=eP&#65533;&#65533;V&#65533;&#65533;!d&#65533;&#65533;&#1722;&#65533;>&#65533;q&#65533;u&#65533;_I[&#65533;&#65533;&#65533;&#65533;U&#65533;&#65533;-d"OZ&#65533;&#65533;&#65533;&#65533;&#65533;-]&#65533;z=&#65533;$&#65533;.&#65533;)&#65533;&#65533;D&#65533;&#65533;&#1889;>v&#65533;Z&#65533;&#65533;:&#65533;b&#65533;&#65533;u&#65533;m&#65533;kDO&#65533;&#65533;&#65533;v&#65533;&#892;mm&#65533;&#65533;&#65533;&#65533;Nx&#65533;&#65533;m&#65533;&#65533;U&#65533;&#65533;&#65533;&#65533;S&#1341;n&#65533;&#65533;;&#65533;.&#65533;s&#65533;&#65533;M&#65533;	&#65533; o6&#65533;&#65533;&#65533;&#65533;L&#65533;z&#65533;(&#65533;O&#65533;&#697;&#65533;p&#65533;&#65533;&#65533;&#1808;&#65533;w&#65533;K&#65533;&#19116;&#65533;&#65533;$]w&#65533;-~&#65533;&#65533;{&#65533;-&#65533;s&#65533;^&#65533;[x|&#65533;!&#65533;&#65533;&#65533;&#65533;&#65533;&#65533;u&#537;&#65533;&#65533;&#65533;[&#65533;&#65533;[W&#65533;&#65533;&#65533;=&#65533;&#65533;&#65533;u&#65533;g&#65533;&#65533;&#65533;&#65533;&#1565;&#65533;Mqc&#65533;&#65533;&#65533;s&#65533;&#65533;&#65533;v&#65533;&#65533;&#65533;&#65533;&#65533;&#65533;N&#65533;&#65533;&#1501;&#65533;[&#65533;;&#65533;&#65533;^i&#65533;&#65533;&#65533;&#65533;^&#65533;&#65533;&#65533;&#65533;&#65533;&#65533;&#65533;n&#65533;}&#65533;v&#65533;&#65533;{&#65533;:7&#65533;&#65533;'O&#65533;&#65533;[&#65533;&#65533;!u&#65533;&#65533;7w&#65533;&#65533;&#65533;&#65533;{&#65533;&#65533;&#65533;&#65533;&#65533;&#65533;&#65533;=y&#65533;&#65533;>z&#1307;^&#65533;y&#65533;&#65533;_&#1584;&#65533;&#65533;&#65533;n&#65533;w&#65533;&#65533;W>&#65533;g;&#65533;&#65533;&#65533;&#65533;&#65533;&#65533;O&#65533;&#65533;	{&#65533;&#1757;&#65533;&#65533;_&#65533;&#65533;&#65533;|&#143;&#65533;&#65533;4	&#65533;&#65533;&#65533;&#65533;e&#65533;&#1558;E;&#65533;&#65533;&#65533;&#65533;|&#65533;&#65533;l&#65533;O&#65533;i!&#65533;2&#65533;&#65533;&#65533;k^hA&#65533;&#65533;&#65533;&#65533;&#495;>,&#65533;&#65533;^&#65533;&#919;X&#65533;&#65533;|&#65533;W&#65533;&#65533;g&#65533;&#65533;&&#65533;&#65533;&#65533;ff&#65533;f&#65533;&G&#65533;u{&#65533;&#65533;}&#65533;v&#65533;G8R&#65533;U&#65533;g&#65533;Wo&#65533;7&#65533;@h&#65533;~&#65533;PV&#65533;Qq&#65533;&#65533;&#65533;.&#65533;&#65533;&#65533;4&#65533;&#65533;&#65533;g&#65533;Z'u&#65533;&#65533;6&#65533;<x&#65533;?&#65533;m&#65533;&#65533;}&#65533;&#65533;Hk=&#65533;2&#65533;x[f&#65533;&#65533;TvY&#65533;&#65533;*%&#65533;74mGo&#65533;6|&#65533;&#65533;&#65533;&#65533;&#65533;'&#65533;&#65533;75(&#65533;eX&#65533;g&#65533;j&#65533;&#65533;f&#515;>&#65533;&#65533;p&#65533;&#65533;&#65533;G}?&#65533;f&#65533;C9&#65533;PBzB"&#2039;&#65533;&#65533;'y&#820;g&#65533;&#65533;X&#65533;&#65533;&#1537;FQ&#65533;0&#65533;"H|&#65533;&#65533;0&#53698;&#65533;a&#65533;P&#65533;&#65533;&#65533;&#65533;3x|h&#65533;r&#521;&#65533;&#65533;&#65533;&#65533;&#65533;m&#65533;&#65533;&#65533;X&#65533;&#65533;&#65533;&#65533;&#65533;t^&#65533;&#65533;&#65533;A&Z&#65533;&#65533;~&#65533;&#65533;}8`&#65533;&&#65533;&#65533;fq&#65533;&#65533;Q&#65533;X&#65533;&#65533;&#65533;O&#65533;&#200;&#65533;8\xg&#65533;&#65533;&#65533;&#65533;@V&#65533;x&#65533;&#65533;(&#65533;&#65533;&#65533;&#65533;&#65533;G&#65533;&#65533;8&#65533;j&#65533;&#65533;H&#65533;&#1560;&#65533;&#65533;X&#65533;&#65533;X&#65533;&#65533;&#65533;}&#65533;s&|&#65533;&#65533;&#65533;v&#65533;&#65533;&#65533;&#65533;&#65533;&#65533;jQ&#65533;&#65533;7FE&#65533;x&#65533;o&#65533;m&#65533;/&#65533;	&#65533;&#65533;&#65533;&#1548;&#65533;&#65533;&#65533;&#65533;8&#65533;i&#65533;&#65533;(&#65533;&#65533;U&#65533;)&#65533;		&#65533;&#65533;XwT&#65533;a&#65533;C#&#65533;-	&#65533;&#65533;Q&#65533;x&#65533;&#65533;$j&#577;&#65533;v&#65533;h&#65533;&#65533;8D&#65533;O&#65533;&#65533;Q!	&#65533;&#65533;&#65533;&#65533;&#65533;&#65533;&#65533;&#1551;q&#65533;29&#65533;1y&#65533;@&#65533;&#65533;&#65533;&#65533;8&#65533;&#65533;&#65533;&#528;&#65533;h&#65533;gg&#65533;&#65533; &#65533;&#65533;]&#65533;xv9`&#65533;g~&#65533;%&#65533;&#65533;&#65533;ba5&#65533;&#65533;&#65533;uP&#65533;VY&#65533;&#65533;r&#65533;b&#1045;]&#65533;&#65533;&#65533;0i&#65533;cy&#65533;di&#65533;;&#65533;&#65533;h&#65533;&#65533;I&#65533;:&#598;<	&#65533;?&#65533;@_&#65533;r1&#65533;&#65533;&#65533;d&#65533;&#65533;7&#65533;&#65533;}aEe$&#65533;&#65533;&#65533;qS&#1614;&#65533;x&#65533;&#65533;&#533;&#65533;ga&#65533;&#65533;e	&#65533;&#65533;&#527;.Y&#65533;k&#65533;&#65533;&#65533;i&#65533;&#65533;&#65533;&#65533;&#1490;q&#65533;&#65533;&#65533;&#537;r9&#65533;&#65533;&#65533;d&#65533;Bh&#65533;&#65533;,P`|&#535;&#1847;&#65533;&&#340;I&#65533;q&#65533;'~RX&#65533;b&#65533;&#65533;v&#65533;&#65533;&#65533;y&#65533;&#65533;&#65533;I&#65533;&#65533;9&#65533;pI&#65533;&#65533;&#1625;&#65533;)&#65533;8y&#65533;&#65533;)&#65533;&#65533;%&#65533;>&#65533;&#65533;,&#65533;,KiUZ&#65533;&#65533;&#65533;8&#65533;(e&#65533;PY&#65533;&#65533;)&#65533;&#65533;&#65533;J&#65533;&#65533;&#65533;&#65533;&#65533;&#65533;&#65533;&#65533;&#65533;&#65533;R~&#219;W&#65533;&#65533;&#65533;&#65533;	&#65533;&#65533;)&#65533;&#889;&#65533;&#65533;y&#65533;&#65533;it`y&#65533;&#65533;&#607;&#65533;&#65533;&#65533;&#65533;&#65533;p&#524;>U&#1049;&#65533;&#65533;&#65533;&#65533;(&#65533;Fv&#65533;$&#65533;&#65533;{&#65533;H&#65533;&#65533;&#65533;&#65533;&#65533;{&#65533;HR&#65533;9~&#65533;i&#65533;&#65533;&#222; Z&#65533;&#65533;V &#65533;H&#65533;%j&#65533;(&#65533;&#65533;&#65533;&#1634;&#65533;&#65533;&#65533;.&#65533;&#65533;2*&#65533;sy&#65533;&#65533;&#65533;8&#65533;I9&#65533;]&#65533;&#65533;&#65533;{i&#65533;wv&#65533;&#65533;OZ&#65533;&#65533;&#24842;&#65533;&#65533;T&#65533;&#65533;&#1673;>#z"Z"'&#65533;)Z&#65533;1&#65533;&#65533;,J&#65533;&&#65533;&#65533;3z&#65533;Z&#1701;2Z&#65533;&#1653;&#65533;&#65533;&#65533;O6&#65533;&#756;&#65533;&#1961;&#65533;&#65533;&#65533;&#65533;&#65533;&#65533;8&#65533;&#39298;&#65533;b&#65533;&#65533;&#65533;&#65533;&#65533;&#65533;&#37470;G&#65533;&#65533;&#65533;)&#65533;&#65533;&#65533;-05&#65533;&#65533; &#65533;&#65533;&#65533;&#65533;j&#65533;&#65533;&#43332;&#65533;&#65533;&#65533;&#65533;&#43150;
&#65533;+*&#65533;&#1703;&#65533;&#65533;Y&#65533;&#65533;&#65533;C&#65533;$lD&#669;pcK&#65533;&#65533;vz&#65533;&#65533;&#65533;&#65533;&#65533;&#65533;&#65533;&#65533;&#65533;&#65533;v7&#65533;1"&#65533;&#65533;&#65533;&#65533;&#65533;&#65533;_J&#65533;\&#65533;&#65533;&#65533;&#65533;Z&#65533;&#65533;z&#65533;&#65533;&#652;&#65533;%&#65533;&#65533;J&#65533;&#308;Q&#65533;&#65533;&#65533;'&#65533;&#65533;&#65533;&#65533;&#65533;i&#65533;&#65533;h&#65533;&#65533;zz&#65533;&#65533;X&#65533;{&#65533;RM&#65533;&#65533;&#65533;&#65533;&#65533;h&#65533;2&#65533;&#65533;&#65533;&#65533;&#65533;J&#65533;&#65533;z&#65533;&#65533;&#65533;&#65533;Uz/EV&#65533;&#65533;&#65533;&#65533;&#65533;&#65533;&#65533;
&#65533;&#65533;
&#65533;j&#65533;&#65533;1v;&#65533;gW&#65533;L&#65533;T&#65533;&#65533;&#65533;&#65533;&#65533;s:&#65533;&#65533;&#65533;&#65533;Z&#65533;]&#65533;&#65533;&#65533;&#621;&#65533;&#65533;&#65533;y&#65533;&#65533;J&#65533;&#65533;j&#65533;[&#65533;&#65533;&#65533;&#65533;&#65533;&#65533;&#65533;&#65533;&#65533;[&#65533;0&#65533;&#65533;c&#65533;&#65533;&#65533;&#65533;d&#65533;E&#65533;f&#65533;&#65533;&#65533;&#65533;&#65533;&#65533;&#65533;~)&#65533;g&#65533;&#65533;&#65533;&#65533;&#65533;W&#65533;&#65533;&#65533;i&#65533;&#65533;&#65533;&#46576;:2=&#65533;9[&#65533;&#65533;;&#65533;k&#65533;&#65533;&#65533;{&#65533;Ek&#65533;"&#65533;	JR&#65533;&#65533;&#687;x&&#65533;.&#65533;&#65533;&#65533;&#65533;:&#65533;0k&#65533;&#65533;E&#65533;&#65533;g&#65533;&#65533;
&#65533;&#65533;Q&#1118;&#65533;&#65533;C&#65533;&#65533;C&#1780;F&#756;&#65533;&#65533;&#65533;&#65533;0&#65533;B&#756;z&#65533;R&#65533;B"&#65533;&#65533;-K&#65533;&#65533;&#65533;&#65533;&#65533;j&#65533;&j&#65533;&#65533;&#65533;&#65533;*&#65533;8&#724;&#65533;Jb&#65533;&#65533;+u&#65533;&#65533;&#563;&#65533;&#65533;&#65533;&#65533;&#65533;&#65533;h&#65533;p&#65533;&#65533;&#65533;&#65533;r&#65533;o!&#65533;&#1134;&#65533;&#65533;&#65533;&#65533;;&#65533;&#65533;?~)&#65533;~Y&#65533;h&#1687;&#26113;&#65533;&#65533;&#65533;e[&#65533;&#65533;&#65533;&#65533;&#65533;&#65533;&#65533;j&#65533;@&#65533;&#65533;&#65533;&#65533;&#65533;1&#182;&#65533;&#65533;2&#65533;&#65533;&#65533;&#65533;&#65533;&#65533;&#65533;&#65533;&#1746;&#65533;{&#65533;&#65533;&#65533;&#1922;N&#65533;*&#65533;s&#65533;&#65533;&#65533;&#65533;z&#65533;\&#1787;&#1979;&#65533;&#65533;&#65533;K&#65533;&#65533;&#65533;&#65533;&#18157;|&#44885;&#65533;&#65533;?&#65533;&#65533;&#65533;{&#65533;&#65533;Z&#65533;&#65533;&#651;&#65533;s&#65533;&#65533;&#65533;+&#65533;&#65533;k&#65533;"&#65533;&#65533;K&#65533;&#65533;&#65533;&#65533;&#1082;&#65533;r&#65533;b&#65533;j&#65533;&#65533;&#65533;&#65533;k&#65533;,&#65533;&#65533;&#1764;&#65533;&#65533;-&#65533;&#65533;&#65533;qg&#65533;&#65533;<&#65533;&#65533;k&#65533;&#65533;&#1768;&#1051;&#65533;[&#65533;%<*&#65533;&#65533;&#65533;&#65533;&#1599;<&#30393;H&#65533;&#65533;k&#65533;&#65533;&#65533;&#65533;;&#65533;&#65533;&#65533;&#65533;&#65533;&#65533;&#1831;X&#65533;!&#65533;vb&#65533;&#65533;&#65533;&#65533;&#65533;&#65533;&#65533;k&#65533;&#65533;;&#65533;p+&#65533;B\&#65533;LE&#65533;&#65533;&#65533;&#65533;Z&#65533;&#65533;*&#65533;RZ&#65533;&#65533;&#21616;&#65533;&#65533;&#65533;5&#65533;Z&#65533;&#65533;&#65533;k&#65533;;;&#65533;i&#65533;&#65533;V&#65533;R<=,&#65533;&#65533;&#65533;r&#65533;&#65533;>lp&#65533;B&#65533;&#65533;D|&#65533;,&#65533;v&#65533;"&#65533;&#65533;&#65533;k`y1&#65533;P&#65533;&#65533;UL&#65533;.|&#65533;&#65533;&#65533;&#65533;ZL&#65533;_&#65533;&#409;k&#65533;&#65533;&#734;>{&#65533;&#65533;&#65533;AL&#65533;y&#65533;&#65533;U&#65533;&#65533;&#65533;|&#65533;&#65533;\&#65533;4&#65533;a&#65533;c&#65533;*&#65533;&#65533;),&#65533;&#65533;&#513;=:&#65533;f&#65533;4&#53131;&#65533;&#560;&#65533;qf&#65533;&#65533;&#2010;&#65533;l&#65533;&#65533;h<|j&#65533;&#65533;&#65533;k&#603;&#65533;&#65533;Cl&#319;&#811;&#65533;&#65533;&#65533;U Qc&#65533;k&#65533;&#65533;&#65533;&#65533;&#65533;&#780;&#65533;&#65533;&#65533;{&#65533;K*&#65533;<&#65533;&#762;&#65533;&#65533;&#65533;&#65533;&#65533;&#65533;&#65533;&#65533;\&#463;&#65533;&#65533;r&#65533;&#65533;&#65533;&#65533;ST&#65533;&#65533;&#164;&#65533;Gj~W&#65533;2b&#65533;&#65533;&#65533;L&#65533;&#65533;&#65533;L&#65533;&#65533;&#555;&#65533;&#65533;&#65533;K&#400;&#65533;&#65533;&#65533;&#65533;&#65533;&#65533;&#65533;&#65533;&#65533;&#65533;&#65533;l&#318;&#65533;&#65533;a&#613;&#65533;&#65533;W&#65533;Y&#65533;6Z&#65533;$<&#65533;VU&#65533;'&#65533;&#65533;&#1611;&#65533;&#65533;<<&#65533;&#65533;&#65533;3l&#65533;&#65533;<&#65533;(&#65533;	a&#65533;&#65533;v*&#65533;&#734;&#65533;&#65533;.]&#65533;&#65533;
&#65533;&#844;&#65533;&#65533;&#65533;&#65533;&#65533;[&#65533;&#65533;&#65533;|&#65533;6L&#65533;&#65533;{&#65533;.,&#65533;&#65533;&#65533;&#65533;&#65533;\&#65533;&#65533;L&#65533;&#65533;&#65533;&#65533;(&#65533;&#65533;&#1173;,&#65533;/&#65533;YJ&#65533;8&#860;N&#65533;&#457;&#65533;&#65533;:a&#65533;&#65533;&#65533;&#1232;&#65533;&#65533;&#1717;|&#65533;&#65533;&#65533;&#65533;&#65533;L&#65533;E-&#1197;&#65533;&#65533;f&#1819;[&#65533;&#1724;&#65533;Z&#65533;&#65533;&#1612;&#238;z&#65533;R=&#65533;r&#744;&#65533;	&#65533;&#65533;&#65533;&#65533;X&#65533;X:&#65533;&#65533;5&#65533;^&#65533;~J&#65533;&#65533;I&#65533;&#65533;&#65533;
K&#65533;7[&#65533;+&#65533;!m&#1304;}&#65533;&#65533;K&#65533;7[&#65533;&#65533;&#65533;&#1284;A&#65533;tmj&#65533;&#65533;3]&#65533;#&#65533;W&#65533;&#65533;.&#65533;&#65533;#K&#65533;'&#65533;2J&#65533;&#640;&#36547;&#65533;&#65533;&#65533;y&#65533;&#65533;&#65533;&#65533;L&#65533;&#65533;&#65533;&#65533;l&#65533;m]&#65533;xm&#65533;&#65533;&#673;-&#65533;&#685;&#65533;&#65533;&#65533;x&#65533;&#65533;&#65533;&#622;&#65533;)&#1578;&#65533;&#65533;&#65533;&#65533;&#65533;&#65533;&#65533;&#65533;{h&#65533;-&#65533;&#65533;[n&#65533;&#65533;&#65533;\&#65533;cm&#65533;
l&#65533;&#65533;J&#1636;&#65533;&#65533;&#65533;&#65533;&#65533;-&#65533;&#65533;&#65533;&#65533;p&#65533;&#65533;=&#1181;]&#65533;`&#65533;&#65533;&#65533;&#65533;&#65533;L&#65533;&#65533;&#65533;L&#65533;&#65533;9&#65533;&#65533;&#65533;&#1485;&#1887;<&#65533;4&#65533;&#65533;&#65533;-&#65533;	&#65533;)k&#65533;vz&#65533;No&#65533;M&#65533;n&#65533;&#65533;=&#65533;&#65533;=&#65533;N&#65533;m&#65533;&#65533;&#65533;&#65533;"N&#65533;&#65533;{&#65533;z&#65533;&#65533;H&#65533;2&#869;&#65533;M}f&#65533;&#65533;&#65533;&#65533;&#65533;&#65533;&#65533;&#65533;	&#65533;R&#65533;7&#65533;&#65533;2{&#1949;&#65533;&#65533;&#65533;&#65533;&#1981;&#65533;&#65533;	&#65533;8\&#65533;lm&#65533;"&#65533;&#559;z&#65533;&#65533;&#65533;&#65533;}z&#65533;Tm&#65533;&#65533;&#65533;*&#65533;&#65533;&#65533;P&#65533;Y&#65533;W~&#65533;&#65533;&#65533;&#65533;#{&#65533;?Ry&#1617;&#65533;&#65533;&#65533;j&#65533;&#65533;&#731;B&#65533;&#65533;&#65533;&#65533;D&#65533;&#65533;"&#65533;&#65533;&#65533;&#65533;&#65533;&#65533;&#65533;&#65533;&#65533;x&#65533;K&#65533;=&#65533;Z&#65533;7-&#65533;&#65533;&#65533;e	&#65533;&#65533;&#65533;&#65533;&#65533;&#65533;y&#65533;G&#65533;"5&#65533;s+<5&#65533;@&#65533;&#65533;&#25886;&#65533;}p&#65533; :&#65533;&#65533;&#65533;q&#65533;&#65533;.&#65533;i&#65533;PjKM&#65533;&#65533;&#65533;&#65533;t&#65533;&#65533;&#65533;\&#65533;&#65533;&#65533;&#65533;/^&#65533;1&#65533;&#1478;&#1571;k&#65533;&#65533;3&#65533;;&#65533;&#65533;q=&#65533;a&#65533;%5&#65533;7&#199;&#65533;&#65533;&#65533;M&#1631;&#65533;&#65533;&#65533;G&#65533;N&#65533;&#65533;L&#65533;}.&#65533;&#65533;A&#65533;P~&#65533;2&#65533;&#65533;hy&#65533;&#65533;I&#65533;%+&#542;&#65533;&#65533;_5&#65533;>&#65533;&#65533;&#65533;&#65533;&#65533;&#65533;>&#65533;&#65533;=&#65533;N~&#65533;&#65533;&#65533;&#65533;&#65533;&#65533;]&#65533;&#65533;<&#65533;l\&#65533;&#65533;&#65533;&#65533;&#65533;&#65533;&#1022;&#65533;&#616;&#65533;n&#65533;\&#65533;&#65533;>&#65533;b&#65533;|&#65533;&#65533;&#65533;
&#65533;&#65533;[&#65533;?.&#65533;o^&#65533;)&#65533;&#65533;&#65533;~&#65533;&#65533;&#65533;<&#65533;-&#65533;&#65533;&#65533;&#65533;&#65533;&#65533;&#65533;&#65533;}&#65533;&#65533;&#65533;&#65533;&#65533;&#65533;&#1913;&#65533;&#65533;&#65533;&#65533;&#65533;&#65533;&#65533;&#65533;&#65533;G&#65533;^&#65533;_&#65533;&#65533;6?&#65533;.&#65533;H&#65533;&#65533;&#797;&#65533;#O&#65533; &#65533;&#65533;&#65533;AO&#65533;&#65533;&#65533;M&#65533;&#65533;&#65533;&#65533;&#65533;&#65533;9&#65533;&#65533;&#65533;p&#65533;&#65533;nl&#65533;X&#65533;&#65533;q&#65533;&#65533;N&#65533;&#65533;&#65533;^&#65533;&#65533;8&#65533;&#65533;=&#65533;dj@&#65533;&#65533;H&#65533;&#65533;N&#65533;	oLM/&#65533;&#65533;&#65533;q&#65533;&#65533;&#732;&#65533;l&#65533;&#65533;\&#65533;:&#65533;&#65533;]&#65533;&#65533;&#65533;&#65533;&#65533;&#65533;&#65533;&#65533;|/&#65533;a].&#65533;GQ&#65533;&#65533;&#65533;&#65533;)^&#65533;&#65533;U&#65533;&#65533;&#65533;&#65533;,&#65533;&#65533;&#65533;&#65533;&#65533;&#65533;&#65533;P_&#65533;&#65533;&#1435;>&#65533;Wo&#65533;&#637;&#2019;&#65533;&#1580;&#1314;&#65533;&#65533;TO&#65533;2&#65533;fo&#65533;&#65533;&#65533;&#65533;&#65533;i&#2003;>&#65533;;&#65533;&#1240;&#65533;&#65533;)&#65533;v&#65533;&#65533;&#65533;>^&#65533;&#65533;&#65533;&#65533;&#2015;?&#65533;&#65533;&#65533;&#65533;%R&#65533;&#65533;&#65533;&#65533;_&#65533;z/&#65533;?|&#65533;&#65533;&#65533;&#65533;&#65533;&#65533;_&#65533;
&#1613;&#1215;&#65533;2&#65533;&#65533;9&#65533;&#65533;&#65533;?&#65533;&#65533;S&#65533;&#65533;q&#65533;&#65533;*&#65533;/o&#65533;&#65533;&#65533;&#927;&#65533;[Y&#65533;&#65533;&#65533;u&#65533;W/&#65533;&#65533;M&#65533;&#1071;&#65533;3&#65533;&#65533;&#65533;&#65533;&#65533;&#65533;&#65533;&#65533;&#65533;A&#65533;	.&#65533;&#65533;&#65533;!*&#65533;&#65533;bX&#65533;`AYie&#65533;(c&#457;&#65533;~&#65533;&#65533;&#65533;$&#65533;&#65533;&#65533;&#65533;d&#1650;P&#705;&#65533;d&#65533;I&#65533;M&#65533;3&#65533;&#65533;y&#65533;&#65533;N&#65533;Au
&#65533;&#65533;O?H&#65533;]&#1684;&#65533;&#65533;=}&#65533;F&#65533;Z&#65533;&#65533;&#1384;0&#65533;l&#65533;&#1717;&#65533;@&#65533;r&#138;K&#65533;,&#65533;,&#838;&#65533;&#1654;-&#65533;n&#65533;&#65533;-W+Z&#65533;p&#1780;&#65533;W&#65533;_&#65533;&#65533;&#65533;&#65533;&#65533;&#65533;B&#65533;&#65533;'f\&#65533;&#65533;&#13328;#&#65533;$%J $G&#65533;m~&#65533;yg[&#65533;n&#65533;&#65533;$MhiN&#988;&#65533;&#65533;&#65533;&#65533;z&#65533;&#65533;&#65533;1&#65533;&#65533;&#65533;M&#1332;&#65533;&#65533;&#1784;&#65533;R&#65533;J&#65533;&#65533;&#1779;[&#65533;&#65533;Z&#65533;w/q&#65533;&#597;/W&#65533;&#65533;H&#65533;&#65533;&#65533;&#65533;i&#65533;7o\&#65533;x&#1433;N&#65533;&#65533;&#65533;&#65533;&#65533;&#65533;'gY&#65533;&#65533;_&#65533;&#65533;&#65533;+6&#65533;z&#65533;-&#65533;<H_rI&#65533;&#65533;1&#1308;&#65533;]&#65533;&#65533;&#65533;&]c-6&#65533;&#51369;6&#65533;&#65533;&#65533;A&#65533;`&#65533;
&#65533;&#65533;n&#65533;7&#65533;&#65533;#H&#65533;&#65533;&#65533;&#65533;&#65533;&#65533;N&#65533;&#65533;&#65533;Rk:&#65533;&#65533;#O+&#65533;J&#65533;
&#65533;&#65533;-&#65533;Z&#65533;&#65533;5B9oG{&#65533;>T&#1674;&#65533;"&#65533;<&#65533;=&#65533;Zr&#65533;R&#65533;|&#1022;&#65533;R!)&#65533;V&#65533;&#65533;%&#65533;&#65533;&#65533;&#65533;&#65533;N&#65533;p&#65533;,[&#65533;@&#65533;&#65533;&#65533;&#65533;/s*>,t&#65533;&#65533;&#65533;&#65533;&#65533;2E&#65533;&#65533;&#65533;&#65533;&#65533;,n&#65533;&#65533;t&#65533;&#65533;&#65533;q&#65533;&#65533;&#65533;T&#65533;&#65533;7kb&#65533;k&#65533;&#65533;&#65533;GO"&#65533;4&#65533;&#65533;~&#65533;RL3&#65533;S&#65533;,&#65533;&#65533;G%&#65533;&#65533;&#65533;<&#65533;HH)&#65533;,h&#65533;&#65533;2&#65533;)&#65533;&#65533;&#65533;&#65533;2&#65533;&#65533;d&#65533;&#65533;&#65533;&#65533;$&#65533;&#65533;ZwE&#65533;K61&#65533;1&#65533;g&#65533;&#65533;;&#65533;TP>5&#65533;&#65533;P&#65533;&#65533;
&#65533;E&#65533;&#65533;Nb&#65533;&#65533;&#65533;i&#65533;+Y&#65533;&#65533;&#65533;&#1153;&#65533;5&#65533;\t&#65533;-/]O&#65533;&#65533;T&#65533;=&#65533;W*&#883;&#65533;?_&#65533;D&#65533;]&#65533;$&#65533;Vs=s&#65533;3D&#65533;&#1409;&#1293;&#65533;D&#65533;sN&#65533;&#65533;Dl;&#65533;&#65533;&#65533;&#65533;&#34094;&#65533;B&#65533;&#65533;m[&#65533;&#65533;6&#65533;&#65533;&#65533;G&#65533;3QY&#65533;q&#65533;]y$&#65533;[P&#65533;r&#65533;u&#65533;&#1306;&#65533;&#65533;o]&#65533;I{k&#65533;&#65533;@~&#65533;&#65533;qe&#65533;63T&#65533;&#65533;&#65533;&#65533;c<G$&#65533;&#65533;&#65533;&#65533;&#65533;eY&#65533;B1&#65533;&#65533;NN&#65533;7&#65533;&#65533;&#65533;&#65533;&#65533;&#65533;S&#65533;&#65533;&#65533;&#65533;f&#65533;&#65533;9&#65533;J;&#65533;r&#1211;&#65452;&#65533;M&#47944;&#65533;&#65533;t&#65533;&#65533;`&#65533;&#65533;&#65533;WK|&#65533;&#65533;&#65533;&#1112;&#65533;<j&#65533;+&#65533;&#65533;;&#65533;~&#65533;&#65533;&#65533;&#65533;&#1072;d	&#65533;Zs&#65533;&#65533;&#65533;&#308;&#65533;y&#65533;&#65533;F&#65533;&#65533;u7P&#65533;=&#65533;o&#65533;m&#65533;')&#65533;&#65533;&#733;&#65533;v&#65533;y&#65533;&#65533;3,=&#450;Ni&#65533;KS
'&#65533;g&#65533;&#65533;&#65533;T&#65533;&#65533;&#1124;&#65533;5'E/w=s&#65533;&#65533;&#65533;&#65533;=&#65533;&#65533;sh&#65533;&#65533;&#65533;mg&#65533;&#65533;n;l&#65533;&#65533;B&#65533;&#65533;u&#65533;;&#65533;&#65533;&#65533;&#65533;&#65533;&#65533;&#65533;m&#65533;&#65533;[ev48(&#65533;1&#65533;&#65533;&#65533;%0&#65533;&#65533;I{t&#65533;&#65533;"&#65533;&&#65533;q&#65533;%~&#65533;M&#65533;:&#65533;&#65533;&#65533;&#65533;&#65533;b&#65533;[&#65533;&#65533;&#65533;W&#65533;g&#65533;&#65533;Z&#65533;&#42229;&#65533;&#65533;&#65533;&#65533;&#65533;[g&#65533;&#65533;&#65533;64&#65533;&#65533;&#65533;&#65533;|&#65533;&#65533;&#65533;PR&#65533;"&#65533;R%&#65533;&#65533;(P&#65533;Kl&#65533;&#65533;&#65533;&#65533;8&#65533;)&#65533;&#65533;&#65533;&#65533;8&#65533;\q_&#65533;\V&#65533;&&#241;+lR&#65533;X;&#65533;QD6&#65533;J&#65533;4&#65533;&#65533;`M&#65533;&#65533;K]&#65533;&#65533;G17&#65533;%i&#65533;&#65533;&#65533;&#65533;&#510;&#65533;&#65533;&#65533;:&#65533;Y&#65533;&#65533;&#65533;&#65533;x	&#65533;ULd`#&#65533;	HhpAP&#65533;&#550;(#&#65533;&#1642;&#65533;t&#65533;&#65533;&#418;&#65533;-l7_d&#65533;sj&#65533;oKn&#65533;Vt&#65533;&#65533;:&#65533;p<&#65533;cQ&#65533;&#65533;wK4QG&#65533;&#65533;e/}&#65533;)&#65533;&#65533;g&#65533;&#65533;&#65533;I&#65533;s<c
&#1233;&#65533;|$%q&#65533;&#65533;&#65533;&(&#65533;a&_5=J&#65533;B&#841;q&#65533;&#65533;&#65533;:&#65533;q(b&#65533;&#65533;&#65533;&#65533;pNtJ&#65533;"
&#65533;
S&#65533;&#65533;/&#65533;#&#65533;&#65533;,&#65533;%&#65533;&#65533;&#65533;:I&#65533;gd&#65533;&#65533;D&#65533;&#65533;%&#65533;	h&#65533;(&#1252;S&#65533;&#65533;G&#65533;&#65533;Yb&#65533; &#65533;1&#914;m
P&5&#1637;l&#65533;W&#65533;&#65533;&#65533;&#65533;2J0
'|i&#65533;&#65533;&#65533;hNT&#65533;&#65533;b&#65533;$ar&#65533;&#1466;&#65533;&#65533;n&#65533;&#65533;&#65533;&#65533;S&#65533;&#689;&#65533;&#65533;&#65533;EKv&#65533;S&#65533;U&#65533;?&#65533;KO&#65533;ZL&#65533;8).&#65533;2`S&#65533;?&#65533;h&#65533;y&#1644;"&#65533;&#65533;&#65533;&#588;6EV&#65533;&#65533;7&#65533;&#65533;&#65533;q&#65533;}&#65533;SJ&#65533;h,w6&#65533;&#65533;g[&#65533;J&#1230;&#1609;&#65533;&#65533;]]&#65533;C&#65533;&#65533;t&#65533;z&#65533;k_&#65533;&#1340;&#65533;&#65533;x2rO&#65533;&#65533;&#562;&#1001;&#65533;t&#65533;C&#65533;&#65533;E&#65533;t&#65533;&#65533;&#65533;[&#65533;`VTInz&#619;!&#65533;
&#65533;&#65533;4F&#65533;&#65533;U&#65533;e&#65533;_;&#65533;&#65533;Y&#1022;q&#65533;/&#65533;#\]k&#65533;&#65533;b%C&#65533;Q	&#65533;&#1535;&#65533;&#1462;5&#65533;Ue&#65533;"&#65533;&#65533;6&#65533;z&#65533;&#65533;d=&#65533;I&#882;&#65533;hG&#65533;&#65533;&#65533;&#65533;NO&#65533;Rk&#65533;F;ZP"&#65533;s&#65533;K&#65533;<_&#65533;,&#65533;&#65533;&#65533;&#65533;])]&#65533;&#65533;&#65533;6&#65533;&#65533;e&#65533;_&#65533;s&#65533;E&#65533;&#65533;.&#1371;@&#65533;4*&#354;D&#65533;e&#65533;%&#65533;&#65533;5&#65533;l&#65533;| &#65533;+`&#65533;B&#1251;&#65533;\&#1642;&#467;F&#65533;&#65533;V&#65533;&#65533;dC&#65533;*&#65533;&#65533;&#65533;&#65533;M&#65533;[&#65533;&#65533;D&#65533;qn&#65533;&#65533;&#65533;&#1676;?4&#770;w&#65533;&#65533;&#65533;j&#65533;&#65533;&#65533;d&#65533;E&#65533;BB&#65533;&#1642;77[J&#65533;&#65533;m&#65533;&&#65533;&#65533;y&#65533;&#65533;2&#65533;{&#65533;b's&#65533;&#65533;a(&#470;&#65533;l&#65533;&#65533;F*T~2&#65533;T&#65533;*&#65533;bA|`&#65533;&#65533;&#65533;&#65533;&#65533;(F&#65533;&#65533;M&#65533;&#65533;x&#65533;r"e&#65533;&#65533;&#65533;p&#1647;&#65533;F&#65533;&#65533;&#65533;D&#65533;&#65533;~&#65533;|/d+y&#65533;&#65533;&#65533;&#65533;&#65533;&#65533;&#65533;_&#65533;`&#65533;&#65533;3D&#1463;&#65533;&#65533;&#65533;&#65533;&#65533;&#65533;{Z&#65533;&#65533;&#65533;;zc&#65533;TT&#1185;l&#65533;t?;RP&#65533;P&#65533;&#27443;&#65533;I&#65533;N%&#65533;Q&#241;&#65533;k4&#65533;i&#65533;&#65533;&#65533;&#65533;&#65533;&#65533;&#65533;&#65533;&#65533;&#65533;Zd&#65533;
&#65533;}s&#65533;i~e&#65533;&#65533;q&#65533;&#65533;&#65533;zMkf3&#65533;&#65533;&N8&#65533;&#65533;&#1445;N&#65533;v&#65533;K'%;y&#65533;&#65533;Fu&#65533;MY&#65533;!&#65533;P&#65533;s
hs&#65533;&#65533;&#65533;zU&#65533;&&#65533;~&#65533;i`&#65533;&#65533;&#65533;6&#65533;&#65533;&#65533;\o&#65533;1;&#65533;r&#65533;0&#65533;&#65533;Lm&#65533;Th&#65533;BN&#65533;&#65533;X&#65533;Td&#65533;&#1817;&#65533;&#65533;&#807;&#65533;P)&#65533;"5!(>7&#65533;&#65533;&#65533;&#65533;"&#2011;V&#65533;s9&#65533;&#594;&#65533;{&#65533;k&#65533;jNW9&#65533;[&#65533;&#65533;&#65533;\&#65533;r&#65533;&#65533;&#65533;&#65533;r*?&#65533;g)7&#65533;&#65533;G&#65533;S~^&#65533;nMq&#65533;I2&#65533;4/v&#65533;&#65533;&#65533;&#65533;}&#65533;&#65533;3&#65533;&#65533;	9]&#65533;&#65533;4&#65533;&#65533;&#65533;&#65533;&#65533;&#65533;~=&#65533;K9&#65533;Re&#65533;&#65533;&#65533;6&#65533;X&#65533;&#65533;&#65533;&#65533;w&#1395;&#16063;a&#65533;W&#65533;B'&#65533;F&#65533;&#65533;,\&#65533;&#65533;&#65533;3&#65533;&#1281;uQ&#65533;~/3)&#65533;&#65533;}&#65533;&#65533;]/&#65533;&#65533;&#65533;&#65533;&#65533;h&#65533;&#65533;t&#65533;<&#65533;M&#65533;B&#65533;&#65533;&#65533;&#65533;&#65533;4#&#65533;n&#65533;#&#65533;&#65533;5&#65533;{&#65533;wx	&#65533;&#65533;^&#65533;~&#65533;&#65533;&#65533;j&#65533;&#65533;&#65533;&#65533;&#65533;:&#65533;&#65533;&#65533;g&#1887;S&#65533;&#65533;&#65533;&#65533;&#65533;&#65533;&#65533;&#65533;&#65533;&#65533;i&#65533;&#65533;&#65533;&#65533;a&#65533;D;WRo&#65533;&#65533;=&#65533;a]a32rG&#65533;E(S&#65533;&#65533;w@Oq&#65533;&#65533;&#65533;&#2040;/u&#65533;>B6&#65533;!&#65533;dx&#1767;&#65533;&#594;o&#65533;&#65533;&#65533;}]&#65533;&#976;&#65533;o&#65533;&#65533;iV&#65533;'<&#65533;&#65533;_&#65533;&#65533;&#65533;&#65533;y&#65533;K&#65533;&#65533;c>
&#65533;&#65533;&#65533;i7&#65533;:@&#65533;&#65533;>&#1336;F&#65533;&#65533;&#65533;&#65533;&#65533;1IC?	&#1190;&#50877;&#65533;&#65533;&#65533;&#65533;Y?&#65533;
&#65533;:s&#65533;9&#65533;&#65533;&#65533;#;&#65533;C>:&#65533;.&#65533;&#65533;Z{;&#65533;&#65533;9@:&#65533;&#65533;&#737;32&#65533;&#65533;&#65533;>38 &#65533;&#215;&#65533;A&#65533;8Is&#65533;|&&#65533;&#1772;&#65533;&#65533;&#786;&#65533;&#65533;&#65533;=;;&#65533;&#65533;&#65533;S&#65533;&#65533;&#65533;&#65533;3&#65533;&#65533;+&#539;<&#65533;~&#65533;&#65533;&#65533;A2<3,C&#65533;c&#65533;&#65533;3>4&#65533;&#65533;&#65533;&#65533;&#65533;>&#65533;&#65533;5&#65533;&#65533;&#65533;&#162;&#65533;@<T`;<&#65533;s&#141;3?&#65533;B\&#65533;&#65533;&#65533;B&#65533;&#65533;&#65533;a;&#65533;&#65533;&#65533;&#65533;&#65533;&#65533;A7<CJ,K&#65533;&#65533;<A&#65533;&#65533;B$&#65533;N&#1842;&#65533;#&#65533;$g&#65533;5&#1451;&#65533;"&#65533;&#65533;g&#65533;hB&#65533;&#65533;&#499;&Ms&#65533;&#65533;&#65533;&#65533;{#&#65533;&#65533;&#65533;AT&#758;=&#65533;A5&#65533;D#&#65533;<1&#65533;&#65533;K&#65533;c&#65533;De&#65533;Df&#65533;DF&#65533;&#65533;&#65533;&#65533;&#65533;f&#65533;D2&#65533;&#389;Z4^"E"&#65533;&#65533;&#65533;&#65533;&#65533;P&#65533;&#65533;&#65533;&#65533;&#65533;&#65533;&#65533;&#65533;&#427;7&#65533;&#65533;-D&#65533;&#65533;&#65533;B<2^&#307;&#65533;S&#65533;&#65533;0&#65533;K&#65533;&#65533;&#65533;&#937;&#65533;r&#65533;j&#65533;F&#65533;&#289;j&#65533;D&#65533;&#65533;dt&#229;Z,&#65533;Em&#65533;/&#65533;<&#65533;&#65533;/&#65533;A&#65533;J&#65533;|)&#65533;}&#65533;8r<&#65533;&#65533;T?D<&#65533;&#65533;&#65533;g&#65533;&#65533;&#65533;&#65533;^&#65533;?&#65533;G]\&#65533;R&#65533;&#65533;&#65533;<&#65533;dT&#65533;&#65533;&#65533;3l&#65533;3&#65533;TI4#&#65533;H&#65533;&#65533;&#65533;&#65533;&#65533;9|H&#65533;&#292;&#65533;0&#65533;&#65533;&#65533;&#65533;9y&#65533;1'&#65533;&#65533;`1&#463;&#65533;=&#65533;4&#65533;|,&#65533;&#65533;&#65533;&#65533;$&#65533;&#65533;0C\4F|DH&#65533;I&#65533;&#65533;&#65533;&#65533;l&#65533;&#549;Z&#65533;&#65533;y7H&#65533;8&#65533;t L{&#65533;&#1464;&#65533;
+X&#65533;&#65533;2}s&#65533;&#65533;&#65533;B*C&#65533;d9&#65533;!?9&#65533;::C&#555;&#65533;&#65533;&#65533;T&#65533;&#65533;&#65533;&#65533;&#65533;&#65533;&#500;&#65533;&#65533;&#65533;I&#65533;&#65533;I/&#65533;&#65533;n&#65533;&#65533; l&#567;d&#65533;&#1807;c&#65533;&#65533;&#65533;!&#65533;&#65533;&#65533;Kn&#65533;&#65533;&#65533;&#65533;:p&#65533;&#65533;_&#65533;&#65533;ad2&#65533;&#1784;	&#65533;D&#65533;k&#65533;G&#65533;Li&#65533;&#65533;it:&#65533;&#65533;&#65533;L&#8500;&#65533;	MHb&#65533;&#65533;rH&#65533;L&#65533;2s&#65533;A&#65533;N&#65533;|&#65533;&#65533;6&#65533;,<J+.v&#65533;&#65533;&#1242;M&#65533;D&#65533;&#65533;k&#65533;Mk&#65533;&#65533;&#65533;M&#65533;K&#65533;&#65533;I<&#408;&#65533;&#65533;&#65533;&#65533;!&#65533;l&#65533; t&#65533;T&#65533;&#65533;<&#268;u&#65533;&#65533;&#65533;&#65533;&#65533;n&#65533;&#65533;&#65533;Z&#65533;&#65533;z&#65533;&#65533;\B&#65533;c&#65533;&#65533;*TK&#65533;&#65533;&#65533;K5&#1396;&#791;<>_>&#65533;N&#65533;DF&#65533;&#65533;P&#65533;tH&#65533;&#65533;&#1212;O5Qa{B&#65533;&#65533;&#65533;t&#65533; Y\C&#65533;PL&#65533;&#65533;&#65533;&#65533;OIMP&#65533;
O&#65533;&#65533;'I[O&#65533;&#65533;P&#65533;&#65533;&#65533;/l&#65533;NR&#65533;&#65533;PO&#65533;P&&#65533;P&#65533;9Q(&#1889;U&#65533;(&#65533;H1yN&#65533;&#65533;&#65533;&#65533;&#1452;P&#65533;&#65533;&#1127;&#65533;J&#65533;L5b&#65533;&#65533;}&#65533;Q&#65533;&#65533;h&#65533;&#65533;&#65533;&#65533;P&#65533;&#65533;h,&#65533;&#388;&#65533;&#65533;&#1233;`R&#65533;R=EQp&#65533;SVd&#65533;&#65533;&#65533;"=&#65533;&#65533;&#65533;&#65533;K&#65533;=&#65533;A;&#65533;&#65533;&#65533;&#65533;&#65533; &#65533;6{l>&#65533;&#65533;4m&#65533;&#65533;S&#65533; &#65533;A#%-&#65533;LO&#65533;,Of&#65533;&#65533;f&#65533;&=&#65533;=&#65533;&#65533;&#65533;SV&#65533;	?&#65533;&#65533;+=JA%&#65533;Y%T&#65533;&#65533;4,&#65533;g\&#65533;E&#65533;&#65533;&#65533;&#65533;E&#65533;B&#65533;&#65533;&#65533;&#65533;
&#65533;Vdu&#65533;&#65533;&#65533; &#65533;&#65533;&#65533;I&#2004;S:uFS&#65533;&#65533;zU.&#65533;S&#65533;&#65533;H&#65533;T&#65533;k&#65533;Z&#65533;#2#'&#65533;$N&#65533;\&#65533;^&#65533;C&#65533;v&#65533;?b&#65533;E&#65533;&#65533;&#65533;&#65533;&#723;&#65533;ht&#1411;&#65533;	&#65533;&#65533;iN&#65533;\&#65533;0PKY&#65533;&#65533;'&#65533;&#65533;C0&#65533;&#65533;&#65533;U&#65533;&#65533;&#65533;,E&#65533;&#65533;&#65533;&&#65533;p
quT&#65533;(W&#65533;T@/&#65533;U&#65533;h&#65533;DDS&#65533;D&#65533;?IL)&#65533;ER~&#65533;&#65533;9]O&#1916;&#65533;;&#65533;&#1046;&#65533;&#65533;&#65533;EK0,&#65533;&#674;Mz&#65533;0&#65533;[&#1096;&#65533;&#1577;!&#65533;&#65533;&#65533;&#65533;=WP&#65533;3&#65533;&#65533;&#65533;6&#65533;&#53558;&#65533;&#65533;TDSz:&#300;&#65533;o&#65533;SxAY&#65533;&#65533;T &#65533;I&#65533;t&#1636;&E&#65533;&#65533;&#65533;l},&#65533;&#65533;&#65533;&#65533;U&#65533;&#65533;&#65533;C&#65533;GK,Z&#65533;5Z&#65533;&#65533;&#496;&#1386;&#65533;&#65533;|&#65533;&#65533;2&#65533;Q5&#65533;#&#65533;&#65533;&#65533;&#65533;Z&#65533;U'&#65533;&#65533;I&#65533;5W&#65533;EUAU'&#65533;&#65533;&#65533;\&#685;\&#65533;W&#65533;h&#65533;&#65533;&#65533;&#65533;Y,6&#65533;P.&#514;&#1117;&#65533;&#65533;&#65533;&#315;&#65533;&#65533;&#65533;H&#65533;k#&#65533;\&#65533;cML&#65533;&#65533;&#65533;&#819;&#65533;~&#65533;U=&#65533;&#65533;&#65533;&#65533;&#65533;&#65533;&#65533;mR&#65533;O|\&#369;\/X\&#65533;m[&#65533;B&#1949;e&#146;&#65533;&#65533;&#65533;&#65533;u&#65533;_(]&#65533;5&#65533;8E&#1700;&#65533;&#65533;d]&#65533;c?&#65533;&#65533;&#65533;.}2&#1501;&#65533;&#65533;&#65533;]&#1813;^&#65533;&#65533;Zh4_&#65533;&#65533;&#65533;S&#65533;&#65533;&#65533;T&#65533;&#65533;\&#65533;&#65533;Y&#65533;]&#65533;&#65533;&#1744;&#1682;&#65533;-X&#1839;<)&#65533;(&#65533;Q&#65533;&#65533;&#65533;^wE&#65533;b&#65533;&#65533;&#65533;?&#65533;&#65533;S&#65533;I&#1624;T&#1650;&#65533;&#65533;&#65533;u_<&#65533;&#65533;&#65533;%&#65533;&#65533;&#65533;&#2018;%[&#65533;PXn&#65533;&#65533;y&#65533;X&#65533;
&#65533;&#65533;Y:&#65533;&#65533;Y&#65533;>&#65533;&#65533;&#65533;&#65533;!&#65533;&#65533;&#65533;&#65533;&#65533;=&#65533;&#65533;vE<F-Hs&#65533;&#65533;;V &#65533;3&#65533;{V&#1716;`&#65533;y&#65533;&#65533;&#65533;&#65533;Ol&#65533;&#65533;=K&#65533;&#65533;0&#65533;&#65533;&#65533;&#65533;&#65533;b&#65533;&#65533;&#65533;B&#65533;&#65533;L3a&#65533;&#65533;I&#1722;&#65533;.q2&#65533;&#65533;&#65533;5&#65533;&#65533;&#65533;&#65533;r4&#65533;&#65533;s=7&#65533;&#65533;&#65533;3V&#65533;&#65533;T;3/&#65533;&#65533;J&6&#65533;"&#65533;TLL_#&#65533;YY&#65533;b&#65533;m&#1657;%Z&#65533;@d+&#65533;&#65533;E&#65533;&#1731;&#65533;UE&#65533;YU&#1701;&#65533;?p&#65533;&#65533;k&#65533;Y&#65533;[&#65533;%&#65533;5&#65533;&#651;0&#1805;&#65533;&#65533;(tc&#65533;&#65533;)D&#65533;&#65533;:&#65533;T&#65533;]6^&#65533;&#65533;D".&#65533;uS&#65533;&#24069;&#65533;+&#65533;Y`&#65533;k&#65533;&#65533;&#65533;%Z&#65533;-]&#65533;]&#65533;&#65533;d&#65533;.&#65533;\[=&#65533;e&#65533;&#1434;&#65533;E9&#65533;&#65533;	5&#65533;&#65533;&#65533;&#65533;&#65533;W&#65533;&#65533;&#65533;U&#65533;&#65533;SRP&#65533;:S6&#65533;->&#65533;~-&#65533;@&#65533;a&#65533;&#65533;H&#65533;&#65533;)n&#65533;GFfF&#65533;&#65533;e&#65533;&#65533;Y&#65533;&#65533;i&#395;NN[&#65533;Z&#65533;A&#65533;4&#65533;&#65533;5&#65533;f&#65533;&#65533;3&#65533;%4`s&#65533;`&#65533;Et&#65533;*;&#65533;&#65533;&n&#65533;gUYy&#65533;bxi"[|&#65533;gnNf&#65533;&#65533;&#65533;&#65533;&#65533;&#65533;&#65533;&#65533;&#65533;&#65533;&#65533;.&#65533;2]+&#65533;5D&#1641;i&#65533;(&#65533;%0&#65533;:&#65533;|&#65533;uL&#65533;H&#65533;[a>&#65533;>&#2023;f_{&#65533;\~&#65533;&#65533;u&#65533;&#65533;Vi&#65533;&#1892;&#65533;&#65533;&#65533;mX&#65533;&#65533;&#65533;6&#65533;&#65533;Q>&#65533;Vh-&#65533;&#65533;&#65533;&#65533;>&#65533;J&#1187;&#65533;&#65533;&#65533;&#65533;jB&#65533;-&#65533;&#65533;&#65533;&#65533;&#65533;4&#65533;-&#65533;&#65533;&#65533;n&#65533;\vL|&#65533;&#65533;&#2037;ez&#65533;&#65533;z&#65533;g&#65533;F&#65533;&#65533;jR&#65533;b&#65533;~&#39958;&#65533;&#953;a&#65533;&#65533;=C&#65533;&#65533;f&#65533;&#65533;#&#65533;Y&#388;&#65533;QjQ&#65533;U&#65533;&#65533;?Mu&#65533;T&#65533;&#65533;2&#65533;h&#65533;&#65533;&#65533;&#65533;&#65533;N&#1792;&#65533;&#65533;i&#65533;j`&&#65533;&#65533;Vff]&#65533;bN&#65533;/&#65533;\+&#65533;m&#65533;~l&#65533;&#65533;&#65533;&#65533;&#65533;&#65533;&#65533;&#65533;&#65533;M&#65533;H&#65533;&#65533;4D&#65533;&#65533;2&#65533;`6vC#&#65533;}F&#65533;42&#65533;a#jO1&#65533;&#65533;&#65533;WX&#65533;&#65533;&#65533;PG&#429;&#65533;3&#65533;&#1997;&#65533;m&#1922;.&#65533;&#65533;&#65533;&#65533;&#65533;&#65533;m&#65533;VlR&#65533;&#65533;&#65533;&#65533;jl*a&#65533;&#65533;&#65533;&#65533;&#65533;k&#65533;?&#65533;&#65533;d&#65533;ab&#65533;F&#65533;3e&#65533;&#65533;&#65533;(P.}h&#65533;F&#65533;&#65533;&#65533;&#65533;&#65533;&#65533;&#1784;+&#65533;j_&#65533;j&#65533;&#65533;&#65533;&#65533;o&#65533;o&#65533;e&#65533;&#65533;&#65533;m~&#65533;o&#65533;&#65533;4&#65533;mX[!&#65533;&#65533;%d&#65533;&#65533;&#65533;&#65533;&#65533;OY&#2046;jOZ&#65533;&#65533;poSG&#65533;&#65533;&#65533;&#65533;*1Xl{&#65533;T&#65533;]&#65533;%u&#65533;&#65533;.&#65533;&#65533;&#65533;*o&#65533;&#65533;rf&#65533;&#65533;&#65533;&#65533;&#65533;&#65533;u	&#65533;&#65533; &#65533;c&#21408;L&#65533;q&#65533;,|&#65533;i&m&#269;&#401;&#65533;J&#136;&#65533;&#65533;!&#65533;&#65533;.&#65533;J&#65533;&#65533;h(&#65533;d&#65533;&#65533;o&#65533;&#65533;Vt&#65533;&#65533;_&q`&#65533;rC&#65533;,&#65533;r&#350;&#65533;P&#65533;CW&#65533;b&#65533;&#65533;Pn&#586;eHTI&#65533;.&#65533;Tbs&#65533;&#65533;&#65533;&#65533;&#65533;&#65533;&#65533;-&#65533;f&#65533;&#65533;&#65533;9% {P&#65533;)o&#65533;IT"&#65533;&#65533;&#65533;V&#65533;'&#65533;7q&#65533;&#65533;&#65533;-t&#65533;/_&#65533;&#65533;VfG&#65533;vDoMKS&#65533;jS&#65533;Tc&#65533;nP&#65533;t~d&#65533;HuR2m/9&#65533;&#65533;6%x&#65533;&#65533;&#65533;Tq&#65533;&#65533;&#65533;o&#65533;&#65533;`yvt*&#65533;&#65533;Vk/o&#65533;&#65533;ua&#65533;u&#65533;=&#65533;&#65533;t0~&#65533;w&#65533;&#65533;-&#65533;&#65533;&#65533;tv&#65533;&#65533;P?&#65533;XR&#65533;&#65533;&#65533;&#65533;Y)&#65533;;W&#65533;iS&#65533;E7&#65533;v&#65533;h&#65533;&#65533;&#65533;T&#65533;^l\&#65533;x&#65533;&#65533;o&#65533;p&#65533;n`&#65533;&#65533;/'hn&#65533;\&#65533;4a&#65533;&#65533;S&#65533;N&#65533;5&#65533;&#65533;1&#65533;e)ns&#65533;&#65533;MaD&#65533;&#1110;j&#65533;&#65533;kn_+&#65533;&#65533;&#1598;&#65533;x/i(&#1443;&#65533;~u&#65533;&#65533;&#1803;&#65533;]&#65533;&#65533;D&#65533;&#65533;`z&#65533;AL&#65533;_0m&#65533;w&#65533;z&#65533;&#65533;M&#65533;&#65533;&#65533;&#957;;X&#65533;&#65533;&#65533;&#65533;&#65533;&#65533;&#65533;\M&#65533;Mu#O&#42887;&#65533;|&#65533;&#65533;}&#65533;r&#65533;~y)&#65533;&#65533;&#65533;gtWtC&#65533;&#2021;7nwot*&#65533;&#65533;&#962;&#65533;>mjF&#65533;&#65533;&#65533;&#65533;(&#65533;I&#65533;1&#65533;&#65533;5&#65533;&#65533;_&#65533;>G&#17967;&#65533;r&#784;u&#1074;7{&#65533;Buc&#65533;&#65533;&#65533;R=&#65533;{&n&#65533;|~&#65533;&#65533;?v\&#65533;6i&#65533;`&#65533;&#65533;&#65533;&#65533;Ot&#65533;Oi&#65533;'&#65533;&#65533;'&#65533;&#65533;5&#65533;&#65533;z&#65533;q&#65533;&#65533;J&#65533;&#65533;&#65533;&#65533;&#65533;&#65533;w&#65533;&#65533;B&#65533;&#65533;u&#65533;/E&#65533;>&#65533;&#65533;5Y&#485;v&#65533;dl&#65533;&#65533;^&#65533;&#65533;w&#65533;nq&#65533;n&#65533;&#65533;&#65533;&#65533;ow&#65533;&#65533;l&#65533;&#65533;a&#65533;&#65533;&#65533;a&#65533;~&#65533;Ww&#65533;&#65533;}_&#65533;&#65533;2y&#65533;C&#65533;&#65533;&#65533;]E&#65533;&#65533;&#65533;&#65533;&#65533;&#65533;/\r&#65533;&#65533;k&#65533;&#65533;5r&#65533;0&#65533;&#65533;&#65533; D>!R&#65533;h&#65533;&#65533;&#65533;5n&#65533;(&#65533;"&#528;"C&#65533;9&#65533;FdB5
W.&#65533;p&#65533;&#664;#Q"c&#65533;&0	&#65533;&#65533;%K&#65533;-&#65533;hsf&#65533;e&#65533;2&#65533;)&#65533;&#65533;&#1244;F&#65533;&#65533;&#65533;V+Zr&#65533;&#65533;(&#1584;b&#65533;&#65533;$[&#65533;+P&#65533;&#65533;&#65533;SQ&#1007;&#65533;~"&#65533;A&#65533;&#65533;&#65533;&#659;V&#65533;&#65533;W D&#65533;&#65533;&#65533;&#65533;rp^4g&#65533;&#65533;J&#65533;&#65533;x &#146;q:|&#65533;&#65533;&#65533;H&#65533;&#65533;&#65533;p&#58169;"&#8009;&#1504;&#65533;&#65533;&#65533;b&#65533;/&#65533;&#65533;&#65533;L&#65533;1&#65533;&#447;Z&#65533;thO&#65533;&#65533;&#65533;B}&#65533;&#65533;7&#65533;&#65533;F&#65533;I4+&#65533;&#65533;h&#65533;J&#65533;9t&#65533;j&#29348;^}b&#65533;61S&#65533;&#65533;&#65533;&#65533;f&#65533;u&#65533;34&#65533;&#65533;a&#65533;&#65533;G&#65533;~\6gJ:o+cw=}3&#65533;=&#65533;&#65533;&#65533;&#65533;&#65533;If&#65533;`J&#1777;&#282;&#65533;*&#65533;GQp&#189;&#65533;Yf&#65533;`o&#65533;Y&#65533;&#65533;U&#845;&#65533;&#65533;1&#65533;!&#65533;aY&#65533;E&#65533;&#65533;jw&#1482;
r&#65533;&#65533;M&#65533;&#65533;&#65533;-j&#65533;y6&#65533;&#65533;&#1539;aE&#65533;&#65533;&#65533;]&#65533; ['&#65533;g&#65533;g@&#65533;&#65533;&#65533;nz	&#65533;dxq&#65533;&#65533;$%(&#65533;}^X&#1412;&#65533;&#65533;V\l0&#65533;&#65533;&#65533;eNg&#65533;&#65533;&#65533;&#65533;E&#65533;&&#65533;!r8&#1414;[&#65533;edgx&#65533;y'yS&#1960;cj&E&#65533;&#65533;Q&#5236;&#65533;X&#1166;Q&#65533;&#65533;V&#65533;&#65533;VF&#65533;GD&#65533;w&#65533;Bb&&#65533;K&#65533;%F&#65533;I&#65533;&&#65533;&#65533;K&#65533;ie&#65533;&#65533;&#65533;&#65533;r&#65533;&#65533;)"&#65533;!&#65533;&#65533;&#42386;&#65533;&#65533;!r&#437;ykm&#65533;&#890;&#65533;V&#65533;&#65533;&#65533;&#65533;x*&#65533;&#65533;'oz&#65533;&#65533;&#65533;a&#65533;&#65533;i|&#65533;F&#65533;&#65533;&#65533;hh&#65533;&#65533;u&#53396;V&#65533;&#18786;&#65533;Fl`&#65533;2&#65533;&#65533;&#65533;&#1966;&#65533;&#65533;&#65533;}&#65533;*no&#65533;&#65533;U&#65533;
&#65533;p3i&#65533;&#65533;&#65533;&#65533;&#65533;&#65533;e&#65533;&#65533;Dx
&#65533;,&#65533;&#65533;&#65533;b&#65533;=i&dQ&#65533;&#65533;&#65533;&#65533;J H&#65533;uU&#65533;W&#65533;&#65533;J&#65533;&#1703;&#65533;&#65533;&#65533;E\&#65533;y&#65533;&#65533;&#65533;0i&#65533;Fj&#65533;-&#65533;&#65533;&#65533;&#65533;s&#65533;N&#65533;n&#65533;a&#65533;&#65533;&#65533;m]&#65533;&#65533;&#65533;=&#65533;	&#65533;mN&#65533;l`7&#65533;(&#65533;&#65533;&#65533;&#65533;&#65533;j:&#65533;|&#65533;&#65533;z&#65533;&&#65533;&#65533;k&#65533;0&#65533;&#65533;}&#65533;&#65533;&#65533; &#65533;&#65533;1&#65533;&#65533;=&#65533;WJ&#65533;1&#65533;'&#260;-&#65533;&#65533;.K&#65533;j&#65533;[&#65533;&#65533;&#856;&#65533;&#65533;&#65533;o&#65533;3&#65533;^&#65533;4f&#65533;2m&#65533;&#65533;i$&#65533;tlS9<x&#65533;NO&#65533;&#65533;h&#65533;Z5&#65533;&#450;ZH&#65533;*l&#65533;V&#65533;&#65533;9&#65533;I>&#1946;&#65533;#%&#65533;*&#1220;&#65533;&#742;&#189;&#65533;&#65533;t?v&#65533;&#885;&#65533;z&#65533;^&#65533;S&#65533;V&#65533;{&#65533;V&#65533;Hx&#65533;H&#65533;&#65533;&#65533;&#65533;)&#65533;t&#65533;&#65533;K&#65533;(&#65533;N&#65533;&#65533;{&#65533;-_&#65533;[[&#65533;~^/6&#65533;|!&#65533;&#65533;&#65533;&#1736;`&#1773;&#65533;>&#65533;s&#65533;&#65533;&#65533;&#65533;&#65533;&#65533;&#65533;n5&#65533;R`&#65533;&#65533;?&#65533;&#65533;&#65533;&#65533;&#65533;q`&#65533;&#65533;&#65533;p,&#65533;v&#65533;1NmL;&#738;w&#65533;i&#65533;z&#65533;&#65533;Tu6,It!_&#65533;J7&#65533;p!P0&#65533;Y&#65533;&#65533;&#65533;&#65533;2&#65533;M&#65533;Q&#65533;&#65533;w;]MHx&#65533;&#65533;&#65533;xG&#65533;&#65533;&#65533;&#65533;C&#65533;&#1478;t&#65533;&#65533;xO&#65533;X&#65533;&#65533;&#65533;ML&#65533;w&#65533;MZ2d9]&#65533;&#65533;1&#65533;6&#65533;&#65533;$R(l!w&#65533;&#65533;4&&#65533;4*L&#698;v&#65533;1&#65533;&#1293;B&#65533;&#65533;&#65533;&#65533;E~&#65533;L#&#65533;BH&#65533;P&#65533;&#65533;&#65533;W&#65533;\(B]N&#65533;H\^C&#65533;&#65533;&#65533;+}q&#65533;&#1186;&#65533;Pr5E&#65533;ef[\&#738;E#&#65533;L,T&#65533;&#65533;#&#65533;4&#65533;$&#65533;&#65533;&#65533;&#65533;&#65533;W&#65533;R(&#65533;&#65533;&#65533;&#65533;t&#65533;H&#65533;&#65533;&#65533;&#65533;&#65533;6&#791;&#65533;z&#65533;,G&#65533;&#65533;&#65533;&#65533;&#65533;&#65533;!Q&#556;P&#65533;Qr&{Lc&#65533;4Pf&#658;&#65533;&#65533;&#65533;u&#65533;&#65533;&#65533;d&#65533;r&#65533;Ll&#65533;&#65533;&#65533;vMN&#65533;O&#65533;0&#65533;[&#65533;&#65533;h&#65533;U&#141;Cj&#65533;
e&#65533;C&#65533;&#65533;&#65533;Bb2]K^&#65533;&#65533;`&#65533;&#65533;`&#65533;&#65533;"E&#65533;&#1841;W&#65533;&&#65533;&#65533;5&#65533;kE&#676;\0&#65533;L.&#65533;&#65533;|&#65533;&#65533;f?I&#65533;:&#65533;&#65533;&#65533;dkL&#65533;&#65533;&#397;&#65533;3n&#65533;&#65533;&#65533;8-&#65533;&#65533;;&#65533;&#65533;&#65533;&#65533;&#65533;&#65533;&#65533;&#65533; &#65533;S:&#1152;&#65533;&#65533;]&#65533;&#65533;&#65533;&#65533;&#65533;t`&#65533;&#65533;q&#65533;&#65533;&#65533;,e&#65533;&#65533;&#65533;&#65533;
&#65533;-2&#65533;&#65533;&#65533;D&#65533;9&#65533;2~&#65533;M&#65533;G&#65533;&#65533;#&#65533;&#65533;&#65533;]&#65533;&#65533;&#65533;&#65533;X&#65533;&#65533;&#65533;A)<&#65533;&#65533;&t&#60360;&#699;&#65533;&#65533;&#65533;&#65533;&#65533;&#65533;&#65533;&#65533;&#65533;&#65533;M&#65533;l&GUI<>&#65533;&#65533;&#65533;&#65533;=j&#65533;j&#65533;fL_&#65533;J&#65533;&#65533;&#65533;&#65533;&#65533;&#65533;&#65533;&#65533;&#65533;JU&#65533;J8P&#65533;&#65533;@&#65533;&#65533;3&#65533;&#65533;o&P&#65533;,f&#65533;&#65533;C&#65533;&#65533;&#65533;&#65533;&#65533;z,H&#65533;&#65533;&#65533;y&#65533;&#65533;&#65533;C&#65533;&#65533;Z&#65533;&#65533;&#1015;&#1163;&#65533;?&#65533;&#65533;&#65533;*&#65533;&#65533;&#65533;&#65533;Im"&#65533;&#65533;&#65533;&#65533;&#65533;uJ&#65533;]&#1475;&#65533;+T-&#65533;&#65533;&#65533;\V&#65533;g&#65533;&07&#65533;&#65533;d'g&#65533;6&#65533;&#65533;N&#65533;&#65533;.A+&#65533;&&#65533;]&#65533;&#65533;&#65533;pm&#65533;ik&#65533;&#65533;%&#65533;&#65533;*r+
&#65533;3;&#65533;M
sXJQ`Au{B&#65533;Q&#65533;&#62160;}&#65533;{&#65533;&#65533;n&#65533;X&#65533;&#65533;d&#65533;C&#65533;d&#65533;	"&#65533;l:&#65533;&#65533;3&#65533;&#65533;4Kb&#65533;+&#65533;G&#65533;&#65533;&#65533;S&#65533;U&#65533;&#65533;2&#65533;&#65533;&#65533;kQ/&#65533;&#65533;X@F2U&#65533;&#65533;"&#65533;&#65533;y&#65533;&#65533;5&#65533;&#65533;&#65533;pg&#65533;&#65533;&#1112;&#65533;&#65533;}c&#65533;gb&#1785;&#1647;8&#65533;&#813;&#65533;K&#749;R&#65533;&#65533;&#181;&#65533;W&#65533;&#65533;H&#65533;&#65533;U&#65533;n&#65533;&#65533;&#65533;&#65533;QYU&#65533;&#65533; ]<3$&#65533;f&#1654;&#65533;=Z (&#65533;&#65533;*&#65533;&#65533;&#65533;&#65533;&#65533;&#65533;&#65533;&#65533;8&#65533;Vot&#65533;&#13386;&#65533;&#505;&#65533;1X&#65533;&#65533;l&#65533;s&#65533;{o&#65533;&+&#65533;&#65533;&#753;&#65533;T&#65533;&#65533;&#65533;&#65533; &#854;&#761;&#65533;&#65533;&#188;$&#1254;&#65533;PC&#1034;&#65533;\c
W&#65533;l&#65533;_&#65533;.L&#65533;4&#65533;&#65533;:&#940;&#65533;4+&#65533;&#65533;v&#65533;Tr&#65533;;&#65533;&#65533;&#65533;4iq&#65533;*E:&#65533;&#65533;&#65533;&#65533;-&#65533;&#65533;&#65533;OKcn&#65533;Nc&#65533;&#65533;&#65533;k&#65533;&#65533;,&#65533;&#65533;&#65533;P&#65533;*Y&#65533;Z&#65533;&#65533;&#65533;&#65533;&#65533;&#65533;&#65533;&#65533;mk&#65533;&#65533;&#65533;Ep&#65533;O&#65533;9g:g&#65533;!&#65533;&#65533;	Y[3&#65533;1j&#65533;&#1195;&#65533;m-&#65533;n&#65533;&#65533;M6&#65533;R+&#65533;&#65533;&#65533;&#65533;&#65533;c
Mc&#65533;&#65533;&#65533;wo&#65533;&#65533;4&#65533;=}\,HV_	&#65533;&#361;&#65533;m$P&#65533;&#65533;?r&#65533;q&#65533;S&#1177;&#65533;Db&#65533;&#65533;7&#1299;,&#65533;&#65533;7&#65533;&#65533;uY&#65533;&#65533;.,&#65533;&#65533;$&#65533;2{&#65533;&#65533;&#65533;&#65533;]$p&#65533;>&#1402;&#65533;UU&#65533;&#65533;
(@&#65533;&#65533;&#65533;&#65533;&#65533;&#65533;&#65533;m&#65533;lS&#65533;&#65533;&#65533;&#1834;&#65533;&#65533;UrWtL&#65533;&#60071;&#65533;&#65533;\&#202;&#44205;&#65533;[b&#61200;&#65533;&#65533;&#65533;'&#65533;/&#65533;&#65533;QT&#65533;;-&#65533;&#1579;&#1871;&#65533;&#65533;&#65533;&#65533;&#65533;&#65533;&#65533;7&#65533;&#65533;&#65533;&#65533;&#65533;\p&#65533;&#65533;O&#65533;7&#65533;9\I&#65533;Z&#65533;0&#65533;X&#65533;&#65533;&#179;&#65533;x/&#65533;&#65533;&#65533;aG&#65533;&#65533;IV&#65533;&#65533;q&#65533;&#65533;Dq&#24813;&#1665;&#65533;&#347;y&#65533;&#2024;!&#65533;&#65533;s=&#65533;&#65533;&#65533;{&#65533;'&#65533;w$&#65533;&#65533;&#65533;C<&#65533;&#65533;<&#65533;&#65533;[&#65533;YoN\O>&#65533;&#310;&#65533;&#138565;#_=&#947;d&#1495;&#65533;&#65533;&#65533;Jo^&#65533;T&#65533;&#65533;iWq&#65533;&#65533;6 S2&#65533;&#65533;&#65533;&#65533;&#65533;&#65533;u&#65533;q&#65533;:&#65533;&#65533;&#65533;&#65533;}&#65533;&#65533;m&#65533;g&#65533;&#65533;:&#65533;&#65533;&#65533;|Y&#65533;&#65533;&#65533;&#65533;?&#65533;*rm	N&#65533;&#65533;7&#65533;gI&#65533;&#65533;=&#65533;&#65533;&#65533;&#65533;&#65533;-[o&#65533;&#65533;y&#65533;&#65533;U&#65533;&#65533;&#1105;&#65533;&#65533;&#65533;&#65533;&#65533;V&#65533;y&#65533;&#65533;&#65533;K&#65533;&#65533;&#65533;&#65533;&#65533;%&#65533;&#65533;D&#65533;&#385;[g&#65533;&#65533;&#65533;abl&#1995;&#65533;&#1729;&#65533;ZM&#65533;i&#65533;&#65533;&#65533;n&#65533;ot&#65533;/Y&#65533;&#65533;&#65533;O&#65533;X&#65533;1&#65533;&#65533;&#1316;&#65533;&#65533;&#1341;&#65533;&#65533;&#65533;\&#1077;&#65533;d&#65533;&#65533;*&#65533;W&#65533;&#65533;&#65533;&#65533;&#1911;	YV&#65533;,&#65533;&#65533;&#65533;!sE&#65533;&#65533;|&#65533;q&#65533;UUr&#65533;&#65533;l&#65533;&#65533; `vL&#65533;&#65533;
4&#65533;&#65533;ul'&#65533;X&#65533;H&#65533;1-N&#65533;	&#65533;&#65533;&#65533;MXA&#4241;&#65533;&#201;&#65533;T&#65533;&#65533;c&#65533;IG_u&#65533;&#65533;ri[&#65533;%&#65533;&#65533;a&#65533;!"X&#65533; &#65533;&#65533;&#65533;I&#65533;&#65533;&#65533;Mv&#65533;&#65533;h&#65533;&#65533;2&#65533;b&#65533;&#65533;R&#65533;h&#2006;&#65533;&#65533;7iNmq=&#1877;&#65533;\
[&#65533;&#65533;*N&#65533;n&#65533;&#65533;&#65533;P&#65533;H\t&#65533;&#65533;&#852;&#65533;!"F&#65533;z&#65533;EP"&#65533;&#65533;	&#65533;'~"&&#65533;&#65533;(&#65533;*&#65533;S&#65533;&#65533;&#65533;)&#65533;Kn(&#65533;&#65533;l&#65533;&#1765;&#65533;b}lO&#65533;&#65533;&#65533; &#65533;&#65533;{&#65533;&#65533;v&#65533;&#65533;&#65533;F&#65533;y&#65533;Ja&#65533;&#65533;&#65533;&#65533;&#65533;&#65533;&#65533;Q&#65533; #tL-I
&#65533;5&#65533;3b">r&#65533;e&#65533;5&#65533;b&#1205;!&#65533;&#65533;J&#65533;&#65533;&#65533;`&#65533;&#65533;7&#65533;&#65533;Id&#65533;`&#65533;&#65533;vtd&#65533;&#65533;&#65533;&#10696;&#65533;;*
I&#65533;&#65533; &#65533;"Fz&#65533;&#65533;&#65533;&#65533;
&#65533;QKZE:&#65533;&#65533;%.&#65533;&#65533;&#65533;O:&#65533;&#1197;f&#5724;&#65533;,A&#65533;M$D*&#65533;Dz#NT&#65533;k&#65533;&#65533;G&#65533;&#65533;&#65533;9&#65533;&#65533;&#20818;&#65533;<&#65533;&#65533;&#65533;&#346;&#65533;%&#65533;&#65533;y&#65533;=
&#65533;C&#65533;&#65533;&#65533;
&#65533;=!t&#65533;^&#65533;"&#65533;&#65533;O&#65533;&#65533;&#65533;$
fd&&#65533;s]!C&#65533;&#65533;&#65533;=&#65533;&#65533;)&#1924;&#65533;&#65533;=V&#65533;&#65533;&#65533;B&#65533;&#65533;3u&#65533;,NC-&#65533;&#65533;&#65533;&#65533;&#65533;&#65533;&#65533;8&#65533;&#65533;&#1065;YV&#65533;&#65533;4
f&#65533;&#65533;&#65533;&#65533;&#65533;e&#65533;R&#65533;&#65533;i:f]&#65533;dP
e&#65533;&#65533;`&#1273;&#65533;P&#65533;&#65533;*&#65533;mf&#65533;R.%S&#65533;M&#656;&#8543;F&#65533;&#65533;iy&#65533;Ayc&#65533;[dJ&#65533;R&#65533;&#65533;&#65533;QM&#65533;&#65533;1&#65533;'v&#65533;f%b&#65533;&#65533;h&#65533;@z&#65533;UA&#65533;&#65533;m&#65533;&#65533;k&#65533;&#65533;x&#65533;l&#65533;gs&#65533;B&#65533;&#65533;&#65533;%r&#65533;&#65533;&#65533;id&#65533;%d&#65533;!&#65533;&#65533;"r6&#65533;~&#65533;#5)g=!UbB&#65533;e&#65533;D &#65533;F&#65533;Y4^#+&#65533;&#65533;&#65533;&#65533;&&#65533;&#65533;&#65533;&#65533;&#65533;RRxg3&#65533;&#65533;&#65533;&#65533;%z&#65533;'AN&#65533;&#65533;&#65533;&*d&#65533;&#65533;&#261;$&#65533;lZ&#65533;d&#65533;&#65533;&#65533;&#65533;,&#65533;c&#65533;=&#65533;j9ZI&#65533;&#65533;&#65533;Ob>g&#65533;&#65533;o*&#1357;&#65533;&#65533;I&#65533;&#65533;$&#65533;&#53283;)
$s&#65533;&#65533;O&#65533;&#65533;D&#65533;hhxr&#65533;s&#65533;&#65533;&#350;z&#65533;&#65533;z&#65533;&#65533;-J7*#&#65533;&#65533;&#65533;{&#152;&#65533;Q&#65533;41&#65533;&#65533;8a&#65533;&#65533;&#865;&#65533;6&#65533;r&#65533;(&#65533;&#65533;&#65533;&#65533;&#65533;&#65533;&#65533;N&#65533;&:^&#65533;&#65533;&#65533;X&#65533;z&#65533;y&#65533;$Z&#65533;&#65533;&#65533;&#65533;&#65533;&#65533;$&#65533;mf&#65533;&#65533;&#65533;&#65533;&#65533;f&#65533;^&#65533;3V&#65533;Yf&#65533;&#65533;&#65533;&#65533;&#65533;)&#65533;&#65533;&#65533;4_&#65533;L&#65533;qV&#65533;o5T&#65533;H&&#65533;`	&#65533;&#65533;&#65533;Wf&#65533;}&#65533;e!&#65533;&#65533;4&#65533;&#65533;&#65533;i&#1976;&#65533;&#65533;Uj&#65533;l"&#65533;V&#65533;.&#65533;&#65533;*&#65533;&#65533;'&#65533;6&#65533;&#65533;f)&#65533;9&#65533;&#65533;&#65533;$RbW&#65533;`&#65533;)&#33821;gSb&#65533;q&#65533;,Y&#65533;a&#65533;&#65533;jM&#65533;&#65533;&#65533;&#65533;&#65533;F&#65533;&#65533;hd&#65533;&#65533;&#65533;&#65533;gh^nTE&#65533;&#65533;&#65533;&#65533;&#65533;Nv&#65533;&#65533;wk&#65533;
&#65533;2&#65533;&#65533;&#48242;g&#65533;&#65533;B&#65533;&#65533;<$S
&#65533;x&#65533;!&#65533;&#65533;&#489;T&#65533;&#65533;*&#65533;(q~&#65533;Qm%m9ED&#65533;&#65533;sZl&#65533;&#65533;&#65533;
f&#65533;&#225;T&#65533;&#65533;&#65533;+&#281338;Yy&#65533;&#65533;V&#65533;&#65533;b&#65533;&#65533;,&#65533;k&#65533;Bi&#65533;&#65533;k&#65533;#&#810;'&#65533;:&#65533;jA&#65533;&#65533;&#65533;t&#65533;&#65533;$R&#65533;g*&#65533; &#65533;&&#65533;&#65533;&	~N&#65533;&#65533;T&#65533;H&#65533;&#65533;&#65533;O&#65533;&#65533;&#65533;;&#163;&#65533;SM&#65533;W*&#65533;%2~B&#65533;g&#65533;z&@=c&#65533;W&#229;ky&#65533;&#65533;zB&#303;&#65533;l&#65533;2&#65533;/&#65533;d&#65533;&#65533;&#65533;&#65533;,&#65533;]&#65533;%&#65533;&#65533;&#65533;&#65533;u&#65533;[&#41952;&#65533;lF&"N&&#65533;#&#65533;)&#65533;&#65533;'&#65533;:&#65533;&#204;&#65533;&#1668;]&#65533;&#65533;P.&#65533;+B&#299;|&#65533;&#65533;-&#65533;&#338;#&#65533;]&#928;,&#65533;&#65533;&#65533;t&#65533;&#65533;&#65533;l&#65533;&#65533;d&#65533;&#65533;&#65533;R&#65533;&#65533;&#1453;&#65533;v(&#65533;*+&#65533;&#65533;l&#2030;&V*&#65533;&#65533;!&#65533;fV&#65533;p&#65533;I&#65533;L&#65533;8&#65533;&#65533;.Z&#65533;&#65533;F&#65533;&#34985;bl 	o<&#65533;&#65533;&#65533;&#65533;&#65533;{&#65533;&#65533;V#&#65533;&#65533;2&#65533;M&#65533;&&#65533;X&#1955;&#65533;l&#65533;&#65533;lO&#65533;kE&#65533;&#65533;p&#65533;2&#65533;&#65533;&#43781;&#65533;-&#65533;&#65533;,&#65533;Cj&#65533;z~&#65533;&#65533;&#65533;&#65533;i(&#65533;T&#65533;c&#65533;	eX&#65533;*&#65533;&#65533;&#65533;S&#65533;R&#65533;&#65533;&#65533;o&#65533;&#65533;&#65533;EF&#65533;'&#65533;&#65533;&&#65533;=*&#65533;RW&#65533;@&#65533;+&#65533;&#65533;&#65533;&#942;&#65533;.&#493;&#65533;&#65533;o&#65533;&#65533;.&#65533;&#65533;-&#65533;^&#65533;&#65533;&#65533;&#65533;!&#65533;^&#65533;&#65533;&#65533;p&#65533;&#65533;o&#65533;&#65533;&#65533;$&#342;&#65533;&#1413;&#65533;v&#65533;&#65533;&#1639;&#65533;(&#65533;&#65533;O}	^&#65533;&#65533;&#65533;&#65533;=&#65533;&#65533;&#65533;&#65533;*&#65533;"&#65533;&#65533;q%&#65533;&#65533;vp&#65533;&#940;&#65533;&#65533;&#65533;0&#65533;&#65533;&#65533;&#65533;&#65533;'&#65533;&#1198;&#65533;&#65533;&#65533;/H&#65533;&#1546;e&#65533;R\&#65533;0&"&#65533;&#65533;&#65533;p&#444;O&#65533;&#51231;&#65533;&#65533;&#65533;&#65533;&#65533;c&#65533;&#65533;&#65533;&#65533;=&#65533;\%q;51g&#65508;Y&#65533;Lq&#65533;&#65533;&#1034;&#65533;&#65533;~pOr&#65533;2qz&#65533;&#65533;&#65533;&#17738;q&#65533;DSr&#65533;&#65533;(&#65533;&#65533;E&#65533;{[&#65533;&#65533;q&#65533;&#65533;#A&#65533;q&#65533;&#65533;=&#65533;&#65533;&#65533;&#65533;S&#65533;&#65533;&#65533;&#65533;!&#65533;&#65533;k[&#65533;&#65533;&#65533;>&#65533;&#1474;I&#65533;#&#65533;&#65533;&#1838;&#65533;&#65533;%&#65533;l&#65533;2&#65533;B&#65533;m&#65533;&#65533;)Or&#65533;&#65533;&#65533;&#65533;/&#65533;&#65533;&#65533;&#489;r&#65533;|&#65533;g&#65533;&#65533;&#917;+K2!&#65533;	ZZ&#65533;&#65533;A&#65533;&#65533;&#65533;3&#65533;&#65533;&#65533;&#65533;&#65533;&#65533;&#65533;&#65533;8&#65533;&#65533;Qh4k&#65533;&#65533;&#65533;&#65533;2&#1984;?&#65533;3@&#65533;-3&#65533;0{&#65533;4K2(&#65533;])&#65533;p@2P&#65533;Y&#65533;M^AI&#65533;&#65533;&#65533;&#65533;e&#65533;&#65533;-+&#65533;Q&#1610;.+K&#65533;t&#65533;3&#65533;&#1644;p&#65533;=/&#65533;&#65533;&#65533;&#65533;"&#65533;&#65533;4L&#65533;s&#65533;!&#65533;&#65533;
j%J&#65533;A&#65533;,&#65533;BL&#1728;PF&#65533;5&#65533;&#65533;&#65533;N&#65533;I&#65533;^oF&#65533;&#65533;,&#65533;z]4&#65533;&#65533;&#65533;&#1822;F&#65533;m&#65533;&#65533;&#65533;&#65533;/&#65533;&#65533;&#1273;&#65533;%&#65533;<9&#1361;U&#65533;J&#65533;&#65533;N&#65533;O&#65533;@tA&#65533;&#65533;)&#237;&#65533;&#65533;5L-&#65533;&#65533;5&#65533;&#65533;U'R+&#65533;&#65533;9u&#65533;>&#65533;7&#65533;&#65533;
&#65533;&#65533;.&#65533;&#65533;k&#65533;Ue&#65533;.&#65533;3<_&#65533;=OI&#65533;&#1678;uK&#65533;5&#65533;&#65533;u?3t6&#65533;&#65533;Z&#65533;&[c&#65533;se&#65533;L&#65533;&#65533;Y_&#65533;s&#65533;us5l^&#65533;u/-&#65533;&#65533;3_&#65533;
`G&#65533;&#65533;^Su&#65533;&#65533;&#65533;UV_Ud'&#65533;9-2&#65533;(&#65533;&#65533;&#65533;&#65533;dc(e&#65533;&#65533;e&#65533;&#65533;&#65533;b&#65533;Lv&#65533;XrYjL&#65533;6&#65533;&#65533;u;iL&#65533;&#65533;]+&#65533;&#65533;kD&#65533;PH&#65533;&#65533;R&#65533;c_&#65533;&#65533;l#&#65533;&#65533;&#65533;[t&#65533;&#65533;&#65533;&#65533;9gu,&#65533;&#65533;&#65533;&#65533;&#65533;&#65533;&#65533;&#65533;"&#65533;&#65533;&#65533;qw&#65533;&#65533;jq&#65533;&#65533;4&#65533;j]&#65533;q&#65533;:&#65533;e&#65533;5&#1014;&#65533;g&#65533;&#65533;D&#65533;&#65533;&#65533;&#65533;W&#65533;2w&#65533;w&#65533;rx#u&#65533;&#65533;y&#65533;6&#65533;N&#65533;k&#204;&#65533;^nW&#65533;~&#65533;&#65533;5&#65533;&#951;Hk&#65533;&#486;P&#65533;Dp&#65533;7&#65533;n&#65533;"&#65533;g&#65533;hg&#65533;x&#65533;p&#1753;%&#65533;&#65533;&#65533;8LO&#65533;8&#65533;&#65533;&#65533;'?4>5&#65533;:&#65533;RK&#65533;!Y&#65533;&#65533;7&#65533;w&#65533;X&#65533;&#65533;&#65533;2&#65533;&#65533;&#65533;&#65533;&#65533;&#65533;##&#65533;6&#65533;&#65533;h&#65533;sa&#65533;7N782y@&#65533;x&#65533;&#65533;&#65533;Nz&#65533;&#65533;&#65533;N&#65533;&#65533;r9&#65533;K&#65533;2/9&#65533;;&#65533;n&#65533;E&#65533;8C&#65533;&#548;&#65533;Se&#65533;&#65533;&#65533;>&#65533;&#65533;oa&#65533;+&#65533;&#170;.yq&#65533;.&#65533;&#65533;mM~S&#65533;&#65533;y&#65533;&#65533;[&#65533;&#65533;&#65533;8&#65533;:&#65533;J3c&#65533;&#65533;&#65533;&#65533;&#65533;&#65533;&#65533;&#65533;&#65533;\vZc&#65533;m8*&#65533;&#65533;&#65533;&#65533;&#1480;&#65533;&#65533;&#65533;"a&#65533;&#65533;&#65533;&#1120;/jIS@&#65533;nS$&#65533;:>&#65533;&#65533;&#65533;Z&#65533;Z&#65533;.&#65533;t&#65533;&#65533;r&#65533;z`i&#65533;&#65533;&#65533;&#65533;&#65533;&#65533;O3&#65533;v&#65533;&#65533;y&#65533;&#65533;m&#65533;&#65533;&#65533;&#65533;z&#65533;~8&#65533;0&#1044;S&#65533;&#65533;&#65533;&#65533;&#65533;&#65533;&#65533;o_&#65533;"&#65533;"&#1782;V&#65533;w&#65533;&#11750;&#465;&#65533;e;&#65533;&#65533;&#65533;&#65533;&#65533;&#65533;&#65533;&#65533;&#65533;Z&#65533;&#65533;Zw&#65533;&#65533;x&#65533;;&#65533;4&#65533;&#1260;3jx&#65533;n&#65533;U&#65533;&#65533;&#65533;&#65533;{&#65533;&#65533;riR<&#65533;&#65533;&#65533;&#65533;&#65533;&#65533;<&#65533;&#65533;&#65533; &#65533;{&#65533;+&#65533;&#65533;&#477;&#65533;^&#65533;&#65533;&#65533;'<\&#65533;&#65533;n&#65533;&#65533;&#65533;&#65533;o&#1782;?&#65533;KOx
@&#65533;
&#65533;@&#1532;&#65533;W&#65533;&#65533;&#65533;&#65533;&#65533;`&#65533;vh&#65533;e&#65533;&#65533;&#65533;J&#65533;&#65533;&#65533;&#13791;s&#65533;&#65533;,[&#65533;,&#65533;P&#65533;>&#65533;&#65533;&#65533;P&#65533;D{&#65533;&#65533;&#65533;&#65533;^&#65533;n&#775;&#65533;e[6&#65533;o(*w&#65533;&#65533;<&#65533;&#65533;&#65533;A&#65533;&#65533;&#65533;&#65533;
&#65533;&#65533;&#65533;}&#65533;[&#65533;&#65533;&#65533;&#65533;&#65533;;&#65533;&#65533;B&#65533;M&#65533;q:&#65533;&#65533;&#65533;&#65533;&#65533;C'&#65533;&#65533;Y&#65533;&#65533;cz&#440;&#65533;&#65533;?&#65533;&#65533;G*&#1010;&#65533;p&#795;&#65533;&#65533;o7&#65533;&#65533;&ub;&#65533;&#65533;=&#65533;K&#65533;&#1959;&#65533;&#65533;&#65533;=&#65533;i&#65533;&#65533;~&#65533;&#65533;*&#65533;7&#65533;&#65533;^&#65533;ct&#65533;|&#65533;&#65533;&#65533;&#65533;&#65533;&#623;^\Q&#65533;oG~J&#65533;}&#65533;&#698;&#65533; vd&#65533;&#65533;6)@;<&#65533;&#65533;&#65533;&#65533;_&#65533;&#65533;>&#65533;&#65533;&#65533;Sw&#65533;&#65533;&#65533;&#65533;}&#65533;S&#65533;Vz&#65533;&#1786;&#65533;&#65533;&#65533;.H&#65533;a&#65533;^I};[&#65533;&#65533;&#65533;RNa&#65533;&#65533;&#65533;9&#1891;&#65533;&#65533;|&#65533;&#65533;&#1840;&#65533;&#65533;$&#65533;&#65533;~&#65533;0hP&#65533;&&#65533;&#459216;!H(Rlr&#65533;&#65533;Rv&#65533;HpcH&#65533;?~&#65533;r&#65533;IF&#65533;K&#65533;&#65533;tY&&#65533;iF&#65533;&#65533;pa
&#65533;;w&#65533;)&#65533;IP&#65533;W&#65533;Z1zi&#65533;)F	r&#65533;fLT&#65533;h&#65533;V]&#65533;k&#65533;&#65533;ZKv&#65533;&#65533;&#65533;&#65533;k&#1581;&#65533;5{&#65533;c1b&#65533;&#65533;&#65533;&#65533;%&#65533;&#65533;s&#65533;&#65533;}
o^&#65533;{&#65533;&#65533;p`&#65533;JG&#65533;4&#65533;&#65533;e&#792;'K&#65533;}k&#65533;mQ&#65533;&#65533;&#65533;,&#65533;\qf#C:&#65533;4X&#65533;!6i&#65533;\)4J&#65533;&#65533;ST&#65533;v&#65533;&#65533;t&#65533;&#266;+&#65533;&#65533;q&#65533;&#65533;<K&#65533;&A&#65533;g&#65533;&#65533;&#65533;&#65533;&#65533;&#65533;)&#1321;f&#65533;&#65533;&#65533;5&#65533;&#65533;d	J&#65533;K6&#65533;&#65533;&#1647;&#65533;U+u&#65533;&#65533;&#65533;&#65533;&#65533;u&#65533;&#65533;&#65533;^&#65533;&#65533;&#65533;5?&#65533;x|&#65533;g&#1527;x&#65533;{&#65533;b&#65533;&#65533;&#65533;_&#65533;Y&#65533;5&#65533;b&#65533;)&#65533;
&#65533;j!&#65533;l&#65533;&#65533;[cm&#65533;&#65533;,DI&#65533;&#65533;&#65533;&#65533;@&#65533;<&#713;7&#65533;F&#65533;&#65533;&#65533;&#65533;&#65533;&#632;&#65533;Sn&#65533;&#65533;&#65533;j&#65533;&#65533;&#65533;&#65533;q&#65533;&#65533;&#65533;&#65533;&#65533;&#65533;k&#65533;&#65533;&#65533;&#65533;v&#65533;H&#65533; &#65533;r=&#65533;&#65533;&#41902;&#65533;<&#65533;l$&#65533;&#65533;cJ&#65533;L|&#65533;#&#619;&#65533;I[&#65533;&#65533;C&#65533;>&#65533;	D&#65533;4!&#65533;&#65533;&&#65533;2&#65533;
&#65533;\&#65533;6&#65533;&#65533;0&#65533;9&#65533;&#65533;N&#65533;"s7E&#65533;(>	&#65533;oE&#65533;{&#65533;&#65533;&#65533;&#1070;&#65533;[+&#65533;&#452;4&#65533;&#65533;H&#65533;{&#65533;&#65533;,&#65533;&#65533;&#65533;M&#65533;&#776;)&#65533;&#65533;&#65533;t&#65533;J&#65533;&#65533;tK85u&#65533;&#65533;&#65533;t{&#65533;&#65533;\u&#65533;#&#65533;HS&#65533;&#9488;&#65533;7u&#65533;&#65533;&#65533;'&#65533;&#65533;&#65533;<w&#65533;&#65533;&#65533;&#65533;C
&#65533;&#65533;5.PA&#65533;x&#65533;QC&#65533;&#65533;&#65533;hY&#65533;Gk&#65533;{T&#65533;&#65533;(UI&#65533;\+I&#65533;&#65533;T&#65533;&#65533;O&#65533;&#65533;&#65533;_F&#65533;r&#65533;r7&#65533;&#65533;&#710;&#65533;&#65533;&#65533;&#65533;\&#65533;M^&#65533;-&#65533;]U"&#65533;&#65533;^}&#65533;&#65533;&#65533;;A&#65533;&#65533;Uc&#65533;xX&#65533;e--&#65533;g&#888;&#65533;&#65533;it&#65533;+m1Vc&#65533;&#65533;y[!&#65533;5I@&#65533;&#770;T&#65533;j&#65533;&#65533;_t&#65533;M9&#65533;&#65533;Z&#65533;W&#65533;_=+&#65533;^&#65533;*&#65533;9&#65533;&#65533;7&#65533;(&#65533;&#65533;&#65533;&#26897;&#65533;&#65533;`&#65533;NL&#65533;&#65533;&#65533;&#65533;>&#65533;&#65533;&#65533;&#65533;f&#65533;Xc&#65533;b$&#65533;,&#65533;&#65533;T,&#65533;E&#65533;d&#65533;&#65533;eHK	Ii&#65533;L&#65533;!#{^&#65533;kTL&#65533;&#65533;&#65533;&#65533;&#65533;&#65533;&#65533;h&#65533;&#65533;n&#65533;W`?&#65533;[jW&#65533;&#65533;j&#65533;d&#65533;&#410;e&#65533;&#65533;&#65533;Q&#65533;9&#65533;&#65533;&#65533;&#65533;5&#65533;&#65533;&#65533;&#65533;&#65533;9&#65533;&#65533;f&#65533;&#65533;&#65533;&#65533;&#317;Lo^T&#65533;n*&#65533;&#65533;!d-W30&#65533;&#65533;z(&#65533;\.&#65533;&#65533;&#65533;&#65533;&#65533;&#65533;#&#325;m&#65533;&#65533;&&#65533;Z&#65533;)&#65533;&#65533;
&#65533;&#65533;9&#65533;&#65533;z&#65533;&#65533;&#65533;|dwEO4&#65533;&#65533;&#1605;&#65533;&#65533;&#65533;&#65533;Hp\c~9&#65533;co&#65533;V,&#65533;`c&#65533;+&#65533;.&#65533;@&#65533;&#65533;]8&#65533;&#65533;&#65533;&#65533;7&#65533;&#65533;9M"&#65533;&#659;&#65533;&#65533;&#65533;<&#65533;&#65533;&#65533;X&#65533;&#1332;dTA&#65533;&#65533;h<!&#65533;&#65533;&#65533;&#65533;I&#65533;&#65533;t(cY&#65533;&#647;&#65533;di&#65533;h&#65533;&#725;&#65533;H&#65533;2J&#65533;<&#65533;Xpr&#65533;&#65533;&#65533;/he*&#65533;<&#65533;C&#65533;	&#65533;&#65533;6&#65533;,&#65533;a h&#65533;&#65533;&#65533;A&#65533;&#65533;&#65533;z&#65533;&#65533;&#65533;&#65533;&#65533;&#65533;aN{&#65533;S&#65533;&#65533;&#65533;S&#184;&#65533;&#65533;,&#65533;&#65533;\&#65533;D&#65533;&#65533;j$&#65533;j!&#65533;&#65533;,&#65533;o)KZ]&#65533;&#65533;&#65533;&#65533;0h&#65533;&#65533;&#65533;&#65533;>&#65533;+q&#65533;&#65533;&#65533;@$*&#65533;t&#65533;&#65533;&#65533;E&#65533;h&#65533;,R&#65533;&#65533;&#65533;#&#65533;AY/UrK&#65533;.&#65533;&#65533;)m&#65533;S&#65533;&#65533;&#65533;&#65533;pn-<&#65533;&#65533;&#65533;&#1390;>h&#65533;&#65533;&#65533; &#65533;G=&#655;G&#65533;e.H_&#65533;g&#65533;3)IRe&#65533;Cz &#65533;&#65533;D
J&#65533;&#65533;&#65533;&#65533;lZw&#65533;&3gE&#65533;U&#65533;&#65533;&#65533;%1&#65533;B&#65533;&#65533;&#1171;&#65533;U&#65533;8&#65533;&#65533;	&#65533;\A&#65533;2S	Nov2&#65533;&#65533;,2&#65533;%&#65533;&#65533;&#65533;e&#65533;&#65533;$&#65533;&#1183;&#65533;e&#65533;&#65533;&#706;n&#65533;+&#364;&#65533;n&#65533;&#65533;>%&#65533;)Z8&#65533;&#65533;&#65533;&#65533;(fs&#65533;&#1320;$&#65533;&#65533;HB&#65533;&#65533;c%]&#65533;yw&#65533;&#65533;}&#65533;]&#65533;&#569;&#65533;2B&#65533;`&#65533;&#65533;&#65533;C7Qr&#65533;&#65533;gm&#65533;&#65533;&#65533;l!#&#65533;RK[2&#65533;P&#65533;:&#65533;&#65533;@&#65533;&#65533;O&#65533;"h&#65533;N&#65533;&#65533;m&#65533;b&#65533;&#65533;1&#65533;1k&#65533;T Z&#65533;jQ&#65533;&#65533;~&#65533;&&#65533;M&#65533;^|&#65533;4&#65533;&#65533;&#65533;B&#65533;r&#65533;&#65533;qu&#65533;K!w&#65533;&#65533;HfUMW)9e&#65533;&#65533;d0&#65533;Tu&#65533;G5&#65533;-w&#65533;&#65533;&#65533;&#65533;D&#65533;:U&#65533;^&#65533;&#65533;&#65533;&#65533;&#65533;&#65533;I&#65533;&#65533;&#65533;&#65533;r-&#65533;X&#65533;CE&#65533;L&#65533;Z &#65533;Z?W69&#65533;&#65533;p%&#65533;&#65533;&#681;"&#65533;&#65533;&#65533;e''_&#65533;$*&#65533;&#65533;v&#65533;&#65533;&#65533;&#65533;&#65533;Z&#287;&#65533;!gI&#65533;b&#65533;j&#65533;&#65533;&#65533;"&#65533;WAK&#65533;aB&#65533;K?!f&#65533;&#65533;Y&#65533;M"W&#65533;Q&#65533;G&#65533;FR&#65533;P0&#65533;dXOK&#65533;&#65533;~lP&#65533;&#65533;&#65533;&#65533;&#65533;&#65533;6&#65533;&#65533;im;&#65533;U&#1461;&#65533;S&#65533;m&#65533;I&#65533;&#65533;Z`&#1050;q&#65533;&#65533;{j!&#298;_&#65533;+&#65533;e.5&#65533;p(&#65533;d&#65533;&#65533;X&#65533;&#65533;&#221;Y&#65533;v	&#65533;Y&#65533;&#65533;&#65533;V]&#65533;&#65533;K&#65533;&#65533;&#65533;%&#65533;&#65533;]/X&#506;^&#65533;D&#65533;E&#65533;&#65533;k&#65533;&#65533;_-&#65533;&#65533;&#65533;&#65533;o&#65533;&#65533;&#65533;S&#65533;3MV&#65533;&#65533;[&#65533;8.&#65533;V&#65533;&#65533;@&#65533;&#65533;&#65533;M7&#65533;&#65533;r-w&#65533;&#65533;_,&#65533;*&#65533;A&#65533;&#65533;&#65533;&&#65533;=sTA&#65533;f7&#65533;9&#65533;&#65533;sh&#65533;Tg&#65533;i&#65533;1&#65533;1j&#65533;R&#65533;&#65533;F&#65533;&#65533;&#65533;&#65533;&#65533;	<&#65533;+9]f&#65533;iKr&#65533;&#65533;&#65533;>&#1963;&#65533;/&#65533;&#65533;&#65533; &#65533;&#273;}HI.L&#1298;,&#65533;&#65533;&#1442;&#65533;&#65533;l&#1601;1=&#65533;18&#65533;Y&#65533;&#65533;&#65533;&#1723;(&#65533;&#65533;&#65533;9Kg&#65533;9g*&#65533;&#65533;F&#65533;y&#65533;&#65533;^&#65533;&#65533;c%&#65533;&#65533;&#65533;&#1238;&#65533;&#65533;}&#65533;&#65533;/]Vd&#65533;rRY:-%&#65533;&#65533;&#65533;ce&#65533;&#65533;K&#65533;t&#65533;Sci&#65533;&#1723;]&#624;&#65533;==&#65533;O+@&#65533;&#65533;#> f&#65533;&#65533;&#1885;iu&#65533;a&#65533;&#65533;Y&#1017;&#65533;-P&#65533;&#65533;&#65533;&#335;&#65533;s&#1652;&#65533;&#65533;1(c&#65533;~&#65533;&#65533;&#65533;E&#65533;&#1497;&#65533;e'&#65533;/rE&#65533;"[&#65533;.&#65533;&#65533;&#65533;m&#65533;v&#65533;&#65533;&#65533;&#65533;&#65533;&#65533;&#65533;&#65533;o&#65533;o&#65533;&#65533;&#65533;&#65533;&#22390;&#65533;s&#65533;&#65533;&#65533;&#65533;&#65533;6&#65533;m&#65533;&#65533;&#65533;$Y+&#65533;9pM&#65533;&#65533;&#65533;&#65533;&#65533;=&#65533;z;&#65533;&#65533;s&#65533;N&#65533;l&#65533;&#65533;&#65533;4K]p1&#65533;&#65533;&/T%{&#30688;&#65533;&#65533;7I&#51498;&#65533;x&#65533;'&#65533;&#65533;&#513;$&#65533;&#65533;&#65533;f&#65533;Bn.#&#65533;#NyQ5&#65533;&#65533;8&#65533;&#872;R&#65533;&#65533;i^&#65533;&#65533;&#65533;<&#65533;<Y&#65533;&#65533;&#65533;^&#65533;c&#65533;&#65533;&#65533;W&#65533;&#65533;p&#65533;&#1005;&#65533;r&#65533;!&#65533;&#264;&#65533;&#65533;)&#65533;&#65533;&#65533;`juf~6&#65533;&#65533;&#65533;&#65533;)&#65533;&#65533;&#65533;&#65533;&#65533;&#65533;1&&#65533;&#65533;&#65533;<N8h&#65533;c&#65533;&#65533;&#65533;a&#65533;&#65533;L&#65533;&#65533;&#65533;&#65533;<&#65533;X&#65533;&#65533;&#65533;;&#65533;s&#65533;&#65533;>-&#65533;&#65533;a&#65533;&#65533;&#65533;&#65533;&#65533;"o&#65533;~&#65533;L6&#65533;&#65533;E&#65533;&#65533;&#65533;-&#935;|&#65533;&#65533;&&#65533;&#1732;&#65533;&#65533;&#65533;&#65533;(&#65533;&#65533;&#65533;&#65533;&#65533;rM&#65533;O&#65533;&#65533;&#1321;O;&#65533;&#65533;&#65533;&#65533;w&#65533;&#65533;-<&#65533;7&#65533;i?&#65533;&#65533;&#65533;&#65533;&#65533;	&#65533;^e&#65533;&#65533;C&#65533;&#65533;&#65533;&#65533;&#931;
&#65533;&#65533;&#65533;&#731;&#65533;&#65533;&#65533;z&#65533;&#65533;&#65533;D O&#65533;&#65533;?&#1288;&#65533;>&#65533;f&#65533;&#65533;&#65533;&#65533;X&#65533;&#65533;0&#65533;~&#65533;&#65533;&#65533;@$&#65533;P&#65533;JP&#65533;&#65533;LRM4&#65533;&#65533;l&#65533;B&#65533;D\&#65533;&#65533;&#65533;&#65533;&#65533;E&#65533;$Dt"_t&#65533;&#65533;&#65533;F&#65533;L&#65533;&#65533;(&#65533;&#65533;z&#65533;jk&#65533;J&#65533;&#65533;&#65533;&#65533;&#65533;&#65533;&#65533;n&#65533;.&#65533;,&#65533;&#65533;&#65533;{$&#65533;;6&#65533;&#65533;@&#65533;NB&#65533;C&#65533;&#65533;z&#65533;&#65533;HP&#65533;N&#65533;&#65533;&#65533;mWP&#65533;B&#65533;&#65533;&#65533;e&#65533;&#65533;N':&#65533;&#65533;ey_&#65533;'&#65533;>`&#65533;&#65533;&#65533;O&#65533;c&#65533;B&#65533;B&#65533;lX&#65533;9&#65533;%&#65533;&#65533;$.&#65533;&#1590;M&#65533;B&#65533; &#65533;,&#65533;h&#65533;&#65533;E&#65533;&#65533;&#65533;&#65533;&#65533;P&#65533;&#65533;&#65533;A&#65533;'&#65533;x&#65533;#n&#65533;D &#65533;$&#65533;&#65533;&#65533;&#65533;.&#65533;&#65533;4&#65533;&#65533;,@&#65533;g&#65533;X&#65533;v&#65533;,&#65533;(&#65533;&#65533;&#65533;&#65533;P&#65533;p&#65533;&#65533;&#62096;}&#65533;zQ&#65533;&#65533;WkG$&#65533;&#65533;&#65533;&#65533;&#65533;*b$&!%&#65533;&#65533;~&#65533;&#65533;F&#65533;fL(\&#65533;&#65533;BH1&#65533;&#65533;&#65533;&#65533;&#65533;p&#65533;U&#65533;R`}&&#65533;J&#65533;&#65533;f&#65533;O&#65533;:&#65533;&#65533;(`&#65533;fP&#1232;&#734;J&#65533;w&#65533;&#65533;&#65533;t'&#65533;:"&#65533;&#65533;q&#65533;.&#1054;&#65533;&#65533;$r+&#65533;GW[&#65533;&#65533;t&#65533;&#65533;&#65533;8	&#65533;"&#1043;&#65533;&#65533;/&#65533;(&#65533;&#65533;&#65533;&#65533;&#65533;9nr,c&#65533;&#65533;0&#65533;&#65533;&#65533;|&#65533;&#65533;&#65533;&#65533;w6&#65533;!Gm&#65533;&#65533;Q&#65533;Oc1&#65533;&#65533;&#65533;&#65533;&#65533;P&#65533;&#65533;&#65533;&#65533;&#65533;&#65533;&#65533;&#65533;r&#65533;n&#65533;!&#65533;&#65533;+&#65533;&#65533;r	&#65533;&#65533;&#65533;TK&#65533;[&#65533;&#65533;F&#65533;&#65533;H&#65533;E&#65533;&#65533;.E&#65533;&#364;&#65533;npE&#65533;j&#65533;%p%&#65533;&#65533;&#65533;Nh&#65533;&#65533;&#65533;@d.&#65533;&#65533; rp(=&#65533;{&#65533;&#65533;&#65533;&#65533;&#65533;&#65533; c&#65533;&#65533;t&#65533;+&#65533;&#65533;.'&#65533;&#65533;0&#65533;&#65533;&#65533;&#65533;&#65533;&#65533;1&#65533;)&#65533;&#65533;&#65533;&#65533;,TkY&#65533;&#65533;D
.\*Bb&#65533;j&#65533;k&#65533;$/&#65533;FRv&#65533;&#65533;y"&#65533;5S2-&#980;&#65533;G&#65533;&#1964;&#65533;hR&#65533;h &#65533;nH&#65533;&#65533;8&#65533;&#65533;Qj&#65533;&#65533;
&#65533;&#65533;d&#65533;_&#65533;&#65533;F9&#65533;&#65533;&#65533;3&#65533;6!&#65533;&#65533;
&#65533;&5&#65533;7&#65533;F&#65533;1&#1133;2&#65533;-35&#65533;Z&#65533;s&#65533;{&#65533;4&#65533;&#65533;&#65533;&#65533;,[&#65533;l5&#359;&#65533;&#65533;&#65533;&#65533;`&#65533;5&#65533;6i&#65533;6*&#65533;&#64011;zs&#65533;v28&#65533;@&#65533;'&#65533;l&#65533;&#65533;qh&#65533;30&#65533;:s&#65533;:&#65533;3&#65533;r2C&#65533;*;S<?D&#1099;3&#65533;&#65533;&#65533;&#65533;s+&#65533;C&#65533;&#65533;&#65533;4&#65533;&#65533;c&#65533;&&#65533;&#65533;fK$%&#65533;&#65533;&#65533;2&#65533;&#65533;>&#65533;0?&#65533;-SX"&#65533;&#65533;&#65533;&#65533;?CC&#65533;&#65533;7&#65533;/&#65533;A&#65533;&#65533;&#6042;&#65533;8B)t9&#65533;&#65533;
&#65533;&#65533;24&#65533;&#65533;&#1050;4h&#65533;B&#65533;K=&#65533;c&#65533;&#65533;DY&#65533;{Ls
&#65533;&#65533;&#65533;&#65533;R>+&#65533;&#65533;@&#65533;4&#65533;&#65533;F&#65533;&#65533;,r4`&#65533;&#65533;&#65533;&#65533;Gs3L&#65533;&#65533;&#65533;T&#65533;&#65533;&#65533;0&#65533;ItP	5Z&#65533;t&#65533;C?&#65533;9&#65533;8&#65533;&#65533;F&#65533;S&#65533;`qC+&#65533;&#65533;4S&#1006;&#65533;K&#65533;&#65533;Er&#65533;b0rL3I&#65533;.&#65533;&#1970;&#65533;.&#1143;"&#65533;-&#498;&#65533;.&#65533;=_JN&#65533;&#65533;N&#13072;&#65533;&#65533;&#65533;H&#65533;TH&#65533;O4+&#65533;@&#65533;P&#65533;&#65533;B&#65533;S-&#65533;:!T&#65533;&#65533;&#65533;R&up&#65533;K&#65533;5u<&#65533;u3&#65533;SLC&#65533;&#65533;&#65533;&#65533;P&#65533;T&#65533;&#65533;$&#65533;&#65533;T&#65533;,&#65533;&#65533;&#65533;&#65533;bUV/&#65533;ju&#65533;&#65533;FW&#65533;&#65533;W&#65533;&#810;8X&#65533;4PT&#65533;&#65533;&#65533;uC&#65533;&#65533;Y&#65533;&#65533;Y=`/R[&#65533;[+V&#65533;&#65533;&#65533;T&#65533;I&#65533;i&#65533;I&#65533;\#qE&#65533;&#65533;&#65533;&#65533;\&#65533;&#65533;g&#65533;4^C&#65533;&#65533;o^[&#65533;^&#65533;&#65533;&#65533;SPG0	&#65533;@Em`OnmvJ&#65533;&#65533;8	&#65533;&#65533;&#65533;HV&#65533;LTaVS?3#&#65533;[&#65533;oF7&#65533;b&#65533;&#65533;&#65533;&#65533;&#65533;&#65533;c]&#65533;&#65533;IT&#65533;]&#65533;)z,vdI&#65533;&#65533;<PO&#65533;he&#65533;(&#65533;~femiv&#65533;&#65533;&#65533;f&#65533;&#65533;&#65533;&#65533;&#65533;9&#1494;H&#65533;2Ro&#65533;&#65533;Z&#1568;a&#65533;&#65533;*&#65533;&#65533;h&#65533;&#65533;%-&#65533;V&#65533;&#65533;e<&#65533;&#65533;]&#65533;'\&#65533;&#65533;&#65533;&#65533;&#65533;1&#65533;Cb&#65533;&#65533;&#65533;<6E6P]&#65533;d&#65533;&#65533;&#65533;oW{U:&#65533;&#65533;&#65533;`&#65533;&#65533;PIfA&#65533;&#65533;&#65533;"X&#65533;&#65533;9}V{&#65533;+a&#970;h1&#65533;$&#65533;S=e&#65533;J&#1827;s&#65533;r+&#65533;&#65533;&#65533;
A&#65533;j/E}<j&#65533;&#65533;q&#65533;HG/&#65533;gNs&#65533;T]&#65533;&#65533;-&#65533;uf&#65533;-XO.g&#65533;6h&#65533;VC&#65533;&#65533;X&#65533;Eh	&#65533;&#65533;b7|!6Wi&#65533;&#65533;u7&#1720;&#65533;&#342;-&#65533;&#65533;2x&#65533;&#65533;MmSrg&#65533;x&#65533;&#65533;&#65533;w&#65533;&#398;?&#65533;6&#65533;tm&#65533;&#65533;z&#65533;&#65533;{&#65533;&#65533;QS&#65533;B&#65533;&#65533;n&#65533;&#65533;P&#663;|&#65533;TA&#65533;&#65533;&#65533;tiqw&#65533;P&#65533;p3$n&#65533;&#65533;N&#65533;&#65533;&#65533;&#65533;0&#65533;&#65533;&#65533;&#65533;&#65533;&#280;&#65533;&#65533;&#65533;6z&#65533;&#65533;&#65533;&#65533;&#65533;&#65533;.t}n&#65533;&#65533;~&#65533;_&#65533;F&#65533;'&#65533;3+&#1589;&#65533;&#65533;,&#65533;u&#65533;Nxq&#65533;RjSU&#65533;l&#65533;c&#65533;i	J&#1540;O&#65533;&#65533;&#65533;33&#65533;&#65533;&#65533;&#65533;&#65533;&#65533;&#65533;&#65533;&#65533;h-&#65533;t<&#65533;&#65533;x&#65533;n&#65533;&#65533;r&#65533;n&#65533;&#65533;+&#65533;&#65533;<<%&#65533;&#65533;&#65533;l&#65533;&#65533;&#65533;&#65533;	&#65533;@U'W&#494;&#65533;&#65533;U&#65533;V&#65533;&#65533;&#1780;8&#65533;&#65533;&#65533;q&#65533;&#65533;B&#65533;dX&#65533;k&#65533;&#65533;I&#65533;Y!X&#65533;&#65533;x&#65533;&#65533;&#65533;Qt&#65533;b2&#65533;&#11954;V[&#65533;wm&d{&#65533;(`&#65533;xbfN?&#1620;&#65533;&#65533;&#65533;&#65533;&#65533;0&#65533;|Bx&#65533;&#65533;&#65533;{Yf&#65533;X&#65533;&#65533;vR&#65533;?&#9347;&#65533;&#65533;3&#65533;O&#65533;&#1715;pM5=&#65533;j&#65533;&#65533;rO&#65533;&#65533;&#65533;X&#65533;&#65533;&#65533;&#65533;]9&#65533;&#65533;&#400;m&#65533;3p&#65533;&#65533;7(q&#1612;&#65533;/sR&#65533;Q&#65533;g&#65533;&#65533;&#65533;&#65533;&#65533;/&#65533;&#65533;&#65533;&#65533;&#1478;&#65533;&#65533;&#65533;&#65533;'&#65533;&#65533;j&#65533;&#65533;&#65533;x&#65533;&#65533;&#65533;&#65533;2C&#65533;CO&#65533;7"n&#65533;&#65533;V&#65533;&#1370;&#65533;&#65533;	z&#65533;&#65533;1u&#65533;;&#65533;1Y&#65533;&#65533;/&#65533;&#697;R&#65533;&#65533; @:&#65533;&#65533;=:&#65533;yy&#65533;&#65533;&#65533;~A&#65533;&#65533;&#65533;D/&#65533;D&#65533;y&#65533;e&#65533;&#65533;&#65533;&#65533;&#65533;dS&#65533;F{&#65533;&#65533;&#65533;1B&pG&#65533;\&#65533;&#65533;&#65533;&#65533;xx&#40085;&#65533;&#65533;&#65533;&#65533;C:&#65533;L&#65533;&#65533;R&#65533;&#65533;"A&#65533;g&#65533;&#1507;&#65533;:&#65533;&#65533;Q&#65533;Ww&#65533;&#65533;&#65533;&#65533;&#65533;&#65533;&#65533;Z\&#65533;&#65533;&#65533;&#65533;y~&#65533;x&#65533;}&#65533;&#65533;}&#1044;&#65533;&#65533;t&#65533;&#65533;&#1551;T&#65533;k&#65533;z&#65533;&#65533;&#65533;&#65533;&#65533;&#65533;&#65533;&&#65533;&#65533;&#65533;'&#65533;fg&#65533;&#65533;&#65533;?&#1712;	m&#65533;&#1771;&#65533;&#65533;&#250;{f}Y&#65533;&#65533;$&#65533;&#65533;&#65533;&#65533;&#65533;&#1550;&#65533;St&#1960;&#65533;KyN&#65533;$WQV&#65533;&#65533;&#65533;&#65533;&#65533;&#65533;&#65533;Z&#65533;W&#65533;&#65533;R`&#65533;&#65533;&#65533;&#65533;&#1601;=g&#65533;	&#65533;&#65533;&#65533;&#65533;&#1529;&#65533;;&#65533;&#65533;&#65533;u&#65533;&#65533;Ic&#65533;GV&#65533;>&#65533;5koM&#952;	&#65533;&#65533;&#65533;t&#65533;&#65533;&#65533;&#65533;[&#65533;G&#65533;M&#65533;H &#65533;!&#65533;&#65533;Q0k&#1745;&#65533;&#65533;s&#65533;Mn+&#65533;&#65533;<yT&#65533;yf&#1463;2&#65533;Rb0N&#65533;n&#65533;&#65533;
&#802;x&#65533;&#65533;&#65533;Z&#65533;&#65533;&#65533;&#65533;&#65533;&#65533;&#65533;i&#65533;&#65533;l&#65533;P&#65533;3_UP&#65533;&#65533;&#65533;&#65533;[&#65533;&#65533;&#65533;&#65533;&#65533;y&#65533;&#65533;`<T5&#65533;V&#65533;p&#65533;&#65533;&#65533;?&#65533;,7&#65533;&#65533;92&#65533;&#65533;_:&#65533;&#65533;&#65533;{&#65533;H&#65533;&#65533;:&#349;&#65533;&#65533;S&#65533;;8&#65533;&#65533;<&#65533;-&#65533;h!&#65533;&#65533;&#65533;%cS&#65533;&#65533;[6&#65533;&#65533;&#65533;1.F\#&#65533;&#1575;&#65533;c&#65533;&#628;&#65533;&#65533;}&#65533;&#65533;O&#65533;&#65533;&#65533;&#65533;&#65533;m&#65533;&#65533;p&#65533;&#65533;;&#65533;&#347;&#65533;U&#65533;r<E-&#65533;&#65533;&#65533;}&#65533;c&#65533;&#65533;>&#65533;f]&#65533;nb&#65533;&#65533;&#65533;I&#65533;&#65533;&#65533;&#65533;H[&#65533;&#65533;&#669;&#65533;&#65533;	&#65533;&#65533;&#65533;&#65533;zi&#65533;&#65533;u&#65533;&#65533;&#65533;&#1671;&#65533;&#65533;&#65533;&#1074;Y(N&#65533;i&#65533;&#65533;\.I&#65533;&#65533;&#65533;|&#65533;&#65533;&#65533;S{&#65533;&#65533;U&#1304;&#65533;&#65533;&#65533;U&#65533;G&#65533;&#65533; &#65533;w&#65533;&#65533;|&#65533;&#65533;`&#65533;o-w&#65533;&#65533;]&#65533;d&#65533;]C&#65533;K&#65533;&#65533;&#304;x&#65533;;x&#65533;&#65533;O&#65533;&#65533;y)i&#65533;&#65533;&#65533;&#65533;&#65533;/=&#65533;G&#1670;&#65533;&#65533;&#65533;b&#65533;&#65533;&#65533;/&#65533;5&#65533;&#65533;	&#65533;_T&#1409;g])=&#65533;-&#65533;\&#1973;&#65533;/}&#65533;~&#65533;&#65533;&#65533;&#1157;&#65533;&#65533;&#65533;&#65533;&#65533;&#65533;&#65533;&#65533;&#65533;&#65533;&#65533;&#65533;&#65533;&#65533;qY&#65533;51&#65533;&#65533;a&#65533;$&#65533;&#65533;&#65533;&#65533;&#65533;m&#65533;V&#65533;&#65533;&#897;)W	&#65533;&#1475;&#65533;&#65533;c9X&#65533;=g&#65533;[&#65533;9&#65533;&#65533;	x&#65533;&#1921;&#65533;&#65533;&#65533;&#65533;&#65533;&#360;&#65533;&#65533;&#65533;y&#65533;Q<`&#65533;U&#1775;&#65533;&#65533;^&#65533;_&#65533;_t=&#1849;X&#65533;&#65533;&#65533;&#65533;&#65533;&#65533;#^&#65533;&#65533;&#65533;&#65533;[&#65533;V&#65533;)b&#65533;S&#65533;&#65533;Y&#65533;&#65533;&#65533;8&#65533;&#65533;,&#65533;TS&#65533;~A^5&#65533;&#65533;I&#65533;&#65533;&#65533;p3v&#65533;&#65533;Ml&#65533;{&#65533;=&#65533;a8C}&#65533;K=&#65533;)&#65533;[k7&#65533;&#65533;&#65533;&#1202;]'*&#65533;&#65533;&#65533;&#65533;rEV?&#65533;&#65533;&#65533;&#65533;XCT&#65533;W&#65533;&#65533;&#65533;SL&#65533;jO>&#65533;&#65533;&#65533;&#65533;&#65533;k&#65533;&#65533;~&#65533;%&#65533;&#65533;v&#65533;i~&#65533;#;F&#65533;&#65533;8|&#65533;&#65533;&#65533;^&#65533;\&#65533;&#65533;Q&#65533;&#65533;(&#65533;S&#65533;@&#65533;d&#65533;&#40891;&#65533;J&#65533;9g`9&#65533;&#65533;&#65533;&#65533;&#65533;&#65533;_&#1025;V,L=&#65533;OI&#65533;&#65533;&#65533;&#65533;&#65533;&#1620;&#65533;&#65533;]&#65533;&#65533;&#65533;&#65533;&#1374;&#11926;&#65533;&#65533;&#1551;&#22447;&#65533;m&#65533;O;&#65533;&#990842;&#65533;K1&#65533;`u_&#65533;&#65533;&#65533;O&#65533;i&#65533;u&#65533;<&#65533;094?&#65533;&#65533;&#65533;&#65533;&#894;&#65533;3&#65533;&#65533;M*&#65533;&#65533;&#65533;&#65533;v&#65533;-&#65533;&#65533;}&#65533;&#65533;gH,&#65533;&#65533;&#65533;D[&#65533;5&#65533;&#65533;&#65533;Z&#65533;&#65533;K&#65533;%&#1956;<tU_&#65533;s&#65533;&#65533;&#65533;&#65533;_c&#65533;,80&#65533;@0^r&#65533;&#65533;&#65533;&#65533;&#65533;&#65533;X&#65533;&#65533;&#1098;&#394;&#65533;x&#65533;(&#65533;&#65533;&#336;E&#65533;&#65533;2&#65533;D&#65533;,&#65533;Li2&#65533;&#473;R&#65533;j&#65533;tgN&#65533;<&#65533;&#1820;&#65533;&#1255;&#65533;'D&#65533;=&#65533;4&#65533;R%L&#65533;"y
&#65533;H&#65533;&#65533;C&#65533;Z&#65533;&#65533;5&#65533;U&#65533;Z&#65533;zMv&#65533;&#65533;&,&#194;&#65533;&#65533;&#65533;&#65533;5&#1710;h&#65533;B&#761;t[&(p&#65533;&#65533;&#65533;y&#65533;&#65533;A&#65533;&#65533;&#65533;&#65533;=&#65533;WA&#65533;&#332;	,9&#65533;&#65533;R~)33&#845;/&#65533;&#65533;&#65533;&#65533;g&#65533;&#65533;[&#65533;&#65533;&#65533;&#65533;&#1260;&#65533;&kT &#65533;N&#65533;JE&#65533;V&#65533;&#65533;&#65533;\&#65533;&#65533;~*[&#65533;&#65533;&#65533;f&#65533;&#65533;&#65533;&#65533;v&#65533;&#65533;*4n&#65533;x&#65533;&#65533;X&#65533;=&#65533;&#65533;&#65533;s&#65533;>&#65533;&#65533;&#65533;.!>&#65533;&#65533;Y&#65533;&#65533;&#65533;39&#65533;&#65533;b&#65533;d&#65533;&#65533;&#65533;&#763;&#65533;/&#65533;t&#65533;&#1323;Y=-Vp&#65533;&#65533;\B&#65533;Q&#65533;o&#65533;&#65533;&#65533;o&#65533;8[q&#65533;%&#65533;V&#65533;\&#897;WH&#65533;!	&#65533;r&#65533;&#65533;Kb&#65533;b(&#65533;&#65533;d&#65533;U&#65533;E(&#1655;^{&#65533;}&#65533;&#65533;})}&#65533;K&#65533;e6&#65533;G!&#65533;&#65533;_D%F&#65533;/&#65533;&&#65533;@V&#65533;`&#65533;:&#65533;&#65533;Rc&#65533; &#65533;&#65533;m &#65533;-]&#65533;&#65533;t&#65533;!&#65533;&#65533;)"u	&#65533;(f]&#65533;E&#65533;]&#65533;&#65533;&#1490;&#584;&#65533;{5&#65533;$_&#65533;:n&#65533;"}&#65533;Zc&#65533;@&#65533;Vd&#65533;;&#65533;wYKb)&#65533;WN%&#65533;&#65533;qe&#65533;_e	*&#65533;NH!\B`gBf&#65533;&#65533;/#&#65533;&#1633;&#65533;&#1469;&#65533;*]s&#1193;W&#65533;&#65533;&#65533;&#65533;&#65533;V&#1118;u&#65533;&#65533;&#65533;&#65533;&#65533;#&#65533;2&#39441;?&#65533;&#65533;&#65533;&#65533;V&#65533;&#65533;&#65533;R&#65533;&#38175;&#65533;&#65533;&#65533;&#65533;&#65533;^&#65533;.0&#449;@#j&#65533;&#65533;&#65533;&#65533;&#65533;&#65533;&#65533;&#65533;&#65533;&#65533;&#65533; &#65533;j&#1517;&#65533;&#65533;&#65533;&#65533;r&#65533;e-&#65533;&#65533;I.itc&#65533;&#65533;*&#65533;&#65533;g&#65533;&#65533;&#65533;O&#65533;:&#65533;&#65533;&#65533;&#65533;&#65533;n&#65533;[&#65533;A&#65533;&#65533;&#65533;&#65533;&#65533;\
'&#65533; BsrQ`&#65533;u&#65533;&#65533;f&#65533;
&#65533;K&#65533;&#65533;&#1674;@&#896;&#65533;&#819;&#65533;7&#65533;&#65533;k&#65533;&#65533;6&#65533;&#65533;{&#65533;&#65533;F	7<&#65533;C&#65533;&#65533;Q'&#65533;$&#65533;&#65533;:yaSV&#65533;V&#65533;!&#65533;&#65533;T&#65533;&#65533;g&#65533;?&#65533;Aa.7 &#65533;&#65533;i`&#65533;_?&#65533;&#65533;s&#65533;&#65533;&#65533;M&#65533;&#65533;C/&#65533;g&#65533;&#65533;&#65533;&#65533;&#65533;?&#65533;Ea'&#65533;8-&#65533;S&#65533;&#65533;x&#65533;b?I&#65533;&#65533;G&#65533;e6&#65533;	zl&#65533;U&#65533;&#65533;q&#65533;&#480;&#65533;&#643;&#65533;&#65533;&#65533;&#65533;&#1877;&#65533;&#65533;&#1898;&#65533;z&#65533;&#65533;]tAXf{&#65533;&#65533;t&#65533;'	&#65533;4&#65533;K&#1291;?&#65533;&#65533;&#65533;?&#65533;5K&#65533;|%&#65533;Vf&#65533;5T&#65533;s&#65533;9K&#65533;&#65533;9z&#65533;&#65533;&#65533;&#65533;a_&#65533;&#65533;&#65533;&#65533;&#65533;&#65533;&#65533;z&#65533;s&#65533;$&#65533;&#65533;&#538;&#3887;&#65533;~G&#65533;&#65533;&#65533;&#65533;P.VK&#65533;]&#65533;&#65533;&#65533;&#65533;&#65533;T&#65533;&#2044;Ji&#65533;&#65533;
&#65533;2=&#837;M&#65533;cuS&#65533;&#65533;y&#65533;&#65533;&#65533;&#65533;3&#65533;&#65533;&#65533;&#65533;|&#65533;&#65533;&#1008;&#65533;&#65533;&#65533;&#65533; l.&#65533;Q&#65533;G&#65533;&#65533;=	k&#65533;;&#65533;&#65533;&#65533;&#65533;?&#65533;&#65533;,e+ t6&#416;&#65533;&#65533;&&#65533;&#65533;&&#65533;&#65533;&#65533;0w&#65533;&#65533;2&#65533;&#65533;&#65533;&#65533;p&#65533;&#65533;{&#65533;&#262;&#65533;F9*T]&#65533;_&#65533;P&#65533;6&#65533;&#65533;&#65533;&#65533;'&#65533;&#65533;P&#65533;&#65533;b&#65533;&#65533;&#65533;&#65533;gg,&#65533;&#65533;Eb74f&#65533;hp&#65533;&#65533;]&#1176;&#65533;D&#65533;&#65533;g~&#65533;&#65533;&#65533;T+^&#65533;c

&#65533;&#1464;&#65533;&#65533;la1&#65533;<#&#65533;x&#65533;&#65533;&#65533;:7c&#65533;&#65533;(&#65533;-F&#65533;&#65533;&#65533;&#65533;&#65533;&#65533;&#65533;P\&#65533;&#65533;&#65533;&#65533;T&#65533;&#65533;wN<&#65533;j&#65533;D2&#65533;P&#901;&#65533;IH&#65533;&#65533;BK&#65533;	&#65533;~&#65533;y&#65533;~iF&#65533;aG{(&#65533;}v:|&#65533;&#1031;&#65533;&#65533;N&&#65533;	&#65533;hf&#1177;&#65533;&#65533;&#65533;&#65533;7&#65533;&#65533;&#65533;de+&#65533;&#65533;&#65533;ja[D&#65533;	&#65533;&#65533;r&#65533;&#65533;b&#65533;&#1663;J>&#65533;&#65533;&#65533;:&#65533;&#65533;&#65533;&#65533;g&#65533;H&#65533;&#65533;&#65533;&#65533;>&#65533;&#65533;&#65533;&#65533;\&#1038;&#65533;&#65533;&#65533;N&#65533;M&#65533;&#65533;&#65533;wA&#65533;&#65533;&#65533;&#65533;&#65533;&#65533;P&#65533;s&#65533;&#65533;&#65533;!:u&#65533;H-b&#65533;&#65533;&#65533;&#788;&#65533;&#65533;&#65533;&#65533;&#65533;j&#65533;$&#65533;&#65533;_(&#65533;&#65533;&#65533;~&#60639;*&#1892;&#65533;P&#65533;0$O&#65533;3&#65533;&#65533;8&#65533;&T&#65533;)&#65533;&#65533;&#65533;&#65533;$`J!&#65533;&#65533;e&#65533;&#65533;&#65533;K&#65533;d&#1314;&#65533;tg&#65533;&#65533;e&#65533;]:b>;9&#65533;&#65533;:&#426;&#65533;&#65533;
V&#65533;&#65533;uh:]&#65533;&#1047;&#65533;&#65533;&#65533;$$u&#65533;&#65533;.&#65533;y&#65533;B&#65533;/&#65533;&#65533;\^T-&#65533;&#65533;&#65533;vH&#195190;&#65533;Es&#65533;&#65533;J&#65533;&#65533;&#65533;&#65533;&#65533;
6&#65533;&#65533;&#65533;^&#65533;&#65533;,>&#65533;{&#65533;N&#65533;&#65533;&#65533;&#393;@&$&#65533;[#&#65533;&#65533;VTyl&#65533;A#O&#731;&#65533;(&#65533;um&#65533;	&#65533;&#65533;&#65533;N&#65533;%l&#65533;n+&#65533;&#65533;"V&#65533;.],c?"P&#65533;&#65533;&#65533;&#65533;&#65533;f&#65533;sY'V&#65533;&#65533;p&#65533;&#65533;\Y&#65533;&#65533;r&#65533;&#65533;S&#65533;&#65533;&#65533;u&#65533;k&#1725;^&#65533;*&#65533;=W&#65533;JR&#65533;cbh&#65533;&#65533;/n[Z&#65533;&&#65533;&#65533;&#65533;&#65533;&#65533;:&#65533;c&#65533;u&#65533;&#65533;&#65533;&#65533;r}&#65533;\&#29590;&#65533;<&#65533;n&#65533;&#65533;*&#65533;-u7&#65533;&#65533;&#65533;v&#65533;&#65533;&#65533;,U)&#65533;&#65533;&#65533;&#65533;&#65533;&#65533;&#65533;V&#65533;&#65533;&#65533;N&#1707;J&#65533;4:]&#65533;*&#65533;8&#65533;&#65533;&#65533;7&#65533;&#65533;&#65533;bQ&#65533;U&#65533;V&#65533;&#65533;&#430;&#65533;&#1702;&#65533;d&#65533;T&#65533;&#599;4&#65533;4&#65533;;&#65533;0&#65533;I&#65533;&#65533;*&#65533;?(|&#65533;K;&#65533;zx&#65533;&#65533;&#1379;M&#65533;6bp"&#65533;&#65533;H"&#65533;~],&#65533;&#65533;j&#65533;&#65533;/&#65533;2&#65533;&#65533;&#65533;&#65533;r&#1400;&#1323;&#65533;&#65533;&#65533;&#65533;&#65533;&#65533;&#65533;&#65533;r&#65533;]j&#65533;"&#65533;&#65533;3&#330;I&#65533;&#65533;*&#373;fV&#65533;Q&#65533;"&#65533;&#65533;K&#65533;+&#65533;&#65533;-w%t&#65533;&#65533;l<-Kw&#65533;_&#65533;kvm&#65533;1e`&#65533;y'I&#65533;&#65533;&#65533;S&#65533;&#65533;&#65533;y&#65533;&#65533;&#65533;&#65533;H&#65533;si&#65533;g&#65533;.&#65533;&#65533;R&#393;&#65533;&#65533;&#65533;+&#65533;&#65533;&#65533;n&#65533;&#65533;&#65533;&#65533;H3&#65533;&#65533;&#65533;/&#65533;%&#65533;&#65533;&#65533;	U&#65533;&#65533;N&#65533;5&#65533;NO&#1253;&#65533;5a &#65533;QW&#65533;.&#65533;4kg&#65533;g(/&#65533;&#65533;&#65533;J&#65533;@&#1018;&#65533;4&#65533;5&#65533;q&#65533;&#65533;&#65533;{&#1521;&#1902;&#1389;&#65533;w&#65533;v )bx&#1100;l7&#65533;7&#65533;&#65533;&#1959;&#65533;&#65533;<&#65533;&#65533;&#65533;P&#65533;&#65533;&#65533;&#65533;&#65533;%&#65533;(&#65533;n8S&#65533;Y&#65533;t&#65533;&#65533;&#65533;^w&#65533;&#65533;&#65533;kv&#65533;&#65533;&#65533;&#65533;&#65533;&#65533;Q&#65533;{&#2011;&#65533;&#65533;&#65533;d&#65533;&#65533;&#65533;&#65533;P&#65533;&#65533;vD\&#65533;Y	&#65533;F&#65533;&#65533;$fT&#65533;&#65533;&#65533;&#65533;2&#65533;gt&#65533;i&#65533;s&#65533;s|&#65533;&#65533;&#65533;&#65533;_0i&#65533;E8&#65533;&#65533;S&#65533;E&#65533;^&#65533;&#65533;&#65533;+\&#65533;&#65533;&#65533;UOAqm\l&#65533;&#65533;&#65533;o&#65533;&#65533;s
&#1017;&#65533;#&#65533;b&#65533;&#65533;:&#65533;?g&#65533;&#65533;&#65533;i&#65533;&#65533;=F_&#65533;&#65533;L&#65533;&#1011;&#65533;]6&#65533;O&#65533;lN&#65533;&#65533;&#65533;&#1702;&#737;&#65533;n&#65533;S&#65533;&6&#65533;&#65533;w^w&#65533;&#65533;&#65533;&#65533;s&#65533;&#65533;&#65533;&#65533;&#65533;&#65533;^&#65533;&#65533;&#65533;&#65533;&#65533;L=&#65533;Q&#65533;&#65533;&#65533;&#65533;&#65533;&#65533;&#65533;&#65533;&#65533;w%s&#65533;&#65533;x&#65533;}&#65533;lN&#65533;&#65533;#Oy&#65533;k>&#65533;*0&#65533;&#65533;}&#65533;&#65533;l^&#65533;&#65533;n nC&#65533;&#65533;~&#65533;&#65533;&#65533;:&#65533;&#65533;u<o&#65533;&#65533;$Va&#65533;&#65533;&#65533;x&#65533;!&#65533;\&#65533;&#65533;t&#65533;O&#65533;&#65533;?&#65533;&#65533;&#65533;&#65533;&#65533;{?&#65533;&#65533;#&#65533;&#65533;gQ&#65533;DhM&#65533;&#65533;&#201;&#65533;&#65533;i&#65533;x&#65533;&#65533;U&#65533;&#65533;|&#1679;&#65533;~~&#65533;G#@&#65533;)&#65533;y&#65533;&#65533;~&#65533;&#65533;&#65533;&#65533;&#65533;~6&#65533;AKvx&#65533;&#65533;p&#65533;%6<&#65533;7{&#65533;bxk'&#65533;!8&#65533;&#65533;&#65533;{(c&#65533;&#65533;y&#30850;(&#1024;-&#65533;&#65533;&#65533;dZ&#65533;ML&#65533;z&#1319;_7Z&#193;8&#65533;9&#65533;&#65533;&#65533;&#65533;q&#65533;'&#65533;)&#65533;~&#65533;y%x&#65533;'&#65533;&#65533;.pw&#65533;&#65533;/&#65533;/X$e&#65533;D556&#65533;<7x}$3;&#1539;&#65533;v&#65533;wC&#65533;&#65533;&#65533;K|&#65533;G&#65533;H&#65533;2m&#65533;&#65533;%&#65533;&#65533;+QH&#65533;&#65533;rbD&#65533;}&#65533;&#65533;P&#65533;5*Y&#65533;<&#65533;&#65533;)]&#65533;&#65533;&#65533;&#65533;&#65533;&#65533;F&#65533;q&#65533;&#65533;kx&#65533;&#65533;&#65533;&#65533;I&#65533;0&#65533;oh&#65533;-&#65533;&#65533;sX&#65533;&#65533;&#65533;|&#65533;SM&#65533;xP!Xx}&#65533;'&#65533;&#65533;f&#65533;&#65533;&#65533;noG~MX&#65533;&#65533;&#65533;&#65533;&#65533;&#65533;lh&#65533;&#65533;&#65533;&#65533;t"`&#65533;&#65533;&#523; Wo&#65533;&#65533;&#65533;5p&#65533;gD4&#65533;j&#65533;H%&#65533;&#65533;&#65533;&#65533;ssun&#65533;xyQ&#65533;sGX&#65533;&#65533;x&#65533; &#65533;&#65533;ph&#65533;&#65533;f&#65533;&#65533;(&#65533;&#65533;&&#65533;&#65533;8&#65533;&#65533;&#65533;&#65533;'&#65533;2&#65533;&#65533;&#65533;HAwP!FJz&#65533;M(&#65533;&#65533;8 &#65533;&#65533;&#65533;&#65533;&#65533;y&#65533;&#65533;&#1080;&#65533;'~&#65533;(&#65533;&#65533;5i&#29197;&#65533;&#1549;&#6672;&#65533;H&#65533;&#1616;&#65533;h&#65533;&#65533;7k&#65533;@&#65533;h&#65533;&#65533;&#65533;&#65533;a
e&#65533;&#65533;8)d&#65533;\&#1000;&#65533;i&#65533;v&#65533;th&#65533;6&#65533;&#65533;8&#65533;9&#589;&#65533;&#65533;,Y&#65533;-&#65533;&`&#65533;y&#65533;&#65533;&#65533;	&#65533;=&#65533;2&#65533;&#65533;)&#65533;x&#65533;d2&#65533;\gB&#65533;&#65533;&#65533;1&#65533;8&#65533;&#65533;&#65533;v&#29201;&#65533;&#65533;&#65533;3&#65533;&#65533;[&#65533;&#65533;4&#65533;&#65533;&#65533;&#65533;&#65533;&#65533;]&#65533;&#65533;<&#1619;9&#65533;h&#65533;wC&#65533;&#65533;v&#65533;P&#65533;v&#65533;&#65533;8&#65533;&#65533;&#65533;8&#65533;&#65533;&#808;}&#65533;c&#65533;(I&#65533;U)&#65533;_&#65533;&#65533;Ho]y&#65533;`)&#65533;	Q&#65533; &#65533;&#65533;&#65533;&#65533;&#65533;cI&#65533;&#65533;7&#65533;s=kI&#65533;l&#65533;8n&#65533;&#65533;D"&#65533;K@e&#1356;&#65533;&#65533;y&#65533;Axq&#65533;&#65533;2&#597;&#65533;&#65533;&#65533;6f&#65533;Y&#65533;&#65533;&#65533;2&#65533;	&#65533;&#65533;X&#65533;&#65533;&#65533;&#65533;&#65533;&#1606;&#65533;Y&#65533;&#65533;&#65533;/&#65533;&#65533;y6b&#65533;t5L&#65533;&#65533;WcQ&#65533;QT&#65533;&#65533;&#65533;ihx&#65533;&#65533;&#65533;&#65533;&#65533;&#38016;&#38532;&#1624;&#65533;&#37752;&#65533;*`&#65533;?&#65533;&#65533;&#65533;/&#65533;d&#65533;y$&#65533;&#65533;$&#65533;&#65533;&#65533;&#65533;E!cN<X&#65533;&#65533;6y)&#1623;+)&#65533;&#65533;&#65533;&#65533;&#65533;y&#65533;&#65533;y&#65533;&#65533;&#65533;&#65533;Y&#65533;&#65533;&#65533;&&#65533;*&#65533;&#65533;=&#65533;V[&#65533;&#65533;&#65533;rq)&#65533;&#65533;&#65533;&#65533;&#65533;&#65533;&#65533;i<&#65533;&#65533;&#65533;&#65533;a&#65533;vY&#65533;&#65533;&#607;&#65533;&#65533;&#65533;&#65533;&#65533;&#65533;&#65533;9&#65533;&#65533;)&#65533;&#41388;&#65533;*&#65533;b&#65533;i6z<&#65533;l9&#65533;'Z&#65533;&#65533;d&#65533;&#65533;&#65533;&#65533;&#65533;	&#65533;&#65533;&#65533;
&#65533;&#65533;i&#65533;
&#65533;\)&#65533;&#65533;&#65533;:&#65533;&#65533;&#65533;&&#58530;y&#65533;&#65533;&#65533;&#1378;.
m&#65533;4&#65533;UZ7*&#65533;c&#1492;&#65533;&#65533;&#65533;&#65533;&#65533;;U&#65533;&#65533;?&#65533;&#65533;G&#65533;C&#65533;&#65533;5&#65533;&#1737;&#65533;g*&#65533;@&#65533;@O&#65533;iVJ&#65533;V&#65533;FTZ&#65533;x&#65533;&#65533;&#65533;&#65533;Z*{\&#1701;&#65533;&#65533;&#65533;;*|b:&#65533;dZ&#65533;&#65533;&#65533;h&#65533;&#65533;&#65533;&#410;kJ&#65533;f&#65533;&#65533;o&#65533;&"&#65533;sZzg&#65533;&#65533;tj7|&#1703;~J&#65533;\Z]&#14124;&#65533;&#2023;&#65533;V&#1633;&#65533;&#680;@&#65533;&#65533;&&#65533;&#65533;&#65533;5&#65533;&#65533;&#65533;&#65533;lQ&#65533;Ry&#65533;&#65533;&#65533;&#65533;m6&#65533;&#65533;5J&#65533;:&#65533;&#65533;n&#65533;f&#65533;&#65533;&#65533;&#65533;&#65533;&#1706;&#65533;&#65533;{&#65533;j&#65533;l
&#65533;&#65533;
&#65533;&#65533;B&#65533;&#65533;
/:X&#65533;&#65533;&#65533;&#65533;&#1323;&#65533;&#65533;&#65533;*&#65533;&#65533;*&#65533;&#65533;Z&#65533;`*&#65533;j&#65533;&#65533;&#65533;&#65533;&#65533;&#661;&#65533;&#65533;&#65533;I&#682;Wi&#65533;&#65533;F&#65533;"'e&#65533;&#900;&#65533;&#423;&#65533;&#65533;&#1709;&#65533;S&#65533;&#65533;&#65533; &#18056;&#65533;5&#65533;&#65533;Z&#65533;&#65533;&#65533;&#65533;&#686;&#65533;&#65533;&#65533;&#65533;&#65533;&#41703;R&#65533;&#65533;&#65533;&#65533;&#65533;&#65533;o&#65533;&#65533;tR&#65533;&#65533;&#1505;&#65533;&#65533;**t&#65533;&#65533;{k&#65533;&#65533;e
&#65533;&#65533;&#65533;&#65533;&#65533;E&#65533;&#65533;&#65533;&#1697;&#65533;&#39479;9&#65533;,(&#65533;f9&#65533;	&#65533;&#65533;&#65533;&#65533;Y&#65533;&#65533;&#681; &#65533;&#65533;(&#65533;Jp&#65533;&#65533;&#65533;9n&#65533;W&#65533;&#65533;&#65533;i*&#1776;-&#1772;&#65533;&#65533;&#65533;&#65533;&#65533;z&#65533;&#65533;&#65533;&#65533;7K&#65533;&#65533;&#65533;&#65533;%&#1203;R&#497;~&#65533;&#65533;&#1705;~x&#65533;#&#65533;K{&#65533;Miow&#65533;+;&#65533;>&#65533;Vk&#65533;V&#65533;&#65533;&#65533;	&#65533;&#65533;&#65533;&#65533;&#65533;&#65533;&#65533;6&#65533;Uz&#65533;&#65533;&#65533;3x&#65533; &#65533;&#65533;&#65533;&#630;&#1112;&#65533;&#65533;&#65533;ki&#65533;&#65533;&#65533;&#65533;&#516;&#65533;u{&#65533;&#65533;
&#65533;&#65533;&#65533;i&#65533;?&#65533;}&#65533;+'&#65533;m&#65533;j&#65533;&#65533;&#65533;m&#65533;&#65533;&#65533;~Z&#65533;&&#1782;&#65533;&#65533;&#65533;(&#1763;tk&#65533;&#65533;&#65533;&#65533;&#1257;&#65533;eJ&#65533;n&#556;&#65533;	&#65533;&#65533;K&#65533;uB&#65533;&#65533;&#65533;&#65533;t:&#65533;&#65533;&#65533;$&#65533;&#65533;&#65533;&#692;&#65533;f&#65533;7&#65533;vo&#65533;&#65533;&#65533;t&#65533;[&#65533;rh&#65533;&#65533;&#65533;&#65533;0&#65533;&#65533;&#65533;&#678;&#65533;&#65533;&#65533;F&#65533;lH&#65533;&#65533;+&#65533;&#65533;&#65533;&#65533;G&#65533;&#65533;[&#65533;&#603;&#65533;=&#65533;&#65533;&#636;&#65533;&#65533;&#65533;&#65533;&#65533;K&#65533;dh&#65533;&#65533;&#765;Z&#65533;&#65533;+&#65533;#z&#65533;&#65533;E&#65533;&#65533;&#65533;&#65533;&#65533;2&#65533;_+X&#65533;zOC&#65533;&#65533;kU&#65533;&#766;&#65533;b&#65533;&#65533;&#65533;&#65533;&#65533;&#65533;&#65533;{&#65533;&#65533;&#575;&#65533;&#65533;&#65533;&#65533;)&#65533;&#65533;;&#65533;&#65533;Y&#65533;&#65533;&#65533;&#65533;:&#65533;&#65533;,&#65533;2
&#65533; L)%zlO&#65533;&#65533;r&d&#65533;&#65533;l(&#65533;&#65533;&#65533;w&#65533;3&#65533;&#65533;&#645;&#65533;
&#65533;&#65533;&#65533;&#65533;&#65533;&#65533;!<&#65533;&#65533;K&#65533;%\Y+&#65533;(&#65533;&#65533;&#65533;&#65533;&#65533;&#65533;9l.&#65533;&#65533;[,&#65533;&#65533;:9&#65533;f&#65533;&#65533;:6&#65533;t&#65533;v&#65533;&#65533;Kz&#65533;&#65533;&#65533;&#65533;lp&#65533;&#65533;{b:&#65533;&#65533;FL~P&#65533;&#65533;#&#65533;&#65533;&#65533;+&#65533;M|&#65533;%&#1853;&#65533;&#65533;T\&#65533;&#65533;&&#65533;X,:1LOp&#65533;&#65533;&#65533;&#65533;&#65533;9&#65533;OoF&#65533;&#65533;&#65533;&#65533;*&#65533;v&#65533;&#384;&#65533;o&#65533;3r&#1822;D&#65533;+6y|&#65533;&#65533;H&#65533;&#65533;&#65533;&#65533;&#1663;~&#65533;&#65533;&#65533;&#65533;(&#65533;&#65533;&#65533;I&#65533;&#65533;&#65533;&#65533;&#2041;&#65533;&#1603;o&#65533;&#65533;B&#65533;@5&#65533;&#65533;h&#65533;&#339;l&#65533;+&#65533;&#65533;<&#65533;&#65533;&#65533;&#65533;&#637;&#65533;&#65533;&#65533;Z@36&#65533;&#65533;z&#680;&#65533;&#65533;{&#65533;z:K&#65533;&#65533;Q+&#65533;x&#65533;&#1082;&#65533;V&#65533;&#65533;I&#65533;:&#65533;cm&#65533;&#65533;&#65533;D&#65533;<M&#65533;&#65533;&#65533;P*&#65533;&#65533;&#65533;/&#65533;&#65533;&#415;f&#65533;z]&#65533;l&#65533;&#65533;,&#65533;5&#65533;&#65533;&#648;&#1580;&#877;&#65533;&#65533;&#65533;&#810;;&#65533;&#65533;&#65533;2&#65533;&#65533;2&#65533;&#65533;t&#65533;&#65533;&#65533;&#65533;:B[&#65533;&#65533;&#65533;&#65533;l&#65533;&#65533;&#65533;&#65533;&#1041;&#65533;&#65533;!&#65533;
&#65533;,&#65533;h&#65533;   !  !""#%%)&(+(&&('***,,-1.040/222455:67@68<78@86;9:>;=B=@D>?H>CH@>C@AECEJEHLFGPFJPHFMHINKLRNPVNRXOOXPNUPQVQNXSTZVW`VX^VY`XV`XW^XY^[\c]^h^`f^`h`^f`_h`afbdkefpfhnfiphjnjlsmnxnpvnpxprvrt|uv&#65533;ux~vy&#65533;xy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179;&#65533;&#564;&#65533;&#65533;&#65533;&#65533;&#567;&#65533;&#696;&#65533;&#440;&#65533;&#633;&#65533;&#825;&#65533;&#762;&#65533;&#1084;&#65533;&#956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a	H&#65533;&#65533;&#65533;&#65533;&#65533;R&#560;&#65533;&#199;#6,&#65533;&#65533;P&#331;#&&#65533;&#65533;&#65533;"&#332;&#65533;I&#65533;&#65533;#&#65533;(O&#65533;4&#65533;p&#65533;&#65533;&#65533;}b&#65533;y&#65533;&#65533;&#534;8s"&#65533;ysg&#671;<&#65533;
-&#1617;&#65533;@CE&#65533;\&#692;&#65533;S&#65533;!>=&#65533;&#65533;&#65533;&#1190;C&#65533;f&#65533;&#693;&#65533;&#1485;Bs&#65533;	&#65533;&#65533;&#691;&#65533;&#1194;]&#758;-[&#65533;g9&#668;+&#1132;&#1915;x&#65533;&#65533;&#65533;&#65533;&#65533;&#65533;&#1343;&#65533;&#65533;&#65533;jW0,D&#65533;*^&#1815;qE&#65533;C&#65533;=9p&#65533;&#1941;!'W>&#65533;!]&#65533;}-&#65533;v<&#65533;4&#6790;S&#65533;&#410;&#65533;)F&#1264;c7&#65533;Hz&#65533;&#36562;&#65533;&#316;9&#65533;#&#65533;7&#65533;&#65533;D&#65533;&#65533;&#65533;&#1370;q&#1942;M&#65533;&#65533;&#65533;&#65533;&#65533;AB&#65533;&#65533;k&#65533;&#819;7&#65533;&#65533;xJ&#65533;&#65533;&#65533;&#65533;&#65533;/&#65533;&#65533;&#65533;&#65533;r&#65533;;D9Z&#65533;&#65533;&#14029;N&#65533;9&#65533;&#65533;L&#65533;&#65533;/&#65533;?w&#65533;&#65533;&#65533;D&#65533;r&#65533;&#65533;F&#65533;Z&#65533;&#65533;&#65533;^q5&#65533;U&#65533;f&#65533;E(&#65533;&#65533;
F&#65533;}&#65533;&#65533;&#65533;&#65533;uvX&#65533;_&#65533;G&#65533;hx &#65533;jD&#65533;}#&#65533;&#65533;ac&#424;&#65533; 	&#65533;X&#65533;Q&#65533;&#65533;8I&#65533;&#65533;&#65533;&#65533;ei &#65533;&#65533;)&#65533;&#65533;&&&#65533;$$
&#65533;&#65533;&#65533;Q&#65533;&#65533;H&#65533;yR&#65533;!d6&#65533;H&#65533;&#65533;&#65533;&#65533;&#65533;>b&#65533;d&#65533;Y&#65533;&#65533;&#65533;}&#65533;&#65533;k&#65533;&#65533;&#65533;&#17570;Q)&#576;M.X&#65533;Y&#65533;W&#22456;1&#65533;&#30656;&#65533;&#65533;yz&#65533;&#65533;G&V&#65533;x&#65533;-&#43555;?A
&#65533;t$&#65533;%&#65533;s&#65533;&#65533;[fP&#65533;&#65533;dV&#1397;&#65533;&#65533;&#65533;&#65533;i&#65533;m&#65533;ie&#65533;&#65533;J&#65533;&#65533;}&#65533;)+y3Jj&#47979;&#65533;&#65533;|&#65533;&#65533;&#39006;~
&#65533;E&#65533;&#39575;&#65533;&#65533;&#65533;&#65533;z&#1861;&#662;&#65533;%&#65533;jm&#65533;&#65533;Q&#65533;h&#65533;&#65533;&#65533;Z&#65533;n&#65533;Y&#65533;z&#65533;&#65533;,&#65533;&#65533;f&#65533;&#65533;&#65533;x&#65533;&#1849;zn9&#65533;&#65533;'f&#65533;&#39959;]k&#65533;;b&#65533;&#65533;w&#65533;&#65533;&#65533;Q&#65533;N&#65533;.&#65533;&#65533;"&#65533;&#65533;&#65533;&#65533;,&#65533;&#65533;&#65533;&#65533;|Av&#65533;p&#191;F&#65533;/&#65533;&#65533;6&#65533;&#65533;&#65533;&#65533;%Hk&#65533;<jk&#65533;&#65533;&#65533;~&#65533;&#65533;&#65533;&#65533;&#65533;p&#65533;*3&#65533;&#65533;&#65533;&#65533;S&#65533;&#65533;J&#65533;&#65533;&#65533;&#65533;&#65533;&&#65533;&#65533;&#65533;&#65533;&#65533;&#65533;&#528;&#65533;&#65533;&#412;3&#65533;&#65533;'&#65533;J39&#65533;&#65533;5&#65533;g1&#65533;1&#65533;X&#65533;&#65533;U&#65533;q&#65533;caGe&#65533;K&#65533;&#65533;k&#65533;Rw&#65533;&#997;>t&#65533;O&#65533;&#65533;.~4&#65533;v4&#65533;k&#65533;&k&#65533;\&#65533;&#65533;&#65533;&#65533;6&#534;&#65533;Kr&#65533;F&#65533;&#65533;[&#65533;7&#65533;&#65533;t&#65533;&#65533;&#65533;g&#65533;&#65533;>&#65533;+&#65533;&#65533;i*&#65533;~&#65533;&#65533;&#65533;&#2016;&#65533;
&#65533;dOf&#65533;&#65533;D&#65533;&#65533;&#65533;#+&#65533;&#65533;B&#65533;Ww&#65533;cX&#65533;Vx&#65533;^&#65533;&#65533;Z~yO&#65533;&#65533;&#1207;u&#65533;>&#65533;&#65533;&#65533;&#65533;'h&#65533;l&#1925;5d&#65533;&#65533;*&#65533;&#65533;&#65533;5&#65533;&#65533;&#1769;&#65533;n<&#22767;,&#65533;&#65533;&#1402;&#65533;&#65533;&#65533;&#493;9&#65533;#&#65533;t&#510;_&#65533;&#65533;]Z=}TG&#65533;i&#65533;&#65533;b&#65533;&#65533;7&#2045;&#65533;>&#65533;&#65533;f&#65533;&#65533;&#65533;&#65533;R:&#65533;&#65533;inA&#65533;&#65533;&#65533;&#65533;&#65533;&#65533;&#65533;&#65533;Od/s&#65533;&#65533;&#65533;?X&#65533;&#65533;&#65533;&#65533;LD&#65533;*y&#65533;&#1567;@0q&#65533;k&#65533;p&#65533;cQ&#65533;&#65533;G8&#65533;n$&#65533;&#65533;&#65533;Z&#65533;&#65533;&#65533;&#65533;&#65533;"&#65533;]&#65533;g&#65533;&#65533;&#65533;@&#1824;&#65533;&#65533;&#65533;A&#65533;&#65533;c&#65533;NH&#65533;&#65533;&#65533;&#65533;e,3 &#65533;&#65533;X)&#65533;-&#65533;&#730;&#65533;6&#65533;&#65533;&#65533;&#65533;&#65533;O&#65533;[J&#65533;DX&#65533;&#65533;&#65533;F!!&#65533;46&#65533;&#65533;GL,&#65533;d(&#65533;J&#65533;@X)&#65533;&#65533;&#65533;&#65533;	&#65533;/6&#65533;J&#65533;g&#65533;&#65533;&#65533;&#65533;E&#65533;==&#65533;&#65533;k&#65533;&#65533;&#13684;;&#65533;ki&#979;K&#65533;H&#65533;Lj&#65533;&#65533;>M&#1424;&#65533;tJ"&#65533;h&#65533;=&#65533;&#65533;&#65533;&#65533;|&#65533;,&#65533;<F&#65533;&#65533;az$&#65533;g&#65533;&#65533;LR&#65533;v&#65533;4&#65533;&#65533;b&#65533;Gou&#65533;&#65533;&#65533;&#65533;.&#65533;&#336;&#65533;&#65533;)&#710;&#65533;h&#65533;)&#65533;&#65533;`+gKn&#65533;a&#65533;k\&#65533;1&#65533;&#65533;8&#65533;3-&#65533;&#65533;dY&#65533;&#65533;&#65533;&#65533;&#65533;R&#65533;&#65533;l8&#65533;i&#65533;S&#65533;&#65533;&#65533;K6&#65533;&#65533;&#65533;&#65533;nr&#65533;&#65533;&#65533;&#65533;&#65533;&#65533;6&#65533;7&#65533;&#65533;U&#65533;&#65533;8/&#65533;&#65533;(y&#65533;^&#65533;D&#65533;&#65533;&#65533;Y&#65533;h&#65533;H&#65533;&#1604;F7zO&#65533;.G&#65533;s&#65533;&#65533;HG:&#65533;&#65533;n&#1247;&#65533;|e&#65533;HB&#65533;&#65533;&#65533;{&#65533;S&#65533;&#65533;&#1242;&#1684;&#65533;&#65533;&#65533;&#65533;nJ&#65533;)&#65533;&#65533;T&#65533;j&#65533;<&#65533;Q&#65533;&#65533;&#65533;d&#65533;&#65533;TH&#65533;O&#65533;&#65533;&#65533; )&#65533;&#65533;J[j&#65533;&#65533;&#65533;&#65533;2{&#65533;&#65533;H&#1055;v&#65533;)=&#65533;&#65533;&#138;6&#65533;&#65533;3&#65533;&#65533;(Q5&#65533;&#65533;f&#65533; D5&#65533;CT&#65533;&#1338;>u&#65533;&#65533;)jMQI:&#65533;uL\&#65533;).&#65533;V&#65533;&#65533;&#65533;&#65533;&#65533;b&#65533;`&#65533;&#65533;X&#65533;nT&#65533;=&#65533;&&#1930;&#65533;&#65533;&#65533;&#65533;v&#65533;+^9i&#65533;&#65533;&#65533;&#65533;SX&#65533;&#65533;&#65533;&#394;&#924;&#65533;3eM),&#65533;&#65533;S&#65533;&#65533;&#65533;u,b)&#65533;&&#65533;&#65533;|&#65533;&#65533;&#65533;&#65533;&#65533;f&#65533;xO&#65533;%&#65533;[c"&#65533;^K&#65533;&#65533;7&#65533;&#65533;&#65533;&#65533;0&#65533;&#65533;o]&#65533;&#1029;no})Y&#65533;J&#1521;&#65533;&#65533;&#65533;m&#65533;&#65533;&#65533;2u&#65533;&#65533;&#65533;lo&#65533;w&#65533;H&#65533;&#65533;&#65533;e&#65533;q&#65533;{&#65533;&#65533;&#65533;0&#65533;%+r&#65533;F_&#369510;&#205;m'&#65533;&#65533;&#65533;&#65533;&#65533;&#65533;dJT&#65533;&#65533;&#65533;w&#65533;x&#65533;/&#65533;&#65533;_&#65533;:&#65533;&#65533;&#65533;u&#65533;&#65533;&#65533;G&#65533;"&#65533;&#65533;&#65533;&#65533;&#65533;&&#65533;&#65533;&#65533;&#65533;&#65533;#&#65533;jK&#65533;7&#65533;&#65533;&#65533;)&#1804;&#65533;&#65533;W:&#65533;X&#65533;v/#&#65533;&#65533;&#65533;(&#65533;l&#65533;&#65533;&#65533;!&#65533;&#65533;c&#65533;&#65533;&#65533;}'\&#65533;&#65533;&#65533;&#65533;R&#570;H&#65533;0&#65533;}&#65533;XO9&#65533;&#65533; MP<&#65533;&#65533;8&#65533;&#65533;ly&#65533;X&&#65533;8&#65533;_&#849362;\!&#65533;cb>0&#505;_,UP&#65533;&#692;&#65533;-&#65533;&#65533;`+&#65533;&#746;Q&#65533;x&#65533;&#65533;&#65533;.&#65533;9&#768;&#65533;k&#65533;&#65533;id9&#65533;&#65533;&#65533;3c&#65533;Kh!&#65533;%&#65533;:&#65533;j&#65533;&#65533;g&#174;&#65533;&#65533;&#65533;&#1001;&#65533;Ic/&#65533;&#1056;5&#65533;&#65533;<&#65533;B'&#65533;&#65533;L	r&#65533;&#65533;&#65533;&#65533;V{&#65533;&#65533;&#65533;&#65533;s]C&#65533;&#65533;J&#65533;&#65533;&#65533;&#65533;q}BQz&#482;&#65533;&#65533;&#65533;ki&#598;&#65533;&#65533;^5sS}jQ74X&#65533;&#65533;	`Re&#65533;&#65533;:K&#65533;u&#65533;&#65533;&#65533;&#65533;a{&#65533;&#65533;&#65533;~0K'&#65533;&#65533;&#65533;b&#65533;&#65533;I&#65533;0&#65533;S-&#65533;W&#190;&#65533;UsB&#65533;&#65533;^&#65533;:^&#65533;&#65533;A]&#65533;R&#65533;&#874;&#65533;&#65533;&#65533;&#65533;=p&#65533;&#65533;2&#65533;&#65533;pS&#65533;YQ&#65533;&#65533;&#65533;&#65533;'^c'e&#65533;T&#65533;gT&#65533;&#65533;&#1814;&#65533;N&#65533;&#65533;&#65533;&#65533;&#65533;t&#65533;&#65533;&#65533;&#65533;&#65533;=&#65533;&#65533;&#65533;mr&#65533;&#65533;Z&#65533;G1&#65533;WNhp?g&#65533;"k&#65533;&#65533;&#65533;&#65533;&#65533;&#65533;&#65533;X0&#65533;&#65533;6&#65533;&#65533;&#65533;&#65533;@'&#65533;&#65533;&#65533;1&#65533;&#65533;~&#65533;7&#65533;&#65533;&#65533;@&#65533;&#65533;lT&#65533;&#65533;&#65533;&#65533;&#65533;l&#65533;tA~&#310;&#65533;&#65533;&#65533;&#65533;lm&#65533;&#65533;&#65533;&#65533;&#65533;(<Q
N&#65533;&#65533;&#65533;&#65533;w&#65533;a&#65533;&#65533;&#65533;&#65533;3o&#65533;&#65533;&#65533;u&#65533;;8&#65533;&#65533;'/n&#65533;&#65533;&#65533;&#65533;4&#65533;;&#65533;zf&#65533;[&#65533;j&#37769;/&#65533;&&#65533;)&#65533;&#65533;&#65533;)&#65533;8K&#65533;&#65533;&#65533;{&#65533;>&#60987;&#65533;&#65533;&#65533;G&#65533;&#65533;w&#65533;&#65533;&#65533;&#65533;&#65533;&#1071;&#65533;&#65533;gO&#65533;&#65533;&#1758;&#65533;&#65533;}&#65533;&#65533;&#65533;d&#65533;|&#65533;&#65533;{&#65533;&#65533;&#65533;&#1350;&#65533;&#17527;&#65533;\1&#65533;&#65533;&#65533;&#65533;3&#65533;&#65533;r&#31072;&#865;&#1022;&#65533;G&#65533;&#65533;{&#65533;&#65533;&#65533;/~&#65533;&#65533;&#65533;,|&#65533;G&#65533;N&#65533;&#65533;&#65533;&#65533;&#65533;&#65533;&#65533;&#65533;&#65533;y&&#65533;&#65533;sb&#65533;&#65533;&#65533;&#65533;5&#65533;y&#65533;OU&#65533;]&#65533;&#1947;w3&#65533;p
&#65533;&#65533;}&#65533;&#65533;~&#65533;&#65533;&#65533;&#65533;&#65533;z&#65533;&#65533;r&#65533;r&#65533;&#65533;~v&#65533;&#65533;X&#65533;&#65533;&#65533;&#65533;}S&#65533;x&#65533;_&#65533;e|&#65533;-t1KeR&#65533;}&#65533;&#65533;X&#65533;	&#65533;&#65533;
&#65533;&#65533;&#65533;&#65533;2&#65533;~&#65533;&#65533;&#65533;(|8&#65533;9&#65533;&#65533;&#65533;Gf&#65533;&#65533;}F&#65533;&#65533;&#65533;	dY?U&#65533;$vf&#65533;|$e(h(m&#65533;&#65533;D&#65533;&#65533;&#65533;&#65533;}&#65533;&#65533;&#65533;&#65533;&#65533;~&#65533;Gz<Hp8&#1541;\X&#65533;f&#65533;W&#65533;&#65533;~!&#65533;1&#65533;SQ&#65533;Msa&#65533;OzPk&XR	qW&#65533;&#65533;'S&#65533;[-&#65533;0(&#65533;Vx&#65533;&#65533;&#65533;&#65533;&#65533;7&#65533;a&#65533;&#65533;&#65533;x&#65533;&#65533;&#65533;&#65533;&#65533;&#65533;'Y&#65533;0&#65533;&#65533;|&#65533;&#518;!D&#65533;&#65533;&#65533;4^A.fy&#65533;&#1412;aw&#65533;&#65533;Q(&#65533;&#65533;A&#65533;T&#65533;18&#65533;&#65533;&#65533;&#65533;&#65533;&#65533;&#65533;&#65533;&#65533;&#65533;&#65533;&#65533;&#65533;&#65533;&#65533;h
&#65533;&#65533;&#65533;&#65533;&#65533;&#65533;&#65533;&#65533;&#65533;&#65533;s&#1473;&#65533;hxY&#65533;&#65533;&#65533;&#65533;}&#65533;&#65533;&#65533;&#65533;b	&#1226;&#65533;&#65533;&#1432;0nW&#65533;&#65533;8&#65533;&#1848;&#65533;Z(&#168;&#65533;&#65533;&#1547;&#65533;x{&#13838;&#65533;&#65533;&#65533;&#65533;x&#65533;&#881005;7o;&#65533;*E&#65533;&#65533;&#65533;&#65533;&#65533;`&#1272;&#65533;&#482;&#65533;1&#65533;j&#65533;}&#65533;&#33650;&#65533;Y&#65533;
&#65533;&#65533;&#65533;x&#65533;&#65533;H&#65533;y&#65533;&#1614;Y&#65533;&#65533;vOQ&#65533;&#65533;kXVyMx&#65533;:cd&#65533;&#65533;&#65533;'&#65533;g7&#65533;8&#65533;&#65533;&#65533;&#65533;&#65533;X&#65533;-&#65533;&#65533;&#65533;&#65533;&#65533;&#65533;&#65533;&#65533;&#65533;&#65533;H&#65533;8&#65533;&#65533;&#65533;:y&#65533;&#65533;H&#65533;8t&#65533;h&#65533;>&#65533;v%&#65533;&#65533;Xmw t&#1368;&#65533;&#65533;&#65533;(&#37548;&#65533;0&#594;SY&#65533;
i&#65533;<Y&#65533;;i&#65533;[)&#65533;0(&#65533;]&#65533;\&#65533;
T&#65533;&#65533;&#65533;8&#65533;T&#65533;&#65533;]&#65533;T&#65533;&#65533;&#65533;U&`&&#65533;&#65533;*	&#65533;`&#65533;&#65533;&#65533; &#65533;V&#599;b&#65533;&#65533;z&#65533;&#50711;/I&#65533;&#65533;y&#65533;U&#592;>&#65533;@i&#65533;niy&#65533;$&#65533;)&}&#65533;E&#65533;Y&#9515;x&#65533;h&#65533;U&#65533;&#65533;&#34248;I&#65533;&#65533;9&#65533;cI&#65533;&#65533;y&#65533;&#65533;i&#65533;&#65533;I&#65533;&#65533;&#65533;&#65533;&#65533;&#65533;&#65533;&#65533;1L&#65533;KE&#65533;n9&#65533;J&#65533;&#65533;&#65533;D&#65533;uP&#65533;&#65533;&#65533;&#65533;M	&#65533;i0&#65533;&#65533;Y!d&#65533;&#65533;&#65533;&#65533;&#65533;&#65533;&#65533;
-&#604;&#65533;&#37024;&#65533;&#65533;&#1161;&#65533;&#65533;&#1618;&#9744;&#1369;&#65533;&#65533;&#65533;p&#65533;X(S&#65533;J&#65533;&#65533;q&#65533;}N&#65533;b&#26203;&#65533;8&#65533;&#1462;&#65533;&#65533;y&#65533;&#65533;&#65533;&#65533;&&#65533;&#65533;i&#65533;&#553;&#65533;R&#65533;&#777;&#65533;&#65533;&#65533;&#65533;&#65533;&#1631;&#65533;Y&#65533;R&#65533;&#65533;&#1113;&#65533;&#65533;&#65533;&#65533;,&#65533;7&#65533;q&#65533;&#65533;&#65533;&#65533;&#65533;&#65533;o&#65533;R&#65533;bx&#65533;&#65533;:&#65533;
&#65533;&#65533;&#65533;&#65533;&#65533;&#65533;&#65533;&#65533;&#65533;&#65533;&#65533;z9&#65533;&#65533;Y&#65533;&#65533;y&#65533;&#65533;&#65533;oX&#65533;,&#1692;l/S&&#65533;&#65533;O&#670;sf&#65533;&&#65533;8&#1694;&#1367;F*i&#65533;L&#473;&#65533;
&#65533;!&#65533;&#1785;&#65533;&#1700;j&#65533;&#65533;&#65533;&#65533;$&#1698;!:&#65533;Sj&#65533;X*&#65533;&#65533;Yi&#65533;R#Y&#65533;<&#1699;2&#65533;&#65533;)	&#65533;S!&#65533;dZE&#65533;&#65533;H&#65533;&#65533;J&#65533;&#65533;&#65533;&#612;&&#65533;y&#65533;(&#65533;lZ&#65533;&#65533;y&#65533;!
&#65533;{&#65533;Y*&#65533;1v&#65533;&#65533;hDsi}&#65533;I&#65533;cj}h&#65533;&#65533;Y&#65533;&#1063;~&#65533;&#65533;&#65533;o
&#65533;&#65533;&#65533;(&#65533;&#65533;&#65533;&#38492;&#65533;&#65533;&#65533;&#679;&#65533;&#65533;&#65533;*H
&#65533;QjkD)&#65533;&#65533;Ya:}&#65533;&#1642;&#1175;&#65533;v6&#65533;&#65533;&#65533;yz&#65533;i*&#65533;&#758946;&#1707;&#65533;&#1687;&#65533;*&#65533;&#65533;&#65533;w*&#65533;&#65533;&#65533;&#65533;&#1707;Wj&#65533;&#65533;J&#65533;&#65533;&#65533;&#65533;&#65533;&#65533;f&#65533;&#65533;&#65533;&#65533;&#65533;Z&#65533;&#65533;z&#65533;r&#65533;?j&#65533;&#65533;f&#65533;&#65533;&#65533;&#65533;&#65533;Y&#65533;&#65533;&#65533;&#65533;*&#65533;&#65533;B&#65533;&#65533;{z&#65533;&#65533;&#1710;&#65533;&#65533;&#65533;&#65533;
&#65533;&#65533;P(&#65533;eG!7J&#65533;&#65533;:&#65533; tvMq&#65533;&#65533;&#65533;&#65533;&#65533;z,k&#684;&#65533;j&#65533;S&#65533;&#65533;&#65533;&#1644;&#65533;&#65533;xJ&#65533;&#59056; &#65533;
{&#65533;&#65533;&#65533;&#65533;&#65533;&#65533;&#1632;&#65533;*&#65533;3&#65533;&#65533;&#65533;q&#65533;kF&#65533;J&#65533;Nhg&#65533;&#65533;&#65533;e
&#65533;&#1773;&#65533;r&#65533;&#65533;&#65533;&#65533;Z&#65533;6&#65533;&#752;Nj&#65533;&#65533;j&#65533;&#65533;&#65533;x&#65533;&#65533;&#65533;@&#65533;&#65533;&#65533;	sx&#65533;&#65533;mI&#65533;&#65533;w&#65533;(;&#65533;L{&#65533;&#65533;&#65533;y&#65533;&#65533; &#65533;&#7354;&#65533;&#65533;&#65533;&#65533;&#65533;&#65533;&#65533;&#65533;&#65533;D&#65533;&#65533;
&#65533;&#65533;&#65533;&#65533;&#65533;k&#65533;B&#65533;&#65533;&#65533;&#65533;W!&#65533;HQX&#65533;"k&#65533;&#65533;&#308;v&#65533;b&#65533;&#65533;&#65533;&#65533;&#65533;&#65533;&#65533;&#65533;:+&#65533;&#65533;&#65533;&#65533;J&#65533;&#64182;&#65533;J&#65533;&#65533;)&#65533;&#65533;&#65533;7;w&#65533;&#65533;&#65533;Q&#65533;JX&#65533;&#1786;y&#65533;k&#65533;g&#65533;,&#65533;&#65533;&#65533;&#65533;&#65533;?;&#65533;&#65533;k&#65533;&#65533;
&#65533;_&#65533;b&#65533;&#65533;e&#47593;&#65533;&#65533;&#65533;&#696;&#65533;&#65533;e)&#65533;&#65533;&#65533;&#65533;$&#65533;T&#65533;&#65533;9&#682;sp&#65533;&#65533;&#65533;&#65533;W&#763;&#65533;&#65533;U&#65533;q~&#65533;&#65533;6k&#65533;%&#693;&#65533;&#65533;&#523;m&#65533;'okv&#65533;&#547;&#65533;&#65533;&#65533;&#65533;0{3&#65533;&#1779;&#65533;&#65533;&#65533;{&#65533;&#65533;&#65533;&#65533;&#65533;&#752;&#65533;(&#65533;&#65533;&#1478;&#65533;Y&#65533;&#65533;&#42861;&#65533;&#65533;&#65533;&#48845;&#65533;&#65533;&#65533;&#65533;FT&#65533;&#65533;&#65533;&#65533;&#65533;+&#65533;c&#65533;&#65533;k&#65533;o&#65533;&#65533;&#65533;&#65533;y,&#65533;sCg&#65533;Jt&#65533;&#65533;
&#65533;&#65533;
L&#65533;&#65533;&#65533;&#65533;?&#65533;&#65533;	3&#65533;6k&#65533;&#65533;&#767;&#523;&#65533;&#65533;&#65533;&#65533;&#65533;&#65533;&#65533;y&#65533;&#65533;8%&#65533;xm"i&#65533;M{&#65533;P&#65533;</[&#65533;+&#65533;&#65533;&#65533;J&#65533;&#1850;&#65533;&#65533;&#65533;&#65533;g&#65533;&#65533;&#65533;&#65533;&#65533;V&#65533;&#65533;$z&#65533;&#65533;v~&#65533;6&#65533;&#667;&#65533;Zg&#65533;k&#65533;&#65533;&#65533;&#65533; &#1318;w&#65533;&#65533;]&#65533;&#65533;4<&#65533;&#65533;&#38567;&#65533;&#65533;xz&#65533;x}&#65533;&#65533;&#65533;&#65533;&#65533;&#65533;Jo&#65533;&#65533;&#65533;T&#1773;+,&#65533;&#65533;{&#65533;&#65533;#g&#65533;z:&#200;&#65533;&#65533;;&#65533;&#65533;&#65533;&#65533;&#65533;&#65533;&#65533;&#65533;&#65533;&#65533;&#65533;z&#65533;oW&#65533;S&#65533;&#65533;Z&#65533;&#65533;Y&#135;&#65533;I&#65533;&#65533;&#65533;&#65533;w&#65533;ke&#65533;&#65533;&#65533;&#65533;&#65533;&#65533;&#65533;g&#65533;&#65533;&#65533;&#65533;&#65533;9&#65533;&#65533;&#65533;g&#65533;&#65533;m|&#604;&#65533;&#608;L&#65533;&#65533;&#65533;7&#750;&#65533;\&#65533;Q&#65533;&#483;y&#65533;&#65533;&#65533;V&#65533;&#65533;&#65533;&#690;&#65533;&#65533;&#65533;&#65533;p&#65533;&#65533;g.&#65533;(R&#65533;&#532;&#65533;&#65533;q&#65533;&#65533;b&#65533;&#65533;&#65533;&#65533;&#65533;&#65533;:&#605;&#65533;&#65533;C*&#65533;vi&#65533;|&#65533;&#65533;l&#65533;&#65533;&#65533;&#65533;Rz&#65533;&#65533;{&#65533;&#65533;,&#65533;x<&#65533;:&#65533;&#65533;&#65533;&#65533;&#65533;&#65533;&#65533;V&#65533;&#65533;&#65533;&&#65533;&#65533;&#65533;]&#65533;g&#65533;u&#65533;&#65533;S&#65533;&#65533;&#50954;&#65533;&#65533;.+&#65533;#&#65533;&#65533;&#65533;&#65533;f&#65533;&#306;&#65533;&#65533;k,&#65533;&#65533;&#65533;&#65533;&#65533;&#65533;&#65533;.&#65533;&#65533;&#65533;
&#65533;6&#599;r&#658;}&#65533;&#65533;&#53217;y&#65533;&#65533;l&#65533;9&#65533;?7&#65533;*&#65533;&#65533;&#65533;&#65533;&#65533;,&#65533;&#65533;&#65533;&#65533;&#1098;&#65533;@J&#979;&#65533;&#65533;&#65533;<&#65533;&#1946;&#65533;&#65533;&#65533;&#65533;&#65533;(&#65533;&#65533;&#1417;&#65533;&#65533;&#1026;&#65533;&#65533;nl&#65533;&#65533;&#65533;|&#65533;&#65533;&#65533;&#65533;5&#65533;&#65533;Y&#65533;&#65533;&#65533;0&#65533;N%F&#65533;`&#65533;&#1100;\&#65533;w&#65533;&#65533;&#65533;&#65533;&#65533;,&#65533;e&#65533;&#65533;1]&#65533;k<&#65533;WK},&#65533;&#65533;&#65533;	&#65533;&#65533;&#65533;&#65533;&#1900;&#65533;&#65533;&#65533;&#65533;&#65533;qH
$&#65533;&#65533;4&#65533;&#65533;=&#65533;&#65533;&#65533;&#65533;&#65533;|&#65533;&#65533;Y&#65533;&#65533;J&#65533;&#65533;&#65533;&#1332;*&#1215;&#65533;T=&#65533;U&#65533;&#65533;/&#65533;&#65533;&#65533;&#65533;&#65533;&#65533;&#65533;&#65533;&#65533;m&#65533;y,&#65533;&#65533;,&#65533;t
&#724;&#1916;S&#65533;&#65533;6M&#1235;]&#65533;&#65533;rMu}&#65533;s&#65533;&#726;9&#65533;&&#65533;&#65533;+&#65533;n&#65533;&#65533;S&#65533;&#65533;+&#65533;&#65533;+&#65533;&#65533;&#65533;&#65533;`&#1152;&#1759;L&#65533;m}&#65533;v&#65533;}&#65533;-&#65533;&#1932;&#65533;&#65533;H&#65533;D&#65533;&#65533;vZ&#65533;&#65533;0&#65533;&#65533;&#65533;G&#65533;y&#65533;&#65533;&#65533;&#65533;&#166;m&#65533;&#65533;&#65533;Q&#65533;&#65533;K&#65533; M&#65533;G&#65533;&#65533;_&#65533;m#&#65533;&#65533;&#65533;&#65533;U&#65533;&#65533;&#65533;&#1787;&#65533;&#65533;&#65533;&#65533;&#65533;&#65533;&#1094;&#65533;&#65533;'&#1663;(&#65533;&#65533;M&#65533;DE&#1530;&#65533;&#65533;&#1037;&#65533;2
&#65533;m&#65533;&#65533;&#65533;&#65533;&#65533;&#1882;L&#65533;}&#65533;&#65533;&#65533;
&#1782;&#65533;&#65533;N&#65533;
&#65533;&#65533;i&#65533;&#65533;&#65533;&#65533;^&#65533;&#65533;m&#65533;&#65533;]&#65533;&#65533;&#65533;&#65533;G	+&#65533;&#65533;&#65533;&#65533;+g&#65533;&#65533;&#65533;{}&#65533;&#1533;&#65533;&#65533;=&#1752;&#65533;&#65533;2&#65533;&#65533;f&#65533;&#65533;&#839;&#1771;h&#65533;&#65533;<&#65533;&#65533;1&#65533;&#65533;G&#65533;8]&#65533;:X&#65533;&#65533;&#65533;2!e&#65533;m(&#65533;&#65533;&#65533;&#1101;&#65533;~&#65533;&#536;&#65533;&#65533;&#65533;&#65533;&#65533;&#65533;l&#65533;j<&#65533;&#65533;&#65533;&#65533;k&#65533;;z_&#65533;&#65533;b&#65533;&#65533;&#65533;h&#65533;C&#65533;~&#65533;2&#65533;&#65533;&#65533;&#65533;&#65533;"&#65533;&#65533;I&#65533;&#65533;}&#65533;N&#65533;&#65533;&#65533;&#65533;y&#65533;&#65533;&#65533;$&#65533;&#1472;n&#65533;-&#65533;&#65533;h&#65533;&#65533;0&#648;&#65533;&#65533;&#65533;8n&#65533;}&#65533;4&#65533;&#65533;X(&#65533;4)&#65533;l&#65533;&#25752;&#65533;&#65533;i&#65533;&#65533;q~Y&#65533;~&#65533;On&#1720;i&#65533;'[&#65533;m&#65533;N&#65533;R&#65533;^&#35997;&#65533;.&#1933;&#65533;&#65533;&#65533;&#65533;&#65533;j&#65533;&#956;&#65533;&#65533;-&#65533;&#65533;&#65533;dh&#65533;&#65533;&#65533;6r&#65533;n&#65533;"&#65533;&#65533;K&#958;&#65533;&#65533;&#65533;&#65533;.&#65533;&#65533;&#65533;&#65533;&#65533;&#65533;&#65533;&#65533;&#1711;&#65533;&#65533;-&#65533;-&#1539;.&#990;\&#65533;^&#65533;&#65533;~r&#65533;w&#65533;&#65533;&#10174;&#65533;&#65533;&#65533;&#65533;&#65533;&#65533;X&#65533;&#558;&#65533;py.&#65533;&#65533;&#65533;`&#65533;[&#65533;,&#65533;&#65533;&#65533;&#65533;`,&#65533;M&#65533;~&#65533;&#1534;&#65533;L&#65533;&#65533;&#65533;&#65533;i&#65533;
&#65533;&#65533;&#65533;&#1161;&#65533;&#65533;.&#65533;.&#65533;&#65533;&#65533;&#65533;X&#65533;&#65533;^&#65533;&#65533;&#65533;&#65533;&#65533;&#65533;&#65533;s&#65533;&#65533;&#65533;I&#65533;&#65533;0ztu&#65533;8j&#65533;&#65533;:&#65533;^&#65533;&#1033;&#65533;&#65533;&#65533;&#65533;&#65533;&#972;&#65533;.&#65533;&#65533;&#977;&#65533;&#65533;Qc&#65533;p6x]&#65533;r&#65533;&#65533;&#65533;@&#65533;&#65533;&#65533;&#65533;&#65533;'&#65533;DL}&#65533;&#766;&#65533;P%&#65533;&#65533;>&#65533;%&#65533;&#65533;&#65533;&#65533;	?&#65533;^/&#65533;&#65533;&#65533;b&#65533;&#812;&#65533;&#65533;&#65533;&#65533;&#65533;&#65533;~&#65533;b_&#65533;B&#65533;&#65533;n&#65533;&#65533;&#65533;&#65533;b&#541;I&#65533;Mg&#65533;&#65533;&#65533;&#65533;N&#65533;&#65533;P&#65533;&#65533;R_&#65533;&#65533;&#65533;&#65533;&#65533;&#65533;h_&#65533;N&#65533;&#65533;&#65533;/&#65533;&#65533;&#65533;d&#65533;&#65533;&#1991;&#65533;A&#65533;	_&#65533;T&#65533;P_&#65533;u&#65533;&#65533;uGr&#65533;&#65533;{_&#65533;&#65533;i&#65533;&#65533;&#65533;&#65533;&#65533;&#65533;I&#385;&#65533;&#65533;Yo&#65533;,&#65533;&#65533;^&#65533;&#65533;
&#65533;&#65533;&#65533;&#65533;
Be&#65533;&#65533;&#65533;&#65533;Oq&#65533;eZ&#65533;n&#65533;&#65533;njwp&#207;	Jv&#65533;&#65533;vz/&#65533;)&#65533;&#65533;&#65533;&#686;&#65533;&#65533;&#65533;|&#65533;j&#65533;*/&#65533;&#65533;&#65533;,-&#65533;K&#65533;1&#65533;k&#65533;&#65533;&#65533;&#65533;&#65533;&#65533;*&#65533;&#65533;&#65533;&#65533;b&#65533;V~"a1&#65533;^%]#vA&#65533;&#65533;&#65533;#&#2046;&#65533;&#65533;Me&#65533;~&#65533;&#65533;o&#65533;qVA&#65533;	.<&#65533;&#65533;a&#65533;&#65533;g$N&#65533;&#65533;&#65533;b&#65533;23&#65533;X&#65533;&#65533;G&#65533;fD&#65533;$i&#65533;&#65533;&#65533;&SRd	&#65533;H&#65533;1e*,&#65533;&#65533;&&#65533;&#65533;&#65533;t&#65533;D&#1299;'&#985;Au%&#65533;P&#65533;Q&#65533;I&#65533;b&#65533;&#65533;&#65533;&#65533;&#65533;NQ&#65533;B&#65533;z&#65533;O=
&#65533;&#65533;&#65533;Z&#65533;k&#1519;a&#65533;&#65533;S&#65533;&#65533;&#65533;h&#65533;&#396;&#65533;&#65533;&#65533;&#1476;o&#65533;K&#65533;&#65533;A&#65533; &#65533;&#65533;&#65533;&#65533;Rb&#1051;7&#1100;\{&#65533;&#65533;&#531;&#65533;&#65533;f&#65533;%&#467;c&#65533;&#65533;$T&#65533;&#65533;e&#65533;&#65533;fZ&#65533;&#1651;qgG&#65533;E/&#65533;J&#65533;&#65533;&#65533;X&#65533;{P&#65533;&#1760;n&#65533;&#65533;T&#65533;P&#65533;&#65533;&#65533;f&#65533;}&#65533;n&#65533;&#65533;1&#65533;gIT&#65533;&#4959;+g&#1948;!&#65533;&#520;qN&#65533;su&#65533;I&#65533;&#65533;&#65533;&#65533;	&#65533;i&#65533;PA&#65533;&#65533;&#1707;k&#1981;g&#65533;&#65533;m&#65533;6&#65533;&#65533;&#65533;w&#65533;&#65533;M&#65533;&#1881;&#65533;&#65533;&#65533;[t&#65533;q&#65533;&#65533;[&#65533;$&#65533;"&#65533;&#65533;9&#65533;LA&#65533;&#65533;&#65533;AA&#65533;&#65533;&#65533;&#65533;&#65533;&#65533;&#65533;&#65533;&#674;&#65533;^&#65533;&#65533;,&#65533;`r+.&#65533;>k&#65533;&#65533;&#65533;K&#65533;&#65533;s&#65533;&#65533;&#65533;T&#65533;)FK&#65533;$&#65533;f&#65533;&#65533;"a&#65533;&#65533;	&#65533;&#36444; 4&#65533;&#65533;#&#65533;&#65533;0H&#65533;&#65533;&#65533;C&#65533;&#65533;&#65533;&#65533;&#65533;&#65533;&#65533;&#65533;&#65533;d&#206;>.u#q/&#65533;&#65533;{&#65533;o&#65533;&#65533;&#65533;r&#65533;	M&#65533;Vj&#65533; &#65533;&#65533;&#65533;&#65533;&#65533;&#65533;&#65533;N<&#65533;D&#1168;=&#65533;tR*@&#65533;4(&#65533;?&#65533;&#65533;0&#65533;8&#65533;&#65533;-DC&#65533;D&#65533;&#65533;&#65533;&#65533;k@&#65533; &#65533;&#65533;2A:&#65533;1&#65533;1&#65533;&#65533;&#65533;d1Q&#65533;j&#65533;,&#65533;&#65533;H;*&#65533;&#65533; qU&#65533;&#65533;.I&#65533;&#65533;@k&#65533;$&#65533;&#65533;T&#65533;-&#65533;V&#65533;&#65533;T&#65533;&#65533;c&#65533;Q!]N1=&#65533;1&#65533;MMMV&#65533;Pg&#65533;&#65533;@`}&#65533;.$&#65533;&#65533;T&#65533;;&#65533;h&#1012;P&#65533;7&#65533;X&#65533;"7&#65533;q%&#65533;&#65533;;vU&#65533;&#65533;&#65533;\&#65533;:4,&#65533;&#65533;eT9b&#65533;&#65533;!0\&#65533;&#532;&#65533;o&#65533;fV0Ak&#65533;&#65533;&#1343;&#65533;uL&#65533;S?*eb&#65533;+&#65533;&#65533;b&#65533;3.e&#1741;&#65533;&#65533;@M&#1853;Ud\s&#65533;&#65533;=+Ot4N-/:&#65533;&#65533;|&#65533;&#65533;&#65533;&#469;hZ&#65533;S&#65533;
&#65533;&#65533;&#65533;&#65533;pT&#65533;&#65533;&#65533;&#65533;a1&#65533;L&#65533;l/&#65533;xc&#65533;&#65533;^:&#65533;r&#65533;
^&#65533;&#65533;&#65533;&#65533;d]&#65533;&#65533;C&#65533;&#65533;&#65533;+&#65533;{&#65533;&#65533;k&#65533;Rh7&#65533;&#65533;2&#65533;&#65533;6&#65533;Mu&#65533;&#65533;R4z&#65533;Y&#836;+&#65533;"&#65533;o4Z&#65533;&#65533;&#65533;$&#65533;&#65533;&#65533;&#65533;&#65533;N&#65533;&#65533;Fg&#65533;d&#65533;&#65533;&#387;<yE[&#1214;&#343;&#239;&#65533;&#65533;&#65533;qi&#65533;I&#65533;p&#65533;=&#65533;&#65533;&#65533;&#65533;y&#65533;T&#65533;3&#65533;N&#65533;&#65533;D&#65533;pN&#65533;.&#65533;&#65533;_W&#65533;&#65533;&#65533;~&#65533;&#65533;0&#65533;r*c&#65533;<L&#65533;=4&#1142;&#65533;d&#58829;&#65533;&#65533;&#65533;/`&#65533;M&#65533;~&#65533;&#65533;S&#65533;&#65533;z&#65533;&#65533;&#65533;&#65533;n&#65533;cgh&#65533;m{M&#65533;H&#65533;&#65533;&#65533;&#65533;&#1910;[w&#1392;9&#65533;&#65533;&#1535;&#65533;24&#65533;&#65533;!/Kg&#65533;&#65533;|&#65533;9&#65533;&#65533;{6&#65533;&#65533;&#65533;6&#65533;&#1629;&#65533;%&#10974;&#65533;rF'&#65533;1&#65533;&#65533;d2&#65533;
q-&#65533;&#65533;&#65533;D	1&#65533;&#65533;U	&#65533;&#65533;&#65533;P!\&#65533;B&#65533;m&#65533;D&#65533;achA&#65533;)k&&#65533;C&#65533;&#65533;5&#65533;O&#65533;&#65533;mx&#65533;&#513;&#65533;XC&#1853;Op&#65533;&#65533;&#65533;&#65533;&#65533;!&#65533;~&#65533;&#65533;U$W&#65533;*&#65533;M&#65533;[<&#65533;&#65533;&#65533;-	u&#65533;bH&#65533;xFn$9&#65533;]M&#65533;&#65533;8&#401;&#65533;&#65533;A&#65533;&#49710;&#1425;&#65533;&#65533;&#65533;&#65533;
&#65533;&#65533;EZQ5&#65533;c!&#65533;C>&#65533;}&#967;g&#65533;a&#65533;&#65533;&#65533;-&#65533;*Z5&#1288;&#65533;&#65533;`"&&#65533;&#65533;&#65533;&#65533;<&#65533;&#65533;&#65533;rW&#65533;&#65533;!MY3"Bp&#65533;[&#65533;#&#65533;&#65533;
~&#65533;uA&#65533;d-["&#65533;&#65533;&#65533;&#65533;D&#65533;&#65533;)&#65533;&#876;&#65533;&#65533;&#1674;V&#65533;xJCRo&#65533;`D&#65533;[&#65533;&#65533;&#1005;O&#65533;P&#65533;S&#65533;&#65533;&#65533;}F{e$&#65533;&#65533;&#65533;&#65533;:f2d&#65533;D
e&#65533;7L&#65533;&#65533;&#65533;912&#65533;T&#65533;&#65533;m&#65533;&#65533;&#65533;3]&#65533;H&#65533;q&#65533;Am&#65533;&#65533;r&#65533;G&#65533;&#65533;&#65533;T&#65533;&#65533;&#65533;&#65533;#5&#337;&#65533;]&#65533;\&#65533;E>&#65533;&#65533;&#560;C&#65533;&#65533;&#65533;;&#65533;&#65533;xZ&#65533;n3&#65533;&#65533;&#65533;&#65533;Q&#65533;9&#65533;&#65533;&#65533;Zg&#65533;_&#1199;&#65533;&#65533;b&#65533;
s>&#65533;&#65533;3&#65533;PV&#65533;&#65533;R&#65533;)&#65533;&#65533;4&#65533;G;R&#65533;.a&#65533;&#65533;]d&#65533;&#1507;f6&#65533;&#65533;&#1908;&#65533;&#1748;&#65533;&#65533;&#65533;TF&#604;'&#65533;r2J&#65533;ts&#65533;z&#65533;P&#65533;YO&#65533;v&#65533;$&#65533;S#&#65533;&#65533;.P&#65533;Ke&#65533;&#65533;N&#65533;V&#65533;&#65533;q&#65533;&#65533;Z\!V&#65533;&#65533;ju&#65533;z&#65533;z&#65533;Kob&#65533;&#65533;b*&#65533;4UV&#373;{dea&#65533;&#65533;0&#65533;&#65533;&#65533;t&#65533;{*H&#65533;&#65533;&#65533;aB&#65533;13e'9&#65533;+&#65533;&#65533;6&#65533;|-&#65533;^&#65533;&#1563;&#65533;&#547;=&#65533;QH/&#65533;&#65533;].V&#65533;&#65533;D&#65533;IY&#1846;&#65533;&&#65533;iu&#65533;&#65533;.%&#65533;&#65533;&#65533;%&#65533;]&#65533;&#65533;&#1516;Q2&#65533;&#65533;&#65533;(mK
F&#65533;uL&#65533;)e&#65533;&#65533;&#65533;&#65533;n&#1000;2hy&#65533;@&#65533;*&#65533;_@&#65533;&#65533;&#65533;&#65533;&#65533;&#65533;jP&#65533;&#65533;&#65533;b\&#65533;&#65533;'&#65533;&#65533;dn_&#65533;&#65533;&#65533;&#65533;~W&#65533;&#65533;&#65533;`&#65533;u&#65533;&#65533;F&#65533;#&#65533;]-b&#65533;k&#65533;&#65533;.&#65533;&#65533;]&#1793;:&#65533;^&#65533;"&#65533;g&#65533;-mJ&#65533;&#65533;&#65533;q&#65533;&#65533;&#65533;&#65533;kY&#65533;&#65533;&#65533;j&#672;H}``&#65533;&#600;&#65533;&#65533;V&#65533;)&#65533;[}&#65533;BR&#65533;Q&#65533;k%&#65533;HZ8(T$1&#65533;3M&#65533;|"&#65533;"\%&#65533;&#65533;7&#65533;&#65533;&#65533;&#65533;I&#65533;&#65533;,^&#65533;8Y&#65533;>&#65533;d&#65533;&#65533;&#1064;&#65533;&#65533;&#65533;&#65533;&#65533;,&#65533;E&#65533;s(p&#65533;&#65533;W&#65533;&#65533;&#65533;j&#65533;[&#65533;E&#65533;&#65533;#X&#65533;&#1562;f&#65533;D&#65533;7&#65533;R&#65533;s&#65533;&#65533;&#65533;?G&#65533;&#65533;*<&#65533;&#65533;&#65533;&#65533;N
?&#65533;&#65533;d&#65533;&#65533;}5&#65533;&#65533;&#65533;&#751;hN&#1309;&#65533;&#65533;&#65533;K&#65533;&#811;&#65533;&#65533;m&#65533;&#65533;6&#1655;&#65533;7N|&&#65533;&#65533;&#65533;\&#65533;&#65533;&#65533;&#1725;SL&#65533;Z+,&#65533;&#65533;'&#463;&#65533;&#65533;&#65533;&#65533;G@I&#62150;bl&#65533;l&#65533;J&#65533;&#65533;N&#65533;A2&#65533;&#65533;}&#65533;bo&#65533;&#65533;&#65533;uM&#65533;&#65533;&#933;r&#65533;u&#65533;&#65533;}f&#65533;&#1171;&#65533;&#65533;&#65533; k}&#65533;&#65533;Q[&#65533;^&#65533;j&#65533;$D&#65533;&#65533;&#65533;&#418;s&#65533;RzW&#65533;&#65533;&#65533;&#378;a&#65533;&#1691;&#65533;
z&#65533;j&#65533;&#65533;&#65533;f[&#65533;&#65533;m#sz&#65533;&#65533;3&#65533;&#65533;[&#65533;w&#65533;@&#65533;b&#756;&#65533;&#65533;&#65533;bunz&#1390;N&#65533;Ma&#1767;&#65533;&#65533;y&#65533;l&#65533;&#65533;&#65533;#9&#65533;&#65533;&#65533;&#65533;O&#65533;&#65533;U&#1962;&#65533;&#65533;-&#65533;iu	R&#65533;&#65533;Iw&#65533;i&#65533;&#65533;&#65533;&#65533;&#65533;1ir&#65533;&#65533;&#65533;J&#65533;!&#65533;&#65533;E_&#65533;&#464;NF&#65533;bn(o&#65533;&#65533;;&#65533;&#65533;&#65533;&#65533;&#65533;&#65533;f&#65533;L'&#65533;&#65533;&#439;&#65533;9V&#65533;&#65533;&#65533;&#65533;D&#65533;&#65533;~v&#65533;&#1400;=&#65533;&#65533;&#65533;&#65533;8&#65533;E&#65533;yy&#65533;&#65533;:&#65533;&#65533;5s&#65533;	&#65533;&#65533;o&#65533;:&#65533;]''i&#597;&#65533;&#65533;}&#65533;|b&#65533;C&#65533;oe?{&#65533;n&#65533;&#65533;&#65533;73&#65533;y&#65533;3&#65533;IA}&#65533;.&#65533;O&#65533;&#844;f&#65533;&#65533;&#65533;&#65533;&#65533;ZM,jZ~&#65533;=/&#65533;x3&#65533;&#65533;>&#65533;^&#65533;&#65533;W&#65533;&#65533;^&#65533;&#65533;&#65533;&#65533;6[&#65533;s&#65533;/&#65533;
&#65533;&#65533;&#65533;lb&#65533;*E/&#65533;3&#65533;&#65533;D5b#&#65533;&#65533;&#65533;&#65533;&#65533;&#65533;5&#65533;&#65533;&#65533;&#65533;&#65533;x&#65533;P>5&#65533;};&#65533;o&#65533;jNJ&#65533;&#65533;&#65533;&#65533;?=H^^&#65533;&#65533;O&#65533;&#65533;&#65533;&#304;&#65533;&#65533;Q&&#65533;&#491;&#65533;&#65533;&#65533;kA&#65533;f7&#65533;&#65533;&#65533;^&#65533;&#65533;%i&#65533;?&#65533;
&#65533;&#65533;#.&#65533;5&#65533;3,{[&#65533;&#65533;c&#65533;Mi&#65533;o{?&#65533;6&#65533;c+&#1531;&#65533;&#65533;&#1791;2&#703;S&#65533;&#65533;&#65533;&#65533;&#65533;?+&#65533;&#65533;&#65533;2&#65533;_&#65533;&#65533;&#65533;C&#65533;I&#65533;&#65533;&#65533;-&#1249;/&#65533;&#65533;?&#65533;&&#65533;&#1709;;&#65533;&#65533;&#65533;&#65533;[&#65533;&#65533;&#65533;? &#319;-0&#65533;&#65533;@&#65533;&#65533;&#65533;&#65533;&#65533;&#65533;&#299;&&#65533;~&#65533;&#65533;x&#65533;7&#65533;&#65533;H&#1623;&#65533;&#65533;;&#65533;[&#65533;&#65533;&#65533;
&#65533;&#65533;6&#65533;A:&#65533;&#65533;A"t<!&#65533;&#65533;gS9&#1803;(&#65533;$T&#65533;Y.&#65533;&#65533;,hB&&#65533;-&#65533;&#65533;&#26664;c&#65533;*l&#65533;&#65533;&#65533;3&#65533;B&#65533;b9R&#40660;4&#560;8&#65533;&#65533;&#65533;&#65533;3&#65533;&#65533;!&#65533;>Z&#1278;8&#65533;&#65533;&#65533;<&#65533;j&#65533;:&#65533;C;&#319;6:&#65533;&#65533;&#65533;y&#65533;&#65533;Md&#65533;&#65533;&#65533;&#65533;&#65533;&#65533;A&#290;&#65533;C&#65533;&#65533;Sk&#65533;:&#65533;9&#65533;<F&#65533;,&#65533;4F4&#412;&#65533;&#65533;&#65533;"%&#65533;&#65533;&#65533;&#65533;%&#65533;&#324;`&#65533;"|&#65533;?d&#65533;Q(D&#65533;&#65533;'X&#1300;-|&#65533;k:&#65533;&#65533;&#65533;$&#65533;G&#65533;&#65533;F4&#65533;&#65533;&#65533;&#65533;k&#65533;/&#65533;&#65533;J,&#65533;I|&#65533;a&#412;J&#65533;&#65533;&#65533;&#65533;!&#65533;0&#65533;&#65533;0A&#65533;&#65533;&#65533;hD&#65533;&#65533;I&#65533;&#65533;&#65533;9&#65533;&#65533;J&#65533;&#65533;Al2&#65533;iG+&#65533;r<&#65533;&#65533;&#65533;&#65533;q&#65533;=&#65533;&#65533;&#65533;&#65533;&#65533;&#65533;y&#65533;z4-dY?9j&#65533;S&#65533;&#65533;*&#65533;&#65533;&#65533;&#65533;&#65533;&#65533;&#399;&#65533;Fb&#65533;&#65533;3&#1659;&#65533;+*&#65533;&#65533;!q&#65533;&#208;sDnT&#65533;&#65533;C&#65533;*GJ$E)H&#65533;B&#65533;&#50930;H &#65533;&#65533;&#65533;&#65533;&#65533;&#65533;,Q|Fy*&#65533;&#65533;C&#65533;&#65533;&#65533;&#65533;&#65533;&#1783;&#65533;r&#65533;{&#751;&#65533;&#65533;&#352;&#65533;I&#65533;Kt&#65533;>_&#65533;&#607;D&#65533;`J&#65533;&#65533;G&#65533;|&#65533;&#65533;<*&#65533;d2&#65533;	E;&#65533;&#65533;&#65533;&#65533;g&#65533;&#676;K&#65533;f&#65533;%:&#65533;&#65533;K-&#65533;&#65533;4/&#65533;&#752;|H3&#65533;(&#65533;l&#435;+J&#65533;Q8d,&#65533;&#65533;&#65533;4&#634;&#65533;F&#65533;\8&#65533;&#65533;&#318;&#65533;&#65533;l&#65533;.&#65533;Z~&#65533;-&#1267;d&#65533;&#65533;&#65533;E&#65533;&#65533;&#65533;t&#65533;I't'&#65533;&#65533;M&#65533;D:&#65533;T&#65533;&#208;C&#65533;E&#65533;&#65533;L&#65533;&#65533;<&#65533;(&#65533;&#65533;&#65533;L&#65533;&#65533; &#65533;&#65533;}&#65533;&#130;&#1254;&#65533;<M&#65533;dN&#65533;4;&#65533;<&#65533;&#65533;&#65533;M&#65533;L&#65533;&#65533;&#65533;L&#65533;&#65533;"&#65533;?XE!$&#65533;r&#864;a&#65533;hKF&#65533;l3z2&#65533;l:&#65533;&#65533;&#65533;>&#65533;&#65533;4vd&#843;&#65533;&#564;l&#65533;9&#65533;&#65533;&#65533;t&#65533;&#65533;&#788;SJM&#65533;&#65533;h"B&#65533;OI&#65533; &#65533;&#65533;&#65533;cE&#65533;&#65533;&#65533;&#65533;&#65533;&#65533;&#65533;&#65533;s<&#65533;X&#65533;&#65533;4_|&#65533;&#65533;+&#65533;&#65533;&#65533;?&#65533;DK&#65533;&#65533;&#65533;&#65533;&#65533;&#65533;&#279;3&#65533;&#65533;&#37624;&#65533;&#540;&#65533;D&#65533;&#65533;&#65533;&#65533;&#65533;$-&#65533;&#65533;&#65533;&#65533;E&#65533;&#65533;&#65533;&#65533;I&#65533;&#65533;&#601;&#65533;&#65533;&#65533;&#65533;H&#65533;&#65533;=&#65533;&#65533;5G&#65533;H&#65533;q&#65533;bS&#65533;&#65533;&#65533;G&#65533;&#65533;&#65533;&#65533;J&#65533;R&#65533;CI&#65533;T&#65533;&#65533;&#65533;"]&#65533;&#65533;t&#65533;&#65533;&#65533;&#65533;&#65533;&#65533;|L%u&#1184;<Q,&#65533;S:&#65533;&#65533;&#19099;j>*%	&#65533;&#65533;A15K"&#65533;.&#65533;P&#65533;&#65533;&#65533;~&#65533;I5&#65533;=k<&#65533;\SG&#65533;&#65533;<&#1170;&#65533;>9mR&#65533;F#&#65533;!!H&#65533;B&#65533;&#65533;&#65533;*%L5&#65533;&#65533;&#65533;K/&#65533;&#65533;S&#65533;0&#65533;,&#342;<KT7&#834;,&#65533;P&#65533;3&#65533;Y%KX&#65533;NQ&#65533;TL&#65533;J&#65533;O`&#65533;&#65533;/)&#65533;)&#65533;&#65533;V&#54553;	0&#65533;&#65533;\B\	&#65533;&#65533;.3&#65533;#;&#65533;\&#655;&#65533;&#65533;,RGe&#65533;gE&#65533;G&#65533;U^mBJ&#65533;U;&#65533;&#65533;U&#65533;&#65533;&#65533;&#65533;&#65533;.&#65533;&#65533;&#65533;&#65533;&#65533;+5X&#65533;&#65533;&#65533;&#65533;`+&#65533;&#65533;d&#65533;XE&#65533;G|&#65533;&#65533;&#65533;3&#65533;R&#1354;&#65533;D&#65533;&#65533;&#820;&#65533;r=X&#65533;M&#65533;<&#65533;3&#795;&#65533;&#1484;&#65533;&#65533;[m&#65533;&#65533;h&#65533;&#1099;&#65533;&#65533;&#65533;&#65533;&#65533;9&#65533;&#65533;&#65533;&#65533;3e<&#65533;l&#65533;&#65533;&#65533;&#65533;&#65533;&#371;Ns&#65533;&#65533;IM&#65533;79&#65533;z&#65533;Q&#65533;&#65533;&#65533;2I&#65533;+&#65533;&#586;LNH&#65533;<&#65533;p&#65533;1&#65533;M;V&#65533;k@^&#65533;&#65533;q&#65533;&#65533;&#65533;&#65533;W&#65533;,Y&#65533;U&#65533;&#65533;&#65533;OiZ&#65533;e&#65533;;&#65533;;N&#65533;b&#65533;2k&#65533;0e&#65533;&#65533;A&#65533;&#65533;&#65533;V+M&#65533;"&#65533;F^Y&#65533;&#65533;&#65533;&#65533;!&#65533;5&#65533;&#65533;2M&#65533;&#65533;&#65533;Y&#743;&#1109;%&#145;uF&#65533;4&#65533;w,
9&#65533;&#65533;&#1948;&#65533;&#65533;}S&#65533;TXr&#65533;&#1561;&#65533;&#65533;1&#65533;&#65533;kN&#608;y&#65533;/&#65533;8T&#65533;(B&#1696;M&#65533;]8&#65533;b&#1140;&#65533;DQ&#1834;&#65533;&#1703;&#65533;&#65533;k%C&#65533;M&#65533;)`&#65533;&#261;&#1605;&#65533;R&#65533;e&#65533;8K[&#65533;&#65533;&#65533;/&#65533;&#65533;&#65533;5&#65533;E&#65533;&#65533;&#65533;F&#65533;&#65533;L]&#65533;&#65533;&#65533;-&#65533;&#65533;&#65533;&#65533;&#333;^&#65533;@&#65533;x&#65533;&#65533;&#65533;&#65533;&#65533;&#65533;&#1667;O	&#65533;&#65533;&#65533;e&#65533;&#65533;u&#65533;N&#65533;&#65533;g&#65533;,&#65533;&#65533;Q&#65533;U&#65533;&#1973;&#65533;&#65533;&#65533;u&#65533;&#65533;wU-&#65533;&#65533;Yo&#65533;Pv&#65533;&#1514;&#65533;^&#65533;&#65533;&#1729;\&#65533;-&#65533;&#65533;]&#65533;I&#65533;&#65533;&#65533;%6&#65533;&#65533;&#65533;&#65533;&#65533;&#65533;K&#65533;&#65533;&#65533;@&#65533;<&#65533;&#65533;yM&#65533;&#65533;[^5;2u:&#65533;Q&#65533;&#65533;&#65533;&#65533;&#1089;&#65533;_&#65533;]&#65533;^&#65533;&#1282;&#65533;&#65533;&#65533;&#65533;^&#65533;&#65533;^&#65533;&#65533;&#65533;&#65533;=`&#65533;&#65533;b=&#1329;&#65533;&#1427;$&#65533;&#65533;&#65533;&#65533;&#65533;{UE&#65533;Q&#65533;&#65533;&#65533;&#65533;&#65533;|&#65533;|&#65533;RT?&#65533;=&#65533;&#65533;b&#65533;&#65533;a6Al&#65533;]&#65533;&#65533;&#65533;&#65533;Z)&#65533;b-&#65533;&#65533;a&#445;($NTM&#65533;c-W&#65533;&#65533;4&#65533;a&#65533;&#65533;a&#65533;.M!&#65533;U&#65533;R&#65533;d&#65533;&#65533;}a(&#65533;&#65533;&#65533;&#65533; &#65533;&#65533;}]&#65533;;&#65533;b)xFA~&#65533;.b&#65533;P]&#65533;W3&#65533;&#1491;&#65533;S&#853;H&#65533;&#65533;@(&#65533;&#65533;&#65533;&#65533;&#65533;5H=&#65533;)&#65533;&#65533;$&#60325;-&#65533;&#398;&#65533;&#65533;<^&#1154;&#65533;c&#65533;%&#65533;&#65533;ddA.&#600;&#65533;bDV&#65533;i&#65533;gTJ&#65533;QW20^&#65533;[
&#65533;&#65533;&#65533;cVK&#65533;ev_&#65533;&#65533;&#65533;ORK-&#65533;&#65533;;&#65533;Sn&#65533;T\Z&#65533;&#65533;&#65533;&#65533;X&#65533;&#65533;&#65533;fq(TqVx&#65533;&#25632;&#65533;8&#65533;&#65533;&#65533;~&#65533;&#65533;cF&#65533;f&#65533;&#65533;8U7~&#65533;	&#65533;f&#65533;M>&#65533;$&#65533;Kn&#65533;o6&#65533;/&#65533;&#1823;&#65533;&#65533;;&#1890;&#65533;Nhq&#65533;&#65533;&#65533;<\&#65533;&#65533;&#65533;&#65533;&#65533;H&#65533;&#353;&#65533;EV=&#65533;&#8590;&#65533;y&#65533;&#65533;&#65533;&#65533;&#65533;&#65533;5&#65533;&#65533;Rc&#65533;?&#65533;3&#65533;&#65533;^&#65533;NdR6R&#65533;=ho&#65533;&#65533;^h&#65533;nh&#65533;&#65533;3fd&#65533;&#65533;9,8&#65533;)&#65533;e&#65533;&#65533;mF~^&#65533;&#65533;&#65533;KfiGD&#465;&#65533;&#620;&#65533;&#65533;&#65533;b1&#65533;&#65533;VV&#65533;&#65533;lnia&#65533;!&#65533;&#65533;i&#65533;&#65533;j&#65533;&#65533;&#65533;E&#65533;&#65533;&#65533;\2&#65533;Y&#65533;&#65533;.]3&#65533;&#65533;&#400;&#65533;d&#65533;&#65533;s&#65533;{&#65533;&#65533;|&#65533;j^ .d&#65533;utH&#65533;&#65533;j&#65533;&#65533;&#65533;&#65533;di&#65533;&#65533;&#65533;(`&#65533;&#65533;j&#65533;>lW&#65533;&#65533;&#65533;&#65533;\&#65533;&#65533;&#65533;{&#65533;[&#65533;3&#65533;R|5&#65533;&#65533;`i&#65533;&#65533;&#65533;&#65533;0&#65533;X&#65533;;&#65533;-lTJF&#65533;&#65533;Y.l&#134;g&#65533;n&#65533;&#65533;&#65533;&#65533;&#65533;*&#65533;Q&#65533;&#65533;0&#65533;l&#65533;&#65533;bm&#65533;&#65533;w&#65533;H&#65533;2&#65533;&#65533;&#65533;&#718;k&#65533;&#65533;_&#65533;&#65533;&#65533;5&#65533;1&#65533;&#65533;A&#65533;&#65533;&#65533;H&#65533;MY&#65533;_)Rm&#65533;.`Xvm&#65533;n&#65533;cn1&#65533;&#65533;PM&#65533;6&#65533;&#65533;&#65533;e=&#65533;f&#65533;M&#65533;&#65533;&#65533;N&#65533;&#65533;yo&#65533;&#65533;6.O&#65533;9W&#1832;&#65533;)&#65533;&#65533;go/&#65533;&#65533;&#65533;I.R&#65533;h&#65533;V&#65533;pf&#65533;&#65533;,XE&#2232;n&#65533;x'&#65533;p	&#65533;p
&#65533;p&#65533;pp&#65533;&#65533;6\&#65533;&#65533;&#65533;6L&#65533;&#65533;&#65533;b&#65533;3Qf7&#65533;I_]&#65533;&#65533;&#246;&#65533;L&#65533;&#65533;&#62366;&#65533;&#65533;6&#65533;&#65533;:&#65533;Rf&#65533;=[&#65533;&#65533;&#65533;&#65533;W&#65533;&#65533;S&#65533;NlB&#65533;&#65533;Bn&#65533;O&#65533;~&#65533;&#65533;&#65533;e&#65533;&#65533;x&#65533;p)&#65533;r*&#65533;&#65533;#&#65533;?&#65533;x&#65533;&#65533;&#65533;4F&#65533;&#65533;8&#65533;3&#65533;&#65533;le&#65533;&#65533;},H&#65533;eX[+NS&#65533;&#1177;1&#65533;&#65533;~&#65533;&#65533;&#65533;r&#65533;&#65533;&#65533;&#65533;&#65533;&#65533;&#65533;&#65533;2&#65533;\&#65533;rY.&#65533;6f&#65533;fE_&#65533;XtG&#65533;^>omD/&#27502;&#65533;/&#65533;&#65533;&#65533;:&#65533;&#65533;tB&#65533;O&#65533;2&#65533;&#65533;&#65533;z&#65533;(&#65533;&#65533;P&#65533;+&#65533;n$7j&#998;B&#65533;V.&#65533;&#65533;bJ&#65533;rOt&#65533;^]'&#65533;m=&#65533;&#65533;&#65533;$PEotGw&#65533;C&#65533;&#65533;&#65533;&#65533;g&#65533;hW2~H]&#65533;&#65533;&#65533;%J&#65533;&#65533;O&#65533;&#65533;~&#65533;&#65533;&#65533;&#65533;X&#246;S4&#1123;&#65533;\uUo^&#65533;&#65533;&#65533;Wf&#65533;YWv&#65533;=&#65533;)^&#65533;A&#65533;]Z&#65533;&#65533;'&#65533;&Hav%&#65533;&#65533;b&#65533;&#65533;z&#65533;&#65533;^&#65533;&#65533;B&#65533;j&#65533;WH&#65533;]&#65533;&#65533;T&#65533;&#65533;&#65533;&#1440;+\&#65533;v&#65533;&#65533;&#65533;&#65533;L.b"V7&#65533;&#65533;]o&#65533;o7&#65533;'&#65533;&#65533; &#65533;&#65533;X&#65533;&#65533;=gm( &#65533;^&#65533;&#65533;W&#65533;s&#65533;tW&r&#65533;0&#65533;&#65533;w}_}GvdZ&#65533;&#65533;&#65533;f&#65533;&#65533;p&#65533;&#65533;*&#65533;&#65533;N&#65533;&#902;:&#65533;&#65533;&#65533;&#65533;t&#961;P&#65533;,&#65533;^Q&#65533;O&#65533;&#65533;&#65533;&#65533;&&#65533;&#65533;	&#65533;&#65533;M&#65533;&#65533;&#65533;&#65533;uimd!&#65533;a&#65533;ny&#65533;f&#65533;&#65533;&#65533;`on&#65533;&#65533;uu&#65533;C&#65533;&#65533;&#65533;E&#65533;&#65533;O=&#65533;&#65533;&#1480;&#65533;&#65533;&#65533;A&#65533;&#65533;3&#65533;&#65533;&#65533;&#65533;&#65533;&#65533;&#65533;|5[&#65533;&#65533;qhAn&#1086;&#65533;"d#&#65533;&#65533;&#65533;&#65533;&#65533;&#65533;{t&#487;&#65533;&#65533;&#1325;&#65533;&#65533;'
&#65533;&#65533;&#65533;$&#65533;&#65533;#&#65533;&#65533;&#65533;+&#65533;y&#543;p&#65533;DT3&#65533;f&#65533;&#65533;&#65533;&#65533;F d<:uys&#65533;&#1145;&#65533;K5&#65533;&#65533;>&#65533;&#65533;09P&#65533;&#65533;&#65533;&#65533;t@&#65533;'&#65533;&#65533;&#65533;&#65533;&#65533;?&#65533;&#65533;_&#65533;I_wt&#65533;&#65533;&#65533;`&#65533;&#65533;$&#65533;&#65533;&#65533;&#65533;_W{&#65533;&#65533;&#65533;&#65533;'&#65533;y7&#65533;&#65533;&#65533;&#65533;7&#65533;<~D&#65533;}f&#65533;Gx&#65533;&#65533;n&#65533;m[}&#65533;&#65533;&#65533;&#65533;&#65533;&#65533;&#65533;<&#65533;&#65533;|:&#65533;3&#65533;$(&#65533; &#65533;/_
2l&#65533;a&#65533;&#65533;R&&#65533;&#65533;b&#65533;(VqhV&#65533;,&#65533;&#65533;&#65533;b&#65533;$&#660;%W&#65533;&#65533;&#65533;RbG))&#146;&#65533;&#65533;	&#924;&#65533;<&#65533;&#65533;'&#1037;B&#65533;&#65533;h&#65533;&#65533;Q&#65533;Q&#65533;2-&#65533;&#65533;b&#860;j&#65533;&#65533;L&#65533;&#331;&#65533;C&#65533;&#65533;&#65533;s
&#1584;%&#65533;&#65533;-qf&#727;^K&#65533;&#65533;a&#65533;&#65533;&#1045;&#65533;&#65533;&#65533;@7z&#65533;d&#65533;M^4&#65533;&#65533;.#&#65533;!&#65533;m&#65533;&#65533;26x&#65533;&#65533;&#65533;&#65533;a&#65533;&#65533;&#65533;B&#65533;r&#65533;&#65533;&#65533;&#65533;&#65533;&#65533;S&#65533;g9nt&#65533;&#65533;&#65533;&#65533; O&#65533;&#65533;jTh&#65533;&#65533;Lf&#65533;N&#65533;&#65533;O&#858;&#65533;&#65533;&#36137;&#1790;&#65533;&&#65533;&#65533;k&#65533;&#65533;k&#730;-&#65533;yb&#65533;&#65533;&.&#65533;&#65533;&#65533;u8T&#65533;&#65533;%&#65533;&#65533;&#65533;&#65533;&#65533;&#65533;&#65533;I<!e1&#65533;+&#65533;},9=y&#65533;T\&#65533;&#65533;dq&#65533;&#65533;9&#65533;$&#65533;1&#65533;&#65533;&#65533;&#1424;J+}&#65533;VQ5&#65533;&#65533;M&#65533;&#65533;&#65533;&#65533;v&#65533;&#65533;[O&#65533; h&#65533;&#65533;l&#65533;&#65533;&#65533;&#65533;&#65533;\rFIWP&#65533;&#65533;&#287;&#65533;W&#65533;D&#65533;xj&#65533;&#65533;!wp&#65533;eW`{&#65533;G&#65533;c&#65533;U7dyE	u&#65533;dd&#65533;&#65533;8&#65533;A&#65533;&#65533;&#65533;H*t%&#65533;%n&#65533;[&#65533;&#65533;(&#65533;njuU&#65533;&#65533;&#65533;e&#65533;&#65533;5=&#65533;&#65533;P6$&#65533;C>1&#65533;&#65533;&#65533;m&#65533;&#65533;R&#65533;)&#65533;[&#65533;&#65533;iu~[u&#1735;O)&#466;&#65533;&#65533;&#65533;&#22666;	&#65533;&#65533;vx&#885;#]&#65533;}&#65533;xLjj$&#65533;QV&#65533;&#65533;&#65533;B&#65533;G&#18972;&#65533;'%&#65533;&#65533;&#65533;&#65533;~&#65533;l&#65533;4&&#65533;&#65533;kz&&#65533;&#65533;nG&#65533;B&#65533;E&#47811;}nX(&#65533;`j&#65533;&#65533;&#65533;&#65533;z4SX&#65533;&#65533;v&#65533;&#65533;&#65533;vu\DN&#65533;&#65533;&#1163;&#53319;&#65533;[&#65533;&#65533;{W&#65533;{.&#65533;@&#65533;|&#65533;v&#65533;&#65533;&#65533;f*&#42149;&#65533;[$b&#65533;&#65533;&#43806;;i&#65533;&#65533;1&#65533;&#65533;jfl&#65533;j=&#65533;&#65533;&#65533;&#65533;*&#65533;C&#65533;&#65533;&#65533;Ol&#65533;,&#431;&#65533;I&#65533;f^Q&#65533;&#65533;&#65533;{2
Wc&#65533;&#65533;0RF&#65533;&#65533;c&#65533;&#65533;X&#65533;\CI&#65533;&#65533;&#65533;K&#65533;F&#65533;5[&#65533;&#65533;&#65533;yk/&#65533;&#914;&#65533;/D&#65533;T&#65533;&#65533;E&#65533;&#65533;jlp&#179;&#65533;&#65533;Z&#65533;+&#65533;m&#65533;fl&#65533;&#1785;&#65533;&#65533;&#65533;&#65533;&#65533;!sXv&#65533;&#65533;R&#65533;"&#65533;&#65533;&#1700;&#65533;`&#316;&#1102;/&#65533;k&#65533;w&#65533;b
&#65533;`&#65533;&#65533;&#65533;z&#65533;&8y&#65533;m*&#65533;G&#65533;&#65533;1&#65533;D&#65533;_&#65533;&#65533;)u&#65533;&#65533;>=&#65533;&#65533;E%&#65533;oJ\&#65533;NY&#65533;&#65533;&#23263;&#65533;&#65533;&#65533;ZO&#65533;&#65533;'&#65533;&#65533;"&#65533;$&#65533;&#65533;&#65533;&#65533;yl&#65533;C&#65533;&#65533;H&#1149;&#65533;&#65533;&#65533;&#65533;&#65533;{&#65533;&#65533;&#375;&#65533;/oJ&#65533;Z&#65533;&#65533;&#65533;&#65533;&#65533;&#65533;(OlA&#65533;&#65533;d!&#65533;F&#65533;z&#65533;&#65533;[9&#65533;&#65533;'&#65533;&#65533;&#65533;&#65533;y&#65533;&#691;&#65533;&#405;Xk&#65533;&#65533;/&#65533;C?&#65533;&#65533;I&#65533;&#65533;&#65533;G&#1215;&#65533;&#65533;@[&#65533;&#65533;&#65533;&#65533;70&#65533;&#65533;ib&#65533;^&#65533;<1 0{X&#65533;^&#65533;&#65533;&#65533;&#65533;&#65533;)&#65533;$_&#65533;&#775;1&#65533;&#65533;PKs_&#65533;<&#65533;6&#65533;&#65533;&#65533;&#65533;Y&#65533;&#65533;w*&#65533;&#962;[&#65533;&#65533;k&#65533;R6&#65533;&#65533;r&#65533;&#65533;&#65533;&#65533;lB?!0&#65533;&#65533;&#65533;KG1i&#65533;&#65533;F<&#65533;&#65533;&#1303;&#65533;BAKwQ{&#65533;&#65533;v&#65533;&#65533;&#65533;&#65533;&#65533;&#65533;V&#65533;T&#65533;&#65533;&#301;&#65533;&#65533;]b&#65533;b&#65533;&#65533;&#65533;Q&#65533;if&#65533;&#65533;i&#65533;&#65533;&#65533;4L(r&#65533;&#65533;&#65533;(G~R&#65533;&#1963;&#65533;&#65533;G	&#65533;&#65533;d&#65533;@&#65533;&#65533;`&#65533;&#648;&#65533;R&#65533;&#65533;E&#65533;xS&#65533;by'&#65533;Q&#65533;)bt&#65533;&#65533;&#65533;F&#65533;&#65533;z#&#65533;8&#65533;&#65533;Q|&#65533;&#65533;&#65533;&#1514;F&#65533;=&#65533;&#65533;X"X&#65533;&#65533;0&#65533;&#65533;&#65533;&'&#65533;`&#65533;HsC]Z&#65533;I&#65533;&#65533;bU&#65533;&#65533;H&#65533;rK&#65533;&#65533;%3y&#65533;&#65533;l&#65533;&#860;e'&#65533;ib&#65533;X&#65533;&#65533;*&#65533;&#65533;&#65533;&#65533;d&#65533;&#1144;&#65533;&#65533;B&#1970;m&#1313;&#65533;"w;(&#1226;&#65533;&#65533;&#65533;&#65533;6&#65533;y&#65533;T&'e&#65533;}b&#65533;Wo&#65533;&#65533;'&#65533;5M&#65533;&#65533;&#65533;|&#65533;&#65533;x&#65533;	n&#65533;&#65533;u&#65533;7E&#65533;0.e9&#65533;&#65533;&#65533;&#65533;&#1626;&#65533;&#65533;&#65533;&#65533;OC&#819;&#65533;&#65533;u&#1304;&#1979;'>Q"&#65533;L>oiMD&#669;>&#65533;t&#65533;F&#65533;)N&#65533;&#65533;/&#65533;&#65533;W&#65533;&#734;C&#65533;e&#65533;&#65533;&&#65533;&#65533;S&#65533;X0&#65533;&#65533;&#65533;2U(X&#65533;&#946;&#65533;&#65533;&#65533;&#65533;E&#65533;k&#65533;&#65533;&#65533;L&#65533;`&#908;&#65533;,&#65533;&#65533;H&#65533;&#65533;.&#65533;&#65533;zx&#1052;&#65533;D&#65533;n&#65533;5&#65533;O&#65533;*S
A&#65533;Dd&#65533;>?6&#65533;&#65533;Dy*TsF8&#65533;Z&#65533;&#65533;~e&#65533;Q&#473;F&#729;s&#65533;i\&#65533;i&#65533;)&#65533;&#65533;8,X@`A&#65533;&#1626;&#65533;&#65533;7&#65533;k[&#65533;&#65533;&#1222;&#65533;&#1351;&#1507;k&#65533;&#65533;X;&#65533;&#65533;U&#65533;&#65533;T,9A&#65533;&#65533;&#65533;&#65533;K&#65533;Q&#65533;YG&#65533;
&#65533;n&#65533;&#65533;Z&i&#65533;+&#65533;&#65533;N3
&#65533;3&#65533;&#1653;&#65533;U&#65533;e&#65533;Zi&#65533;&#65533;&#65533;&#65533;u&#65533;&#65533;`&#65533;V&#65533;&#65533;gf&#65533;&&#65533;&#1645;G&#65533;&#65533;&#65533;&#65533;&#65533;&#65533;&#65533;*&#65533;&#65533;P&#65533;&#65533;1&#65533;&#65533;b&#65533;.&#65533;&#65533;&#65533;&#65533;=$&#65533;r&#65533;&#38706;&#65533;\&#65533;&#65533;&#65533;&#65533;m&#65533;u&#65533;X&#65533;&#65533;6&#65533;U&#65533;{5&#65533;&#396;&#65533;&#65533;d&#65533;
&#65533;d&#65533;&#65533;	-[&#1766;(&#65533;QV&#65533;&#373;0U&#65533;&#65533;&#65533;&#65533;&#65533;&#65533;]&#65533;&#65533;Rl&#65533;&#65533;V&#65533;&#65533;+&#65533;@LK&#65533;&#1208;&#65533;L&#65533;&#65533;HY&#65533;&#65533;&#65533;}(&#65533;&#65533;&#65533;&#65533;.
&#65533;&#65533;&#65533;\d&#65533;;&#65533;H&#65533;&#1688;&#65533;&#65533;j\K;&#65533;&#65533;&#65533;k!&#65533;&#65533;m&#65533;+lNl=&#65533;&#65533;m&#65533;T&#65533;&#65533;8&#65533;F &#65533;\J&#1261;Q&#65533;&#65533;&#65533;&#65533;w&#65533;\U&#65533;&#65533;&#65533;&#65533;r&#65533;-b&#65533;`~&#65533;&#65533;On	&#65533;(&#233;&#65533;j&#65533;&#65533;(&#65533;O|b&#1010;&#65533;&#65533;]&#65533;+14f&#65533;&#65533;&#65533;%.&#65533;&#65533;&#65533;&#65533;&#65533;&#65533;Z&#65533;+&#65533;&#536;&#65533;&#65533;&#65533;&#65533;G&#65533;&#65533;&#65533;otE&#65533;U&#65533;&#65533;G&#65533;J&#65533;F&#65533;K&#65533;&#65533;&#65533;6&#65533;e&#65533;&#1660;jHZm&#65533;&#65533;&#65533;&#65533;&#65533;fSK+z&#65533;*&#65533;ls&#65533;&#65533;%{&#65533;&#65533;&#65533;&#65533;2&#65533;6)&#65533;.L&#65533;&#65533;:ud&#1445;J&#65533;&#65533;&#65533;&#65533;;&#65533;&#65533;F&#65533;O&#65533;b&#65533;%}&#65533;mpNU&#65533;&#65533;MH&#65533;t&#65533;_&#65533;&#65533;&#65533;&#65533;g&#65533;89<J&#65533;&#65533;&&#65533;c&#65533;&#65533;&^&#65533;i&#65533;&#65533;&#65533;&#65533;z&#65533;&#65533;&#65533;&#65533;O&#65533;Kcb_&#65533;&#65533;&#1350;P&#65533;&#65533;&#65533;Z<&#65533;m&#65533;t&#65533;4#n&#65533;&#65533;&#65533;&#65533;&?&#65533;&#65533;&#65533;$xs&#65533;L.w&#65533;`I&#65533;g&#65533;Y&#65533;xS&#65533;hlz&#65533;&#65533;&#65533;&#65533;&#65533;&#65533;&#65533;&#65533;w&#29543;&#1414;NT&#65533;&#65533;7&#65533;Y&#65533;&#1742;L&#65533;&#65533;&#65533;&#65533;*&#65533;S&#65533;&#65533;&#65533;&#65533;&#65533;&#65533;D&#65533;&#1537; &#65533;:^9S&#65533;ef*y3&#65533;&#65533;&#65533;j&#65533;g&#65533;8+{&#65533;ygUM&#65533;pgy&#65533;K&#539;&#65533;&#65533;&#65533;&#65533;B&J&#65533;R&#65533;&#65533;&#65533;{'b{&#65533;&#65533;8j&#65533;&#65533;<&#65533;&#65533;&#65533;&#65533;&#65533;&#65533;&#65533;+&#65533;i&#65533;&#65533;&#65533;&&#65533;&#1026;&#65533;&#65533;SGz&#65533;&#65533;M:&#65533;K&#65533;&#65533;&#65533;^&#65533;qn&#611;&#65533;&#65533;F&#65533;b{&#65533;#&#65533;s&#65533;&w&&#65533;&#65533;&#65533;&#28187;&#65533;4O&#65533;&#65533;IotH&#65533;^&#65533;.m&#65533;&#65533;6&#65533;L&#2032;>&#65533;&#65533;&#65533;&#143;&#65533;&#65533;&#65533;S&#65533;&#65533;O&#65533;&#65533;&#65533;&#65533;&#65533;&#65533;W&#65533;&#65533;N3&#65533;.&#65533;&#65533;&#65533;m&#65533;&#65533;c&#65533;&#65533;&#65533;{&#65533;&#65533;&#65533;&#65533;&#65533;&#1854;<&#65533;&#65533;s/+&#65533;&#65533;=&#65533;&#65533;&#65533;&#65533;AK&#65533;&#65533;&#7842;mn&#65533;b	&#65533;{&#65533;k&#65533;&#1546;iEL&#65533;&#65533;6&#65533;&#65533;&#65533;&#65533;2&#65533;Z6A&#65533;ty&#65533;&#65533;&#65533;T&#65533;)&#65533;)Y`&#65533;A&#65533;&#65533;q&#65533;&#1106;V&#65533;&#65533;&#65533;&#65533; &#617;Q&#65533;&#65533;&#65533;E&#65533;&#65533;_&#65533;=O&#65533;&#65533;&#65533;_&#65533;&#65533;]&#65533;&#1993;&#65533;&#65533;e&#65533;K&#65533;NJM&#65533;>&#65533;R&#656;&#65533;&#65533;&#65533;)iF&#65533;&#65533;&#65533;&#65533;6&#65533;&#65533;&#65533;uV8y&#65533;I&#65533;i]"&#65533;P&#1024;f&#65533;J&#65533;D&#519;8&#65533;i&#65533;&#65533;E	&#65533;&#65533;&#65533;&#65533;&#65533;&#65533;&#65533;&#65533;&#1310;&#65533;&#65533;`&#765;&#65533;$&#65533;&#65533;!&#65533;:&#65533;&#65533;&#65533;&#1958;W&#65533;&#65533;&#65533;U=&#65533;&#65533;&#65533;&#65533;t`&#65533;u&#65533;\&#65533;. $J!g&#65533;Q59&#65533;&#1529;&#65533;&#65533;a&#65533;i!C&#65533;>b&#65533;&#65533;f&#65533;&#65533;&#438;&#65533;&#65533;&#65533;&#65533;&#4449;&#1997;&#65533;&#65533;&#65533;&#350;&#65533;&#65533;&#65533;&#65533;U&#65533;!j&#65533;&#472;Q&#65533;&#65533;&#65533;&#65533;t&#65533;&#65533;	&#65533;&#65533;x&#65533;MX&#65533;&#65533;b&#65533;&#65533;&#65533;F&#65533;&#65533;]<&#65533;&#65533;&#65533;[&#65533;&#65533;b$R&#65533;$>&#65533;~	&#65533;x&#65533;e]v_&#65533;}"&#65533;&#65533;#v1&#65533;&#65533;)&&#65533;M&#65533;&#65533;=&#65533;!&#65533;&#65533;&#65533;&#65533;&#65533;,&#65533;b&#1837;&#65533;&#65533;jD&#65533;"s&#65533;&#65533;HlI&#65533;&#65533;c&#897;&#65533;^XL(&#65533;>&#65533;>1_&#65533;A&#65533;C&#65533;&#65533;}c&#65533;Ycf&#65533;&#65533;X"&#65533;]Y&#65533;82&#65533;&#65533;&#65533;G&#65533;&#65533;H&#65533;:&#65533;D&#65533;&#65533;&#435;U&#65533;;&#65533;&#65533;9&#65533;&#65533;`~&#1000;&#65533;WU&#65533;9&#65533;bT&#65533;&#65533;-&#65533;Jq&#65533;&#65533;[&#65533;&#65533;&#1104;B*$L&#533;&#65533;C&#65533;&#65533;&#65533;Y&#65533;&#65533;&#65533;QCP$6J&#65533;E&#65533;E&#65533;h&#65533;&#65533;lG&#65533;&#65533;'6&#65533;
&#65533;&#65533;
&#65533;&#65533;H%&#65533;&#65533;&#65533;d&#65533;ShH&#65533;&#65533;V&#65533;&#65533;&#65533;w&#65533;&#65533;&#65533;&#867;L&#65533;$&#65533;&#65533;3%&#65533;&#65533;b&#65533;&#65533;&#65533;K&#65533;=]&#65533;	Zv&#65533;&#65533;&#65533;	Bz&#65533;(XQ9&#65533;&#65533;&#65533;&#65533;G&#65533;&#65533;V"&#65533;&#65533;!&#65533;7j&#65533;d&&#65533;2&#65533;'&#65533;%h&#65533;&#65533;&#65533;9&#65533;#*&#65533;&#65533;! y&#65533;t&#65533;%Lr&#65533;|&#65533;%H&#1893;j&#65533;c&#65533;&#65533;[V&#65533;2V&#1500;&#65533;f~&#65533;%&#65533;&#65533;&#65533;)cmvcJ&#65533;C%}&#65533;Ygz&#65533;Yve&#65533;\j_V&#65533;&#65533;u6'X&#65533;fX&#65533;&#65533;&#65533;f*&#65533;&#65533;I&#65533;&#65533;&#519;&#65533;&#65533;%&#65533;&#65533;&#65533;k&#65533;&y&#550;&#65533;	g&#65533;&#1574;&#65533;X&#65533;&#65533;A@&#65533;Po&#65533;	V&#65533;&#65533;!&#65533;Q@~&#65533;4c&#65533;A&#65533;Z&#65533;^AP&#65533;rgtJ&#65533;t^%h9&#65533;&#65533;]&#65533;$f&#65533;v&#65533;f&#65533;9D:v&#65533;&#65533;&#65533;&#65533;&#65533;x&#65533;'k&#65533;&#65533;&#65533;z&#65533;&#65533;&#65533;&#65533;]&#65533;&#65533;U&#65533;_&#65533;&#65533;.&#65533;I3
&#65533;&#65533;f&#65533;&#65533;#&#65533;a&#65533;A&#65533;Z!&#65533;`Y&#65533;qd&#65533;6`T>h&#65533;&#65533;&#1410;B&#65533;&#65533;Y&#65533;S"&#65533;N&#65533;(&#65533;2&#65533;&#65533;&#65533;&#65533;b&#65533;&#65533;i&#65533;N&#65533;&#65533;Z&#65533;&#65533;&#65533;&#65533;&#65533;&#550;&#65533;&#65533;&#65533;o&#65533;WO&#65533;dSX-%K&#65533;&#65533;}[cv&#65533;&#65533;qa<&#65533;W)rq&#65533;T&#65533;6hf&#65533;(&#65533;8&#65533;W&#65533;&#65533;&#65533;U&#1409;Z&#680;hVt&#33796;&#65533;&#65533;&#65533;c&#65533;&#65533;&#65533;&#65533;v&#65533;&#65533;&#65533;&#65533;P&#65533;&#65533;&#65533;&#65533;&#65533;e&#65533;]L&#65533;9&#65533;&#65533;4&#65533;&#65533;&#65533;eN>!Ke&#65533;&#65533;4&#65533;sr&#65533;8&#65533;$&#65533;jVwZfFb$u)&#65533;F(&#65533;&#65533;	&#65533;@	+	Pe&#65533;&#65533;N&#65533;&#65533;Y&#65533;&#65533;&#65533;&#65533;&#65533;&#65533;&#65533;"&#65533;&#65533;e
Z&#65533;&YU}&#65533;'.&#65533;&#65533;&#65533;W&#65533;&#65533;ff&&#65533;J&#65533;-#B&#65533;j&#65533;&#65533;i&#65533;&#65533;&#65533;r&#65533;a&#65533;&#65533;&#65533;&#65533;&#65533;a&#65533;&#65533;C.h&#65533;j&#65533;)&#65533;U&#65533;2&#1938;.^ij&#65533;&#65533;&#65533;&#65533;(&#65533;G=*&#65533;aiwP&#65533;&#65533;4	;&#65533;&#65533;&#65533;dj&#65533;>&#65533;v&#65533;%c&#65533;&#65533;~&#65533;&#65533;q&#65533;\%j&#65533;0&#65533;&&#65533;&#65533;Qi&#65533;Hhhz&,p&#65533;:]q&#65533;&#65533;&#65533;`t-W*&#65533;&#65533;,&#65533;
i`&#65533;&#65533;&#65533;&#902;&#65533;&#65533;&#65533;!&#65533;&#1657;^&#65533;|&#65533;&#65533;&#65533;MS&#65533;S&#65533;&#65533;bs&#1296;p&#65533;&#65533;3Y&#65533;rn&#65533;&#65533;l&#65533;l&#65533;&#65533;*&&#65533;&#65533;&#65533;&#65533;,Y&#65533;l&#65533;&#65533;j&#65533;O&#65533;&#65533;&#65533;&#794;v&#65533;%&#950;&#65533;&#65533;A&#65533;(&#65533;&#65533;d&#65533;U&#65533;V&#65533;&#65533;\{X&#65533;k&#65533;&#65533;&#65533;&#65533;v&#65533;&#65533;&#65533;1&#397;&#65533;'&#65533;&#783;&#65533;:&#65533;&#65533;d^>&#1710;t&#65533;&#65533;&#65533;&#65533;&#65533;*~&#65533;F6&J#[&#65533;&#65533;,&#65533;M_&#65533;-&#65533;&#65533;&#65533;n&#65533;&#65533;&#65533;&#65533;&#65533;M&#65533;Ii&#65533;&#65533;&#65533;&#65533;&#65533;+&#65533;&#65533;&#65533;&#65533;&#65533;&#2036;&#65533;&#65533;&#65533;h&#350;Lz&#65533;&#1686;&#65533;&#65533;"?-&#65533;&#1212;j&#65533;&#65533;&#65533;2)&#65533;I&#65533;$&#65533;k%&#65533;)7Ag&#65533;.&#65533;n&#38830;0&#65533;&#65533;l&#65533; &#65533;&#65533;%R&#65533;{&#65533;&#65533;&#65533;6&#65533;um&#65533;&#65533;&#65533;&#65533;&#65533;&#935;&#65533;&#65533;P&#65533;Rf&#65533;&#65533;X&#65533;&#65533;q&#65533;&#65533;&#65533;Af&#65533;DX&#65533;A5&#65533;&#65533;B&#65533;&#65533;Z&#65533;\&#65533;c&#65533;:&#65533;&#65533;f&#65533;{&#65533;&#65533;&#65533;&#65533;&#65533;&#65533;&#65533;m&#65533;&#65533;&#65533;&#65533;&#65533;I\R*&#65533;&#65533;&#65533;_/&#10310;g?)&#65533;N&#1391;YI&#65533;&#65533;.&#65533;&#65533;R&#65533;&#65533;5&#65533;&#65533;H&#65533;-Cth&#65533;l&#65533;&#65533;M&#65533;&#65533;&#65533;&#65533;R&#65533;&#65533;|Y&#65533;Jd&#65533;z$X+&#65533;&#65533;A$q&#65533;a&#65533;l&#929;&#65533;fa&#65533;&#61942;&l&#65533;n&#65533;&#65533;/;M&#65533;nR&#152;p@y&#65533;!&#65533;&#65533;&#65533;D&#65533;vPZ&#65533;,&#65533;	&#65533;\&#65533;S&#65533;&#65533;&#65533;&#65533;&#65533;"&#65533;&#65533;DB&#65533;&#65533;@A$1 Cp&#65533;&#65533;&#65533;[v*&#484;&#65533;&#65533;&#776;&#65533;nu&#65533;m&#65533;&#542;&#65533;&#65533;&X$k&#65533;&#65533;*&#65533;+&#65533;p&#1212;!o&#65533;nH&#65533;2&#65533;H&#65533;&#65533;&#65533;c	H5Z&#65533;&#65533;1&#65533;R&#65533;&#65533;)&#65533;.0&#65533;&#65533;-?&#65533;}&#65533;-&#65533;&#65533;WG&#65533;!2=&#65533;&#65533;0&#65533;&#65533;&#65533;$s1.&#65533;j	&#65533;I&#65533;&#65533;e&#65533;&#65533;?B&#65533;&#65533;j&#65533;&#65533;N	P&#65533;)&#65533;r
&#65533;e&#65533;&#65533;&#65533;}&#65533;&#65533;&#65533;1&#65533;&#65533;-go&#65533;&#65533;R&#65533;&#65533;'&#65533;>	0&#65533;&#65533;&#65533;&#65533;&#65533;/<A&#65533;&#65533;]|Jl&#65533;*&#65533;&#65533;&#65533;&#65533;&#65533;&#65533;$&#65533;i8&#65533;jbu&#65533;&#65533;1B]&#65533;P`+oH {&#65533;Pds &#65533;&#65533;@'.,g.&#65533;m"T^&#65533;9&#65533;3&#65533;&#65533;&#65533;&#65533; &#65533;a,&#65533;n&#65533;&#65533;#&#65533;%&#65533;&#65533;&#3308;&#65533;&#65533;&#65533;&#65533;&#65533;W&#65533;^&#65533;\&#65533;w&#65533;&#65533;q.f&#65533;&#1748;&#65533; &#65533;E&#65533;n&#65533;&#65533;c&#65533;C8S&#65533;&#65533;(&#65533;&#65533;(&#65533;XE&#65533;W&#65533;%&#65533;&#65533;&#65533;s&#65533;I&#65533;&#65533;tR&#65533;k&#65533;&#65533;&#1382;4&#65533;&#65533;K&#65533;t0_&#65533;=&#1506;_&#1204;&#65533;l+&#65533;\2t&#65533;:L&#1683;O&#65533;T&#65533;&#65533;&#65533;&#1736;5&#65533;&#65533;X~@&#65533;`&#65533;14DS6b;@&#65533;&#65533;7[&#65533;c'pe4&#65533;n5W&#65533;&#65533;W&#65533;4X&#65533;&#65533;
oh&#65533;&#65533;m&#65533;&#65533;/&#65533;&#65533;&#65533;]&#65533;`HU&#65533;=&#219;&#65533;4&#65533;{&#65533;&#65533;oN]{W;&#65533;&#65533;I&#65533;&#65533;&#65533;&#65533;R|&#65533;&#65533;&#65533;)&#1942;85p/&#65533;&#65533;&#65533;p'v&#65533;&#65533;Uf&#65533;r&#65533;&#65533;7*&#65533;VS6&#65533;"1I'&#65533;H&#65533;v&#65533;h6Np&#65533;t@&#65533;&#65533;m&#65533;8&#65533;K+Y&#65533;&#65533;&#65533;&#1874;1 ?+&#65533;.&#65533;&#65533;?5YI-&#65533;u2g3i&#65533;&#65533;&#65533;6&#65533;&#65533;m&#65533;nq&#65533;P7&#65533;&#65533;&#65533;0c4&#65533;&#65533;&#65533;&#65533;&#65533;s&#1266;&#65533;Fw Du&#65533;,-&#65533;u&#65533;&#65533;&#65533;XxH&#65533;OA&#65533;;&#65533;w9&#65533;&#65533;&#42912;&#65533;&#20154;&#65533;&#65533;&#65533;&#65533;&#65533;!%zCS&#65533;us&#65533;JT&#65533;wxq&#65533;&#65533; &#65533;&#65533;&#65533;38&#65533;&#65533;0HO&#65533;A&#65533;o;cEu$&#65533;&#65533;
-&#65533;<&#65533;Z&#65533; ?v&#65533;\&#65533;7O2s2&#65533;&#65533;&#65533;5&#65533;,Xj&#65533;8&&#65533;i_,&#65533;&#65533;X&#65533;&#65533;&#65533;(&#1641;P&#65533;&#65533;F&#1336;&#65533;'@qO&#65533;N/8&#65533;RZ&#65533;&#65533;lG~t&#65533;C&#65533;@&#65533;&#65533;m&#65533;&#65533;&#65533;vZS&#65533;&#65533;&#65533;S&#65533;&#65533;$&#65533;&#1414;&#65533;mW&#65533;w&#65533;&#65533;2qm&#65533;u&#65533;&#65533;Q&#65533;[&#65533;&#65533;#&#65533;k&#65533;/&#65533;&#65533;&#65533;&#65533;u&#1433;;&#65533;
@x&#65533;8C,,&#65533;&#65533;`&#65533;s^Q&#65533;&#65533;&#65533;9h &#65533;v5&#65533;cr*I&#65533;&#1361;m+&yc`&#65533;&#65533;m&#65533;&#65533;&#65533;:&#65533;&#65533;&#65533;&#65533;t&#65533;h&#65533;@&#65533;&#65533;ar&#65533;O&#65533;j*O&#65533;&#65533;&#65533;&#65533;>&#65533;&#65533;K&#65533;&#65533;&#65533;+,h&#65533;h&#65533;&#65533;&#65533;y&#65533;O&#65533;&#65533;M&#65533;&#65533;&#65533;&#65533;&#65533;)$V&#65533;C{&#65533;&#65533;&#65533;$[&#65533;&#65533;&#65533;&#65533;;&#65533;&#65533;&#65533;&#65533;&#52060;&#65533;&#65533;&#65533;&#1855;m&#65533;&#65533;G&#65533;&#65533;3&#65533;&#65533;W&#65533;hF&#65533;&#65533;&#65533; &#65533;&#65533;&#65533;&#65533;&#550;&#65533;r4&#919;&#65533;&#65533;&#65533;F(&#65533;\6&#65533;&#65533;:q&#65533;y&#65533;l&#65533;}% G?%gv&#65533;&#65533;&#65533;C3&#65533;-]&#65533;&#65533;&#65533;&#65533;&#65533;&#65533;;&#65533;V*&#65533;]&#65533;3M}K;:E:&#65533;&#65533;XiD&#65533;&#65533;&#65533;Z&#65533;&#65533;G&#65533;&#65533;x4	c95&#65533;\0xC&#65533;&#65533;&#65533;kb#L&#65533;8&#65533;&#65533;G&#65533;&#65533;EG&#65533;&#65533;&#65533;;&#65533;&#65533;&#65533;&#65533;siPkdx&#65533;@&#65533;s&#65533;&#65533;&#65533;&#65533;&#65533;&#65533;&#65533;/z>&#1980;)&#65533;&#65533;9&&#65533;!&#65533;&#65533;&#65533;&#1588;&#454;&#65533;ZQ&#65533;&#65533;V&#65533;oH&#65533;&#65533;&#2011;&#65533;&#65533;~ZM&#65533;&#65533;3&#65533;&#65533;_&#65533;&#65533;z&#65533;&#65533;<&#65533;c&#65533;&#65533;L
&#65533;&#65533;&#1575;	"u&#65533;16Q&#65533;&#65533;&#65533;c&#65533;&#65533;\&#65533;&#65533;'&#65533;&#65533;&#1021;&#1011;.&#65533;&#65533;&#65533;z&#65533;+})&#65533;&#65533;3&#65533;&#65533;[&#65533;&#65533;~&#65533;&#65533;&#65533;&#492;&#65533;&#65533;&#65533;&#65533;|&#1559;J&#65533;&#65533;,&#65533;&#65533;k&#65533;&#65533;w&#65533;&#65533;&&#65533;U&#1871;&#65533;&#65533;&#65533;&#65533;}%&#65533;^]6^&#65533;&#65533;&#65533;2&Q&#65533;&#65533;&#65533;&#65533;&#65533;&#65533;&#65533;~&#65533;>~E\C=&#65533;&#65533;&#65533;&#65533;it&#65533;&#65533;&#65533;&#65533;~l&#65533;&#65533;&#65533;&#65533;P&#65533;&#65533;&#65533;#&#65533;B#3&#65533;7&#65533;&#65533;&#65533;,+V`	&#65533;bPJB&#65533;Q&#65533;&#65533;&#65533;IA&#65533;'&&#65533;h&#65533;&#65533;&#129;.&#65533;HdH&#65533;rt&#65533;e&#65533;&#65533;GX&#65533;&#65533;G&#792;8h&#65533;&#65533;Q&#65533;$&#65533;;8&#65533;&#65533;&#65533; &#65533;&#65533;5z&#65533;&#65533;&#65533;7&#65533;.]&#65533;&#65533;&&#834;6jT&#65533;Z&#65533;(&#65533;[Ut&#65533;j&#65533;,	&#65533;$&#65533;&#65533;1;&#65533;&#65533;&#65533;&#1390;e&#65533;&#65533;L&#1737;f`&#65533;=&#65533;&#65533;]&#65533;{&#65533;&#65533;&#65533;yP&#65533;&#65533;;,8#&#65533;&#65533;U6nl&#65533;&#65533;&#65533;&#65533;3>|&#65533;af&#65533;9w&#65533;&#65533;r&#65533;&#65533;$;&#65533;m&#65533;Ij&#65533;)[&#65533;6Bvl&#65533;Qq&#65533;&#1674;&#65533;&#65533;&#2016;Eu&#65533;&#65533;&#65533;AS&#65533;?mLD&#65533;/&#65533;&#65533;~u&#65533;5&#65533;&#65533;i)&#181;^0.&#65533;&#65533;&#65533;&#65533;Z&#65533;&#65533;&#65533;wx&#65533;&#<&#65533;&#65533;&#1189;-C&#65533;&#65533;&#65533;=&#65533;&#65533;W&#65533;&#65533;G&#65533;z&#65533;g&#65533;L&#65533;&#65533;&#65533;&#65533;0#&#65533;J&#65533;/&#65533;)T&#65533;(&#65533;`q-&#65533;!&#65533;&#65533;&#65533;&#65533;&#65533;&#65533;m&#65533;
-&#65533;&#65533;fN8&#65533;P&#65533;;&#65533;&#65533;&#65533;MJ&#65533;OP&#65533;&#65533;:&#65533;.&#65533;&#65533;&#65533;.&#65533;&#65533;b&#65533;K&#65533;&#65533;3&#65533;&#65533;G&#65533;",&#65533;I&#65533;&#65533;&#65533;&#65533;&#65533;&#65533;B>&#65533;
&#65533;&#65533;&#65533; :i&#65533;&#65533;&#65533;-4&#65533;&#65533;&#65533;r&#65533;&#65533;JBO&#65533;.&#65533;L&#65533;5&#65533;&#65533;&#65533;&#65533;&#65533;M&#65533;2&#1296;CG&#65533;&#65533;
&#65533;&#65533;&#65533;	&#65533;&#65533;&#65533;&#65533;&#65533;&#65533;j&#65533;E&#65533;&#65533;&#65533;Fi&#65533;&#65533;;2&#65533;&#65533;&#65533;D&#65533;&#65533;&#65533;&#65533;3	&#65533;&#65533;!&#65533;&#65533;4&#65533;&#278;&#65533;&#65533;&#65533;&#65533;&#65533;&#65533;r&#65533;&#65533;<&#65533;,&#65533;&#65533;&#65533;J&#65533;&#65533;b&#65533;^&#65533;&#65533;&#65533;V&#65533;jV&#65533;&#65533;Z@M>&#65533;&#65533;7I&#65533;`W:&#65533; &#1410;&#65533;L&#65533;&#65533;&#65533;P&#65533;&#65533;&#65533;;2UZX&#65533;
v&#65533;-G%&#65533;<&#65533;*+r&#65533;&#65533;&r&#65533;&#65533;&#65533;3&#65533;&#65533;G9*O@q&#65533;$&#65533;&#65533;v&#65533;S&#789; d&#65533;&#65533;2&#65533;&#65533;w&#65533;9/(!&#65533;7y&#65533;m&#65533;f&#65533;&#65533;L&#65533;&#65533;&#65533;
&#65533;BVP&#63157;qFgo&#65533;&#65533;b0&#65533;&#65533;W<&#1328;&#65533;&#65533;I=&#65533;&#65533;m&#65533;&#65533;&#1810;=&#65533;&#65533;M&#65533;&#65533;#N&#65533;J^TS&#65533;'<&#65533;|&#65533;#&#65533;&#65533;&#65533;&#65533;&#65533;&#65533;4	6&#65533;&#65533;Fja&#65533;^&#65533;&#1609;&#65533;&#65533;&#65533;&#65533;E&#65533;*+&#65533;4}&#65533;&#65533;&#65533;?~&#65533;k&#65533;*&#65533;v&#65533;&#65533;-7&#1235;5&#65533;&#65533;Q&#65533;&#65533;&#65533;&#65533;&#65533;i&#65533;W=\&#65533;&#65533;&#65533;&#65533;&#65533;&#65533;__%&#65533;&#65533;&#65533;&#1228;&#65533;V9&#65533;fz:&#65533;?&#65533;P&#65533;&#65533;&#65533;N&#44200;&#65533;&#65533;+Y&&#65533;@&#65533;&#65533;&#65533;&#65533;r&#65533;&#65533;&#65533;T&#65533;&/u&#562;&#65533;&#65533;&#65533;&#65533;OMw&#65533;&#1880;&#65533;~m&#26900;j&#65533;&#65533;&#65533;&#65533;)h&#527;&#65533;&#65533;Y&#65533;&#827;'}&#65533;&#65533;V&#65533;&#65533;~&#65533;p&#65533;&#65533;&#65533;&#65533;&#65533;&#65533;&#65533;&#65533;&#65533;&#1976;&#65533;&#65533;&#65533;&#65533;<&#65533;&#65533;%&#65533;&#65533;>@&#65533;3:&#65533;s&#65533;[>&#65533;&#65533;'&#65533;u&#65533;$Z&#65533;&#65533;Tg&#65533;=v&#65533;^&#65533;}&#65533;&#65533;&#65533;[&#65533;N&#65533;&#65533;&#65533;&#65533;W`%&#65533;='p&#65533;^ @&#65533;&#65533;&#65533;pN+&#65533;]&#65533;&#65533;&#65533;1O~i3&#65533;L&#65533;&#65533;&#65533;H&#65533;zZ&#65533; P4&#65533;2vEOkY
&#65533;H&#65533;%v&#65533;&#65533;|,yLx7&#65533;&#65533;&#65533;&#65533;&#65533;&#65533;&#65533;A&#65533;&#65533;o&#65533;&#65533;&#65533;"&#65533;&#65533;_&#65533;x	&#65533;&#65533;a&#65533;@&#65533;&#65533;&#65533;&#65533;s`&#65533;gCt}&#65533;&#65533;&#65533;&#65533;&#65533;/'&#65533;&#65533;ip&#65533;&#65533;&#65533;H{&#65533;"&#65533;!uO&#65533;&#65533;9a	&#65533;&#65533;&#65533;(&#65533;&#65533;K&#65533;\&#65533;&#65533;&#65533;&#65533;B&#65533;&#65533;M2D&#65533;&#65533;pV8&#65533;!&#1026;H&#65533;&#65533;&7&#65533;j&#65533;st&#65533;#.&#65533;&#65533;&#65533;#&#65533;X*U&#65533;&#65533;V&#65533;&#802;Q&#65533;$ &#65533;&#65533;'t&#65533;&#65533;&#65533;&#65533;@562&#65533;&#65533;jd&#65533;K&#65533;&#426;&#65533;&#65533;&#65533;o&#1290;&#65533;r2&#65533;EN&#65533;&#65533;x$&#65533;&#65533;&#65533;+&#65533;&#65533;r7&#65533;_&#65533;'5$&&#65533;&#65533;t&#65533;0&#65533;5~&#65533;&#65533;&#65533;`&#65533;&#65533;&#65533;'&#65533;&#22050;#Ph@i&#65533;j.&#65533;&#65533;&#65533;(Y&#65533;z&#65533;1&#65533;&#65533;&#65533;&#65533;Z&#65533;&#65533;W&#65533;&#65533;~&#65533;&#65533;-i&#1619;0&#65533;W}&#65533;&#65533;&#65533;tG&#65533;?&#65533;&#663;&#65533;&#65533;g0&#65533;&#65533;&#65533;an&#65533;tD&#65533;	&#65533;!&#65533;&#65533;'Z&#65533;I&#65533;&#65533;$k&#65533;SB!'	J&#65533;k&#65533;&#858;&#65533;&#65533;f&#65533;T&#65533;Fp&#65533;)&#65533;&#65533;$g&#65533;vy&#65533;t&#65533;s&#65533;)&#65533;c&#65533;&#65533;z6 (s&#65533;[&#65533;&#65533;O~.&#65533;9&#65533;&#65533;N_i&#65533;.i&#65533;{&#65533;T&#28224;$2&#65533;]&#65533;@&#65533;&#65533;&#65533;&#65533;'C&#65533;mjt&#65533;]&#65533;G&#65533;	&#474;&#65533;&#1116;&#65533;&#65533;&#65533;&#65533;Y'&#65533;0&#65533;8&#65533;&#65533;L&#65533;&#65533;&#65533;&#65533;)&#998;7&#65533;&#65533;?w&#65533;&#65533;&#65533;&#65533;&#65533;Z&#65533;&#65533;G&#65533;t&#65533;
&#65533;T2&&#65533;(xQ&#65533;>5&#65533;&#65533;|=JUU&#65533;s&#65533;$&#65533;&#65533;V&#65533;&#65533;&&#65533;&#65533;&#65533;&#65533;&#65533;k&#36607;Q&#65533;Q:zZ&#65533;&#65533;V&#65533;&#65533;&#65533;Z&#65533;&#65533;^P&#65533;d&#65533;&#65533;&&#65533;&#65533;#;&#65533;(7>&#65533;&#65533;U&#65533;&#65533;,GK&#65533;&#65533;&#1456;!&#65533;-&#65533;&#65533;I&#65533;&#434;s&#65533;.&#65533;&#65533;&;\z_5&#65533;X[&#65533;&#65533;iy&#65533;&#65533;n}kR&#65533;DE&#65533;&#1141;&#65533;/k&#65533;&#65533;&#65533;&#65533;&#65533;5&#65533;&#65533;&#65533;^|&#65533;&#65533;&#65533;6&#65533;]&#65533;&#838;T&#65533;&#65533;&#65533;)&#65533;&#65533;&#65533;z\&#65533;.2&#65533;w)&#65533;&#65533;&#65533;&#65533;&#65533;
&#65533; 	&#65533;JZ&#65533;p&#65533;j&#65533;&#65533;ni&#65533;H&#65533;&#65533;&#65533;V&#65533;&#65533;E&#132;II&#65533;&#65533;&#65533;&#65533;&#65533;&#65533;zY@&#65533;&#65533;&#65533;&#65533;&#65533;/d&#65533;{&#1825;&#65533;3&#65533;&#65533;&#879;D&#65533;g&#65533;&#65533;8&#65533;&#65533;&#65533;i&#65533;#&#65533;K&#65533;'&#65533;&#65533;Z&#65533;^&#65533;`&#65533;&#65533;5&#65533;&#65533;	&#65533;3&#65533;a&#65533;&#65533;*O&#65533;E<&#65533;&#1984;5&#65533;&#65533;&#65533;&#65533;&#65533;1&#65533;b+/QZ&#65533;&#65533;&#65533;I&&#65533;S&#65533;e&#65533;1&#65533;&#1293;7&#65533;/&#58288;|g&#65533;+&#65533;&#65533;&#65533;&#65533;&#65533;&#65533;&#65533;\2|KjO'&#65533;&#65533;vt&#65533;Y&#65533;&#65533;&#65533;&#65533;&#65533;&#65533;1&#65533;f&#65533;&#65533;b&#1070;&#65533;A[&#65533;&#65533;&#65533;c&#65533;&#65533;AG&#65533;I7'M&#65533;!9&#65533;&#65533;&#65533;&#65533;&#65533;&#65533;7&#65533;z&#65533;&#65533;py&#65533;&#65533;&#65533;&#735;~V&#65533;_&#785;&#65533;&#1712;&#65533;&#65533;&#65533;&#65533;&#1541;&#65533;4&#65533;&#1191;(&#65533;R&#65533;&#65533;&#65533;&#65533;&#65533;&&#65533;&#65533;m&#65533;/&#874;&#65533;+J&#65533;4V&#65533;KP&#65533;&#676;`e&#65533;&#65533;gU_[&#706;&#65533;i&#65533;9
R&#65533;Q&#65533;&#65533;g&#65533;9&#65533;=&#65533;DGXh&#65533;&#65533;h&#65533;n&#65533;l&#65533;	R&#65533;-&#65533;7&#65533;&#65533;&#65533;&#65533;&#65533;&#65533;<&#65533;&#65533;&#65533;t&#65533;&#65533;&#65533;&#65533;&#65533;&#65533;Y&#65533;&#65533;&&&#65533;&#65533;eE&#216;N&#65533;&#65533;a&#65533;&#65533;&#65533;bV&#65533;&#65533;zC&#65533;B&#65533;&#65533;&#65533;]4G$'&#65533;&#65533;+c2&#65533;&#65533;	z&#65533;
&#65533;&#65533;&#301;Bu3H&#65533;&#65533;F&#622;o]s&#65533;&#65533;&#65533;&#1195;
6G)\o&#65533;&#65533;&#65533;(&#65533;&#65533;&#65533;&#65533;&#65533;`&#65533;(~&#65533;&#65533;&#65533;&#65533;K&#65533;2&#65533;&#65533;<&#65533;l\&#65533;&#65533;v&#65533;&#65533;&#65533;"&#58825;g&#65533;(&#65533;&#65533;B&#65533;P&#65533;f&#65533;}a&#65533;&#65533;W&#65533;&#65533;&#65533;c&#65533;R&#65533;@^T&#65533;&#65533;&#65533;"&#65533;&#65533;m&#65533;y&#65533;H&#65533;&#1557;&#65533;&#65533;k&&#65533;&#65533; &#65533;&#65533;&#65533;:X&#65533;&#65533;)&#65533;o&#65533;T&#65533;<&#65533;,O&#65533;t&#65533;C&#65533;&#65533;&#65533;# &#65533;&#65533;&#65533;&#65533;c]&#65533;&#65533;&#65533;&#65533;&#65533;{&#65533;A&#65533;}&#65533;&#65533;Q&#65533;&#406;&#65533;f&#65533;&#65533;p/&#65533;@#&#65533;&#331;&#65533;&#65533;&#65533;&#65533;&#65533;&#65533;&#65533;w&#65533;K&#65533;&#65533;x&#65533;&#65533;
_xu&#65533;&#65533;&#65533;n/&#65533;&#65533;&#65533;&#8089;5&#65533;M}&#65533;1o&#65533;&#65533;O&#65533;&#65533;&#65533;&#65533;&#65533;&#65533;&#65533;&#1127;Z&#65533;&#65533;&#65533;&#65533;2f&#934618;&#65533;w&#65533;&#65533;&#65533;10&#65533;V&#65533;&#65533;&#65533;&#65533;u&#2002;&#65533;&#65533;&#65533;&#65533;&#65533;>&#65533;+M&#65533;&#65533;y%&#65533;&#65533;&#65533;&#65533;+&#65533;<D&#41998;G&#65533;&#65533;-&#680;&#65533;&#65533;&#65533;&#65533;&#65533;/&#65533;&p&#1722;N&#65533;&#65533;/&#65533;&#65533;%&#65533;&#65533;7&#65533;H&#65533;>0r&#774;&#65533;Ng$&#815;&#65533;,(lH&#65533;&#65533;bnA&#65533;rO^&#65533;&#65533;&#65533;&#65533;o&#65533;N"&#65533;&#65533;/&#65533;&#65533;o&#65533;&#65533;0&#65533;RH6(&#65533;>&#65533;h&#65533;&#65533;&#65533;w"&#65533;&#65533;&#65533;-&#65533;B&#65533;'&#65533;P<&#65533;oj&#65533;.&#65533;&#65533;&#65533;&#65533;l&#65533;&#65533;(&#65533;&#648;\&#1806;&#65533;&#65533;&#65533;j>&#65533;&#65533;V}&#65533;0&#65533;pipu*&#65533;&#65533;0&#65533;tP&#65533;8&#65533;&#65533;0&#65533;I	&#65533;p&#65533;&9`&#65533;&#65533;$B&#1640;&#24470;&#65533;	&#65533;&#65533;&#65533;,
&#65533;0&#65533;&#65533;&#65533;Rm">&#65533;&#65533;&#65533;/&#65533;&#65533;Jr$&#487;>&#955;&#65533;#&#65533;&#65533;-&#65533;V&#65533;I&#65533;&#65533;VB&#65533;06p&#65533;&#65533;p&#65533;rOo&#65533;y6Vc&#65533;X&#65533;&#65533;(b&#65533;8&#65533;D@&#65533;&#65533;&#65533;&#65533;&#65533;&#65533;&#65533;	&#65533;N(&#65533;&#65533;&#65533;&#65533;0&#65533;&#65533;O&#65533;&#65533;&#592;\&#65533;Jk&#65533;:&#65533;J\+&#65533;&#65533;&#65533;&#65533;I&#65533;RF&#65533;B&#65533;%&#65533;&#65533;&#65533;&#465;&#65533;&#65533;&#1734;&#65533;Q&#65533;&#65533;&#65533;&#65533;&#65533;&#65533;&#65533;VhA*-&#65533;M&#65533;&#65533;&#65533;n&#65533;&#65533;)&#65533;o&#65533;&#65533;&#65533;= &#65533;&#65533;C&#65533;&#65533;&#65533;z&#65533;Q\&#65533;&#65533;&#65533;&#65533;&#65533;&#397;[&#65533;c&#65533;&#1059;&#65533;F&#65533;?&#65533;p_/&#65533;5&#65533;&#65533;&#65533;&#65533;&#65533;&#65533;O&#65533;L&#65533;&#65533;&#19581;`ao,@&#65533;P&#65533;%&#65533;&#65533;&#65533;&#65533;&#65533;1[2~&#1028;&#65533;&#65533;Ld&#65533;&#65533;&#1394;07&#65533;&#65533;h"&#1126;TNK=&#65533;&#65533;&#65533;0&#65533;&#65533;HT&#65533;"s&#65533;&#65533;Z0kq#;&#65533;#	&#65533;KcQAR"n&#65533;&#65533;&#65533;k&#65533;&#65533;'f&#646;n2&#65533;`r&#65533;r&#65533;7p&#65533;&#65533;&#65533;&#344;1s
!K{&#65533;r&#65533;<&#65533;&#65533;&#65533;&#65533;!&#65533;n&#65533;&#65533;&#65533;R&#65533;n]N6&#65533;q*&#65533;Q);&#65533;&#65533;2+&#65533;&#65533;&#65533;O&#65533;%&#65533;&#1078;&#65533;1&#65533;&#65533;&#65533;y&#65533;&#65533;&#65533;&#65533;&#65533;&#65533;Q C.&#65533;R.&#65533;&#65533;&#58529;&#65533;G/Cz&#65533;&#360;&#65533;&#65533;&#65533;&#65533;&#65533;&#65533;g]&#65533;A&#65533;&#65533;&#65533;&#65533;&#65533;&#65533;&#65533;3$&#65533;7&#65533;&#65533;7-&#65533;&#65533;&#1707;,&#65533;&#43868;&#65533;c&#65533;,&#65533;B4&#65533;&#65533;&&#65533;&#65533;&#65533;v&#65533;.&#65533;&#65533;N&#65533;&#65533;&#65533;I'&#65533;&#1838;&#65533;&#65533;0&#880;0
?&#65533;03R&#65533;p&#65533;&#65533;Q&#65533;&#65533;&#65533;&#65533;&#65533;&#65533;&#65533;o/v&#65533;&#65533;4rdR&#65533;&#65533;&G:&#65533;&#65533;&#39315;&#65533;&#65533;(4(+&#65533;&#65533;(&#65533;z#&#65533;&&#65533;d&#65533;#&#53930;6m&#65533;&#65533;&#65533;&#65533;1y/=cAR6&#65533;/>q&#65533;	h&#65533;&#65533;&#65533;&&#65533;&#65533;b,&#65533;&#65533;&#2006;,&#65533;9&#65533;&#65533;+@T:&#65533;b-&#65533;:&#65533;&#65533;&#65533;&#65533;&#65533;&#65533;c&#65533;N&#65533;e@K&hr&#65533;&#65533;3&#65533;2e&#65533;<)3&#65533;"3&#65533;H&#65533;&#65533;+&#65533;>UT*(3&#65533;I`&#65533;s3+&#65533;&#65533;&#65533;&#65533;/n&#65533;Fq&#65533;&#65533;&#65533; &#65533;&#1027;Ts;k&#65533;&#65533;H&#65533;B#*O&#65533;&#65533;&#65533;&#65533;&#65533;I&#65533;&#65533;&#65533;VF&#65533;v=&#65533;&#65533;>&#65533;&#65533;D}&#65533;&#65533;&#65533;P&#65533;C"^3&#65533;&#65533;9}&#65533;L&#65533;NF&#65533;.M&#65533;TSTG&#65533;&#65533;&#366;&#65533;"&#65533;&#698;&#65533;s&#65533;&#65533;!&#65533;)#\&#65533;gO='&#65533;6qm1&#65533;&#65533;&#65533;C%,K&#65533;/&#65533;Q{5>s&#65533;s&#65533;&#65533;&#65533;&#65533;&#65533;&#65533;&#65533;	i&#65533;_&#65533;&#65533;6&#65533;M&#65533;&#65533;4{&#65533;&#65533;NK&#65533;P&#65533;5&#65533;F&#65533;&#65533;s&#65533;d:&#65533;\&#65533;gI&#65533;S&#65533;&P!L?Z&#65533;&#65533;&#65533;&#65533;pf|&#65533;W&#65533;Q&#65533;X&#65533;6&#65533;&#65533;&#65533;&#65533;&#65533;@I&#65533;&#65533;&#65533;u&#65533;N@&#65533;&#65533;*TR&#65533;&#65533;U&#65533;t&#65533;$&#65533;&#65533;2N/ha&#65533;&#65533;@&#65533;6e&#65533;&#65533;pP&#65533;&#65533;1u&#65533;&#65533;*&#65533;&#65533;i&#1214;r&#1154;&#65533;&#65533;U&#65533;&#65533;&#65533;Ch&#65533;&#65533;Y	&#65533;j&#65533;&#990;&#65533;&#65533;ZRa'&#65533;i&#65533;*&#65533;{&#65533;;CBI&#65533;Im&#65533;&#65533;&#65533;&#65533;|j&#65533;J&#65533;"W&#65533;&#65533;]&#65533;&#65533;)Dvds`*B&#65533;dgF>&#65533;u	H&#65533;c&#65533;&#65533;6,x&#65533;e&#65533;e41&#65533;&#65533;l&#65533;fq&#65533;zB(&#65533;&#65533;('2~&#1411;&#65533;&#65533;[&#65533;v&#65533;&#65533;
&#65533;h&#65533;&#65533;n&#65533;&#65533;&#1713;&#65533;&#65533;F&#65533;&#65533;j&#65533;V^ysX&#65533;%&#65533;&#65533;V<&#65533;&&#65533;&#65533;}&#65533;8&#65533;@&#65533;&#65533;&#65533;&#65533;tR&#1942;a&#65533;&#65533;&#65533;b&#65533;r&#65533;4"&#65533;&#65533;)C*7cY&#65533;]&#65533;^&#65533;kp7&PVKsu
&#65533;k&#65533;:7<*&#65533;Y&#65533;t3&#65533;&#65533;&#65533;&#65533;Tt&#65533;v)&#1433;-&#786;&#1505;&#65533;&#65533;x&#65533;&#1461;&#65533;&#65533;&#65533;H&#65533;Vo1&#65533;c#&#65533;J&#65533;ji&#65533;d&#65533;X?Re+&#65533;v&#65533;w&#65533;	&#65533;&#65533;lN&#65533;&Wm&#65533;5d&#65533;7I'(&#65533;&#65533;&#65533;&#65533;O&#65533;&#65533;&#65533;*6&#1850;&#65533;dz&#65533;h&#65533;&#65533;&#65533;&#65533;{&#65533;&#65533;8&#65533; p&#65533;&#65533;u[&#65533;A&#65533;7&#65533;wK&#65533;Wl&#65533;wq&#65533;&#65533;R&#65533;s}&#65533;s&#65533;~)&#65533;&#65533;>gg9&#65533;&#65533;Bb<&#65533;7&#65533;N&#65533;N&#65533;&#65533;Dm2&#65533;!i5V&#65533;C&#65533;w&#65533;r&#65533;&#65533;-*&#65533;&#65533;p8*wU&#65533;y&#65533;r&#65533;&#65533;N&#65533;&#65533;(w,U&#65533;&#65533;l7&#65533;r&#65533;Ouv
&#65533;RI&#65533;0nGXm&#65533;(?KU0B&#65533;Z&#65533;&#65533;Hr$	&#65533;Q&#65533;&#65533;je&#65533;&#65533;i&#65533;6&#65533;u&#65533;1&#65533;v&#1546;&#65533;&#65533;&#65533;D&#65533;.&#65533;	&#65533;&#65533;F&#65533;&#65533;&#65533;&#65533;s&#65533;Z&#65533;&#65533;&#65533;uT&#65533;wh+V&#65533;&#65533;m&#65533;C%HD&#65533;0&#65533;yOW&#65533;)L&#65533;&#472;&#65533;m&#65533;{&#1400;&#65533;&#65533;z&#65533;7&#65533;p&#65533;&J&#65533;>a-g&#65533;L&#65533;x	&#65533;PM!&#65533;&#65533;&#65533;n&#65533;&#1154;*&#65533;sGN&#65533;4H&#65533;E[Xc9&#65533;&#65533;&#1536;U&#65533;&#65533;/9&#65533;&#65533;&&#65533;8k&#65533;&#1555;&#65533;8&#65533;E&#65533;Fo&#65533;`E&&#65533;&#65533;&#65533;45X&#65533;&#1167;&#65533;&#725;	[[&#65533;&#65533;f&#65533;&#65533;JSV3`&#65533;&#65533;&#65533;f&#65533;&#65533;d&#65533;y&#65533;&#65533;X{]&#65533;&#65533;o&#65533;9&#65533;z&#65533;&#65533;&#65533;g&#65533; 4m&#65533;r&#65533;&#65533;o&#65533;q&#65533;&#65533;&#65533;&#630;&#65533;&#65533;&#65533;&#65533;&#65533;Xs&#65533;&#65533;&#65533;X&#65533;&#65533;&#65533;&#65533;A7&#65533;	@*&#65533;g_8)CwS	&#65533;T2=&#65533;k&#65533;&#65533;{X&#65533;&#65533;&#65533;s8&#65533;!&#65533;&#65533;&&#65533;5fC&#65533;%&#65533;`&#65533;U4&#65533;&#65533;&#65533;&#65533;N;x&#65533;&#65533;&#65533;&#65533;k&#65533;8P0[&#65533;U)&#65533;H&#65533;&#65533;]&#65533;&#65533;Vus&#65533;&#65533;y&#65533;&#65533;YO&#65533;&#65533;&#65533;&#65533;&#65533;CtD&#65533;&#65533;&#65533;x&#65533;
&#65533;%/&#65533;fm&#65533;&#65533;q&#65533;&#896;W&#65533;&#65533;[&#65533;!Y&#65533;&#65533;&#65533;~&#65533;&#65533;$R&#65533;}y&#65533;M&#65533;=_&#1117;&#65533;&#65533;&#65533;&#65533;&#65533;&#1368;&#65533;e&#65533;k&#65533;&#65533;&#65533;YK&#65533;|&#65533;G:r))h&#65533;&#65533;\&#65533;Ha&#65533;Gg&#65533;&#65533;&#65533;&#65533;$&#65533;&#65533;&#65533;v&#65533;&#65533;&#65533;Q&#65533;&#40973;&#65533;&#65533;&#1415;uI&#65533;&#65533;&#65533;&#65533;eW&#65533;&#65533;&#65533;d&#65533;4&#65533;L#&#65533;&#65533;&#65533;&#65533;w}{`&#65533;&#65533;&#65533;k&#65533;&#65533;&#65533;&#65533;V&#65533;&#65533;j&#65533;&#65533;&#65533;U)&#65533;&#65533;Z&#65533;&#65533;&#65533;\m&#65533;\&#65533;&#65533;P9b&#65533;]G&#65533;&#65533;Z&#65533;I&#65533;&#65533;&#65533;I6nj#MO&#65533;L&#65533;83&#372;&#65533;&#65533;X&#65533;&#65533;Ziv/H&#65533;3'&#65533;&#65533;$V&#65533;&#65533;&#65533;~&#65533;&#65533;&#65533;-&#65533;&#65533;&#65533; 
zs&#65533;=Y"&#65533;&#65533;y&#65533;f#&#65533;&#65533;&#65533;&#65533;&#2041;&#65533;i&#65533;j_"&#65533;&#65533;"&#65533;(&#65533;	&#65533;&#65533;&#65533;&#65533;Wb[&#65533;x&#65533;&#65533;&#65533;&#65533;&#65533;&#65533;(>&#65533;&#167;/&#65533;7i[&#65533;&#65533;&#65533;&#65533;/&#3012;?&#65533;]&#65533;(MU&#65533;&#65533;&#65533;C&#65533;&#65533;&#65533;&#65533;W&#380;&#65533;&#65533;Q&#65533;v&#534;9&#65533;&#65533;{&#65533;&#65533;#&#65533;&|&#65533;&#65533;&#65533;&#65533;\&#65533;&#65533;U&#65533;&#65533;3&#65533;+&#65533;&#827;&#65533;.&#65533;&#65533;&#1914;A&#65533;&#65533;&#65533;z&#65533;&#65533;&#65533;-&#65533;{o&#65533;W&#65533;&#65533;s&#65533;&#65533;8&#65533;A&#65533;&#765;&#65533;&#65533;Y<&#65533;&#65533;&#65533;[R&#65533;<&#65533;&#65533;&#65533;&#65533;&#65533;;&];&#65533;OY&#65533;&#65533;V&#65533;YV&#65533;&#65533;&#601;&#65533;/&#1755;&#65533;&#65533;&#65533;B&#65533;!K&#65533;IW&#65533;&#1205;+3T&#65533;e&#1059;&#65533;&#65533;&#65533;&#65533;&#65533;8b&#65533;&#65533;<&#65533;k8&#65533;&#65533;&#65533;n&#65533;&#65533;|&#65533;&#65533;&#65533;&#65533;&#579;&#65533;&#65533;&#65533;&#525;&#65533;v&#65533;&#65533;/&#65533;&#65533;&#65533;&#65533;&#65533;&#65533;&#65533;&#65533;M&#65533;&#65533;I&#65533;[,t&#65533;W&#65533;\e&#65533;1&#65533;&#65533;&#1593;C&#65533;f&#65533;&#65533;&"}&#65533;u&#65533;&#65533;&#65533;&#65533;b0}&#65533;kT&#65533;:&#65533;9&#65533;94&#65533;-&#65533;&#65533;E&#65533;f&#65533;&#65533;&#65533;&#1779;]r*&#65533;&#65533;&#65533;U&#65533;&#65533;}z$&#65533;B&#43921;zY&#65533;&#1053;o&#65533;&#65533;&#1209;&#65533;Xq+&#65533;{U&#65533;&#65533;&#65533;&#65533;	)&#65533;v&#65533;;&#65533;&#65533;&#65533;&#65533;&#65533;&#65533;&#65533;&#65533;&#65533;&#1269;&#65533;&#65533;I&#65533;Y&#65533;[&#65533;!N&#65533;^&#65533;=&#65533;A+&#65533;n/(&#65533;&#65533;&#65533;B&#65533;q&#65533;&#363;P&#65533;("]B&#65533;uS&#65533;&#65533;d&#65533;&#65533;&#65533;&#65533;&#65533;&#65533;&#1733;z&#65533;&#65533;&#65533;]43&#65533;&#65533;Ij&#65533;&#65533;&#65533;&#65533;<S&#65533;&#65533;-O&#65533;&#65533;S&#65533;mU&#65533;&#1490;>Pc&#65533;&#65533;-^V&#65533;{&#65533;t&#65533;#&#65533;&#65533;g&#65533;&#65533;}j&#65533;&#65533;8&#65533;C|]{&#65533;&#65533;&#65533;
+W&#65533;x&#65533;&#65533;<}W&#65533;&#65533;i&#65533;l&#65533;
{$&#65533;&#65533;&#65533;&#65533;i&#65533;&#65533;&#65533;&#65533;&#65533;&#1074;s{^$,&#65533;<&#65533;tA&#65533;&#65533;&#1746;&#65533;~{I~&#65533;&#65533;9&#65533;>&#65533;&#65533;&#65533;&#65533;&#65533;#&#65533;&#65533;&#1241;&#65533;|&#65533;R&#65533;&#65533;&#65533;&#65533;_>V&#65533;&#65533;&#189;&#65533;&#65533;&#65533;&#65533; x:~9&#65533;&#1013;UP&#65533;D&#65533;y&#65533;&#65533;&#65533;W&#65533;&#1926;oC9&#65533;&#65533;&#65533;a&#65533;L&#65533;&#65533;U&#65533;&#65533;ox)&#65533;&#65533;&#65533;%P&#65533;&#65533;&#65533;&#406;&#65533;&#65533;&#1150;Q&&#65533;&#65533;%&#65533;}&#65533;]`&#65533;&#65533;&#65533;)_&#273;7~?W&#65533;&#880;<&#65533;&#65533;&#65533;u&#65533;&#65533;&#65533;&#65533;&#65533;&#65533;&#65533;&#65533;&#65533;&#65533;&#65533;B&#65533;&#65533;P&#65533;U&#65533;&#65533;&#65533;9&#65533;&#65533;&#65533;xV{&#65533;&#65533;q&#65533;o&#65533;&#65533;U9&#65533;w&#65533;&#65533;!&#65533;[&#65533;&#65533;.&#65533;I&#1028;&#65533;&#65533;&#65533;&#1403;&#65533;&#65533;6&#65533;+&#65533;&#65533;&#65533;?&#65533;C_&#65533;&#65533;&#65533;&#65533;&#65533;&#65533;&#65533;)&#65533;7&#65533;_&#65533;BT&#2047;&#65533;&#65533;&#65533;#&#65533;&#65533;&#65533;&#65533;&#65533;_&#65533;&#65533;&#65533;?&#65533;u&#65533;&#65533;>&#65533;&#65533;&#65533;Y&#65533;N=&#1539;W&#65533;&#65533;&#65533;&#65533;&#65533;&#1845;K&#65533;&#65533;sk&#65533;=&#65533;0#&#65533;&#1577;&#65533;&#65533;&#1975;?&#65533;&#65533;?&#65533;&#65533;&#65533;&#65533;#&#65533;9r&#65533;+&#65533;&#2015;&#65533;&#65533;El&#65533;&#65533;?&#133;&#65533;&#65533;&#65533;Y&#65533;&#1822;&#65533;_&#65533;&#65533;&#65533;&#65533;5&#65533;&#65533;&#65533;&#65533;&#65533;D0&#65533;&#65533;&#65533;&#65533;OP3^L&#65533;H&#65533;&#65533;&#65533;{&#65533;&#65533;&#65533;&#65533;&#65533;&#65533;&#65533;&#65533;&#65533;&#234;&#65533;&#65533;&#1834;&#65533;&#65533;&#65533;&#65533;R`D
&#65533;&#65533;&#65533;R&#65533;&#65533;u&#65533;&#65533;L&#65533;&#65533;&#65533;&#65533;&#936;&#65533;&#65533;,&#65533;&#65533;&#65533;&#65533;&#65533;&#65533;
?L\&#65533;8&#65533;&#1773;&#65533;w&#65533;PS&#65533;W&#65533;&#65533;&#65533;&#65533;&#65533;U&#65533;U&#65533;&#65533;U&#65533;&#65533;&#65533;&#1735;&#65533;&#65533;_n8&#65533;&#65533;c&#65533;&#65533;7u&#65533;&#65533;L&#65533;&#65533;&#65533;&#65533;&#65533;z&#65533;&#65533;y?&#65533;3&#65533;I&#1369;&#65533;I&#65533;&#65533;L&#65533;&#65533;i/$&#65533;3&#65533;&#65533;A6&#65533;M&#65533;&#65533;U&#65533;9&#65533;b&#65533;&#65533;&#65533;&#65533;H&#65533;U&#65533;&#746;&#65533;&#65533;&#65533;&#65533;&#65533;T&#65533;&#65533;&#65533;-&#65533;&#65533;&#65533;A&#65533;a^&#65533;&#65533;&#65533;&#65533;&#65533;&#65533;M]&#65533;&#65533;_&#65533;1&#65533;&#65533;&#65533;&#65533;syIa&#65533;	&#65533;d&#65533;&#65533;9EAV&#65533;&#65533;l*&#65533;&#65533;U&#65533;&#65533;UVI&#65533;&#65533;&#65533;&#65533;&#65533;G&#65533;&#65533;?&#65533;&#65533;P&#65533;&#65533;&#65533;-0'&#65533;&#65533;&#65533;~f&#65533;&#65533;&#1143;&#65533;&#65533;~&#65533;&#65533;=6&#65533;&#65533;&#65533;~[&#65533;&#893;&#65533;?&#65533;&#1972;&#65533;&#65533;8&#65533;&#65533;&#65533;&#65533;&#65533;c<n&#65533;W&#65533;&#65533;&#65533;Ul&#65533;}&#65533;*&#65533;@&#65533;}V&#65533;fXDv(&#65533;&#65533;&#65533;2&#65533;&#65533;&#65533;&#65533;cs&#65533;&#65533;)&#65533;{^kl&#65533;&#952;&#65533;&#65533;]}8&#65533;>&#65533;[&#65533;&#65533;&#65533;Y&#65533;I&#65533;6&#65533;&#65533;V&#65533;&#65533;&#65533;G&#65533;&#65533;&#65533;9@
&#65533;&#65533;&#65533;9&#65533;b*(&#65533;&#65533;&#65533;'&#65533;&#65533;?&#65533;c&#65533;O&#1263;&#65533;G&#65533;&#65533;"&#65533;&#65533;+d&#65533;&#65533;&#65533;s&#65533;)&#65533;&#65533;&#65533;]&#65533;&#65533;&#1703;}&#65533;&#1703;}&#1703;&#222;COB&#65533;&#65533;@&#65533;}&#65533;&#65533;&#65533;&#65533;Pp(&#65533;&#65533;g{&#65533;&#65533;&#65533;&#65533;&#65533;m!;)o/&#65533;&#65533;I1STD&#1917;&#65533;QWl&#65533;}&#1703;}&#1703;}&#65533;&#65533;9&#65533;&#65533;`v&#65533;&#65533;&#65533;v&#65533;tD(&#65533;&#65533;sF&#65533;&#65533;&#65533;{&#65533;&#65533;&#65533;&#1233;C<o&#65533;&#65533;&#65533;&#65533;&#65533;zPw&#65533;&#65533;&#65533;&#65533;dK&#65533;&#1588;?&#65533;&#65533;G&#65533;&#65533;&#65533;&#65533;&#65533;&#65533;&#65533;g,&#65533;`v&#65533;&#290;}R&#65533;K&#65533;&#65533;&#65533;)&#65533;l&#65533;_&#65533;~=&#1774;&#65533;/&#65533;S8&#1523;?&#1459;&#65533;&#65533;&#65533;(>ZW5&#65533;X&#1547;&#65533;h&#65533;&#65533;&#65533;&#65533;&#65533;9&#65533;}&#65533;&#65533;va&#65533;@
&#65533;@JOF&#65533;fAJE&#65533;%&#65533;y&#65533;&#65533;&&#65533;)x&#65533;"&#65533;@<8,&&#65533;8&#65533;1bD&#65533;aI&#65533;&#65533;&#65533;0JE&#65533;6&#65533;&#65533;$&#65533;&#65533;$KVyd&#65533;H&#65533;&#65533;&#65533;$3&#65533;L&#65533;,+&#65533;&#65533;&#65533;&#65533;B<{&#65533;&#65533;A#&#65533;&#65533;1&#65533;=&#65533;&#65533;&#65533;
L&#65533;:%&#65533;D&#65533;T&#65533;B&#65533;XB'E&#65533;\&#65533;z&#65533;
&#65533;&#65533;d&#65533;vE&#65533;6&#65533;&#1717;#&#65533;*t&#65533;5&#65533;&#1849;t&#65533;&#1725;&#65533;7&#65533;^&#65533;&#65533;5&#65533;&#65533;&#65533;&/b&#65533;X&#65533;&#65533;&#65533;&#65533;N&#25764;8R&#65533;&#65533;#&#65533;+4bD&#65533;L&#65533;Bl&#65533;&#65533;3&#65533;P&#65533;IK+]&#65533;&#65533;&#65533;&#65533;&#65533;Q&#48270;j6&#65533;&#65533;
g&#65533;&#65533;&#65533;Z&#65533;&#65533;&#65533;&#65533;{&#65533;&#65533;<x&#894;&#65533;&#65533;&#299;&#65533;br&#65533;&#65533;&#42300;2&#65533;&#65533;&#65533;S&#65533;&#65533;&#65533;2&#65533;&#65533;&#65533;7u&#65533;&#1723;i&#65533;&#65533;&#65533;&#65533;>&#2037;&#65533;&#65533;&#65533;e&#65533;&#65533;&#65533;&#65533;&#65533;&#65533;&#65533;&#65533;&#65533;p&#65533;&#65533;&#65533;&#65533;&#65533;&#65533;&#65533;&#65533;&#65533;M&#65533;q-&#65533;Eq&#65533;&#65533;AVSd(&#65533;&#65533;\JE&#65533;d&#65533;]&#65533;&#65533;"&#65533;f5&#65533;&#65533;a&#65533;&#65533;&#65533;G&#65533;Vk&#373;&#65533;}&#65533;g"}&#65533;&#65533;G&#65533;&#65533;&#65533;e~L&#65533;_&#65533;6&#65533;xc&#65533;$&#65533;G&#65533;H&#65533;J>&#65533;hRd>&#65533;e&#65533;&#1124;&#65533;v9&#65533;&#65533;&#65533;~H%V&#65533;&#65533;ZS'&#65533;&#65533;b&#65533;&#65533;a&#65533;&#65533;`&#65533;&#65533;|&#65533;&#65533;&#65533;%Y8&#65533;&#65533;f&#65533;&#65533;&#65533;W&#65533;&&#65533;D	&#1155;z>&#65533;e~n&#65533;L:9&#65533;&#65533;;&#65533;PN<LYe&#65533;Xf&#65533;el&q&#65533;&#65533;~UX&#65533;&#65533;Y&#65533;|-&#65533;&#65533;[&#65533;&#65533;&#65533;&#65533;f&#65533;&#65533;&#65533;&#65533;Sq&#65533;&#65533;&#65533;`C&#65533;&#65533;&#1808;y&#65533;i]&#65533;E&#1802;&#1888;5&#65533;!w&#65533;&#65533;&#387;K,&#65533;&#65533;&#65533;y&#1958;&#65533;.&#65533;&#65533;*&#65533;&#65533;&#65533;&#65533;&#65533;&#1358;z&E&#1032;j&#65533;&#1974;&#65533;&#65533;&&#65533;\&#65533;z4+&#65533;'E'!&#65533;&#65533;&j&#65533;&#65533;C&#65533;;&#65533;g&#65533;&#651;&#65533;x&#65533;&#65533;te&#65533;&#65533;&#65533;&#65533;&#65533;j(&#65533;([E&#65533;2k&#65533;&#514;-&#65533;&#65533;><&#65533;&#65533;M&#65533;&#65533;&#65533;_&#65533;&#2026;;&#65533;Wcq&#65533;Td&#65533;&#65533;*	&#65533;&#65533;m'W&#65533;&#65533;&#65533;&#65533;/E;&#65533;,x &#65533;{&#65533;&#65533;&#65533;2&#65533;&#65533;&#65533;:#\"K&#65533;A&#65533;p&#65533;&#65533;*&#65533;&#65533;GP1&#423;&#65533;tp&#65533;&#65533;2 `&#1781;g&#65533;&#65533;&#65533;&#65533;&#65533;&#8915;K&#65533;&#65533;&#65533;(,;&#65533;D&#65533;&#65533;&#65533;2es&#65533;j&#65533;&#65533;vYZ1{&#65533;&#65533;&#65533;i&#65533;&#65533;NE&#65533;et&#65533;&#1926;&#759;&#65533;y%d@&#65533;P&#65533;&#65533;&#65533;&#65533;&#65533;'&#65533;&#65533;&#65533;&#65533;*K-c&#65533;(a&#65533;o6&#790;&#65533;&#65533;&#784;
&#65533;&#65533;&#65533;r&#65533;&#65533;&#1758;&#65533;]&#65533;}&#1330;Hw&#65533;d&#65533;&#65533;&#65533;|&#65533;&#65533;:_N&#65533;&#65533;&#65533;)&#65533;&#65533;CXk&#65533;&#65533;%y&#65533;&#65533;&#65533;h&#65533;M&#65533;y&#65533;&#65533;mw&#65533;9&#65533;&#65533;g&#65533;&#65533;zII&#65533;&#1965;&#431;co&#65533;&#65533;&#1374;&#65533;&#65533;1&#65533;&#65533;&#65533;&#65533;+&#65533;&#1415;&#65533;>&#65533;&#65533;_6&#859;G&#65533;y&#65533;&#65533;E&#65533;V&#65533;e:}&#65533;&#65533;&#65533;&#65533;=&#1533;NG&#65533;&#65533;&#65533;S&#65533; O&#65533;{&#65533;&#65533;&#65533;&#65533;&#65533;&z&#65533;&#65533;&#141874;&#65533;Of&#65533;&#65533;&#65533;&#65533;&#65533;W"&#65533;&#65533;OS>#,&#65533;&#65533;k&#65533;PT(&#65533;&#65533;&#65533;*&#65533;D{	@&#65533;&#65533;&#65533;&#65533;vq&#65533;w*&#65533;&#65533;e&#65533; 
&#65533;}D&#65533;&#65533;Q<x&#65533;&#65533;&#65533;&#65533;+&#65533;&#65533;&#65533;)&#65533; LF2D&#65533;cXE&#65533;(&#65533;B&#65533;&#65533;s&#65533;2&#65533;2&#65533;&#65533;&#65533;&#65533;&#1555;Cq4&#2025;HQ&#65533;&&#65533;&#65533;1-t&#65533;)&#65533;&#65533;)h&#1586;&#1461;DHR@Y4&#65533;THU&#1360;v&#65533;&#65533;b&#65533;&#695;&#65533;	&#65533;d&#65533;&#65533;c&#402;FQ&#65533;&#65533;y&#65533;Q&#65533;x"&#65533;&#1873;K$&#65533;&#65533;&#65533;&#65533;&#562;L&#65533;&#65533;&#65533;<&#65533;X&#65533;&#65533;E&#65533;&#65533;&#65533;&#65533;&#65533;U$!7F&#65533;or&#65533;&#65533;&#65533;h&#65533;8&#65533;&#65533;J&#65533;4&#65533;0&#65533;<&#65533;py&#65533;&#65533;&#65533;XBS&#65533;&#65533;Y&#1300;&#65533;&#65533;&#65533;l&#65533;&#65533;M&#65533;<&#65533;&#65533;"I&#65533;!y2&#65533;&#65533;F7&#65533;'&#998;&#65533;F&#65533;&#65533;&#65533;&#65533;t&#65533;&#65533;&#65533;DkNs&#65533;T&#65533;E6&#65533;&#65533;MuY&#65533;&#65533;A&#65533;H[&#65533;}&#65533;c\&#65533;N&#65533;&#65533;^2kt&#65533;0&#65533;&#65533;F&#65533;$&#65533;&#620;gG&#65533;8&#666;H&#65533;`"t&#65533; &#65533;C&#65533;T&#65533;&#65533;&#65533;&#65533;7&#65533;'&#65533;	3&#65533; Do&#65533;>&#65533;&#303;&#65533;h&#65533;;7
G&#65533;z&#65533;&#65533;&#65533;)V&#65533;gMV/&#65533;&#65533;&#65533;XET&#65533;R&#65533;	!u%mY$rf&#65533;^&#65533;)Ns&#667;&#65533;&#65533;&#65533;J&#442;&#65533;;y:&#993;&#65533;&#65533;$,e&#65533;&#65533;&#65533;&#65533;4&#65533;&#65533;=F&#65533;6&#65533;&#65533;&#65533;&#65533;&#65533;li&#65533;X&#65533;&#65533;p&#1351;&#65533;&#65533;&#65533;&#65533;.W&#65533;j&#65533;_c=&#65533;c&#65533;&#65533;&#1460;&#65533;u&#65533;#&#65533;&#65533;	&#65533;f0&#65533;&#65533;U&#65533;n)R&#65533;z&#1532;&#65533;i&#65533;&#65533;&#65533;&#65533;AcI&#65533;&#65533;5N&#65533;&#65533;*&#65533;&#65533;&#65533;&#65533;`T&#65533;&#65533;&#65533;m&#65533;&#65533;&#65533;&#65533;&#65533;&#65533;4&#65533;)Q&#65533;&#65533;&#65533;&#65533;~&#65533;&#65533;luVf&#65533;&#65533;&#65533;&#65533;$&#65533;MFw&#65533;&#65533;?&#65533;+&#65533;&#65533;&#65533;GU&#65533;*BGF&#65533;&#65533;&&#609;&#65533;&#65533;w&#65533;[3&#65533;&#65533;&#65533;&#65533;E&#65533;&#65533;G&#65533;5&#65533;&#65533;M&#65533;&#65533;Z&#65533;e&#1101;&#65533;)n~&#65533;&#65533;&#1343;!`&#65533;wa&#1268;&#65533;=&#65533;R&#65533;&#65533;&#65533;@ &#1980;&#65533;5&#65533;&#65533;:]&#65533;&#1391;&#65533;&#65533;/;,&#65533;/&#65533;&#65533;&#1180;&#876;qL&#65533;&#65533;&#65533;[&#4792;&#65533;&#65533;DaK&#65533;"&#65533;R&#65533;
hq]&#65533;&#65533;&#65533;Xp&#65533;&#65533;&#65533;W&#65533;&#65533;;(]N&#65533;@&#65533;&#65533;&#65533;&#25519;z&#65533;(&#65533;@&#65533;+&#65533;&#65533;X&#65533;a&#65533;l&#65533;&#65533;,&#65533;)&#65533;&#65533;\J}p&#65533;P&#65533;g&#65533;&#65533;&#65533;&#65533;&#796;&#65533;F&#65533;{>&#65533;qB&#65533;L&#65533;&#65533;q&#65533;&#65533;D&#65533;&#65533;w&#65533;XF&#65533;&#65533;_&#460;&#65533;k&#65533;%&#65533;L&#65533;&#1422;WF1&#65533;&u&#65533;.u&#65533;&#65533;&#65533;T&#65533;^&#188;&#65533;1&#65533;i&#65533;t&#65533;&#65533;<&#65533;JG&#65533;@&#65533;e&#65533;&#65533;,/&#65533;t&#65533;'q&#65533;_&#65533;&#65533;&#65533;&#65533;)&#65533;&#65533;&#65533;&#65533;e&#736;&#65533;kb,&#65533;&#65533;R&#65533;&#65533;&#65533;&#65533;&#65533;h&#65533;&#65533;&#65533;4&#65533;-&#65533;&#65533; &#65533;&#1244;Ns&#65533;&#65533;-i*3h&&#65533;9&#65533;&#65533;&#65533;X&#65533;_G&#65533;&#65533;&#65533;&#65533;&#65533;&#644;&#65533;&#65533;&#65533;f]\[&#65533;fF&#65533;&#65533;q&#65533;w&#65533;&#65533;t&#65533;:&#1620;&#65533;&#65533;&#65533;Kl&#65533;&#65533;)&#1641;&#65533;s&#65533;!&#65533;
&#65533;,&#65533;h&#65533;   !  !  ""$%%(&('&(+(&)((&*),,-0.030.222545:67@68<78A86;9:>;=B>?H>@D?AH@>C@AEBEJEHMFGPFJPHINIFMKLRNOXNPUNQXPNUPOXPQVSTZVW`VX^VY`XV]XV`XY^[\b]^h^`f^ah`^f`_h`afbdkefpehnfiphfnhinjlsmnxmpvnqyprvrt|tx~uv&#65533;uy&#65533;xyy|&#65533;|~&#65533;|&#65533;&#65533;~&#65533;&#65533;&#65533;&#65533;&#65533;}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65533;&#65533;&#65533;&#305;&#65533;&#65533;&#65533;&#65533;&#180;&#65533;&#65533;&#65533;&#65533;&#566;&#65533;&#696;&#65533;&#568;&#65533;&#440;&#65533;&#440;&#65533;&#699;&#65533;&#1083;&#65533;&#1086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(&#65533;&#65533;*\&#560;&#65533;&#65533;&#65533;#J&#65533;4&#65533;"BL3n&#65533;&#65533;q&#65533;&#463; C&#65533;$&#65533;&#65533;&#595;(I&#65533;|H&#65533;Q&#65533;F0c6&#65533;8&#65533;&#65533;&#859;8s&#65533;&#1817;&#65533;f&#982;@&#65533;
J&#65533;&#65533;&#1123;&#65533;X&#65533;,&#65533;&#65533;`&#1253;++"&#65533;9&#65533;&#65533;T&#65533;X&#65533;&#65533;&#65533;I&#65533;&#65533;&#1519;`K&#65533;K&#65533;&#65533;&#1651;_&#65533;&#660;I4&#65533;&#1463;p&#65533;&#669;KWSN&#65533;&)&#65533;&#65533;&#759;&#65533;_J&#65533;"j&#171;&#65533;0A&#65533;&#65533;fU&#65533;&#65533;&#65533;U&#65533;&#65533;2Y&#65533;&#65533;&#728;I&#65533;&#65533;&#65533;&#65533;(&#65533;/&#65533;"&#65533;\Ws&#65533;&#1192;S&#65533;N&#65533;&#65533;0K&#1456;&#65533;&#65533;&#65533;&#1555;s7&#65533;m&#65533;&#65533;&#42743;3/+p&#65533;&#65533;R&#65533;&#65533;&z4i&#65533;P&#65533;&&#65533;&#65533;s&#65533;&#65533;&#65533;k&#1998;&#65533;&#65533;M&#1223;S&#65533;&#65533;nX&#65533;o&#65533;T*&#65533;j>&#65533;&#65533;&#65533;&#65533;&#623;&#65533;<&#65533;&#65533;#&#65533;G&#5877;}>&#65533;)P(`Hh`b&#65533;&#65533;l&#65533;&#65533;GXB	&#65533;^U&#65533;&#65533;&#65533;&#65533;yB&#65533;`v&#65533;&#65533;f&#1991;&#65533;}T\|&#65533;Q7&#65533;q&#65533;Y&#65533;&#8854;&#65533;v&#65533;O&#65533;X!~%&#632;&#65533;&#65533;5&#65533;&&#65533;&#65533;)&#65533;Y"&#65533;&#65533;V&#65533;q'^7&#594;L&#65533;&#1558;_,&#65533;&#65533;_&#65533;T&#65533;wS&#65533;X~&#65533;&#65533;/vY&#65533;&#65533;&#65533;&#65533;f"&#65533;&#65533;!&#65533;&#65533;H&#65533;&#65533;&#65533;&#13952;&#65533;&#65533;&#65533;Un&#65533;&#65533;rz&#65533;&#16841;Y)&#65533;q&#65533;&#65533;e&#65533;&#65533;B&#65533;&#65533;&#65533;m&#65533;&#65533;G|&#65533;&#65533;&#65533;&#65533;&#65533;&#35041;D*&#39188;&#65533;2e]l&#65533;&#65533;i&#65533;~&#65533;&#65533;&#65533;H&#65533;I&#65533;w&#65533;&#65533;]&#65533;A
&#65533;&#1633;~&#65533;I&#65533;&#65533;&#65533;&#65533;&#65533;e&#65533;&#65533;&#1353;e&#65533;Z&#65533;&#65533;h&#65533;.V&#65533;&#65533;&#65533;&#65533;i&#65533;z&#65533;J%&#65533;&#65533;nIc&#65533;;&#410;*g&#65533;&#65533;"j&#65533;&#65533;j)&#65533;{&#65533;&#65533;j&#65533;".&#65533;&#65533;x&#65533;Z&#65533;&#65533;&#65533;x&#65533;&#1322;&#65533;,i&#65533;U&#65533;&#1399;&#65533;&#65533;&#65533;&#65533;s&#65533;&#65533;&#65533;%&#65533;&#65533;&#65533;&#65533;&#65533;&#65533;&#65533;&#65533;&#65533;&#1149;&#65533;&#1593;&#262;[&#65533;&#65533;&#65533;&#65533;&#65533;p&#65533;&#65533;m&#65533;&#65533;&#65533;&#65533;&#65533;&#65533;a&#65533;qm&#65533;B&#65533;[/&#65533;&#1562;&#65533;_g&#65533;b&#65533;&#65533;a=h&#1049;&#65533;&#65533;&#65533;U&#65533;&#65533;p&#65533;}&#65533;,&#65533;C\&#65533;Rj&#65533;j&#65533;&#65533;&#65533;&#752;&#371;j2&#65533;K&#65533;hy&#65533;&#65533;D&#65533;&#65533;<7&#65533;&#65533;>&#65533;&#65533;&#65533;qRK&#65533;&#65533;&#65533;h:a&#65533;Tc&#65533;s&#65533;_&#65533;&#679;C|n&#65533;&#65533;-&#65533;&#65533;Y[B&#65533;&#65533;p{5&#65533;&#65533;&#65533;&#65533;t&#65533;4ok&#65533;G&#65533;n&#65533;&#65533;a&#198;y&#65533;7&#467;*&#551;&#65533;&#65533;&#65533;;2&#65533;m3&#65533;&#65533;)&#65533;@9&#65533;qG.&#65533;&#65533;G&#65533;&#65533;w&#65533;a]&#65533;&#791;&#1976;&#65533;^&#48994;&#65533;o&#925;iK&#65533;8&#65533;&#65533;k&#65533;>&#65533;&#65533;&#65533;o&#65533;w&#65533;&#65533;Q&#65533;&#65533;2&#65533;&#65533;r^]&#1148;&#65533;Z&#65533;&#65533;&#65533;(&#65533;&#65533;vJ&#65533;G/&#65533;&#65533;&#1343;&#65533;&#65533;1&#65533;U&#65533;&#65533;{Jr&#65533;&#65533;&#65533;&#65533;&#65533;&#65533;&#953;&#65533;&#65533;^h$&#65533;&#65533;&#65533;8&#65533;&#65533;G	{&#65533;&#65533;
8&#65533;|&#65533;&#65533;n>&#65533;&#65533;&#65533;;&#65533;*&#65533;&#1630;&#65533;W&#65533;&#65533;a&#65533;t&#65533;+&#65533;&#65533;&#65533;6&#65533;mf]&#65533;&#65533;k&#65533;&#65533;&#65533;O&#65533;_&#65533;&#65533;5&#65533;&#65533; &#65533;&#65533;&#65533;&#65533;2z&#65533;a&#65533;&#65533; &#65533;(2&#65533;fl&#65533;
&#65533;D&#65533;&#65533;&#65533;&#65533;3T!]&#65533;&#65533;?&#65533;&#1031;++&#65533;&#65533;&#65533;e&#65533;&#65533;]&#65533;&#65533;C"S&#65533;6&#65533;&#65533;Py&#65533;[K"&#65533;HE&#65533;,&#65533;&#65533;&#1120;w(&#65533;.1&#65533;&#65533;&#1753;&#65533;&#65533;&#65533;G&#65533;j&#65533;Y&#65533;"&#65533;&#65533;R&#65533;&#65533;&#65533;&#65533;p|H&#65533;HGGX&#65533;t9&#65533;"&#65533;&#65533;&#65533;4P&#65533;XC&#65533;&#65533;W&#65533;"&#65533;&#65533;;8&#65533;O&#65533;q;u&#65533;&#65533;&#65533;"&#65533;4jQ&#65533;=&#65533;# &#65533;?U&#65533;&#65533;4&#65533;&#65533;&#65533;&#608;%&#65533;&#65533;&#65533;r&#65533;#&#65533;&#65533;V-&#1146;d&+&#65533;%&#65533;&#65533;&#65533;&#65533;IJ&#65533;&#65533;X"Ld.&#65533;F&#65533;&#65533;&#65533;t<&#65533;9&#65533;c'&#65533;>4&#65533;&#65533;&#65533;&#65533;Rnf&#65533;&#65533;c.&#65533;K9&#65533;K&#65533;3&#65533;JW&#65533;S&#65533;&#65533;&#65533;&#65533;&#65533;&#65533;&#65533;/&#65533;r&#65533;&#65533;&#65533;&#65533;F&#65533;&#65533;v3&#65533;&#65533;&#65533;&#65533;8&#65533;&#65533;&#65533;~.&#1247;&#65533;x^<&#65533;&#65533;&#65533;Yf&#990;&#65533;&#65533;&#65533;&#65533;bIF]&#65533;&#65533;D&#65533;"8:&#1122;&#65533;&#65533;OD,&#65533;&#65533;&#65533;&#65533;$&#65533;&#65533;&#65533;&#65533;2&#65533;2E&#65533;&#65533;aE&#65533;0GM&#65533;N&#65533;&#65533;&#65533;sX;YL}&#65533;&#65533;H&#65533;&#65533;iB&#65533;DQ&#65533;&#65533;&#940994;i&#65533;h&#806;H&#65533;&#65533;&#65533;	&#65533;@qR&#65533;:&#65533;&#65533;&#65533;)@&#65533;JUA&#65533;K&#65533;&#65533;3&#65533;VE&#65533;S&#65533;&#65533;&#65533;&#65533;LI&#65533;zIa&#65533;&#65533;&#65533;X`/	&#65533;g.&#65533;$'+&#65533;Q&#65533;&#65533;&#65533;&#65533;&#65533;&#1326;&#65533;+&#65533;&#65533;&#1453;&#65533;&#726;&#65533;&#65533;+ZkS&#65533;&#65533;4&#65533;&#65533;&#65533;+&#1578;SU&#65533;&#65533;}mM&#735;&#285;,*&#65533;&#65533;(&#65533;&#65533;&#65533;Y&#65533;~&#65533;&#65533;&#65533;H&#65533;=&#65533;J&#65533;fS&#65533;&#65533;&#65533;>&#65533;&#65533;&#378;&#65533;&#65533;&#65533;}&#65533;l[&#600;&#65533;5&#65533;s&#65533;&#65533;YD&#65533;V&#65533;`&#65533;&#65533;S&#65533;&#65533;6&#65533;"&#65533;d&#65533;\ka&#65533;\&#65533;&#65533;&#65533;o&#65533;&#65533;M&#65533;&#65533;&#65533;&#65533;j&#65533;&#65533;&#65533;&#65533;&#65533;&#65533;&#65533;&#65533;&#65533;V&#65533;&#65533;&#65533;&#65533;p&#65533;Z&#65533;&#65533;&#65533;=`K]&#65533;^&#65533;&#65533;&#65533;.&#65533;&#65533;&#65533;&#65533;&#65533;&#65533;&#65533;&#65533;&#879;}&#65533;k_&#65533;j1&#65533;&#65533;&#65533;I4&#65533;]&#65533;&#65533;u&#65533;&&#65533;&#65533;&#65533;[MQ&#65533;&#620;&#65533;&#65533;o}%&#65533;E&#65533;Z&#65533;&#65533;&#65533;&#65533;/%;&#65533;	&#65533;&#65533;&#65533;~)g&#65533;&#65533;&#65533;&#65533;&#65533;&&#65533;waR&#65533;&#65533;&#65533;&#65533;	F&#65533;s[&#65533;&#65533;w&#65533;&#65533;&#65533;&#65533;&#65533;&#65533;&#65533;&#65533;k&#65533;&#1550;&#65533;6&#65533;d&#65533;zQ&#65533;&#65533;H&#65533;1&#65533;&#1610;&#65533;&#65533;n&#1508;&#65533;&#65533;o&#65533;&#65533;&#65533;7&#65533;]&#65533;zj&#65533;&#1239;CG&#65533;-C&#65533;SVTJ&#65533;&#65533;&#65533;&#65533;f&#65533;.&#65533;&#65533;$&#65533;m&#65533;&#1147;&#65533;&#65533;&#65533;Un&#65533;pe&#65533;&#65533;x6&#65533;r{&#65533;&#65533;&#65533;$Wx&#836;&#65533;m&#65533;O&#65533;&#65533;&#65533;&#65533;m&#65533;4&#65533;)&#65533;ay&#65533;&#65533;)&#769;r&#65533;&#65533;&#65533;Y&#65533;&#65533;z&#65533;3&#65533;&#65533;&#65533;&#65533;&#65533;&#65533;8&#65533;&#65533;&#65533;&#65533;&#65533;]&#65533;&#65533;I'9E&#65533;&#65533;&#65533;&#65533;+iW&#65533;&#65533;&#65533;&#65533;&#65533;0Q=&#65533;&#65533;&#65533;&#65533;6&&#65533;=)&#65533;AM&#65533;b{&#65533;&#65533;U&#65533;M&#65533;&#65533;&#65533;&#65533;&#65533;(&#65533;&#65533;&#65533;e]&#65533;A&#65533;&#65533;&#65533;&#65533;&#65533;&#65533;&#65533;&#65533;&#65533;mf/&#65533;FoT&#65533;&#65533;&#65533;`;&#65533;&#65533;u&#65533;&#65533;L&#65533;U&#65533;&#65533;&#65533;&#65533;&#65533;&#65533;M&#65533;&#854;:&#65533;N&#65533;@&#65533;M&#65533;A&#65533;[Z&#65533;&#65533;&#65533;&#65533;-0&#65533;($&#65533;&#65533;ij&#65533;&#65533;=lc;|&#965;p&#1066;&#65533;k&#65533;&#1210;&#65533;y&#65533;&#65533;&#65533;&#37714;&#65533;&#65533;&#817;&#65533;wqB&#65533;m&#65533;cyc&#65533;&#65533;&#65533;w1&#65533;&#65533;&#65533;1&#65533;]=&#65533;PC&#1840;^vv!L&#65533;y&#65533;&#65533;&#65533; &#65533;&#65533;&#65533;&#65533;&#65533;\&#65533;cE&#65533;y	&#65533;&#65533;&#65533;&#65533;&#65533;D>0w&#65533;Rc&#65533;&#65533;`&#65533;&#65533;&#65533;&#358;&#250;3X&#65533;&#65533;&#65533;]O:&#65533;%M&#65533;&#65533;&#65533;&#65533;g&#65533;&#65533;J&#65533;N&#65533;&#65533;k&#1791;&#65533;9&#65533;}[&#65533;&#65533;=&#65533;&#65533;&#65533;&#65533;f&#382;&#65533;$&#65533;,O83Wu&#65533;W&#65533;&#65533;z&#65533;x&#65533;&#65533;!&#65533;
U&#65533;&#65533;&#65533;N&#65533;&#65533;[>&#65533;&#1020;&#65533;a&#65533;&#65533;=&#65533;&#65533;F2&#65533;&#65533;&#65533;C&#65533;&#65533;&#65533;&#65533;k&#65533;&#65533;&#65533;v&#65533;&#65533;&#65533; &#65533;&#65533;&#65533;\&#65533;&#65533;Q*&#65533;&#65533;x]&#65533;&#65533;y&#65533;j&#65533;&#65533;&#65533;&#65533;&#65533;&#8319;&#65533;Y&#65533;&#65533;&#65533;&#65533;{&#21759;&#65533;&#65533;;&#65533;&#65533;&#65533;&#65533;&#1653;z&#65533;G&#65533;&#65533;Go&#65533;&#65533;&#65533;&#65533;&#65533;&#65533;&#65533;&#65533;&#65533;&#65533;M&#65533;&#65533;&#691;wq?,&#1815;w&#65533;&#693;I&#65533;&#65533;A<&#65533;&#65533;&#65533;&#65533;?&#65533;?&#65533;ZH&#65533;&#65533;&#65533;&#65533;f&#65533;&#65533;h'xv&#65533;&#65533;&#65533;&#1063;W&#65533;7re&#65533;H&#65533;y&#65533;'&#65533;&#964;}{&#65533;}&#65533;9&#65533;7~&#65533;7XF&#65533;&#65533;~&#65533;'n&#65533;6&#65533;&#65533;'U&#65533;B&#65533;&#65533;&#65533;&#65533;&#65533;&#65533;&#65533;}.8&#65533;2X&#65533;4x&#65533;8&#65533;&#65533;&#514;&#65533;&#65533;z&#65533;&#449;&#65533;m&#65533;&#65533;&#65533;&#65533;tz&#65533;&#65533;&&#65533;%&#65533;{&#65533;l&#65533;&#65533;(&#65533;{(hUU&#65533;{+&#65533;E-&#65533;&#65533;0iZ&#65533;]&#65533;&#65533;6&#65533;&#65533;Z8&#65533;
&#65533;&#65533;@&#1239;y>8g(&#65533;&#65533;&#65533;&#65533;&#65533;74b{&#65533;DnIx&#65533;&#65533;'&#65533;&#65533;7u!8s&#65533;&#65533;{u&#65533;W&#65533;y`&#65533;|&#65533;v&#65533;&#65533;&#65533;m&#65533;H&#65533;&#65533;&#1544;&#65533;&#65533;&#65533;&#65533;&#65533;f&#518;,Hb&#65533;7&&#449;q&#65533;z&#65533;&#65533;t&#65533;tTw&#65533;Ih&#65533;&#65533;&#65533;{.P&#65533;W&#65533;&#1034;&#65533;&#65533;&#65533;&#65533;GY&#65533;&#65533;1&#65533;&#65533;&#65533;&#65533;&#65533;&#65533;&#65533;&#65533;&#65533;&#65533;&#65533;&#65533;&#65533;p9X|&#65533;&#518;x&#65533;&#65533;&#65533;m&#65533;zJAY#G}K&#1415;&#65533;eu&#65533;P&#65533;~&&#1354;1&#65533;n&#65533;&#65533;&1&#65533;&#65533;x&#65533;&#65533;8&#65533;&#65533;&#65533;&#65533;x&#65533;&#65533;&#65533;&#65533;&#65533;&#65533;&#65533;&#65533;&#65533;&#65533;&#65533;&#65533;&#65533; &#65533;q&#65533;&#65533;H&#65533;&#885126;&#65533;&#65533;D&#65533;|&#65533;h&#65533;&#65533;hN&#65533;4&#65533;&#65533;&#1476;#s&#65533;&#65533;&#65533;QX&#65533;u&#65533;&#65533;&#65533;Y&#65533;&#33622;&#65533;&#65533;&#65533;&#65533;&#65533;&#65533;x&#65533;&#65533;&#65533;&#1614;&#1617;&#65533;&#65533;&#65533;qBG&#65533;&#65533;&#65533;v'&#65533;H&#65533;S&#65533;&#21105;Ws&#65533;&#65533;&#65533;&#65533;!&#65533;S&#65533;v&#65533;~R&#65533;H\1&#65533;&#65533;&&#65533;X&#65533;&#65533;B&#65533;I&#65533;a&#65533;&#65533;&#65533;&#65533;&#65533;&#65533;K&#596;N&#65533;&#65533;&#65533;YX&#65533;T&#1620;O&#65533;&#65533; y&#65533;8&#65533;D)&#65533;mx&#65533;^&#65533;$&#65533;C&#65533;&#65533;~f&#65533;&#65533;1&#65533;Q&#65533;&#65533;&#65533;&#65533;&#65533;e{7&#65533;SXx2&#65533;&#65533;&#65533;F&v`&#65533;&#65533;	|&#65533;&#65533;U&#65533;&#65533;8&#65533;&#65533;&#65533;&#65533;&#65533;G&#65533;&#65533;y&#65533;R&#65533;&#65533;U&#65533;&#65533;&#65533;&#1624;&#65533;x&#65533;&#65533;aZ&#1621;&#65533;Y&#65533;'	&#65533;up&#65533;a&#65533;&#65533;&#65533;+&#65533;&#65533;g	&#65533;jI&#65533;x&#65533;&#65533;
&#65533;&#65533;&#65533;&#65533;YP&#65533;`&#65533;&#65533;K&#65533;&#65533;&#65533;&#65533;
&#65533;&#65533;	&#65533;R&#65533;&#65533;4H&#65533;Z&#34313;&#65533;&#65533;&#65533;&#65533;)&#65533;&#65533;Y&#65533;&#65533;&#65533;&#65533;Q&#65533;&#65533;&#533;&#65533;Y&#65533;&#65533;F&#65533;&#65533;w&#65533;&#65533;&#65533;&#65533;!{&#65533;&#452;&#65533;&#65533;[9i&#65533;&#65533;H&#65533;&#65533;&#65533;{ly&#65533;6&#65533;&#65533;&#65533;&#65533;&#65533;y&#65533;&#65533; KI&#65533;&#65533;y&#65533;&#65533;&#65533;9&#65533;&#65533;)&#65533;&#65533;Y&#65533;&#65533;9&#65533;&#409;&#65533;&#65533;&#65533;&#65533;h&#65533;vf&#449;m&#65533;&#65533;~&#65533;Vt&#65533;&#65533;(&#65533;u&#65533;&#65533;"&#65533;i{&#65533;
&#1668;&#65533;)\&#65533;&#65533;&#502;&#65533;yyz)&#65533;&#65533;&#670;&#65533;X&#65533;&#65533;&#65533;lx&#65533;&#65533;&#65533;&#65533;(&#65533;&#65533;&#65533;&#65533;&#65533;&#65533;&#65533;&#65533;&#65533;8~i&#65533;	*'&#65533;z&#65533;&#65533;&#1048;&#65533;SE&#65533;'&#519;&#968;&#65533;%&#65533;s&#1632;&#65533;I&#65533;&#65533;G|&#65533;H{&#65533;&#65533;L&#1700;&#65533;#m@)j&#65533;&#65533;&#65533;Sz&#65533;&#65533;&#65533;&#65533;Z&#65533;&#65533;\&#65533;&#65533;&#65533;9&#65533;&#65533;I&#65533;X&C	Iv&#65533;[21`&#65533;&#65533;B&#65533;&#65533;&#65533;In&#65533;9&#65533;&#65533;(&#65533;pU&#65533;IRFz&#65533;&#65533;q&#65533;K&#6413;&#65533;&#65533;P&#65533;&#65533;&#65533;D&#65533;&#65533;Tj&#65533;&#65533;i&#65533;Y&#65533;&#65533;&#65533;&#1061;&#65533;&#1640;&#65533;&#43538;&#1688;&#65533;&#37954;Yv:E&#65533;ei&#65533;&#65533;&#65533;&#65533;&#65533;hN	\&#65533;I&#65533;I&#65533;vv&#65533;&#650;&#65533;w&#1703;*&#65533;&#65533;&#65533;&#1508;&#65533;I&#65533;6&#65533;uR:&#65533;&#65533;y&#65533;%&#65533;&#65533;&#65533;&#65533;&#65533;&#65533;&#65533;&#65533;&#65533;&#65533;Y&#65533;UJ&#65533;.&#65533;&#65533;&#65533;z~4&#65533;P'Ekj&#65533;n&#65533;bmz&#65533;&#65533;&#1443;i&#65533;&#65533;=&#65533;&#65533;&#65533;
&#65533;&#65533;&#65533;&#656;&#65533;&#65533;yi&#65533;&#65533;&#65533;&#65533;j&#65533;+A&#65533;&#65533;9&#65533;&#65533;&#65533;&#65533;:&#65533;&#65533;J&#65533;&#65533;J&#65533;&#65533;`&#65533;&#65533;&#65533;&#65533;~f&#65533;&#65533;&#65533;&#65533;L&#65533;&#65533;ik&#65533;=j=y&#65533;&#65533;j}&#38091;W&#65533;&#65533;z&#65533;&#65533;&#43246;1&#65533;N&#65533;&#65533;&#65533;)&#65533;&#65533;&#65533;&#65533;z&#65533; &#65533;&#65533;&#625;(a&#65533;+&#643;&#65533;&#65533;&#65533;&#65533;&#65533;$&#65533;G&#65533;&#65533;y&#65533;&#1306;&#65533;&#65533;z&#65533;5&#65533;&#65533;&#65533;x&#1757;PG4&#65533;Yks6|&#65533;&#65533;&#65533;	&#65533;&#65533;&#65533;&#65533;&#65533;"&#1780;&#65533;Z&#65533;&K&#65533;'!&#65533;&#65533;&#65533;d&#65533;&#65533;&#65533;!&#65533;&#65533;1;&#65533;&#65533;&#65533;&#65533;/6&#65533;`{&#65533;
j&#65533;[&#65533;&#65533;fU&#65533;iEA{&#65533;B;&#65533;&#65533;&#65533;J&#65533;[&#65533;N;&#65533;&#65533;&#65533;&#65533;zk&#65533;&#65533;};&#65533;H&#65533;&#65533;&#65533;&#65533;&#65533;&#729;&#65533;&#65533;&#65533;,&#65533;&#65533;+&#1781;-k&#65533;XK&#65533;&#65533;&#65533;&#65533;Z&#65533;yv&#65533;h&#1754;&#65533;&#65533;Y&#27248;&#65533;j&#65533;[&#65533;F&#1777;&#65533;&#1643;v{&#65533;&#65533;&#759;&#65533;j~&#65533;&#65533;&#65533;%k&#65533;&#65533;
*&#65533;&#65533;b&#65533;9&#65533;&#65533;&#65533;Q&#480;&#65533;W&#65533;:&#65533;K&#65533;U&#1584;&#65533;p&#65533;&#65533;o[&#65533;?&#65533;{&#65533;&#743;&#65533;!&#65533;s{&#65533;&#65533;[&#65533;&#65533;&#65533;U&#65533;{&#65533;&#65533;&#65533;&#65533;&#65533;&#65533;&#65533;&#65533;8Q&#65533;&#65533;&#65533;&#65533;;&#65533;&#65533;k&#65533;	&#1613;T&#65533;&#65533;	;sLH&#65533;&#65533;&#65533;&#65533; &#65533;&#65533;&#769756;&#5506;&#65533;&#65533;@&#65533;&#65533;
&#65533;&#65533;*&#65533;&#65533;;&#65533;&#65533;K&#65533;&#65533;;&#65533;k&#65533;&#1707;&#65533;&#65533;&#65533;	&#65533;(&#65533;*I&#65533;T&#65533;&#65533;{&#65533;&#65533;&#65533;<s[&#65533;x
&#65533;&#65533;;&#65533;&#65533;vG&#65533;+#&#65533;&#65533;&#65533;+&#1145;&#65533;;u`&#65533;&#65533;|&#65533;L&#65533;&#65533;&#65533;OK&#65533;&#65533;&#1789;&#65533;&#1789;&#65533;&#65533;&#65533;p`&#65533;&#65533;@J&#65533;rI&#65533;&#65533;T&#65533;|&#65533;&#65533;{&#65533;&#32374;&#65533;&#65533;9&#65533;~&#676;*<T\&#65533;p&#65533;&#65533;&#65533;K&#65533;.&#65533;&#65533;'z&#65533;&#65533;;&#65533;7\&#65533;a,&#65533;cL&#65533;_l&#65533;&#65533;&#65533;D<&#65533;&#65533;&#755;&#65533;&#65533;D|&#65533;DLx&#65533;&#65533;&#65533;v|&#65533;&#65533;&#65533;&#65533;&#65533;B&#65533;J&#65533;&#65533;&#65533;[p&#65533;&#65533;&#65533;0&#65533;&#65533;`\&#392;&#65533;&&#65533;&#65533;&#65533;G&#65533;[&#65533;&#65533;&#65533;5)&#65533;&#65533;5&#65533;&#65533;&#65533;&#65533;&#65533;&#65533;)&#65533;4{&#65533;&#65533;&#303;&#65533;&#65533;zL&#65533;B&#65533;&#65533;&#8865;&#65533;&#65533;g&&#65533;&#65533;@&#65533;&#65533;&#65533;&#65533;&#65533;&#65533;&#199;\&#65533;&#50711;&#65533;&#65533;W7&#65533;&#65533;&#1784;o&#797;BL&#65533;&#58878;&#65533;l&#65533;w\&#65533;&#65533;|&#65533;&#65533;&#65533;p&#65533;{&#65533;&#65533;&#65533;&#65533;*V&#65533;R&#65533;&#65533;&#65533;&#65533;&#65533;,&#65533;&#65533;&#65533;&#841;&#65533;&#65533;+z&#65533;&#65533;\&#65533;&#65533;&#65533;&#1687;bj&#65533;&#65533;J&#65533;&#65533;d&#65533;&#65533;&#65533;&#65533;{&#65533;I&#65533;&#65533;&#65533;&#65533;y&#65533;r&#65533;&#65533;=&#65533;&#65533;&#555;&#65533;&#65533;&#65533;&#65533;l&#65533;&#65533;G&#65533;2&#65533;t&#1083;&#65533;&#65533;&#65533;|&#65533;&#65533;&#65533;T&#654;&#857;&#65533;[9&#65533;&#65533;&#65533;k&#65533;&#65533;&#65533;&#264;&#65533;&#65533;&#65533;&#735;&#65533;&#65533;[&#65533;&#65533;:#&#65533;&#65533;&#65533;&#65533;&#65533;&#65533;L&#361;&#65533;&#65533;&#65533;l}&#65533;
&#65533;&#65533;.&#65533;&#65533;&#1916;&#65533;	&#65533;%&#65533;&#65533;&#65533;&#65533;EU&#65533;&#1814;&#65533;\&#591;&#65533;&#65533;R&#65533;&#599;&#65533;&#65533;&#620;gC]&#65533;H:&#65533;&#65533;&#749;&#65533;&#65533;Oz&#65533;'&#65533;&#65533;K&#642;&#65533;&#65533;&#443;*&#65533;K&#65533;&#1214;&#65533;&#65533;R&#65533;&#65533;&#65533;&#65533;7&#65533;&#65533;&#65533;<&#65533;&#65533;&#65533;K&#65533;F}&#65533;E]&#65533;&#65533; &#65533;j&#671;&#65533;&#65533;&#65533;<&#65533;K&#65533;&#1158;&#65533;&#65533;V}&#65533;Xm&#65533;&#1452;&#65533;%;&#65533;bgk&#65533;R&#65533;n)u&#65533;l&#65533;8z&#65533;=-&#65533;&#65533;{h&#65533;&#65533;&#65533;&#65533;&#65533;&#65533;&#65533;&#65533;&#65533;&#65533;&#65533;+&#65533;P&#65533;&#1349;*&#65533;&#65533;&#65533;&#65533;"&#65533;&#65533;&#65533;&#65533;y]&#65533;RIg&#65533;>M&#488;yg&#65533;&#65533;&#65533;v&#65533;&#65533;&#65533;&#65533;&#65533;&#788;}&#65533;%&#65533;&#1763;<&#65533;U&#801;&&#65533;-&#65533;J&#65533;1&#65533;&#65533;&#65533;)&#65533;&#54812;z=&#65533;w]&#65533;&#65533;;N&#65533;\&#65533;&#65533;&#65533;&#65533;7&#65533;&#65533;&#1555;m&#65533;&#65533;&#65533;ok&#65533;|&#65533;&#65533;!&#65533;}&#186;&#65533;&#65533;&#65533;=&#65533;&#65533;:&#65533;&#65533;p&#65533;&#966;&#65533;&#65533;X&#65533;:h&#65533;&#445;&#65533;&#65533;}&#65533;&#65533;&#65533;&#65533;&#65533;&#65533;[&#65533;f&#65533;&#65533;&#65533;&#65533;		&#65533;&#65533;-&#1005;j&#1432;&#65533;&#65533;{&#65533;&#1949;&#65533;}0&#65533;N&#65533;	&#65533;&#65533;{&#65533;&#65533;q&#65533;&#65533;i&#65533;&#65533;&#65533;&#65533;-&#2045;&#65533;M&#607;&#65533;&#65533;&#65533;|&#65533;&#65533;&#65533;#&#65533;&#625;&#65533;&#65533;I&#65533;&#65533;y&#65533;&#274;&#65533;&#65533;n&#65533;l&#65533;&#65533;&#65533;&#65533;&#1441;|&#65533;&#65533;&#65533;&#65533;b&#1675;&#65533;~	&#65533;&#65533;&#65533;?&#65533;&#65533;&#65533;&#65533;&#65533;H&#65533;&#65533;&#1886;,&#65533;P&#65533;&#65533;&#65533;&#65533;N&#65533;&#65533;)&#65533;~&#65533;&#65533;%&#65533;&#65533;&#1249;&#65533;&#1118;tK&#65533;&#65533;&#65533;&#65533;&#65533;A&#65533;&#65533;&#65533;D&#65533;&#65533;&#65533;&#65533;p.&#65533;&#65533;|&#65533;T&#65533;&#65533;R&#65533;&#65533;^&#65533;&#65533;m&#65533;&#65533;|&#65533;x&#65533;bN&#1851;9&#65533;>&#65533;&#65533;&#65533;&#65533;Xd&#65533;?j&#65533;Z&#65533;&#65533;&#65533;&#65533;&#65533;&#167;&#65533;&#65533;&#65533;&#65533;$&#65533;Q&#65533;&#65533;L&#65533;&#65533;j{&#65533;xn&#65533;&#65533;&#65533;&#65533;y&#65533;y&#65533;&#29178;&#65533;X&#597;\]&#65533;&#65533;&#65533;&#65533;Kh&#65533;&#65533;&#65533;&#788;&#65533;&#65533;&#65533;&#65533;TL&#65533;&#65533;&#65533;Xn&#65533;m&#32142;s&#43181;&#65533;&#65533;&#65533;&#65533;<&#65533;>&#65533;y&#65533;(&#65533;(x<M&#65533;&#65533;&#637;&#65533;&#65533;&#65533;&#65533;&#65533;X&#65533;&#65533;&#65533;&#65533;r&#65533;&#65533;&#65533;&#65533;&#65533;&#1902;&#65533;&#65533;&#65533;&#65533;&#65533;&#65533;Z&#65533;&#65533;&#65533;&#65533;&#65533;&#286;&#65533;^&#65533;ZI&#65533;4x&#65533;W&#65533;&#818;&#65533;&#65533;&#65533;:&#65533;&#65533;&#65533;&#65533;n&#65533;kN|N&#65533;&#65533;0&#1959;&#65533;&#65533;O&#65533;M&#65533;&#65533;j&#65533;"&#65533;p&#65533;&#65533;g&#65533;o&#65533;&#65533;g&#65533;&#65533;^&#65533;|M&#65533;&#65533;&#65533;&#65533;&#65533;&#65533;b&#65533;&#65533;M&#65533;@-&#55196;&#65533;&#65533;&#65533;&#65533;I&#65533;&#65533;&#65533; &#65533;a&#65533;&#65533;-&#65533;&#65533;,&#65533;/&#65533;&#65533;&#65533;"Y&#65533;b&#65533;&#65533;&#65533;Y&#65533;&#411;&#65533; ?&#65533;&#65533;$&#65533;&#65533;&#65533;&#65533;&#65533;j&#65533;L.&#65533;&#65533;&#1600;LL&#65533;&#65533;N&#65533;&#65533;&#65533;J&#65533;&#65533;&#65533;&#65533;-&#65533;&#65533;&#65533;8/&#65533;?/&#65533;&#65533;&#65533;8&#65533;ov&#65533;&#65533;-&#1003;&#65533;>&#65533;&#65533;&#65533;&#65533;&#65533;&#65533;6&#65533;&#65533;&#65533;&#65533;&#65533;C&#65533;&#65533;&#65533;T&#65533;m&#1758;k&#65533;&#65533;P&#65533;o&#65533;&#65533;{&#65533;&#65533;&#65533;&#65533;_&#65533;&#65533;&#65533;&#709;_&#65533;]&#65533;&#65533;&#65533;7&#65533;&#65533;&#1480;&#65533;&#65533;&#65533;&#841;&#65533;i_&#902;&#65533;&#65533;&#65533;o&#65533;I&#65533;&#65533;&#65533;[&#23470;&#65533;~&#65533;&#65533;K?&#65533;W&#65533;&#65533;O&#65533;&#1641;/&#65533;T&#65533;&#981;&#65533;&#65533;&#65533;h&#65533;&#65533;&#65533;AW&#65533;&#65533;&#65533;6}&#65533;"&#65533;&#65533;B&#65533;&#65533;&#65533;y]AU&#65533;8&#65533;&#65533;&#65533;&#65533;&#65533;&#65533;&#65533;&#1197;&#65533;&#65533;^&#65533;&#65533;&#65533;&#65533;&#65533;&#65533;R^&#65533;yP&#65533;&#65533;/&#65533;&#65533;/&#1727;&#65533;&#65533;&#65533;&#65533;&#829;&#65533;&#65533;&#65533;&#65533;&#65533;&#65533;&#65533;g|&#65533;`&#65533;&#65533;8&#65533;&#65533;&#65533;&#65533;&#65533;?&#65533;&#65533;(&#65533;&#65533;v&#65533;&#65533;M&#65533;&#65533;&#65533;&#65533;&#65533;&#65533;&#65533;I#&#65533;&#65533;d&#65533;
&&#65533;@&#65533;.&#65533;&#65533;&#65533;!@!&#65533;&#65533;S&#65533;"&#65533;&#65533;&#65533;]&#65533;&#1233;&#65533;&#462;EJ&#65533;#&#65533;&#65533;I:)U&#65533;&#65533;&#65533;I&#65533;1c|	r&#65533;M&#65533;9u&#65533;li&#65533;NK&#65533;=&#65533;
G&#65533;)X&#65533;&#65533;.U&#65533;&#65533;&#65533;S&#65533;@&#65533;&#65533;&#65533;&#65533;t)0&#65533;Y&#65533;n&#858;&#1130;&#548;#iq&#65533;Z+,&#1410;gKa&#65533;&#65533;Ic#&#65533;%T&#65533;&#65533;&#65533;CvftH&#65533;o&#1976;&#65533;&#65533;&#65533;&#65533;&#65533;H&#65533;w'^&#65533;P&#65533;a&#65533;%K&&#65533;&#65533;&#65533;&#65533;&#535;en^YrdM&#65533;03v&#65533;YZgO&#65533;#&#65533;&#65533;&#65533;X&#65533;_&#65533;F]&#65533;&#65533;&#65533;t&#65533;&#65533;m&#1849;u&#65533;&#65533;&#65533;&#65533;7YXX&#65533;&#65533;&#65533;
&#65533;,&#65533;]&#65533;f&#65533;&#65533;/&#183;&#65533;	
"&#65533;\&#65533;@&#65533;&#65533;GF\1a&#65533;x&#65533;&#65533;Uh&#65533;1&#65533;&#65533;}4N&#65533;&#65533;&#509;&#866;&#65533;I&#65533;&#65533;&#65533;&#65533;&#65533;k&#65533;'&#65533;/&#65533;>&#65533;&#65533;&#65533;F&#65533;h?&#65533;&#65533;&#65533;6kC*-&#65533;Dq#&#65533;p&#65533;Stj&#65533;&#1882;"P&#65533;&#65533;LN9&#65533;&#65533;b;&#65533;&#65533;&#65533;k&#65533;&#65533;&#65533;&#65533;N&#65533;&#65533;&#65533;&#65533;&#65533;&#65533;b&#65533;"&#65533;n&#65533;&#65533;#&#65533;>&#65533;/&#65533;&#65533;&#65533;S&#65533;E"&#65533;|&#1023;&#65533;6B&#65533;"&#65533;&#65533;(A()&#65533;rJ*A&#65533;*B&#65533;&#65533;2&#65533;
&#65533;&#65533;p&#65533;UZTj&#65533;&#65533;&#65533;kn.K&#65533;.E&#65533;&#65533;N&#65533;&#65533;Zo<#&#65533;kFk&#65533;&#65533;&#65533;&#65533;&#65533;SG&#65533;*R&#65533;&#65533;&#65533;&#65533;%/&#65533;&#65533;&#65533;&#65533;&#65533;$u&#65533;&#65533;&#65533;&#65533;&#65533;&#65533;JJ+&#65533;TJG&#65533;\&#65533;&#65533;&#2042;1&#65533;8&#65533;zN0&#65533;&#65533;Rs&#65533;:S}&#65533;:6I&#65533;3N&#65533;&#65533;(TA&#65533;M$:X+&#65533;P&#65533;>&#65533;R&#65533;&#65533;&#65533;&#65533;&#65533;&#65533;&#65533;o'I&#65533;PV&#65533;M&#65533;u&#65533;Yg&#65533;&#65533;v&#65533;&#65533;&#65533;&#65533;&#65533;	&#65533;pSN{#&#65533;&#65533;4&#65533;k5&#65533;&#65533;NE&#65533;[:&#65533;4&#65533;N&#378;suO&#65533;&#65533;&#65533;U6&#65533;&#65533;34b&#65533;6&#65533;#s&#65533;5&#65533;jYf-9J$Kv&#65533;a&#65533;&#65533;&#65533;x&#65533;6&#65533;&#65533;2QM3&#65533;&#65533;Du5&#65533;s&#65533;4,<&#65533;&#65533;<lF&#65533;&#65533;U&#65533;^ W&#65533;&#65533;Gy&#65533;w&#65533;G->V@&#65533;:F&#65533;&#65533;&#65533;&#65533;m&#65533;5&#65533;&#65533;&#65533;b&#65533;&#65533;&#65533;&#65533;fyC&#65533;C3O&#65533;Y&#65533;w&#65533;T?e&#65533;l]I^>c&#65533;&#65533;e&#65533;|&#65533;Y_&#65533;xi&#65533;&#65533;&#65533;&#65533;5A\q]&#65533;&#65533;&#65533;&#65533;n&#65533;&#65533;&#65533;{o&#65533;&#65533;>&#65533;&#65533;&#65533;[&#65533;&#65533;o&#65533;\&#65533;Z
&#65533;j&#65533;c&#65533;/&#65533;&#65533;&#65533;`!&#65533;&&#65533;&#65533;'&#622;Q&#966;&#65533;&#1204;&#65533;"g&#65533;&#65533;&#65533;y\{C7|&#65533;in&#65533;[&#1531;u&#65533;&#65533;Dk&#65533;&#65533;&#65533;&#65533;I&#65533;&#65533;U&#65533;&#65533;&#65533;&#65533;&#65533;i&#65533;S&#65533;!&#65533;&#65533;&#65533;k&#65533;,&#65533;y&#65533;6&#65533;ocQ(&#65533;&#311;&#65533;&#65533;[&#65533;&#65533;&#65533;z&#65533;&#65533;G8ah14&#65533;&#65533;&#1559;&#65533;&#65533;&#65533;&#65533;s'&#65533;&#65533;&#65533;d&#65533;&#65533;M&#65533;U&#65533;&#65533;&#65533;&#65533;&#65533;X&#65533;O7r&#65533;&#65533;
&#65533;&#65533;&#65533;&#65533;&#65533;&#65533;/9&#65533;([b`&#65533;&#65533;&#65533;+&#65533;6&#201; XT&#65533;&#65533;&#65533;&#65533;I&#65533;&#46921;&#65533;&#65533;&#65533;&#65533;&#65533;g`&#65533;&#65533;?&#65533;9O&#65533;&#65533;&#14317;T&#499;Z&#65533;=&#65533;&#65533;&#65533;&#65533;&#65533;&#65533;a@3 S&#65533;&#65533;&#65533;Z&#65533;&#65533;&#65533;&#65533;!&#65533;bA&#65533;&#65533;&#65533;&#65533;&#65533;x&#65533;\&#65533;&#65533;_&#65533;&#65533;&#65533;_Ca
&#65533;&#65533;&#65533;&#65533;&#65533;z7&#65533;|&#65533;&#65533;&#65533;&#65533;$&#65533;	&#65533;&#65533;&#65533;&#65533;&#65533;&#65533;&#65533;+&#65533;&#65533;&#65533;&#65533;RG<&#65533;Q&#65533;z&#65533;]WZ&#65533;&#65533;&#65533;a&#65533;f&#65533;s&#65533;&#65533;&#65533;&#65533;&#65533;&#65533;&#65533;&#65533;Lm&#65533;&#65533;&#65533;q&#65533;t&#65533;Za%-&#65533;&#65533;&#1196;G&#65533;&#65533;&#65533;&#1400;&#65533;&#65533;f&#65533;{&#65533;L&#65533;&#65533;&#65533;9X&#65533;#Q&#65533;&#65533;&#65533;=&#65533;1}`&#65533;&#65533;+&#65533;&#65533;@Z&#65533;N&#65533;4Y&#10918;&#65533;&#65533;i0&#65533;lr&#65533;c&#1429;<&#65533;&#65533;>&#65533;&#65533;&#65533;%U&#65533;&#65533;0L&#65533;&#65533;&#65533;$G&#65533;x&#65533;b&#65533;9&#65533;&#65533;&#65533;&#65533;&#65533;[KX&#65533;s&#65533;&#65533;&#65533;&#65533;&#65533;H?^zPX&#65533;T'&#65533;&#65533;&#65533;bR&#65533;&#65533;&#65533;&#65533;|&#65533;yOKB*&#65533;&#1259;^&#65533;vT&#65533;&#65533;&#65533;f<&#65533;&7&#65533;e&#65533;U&#65533;&#65533;v&#65533;&#65533;&#65533;	K	&#65533;&#65533;&#65533;\&#65533;&#65533;&#65533;KH&#651;x&#65533;,&#65533;&#65533;&#65533;Uqw&#65533;&#65533;&#65533;?s5&#65533;&#65533;&#65533;S&#65533;&#65533;&#65533;I;&#65533;&#65533;&#65533;&#65533;`&#65533;@3&#65533;ft&#65533;@q(&#65533;&#65533;&#65533;&#65533;!"&#65533;`&#65533;&#65533;J&#65533;LA&#65533;!&#65533;&#65533;G=&#65533;R&#65533;E7J&#65533;D&#65533;*&#65533;&#65533;w&#65533;&#65533;&#396;1&#65533;'&u&#65533;&#65533;&#65533;&#1331;&#65533;&#65533;&#65533;&#65533;x&#65533;F5&#916;&#65533;&#65533;&#65533;&#65533;:&#65533;&#65533;&#65533;&#65533;5h&#65533;	N]}&#65533;P&#65533;&#65533;u)A-ND&#65533;&#65533;T&#65533;&#65533;&#19021;&#65533;&#65533;&#65533;&#65533;D(rk&#65533;&#65533;\FIj&#1439;&#65533;&#65533;&#65533;&#65533;&#65533;l&#65533;\/i/fjRl&#65533;\f&#65533;&#65533;&#65533;&#65533;4A]&#65533;l7&#65533;&#286;}&#65533;K"-&#65533;&#65533;JLb"&#65533;&#65533;&#65533;Fw&#937;&#65533;o!&#252;*I&#65533;&#36022;B6&#65533;&#65533;-&#65533;&#65533;&#65533;6&#1463;&#65533;Gg5[&#65533;$&#65533;&#65533;&#65533;A!K&#354;&#1534;&#65533;&#874;&#65533;D&#65533;&#65533;&#1666;*Sj&#65533;&#54958;&#65533;t&#65533;&#65533;~q&#65533;l&#65533;&#65533;~&#65533;&#65533;b[n&#65533;&#65533;&#65533;&#65533;&#65533;:W&#65533;9&#65533;&#65533;q&#65533;;]&#65533;&#65533;o,z&#65533;c_&#1250;]MHsqO&#65533;&#65533;l&#65533;}&#65533;J&#65533;&#65533;&#65533;=*W6&#65533;q&#65533;6&#966;&#65533;&#65533;&#65533;0&#65533;&#703;&#65533;&#65533;&#65533;$Q&#65533;&#65533;&#918;n&#65533;&#65533;&#65533;5&#65533;k&#65533;&#65533;&#65533;E&#65533;&#65533;&#65533;&#65533;b&#65533;2&#65533;%&#65533;c&#65533;q&#65533;&#65533;&#65533;a&#65533;5&#65533;'&#65533;$&#65533;hK	&#65533;&#65533;8&#65533;&#65533;&#65533;&#833;&#65533;&#65533;&#65533;Z&#65533;u&#65533;&#65533;1&#65533;&#65533;a&#470;&#65533;&#65533;3&#65533;0&#65533;$kP"&#65533;JgG>&#65533;}A&#65533;&#65533;wN&#65533;&#1037;[&#65533;&#65533;&#65533;&#65533;&#65533;\8&#65533;
&#65533;Vtce&#65533;"&#65533;-2nK&#65533;g\[t&#65533;&#65533;.&#65533;&#65533;,a&#65533;&#65533;E&#65533;+&#65533;&#65533;#&#65533;&#65533;&#65533;&#65533;&#65533;i&#65533;&#65533;&#65533;9CIW,&#65533;)&#65533;&#65533;&#65533;b?&#65533;&#1217;M&#65533;&#65533;\-&#65533;&#65533;&#65533;&#65533;E&#65533;&#65533;^&#65533;C&#65533;k&#65533;&#65533;$}&#65533;KP&#65533;p8&#65533;jv&#65533;s&#65533;&#65533;5&#65533;&#65533;&#65533;o&#65533;M&#65533;&#65533;&#65533;&#1022;&#65533;t&#65533;&#65533;g&#65533;*&#65533;&#65533;U^&#65533;&#65533;B&#65533;&#1589;%D&#65533;&#65533;uxwvk&#65533;&#65533;&#65533;;%&#65533;&#65533;l&#65533;du&#65533;&#65533;k&#65533;&#65533;N:=f?`j&#65533;&#65533;&#65533;m&#65533;l&#65533;&#65533;&#65533;w&#65533;7&#65533;&#65533;&#65533;ms&#65533;A&#65533;&#65533;&#65533;9&#65533;
Ml&#65533;&#65533;&#65533;&#65533;&#65533;&#65533;&#65533;&#65533;&#226;&#1788;&#65533;&#65533;&#65533;&#65533;&#65533;7&#65533;-&#65533;&#65533;0&#65533;i&#65533;+&#65533;O&#1643;&#65533;&#65533;&#65533;&#65533;&#65533;&#65533;4&#65533;&#149;5 &#65533;&#65533;&#65533;&#65533;r&#635;&#65533;{&#65533;&#65533;-&#65533;&#65533;8&#65533;X&#65533;&#1336;ns}U&#65533;&#65533;P&#65533;)e!&#65533;L&#65533; &#65533;&#217;&#65533;&#65533;&#65533;l&#65533;&#65533;&#65533;&#65533;&#65533;&#65533;3&#65533;F	&#65533;&#65533;d&#65533;&#65533;&#65533;gxv&#65533;T&#65533;&#65533;6|&#65533;&w&#65533;&#65533;Mk&#65533;&#65533;kE7&#65533;&#65533;&#65533;&#65533;k&#65533;&#65533;&#65533;Nc|"&#65533;[I/&#65533;3J&#65533;
&#65533;o&#65533;[2&#65533;&#65533;&#65533;&#65533;}&#65533;S5D&#65533;&#65533;c?C&#23661;&#65533;&#65533;}&#65533;
C&#1772;&#65533;&#65533;&#24031;I&#65533;#&#65533;&#65533;;&#65533;nU&#65533;&#65533;7&#65533;&#65533;F&#65533;&#65533;&#65533;y_&#65533;e&#65533;>.|&#65533;Y&#65533;y&#65533;&#65533;&#65533;&#65533;&#1843;&#65533;&#65533;J4L&#65533;&#65533;_&#65533;&#65533;OjgC&#65533;&&#65533;|&#65533;-&#65533;-&#65533;&#65533;V&#65533;&#65533;&#65533;x&#65533;+8&#65533;'BD&#65533;&#65533;&#65533;&#65533;2&#65533;&#1251;&#65533;&#58595;^&#65533;&#65533;&#65533;&#1515;t%7&#65533;&#65533;~&#65533;{&#65533;K[&#65533;A|3ir|&#65533;&#65533;&#65533;&#65533;i&#65533;&#65533;&#65533;&#65533;|&#65533;&#65533;&#65533;;&#65533;&#65533;&#65533;>&#65533;"&#65533;g&#65533;>&#65533;[&#65533;D&#65533;c&#65533;&#65533;uI&#65533;
&#65533;&#65533;?k&#65533;&#65533;k3&#13550;dY?bi&#65533;s)&#65533;&#65533;!&#65533;&#65533;&#65533;;<&#16539;&#65533;&#65533;?&#65533;&#65533;>\&#65533;&#65533;s&#65533;&#65533;?&#65533;&#65533;&#65533;&#572;&#229;&#62109;|@&#65533;&#65533;&#65533;{&#65533;9&#65533;&#1770;&#65533;&#65533;8:P&#65533;4&#65533;aA&#65533;k&#65533;&#65533;:&#65533;&#65533;&#65533;&#65533;&#65533;7&#65533;&#65533;'&#65533;&#65533;l&#65533;L&#65533;.&#65533;&#65533;A3&#65533;34C&#65533;&#65533;oK;&#65533;&#65533;jC&#65533;r&#65533;&#65533;!&#65533;>|&#65533;s&#1722;/&#65533;@&#65533;&#65533;!Yi&#65533;&#65533;c&#65533;{&#65533;&#65533;+<&#304;R&#65533;&#65533;YD&#65533;&#65533;9&#65533;&#65533;B|J3&#65533;)&#65533;,CK&#65533;&#65533;&#65533;?/|&#65533;L$&#65533;b&#65533;N&#65533;&#65533;8\&#65533;i&#65533;&#65533;!&#65533;C"$&#65533;&#65533;&#65533;a'/A&#65533;&#65533;"H&#65533;{+D&#65533;&#65533;'&#65533;&#65533;J&#751;9#&#65533;9G27&#65533;3&#65533;&#65533;J&#65533;&#65533;4,CM&#65533;L&#65533;&#65533;9|REil8:&#1294;A0&#65533;0&#65533;&#65533;&#65533;0&#65533;K&#65533;_&#65533;E&#65533;&#65533;(^[&#65533;&#65533;&#65533;7s&#65533;!k:&#65533;s3^&#65533;&#65533;-D&#65533;=	&#65533;@)FQ{=&#65533;+&#65533;&#65533;&#65533;&#65533;&#65533;~l&#65533;A*F/4&#65533;m&#65533;&#65533;q&#65533;Wt&#65533;U&#65533;8&#65533;&#65533;B&#65533;J<&#65533;&#65533;&#65533;53I&#65533;=&#65533;&#65533;2y&#65533;Gz&#65533;'y&#65533;&#65533;&#65533;&#1254;&#65533;<&#65533;&#65533;&#65533;&#65533;&#65533;8&#65533;F.k&#65533;H&#65533;F&#65533;&#65533;I&#65533;&#65533;"&#65533;&#65533;t&#65533;&#65533;vA/v S&#65533;&#65533;c&#335;&#65533;H&#65533;!,lG'c&#306;&#65533;&#65533;F&#65533;,.fkJ|&#65533;e4&#65533;&#65533;#&#65533;&#65533;&#65533;Di>&#65533;&#65533;&#65533;:&#65533;d@&#65533;\&#65533;&#65533;&#65533;I&#65533;X&#65533;&#65533;&#65533;&#65533;r&#65533;jd&#65533;v&#65533;&#65533;&#65533;A&#65533;`&#65533;&#65533;\4J&#65533;&#65533;&#65533;&#970;&#65533;Et&#65533;F&#65533;&#653;&#65533;&#270;&#65533;&#65533;\&#65533;&#555;&#1855;&#65533;LL&#65533;\L&#65533;l&#812;D&#598;&#574;&#65533;&#65533;&#65533;&#65533;d&#65533;&#65533;&#65533;&#65533;&#65533;&#65533;&#1506;0&#65533;&#65533;&#65533;&#65533;&#65533;&#65533;y&#65533;&#65533;J9b&#65533;Hn&#65533;&#65533;&#65533;&#65533;h3FJLG&#65533;&#796;:&#65533;y&#65533;&#65533;&#65533;dL&#65533;tL&#65533;&#65533;=&#1956;&#65533;7y&#65533;D&#65533;&#65533;v&#65533;>&#65533;&#65533;&#65533;&#65533;Gt<&#65533;&#652;&#65533;|&#708;&#65533;&#65533;Y&#65533;&#65533;Z&#65533;&#533;2&#65533;H&#65533;&#765;d&#65533;&#65533;&#65533;&#294;<&#65533;&#65533;&#65533;M&#65533;&#65533;M&#65533;&#65533;&#1716;&#65533;&#65533;&#65533;L&#65533;1XO&#65533;B&#186;&#65533;!t&#65533; &#65533;O&#65533;tO&#65533;&#285;=&#65533;&#65533;:$&#65533;E&#1238;3&#65533;&#65533;:&#65533;&#65533;&#1474;&#65533;&#65533;&#65533;^&#65533;B&#65533;&#65533;&#65533;&#65533;N~;&#65533;0T<&#65533;&#65533;N&#65533;&#65533;:&#65533;B&#433;K&#65533;&#65533;&#65533;1h&#65533;&#65533;O&#65533;&#65533;&#65533;t&#65533;&#65533;p&#65533;t!&#65533;&#65533;&#65533;&#65533;&#65533;#+&#65533;1&#65533;&#65533;&#65533;H&#1196;8&#65533;=&#65533;&#65533;&#65533;&#65533;&#65533;&#65533;I&#65533;&#65533;?&#65533;&#65533;&#65533;&#1066;&#65533;M&#65533;$&#65533;&#65533;_aO&#65533;
#&#65533;&#681;Y&#1213; &#65533;T&#65533;O&#65533;&#65533;&#65533;p&#65533;&#65533;3Q*R&#340;/lbQGj&#65533;&#65533;&#65533;G&#65533;C&#65533;y&#65533;&#65533;BJ&#65533;Q|:&#65533;P&#65533;&#65533;J}&#65533;&#65533;$&#65533;&#65533;&#65533;&#65533;&#65533;S,&#65533;&#65533;R&#65533;&#65533;&#65533;:&#65533;3R&#65533;&#65533;&#852;0T&#1868;&#65533;&#65533;&#65533;B&#65533;x&#65533;&#65533;&#65533;l&#65533;z&#65533;&#65533;bc&#65533;*M&#65533;S&#65533;&#65533;&#65533;A&#65533;5&#65533;0&#65533;<&#65533;&&#65533;&#65533;1&#65533;B&#1880;<m&#65533;R&#65533;2"t&#1717;&#65533;&#65533;W%T&#65533;C&#65533;H&#65533;&#65533;=&#65533;>uQ&#65533;00&#65533;&#65533;"&#452;T&#187;&#65533;9L=O&#65533;KNHd&#65533;m&#65533;&#65533;\Ly,RQ&#65533;&#65533;!-&#65533;T&#65533;-7)U&#65533;&#65533;&#65533;Ue&#65533;&#65533;&#65533;@&#65533;X&#65533;=b$&#65533;&#65533;*,&#65533;$&#65533;&#65533;7^m&#65533;-&#65533;K&#65533;V|2V$-&#65533;&#65533;:VdeM&#65533;&#65533;T&#65533;ge&#977;X&#65533;&#65533;&#65533;&#1217;XF&#65533;&#961;&#65533; &Tu&#65533;zr&#65533;Wu&#65533;xkM&#65533;&#65533;&#65533;&#65533;&#65533;F&#65533;&#65533;&#65533;&#65533;&#65533;&#65533;&#65533;;`&#65533;&#65533;&#65533;&#167;&#65533;&#65533;&#65533;Xc&#65533;&#65533;&#65533;B|&#65533;PER}e&#65533;&#65533;,i&#65533;5&#65533;R	&#153;%&#65533;&#65533;&#65533;&#65533;&#1464;&#65533;&#1548;k&#65533;#&#65533;&#65533;&#65533;J<	&#65533;S&#65533;>q@Ec&#65533;&#65533;&#65533;4&#65533;m&#65533;}C&#65533;&#65533;TKU&#1428;&#65533;Bw&#65533;&#65533;&#65533;WPU&#65533;h&#65533;Zh["&#65533;&#65533;!&#65533;&#65533;O&#65533;&#65533;&#65533;:t&#65533;\=&#65533;&#65533;&#65533;*U&#65533;&#65533;&#22806;pU&#65533;ZzM&#65533;l&#65533;[&#888;&#65533;eZ|&#65533;&#65533;&#65533;G]Nz%&#65533;Z}&#65533;&#65533;&#65533;M&#65533;D\L&#65533;&#65533;,&#65533;M&#65533;&#65533;=&#1164;&#65533;V&#65533;&#65533;"&#65533;(IK<&#65533;Pk&#65533;R;&#65533;&#65533;&#1189;[&#65533;|&#65533;&#65533;&#834;&#65533;&#65533;N&#65533;&#65533;&#1767;qK&#65533;H&#65533;&#65533;,Q&#65533;&#65533;&#65533;&#65533;&#65533;&#65533;D&#65533;&#65533;y&#65533;;&#65533;&#65533;&#65533;&#65533;&#65533;&#65533;&#1541;&#65533;fmDGl&#65533;J&#65533;&#1123;&#65533;]NL&#594;&#65533;\&#65533;&#65533;&#65533;h%&#65533;}O&#65533;/&#65533;&#185;&#65533;*&#65533;&#65533;&#65533;&#65533;&#65533;&#65533;&#1349;&#65533; u6&#65533;&#65533;&#65533;4&#65533;@&#1576;&#65533;&#65533;*&#65533;[&#65533;&#65533;DT&#65533;25S	E&#65533;-&#65533;&#2037;&#65533;&#65533;TF&#65533;&#65533;&#65533;o`&#65533;&#65533;n&#65533;~&#65533;pT&#65533;'U]&#65533;h&#158;Q&#65533;XD&#65533;&#65533;&#65533;&#65533;&#65533;&#65533;&#1377;PZ&#65533;&#65533;&#65533;&#65533;&#65533;&#65533;&#65533;X&#65533;&#1255;&#65533;AP&#65533;Y&#65533;&#65533;A&#65533;&#65533;&#65533;&#65533;0&#65533;&#65533;&#65533;UYX%&#65533;&#65533;&#65533;.T&#65533;&#65533;&#65533;&#65533;a9!=&#65533;u[&#65533;S&#65533;V&#65533;&#2012;&#65533;f&#65533;&#65533;&#65533;S&#65533;&#65533;*&#65533;c&#65533;\t&#44101;&#65533;K&?l&#65533;&#65533;&#65533;&#65533;S&#65533;K&#65533;&#65533;&#65533;&#65533;&#65533;&#453;&#65533;&#65533;d&#65533;&#65533;&#65533;&#65533;&#65533;a&#65533;&#65533;&#65533;9%[&#65533;EO<&#65533;^&#65533;&#65533;a9&#65533;%&#65533;&#65533;O&#65533;&#65533;V]&#65533;R&#65533;(&#65533;L&#65533;A&#65533;&#16572;&#65533;[&#65533;}Ez!&#65533;EjZ@&#65533;H&#65533;u&#65533;&#65533;&#65533;b.&#65533;&#65533;N&#65533;&#65533;&#65533;2X&#1455;%c&#65533;5c4&#65533;a8&#65533;&#65533;M&#65533;&#65533;
&#65533;d"	&#65533;	&#65533;&#65533;&#65533;KX&#65533;&#65533;&#65533;&#65533;&#2018;3,^&#65533;&#65533;#T+h&#65533;&#65533;J=&#65533;&#65533;&#65533;m&#912;ZTd&#65533;&#65533;&#65533;&#65533;R&#11668;&#65533;I&#65533;&#65533;JV&#65533;&#65533;d&#65533;&#65533;&#65533;&#65533;&#65533;T&#65533;&#65533;dP&#65533;Wh&#65533;f&#65533;e&#65533;B&#357;Ee!&#65533;&#65533;^W&#947;dX&#65533;&#65533;&#65533;H~&#65533;C&#65533;&#65533;U3&#65533;bw^/`+&#65533;&#65533;1&#65533;&#65533;&#1643;&#65533;y&#65533;\&#65533;EaO&#65533;PW(>&#65533;Wh&#65533;&#65533;&#65533;[&#65533;&#65533;&#65533;i&#65533;l&#65533;S&#65533;ri&#65533;ta&#65533;&#65533;$&#65533;Y&#65533;_@&#65533;e&#65533;7b5&#65533;u&#65533;&#65533;q&#65533;wnQ,&#65533;&#65533;s&#65533;c&#65533;:&#65533;&#65533;E>&#65533;&#65533;~&
&#65533;<&#65533;&#65533;V	:&#65533;&#65533;i&#65533;&#65533;f&#65533;&#65533;&#65533;&#65533;&#2028;&#65533;h&#65533;&#65533;&#65533;be#&#65533;E&#1090;&#65533;.hj[VG&#65533;&#65533;&#65533;&#65533;&#65533;8&#65533;&#65533;O[&#65533;&#65533;&#65533;,`Y&#65533;&#65533;M&#1061;&#65533;;&#65533;V&#65533;&#1038;vY4p\&#65533;&#65533;&#65533;-&#65533;&#65533;&#65533;i&#65533;~&#65533;OV&#65533;t[`&#65533;Y?%&#65533;&#65533;&#1205;&#261;&#65533;j3(&#65533;&#65533;&#65533;&#65533;M&#775;=&#65533;&#65533;&#65533;T&#65533;R&#65533;&#65533;&#65533;&#65533;f&#65533;JMBW&#65533;=F&#65533;-kc&#65533;i&#65533;&#65533;D&#65533;&#65533;&#65533;u&#1590;.h,&#65533;&#65533;c&#65533;
&#1836;i&#65533;)&#65533;Es&#65533;&#65533;&#65533;&#65533;c&#65533;``3_&#65533;j&#65533;6Pu&#65533;\&#65533;m&#65533;^&#65533;&#65533;&#65533;&#65533;&#65533;RSk&#65533;&#65533;&#65533;&#1845;&#65533;&#65533;&#65533;<o&#65533;&#65533;&#65533;&#65533;L&#65533;&#65533;&#65533;)&#65533;$&#65533;&#65533;k&#65533;Tp&#65533;G"!&#65533;&#65533;&#65533;&#65533;q&#65533;`S&#65533;&#65533;&#65533;&#65533;&#1841;&#1678;&#65533;"MQ&#65533;&#65533;&#1773;&#65533;g2T&#65533;&#65533;&#1823;&#65533;&#65533;0&#65533;&#65533;vc&#65533;&#65533;v&#65533;&#65533;J&#1014;^Y&#65533;1&#65533;=&#65533;&#282;&#65533;&#65533;&#65533;&#65533;&#65533;a&#886;&#65533;n&#65533;E&#65533;&#65533;&#65533;&#65533;Vnl1&#65533;&#65533;NPJ&#65533;&#65533;J&#1009;^&#823;&#65533;&#65533;,&#65533;g&#65533;=p~&#65533;&#65533;e&#65533;>q&#65533;&#65533;&#65533;&#65533;o&#65533;&#65533;&#65533;&#65533;^p&#65533;&#65533;zAG6n?&#65533;XM&#65533;&#65533;&#65533;Z&#65533;l&#65533;&#65533;j&#65533;&#65533;D&#65533;Q&#65533;P_F&#65533;&#65533;&#65533;&#65533;&#65533;&#65533;&#634;qK&#65533;&#65533;/p&#1648;>&#65533;&#65533;&#65533;n?q-7&#65533;_&#65533;o.&#65533;&#65533;!&#65533;&#65533;"&#65533;&#65533;q&#65533;&#65533;J&#65533;&#65533;&#65533;c&#65533;&#65533;GC5&#65533;&#65533;&#65533;&#65533;e&#65533;&#65533;>&#65533;&#65533;&#65533;&#1750;&#65533;e&#65533;>M{&#65533;&#65533;&#65533;U&#65533;)_&#65533;'&#65533;e&#65533;F&#65533;&#65533;&#65533;o*t&#65533;f&
/&#65533;&#65533;-wUQ&#65533;&#65533;^q-tL&#65533;oj&#65533;oj"sT&#41078;}&#65533;<M&#65533;Z&#65533;&#65533;&#65533;2I^&#65533;&#65533;&#65533;&#65533;"&#65533;&#65533;XT&#65533;p&#65533;&s&#65533;FtT&#65533;&#65533;T2<&#65533;h&#65533;o/&#65533;uK&#65533;&#65533;@'l~&#65533;ZF&#65533;lr&#65533;H_&#65533;&#65533;v&#65533;&#65533;th&#65533;&#65533;#&#65533;&#65533;TH:&#65533;&#65533;qAh2&#65533;&#65533;&#65533;/'&#65533;&#65533;&#65533;&#65533;q&#65533;&#65533;&#65533;&#65533;&#65533;&#65533;&#65533;&#65533;H}d&#65533;5&#65533;^&#65533;u&#65533;&#65533;&#470;&#65533;k&#65533;S$&#65533;&#65533;PV&#65533;(&#65533;hwS_cd&#65533;&#65533;^vg&#65533;u&#65533;&#65533;veGj&#65533;Hj@5&#65533;&#65533;+&#65533;&#508;&#65533;d&#65533;&#65533;&#65533;ut#mxC]W7so&#65533;&#65533;&#65533;&#65533;H{&#65533;&#65533;v&#65533;&#65533;&#1474;&#65533;&#65533;&#65533;&#65533;&#65533;d_V&#65533;&#65533;&#65533;&#65533;5x|&#65533;&#65533;&#65533;&#65533;&#65533;&#65533;&#65533;[&#65533;&#65533;`&#65533;<&#65533;F&#65533;C&#65533;N&#65533;c&#65533;&#65533;v&#65533;lBl&#65533;&#65533;&#65533;&#65533;(&#65533;&#65533;&#65533;&#65533;&#65533;\>ww&#65533;<&#65533;-&#65533;&#65533;f&#65533;&#65533;v&#65533;&#65533;&#65533;&#65533;w&#65533;NVp&#65533;@NyH&#65533;y&#65533;?&#65533;&#65533;'&#65533;&#65533;&#65533;&#65533;:&#65533;@&#65533;Du&#65533;oe&#65533;&#65533;|&#65533;&#65533;&#65533;3&#65533;&#65533;d&#65533;&#65533;&#65533;&#65533;v&#65533;&#65533;N&#65533;&#65533;&#65533;u&#65533;&#65533;`Md&#65533;&#65533;%&#65533;&#65533;&#65533;&#65533;&#65533;}&#27431;t&#65533;7k&#65533;mn&#1732;Uo&#65533;&#65533;_{&#65533;&#65533;&#65533;&#65533;w]M&#65533;"N&#65533;&#65533;3wh&#65533;&#65533;~e&#195;&#65533;&#65533;&#65533;8&#65533;{&#65533;R&#65533;&#65533;S&#65533;&#318;TPN&#65533;w&#65533;M&#65533;f&#65533;&#65533;&#65533;&#65533;&#65533;&#65533;&#65533;q&#65533;&#65533;&#65533;vf&#65533;N&#65533;&#65533;W&#65533;&#65533;&#65533;&#65533;&#65533;&#1986;-&#65533;t&#65533;&#65533;I&#65533;uhv&#17384;vB&#65533;&#65533;&#65533;||&#65533;&#65533;wV&#65533;U&#65533;&#65533;&#65533;_sHE|/&#65533;_&#65533;~i6&#65533;&#65533;&#65533;o&#65533;w&#65533;&#65533;&#65533;&#65533;.IGv&#65533;i&#65533;&#65533;?&#65533;&#65533;W&#65533;h`&#65533;&#65533;,hPB;
&#65533;(08&#65533;8L&#65533;&&#65533;&#204;&#65533;&#136;1&#65533;qH&#65533;u&#65533;&#65533;&#65533;1c&#596;%C&#65533;&#65533;&#65533;c&#65533;&#65533;\f&#65533;&#65533;&#65533;&#65533;C:#&#65533;&#65533;9&#65533;&#65533;'&#1056;B{F&#65533;I&#65533;Q&#65533;?&#65533;0&#65533;&#65533;&#65533;&#65533;&#587;sF<jT&#65533;&#65533;&#65533;Z&#65533;r&#65533;4&#65533;&#1328;d&#402;&#417;0i&#65533;&#65533;l&#65533;&#365;&#1741;&#65533;&#65533;-kF(^&#65533;ua&#65533;&#65533;&#65533;m`Y.lX&#65533;&#65533;&#65533;&#65533;m&#65533;V`[&#65533;p&#65533;&#1922;&#65533;`&#132;K&#65533;&#65533;&#1189;&#505;?&#65533;dXU&#65533;V&#65533;[&#65533;6&#65533;&#65533;&#65533;%_&#65533;&#65533;&#1998;&#65533;:P &#1151;&#65533;w&#65533;&#899;gd&#65533;&#65533;G&#65533;Z&#65533;&#65533;&#65533;&#65533;&#1253;L&#65533;C=&#65533;&#65533;8&#65533;O&#65533;&#65533;&#1291;d&#435;&#65533;/&#65533;&#65533;.&#65533;&#65533;&#65533;c&#65533;-81z-+&#65533;&#65533;L&#1969;&#65533;.&#65533;!o&#65533;&#65533;&#65533;rf&#65533;&#65533;&#65533;&#65533;&#65533;&#65533;Oe&#65533;&#65533;~&#65533;&#65533;&#65533;C&#65533;e&#65533;Zu&#65533;&#65533;ESV&#65533;W&#65533;m&#65533;Y&#65533;&#65533;o&#65533;&#65533;x&#65533;&#65533;&#65533;O&#65533;-&#65533;R*E&#65533;Q'&#65533;F8&#65533;&#65533;&#65533;}&#65533;M6P/&#65533;U&#65533;&#65533;&#65533;w&#65533;y&#65533;&#65533;GY{&#65533;&#65533;&#65533;`&#65533;e7&#65533;}I&#65533;&#65533;&#65533;'&#65533;&#65533;&#65533;g&#65533;	8&#65533;H'x`k&#65533;9)elF&#65533;&#65533;Z&#65533;&#65533;&#65533;#&#65533;xi&#65533;q
&#65533;t&#1349;&#65533;\&#65533;i&#65533;&#65533;T&#65533;s&#65533;&#65533;&#65533;xt)c}c&#65533;&#65533;'&#65533;7&#65533;&#65533;&#1541;&#65533;&#65533;X&#65533;&#65533;&#65533;'|F	d{Mj&#262;&#65533;P: L&#65533;g\&#65533;o&#65533;&#65533;&#65533;!>&#1623;&#65533;&#1297;S&#65533;&#65533;&#65533;P$%&#65533;(&#65533;&#65533;T#b&#65533;`&#65533; I'&#65533;&#65533;&#65533;&#65533;&#65533;&#65533;&#65533;pu&#65533;&#65533;e[&#65533;x'&#65533;W&#65533;&#65533;&#65533;!,&#65533;|&#65533;&#65533;$[Jnj_}&#65533;&#65533;\&#65533;)&#1173;&#65533;b	*&#65533;&#65533;6Z*&#65533;&#1161;&#65533;&#65533;&#65533;r&#65533;i&#65533;A&#65533;&#65533;&#65533;&#65533;&#65533;&#65533;K&#65533;&#65533;&#65533;+&#65533;&#1110;'/&#65533;&#65533;&#65533;&#65533;&#65533;=F{p&#65533;&#65533;EVd&#65533;&#65533;:ii&#65533;P&#65533;&#65533;&#65533;&-&#1385;&#65533;&#65533;2h._&#65533;&#65533;&#65533;&#65533;&#65533;&#65533;&#65533;t&#65533;;u&#65533;&#65533;&#65533;&#1720;&#65533;&#65533;&#65533;&#65533;&#65533;N&#623;&#65533;&#65533;&#65533;&#65533;<0&#65533;+J&#65533;A=4&#65533;&#65533;.&#65533;l&#65533;&#65533;A<&#65533;&#65533;;&#39392;&#65533;#AT\&#65533;X&#65533;\&#65533;&#65533;7&#65533;&#65533;&#65533;2'&#65533;&#65533;&#65533;w&#65533;&#65533;L&#65533;&#65533;1&#65533;&#65533;~&#65533;Z&#1524;&#65533;&#65533;'&#65533;W&#65533;V&#65533;;&#65533;&#65533;&#65533;&#65533;&#65533;&#65533;n&#65533;}K&#65533;7&#65533;&#65533;.7&#65533;6&#2028;&#65533;&#65533;/&#65533;Y&#65533;QS&#65533;&#65533;&#65533;s&#65533;jv&#65533;"&#65533;q&#65533;v&#65533;&#65533;&#65533;&#65533;&#65533;&#65533;{&#65533;&#65533;P&#65533;h&#65533;&#65533;&#65533;&#65533;Uy&#65533;&#65533;l&#65533;&#65533;t&#65533;}7&#65533;&#65533;6&#65533;&#65533;O&#65533;&#65533;&#1986;&#65533;{&#65533;SN&#65533;&#65533;&#65533;Ex&#65533;_U&#65533;&#65533;A&#65533;J&#65533;Kr&#65533;&#65533;&#65533;&#65533;;&#65533;&#65533;&#65533;&#65533;SA&#65533;cXrT&#65533;'&#65533;v&#65533;&#65533;G&#65533;&#65533;&#65533;-b&#65533;)&#65533;&#65533;6|3G&#65533;&#65533;%p&#65533;&#65533;&#65533;W{&#65533;W4&#65533;&#65533;&#65533;&#65533;&#65533;&#65533;&#65533;&#65533;&#65533;^&#65533;&#65533;%@Jey&#65533;&#65533;J&#65533;6z&#65533;&#65533;"*&#65533;_.&#65533;9&#65533;&#65533;,/<&#65533;&#65533;&#65533;&#65533;&#65533;x._f;&#65533;&#65533;2&#1429;&#65533;%B&#65533;yVa\'?&#65533;&#65533;.`&#65533;		&#65533;#&#65533;&#65533;&#65533;!&#65533;&#65533;_&#65533;&#65533;?&#65533;&#65533;&#65533;Y&#65533;&#65533;8S@&#65533;5$AZ&#65533;&#65533;+F9&#65533;&#65533;&#65533;#]&#65533;&#65533;*h&&#65533;&#65533;&#65533;&#65533;&#65533;&#65533;&#762;&#65533;&#65533;&#277;&#65533;/W&#65533;&#794;B'2"-&#65533;iT&#65533;&#188;@+w8|#N&#65533;;2&#65533;&#65533;&#65533;&#65533;&#65533;&#65533;3&#65533;I1&#65533;*&#65533;K&#1442;'&#562;&#65533;1ok&#65533;h&#65533;2mP&#65533;dZW&#65533;&#65533;+0R&#65533;mc$cU&#65533;&#65533;4&#65533;&#65533;r&#65533;9&#65533;a~g&#65533;&#65533;
&#65533;&#65533;@NY;L&#65533;&#65533;&#65533;&#65533;Q&#65533;?&#65533;&#65533;)&#65533;cZ&#65533; &#65533;&#65533;'"	f^&#65533; &#65533;H&#65533;DRm&#65533;&#65533;&#65533;&#65533;&#65533;&#65533;&#65533;$l&#65533;&#804;&7&#65533;&#65533;r&#65533;ut#&#1024;r&#65533;mrsw&#65533;&#65533;&#65533;&#65533;&#65533;&#65533;&#65533;&#65533;P}&#65533;&#65533;&#65533;@&#65533;&#65533;&#65533;q&#1353;&#65533;&#65533;|g&#65533;&#65533;&#65533;
&#65533;&#65533;&#65533;Ma&#65533;-&#65533;&#65533;F%&#65533;b&#65533;X&#65533;&#65533;&&#65533;&#1180;&#65533;&#65533;b&#65533;&#65533;&#65533;o&#65533;Oh&#65533;C#*QS&#65533;2&#65533;r&#65533;[8}&#65533;&#65533;&#65533;&#65533;&#65533;B&#65533;&#65533;&#65533;	O&#65533;=o&#65533;,&#65533;&#65533;&#65533;&#65533;{&#65533;q&#65533;|$2&#65533;&#65533;&#65533;?.&#65533;&#65533;,]]&#65533;zOe)&#65533;&#65533;&#65533;F&#65533;&#65533;J&#65533;&#65533;&#65533;N0jE1&#65533;)|&#65533;E&#65533;&#65533;&#65533;&#65533;&#937;&#65533;R&#65533;#=&#65533;U!&#65533;$S&#1092;B,3O0xS:&#65533;^&#65533;&#65533;&#65533;s&#65533;&v&#65533;G&#65533;&#65533;&#65533;p#&#65533;&#65533;%G&#65533;;i&#65533;I4&#65533;&#65533;&#65533;~&#65533;&#65533;Emx&#65533;R9&#65533;&#65533;u&#65533;&#65533;&#65533;&#65533;&#65533;&#65533;
&#65533;Y5&#65533;a&#65533;&#65533;&&#65533;&#65533;P&#65533;&#65533;N08VVI&#65533;kq&#65533;&#65533;&#65533;79&#65533;KT>e&#65533;(&#65533;&#65533;&#65533;}&#65533;&#65533;&#65533;&#65533;&#65533;&#65533;5&#65533;$K&#65533;&#65533;_&#65533;)8&#65533;f&#65533;&#65533;&#65533;&#65533;
%&#65533;rl&#65533;'&#65533;&#65533;c+kY&#65533;T&#65533;&#65533;ed&#65533;&#65533;&#65533;~~-&#65533;J&#65533;b&#65533;6BY&#65533;&#65533;&#65533;R&#65533;&#65533;A&#65533;&#65533;&#65533;j&#65533;&#65533;}w&#198;J&#65533;'&#65533;&#65533;&#65533;6&#1371;&#65533;&#65533;&#65533;E&#65533;&#65533;#&#65533;W&#65533;dW&#542;&#65533;H&#65533;&#65533;UO:&#65533;&#65533;&#65533;&#65533;&#65533;&#65533;`&#65533;&#65533;&#65533;xoSc^&#65533;&#65533;T&#65533;T&#65533;&#1124;+]&#65533;&#65533;w&#65533;&#65533;&#65533;hE&#65533;&#65533;&#65533;&#1830;&#65533;p}+&#65533;&#65533;&#65533;X]B&#65533;&#65533;%&#65533;y|4&#65533;]&#65533;&#65533;&#65533;F:&#65533;
`Q&#65533;&#65533;&#173;&#65533;poyX&#65533;&#1694;&#65533;_&#65533;&#65533;P&#65533;e&#65533;&#65533;&#65533;J&#65533;+6&#65533;F&#1599;@&#65533;s-5g&#65533;&#2029;&#65533;.&#65533;R.\&#652;&#65533;I&#65533;&#65533;&#65533;&#65533;l&#65533;&#65533;5&#65533;&#65533;&#65533;.D&#65533;Y&#966;'&#65533;o^&#65533;v&#65533;&#65533;&#65533;&#65533;&#65533;&#65533;&#65533;'&#65533;o&#65533;T6&#65533;nw&#65533;,&#65533;7&#65533;&#65533;&#65533;&#65533;&#65533;]AS&#65533;&#65533;&#65533;,&#65533;)&#65533;QHK&#65533;A&#65533;a&#65533;&#65533;&#714;S\2&#65533;x&#65533;&#65533;&#65533;W&#65533;&#65533;&#65533;&#65533;9&#65533;M&#65533;&#65533;N&#65533;&#65533;&#65533;e&#1343;*	Hq&#65533;m_&#65533;2&#65533;&#65533;&#65533;&#65533;M`&#65533;V\&#546;&#65533;&#65533;&#294;&#65533;]&#65533;&#1263;&#65533;P&#65533;&#65533;F&#65533;M&#65533;&#65533;&#65533;&#65533;l#is&#65533;p&#65533;&#65533;&#65533;1W&#65533;x&#65533;&#65533;Zh&#65533;&#65533;#&#1231;>ra&#65533;&#65533;&#65533;\(E;&#65533;&#65533;p5j&#65533;&#65533;k&#65533;}?&#65533;/Pd&#65533;?&#65533;0K'&#65533;&#65533;&#65533;u&#1926;&#65533;&#65533;&#65533;17&#65533;&#65533;&#65533;\&#65533;v&#65533;+d!&#65533;&#65533;&#65533;<&#65533;&#65533;&#65533;x&#65533;&#65533;&#65533;&#65533;w&#65533;b&#65533;&#65533;&#1080;&#923;&#65533;&#65533;0on&#65533;&#65533;.&#65533;&#65533;mC&#65533;ZG&#65533;&#65533;&#65533;&#65533;&#65533;&#65533;
&#65533;\H<1,&#65533;5&#65533;^&#65533;Z^&#65533;)D0&#65533;&#65533;G&#65533;:&#65533;&#65533;G|&#65533;&#65533;po&#65533;&#65533;&#65533;L
74&#65533;t&#65533;&#951;&#65533;&#65533;sk&#65533;r15Lo>&#65533;&#621821;&#65533;E&#65533;&#65533;&#563;<Jc&#65533;&#65533;W&&#65533;&#65533;&#65533;&#65533;&#65533;u&#65533;N&#65533;^&#65533;U&#65533;&#65533;b&#65533;&#65533;&#65533;&#209;&#65533;f&#65533;&#65533;qJ&#65533;&#65533;A%u&#65533;X&#65533;C&#65533;&#65533;&#65533;d&#65533;&#65533;&#65533;&#65533;&#65533;6&#589;&#65533;&#65533;*&#65533;&#65533;Lg&#65533;&#65533;QL&#65533;&#65533;t&#1687;&#65533;&#65533;0&#65533;C&#65533;&#65533;&#65533;=&#65533;&#65533;&#65533;&#65533;&#65533;V&#65533;&#65533;|txw:&#65533;7&#65533;&#65533;&#65533;mR&#65533;&#65533;&#65533;&#65533;&#65533;&#65533;&#1235;&#65533;&#65533;&#65533;&#65533;W&#65533;]&#65533;Q&#243;&#65533;A&#65533;'33&#65533;&#65533;&#65533;&#65533;&#917;&#65533;m7.K&#65533;&#65533;&#65533;&#65533;&#65533;?w]&#65533; &#65533;&#65533;&#65533;7&#65533;&#65533;&#65533;&#65533;\`K&#49616;&#65533;&#65533;'&#65533;&#65533;{&#65533;&#65533;J}&#65533;&#65533;,&#65533;&#65533;&#65533;&#2046;-&#65533;&#65533;qb&#65533;]&#65533;	&#65533;&#65533;&#65533;&#65533;a&#65533;&#65533;Y	&#65533;1&#65533;]&#65533;&#65533;&#65533;T&#65533;&#65533;bU]s@&#65533;~&#65533;&#557;&#65533;H&#65533;&#65533;^&#65533;&#65533;_%&#65533;*&#65533;]&#65533;XyH[&#65533;H5&#65533;&#65533;&#65533;&#65533;&#65533;&#65533;&#65533;5&#65533;&#65533;&#65533;m&#65533;R&#65533;` &#65533;uUcX&#1408;&#65533;&#65533;\&#65533;}&#65533;&#65533;8&#65533;&#65533;e&#65533;&#65533;O&#65533;=\&#65533;&#65533;&#65533;&#65533;&#65533;]&#65533;e&#65533;&#65533;&#65533;&#65533;G&#65533;&#65533;&#65533;&#65533;&#65533;&#65533;Q&#65533;5_&#65533;&#65533;P&#65533;&#65533;&#671;&#65533;&#65533;&#65533;&#65533;&#65533;&#65533;&#65533;&#65533;!&#65533;&#65533;&#1765;R&#65533;&#65533;&#65533;&#65533; &#65533;&#65533;&#65533;&#65533;]&#65533;&#65533;&#65533;9&#65533;&#65533;\&#65533;&#1804;&#65533;&#65533;%&#65533;&#65533;AabU
&#65533;\`&#65533;@&#65533;L&#65533;&#65533;&#65533;&#65533;FM%&#65533;u&#65533;&#65533;&#592;&#65533;W	&#65533;&#2006;!&#651;&#65533;1&#65533;jmb&#65533;&#65533;&#65533;a&#65533;6)&#65533;W'&#65533;!&#65533;-&#65533;&#65533;a&#65533;&#65533;&#1419;&#65533;&#65533;&#65533;&#65533; &&#65533;Mh&#65533;*&#65533;5 Q$&#65533;1&#65533;&#65533;&#65533;l z&#65533;$2&#1232;&#65533;T&#65533;&#65533;&#65533;&^&#65533;zb&#65533;&#65533;&#65533;(&#65533;&#65533;&#65533;,&#65533;*~&#65533;&#65533;X^&#65533;5&#930;&#65533;&#65533;&#65533;&#65533;&#65533;8&#65533;&#65533;/b&#65533;4n&#65533;&#65533;yUq&#65533;TQ:}&#65533;Z&#65533;&#65533;&#65533;VUf&#65533;I&#65533;/u&#65533;<vm&#65533;&#65533;&#65533;&#65533;&#65533;&#65533;&#65533;&#65533;&#65533;&#65533;&#65533;9N6r&#65533;&#65533;b/&#65533;S&#65533;8&#65533;b8&#1696;x&#65533;&#65533;(&#65533;V,&#65533;&#65533;9&#65533;d:&#65533;U&#34912;&#65533;9&#65533;J&#65533;&#65533;.&#65533;&#65533;&#1985;&#65533;4&#65533;=>a&#65533;!^=&#65533;&#65533;x&#65533;&#65533;&#65533;&#65533;N&#65533;&#65533;&#716;&#65533;&#65533;ab&#65533;&#65533;R&#65533;$&#65533;&#65533;&#65533;&#65533;&#65533;&#65533;D&#65533;"Ci&#65533;n&#65533;7&#65533;&#65533;AndV&#65533;&#65533;	&#1438;&#65533;]H&#65533;&#65533;{m&#65533;&#65533;&#65533;&#65533;&#65533;6\J&#65533;&#65533;&#65533;b&#65533;Q&#867;X&#65533;c&#65533;E8&#65533;&#65533;&#65533;#&#65533;#&#65533;Y&#65533;&#65533;MRs4O#
yM#&#65533;&#65533;9&#65533;&#65533; D&#65533;&#65533;S&#65533;w&#65533;&#65533;&#65533;!&#65533;&#65533;T&#65533;!U^&#65533;F&#65533;&#65533;&#65533;&#65533;&#65533;r%7yX&#65533;&#65533;&#65533;&#928;&#917;e7i%&#65533;&#65533;$&#65533;pc&#65533;&#65533;&#65533;&#65533;X&#65533;q&#65533;&#65533;%1&#65533;Xn&#65533;#&#65533;R%>&#65533;@~&#65533;K&#65533;Lhx!&#65533;d`&#65533;j.b&#65533;%&#65533;5&&#65533;Y$&#601;&#65533;E&#65533;d&#65533;fZ&#65533;Uj&#65533;Q&#65533;V&#65533;&#1966;&#65533;d&#65533;&#65533;&#65533;h&#65533;&y&#65533;b&#65533;&#65533;G.&&#65533;&#65533;S&#65533;&#65533;&#65533;&#65533;&#65533;2&#932;_<mJ&#65533;=^&#1049;&#65533;&#65533;d&#65533;DOL&#65533;&#65533;&#65533;&#65533;d!d(&#65533;b&#65533;&#65533;T&#65533;g&#65533;c&#65533;&#65533;S>&#65533;yB&#65533;d&#65533;`&#65533;&#65533;!UZ&#65533;uV&#65533;X.&&#65533;&#65533;Y&#65533;	&#65533;Vx&#65533;&#65533;xb&#65533;&#65533;:&#65533;&#65533;WN&#65533;zRdMLd
&#65533;&#65533;&#1830;=r&#65533;N_&#65533;&#65533;$_^&#65533;&#65533;H&#65533;`@z&#65533;&#65533;&#1045;&#65533;&#65533;&#65533;	Qq&#65533;:&#65533;&#65533;(&#65533;&#65533;&#65533;&#65533;&#65533;F&#65533;
^p&#34073;&#65533;e^g&#65533;&#65533;i&#65533;9~&Rq&#28802;h&#65533;&#65533;&#65533;&#65533;b&#65533;K&#65533;&#65533;&#65533;;.&#65533;&#65533;&#65533;F&#65533;4&#65533;"&#65533;(&#65533;&#65533;&#65533;&#65533;&#65533;&#65533;&#65533;x\&#65533;&#65533;&#65533;Pg&#65533;&#65533;&#65533;&#65533;9&#65533;&#65533;e&#65533;!'&#65533;.)Z!&#1973;&#65533;&#4689;&#65533;a&#65533;&#65533;@&#65533;^&&#65533;b'r&#65533;,~Xw&#65533;i&#65533;&#65533;&#65533;&#65533;Mi&#65533;&#65533;&#65533;&#65533;*&#65533;hM&#65533;&#1694;z&#1332;&#65533;G&#65533;J0"&#65533;m&#1959;M&#1447;L6&#65533;^J&#65533;)&#1758;&#65533;i&#65533;&&#65533;%&#65533;9&#65533;&#65533;f'&#65533;g)}&#65533;z&#65533; &#65533;aMjP&#65533;_&#65533;&#862;CX(&#65533;f&#65533;F"&#65533;w&#65533;&#65533;R&#65533;n&#65533;i&#65533;&#65533;*&#65533;&#1438;&#65533;&#65533;7&#65533;&#65533;&#65533;1ii&#65533;&#65533;&#65533;&#65533;$&#65533;-m&#65533;&#65533;S&#65533;9]jq&#65533;*&#65533;&#65533;&#880;Z&#65533;'&#65533;R&#65533;!&#65533;&#65533;&#65533;(&#65533;&#65533;&#65533;&#368;pW&#65533;U&#65533;&#65533;&#65533;&#65533;&#65533;&#65533;&#65533;&#65533;j+`&#65533;b&#65533;&#65533;&#65533;&#65533;&#65533;&#65533;k&#65533;&#65533; &#65533;
&#65533;&#65533;,&#65533;&#65533;_&#65533;n&7iY&#65533;&#65533;&#65533;&#65533;&#65533;&#65533;m&#65533;&#65533;&#65533;f&#65533;N\=&#65533;&#65533;1M4&#65533;&#65533;E&#65533;Br\&#65533;&#65533;I&#65533;&#65533;&#65533;C!&#65533;&#65533;.&#65533;hp#&#65533;I&#65533;&#65533;e^i&#65533;f&#65533;&#65533;&#65533;`b6m&#462;&#65533;&#65533;&#1438;&#65533;&#1182;&#65533;&#65533;,&#65533;&#65533;&#65533;&#65533;"&#65533;&#65533;;>&#65533;k&#65533;*"?&#65533;-~&#65533;l~G&#65533;&#65533;,i&#65533;	&#65533;i&#65533;O&#65533;&#65533;&#65533;]&#65533;&#65533;&#594;&#65533;i&#65533;%&#65533;5j&#65533;(&#65533;+&#65533;&#65533;&#65533;&#414;@t&#65533;&#65533;^'&#65533;@&#65533;&#65533;&#65533;R-'&#65533;&#65533;h&#927;tN&#65533;T&#65533;&#65533;&#65533;x&#65533;&#65533;)&#65533;&#65533;&#65533;&#65533;6&#65533;&#26302;&#65533;&#1450;G&#65533;k&#65533;&#65533;i&#65533;Y&#65533;?&#65533;&#65533;&#65533;&#65533;R&#65533;O`&#65533;j&#65533;_/&#65533;-&#65533;t&#44202;&#65533;z&#65533;&#65533;&#65533;&#65533;,&#65533;&#65533;&#65533;&#65533;&#65533;PQk*B&#65533;&#65533;^&#65533;4&#65533;&#13229;&#65533;&#65533; &#65533;bm&#65533;r&#65533;&#65533;V&#65533;&#65533;&#65533;&#65533;C%n&#65533;Z&#65533;&#65533;R&#65533;&#65533;%,&#164;%&#65533;6]]&#65533;k>:&#65533;&#65533;&#65533;&#65533;&#65533;&#65533;&#65533;&#65533;&#65533;&#65533;&1&#65533;>&#65533;.&#65533;zGB&#65533;&#65533;&#65533;.&#65533;r&#65533;Hj&#65533;&#65533;j&#65533;&#65533;UB)I&#65533;r&#65533;&#65533;^&#65533;&#65533;"o&#65533;2o&#65533;F&#65533;&#65533;f%&#65533;&#65533;&#65533;N0&#65533;&#65533;&#65533;+n&#65533;&#65533;Krfh&#65533;&#65533;&#65533;&#65533;&#65533;&#65533;o[&#65533;e;JnR&#65533;i&#65533;(:N&#65533;&#65533;(L[	&#65533;&#65533;&#65533;/&#65533;&#65533;)&#65533;&#65533;o&#65533;	"
&#65533;&#65533;N&#65533;&#65533;B$&#65533;&#65533;&#65533;<&#65533;S0&#65533;~&#65533;&#65533;Wlvv/&#65533;Z&#65533;&#65533;J&#65533;&#65533;^&#65533;g&#65533;&#65533;&D&#65533;lF:&#65533;&#65533;&#65533;&#65533;&#65533;&#65533;vK&#65533;&#65533;.M&#65533;&#65533;&#65533;&#65533;&#65533;k&#65533;&#65533;&#65533;&#65533;&#65533;&B&#65533;&#1551;&#65533;&#65533;&#65533;&i&#65533;*&#65533;ne&#65533;&#65533;^A&#65533;&#65533;&#65533;W&#65533;&#65533;&#65533;&#65533;27&#65533;#&#65533;&#65533;&#65533;1&#65533;Zg&#65533;.&#65533;+n&#65533;&#65533;&#65533;&#65533;&#65533;&#65533;&#65533;&#65533;J&#65533;o&#65533;&#65533;g&#65533;&#65533;&#65533;&#65533;0&#65533;q!&#65533;&#65533;&#65533;&#65533;/K&#65533;&#65533;&#65533;_&#65533;R&#65533;&#65533;.&#433;&#65533;v&#65533;yPi&#65533;&&#65533;3o&#65533;:!7&#65533;&#65533;c&#65533;+&#65533;&&#65533;>&#65533;S&#65533;&#65533;}&#65533;2h+[&#65533;&#65533;qrf&#65533;&#65533;
&#65533;%&#65533;&#65533;&#65533;(&#65533;qii&#65533;&#65533;$&#65533;&#65533;7n&#65533;&#65533;&#65533;&#65533;&#65533;v+
9&#65533;8&#65533;mC&#65533;&#65533;U&#65533;c&#65533;&#65533;&#65533;r&#65533;&#1715;&#65533;s!Ke0&#65533;&#65533;"k(&#65533;&#65533;&#65533;Od02&#65533;/&#65533;&#65533;&#65533;^&#65533;F3&#65533;)&#841;&#65533;&#65533;c&#65533;&#65533;&#65533;6/&#1550;&#65533;&#65533;&#65533;&#65533;&#65533;&#65533;xsu8f
&#65533;j&#65533;&#65533;o&#65533;9&#65533;&#65533;Y&#65533;&#65533;x^Zn&#65533;&#65533;h&#65533;J&#65533;C}f*&#65533;1 &#65533;&#65533;=&#65533;&#65533;@&#65533;&#65533;40c&#65533;r&#65533;$&#65533;&#65533;S&#65533;1&#65533;4>30&#65533;6&#65533;z&#65533;&#65533;"&#65533;&#65533;&#65533;&#65533;&#1113;2$&#65533;&#65533;&#65533;:&#65533;&#65533;'&#65533;&#65533;WV6Wq&#65533;&#65533;&#65533;x&#65533;7&#65533;Zc"(&#65533;&#65533;)&#65533;tT&#65533;&#65533;&#32352;&#65533;,-[&#65533;&#65533;]G&#65533;0&#65533;2&#65533;&#65533;&#65533;N&#65533;&#65533;N#&#65533;&#65533;&#65533;&#65533;"&#65533;&#65533;3uR'&#65533;p&#65533;{&#65533;C&#65533;&#65533;&#2017;&#65533;V&#65533;4w&#65533;
&#65533;r&#40112;&#65533;YM&#65533;&#65533;&#65533;&#65533;&#65533;&#65533;&#65533;o7wtXst&#65533;&#65533;&#65533;)&#65533;;&#65533;/J&#65533;F&#65533;'&#65533;&#65533;&#65533;B&#65533;&#65533;m&#65533;&#65533;&#65533;^+u*o_&#65533;5o&#65533;s`k&#65533;`&#65533;u,
&#65533;Puc&#65533;n&#65533;&#65533;/&#65533;3&#65533;.&#65533;&#65533;&#65533;c?6&#65533;IT&#65533;&#65533;&#65533;&#65533;&#65533;&#65533;&#65533;Sf&#65533;&#65533;W&#65533;&#750;&#432;q&#65533;&#65533;&&#65533;&#65533;G&#65533;&#65533;&#65533;&#65533;`y&#65533;vE&#1461;&#65533;9mTW&#1553;&#65533;&#65533;&#65533;&#65533;n&#65533;30D&#65533;&#65533;4r&#65533;&#65533;n&#65533;&#65533;O&#65533;vp3&#65533;W&#65533;&#65533;&#65533;7$&#65533;u&#65533;&#65533;&#65533;&#65533;&#65533;&#65533;3&#65533;&#65533;&#65533;T&#65533;&#65533;&#65533;4k&#65533;v_&#65533;&#65533;<&#65533;Y&#65533;&#65533;&#65533;y&#65533;&#65533;g&#65533;&#65533;&#65533;R&#65533;&#65533;7&#65533;&#65533;&#65533;&#65533;,?&#65533;3&#65533;7T&#1780;U&w&#65533;6x?&#65533;&#65533;a&#65533;~#x&#65533;8o&#65533;8fuHV&#65533;&#65533;&#1176;U&#65533;&#65533;&#65533;&#65533;
&#65533;&#65533;&Vw&#65533;Z &#368;i3_&#65533;}&#65533;&#65533;Fyh&#65533;EZ&#65533;:&#65533;w{&#65533;&#65533;k&s&#65533;"l&#65533;&#65533;]&#65533;5&#65533;&#65533;&#65533;<#&#65533;F&#65533;&#65533;AWoC{9&#65533;&#65533;e&#65533;&#65533;w&#65533;8&#65533;8&#65533;&#65533;&#65533;5&#65533;&#65533;9&#65533;y9G&#65533;&#65533;S&#65533;UkVE&#65533;&#65533;&#65533;U&#65533;ui3&#65533;&#65533;&#65533;&#65533;7&#65533;&#65533;&#65533;&#65533;Z&#65533;&#65533;&#65533;u&#65533;9&#65533;.&#65533;&#65533;&#65533;&#65533;&#65533;%&#65533;&#65533;&#65533;1tR&#65533;4&#65533;&#65533;v&#65533;&#65533;&#65533;^/&#65533;&#65533;t&#65533;&#32350;&#65533;+S&#65533;(&#65533;O&#65533;&#1490;&#324;&#65533;,&#65533;l
;R&#65533;&#65533;&#65533;&#65533;6z&#65533;yG&#65533;&#65533; `Q&#65533;&#65533;&#65533;&#65533;&#65533;^&#65533;&#65533;"&#65533;G(&#65533;&#65533;&#65533;&#65533;
&#65533;&#65533;"v&#65533;&#65533;&#65533;&#65533;&#249;p#&#65533;&#65533;&#65533;y&#65533;&#65533;9&#65533;&#65533;&#65533;&#65533;&#65533;R&#65533;&#1402;&#65533;&#65533;KX]&#65533;&#65533;0&#65533;&#65533;&#65533;&#65533;*&#65533;&#65533;&#65533;&#65533;&#65533;&#65533;Y&#65533;>&#65533;u&#65533;N&#65533;p&#65533;|&#65533;j&#65533;&#65533;&#65533;m18"&#65533;&#891;I&#65533;K&#17939;9&#65533;3n&#65533;o;&#65533;3&#65533;Y&#65533;&#65533;{&#65533;&#65533;{&#65533;&#65533;z&#65533;7v&#65533;&#65533;&#65533;&#65533;	&#65533;f&#65533;&#65533;o&#65533;&#65533;&#65533;{ra&#254;HQz&#65533;&#65533;&#65533;&#65533;&#65533;&#65533;&#65533;&#65533;&#65533;
&#65533;&#65533;&#65533;&#65533;Vc7B+&#65533;&#65533;&#65533;&#65533;B6&#65533;&#65533;&#65533;o&#65533;z{s&#65533;o&#65533;.&#65533;y&#65533;&#65533;&#65533;G&#65533;	t&#65533;&#65533;&#65533;&#65533;&#65533;u&#65533;&#601;&#65533;&#65212;&#65533;*&#65533;&#65533;i&#1455;U&#65533;&#65533;l&#65533;Cz&#65533;/L&#65533;&#65533;&#65533;&#65533;|&#65533;>&#65533;u&#65533;&#65533;&#65533;cq&#65533;&#65533;5&.u&#65533;&#65533;&#65533;R&#65533;1&#65533;&#65533;&#65533;&#65533;&#65533;&#65533;&#65533;G=0&#65533;@&#65533;>&#65533;O7&#65533;&#65533;]&#65533;&#65533;&#65533;&#65533;&#1778;m&#65533;_&#65533;&#65533;b&#65533;~&#65533;&#65533;&#65533;&#65533;g&#65533;&&#65533;l;&#65533;&#65533;~S&#65533;&#65533;&#65533;&#65533;&#65533;&#65533;I~/1&#65533;&#65533;&#65533;&#65533;&#65533;&#65533;&#65533;;&#65533;q&#65533;md&#65533;=&#65533;K&#65533;7}&#65533;&#65533;&#65533;&#65533;&#65533;~&#65533;/u&#65533;2&#65533;&#65533;:$]&#65533;&#65533;'&#65533;Doh&#65533;&#65533;T&#65533;&#65533;5r	&#65533;FS&#65533;&#65533;0;&#1079;5C&#65533;mm:KO;&#65533;&#65533;&#65533;&#65533;&#65533;&#65533;(70&#65533;5&#65533;&#65533;
&#65533;&#65533;&#65533;&#65533;No&#65533;&#65533;&#65533;>&#65533;&#65533;	&#65533;08\&#65533;&#65533;,	Vv&#65533;`&#65533;&#65533;4$cb&#65533;k&#65533;&#65533;&#65533;x&#65533;:&#65533;t&#65533;&#65533;&#65533;cH&#65533;"9&#65533;4&#65533;aJ&#65533;+&#65533;&#65533;H&#65533;eL&#65533;&#65533;&#65533;&#65533;<&#65533;!&#920;^t&#65533;t&#65533;h&#65533;1C&#65533;&#65533;&#65533;I&#65533;&#65533;J.K&#65533;tz&#65533;&#65533;&#65533;S&#65533;6ybuIV&#65533;H&#65533;&)&#65533;&#65533;&#65533;k&#1413;&#65533;&#65533;5{&#65533;&#65533;&#65533;O&#65533;&#65533;&#65533;&#65533;&#65533;&#65533;W!sy&#52251;&#65533;&#65533;2&#65533;&#65533;h&#65533;&#65533;&#65533;&#65533;:z>r&#65533;Ib&#65533;PKI&#65533;&#65533;L&#65533;&#65533;k&#65533;s\&#858;&#65533;v&#65533;&#65533;wo&#65533;&#65533;E&#65533;"&#65533;&#65533;)c&#1526;f&#65533;&#65533;g&#65533;4+&#1908;&#65533;hg&#65533;G&#65533;|v&#65533;&#65533;s&#65533;&#65533;&#65533;t&#65533;&#65533;tS&#65533;&#65533;&#713;&#65533;%7G&#65533;&#65533;Y&#65533;@&#65533;&#65533;&#65533;i4&#65533;&#1628;>&#65533;&#65533;&#65533;R0!&#747;&#65533;3&#65533;[&#65533;yt&#65533;M&#65533;&#65533;&#65533;&#65533;2y&#65533;>&#65533;~&#65533;&#65533;0&#65533;&#65533;&#65533;H&#65533; 1&#65533;&#395;&#65533;&#65533;&#65533;zl&#65533;&#65533;6[&#65533;&#65533;&#65533;<&#65533;/4&#65533;P&#65533;&#65533;	+\&#65533;5&#65533;4&#65533;M&#65533;&#65533;(B&#65533;&#65533;&#65533;&#65533;[&#631;&#65533;LE&#65533;&#65533;\&#65533;hD&#582;J&#993;&#65533;So:&#65533;&#65533;&#65533;&#65533;&#65533;&#65533;&#65533;&#65533;&#65533;&#65533;R&#65533;&#65533;$&#65533;z-&#65533;&#65533;&#65533;j&#65533;&#65533;&#65533;,P>&#65533;&#65533;&#65533;&#65533;>&#65533;@&#65533;&#65533;
Qf&#65533;&#65533;+&#65533;&#65533;2&#65533;L&#65533;,c&#65533; 1&#65533;&#65533;&#65533;&#65533;!&#65533;O&#728;2&#65533;&#65533;&#65533; &#65533;&#65533;&#65533;&#65533;`&#65533;%&#65533;b&#65533;&#65533;&#65533;&#65533;=&#65533;"&#65533;&#65533;&#65533;s&#65533;&#65533;r&#65533;&#65533;&#65533;&#65533;h&#65533;0&#65533;&#65533;&#65533;&#65533;&#65533;Z{L!(&#65533;d&#65533;	M#U&#65533;(0~<5&#65533;&#65533;&#65533;&#65533;	&#65533;&#65533;|&#65533;J,&#65533;&#65533;@&#65533;&#65533;@&#65533;"&#65533;&#65533;&#65533;L&#65533;U&#644;u=_&#65533;,&#65533;M7&#65533;&#65533;2&#921;&#65533;|VT&#65533;&#65533;&#65533;&#65533;Dr.PAQ$4&#65533;D&#65533;&#65533;mQFo&#65533;&#65533;%&#65533;&#65533;&#65533;t&#65533;1&#65533;&#65533;&#65533;GN&#65533;rV&#65533;c5;&#65533;v&#65533;=&#65533;TU&#65533;[&#65533;*&#65533;&#1572;&#65533;MYc`!&#65533;(&#65533;&#65533;&#65533;3&#65533;&#65533;#&#65533;3&#65533;&#65533;v&#65533;3?&#65533;+Ye?&#65533;K4-&#65533;t&#65533;&#65533;:&#65533;&#65533;&#65533;&#65533;&#65533;&#65533;e&#65533;HZY&#65533;&#65533;C&#65533;&#65533;f&#65533;&#65533;]wR%&#730;i(&#65533;0M&#65533;;&#65533;(&#65533;&#1596;0&#65533;&#65533;T:&#65533;nDH&#65533;&#65533;R&#65533;&#65533;&#65533;z&#65533;&#65533;:WWtb`&#65533;6^&#65533;&#65533;&#65533;8c&#65533;&#65533;&#65533;&#65533;&#65533;&#65533;
YdG&#65533;&#65533;&#65533;:F&#65533;&#65533;Z&#65533;&#65533;k&#65533;&#65533;&#65533;&#65533;&#65533;&#65533; 3n&#65533;Yg|&#65533;BWZ&#65533;&#65533;&#1725;&#65533;&#65533;&#65533;&#65533;&#65533;&#65533;o"U&#65533;&#285;&#65533;&#65533;&#65533;e	&#65533;mZ&#65533;&#65533;Z&#65533;_&#65533;&#65533;&#65533;&#65533;&#65533;-;&#65533;&#65533;f&#1411;&#65533;9HI&#65533;r&#65533;n&#65533;m&#65533;m;&#65533;&#65533;?&#65533;&#65533;&#65533;&#65533;&#65533;&#65533;&#65533;&#65533;qJ&#65533;&#65533;&#65533;	O&#65533;&#65533;&#65533;s&#65533;i&#65533;Eg&#1802;&#65533;w:&#65533;&#65533;&#65533;&#14588;&#65533;&#65533;f5&#1477;5&#65533;~s&#65533;G&#65533;&#65533;&#65533;&#65533;&#65533;z|%&#65533;&#65533;Wc&#65533;%L]u&#1401;&#65533;&#65533;a&#65533;#&#65533;e&#65533;&#65533;&#65533;&#65533;6&#65533;&#987;k&#65533;f&#65533;&#65533;&#65533;&#65533;%<&#141;&#65533;T&#65533;&#65533;&#17794;&#65533;N&#65533;ik&#65533;X&#65533;7*&#65533;&#65533;,h&#1179;&#65533;&#65533;V&#65533;&#65533;&#65533;f{&#65533;S&#65533;&#65533;&#65533;&#65533;&#65533;jW&#65533;2&#65533;Y(/&#65533;1&#65533;tf;&#1732;hUC&#65533;/>&#65533;P&#65533;7&#65533;&#65533;
w&#65533;&#65533;&#65533;Z&#65533;+S6a&#65533;'-&#65533;&#65533;*:&#65533;a&#65533;&#65533;&#9446;&#65533;&#1099;&#65533;:lH&#65533;&#65533;%&#65533;&#65533;q&#65533;VYI&#65533;T!&#65533;\`&#65533;i&#65533;&#65533;&#65533;F&#65533;&#65533;@0CZa&#65533;&#65533;"+&#65533;&#65533;&#732;k&#65533;M=l&#65533;&#65533;&#65533;l&#65533;'&#65533;>&#65533;/P@&#65533;&#65533;&#65533;&#65533;&#1467;&#65533;&#65533;o&#65533;&#65533;&#65533;"{p&#65533;&#65533;&#65533;YiJ&#65533;`N&#65533;*/&#65533;&#65533;_&#65533;c^&#13588;3N&#65533;b&#65533;L&#65533;&#65533;&#65533;>&#65533;&#65533;0&#65533;&#65533;TxG&#65533;,&#65533;.&#65533;&#65533;-&#65533;&#65533;&#65533;&#65533;&#65533;5&#65533;!&#65533;`3&#65533;B&#65533;9&#65533;b3&#65533;L&#65533;f&#65533;z&#65533;&#65533;&#1285;D&#65533;-&#65533;&#65533;&#13389;&#65533;&#1459;L^J&#65533;&#65533;t&#1171;&#65533;$Js&#65533;&#65533;&#65533;&#65533;W&#65533;&#65533;J&#65533;&#65533;@&#65533;&#65533;&#65533;A&#65533;&#65533;0&#65533;u&#65533;w7&#65533;.s&#65533;&#65533;}&#11351;&#65533;9&#65533;Y&#65533;|2&#65533;i&#65533;D&#65533;y&#65533;&#65533;i&#65533;U$&#65533;:D&#65533;4&#65533;OF&#65533;f&#5907;&#65533;qz&#65533;)&#65533;&#65533;&#65533;e{&#65533;&#65533;&#65533;&#65533;&#65533;U&#65533;&#393;&#65533;&#65533;^&#65533;&#65533;$'&#65533;+&#65533;o&#65533;&#65533;&#65533;&#65533;b54b&#65533;k&#65533;&#65533;	lPK&#65533;&#65533;&#65533;D*&#65533;&#65533;&#65533;&#65533;&#1246;&#65533;1&#65533;T&#65533;&#65533;&#65533;Hy&#65533;FT&#65533;&#65533;&#65533;HqR&#65533;&#65533;&#65533;&#65533;HQ&#65533;(&#65533;#l&#65533;&#65533;&#65533;&#65533;S&#65533;8&#65533;&#65533;&#65533;&#65533;tnr]&#65533;U&#65533;&#65533;&#65533;&#65533;&#65533;&#65533;&#65533;&#65533;&#65533;&#65533;&#65533;&#661;&#65533;FP&#65533;y&#65533;!d&#65533;&#65533;@&#65533;:+&#65533;Ke&#65533;$;Y&#65533;&#65533;5&#65533;0&#65533;&#65533;&#65533;&#65533;&#65533;NVmh"8&#65533;&#65533;&#65533;/&#65533;&#65533;-)I&#65533;&#65533;&#1461;4&#1134;e]'&#65533;6&#65533;&#65533;&#65533;&#65533;f&#65533;M{
7E&#65533;&#65533;p&&&#65533;d&#65533;`I&#65533;X&#65533;Z`&#65533;&#65533;
&#65533;&#65533;&#65533;W&#65533;&#953;)I&#65533;t1&#65533;&#65533;+u&#65533;}&#65533;=hg&#65533;&#660;-&#65533;&#65533;&#65533;&#65533;S&#65533;z&#65533;&#65533;&#65533;&#65533;o&#65533;- &#65533;&#65533;y&#65533;k".&#65533;&#65533;5&#65533;&#65533;ftW&#65533;&#65533;&#65533;5r
&#65533;\u&#65533;n2"&#65533;K&#65533;\&#65533;&#65533;&#65533;V&#65533;-&#65533;&#65533;&#388;)&#65533;{	&#65533;&#65533;a&#65533;+P&#65533;^x&#65533;&#65533;2&#65533;w`&#1895;bW&#65533;&#65533;m&#65533;4zI&#65533;6&#65533;D&#65533;,-j&#1362;"V+&#65533;e&#65533;&#65533;d&#65533;&#65533;&#65533;T&#65533;`&#65533;&#65533;J&#65533;I#M&#65533;&#65533;=&#65533;&#65533;&#65533;&#65533;;&#65533;?&#65533;q&#65533;&#1152;&#65533;V&#65533;&#65533;&#65533;&#65533;&#232;&#65533;&#65533;&#65533;&#65533;&#65533;&#65533;.&#65533;&#65533;K@&#65533;&#65533;&#65533;O&#65533;q&#790;&#867;&#65533;&#65533;&#838;&#65533;&#65533;Y&#65533;&#65533;&#65533;&#65533;&#65533;&#65533;G&#65533;&#65533;&#65533;D&#1339;rA1&#65533;G&#65533;&#65533;6e&#819;&#65533;&#65533;w&#65533;A&#65533;W*&#65533;&#65533;W&#65533;&#1406;&#65533;&#65533;T7&#65533;&#65533;2&#65533;&#65533;&#65533;==&#65533;&#65533;K&#65533;&#65533;&#65533;f&#65533;&#65533;&#65533;c:&#65533;9c&#65533;&#65533;&#65533;Sb&#65533;(&#65533;0&#65533;
^D&#65533;&#65533;&#65533;&#65533;&#65533;N?Q&#65533;&#65533;&#65533;&#65533;^&#65533;T&#65533;Tt&#65533;;&#65533;&#65533;>&#65533;&#65533;^&#65533;&#65533;+&#65533;j&#65533;5&#65533;&#65533;&#65533;&#1051;&#65533;&#65533;y&#65533;R&#65533;DF&#65533;4&#65533;]&#65533;&#65533;MK&#65533;Tv&#65533;&#65533;&#65533;&#65533;`K&#65533;&#65533;&#1239;&#65533;&#65533;&#65533;&#65533;&#65533;&#1775;.&#65533;cO]&#65533;	A&#65533;&#65533;'>&#65533;&#65533;&#65533;8&#65533;:w&#65533;"{&#65533;wz &#65533;&#65533;&#65533;";&#65533;&#65533;3k&#65533;&#65533;&{&#65533;C&#65533;&#65533;7&#65533;p&#65533;6&#65533;&#65533;&#65533;`&#65533;&#65533;m&#65533;H&#65533;@&#65533;&#65533;]&#65533;&#65533;&#65533;&#65533;&#65533;no&#65533;&#65533;&#65533;wu[I:&#65533;8v&#65533;d&#65533;&#65533;3&#65533;&#65533;xG&#65533;&#1972;&#65533;&#65533;2&#65533;&#65533;UF&#65533;7&&#65533;&#65533;(&#65533;S.kN;4
4C&#65533;,'&#65533;&#65533;&#65533;&&#65533;s`&#65533;[&#65533;n8&#65533;&#65533;]&#65533;&#65533;@6J&#65533;&#65533;&#65533;{&#65533;&#65533;d&#65533;&#65533;8&#65533;&#65533;&#872;&#65533;[&#65533;&#65533;&#65533;F&#65533;&#65533;M&#65533;&#65533;&#65533;&#65533;&#238;&#65533;H@&#65533;&#65533;&#65533;&#65533;&#28505;&#65533;q&#65533;&#1965;{&#65533;&#65533;Q&#65533;&#65533;&#65533;G&#65533;&#65533;&#65533;&#65533;HR&#1495;tb&#65533;&#65533;&#149;&#65533;D&#65533;&#65533;Nt&#65533;+&#65533;&#65533;&#65533;t&#65533;&#65533;&#65533;&#65533;&#65533;a&#65533;&#65533;&#65533;&#65533;&#65533;&#65533;&#65533;[&#65533;&#65533;&#65533;&#65533;&#65533;z&#65533;&#65533;&]g;&#65533;I&#65533;&#1495;N&#48336;&#65533;&#65533;&#65533;m&#65533;&#65533;y&#65533;e&#65533;'&#65533;&#65533;kcM&#65533;}'&#65533;&#65533;|&#65533;&#65533;&#65533;)&#65533;@C&#65533;&#1343;&#65533;&#65533;&#65533;%&#65533;&#65533;&#65533;&#65533;&#65533;&#65533;-0q'&#65533;&#1231;&#65533;&#65533;G&#65533;&#65533;*>0&#65533;&#65533;^z&#65533;&#65533;&#65533;&#65533;&#65533;&#1897;&#65533;&#65533;A&#65533;&#65533;&#65533;&#65533;&#65533;&#65533;^B&#65533;&#368;
&#65533;2&#65533;8&#65533;&#65533;V&#65533;&#65533;&#65533;&#65533;&#65533;&#65533;&#65533;KF(&#65533;&#65533;B&#65533;&#65533;&#65533;g&#65533;m&#65533;&#65533;9&#65533;&#723;&#65533;&#65533;1&#65533;]R&#65533;&#65533;&#65533;'&#65533;&#65533;&#65533;&#65533;&#65533;6&#65533;%@h&#65533;&#65533;"&#65533;&#65533;/&#65533;`POo&#65533;D&#65533;&#65533;j%&#65533;La&#65533;&#65533;b &#65533;&#65533;&#65533;&#65533;f&#65533;&#65533;P&#65533;B&#65533;N&#65533;&#65533;&#65533;i&#65533;&#65533;P&#65533;f&#65533;^,\&#65533;&#65533;&#65533;&#1803;?j&#65533;$&#65533;&#65533;
n &#65533;&#283;&#65533;&#566;/&#65533;&#65533;&#65533;&#65533;\g&#65533;&#65533;&#65533;&#1993;&#65533;2o&#65533;&#65533;&#65533;&#65533;O&#65533;HoK&#65533;k&#65533;O&#65533;&#65533; @{&#65533;&#65533;`d&#65533;&#65533;ka~&#65533;&#65533;B2&#65533;&#65533;&#65533;&#65533;rBWB&#65533;b&#884;&#65533;&#1362;&#30985;&#65533;.
S"&#65533;wE&#65533;l/0&#65533;&#65533;&#65533;&#65533;&#65533;F>q&#65533;jh&#65533;&#65533;l&#65533;H0&#65533;.f&#65533;P&#65533;&#65533;&#65533;&#65533;8m&#65533;&#65533;&#65533;&#65533;p&#65533;&#65533;90&#65533;&#65533;P{F&#65533;@&#65533;&#65533;.&#65533;4&#65533;f&#65533;U@B&#65533;&#65533;}4g&#65533;*&#65533;
&#65533;&#65533;$&#65533;&#65533;h#&#65533;&#65533;&#65533;&#65533;&#65533;Tx&#65533;D&#65533;\L&#65533;&#65533;&#65533;b&#65533;(oJ~&#65533;&#65533;&#65533;&#65533;&#65533;&#65533;&#65533;&#65533;&#65533;&#65533;&#65533;&#65533;&#65533;Ps<n&#65533;-&#65533;
&#65533;G$+ &#65533;&#65533;&#65533;1&#65533;&#65533;0%&#65533;&#65533;9P&#65533;cn&#65533;&#65533;n	cN+R&#65533;V&#65533;&#65533;&#65533;p&#65533;(&#65533;@&#65533;up,&#1090;N&#65533;&#65533;&#65533;P%&#65533;"%&#65533;&#65533;b&#65533;*o+&#65533; &#65533;&#65533;&#65533;q0h&#65533;&#65533;&#65533;w&#65533;2 %&#65533;&#65533;&#65533; &#65533;X&#65533;{&#65533;&#65533;V F&#65533;&#65533;)%&#65533;&#65533;,r#&#65533;"Y&#65533;&#65533;&#65533;m&#954;q
{.&#65533;&#65533;&#65533;&#65533;E&#65533;8p-&#65533;%&#65533;&#65533;t&#65533;&#65533;&#65533;r&#65533;&#65533;H&#65533;&#65533;&#65533;RWC&#65533;&#65533;&a V&#65533;&#65533;&#65533;&#65533;&#65533;s&#65533;r'ep&#65533;&#65533;(,&&#65533;/&#65533;R&#65533;r0!`!&#65533;22{:&#65533;)&#65533;&#504;&#65533;O&#65533;2#o&#65533;#k&#65533;j&#65533;OMQ&#65533;Ve&#65533;&#65533;&#65533;L&#65533;&#65533;&#65533;,&#65533;&-E&#65533;-]&#65533;&#2034;&#65533;&#65533;&#65533;&#65533;$&#65533;&#1674;&#65533;&&#65533;&#65533;^0{r&#65533;@&#65533;&#65533;&#65533;&#65533;M&#65533;IaR&#65533;&#65533;&#65533;&#65533;&#65533;.&(-&#65533;4&#65533;"&#65533;&#65533;	&#65533;m&#2004;c#&#65533;&#65533;"I&#65533;&#65533;&#65533;&#65533;bR,&#832;&#65533;&#65533;",CY2hr&#65533;5_
&#65533;&#1808;&&#65533;&#65533;c.&#65533;"&#65533;s/&#65533;1&#65533;&#65533;7&#65533;N(&#65533;&#65533;}s%q&#65533;hP2&#65533;n0&#65533;&#65533;*cF&#65533;&#65533;cO`&#65533;&#65533;6;"&#65533;hk&#65533;f&#65533;&#65533;&#1810;4&#65533;&#65533;&#65533;O;0p-C&#65533;&#65533;G&#915;5&#65533;&#65533;=O4&#65533;&#65533;"&#65533;&#65533;Tn%&#65533;0nw`^I?&#65533;8&#65533;l'ci(s&#65533;(aP/	t&zs&#65533;$&#217;TAPA&#65533;m9b&#65533;&#65533;Js&#65533;w&#65533;&#911;R&#65533;u ed&#65533;&#65533;&#968;G<&#65533;&#65533;A4&#65533;&#65533;LA&#614;bdb>g&#65533;tj.&#65533;MoR&#65533;&#65533;&#65533;&#65533;F&#65533;8lG&#65533;!&#65533;THu&#65533;/&#65533;&#65533;'I&#65533;&#65533;PFD&#65533;&#65533;&#65533;:&#65533;&#65533;&#65533;P2&#65533;&#65533;&#65533;&#65533;MK&#65533;K&#65533;&#65533;&#65533;&#65533;&#65533;`s&#65533;\&#65533;&#65533;&#65533;%&#65533;1&#65533;d&#65533;J&#65533;MoR&#65533;&#65533;m&#65533;&#65533;hN!8&#65533;&#65533;t&#65533;~48{&#65533;%&#65533;&Pc&#65533;&#65533;
S"&#65533;&#65533;&#65533;
K&#65533;&#65533;&#65533;Fr&#65533;&#65533;E&#65533;&#65533;GJEI&#65533;2t5&#65533;&#65533;&#65533;&#65533;&#65533;S/&&#65533;$T&#65533;&#65533;&#65533;c&#65533;&#65533;=S&#65533;&#65533;&#65533;!Y8G&#65533;0&#65533;&#65533;g&#65533;&#65533;t\&#65533;&#65533;&#65533;&#65533;]&#65533;F"&#65533;B&#65533;&#65533;W&#65533;&#65533;&#65533;&#65533;&#65533;t&#65533;G&#65533;L;&#65533;&#65533;Y&#65533;&#65533;YAt&#65533;L&#65533;Y&#65533;S	-E&#65533;&#65533;mrT&#65533;U[&#65533;&#65533;[!&#65533;/g&#65533; s&#65533;&#65533;7Y&#65533;7vci&#65533;&#65533;l4&#1493;]S&#65533;A{&#65533;W&#65533;X&#65533;&#65533;CKp-&#65533;S5&#65533;C&#65533;5R&#201;e&#65533;&#65533;L^&#65533;I&#65533;&#65533;&#65533;k&&#65533;=6>U&#65533;.V&#65533;"&#65533;&#65533;&#65533;&#65533;[&#65533;5\i4]qSG&#65533;ca]kd-Md_3+&#65533;Pu&#65533;P&#65533;&#65533;|&#65533;%&#65533;!&#65533;&#65533;&#1609;XeV&#65533;b&#65533;&#65533;&#65533;_&#65533;Y&#65533;&#65533;&#65533;&#65533;&#791;>&#65533;aI&#65533;hi&#65533;&#65533;O&#65533;1&#65533;&#65533;L&#65533;?&#65533;'&#65533;&#65533;&#65533;\&#65533;&#64190;jd&#65533;k&#65533;&#65533;k&#65533;Vm&#65533;vD*&#65533;;&#65533;&#65533;l&#65533;&#65533;;&#65533;G&#65533;&#65533;&#65533;&#65533;n6S&#65533;%&#65533;&#65533;&#65533;&#65533;<&#65533;&#65533;&#65533;&#65533;3F`o&#65533;&#65533;p&#65533;&#65533;[`@&#65533;&#65533;p&#65533;&#65533;jUKk[-qI&#65533;]&#65533;&#65533;dwf&#1233;^)&#65533;lE4&#65533;,	R&#65533;&#65533;f&#65533;&#1398;
&#65533;sE&#65533;sE3.&#65533;v&#65533;G&#65533;`uUF&#65533;0l&#65533;u3mbMO7v	&#65533;&#65533;6&#65533;v}&#65533;>&#65533;V&#65533;&#65533;&#65533;&#65533;d&#65533;&#65533;Q<BW-K2<]&#65533;x&#65533;W&#65533;&#65533;&#65533;yOtz&#65533;&#65533;R&#65533;n&#65533;&#65533;t_&#65533;&#65533;W|{vWu|#&#65533;}&#65533;&#65533;&#65533;&#65533;z&#65533;q&#65533;X&#65533;V&#65533;&#65533;_-&#65533;&#65533;&#65533;&#65533;&#65533;&#65533;
&#65533;&#285;&#65533;7&#65533;&#65533;&#65533;t&#65533;I&#65533;&#65533;x&#320;&#65533;&#65533;a&#65533;&#65533;p2X\&#65533;&#65533;/&#65533;&#65533;9&#65533;&#65533;&#65533;k?&#65533;}&#65533;&#65533;&#65533;,F&#65533;&#65533;:9&#65533;w&#65533;w&#65533;=SeK&#65533;L&#65533;(&#65533;&#65533;S&#65533;	&#65533;fBn&#65533;&#65533;UxUV8&#65533;4&#773;&#65533;&#65533;&#65533;ao!l&#65533;&#65533;	`'q&#65533;|&#65533;&#65533;|0&#65533;&#65533;&#328203;xw1X~&#65533;&#65533;g&#65533;&#65533;\e%A8&#65533;&#65533;CY&#65533;&#65533;t&#65533;g&#65533;,ao	&#65533;&#65533;&#814;{Q&#65533;?&#65533;&#65533;&#65533;&#65533;O&#65533;8&#65533;&#65533;v&#65533;&#65533;!&#65533;&#65533;F	&#65533;G&#65533;de&#65533;f&#65533;2&#65533;&#65533;&#65533;&#65533;&#65533;&#65533;&#65533;&#65533;&#65533;C&#65533;C&#65533;t%h=&#1611;I&#65533;&#65533;&#65533;&#65533;"Y&#65533;< uq&#65533;}&#65533;>&#65533;&#65533;&#65533;>Y&#65533;9.&#65533;;O&#65533;1&#65533;&#65533;5&#65533;&#65533;&#65533;dH&#65533;d&#65533;X&#65533;7&#65533;&#65533;&#65533;&#65533;&#65533;&#65533;&#65533;&#65533;1fiY`m&#65533;gq&#65533;s&#65533;'& &#65533;&#65533;&#65533;&#65533;&#65533;d&#65533;T&#65533;&#65533;&#65533;&#65533;%s&#65533;&#65533;W0&#65533;0u&#65533;&#65533;&#65533;&#1601;&#65533;Y&#65533;+&#65533;&#65533;o&#65533;C&#65533;&#1626;&#458;&#65533;&#65533;&#65533;x/&#65533;;+&#65533;&#65533; gUg&#65533;t&#65533;&#65533;b&#65533;Y&#65533;&#65533;&#65533;&#65533;syt&#65533;&#65533;&#65533;&#1548;/ fEp&#65533;&#65533;&#65533;kb&#65533;&#65533;&#65533;&#65533;&#1601;z&#65533;Y&&#1464;&#65533;&#65533;&#65533;G&#65533;[&#65533;&#65533;6&#65533;&#444;&#65533;$&#65533;&#65533;&#921;&#65533;+&#65533;G&#65533;Ot&#65533;M	&#65533;j+&#65533;M;:&#65533;&#65533;3&#65533;B-&#65533;B&#65533;{&#65533;o{:&#65533;&#65533;&#65533;&&#65533;&#65533;H&#65533;w&#65533;5&#1624;;Y&#65533;&#65533;z&#65533;sz&#65533;'&#65533;&#65533;}&#65533;3&#65533;&#65533;&#65533;VCg&#65533;&#65533;&#65533;6*&#65533;Z&#65533;8&#65533;`!&#65533;&#65533;&#65533;&#65533;&#65533;&#65533;&#65533;&#65533;&#65533;l&#65533;&#65533;&#65533;z&#65533;/&#65533;&#65533;Q&#65533;&#65533;:&#65533;=&#1643;&#634;&#65533;&#65533;&#65533;&#65533;d&#65533;LQ&#65533;&#65533;`&#65533;&#65533;J]v&#65533;&#65533;&#65533;QS&#65533;&#65533;&#65533;&#65533;&#65533;&#1390;&#65533;Z,"&#65533;b$3&#65533;&#65533;_,&#65533;&#65533;?:Y&#65533;	&#65533;f&#65533;&#65533;wP&#65533;[&#65533;7.&#65533;&#65533;&#506;&#65533;&#65533;&#65533;&#1519;f&#65533;9&#65533;s'&#1434;!&#65533;+=&#65533;&#65533;&#65533;&#65533;X&#65533;F&#65533;JQ3U&#65533;8&#65533;R;&#65533;&#65533;&#65533;gmI&#65533;U{tY&#65533;&#65533;&#65533;n]&#65533;&#65533;s&#65533;(&#846;c&#65533;&#65533;&#65533;&#65533;&#65533;z&#65533;&#65533;&#65533;&#65533;&#65533;K&#65533;&#65533;&#1103;&#65533;&#65533;&#65533;&#65533;6&#65533;&#65533;:&#65533;&#65533;&#65533;&#65533;&#746;=&#65533;TyVilP;Z&#65533;;|&#65533;{&#65533;\[&#65533;c1&#1750;&#65533;x&#65533;&#65533;&#65533;&#65533;&#65533;,6!&#65533;&#65533;&#65533;;V=&#65533;vU&#65533;&#65533;&#65533;&#65533;&#65533;I&#65533;MV&#65533;}&#65533;X&#65533;&#65533;&#65533;&#1599;&#65533;&#410;&#65533;&#65533;Z&#65533;&#65533;&#65533;ZE&#65533;&#65533;g&#65533;&#65533;&#65533;t&#65533;z&#65533;[&#149;&#65533;&#65533;&#65533;&#65533;;&#65533;&#65533;&#65533;S9y&#65533;&#65533;;<&#65533;&#65533;[&#65533;&#38462;&#65533;&#65533;/]&#65533;O&#65533;J&#65533;SB3&#65533;1Z&#65533;&#65533;&#65533;, pek&#65533;<&#65533;&#65533;&#65533;&#65533;g3&#65533;&#65533;&#65533;&#65533;&#65533;Yx&#65533;}h&#65533;<&#65533;[8j>&#65533;?wx&#199;4&#65533;A&#1829;&#65533;[&#65533;&#65533;&#65533;@&#65533;(&#65533;&#65533;&#65533;&#65533;&#65533;0[&#65533;&#65533;X&#65533;Z&#65533;&#65533;&#65533;x_sQ&#65533;&#65533;&#65533;&#65533;&#65533;&#1823;&#65533;&#65533;&#65533;&#65533;<&#65533;1Y&#298;&#65533;{&#65533;L&#65533;8&#245;&#65533;&#65533;&#65533;&#65533;&#65533;&#65533;&#65533;&#65533;&#65533;&#65533;&#65533;9|t&#65533;G&#65533;&#65533;&#65533;&#65533;&#65533;q&#65533;&#65533;vUQ&#65533;&#65533;6&#65533;&#65533;&#65533;;YVY&#65533;8g&#65533;&#65533;&#1117;dU:w1V&#65533;&#65533;]&#65533;&#65533;5=&#65533;&#65533;D&#65533;~&#65533;&#65533;&#65533;&#65533;&#65533;>&#65533;&#65533;&#65533;&#1681;&#65533;&#1311;3FN&#1345;&#65533;&#65533;g:H&#65533;&#65533;&#65533;&#65533;&#65533;/&#65533;&#65533;&#65533;&#1941;&#65533;"&#65533;+%&#1531;&#65533;_)&#65533;&#65533;&#65533;&#65533;&#65533;&#65533;3&#729;]&#65533;n&#65533;&#65533;&#65533;&#1827;&#65533;}&#65533;{<.&#65533;	b&#65533;&#65533;jY&#65533;&#65533;UY&#65533;&#65533;&#65533;&#65533;&#65533;U&#65533;&#65533;#[&#65533;;}&#65533;&#65533;&#65533;&#1385;^&#65533;&#65533;#&#65533;EK7&#1125;&#65533;&#65533;&#65533;&#65533;}&#65533;e[\&&#65533;&#65533;&#65533;w<&#1621;&#65533;&#1628;&#65533;&#65533;&#65533;&#65533;#|&#65533;s&#65533;&#65533;&#65533;&#65533;&#65533;&#65533;&#65533;&#65533;&#1337;&#65533;&#65533;W&#65533;&#65533;&#65533;T&#1835;&#65533;&#65533;&#65533;&#65533;Y&#65533;&#65533;J&#65533;&#65533;7^%_&#65533;,&#65533;&#65533;&#65533;&#65533;ZrS&#65533;&#65533;M&#65533;&#65533;O^&#65533;;&#65533;]^&#65533;k&#1770;K.&#65533;y
&#65533;E&#65533;&#65533;1&#65533;&#65533;&#65533;&#65533;&#65533;i&#65533;(y&#65533;&#65533;#&#65533;&#65533;=&#65533;&#65533;sf0X&#65533;;&#65533;&#65533;&#65533;&#65533;&#65533;`&#65533;&#65533;b<&#65533;`&#65533;B&#65533;&#65533;&#65533;&#65533;H&#65533;&#65533;S&#65533;&#65533;&#65533;&#65533;&#65533;&#65533;A |&#65533;uF[&#65533;&#65533;}>&#65533;c&#65533;\%8&#65533;&#1150;&#65533;G&#65533;&#65533;^&#65533;k&#65533;&#65533;&#65533;x&#65533;&#65533;&#65533;&#65533;&#65533;I&#65533;&#65533;&#65533;&#65533;&#65533;`&#65533;&#65533;&#65533;Q>&#65533;Cz^X~&#65533;&#65533;&#65533;	&#65533;&#65533;k&#65533;&#65533;&#65533;O&#65533;j&#65533;&#65533;&#65533;{&#65533;&#65533;&#1534;&#65533;&#65533;Ay&#65533;&#65533;&#65533;&#65533;9&#8983;&#65533;&#65533;&#65533;K&#65533;&#1570;&#65533;&#65533;&#65533;7^&#65533;+&#65533;Z&#65533;_&#65533;&#1159;|&#65533;&#65533;&#65533;/hS&#65533;&#65533;`&#65533;&#65533;9&#65533;o&#65533;~&#65533;}_&#1835;&#65533;&#65533;&#65533;>&#65533;&#65533;&#65533;&#65533;&#65533;8&#65533;{&#65533;&#65533;))&#65533;A?&#65533;w&#437;&#65533;&#65533;&#65533;S&#65533;@`R
<%&#65533;&#65533;&:|%&#65533;&#265;&#65533;,t1&#65533;C$Lr&#65533;&#65533;&#65533;&#65533;#K
99e&#661;GT&#65533;$	2&#65533;&#397;1&#65533;&#65533;&#65533;T&#65533;#&#65533;N2j&#65533;&#65533;"h	` <h0p&#65533;&#65533;G&#65533;:u&#65533;&#65533;&#1316;&#65533;2&#65533;&#65533;4&#65533;&#1389;&#65533;z&#65533;:u*&#1515;&#65533;6&#65533;R&#65533;l&#65533;h&&#65533;\2t&#65533;&#65533;&#65533;7&#62973;|&#65533;&#65533;;0&#65533;&#65533;*&#65533;g8X&#65533;&#65533;&#268;{y&#65533;q&#65533;&#532;si\&#65533; &#65533;&#838;z>&#65533;&#65533;&#65533;&#1124;1&#65533;&#65533;&#65533;ZbE&#65533;&#65533;&#65533;x|&#65533;&#65533;&#65533;H&#65533;&#65533;6&#65533;N&#65533;&#65533;o&#65533;&#65533;&#65533;&#65533;&#65533;&#65533; }&#65533;&#65533;&#65533;3&#65533;&#65533;&#65533;BKh&#65533;=&#65533;&#65533;&#65533;h&#65533;z&#65533;n6&#65533;u&#65533;[&#65533;{&#65533;&#65533;&#65533;x&#65533;&#65533;&#65533;^>&#65533;q&#65533;&#65533;&#65533;&#65533;rv\&#65533;&#65533;&#65533;&#65533;&#65533;9k~&#1022;&#65533;&#65533;&#65533;	K&#65533;GME&#65533;&#65533;&#65533;&#65533;Q39$q5&#65533;&#65533;&#65533;q&#65533;&#65533;&#65533;n&#65533;%&#65533;&#65533;&#65533;&#65533;)h\n&#65533;)&#65533;&#65533;O,d&#65533;w"&#65533;&#65533;Tu&#1817;&#65533;&#65533;&#65533;&#1361;&#1169;!&#65533;xc&#65533;g^&#65533;-&#65533;c~&#65533;&#65533;&#65533;}{&#65533;&#65533;cd[&#65533;G&#65533;&#65533;&#65533;&#65533;zH9&#65533;&#65533;&#65533; &#65533;&#65533;IHe&#65533;P:&#65533;&#65533;n&#65533;a:&#65533;b&#65533;&#1961;x&#65533;t'&#65533;&#65533;@&#65533;i&#65533;9&[2&#65533;X#&#65533;9Za&#65533;&#65533;&#65533;&#65533;&#65533;|&#65533;&#65533;ig&#65533;u2&#65533;$D&#65533;-&#65533;&#65533;tZ^&#65533;`&#65533;8&#65533;d&#65533;o&#65533;by&#65533;o\*'TP&#65533;&#65533;&#65533;m&#1757;yS&#65533;&#65533;&#65533;&#65533;&#65533;~&#65533;i[&#65533;&#65533;	g&#65533;s&#65533;&#65533;g&#65533;&#65533;&#65533;&#65533;m7&#65533;&#65533;&#30657;&#65533;&#65533;&#65533;&#65533;&#65533;V &#65533;&#65533;&#65533;4&#65533;&#65533;&#65533;2&#65533;C&#65533;&#65533;&#65533;V&#65533;k&#65533;:&#65533;&#65533;\&#65533;m&#65533;&#65533;fb&#65533;&#65533;BE&wfr:&#65533;u&#65533;J&#65533;&#65533;Zv&#1877;*&#65533;&#65533;&#65533;JB&#65533;g&#65533;|&#65533;&#65533;`&#65533;&#65533;j$&#65533;3zZj&#65533;&#65533;&#65533;&#65533;5&#65533;&#65533;&#65533;jH&#65533;&#65533;&#65533;&#65533;l&#65533;&#65533;&#65533;&#65533;&#1108;[&#65533;&#1317;&#65533; V&#65533;m&#347;r&#65533;&#65533;oW1xn&#65533;X&#65533;&#65533;&#65533;&#65533;^@&#65533;{&#1980;&#65533;F&#65533;T&#65533;@&#65533;&#65533;j&#65533;&#65533;&#65533;g &#65533;&#65533;s&#65533;&#65533;[&#65533;M&#65533;
&#65533;C&#65533;BG&#65533;(&#65533;	>i&#65533;G[F|&#180;&#65533;R&#1841;&#65533;s&#65533;&#65533;&#65533;&#65533;E&#65533;V&#65533;p&#65533;&#65533;n&#773;M&#65533;&#65533;&#65533;'KFYX&#65533;&#65533;&#65533;ghS&#65533;:s&#65533;l&#1994;&#65533;=&#65533;&#65533;&#65533;&#65533;&#65533;&#65533;04&#65533;Et&#65533;:&#65533;&#65533;!&#65533;&#65533;&#65533;Oc&#65533;m&#65533;&#65533;a&#65533;1&#65533;S&#65533;&#65533;XN&#65533;&#65533;&#65533;{&#65533;&#65533;&#1650;&#65533;&#65533;&#156;&#65533;e&#65533;k&#65533;2tCr&#65533;&#65533;&#65533;m&#65533;o&#65533;2,&#65533;&#65533;IuK0&#1970;&#32631;&#65533;&#65533;)&#65533;&#65533;`C&#65533;-&#65533;&#65533;AQA&#65533;R+&#65533;m&#65533;_m<T&#65533;V&#65533;&#65533;&#65533;v&#65533;&#65533;&#65533;&#65533;&#65533;&#65533;&#65533;}&#623;&#65533;K&#370;&#65533;&#65533;&#65533;6&#65533;&#65533;&#65533;:N&#65533;&#65533;&#65533;{&#65533;\&#65533;^&#65533;&#65533;J5&#65533;&#65533;&#545;&#65533;&#65533;O|&#65533;"&#1398;&#65533;3&#65533;<&#65533;&#65533;DY&#65533;&#65533;w&#65533;&#65533;p&#65533;U)&#65533;<&#509;"&#65533;&#65533;{&#65533;K&#65533;&#65533;&#695;%&#65533;A}&#65533;3&#65533;&#1671;4&#65533;w/xA&#65533;&#65533;'&#65533;<@&#65533;&#65533;&#65533;&#65533;&#65533;B&#561;p&#65533;4&#65533;&#65533;&#65533;&#65533;&#65533;Ife&#65533;&#65533;b&#65533;3&#65533;`&#386;&#65533;CBxF>j&#1027;V&#65533;B&#65533;&#65533;&#65533;W&#65533;{PzG&#65533;&#65533;&#65533;o&#65533;&#65533;&#65533;aw4&#65533;EqQ*p&#65533;&#65533;&#65533;&#65533;@&#65533;&#65533;&#65533;1k&#1804;&#65533;&#65533;&#65533;6FIH&#65533;&#65533;&#65533;Zc&#65533;&#65533;\$&#65533;=K&#65533;&#65533;&#65533;&#65533;&#65533;&#65533;&#65533;}Q&#65533;&#65533;&#65533;&#65533;A&#65533;oc&#65533;V&#65533;&#65533;&#65533;G6&#65533;kg&#65533;&#65533;&#65533;6J0&#65533;sb{&#65533;"&#65533;w&#65533;&#65533;&#65533;L"&#65533;&#65533;p0v&#65533;&#65533;+	YH)&#65533;&#65533;8J#&#65533;m&#65533;0r&#65533;]&#65533;&#65533;&#65533;&#65533;5&#65533;@&#65533;&#65533;&#65533;&#65533;,&#65533;&#44363;^=b3EYD{&#65533;&#65533;AF&#65533;&#65533;&#65533;&#65533;J+2'&#65533;<X,&#65533;&#23574;&#65533;&#65533;u?!&#65533;	ui1&#65533;&#65533;&#65533;E_&#794;/&#65533;&#65533;?&#65533;s&#65533;&#65533;&#65533;@&#65533;	&#65533;&#65533;&#65533;&#345;&#65533;&#65533;!2&#65533;$92s>&#65533;)(373A&#65533;&#65533;&#65533;fm[&#65533;&#65533;g&#65533;ZV17&#65533;&#65533;&#65533;j&#65533;&#65533;l&#59675;9&#65533;&WyE&#65533;@&#65533;&#65533;+^&#65533;&#65533;&#65533;&#65533;&#10868;jZ&#65533;X=&#65533;&#65533;N0&#65533;&#65533;:)&#65533;a=k&#65533;R}&#65533;t&#65533;<&#65533;&#38474;iF&#65533;&#65533;3l&#65533;1dF7&#65533;&#65533;M&#65533;&#65533;&#65533;&#271;&#65533;z&#65533;}5t&#65533;Ji&#65533;8:&#65533;&#65533;fU&#65533;V&#65533;e&#65533;&#65533;&#65533;Mnc+0&#65533;s&#65533;gR&#65533;&#65533;&#65533;I&#65533;A&#65533;&#65533;k&#65533;&#65533;O&#65533;&#1500;
tH,&#65533;&#65533;P1&#65533;&#65533;M6&#65533;&#65533;2;&#65533;&#65533;H&#65533;>&#65533;&&#65533;&#65533;&#65533;&#65533;&#65533;&#65533;R&#65533;H&#65533;&#65533;&#65533;G&#65533;&#65533;&#65533;&#65533;&#65533;&#65533;&#34087;&#65533;Z<m&#65533;0&#65533;&#65533;&#65533;xy&#1020;vV&#65533;&#65533;&#65533;)w&#65533;&#992;&#65533;gO@&#65533;Lh&#65533;*zI&#65533;&#65533;!&#65533;B&#65533;|-6K&#65533;&#65533;&#65533;U-zQ&#65533;rS&#65533;&#65533;&#65533;&#65533;&#178;!&#65533;R&#65533;E&#65533;&#65533;VB&#65533;V&#65533;&#65533;&#1396;bD&#65533;L[&#65533;&#65533;&#65533;X&#65533;e&#65533;&;	D&#65533;&#28080;&#65533;&#65533;mC&#65533;&#65533;&#274;f&#65533;&#65533;V&#65533;&#65533;&#1815;&#65533;&#65533;u.-&#65533;&#65533;&#65533;&#65533;2&#65533;$&#65533;u&#65533;RO&#1030;6c`&#65533;nwiW&#65533;J<]&#65533;&#65533;VV&#65533;&#65533;&&#65533;&#65533;&#65533;${5#&#65533;&#65533;d&#65533;q&#65533;|qf&#65533;%&#65533;H4.&#65533;&#65533;&#65533;_&#65533;&#65533;&#65533;Id&#65533;&#65533;&#65533;&#65533;
X &#65533;_&#65533;&#372;"&#65533;&#65533;&#65533;6&#65533;wq:&#65533;$Sx&#65533;&#65533;&#65533;P&#65533;&#65533;j&#65533;Qo&#65533;&#65533;x,La*&#65533;p&#65533;J_&#65533;V5&#65533;:A.}&#65533;;b&#1368;X&#65533;	&#65533;&#65533;&#65533;ML&#65533;i2&#65533;&#65533;&#65533;V"&#65533;&#65533;&#65533;G@u&#65533;&#65533;Z%&#65533;&#65533;e&#65533;pc&#65533;5&#65533;&#65533;6&#670;&#65533;Om&#65533;[&#65533;M&#65533;&#65533;&#65533;-k&#65533;&#65533;0&#65533;&#65533;&#65533;&#65533;&#65533;d&#65533;x&#65533;&#65533;>&#917;&#65533;U&#65533;R&#65533; ?`&#65533;&#65533;&#65533;&#65533;O&#65533;;O?GX&#1028;&#65533;&#65533;&#65533;&#65533;v&#65533;D/l&#65533;e&#65533;&#596;&#65533;&#65533;#&#65533;&#65533;&#1510;&#65533;&#65533;&#65533;8&#65533;&#65533;P5).&#65533;&#65533;&#65533;&#65533;_&#1685;&#65533;&#65533;&#65533;&#65533;&#65533;&#65533;3X&#65533;8&#65533;&#65533;&#65533;]&#65533;g=&#65533;&#65533;&#65533;&#65533;M%&#65533;&#65533;e&#65533;&#65533;
&#65533;&#1413;n7&#65533;4&#65533;\&#65533;Ul7&#65533;&#65533;&#65533;w{9g>u&#65533;&#430;&#65533;5m&#65533;&#65533;N&#65533;&#65533;b&#65533;&#65533;-&#65533;&#65533;m&#65533;\&#65533;R&#65533;&#65533;&#65533;
-o&#65533;	&#65533;
&#65533;x&#65533;&#1318;;&#1024;&#65533;8&#65533;wj&#65533;x&#65533;&#65533;/&#65533;&#65533;#&#65533;&#65533;&#65533;I&#65533;-&#65533;&#65533;]&#65533;_^&#65533;c&#65533;&#65533;&#65533;b&&#65533;8&#65533;&#65533;5&#15195;ZE&#1979;&#65533;&#65533;&#1673;le9!&#65533;&#65533;&#65533;&#65533;XJ&#65533;3~Rw&#65533;&#65533;&#65533;&#65533;&#65533;&#65533;	&#65533;d>&#65533;&#65533;o&#65533;&#65533;Y&#65533;&#65533;%=&#65533;&#65533;G&#65533;&#65533;&#65533;Q&#65533;+&#65533;&#65533;ve+&#1148;&#65533;&&#65533;&#65533;&#65533;&#65533;&#65533;#&#65533;&#65533;&#65533;&#65533;(0J&#65533;&#65533;>o|&#65533;&#65533;&#65533;&#65533;&#65533;&#65533;]s&#65533;&#65533;a&#65533;-!&#65533;&#65533;&#65533;K&#65533;&#65533;&#65533;&#586;f7&#65533;&#65533;&#65533;;&#65533;i&#65533;3&#65533;&#65533;&#65533;/=&#65533;!&#436;&#65533;&#65533;&#65533;ea:W&#65533;&#65533;j&#179;&#65533;&#65533;F|&#65533;O&#65533;&#65533;&#65533;&#65533;G&#65533;&#65533;E&#65533;o&#65533;&#65533;RN^&#65533;f	}a2&#65533;p>&#28684;{&#1747;;t&#65533;K_&#65533;G&#65533;VY&#65533;o8&#305;&#65533;&#65533;/|&#65533;yi&#65533;&#65533;&#65533;&#1463;&#65533;&#65533;&#65533;&#65533;{&#65533;&#65533;&#65533;.&#65533;4&#65533;S&#65533;&#65533;&#65533;&#65533;&#65533;&&#57422;vy&#810;&#65533;&#65533;&#65533;s&#65533;&#65533;&#65533;l&#65533;'&#65533;&#65533;&#65533;i5&#65533;zMcV&#65533;K&#65533;&#65533;w{&#65533;t&#65533;WZ&#65533;&x&#65533;7~&#65533;Wh&#65533;w~&#532;r&#65533;&#65533;&#65533;A&#65533;&#65533;{3#&#65533;Dsg&#65533;|&#65533;H&#711;z&#65533;Vj&#65533;&#65533;&#65533;&#65533;wg}&#65533;78h&#65533;<&#65533;3&&#65533;&#65533;Y&#65533;w{&#65533;Z&#65533;F&#65533;&#65533;Wx&#46529;&#65533;&#65533;TN5b&#65533;'&#65533;v)!tv|&#65533;|S&#65533;&#65533;&#65533;v/Hz&#65533;RB&#65533;&#65533;&#65533;W&#65533;&#65533;&#65533;}W"{&#65533;&#65533;&#65533;`,5k&#65533;V&#65533;&#518;&#65533;r&#65533;rL&#65533;F&#65533;&#65533;&#65533;LH&#65533;OX||&#65533;X&#65533;w&#65533;&#65533;&#65533;sW&#1541;9&#65533;&#65533;5H&#65533;0&#65533;&#65533;&#65533;&#65533;gu&#65533;bS.&#65533;1&#65533;&#65533;&#65533;&#1222;&#65533;.&#65533;&#65533;}&#65533;&#65533;&#65533;&#65533;#&#65533;&#65533;rM|vx&#65533;x&#65533;z&#65533;&#65533;}&#65533;J~`=w&#65533;&#65533;g&#65533;&#33138;H&#65533;&#65533;&#65533;&#65533;&#65533;&&#65533;&#65533;a&#65533;Rc{Y&#65533;Z&#65533;X&#65533;G&#65533;&#65533;"&#65533;u&#65533;k_&#65533;~&#65533;H|&#65533;&#65533;&#65533;&#65533;&#65533;&#65533;&#65533;D*&#65533;&#65533;&#65533;VBl&#65533;&#65533;&#65533;&#65533;*P&#65533;&#65533;H&#65533;[&#65533;&#65533;&#65533;&#65533;&#65533;c7&#1355;aA&#65533;&#65533;&#65533;UGk&#65533;8&#65533;ic~C4l&#65533;&#524;%h&#65533;&#65533;&#65533;z#p38}&#65533;&#65533;&#1784;&#65533;`&#65533;&#65533;&#65533;&#1551;xG?6h8*&#65533;&#65533;&#65533;t&#65533;&#65533;]&#65533;&#65533;E&#65533;ZY&#65533;FH&#65533;D2&#65533;&#65533;1&#65533;bi&#65533;H&#65533;&#65533;&#65533;c&#421;&#65533;&#65533;&#65533;J	7&#65533;9&#65533;&#65533;&#65533;&#65533;&#65533;x&#65533;&#65533;&#65533;)Y&#65533;&#1495;&#65533;	YR[&#65533;&#65533;&#585;y&#65533;&#65533;&#65533;X{I&#65533;ie&#65533;&#65533;[&#65533;[&#1939;i	&#65533;`%&#65533;$&#65533;J'	&#65533;+	&#65533;-98$@&#65533;.&#65533;&#65533;2&#65533;&#65533;&#65533;&#65533;]&#65533;UR&#16915;&#65533;F&#65533;&#65533;&#65533;&#403;c9&#65533;&#65533;$?	&#65533;&#65533;r&#65533;&#65533;^&#65533;wlQ&#65533;&#65533;@3j}&#65533;&#65533;yy}Xi&#65533;/y&#65533;&#65533;&#65533;&#1559;~I&#65533;&#599;&#65533;V3&#65533;
V_IuVW5&#65533;~hi[&#65533;lR&#65533;eY&#65533;s&#601;u&#65533;&#65533;&#65533;&#65533;@&#65533;&#65533;&#65533;&#65533;%R9&#65533;}&#65533;S&#65533;&#65533;&#65533;Y&#65533;&#65533;&#38585;&#65533;[nx&#1432;&#65533;&#65533;&#65533;&#65533;'&#65533;&#65533;	u&#65533;e&#65533;&#65533;&#65533;$&#1425;&#1100;&#65533;&#1561;&#65533;cU&#65533;&#65533;|&#65533;7&#1618;&#65533;&#65533;.)&#65533;&#65533;&#65533;&#65533;&#65533;&#65533;&#65533;)&#65533;&#65533;	&#65533;&#65533;Y&#65533;&#65533;d&#65533;&#65533;&#65533;#2&#65533;&#65533;i6u&#65533;lo&#65533;&#65533;&#65533;!&#65533;r&#65533;&#65533;&#65533; &#65533;&#65533;?!R(&#65533;&#65533;9&#65533;&#1225;&#65533;&#65533;&#65533;&#65533;&#65533;&#65533;&#65533;&#65533;y&#65533;&#65533;h&#65533;3Z&#65533;&#65533;&#65533;&#65533;?j&#65533;&#65533;
/&#65533;(&#65533;&#65533;o&#65533;&#65533;&#65533;b&#65533;i&#65533;&#65533;$Q&#65533;xK&&#65533;s-&#65533;I&#5760;)&#65533;&#65533;9&#65533;&#1609;&#65533;"&#65533;&#65533;+&#674;&#65533;&#65533;/&#65533;&#65533;i&#65533;&#65533;&#65533;E&#65533;&#65533;&#65533;&#65533;'"dh8&#65533;P&#65533;Jb'&#65533;&#65533;>&#46689;&#920;&#65533;&#1748;pcUf&#65533;&#65533;aq&#65533;M&#223;)J&#65533;3Z&#65533;%`&#65533;.
&#65533;/&#65533;c&#65533;&#65533;&#65533;W
<a:Z&#65533;&#65533;&#65533;>j&#65533;S&#65533;&#65533;<i&#65533;t&#539;&#65533;&#65533;&#65533;s&#65533;&#65533;)&#65533;i&#65533;&#65533;fz(&#65533;Q
&#65533;}&#65533;&#65533;&#65533;&#1639;_:&#65533;[J&#65533;^*&#65533;T&#65533;&#65533;&#1394;&#65533;gZ&#65533;&#65533;&#65533;z&#65533;&#65533;&#65533;!&#65533;&#65533;&#65533;&#65533;&#65533;&#65533;&#65533;AJ(&#65533;#&#65533;iw}h6z&#65533;&#33921;z&#65533;}&#65533;Y&#65533;J&#65533;1Z&#65533;&#65533;z&#65533;Z`D&#65533;&#65533;&#65533;&#65533;&#65533;&#65533;&#65533;)&#65533;&#65533;&#65533;&#65533;:&#65533;&#2019;b&#65533;&#65533; &#65533;47R&#65533;4&#65533;J&#65533;w*w&#65533;&#65533;&#65533;&#65533;&#1631;]&#65533;&#65533;&#65533;S&#65533;&#65533;&#1289;&#65533;&#65533;&#43693;Z&#65533;a*&#65533;&#65533;d8&#65533;"&#65533;dJ&#65533;&#65533;h&#65533;&#65533;&#65533;&#1865;&#65533;uXB&#65533;P&#65533;&#65533;G5W&#65533;&#65533;xs&#65533;j&#65533;&#65533;&#65533;&#65533;[&#65533;&#65533;
&#65533;&#65533;98"j&#65533;z&#65533;%j&#65533;\z&#65533;&#751;&#65533;Z`;&#65533;t&#1384;&#65533;9&#65533;&#65533;%&#65533;X.&#65533;DG&#65533;r+>&#65533;&#65533;&#225;y&#65533;&#65533;K&#586;&#65533;&#65533;&#65533;8&#65533;%&#65533;t&#65533;&#65533;&#65533;b&#65533;&#65533;&#65533;&#65533;Zj&#65533;&#65533;&#1261;5&#65533;&#65533;zL&#6512;&#65533;&#65533;&#65533;&#65533;&#65533;&#65533;FxK&#65533;&#65533;&#65533;_'&#65533;&#65533;&#65533;&#65533;*&#65533;&#65533;&#497;&#65533;&#65533;&#65533;&#65533;&#604;&#65533;Y&#65533;&#65533;&#687;+&#65533;&#65533;Q&#65533;&#65533;Y*&#65533;Y
&#65533;,+&#65533;&#65533;&#65533;c0&#65533;w&#65533;&#65533;z&#65533;Ra&#2026;?&#65533;F&#65533;y&#65533;TF&#65533;s&#65533;&#65533;{Q&#65533;&#65533;I&#65533;-i&#65533;NI&#65533;&#65533;&#65533;&#65533;l!&#65533;&#1594;Y&#65533;j&#65533; &#65533;X;&#65533;Q&#65533;&#65533;&#65533;&#523;s&#65533;B&#65533;&#65533;89+&#65533;C&#65533;&#65533;&#65533;r&#65533;&#65533;&#65533;&#65533;&#65533;:&#65533;&#1718;&#65533;&#65533;{&#65533;r&#65533;&#65533;z&#1692;&#65533;Sk&#65533;WK&#65533;}&#65533;)K&#65533;&#65533;{&#65533;^zVRqq&#65533;6C9:)&#65533;e&#65533;R&#65533;gN&#65533;{&#65533;&#65533;&#65533;D&#65533;&#65533;&#65533;&#430;7&#505;&#65533;D&#65533;e&#65533;?&#65533;&#65533;$&#1780;&#65533;[&#65533;&#65533;j&#65533;&#65533;[&#65533;~&#65533;&#65533;&#65533;&#698;&#65533;+&#65533;&#65533;&#65533;&#65533;[&#65533;fI&#65533;Q&#65533;&#65533;	&#65533;z&#65533;\&&#65533;&#65533;&#65533;rz&#65533;p&#724;&#65533;&#65533;&#65533;1&#65533;&#65533;
w&#65533;&#65533;{&#65533;&#65533;&#65533;&#1115;&#65533;&#65533;&#48617;&#65533;&#65533;^&#1701;z&#762;1e&#65533;t&#65533;&#1784;	&#65533;&#65533;&#65533;&#15099;&#65533;d&#65533;&#65533;[&#65533;&#65533;e&#65533;&#65533;7&#65533;9&#65533;&#65533;k&#65533;&#65533;&#65533;_&#65533;v&#65533;&#65533;&#65533;&#65533;&#1547;&#65533;&#65533;;&#65533;l&#65533;"&#65533;&#65533;cz&#65533;HQ&#65533;L&#65533;f&#65533;l&#65533;8&#65533;&#65533;&#65533;6&#65533;C
&#65533;&#65533;7aq&#65533;&#65533;v&#65533;&#65533;+t&#65533;&#65533;&#65533;s&#65533;&#65533;VJ&#65533;&#65533;&#1786;&\&#65533;v;8&#1227;&#65533;&#1691;&#65533;&#65533;{&#65533;&#65533;Q&#65533;<q&#65533;{~&#65533;&#65533;&#65533;U&#65533;&#65533;&#1577;&#65533;&#65533;&#65533;&#65533;&#65533;7&#65533;im&#65533;&#65533; K&#65533;&#65533;&#65533;&#859;&#65533;{&#65533;(&#65533;&#65533;I&#65533;&#65533;Y&#65533;&#1069;
&#65533;&#65533;c&#65533;&#65533;0&#1824;
Y<k&#65533;&#65533;&#65533;&#65533;	!&#65533;&#65533;&#65533;!&#474;&#65533;&#65533;&#65533;iL&#65533;U	&#65533;r&#65533;&#65533;%,&#65533;N1&#65533;FL&#65533;&#65533;&#173;/&#1739;&#65533;k1T&#65533;&#65533;&#1461;&#65533;&#65533;&#65533;&#65533;&#65533;&#65533;&#65533;B &#65533;&#65533;&#65533;&#65533;&#65533;)&#65533;L&#65533;&#65533;&#65533;&#65533;&#594;|&#596;&#65533;&#65533;x;&#65533;&#1258;&#65533;u&#65533;&#65533;(d&#65533;2+&#65533;S<h&#65533;L~&#65533;&#65533;&#13006;z&#65533;G&#65533;&#65533;&#65533;E&#402;&#65533;&#65533;8&#65533;j<&#719;\&#65533;&#65533;[&#598;&#65533;&#65533;|&#65533;&#65533;&#65533;&#65533;5<&#65533;&#65533;&#65533;T&#65533;{{&#332;u~|&#65533;&#65533;[(_&#65533;&#65533;&#65533;&#65533;&#370;&#653;,&#846;l&#65533;&#65533;&#65533;&#65533;#l&#65533;S&#65533;&#65533;J&#65533;&#264;&#65533;&#65533;&#65533;&#65533;V&#65533;,&#65533;&#65533;&#65533;&#65533;	&#65533;Ul&#65533;&#65533;&#182;&#65533;&#935;&#65533;&#65533;&#65533;p&#65533;u&#65533;Dcfg&&#65533;&#65533;&#65533;&#65533;&#65533;K&#65533;}&#65533;&#65533;&#65533;S&#65533;&#65533;,&#65533;&#65533;&#65533;&#65533;*&#65533;&#65533;&#1211;&#65533;N&#65533;&#128;&#65533;&#65533;E&#65533;&#65533;&#65533;|&#65533;&#65533;&#65533;/&#44713;&#138;&#65533;&#65533;&#65533;j&#65533;&#428;&#65533;yZ8&#65533;-&#65533;&#65533;m&#65533;I&#65533;u&#1204;&#1836;&#65533;&#65533;&#65533;K&#65533;&#65533;&#65533;&#65533;)&#65533;&#65533;1&#65533;&#65533;&#65533;YS7&#65533;YS&#65533;&#65533;&#65533;2}&#65533;4&#65533;&#65533;&#65533;&#65533;{&#65533;8&#65533;&#65533;&#65533;&#65533;q&#65533;&#65533;Z&#65533;B&#1807;p&#65533;9t=&#65533;H&#65533;&#65533;&#65533;&#65533;&#65533;LM&#1192;&#65533;&#65533;&=&#65533;P|&#1347;=S&#65533;&#65533;t&#65533;&#65533;&#65533;&#65533;`&#65533;dbmd&#65533;|&#65533;&#65533;&#65533;&#65533;U&#65533;=&#65533;&#65533;!\&#882;l&#1322;&#65533;&#65533;&#65533;\&#65533;R&#65533;c&#65533;l&#65533;&#65533;&#65533;Y&#65533;Rn9&#65533;f&#1181;&#65533;]~&#65533;&#65533;`f&#65533;&#1863;&#65533;&#65533;&#65533;:G&#65533; &#42262;=&#65533;B&#65533;&#65533;&#65533;&#65533;2&#65533;{&#615;&#65533;}&#65533;O&#65533;&#1319;
&#65533;&#65533;&#65533;&#65533;-&#65533;&#65533;&#65533;&#65533;}&#65533;*&#65533;2&#65533;)T&#65533;&#65533;hg&#65533;I[&#65533;&#65533;&#65533;&#65533;\&#65533;&#65533;+&#65533;wO&#65533;&#65533;&#381;&#65533;x&#1563;m&#65533;&#1836;&#65533;&#65533;&#65533;&#65533;&#65533;}&#65533;@f&#65533;&#65533;&#65533;N&#65533;X&#65533;&#65533;&#65533;]&#65533;&#65533;d\&#433;&#65533;&#65533;rM&#65533;&#65533;&#591;E}&#1936;&#65533;Z&#65533;YY&#65533;&#65533;&#65533;&#65533;[8&#65533;&#1930;&#65533;&#65533;x&#65533;&#1596;(S&#65533;&#65533;&#1578;&#65533;S&#65533;]&#65533;|F!&#65533;|&#65533;&#65533;&#65533;&#65533;&#65533;&#1790;&#65533;&#65533;&#65533;'&#65533;&#65533;}&#65533;N&#65533;&#65533;&#65533;&#65533;&#65533;x&#65533;&#65533;&#65533;H&#65533;&#65533;j&#65533;&#65533;&#65533;&#1833;&#65533;3&#65533;g!&#65533;
&#65533;,&#65533;h&#65533;   !  !  ""#%%)&('&(*(&+)*,,-1.03/090.312545:67@68<78A86<9:>;=A=@D>?H?AH@>D@BECDJEHMFGPFJPHELHINJFPKLRMPUNOXNQXPNUPQVQNXST[VV`VX^VY`XV]XW`XY^[\b]^h^`f^`h`^f`_h`afbdkefpehnfiqhfnhinjlsmnxmpvnqyprvrt|tx~uv&#65533;vy&#65533;xyy|&#65533;|~&#65533;|&#65533;&#65533;~&#65533;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65533;&#65533;&#65533;&#179;&#65533;&#436;&#65533;&#65533;&#65533;&#65533;&#566;&#65533;&#438;&#65533;&#568;&#65533;&#504;&#65533;&#568;&#65533;&#440;&#65533;&#763;&#65533;&#1083;&#65533;&#1084;&#65533;&#831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	H&#65533;&#65533;&#65533;&#65533;&#65533;*\&#65533;&#65533;&#199;&#65533;"JtHib&#331;3j&#65533;h&#65533;&#65533;&#463; C&#65533;&#65533;&#304;d&#65533;&#65533;&#65533;R&#65533;\&#626;&#65533;K&#65533;%&#65533;&#65533;&#65533;QI&#65533;/s&#65533;&#65533;&#627;&#65533;&#975;&&#65533;&#65533;&#65533;D&#65533;&#65533;&#1123;H&#65533;*]j&#65533;&#65533;S&#65533;O&#65533;&#65533;J&#65533;&#65533;&#1363;Q&#65533;j&#65533;&#65533;&#65533;&#1519;&#65533;L&#65533;&#65533;&#1651;h&#1258;]&#65533;6c&#794;&#65533;lK&#65533;&#65533;&#1915;s&#65533;&#65533;ej&#65533;*&#2047;&#65533;&#65533;bUj0&#65533;$&#65533;&#65533;&#65533;*&#65533;&#65533;a&#65533;&#65533;&#65533;w&#65533;&#65533;r&#65533;&#728;&#65533;24{&#65533;&#65533;[&#65533;B3&#65533;=&#65533;4'&#744;&#65533;&#65533;tu&#65533;&#65533;&#65533;G!&#65533;f&#65533;X&#65533;H&#403;)IF&#65533;:&#65533;&#59860;&#65533;&#65533;&#65533;k:e&#65533;P&#65533;&#1614;nJ&#65533;&#65533;&#65533;&#65533;&#65533;&#65533;M&#65533;<&#65533;&#65533;&#65533;&#65533;/S	&#65533;4&#65533;J&#65533;&#65533;&#65533;&#65533;&#65533;=e$&#65533;&#65533;T&#65533;&#65533;&#65533;&#65533;&#65533;&#65533;&#65533;&#735;O^&#65533;&#65533;&#65533;8&#65533;&#65533;E&#65533;&#65533;7r&#65533;&#65533;&#65533;&#65533;IxAu&#65533;\&#65533;%&#65533;&#65533;&#65533;&#65533;&#65533;&#65533;w?m&#65533;Xy?&#65533;g&#65533;&#65533;`X&#65533;	&#1438;~&#65533;&#65533;&#65533;}N&#65533;G&#65533;&#65533;&#65533;f2&#65533;&#65533;&#65533;	]&#65533;Ed&#65533;K7&#65533;X&#65533;&#65533;cA&#65533;#x&#65533;}(#&#65533;D&#65533;4d&#65533;E&#65533;W&#1352;&#65533;&#65533;&#65533;&#516;)&#65533;&#65533;[&#65533;(F&#1618;\&#65533;&#65533;W&#65533;]&#65533;q&#418;N&#65533;&#65533;&#1878;<&#65533;&#65533;c&#65533;	ydj&&#65533;I&#65533;&#65533;&#65533;&#65533;$Pj&#65533;Y&#65533;mS&#65533;i%&#65533;&#1197;&#65533;ubY(&#65533;&#65533;&#65533;e&#65533;0&#65533;8&#65533;&#65533;k&#65533;&#65533;&#65533;?F&#43229;nVji&#65533;(Qj&#65533;&#65533;sB&#65533;&#65533;&#65533;)&#65533;&#65533;&#65533;&#65533;&#65533;]&#65533;}&#65533;&#65533;1&#65533;&#65533;"&#65533;&#65533;&#65533;&#65533;fP&#65533;d>j&#65533;&#65533;&#65533;6
d%&#65533;Z^&#65533;m&#65533;&#1626;&#65533;!+&#65533;&#65533;&#65533;&#65533;Z&#65533;&#65533;Z.&#65533;h&#65533;&#65533;f&#65533;&#65533;Y&#648;&#65533;g-&#65533;&#1425;&#65533;v&#65533;+&#65533;7&#65533;&#65533;K&#65533;)&#65533;_&#65533;&#65533;&#65533;I0&#65533;:^h&#65533;&#65533;&#65533;&#17850;&#65533;&#65533;m&#65533;&#65533;Bz-z&#65533;B&#65533;&#65533;&#65533;{&#65533;g&#65533;]&#65533;&#65533;&#65533;&#65533;h&#65533;#\&#65533;&#65533;iB&#65533;&#65533;C&#43955;&#65533;&#65533;+&#65533;&#65533;&#65533;:&#65533;/&#65533;&#65533;*q&#65533;&#65533;l&#65533;H&#65533;i&#65533;&#65533;%+&#65533;k&#65533;t&#65533;|1&#65533;&#65533;&#65533;;&#65533;&#65533;&#65533;&#65533;4&#65533;w&#65533;&#65533;&#65533;&#65533;&#65533;^	&#65533;J&#65533;>Z3&#65533;3|r&#65533;&#65533;r&#65533;t&#65533;&#65533;lp&#65533;<&#988;&#65533;&#65533;E&#65533;luyLo&#65533;4&#65533;&#65533;&#65533;&#65533;j&#65533;m&#65533;XC&#65533;&#65533;&#65533;]&#48692;&#65533;&#65533;F&#65533;k&#1318;&#65533;9&#65533;&#740;&#65533;&#65533;/&#65533;Yo&#65533;&#65533;&#65533;&#65533;&#65533;&#65533;5&#65533;x&#65533;&#366;&#65533;,&#65533;Lt&#65533;.&#65533;&#65533;&#65533;m;&#65533;&#65533;&#65533;2&#65533;<4O&#65533;&#65533;&#65533;&#65533;&_:^&#65533;"&#65533;&#65533;&#65533;~&#65533;L9&#65533;&#65533;&#65533;&#65533;n&#65533;>{m&#65533;&#65533;>&#65533;*&#1895;c7y&#65533;&#65533;&#65533;&#65533;*&#65533;&#65533;&#65533;&#65533;G&#65533;E<u&#65533; &#65533;+k&#65533;O&#65533;&#955;&#65533;&#65533;_&#65533;{&#65533;S&#65533;&#65533;&#65533;&#65533;-r&#65533;&#65533;&#65533;]&#65533;&#1147;&#65533;&#65533;&#65533;&#65533;|h&#65533;WB;&#65533;&#24230;&#65533;&#65533;&#47735;~&#65533;&#65533;Smj&#65533;9&#1374;&#65533;&#65533;&k=&#65533;&#65533;:&#65533;n&#65533;&#65533;s[&#65533;H&&#65533;&#65533;&#65533;OX&#65533;3 &#65533;6&&#65533;&#65533;&#65533;=C^a&#65533;&#65533;o&#65533;h2&#65533;&#65533;&#65533;&#1533;&#65533;&#65533;p&#65533;;&#65533;&#65533;%&#65533;~/|&#65533;&#65533;\&#65533;&#65533;;&#1073;0n&#65533;
&#65533;&#65533;&#65533;&#65533;dPt&#65533;&#65533;&#65533;&#65533;V&#65533;^gZi&#65533;&#65533;&#65533;&#65533;&#65533;?[&#65533;&#65533;&#65533;&#65533;&#65533;	&#65533;&#65533;B&#65533;i.p.L&#65533;&#65533;,&#65533;&#65533;&#65533;7&#65533;`G&#65533;v4&#65533;&#65533;p>&#65533;&#65533;&#65533;A"&#65533;&#65533;b&#65533;&#65533;	D&#65533;02&#65533;&#65533;&#65533;3&#65533;jc&#65533;&#65533;0&(2A&#65533;#&#65533;>:&#9152;\_&#65533;W&#65533;c&#65533;&#65533;&#65533;nl&#65533;&#65533;&#408;#&#301;&#65533;&#65533;&#65533;9&#65533;&#65533;&#65533;7*2&#65533;+D&#65533;&#65533;b7&#65533;LZ&#65533;w7&#65533;&#65533;!&#65533;&#65533;&#65533;>&#65533;&#65533;&#65533;&#63684;&#65533;{y&#65533;t&#65533;&#65533;&#65533;&#1663;&#65533;&#65533;*bcM&#65533;KYN&#65533;/l&#65533;{&#65533;&#65533;aF&#65533;\&#65533;&#65533;&#65533;[j&#65533;&#490;&#65533;&#1172;&#65533;(&#65533; &#65533;t&#65533;jV&#65533;&#65533;|ec&#65533; ]"m&#65533;^:&#65533;&#65533;&#65533;:|!uM&#65533;d.&#65533;W&#65533;&#1969;s&#65533;&#65533;kg&#65533;&#65533;&#65533;,&#65533;W&#65533;!4&#65533;)&#65533;M&#65533;&#65533;1&#65533;&#65533;)g@&#65533;&#65533;M&#65533;&#65533;&#65533;|&#65533;S]7ig&#65533;~&#65533;&#65533;&#65533;k&#65533;&#23992;B!&#65533;/&#65533;&#65533;>7&#65533;&#65533;&#65533;&#65533;S&&#65533;&#65533; &#65533;&#65533;<?&#65533;!&#65533;V',&#65533;&#65533;&#1029;&#65533;&#1184;i&#65533;Z<&#233;&&#65533;&#65533;&#65533;&#65533;FhQ&#65533;&#65533;&#65533;&#65533;v&#65533;&#65533;AN&#1611;Q&#65533;&#65533;!&#65533;fRG*&#65533;in&#65533;'&#65533;\6&#65533;&#65533;K&#848;/&#65533;&#65533;n&#65533;,&#65533;~&#65533;&#65533;(\XH&#65533;&#65533;&#65533;T[&#65533;<Ye&#65533;&#65533;{~&#65533;&#65533;F&#65533;&#65533;R&#65533;*&#1210;2u}{@&#65533;6U&#65533;R)&#65533;&#1180;&#65533;&#65533;&#65533;LH.&#65533;&#65533;&#65533;&#65533;f&#361;:&#65533;X&#65533;&#436;r&#65533;&#65533;*n7&#1640;&#65533;&#1237;D &#65533;:&#1487;r&#65533;&#65533;t)\&#65533;:Z&#65533;BM&#65533;&#1027;M&#65533;&#425;&#43740;N%&#65533;&#65533;j&#65533;r&#65533;66|&#65533;&#65533;&#65533;dw&#65533;[&#65533;&#65533;v&#65533;&#65533;&#301;d[=&#65533;2&#65533;X&#65533;&#65533;&#65533;>=;&#65533;&#65533;v&#65533;Ee&#65533;s&#65533;&#65533;&#1849;
)&#65533;|&#65533;jA&#65533;IBm&#1383;&#65533;&#65533;K&#1001;[%w&#65533;<=/&#65533;&#1417;^&#682;B&#65533;&#65533;&#65533;eM&#1995;b&#65533;7&#65533;uNR&#65533;[]&#65533;&#1471;&#65533;&#65533;&#65533;&#65533;PSeAu-&#65533;@&#65533;&#65533;W_&#65533;h&#65533;d&#65533;&#65533;$&#65533;&^&#65533;&#65533;&#1527;&#65533;&#65533;&#65533;z-&#65533;^&#65533;&#65533;&#65533;&#901;3|&#65533;&#65533;mfr"&#65533;(&#65533;	&#65533;&#65533;&#65533;#&#65533;&#62169;j&#65533;&#65533;&#65533;&#65533;v&#65533;i&#65533;<&#65533;&#65533;v&#65533;$fl&#65533;&#65533;&#65533;&#65533;5&#65533;&#1318;q&#65533;1l&#65533;&#65533;&#65533;6&#65533;P&#65533;&#65533;&#65533;+&#65533;x&#65533;&#65533;/&#65533;s$&#65533;?.&#65533;&#65533;&#1437;1&#65533;eL&#65533;&#65533;&#65533;u(&#65533;(&#1468;&#65533;&#1264;&#65533;&#65533;&#65533;f&#65533;&#65533;&#65533;&#65533;&#65533;E&#65533;&#65533;V&#65533;^&#65533;&#65533;m&#65533;&#65533;e&#65533;Q&#65533;&#65533;&#65533;&#65533;&#65533;)&#65533;&#65533;&#1004;&#46407;&#65533;&#65533;&#65533;&#65533;&#65533;&#65533;`3&#65533;&#65533;\&#25690;&#65533;&#1156;&#65533;&#65533;&#65533;|]9G/&#65533;s&#65533;&#65533;&#65533;9|e&#65533;&#1913;PF&#65533;&#65533;&#65533;a&#65533;g%3vr&#65533;&#65533;&#65533;	]jCc&#65533;&#65533;/%&#65533;SB&#65533;HKz&#794;6&#65533;7]'Oz&#65533;N&#65533;&#65533;}&#65533;&#1566;&#65533;&#1367;J&#65533;&#65533;<&#65533;`A&#65533;&#65533;&#950;&#65533;&#65533;&#65533;^[&#65533;&#65533;&#65533;L7&#65533;!&#1556;fR&#65533;&y&#65533;BD&#65533;&#65533;25&#65533;d&#65533;&#65533;&#65533;*>d&#65533;&#65533;&#65533;}&#65533;J&#65533;]&#65533;j=oY&#65533;&#65533;&#65533;&#65533;&#65533;&#65533;&#65533;?&#65533;&#65533;&#65533;&#65533;Fx&#65533;&#65533;m&#65533;&#65533;&#65533;*&#65533;&#65533;r&#65533;(&#65533;&#65533;Jw&#65533;|&#65533;t &#65533;&#65533;&#65533;ox^&#65533;&#65533;Q&#65533;&#65533;k[&#65533;r&#65533;&#65533;n&#65533;&#65533;&#65533;&#65533;"~&#65533;8&#65533;/wu&#65533;N&#65533;&#1850;&#65533;&#65533;
&#65533;y&#65533;S}DG&#65533;&&#65533;k&#65533;+}Z&#65533;o&#65533;&#65533;H&#65533;t&#65533;&#65533;&#65533;&#65533;:&#65533;|&#26702;&#65533;p&#65533;&#65533;&#65533;,[&#65533;&#65533;KZ+&#1468;-n&#65533;&#65533;&#65533;&#65533;`&#65533;9W3&#65533;&#65533;&#1956;{&#65533;&#65533;>&#65533;&#1051;Y&#65533;t&#65533;$&#65533;&#65533;&#65533;&#65533;/&#65533;tN&#65533;&#65533;&#65533;R&#503;&#629;^&#65533;&#65533;W&#65533;&#65533;/i&#65533;&#65533;<&#65533;&#65533;&#65533;<&#65533;9G&#65533;&#65533;].&#65533;&#65533;&#65533;&#65533;AoN&#65533;&#1662;&#65533;J_&#65533;&#65533;&#65533;&#65533;;&#65533;9nw&#65533;&#65533;{&#65533;x/&#65533;&#65533;Eu&#65533;|&#65533;&#65533;&#65533;&#65533;&#65533;t&#65533;&#65533;&#65533;&#986;&#65533;~&#65533;<&#65533;&#65533;x&#65533;&#65533;&#65533;]L&#65533;h&#65533;&#65533;&#65533;&#65533;&#65533;&#12214;&#65533;&#65533;&#65533;~&#65533;^(&#65533;&#65533;&#65533;&#65533;&#65533;&#65533;&#65533;&#65533;C&#65533;&#65533;$&#2043;&#65533;{&#65533;&#65533;=&#65533;&#65533;~>&#65533;&#65533;&#509;p&#65533;&#65533;&#65533;W&#65533;&#65533;,j&#65533;&#65533;&jVSq&#65533;&#1057;+Z'B&#65533;K'&#65533;&#65533;&#65533;&#65533;&#65533;+&#65533;&#65533;P/&#65533;&#65533;&#65533;<}&#65533;&#65533;&#65533;}&#65533;{&#65533;W&#65533;&#65533;W}&#65533;&#65533;k&#65533;u&#65533;g&#65533;&#65533; k&#65533;&#65533;E&#65533;+&#65533;TR&#1093;n&#65533;&#65533;{l&#65533;~FwZ&#65533;7`pg&#65533;w&h&#65533;p&#855;m&#65533;&#65533;.&#65533;&#65533;0H~&#65533;&#65533;4&#65533;z&#65533;&#65533;}&#65533;7x&#65533;&#65533;2(~Hkka&#65533;^/&#65533;{&#65533;w&#65533;&#65533;&#65533;1V&#65533;Ut&#65533;5t0&#65533;&#65533;&#65533;G$x&#65533;(Xw&#65533;5s&#65533;5v?&#65533;&#65533;`&#65533;]8&#65533;&#65533;E&#65533;d&#65533;p`&#65533;D@n&#65533;M&#65533;1+&#65533;fJk&#65533;&#65533;Pxq&#65533;|T(&#65533;T&#65533;|&#1543;Uh&#65533;W&#65533;&#65533;5&#65533;&#65533;&#65533;=&#65533;b&#65533;&#65533;Q&#65533;&#65533;&#65533;&#520;&#65533;&#65533;&#65533;&#65533;&#65533;&#65533;&#65533;v&#454;&#65533;7&#65533;&#65533;&#392;&#65533;&#65533;x&#65533;s~&#65533;'W&#65533;&#65533;OWqWH8&#65533; HuBwv&#65533;&#65533;~&#1546;&#65533;&#65533;&#65533;&#65533;&#65533;&#65533;R&#65533;&#65533;&#1541;&#65533;x&#65533;&#65533;k&#65533;x]&#65533;&#65533;&#65533;&#65533;&#65533;h&#65533;f&#65533;Q&&#65533;&#65533;xb&#65533;s&#65533;x&#65533;`&#65533;&#65533;Vh&#65533;x&#65533;p&#65533;&#65533;F&#65533;y&#65533;7y&#65533;&#65533;&#65533;&#65533;&#65533;&#65533;iy0&#65533;&#65533;@&#65533;&#65533;'&#65533;&#65533;W&#65533;&#65533;x&#65533;&#16843;&#65533;_&#65533;&#1550;&#65533;p&#65533;b&#65533;&#1281;&#65533;RFxW&#65533;&#65533;(&#65533;&#65533;&#65533;&#65533;&#65533;&#65533;&#65533;&#65533;u~F&#65533;_&#65533;&#65533;&#65533;&#1432;&#65533;x&#65533;L1&]&#65533;xjV&#65533;c
&#65533;t&#65533;&#65533;&#65533;&#65533;hH&#65533;y&#65533;&#65533;&#65533;&#65533;&#65533;&#65533;&#65533;8~&#65533;X&#65533;&#65533;&#65533;!&#1617;#&#1608;&#65533;&#1542;}Wk&#65533;&#1422;&#65533;W&#65533;"B&#65533;_x&#65533;5*X&#65533;&#65533;&#65533;v&#65533;yg&#65533;&#65533;&#65533;0&#65533;&#65533;X&#65533;Y&#65533;y&#65533;B&#65533;&#65533;F)&#65533;&#65533;M&#65533;N&#65533;h&#65533;(&#65533;#y&#65533;&#65533;&#65533;&#65533;.&#65533;m&#65533;&#1554;)&#65533;3V&#65533;i&#65533;&#65533;G&#65533;&#65533;H&#65533;ng&#65533;&#65533;z&#65533;&#65533;>	&#65533;?	&#65533;J&#1621;KY&#65533;v9P&#65533;&#65533;z9&#65533;|&#65533;&#65533;~&#65533;&#65533;L	&#65533;MY&#65533;&#65533;&#65533;V&#65533;&#65533;	&#65533;y&#65533;&#65533;v&#65533;H&#65533;t)&#65533;g&#65533;&#65533;1&#65533;)&#65533;X&#65533;&#65533;&#537;{&#65533;t7&#65533;&#65533;n&#65533;,q&#65533;|&#65533;&#65533;$&#65533;&#65533;w&#65533;&#65533;&#65533;&#65533;&#65533;{&#65533;}&#65533;&#65533;9&#65533;&#65533;&#65533; V&#65533;	&#65533;
h&#65533;&#65533;X&#65533;b&#65533;b&#65533;	&#65533;&#65533;fjS&#65533;y&#65533;Y]&#65533;G&#65533;&#65533;&#65533;!&#65533;6&#65533;&#65533;&#65533;.N&#65533;q&#65533;j&#65533;&#1627;&#65533;Y&#65533;&#65533;9&#65533;&#65533;	&#65533;&#65533;&#65533;&#65533;&#65533;9&#65533;&#65533;&#65533;Y&#65533;&#65533;&#65533;&#65533;Q&#65533;&#65533;&#65533;&#65533;j&#65533;&#65533;&#65533;&#593;&#65533;&#65533;&#460;T&#65533;'&#65533;&#65533;>>!&#65533;3YJ&#933;_jW&#65533;&#65533;&#65533;&#65533;i&#65533;&#65533;
S&#65533;&#65533;v&#65533;&#65533;&#65533;9&#65533;&#65533;&#65533;&#65533;)&#65533;:&#65533;:&#65533;&#65533;&#65533;&#65533;&#65533;	&#65533;Z&#65533;Y&#65533;*&#65533;&#65533;&#65533;&#65533;&#1625;&#65533;&#65533;&#1346;,&#65533;&#65533;x$JG&#65533;&#65533;-&#65533;&#65533;0&#65533;&#65533;Gx&#65533;Ox&#65533;&E&#65533;~`&#65533;j2&#65533;>)$g@&#65533;x&#65533;&#65533;&#65533;&#65533;&#65533;Z&#65533;Ej&#65533;{&#65533;J&#65533;&#65533;L&#1700;N&#65533;&#65533;&#65533;&#65533;&#40545;*$*&#65533;"Y&#65533;#:&#65533;&#65533;&#65533;&#65533;	&#65533;b&#65533;Q&#65533;&#65533;L&#65533;&#65533;Y&#65533;q5:&#65533;&#65533;%&#65533;&#65533;&#434;&#65533;&#65533;&#65533;&#65533;
&#65533;&#65533;wZ&#65533;v&#65533;&#65533;|&#1703;~&#65533;&#65533;y&#65533;&#65533;*&#65533;X&#65533;&#65533;#	&#65533;\&#65533;&#65533;$&#65533;|&#65533;&#65533;&#65533;ET&#65533;&#65533;h&#65533;&#65533;&#65533;/&#65533;&#65533;&#65533;*&#65533;hY&#65533; &#65533;&#65533;&#65533;7&#65533;&#519;n&#65533;,&#65533;&#65533;tZ&#65533;&#65533;
&#65533;&#65533;	&#65533;&#65533;&#65533;&#65533;&#65533;&#1706;&#65533;&#65533;&#65533;&#65533;&#65533;&#65533;J&#65533;`&#65533;b&#65533;(&#65533;&#65533;E&#65533;&#65533;g&#65533;&#65533;&#65533;w&#65533;0:&#65533;I&#65533;5i&#65533;&#65533;&#65533;&#65533;&#1703;&#65533;&#65533;&#65533;&#65533;&#1708;P&#65533;&#65533;&#65533;&#65533;&#65533;&#65533;&#65533;Z&#65533;J*&#65533;&#65533;
&#65533;&#65533;&#65533;&#65533;&#65533;&#65533;&#65533;z&#65533;QV&#65533;!&#65533;&#65533;&#65533;&#65533;&#65533;L&#65533;*y?&#65533;&#65533;j]&#65533;&#681;8&#598;ff&#65533;&#65533;Z&#65533;&#65533;&#65533;H&#65533;&#65533;&#1338;&#65533;&#65533;&#1711;&#65533;&#65533;&#65533;&#65533;&#65533;;&#65533;;&#65533;	&#1135;&#65533;&#65533;&#65533;&#65533;&#685;&1&#65533;&#65533;C&#65533;5&#65533;&#65533;:&#65533;&#65533;
&#65533;&#65533;&#65533;&#65533;&#1321;&#65533;&#1710;sH&#65533;&#1521;d)|&#65533;&#65533;&#65533;&#65533;Z&#65533;&#65533;:&#65533;&#65533;&#65533;&#65533;&#65533;&#65533;&#65533;&#1778;.K&#65533;0&#65533;&#65533;'[&#65533;&#65533;&#65533;&#65533;&#65533;w&#65533;&#65533;&#65533;In&#65533;2&#65533;&#65533;J&#65533;&#65533;h&#65533;I&#65533;7&#65533;&#65533;J&#65533;&#65533;&#65533;&#65533;m&#1497;&#410;z(&#65533;j&#65533;R&#724;&#65533;p&#65533;+{&#65533;O&#65533;&#65533;Z&#65533;&#65533;1&#1781;\&#65533;V&#65533;&#65533;&#65533;&#65533;&#65533;&#65533;G#a:&#65533;&#65533;&#27867;I&#65533;?&#1524;&#1032;&#65533;&#65533;x&#65533;n&#65533;yo&#65533;&#65533;IxKR{&#65533;&#65533;&#65533;X&#65533;&#65533;&#65533;&#48450;;&#65533;&#65533;&#65533;&#65533;j&#65533;.{&#65533;T&#65533;&#65533;&#65533;&#65533;pc&#65533;I&#65533;.#&#65533;pK&#65533;' &#65533;&#65533;&#65533;(&#65533;&#65533;):m&#65533;7zk|=Y&#65533;T&#65533;-&#65533;&#65533;~&#65533;&#65533;K&#65533;&#65533;&#65533;&#65533;&#65533;&#1783;Lj&#65533;{&#65533;&#65533;&#65533;j&#65533;&#65533;&#65533;(&#65533;3Z3&#65533;&#65533;&#65533;n&#65533;0b&#65533;&#65533;&#65533;{[&#65533;&#65533;&#65533;&#65533;&#65533;&#65533;Y&#65533;&#65533;&#65533;&#65533;&#65533;&#65533;;&#65533;&#65533;&#65533;&#65533;&#65533;&#65533;&#1636;&#65533;9&#65533;Y&#65533;8_V&#65533;&#65533;Gy&#65533;&#65533;&#65533;.&#65533;&#65533;&#873;&#65533;&#65533;&`&#65533;&#65533;t
I&#65533;;z&#65533;&#65533;S&#65533;&#65533;&#65533;&#65533;&#65533;[&#65533;&#65533;[&#65533;&#65533; &#65533;&#65533;&#65533;[&#65533;&#65533;&#65533;&#65533;2k&#65533;Uq&#65533;&#65533;j&#65533;&#65533;&#65533;j&#65533;&#65533;&#65533;&#65533;4q;I&#65533;&#65533;&#65533;&#65533;R&#65533;&#65533;&#44643;&#65533;&#65533;#&#65533;&#65533;+&#65533;&#65533;+&#65533;&#65533;&#65533;&#65533;&#65533;&#65533;&#65533;^[ l&#65533;$,&#65533;&#65533;&#65533;&#683;&#65533;\n$&#65533;&#65533;&#65533;E&#65533;&#65533;T&#65533;+&#65533;G&#756;&#65533;&#65533;n6y&#65533;N[&#65533;&#1424;&#65533;9&#65533;&#65533;2&#65533;&#538;&#65533;&#65533;&#65533;&#65533;&#65533;&#65533;&#65533;&#65533;&#1791;H&#65533;&#65533;|&#65533;&#65533;&#65533;KZ&#65533;&#65533;&#65533;&#65533;x&#186;&#65533;&#65533;&#65533;&#65533;U&#65533;&#65533;"[&#65533;&#65533;&#212;7o&#65533;&#1159;&#65533;W	k&#65533;|&#65533;J&#65533;&#65533;]&#65533;&#65533;K&#65533;Hl&#65533;&#65533;K&#65533;Y&#345;&#65533;&#511;q&#65533;&#65533;'&#65533;&#362;&#65533;-Z&#65533;Z|&#65533;
&#65533;u{&#65533;i&#65533;&#65533;&#65533;a&#65533;&#65533;n&#65533;r&#65533;&#65533;L&#65533;&#65533;!&#65533;&#65533;&#65533;Iy+&#65533;&#65533;&#65533;&#65533;~&#51007;&#65533;&#65533;&#65533;&#65533;&#65533;y&#65533;&#65533;&#65533;&#65533;&#65533;&#65533;&#65533;R&#65533;w&#65533;&#527;l&#65533;&#65533;&#65533;s&#65533;K&#65533;&#65533;&#1761;&#65533;&#679;&#65533;&#65533;{l&#65533;&#65533;J&#65533;&#65533;5,&#65533;&#65533;&#65533;_G&#65533;&#65533;4&#65533;c%&#65533;&#65533;,&#65533;&#65533;&#65533;6)&#65533;R[&#304;&#65533;&#531;\&#65533;&#65533;&#65533;&#65533;,&#65533;&#65533;&#65533;&#65533;,&#65533;&#65533;&#65533;&#65533;l&#65533;&#65533;&#65533;;&#65533;Y&#65533;
|&#65533;&#65533;W&#65533;&#65533;;&#65533;&#65533;,&#65533;L&#65533;g&#65533;|&#65533;&#65533;&#65533;&#65533;&#65533;|&#65533;m&#720;&#65533;"&#65533;&#65533;&#65533;&#65533;&#65533;&#65533;&#65533;&#65533;l&#65533;&#65533;&#1442;&#65533;&#65533;&#65533;&#65533;w&#65533;&#65533;k&#65533;:&#667;&#65533;&#65533;<&#598;&A&#65533;;Z&#65533;&#1289;&#65533;&#65533;&#65533;&#65533;&#65533;&#65533;&#65533;&#1694;&#1594;&#65533;&#65533;J&#65533;a3j&#65533;&#65533;0l&#65533;&#65533;&#65533;&#255;+&#65533;&#65533;J&#65533;<&#65533;&#65533;&#65533;&#65533;
&#65533;N&#1357;<&#65533;>&#65533;&#65533;&#65533; -&#1209;&#65533;&#65533;&#65533;&#65533;&#65533;&#2009;&#65533;8&#65533;&#65533;&#1657;U&#65533;&#65533;&#65533;&#65533;&#65533;&#65533;vk&#544;&#604;j&#65533;&#65533;7&#65533;&#65533;&#65533;[~(&#65533;&#65533;H&#65533;X&#65533;&#65533;&#65533;)&#65533;&#65533;&#65533;&#65533;&#65533;&#65533;&#65533;L&#65533;?&#65533;&#65533;&#65533;&#65533;&#433;K&#65533;&#65533;{&#65533;:&#65533;&#65533;j&#65533;Xr&#65533;&#65533;L&#65533;&#65533;Y&#65533;&#65533;&#65533;&#65533;k&#65533;&#65533;sk&#65533;&#65533;&#1348;&#65533;9m&#65533;&#65533;W&#65533;yAf&#65533;&#65533;=&#65533;&#65533;&#65533;&#1852;@m&#65533;k&#65533;,&#65533;&#65533;Y&#65533;&#1573;&#65533;&#65533;n&#65533;&#65533;Y&#65533;?Lc-&#65533;S&#65533;t&#65533;&#65533;q&#363;&#65533;&#65533;&#877;($&#1912;|&#65533;H.}&#65533;&#65533;]&#65533;&#65533;	&#1615;&#65533;&#65533;h-&#1621;&#65533;&#65533;&#65533;j&#65533;Ti&#1337;&#65533;&#65533;y&#65533;&#65533;&#65533;&#65533;&#65533;D&#65533;8<&#65533;&#65533;E&#65533;J&#65533;&#1384;&#65533;&#65533;&#65533;&#65533;_8&#65533;i&#65533;&#65533;&#65533;&#65533;&#65533;&#65533;&#65533;&#65533;&#65533;&#1145;&#65533;&#1251;Yw&#18295;%&#65533;&#65533;^&#65533;&#65533;&#65533;-&#65533;,&#65533;&#65533;&#65533;&#65533;&#65533;&#65533;9+&#65533;'&#65533;&#65533;&#65533;&#65533;|&#65533;&#65533;wX&#648;&#809;&#65533;	&#65533;&#65533;&#65533;&#65533;&#65533;&#65533;&#282;&#65533;&#65533;&#65533;&#65533;<z&#65533;&#65533;&#1891;&#675;&#65533;y&#65533;&#65533;&#65533;&#65533;&#65533;&#65533;&#65533;&#65533;&#65533;&#65533;:&#65533; z&#65533;&#65533;&#65533;&#65533;p&#65533;&#923;&#65533;&#65533;e&#65533;&#1288;&#515;-&#860;[&#65533;.&#65533;&#65533;&#65533;&#65533;&#65533;6\&#991;&#65533;&#65533;L&#65533;&#65533;&#65533;&#1968;)&#65533;&#65533;&#65533;&#65533;&#65533;J&#65533;G&#65533;A&#65533;N&#65533;&#65533;&#65533;&#65533;&#65533;n&#65533;&#65533;&#65533;&#65533;Sm&#65533;%h&#685;-&#65533;h&#65533;*&#65533;&#65533;<&#65533;`&#894;&#65533;&#65533;&#65533;&#65533;=&#65533;2&#65533;
&#65533;7&#65533;?&#65533;&#65533;&#65533;&#65533;v;&#65533;a_j	&#65533;&#434;&#65533;>&#1577;&#65533;s&#65533;&#65533;;&#65533;&#1369;&#65533;&#65533;&#65533;&#65533;&#65533;X&#65533;&#65533;up&#65533;&#65533;&#65533;&#65533;b-&#65533;&#65533;&#1740;&#65533;&#65533;f&#65533;5~&#65533;&#65533;b~&#65533;&#65533;&#65533;&#65533;~&#65533;&#65533;&#65533;&#1651;l&#65533;YJN&#65533;x}W|&#65533;J.&#65533;&#65533;&#65533;Q[|0&#65533;&#65533;5&#65533;&#65533;.&#65533;2&#65533;&#65533;&#43614;&#65533;&#65533;|&#1932;&#7565;&#65533;A&#65533;&#65533;&#65533;&#65533;&#65533;>&#65533;&#65533;&#1972;N&#65533;&#65533;&#65533;v&#65533;&#65533;&#32475;&#65533;&#65533;&#65533;&#65533;&#65533;&#65533;&#65533;-&#65533;R&#65533;(&#65533;&#1126;N&#65533;&#65533;&#65533;&#65533;&#65533;^&#65533;&#65533;&#65533;&#65533;&#65533;&#65533;bn&#65533;&#381;&#65533;&#65533;&#65533;&#65533;&#65533;&#10175;P&#65533;)&#620;&#65533;&#65533;l&#65533;&#65533;~T&#65533;&#65533;&#65533;&#65533;>&#65533;>&#65533;q&#65533;&#65533;~&#65533;6-&#65533;|&#65533;&#65533;&#1102;5&#65533;&#65533;&#65533;&#65533;&#65533;&#65533;&#65533;&#65533;&#65533;&#65533;&#65533;i&#65533;~&#65533;&#65533;&#65533;:&#65533;&#65533;&#65533;>&#65533;:~&#65533;z|&#65533;&#65533;&#65533;&#65533;,&#65533;H&#65533;&#65533;&#65533;N&#65533;&#65533;&#65533;&#65533;V&#65533;N&#1747;&#65533;&#65533;&#65533;&#65533;n&#65533;&#65533;>&#65533;&#65533;&#65533;&#65533;&#65533;i&#65533;f}&#65533;tj&#65533;
&#65533;&#65533;&#65533;K.&#2983;&#65533;y&#2009;&#65533;g&#65533;&#65533;|&#65533;?&#65533;q&#65533;&#65533;/&#1730;&#65533;&#65533;&#65533;M&#385;&#912;/&#65533;*o&#1099;&#65533;B&#65533;&#65533;&#65533;&#65533;&#65533;5/&#65533;&#65533;T&#65533;&#65533;&#65533;&#1943;&#65533;&#65533;&#615;-&#65533;>&#65533;?&#65533;5&#65533;B&#65533;&#65533;&#65533;&#65533;&#65533;2&#65533;&#65533;L&#65533;&#65533;n&#65533;&#65533;o/&#65533;&#65533;&#65533;&#65533;|&#65533;|i&#65533;I&#65533;U&#65533;&#65533;&#65533;2&#65533;/&#65533;T\C5Z&#218;^&#65533;=&#65533;b&#65533;b&#65533;qgL&#65533;2&#65533;&#65533;&#65533;=Mq_&#65533;x?&#65533;&#65533;O&#65533;~&#1004;MJ&#65533;
&#65533;&#65533;&#65533;IL&#65533;&#1985;&#1225;&#65533;>_&#65533;&#65533;^&#65533;y&#65533;&#65533;y&#65533;L&#65533;&#903208;y&#65533;&#65533;&#65533;&#65533;&#65533;o&#65533;&#65533;&#65533;&#65533;&#65533;&#65533;&#65533;&#65533;&#65533;8&#65533;&#65533;}&#65533;&#65533;.&#65533;&#65533;^&#65533;&#65533;.&#65533;&#65533;&#1918;&#65533;&#65533;&#65533;&#65533;&#918;&#65533;?&#65533;&#65533;&#53758;&#65533;&#65533;&#992;&#65533;&#2040;a&#65533;&#65533;Z&#65533;&#65533;E&#65533;&#65533;&#65533;&#65533;&#65533;&#65533;&#65533;&#65533;&#572;&#65533;&#65533;&#1700;O&#65533;O&#65533;&#1919;&#65533;&#65533;}^&#65533;&#65533;&#65533;-&#65533;s&#65533;&#65533;&#65533;&#65533;&#65533;&#65533;&#65533;%&#65533;&#65533;&#65533;	&#65533;`$(p&#65533;&#65533;&#65533;&#65533;z&#65533;&#65533;0a,&#65533;&#65533;
.&#65533;X&#65533;&#65533;E&#65533;&#65533;4n&#65533;&#65533;&#1123;&#263;12\E&#65533;&#65533;H&#65533;	b&#1618;&#65533;K&#65533;-U&#65533;&#65533;&#65533;&#65533;&#65533;&#152;&#65533;r&#65533;&#65533;&#65533;b&#65533;A&#65533;Jt%J@4&#65533;*e&#65533;4O&#65533;u&#65533;BM9&#65533;&#65533;U&#65533;Y&#65533;V&#65533;cu&#65533;W&#65533;a&#334;&#874;&#65533;b&#1517;&#65533;&#666;M&#65533;&#65533;&#65533;B8p&#2018;Y&#65533; &#131; &#65533;&#65533;&#65533;q$D&#65533;&#65533;k7d&#65533;P&#65533;&#65533;&#65533;is&#65533;L&#65533;&#65533;p>&#65533;IyfO&#65533;;cV&#65533;l&#65533;sg&#65533;L&#65533;&#65533;&#65533;S&#65533;tT&#65533;OUS&#65533;8u&#65533;&#65533;&#65533;m&#1126;&#65533;&#65533;&#65533;&#65533;&#65533;&#65533;8&#65533;u&#63405;&#65533;&#65533;o&#65533;px&#65533;X&#65533;&#65533;q&#65533;I:d&#65533;&#65533;&#65533;s&#65533;&#65533;	&#65533;
l&#1594;&#8137;A&#65533;D&#65533;6t&#65533;&#65533;</&#65533;]&#65533;"&#1058;&#65533;&#711;&#65533;Y&#65533;&#65533;&#65533;&#65533;*]K&#65533;&#65533;&#65533;*p&#65533;c&#65533;&#65533;.&#65533;\&#65533;&#65533;&#65533;&#65533;?&#65533;&#65533;z&#65533;&#65533;7LQpA$&#65533;&#65533;#&#65533;P&#65533;&#65533;kH&#65533;&#65533;&#65533;&#65533;KC&#65533;F&#65533;d&#65533;I&#65533;&#65533;)&#65533;@.&#65533;&#65533;D&#65533;0sL&#65533;&#65533;Z$-=_\&#65533;&#65533;&#65533;P{&#65533;6&#65533;&#65533;mG&#65533;&#954;&#65533;"&#65533;,&#65533;&#65533;G&#65533;&#65533;&#65533;&#65533;P&#65533;C&#65533;&#65533;&#65533;C&#65533;HJ&#65533;&#65533;&#65533;P&#65533;&#65533;lp&#65533;&#65533;LB&#65533;c2K&#65533;s&#65533;&#65533;T:&#65533;&#65533;Y<&#65533;4K&#65533;&#691;&#65533;8&#65533;&#65533;>L&#65533;s5&#65533;&#65533;xkI!&#65533;xr&#65533;!S&#65533;&#65533;C&#65533;h&#65533;&#65533;G&#65533;p&#65533;L&#65533;&#23541;&#65533;4&#65533;J+3&#65533;&#65533;&#65533;J:&#65533;T&#65533;O3&#65533;KP5&#65533;&#65533;8S!&#65533;&#65533;9U&#65533;OY&#65533;I&#65533;7#[&#1149;aU&#65533;V&#65533;&#65533;&#65533;U55m&#65533;m&#65533;A	5VID&#65533;+&#65533;&#65533;F&#65533;[RI&#65533;&#65533;Aj&#65533;&#65533;&#65533;&#65533;^B&#65533;d[n&#65533;&#65533;&#65533;&#65533;*&#65533;&#65533;&#65533;KqE&#65533;&#65533;&#65533;V&#65533;[&#65533;&#65533;V'&#65533;&#65533;X!&#65533;&#65533;2]&#65533;&#65533;W|&#65533;o6-&#65533;&#65533;d&#65533;d6Y&#65533;&#65533;&#65533;&#65533;I&#65533;&#65533;&#65533;va6&#65533;&#65533;[o&#65533;M&#65533;&#65533;l#&#65533;&#65533;br&#749;&#65533;&#65533;r&#1773;p&#65533;SByd&#65533;&#65533;}&#65533;&#65533;I9^&#65533;&#65533;p&#65533;e&#65533;c&#65533;&#65533;]&#65533;&#65533;&#65533;HF&#65533;&#65533;Wa&#65533;&#65533;&#65533;&#540;n&#65533;&#65533;hlw&#65533;&#65533;&#65533;qa&#65533;+&#65533;&#65533;i&#65533;Qzz&#651;&#65533;&#65533;&#65533;D&#65533;&#65533;&#65533;x&#65533;N&#65533;&#65533;k&#65533;&#65533;&#65533;&#65533;`&#65533;we&#65533;&#65533;&#65533;&#65533;&#1139;&#65533;N&#65533;&#65533;&#65533;S__&#1323;g&#65533;4&#1707;C&#65533;&#65533;H$&#1783;&#65533;&#65533;4p&#65533;G&#396;&#65533;b&#65533;w&#65533;[&#65533;'^&#65533;&#65533;&#65533;+zH&#65533;&#65533;_;&#65533;&#65533;&#65533;f&#65533;e&#65533;hm&#65533;&#65533;8&#40889;H@k&#65533;&#65533;&#65533;Z&#65533;h&#65533;e&#65533;m&#65533;#&#65533;\`&#65533;%&#65533;G&#65533;&#65533;w&#65533;&#65533;&#65533;&#65533;&#65533;&#615;&#65533;&#65533;&#817;&#1749;sV\G&#65533;I&#65533;&#65533;&5&#65533;&#65533;z&#65533;&#65533;ZR&#28779;&#65533;W&#65533;&#65533;&#65533;&#65533;&#65533;&&#65533;&#65533;7l&#65533;&#65533;&#65533;&#65533;&#65533;w&#65533;}&#65533;&#65533;&#65533;&#65533;&#65533;&#65533;=&#204;2&#65533;H&#65533;&#65533;&#65533;m&#65533;&#612;&#65533;m&#65533;&#65533;&#65533;L#&#65533;&#65533;&#65533;Ku&#65533;Z&#65533;&#65533;&#65533;0&#65533;7n&#65533;&#4227;J&#65533;-w&#65533;;&#65533;U&#65533;&#65533;&#65533;&#65533;&#65533;/&#65533;#$a	&#2039;&#65533;F&#65533;P&#65533;#&#65533;P&#65533;"&#65533;?&#65533;ayb&#65533;wT&#65533;&#65533;&#65533;m&#65533;e&#65533;)&#1902;&#65533;g=&#65533;1&#65533;&#65533;z&#1872;&#65533;&#65533;&#65533;&#65533;/v&#65533;&#65533;V&#65533;&#65533;#&#65533;D5MZ9&#65533;&#65533;&#65533;&#500;&#65533;4g&#65533;&#65533;&#65533;&#65533;&#65533;B0&#65533;&#65533;rZb2&#65533;REl&#65533;&#65533;\&#65533;&#65533;@&#65533;}&#65533;d&#65533;&#65533;&#65533;8&#65533;&#65533;&#65533;Xgq&#65533;&#65533;&#65533;&#65533;&#65533;&#65533;&#65533;?A2&#65533;&#65533;&#65533;,v&#65533;SN&#65533;&#65533;&#65533;&#65533;e&#65533;4&#65533;&#65533;!^&#65533;&#65533;\&#65533;I&#65533;&#65533;[&#65533;"&#65533;W&#65533;&#65533;&#65533;q&#65533;&#65533;&#65533;&#65533;;<&#65533;&#65533;X| &#65533;H&#65533;?&#65533;n&#65533;E#\o&#65533;TH\&#65533;{&#65533;&#65533;&#65533;&#65533;&#65533;\&#65533;."&#65533;D*&#65533;&#65533;&#65533;|&#65533;T&#65533;&#65533;E8A	Hx2s&#65533;!&#65533;&#65533;5&#65533;S&#65533;&#65533;2np&#65533;&#65533;&#65533;0(;&#65533;@pZ&#65533;L&#65533;&#65533;&#65533;&#65533;&#65533;p@v&#65533;&#65533;&#65533;dI&#65533;D&#65533;&#65533;&#65533;&#65533;K_&#65533;&#65533;z&#65533;S&#65533;&#65533;&#65533;&#65533;/9&#65533;T&#65533;1\&#65533;$&#65533;4[&#346;&#65533;5E;&#65533;&#65533;&#65533;h&#65533;|&#65533;,&#65533;y&#65533;#&#65533;&#65533;&#65533;;$"(g~D&#65533;&#439;&#65533;YN&#333;};&#65533;&#582;&#65533;=&#65533;L&#65533;gK/&#65533;0&#65533;B&#65533;&#65533;&#65533;&#65533;#&#65533;&#65533;4&#65533;&#65533;&#65533;84&#65533;Ln&#65533;5&#65533;qEn&#65533;&#65533;&#65533;&#1314;@U&#65533;&#65533;n}$g&#65533;&#65533;&#65533;&#65533;&#65533;&#1244;&#65533;U&#65533;3 &#65533;(&#65533;&#65533;l&#65533;&#65533;b&#65533;T-J&#65533;r.&#65533;&#65533;X&#65533;J&#65533;&#65533;&#65533;Pd1U#&#65533;e&#65533;&#65533;&#65533;<&#65533;{&#65533;G&#65533;&#17748;&#65533;*{ &#65533;&#676;&#65533;&#65533;L-&#65533;<'Urb&#65533;{f&#65533;&#65533;UI&#65533;Q&#65533;f&#65533;u\$&#65533;&#65533;&#65533;x&#65533;&#65533;g&#65533;iBN&#65533;&#65533;Gr,yd&#65533;&#65533;b&#65533;J&#65533;&#65533;&#65533;&#65533;1&#65533;&#65533;^&#65533;&#65533;&#65533;i&#65533;1u&#65533;&#65533;|&#65533;X&#65533;|&#65533;&#65533;RM"Fw&#65533;[94Q&#65533;&#65533;m` &#65533;&#65533;&#65533;&#65533;&#65533;]4&#65533;\&#65533;R&#65533;}&#65533;g&#65533;&#65533;&#65533;&#65533;03S&#65533;F I5&#1945;D%&#65533;pc[&#65533;&#65533;&#65533;^&#1390;&#65533;&#65533;+&#65533;(&#65533;&#65533;&#65533;R&#65533;&#65533;&#65533;K+&#65533;yX&#65533;V4,&#65533;,n&#65533;&#65533;9&#65533;-w&#65533;|&#65533;&#65533;&#65533;]&#65533;&#65533;&#65533;
&#65533;^&#65533;&#65533;&#65533;&#65533;^d&#65533;R\y-L"&#65533;&#65533;1&#65533;&#65533;&#65533;[B&#65533;'&#65533;&#65533;v.&#65533;M&#65533;o&#65533;&#65533;D5<&#65533;H&#65533;U&#65533;&#65533;R'q5&#65533;&#65533;&#65533;1&#65533;:&#65533;J&#378;8&#65533;*F&#65533;`&#65533;&#65533;%{&#65533;I&#65533;&#65533; &#65533;&#65533;za$&#65533;,Ms&#65533;&#65533;&#65533;z&#65533;&#65533;&#65533;<&#65533;Xz&#65533;<&#65533;c&#65533;Y&#65533;r&#65533;&#65533;&#65533;	RP&#65533;&#65533;&#65533;/d\c&#65533;&#65533;&#952;&#65533;&#65533;&#65533;HZ&#65533;c[&#914;&#65533;&#65533;d&#65533;&#65533;l&#65533;$&#65533;Y&#65533;&#65533;a2&#65533;&#65533;&#65533;d&#65533;&#65533;a}k&#65533;}y&#65533;bD&#65533;a&#65533;&]t&#65533;&#65533;&#65533;_t&#65533;7&#65533;i&#65533;&#65533;6&#65533;&#65533;1[&#65533;&#770;&#65533;&#65533;&#65533;&#65533;&#65533;Bp&#65533;N&#65533;&#65533;|j%&#65533;T&#65533;!&#65533;&#65533;]&#65533;C&#65533;k&#65533;&#65533;L&#65533;o&#65533;&#65533;&#65533;GO&#65533;a&#65533;&#65533;&#65533;&#65533;x&#65533;&#65533;&#65533;&#65533;V&#65533;-&#65533;N#&#65533;&#65533;&#65533;&#65533;&#65533;&#472;&#65533;:&#65533;&#65533;&#400;&#65533;7&#65533;&#65533;'&#65533;&#65533;&#1387;&#65533;&#717;&#791;Q/&#65533;&#65533;:&#65533;&#65533;&#65533;&#65533;&#65533;&#65533;r&#65533;&#65533;&#65533;l&#65533;e_,#v&#65533;G4&#65533;&#65533;&#65533;&#1462;&#65533;&#65533;&#65533;5&#65533;&#65533;&#65533;*&#65533;Q&#65533;&#65533;&#65533;&#65533;&#65533;&#65533;l&#65533;AuS&#792;&lb&#605;ns&#65533;s&#65533;&#65533;&&#65533;m&#65533;;l&#65533;vU&#65533;&#1229;w&#65533;&#65533;&#65533;d+;&#65533;&#337;&#65533;&#65533;/Ej:&#65533;V&#65533;'&#65533;&#65533;mA`&#65533;&#65533;5Na&#65533;ls&#65533;&#65533;&#65533;&#65533;&#65533;k&#65533;)&#65533;,&#65533;{&#65533;&#65533;&#65533;&#65533;&#65533;&#65533;b?&#65533;&#65533;&#65533;xO&#65533;&#65533;gF&#65533;&#65533;S7&#65533;B&#138;\}&#65533;&#1988;&#65533;
&#65533;G[0>M&#65533;m&#65533;i&#65533;[]&#65533;P&#65533;a&#65533;+k&#65533;&#65533;hq&#65533;&#35596;7&#65533;_&#65533;h&#65533;&#65533;&#65533;&#65533;&#65533;&#65533;&#65533;2&#65533;9&#65533;&#65533;]&#65533;&#65533;*&#456;&#65533;&#65533;hB&#65533;M&#65533;&#65533;&#65533;J&#65533;&#826;&#65533;&#65533;.&#65533;&#65533;t'&#65533;&#65533;x&#65533;L&#65533;{&#65533;&#65533;{8
&#65533;&#65533;&#65533;&#65533;&#197;&#65533;&#65533;q&#65533;&#65533;&#65533;&#65533;|&#65533;v&#65533;0&#337;&#65533;&#65533;&#65533;&#65533;/&#65533;&#65533;&#920;&#65533;&#65533;Gw&#65533;e&#65533;&#65533;ihd&#65533;&#65533;&#65533;&#65533;&#65533;a&#65533;&#65533;&#65533;&#65533;&#65533;&#642;&#65533;ll&#65533;&#65533;Os&#65533;&#65533;ZF=&#65533;&#65533;Ld&#65533;6[&#65533;T/|&#65533;&#65533;{&#65533;`&#65533;,&#65533;&#65533;&#65533;&#65533;&#65533;&#65533;>&#65533;&#65533;&#1021;D(T&#65533;&#65533;^&#65533;&#65533;R&#65533;{&#861;t&#65533;&#65533;=&#65533;&#65533;&#65533;]&#65533;&#65533;&#1878;&#65533;&#65533;&#65533;@&#65533;5{&#65533;&#65533;&#65533;&#65533;&#65533;&#65533;&#65533;&#65533;=&#65533;=&#65533;-&#65533;k&#65533;&#65533;"&#65533;&#65533;&#65533;&#65533;&#65533;&#1899;9&#579;&#65533;&#65533;&#65533;&#65533;&#65533; &#65533;&#1135;&#65533;2&#65533;S&#65533;\,v&#65533;&#65533;k>&#2018;&#65533;.3&#65533;&#65533;&#65533;7&#39611;&#65533;&#65533;&#65533;c&#65533;&#65533;a@&#65533;>&#65533;&#65533;&#65533;A&#65533;&#65533;&#65533;	&#317;
t&#65533;&#65533;&#65533;@KC*A&#65533;B&#65533;&#65533;&#65533;&#65533;&#65533;<&#65533;&#65533;C&#65533;&#65533;&#65533;&#65533;Ja3&#65533;&#65533;&#65533;S4&#65533;&#65533;O&#65533;DD&#65533;&#65533;&#65533;&#65533;d@&#65533;`&#65533;&#65533;&#65533;08&#183;SB&#65533;&#65533;&#65533;;&#65533;&#65533;"&#65533;&#65533;&#65533;B&#65533;A@&#65533;&#65533;)&#65533;&#65533;'&#65533;&#65533;&#65533;BdBkA&#65533;*6/LG&#65533;&#261;&#65533;D[#@&#65533;&#65533;&#65533;&#65533;&#65533;\C&#65533;kC&#65533;8&#65533;&#65533;&#65533;&#65533;&#65533;
;$&#1318;&#65533;&#65533;&#65533;&#65533;&#65533;#&#65533;&#65533;B&#65533;8&#65533;-&#65533;+&#65533;&#65533; 0&#65533;&#65533;E&#65533;;D@&#65533;&#65533;&#65533;b;&#65533;&#65533;&#65533;DJ&#65533;5K&#65533;&#65533;&#65533;&#65533;D3dF3&#65533;h&#65533;>O&#65533;i&#1854;&#65533;&#65533;&#65533;1&#65533;&#65533;Q|&#65533;<&#65533;4&#65533;Y5&#65533;z-6&#65533;=&#1273;(&#65533;C:&#65533;&#65533;?&#65533;&#65533;6&#65533;+&#65533;]<4E&#65533;>y&#65533;/z&#65533;ytcL&#65533;L&#65533;2lFlF&#65533;&#65533;&#65533;&#65533;&#65533;h,Hh$Hd2&#65533;&#65533;&#65533;&#65533;0[-R&#65533;&#65533;y()&#65533;&#65533;&#2035;&#65533;&#65533;C&#65533;;&#65533;DuRA]|&#65533;t&#65533;&#476;k&#65533;&#65533;;=&#65533;&#65533;2&#65533;G&#65533;<&#65533;\&#65533;&#827;&#65533;&#65533;|?&#65533;&#65533;D&#65533;&#65533;&&#65533;&#1338;bH&#65533;&#65533;F&#65533;Y&#65533;o&#65533;#&#65533;&#65533;&#65533;&#1689;&#65533;Y&#65533;H&#65533;&#65533;v4"&#65533;&#65533;&#482;s8(&#65533;B&#65533;zHc#&#65533;1&#65533;D&#65533;TI&#65533;t&#65533;D;&#65533;&#1523;I\&#65533;B&#65533;&#65533;+n&#52893;1Io&#65533;&#65533;&#65533;c5&#65533;l/&#65533;;&#65533;684&#65533;&#65533;&#65533;&#301;w&#65533;J}@&#65533;sD&#65533;z&#474;kI&#65533;,L&#204;&#65533;&#65533;4C&#65533;&#65533;I!$&#65533;&#65533;&#65533;$S
&#65533;8'R&#65533;&#65533;3&#504;&#65533;&#65533;&#65533;K h&#65533;E'&#65533;&#65533;&#65533;#&#65533;&#65533;&#65533;K0$&#65533;iA&#65533;&#931;&#168;4)&#65533;+&#65533;&#65533;,&#1548;&#65533;&#300;&#303;|&#65533;&#65533;T&#194;&#65533;M&#65533;&#65533;I&#65533;=&#65533;"&#65533;p&#65533;&#65533;&#65533;&#65533;&#65533;,&#65533;>&#65533;,&#65533;&#65533;:&#351;&#65533;Cp&#65533;&#195;s&#65533;!&#65533;L&#65533;H&#65533;s&#699;&#65533;K&#65533;&#19597;C&#65533;&#65533;#&#65533;LS&#65533;C&#65533;G&#1740;M&#65533;,O&#65533;$&#777;&#65533;+&#65533;$&#65533;lOrO&#65533;|C&#65533;hHmN&#65533;&#65533;&#65533;&#676;&#65533;&#65533;KBj&#65533;&#568;&#65533;&&#65533;2&#65533;&#65533;
v$;&#65533;&#65533;&#65533;&#65533;&#65533;&#65533;&#65533;%&#65533;&#65533;&#954;&#802;c<&#838;&#65533;?)&#65533;;&#65533;&#1015;HO&#65533;&#65533;P&#65533;28&#950;&#65533;O&#65533;a&#1017;&#65533;&#65533;&#65533;m$E&#65533;&#65533;:&#65533;&#556;&#65533;&#65533;&#65533;&#65533;&#65533;o&#65533;C&#65533;dN&#65533;<&#65533;r$^&#65533;BH&#65533;E&#65533;RG&#65533;&#1394;&#65533;&#65533;|J&#65533;&#65533;&#65533;73&#877;&#65533;&#65533;&#65533;Q&#65533;&#65533;P&#65533;
&#65533;R,&#65533;F-&#65533;R.]&#65533;&#65533;O&#65533;l&#65533;&#65533;&#65533;&#65533;&#653;&#65533;CTT/%&#65533;&#65533;&#65533;&#65533;&#65533;&#65533;&#65533;#&#65533;&#65533;&#172;&#65533;&#65533;&#1947;;&#65533;&#365;&#65533;P&#65533;&#65533;&#65533;xd&#65533;&#65533;&#65533;&#65533;
eMet&#65533;'&#65533;RCM&#65533;(5T2&#65533;&#65533;JD&#65533;zT.&#65533;TI}&#65533;R&#65533;&#65533;3&#65533;&#1907;8&#65533;P&#65533;&#65533;JS|&#1867;-&#65533;&#65533;O,&#65533;A&#65533;&#65533;&#65533;L&#65533;&#65533;&#1679;&#65533;&#65533;?3]&#65533;L4&#65533;&#65533;,&#65533;&#65533;&#65533;40RYT2&#65533;<^&#65533;&#1355;PT)&#65533;&#65533;&#65533;b&#65533;&#65533;kc
&#65533;B&#65533;0*;&#65533;)ML&#65533;&#65533;WK&#65533;&#65533;B&#65533;[|&#65533;3AM&#65533;#&#293;&#65533;J0&#65533;L&#65533;>&#65533;&#464;&#65533;&#65533;&#65533;&#65533;B&#65533;&#65533;PamWE&#65533;I&#65533;j5&#65533;&#65533;&#65533;&#65533;&#65533;&#65533;&#65533;X;&#65533;|QiM&#65533;"lV&#65533;&#65533;&#65533;&#65533;Lo&#65533;(Bi&#65533;CU	T<&#65533;s&#65533;$&#1407;F&#65533;U|&#65533;&#65533;+&#65533;&#65533;&#65533;&#65533;&#65533;8&#1019788;V&#65533;pW&#65533;&#65533;&#65533;'&#65533;&#65533;&#65533;&#65533;&#65533;&#65533;&#65533;&#65533;V&#65533;)&#65533;&#65533;W|&#65533;&#65533;F&#65533;38L0&#65533;
M]YQE&#65533;P&6&#65533;&#65533;&#65533;&#65533;9&#65533;CR&#65533;"&#65533;U=Y&#65533;&#65533;L&#65533;&#65533;EC&#65533;X&#65533;&#65533;&#65533;u&#847;&#65533;&#65533;J&#65533;&#65533;_&#65533;&#1706;U5&#5388;&#65533;&#65533;<xAD&#65533;3&#65533;5&#65533;{*&#65533;&#65533;=[&#65533;&#65533;5<*;&#65533;k6Q&#65533;H&#65533;&#65533;_SAzD&#647;}&#65533;$u&#65533;'=&#231;&#65533;&#65533;;Q&#65533;lI&#65533;&#65533;U1&#65533;B}Yk5&#65533;&#65533;I-S&#65533;Tg&#65533;&#65533;K&#65533;&#1063;:[/&#65533;%&#65533;?&#65533;"|&#65533;z&#65533;H[S%1&#65533;D&#65533;[b[&#65533;{&#65533;E<,r&#65533;&#65533;<}&#65533;q&#65533;&#964;&#65533;&#65533;mZN&#714;&#65533;&#65533;&#65533;\1`&#65533;aV&#65533;&#65533;&#1906;&#65533;u[S&#65533;T&#65533;&#65533;<[&#65533;r9&#65533;&#65533;&#1334;&#65533;&#65533;&#65533;&#65533;&#65533;\&#65533;&#65533;&#65533;&#65533;Wl&#65533;&#65533;&#65533;&#65533;
}.&#65533;&#65533;&#1531;&#65533;1&#65533;&#65533;&#1149;{]ct3&#65533;&#65533;1&#65533;L&#65533;&#1188;M&#65533;-\~&#65533;_&#65533;E\&#65533;=[&#65533;0&#65533;8&#65533;&#65533;&#65533;&#65533;RI&#65533;&#65533;&#10569;&#65533;-&#65533;+&#65533;&#65533;&#65533;&#65533;\&#65533;&#65533;&#65533;\&#65533;m&#65533;&#65533;&#65533;\&#65533;P6mS>&#65533;
&#65533;&#23884;&#65533;P&#65533;6&#65533;&#65533;{s&#65533;&#65533;&#65533;&#65533;&#65533;&#65533;}&#65533;&#65533;L&#65533;&#2000;_F=a&#65533;]Fa1P&#65533;4V&#65533;m-&#65533;&#65533;&#65533;M-&#65533;MU&#65533;&#65533;&#65533;&#65533;&#65533;^UU0&#65533;&#65533;&#65533;&#65533;
&#1945;&#65533;D&#65533;&#65533;&#65533;L&#65533;MZ"=&#65533;&#65533;Ma&#65533;}Z&#65533;X&#65533;MP<&#65533;U&#65533;,&#1809;&#65533;&#1874;Y`&#65533;&#65533;&#65533;&#65533;E&#65533;	D &#65533;&#953;	^Q&#65533;&#65533;&#65533;X&#65533;&#65533;&#65533;&#65533;-`&#65533;+)I4&#65533;&#65533;&#65533;&#65533;Mn&#65533;&#65533;1&#65533;z%&#65533;~&#65533;(Z&#65533;&#65533;B&#65533;M&#65533;a&#65533;,&#65533;*n&#65533;A=O&#65533;UWrm/&#65533;&#65533;cK&#65533;&#65533;&#65533;`&#65533;,&#65533;&#65533;&#1497;&#12981;&#65533;&#65533;:&#65533;c&#65533;&#65533;cn&#65533;
b?&#65533;&#65533;SA&#65533;&#65533;M#a&#65533;=dD^&#65533;&#65533;\&#65533;&#65533;&#65533;&#65533;&#65533;&#65533;&#65533;b&#65533;&#65533;&#1897;&#335;&#65533;d&#65533;&#65533;!&#65533;&#65533;^	&#1788;&#65533;_5&#65533;1&#65533;E)&#65533;&#65533;;&#65533;&#65533;b&#65533;&#65533;&#65533;&#65533;&#65533;&#65533;U&#65533;^&#65533;&#65533;4Zl&#65533;AR[&#65533;&#65533;ub&#65533;&#65533;K&#65533;&#65533;YNTE&#65533;d&#65533;&#65533;_C>T&#65533;&#65533;:i&#65533;7&#65533;Y&#65533;tSmZXE&#65533;&#65533;&#65533;&#65533;&#65533;-&#65533;R&#65533;&#65533;#&#65533;&#65533;,A7:&#65533;&#65533;&#65533;O&#65533;{&#65533;A&#65533;/x&#65533;&#65533;&#65533;&#65533;&#65533;b&#65533;L&#65533;teR&#65533;&#65533;&#65533;w&#65533;&#1550;]Wv&#65533;&#65533;&#368;&#65533;`&#65533;:&#65533;&#65533;&#65533;&#65533;&#221;7&#65533;&#65533;Q&#65533;c&]&#65533;&#65533;&#65533;&#65533;LU&#65533;&#65533;X&#941;#&#65533;c&#65533;&#1845;k&#65533;&#65533;&#65533;J]fgE5&#1495;&#65533;&#65533;&#65533;$&#65533;&#65533;&#65533;&#65533;&#65533;&#65533;_&#65533;j&#65533;&#65533;&#65533;.i&#65533;&#65533;&#65533;:X&#65533;h&#65533;&#65533;{&#65533;1&#65533;&#28782;f+e N&#65533;&#65533;<&#65533;%&#65533;&#65533;&#65533;N&#65533;.&#65533;&#65533;Uj&#65533;&#65533;&#65533;&#65533;]&#65533;X&#65533;>&#41597;&#65533;&#65533;j{&#65533;[&#65533;^T>&#65533;&#65533;&#65533;&#65533;k&#65533;&#65533;^lb&#65533;bV^&#65533;&#65533;&#65533;*&#65533;k&#65533;}i&#65533;%&#65533;mM&#65533;s&#65533;6&#65533;(#&#65533;&#65533;&#65533;w&#65533;`p&#65533;N&#65533;,=D&#441;&#65533;k&#65533;,_>&#65533;&#65533;HTjw&#65533;g^&#65533;k&#65533;v&#65533;&#65533;j
&#65533;&#65533;+&#65533;9&#65533;F*&#65533;y.&#65533;$&#65533;&#65533;j1Cx&#65533;~&#65533;&#65533;&#65533;&#65533;z6&#1750;4&#65533;&#65533;&#65533;&#65533;l&&#65533;[&#65533;P.&#65533;&#65533;&#65533;&#65533; %Fl_u.m&#65533;%&#48830;&#65533;#&#65533;k&#65533;&#65533;&#65533;&#65533;.&#65533;&#65533;Z&#65533;&#65533;&#65533;V`&#65533;&#65533;&#65533;&#65533;5Y&#65533;&#65533;&#65533;m&#65533;\&#51134;cx~&#306;&#65533;b&#65533;eDz&#65533;&#65533;Gw2'&#65533;&#65533;;&#65533;@^&#65533;&#65533;>o&#65533;V&#65533;&#65533;&#65533;&#65533;o&#65533;&#65533;&#65533;^o7o&#1949;&#65533;&#65533;&#65533;J&#65533;&#65533;o&#65533;&#27030;E&#65533;&#65533;&#65533;t&#65533;&#65533;
&#65533;W&#65533;&#65533;o<&#65533;&#65533;e&#65533;np=,]&#65533;&#65533;&#65533;&#65533; &#65533;&#65533;~b&#65533;&#1422;6&#65533;3&#65533;&#65533;^&#65533;Z&#1646;&#65533;&#65533;&#65533;9r&#65533;&#65533;0&#65533;SV&#65533;&#65533;&#65533;<&#65533;&#65533;4&#65533;\&#65533;@&#65533;Z&&#65533;_T &#65533;&#65533;eU&#65533;n&#65533;	q2O&#65533;o&#65533;-&#65533;&#65533;&#65533;6LG&#65533;!wd&#65533;%W*&#65533;]&#65533;&#65533;&#709;Y&#65533;Vr&#65533;&#65533;P>&#65533;f&#65533;&#1318;&#65533;bb@&#65533;&#65533;+=(&#65533;e;&#65533;j&#65533;&p"\[&#65533;&#65533;H&#1512;3&#65533;"&#65533;Fp&#65533;&&#65533;?N/&#65533;&#65533;&#65533;Yi^j&#65533;&#65533;sT&#65533;&#65533;.&#65533;p&#65533; &#65533;&#65533;&#65533;&#65533;&#65533;&#65533;s&#1388;&#65533;&#65533;&#65533;&#65533;=RF|&#65533;&#65533;|&#65533;<o4#&#65533;S&#65533;6&#65533;&#65533;&#65533;v&#65533;M&#65533;&#65533;n&#65533;&#65533;&#65533;&#65533;&#65533;t&#65533;&#392;a&#65533;s_O&#65533;%ot>&#65533;&#65533;i&#65533;&#65533;m&#65533;&#65533;'&#65533;<6&#65533;(&#65533;Z&#65533;uh&#65533;G&#65533;&#65533;&#65533;&&#65533;u&#65533;&#65533;&#65533;&#65533;&&#65533;&#65533;Xqw&#519;&#65533;&#293;&#65533;[&#65533;,Tw&#65533;p_&#65533;&#65533;&#65533;_&#65533;&#8832;l&#65533;&#65533;v&#65533;&#65533;]o&#65533;&#65533;n&#65533;v&#65533;m&#65533;V&#65533;%&#65533;&#65533;s&#65533;I[tjA&#65533;~&#65533;&#65533;&#65533;^&#65533;gI[l&#450;&#65533;&#65533;O&#65533;&#65533;&#65533;&#65533;&#65533;C%&#65533;&#1895;%jmwt&#65533;&#65533;&#65533;&#65533;`&#65533;&#65533;&#65533;}i&#65533;e'&#65533;&#65533;&#65533;&#65533;/xn&#65533;&#65533;5&#65533;Qb%,F)s&#65533;&#65533;~U&#65533;6g&#65533;G&#65533;wm[N=&#65533;&#65533;WK&#65533;5|&#505;6 &#65533;G`&#65533;&#65533;&#65533;&#65533;&#65533;y&#65533;um&#65533;&#65533;y&#65533;&#65533;?&#65533;&#65533;&#65533;63wf&#65533;x&#65533;&#65533;&#65533;w7&#65533;N&#65533;&#65533;D4#?&#65533;&#65533;AW&#65533;&#65533;&#65533;&#65533;&#65533;F\&#65533;)&#65533;D]&#65533;
&#65533;pw_&#65533;&#65533;{s&#65533;&#1255;&#65533;&#65533;&#65533;'x&#65533;&#65533;&#65533;&#65533;G{<&#65533;ci&#65533;uik&#65533;GZ%&#65533;&#65533;\&#65533;-&#65533;&#65533;&#65533;d&#65533;	m&#65533;)&#65533;&#65533;&#65533;&#65533;&#65533;&#65533;&#65533;&#65533;&#65533;&#65533;iK49@57&#65533;{&#65533;&#65533;&#65533;&#65533;&#65533;_&#65533;/h|&#65533;gg&#1438;m&#65533;&#65533;&#65533;n_x&#65533;&#65533;&#65533;&#65533;W&#65533;&#65533;W~&#65533;&#65533;&#65533;&#65533;7&#65533;gQc&#65533;q&#65533;N0&#284;&#65533;WX&#65533;7&#65533;&#65533;&#65533;Rw&#65533;&#65533;&#65533;{|&#65533;&#65533;&#65533;4=&#65533; W&#65533;v&#65533;&#65533;`&#65533;|&#65533;&#65533;}&#65533;&#65533;xc&#65533;&#65533;&#65533;&#65533;k_&#65533;&#65533;&#65533;&#65533;^&#65533;&#65533;&#65533; &#132;	zi&#65533;&#65533;&#65533;&#200;'R&#65533;&#65533;`/={6r&#65533;&#65533;&#65533;#&#65533;&#65533;5&#65533;&#65533;&#65533;$&#65533;lV&#65533;Y&#65533;&#65533;3ef&#65533;&#65533;9SM&#65533;&#65533;9&#65533;&#65533;&#296;&#65533;&#736;B]&#65533;j&#65533;eP&#65533;6&#65533;@lj&#65533;&#859;9t&#65533;L&#65533;J&#65533;'&#1425;$&#65533;v$r`&#65533;&#65533;#&#65533;&#65533;-k&#65533;,&#1320;s&#414;m&#65533;V&#65533;&#1189;K&#65533;6&#65533;(&#65533;^3q&#65533;&#65533;&#65533;&#65533;Wn^&#65533;&#65533;&#65533;,h&#65533;0&#195;&#65533;&#65533;&#65533;0n&#65533;&#65533;&#65533;&#183;>&#65533;&#1709;&#65533;&#1068;&#65533;&#65533;>C&#65533;&#65533;Z&#65533;&#65533;Z&#65533;/c&#65533;	S-h&#65533;&#65533;&#65533;&#65533;&#65533;&#65533;&#65533;&#36355;;d*&#1253;T&#65533;&#65533;y~&#1363;&#65533;+&#65533;&#65533;^}K.n&#65533;&#65533;&#65533;R&#65533;O&#65533;u6]&#725;&#65533;&#65533;&#65533;&#65533;9&#65533;&#65533;f%B&#65533;&#65533;&#65533;b&#65533;&#65533;G&#65533;N&#65533;!&#65533;&#65533;&#65533;&#65533;&#65533;&#65533;q&#65533;I&#65533;&#65533;[&#65533;.}&#65533;O&#65533;&#65533;&#65533;&#65533;/&#65533;&#65533;&#65533;l&#65533;5&&#65533;u&#65533;&#65533;&VY&#65533;)&#65533;&#65533;u&#65533;Fd&#65533;&#65533;Zn&#65533;&#65533;d&#65533;&#65533;mV^w&#65533;Q&#65533;&#65533;_!&#65533;&#65533;&#65533;x&#65533;!&#65533;@y&#65533;&#65533;&#65533;&#65533;e&#65533;Qf&#65533;[&#65533;&#65533;V&#65533;GX&#65533;&#65533;&#65533;&#65533;D&#65533;},&#65533;7kE&#65533; PU_&#65533;u&#65533;&#65533;Rr`&#65533;f[	&#65533;&#65533; &#34209;qn&#65533;T&#1412;&#65533;&#65533;&#65533;&#65533;&#65533;&#65533;&#65533;aB &#65533;9"&#65533;6&#65533;hbx&#65533;!&#65533;Xz,&#1673;&#65533;D2&#65533;h&#65533;&#65533;)&#65533;H&#65533;{&#65533;&#1742;&#65533;&#65533;&#65533;&#65533;hC&#673745;&#65533;&#65533;&#65533;&#65533;P91I&#65533;taVx&#65533;Uga&#65533;X&#65533;&#65533;&#1628;Ya*&#65533;&#65533;q&#65533;&#65533;)&#65533;&#65533;&#65533;&#65533;})N&#65533;&#65533;,&#65533;&#645;&#65533;x&#65533;:&#65533;e&#65533;&#65533;k&#65533;&#65533;&#65533;#&#65533;&#65533;&#65533;'&#65533;FJ&#65533;&#2033;&#65533;.&#65533;cM&#65533;U&#65533;&#65533;]ZeF&#65533;Y&#65533;&#65533;&#65533;QKj&#65533;*eU&#65533;&#65533;&#65533;~&#65533;-&#65533;z&#1418;&#65533;&#65533;&#65533;&&#65533;g`&#65533;&#65533;`&#65533;&#65533;&#733;&#65533;e&#65533;+&#65533;&#65533;&#65533;&#65533;&#65533;!&#65533;]&#65533;&#65533;&#65533;x&#65533;&#65533;&#65533;&#65533;&#65533;2&#65533;l&#65533;~&#65533;&#65533;&#65533;&#65533;.+&#65533;}Q&#65533;a&#65533;j]&#65533;[&#65533;&#65533;rJ.&#65533;&#65533;B&#65533;&#65533;&#65533;/&#65533;&#65533;&#65533;"B&#65533;&#65533;&#65533;&#65533;&#65533;&#65533;&#65533;&#65533;&#65533;bs&#184;s/&&#65533;d&#65533;&#65533;&#65533;V&#65533;B{&#65533;(&#65533;W&#65533;&#65533;&#65533;&#65533;&#65533;PM*&#65533;&#65533;c/&#65533;&#502;Z&#65533;&#65533;&#65533;&#65533;]&#65533;&#796;&#65533;&#65533;f&#65533;q&#65533;Wi&#65533;&#65533;&#65533;&#59110;&#65533;&#65533;&#65533;&#65533;&#65533;`&#65533;i^&#65533;&#65533;&#65533;&#65533;6&#65533;:&#65533;Y&#65533;&#65533;#&#65533;&#65533;&#65533;'&#65533;Dk&#65533;&#65533;?E&#65533;&#65533;aq8&#65533;9&#65533;%&#65533;&#65533;I&#65533;q&#65533;&#65533;]&#1829;&#65533;&#65533;~&#65533;&#65533;&#65533;G&#65533;V&#65533;"&#65533;&#65533;&#65533;&#65533;&#65533;&#65533;&#65533;&#65533;e&#65533;-&#65533;&#1408;&#65533;|&#65533;^&#65533;&#65533;&#36485;&#65533;&#65533;k&#65533;3&#1035;&#65533;&#65533;&#65533;&#2039;&#65533;&#65533;&#65533;&#65533;#&#65533;&#65533;&#65533;&#65533;Ny\&#65533;W&#65533;u&#65533;g&#65533;&#65533;&#65533;&#24131;{&#65533;T&#65533;&#65533;&#65533;y&#65533;&#65533;&#65533;yda&#65533;&#65533;&#65533;&#65533;./&#65533;&#65533;&#65533;q&#65533;8<&#65533;q&#65533;{&#65533;&#65533;&#65533;&#65533;&#65533;/%&#65533;(&#65533;B&#65533;,&#65533;&#65533;?o&#65533;{R;&#65533;~&#65533;l&#65533;&#65533;&#65533;&#65533;@&#627;&#65533;&#65533;<&#65533;EsY&#65533;&#1192;~&#65533;$&#65533;e&#65533;fS&#65533;&#65533;2&#65533;=3d&#65533;3&#65533;&#65533;B&#65533;t&#65533;W&#65533;n}&<!
&#65533;&#65533;>&#65533;&#65533;m&#65533;;NpC&#65533;&#65533;EhC#&#65533;&#200;&#65533;&#65533;A&#65533;e&#65533;&#65533;&#65533;(&#65533;Aa
rT&#432;&#65533;&#65533;&#1280;i?&#65533;&#65533;&#65533;`h&#65533;
&#65533;&#65533;K=&#65533;&#65533;&#65533;:;r&#1091;h!&#65533;Pd&#65533;zy&#65533; W&#65533;&#65533;	R5^&#65533;&#65533;)<&#65533;
&#65533;w/&#65533;&#65533;&#65533;x&#65533;&#65533;&#65533;&#65533;T&#65533;&#65533;&#906;w&#65533;&#65533;&#65533;&#65533;&#65533;E&#65533;IZ&#65533;1 &#65533;&#65533;4&#65533;&#65533;&#65533;CR&#65533;&#65533; &#65533;(&#65533;&#65533;=t&#65533;&#65533;D&#65533;;&#65533;Y&#65533;r&#65533;&#65533;&#65533;&#65533;&#65533;&#9230;l]&#65533;&#65533;&#65533;&#65533;R&#65533;&#65533;&#65533;.nfD&#65533;x&#65533; K&#65533;&#65533;&#65533;
&#65533;L&#65533;&#65533;&#65533;(&#503;&#65533;&#65533;R&#65533;
y&#65533;I(=lp&#65533;k&#65533;&#65533;&#65533;t&#65533;&#65533;\*S&#46358;'9h&&#65533;&#65533;<&#65533;&#65533;%&#65533;W&#65533;wI&#65533;&#65533;&#65533;e&#65533;BL&#65533;&#65533;je#&#65533;W&#65533;:d8^BGUX9&#1914;f&#65533;&#65533;Hf&#65533;&#65533;&#65533;%>&#65533;&#65533;&#65533;]&#65533;S27&#65533;&#65533;JN&#65533;&#65533;`B2&#65533;CL]1&#65533;'&#65533;Su&#65533;6&#65533;JdO&#65533;@&#65533;(&#65533;7Tj&#65533;&#65533;&#65533;^8p&#65533;~&#65533;&#248;&#65533;&#65533;I.-&#65533;^&#65533;&#65533;&#65533;&#65533;&#65533;J&#65533;&#65533;&#65533;&#65533;&#65533;k&#65533;&#65533;l&#65533;&#985;&#65533;#&#65533;&#65533;x&#65533;&#1426;&#65533;(j&#65533;8&#65533;O%e(T&#65533;&#65533;&#355;D%S&#65533;sJ&#65533;&#65533;&#65533;S&#1603;&#65533;\tvy&#65533;H&#65533;&#65533;&#65533;Z&#65533;&#65533;&#65533;&#65533;&#65533;&#174;x&#65533;0l&#65533;,%&#65533;|&#65533;&#1175;&#65533;&#65533;U}&#65533;&#65533;U&#65533;B&#65533;Y&#65533;e&#65533;S&#65533;+&#65533;N&#65533;R|ams&#65533;&#65533;|&#65533;gP&#65533;t&#65533;&#65533;&#65533;
Q;&#65533;&#65533;&#65533;&#65533;&#65533;Q&#65533;&#65533;&#65533;7&#65533;)Fv&#65533;&#65533;f8&#65533;&#65533;&#65533;nNQG&#65533;&#65533;&#65533;V&#65533;C&#65533;/2&#65533;i\&#65533;&#65533;N&#65533;&#65533;&#65533;l!&#65533;Bg&#65533;&#65533;*K&#65533;&#1845;&#65533;t5&#65533;&#1786;0&#65533;&#65533;b&#65533;&#65533;&#65533;z&#65533;&#65533;&#65533;X&#65533;&#65533;&#65533;&#65533;&#65533;&#65533;c&#65533;&#65533;7D>6[7B&#65533;3A&#65533;INVO&#65533;\&#65533;&#65533;G&#65533;&#65533;3&#65533;Nk&#65533;&#65533; B&#65533;&#65533;Z&#65533;&#1125;&#65533;&#65533;^y&#65533;&#161;t&#1449;&#65533;&#497;&#65533;m&#65533;&#65533;)&#65533;b&#65533;&#65533;]&#65533;pK&&#65533;&#65533;E&#65533;&#65533;\&#65533;&#65533;i&#65533;&#65533;*v;&#65533;&#65533;&#65533;4#&#65533;D$:&#65533;&#65533;,Nc79&#65533;&#65533;Z&#65533;&#65533;&#65533;&#65533;&#65533;G!&#65533;&#65533;&#1529;&#65533;&#65533;&#65533;&#65533;)&#65533;&#1624;&#65533;&#1181;&#65533;&#65533;z)&#65533;&#65533;c&#65533;&#65533;&#65533;&#65533;&#65533;&#65533;&#65533;&#65533;&#65533;[,b|&#65533;&#65533;&#65533;uO&#65533;&#1443;&#65533;&#65533;=&#65533;&#65533;<Y&#65533;&#65533;_B&#65533;&#65533;V&#65533;h!&#65533;`&#65533;!&#65533;5&#65533;4T&#65533;&#65533;&#65533;Y&#65533;Tzn!0i&#65533;(W&#65533;&#65533;v&#65533;hU-z&#65533;K&#65533;&#65533;a&#65533;&#65533;&#65533;a1&#65533;&#65533;f&#504;&#65533;X&#65533;2,&#65533;iZ&#65533;&#65533;&#65533;C&#65533;j&#65533;&#65533;&#65533;&#65533;U!W&#65533;8&#65533;$&#65533;&#65533;&#65533;&#65533;j&#65533;&#65533;x&#65533;f_HE
_x&#65533;&#65533;&#65533;f&#65533;+&#65533;&#65533;y&#65533;&#65533;\&#65533;&#65533;}L&#65533;&#65533;Xq&#65533;&#65533;&#65533;&#65533;&#65533;rW5&#65533;&#65533;&#1318;>&#65533;&#65533;&#65533;&#65533;&#65533;&#65533;&#65533;&#65533;K&#65533;o&#65533;T
&#65533;&#65533;&#65533;&#65533;&#65533;[&#65533;&#54953;`m1x&#65533;S+&#65533;T&#65533;&#65533;&#65533;??&#65533;&#589;&#936;p?;R&#65533;&&#277;[&#65533;&#65533;y&#65533;>,&#65533;&#65533;I&#65533;&#27368;Q&#65533;mS&#65533;&#65533;&#65533;=&#65533;&#65533;&#65533;&#65533;&#65533;O&#65533;&#65533;J;&#65533;&#65533;&#65533;&#65533;&#65533;&#65533;
&#65533;w]&#65533;y;W&#65533;&#65533;&#65533;&#65533;3&#65533;@/&#1727;=&#65533;&#65533;$v&#65533;+&#65533;&#65533;\i&#1095;/&#65533;&#65533;&#1298;&#65533;&#65533;/&#65533;
g&#65533;&#65533;&#65533;&#65533;N&#65533;8&#439;&#65533;m&#65533;&#65533;&#65533;8o~1&#65533;&#65533;p\&#65533;&#65533;&#65533;K&#65533;-&#65533;&#65533;&#65533;R&#65533;&#65533;&#65533;&#65533;"&#65533;v :&#1834;p)&#65533;<KI&#65533;b&#65533;&#65533;&#65533;^w\&#65533;p.?&#65533;&#65533;)&#65533;L&#65533;L>&#65533;0R&#65533;&#65533;&#65533;>&#65533;&#65533;3.&#65533;R&#65533;&#65533;|8M&#65533;&#65533;&#65533;p&#65533;&#65533;&#65533;Z&#65533;@&#65533;&#65533;&#65533;^#9&#65533;&#65533;&#65533;&#65533;&#65533;&#65533;g&#65533;&#65533;,&#65533;`B&#65533;&#65533;?EZ&#65533;&#65533;V&#65533;,&#65533;&#65533;R&#65533;&#65533;S&#65533;&#65533;&#65533;&#65533;xT&#2035;&#65533;W&#65533;&#65533;&#65533;>:&#65533;&#65533;&#65533;K&#29433;&#65533;&#65533;	&#65533;\&#65533;&#65533;&#65533;&#65533;&#65533;-&#65533;&#65533;&#65533;&#65533;&#65533;y&#65533;&#65533;9&#65533;&#65533;c&#65533;s&#65533;&#65533;UL~gl&#65533;&#65533;&#65533;"&#65533;59&#65533;&#65533;&#65533;wwC$&#65533;&#65533;6&#65533;&#65533;&#65533;&#65533;&#248;&#65533;&#65533;w&#65533;g&#65533;K&#65533;&#65533;&#65533;W(&#65533;]&#65533;&#65533;&#65533;x&#65533;&#65533;&#65533;&#65533;y)u&#65533;&#65533;;&#65533;D?&#576;;q&#65533;&#65533;7g&#65533;&#65533;^c&#65533;{&#65533;W&#65533;r&#65533;&#65533;GN{]b&#65533;8&#65533;&#65533;&#65533;>&#65533;&#65533;&#65533;&#65533;&#65533;&#65533;W'&#65533;X&#65533;&#65533;e&#65533;I&#65533;&#65533;&#65533;.&#65533;sa^&#65533;Q&#65533;&#65533;Y&#65533;D&#65533;&#65533;&#65533;v&#65533;&#65533;&#65533;&#1085;&#65533;a&#65533;&#65533;&#65533;&#65533;5&#65533;&#65533;XwM&#65533;&#65533;&#65533; m&#65533;S,&#65533;&#65533;&#65533;&#376;]S&#65533;4&#65533;&#65533;&#65533;&#53847;\&#65533;U&#65533;&#65533;&#65533;O,&#65533;&#65533;&#65533;!&#65533;&#65533;_H&#65533;&#65533;[Y&#65533;&#65533;m&#65533;=&#966;&#65533;&#65533;&#65533;_}&#65533;|&#65533;X.&#65533;&#521;&#65533;&#65533;&#65533;&#65533;&#65533;&#65533;O0&#65533;&#65533;&#65533;&#65533;&#65533;&#65533;&#65533;&#65533;&#65533; 
&#65533;Xs&#65533;&#65533;&#65533;Qr&#344;&#65533;:D&#65533;&#1073;&#65533;&#65533;dM&#65533;&#65533;\t&#22227;&#65533;&#65533;&#65533;&#65533;t^&#65533;tW&#65533;}UX&#65533;&#65533;&#1684;P
&#65533;`&#1381;&#65533;x&#65533;S&#65533;Y&#65533;&#65533;&#65533;"j&#65533;B&#65533;Y,&#65533;@|a&#65533;m&#465;(m&#65533;&#65533;&#65533;&#65533;&#1013;&#65533;_&#65533;_iP&#65533;P&#65533;\^&#65533;M&#65533;&#65533;Us|V&&#65533;]&#65533;&#65533;&#65533;&#65533;D&#65533;&#65533;&#65533;&#65533;1>&#65533;&#65533;&#65533;&#65533;Ib&#65533;,#faR&#65533;F&#65533;T&#65533;5&#65533;%&#65533;&#65533;'.&#65533;&#469;&#65533;&#65533;&#1560;&#65533;&#65533;&#65533;&#65533;y`C&#65533;&#65533;$&#65533;J&#65533;^&#65533;&#65533;m&#65533;ZK[,IpKf&#65533;S!&#65533;&#65533;&#65533;&#65533;&#65533;"&#65533;&#797;M=cV&#1821;*&#65533;
&#65533;=&#65533;q&#65533;&#65533;&#65533;&#65533;%&#65533;&#65533;4b5^#&#65533;i&#65533;6v&#65533;&#285;>c4&#65533;Y&#65533;1^&#65533;":R&#65533;9vOF&#65533;c&#65533;&#65533;&#65533;9aE&#65533;G&#65533;&#65533;&#65533;&#65533;&#272;.N&#65533; &#65533;#"vX&#65533;y"&#65533;U&#65533;&#65533;!	qO&#65533;&#65533;jQY&#65533;Er[6&#65533;Cz!&#65533;Z-A!Bn!&#65533;&#65533;$F^&#65533;U"G6F]\&#65533;&#65533;&#65533;&#65533;V&#65533;&#65533;[&#65533;H&#65533;e!H&#65533;  &#65533;!&#65533;&#65533;LW&#65533;]&#65533;&#65533;D&#65533;&#65533;&#65533;M&#65533;&#65533;=&#65533;:y&#65533;?&#65533;&#65533;&
D_&#65533;&#65533;CF%S&#65533;&#65533;&#65533;%&#65533;&#65533;&#65533;&#607;FRD(v&#65533;Ri&#65533;:V$&#65533;,&#65533;&#65533;&#65533;&#65533;&#65533;&#65533;-&#65533;m&#65533;&#65533;&#65533;\Z&#65533;&#65533;&#1204;MM&#65533;&#65533;&#65533;&#65533;e&#65533;Nz]&#65533;@2&#65533;8&#65533;]e^f&#65533;&#65533;e&#65533;&#65533;d&#65533;&#65533;da&#65533;&#65533;A
&#65533;[n&#65533;&#65533;E&#65533;V.&#65533;\&#933;&#65533;&#65533;oZ&#65533;&#65533;&#65533;SE&#65533;&#65533;&#65533;f&#65533;$9&#65533;&#65533;u&#65533;gv&#65533;[&#65533;U&#65533;&#65533;&#65533;nn&#65533;*&#65533;f$&&#65533;c&#65533;&xZd&#65533;&#65533;&#65533;_&#1687;m.&#65533;%&#65533;&#65533;6&#65533;$oCr[&#65533;fU&#65533;2&#65533;&#65533;&#65533;G
&#65533;F&#65533;&#1281;&#65533;\&#65533;&#65533;Z&#65533;T&#65533;Eg&#65533;u&#65533;e|.%TFe|&#65533;&#65533;?-&#65533;H&#65533;_M&#65533;&#65533;4&#166;_&#65533;n*&#65533;&#65533;&#65533;f&#1337;'&#65533;}$p2fG&#65533;&#1423;I&#1676;&#65533;X&#65533;&#65533;&#65533;O-&#65533;&#65533;&#1472;F'&#65533;	&#65533;&#65533;Y&#65533;.&#65533;[*d&#65533;&#1878;&#65533;&#65533;&#65533;&#65533;exf&#65533;?f(Cb&#65533;^&#65533;&#65533;&#65533;&#65533;lf&#65533;(m&#65533;&#65533;y&#65533;W{z(R&#159;Y&#65533;(&#65533;&#65533;&#65533;S&#65533;&#65533;O&#65533;~&#1876;q
 <&#65533;Q&#65533;[&#65533;(&#65533;]&#65533;&#65533;&#65533;1&#65533;&#65533;&#65533;5V&#65533;$&#65533;#v&#65533;&#1692;&#65533;S&#65533;8&#65533;wJh&#25502;ZQb&#65533; &#65533;J&#65533;&#65533;c`&#65533;g{&#65533;^w&#65533;&#65533;&#169;'a&#65533;&#65533;}&#65533;&#65533;&#65533;&#65533;-&#65533;&#65533;?U^&#65533;&#65533;T&#65533;iRf~&#65533;^&#65533;]&#65533;&#65533;&#65533;&#65533;&#14042;&#65533;ka&#65533;&#65533;&#65533;&#65533;&#65533;&#65533;^+&#65533;(&#65533;&#65533;&#38822;g&#65533;y&#65533;&#65533;&#65533;jR&#65533;&#65533;P&#65533;&#65533;F&#38158;&#65533;&#65533;"&#65533;&#65533;&#1896;|&#65533;&#65533;EV&#65533;p&#65533;Un&#1938;z&#65533;&#65533;&#65533;L&#65533;&#65533;"&&#65533;W&#65533;&#65533;u,&#65533;Jm&#65533;u&#65533;&#65533;&#65533;&#65533;*%cI&#65533;&#65533;&#65533;&#44018;^&#65533;&#65533;j&#65533;B)&#65533;&#65533;k&#65533;&#65533;+&#65533;&#65533;&#65533;&#43914;f&#65533;c&#65533;&#65533;&#65533;"&#65533;&#65533;&#65533;!m&#65533;&#65533;&#65533;z$&#65533;&#65533;&#65533;5D;FM&#65533;Z&#65533;&#65533;&#65533;e&#65533;*&#65533;t&#65533;=z&#65533;&#65533;`&#65533;&#65533;&#65533;)o]`&#65533;&#65533;y\Y&#65533;&#65533;&#65533;.j&#65533;&#65533;+&#65533;&#65533;&#65533;&#65533;k&#65533;*&#65533;&#65533;&#65533;&#65533;&#65533;&#65533;&#65533;V&#65533;BJ&#65533;&#65533;&#65533;&#65533;&#65533;&#65533;,&#65533;&#65533;&#65533;&#65533;,&#65533;&#65533;&#1009;
l&#65533;bim0_&#65533;4&#65533;&#65533;J&#65533;u&#65533;A4&#65533;&#65533;&#65533;*lL:&#65533;H&#65533;&#65533;w&#65533;U%=Zg6&#65533;&#65533;&#65533;&#65533;E&#65533;&#65533;~X&#65533;&#65533;K3&4&#65533;m&#65533;B&#65533;&#65533;&#1642;Q&#65533;%A&#65533;&#65533;&#65533;6&#65533;4&#65533;+&#65533;Q&#65533;&#65533;&#65533;&#65533;&#65533;&#65533;&#65533;&#1709;&#65533;&#65533;&#65533;D!&#65533;"&#65533;&#65533;B*&#65533;-&#65533;2&#65533;rb+X&#65533;&#65533;&#65533;!&#65533;&#65533;b&#65533;H&#65533;z&#890;j&#65533;&#65533;:%&#65533;&#65533;&#1204;Q?J&#65533;&#65533;&#65533;,&#65533;F#&#65533;&#65533;&#65533;&#65533;5&#65533;%&#65533;&#65533;&#65533;&#65533;&#65533;&#408;&#65533;&#65533;M&#10601;+&#65533;&#65533;&#65533;&#65533;&#65533;5&#65533;maN&#65533;&#65533;,&#65533;&#65533;&#65533;&#65533;&#65533;o&#65533;&#65533;&#65533;d&#65533;$&#65533;&#65533;&#65533;&#65533;Bik&#65533;D&#65533;&#65533;&#65533;!&#65533;H&#65533;&#65533;&#65533;&#65533;&#65533;k&#65533;n,^&#65533;g&#65533;&#65533;&#65533;&#65533;&#65533;&#428;&#65533;&#65533;&#65533;&#65533;l&#65533;f&#65533;&#65533;&#65533;&&#65533;5n&#65533;_^&#65533;Ti&#65533;mRB*&#65533;&#65533;^&#65533;&#65533;&#65533;i&#65533;*,&#65533;X[|&#65533;h&#65533;&#65533;&#65533;&#65533;%oW&#65533;#&#65533;n$&#638;&#65533;&#65533;Y&#65533;&#65533;8b&#65533;&#65533;f&#65533;bE&#1674;&#65533;po&#65533;&#65533;&#65533;R]&#65533;>!&#510;&#65533;&#65533;u!&#65533;&#65533;f&#65533;&#65533;&&#65533;^&#65533;&#65533;&#65533;&#65533;&#65533;&#65533;R&#65533;&#65533;+g&#65533;&#65533;Q&#65533;&#65533;	c%&#600;VK&#1304;)&#65533;B&#65533;&#1437;&#65533;P]&#65533;&#65533;&#65533;&#65533;U&#65533;&#65533;&#65533;&#1406;&#65533;k&#65533;.&#65533;)mH=&#65533;/%R&#65533;&#65533;&#65533;&#65533;&#65533;^p_&#65533;{/&#662;'&#65533;f&#65533;}&#65533;&#65533;{&#65533;Y&#65533;0oo&#65533;o]&#65533;&#65533;V#&#65533;&#65533;{&#65533;|&#65533;e7_&#65533;&#65533;&#65533;&#65533;&#65533;&#1116;eo&#65533;`&&#65533;&#65533;,/&#65533;&#65533;&#65533;f&#65533;<&#65533;_&#65533;e&#65533;&#65533;&#65533;&#65533;p&#65533;&#65533;bo&#65533;*g&#65533;s&#65533;&#65533;^r&#65533;&#65533;b&#65533;&#65533;&#65533;&#65533;f&#65533;&#65533;e/&#65533;&#65533;)&#65533;rL&#65533;&#926;&#65533;s&#65533;k~&#65533;R&#65533;&#65533;U&#65533;&#65533; s&#65533;p&#65533;/&#65533;x&#1114;&#65533; ;&#65533;/&#65533;M+&#65533;&#65533;Sq&#65533;%2&#65533;&#65533;
&&#65533;#&#65533;&#65533;&#65533;'&#65533;&#65533;&#65533;,%k1*6c2&&#65533;&#65533;[&#65533;f&#65533;2	&#65533;-&#65533;&#65533;&#65533;&#65533;&#65533;&#65533;&#65533;&#65533;Ql&#65533;&#65533;&#65533;i&#65533;&#65533;&#65533;:S&#65533;5&#65533;&#65533;E&#1319;&#65533;&#65533;uT&#65533;[<1&#65533;&#65533;A&#65533;&#65533;&#65533;&#65533;&#65533;&#65533;&#65533;Z&#65533;Zo3#4&#65533;&#54566;&#65533;&#65533;&#65533;m5&#65533;&#65533;&#65533;r@&#65533;&#65533;B&#1452;&#65533;&#65533;&#65533;@@4&#65533;&#65533;k&#65533;Fc^&#65533;p&#65533;&#65533;(&#65533;{G&#65533;P&#65533;&#21578;=kj&#65533;T&#65533;&#65533;&#65533;6-?&#65533;&#65533;?&#65533;&#65533;A3&#65533;&#65533;&#65533;n_A&#65533;_&#65533;(&#65533;&#65533;g
gEGG&#65533;%ks&k&#65533;&#65533;&#65533;&#65533;&&#65533;&#65533;&#65533;J&#65533;&#65533;&#65533;Q&#65533;&#962;&#65533;&#65533;~&#65533;8&#65533;,&#65533;V/}&#65533;F@&#65533;o&#65533;&#65533;&#65533;&#65533;&#65533;&#65533;&#65533;t&#65533;&#65533;&#65533;1V&#65533;ffM&#65533;&#65533;&#65533;-&#65533;DV&#65533;&#65533;V&#65533;&#65533;&#65533;&#65533;&#776;W&#65533;&#65533;&#65533;&#65533;&#65533;o&#65533;n4RK&#65533;`&#65533;5gs&#65533;&#45234;&#65533;&#65533;~JUg&#65533;U&#65533;&#65533;n&#65533;&#65533;.&#65533;&#65533;4X&#65533;Wk&#65533;p&#65533;&#65533;&#65533;8O&#65533;&#65533;&#65533;&#374;&#65533;&#65533;4&#65533;&#65533;&#65533;JxI&#65533;"&#65533;&#65533;1&#65533;l&#65533;&#65533;a&#65533;m&#65533;&0k5&icp&#65533;v&#65533;n&#65533;o&#65533;.a&#65533;a/)b#j&#1626;&#65533;Q&#65533;&#65533;`&#65533;&#65533;Fwos&#28690;2&#65533;&#65533;)Fk&#65533;'w&#65533;>&#65533;tX&#65533;&#65533;#5u6[&#65533;6vLK&#23801;&#65533;&#65533;&#65533;|W8&#65533;X1&#65533;&Nh&#65533;&#65533;&#65533;	5&#2042;&#65533;&#65533;p&#65533;&#65533;&#65533;o&#65533;&#65533;~[sR+&#65533;&#65533;i(k+&#65533;&#65533;&#65533;&#65533;C&#65533;&#65533;&#65533;o+&#65533;W&#65533;&#65533;&#65533;;&#65533;^&#65533;%(mf'&#65533;&#65533;&#65533;gk8&#65533;&#65533;wZ&#65533;&#65533;y&#65533;7\&#212;x&#65533;q'e&#65533;&#65533;&)&#65533;&#65533;wph&#65533;&#65533;&#65533;&#65533;&#65533;~&#65533;&#65533;&#65533;6D7&#65533;&#65533;j#V&#65533;S&#65533;&#65533;b0&#65533;&#65533;&#65533;(&#65533;s&#65533;y%Ov4&#65533;&#65533;&#65533;a&#65533;c7h~&#65533;&#65533;&#65533;=&#65533;F&#65533;&#65533;x(&#65533;Db&#65533;&#65533;&#65533;&#65533;)&#65533;&#65533;&#65533;&#65533;S&#65533;&#65533;&#65533;&#65533;$&#65533;&#65533;&#65533;&#65533;vn_&#65533;w&#65533;jp&#65533;&#65533;&#65533;&#65533;&#65533;7&#65533;&#65533;z&#65533;vr&#65533;3+&#65533;&#65533;$k0&#65533;&#65533;&#65533;&#65533;&#65533;&#65533;ck!V;dNB&#65533;&#65533;&#65533;+&#65533;J&#65533;v&#65533;}&#65533;&#65533;2&#65533;&#65533;&#65533;&#65533;h&#65533;k&#668;&#65533;&#65533;c&#65533;i&#65533;8@&#65533;7&#65533;&#65533;N&#502;&#65533;7&#65533;&#65533;&#65533;Or&#65533;9&#65533;9Uw&#65533;,c&#65533;q&#65533;n&#65533;9*#)R&#65533;&#65533;&#65533;&#65533;z&#65533;G&#65533;&#65533;&#65533;-E&#65533;&#65533;&#65533;&#65533;k7::S=&#1206;l&#65533;&#65533;&#65533;&#65533;Yof&#65533;Qg&#65533;x&#65533;p:xq]&#65533;5&#65533;sa_&#65533;&#65533;D0&#65533;&#65533;94&#65533;&#65533;EKv(&#65533;k&#65533;&#65533;:&#65533;z&#65533;&#65533;&#65533;&#65533;&#65533;]&#65533;&#65533;9n&#65533;1)7Gs&#65533;@&#65533;:&#65533;&#65533;W&#65533;&#65533;&#65533;&#65533;-&#1114;4&#65533;&#65533;1&#65533;XD&#65533;&#65533;2g3&#65533;&#65533;B !z&#65533;#fz_{&#65533;X&#65533;q	:&#65533;!&#65533;i&#1474;&&#65533;&#65533;Q@&#65533;	&#65533;p&#65533;&#65533;&#65533;&#65533;&#65533;&#65533;&#65533;&#65533;&#65533;&#65533;s&#65533;&#65533;&#24191;9&#65533;&#65533;{o&#65533;&#683;&#65533;&#65533;&#65533;/n>j&#65533;+&#65533;&#65533;&#1010;&#65533;&#65533;Y{&#65533;&#65533;Yw&#65533;&#65533;&#65533;&#65533;b:\oz&#403;U&#921;&#1850;&#65533;&#1430;O}f&#65533;3&#65533;&#65533;8&#65533;;&#65533;&#65533;<&#65533;&#65533;dS4&#65533;&#1257;VK&#65533;&#65533;<&#65533;{&#65533;o&#65533;&#65533;&#65533;&#65533;|&#65533;#+&#65533;&#65533;{&#1639;&#65533;&#65533;p&#65533;.&#65533;&#65533;`&#65533;k&#65533;&#65533;G&#65533;/(&#65533;+^b;&#1427;&#65533;u&#65533;g7&#65533;D&#65533;&#65533;
&#65533;H&#65533;0&#65533;G6a&#65533;z&#65533;V&#65533;&#65533;&#65533;&#65533;&#65533;&#65533;;&#65533;&#65533;&#65533;&#65533;&#65533;3"O&#65533;&#65533;&#65533;&#65533;:&#65533;&#65533;~&#65533;|&#65533;&#65533;3jc&#65533;=&#65533;)&#65533;&#65533;SH&#65533;s&#65533;c&#65533;O(&#65533;U&#944;&#65533;&#65533;a&#65533;jM/C&#65533;0&#65533;&#65533;#V{h&#65533;&#65533;&#65533;&#65533;&#65533;&#65533;\&#65533;B&#65533;q&#65533;:&#65533;&#65533;&#65533;q&#65533;&#65533;]%&#65533;&#65533;&#65533;|&#65533;&#65533;j5&#65533;~&#65533;&#65533;&#65533;@&#65533;:3&#65533;&#65533;v&#65533;DY&#65533;&#65533;s&#65533;w&#65533;&#65533;&#65533;&#65533;WY~Cv13/}&#65533;&#65533;&#65533;@)&#65533;a&#65533;%	&#65533;r&#65533;&#65533;/&#65533;P&#65533;h&#65533;&#65533;C&#65533;-J&#65533;&#65533;%&#65533;C*#4ip&#65533;F&#65533;?X&#65533;p&#65533;&#65533;&#65533;2&#65533;&#65533;&#65533;&#65533;F&#65533;&#65533;\&#65533;&#65533;d&#1042;'&#65533;5&#65533;P&#65533;&#1056;L~&#65533;&#65533;&#65533;&#65533;%T&#65533;1g&#176;z&#65533;&#330;Y&#65533;n&#65533;&#65533;&#65533;&#65533;
&#65533;&#65533;c&#214;5+6"&#65533;2g&#1578;Y&#65533;vM/&#65533;l&#65533;&#1301;&#65533;&#65533;W&#65533;y&#65533;&#65533;&#65533;&#1559;&#65533;C:|&#65533;qo&#65533;n&#65533;&#65533;m&#65533;Xqd&#595;{]C&#65533;Z&#65533;m7g&#65533;th&#65533;U&#65533;5&#65533;5Y&#65533;GY#&#65533;&#1556;!&#463;_6vm;&#65533;&#65533;&#65533;&#65533;B&#65533;&#65533;dc&#790;<&#65533;&#65533;Zy&#65533;.w~e&#65533;&#65533;`t&#65533;IyKW
&#65533;&#65533;T&#65533;9&#65533;V}&#65533;|x&#65533;?&#65533;&#65533;&#1708;F&#65533;&#65533;&#65533;&#65533;uHW%&#65533;~&#65533;/q^&#65533;x&#65533;g&#65533;X&#65533;&#65533;p&#65533;&#65533;$&#65533;A&#65533;n[&#65533;&#65533;RC&#65533;:&#65533;&#65533;&#65533;5&#65533;lk&#65533;&#65533;&#65533;&#65533;&#65533;&#65533;^&#65533;z&#65533;"&#65533;&#65533;&#65533;n&#65533;&#65533;X(&#65533;"&#65533;&#65533;[|n&#65533;&#65533;KB;L&#65533;J&#65533;&#65533;S@&#65533;5&#65533;(&#65533;&#65533;
&#65533;&#65533;,@&#65533;[&#65533;&#65533;&#65533;&#65533;&#65533;&#65533;
&#65533;&#65533;&#65533;S&#65533;=*&#65533;&#813;"7&#65533;3&#65533;b&#65533;#"A&#65533;pF&#65533;&#65533;H,&#65533;&#65533;$&#65533;6&#65533;&#788;&#65533;F&#65533;rB&#65533;<&#65533;3O"&#65533;&#1289;&#65533;&#65533;{&#65533;&#65533;&#65533;&#65533;&#65533;)&#65533;&#65533;1&#471;v&#1834;&#65533;3-9-&#65533;(4&#65533;&#1675;k&#65533;&#65533;&#65533;o&#65533;&#65533;6&#65533;o&#65533;&#65533;&#65533;8u&S&#65533;&#65533;J&#65533;\Mr&#65533;XK&#65533;&#65533;/&#65533;&#65533;19T&#65533;$&#65533;
q&#65533;J+&#65533;W&#1798;&#65533;SB&#65533;&#65533;*&#65533;&#65533;lx&#65533;&#65533;N8&#65533;VR"&#65533;(&#65533;u&#65533;&#65533;n[&#65533;&#65533;U&#65533;YG&#65533;&#65533;&#65533;&#65533;&#65533;a]&#65533;&#65533;&#65533;&#65533;&#65533;&#65533;D&#65533;M;u&#65533;|&#65533;&#65533;JT&#65533;&#65533;&#65533;&#65533;Q&#65533;{5KY&#65533;&#65533;&#65533;&#775;&#65533;,6C/=&#1260;C&#65533;\s
&#1612;%&#65533;&#65533;&#65533;&#65533;&#1256;&#65533;^&#65533;&#955;G&#65533;9h&#65533;&#65533;l&#65533;&#1878;e&#65533;\&#65533;&#65533;7&#65533;<L*&#1807;&#65533;-&#65533;&#299;&#65533;&#65533;y&#65533;O&#65533;&#65533;R&#65533;4&#65533;&#65533;S8L&#65533;?&#65533;&#65533;=z&#65533;&#65533;P&#65533;2&#65533;&#65533;_58V&#65533;&#65533;&#65533;&#65533;&#65533;0h&#65533;&#65533;a&#65533;%&#65533;f&#65533;&#65533;&#65533;&#65533;X&#65533;o&#65533;U&#65533;&#65533; &#65533;&#65533;&#65533;eq*&#65533;h&#65533;m&#65533;&#65533;&#65533;&#65533;&#65533;&#65533;&#65533;&#65533;&#65533;&#65533;&#65533;&#65533;&#65533;&#65533;e&#65533;?t&#65533;&#65533;=&#65533;N\rU&#65533;3gty~&#65533;]&#65533;%&#65533;<&#1249;&#65533;6&#65533;&#65533;'&#65533;&#65533;W&#65533;&#65533;Nuz`&#65533;TJ#`&#65533;'&#65533;&#65533;j&#65533;e&#65533;&#884;-2f&#65533;'&#65533;)&#65533;&#65533;.vHK	}&#65533;m&#65533;&#65533;s&#65533;&#507;-~&#65533;&#65533;R\&#65533;&#65533;&#65533;?&#65533;&#65533;&#65533;&#65533;&#65533;5&#65533;&#65533;ol&#65533;&#65533;&#65533;&#65533;|&#65533;&#65533;&#1002;&#65533;rW?o&#65533;J&#65533;&#65533;6]t&#65533;&#65533;&#65533;y&#65533;&#65533;o&#65533;Z1&#65533;^&#65533;&#65533;&#65533;&#65533;&#65533;&#65533;&#65533;b1&#65533;&#65533;Y&#65533;&#65533;&#1192;&#65533;&#65533;`&#65533;&#65533;*'&#65533;&#65533;H&#65533;&#65533;+.&#65533;&#65533;M&#65533;F&#65533;&#65533;-&#65533;:&#65533;&#65533;&#65533;&#65533;q&#65533;LG&#65533;&#65533;&#65533;&#65533;@&#65533;A&#65533;&#65533;&#65533;,&#65533;3K&#65533;4&#65533;&#65533;EI2&#65533;&#65533;O&#65533;&#65533;*&#65533;&#65533;&#65533;&#65533;&#65533;Z&#65533;&#1287;&#65533;&#65533;&#65533;&#65533;(&#65533;&#65533;&#65533;&#65533;b&#65533;&#65533;a}&#65533;&#65533;&#65533;C&#65533;&#65533;&#65533;R&#65533;&#65533;&#65533; &#65533;&#65533;	&#65533;"&#65533;&#65533;\9&#65533;&#65533;&#65533;&#65533;`&#65533;fW&#65533;F&#65533;q&#65533;&#65533;&#558;H&#65533;P&#65533;&#65533;&#65533;&#65533;Z&#26599;	H|&#65533;K&#65533;(C&#65533;&#65533;&#65533;4&#65533;&#65533;aF&#65533;&#65533;&#65533;&#65533;C&#65533;{^bv&#65533;C!-&#65533;MA&#65533;&#65533;&#65533;&#65533; &#65533;&#65533;&#65533;&#65533;&#65533;&#65533;&#65533;^ &#65533;&#65533;&#65533;&#65533;&#65533;&#65533;&#65533;&#65533;l&#65533;&#65533;&#894;h&#65533;0&#65533;&#65533;&#65533;&#65533;%&#65533;&#65533;=&#65533;&#65533;^&#65533;&#65533;&#65533;)&#65533;&#65533;&#65533;&#65533;zh&#65533;GDl5&#65533;&#65533;&#65533;&#65533; >&#65533;kd&#1629;&#65533;&#65533;&#511;=2&#65533;*&#65533;&#65533;C0&#65533;&#65533;^&#65533;p2`2A&#65533;&#65533;gPdW#s2&#65533;&#65533;&#65533;<%*Q&#65533;Jw&#65533;&#65533;{nY&#65533;C&#65533;8&#65533;'2.&#65533;&#65533;>[7&#65533;&#1129;&#65533;2a&#65533;&#65533;X&#1286;aSP#T&#65533;&#65533;*&#229;&#65533;&#65533;M;lO&#65533;&#65533;Jb&#1234;&#65533;&7I&#65533;&#65533;&#65533;<&#65533;&#65533;"BG&#65533;&#65533;&#65533;1&#65533;&#65533;c&#65533;=(&#65533;4&#908;M&#65533;U&#65533;&#65533;&#65533;&#342;9e&#65533;&#65533;&#65533;5~&#65533;&#65533;&#236;&#65533;w&#65533;&#65533;&#65533;/f#Mh&#65533;1M&#65533;y&#65533;&#65533;&#65533;&#65533;&#65533;&#1136;I&#65533;Y&#1028;&#65533;8 Mkj&#65533;&#65533;
&#65533;&#65533;&#65533;&#65533;&#65533;$-))QJ&#65533;u&#65533;Q,&#65533;&#65533;w&#65533;&#65533;	j8&#65533;&#65533;
S&#65533;&#65533;lT&#65533;&#65533;)og&#65533;b&#65533;px| &#65533;&#65533;V&#65533;6&#1385;Om&#65533;&#65533;&#65533;&#65533;&#65533;&#65533;&#65533;IW&#65533;Ij~5&#65533;&#65533;6I+ZLN1&#65533;$&#65533;&#65533;	R&#494;5[E&#65533;#&#1401;&#65533;2&#65533;u&#65533;bd&#65533;A&#65533;#&#65533;1hf.;&#65533;%&#65533;t&#65533;&#65533;7b&#65533;.&#65533;&#65533;c&#65533;+5&#592;&#65533;&#65533;m&#65533;ty&#65533;5&#65533;N2&#65533;|&#65533;c
&#65533;&#65533;rDW&#65533;e&#65533;e&#65533;G&#65533;gj&#65533;&#65533;&#65533;&#65533;&#65533;V&#1222;&#65533;&#65533;&#65533;&#65533;Y&#65533;&#65533;&#1673;&#65533;&#65533;&#65533;^L&#65533;mW&#65533;n&#65533;&#65533;eQ&#65533;&#65533;v&#65533;}II&#65533;	&#65533;k^K&#65533;&#65533;&#65533;v&#65533;&#65533;&#65533;p&#65533;53&2&#65533;&#65533;`&#65533;}*&#43835;&#65533;2	&#65533;&#65533;&#65533;&#162;c&#1652;&#4434;&&#65533;RM&#65533;&#523;Y#PI&#65533;&#1388;f/4&#65533;&#65533;&#65533;&#65533;&#65533;&#65533;A&#65533;&#65533;&#65533;&#65533;&#65533;&#65533;A6&#65533;~&#65533;k=&#65533;Y&#65533;&#65533;+A&#65533;&#65533;&&#65533;&#65533;P&#65533;_&#65533;E&#65533;R&#65533;&#65533;5L&#65533;&#65533;HC-W&#65533;q&#65533;&#65533;F&#65533;*T&#65533;&#65533;p&#65533;&#65533;~UNFmi&#65533;&#65533;% &#65533;&#65533;LGo~S&#65533;&#65533;&#65533;&#65533;&#65533;&#65533;\d&#65533;"9&#65533;&#65533;T&#65533;&#65533;&#65533;\[&#65533;t&#65533;&#65533;&#65533;WrM7&#65533;&#65533;&#65533;J&#65533;n&#65533;&#65533;&#65533;&#65533;&#65533;"6&#65533;J0wE&#65533;fL&#65533;q&#65533;j&#65533;&#1032;&#65533;
&#65533;&#65533;,&#65533;&#65533;&#358;&#65533;&#65533;&#65533;"&#65533;&#65533;&#65533;'5&#65533;F&#1562;&#65533;&#65533;&#65533;&#65533;&#65533;sE2+O&#65533;&#65533;&#65533;&#65533;&#65533;&#65533;&#1056;&#65533;&#65533;&#65533;H&#65533;&#65533;E'&#65533;&#65533;1t*C&#65533;R&#65533;&#65533;p&#65533;&#65533;&#65533;&#65533;&#65533;^&#65533;Ac&#65533;&#65533;x&#65533;,&#65533;&#65533;&#65533;v&#65533;3q&#65533;W&#65533;,&#65533;&#65533;y&#65533;&#65533;P&#65533;U&#65533;M&#65533;3&#65533;&#785;usn&#65533;&#65533;&#790;D&#65533;&#65533;&#65533;s&#65533;&#65533;5&#65533;3&#65533;&#65533;&#65533;&#65533;-&#65533;+&#65533;&#4697;&#65533;&#65533;l&#65533;R5&#65533;&#65533;&#65533;@C&#65533;H&#65533;]&#65533;$&#65533;&#65533;X&#317;&#65533;&#65533;5k&#65533;&#65533;ev1&#65533;rfQ&#65533;&#65533;&#65533;&#419;u&#65533;`Qt&#65533;y&#65533;&#65533;&#65533;&#65533;^&#958;;&#65533;o&#65533;V&#65533;^h&#65533;&#65533;o&#65533;BRQ&#65533;h&#65533;&#55061;&#65533;cp&#65533;&#65533;&#143;&#65533;&#65533;t&#65533;{&#65533;C&#65533;N&#65533;&#65533;&#65533;&#1893;&#65533;&#65533;
m&#65533;,&#65533;&#65533;&#65533;T&#65533;&#65533;>t&#65533;&#65533;&#65533;4I&#65533;&#65533;O^&#65533;&#65533;&#65533;&#65533;&#65533;&#65533;&#65533;&#65533;&#65533;>&#65533;|2&#65533;[u=&#65533;#A&#65533;X&#65533;V&#65533;&#65533;&#65533;&#65533;OO	&#65533;&#65533;&#694;&#65533;&#65533;&#65533;&#65533;&#65533;r&#65533;&#65533;&#65533;&#65533;&#65533;&#65533;Q&#65533;&#65533;&&#65533;~Xo,&#65533;L&#65533;&#65533;&#65533;Q&#245;&#65533;&#65533;&#65533;\&#65533;&#65533;&#65533;&#65533;&#65533;&#65533;&#65533;&#65533;&#65533;y&#65533;&#1404;&#65533;I&#65533;&#65533;Z>]K&#65533;"&#65533;&#65533;J&#65533;&#65533;&#65533;&#65533;{z&#65533;V&#65533;F&#65533;#&#65533;&#65533;&#65533;M&#65533;d&#65533;&#65533;q&#65533;&#65533;&#65533;&#63853;:&#65533;0en;Y&#65533;z:A&#65533;&#65533;a&#65533;s&#65533;&#65533;&#65533;^J&#65533;E=&#65533;&#65533;]&#65533;t&#65533;&#65533;@&#65533;&#65533;&#65533;&E&#65533;&#65533;&#65533;&#65533;&#65533;!/g&#65533;&#65533;}KG&#65533;s&#65533;&#65533;5&#65533;q&#65533;&#65533;bT&#65533;O&#65533;&#65533;&#65533;&#65533;	&#65533;*&#65533;&#65533;&#1294;)&#1156;&#65533;Bl&#65533;&#65533;&#65533;&#65533;&#65533;L&#65533;<&#161;<&#65533;4^'&#65533;Dn&#65533;&#65533;+*&#65533;&#65533;; 	&#65533;&#65533;N&#65533;o&#65533;&#527;&#65533;Ln&#65533;D&#65533;&#65533;n&#65533;%&#65533;(&#65533;&#65533;&#65533;&#65533;Z&#65533;&#65533;JD&#65533;&#65533;&#65533;n&#65533;&#65533;&#65533;O&#65533;&#65533;SR&#65533;&#65533;&#65533;&#65533;&#65533;o&#65533;`et&#65533;&#65533;&#65533;K05&#65533;	&#65533;0&#65533;&#65533;6l&#65533;0&#65533;E&#65533;&#65533;&#65533;&#65533;&#65533;(&#728;&#65533;l&#65533;<&#962;j&#65533;&#65533;&#65533;O&#65533;Dk&#65533;&#65533;&#65533;o?&#65533;&#65533;%&#65533;&#65533;@#((&$#&I&#65533;#9b&#65533;&f&#65533;&#65533;G&#65533;r&#65533;&#65533;H &#65533;&#65533;OwpQ&#65533;jN&#65533;&#65533;&#65533;&#65533;*&#65533;2
&#65533;T,&#65533;&#65533;(2&#65533;n&#65533;&#65533;p&#65533;&#65533;'&#65533;e&#770;&#65533;&#65533;&#65533;Xp6p&#65533;j&#65533;G,J&#65533;POp@&#65533;0&#24362;&#65533;$&#65533;'&#65533;x&#65533;&TI&#65533;&#65533;&#65533;v&#65533;&#65533;d&#65533;fdr&#65533;G&#65533;&#65533;n&#1419;&#65533;&#65533;	1mJ&#65533;&#65533;&#65533;MU&#65533;&#65533;J&#65533;d4&#65533;&#65533;&#65533;7&#65533;}c&#65533;&#65533;#&#65533;&#65533;&#65533;&#65533;p&#65533;D&#65533;C&#65533;e&#65533;2&#65533;?qNj&#65533;&#69630;Oo&#65533;p&#65533;M0&#65533;&#65533;&#65533;. 1X1Rj"&#65533;)&#65533;0{qb&#65533;&#65533;&#65533;&#65533;c&#65533;&#1374;(&#65533;&#65533;ON'&#65533;h&#65533;&#65533;?di&#65533;`eu	&#784;&#65533;u^g@&#65533;m&#366;P&#65533;&#65533;&#65533;4&#65533;&#65533;d^&#65533;&#65533;]&#65533;=&#65533;$!&#65533;&#824;p&#65533;d&#65533;&#65533;&#65533;R1&#65533;&#1424;&#65533;0VVm2&#65533;/OK&#65533;(&#1776;&#65533;J&#65533;t&#65533;&#65533;&#65533;&#65533;K`!Q&#65533;&#65533;&#65533;&#65533;&#65533;&#65533;&#65533;&#65533;&#65533;&#65533;*&#65533;&#65533;"&#65533;1&#65533;&#65533;&#65533;&#65533;&#65533;&#65533;~&#65533;&#65533;&#65533;	&#65533;m&#65533;&#65533;R&}&#65533;j,%&#65533;%Q&#65533; x&#65533;F&#1198;&#65533;&#65533;$&#65533;x$&#65533;Bp&#65533;/&#65533;&#65533;E&#65533;&#65533;&#65533;&#65533;&#65533;0&#65533;&#65533;(&#65533;&#65533;/&#65533;d&#65533;
&#65533;&#65533;&#1161;&#65533;&#65533;&#65533;&#65533;&#65533;N&#65533;n&#65533;&#65533;&#65533;&#65533;&#65533;&#65533;+&#65533;&#65533;&#65533;&#999;&#65533;j&#65533;&#65533;R&#65533;R&#65533;)&#65533;&#65533;4&#65533;
&#65533;&#65533;[&1&#65533;DM&#65533;&#1961;&#65533;h&#65533;&#65533;&#65533;&#65533;&#65533;&#65533;Iu&#65533;7&#65533;r&#65533;&#65533;)s#&#65533;r&#65533;&#65533;19i&#65533;9&#65533;&#65533;rC&#730;&#65533;&#65533;&#65533;4i&#65533;D&#65533;"&#65533;3-&#65533;+S&#1606;&#65533;J&#65533;&#65533;&#65533;v&#65533;Q&#43050;4K&#65533;N2&#65533;JR5&#65533;op6/&#65533;"&#65533;5&#65533;&#65533;&#65533;&#65533;S?&#65533;&#65533;?&#65533;D&#65533;&#521;wL&#65533;&#65533;&#65533;&#65533;.57&#65533;)&#1354;&#65533;7&#65533;&#65533;8&#65533;&#1259;&#65533;&#65533;&#65533;&#65533;(&#1645;&#65533;|r8-&#65533;Zr&#65533;n&#65533;7&#65533;&#65533;*&#464;&#65533;1&#65533;6SK&#65533;$&#65533;Cg#&#65533;&#65533;&.,O&#65533;&#65533;@&#65533;5&#65533;,5&#65533;"&#65533;*&#65533;&#65533;R&#65533;^&#65533;&#65533;&#65533;l&#65533;&#1326;*&#65533;&#65533;#8L&#65533;QT9&#65533;&#65533;&#65533;I&#65533;'E&#65533;7#c&#65533;&#65533;1&#65533;&#65533;&#65533;0&#65533;@K`(&#65533;&#65533;&#65533;R&#65533;0I&#65533;D3s3&#65533;&#65533;&#65533;&#65533;-&#65533;&.&#65533;&#65533;&#65533;FC&#1183;&#65533;jG&#65533;Q&#65533;l&#65533;1&#65533;N-&#1808;EH&#65533;&#65533;O&#65533;!&#65533;&#65533;.&#65533;&#65533;PQw18&#65533;I)&#65533;&#65533;JsRB{*3+&#65533;.&#65533;&#65533;L&#1396;M&#65533;&#65533;&#65533;b&#65533;&#268;$&#65533;4?&#65533;&#65533;&#65533;&#65533;&#65533;S)G&#65533;rO&#65533;R&#65533;P&#1522;&#1240;)%&#65533;*4B&#65533;nQ?*]&#65533;Q&#65533;l!Xs&#65533;&#65533;QS&#65533;.<1MKj&#65533;t&#65533;&#65533;N&#65533;&#65533;&#65533;pWT&#65533;?&#65533;k4&#65533;p&#65533;&#65533;4^&#65533;uC&#65533;&#65533;U&#65533;V&#65533;&#65533;&#65533;l2&#65533;WuuofN&&#65533;A&#65533;&#65533;]&#65533;&#65533;&#65533;.&#65533;X/&#65533;`&#65533;pj&#65533;&#65533;&#65533;"4;r4#16&#65533;&#984;0&#65533;Z&#65533;,c&#65533;16#n&#65533;&#65533;Ua&#65533;pB^&#65533;HO$2&#65533;b&#65533;&#65533;C#&#65533;W&#65533;cK&#65533;^&#65533;M&#65533;2\&#65533;=n&#65533;.&#65533;Y&#65533;5&#65533;V&#65533;G9&#65533;2"UY&#65533;>%'T&#65533;&#65533;>_ua&#65533;q&]o&#65533;+u&#65533;z&#65533;W}9U1c&#65533;v&#65533;&#65533;#&#65533;YAV&#65533;&#65533;8&#65533;So&#65533;H&#65533;N&#65533;GWlm&#65533;o`&#65533;&#65533;_S&#65533;&#65533;B&#1109;Z&#65533;5&#65533;q$F&#65533;&#65533;g&#65533;&#65533;PwVm&#65533;*&#65533;&#1362;&#65533;h&#65533;&#65533;&#65533;&#65533;V&#65533;&#65533;&#65533;n&#65533;iE&#65533;&#65533;&#65533;5N&#65533;T&#65533;&#65533;&#65533;&#65533;&#65533;"+kQ&#65533;4y&#65533;k)&#65533;%&#65533;&#65533;Z3)	q&#65533;Y&#65533;&#65533;x&#65533;Q&#65533;h-&#65533;Q&#65533;Vs&#65533;gS&#65533;&#65533;s&#65533;&#65533;c&#1524;s&#65533;dS&#65533;"MMg&#65533;&#65533;RZ&#65533;&#65533;&#65533;&#65533;&#1202;&#65533;o&#65533;2O&#65533;P&#65533;6qwHWwww&#65533;@o!&#65533;J&#65533;+u9n&#65533;g/7h7Wya&#65533;Y9&#65533;r&#65533;V`&#65533;7<Cvd&#65533;&#65533;hgq&#65533;&#65533;V&#65533;D&#65533;c&#65533;v/&#65533;[&#65533;&#65533;v7&#65533;&#65533;&#65533;Px%&#65533;&#65533;)&#65533;vy&#65533;WV&#1716;n?W^&#65533;vSC&#65533;&#65533;&#65533;&#65533;&#65533;x&#65533;&#65533;V7{p{v&#65533;*&#65533;/|Y&#65533;[zEl}c&#65533;J&#65533;w=jm&#65533;WWu&#65533;@&#65533;8&#65533;Vh&#21955;=&#65533;~&#65533;^&#65533;&#1476;&#65533;&#65533;<&#65533;fa0&#65533;,&#65533;V{9&#65533;&#1234;&#65533;41&#65533;&#65533;&#65533;(&#1298;a&#1098;fj3}&#65533;vg&#65533;Q&#65533;&#65533;6s;X&#65533;/&#65533;A&#65533;~C&#65533;yKX&#65533;M&#65533;2P8&#65533;&&#65533;N&#65533;9q2T2&#65533;&#65533;D &#310;&#65533;&#65533;&#65533;d&#65533;&#65533;$X}&#65533;&#65533;x&#65533;y7x&#65533;&#65533;&#65533;&#65533;&#1568;&#65533;A&#65533;hJ&#65533;t&#873075;&c&#65533;&#65533;&#65533;
&#710;b&#65533;&#65533;d&#65533;C&#65533;6&#1836;&#65533;&#65533;&#65533;&#65533;j&#574;&#65533;u&#65533;1W&#65533;!&#65533;8&#65533;&#65533;&#65533;&#65533;&#65533;6&#65533;&#65533;&#65533;^D&#65533;&#65533;&#65533;&#65533;&#65533;oh&#65533;8`&#65533;&#65533;&#65533;V&#65533;&#65533;	{q{x&#65533;&#65533;B.&#65533;/&#65533;rx&#65533;wb-&#65533;&#65533;T&#849;c&#65533;nB&#65533;&#65533;CS&#65533;-QA&#65533;Iy%&#65533;&#65533;8vQL|&#65533;gV&#65533;&#1959;p&#65533;|&#65533;{		8<F	&#65533;\&#65533;&#65533;&#65533;&#65533;&#65533;*~8&#65533;~JB	&#65533;!&#65533;&#65533;0&#65533;&#65533;&#65533;&#65533;&#65533;' R&#65533;D&#65533;YkoV&#65533;&#65533;&#65533;j5#"V`&#65533;&#14616;&#65533;U&#65533;&#65533;&#65533;j&#65533;H9:&#65533;&#65533;&#65533;&#65533;R9}&#65533;p&#65533;&#65533;&#65533;&#65533;&#1933;&#65533;C1&#65533;&#65533;"&#65533;$Z9&#65533;&#65533;>&#65533;&#65533;&#65533;'&#65533;0&#65533;;&#65533;2&#65533;&#1628;&#65533;9&#65533;&#65533;XM&#65533;&#65533;r&#65533;{w&#65533;`&#65533;3&#65533;7&#65533;&#65533;v&#65533;&#65533;k&#65533;&#1649;B&#65533;&#65533;<&#65533;&#65533;jq&#65533;0@&#1902;}&#65533;Nd&#65533;&#65533;?&#65533;&#65533;&#65533;&#1320;&#65533;&#65533;&#65533;&#65533;&#65533;&#65533;&#65533;&#65533;&#65533;&#65533;&#65533;Q&#65533;&#65533;T&#65533;&#65533;&#65533;&#65533;&#65533;&#65533;&#65533;&#65533;&#65533;h&#65533;&#65533;-L3.&#65533;&#65533;&#65533;X&#65533;&#65533;6&#877;|5&#926;=&#65533;&#65533;&#65533;k&#65533;&#1619;&#65533;&#65533;	&#65533;&#65533;{:&#65533;}&#65533;6&#65533;*)e&#65533;&#65533;&#65533;&#65533;%5&#65533;&#65533;Z&#65533;&#65533;&#65533;b?Z9U&#65533;&#65533;&#1712;&#65533;/&#65533;W@&#65533;&#65533;S&#65533;7&#65533;&#65533;&#65533;&#65533;&#65533;&#65533;5W&#65533;#&#65533;V&#65533;&#65533;&#65533;6f]:&#65533;6PP&#65533;&#65533;|&#65533;&#65533;&#65533;&#65533;S}&#65533;b&#65533;_&#65533;&#65533;&#65533;&#65533;&#65533;&#1581;&#65533;&#65533;YJ!&#65533;&#65533;:&#65533;&#65533;5&#65533;5&#1591;&#377;&#65533;9&#65533;&#65533;&#65533;&#65533;&#65533;&#65533;&#65533;&#65533;&#1784;&#65533;&#65533;&#65533;G&#65533;&#65533;&#65533;&#65533;<&#65533;&#65533;e&#65533;p]&#65533;&#65533;&#1166;;{&#65533;&#65533;F&#65533;I;&#65533;&#65533;&#65533;&#65533;L&#65533;&#65533;[&#65533;&#65533;I&#65533;&#65533;&#65533;N`&#65533;&#65533;&#65533;n&#65533;&#1270;o&#65533;&#65533;u{&#65533;&#65533;&#65533;&#65533;&#65533;&#65533;&#65533;&#65533;&#65533;&#65533;&#65533;&#65533;&#65533;^&#65533;&#65533;&#65533;wN&#65533;N&#65533;&#1260;&#65533;)&#65533;q&#65533;&#65533;&#65533;U&#65533;A&#65533;&#65533;&#65533;&#65533;:&#628;&#65533;&#65533;wE6&#65533;a&#65533;&#65533;;&#65533;&#65533;(&#65533;b&#65533;&#65533;&#65533;:&#65533;&#65533;&#65533;&#65533;&#1761;&#1008;&#65533;&#65533;&#65533;&#1775;&#65533;Z&#65533;&#65533;&#65533;&#65533;x&#65533;&#65533;#&#65533;&#65533;&#65533;&#65533;&#65533;&#65533;orW5[`7{&#65533;M&#65533;&#65533;)&#65533;Q{&#65533;&#65533;&#65533;&#65533;:&#65533;&#65533;XV&#65533;Y&#65533;&#65533;pZ^qK.t&#65533;Y0&#65533;&#315;&#65533;/&#65533;{&#65533;&#65533;\&#65533;[|S&#65533;&#65533;/Y&#65533;Sj&#65533;&#65533;}&#65533;X&#65533;&#65533;[&#65533;&#65533;c&#65533;f&#1019;E&#65533;Y&#65533;&#65533;&#65533;&#529;&#1845;)D&#65533;_&#65533;Q&#65533;&#65533;&#65533;20&#65533;&#65533;&#65533;q&#65533;&#65533;%&#65533;":&#65533;7&#65533;&#65533;&#65533;&#65533;D&#65533;&#65533;W&#65533;&#65533;U&#65533;&#65533;DoS&#65533;E1y5U&#65533;&#65533;&#65533;&#65533;&#65533;&#65533;/&#65533;=&#65533;GO&#65533;&#65533;a&#65533;&#65533;&#65533;z&#65533;S;&#65533;&#65533;&#65533;)&#65533;&#65533;&#65533;{*&#65533;&#65533;n&#65533;|&#699;\@&#65533;&#65533;I&#65533;&#65533;&#65533;3&#65533;&#65533;\&#65533;&#65533;&#65533;!&#65533;&#65533;)}&#65533;.&#65533;&#65533;+&#65533;E=O9}Gm&#65533;&#65533;&#65533;&#65533;&#65533;&#65533;9&#65533;4RX&#65533;{&#65533;[$&#65533;S}&#65533;&#65533;&#65533;6[]&#65533;5|'Zo&#65533;&#65533;r&#65533;&#65533;&#65533;&#65533;}&#65533;&#65533;;8&#505;&#65533;&#65533;&#65533;&#65533;&#65533;&#1111;&#65533;&#333;&#65533;&#65533;&#65533;eT&#65533;a&#65533;,&#65533;&#65533;&#65533;&#65533;&#65533;&#65533;&#634;&#65533;&#65533;8P}&#65533;Y&#65533;)&#65533;&#65533;&#65533;\&#65533;(&#65533;'
&#65533;&#65533;&#65533;&#65533;&#65533;3&#1869;&#65533;5&#65533;&#1411;}&#65533;&#65533;&#65533;M&#978;'{K&#65533;7&#65533;&#65533;>3{	3&#65533;>&#65533;GV&#65533;|&#947;&#65533;?&#65533;&#65533;&#65533;&#65533;&#65533;&#65533;&#65533;&#65533;'&#65533;&#65533;&#65533;&#65533;Z&#65533;X&#65533;'&#65533;&#65533;_hi}&#65533;&#65533;\&#65533;&#65533;&#65533;ij_&#65533;&#65533;&#65533;u&#65533;&#65533;&#65533;&#65533;y6&#65533;&#65533;&#65533;&#65533;&#65533;&#65533;	Z&#65533;&#65533;:^^&#65533;>&#65533;i>&#65533;T]&#65533;&#65533;&#65533;&#65533;Y&#1475;&#65533;&#65533;+&#65533;&#65533;{>&#65533;[&#1557;4=~&#65533;&#65533;<&#65533;&#65533;&#65533;e&#65533;e`^!&#65533;^&#65533;&#65533;Hm&#65533;&#65533;k~&#65533;&#195;&#65533;&#65533;C&#65533;&#65533;~/4'&#605;&#65533;&#65533;I&#65533;&#1776;9>&#65533;&#1753;&#65533;N&#65533;o&#65533;&#65533;v&#65533;M&#65533;&#65533;&#65533;kf&#3198;&#65533;&#65533;&#65533;&#65533;Rb&#65533;>&#65533;&#65533;~&#65533;&#65533;&#864;&#65533;&#65533;&#65533;&#65533;#&#65533;I&#65533;;y&#65533;&#65533;&#65533;&#65533;&#65533;)&#65533;&#65533;o=	|&#65533;E&#65533;&#40056;W:&#65533;&#65533;l&#65533;&#65533;&#65533;$&#1811;&#65533;%&#65533;&#65533;|&#65533;]&#65533;&#65533;\}W&#65533;&#65533;&#65533;&#65533;{&#65533;&#65533;&#65533;&#65533;&#713;~&#65533;&#65533;&#65533;&#65533;R:&#65533;&+&#65533;A&#65533;&#65533;7&#65533;j&#65533;uw&#65533;C&#65533;&#65533;	&#65533;	&#65533;&#65533;?&#65533;&#65533;L&#65533;&#65533;\&#65533;&#65533;a&#65533;&#1485;&#65533;4`&#65533;&#65533;0&#65533;&#133;.`&#65533;pA&#65533;&#65533;+Z&#65533;1&#65533;&#65533;1*&#1544;&#65533;&#65533;G
&nLp$&#65533;Z&#65533;ty1&&#65533;2e&#65533;*&#65533;&#65533;&#65533;&#65533;&#925;^z&#65533;&#65533;tKP,B&#65533;=J4i&#65533;/L&#65533;&#65533;y&#65533;&#65533;&#65533;T&#65533;I&#65533;X&#65533;&#65533;4&#65533;&#1453;\&#65533; &#65533;BE&#65533;&#1585;P&#666;u&#65533;6&#65533;Y&#65533;W&#65533;R&#65533;
7a&#65533;O&#65533;&#1333;&#65533;$&#65533;]&#65533;|&#65533;.4X&#65533;`%&#65533;&#65533;$&#65533;&#65533;&#65533;Z&#263;F8D&#65533;&#65533;&#596;q&#65533;\&#65533;&#65533;	&#65533;%&#65533;l&#65533;&#65533;&#65533;&#34143;U&#65533;&#65533;&#65533;e&#65533;&#65533;Y&#65533;&#65533;&#65533;l&#65533;&#65533;&#65533;&#65533;9&#65533;&#65533;&#1441;Y.&#65533;&#65533;0&#65533;&#65533;.&#65533;&#65533;&#65533;&#65533;r&#65533;&#65533;&#65533;&#65533;&#65533;&#65533;&#65533;e&#65533;X-&#65533;&#65533;&#65533;&#65533;V&#65533;&#65533;0z&#12172;{or&#65533;&#273771;&#65533;&#65533;]r&#65533;&#65533;D&#65533;&#65533;D&#65533;&#1131;A&#1735;&#65533;5&#65533;&#65533;a&#65533;&#65533;`&#65533;(&#65533;H&#65533;L&#65533;&#65533;6&#65533;n>&#65533;[&#65533;G&#65533;&#65533;Q&#65533;]&#65533;s:&#65533;&#65533;&#65533;Mu"Z7&#65533;W.v&#65533;v&#65533;&#65533;&#65533;x-&#65533;h^Z&#65533;&#65533;z<L&#65533;0&#65533;&#65533;-&#65533;&#65533;&#65533;q&#65533;&#65533;&#65533;&#404;&#65533;K&#65533;&#65533;`JG>i&#65533;&#65533;&#65533;&#65533;mR&#65533;o&#65533;&#65533;&#1028;X&#65533;aori&#1569;&#65533;&#65533;5&#65533;&#1544;jbWw{u&#65533;&#65533;&#65533;&#65533;&#8974;m&#65533;5&#65533;&#65533;&#1614;6&#65533;&#65533;f&#65533;WdGPz&#65533;&#65533;~6&#1697;&#65533;N)&#65533;V^&#65533;e&#65533;Zn&#65533;e&#65533;&#44449;&#65533;&#65533;&#65533;\/fN7&&#65533;&#65533;&#65533;&#65533;'&#65533;p&#65533;&#65533;P&#65533;u&#65533;c&#65533;&#65533;&#65533;&#65533;'A~hLzV$BT &#65533;&#65533;&#65533;$&#65533;2&#65533;&#65533;&#65533;&#65533;"&#65533;&#65533;h&#65533;b&#65533;&#65533;&#65533;&#65533;6U&#65533;&#65533;&#65533;6&#65533;&#65533;V&#65533;&#65533;J]vl&#65533;&#65533;j&#65533;&#65533;&#65533;&#65533;&#65533;ja-&#65533;j'x{&#65533;:+&#65533;7&#65533;yk&#65533;9d&#65533;&#65533;&#65533;+&#65533;&#65533;jT&#65533;&#65533;L"K&#65533;&#65533;&#65533;2KN6U&#1680;V^|&#65533;&#65533;PRYk-&#65533;d&7&#65533;&#65533;#&#65533;e1&#65533;&#65533;:&#65533;&#65533;&#65533;K&#65533;&#65533;&#65533;&#65533;&#65533;&#65533;&#65533;&#65533;&#65533;&#65533;&#65533;k&#65533;&#65533;I&#65533;&#65533;&#65533;&#65533;h&#65533;&#65533;)Z/&#65533;?z&#65533;C&#65533;U&#65533;[|&#65533;0&#65533;_t)4&#65533;]q&#65533;f&#65533;w&#65533;&#1082;R&#65533;X&#65533;&#65533;V?&#65533;&#65533;Z&#65533;&#65533;5&#65533;&#65533;2&#65533;)&#65533;&#65533;&#65533;"p&#65533;&#65533;&#65533;9&#65533;&#65533;4;j&#65533;&#65533;&#65533;&#65533;&#65533;&#65533;S&#65533;l&#65533;#\/E=&#65533;Se&#65533;t[L&#65533;JC&#65533;&#65533;&#65533;f&#65533;m&#1177;&#65533;D&#65533;&#65533;&#65533;]&#65533;g&#65533;Y]'u&#65533;&#65533;&#65533;,6	g&#65533;&#65533;&#65533;D&#65533;}&#65533;&#65533;6+dd&#65533;&#65533;7&#65533;nKv?Y&#65533;&#65533;&#65533;14&#65533;&#65533;IS&#65533;wO-<&#1239;|o^&&#65533;N{&#65533;&#65533;&#65533;&#65533;&#65533;K&#65533;&#2009;;&#65533;z&#65533;!&#65533;`r&#65533;}&#65533;&#65533;)&#65533;9B&#65533;z:&#819;&#65533;}&#65533;&#65533;t&#65533;~(Oy&#65533;ni&#65533;&#65533;&#65533;Nx&#65533;&#65533;&#65533;&#65533;&#65533;L&#65533;
5&#65533;&#65533;&#504;&#65533;~1t5&#65533;&#65533;mz[&#65533;&#65533;&#65533;b&#65533;&#65533;&#65533;&#1386;10&#65533;0&#65533;}1&#65533;>@_&#65533;57&#65533;&#65533;}&#65533;&#65533;&#65533;&#65533;&#1575;;
Mih~&#65533;&#65533;	Ox&#65533;&#65533;%&#65533;~S&#1800;&#65533;&#65533;&#65533;&#65533;&#65533;r &#65533;&#65533;&#65533;&#65533;Mm&#65533;&#65533;+`&#65533;T&#65533;n&#65533;&#65533;&#65533;+8>b&#65533;3,I&#65533;&#468;&#65533;&#65533;.&#65533;E#&#65533;&#65533;&#65533;&#1531;&#65533;`q&#65533;Ui&#65533;q&#65533;2&#10090;C1&#65533;aX&#65533;&#65533;&#65533;;,&#65533;&#65533;&#65533;:&#65533;&#65533;4$&#65533;PIE&#65533;#"1&#65533;&#65533;z&#65533;&#65533;&#65533;&#65533;&#65533;<&#65533;&#65533;&#1298;&#65533;&#65533;JB^1b&#65533;C$
&#65533;gG&#65533;&#65533;8f&#65533;_&#65533;&#65533;?&#65533;q;	9&#65533;?&#65533;4&#65533;&#65533;N&#65533;&#65533;a&#2020;'&#65533;&#65533; &#65533;&#65533;&#65533;&#65533;&#65533;G#r&#1039;&#65533;,_&#65533;5&#569;A&#65533;h&#65533;C&#65533;9&#65533;&#65533;d&#65533;\|P&#65533;&#65533;%*Lfrq&#65533;&#65533;Z&#65533;^E'&#65533;Q&#65533;?&#65533;$IvJT&#65533;Q&#65533;&#65533;&#65533;&#65533;&#65533;&#65533;&#65533;&#65533;&#1218;&#65533;$&#65533;&#65533;(H&#65533;\&#65533;K&#65533;&#65533;/}b&#65533;ER&#65533;&#65533;&#65533;$&#65533;&#65533;&#65533;&#65533;5!&#65533;,&#65533;&#65533;i&#65533;R&#65533;&#65533;{&#65533;5Oi&#65533;T&#65533;Q&#65533;&#65533;&#65533;&#65533;&#65533;&#65533;&#65533;?&#65533;&#65533;8gy&#65533;&#65533;jt&#65533;=g9e&#1488;bMd&#65533;Q&#65533;&#65533;<}&#65533;IbrI&#65533;&#65533;BZ&#65533;&#65533;4&#65533;&#23769;mJ&#65533;5%G&#1052;Az:ha&#65533;&#508;V&#65533;&#65533;&#65533;&#65533;C&#65533;&#65533;/&#65533;Z&#65533;&#65533;&#65533;B&#65533;&#65533;&#65533;&#65533;&#65533;_"&#65533; l&#65533;&#65533;&#65533;(&#65533;&#65533;(*EJS&#65533;	L&#65533;&#65533;t&#65533;&#65533;TS?&#65533;p&#65533;&#65533;]&#65533;e.&#65533;&#65533;Q&#65533;&#65533;&#65533;w&#65533;ga*&#65533;MtS&#65533;	&#65533;_&#65533;H&#65533;+&#65533;J"TH&#65533;&#65533;&#65533;&#65533;&#1169;&#65533;QlX&#65533;*&#1457;^&#65533;[d%&#65533;Y&#65533;JC&#65533;&#65533;T&#65533;&#65533;&#65533;AK&#65533;<mn3&#65533;@&#65533;&#65533;i&#65533;7Q?&#65533;&#65533;0&#65533;&#65533;&#65533;^f&#65533;&#65533;(&#65533;&#65533;&#65533;&#1161;u&#65533;&#65533;%#Q&#65533;&#65533;&#65533;Q&#65533;=&#65533;$&#65533;P=&#65533;YUw&#65533;z&#65533;N]&#65533;A5Y&#65533;e&#65533;-&#65533;&#1773;n&#65533;&#65533;&#65533;&#65533;1&#65533;&#1598;&#65533;&#65533;I&#65533;&#65533;&#65533;&#65533;$&#955;"&#65533;F/&#65533;&#165;fOb\&#65533;f&#65533;&#65533;[.&#65533;D&#65533;&#65533;&#65533;7&#65533;&#65533;&#65533;Y&#65533;&#65533;Z(&#65533;&#65533;`Nq&#65533;v&#65533;9&#65533;.&#65533;&#65533;&#65533;&#65533;&#65533;n&#65533;FY&#65533;&#65533;&#65533;&#65533;|&#65533;&#65533;k&#1575;s&#65533;&#65533;MA&#65533;&#65533;&#65533;&#65533;&#65533;&#65533;&#65533;&#65533;&#65533;j&#65533;&#65533;&#65533;
&#65533;&#65533;&#65533;U&#65533;1&#65533;O&#65533;&#65533;&#65533;&#65533;%&#65533;%&#65533;&#65533;&#65533;&#65533;Zo&#65533;6l&#65533;f&#65533;a'&#65533;&#65533;&#65533;5&#65533;&#65533;&#65533;7&#65533;$&#65533;'f&#65533;O&#65533;b&#65533;"&#13699;&#65533;p&#65533;Q)sD&#65533;&#65533;ZZt&#65533;&#65533;&#65533;
y2r&#65533;9\.&#65533;0TlB|&#65533;&#65533;&#65533;`&#65533;6&#65533;O&#65533;&#65533;&#65533;\&#65533;&#65533;T$LW&#65533;2&#65533;&#65533;&#65533;M&#65533;f&#52313;}f&#65533;&#65533;&#225;&#65533;&#65533;&#65533;|&#65533;8S&#65533;&#65533;T&#65533;u_&#65533;&#65533;(&#65533;&#65533;&#65533;A&#65533;&#351;&#65533;&#65533;h&#65533;&#65533;&#65533;&#572;&#65533;&#65533;&#65533;Lh&#65533;&#1844;&#65533;&#65533;n&#65533;&#65533;s&#65533;^&#65533;zr&#65533;&#65533;&#65533;&#65533;&#65533;K&#65533;sf&#65533;&#65533;&#65533;&#65533;MH&#65533;&#65533;q&#65533;c&#65533;I&#65533;q&#1065;V&#65533;N]&#65533;&#65533;V&#65533;u&#65533;&#517;&&#65533;_&#65533;&#65533;-_&#65533;utw&#65533;d&#65533;&#65533;y8&#65533;&#65533;&#65533;&#65533;&#65533;`IP{&#65533;&#65533;&#65533;&#65533;IU&#65533;w&#65533;&#65533;&#65533;A@&#65533;&#65533;&#65533;&#65533;&#65533;&#65533;&&#65533;wb&#65533;j&#65533;m-&#839167;-&#65533;p&#1490;&#65533;&#65533;&#25364;-&#65533;&#65533;#&#65533;[&#65533;Z&#65533;&#65533;&#65533;&#65533;v}8&#65533;&#65533;&#65533;vq&#65533;&#65533;&#65533;&#65533;&#65533;&#65533;&#65533;6&#65533;&#65533;vp&#65533;'&#65533;&#65533;&#370;&#65533;&#65533;gg&#65533;&#65533;&#65533;&#65533;&#65533;&#65533;$&#65533;-&#65533;&#65533;&#65533;[\	&#65533;p&#65533;&#65533;&#65533;Y9~\&#65533;"&#65533;&#65533;&#65533;_~sxr)yBXV&#65533;&#65533;&#1844;&#65533;&#65533;p&#65533;].q&#65533;/&#65533;2&&#65533;#&#65533;e&#65533;&#65533;<&#65533;[&#65533;&#65533;&#65533;hX&#65533;&#65533;&#65533;]&#65533;&#65533;&#65533;nt&#65533;&#65533;Z>&#65533;&#65533;&#65533;&#65533;Z&#65533;&#65533;b&#65533;u&#65533;M&#65533;&#65533;v	x&#65533;&#65533;&#65533;SI&#65533;	&#65533;ckj&#65533;&#65533;<&#65533;QZ?Z&#65533;&#65533;&#1155;{&#65533;c&#65533;&#65533;&#65533;&#65533;&#65533;v&#65533;&#65533;&#486;&#65533;&#65533;&#65533;&#65533;&#65533;&#65533;&#65533;&#65533;>&#65533;&#65533;&#65533;&#65533;&#65533;&#65533;&#65533;O*wq&#65533;&#545;2&#65533;&#1677;&#65533;s&#65533;&#65533;&#65533;w&#65533;&#65533;&#65533;{&#65533;n&#65533;&#65533;&#65533;&#65533;&#65533;&#65533;s&#65533;&#65533;r&#65533;&#65533;&#65533;m&#65533;&#65533;&#65533;&#65533;(&#1467;&#65533;&#65533;>&#65533;&#65533;&#365;&#65533;m&#65533;e_&#65533;&#1758;&#52887;&#1403;}&#925;&#65533;_&#65533;d&#65533;&#65533;&#2014;yj'&#65533;o &#65533;>&#65533;&#65533;&#65533;&#65533;&#65533;&#65533;&#65533;S&#65533;&#1253;p&#65533;6&#65533;}&#65533;r&#65533;&#65533;N&&#65533;H&#65533;'&#65533;F:w1&#65533;T^x~&#65533;&#65533;{ie&#65533;&#65533;wm&#65533;B|&#65533;&#65533;&#65533;&#65533;&#65533;~&#65533;/"h&#65533;/$&#65533;\&#999;&#65533;@&#65533;WU&#65533;WKK&#65533;U&#65533;u&#65533;E&#262;{&#65533;,&#65533;'&#65533;&#65533;&#65533;lAh&#65533;&#65533;q&#65533;&#65533;c%y!x&#65533;&#53314;&#65533;r&#65533;#&#65533;H&#65533;|zD*(t&#1474;&#65533;5]&#65533;Wz&#65533;&#65533;TU5&#65533;>&#65533;)8s$&#65533;&#65533;-&#65533;$<&#1539;H_hg&#65533;&#65533;&#65533;K&#65533;&#65533;u8v&#516;s&#65533;J$&#65533;&#65533;G&#65533;W&#65533;r|U3&#65533;d&#65533;&#65533;4&#65533;}W5LFx&#65533;E5&#65533;&#1478;N 9dWoh&#65533;x&#65533;r8mt&#65533;x&#65533;&#65533;&#65533;&#65533;&#65533;G&#65533;&#65533;H&#65533;&#65533;B6&#65533;&#65533;]&#65533;Q&#65533;&#65533;}&#458;`&#65533;r&#65533;&#65533;&#65533;6X&#65533;?~3s&#65533;ca&#65533;)&#65533;&#65533;&&#65533;8&#65533;8v~a&#65533;&#65533;v&#65533;&#65533;D&#65533;&#65533;&#65533;&#65533;&#65533;&#65533;&#65533;&#65533;&#65533;x6&#65533;&#65533;g&#65533;&#65533;X&#65533;&#65533;F&#65533;&#65533;XU&#65533;&#65533;]^'^&#65533;&#65533;&#65533;&#65533;xvn&#65533;t9h&#65533;&#65533;x&#65533;&#65533;&#65533;&#65533;&#65533;&#65533;u&#524;&#65533;&#65533;.&#65533;y((&#65533;H&#65533;X&#65533;/&#65533;&#65533;v&#65533;&#65533;&#525;`y&#65533;7^usU&#65533;O&#65533;6wI^&#65533;&#65533;(&#65533;&#65533;~&#65533;&#398;&#65533;&#65533;&#485;&#65533;C&#65533;&#62988;&#65533;&#65533;&#65533;&#65533;&#65533;& &#65533;&#65533;&#1543;&#1128;&#65533;&#967;62Q:#5}&#65533;&#65533;&#65533;8&#65533;&#65533;H&#65533;&#65533;!q&#65533;rU&#65533;fqn&#65533;B&#65533;&&#65533;A&#65533;?6ki&#65533;G&#65533;JY&#65533;&#65533;8&#65533;c&#1236;'&#38205;P&#65533;# :P9&#65533;&#65533;x&#65533;&#983;+&#65533;&#65533;6;)&#65533;&#65533;&#65533;Z&#65533;&#65533;\&#527;wd&#65533;$&#65533;K:ix&#65533;&#65533;&#65533;8&#65533;&#65533;&#65533;C<&#65533;&#65533;Bia&#65533;&#65533; &#65533;&#65533;F&#65533;o&#65533;&#65533;&#65533;Oi&#65533;!&#65533;&#65533;&#65533;"9&#65533;Ti&#65533;&#65533;&#65533;}&#65533;+&#597;&#1272;&#65533;H%&#65533;5&#65533;&#65533;[^&#65533;1j&#65533;eq!&#65533;?&#65533;&#65533;&#65533;&#25105;@W&#65533;y&#65533;&#65533;&#65533;&#65533;&#65533;&#65533;&#65533;9&#65533;*&#65533;Q&#1626;&#65533;Y&#65533;&#65533;&#65533;@&#65533;&#65533;&#65533;&#65533;&#65533;+&#1560;-&#65533;&#65533;5&#65533;&#65533;Y&#65533;0W&#65533;Z&#65533;&#65533;&#65533;	&#65533;t&#838;&#65533;&#65533;&#526;x&#65533;qGx&#65533;|&#65533;&#65533;&#65533;&#65533;&#65533;&#65533;)&#65533;&#65533;	&#65533;&#65533;&#65533;&#65533;&#65533;&#65533;&#65533;9&#65533;&#65533;9:\&#1621;&#65533;&#603;&#65533;&#65533;&#65533;&#65533;e&#65533;&#65533;&#65533;b&#785;&#65533;&#65533;&#65533;Fq&#65533;&#65533;)C&#65533;&#65533;$&#65533;&#65533;8&#1153;&#1033;&#65533;&#65533;&#65533;&#65533;&#65533;9&#65533;&#65533;&#65533;&#65533;&#65533;&#65533;&#65533;&i6&#65533;I&#65533;&#1785;&#65533;&#65533;&#65533;&#65533;&#65533;9&#65533;:&#65533;'&#65533;*GgY&#65533;&#65533;I&#65533;Qj&#65533;&#65533;n&#65533;	@&#65533;6&#65533;&#65533;Y&#65533;D&#65533;~&#65533;&#65533;&#65533;&#65533;h&#65533;J&#65533;	&#1695;&#65533;)&#65533;&#65533;i&#65533;&#674;&#65533;-Z&#65533;&#65533;&#65533;&#65533;_&#65533;&#65533;pZ&#65533;&#65533;&#65533;[v&#65533;&#65533;xK&#65533;{&#65533;*&#65533;&#65533;&#65533;&#65533;!&#65533;&#65533;&#65533;&#65533;1
&#65533;0j&#65533;O
&#65533;% &#65533;&#1721;&#65533;`&#65533;}&#65533;&#65533;U&#65533;Z&#65533;&#65533;&#1045;&#65533;I&#65533;&#65533;&#1435;ey&#65533;&#65533;9;&#65533;&#65533;&#65533;v*=C&#65533;&#65533;&#65533;&#65533;&#65533;(P&#391;&#65533;$&#65533;&#65533;$&#65533;&#65533;&#65533;9&#65533;N&#65533;&#65533;&#65533;9
&#65533;&#65533;T&#65533;&#65533;&#65533;&#65533;\j&#65533;,&#65533;/&#65533;ieJ&#65533;"6&#65533;d
&#65533;&#65533;&#65533;6&#1472;&#65533;y&#65533;&#65533;h&#65533;:&#65533;&#65533;Js&#65533;&#65533;uj&#65533;&#65533;&#65533;+&#65533;&#65533;&#65533;T&#39367;&#65533;&#65533; &#65533;&#65533;&#43651;
&#65533;&#65533;&#65533;&#65533;&#65533;&#1875;&#65533;&#65533;&#65533;d&#65533;Z&#65533;&#65533;&#65533;p&#65533;&#65533;&#65533;i&#65533;l&#65533;C&#65533;&#1385;&#65533;y&#65533;&#570;\e&#65533;M8&#65533;&#65533;J&#65533;&#65533;z&#65533;&#65533;&#65533;&#65533;*&#65533;&#65533;:&#65533;&#65533;z&#65533;&#65533;&#65533;+&#65533;TQ&#65533;&#65533;g&#65533;&#65533;&#65533;&#65533;p&&#65533;&#65533;j,&#65533;&#65533;&#65533;qY&#65533;&#490;&#65533;&#65533;H&#65533;&#65533;Rfn&#1388;J&#65533;&#65533;K&#65533;\:&#65533;&#65533;&#65533;U&#65533;Z&#65533;&#65533;&#65533;V&#65533;&#65533;&#65533;&#65533;!&#65533;^&#65533;&#65533;d&#65533;k&#65533;Y'&#65533; &#65533;!&#65533;V&#65533;&#675;&#65533;f&#65533;&#65533;&#65533;-&#65533;h&#65533;&#65533;&#685;.j&#65533;'+&#65533;&#65533;&#687;&#65533;Z&#65533;-+&#65533;&#65533;Yw+K&#65533;F&#65533;k]Y&#65533;d&#65533;&#65533;1&bj.&#65533;r&#65533;P&#65533;S&#65533;&#65533;\&#1000;:&#65533;&#65533;&#65533;&#65533;&#65533;({&#65533;&#65533;&#65533;&#65533;&#65533;&#65533;&#65533;&#65533;&#65533;&#65533;&#65533;&#65533;&#65533;2&#1776;+&#65533;&#65533;&#65533;&#65533;2H&#65533;_[&#65533;9w8&#65533;(&#65533;p:&#65533;i&#65533;a>t&#65533;&#65533;M&#65533;&#65533;&#65533;J&#65533;_J&#65533;+2z&#65533;&#65533;&#65533;.&#65533;&#65533;&#65533;&#65533;&#65533;Gkba{&#65533;b&#1653;&#65533;z&#65533;&#65533;&#622;6&#65533;&#65533;&#426;&#65533;	&#65533;)&#65533;xI&#65533;&#65533;&#65533;&#65533;J&#65533;*&#65533;&#65533;=u&#65533;6U&#1783;R&#65533;&#65533;&#1719;&#65533;u&#65533;&#65533;&#65533;[}&#65533;&#65533;&#65533;&#65533;&#65533;&#65533;b&#65533;&#65533;&#65533;&#592;&#65533;&#65533;&#65533;&#65533;Gy&#65533; W&#65533;IZ&#65533;$&#65533;&#65533;'&#65533;&#65533;&#65533;&#65533;Tk&#65533;y+&#65533;&#65533;[&#65533;&#65533;mv&#65533;&#65533;&#65533;&#65533;6&#65533;&#65533;&#65533;Z&#65533;8&#65533;&#65533;&#65533;j&#65533;>&#65533;2&#65533;hK&#65533;&#65533;V&#65533;&#65533;v&#65533;LY&#65533;H&#65533;&#65533;&#65533;&#65533;&#65533;&#759;&#491;&#65533;&#65533;Z&#65533;kp{&#65533;&#65533;5&#65533;&#65533;&#65533;K&#65533;&#65533;{G&#1563;&#65533;a&#65533;92&#65533;&#65533;&#65533;&#65533;&#65533;v&#65533;2~I&#65533;&#19191;s&#65533;&#65533;&#65533;&#40702;&#1854;_&#1724;&#65533;W&#65533;&#65533;&#762;:&#65533;&#65533;&#65533;A>&#760;E&#65533;&#65533;k&#65533;Yx&#65533;!&#455;<&#65533;*&#65533;1&#65533;&#65533;	&#65533;+&#65533;&#65533;,{&#65533;&#65533;&#65533;&#65533;&#65533;o&&#65533;b&#65533;&#65533;,&#65533;&#65533;&#65533;&#65533;rId&#65533;&#15284;6T&#65533;ffP&#65533;#=&#65533;&#65533;&#65533;&#735;&#65533;[&#65533;(&#1847;)&#677;&#65533;&#65533;&#65533;Wk&#65533;&#65533;/&#65533;m2&#65533;(&#65533;5&#65533;&#65533;&#65533;&#65533;\&#1784;&#65533;&#65533;&#65533;&#65533;&#65533;&#65533;)&#65533;!h&#65533;&#65533;&#65533;i&#65533;&#65533;&#65533;&#65533;z&#65533;&#65533;&#65533;&#65533;&#65533;S&#65533;&#65533;p&#65533;&#65533;I&#1849;S<&#65533;Q&#65533;&#65533;&#65533;K&#65533;k&#65533;]&#65533;&#65533;&#65533;&#65533;q&#65533;k&#65533;&#65533;g&#65533;V&#65533;s9&#65533;2&#65533;wsH\Jx&#65533;PZ&#133;&#65533;&#65533;m&#65533;&#65533;f&#194;&#65533;&#65533;&#65533;q&#65533;&#65533;&#65533;K&#65533;{&#65533;y\&#65533;V|&#65533;&#65533;&#322;&#552;l&#65533;&#65533;&#65533;9&#65533;&#1272;a&#65533;&#65533;&#65533;&#65533;\&#65533;&#65533;W&#65533;&#65533;&#65533;j&#65533;&#65533;k&#65533;&#65533;&#65533;&#65533;&#65533;&#65533;&#280;l&#65533;&#65533;\&#65533;&#65533;&#65533;&#65533;`&#65533;W&#65533;&#65533;
&#65533;[\&#65533;L&#65533;&#655;C&#65533;&#65533;&#65533;&#65533;\\&#65533;&#65533;&#65533;z&#149;L&#635;&#65533;&#65533;&#65533;&#639;&#65533;&#65533;&#65533;&#361;&#65533;&#65533;vl&#65533;&#65533;r&#65533;&#65533;&#65533;H&#65533;:&#65533;8&#65533;z&#1607;&#65533;&#65533;ZfJ}`&#65533;&#65533;&#65533;&#65533;A&#65533;\&#65533;_&#65533;&#65533;&#65533;&#65533;&#65533;b&#65533;~Fj&#866;&#65533;w(&#65533;&#65533;&#65533;&#65533;|&#65533;&|&#65533;-&#65533;&#156;m&#65533;&#65533;&#65533;&#65533;&#65533;&#65533;&#65533;N&#65533;&#65533;SbZ&#65533;&#65533;y&#996;&#65533;p`&#65533;7&#65533;&#65533;+&#65533;&#65533;+&#65533;/7+&#1076;&#65533;U&#65533;j&#65533;hF&|&#65533;a&#65533;
&#65533;&#65533;&#65533;&#65533;SXZ$&#65533;&#65533;j,&#65533;&#65533;*&#796;&#65533;&#65533;&#65533;I&#65533;&#65533;,&#65533;&#65533;&#65533;&#65533;l&#65533;&#65533;Ga9&#65533;6&#1835;Kr&#65533;RU&#65533;*&#65533;&#65533;k*&#65533;&#65533;^M,&#65533;j!&#65533;&#65533;&#65533;&#65533;&#65533;&#65533;9&#65533;&#65533;>=&#65533;+&#65533;&#65533;C&#65533;G&#65533;&#65533;&#65533;\6t<&#65533;&#65533;&#65533;(&#65533;DD&#65533;U=&#65533;u!&#65533;&#65533;"&#1402;&#65533;&#65533;&#65533;&#65533;&#65533;&#65533;&#1355;&#65533;&#65533;&#65533;r]2&#65533;8j&&#65533;R&#65533;&#65533;W&#1632;Dk&#65533;&#65533;L
&#65533;I&#65533;&#65533;r&#65533;&#65533;NL&#65533;	&#65533;&#65533;&#65533;&#65533;&#1509;&#65533;&#1318;&#65533;}m&#65533;&#65533;L&#65533;O&#65533;&#65533;3&#65533;&#65533;+!&#65533;&#65533;t3&#65533;&#65533;&#1593;&#65533;&#65533;&#65533;&#65533;k%i&#65533;&#65533;o&#65533;J&#65533;&#65533;&#65533;&#65533;@-&#1115;&#766;*,&#65533;n}&#65533;&#65533;&#65533;y&#65533;&#65533;N&#65533;&#65533;&#1480;&#65533;&#65533;]&#65533;&#65533;&#65533;Q&#65533;G&#65533;M&#65533;&#1466;=]!&#65533;
&#65533;,&#65533;h&#65533;   !     ""#%%)&(*(&&(&)((&**,,-2./8.04/180./0.311/11534:67@69=6:@87<9:>;=B>?H>@D?BH@>D@AECDJFGPFHMFJPHGMHGPHINKLRNOXNPUNQXPNVPNXPQVST[VV`VX^VY`XV^XW`XY^[\b^^h^`f^`h`^f`_h`afbdkefpfhnfiphfnhgphhojlsmnxmpvnqypnvpnxprvrt|tv&#65533;ux~uy&#65533;xyyw&#65533;y|&#65533;|~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65533;&#65533;&#65533;&#564;&#65533;&#65533;&#65533;&#65533;&#438;&#65533;&#567;&#65533;&#824;&#65533;&#568;&#65533;&#441;&#65533;&#699;&#65533;&#1084;&#65533;&#829;&#65533;&#1023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/	(P&#65533;&#65533;&#65533;\&#560;!C&#65533;&#65533;"J&#65533;H&#65533;&#65533;&#65533;N3j&#65533;&#65533;&#65533;#&#452; &#65533;&#65533;Hr&#65533;&#65533;&#65533;(S&#65533;\&#65533;&#65533; I&#65533;&#65533;&#65533;&#65533;i&#65533;T*&#65533;8o&#65533;&#65533;9&#65533;&#65533;H&#65533;@&#65533;
J&#65533;h'&#65533;HV\&#65533;&#65533;&#65533;S&#65533;&#65533;:t&#65533;jD&#65533;2%B4&#693;k&#879;`&#198;&#65533;Jv&#65533;K&#65533;&#65533;^&#20051;&#65533;&#946;	y"K&#1515;P&#65533;,=&#65533;&#65533;&#759;&#65533;^&#65533;)&#65533;&#65533;%&#65533;&#65533;j&#5150;&#65533;&#65533;+-A&#65533;&#65533;&#1757;L3&#65533;I&#65533;&#65533;&#65533;u&#65533;$&#694;&#65533;C&#65533;&#65533;&#65533;&#65533;-&#570;&#65533;(&#65533;
&#65533;nf&#65533;&#65533;;&#65533;K;q&#1345;}&#65533;&#65533;&#65533;&#65533;&#65533;&#65533;&#65533;\g&#65533;&#65533;&#65533;&#65533;&#688;{&#65533;&#65533;&#65533;<n&#65533;s&#65533;M-&#65533;&#65533;&#47052;&#238;&#65533;9&#1254;&#65533;&#65533;}&#65533;&#65533;&#65533;&#65533;&#65533;y&#65533;&#1537;&#65533;&#65533;N&#65533;g&#54715;&#65533;&#65533;)6*&#65533;&#65533;&#65533;&#65533;Dl&#65533;%&#65533;&#35057;' k&#65533;&#65533;W|&#65533;&#65533;v&#65533;&6&#65533;&#65533;&#65533;jrm&#65533;e&#65533;y&#65533;&#65533;&#65533;&#65533;&#65533;S&#65533;&#65533;&#65533;4}&#65533;	&#65533;\*&#156;&#65533;&#8807;&#65533;&#65533;&#65533;}4Q&#65533;&#65533;&#65533;(&#65533;3VU&#65533;z&#65533;&#65533;&#65533;#&#65533;&#65533;&#65533;&#65533;&#65533;&#65533;&#65533;&#1937;^'&#65533;W.-&#65533;&#65533;M&#65533;8&#65533;%Y&#65533;TZt&#65533;&#65533;&#65533;m&#65533;(Z&#65533;&#65533;%&#65533;d&#65533;W!&#65533;&#65533;E&#65533;&#65533;SP&&#65533;!&#65533;5*&#65533;d&#65533;o&#65533;	&#65533;&#65533;{fIC1r&#65533;&#65533;t&#65533;T&#672;Z&#65533;hhG&#65533;&#65533;&#65533;T&#65533;6&#65533;g&#65533;v&#65533;&#65533;T&#65533;zi`&#65533;&#65533;&#1570;&#65533;UJrK&#65533;h(&#65533;+jj&#65533;&#65533;2&#65533;&#65533;&#65533;=JY&#65533;&#65533;f&#65533;&#65533;i&#65533;j&#65533;i&#65533;u&#65533;&#65533;&#1964;v&#1413;V&#65533;&#65533;&#65533;&#65533;&#65533;&#65533;	;&#1820;&#65533;z(+U&#65533;&#65533;"&#65533;v&#65533;Jz+&#65533;&#1262;&#65533;&#48506;&#65533;&#65533;+&#65533;&#65533;	&#65533;&#65533;&#190;&#65533;&#65533;&#65533;&#65533;
l&#65533;&#65533;&#65533;&#65533;&#65533;&#65533;&#65533;&#65533;&#65533;L&#65533;&#65533;y\PFZg&#65533;&#65533;&#546;&#65533;&#65533;e].&#65533;i&#65533;&#65533;z7&#65533;_&#65533;&#65533;kp&#65533;&#65533;zn&#65533;&#65533;&#65533;&#1688;&#65533;:&#1750;QH&#65533;Ym&#65533;&#65533;	&#65533;`&#65533;J&#65533;&#65533;&#65533;&#65533;&#65533;1[eak&#65533;&#65533;w&#65533;]&#65533;&#65533;&#65533;gti2&&#65533;&#65533;&#65533;&#65533;{g&#65533; Z&#65533;&#65533;&#65533;&#65533;%k&#65533;s&#65533;&#18229;&#65533;&#65533;i&#65533;:&#65533;&#65533;&#65533;O&#65533;&#813;&#65533;&#65533;&#65533;&#65533;4&#65533;'R&#65533;&#65533;b*{&#14696;&#65533;,&#65533;&#65533;9&#65533;&#65533;&#65533;iN(&#65533;&#65533;&#65533;lf&#65533;j&#65533;&#65533;&#65533;s<&#65533;[&#65533;&#1763;9&#65533;&#65533;&#65533;RW}&#65533;&#65533;&#65533;&#65533;&#65533;&#65533;&#65533;&#65533;-m&#65533;k&#65533;&#65533;&#65533;ai'&#65533;&#65533;&#65533;&#65533;&#65533;?&#65533;-y&#850;#&#65533;&#65533;&#1304;&#65533;]7&#65533;X&#65533;L&#65533;}&#65533;n&#65533;O&#65533;&#65533;&#65533;&#65533;&#65533;&#65533;&#65533;&#65533;&#65533;4gM6&#65533;&#65533;&#65533;&#1567;&#65533;M
&#65533;*&#65533;&#65533;j&#1684;&#65533;-&#65533;&#15967;&#65533;zJL{&#65533;l&#65533;&#65533;&#65533;&#65533;&#1391;$|:&#65533;&#983;^&#65533;Mq&#65533;&#65533;&#1264;"&#1722;&#65533;&#65533;&#65533;&#65533;&#65533;k&#65533;&#1988;Wn&#65533;&#65533;u&#65533;K&#65533;&#65533;&#65533;&#65533;v&#65533;<}}&#65533;r;&#65533;&#65533;[&#65533;&#65533;?&#65533;&#65533;&#65533;n&#65533;&#65533;&#65533;3&#2035;&#65533;C&#65533;&#65533;!&#65533;S&#65533;&#65533;:v&#65533;&#65533;5&#65533;&#65533;&#65533;s&#65533;$&#65533;@i&#65533;&#65533;u~&#65533;&#791;&#663;7&#65533;UP&#819;&#65533;&#65533;F&#65533;!&#65533;&#65533;&#65533;|&#65533;+&#65533;&#65533;S&#65533;z&#65533;L&#65533;&#65533;&#65533;&#65533;6&#65533;m3&#65533;^&#65533;*h&#10060;s~J&#65533;M&#65533;&#65533;&#65533;A&#65533;&#65533;$D&#65533;X&#65533;&#65533;&#65533;&#172;	Hg&#65533; &#65533;\8->&#65533;]&#65533; &#65533;E&#817;/xvk&#65533;?&#65533;%q&#65533;9#W&#65533;&#318;ppR&#65533;&#65533;93(Qi&#65533;&#65533;&#65533;`&#65533;g&#65533;&#1993;&#1090;&#65533;&#65533;&#65533;&#65533;&#65533;"&#65533;1u"<d&#65533;&#65533;(&#324;}&#65533;f	&#65533;&#65533;nr&#65533;&#65533;01&#65533;&#65533;&#65533;&#65533;7&#65533;@&#65533;LR&#65533;&#65533;!&#65533;|x&#65533;&#65533;&#1168;kd&#65533;,P&#65533;H&#65533;&#65533;n&#65533;&#1353;c&#65533;"u&#65533;*&#1137;&#65533;&#65533;PL&#65533;&#65533;;J&#65533;d$'5&#65533;&#65533;>&#65533;&#65533;@<%[&#65533;Jf&#65533;q&#65533;&#1757;&&#65533;(&#65533;<&#65533;N&#65533;&#65533;t&#65533;c%U&#65533;&#65533;&#65533;&#65533;&#65533;&#65533;C&#65533;&#65533;&#402;&#65533;2&#65533;&#65533;Jv"&#65533;<-&#1912;&#65533;&#65533;&#65533;sD&#65533;!!&#65533;J#vL|&#65533;<S~&#65533;&#65533;OR&#65533;&#65533;Tj\&#65533;"&#65533;&#65533;&#897;&#65533;&#65533;~&#1534;P'8I&#65533;&#65533;&#65533;&#65533;&#65533;#Z&#557878;D&#65533;x&#65533;&#65533;Oe&#65533;&#65533;&#65533;&#596;K&#65533;&#65533;<V2&#65533;&#65533;-=&#65533;&#65533;
O~r&#65533;&#65533;hG&#65533;&#65533;Q&#65533;B&#65533;&#65533;&#65533;Oi4&#65533;&#65533;&#65533;&#65533;%$$LI&#65533;&#65533;&#65533;9&#1347;&#65533;,&#65533;HB&#65533;-&#65533;&#65533;&#65533;&#65533;{&#168;Vu&#65533;Q&#65533;&#65533;d&#65533;aDS&#65533;&#65533;&#65533;	&#65533;%&#65533;i&#65533;&#65533;&#65533;&#65533;&#65533;&#65533;&#65533;&#65533;&#65533;&#65533;&#65533;&#65533;&#65533;&#1191;&#418;&#65533;&#65533;#]^)JQ&#65533;&#65533;4&#65533;&#65533;#Wg*<S&#65533;&#407;Y&#65533;*}&#65533;&#65533;&#65533;&#65533;0&#11344;&#65533;&#65533;d!&#65533;&#65533;W>&#65533;&#65533;M[&#65533;\&#65533;2Ln&#614;&#65533;&#65533;&#65533;WyW&#1178;&#65533;&#65533;&#65533;&#65533;k&#65533;&#65533;xU&#65533;&#65533;&#65533;&#65533;Q&#65533;&#65533;keq&#65533;&#65533;zH&#65533;O&#65533;&&#65533;[&#65533;j&#65533;az&#65533;&#65533;G&#65533;`&#65533;6&#65533;&#65533;<&#65533;g]$&#65533;&#1122;V\&#65533;e(B`A&#65533;XT&#1518;
&#65533;._&#65533;/&#65533;T&#65533;%&#65533;Dio&#65533;[&#65533;Q&#65533;&#65533;\.a&#65533;kW6&#65533;nEht&#65533;]&#65533;j&#1524;&#65533;U&#65533;}&#65533;&#65533;T&#65533;@U&#65533;S&#65533;XE&#65533;&#212;&#65533;&#65533;&#65533;&#65533;ly5(N&#65533;&#65533;&#65533;&#65533;&#1994;&#65533;N&#65533;&#65533;&#65533;&#169;&#65533;&#65533;i[[&#65533;&#65533;yB&#65533;/&#322075;&#65533;`&#65533;J&#65533;M&#65533;>Q&#65533;=d&#65533;&#65533;&#565;&#65533;p&#65533;J&#65533;v~J&#65533;,&#65533;T&#65533;&#65533;a&#65533;X&#65533;&#65533;=&#65533;&#65533;&#65533;c#&#65533;&#65533;G&#65533;&#65533;zY&#65533;&#65533;T)&#65533;&#65533;&#65533;&#1418;&#65533;L&#65533;FL&#65533;&#65533;&#65533;fpy&#65533;`&#65533;&#65533;X&#65533;&#65533;&#65533;&#355932;&#65533;/&#65533;&#65533;&#65533;h~&#65533;&#1478;|&#65533;4&#65533;&#65533;&#165;&#65533;q`&#65533;+`&#65533;$&#65533;&#65533;(&#65533;2&#65533;X\e>&#65533;&#65533;&#65533;X&#65533;L&#65533;&#65533;L&#65533;V&#65533;&#1032;&#65533;0&#65533;&#65533;f2&#65533;&#65533;&#65533;e4&#65533;#&#65533;cH&#65533;&#65533;&#856;&#65533;1i&#65533;<&#65533;&#65533;&#65533;8&#65533;wM&#1115;&#65533;:S&#65533;.&#65533;%[/&#65533;&#65533;<&#65533;?&#65533;&#65533;&#961;N&#65533;&#65533;&#65533;&#65533;&#65533;:&#65533;5&#65533;/&#65533;R&#65533;&#65533;&#65533;&#65533;&#65533;&#65533;&#65533;v&#65533;&#65533;m&#65533;&#65533;&#65533;&#65533;Ap&#65533;&#65533;&#65533;l&#65533;Z&#65533;&#65533;*5_&#65533;j@&#65533;&#65533;v&#165;&#65533;&#65533;&#65533;9iy&#65533;kd/U!,n2&#65533;&#65533;&#65533;N&#65533;&#65533;ea&#65533;v&#65533;&#65533;&#65533;F6u&#65533;&#65533;mh&#65533;t&#65533;V&#65533;&#65533;&#65533;&#65533;pm&#65533;&#65533;Z&#1748;>&#65533;&#65533;&#65533;}D&#65533;&#65533;[&#65533;&#65533;-t&#65533;&#65533;pL&#65533;&#65533;&#65533;&#65533;EuqA&#65533;[&#65533;&#65533;j&#65533;&#65533;qR	G0&#65533;&#65533;b5`&#65533;&#65533;&#65533;&#65533;;&#65533;&#65533;(&#65533;&#65533;t&#65533;W&#65533;&#65533;q&#65533;&#65533;&#65533;&#810204;u-&#65533;M&#65533;&#65533;6&#65533;0&#65533;1q&#65533;&#65533;&#65533;&#65533;&#65533;&#65533;&#65533;[B&#65533;os7&#65533;!&#1641;&#471;>	&#65533;&#65533;Z&#65533;&#65533;&#65533;&#65533;&#65533;&#65533;~&#14658;&#65533;&#65533;XWy&#65533;?|a&#65533;{&#65533;&#65533;8/2&#65533;v&#65533;&#65533;h&#65533;&#65533;&#65533;&#65533;&#65533;M3z&#65533;yNIW&#65533;&#65533;&#65533;&#65533;&#65533;&#65533;y!&#65533;&#65533;F&#65533;<&#65533;<&#65533;&#65533;N&#65533;&#65533;[&#65533;T&#65533;O{&#1729;&#65533;x&#65533;7&#1935;~&#65533;&#65533;&#65533;&#65533;&#65533;h&#1533;&#65533;!&#65533;&#65533;&#65533;&#65533;&#65533;&#65533;&#65533;{&#65533;&#65533;z&#65533;{YXAz&#65533;&#65533;>&#65533;6&#65533;9&#65533;W&#65533;&#65533;?&#65533;&#65533;&#65533;&#65533;e{&#65533;:&#65533;,QV&#65533;c&#65533;{H&#65533;v&#65533;'y&#65533;_|&#65533;&#65533;&#65533;&#65533;&#65533;&#65533;&#65533;Of&#65533;&#65533;&#65533;&#1278;&#65533;&#65533;&#65533;&#65533;&#65533;c&#65533;&#65533;N&#790;&#65533;&#65533;&#65533;&#65533;.V&#65533;&#65533;&#65533;&#65533;}&#65533;&#65533;t&#65533;&#65533;&#65533;&#65533;&#65533;~&#65533;&#41166;q&#65533;&#65533;&#65533;&#65533;&#65533;66&#65533;&#65533;&#65533;;Y&#65533;&#65533;&#65533;&#65533;k&#65533;&#65533;d&#65533;&#65533;&#65533;J&#65533;&#65533;}&#65533;&#65533;{Q~W&#65533;oz`7&#65533;W~&#48512;&#65533;~&#65533;&#65533;&#65533;&#65533;x&#65533;&#65533;~7v&#65533;~)1t	&#65533;&#65533;&#65533;%&#65533;&#65533;&#65533;[y6&#65533;&#65533;w&#65533;&#65533;y)Frp!&#65533;&#65533;&#65533;0&#65533;|&#759;x1&#65533;s5&#65533;x&#65533;G}7&#65533;z:&#1539;;X}&#65533;&#1473;&#65533;&#65533;&#65533;g&#65533;&#65533;xq`T&#65533;U	!&#65533;&xwKhT&#65533;DX&#65533;Vh&#65533;0&#65533;Z&#65533;&#65533;\&#1541;Dh'W&#65533;&#65533;X&#65533;U&#65533;&#65533;&#20595;&#65533;&#65533;&#65533;&#65533;~j&#65533;uT&#65533;}&#65533;&#65533;M&#65533;y*&#65533;t((&#65533;&#65533;&#65533;&#65533;vdx&#65533;^&#65533;&#65533;&#65533;x&#65533;&#65533;&#1159;'s&#65533;&#65533;&#65533;&#65533;&#65533;&#65533;&#65533;&#65533;]&#65533;&#65533;&#65533;zTe&#65533;&#1284;>A&#65533;xhT&#65533;n&#65533;8&#65533;&#65533;h&#65533;&#65533;&#65533;&#65533;&#65533;&#65533;&#65533; &#65533;&#65533;&#65533;&#65533;&#65533;&#65533;(&#65533;4&#65533;n&#65533;&#65533;E/u&#65533;Ta&#65533;&#65533;&#65533;&[&#65533;n&#65533;H&#65533;&#65533;8&#65533;&#65533;&#65533;&#65533;&#65533;&#1547;&#65533;&#65533;&#65533;&#65533;&#65533;&#65533;&#65533;&#65533;%&#65533;&#1545;&#65533;&#521;&#65533;w&#65533;&#65533;&#65533;|&#65533;;&#65533;Q&#65533;!&#65533;e&#65533;&#65533;8&#65533;&#65533;Q~[&#65533;&#65533;Xq&#65533;X&#65533;M&#65533;&#65533;&#65533;&#65533;&#65533;&#65533;x&#65533;&#65533;]&#65533;&#65533;&#65533;&#65533;~&#65533;x&#65533;&#65533;X&#65533;&#65533;&#1479;&#65533;&#65533;=+30&#65533;X&#65533;v&#65533;eq&#65533;&#65533;&#65533;=&#1688;F&#472;&#65533;&#65533;&#65533;&#65533;&#65533;&#65533;&#38416;
&#65533;&#65533;)&#65533;&#65533;x&#65533;&#65533;(&#65533;D&#65533;&#65533;&#65533;&#65533;&#65533;h&#65533;&#65533;
&#65533;,&#65533;1&#65533;&#65533;Q&#65533;vy 	&#65533;&#65533;W&#65533;?5&#65533; &#65533; &#1358;~&#65533;&#65533;,&#1618;&#65533;&#65533;0&#65533;&#65533;&#65533;B&#65533;&#65533;&#523;&#65533;&#65533;h&#65533;&#65533;&#65533;&#65533;&#65533;3t&#65533;i&#65533;Vbwg+&#65533;q!&#65533;{"&#65533;{*&#65533;&#65533;&#65533;+&#65533;&#65533;&#65533;1&#1611;a&#65533;O9&#65533;TY&#65533;V&#65533;&#586;5&#65533;;?&#65533;&#65533;w&#65533;&#65533;&#65533;6&#65533;tW&#65533;!	J&#65533;&#65533;!&#65533;&#65533;&#65533;7&#65533;M&#65533;&#65533;O&#1601;WY&#65533;vy&#65533;/	&#65533;X)&#65533;5&#65533;&#65533;&#65533;h]&#1557;8&#65533;&#65533;T&#65533;&#65533;@C&#65533;&#65533;Ud&#65533;&#65533;&#65533;Fi&#65533;&#65533;&#65533;&#65533;R(&#65533;&#65533;&#65533;&#18958;&#65533;&#1611;xi&#65533;&#65533;&#65533;&#65533;&#65533;&#65533;&#65533;P&#1618;&#65533;6&#65533;&#13843;&#65533;
&#65533;&#65533;&#65533;e&#65533;&#65533;y&#65533;&#625;T&#65533;l&#65533;Q&#65533;D	&#65533;H&#65533;tI'Yv7&#65533;N&#65533;&#65533;&#65533;I&#65533;&#65533;&#65533;|"&#65533;&#65533;&#65533;&#65533;&#65533;S)&#65533;&#65533;&#65533;&#65533;&#65533;&#65533;3&#65533;&#65533;Q&#65533;&#65533;&#65533;&#594;5x&#65533;&#65533;&#65533;&#65533;&#602;&#65533;&#65533;&#65533;&#65533;9&#65533;e&#65533;&#65533;&#65533;&#65533;%	&#65533;&#65533;&#65533;&#44638;&#65533;&#65533;S&#65533;&#65533;&#65533;&#65533;&#65533;l)&#393;&#65533;&#65533;y&#65533;&#1241;&#65533;&#65533;&#65533;&#65533;&#65533;&#65533;&#65533;&#65533;	&#65533;&#65533;&#401;&#65533;&#160;&#65533;O&#65533;q&#65533;&#65533;&#65533;&#65533;&#65533;)&#65533;&#65533;yb&#65533;&#65533;&#65533;&#65533;D&#65533;[&#667;rGY&#65533;5&#65533;{v&#65533;&#65533;h&#65533;&#65533;	&#65533;O&#65533;&#65533;$Z&#65533;&#65533;Y&#65533;&#65533;9V'
&#65533;	&#65533;"&#65533;&#65533;&#65533;&#65533;:i5&&#65533;&&#65533;&#65533;&#65533;&#65533;&#65533;&#65533;&#65533;7&#65533;P&#65533;&#65533;&#65533;&#350;&#65533;&#65533;&#65533;y&#65533;G&#591;&#65533;8&#65533;&#65533;(&#65533;e&#65533;&#65533; 0&#65533; &#65533;Qj&#65533;VZ&#65533;T
&#65533;e&#1122;J&#65533;]Z&#65533;/&#65533;aI&#65533;&#65533;&#65533;&#65533;f&#1688;9zbz&#65533;O&#65533;9&#65533;&#65533;&#65533;b&#65533;e&#65533;s&#65533;&#65533;MQVI&#65533;wnZ&#65533;(I&#65533;&#65533;&#65533;H&#65533;&#65533;&#65533;&#65533;W:&#65533;&#65533;
&#65533;&#65533;&#65533;&#65533;!&#65533;&#65533;T&#1701;.&#65533;&#677;	&#65533;1&#65533;&#65533;EH5&#65533;&#65533;&#65533;&#65533;&#65533;&#65533;h&#65533;&#65533;wVP&#65533;w%&#65533;&#65533;&#65533;&#65533;I&#65533;Q&#65533;$r>&#65533;q&#65533;&#65533;&#65533;&#65533;&#65533;&#1060;&#65533;&#65533;&#65533;R&#656;&#65533;
&#65533;&#65533;&#65533;&#65533;-&#65533;_&#65533;&#65533;&#65533;&#65533;&#65533;&#65533;&#65533;Y&#674;&#65533;9&#65533;&#65533;H`&#65533;W:&#65533;&#65533;&#65533;&#1630;hI&#65533;yj&#65533;&#65533;&#1633;)a&#65533;N&#65533;&#65533;&#65533;&#65533;&#65533;'y&#65533;{
OZ!&#65533;&#1695;&#65533;Z&#65533;&#65533;&#65533;&#65533;&#65533;&#65533;>a&#65533;&#65533;&#65533;&#65533;&#65533;&#65533;&#65533;&#65533;IV&#65533;&#65533;&#65533;&#65533;&#538;&#65533;8&#65533;?&#65533;U&#65533;9^&#65533;&#65533;&#65533;&#65533;&#65533;&#65533;&#65533;&#65533;&#65533;$*&#65533;&#65533;:&#65533;&#65533;&#65533;&#65533;z&#65533;&#65533;:&#65533;&#65533;&*&#65533;A&#30562;&#65533;H&#65533;&#65533;&#65533;;&#65533;&#65533;&#65533;Y&#65533;&#65533;&#675;&#1002;&#65533;&#65533;&#1706;L&#65533;"&#65533;&#65533;&#65533;Q&#65533;&#65533;&#65533;&#679;/I&#65533;&#65533;&#65533;&#65533;&#65533;&#65533;'&#1707;&#33445;&#65533;&#65533;&#65533;Q&#65533;&#65533;S&#65533;&#65533;&#65533;2&#65533;&#65533;&#65533;	&#65533;&#1627;&#65533;&#65533;E	&#65533;&#65533;y&#65533;&#65533;&#65533;&#65533;&#65533;&#65533;j&#65533;*&#65533;[O&#749;&#65533;*&#65533;&#65533;&#65533;X&#65533;&#65533;Ia&#65533;(&#65533;&#65533;&#65533;&#65533;&#65533;&#65533;&#65533;&#65533;&#65533;&#1640;&#65533;&#1565;>[&#65533;[
&#65533;&#65533;F+&#65533;P(&#65533;(h&#65533;K&#65533;&#65533;,&#65533;&#65533;d&#65533;&&#65533;)'kx&#65533;U&#65533;W&#65533;&#65533;X&#65533;&#65533;&#65533;&#65533;&#65533;	&#65533;&#65533;[&#65533;1&#65533;&#65533;&#65533;Z&#65533;&#65533;&#65533;&#1617;&#65533;&#65533;&#65533;&#65533;&#65533;&#65533;&#65533;&#1708;o&#65533;&#65533;J&#65533;x&#65533;&#65533;&#65533;&#65533;&#65533;>&#65533;&#65533;&#65533;&#660;&#65533;&#65533;H&#65533;)&#65533;&#65533;&#65533;&#65533;&#65533;&#65533;&#696;W&#65533;&#65533;&#65533;K&#65533;a&#65533;&#65533;iK&#65533;$wO	k[&#65533;n&#65533;}s&#65533;&#65533;yG&#65533;&#65533;&#737;xZ^&#65533;&#65533;&#65533;&#695;M&#65533;&#65533;cSr&#65533;&#44517;k&#65533;&#65533;&#65533;78&#65533;&#65533;&#65533;&#65533;&#65533;&#65533;6yWg[&#65533;f&#65533;J&#65533;vvy&#65533;J&#65533;&#65533;wy	&&#65533;&#65533;m&#65533;V&#65533;{}&#65533;&#65533;g&#65533;o	&#65533;V&#1773;X&#65533;{&#65533;&#65533;&#65533;&#65533;a[&#65533;&#1559;:&#65533;x6&#65533;Gk&#65533;Y&#65533;&#65533;&#1782;JwE&#65533;jJ&#65533; k&#65533;&#6614;#K&#65533;wJ&#65533;&#65533;j&#65533;&#65533;&#65533;o&#667;&#65533;,&#65533;$,&#65533;0&#49097;[&#65533;&#65533;&#65533;&#65533;&#65533;&#65533;tii&#65533;hZ&#65533;q&#65533;&#65533;EK&#65533;&#65533;}&#65533;Z&#65533;Kj&#65533;&#62204;Q&#65533;&#65533;&#740;&#65533;&#65533;&#65533;&#619;&#65533;&#65533;wp &#65533;&#65533;2&#65533;&#65533;&#65533;&#65533;O&#65533;&#65533;&#65533;&#65533;&#65533;,&#65533;~&#65533;&#65533;&#65533;!&#65533;D&#65533;&#65533;J&#65533;t`&#65533;&#65533;@&#1718;F;&#65533;q&#65533;:\&#65533;W&#1465;wH&#65533;l&#65533;&#65533;&#1788;BL%,&#65533;Q|&#502;&#1727;&#65533;&#65533;sY&#65533;&#65533;32&#65533;&#65533;N8Yl&#65533;&#794;&#427;f&#65533;8&#65533;|&#65533;&#65533;&#65533;&#65533;gT}&#65533;&#65533;&#65533;&#65533;%kxp&#65533;U&#65533;&#452;[&#65533;c&#65533;&#65533;d&#729;&#65533;&#65533;&#65533;=K&#65533;&#65533;^&#34498;&#65533;&#65533;&#65533;:*&#65533;&#65533;&#65533;t&#65533;&#65533;&#65533;z&#65533;&#65533;&#65533;&#65533;&#65533;&#65533;&#65533;I&#65533;&#65533;K&#65533;&#65533;	q&#65533;J&#65533;&#65533;&#65533;&&#65533;&#65533;c&#65533;&#590;&#65533;&#65533;&#65533;&#65533;&#65533;&#65533;D&#65533;&#65533;&#65533;aL&#574;w&#65533;&#65533;|&#65533;eL&#65533;g&#65533;&#65533;(&#65533;;&#65533;&#65533;:&#65533;m&#65533;wDl&#65533;&#65533;&#65533;&#65533;&#317;&#65533;&#65533;mI&#600;\&#473;&#65533;&#65533;&#65533;<&#782;:&#65533;&#65533;9&#65533;&#65533;&#65533;&#65533;g&#65533;d&#65533;w&#65533;&#1436;&#65533;L(&#65533;&#65533;&#65533;[&#65533;L&#65533;&#65533;&#65533;&#65533;&#65533;,^P[&#65533;Q&#65533;&#65533;xK&#65533;&#65533;&#65533;&#65533;&#65533;&#1047;&#65533;&#65533;&#65533;&#65533;t&#65533;&#65533;|&#1137;&#1689;&#65533;&#39049;&#65533;&#65533;S&#892;&#65533;&#1324;O&#65533;\&#65533;&#65533;&#65533;&#65533;p:e(Q&#65533;&#65533;&#65533;&#65533;>|&#65533;A&#65533;&#65533;&#65533;<&#65533;4&#65533;]&#65533;M&#277;&#65533;&#65533;&#32293;&#65533;&#65533;T&#65533;&#65533;P&#65533;l&#65533;&#65533;&#65533;&#65533;&#65533;&#65533;)&#65533;`#ge)&#65533;&#65533;&#459;&#65533;&#7998;&#65533;h3&#65533;&#65533;M&#65533;&#65533;&#1858;;&#846;M;&#809;&#65533;M&#65533;&#65533;&#65533;&#65533;m&#65533;&#65533;h&#65533;o&#65533;~E,&#65533;&#65533;|&#731;{mWm&#65533;6&#65533;]&#65533;&#65533;,&#65533;&#65533;\&#65533;&#65533;[&#65533;]K&#65533;&#65533;&#65533;&#65533;&#65533;&#65533;&#65533;&#65533;7&#65533;M}&#65533;l&#487;:&#65533;TM&#65533;t&#65533;&#65533;XM&#65533;3&#65533;&#65533;&#65533;&#65533;&#65533;[&#65533;&#65533;}&#65533;&#65533;*&#65533;&#65533;&#65533;&#459;jTq&#702;&#65533;=&#65533;j&#65533;g&#65533;&#65533;&#1308;w&#714;=&#461;&#65533;&#65533;!<&#65533;4M&#65533;S&#65533;&#65533;|&#65533;&#65533;&#65533;&#65533;V&#798;-r&#65533;&#65533;t&#65533;|&#65533;&#65533;}&#65533;&#65533;&#65533;&#65533;=&#1799;=&#65533;&#65533;Am&#65533;&#65533;L&#1392;&#65533;&#65533;ol&#65533;	Z&#65533;A-&#1334;&#53591;-&#65533;&#65533;&#65533;&#65533;x(&#65533;&#65533;&#65533;&#65533;b&#65533;	&#65533;&#65533;v&#65533;#GM&#65533;&#65533;&#749;&#65533;&#65533;m&#65533;&#65533;Gl@&#65533;&#65533;&#65533;b&#65533;&#65533;pi&#65533;z&#65533;&#65533;)&#65533;&#65533;&#65533;=&#65533;&#65533;&&#65533;&#65533;&#65533;&#65533;&#65533;&#65533;=&#65533;-&#65533;)&#65533;&#65533;n&#65533;&#65533;=&#2012;=&#65533;&#65533;-&#2013;}&#65533;&#65533;<&#65533;&#65533;Jb&#65533;&#65533;3!&#65533;&#65533;&#65533;&#65533;&#65533;&#65533;}&#65533;M&#65533;&#65533;&#65533;&#65533;&#722;m&#65533;&#65533;]&#65533;>&#65533;&#65533;&#65533;	&#65533;&#65533;&#1332;&#65533;&#65533;&#546;Z&#65533;&#65533;K&#65533;&#65533;&#1000;V&#1570;]&#1727;M&#65533;t[&#65533;&#65533;&#65533;&#65533;x&#65533;&#65533;&#65533;o'i&#65533;&#521;&#65533;'&#65533;&#65533;;Nb)e1^&#65533;k&#65533;&#65533;&#65533;&#65533;&#1334;&#65533;&#65533;:.&#65533;&#65533;&#65533;&#65533;&#65533;;&#1246;B&#65533;Z&#65533;E&#1925;&#65533;&#65533;&#65533;&#924;&#65533;mz&#65533;&#65533;&#65533;&#65533;I&#65533;g&#65533;&#65533;&#65533;&#65533;|&#1075;&#65533;&#65533;S&#65533;&#65533;U&#1934;H&#65533;&#65533;]&#65533;R&#65533;&#65533;^~[Jn&#65533;&#65533;=&#65533;&#65533;&#65533;&#65533;&#1146;&#1446;:&#65533;+&#65533;&#65533;&#65533;&#65533;z&#65533;&#65533;-&#65533;B>&#65533;&#65533;&#65533;'&#65533;&#65533;&#65533;&#65533;&#65533;26j&#65533;&#65533;&#65533;&#65533;&#65533;&#65533;&#65533;)&#65533;d&#65533;l&#65533;Q&#65533;I&#65533;&#65533;j&#65533;&#65533;=&#65533;~&#65533;&#65533;&#65533;&#509;&#65533;7z&#65533;H&#65533;CWl&#65533;&#65533;&#65533;&#1949;&#65533;i~&#65533;%&#65533;&#65533;j}&#65533;(&#65533;&#65533;&#65533;&#65533;&#65533;s&#65533;&#65533;&#65533;&#65533;&#65533;*&#65533;yH_&#65533;&#65533;sH>&#65533;&#65533;&#65533;&#65533;&#1640;&#65533;BH\&#65533;yw#m&#65533;&#65533;&#65533;CJ^5^&#1195;v&#65533;&#65533;&#65533;g&#65533;&#65533;&#65533;X.&#65533;&#65533;&#1543;&#65533;&#65533;&#65533;&#65533;&#65533;&#65533;&#65533;E&#65533;&#65533;T2uu&#65533;Vs&#65533;&#65533;|&#65533;N&#65533;&#65533;6&#65533;&#65533;&#65533;&#65533;H&#1062;&#65533;&#65533;&M&#65533;&#1870;&#40686;&#65533;&#65533;m&#65533;T&#65533;"&#65533;&#65533;L&#65533;&#268;&#65533;&#65533;&#65533;&#65533;Rm&#65533;!&#65533;&#65533;H&#65533;&#65533;&#1069;&#65533;$t&#65533;5&#65533;r&#65533;a~&#65533;qQ&#65533;&#65533;N&#65533;O&#65533;&&#65533;&#65533;7&#65533;&#65533;O&#65533;&#65533;&#65533;&#65533;?&#65533;&#65533;&#65533;&#65533;&#65533;&#65533;&#65533;:"&#65533;l&#65533;&#65533;&#65533;l@&#65533;&#65533;&#65533;&#65533;'&#65533;n&&#65533;2&#14429;&#65533;.&#65533;d&#65533;&#30174;&#65533;&#65533;&#65533;0/~kN&#65533;*&#65533;&#65533;Z&#65533;&#65533;&#65533;&#65533;o-&#65533;&#65533;&#65533;K&#65533;*he^F&#65533;Z&#65533;<UG&#65533;f&#65533;&#65533;&#65533;&#65533;j&#65533;&#65533;&#65533;~.&#65533;T_&#65533;#'&#65533;2&#65533;&#65533;[&#65533;&#65533;\&#65533;&#920;&#65533;Y&#65533;&#65533;6&#65533;r0&#65533;D&&#65533;>N&#65533;&#65533;9&#65533;&#65533;&#65533;&#65533;N&#65533;'o&#65533;&#65533;&#65533;&#65533;&#1962;M&#65533;w&#65533;&#65533;&#65533;|&#65533;&#65533;]%&#65533;&#65533;&#65533;&#65533;*&#65533;O&#65533;&#65533;&#65533;T&#65533;&#65533;u&#65533;&#65533;&#65533;L&#65533;&#65533;>&#65533;&#65533;&#65533;&#904;&#65533;x&#65533;&#65533;&#65533;&#65533;&#65533;&#65533;&#65533;&#65533;&#65533;b&#65533;&#65533;&#65533;BEP&#65533;	P&#65533;3E#&#62980;{&#65533;~&#65533;&#65533;}&#65533;r&#65533;&#65533;=&#65533;&#65533;P}&#65533;p&#1531;&#65533;&#65533;b&#65533;&#1999;&#65533;&#65533;&#65533;&#65533;Z&#65533;rP&#65533;&#65533;&#65533;&#65533;&#65533;cG&#65533;c&#65533;T&#65533;$&#65533;&#65533;&#65533;?&#65533;&#65533;&#65533;PR&#65533;&#65533;&#65533;R&#65533;$X&#65533;&#65533;A&#65533;	&#65533;a&#65533;&#65533;&#65533;C&#65533;w$N&#65533;(Q&#65533;&#139;-&#65533;#&#65533;&#65533;)&#65533;$(&#65533;&#65533;I&#65533;&#65533;2&#65533;<&#65533;&#65533;&#65533;&&#65533;&#65533;d&#65533;*U3&#65533;&#65533;W&#65533;t&#65533;&#65533;&#595;&#65533;&#65533;K&#65533;~
cT&#1296;&#1123;&#65533;.&=&#65533;&#1320;&#65533;GO&#65533;J&#65533;Z&#65533;j#&#65533;N&#65533;j&#65533;Z&#65533;h&#1508;&#65533;&#65533;&#65533;&#65533;B&#65533;&#65533;&#65533;D&#65533;6&#65533;P&#65533;&#6029;X&#65533;n&#65533;>yn&#65533;&#535;`&#511;{'&#65533;[&#65533;&#65533;&#65533;:&#65533;,&#65533;#r&#65533;&#65533;&#65533;/#&#65533;|&#65533;&#65533;e&#814;4&#65533;&#65533;i&#65533;&#65533;g&#65533;p/=&#65533;Ti&#65533;&#65533;SU?&#65533;&#65533;hijE\ak{&#65533;&#65533;&#65533;W&#65533;&#65533;&#65533;&#65533;&#65533;=&#65533;&#65533;A&#65533;&#65533;&#65533;,\\&#65533;&#65533;&#65533;&#65533;1j\{&#65533;,[&#65533;$&#65533;7VH&#65533;&#65533;@&#65533;&#65533;-&#65533;&#65533;&#65533;3h&#65533;
&#65533;{&#65533;&#65533;I&#964990;F*&#65533;&#65533;{&#65533;&#65533;O&#65533;&#65533;}&#65533;&#65533;}&#65533;&#65533;&#65533;N/~&#65533;&#65533;+&#65533;?&#65533;&#65533;&#65533;+1&#65533;S&#1060;&#65533;l&#65533;	;m&#1199;&#65533;[*&#65533;&#65533;&#158;r&#65533;%&#65533;	&#65533;z&#65533;&#65533;&#65533;1=&#65533;y&#65533;DcK1&#65533;&#65533;&#65533;&#65533;-&#65533;&#65533;&#65533;"&#65533;&#65533;&#65533;&#65533;&#65533;&#65533;F&#65533;&#65533;K:&#65533;z&#65533;&#65533;G &#65533;&#65533;&#65533;&#65533;&#65533;&#65533;/&#65533;.&#65533;cI&3H&#65533;&#65533;0&#65533;Ca,&#65533;&#65533;J&#65533;2&#65533;0&#65533;-&#65533;&#777;&#644;J;&#65533;&#65533;&#65533;&#65533;4J&#65533;&#65533;N&#65533;&#65533;6&#65533;&#65533;|F8	&#65533;&#65533;F09&#65533;#G&#65533;)@&#65533;).&#65533;&#65533;qO%S&#65533;ID&#65533;&#65533;eQFu&#65533;&#65533;Q0&#65533;&#65533;R&#65533;&#65533;&#65533;T&#65533;:&#65533;dJ7G&#65533;&#65533;+&#65533;&#65533;bS&#65533;&#1630;&#65533;S&#65533;
&#65533;hN&#65533;2OX&#65533;&#65533;OZ&#65533;dI&#65533;"&#65533;<8L&#65533;F&#1390;a&#65533;&#65533;R&#65533;Sv&#1627;\&#65533;&#65533;&#65533;B:&#65533;&#65533;&#65533;&#65533;&#65533;t&#65533;&#65533;&#65533;&#65533;=R5&#65533;&#65533;&#65533;&#65533;&#65533;W&#65533;&#65533;V&#65533;&#65533;&#65533;?V&#65533;&#65533;&#65533;NCK&#65533;X&#65533;&#65533;&#65533;&#65533;&#65533;z&#65533;e4Sf&#65533;&#65533;wYg[&#65533;VZ3m&#65533;&#65533;&#65533;k&#65533;&#65533;&#65533;&#65533;S&#1884;q&#65533;?&#65533;&#65533;&#65533;&#65533;XU&#65533;0^&#65533;&#1868;*&#65533;q&#65533;r&#65533;e&#65533;Q}&#65533;&#65533;&#65533;d&#65533;&#65533;&#65533;[>&#65533;&#65533;`N&#65533;&#65533;n&#65533;&#65533;&#65533;&#65533;&#65533;&#65533;&#1160;&#65533;P&#65533;M&#65533;T&#65533;h&#65533;Y&#65533;w;&#65533;&#65533;&#65533;&#65533;&#65533;F&#65533;&#65533;&#1250;s/NWW@&#65533;=&#65533;&#65533;&#65533;\&#65533;c&#65533;&#65533;YQ\&#50520;e&#65533;f&#65533;&#788;&#65533;ALW&#65533;o&#65533;&#65533;5&#65533;&#65533;D&#36704;&#65533;t`&#65533;&#65533;&#65533;V&#252;&#65533;w?r&#65533;&#65533;c&#65533;8x&#65533;&#65533;&#65533;&#65533;U&#65533;&#65533;k&#65533;7v,d&#65533;&#65533;&#65533;k9RN&#65533;l&#65533;:E&#65533;&#65533;7G&#65533;,o&#65533;&#65533;+m&#65533;&#65533;&#65533;aDZw]L6&#65533;&#65533;&#65533;'&#65533;&#65533;&#65533;&#65533;	_Ot},&#65533;&#65533;&#65533;5&#65533;&#65533;j&#65533;!Yp&#65533;=n&#65533;:_Bye&#65533;&#65533;&#65533;9&#65533;&#65533;&#65533;&#65533;&#1645;&#65533;y&#65533;;&#65533;&#1206;&#65533;t[&#65533;$&#65533;W&#65533;&#65533;&#65533;&#65533;&#48806;&#65533;?&#65533;&#65533;&#65533;x&#65533;#&#65533;;y_&#65533;&#65533;^&#65533;&#65533;_%&#65533;7$&#65533;&#65533;4a&#65533;&#65533;&#65533;&#65533;&#65533;:&#1676;.&#65533;"&#1810;r&#65533;&#65533;&#65533;I&#65533;!&#65533;k&#65533;&#65533;&#65533;G&#65533;&#65533;&#65533;P&#65533;3&#65533;&#65533;&#65533;&#65533;&#65533;o &#65533;&#1759;&#65533;:W&#65533;h&#1895;h&#65533;#&#1216;@&#65533;&#65533;M&#65533;&#65533;>C&#65533;&#65533;&#51421;&#65533;-&#65533;;&#65533;&#65533;nW&#65533;&#65533;x+&#65533;&#905;&#65533;&#65533;&#65533;&#65533;&#65533;&#1103;:&#65533;OJ8!&#65533;&#65533;&#65533;O&#65533;&#65533;&#65533;&#65533;&#65533;&#65533;&#65533;&#65533;-&#65533;[&#65533;&#65533;&#65533;&#65533;&#65533;&#65533;nk}:P&#65533;&#65533;8#&#65533;&#65533;\&#65533;3&#65533;&#65533;&#65533;&#65533;&#65533;o'O&#65533;&#65533;x&#65533;&#65533;]&#65533;Z6&#65533;&#65533;&#65533;.9Y&#65533;&#65533;&#65533;`!&#65533;&#65533;&#65533;&#65533;$&#528;&#65533;7h&#270;1&#65533;otRE&#421;)&#65533;&#65533;229&#65533;'4&#65533;+&#65533;&#65533; $
&#65533;&#65533;:@&#65533;Fil&#65533;%&#65533;&#65533;X&#65533;&#65533;JdZ3&#65533;&#65533;\&#65533;&#65533;ll#%&#65533;8IDaR&#65533;&#65533;l&#65533;=	&#65533;c"so&#65533;&#65533;y&#65533;v&#65533;QIl[4T% &#65533;y&#65533;&#65533;&#65533;&#65533;&#65533;&#65533;&#65533;&#65533;C.&#65533;&#65533;
&rb&#65533;&#667;&#1286;&#65533;;&#65533;&#65533;P&#65533;dg&#65533;F&#65533;Ib&#65533;&#65533;&#65533;&#65533;&#65533;<&#65533;9O*
&#65533;:&#65533;O&#65533;&#65533;cjV&#65533;&#65533;&#65533;S&#65533;&#65533;x &#65533;L&#65533;{\C&#65533;&#65533;Zr&#65533;IG
&#65533;/y&#65533;&#65533;7&#65533;&#65533;&#65533;h<3BO&#65533;&#65533;4&#65533;&#65533;&#65533;&#65533;-&#1017;8&#65533;{&#65533;&#65533;57&#507;&#65533;]&#65533;.-'8e&#65533;C\&#65533;k&#65533;&#65533;/#:&#65533;&#65533;&#65533;&#65533;;&#65533;hQ=Z&#65533;N&#65533;&#65533;A&#65533;g&#65533;b&#65533;G&#65533;}oB&#65533;;`@&#65533;kJgH&#65533;!"M&#65533;U&#65533;/.&#65533;&#65533;&#65533;&#65533;ENKU&#65533;&#65533;&#65533;hQ&#65533;:&#65533;&#65533;&#65533;&#65533;)&#65533;6&#1140;&#65533;&#65533;&#65533;&#65533;e)&#65533;J&#65533;u&#662;^5&#65533;&#65533;&#65533;As&#65533;J!f&#65533;&#65533;&#65533;k&#65533;&#65533;
5[BV&#65533;&#65533;!&#65533;$:&#1333;b6&#65533;^&#65533;3&#65533;Vb&#65533;()b&#65533;jR&#65533;&#65533;op&#65533;&#65533;&#65533;jU&#65533;V&#65533;6#&#65533;&#65533;#&#1940;&#65533;&#65533;D&#65533;+&#65533;U&#1106;&#65533;&#65533;&#65533;<TF9&#65533;/)&#65533;&&#65533;&#65533;mT&#65533;	&#65533;foo&#65533;L&#65533;&#65533;R&#1766;7&#65533;&#65533;&#65533;&#65533;&#65533;&#65533;&#65533;&#65533;N&#65533;Fx&#65533;&#65533;&#65533;^y&#65533;&#65533;+h&#65533;`&#65533;Y^6&#65533;&#65533;F5z\&#65533;	&#65533;an&#65533;&#65533;R&#65533;ED&#65533;c"&#65533;&#65533;7=&#65533;4&#65533;/&#65533;&#65533;&#65533;&#65533;&#65533;W&#1538;j&#65533;y/&#65533;&#65533;>&#65533;&#65533;3&#65533;=:&#65533;n &#65533;"&#65533;&#65533;&#65533;&#65533;C&#65533;M|b&#65533;&#65533;&#65533;&#65533;&#65533;&#65533;\&#65533;&#65533;&#65533;&#65533;&#65533;#
&#1356;s&#65533;]&#65533;&#65533;&#65533;&#65533;k&#65533;&#65533;I&#65533;&#65533;&#65533;&#65533;&#65533;n&#65533;%<XK&#65533;t&#65533;&#65533;1&#65533;bs^;m(&#851;&#1512;&#65533;&#65533;X&#707;S&#65533;Xw&#65533;&#65533;&#65533;&#65533;&#65533;&#65533;&#65533;&Z&#65533;8W&#65533;)"]k&#65533;X&#65533;&#65533;b&#65533;&#65533;KY&#65533;&#65533;f&#65533;&#65533;&#399;&#65533;&#65533;.&#65533;e&#65533;&#65533;&#65533;~Uy&#65533;&#65533;&#65533;&#65533;&#65533;amn&#65533;&#65533;}&#65533;&#65533;w&#65533;&#929;nY&#1170;&#65533;pqW|i7&#65533;&#65533;&#65533;	I&&#65533;@=&#65533;&#65533;&#65533;&#44106;&#65533;U'U&#65533;&#65533;YqC&#65533;j&#65533;7g>
&#65533;F&#65533;*u#K&#65533;$&#65533;&#1596;&#65533;&#65533;&#65533;#&#65533;kV&#65533;?&#1161;t&#65533;']b&#65533;&#65533;&#65533;Y&#436;&#65533;3E&#65533;]$&#1689;"&#65533;(=&#65533;&#65533;U&#65533;&#1679;B~&#65533;t&#65533;&#65533;V&#65533;l&#65533;4D&#65533;J&#65533;&#2042;W&#65533;&#65533;&#65533;%X&#65533;&#2042;3A&#65533;&#65533;#-&#65533;He&#65533;&#65533;&#65533;&^&#65533;&#65533;&#65533;&#65533;lc3&#65533;&#65533;Q&&#65533;&#65533;G;&#646;i&#65533;&#65533;&#65533;&#65533;&#65533;o&#65533;&#65533;Wr9Z1#&#65533;&#65533;Z&#65533;"&#65533;&#65533;\&#65533;&#65533;&#65533;&#1484;&#65533;{&#721;&#65533;&#65533;~k&#65533;&#65533;&#65533;&#65533;&#65533;A;&#65533;og&#65533;&#65533;3&#65533;&#65533;&#65533;e&#65533;T&#65533;*s&#65533;&#65533;{&#65533;wf&#65533;&#65533;&#65533;&#65533;&#65533;U<&#65533;&#65533;&#65533;Mr&#65533;<&#65533;6&#65533;Zp&#65533;A&#65533;&#65533;&#65533;&#65533;&#65533;&#65533;%&#65533;S&#65533;&#65533;&#146;&#1528;4&#65533;&#639;V&#65533;&#65533;&#65533;&#65533;&#65533;v&#65533;~&#65533;&#65533;<&#65533;j_.v&#65533;&#65533;i&#1113;&#65533;=r&#65533;6&#65533;#&#65533;ny&#65533;4&#65533;vp&#65533;t&#65533;&#65533;&#65533;z&#65533;V&#65533;:f&#65533;w$&#65533;&#65533;&#65533;&#65533;&#65533;"&#462;&#65533;&#65533;&#65533;&#65533;&#65533;&#65533;&#65533;u&#65533;&#65533;&#65533;&#65533;&#65533;&#65533;n&#63720;&#65533;&#1940;E,&#65533;&#65533;&#1442;&#65533;&#65533;5I=&#361;&#65533;k-J/&#65533;&#65533;&#65533;&#65533;uIh&#65533;&#65533;^&#65533;&#65533;]&#65533;@Lk&#65533;&#65533;&#65533;tv&#65533;_&#65533;5'>&#65533;&#65533;`&#65533;4&#65533;&#65533;&#65533;1s&#65533;&#65533;]&#65533;&#65533;~&#65533;&#65533;&#65533;&#65533;&#65533;zoY&#65533;u&#65533;uo&#65533;z&#65533;&#65533;&#65533;t$&#65533;&#65533;{D&#65533;&#65533;0&#65533;;&#65533;D&#65533;&#65533;&#65533;&#65533;&#65533;$9&#65533;&#65533;&#65533;&#2024;&#65533;&#65533;&#65533;&#65533;&#65533;&#65533;&#235;&#65533;&#65533;&#65533;0&#65533;H&#65533;&#65533;`&#65533;}&#65533;&#65533;&#65533;&#1726;&#65533;Z&#65533;&#65533;&#65533;3z&#65533;&&#65533;&#65533;&#65533;#&#65533;&#65533;>&#65533;&#65533;8P;&#65533;&#65533;&#65533;&#65533;&#65533;!&#65533;A&#65533;A&#65533;;&#65533;5X&#65533;&#48761;&#65533;?&#788; &#65533;:&#65533;&#65533;
-&#65533;:&#65533;ht&#1249;&#65533;kY&#65533;&#65533;&#65533;&#65533;&#1238;&#65533;&#65533;&#65533;&#65533;
&#65533;&#65533;&#65533;&#65533;&#65533;))4b&#65533; &#65533;;$AD&#65533;&#65533;B*&#65533;Bd&#65533;$%YK&#65533;&#65533;s:&#65533;&#65533;&#65533;?&#65533;J9d1&#65533;&#65533;&#65533;P:/&#65533;&#65533;
&#65533;&#65533;&#65533;j&#65533;&#65533;&#65533;)&#65533;&#65533;&#65533;:&#65533;&#65533;7)&#65533;:&#65533;"4&#65533;&#660;&#65533;&#65533;&#65533;?+<&#65533;&#65533;&-&#65533;&#65533;l&#65533;?5;&#65533;&#65533;&#65533;	H&#65533;>&#65533;&#65533;A&#65533;oJ&#65533;&#65533;&#65533;&#65533;:!&#65533;&#65533;P49&#65533;7&#65533;&#65533;&#65533;&#65533;j?&#65533;7<&#65533;&#65533;5&#1567;&#65533;&#65533;D&#65533;&#65533;&#65533;&#65533;a&#65533;&#65533;X&#262;[&#65533;&#65533;8&#65533;x&#65533;6&#65533;&#65533;3}r=;&#65533;&#65533;hC&#65533;&#65533;VE
&#65533;&#65533;&#65533;,&#65533;&#65533;&#65533;&#65533;!RT&#65533;t&#65533;&#65533;&#65533;I>A<&#65533;nTp&#65533;D8&#65533;&#65533;&#65533;>b&#65533;\&#65533;b&#65533;+&#65533;&#65533;3&#65533;B&#65533;&#65533;;fB&#65533;&#65533;&#65533;&#65533;SFz)9&#65533;&#65533;&#65533;`&#65533;&#65533;&#65533;}&#65533;&#65533;SEg>&#763;B&#65533;<>w,&#269;k&#65533;&#65533;#-B&#65533;&#65533;(A$&#65533;&#65533;w&#65533;FA&#65533;&#65533;&#65533;&#65533;&#40686; &#65533;&#65533;&#65533;&#65533;&#65533;&#65533;@S$&#65533;&#65533;C=&#65533;&#65533;&#65533;p&#65533;&#65533;&#65533;&#65533;&#65533;l4E}&#1230;&#65533;&#65533;In&#65533;&#65533;3&#65533;&#65533;&#65533;3&#65533;&#65533;&#65533;\i$&#65533;CQ&#65533;&#65533;H&#65533;&#65533;p&#65533;&#65533;&#65533;H&#65533;&#65533;Gc&#65533;-2&#65533;;d2&#65533;&#65533;&#65533;Z!&#65533;4u+
&#65533;&#65533;?(&#65533;%<E&#65533;k<3,&#65533;it,&#65533;&#1778;&#65533;&#65533;&#65533;L3TA5c8.&#65533;&#65533;$=&#65533;&#65533;&#246;&#65533;1&#65533;&#65533;;&#65533;&#65533;&#65533;|J&#65533;t4K#&#20220;&#1718;&#65533;&#65533;q&#65533;&#65533;b#;&#65533;&#65533;&#65533;&#65533;#&#65533;I&#65533;&#65533;&#65533;bI&#65533;&#65533;&#65533;T\&#705;&#65533;W&#65533;E&#65533;&#65533;&#65533;&#65533;
&#65533;&#65533;&#65533;&#65533;&#65533;&#65533;&#65533;&#65533;&#781;[|&#65533;&#65533;J&#65533;L&#65533;&#818;&#65533;&#494;&#65533;s[&#65533;&#65533;&#65533;&#65533;&#65533;<&#65533;&#65533;&&#65533;&#65533;&#65533;.&#65533;+&#65533;&#65533;c<J&#65533;&#65533;&#65533;(&#65533;&#65533;&#65533;
&#882;SHE&#65533;&#65533;&#65533;T&#65533;&#65533;&#65533;Ks&#65533;&#65533;&#65533;&#65533;&#65533;&#65533;&#5635;(&#65533;&#65533;&#65533;"&#65533;^&#216;z&#65533;C&#65533;&#65533;&#65533;I&#65533;+&#65533;D&#65533;&#65533;&#65533;8*6&#65533;O&#65533;&#65533;D&&#65533;=&#65533;&#65533;&#65533;&#65533;D+tG&#65533;&#65533;&#65533;D0aH&#65533;<A	&#65533;&#65533;l&#65533;&#65533;C&#65533;&#643;&#65533;&#65533;&#65533;&#65533;&#65533;K&#65533;&#65533;U&#597;l$&#65533;&#65533;&#65533;&#65533;?T6&#65533;1&#65533;Q&#65533;G&#65533;&#65533; ]&#65533;&#65533;&#1932;&#65533;&#65533;[&#65533;"&#65533;4&#65533;~&#65533;:&#65533;3&#65533;&#65533;&#65533;&#65533;&#65533;&#65533;@|N=&#65533;-:&#1720;&#65533;h&#65533;&#356;O&#65533;&#65533;#&#65533;a&#65533;&#65533;&#65533;&#65533;&#65533;&#65533;&#65533;&#1128;&#273;&#65533;&#65533;&#65533;UQb&#408;&#65533;&#65533;3&#65533;1&#65533;&#65533;&#65533;&#65533;&#65533;&#65533;J6.k&#587;&#65533;.;&#65533;G5M&#65533;&#65533;&#65533;&#65533;&#65533;I&#65533;&#65533;E&#65533;LRo&#65533;E=&#65533;&#65533;&#9016;&#65533;D>&#65533;Q&#65533;&#65533;&#65533;&#65533;zQb&#65533;&#65533;&#788;&#65533;&#65533;@&#65533;z&#65533;0}QU&#65533;y1&#65533;c&#65533;&#65533;=&#65533;F;rS&#65533;&#65533;F&#65533;&#65533;&#65533;&#65533;IS&#65533;T&#65533;&#65533;E&#65533;8&#65533;E&#65533;&#65533;W&#65533;@&#65533;T0&#65533;1 O&#65533;T'U&#65533;7&#65533;&#65533;B&#65533;&#65533;N&#65533;O&#65533;&#65533;q&#65533;;A&#371;&#65533;U&#65533;&#65533;I&#65533;&#436;&#65533;S]H&#65533;t&#452;&#65533;iMP&#65533;&#65533;&#65533;\TG&#65533;&#65533;&#65533;J&#65533;SB&#65533;T&#65533;&#65533;CsU&#65533;&#65533;4p&#65533;(#)&#65533;&#65533;n&#65533;&#65533;&#65533;F-(&#65533;&#65533;)&#65533;*&#65533;&#65533;a(*&#65533;&#65533;ee&#65533;&#65533;F&#65533;l&#652;&#65533;&#65533;&#65533;k&#65533;&#65533;&#65533;k&#65533;&#65533;W&#65533;&&#65533;&#65533;N!&#65533;3&#65533;&#65533;&#65533;!&#65533;&#65533;&#65533;3a&#65533;Z}&#65533;&#65533;&#65533;%&#65533;&#65533;&#65533;&#1329;B&#65533;|&#65533;Rw&#65533;&#65533;h,&#65533;&#682;&#65533;&#65533;&#65533;K&#65533;&#65533;5
&#65533;&#65533;<f&#65533;&#65533;&#731;7z&#65533;&#65533;&#65533;&#65533;H&#419;&#65533;oUj5P4G&#65533;&#65533;&#65533;*&#65533;<&#65533;P&#65533;e@&#65533;s4&#65533;&#65533;H&#65533;&#65533;)m&#65533;*tY?]OL&#65533;W0:&#1237;&#65533;&&#65533;C&#65533;Zy&#65533;&#65533;v&#65533;Z&#65533;%&#65533;&#65533;&#65533;O&#65533;I&#65533;&#65533;VE&#65533;P&#65533;&#177;&#65533;&#65533;&#65533;%sm&#65533;&#65533;,&#65533;&#821;Q&#65533;&#65533;&#1129;&#286;&#65533;&#65533;&#65533;&#65533;&#65533;A3&#65533;Z9&#65533;D&#65533;&#65533;&#65533;&#65533;t&#65533;|CK&#65533;&#65533;&#1651;-&#65533;"X&#765;\&#65533;Tt&#65533;6a8~RO&#65533;P&#65533;R&#13942;&#65533;X&#65533;&#65533;[&#65533;5@&#65533;&#65533;&#65533;U4\&#65533;&#65533;&#65533;2|&#65533;&#65533;c&#65533;,&#65533;W&#65533;&#65533;&#65533;PgT&#65533;_&#65533;&#65533;&#65533;&#65533;&#65533;&#65533;&#65533;Z3E&#65533;N&#65533;j&#65533;1&#65533;{&#65533;o&#65533;&#65533;{&#65533;&#65533;<&#65533;)U&#65533;&#65533;P@&#65533;&#1503;&#65533;R&#65533;,&#742;&#65533;&#65533;+U&#65533;&#65533;ELZ\&#65533;&#65533;&#65533;&#65533;\3/&#65533;^/&#65533;7(&#65533;I4=X&#65533;l&#1859;X3&#65533;_&#813;&#2037;&#65533;&#1288;l&#65533;&#65533;&#65533;E&#1224;*b&#65533;#&#65533;L&#65533;zZ&#65533;&#765;nL&#65533;I&#65533;+&#65533;,&#65533;&#65533;\&#65533;&#65533;&#65533;T&#437;L~&#65533;D&#65533;&#65533;&#65533;&#65533;DN&#65533;Q?&#65533;&#65533;P&#65533;&#65533;`&#65533;&#65533;&#65533;>&#65533;&#65533;&#65533;P&#65533;&#1212;&#65533;&#65533;&#65533;&#65533;^&#65533;&#65533;D	S&#65533;&#65533;&#820;MUV&#65533;&#65533;`T2}&#65533;_F&#65533;&#1901;=S;i&#65533;&#65533;B&#65533;&#65533;V_&#65533;&#65533;75b5M&#65533;&#65533;&#65533;P~&#65533;3&#65533;b&#65533;&#65533;b
*&#65533;&#65533;q&#65533;P&#65533;&#65533;[Y&#65533;*v9&#65533;G&#65533;,&#65533;&#65533;[&#65533;&#65533;Z&#1868;|&#65533;&#65533;&#65533;&#65533;&#65533;
$&#65533;&#65533;&#65533;&#65533;j&#65533;&#65533;&#1825;T&#65533;O&#65533;l&#65533;&#65533;]&#65533;8]b&#65533;&#65533;&#65533;&#65533;&#65533;&#1741;&#65533;[,&#65533;V&#757;I&#65533;}&#65533;D^&#65533;&#65533;8&#65533;&#65533;&#65533;5&#65533;&#65533;&#65533;&#65533;&#65533;P&#65533;T&#65533;7<b&#65533;&#65533;&#65533;&#65533;&#65533;a&#65533;X&#65533;x&#65533;&#65533;&#65533;&#65533;&#65533;J&#65533;&#65533;L&#65533;Y9&#65533;b&#65533;&#65533;W]d&#65533;&#65533;&#65533;(-&#65533;:y&#65533;&#65533;R&#65533;&#65533;&#65533;F&#65533;&#65533;&#65533;I&#65533;&#65533;&#65533;f&#65533;&#65533;9$&#65533;W&#65533;&#1944;=&#65533;X6;&#65533;&#65533;&#65533;}[&#65533;D%U&#1883;&#65533;&#65533;&#65533;F[e&#65533;&#65533;=&#65533;&#65533;@I{&#26453;&#65533;O&#65533;&#65533;'2&#65533;&#65533;&#65533;Z]&#65533;mgwf&#65533;2	&#65533;E&#65533;&#65533;G&#65533;JZ&#65533;&#65533;]&#65533;f&#65533;&#65533;\fvV&#65533;&#65533;&#65533;&#12784;8R.&#65533;&#65533;&#65533;"&#65533;Je4&#65533;L&#65533;&#65533;AJ+2&#65533;$aq&#65533;\uE&#65533;r^&#65533;LD[V&#65533;uv&#65533;w&#65533;&#65533;DV^N&#65533;z&#65533;g&#65533;&#65533;&#65533;`&#65533;g.^L&#65533;M+&#65533;&#65533;W&#65533;&#65533;&#65533;^&#65533;u_&#65533;&#65533;i&#65533;&#65533;?R&#223;>Y&#763;&#65533;&#65533;&#65533;c&#65533;h&;&#65533;_&#65533;&#65533;_&#65533;e)&#65533;_&#65533;is_n&#65533;}]=&#65533;S&#65533;fiV&#65533;O&#65533;&#65533;&#65533;N^;3&#65533;&#65533;&#65533;&#65533;~&#65533;X&#65533;&#65533;K&#65533;M&#65533;&#65533;&#65533;oc&#65533;&#65533;D&#65533;&#65533;c&#65533;&#65533;hS;6&#65533;S!6c&#65533;&#65533;hi&#65533;^&#65533;&#65533;&#65533;&#65533;s&#65533;&#65533;fgn&#65533;&#65533;&#65533;@&#65533;e&#65533;n&#65533;&#65533;&#65533;f&#65533;-&#65533;&#65533;&#65533;&#65533;%&#65533;9&#65533;&#65533;8&#65533;&#65533;&#65533;`&#65533;&#65533;&#65533;s&#65533;&#65533;H&#65533; &#133;R&#65533;Y&#65533;&#65533;\&#65533;b5&#65533;&#65533;F]u&#65533;&#65533;&#65533;Nl&#366;&#65533;@&#65533;&#65533;[&#65533;&#65533;^&#65533;&#65533;&#65533;&#65533;0Xn&#65533;nnv~&#65533;~&#65533;&#862;j&#65533;&#65533;_&#65533;&#1422;&#65533;&#65533;&#65533;&#1197; M^m&#65533;&#65533;&#65533;&#65533;&#65533;.-H:&#65533;V&#65533;&#65533;&#65533;&#65533;&#65533;&#65533;&#65533;jV&#65533;&#65533;;&#65533;[-"&#65533;9V&#65533;&#65533;W&#65533;&#65533;VD&#65533;&#65533;&#65533;&#65533;&#65533;-&#37878;j&#65533;&#65533;&#65533;&#65533;&#65533;&#1554;n&#65533;t&#65533;l&#718;&#65533;ng&#65533;&#65533;oG	&#65533;\U&#65533;&#65533;G&#65533;&#65533;&#65533;Kc]&#65533;O&#65533;&#65533;X&#65533;&#65533;&#65533;q~G&#65533;n&#65533;{&#65533;&#65533;fosSh`U&#65533;&#65533;&#65533;&#65533;$#&#65533;&#65533;&#65533;&#65533;n/p&#65533;[&#65533;-&#65533;]&#65533;n&#65533;&#65533;q'&#65533;t~gB&#65533;&#58462;&#65533;_&#65533;j2&#65533;&#65533;&#65533;mG2&#65533;pf&#65533;g&#65533;K&#65533;3F&#65533;/&#65533;9&#65533;&#65533;&#65533;j&#65533;&#65533;T&#65533;CO&#65533;U&#65533;r&#65533;&#65533;&#65533;&#65533;&#65533;A&#65533;&#65533;?&#65533;&#65533;&#65533;&#65533;&#65533;&#65533;&#65533;&#65533;&#65533;&#65533;&#870;q&#65533;q&#65533;&#65533;&#65533;7?&#65533;&#65533;&#65533;4w6xFs%oC&#65533;^&#65533;&#65533; /&#65533;&&#65533;W&#65533;H&#65533;r&#65533;&#870;&#65533;&#65533;&#65533;
&#65533;&#65533;&#65533;6]K_&#65533;\A6&#65533;&#65533;t&#65533;&#65533;&#182;6&#65533;5p&#65533;fs&#65533;&#65533;&#614;&#65533;~&#65533;Qos&#65533;&#65533;L&#65533;Y;&#65533;&#65533;B&#65533;&#65533;a"&#65533;&#65533;]&#65533;&#65533;+&#65533;.-w&#65533;&#198;t&#65533;&#65533;&#65533;&#65533;OJ&#65533;&#65533;&#65533;tR&#65533;q&#65533;tu&#65533;e7&#65533;h&#65533;&#65533;&#65533;&#65533;7Wp\.&#65533;j&#1513;&#65533;Y"~&#65533;?&#65533;}Ze&#65533;)&#65533;fk>&#65533;u4&#65533;/&#65533;&#65533;fC&#65533;zcG"&#65533;?~&#1987;"&#65533;;&#65533;t&#65533;&#65533;he'u&#65533;&#65533;t&#65533;&#1951;e&#65533;s&#65533;k&#65533;pk&#65533;&#65533;1;gn%&#65533;K&#65533;&#65533;&#65533;!&#65533;&#65533;&#65533;s&#65533;&#65533;&#65533;&#65533;M&#65533;3&#65533;Xu_`>&#65533;U&#65533;l&#65533;H&#65533;&#65533;&#65533;Rs&#65533;n&#65533;\=^CF&#65533;}O&#65533;R&#65533;&#65533;N&#65533;`&#65533;&#65533;`~'&#65533;&#65533;xn&#65533;Ni&#65533;&#65533;&#65533;2r?_&#65533;77&#65533;x&#65533;&#65533;dhT&#65533;A&#65533;&#65533;D^gZMzBE&#65533;&#65533;&#65533;&#65533;&#1523;&#65533;&#65533;k#y&#65533;^&#65533;dm]`&#65533;&#65533;&#65533;&#65533;&#65533;&#65533;VO^y&#65533;oy&#65533;&#65533;&#65533;&#65533;&#65533;&#65533;W&#65533;i&#65533;nB&r&#65533;o&#65533;K&#65533;&#65533;c^,&#65533;&#65533;&#65533;`&#65533;L&#65533;q&#65533;W&#65533;&#65533;&#65533;&#65533;&#65533;&#65533;1&#65533;&#65533;mV&#65533;&#65533;&#51019;xt&#65533;Dm&#65533;&#65533;?&#65533;&#65533;y&#65533;&#65533;y&#65533;V&#65533;U;?p&#65533;&#65533;t&#65533;&#65533;a&#65533;xj&#65533;&#65533;'a&#65533;[&#65533;Vm|&#65533;z&#65533;&#65533;v&#65533;&#65533;&#65533;&&#65533;&#65533;&#65533;&#65533;5&#65533;&#65533;~c&#65533;&#65533;`=&#65533;O|&#65533;&#65533;t&#65533;&#65533;4]y)dm&#65533;&#65533;&#65533;&#65533;&#65533;vS7r&#65533;.0&#65533;~&#65533;&#65533;&#65533;>x&#65533;ob&#65533;/&#65533;&#65533;&#65533;u&#65533;&#65533;{&#65533;&#65533;&#40743;&#65533;e&#65533;&#65533;&#65533;&#65533;;J&#65533;t&#65533;uL&#65533;n&#65533;&#2023;
S&#65533;&#65533;,&#65533;&#65533;&#558;7&#65533;;&#65533;&#65533;'&#65533;&#65533;&#65533;gs&#65533;g&#65533;&#65533;&#65533;6kf&#65533;&#65533;A&#65533;
&#65533;04c&#65533;CaJc&#65533;b&#65533;&#65533;_r&#65533;&#1541;"&#65533;/"G&#65533;&#65533;&#65533;1dI&#65533;*1&#65533;IqG&#65533;2&#65533;y#&#65533;&#65533;&#65533;9:&#65533;*d&#544;&#990;~&#65533;-j&#65533;'&#65533;;J&#65533;&#65533;i&#65533;&#65533;)&#1319;2&#65533;P|SS`&#65533;&#65533;Y&#65533;a	&#65533;"&#218;M"*&#65533;Z&#65533;A&#65533;&#65533;&#65533;&#65533;&#1824;&#65533;
&#876;kwfT&#65533;Ss&#1193;&#65533;WOU&#65533;}&#65533;&#65533;&#65533;&#65533;&#65533;5	&#65533;&#65533;Y&#65533;8L&#1902;&#65533;&#65533;&#65533;&#65533;r&#65533;&#65533;&#65533;>&#65533;&#1195;&#407;?&#65533;4i&#1699;G&#65533;#?6&#65533;&#65533;U&#65533;I&#65533;&#1181;{&#65533;&#65533;l&#65533;|&#65533;&#65533;&#65533;M&#65533;o&#65533;Bl&#65533;R&#65533;`=E&#998;m&#65533;\&#65533;m&#65533;&#65533;&#65533;&#65533;l&#65533;&#65533;&#65533;&#65533;S&#65533;&#65533;&#65533;>&#65533;&#65533;&#65533;;&#65533;]&#65533;&#65533;N&#65533;]9C]ze&#65533;&#65533;&#65533;c&#65533;&#1121;&#65533;&#462;Q&#65533;Y5&#65533;v&#65533;h&#65533;&#65533;&#65533;L^&#65533;&#65533;S[>!&#65533;SNe15&#65533;RUA5o	6&#65533;Vf%Ka!&#65533;&#65533;R{&#65533;u&#65533; )&#65533;&#65533;&#1418;&#65533;&#65533;U&#1867;&#65533;&#65533;x&#65533;S&#65533;!&#65533;&#65533;&#65533;&#65533;&#65533;#x&#65533;w&#65533;yX&#65533;&#65533;&#1548;&#65533;IF^&#65533;)I&#65533;f&#65533;qV&#65533;j&#65533;&#65533;&#65533;&#65533;Zy&#65533;Y&#65533;&#65533;L&&#65533;N&#65533;&#65533;m&#65533;&#65533;Fa&#65533;&#65533;	&#65533;!&#65533;9&#65533;&#65533;q~&#65533;UC"6&#65533;&#65533;(&#65533;&#65533;k&#65533;)]&#65533;)cvn&#1944;c&#65533;M&#65533;v&#65533;&#1908;d&#65533;D&#65533;U&#65533;G&#65533;	)&#65533;H&#65533;&#65533;YLM&#65533;&#65533;X&#65533;&#65533;J]&#20585;&#65533;*&#65533;/&#65533;v&#65533;Rj&#65533;&#65533;&&#65533;&#65533;r&#65533;&#1046;t&#65533;)V&#65533;&#65533;5&#65533;&#65533;~6&#65533;tt&#65533;f&#65533;&#65533;&#65533;b&#65533;(&#65533;k&#65533;H&#65533;&#65533;1&#65533;]&#65533;&#65533;F&#65533;DU&#65533;&#1321;0&#1706;&#39240;M)&#65533;&#65533;&#65533;&#54755;&#65533;&#65533;&#65533;!!&#65533;&#361;&#65533;;&#65533;H@&#65533;&#65533;^&#65533;&#65533;&#25901;W&#1092;U&#65533;&#65533;&#65533;Y&#65533;p&#65533;J&#65533;'&#65533;	K&#65533;\&#65533;:&#65533;0&#65533;&#65533;&#65533;,&#65533;I&#65533;&#65533;&#65533;n&#65533;&#65533;1&#65533;&#65533;I*&#65533;&#65533;&#65533;[&#65533;&#65533;&#65533;e*p&#65533;A)q&#65533;&#52892;&#65533;E&#65533;&#65533;&&#65533;jk`&#65533;D&#1283;<M&#65533;&#65533;v&#65533;Un&#65533;&#65533;>J.&#65533; &#65533;&#1437;#&#65533;&#65533;-&#65533;&#65533;&#190;&#65533;&#65533;&#65533;&#65533;&#65533;&#65533;&#65533;&#65533;&#65533;ha&#65533;kH`&#65533;F&#65533;42&#65533;&#65533;;&#65533;u@&#65533;&#65533;dK4_&#65533;)&#65533;"&#65533;&#65533;2&#65533;W&#65533;&#799;&#65533;x&#65533;;&#65533;lf!&#65533;#&#65533;:i&#65533;j&#65533;${b&#65533;8brJ&#65533;t&#65533;&#65533;6L"&#65533;&#65533;&#65533;&#65533;&#65533;S&#65533;uh&#1437;&#48663;&#65533;8rdd&#65533;&#65533;&#65533;&#65533;&#65533;&#65533;h&#65533;&#65533;&#65533;U&#65533;r&#65533;D&#65533;&#20583;v&#65533;&#65533;&#65533;&#65533;&#65533;&#65533;1&#65533;N&#65533;&#65533;&#65533;Z&#65533;6&#65533;&#1758;aR&#65533;&#65533;&#65533;&#65533;&#65533;&#65533;&#65533;&#65533;|Z]&#65533;2&#65533;&#65533;&#1625;&#65533;&#65533;?q&#65533;&#65533;&#65533;sa&#65533;&#65533;&#65533;y&#65533;zN&#65533;&#65533;&#65533;+&#65533;:&#65533;&#65533;W&#65533;&#65533;&#65533;C&#65533;&#65533;]&#65533;-&#65533;k&#65533;%&#65533;&#65533;;&#65533;&#65533;_&#65533;&#65533;He&#65533;^G&#65533;&#65533;G+&#65533;MDpRN&#65533;3&#65533;&#1641;jey\&#65533;&#65533;&#65533;F&#65533;&#65533;i &#65533;&#65533;&#65533;&#65533;&#65533;-{&#65533;;_&#65533;&#65533;&#65533;F&#65533;g&&#65533;Dn'@&#65533;&#65533;&#65533;~q&#65533;&#65533;&#65533;&#65533;k&#65533;$&#65533;&#65533;&#65533;&#65533;&#65533;&#65533;&#65533;0^&#291;Y&#65533;&#65533;&#65533;&#65533;&#65533;;&#65533;&#65533;&#65533;g4&#65533;=&#65533;&#65533;[&#65533;&#65533;u&#65533;8^&#65533;&#65533;{K&#65533;&#65533;&#65533;y&#65533;&#280;g&#65533;&#65533;&#65533;/vic&#65533;F&#65533;B&%&#65533;1&#65533;z&#65533;[&#65533;&#65533;GF&#65533;a&#65533;&#65533;i\&#65533;&#65533;&#65533;o&#65533;e{&#65533;&#65533;g-&#65533;P&#65533;&#65533;&#65533;c&#65533;&#65533;f&#65533;IzDYl"&#65533;&#65533;c}&#65533;r&#65533;&#284;&#65533;4&#65533;&#65533;&#65533;Q9K&#65533;&#65533;j&#65533;d&#65533;&#162;&#65533;e%&#65533;N&#65533;&#65533;gc&#65533;y8)&#65533;mA&#65533;0&#65533;)L&#65533;2T&#65533;L$I&#65533;$&#65533;8&#65533;&#65533;&#65533;&#65533;P-&#65533;&#65533;&#65533;&#65533;&#65533;&#65533;&#65533;&#65533;Tf&#65533;&#65533;&#65533;&#65533;&#65533;$[&#65533;c&#65533;0&#65533;-&#65533;S&#65533;K&#65533;J})qs}&#65533;h&#65533;w&#65533;1]&#65533;y&#65533;\^k&#65533;EB&#65533;L&#65533;&#65533;&#65533;&#65533;4
&#65533;&#65533;&#782;&#65533;.&#65533;)4&#65533;&#65533;&#65533;&#65533;&#65533;>&#1270;x&#65533;G&#65533;&#65533;&#65533;Bg&#502;USl&#536;7/&#65533;&#65533;&#65533;%&#65533;&#65533;&#604;5g&#65533;&#65533;3&#65533;&#65533;9&#65533;*}&#446;&#65533;-&#65533;&#65533;&#65533;,&#65533;&#65533;-&#65533;&#65533;1\&#65533;&#65533;%&#65533;&#65533;&#1027;&#65533;&#65533;&#65533;&#65533;!&#65533;&#65533;&#65533;&#1940;&#65533;&#65533;&#65533;&#65533;;i&#65533;&#65533;,&#65533;t&#65533;&&#65533;,J&#65533;)Z&#65533;`^l&#65533;Jz&#65533;&#65533;*-O$&#65533;&#65533;T&#65533;5h&#65533;E&#65533;&#65533;&#65533;&#65533;&#65533;&#65533;&#65533;2&#65533;&#1096;&#1164;&#65533;&#65533;&#65533;	&#1285;&#936;F&#65533;+p&#65533;&#1030;&#65533;.&#65533;&#65533;&#65533;_&#65533;30&#65533;z&#65533;&#65533;S:&#887; &#65533;&#65533;~&#65533;s&#65533;&#65533;k&#65533;&#65533;=&#65533;&#65533;&#65533;E&#65533;&#65533;fK&#65533;d&#65533;&#65533;&#65533;U&#65533;Q	&#65533;
Q&#65533;&#65533;}&#65533;&#223;&#65533;&#65533;&#65533;T&#65533;&#1712;&#65533;R&#65533;%n5&#65533;&#65533;&#65533;&#65533;&#65533;I&#65533;bi@z&#65533;?&#65533;|g&#65533;JM&#65533;B&#65533;&#65533;W&#65533;&#65533;E&#65533;&#65533;&#65533;:D&#65533;&#65533;&#65533;\&#65533;8r&#65533;&#65533;:&#65533;&#782;&#65533;XjJF]L&#65533;&#65533;&#65533;&#65533;.&#65533;&2&#65533;&#65533;&#65533;&#65533;&#65533;]a&#65533;W&#65533;&#65533;&#65533;|TQ]&#65533;[u-&#65533;&#65533;&#65533;&#65533;&#65533;&#65533;z\&#65533;J&#65533;\
&#65533;&#65533;}&#65533;C&#65533;U&#1214;&#65533;&#65533;&#65533;&#65533;&#65533;I&#65533;h&#65533;&#65533;&#889;&#65533;&#65533;v&#65533;pt&#65533;&#65533;K&#65533;$]&#65533;&#65533;C&#65533;&#65533;@&#65533;8&#65533;+Jv1:L&#65533;n&#981;L&#65533;&#65533;N&#65533;I(B&#65533;&#65533;^&#65533;L8]&#65533;"i97&#65533;&#359;K&#65533;;0&#65533;&#65533;\&#65533;X&#65533;H/&#65533;&#974;&#65533;&#65533;$E&#65533;&#65533;.&#65533;J&#65533;&#65533;&#65533;&#65533;Q&#65533;&#65533;&#65533;Z&#65533;&#65533;&#65533;&#65533;&#65533;]&#65533;&#65533;&#65533;liH&#65533;&#65533;&#65533;&#65533;I.&#65533;&#65533;s&#65533;&#65533;&#65533;T8*H&#65533;&#827;Y*&#65533;&#65533;-&#65533;q1&#2027;&#65533;&#65533;n&#65533;_Ar}&#65533;&#65533;\Rs&#65533;A&#65533;A6&#65533;&#65533;deSv&#65533;?&#65533;&#1666;&#65533;&#65533;&#65533;!&#65533;&#65533;&#65533;?}&#65533;m&&#65533;C&#65533;]w&#65533;&#65533;6&#1527;t#&#65533;s&#65533;&#65533;&#65533;g&#65533;&#65533;E&#65533;&#65533;&#65533;Z*&#65533;&#65533;eh&#65533;&#65533;&#65533;h&#65533;.&#65533;&#65533;&#65533;\,hL&#65533;\^&#65533;7&#65533;,&#65533;&#65533;&#65533;&#65533;Y&#65533;RY&#65533;n^p &#65533;&#65533;Q{&#65533;<C"&#65533;&#65533;
U&#65533;&#65533;&#65533;H\J&#65533;[&#65533;&#65533;h&#65533;m;&#65533;I&#65533;&#65533;@S&#65533;&#65533;&#65533;&#65533;&#65533;&#65533;&#65533;u&#65533;$&#65533;}X&#65533;&#65533;&#65533;$&#65533;-&#65533;C&#65533;y&#65533;j&#65533;&#65533;&#65533;&#65533;I9
k7F&#65533;f&#65533;&#65533;;&#65533;&#65533;&#65533;&#65533;&#65533;Q2&#65533;XHZ2&#65533;@&#65533;&#65533;34+"&#65533;&#65533;V&#65533;&#65533;^&#65533;&#65533;&#65533;?&#65533;&#22200;&#65533;&#65533;/&#65533;&#65533;&#65533;iV&#65533;&#65533;.&#65533;4%&#65533;&#65533;&#65533;&#719;&#65533;]18!&G&#65533;&#65533;&#65533;&#1180;&#65533;&#65533;v&#65533;Ni/?&#65533;&#65533;sV&#65533;[&#65533;&#65533;9&#65533;i0&#1397;&#65533;n&#65533;&#65533;9&#65533;N7`&#65533;{j<&#65533;&#65533;V&#65533;&#65533;&#65533;f&#65533;d&#65533;oKl7&#65533;&#65533;&#65533;&#65533;Q&#65533;?9D&#65533;&#65533;&#900;&#65533;&#65533;&#65533;)Cz&#65533;&#65533;~c&#65533;&#65533;&#65533;u7&#1974;>=&#65533;&#65533;X`V&#65533;&#65533;&#347;"6&#65533;&#65533;<&#65533;&#65533;&#65533;."!&#65533;s&#65533;&#65533;s&#65533;o&#65533;&#65533;&#65533;&#65533;&#65533;G&#65533;<&#65533;8&#65533;&#65533;&#1294;&#65533;wM^&#1253;-&#1327;6x&#65533;m:&#65533;&#65533;&#65533;g=&#462;&#65533;;V&#65533;&#65533;&#65533;&#65533;&#65533;a&#65533;T5&#65533;&#65533;/&#65533;&#65533;&#65533;3&#65533;&#65533;O&#65533;&#65533;q&#65533;l&#65533;w&#65533;&#65533;&#65533;&#65533;&#65533;0&#65533;&#65533;&#65533;&#65533;&#65533;&#65533;&#65533;8F=_lR&#65533;&#53970;{&#65533;%&#65533;&#65533;s&#65533;&#65533;&#65533;&#1309;}>1U&#65533;&#65533;kI&#16163;>&#65533;<&#65533;n&#65533;&#65533;&#65533;&#65533;mW	&#65533;&#1336;J8&#65533;&#65533;&#65533;&#65533;p&#65533;z- &#65533;]&#65533;&#65533;&#1363;u&#2044;&#65533;&#65533;&#65533;Y&#65533;&#65533;a&#274;&#65533;&#65533;MT&#65533;&#65533;&#65533;H&#65533;&#65533;&#65533;&#65533;D&#65533;&#65533;&#65533;J&#65533;&#65533;`l&#65533;&#65533;t&#65533;&#65533;&#65533;a&#632;&#65533;&#65533;&#65533;&#65533;&#65533;&#65533;&#1530;)&#65533;&#65533;&#65533;QD`A	&#65533;&#65533;&#65533;&#65533;&#65533;&#65533;&#65533;9&#65533;o&#65533;v&#65533;6&#65533;&#65533;a&#65533;&#65533;&#65533;UPY`W]&#65533;&#65533;&#2013;&#65533;&#912;&#65533;iyW&#65533;`
&#65533;.&#65533;&#65533;Ap&#65533;Z&#43014;eA&#65533;&#65533;&#65533;&#65533;&#65533;&#285;&#65533;&#1661;&#65533;k@&#65533;&#65533;&#65533;&#65533;0&#65533;>&#65533;&#1769;&#65533;&#65533;&#65533;&#65533;\~ %&#65533;&#1921;&#65533;&#65533;&#65533;&#517;U&#65533;&#65533;	&#65533; :uZ&#65533;&#65533;+-^&#65533;&#65533;&#1696;&#65533;R&#65533;&#65533;&#65533;&#65533;!&#65533;&#1873;&#65533;&#65533;M&#65533;&#65533;&#65533;5_&#65533;&#65533;2_&#65533;)&#65533;&#65533;Qe&#65533;&#65533;&#65533;&#65533;0&#65533;! &!&#65533;&#65533;-&#65533;Z&#65533;&#65533;&#65533;s=!xd&#65533;&#65533;&#65533;]&#1061;&#65533;r`&#65533;"&#65533;&#65533;xy&#65533;&#65533;qa
RKz&#65533;&#65533;i^&#65533;&#65533;&#65533;&#65533;&#65533;&#1184;66&#65533;&#65533;i&#65533;D_,&#65533;&#65533;8&#65533;&#65533;)&#65533;"&#65533;&#65533; Gl&#65533;+&#65533;c8&#65533;N&#65533;&#65533;&#65533;&#65533;&#65533;&#65533;&#65533;+&#65533;&#65533;&#65533;D`s}#<&#65533;&#65533;&JRtu&#65533;H0Db}&#65533;&#65533;,&#65533;&#65533;&#65533;&#65533;&#65533;&#65533;&#65533;$&#65533;&#65533;&#65533; 5Z&#65533;.&&#65533;'&#1752;&#65533;&#65533;D
&#65533;&#65533;&#65533;&#65533;#B&#65533;92&#65533;&#65533;&#65533;a&#65533;Qd?&#65533;a&#65533;&#65533;G&#65533;#=&#1690;&#65533;`&#65533;&#65533;&#65533;O<&#65533;-"&#65533;@dp&#65533;&#65533;)&#65533;&#65533;-&#65533;&#65533;JZ&#65533;&#1121;&#65533;Oq&#65533;Z=&#65533;q&#65533;&#65533;5&#65533;N`&#65533;p]&#1525;&#65533; N#T&#65533;c]&#1293;&#65533;&#65533;H&#65533;&#65533;H&#65533;d&#65533;$&#65533;&#65533;"&#65533;"K&#65533;!>&#65533;%[&#65533;&#65533;L&&#65533;&#65533;&#594;M&#65533;b0)a&#65533;5&#65533;6&#1160;&#65533;&#65533;&#65533;&#1097;`(yZ&#65533;Ww&#65533;&#65533;`&#65533;C&#65533;Y&#65533;_&#65533;!,&#65533;&#65533;&#65533;'%B^@?v&#65533;0_&#65533;A|e*&#65533;&#65533;&#65533;&#65533;&#65533;:
&#65533;I&#65533;&#65533;&#65533;&#65533;[&#65533;&#65533;j&#65533;&#65533;&#65533;&#65533;<&#65533;cZ&#65533;%&#65533;-&#65533;>"&#65533;	&#65533;&#65533;&#65533;&#65533;&#65533;&#1921; B&#65533;K"&#65533;&#65533;x&#65533;L&#65533;&#65533;Q&#1814;5&#65533;&#65533;&#65533;<&#65533;^&#65533;&#65533;"&#65533;5zDhTfri&#65533;F&#65533;WfV&#65533;V6B&#65533;&#65533;&#65533;gg&#65533;&#65533;&#65533;@X&#65533;bT^&#65533;V&#65533;&#308;fk&#65533;MfA0&#65533;&&#65533;2!e&#65533;];&#65533;S&#65533;&#65533;&#65533;&#65533;Tx}XL}&#65533;>&#65533;&#65533;&#65533;&#65533;&#65533;N'&#65533;JJ&#65533;	&#2021;,&#65533;&#65533;&#1873;\y&#65533;&#65533;&#65533;a9^&#65533;*&#65533;&mn&#65533;j&#65533;&#65533; &#65533;#&#65533;&#65533;&#65533;Z&#65533;i&#65533;"&#649;&#65533;&#65533;&#65533;&#65533;&#65533;&V&#65533;&#65533;^&#65533;&#65533;Y\G&#65533;}&#65533;&#65533;&#65533;&#65533;&#65533;&#65533;ZIz&#65533;&#65533;$&#390;eH&#65533;r&#65533;&#1034;Y&&#65533;&#65533;&#65533;'N2(I(&#65533;\&#1980;(v'&#65533;
&#65533;0&#65533;A&#65533;&#65533;K&#65533;(&#65533;&#65533;&#65533;&#65533;a&#65533;&#65533;{:&#65533;&#65533;&#65533;&#65533;&#65533;&#65533;&#65533;|&&#65533;&#65533;&#65533;&#65533;j&#65533;f&#65533;5&#65533;?&#65533;U&#65533;&#65533;R(&#65533;	&#65533;P!s&#65533;&#65533;&#65533;&#65533;&#65533;&#65533;&#1938;l&#65533;&#65533;&#65533;&#65533;&#65533;((r&#65533;&#43043;&#65533;A&#65533;&#65533;5&#65533;&#65533;&#1634;R)8	&#65533;&#65533;gyf&#65533;y&#65533;fF&#65533;&#65533;iW&#65533;&#65533;&#65533;^)g&#65533;&#760;&#65533;f&#65533;&#65533;&#20674;" &#65533;$&#65533;&#65533;F&#65533;(]#b&#65533;&#65533;&#65533;&#65533;iiZbiM=&#65533;z&#65533;&#65533;&#65533;g<)i&#65533;&#65533;&#65533;KOEQ&#65533;v&#65533;&#65533;&#65533;u&#65533;9&#1669;&#65533;n&#65533;(&#42919;&#65533;e&#65533;&#65533;&#65533;-&#65533;A&#65533;r&#65533;&#65533;~&#65533;&#65533;f&#65533;\&#65533;&#65533;j&#65533;f&#65533;f&#65533;&#65533;&#170;&#65533;H&#65533;u&#65533;&#65533;	&#65533;($B&#65533;]&#65533;\&#65533;&#65533;v&#65533;-h&#65533;&#65533;N_c&#65533;u.&#65533;&#65533;&#65533;&#65533;u&#65533;&#65533;&#65533;j&#65533;w&#65533;!Y&#1183;&#65533;&#65533;&#65533;Ahk]&#65533;&#65533;&#65533;^&#65533;B&#65533;mg&#65533;V&#65533;&#65533;&#65533;y&#1338;E&#65533;J&#65533;L&#65533;&#65533;&#65533;&#685;&#65533;*&#65533;x&#65533;&#65533;U&#65533;&#65533;w6h&#65533;&#65533;&#65533;N&#65533;F&#65533;&#65533;z&#65533;e&#65533;ji&#65533;.,&#65533;&#1688;&#65533;&Y&#65533;_VV&#65533;,&#65533;\L>&#65533;g&#65533;&#65533;b,&#65533;nlV&#65533;$&#65533;&#65533;z&#65533;e&#65533;&#65533;G%&#65533;e"&#65533;&#65533;&#65533;&#65533;&#646;&#65533;&#65533;V&#65533;&#65533;b&#65533;l<#&#65533;~&#65533;"5(&#65533;&#65533;&#65533;&#65533;6'&#65533;P&#65533;&#65533;&#65533;&#65533;&#65533;$9v&#65533;&#65533;&#65533;jj&#65533;&#65533;$Hh&#65533;&#65533;B @&#65533;&#65533;&#65533;&#65533;&#65533;&#65533;&#65533;R&#65533;&#65533;bQ&#65533;[s&#65533;h[&#65533;&#65533;;&#65533;)~j&#65533;&#518;&#65533;-&#65533;&#65533;&#65533;n&&#65533;&#65533;-;&#65533;&#65533;q&#172;&#65533;x&#65533;p&#65533;&#65533;V&#65533;e&#65533;&#65533;h&#65533;!Jb&#65533;F&#65533;&#65533;&#65533;%&#65533;&#65533;&#65533;&#65533;&#1190;&#65533;&#65533;.H&#65533;'&#65533;&#65533;n&#65533;*f&#65533;&#923;l&#1889;&#65533;&#65533;&#1659;&#65533;&#330;&#65533;&#65533;bi&#65533;b&#65533;&#65533;
&#65533;l&#1446;&#65533;`n&#65533;!&#65533;t&#65533;&#65533;.~&#65533;&#65533;&#65533;&#65533;&#65533;1*p&#65533;&#65533;&#65533;J"&#65533;&#65533;&#65533;*(y[&#65533;&#65533;&#65533;&#65533;&#65533;nG&#65533;h-&#65533;&#65533;`&#65533;&#65533;&#908;&#65533;&#65533;i&#65533;n&#65533;^&#65533;&#65533;&#1408;&#65533;_&#65533;gN/&#65533;&#65533;v.m&#65533;j&#65533;Nm+&#65533;&#65533;f&#65533;&#65533;fn&#65533;&#65533;&#65533;&#65533;&#65533;o&#65533;BM&#65533;&#65533;jf	&#65533;:q&#65533;&#65533;&#65533;&#65533;&#65533;&#65533;&#65533;&#65533;n&#65533;&#65533;ou&#65533;&#65533;:ci&#65533;&#65533;/G&#65533;V&#65533;'&#65533;c&#65533;&#65533;z/&#65533;1.&#65533;6m&#65533;Npx&#65533;&#65533;&#65533;Z&#65533;[&#65533;ff[^c&#65533;&#65533;D&#65533;&#65533;k&#65533;\&#65533; c&#2041;&#65533;p&#65533;&#31908;Pi&#337;&#65533;"&#65533;&#65533;&#65533;*&#65533;|] &#65533;S&#65533;&#65533;&#65533;r&#1923;6&#65533;&#65533;&#65533;&#65533;&#65533;&#65533;	 W&#65533;&#65533;&#65533;&#65533;&#65533;&#65533;1&#65533;&#65533;&#65533;&#65533;&#65533;&#65533;&#65533;&#65533;N&#65533;;&#65533;&#65533;O&#65533;K.&#65533;6q?&#65533;?>&#65533;&#65533;*&#65533;T~&#65533;&#65533;p&#65533;&#65533;i&#65533;f2&#65533;cZ&#65533;W&#65533;&#65533;&#65533;&#65533;&#65533;-&#65533;m&#65533;1&#65533;&#65533;&#65533;&#65533;&#65533;01-oJ&#65533;&#65533;D&#65533;&#65533;&#65533;&#65533;&#65533;&#65533;p&#65533;^i&#65533;&#65533;&#65533;&#65533;&#65533;&#130;&#65533;N&#65533;*&#227;&#65533;j&#65533;2&#65533;-&#65533;p1&#65533;&#65533;;2$W&#65533;&#65533;k%[&#65533;&#65533;`r&#65533;&#65533;&#65533;	&#65533;&#65533;&#65533;.&#448;&#65533;&#65533;&#65533;K&#65533;&#65533;&#65533;&#65533;&#65533;&#65533;&#65533;&#65533;/w&#65533;&#65533; &#65533;EZ&&#59726;&#65533;&#65533;&#65533;&#65533;2&#65533;1h:l&#65533;&#65533;&#65533;8&#65533;#&#65533;&#65533;&#65533;1&#65533;3.'s$?&#65533;&#65533;&#65533;d
&#272;B4&#65533;&#65533;&#65533;&#65533;&#65533;&#65533;x&#65533;&#565;&#65533;&#65533;LA&#65533;&#65533;&#65533;ua&#65533;&#65533;*&#1010;&#65533;&#65533;&#65533;ny-,3&#65533;}&#65533;&#65533;R&#65533;W&#65533;g?&#65533;rh&&#65533;-2s&#65533;&#65533;!0J&#65533;&#65533;>&#65533;3M&#65533;&#65533;&#65533;q&#65533;/&#65533;tDA&#65533;&#65533;A&#65533;~&#65533;g&#38574;&#65533;bL&#968;&#65533;&#65533;kd&#303;E&#485;FY#&#65533;Z&#65533;N&#65533;&#65533;&#65533;s1&#65533;H&#65533;4#&#499;&#65533;&#65533;&#65533;o&#65533;s=&#65533;&#65533;V+&#65533;L&#65533;4&#65533;&#65533;&#65533;R-usox&#65533;&#65533;&#65533;(`5]FQ&#65533;&#65533;_&#65533;&#65533;&#65533;&#65533;,&#65533;q&#65533;5u&#65533;q&#65533;&#65533;?&#65533;bE)&#65533;dX&#65533;-&#65533;c&#65533;g&#65533;F+/#&#65533;*&#65533;$&#65533;&#65533;=&#65533;3*nY&#65533;&#65533;&#65533;A&#65533;&#65533;&#65533;&#65533;&#65533;Z&#65533;&#65533;ma*&#65533;&#65533;VF]&#65533;&#65533;&#1614;&#65533;&#65533;&#65533;5S&#223;&#65533;&#65533;&#65533;&#65533;&#65533;&#65533;#_&&#65533;MPW&#65533;b5=.Y&#65533;&#65533;&#65533;F&#65533;WS&#65533;n&#65533;&#65533;0/&#65533;&#65533;sc?7&#65533;uhO7u&#65533;6X&#65533;&#65533;@&#65533;tO&#812870;&#65533;&#65533;lQ&#65533;0;&#65533;&#65533;u&#65533;p&#65533;&#65533;o,&#494;&#65533;e&#65533;!&#65533;U&#65533; o&#65533;r?&#65533;&#65533;j&#65533;&#65533;&#65533;&#65533;~&#65533;q&#65533;&#65533;F#@yjs3&#65533;s&#65533;&#65533;K&#65533;&#65533;Kwu/&#65533;&#454;Fikw&#65533;-OZ&#65533;*&#65533;&#65533;&#398;&#65533;Y&#65533;&#65533;x'&#65533;G&#65533;&#65533;&#65533;O~&#65533;&#65533;&#65533;6&#65533;g8&#65533;i(m"o=
T]&#65533;',E&#65533;|`&#65533;3&#65533;o&#65533;&#65533;&#2034;A&#65533;@q&#1008;r/&#65533;XS0&#65533;F&#65533;&#65533;/&#65533;&#65533;_&#65533;&#65533;&#65533;&#65533;&#65533;X&#65533;&#65533;&#65533;&#65533;x0&#65533;&#65533;&#65533;&#65533;y;G&#1100;&#65533;g;&#65533;q&#65533;&#686;4&#608;&#946;&#65533;&#65533;xf[&#65533;&#65533;9&#65533;&#65533;@~&#65533;
&#65533;@~&#65533;4&#65533;Jq&#65533;N1n;&#65533;&#65533;j&#65533;I&#65533;	,&#65533;	&#65533;9
&#65533;n&#65533;c#Vt&#65533;&#65533;u&#65533;n2&#65533;Y&#65533;&#65533;Lb&#65533;&#65533;.&#65533;&#2023;i#&#65533;VF&#65533;&#65533;&#65533;&#65533;&#65533;l)&#65533;&#65533;&#65533;ZR&#65533;&#65533;y1S7	|&#65533;&#65533;&#65533;~{5&#65533;&#65533;9&#65533;&#65533;&#65533;&#65533;0&#65533;:h&#65533;y
&#826;&#65533;&#65533;&#65533;&#65533;C&#65533;3/y&#65533;&#65533;H&#65533;&#65533;`y&#65533;&#65533;&#65533;Iy&#65533;&#65533;Kl[&#65533;&#65533;eW)&#65533;&#65533;&|zb&#65533;ujTr"o5&#65533;y\&#65533;d{	&#65533;&#65533;8kxo&#65533;&#65533;:@x&#65533;sfG/Iz%&#65533;&#65533;y&#65533;D&#65533;&#65533;&#65533;&#65533;&#65533;&#65533;f&#1416;&#65533;J&#65533;&#65533;&#65533;&#736;&#65533;yY&#65533;&#65533;U&#65533;G&#65533;!&#65533;&#65533;&#65533;\&#65533;n$&#65533;7o=~zI&#65533;&#65533;I&#65533;zL<&#65533;_&#65533;
&#65533;&#65533;&#65533;n&#65533;&#65533;&#65533;&#65533;w|&#65533;&#65533;=s&&#65533;O&#65533;&#65533;&#65533;&#65533;&#65533;&#65533;	&#65533;l&#65533;&#65533;C"&#65533;&#65533;*5g&#1662;&#65533;Gr&#65533;&#65533;	zs&#65533;&#65533;&#65533;&#65533;y&#65533;&#65533;a&#65533;&#65533;_.;.{&#65533;y&#65533;&#65533;&#825;&#65533;&#1188;&#65533;&#65533;6,&#1114;u~K<&#65533;l&#65533;&#65533;{&#65533;;&#65533;&#65533;&#65533;;&#65533;'8&#611;&#65533;&#599;<&#65533;&#65533;&#65533;;cP&#968;4&#65533;&#65533;&#65533;u&#65533;&#65533;{&#65533;&#65533;&#65533;&#65533;&#65533;&#65533;&#65533;&#65533;a4m&#65533;=&#65533;&#65533;&#65533;kfS&#65533;:&#65533;/&#65533;&#65533;&#65533;Fv&#65533;W{&#1531;;&#65533;&#1989;&#65533;&#65533;&#65533;&#65533;//-&#65533;&#65533;&#65533;G7&#583;&#65533;G&#65533;&#65533;&#65533;T&#65533;z&#65533;&#65533;;&#65533;&#65533;k_&#5984;&#65533;@&#65533;&#65533;M&#65533;&#65533;p&#65533;&#624;&#65533;&#637;&#65533;&#65533;,&#65533;&#65533;&#65533;&#65533;&#65533;&#65533;`;&#65533;z&#65533;&#1790;<&#65533;]&#65533;@(&#65533;&#65533;
&#65533;8&#65533;"&#65533;9&#65533;&#65533;1k&#65533;&#65533;O>&#65533;@&#65533;&#65533;Z[}p&#65533;k&#65533;&#65533;~q&#65533;8&#65533;$&#65533;&#65533;`&#65533;&#65533;e<$&#65533;F=&#65533;Wn&#65533;&#65533;&#65533;&#65533;O*&#65533;&#65533;t[{&#65533;&#65533;~&#375;&#65533;&#65533;]4\&#65533;v&#65533;&#65533;&#65533;;&#65533;&#65533;&#65533;&#65533; w&#65533;q&#65533;&#65533;	&#65533;!&#65533;&#1456;&#65533;C&&#65533;T&#65533;x&#65533;KF&#65533;&#348;I&#65533;MH8qH
&#65533;SGOJ?+W
s&#65533;&#65533;KB1i&#65533;Ty&#65533;&#65533;;y&#65533;&#65533;Y&#65533;MP&#65533;l~&#65533;4c&#65533;&#792;&#65533;J&#208;q&#65533;&#65533;&#65533;i&#65533;V&#65533;&#65533;&#65533;&#717;[&#65533;Z&#65533;*&#65533;lX(c&#65533;>!{m&#1256;S&#1654;&#65533;*&#65533;iT&#65533;/j&#65533;&#65533;,${&#65533;48#&#65533;C	W&#65533;P!&#65533;VL(&#65533;&#65533;&#65533;O-_)c&#65533;|s&#65533;&#667;9&#65533;&#65533;&#65533;d	h&#65533;&#65533;G&#65533;k&#65533;B&#65533;A&#65533;^=&#65533;nE&#65533;.&#65533;&#65533;&#65533;&#65533;&#1123;&#65533;&#65533;q^&#65533;&#65533;IxM&#65533;,}&#65533;&#65533;&#65533;x&#65533;:m&#65533;&#65533;&#65533;&#65533;&#1387;!&#65533;[e:*&#869; &#65533;ks&#1378;O&#65533;4&#342;&#65533;{6-&#65533;n&#65533;&#65533;\Z&#65533;&#65533;x&#65533;w&#55207;y:&#65533;&#65533;&#65533;&#65533;&#65533;&#1893;&#65533;6HA&#65533;&#65533;8&#65533;&#65533;<;3&#65533;3&#65533;&#65533;&#65533;&#628;&#65533;
l&#65533;\{-&#65533;&#65533;-&#65533;p&#65533;&#65533;79&#65533;n&#65533;&#65533;`*&#65533;&#65533;&#65533;&#65533;I&#65533;&#65533;\D&#614;&#65533;F&#65533;n&#65533;&#1862;zi&#65533;&#65533;N&#65533;&#65533;&#65533;@Z&#65533;;&#65533;&#1744;a&#65533;0&#65533;&#65533;D/&#65533;&#65533;&#65533;&#65533;=&#65533;&#65533;j&#65533;&#1612;l&#65533;4	K&#65533;&#65533;
&#65533;L!&#65533;i&#65533;%&#65533;SRA4&#65533;&#65533;&#65533;A,&#65533;&#65533;&#65533;&#65533;R&#65533;5&#764;&#65533;5"9&#65533;&#65533;&#1832;&#65533;1&#65533;&#65533;K9&#65533;^t&#65533;'&#65533;|&#65533;q&#65533;&#65533;&#65533;&#65533;1&#65533;&#65533;&#65533;R&#65533;~&#65533;&#65533;&#65533;&#65533;&#65533;&#65533;sO5&#65533;l'sC&#65533;&#65533;&#65533;&#65533;&#622;6s3&#65533;	&#65533;&#65533;&#997;&#65533;&#65533;&#65533;&#65533;Xk&#65533;&#65533;A\=es&#65533;&#65533;x&#65533;&#65533;W&#65533;Z&#1394;
&#65533;&#65533;&#65533;!&#65533;zh&#65533;T;&#65533;*&#65533;&#65533;v&#65533;&#65533;Lj&#65533;D&#65533;N&#65533;&#65533;UtQ&#65533;B&#65533;&#65533;&#65533;r&#65533;t+&#65533;*}.L?&#65533;4;&#65533;8&#65533;&#1003;3&#65533;&#65533;|&#65533;t&#462;&#65533;85*'&#65533;,&#65533;a]M&#65533;&#65533;&#1823;&#548;	&#65533;x&#608;&#65533;&#65533;&#65533;&#65533;&#1482;s&#65533;	&#65533;%&#65533;&#65533;:&#65533;&#65533;@&#65533;e&#65533;&#65533;&#65533;Y&#65533;&#65533;&#65533;&#65533;&#65533;j&#65533;]Y\C[4&#65533;&#351;&#65533;y&#65533;rmn&#65533;&#65533;&#65533;&#65533;|J&#65533;&#65533;&#65533;R&#65533;]x&#65533;&#65533;G&#65533;&#65533;&#65533;>&#65533;&#65533;-&#65533;#&#1525;&#65533;]&#65533;&#65533;x^&#65533;X&#882;&#65533;&#65533;&#65533;aK.u&#65533;N&#65533;&#65533;!&#65533;P&#65533;#&&#65533;&#65533;&#65533;&#1916;&#65533;ja&#65533;&#65533;&#65533;&#65533;	&#65533;&#65533;&#1624;@&#65533;&#65533;&#1612;<&#65533;&#65533;&#65533;&#65533;%&#65533;&#65533;C&#65533;&#65533;&#65533;5&#65533;fs&#65533;&#65533;:)&#65533;+&#65533;&#65533;G/&#65533;_&#65533;8&#65533;&#65533;&#65533;N&#65533;&#65533;w_&#65533;&#65533;&#65533;&#65533;j&#65533;&#65533;j&#65533;b&#65533;&#65533;&#65533;&#65533;&#65533;;&#65533;Z&#65533;&#65533;P&#65533;&#65533;&#65533;&#1342;&#65533;&#65533;&#1821;`&#65533;&#65533;!|&#65533;&#65533;&#65533;b+&#65533;&#65533;&#65533;&#65533;&#65533;3&#65533;&#65533;&#65533;,#&#65533;D&#65533;&#65533;9?
&#65533;&#65533;z&#65533;&#65533;&#65533;&#65533;&#65533;&#65533;pi{&#65533;s&#65533;<a&#65533;?&#65533;&#65533;s&#65533;&#65533;g&#65533;&#65533;iS&>&#65533;8&#65533;&#65533;DE&#65533;-&#65533;&#65533;S^&#65533;&#65533;{&#495;&#65533;&#65533;'&#65533;&#65533;?&#65533;ca`&#65533;&#65533;&#65533;w&#65533;&#65533;X&#65533;&#818;&#65533;&#65533;&#877;xt&#65533;&#65533;&#65533; &#65533;Pq&#65533;&#65533;R&#65533;&#752;&#65533;"&#65533;9U)&#65533;|&#65533;=&#65533;&#65533;&#65533;&#65533;&#65533;&#65533;;&#65533;&#65533;&#65533;&#65533;&#65533;&#38398;&#65533;&#65533;&#65533;<&#65533;X|xh&#65533;uMm}:,&#65533;&#65533;&#65533;&#1535;&#65533;&#65533;&#65533;&#65533;R&#65533;tf`&#65533;&#65533;&#526;&#65533;S`&#1894;1+Z&#1088;ZB%2&#65533;X&#65533;&#65533;&#65533;&#65533;\&#65533;t3&#65533;IO&#65533;J&#65533;&#65533;&#546;om&#65533;&#65533;&#65533;&#65533;&#1656;'&#269;&#65533;&#65533;K&#65533;&#65533;&#65533;"7&#65533;1&#65533;&#61842;a&#1985;&#65533;2&#65533;BbD]|&#65533;&#65533;&#65533;&#65533;U1b&#65533;s&#65533;$Ap&#65533;X&#65533;1&#1060;&#65533;"&#65533;L&#65533;&#65533;&#65533;&#65533;X&#65533;)b&#65533;&#65533;z&#65533;&#65533;&#65533;J&#65533;IK(o&#65533;&#65533;&#65533;&#65533;&#65533;Q"&#65533;^&#65533;&#65533;&#65533;&#65533;&#65533;&#65533;&#65533;&)&#65533;&#65533;$&#504;&#65533;&#65533;&#65533;:&#65533;jW&#1024;&#65533;&#65533;&#426472;2&#65533;F&#65533;&#65533;2&#65533;>\$4E&#65533;&#65533;&#65533;i&#65533;w&#65533;&#65533;K&#65533;Il&#65533;&#65533;U&#65533;&#65533;KL 0&#65533;&#65533;&#65533;b_&#65533;&#65533;wF5&#65533;^[&#65533;2&#65533;D&#65533;&#65533;#\&#65533;F&#65533;&#65533;&#65533;&#65533;&#65533;&#65533;@7&#65533;'&#65533;&#65533;r&#65533;!&#65533;[&#1411;&#65533;&#65533;&#65533;&#1084;&#65533;	&#65533;9z4&#65533;?&#65533;&&#65533;&#65533;7&#65533;G6&#1025;F&#65533;0Y&#65533;Sa&#65533;&#65533;&#65533;VP6&#65533;&#65533;&#65533;&#65533;&#65533;K&#65533;J{&#65533;&#65533;&#65533;&#65533;>&#65533;&#65533;Z&#65533;Q&#65533;0S&#65533;&#65533;Ag=&#65533;z&#1057;#CW.&#65533;]&#65533;0M$&#65533;<&#65533;Q&#65533;f&#1296;&#65533;dd&#65533;&#65533;&#65533;Q&#65533;&#65533;&#65533;&#65533;&#65533;&#65533;I&#65533;&#65533;	&#65533;&#65533;&#65533;&#65533;&#65533;&#65533;&#180;
 	&#1060;&#65533;&#65533;i&#65533;&#65533;&#964;&#1792;&#65533;.&#1131;[&#65533;FL&#65533;[&#65533;bQ'&#65533;T[2&#65533;P&#65533;&#65533;eq&#65533;&#65533;&#65533;&#65533;0&&#65533;&#65533;V&#65533;&#65533;=F`u&#65533;&#65533;&#65533;&#1377;&#65533;u&#65533;d&#65533;hG(V&#65533;&#65533;Tg%^&#65533;R&#65533;&#65533;&#65533;5&#65533;+&#65533;&#65533;&#65533;&#65533;SW&#65533;t/&#65533;&#65533;&#65533;&#65533;&#65533;&|U._&#65533;&#1599;&#65533;&#65533;&#65533;&#65533;^d&#65533;&#65533;T&#65533;&#65533;D&#65533;&#65533;&#65533;&#65533;&#65533;&#65533;e&#65533;q%n&#65533;Y&#65533;&#65533;1U&#65533;&#65533;>V&#1332;&#65533;l&#65533;&#65533;&#65533;&#65533;&#65533;&#65533;&#65533;c&#65533;-$&#65533;&#65533;W&#65533;p0&#65533;&#65533;#&#65533;&#65533;W&#65533;]B&#65533;O|&#65533;P_&#65533;47?&#65533;&#65533;&#510;&#1306;&#65533;&#65533;&#65533;&#65533;&#65533;R3;#;&#65533;Df)oV/&#65533;&#797;UE&#65533;P&#65533;&#65533;&#65533;&#65533;&#1361;&#65533;&#1041;&#65533;V|C[&#65533;Ns#J&#65533;&#65533;mq&#65533;&#65533;&#65533;&#65533;w&#65533;&#65533;K&#65533;&#65533;X&#65533;&#65533;)p&#65533;T\&#65533;&#65533;u`jp&#65533;!|&#65533;&#65533;&#433;(&#65533;B&#1800;&#65533;&#65533;&#65533;&#65533;&#65533;(&#65533;&#65533;,&#65533;0%&#65533;&#65533;&#65533;&#65533;|[U&#65533;GH[&#65533;&#65533;&#65533;}(v&#65533;FE&#65533;Z&#65533;&#65533;6i&#924;7QJOU&#65533;wlZ&#65533;3&#65533;&#65533;&#65533;{&#65533;&#65533;&#65533;&#65533;&#65533;&#65533;&#65533;&#65533;&#65533;U&#65533;[OBw:&#65533;&#65533;-)]iK&#65533;q'S&#26342;y#&#65533;XG&#65533;&#65533;I&#65533;5&#65533;&#65533;&#65533;&#65533;&#65533;&#65533;RU4&#65533;&#65533;&#65533;N&#65533;Fdl&#65533;&#1977;&#65533;6&#65533;~-@&#65533;d&#65533;H4&#65533;xND&#65533;2&#65533;&#65533;&#65533;&#65533;d&#65533;&#65533;&#65533;&#65533;&#65533;&#1747;&#65533;L&#65533;&#65533;&#520;&#1223;&#65533;jUM&#65533;4&#65533;&#65533;B+h_]&#65533;!)h&#65533;uj&#65533;&#65533;j&#65533;G~g&#65533;&#65533;)&#65533;*&#1851;`n&#65533;g&#65533;m&#65533;5&#65533;S&#65533;&#65533;&#65533;u&#65533;d&#65533;P&#65533;&#65533;&#937;&#65533;$&#65533;0 &#65533;&#65533;qJ%_<&#3908;&#65533;&#65533;&#65533;{&#65533;ikz&#65533;V&#65533;Yf&#65533;,)&#65533;)&#65533;&#65533;&#65533;&#65533;K&#65533;&#65533;&#65533;&#65533;&#65533;[&#65533;&#65533;n&#65533;W&#65533;uw&#65533;&#65533;&#65533;X&#65533;&#65533;&#65533;&#65533;&#65533;&#65533;&#65533;U&#65533;&#65533;&#65533;}&#65533;&#65533;&#65533;&#65533;&#65533;O&#65533;&#65533;S&#65533;&#65533;@&#1494;,
MU&#65533;Y&#65533;vuH&#65533;&#65533;&#1461;&#65533;&#65533;&#65533;z&#65533;&#65533;&#65533;&#940;&#65533;|&#65533;&#65533;&#65533;&#65533;,6
V&#65533;'j&#65533;&#65533;&#1653;Adw&#65533;i&#65533;M&#65533;&#65533;&#65533;&#65533;&#65533;&#65533;[&#65533;*|&#65533;&#65533;@/^x&#65533;&#65533;&#65533;5!|&#65533;.ur&#65533;&#65533;w)&#65533;&#65533;&#65533;&#65533;O}&#65533;&#65533;&#1220;&#65533;&#65533;&#65533;h&#65533;&#65533;_&#65533;&#65533;&#65533;"&#65533;v&#65533;%&#65533;&#65533;N&#65533;&#65533;&#1700;l6&#65533;&#65533;	&#65533;&#65533;^&#65533;&#65533;&#719;&#65533;y&#65533;;&#65533;&#65533;&#65533;S&#65533;&#65533;&#65533;?w&#65533;&#65533;nx&#65533;&#64988;?&#65533;<&#65533;iry&#65533;&#65533;&#65533;&#65533;/&#65533;&#65533;&#65533;u&#65533;&#977;&#65533;&#65533;&#1516;
Ko&#65533;&#65533;&#65533;0&5&#65533;&#65533;;f&#65533;&#65533;6&#65533;&#65533;&#479;&#65533;&#65533;.Vz&#711;6&#65533;Z&#65533;_&#65533;&#65533;&#65533;&#65533;&#65533;i@&#65533;&#65533;&#65533;k<]&#65533;&#65533;&#65533;&#65533;&#65533;V~&#65533;F&#65533;&#65533;&#65533;6M&#65533;&#65533;&#65533;&#65533;&#65533;&#65533;lS^,&#65533;n&#65533;&#65533;f&#65533;&#65533;G&#65533;(&#65533;&#65533;6&#65533;&#65533;r&#996;&#65533;&#65533;&#65533;&#65533;/&#65533;&#65533;&#65533;&#65533;/&#65533;N0&#65533;&#65533;&#65533;`&#65533;&#65533;&#65533;{&#65533;&#65533;&#65533;&#690;&#65533;&#65533;&#292;&#65533;L&#65533;#&#65533;&#65533;&#879;~&#65533;r4&#65533;&#65533;6'&#65533;<&#65533;iO@&#1054;&#65533;&#65533;&#65533; Fp&#65533;&#65533;&#65533;&#65533;i&#65533;8&#65533;&#65533;&#65533;&#65533;-G&#65533;&#65533;,&#65533;&#65533;ku&#65533;&#65533;>&#65533;&#65533;&#65533;Z&#65533;&#65533;&#1795;m&#65533;&#65533;	UM	w&#65533;&#65533;x&#65533;&#65533;&#65533;&#65533;	&#65533;&&#65533;&#65533;&#65533;x &#65533;&#65533;
&#65533;O@&#65533;1&#65533;&#65533;&#65533;&#65533;e00&#65533;@O&#65533;&#65533;&&#65533;&#65533;{ &#65533;s&#65533;-&#65533;&#65533;)&#65533;P&#65533;&#136;&#65533;:&#65533;=&#65533;p&#65533;b&#65533;\oh&#65533;G&#65533;&#65533;&#65533;5y&#65533;	%&#65533;j&#65533;m`
#&#65533;2&#65533;&#65533;&#1052;&#65533;&#65533;&#1143;&#65533;&#65533;&#65533;e&#65533;bP&#19855;&#65533;f	(&#65533;P&#65533;Lq&#65533;&#65533;&#65533;|&#65533;G>&#65533;NO&#65533;^n_&#65533;&#65533;&#65533;&#65533;^cQg&#65533;&#65533;&#65533;Q#&#65533;&#65533;)&#65533;P{Q&#65533;&#65533;O&#65533;&#65533;O&#65533;&#65533;	&#65533;&#65533;Q&#65533;&#65533;&#65533;&#65533;&#65533;&#65533;q&#65533;n&#65533;&#65533;.&#65533;t&#26210;&#65533;&#65533;Z&#1123;&#65533;Q!G&#344;&#65533;&#65533;J6
&#65533;&#1582;G0bOF&#65533;Mj&#65533;&#65533;1Mj&#65533;&#65533;&#65533;&#65533;&#65533;&#65533;&#65533;IP&#65533;4 &#65533;&#1713;	&#65533;&#1050;O&#65533;&#65533;
&#65533;&#65533;&#65533;11&#65533;&#65533;0&#65533;+&#65533;.Q&#65533;R&#65533;&#65533;&#65533;W&#65533;$&#1212;&#65533;G&#65533;&#65533;&#65533;&#65533;&#65533; &#65533;P&#65533;4r#&#65533;q&#65533;>&#65533;&#65533;h&#65533;&#65533;&#65533;IM&#65533;$&#65533;&#65533;&#65533;T&#65533;&#65533;&#65533;&#65533;0P2&ir+L&#65533;'&#65533;&#65533;4M&#65533;N&#65533;&#750;Q/2<&#65533;1&#65533;h!&#65533;$.&#65533;&#65533;&#1520;"&#65533;)&#65533;rW&#65533;:R &#65533;P*&#65533;&#65533;*_&#65533;&#65533;&#65533;R+&#65533;&#65533;&#65533;2&#65533;&&#65533;2	,&#242;_&#65533;,m&#65533;&&#65533;&#65533;,&#65533;l&#65533;0qR&#65533;-3&#65533;&#65533;z&#65533;.&#65533;kO@&#65533;`i&#65533;&#65533;(7s&#65533;k)&#65533;M&#65533;&#65533;B&#65533;0Mc/j@?&#65533;R+&#65533;&#65533;17o&&#65533;&#65533;&#65533;2+&#65533;&#65533;^&#65533;n3i&#65533;3=s&#65533;@&#65533;F0q&#65533;%;*'&#65533;&#1452;&#65533;Z&#65533;&#65533;)c&#65533;&#65533;4&#65533;&#65533;
&#65533;&#1580;;$&#65533;h&#65533;6m&#65533;6q&#65533;&#65533;
s7
&#65533;&#65533;&#65533;&#65533;+&#65533;1& "39/3&#65533;&#65533;9i-% &#65533;s&#65533;&#65533;&#65533;&#65533;c&#65533;&#65533;;&#65533;b&#65533;"&#65533;(Yh&#65533;&#65533;&#65533;:&#493;&#65533;$J`&#65533;C`S.&#1863;)&#65533;3&#65533;$&#65533;2*u
&#65533;o&#65533;&#65533;~s&#65533;s&#65533;H2&#65533;&#65533;&#65533;&#65533;2-s9&#65533;9[r@&#65533;&#65533;@gP&#65533;(4E&#65533;&#65533;<&#65533;m&#65533;2&#65533;&T=&#65533;&#65533;(&#65533;&#65533;&#65533;&#65533;o&#65533;4&#65533;Ck&#65533;CC40&#65533;Fw&#65533;$Q4&#65533;d&#65533;%&#65533;&#1271;&#65533;N:&#65533;&#65533;FqTGwt&#65533;&#65533;&#65533;&#65533;Q&#65533;&#65533;g&#65533;TN&#65533;m/&#65533;&#65533;&#65533;)j&#65533;&#65533;&#1430;&#65533;&#65533;\0&#65533;(p'K&#65533;tK&#65533;PnZ#&#65533;&#265;%Sr8y&#65533;&#65533;&&#65533;&#65533;&#65533;@&#65533;4M&#1364;ME&#65533;&#1730;&#65533;&#65533;&#147;&#65533;&#65533;TO&#65533;Cc&#65533;&#65533;5&#65533;4#&#65533;&#65533;&#65533;&#65533;TD&#65533;&#65533;j&#65533;&#65533;b5&#65533;r&#65533;P'&#65533;$c&#65533;t*&#65533;>)&#65533;,&#65533;&#65533;&#65533;&#65533;2&#65533;NWc&#65533;RE&#65533;&#1250;Jq~&#65533;&#65533;&#65533;&#65533;''&#1359;;&#65533;f&#65533;&#65533;&#65533;&#65533;3+&#65533;f&#65533;S&#65533;IUkU&#65533;K&#65533;@{
&#65533;
&#65533;&#65533;&#65533;j&#65533;&#65533;&#65533;E&#65533;&#65533;W&#65533;O@&#65533;:?3-&#65533;&#65533;8/{&#65533;&#65533;&#65533;0g&#65533;XHY&#65533;&#65533;~F&#65533;p&#65533;Z&#65533;R[&#65533;&#65533;Du&#65533;[a\&#65533;P&#65533;W&#65533;]&#65533;t]&#65533;s#6&#65533;0&#65533;t&#65533;/&#65533;&#65533;&#65533;&#910;&#65533;&#65533;$TRI&#65533;4w&#65533;Z&#65533;S&#65533;&#65533;/&#65533;&#65533;[&#65533;&#65533;<N&#65533;v&#65533;&#65533;&#65533;61&#65533;&#65533;D0&#65533;LV`,&#65533;*&6?&#65533;V-&#65533;{&#65533;TSC&#65533;c=&#65533;&#65533;&#65533;2&#65533;&#65533;6&#65533;_K&#65533;c&#65533;&#65533;;P3&#65533;&#65533;&#65533;e1f&#65533;&#65533;&#65533;&#65533;ml&#65533;f&#65533;g&#65533;&#65533;&#65533;V&#65533;&#65533;&#65533;hc&#65533;h`+&#65533;vM&#65533;H&#65533;&#65533;D'I&#65533;&#65533;&#65533;&#65533;'K&#65533;&#65533;8&#65533;Y&#65533;^S-&#65533;t_&#65533;&#65533;&#65533;n&#65533;,f)E&#65533;`c&#65533;&#65533;&#65533;4&#65533;&#65533;w&#918;a&#65533;u&#65533;k&#65533;Qn&#65533;&#65533;?&#65533;&#65533;b3&#65533;&#65533;zf &#65533;&#65533;i&#65533;p&#65533;&#65533;&#65533;+&#368;Z&#65533;T>&#65533;&#1773;&#65533;t&#65533;<&#65533;V6i&#65533;J&#65533;&#65533;3&#65533;f&#65533;v&#65533;b&#65533;lWauVB&#297;&#65533;<wQ&#1525;R3&#65533;X&#65533;&#65533;:;+R
&#65533;&#65533;B&#65533;&#65533;N&#65533;&#65533;&#65533;2B5&#65533;fvY&#65533;S&#65533;&#65533;S&#65533;q&#65533;&#65533;An&#65533;3|&#65533;lo
>&#65533;&#44550;-&#65533;&#65533;&#65533;x%5L&#65533;7&#1734;i^G&#65533;&#65533;V_&#65533;&#65533;N&#65533;&#65533;N&#65533;2l&#1510;ec1P&#65533;fq&#374;&#65533;&#65533;w&#65533;7x&#65533;&#65533;$YP&#65533;&#65533;&#65533;&#65533;y&#1745;~&#65533;0&#65533;&#65533;y&#65533;&#281;P-)9&#65533;3d-HUC&#65533;q&#65533;&#65533;&#65533;H&#65533;tW&#65533;w&#65533;&#65533;&#65533;&#705;7&#65533;V`&#65533;&#65533;n&#65533;1&#65533;33&#65533;9&#65533;n&#65533;&#65533;&#65533;J&#65533;B&#65533;&#65533;V&#65533;&#65533;&#65533;]&#65533;&#65533;&#65533;Z&#65533;3&#65533;&#65533;[mG&#65533;Y&#65533;kv|&#65533;&#65533;e/nVx&#65533;&#65533;0p&#65533;zx}&#65533;F&#65533;\&#65533;&#65533;rP(&#65533;Rp&#65533;&#65533;JlWqi7&#65533;&#65533;cu&#65533;(&#65533;w|mv&#65533;&#65533;&#1546;q&#65533;&#65533;&#65533;fy&#65533;&#65533;K&#65533;&#65533;@&#65533;]u&#1538;&#65533;&#65533;x78S&#65533;&#65533;AK&#65533;&#65533;&#65533;&#65533;&#65533;&#65533;&#65533;d&#65533;&#65533;&#65533;X&#65533;|7&#65533;}&#65533;C&#65533;&#65533;gX&#65533;H&#65533;C&#65533;&#65533;&#65533;C2&#65533;T&#65533;&#65533;&#65533;&#65533;&#65533;#Y&#65533;&#65533;tc&#65533;A&#65533;r&#65533;p&#65533;`&#65533;&#65533;*^=&#65533;&#1546;&#65533;{O&#65533;&#65533;Sy&#65533;U}&#65533;w&#65533;
&#65533;c&#65533;&#65533;&#65533;&#65533;8&#1013;;&#1173;soYc&#65533;&#65533;&#65533;&#65533;&#1106;/&#65533;T&#65533;&#65533;&#65533;EU&#65533;&#65533;6F2&#65533;&#65533;W
&#65533;W&#65533;Oy&#65533;&#65533;&#65533;&#65533;&#65533;xayYs&#65533;9lY&#65533;\&#65533;'(VGttF&#65533;&#65533;3&#65533;r&#65533;_&#65533;&#459;&#65533;&#65533;M`&#65533;&#65533;&#65533;:&#65533;o[5&#65533;&#65533;&#65533;qwIxj&#65533;GZ&#65533;9&#65533;&#65533;&#65533;&\@&#65533;&#65533;^&#65533;&#65533;J&#65533;s&#1573;&#65533;&#1563;w&#65533;6&#65533;&#965;\ z!&#65533;&#65533;Z&#65533;s&#65533;Y&#65533;Pu;&#65533;"K&#65533;&#65533;F&#65533;e&#65533;o&#65533;Q&#65533;&#65533;&#65533;&#1700;&#854;P&#65533;&#65533;#1X&#65533;O&#65533;o&#65533;W@avZgz&#1697;&#65533;~&#65533;B&#65533;&#65533;&#65533;&#65533;hZ,Rz&#1900;&#65533;f-u&#65533;XMxwI&#65533;fyJ&#65533;yfO&#65533;&#65533;&#65533;&#65533;&#65533;&#65533;&#65533;V&#1706;&#65533;&#65533;&#65533;&#65533;m/x&#65533;:&#65533;&#65533;&#65533;y&#65533;&#65533;&#65533;%(&#65533;?yR&#65533;=&#65533;&#65533;&#65533;&#65533;7&#65533;&#697;J
&#65533;p&#65533;.&#65533;7A&#65533;ToW&#65533;q&#65533;&#65533;UX&#65533;z&#65533;&#65533;&#65533;&#65533;&#65533;c&#65533;k&#65533;&#65533;+3&#65533;&#65533;&#1655;@$&#65533;%(&#65533;&#65533;&#65533;yC&#65533;c&#65533;&#65533;z&#65533;&#65533;&#65533;nTAV&#65533;&#65533;0&#65533;&#65533;xU&#65533;&#65533;&#65533;y/&#65533;x
&#65533;L&#65533;&#65533;&#65533;&#65533;&#65533;:&#65533;q&#65533;&#65533;&#65533;u&#65533;&#65533;&#65533;k2&#65533;&#65533;&#65533;&#65533;1}{&#65533;&#65533;3&#65533;&#65533;&#65533; &#65533;&#65533;&#65533;}f&#65533;&#65533;e&#65533;=L&#65533;&#65533;o&#65533;W&#65533;4z&#65533;v#&#65533;&#65533;I&#65533;mDz&#65533;[;&#65533;e&#65533;&#65533;&#65533;&#65533;l&#1110;&#65533;d&#65533;&#65533;[&#65533;&#65533;&#65533;![-&#65533;&&#65533;&#1789;y&#1703;&#65533;&#65533;&#65533;C&#65533;&#65533;&#65533;o&#65533;&#65533;&#65533; &#65533;,[&#65533;;&#65533;&#65533;&#65533;&#65533;V[&#65533;K&#65533;r&#65533;i4&#65533;&#65533;<&#65533;s&#65533;
S&#65533;!&#65533;mc&#65533;&#65533;&#65533;&#65533;&#1777;9	&#65533;&#65533;&#65533;&#65533;t&#65533;T&#65533;=&#65533;&#65533;&#65533;&#65533;&#65533;C&#65533;1&#65533;&#65533;)&#1162;&#65533;&#65533;&#65533;|&#65533;&#65533;&#65533;'hv&#65533;&#65533;*&#65533;&#65533;&#65533;i&#65533;O&#65533;;&#65533;&#65533;&#65533;&#65533;&#65533;&#65533;V&&#65533;&#65533;t&#65533;&#65533;&#65533;w[&#65533;{&#65533;&#839;[r&#65533;&#65533;&#65533;A|&#65533;&#65533;&#65533;&#65533;G&#65533;&#65533;M;D&#65533;V:&#65533;&#65533;q}W&#65533;&#65533;0&#65533;`&#65533;&#65533;&#65533;&#805;9n<&#65533;&#1195;&#65533;&#65533;%MF/X8&#65533;&#1552;/G&#65533;<"&#65533;&#65533;&#65533;&#65533;&#65533;&#65533;|q6</&#65533;&#65533;&#65533;\&#65533;&#65533;&#65533;&#1335;6&#65533;&#65533;k&#65533;&#65533;|&#65533;&#65533;&#65533;&#65533;>h&#65533;X&#65533;&#65533;
hU&#65533;XO&#65533;&#65533;Q&#65533;&#1546;<&#517;&#65533;&#65533;'s&#65533;G&#65533;|&#1634;S&#65533;&#65533;9&#65533;&#65533;T&#65533;Bol&#65533;OI[MJ9r&#65533;\f&#65533;&#65533;n&#65533;&#65533;o}&#65533;&#65533;<&#65533;&#65533;&#65533;&#508;&#65533;=&#65533;&#632;&#65533;&#65533;&#65533;&#65533;&#65533;,1&#65533;&#65533;q&#65533;&#65533;z&#65533;&#627;p=C&#65533;&#65533;&#212;&#65533;&#65533;&#65533;u&#65533;_]&#65533;&#65533;&#65533;D&#65533;&#65533;sQ&#65533;&#65533;&#65533;&#65533;u>&#65533;-&#65533;2&#65533;&#65533;&#65533;&#65533;&#65533;5&#65533;&#65533;&#65533;&#65533;C}&#65533;&#65533;&#65533;]&#65533;&#65533;u&#65533;=&#65533;3z&#65533;&#65533;&#65533;&#65533;&#65533;o.{^&#65533;&#65533;|{
1~0&#477;4&#65533;&#65533;&#65533;&#65533;D&#65533;\&#65533;&#65533;sW&#65533;v]&#65533;&#65533;&#65533;&#65533;1>a&#65533;[&#65533;&#65533;}:D&#65533;&#65533;&#65533;cm&#65533;99&#65533;&#65533;mT&#65533;&#65533;&#65533;R^&#65533;W&#65533;&#65533;&#65533;&#65533;&#65533;*&#65533;X&#65533;&#65533;/~&#65533;&#65533;f&#65533;!&#65533;&#65533;&#65533;M?4&#65533;#&#65533;&#65533;&#65533;&#65533;Q&#33092;&#65533;k&#65533;q&#65533;S&#65533;%&#65533;Q&#65533;'&#65533;=O&#65533;&#65533;8d&#65533;&#65533;&#1405;w2&#65533;&#65533;&#65533;&#65533;]X&#65533;&#65533;c^&#65533;q=&#65533;&#65533;D&#734;k~SW&#65533;&#65533;>~&#65533;&#65533;&#65533;%&#65533;F&#65533;&#65533;8=&#65533;&#65533;&#65533;&#65533;&#65533;)t&#65533;Z&#65533;&#21908;YC&#65533;oQ!%&#65533;&#65533;M&#65533;&#65533;5&#255;]&#65533;_~a_\&#65533;a~&#65533;i~&#65533;#7&#65533;!Wy1_&#65533;}&#65533;1.&#1986;&#1659;&#65533;&#32646;&#65533;&#65533;&#65533;&#65533;&#65533;&#65533;&#34515;K&#65533;&#65533;&#65533;&#65533;&#65533;&#65533;)m&#65533;&#65533;&#65533;_&#65533;cU l&#65533;&#65533;&#65533;&#65533;&#65533;a&#65533;&#65533;&#65533;}&#65533;&#65533;y>&#65533;&#65533;]&&#724;&#65533;Z&#65533;+&#1761;:&#65533;W&#65533;>&#65533;&#65533;G&#65533;&#65533;&#65533;&#65533;O&#65533;&#65533;&#65533;[ &#65533;(D&#65533;&#65533;&#65533;&#65533;!YH&#65533;&#65533;C!>&#65533;H1&#65533;E)V0V&#632;&#65533;&#65533;&#65533;LBF&#65533;PG&#65533;&#65533;5N&#65533;&#65533; !&#65533;&#65533;0&#65533;(&#65533;&#65533;&#65533;&#65533;&#65533;7s&#65533;Lx&#65533;&#990;>sRx&#65533;2&#65533;&#65533;3g]&#692;&#65533;&#1255;P&#65533;.%0`&#65533;T&#65533;U&#65533;JEh&#65533;&#65533;W2`&#210;9(&#65533;&#65533;&#65533;1a&#1190;eV&#65533;Z&#65533;g&#65533;&#669;;.&#1912;x&#65533;&#1949;&#65533;&#65533;&#65533;_.]&#65533;f,&#65533;&#65533;`,^&#65533;&#65533;&#65533;&#65533;#&#65533;&#65533;&#65533;p&#65533;&#65533;#&#65533;j&#60537;&#65533;@&#65533;C"N&#65533;y&#65533;&#65533;&#65533;3&#65533;lh&#65533;%4Lhs&#65533;&#65533;&#65533;&#65533;p&#65533;N&#65533;4wO&#65533;&#65533;&#65533;&&#65533;&#65533;&#65533;&#65533;&#65533;&#549;f]&#65533;+VaV&#65533;~&#65533;^6&#65533;&#65533;&#65533;\&#65533;^&#65533;&#65533;&#65533;(&#65533;&#65533;{&#65533;vO&#65533;&#65533;&#65533;,&#65533;CV&#65533;&#65533;&#65533;z&#65533; &#65533;&#65533;&#65533;&#65533;&#65533;;&#65533;&#65533;P&#65533;&#65533;Q&#65533;_j&#65533;&#65533;&#65533;&#65533;k.&#65533;`SK&#65533;&#65533;`p&#65533;&#65533;&#65533;$g&#65533;F&#1372;s&#65533;%&#65533;&#65533;WM&#65533;&#65533;Vv&#65533;&#65533;&#65533;#~&#65533;"w&#65533;&#65533;b&#65533;&#65533;^{3&#65533;&#65533;iH&#65533;W`h&#65533;&#65533;&#65533;&#65533;	&#65533;'&#1664;U&#65533;7&#65533;&#65533;x`
+&#65533;6m&#65533;&#65533;Vi&#65533;O&#65533;&#65533;U'b&#65533;"&#65533;&#65533;&#1866;d&#65533;&#65533;W&#65533;/jQ#1&#696;&#65533;&#65533;&#1864;ce;>&#65533;&#65533;}&#65533;h&#65533;Q&#65533;	&#65533;&#2001;~~T&#65533;u&#65533;&#65533;dl&#65533;&#65533;&#65533;&#1300;&#65533;"&#65533;&#22736;Z&#65533;es&#65533;E][&#1925;&#65533;b&#65533;n&#65533;1&&#65533;&#65533;&#65533;&#65533;.&#65533;9c&#65533;p&#65533;&#65533;X&#65533;&#1129;&#65533;&#65533;&#65533;&#65533;&#65533;&#65533;&#65533;=6&#65533;'&#65533;&#65533;&#65533;$I&#65533;&#65533;&#65533;&#65533;&#65533;&#65533;&#65533;&#65533;&#65533;&#65533;E&#65533;&#65533;6\&#65533;&#65533;6{&#1828;dh&#65533;gP&#65533;&#40290;v&#65533;"&#65533;&#1810;&#65533;j&#65533;&#65533;&#65533;&#65533;9&#65533;&#65533;8*a&#65533;B&#65533;&#65533;&#65533;&#250;y&#65533;&#315;&#65533;&#65533;K&#65533;&#65533;C&#65533;&#65533;&#65533;&#65533;&#65533;&#65533;&#65533;&#65533;;&#65533;U&#65533;)&#65533;&#65533;&#65533;&#65533;&#65533;UNk&#65533;&#65533;&#65533;&#65533;&#65533;&#65533;&#65533;:U&#65533;&#65533;4&#65533; &#65533;&#65533;&#65533;	&#381;&#65533;&#65533;[g} &#65533;:&#65533;&#65533;&#65533;&#65533;&#753;&#65533;!&#65533;&#65533;#lN>Y,O&#65533; &#65533;&#65533;Tl&#65533;&#65533;&#65533;B&#65533;&#65533;&#65533;&#65533;n[&#65533;-&#65533;A&#65533;Q&#65533;&#65533;&#65533;&#65533;b&#65533;1&#493;~&#65533;&#65533;&#65533;&#65533;&#65533;&#65533;&#578;V=&#65533;&#65533;&#1952;&#65533;&#65533;&#65533;~Plm&#65533;K&#65533;&#65533;@Ix&#65533;&#65533;&#65533;&#956;a&#65533;&#65533;&#65533;v&#65533;^|aW&#65533;t&#65533;&#65533;&#65533;&#65533;x&#65533;}&#1931;&#65533;Z&#65533;&#65533;&#65533;&#65533;&#65533;q&#65533;&#65533;BD&#65533;&#65533;&#65533;&#65533;&#65533;&#65533;&#65533;^&#65533;B*s&#65533; 	&#65533;&#65533;&#65533;Tdg6&#1692;C&#65533;&#65533;r&#65533;-&#65533;&#65533;&#65533;&#65533;&#65533;&#65533;Q&#65533;&#65533;&#65533;&#65533;&#65533;sA&#65533;&#65533;G'}#&#65533;&#65533;&#65533;&#65533;&#65533;&#65533;J&#65533;&#65533;fT_&#65533;c&#65533;IF&#65533;&#65533;wMaq&#65533;'&#65533;@&#65533;&#65533;_&#65533;&#65533;&#65533;uE5z&#65533;&#65533;&#65533;\&#65533;`&#16254;&#65533;&#65533;&#65533;&#65533;&#65533;&#65533;L&#65533;l&#65533;&#65533;&#65533;G=2&#65533;S&#1994;&#65533;&#65533;+O&#65533;2&#65533;&#65533;'&#65533;U&#65533;&#65533;c&#65533;&#65533;&#65533;&#65533;&#65533;v&#65533;j}&#65533;&#65533;&#65533;^&#65533;h&#65533;]&#65533;~&#65533;re&#65533;&#65533;&#65533; T&#65533;&#65533;&#65533;&#65533;-N}X&#65533;%&#65533;&#65533;&#65533;&#65533;*&#65533;&#65533;&#65533;G&#65533;&#65533;&#65533;09&#65533;&#65533;&#65533;&#65533;&#65533;&#65533;&#65533;&#65533;:&#65533;&#65533;T&#65533;H&#65533;&#65533;%p&#65533;8$&#65533;&#65533;t&#65533;&#65533;&#65533;o&#65533;&#65533;R&#65533;&#65533;&#65533;>&#65533;8#$&#65533;&#65533;N&#65533;&#301;hiK:&#65533;&#65533;&#65533;t"&#65533;&#65533;&#65533;&#65533;6&#65533;&#1784;B$eqw&#65533;Ls7&#65533;&#65533;Q&#65533;$"&#65533;&#65533;&#65533;&#65533;:(&#65533;)&#65533;_&#65533;&#1556;'&#65533;&#65533;C&#65533;&#65533;&#65533;&#65533;0&#65533;E&#165;&#65533;&#65533;&#65533;&#65533;&#65533;&#65533;&#65533;<&#65533;dd&#65533;&#65533;&#65533;H&#65533;]&#65533;&#65533;2OY#[&#65533;&#65533;&#65533;L&#65533;2&#65533;&#65533;&&#65533;t&#65533;Jm&#65533;Rw;&#65533;&#65533;&#65533;b&#65533;1
*&#65533;(.-&#65533;i	I(d}/F&#65533;q(&#65533;&#65533;##I&#65533;dr&#65533;:"Q&#65533;&#65533;8.q&#65533;&#65533;&#65533;SR&#65533;&#1113;e&#65533;&#65533;&#65533;&#65533;uJ&#65533;&#65533;2u\%&#65533;&H&#65533;Q]A&#65533;&#65533;F&#65533;S&#65533;%&#65533;&#65533;L&#65533;&#1245;n&#65533;I&#65533;xbGc&#65533;&#65533;t&#65533;r}&#145;R&#65533;&#65533;&#65533;?&#65533;?&#65533;&#65533;Dy&#65533;&#65533;&#65533;&#65533;&#65533;&#65533;&#65533;&#65533;&#65533;&#65533;<&#65533;T&#65533;&#65533;-T4&#65533;&#65533;&#65533;G8&#65533;JXq&#65533;&#65533;&#1281;0&#65533;I&#65533;R`&#65533;S&#65533;&#65533;&#65533;A&&#65533;&#65533;&#65533;b&#65533;&#65533;|&#65533;h&#65533;3K&#65533;'N
&#65533;8&#65533;QD&#65533;B5&#65533;R&#65533;&#65533;X&#65533;&#65533;zJ&#65533;.&#65533;&#1125;mLp&#65533;*&#65533;p92&#65533;&#65533;&#65533;X&#874;V&#65533;&#65533;u.&#65533;&#65533;,&#65533;	&#65533;&#65533;&#65533;&#65533;&#65533;&#65533;&#65533;&#65533;)&#65533;&#65533;&#1462;"&#65533;Y&#65533;&#65533;[&#65533;*&#65533;&#65533;&#65533;&#65533;&#65533;d&#65533;&#65533;&#65533;&#65533;&#65533;&#65533;&#65533;&#65533;&#65533;&#1853;`u.&#65533;m&#65533;%&#65533;V&#65533;&#65533;&#65533;&#10356;&#65533;&#65533;EPX'&#65533;&#1175;&#65533;PR&#1161;&#65533;&#390;&#1460;&#65533;&#1289;n-&#65533;*&#65533;&#65533;[r{&#65533;&#65533;&#65533;&#65533;.&#65533;&#65533;&#65533;m&#65533;F&#65533;z2&#65533;&#578;&#65533;&#65533;U9&#65533;&#358;&#65533;&#65533;&#65533;jc&#65533;&#65533;Y&#65533;&#65533;&#65533;bVf5[6u&#65533;B9&#65533;&#65533;1@&#65533;h&#65533;P&#65533;&#65533;&#65533;&#65533;qP)&#65533;T&#65533;AE&#65533;&#65533;&#65533;f&#65533;K&#65533;!&#3512;&#65533;np_&#65533;&#65533;&#65533;&#65533;&#65533;E&#65533;z&#65533;&#65533;&#65533;&#65533;e&#65533;&#65533;z.t&#65533;&#65533;_.Uw)w&#65533;&#65533;Pg&#1597;&#65533;&#1840;&#65533;M&#504;8&#65533;&#65533;&#65533;4%&#65533;&#65533;{%+a&#65533;&#151;&#65533;&#65533;&#65533;j&#65533;-&#65533;A&#65533;)&#65533;_&#65533;&#65533;f9&#65533;_&#65533;&#65533;&#65533;&#65533;&#65533;#&#65533;&#65533;&#65533;1&&#65533;7&#65533;n&#65533;UsU&#65533;&#65533;<&#65533;qn&#65533;&#65533;&#65533;P&#65533;&#65533;&#51056;&#65533;%&#65533;&#65533;&#65533;&#65533;&#65533;&#65533;m&#65533;&#65533;;0cE&#65533;P~Is&#65533;Yb&#65533;x&#65533;&#65533;lw&#65533;44&#65533;i&#1269;3&#65533;d&#65533;@W&#1368;P&#65533;&#65533;&#65533;&#65533;&#65533;&#65533;&#65533;&#65533;D2&#65533;&#65533;&#65533;&#65533;&#65533;&#441;&#65533;&#65533;s3&#65533;=&#65533;&#65533;E-&#65533;&#65533;&#65533;_&#65533;&#65533;\&#65533;B&#31704;&#1261;&#65533;&#65533;&#65533;&#65533;&#460;r&#65533;F&#417;&#65533;&#65533;'&#65533;&#65533;&#65533;&#65533;&#65533;&#65533;@&#65533;&#65533;&#65533;!!&#65533;U&#65533;&#65533;rv&#65533;&#65533;GM&#65533;=+y&#542;&#65533;p7&#65533;&#65533;$&#65533;&#65533;P&#65533;&#65533;M`=&#65533;)on&#1056;&#65533;,&#65533;&#65533;&#65533;&#65533;2e&#65533;{d&#65533;-&#65533;iKl&#65533;[&#65533;M&#65533;&#65533;t\KPKX&#993;fR&#65533;&#65533;M&#65533;w&#65533;&#65533;&#65533;&#934;&#65533;&#65533;&#65533;Lk&#65533;&#65533;&#65533;n&#65533;&#65533;\'&#65533;&#65533;>&#65533;&#65533;D[W&#838;&#65533;U&#65533;&#65533;&#65533;w#f&#65533;&#65533;&#65533;&#65533;T&#65533;&#54845;&#65533;ui5&#1293;&#65533;*&#65533;&#65533;M&#65533;&&#65533;&#65533;&#65533;&#65533;n&#65533;&#65533;&#65533;&#65533;m&#65533;&#65533;&#65533;~
&#65533;&#65533;h&#65533;&#65533;{&#65533;&#65533;&#65533;?&#65533;&#65533;&#65533;)&#1344;&#65533;9&#65533;Pe<Hz?&#65533;"b&#65533;&#603;&#65533;}&#65533;&#65533;&#65533;W&#65533;3&#65533;e&#65533;&#65533;<&#65533;A	&#65533;&#65533;&#65533;:!9&#65533;&#65533;({ &#65533;"&#65533;&#65533;Z&#1021;&#65533;)&#65533;&#65533;&#65533;btj=&#65533;;&#65533;&#1573;	6&#65533;&&#65533;8&#65533;?&#65533;)&#65533;A,&#65533;U=&#65533;V&#65533;z&#65533;K&#65533;&#65533;&#65533;~s&#65533;&#65533;&#65533;
&#65533;y&#65533;&#65533;&#65533;&#65533;&#65533;&#65533;T*8&#65533;n&#65533;.&#65533;[+=&#65533;74&#65533;9nBv&#65533;&#65533;}59x%i&#65533;_&#65533;&#65533;=&#65533;%&#65533;'&#65533;&#38575;&#65533;&#65533;;&#65533;&#65533;p&#65533;C&#65533;<&#65533;;&#65533;9q&#65533;&#65533;%N&#65533;/&#65533;&#65533;&#65533;&#65533;:&#65533;u&#1532;v&#65533;BD`0{y&#65533;&#65533;w&#65533;k&#65533;C&#65533;&#65533;&#65533;xN	&#65533;&#65533;&#65533;&#65533;&#65533;g&#65533;&#431;&#65533;&#65533;&#1913;&#65533;&#1179;&#65533;&#65533;o{&#65533;&#346;(&#65533;&#65533;>&#65533;&#65533;&#65533;Z&#65533;aOx&#65533;;=&#65533;Z.Z&#65533;TX&#65533;8~P
a&#65533;Q&#65533;&#65533;{&#65533;&#65533;S&#65533;&#65533;|&#65533;&#65533;_&#65533;&#25054;&#65533;J&#65533;&#65533;&#65533;_
&#65533;&#65533;#&#65533;&#65533;f}`9&#65533;Sq&#65533;}&#65533;&#65533;&#65533;k&#65533;$]&#65533;20&#65533;k 7lAr]&#65533;~OPi&#65533;r&#65533;g&#65533;&#65533;&#65533;o&#65533;&#65533;'&#65533;&#65533;&#65533;&#65533;y&#65533;y%&#65533;|&#1446;&#65533;&#65533;&#65533;G&#65533;,(!Ok&#65533;5&#65533;&#65533;	XbCS&#65533;&#65533;}:&#1344;y&#65533;h&#65533;w~g&UF88(&#1473;&#65533;f	Ay&#65533;up&#1670;|&#65533;7&#65533;/H&#65533;(&#65533;&#65533;VH&#65533;ZX&#65533;R&#65533;&#65533;g/Ahh8&#65533;(&#65533;&#65533;\neBH&#65533;:&#65533;n&#65533;ZDx&#65533;H8&#65533;r&#65533;*&#65533;&#65533;'&#65533;s&#65533;#e l&#65533;Bv&#65533;7#&#65533;&#65533;1&#65533;N'hm[&#65533;&#65533;&#65533;&#65533;|&#65533;7&#65533;&#65533;x&#65533;Wh&#65533;dbeX0p&#65533;&#65533;&#65533;L&#65533;C~&#65533;&&#65533;f&#65533;&#65533;&#65533;uH&#65533;vi&#65533;5F&#65533;&#65533;^&#65533;&#65533;&#65533;&#1546;:&#456;&#65533;&#65533;&#65533;&#65533;'&#65533;&#65533;&#65533;&#65533;&#65533;&#28852;h&#65533;&#935;z"T&#65533;Mt&#65533;&#65533;<&#65533;h&#65533;quq8&#65533;&#65533;&#65533;&#65533;&#65533;&#65533;&#65533;H&#65533;&#65533;d&#1255;&#65533;&#65533;&#65533;&#65533;&#65533;&#65533;&#65533;&#65533;&#65533;&#1192;&#65533;&#65533;g&#65533;\&#65533;&#65533;&#65533;D&#65533;&#65533;D&#65533;~&#819;&#65533;K!Q&#65533;c36&#65533;Dp[^&#65533;&#65533;K&#65533;&#65533;&#65533;so&#65533;&#65533;&#65533;&#65533;&#65533;x&#65533;&#1576;&#65533;[&#65533;&#65533;&#1896;&#65533;&#65533;&#65533;&#65533;&#65533;&#65533;&#65533;&#65533;&#65533;&#65533;&#65533;9]r&#65533;&#65533;&#65533;&#65533;Cxf&#23876;_&#65533;E&#65533;x^;Fy&#65533;&#65533;&#65533;x&#65533;&#1368;&#65533;&#65533;&#65533;&#65533;&#65533;s&#1816;&#65533;(bcH&#65533;&#65533;d&#65533;(&#65533;t&#65533;H&#65533;l"cu&#65533;&#65533;&#65533;&#65533;4Y&#65533;:f&#65533;<&#65533;W&#65533;&#65533;&#65533;&#65533;&#65533;&#65533;&#65533;&#65533;&#65533;	&#65533;E	}&#65533;&#65533;|G&#65533;&yB&#1125;&#65533;,&#65533;&#65533;&#65533;1&#65533;&#65533;&#65533;Q&#65533;e&#65533;Zy&#65533;[)&#65533;F&#65533;l&#65533;&#65533;v&#65533;&#65533;P&#65533;f)&#65533;&#65533;&#65533;&#65533;&#65533;x&#65533;R&#1553;FizD&#1492;N&#65533;&#65533;&#65533;&#65533;&#400;U	&#65533;&#65533;&#405;~&#65533;&#65533;;&#65533;^E&#65533;&#455;&#65533;"y&#65533;&#65533;&#65533;&#65533;D&#1605;&#65533;&#534;H&#65533;m&#65533;&#65533;&#65533;$Y&#65533;r&#65533;&#65533;)&#65533;_&#65533;&#65533;<&#65533;&#65533;&#270;]	&#65533;&#65533;&#65533;&#65533;2W&#65533;&#65533;&&#65533;&#65533;)&#65533;B	&#65533;&#65533;Hz)}D	k&#65533;9&#65533;P2&#65533;&#65533;&#65533;&#65533;&#65533;P	y&#65533;W&#65533;&#65533;&#65533;E3&#588;&#65533;&#65533;&#65533;&#65533;[{r'oV&#65533;&#65533;&#65533;&#65533;k&#65533;&#65533;&#65533;&#602;&#65533;xj&#65533;&#1496;cec&#65533;|&#65533;&#65533;&#65533;y&#65533;&#65533;i&#65533;&#65533;I&#65533;&#65533;&#65533;T&#65533;&#65533;&#65533;{&#65533;&#65533;C&#65533;c9'UA&#569;&#65533;&#65533;I&#65533;&#65533;&#65533;&#65533;	&#65533;&#65533;9&#65533;&#65533;&#65533;&#65533;&#65533;&#65533;&#65533;&#65533;&#65533;&#65533;9&#65533;&#65533;In&#65533;&#65533;&#65533;&#65533;\P&#65533;nM&#65533;'&#65533;&#65533;&#65533;&#65533;&#65533;&#65533;o&#65533;)_&#65533;8j&#65533;&#65533;&#65533;&#604;&#889;&#65533;J&#65533;&#1129;&#65533;&#65533;&#65533;&#65533;9&#65533;&#65533;&#65533;&#65533;&#65533;g3&#65533;&#65533;&#65533;9Z&#65533;x&#278;&#65533;&#65533;~
&#65533;D&#65533;:&#65533;c&#65533;)s&#65533;&#65533;J&#65533;&#65533;n&#65533;&#673;&#65533;&#65533;&#65533;7&#65533;9&#65533;&#65533;B&#65533;j&#65533;&#65533;&#65533;L&#65533;&#65533;&#65533;R&#65533;&#65533;&#65533;)&#65533;5&#65533;^!&#65533;&#65533;s:&#65533;p<&#65533;&#65533;&#65533;&#65533;&#65533;>z&#65533;&#65533;H&#65533;&#65533;i&#65533;s&#65533;5hS0cb&#65533;bxh&#65533;&#65533;B&#65533;g&#65533;N9&#65533;&#65533;u&#65533;&#1634;/&#65533;f59&#65533;&#65533;H&#65533;xvd&#65533;W&#65533;&#65533;^&#677;=
&#65533;&#1686;B*&#65533;cJs9#&#65533;g&#65533;<&#65533;3P9{&#65533;'Zi&#65533;&#65533;&#65533;Vo&#65533;n&#65533;JhEO@&#65533;<&#342;r&#65533;*&#65533;&#65533;&#65533;&#65533;&#18908;6&#65533;&#65533;a|&#65533;F&#65533;#xsd&#65533;&#65533;Y&#65533;&#65533;&#65533;j&#65533;&#1433;&#65533;jw&#65533;B/E&#65533;&#65533; 1&#65533;B&#65533;&#65533;&#65533;?&#65533;LL&#65533;&#65533;&#65533;&#65533;V&#65533;t,&#65533;z(&#65533;&#65533;&#554;&#65533;&#65533;&#65533;S&#65533;jV&#65533;&#65533;x&#65533;D..&#65533;&#65533;i&#65533;&#65533;&#65533;&#65533;l&#65533;j&#65533;&#65533;&#65533;G&#65533;&#1707;&#65533;&#65533;igm&#65533;2&#1658;&#65533;&#65533;&#172;&#65533;&#65533;>&#65533;&#65533;	&#65533;&#65533;e&#65533;K&#65533;i&#65533;&#65533;&#65533;j&#1898;&#65533;&#1733;C+g&#65533;&#65533;&#551;:$6Zv&#65533;Z&#65533;&#65533;&#1482;	Bw&#65533;:	&#65533;&#65533;*&#65533;&#65533;&#65533;p&#65533;&#65533;&#65533;&#65533;&#65533;&#65533;&#65533;$*&#65533;(&#65533;W%&#65533;&#1711;&#65533;&#65533;?H&#1132;&#65533;&#489;&#65533;j&#65533;{Z&#65533;&#65533;&#65533;S4{&#65533;%&#65533;&#65533;&#65533;<&#65533;N"&#65533;&#65533;f&#65533;e&#65533;&#65533;&#65533;&#65533;&#65533;m [p&#65533;&#65533;&#65533;&#65533;&#65533;&#65533;"&#741;&#65533;&#65533;%^&#65533;&#65533;*&#65533;&#65533;&#65533;&#65533;\&#65533;:&#65533;3[&#65533;e&#65533;6&#65533;&#65533;&#65533;)&#65533;pj0<{<&#65533;&#65533;&#65533;!&#65533;
&#65533;,&#65533;h&#65533;   ! "  "#$$%(&(*'(&(&*((')*,,-2.05/180/412535:67@68=6:@87<9:>;=B=@D>?H?BH@?D@AFBDJFGPFHMFIPHGMHINKLRNOXNPUNQXPOVPOXPQVSTZVW`VX^VY`XV^XW`XY^Z\b]_h]`f^ah`^f``fbdkefpehnfiphgnhgphinjlsmnxmpvnqyprvrt|tv&#65533;tx~uy&#65533;xw&#65533;xyy|&#65533;|~&#65533;|&#65533;&#65533;~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305;&#65533;&#65533;&#65533;&#65533;&#180;&#65533;&#65533;&#65533;&#65533;&#630;&#65533;&#246;&#65533;&#567;&#65533;&#824;&#65533;&#504;&#65533;&#568;&#65533;&#441;&#65533;&#825;&#65533;&#699;&#65533;&#1084;&#65533;&#892;&#65533;&#894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	H&#65533;&#65533;&#65533;&#65533;))\&#560;&#65533;&#65533;H#J&#65533;h&#65533;&#65533;&#331;&#65533;0^&#65533;&#369;&#65533;&#463;&#65533;4fI&#65533;$I&#65533;(=n&#44338;e'&#65533;,c&#65533;|9&#65533;&#65533;&#850;	&#65533;ty&#65533;&#65533;&#472;!S
&#65533;s&#65533;&#1059;H&#65533;&#65533;&#65533;&#65533;p&#65533;C&#65533;P&#65533;J&#65533;&#65533;t&#65533;&#220;9:&#282;&#65533;#&#1474; &#65533;ZI&#65533;&#65533;Y&#65533;&#65533;&#65533;EY&#65533;dG&#65533;.S&#65533;&#65533;j&#1235;&#1915;x&#65533;&#65533;&#891;SlQ&#65533;r&#65533;&#65533;&#65533;KX&&#65533;&#136;&#65533;]{&#65533;-&#1910;&#65533;#G&#65533;L&#65533;r&#65533;&#65533;TUB&#684;&#65533;&#65533;R&#65533;L&#65533;&#65533;&#65533;|&#65533;&#65533;&#65533;&#1256;S&#65533;v&#65533;q&#16240;c&#65533;&#1931;&#65533;o&#65533;&#65533;/&#454;&#1651;w&&#65533;+_&#65533;dX&#65533;&#65533;&#65533;I&#65533;&#65533;&#65533;&#65533;sP&#65533;I&#65533;?"*&#65533;`&#2033;&#65533;/&#65533;&#65533;&#65533;&#65533;;&#63661;&#65533;
&#65533;&#65533;&#65533;&#65533;&#65533;&#65533;&#65533;\&#603;/&#65533;(H&#3915;&#65533;N&#65533;&#65533;&#65533;&#65533;5&#65533;U&#65533;&#65533;&#65533;$&#65533;&#65533;&#65533;&#65533;v&#65533;&#65533;g&#65533;&#65533;&#65533;&#65533;z&#65533;&#65533; m&#65533;&#65533;&#65533;&#65533;n?5&#65533;&#65533;w&#65533;&#65533;&#65533;&#65533;L;	&#65533;&#65533;&#453;b}&#65533;&#65533;QXX&#65533;&#65533;&#65533;i&#65533;]t&#65533;!a&#65533;=hco&#65533;DR(&#65533;&#65533;&#65533;c&#65533;nH&#65533;v&#65533;-&#65533;!&#65533;H&#65533;c&#65533;&J7d&#65533;&#65533;&#65533;(ba&#65533;&#65533;a?f&#612;Tt&#65533;&#1187;&#65533;`.Xc&#65533;R&#65533;&#65533;&#1748;Pf&#65533;&#65533;S&#1189;i_&#65533;p&#65533;X&P-7f&#65533;&#65533;m&#65533;&#65533;^&#65533;&#65533;gM&#65533;a2R&#65533;&#65533;r2h{sj&#65533;|j&#10784;&#65533;&#65533;&#65533;	&#441;&#65533;&#65533;&#65533;b&#65533;)&#65533;&#65533;q&#65533;&#65533;gY&#65533;)&#65533;zV&#65533;&#65533;&#65533;
&#65533;xl&#65533;&#65533;&#65533;&#65533;#A&#65533;jj}x%&#65533;&#1313;k&#65533;"&#65533;&#65533;Z&#65533;&#65533;&#65533;@&#1464;&#65533;ag&#65533;jz{2&#65533;	&#65533;&#65533;z+&#65533;&#65533;&#65533;&#65533;I&#65533;&#65533;BV&#48120;&#43693;&#65533;&#65533;['&#65533;&#65533;&#1716;&#65533;R-Q[&#65533;L&#65533;&#65533;&#65533;&#65533;__&#65533;&#22385;&#65533;&#65533;&#65533;&#65533;&#65533;&#65533;
&#49017;\&#65533;&#65533;&#65533;Zx&#65533;F&#65533;RZ-&#65533;&#1926;k0&#65533;Ke&#65533;&#65533;&#65533;[&#65533;&#65533;n&#65533;:&#65533;&#65533;&#65533;&#65533;]&#65533;&#65533;Z[m&#65533;0&#65533;&#65533;fHr&#65533;&#65533;&#65533;|&#65533;^'&#65533;&#1457;&#65533;&#65533;p&#65533;&#65533;|^v&#65533;j&#65533;^&#65533;&#65533;&#65533;&#65533;&#65533;4&#65533;D&#65533;&#65533;f&#65533;r&#65533;&#65533;~&#65533;&#65533;&#65533;z&#65533;+qq&#65533;Kl&#65533;F&#65533;f1&#65533;&#725;{&#65533;{&#65533;Q&#65533;u&#65533;&#65533;&#65533;|&#65533;&#65533;B&#65533;&#814;'o=&#65533;l&#65533;3&#65533;+7&#65533;K[&#65533;&#65533;&#65533;&#65533;&#65533; &#65533;X_&#65533;&#65533;w&#65533;&#65533;&#65533;&#65533;&#65533;&#1772;j&#65533;>	n&#65533;)H-&#65533;.&#65533;|?&#65533;&#65533;&#1812;&#1782;&#65533;&#784;S&#65533;wl&#65533;&#65533;&#65533;&#65533;&#65533;vU&#65533;2&#65533;7&#65533;}&#65533;`&#65533;&#65533;&#65533;&#65533;&#65533;~l&#65533;F&#65533;&#65533;&#65533;i&#65533;&#65533;@&#65533;&#65533;e&#65533;&#1834;v4&#65533;j&#65533;&#65533;&#65533;&#65533;&#65533;6&#65533;&#65533;&#65533;&#65533;&#65533;&#65533;&#65533;&#65533;&#28683;&#65533;&#1467;&#1255;]9&#2045;2&#65533;&#65533;I%k&#65533;s'&#65533;"&#65533;&#65533;&#65533;w>&#65533;pF&#65533;&#65533;&#65533;3&#65533;D&#65533;&#65533;&#65533;&#65533;&#65533;&#65533;R&#65533;&#65533;8&#65533;&#65533;&#65533;>&#65533;&#65533;&#65533;\,&#1176;&#65533;&#65533;&#65533;!&#65533;&#65533;[&#65533;&#65533;w&#65533;&#65533;'9P{_&#65533;&#65533;F&#65533;|&#65533;&#65533;&#65533;PW&#65533;x&#65533;t&#65533;]&#65533;&#65533;&#366;&#65533;y#_&#65533;&#65533;mXS8&#65533;q&#65533;|l&#65533;&#65533;7:&#65533;!&#65533;(&#65533;c&#1971;8&#65533;&#65533;&#65533;E&#65533;&#65533;a&#65533;)&#65533;P!&#65533;&#65533;&#65533;}'S &#65533;&#65533;&#65533;D&#65533;&#65533;e )zbE&#65533;&#65533;&#65533;i=&#65533;p&#65533;&#65533;&#65533;&#65533;A&#65533;&#65533;&#65533;&#65533;3&#65533;&#65533;J&#65533;XDQ&#65533;&#65533;&#65533;&#65533;&#65533; &#65533;TB&#65533;S&#65533;&#65533;Gg&#65533;&#65533;&#65533;6f&#65533;D&#65533;(&#65533;)&#65533;G&#65533;&#65533;E&#65533;&#65533;&#65533;&#65533;Cg&#65533;-&#1158; &#65533;&#65533;!&#486;?R82&#65533;BdV&#65533;H&#585;-H{&#65533;$d&#65533;&#65533;&#65533;Lz&#65533;_pJ&#65533;G@&#65533;&#65533;:a&#65533;WV&#65533;&#65533;&#65533;&#65533;P&#65533;H&#274;&#65533;&#65533;(&#65533;&#65533;&#65533;&#972;x&#65533;&#65533;&#65533;&#65533;&#65533;^&#65533;&#65533;&#65533;&#65533;&#65533;&#65533;@E&#65533;&#673;&#65533;+&#65533;H&#&#65533;&#65533;T:s&#65533;&#65533;D&#65533;2&#65533;&#65533;&#65533;AF&#858;E&#65533;`&#65533;&#65533;D&#65533;D&#65533;&#65533;,&#65533;lYK&#65533;-o&#65533;E<]&#65533;&#65533;&#65533;&#65533;;&#65533;=Z&#65533;	5I&#65533;z&#60500;&#65533;&#65533;&#65533;<	&#65533;&#65533;}F&#65533;h&#65533;"CE&#65533;v&#65533;
u&#65533;'&#65533;&#65533;IN&#65533;$t&#65533;&#65533;q(6;=&#65533;3&#65533;G&#1127;FQT&#65533;|&#65533;iH;&#65533;&#65533;2(MiI&#65533;anr&#65533;&#65533;|&#65533;L&#65533;5_&#65533;&#65533;b&#65533;8'HLl&#65533;&#994;yf=&#65533;&#65533;LB&#65533;&#65533;Ba&#65533;*O	&#65533;>8PU$K&#65533;&#65533;&#65533;mL&#65533;UU&#65533;gzS&#65533;v&#1361;&#65533;&#65533;&#65533;T}&#65533;&#65533;&#65533;J&#65533;&#65533;@&#65533;&#65533;F=bO&#65533;&#65533;&#65533;Fi\&#65533;&#65533;&#1422;&#65533;&#65533;q&#65533;&#65533;T!&#1137;RU6&#65533;&#65533;`&#65533;X&#65533;VR&#65533;^&#65533;&#65533;b&#65533;&#65533;7&#65533;&#65533;Z&#65533;.:,&#65533;&#65533;&#65533;h%&#65533;<&#65533;&#65533;&#65533;<&#65533;u&#65533;&#65533;-h&#65533;
&#1185;r&#65533;&#65533;&#65533;&#65533;S&#65533;*9&#1026;#&#65533;8+&#65533; &#65533;X&#65533;&#65533;&#65533;&#65533;&#65533;0eic!&#65533;[&#65533;&#65533;&#65533;&#65533;&#65533;&#65533;ep&#65533;5\&#65533;:&#65533;&#65533;&#65533;&#65533;]&[:F
&#65533;&#65533;&#65533;&#65533;3&#65533;&#42340;&#65533;&#65533;&#65533;&#65533;+H&#65533;&#65533;&#65533;z&#1513;&#65533;Cx&#65533;[&#65533;&#65533;&#65533;&#65533;&#65533;4&#65533;V&#65533;;&#65533;&#65533;&#65533;&#65533;&#65533;&#65533;&#65533;&#65533;&#65533;&#65533;&#65533;&#65533;&#65533;R~`&#65533;oJP&#65533;D&#65533;T&#65533;H%&#65533;(&#65533;&#65533;&#65533;&#65533;&#65533;l&#65533;&#65533;&#65533;;?&#65533;&#1960;&#65533;&#65533;&#65533;0&#65533;'V	Cxpm&#65533;f&#65533;w&#65533;&#65533;&#65533;H5%&#65533;&#65533;B8&#65533;&#65533;&#65533;&#65533;U&#65533;&#65533;&#65533;&#65533;&#65533;&#65533;&#65533;p++\&#65533;&#1584;	&#65533;&#65533;Ge&#65533;&#65533;6&#65533;&#65533;=&#65533;b&#65533;&#65533;&#65533;&#65533;&#65533;&#65533;+&#65533;&#65533;&#65533;&#1339;&#65533;&#65533;&#65533;6&#65533;G&#65533;&#65533;&#65533;*&#65533;&#65533;&#65533;+&#65533;V&#65533;q&#65533;IN&#65533;&#65533;&#65533;&#65533;&#65533;&#65533;&#65533;&#65533;&#65533;sb&#65533;&#65533;F&#65533;&#65533;)&#65533;&#65533;P&#65533;&#65533;&#65533;&#65533;&#65533;)G\W&#65533;Ny&#65533; I&#65533;(&#65533;+>&#65533;&#65533;&#65533;z&#1037;6&#65533;:}&#65533;&#65533;@&#65533;&#65533;%&#65533;8&#65533;d&#65533;4&#65533;A"i&#65533;&#65533;&#65533;#h&#1516;&#65533;\&#65533;S&#65533;upF&#65533;|e?&#65533;9r-&#65533;&#65533;=V&#65533;.&#65533;&#65533;a&#65533;q&#65533;&#65533;&#1848;Y&#503;;&#65533;>&#65533;{/&#65533;A&#65533;m&#65533;&#65533;nfj?&#65533;O&#1306;&#65533;&#65533;y>&#65533;uM&#65533;g@&#65533;k=&#65533;&#65533;1&#65533;&#65533;&#65533;U&#1750;&#65533;&#65533;&#65533;&#65533;&#65533;&#65533;&#65533;&#65533;&#65533;Vx&#65533;&#796;&#65533;&#65533;&#65533;&#65533;&#65533;_Nq>s&#65533;&#65533;&#65533;mq&#1517;&#65533;sRI&#65533;Lfk&#65533;&#910;&#65533;&#65533;QG[&#65533;V&#65533;&#65533;&#65533;~&#65533;&#65533;-&#823;q&#65533;&#65533;&#65533;i&#65533;&#65533;+_^wQW$.6&#65533;&#65533;&#65533;V&#65533;8&#65533;&#65533;^&#65533;&#65533;&#65533;}&#65533;l&#1388;&#65533;&#65533;Ek&#65533;&#65533;&#65533;&#65533;&#65533;&#65533;&#65533;&#65533;&#65533;^&#65533;#&#65533;&#65533;iv&#65533;&#65533;&#65533;&#65533;Z&#65533;&#65533;&#65533;H&#65533;fs]&#65533;&#65533;&#65533;y&#289;Eq^&#65533;&#65533;yX&#65533;H&#65533;&#65533;&#65533;&#65533;&#65533;&#65533;\&#65533;O&#65533;e&#65533;&#65533;{&#65533;&#65533;Z&#65533;&#65533;,&#65533;&#65533;&#65533;[&#65533;&#65533;|&#65533;`wy_&#65533;,9&#65533;&#1083;&#1954;&#65533;&#65533;iE&#65533;&#65533;;&#65533;}-I_&#65533;&#65533;7&#65533;?&#65533;;=&#65533;xGyW&#746;w&#65533;&#65533;<&#65533;ao&#65533;&#65533;&#913;&#65533;s&#65533;&#65533;4&#65533;G&#65533;]&#65533;U&#1338;&#65533;wAVt&#65533;&#65533;&#65533;DX&#65533;&#65533; v&#1745;&#65533;v&#65533;&#65533;y&#65533;&#503;&#65533;&#65533;&#65533;&#1175;&#65533;&#65533;Y&#65533;l&#65533;&#65533;&#65533;&#1467;&#65533;&#65533;=*`&#65533;&#65533;&#65533;wd?RD&#65533;zt&#65533;&#65533;&#65533;&#65533;&#65533;x&#1022;v&#65533;&#65533;~&#65533;&#65533;G~&#65533;&#65533;&#65533;q&#65533;y&#65533;&#1039;&#65533;&#65533;e&#65533;&#65533;&#65533;<&#1335;>&#65533;&#65533;}{&#65533;'&#65533;&#65533;&#2042;&#65533;&#65533;9<&#65533;&#65533;D&#65533;I&#65533;n&#65533;&#65533;~l*=`&#65533;O&#65533;&#65533;;N-[w_&#65533;&#65533;&#65533;&#65533;&#65533;&#65533;&#65533;&#65533;&#65533;&#65533;&#65533;m&#65533;&#65533;}&#65533;w}&#65533;&#65533;&#65533;'&#65533;I&G]W]kb`l7|&#65533;|p&#65533;Xj&#65533;&#65533;R&-&#65533;&#65533;
&#65533;'&#65533;$X&#65533;&n&#65533;F}&#65533;&#65533;&#65533;&#65533;&#65533;)&#65533;i/&#65533;}&#65533;F&#65533;&#65533;g&#65533;#&#65533;z&#65533;U&#65533;r&#65533;&#65533;{&#65533;w8e&#65533;&#65533;]&#65533;geXt&#65533;&#65533;&#65533;ut&#513;m0&#65533;%p'x&#65533;X&#65533;X&#65533;&#65533;Z&#1538;\&#65533;CA&#65533;&#1286;&#65533;&#65533;&#386;&#65533;{&#2007;&#65533;9&#65533;&#65533;&#65533;'&#65533;#8&#65533;=&#65533;9&#65533;&#65533;g&#65533;&#65533;iDeU&#65533;&#65533;xHtR&#65533;~&#65533;Bq&#65533;&#65533;M&#1540;J&#65533;Ph;&#65533;&#65533;&#65533;&#65533;&#1541;&#65533;&#1544;&#65533;&#65533;&#65533;&#65533;&#65533;X&#65533;&#65533;8&#65533;&#65533;l&#65533;&#65533;j8s&#65533;&#65533;&#65533;&#65533;H&#65533;&#65533;&#65533;8X{&#65533;&#65533;u&#65533;&#1542;&#65533;&#65533;Ui&#65533;&#65533;&#65533;Y@&#65533;&#65533;rh&#65533;{&#65533;b&#65533;&#455;&#65533;&#65533;}&#65533;TD&#65533;b&#65533;&#65533;-&#65533;&#65533;&#65533;U&#65533;&#65533;8&#65533;&#312;&#65533;w&#65533;7&#65533;&#65533;&#65533;&#65533;&#65533;	&#1548;&#65533;&#33395;'s&#65533;&#65533;?&#65533;&#65533;&#65533;&#65533;u&#65533;GAJ&#65533;k&#65533;&#65533;Hezx&#65533;X&#65533;&#65533;&#65533;&#65533;&#65533;&#65533;ZL&#65533;sGt&#65533;&#65533;-s&#65533;w&#65533;&#65533;8&#65533;&#65533;&#65533;&#65533;&#65533;h&#65533;&#65533;&#65533;&#65533;&#65533;(&#65533;&#65533;x&#65533;&#65533;&#65533;&#65533;&#65533;z&#65533;&#65533;&#65533;&#65533;u]&#65533;&#1249;b&#1205;&#65533;&#65533;t&#65533;&#65533;Co&#65533;l&#65533;y#&#65533;&#65533;JG&#65533;)t&#65533;&#65533;{&#65533;&#65533;&#65533;&#65533;($Y&#65533;&y&#65533;(&#65533;&#65533;*	&#65533;&#65533;8&#65533;&#65533;&#65533;&#65533;&#65533;&#1490;.)&#65533;&#65533;&#65533;}!&#65533;o&#65533;&#65533;tn&#65533;Y	&#65533;]hW|(&#65533;&#65533;W&#65533;{&#398;H&#65533;v&#65533;&#65533;&#65533;&#65533;&#47630;&#65533;&#65533;&#65533;&#65533;&#65533;&#65533;&#65533;&#65533;8&&#1602;T&#65533;YY&#65533;~%9&#65533;2&#594;b9&#65533;&#65533;8&#65533;&#65533;H5T&#65533;.-a8D`m5j@9&#65533;(V&#65533;HH&#65533;&#65533;&#65533;z&#1553;&#65533;&#65533;P&#65533;kR&#65533;\YK[i&#65533;&#65533;@&#65533;&#65533;&#65533;&#65533;&#65533;&#65533;&#65533;&#65533;&#65533;&#65533;&#65533;	&#65533;&#65533;W	&#65533;aI&#65533;X&#65533;.&#65533;&#65533;'%&#65533;3(&#65533;&#65533;rK&#65533;&#65533;&#65533;&#65533;&#65533;F&#65533;&#710;&#65533;&#1445;&#65533;yo&#65533;&#65533;t&#65533;&#65533;o&#65533;&#65533;}i&#65533;S)&#65533;g&#65533;&#65533;	[+&#1624;&#65533;&#65533;&#65533;&#65533;&#1627;&#65533;&#1627;&#65533;9&#65533;&#65533;I&#65533;&#65533;Y&#65533;/)&#65533;8,&#65533;5 WR5&#65533;&#65533;{M&#65533;&#65533;h&#65533;&#65533;&#65533;&#65533;&#65533;xg&#24084;&#65533;Ht&#65533;&#65533;z&#65533;&#65533;&#65533;&#65533;&&#65533;&#65533;&#65533;&#65533;&#65533;&#65533;&#65533;&#65533;i&#65533;&#34398;&#65533;&#65533;	&#65533;|#&#65533;ci&#65533;&#65533;	&#65533;&#65533;&#65533;w&#65533;(&#65533;&#65533;-qQ1+&#65533; l&#65533;)|xe&#65533;&#65533;&#65533;j&#65533;&#532;&#3396;&#65533;&#65533;z5&#65533;&#65533;&#65533;)&#65533;&#65533;&#65533;&#65533;&#1694;&#65533;&#606;&#65533;&#65533;&#1246;&#65533;g&#65533;&#65533;$y&#65533; Z&#65533;&#65533;&#1605;}B&q&#65533;kW&#65533;j&#461;/&#65533;&#65533;&#65533;&#65533;&#65533;9&#65533;B&#65533;&#65533;&#65533;&#65533;&#65533;&#516;&#65533;X&#65533;&#65533;&#65533;Oy&#65533;&#65533;&#65533;&#65533;Fz&#65533;&#21083;G&#1685;'Z&#65533;&#65533;&#1636;&&#65533;&#65533;(zX-a&#1686;al&#65533;8.t8T&#65533;&#65533;&#65533;&#65533;q&#37940;&#65533;v&#65533;&#529;|&#65533;&#65533;6&#65533;b&#65533;&#65533;&#65533;tC&#65533;_&#65533;y&#65533;HZ&#65533;&#65533;VYz&#65533;&#65533;|&#679;&#65533;&#65533;"J&#65533;&#65533;
&#65533;_)&#65533;&#1013;'AB&#65533;c&#65533;J&#65533;5jZD&#65533;Q&#65533;9t&#42452;&#65533;&#65533;J&#65533;&#65533;}&#65533;&#65533;&#53777;j&#65533;s&#65533;Ia&#65533;&#65533;Z&#65533;~J&#65533;&#65533;&#65533;&#65533;&#65533;&#65533;J&#65533;&#65533;j&#65533;&#65533;&#37845;&#65533;!&#65533;L&#65533;g&#65533;&#1619;1*&#65533;&#616;&#65533;o&#65533;&#65533;Gqwx&#65533;x&#65533;&#65533;&#65533;&#65533;&#65533;l&#65533;&#65533;&#65533;lS&#65533;o&#1675;&#65533;6&#65533;xJ&#65533;&#65533;Z&#65533;&#65533;&#65533;&#65533;&#1722;&#65533;&#65533;&#1709;&#1962;&#65533;&#65533;j&#65533;&#65533;&#43694;Jn&#65533;&#65533;&#65533;d`&#65533;y&#65533;*&#65533;_*bu&#65533;&#65533;&#65533;&#65533;&#65533;&#65533;Nx&#65533;L&#65533;&#65533;&#65533;&#620;@:&#65533;
&#65533;&#675;&#65533;mP&#65533;j&#65533;&#1370;&#65533;z&#65533;&#65533;&#65533;&#65533;&#65533;&#65533;&#65533;&#65533;&#65533;&#65533;:&#65533;&#17030;X&#65533;&#628;&#65533;&#65533;jW&#65533;&#65533;i&#65533;ilmu]&#65533;&#65533;&#65533;W&#65533;&#65533;9&#65533;o&#65533;&#65533;,&#65533;&#65533;&#65533;I&#65533;&#65533;|)!&#65533;&#65533;&#65533;f&#65533;&#65533;&#65533;{&#65533;&#65533;&#65533;(&#65533;&#65533;@&#65533;B+&#65533;&#65533;&#65533;3&#65533;K&#65533;G&#658;&#65533;$>&#65533;&#65533;&#65533;&#65533;&#1579;&#65533;J&#65533;&#65533;i&#65533;&#65533;&#65533;&#65533;xI&#65533;^z&#65533;R&#65533;&#65533;&#65533;&#65533;&#65533;&#65533;H&#65533;&#65533;&#65533;&#65533;&#65533;&#65533;+&#65533;6[&#65533;8KB&#65533;&#65533;F&#65533;&#65533;r&#65533;&#65533;D{&#65533;j&#65533;BK&#65533;{&#65533;&#65533;(*d&#65533;&#65533;&#65533;&#543;&#65533;&#65533;d&#65533;:&#65533;*&#65533;&#65533;&#1525;&#65533;Y&#65533;&#65533;&#65533;~Bz@&#1720;&#1018;|2&#65533;&#65533;m&#1782;&#1274;&#65533;&#65533;U&#65533;z&#65533;&#65533;&#65533;{&#65533;&#65533;C&#65533;{&#65533;&#65533;I&#65533;&#65533;
8+&#65533;&#65533;&#65533;&#65533;y&#65533;WZFW&#65533;&#65533;&#65533;&#65533;&#65533;&#65533;&#681;&#65533;[&#65533;3&#708;&#65533;&#65533;h&#65533;	C&#65533;=&#48350;k&#65533;&#65533;&#65533;&#65533;&#65533;&#65533;&#65533;&#65533;k&#65533;J&#65533;&#65533;&#65533;i&#65533;&#65533;Z>&#65533;0&#65533;&#65533;&#65533;&#65533;&#65533;&#65533;&#65533;gN&#65533;&#65533;&#65533;:&#65533;&#65533;&#65533;&#65533;&z3&#65533;&#65533;r&#65533;?&#65533;&#65533;9+&#65533;&#65533;&#65533;&#65533;&#65533;{&#65533;&#65533;0&#65533;&#65533;;&#65533;&#65533;&#1788;&#65533;&#65533;z&#65533;&#65533;&#1758;&#65533;&#65533;&#65533;hHrf&#65533;&#65533;!M&#65533;&#65533;&#65533;&#65533;&#65533;\&#65533;&#1851;&#65533;&#554;&#65533;&#6518;&#1698;&#65533;&#65533;&#65533;&#65533;&#65533;&#65533;&#65533;&#65533;&#65533;JZ&#65533;&#65533;&#65533;x&#65533;&#65533;&#1898;-&#65533;&#65533;&#65533;!&#1855;\&#161;K&#65533;&#65533;F&#65533;&#65533;&#720;&#65533;$&#65533;9&#229;&#65533;&#65533;&#65533;^Gx&#65533;\&#65533;&#65533;&#1787;&#65533;&#65533;&#779;&#65533;&#65533;&#65533;&#3763;"l&#65533;&#65533;&#65533;&#65533;&#65533;&#65533;DJ&#65533;&#65533;F&#367;&#65533;&#65533;K'f&#65533;0,]&#65533;&#65533;&#65533;&#65533;&#65533;&#65533;&#65533;l&#65533;&#65533;&#65533;qp&#681;e&#65533;&#65533;&#65533;&#65533;&#65533;[&#444;:&#65533;&#65533;R&#65533;&#65533;H&#65533;&#65533;!&#65533;&#65533;M&#65533;&#65533;&#65533;&#65533;z&#478;&#65533;&#65533;Uz&#65533;&#65533;I&#65533;ZL&#65533;&#65533;&#65533;&#65533;tl&#65533;&#65533;&#65533;&#65533;&#65533;q&#65533;&#65533;"&#65533;&#65533;Z&#65533;E&#65533;{&#65533;&#65533;vL&#65533;&#65533;c&#65533;s&#65533;&#156;L&#296;&#65533;&#65533;_	&#65533;S&#65533;&#65533;YL&#65533;b:&#65533;]&#65533;&#330;\bz&#65533;wY&#65533;
K>&#65533;&#65533;&#65533;p&#65533;&#65533;C&#468;&#65533;&#65533;&#65533;&#65533;&#65533;u&#65533;&#280;|&#65533;&#65533;&#65533;&#733;&#65533;&#186;L&#65533;N&#65533;&#65533;{&#65533;H&#65533;3&#65533;&#65533;c&#65533;&#65533;j&#563;&#65533;l&#65533;h&#65533;y&#65533;&#763;\&#65533;P&#65533;&#65533;&#65533;&#65533;&#65533;&#65533;&#1770;&#65533;&#65533;<&#65533;&#784;&#65533;&#65533;&#65533;E&#65533;F&#65533;&#829;z&#65533;&#65533;&#65533;&#1196;q7&#65533;t&#65533;&#65533;&#65533;&#65533;&#65533;7&#65533;&#65533;&#65533;&#65533;&#65533;&#65533;&#65533;&#65533;|&#454;<&#65533;<&#65533;N&#652;&#65533;FX&#65533;|&#65533;^zyo&#65533;&#65533;&#65533;&#65533;&#65533;&#65533;&#65533;,&#65533;ru&#65533;*&#892;[&#65533;D*&#1052;,&#65533;&#65533;&#65533; &#65533;&#65533;&#65533;&#65533;&#65533;7&#65533;&#65533;{&#65533;y&#65533;Zg&#65533;&#65533;]&#65533;&#65533;F&#65533;I&#65533;&#65533;&#65533;&#65533;&#65533;&#65533;k&#65533;&#65533;&#65533;&#65533;&#65533; &#65533;&#65533;#&#65533;&#65533;&#65533;{D&#1907;&#65533;	&#65533;	&#65533;J&#65533;&#1331;&#65533;&#65533;&#65533;&#65533;yf+&#65533;&#65533;&#65533;&#65533;&#43829;&#65533;&#65533;&#65533;}wwi&#65533;5&#65533;&#65533;B&#65533;&#983;;&#65533;&#65533;&#65533;"]&#65533;&#65533;&#65533;&#65533;K&#65533;&#347;&#65533;&#65533;Z&#65533;&#65533;&#65533;&#65533;&#65533;&#65533;&#65533;`K&#65533;&#65533;L&#65533;2&#65533;&#65533;$+&#65533;\&#65533;&#65533;
&#65533;`};M&#65533;c=em&#65533;g&#65533;&#65533;|&#65533;D&#65533;&#65533;D&#65533;&#65533;&#65533;&#65533;mm&#65533;K&#65533;&#1458;&#65533;k&#65533;&#65533;&#65533;&#65533;6&#65533;k&#65533;&#65533;&#65533;i&#65533;Bw&#65533;&#65533;&#1824;\=&#65533;&#65533;&#876;&#65533;i&#65533;b=&#1599;&#65533;&#65533;&#65533;&#65533;&#1224;-&#65533;y,&#65533;=-&#65533;BA&#65533;&#65533;=&#65533;&#65533;&#65533;0:Olg&#65533;&#65533;ze&#65533;&#65533;&#65533;w&#65533;&#1380;&#65533;&#65533;_&#65533;&#65533;&#886;&#65533;K&#65533;8&#65533;&#65533;o&#1777;=&#179;&#65533;&#65533;&#65533;1j&#65533;&#363;&#65533;P&#65533;&#65533;n&#65533;&#65533;5Uq&#65533;&#65533;G&#65533;U&#65533;&#65533;&#65533;g&#65533;&#65533;y&#1828;&#65533;&#65533;&#749;&#65533;?&#65533;|&#65533;&#65533;&#1543;&#1895;&#65533;&#65533;&#65533;&#65533;ZH&#865;&#65533;,&#65533;n&#65533;&#1859;G&#65533; &#65533;1&#65533;!&#65533;&#65533;&#1666;yc&#65533;&#65533;&#65533;&#65533;b&#65533;&#65533;&#65533;z&#65533;&#65533;&#65533;&#446;&#65533;&#65533;&#65533;&#65533;&#65533;]&#65533;&#65533;&#65533;k&#477;[&#65533;0G&#65533;&#1195;&#65533;&#65533;j&#65533;N{&#65533;&#65533;l&#65533;v&#65533;&#65533;&#65533;&#1818;k&#65533;&#65533;&#65533;>&#65533;&#65533;&#65533;&#65533;;&#65533;4&#65533;6&#65533;kK&#65533;9&#65533;&#65533;&#65533;[&#65533;wz&#65533;&#65533;;&#65533;&#65533;&#65533;&#1136;&#1075;&#65533;&#65533;<&#65533;&>&#540;M/R&#65533;&#65533;^&#65533;&#65533;&#44875;&#65533;&#850;[&#763;[&#65533;n&#65533;&#65533;[~&#65533;&#65533;&#65533;H&#65533;}{&#774;&#65533;&#65533;&#394;L&#65533;&#65533;&#65533;&#65533;G&#1922;I&#65533;&#65533;Y&#65533;&#65533;\&#65533;?I&#65533;|#^T&#65533;z&#65533;&#65533;6&#65533;l7+&#65533;&#65533;&#65533;&#65533;&#65533;]&#58252;;&#65533;s&#65533;&#65533;&#65533;vz&#65533;&#65533;&#65533;C&#65533;&#65533;K&#65533;t*&#65533;&#65533;V&#65533;&#65533;P&#65533;&#65533;&#65533;&#65533;&#65533;&#65533;&#65533;&#65533;&#65533;Z&#65533;&#39660;z&#65533;&#65533;&#65533;&#65533;&#65533;&#65533;&#65533;&#65533;&#65533;&#65533;&#65533;_&#65533;Z^&#65533;1&#65533;&#65533;&#65533;&#65533;&#65533;[&#65533;g&#65533;&#65533;D.&#65533;m^&#373;*q&#65533;&#65533;&#65533;&#65533;{&#65533;v&#65533;1@&#65533;.>&#65533;&#65533;&#65533;&#65533;&#65533;&#65533;&#65533;&#65533;N&#65533;^&#65533;_&#65533;&#65533;&#65533;&#65533;&#65533;:&#65533;&#65533;~&#65533;&#65533;m&#65533;i^&#65533;&#65533;&#1890;&#65533;1M&#1499;&#65533;&#65533;&#65533;&#65533;t&#65533;&#65533;&#65533;&#65533;{&#65533;&#65533;`&#65533;&#65533;:>^&#65533;&#65533;&#65533;&#65533;1&#65533;&#65533;&#65533;|&#65533;&#65533;|&#65533;&#65533;&#65533;&#65533;&#1742;&#65533;&#65533;&#65533;&#65533;&#65533;&#65533;&#65533;^&#65533;&#65533;^.&#65533;&#65533;&#65533;3&#65533;&#65533;Fg&#65533;*&#65533;&#65533;&#65533;X>&#65533;z&#65533;&#65533;&#65533;/K&#1561;&#65533;&#65533;&#65533;&#65533;&#65533;&#65533;&#65533;&#65533;&#65533;&#65533;&&#65533;&#65533;&#65533;&#65533;E&#65533;&#65533;&#65533;&#65533;&#65533;.&#65533;&#65533;&#65533;&#65533;	&#65533;&#65533;&#65533;&#2621;7
&#65533;&#65533;&#65533;&#65533;&#65533;&#65533;n&#65533;<&#65533;&#65533;l&#65533;&#1804;&#65533;&#1979;&#65533;&#65533;&#1454;&#65533;d&#65533;&#65533;"n&#65533;&#65533;&#65533;?&#65533;8h&#65533;Uk&#65533;R}&#65533;&#65533;&#65533;[K&#65533;+&#65533;]&#65533;&#65533;&#65533;&#65533;<&#65533;&#65533;&#65533;&#1278;&#65533;&#65533;]&#65533;&#65533;&#65533;&#65533;&#65533;&#65533;#?&#65533;rz&#65533;L&#65533;&#65533;&#65533;&#65533;&#65533;&#65533;&#65533;&#65533;&#65533;y&#65533;v5&#65533;&#65533;>&#65533;).&#65533;R&#65533;&#65533;&#65533;&#65533;&#65533;^&#65533;&#65533;&#65533;q&#65533;&#65533;D&#65533;&#1482;&#65533;&&#65533;&#65533;&#65533;$:&#65533;/&#65533;s&#65533;&#65533;&#65533;&#65533;&#65533;&#65533;&#65533;&#65533;&#65533;&#65533;|&#65533;?&#65533;&#65533;l^+&#6846;&#65533;a&#65533;&#65533;b?&#65533;&#1246;&#65533;&#65533;;&#65533;C&#65533;&#65533;&#65533;&#65533;kP&#65533;9&#65533;o&#65533;p&#65533;&#65533;,&#65533;&#65533;&#65533;'&#65533;&#65533;t6&#65533;&#65533;&#65533;&#65533;e&#65533;E&#65533;&#65533;&#65533;&#65533;&#65533;&#65533;&#65533;H&#65533;&#65533;&#65533;&#65533;&#65533;&#65533;&#65533;_n&#65533;M&#65533;(!&#65533;K9&#65533;&#65533;&#65533;&#65533;&#65533;y&#65533;&#65533;H&#65533;`&#65533;&#65533;&#2029;&#17935;&#65533;&#65533;H&#65533;&#65533;&#65533;5&#1006;&#65533;&#65533;+&#65533;&#65533;&#65533;&#65533;&#65533;&#65533;&#65533;&#65533;&#65533;&#65533;&#65533;&#65533;&#65533;&#65533;&#65533;&#65533;&#65533;&#65533;/k&#65533;&#65533;"X&#65533;&#65533;*&#65533;&#65533;.l&#65533;&#65533;&#65533;C&#65533;[&#65533;H&#65533;&#65533;A&#65533;5n&#65533;&#1585;cF&#65533; sI<UrS'K&#65533;T2rdP&#65533;&#727;&#65533;&#65533;$4&#65533;fM&#65533;kV&#65533;&#65533;&#65533;'&#988;?e
%&#65533;&#65533;&#65533;<&#65533;(&#65533;&#1268;iQ&#65533;&#65533;u&#65533;&#65533;&#65533;U&#65533;U&#65533;j&#65533;&#65533;&#65533;&#65533;&#65533;\]&#65533;b&#65533;j&#65533;&#14001;G&#65533;b&#65533;6&#65533;[Tq#&#677;[&#65533;F&#65533;y#F&#65533;[&#65533;&#65533;)&#65533;&#65533;W&#65533;t&#264; &#770;&#65533;p&#65533;<|&#65533;P&#65533;&#323;&#65533;&#65533;,&#65533;&#65533;&#65533;&#537;5?>|&#65533;&#65533;&#65533;9I&#65533;&#65533;68g&#65533;&#65533;&#995;&#65533;>&#65533;&#65533;&#65533;k&#1495;&#65533;&#65533;&#65533;6&#65533;W&#65533;f}
&#65533;&#439;oOk&#65533;[U&#65533;&#65533;q&#65533;&#597;//x<&#65533;&#65533;&#65533;!&#65533;]&#65533;&#65533;&#65533;&#65533;&#65533;&#65533;!#&#65533;~&#65533;&#65533;&#65533;&#65533;y"5&#65533;x#"&#65533;&#65533;w&#65533;&#65533;c&#65533;&#65533;I&#65533;n}{&#65533;l&#65533;S&#65533;&#65533;&#65533;&#1690;&#65533;&#65533;&#65533;&#65533;R*&#65533;h&#65533;6&#65533;&#65533;+&#893;&#65533;Dj9&#65533; t&#65533;&#65533;&#65533;&#65533;&#65533;&#65533;iD&&#65533;`&#11195;&#65533;B&#65533;(&#65533;J&#65533;	(&#65533;&sl&#65533;C@&#65533;NE
w&#65533;o&#65533;&#65533;&#65533;&#65533;&#555;&#65533;&#65533;0&#65533;{|&#65533;&#65533;;&#65533;&#65533;&#65533;&#65533;&#65533;*
&#65533;&#65533;3&#65533;&#65533;&#65533;srI	#&#65533;2&#65533;
O)8W&#65533;CE0S&#65533;&#65533;B&#65533;Q&>&#65533; 13&#65533;Q&#65533;&#65533;&#65533;&#65533;&#65533;L*&#65533;*26&#65533;1&#65533;&#65533;&#65533;&#65533;sO&#65533;&#65533;O&#65533;&#65533;4:&#65533;&#65533;8&#65533;&#65533;&#65533;$M4&#65533;&#65533;IF&#65533;&#65533;&#65533;IJ+u0QE'&#65533;PCN&#65533;,&#65533;<sTR&#65533;&#65533;I&#65533;&#65533;"c&#65533;&#65533;1&#65533;k&#1263;&#65533;-&#65533;&#65533;&#65533;&#65533;&#65533;Y&#65533;&#65533;s&#65533;]&#65533;S?&#65533;&#65533;4&#65533;&#65533;C;BV&#65533;0Y4&#65533;&#65533;8&#65533;&#65533;YH&#65533;&#65533;&#595;,&#65533;&#65533;&#65533;C&#65533;&#65533;U&#65533;R&#65533;=3&#65533;5Yw\r-UZ&#65533;l&#65533;&#65533;?C&#65533;&#65533;O7&#65533;uw tq&#65533;&#65533;&#65533;&#65533;&#65533;B&#65533;t&#65533;&#65533; e5Rv`&#65533;&#65533;&#850;&#65533;~&#65533;&#65533;rSN]&#65533;&#65533;&#65533;n&#65533;&#65533;v&#65533;+&#65533;k3Y&#1878;&#65533;&#65533;U&#65533;#&#65533;=.&#65533;&#65533;\w&#65533;O&#65533;jKt&#65533;&#65533;&#50513;^c;&&#33945;&#65533;T&#65533;`&#65533;en&#65533;&#65533;j&#65533;&#65533;5#&#65533;&#65533;&#65533;Y&#65533;&#65533;&#65533;r%V&#65533;&#65533;0u&#65533;f\E&#27490;&#65533;cm&#65533;7&#65533;&#65533;-y&#981;&#65533;4&#1075;&#65533;&#65533;&#65533;J&#65533;6&#65533;&#65533;%&#65533;&#65533;l&#65533;&#65533;&#65533;&#65533;&#65533;f{F/cT;coho&#65533;B:i&#65533;)&#65533;N&#65533;GFr&#65533;&#65533;&#65533;dx&#65533;&#65533;uk;a&#65533;&#65533;&#1897;&#65533;&#1879;/H*&#65533;&#65533;r&#65533;3&#65533;&#65533;'&#65533;&#65533;f&#65533;&#65533;n&#65533;;&#65533;2&#65533;F}&#65533;&#65533;&#65533;&#65533;o&#65533;&#65533;&#65533;n&#1410;&#65533;&#1271;&#65533;#O<q&#65533;&#65533;&#52686;!9&#65533;&#1998;&#65533;&#65533;&#65533;&#28879;&#65533;&#65533;4&#65533;&#65533;TU/&#65533;&#1790;a&#65533;I&#65533;7Ag&#65533;&#65533;&#149;&#65533;&#65533;{&#65533;&#65533;V&#65533;&#65533;&#65533;%&#65533;}&#65533;&#65533;&#65533;}&#65533;&#65533;^&#65533;Y&#65533;~&#65533;&#65533;&#65533;:&#65533;&#348;,.&#65533;z0A%{[&#65533;&#65533;C&#65533;&#65533;&#65533;7T&#65533;&#65533;+&#65533;&#65533;=N&#65533;&#592;t5&#65533;&#65533;}&#65533;&#65533;`&#65533;-HA&#65533;:z9^&#65533;&#65533;f:&#65533;&#65533;&#65533;+&#65533;N&#65533;&#65533;p&#65533;[&#65533;P<&#65533;&#65533;@&#65533;{C&#65533;@&#65533;+I&#65533;1&#429496;j&#65533;3pa&#65533;&#65533;&#65533;&#65533;&&#65533;e%&#65533;&#65533;:&#65533;&#588;&#65533;&#65533;-,
c8&#251;&#65533;nu&#65533;K&#65533;&#65533;xC^&#65533;^5"&#65533;&#65533;GA&#477;/lR&#65533;aXl&#65533;D&#65533;t&#65533;&#65533;Mr&#65533;]&#65533;&#65533;&#65533;+&#65533;'h&#65533;&#65533;b!#&#1442;.~-#&#65533;&#510;3F&#1164;ET&#65533;&#65533;8&#65533;>&#65533;1H&#65533;&#65533;&#65533;&#65533;H&#65533;;J2&#65533;&#65533;&#65533;,L&#65533;&#65533;&#65533;P'&#65533;&#65533;&#65533;cP&#65533;&#65533;*&#65533;R&#65533;&#65533;&#65533;"84&#65533;&#52300;&#65533;T&#65533;vH&#65533;&#65533;&#65533;{p"&#65533;&#65533;]&#65533;&#65533;~1e3a!V8&#65533;Z&#65533;&#65533;&#65533;G&#65533;&#65533;=&#65533;h`&#65533;aif&#65533;D&#65533;&#65533;&#65533;Hi&#65533;e*&#65533;&#65533;&#65533;Vv&#1493;&#65533;&#529;B&#65533;i&#65533;&#65533;&#65533;e&#65533;%&#65533;&#65533;f4&#65533;&#65533;&#65533;.,0&#65533;&#65533;c&#65533;&#65533;(-&#42724;*D8m&#65533;Hl&#65533;&#65533;&#65533;'{&#65533;1&#217;O&#65533;A&#65533;8&#65533;{&#65533;&#65533;A&#65533;&#65533;"*&#65533;&#65533;	I&#65533;MR&#65533;j&#1060;&#65533;	&#65533;U&#65533;#&#65533;1g-Y&#65533;&#131;&#65533;L&#65533;&#65533;l$M&#65533;V/dV&#65533;LKs&#65533;&#65533;&#65533;&#65533;&#65533;|&#65533;&#65533;	R&#65533;&#65533;t&&#65533;(&#65533;&#65533;&#508;&#65533;&#65533;&#65533;]&#65533;i&#65533;&#65533;t&#65533;&#65533;&#65533;&#65533;;[&#65533;E&#65533;H=&#65533;&#65533;h&#65533;]&#65533;0&#65533;&#65533;&#65533;&#65533;J&#65533;JTDQv&#65533;&#65533;/&#65533;&#65533;I&#65533;&#65533;<J&#65533;&#1319;yc&#65533;zR&#65533;&#65533;&#65533;5rApZ&#65533;&#65533;&#65533;&#65533;;P&#65533;U&#65533;&#65533;=&#65533;&#65533;&#65533;&#65533;&#65533;6&#65533;&#65533;&#65533;,&#65533;]&#65533;&#65533;&#65533;&#65533;&#65533;&#65533;/&#65533;&#65533;l&#35898;!&#65533;5*&#65533;&#65533;&#65533;&#65533;&#65533;T&#65533;R&#65533;&#65533;&#65533;&#65533;D%j&#1418;&#65533;&#65533;&#65533;Ug&#65533;>&#65533;&#65533;&#65533;&#65533;&#65533;&#65533;&#65533;g&#65533;	ZtM&#65533;Y&#65533;&#1864;&#65533;@&#65533;`Q&#65533;&#65533;&#65533;&#65533;8&#65533;7&#65533;&#65533;&#65533;vx&#65533;&#65533;t+J3hD&#65533;&#65533;\&#65533;<&#65533;&#65533;2&#1108792;&#65533;&#65533;z&#507;D&#65533;2&#65533;f&#65533;&#65533;+V&#65533;-&#65533;&#65533;&#65533;u&#65533;g&#65533;w@&#1470;&#65533;&#65533;&#65533;e&#65533;&#1084;&#65533;=$*&#65533;&#65533;w';&#65533;&#1223;><&#64326;&#65533;#&#65533;&#65533;W&#65533;&#65533;}&#1622;[_&#65533;m	H&#65533;b!&#65533;&#65533;S&#65533;rQ&#65533;aY&#65533;l&#65533;&#65533;o8&#65533;\g&#65533;-2&#65533;7&#65533;2&#65533;&#65533;n&#50653;&#65533;&#65533;Y&#65533;E&#65533;J&#65533;&#65533;_&#65533;3>&#65533;L&#65533;&#65533;&#65533;)&#65533;J3&#65533;qdy%+&#65533;&#65533;&#1328;${3I&#65533;&#65533;#{}&#65533;J9q&#65533;&#65533;Z&#65533;Z)&#65533;&#65533;&#65533;M&#65533;Z&#65533;&#65533;&#65533;&#1137;&#65533;
&#65533;`&#65533;&#65533;p&#65533;&#65533;
&#65533;1&#65533;&#65533;
&#1831;Q8&#766;T*&#65533;&#65533;Js&#65533;RB^.&#65533;&#65533;<&#65533;&#65533;fV2n2cW&#65533;ggz&#65533;S6&#65533;&#65533;&#65533;e&#65533;z&#65533;gY&#65533;y&#65533;`T&#65533;I&#65533;&#65533;&#65533;\&#1582;l&#65533;&#65533;M&#65533;&#65533;&#65533;&#65533;&#65533;n&#65533;&#65533;&#65533;&#65533;S/&#757;QK&#65533;&#1254;&#65533;gh&#65533;&#65533;&#1501;&#65533;:&#65533;]&#65533;	&#65533;h&#65533;&#65533;&#65533;a&#65533;z&#65533;&#65533;Q&#65533;~&#65533;&#65533;"&#65533;w&#65533;\&#65533;<&#65533;8lbOn#&#65533;U&#65533;&#65533;&#65533;&#65533;eK&#977;l-N&#65533;&#65533;&#65533;&#65533;&#65533;)&#65533;v&#65533;&#65533;alY;&#65533;X&#65533;&#65533;u7kU;&#1648;&#65533;&#65533;w&#65533;&#65533;&#65533;&#65533;2&#65533;&#65533;&#65533;&#65533;N&#1274;#j&#65533;&#166;&#65533;&#65533;&#65533;x&#65533;&#65533;i&#65533;&#65533;&#65533;&#65533;&#65533;&#65533;$O?&#65533;&#1571;4&#65533;ZK&#65533;&#65533;&#65533;#!D7&#65533;S&#65533;&#65533;V&#65533;7&#65533;&#65533;w&#65533;&#65533;&#65533;w&#65533;C&#416;&#65533;&#65533;&#65533;2z&#1109;&#65533;&#65533;S&#65533;:&#65533;&#65533;~l&#65533;|'Z&#65533;&#65533;D&#65533;&#65533;&#65533;&#65533;&#65533;\&#65533;&#65533;&#65533;x&#65533;o-r&#65533;&#65533;&#65533;H&w&#65533;&#65533;p&#65533;&#1926;&#65533;c&#65533;&#65533;)&#65533;3&#65533;v&#65533;n&#65533;x&#65533;0&#65533;&#65533;#&#65533;&#65533;&#65533;&#1427;&#65533;&#65533;<&#65533;}r&#65533;&#65533;&#65533;ZuT&#65533;T&#65533;&#65533;I8&#65533;&#65533;]t2D&#65533;&#65533;Oh&#1048;^#&#190;&#65533;&#65533;,&#65533;&#65533;Lu&#65533;&#65533;&#65533;&#65533;&#65533;&#65533;]o&#2027;&#65533;qm{F&#65533;je=&#65533;&#65533;S&#65533;=&#65533;cp}&#65533;&#65533;&#65533;X&#65533;&#65533;wDIo&#65533;E&#65533;Co&#65533;S=&#65533;&#65533;&#65533;&#65533;w&#1247;&#65533;dD5&#65533;$&#65533;&#65533;&#65533;3w&#65533;&#65533;'&#65533;&#65533;g&#65533;&#65533;&#65533;&#65533;&#65533;Mm&#65533;&#65533;*/&#65533;K&#65533;&#486;u&#975;d&#65533;_&#65533;&#65533;_&#65533;&#65533;&#65533;8&#65533;&#65533;&#1495;&#65533;7&#65533;&#65533;&#65533;&#958;&#65533;!&#65533;&#65533;&#65533;&#65533;&#65533;m>&#65533;9S&#65533;&#65533;&#65533;*&#65533;&#65533;&#65533;&#65533;&#65533;&#65533;&#65533;&#65533;?&#65533;J9&#65533;J&#65533;&#1192;&#65533;&#65533;8&#65533;(&#65533;&#65533;&#65533;&#65533;R@&#65533;3<&#1970;&#65533;&#65533;@&#65533;&#65533;&#65533;&#65533;,&#65533;q&#65533;&#65533;<z&#65533;5&#65533;3'&#65533;&#65533;;~;@,?&#65533;/&#65533;&#65533;&#65533;&#65533;&#65533;&#65533;&#65533;&#65533;&#65533;&#65533;:&#65533;c0&#65533;@d&#65533;B!&#65533;&#65533;&#65533;[!g{&#65533;&#65533; &#65533;&#65533;d&#65533;m&#65533;;+&#65533;l&#65533;&#1312;?&#65533;&#65533;&#18678;&#65533;{&#65533;&#65533;@&#65533;T&#65533;&#813;/&#65533;1&#65533;&#65533;/&#65533;=&#65533;&#65533;?W	&#65533;&#65533;&#65533;/&#65533;S&#65533;&#65533;&#65533;9&#65533;=&#65533;B&#65533;[&#65533;+&#825;wj&#65533;&#65533;&#65533;
&#65533;0&#65533;&#65533;2DBD:#4(&#65533;&#65533;&#65533;&#65533;;?&#65533;&#1250;&&#65533;&#65533;x&#65533;&#65533;&#65533;&#65533;B&#65533;9&#2026;#&#65533;&#65533;#&#65533;*&#65533;&#65533;&#65533;&#65533;&#65533;&#1782;&#65533;&#65533;&#65533;t&#65533;0&#65533;BTLE/Tt=DL&#65533;&#65533;?&#65533;&#65533;A&#65533;[#8&#65533;5&#65533;&#65533;%)\&#65533;`&#65533;&#65533;JtA&#65533;i&#65533;&#65533;&#65533;B`&#65533;&#65533;#&#65533;.,&#248;J&#65533;&#65533;@C&#65533;8EU&#65533;&#65533;htE4&#65533;&#65533;&#65533;&#65533;@&#1938;&#65533;&#1288;&#65533;7&#65533;&#65533;H&#65533;$&#65533;&#65533;^&#65533;E`&#65533;&#65533;.&#65533;&#65533;&#1813;&#65533;&#1658;&#65533;[0&#65533;K&#65533;&#65533;RlFh&#65533;Ff&#65533;3&#65533;?&#65533;c;&#65533;&#65533;@!tG&#65533;&#65533;Fn4A(&#65533;9q&#65533;&#65533;&#65533;&#65533;&#65533;&#65533;6	z*Z&#65533;Dw&#65533;&#65533;,&#65533;@4&#65533;{&#65533;&#65533;y70&#65533;G%L&#65533;Ad@.&#65533;&#65533;&#65533;&#65533;{&#65533;&#65533;&#244;&#65533;KH&#65533;&#65533;&#65533;s&#65533;&#65533;Y&#65533;Ak'&#65533;<&#65533;&#65533;E2&#65533;&#65533;&#65533;&#65533;	&#65533;F&#65533;&#65533;J&#65533;J&#65533;&#65533;?&#65533;&#65533;3&#65533;&#65533;a&#65533;&#1016;&#65533;&#65533;#&#65533;&#65533;&#65533;==&#65533;&#357;&#65533;,&#1746;A&#65533;&#65533;&#65533;&#65533;&#65533;(&#65533;&#65533;1&#65533;&#65533;B&#65533;8<y&#65533;&#65533;&#65533;&#65533;I&#65533;&#65533;&#450;&#65533;&#65533;&#65533;&#65533;&#65533;Ul&#65533;|&#65533;&#65533;	&#65533;&#65533;&#65533;&#65533;'&#65533;D&#65533;	E&#65533;&#65533;J&#65533;&#65533;I&#65533;&#65533;&#240;&#65533;H&#65533;&#65533;&#65533;|&#65533;V&#65533;&#65533;\&#65533;&#65533;&#65533;.0K&#65533;&#65533;&#65533;c&#65533;]&#307;&#65533; L&#65533;&#65533;d&#65533;&#987;1&#65533;&#65533;L_&#65533;&#65533;B&#65533;&#65533;L&#65533;&#65533;&#65533;$L&#65533;,J&#65533;|i&#65533;&#65533;&#65533;&#65533;$&#65533;Q&#65533;\&#65533;&#65533;&#65533;&#65533;LET&#65533;#&#65533;&#65533;E	&#65533;&#877;&#65533;5&#65533;&#65533;&#65533;&#65533;&#65533;&#65533;I&#65533;2/&#65533;l#&#65533;t@&#65533;&#65533;&#65533;T;"&#65533;&#65533;a&#65533;&#65533;&#65533;t&#65533;&#65533;&#65533;i&#65533;&#65533;&#1638;&#65533;qMz&#65533;F&#65533;&#65533;&#1794;&#1660;&#65533;&#65533;\&#65533;&#65533;d
&#65533;D&#65533;&#660;&#249;&#65533;&#65533;@>&#65533;&#65533;&#971;"&#842;&#65533;:&#65533;&#1019;3"&#65533;#&#65533;k&#65533;&#65533;t&#444;\J&#65533;*&#65533;&#65533;$&#65533;&#65533;&#65533;K&#65533;D2A &#65533;A&#65533;&#65533;2&#65533;
&#65533;&#65533;&#65533;:d&#65533;&#65533;&#65533;M&#65533;D&#65533;'&#65533;E&#65533;LI&#65533;8&#65533;&#65533;&#65533;&#1206;&#65533;N&#359;&#65533;&#65533;2&#65533;&#65533;&#65533;
3Y&#1288;&#65533;&#65533;&#65533;I*#&#65533;&#65533;[P&#65533;I&#65533;@&#65533;q&#65533;&#65533;
&#65533;N&#1986;&#65533;&#65533;&#65533;M&#65533;L&#65533;&#65533;&#65533;&#65533;
"z&#65533;&#65533;&#65533;&#65533;&#65533;;&#65533;&#65533;&#65533;&#65533;K&#65533;Ml&#65533;P&#65533;&#65533;O&#65533;&#65533;&#65533;&#65533;B"t&#65533;yLPE9&#65533;&#65533;13&#65533;&#65533;&#65533;$&#65533;&#65533;C0!x[0&#65533;&#65533;7&#65533;5&#65533;{&#65533;&#65533;Y&#65533;G&#65533;$,&#65533;?]&#1195;LO&#65533;&#65533;D)-$.&#65533;7uaGE&#65533;&#65533;7&#65533;&#65533;O&#65533;&#179;&#65533;&#65533;L&#65533;D&#65533;B;SS&#65533;&#65533;&#65533;@&#65533;G%$&#65533;&#65533;	&#65533;B&#65533;&#65533;&#65533;&#65533;&#65533;&#65533;-T&#65533;@MRLeJqJ	Q7&#65533;C&#65533;{&#65533;O#>-5&#65533;N&#65533;&#65533;!Pb&#65533;&#65533;&#65533;&#65533;&#65533;&#65533;&#65533;&#65533;&#65533;R-5&#1611;&#65533;g&#65533;M&#65533;&#65533;&#65533;&#65533;&#65533;&#65533;N(&#65533;&#65533;,&#65533;&#65533;&#65533;.DAP/@RX8ZH^&#65533;"]&#65533;=&#65533;BG%M%&#65533;&#65533;&#65533;&#65533;`&#65533;&#65533;&#65533;&#1787;c&#65533;Ge&#65533;2&#65533;L9Cw&#65533;&#1788;&#856;&#65533;&#65533;w&#65533;3	&#65533;&#65533;8x&#65533;&#65533;p&#322;&#65533;dLB5?&#65533;&#65533;&#65533;|J&#65533;p&#65533;Cu&#65533;&#65533;&#65533;L*P&#65533;&#65533;]&#65533;&#65533;&#65533;9K&#65533;;o&#65533;%&#65533;D&#65533;T&#65533;e&#65533;US&#65533;&#65533;k&#65533;|S&#65533;8C&#65533;&#65533;7&#65533;g{2~&#65533;&#65533;M&#65533;&#65533;w&#65533;C&#65533;.Bk&#65533;&#65533;<&#65533;&#65533;\Rg&#65533;T'&#65533;U&#65533;&#65533;B&#65533;U&#65533;:&#65533;&#65533;T&#65533;&#65533;&#247;&#65533;&#65533;&#65533;:&#65533;&#65533;O&#65533;A&#65533;&#65533;F&#65533;dV&#65533;&#65533;&#65533;h&#740;&#65533;S}6&#65533;q&#65533;T-Uo&#65533;Y&#65533;&#65533;9P&#740;&#65533;&#65533;&#65533;&#65533;UA&#65533;X&#65533;&#65533;LxsZ&#65533;@&#65533;,@c&#65533;&#65533;&#65533;&#65533;&#65533;&#65533;&#65533;,R&#65533;D&#65533;[2[&#65533;&#65533;G&#65533;l4[t&#65533;&#65533;e+&#541;&#65533;SI&#65533;&#506;&#65533;&#65533;&#65533;e>&#65533;#&#65533;@&#65533;&#65533;@&#65533;@&#65533;&#65533;H&#65533;uR&#65533;&#65533;&#65533;&#65533;&#65533;V&#65533;+-&#65533;&#65533;-&#65533;&#986;&#65533;2&#65533;&#65533;N&#65533;<Pd&#65533;&#65533;&#65533;&#65533;&#65533;&#65533;&#1909;&#65533;&#65533;&#65533;&#65533;<&#65533;&#65533;&#65533;&#65533;.R&#65533;[&#65533;&#65533;`&#65533;C&#65533;&#65533;&#65533;&#65533;l&#65533;&#65533;&#65533;[&#65533;&#65533;&#65533;5:^&#65533;&#65533;&#65533;&#65533;&#65533;t&#65533;E&#65533;{&#65533;&#65533;$&#65533;&#65533;\&#65533;&#65533;&#785;E&#65533;&#65533;&#65533;^j+&#65533;&#65533;&#1520;&#65533;\&#65533;&#65533;I&#65533;^U4El&#65533;!
&#65533;Pu7&#65533;&#65533;,&#65533;&#1908;&#65533;I&#646;&#65533;MF&#65533;&#65533;UR&#65533;J+&#65533;O&#65533;&#65533;&#65533;&#65533;&#65533;ZNH&#65533;-&#65533;$]&#65533;E?&#65533;(=Y&#65533;&#65533;&#2036;XAD&#496;&#65533;&#65533;&#766;h`&#65533;Y&#65533;-(&#65533;!&#65533;r&#65533;&#65533;&#65533;t\>|&#65533;Y&#65533;\S&#65533;L&#754;&#1588;&#65533;&#65533;?1
&#65533;=&#65533;&#65533;&#65533;D&#65533;.-/{QX&#65533;&#65533;]3UY&#65533;$&#65533;U&#65533;&#65533;&#65533;&#65533;.&#65533;0&#259;&#65533;&#65533;&#65533;&#65533;&#65533;&#65533;;&#65533;$r&#65533;,&#65533;4&#65533;&#65533;?$&#65533;Q2&#1287;mZ&#65533;&#65533;]&#65533;5&#65533;&#65533;x&#65533;r%&#65533;&#65533;S&#65533;E&#65533;&#65533;5&#1462;&#65533;Al$C.f`&#65533;&#65533;X&#65533;a&#65533;M&#65533;6%&#65533;~&#65533;U,&#65533;V&#1001;R/&#65533;&#65533;q&#65533;<&#65533;&#65533;<1#P&#65533;&#65533;KO&#65533;&#318;&#65533;&#65533;`&#65533;l1&#65533;&#65533;OJ&#422;&#65533;&#65533;&#65533;&#65533;&#65533;V&#1408;&#65533;&#65533;H&#65533;I&#65533;&#65533;&#65533;&#65533;]aD>/&#65533;8&#65533;;M(F&#65533;4&#65533;&#65533;e&#65533;d)&#65533;&#65533;&#65533;,&#65533;&#65533;&#65533;&#65533;R"&#956;iKf&#1829; 'V&#65533;B&#65533;,U&#65533;&#65533;;N&#65533;&#65533;%K&#65533;QB&#65533;FZ.&#65533;e&#65533;&#561;&#65533;&#65533;O&#65533;&#65533;ZUs~gx&#65533;&#65533;Wq&#65533;&#65533;y&#65533;e&#65533;&#65533;aJ&#65533;&#65533;yHH&#65533;&#1898;#&#65533;}&#65533;&#65533;;&#1760;D&#65533;zu&#523;];:&#65533;R&#61818;&#65533;eD)&#65533;&#65533;&#65533;&#65533;&#65533;EXF&#1829;&#1755;&#65533;&#65533;Y&#65533;&#65533;&#65533;&#65533;YSdL&#65533;<&#65533;$&#65533;M&#65533;W&#65533;&#65533;U^&#65533;z&#65533;&#65533;x&#65533;(&#65533;&#23512;|&#65533;&#65533;v<Z&#65533;&#65533;&#65533;D&#65533;a&#65533;&#65533;g&#65533;F.<n&#65533;R&#65533;h&#65533;C&#65533;fO=&#65533;&#645;&#65533;&#65533;&#763;&#65533;&#65533;&#65533;q&#65533;8dx^g&#65533;&#65533;e&#65533;&#65533;gYe&#65533;f&#39526;g&#65533;fi&#65533;&#65533; U&#65533;&#660;&#65533;(^Da&#65533;&#65533;Xdc&#65533;&#65533;j6&#65533;&#65533;&#65533;&#930;&#65533;LS5j
VI*&#309;c&#65533;,&#1533;&#65533;3&#65533;&#65533;~&#65533;rF`v&#65533;j&#65533;
g&#65533;&#65533;pX&#65533;k&#65533;&#65533;&#65533;&#65533;&#65533;l&#65533;&#65533;&#65533;&#65533;&#65533;&#65533;p&#65533;`&#65533;]Y&#65533;Fk&#65533;A&#1037;&#65533;X&#65533;J&#886;4&#65533;&#65533;&#506;F&#65533;(DH;&#65533;ZkF&#65533;_&#65533;&#65533;y&#65533;&#65533;V&#65533;X&#65533;&#51982;\&#65533;Nl-FL&#65533;E&#65533;&#65533;=]&#65533;^L&#65533;&#65533;j&#65533;&#65533;&#65533;niT&#25240;&j&#65533;+a&#65533;&#65533;&#65533;&#65533;i&#65533;&#65533;Q2&#65533;Y&&#1331;X&#621;j7`&#65533;L&#65533;v&#65533;d4m&#65533;&#65533;&#65533;ujL&#65533;m&#65533;Nn&#65533;na&#65533;CgXI&#782;@i&#65533;F&#65533;&#65533;b&#65533;&#58670;&#65533;&#65533;&#65533;mn|R&#65533;3&#65533;;&#65533;&#65533;&#65533;[q6&#65533;&#65533;&#65533;j&#65533;&#65533; &#65533;&#65533;&#65533;4
&#65533;&#65533;UuI&#65533;{S&#65533;a&#65533;&#65533;&#65533;&m&#65533;f&#65533;F&#59101;?&#65533;dZ&#65533;&#65533;&#65533;m&#65533;F&#65533;+&#65533;&#65533;&#65533;&#65533;j&#65533;>i&#65533;nq&#65533;&#65533;J&#65533;&#2045;E&#65533;&#65533;&#65533;&#65533;I&#1083;&#65533;&#65533;9&#1759;l&#65533;&#65533;Bj&#65533;	o;&#65533;&#65533;&#65533;p,&#65533;[&#65533;&#65533;mgo&#65533;[&#65533;&#23294;o&#65533;V&#65533;&#65533;&#65533;&#65533;[&#65533;s&#502;&#347;b^^&#65533;&#65533;&#65533;=6&#65533;&#65533;U&#65533;&#65533;&#65533;[&#65533;*v6&#65533;&#65533;b&#65533;!&#65533;#g&#65533;"Uho}&#65533;b.&#1963;u&#65533;&#65533;5\&#65533;&#65533;E&#65533;&#65533;k-&#65533;l+O&#65533;&#65533;]&#65533;&#802;o0&#65533;&#65533;,&#65533;&#65533;~&#65533;~&#65533;KL%6&#968;&#65533;&#65533;b&#65533;<&#65533;&#65533;oq&#65533;MB_h&#65533;&#65533;;'&#65533;&#65533;"&#65533;&'&#65533;L&#949;&#65533;k&#65533;9&#65533;&#65533;X^&#65533;&#65533;&#65533;&#65533;D&#65533;&#65533;&#65533;I&#65533;-&#37736;a&#65533;&#65533;I&#65533;&#1742;
&#65533;&#65533;t&#65533;&#65533;&#65533;&#65533;&&#1143;"*%&#65533;&#65533;n&#65533;n&#65533;&#65533;&#65533;&#65533;r]M*&#65533;&#65533;&#65533;&#65533;k&#65533;kB&#65533;=&#65533;E&#65533;S&#65533;D&#65533;/tgt&#65533;&#65533;k&#65533;&#65533;RG>t&#65533;&#65533;uy&#65533;&#65533;&#65533;6p&#65533;e&#65533;&#65533;1&#65533;&#65533;a&#65533;&#65533;&#65533;fv1&#65533;q&#65533;&#65533;&#962;&#65533;o&#65533;M<|&#65533;&#65533;ev&#65533;uu&#65533;3&#65533;C&#65533;&#65533;VtEf[&#65533;&#65533;TG&#65533;p,r&#65533;]ea&#1751;&#65533;&#65533;&#65533;&#65533;lPs&#65533;&#65533;&#65533;uD7&#65533;y&#65533;r&#212;&#65533;F&#65533;&#65533;D&#65533;wROtol&#65533;v&#65533;&#65533;g&#65533;6L&#65533;&#65533;7&#65533;\8U]&#65533;o&#65533;&#65533;"Z2&#65533;w@&#65533;f&#65533;V&#65533;&#65533;&#65533;&#65533;>1&#65533;tTb&#65533;%&#65533;&#65533;&#65533;*&#65533;w&#65533;&#65533;&#65533;.hyh,&#65533;&#382;&#65533;@&#65533;o&#65533;&#65533;&#65533;?i@}&#65533;W&#65533;&#65533;O&#65533;x&#65533;&#65533;&#65533;>&#65533;&#65533;EAk&#1120;&#65533;f&#65533;&#65533;7uof2&#65533;U&#65533;&#65533;&#65533;&#65533;&#65533;F}IB&#65533;^&#65533;&#65533;=&#65533;&#65533;q&#65533;&#65533;zf&#65533;&#65533;&#65533;~&#65533;&#65533;&#65533;-7&#65533;&#65533;&#65533;&#65533;&#65533;&#65533;{&#65533;_{>&#65533;&#65533;&#65533;&#65533;6 &#65533;&#251;&#65533;4&#65533;&#65533;y&#65533;&#65533;&#65533;Z&#65533;&#65533;S&#65533;&#65533;Gl&#65533;d&#65533;&#65533;&#65533;&#65533;R&#65533;5&#65533;nF~ob|&#65533;&#65533;@&#65533;&#65533;&#65533;&#1111;}&#65533;&#65533;e&#65533;]L&#65533;&#65533;&#65533;]/vc&#65533;&#1937;F&#65533;&#65533;~i?&#65533;&#65533;&#65533;&#65533;&#65533;&#65533;&#65533;&#65533;o&#65533;,oL&#65533;Vu&#65533;?|&#65533;&#65533;s&#65533;&#65533;&#65533;g&#65533;z&#65533;&#65533;&#65533;&#65533;&o&#65533;&#65533;V)?&#65533;&#65533;|N&#65533;&#65533;&#65533;e&#65533;&#65533;\,X&#65533;
B&#65533;2l&#65533;0&#65533;&#65533;&#65533;t(1F,7r&#65533;X&#65533;&#528;"&#1524;&#65533;c&#65533;&#65533;4*&#972;\)0N&#65533;9a&#65533;<9SM&#65533;4:[&#65533;&#65533;i&#65533;`&#65533;1B&#192;&#65533;y&#65533;&#65533;F/DC&#65533;4&#65533;&#65533;%&#65533;&#65533;R&#65533;<&#65533;:&#65533;j&#65533;&#65533;ZM&#1924;&#65533;2fN&#65533;_&#65533;&#65533;&#65533;&#65533;3(H&#65533;"&#65533;&#65533;&#65533;&#65533;X&#65533;e&#1394;\&#65533;&#65533;&#65533;B.[&#65533;v&#65533;k&#65533;b&#65533;&#65533;&#65533;&#65533;.,&#65533;0&#65533;K&#65533;&#65533;&#65533;m&#65533;&#65533;&#65533;A&#65533;H'S&#65533;l&#65533;&#65533;&#329;y5&#840;&#65533;&#65533;@2d&#65533;2&#65533;s&#65533;4j&#65533;'Q&#65533;\&#65533;&#65533;&#65533;&#65533;&#1458;S&#65533;&#65533;k&#1767;\&#65533;C	j1:Y&#65533;b&#65533;\&#500;:&#65533;r&#65533;&#617;&#65533;c&#65533;t86&#65533;&#65533;}&#65533;&#65533;&#65533;&#1839;&#65533;&#65533;&#65533;&#65533;Vg&#1556;&#1281;&#65533;$N\&#65533;&#65533;&#65533;~?;\&#65533;&#65533;&#65533;x&#1127;&#32471;b&#65533;&#65533;?&#65533;&#65533;&#65533;&#65533;&#65533;&#65533;z&#65533;&#65533;&#65533;&#65533;&#65533;6Zh&#65533;MU\j&#65533;&#65533;&#65533;&#65533;9&#65533;&#65533;&#65533;m&#65533;A&#65533;&#65533;P&#65533;XP;I&#65533;T&#65533;&#65533;&#65533;&#65533;&#65533;9&#65533;\&#65533;&#65533;&#65533;W&#65533;&#629;]z&#65533;&#1417;&#65533;%&#65533;|J&#65533;&#65533;}	&#65533;&#65533;aA
&#65533;|@&#65533;&#65533;&#1742;&#65533;!i&#65533;e&#65533;MF&#65533;&#65533;&#65533;'&#65533;A&#65533;_E?&#65533;UR&#65533;&#65533;&#65533;k&#65533;iG&#65533;[&#65533;e&#65533;#&#65533;j&#65533;&#65533;F~&#65533;&#65533;L.&#65533;X&#65533;U&&#65533;&#65533;],
wi0&#65533;Rh&#65533;&#65533;8&#65533;y&#65533;&#65533;&#65533;&#2005;&#65533;e&#65533;&#65533;SE&#65533;&#65533;oT&#65533;&#65533;&#1043;U&#65533;'&#65533;=Ny(F&#65533;&#65533;&#65533;V &#65533;)au)&#65533;g&#65533;bg&#65533;#}_&#65533;&#65533;#pB&#65533;$&#65533;&#845;Z&#65533;ytFUM&#65533;8Y&#65533;&#65533;&#65533;Vw	J(&#65533;Z&#65533;&#681;&#65533;I9$&#65533;^&#791;(d8R&#65533;_&#65533;&#65533;N&#65533;-&#65533;&#65533;2&#65533;,i%A&#65533;e&#65533;M&#65533;F&#65533;J&#65533;b&#65533;&#65533;N&#65533;&#65533;}&#65533;.&#22639;`n&#65533;&#1372;&#65533;&#65533;"&#65533;&#65533;&#65533;&#65533;&#65533;S&#65533;&#65533;8l&#65533;4&#65533;.&#65533;-K&#65533;T8&#65533;EE&#65533;9J&#1955;&#65533;m&#65533;&#1998;
M&#65533;p&#65533;&#65533;u&#65533;&#65533;&#65533;n&#65533;Q&#65533;&#710;u&#65533;&&#65533;&#65533;e&\&#65533;&#65533;&#65533;&#65533;&#65533;:k&#65533;x&#65533;&#65533;`&#65533;&#65533;&#1533;b&#65533;ej\&#65533;Tf&#65533;hR&#65533;2&#1158;2,&#65533;&#65533;I<1PP;&#65533;poYZ{&#65533;&#65533;Yk&#1900;&#65533;Iw&#65533;&#65533;&#65533;{&#65533;&#65533;&#65533;&#65533;L&#65533;&#65533;37&#65533;!&#65533;4Y-&#65533;l&#65533;&#65533;k0&#65533;p&#65533;K&#65533;Xw|Q&#65533;&#65533;?;&#65533;a&#65533;}&#65533;c+&#65533;5&#65533;q&#65533;4{&#65533;&#65533;&#65533;&#65533;h&#65533;m&#65533;&#1282;&#65533;&#65533;.&#5771;,/Sp&#65533;&#65533;&#65533;&#65533;y&#65533;&#65533;+&#65533;&#65533;~Jp&#65533;&#65533;&#65533;&#65533;f&#65533;&#65533;0&#65533;&#65533;
C&#65533;&#65533;&#65533;&#727;&#65533;w!
2&#530;=1|&#65533;&#65533;O&#65533;&#65533;&#1934;\&#65533;cT&#65533;v&#65533;&#65533;V&#65533;y&#65533;W&#65533;&#65533;&#65533;?]l&#65533;&#65533;&#65533;&#65533;&#65533;&#46371;.vv&#65533;&#65533;&#65533;&#65533;&#65533;&#65533;5&#65533;&#65533;&#65533;;	&#65533;&#65533;&#65533;&#65533;&#65533;}&#65533;&#65533;,zQ&#65533;&#65533;	U9&#65533;&#65533;(&#65533;'0)?Q&#65533;&#65533;&#65533;'"&#65533;DOz&#65533;a&#65533;&#65533;&#65533;;&#65533;Q&#65533;z&#65533;sZp&#65533;&#65533;:&#804;&#65533;!&#65533;
&#65533;&#65533;5>&#65533;	&#65533;e&#65533;sKv&#65533;7&#65533;&#65533;&#65533;q&#65533;&#65533;a%CTM&#65533;>&#65533;&#65533;&#65533;&#65533;&#65533;&#65533;	N&#65533;&#17905;&#65533;q\&#65533;*&#65533;&#65533;&#65533; &#65533;01&#1233;&#65533;*&#65533;#&#65533;9KV)	&#65533;mf&#65533;&#24880;:&#65533;I&#1867;&#65533;&#65533;&#65533;&#65533;&#65533;ol&#65533;2mTH(&#65533;p&#65533;&#65533;&#65533;ya&#65533;&#65533;g&#65533;&#65533;)l~&#65533;&#65533;&#65533;*&#65533;F(0A &#65533;! &#65533;F?[&#65533;[e2e&#65533;s]&#65533;l&#65533;#&#65533;8&#65533;,E&#65533;&#65533;&#65533;&#65533;&#1234;"&#65533;g&#65533;!a&#65533;>R7&#65533;oF&#65533;"&#65533;7&#65533;&#65533;&#65533;E&#65533;{	&#65533;Q&#65533;*&#65533;mo&#65533;&#65533;	Ld"&#65533;]&#65533;&#65533;N9&#65533;&#65533;&#65533;&#65533;,t5&#1169;&#65533;:&#65533;$&#65533;&#65533;7&#65533;&#65533;U^&#65533;4&#65533;&#65533;&#65533;&#65533;f&#65533;&#65533;RVT&#65533;&&#65533;&#65533;n&#65533;%
K&#65533;&#65533;T&#65533;C&#65533;&#65533;#&#65533;&#65533;E&#65533;8n&#65533;&#65533;c&#65533;z&#65533;7&#65533;&#65533;&#65533;1&#65533;&#65533;%&#65533;w&#742;-&#65533;Tw&#65533;%&#65533;dJ&#65533;MQl&#65533;.2Dj&#65533;),&#65533;29&#65533;&&#65533;Y&#616;4&#1756;&#65533;)KQ&#65533;&#65533;)&#65533;YC&#1972;"h&#65533;"&#65533;&#65533;%&#65533;&#65533;&#65533;.&#65533;/&#65533;&#65533;O~.&#65533;e{'g&#65533;&#65533;&#65533;GDwL&#65533;&#65533;A&#65533;yO9#2]&#65533;0&#65533;*&#65533;&#65533;&#1704;&#65533;&#65533;&#65533;G&#65533;vf&#65533;&#65533;&#65533;;&#65533;OI&#65533;4k&#65533;|&#65533;&#65533;*V&#65533;B&#65533;&#65533;&#65533;&#65533;a&#65533;r&#65533;<&#65533;&#514;&#65533;&#65533;&#65533;&#65533;&#65533;GR&#65533;&#65533;4&#65533;&&#65533;bC&#65533;C?`&#1235;s3&#65533;R&#65533;6Fq3&#65533;&#65533;&#65533;*G&#65533;&#612;A~n&#65533;&#65533;s'-&#65533;&#65533;%&#65533;2VD/&#65533;lT1&#65533;8&#65533;&#65533;&#65533;	&#65533;eb&#65533;;*&#65533;O&#65533;&#65533; .&#65533;&#880;'&#1098;&#65533;Q[!g&#65533;Du&#65533;>E&#65533;q&#65533;6`&#65533;C&#65533;&#65533;&#65533;F&#65533;%&#1362;&#65533;&#65533;'&#65533;5&#65533;&#65533;&#65533;&#65533;y^&#65533;F&#65533;&#65533;6[&#65533;&#65533;&#65533;&#65533;H&#65533;&#65533;&#65533;&#65533;v&#65533;&#65533;q&#65533;&#65533;&#65533;&#65533;&#65533;&#65533;&#65533;
&#65533;
&#65533;:&#65533;
s&#65533;&#65533;FsB&#65533;&#65533;&#983;&#65533;!&#65533;&#65533;&#65533;&b&#65533;H&]nJ&#65533;&#65533;B&#65533;&#65533;&#65533;(G0p &#65533;&#65533;&#65533;n&#65533;4Rv&#65533;L&#65533;&#65533;&#65533;&#65533;Dz"&#266;&#65533;&#65533;&#65533;&#1468;&#65533;&#65533;&#65533;T&#65533;&#65533;P&#65533;&#65533;&#65533;e&#65533;Q]&#65533;&#65533;nK/&#65533;&#65533;&#65533;&#65533;&#65533;&#65533;&#1821;&#65533;>&#65533;u&#65533;:&#1457;&#65533;">&#65533;&#65533;}&#65533;KO&#65533;&#65533;&#65533;$&#65533;&#65533;%&#65533;&#65533;&#65533;s&#65533;&#65533;&#65533;+mg&#65533;C&#65533;h,*_A&#65533;eB&#65533;z&#65533;:&#65533;(&#65533;3&#65533;2&#65533;Tsk(^&#65533;&#65533;&#65533;&#65533;f&#65533;&#65533;&#65533;tq&#65533;7Tw&#65533;&#65533;&#65533;)&#65533;&#65533;&#65533;&#65533;&#65533;Pv&#65533;D&#65533;]*V]"&#65533;&#65533;0P&#65533;v&#65533;&#65533;v&#65533;&#65533;&#65533;u&#65533;&#65533;&#65533;W&#65533;&#65533;i#&#658;vZ&#65533;&#65533;l&#65533;f&#65533;&#65533;&#65533;C&#65533;&#65533;\&#65533;A&#65533;&#65533;`&#65533;&#65533;&#65533;&#65533;4n&#65533;&#65533;O&#65533;Ji&#65533;&#413;&#65533;Q^&#65533;dJy&#65533;	6H&#65533;&#65533;&#65533;&#65533;&#65533;&#65533;v&#65533;&#65533;&#65533;&#65533;&&#65533;&#65533;&#65533;>&#65533;&#65533;&#65533;zP&#65533;J:m&#65533;f&#65533;@&#65533;&#65533;\[rd&#1181;&#65533;&#65533;&#65533;,jPg&#65533;&#65533;O57&#65533;Y&#65533;&#65533;XH&#65533;h&#65533;Q&#65533;$&#65533;&#65533;B&#65533;&#65533;&#65533;D&#65533;+&#65533;&&#65533;&#65533;|&#65533;s!wLl&#65533;&#65533;&#65533;<&#10171;5&#65533;G;&#65533;&#65533;&#65533;viyJ&#65533;ZB&#65533;Yj&#65533;N&#65533;&#509;W&#65533;&#65533;T7Ka1&#65533;:x&#65533;U-Is"&#65533;&#65533;xO&#636;&#1407;&#65533;p&#65533;&#65533;J&#65533;$!&#940;>&#65533;&#65533;&#65533;
&#65533;&#65533;&#65533;&#65533;&#65533;&#65533;=v&#65533;syN&#65533;:&#65533;&#65533;&&#65533;&#65533;&#65533;&#65533;&#452;0&#65533;&#65533;-&#65533;>M&#65533;&#65533;*t8&#65533;&#65533;&#886;{&#65533;%&#65533;&#65533;U7&#65533;&#65533;Y&#65533;&#65533;z0&#868;q&#65533;&#65533;_&#65533;0&#65533;&#65533;&#1780;&#65533;oVq&#65533;&#65533;&#65533;=
:x&#65533;&#65533;c&#65533;&#65533;q~&#65533;*&#65533;&#65533;^G3&#65533;&#65533;&#65533;&#65533;wZ&#458;S&#65533;&#65533;&#65533;&#65533;:&#65533;A&#65533;A3&#65533;9&#65533;a&#65533;-':0&#65533;1V&#65533;&#65533;/&#65533;&#65533;&#785;&#65533;vA*4v&#65533;{&#65533;y&#65533;&#65533;&#65533;
&#65533;{_9q&#65533;&#65533;&#65533;&#65533;&#65533;&#65533;;&#65533;9C&#65533;&#65533;X&#65533;*&#65533;&#65533;f&#65533;R&#65533;&#65533;G&#65533;t&#40306;z&#65533;Yy&#65533;}&#65533;&#65533;&#65533;o&#65533;$o&#65533;'&#65533;&#65533;&#65533;&#65533;&#65533;&#65533;&#1578;&#65533;R&#65533;&#65533;J_&#65533;&#65533;sW&#65533;
7$~&#65533;&#65533;g&#65533;.&#65533;&#65533;p&#65533;&#65533;2&#65533;&#65533;Z&#65533;R&#65533;&#65533;&#65533;&#65533;+&#65533;=*re&#65533;_}&#65533;&#65533;p&#65533;&#65533;]&#65533;k&#65533;r	&#65533;&#65533;q&#65533;]&#65533;|&#65533;&#65533;Y&#65533;s&#65533;B&#65533;Y&#65533;&#65533;&#65533;&#65533;&#65533;&#65533;e&#65533;&#65533;YcZX&#65533;&#65533;&#65533;&#1933;&#65533;&#65533;&#1772;&#65533;]&#65533;&#65533;&#65533;&#65533;&#65533;&#65533;%&#65533;&#65533;]&#65533;]F2&#65533;
&#65533;$&#1953;&#65533;W&#65533;&#65533;&#813;&#65533;&#65533;&#34074;&#65533;&#65533;i&#65533;&#65533;&#65533;&#65533;&#65533;&#65533;&#65533;&#65533;&#65533;&#1697;]&#65533;&#65533;&#65533;&#65533;&#65533;&#65533;&#65533;&#65533;&#1630;"&#65533;&#65533;S&#65533;&#965;&#65533;&#65533;&#65533;m&#65533;&#65533;&#65533;&#65533;_<&#65533;&#65533;&#65533;&#65533;N&#864;%&#65533;&#65533;&#65533;&#65533;5F&#65533;&#65533;!&#65533;=(&#65533;R&#65533;8&#2033;&#65533;FK&#65533;&#65533;&#65533;&#65533;&#65533;&#65533;&#65533;&#65533;A&#65533;&#65533;&#65533;&#65533;Ed&#65533;&#65533;&#65533;&#65533;&#65533;]x`&#65533;i!$&#65533;	&#65533;&#65533;&#65533;9&#65533;T&#65533;=X&#65533;&#65533;&#65533;} &#65533;A\&#189;X&#65533;Y&#65533;&#65533;&#65533;9&#65533;&#65533;&#905;h&#65533;&#1457;&#65533;&#65533;l&#65533;L*&#65533;&#65533;&#65533;a&#65533;y&#65533;Z-&#65533;&#65533;UUw&#65533;&"&#65533;&#65533;&#65533;&#65533;a&#65533;a!&#65533;&#65533;&#65533;&#65533;&#65533;$Nb&#65533;&#65533;&#65533;&#65533;!&#65533;5z&#65533;&#1765;&#65533;&#65533;&#1894;&#65533;&#65533;&#65533;L&#65533;T]&#65533;t\&#65533;&#65533;_JHRy&#65533;&#65533;&#65533;&#629;&#65533;&#1537;\&#1617;&#65533;&#65533;&#65533;"&#1200;&#65533;u%K/&#65533;&#65533;&#65533;&#65533;&#65533;&#65533;	#>&#941;_&#65533;[&#65533;@.Db3&&#65533;&#65533;%Z&#65533;4Nc5&#65533;_&#65533;ID(&#65533;B&#65533;&#65533;&#65533;M&#65533;/
HF&#65533;&#65533;&#65533;`&#65533;&#65533;8&#65533;&#65533;|u&#65533;E&#65533;`&#65533;w&#65533;&#65533;&#65533;&#65533;VT&#65533;&#65533;&#65533;]M&#65533;A&#65533;&#65533;X&#1357;&#65533;d&#65533;&#65533;gt q&#65533;5&#1743;&#65533;@$&#65533;&#65533;d&#65533;&#65533;?&#65533;`@>d&#65533;Uc&#65533;&#65533;4&#65533;!6(&#399;T&#65533;a&#65533;&#65533;&#65533;x&#65533;&#65533;&#65533;&#65533;&#65533;a`&#1122;J&#65533;S&#65533;v&#65533;&#1340;&#1683;
R"&#65533;&#65533;#?n&#65533;&#65533;&#65533;9&#65533;@&#65533;&#65533;&#65533;\E:a&#1085;&#65533;]&#65533;&#65533;C:F&#65533;E&#65533;&#65533;0&#1663;&#65533;&#65533;_&#65533;E&#65533;V&#65533;&#65533;&#65533;&#384;D&#65533;&#65533;9&#65533;&#65533;&#65533;&#65533;&#65533;K&#65533;q|&#65533;n&#65533;&#65533;&#65533;&#65533;&#9016;&#65533;&#65533;&#829;&#65533;\!9&#65533;E&#152;Nb&#65533;k&#65533;d&#65533;&#65533;]S"&#65533;#&#65533;&#65533;@&#65533;e'&#65533;~&#65533;G!a&#65533;&#65533;S'q
q&#65533;b&#65533;&#65533;'5&#65533;&#65533;&#65533;kj&#65533;_&#65533;G&#1605;&#65533;H&#65533;S&#65533;&#65533;g	
E&#65533;&#65533;f[&#65533;&#65533;Z&#65533;&#1206;&#65533;&#65533;5ARR%;&#65533;&#65533;d-_C&#65533;pAn&#65533;^&#65533;_%`&#65533;]&#65533;&#65533;&#65533;[&#65533;%&#65533;
&#1776;&#65533;&#65533;&#65533;&#65533;&#65533;A&#65533;$>&&#65533;\&#65533;F&#65533;Ke&#65533;&#65533;&#65533;Y&&#58109;h&#65533;u&#65533;R&#420;:<&#65533;a&#65533;|&#65533;xN_ f&#65533;T&#65533;&#65533;&#65533;&#65533;flZ&#65533;$i&#65533;&#65533;rc}&#65533;'Q$&#65533;~&#65533;&c&#65533;&#65533;R2%T&#65533;D&#65533;&#65533;&#65533;&#65533;&#65533;,&#65533;S&#65533;&#65533;&#65533;6im&#65533;v&#65533;c&#65533;&#65533;c+&#65533;&#65533;GZ&#65533;&#65533;&#65533;v*U&#65533;H&#65533;&#65533;D&#65533;&#65533;'&#65533;&#1275;<&#65533;&#65533;&#65533;(K9UBX)R&#629;i&#65533;&#29898;U_&#65533;i&#65533;h~&#65533;g&#65533;j&#65533;'P6&#65533;=&#65533;e&#65533;#&#65533;_&#65533;&#65533;&#65533;&&#65533;)&#65533;&#65533;:f&#65533;&#65533;&#65533;^&#65533;F&#65533;&#65533; &#65533;\'mm(&#65533;~&#65533;X&#65533;Ww&#65533;&#65533;&#65533;&#841;&#65533;N&#65533;&#65533;&#65533;iD\F&#65533;&#65533;&#65533;&#65533;&#65533;Ag&#65533;z&#65533;#&#65533;)&#65533;&#65533;&#65533;&#65533;)&#65533;&#65533;&#65533;&#65533;[
&#65533;)&#65533;&#65533;&#65533;&#65533;#p.i&#65533;&#65533;p&#65533; &#65533;EjC&#65533;&#65533;q&#65533;&#65533;&#65533;!z&#65533;
&#65533;l&#65533;&#26204;h~*&#65533;&#65533;a&#65533;y*b&#65533;y&#65533;K&#65533;8&#65533;	&#65533;1&#65533;&#65533;\&#65533;a&#65533;&#65533;as&#65533;}&#65533;e&#65533;&#65533;&#65533;&#65533;>&#65533;&#65533;$D&#65533;&#683;&#65533;2&#65533;@&#65533;&#65533;	g&#65533;&#65533;B&#65533;z&#65533;`QY&#65533;&#134;%&#65533;&#65533;&#65533;7&#65533;&#1750;&#65533;j&#65533;&#65533;P&#65533;&#65533;&#65533;&#65533;&#65533;M&#65533;E*&#65533;&#65533;&#65533;&#1396;&#65533;&#65533;C&#65533;&#65533;&#65533;z`&#65533;v!&#65533;&#65533;i&#65533;&#65533;in*&#65533;&#65533;e&#65533;&#65533;`A&#65533;&#65533;>$&#65533;*&#65533;,&#65533;
&#65533;>e&#65533;&#65533;&#65533;%&#65533;+Q&#65533;&#65533;&#65533; &#65533;d&#65533;*&#65533;X&#65533;&#65533;	E&#65533;ax&#65533;&#65533;(K&#65533;N&#65533;&#65533;q&#65533;z&#65533;&#1070;S&#65533;&#65533;&#65533;"&#65533;&#65533;a&#65533;&#65533;&#65533;*&#65533;&#65533;&#65533;&#65533;&#65533;&#1408;&#65533;&#59758;&#65533;lA&#65533;,&#65533;&#65533;&#65533;&#65533;&#65533;&#65533;l&#65533;&#65533;&#65533;}&#1195;&#65533;&#65533;g&#65533;:&#65533;&#65533;2&#65533;&#65533;N&#65533;t&#65533;u~O&#65533;&#65533;&#437;&#65533;M&#65533;v&#65533;V&#823;&#65533;";&#65533;&#65533;1%W&#550;U&#65533;J&#65533;RVa&#65533;^1&#65533;&#65533;&#65533;&#65533;&#65533;&#65533;&#65533;m&#1630;-&#65533;m&#65533;&#65533;+&#65533;&#429;}&#65533;,&#65533;&#65533;&#65533;&#65533;&#65533;&#430;lmu&#65533;&#65533;&#65533;&#65533;&#65533;bJe&#65533;]&#65533;i$-fn&#65533;79M$n&#65533;&#65533;&#65533;K&#65533;&#65533;&#65533;&#65533;N&#65533;>&#65533;bjm&*W&#65533;&#65533;&#65533;=&#65533;D&#65533;&#65533;&#65533;*&#65533;&#65533;-&#65533;&#640;&#65533;&#43470;&#65533;&#65533;&#65533;&#1963;&#65533;Ev/&#65533;E(&#65533;2&#65533;&#65533;%&#65533;&#65533;-&#65533;
&#65533;&#65533;&#1198;&#65533;&#65533;-s&#65533;a&#65533;L+&#65533;tE5-	Q,&#65533;0&#62054;&#65533;&#438;RM&#65533;&#65533;&#65533;&#65533;&#65533;N.&#65533;&#65533;c&#65533;&#65533;&#65533;2&#65533;o&#65533;&#65533;&#65533;&#65533;v&#65533;&#65533;&#65533;m&#682;n&#65533;&#65533;,&#65533;&#65533;&#65533;&#65533;&#65533;&#65533;&#65533;&#65533;&#65533;&#65533;&#65533;@&#65533;&#1454;g&#65533;)&#65533;2'`V&#65533;:&#65533;U&#65533;&#2013;\k&#1505;&#65533;X&#65533;)&#65533;&#65533;(&#65533;&#65533;&#65533;&#65533;H&#65533;R&#65533;(&#65533;&#65533;&#65533;h&#65533;&#65533;cao&#65533;`#&#65533;&#1638;&#65533;j0&#65533;&#65533;{&#65533;&#65533;0&#65533;&#65533;pE&#65533;ij&#65533;4&#1452;&#65533;%+~&#65533;q&#65533;&#65533;&&#65533;&#65533;&#1771;c&#65533;ZX9&#65533;S&#65533;&#65533;&#65533;&#65533;^EH&#65533;6,&#65533;V&#65533;,.&#65533;M&#65533;w4J&#65533;(/b&#65533;s&#65533;"&#65533;}#&#65533;hn#Z&#65533;opo&#65533;&#65533;n&#65533;&#65533;&#65533;jb&#65533;&#65533;&#65533;&#65533;&#65533;&#918;&#65533;^&#65533;&#65533;&#65533;&#65533;K5&#65533;)&#1243;>&#65533;Tp&#65533;&#65533;G&#26662;&#65533;&#65533;,&#65533;&#1002;&#65533;&#65533;L&&#65533;&#65533;|i&#65533;&#65533;&#65533;VY&#65533;&#65533;&#65533;g&#65533;l#&#65533;#&#65533;B&#65533;&#65533;n	+&#714;&#65533;
D&#65533;%s1&#1762;&#65533;*&#46096;"&#65533;&#65533;&#65533;&#65533;&#65533;&#65533;r)&#65533;&#65533;&#65533;&#65533;&#65533;&#65533;&#65533;&#65533;&#65533;&#65533;Q&#65533;Z&#65533;&#65533;&#65533;z &#65533;#&#65533;a&#65533;l&#65533;q&#65533;2bf,$5 &#65533;,c!&#65533;&#65533;&#65533;&#65533;&#65533;O&#65533;n&#65533;&#65533;S&#65533;4/&#65533;%Ws&#65533;&#1201;}j2 	&#65533;z&#65533;$&#65533;&#65533;&#65533;0
t&#65533;G{&#65533;?-&#65533;&#65533;		;&#65533;&#65533;&#65533;"&#65533;;kP&#65533;vO&#65533;&#65533;&#65533;E&#65533;@&#65533;=7&#65533;J&#65533;&#65533;&#65533;Xg&#65533;g&#65533;r1&#65533;2o&#65533;&#65533;&#65533;&#65533;
&#65533;S$&#65533;&#65533;N&#65533;R;&#65533;CC&#65533;&#65533;&#65533;4&#65533;&#u(?&#65533;84Vg5&&#65533;&#2041;&#65533;p&#65533;&#65533;&#65533;&#65533;&#65533;Bl&#65533;&#65533;q&#65533;&#65533;&#65533;x&#65533;&#1459;&#36123;&&#65533;M+7&#65533;f&#65533;&#65533;"&#65533;i&#65533;y&#65533;5VF&#65533;&#65533;>F&#65533;&#65533;&#65533;*&#65533;]!R_543&#65533;3&#65533;S&#65533;-&#65533;&#65533;&#65533;`v&#65533;Ect&#1754;&#65533;V&#65533;2&#1984;&#65533;&#65533;na&#65533;&#65533;&#65533;p&#65533;c&#1629;u!Q&#65533;I&#65533;&#65533;m&#1588;<u{&#1460;1&#65533;f]&#65533;6&&#65533;`&#65533;f&#65533;OU&#65533; &#65533;vO&#65533;&#65533;Nv%/5c7h&#65533;&#65533;&#65533;&#65533;7&#65533;Z&#65533;&#65533;:&#65533;	&#65533;	:&#65533;&#65533;%Q&#65533;*&#65533;x=&#65533;W2&#65533;x&#65533;&#65533;n1&#65533;&#65533;r&#997;k{Gx&#65533;&#65533;{&#65533;LT2b&#65533;&#65533;3IC&#65533;\&#65533;&#65533;`&#65533;#?&#65533;&#65533;&#65533;lS6G&#192;~W&#65533;p&#65533;&#65533;t&#65533;&#65533;,2&#65533;l&#65533;f&#65533;
8bku
,x
&#65533;	&#65533;sC*&#65533;!&#65533;&#65533;Z&#65533;&#65533;9&#65533;,&#498;h&#65533;&#65533;&#65533;&#65533;&#65533;4&#65533;&#65533;6;^&#65533;&&#65533;=&#740;/&#65533;vO&#65533;i&#665;.&#65533;>h&#65533;5&#65533;}&#65533;6d&#65533;&#65533;&#65533;&#65533;/R&#65533;k~&#65533;&#65533;&#65533;&#65533;SS&#65533;&&#65533;&#65533;d&#65533;8c3&#65533;w&#65533;&#65533;@&#65533;&#65533;7&#65533;&#65533;/y&#65533;&#65533;dz&#65533;&#558;d&#65533;&#65533;Q&#65533;&#65533;q&#65533;o&#65533;&#65533;&#65533;&#65533;&#65533;v&#65533;&#65533;&#65533;&#65533;&#65533;xw&#65533;A&#65533;&#65533;\B&#65533;OC&#65533;TI&#65533;2Ea&#634;e&#65533;&#65533;&#65533;}&#65533;k&#65533;&#65533;&#65533;4k&#65533;&#65533;&#65533;&#65533;c&#65533;`&#65533;4&#65533;&#65533;o&#65533;7'8&#65533;7&#65533;&#65533;&#65533;	&#65533;&#65533;{&#65533;&#65533;Z&#65533;&#65533;&#65533;J-G&#65533;H&#65533;&#65533;I&#65533;&#65533;Wb4`&#65533;w&#65533;[^A&#65533;v&#65533;&#65533;&#65533;&#65533;8&#65533;.&#65533;&#65533;&#65533;l&#65533;&|&#65533;&#65533;"7B8sG&#65533;|&#65533;
&#65533;o&#65533;&#65533;&#65533;Sx&#65533;&#65533;t&#1422;&#65533;&#65533;z(9&#65533;?&#65533;&#65533;?8&#65533;w&#65533;-&#65533;&#65533;&#65533;&#65533;&#65533;&#65533;a&#65533;9R.&#65533;&#65533;_&#65533;?&#65533;&#65533;&#65533;r&#65533;2&#65533;z}&#65533;&#65533;Xa&#65533;&#65533;&#65533;YP&#65533;+&#65533;Wt&#65533;&#65533;s&#65533;,&#65533;&#65533;&#65533;&#65533;d@&#65533;&#65533;4&#65533;m&#65533;&#1700;
Bu7&#65533;&#65533;E&#65533;&#65533;	pt&#65533;K&#65533;f#l&#65533;'#U&#65533;lj&#65533;&#65533;&#1461;&#65533;X&#65533;&#65533;s&#1106;&#65533;&#65533;n;&#65533;&#596;&#65533;&#65533;p&#65533;{X&#65533;1o|&#65533;(&#65533;&#65533;&#65533;:&#65533;&#65533;&#65533;]d5&#65533;&#65533;	&#65533;&#65533;&#316;&#65533;<&#65533;{&#65533;&#65533;e&#65533;&#65533;(b&#65533;&#65533;&#1200;&#65533;&#65533;&#65533;r;&#65533;/&#65533;]&#65533;&#65533;2_&#65533;&#65533;Ww^w&#65533;k&#65533;9&#65533;2&#65533;&#65533;]&#65533;&#65533;HL&#65533;s&#65533;v."&#65533;&#65533;W&#1178;&#65533;P_&#65533;l:&#65533;7&#65533;&#65533;q&#65533;&#65533;&#65533;&#65533;&#169;f&#65533;&#65533;&#65533;&#65533;C&#65533;&#65533;&#65533;&#65533;&#65533;}&#65533;&#65533;&#65533;&#65533;&#65533;e&#65533;&#65533;&#65533;&#65533;&#65533;&#65533;&#27581;$}&#65533;t&#65533;&#65533;&#65533;&#65533;&#65533;&#65533;O&#65533;&#65533;/	&#65533;&#65533;&#780;&#65533;o&#65533;-&#65533;&#65533;sKcy&#65533; E&#65533;'/W&#65533;&#65533;TY^&#65533;&#989;]P+&#65533;&#65533;&#65533;&#1449;&#65533;@'
k&#65533;&#65533;|Fv@&#65533;&#65533;&#65533;*&#65533;Go@<&#65533;&#65533;&#65533;&#65533;&#65533;H&#65533;&#65533;&#65533;|&#65533;&#65533;&#65533;&#65533;]&#65533;&#65533;&#65533;&#65533;&#65533;[&#65533;-l&#65533;&#65533;HG&#1072;u;&#65533;r&#65533;#I&#65533;c&#65533;#&#65533;&#1324;X&#65533;&#65533;&#65533;&#1091;&#65533;&#65533;/&#65533;&#65533;&#1043;1&#65533;&#65533;]&#65533;&#65533;&#65533;&#65533;:8w&#65533;&#65533;&#65533;&#65533;&#65533;&#252;D&#65533;&#65533;&#65533;&#65533;&#65533;&#65533;~&#65533;&#65533;&#65533;&#65533;o&#65533;&#65533;[%w%[&#65533;&#65533;&#65533;D.&#65533;	8aB&#65533;p&#65533;4d(0&#65533;\'NTc&#65533;&#65533;&#65533;f&#65533;p,#&#65533;LH&#65533;cH&#65533;1	&#65533;F&#65533;[Xn!&#65533;e&#65533;A--&#65533;&#65533;DyS&M&#65533;3y&#65533;&#65533;E&#65533;&#65533;+R&#65533;}&#65533;i&#65533;&#65533;J&#65533;4u&#65533;4&#65533;@%J&#65533;&#65533;&#65533;&#65533;&#1375;:&#65533;&#777;&#65533;&#65533;&#65533;J	N-H&#65533;&#65533;t&#65533;`&#65533;.*P&#65533;;&#65533;n&#65533;&#65533;&#65533;&#65533;&#65533;&#1504;&#65533;G&#65533;N5&#65533;Z&#65533;j3n&#65533;&#65533;&#65533;&#65533;-&#65533;&#65533;&#65533;jU&#65533;&#65533;&#65533;&#65533;&#65533;&#65533;9&#65533;&#398;i J&#65533;&#65533;&#65533;&#65533;&#65533;&#1441;&#65533;&#65533;4D&#65533;ih&#1518;&#65533;&#65533;&#65533;H&#65533;'y&#65533;&#65533;"&#65533;&#65533;&#65533;\&#65533;ao)Tg&#653;&#65533;&#65533;&#65533;&#65533;u+q&#10025;>&#65533;x&#65533;&#1250;&#1059;s}9&#65533;&#65533;&#65533;&#65533;c&#65533;N|&#65533;1d&#65533;%>d&#1083;&#65533;=|R&#65533;eR_&#65533;u&#65533;&#65533;&#65533;o&#65533;2&#65533;&;&#65533;&#65533;&#65533;&#65533;7&#65533;K<&#65533;&#65533;7&#65533;&#65533;0&#65533;&#65533;<RS&#34824;2|&#65533;&#65533;2&#65533;&#65533;4&#65533;H3$&#65533;J&#65533;&#65533;$&#65533;&#65533;c.'&#65533;&#65533;&#65533;&#65533;&#28472;&#65533;F&#65533;s&#65533;*&#65533;`&#65533;.&#65533;G&#65533;&#699;&#65533;&#65533;j&#65533;	&#890;&#65533;&#65533;&#65533;&#65533;&#65533;&#65533;&#65533;*&#65533;?&#65533;&#65533;k&#65533;&#65533;&#65533;&#65533;&#65533;&#65533;&#65533;&#65533;!{&#65533;K&#65533;&#65533;&#65533;(p&#65533;4&#65533;&#65533;&#65533;&#65533;KA&#65533;@0r&#65533;&#65533;&#65533;,&#65533;(&#1016;@&#65533;$&#65533;&&#65533;-&#65533;@&#65533;p&#65533;8JP&#65533;*&#65533;6K&#65533;R&#65533;$&#65533;I&#65533;&#65533;\&#65533;%&#65533;&#65533;&#65533;&#65533;H&#65533;j&#65533;&#65533;9&#65533;^L2+&#65533;&#65533;K&#65533;&#65533;&#65533;1C}&#65533;&#65533;%&#65533;&#65533;&#992;&#65533;&#65533;&#65533;&#65533;&#65533;8&#65533;+K&#65533;&#65533;&#1298;K&#65533;&#65533;&#65533;&#1161;0&#65533;&#65533;&#65533;!M5q&#65533;Z&#65533;
l3&#65533;\&#65533;&#65533;&#65533;&#65533;&#65533;&#65533;N&#65533;&#65533;m&#65533;&#65533;&#65533;&#65533;&#65533;&#65533;-&#1333;t&#65533;MQ&#65533;n{&#65533;Q&#65533;DZn&#65533;!S5m.&#65533;&#65533;&#65533;&#65533;RR[&#65533;1&#65533;%&#65533;L&#65533;&#65533;&#65533;2Y&#65533;VOX&#65533;O&#65533;YU&#65533;2(&#65533;2&#65533;&#65533;&#65533;L&#65533;&#65533;&#65533;&#65533;!&#65533;&#65533;&#65533;&#65533;`2&#65533;;&#65533;fup6Zi&#65533;&#65533;&#65533;&#65533;&#65533;&#65533;Zl&#65533;&#65533;&#65533;[o&#65533;e&#65533;1&#65533;&#65533;
&#65533;ew&#65533;&#65533;3RqS&#65533;&#65533;F&#65533;.&#65533;8&#65533;rU&#65533;&#65533;
T&#65533;3&#65533;`(sV1&#65533;&#65533;E&#65533;a&#65533; &N(&#65533;&#65533;@\1&#65533;&#65533;&#65533;&#65533;&#65533;a&#65533;&#65533;&#65533;&#65533;:&#65533;016l3&#65533;&#65533;&#65533;&#65533;Y&#65533;&#65533;e8c^|&#65533;&#65533;&#65533;&#65533;&#65533;&#65533;v&#65533;&#65533;&#65533;
'J&#65533; /zQ)&#65533;&#65533;&#65533;&#65533;C?qQ&#65533;H&#65533;:kM&#65533;&#65533;7&#65533;&#65533;>&#65533;&#65533;&#65533;&#65533;J<p&#224;x&#65533;&#65533;F&#65533;<&#65533;>&#65533;&#65533;m&#65533;&#65533;&#65533;&#65533;&#65533;&#65533;X>&#65533;&#65533;(&#65533;&#65533;&#65533;&;&#65533;&#65533;o&#1837;&#65533;[p&#65533;&#65533;|&#65533;&#65533;&#65533;|&#65533;&#65533;1OpIm&#65533;&#65533;^&#65533;}&#65533;&#65533;	&#65533;X&#65533;&#65533;&#1041;%&#65533;4&#65533;&#65533;m&#65533;(>&#65533;]Y"w=&#65533;1&#65533;A&#65533;S&#65533;&#65533;Z&#65533;<&#65533;@U2&#65533;_&#65533;&#65533;&#65533;&#65533;&#65533;`2r&#65533;&#65533;;b/{&#65533;k&#65533;&#65533;&#65533;&#65533;&#65533;r&#65533;&#65533;I@":&#65533;&#65533;O]&#65533;S&#65533;D&#65533;&#65533;H&#65533;:&#65533;_&#65533;x&#65533;&#65533;&#65533;R7&#65533;U}n&#65533;&#65533;&#65533;*=,NG&#65533;*&#65533;&#65533;E&#65533;&#65533;&#65533;&#65533;^&#65533;D/d &#65533;&#65533;&#65533;&#65533;-j&#65533;Vg2\&#65533;&#65533;2&#65533;&#65533;'&#65533;K&#65533;`&#65533;&#65533;|&#65533;&#65533;SB&#65533;&#65533;&#65533;h&#65533;&#65533;H&#65533;D&#65533;j&#65533;
&#65533;&#65533;&#65533;?&#65533;&#65533;.bFD"&#65533;&#65533;&#65533;&#65533;&#58313;&#65533;&#65533;&#142;At&#65533;&#65533;=u&#65533;"`&#65533;,X&#65533;&#65533;&#65533;&#65533;(Ii+f&#65533;&#65533;&#65533;d&#65533;&#65533;>&#65533;o;,&#65533;c&#65533;2WK&#65533;tDk&#65533;l&#19930;&#65533;&#65533;1&#65533;,&#65533;&#65533; ]&#65533;4&#65533;&#65533;Bd&#274;&#65533;7F&#65533;&#65533;<&#65533;&#65533;N&#65533;x&#629;&#65533;@&#65533;|&#65533;\(p<2&#986;5HAR!&#65533;RY&#65533;&#65533;&#65533;&#1644;r&#65533;r&#65533;&#65533;s%&#65533;&#65533;&#285;&#65533;&#65533;	&#65533;s&#65533;&#65533;c&#65533;K}fh6|d&#65533;&#65533;&#65533;&&#65533;mJ&#65533;&#65533;&#65533;&#65533;&#65533;&#65533;&#65533;
&#65533;&#65533;Sg~&#65533;&#65533;&#65533;:)&#65533;&#65533;&#65533;f&#65533;r&#65533;+`yL&#65533;@-0R,&#65533;&#65533;?&#65533;9&#65533;(&#65533;XI&#65533;&#65533;3&#65533;&te&#65533;&#65533;&#65533;&#65533;&#65533;&#65533;D&#65533;&#65533;+/&#65533;9&#65533;&#1285;&#65533;h&#65533;&#65533;G&#65533;&#65533;u&#65533;	&#65533;&#65533;&#65533;|x&#65533;$&#65533;&#65533;V^&#65533;gZ5&#65533;&#65533;&#65533;.&#65533;,D=*&#65533;&#65533;>
&#65533;H&#65533;
%%c&#65533;@&#65533;&#65533;&#65533;&#65533;h&#65533;[[ZF3&H&#65533;&#65533;&#65533;@&#65533;&#65533;PS&#65533;&#65533;&#65533;mX&#65533;/mH&#65533;:&#65533;!&#65533;S&#65533;&#65533;&#65533;J&#65533;y&#65533;&#65533;GMf&#65533;yP&#65533;t&#65533;&#65533;Q]&#65533;&#65533;&#65533;&#65533;U&#65533;1&#65533;&#65533;t&#65533;&#65533;d&&#65533;&#65533;3&#65533;`&#65533;&#65533;R&&#65533;&#65533;@A&#65533;Z[&#65533;n &#65533;g	&#65533;Y&#65533;&&#65533;&#65533;E&#65533;`&#65533;&#65533;&#65533;&#65533;j&#36408;T&#65533;&#65533;\&#65533;$E]&#65533;_&#65533;&#65533;E;&#65533;&#65533;&#65533;F&#65533;&#65533;&#65533;Z&#65533;&&#65533;&#65533;mB&#194;H&#65533;&#65533;&#436;v%
JP&#65533;	&#65533;&#65533;n&#65533;&#65533;7_Z&#65533;w&#65533;&#65533;&#65533;&&#65533;&#65533;&#65533;&#65533;&#65533;&#65533;&#65533;m$`e+&#65533;&#65533;(G&#65533;P&#65533;\&#65533;r&#65533;&#65533;&#65533;&#65533;&#65533;/7&#65533;&#65533;HI&#65533;&#65533;&#65533;&#65533;j1&#65533;*$&#65533;)&#65533;&#65533;^xG&#65533;&#65533;*&#65533;&#65533;-&#65533;&#65533;W&#65533;&#65533;,&#65533;2&#65533;&#65533;&#529;&#65533;&#65533;1/&#879;&#65533;;V&#65533;&#1976;/?&#65533;KU&#65533;R&#65533;&#65533;&#21065;s&#976;c&#65533;&#1464;i`&#65533;I.&#65533;l9&#65533;&#65533;&#65533;&#65533;&#65533;G&#65533;&#65533;&#65533;&#65533;$`]&#65533;)&#65533;*]x_[&#65533;w&#65533;&#65533;Y&#65533;nv&#803;R1&#65533;&#65533;&#65533;&#65533;.}&#65533;&#65533;&#65533;d&#65533;p\&#65533;.e&#65533;/T&#65533;
&#65533;L&#65533;"gLZ&#65533;gh&#65533;&7&#65533;&#65533;&#65533;&#65533;r&#65533;}&#65533;&#65533;)_yRvN&#873;\d&#65533;W%&#65533;&#65533;&#65533;I&#65533;&#65533;&#65533;ib6e&#65533;&#65533;&#65533;&#65533;&#65533;&#65533;7&#65533;7&#65533;9&#65533;@&#65533;&#65533;J&#65533;9&#65533;&#65533;zX`&#65533;&#65533;e&#65533;&#65533;C&#65533;17X&#65533;&#65533;(Z&#1101;6&#65533;Ew``&#65533;&#65533;&#146;2&#65533;&#65533;x2&#65533;'&#65533;3f&#65533;&#65533;B&#65533;N,&#65533;.&#65533;+b7L&#65533;&#65533; &#65533;_ks&#65533;)&#65533;&#65533;&#65533;&#65533;&#65533;\&#65533;&#65533;&#65533;&#619;-&#65533;d&#65533;&#65533;sN&#65533;&#1840;e`&#65533;:
&#65533;&#65533;6&#1145;&#65533;&#65533;&#1627;Y:TI&#65533;u&#65533;&#65533;Yg~&#65533;&#65533;D\&#65533;&#65533;&#65533;&#65533;/&#65533;&#65533;&#65533;&#65533;&#65533;&#65533;c&#65533;&#65533;/&#65533;I&#65533;&#65533;&#65533;GR	&#65533;y|i&#65533;-&#65533;&#65533;d%W&#65533;&#65533;-n@&#65533;&#65533;&#1552;&#65533;	&#65533;6&#65533;T&#65533;&#65533;&#65533;N&#65533;D&#65533;S&#65533;&#65533;R&#65533;[&#65533;j{&#65533;&#65533;&#65533;&#65533;'&#65533;L&#65533;K&#65533;e&#65533;&#65533;&#65533;;
r&#65533;k&#65533;Yg&#65533;&#65533;&#65533;[&#65533;&#65533;&#65533;Z&#65533;U'=&#65533;&#65533;r&#65533;&#65533;l&#65533;&#65533;&#65533;&#65533;&#65533;3V^'&#65533;&#1511;&#65533;&#65533;%&#65533;b&#65533;f&#65533;&#65533;F&#65533;W&#65533;&#65533;5hdlT&#65533;&#65533;=&#65533;&#65533;&#65533;&#65533;d&#65533;&#65533;&#65533;&#65533;&#65533;n&#65533;&#65533;&#65533;&#65533;y9lm}&#58753;&#65533;&#65533;W&#65533;C&#65533;Y&#1406;&#65533;&#19613;&#1995;&#65533;&#65533;aH&#65533;&#65533;^&#65533;&#65533;&#65533;.J&#65533;&#65533;&#65533;&#65533;&#65533;&&#65533;&#65533;G&#65533;&#65533;&#65533;&#65533;&#65533;o&#65533;sQ&"&#65533;u&#65533;&#43121;&#65533;>&#65533;n>&#65533;K&#65533;&#65533;&#65533;&#65533;m&#65533;&#65533;S&#65533;&#65533;&#65533;&#65533;&#65533;&#65533;D&#65533;&#65533;&#65533;&#65533;P&#65533;&#65533;&#65533;vH&#65533;K&#65533;&#65533;4B%&#65533;s&#65533;t&#65533;;&#65533;&#65533;&#65533;<&#65533;3w&#65533;&#65533;&#65533;&#65533;&#65533;&#65533;&#65533;q&#1829;&#1518;&#65533;&#65533;^&#65533;&#65533;<&#65533;3o&#65533;$-&#65533;&#65533;/&#65533;<Iy:&&#65533;&#65533;&#65533;&#65533;2&#65533;&#65533;$&#794;$&#65533;a&#65533;n&#65533;\&#65533;t&#65533;&#65533;&#610;&#65533; h&#65533;&#65533;&#65533;&#65533;&#65533;&#65533;&#65533;*N&#65533;&#65533;&#65533;R&#65533;&#65533;&#65533;<V
&#65533;&#65533;n&#65533;'U&#65533;m&#65533;o&#65533;&#65533;CK&#65533;&#65533;2&H&#65533;ZKbm&#65533;O&#65533;P[&#65533;&#65533;&#65533;&#65533;&#65533;&#65533;dN&#65533;dN7&#65533;&#65533;|&#65533;&#65533;&#65533;&#65533;6&#65533;I&#65533;%&#65533;&#65533;`&#65533;&#65533;&#65533;%&#65533;&#65533;&#1935;I&#65533;C&#65533;&#65533;&#65533;&&#65533;R0{(&#65533;c&#65533;efp&#65533;V`W\&#65533;b/&#65533;0&#65533;&#65533;.&#65533;&#65533;&#65533;y&#65533;&#65533;&#65533;&#65533;&#65533;&#65533;&#65533;p7&#65533;I&#65533;&#65533;&#902;v&#1164;[&#65533;&#65533;k&#65533;t&#65533;&#65533;.&#65533;[<&#65533;&#65533;4&#65533;OP&#65533;T&#65533;V`,&#65533;&#65533;&#65533;&#65533;P .&#65533;C&#65533;*&#65533;&#65533;nc&#65533;OX&#65533;O&#65533;P &#65533;M&#65533;#&#65533;&#65533;
&#1094;F&#65533;&#65533;&#65533;FQ8&#65533;&#65533;3Qb&#65533;&#65533;&#65533;&#65533;&#65533;5&#65533;&#65533;&#65533;&#65533;c9&#65533;&#65533;&#65533;0&#65533;#J|&#65533;&#65533;&#65533;s!&#65533;G&#465;M&#65533;Z&#65533;&#65533;&#65533;&#65533;&#65533;0iQ&#65533;pQ%pQ%&#65533;&#65533;	y&#65533;&#65533;&#65533;N&#65533;&#65533;&#65533;&#65533;&#65533;&#65533;p&#344;&#65533;&#65533;&#65533;&#65533;&#65533;&#65533;&#65533;&#65533;Q!nSa&#65533;&#65533;(C"&#65533;Q2d&#65533;Q%V&#1141;Bj&#65533;qs1&#65533;&#65533;g&#65533;&#65533;p5&#65533;&#65533;&#65533;n&#65533;&#1846;&#65533;&#65533;-&#65533;&#65533;&#65533;3&&#65533;j`/IO&#65533;1&#65533;&#65533;@q&#65533;o&#65533;&&#65533;&#65533;=n#&#1899;&#65533;P&#65533;F&#65533;&#65533;8/Er&#65533;&#65533;&#65533;P&#65533;$-&#132;*&#65533;&#65533;&#65533;&#1178;&#65533;&#65533;
&#65533;)Q+&#65533;H&#65533;&#65533;&#65533;&&#843;'?Q&#65533;&#1711;&#65533;P&#26432;2(&#497;&#65533;R&#65533;x@&#65533;x&#65533;&#65533;&#65533;&#65533;&#65533;&#65533; &#1809;&#65533;0(&#65533;2*&#65533;&#65533;&#65533;*&#65533;QHg0&#65533;&#65533;*&#65533;>&#65533;f&#65533;|&#65533;HP&#65533;R&#65533;-,+&#65533;&#65533;&#65533;&&#65533;&#65533;&#65533;'&#65533;&#65533; &#65533;2&#65533;&#65533;z&#65533;&#65533;p&#65533;"#2P1S&#65533;(&#65533;&#65533;/&#65533;10q&#65533;n&#65533;}qD&#65533;&#65533;&#674;k&#65533;&#65533;Q&#65533;A &#65533;&#65533;(&#65533;2&#65533;&#65533;wpR3h&#65533;j&#65533;&#65533; j'&#65533;/4&#65533;&#65533;?&#138;Q35U&#65533;-dl&#65533;P`&#65533;\&#65533;;&#65533;)0&#65533;S*&#65533;&#65533;]3&#65533;&#65533;_&#65533;&#65533;&#65533;&#65533;&#748;=a2&&#65533;g&#65533;X9&#65533;3&#65533;&#65533;!FL&#65533;Hd&#65533;
&#65533;&#65533;&#65533;&#65533;P&#65533;4k&#65533;@&#65533;sz&#65533;2&#65533;2&#65533;;&#65533;2fS&#65533;&#65533;&#65533;<&#1107;i&#65533;Sun&#65533;&#65533;&#65533;&&#65533;&#65533;8-sujR&&#65533;&#65533;s&#65533;>&#65533;9&#65533;&#548;&#65533;&#65533;&#65533;O&#65533;h&#65533;@&#21695;&#65533;.&#65533;FC&#65533; *qt]&#65533;<&#65533;2%!&#65533; &#65533;&#65533;~$P=&#65533;)*&#65533;T&#65533;<&#65533;C&#65533;&#65533;DGt&#65533;&#1042;&#65533;&#65533;EGSe&#65533;&#65533;:&#65533;F+&#65533;.&#65533;/&#65533;jL&#65533;oG&#339;&#65533;hNB&#65533;k'&#65533;G&#65533;m&#65533;&#31531;'&#65533;&#65533;&#65533;t&#65533;&#65533;&#65533;&#65533;@C1&#65533;3&#65533;&#65533;O&#65533;&#65533;J&#65533;4K&#65533;&#65533;L&#65533;&#65533;&#65533;TQ&#65533;O$uTG&#65533;L!&#65533;r&#65533;T&#65533;J[&#65533;I&#65533;&#65533;&#65533;u&#65533;&#65533;M&#65533;,&#65533;&#65533;&#65533;O&#65533;TP&#2002;PI&#65533;&#65533;)&#65533;&#65533;&#65533;b&#65533;&#65533;KVo&#65533;Qs&#65533;FsG&#65533;&#65533;G4&#65533;&#65533;%S}&#65533;;&#65533;&#65533;&#1146;F&A4&#65533;n&#65533;$,z&#65533;?&#65533;sU&#65533;&#65533;E&#65533;&#65533;.&#65533;;&#65533;L&#12154;
&#65533;&#65533;&#65533;M)&#65533;e&#65533;j5&#65533;t&#65533;V&#65533;&#65533;Q&#65533;"R'&#65533;B&#65533;&#65533;2&#65533;&#65533;&#65533;)u9&#65533;&#65533;Ny&#65533;z&#65533;&#65533;Z&#65533;.&#65533;/U_TA&#65533;&#65533;[5&#65533;\c&#65533;&#65533;1V&#65533;ULy&#65533;WQu&#65533;tSYr&#6576;&#65533;&#65533;&#65533;&#65533;&#65533;&#65533;&#65533;^&#65533;UJ&#65533;&#65533;&#65533;Z&#65533;5Z&#65533;2*z&#65533;jKSQUiQ5	a&#65533;O#	&#65533;&#597;)&#65533;GQ&#65533;&#65533;&#65533;b16c&#65533;&#65533;	hj!&#65533;IGV_;e&#65533;`'&#65533;*&#65533;&#65533;&#65533;R&#65533;;kn<&#65533;&#65533;&#65533;/&#65533;<&#65533;&#65533;l&#65533;]&#65533;V&#65533;&#65533;&#65533;h&#65533;UO2:*V0&#1246;`&#65533;e&#65533;5`&#65533;&#65533;Dqp&#65533;j`	&#65533;E&#65533;a&#65533;=0 qV#&#65533;&#65533;k&#65533;vaA.lUDHs"u&#65533;>&#65533;&#65533;N&#65533;&#65533;O&#65533;0&#65533;&#65533;vB9&#65533;&#65533;iOv0&#65533;&#65533;r&#65533;&#65533;j&#383;&#65533;Voo&#65533;Za6=&#65533;&#65533;r\&#65533;A&#65533;QBw&#65533;B&#65533;&#65533;&#65533;&#65533;&#65533;>&#65533;Y'&#65533;N4pNY&#65533;E-&#65533;H&#65533;4&#65533;&#65533;O&#65533;y&#65533;6&#65533;N7&#65533;P7uK&#65533;&#65533;&#65533;vgSv&#65533;`6&#65533;&#65533;v%1r)&#65533;M=&#65533;C&#65533;&#65533;M&#65533;L&#65533;B&#65533;&#65533;wT&#65533;5E&#65533; _&#65533;e&#65533;W~&#65533; e&#65533;jE&#65533;efa&#65533;z&#65533;P&#65533;#c7V#)&#65533;&#65533;v+t>&#65533;m?5&#65533;&#65533;&#65533;&#65533;&#65533;R{r&#65533;&#1207;}E&#65533;T&#1399;9WV&#65533;&#65533;}&#65533;&#65533;&#65533;>xoS&#65533;&#65533;&#65533;&#65533;f&#65533;&#65533;&#65533;w&#65533;&#65533;&#65533;&#65533;{X&#65533;&#65533;n&#65533;3&#65533;4&#65533;n&#65533;&#65533;&#270;&#65533;(D&#65533;x&#65533;J9&#1472;T"&#65533;kU&#65533;	&#65533;YJ&#65533;V&#65533;&#65533;&#65533;&#65533;0&#65533;&#65533;&#65533;&#65533; &#65533;&#65533;&#714;&#65533;l&#65533;2d&#65533;7'&#65533;r&#65533;&#65533;&#65533;&#65533;6&#65533;,&#65533;t&#65533;&#65533;L&#65533;&#65533;&#65533;&#65533;vyu&#65533;e{&#65533;-&#65533;&#1475;&#65533;8&#65533;eP=&#65533;u&#65533;X&#65533;&#65533;&#65533;V&#65533;X&#65533;&#1237;&#65533;)&#65533;*&#65533;xSc&#65533;8XN_&#65533;n&#65533;&#65533;&#65533;_&#65533;`&#65533;{&#1547;&#65533;81&#1943;d&#1592;&#65533;.x~7&#65533;&#65533;&#65533;&#65533;TQ&#65533;&#65533;M &#65533;Xk&#65533;k&#65533;k&#65533;&#1551;W&#65533;&#65533;&#1098;Y&#65533;8YNeYx&#65533;&#65533;[&#65533;D)p&#65533;&#65533;&#65533;C&#65533;GWy&#65533;W&#65533;9p&#65533;}7&#65533;y&#65533;&#65533;&#65533;7F&#65533;H&#65533;k&#65533;&#65533;#&#65533;}pL&#65533;&#65533;A&#65533;u&#65533;uW&#65533;&#65533;<h9&#65533;&#950;&#65533;k/&#65533;3D=&#65533;w-&#65533;&#65533;&#65533;f}&#1497;&#65533;J&#65533;&#65533;9Y=&#65533;e&#65533;&#65533;-r&#65533;&#65533;&#65533;NpM$U&#65533;&#65533;&#65533;&#65533;&#65533;Y&#65533;}&#65533;W&#65533;l&#65533;mho&#65533;&#65533;b&#65533;R&#65533;72&#1145;h&#65533;9&#65533;%&#65533;&#65533;+p&#65533;&#65533;)&#18014;&#65533;&#1630;i&#65533;(&#65533;&#65533;0OKN&#1631;Q&#1458;y&#65533;&#374;&#65533;&#65533;S&#65533;&#65533;=&#65533;GZ&#65533;&#65533;A zx&#65533;=(EU&#65533;&#65533;(&#65533;-&#65533;&#65533;&#13918;{o&#65533;;&#65533;#&#65533;cM&#65533;&#65533;a&#65533;&#65533;&#65533;&#65533;R&#65533;QZ&#65533;y&#1243;&#65533;Q8E&#65533;&#65533;y&#65533;&#65533;&#65533;%&#65533;)&#65533;&#65533;v&#65533;z&#65533;&#65533;&#65533;b&#65533;&#65533;h&#65533;&#65533;%&#65533;&#65533;j&#65533;&#65533;Y&#65533;:po&#65533;&#1333;VI&#65533;&#65533;&#65533;"&#65533;q&#65533;W&#65533;&#65533;]&#65533;&#65533;_:&#65533;&#65533;'&#65533;&#65533;&#1180;&#1131;o&#65533;&#65533;&#65533;&#1495;5&#65533;&#65533;&#65533;&#65533;?<X&#65533;&#65533;&#65533;o&#65533;s2
"&#65533;F9&#65533;9&#65533;&#65533;)/&#65533;&#65533;&#65533;&#65533;\&#65533;&#65533;&#65533;0&#65533;	&#65533;&#65533;&#65533;&#65533;:&#65533;&#65533;&#65533;)&#65533;ofis&#65533;')x&#65533;&#65533;&#65533;&#65533;&#65533;&#65533;&#65533;:&#65533;&#65533;&#65533;[j&#65533;&#65533;o&#65533;&#65533;Zm&#65533;(&#65533;S&#65533;Hz&#65533;uU)I&#65533;R&#15965;{Q!&#65533;h=4&#65533;*&#65533;.&#65533;&#65533;ZdI&#1451;+7&#65533;&#65533;&#65533;kt&#65533;o&#65533;y&#65533;![&#65533;&#65533;y&#65533;&#65533;&#65533;d&#65533;UU7&#65533;&#65533;&#65533;&#65533;&#65533;&#65533;&#65533;&#65533;&#65533;&#65533;x&#65533;&#65533;&#949;&#65533;&#65533;[&#65533;&#65533;&#65533;&#65533;&#65533;&#65533;&#65533;=I&#65533;&#65533;&#65533;&#65533;&#65533;U&#65533;&#65533;&#65533;9&#65533;Bq&#65533;&#65533;&#65533;&#65533;&#65533;&#65533;c&#65533;&#65533;/&#1848;&#65533;&#644;]s!&#65533;&#65533;&#1760;&#65533;&#15298;&#65533;&#65533;N&#65533;&#65533;&#65533;;&#65533;C&#65533;wc&#65533;&#65533;&#1799;&#1821;&#65533;&#65533;y&#65533;&#65533;&#65533;#\&#1915;m^61{&#65533;&#65533;&#65533;;&#65533;&#65533;&#65533;&#65533;&#65533;[&#65533;A|iR{`&#65533;&#65533;&#65533;&#65533;S&#65533;hY\D&#65533;9&#65533;&#65533;&#65533;sc&#65533;-+&#65533;&#65533;m&#65533;&#65533;m&#65533;T&#65533;{&#65533;a@#H(p&#65533;&#65533;&#65533;]7&#65533;&#65533;&#65533;&#523;&#65533;)&#65533;{A&#65533;&#65533;&#65533;&#65533;3^_&#65533;W&#65533;&#65533;"&#65533;!N&#65533;Iv&#65533;&#65533;<&#65533;&#65533;|&#761;&#65533;&#65533;)&#65533;&#65533;&#65533; &#65533;&#65533;&#1041;&#65533;\W&#1113;h&#539;&#65533;&#65533;4W&#65533;<&#65533;{&#65533;{&#65533;&#65533;&#844;5&#65533;&#65533;&#401;&#65533;?&#695;&#65533;\&#65533;s+&#65533;&#65533;&#385;&#65533;&#445;&#65533;j_&#65533;=&#65533;&#65533;&#996;&#65533;&#65533;&#65533;&#65533;&#65533;9&#65533;&#65533;]&#65533;&#65533;U,0=&#65533;&#65533;&#65533;&#65533;&#65533;im&#65533;&#1814;a&#65533;&#65533;&#65533;&#65533;&#65533;&#65533;&#65533;&#65533;&#65533;:Fm&#65533;&#65533;&#1755;&#65533;&#65533;&#65533;E&#65533;,&#65533;<&#65533;&#65533;1&#65533;i&#65533;&#65533;w&#65533;&#1167;^W&#65533;&#65533;a&#65533;ce&#65533;&#1591;Z&#65533;&#65533;&#675;v&#65533;|&#65533;&#65533;VMP]&#1061;}&#65533;&#65533;&#1035;&#65533;&#65533;&#65533;&#65533;&#65533;*&#1767;&#65533;z&#65533;|G&#65533;}&#65533;r&#65533;&#65533;&#65533;&#65533;&#765;&#65533;&#65533;&#65533;&#65533;&#65533;<g&#65533;w&#65533;5&#65533;&#65533;&#65533;=&#65533;&#65533;=&#65533;&#65533;&#65533;&#65533;}&#1395;&#65533;el&#65533;2)&#65533;&#65533;O&#65533;7\&#2779;&#65533;>&#65533;{&#65533;E&#65533;R,u&#65533; &#65533;&#1468;&#65533;&#65533;%&#65533;&#411;uEH&#65533;5&#65533;&#65533;;&#65533;&#65533;&#65533;&#65533;&#65533;&#65533;&#65533;&#65533;&#65533;I&#65533;&#65533;&#65533;&#65533;&#65533;;&#65533;1&#65533;W&#65533;&#65533;Ls-M 3&#65533;:&#65533;T&#65533;&#65533;7&#65533;9>&#65533;u&#65533;&#65533;&#65533;)&#65533;&#65533;X&#65533;k[&#65533;}5&#65533;|&#65533;&#65533;&#65533;&#65533;&#65533;&#65533;&#65533;<&#65533;i&#65533;&#65533;&#65533;&#65533;9&#65533;^&#65533;&#65533;m}?&#65533;&#65533;&#65533;&#65533;&#65533;&#65533;&#65533;&#65533;&#65533;&#1377;&#65533;&#1659;&#65533;&#65533;&#65533;\&#65533;;U&#65533;&#65533;&#65533;&#65533;~&#65533;&#65533;^&#65533;&#65533;&#65533;&#65533;&#65533;&#65533;T&#58748;T.&#65533;mgy&#58582;&#65533;&#65533;#&#65533;9&#1633;&#65533;&#65533;'^&#65533;/&#1950;1&#65533;'`&#65533;&#65533;&#65533;/&#65533;&#65533;<&#65533;q&#65533;&#65533;!&#65533;/#_
)&#65533;+Y&#65533;&#65533;n&#65533; &#65533;&#65533;&#65533;e&#65533;&#65533;?&#65533;&#65533;C_&#65533;&#65533;&#65533;&#65533;&#205;&#65533;j&#65533;&#222;&#65533;u|&#65533;&#65533;&#65533;&#65533;$&#65533;&#65533;&#65533;&#65533;&#65533;Fe?&#65533;i&#65533;~&#65533;P&#65533;1&#65533;&#65533;&#65533;A6&#65533;=&#65533;&#65533;&#65533;&#65533;&#65533;-&#65533;&#65533;5zpJ&#65533;&#65533;&#65533;&#65533;&#65533;K_-l[x&#792;&#65533;&#65533;2&#35657;&#65533;0&#65533;"&#65533;&#65533;&#65533;&#65533;$p&#65533;&#65533;&#133;:|1bD-[(Z&#65533;&#65533;E &#397;Y&#65533;x&#65533;R&#65533;B&#65533;&#65533;@&#65533;<9&#65533;&#65533;&#274;OVy	3&&#65533;'R&#65533;j&#1204;y3'&#65533;&#65533;<{&#65533;&#65533;&#65533;$h&#65533;$D&#65533;=&#65533;t&#65533;&#1189;@&#65533;x&#65533;C&#65533;&#65533;&#65533;T&#65533;&#952;jU&#65533;@&#65533;Y&#65533;&#65533;&#65533;T	&#1185;d&#65533;&#65533;=K$&#65533;W&#65533;Y&#65533;&#65533;p&#65533;
,@x&#65533;&#65533;&#65533;&#647;&#65533;&#65533;ux&#65533;`&#65533;&#65533;>&#65533;&#65533; G&#65533;;vy&#65533;!&#65533;&#596;+s&#65533;&#65533;&#65533;&#65533;4&#65533;:&#65533;&#65533;Yh&#1635;LK7u5Wj&#65533;T&#1914;&#65533;&#698;&#65533;lk&#65533;&#65533;{&#65533;&#945;
&#65533;&#65533;V[&#65533;&#65533;p&#65533;&#65533;&#65533;&#65533;H&#65533;n&#65533;&#65533;6&#65533;<&#65533;t&#65533;3*&#65533;n&#65533;&#65533;&#65533;&#65533;-&#65533;{&#65533;|=&#65533;&#65533;&#65533;&#65533;A&#65533;MZi.&#65533;&#65533;&#65533;&#65533;&#65533;*&#65533;&#65533;&#65533;&#65533;U&#65533;&#65533;>&#65533;;?R&#65533;h&#65533;&#65533;J&#65533;k(&#65533;E`.x-&#65533;@&#65533;&#65533;&#65533;\B>!D&#65533;U&#65533;]&#65533;v)v&#65533;Cn8&#65533;L&#65533;)&#65533;Yh&#65533;("&#65533;&#65533;&#65533;&#65533;&#65533;&#65533;&#1111;&#65533;|,&#65533;&#65533;b}&#65533;&#65533;Gc&#65533;&#65533;&#65533;&#65533;!Xrz&#65533;&#65533; 	a&#65533;Fy&#65533;J,U&#65533;aw&#65533;5&#65533;&#65533;&#65533;&#65533;&#65533;G&#65533;y$&#65533;g&#65533;Zn&#65533;&#65533;Z2&#65533;&#65533;"&#65533;U&#65533;&#65533;&#65533;5&#65533;y#&#65533;9&#65533;&#65533;f	<F&#65533;WaA&#65533;$&#65533;v&#1929;gc&#65533;Q&#548;w)}&#65533;JPRa&#65533;&#65533;SV&#65533;SO]&#65533;(&#65533;Yr&#65533;&[1&#65533;&#65533;k&#65533;&#65533;&#65533;&#65533;7&#65533;x&#65533;k&#65533;&#65533;IWP0&#65533;	&#65533;`At&#65533;&#65533;g&#65533;&#65533;r&#65533;g&#65533;&#65533;&#65533;
&#65533;&#65533;Q&VYf&#65533;.*&#65533;U.&#65533;h&#65533;&#65533;&#65533;&#65533;&#65533;`&#218;&#65533;R[&#65533;&#65533;&#65533;&#65533;&#378;&#65533;)&#65533;y &#65533;r&#65533;	&#65533;-&#65533;&#65533;~&#65533;&#65533;&#65533;&#65533;V8n&#65533;&#65533;g&#65533;b&#65533;&#65533;&#65533;&#65533;&#65533;&#59518;&#65533;&#65533;&#65533;&#65533;B&#65533;&#65533;&#65533;&#65533;&#65533;,l&#65533;&#65533;&#65533;l&#65533;m&#65533;i&#65533;&#65533;
d&#65533;&#65533;&#65533;F&#65533;j&#65533;&#65533;>&#65533;&#65533;&#65533;Nln&#65533;RH&#65533;S&#65533;&#65533;j,&#65533;&#65533;&#65533;&#65533;(&#65533;&#65533;C&#65533;2NK)&#65533;&#65533;&#65533;Vf&#65533;a&#65533;Gp&#65533;&#65533;&#65533;b&#65533;&#65533;Ar?N&#65533;P&#65533;>&#65533;&#65533;'&#65533;BWL&#65533;x&#65533;&#65533;P&#65533;&#65533;n&#65533;&#65533;&#65533;&#65533;&#1046;ll&#65533;V_&#65533;Z}(&#65533;l&#65533;&#65533;R&#65533;&#65533;o1&#65533;<3&#65533;	&#65533;B&#65533;&#65533;t&#65533;n&#65533;:t&#65533;D&#65533;&#65533;&#65533;J&#65533;8&#65533;&#65533;N_&#65533;K&#65533;R&#65533;&#65533;PQ)B&#65533;u&#65533;&#65533;&#65533;&#65533;&#65533;&#65533;
&#65533;v&#65533;&#65533;&#65533;m&#65533;q
&#65533;&#65533;&#65533;&#65533;s&#65533;&#65533;y&#65533;&#65533;=nx&#65533;IY&#65533;M&#65533;&#60276;&#65533;&#65533;&#65533;w&#65533;#OM&#65533;&#65533;&#65533;&#510;._&#65533;p&#887;&#65533;3&#65533;&#65533;&#65533;-B.;&#65533;t&#65533;&#65533;v&#65533;&#65533;&#65533;y&#65533;&#65533;&#65533;&#65533;I%yn1&#1960;?=&#2025;G&#65533;:&#65533;'&#65533;}&#65533;&#65533;w&#65533;&#65533;o5&#65533;&#65533;&#65533;&#65533;&#65533;&#65533;&#65533;&#65533;B&#65533;&#65533;c&#65533;&#65533;&#65533;#&#65533;&#65533;&#65533;&#65533;&#807;&#65533;"Y4A&#65533;&#65533;t&#65533;&#65533;&#65533;6=&#65533;Uop&#65533;&#65533;Z&#65533;@&#65533;GL&#65533;&#65533;&#65533;V&#65533;&#65533;&#65533;wgK_.&#1447;&#65533;R&#65533;j~&#65533;\&#65533;&#402;J&&#65533;k&#65533;&#65533;&#65533;=B&#65533;V&#65533;&#65533;w&#65533;joYt&#65533;&#65533;W-FP&#65533;_&#65533;&#65533;rA7MNg&#65533;*"&#65533;&#65533;&#65533;&#65533;$&#65533;obK&#65533;&#65533;K$S&#65533;&#65533;&#65533;&#65533;W&#65533;&#65533;&#65533;&#65533;C&#65533;&#65533;&#65533;&#65533;&#65533;&#65533;e&#65533;/&#65533;&#65533;&#1030;7#VZV>&#65533;U&#65533;8  &#65533;&#65533;&#1382;&#65533;&#65533;)&#65533;/P&#65533;&#65533;&#65533;9&#65533;TD$K&#42044;&#275;4&#65533;P&#65533;&#65533;V&#65533;&#65533;&#65533;&#65533;&#65533;Y&#53964;d&#65533;&#65533;V&#65533;&#65533;&#65533;&#65533;&#65533;&#65533;hD&#65533;b'&#65533;&#2045;&#65533;.Q&#65533;&#65533;
&#65533;P*&#65533;/w,%_H9&#65533;n &#65533;B+)4>&#65533;$t&#65533;&#65533;_-&#65533;&#65533;\&#65533;&#65533;&#65533;.<&#65533;"&#65533;&#65533;&#65533;`*.&#65533;&#65533;,&#65533;&#65533;&#65533;&#65533;&#65533;&#65533;&#65533;K@5&#1252;&#65533;&#65533;-&#264;&#65533;&#65533;)&#65533;&#65533;&#65533;U&#65533;r&#65533;&#65533;&#65533;I,FB[&#65533;&#65533;D&#65533;&#10594;F&#65533;&#65533;]&#65533;&#65533;&#65533;0&#65533;&#65533;&#65533;>H&#65533;&#65533;&#65533;&#65533;&#65533;]&#65533;i)e
&#65533; &#65533;s&&#65533;&#65533;B&#65533;i&#65533;&#65533;&#65533;&#65533;&#294;A&#65533;MnvkB}&#65533;8o&#65533;'&#65533;&#65533;(&#65533;N&#65533;&#65533;&#65533;&#1232;&#65533;J&#65533;/&#65533;d&#65533;&#1536;Q>&#65533;&#65533;g=&#65533;&#65533;rRd&S&#65533;kb&#65533;&#65533;0&#65533;V&#65533;&#65533;&#65533;&#65533;@&#65533;&#65533;WN(2&#65533;'
&#65533;&#65533;Q&#65533;&#65533;3&#65533;C	&#65533;P&#65533;&#65533;&#719;&#65533;S&#65533;&#65533;)&#65533;M&#65533;&#1192;&#65533;S&#65533;&#65533;&#65533;&#65533;?&#1860;3&#65533;&&#65533;&#65533;3&#65533;&#65533;M&#685;&#65533;&#65533;yI&#65533;&#65533;&#65533;&#65533;&#65533;&#65533;&#65533;&#65533;hi&#65533;&#65533;%&#65533;&#1344;&#65533;SI&#65533;jL~&#65533;|&#65533;j&#65533;y&#65533;&#65533;&#65533;&#65533;&#964;i&#65533;J&#65533;j~&#65533;b&#65533;Y!&#65533;D&#65533;&#65533;"9Y&#65533;
H&#65533;&#65533;"&#65533;?&#65533;B&#65533;{&#65533;&#65533;&#1283;&#65533;}}&#65533;&#65533;^O;&#65533;z&#65533;&#65533;&#65533;k&#65533;&#65533;&#65533;&#65533;&#1421;&#65533;&#65533;&#65533;&#65533;&#65533;.&#1428;a&#65533;io
&#65533;&#1053;&#65533;&#65533;&#65533;&#65533;&#65533;&#65533;I&#65533;&#65533;&#6643;I&#65533;&#65533;giW&#65533;&#65533;&#65533;r&#65533;&#65533;u&#65533;&#65533;&#65533;&#65533;V&#65533;&#1725;jmm&#65533;&#65533;i&#65533;&#65533;&#65533;
&#65533;-o&#65533;&#65533;U&#65533;V~&#65533;&#65533;C:C&#65533;_&#65533;&#65533;c<&#65533;fkd&#65533;&#65533;&#44537;&#65533;&#65533;&#65533;TX
&#65533;&#1194;&#65533;&#65533;&#65533;l&#65533;MD8r-&#65533;.&#65533;&#65533;&#65533;>tRT&#65533;&#65533;&#65533;&#65533;[J&#65533;j&#65533;&#65533;m&#65533;d"Q[7Q&#65533;&#65533;&#65533;|s&#65533;#$2M&#65533;m1&#65533;&#65533;Cf.8&#65533;{%&#65533;&#65533;&#65533;&#65533;&#1016;&#65533;~&#65533;&#65533;sf&#65533;&#65533;&#65533;&#65533;}&#65533;{&#65533;&#65533;a&#65533;&#65533;#zzh&#65533;,k&#65533;&#65533;^&#65533;!&#205;CNl&#65533;&#65533;<&#65533;rh&#65533;&#65533;W&#65533;&#65533;B&#1329;&#65533;ol-&#65533;&#65533;&#65533;?&#65533;&#65533;&&#65533;f&#65533;9&#65533;In&#65533;&#65533;],&#661;&#65533;2&#65533;UG&#65533;&#65533;I,[&#19415;&#65533;4&#65533;Y&#65533;&#65533;&#65533;v&#65533;$8&#65533;e&#65533;&#65533;l&#65533;i&#65533;F&#65533;&#65533;&#65533;&#65533;h&#65533;&#65533; &#65533;8 g&#65533;&#65533;&#65533;&#65533;&#65533;L&#65533;&#65533;&#65533;3L~,&#65533;F&#65533;&#65533;&#65533;/&#65533;&#65533;\&#65533;&#65533;&#65533;B&#65533;-&#65533;&#65533;!&#65533;i&#1558;H&#65533;&#65533;&#65533;fLG:&#65533;&#65533;&#65533;t4;&#65533;08&#65533;&#65533;!&#65533;v&#65533;+gj&#65533;&#65533;:&#65533;&#65533;S&#65533;&#65533;u%&#65533;&#65533;&#65533;x&#65533;D&#1837;&#65533;&#65533;\|m&#65533;>|dyLiV&#65533;&#398;&#65533;K%&#65533;lg&#65533;&#65533;&#65533;;Bv&#65533;-&#65533;o
<&#65533;LW&#65533;&#1856;&#65533;zx&#65533;Xz:B&#65533;{&#65533;yT&#65533;y&#65533;&#65533;c&#65533;&#65533;&#65533;&#65533;e&#65533;&#65533;&#65533;mo&#65533;J&#65533;&#65533;;&#65533;t&#65533;9&#65533;r~&#65533;&#65533;&#65533;&#65533;&#65533;&#65533;F&#65533;O&#65533;&#65533;2&#65533;V&#65533;Ye&#65533;&#65533;&#65533;&#65533;&#946;&#65533;&#65533;&#65533;&#65533;b&#65533;&#1025;&#65533;&#65533;&#65533;&#65533;Q^[&#65533;dwp&#65533;&#65533;r3?&#65533;&#65533;&#65533;T&#65533;&#65533;&#65533;&#65533;g&#65533;&#65533;&#65533;&#65533;&#65533;f9mO&#65533;&#65533;<"F62&#65533;|&#65533;s&#65533; \ho&#65533;&#65533;&#65533;N=&#65533;&#65533;&#65533;&#65533;&#373;&#65533;&#65533;]/&#65533;S"&#65533;j&#65533;&#65533;.&#65533;G&#65533;&#65533;%_H&#65533;&#65533;&#65533;R&#65533;o]&#65533;Vw&?Ey&#65533;g0&#65533;0&#65533;a&#65533;{&#65533;&#65533;&#65533;g&#65533;&#65533;m&#65533;&#65533;&#65533;&#65533;!&#65533;qHy&#65533;&#65533;&#65533;&#65533;{&#65533;&#65533;4&#65533;W&#65533;&#65533;	f&#65533;s&#65533;&#65533;f&#65533;&#65533;n&#65533;gC&#65533;Y&#65533;&#65533;&#65533;&#65533;&#65533;l&#65533;t:&#65533;&#65533;&#65533;_@&#65533;"&#65533;[&#65533;&#65533;&#65533;&#65533;>&#65533;&#65533;O=o&#65533;&#65533;&#65533;&#65533;n&#381;I&#65533;&#65533;'X)&#65533;1x&#1970;&#65533;=&#65533;&#65533;I&#65533;~&#65533;&#65533;&#65533;&#65533;&#65533;}&#65533;~&#65533;@&#65533;mjG&#65533;&#65533;&#65533;&#65533;n5?&#65533;&#65533;G&#65533;&#65533;&#65533;NbC>&#65533;w&#65533;&#65533;t&#65533;76i&#65533;k&#65533;&#65533;p&#65533;&#65533;l&#65533;&#65533;x&#65533;&#65533;&#65533;&#65533;r&#65533;H&#65533;&#65533;&#65533;p&#519;Jv&#65533;&#65533;0&#65533;i&#65533;&#65533;7,[&#65533;eM&#65533;n+&#65533;h&#65533;c&#65533;GX# &#65533;3Hu&#65533;&#65533;{&#61889;&#65533;&#65533;[&#65533;~&#65533;&#65533;7(*&#65533;&#193; &#65533; &#1015;H}&#65533;W&#65533;&#65533;Tt&#65533;e&#1090;&#65533;C&d&#65533;22&#384;&#65533;&#65533;&#65533;)&#65533;&#65533;_&#65533;&#65533;*Wo&#65533;&#1475;&#65533;3?&#65533;&#65533;&#65533;'&#65533;&#65533;;&#449;&#65533;&#65533;&#65533;&#65533;L&#65533;^$Hu&#65533;zW&#65533;{/&#65533;&#65533;&#65533;&#65533;&#65533;&#65533;&#65533;`h&#65533;&#65533;~ch&#65533;&#65533;X&#65533;>&#65533;&#65533;&#65533;oG&#65533;S&#65533;FB&#65533;q8&#65533;&#1412;Nx&#65533;&#65533;&#65533;W>&#65533;S@*W&#65533;&#65533;&#65533;&#1543;]&#65533;&#65533;&#1408;&#65533;&#456;x&#65533;&#65533;&#65533;~H&#65533;d&#65533;&#65533;u9&#65533;&#65533;&#65533;hXl^D&#65533;&#65533;HB&#65533;&#65533;&#516;&#1105;Q&#65533;&#65533;N;&#65533;&#65533;&#65533;4&#65533;i&#65533;n&#65533;{&#65533;il$x&#65533;H&#65533;&#65533;h&#65533;&#65533;&#65533;~k&#65533;&#65533;&#65533;&#65533;ua&#65533;&#65533;^&#65533;{Y5?&#65533;h&#65533;&#65533;&#65533;6&#1890;*&#65533;g&#65533;&#65533;h&#65533;\&#65533;&#65533;&#65533;&#65533;:K&#65533;%&#65533;&#65533;Z&#65533;cX'x&#65533;&#65533;&#65533;&#65533;x&#65533;&#65533;k&#65533;{&#65533;x&#65533;&#65533;&#525;U&#65533;&#65533;&#65533;YE9B&#65533;&#65533;&#65533;&#65533;|q&#65533;sk&#65533;yYBb&#65533;&#65533;&#65533;8&#65533;&#1523;5&#65533;&#65533;@-5l&#1418;&#65533;&#65533;&#65533;i&#65533;&#65533;+y&#65533;&#65533;r&#65533;&#65533;A&#65533;&#65533;&#65533;&#331;&#65533;3d&#65533;h&#65533;bS&#65533;F&#65533;&#59921;o&#65533;&#65533;,&#65533;q&#65533;&#65533;L,&#65533;R<&#65533;`&#65533;h~5&#65533;&#65533;,)&#65533;1&#65533;1)&#65533;&#65533;(&#65533;&#65533;&#65533;))v&#65533;&#65533;=y&#65533;&#65533;)&#65533;&#65533;&#65533;&#65533;xC&#65533;zR&#529;r5&#65533;3F&#65533;&#65533;U`N&#65533;&#65533;Ri&#65533;S&#65533;&#65533;*&#65533;ex&#65533;Y&#65533;[)v&#65533;by&#1910;&#65533;G&#65533;p&#65533;&#65533;f)Hh&#65533;&#65533;&#760;&#65533;Lw&#65533;jTU&#65533;	&#65533;&#65533;V&#65533;&#65533;&#1480;&#65533;VY &#1623;&#65533;&#65533;&#65533;&#65533;)&#65533;]y &#65533;&#65533;`&#595;&#65533;&#65533;&#65533;&#168;&#65533;&#65533;&#65533;&&#65533;Q&#65533;&#65533;k&#65533;&#65533;&#65533;#Ori]4X&#65533;\&#65533;&#65533;w9&#65533;3&#65533;&#65533;&#65533;&#65533;&#65533;&#65533;7&#65533;&#65533;yGy&#65533;&#65533;&#65533;&#65533;y&#65533;&#65533;&#1626;&#65533;&#65533;&#65533;ykJG&#65533;&#65533;^]&#65533;	o&#65533;&#1563;&#65533;&#65533;&#65533;zI&#65533;(&#65533;&#1880;&#65533;&#65533;&#65533;&#65533;Et&#65533;&#65533;w&#65533;&#65533;y&#65533;&#65533;&#65533;&#65533;&#65533;&#65533;&#65533;&#65533;W&#65533;&#65533;&#65533;&#65533;\&#65533;% 	;&#65533;9U&#65533;&#596;&#65533;&#65533;q&#65533;i&#65533;&#65533;(&#65533;&#65533;X&#65533;&#65533;&&#65533;bs&#65533;vo&#65533;&#65533;&#65533;i&#65533;&#65533;&#65533;&#65533;&#65533;J&#1846;&#65533;&#65533;2&#65533;&#65533;&#65533;n&#65533;M?&#65533;p&#65533;G&#65533;IsW&#65533;QD&#65533;&&#65533;&#65533;&#65533;	x*eR&#65533;y&#65533;&#667;	&#65533;&#65533;&#65533;&#65533;&#65533;&#65533;&#65533;&#65533;I&#65533;&#65533;y&#65533;&#65533;&#65533;&#65533;&#1171;EJau'iWc9&#65533;&#65533;&#65533;yIJG*&#65533;(&#1694;&#65533;vqK&#1122;V&#65533;q&#65533;&#65533;=dL&#65533;CZ&#65533;5O&#65533;i&#65533;&#65533;Ilh&#65533;u&#65533;&#65533;mzl&#65533;&#65533;&#65533;)&#65533;&#65533;"&#65533;	'&#65533;D&#673;F&#65533;|&#65533;&#65533;u.v&#65533;&#65533;&#65533;wE&#65533;&#65533;z&#65533;=&#65533;&#65533;~&#65533;&#65533;N&#65533;&#65533;&#65533;&#65533;&#1349;{g&#65533;&#65533;|&#65533;&#65533;9&#65533;&#65533;&#65533;gl&#65533;&#65533;Iq*&#65533;&#65533;&#65533;&#65533;&#65533;&#65533;&#1185;m|&#65533;&#65533;d&#65533;ym$Q&#65533;v&#65533;&#65533;&#65533;)&#65533;)'DZC&#65533;&#65533;&#65533;T&#65533;*L&#65533;&#65533;&#65533;Z&#65533;c&#65533;W~&#65533;g&#65533;&#65533;&#65533;&#65533;&#65533;&#65533;&#65533;<&#65533;&#65533;u*&#65533;wmB^&#65533;&#65533;&#65533;&#65533;&#65533;I&#1402;&#65533;S&#65533;&#65533;&#65533;&#654;&#65533;&#65533;&#65533;&#65533;GQ!&#65533;
&#65533;,&#65533;h&#65533;   !  !  "##%&(&(&&(*(&)('&((&*+,,-2.14.180.211/12535:67@68=79@86;9:=;=B>?H>@E>AH@?D@AECDJFGPFHMFIPHGMHINKLRNOXNPUNQXPNUPQVSTZVW`VX^VY`XV]XW`XY^Z\b]_h]`f^ah`^e`_h`afbdkefpehnfiphfmhgphinjlsmnxmpvnqypowpoyppwrt|tv&#65533;ux~vy&#65533;z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306;&#65533;&#178;&#65533;&#308;&#65533;&#65533;&#65533;&#65533;&#566;&#65533;&#567;&#65533;&#824;&#65533;&#441;&#65533;&#633;&#65533;&#699;&#65533;&#1084;&#65533;&#765;&#65533;&#830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	H&#65533;&#65533;AJ*L&#65533;&#65533; &#65533;&#65533;#J&#65533;H&#65533;&#65533;E\&#65533;,a&#65533;&#305;&#65533;&#463; )vI&#65533;&#18899;(A&#65533;T&#626;&#65533;&#727;0Qn&#65533;&#65533;pa&#207;M^&#65533;&#627;&#65533;D&#65533;?&#65533;&#65533;&#65533;(&#858;}B4&#65533;&#65533;(R&#65533;P&#65533;Juxq&#65533;&#875;X>&#65533;&#65533;&#65533;&#65533;&#1484;"%&#65533;K&#65533;&#65533;X&#65533;h&#65533;jdj&#1316;&#1783;+c&#669;K%&#904;&#65533;&#65533;6J&#65533;&#65533;&#65533;w&#65533;&#65533;Q(&#65533;&#199;	&#1419;&#65533;i[&#65533;&#65533;yR
JY&#65533;&#65533;_3k&#65533;Zq&#65533;&#65533;&#65533;d&#65533;&#65533;&#65533;&#65533;&#1256;&#65533;^&#65533;rfW&#65533;C&#65533;M&#65533;b&#18807;&#65533;&#65533;&#65533;&#65533;&#65533;(&#65533;&#65533;|C&#65533;&#65533;&#65533;&#65533;*&#65533;&#906;&#1462;&#65533;&#65533;]&#1566;3/&#65533;]&#1721;&#927;&#65533;&#65533;&#65533;&#65533;&#957;&#65533;w&#65533;&#65533;&#65533;&#65533;&#65533;&#65533;:x&#65533;&#65533;&#65533;U&#65533;&#65533;tm&#65533;&#65533;&#65533;&#65533;&#65533;&#65533;&#65533;&#65533;=&#65533;&#65533;&#65533;&#65533;:&#65533;/zp&#65533;&#65533;&#65533;&#65533;Sj&#65533;}g k &#1876;&#65533;C&#65533;&#65533;&#65533; &#65533;	8&#65533;[&#65533;&#65533;&#65533;&#65533;ND&#65533;[|&#65533;&#65533;&#65533;[XHA&#65533;[p&#65533;&#65533;&#65533;&#65533;&#65533;&#65533;&#65533;&#65533;x&#65533;&#65533;rMx&#65533;&#65533;9&#65533;"f=i8T&#65533;&#65533;&#65533;T&#65533;&&#65533;&#65533;&#65533;e'"'~A&#65533;&#65533;&#594;L6&#65533;&#65533;&#813;&#65533;&#65533;&#65533;.&#65533;h&#65533;&#65533;2&#65533;FZS?&#65533;&#65533;&#65533;&#65533;}&#65533;&#1812;%&#65533;&#601;&#65533;%T&#65533;&#65533;e&#65533;&#12731;&#65533;&#65533;^&#65533;&#65533;&#65533;&#65533;&#65533;&#65533;&#65533;|V&#65533;&#30067;&#1621; C@-&#65533;'&#65533;i&#65533;Ffz&#65533;*&#65533;&#65533;&#65533;E&#65533;#&#65533;@&#65533;9&#65533;&#65533;&#65533;bz&#65533;{&#65533;J&#65533;&#65533;&#65533;&#65533;~&#65533;1&#1449;&#65533;6n*'&#65533;&#65533;&#65533;&#65533;	&#65533;!&#65533;&#65533;h[&#65533;`&#65533;&#65533;^&#65533;P&#65533;i*pY&#65533;&#65533;&#65533;K&#65533;Zk&#65533;&#65533;hd&#65533;#J(&#65533;&#65533;&#65533;&#65533;IXK&#65533;9&#65533;&#65533;&#65533;&#65533;&#15684;&#65533;v&#65533;&#65533;&#65533;&#65533;&#1639;~dn&#65533;&#65533;&#65533;z&#65533;&#65533;u&#65533;(&#65533;~-&#65533;&#1531;&#65533;.&#65533;&#65533;&#65533;&#65533;j
kas&#65533;Inu&#65533;&#65533;m&#65533;v&#65533;&#65533;&#65533;Y&#65533;&#65533;&#65533;&#65533;&#65533;&#65533;&#65533;[&#65533;O&#65533;W&#65533;|&#65533;&#65533;&#65533;&#65533;Jj&#65533;&#39323;&#65533;&#65533;&#65533;&#65533;&#65533;K&#65533;`2^\&#65533;&#65533;r&#65533;&#65533;&#65533;&#65533;r&#65533; :[#jh&#65533;&#65533;&#65533;&#870;&#65533;&#65533;3&#65533;&#65533;&#65533;<Y&#65533;)&#65533;&#65533;j&#65533;&#65533;V,4&#65533;w&#65533;&#65533;&#65533;&#65533;&#65533;)&#65533;X&#65533;&#65533;&#65533;&#65533;2'*&#65533;&#65533;tGZ7=&#65533;&#65533;&#65533; &#65533;&#65533;&#65533;3&#65533;&&#65533;,&#65533;&#65533;&#65533;4&#65533;&#65533;[{&#65533;&#65533;&#65533;>Nm&#65533;Y&#65533;=&#65533;S&#65533;&#65533;&#65533;&#65533;Wn&#65533;&#65533;
&#65533;i{&#65533;&#65533;8k&#65533;&#65533;&#65533;tE&#65533;u`&#65533;p[&#65533;&#65533;&#65533;5&#65533;lx&#1849;&#65533;\&#65533;&#65533;
3&#65533;&#65533;&#65533;&#65533;&#65533;&#65533;&#65533;&#65533;&#65533;,&#65533;&#1481;t&#65533;&#65533;<w&#1649;&#65533;&#65533;}&#1890;&#65533;&#65533;[&#65533;&#65533;&#65533;&#65533;n&#65533;6_&#65533;&#65533;&#65533;&#65533;&#65533;Z&#65533;&#65533;;&#65533;&#65533;{&#65533;^&#65533;&#65533;u&#65533;s&#65533;CK1D&#65533;?/&#65533;[&#65533;&#65533;&#65533;u&#65533;(5&#65533;&#65533;#&#65533;&#65533;&#65533;&#131;k&#65533;Y&#65533;>&#65533;&#65533;&#65533;wm&#65533;&#65533;&#65533;G0&#65533;&#65533;S&#65533;&#65533;&#65533;;[&#65533;&#65533;&#65533;&#65533;&#65533;&#65533;6&#65533;_&#65533;J$5&#65533;&#65533;iJJ&#65533;&#65533;"&#65533;&#65533;&#65533;}&#65533;"&#65533;&#65533;&#65533;&#65533;?&#65533;&#65533;&#65533;\Tr&#65533;&#65533;&#65533;AR&#65533;&#65533;&#65533;&#65533;_&#65533;&#65533;7&#65533;/Ul{&#65533;&#65533;R_&#65533;<&#2016;O~n!&#65533;&#65533;&#65533;s&#65533;/+&#65533;&#65533;"&#65533;&#65533;h&#65533;umcF+&#65533;D&#65533;A&#65533;AP&#65533;$&#65533;&#65533;	1&#65533;&#65533;&#65533;&#65533;&U*&#65533;&#65533;&#65533;&&#65533;9&#65533;i&#65533;&#65533;&#65533;&#65533;&#65533;&#1764;&#65533;@&#65533;yLd&#65533;H#M&#65533;&#259;Q&#65533;&#65533;S`x4
%"LDW&#65533;&#65533;&#65533;&#65533;*&#65533;p9X&#65533;&#65533;:4&#397;&#65533;&#65533;^q+Y&#65533;l(&#65533;n"&#65533;&#65533;&#65533;&#65533;&#65533;J&#65533;'0&#65533;&#65533;#]&#65533;E&#65533;j&#65533;Qt&#65533;GIE(&#65533;&#65533;'0&#65533;c&#65533;sH&#65533;&#65533;##Q&#65533;FIi&#65533;x&#65533;&#65533;.qAI;%&#65533;1&#65533;&#65533;L&#65533;^	&#65533;01&#58593;DE&#65533;XJ=&#65533;u&#65533;&#65533;&#65533;d&#65533;;&#1321;&#65533;&#65533;&#65533;[`&#65533;&#65533;&#65533;H&#65533;/&#65533;&#65533;x&#65533;.&#1113;FTr&#65533;7&#65533;J&#1744;#A&#65533;S&#65533;c&#65533;w&#65533;&#65533;&#65533;&#1331;b&#65533;+&#65533;5&#65533;&#65533;&#65533;&#65533;&#65533; p&#65533;&#65533;e&#65533;&#65533;&#65533;R&#65533;E&#65533;&#65533;&#65533;D&#65533;&#65533;tNr ef&#65533;iR&#65533;&#62087;J&#65533;<s&#65533;6&#65533;r&#65533;&#65533;Lb0&#65533;(Q[}&#1035;&#65533;s&#65533;@&#65533;KqZ$&#65533;"b&#65533;LA&#1242;n&#65533;&#65533;8&#1384;&#65533;h &#65533;v&#65533;>*4&#65533;&#65533;w&#65533;u&#65533;z&#65533;&#29766;@&#65533;]hBe&#65533;q&#65533;&#65533;X&#1347;H'&#65533;&#65533;&#65533;Y&#65533;~&#65533;&#65533;h`t@e&#65533;&#65533;\e5&#19735;&#65533;zt&#65533;k%&#65533;&#65533;j&#65533;S&.e*5'Zd&#65533;&#65533;B&#65533;3&#65533;3&#65533;&#65533;_&#65533;U&#65533;}&#65533;&#65533;&#65533;HlW&#65533;&#1268;&#65533;&#65533;&#65533;&#65533;,G&#65533;vJ&#65533;Z&#65533;-A&#65533;f&#65533;&#65533;5D&#65533;&#65533;L)&#65533;&#65533;&#65533;&#65533;u&#65533;}5-Vk&#65533;&#65533;&#65533;&#65533;!&#65533;&#65533;&#65533; &#65533;&#65533;&#65533;&#65533;&#65533;&#1686;&#65533;%%i&#65533;&#65533;zV&#65533;&#65533;&#65533;&#65533;&#65533;u&d&#65533;	&#1205;&#65533;&#65533;&#65533;m&#65533;&#65533;&#65533;&#65533;&#65533;S[z%-_#b&#65533;&#65533;&#65533;W&#65533;&#65533;r&#65533;V=6&#65533;&#65533;&#65533;S.p&#65533;&#65533;&#65533;&#65533;v&#65533;&#65533;;c&#65533;x&#65533;[&#65533;&#65533;&#65533;&#65533;&#65533;&#65533;!&#65533;&#65533;&#65533;A&#65533;w&#65533;4&#65533;Xkv&#65533;&#65533;&#65533;&#65533;&#65533;&#65533;K&#65533;;&#65533;St&#65533;&#65533;]od&#65533;&#65533;`&#9906;&#65533;Z&#65533;/$&#65533;&#65533;&#65533;&#65533;&#65533;&#1534;&#65533;
&#65533;&#65533;&#1794;&#65533;&#65533;&#65533;R&#65533;_S\&#65533;&#789;&#65533;s&#65533;jE	&#65533;&#65533;&#65533;&#65533;&#65533;3&#65533;&#65533;r&#65533;&#65533;80&#65533;&#65533;;&#65533;?V&#336;&#15439;Q&#65533;&#1141;&#65533;&#65533;m&#65533;&#65533;.&#65533;&#65533;&#65533;&&#65533;7^&#65533;&#689;&#65533;&#65533;Y&#65533;X&#65533;&#65533;&#65533;&#65533;\Wx&#65533;&#65533;`v0&#65533;~:T$&#65533;X&#65533;2.&#65533;&#65533;&#65533;&#65533;ff&#65533;&#65533;tS&#65533;&#65533;<=^.&#65533;X&#65533;D^&#65533;&#65533;&#65533;g&#65533;&#65533;.{&#65533;&#65533;&#34389;&#65533;&#1206;&#65533;&#834;@&#65533;y&#65533;&#65533;&#65533;&#65533;&#65533;y&#65533;}&#65533;&#65533;&#65533;lg&#65533;&#65533;bV&#65533;q&#4743;&#65533;&#65533;&#65533;P&jH&#65533;dC#&#65533;&#1303;&#65533;4&#65533;wP=O&#65533;&#1200;np&#65533;)&#65533;i&#65533;z&#65533;&#65533;&#65533;&#65533;%&#65533;&#65533;&#65533;TUIv&#38943;z&#65533;C3y&#65533;%]&#65533;&#65533;,&#65533;&#65533;&#65533;&#65533;&#1393;&#65533;&#65533;e&#65533;&#65533;O&#65533;<&#65533;g$75l&#65533;J&#65533;&#65533;&#65533;D&#65533;&#65533;&#65533;Uo&#65533;&#65533;V&#65533;&#1187;&#65533;&#65533;&#65533;v&#65533;z4}&#65533;&#65533;&#65533;
fU&#65533;,0&#1974;&#65533;&#65533;-&#57670;&#65533;&#65533;O&#65533;&#65533;l&#65533;Mn&#65533;&#65533;W&#65533;&#65533;=&#65533;y[&#65533;w&#65533;&#65533;&#65533;F6]&#65533;&#65533;&#65533;&#65533;Y&#65533;&#65533;D&#65533;P'&#65533;&#65533;&#65533;D&#65533;&#65533;&#65533;&#65533;U&#65533;&#65533;;&#65533;&#65533;&#65533;2y&#65533;!&#65533;&#65533;[O\&#65533;W&#65533;v&#65533;Q	&#65533;W|&#65533;&#65533;NY_&#65533;R$&#65533;&#65533;&#65533;&#1455;&#65533;%:&#65533;&#65533;&#65533;\'&#65533;vyU&#65533;&#65533;;&#65533;&#65533;EU&#65533;&#65533;p&#65533;&#65533;x3&#65533;&#65533;i&#65533;*&#65533;}&#65533;&#65533;&#65533;<&#990;f&#65533;&#65533;&#478;t&#65533;C=&#65533;OO;=iNu&#65533;7&#65533;&#65533;&#65533;&#65533;WtM&#65533;&#65533;]&#65533;&#65533;&#65533;&#65533;u;&#65533;&#65533;&#65533;<{9M&#65533;&#155;=&#65533;qO&#65533;&#65533;&#65533;&#65533;&#65533;O{&#65533;f&#65533;u&#65533;&#65533;l&#65533;&#607;&#65533;&#65533;,7&#65533;&#1956;&#65533;&#65533;&#65533;>Lx&#65533;8D&#65533;N&#65533;&#65533;g5&#65533;n^&#65533;&#65533;W&#65533;&#65533;&#1467;&#65533;7&#65533;&#65533;cO{&#65533;7>&#65533;a&#65533;&#65533;O&#65533;&#65533;c~&#65533;-&#65533;6&#65533;3-&#65533;&#65533;&#65533;'&#65533;LsK&#65533;{&#1981;&#65533;&#65533;&#65533;&#65533;&#65533;jF{&#191;&#65533;&#65533;&#65533;&#1022;&#65533;&#65533;&#65533;&#65533;&#65533;{&#65533;&#65533;c&#65533;&#65533;&#65533;oO&#65533;&#65533;7~&#65533;&#65533;&#65533;&#65533;&#65533;#_k&#65533;&#65533;&#65533;5>p&#65533;u&#65533;w&#65533;}&#895;&#65533;&#65533;oz&#65533;&#65533;S&#65533;7~8&#65533;X&#65533;&#65533;&#9664;h~&#512;77&#65533;7PGV&#65533;Gx&#65533;'uyV&#65533;&#1431;\&#65533;&#65533;&#65533;&#65533;F&#65533;t&#65533;6h&#65533;&q&#65533;&#65533;z&#65533;}&#65533; &#65533;&#65533;&#1026;.&#65533;0&#65533;
X{2X&#65533;1&#65533;&#65533;&#65533;iSg&#65533;d&#293;&#65533;&#65533;i&#65533;P&#65533;gZ&#65533;&#65533;m&x&#65533;&#65533;{/h~&#65533;&#65533;&#65533;P&#65533;+(J&#1092;6&#65533;x&#516;W&#65533;&#65533;[XqV&#65533;&#65533;:s,&#65533; &#65533;&#65533;&#65533;`7&#65533;&#65533;E&#65533;PC4D&#65533;&#65533;&#65533;&lI/]&#65533;&#65533;#&#65533;z&#65533;&#65533;&#65533;W&#65533;_&#65533;&#65533;w&#65533;*&#65533;|(&#65533;^x&#65533;&#65533;&#65533;&#65533;_&#65533;&#65533;&#65533;cp6C&#65533;r&#65533;&#65533;&#262;n&#65533;&#65533;&#65533;&#65533;y&#65533;dj&#65533;&#65533;u&#65533;'6H&#65533;&#65533;X&#65533;O&#65533;i&#65533;x&#65533;&#65533;h&#65533;1&#65533;&#65533;-&#65533;}&#65533;&#522;&#65533;x&#65533;a(&#65533;&#65533;&#65533;VZ&#65533;)&#65533;&#65533;&#65533;C&#65533;&#65533;y&#65533;qf&#65533;&#65533;y%&#65533;&#65533;&#65533;&#65533;&#65533;&#65533;&#65533;&#472;&#65533;&#65533;&#65533;&#65533;&#1703;&#65533;&#904;&#65533;&#65533;&#1476;&#65533;7s&#65533;H&#65533;&#65533;&#65533;e&#65533;&#65533;&#65533;+&#65533;&#65533;!P&#1099;&#65533;u#&#65533;&#65533;bVa&#296;*r&#1484;&#568;&#65533;&#65533;&#1550;S&#65533;&#65533;h&#65533;&#65533;&#65533;&#65533;&#65533;&#65533;H|Y&#65533;{kh&#65533;T1aPEw&#65533;F!D&#65533;D9D"!&#65533;H_&#65533;x&#65533;&#65533;&#65533;&#65533;H&#65533;&#65533;&#65533;Y&#65533;&#65533;&#526;&#65533;&#65533;i&#65533;w&#65533;T&&#65533;&#65533;c&#65533;&#65533;&#65533;K&#65533;&#65533;&#65533;];&#65533;&#65533;EX&#65533;jFh	&#65533;i&#65533;&#65533;XO&#65533;x&#59912;8&#1619;>i&#65533;Y&#65533;&#65533;8&#65533;D&#65533;B&#65533;x&#65533;u&#65533;B'!Y&#65533;6&#65533;,)l&#65533;&#65533;R&&#65533;|y&#65533;X&#65533;&#65533;&#65533;&#65533;5%N&#65533;7&#65533;4	&#65533;z&#65533;&#65533;dify&#65533;:y&#65533;[{X&#65533;e)&#65533;p&#65533;V&#65533;&#65533;&#65533;&#65533;%3b-JYF&#65533;QD&#65533;daR&#65533;&#65533;&#65533;6&#65533;&#65533;&#65533;&#65533;&#65533;&#65533;[y]&#65533;`&#65533;u&#1797;o&#65533;sy&#65533;n9&#65533;m&#65533;&#65533;g&#65533;&#65533;&#65533;&#65533;&#65533;&#65533;&#65533;r&#1625;&#65533;&#65533;X&#65533;&#65533;&#65533;RA&#1293;&#1784;&#65533;TA$&#65533;&#65533;&#65533;y&#65533;q&#65533;&#65533;&#65533;&#65533;V&#65533;X	Xwl&#65533;&#65533;tp&#1051;o&#65533;>&#65533;&#65533;&#65533;9&#65533;:i&#65533;&#65533;&#65533;&#65533;Y&#65533;9&#65533;&#65533;&#65533;&#1628;&#65533;Y&#65533;&#65533;&#65533;&#65533;X&#65533;&#65533;&#65533;&#65533;y)	&#65533;T&#65533;m-&#65533;&#65533;&#65533;&#65533;&#65533;&#65533;&#65533;&#65533;&#65533;&#65533;y&#65533;&#65533;&#65533;J&#65533;&#65533;&#65533;&#22223;&#65533;&#65533;9&#65533;?&#584;&#65533;&#65533;&#65533;>Y&#65533;&#65533;i&#65533;E&#65533;&#65533;&#65533;i&#65533;&#65533;&#65533;&#65533;&#65533;&#1630;&#65533;	&#65533;I&#65533;&#65533;&#65533;o&#65533;&#1626;&#1577;o&#65533;&#65533;&#65533;&#65533;&#65533;&#65533;&#1626;&#65533;)U&#65533;y&#65533;&#65533;&#65533;u&#65533;&#65533;9&#65533;&#606;&#65533;&#65533;&#65533;	&#65533;&#65533;"*"Z&#65533;j&#65533;&#65533;&#65533;*&#665;&#65533;iVn&#65533;&#498;&#65533;&#65533;&#65533;&#65533;&#65533;v&#65533;&#65533;&#65533;&#65533;&#65533;9&#65533;9x&#65533;d&#65533;qZ&#65533;&#65533;r&#65533;&#65533;=&#65533;&#65533;(&#65533;&#65533;ki!:i&#65533;&#65533;':&#65533;O&#676;&#65533;&#65533;&#65533;9&#65533;&#65533;Dt|&#1766;&#65533;&#65533;H'y&#65533;^&#65533;K&#65533;f4j&#65533;&#65533;&#65533;&#65533;&#65533;&#65533;h&#65533;&#156201;&#65533;&#65533;6&#65533;&#65533;a&#65533;v&#65533;&#65533;&#65533;I&#65533;&#65533;&#65533;&#65533;V[&#65533;@&#65533;j&#65533;&#329;&#65533;*&#65533;&#809;&#65533;&#65533;&#1683;&#65533;&#1639;X&#65533;&#65533;&#65533;/&#65533;#	&#65533;6&#1111;UI&#65533;&#65533;YU&#65533;*&#65533;2&#65533;&#65533;&#65533;9&#65533;&#65533;&#65533;f&#65533;J&#65533;#&#65533;o&#65533;&#65533;&#65533;&#65533;&#65533;&#65533;2&#65533;&#65533;'a&#65533;&#353;&#65533;j&#65533;&#65533;Z&#65533;&#65533;&#65533; &#65533;&#65533;&#65533;#j&#65533;&#65533;&#65533;&#65533;&#65533;:&#65533;L:&#65533;O&#65533;&#65533;CG&#65533;&#65533;h&#65533;&#65533;&#65533;"&#65533;&#65533;&#65533;&#65533;&#65533;&#65533;&#65533;&#65533;\)&#65533;VIz&#65533;J&#65533;&#65533;&#967;&#65533;&#65533;&#65533;+
&#65533;&#65533;
&#65533;&#65533;&#65533;&#65533;V
&#65533;&#65533;&#1707;&#65533;:&#65533;&#760316;&#674;I&#65533;&#65533;&#65533;&#65533;4&#65533;a&#65533;&#65533;Vi&#65533;&#65533;8&#65533;:l&#65533;E&#65533;r&#65533;@:&#65533;&#65533;&#65533;zw&#65533;&#65533;&#1066;t
&#65533;&#65533;&#1710;P*&#65533;&#65533;&#65533;&#65533;&#65533;&#1712;;&#65533;>9&#65533;l&#65533;&#65533;&#65533;J&#65533;Q&#65533;e&#65533;&#1701;:&#65533;]Z&#65533;9&#65533;&#65533;&#65533;S+&#65533;&#65533;B&#65533;/&#65533;&#65533;I&#65533;&#65533;5z&#65533;J&#65533;&#65533;&#65533;l&#65533;&#1700;&#65533;&#65533;&#65533;&#65533;
k&#65533;&#65533;&#65533;&#65533;<;&#65533;<&#65533;&#65533;&#65533;:( X&#65533;6&#65533;8&#65533;&#65533;-&#65533;m&#65533;&#1609;=*&#65533;&#746;&#65533;e&#65533;&#65533;&#65533;P&#65533;&#65533;&#65533;&#65533;j&#65533;&#65533;&#65533;&#65533;&#65533;&#65533;8&#726;?&#65533;&#65533;&#65533;&#65533;&#625;;&#65533;P&#65533;s&#65533;4&#65533;F&#65533;&#65533;&#65533;&#65533;&#65533;&#65533;m)+&#65533;:&#65533;j&#65533;xk&#65533;a	&#757;Y&#65533;&#65533;&#65533;K&#65533;&#65533;&#65533;iQ&#65533;c+&#65533;&#65533;&#65533;d[&#65533;f&#65533;&#65533;J&#65533;)&#630;Z9&#65533;&#65533;&#65533;&#65533;N&#65533;&#65533;&#65533;&#65533;&#65533;&#65533;]+&#65533;}&#65533;5K&#65533;;&#65533;&#65533;&#65533;&#65533;&#44493;K&#65533;&#65533;&#65533;&#65533;d&#1610;(F&#65533;n8&#65533;&#938;&#65533;&#65533;I&#65533;/Y&#65533;&#65533;&#65533;o&#65533;h<Q&#65533;&#65533;&#65533;*&#65533;&#65533;&#65533;&#65533;*q;&#65533;Z;&#65533;&#520;V&#65533;&#65533;&#65533;&#65533;&#65533;i&#1751;&#65533;&#65533;&#65533;W&#65533;&Y&#65533;&#65533;z&#65533;,k&#65533;&#65533;&#1785;.&#65533;&#65533;&#65533;&#65533;&#65533;
z&#39543;*&#65533;&#65533;&#65533;K&#65533;k&#65533;&#65533;k&#65533;Q&#552;&#65533;}&#65533;&#65533;&#65533;&#65533;&#65533;&#65533;&#65533;&#823;&#65533;&#65533;K&#65533;&#65533;+&#28195;&#65533;&#65533;&#65533;&#65533;&#65533;q&#65533;&#65533;&#65533;&#65533;/;&#65533;&#65533;[5!&#65533;:&#65533;[&#65533;`&#65533;&#65533;&#610;k&#65533;&#65533;7&#65533;&#65533;&#65533;&#65533;&#65533;&#65533;&#65533;&#65533;K&#65533;&#65533;&&#65533;&#65533;&#65533;&#65533;&#65533;7&#65533;]rb3&#65533;?&#65533;&#65533;'&#65533;&#65533;&#65533;&#65533;K&#65533;\&#65533;\&#65533;L&#65533;&#1678;&#65533;&#650;&#65533;g&#65533;&#65533;&#65533;V&#65533;&#65533;&#65533;H&#65533;&#65533;W&#65533;&#65533;lM&#65533;1&#65533;&#65533;y&#65533;&#65533;&#65533;&#65533;&#65533;&#1814;&#65533;&#1371;&#65533;K&#65533;&#65533;&#65533;N&#65533;&#65533;9&#65533;&#65533;&#65533;&#65533;&#531;&#65533;K3&#65533;B&#65533;1&#65533;&#65533;&#65533;&#65533;&#65533;i&#65533;>&#65533;]l&#1685;&#65533;&#1787;&#65533;&#65533;&#65533;,&#65533;&#65533;&#65533;w&#65533;&#65533;K&#65533;&#65533;+"{&#65533;&#65533;	t&#65533;&#65533;1LU
&#65533;&#65533;&#65533;&#65533;&#65533;&#65533;&#65533;&#65533;&#65533;&#65533;&#65533;&#520;a|&#65533;dl&#65533;f<&#65533;&#65533;&#65533;&#65533;P&#355;&#65533;&#65533;,&#65533;'Qk&#65533;&#65533;&#65533;&#65533;U&#65533;&#65533;&#65533;&#65533;&#65533;&#65533;&#65533;T&#65533;&#65533;+&#65533;&#65533;Z&#237;l&#65533;7&#65533;^&#65533;F&#65533;&#65533;&#65533;&#65533;&#65533;^&#828;uB&#65533;eL&#65533;,&#65533;&#388;&#65533;&#65533;&#65533;|&#65533;&#65533;G&#65533;|&#65533;s&#65533;q&#7931;<.k&#692;&#65533;&#681;L&#65533;9&#65533;&#65533;&#65533;
[&#65533;j&#65533;&#65533;[&#65533;&#65533;&#65533;>[&#65533;\&#65533;&#1479;&#65533;&#65533;,&#65533;&#65533;&#65533;&#65533;#&#605;&#65533;&#65533;&#65533;&#65533;&#1699;&#65533;&#65533;&#65533;&#65533;&#65533;&#65533;&#65533;\&#65533;&#65533;&#65533;&#65533;&#65533;&#65533;&#65533;&#65533;&#164;&#65533;&#65533;&#1112;&#155;&#65533;&#1825;&#2012;&#65533;&#25235;<&#221;&#65533;&#65533;&#600;&#65533;&#65533;cz&#65533;m:&#579;&#65533;&#65533;D&#65533;b@F&#65533;&#65533;=&#65533;S,&#65533;E&#667;~&#65533;"&#65533;&#65533;&#546;&#65533;i&#65533;&#65533;K&#65533;{&#65533;&#65533;&#65533;)&#950;&#65533;A{&#65533;&#65533;Z&#65533;&#65533;&#65533;&#65533;G&#65533;_&#780;&#65533;U+&#672;&#65533;wj&#65533;&#65533;9&#65533;K&#65533;F&#65533;&#65533;&#65533;&#65533;&#65533;'&#65533;&#65533;&#65533;&#65533;&#65533;&#65533;]&#65533;T&#65533;D&#641;&#65533;&#65533;Z&#65533;M&#65533;I&#65533;&#65533;&#65533;&#65533;m{0&#65533;&#716;&#65533;&#65533;&#65533;&#65533;u&#65533;G]&#65533;F&#65533;&#65533;WJ&#65533;&#65533;&#1634;&#65533;X&#65533;_&#65533;
&#65533;&#65533;a&#65533;-&#809;F&#65533;&#1479;i&#65533;*|&#65533;T&#65533;&#65533;|&#65533;&#768;&#65533;-&#65533;[&#65533;&#65533;>&#65533;&#65533;:J&#65533;&#65533;E&#65533;&#65533;Wz&#65533;&#65533;0&#65533;R&#65533;&#65533;1&#65533;&#65533;&#65533;:&#65533;&#65533;&#65533;,&#65533;|&#65533;&#1002;&#129;-&#65533;d&#65533;&#65533;&#65533;&#65533;&#65533;A&#65533;&#65533;&#65533;Z&#1594;&#65533;&#1575;&#65533;&#65533;&#65533;&#1045;]&#855;6&#65533;&#65533;9&#65533;&#65533;&#65533;&#65533;&#275;&#65533;&#65533;
|&#65533;\&#65533;&#65533;&#65533;:&#65533;&#65533;=&#65533;&#203;&#65533;&#65533;&#1003;&#65533;&#1674;&#65533;&#1289;]&#65533;&#65533;lHM&#65533;"&#65533;&#65533;j&#65533;&#65533;&#65533;&#205;&#1799;&#65533;
w&#1916;&#65533;&#65533;&#65533;5&#65533;o&#65533;&#65533;Z&#65533;&#65533;&#65533;z<&#65533;=&#65533;&#65533;q&#65533;}&#65533;&#65533;&#1612;&#65533;&#65533;k&#65533;&#65533;G&#65533;m&#65533;&#65533;&#2029;&#65533;&#65533;M&#65533;&#65533;L&#65533;R9&#65533;&#65533;&#65533;0&#65533;}&#65533;&#65533;&#65533;&#65533;DZ&#65533;&&#65533;&#65533;&#65533;w;&#65533;&#65533;&#65533;&#65533;&#65533;&#65533;&#65533;&#65533;&#65533;&#65533;&#650;j&#65533;&#65533;&#65533;&#65533;V&#65533;&#65533;&#65533;i&#1844;&&#65533;&#65533;J&#65533;&#476;l&#65533;]&#65533;F&#65533;">z&#65533;&#65533;&#65533;2&#65533;&#65533;4&#65533;GY&#65533;&#65533;&#65533; &#65533;~&#65533;	&#65533;&#65533;&#65533;1&#65533;m&#65533;H&#65533;<&#65533;&#65533;D&#65533;do*&#65533;&#65533;Z&#65533;}#&#65533;=&#65533;,.&#65533;3&#65533;&#65533;U&#65533;&#65533;0&#65533;]&#65533;&#65533;9n&#65533;M&#65533;&#65533;&#65533;&#65533;<n&#65533;?N&#65533;&#65533;]&#65533;&#65533;X&#65533;g&#65533;q
&#65533;gZ&#65533;&#65533;&#1397;&#65533;&#65533;c}(R&#65533;&#65533;Y&#65533;O<&#65533;&#65533;&#65533;&#187;&#65533;j&#65533;&#523;&#65533;&#65533;&#65533;&#65533;&#65533;&#65533;&#65533;&#65533;&#65533;e&#65533;f~&#26200;&#65533;&#188;&#65533;E&#905;&#65533;&#65533;&#65533;&#65533;&#65533;u*&#65533;&#65533;&#65533;&#65533;&#65533;&#65533;^&#65533;P&#45051;&#2011;&#65533;&#65533;&#65533;L&#65533;~7&#65533;&#65533;&#65533;&r&#65533;&#65533;&#65533;8&#907;&#65533;~&#65533;&#65533; |&#1943;^&#65533;,c?-&#65533;v&#65533;&#65533;&#1677;&#65533;|^&#65533;U.&#65533;Y~&#1583;}&#65533;&#65533;&#65533;,&#65533;&#65533;&#644;n{&#65533;&#65533;&#65533;&#65533;&#65533;&#65533;&#65533;&#65533;W&#1967;&#65533;&#1483;&#65533;&&#65533;&#65533;&#1696;&#65533;&#65533;&#65533;&#65533;\&#65533;&#65533;;&#65533;^&#65533;y&#65533;&#65533;G*T.&#65533;&#65533;<&#65533;&#65533;mM4&#65533;3&#65533;v=8[&#65533;~&#65533;Y&#65533;t&#65533;M&#444;&#65533;&#65533;&#65533;&#65533;&#65533;&#65533;o^&#65533;I&#65533;&#65533;m&&#65533;O&#65533;_&#65533;x&#65533;&#65533;:&#65533;&#65533;&#65533;&#65533;&#65533;&#65533;&#65533;{n&#65533;&#270;&#65533;&#65533;&#65533;&#65533;'{mw&#65533;=&#65533;&#65533;&#65533;&#65533;&#65533;'&#65533;&#65533;*&#65533;&#65533;
&#65533;&#65533;[&#65533;G&#65533;s&#65533;&#65533;H&#65533;&#46474;&#65533;&#65533;&#65533;&#65533;&#65533;w&#65533;&#65533;&#65533;&#65533;z^&#65533;/&#65533;&#65533;&#65533;{&#65533;&#65533;&#65533;k&#65533;"&#65533;&#65533;F&#65533;j&#65533;5&#1934;&#65533;"&#65533;&#65533;V&#65533;L&#1225;&#65533;W&#65533;l'&#65533;H&#65533;K&#65533;&#65533;"&#65533;&#65533;&&#65533;&#65533;	&#65533;&#65533;pJ&#65533;&#65533;&#65533;&#65533;D&#65533;C&#65533;s/&#65533;&#1293;&#65533;&#65533;&#65533;{&#65533;&#65533;&#65533;&#65533;j&#566;&#65533;&#65533;&#65533;&#65533;[&#65533;6&#65533;&#65533;&#65533;&#65533;&#65533;&#65533;&#65533;&#65533;~&#65533;&#65533;&#65533;&#65533;&#65533;&#65533;&#65533;l&#65533;&#65533;"&#1603;&#65533;&#65533;>&#65533;FJ&#65533;U&#65533;e&#65533;[1&#65533;&#65533;&#65533;^&#65533;3&#65533;5m&#65533;&#65533;/_&#65533;_&#65533;&#65533;l&#65533;/&#65533;p&#65533;&#65533;&#65533;&#65533;&#65533;D_&#65533;O&#65533;&#65533;M&#65533;&#65533;&#65533;&#65533;&#65533;&#65533;&#65533;On&#65533;vGw6Q&#65533;&#65533;&#65533;l&#65533;&#65533;&#65533;&#65533;q&#65533;&#65533;&#65533;&#65533;&#65533;&#65533;&#65533;O&#65533;&#65533;^&#65533;&#65533;&#65533;&#65533;A&#65533;j&#65533;&#65533;>&#65533;n&#65533;Z&#65533;&#65533;&#65533;OY&#65533;e&#65533;&#65533;&#65533;3mH&#65533;}}&#1232;&#65533;u&#65533;&#65533;&#65533;&#589;&#65533;.&#65533;Z&#973;&#65533;&#1503;&#65533;&#1727;&#65533;&#65533;&#65533;A&#65533;t&#65533;:&#65533;&#65533;!&#65533;8t$&#65533;Xp&#65533;&#65533;&#65533;5n&#65533;&#65533;&#65533;&#65533;G&#65533;!=v&#65533;T&#65533;&#65533;IM#=&#65533;&#65533;&#1189;)&#65533;1Q&#65533;$5&#65533;&M&#65533;&#65533;(9&#65533;y&#65533;.&#65533;@&#65533;
-Thh &#65533;&#65533;&#65533;&#65533;4&#65533;R&#65533;&#65533;&#65533;>&#65533;&#65533;q&#65533;U&#65533;Y&#65533;n5&#65533;&#65533;&#65533;W&#65533;a>U&#65533;c&#264;&#65533;&#65533;G&#65533;&#1642;q&#65533;&#925;47&#65533;%&#65533;y&#65533;&#65533;$&#65533;&#65533;&#65533;&#65533;&#65533;2q&&#1842;&#65533;NF&#65533;&#65533;.bl&#65533;(P&#65533;m&#65533;F&#65533;&#65533;gi&#1249;O&#65533;&#65533;&#65533;j&#65533;e&#65533;\&#65533;&#65533;!&#65533;&#65533;&#65533;b+;[05Z&#65533;e&#1886;&#65533;\&#65533;a&#65533;$&#1849;#&#1654;&#65533;&#65533;7^&#65533;:Wj,\&#65533;8I&#269;}r&#796;(!&#65533;M&#65533;;=&#65533;&#65533;&#892;?&#65533;h&#65533;&#65533;&#65533;&#65533;!E&#65533;!_&#65533;&#65533;&#140;&#65533;&#65533;R-k&#65533;&#65533;&#65533;&#65533;-v&#65533;Q&#65533;g&#1913;&#65533;&#65533;&#65533;=&#65533;&#2000;&#65533;+&#50428;zR&#65533;9&#65533;bJ&#65533;&#65533;.&#65533;&#65533;&#65533;&#65533; tHB&#65533;(&#65533;.4&#65533;dI=&#65533;:L&#65533;+&#65533;8&#65533;j-&#65533;/D&#65533;&#65533;&#65533;&#65533;&#65533;&#65533;&#65533;&#65533;;&#65533;&#65533;i&#1677;?&#65533;8&#65533;&#22874;8r&#65533;G &#816;&#65533;&#65533;&#65533;&#65533;&#65533;T&#65533;&#65533;&#65533;$&#65533;L:(&#65533;Lr&#65533;$&#65533;&#65533;NBA&#65533;&#420;8,&#65533;C&#65533;NqLc4&#65533;L&#65533;V&#65533;&#65533;E]&#65533;R&#65533;5h|s&#958;
&#65533;0W<&#65533;
TI&#65533;&#65533;3)+\&#65533;ID&#65533;&#65533;lI+&#65533;T&#65533;&#1142; &#65533;.&#65533;6g&#65533;&#65533;/-Es<&#65533;N&#65533;&#65533;DN'&#65533;&#65533;&#65533;	gk&#65533;&#903;&#65533;d#NT[&#65533;V>&#65533;;K&#65533;&#65533;O"&#65533;&#65533;s&#65533;&#65533;[&#65533;#D&#65533;&#65533;&#65533;&#65533;8&#65533;&#65533;&#65533;&#65533;&u/<3&#65533;&#65533;&#65533;&#65533;&#65533;&#65533;&#65533;nSj&#65533;&#65533;&#65533;&#65533;TLW&#65533;RU&#65533;n&#65533;4&#65533;&#65533;[&#65533;5&#65533;Jm&#65533;u27&#65533;<4&#65533;&#65533;lJ&#65533;b&#65533;e&#65533;&#65533;kY$Zh&#65533;]&#65533;&#65533;P&#65533;M/[?k&#65533;&#65533;4&#65533;&#65533;hUV&#65533;&&#65533;&#65533;&#65533;&#65533;&#65533;\u&#65533;&#1393;#&#971962;+&#65533;&#65533;L]&#65533;&#65533;2&#65533;&#65533;$fm&#65533;v&#65533;&#65533;&#65533;jE&#65533;&#65533;&#1768;&#65533;&#65533;(&#65533;&#65533;&#65533;Q&#65533;Y&#65533;o&#65533;UY&#65533;;)&#65533;&#65533;h&#65533;&#65533;&#65533;&#65533;&#65533;&#65533;&#65533;&#65533;xP&#65533;z>&#65533;
&#65533;4&#65533;&#65533;B&#65533;&#65533;c&#65533;&#65533;&#65533;_&#65533;&#65533;&&#65533;C&#65533;&#65533;HE&#1022;z&#65533;&#65533;&#65533;&#65533;&#65533;NU&#1377;&#65533;&#65533;&#65533;%&#65533;&#65533;V:&#65533;2j&#65533;(&#65533;2:&#65533;&#65533;&#65533;^`&#65533;&#65533;#&#43706;&#65533;#&#65533;&#65533;D&#65533;&#65533;&#65533;&#65533;J&#65533;-&#443;&#65533;&#65533;[&#65533;m&#65533;&#65533;6&#65533;&#65533;&#65533;dt&#65533;A&#65533;V&#65533;&#65533;&#65533;&#65533;{et^&#65533;&#65533;&#65533;:&#65533;_?&#65533;&#65533;&#65533;>!&#65533;&#65533;#&#65533;KK&#65533;&#65533;&#65533;5&#65533;{&#65533;&#65533;If#&#65533;&#65533;&#1191;&#65533;7h&#65533;iE&#65533;&#65533;S&#65533;~&#65533;O&#65533;&#1320;&#65533;&#1215;&#65533;Su?&#65533;>Y&#65533;&#65533;}&#65533;Pa&#65533;&#65533;v%#&#65533;WY&#65533;ms&#65533;&#65533;&#65533;&#65533;&#65533;&#65533;&#65533;t&#65533;f&#65533;&#65533;&#65533;E&#65533;L&#65533;*&#65533;<&#65533;H&#65533;&#65533;&#223;E&#65533;&#65533;
XDP&#65533;&#65533;&#65533;&#65533;&#65533;&#65533;&#65533;=&#65533;q&#65533;|&#65533;&#65533;pS&#65533;7uB8&#65533;&#65533;&#65533;&#65533;d2y&#65533;O}&#65533;S&#65533;&#65533;&#65533;U&#65533;&#65533;0:&#65533;&#65533;&#65533;w3&#65533;Al&#65533;&#735;&#65533;h&#65533;&#65533;4&#65533;&#65533;l7&#65533;&#65533;d&#65533;6&#65533;(D&#65533;	L&#65533;l&#65533;&#65533;@(&#65533;&#65533;,l`&#65533;T+,b&#65533;&#65533;&#65533;&#65533;&#65533;&#65533;&#65533;AK&#65533;$8,O&#65533;&#65533;&#65533;&#559;T&#65533;#&#1330;&#65533;/&#65533;&#65533;&#65533;}[2&#65533;&#65533;&#65533;&#65533;&#65533;`Jx&#65533;&#65533;A&#65533;D@&#65533;&#65533;&#65533;&#65533;*&#565;&#65533;Ey#&#65533;&#1700;&#65533;'&#135;f&#65533;&#65533;&#65533;&#65533;&#65533;C&#65533;e1V&#65533;&#160;&#65533;&#65533;IP&#65533;Nc&#65533;&#65533;&#65533;&#65533;2B&#65533;&#65533;&#65533;c#&#65533;&#1926;2&#65533;&#65533;V:&#65533;o&#65533;&#65533;c/&#65533;&#65533;&#65533;14&#65533;,&#65533;&#65533;&#65533;?&#65533;&#65533;e&#65533;&#65533;&#65533;&#65533;8&#65533;&#65533;&#65533;&#65533;&#65533;Z$x&#65533;&#1332;&#786;V&#51179;&#65533;&#65533;&#577;&#65533;&#65533;&#65533;?`&#65533;&#65533;@&#65533;h1&#65533;\&#65533;@&#65533;4&#1082;Hv&#65533;&#65533;<)R&#65533;&#65533;c&#65533;f&#65533;&#65533;&#65533;&#65533;&#65533;r&#65533;&#65533;&#65533;{&#65533;Ga&#65533;f&#65533;2&#65533;[9&#622;&#65533;ig&#65533;Yb&#65533;&#65533;/4L&#65533;b&#65533;@&#65533;F&#65533;&#1092;N"&#65533;`6&#601;&#65533;Pf&#65533;0&#65533;&#65533;d8&#65533;&#65533;&#65533;r&#65533;&#65533;IJ&#65533;&#65533;p&#65533;:&#65533;&#65533;&#65533;&#65533;,&#65533;Z&#65533;;&#65533;y&#65533;&#65533;&#65533;&#65533;g&#65533;9&#65533;&#65533;&#65533;&#65533;[h&#65533;	I&#65533;ned&#65533;&#65533;x&#65533;9&#65533;Wm&#65533;F&#65533;&#65533;f7&#65533;&#65533;&#65533;&#65533;h&#65533;&#65533;&#65533;&#65533;6E&#65533;&#65533;Fd5&#65533;&#65533;&#65533;&#65533;JA&#65533;&#65533;&#65533;R&#65533;s$km&#65533;&#65533;&#65533;&#65533;,&#300;d&#65533;xL&#65533;&#998;&#65533;&#65533;&#65533;&#65533;tj&#65533;&#2013;	&#65533;AmR&#65533;D&#65533;&#65533;e&#65533;ofDi&#65533;Ek~&#65533;R%9&#65533;&#65533;XQFh&#65533;g|&#65533;&#65533;PH&#65533;&#65533;P+&#65533;I	e&#1452;&#65533;og}&#65533;&#65533;C&#65533;&#65533;&#504;&#65533;+/&#65533;&#65533;&#65533;&#65533;Z&#65533;&#406;&#65533;&#65533;lB&#65533;&#65533;&#65533;1&#65533;&#65533;k&#65533;&#65533;!B
L&#65533;&#65533;O\R,&#65533;&#65533;tq&#65533;&#65533; gb&#65533;&#65533;:&#65533;9&#65533;&#65533;&#1629;&#65533;&#65533;&#65533;&#65533;vV&#65533;&#65533;&#65533;w'X&#65533;&#5399;&#65533;&#65533;iy&#65533;)&#65533;d.l&#65533;W&#65533;~&#65533;Q&#65533;
&#65533;-y&#65533;&#65533;@&#65533;W&#65533;(&#65533;6&#65533;X&#65533;! Eb&#65533;$&#65533;'&#65533;y
m=&#65533;&#65533;&#65533;n&#65533;^}&#65533;i&#65533;&#65533;D&#65533;&#1623;&#65533;&#65533;&#65533;&#65533;D&#1975;&#65533;&#65533;+&h&#65533;$&#65533;&#65533;&#65533;&#65533;a&#65533;&#65533;&#65533;&#65533;&#1799;&#65533;I_;I&#65533;q&#65533;&#65533;&#65533;t&#65533;&#65533;&#65533;:#&#65533;&#65533;KK6;*&#65533;:&#65533;`&#65533;U&#65533;`x&#65533;m&#65533;%C,b&#1140;(+&#65533;&#65533;r&#18617;[&#65533;H+gZ&#65533;&#65533;N&#65533;&#65533;CV&#65533;&#65533;fc1pU&#65533;Ts&#65533;&#65533;&#65533;&#65533;&#65533;&#65533;M&#65533;&#65533;hTeY&#65533;&#65533;;&#65533;&#65533;T&#65533;&#65533;&#65533;8&#65533;7&#1082;&#65533;~C\&#1798;Ul&#65533;A&#65533;wf&#65533;f4&#65533;{&#65533;G#&#65533;r&#65533;&#65533;y&#65533;&#65533;&#65533;0&#65533;&#65533;&#222;&#65533;+&#65533;&#65533;&#1688;'8&#65533;&#65533;&#65533;U&#65533;4&#65533;&#65533;&#65533;&#65533;&#65533;y&#65533;&#65533;V&#65533;&#65533;&#65533;4&#65533;&#65533;iS=&#65533;&#1509;&#65533;&#65533;z&#65533;&#1432;&#65533;&#1409;*fM&#65533;&#65533;[&#65533;)&#65533;&#65533;~q`&#65533;&#1675;&#65533;J&#65533;_0cG}j&#65533;l&#65533;|&#65533;$)u&#65533;{GR$&#65533;!&#65533;&#65533;&#1216;&#65533;&#65533;&#65533;&#65533;&#65533;_&#65533;5&#65533;i&#65533;&#65533;d&#65533;&#65533;z>&#65533;&#309;^&#65533;&#65533;&#65533;K&#65533;9&#65533;Y&#65533;p&#65533;S,b&#65533;&#65533;&#65533;RA&#65533;&#65533;&#65533;&#65533;&#65533;&#65533;T&#65533;y&#65533;&#65533;l&#65533;y&#65533;&#65533;Uv&#65533;&#65533;&#65533;a&#65533;&#65533;)&#65533;	&#65533;&#65533;B&#65533;u&#65533;&#65533;h&#65533;&#65533;&#65533;&#65533;&#65533;"+&#65533;&#65533;9&#1007;`r7&#65533;&#65533;&#65533;8/&#65533;&#65533;s&#65533;\&#65533;+>&#65533;&#1513; &#65533;&#42411;&#65533;]m&#65533;Co&#65533;gg&#65533;0&#65533;&#65533;*k&#65533;)v&#65533;&#65533;`&#65533;y&#65533;j&#65533;!&#65533;&#65533;&#1943;&#65533;7&#65533;)O/&#65533;&#65533;6&#65533;&#65533;&#65533;&#65533;/&#65533;7Qe.&#65533;I&#65533;&#65533;&#65533;4&#849;&#65533;&#65533;&#546;Y&#65533;&#65533;e&#1081;&#65533;&#65533;&#65533;&#65533;1m&#65533;&#65533;&#65533;&#65533;r@&#65533;&#65533;&#65533;!&#65533;z&#65533;{)&#65533;&#65533;&#65533;~&#65533;6&#65533;&#65533;&#65533;&#65533;&#65533;&#65533;&#65533;U&#65533;&#65533;l&#65533;]<&#635;&#65533;&#65533;p&#65533;|&#65533;&#65533;8&#65533;8&#65533;&#65533;&#65533;&#65533;hp&#65533;h?&#65533;&#65533;*&#65533;&#65533;xl&#65533;&#65533;&#1447;&#65533;&#65533;&#65533;&#65533;&#65533;&#65533;&#65533;&#65533;Q^E&#65533;&#65533;&#65533;&#36071;&#1879;&#65533;6"&#282;&#65533;y&#65533;s&#65533;D&#65533;Xo&#65533;c&#65533;&#65533;2&#65533;&#65533;&#65533;T&#65533;&#65533;^&#1104;&#65533;*7&#65533;&#65533;&#65533;&#65533;&#65533;&#65533;&#65533;C&#65533;]6&#65533;iK)&#65533;]&#65533;&#65533;`&#65533;&#65533;o&#65533;&#65533;&#65533;&#65533;K&#65533;&#65533;k&#65533;g^&#65533;&#65533;>&#65533;&#65533;?&#65533;~9&#65533;&#65533;&#65533;&#65533;&#65533;r8&#65533;&#766;&#65533;&#65533;&#65533;&#65533;`#&#65533;&#65533;&#65533;.&#65533;,&#65533;&#65533;&#167; &#65533;4&#65533;&#65533;
&#65533;:L&#65533;&#65533;L&#65533;5&#65533;&#65533;&#65533;&#65533;&#65533;J
&#65533;K>&#65533;(&#65533;&#65533;&#65533;9;%&#1323;&#65533;S#&#65533;@I&#1742;&#65533;h&#65533;Yc'&#65533;&#236;&#65533;R&#65533;&#65533;&#1761;3&#65533;@&#65533;&#65533;&#65533;+&#65533;&#65533;&#65533;%&#65533;&#1263;&#65533;&#65533;&#65533;&#65533;j&#65533;@&#65533;A)LA&#65533;+A@r7)L8#5&#65533;8&#65533;l&#65533;&#65533;&#65533;&#65533;&#65533;&#65533;K
&#65533;&#65533;&#65533;?&#65533;,&#65533;[&#65533;&#65533;&#65533;&#65533;_&#65533;&#65533;&#307018;&#65533;
&#65533;&#65533;K&#65533;)&#65533;@&#65533;&#65533;&#65533;&(	2&#65533;&#65533;A$DC&#65533;C1&#65533;&#65533;&#65533;&#1664;.&#1523;&#65533;c&#65533;D?&#841;Dw&#65533;>&#65533;87&#65533;Ae&#65533;&#65533;&#65533;:&#65533;
&#65533;&#65533;&#65533;0&#65533;&#65533;&#65533;&#65533;B>$&#65533;?&#65533;&#65533;&#65533;&#65533;C&#65533;B&#65533;"D&#65533;H&#65533;E+&#65533;\&#65533;Y&#65533;A\&#65533;&#65533;&#65533;&#65533;&#65533;;&#65533;l&#65533;}&#65533;'&#65533;{St9P&#65533;&#65533;&#1210;v{&#65533;&#65533;$XL&#65533;E&#228;&#65533;&#65533;&#65533;s6?&#65533;B&#65533;+Do&#65533;F&#65533;yEC&#65533;&#65533;X&#65533;&#65533;B&#65533;C&#65533;&#65533;&#65533;1CaI:M&#1818;&#65533;&#65533;&#65533;a&#1838;Z&#65533;D&#65533;&#65533;2B&#65533;b< &#65533;&#65533;&#65533;&#515;&#65533;&#65533;&#65533;D\P&#65533;&#65533;&#65533;@&#65533;&#65533;IK&#65533;&#65533;;&#65533;G&#65533;&#65533;&#325;t:&#65533;DGZC#s&#65533;&#65533;&#65533;8&#1701;`C&#65533;&#65533;J?&#65533;&#65533;8&#65533;c/$&#65533;&#65533;&#65533;=!Hf4&#65533;TYHmLq&#65533;&#65533;&#65533;;&#65533;&#65533;&#65533;C&#65533;V&#65533;&#526;&#65533;.&#65533;&#65533;A+&#65533;
&#65533;L&#65533;W8&#65533;7&#65533;))a&#65533;&#65533;4&#65533;&#65533;&#65533;&#65533;&#65533;&#65533;&#65533;(&#65533;=&#65533;&#65533;&#65533;#6&#65533;&#65533;oDE&#65533;&#65533;&#243;&#65533;&#65533;&#65533;&#1736;1&#65533;&#65533;&#65533;1hK&#65533;$&#65533;&#65533;&#65533;F&#65533;&#65533;&#65533;&#65533;&#65533;&#65533;L&#65533;&#65533;&#65533;&#233;&#65533;F&#65533;b9&#1691;DkC&#65533;&#245;&#65533;\&#65533;+3&#65533;&#65533;g&#65533;7&#65533;;&#65533;&#452;&#65533;<Lb1&#65533;&#65533;&#65533;&#65533;&#65533;&#65533;&#65533;L&#65533;&#65533;Lql&#65533;v&#65533;&#65533;&#65533;J4&#65533;&#65533;&#65533;s&#65533;&#65533;<&#65533;,,&#65533;&#65533;,CW&#1644;&#65533;+_&#65533;gHQT&#65533;&#65533;6&#539;&#65533;&#65533;&#65533;?9e&#65533;&#434;&#65533;)&#65533;&#65533;No&#65533;9XC
w\&#65533;F&#65533;0&#65533;s&#472;&#65533;&#65533;d&#65533;&#65533;n&#65533;.&#65533;&#65533;&#531;&#65533;&#65533;Q\&#65533;&#65533;&#65533;Gh&#65533;&#65533;&#1979;&#65533;C9&#65533;AD&#65533;&#65533;&#692;&#65533;m&#65533;&#844;xK&#65533;|O&#65533;&#65533;&#65533;&#65533;|0&#65533;	C&#65533;&#65533;&#65533;s&#65533;&#65533;I&#65533;&#65533;&#65533;k"&#65533;|G&#65533;&#65533;K&#65533;R(&#65533;B-a&#65533;2&#65533;r&#65533;&#65533;<$&#65533;&#65533;&#65533;,&#65533;&#65533;,&#706;S&#568;&#65533;N&#65533;kO&#65533;&#65533;&#65533;v:&#65533;&#65533;&#863;A&#65533;"&#65533;&#65533;&#65533;3&#65533;0X&#65533;&#65533;&#614;&#65533;&#65533;yL&#65533;k&#65533;&#65533;&#65533;&#65533;%|&#65533;D\L&#65533;&#821;&#65533;2O+dI&#65533;&#65533;PK&#65533;&#65533;O&#65533;&#65533;P%&#65533;[|&#65533;&#65533;5
&#65533;H<&#65533;&#65533;&#65533;&#1049;%&#65533;/&#65533;&#65533;5&#65533;-&#65533;&#65533;Awk&#65533;>rIm&#65533;&#65533;&#65533;&#65533;&#65533;&#65533;&#65533;&#65533;&#65533;&#65533;4&#65533;#E&#65533;&#65533;&#65533;$&#65533;&#65533;;&#1884;0X%x&#699;&#65533;T&#65533;C&#65533;&#65533;`u&#65533;&#65533;T&#65533;x&#1707;eQ.&#65533;<&#65533;&#65533;t&#65533;&#65533;#^,&#65533;&#65533;&#65533;H&#65533;G&#65533;&#65533;;x&#65533;ft4T	&#65533;j&#65533;&#65533;
&#65533;&#1034;&#65533;S%e&#65533;]&#65533;&#283;&#65533;sl&#65533;&#65533;I&#65533;&#65533;TG&#65533;C5H,&#65533;DQ&#65533;E= &#65533;&#65533;#G&#65533;c=&#65533;o&#65533;C1}&#65533;1&#924;DU&#65533;&#65533;Uj&#65533;j&#65533;&#65533;&#65533;Q.&#65533;/A&#65533;&#65533;d&#65533;SW&#65533;P.u&#65533;&#65533;&#65533;&#65533;QZe%&#65533;&#65533;A&#65533;4&#65533;@&#65533;&#65533;7&#65533;&#495;&#65533;+&#65533;<V&#65533;d&#65533;B|1&#65533;&#65533;G&#65533;=&#300;&#65533;&#65533;&#65533;QOe&#65533;g&#65533;&#65533;CB"1&#1184;)&#65533;&#65533;V-V&#65533;&#65533;&#960;&#65533;X|]&#65533;&#65533;[&#65533;?&#65533;&#1549;\G&#65533;&#65533;&#65533;H&#65533;GO5&#860;&#65533;b&#65533;&#65533;|m>&#65533;&#65533;&#65533;&#65533;&#65533;5&#65533;IO&#65533;|)39&#65533;%&#65533;bd1:i&#65533;yKF&#1994;&#65533;o&#65533;X1&#65533;X&#65533;&#65533;&#65533;&#65533;&#65533;&#799;}&#1570;
Y&#65533;&#65533;&#65533;&#65533;*&#65533;K&#65533;&#535;w4&#65533;&#65533;&#65533;&#1417;&#65533;&#65533;G}T1&#65533;&#65533;&#65533;D\&#65533;&#65533;Q&#65533;)&#65533;&#65533;DmiP&#65533;$&#65533;9&#65533;B&#65533;&#65533;&#65533;|
&&#65533;X&#65533;D&#65533;%N.&#65533;&#889;&#65533;@M&#65533;:&#65533;D&#65533;&#65533;&#65533;&#65533;5J&#65533;&#65533;&#1370;5[-&#65533;&#65533;&#65533;Zd&#65533;T&#65533;S&#65533;J&#1757;&#65533;&#814;S;&#65533;&#65533;&#65533;,&#65533;l&#65533;#&#65533;<&#65533;q&#672;&#65533;&#65533;&#65533;e&#1144;-Z&#65533;&#325;&#65533;m&#736;Z&#65533;&#65533;&#65533;&#65533;1&#65533;&#65533;&#65533;&#65533;\&#65533;&#65533;&#65533;&#65533;L&#65533;[&#65533;j&#65533;&#65533;&#65533;c&#65533;{&#65533;L&#65533;=&#65533;&#65533;4&#65533;&#65533;%&#65533;#&#65533;&#65533;D&#65533;#L_dS &#65533;V&#65533;&#65533;x8&#65533;&#65533;P&#65533;&#1013;^&#65533;-]&#65533;&#65533;^&#1149;&#65533;&#65533;DV&#65533;&#65533;^&#51034;&#65533;Yut&#65533;&#65533;6A&#65533;i&#65533;G&#412;&#1424;l&#65533;&#65533;}&#65533;H]B&#1948;D&#65533;&#65533;&#289;Id&#65533;&#65533;&#65533;'y2F&#65533;]I&#64825;o&#65533;&#65533;&#65533;3&#65533;K&#65533;&#65533;&#65533;-&#65533;&#65533;&#2028;}&#65533;E	fQ&#65533;&#65533;8&#65533;&#65533;E&#65533;&#65533;U&#65533;&#65533;/&#65533;i&#65533;&#879;&#65533;?&#1093;&#65533;"m7&#65533;&#65533;@&#65533;&#65533;Z&#65533;&#65533;&#65533;l&#65533;&#65533;*&#65533;&#65533;&#65533;&#65533;
&#65533;&#65533;&#65533;&#65533;&#65533;&#65533;3E&#65533;&#65533;&#65533;&#65533;&#65533;&#65533;&#65533;&#65533;%&#65533;&#65533;R&#65533;&#805;&#65533;[&#65533;e&#65533;#&#65533;`&#65533;&#65533;&#65533;&#65533;&#723;&#65533;&#65533;Z&#65533;&#65533;:y&#65533;Z&#65533;&#65533;8&#65533;pS&#65533;&#1317;&#65533;&#65533;_&#65533;j^	&#65533;&#65533;V&#65533;&#65533;&#65533;L&#65533;9&#65533;&#65533;&#65533;]&#65533;&#65533;`&#65533;_&#65533;&#65533;"&#65533;^&#65533;=+I&#65533;K:rb&#65533;&#65533;.&#65533;&#65533;&#882;&#65533;&#65533;&#65533;]<&#65533;&#65533;48&#65533;&#65533;8H"&#65533;L&#65533;&#65533;&#65533;@X&#65533;Nb"&#65533;J`&#65533;&#65533;Mc5&[&#65533;&#65533;?&#65533;&#65533;c:&#65533;c">eT&#65533;c=&#65533;9_&#65533;&#65533;&#65533;R&#65533;&#65533;&#313;&#65533;r&#65533;c&#65533;&#378;S&#65533;&#65533;D&#65533;;&#65533;&#65533;&#65533;&#65533;&#65533;G&#65533;&#65533;&#65533;&#323;&#65533;Ws&#65533;&#65533;&#65533;&#65533;&#65533;&#65533;S&#65533;&#65533;O6&#65533;&#65533;&#65533;%%ei_8>ecm&#65533;>&#65533;&#65533;:&#65533;&#65533;&#65533;	&#616;A&#65533;&#65533;&#65533;&#65533;&#65533;&#645;58<&#65533;&#65533;+&#65533;&#65533;&#65533;&#65533;&#1294;a&#65533;V4&#65533;&#65533;*&#65533;2&#65533;&#65533;|&#65533;^v&#65533;N~&#65533;H&#65533;YUW/&#65533;i&#65533;&#65533;T6&#65533;&#10003;&#65533;u&#65533;Z&#65533;p&#65533;`72&#65533;&#65533;&#65533;&#65533;#&#65533;&#65533;&#65533;?&#65533;&#65533;&#823;D&#65533;V&#65533;_J&#65533;&#65533;T2_&#65533;9o&#65533;&#65533;K9W&#65533;V/&#65533;F&#65533;D[&#65533;W&#65533;,&#65533;}>&#65533;9_&#65533;-&#65533; &#65533;ij&#65533;/&#65533;&#65533;e&#611;&#65533;u&#562;&#65533;gVaP>&#65533;|&#65533;&#65533;&#65533;e&#65533;&#1384;8&#65533;&#65533;I&#65533;Vgv3[&#65533;&#65533;&#65533;&#65533;&#65533;&#65533;N&#65533;&#65533;j&#65533;c&#65533;&#65533;&#65533;[~`&#65533;&#65533;jqFbu$&#65533;&#65533;&#65533;A&#65533;&#65533;T&#65533;&#65533;&#65533;5\*&#65533;R&#65533;8E&#65533;&#65533;&#65533;t. &#65533;&#1648;&#65533;>K&#65533;V&#65533;k!&#65533;[U&#65533;&#65533;(&#65533;i&#65533;3g&#65533; V&#909;[&#65533;&#65533;&#65533;&#65533;].l&#65533;l&#65533;&#65533;&#65533;&#65533;}&#65533;&#65533;&#65533;&#65533;&#65533;U&#65533;3$FQkF;&#65533;6(&#65533;M&#65533;&#65533;&#65533;&#65533;-&#65533;&#65533;&#65533;&#65533;=&#1124;&#65533;&#65533;=&#65533;&#65533;&#65533;qj=&#65533;&#65533;&#65533;}&#65533;4&#65533;6&#65533;&#65533;&&#65533;pd&#65533;&#65533;&#65533;&#65533;&#65533;&#65533;&#65533;_&#814;&#65533;&#65533;i&#65533;&#65533;&#65533;&#65533;v&#57422;&#65533;}&#65533;`&#1550;]&#65533;&#65533;U&#65533;?&#65533;T&#65533;&#65533;&#65533;a
&#65533;@&#65533;v&#65533;&#65533;&#65533;Y+&#65533;\&#65533;&#65533;m&#65533;c&#65533;&#65533;-<&#65533;&#65533;m&#65533;I&#65533;/L&#65533;o&#1950;&#65533;&#65533;&#65533;j&#65533;&#65533;l&#65533;:&#65533;&#65533;n&#65533;&#65533;^&#65533;&#65533;^&#65533;&#65533;&#65533;&#65533;&#65533;fQ&#65533;n&#309;&#65533;GeF&#65533;&#65533;,&#65533;Fm&#65533;&#65533;m&#65533;&B&#178;&#65533;&#65533;&#65533;F5YC>S~&#65533;2&#1518;n&#65533;&#65533;A&#65533;&#65533;&#65533;&#65533;}&#65533;N&#65533;< &#65533;#p&#65533;o0(Y&#65533;K&#65533;&#65533;/&#65533;p&#65533;&#65533;&#65533;{}i&#65533;Npr.&#65533;n&#65533;&#65533;iwU&#65533;&#65533;&#65533;&#65533;Dnf&#1250;&#65533;G&#65533;7&#65533;3&#65533;,&#65533;C&#65533;&#65533;^&#65533;^&#65533;&#65533;&#65533;&#65533;~B&#65533;&#65533;&#65533;&#1116;&#65533;&#1654;7y&#65533;od&#65533;&#65533;&#1825;&#65533;&#65533;&#65533;&#65533;&#65533;&#65533;&#65533;~&#65533;&#65533;K&&#65533;q7_#-&#65533;&#718;&#65533;R&#65533;&#65533; r"&#65533;A#p-(&#65533;n&#65533;a&#65533;&#65533;^>g&#65533;&#65533;Wl9&#2038;&#65533;&#65533;`&#65533;&#65533;&#65533;s&#65533;&#65533;&^&#65533;&#65533;&#44125;k&#65533;&#65533;b&#65533;s:^&#65533;&#65533;s&#1229;qR&]&#65533;&#65533;&#65533;&#65533;b.&#65533;&#65533;Wp&#65533;&#65533;s@r&#65533;%t&#65533;T&#65533;%'3&#65533;&#65533;&#65533;&#65533;Vi>&#65533;&#65533;S&#65533;&#65533;&#65533;f,&#65533;/&#1789;^a&#65533;.&#65533;&#65533;&#65533;&#65533;O^awB&#65533;&#65533;]&#65533;&#65533;fR&#65533;&#65533;&#65533;&#65533;&#65533;&#65533;6&#65533;wQ&#65533;R&#65533;eeou&#65533;&#65533;W&#65533;u@&#65533;U&#65533;&#28377;=&#65533;&#65533;>&#65533;&#65533;&#65533;g&#65533;&#65533;&#65533;&#65533;C&#65533;f&#65533;&#414;[&#65533;&#65533;2K_v0&#65533;,&#65533;1XEx<r&#65533;&#65533;&#65533;&#65533;&#65533;&#65533;&#65533;Q&#65533;v8gkDq&#65533;v/&#65533;&#65533;&#65533;uV'&#65533;,y&#65533;/p~l<&#65533;&#65533;$r&#65533;&#65533;&#65533;g&#65533;&#65533;\&#65533;5&#65533;I@h&#65533;F1}&#65533;&#65533;'&#65533;&#65533;&#65533;`&#65533;&#65533;&#65533;&#65533;&#65533;&#65533;\ov&#65533;&#65533;&#65533;&#1259;&#65533;&#65533;&#65533;K&#65533;&#65533;5&#65533;Zr&#65533;&#65533;&#65533;Wp&#916;L&#65533;<&#65533;&#65533;n&#65533;y=&#65533;&#1868;h&#65533;&#65533;0yg&#65533;&#65533;&#65533;z&#65533;&#307;]&#65533;-&#65533;<S*&#65533;&#65533;
&#65533;r&#65533;J&#65533;x^&#65533;&#237;&#65533;|]^y'xa&#65533;&#65533;QYK&#65533;&#65533;.&#1015;&#65533;n&#1254;&#65533;&#65533;{&#65533;{&#207;sp_U&#65533;&#65533;V{,&#514;&#65533;&#65533;&#65533;=G&#65533;&#65533;w&#65533;&#463;zBt&#65533;Y&#65533;{&#65533;&#822;&#65533;7dB&#65533;
5&#65533;&#65533;7e&#65533;&#65533;e&#65533;&#65533;&#65533;g&#65533;`U&#65533;&#65533;j^&#65533;M&#65533;@d&#65533;{&#65533;H&#65533;&#65533;&#65533;?|&#65533;&#65533;G|&#65533;>&#65533;9&#65533;x&#65533;w|G&#65533;&#65533;q&#65533;&#65533;&#65533;&#65533;&#65533;&#65533;&#65533;&#65533;&#65533;&#65533;Z&#65533;&#65533;Iel?-e&#65533;/&#65533;&#65533;)&#65533;&#65533;GWmC>&#65533;&#2035;&#65533;b&#65533;&#65533;&#65533;&#65533;&#65533;p&#65533;&#803;&#65533;e&#65533;&#65533;&#65533;&#65533;&#65533;}&#65533;&#65533;&#65533;&#65533;&#65533;_|To&#65533;&#65533;&#65533;&#65533;\&#65533;b&#132484;
*$X&#65533;&#65533;&#65533;&#65533;_&R&#65533;&#65533;pK&#65533;7FD&#65533;&#1121;&#65533;8&#65533;)i&#65533;\(&#1264;d&#65533;L&#65533;*&#65533;&#1076;c&#65533;&N8p&#65533;q&#65533;s&#65533;O&#65533;3{&#65533;$&#65533;F%&#1060;f&#65533;2&#65533;T#&#1284;&#65533;&#65533;4&#65533;&#65533;&#555;&#65533;&#65533;&#65533;&#65533;&#65533;&#65533;+&#1584;bGb&#65533;JG&#65533;&#65533;e&#1522;&#65533;&#65533;mP&#65533;;&#65533;&#65533;<i&#65533;(^5-&#65533;&#65533;&#65533;&#65533;w&#65533;0&#65533;9f&#65533;h&#65533;#&#65533;F&#65533;&#65533;2^&#65533;&#65533;e&#65533;&#530;	S&#65533;&#65533;K[&#65533;&#65533;&#65533;&#65533;&#65533;<5&#65533;&#65533;&#65533;&#65533;&#65533;&#65533;\&#65533;t]&#65533;&#65533;&#65533;&#65533;{&#65533;&#65533;&#46575;k&#65533;9r&#65533;\&#65533;&#65533;&#65533;"&#65533;&#65533;&#65533;R&#65533;5/t&#65533;wNM&#65533;Zr&#65533;*&#65533;&#65533;&#65533;&#65533;&#65533;&#65533;M+&#65533;&#65533;n&#65533;F&#65533;f7&#65533;&#65533;5x&#65533;0&#65533;OL&#65533;&#65533;&#65533;&#1094;&#65533;G&#65533;&#65533;&#65533;1H&#65533;&#65533;&#65533;?&#65533;l{&#65533;&#65533;&#65533;&#65533;_&#65533;&#65533;b &#65533;d&#65533;bi&#65533;&#65533;&#65533;v%&#65533;`mC&#65533;VWoJIW&#65533;&#65533;	7&#65533;~1E&#65533;Y&#709;&#65533;H&#1033;vjU&#65533;Z&#65533;X&#65533;&#65533;p&#65533;&#65533;]U>&#65533;&#65533;^&#65533;1&#65533;&#65533;.&#65533;'&#65533;{A&#65533;'_A&#65533;i_TfL&#58904;~&#65533;u&#65533;d&#65533;&#65533;&#65533;&#65533;X&#65533;jy&#65533;kd$\&#65533;-&#65533;&#65533;\m/F8!&#65533;iZ&#65533;&#65533;T&#65533;aK:y&#65533;V&#909;[|`&#65533;&#65533;&#65533;(&#65533;1&#65533;&#65533;F&#65533;1&#65533;&#8863;y&#65533;&#65533;8&#65533;&#65533;&#65533;J&#65533;$&#65533;T&#65533;X&#65533;;r&#65533;f&#65533;M&#65533;)BjZ&#65533;&#65533;&#65533;-&#65533;&#65533;G&#65533;&#65533;FjP&#65533;&#65533;(!&#65533;&#65533;q&#65533;1&#65533;&#65533;\Y&#65533;&#65533;y'&#65533;zf&#65533;&#1376;&&#65533;&#65533;&#1759;Fjrk&#65533;&#65533;*&#65533;&#65533;U&#65533;&#1939;NZ&#65533;&#65533;&#65533;y&#65533;i}&#65533;2&#65533;&#1637;k!&#65533;)&#65533;IJ5%&#65533;W&#65533;&#65533;&#1177;&#65533;&#65533;YWR&#1837;z];&#65533;z&&#65533;&#65533;&#65533;x!E&#65533;&#65533;j&#65533;&#65533;&#65533;&#65533;+&#65533;&#65533;5&#65533;&#65533;&#65533;v&#65533;&#65533;W&#65533;&#505;H&#65533;&#65533;&#65533;&#65533;&#556;&#65533;&#65533;&#65533;&#65533;L:Z^@J&#65533;|&#1674;&#65533;&#65533;@U`1r&#65533;n~&#1769;F&#1493;{&#65533;,&#65533;&#65533;&#65533;&#1850;1&#65533;$&#65533;&#65533;&#65533;&#65533;&#65533;&#65533;&#65533;&#65533;&#65533;e
&#65533;&#65533;n&#65533;&#65533;&#65533;
&#65533;^&#65533;G&#65533;0&#65533;&#65533;&#65533;&#65533;&#65533;&#65533;O?&#65533;(&#65533;&#65533;&#2005;&#65533;pSk_&#65533;&#65533;Y&#65533;&#65533;ee&#65533;5&#65533;D~9&#65533;yJh&#65533;&#65533;$&#65533;&#65533;6&#65533;&#65533;n&#65533;&#65533;u&#65533;&#65533;d2&#65533;&#65533;&#65533;C&#65533;&#65533;[&#65533;B&#65533;f&#65533;*f&#65533;&#65533;hm#&#65533;[&#65533;&#65533;*&#65533;&#65533;&#65533;&&#65533;&#65533;&#65533;M+&#65533;&#65533;&#65533;mM-&#65533;&#65533;B&#65533;b&#65533;&#65533;8.&#65533;qof&#65533;&#65533;k\&#65533;x&#65533;b&#65533;&#65533;&[&#65533;&#65533;&#65533;s&#65533;z~&#65533;&#65533;&#65533;^&#1840;&#65533;&#65533;&#65533;X&#65533;&#65533;9&#65533;&#65533;~}&#65533;&#1687;AJ&#65533;_&#65533;}n&#65533;g&#65533;d&#65533;=&#65533;&#181652;%&#65533;&#65533;&#1196;&#65533;[&#65533;&#65533;&#65533;&#65533;C&#65533;&#65533;f&#65533;&#65533;&#65533;&#65533;&#43763;.[&#65533;Hn&#65533;&#65533;ae&#65533;&#65533;&#65533;&#65533;m&#65533;&#65533;&#65533;&#65533;&#65533;&#65533;0&#65533;7&#65533;&#65533;e=v&#65533;)H@&#65533;&#65533;&#65533;n&#65533;&#65533;&#65533;&#65533;f&#65533;&#65533;&#65533;&#65533;l34&#65533;&#65533;
x&#65533;&#65533;w2&#65533;0&#65533;Mk!_&#65533;B&#65533;&#65533;&#65533;&#65533;&#65533;b&#65533;&#65533;S&#65533;&#65533;&#65533;&#65533;=&#65533;
i&#65533;&#65533;&#65533;9&#65533;
&#65533;&#65533;s&#65533;#&#1897;&#65533;t&#65533;&#65533;&#65533;&#65533;&#65533;5Fg&#1354;q&#65533;!}&#65533;h&#65533;2&#65533;&#65533;FD&#65533;Q&#65533;&#1312;&#248;&#492;&#65533;L&#65533;c&#65533;&#65533;:R>&#65533;&#65533;*&#65533;QQ&#65533;Z&#65533;&#65533;&#700;ek&#65533;&#65533;kwC&#65533;&#369;&#65533;;,&#65533;&#65533;?&#65533;&#65533;&#65533;om7&#65533;2&#65533;)
}`
&#65533;&#65533;(b+&#65533;&#65533;&#65533;q{|$&#65533;&#65533;&#65533;+&#65533;D&#65533;sXK&#1048;5^&#65533;&#65533;cLgd7&#65533;9&#65533;&#65533;b&#65533;&#65533;V&#65533;;&#65533;&#65533;1du|&#65533;&#65533;&#65533;`&#65533;&#812;,&#65533;~m&#65533;_i2&#65533;y&#1099;;;%&#65533;T&#65533;&#65533;lIL&#65533;&#65533;&#65533;&#65533;I&#65533;^&#65533;&#65533;r&#65533;&#65533;&#944;(&#65533;ia&#65533;&#65533;&#65533;v&#65533;+&#33230;:4&#65533;&#65533;&#65533;&#65533;a&#65533;w&#65533;#)a&#65533;&#65533;&#65533;
&#65533;&#65533;c&#65533;F&#65533;?T&#65533;qx&#65533;\&#65533;&#65533;O`&#65533;&#65533;&#65533;L&#65533;&#65533;&#65533;'^E&#65533;&#65533;&#65533;w&#376;d&#915;&#65533;&#65533;3t&#65533;M&#65533;&#65533;mAxV$'&#65533;&#65533;&#65533;h)&#65533;C&#913;&#65533;3v&#65533;&#65533;g:&#65533;)&#725;&#65533;&#65533;&#65533;.&#65533;&#65533;@JJ&#1853;1&#65533;s&#65533;&#65533;&#65533;&#65533;R(&#65533;p-&#65533;&#65533;&#65533;&#65533;&#65533;&#65533;&#65533;&#852;&#65533;&#65533;,&#65533; &#65533;&#65533;7&#65533;&#65533;x&#65533;d&#65533;&#65533;v&#65533;&#65533;4lY&#65533;&#65533;&#65533;8)&#65533;&#65533;&#65533;2&#351;V5&#65533;&#65533;&#65533;&#65533;J&#65533;&#65533;&#65533;T&#65533;&#65533;&#65533;&#1135;&#65533;&#1317;,&#65533;iK	&#65533;&#951;&#180;
&#65533;&#1823;W&#65533;&#65533;o&#177;&#65533;U= >&#65533;)T&#65533;&#65533;&#65533;&#65533;D&#65533;&#65533;&#65533;/&#1705;&#65533;uZ&3&#65533;T0f&#979;4&#65533;D&#65533;&#65533;SQU&#65533;#&#65533;&#65533;&#65533;&#1430;&#65533;&#916;&#65533;&#65533;XK&#65533;&#65533;&#65533;l&#65533;&#65533;['\]&#65533;&#65533;&#65533;&#65533;&#1195;+&#65533;m&#65533;&#65533;c&#65533;&#1910;&#65533;A&#65533;&#43344;9X&#65533;i&#65533;&#65533;&#65533;]&#65533;&#65533;V;&#65533;8&#65533;&#386;&#65533;!Z&#65533;&#65533;&#65533;&#65533;N&#65533;7&#65533;&#226;&#65533;nv]&#65533;bSt2&#65533;ZWmK&#65533;&#65533;&#65533;&#65533;>%&#65533;r_hK&#65533;&#65533;U&#65533;&#65533;&#65533;|&#65533;;&#65533;&#65533;&#65533;7&#65533;&#65533;+,k&#65533;&#65533;&#65533;&#145;&#65533;&#65533;&#65533;&#65533;u&#65533;&#65533;&#65533;&#65533;iRHjql/4&#65533;J}p&#65533;&#65533;0&#65533;eq&#65533;w&#65533;&#65533;f&#65533;&#65533;Y{u&#65533;&#65533;^;&#65533;JC&#65533;&#65533;&#65533;&#65533;&#65533;)&#65533;{&#65533;&#65533;H&#65533;&#47955;&#65533;V&#65533;&#65533;&#65533;B}c,&#65533;&#65533;u&#65533;&#65533;&#65533;z&#2025;&#65533;&#65533;B&#65533;7f(&#65533;&#65533;K&#65533;&#2090;R\&#65533;b&#65533;&#65533;&#65533;+"IBq&#65533;&#65533;$&#1369;&#65533;&#65533;AB&#65533;&#65533;;&#489;0&#65533;&#65533;=&#65533;}&#65533;&#65533;T&#65533;VL&#65533;&#65533;&#65533;*.J&#65533;5l
y&#65533;&#65533;5w&#65533;&#65533;&#65533;s&#65533;&#65533;&#1156;9&#65533;9&#65533;"&#65533;G&#65533;&#65533;_&#65533;&#65533;&#1597;G&#65533;&#65533;`=&#65533;e&#65533;&#65533;&#65533;'&#65533;&#65533;&#65533;r&#1894;6&#65533;9%&#65533;N&#65533;+e&#65533;e&#1642; 4&#65533;
Q,&#65533;m&#65533;&#65533;5nR&#65533;Mds&#65533;T~&#65533;&#65533;sKg\&#65533;U&#65533;7&#65533;&#65533;&#65533;&#65533;t&#65533;&#65533;&#65533;2&#65533;&#65533;&#65533;r&#65533;&#65533;;dH!:&#65533;&#65533;&#65533;l&#65533;&#65533;&#65533;&#65533;G&#65533;&#65533;UyA&#65533;&#65533;&#65533;&#1919;&#65533;&#65533;%R#[f&#65533;&#65533;6{&#65533;&#65533;&#65533;&#65533;&#65533;FP&#65533;P&#1198;I&#65533;&#65533;+nU&#65533;&#65533;&#65533;q+&#65533;&#65533;&#65533;f5&#65533;9JKt&#65533;&#65533;&#65533;&#65533;u&#65533;J&#65533;V&#65533;D4&#65533;&#65533;&#1788;&#357;&#65533;E:&#65533;C&#150;"&#65533;ITlE&#65533;-&#65533;`&#65533;&#65533;Q&#65533;&#65533;B&#65533;&#246;&#65533;^&#65533;[&#65533;&#65533;&#65533;&#65533;h&#65533;!hq&#65533;&#65533;&#65533;u&#65533;V&#65533;-&#65533;&#65533;&#65533;u&#65533;=&#65533;&#65533;&#45667;&#1644;&#65533;&#65533;&#65533;&#65533;&#65533;&#65533;B&#65533;&#65533;&#65533;.&#65533; &#65533;&#1603;&#65533;&#65533;9{ZQ&#65533;&#65533;&#582;:&#65533;fBT &#65533;&#65533;ZN&#65533;9&#65533;:>&#65533;i&#65533;&#65533;b&#65533;&#65533;&#65533;c&#65533;(&#65533;[M&#65533;kW&#65533;&#1020;&#65533;8X&#65533;)&#65533;&#65533;=t&#65533;&#65533;7&#65533;&#65533;N&#65533;&#65533;&#65533;&#65533;fn&#65533;A&#65533;&#65533;&#65533;;8'=&#65533;&#1940;)&#65533;X&#65533;&#65533;&#65533;&#65533;>&#65533;&#65533;&#65533;K&&#1428;&#65533;w&#65533;&#65533;}3KC&#65533;&#65533;&#65533;5toY&#65533;[&#65533;&#65533;&#65533;Z&#65533;`&#65533;&#65533;&#65533;m&#65533;&#65533;&#65533;&#65533;N]md&#65533;&#65533;&#65533;&#65533;N&#65533;M&#65533;&#65533;r&#65533;&#65533;t&#65533;&#65533;7HS&#65533;&#65533;&#65533;z&#65533;.M&#65533;n0&#65533;C&#65533;W1&#65533;&#65533;p&#65533;&#65533;&#65533;&#65533;*M&#65533;e&#65533;FA&#65533;2w5&#65533;z&#65533;&#65533;&#65533;9D	&#65533;7&#65533;&#65533;u&#1982;&#65533;&#65533;Yw&#65533;~&#65533;w&#65533;4&#65533;&#65533;&#65533;&#65533;G&#65533;kc2&#65533;&#65533;&#65533;{&#65533;&#65533;Wi&#65533;w&#65533;&#65533;
&#65533;&#65533;n<H{&#65533;K&#65533;l>]&#65533;&#65533;&#65533;&#65533;c&#65533;W_vRJm&#65533;-
&#65533;&#65533;la&#65533;-A&#65533;[&#65533;&#65533;&#65533;M&#65533;,&#65533;&#65533;&#1857;]&#65533;7&#65533;&#65533;}&#65533;p&#65533;y&#65533;&#1582;&#65533;&#65533;&#65533;]&#65533;&#65533;&#65533;-L&#65533;[_&#65533;]&#252;_&#65533;qW&#65533;&#65533;&#65533;&#65533;&#65533;P&#65533;*&#65533;&#65533;e]&#1657;Z&#65533;l\&#65533;q&#65533;^&#65533;&#65533;&#1195;&#65533;&#65533;&#65533;&#65533;E_&#65533;&#65533;&#65533;&#65533;&#65533;&#65533;&#65533;\&#65533;`&#65533;&#65533;&#65533;I&#65533;9&#65533;&#65533;&#65533;&#65533;&#65533;&#65533;&#65533;m&#65533;U<Q&#65533; &#65533;P&#961;&#65533;-&#65533;&#65533;&#65533;o&#65533;&#65533;^&#65533;&#65533;&#65533;&#65533;&#65533;&#65533;&#65533;&#65533;&#65533;F&#65533;&#65533;&#30296;&#65533;&#65533;&#1173;F6&#65533;l&#65533;K&#65533;` &#65533;!&#65533;&#65533;}M&#65533;&#65533;V&#65533;&#65533;&#65533;&#65533;&#65533;&#486;&#65533;&#65533;A&#65533;&#65533;&#788;`&&#65533;&#65533;&#65533;&#65533;&#65533;&#65533;'&#65533;T&#65533;&#65533;F&#1253;&#65533;&#65533;&#65533;&#65533;&#65533;&#65533;&#1297;&#1690;&#65533;&#65533;&#65533;&#65533;&#65533;&#65533;&#65533;&#65533;W&#65533;&#65533;!~["&#65533;"`D"&#65533;<b$&&#65533;&#65533;&#65533;!&#65533;^u&#65533;&#65533;&#65533;&#65533;3~E&#65533;&#65533;&r"%E&#65533;4U&#65533;oe&#65533;&#65533;!vF&#65533;N&#65533; &#65533;&#65533;Zp&#1914;YFiZ"!b&#65533;&#65533;&#65533;&#65533;`|9&#65533;C=&#1443;=&#65533;&#65533;Y&#65533;u&#65533;n&#65533;&#65533;&#65533;&#65533;?&#1176;&#65533;&#65533;U&#65533;&#1179;&#65533;&#65533;&#65533;&#65533;&#1216;u&#65533;P]&#65533; U&~&#65533;(&#65533;_&#65533;&#65533;Dq&#65533;=&#65533;&#65533;%a&#65533;]&#65533;"&#65533;eU&#65533;&#65533;S&#65533;&#65533;"&#65533;`&#1836;&#65533;&#65533;u&#65533;&#65533;&#1108;&#65533;&#65533; 9b&#65533;&#65533;&#65533;&#65533;c&#65533;&#65533;&#65533;O\&#65533;N&#65533;&#65533;*&#65533;B``&#65533;&#65533;Y&#65533;2&#65533;&#65533;2&#65533;R@m&#65533;36&#65533;&#65533;E&#65533;&#1887;u&#1430;&#65533;&#65533;M&#65533;&#65533;aV&#65533;xV`&#65533;&#65533;a_[&#356;\&#65533;&#65533;)&#65533;&#65533;&#65533;#CVa&#65533;&#65533;&#65533;&#65533;&#65533;&#65533;#[&#65533;d&#65533;&#65533;&#65533;;&#65533;dN
&#65533;&#65533;$&#65533;&#65533;O^[?&#65533;SA%%&&#65533;&#65533;&#65533;J3&&#65533;-e.&#65533;&#65533;&#65533;M&#65533;'&#65533;&#65533;&#65533;&#65533;^5RhM&#65533;&#65533;&#65533;&#65533;dl-&#65533;&#65533;&#65533;U^~&#65533;&#65533;A&#65533;&#65533;&#65533;&#65533;&#2025;&#65533;&#65533;&#65533;&#65533;&#65533;<&#65533;&#65533;^?&#65533;c&#65533;&#65533;$l&#65533;%&#65533;&#65533;&#65533;&#65533;&#1624;[!__&#65533;&#65533;pP&#65533;f&#65533;&#1080;&#65533;a&#65533;&#65533;&#65533;!ftQ$&#65533;0f&i&#65533;&#65533;l&#65533;e]c&#65533;&#65533;&#65533;1&#65533;Z&#65533;&#65533;lcK&#65533;h&#65533;&#65533;r\:&#65533;W&#65533;	!&#65533;&#65533;&#65533;&#65533;j&#65533;0&#65533;&#65533;;&#65533;Vl&#65533;&#65533;l&#65533;\"&#65533;&#65533;&#65533;&#65533;7&#65533;&#65533;qML&#65533;&#65533;&#1666;B(%q:&#65533;bB&#65533;&#65533;&#65533;s&#1009;&#65533;&#65533;cf&#65533;nM0&#65533;g&#65533;&#65533;&#65533;&#65533;&#1322;&#65533;&#65533;u&#65533;&#65533;
&#65533;]&#65533;&#65533;&#65533;&#65533;L&#65533;[j&#65533;#.&#65533;u&#664;i&#65533;&#65533;&#65533;{&#65533;&#65533;&#65533;!m&#65533;dfj&#65533;&#65533;Y\X&#859;k&#65533;&#65533;A&#65533;~B#&#65533;&#65533;q"hr&&#65533;cn#&#65533;&#563;&#65533;R&#65533;&#65533;&#65533;nE&#65533;&#65533;.&#65533;"& &#65533;Ih+&#65533;&#65533;)&#65533;&#65533;&#65533;&#65533;&#65533;f&#65533;&#65533;x&#65533;&#65533;&#65533;&#65533;\u*"W&#65533;&#65533;&#65533;&#65533;&#65533;&#557;&#65533;&#65533;&^&#65533;&&#65533;&#1492;B&#65533;&#65533;&#65533;&'R&#59933;&#65533;i&#65533;H&#65533;&#65533;.T&#65533;u$5&#65533;&#65533;j&#65533;c2\&#65533;"&#65533; BIf&#65533;&#65533;&#65533;&#65533;&#65533;MXz&#65533;&#65533;&#65533;&#65533;8&#65533;%&#65533;>|&#65533;&#65533;(HAy2&#65533;&#65533;&#65533;&#65533;}-*&#65533;&#1445;&#65533;&#65533;hM&#65533;&#24317;&#65533;j&#65533;&#65533;_n &#65533;ga&#65533;)&#65533;.W8Y	&#65533;')RY&#65533;oj&#65533;\&#65533;7bw!&#65533;F&#34685;)&#65533;.kh&#65533;&#1703;miYd*=n&#65533;&#65533;&#65533;&#65533;\I&#1928;&#65533;&#65533;&#65533;+&#65533;&#65533;&#65533;x&#65533;~+&#65533;&#65533;g&#65533;&#65533;+&#65533;&#65533;&#65533;&#65533;&#65533;&#65533;Yj&#65533;9&#938;a:&#65533;KAE&#65533;&#65533;&#65533;&#65533;&#65533;&#65533;&#65533;G&#65533;&#65533;&#65533;X#r&#65533;&#65533;&#65533;&#65533;F&#65533;&#65533;&#65533;y&!&#1313;&#65533;&#65533;&#65533;)&#65533;"&#65533;&#65533;&#65533;&#65533;&#65533;&#65533;Zx&#65533;&#665;y&#65533;X&#65533;&#65533;&#65533;&#65533;&#65533;&#410;+&#65533;fa&#65533;h&#1863;&#65533;&#65533;&#65533;&#65533;X&#65533;#&#65533;&#65533;&&#65533;&#65533;k&#65533;@&#65533;s&#65533;&#1903;@d&#65533;&#65533;F
`&#65533;J&#65533;&#65533;i&#65533;b%I&#1863;&#65533;&#65533;j&#65533;&#65533;X&#65533;b&#65533;&#65533;zIv+&#65533;&#65533;&#65533;&#65533;6&#65533;=&#65533;i&#338;(&#65533;&#65533;&#65533;&#65533;r&#65533;r)&#65533;&#1188;&#65533;&#65533;&#65533;&#65533;!z&#65533;Q&#65533;W/"&#65533;&#1880;&#65533;2&#332;C&#940;&#65533;t&#65533;Y&#65533;&#65533;&#65533;7Z&#65533;&#65533;d&#1158;)X&#65533;&#65533;&#65533;!Q&#65533;O&#65533;z%[<&#65533;&#65533;~&#65533;@8&#65533;&#65533;F&#65533;&#65533;m&#65533;?^*uZ-&#16037;&#65533;>.&#65533;~&#65533;&#65533;&#65533;&#410;l&#65533;&#65533;jC&#65533;uP#&#1706;-&#65533;y&#65533;#&#65533;Zc&#65533;|&#65533;&#65533;m&#65533;"&#65533;"n&#65533;&#65533;b&#65533;	`&#65533;!R#&#65533;&#65533;&#65533;f,&#65533;eHl&#65533;n&#65533;&#65533;,xz&#65533;&#322;&#65533;&#65533;*m&#65533;B.&#65533;Fnh&#65533;&#65533;&#65533;<-&#65533;&#65533;g&#65533;&#65533;&#65533;&#65533;iJ&#65533;U&#65533;&#65533;$&#65533;&#65533;&#65533;-&#65533;a&#65533;&#65533;&#65533;&#65533;&#65533;k&#65533;&#65533;&#65533;Nf&#65533;&#45973;hm&#65533;%&#65533;&#1474;&#65533;&#65533;Jl&#65533;&#65533;&#65533;2&#65533;&#65533;'&#65533;&#65533;&#65533;&#65533;&#65533;$&#65533;&#65533;/&#65533;&#65533;&#65533;Y&#65533;&#65533;&#65533;B&#65533;]:`&#65533;m@Wq6H&#65533;gO&#1889;|*&#65533;u&#65533; &#65533;&#65533;&#47267;K&#65533;".n\&#65533;&#65533;cHa&#65533;lKK&#65533;aL&#65533;&#65533;&#65533;&&#65533;	&#65533;&#65533;&#65533;&#65533;&#65533;&#65533;&#65533;'&#65533;
0&#65533;&#65533;o&#65533;&&#1446;H&#65533;&#65533;@_&#65533;n&#65533;vj&#65533;&#65533;(&#65533;&#65533;z&#65533;&#65533;t&#65533;$M&#65533;&#65533;&#65533;_&#65533;U&#65533;&#65533;&#65533;#&#65533;&#65533;&#65533;]&#65533;&#65533;o[&#65533;<9&#1864;&#65533;h&#65533;m&#65533;%&#65533;&#65533;v\&#65533;"	&#65533;&#65533;&#65533;p&#1238;&#65533;&#65533;&&#65533;&#496;&#65533;V&#65533;&#2032;&#65533;&#65533;&#1237;*&#65533;&#65533;$=&#65533;D0&#65533;p&#65533;&#65533;0&#65533;Vo&#65533;l?&#65533;&#65533;&#65533;f&#65533;/,N&#65533;6%&#65533;&#65533;&#65533;&#65533;v&#65533;&#65533;Co&#65533;&#65533;[&#65533;&#65533;&#65533;(&&#65533;&#65533;.'&#65533;@&#526;,&#65533;&#65533;&#65533;&#65533;Jm+-&#65533;/
&#65533;&#65533;&#1258;&#65533;&#1070;T&#65533;&#65533;1&#65533;&#65533;&#65533;&#65533;)&#65533;&#65533;rGK&#65533;$}&#65533;&#65533;&#65533;C&#65533;9	&#65533;TY&#65533;&#65533;gy&#65533;&#65533;&#65533;&#65533;(&#65533;&#65533;)&#65533;hx&#65533;&#65533;#2c(*s%&#65533;0&#65533;'&#65533;q(&#65533;'&#65533;2W~1{&#65533;&#65533;5&#65533;&#65533;&#65533;*&#65533;&#65533;I&#65533;/|/&#65533;5&#65533;}&#65533;&#65533;&#65533;&#65533;R&#65533;&#65533;&#65533;&*%I&#65533;&#65533;&#65533;/&#65533;GD[d`5&#65533;~Drv&#65533;&#65533;:&#65533;&#65533;c&#65533;&#65533;g&#65533;n&#65533;] &#65533;&#65533;/&#65533;&#65533;&#65533;
c&#65533;Tt'_&#65533;&#65533;0&#65533;&#419;&#65533;&#65533;0&#65533;.&#65533;&#65533;*/&#65533;9&#65533;4$&#65533;&#65533;#;&#65533;0&#65533;&#65533;T&#65533;[[&#65533;3Y5"&#65533;,&#65533;&#65533;lL&#65533;d&#65533;As&#65533;&#65533;">#&#65533;%&#1126;W*&#65533;&#65533;&#65533;DS&#65533;E&#65533;t&#65533;&#65533;&#65533;&#65533;&&#65533;Nk
_&#65533;I&#65533;4P&#65533;&#65533;+/2&#65533;&#65533;&#65533;&#65533;&#65533;&#65533;&#65533;Qqnb&#65533;&#65533;&#65533;d/tJ&#483;)&#65533;0&#65533;Hy&#65533;eP&#65533;&#65533;&#65533;Q3&#65533;q&#65533;zf&#65533;5k&#65533;Ss&#65533;6b&#65533;@6&#65533;&#65533;C&#65533;*n&#65533;V&#65533;.Ikr`&#65533;e&#65533;.|4&#65533;N&#65533;&#65533;;&#65533;*&#65533;5.&#65533;&#65533;&#65533;&#65533;]&#65533;&#65533;&#65533;I&#65533;\&#65533;&#65533;V&#65533;t&#65533;T&#2026;h#'&#1458;&#65533;ok&#65533;v&#65533;j5Io3A$6fg&#65533;&#65533;&#65533;&#65533;od-Vg5s{&#65533;b(f_&#65533;E&#65533;&#65533;&#65533;4&#65533;rW&#65533;s&#65533;&#65533;jTYc)&#65533;&#65533;&#65533;5k{&#65533;&#65533;&#65533;&#65533;U&&#65533;.&#1918;f&#65533;b&#65533;&#65533;b.IWU[&#65533;*w&#65533;r&#65533;@&#65533;@&#65533;&#65533;W&#65533;s&#65533;&#65533;{&#65533;c&#65533;&#65533;&#65533;&#65533;497&#65533;&#65533;J7&#65533;O&#65533;}[&#65533;|v%1&#65533;'R=&#65533;&#65533;&#65533;7uEc&#65533;!&#65533;&#65533;&#65533;E&#65533;v&#1197;&#65533;]K&#65533;F&#65533;&#65533;NiQ&#65533;&#65533;"w)&#65533;7Sk&#65533;&#65533;&#1528;&#65533;&+&#65533;9&#65533;#j&#65533;&#65533;&#65533;Q&#65533;%w)&#65533;&#65533;&#65533;&#65533;&#65533;&#65533;&#65533;&#65533;O"!vA:*j&#65533;&#65533;&#65533;&#1972;&#65533;1&#65533;3v&#65533;&#65533;&#65533;&#65533;&#65533;J&#65533;"&#65533;&#65533;&#65533;.}U&#49890;d&#65533;&#65533;x&#65533;&#65533;&#65533;<Zr&#65533;c&#65533;&#65533;&#1528;C&#65533;&#65533;&#65533;&#65533;&#65533;&#65533;f&#65533;&#65533;&#65533;&#65533;&#65533;ysouSy&#65533;&#65533;&#65533;&#65533;c7Q/&#65533;{v&#65533;drw&#65533;4xW&#65533;D&#65533;J&#65533;X9\&#65533;&#65533;e&#65533;&#65533;s&#65533;P&#65533;3&#65533;N&#27978;&#65533;uv&#65533;&#65533;q&#65533;&#65533;&#65533;&#65533;&x&#65533;&#65533;:&#65533;&#65533;&#65533;@&#3598;77&#65533;s\y&&#65533;D[6&#65533;&#65533;9&#65533;&#65533;w&#65533;&#65533;B&#1448;v_)&#65533;&#65533;v&#65533;&#65533;j&#65533;Ms&#65533;&#65533;::&#65533;b&#65533;&#65533;oC2CW&#65533;V&#65533;#^k0h&#65533;+bm&#65533;Co&#65533;&#65533;&#65533;&#65533;&#65533;x&#65533;&#65533;@&#65533;&#65533;&#65533;&#65533;&#65533;z#&#65533;&#65533;&#65533;&#65533;&#65533;&#65533;&#65533;/.&#65533;z&#65533;&#65533;&#65533;&#65533;/&#65533;c&#65533;&#65533;&#65533;^*&#65533;_&#65533;EG2R&#65533;p.&#65533;f&#65533;
&#65533;&#65533;&#65533;&#65533;v&#65533;&#65533;
-&#65533;&#65533;&#65533;&#65533;f&#65533;"&#65533;&#1237;	M;#&#65533;o+w&#65533;&#65533;:&#65533;&#65533;E&#65533;&#65533;uK&#65533;[&#65533;h&#65533;&#65533;&#65533;&#65533;&#65533;&#65533;
[&#65533;&#65533;&#65533;&#65533;&#65533;&#65533;&#1275;O&#65533;&#65533;&#65533;&#1820;xC9&#65533;&#65533;]&#65533;LV&#65533;G&#65533;&#65533;5&#65533; &#65533;r&#65533;&#65533;)&#65533;W&#65533;T&#65533;0&#65533;&#65533;h*&#65533;&#65533;:&#65533;&#65533;&#65533;&#65533;~&#65533;&#65533;g&#65533;&#439;1,&#65533;:&#65533;wtHo5H&#65533;{&#65533;&#65533;&#65533;
l=&#1511;&#65533;&#65533;s&#65533;JE&#65533;&#695;&#65533;&#65533;91&#65533;h>1NX8[[&#900;9O&#65533;?&#65533;&#65533;<L&#35673;^%&#65533;n&#65533;&#65533;&#65533;&#65533;&#65533;O&#65533;&#65533;&#65533;l&#65533;g&#65533;&#65533;&#65533;&#65533;&#65533;c&#65533;?=&#65533;&#65533;&#65533;/&#1355;<&#65533;O&#65533;&#65533;&#65533;|&#65533;s&#65533;&#65533;&#65533;&#65533;&#65533;&#65533;&#65533;$&#65533;(C&#65533;|&#65533;&#65533;&#65533;&#65533;&#252;&#65533;|#5U&#65533;/&#65533;&#65533;&#65533;}&#65533;&#65533;&#65533;9&#65533;\2&#65533;&#65533;m&#65533;-&#1172;&#65533;&#65533;A&#65533;v&#65533;&#65533;&#5620;&#65533;.&#65533;@&#65533;;&#65533;&#65533;&#761;Fk&#65533;&#65533;&#1518;&#65533;k|&#65533;c}&#65533;k>&#65533;&#65533;}v&#65533;&#65533;&#65533;3&#65533;g&#65533;QS&#65533;0&#65533;&#1949;&#65533;&#65533;&#65533;&#65533;&#65533;&#65533;z&#65533;&#65533;&#65533;&#65533;W&#65533;Ou&#65533;s&#65533;A&#65533;&#65533;E\&#65533;&#65533;A~&#65533;v&#65533;&#65533;[}&#65533;@&#65533;&#65533;&#65533;>1&#65533;a&#65533;%&#65533;4q&#65533;b&#65533;)SpU&#65533;HcF&#65533;#2L8d#u&#65533;4y&#65533;F&#65533;0^&#65533;t&#65533;fL2i&#65533;&#546;&#65533;".,9yZ&#290;&#65533;&#65533;d&#804;1z&#65533;&#65533;n&#65533;T&#65533;3&#65533;gT&#65533;tz&#65533;&#65533;&#42859;N&#65533;v&#65533;u&#65533;&#65533;&#65533;M&#65533;&#65533;5{&#65533;&#65533;&#65533;^&#1590;&#65533;h\&#65533;s&#65533;&#1333;&#65533;-.h&#65533;V&#65533;e&#65533;&#65533;&#65533;&#65533;6r&#65533;&#65533;&#65533;+&#65533;&#65533;t&#65533;rd&#595;W&#65533;&#65533;3a)-.D&#65533;&#65533;&W&#65533;&#65533;&#65533;Aj&#65533;&#65533;&#65533;=jv=&#1127;b&#1601;;>QH7h&#65533;%w&#65533;&]ZEp&#65533;&#65533;f&#65533;(~&#65533;&#65533;8&#65533;Zi&#65533;W&#65533;&#1828;&#1273;&#65533;&#65533;J&#65533;oN;&#1785;&#65533;&#65533;jq&#65533;&#65533;&#65533;`&#850;&#65533;hW&#65533;&#65533;&#65533;&#65533;N&#65533;&#65533;n&#65533;&#65533;x&#65533;J^_yp&#65533;&#65533;&#65533;o#&#65533;&#65533;&#1585;&#65533;&#1835;&#65533;2&#65533;&#65533;A&#65533;.Z('&#65533;|[	&#149;D&#65533;`&#65533;&&#65533;&#65533;&#65533;Tc&#65533;&#65533;&#65533;<&#65533;H&#65533;g&#48182;&#65533;t;I&#65533;I&#65533;P&#65533;&#65533;&#65533;;&#65533;&#65533;Jh&#65533;&#65533;&#65533;&#65533;&#65533;&#416;&#65533;C#&#65533;&#65533;&#65533;&#65533;z&#16047;&#65533;&#65533;&#65533;"&#65533;&#65533;cH&#65533;&#65533;
R,&#65533;Z&#65533;&#497;&#65533;&#65533;J*&#65533;+K-&#65533;&#65533;Z&#65533;=&#65533;&#65533;Z&#942;&#65533; &#65533;r&#65533;&#65533;tJ&#65533;&#65533;&#65533;&#65533;&#65533;&#65533;-&#65533;O&#65533;7o&#65533;&#65533;@&#65533;Js&#65533;&#65533;E&#65533;hx) x&#65533;"z&#65533;&#65533;&#65533;&#65533;K&#65533;DUD&#65533;&#65533;>[|qJ+-AK&#65533;&#65533;S&#506;&#65533;&#65533;&#65533;&#65533;&#65533;&#65533;&#65533;&#65533;&#59554;
;!&#65533;zRU&#65533;&#65533;))&#65533;&#65533;iJP?&#65533;2&#65533;,&#65533;&#65533;&#65533;K/&#65533;&#651;N&#65533;$&#65533;&#65533;33&#65533;&#65533;&#65533;&#65533;&#65533;2.'&#65533;Kf7&#65533;b?&#65533;r&#65533;MR&#65533;E&#65533;[&&#65533;&#65533;B&#65533;&#65533;&#65533;8&#65533;&#65533;&#65533;/D]&#65533;&#65533;&#65533;G#M&#65533;&#344;&#698;&#65533;&#65533;K&#65533;4v&#65533;&#65533;&#65533;)W&#65533;Bk&#65533;R&#65533;&#65533;J'&#65533;Sr&#65533;HZe&#65533;&#65533;&#65533;Zm%
&#1480;%&#65533;&#65533;W&#65533;&#65533;&#686;&#65533;3&#65533;&#65533;N&#65533;DdW&#65533;&#65533;v&#1355;Wa&#65533;&#65533;&#65533;t=<&#65533;3&#65533;*bO	+&#65533;@P8&#65533;&#65533;&#65533;7;&#65533;&#65533;E&#65533;\&#65533;&#65533;&#65533;&#65533;"5&#65533;U1,&#65533;&#65533;&#65533;X&#65533;8&#65533;&#65533;&#65533;&#65533;&#65533;&#65533;&#778;&#65533;r&#1815;&#65533;5&#65533;&#65533;&#65533;/#&#65533;c5&#516;&#65533;&#65533;iV&#65533;&#65533;&#65533;&#65533;/&#65533;&#65533;&#65533;K.&#65533;&#65533;x&#65533;U&#65533;&#65533;&#65533;AN&#49810;&#65533;&#65533;&#65533;&#65533;&#65533;	d&#1820;v!&#65533;oWg&#65533;&#65533;&#65533; d&#65533;8W&#65533;&#65533;&#65533;5Z&#65533;&#65533;c>|&#1194;=&#65533;z&#65533;5&#65533;&#65533;&#48053;[&#65533;,&#65533;&#65533;>}<%&#65533;3&#65533;&#65533;(&#65533;D&#65533;&#65533;&#65533;&#65533;>Y&#65533;&#65533;&#65533;&#65533;&#65533;&#65533;&#65533;&#1452;c&#65533;&#65533;&#65533;&#65533;&#65533;>S&#65533;X&#65533;t6&#65533;&#65533;&#65533;Nye&#65533;&#65533;&#65533;!&#65533;&#65533;?t&#65533;%&#65533;&#65533;&#65533;&#65533;&#65533;&#65533;NC&#65533;&#65533;&#65533;Nt&#65533;&#65533;&#65533;v5	&#65533;&#65533;8&#65533;&#65533;s&#65533;-&#65533;t9&#65533;G&#1527;&#65533;O&#65533;:x`&#65533;&#65533;.,&#65533;&#65533;N&#65533;&#65533;&#65533;&#65533;&#65533;-V&#65533;;&#65533;&#65533;*R&#65533;&#65533;&#65533;%&#65533;&#65533;&#65533;(H`a&#65533;nv&#65533;&#1930;g<&#65533;&#65533;e!&#65533;&#65533;z7.&#65533;&#65533;Q&#65533;&#65533;p7&#65533;m&#65533;&#65533;W&#65533;&#65533;&#65533;&#65533;Q&#65533;&#65533;
17=w&#65533;/j3&#65533;&#65533;&#65533;z&#617;c &#65533;]&#65533;&#65533;&#65533;&#65533;{XO&#65533;&#65533;&#65533;$Y&#65533;vC&#65533;&#65533;>%&#65533;<&#65533;9~&#46422;&#65533;&#65533;+:&#65533;.&#65533;&#65533;&#65533;&#916;&#65533;~P&#65533;"&#65533;`&#65533;&#65533;7&#65533;&#65533;&#65533;&#65533;6&#65533;{W&#65533;&#65533;&#65533;&#65533;&#65533;p&#65533;`O&#65533;2`&#65533;r8&#65533;&#65533;&#65533;&#65533;>x&#65533;0&#65533;T&#65533;&#65533;.2@&#65533;&#65533;&#65533;&#65533;|&#65533;&#65533;&#65533;&#65533;&#65533;(&#65533;&#65533;=[&#65533;&#65533;D&#65533;&#65533;&#778;&#65533;&#65533;&#65533;&#65533;&#65533;8&#65533;*n&#65533;`&#65533;`&#65533;:R&#65533;r&#65533;y#C&#65533;HBa&#65533;rcl&#65533;{&#65533;&#65533;G&#65533;&#65533;&#65533;9s&#65533;&#65533;&#65533;=&#65533;BHA&#65533;&#65533;3<&#65533;&#65533;?&#65533;&#65533;,R&#65533;JR&#65533;&#65533;&#65533;&#65533;4IN&#65533;&#65533;)&#65533;&#65533;&#65533;)&#65533;t&#65533;Q&#65533;
ugQ&#65533;&#65533;T&#611;	V&#65533;&#65533;&#65533;c&#1968;&#65533;&#65533;{&#65533;&#65533;&#65533;s&#65533;&#65533;&#65533;Y&#821;F
~!&#65533;&#65533;&#65533;:!&#65533;L&#65533;1&#65533;&#1687;&#65533;n1&#65533;4	&#65533;&#65533;(&#65533;&#65533;&#65533;&#65533;y&#65533;I&#65533;&#65533;&#65533;%&#65533;x&#65533;6&#65533;&#65533;/K&#65533;&#65533;^&#65533;&#65533;u&#65533;&#65533;$ Zb;&#65533;&#65533;&#65533;&#65533;&#65533;,C&#65533;i&#65533;0A&#65533;L&#65533;&#65533;&#65533;&#65533;&#65533;e &#65533;&#65533;Hp&#1083;&#65533;A=&#65533;&#65533;Y&#65533;&#1185;O&#65533;`HA&#65533;&#65533; &#1222;&#65533;&#65533;(	&#65533;&#65533;5o%&#37110;95oF&#65533;&#1964;&#65533;=s6&#65533;k&#65533;,&#65533;^u&#65533;S&#65533;&#65533;UaI[&#228;T&#994;~Lm&#65533;X&#65533;1^u9&#1865;T_&#65533;&#65533;&#65533;&#65533;U&#65533;&#65533;b&#65533;RK&#65533;&#65533;&#65533;&#65533;&#65533;&#65533;1&#65533;&#65533;&#65533;&#65533;&#65533;&#65533;0JP$&#65533;T&#65533;&#65533;=-jo&#65533;&#65533;7&#65533;&#65533;2&#65533;&#65533;&#65533;SgX&#65533;uNeS&#65533;&#65533;+a&#65533;&#65533;<	&#65533;J+a&#65533;bdhb&#65533;&#65533;&#1835;~&#65533;&#65533;t&#65533;&#65533;ey&#65533;&#65533;&#65533;F&#65533;d&#165;&#65533;&#65533;&#65533;&#65533;D&#65533;&#65533;} &#65533;&#778;V&#65533;&#52405;&#65533;{l&#65533;8&#65533;&#1646;&#65533;&#65533;9&#301;n&#65533;v&#65533;&#65533;&#65533;&#65533;uX1&#65533;`&#65533;&#65533;&#65533;-Fu&#65533;&#65533;&#65533;&#65533;&#65533;&#65533;"w&#65533;&#65533;n&#65533;$&#65533;&#65533;&#65533;RW&#65533;&#65533;&#65533;&#65533;+&#65533;&#65533;&#65533;`&#65533;+Q^&#65533;x9|&#65533;-&#65533;h&#65533;UH&#65533;&#65533;&#1716;&#65533;&#65533;&#65533;&#65533;q&#65533;+O.&#65533;&#65533;otCa&#65533;S&#65533;&#65533;v&#65533;R+w euV&#65533;&#65533;_&#65533;2&#65533;d	&#65533;+1&#65533;&#65533;&#65533;[*,&&#65533;&#65533;V&#65533;&#65533;&#65533;&#65533;4UB&#65533;&#65533;	zv&#65533;lA&#65533;a/&#65533;E&#65533;1&#65533;&#65533;&#65533;L&#65533;Z&#1325;p&#841;l[&#65533;)*k!:&#65533;&#65533;&#65533;&#65533;jx&#65533;&#65533;&#65533;=&#65533;4&#65533;&#65533;&#65533;X=&#65533;&#65533;&#65533;O&#65533;a&#65533;&#65533;!~n&#65533;&#65533;&#65533; &#65533;	&#65533;&#65533;R&#65533;R&#65533;&#34219;&#65533;&#1251;n&#65533;&#65533;&#65533;&#309;b^MH]&#65533;&#65533;	&#65533;&#65533;&#65533;&#65533;E&#65533;4S&#1213;,b&#65533;S&#65533;6&#65533;j&#65533;G&#65533;&#65533;xPg&#65533;&#65533;&#65533;&#65533;{NO+&#65533;h&#65533;&#65533;SNB&#65533;I&#65533;&#65533;&#65533;`&#65533;m&#65533;&#65533;&#65533;s&#65533;&#65533;&#65533;&#65533;&#65533;&#65533;g&#65533;&#65533;r&#65533;=&#65533;m&#65533;L.8&#65533;&#65533;&#65533;w&#65533;2&#65533;&#65533;&#65533;%>1$S|&#65533;9&#65533;&#1105;w&#65533;n-9L&#65533;&#65533;&#65533;&#65533;&#65533;&#65533;g-&#65533;&#65533;&#65533;e$&#65533;&#65533;&#65533;;	&#65533;&#65533;&#65533;&#1450;&#65533;5"&#65533;nn&#65533;P&#65533;i&#65533;K7&#65533;&#65533;#&#65533;&#65533;&#65533;&#65533;&#65533;&&#65533;&#65533;#7&#65533;D&#65533;&#65533;-&#65533;&#65533;H&#65533;=&#65533;&#65533;&#65533;}&#65533;u&#65533;a=[&#65533;&#65533;;&#954;&#65533;&#65533;&#65533;&#65533;&#65533;D{&#65533;&#65533;&#65533;u&#65533;&#65533;&#65533;@&#40977;&#65533;et&#65533;uq&#65533;&#65533;A#&#65533;.&#65533;m&#65533;&#65533;&#65533;&#65533;q&#65533;&#65533;&#65533;j&#65533;..&#1394;&#65533;vi'&#65533;d&#509;l&#65533;&#65533;&#65533;&#65533;i&#65533;&#65533;V&#659;9D&#65533;o=l&#65533;I&#65533;&#65533;^&#65533;&#65533;&#65533;K&#65533;&#65533;&#65533;&#65533;&#65533;&#65533;&#65533;'&#65533;&#65533;&#65533;&#691;&#65533;&#65533;&#65533;o>&#65533;&#65533;&#65533;L^&#65533;&#65533;&#65533;.Zw_"&#65533;'&#65533;&#65533;a&#1241;&&#65533;&#65533;&#65533;j3&#42813;&#65533;v&#65533;=R!x&#65533;&#65533;6$;&#65533;&#65533;wv&#65533;&#65533;&#65533;Z&#65533;F/D&#65533;&#65533;&#65533;&#65533;u&#65533;&#65533;=&#65533;z&#1499;&#65533;{&#65533;&#211;&#65533;&#65533;&#65533;&#65533;_Jx&#65533;&#65533;&#65533;|Z&#65533;&#1100;&#65533;&#65533;COp-&#65533;'&#65533;&#65533;&#65533;&#65533;&#65533;(&#65533;&#65533;j}&#65533;A&#65533;&#65533;&#65533;&#65533;&#65533;MNo&#65533;'&#65533;Y&#65533;X&#65533;&#65533;&#1455;&#65533;&#65533;&#65533;&#1664;PC3}&#65533;v&#65533;A$_n?b 'z&#65533;&#390;&#65533;&#65533;p&#65533;&#65533;&#65533;ca\&#65533;GL&#65533;&#65533;&#904149;|in&#65533;&#65533;c&#65533;&#65533;&#351;&#65533;&#65533;&#65533;"&#65533;&#65533;k&#65533;&#65533;/&#65533;&#65533;&#65533;2&#65533;&#65533;C}*&#65533;,"&#65533;&#65533;&#65533;i&#65533;<&#65533;%&#65533;o&#65533;f.&#65533;&#65533;&#1933;8r/&#65533;j&#65533;&#65533;&#65533;,&#65533;&#65533;&#65533;&#65533;V&#65533;&#65533;&#65533;m&#65533;&#14300;&#65533;n&#65533;&#65533;&#65533;&#65533;O&#65533;&#65533;&#65533;$M&#65533;&#65533;&#65533;:oI&#65533;@"j&#65533;&#65533;*&#65533;H&#65533;Y&#65533;&^&#65533;&#65533;&#65533;Bqj&#65533;&#65533;&#65533;&#65533;&#65533;&#65533;&#65533;c&#65533;&#65533;&#65533;UhL&#908;&#65533;x&#65533;T&#65533;&#65533;&#65533;&#65533;&#964;*.&#65533;&#65533;&#65533;&#65533;C0
&#65533;=&#65533;
Ko&#65533;&#65533;&#65533;&#65533;&M]*_&#65533;!&#65533;p&#65533;&#65533;e&#65533;;J&#65533;xBj&#65533;&#65533;0Pj&#65533;pP&#65533;&#65533;eP&#65533;I{&#65533;"&#65533;&#65533;&#65533;~&#65533;&#65533;&#65533;}&#65533;&#65533;&#65533;&#65533;.&#65533;&#65533;	o&#65533;>(q}g&#65533;Z&#65533;&#65533;&#65533;l&#65533;
&#65533;*qkN&#65533;&#65533;PP_&#65533;&#65533;:1&#65533;&#65533;>&#65533;&#65533;&#65533;&#65533;Q/B1&#65533;&#985;h&#65533;B&#65533;p&#65533;&#65533;&#65533;l&#65533;&#65533;l&#65533;F&#65533;/&#65533;:Ky&#65533;&#65533;i&#17194;O
&#65533;
&#65533;&#65533;L?&#65533;&#65533;&#65533;&#65533;:&#65533;&#65533;&#1037;&#65533;R&#65533;&{&#65533;&#65533;&#65533;&#65533;o-`&#65533;4&#44346;&#65533;q&#802;&#65533;&#65533;P7r}
&#65533;&#65533;#&#65533;*&#65533;k&#65533;&#65533;&#65533;&#65533;&#65533;QS&#65533;&#65533;&#65533;106&#65533;0&#65533;`L 	R%&#65533;&#65533;
2&#696;k&#65533;Q&#65533;&#65533;&#65533;4&#65533;&#65533;B&#65533;f\&#65533;q&#65533;&#65533;&#65533;&#65533;&#65533;&#65533;&#65533;&#65533;&#65533;&#65533;Dr&#65533;&#65533;&#65533;&#65533;S&#65533;'&#65533;F&#65533;&#65533;	J&#65533;d&#1189;F_2&#65533;&k'&#65533;N&#65533;Q%^FR&#65533;&#65533;z(&#17988;&#65533;&#65533;&#65533;&#65533;&#65533;&#65533;&#65533;&#65533;/&#65533;&#65533;&#65533;Br)w&#65533;)&#65533;i)&#65533;:N*&#65533;&#65533;&#65533;>+e&#658;&#65533;DObB0&#65533;&#65533;&#65533;f&#65533;&#65533;&#65533;&#65533;:&#65533;&#1142;&#65533;$F&#46636;&#65533;&#65533;&#65533;V&#65533;f&#65533;P.&#458;(&#65533;4G&#65533;&#65533;&#65533;&#65533;&#65533;xq&#65533;&#65533;&#65533;&#65533;&#1748;&#65533;
Q&#65533;&#65533;'&#65533;&#65533;&#65533;p%&#65533;&#65533;&#65533;1qi&&#65533;-&#754;&#65533;c*&#65533; &#65533;3&#1485;&#65533;*&#65533;3&#1650;&#65533;G&#65533;5+R:&#65533;&#65533;&#65533;&#65533;n&#65533;&#65533;&#65533;&#65533;&#65533;&#65533;'0&#65533;,&#65533;f&#65533;&&#65533;G&#65533;&#65533;E7wS&#65533;&#403;2&#65533;8&#65533;S&#766;p2&#65533;&#65533;
&#65533;f&#65533;&#65533;&#65533;P.B &#65533;&#65533;&#65533;&#65533;?&#65533;&#65533;J&#65533;@&#65533;&#65533;_&#65533;Y&#65533;C&#65533;&#65533;s&#65533;`I_&#431;	-+&#65533;RB%m=&#65533;&#65533;&#65533;&#65533;B&#65533;39&#65533;&#65533;&#65533;&#65533;3*&#65533;&#65533;?Ct&#65533;&#65533;D{,&#65533;X3&#65533;<&#65533;&#65533;h&#65533; n&#65533;&#915;&#65533;$&#972;1A'T#L&#65533;&#65533;2CwR&#65533;8He`-5&#65533;&#65533;D&#65533;H&#65533;&#65533;D&#65533;&#65533;DU&#1272;&#65533;&#267;&#65533;F&#65533;ss&#65533;&#65533;&#65533;M&#65533;%m&#65533;B&#65533;&#65533;2&#65533;&#65533;=3z&#65533;hi&#65533;3&#65533;&#65533;&#65533;`&#65533;A&#65533;Wn&#65533;&#65533;&#65533;H&#65533;&#65533;:&#65533;2I&#65533;&#65533;&#65533;t.$f&#65533;:&#65533;/O&#65533;&#65533;&#65533;O&#65533;4&#65533;&&#65533;&#65533;&#65533;F3MwC/S-&#65533;&#65533;L&#65533;4BpR_S"&#65533;M&#65533;&#65533;RMt&#402;t5&#65533;#Ik&#65533; w&#65533;&#65533;&#65533;
&#65533;&#65533;&#65533;&#65533;O!&#65533;>p1&#65533;&#65533;&#65533;&#65533;gJ&#65533;&#65533;&#65533;3&#65533;#&#1554;'K&#65533;O&#65533;B#&#65533;&#1574;M`.&#65533;RyQ	5&#65533;5w&#65533;&#65533;>&#65533;&#65533;&#1174;XT&#65533;&#65533;1&#65533;NU&#65533;J5J&#65533;5&#65533;KmP&#65533;&&#65533;&#65533;e5&#65533;t\&#65533;&#65533;'}&#65533;&#65533;$|&#65533;&#65533;F&#65533;W5X&#65533;N&#65533;T@_E=&#65533;S&#65533;&#65533;&#65533;&#65533;&#65533;tA&#65533;Oj&#65533;&#65533;&#65533;&#65533;B&#65533;T&#65533;"3&gU&#65533;&#65533;n]&#778;&#65533;*&#65533;&#65533;&#65533;\U.| 5Rs&#65533;&#65533;(&#65533;]76;3^9&#65533;^&#65533;5&#65533;&#65533;&#65533;&#65533;T&#65533;&#65533;d&#65533;Ue&#65533;&#65533;|&#65533;&#65533;K&#65533;&#65533;n&#65533;u&#65533;p!&#65533;&#1421;&#65533;t&#65533; 6bu&#65533;by^&#65533;&#65533;p]`c&#2004;X&#65533;&#65533;Xa&#65533;St&#65533;DV&#65533;Hv&#65533;&#65533;&#65533;M*&#65533;6ese&#65533;&#65533;6K&#65533;v&#65533;u"&#65533;&#65533;f&#65533;&#65533;rVg&#65533;&#65533;3'6FX |&#463;(&#65533;]&#1781;hE&#65533;c&#65533;&#65533;DC&#65533;i&#65533;&#65533;&#65533;DFf2&#65533;_5&#65533;q&#65533;@&#65533;j&#65533;&#65533;%_&#65533;&#65533;p&#65533;e&#65533;u&#65533;&#65533;&#65533;&#65533; GNE&#65533;rg&#65533;S]0&#65533;c&#1872;/@npn&#962;M&#65533;&#65533;3i{&#65533;(o&#65533;j&#65533;&#65533;6&#65533;Of3p&#65533;t&#1634;.&#65533;&#65533;3&#65533;&#65533;q)&#65533;C&#65533;f!7rU&#65533;l&#65533;&#65533;L&#65533;uW]&#65533;.S&#65533;;&#1524;R&#738;&#65533;&#65533;HG&#65533;z&#65533;1&#65533;7{=*?&#65533;X&#65533;i&#65533;5.&#65533;&#65533;&#65533;&#65533;Z&#65533;&#65533;B&#65533;&#65533;2at&#65533;&#65533;&#1576;[V&#65533;&#65533;~&#65533; YL]&#65533;&#65533;x&#65533;7m&#1398;Wy&#65533;&#65533;(&#65533;&#65533;z&#65533;&#65533;X{t&#65533;&#65533;X&#65533;T|&#599;&#65533;`t_/B23/e&#65533;=g&#65533;}&#65533;&#65533;w&#65533;&#65533;.}n~$x--&#1259;}&#65533;&#65533;3&#65533;R&#65533;&#65533;&#65533;&#65533;$r&#65533;8&#65533;"&#65533;o&#65533;D&#65533;oX&#65533;&#65533;&#65533;&#65533;&#65533;EA&#65533;I&#65533;bu)&#65533;j]&#65533;&#65533;U&#65533;V5&#65533;&#65533;wXt&#65533;&#65533;&#470;GYUQ&#54730;&#683;&#65533;n[&#65533;\Q&#65533;&#65533;X&#65533;"=Ng&#65533;:&#65533;&#65533;s8&#65533;&#65533;,;	&#65533;&#65533;(&#65533;yGn&#65533;T&#65533;&#65533;&#65533;6%j>&#65533;6&#65533;&#65533;&#65533;E&#65533;&#451;&#65533;&#65533;1rDv&#65533;&#65533;k&#65533;&#65533;L&#65533;v5&#65533;&#65533;'^Q&#65533;&#65533;&#65533;ti&#65533;&#65533;4m&#1548;sx&#65533;A&#65533;NY&#65533;&#65533;T&#65533;&#65533;&#65533;&#65533;&#65533;&#65533;2&#65533;&#65533;	ax&#65533;G&#65533;"&#65533;&#65533;&#65533;Qy&#65533;Rk&#65533;[&#65533;yRg&#65533;&#65533;O&#65533;&#65533;P&#65533;k&#65533;&#65533;a1/X&#65533;&#65533;&#65533;&#65533;&#65533;X&#65533;&#65533;7&#65533;XYe&#65533;Ap&#65533;&#65533;$3&#65533;&#65533;x=&#65533;q&#65533;&#1843;Z:&#136;e56&#65533;&#65533;w]&#1626;&#65533;&#65533;&#65533;&#65533;3&#65533;eyO&#1291;r&#65533;4Fnf&#65533;&#1301;&#65533;,&#65533;&#65533;&#65533;&#65533;b&#65533;&#38001;&#65533;&#65533;&#65533;xD5y=-Z&#65533;&#65533;B#&#65533;q&#65533;&#65533;&#65533;I&#1619;{&#65533;&#65533;M&#1551;1&#65533;gh&#1435;W&#65533;&#65533;G&#65533;l%&#1500;&#65533;&#1622;&#65533;&#65533;&#65533;j&#65533;&#65533;&#65533;&#65533;v<W*
&#65533;&#65533;&#65533;&#65533;&#65533;6&#65533;`&#65533;&#65533;&#65533;V&#1592;&#65533;&#65533;&#1714;4Gc&#65533;e&#65533;9B&#65533;&#65533;&#65533;-&#974;*+&#65533;&#65533;h&#65533;`J&#65533;&#65533;O*&#185;&#65533;'&#1704;&#65533;&#65533;&#65533;&#1864;w}h&#65533;&#65533;&#65533;&#65533;&#65533;&#65533;Q&#65533;'O&#65533;&#65533;&#65533;9&#65533;&#65533;&#65533;&#65533;&#65533;B|&#65533;A!X=&#65533;&#65533;rw&s&#65533;%;o&#65533;&#65533;&#1383;IX&#65533;6l&#65533;&#1532;&#65533;T}T&#65533;>j&#65533;&#65533;&#65533;&#65533;&#65533;&#65533;&#65533;&#65533;*z&#65533;&#65533;?n&#65533;A1&#65533;&#65533;&#216;&#65533;&#1472;&#65533;&#65533;|&#65533;&#65533;T&#65533;f&#65533;q&#65533;
&#65533;u&#65533;?&#65533;M&#65533;6xE&#65533;&#65533;\&#610760;&#65533;&#65533;U&#65533;14&#65533;&#65533;&#65533;&#65533;z&#65533;9'4y&#65533;&#65533;O&#65533;sC&#65533;PR&#1130;wy&#65533;&#65533;&#65533;=&#65533;z&#65533;&#65533;&#65533;&#65533;&#65533;9<&#65533;'&#65533;&#65533;c&#65533;&#65533;&#65533;z&#65533;&#65533;&#7574;&#65533;CL&#65533;&#65533;&#65533; z&#65533;_y&#65533;&#65533;-	*z&#65533;A&#65533;eT&#65533;&#65533;&#65533;.&#65533;&#65533;n&#65533;&#65533;&#65533;z&#1871;&#65533;>&#65533;4y&#65533;Jl&#65533;&#65533;U&#65533;{}&#65533;&#65533;s&#65533;8&#65533;j&#65533;&#65533;&#1422;3{&#65533;{t&#65533;<&#65533;Q&#65533;&#65533;&#65533;&#65533;V&#65533;&#65533;x&#65533;Zs&#65533;9&#1866;&#1735;&#65533;[&#65533;&#65533;&#65533;&#65533;[L&#65533;&#1260;&#65533;_HzA&#65533;&#65533;0&#65533;a&#65533;&#65533;&#65533;=\&#65533;&#65533;j&#65533;&#65533;&#65533;&#65533;&#65533;&#65533;&#65533;&#538;&#65533;&#65533;.8}&#65533;&#65533;&#65533;&#65533;kuao&#227;,&#65533;&#377;&#65533;5&#1358;&#65533;&#65533;aU[&#65533;&#610;&#985;&#65533;K#&#65533;[&#65533;&#65533;&#65533;&#65533;yFP8|tG&#65533;&#65533;A<&#65533;&#65533;&#1655;&#1102;&#1119;N&#65533;&#371;&#65533;&#1434;P&#65533;&#1492;g7&#65533;$j&#65533;&#65533;&#569;&#232;&#65533;<&#65533;&#65533;&#65533;&#65533;&#65533;w	g	&#65533;p&#65533;Q&#189;&#65533;&#65533;&#65533;s&#65533;&#65533;&#65533;&#65533;<&#65533;E&#65533;{&#65533;{0e:&#65533;&#65533;&#65533;&#65533;P&#65533;Fm&#65533;&#65533;I&#65533;&#65533;o&#65533;&#1372;&#65533;3&#65533;&#65533;&#65533;&#65533;a&#65533;&#65533;&#845;&#65533;&#65533;&#65533;&#65533;6&#65533;&#65533;d&#65533;&#65533;&#748;&#65533;F&#65533;&#65533;A=&#65533;&#1519;&#65533;S&#65533;&#65533;]&#65533;&#65533;+&#65533;&#65533;&#65533;&#65533;&#65533;&#65533;@9#&#65533;XK&#1184;&#65533;&#65533;&#65533;zo&#65533;&#65533;b&#65533;M-&#1267;&#65533;&#65533;&#65533;t%Y4;&#65533;&#65533;K&#619;&#65533;&#65533;&#65533;U}&#65533;Y]&#65533;&#65533;F"&#65533;j&#65533;:>&#65533;&#65533;5&#65533;&#65533;&#65533;&#65533;|oh&#65533;&#65533;&#65533;&#65533;}&#65533;&#262;&#1913;&#65533;&#65533;x&#65533;&#65533;&#65533;5&#65533;]&#65533;&#65533;&#65533;n&#65533;'&#65533;<&#65533;&#65533;I_z&#65533;&#65533;PK&#65533;&#65533;&#65533;&#1441;u&#65533;2&#65533;&#803;&#65533;gw&#65533;&#65533;&#541;&#65533;A&#65533;&#65533;&#65533;QO.&#65533;{&#65533;R&#2029;&#65533;&#65533;&#65533;&#65533;;&#65533;&#65533;&#65533;&#65533;&#65533;Y5e&#65533;]&#1741;q^8?&#1080;&#65533;]&#65533;U&#65533;&#65533;{&#65533;&#65533;\&#65533;&#1789;&#65533;~&#65533;O&#1582;&#65533;$2&#65533;[h&#65533;&#65533;&#65533;9&#65533;ux&#65533;&#65533;>&#65533;A=D&#65533;zv&#65533;&#65533;fw&#65533;N&#65533;&#65533;	&#65533;&#65533;Q&#65533;&#65533;+x&#65533;c}^9&#65533;q&#65533;&#65533;&#1380;&#1181;&#65533;&#29786;&#65533;!v&#65533;^&#65533;&#65533;&#65533;3&#65533;&#65533;&#65533;&#65533;;>&#65533;&#65533;>&#65533;E&#65533;&#65533;&#65533;&#65533;&#65533;&#65533;8&#65533;S<&#65533;/-&#65533;&#65533;>%W^&#65533;S&#65533;f&#342;&#65533;&#65533;>&#65533;{^&#65533;&#65533;?&#702;&#65533;&#65533;^&#65533;su&#65533;&#65533;.&#65533;x&#65533;&#65533;&#65533;&#65533;>&#65533;w&#65533;{&#65533;?I2&#65533;Q&#65533;&#65533;&#65533;&#886;&#65533;	v&#65533;Yut&#65533;e&#65533;&#65533;&#65533;&#65533;#&#65533;&#65533;\&#65533;u&#65533;&#65533;&#65533;&#65533;&#65533;s&#65533;L&#65533;&#65533;&#65533;"&#65533;w&#65533;&#65533;s&#65533;^&#65533;&#65533;7&#65533;&#65533;Q&#65533;&#65533;I&#65533; &#65533;&#1813;P&#65533;&#65533;F3O&#65533;	&#65533;&#65533;&#65533;&#65533;&#65533;&#65533;[54&#65533;&#65533;&#65533;S&#65533;ZR&#65533;&#65533;&#65533;&#65533;&#65533;&#65533;&#65533;l&#597;[&#65533;&#65533;&#65533;&#65533;<D&#65533;?&#65533;&#65533;[&#65533;&#65533;H&#65533;&#65533;&#65533;EP&#819;R&#65533;Q&#65533;&#65533;&#65533;&#65533;*Tp&#65533;"H&#65533;A):|%b&#65533;&#65533;UN&#65533;&#65533;1#D&#65533;&#65533;x&#65533;2&#65533;&#528;CJ&#65533;<I$&#65533;&#661;qy)&#65533;#'#&#65533;Q&#754291;&#65533;&#65533;3x&#65533;t&#65533;e'&#65533;&#65533;&#65533;B
Z6x&#672;&#65533;&#1321;T&#65533;Z&#65533;&#65533;T)&#65533;&#65533; &#65533;: &#65533;&#1585;a&#65533;Z%&#65533;v&#65533;&#1653;l&#65533;J&#65533;7&#65533;\.T&#65533;&#65533;&#65533;V&#65533;&#1979;Z&#65533;&#65533;&#65533;&#65533;r/&#65533;>&#65533;x&#65533;b&#65533;|&#65533;Z&#65533;[1&#65533;d+&#65533;Rl&#65533;p!E&#65533;&#65533;;/&#65533;:&#65533;L&#65533;5K&#65533;,m3&#65533;j&#65533;-&#65533;&#65533;&#65533;:&#65533;&#65533;9v&#65533;&#65533;	4&#65533;&#1123;H&#65533;f}|&#65533;W&#65533;&#65533;&#65533;f&#65533; &#65533;&#65533;&#65533;`&#65533;{}&#65533;8&#65533;&#65533;R&#65533;&#65533;N<&#65533;&#65533;&#65533;&#65533;&#65533;&#65533;&#65533;&#65533;w&#65533;&#65533;&#65533;O\8&#65533;y&#469;&#1735;o?5a&#65533;&#65533;;7&#65533;/:&#65533;L&#65533;&#65533;]&#65533;?&#65533;K&#65533;6[&#65533;(&#65533;v&#256;&#65533;&#65533;[I&#65533;&#65533;v&#65533;n&#65533;u&#65533;p&#65533;a&#65533;!.T&#65533;&#65533;[&#65533;Mbq&#65533;U&#65533;V&#65533;&V&#65533;U&#65533;}&#65533;^y,&#65533;&#65533;&#65533;y&#65533;&#65533;z&#65533;&#65533;&#65533;&#65533;{&#65533;&#65533;&#65533;~Q&#65533;&#65533;d&#65533;&#65533;j&#65533;&#65533;&#65533;&#65533;&#65533;&#65533;d&#65533;T6-&#65533; I6=&#65533;&#1732;&#65533;mh&#65533;dy&#65533;u&#65533;&#1302;x&#65533;a&#65533;&#849;&#65533;&#65533;#v&#65533;&#65533;*&#65533;(&#65533;0&#65533;8&#65533;&#65533;gg&#65533;9B&#65533;&#65533;g=j&#65533;&#65533;}AZD$&#65533;6&#65533;hDU&#65533;$J+&#65533;d&#65533;H*e&#65533; MIe&#65533;V&#65533;\&#65533;b6&#358;[a~&#65533;f&#65533;i&#65533;g&#65533;j&#65533;6&#28263;&#65533;s&#65533;X&#65533;^&#1032;&#29554;&#65533;&#65533;&#65533;@}&#419;D~^d&#65533;Zzh&#65533;K4&#65533;(&#65533;&#65533;&#65533;(I&#65533;&#65533;_&#65533;&#65533;&&#65533;i&#65533;+l[TQ&#65533;j	n&#65533;&#65533;&#65533;&#65533;U&#65533;W[n&#65533;*&#65533;&#1289;&#65533;*U&#65533;;n&#65533;&#65533;&#65533;Ec&#65533;&#65533;&#65533;zW&#65533;&#65533;&#65533;e&#65533;&#65533;&#65533;&#65533;&#65533;B&#65533;&#65533;lh&#65533;
&#65533;hF&#65533;.l(&#65533;&#65533;)&#65533;&#65533;I&#65533;&#65533;@q&#65533;&#65533;&#65533;&#65533;&#65533;J&#65533;m&#65533;E&#65533;&#65533;i&#65533;b&#65533;K&#65533;S&#63388;&#65533;%&#507;.p&#65533;(&#65533;&#752;z&#65533;&#65533;]&#65533;&#664;&#65533;&#65533;U&#2032;&#65533;'&#65533;/ &#65533;EG&#65533;&#65533;&#65533;xZ&#65533;&#65533;Vkt&#65533;j&#65533;-&#65533;&#65533;- rs&#65533;\&#65533;&#65533;Jwr&#65533;\c7c&#65533;&#65533;&#65533;j&#65533;&#65533;&#65533;&#65533;&#65533;X`v&#1964;3&#65533;;&#65533;&#65533;&#65533;B|p&#65533;B&#65533;q&#65533;JC&#65533;&#65533;&#65533;;&#65533;t}+&#1649;&#65533;+&#65533;&#65533;&#65533;oXgM*&#65533;O^jWc3&#65533;t&#65533;z&#65533;&#65533;&#65533;&&#65533;x8&#65533;\&#1533;o&#65533;v&#65533;M&#65533;&#65533;|w&#65533;7&#65533;&#65533;&#65533;&#65533;&#65533;&#65533;&#65533;~+&#65533;{&#65533;&#65533;^&#65533;gD&#65533;&#65533;q&#65533;TW&#65533;x&#65533;&#65533;|&#65533;&#65533;/&#65533;&#65533;&#65533;\e&#65533;&v&#65533;:&#65533;|&#65533;&#65533;&#65533;9&#65533;&#65533;e&#65533;|'W&#65533;&#65533;&#65533;2&#65533;&#65533;&#45849;&#1965;&#65533;&#65533;Y&#65533;zc&#1302;&#65533;L&#65533;&#65533;<&#65533;&#65533;&#65533;&#65533;V	&#65533;{&#65533;K&#65533;&#65533;&#65533;&#65533;Z^&#65533;	,&#65533;+&#65533;&#65533;&#1391;&#65533;eOg-&#65533;&#65533;&#65533;&#65533;&#65533;h&#65533;&#65533;&#65533;&#65533;&#65533;&#1502;&#65533;&#65533;&#65533;wS&#65533;&#65533;&#65533;2&#65533;&#65533;&#65533;&#65533;ha&#65533;&#65533;&#65533;&#65533;M&#65533;&#65533;3&#65533;&#65533;&#65533;9&#65533;&#65533;&#65533;&#65533;&#65533;&#65533;-0_&#65533;&#65533;U&#65533;&#65533;=&#65533;&#65533;&#65533;2&#65533;&#65533;&#65533;0&#65533;&#65533;&#65533;&#65533;fQBB&#65533;D8&#65533;&#65533;Aqb&#65533;&#65533;&#65533;&#65533;Bh&#65533;&#323;&#65533;&#65533;&#65533;&#65533;&#65533;q&#65533;&#65533;&#65533;&#65533;&#65533;&#65533;&#65533;&#65533;&#65533;;/&#65533;a&#65533;&#65533;&#65533;&#65533;&#65533;8
&#65533;.+&#65533;|&#26015;c	&#65533;Ib&#65533;u&#65533;(&#65533;&#65533;6Sl&#65533;I2&&#65533;&#65533;	&#65533;>h$u@&#553;]&#65533;qI1cHC4jr&#65533;&#65533;[&#65533;&#65533;v&#65533;&#65533;&#65533;&#65533;Q&#65533;&#65533;9&#65533;&#65533;&#65533;A&#65533;o&#65533;DC&#65533;S8&#65533;&#65533;`&#65533;&#65533;&#65533;&#65533;y&#65533;ee&#65533;IWD\,%	&#65533;-*&#65533;,]&#65533;&#65533;1e8N*S&#65533;&#1731; &#65533;d&#65533;&#65533;,&#65533;&#65533;,re&#65533;&#65533;##^P&#65533;&#65533;b%&#65533;&#65533;B&#65533;0&#65533;U&#65533;e.w&#65533;&#65533;^:&#65533;&#65533;P:p&#65533;&#65533;&#65533;&#65533;&#65533;&#65533;&#65533;2&#65533;Y&#65533;[&#65533;*&#65533;&#65533;&#65533;&#65533;&#65533;j&#65533;&#65533;2&#65533;&#65533;&&#65533;Z&#65533;M&#65533;-&#65533;&#65533;&#65533;&#65533;/qP&#65533;Z&#65533;&#65533;%q&#65533;:&#65533;B&#65533;p&#65533;S&#1003;g2&#65533;	&#65533;&#65533;&#54516;r#&#65533;V&#65533;&#491;&#65533;&#65533;&#65533;W<k&#65533;&#65533;&#65533;c&#65533;&#65533;H&#65533;P&#65533;d
&#65533;)NYFT&#65533;&#65533;\&#65533;E1*&#65533;*&#65533;&#65533;j&#65533;$&#65533;&#65533;Td"3&#65533;L&#65533;&#65533;&#65533;&#65533;&#65533;&#65533;5&#65533;&#65533;G&#65533;&#65533;WU&#65533;&#65533;&#65533;&#65533;&#65533;&#65533;i7&#65533;&8&#51696;&#65533;&#65533;Ny&#65533;&#1242;<&#65533;hu'Q4d"&#65533;&#65533;kM&#65533;+&#734;J7&#65533;4N&#65533;&#65533;&#65533;j&#1386;&#65533;uZ&#65533;c|&#65533;&#65533;&#65533;&#65533;&#65533;&#65533;&#65533;&#65533;c&#65533;&#65533;&#1564;&#65533;@&#65533;&#1897;Ot&#1682;&#65533;&#65533;&#65533;&#65533;m&#65533;	nr&#65533;\ls=&#65533;]O&#65533;*&#65533;&#27975;&#65533;<&#65533;T&#65533;B&#65533;R&#65533;U&#65533;H&#65533;j&#65533;D"#5M&#65533;&#238;T&#65533;R&#65533;&#65533;&#65533;&#65533;M&#65533;&#65533;J&#65533;Z#&#65533;&#65533;&#65533;2:&#65533;h&#65533;d&#65533;)mZ&#65533;]&#65533;j&#65533;y&#65533;&#65533;&#65533;&#65533;&#65533;R&#65533;&#65533;&#65533;&#65533;w&#65533;&#65533;&#65533;&#65533;}&#65533;&#65533;&#65533;N&#65533;&#57580;{&#65533;&#65533;&#1608;d&#65533;7&#65533;&#65533;&#65533;8&#65533;&#1449;&#65533;`&#65533;&#65533;]NS@E&#65533;&#65533;*u&#65533;&#65533;&#65533;&#65533;P&#65533;E&#65533;|&#65533;-&#65533;l&#65533;x&#65533;&#65533;W&#65533;&#65533;&#65533; c?&#65533;G&#65533;&#65533;W&#65533;68+e3K&#65533;&#65533;2	&#65533;}.9&#65533;&#65533;_oM&#65533;B&#65533;Z&#65533;u&#65533;j&#65533;&#728;d&#1739;cmB&#65533;&#65533;v&#65533;1l&#65533;T&#65533;&#139;&#65533;&#65533;&#65533;&#65533;&#65533;${&#1558;&#65533;m&#65533;&#65533;4b&#65533;&#65533;&#65533;}&#65533;-&#65533;9ky&#65533;&#65533;&#65533;&#65533;&#1780;Z&#65533;&#65533;&#65533;7&#65533;&#65533;&#65533;z&#65533;&#65533;^&#65533;&#65533;&#65533;2M&#65533;;&#65533;#&#65533;&#65533;&#46892;&#65533;&#65533;&#65533;q.&#65533;O&#406;&#65533;&#65533;L&#65533;&#65533;0n&#65533;Z&#65533;&#65533;&#65533;&#65533;k&#65533;/+&#65533;&#65533;O&#65533;&#65533;?&#65533;&#65533;f+L&#65533;&#65533;x&#65533;&#65533;&#924;&#65533;7&#65533;&#65533;y&#65533;&#65533;-+&#65533;&#65533;{K&#65533;.&#1656;N&#65533;&#65533;UHe&#65533;&#65533;&#65533;&#65533;&#1057;&#65533;&#65533;&#65533;vM&#1464;&#65533;&#65533;Zb&#65533;q&#1114;-&#65533;&#65533;u&#65533;&#65533;hF{w&#65533;&#65533;-&#65533;{<MK_z&#65533;^&#65533;&#65533;D&#65533;G&#65533;&#65533;]&#65533;&#158;&#65533;&#65533;&#65533;K}\&#65533;&#65533;Z&#65533;&#65533;s&#65533;&#65533;&#65533;EA&#65533;:&#65533;]&#65533;u&#65533;&#65533;2&#65533;r&#65533;:&#65533;&#65533;&#65533;5&#65533;&#65533;&#65533;&#65533;V&#65533;&#65533;&#65533;&#65533;w&#65533;@&#65533;&#65533;&#65533;[/9&#65533;&#65533;&#65533;JS&#65533;&#65533;u&#65533;S&#65533;&#65533;&#65533;2g:&#65533;&#65533;&#1744;&#65533;,&#65533;&#65533;mlSR&#65533;vk&#65533;y3&#65533;&#65533;P&#65533;&#65533;&#65533;N&#65533;&#65533;&#65533;&#65533;ky&#859;&#65533; &#65533;&#65533;sM#?&#65533;e&#65533;-ay&#65533;U&#65533;e:3&#65533;~&#65533;Zt&#65533;i&#65533;&#65533;&#65533;&#65533;&#1590;,&#65533;k&#65533;mYnx&#65533;wo6$Mz&#65533;*&#65533;&#65533;&#65533;&#65533;Kr&#65533;&#65533;&#65533;h&#65533;z&#65533;U&#65533;\&#65533;\&#65533;v&#65533;&#65533;k&#65533;'&#65533;6&#65533;xr#&#65533;s&#65533;&#65533;&#65533;U&#65533;&#65533;&#65533;&#65533;&#65533;<wx&#65533;&#1814;&#65533;Om&#65533;*4&#65533;&#65533;&#65533;b&#59883;&#65533;&#65533;R<&#65533;1&#65533;&#203;&#65533;&#65533;&#65533;N&#65533;&#65533;y&#65533;[&#65533;	&#65533;&#65533;&#65533;&#65533;&#65533;&#65533;&#65533;NW&#65533;&#7476;&#65533;&#65533;??\&#65533;W&#65533;&#1763;&#65533;&#65533;|%.j&#1215;&#65533;&#65533;&#65533;}+&#65533;&#65533;&#65533;_&#65533;&#65533;Q&#65533;iq&#65533;b&#65533;&#65533;&#65533;3&#65533;&#65533;]Q&#65533;&#65533;O^&#65533;&#335;t&#65533;D46&#65533;&#65533;
&#1967;&#65533;&#65533;+&#65533;AP&#65533;&#65533;"g&#65533;&#65533;&#65533;AS&#65533;&#65533;E&#65533;&#65533;&#65533;`?&#65533;&#65533;og&#65533;&#65533;	&#1675;w&#65533;[G&#65533;&#58001;7&#65533;^&#65533;&#65533;&#65533;w&#65533;&#65533;&#65533;_x&#65533;&#65533;]&#65533;>4;I&#65533;&#65533;HP&#65533;&#65533;c&#65533;/&#65533;&#65533;Gv&#65533;&#65533;H&#65533;Q&#65533;IVz&#65533;&#65533;&#65533;n&#65533;&#65533;g&#65533;W\* ~&#65533;G~&#65533;&#65533;&#65533;&#65533;5&#65533;l&#65533;&#65533;~&#65533;&#65533;*&#65533;vn&#65533;&#65533;{&#65533;&#65533;|&#65533;f7-&#65533;M-Hy&#65533;&#65533;g8E&#65533;p&&#65533;g&#65533;D&#65533;&#1472;X5&#65533;Ut>&#65533;&#65533;&#65533;v}&#65533;&#65533;&#65533;&#65533;j&#65533;j&#404;gu&#65533;'k&#65533;&#65533;n&#65533;x&#65533;#%6&#65533;Gx&#65533;&#65533;,WP&#65533;|0&#65533;U&#65533;&#65533;!4&#65533;8G&#65533;5Ams &#65533;&#65533;pC&#515;&#1666;b@&#65533;&#65533;&#65533;,`&#65533;8hGX~&#65533;d2`&#257;&#65533;8r%&#65533;&#65533;f&#65533;X&#65533;&#65533;R5f&#65533;VA&#65533;&#1416;&#65533;6s&#65533;&#65533;DVgh&#65533;&#65533;&#65533;(x&#65533;&#65533;G&#65533;<xqxwq=(&#65533;o&#65533;v&#65533;&#65533;&#65533;z&#65533;!&#65533;w~&#65533;L&#65533;&#65533;%"o&#65533;k&#65533;&#65533;&#65533;&#65533;&#65533;&#65533;&#65533;qS7&#65533;J&#65533;fg&#65533;[g&#65533;HQ&#65533;&#65533;&#65533;&#65533;YA&#65533;&#65533;p(w&#65533;&#65533;&#65533;X&#65533;)&#65533;&#65533;&#65533;H&#65533;x&#65533;y&#65533;j-&#65533;&#138;I&#452;&#65533;&#65533;b&#65533;{&#65533;W&#65533;A&#65533;&#65533;xr&#65533;R&#65533;&#65533;UT&#65533;&#65533;&#65533;^&#65533;&#65533;&#65533;&#65533;Dl&#65533;&#65533;&#65533;Xg&#65533;6_&#65533;H&#65533;&#65533;%&#65533;&#65533;(h&#65533;&#65533;&#65533;h&#65533;&#65533;hi&#65533;&#65533; &#65533;b_F&#65533;$&#65533;&#65533;Wn&#65533;&#65533;&&#65533;V&#65533;&#65533;hr&#65533;GM&#65533;p&#65533;&#65533;&#65533;&#65533;f&#65533;&#65533;&#65533;pQbHc&#65533;&#65533;&#521;&#65533;&#65533;&#65533;&#65533;&#65533;B&#65533;&#65533;8&#65533;&#65533;&#65533;,i&#65533;&#65533;E&#65533;&#65533;&#65533;<;	R&#65533;h2d&#65533;&#1604;ih&#65533;&#65533;I@&#65533;&#65533;&#65533;(ag9&#65533;>My$"&#65533;&#65533;@e&#65533;&#65533;8&#65533;&#65533;&#65533;),&#65533;&#65533;0i&#65533;&#65533;Z&#65533;}&#65533;&#65533;Ogy&#65533;&#65533;&#65533;&#65533;&#1546;&#65533;!n&#65533;B9&#65533;&#65533;V]r&#65533;{:&#65533;'&#65533;&#65533;/&#65533;.&#65533;&#65533;Ve&#65533;hH4tl&#65533;y40<&#65533;&#65533;8,&#65533;w&#65533;&#65533;&#1557;^i&#65533;&#65533;&#65533;29&#65533;&#65533;&#1551;&#65533;9hi&#65533;&#65533;R&#65533;&#32835;W* &#65533;~vyY&#65533;l&#65533;&#65533;&#65533;&#65533;(&#65533;x&#65533;&#850;m&#65533;&#198;&#65533;K?&#65533;9&#65533;&#65533;&#65533;&#65533;\&#65533;BdI&#65533;&#65533;&#65533;&#65533;%&#65533;Y&#65533;&#65533;2&#1315;&#65533;&#65533;w@F&#65533;w&#65533;~&#65533;rd&#65533;&#65533;&#65533;I&#65533;w9O&#65533;&#65533;&#961;&#65533;0&#65533;2a&#65533;(&#65533;&#65533;'&#65533;&#65533;&#65533;?&#65533;d@&#472;y&#65533;&#65533;YT1&#65533;&#65533;I&#65533;7y&#65533;&#65533;&#65533;&#65533;&#65533;y(<&#65533;I)&#65533;Vx9j&#65533;&#65533;&#65533;&#65533;&#953;nlF&#65533;^&#65533;c&#65533;sje&#65533;&#65533;s&#65533;&#65533;vi&#65533;z&#65533;X&#65533;&#65533;I&#65533;&#65533;&#65533;&#65533;&#65533;&#65533;y&#65533;&#65533;&#65533;&#65533;&#65533;&#1625;^&#65533;&#65533;~:&#65533;$S&#65533;&#65533;`V&#65533;`\&#65533;&#65533;y(5hd#)&#65533;W&#65533;}u8&#65533;#&#65533;&#681;&#65533;&#65533;I&#65533;x&#65533;&#65533;G&#65533;&#65533;FW&#65533;&#65533;&#65533;T9&#65533;c&#65533;&#65533;+&#65533;F
&#65533;&#65533;3v )&#65533;&#65533;xS&#65533;y:Jt&#65533;G&#65533;&#65533;&#65533;&#65533;YCu&#65533;IZ&#65533;?Z~&#65533;`mY&#65533;&#65533;&#65533;5Oju&#65533;&#65533;i6&#65533;|z&#65533;XZ&#65533;[j&#65533;&#65533;E}9&#65533;&#65533;&#65533;5&#65533;`&#65533;&#65533; J&#65533;&#65533;I^I&#65533;f&#65533;gj&#65533;	&#65533;Z&#65533;&#65533;&#65533;&#65533;	&#65533;&#65533;$}5&#65533;8VwZ&#65533;z&#65533;A@`&#65533;&#65533;&#65533;&#65533;&#65533;&#65533;J&#65533;7)&#65533;&#65533;&#1365;&#65533;&#65533;@&#65533;$&#680;&#65533;&#65533;]&#65533;ZCpj&#65533;rJs3g&#65533;6&#65533;gx&#65533;&#65533;&#65533;b|Z\f1&#65533;&#65533;Z&#65533;0C&#65533;&#65533;&#65533;H&#65533;&#65533;V&#65533;&#65533;&#65533;&#65533;&#65533;&#65533;(jC&#65533;Z&#65533;&#65533;&#65533;&#1062;^&#65533;%&#65533;GY&#65533;&#1707;&#65533;&#65533;a)9U&#65533;&#65533; &#65533;&#65533; &#65533;&#65533;&#65533;&#65533;&#65533;&#65533;&#65533;&#65533;&#65533;&#65533;p&#65533;&#65533;J&#65533;&#65533;z&#65533;&#65533;&#65533;&#65533;*&#65533;&#65533;J&#65533;&#65533;&#65533;F&#1219;^R&#65533;&#65533;&#65533;K&#65533;&#65533;&#65533;p|:q8Q}7&#1571;$&#3094;9&#65533;&#65533;&#1710;&#65533;:&#65533;&#65533;E&#65533;
&#65533;#&#65533;&#65533;Z&#65533;&#1464;&#65533;d&#1713;&#65533;*&#65533;H&#65533;m:&#65533;&#65533;&#65533;&#65533;jy&#65533;&#65533;X&#65533;/&#65533;&#65533;9Q&#65533;&#65533;_Z&#65533;&#65533;&#65533;+L&#750;&#65533;&#65533;*&#810;&#65533;&#65533;:&#65533;&#65533;&#1715;#k&#65533;%{&#65533;&#65533;*&#65533;&#65533;j&#65533;5W&#65533;&#65533;58&#65533;&#65533;Yg&#65533;(w&#65533;&#65533;_&#58980;>&#65533;&#65533;&#65533;?&#65533;a+&#65533;&#65533;&#65533;&#65533;&#65533;&#65533;E&#1781;IQ&#65533;&#65533;&&#65533;&#65533;&#1652;N&#65533;I&#65533;)m&#65533;&#65533;i2&#65533;Hl&#65533;&#65533;^*&#65533;#z&#65533;_;&#65533;&#65533;&#65533;&#65533;&#65533;&#65533;&#65533;&#65533;Dk&#65533;iKI&#65533;&#65533;&#65533;&#65533;&#65533;P&#65533;ok&#65533; uX&#65533;&#65533;&#65533;tnW&#65533;&#65533;&#65533;&#65533;&#65533;;&#65533;&#65533;&#62072;c&#65533;&#65533;&#65533;&#65533;K&#65533;&#65533;&#65533;fk&#65533;&#65533;j&#65533;EZ&#65533;&#65533;&#65533;&#65533;&#65533;&#65533;!&#65533;j&#65533;&#65533;
&#65533;&#65533;&#65533;O&#65533;&#65533;sV&#65533;&#65533;e&#65533;&#65533;W&#65533;h?f&#65533;&#65533;&#631;9;&#65533;&#65533;&#65533;&#65533;&#65533;&#65533;{&#65533;&#65533;K&#65533;&#65533;&#65533;rO&#65533;&#1654;T&#65533;&#65533;&#65533;L&#65533;&#65533;S&#65533;&#65533;&#65533;&#65533;y&#65533;yM&&#65533;&#65533;&#65533;&#65533;\k&#65533;9k&#65533;&#65533;&#65533;&#65533;&#65533;g&#65533;&#313;&#65533;&#65533;j&#65533;&#65533;&#65533;&#65533;&#166;o&#65533;&#65533;&#65533;&#65533;&#65533;&#65533;k&#65533;q&#65533;(-&#65533;&#65533;&#65533;e&#65533;&#65533;&#65533;myQ&#65533;&#65533;z&#65533;g&#65533;a&#65533;&#65533;&#65533;[&#65533;&#44798;&#53930;A&#65533;&#65533;&#65533;&#65533;&#65533;W&#65533;&#65533;!&#65533;Q!@&#65533;$&#65533;Duw&#65533;t&#65533;&#65533;N&#703;rI&N&#65533;n&#65533;&#1634;&#65533;&#65533;,[&#65533;?&#65533;S&#65533;&#65533;:&#65533;&#65533;&#565;&#65533;}&#755; +&#65533;&#65533;&#65533;&#65533;:&#65533;&#65533;&#65533;&#65533;&#65533;eh&#144;-6&#65533;[&#1412;CI&#65533;&#65533;)&#65533;'<&#65533;)l&#65533;3&#65533;&#65533;&#65533;&#65533;&#65533;s	^&#65533;k&#65533;\&#65533;&#65533;&#65533;&#65533;&#65533;<&#65533;(&#65533;&#65533;<&#65533;&#65533;=&#65533;&#65533;&#65533;B&#65533;E&#65533;	&#65533;&#65533;&#65533;&#65533;&#65533;k&#65533;u<E&#65533;<o	&#65533;&#65533;(&#65533;*:&#65533;F&#326;&#65533;Eux/&#65533;&#65533;\&#65533;c}_&#65533;7&#65533;&#65533;px&#65533;&#65533;*&#65533;&#65533;&#65533;&#65533;)&#65533;&#65533;&#65533;i&#65533;&#65533;k&#65533;&#624;Z&#65533;&#65533;J&#65533;8i&#65533;@&#677;&#65533;&#65533;y&#65533;x@&#65533;&#65533;&#65533;&#65533;&#65533;FkP&#65533;@&#65533;<&#65533;-<u(&#65533;&#65533;&#65533;&#65533;&#65533;&#65533;l&#65533;&#65533;<&#65533;)y&#65533;&#65533;)&#65533;g&#65533;&#65533;&#65533;&#1783;&#65533;&#65533;&#65533;&#65533;HH&#65533;|8&#65533;#x(&#65533;&#65533;&#65533;&#65533;&#65533;&#1629;&#65533;F&#65533;&#65533;W&#65533;|&#65533;&#65533;I&#65533;&#1473;s&#65533;&#65533;1k&#65533;&#65533;&#65533;&#721;L5&#65533;&#65533;&#65533;&#65533;d&#65533;&#65533;&#65533;|&#600;,&#65533;pl&#65533;&#65533;&#65533;&#65533;<&#65533;D&#65533;&#65533;r&#65533;&#65533;k&#65533;&#65533;&#65533;&#65533;e]&#128;X&#839;&#65533;9:&#65533;&#65533;&#525;|M[!&#65533;
&#65533;,&#65533;h&#65533;   !  !  ""#%%(&(&&(*(%&(&)()&)*,,-1.05/280.111/12534967@68=79@86;8979:>;<B>?H>@D?BH@>C@AFCDJFGPFHMFIPHFLHGPHINKLRNOXNPUNRXPNVPOXPQVSTZVW`VX^VY`XW^XW`XY^Z\b]_h]`f^ah`^e`_i`afbdkefpehnfiphfphglhinjlsmnxmpvnqypoxprwqt|tv&#65533;tx~uy&#65533;xyz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179;&#65533;&#564;&#65533;&#65533;&#65533;&#65533;&#308;&#65533;&#181;&#65533;&#566;&#65533;&#439;&#65533;&#824;&#65533;&#504;&#65533;&#633;&#65533;&#699;&#65533;&#1084;&#65533;&#764;&#65533;&#765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%	H&#65533;&#65533;&#65533;&#65533;&#65533;Z&#560;&#65533;&#197;/I&#65533;&#65533;&#65533;&#65533;&#330;!b&#65533;&#561;&#65533;&#463; =&#65533;E&#65533;&#65533;&#595;&#65533;P&#65533;\&#65533;&#65533;&#65533;&#727;=&#65533;li&#65533;&#65533;H&#65533;8&#65533;&#627;&#65533;&#65533;]=&#65533;&#65533;&#65533;&#65533;&#65533;&#218;6'&#65533;&#65533;&#65533;&#65533;)&#1191;&#65533;&#65533;B&#65533;J&#65533;*&#1318;X&#65533;&#180;&#65533;&#65533;`&#1163;&#65533;&#65533;~J&#65533;,&#477;h&#1262;\&#758;&#65533;&#65533;&#65533;p&#65533;&#65533;&#65533;JW#R&#65533;n&#65533;M&#65533;e&#1149;&#65533;&#65533;&#1516;aL&#65533;&#65533;~|ITj&#65533;&#464;#K&#65533;\&#65533;&#65533;S&#65533;c-Z&#65533;&#65533;&#65533;&#65533;&#65533;N&#65533;C=&#65533;&#65533;&#65533;&#1256;&#65533;n&#65533;
&#65533;&#65533;&#1193;&#65533;&#65533;d&#65533;&#65533;&#65533;&#1766;s{&#65533;&#65533;&#10491;'&#65533;x&#65533;q&#65533;&#65533;&#65533;&#65533;&#65533;&#65533;&#31331;&#733;.j&#65533;&#65533;"_K&#65533;&#65533;&#65533;(m&#65533;;&#65533;&#65533;&#65533;&#65533;&#65533;&#65533;1&#65533;n&#65533;x&#65533;&#917;(&#343;&#1012;=r&#65533;&#65533;&#65533;&#65533;&#989;&#65533;i&#65533;&#65533;&#1503;jU&#65533;v&#65533;&#65533;n#%&#65533;&#65533;r>8&#65533;&#65533;M"y&#65533; &#65533;&#647; &#65533;&#65533;&#65533;e&#65533;yhbt&#65533;)&#65533;&#1990;:&#65533;`c&#65533;A&#65533;Y#Z&#65533;"&#65533;f&#150;&#65533;&#65533;ux&#65533;^52&#65533;&#65533;&#1869;&#65533;&#65533;+&#65533;&#65533;"a )Y&#65533;lK!&#65533;/b&#65533;d&#65533;Aju!&#65533;~&#65533;&#1171;N&#65533;^OG&#65533;b\Y&#65533;d&#65533;&#65533;i&#65533;&#65533;&#65533;n&#65533;$&#65533;&#65533;W2XWc&#1449;&#65533;&#65533;m&#65533;(&#65533;&#65533;&#65533;f8&#65533;_t&#65533;Ed&#65533;&#65533;z&#65533;&#65533;C[>&#65533;_&#65533;&#65533;&#65533;%j&#65533;Q&#65533;&#65533;&4&#65533;&#65533;&#65533;S{&#65533;&#65533;&#65533;~*&#65533;}&#65533;R&#65533;&#65533;&#65533;x&#65533;&#65533;Z*F&#65533;&#741;&#65533;&#65533;&#65533;R&#65533;iw*&#65533;&#65533;&#65533;fe&#65533;2&#65533;&#38048;&#65533;&&#44066;&#65533;&#65533;&#65533;&#65533;&#65533;&#65533;4&#1230;&#65533;&#65533;&#65533;,\&#65533;&#65533;r&#65533;dG.&#65533;l(&#65533;&#65533;7)&#65533;&#65533;A9e&#65533;&#1670;J&#52164;iG&#2041;&#65533;&#65533;&#1784;&#65533;&#65533;W*&#65533;&#65533;"{&#65533;&#65533;g&#65533;X &#65533;&#65533;&#65533;[lZ&#1099;&#65533;zy~i'n&#65533;&#65533;&#65533;&#65533;&#65533;&#65533;&#65533;&#65533;&#65533;j&#65533;gi&#65533;&#65533;l&#65533;&#65533;i*&#65533;&#65533;&#65533;&#1451;&#65533;&#65533;&#65533;&#65533;[M&#65533;&#65533;]Qr&#65533;&#65533;t/q&#65533;&#65533;&#65533;C	&#65533;N^&#65533;&#65533;	&#65533;,[&#65533;&#65533;&#65533;[V&#65533;'<&#65533;&#65533;=&#65533;W&#65533;&#65533;~r&#1147;&#65533;4]*#&#65533;&#65533;Z&#65533;D-u&#65533;&#65533;&#65533;3&#65533;2g]p&&#65533;&#65533;3]&#65533;d&#65533;&#65533;aW&#65533;+&#65533;M&#65533;nVH&#65533;&#1202;m&#65533;&#1207;&#65533;&#65533;&#65533;&#65533;&#65533;&#65533;&#65533;t&#65533;#&#65533;&#496;Q&#65533;&#65533;(&#65533;&#65533;C&#65533;&#65533;-&#65533;e&#65533;&#65533;7&#65533;i?m&#65533;&#65533;&#65533;&#65533;(&#65533; g&#65533;&#65533;&#65533;q&#65533;&#65533;.Sw&#65533;&#65533;&#65533;o<&#44683;&#65533;&#65533;&#65533;~&#65533;&#65533;Y&#65533;&#65533;&#65533;[&#65533;&#65533;B;&#65533;&#65533;*&#65533;B>6&#65533;^&#65533;&#65533;*"&#65533;&#65533;&#65533;&#65533;q&#65533;*{t&#65533;*l('1&#65533;&#65533;&#65533;&#65533;u	&#65533;{<3/&#65533;&#65533;6>&#65533;&#65533;&#1583;U&#65533;&#65533;5j&#65533;I&#65533;o&#65533;&#1687;k&#65533;}&#65533;&#65533;7'o&#65533;R&#1931;%&#65533;^&#65533;z&#65533;&#65533;	E&#65533;&#65533;&#65533;&#65533;&#65533;+&#1841;GJ;&#65533;&#65533;&#65533;&#65533;&#65533;&#1533;&#65533;&#65533;.*&#65533;&#65533;&#65533;u7&#65533;&#65533;p&#65533;&#65533;&#65533;w?&#65533;o+6&#65533;&#65533;7&#65533;p&#65533;G&#65533;&#65533;+&#65533;&#65533;g&#65533;VN'&#65533;&#65533;&#472;&#65533;1&#65533;m&#65533;?&#65533;&#65533;&#65533;r&#65533;&#65533;&#65533;It&#65533;&#65533;&#65533;&#65533;E*&#65533;&#65533;&#65533;[&#65533;_&#65533;&#65533;"&#65533;&#65533;&#65533;| &#65533;&#65533;	g&#65533;&#65533;e&#65533;w&#65533;C!&#65533;&#1588;&#65533;&#65533;&#65533;~O&#65533;W&#65533;v&#65533;;&#65533;pX&#65533;&#65533;j"&#65533;&#65533;G&#65533;&#65533;hbT6&#65533;$&#65533;y&#65533;:b&#65533;&#65533;@'&#65533;&#65533;s&#65533;&#65533;"&#492;U&#65533;<&#65533;&#65533;@&#65533;&#65533;&#65533;G&#65533;`&#65533;x]AE&#65533;&#65533;&#65533;&#65533;&#65533;F&#65533;&#65533;&#134;H,a&hG&#65533;&#65533;&#65533;:&#14050;(&#65533;&#65533;PfK0&#1283;&#65533;,&#65533;H&#65533;#
aTC9&#65533;]82&#65533;&#65533;&#65533;%.&#65533;&#65533;g&#65533;I&#65533;t&#65533;&#65533;&#65533;&#289;&#65533;&#65533;&#65533;Ca&#65533;&#65533;XJ&#65533;&#65533;&#65533;&#65533;&#65533;l6&#65533;B&#65533;&#65533;&#65533;&#65533;V&#65533;&#65533;&#65533;&#65533;Q&#65533;&#65533;d&#65533;.sIND&#65533;s&#65533;&#65533;Hg,&#65533;&#65533;N&#65533;&#65533;&#132;&#65533;&#65533;L&#65533;&#65533;x2&#65533;d&#65533;b&#65533;7&#65533;&#65533;)&#65533;&#65533;"&#65533;&#65533;&#65533;&#65533;&#65533;{&#909;&#65533;&#65533;&#1830;GbK&#65533;<&#65533;&#65533;&#65533;|	#m&#65533;Ns&#65533;&#1250;&#65533;< &#65533;I&#782;z&#65533;&#65533;c=C:Ra&#65533;&#45355;z&#65533;(&#65533;&#65533;VS&#65533;o"N&#65533;@K2&#65533;'&#65533;9&#65533;72Q&#65533;:&#65533;&#65533;*E)&#65533;N&#65533;&#51301;&#65533;&#65533;@&#65533;e&#65533;&#65533;&#65533;&#65533;&#65533;&#65533;&#65533;&#65533;X&#65533;U&#266;fV&#65533;H&#65533;j&#65533;?&#65533;&#63754;+&#65533;2	&#65533;N&#1292;<U&#65533;Z-T&#65533;&#65533;U&#65533;&#65533;#&#65533;\JU&#65533;3&#65533;T&#65533;L&#65533;&#65533;&#65533;U&#65533;&#65533;&#65533;|\&#65533;&#65533;A&#65533;&#507;&#65533;I.;&#65533;&#65533;
\&#1135;&#1389;oM&#65533;d'+Y&#65533;&#65533;5&#65533;&#65533;
&#65533;&#65533;&#65533;&&#65533;&#65533;&#65533;&#65533;'}&#65533;W&#65533;&#65533;&#65533;&#65533;#&#65533;8&#65533;TQ&#65533;6&#65533;^M&#65533;J&#65533;&#65533;&#65533;&#65533;&#65533;&#65533;&#65533;m"~&#65533;VD&#818;&#65533;&#65533;&#65533;&#65533;&#65533;&#65533;&#65533;Yq&#65533;{&#65533;&#65533;]?&#65533;2:3&#65533;&#65533;Dm`Y(]&#65533;*&#65533;&#65533;&#65533;D&#65533;TcO@&#65533;&#65533;)&#65533;&#65533;n&#65533;BY&#65533;&#65533;4&#65533;&#65533;[&#65533;]&#65533;&#595;&#65533;&#65533;&#65533;.s%&#65533;O&#1142;&#65533;&#65533;sC&#65533;&#65533;&#65533;&#65533;&#65533;&#65533;h&#65533;G;H&#65533;&#65533;&#65533;&#65533;53+&#65533;&#65533;xgb&#1093;&#65533;&#65533;&#65533;}&#65533;z&#65533;&#65533;Y&#65533;z&#65533;0&#65533;W<&#65533;ZR&#65533;s&#65533;&#65533;ei&#65533;D[&#65533;&#65533;
&#65533;&#65533;&#65533;l&#65533;{E&#65533;n&&#65533;&#65533;&#330;&#65533;&#65533;&#65533;&#65533;N&#65533;&#65533;U&#65533;|&#65533;&#65533;&#65533;&#65533;&#65533;M&#65533;ICL&#65533;"W&#65533;!&#65533;5&#1152;&#65533;;d&#65533;&#65533;M|i&#65533;a\^&#65533;&#1564;&#65533;&#65533;&#65533;&#65533;f&#65533;&#65533;Q&#65533;]&#65533;$/&#65533;4&#1286;&#65533;&#65533;&#65533;&#65533;&#65533;|ru&#65533;5&#65533;E&#65533;&#65533;&#65533;,e&#65533;99&#65533;L>&#65533;&#65533;\Y+;&#704;&#65533;&#65533;FGla2S&#65533;&#65533;&#65533;&#65533;|&#65533;&#65533;F&#65533;Y&#65533;q&#65533;0&#65533;&#1850;9&#65533;W&#65533;$&#65533;s{&#65533;l&#65533;N&#65533;w&#386;v&#65533;!&#65533;&#65533;Rz&#65533;$0&#65533;e&#65533;&#65533;o&#65533;&#65533;&#65533;E2&#65533;g&#65533;&#65533;W&#65533;&#65533;&#1685;&#65533;&#65533;bA]V&#65533;W&#65533;&#65533;&#65533;3&#65533;&#65533;&#65533;v&#65533;&#65533;q&#65533;m&#65533;;&#65533;&#65533;&#65533;&#65533;&#65533;&#65533;PZ&#65533;D&#982;&#65533;&#65533;&#1397;
)&#65533;k^/&#65533;&#65533;&#65533;&#65533;&#65533;&#65533;&#65533;k&#65533;&#65533;&#65533;&#65533;&#1552;&#65533;&#65533;!&#65533;e&#65533;:&#725;&#65533;&#65533;&#65533;&#1478;&#65533;gc&#65533;&#65533;&#65533;&#65533;&#65533;o}&#65533;:&#65533;&#65533;>U&#65533;e&#65533;f&#65533;&#65533;s\&#65533;-&#65533;}l&#65533;V&#65533;&#65533;f6&#65533;&#65533;{mF&#65533;Q&#65533;&#65533;&#65533;Ax&#65533;{&#65533;&#65533; y&#65533;sp&#65533;x&#65533;s&#65533;&#65533;f&#65533;^&#65533;W&#65533;&#65533;&#65533;&#65533;n&#65533;&#955;&#65533;&#65533;B{|&#65533;&#65533;n&#65533;&#65533;x&#65533;&#65533;&#65533;&#65533;#&#65533;&#65533;C&#65533;&#65533;}&#65533;^&#65533;&#1077;&#65533;&#65533;&#65533;:&#65533;&#65533;8$&#65533;u&#65533;&#1809;W&#65533;Qg&#65533;s|&#65533;<&#65533;&#65533;&#65533;!&#65533;&#65533;&#65533;)7&#65533;i&#65533;&#65533;\&#65533;&#65533;&#65533;o&#65533;&#65533;K&#65533;&#65533;&#65533;pG&#65533;&#65533;v7:&#65533;&#65533;v&#65533;`&#65533;&#65533;&#65533;&#698;&#65533;&#65533;[&#65533;&#65533;&#65533;&#65533;&#65533;&#65533;&#65533;&#65533;&#65533;>k&#65533;Rzwu&#65533;,&#65533;&#65533;&#65533;&#65533;[&#65533;&#65533;l&#65533;&#65533;&#65533;#&#65533;&#65533;|&#285;&#65533;&#65533;-'&#65533; &#65533;O&#65533;g&#65533;e&&#65533;&#65533;&#65533;'&#65533;&#65533;&#65533;&#65533;&#65533;&#846;yX&#1598;&#65533;"&#65533;;V6&#65533;y&#65533;&#65533;|&#65533;!O&#65533;&#65533;Mnr&#65533;&#65533;&#65533;y&#65533;}W&#65533;&#65533;&#65533;o+\&#65533;&#65533;&#65533;&#813;&#65533;z&#65533;&#65533;&#65533;&#65533;&#65533;&#65533;7&#65533;gv&#65533;o&#65533;&#65533;&#65533;&#65533;&#65533;qo&#65533;&#1755;&#65533;&#65533;&#65533;/&#65533;sw&#65533;w~&K~&#65533;#&#65533;|&#65533;7%&#65533;&#65533;&#65533;&#65533;&#65533;_x'\&#65533;4H&#65533;&#65533;n&#65533;u&#65533;G&#65533;&~~&#65533;7~&#65533;y&#65533;&#65533;~	&#65533;~&#65533;7&#65533;&#65533;'&#65533;x&#65533;&#65533;&#65533;u7&#65533;&#65533;&#65533;&#64960;&#65533;yH&#65533;{&#65533;GD^&#65533;`&#65533;`&#65533;7x&#65533;F&#65533;&#65533;x&#65533;&#65533;6&#513;&#65533;&#65533;&#65533; &#65533;&#65533;:&#1539;&#65533;&#65533;@&#65533;>8&#65533;@X|Hz&#65533;'|&#65533;g&#65533;&#65533;&#65533;W'&#65533;K&#65533;I,a&#65533;DxVj&#65533;Q3H&#65533;*7H&#65533;`&#65533;{#&#65533;~B&#65533;eHfx&#65533;j&#65533;&#65533;&#65533;&#65533;|{&#65533;&#65533;&#65533;&#65533;&#65533;&#65533;mM(&#65533;&#65533;'#1&#65533;T&#65533;wFV&#65533;&#65533;Ur&#65533;&#65533;&#65533;ix&#65533;&#65533;&#65533;&#65533;l&#65533;&#65533;h&#1544;&#65533;&#65533;h{&#65533;&#65533;&#65533;&#65533;&&#65533;&#65533;8&#65533;X&#65533;&#65533;&#65533;&#65533;&#65533;h&#65533;&#65533;&#65533;&#65533;&#65533;&#65533;|&8&#65533;&#65533;&#65533;&#65533;&#65533;&#65533;
&#65533;&#65533;&#65533;&#65533;x&#65533;+K&#65533;&#65533;}&#65533;&#65533;`&#65533;Ex&#65533;&#65533;P%G&#65533;{&#65533;&#65533;&#65533;h&#65533;&#65533;&#65533;&#65533;Y&#65533;&#65533;&#65533;(&#65533;&#65533;&#65533;&#65533;&#65533;X&#65533;&#65533;&#65533;&#65533;&#65533;&#65533;&#65533;&#65533;&#1548;&#65533;&#65533;&#65533;&#65533;&#65533;&#65533;&#65533;&#65533;X&#65533;&#65533;h{p&#521;H&#65533;9X&#65533;&#65533;hvyXetF&#65533;%&#65533;~&#65533;n.&#65533;&#65533;&#65533;(j]&#65533;G&#65533;_&#1432;&#65533;&#65533;0w&#65533;8&#65533;&#65533;H&#65533;&#65533;X&#65533;&#65533;&#65533;&#65533;&#65533;&#65533;&#65533;&#65533;H&#65533;`&#1551;&#65533;&#65533;&#65533;L&#65533;~&#65533;X&#65533;&#65533;&#65533;f&#65533;?&#65533;#&#65533;X&#65533;gV&#65533;X&#65533;7Y>&#65533;&#65533;&#65533;&#65533;g&#65533;&#1553;&#65533;H&#65533;&#65533;8&#65533;&#65533;&#65533;&#65533;&#65533;&#65533;&#65533;x&#65533;)&#65533;&#65533;&#65533;&#65533;&#65533;&#65533;&#65533;.&#65533;&#65533;&#65533;&#65533;$&#65533;4&#594;*y~t&#65533;&#65533;&#65533;&#65533;&#65533;?&#65533;cM<!&#65533;XX&#65533;n9&#65533;&#65533;%&#65533;&#65533;&#65533;d&#65533;5Y&#65533;&#65533;&#65533;&#65533;69&#65533;R	&#65533;7Y&#65533;/y&#65533;T&#65533;&#65533;Xi&#65533;\&#1620;Q&#1621;1&#65533;&#65533;&#65533;&#65533;G8&#65533;&#65533;&#65533;XybH&#65533;2&#65533;&#65533;&#65533;&#65533;p&#65533;q&#65533;&#65533;f&#65533;.&#65533;`V&#65533;&#65533;&#65533;&#65533;&#65533;&#65533;&#65533;%Ly&#65533;0!&#65533;2Y&#65533;[&#65533;&#65533;&#65533;Y&#65533;&#65533;y&#65533;`&#1621;&#65533;&#1623;8&#65533;&#65533;g\)>&#65533;&#65533;&#65533;D&#65533;&#65533;&#65533;&#65533;gW8&#65533;&#65533;&#65533;z&#65533;&#65533;&#65533;B&#65533;[&#65533;&#65533;&#65533;y&#65533;&#65533;&#65533;&#65533;&#65533;&#65533;&#65533;&#65533;&#65533;&#65533;&#65533;&#65533;&#65533;&#65533;y&#65533;p1S&#65533;&#65533;w&#65533;%&#1956;X&#65533;&#65533;&#1627;&#65533;&#65533;&#65533;&#65533;&#65533;&#65533;xiwp&#65533;&#65533;y&#65533;5&#65533;&#65533;&#65533;&#65533;	&#65533;&#65533;&#65533;W&#1626;&#65533;Y&#65533;&#65533;x&#65533;&#65533;)&#65533;&#65533;&#65533;&#65533;&#65533;	"&&#65533;'q&#65533;;&#65533;&#65533;F&#65533;N&#65533;)&#65533;&#65533;i&#65533;&#65533;&#65533;&#65533;&#65533;&#65533;e&#65533;&#65533;&#65533;&#65533;.&#13658;&#65533;Y&#65533;&#65533;y&#1465;&#65533;&#65533;&#65533;&#65533;&#65533;&#1631;&#65533;&#605;&#65533;&#65533;>q&#65533;c&#65533;Y&#65533;D&#65533;&#65533;$&#65533;&#65533;U&#65533;&#65533;Y&#65533;U&#65533;&#65533;/&#65533;zW&#65533;&#65533;t&#65533;&#65533;&#601;&&#65533;&#65533;&#65533;:&#65533;&#65533;&#65533;&#65533;&#39030;&#65533;":&#65533;Z&#65533;&&#65533;&#65533;[i{&#65533;&#65533;&#65533;&#65533;
&#65533;X&#65533;&#544;&#1689;&#65533;&#542;f&#65533;n&#65533;FQ&#65533;I&#65533;a&#65533;&#65533;hv&#65533;&#65533;@&#65533;#&#65533;w&#65533;p&#65533;&#65533;&#1626;&#65533;&#65533;&#65533;H&#65533;&#65533;&#65533;I&#65533;P&#65533;R:&#65533;M&#671;&&#65533;&#65533;^u+&#65533;&#65533;k2FJ&#65533;sIY&#65533;&#1630;pI&#65533;8&#65533;&#65533;&#65533;5j<&#65533;C
&#65533;&#65533;YR&#65533;&#65533;&#65533;&#65533;&#65533;t&#65533;&#65533;"&#65533;T&#1703;~&#65533;&#65533;Uj&#65533;&#1593;&#65533;&#551;&#65533;i&#65533;&#162;`&#65533;]&#65533;QC&#65533;[&#65533;6&#65533;&#65533;&#65533;&#65533;&#65533;h&#1694;m&#65533;r&#65533;x&#65533;&#65533;#&#65533;G&#65533;&#65533;H
&#65533;&#65533;&#65533;&#65533;&#65533;z&#65533;&#65533;z&#65533;&#65533;j&#65533;&#1657;&#65533;&#65533;&#65533;:&#65533;&#65533;&#616;&#65533;&#35362;&#65533;&#65533;&#65533;%&#65533;&#65533;j&#65533;s&#606;8&#65533;&#65533;&#65533;0&#65533;>*&#65533;DZ#'&#65533;&#65533;&#65533;Z&#65533;$&#65533;&#65533;&#65533;&#65533;&#65533;Z&#65533;&#65533;&#65533;&#65533;%&#65533;&#65533;
Q&#65533;*&#65533;V&#65533;&#65533;z&#65533;Y&#65533;Z&#65533;`&#65533;*&#65533;&#50583;&#65533;&#65533;&#65533;J&#65533;t&#1070;=&#65533;&#65533;&#65533;&#65533;&#65533;&#65533;&#938;&#65533;&#65533;:&#65533;&#65533;&#65533;&#65533;&#65533;&#65533;&#65533;&#65533;&#65533;&#65533;&#65533;&#65533;,:KnY&#65533;	&#65533;&#65533;HE&#65533;X&#65533;z&#65533;a&#65533;[&#427;f&#65533;`&#65533;V&#65533;wIQ&#1239;&#65533;?&#65533;&#65533;&#65533;j&#65533;"&#65533;&#65533;J&#65533;z&#65533;&#65533;*&#65533;"&#65533;&#1711;(k&#65533;&#1672;&#65533;&#65533;&#65533;&#65533;-&#65533;X&#65533;9&#65533;1V&#65533;~&#65533;&&#65533;g&#65533;&#65533;&#65533;&#65533;&#65533;&#65533;&#65533;&#65533;&#65533;&#65533;&#65533;&#65533;&#1713;&#65533;&#1644; &#65533;%;&#65533;&#748;)&#1780;N;&#65533;O{&#65533;Qk&#65533;&#1321;&#65533;&#65533;J&#65533;vQ&#65533;&#65533;&#65533;M&#65533;&#65533;i&#65533;i&#65533;H&#65533;&#28323;&#65533;&#65533;\&#31964;&#65533;&#65533;&#65533;&#65533;&#65533;&#65533;&#65533;E&#65533;&#65533;	&#65533;J&#65533;&#65533;:&#65533;v{&#65533;x+&#65533;,K
|;&#65533;0&#65533;HbJTC&#65533;H&#65533;&#65533;V&#65533;&#65533;&#65533;X&#65533;&#65533;&&#65533;&#65533;&#1080;:[&#65533;e;&#65533;k&#65533;&#65533;i&#1769;&#65533;{&#65533;&#65533;&#65533;&#65533;z&#65533;A&#65533;&#65533;*&#65533;s&#1759;I[&#65533;y[&#65533;&#65533;&#65533;&#65533;V&#65533;&#65533;W&#65533;&#65533;&#65533;P}+&#65533;&#65533;&#65533;&#65533;&#65533;&#65533;&#65533;&#42566;&#65533;&#65533;I&#65533;&#65533;&#65533;&#65533;&#1654;&#65533;&#761;A&#65533;&#65533;&#65533;&#65533;&#65533;;&#65533;&#65533;&#65533;&#65533;&#65533;&#65533;&#65533;S&#716;}&#65533;&#65533;&#65533;V&#65533;&#65533;{&#65533;&#65533;&#65533;g&#65533;n&#65533;&#65533;&#65533;&#65533;&#65533;&#65533;&#65533;&#65533;&#65533;l&#65533;&#65533;z&#65533;&#1787;&#65533;h&#65533;&#65533;&#65533;&#65533;&#65533;&#602;o&#65533;&#65533;&#65533;t;&#65533;*;&#65533;&#795;&#65533;&#1496;&#65533;&#65533;&#1755;&#65533;;&#65533;&#65533;N&#65533;k&#65533;&#65533;{&#65533;CE&#65533;&#65533;&#65533;&#65533;&#65533;&#65533;&#65533;;&#65533;&#65533;&#590;	&#65533;&#65533;L&#65533;Z&#65533;&#65533;&#1150;&#65533;&#65533;&#65533;+&#65533;&#65533;+&#65533;&#65533;[&#65533;P&#1788;ci{&#65533;:&#65533;&#65533;&#65533;&#65533;&#65533;K&#65533;&#65533;&#65533;&#65533;q&#65533;&#65533;l&#65533;&#65533;&#65533;&#65533;&#65533;~&#65533;&#65533;&#65533;&#65533;&#65533;&#65533;&#745;tq&#65533;&#65533;{&#65533;&#1417;&#65533;&#65533;&#65533;&#65533;&#731;&#65533;{&#65533;&#1147;&#65533;&#65533;&#65533;&#65533;&#762;&#65533;&#65533;(&#65533;&#1915;Hc{&#65533;g&#65533;&#65533;&#65533;[&#65533;&#65533;&#65533;&#65533;&#65533;&#65533;&#65533;&#65533;&#65533;&#65533;&#65533;<,&#65533;b&#65533;G&#65533;&#65533;&#1274;&#65533;&#65533;&#1765;&#65533;&#65533;&#65533;&&#65533;8&#65533;.l&#65533;&#65533;&#65533;&#65533;-&#65533;&#65533;:&#65533;&#65533;0&#65533;&#65533;:q4\&#65533;&#538;&#65533;&#65533;[&#65533;C&#65533;?<&#65533;>L&#65533;GZ&#65533;&&#65533;k&#65533;&#1370;&#65533;&#65533;G|&#65533;&#65533;)&#65533;)&#65533;&#65533;&#65533;d[&#459;&#65533;&#506;k&#65533;}h+&#65533;?+&#65533;:L&#65533;TK&#65533;l&#65533;J&#65533;&#65533;&#65533;&#65533;&#65533;L&#65533;&#65533;&#65533;&#65533;	&#65533;&#65533;&#65533;&#65533;&#65533;&#65533;&#65533;&#707;k&#65533;uL&#726;|&#65533;&#65533;Q&#65533;&#709;&#65533;&#65533;&#65533;&#65533;&#65533;A&#1774;&#65533;\&#65533;&#65533;&#647;&#65533;&#65533;&#65533;L&#65533;(:&#65533;&#65533;&#65533;&#65533;k&#65533;&#65533;&#65533;|&#65533;&#32442;&#65533;[&#65533;&#181;&#65533;&#65533;P,&#65533;IL}&#65533;,&#65533;&#65533;&#65533;&#65533;3&#65533;&#65533;[&#65533;&#65533;]&#65533;&#65533;&#65533;&#982;A&#65533;&#65533;N&#65533;&#65533;&#65533;<&#65533;Yj&#65533;&#1372;&#65533;^J&#65533;&#65533;&#65533;\[&#639;&#65533;&#65533;&#20131;-&#65533;&#499;TL&#65533;|&#65533;3<&#815;&#65533;&#65533;&#65533;&#44257;&#65533;&#65533;&#65533;&#65533;&#65533;&#65533;&#65533;&#65533;&#65533;&#65533;l &#65533;&#1007;&#600;&#65533;&#1586;&#65533;|&#65533;&#65533;&#65533;&#65533;<&#65533;&#65533;&#144;k&#65533;tL}&#65533;&#65533;&#65533;&#954;&#65533;&#65533;&#65533;<&#65533;&#65533;&#65533;&#65533;p>&#65533;&#65533;m&#65533;&#65533;&#65533;&#65533;&#65533;z&#65533;!-&#65533;H]&#65533;&#65533;|&#65533;)-x&#65533;&#65533;&#65533;F&#1148;l&#65533;&#65533;&#65533;&#65533;&#65533;4&#65533;&#1033;w&#1274;&#65533;&#65533;&#65533;>&#1283;&#65533;sP&#65533;&#780;&#65533;IJ&#65533;G&#65533;&#65533;&#65533;&#65533;&#65533;&#65533;&#65533;x&#65533;&#65533;&#65533;&#65533;&#65533;&#65533;&#65533;&#65533;)i4v&#65533;X=&#65533;&#65533;&#65533;\&#65533;&#1472;&#65533;&#65533;&#65533;&#65533;%m{&#65533;^,&#65533;&#65533;&#65533;f&#65533;&#65533;&#65533;ZC]&#65533;k&#65533;&#65533;9&#65533;n-&#65533;I&#65533;L-&#65533;\&#65533;&#65533;5&#65533;&#65533;}&#65533;&#65533;&#65533;&#65533;&#65533;}p&#1666;&#65533;&#1702;&#65533;r&#65533;\&#65533;&#65533;&#65533;&#1548;=&#65533;=&#65533;&#65533;L&#1193;&#1618;&#65533;&#65533;i&#65533;&#1650;&#65533;g_&#65533;&#65533;&#65533;&#65533;X&#65533;&#1254;&#65533;&#65533;3&#65533;&#65533;&#541;&#1837;&#65533;&#65533;&#65533;&#65533;&#65533;&#1779;&#65533;&#65533;]&#65533;r &#65533;s&#65533;&#65533;m&#65533;&#1751;&#65533;&#65533;&#65533;&#1659;&#65533;]&#65533;&#65533;v&#65533;&#65533;u&#65533;*|&#65533;&#65533;&#1683;&#65533;&#65533;&#65533;&#65533;&#65533;&#65533;&#65533;&#1962;&#65533;&#65533;=&#65533;&#65533;:"&#65533;+&#65533;:L&#65533;
&#65533;e&#65533;&#65533;&#65533;-&#65533;&#1645;&#65533;&#1769;&#65533;^&#65533;&#65533;m&#65533;f&#895;&#65533;&#65533;&#1983;<&#65533;&#53115;&#65533;z&#65533;m&#1832;&#65533;&#65533;&#65533;&#65533;n&#65533;i"&#65533;&#65533;Z&#65533;&#65533;&#65533;&#65533;"&#65533;&#65533;*&#65533;}&#65533;&&#65533;&#65533;&#65533;&#65533;&#65533;.&#65533;&#65533;v9cp&#65533;&#65533;1&#65533;&#65533;5&#65533;&#1842;}&#65533;n&#65533;&#65533;&#65533;8~&#65533;&#409;&#65533;\L&#65533;u&#65533;#^&#65533;&#1117;!&#65533;&#65533;&#65533;J~&#65533;&#65533;&#65533;&#65533;J~&#65533;+&#65533;&#1021;&#65533;&#65533;J&#65533;3&#65533;&#65533;&#65533;Y&#65533;&#65533;:&#65533;&#65533;&#65533;&#65533;`>&#65533;d&#65533;&#65533;6&#65533;&#65533;&#65533;&#65533;D&#65533;&#2036;&#840;&#65533;&#65533;&#65533;&#65533;&#65533;(&#65533;&#65533;r&#65533;&#65533;&#65533;M&#65533;l&#65533;^-&#1054;&#65533;&#902;&#65533;e&#65533;&#65533;.&#65533;~&#65533;7&#65533;&#65533;&#65533;&#65533;&#65533;&#65533;&#65533;&#65533;&#65533;&#65533;&#65533;&#65533;&#65533;N>&#65533;L>&#65533;&#65533;&#65533;K&#65533;&#65533;=&#65533;&#65533;&#65533;&#65533;z&#65533;&#65533;1&#65533;p~>&#65533;h&#65533;:&#65533;&#65533;&#65533;&#27198;&#65533;&#65533;&#65533;k.&#65533;&#362;&#1550;&#65533;&&#65533;&#65533;&#65533;q^&#65533;&#65533;H&#65533;r&#65533;&#65533;&#65533;&#65533;&#65533;&#65533;
=&#65533;&#65533;&#65533;&#1343;&#65533;&W&#65533;&#65533;&#65533;=&#65533;6l&#65533;]&#65533;&#65533;&#65533;{&#65533;<&#65533;&#65533;&#945;&#65533;&#65533;&#65533;]&#1135;N&#65533;Bj&#65533;&#1670;&#65533;&#1926;&#65533;j&#65533;-&#65533;&#65533;&#65533;&#65533;&#65533;&#65533;&#65533;&#65533;&#65533;&#65533;H&#65533;&#65533;&#65533;&#65533;r&#65533;&#65533;J&#65533;&#65533;&#65533;&#65533;6}&#65533;&#65533;+&#553;.&#65533;=&#65533;&#65533;&#65533;&#65533;&#65533;&#65533;&#65533;&#65533;<&#65533;&#65533;&#65533;&#1099;&#65533;&#65533;&#65533;X&#65533;&#65533;&#1923;p&#65533;&#65533;&#65533;&#65533;&#65533;&#65533;&#65533;v&#65533;&#1183;m&#1503;&#65533;&#65533;Z&#65533;&#65533;&#65533;}&#65533;g.&#65533;`&#65533;&#65533;&#65533;n&#65533;&#65533;&#65533;&#65533;&#65533;&#65533;&#65533;&#65533;&#65533;3&#65533;&#1550;&#65533;&#65533;_,&#65533;&#65533;&#65533;&#65533;/&#65533;	&#65533;2&#65533;&#1996;&#65533;^&#58400;&#65533;8+&#65533;t&#65533;&#12156;&#65533;=&#65533;&#65533;&#65533;[&#65533;&#65533;-&#65533;C_&#65533;&#65533;&#65533;&#65533;N&#65533;&#65533;&#65533;&#65533;$o&#65533;'&#2028;N&#65533;&#65533;&#65533;&#65533;&#1406;&#65533;#&#65533;'&#65533;&#65533;&#65533;:x&#65533;&#1131;&#65533;&#65533;&#65533;&#65533;&#65533;[&#65533;&#65533;	&#65533;y&#65533;&#65533;[&#65533;&#65533;&#65533;&#65533;/&#65533;&#65533;&#65533;,&#65533;j&#65533;&#65533;b&#65533;&#65533;D&#65533;&#65533;&#65533;K&#65533;&#65533;&#65533;k<&#65533;}&#65533;&#65533;&#65533;&#65533;Rn&#65533;&#154;&#65533;{&#65533;&#65533;6&#65533;V&#65533;{&#65533;&#65533;&#65533;l&#1801;&#65533;&#65533;&#65533;&#65533;&#65533;]7&#65533;&#65533;M/&#65533;p?&#65533;&#65533;&#65533;&#65533;7~l&#65533;&#65533;}&#65533;&#65533;&#65533;_]?&#65533;Q&#65533;&#65533;&#65533;S&#65533;3&#65533;&#65533;/&#65533;&#65533;xL&#65533;&#65533;;&#65533;}&#65533;&#65533;&#65533;&#65533;&#65533;&#65533;o&#65533;&#65533;?&#65533;!&#65533;&#65533;&#65533;^&#65533;&#65533;&#65533;&#65533;Fe&#65533;"&#65533;&#65533;&#65533;}G&#65533;&#65533;&#65533;&#65533;&#65533;?&#65533;-&#65533;&#6840;&#65533;G&#65533;&#65533;L&#65533;Y&#65533;&#65533;~&#65533;&#65533;;&#65533;>&#65533;&#65533;&#65533;&#65533;&#65533;&#65533;)&#65533;&#65533;]&#65533;p&#65533;&#65533;?&#65533;&#65533;-&#65533;&#65533;&#65533;&#65533;Z&#65533;&#65533;G&#65533;&#65533;&#65533;>g&#303;&#65533;&#1199;&#65533;&#65533;&#65533;&#65533;2&#65533;v$X&#65533; &#65533;?&#65533;&dx&#65533;&#65533;C?&#65533;L&#65533;&#65533;&#65533;A&#65533;&#65533;&#65533;&#65533;&#65533;&#65533;G&#65533;u2&#65533;S&#65533;&#65533;I&#65533;)U&#65533;&#65533;&#65533;&#65533;&#524;5&#65533;&#65533;&#65533;&#65533;E&#65533;5a&#65533;\)&#65533;&#65533;8A&#65533;&#65533;$Z&#65533;&#65533;(&#65533;&#65533;&#65533;"=&#65533;&#65533;&#65533;S&#65533;O.M:&#1386;&#65533;Y&#65533;&#65533;J&#65533;&#65533;+W&#65533;aAe&#65533;T&#65533;&#1651;=2&#65533;P&#65533;.Dq&#65533;&#65533;&#65533;&#65533;v&#65533;\&#65533;o&#65533;&#65533;&#65533;7/&#65533;&#65533;&#172;&#65533;&#65533;0&#342;&#65533;w&#65533;Is&#65533;&#546;@1&#65533;)&#65533;R2I&#65533;&#65533;M&#65533;E&#65533;&#65533;&#65533;&#65533;35r&#65533;&#65533;&#65533;F&#65533;&#65533;I&#65533;&&#65533;&#629;k&#65533;Q&#65533;&#942;j0&#65533;&#65533;&#1446;&#65533;[kj&#65533;&#65533;&#2014;&#65533;D&#65533;nQ&#65533;&#65533;/W&#65533;&#65533;/&#65533;z&#65533;
&#65533;^&#65533;&#65533;u&#289;G{&#65533;&#65533;&#65533;&#65533;&#65533;&#65533;&#65533;&#65533;&#65533;3&#65533;&#65533;y&#65533;81k&#65533;&#65533;q&#65533;&#650;o|&#65533;&#65533;&#65533;&#65533;&#65533;Aw&#65533;&#65533;&#65533;?&#65533;&p@_3&#65533;6t&#65533;6&#65533;z&#65533;
&#65533;&#65533;v&#65533;&#65533;&#65533;&#65533;&#65533;&#65533;&#65533;&#65533;&#65533;.&#65533;&#65533;&#65533;&#65533; &#39347;&#65533;&#65533;&#65533;&#65533;[&#65533;&#278;D&#65533;=&#65533;&#65533;&#65533;,&#65533;9&#65533;&#956;&#65533;&#65533;&#560;&#65533;&#65533;SO&&#65533;&#65533;&#65533;o(&#65533;&#65533;&#65533;C"&#65533;&#1668;&#65533;&#65533;$+B&#65533;&#65533;&#65533;&#65533;I(&#65533;&#65533;&#65533;*&#1966;*&#65533;&#65533;(&#65533;&#65533;&#65533;&#65533;8&#65533;&#1058;&#65533;&#65533;&#65533;&#65533;&#65533;&#65533;&#65533;&#65533;&#65533;:&#65533;&#65533;EY&#65533;&#65533;&#65533;&#65533;-&#65533;&#1627;&#65533;c&#65533;&#65533;G8,J-&#65533;-&#65533;C&#65533;T&#65533;tQF31&#65533; &#65533;&#65533;&#65533;-,J+&#65533;J8K&&#1332;&#65533;6G:&#65533;/@&#65533;J&#65533;!P;$s&#65533;&#65533;&#65533;T&#65533;F-&#65533;US&#65533;&#65533;&#65533;&#65533;&#65533;&#65533;V&#65533;5(&#65533;&#65533;&#65533;>&#65533;o&#65533;&#65533;&#65533;\&#65533;<&#65533;tH]&#65533;&#65533;Yh&#65533;&#65533;dZj&#65533;&#65533;V&#65533;%%&#65533;-&#65533;&#65533;.]r&#65533;&#65533;&#65533;P&#65533;3w&#65533;2M&#65533;V&#65533;&#65533;&#65533;TJ&#65533;&#65533;NE&#65533;&#65533;X&#65533;&#65533;V|qm&#65533;&#65533;|&#65533;4'a&#65533;$&#65533;&#65533;&#65533;HtP!&#65533;&#1751;&#65533;I&#65533;&#65533;&#65533;a&#65533;'&#65533;&#65533;aE&#65533;&#65533;&#65533;R&#65533;3&#65533;&#65533;MA$&#65533;&#65533;&#65533;&#65533;}H\v&#65533;&#23584;1Q&#65533;3zg&#65533;&#65533;&#65533;&#65533;&#65533;&#65533;&#65533;&#65533;}&#65533;3*&#1021;&#65533;&#65533;&#65533;Ym&#1689;3@&#65533;Cxag#&#65533;x*l&#65533;&#65533;7*3^i#!d2&#719;&#65533;&#65533;&#65533;Yd&#65533;&#65533;&#65533;&#65533;&#65533;sQ&#65533;&#65533;C&#65533;_6&#65533;&#65533;q%&#65533;&#65533;?s&#28029;a;&#65533;&#65533;&#65533;F8&#1057;&#65533;&#65533;&#65533;Q%a3ri&#65533;&#65533;&#65533;&#65533;&#65533;*&#65533;&#65533;:/&#65533;&#65533;=neU&#65533;&#65533;9&#65533;&#65533;N&#65533;&#65533;&#65533;&#65533;&#65533;&#65533;&#65533;=&#65533;&#65533;&#65533;&#65533;q+&#65533;{	n&#65533;}=`{&#65533;q&#65533;7&#44443;&#65533;&#65533;[W&#65533;&#65533;c&#65533;&#65533;&#65533;O&#65533;&#65533;6&#65533;r&#65533;H&#65533;&#65533;&#200;&#1387;a&#368;&#65533;S&#65533;r-&#65533;&#4951;/wM&#65533;|&#345;;&#65533;|&#65533;"&#65533;#&#65533;&#885;O&#65533;4&#65533;&&#65533;&#65533;&#65533;&#65533;&#65533;6]n&#65533;SOm&#65533;&#65533;b&#65533;&#65533;A&#65533;i&#1997;&#65533;&#65533;&#65533;G&#65533;?L7U&#65533;&#65533;&#65533;	9dB&#65533;&#65533;HL&#65533;m-y&#65533;;&#1639;&#65533;&#65533;?&#65533;	;&#65533;&#65533;C&#65533;&#65533;%>&#65533;&#65533;&#65533;&#65533;&#65533;&#65533;6&#65533;|N<&#65533;&#65533;&#918;w&#65533;&#65533;&#440;M'&#474;&#65533;&#65533;&#65533;wB&#65533;&#65533;&#65533;&#65533;&#65533;&&#65533; 2%j&#65533;&#65533;&#65533;&#65533;83&#65533;O9&#65533;&#65533;&#65533;&#65533;3&#65533;&#65533;MG&#65533;:d &#65533;&#65533;&#295;&#65533;Q&#65533;&#65533;6&#65533;&#65533;&#65533;&#65533;s'&#65533;&#65533;%&#65533;#]&#65533;&#65533;w&#65533;&#65533;&#65533;&#65533;LaQX0&#65533;N&#65533;&#65533;Y
t&#65533;r&#65533;lIhK&#65533;1&#65533;&#65533;J&#65533;1&#65533;&#65533;&#65533;s,St|E&#65533;">&#65533;3m&#65533;&#65533;&#65533;&#65533; &#65533;%V&#65533;gU&#65533;&#65533;&#65533;X+&#65533;&#65533;1{&#65533;&#65533;&#65533;&#65533;&#65533;|]TacxILB&#65533;Ah&#65533;&#65533;p2&#65533;%&#65533; &#65533;&#65533;&#65533;&#2027;&#65533;T*&#65533;&#65533;d*&#65533;&#65533;h&#65533;,&#65533;&#65533;2Kt&#65533;&#65533;&#65533;rWq
&#65533;b6:-V.&#65533;&#65533;4TV&#65533;&#65533;&#65533;b&#65533;&#65533;&#65533;&#65533;2&#65533;&#586;&#65533;&#65533;(cq&#65533;&#65533;&#65533;-p&#65533;NkuL?g&#65533;&#65533;&#65533;O&#65533;&#65533;k&#65533;&#65533;&#65533;W&#65533;1z&#65533;"&#65533;	9&#65533;Z
&#1168;&#65533;&#65533;^&#65533;\r&#65533;&#65533;&#65533;&#65533;$&#65533;&#65533;&#65533;&#65533;&#65533;I&#65533;&#65533;$hg(?LT7I&#65533;&#65533;R&#65533;&#65533;&#65533;N4&#65533;j,&#65533;D4&#65533;&#65533;&#65533;&#65533;&#65533;&#65533;&#65533;G"sJ.&#65533;&#65533;K&#65533;&#65533;cB%&#435;+E!&#65533;E&#65533;&#65533;&#65533;I`P&#65533;&#990;&#65533;&#65533;qD?D+&#65533;Ai&#65533;P4F4&#65533;Beh&#65533;&#65533;ICk&#65533;QK&#65533;q&#65533;&#65533;C|Z&#65533;\\&#1850;&#65533;	&#1168;n&#65533;x&#1809;B&#65533;'&#65533;&#65533;>&#65533;t&#65533;@RJL&#65533;&#65533;H0&#65533;&#65533;.u$&#65533;&#65533;&#65533;	&#65533;4jVI&#65533;D&#65533;&#65533;a&#65533;&#65533;G&#65533;&#65533;5%&#680;&#65533;&#65533;U&#65533;&#65533;&#65533;&#65533;'9e&#65533;V&#65533;&#65533;&#65533;&#65533;&#65533;U&#65533;&#65533;&#65533;&#65533;&#65533;&#590;+i&#65533;H&#65533;F&#65533;vM)JQ&#65533;&#1460;&#65533;+&#65533;ne&#65533;&#65533;,&#65533;6&#65533;&#65533;U&#65533;Y&#65533;S?&#65533;%&#65533;&#65533;&#65533;k`&#65533;JXH&#65533;&B&#65533;&#65533;Z"Xy@&#1090;&#65533;X&#65533;{*U&#65533;8&#65533;&#177;&#65533;`&#65533;&#65533;6x&#275;n&#65533;&#65533;&#65533; K&#65533;&#65533;&#65533;f}&#65533;&#65533;T&#65533;c,&#65533;&#65533;&#648;&#65533;&#65533;&#65533;kWW&#65533;&#65533;L&#65533;&#65533;&#65533;&#65533;-mk&#65533;f&#624;&#65533;&#65533;(1&#65533;E&#65533;	P&#65533;&#65533;&#65533;Zd&#65533;J&#65533;&#65533;6_'&#65533;&#65533;/w&#755;^7&#65533;f&#65533;YgJZ&#65533;&#65533;>&#65533;p\&#65533;[&#65533;}&#65533;uac&#65533;&#65533;&#1339;^O&#65533;&#65533;Q&#65533;&#65533;&#65533;D&#65533;&#65533;&#65533;+i&#65533;SS&#65533;&#65533;&#65533;B&#65533;&#65533;&#65533;w&#65533;&#65533;&#65533;&#65533;E&#65533;&#65533;(7&#65533;&#65533;U'Mn&3c&#65533;&#65533;ap&#65533;[&#65533;&#65533;*&#65533;<&#65533;&#65533;&#65533;x5W&#65533;&#65533;&#65533;w&#65533;pl&#65533;&#65533;v&#65533;Q&#65533;r/S+b,&#65533;&U{&#65533;)&#65533;.~&#1343;&#65533;BW]x&#65533;@&#65533;&#65533;Y&#65533;ctbd&#65533;&#65533;M&#50642;'&#65533;&#65533;:9%]&#65533;1&#65533;&#65533;;&#65533;)5&#65533;L&#65533;2&#65533;&#2011;)L&#65533;X&#65533;&#65533;/+&#65533;w&#937;&#65533;H&#65533;&#65533;s&#65533;&#65533;)&#65533;&#65533;&#65533;n&#65533;&#65533;&#65533;&#65533;&#65533;&#65533;`Y~6&#65533;x&#435;,KU&#65533;&#65533;&#65533;&#973;&#18784;&#54902;B&&#65533;&#65533;&#65533;&#65533;&#65533;;E9&#65533;&#65533;&#65533;3K&#65533;&#65533;}lHc&#65533;aS&#65533;Da&#65533;&#65533;[&#65533;&#65533;&#1101;&#65533;&#65533;&#65533;B&#65533;J;D&#65533;W&#65533;l&#65533;&#65533;&#65533;&#65533;R&#65533;&#65533;4#I&#65533;&#65533;M&#65533;Br&#65533;&#65533;:&#65533;&#65533;W&#65533;Y&#65533;&#65533;s&#65533;$$r&#65533;&#65533;&#65533;R&#65533;tv&#65533;&#65533;a&#65533;&#65533;$&#65533;&#1706;&#1600;Mv&#65533;&#65533;^i5&#65533;&#65533;&#65533;&#65533;&#65533;&#65533;G&#65533;_&#65533;&#65533;&#65533;&#65533;6&#65533;&#65533;&#65533;Xo&#65533;&#65533;&#65533;?s&#65533;g&#65533;U&#65533;s&#65533;&#65533;N&#65533;&#65533;2~D&#65533;n&#832;5&#65533;&#65533;&#65533;&#65533;^&#1689;o{&#65533;&#65533;&#65533;m&#661;&#65533;z&#65533;.<&#65533;W&#65533;&#65533;v&#65533;HO&#65533;p&#65533;&#799;E&#65533;=^&#65533;E&#65533;&#65533;;&#65533;K-&#65533;<&#65533;&#65533;r&#65533;Iu&#65533;A~&#65533;\&#65533;u&#65533;_&#65533;l&#65533;Q&#65533;x&#65533;{&#65533;/mi&#65533;0&#65533;&#65533;,&#65533;&#65533;&#65533;j&#65533;i;M&#65533;&#65533;6S&#65533;&#65533;o&#65533;=&#65533;&#65533;&#65533;&#1115;<&#65533;S&#65533;q4<&#65533;}&#65533;&#824;uz&#65533;&#65533;&#65533;&#65533;&#65533;W&#65533;&#65533;&#65533;i&#65533;&#65533;Z&#65533;&#65533;&#65533;&#65533;&#65533;&#65533;H&#65533;9&#65533;Whw7u&#1006;R}&#221;&#65533;m&#65533;N&#65533;&#65533;&#65533;`&#65533;&#65533;&#358;&#65533;#awN&#65533;&#65533;&#65533;&#65533;&#65533;s&#65533;&#65533;5&#65533;4&#65533;&#65533;(<u&#65533;K&#65533;{&#65533;&#65533;&#65533; &#65533;&#65533;_&#65533;&#65533;W&#65533;&#463;&#65533;o&#65533;K&#65533;&#65533;&#65533;7}_I&#65533;vIW&#65533;&#65533;&#65533;]&#65533;&#65533;[&#65533;b&#65533;&#65533;8&#65533;&#65533;-k&#65533;y&#65533;27&#65533;Z&#1405;V1&#65533;&#65533;&#65533;&#65533;&#65533;$u~F4ju&#65533;&#65533;&#65533;s&#65533;&#65533;D&#65533;J&#65533;T>&#65533;A?&#65533;&#65533;&#65533;&#65533;5&#65533;&#65533;5&#987;>&#65533;&#65533;&#65533;&#65533;&#190;&#65533;-&#65533;&#65533;9&#65533;&#65533;>&#243661;&#65533;&#65533;&#65533;;&#65533;&#65533;s+&#65533;&#65533;&#65533;&#65533;o{%&#35002;&#65533;&#65533;&#65533; k'&#769;&#65533;&#65533;+&#65533;&#1723;&#65533;b&#65533;&#65533;;@&#26878;&#65533;&#65533;&#65533;&#65533;&#65533;S&#65533;&#1913;-.&#65533;7
&#65533;&#65533;&#65533;"&#65533;
&#65533;@&#65533;T&#65533;p192:>&#65533;7&#65533;&#758;&#65533;A&#65533;&#65533;&#65533;&#65533;&#65533;&#65533;&#65533;&#65533;&#65533;&#65533;\A.&#65533;&#65533;&#65533;<&#65533;&#65533;~J>?&#65533;&#65533;&#65533;&#65533; 9+zSA&#65533;568&#65533;&#65533;K#&#65533;&#65533;&#65533;&#65533;&#65533;&#65533;CB&$3&#65533;b&#65533;Jmk&#65533;	;&#65533;&#65533;,d&#65533;4y:+t%&#527599;@&#65533;
&#65533;&#65533;cA?[&#65533;2$&#65533;xcC;U#&#65533;6|CR&#65533;&#65533;&#65533;[5"&#65533;3[<&#65533;&#65533;C=|EW6&#65533;&#65533;+&#65533;&#65533;$$:&#1702;&#65533;&#65533;R&#65533;1&#65533;k&#65533;&#65533;<@&#65533;&#65533;9&#65533;8%&#65533;&#65533;&#65533;&#65533;&#65533;&#65533;&#65533;S"&#65533;S0Q&#65533;)&#719;&#65533;;ElT&#65533;5X&#65533;X&#65533;&#65533;8&#65533;&#65533;&#65533;S&#65533;&#65533;&#65533;@t&#65533;Z&#279;&#65533;&#65533;&#65533;&#65533;E&#65533;"Q&#65533;&#65533;&#65533; &#65533;$:kAe<D&&#65533;9h&#65533;&#65533;&#65533;&#65533;zzF&#65533;&#65533;&#65533;l&#65533;C&#65533;&#65533;&#65533;&#65533;&#65533;&#65533;&#65533;o|H	L1&#65533;&#65533;;&#65533;&#65533;&#65533;t4&#65533;&#65533; v&#65533;E3sC:&#65533;&#65533;X&#65533;@&#65533;&#65533;&#65533;*A=&#1712;&#65533;&#65533;G1TF&#65533;&#65533;&#65533;&#65533;8&#65533;IH&#1066;&#65533;^&#65533;0&#65533;&#65533;k4H&#65533;d5<&#65533;&#65533;3+&#65533;3
&#65533;&#65533;$&#65533;&#65533;&#65533;lB&#65533;&#65533;&#65533;&#65533;&#65533;+&#65533;Z&#65533;&#65533;&#143;/4&#65533;&#65533;&#65533;&#19500;&#65533;&#65533;H&#65533;&#65533;&#65533;=&#65533;&#282;&#347;&#65533;&#65533;t&#65533;&#539; &#65533;&#65533;&#418;`0t&#65533;I}&#65533;kdHs&#65533;I&#65533;&#65533;A&#65533;#H&#65533;5&#65533;&#65533;&#65533;&#65533;+1d&#65533;&#65533;&#65533;&#65533;&#65533;&#331;&#65533;R&#65533;B&#65533;,?H&#65533;&#65533;t&#65533;x&#65533;1P+.m&#65533;Jx&#65533;1&#65533;#;C&#752;&#65533;&#65533;&#65533;&#65533;<&#65533;h5&#65533;&#65533;@&#780;c>&#65533;&#65533;&#65533;&#963;K&#1300;K&#65533;<&#65533;&#65533;&#65533;&#65533;Jx&#65533;&#65533;&#65533;&#65533;%&#65533;&#65533;&#65533;&#65533;Q&#65533;&#65533;&#810;1&#65533;-L?&#65533;&#65533;&#65533;&#65533;;&#65533;&#65533;]F&#65533;&#65533;;t&#65533;&#65533;87&#65533;&#65533;5&#65533;BD&#65533;&#65533;&#65533;&#65533; &#65533;&#65533;I&#65533;&#65533;/&#65533;&#65533;<&#65533;&#65533;&#65533;L&#65533;&#65533;3&#563;&#65533;&#65533;&#65533;O?&#65533;M&#65533;&#65533;?&#65533;&#65533;&#65533;H&#1313;&#65533;I&#65533;N&#65533;S?&#65533;z&#65533;&#65533;1&#65533;y&#65533;Bi&#65533;&#65533;7&#65533;,&#65533;M,iL+&#820;&#65533;&#65533;&#65533;<J&#65533;N	&#65533;&#946;&#65533;&#65533;&#65533;&#65533;N&#65533;&#65533;&#65533;&#65533;&#65533;P&#65533;&#65533;@Gp&#65533;&#65533;&#65533;&#255;T@&#65533;0&#65533;&#65533;&#868;&#65533;&#65533;&#65533;&#1200;W&#65533;&#65533;&#65533;|I&#65533;&#604;J&#65533;b8&#65533;c&#65533;~Z&#65533;&#65533;<&#65533;&#65533;4[	|E&#65533;S&#65533;&#65533;&#65533;&#65533;$>&#65533;&#65533;'K&#65533;z&#65533;P4&#65533;&#65533;;&#65533;PT&#1181;\R3P&#65533;1:%,&#65533;&#65533;P'&#65533;&#65533;Z&#65533;A&#65533;i&#65533;0v&#65533;&#65533;&#65533;A&#65533;&#420;&#65533;+&#65533;&#65533;G&#65533;&#967;&#65533;&#65533;G>&#65533;D&#65533;&#65533;&#65533;&#65533;T&#65533;!#&#65533;&#65533;&#65533;&#65533;
rcM*e&%&#65533;3p@Q
&#271;).Tb&#65533;&#65533;&#65533;!&#65533; &#65533;&#65533;A&#65533;k8	E&#65533;&#65533;&#65533;&#244;4E&#65533;&#65533;l&#65533;NK&#65533;
+&#65533;s5I&#65533;3&#65533;&#65533;#&#65533;&#65533;&#65533;&#65533;:&#65533;&#65533;>e&#65533;$B&#65533;&#65533;&#65533;&#65533;
-&#65533;&#65533;R^&#65533;&#65533;%u&#65533;M&#65533;&#65533;3V_&#65533;RO&#65533;-&#65533;M&#65533;&#65533;E&#65533;&#810;&#1626;&#65533;&#48433;&#65533;&#1092;&#65533;w
4&#65533;*im&#65533;&#65533;Ra&#65533;O&#65533;tIg&#65533;C&#65533;H&#65533;l&#65533;xs&#922;S&#65533;R"+&#65533;B&#65533;&#65533;P9A&#65533;Kn&#65533;&#1523;+V"	&#65533;/&#65533;J&#65533;&#65533;&#65533;&#65533;&#65533;J&#65533;&#65533;I%3&#65533;t&#65533;&#65533;&#65533;%$&#65533;N&#65533;j&#65533;&#65533;&#65533;&#65533;X&#65533;[&#65533;&#65533;B&#65533;&#65533;i&#65533;(Z&#65533;@%&#65533;l&#65533;&#65533;E&#65533;<&#65533;Ia&#65533;W&#65533;F&#65533;&#65533;D&#65533;&#65533;Ak&#65533;R&#65533;&#65533;W&#65533;@&#65533;]5&#65533;"!&#65533;~-&#65533;&#65533;5H&#65533;n&#65533;_l&#65533;t,&#65533;&#1956;&#65533;$&#65533;&#65533;&mX&#65533;&#65533;X&#65533;&#65533;&#65533;&#65533;6C-pm&#595;&#65533;&#65533;Z&#65533;&#65533;4W&#65533;&#65533;X&#65533;&#65533;W&#65533;D;&#65533;|Y5Z&#65533;&#65533;?&#65533;RYu&#65533;|&#65533;&#65533;&#65533;&#65533;Wb][&#65533;-&#65533;5&#65533;*&#65533;e&#65533;Y&#65533;&#65533;W&#65533;&#65533;&#1627;&#65533;&#1787;&#65533;&#65533;c&#65533;&#778;&#65533;YM&#65533;&#65533;;'&#65533;] G&#65533;b	&#65533;&#65533;4-&#65533;=Z&#65533;MK&#65533;&#65533;&#65533;EBWq&#719;&#65533;&#65533;&#65533;"#Y&#65533;&#65533;Ac&#65533;z&#65533;&#1069;&#65533;&#65533;}&#65533;U&#65533;p&#1783;E&#65533;m&#1337;%3&#65533;J&#65533;j&#65533;&#65533;&#65533;&#65533;"&#255;2&#65533;^5&#1704;D&#65533;!&#65533;&#65533;&#65533;&#65533;]&#65533;0&#65533;&#65533;&#65533; &#1384;M&#65533;&#65533;UU/e,&#65533;&#65533;]&#65533;&#65533;&#65533;)7&#65533;8&#65533;&#65533;&#65533;&#1814;U&#1782;U&#65533;&#65533;$&#1459;&#65533;&#65533;&#65533;&#65533;&#65533;_&#65533;j2&#65533;&#65533;]&#65533;I&#65533;Z&#65533;&#65533;&#65533;s&#65533;1&#65533;&#1985;&#65533;&#65533;&#65533;<&#65533;&#368;1cS&#65533;BN&#65533;u&#1883;b&#65533;.&#65533;&#65533;*>&#65533;d^&#65533;59!k&#65533;|e&#1618;&#65533;UW&#65533;&#65533;&#65533;*7&#989;@[&#65533;8]&#65533;&#65533;&#65533;*&#65533;&+]T&#65533;&#65533;D&#65533;/&#65533;H5}&#65533;^r&#65533;&#65533;_&#1221;Kht&#65533;&#65533;&#1893;&#65533;mV&#65533;SS&#65533;&#65533;qmU&#65533;&#65533;&#65533;&#65533;P&#65533;&#65533;.&#65533;&#65533;&#1715;T&#65533;&#1950;D&#65533;u&#65533; &#65533;&#65533; FM}]&#65533;&#65533;=[&#65533;&#65533;|&#65533;&#65533;&#65533;&#65533;M&#65533;Z&#65533;M_&#65533;&#65533;&#65533;&#65533;}k&#65533;X>&#65533;&#65533;&#65533;p&#1773;}&#65533;;
c&#65533;g&#65533;_&#65533;lc&#65533;sJ&#65533;&#65533;1Kt&#65533;@&#65533;&#65533;8&#65533;&#65533;&#65533;\:&#65533;N&#65533;&#65533;&#1722;L&#65533;&#65533;&#65533;&#65533;&#65533;&#65533;&#65533;
&#65533;w&#65533;b&#65533;m&#1762;0c&#65533;&#65533;&#65533;&#65533;MHX&#65533;5	&#65533;&#65533;H&#65533;&#65533;UVu&#65533;1&#65533;&#65533;&#65533;&#65533;d&#65533;&#65533;I@&#65533;&#65533;]Z&#65533;Le&#65533;&#1923;?U&#65533;a&#65533;M^(&#65533;&#65533;&#1806;3&#65533;;ScQuM&#65533;&#65533;&#65533;&&#65533;TvM&#65533;|K"&#65533;&#65533;>&#65533;^c&#65533;&#65533;&#65533;e&#65533;b&#65533;`D&#65533;JE&#65533;7&#65533;dI},L&#65533;&#65533;=2&#65533;N&#65533;&#65533;mK&#65533;c&%7&&#65533;z&#65533;Jq5&#65533;&#65533;&#65533;{<&#65533;3&#65533;;&#65533;&#65533;X=&#65533;&#65533;&#65533;S	b&#65533;&#65533;&#65533;]x&#65533;|6&#65533;e&#65533;D.&#65533;1Va&#65533;5&#65533;$&#65533;&#65533;&#65533;&#65533;&#65533;4}:&#65533;&#65533;n.$wm&#65533;&#65533;^B&#65533;VZe&#65533;&#65533;O&#65533;&#65533;&#65533;&#65533;sh&#65533;c&#65533;&#65533;&#65533;&#65533;}&#65533;~&#65533;&#65533;be&#65533;0fu3F8&#65533;&#65533;n$&#65533;dnRCN&#65533;(h&#65533;Ndef81&#65533;f&#65533;&#65533;Xk&#65533;6&#65533;&#65533;!-~&#65533;&#65533;RN&#65533;&#65533;jM&#65533;bY&#65533;&#65533;)&#65533;g&#65533;&#65533;J`&#65533;&#65533;G&#65533;q"&#65533;`N34U&#65533;&#65533;K&#65533;FK&#65533;T=k&#65533;>&F&#65533;U&#65533;2&#65533;&#65533;&#65533;^E.:0&#65533;&#65533;4&#65533;e&#429;FZ&#65533;/*&#65533;&#65533;~^zc&#65533;N&#65533;Vej&#65533;&#65533;:{P&#65533;	&#65533;&#2035;&#65533;&#65533;m&#65533;&#65533;&#65533;&#1233;8f&#65533;&#65533;&#65533; &#65533;^&#65533;c5&#65533;V&#65533;&#65533;e&#65533;C=&#65533;1>&#65533;1h&#65533;&#65533;&#1180;&#65533;h&#65533;M'&#65533;Y&#65533;d&#65533;a&#65533;x&#65533;.=&#65533;&#65533;te)*&#1925;&#65533;&#65533;Uba&#65533;&#65533;Pc&#65533;I&#65533;&#424;|r&#65533;&#65533;2&#65533;&#65533;E!&#65533;&#65533;Q&#65533;C&#65533;&#65533;&#65533;&#65533;\&#65533;&#1394;&#65533;&#65533;&#65533;&#65533;9&#65533;V\&#65533;&#921;&#65533;&#65533;=&#65533;N&#65533;=&#65533;&#65533;T?n&#65533;m&#65533;=&#65533;*\&#65533;4&#65533;&#65533;n&#65533;&#65533;O&#65533;_&#65533;&#65533;X&#65533;&#65533;}&#65533;PucI&#65533;	X2&#65533;&#65533;Cb&#65533;&#65533;&#65533;&&#65533;u&#65533;&#65533;Tm&#65533;E&#65533;&#65533;&#65533;\H&#65533;&#65533;A&#65533;&#65533;&#1371;e^.&#65533;&#65533;&#65533;&#65533;&#65533;&#39779;&#184;>&#65533;&#65533;=q&#65533;50&j&#65533;&#65533;K)&#65533;dO>&#65533;&#65533;7%&#65533;&#65533;&#65533;<&#65533;&#65533;&#65533;j&#1750;&#65533;&#65533;&#65533;	&#65533;&#65533;&#1568;&#65533;j&#65533;.d_&#65533;F:u&#65533;S&#65533;\&#65533;p&#65533;&#65533;i&#65533;n&#1205;&#65533;&#65533;&#65533;&#65533;/6o&#1606;fC&#65533;d&#65533;mp&#65533;mo&#65533;%q&#65533;.m&#65533;6]C&#65533;&#65533;G&#65533;)$<&#65533;$^R&#65533;)&#413;&#65533;&#65533;_0&#65533;&#65533;d&#65533;&#65533;F&#65533;uk&#65533;~&#65533;/&#65533;&#65533;&#65533;#Wj&#65533;&#65533;#&#65533;&#65533;$&#985;&#65533;&#65533;/-l&#65533;&#65533;ZC`&#65533;&#65533;DD[&#65533;&#65533;dH7H&#906;&#1645;&#65533;@&#65533;o&#65533;jnd&#65533;>&#65533;c`nU&#65533;s&#65533;ZT]&#65533;&#65533;&#65533;&#65533;Q!&#65533;&#65533;E&#65533;s&#65533;l"&#65533;&#65533;HU&#65533;k>&#65533;&#65533;&#1171;&#65533;U/&#65533;kH&#65533;o4&#65533;&#65533;[&#65533;M&#65533;&#65533;&#65533;&#65533;&#65533;&#65533; r}&#65533;D;&#65533;C=V&#65533;Ug&#65533;&#65533;&#65533;f!&#361;(&#65533;&#65533;hW&#65533;&#65533;F&#65533;c&#65533;bk&#65533;&#65533;
&#65533;&#1494;&#65533;&#65533;-&#65533;&#65533;5&#65533;&#65533;&#65533;&#65533;GvU|&#65533;-[G:&#65533;f&#65533;&#65533;&#65533;CJ$&#65533;u'&#65533;&#65533;&#65533;M{s&#65533;+&#65533;&#65533;`&#65533;&#65533;-&#65533;S&#65533;i&#65533;&#65533;&#65533;x&#65533;&#65533;&#65533;&#65533;,&#65533;&#65533;p&#65533;O&#65533;'&#65533;vdrj&#65533;&#65533;&#65533;",w:&#65533;&#65533;&#65533;&#65533;hL7$cZ&#65533;-&#65533;}&#65533;&#65533;iG5&#65533;&#65533;&#65533;6/p&#65533;(&#65533;l'&#65533;&#65533;&#65533;{&#65533;V&#65533;&#65533;x&#65533;&#65533;&#65533;d&#65533;&#65533;X7&#65533;(\&#65533;&#65533;V&#65533;sR2&#65533;&#65533;&#65533;F&#65533;P&#65533;&#65533;&#65533;&#65533;&#65533;3U&#230;8&#65533;&#65533;6&#1509;&#65533;&#65533;n&#65533;&#65533;QU&#65533;&#65533;]FZ&#65533;L&#65533;N&#65533;wex&#65533;vUo`&#65533;&#65533;ix&#65533;p&#65533;&#65533;&#65533;"&#65533;&#65533;&#65533;2.&#65533;v;5&#65533;&#1948;&#65533;&#65533;F&#428;&#65533;a`&#65533;&#65533;|&#65533;wI7&#65533;&#65533;x&#65533;&#65533;F\&#65533;&#65533;l&#65533;&#65533;B&#65533;&#65533;&#65533;&#65533;&#65533;B&#65533;n&#65533;&#65533;vn&#65533;x&#65533;o{&#65533;&#65533;v}&#65533;&#65533;&#65533;&#65533;&#65533;&#65533;&#65533;1&#65533;&#65533;&#65533;O&#65533;O&#65533;&#65533;ZG&#65533;&#65533;2E7&#65533;ZPt#k&#65533;&#65533;m&#65533;/&#65533;&#65533;-&#65533;7=&#65533;&#65533;&#65533;&#919;uNwK&#65533;I&#65533;&#65533;{&#65533;&#65533;=&#65533;^&#65533;&#65533;&#65533;&#65533;&#65533;!&#65533;&#1079;v&#65533;&#65533;&#65533;&#65533;&#65533;$&#65533;&#65533;&#65533;_M&#65533;&#65533;LZ&#65533;/&#65533;&#65533;_&#1105;V&#65533;&#65533;&.&#65533;&#65533;_&#65533;&#65533;0d&#65533;L&#65533;h&#65533;\&#65533;u&#65533;&#65533;&#65533;&#65533;ty)&#65533;&#65533;9;F&#65533;4&#65533;,3&#65533;&#65533;A&#65533;	&#65533;&#65533;&#65533;6#R&#65533;h&#65533;b&#65533;&#65533;
76t&#65533;&#65533;#&#528;!&#208;d&#65533;P$&#660;*Q&#65533;)&#65533;&#65533;;tf&#1196;&#65533;g&#65533;&#65533;?~v&#65533;&#65533;yS&#65533;&#65533;&#65533;r&#65533;&#65533;&#65533;&#65533;&#65533;&#292;k&#65533;s&#65533;iP&#65533;H&#65533;&#65533;&#65533;:&#65533;&#65533;&#65533;8Z&#65533;ND&#65533;&#65533;&#65533;K&#65533;m&#65533;:&#65533;&#65533;l&#65533;&#65533;(u&#65533;l&#65533;&#65533;&#65533;!&#65533;;Si&#65533;&#65533;J&#65533;[&#65533;&#65533;2{&#65533;&#65533;_=(&#65533;&#65533;&#65533;&#65533;0`&#65533;Z&#65533;&#65533;b&#65533;Q,B&#65533;&CV&#65533;K&#65533;*&#65533;&#65533;-s&#65533;V&#65533;&#65533;&#930;Y&#65533;&#65533;&#65533;&#65533;&&#863;?&#637;&#1623;2&#65533;&#1548;&#65533;&#65533;&#65533;\&#65533;&#65533;S&#65533;|&#65533;&#65533;&#780;&#65533;&#65533;&#65533;YG&#65533;	x&#65533;&#65533;is&#65533;&#65533;nk&#65533;&#1115;7W&#65533;&#65533;&#65533;&#65533;&#65533;x	[&#65533;&#1588;,_&#65533;&#65533;&#65533;'&#65533;m&#65533;<&#65533;&#398;&#65533;l&#65533;4&#65533;&#65533;&#65533;&#65533;&#65533;&#65533;&#65533;q&#22076;_&#65533;&#65533;&#65533;&#65533;H&#65533;	&#65533;&#65533;K/&#65533;&#65533;&#65533;j&#65533;&#65533;b&#65533;&#65533;m&#65533;T&#28053;T&#65533;&#65533;f&#65533;Dq&#65533;oC&#1861;u&#65533;)&#65533; &#65533;%&#65533;H&#1865;&#65533;I&#349;b0&#65533;D&#65533;&#65533;$&#65533;&#65533;x*!v^b]&#65533;{&#65533;&#65533;&#30406;&#65533;i&#65533;{&#65533;_i-}&#65533;&#2002;Q&#65533;S&#65533;&#65533;&#65533;4&#65533;&#65533;E"&#65533;^&#65533;U!&#65533;&#65533;&#65533;&#65533;I&#65533;$&#65533;&#65533;&#65533;&#65533;tU&#65533;&#65533;&#65533;&#1645;&#65533;cwhfcYB&#65533;&#65533;&#65533;x>"v&#65533;X&#65533;&#65533;&#30809;B.&#1238;&#1401;e&#65533;d8&#65533;^&#65533;^&#65533;W`IOJ&#65533;&#65533;&#65533;&#65533;&#65533; &#65533;&#65533;u&#65533;LR&#65533;5&#65533;&#65533;y&#65533;&#1879;M&#65533;7&#65533;&#65533;&#65533;&#65533;W(d&#65533;&#65533;&#65533;&#65533;q&#65533;	g&#65533;&#65533;q&#65533;&#65533;{&#65533;&#65533;g&#65533;5&#65533;]&#65533;&#65533;&#65533;7&#65533;D&#65533;h&#65533;(&#65533;&#65533;6&#65533;&#1041;&#65533;]&#65533;d&#65533;&#65533;&#65533;&#65533;&#1189;RN&#65533;iI&#65533;&#65533;e&#65533;j&#65533;&#65533;&#65533;&#65533;&#65533;&#65533;j&#65533;E&#65533;&#65533;U&#65533;&#65533;	&#65533;&#65533;&#65533;&#65533;&#65533;e&#65533;&#65533;&#65533;y&#65533;Yz&#65533;&#65533;&#65533;&#65533;`&#65533;&#65533;&#65533;_&#65533;&#65533;X&#65533;~n&#65533;&#1539;&#65533;&#65533;&#65533;,&#65533;&#65533;&#65533;&#65533;hl:m&#65533;`9&#65533;_J&#65533;j&#65533;&#65533;bXi&#65533;&#65533;&#65533;4&#65533;`&#65533;Q&#65533;w&#65533;&#65533;&#65533;X&#65533;Q[&#65533;&#65533;q&#65533;^&#65533;&#65533;&#65533;&#65533;&#65533;&#65533;U+&#65533;,n&#65533;&#11990;&#65533;A&#65533;&#65533;&#65533;&#65533;&#65533;&#65533;&#65533;&#65533;b&#65533;&#65533;9&#65533;&#65533;6&#65533;[&#65533;&#65533;&#65533;&#1195;=r&#65533;%A+&#65533;l\G\&#65533;&#920;r&#65533;&#65533;g&#65533;q&#65533;c&#65533;$&#65533;e&#65533;&#65533;]S&#65533;&#762;&#65533;%&#65533;o&#65533;<&#65533;pb&#65533;&#65533;&#65533;J}&#65533;&#65533;.gFTw&#65533;>&#65533;&#65533;&#65533;&#65533;&#65533;&#65533;x.:]4Q4'&#65533;&#65533;&#65533;&#65533;&#65533;j&#65533;&#65533;"M&#65533;X&#65533;&#65533;&#65533;&#1445;&#65533;&#953;&#911;8&#65533;&#65533;e&#65533;&#65533;&#65533;_K&#65533;&#65533;ev<v&#693;&#65533;-w&#65533;&#65533;&#65533;&#65533;&#65533;x&#65533;&#65533;{&#65533;&#65533;AJ &#65533;&#65533;&#65533;u8&#65533;&#65533;&#65533;Z&#65533;[V&#65533;|v&#65533;&#65533;&#65533; &#65533;&#686;[9&#65533;&#65533;O&#65533;&#65533;&#65533;$CXF&#65533;&#65533;&#65533;q&#65533;G&#65533;&#65533;&#65533;v&#65533;m&#65533;&#65533;o<e&#65533;&#65533;]&#65533;&#65533;W&#65533;&#65533;&#65533;1j&#65533;&#65533;.&#65533;&#65533;@&#65533;&#65533;^w&#65533;6&#1527;&#65533;g&#65533;&#65533;\&#65533;7&#65533;&#65533; &#65533;&#65533;&#65533;c^&#65533;&#65533;&#65533;'&#65533;&#65533;&#65533;O&#65533;&#65533;&#65533;D&#65533;&#65533;!+B"e`B&#65533;&#65533;&#65533;D&#65533;;&#65533;&#65533;@&#15957;&#65533;u&;&#65533;&#65533;&#65533;&#65533;1&#65533;]9&#65533;&#65533;&#65533;&#65533;
]I-7Z&#65533;e&#65533;W!P~&#65533;&#65533;R&#65533;Vr&#65533;&#65533;&#65533;-ok&#65533;u&#65533;&#65533;&#65533; &#65533;.&#65533;&#1619;b&#65533;(B&#65533;&#1225;/u&#65533;CT&#65533;&#775;&#65533;&#65533;!P%dc		&#65533;w-&#65533;&#65533;&#65533;&#65533;5,&#65533;&#65533;j3&#65533;&#65533;&#65533;/5&#65533;[p&#65533;D=/g&#65533;qc&#65533;j&#65533;&#65533;&#65533;l&#65533;&#65533;&#65533;&#65533;&#65533;&#473;&#65533;|G`&#65533;SY&#65533;&#564;&#65533;&#65533;L&#65533;bN&#65533;R&#65533;&#65533;1&#548;&#65533;&#65533;&#65533;&#65533;&#65533;S&#65533;&#65533;g&#65533;&#65533;}&#65533;<&#65533;&&#65533;& (&#65533;&#65533;&#65533;^&#65533;cs77"	&#65533;&#65533;'&#65533;&#65533;"&#65533; &#65533;4>&#65533;&#65533;&#65533;C&#65533;&#65533;z&#65533;&#65533;%^&#65533;^&#43121;"&#65533;8&#853;KX1&#65533;%z&#65533;$&#65533;&#65533;U&#65533;L.q&#65533;&&#65533;&#65533;P&#65533;r&#65533;&#65533;*e&#65533;v&#65533;Jl&#65533;&#65533;@&#65533;&#65533;9&#65533;&#405;Z&#1188;&#65533;&#65533;&#65533;&#65533;&#65533;&#65533;=&#1160;&#65533;D&#65533;&#65533;)&#65533;&#65533;&#954;My&#1025;a!&#65533;&#65533;&#65533;&#65533;XT4&#65533;&#65533;E&#65533;eX&#65533;&#65533;N0>&#65533;&#65533;b&#248;&#65533;6&#65533;lahK&#65533;e&#65533;N/x&[v&#65533;&#65533;&#65533;9+&#65533;&#65533;+]&#65533;&#65533;&#65533;{&#65533;&#65533;&#65533;&#65533;&#65533;+&#65533;;M&#284;&#65533;.&#65533;s$&#65533;&#65533;&#65533;&#65533;*^Dw#j&#65533;A&#65533;#|N&#65533;&#65533;&#65533;Z&#65533;&#65533;s&#916;&#65533;$&#65533;BMA2NWV&#65533;&#65533;]%&#65533;&#65533;&#65533;&#65533;C>&#65533;,.&#65533;'Z&#65533;&#65533;{&#65533;&#904;&#65533;&#65533;&#65533;&#65533;>W&#65533;&#65533;&#65533;
-&#65533;S&#65533;&#65533;&#65533;Neo+D&#65533;&#65533;&#65533;&#65533;>&#65533;l&#1385;&#65533;<l7C3CV&#65533;3&#65533;%&#65533;ja&#65533;)Q&#65533;&#65533;o&#65533;u&#65533;Tk&#65533;j&#65533;F6s&#65533;EU+&#65533;&#65533;&#65533;)0&#65533;h	&OiL&#65533;~C]&#65533;!&#1904;&#65533;&#65533;&#65533;%U&#65533; ,GUY&#65533;w)D*&#65533;OI3VU&#65533;zD&#65533;ld&#65533;&#65533;&#65533;V&#65533;&#65533;<c)OUz&#1432;&#65533;&#627;k&#65533;Mh&#65533;&#65533;&#65533;f&#65533;_&#65533;&#65533;&#65533;NO&#65533;&#65533;&#65533;&#1685;O7&#65533;&#65533;^&#65533;K=&#65533;
&#65533;0;[+&#65533;&#65533;&#65533;N&#65533;&#65533;"&#65533;H[i\"7&#65533;&#701;&#65533;5&#65533;X&#65533;&#65533;&#521;&#1205;&#65533;J&#65533;&#65533;&#65533;/}&#65533;&#65533;oK+"&&#661;&#65533;M<ko.&#65533;&#65533;&#65533;&#65533;&#65533;W&#65533;z'&#65533;&#65533;&#65533;W&#65533;&#65533;&#65533;&#65533;&#65533;S#&#65533;&#65533;66&#65533;Z&#65533;*b&#65533;&#65533;s&#65533;&#65533;&#65533;,.&#65533;&#1762;&#65533;&#65533;e&#65533;r&#65533;d&#65533;&#65533;&#65533;&#65533;&#65533;&#65533;R1j&#65533;w&#65533;l&#65533;?&#65533;qLO&#65533;,&#65533;%~=&#65533;yq&#65533;dLc3&#65533;&#65533;&#65533;&#65533;=&#65533;~a&#65533;e1wt&#65533;d>3&#65533;K&#65533;&#65533;&#65533;&#65533;&#65533;IZ&#65533;T?&#65533;Z[&#65533;&#65533;&#1318;&#1852;)&#65533;\to/HVrJ&#65533;)&&#65533;&#65533;:&#65533;&#65533;,4&#65533;&#65533;W&#65533;@&#65533;&#65533;&#65533;&#65533;&#65533;&#65533;&#65533;&#65533;&#2030;&#65533;3&#1432;&#65533;&#65533;<_&#65533;-&#65533;M&#65533;&#65533;AjQ;&#65533;3&#65533;&#65533;&#65533;&#65533;&#830;&#65533;1&#65533;\&H&#65533;&#65533;,&#46929;/!&#65533;&#65533;U&#65533;&#65533;<&#65533;&#1542;|&#65533;rz&#65533;&#65533;(&#65533;z&#65533;&#65533;&#65533;lfL&#65533;&#65533;#_&#65533;)&#65533;i&#65533;dS&#65533;&#1314;>s&#65533;&#65533;MX;&#65533;&#65533;&#65533;I&#65533;&#65533;g&#65533;&#65533;&#454;Ix7&#65533;O&#65533;&#65533;u&#1237;&#65533;IN&#65533;Yl&#65533;Az&#65533;&#1897;f&#65533;&#65533;&#65533;>k&#65533;&#1620;TI&#65533;&#65533;E&#65533;S^?8&#65533;&#65533;p&#65533;\&#65533;&#65533;&#65533;18&#65533;6N&#65533;K&#65533;&#65533;Do&#65533;7&#65533;&#65533;$Y&#65533;&#65533;&#65533;/q&#65533;#&#65533;zE&#65533;f7&#648;&#65533;ae&#65533;&#65533;&#65533;0u&#65533;&#65533;&#65533;B&#65533;&#65533;&#65533;{&#65533;&#65533;&#65533;&#65533;&#65533;G&#65533;(p&#65533;&#65533;&#65533;Xu&#65533;&#129;t&#65533;ca&#65533;'&#65533;&#65533;&#65533;f&#65533;n{4A&#65533;&#65533;&#65533;0Z3&#65533;&#65533;Y7&#65533;&#65533;&#65533;W&#745;[&#65533;(&#65533;R&#65533;)&#65533;=Vc&#65533;&#65533;&#1541;&#65533;z&#65533;,&#65533;9&#65533;&#65533;N&#65533;&#65533;&#65533;&#65533;o/&#65533;,@&#65533;&#65533;&#65533;N&#65533;+&#65533;}&#65533;}&#65533;E&#65533;^&#65533;&#65533;_&#65533;&#65533;&#65533;&#182;&#65533;&#312;&#65533;&#65533;&#65533;&#65533;M8w&#65533;<?G&#949;&#65533;&#65533;&#65533;&#65533;v&#65533;&#65533;[{]&#65533;&#946;&#1781;&#65533;i&#65533;&#65533;&#1950;&#65533;&#65533;c;&#65533;vv&#65533;.&#65533;;(&#65533;&#1784;&#65533;&#65533;&#65533;j&#65533;&#65533;&#65533;&#65533;&#65533;~&#65533;&#65533;&#65533;&#65533;h/&#65533;&#65533;&#65533;&#65533;&#65533;B&#65533; &#65533;&#65533;N&#428;M^&#65533;XwT&#228;&#65533;&#65533;.&#65533;<&#65533;&#65533;IL07X&#65533;&#65533;&#65533;&#65533;hO&#65533;B&#65533;>I&#1343;g}&#65533;M8&#65533;	&#65533;>&#65533;&#65533;t&#65533;&#65533;!&#65533;Y,&#65533;&#65533;'&#65533;&#65535;?&#65533;&#65533;&#65533;t&#65533;&#65533;U4&#65533;o&#65533;&#65533;&#65533;_&#65533;9\&#65533;&#65533;&#65533;E_D&#65533;&#65533;<&#65533;&#65533;&#65533;#U_&#65533;&#65533;&#65533;&#65533;X&#65533;&#65533;&#65533;&#65533;&#65533;&#601;&#65533;&#65533;&#65533;4M&#65533;&#65533;I&#65533;5&#65533;&#65533;&#65533;&#65533;&#65533;&#65533;&#65533;&#1381;&#65533;&#65533;&#65533;n-W&#65533;(	ZAd&#65533;^&#65533;&#65533;&#65533;`&#65533;&#65533;&#65533;y&#65533;&#1592;&#65533;}&#65533;&#65533;X&#65533;&#65533;&#65533;&#65533;&#65533;&#65533;Wa~e'M&#65533;K&#65533;1 =&#65533;i&#1867;j}&#65533;O&#65533;\"J&#65533;&#65533;&#65533;&#65533;}_&#65533;h&#65533;&#65533;-I&#65533;&#65533;&#65533;&#65533;&#65533;	&#65533;&#65533;VL&#65533;&#65533;&#65533;&#65533;&#65533;n&#65533;&#65533;&#65533;>&#65533;B&#65533;&#65533;>&#65533;&#65533;]&#65533;&#65533;&#65533;&#65533;&#65533;&#65533;a&#65533;&#65533;&#65533;&#65533;E&#65533;&#65533;&#65533;d]&#65533;&#65533;e&#65533;&#65533;&#65533;Y&#65533;&#65533;&#65533;&#65533;&#65533;&#65533;]&#65533;&#65533;&#65533;&#65533;&#738;&#65533;O&#65533;u&#65533;&#65533;5&#65533;&#65533;&#65533;&#1396;G&#65533;&#65533;&#65533;&#65533;^&#65533;&#863;&#65533;&#65533;&#65533;&#65533;&#65533;&#418;,&#65533;&#65533;&#65533;]&#65533;&#65533;&#65533;&#65533;&#1628;&#65533;&#65533;6&#65533;&#188;&#1976;"M&#65533;&#65533;&#65533;&#65533;qx&#65533;G&#65533;&#65533;&#65533; 4cN&#65533;Q&#65533;l%&#65533;&#65533;A5J&#65533;y&#65533;&#65533;d_J&#1567;7&#65533;a&#65533;m\&#65533;&#65533;&#65533;!]&#65533;&#65533;,&#65533;#,&#65533;!&#65533;y#&#65533;]Zn&#65533;&#65533;&#65533;&#65533;&#65533;&#65533;&#65533;&#65533;&#65533;&#65533;0&#65533;&#65533;0#*&#65533;l&#65533;&#917;Lq&#65533;Y&#2030;&#65533;T&#65533;6rVa&#50553;&#65533;&#65533;J~ @&#65533; (&#65533;b&#65533;d)&#65533;&#65533;Bai\&#65533;.&#65533;&#65533;&#65533;&#65533;&#65533;$;&#65533;&#65533;&#65533;&#65533;&#1954;H&#65533;"/&#65533;&#65533;&#65533;W|&#65533;&#65533;J&#65533;&#65533;~4!&#881;&#65533;/&#65533;A"&#65533;&#65533;&#65533;y&#65533;f&#65533;&#65533;Uc%b`R&#65533;3]&#65533;	&#65533;&#65533;7&#65533;#&#65533;&#65533;|&#65533;Kj&#65533;&#65533;&#65533;+z2A,&#65533;,&#65533;&#65533;C&#65533;&#65533;&#65533;y#K&#65533;Q&#65533;&#65533;`&#65533;&#65533;Y&#65533;&#1979;&#65533;1"=z&#65533;&#65533;&#65533;	%S&#65533;&#65533;	St(&#65533;&#65533;f&#65533;&#65533;&#65533;&#65533;A5dk)&#65533;&#65533;H&#65533;&#65533;PeU&#65533;%q,a^v&#65533;zn`:&#65533;$&#65533;&#65533;X&#65533;%h~&#65533;f;&#65533;&#65533;=&#65533;c&#65533;&#65533;e&#65533;&#65533;&#65533;&#65533;d&#1577;-[&#65533;	&#65533;?&#65533;@&#65533;d&#1588;&#65533;&#65533;&#65533;%&#65533;%s&#65533;DoF`A[y,&#65533;jcRL"&#65533;c2&#65533;9&#65533;	&#65533;J&#65533;&#65533;<b&#65533;&#65533;&#65533;&HR&#1933;&#65533;Wr&#65533;g"&#65533;Z&#65533;&#65533;T&#65533;e[&#65533;$8&#65533;^0&#65533;&l&#65533;fA&#65533;cN:&#65533;&#65533;0Lv&#65533;&#65533;n&#65533;&#65533;&#65533;&#65533;&#65533;&#65533;M&#65533;&#65533;VgU&#65533;&#65533;<&#65533;&&&#65533;s
&#65533;LV&#65533;[&#671;H&#65533;g9&#65533;&#65533;&#65533;N&#65533;&#65533;y&#65533;`Y~&#65533;wZ&#65533;X&#65533;"&#65533;&#65533;&#65533;F&#65533;&#65533;i&#65533;&#65533;&#65533;j&#65533;z&#65533;&#65533;h&#65533;'{&#65533;d&#65533;&#65533;&#65533;&#65533;bn2%Q&#65533;&#65533;C&#65533;L&#65533;M$%'&#65533;a &#65533;:g&#65533;	&#65533;&#65533;f>-&#65533;&#65533;&#65533;$&#65533;&#65533;&#65533;&#65533;v%&#65533;U(&#65533;^(&#65533;&#65533;!&#65533;&#65533;&#1863;&#65533;&#65533;[&#65533;&#65533;&#65533;&#65533;&#65533;&#457;RN&#65533;c&#65533;1&#65533;]"&#65533;&#65533;3>b&#65533;&#65533;^&#65533;PYn&#65533;&#65533;d	&#65533;I&#65533;y1'&#65533;&#65533;&#65533;Cx&#65533;n&#29710;h\*]u&#65533;)&#65533;&#65533;D=g&#65533;&#65533;&#65533;&#65533;&#65533;)&#65533;J)&#65533;&#65533;&#65533;;Z)&#65533;Fhf&#65533;Y^&#65533;&#65533;&#65533;iZ&#65533;r&#870;mNF&#65533;Y &#65533;&#65533;u&#65533;m&#65533;O&#65533;&#65533;$M&#65533;\&#65533;&#65533;&#65533;&#384;&#65533;&#65533;&#65533;G&#65533;.\&#65533;&#65533;&#65533;\&#65533;&#65533;e[&#65533;&#65533;&#65533;Y&#65533;&#65533;&#7781;&#65533;&#65533;*J&#65533;&#65533;H&#65533;&#65533;&#65533;&#65533;&#65533;j&&#65533;&#65533;f&#65533;&#65533;%J<&#65533;{Bj&#65533;&#65533;&#65533;&#65533;&#65533;c&#65533;&#65533;&#65533;-x&#65533;~&#65533;Yp&#65533;hT*&#355;&#65533;K&#65533;&#42357;&#65533;&#65533;&#65533;+Rhg&#65533;j8&#65533;u&#65533;>&#65533;&#65533;&#65533;*:+g&#65533;&#65533;
A&#65533;&#65533;&#65533;U>j&#65533;&#65533;y&#659374;&#65533;&#65533;&#65533;"&#65533;&#65533;&#1369;( &#65533;&#65533;&#65533;&#65533;&#65533;&#65533;&#65533;&#65533;&#65533;&#65533;&#65533;&#65533;5&#65533;S&#65533;&#65533;Ca&#65533;&#65533;j&#65533;&#65533;&#65533;T&#65533;&#1242;&#65533;&#65533;&#65533;&#65533;&#65533;5e'&#65533;>iHd&#65533;G&#65533;&#754;&J^jR&#65533;&#65533;&#65533;&#65533;aj(&#65533;\a&#65533;&#65533;f&#1332;v*&#65533;F,BJ&#65533;&#65533;&#65533;%&#65533;&#354;&#65533;&#65533;b&#65533;c&#65533;#&#902;&#65533;&#65533;&#65533;~&#65533;,fv#L&*&#65533;&#65533;&#45434;l&#65533;k,&#65533;!&#65533;N-]&#65533;,&#65533;F-&#65533;&#65533;&#65533;&#65533;u&#65533;
&#65533;&#65533;&#65533;R5&#65533;&#65533;t&#65533;&#65533;H&#65533;&#65533;)&#65533;8&#65533;r&#65533;I&#65533;`&#65533;&#65533;&#65533;&#65533;,&#65533;I&#65533;&#65533;&#65533;&#65533;'&#1698;&#65533;&#65533;+&#65533;zm&#65533;-&#65533;&#65533;&#65533;&#65533;l&#65533;&#65533;&#65533;_&#65533;,&#65533;&#65533;&#65533;e$U%&#1945;&#65533;&#65533;*&#65533;:&#65533;x^&#65533;Qd&#65533;=$*&#65533;Z&#65533;&#65533;-&#65533;n&#65533;&#65533;(&#65533;&#65533;&#65533;R&#65533;&#65533;d-&#1149;nz&H0.&#65533;6A&#65533;B&#65533;&#65533;F&#65533;&#65533;R&#65533;&#65533;&&#65533;?&#65533;-&#65533;j&#65533;V&#65533;&#65533;&#65533;&#65533;&#65533;&#65533;&#65533;&#65533;&#65533;&#65533;&#65533;&#65533;t!&#65533;$&#65533;&#65533;&#65533;&#65533;&#65533;P&#65533;&#65533;&#65533;&#65533;&#65533;o&#161;&#65533;zG&#65533;&#65533;&#65533;&#65533;y&#65533;&#65533;ow&#65533;&#65533;&#65533;J&#65533;&#65533;
o&#65533;
n&#65533;o&#24239;&#65533;N&#65533;&#65533;&#65533;&#1034;]~&#65533;&#65533;&#65533;g&#65533;2&#1050; &#65533;&#65533;[&#65533;b&#65533;A&#362;&#65533;&#65533;&#65533;+&#65533;&#65533;`&#65533;&#65533;"F&#65533;,IXn&#65533;&#1375;&#65533;MpX:&#65533;&#65533;&#65533;&#706;p&#65533;&#65533;/&#65533;&#65533;/&#65533;F&#65533;
{&#65533;j&#65533;&#65533;&#65533;O2l)-&#65533;&#65533;&#65533;&#65533;&#65533;m&#65533;B&#65533;&#65533;:&#527;&#65533;[7&#65533;&#785;+z,&#1318;p,"&#65533;&#65533;&#65533;#&#65533;/i&#46631;&#65533;&#65533;%&#65533;&#65533;&#65533;A&#65533;&#65533;p&#65533;
&#65533;N&#65533;
w&#65533;J~q&#1598;&#65533;&#65533;&#65533;0h&#65533;&#65533;v&#65533;&#65533;&#65533;eO^&#65533;iV&#65533;&#65533;QN_&#65533;&#65533;y&#65533;;&#65533;&#65533;&#65533;&#65533;&#65533;k&#1045;&#65533;&#65533;N&#65533;&#65533;&#65533;d&#65533;&#65533;&#65533;"&#65533;&#65533;&#65533;Pn&#65533;&#65533;&#65533;&#65533;&#65533;o	:)
&#65533;pJVrw~&#65533;p&#65533;#S&#65533; OJ.&#65533;&#65533;&#65533;M&#65533;*&#65533;Z&#65533;&#65533;0&#65533;&#65533;&#65533;_e&#65533;&#65533;:&#65533;$Kf&#65533;&#65533;&#65533;%&#65533;lr9&#65533;&#65533;&#65533;I&#65533;&#65533;&#65533;n2&#65533;"k&#65533;sm/jh^(&&#65533;&#65533;&#65533;6&#65533;L3Ts+ky&#65533;p&#65533;&#65533;&#65533;&#65533;&#65533;1a&#65533;)&#65533;&#65533; -uU&#65533;&#65533;&#65533;&#65533;&#65533;q,/)+&#65533;&#65533;V&#65533;&#65533;g&#65533;&#65533;&#65533;0&#65533;&#65533;1&#65533;jZr&#65533;zD&#65533;&#65533;0&#65533;/J&#65533;&#65533;Ar<+35K3B&#65533;!&#65533;&#65533;A/sC;4z^)(cE&#65533;v&#830769;&#65533;j&#65533;&#65533;X&#65533;m&#65533;^u&#65533;&#65533;&#65533;}&#65533;&#65533;0i&#65533;&#65533;&#65533;&#65533;&#1970;-&#1011;D&#65533;&#380;&#65533;`&#65533;^A&#65533;/&#65533;u&#65533;w2&#65533;?_s&#65533;&#65533;.&#65533;&#948;A?t&#65533;&#65533;&#65533;&#65533;&#65533;D3&#65533;'o&&#65533;s&y&#65533;rFS&#65533;&#65533;-&#65533;&#65533;&#65533;&#65533;*W9&#65533;&#65533;&#65533;&#65533;/&#65533;e-&#65533;&#65533;S=&#65533;#&#65533;Z*Z&#65533;%3*?m[&#65533;N&#65533;5&#65533;&#65533;&#65533;&&#65533;Q&#65533;0^&#65533;L3&#65533;]Ss<W0vrjG&#65533;j-&#65533;&#65533;&#65533;^&#65533;\&#65533;\&#65533;>&#65533;H&#65533;&#58696;&#65533;&#65533;UXgu&#65533;+&#65533;&#65533;\&#65533;&#65533;&#65533;akY&#65533;&#65533;&#65533;W&#65533;&#65533;&#65533;"&#65533;&&#65533;&#65533;J&#65533;4&#65533;v&#65533;@&#65533;N&#65533;&#65533;]&#65533;5&#65533;&#65533;5^&#65533;6D&#65533;&#65533;@+\&#65533;&#65533;&MHT&#65533;&#65533;2&#65533;&#65533;b&#65533;&#65533;u&#65533;}|tZ9&#65533;/B#&#65533;n&#65533;&#1964;\&#65533;&#65533;X?r&#65533;&#65533;g&#65533;v2&#1780;&#65533;v&#65533;&#65533;EN'&#65533;&#65533;&#65533;6&#65533;&#65533;u&#65533;&#65533;5&#65533;6yC&#65533;sL3,&#65533;&#65533;&#1570;f&#65533;&#65533;&#1654;&#65533;&#65533;&#65533;	O&#65533;&#65533;@R&#65533;&#65533;&#65533;&#65533;!&#65533;&#65533;.&#65533;&#583;&#1325;s&#65533;Z;&#65533;f&#65533;&#65533;n&#65533;T&#65533;&#65533;|&#65533;O#+vw&#65533;&#65533;&#65533;T&#65533;&#65533;[8\&#1526;w?&#65533;O&#65533;xxyO&#65533;&#65533;&#65533;7u&#65533;5R&#65533;6&#65533;&#65533;f&#65533;&#65533;&#65533;g}K5kEn#&#65533;9&#65533;Rn`&#65533;	&#65533;*>h&#65533;&#65533;&#65533;Ww&&#65533;'xe.&#65533;V&#65533;Z&#65533;t$9&#65533;_8&#65533;ow\w&#65533;&#65533;&#65533;&#65533;l?&#65533;&#65533;&#65533;&#65533;\9&#65533;{-+9&#65533;w9&#65533;&#65533;t&#65533;%&#65533;hV&#65533;&#65533;%`q&#65533;&#65533;%&#65533;o'&#65533;8&#65533;mH6/%&#65533;&#65533;&#65533;@fS&#65533;&#65533;G&#65533;j&#65533;N&&#65533;V68&#65533;I0&#65533;&#65533;&#65533;&#65533;3y&#65533;g&#65533;JG&#65533;&#65533;&#65533;&&#65533;&#65533;&#65533;&#65533;W1&#65533;&#65533;&#65533;&#65533;&#65533;&#65533;W&#65533;mc&#65533;X&#522;J&#65533;&#65533;Tg&#65533;&#150;&#65533;&#65533;\-Xs&#65533;&#65533;&#65533;&#65533;r&#65533;&#65533;&#65533;&#65533;C&#65533;&#65533;&#65533;&#65533;&#65533;Ao&#65533;&#65533;&#65533;X&#65533;#o2Y6&#65533;&#65533;3&#65533;Yjw&#65533;{&#65533;;&#65533;&#65533;w&#65533;Rz&#65533;&#65533;yre&#65533;Q1&#65533;&#65533;&#65533;&#65533;u&#65533;9%&#65533;H&#65533;qtc&#65533;&#65533;O&#65533;&#65533;&#65533;&#65533;:.&#977;&#65533;GrW=&#656;_&#65533;&#65533;&#65533;&#65533;&#65533;&#65533;j&#65533;w6n[&#65533;&#65533;&#65533;&#65533;&#65533;&#65533;&#65533;z&#65533;W2k[yH&#65533;&#65533;&#65533;&#65533;&#65533;!&#65533;&#65533;&#65533;&#65533;&#65533;&#65533;gEoz8/&#65533;I&#65533;&#65533;&#65533;x4&#65533;K&#65533;H&#65533;co&#59967;r&#65533;3K&#65533;&#65533;&#65533;&#65533;&#65533;&#65533;s&#65533;2&#65533;^gUM&#65533;::&#65533;&#599;<&#65533;&#65533;&#65533;&#65533;;w&#65533;&#65533;&#65533;&#65533;&#65533;&#65533;&#65533;&#65533;&#65533;&#65533;&#1020;&#1506;_&#65533;4O&#65533;&#65533;n2&#65533;&#65533;0e&#65533;&#65533;HwY /6&#14195;U<<&#65533;&#65533;&#1436;&#65533;3=&#65533;&#65533;$&#65533;&#65533;J&#65533;&#65533;&#65533;jS&#65533;W=&#65533;&#65533;&#65533;.lz&#65533;}&#65533;&#65533;3&#65533;4&#65533;<&#763;<&#807;=&#859;&#65533;&#65533;<&#65533;&#65533;b5&#65533;&#65533;{R&#65533;&#65533;&#65533;a&#65533;&#65533;O&#65533;G&#65533;&#65533;-yt&#65533;xHHeZ&#65533;M&#65533;&#65533;&#65533;&#65533;&#65533;&#65533;&#65533;;)&#65533;k&#65533;n&#875;&#65533;&#65533;k&#65533;&#65533;&#65533;hWy&#65533;&#65533;&#65533;&#65533;&#65533;h&#65533;>&#65533;&#763;&#65533;S&#65533;&#65533;7&#65533;K3&#65533;&#65533;=&#1787;&#65533;&#65533;37&#65533;&#65533;&#65533;&#65533;&#65533;&#65533;&#65533;&#65533;&#65533;B&#65533;&#65533;&#65533;q~&#65533;&#65533;&#65533;#&#829;~&#65533;&#65533;|&#65533;;&#65533;8&#65533;&#65533;&#65533;&#65533;&#65533;&#65533;+&#65533;*&#65533;og&#65533;&#1411;&#65533;&#65533;&#65533;[&#65533;}&#65533;o&#65533;&#65533;&#65533;&#65533;&#65533;&#65533;[o&#65533;&#65533;&#65533;&#65533;Ww&#65533;&#65533;&#65533;@?&#65533;&#65533;s&#65533;37&#65533;&#65533;&#65533;-&#65533;#&#65533;&#65533;>&#65533;Klp&#65533;w&#65533;IN&#65533;~&#65533;
&#65533;G&#65533;&#65533;&#65533;&#65533;&#65533;&#65533;&#65533;&#65533;nFD&#65533;R&#65533;a&#65533;.&#65533;4&#65533;&#65533;2)V&#65533;h&#65533;&#65533;-&#65533;v)&#65533;bdH&#65533;9&#65533;|&#65533;&#65533;II&#65533;*&#65533;p&#1297;&#65533;3e&#1444;ag&#65533;Ax&#65533;$&#65533;&#65533;I(U8&#65533;&#65533;Q&#65533;G&#65533;#G
&#65533;DH&#1301;%}V&#65533;&#65533;kV&#65533;[&#65533;*&#65533;&#65533;U&#65533;#X&#65533;%~1;-&#65533;k&#65533;&#401;S&#65533;&#65533;s&#65533;&#1077;kG^&#65533;q&#65533;&#65533;&#65533;&#65533;&#65533;m`&#65533;nw&#65533;)&#65533;&#65533;Mb&#65533;m&#1392;=&#65533;&#65533;&#65533;&#467;'s&#65533;H&#65533;2&#65533;&#411;93&#65533;&#65533;&#65533;&#65533;&#65533;e&&#65533;&#65533;|&#1708;e0&#65533;&#65533;&#65533;6&#65533;&#65533; S&#65533;e#&#1462;&#65533;:cX&#65533;Yx&#65533;&#65533;&#65533;&#65533;Ip&#65533;&#199;&#65533;&#65533;&#65533;f&#65533;5w4&#65533;J&#65533;&#1249;F{W&#65533;&#65533;$&#65533;&#65533;&#65533;{N&#65533;&#65533;&#65533;M&#65533;6s&#65533;&#65533;p&#65533;W&#65533;&#65533;&#986;&&#65533;1c&#257;&#65533;&#1463;&#65533;p&#65533;&#65533;
6|&#65533;&#65533;&#65533;[&#65533;1&#65533;D&#65533;&#65533;&#65533;PK&#65533;&#65533;<k02&#65533;,&#65533;&#65533;1:C0\s&#65533;&#65533;&#65533;&#65533;S(#&#65533;&#65533;&#65533;B&#65533;r&#65533;6&#2002;&#65533;j	&#65533;#&#65533;*&#65533;S&#65533;&#65533;&#65533;&#65533;i;&#65533;&#65533;&#65533;&#65533;&#65533;:&#65533;j&#65533; &#65533;`&#65533;&#1145;&#65533;6&#65533;%&#65533;&#65533;&#65533;[&#65533;D&#65533;>L&#65533;!&#65533;$0&#65533;&#65533;&#65533;K&#65533;&#65533;C?&#65533;
&#65533;&#1023;&#65533;&#65533;&#65533;6&#65533;&#65533;
&#65533;4\&#65533;D|&#65533;&#65533;V&#65533;&#65533;D&#65533;2&#65533;&#65533;H&#65533;:L&#65533;'&#65533;&#65533;b&#65533;(ot&#65533;B&#65533;&#65533;&#65533;:}&#65533;B&#65533;["&#65533;&#65533;V&#65533;&#65533;&#65533;Jq&#65533;QG&#65533;(&#65533;&#65533;'&#65533;s&#65533;F&#65533;#&#1175;\:n&#65533;%U]&#1388;&#65533;\E&#65533;&#65533;&#65533;&#65533;&#65533;&#65533;&#65533;&#65533;&#65533;c*\s&#65533;rK&#65533;&#65533;3&#65533;1&#65533;&#65533;&#65533;&#65533;d&#65533;&#65533;5&#65533;&#65533;2)&#65533;<&#65533;&#65533;/&#65533;&#65533;sC &#65533;&#65533;q&#65533;&#65533;&#65533;hZ&#65533;&#65533;&#65533;P&#65533;@&#65533;&#65533;)&#65533;&#65533;$&#1189;f*&#65533;&#65533;&#65533;l&#65533;&#65533;[&#65533;&#196;~$W&#65533;"H&#65533;
&#65533;Hmj&#65533;&#65533;&#65533;&#65533;&#65533;V_}&#65533;&#1844;&#65533;&#65533;a&#65533;Z&#65533;&#65533;,&#65533;&#65533;%&#65533;&#65533;&#65533;&#65533;2L&#65533;,&#65533;&#65533;c&#65533;&#65533;&#65533;B&#65533;&#65533;&#65533;&#65533;$&#65533;Pj&#65533;&#65533;V!mMD&#65533;&#65533;p&#65533;J4$=C&#65533;wR[Ri&#65533;8&#65533;YJy:&#65533;L&#65533;:&#65533;&#484;<&#65533;&#65533;f&#65533;&#65533;:I%&#65533;%&#65533;j&#65533;&#65533;&#65533;&#65533;&#65533;=
4AZ7n&#65533;&#714;&#65533;b^&#65533;&#65533;a/1&#65533;zc&#65533;&#65533;DsN&#65533;+<&#1634;&#1100;m&#65533;k&#65533;+t&#1772;&#226;_&#65533;;&#65533;&#1782;@EQ&#65533;&#65533;&#65533;&#65533;&#1831;9&#65533;&#65533;<&#65533;`&#65533;&#65533;&#65533;&#65533;&#65533;c&#65533;&#65533;&#65533;{&#65533;=&#65533;&#65533;#]&#65533;&#65533;M7]kX&#65533;}hVZ&#65533;&#65533;&#648;%6[%&#65533;&#65533;B&#65533;L&#65533;&#65533;x&#65533;5&#65533;T&#65533;lnj&#65533;V6&#956;&#65533;&#65533;&#65533;oC5&#65533;&#65533;9&#65533;&#65533;U&#191;9&#65533;f&#65533;;&#65533;Es&#65533;&#65533;&#65533;1&#65533;&#322;&#65533;1&#512;&#65533;&#65533;*&#65533;77&#65533;y&#1009;[&#65533;q&#65533;DO&#65533;&#65533;&#65533;O&#65533;?&#65533;&#65533;d]x1&#65533;&#65533;Xv&#65533;3[&#1592;T&#65533;&#65533;HLV&#65533;&#65533;&#65533;5&#65533;$4&#65533;&#65533;H&#65533;$"!7&#65533;&#65533;.&#1094;&#65533;d=q&#65533;}&#1035;^&#65533;H&#65533;<&#65533;
_,&#65533;_&#65533;&#65533;&#65533;	D&#65533;%&#576;&#65533;h24z&#65533;OqWXY&#65533;&#65533;&#1455;&#65533;&#65533;&#65533;$&#65533;;&#65533;&#65533;LPD&#65533; &#65533;&#65533;&#65533;&#65533;9&#65533;-b&#65533;&#65533;&#65533;p&#65533;+`&#65533;1|?VA&#65533;h&#65533;5&#65533;!&#65533;&T"n&#65533;qi&#65533;&#65533;&#65533;&#505;?&#65533;&#65533;&#65533;%&#65533;&#65533;&#65533;&#65533;Q&#65533;$]1&#65533;Yr&#65533;&#65533;&#65533;&#65533;&#65533;q&#65533;

x&#65533;&#65533;&#65533;&#717;<&#65533;!&#65533;&#65533;&#19433;q&#65533;&#65533;&#65533;&#65533;&#65533;."&#65533;&#65533;&#65533;&#65533;u&#65533;&#65533;&#65533;&#65533;&#65533;)&#65533;nmW&#65533;"[&#65533;h,
&#65533;&#65533;&#65533;&#65533;D&#65533;&#65533;yAej&#65533;&#65533;,7&#65533;6z&#65533;q&#65533;&#65533;QXG;^%&#65533;&#65533;
&#65533;&#65533;<&#65533;&#65533;&#65533;D&#65533;&#65533;:@g&#65533; :&#65533;TT"&#65533;&#65533;),&#1159;&#65533;&#1801;&#65533;&#65533;)Io~&#1224;(&#65533;$&#65533;&#65533;&#65533;D&#65533;	/ ({u&#65533;1&#65533;&#65533;c&#65533;&#65533;+_)&#65533;U&#65533;&#65533;&#65533;&#65533;8(&#751;&#65533;&#65533;Q&#65533;&#65533;%m&#65533;<^&#65533;rQv|
KfT&#65533;f&#65533;&#1049;&#796;9Q&#65533;^&#65533; &#65533;&#65533;C&#65533;&#65533;u&#653;;!&#65533;&#65533;&#218;&#65533; &#65533;&#65533;&#65533;J+	&#65533;&#65533;)&#65533;&#65533;&#65533;&#65533;^<&#65533;NPn&#65533;&#65533;&#65533;;&#65533;;&#65533;&#65533;5&#65533;e&#65533;,(&#65533;	u&#65533;s&#65533;&#65533;&#65533;Q>&#65533;&#65533;&#65533;
&#65533;&#1123;&#65533;=&#65533;x=&#65533;=&#65533;&#65533;5&#65533;.&#65533;=z.35&#537;&#65533;&#65533;)&#65533;p&#65533;O&#65533;&#65533;&#27827;BF&#65533;&#65533;t+&#65533;\&#65533;
&#65533;q.$&#65533;&#65533;&#65533;~&#65533;&#65533;&#65533;&#65533;&#65533;!_&#65533;&#65533;N&fLl&#1552;fT<&#65533;M&#65533;[C&#65533;&#65533;&#65533;J&#65533;&#65533;&#65533;&#65533;&#65533;Kyc3&#65533;&#65533;+s%&#65533;W&#65533;&#65533;&#1322;Zuq&#65533;&#65533;
H&#65533;&#65533;~&#1359; &#65533;T>&#359;1o&#65533;O}&#65533;&#65533;&#65533;WI&#65533;&#65533;&#65533;&#65533;&#65533;	&#65533;&#65533;&#27977;&#65533;&#65533;&#65533;_&#65533;&#65533;&#65533;&#65533;Sw&#65533;Yl&#65533;T&#65533;9I&#65533;H&#65533;g&#65533;&#65533;&#65533;&#65533;&#65533;I&#65533;&#65533;]&#65533;&#65533;FZC^+&#65533;&#65533;9&#65533;K&#65533;W!y+&#65533;&W#&#65533;&#65533;&#65533;)&#65533;&#65533;&#65533;-
4 [=U&#65533;&#65533;&#621;B&#65533;&#65533;&#65533;&#65533;FR&#65533;	V&#65533;	&#65533;&#65533;`4Vz&#65533;&#65533;dW&#65533;u&#65533;&#65533;&#65533;&#65533;&#65533;&#65533;&#65533;&#65533;-rB&#65533;|&#65533;)5x9&#65533;6&#65533;Gr&#65533;&#65533;&#65533;&#65533;&#65533;]&#442;JR&#65533;kZ&#65533;&#65533;&#65533;&#65533;SP&#65533;n&#65533;&#65533;>z&#65533;&#65533;&#65533;smF&#65533;&#65533;&#65533;"y&#65533;&#65533;&#65533;@3&#65533;Y&#65533;H&#65533;C&#65533;%)w&#65533;&#65533;M&#65533;\M&#65533;K&#65533;&#65533;&#65533;`&#65533;hDVl&#65533;_&#65533;&#65533;\&#65533;&#65533;&#65533;&#65533;F[&#65533;&#65533;9J&#65533;&#292;&#65533;&#65533;&#65533;_&#65533;F&#65533;q&#65533;&#65533;^f[&#65533;)#&#65533;&#65533;Q-&#65533;&#65533;&#65533;&#65533;&#65533;&#65533;&#65533;&#65533;&#65533;/M&#65533;&#65533;&#65533;9&#65533;`@&#65533;Q&#65533;&#65533;&&#65533;&#65533;9&#65533;&#65533;5&#65533;?}	'6"&#65533;&#65533;&#65533;&#65533;&#65533;&#65533;&#65533;"(&#65533;&#65533;&#65533;\2&#1965;%v&#65533;&#65533;:&#1273;&#65533;&#65533;&#65533;&#65533;&#65533;&#65533;&#65533;&#65533;F&#65533;&#65533;&#65533;n&#65533;&#65533;&#65533;&#65533;T&#65533;;7&#65533;VZ&#65533;Q&#65533;&#65533;"&#65533;h&#65533;&#65533;vA&#65533;&#65533;&#65533;A&#65533;&#65533;&#65533;:&#65533;$8&#65533;JPQz6 OA&#65533;&#65533;7&#20632;U&#65533;@&#65533;&#65533;&#65533;H&#65533;&{oSQ5&#65533;&#1779;&#65533;LX&#65533;{&#65533;+&#65533;&#65533;&#65533;*R&#65533;&#65533;&#65533;&#65533;&#11884;8&#1739;'l&#65533;&#65533;&#65533;J3J&#65533;&#65533;M&#65533;&#1176;&#65533;lC&#65533;&#65533;&#65533;C+n&#65533;&#65533;B&#65533;&#65533;&#65533;&#65533;T&#65533;mdo&#545;&#65533;&#65533;E&#65533;&#65533;&#65533;&#65533;&#65533;Q&#65533;&#65533;kB&#65533;*W%U&#65533;&#65533;2&#65533;&#65533;-&#65533;S?&#65533;&#65533;&#65533;&#65533;HLc&#65533;o&#65533;R&#65533;&#65533;&#65533;L&#65533;&#65533;7,&#65533;&#65533;&#65533;mZ&#65533;Q&#65533;&#65533;&#65533;E&#65533;&#65533;&#507;&#65533;z&#65533;]MN&#65533;v:&#65533;8&#65533;T&#65533;&#65533;/g &#65533;&#65533;&#65533;>LH{&#65533;&#65533;&#65533;h<&#65533;r&#65533;&#65533;&#65533;&#65533;1&#65533;;&#65533;&#65533;&#65533;8&#65533;&#65533;&#65533;j&#65533;&#65533;2&#987;\&#65533;&#65533;,9&#65533; 9&#724;&#65533;.&#65533;~g&#65533;&#65533;&#65533;&#65533;)&#65533;&#65533;'p	&#65533;8&#65533; &#65533;&#65533;&#65533;&#65533;^g&#65533;n&#65533;&#65533;_U6&#65533;&#65533;|&#65533;V{(&#65533;&#65533;zg&#65533;V&#65533;z&#65533;&#65533;j&#65533;2174i&#65533;&#413;Zd&#65533;A
&#65533;&#65533;&#59245;|g\&#65533;&#65533;&#65533;&#65533;&#65533;2&#65533;&#65533;&#65533;&#65533;&#65533;&#65533;4&#65533;&#65533;&#65533;&#65533;7&#65533;]>&#65533;HkAq&#1407;F;y&#65533;&#65533;&#65533;&#65533;c&#65533;u&#65533;&#65533;!&#65533;z&#65533;&#65533;X&#65533;s&#65533;&#65533;#&#65533;&#65533;&#65533;&#65533;&#65533;n&#65533;;S&#65533;H&#65533;=&#65533;LrT&#65533;&#65533;&#65533;O&#65533;&#65533;&#65533;z&#65533;&#65533;&#65533;&#65533;&#65533;&#65533;&#706;&#65533;G&#65533;>FK&#65533;&#65533;v&#1318;l0l&#65533;2fX,/&#65533;|&#65533;&#65533;&#65533;&#65533;&#65533;&#65533;&#65533;L&#65533;&#65533;&#65533;&#65533;\&#65533;&#65533;&#65533;&#65533;Fj}LP&#65533;&#65533;&#65533;&#65533;&#65533;&#65533;^fn&#65533;&#65533;&#65533;&#65533;&#65533;&#65533;jO&#65533;&#65533;Oe&#65533;&#65533;|zoi&#65533;jfd&#65533;&#65533;,&#65533;'&#65533;LM&#65533;&#65533;$-&#132;&#798;&#65533;>&#65533;&#1986;E&#240;&#65533;X&#65533;&#423;&#65533;&#1009;&#65533;@&#65533;L&#65533;&#65533;&#143;&#65533;N&#65533;&#65533;&#65533;9&#65533;O&#65533;&#65533;V&#65533;&#65533;&#65533;%&#65533;@&#65533;&#65533;&#65533;&#65533;F&#65533;un&#65533;^&#65533;&#65533;&#65533;tPe`&#542;&#65533;&#65533;\s&#65533;&#65533;&#65533;&#1326;&#65533;P&#65533;&#65533;&#65533;&#65533;q&#65533;&#65533;l&#65533;c
&#65533;&#65533;&#1801;&#65533;&#65533;`&#65533;@&#65533;&#65533;k&#65533;/n*&#65533;Z&#65533;&#65533;0&#65533;Y&#1840;&#5078;n&#65533;&#65533;D&#542;&#65533;&#65533;&#65533;\&#65533;X&#65533;7&#1070;\\#&#65533;&#65533;&#65533;)OLN&#65533;&#65533;&#65533;&#65533;|6
&#65533;
Un&#65533;&`&#65533;M&
&#65533;Q	/k&#65533;&#65533;&#1440;&#65533; &#65533;K&#65533;&#65533;&#65533;&#65533;&#65533;t&#65533;&#65533;k&#65533;&#65533;&#65533;&#65533;D&#65533;&#65533;VO+B&#65533;L&#65533;&#65533;JQ&#65533;&#845;	A&#65533;5&#65533;&#65533;\;.&#65533;&#65533;H&#65533;db&#65533;q%&#65533;PH'X.!&#65533;&#65533;#&#65533;err{f&#65533;&#65533;&#65533;%&#65533;&#65533;h>&#65533;&#65533;W&#65533;o&#65533;w&#65533;/&#65533;P&#65533;&#65533;A&#65533;&#65533;nV&#65533;nH&#65533;I&#65533;)Rr&#65533;&#65533;&#65533;&#65533;&#65533;&#65533;;&#65533;I&#65533;&#65533;%&#65533;q&#65533;FoR	&#65533;&#65533;~.&#65533;&#65533;&#65533; &#65533;)|&#65533;IFJ&#65533;&#65533;2M&#65533;&#65533;&#65533;"=&#65533;k$&#65533;&#65533;&#65533;&#65533;k&#65533;&#937;v&#65533;L&#65533;KA&#65533;N&#65533;&#65533;'&#65533;&#65533;&#65533;,D&#65533;&#65533;&#65533;&#65533;V&#65533;&#65533;&#65533;q&#65533;2&#65533;o&#65533;&#65533;b&#65533;&#65533;&#65533;	'wQ&#65533;`&#65533;&#65533;o& E_&#65533;&#65533;L&#65533;0&#65533;)-&#65533;&#65533;E!yp&#65533;Q&#65533;&#65533;&#65533;&#1177;&#65533;&#65533;)3&#65533;&#1946;&#65533;&#65533;&#65533;v&#65533;&#65533;&#65533;&#65533;&#65533;&#144;&#65533;,S&#65533;E%&#65533;&#65533;^&#65533;J&#65533;<([B&#65533;&#65533;&#65533;&#65533;&#65533;&#65533;-&#65533;.+&#65533;&#65533;&#65533;&#65533;&#65533;R&#65533;0&#65533;&#65533;R&#65533;3r&#65533;&#65533;&#65533;RFR&#65533;	1&#65533;Q)@93`&#65533;,&#65533;
&#65533;&#65533;&#65533;&#65533;&#65533;N+&#65533;MC&#65533;&#65533;+K&#65533;&#65533;Qf$&#65533;&#65533;pO&#65533;gu&#65533;I*-3&#65533;=&#65533;&#65533;&#65533;&#65533;D&#65533;m&#65533;pS>&#65533;GJ|~&#65533;"&#65533;&#65533; 8&#65533;8s))&#65533;8&#65533;&#65533;2&#65533;&#65533;"&#65533;&#65533;&#65533;.&#65533;ke$&#65533;&#65533;&#65533;&#65533;&#65533;4k&#65533;&#65533;Z4&#65533;&#65533;&#65533;S&&#1002;}\&#65533;$&#65533;&&#65533;q&#65533;>&#65533;&#65533;s>&#65533;|2?&#65533;&#65533;&#65533;&#65533;?&#65533;&#65533;d &#65533;SG-
r
t&#65533;,&#65533;TA+:3pw&#65533;&#65533;>l&#65533;&#65533;&#65533;3G&#65533;`>&#65533;&#65533;BS&#65533;&#65533;R%&#65533;e=&#65533;BD&#65533;4=&#65533;&#65533;bPqdS&#65533;&#65533;&#65533;E&#65533;&#65533;7}&#65533;&#65533;&#167;?&#65533;gsGw&#65533;.tG&#65533;TH&#46365;8L0&#65533;$&#65533;&#65533;&#65533;m&#65533;&#65533;$&#65533;o&#65533;&#65533;I;&#65533;&#65533;&#65533;&#65533;q&#65533;&#65533;&#65533;&#65533;Or	&#65533;CK&#65533;K&#65533;`&#65533;&#65533;&mqR&#65533;M0&#65533;&#65533;&#65533;&#65533;R9&#65533;dF&#65533;2r&#65533;?&#65533;&#65533;&#65533;JNU&#65533;&#65533;$-UuSG&#65533;TV&#65533;&#65533;&#65533;&#65533;&#65533;OI)&#65533;&#65533;&#65533;H&#65533;iC&#65533;&#65533;f&#65533;&#65533;&#1144;&#65533;4R&#65533;&#65533;Wa&#65533;&#65533;.S)&#65533;S&#65533;.T=&#65533;&#65533;&#65533;K&#65533;&#65533;%w3&#65533;^u&#65533;f5&#65533;x*Lj&#65533;V2(HW&#65533;&#65533;5G&#65533;B&#65533;&#65533;I&#337;=O&#65533;PYuD&#65533;&#65533;KiRk&#65533;&#65533;&#65533;&#65533;&#65533;z&#65533;ON&#65533;&#65533;uWauqU&#65533;u&#65533;0p\y&#65533;&#234;02K&#65533;&#65533;O&#65533;&#65533;0PCR&#65533;N&#65533;&#65533;u&#65533;$&#65533;r&?g	&#65533;&#65533;&#65533;<&#65533;U5&#65533;,6&#65533;t&#65533;n&#65533;r`OnZ&#65533;&#65533;`ut.&#65533;SU&#65533;[&#65533;6c&#65533;2&#65533;T&#65533;&#65533;&#65533;O/vI&#65533;]&#65533;&#65533;5&#65533;&#65533;I&#65533;&#65533;&#65533;&#1189;&&#65533;R&#65533;&#65533;>(&#65533;o&#65533;l19&#65533;nf;&#65533;.Q&#802;&#65533;&#65533;Lu&#65533;u&#65533;\&#65533;rh&#65533;i{&#661;&#896;$&#65533;P5&#65533;)&S6&#65533;4d&#65533;6j&#65533;kC&#65533;j&#65533;&#65533;HQ&#65533;Lk&#65533;&#65533;&#65533;l&#65533;&#65533;&#65533;&#65533;&#65533;Tv&#65533;q&#65533;H&#65533;@r'&#65533;r&#65533;wm&#65533;&#65533;&#65533;&#65533;/&#65533;VE&#65533;U=Q&#65533;$N[FOd&#65533;o[&u&#65533;6&#65533;&#1714;eqpYH&#65533;&#65533;<&#65533;&#65533;B&#65533;&#1493;&#65533;&#65533; &#65533;HJ&#65533;&#65533;VU&#65533;l*wma&#65533;&#65533;xM&#65533;&#688;s&#65533;&#65533;&#65533;P&#65533;i&#65533;&#65533;a&#65533;&#65533;pNwd&#65533;&#65533;d&#65533;du&#65533;O&#65533;&#65533;&#694;I&#65533;j7+&#65533;Vw&#65533;&#65533;Z&#65533;&#65533;&#65533;EV}&#65533;&#65533;x&#65533;&#65533;V&#65533;77&#65533;5&#65533;6u&#65533;&#65533;&#65533;&#65533;V&#65533;&#65533;&#65533;$&#65533;&#65533;KWw{&#65533;&#65533;Y_&#65533;&#65533;,5v(<&#65533;f&#65533;&#65533;|&#1143;w}&#65533;&#65533;~&#65533;}])&#65533;&#65533;N~&#65533;&#65533;&#65533;h&#65533;&#65533;&#65533;^YW&#65533;&#65533;&#65533;z&#65533;3C1&#65533;&#65533;&#65533;&#65533;<&#65533;&#65533;{&#65533;&#65533;Q&#65533;zzc&#65533;x&#65533;x&#65533;&#65533;f&#65533;&#65533;v&#65533;&#65533;]C&#65533;&#65533;H.&#65533;2&#65533;0.S&#65533;F&#65533;&#65533;X&#65533;R,&#65533;&#65533;&#65533;&#65533;&#65533;WGX-&#65533;&#65533;PU6dY&#65533;:&#65533;3&#65533;PwoY&#1408;&#65533;&#65533;&#65533;9b&#65533;&#65533;m&#65533;&#65533;&#65533;&#65533;&#65533;M}'-&#65533;k&#65533;&#65533;&#65533;&#65533;V&#65533;&#65533;&#65533;K&#65533;&#65533;@c&#65533;B&#65533;6&#65533;&#65533;xP&#65533;&#65533;&#65533;&#65533;V&#65533;&#65533;&#65533;&#65533;I&#65533;&#65533;c&#65533;&#65533;&#65533;&#65533;oD|&#65533;nW&#65533;XlyX&#65533;&#1549;kubG&#65533;&#65533;&#65533;&#65533;&#259;&#65533;t&#65533;&#65533;~&#65533;&#65533;&#65533;N&#65533;&#65533;1\&#65533;goW&#65533;%&#65533;&#65533;2&#65533;&#65533;bX&#65533;iwU&#65533;&#145;y&#65533;&#65533;"&#65533;&#65533;&#65533;m&#65533;&#65533;&#65533;&#65533;&#65533;*&#65533;9r&#725;&#65533;&#65533;&#65533;&#65533;&#65533;&#65533;&#65533;&#65533;&#65533;VV&#65533;d&#65533;&#65533;&#65533;oaP&#65533;&#65533;W&#65533;&#65533;&#65533;&#65533;&#65533;0&#396;C&#65533;i&#65533;|&#65533;&#65533;r&#65533;&#65533;&#65533;zY&#65533;+&#65533;w&#65533;`&#65533;&#65533;&#65533;&#65533;w&#65533;&#65533;:&#65533;o&#65533;&#65533;C&#65533;&#65533;Y&#65533;B,&#65533;1&#65533;hd&#65533;&#1104;&#65533;&#607;&#65533;&#65533;s&#65533;y&#65533;&#65533;&#65533;<NE'bvh&#65533;Y&#65533;&#65533;rM&#65533;}&#65533;&#65533;&#65533;&#65533;m&#65533;54;&#65533;&#65533;&#65533;, &#65533;U&#65533;&#1177;?&#65533;p&#65533;&#65533;4&#65533;5Y&#65533;x&#65533;&#65533;UQ&#65533;
&#65533;&#65533;Y8ZF|@%&#1939;&#65533;h$+vF&#65533;&#65533;O[&#65533;p&#65533;&#65533;w&#1500;&#65533;7&#65533;`&#65533;I&#65533;$&#65533;Z&#65533;#&#65533;&#65533;&#65533;c&#65533;&#65533;&#65533;[l4&#65533;8&#65533;&#65533;&#65533;]K&#65533;dU&#65533;&#65533;&#65533;&#65533;ui&#65533;S&#65533;&#65533;&#65533;p&#65533;&#65533;a:&#65533;&#65533;&#65533;*L &#65533;&#65533;&#65533;}X&#65533;~:&#65533;&#65533;p&#65533;S&#65533;&#65533;|&#65533;W&#65533;w&#1436;&#65533;&#65533;/w8&#65533;&#65533;&#65533;&#65533;&#65533;&#65533;[&#65533;&#65533;&#65533;&#65533;&#65533;&#65533;&#65533;z&#65533;&#65533;:&#65533;?&#65533;&#65533;5"&#65533;gR&#65533;\&#65533;&#65533;&#65533;&#65533;R&#65533;&#65533;W&#65533;&#65533;&#65533;&#65533;@&#42365;&#1715;&#65533;&#65533;Y&#65533;&#65533;6&#65533;G&#65533;&#65533;v&#65533;fY5&#65533;&#2010;&#65533;&#65533;zU&#65533;&#1397;&#65533;&#1583;w&#65533;&#65533;&#65533;&#65533;?&#65533;&#65533;&#65533;i[&#65533;&#65533;&#65533;g[&#65533;&#65533;&#65533;/&#65533;O!&#65533;a(&#65533;h&#1348;&#65533;&#65533;&#65533;=TO&#65533;&#65533;&#65533;L7&#65533;Ap&#65533;&#65533;&#65533;t&#65533;&#65533;O
Y&#65533;SX&#65533;&#65533;&#65533;&#1796;"&#65533;&#65533;Q~h&#65533;&#65533;&#65533;Y/o&#65533;6U&#65533;HNG{&#1781;y&#65533;w{w}{&#65533;&#65533;&#65533;w&#65533;&#65533;&#65533;&#65533;&#65533;&#65533;&#65533;w&#65533;&#65533;&#1914;&#65533;&#65533;g7&#65533;&#42299;IG&#65533;WK,0Z&#65533;3&#65533;&#65533;&#65533;&#65533;&#65533;&#65533;t&#65533;{&#65533;&#65533;VD&#65533;v&#65533;&#65533;&#65533;&#65533;?|X&#65533;&#65533;&#1750;i:M&#65533;e&#65533;d&#65533;&#65533;Q&#65533;&#65533;&#65533;}&#65533;&#65533;i;&#65533;&#22269;&#65533;&#65533;w&#65533;[&#65533;c|&#65533;&#65533;&#324;&#65533;x&#65533;n&#65533;&#65533;&#65533;e uR[&#65533;OR&#65533;{&#65533;&#65533;c&#65533;9o&#65533;&#65533;}D&#65533;Kq&#65533;Q&#65533;&#65533;&#65533;&#65533;#X&#65533;&#65533;&#65533;&#65533;Z/A|&#65533;,&#65533;'x&#65533;K&#65533;&#65533;&#65533;S&#65533;&#65533;&#65533;&#65533;&#65533;u&#65533;&#65533;p&#65533;e&#65533;&#781;&#65533;&#65533;|&#65533;&#65533;&#1768;&#65533;&#65533;&#65533;.&#65533;4&#65533;\e&#65533;&#1566;x&#173;y&#65533;&#65533;&#65533;3&#65533;&#65533;\&#1435;&#65533;&#65533;|d&#65533;;x&#65533;0&#65533;&#65533;&#65533;&#65533;M&#65533;\&#65533;&#65533;&#65533;&#65533;)&#65533;w&#508;F&#65533;Z&#65533;&#65533;&#65533;/&#65533;2&#65533;&#65533;&#65533;w&#65533;m&#65533;G&#65533;&#65533;&#65533;%X&#65533;Ik&#65533;&#65533;&#65533;&#65533;V&#65533;&#65533;&#65533;9&#65533;&#65533;&#65533;&#65533;qf_;|&#65533;&#65533;E&#65533;b&#65533;&#65533;-&#65533;&#65533;&#988;&#65533;I&#65533;&#65533;'&#65533;qq&#65533;&#65533;&#65533;g<&#65533;&#65533;X&#65533;&#65533;c&#65533;w&#1351;U&#65533;&#65533;Q&#65533;&#65533;&#65533;&#65533;&#65533;&#581;;&#65533;&#65533;&#960;7<&#65533;&#506;&#65533;&#888;TL&#65533;&#1073;<q&#65533;&#65533;&#65533;%}&#65533;&#65533;K&#65533;&#65533;<]&#65533;&#1551;&#65533;9&#65533;5&#65533;&#65533;&#65533;&#65533;&#65533;'&#503;&#65533;O&#65533;&#65533;&#65533;"&#65533;[&#1385;&#65533;&#65533;&#65533;&#65533;W&#1461;]:&#65533;&#65533;&#65533;&#65533;8&#65533;'v	&#65533;R>d`7K&#65533;&#65533;v&#65533;&#65533;M&#65533;&#65533;&#1499;x&#65533;V&#1601;&#65533;&#65533;&#65533;&#65533;A&#65533;Q&#65533;&#65533;W^ej&#65533;&#65533;&#65533;&#65533;&#65533;uKz&#65533;&#65533;X&#65533;9_S&#65533;&#65533;	&#65533;&#65533;&#65533;&#65533;QS&#65533;&#65533;&#65533;~&#65533;&#65533;'&#1932;Y&#65533;q&#65533;&#65533;&#65533;&#65533;}&#65533;&#65533;&#65533;&#65533;=&#65533;i&#65533;ZM&#65533;&#65533;U~&#65533;&#65533;}&#1971;~&#65533;&#46941;&#65533;&#65533;&#65533;a&#65533;;e&#65533;&#65533;&#65533;&#1546;o&#65533;o&#65533;,)&#65533;,&#65533;&#28798;&#65533;dsj&#65533;&#65533;q&#65533;&#65533;o&#65533;&#65533;=&#65533;&#65533;:&#65533;&#65533;-&#65533;t&#65533;&#1185;&#65533;~&#65533;5&#65533;&#65533;&#65533;&#21573;;;V&#65533;g&#65533;}(&#65533;&#65533;l-&#65533;{&#65533;E&#65533;&#238;&#65533;&#65533;&#62464;<&#450;&#65533;&#65533;0:> _d&#65533;[&#65533;&#65533;&#65533;&#65533;&#65533;&#65533;a&#65533;&#65533;E~&#65533;i&#1313;&#65533;^&#815;~&#65533;&#65533;&#65533;&#65533;&#65533;0&#65533;&#65533;&#65533;qtQ&#32344;)X&#65533;&#65533;I&#65533;&#65533;&#65533;W&#65533;o&#65533;&#65533;e&#65533;&#65533;S&#65533;<&#65533;&#65533;>i]&#65533;&#65533;w&#65533;&#65533;mFO_l&#65533;&#65533;&#65533;&#65533;.&#65533;>&#65533;&#65533;>&#65533;Y?&#65533;k&#65533;&#65533;grN$&#65533;&#65533;&#65533;1&#65533;U&#65533;s=&#1535;&#65533;'&#65533;&#65533;&#65533;&#767623;~&#65533;&#65533;&#65533;>&#65533;b&#1518;'T&#65533;0!&#65533;&#65533;Gi&#65533;0&#65533;&#65533;&#65533;sX&#65533;!&#65533;&#65533;&#65533;R&#65533;@&#65533;&#529;$K&#65533;\&#65533;2&#65533;J,[&#65533;&#65533;&#65533;a#&#532;3&#65533;g&#65533;h&#1188;&#65533;&#65533;6{&#65533;9`&#65533;G&#65533;9&#65533;&#65533;D&#65533;i&#65533;&#65533;L&#65533;:}
&#65533;.5n&#65533;P&#65533;z&#65533;&#65533;&#1453;\&#712;&#65533;J&#65533;&#1585;`Jz9&#65533;&#65533;0l&#614;]&#65533;6&#65533;,t&#65533;&#1725;[%&#65533;]&#65533;p&#65533;
|&#65533;o&#65533;-&#65533;&#65533;&#65533;&#65533;&#65533;&#65533;&#65533;PGY&#65533;&#65533;&#394;&#65533;0&#65533;&#65533;1&#65533;&#860;3[&#65533;"&#1203;f&#65533;K&#65533;H:&#65533;B&#1253;%V&#65533;&#65533;QFF&#65533;g&#65533;}&#65533;&#65533;&#65533;&#65533;,a&#65533;N
&#65533;(&#65533;&#65533;&#65533;&#65533;
&#65533;&#65533;sxN&#65533;?&#65533;7}=&#65533;&#873;Y&#65533;&#65533;&#65533;&#65533;&#65533;k&#65533;&#65533;&#65533;&#1910;&#65533;.8.`&#65533;&#65533;&#65533;>_&#65533;
&#65533;&#65533;&#65533;&#65533;w_8&#65533;&#65533;&#65533;&#65533;&#65533;W&#65533;&#1587;&#65533;&#994;&#65533;O&#65533;&#65533;_g&#65533;	8i&#65533;&#65533;PB&#65533;&#65533;PA&#65533;&#65533;k&#65533;&#65533;&#65533;&#65533;q)W&#65533;n&#65533;&#65533;&#65533;[q&#65533;a&#65533;as&#65533;H&#65533;G.&#65533;at&#1193;&#65533;&#65533;&#65533;]cv&#1873;W&#65533;{|&#65533;G#\\&#65533;^&#65533;t	T&#1485;6&#65533;&#65533;|&#65533;&#65533;~&#65533;]&#65533;HH`&#65533;T`&#65533;&#1602;6&#65533;&#65533;&#65533;&#65533;&#65533;&#65533;Z&#65533;R&#65533;&#65533;F&#65533;&#65533;&#65533;&#65533;(&#65533;&#65533;&#65533;3&#65533;&#65533;r&#65533;	&#65533;Oq&#65533;&#65533;b&#65533;p*&#65533;R,&#65533;&#65533;&#65533;@/b'&#65533;&#65533;Jh&#65533;D
&#65533;_&#65533;&#65533;&#65533;cz&#65533;&#65533;&#65533;F:&#65533;dAI&#28132;z&#65533;f6&#65533;H&#65533;&#26580;&#65533;jy%&#65533;L$Aj&#65533;&#65533;&#65533;&#65533;^&#65533;:QF%&#65533;&#65533;n&#1092;+&#65533;&#65533;&#65533;!G
e@&#65533;v&#65533;9&#65533;y&#65533;&#65533;\p'&#65533;&#1319;&#65533;N1&#65533;bP&#65533;&#65533;Am&#65533;2&#65533;h_f&#65533;&#65533;]&#65533;&#65533;~&#65533;&#65533;&#65533;^&#65533;V$Z&#65533;&#65533;&#65533;>^
e&#65533;&#65533;d&#65533;&#65533;&#65533;j^&#65533;Y&#65533;&#65533;:&#65533;*&#65533;&#65533;2X*&#65533;&#65533;&#65533;&#65533;C&#65533;&#486;&#65533;&#65533;&#1882;ks?-&#65533;'&#65533;&#65533;&#65533;6&#65533;&#65533;Rq&#65533;&#65533;Yg&#65533;n&#65533;&#65533;&#65533;&#65533;&#65533;h^&#65533;&#65533;=Zr&#65533;|&#65533;4&#65533;v&#65533;&#65533;&#65533;0&#65533;;.I&#65533;&#65533;U&#65533;&#65533;Q&#65533;&#65533;>;*&#65533;&#65533;&#65533;&#65533;zyF&#65533;&#65533;&#65533;&#65533;p&#65533;&#65533;i&#65533;&#65533;<E&#65533;fTrR&#65533;uQ&#65533;b{&#65533;b&#65533;&#65533;&#65533;.&#65533;<&#65533;I$&#65533;-We&#65533;&#65533;&#65533;&#65533;;}&#65533;&#65533;<&#65533;v&#1495;o&#65533;&#65533;j&#65533;&#65533;@m&#1302;&#65533;t&#65533;J+&#65533;4&p`&#65533;RKLf&#65533;GM<b&#65533;c-l&#65533;S[&#65533;&#65533;{{n&#65533;&#65533;}7&#65533;&#65533;%+&#65533;v&#65533;&#1838;&#65533;&#65533;&#65533;&#65533;w&#65533;=3&#2006;&#65533;&#65533;sc&#65533;&#65533;&#65533;g&#65533;&#65533;&#65533;&#1264;8&#65533;&#65533;&#65533;&#65533;K>,&#65533;:I&#65533;y&#65533;&#65533;{&#65533;&#65533;&#65533;S7c&#65533;&#65533;y&#65533;Z4z&#65533;&#65533;&#623;&#65533;&#818;&#65533;?*V&#65533;&#65533;L.V&#65533;K&#65533;&#65533;{&#831;&#65533;,t&#65533;&#65533;?&#65533;l&#65533;&#65533;&#65533;4&#65533;&#65533;o&#316;&#65533;&#65533;z&#65533;&#65533;^&#65533;H4&#65533;0*&#65533;5&&#65533;&#1105;m&#65533;&#65533;&#65533;&#65533;r>F]f/&#65533;K&#65533;&#65533;W)x&#65533;&#65533;.@&#65533;&#65533;b&#65533;6&#65533;&#65533;&#65533;&#65533;~F+&#65533;&#65533;&#65533;&#65533;.&#65533;O4&#65533;&#65533;&#65533;9D &#65533;&#65533;&#65533;&#65533;&#65533;&#65533;&#65533;"&#65533;bY&#65533;&#65533;&#65533;A&#65533;I&#65533;&#65533;!&#65533;&#65533;&#65533;R&#65533;6&#220;p/&#65533;k&#65533;&#65533;`g;$&#65533;p&#65533;[4&#65533;Ph&#65533;&#65533;M&#65533;/&#65533;&#1321;&#904;&#65533; &#65533;&#65533;&#65533;k&#65533;&#65533;&#65533;&#65533;&#65533;mD&#65533;<&#65533;d@!Z&#65533;6&#65533;z&#65533;!&#65533;&#65533;&#65533;&#65533;Od&#65533;&#65533;3H&#65533;&#65533;&#65533;n&#65533;&#65533;&#65533;&#65533;F&#65533;&#65533;pqq&#65533;&#65533;&#65533;&#65533;Y&#65533;%0Z&#65533;h&#65533;c&#65533;&#65533;h&#65533;&#65533;2&s&#65533;@vX&#474;4&#65533;}4&#65533;&#65533;Z&#65533;?f,&#65533;&#65533;R	YHCRu&#65533;&#65533;&#65533;yEG:*^&#65533;&#65533;d%&#65533;y/&#65533;&#65533;&#65533;&#65533;d&#65533;$&#65533;TUF3&#65533;&#65533;$(&#65533;&#65533;RN&#65533;6H&#65533;O&#65533;&&#65533;Z&#65533;&#65533;LA&#65533;c9eI&#65533;%&#65533;&#65533;&#65533;&#65533;&#65533;&#65533;&#65533;2D&&#65533;&#65533;"	!9L'&#65533;&#65533;&#65533;3#IT&#65533;&#65533;&#65533;.&#65533;&#1180;&#65533;7<&#65533;&#65533;&#65533;&#65533;&#65533;&#65533;2@nrsY|:+&#65533;&#65533;rjs&#65533;&#65533;&#822;Nv&#65533;mP&#65533;&#65533;H&#65533;&#65533;&#65533;&#65533;F~&#65533;f&#65533;&#65533;&#65533;&#65533;w&#846;&#65533;&#65533;&#65533;$4&#65533;y&#65533;|&#65533;`i&#65533;f&#65533;&#65533;lJ&#65533;&#65533;&#65533;&#65533;t&#481;$&#65533;&#65533;m&#65533;;&#65533;&#65533;&#65533;&#173;&#65533;&-J@f&#65533;(&#65533;&#65533;&#65533;;&#65533;=&#1751;O~&#65533;P3&#65533;&#65533;&#65533;A&#65533;%&#65533;=&#65533;1+(NZ&#65533;&#65533;U&#65533;D&#65533;&#65533;&#65533;JD!&#65533;a&#65533;S&#65533;
&#65533;@&#65533;D&&#1386;H&#65533;&#65533;&#65533;*&#65533;&#65533;)&#65533;*&#218;E}&#876;],Lk:P&#65533;&#58663;-\:&#65533;&#65533;&#65533;&#65533;x&#65533;U;4N$*F	l`&#65533;&#65533;&#65533;&#65533;t&#65533;F&#65533;&#65533;&#65533;&#65533;&#65533;$&#65533;&#65533;/&#65533;X&#538;L&#65533;&#65533;,Pe&#65533;&#65533;Y&#65533;F&#65533;&#65533;&#65533;)e&#65533;&#962;6&#65533;&#65533;&#65533;+iQ&#65533;&#65533;&#65533;&#65533;&#65533;&#65533;DN&#65533;\&#65533;T&#65533;&#65533;&#8625;&#65533;&#65533;ms&#65533;[&#65533;~'&#65533;&#65533;&#65533;/&#65533;"Lw&#65533;&#65533;&#65533;)s&#65533;&#65533;&#65533;"W&#65533;n&#65533;&#65533;O]`&#65533;&#65533;@&#65533;&#1397;&#65533;])&#65533;U&#65533;r&#65533;&#65533;&#65533;&#65533;R&#65533;^&#65533;EE&#65533;:J&#65533;&#65533;&#336;Q&#65533;tYM/c&#65533;&#65533;&#65533;&#65533;&#65533;&#65533;T&#65533;&k&#65533;&#65533;&#65533;W&#65533;)Jrs&#65533;_&#65533;&#65533;&#65533;&#65533;&#65533;&#65533;	<Z&#65533;"XY&#65533;e&#65533;&#65533;&#65533; &#65533;&#65533;X&#65533;y%&#65533;&#65533;&#65533;&#65533;b&#65533;&#65533;&#65533;&#65533;&#65533;&#65533;&#65533;f&#1072;&#65533;&#65533;&#65533;&#65533;/&#65533;&#65533;8&#65533;*^1s&#65533;+C0&#248;&#65533;cU&#65533;g&#65533;;&#65533;W&#65533;&#65533;d%`&#65533;t&#65533;&#65533;!y&#65533;&#65533;Y&#1426;&#65533;&#65533;&#65533;&#65533;RF/&#65533;&#65533;e&#65533;o&&#65533;L&#65533;&#65533;&#65533;B&#65533;9&#780;&#65533;o&#65533;b&#65533;&#65533;}Mx4&#65533;&#65533;m&#65533;&#65533;&#65533;b&#65533;T&#65533;|&#65533;&#65533;&#65533;1:&#65533;&#65533;Q&#65533;-U=|U&#65533;&#65533;&#892;&#65533;e&#1654;&#65533;F&#65533;@&#65533;&#65533;&#65533;&#65533;&#65533;&#65533;h&#65533;.&#65533;&#1148;&#65533;[&#65533;L&#1986;&#824;&#1174;	HYTNwZ&#159;&#65533;q&#65533;E=&#65533;=)y&#976;&#170;&#65533;&#65533;#&#65533;C&#65533;&#65533;&#65533;&#65533;M&#65533;&#65533;I<\&#65533;&#65533;&#65533;k-4D&#65533;+&#65533;&#65533;&#1715;&#65533;&#65533;&#65533;|9Kib7&#65533;&#65533;&#422;v&#65533;&#65533;l&#65533;&#65533;Xh&#65533;3&#65533;Emgj&#65533;z-6[:&#65533;}&#65533;&#65533;&#1227;.;&#65533;&#65533;m]S&#65533;&#65533;&#65533;&#65533;&#65533;&X&#65533;&#65533;&#65533;&#65533;Mz&#65533;
]h&#65533;&#65533;o&#65533;&#65533;&#65533;8&#65533;A
&#65533;&#65533;&#1913;#+Y&#65533;&#65533;&#65533;&#65533;`{jS&#65533;\&#65533;&#65533;&#11787;I&#65533;`'z&#65533;D&#65533;&#65533;&#65533;u&#1744;"&#65533;&#65533;f
&#65533;3&#65533;&#65533;&#65533;&#65533;9:&#65533;&#65533;"&#65533;e&#65533;&#65533;&#65533;&#65533;&#675;&#65533;&#65533;&#65533;&#65533;&#65533;/&#65533;-&#65533;&#65533;{^&#65533;u&#65533;&#65533;&#65533;&#65533;g=h&#65533;8&#65533;?&#65533;uBi<&#65533;]&#65533;&#65533;*Dz&#1173;n0y&#65533;&#65533;O&#65533;z&#1437;&#65533;&#65533;_&#65533;&#65533;&#65533;&#65533;z[&#65533;&#65533;&#65533;W&#65533;&#971;/&#65533;&#65533;&#65533;R&#65533;&#65533;T&#65533;\>t&#65533;wM&#65533;&#65533;&#65533;&#65533;"&#65533;&#65533;&#65533;&#65533;;e&#65533;&#65533;&#65533;&#65533;x(I&#65533;wYB[&#65533;Sgm&#65533;&#65533;=&#65533;&#65533;&#65533;|&#65533;fbo&#65533;j^&#65533;&#65533;G&#65533;&#65533;&#65533;y&#579;&#65533;/~&#65533;s&#65533;&#65533;&#65533;&#65533;x&#65533;&#65533;;A&#65533;&#65533;t&#65533;}V&#65533;J&#65533;jQ&#65533;fmD&#65533;&#65533;&#65533;&#65533;&#65533;s&#31736;&#65533;&#65533;9&#65533;l_g&#65533;&#65533;&#478;o&#242;I&#65533;&#65533;&#65533;&#65533;&#65533;j&#65533;&#13727;&#65533;0c\&#65533;o&#65533;&#65533;&#65533;&#65533;}o&#65533;&#65533;`&#65533;&#65533;r&#65533;&#65533;l&#65533;&#65533;"&#65533;GK&#65533;3&#65533;pQ&#65533;x&#65533;&#65533;AW&#65533;g&#65533;&#65533;x&#65533;g3&#65533;Eb&#65533;f|&#65533;&#65533;h&#65533;+6&#65533;?&#65533;&#65533; #ctI&#65533;w$&#65533;F&#65533;W}D&#65533;&#65533;}I&#65533;5(m&#65533;&#65533;&#65533;&#65533;4$&#65533;s)&#65533;~&#65533;hXf&#65533;s&#65533;wy&#65533;%&#65533;BGc &#65533;&#65533;&#65533;h'&#65533;&#65533;q&#65533;&#65533;8&#65533;`.:&#65533;&#65533;cLa&#65533;[H&#65533;Xs&#65533;B#8s&#65533;gr&#65533;mb&#65533;&#65533;&#357;&#65533;&#65533;h`V&#65533;&#65533;&#65533;C&#65533;yrX&#65533;&#65533;3&#65533;}yWz&#65533;&8$&#65533;G&#65533;UH&#65533;^&#65533;z&#65533;{\&#65533;&#65533;&#65533;&#65533;&#65533;&#65533;[&#65533;m&#65533;&#65533;U&#65533;H&#65533;&#65533;%|c&#1350;n(w&#65533;w&#65533;&#65533;&#65533;v&#1540;&#65533;&#65533;~T&#65533;7&#65533;&#65533;&#65533;5V&#65533;&#65533;3&#65533;&#65533;&#65533;{&#65533;R6&#65533;&#65533;&#65533;uF&#65533;;dW&#65533;>&#65533;wvl(&#65533;Xt&#65533;s&#65533;&#65533;&#65533;&#65533;s&#65533;&#65533;/.&#1409;}&#65533;PRHQ&#65533;&#65533;W&#65533;-&#65533;&#65533;4&#1544;&#65533;5^&#65533;O&#65533;{*&#65533;&#65533;&#65533;&#65533;X&#65533;&#65533;&#65533;0Sw&#65533;&#65533;b&#65533;Hqo&#65533;y&#65533;&#65533;|&#65533;&#65533;&#257;&#65533;&#65533;&#65533;86&#65533;&#851;&#65533;&#65533;&#65533;wATgvYx]&#65533;uF&#65533;,&#65533;bKd0^&#65533;&#65533;&#65533;&#65533;{&#65533;&#65533;&#65533;hE&#65533;6y&#65533;&#65533;&#34318;&#65533;4JH&#65533;&#65533;&#65533;bzo&#65533;&#65533;&#65533;pz&#65533;&#65533;T&#65533;&#65533;&#65533;!}&#65533;0&#65533;}&#65533;i&#65533;&#65533;U&#65533;&#28686;&#65533;2&#65533;(b9&#65533;&#65533;&#65533;'&#65533;&#65533;&#65533;&#65533;&#65533;&#65533;q&#65533;&#65533;&#65533;&#65533;cY&#65533;&&#65533;&#65533;41&#65533;Qv&#138;&#65533;&#65533;z&#65533;&#65533;w&#65533;&#65533;&#65533;8&#65533;p&#1734;&#65533;X&#65533;&#65533;&#65533;&\;&#65533;e&#65533;&#65533;&#65533;&#65533;&#65533;c&#65533;&#65533;&#65533;&#65533;&#65533;&#1348;&#65533;&#65533;vS&#65533;e&#65533;4& 9+H&#65533;C$&#65533;0E&#65533;+&#65533;-O	p&#65533;W&#65533;Q&#65533;i&#65533;g&#65533;mr!)&#65533;&#65533;u&#65533;>7&#597;i&#65533;&#65533;&#65533;(&#65533;&#65533;&#65533;dI&#65533;&#65533;9&#65533;u&#65533;&#65533;i&#65533;PX&#65533;&#951;be&#65533;_A]rIJuY@i2j&#65533;&#65533;<&#65533;&#26084;v}&#65533;^&#65533;,Xt&#65533;WV7g&#1496;:Yedh&#65533;C&#65533;&#65533;I$&#65533;&#65533;&#65533;&#65533;&#65533;&#376;&#65533;&#424;t&#585;YK&#65533;qHY&#65533;&#65533;i&#65533;&#65533;&#65533;"&#65533;I&#65533;&#65533;F&#65533;|9&#65533;R&#65533;z7&#65533;U&#65533;5&#65533;&#65533;&#65533;pk&#34133;&#65533;&#65533;9&#65533;&#65533;Hl&#344;&#65533;&#871;&#65533;&#65533;&#604;&#65533;&#65533;9&#65533;f&#65533;&#65533;&&#65533;I&#65533;&Ig&#1561;&#65533;&#65533;&#65533;&#65533;&#65533;&#65533;&#65533;&#65533;&#65533;K&#65533;&#65533;~&#65533;v>&#65533;QI%&#65533;&#65533;3&#65533;I&#65533;&#65533;Y|n&#65533;&#65533;&#65533;y&#65533;?&#65533;&#65533;&#65533;&#65533;&#65533;g&#601;LG]&#65533;YJ:&#65533;%&#65533;x&#65533;&#65533;&#65533;9g&#65533;&#1631;&#65533;	&#65533;&#65533;H5&#65533;&#65533;&#65533;gHv&#65533;'B&#65533;)&#65533;&#65533;&#65533;&#65533;o'&#65533;`6&#291;&#65533;&#65533;&#65533;)`H&#609;kV&#65533;&#65533;&#65533;GD&#65533;&#65533;#&#65533;&#65533;&#65533;f&#65533;&#1721;&#65533;p&#65533;X
i&#65533;&#65533;WB&#65533;7&#65533;0&#65533;&#65533;4j&#65533;hf&#65533;&#65533;&#65533;c&#65533;&#1379;&#65533;wg&#65533;Z&#65533;&#65533;&#65533;9&#65533;&#65533;[s"z"&#65533;&#65533;r&#65533;&#65533;tPz&#65533;&#65533;I2&#65533;&#65533;&#1485;&#65533;I&#65533;&#65533;&#65533;&#677;iy&#654;"1&#65533;&#590;&#65533;&#65533;&#65533;,`i;
&#65533;&#65533;j&#65533;9:&#65533;s&#358;mJ&#65533;&#65533;p
u&#164;V&#65533;&#678;&#65533;{J&#65533;&#65533;R[&#65533;_d&#65533;3\4_0
?&#65533;&#65533;&#65533;&#65533;_&#65533;&#65533;i
&#65533;e&#65533;F&#65533;&#65533;&#65533;&#65533;:&#65533;&#65533;&#65533;&#65533;&#65533;e&#65533;J&#65533;FJHZs&#65533;lyZ&#65533;&#65533;F&#65533;1h|&#65533;.&#65533;&#65533;&#65533;-5&#65533;&#65533;2&#65533;_&#37620;&#65533;B]&#65533;/&#65533;i&#65533;&#65533;&#65533;&#65533;r&#65533;&#65533;&#65533;&#65533;&#65533;&#65533;z&#65533;&#65533;J&#65533;&#65533;Jo&#65533;&#65533;z&#65533;&#65533;&#65533;p9&#65533;,&#938;#&#65533;&#65533;w&#65533;&#65533;&#65533;h&#65533;R&#65533;&#65533;[	g&#65533;&#65533;&#65533;&#65533;&#65533;
z&#65533;&#65533;e&#65533;&#686;/`&#65533;&#48033;U&#65533;+&#65533;&#65533;&#65533;&#65533;&#474;i&#65533;	"&#65533;&#65533;`&#65533;&#65533;`x2&#65533;&#65533;&#65533;&#65533;&#65533;)&#65533;[p#k7'&#65533;&#65533;&#65533;	&#65533;&#65533;&#65533;&#624;&#65533;&#65533;+&#65533;k&#65533;<;&#65533;&#65533;J&#65533;&#65533;&#1713;&#65533;j&#65533;&#65533;&#65533;&#65533;&#65533;C$&#65533;&#65533;&#65533;'&#65533;(&#65533;o&#65533;J&#65533;H&#1117;&#65533;H&#65533;&#43153;v7Ei6{&#65533;8&#65533;&#65533;&#65533;&#65533;&#1710;&#65533;9&#65533;>&#65533;&#65533;&#65533;J&#65533;@&#65533;&#65533;;&#65533; P&#65533;&#65533;D&#65533;&#65533;&#65533;q+&#65533;&#65533;:&#65533;M&#65533;&#65533;&#65533;&#65533;S&#65533;&#65533;.h&#65533;y38&#65533;&#65533;&#65533;h3&#65533;C&#65533;&#65533;y&#65533;&#65533;[&#65533;&#65533;;&#65533;h&#65533;B+`r&#65533;&#65533;f+&#65533;B&#65533;+&#65533;F&#65533;&#65533;&#65533;&#65533; &#65533;&#65533;&&#65533;M&#65533;E&#65533;f&#65533;&#65533;&#38893;&#65533;&#65533;%z&#65533;&#65533;&#65533;&#65533;{[A&#65533;3&#65533;5+&#65533;a&#65533;&#65533;&#65533;s&#65533;&#65533;	&#65533;&#65533;9&#65533;&#65533;&#65533;g&#65533;&#65533;6&#65533;&#65533;&#65533;&#65533;&#65533;&#65533;&#65533;&#65533;&#65533;&#65533;&#65533;&#65533;&#65533;&#65533;&#65533;&#65533;ENKy&#65533;u&#65533;z9x&#65533;f,tC&#65533;3+7g:hw&#65533;k&#65533;?	&#65533;&#65533;&#65533;&#65533;cK&#65533;&#299;&#65533;&#331;&#65533;&#571;&#65533;&#65533;&#65533;&#65533;`J&#65533;+&#65533;c&#65533;&#65533;x&#65533;i&#65533;PW&#65533;&#65533;&#65533;U&#65533;&#65533;O&#65533;&#65533;B&#65533;d&#65533;5&#1717;&#65533;K&#65533;&#65533;&#65533;&#65533;&#65533;&#65533;&#65533;c&#65533;&#65533;A&#65533;&#65533;+&#65533;&#65533;k&#65533;>+&#65533;k;&#65533;I&#65533;&#65533;6&#65533;&#65533;&&#65533;&#65533;'&#65533;&#740;&#65533;&#65533;&#65533;&#65533;&#65533;&#65533;+&#65533;&#65533;&#65533;&&#65533;&#1568;&#65533;3n&#65533;&#65533;Kz
L&#65533;LS&#65533;&#65533;&#65533;&#65533;&#65533;&#65533;!p&#65533;;&#830;8&#65533;&#65533;{&#65533;L&#65533;&#65533;&#65533;hrH,uk&#65533;$,D&#1322;&#65533;O&#786;&#1595;&#65533;1&#65533;&#65533;
k&#65533;Y&#1840;[&#65533;A&#65533;&#65533;az&#65533;@&#65533;&#65533;<&#65533;"!J>|&#65533;:&#1843;&#65533;&#65533;&#215;&#65533;&#65533;H:TK&#177;&#65533;&#65533;N,&#65533;s&#65533;y&#65533;&#473;&#65533;&#65533;N{&#65533;&#65533;+&#65533;e&#65533;&#65533;&#65533;&#325;&#65533;&#65533;\&#65533;H&#65533;s&#65533;b&#65533;&#65533;;;&#65533;d&#65533;&#65533;&#65533;Lo&#65533;&#65533;&#65533;e&#65533;&#65533;&#65533;J&#292;i&#65533;s[&#65533;&#65533;E&#65533;&#65533;K&#65533;&#65533;[&#65533;Pk&#65533;}&#65533;&#65533;&#65533;&#65533;y&#65533;\k&#65533;^z|&#65533;v&#65533;&#549;A&#65533;_\&#65533;&#65533;&#65533;&#65533;9&#65533;&#596;L&#65533;b&#65533;&#65533;i&#65533;&#407;&&#65533;&#65533;&#65533;&#65533;&#65533;\&#65533;,&#65533;&#65533;&#65533;&#65533;)&#65533;&#65533;v&#65533;&#65533;R&#65533;}&#65533;&#1815;&#65533;&#65533;i&#65533;&#65533;)&#65533;&#65533;&#691;&#65533;\&#65533;&#65533; &#65533;l&#65533;&#65533;&#65533;b&#639;L&#65533;&#65533;,&#65533;\&#65533;&#65533;&#65533;&#65533;<&#65533;&#65533;&#804;"<&#65533;2H&#65533;&#65533;&#65533;&#65533;&#65533;<D)&#65533;&#804;&#65533;&#65533;0&#65533;&#65533;X&#712;&#65533; &#65533;\&#65533;&#65533;&#65533;&#65533;&#65533;J&#65533;&#65533;cl&#65533;&#65533;&#65533;&#65533;&#65533;&#65533;&#1107;&#65533;&#65533;")&#65533;&#65533;&#65533;&#65533;&#65533;&#65533;9&#65533;&#65533;&#65533;&#65533;i&#65533;&#65533;&#1823;s\u&#65533;&#65533;&#65533;|&#65533;&#65533;&#65533;-&#65533;+&#65533;&#65533;,&#65533;&#65533;&#65533;&#1838;&#65533;&#65533;&#65533;&#1119;&#65533;&#65533;&#65533;8&#65533;&#65533;L&#65533;&#65533;l&#788;\&#65533;&#969;&#65533;&#65533;uL&#65533;&#293;&#65533;O&#65533;&#65533;z@Ug&#65533;$R1&#65533;&#65533;=&#65533;&#65533;U&#65533;&#65533;&#65533;&#65533;&#65533;&#65533;&#675;&#65533;4&#65533;&#65533;lK&#65533;&#65533;&#1308;&#65533;&#65533;i<&#65533;;-&#65533;>M&#65533;&#65533;&#65533;&#65533;&#65533;Q(2&#65533;#&#65533;&#65533;I&#65533;&#65533;&#65533;&#65533;&#65533;6&#65533;&#1351;*&#249;k&#65533;~&#65533;/&#65533;&#65533;z'&#65533;<m&#65533;`&#65533;&#65533;k-&#65533;6&#65533;;}&#65533;i]&#65533;]&#65533;&#65533;B&#65533;C&#65533;Q"&#65533;&#65533;&#1402;&#65533;}&#65533;u<&#65533;t-&#65533;w&#65533;&#480;&#65533;'d&#65533;&#65533;&#65533;&#65533;m&#65533;&#1345;&#65533;&#65533;&#65533;&#65533;&#65533;&#65533;&#65533; k&#65533;&#65533;q&#65533;&#65533;&#1591;&#65533;&#1593;&#65533;&#65533;&#65533;&#65533;&#65533;&#65533;&#65533;d&#1619;}&#65533;&#65533;]&#65533;&#65533;&#65533;&#1328;&#65533;&#65533;&#65533;&#65533;&#65533;&#65533;&#65533;t&#65533;&#481;-&#65533;&#65533;&#65533;&#65533;K&#65533;&#65533;zy=@&#65533;E&#65533;&#232;&#65533;&#65533;&#65533;&#65533;`+&#65533;&#65533;&#65533;&#65533;&#65533;&#65533;&#65533;7&#65533;&#65533;9&#65533;&#65533;&#65533;&#65533;j&#65533;&#65533;&#65533;&#65533;&#1470;&#65533;&#65533;P&#65533;&#65533;&#701;&#65533;&#65533;}&#65533;&#65533;&#65533;&#65533;L&#65533;&#65533;&#65533;&#1711;&#65533;&#65533;W&#65533;k&#65533;&#65533;&#65533;&#1910;&#65533;{&#65533;=&#65533;&#65533;m&#65533;&#65533;&#65533;&#635;M&#65533;=&#65533;&#65533;&#65533;&#65533;&#65533;&#65533;&#65533;&#65533;c&#65533;&#65533;&#65533;&#65533;&#65533;&#751;L&#65533;&#65533;&#861;&#65533;&#1085;&#65533;&#65533;C&#65533;Q-&#65533;&#816;&#65533;}&#65533;&#65533;w&#65533;bY&#65533;9^&#196;]&#1563;+&#65533;&#65533;&#65533;&#65533;&#65533;&#65533;&#65533;&#65533;-&#65533;&#65533;&#1595; &#65533;&#65533;$Q&#65533;:&#65533;&#65533;v&#65533;&#65533;3&#1879;&#1196;&#65533;(&#65533;&#2019;]1&#65533;m&#65533;&#65533;&#65533;&#65533;&#65533;&#65533;>G&#65533;:&#65533;&#65533;d&#65533;&#65533;g>&#1552;&#65533;&#65533;&#65533;&#65533;&#65533;&#65533;&#65533;&#65533;&#53116;A&#65533;&#65533;&#65533;&#65533;&#65533;J*Y&#65533;GE&#965;'&#65533;~~&#23383;&#65533;&#65533;&#65533;&#65533;Z&#65533;&#65533;w&#65533;&#160;&#65533;`&#65533;&#65533;=&#65533;&#65533;h&#65533;hnqh)&#65533;j&#65533;=&#18030;&#65533;B~&#65533;m&#65533;k\&#65533;n&#65533;&#65533;4w~+&#65533;-&#1363;Tx&#65533;^&#681;h&#65533;&#65533;K&#1914;&#65533;&#31534;&#194;&#65533;&#65533;;&#65533;&#65533;&#65533;N&#65533;	&#65533;&#65533;r>&#65533;&#65533;&#65533;n&#65533;&#65533;q&#65533;&#65533;Jn&#65533;&#65533;n&#65533;&#65533;K&#65533;&#65533;&#65533;&#65533;B&#65533;#&#65533;&#65533;&#1517;W&#65533;&#65533;&#65533;&#65533;&#65533;^&#65533;Fj&#65533;+&#65533;&#65533;&#65533;&#65533;&#65533;&#65533;&#65533;&#65533;hi&#65533;A|&#65533;&#65533;&#65533;&#65533;&#65533;&#65533;&#65533;&#65533;n&#50922;&#65533;&#65533;H[&#65533;&#65533;d&#65533;O&#65533;&#65533;;&#65533;&#65533;J&#65533;&#65533;&#65533;9&#65533;X&#65533;&#65533;&#65533;!&#65533;&#65533;&#65533;X&#65533;&#65533;&#65533;>&#65533;N(&#65533;&#65533;&#65533;h&#65533;A&#65533;*&#65533;&#65533;T &#65533;&#65533;&#65533;&#65533;&#65533;&#238;&#1937;-&#65533;&#65533;&#956;N&#65533;&#65533;&#65533;&#65533;#&#65533;&#65533;&#65533;+&#65533;&#65533;x&#65533;u&#65533;&#65533;&#65533;^&#65533;&#65533;&#65533;&#1646;&#65533;s!&#65533;
&#65533;,&#65533;h&#65533;   !     ""#$%(&(&&(*(&)))')*,,-2.15/280.200.12545:68<7:@86;9:=;<B>@D?CH@>C@AFCDJFHMGJPHGMHGPHINKLRNPUNRXPOUPOXPQVSTZVW`VX^VY`XW_XY^YWaZ\b^^h^`f^ah`^f`^h`afbdkefpehnfiphfphgnhinjlsmnxmpvnqypnxprvrt|uv&#65533;ux~uy&#65533;xy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240;&#65533;&#65533;&#65533;&#65533;&#65533;&#65533;&#65533;&#65533;&#65533;&#65533;&#65533;&#65533;&#65533;&#564;&#65533;&#65533;&#65533;&#65533;&#310;&#65533;&#439;&#65533;&#824;&#65533;&#440;&#65533;&#569;&#65533;&#698;&#65533;&#891;&#65533;&#1085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	H&#65533;&#65533;&#65533;&#65533;&#65533;
&#65533;&#368;&#65533;&#199;&#65533;$Q&#65533;X&#65533;&#65533;&#327;&#65533;2j&#1816;&#65533;&#463; C&#65533;I&#65533;&#65533;&#595;(S&#65533;\&#65533;"&#471;nl&#65533;0&#65533;M&#65533;7'&#65533;&#809;0a&#65533;H=&#65533;*&#65533;(O&#65533;&#65533;*5&#692;&#65533;S&#65533;P&#65533;^&#65533;I&#65533;&#65533;&#1387;X&#65533;&#65533;&#65533;&#65533;&#65533;&#1323;_=&#65533;&#65533;&#65533;R*L&#65533;9&#65533;&#65533;D+&#65533;&#65533;&#1752;'&#65533;.&#65533;&#65533;v&#65533;S&#65533;x&#65533;&#65533;&#65533;&#311;oG&#65533;&#65533;L&#65533;&#65533;&#814;&#65533;&#65533;}Iuq&#65533;8&#65533;&#65533;&#65533;&#65533;r[&#65533;wk&#65533;\&#65533;/&#65533;&#160;E&#65533;&#65533;t&#65533;N&#65533;v&#65533;&#65533;9dX&#65533;&#65533;1&#65533;jR&#65533;e&#65533;+&#65533;&#65533;&#65533;&#65533;[&#65533;&#65533;&#2014;?&#65533;&#65533;P&#65533;hZ&#399;_&#914;&#65533;j&#299;kf&#65533;&#65533;*j&#1453;1K&#1374;&#65533;&#65533;&#65533;I&#1855;&#65533;&#65533;&#65533;&#65533;&#65533;l&#65533;&#65533;&#65533;&#65533;&#65533;&#58873;{R&#65533;&#65533;wO&#65533;$t&#65533;&#65533;5JO&#65533;&#1701;X&#65533;&#65533;&#65533;v&#65533;Ov)&#65533;Ws&#65533;&#65533;z:&#65533;&#65533;&#65533;
nJ}&#65533;&#65533;&#65533;&#65533;&#65533;z&#65533;L&#1505;&#65533;~&#65533;&#65533; b&#65533;c&#65533;6b`K=H&#65533;&#65533;c&#65533;&#65533;4&#65533;&#65533;U&#65533;&#65533;8&#1997;<&#65533;&#65533;&#65533;&#65533;&#65533;U&#65533;&#65533;&#65533;hd&#65533;&#65533;UGSSX&#65533;Y&#65533;P	&#65533;&#65533;&#65533;&#65533;&#65533;J&#65533;&#65533;x&#65533;;AG&#65533;&#65533;&#65533;&#65533;&#65533;dm&#65533;&#65533;vcL&#65533;!&#65533;Q&#65533;&#65533;&kY&#65533;)&#65533;qf('K&#65533;q&#65533;&#65533;}':&#65533;&#65533;&#65533;&#65533;&&#65533;t2&#65533;y&#65533;&#65533;&#65533;&#1193;h&#65533;..&#65533;&#65533;&#65533;u~R&#65533;&#65533;&#65533;&#65533;&#22424;&#65533;&#65533;	&#65533;`N&#65533;U&#65533;$&#65533;&#65533;&#65533;vZ%&#65533;ht&#65533;
i&#65533;&#65533;&#65533;&#1694;&#65533;&#65533;Q&#65533;&#65533;&#65533;I9f&#65533;&#65533;?&#65533;&#65533;)Y2&#65533;&#65533;&#1542;OR&#65533;&#65533;H&#65533;&#1418;X6
&#65533;&#65533;&#65533;&#65533;&#65533;&#52430;&#65533;v&#65533;&#65533;&#65533;Bjg&#65533;&#65533;&#65533;:&#65533;&#65533;E&#65533;&#65533;g&#65533;&#65533;V&#3572;>&#65533;&#65533;&#65533;&#65533; &#65533;&#65533;NJ)&#65533;O&#65533;&#65533;a&#65533;&#65533;Ed&#65533;&#65533;&#65533;&&#65533;i&#65533;&#65533;&#1723;$&#65533;&#65533;&#65533;&#65533;mf!&#65533;&#65533;&#65533;&#65533;rx&#65533;&#65533;&#65533;&#65533;
o&#65533;&#65533;p&#65533;&#65533;&#65533;Jh&#65533;&#65533;&#65533;&#65533;t&#65533;&#65533;&#65533;&#65533;&#65533;2&#65533;&#65533;K&#65533;&#65533;&#65533;&#587;&#65533;&#65533;&#65533;F<&#65533;G&#492;1s&#65533;&#65533;&#65533;&#65533;y&#65533;i&#65533;"zU&#65533;j&#65533;&#65533;w&#65533;&#745;&#65533;&#65533;&#65533;~&#65533;&#65533;t&#65533;y&#65533;|\&#65533;Ds&#65533;_&#65533;6-m&#65533;=&#65533;<l&#1007;&#65533;&#65533;&#472;&#65533;&#1078;&#330;&#65533;&#1162;&#65533;&#65533;ayh&#65533;&#65533;&#53042;F-&#65533;&#65533;&#65533;gui&#65533;&#65533;&#65533;&#65533;&#65533;&#65533;&#65533;&#65533;k!&#65533;L&#65533;[A&#65533;&#65533;&#65533;&#65533;&&#65533;M&#65533;&#65533;q;]&#65533;&#65533;M&#1879;&#65533;j&#1260;&#65533;&#860;&#65533;o&#65533;M&#65533;t&#65533;<"NR&#65533;&#65533;&#65533;&#65533;&#65533;&#65533;&#65533;&#65533;&#65533;8&#65533;j3&#65533;&#65533;&#65533;W{&#619;&#1416;r&#65533;&#65533;&#65533;&#65533;R&#65533;&#65533;'&#65533;&#65533;&#65533;&#65533;&#65533;&#741;&#890;&#65533;#&#65533;&H&#65533;[&#65533;&#436;&#65533;Z&#65533;&#65533;oU&#65533;A*!&#65533;&#65533;&#65533;&#65533;cO&#65533;&#35679;h&#65533;&#65533;.&#65533;&#65533;&#761;|&#65533;&#65533;P&#65533;&#65533;&#65533;&#65533;&#65533;z+&#65533;&#65533;v&#65533;u&#65533;Cc&#65533;H&#65533;u&#65533;&#65533;\sRc&#65533;g&#65533;|&#65533;&#65533;&#65533;Fv@&#65533;-&#65533;g5&#65533;\&#65533;&#424;&#65533;&#65533;&#65533;kO&#65533;ID&#65533;&#65533;&#65533;&#65533;&#61642;&#65533;Z&#65533;R2<&#65533;&#65533;&#65533;&#65533;`&#65533;&#266;&#65533;>&#65533;1M&#65533;&#65533;&#65533;(xO&#65533;-qT"&#65533;.&#36081;D&!J&#65533;@&#65533;&#65533;Op&#65533;$\
&#65533;&#382;bE}&#65533;&#65533;`^&#574;&#65533;	&#65533;~:&#49845;&#65533;v&#65533;&#1712;%?\	&#65533;?&#65533;y&#65533;\K<&#65533;&#65533;g(&#65533;i&#65533;pt")&#65533;:6&#65533;N$&#65533;&#65533;)x/j1uK&#65533; K@X&#65533;&#65533;&#65533;Z&#65533;&#1098;&#65533;B&#65533;&#65533;&#65533;wD&#1952;&#65533;5'&#65533;&#65533;RT&#65533;aU&#65533;&#65533;&#65533;&#65533;(|~&#65533;RU9H2&#65533;&#1168;&#65533;He!+&#65533;&#325;1O&#65533;&#65533;D&#65533;HI&#65533;q$v&#65533;I&#65533;&#65533;^j>&#65533;&#65533;$]&#65533;H"&#65533;*B$&#65533;Qy&#65533;f&#65533;&#65533;<&#65533;&#65533;b&#65533;X&#65533;&#1166;&#65533;&#65533;f/["E&#65533;&#65533;r&#65533;&#65533;r8&#65533;&#65533;&#65533;jsu&#65533;&#65533;&#65533;9&#1513;I&#65533;&#65533;q&#65533;&#65533;B`&#1228;&#65533;6d&#65533;&#65533;&#65533;>&#65533;&#65533;O22&#17707;& &#65533;CNkt&#65533;&#65533;
&#65533;&#65533;&#65533;*vfr&#65533;&#65533;t&#65533;/#&#65533;&#519;<p&#65533;&#65533;D&#65533;&#65533;^&#846;&#65533;&#65533;|&#65533;I7A)&#65533;Wy&#65533;4&#65533;&#65533;>9E&#65533;&#65533;s&#65533;&#65533;t&#65533;6&#65533;3&#65533;j&#844;&#65533;&#65533;&#65533;GzH?8/&#65533;,t JO
T&#65533;&#65533;d&#65533;m&#65533;&#65533;R&#65533;*&#65533;iRL&#65533;0&#65533;hIj&#65533;&#145;&#52515;|iV&#65533;z&#65533;&#65533;q&#65533;&#65533;&#65533;tE&#65533;&#65533;&#65533;lV&#1371;&#65533;+U&#65533;y&#65533;Q^u&#65533; &#65533;*N&#65533;&#65533;&#65533;V&#65533;&#65533;&#65533;&#65533;k*r&#65533;&#65533;W&#65533;F&#65533;w&#65533;j[&#65533;&#65533;&#65533;&#65533;&#65533;&#65533;k:&#65533;&#65533;XLbS&#65533;&#65533;&#65533;^&#65533;T&#65533;.oVk&#65533;*eM&#65533;&#65533;&#65533;&#1267;q&#65533;*$&#65533;&#65533;W&#414;&#65533;&#65533;t&#65533;C-u&#65533;sn&#65533;&#65533;&#65533;&#65533;l)&#65533;:&#732;&#65533;&#65533;&#65533;0lh)&#65533;&#65533;&#65533;N&#65533;=&#65533;cM&#65533;&#65533;&#65533;&#65533;b3&#65533;&#65533;Q&#65533;&#65533;&#65533;&#65533;q&#65533;CKUfN&#1258;&#65533;&#65533;&#65533;&#65533;.D&#65533;N&#65533;H&#65533;&#65533;H=&#65533;J&#65533;&&#1926;@&#65533;&#65533;&#65533;&#874;u&#65533;8T&#65533;jw&#65533;&#65533;}&#65533;lG&#65533;&#65533;&#65533;&#65533;b&#65533;|&#65533;(|&#65533;g\&#65533;P
5&#65533;e&#987;^&#65533;&#65533;&#65533;&#65533;&#65533;&#65533;p&#65533;&#65533;]&#65533;&#65533;h&#65533;&#65533;&#65533;&#65533;&#65533;;V&#65533;H&#65533;*&#65533;&#65533;&#65533;;o
&#65533;&#65533;&#65533;&#65533;&#65533;&#65533;&#65533;*&#65533;&#65533;GT&#65533;s&#65533;&#65533;*&#65533;&#65533;&#1564;&#65533;q&#65533;+&#65533;T&#65533;&#65533;47FE&#65533;u&#65533;M2&#65533;DL&#65533;&#65533;&#65533;Lb&#65533;&#1405;-&#65533;&#65533;&#65533;,cw&#65533;X&#65533;;&#65533;2~'&#65533;N&#65533;B&#65533;&#65533;[&#881;&#65533;+L,&#65533;&#65533;&#65533;&#65533;#.&#65533;&#65533;&#65533;$39&#65533;+&#65533;&#65533;'&#65533;&#65533;U&#65533;&#65533;&#65533;&#65533;W&#65533;&#65533;&#65533;&#65533;&#65533;2Gy&#65533;&#377;&#65533;`&#65533;,X
&#65533;&#65533;>&#65533;&#65533;!&#65533;A%&#65533;&#65533;&#65533;*&#65533;;o&#65533;&#1130;&#65533;&#65533;&#65533;'M&#65533;F[&#65533;&#65533;Z&#65533;2T5v&#65533;'_&#65533;&#65533;&#65533;&#883;}&#65533;&#65533;9&#65533;&#65533;&#65533;
&#65533;G&#65533;O&#65533;z&#1030;&#65533;&#65533;&#65533;T&#65533;:&#65533;&#1183;&#65533;u&#65533;uM&#65533;]&#65533;&#65533;&#1528;&#65533;%LJ#G&#65533;=&#65533;&#65533;&#65533;&#65533;c&#65533;~&#65533;&#65533;&#18738;&#65533;y&#65533;&#65533;j&#65533;x&#65533;Y&#65533;=[d&#65533;&#65533;&#65533;&#1032;&#65533;iJ&#65533;jZ&#65533;&#65533;&&#65533;&#65533;&#65533;&#65533;&#65533;vWZ&#65533;&#65533;7+&#65533;&#65533;na&#65533;{&#65533;&#65533;&#65533;&#65533;*&#65533;&#65533;f&#714;S&#65533;\&#65533;t&#65533;o&#65533;&#65533;S4&#65533;&#65533;&#65533;2&#65533;&#65533;<D&#65533;a*qw&#65533;&#65533;*g&#65533;[&#65533;&#65533;&#1016;&#65533;&#65533;&#65533;&#65533;Wx&#65533;&#65533;&#65533;4&#65533;?&#65533;fd&#65533;&#65533;&#65533;&#65533;i,&#65533;|&#65533;
O&#65533;&#65533;C2s&#65533;h\&#65533;&#65533;&#65533;&#65533;&#65533;w&#65533;&#65533;V&#65533;&#65533;&#65533;@z&#455;r&#65533;&#65533;+&#65533;&#65533;&#65533;&#1964;t{&#65533;&#65533;&#37902;9s&#65533;&#65533;&#65533;<X=&#65533;&#65533;L&#65533;'&#65533;s]&#65533;_&#65533;&#65533;&#65533;N&#65533;&#65533;&#65533;&#65533;F;`@&#65533;&#65533;v&#65533;&#65533;&#65533;"&#2031;&#65533;&#65533;c&#65533;<x&#65533;&#65533;6&#65533;z&#65533;&#65533;m&#65533;&#65533;&#65533;&#65533;&#64560;&#65533;+O&#65533;&#187;9&#65533;&#65533;G<,&#65533;&#65533;
&#65533;&#65533;}%C/&#65533;&#65533;&#65533;&#65533;x&#65533;&#65533;&#65533;~&#861;;&#65533;&#65533;.y&#65533;&#65533;D&#394740;&#65533;Oz&#65533;3&#65533;&#65533;?}&#65533;&#65533;q&#65533;&#65533;>&#65533;p&#65533;W&#65533;7}&#65533;n%J&#65533;&#65533;&#65533;&#65533;r&#65533;&#65533;z&#65533;&#65533;9&#65533;E&#65533;&#65533;&#65533;O&#65533;&#65533;_&#65533;&#65533;7&#65533;&#65533;/|&#65533;$&#65533;&#65533;g&#65533;	&#65533;]&#65533;0}t&#65533;&#65533;7E2&#65533;&#65533;o&#65533;&#65533;8&#65533;:&#65533;&#65533;G&#65533;&#65533;&#65533;&#65533;&#65533;&#65533;E,&#65533;o~&#65533;D&#65533;?&#65533;Nl&#65533;c&#65533;&&#65533;&#65533; B&#65533;&#65533;&#65533;YCD&#65533;1~&#65533;wx&#65533;&#65533;f&#65533;w&#65533;&#65533;&#65533;&#65533;&#65533;~h|T&#65533;&#65533;v&#65533;&#65533;_&#65533;&#65533;(&#65533;!p\&#65533;9A&#65533;&#65533;&#65533;&#65533;{&#65533;'&#65533;
8&#65533;&#65533;&#65533;&X&#65533;&#65533;|$&#65533;&#65533;,&#65533;&#65533;&#919;&#65533;&#65533;&#65533;+K&#65533;!x0&#65533;g&#65533;&#65533;:&#65533;?&#65533;&#65533;Ww&#65533;&#65533;p&#65533;|+X&#65533;'&#1536;&#65533;&#65533;&#65533;J&#65533;&#65533;L&#1540;-&#65533;&#65533;P&#65533;%8&#65533;FqA&#65533; &#65533;L&#65533;&#65533;bD>&#65533;!&#65533;6&#65533;Fx|*h~N&#1542;R&#65533;&#65533;&#65533;&#65533;&#65533;r&#65533;&#65533;L&#65533;&#65533;&#65533;&#65533;g&#65533;Oh&#65533;Fh&#65533;&#65533;&#65533;=&#1879;&#65533;4&#65533;bX&#65533;&#65533;&#65533;h&#65533;&#65533;&#65533;&#65533;&#65533;&#65533;&#65533;{&#65533;&#65533;g}G&#65533;&#65533;s8&#65533;&#65533;H&#65533;&#65533;x&#65533;Lh&#65533;|&#65533;&#65533;?&#65533;&#65533;<&#65533;&#65533;&#513;&#65533;d&#65533;&#65533;!&#65533;&#65533;!&#65533;i&#65533;&#65533;&#65533;H&#65533;V&#1542;x&#65533;&#65533;&#65533;&#65533;&#65533;ymxz&#65533;&#65533;&#65533;&#65533;&#65533;&#65533;&#12894;(&#1827;&#65533;&#65533;&#65533;F&#65533;&#65533;q&#65533;&#65533;
&#33266;h&#65533;&#65533;&#65533;&#65533;&#65533;&#65533;&#4915;P&#65533;&#65533;(&#65533;q&#65533;&#65533;&#65533;&#65533;~&#1672;&#65533;&#65533;gEh&#65533;hs&#65533;&#65533;Hc&#65533;S&#65533;s&#65533;p&#65533;&#1550;X&#65533;&#65533;8&#65533;&#65533;H&#65533;K&#65533;&#65533;&#1656;&#65533;N&#527;&#65533;&#33778;&#65533;&#65533;/&#1548;&#65533;&#65533;E73&#65533;P&#65533;&#65533;&#523;&#65533;xO&#65533;&#65533;Q&#65533;Q&#65533;&#65533;&#65533;nx7&#65533;9&#65533;M&#65533;&#65533;&#65533;&#65533;&#65533;&#65533;&#65533;&#1094;&#65533;8&#65533;$Y&#65533;&#65533;&#65533;&#65533;x&#65533;&#696;&#65533;&#65533;x&#65533;&#65533;&#530;&#65533;f_V&#65533;?V&#65533;S&#65533;5&#65533;&#65533;&#65533;:S&#65533;&#65533;&#65533;&#65533;O@&#65533;m&#65533;&#65533;+&#65533;1&#65533;&#65533;&#65533;L&#37741;&#65533;&#65533;	&#65533;&#65533;&#1553;%Y&#65533;VY&#65533;&#65533;n&#65533;&#65533;/g7		:9&#65533;&#65533;&#65533;&#65533;;&#65533;`&#65533;O<&#65533;Os&#65533;Hy&#65533;%A&#65533;&#65533;H&#65533;S	&#65533;Q)&#65533;Wy&#65533;x&#65533;&#65533;zY&#65533;&#65533;&#33198;&#65533;;[&#528;&#65533;h/:	&#65533;&#65533;4&#65533;&#65533;&#65533;M/fuiw&#65533;lIAxhK&#1620;)u&#1615;&#65533;&#65533;WiU&#65533;x&#65533;0+&#65533;&#65533;&#65533;9&#65533;9)H&#65533;&#65533;&#65533;&#65533;jX&#65533;ei&#65533;S&#65533;&#65533;&#65533;&#65533;&#65533;&#65533;{i&#65533;&#1282;&#65533; I{&#65533;1&#65533;d8&#65533;&#65533;B&#65533;Iw&#65533;&#65533;[&#65533;L&#65533;%&#65533;Y'&#65533;&#65533;&#65533;TY&#65533;q&#65533;t&#1612;&#65533;i&#65533;V&#65533;U9K}&#65533;f#&#65533;&#65533;B&#65533;d&#65533;`&#65533;AeY^&#65533;&#65533;&#65533;&#1368;&#65533;X&#65533;&#65533;i&#65533;&#65533;&#65533;1&#65533;&#65533;Y&#65533;,&#65533;&#1593;&#65533;&#1625;&#65533;&#65533;&#65533;&#65533;&#65533;&#65533;&#65533;&#65533;X&#65533;&#65533;&#65533;&#65533;i&#65533;&#65533;&#65533;&#65533;&#65533;	R&#65533;&#65533;Y&#65533;uV&#65533;Y&#65533;h&#65533;&#65533;I&#65533;y&#65533;&#65533;&#65533;&#65533;&#65533;&#607;&#65533;&#65533;&#65533;&#1633;&#65533;Y&#65533;X&#38050;&#65533;&_&#65533;&#65533;&#65533;O&#65533;&#65533;&#65533;9(u&#65533;&#65533;
&#65533;&#65533;&#65533;Q&#65533;p0&#65533;5J&#65533;J&#65533;}&#1631;&#65533; &#65533;&#65533;&#1128;&#65533;&#1664;/&#65533;1&#65533;&#65533;+&#65533;8&#1562;&#65533;&#65533;Y&#1145;[&#65533;U&#65533;
Iy&#65533;;&#65533;&#65533;&#65533;9&#65533;y&#547;[y&#65533;?&#1679;[&#65533;&#65533;&#65533;WV~&MA&#65533;OLj&#65533;&#65533;I!/
f9&#65533;*!&#65533;5J&#65533;&#65533;pm&#65533;&#65533;9&#65533;&#65533;&#65533;H&#65533;\z&#65533;&#65533;&#1554;B&#65533;$8v&#65533;&s*&#65533;&#65533;	&#65533;z&#65533;&#65533;&#31133;&#65533;&#65533;*&#65533;&#65533;U&#65533;V&#65533;y&#43227;9&#65533;&#65533;&#65533;&#65533;&#65533;&#65533;&#65533;&#65533;&#65533;&#65533;&#65533;h|h&#65533;&#65533;
44&#1118;&#65533;&#65533;T&#65533;k&#65533;m&#65533;&#65533;&#65533;z&#65533;&#65533;&#65533;x&#65533;&#65533;z&#65533;&#65533;&#65533;&#65533;&#65533;	&#65533;X9&#65533;&#65533;:&#65533;&#65533;&|&#65533;&#65533;a&#65533;Ya&#65533;&#65533;&#65533;&#65533;"&#65533;&#65533;&#548;&#65533;&#65533;'&#65533;U&#65533;O&#65533;Zv&#65533;&#65533;&#65533;i&#65533;&#65533;&#65533;&#65533;&#65533;&#65533;&#65533;&#65533;&#65533;&#65533;{(&#65533;&#65533;&#65533;&#65533;&#65533;&#65533;:&#65533;&#65533;&#65533;E&#65533;j&#65533;P&#65533;&#65533;S&#65533;&#65533;&#65533;&#65533;V&#65533;'Q&#65533;&#65533;&#65533;&#65533;&#65533;
&#65533;&#65533;*&#65533;*&#1625;&#65533;:&#65533;&#65533;Hr7c&#65533;a&#65533;&#65533;,J&#65533;
h&#65533;
k&f&#65533;&#65533;&#65533;Uz&#65533;&#65533;&#65533;&#65533;&#1684;~(&#65533;&#65533;:&#65533;i|&#65533;e+&#65533;&#65533;&#65533;&#65533;&#65533;	&#65533;&#65533;&#65533;d&#65533;&#65533;-&#65533;&#65533;7s&#65533;Fu&#65533;&#65533;&#65533;j&#65533;&&#65533;;&#65533;&#65533;&#65533;&#65533;&#65533;Z&#65533;&#1779;&#616;v&#65533;&#65533;&#65533;&#65533;&#65533;&#32362;j&#1628;)&#65533;4&#65533;&#65533;J+F&#1056;O&#65533;&#65533;1;&#65533;lY&#65533;&#65533;&#65533;&#65533;&#65533;k&#65533;(A&#65533;6K&#65533;&#65533;&#65533;&#65533;&#65533;<{&#65533;>{&#65533;&#65533;&#65533;&#65533;bz|W&#1546;m&#65533;&#65533;$&#65533;&#65533;&#65533;&#65533;_&#65533;&#65533;F&#728;E&#756;&#65533;
&#65533;NZT&#65533;&#1017;*&#65533;2&#65533;pv&#65533;Z&#65533;5&#65533;&#65533;&#65533;&#65533;&#65533;&#65533;Ks&#65533;h&#65533;&#65533;z&#65533;c&#758;h&#65533;&#65533;;[&#65533;&#65533;&#65533;&#65533;&#65533;&#65533;&#65533;&#65533;&#65533;x[&#65533;&#65533;7&#65533;&#65533;4&#65533;&#65533;~&#65533;&#65533;&#65533;&#65533;&#65533;&#65533;[&#65533;7R&#65533;w&#1686;2&#65533;&#65533;lP&#65533;&#65533;&#65533;&#65533;V&#65533;|(q&#65533;=&#65533;k&#65533;&#65533;&#65533;&#65533;x&#65533;&#1741;&#65533;s(&#47663;&#695;y&#65533;&#65533;X{&#65533;w&#65533;&#65533;&#65533;&#698;&#65533;;&#65533;&#65533;&#65533;t&#65533;'a;&#65533;&#65533;&#65533;l&#65533;&#65533;&#65533;&#65533;&#65533;&#65533;&#65533;&#65533;&#65533;&#763;&#65533;&#65533;&#65533;zZx&#65533;(&#65533;&#65533;7&#65533;&#65533;&#65533;m&#682;=f&#65533;&#65533;;&#65533;j&#65533;&#65533;&#65533;!&#65533;&#65533;K&#65533;&#65533;[&#65533;&#65533;k&#65533;&#65533;;&#65533;Xg&#65533;T&#65533;&#65533;&#65533;&#65533;&#65533;*&#65533;<&#65533;&#65533;g&#65533;wx&#65533;&#65533;&#65533;&#65533;&#65533;&#65533;&#65533;F&#1778;J&#65533;&#65533;&#649;&#65533;&#65533;{wl&#65533;&#65533;&#767; |&#65533;&#65533;{&#65533;&#65533;)&#65533;)a&#65533;(&#52793;+&#65533;|~&#65533;Z&#65533;/L&#65533;&#65533;&#721;&#65533;&#65533;vW&#65533;&#65533;w&#65533;&#65533;8&#65533;&#65533;wKD&#65533;&#65533;kR&#65533;&#65533;D&#52891;&#65533;&#65533;&#65533;&#65533;&#65533;&#760;&#65533;&#65533;-&#65533;&#65533;P&#65533;1&#65533;1&#65533;p<&#65533;&#65533;p&#65533;&#65533;&#65533;A&#65533;&#65533;&#65533;`&#65533;&#65533;W&#181;G&#65533;&#65533;+&#65533;M&#65533;&#65533;{qT\&#65533;m&#65533;sR&#65533;|&#65533;x!l&#65533;Z&#816;-&#65533;&#65533;&#65533;&#1716;>&#65533;uM&#65533;&#65533;@&#65533;&#65533;&#65533;[&#65533;!\&#534;5mI&#65533;&#65533;&#65533;&#65533;z&#65533;gz/&#65533;&#65533;o&#594;&#65533;&#401;L&#351;&#65533;O8&#65533;Q&#65533;&#65533;&#65533;]&#65533;&#65533;h&#65533;&#65533;|R}\u&#65533;&#65533;&#65533;&#51633;&#426;L&#65533;&#65533;X^h&#65533;+&#65533;&#567;s&#65533;&#65533;&#533;&#65533;s&#65533;&#65533;z}&#65533;&#65533;\&#65533;&#65533;{U&#65533;Z&#65533;&#65533;&#65533;&#65533;.&#65533;L&#65533;&#65533;&#65533;;&#65533;&#1179;&#644;,&#65533;&#65533;%&#65533;&#65533;&#65533;g&#65533;<&#65533;&#65533;<&#65533;:7q&#65533;x&#65533;&#65533;&#65533;s&#65533;l&#65533;&#61096;|l&#65533;9&#65533;&#65533;#l&#65533;&#65533;&#917;&#65533;&#65533;&#65533;|&#65533;<{%&#65533;&#65533;&#65533;&#65533;u&#65533;,t&#65533;&#65533;C&#1619;&#65533;G&#65533;&#65533;?&#65533;&#65533;Y&#65533;t&#65533;&#65533;&#65533;&#65533;&#65533;&#65533;&#65533;&#65533;&#903;s&#65533;|j&#65533;u&#65533;&#65533;&#724;7&#65533;[&#65533;&#65533;&#65533;{&#65533;&#65533;<&#65533;&#65533;&#65533;&#65533;&#65533;&#65533;l&#65533;&#65533;&#1059;&#65533;&#613;,n&#65533;%&#65533;&#65533;'-&#65533;3Kq&#65533;&#65533;r-&#65533;/m&#65533;t&#65533;&#65533;&#65533;&#65533;x&#65533;u&#65533;&#65533;y|&#807;K&#1193;&#65533;&#65533;)}B=&#65533;Dmd&#65533;&#65533;&#65533;&#65533;D-}f&#65533;&#65533;&#65533;|&#65533;&#65533;
	u,&#65533;l&#65533;6MX,J&#65533;VM&#65533;>&#65533;&#65533;!&#65533;{@]&#65533;b&#65533;&#184;&#1528;4{&#65533;GOv&#65533;`l&#65533;&#65533;K&#65533;&#65533;&#65533;6&#65533;=&#65533;&#65533;&#65533;&#65533;&#65533;&#65533;L&#65533;&#65533;L&#65533;&#65533;&#65533;&#65533;,&#65533;&#65533;&#65533;U&#65533;-&#405;Ja=&#65533;)<&#65533;]&#65533;&#65533;&#65533;W&#1787;&#65533;&#65533;[&#65533;&#65533;&#65533;&#1426;dyo&#65533;&#65533;&#65533;{&#65533;&#65533;E&#65533;?&#618;0&#44834;&#65533;&#65533;o&#65533;&#1344;M&#1351;&#65533;U&#65533;n&#65533;j&#65533;A&#65533;&#1712;&#1736;Mk&#65533;&#65533;3Z&#65533;&#65533;&#65533;&#65533;&#65533;m&#65533;&#65533;&#65533;t&#65533;IJ&#65533;*%ZK]7&#65533;!&#65533;q&#65533;&#65533;6&#65533;&#65533;@&#65533;&#65533;&#65533;&#1508;M&#65533;&#65533;&#65533;&#65533;a]C&#65533;&#65533;&#65533;&#818;&#65533;&#1907;&#65533;&#1877;&#65533;&#65533;&#65533;&#65533;s&#65533;&#65533;&#65533;jK&#65533;&#65533;"&#65533;3?&#65533;E&#65533;&#65533;W~&#65533;&#65533;&#65533;&#65533;%&#65533;Q&#65533;&#65533;Q+&#65533;g&#65533;y&#65533;&#65533;&#65533;&#65533;&#65533;&#65533;&#65533;&#65533;~&#1211;k&#65533;~&#1170;Y&#65533;wz&#65533;&#65533;&#65533;i0&#65533;i`F&#65533;&#65533;!&#65533;&#65533;^&#65533;&#65533;i&#65533;f&#65533;F[&#65533;&#65533;Z&#65533;-&#65533;&#65533;&#65533;&#65533;x&#65533;&#65533;&#65533;&#65533;&#65533;&#65533;&#65533;&#65533;&#65533;&#1984;&#65533;&#65533;D&#65533;&#1863;&#65533;&#65533;n&#65533;k&#65533;4&#65533;&#65533;V&#65533;
N&#65533;&#65533;&#65533;&#65533;!4&#65533;0&#65533;H&#65533;H&#1876;Y&#65533;&#65533;}&#65533;	&#65533;=&#65533;X&#65533;Zp&#65533;&#65533;)&#65533;&#65533;<U&#65533;&#65533;&#65533;&#65533;.&#65533;&#65533;&#65533;&#65533;&#65533;4&#65533;&#65533;&#65533;&#65533;6&#65533;&#65533;a&#65533;&#65533;l&#65533;&#1482;&#65533;Z&#65533;?n&#65533;&#65533;&#65533;&#65533;!&#65533;&#65533;&#65533;"ENN&#65533;%#Jq&#65533;=x&#65533;&#65533;&#65533;B&#65533;m&#65533;&#65533;&#65533;*&#65533;*&#65533;=&#65533;&#65533;S&#797;&#65533;Y&#65533;&#65533;&#65533;&#65533;^&#65533;&#65533;m&#1333;=&#65533;&#910;H&#1845;&#65533;&#65533;&#65533;&#65533;=@1&#65533;&#65533;&#65533;AGRUN&#65533;t&#65533;&#65533;&#65533;&#65533;&#1845;&#65533;&#65533;&#65533;&#65533;&#65533;8&#1026;&#65533;V&#65533;&#65533;&#65533;&#65533;&#65533;&#1453;&#20749;&#65533;&#65533;&#65533;&#65533;.&#65533;&#65533;&#65533;&#65533;n&#65533;&#65533;&#65533;&#65533;&#1867;&#65533;~&#65533;&#65533;&#65533;&#65533;&#65533;&#65533;&#65533;&#782;?Yg
&#65533;&#1638;&#1968;5]&#65533;U]J&#65533;^&#1701;&#65533;&#65533;%&#65533;+&#65533;v&#65533;&#65533;^&#65533;&#65533;.&#28334;&#65533;&#65533;&#65533;&#65533;&#65533;&#1760;1&#65533;&#65533;&#65533;k^&#65533;&#65533;&#65533;&#65533;&#65533;&#65533;&#65533;&#65533;>@hbRKF&#65533;I&#65533;&#65533;Un&#65533;&#1245;&#65533;&#65533;<&#65533;&#65533;&#45422;&#65533;&#65533;=&#65533;&#65533;]&#65533;&#65533;&#65533;&#65533;&#65533;&#65533;O&#65533;&#65533;~&#65533;&#65533;g&#65533;&#65533;"Q&#65533;&#65533;	&#65533;&#65533;GH>eR&#65533;&#65533;&#65533;&#65533;	P&#65533;!&#1902;&#65533;
&#65533;&#65533;&#65533;&#65533;&#65533;&#65533;&#65533;&#65533;&#1161;&#65533;&#65533;&#65533;&#65533;&#65533;~&#65533;&#65533;n&#65533;;&#65533;&#65533;&#65533;&#65533;I&#65533;&#65533;&#65533;)>}&#65533;gS.&#65533;I&#65533;&#907;o&#989;&#65533;V&#65533;&#65533;!n&#65533;&#65533;&#65533;&#65533;8&#65533;&#65533;n&#65533;&#65533;&#65533;&#65533;&#65533;&#65533;.&#65533;z&#65533;&#1947;&#65533;{&#65533;jH&#65533;
&#65533;NO9&#2044;X&#65533;&#957;&#650024;//&#65533;&#65533;&#65533;V&#65533;&#65533;&#65533;&#65533;~&#65533;&#65533;Z&#65533;&#65533;.&#65533;a/&#65533;D&#65533;&#65533;C&#65533;h_&#65533;>&#65533;1&#65533;X&#65533;7^&#65533;&#65533;&#65533;&#65533;&#65533;t&#65533;&#65533;N&#65533;/O&#65533;&#65533;M&#65533;`|&#65533;&#65533;&#65533;&#65533;/&#65533;&#65533;m&#65533;&#65533;&#65533;i&#65533;&#65533;&#65533;%L&#65533;&#65533;&#65533;Gc&#65533;&#65533;&#65533;&#65533;&#65533;&#65533;&#65533;&#65533;N&#65533;&#1720;&#65533;&#65533;&#65533;&#1674;&#65533;&#65533;&#65533;7&#65533;&#65533;&#65533;&#65533;^&#65533;&#65533;_&#65533;&#65533;?&#65533;&#65533;&#65533;&#65533;&#65533;&#65533;&#65533;&#65533;&#65533;&#65533;=&#65533;&#1314;(&#65533;?&#65533;&#65533;&#65533;&#967;&#65533;~&#65533;&#65533;>b&#65533;&#65533;&#65533;Y&#65533;W_&#65533;
&#65533;&#65533;&#65533;&#1933;n&#65533;g&#65533;&#65533;&#65533;&#65533;&#65533;:&#65533;kn&#65533;oB&#65533;&P&#65533;)&#1489;&#65533;&#65533;*2D&#65533;`!&#65533;&#65533;hZ&#65533;&#65533;&#65533;@&#65533;%B&#65533;S&#65533;&#65533;&#257;
1nD&#65533;1&#65533;&#196;&#65533;&#65533;&#65533;$C&#65533;)&#65533;&#65533;&#1234;%&#65533;1e&#956;&#65533;&#65533;M&#65533;8&#65533;x&#65533;&#65533;&#65533;&#65533;O&#65533;A&#65533;uS&#65533;(&#65533;9&#65533;.e&#65533;&#65533;D&#65533;&#65533;&#65533;&#673;&#65533;&#65533;&#65533;&#1357;p&#65533;&#1834;3&#65533;&#65533;4a&#65533;`&#376;j&#65533;FTS&#65533;:&#1398;YR&#65533;@&#869;[&#65533;.Y&#65533;;u&#65533;&#65533;&#65533;&#65533;_&#65533;&#65533;6&#65533;&#65533;O&#1941;O&#65533;\&#65533;#&#65533;5r$Ty1&#65533;&#65533;IJ&#65533;(&#65533;&#65533;K&#65533;Tk&#65533;&#65533;&#65533;)&#65533;5[{e&#65533;&#65533;tW&#65533;&#65533;6%&#65533;t&#65533;N&#65533;O&#65533;&#65533;&#65533;&#65533;U6&#1160;`&#326;&#877;&#65533;cZ&#65533;&#65533;&#65533;*w&#65533;&#1849;&#65533;R&#65533;B&#65533;[&#65533;&#65533;_&#65533;&#1583;V&#65533;&#65533;&#65533;w&#65533;&#65533;	&#64376;&#65533;e&#65533;'&#65533;&#65533;&#65533;&#65533;U@&#65533;&#65533;&#65533;e&#65533;L&#47210;&#30686;&#65533;_&#65533;n8p@&#65533; &#65533;J8&#65533;"o&#65533;T&#65533;b&#65533;&#65533;&#30859;&#65533;;&#43827;<&#65533;&#65533;&#65533;n&#65533;&#65533;2Zd<&#65533;2&#65533;$&#65533;&#65533;;(&#65533;&#65533;P:O=@ZL&#65533;"&#65533;D&#65533;&#65533;Z&#65533;3&#65533;F&#65533;&#65533;+{&#65533;I@&#65533;L#&#65533;&#65533;Sp&#65533;&#65533;&JR&#65533;I&#65533;&#65533;B&#65533;&#65533;&#65533;&#508;8&#65533;D0,&#65533;+	%&#65533;&#65533;x&#65533;M)#&#65533;"{&#65533;1&#888;<&#65533;&#65533;4+3&#65533;&#65533;&#65533;r&#65533;HN&#65533;&#65533;&#65533;&#65533;&#1832;
&#65533;@>K&#65533;&#65533;O"&#65533;&#631;&#65533;jRB&#65533;&#65533;&#65533;&#65533;N&#1145;&#65533;&#65533;&#65533;Q<&#65533;o&#65533;&#65533;&#65533;&#65533;&#65533;&#65533;&#65533;&#65533;+&#65533;&#65533;&#65533;L1&#65533;i &#65533;&#65533;S3&#65533;(&#65533;U[uh&#65533;H&#65533;&#65533;GZoT&#871;&#65533;&#65533;&#65533;&#65533;&#65533;;&#65533;k&#65533;o8B!<4&#65533;DU&#65533;.I7&#65533;&#65533;&#65533;J&#65533;&#65533;T&#65533;-&#65533;&#65533;&#65533;&#65533;P&#65533;&#65533;6F&#65533;{&#335;V=&#65533;UTu|&#65533;*9&#65533;30&#65533;&#65533;:&#65533;&#65533;O&#65533;4P&#65533;wZWX6&#65533;V&#65533;c%&#65533;J&#65533;&#65533;h&#65533;w#&#65533;&#65533;#j!#1/&#65533;5&#65533;j&#65533;Q=&#65533;&#65533;w&#65533;4'&#65533;&#65533;%q&#65533;,&#1578;Y&#65533;u&#65533;<{&#65533;&#65533;&#65533;c&#65533;&#296;@!&#65533;#4&#65533;%&#65533;_%e&#65533;&#65533;>q&#65533;/&#65533;&#65533;Ey&#65533;h/Ud&#65533;&#65533;&#65533;D&#65533;a&#65533;&#65533;&#65533;<&#65533;7U&#65533;h&#65533;9[&#65533;[n&#65533;&#65533;&#65533;Y3 &#65533;G&#65533;l&#65533;&#65533;&#65533;&#65533;&#65533;;*&#65533;&#65533;&#65533;&#65533;&#65533;dA&#65533;&#65533;&#65533;&#65533;2&#65533;N&#1609;r&#1433;B&#65533;&#65533;+[",&#65533;&#65533;hm&&#65533;&#14683;&#65533;&#65533;S&#65533;&#65533;l&#65533;/av&#65533;j&#65533;>&#65533;j&#65533;|&#65533;Z&#65533;R{G&#65533;&#65533;&#65533;S&#1462;&#65533;E{&#65533;&#65533;&#65533;&#65533;&#65533;q&#65533;&#65533;t&#65533;c&#65533;[K&#65533;&#65533;&#65533;,D&#65533;}\Lp&#65533;&#65533;cs&#65533;}-&#943;&#65533;~&#65533;r&#65533;&#65533;:&#65533;&#65533;g&#65533;\&#65533;=a&#65533;&#65533;H&#65533;e&#65533;&#65533;&#65533;&#65533;D&#65533;Q&#65533;&#65533;&#65533;n&#65533;&#65533;&#65533;&#65533;&#65533;i=$z0&#65533;a&#65533;O&#65533;&#65533;?\&#65533;&#65533;e'&#65533;&#65533;&#1034;&#65533;x&#65533;&#65533;&#65533;&#65533;r&#65533;&#65533;&#65533;&#65533;&#65533;&#1937;W&#65533;W`&#65533;&#65533;&#65533;}&#65533;&#65533;t&#65533; &#65533;&#65533;Pw&#65533;+&#65533;nWC&#65533;A&#65533;'&#65533;&#65533;EFp&#662;s&#65533;&#1777;&#65533;\&#65533;&#65533;&#65533;&#65533;&#65533;&#65533;&#65533;<&#1892;,(&#65533;&#65533;&#65533;&#65533;&#65533;u&#65533;@&#65533;or&#65533; V(&#65533;>
hD&#65533;&#567;&#65533;YP&#65533;T&#673;&#65533;&#65533;>;&#65533;kF)&#65533; &#65533;h&#65533;&#1720;f'#&#65533;&#65533;&#65533;eB&#65533;q&#65533;&#65533;T&#65533;[&#65533;hxE&#65533;&#65533;o&#65533;&#65533;f&#65533;C&#65533;I&#65533;o&#65533;&#65533;&#65533;g&#65533;4&#65533;>O$&#65533;O&#65533;&#65533;F&#65533;5&#65533;*N&#65533;&#65533;&#65533;0&#65533;&#65533;,&#65533;&#65533;&#65533;c@JmD&#65533;&#65533;$&#65533;&#65533;&#65533;&#65533;&#65533;&#65533;<P&#65533;]"]"&#65533;&#65533;@&#65533;*@&#65533;X&#65533;X=&#65533;&#65533;,&#65533;S&#65533;&#65533;&#65533;&#65533;&#65533;&#65533;T&#65533;cK&#623;&#65533;ah&#65533;X,&#65533;&#65533;&#65533;&#65533;&#267;&#65533;YX&#65533;&#65533;FA@&#65533;%#_Ct&#65533;&#65533;r&#65533;I\&#65533;&#65533;&#65533;k.&#65533;8&#65533;%SHh&#65533;lt&#65533;&#65533;Q&#65533;&#980;&#65533;&#65533;M&#65533;REV&#65533;&#65533;LR&#65533;&#65533;[6Q'4&#65533;80F&#65533;S&#65533;9*ZU&#65533;&#65533;&#607;&#65533;s&#65533;&#65533;&#65533;(&#65533;.&#65533;Xf&#65533;&#65533;;&#65533;&#65533;&#65533;}&#65533;&#65533;\V^&#65533;D!u&#65533;5&#65533;rY&#65533;&#60793;yq&#65533;i&#65533;f&#65533;&#65533;#&#65533;2&#65533;+g&#65533;4 &#65533;&#65533;&#1587;*f/oB&#65533;&#65533;9=
&#65533;&#65533;0&#65533;!n&#65533;%&#65533;Z&#65533;L&#65533;i&;D&#65533;$5U*&#65533;5&#1120;Q\\&#65533;&#65533;&#65533;#&#65533;1&#65533;&#995;&#65533;B	&#65533;S&#65533;&#65533;&#65533;&#65533;4&#65533;j&#65533;&#65533;&#65533;e&#65533;&#65533;2&#65533;&#65533;&#854;&#65533;&#65533;&#65533;&#65533;<&#65533;&#65533;h&#65533;&Y&#65533;&#65533;M,&#65533;(&#65533;&#65533;l@&#65533;0{r&#65533;S&#65533;ZII8&#65533;&#65533;&#65533;pH|&#65533;&&#65533;H&#65533;&#65533;	&#65533;otD&#65533;4g&#65533;9&#65533;&#65533;&#65533;z&#65533;k&#65533;&#65533;&#65533;G%P&#65533;&#65533;0&#65533;F&#65533;
&#65533;&#65533;&#65533;fm&#65533;&#65533;&#65533;&#65533;&#65533;&#65533;&#65533;&#65533;&#65533;$i&#65533;~&#65533;&#65533;{&#65533;4~&#65533;S&#65533;&#65533;&#65533;&#65533;&#65533;&#65533;W&#65533;|&#65533;&#65533;&#65533;&#65533;&#65533;$&#65533;lDW^&#65533;TBAz3o&#65533;<,H&#65533;u&#65533;&#65533;fl&#65533;t\&#65533;&#65533;&#65533;&#65533;p&#65533;*#b&#666;&#1019;&#65533;&#65533;&#65533;-3?5$&#65533;fd&#65533;k&eu+&#65533;&#65533;&#65533;&#65533;&#65533;Ou&#65533;Y#I&#65533;W&#65533;h&#65533;:&#65533;Q&#65533;|&#65533;&)#Ve&#65533;*&#65533;NV&#65533;D&#65533;c(&#65533;&#65533;U.&.Ek&#652;|5'&#65533;"&#65533;q=&#65533;p&#65533;&#65533;&#65533;&#65533;6&#65533;	eb]g&#65533;&#65533;&#65533;z&#65533;&#65533;0&#65533;$&#65533;6X,Eu&#65533;&#65533;&#65533;0&#1651;^&#189;&#65533;[f5&#65533;-9&#65533;&#65533;&#65533;n&#65533;&#65533;&#54218;4X&#755;>&#65533;&#65533;&#65533;&#65533;&#65533;3&#65533;&#65533;6&#65533;&#65533;&#1018;&#65533;&#65533;&#65533;N"&#65533;O+uF{&#65533;&#65533;jA&#65533;7&#65533;.b`I&#65533;&#65533;p&#65533;H&#65533;&#65533;R&#339828;+&#65533;&#65533;'_K&#1240;&#61103;p9&#1443;&#888;&#65533;!&#65533;D&#65533;h{&#65533;?&#65533;s&#65533;&#65533;&#65533;)R&#65533;&#65533;&#65533;-&#65533;~&#65533;jp&#65533;&#65533;]&#65533;&#65533;E~&#65533;&#65533;&#65533;U&#65533;&#65533;&#65533;&#65533;uB&#1787;&#65533;EZ&#65533;&#65533;&#65533;*o&#65533;&#65533;&#65533;|p&#65533;_&#65533;P"&#65533;&#65533;h&#65533;&#1129;5kk&#65533;U&#65533;&#500;&#65533;r&#65533;&#65533;B&#65533;w&#65533;&#65533;LF&#65533;t&#65533;&#65533;&#65533;gX&#65533;Z&#1452;.t8&#489;&#65533;&#65533;H&#65533;&#65533;mSI&#65533;&#65533;j&#65533;&#65533;&#65533;;!/&#65533;&#65533;M&#65533;&#65533;&#65533;&#65533;7y&#65533;6M&#65533;F&#65533;,d<&#65533;&#1585;(&#65533;&#65533;b&#65533;&#65533;Y&#65533;{i&#65533;0&#65533;G&#741;&#65533;p]&#1046;&#65533;&#65533;&#65533;&#65533;cG&#65533;&#65533;&#65533;w_&#65533;/3&#65533;"&#65533;&#1427;&#65533;|&#65533;S&#65533;#&#1116;4&#65533;l&#65533;&#65533;&#65533;&#65533;&#65533;'&#65533;@E&#65533;&#65533;U&#65533;r&#65533;&#65533;&#65533;&#65533;&#65533;&#65533;&#65533;&#65533;nv&#65533;&#150;&#65533;?-W&#65533;&#65533;L,&#65533;&#65533;<&#65533;a&#65533;+]np;&#65533;&#65533;'[(E&#65533;&#65533;&#65533;p&#65533;&#65533;&#65533;&#65533;;&#65533;&#65533;A<e&#65533;&#65533;&#65533;j&#65533;+&#65533;f&#65533;^Q&#65533;EK&#65533;y&#65533;#&#65533;j&#65533;&#65533;&#65533;&&#65533;&#65533;&#1159;&#65533;3&#65533;&#65533;&#65533;l&#65533;F&#65533;U&#65533;&#65533;&#65533;&#65533;&#1624;&#65533;m[y&#65533;.&#65533;5Q&#65533;<&#65533;y&#65533;&#65533;&#65533;&#65533;&#65533;&#65533;&#65533;&#65533;7&#65533; &#65533;~&#65533;&#65533;o&#65533;&#1868;&#65533;u&#65533;&#65533;m&#65533;&#65533;7&#65533;&#65533;;&#65533;&#65533;&#65533;c8|&#65533;R&#65533;&#65533;&#65533;U&#65533;&#65533;&#65533;L&#65533;#&#65533;qv&#65533;\YK&#65533;&#1768;&#65533;d&#65533;y&#65533;&#65533;&#65533;&#65533;&#65533;&#65533;>&#65533;kjiG&#65533;^&#65533;OZ&#65533;E&#65533;&#65533;_&#65533;&#65533;&#65533;v&#65533;JeW&#65533;&#65533;&#65533;\xGY&#65533;&#65533;d6&#65533;&#65533;2&B&#65533;&#65533;1|}4&#65533;>O&#65533;&#65533;&#65533;&#65533;d&#698;&#65533;&#65533;&#65533;G_&#65533;_p&#65533;&#65533;^&#65533;&#65533;{t&#65533;&#65533;&#65533;a&#65533;&#65533;t'&#65533;u&#65533;&#65533;&#687;W"N&#65533;&#65533;+&#65533;&#65533;b&#65533;o_&#411;&#65533;i&#65533;&#65533;&#65533;@&#65533;&#65533;&#65533;I&#65533;&#65533;&#65533;&#65533;&#65533;&#65533;<&#65533;&#65533;&#65533;&#65533;&#65533;&#65533;&#65533;Y#%&#65533;>T@&#65533;X@&#65533;{ Q)&#65533;Z&#65533;&#65533;p:&#65533;&#65533;&#65533;&#65533;&#65533;&#65533;&#65533;&#65533;>&#65533;&#65533;Z&#65533;?&#65533;&#65533;.&#65533;.x:X&#65533;&#65533;&#65533;1&#65533;&#1061;&#65533;&#1688;&#65533;T&#65533;&#65533;&#65533;&#65533;&#65533;yv&#65533;J&#65533;&#11876;&#65533;*}&#65533;d>&#65533;#&#65533;&#867;&#65533;7#&#65533;&#65533;&#65533;3A0&#65533;>&#65533;X&#65533;&#65533;"&#65533;o&#65533;&#65533;p!7WQ$&#65533;&#65533;@d&#65533;}&#65533;z&#65533;	&#65533;\&#65533;&T@&#65533;2&#65533;+.bA,&#65533;/&#65533;x&#762;m&#65533;&#65533;&#65533;&#65533;T&#65533;&#65533;:&#65533;&#65533;&#65533;&#65533;<&#65533;2&#65533;<@&#65533;&#65533;2&#65533;6&#65533;K@&#65533;&#65533;&#65533;&#65533;&#65533;B&#65533;@]{/2&#65533;&#65533;&#65533;&#65533;b&#65533;&#65533;&#65533;z&#65533;'$&#65533;3d&#65533;&#65533;25y:96&#65533;&#65533;-&#65533;7ST&#750;9&#65533;&#65533;&#65533;&#65533;z&#65533;C&#65533;%|5&#65533;&#65533;p&#65533;CM&#65533;#@&#65533;/&#65533;&#65533;_&#65533;o&#65533;&#65533;&#65533;&#65533;&#65533;C&#65533;&#1538;&#65533;&#65533;.K>&#65533;*.+&#65533;/_{&#65533;`&#65533;&#65533;&#65533;&#65533;A&#65533;&#65533;yA&#65533;:B&#65533;SD&#65533;3&#65533;&#65533;R8b&#1306;hz&#65533;&#65533;&#715;&#1139;&#65533;^&#65533;&#65533;&#65533;@W&#65533;&#65533;/0&#65533;&#65533;&#65533;&#65533;>z&#65533;Fr&#65533;f&#65533;,&#65533;S&#65533;Fk&#65533;&#65533;i9O&#65533;&#65533;g"&#65533;C&#65533;E&#65533;&#65533;6&#65533;)DM&#65533;&#65533;siBU&#65533;e&#65533;&#65533;uLE&#65533;&#65533;&#262;a2&#65533;H[&#247;&#65533;#I&#65533;Qt$&#65533;
"!&#65533;&#65533;,i&#65533;6&#65533;+I&#65533;s8&#65533;&#65533;&#65533;p&#65533;F<q&#519;Z&#65533;&#65533;DD=|&#65533;t-T&#65533;&#65533;&#65533;
&#65533;d&#65533;b&#65533;><&#217;&#65533;&#65533;w9&#65533;u&#65533;&#65533;&#65533;F&#65533;&#65533;&#65533;LI`&#65533;:&#65533;&#65533;1D&#65533;Z8&#65533;R&#65533;=1D&#308;&#65533;&#65533;wa&#65533;3J.&#65533;&#65533;E&#65533;&#65533;&#65533;&#65533;H&#65533;&#65533;G&#65533;&#735;&#65533;<&#65533;%&#65533;L&#65533;$>=&#65533;04&#65533;&#65533;&#65533;A9&#65533;G*&#65533;?&#65533;&#65533;&#65533;&#65533;&#65533;&#295;&#65533;I&#65533;&#65533;&#65533;2dw&#65533;*T$>A4&#65533;&#65533;-8Y&#65533;X&#65533;&#65533;Jn&#65533;&#65533;P&#65533;B&#65533;&#65533;&#65533;&#65533;&#65533;&#65533;&#65533;&#65533;&#691;<E<K&#65533;+&#774;&#65533;&#65533;,&#65533;[&#65533;&#65533;(&#65533;D&#65533;&#65533;&#65533;&#65533;&#65533;t=~dM&#65533;X&#65533;&#65533;4&#65533;Y&#65533;&#65533;	&#65533;&#65533;&#65533;&#362;$L&#65533;&#65533;&#65533; &#65533;&#65533;&#65533;&#65533;a&#65533;;Q!&#65533;B&#65533;&#65533;0&#65533;CM&#65533;&#65533;4&#65533;&#65533;tN&#65533;&#65533;&#65533;]t?&#65533;1&#65533;D&#65533;&#65533;&#65533;&#65533;&#65533;&#65533;&#65533;;{&#65533;&#65533;D&#65533;&#65533;&#65533; &#65533;&#65533;&#65533;Dx&#65533;Fe&#65533;&#65533;dK0U;&#65533;&#65533;d&#65533;&#65533;DMOZ&#65533;&#607;&#65533;P&#2044;P&#65533;&#65533;2&#65533;P
&#65533;'_R<pyLJ i<&#65533;C,&#65533;&#680;&#65533;qD&#65533;J&#65533;K&#65533;JJ&#65533;'PE&#65533;&#65533;%&#65533;&#65533;P&#65533;dBD&#65533;.&#612;L&#65533;&#65533;H-R&#65533;&#65533;/ 1&#65533;&#871;!1&#65533;Q&#65533;&#65533;&#65533;&#65533;&#65533;,&#65533;-Ad&#65533;&#65533;&#65533;&#65533;&#65533;eC&#65533;$&#65533;&#65533;&#1215;&#65533;B&#65533;Qc&#65533;&#65533;@&#65533;+&#65533;&#65533;&#1683;&#65533;3&#65533;&#65533;&#65533;&#65533;%&#143;&#65533;&#65533;P&#65533;$&#65533;&#65533;i&#65533;&#15141;&#65533;&#292;&#65533;!M&#65533;+&#65533;+&#65533;-&#65533;>9&#65533;&#65533;&#1388;O<x$&#65533;&#65533;&#65533;z&#957268;:&#65533;&#65533;&#1176;&#65533;3&#65533;{Mo|&#65533;&#65533;0&#65533;GQe&#65533;&#65533;&#65533;&#65533;SI|U&#54489;&#65533;O*&#1858;&$&#65533;&#65533;&#65533;&#65533;AU&#65533;&#65533;&#65533;=J"+&#65533;&#65533;U&#65533;:J&#65533;C?<"&#65533;&#65533;&#65533;&#65533;K&#65533;8UH\Ie&#65533;Q&#65533;&#65533;=&#65533;8&#65533;&#65533;&#65533;dU5&#65533;X!AC&#65533;J&#65533;rJ-&#65533;&#65533;)9&#65533;&#65533;&#65533;&#65533;&#65533;&#65533;&#65533;N&#65533;&#1706;&#65533;r&4&#65533;&#1340;`V7YUj&#65533;f5&#65533;&#996;&#1018;{&#65533;&#65533;+(#&#65533;&#65533;%$CbAOe&#65533;M&#65533;&#65533;&#65533;&#65533;&#65533;&#65533;G&#65533;D&#65533;LP02&#65533;I&#65533;z+QSP&#65533;&#65533;P&#65533;&#65533;&#65533;T;&#65533;9&#65533;&#65533;,&#65533;G&#65533;&#65533;&#65533;2c&#65533;?&#65533;8=M&#65533;<&#12082;<W&#65533;P&#65533;&#65533;&#65533;]K&#65533;&#65533;%GE&#65533;&#65533;'sIkS&#65533;r&#1114;&#65533;<&#65533;"=s;&#65533;&#164;Y&#65533;&#65533;$T&#65533;&#65533;
&#65533;&#65533;/V<&#65533;;U&#65533;H~%*&#65533;&#65533; &#65533;l&#65533;S&#65533;&#65533;&#65533;l&#920;&#65533;&#1625;m&#65533;&#65533;7&#65533;z&#65533;v&#65533;M&#65533;T0&#65533;]&#65533;e&#65533;&#65533;U&#649;&#65533;&#65533;X&#65533;MZ&#65533;l[&#65533;-&&#65533;&#65533;&#65533;T<j&#65533;g&#65533;&#65533;X&#65533;&#65533;&#65533;Yq&#65533;&#65533;M&#65533;&#65533;&#65533;i&#65533;&#65533;;(&#65533;&#65533;&#65533;&#65533;P&#65533;N}W&#65533;&#65533;c4&#65533;P&#65533;&#65533;1&#65533;#&#65533;&#1582;].&#65533;&#65533;giZ&&#876;+t&#65533;&#65533;&#65533;&#65533;t&#65533;&#65533;&#65533;&#65533;o&#65533;&#65533;&#65533;uW&#65533;
j\&#65533;&#65533;]&#65533;(&#65533;&#65533;&#65533;&#65533;%&#65533;&#65533;z&#65533;EMT"5;&#65533;&#65533;&#65533;M^&#65533;&#65533;Q&#65533;&#65533;X&#65533;&#65533;&#65533;&#65533;[.&#65533;&#65533;&#65533;&#65533;&#1466;&#65533;&#65533;S,&#65533;&#65533;&#65533;&#65533;&#65533;u&#65533;&#65533;&#65533;t&#65533;=B&#65533;&#65533;&#1886;&#65533;]}&#65533;F&#65533;&#1941;H&#65533;5&#65533;&#65533;&#65533;&#65533;&#65533;&#65533;]^&#65533;&#65533;,E&#65533;!&#65533;&#65533;z&#65533;R&#65533;[&#65533;&#65533;-&#65533;l&#836;S&#65533;{&#65533;&#65533;&#65533;B&#65533;&#65533;3u&#65533;3'&#65533;&#65533;M\&#65533;-X&#65533;[&#65533;&#65533;&#65533;~&#65533;Z&#65533;AMo&#65533;&#65533;^&#65533;&#65533;Z%Z&#65533;uLu^&#65533;`^&#65533;&#65533;&#65533;,&#65533;&#65533;,l&#65533;&#65533;&#65533;,&#65533;Ip&#65533;	@&#65533;&#65533;&#65533;&#65533;&#65533;&#65533;&#39625;&#65533;&#65533;&#65533;D&#65533;&#65533;&#65533;b&#65533;9&#65533;&#65533;&#65533;3B&#65533;&#65533;DX\&#65533;&#65533;#&#65533;&#65533;b&#65533;&#65533;&#65533;E&#65533;&#65533;EQ-&#65533;&#65533;v&#65533;&#1861;&#470;&#65533;&#65533;&#65533;a&#65533;&#65533;6@&#65533;&#65533;nd&#65533;&#65533;M#G&#65533;&#65533;-&#65533;4bq&#65533;&#65533;i&#65533;&#65533;&#65533;&#65533;&#65533;m&#65533;vC&&#784;Ea&#65533;P&#65533;B&#65533;m&#65533;v&#65533; XD&#65533;>&#65533;l&#65533;&#65533;aH&#65533;&#65533;3&#65533;&#65533;&#65533;&#65533;&#65533;&#1771;_&#65533;]V&#65533;r&#65533;[]&#65533;&#65533;:?F*&#65533;W&#65533;l&#65533;&#65533;&#65533;eU&#65533;x&#65533;&#65533;@T&#1935;lWB~
&#65533;&#65533;DfNBva!&#65533;B&#65533;&#65533;[>&#65533;i&#65533;&#65533;d&#65533;&#65533;&#65533;&#65533;&#65533;	&#65533;S&#65533;&#65533;!}<23&#65533;W8$%&#65533;&#884;<&#65533;&#65533;C&#65533;e^&&#65533;&#65533;&#65533;&#65533;&#65533;&#65533;&#331;]&#65533;&#65533;sN&#65533;o~a&#65533;&#65533;&#65533;&#65533;M&#65533;e?Ve&#65533;2&#65533;WK&#65533;&#65533;9&#65533;&#65533;{&#65533;\n&#65533;&#65533;X&#65533;&#65533;K-bH=b~&#65533;&#65533;l&#65533;3&#65533;Sw^&#65533;&#65533;\&#65533;&#65533;q&#65533;bs&#65533;&#65533;x&#909;&#65533;&#65533;e&#65533;F&#65533;]F5&#65533;&#1949;&#65533;gY&#65533;8c&#65533;2&#130;"&#65533;&#65533;eY&#65533;
U&#65533;G9&#65533;7&#65533;&#65533;&#1859;&#65533;&#65533;&#65533;&#65533;&#65533;uv&#65533;&#65533;h&#65533;&#65533;`&#65533;&#65533;R&#65533;H&#65533;&#65533;&#65533;&#65533;&#65533;fuj&#65533;&#65533;V2Vc&#65533;&#65533;-*&#65533;!O&#65533;X&#65533;&#65533;j&#65533;&&#65533;L&#65533;AWec&#65533;j&#65533;f7&#766;&#65533;&#65533;r&#65533;tN&#48414;&#65533;&#65533;&#65533;nk&#65533;&#65533;&#65533;S]&#65533;&#65533;0&#65533;&#65533;&#65533;d&#65533;U&#65533;\9Sn&#65533;]O
&#65533;#e&#65533;&#65533;&#65533;&#65533;[bc&#65533;c-^[&#65533;hAVa&#65533;F&#65533;)&&#65533;C&#65533;i&#65533;&#65533;&#65533;%&#65533;&#65533;_ovl&#65533;&#65533;~&#65533;V&#65533;&#65533;&#1328;&#65533;g&#65533;$&#65533;R&#65533;M&#65533;&#65533;l\&#65533;&#65533;Sl]4l&#65533;&#65533;]Y&#65533;Ak6&#65533;8&#65533;&#502;&#65533;&#65533;&#65533;&#65533;&#65533;a&#65533;F&#65533;*&#65533;+P&#45901;&#65533;^&#65533;]-0d&#65533;.&#785;&#65533;
<>&#65533;&#65533;N&#65533;&#65533;&#65533;&#65533;&#65533;"&#65533;#&#65533;&#65533;&#1886;&#65533;O&#65533;&#65533;U&#65533;<&#65533;:&#65533;.v&#65533;1Vl<!&#65533;&#65533;6&#65533;bL&#65533;]&#65533;FOu&nB5&#65533;&#65533;&#65533;&#65533;no&#65533;&#65533;mu&#65533;U&#65533;&#65533;#J&#65533;Z]&#65533;&#1908;b&#65533;T|k&#65533;&#65533;Q&#65533;mO&#65533;&#65533;N&#1627;&#65533;&#65533;#sm&#65533;&#65533;&#65533;	&#65533;&#65533;l&#1366;>&#65533;&#65533;&#65533;.&#65533;@j&#65533; &#65533;&#65533;.q&#65533;&#65533;&#65533;&#65533;&#65533;N&#65533;{&#65533;&#1944;&#1097;&#65533;"&#65533;f>&#65533;&#65533;E&#65533;&#65533;&#65533;<?&#65533;F6&#365;)&#65533;&#65533;&#65533;A&#65533;\o&#65533;&#65533;q&#65533;hN>&#65533;&#65533;^&#65533;@&#65533;&#65533;B&#65533;&#65533;+&#65533;X?&#65533;k&#65533;f&#65533;&#65533;k&B
a&#65533;v^&#65533;n&#65533;&#65533;u&#65533;e
F&#65533;&#65533;&#65533;Ud&#65533;&#65533;&#65533;&#16091;&#65533;
&#65533;RtV5&#65533;L&#65533;&#65533;&#65533;^~
*&#65533;e'&#65533;&#65533;7&#65533;&#65533;A&#65533;I&#65533;P1&#65533;&#65533;&#65533;-&#65533;2vS&#65533;u&#65533;C&#65533;rb&#65533;&#65533;Y?&#65533;&#65533;&#65533;n3&#65533;3;&#65533;&#65533;m<&#65533;s7wr#Gr&#65533;au&#65533;
&#814;&#65533;=/&#65533;+&#65533;&#65533;b&#65533;u&#65533;&#65533;&#65533;&#65533;&#65533;G&#65533;>LQ&#65533;&#65533;&#65533;&#1458;&#65533;qw&#65533;&#65533;&#65533;&#65533;L&#65533;\`Lu&#65533;j=d&#65533;Vm&#65533;&#65533;.>u&#65533;&#65533;S&#65533;&#65533;&#1466;_&#65533;&#65533;S&#65533;&#65533;&#65533;&<"&#65533;&#65533;v&#65533;_&#65533;VQ"&#65533;.&#65533;-"&#65533;&#65533;j&#65533;&#65533;&#65533;&#65533;&#65533;}1w&#65533;am&#65533;~&#65533;q&#65533;&#65533;?Vv&#65533;&#65533;sB&#65533;oo/nh&#65533;&#65533;6&#65533;&#65533;&#65533;&#65533;V&#65533;&#1094;e7&#65533;e&&#65533;&#65533;&&#65533;&#65533;P&#65533;GA1&#65533;t&#65533;=F&#65533;&#65533;&#65533;&#65533;B%&#65533;9&#65533;&#65533;O&#65533;&#65533;&&#65533;wF&#65533;&#65533;x&#65533;&#65533;&#65533;P&#65533;q@5s&#65533;&#65533;<&#65533;'&#65533;@&#65533;&#65533;
&#65533;&#65533;&#65533;&#65533;&#1160;&#65533;&#65533;&#65533;&#65533;&#65533;n{n&#65533;&#65533;&#65533;<&#65533;&#65533;&#718;r7&#65533;&#65533;&#65533;>}&#65533;&#65533;&#65533;R&#65533;'&#65533;y&#65533;&#65533;&#65533;&#65533;x&#65533;&#65533;&#65533;&#65533;&#65533;&#65533;T&&#65533;N&#65533;&#65533;&#1034;.O&#65533;\?&#65533;&#65533;
n&#65533;&#1714;u&#1080;D&#65533;&#65533;$&#65533;&#65533;&#65533;O&#65533;&#65533;&#1071;.&#65533;t^&#65533;&#65533;&#65533;s&#65533;_z&#65533;y&#65533;&#65533;&#65533;&#65533;KE&#65533;W&#65533;l&#65533;w&#65533;_&#65533;b_&#65533;t&#65533;&#65533;T%&#65533;3*&#65533;z&#65533;&#65533;&#65533;&#65533;&#629;&#65533;&#65533;&#65533;&#65533;7z&#65533;f&#65533;|&#1796;&#65533;7d&#65533;{&#65533;&#65533;&#65533;&#65533;&#65533;w&#65533;&#65533;i&#357;Fy&#65533;&#65533;t#M^&#65533;|&#1125;wq&#65533;&#65533;&#65533;u&#65533;W7&#65533;&#65533;&#65533;&#65533;Q&#65533;&#65533;&#65533;&#65533;}C&#65533;&#65533;&#65533;&#65533;|&#65533;&#65533;&#65533;&#65533;|&#65533;?~&#65533;&#65533;&#65533;&#65533;}&#65533;&#65533;{&#65533;&#65533;&#65533;ef&#65533;&#65533;&#65533;~&#65533;&#65533;&#65533;{&#65533;%&#65533;*u[`&#65533;^&#65533;&#65533;K&#65533;&#65533;g&#65533;7&#65533;&#65533;I&#65533;Q5~&#65533;ga&#65533;&#1009;e^&#65533;@&#65533;&#65533;_~&#65533;&#65533;&#65533;&#65533;tf&#65533;Y&#65533;&#65533;&#65533;Z|&#65533;&#65533;/v)h&#65533;&#65533;&#65533;&#65533;i1dH&#65533;&#5640;R&#65533;&#65533;&#65533;&#65533;&#65533;5l&#65533;&#561;Hq>{&#65533;&#65533;h&#65533;$J&#65533;W&#65533;&#65533;&#65533;f#L&#65533;2g&#65533;&#65533;I3&#65533;&#65533;&#65533;:wV&#297;&#65533;&#65533;F&#65533;)&#65533;-&#65533;&#65533;
&#1188;W&#65533;bQ&#517;`&#65533;0azJ&#65533;&#65533;&#65533;hJ&#65533;Z&#65533;J&#65533;&#65533;&#65533;&#65533;WZ`&#65533;&#65533;%k)&#65533;+X&#65533;Vi&#724;)&#65533;5w&#65533;&#65533;+&#65533;U&#65533;k/^&#65533;h7&#65533;/{?&#65533;i&#65533;&#65533;&#65533;&#65533;&#65533;Y&#65533;&#65533;l&#65533;&#65533;&#65533;c&#65533;7c&#1700;&#65533;&#65533;&#65533;&#65533;&#65533;3!&#65533;T&#65533;y&#65533;W&#65533;M&#65533;:&#65533;VU&#65533;?[D&#65533;Ul&#65533;'&#65533;&#65533;&#65533;.;{vh&#65533;oG&#65533;n&#65533;{i&#1143;Fq&#65533;-&#65533;&#65533;$B&#65533;Z&#65533;3o&#65533;t&#65533;Kc=S4$b&#65533;&#65533;&#1518;&#65533;Ly2x&#65533;Q[n&#65533;&#65533;&#65533;&#65533;&#65533;=&M+&#65533;4|&#65533;&#65533;&#65533;o&#65533;&#65533;(n(S&#65533;&#65533;&#65533;&#65533;P6X&#65533;&#65533;F&#65533;m&#65533;x&#65533;oY&#65533;&#65533;e&#65533;Y&#65533;rZ&#65533;&#65533;&#65533;sN&#65533;&#65533;)T&#65533;OB&#65533;t-"e&#65533;G&#65533;]&#65533;g&#65533;&#65533;q&#65533;&#65533;$S&#65533;&#65533;&#65533;8&#65533;I&#65533;)&#65533;&#65533;s&#65533;U&#65533;&#65533;&#65533;&#65533;&#65533;&#65533;Mq&#65533;&#65533;c1qdk&#65533;&#65533;G&#65533;L&#65533;doQ&#65533;d&#65533;n5is&#65533;h&#65533;rL&#65533;&#65533;[&#65533;&#65533;W&#65533;Fx&#65533;i>GC&#1673;&#65533;&v&#1581;gGGBu$&#65533;&#65533;&#65533;gz,V&#65533;&z7&#65533;&#65533;&#65533;&#65533;s&#65533;F&#65533;Zg1&#65533;&#65533;wjCu&#65533;Z[KB	E&#65533;&#65533;&#65533;)&#65533;&#65533;b&#65533;&#65533;K^	&#65533;R&(&#65533;}&#65533;q&#65533;&#65533;|&#65533;&#65533;&#1303;`&#666;*&#65533;c&#65533;*U_y&#65533;&#65533;\&#65533;&#65533;&#65533;&#65533;&#65533;&#65533;&#65533;&#496;{&#65533;&#65533;&#65533;&#65533;&#65533;DL&#65533;&#65533;&#65533;&#65533;&#65533;&#65533;'&#65533;&#65533;Re+&#65533;D&#65533;&#65533;h`&#65533;&#65533;&#12537;&#65533;G&#65533;&#65533;&#65533;Y&#65533;*&#65533;&#65533;&#65533;U&#65533;&#65533;[&#65533;&#65533;*&#65533;ZEMik`~&#65533;&#65533;&#65533;Y&#953;
&#65533;&Ixo&#65533;w!G&#65533;&#65533;9&#65533;+M,&#65533;&#65533;&#65533;&#65533;%f!&#65533;&#65533;&#65533;(E&#65533;O&#65533;J&#65533;&#65533;-J[m&#65533;}bia&#65533;C)&#65533;&#65533;eV%&#65533;nr&#65533;&#65533;W&#65533;oVT&#65533;&#65533;I&#65533;&#65533;3&#65533;;&#65533;;&#65533;n&#65533;&#1644;&#1768;&#65533;&#65533;,[&#65533;&#65533;]D&#65533;&#65533;&#65533;&#65533;%p&#65533;(&#65533;Z&#65533;LC<,&#65533;$b&#65533;Ga!&#65533;tq&#65533;&#65533;&#65533;&#65533;&#65533;&#65533;F&#65533;&#65533;&#65533;z&#65533;&#65533;gx{&#65533;&#65533;2V&#65533;&#1098;&#65533;&#807;&#65533;&#65533;e&#65533;	1=&#65533;&#65533;\&#65533;mQ=/mJ&#309781;Z&#65533;&#65533;&#65533;a&#65533;&#65533;&#65533;S&#65533;
!&#65533;5&#65533;W0&#65533;&#65533;+l&#65533;&#65533;1&#65533;y&#65533;&#65533;^&#65533;D&#65533;&#526;&#65533;1&#65533;e&#65533;7(&#65533;&#65533;&#504;"&#65533;f&#65533;&#65533;"]&#65533;&#65533;}&#65533;h0&#65533;&#65533;&#65533;W9M3&#65533;U&#65533;{t&#65533;I~&#65533;^&#65533;k&#65533;&#65533;&#65533;2&#65533;&#65533;&#65533;&#65533;	G.\&#65533;&#65533;&#65533;&#65533;n&#65533;&#65533;&#65533;&#65533;d5&#65533;r&#65533;&#65533;vE&#65533;&#65533;&#65533;w&#65533;&#65533;&#65533;zL2&#65533;&#65533;&#65533;&#65533;e&#65533;&#1335;&#65533;+e&#65533;x&#65533;&#65533;&#65533;=&#841;&#65533;&#65533;&#65533;%&#65533;!&#65533;&#65533;&#65533;&#65533;m&#1026;&#65533;,&#65533;&#65533;&#65533;&#65533;&#65533;&#65533;&#65533;X&#65533;9&#65533;&#65533;`&#65533;&#65533;&#65533;&#65533;&#65533;*C&#65533;r&#65533;&#65533;C&#65533;6&#65533;&#65533;$&#65533;{&#65533;&#65533;&#1700;B>9&#65533;%&#65533;bN@&#65533;&#65533;<&#65533;&#65533;<&#65533;&#65533;f&#65533;s2&#65533;la&#65533;^&#65533;n.&#65533;hNfD&#65533;X$&#65533;&#65533;^&#65533;&#1171;&#65533;&#1455;L&#65533;r&#781;[
&#189;&#65533;&#65533;/&#65533;b
&#65533;&&#65533;a&#65533;&#65533;3&#65533;&#65533;"&#65533;&#65533;)~"&#65533;!&#65533;&#65533;hi(J&#65533;&#65533;&#65533;8&#1933;&#65533;>&#65533;&#65533;&#65533;$&#1535;$B&#65533;$F&#65533;&#65533;r&#65533;<:)&#65533;| &#65533;b&H&#65533;u1&#65533;Sk&#65533;&#65533;KZ&#65533;'&#65533;"&#65533;&#65533;&#65533;:V&#65533;b&#65533;&#65533;X&#65533;>&#65533;e&#65533;<&#65533;\wn&#65533;B&#65533;&#65533;0&#65533;3&#65533;&#65533;&#65533;@&#65533;&#65533;&#65533;&#65533;&#65533;@tk&#65533;&#65533;z&#65533;&#503;&#1153;r &#964;&#65533;-L&#65533;&#65533;h&#65533;S#&#65533;&#65533;D$m&#65533;&#65533;+&#65533; &#65533;.&#65533;&#65533;T}&#65533;&#65533;&#65533;&#65533;@8&#65533;&#65533;2&#65533;D&#65533;_J&#65533;CJ&#65533;-}t,&#65533;PR&#65533;&#65533;&#65533;&#526;(&#65533;&#65533;&#65533;&#65533;7KQ&#65533;I{&#65533;&#65533;&#65533;&#65533;&#65533;&#65533;&#65533;&#65533;5&#65533;*&#65533;&#65533;&#65533;deS@s&#65533;&#65533;&#65533;&#65533;&#65533;J&#65533;9&#65533;%&#65533;&#65533;&#589;n&#65533;F&#65533;&#65533;&#65533;&#65533;r&#65533;&#65533;q&#65533;&#65533;a3gaJR&#1171;&#65533;&#65533;;m|&#65533;[&#65533;&#65533;_9&#403;&#65533;&#65533;&#65533;&#65533;rx+&#65533;iJ^&#65533;dY&#65533;()F&#65533;&#65533;&#65533;O&#65533;i@e&#65533;&#34361;	&#65533;&#65533;&#65533;&#65533;|-pP&#65533;h?}&#65533;QN&#428;&#65533;a&#65533;&#65533;q&#65533;&#1093;&#65533;|,E&#65533;&#65533;&#65533;'w&#65533;2E~&#65533;&#65533;au>&#65533;&#65533;v&#65533;o-I3X&#65533;t&#65533;.&#65533;&#65533;&#65533;&#1675;`&#65533;&#65533;h&#65533;AR&#65533;S&#65533;1E&#65533;&#65533;X!0V&#65533;&#65533;&#65533;b{&#65533;)<&#65533;5&#65533;cQ&#65533;&#65533;&#65533;(Y&#65533;v&#1187;&#65533;&#65533; &#65533;\&&#65533;&#1005;&#65533;-!&#65533;&#65533;I&#949;&#65533;1d6d%O&#65533;IO&#65533;&#65533;u&#65533;&#65533;&#65533;&#1888;	 *&#65533;&#45132;&#65533;Hy5P&#65533;&#65533;R&#65533;&#65533;&#65533;&#65533;&#65533;&#65533;(D&#65533;&#65533;&#65533;-&#65533;&#65533;&#65533;&#65533;&#65533;1&#65533;4&#65533;DW&#65533;L&#874;&#65533;&#65533;,&#65533;&#65533;&#65533;G&#1898;&#65533;&#65533;&#65533;&#65533;&#65533;&#65533;BQ&#65533;&#65533;&#65533; :e&#65533;&#65533;&#65533;&#65533;&#38125;]_upC7*&#65533;&#65533;&#65533;Q&#65533;S;&#65533;[&#65533;&&#776;&#65533;&#65533;\&#65533;0x&#65533;&#65533;mw&#65533;y&#65533;s&#65533;&#65533;&#65533;&#65533;x&#65533;&#302;&#65533;&#65533;&#65533;c&#65533;V^&#65533;&#65533;&#65533;&#65533; +&#65533;0&#65533;&#65533;&#65533;&#65533;&#65533;d&#65533;&#65533;&#65533;&#65533;&#65533;JLN->-jQ&#65533;^&#65533;&#65533;&#1270;o&#65533;&#65533;K_&#65533;&#65533;&#65533;W&#65533;w&#65533;K&#65533;_&#65533;Ow&#65533;&#65533;&#65533;&#65533;7&#65533;&#65533;N&#65533;&#65533;&#65533;&#65533;&#65533;
_&#44490;&#65533;0&#65533;&#1641;&#65533;&#65533;&#65533;&#65533;&#65533;y(&#65533;X&#65533;&#65533;\^&#65533;w$vNFs&#1451;&#65533;4&#65533;%L*&#65533;&#65533;&#65533;v&#65533;q&#65533;&#65533;p&#65533;J&#65533;&#65533;&#65533;&#65533;&#65533;&#65533;f&#65533;\&#65533;y-&#65533;&#65533;&#65533;&#65533;-&#65533;&#65533;$Q&#65533;&#65533;"&#65533;G&#65533;&#65533;-&#65533;&#65533;&#65533;&#65533;2C&#65533;&#65533;&#65533;	.&#821;
&#65533;y;D&#65533;&#65533;j]&#65533;9&#65533;&#65533;&#65533;&#65533;~&#65533;w&#65533;&#65533;l&#65533;&#65533;{&#65533;Rj&#65533;&#65533;^7U$G&#65533;&#65533;v&#65533;P&#65533; &#65533;&#65533;&&#1178;VlC&#65533;&#65533;d	O&#65533;	&#65533;4&#65533;+|i&#65533;0z&#65533;\&f&#65533;&#65533;)&#65533;&#778;(&#65533;$&#65533;`&#65533;&#65533;R&#65533;&#65533;&#1831;[&#65533;dvl;&#65533;&#65533;&#65533;&#65533;&#65533;&#737;&#42472;\l&#65533;&#65533;&#65533;&#65533;A&#65533;^T&#65533;&#65533;Nf"&#65533;hg&#65533;&#65533;y&#65533;&#65533;&#65533;&#65533;&#65533;Pm&#65533;QS&#65533;&#65533;&#65533;6#?&#65533;)"[&#65533;c9&#65533;&#65533;&#65533;&#65533;&#65533;&#65533;.i>&#65533;&#65533;&#65533;fS&#65533;&#65533;&#1392;N&#65533;&#65533;&#1888;&#65533;&#65533;{&#65533;*/&#1004;M&#65533;c[#w&#1932;&#65533;&#65533;O&#65533;&#65533;&#65533;zM&#65533;&#65533;&#65533;pG7D&#65533;&#65533;&#65533;2&#65533;&#65533;gp&#65533;&#65533;&#65533;	&#65533;&#65533;v2&#65533;-&#65533;&#65533;W&#65533;&#65533;&#65533;&#65533;A;&#1796;&#65533;&#65533;&#65533;&#65533;w&#65533;E~j&#65533;&#65533;Y&#945;&#65533;ITD:&#65533;&#65533;&#65533;&#65533;&#65533;&#65533;&#65533;&#65533;N\h&#65533;&#2012;&#1681;&#65533;&#65533;&#65533;&#65533;u:&#65533;@&#65533;(V &#65533;&#65533;F&#65533;&#65533;&#757;&#65533;=&#65533;&#65533;3L&#65533;&#65533;;&#65533;}&#65533;h&#65533;&#65533;+I&#65533;S&#65533;&#65533;&#65533;s&#65533;&#65533;&#65533;;&#65533;&#65533;&#65533;s=&#65533;&#65533;A&#65533;=&#65533;&#65533;3/S&#65533;K&#65533;&#65533;y&#65533;s&#1643;&#65533;R/$&#984;&#65533;&#65533;H&#65533;&#65533;H&#65533;&#65533;55&#65533;#~&#65533;Je<&#65533;+&#65533;HB]&#65533;&#65533;d&#65533;&#65533;&#65533;&#65533;!c&#65533;&#65533;<&#65533;An&#65533;;&#65533;&#65533;&#65533;sY&#65533;&#65533;i&#65533;{&#65533;3&#65533;l&#65533;&#65533;&#65533;&#65533;&#65533;&#65533;&#488;&#65533;\&#65533;&#1911;%&#65533;&#65533;&#65533;&#65533;&#65533;&#65533;&#65533;>G&#65533;G&#65533;&#65533;&#65533;=&#65533;%^&#65533;1&#65533;&#65533;&#903;%&#65533;&#65533;%_&#65533;1&#65533;Y(&#65533;B)_&#65533;Q&#65533;&#65533;E&#65533;&#65533;\&#65533;M&#65533;&#65533;:&#65533;&#65533;&#65533;&#1194;&#1857;z&#65533;&#65533;&#65533;&#65533;&#65533;]]qFN&#65533;&#65533;-a&#65533;gXSJ&#65533;>&#65533;&#65533;U&#65533;EH&#65533;&#65533;&#65533;)&#65533;&#65533;=`&#65533;&#65533;`&#65533;S-&#65533;B&#65533;&#65533;l&#65533;&#65533;&#65533;\&#1360;e&#1058;@&#65533;&#65533;&#65533;&#65533;&#65533;u^&#65533;&#334;&#65533;&#65533;Y[&#65533;&#65533;!&#65533;&#65533;y	&#65533;&#65533;&#65533;&#65533;&#65533;i&#65533;_&#65533;&#65533; &#65533;&#65533;`&#65533;&#65533;)&#65533;Q&#65533;2-\&#65533;-[&#65533; 2&#65533;e%&#1843;&#65533;2&#65533;sM&#65533; a&#65533;!&#65533;*&#65533;V&#65533;&#961;&#65533;z&#65533;&#609;&#65533;j&#65533;	&#65533;&#65533;	&#65533;i`&#1641;&#65533;~e!a!&#65533;1&#65533;6H&#65533;	M&#65533;`&#65533;0Z_&#65533;&#65533;&#65533;!&#65533;&#65533;&#65533;>&#65533;&#65533;eJ&#65533;	b&#65533;&#65533;!&#65533;QU&#65533;]V&#65533;]&#65533;&#65533;&#65533;/&#65533;]B^&#65533;zY&#65533;&#937;]c&#65533;X&#65533;u_&#65533;&#1367;&#65533;&#65533;&#65533;&#65533;&#65533;v&#65533;&#65533;&#1501;&#65533;}byeN
*F&#892;"&#65533;a&#65533;ETq&#65533;X&#65533;&#65533;&#1710;&#65533;&#65533;%&#65533;"&#65533;;b&#65533;&#65533;&#65533;#=&#65533;&#65533;&#65533;&#65533;&#65533;!>&#65533;!.&#65533;&#65533;&#65533;?&#65533;&#65533;&#65533;A&#65533;&#65533;&#65533;&#65533;&#65533;Ud5&#65533;&#65533;K&#1540;&#65533;)#&#65533;i&#65533;$A&#65533;%&#65533;&#65533;&#65533; &#65533;&#65533;&#65533;&#65533;yLa-&#65533;>&#1292;`Xb&#65533;CI_&#853;&#65533;7&#65533;&#65533;V&#65533;K&#65533;!A&#65533;"&#65533;&#65533;@<&#65533;bA
`>&#65533;&#65533;I&#65533;HRB&#65533;BP&#65533;P%P&#65533;$&#65533;aM#&#65533;&#65533;p&#65533;SM&#65533;&#1912;m&#65533;w&#65533;&#65533;
&#65533;Un&#65533;de5&#65533;&#65533;F&#143;&#65533;&#65533;&#1946;n)&#65533;0_&#65533;d_\&#65533;&#65533;51X&#65533;\&#65533;e&#65533;%]&#65533;c=&#1957;&#65533;&#65533;&#65533;&#65533;&#65533;m&#65533;&#65533;&#65533;?&#65533;d,VP&#65533;a&#65533;&#1232;&#65533;)&#65533;)&#65533;9!CB&#65533;&#65533;-&#65533;}&#65533;XA&#65533;&#1513;&#65533;&#32866;&#65533;q!&#65533;&#65533;&#65533;&#65533;&#65533;PX&#65533;%&#65533;&#65533;&#65533;a&#1891;R&#65533;@&#65533;&#1918;9^&#65533;&#65533;N&#65533;b2&#65533;]&#65533;m&#1189;&#65533;&#65533;M&#65533;URIbQVDLB&#65533;&#65533;q"&#65533;f&#65533;&#65533;&#65533;&#65533;&#65533;-&#65533;R&#65533;[dRf&#65533;e_&#65533;&#1624;+&#1114;=&#65533;&#65533;&#65533;t&#65533;	&#65533;
g&#65533;[&#65533;&#65533;
&#65533;&#65533;1&#65533;&#65533;&#65533;%&#65533;?&#65533;&#65533;j&#65533;&#65533;9N&#1209;D&#65533;v&#65533;gF&#65533;?&#65533;_&#65533;&#65533;I&#65533;c<
^w&#65533;&#65533;Q&#65533;&#65533;5&#65533;&#65533;IWO&#65533;&~&#1920;&#65533;[@&&#23869;%&#65533;&#65533;u&#148;&#65533;&#65533;&#65533;dN&#65533;e>&#65533;}u&#65533;4&#1681;'&#65533;\0U&#65533;6&#65533;&#65533;&#65533;&#65533;Ji&#65533;M:>&#65533;c~TP&#65533;&#65533;|ZW&#65533;&#65533;\'- (=]z&#65533;bl> s&#65533;&#65533;P&V&#65533;&#65533;%&#65533;&#65533;.&#65533;)&#65533;1&#65533;&#65533;dT1&#838;t&#542;D!&#65533;2c&#65533;v&#65533;m&#65533;V&#65533;&#65533;f&#65533;J&#65533;&#65533;&#65533;&#65533;&#65533;N&#65533;&#65533;^&#65533;&#65533;&#65533;&#65533;&#1109;M")%&#65533;&#65533;&#65533;7&#65533;VB&#65533;L&#65533;i~&#65533;m&#65533;#&#65533;=&#65533;bs&#65533;f.&#65533;S/g&#65533;&#65533;b&#65533;&#65533;&#65533;&#65533;**&#65533;6&#65533;&#65533;6&#65533;&#65533;&#65533;&#65533;&#65533;R&#65533;ft&#65533;&#65533;&#65533;&#65533;$&#65533;&#65533;&#65533;Q&#65533;&#65533;[7j&#65533;h&#65533;&#65533;6&#65533;&#65533;&#65533;&#65533;&#65533;x&#65533;&#65533;&#65533;&#65533;&#65533;P&#65533;*k&#65533;&#65533;_!&#55265;&&#65533;&#65533;*&#65533;&#65533;)&#65533;&#65533;@&#65533;&#65533;&#65533;*&#65533;}&#65533;&#65533;&#65533;i&#65533;:*&#65533;&+&#65533;&#65533;s&#65533;$&#65533;E&#65533;&#65533;]*C&#65533;&#1621;n&#65533;\&#65533;&#65533;[f&#65533;U&#65533;&#65533;&#65533;&#65533;8&#65533;*&#65533;&#65533;&#65533;&#1904;fk&#65533;fS&#65533;*IR*v&#65533;mR&#65533;E&#2035;
+@z&#65533;&#65533;&#65533;&#65533;&#65533;&#65533;jXD&#65533;&#65533;&#65533;tQW(&#65533; &#65533;k&#65533;&#65533;&#65533;&#65533;B&#65533;&#65533;&#65533;&#65533;&#65533;&#65533;&#65533;|&#65533;dR&#65533;&#65533;pF&#65533;~H&#65533;&#1050;&#65533;&#65533;&#65533;&&#65533;&#65533;O&#65533;&#65533;&#48650;!&#65533;&#65533;&#65533;{&#65533;&#65533;7&#1188;&x&#65533;&#1790;&#65533;&#65533;&#65533;k!&#65533;&#65533;'E&#65533;&#65533;&#27454;.j&#65533;>&#65533;&#65533;^&#65533;
'&#65533;&#65533;&#65533;&#65533;&#65533;~&#60222;&#65533;*&#65533;J&#65533;&#65533;*"|&#65533;&#65533;M&#65533;}&#65533;9&#65533;&#65533;4&#65533;&#65533;&#65533;&#65533;&#885;&#65533;&#65533;&#482;)&#65533;r&#65533;&#65533;&#65533;i&#65533;&#65533;&#610;&#65533;&#65533;&#65533;&#65533;F&#1259;&#65533;&#65533;$&#65533;"&#65533;&#65533;+&#65533;&#65533;&#40822;&#65533;&#65533; &#65533;&#65533;&#10626;&#65533;&#65533;$&#65533;&#65533;&#65533;&#65533;&#65533;&#65533;+&#65533;.&#65533;&#65533;
&#1053;-&#65533;&#65533;Yd&#65533;e`*eZ,&#65533;e%EV&#65533;&#65533;&#65533;&#65533;u&#65533;(&#65533;&#65533;A&#65533;&#65533;z&#65533;&#65533;M&#65533;&#65533;&#65533;&#65533;&#1638;&#65533;&#65533;&#65533;i
&#65533;&#428;&#65533;&#65533;-&#65533;&#65533;l&#65533;&#65533;&#65533;&#65533;.*n&#65533;^&#65533;&#65533;&#65533;0&#65533;'"i&#65533;
&#65533;&#65533;&#1198;&#65533;.&#65533;mv&#65533;&#657;&#65533;&#65533;&#65533;&#593;\yj2&#1433;&#65533;}g&#1474;&#1709;$y&#65533;l&#65533;jn&#65533;k&#65533;*.&#65533;&#65533;&#65533;&#65533;~/&#65533;*&#65533;(~&#65533;,&#65533;&#65533;f)&#65533;&#65533;&#1578;&#65533;&#65533;&#65533;&#65533;&#65533;&#65533;&#65533;&#65533;.b&#65533;&#65533;&#18885;&#65533;g&#65533;&#65533;S&#65533;X&#65533;}Ua}9"L&#65533;&#967;b&#65533;&#65533;&#65533;&#65533;&#65533;0&#1546;&#65533;&#33121;&#65533;&#65533;&#65533;&#65533;n&#65533;>&#1369;b&#65533;"&#65533;&#65533;&#65533;&#65533;h&#65533;2&#65533;&#65533;&#65533;h&#65533;&#65533;@&#942;&#65533;&#65533;&#65533;	&#65533;n&#65533;&&#65533;q"&#65533;&#65533;&#65533;o&#65533;'&#65533;*,&#65533;&#65533;&#65533;&#65533;&#65533;Q&#65533;M&#65533;&#65533;&#65533;&#65533;J&#65533;&#65533;l&#65533;Ri&#65533;&#65533;a&#65533;f&#65533;ic&#1514;"&#65533;60&#65533;\&#302;-&#65533;h&#65533;jpxi&#65533;`T1K&#65533;&#65533;F&#65533;I&#65533;lC&#65533;0Ct&#65533;&#65533;&#65533;	&#65533;&#65533;/&#65533;aZ&#65533;;`&#65533;PWz&#65533;o&#65533;&#65533;,&#65533;0
&#65533;&#65533;1&#65533;&#65533;&#65533;&#65533;&#65533;&#65533;Z`&#65533;
ptn&#65533;%V&#65533;~*&#402;&#65533;/p&#65533;)&#65533;&#65533;&#65533;8q@]&#65533;K&#65533;y&#65533;/&#65533;}&#65533;&#65533;V0:&#65533;.&#65533;&#65533;&#65533;a&#65533;.v&#1584;&#932;	&#65533;i&#65533;&#65533;&#65533;&#65533;T-&#65533;&#65533;&#65533;1Q&#65533;o&#996;&#65533;&#65533;,	no
&#65533;11gW&#65533;2/&#65533;&#560;&#65533;3&#65533;&#65533;T^&#65533;&#65533;"0&#65533;&#65533;LQ&#65533;&#65533;X{F&#65533;&#65533;V/'&#65533;.&#65533;-&#65533;n"S*	&#65533;&#65533;&#65533;0&#65533;F)h&#65533;E*+&#1771;&#65533;rE&#1330;&#65533;&#65533;-&#65533;b^&#65533;&#65533;&#65533;*&#2031;;&#65533;&#65533;03@&#65533;&#65533;(j!_&#65533;$1&#65533;O3r*C_&#65533;4&#474;]&#65533;&#65533;&#1853;in]y&#65533;m&#1630;r&#65533;&#65533;>&#65533;I&#65533;Z&#65533;&#65533;&#65533;'2&#65533;m&#65533;e&#65533;m&#65533;&#65533;&#65533;,S&#65533;<&#65533;1	&#65533;&#65533;&#65533;1&#65533;&#65533;d&#65533;&#65533;!?&#65533;&#65533;&#65533;3&#65533;O&#65533;&#65533;u&#65533;J&&#65533;&#65533;&#65533;L&#65533;8&#65533;tb&#65533;R&#65533;&#65533;&#65533;&#65533;&#65533;&#65533;r&#65533;&#668;&S&#65533;&#65533;z&#65533;s&#65533;k&#65533;`c&#65533;&#65533;)s&#65533;7VI&#65533;n&#65533;&#1584;&#65533;&#65533;,L&#65533;1,&#65533;&#65533;&#65533;t&#65533;[g&#65533;&#65533;&#65533;	&#65533;&#65533;:&#65533;v9&#65533;y)Y+&#65533;?&#65533;k
&#65533;
&#65533;`&#65533;avaoWQQO&#65533;&#65533;L&#65533;&#1537; &#65533;P&#65533;E&#65533;&#65533;&&#65533;&#1481;)&#65533;G&#65533;_&#65533;&#65533;&#65533;p&#65533;R*YVl&#65533;h&#65533;H{&#65533;H&#65533;&#65533;]3+O&#65533;&#65533;	&#65533;uZ&#65533;&#65533;,_-{D&#65533;6ns@	&#65533;&#65533;j&#65533;uo&#65533;2&#65533;ij&#65533;&#65533;/&#65533;&#65533;&#65533;`&#500;r'&#65533;&#65533;&#65533;&#65533;"s&&#65533;&#65533;&#1382;&#1301;J&#65533;Rd8&#65533;&#65533;n&#65533;&#65533;$3^&#21144;N&#65533;j
t&#65533;&#65533;'p&#65533;&#65533;&#65533;V&#65533;Z&#65533;&#65533;9&#65533;&#65533;&#65533;&#65533;g&#65533;3<[n&#65533;&#65533;IHL@L&#65533;&#65533;
&#65533;"N&#63693;&#65533;k&#65533;&#65533;<3s'x&#65533;&#65533;&#65533;)v!Ok4>&#65533;&#65533;F&#65533;D&#65533;&#65533;,u&#65533;&#65533;&#65533;&#65533;j6q&#65533;w&#65533;&#65533;6v7&#65533;JJh&#1258;XK&#65533;&#65533;'&#65533;&#65533;7H&#65533;(&#65533;&#65533;].F&#65533;&#65533;&#65533;,S&#65533;mG-&#65533;wJ&#65533;7-|.&#65533;&#65533;&#65533;&#65533;b&#65533;&#65533;8_#&#65533;&#65533;&#65533;'y`3&#65533;&#65533;8&#65533;&#65533;&#65533;kq&#65533;&#65533;LeJ&#65533;&#65533;P&#65533;&#65533;l&#65533;7&#65533;!x;&#65533;&#65533;&#65533;&#1696;&#65533;M&#65533;&#65533;&#65533;&#65533;xz&#65533;8&#65533;&#65533;&#65533;&#65533;&#65533;x&#65533;&#65533;&#65533;>&#65533;6C&#65533;[&#65533;&#65533;m&#1273;~3&#65533;m7QL\&#65533;v	&#65533;@&#65533;&#65533;&#65533;&#2031;&#65533;&#65533;&#65533;&#65533;'&#65533;
&#65533;
&#65533;L&#65533;&#65533;Jui&#65533;y&#65533;&#65533;&#65533;P&#65533;&#1673;wV#T&#65533;&#65533;&#65533;&#65533;O&#65533;~&#65533;&&#65533;&#65533;k&#65533;@&#65533;&#65533;&#65533;g&#65533;x8&#65533;u&#65533;u&#65533;&#65533;/7Kc@<&#65533;v&#65533;&#65533;K&#65533;&#65533;~7&#65533;4&#65533;2\&#65533;u&#65533;z&#65533;&#65533;p&#65533;&#240;&#65533;#&#65533;`&#65533;@,;;&#65533;?{&#65533;&#65533;&#65533;&#65533;&#65533;k&#65533;Y&#65533;&#65533;&#65533;A3c&&#65533;&#65533;cs&#65533;vt&#65533;&#1196;&#21963;&#65533;J&#65533;&#65533;&#65533;&#65533;&#65533;&#65533;^P&#65533;&#65533;` s&#65533;&#609;`&#65533;&#65533;?&#65533;&#65533;&#65533;&#65533;&#65533;x<&#65533;s&#65533;&#65533;&#65533;<&#65533;&#65533;&#65533;n&#65533;_&#65533;zN&#48417;&#65533;7{,&#65533;&#65533;&#65533;O&#65533;&#65533;/&#65533;G-&#65533;&#65533;&#65533;&#65533;1&#65533;zI&#65533;&#65533;:&#65533;&#65533;&#65533;iO&#65533;&#65533;&#65533;&#65533;&#65533;&#65533;&#65533;&#65533;
&#65533;&#65533;px&#65533;&#65533;&#65533;&#65533;&#65533;&#65533;&#65533;&#65533;&#65533;&#65533;5&#65533;&#954;J&#65533;&#65533;	&#65533;r&#65533;&#65533;6V&#65533;&#65533;&#65533;{~&#65533;~j&#65533;&#65533; ;&#65533;7&#65533;&#65533;&#65533;&#65533;aO;&#65533;?&#65533;&#65533;&#65533;2&#65533;&#65533;&#65533;&#65533;&#65533;tJ:&#65533;p;&#555;&#65533;&#65533;m1&#65533;lF&#65533;9I&#65533;&#65533;&#65533;&#1642;&#65533;{&#65533;&#65533;9h&#65533;<&#65533;;&#65533;&#65533;&#65533;&#65533;i&#65533;u&#65533;v}&#65533;&#65533;&#65533;&#65533;&#65533; }&#65533;&#65533;&#65533;&#65533;1&#65533;{&#65533;&#65533;k&#65533;&#65533;>&#65533;[&#65533;):y&#65533;h&#41572;&#65533;$o}k|=&#65533;&#65533;^&#65533;&#65533;Ga&#65533;&#65533;&#65533;&#65533;&#65533;w&#65533;&#65533;&#65533;c&#65533;&#65533;&#65533;N&#65533;&#65533;&#65533;-	&#825;&#65533;7&#65533;(&#65533;&#65533;]/&#65533;,&#65533;T&#65533;0&#65533;&#65533;&#65533;6&#65533;&#65533;>&#65533;&#65533;&#65533;&#62819;+v&#65533;]&#65533;0&#65533;gHN~&#65533;{FwI&#65533;&#65533;&#65533;&#65533;*&#65533;&#1951;}&#65533;&#65533;&#455;&#65533;&#65533;&#65533;&#65533;&#65533;{&#65533;&#65533;W&#65533;Om|&#65533;;&#65533;&#65533;`&=&#65533;v&#65533;&#65533;~&#65533;&#65533;>&#65533;&#65533;&#65533;&#65533;&#65533;>&#9428;&#65533;O!"#&#65533;&#65533;&#65533;&#548;|u&#65533;&#65533;&#65533;%&#65533;&#65533;-&#65533;b&#65533;`B&#65533;WRq(b&#264;&#65533;&#65533;<&#65533;E&#65533;IF%&#65533;t,bd&#526;b&#65533;H&#65533;KJ&#65533;[.&#65533;byra&#65533;*3i&#1412;2&#65533;"&#65533;$;C
	&#65533;(&#65533;/\&#65533;lyE&#65533;":d&#65533;@!B&#65533;R&#65533;V&#65533;zkV&#65533;N&#65533;&#65533;&#65533;&#65533;&#65533;&#65533;&#65533;&#65533;>&#598;zv(k&#65533;&#65533;&#65533;A&#65533;&#65533;0&#65533;&#65533;{7.\&#65533;&#65533;&#65533;9&#65533;K`1d&#65533;a&#65533;Zt7v&#65533;&#65533;&#65533;r&#65533;\E&#65533;sf&#859;9k&#65533;&#65533;f&#1123;&#65533;p&#65533;&#65533;Pf&#65533;%&#65533;&#65533;&#65533;&#65533;G&#1650;&#65533;&#65533;&#65533;2&#65533;&#1365;&#65533;S&#65533;&#65533;y&#65533;w&#65533;a&#210;&#337;v&#65533;&#1142;m&#65533;B&#65533;`zt&#65533;K4r&#65533;N;v&#65533;<&#65533;vG&#898;&#65533;&#1979;t&#65533;^&#65533;&#65533;&#65533;&#65533;&#1536;&#65533;9s&#65533;e&#65533;&#65533;&#65533;w&#65533;~&#65533;&#65533;&#65533;o6cf&#65533;/&#65533;s	3&#65533;Z"&#65533;&#1202;R&#65533;*&#65533;DP&&#65533;^&#65533;)&#65533;
g&#65533;&#65533;&#65533;&#65533;:7?&#65533;&#65533;&#65533;&#65533;&#65533;&#65533;H+&#65533;&#65533;bk9&#65533;H&#65533;`.&#65533;h&#65533;`&#65533;3&#65533;n	&#65533;&#15239;t4&#65533;&#65533;&#65533;&#65533;o<&#65533;B&#65533;)&#65533;8Q&#65533;&#65533;&#65533;c>&#65533;&#65533;x21&#65533;&#65533;3&#65533;2&#65533;&#65533;tC&#65533;,&#65533;t&#65533;&#65533;&#65533;KW&#65533;&#65533;K1y&#65533;MB&#65533;(&#65533;&#65533;&#65533;&#65533;&#65533;;|P&3&#65533;N&#65533;sH&#65533;*&#65533;&#65533;z&#65533;&#65533;-5&#65533;&#65533;&#65533;&#65533;&#65533;(=&#65533;%&#65533;&#65533;&#65533;&#556;&#65533;r&#65533;&#65533;&#65533;4&#65533;&#65533;&#65533;J'&#65533;&#830;&#682;&#65533;&#65533;%,&#65533;&#65533;&#65533;P&#65533;,&#65533;S5$&#65533;CO
&#65533;&#65533;&#65533;&#65533;D&#65533;4+*u&#65533;:6}&#65533;I&#65533;d=&#65533;&#65533;3m&#65533;I&#65533;^&#65533;<&#65533;*&#65533;&#65533;b&#65533;<&#65533;\=&#65533;&#770;&#65533;&#65533;Z&#65533;:kGn&#65533;<&#65533;GH&#65533;j&#1849;&#65533;&#65533;&#65533;&#65533;&#65533;&#65533;&#65533;S(&#65533;l&#65533;O7&#65533;&#65533;M|&#65533;T&#65533;&#1559;&#65533;~&#65533;&#65533;w&#65533;a&#65533;&#65533;&#65533;K/&#65533;m&#65533;&#65533;!l(&#65533;&#65533;JS&#65533;_%&#65533;=&#65533;v{U &#65533;M&#65533;&#65533;&#65533;v&#65533;&#65533;&#65533;.b.&#65533;&#65533;=&#65533;&#65533;ZX&#65533;f&#545;&#65533;&#65533;&#1513;
&#65533;z&#65533;&#65533;J&#65533;9Lu3h&#65533;J&#65533;&#65533;y/&#65533;&#65533;R&#65533;,U:&#65533;&#65533;}&#65533;3&#65533;-&#65533;&#65533;3~Vxa&#65533;&#65533;^m&#1481;(\&#65533;B&#65533;K&#65533;	&#65533;&#65533;0-&#1497;&#65533;[&#65533;&#65533;&#65533;&#65533;j&#65533;RP.	&#65533;6&#65533;G6/&#65533;B&#65533;&#65533;&#65533;&#65533;\&#1751;&#65533;&#65533;f&#65533;&#65533;U&#65533;&#65533;h&#65533;&#65533;t^&#65533;;&#65533;&#65533;&#65533;x+&#65533;t2&#756;&#65533;V&#65533;L&#65533;&#65533;&#65533;4&#65533;(&#65533;m&#65533;&#1704;tmn&#65533;&#65533;|&#65533;X&#65533;T/c&#65533;&#65533;]&#65533;&#65533;&#65533;&#65533;h&#65533;&#65533;G&#65533;&#65533;&#65533;PpKZ&#65533;&#65533;&#65533;&#65533;.HO&#65533;&#65533;w&#65533;&#65533;K&#65533;&#65533;&#65533;r&#65533;&#65533;&#65533;u&#65533;P,1&#65533;&#65533;}&#65533;h&#65533;/?&#65533;&#65533;&&#65533;XC&#65533;T5p@&#65533;&#65533;&#65533;&#715;&#65533;&#65533;V&#65533;&#236;	&#65533;&#65533;%L&#65533;k&#65533;!&#65533;&#65533;!d+&#1731;4&#65533;&#65533;&#65533;&#65533;NYG&#65533;&#65533;E&#65533;&#65533;()&#65533;9w;&#65533;&#65533;Tv&#65533;&#65533;q@H&#65533;y&#65533;	p&#65533;&#65533;4&#65533;.&#65533;&#65533;(>g&#65533;&#65533;&#65533;b&#65533;4+Ei|&#65533;z&#65533;
&#999;&#65533;&#65533;p&#65533;*&#65533;&#65533;&#65533;&#65533;u<a]M%&#65533;	&#65533;R&#65533;51T&#65533;H$j&#65533;&#65533;&#65533;&#65533;&#65533;&#2550;&#65533;y&#65533;m&#65533;BKQ &#65533;&#65533;&#65533;Me~&#65533;&#65533;tF&#65533;0+w+&#65533;\&#65533;f
&#65533;n&#65533;c&#65533;'4&#65533;&#65533;&#65533;2&#65533;&#65533;a&#65533;&#65533;&#65533;&#65533;)&#65533;|h&#65533;&#1324;&#65533;/&#65533;IM&#65533;	3&#65533;&#65533;'&#65533;&#65533;&#65533;&#65533;vZ&#65533;k&#65533;&#65533;&#65533;&#65533;DK&#65533;&#65533;5U&#65533;a"&#65533;t&#65533;}&#65533;#&#65533;!T&#65533;~&#65533;>y&#65533;9s&#65533;#&#65533;&#65533;<&#65533;1:xN&#65533;@d%*E&#65533;cT&#65533;R&#65533;^&#590;&#65533;&#65533;&#65533;&#65533;&#65533;&&#65533;&#65533;&#65533;c;&#65533;&#65533;&#65533;9&#65533;~&#65533;+&#65533;4&#65533;%&#1705;&#65533;&#65533;&#65533;&#65533;5#96M&#65533;-&#65533;&#65533;&#65533;&#65533;DI&#65533;%&#65533;&#65533;*q&#65533;&#65533;f&#65533;&#65533;&#65533;U&#65533;2K&#65533;&#65533;%C&#65533;m&#65533;&#65533;&#65533;W&#65533;&#65533;%(&#65533;&#65533;&#65533;&#65533;&#65533;&#65533;~&#65533;&#65533;&#65533;aT&#65533;?&#65533;B&#65533;4&#65533;@&#65533;s&#65533;&#65533;&#65533;K&#65533;&#65533;MJ&#65533;%&#65533;&#65533;&#65533;B&#65533;Glf&#65533;&#386;&#65533;E&#65533;&&#65533;TqD&#65533;&#65533;Xq&#802;&#65533;&#65533;u&#65533;#&#65533;K|&#601;&#65533;*&#65533;
&#65533;N/&#65533;&#1246;F@&#65533;&#65533;{&#65533;&#65533;r&#65533;S&#65533;1F&#65533;&#65533;S6&#65533;K}b&#65533;&#65533;i
&#65533;&#65533;&#65533;&#65533;ohC&#65533;&#65533;&#65533;c&#65533;<4}&#65533;d&#26148;&#65533;&#65533;^7&#65533;&#65533;&#65533;:&#65533;D#:&#65533;&#65533;j&#65533;f&#65533;&#65533; *&#65533;&#65533;&#65533;&#65533;&#65533;k&#65533;&#65533;k&#65533;RxG&#65533;@/etS&#65533;&#65533;T&#65533;<&#65533;&#65533;&#65533;&#65533;&#65533;8&#65533;&#65533;&#65533;&#65533;#d&#65533;Y&#1319;&#65533;&#65533;r&#65533;1&#65533;&#65533;gC&#65533;0&#65533;&#65533;&#65533;&#65533;h5&#65533;&#65533;&#1173;m&#65533;V0+Z&#1274;V"&#65533;	&#65533;q)D&#65533;t&#65533;&#65533;t4y&#65533;k&#65533;XjFaKx+&#65533;&#65533;&#65533;&#65533;%&#65533;b&&#65533;DU&#65533;&#65533;&#65533;&#65533;&#65533;%S&#65533;,<&#65533;&#65533;&#1833;&#65533;4&#65533;&#65533;&#65533;&#65533;A9&#65533;P&#65533;&#65533;Ug&#65533;6&#65533;&#65533;&#65533;a&#65533;b#&#65533;&#65533;&#65533;&#65533;5&#65533;&#65533;&#65533;&#65533;&#65533;Q&#65533;&#65533;w&#65533;&#65533;s&#65533;'&#65533;&#443;&#65533;&#65533;&#65533;O#&#65533;Q&#65533;&#65533;&#65533;"0`K&#65533;&#65533;LbsT&#65533;!&#65533;&#1085;&#65533;P&#65533;kO&#65533;&#65533;&#65533;-&#65533;U&#65533;&#65533;P&#65533;&#65533;O&#65533;i&#65533;&#65533;j&#65533;W3&#65533;T&#65533;&#65533;&#65533;&#65533;&#244;yr&#65533;ri&#65533;&#65533;w&#65533;&#65533;&#65533;&#65533;
8&#65533;n&#65533;j&#65533;G&#65533;CJRV&#65533;&#65533;N7F&#65533;5/&#65533;&#65533;dJ&#65533;&#65533;&#65533;RQ&#65533;[&#65533;+&#65533;&#65533;Yf&#65533;&#65533;!&#65533;&#65533;&#65533;&#65533;&#65533;(&#65533;l&#1390;&#65533;&#65533;b&#65533;m&#65533;&#65533;)&#65533;&#65533;&#65533;x&#65533;&#65533;&#65533;~&#65533;&#816;c&#65533;&#65533;"+%Y&#65533;Nyd&#65533;&#65533;k&#65533;*&#65533;&#65533;&#594;&#65533;0&#670;&#65533;)+X&#65533;&#65533;$f&#65533;&#65533;4_Ze&#65533;&#65533;2Yg&#65533;&#65533;&#65533;&#65533;&#65533;d&#65533;U|g&#65533;&#65533;5w&#65533;&#65533;17&#65533;,^&#65533;&#65533;Zlrz<&#65533;GEr,&#65533;&#65533;&#65533;\&#168;&#65533;yc&#65533;*&#65533;k,K&#1707;&#65533;m&#65533;0&#65533;&#65533;L
%&#65533;C&#65533;U&#65533;[5G&#65533;&#409;t&#65533;&#65533;&#65533;&#65533;\M&#65533;&#65533;p&#65533;&#65533;&#65533;&#65533;&#65533;&#65533;z7&#65533;VB&#65533;G&#65533;&#65533;&#65533;M>&#65533;&#65533;i&#65533;X&#65533;:&#65533;&#65533;&#65533;&#65533;&#65533;/&#65533;-&#65533;a+&#65533;&#65533;&#65533;~&#65533;w&#65533;^&#65533;&#65533;g&#65533;f&#65533;&#65533;&#65533;gg&#65533;K&#65533;&#65533;&#65533;&#65533;&#65533;&#65533;&#11974;&#65533;&#65533;&#65533;&#65533;&#65533;j&#65533;&#65533;&#65533;;&#65533;k&#65533;&#65533;M(Z&#65533;{&#65533;&#65533;N9
2P&#65533;]&#65533;&#65533;&#65533;TN4&#65533;&#65533;i&#65533;
,Y&#65533;&#65533;&#65533;&#65533;&#65533;&#65533;&#65533;C'&#65533;&#65533;&#65533;#&#65533;fm&#65533;&#1241;&#65533;'P&#65533;
&#65533;&#65533;&#65533;D&#65533;&#65533;-&#65533;l?&#65533;&#65533;{D&#65533;&#65533;s&#65533;N&#65533;&#65533;&#65533;&#65533;CG&#65533;&#809;&#65533;h&#65533;3&#65533;&#131;:v&#65533;&#65533;&#65533;&#65533;&#1917;)1:&#417;&#65533;&#65533;&#65533;&#65533;y&#65533;&#65533;g{&#65533;&#65533;&#65533;&#65533;&#65533;&#65533;ml&#65533;Y&#65533;&#65533;^&#65533;&#65533;&#65533;&#65533;]&#65533;&#65533;{&#65533;0z&#65533;&#65533;&#65533;&#65533;&#65533;7&#65533;&#65533;w&#65533;&#65533;|&#65533;&#65533;/u&#65533;&#65533;}O&#65533;&#65533;k&#65533;&#65533;&#65533;&#65533;&#65533;@P}&#65533;&#65533;&#65533;&#65533;&#65533;&#65533;&#65533;`W&#65533;nY&#65533;z7&#65533;&#65533;FM&#65533;&#65533;(+y	&#65533;m&#65533;&#65533;&#65533;&#65533;&#65533;&#65533;&#867;&#65533;&#65533;&#65533;v&#65533;S&#65533;&#65533;&#65533;r&#65533;&#65533;&#65533;&#65533;&#65533;&#65533;`}w&#65533;O}&#65533;b&#65533;&#65533;w&#65533;[&#65533;6&#65533;&#65533;j&#65533;{&#65533;&#65533;&#65533;&#1543;5&#65533;&#65533;L&#65533;&#65533;&#65533;&#65533;&#65533;&#65533;&#65533;&#65533;&#65533;&#1248;W&#65533;&#65533;1&#65533;MR&#65533;y&#65533;d,&#65533;h&#65533;&#65533;&#65533;&#65533;&#65533;&#65533;&#65533;&#65533;&#65533;&#65533;O&#65533;&#65533;L&#65533;&#65533;&#65533;)v&#65533;&#65533;&#65533;	&#65533;x&#65533;&#65533;&#65533;&#65533;&#22949;&#65533;&#65533;&#65533;&#65533;&#2963;&#65533;&#65533;&#65533;BN&#65533;N&#65533;&#65533;RC&#65533;&#65533;.&&#393;&#65533;&#65533;u\&#65533;^&#65533;&#65533;Pf&#65533;&#65533;P-&#65533;&#65533;&#65533;H&#65533;&#65533;"&#65533;"K&#65533;&#65533;&#65533;&#65533;)5&#65533;8p&#65533;<&#65533;&#65533;&#65533;O&#585;Y&#65533;&#65533;&#410;&#65533;N&#65533;&#65533;&#65533;	9&#65533;('&#65533;oWt&#65533;&#65533;f&#65533;&#65533;&#65533;n&#65533;(n&#65533;Y@&#65533;nL:&#65533;&#65533;Ud&#65533;&#65533;&#65533;P&#65533;*&#65533;&#65533;k&#65533;&#65533;P	&#65533;N_&#65533;&#65533;&#65533;&#65533;R&#65533;&#174;&#65533;LN&#65533;&#65533;&#65533;&#65533;&#65533;8o&#65533;n&#65533;Xg&#240;%&#65533;&#65533;&#144;F&#65533;+&#1456;B&#65533;&#65533;&#65533;&#65533;&#65533;&#65533;&#62242;E&#65533;t&#65533;&#65533;&#65533;&#65533;P&#65533;\&#65533;&#65533;L`M&#65533;&#65533;Xq&#65533;~o&#65533;&#65533;(/_&#1838;&#65533;&#65533;K0v10&#65533;lc&#65533;&#65533;&#65533;&#65533;V&#65533;&#65533;&#65533;+&#65533;dkYP&#19984;&#65533;q&#65533;D0&#65533;&#65533;&#65533;&#65533;&#65533;u&#65533;*6Hd&#65533;h3&#65533;&#65533;&#65533;&#65533;`&#1150;&#65533;&#65533;k&#65533;Hq &#65533;Po&#65533;K&#65533;D&#1674;&#65533;&#65533;&#65533;&#1348;&#65533;A&#1451;(5n&#65533;Dn&#65533;&#65533;&#65533;&#65533;/&#65533;&#65533;U&#65533;03&#65533;&#65533;&#65533;f&#65533;+vo&#65533;!R&#65533;1#7&#65533;x&#65533;&#65533;&#65533;&#65533;&#65533;&#65533;ab@:&#65533;&#65533;&#65533;n;&#65533;qX&#65533;&#65533;&#65533;&#65533;&#65533;\&#436;	 &#65533;&#34490;0&#65533;&#65533;&#65533;&#653;2!&#65533;NR&#65533;&#65533;&#65533;d1&#65533;,&#65533;&#65533;1'&#65533;(a&#65533;&#977;)52&#65533;&#65533;#&#65533;&#65533;Ui&#65533;	D&#65533;,&#65533;,
%Ur%3&#63776;n&#1320;&#65533;&#860;/e-k&#65533;&]-&#65533;&#65533;W
&#65533;'}&#65533;&#65533;C&#65533;"&#65533;(&#65533;r)&#65533;&#65533;&#65533;&#65533;I/q)/&#65533;/&#65533;-r#S*&#65533;&#65533;&#65533;0	#&#65533;&#65533;'&#65533;&#65533;&#65533;&#65533;&#65533;2&#65533;s&#65533;ZL7N"&#65533;r&#386;&&#65533;R-?3&#65533;
r&#65533;Ldv&#65533;&#65533;&#65533;&#65533;&#65533;&#65533;"U3"#&#1190;^s0Y1o&#65533;&&#1662;,1&#65533;4&#65533;&#65533;>&#65533;'K&#65533;&#65533;\&#65533;sK40&#65533;W\&#65533;X&#65533;q&#65533;&#65533;-wb8&#65533;Q&#65533;&#65533;D&#65533;&#65533;&#65533;&#65533;T&#65533;5Y&#65533;)K#<&#65533;&#65533;;&#65533;*k&#1275;&#65533;%r&#65533;&#65533;&#65533;&#65533;&#65533;&#65533;1&#65533;)&#65533;+>&#65533;l&#65533;,&#65533;=j&m&#65533;&#65533;&#65533;9A&#65533;&#65533;&#905;&#65533;C@A"&#65533;&#65533;&#65533;RM&#65533;&#1551;A6&#65533;&#65533;E 6&#243;&#65533;k<e&#65533;)&#65533;#N1&#65533;s7&#65533;&#65533;&#65533;Z&#29296;&#65533;,&#65533;C!)&#65533;2/?&#65533;&#65533;q?&#65533;&#65533;&#65533;&#65533;&#65533;&#65533;&#65533;DF?&#1207;A&#65533;&#65533;&#65533;&#65533;e&#65533;GI&#65533;&#65533;O&#65533;&&#65533;B&#65533;M"&#65533;l&#65533;&#65533;e&#65533;,=I7&#65533;&#65533;&#65533;&#65533;&#65533;p&#65533;7i&#65533;@p&#65533;V&#65533;&&#65533;3&#65533;*&#65533;&#65533;C'gt@&#65533;Q$&#65533;&#65533;FH	Ge&#65533;:&#65533;B&#65533;&#65533;&#65533;&#65533;&#65533;&#65533;&#65533;&#65533;/&#65533;H&#65533;Q6&#65533;&#65533;"}	C&#65533;&#65533;4)&#65533;E=&#65533;&#65533;D&#65533;SK&#65533;&#65533;&#65533;&#65533;F,S&#65533;=1&#65533;9&#65533;&#65533;M&#65533;3&#65533;TLg&#65533;h&#65533;&#464;`S&#65533;.&#65533;&#65533;H&#65533;4&#65533;&#65533;&#65533;(0I&#65533;&#65533;&#65533;;&#65533;&#65533;~&#65533;B&#65533;tIQeP&#480;_(&#65533;P&#65533;S8&#65533;m+&#65533;&#65533;&#65533;r&#793;&#65533;i&#65533;&#556;Wq&#65533;s6&#176;&#65533;4&#594;Lwr&#65533;&#65533;&@&#65533;&#65533;F&#65533;&#65533;F&#65533;g/&#65533;&#65533;/&#65533;(&#65533;T&#65533;<[&#65533;&#65533;&#65533;&#65533;5&#65533;M&#65533;(kSVgu1uQ&&#65533;0Q'u&#65533;&#65533;&#65533;U&#65533;&#65533;8&#65533;8&#65533;)?&#65533;&#65533;X&#65533;&#65533;$"&#65533;3&#65533;&#65533;K5&#65533;P2&#65533;P&#65533;m&#65533;&#65533;S&#65533;@I3&#65533;x/&#65533;~&#65533;f&#1255;6&#65533;<j&#65533;&#65533;V3\y&#65533;O&#65533;&#65533;/&#65533;rZ6&#65533;VwH&#65533;
&#65533;&#65533;&#65533;,&#65533;*&#65533;4&#65533;&#65533;K^u&#65533;
&#65533;&#65533;&#65533;C?MvL&#65533;u8D&#65533;F&#65533;UZ&#65533;gC5.&#65533;&#65533;&#65533;NH&#65533;&#65533;a&#65533;5H]&#65533;3&#65533;[&#65533;&#65533;&#65533;&#65533;;OfV;&#65533;3&#866;-&#1760;O&#65533;&#65533;K&#65533;&#65533;&#65533;&#65533;T'&#65533;@&#65533;S5&#65533;Ji&#1180;&#65533;vbhVog&#65533;&#65533;&#65533;&#65533;&#65533;&#65533;&#65533;^*&#65533;&#65533;&#65533;&#65533;bQ1&#65533;hA&#65533;&#65533;i!&#65533;ivO&#65533;7A&#65533;&#65533;&#65533;n&#65533;&#65533;Z&#65533;&#65533;>t&#65533;&#65533;?&#65533;Rm&#65533;&#65533;l+)F&#65533;&#65533;l&#65533;)@;ug&#65533;B`&#65533;&#65533;'hAM&#65533;Sk&#65533;b&#65533;O&#65533;.-&#65533;8&#65533;i!Viau[&#65533;i&#1488;&#65533;&#65533;&#58003;&#65533;&#65533;&#65533;`k7l^f&#65533;&#65533;Rt&#65533;wg&#65533;f'W&#65533;&#65533;m3O&#65533;T&#65533;&#65533;M&#65533;,&#65533;&#65533;&#65533;B&#65533;&#65533;zQ&#65533;n&#65533;v\&#65533;j@6V&#65533;VB&#65533;&#65533;{&#65533;&#65533;k&#65533;&#65533;vo73&#65533;rm&#65533;&#65533;&#65533;&#65533;_&#65533;L!&#65533;D&#65533;&#65533;R&#65533;&#65533;Y	&#65533;Em6sqd&#65533;&#65533;mTTIf&#130;&#65533;b&#65533;&#65533;z9IV&#65533;wna&#65533;"&#65533;\&#65533;t&#65533;,&#65533;Q&#65533;&#65533;7/&#65533;K[eM&#65533;&#65533;&#65533;qf%F@&#65533;&#65533;&#65533;qx&#65533;&#65533;x&#65533;&#65533;	&#65533;N&#65533;l97g&#65533;&#65533;`=&#65533;G&#65533;M&#65533;&#65533;&#65533;o&#65533;A	&#65533;&#65533;Xu&#65533;&#65533;K&#65533;&#65533;qU~X5
}&#65533;9&#65533;&#65533;e&#65533;&#65533;&#65533;|CrkT&#65533;&#65533;u&#65533;&#65533;qx&#65533;+&#65533;&#65533;&#65533;[&#65533;'&#65533;&#65533;gIu&#65533;.gNOu&#65533;"w&#65533;HK7P&#65533;&#1630;&#65533;%&#65533;v&#65533;&#65533;&#65533;&#65533;&#65533;&#65533;aN&#65533;qA&#65533;X&#65533;&#65533;~&#65533;&#65533;&#65533;79&#65533;&#65533;6&#65533;w&#65533;&#1452;"&#65533;&#65533;&#65533;S&#65533;wg&#65533;&#65533;g&#65533;%&#65533;Xf(&#344;&#65533;&#65533;&#65533;&#65533;&#65533;&#65533;O_&#65533;z	S&#65533;;&#65533;VI&#65533;.&#65533;&#65533;&#65533;JI&#65533;&#62744;'3&#65533;C&#65533;~cG&#65533;&#65533;1&#65533;T&#65533;&#65533;c&#65533;S&#65533;i&#65533;L&#65533;&#65533;&#65533;&#65533;&#65533;&#65533;z&#65533;w&#65533;8&#65533;VUh&#65533;&#1304;&#65533;&#65533;&#65533;&#65533;&#65533;&#65533;&#65533;&#65533;&#65533;>&#65533;&#65533;w&#65533;&#65533;ye&#65533;&#65533;&#65533;&#65533;'Y&#65533;r&#65533;&#65533;fw&#65533;i&#65533;&#65533;g&#65533;&#65533;&#65533;mA&#65533;&#65533;T&#65533;k&#65533;&#65533;&#65533;-&#65533;gO&#65533;X|&#65533;&#65533;&#65533;&#65533;&#65533;&#65533;&#65533;7J&#65533;]6&#65533;&#65533;3&#65533;&#65533;&#65533;'F:a&#65533;&#65533;&#65533;Md&#1632;&#65533;Y&#65533;&#65533;B&#65533;YxMk&#65533;:&#65533;E~D&#65533;r&#65533;&#65533;7:,`&#65533;n&#65533;&#65533;&#65533;&#65533;&#65533;&#65533;i&#65533;9X&#65533;y&#65533;&#1241;&#65533;&#65533;a&#1175;&#65533;U8&#65533;9&#65533;79=&#65533;j&#65533;&#65533;&#65533;O&#65533;&#65533;&#65533;&#65533;o&#65533;&#65533;&#65533;2&#65533;YF&#65533;&#65533;&#65533;U&#65533;&#65533;&#65533;&#65533;&#65533;36&#65533;&#65533;&#65533;&#65533;&#65533;	&#65533;OE&#65533;Gze&#65533;&#65533;&#65533;&#65533;|Sz&#65533;&#65533;Ww&#464;.L&#65533;2 #u&#65533;Es3tV&#65533;&#65533;&#201;&#65533;X&#65533;Z&#65533;&#65533;&#65533;&#65533;&#65533;:<&#65533;&#65533;B&#65533;&#65533;.v5M&#65533;{ou&#65533;Y&#65533;&#1272;&#65533;&#65533;&#65533;&#65533;QS&#65533;g&#473;&#65533;x]&#65533;v&#65533;&#65533;*&#65533;&#65533;R+"eZ_&#65533;&#65533;&#65533;P&#65533;"&#65533;&#65533;&#65533;P&#65533;d&#65533;&#65533;&#65533;&#65533;&#65533;z9&#65533;H&#65533;F&#65533;&#65533;&#65533;&#65533;&#65533;h&#65533;&#65533;\&#65533;&#1688;&#65533;&#1705;&#65533;&#65533;CDy&#65533;&#54896;&#65533;z54&#65533;k&#65533;&#65533;&#65533;&#1815;&#65533;&#65533;xw&#65533;`f;&#65533;:&#65533;&#65533;&#65533;5W&#65533;&#65533;&#65533;&#65533;8Q6[&#65533;&#65533;&#65533;&#65533;&#65533;H+&#65533;&#65533;Gox&#65533;1&#65533;&#65533;I&#65533;&#65533;&#65533;X&#65533;!nQ&#65533;Cmj&#65533;0af;&#65533;rlu&#65533;&#65533;&#65533;&#65533;&#1719;&#1275;rY&#65533;Z4Wm&#1720;&#336;:&#65533;q&#65533;&#65533;&#1790;&#360;h&#65533;J\&#65533;&#65533;&#65533;w8&#65533;3&#65533;&#65533;&#65533;1&#65533;&#65533;&#65533;V&#65533;*&#65533;kK&#65533;&#65533;&K}o&#65533;W&#65533;&#65533;&#65533;&#65533;{&#65533;&#65533;{&#65533;&#65533;&#65533;&#65533;%;&#65533;-\&#65533;&#65533;&#65533;&#65533;&#65533;&#65533;&#65533;&#65533;&#65533;&#51387;A&#65533;&#65533;H&#65533;&#65533;&#65533;&#65533;_&#65533;&#65533;y&#65533;&#65533;U&#65533;&#65533;Lcb&#65533;&#983;&#65533;8&#65533;38}&#65533;&#65533;&#65533;&#65533;V&#65533;1&#65533;s=&#65533;/|,&#65533;&#65533;&#213;&#65533;G>&#65533;&#65533;&#65533;&#65533;nI&#65533;&#65533;6&#65533;&#65533;h&#65533;t&#65533;&#65533;&#65533;B&#65533;&#65533;&#65533;&a&#65533;&#65533;&#65533;Q&#65533;&#65533;&#65533;z&#65533;&#65533;R'|" &#65533;&#65533;&#65533;WM&#65533;&#161;&#65533;8&#65533;C&#65533;&#65533;&#65533;&#65533;f&#65533;&#65533;&#65533;&#65533;&#211;&#65533;&#65533;&#1328;d&#65533;&#65533;N!&#65533;&#65533;&#1657;&#65533;O&#30892;&#685;&#1507;.&#65533;c&#65533;;&#65533;Q&#65533;&#65533;&#65533;I&#65533;&#65533;Z&#65533;&#65533;RP&#65533;MR&#65533;Z96^&#65533;&#65533;}&#65533;yWO&#65533;&#65533;X&#955;&#65533;&#65533;&#65533;&#65533;&#65533;|E&#65533;&#570;&#65533;&#1634;&#65533;&#65533;5&#65533;&#65533;zx/&#65533;&#65533;&#65533;&#65533;&#65533;&#65533;{Of&#65533;&#65533;w&#65533;&#65533;&#65533;&#65533;&#65533;&#65533;No&#65533;&#65533;_&#1001;Y3]&#65533;5&#65533;&#65533;y&#65533;+&#65533;&#65533;E&#65533;&#2038;&#65533;G&#65533;&#65533;&#65533;&#65533;&#65533;&#1442;q&#65533;&#65533;&#184;&#65533;&#65533;&#65533;&#65533;e&#65533;&#65533;g&#65533;GY&#65533;&#65533;&#65533;&#65533;&#65533;&#65533;N&#65533;&#65533;&#65533;&#363;&#65533;&#65533;_ZlF&#65533;&#65533;-&#65533;B&#65533;&#65533;&#847;&#65533;&#65533;&#65533;m&#65533;&#65533;&#65533;&#1617;&#65533;&#65533;E}E&#65533;&#65533;&#65533;&#65533;&#65533;&#65533;&#65533;&&#65533;A&#65533;}&#65533;&#65533;d&#65533;&#65533;u&#65533;9&#65533;sw&#893;|&#65533;&#1205;&#65533;}&#65533;&#65533;&#65533;G&#65533;&#65533;&#65533;&#65533;6p&#65533;&#65533;a&#65533;'6&#65533;&#65533;&#65533;&#1943;=&#2011;&#65533;&#65533;&#65533;&#65533;-&#65533;&#65533;E0&#65533;|oyN&#65533;&#65533;&#65533;&#65533;6&#65533;&#65533;z&#65533;~6{&#1293;!^&#65533;*&#909;&#65533;&#65533;
#.&#65533;M&#65533;Kq7&#65533;ZY&#65533;=~G&#65533;&#65533;&#65533;]&#65533;=&#65533;-&#65533;\&#65533;&#65533;&#65533;[&#65533;)N&#65533;/,&#1781;&#65533;S&#65533;&#65533;W<&#65533;u&#65533;&#65533;]e,~&#65533;&#65533;&#65533;@&#65533;&#65533;W/>&#65533;'&#65533;1]&#65533;&#65533;&#65533;@&#65533;&#65533;&#65533;&#65533;&#65533;&#65533;\&#65533;?&#65533;S^&#65533;&#65533;&#65533;&#2024;G]5&#65533;~&#65533;>&#65533;o&#65533;&#65533;&#65533;&#65533;&#766;*&#65533;x&#65533;P'&#65533;q&#65533;`&#65533;Y&#65533;1&#1968;&#65533;&#65533; k&#65533;&#65533;w&#65533;&#65533;&#65533;&#65533;&#65533;O&#65533;&#65533;~&#1283;jA{J&#65533;&#65533;^&#65533;k&#65533;&#65533;q&#65533;&#65533;&#65533;{m&#65533;7I^Q&#65533;&#65533;&#65533;&#65533;F'7&#65533;&#65533;&#65533;&#65533;&#65533;&#65533;9&#65533;~&#65533;&#65533;&#65533;O_&#65533;r4&#65533;>&#65533;X&#65533;&#65533;&#65533;&#1751;h&#65533;&#65533;&#65533;?o&#65533;o&#65533;&#65533;&#65533;&#65533;z&#65533;];&#65533;a&#464;&#65533;w&#65533;&#65533;&#65533;w&#65533;&#65533;&#65533;<&#65533;&#65533;li&#65533;&#65533;&#65533;?GA<&#65533;&#65533;^&#65533;&#65533;=:&#65533;_&#65533;32&#65533;&#65533;2&#65533;&#65533;P&#65533;X&#65533;&(&#65533;&#65533;D&#65533;&#65533;&#65533;&#65533;&#65533;:
&#65533;r&#65533;>GB&#65533;(&#65533;;sp&#65533;&#65533;;&#65533;&#65533;&#65533;GS&#65533;&#65533;&#1163;&#65533;M&#65533;&#65533;~h&#65533;&#65533;&#65533;0y&#65533;&#65533;w~&#65533;&#65533;>&#65533;&#65533;x&#65533;&#65533;&#65533;&#65533;&#65533;&#65533;&#65533;wKx&#65533;&#65533;&#65533;&#65533;&#65533;&#65533;&#65533;&#65533;&#65533;E>&#65533;&#65533;?&#65533;<&#65533;&#65533;sz&#65533;GS&#65533;&#65533;&#65533;n&#65533;&#65533;j&#65533;
&#65533;p&#65533;&#65533;&#65533;&#65533;_&#65533;&#65533;_&#65533;&#65533;Q&#65533;ZE&#65533;&#65533;&#65533;o&#65533;&#65533;)i+&#65533;&#65533;f&#65533;&#65533;Y&#65533;?&#65533;&#65533;~&#65533;&#65533;y&#65533;e&#65533;&#65533;&#65533;y&#65533;&#65533;?&#65533;=&#65533;'&#65533;&#1011;w&#65533;&#65533;&#65533;&#65533;&#65533;&#65533;&#65533;&#1886;&#65533;&#65533;&#65533;Ry&#65533;&#65533;|u&#65533;!+&#65533;Y	&#65533;X&#65533;&#65533;&#65533;v&#65533;&#65533;&#1035;&#1613;&#65533;s:&#65533;Q&#65533;&#65533;&#65533;	&#65533;&#65533;&#65533;&#65533;&#65533;&#65533;,f&#65533;&#7647;&#65533;%&#65533;&#65533;&#65533;&#65533;U&#730;&#65533;??n+z&#65533;&#65533;&#65533;&#65533;Ac&#65533;&#65533;&#729;kzs&#65533;[.&#65533;&#65533;&#65533;&#65533;&#65533;&#65533;&#65533;0y&#65533;&#65533;&#65533;&#65533; &#65533;&#65533;)x&#65533;&#65533;&#65533;&#65533;n&#65533;	u+41S&#65533;&#65533;b&#65533;&#65533;5&#65533;1=yC~&#65533;&#65533;&#65533;&#65533;tsp&#65533;}&#65533;[8GP_&#65533;&#65533;&#65533;&#65533;J&#65533;A1y&#65533;&#65533;&#65533;&#65533;&#65533; &#65533;&#65533;	&#65533;o&#65533;&#65533;&#65533;l&#783;q&#65533; &#65533;e&#65533;&#65533;&#65533;&#65533;&#65533;&#65533;<ac&#65533;&#65533;Gu&#65533;q&#65533;&#65533;&#65533;9&#65533;&#927;k&#1920;o&#65533;&#65533;&#65533;&#65533;&#65533;&#65533;&#65533; &#65533;&#65533;W;&#65533;&#65533;&#65533;&#65533;D&#65533;s&#65533;&#65533;0&#65533;&#65533;&#65533;&#65533;w&#65533;F4&#65533;&#249;%&#65533;B&#65533;g&#65533;t&#65533;&#65533;&#65533;&#65533;`4A&#65533;&#65533;H\&y&#1717;&#65533;{&#1744;[&#65533;Z&#65533;[b&#65533;&#65533;&#65533;y &#65533;&#65533;m&#65533;&#65533;(&#65533;&#1441;&#65533;&#65533;]4&#65533;&#65533;^}&#65533;&#65533;&#65533;&#65533;&#65533;&#65533;&#65533;H&#65533;&#65533;&#65533;&#65533;g&#65533;qG&#1503;&#65533;&#65533;5&#1341;&#65533;-R&#65533;&#65533;7&#65533;&#65533;;MQ{&#65533;&#65533;&#65533;&#65533;&#65533;&#65533;&#65533;b&#65533;&#65533;e|e&#1790;&#60954;I&#65533;&#65533;t&#65533;&#65533;z&#65533;loZ&#18398;&#65533;}rG&#1535;&#65533;&#65533;!&#65533;&#65533;&#22122;&#65533;k&#65533;M#&#52853;?&#65533;&#65533;&#65533;&#65533;&#65533;&#65533;&#65533;&#65533;&#65533;~C&#65533;X&#65533;&#65533;&#65533;&#822;&#65533;!&#65533;&#65533;&#65533;#&#65533;&#65533;7~&#65533;E&#65533;&#65533;W&#65533;&#65533;&#65533;&#65533;&#65533;&#2034;&#65533;&#65533;y&#1662;&#65533;b&#65533;&#216;&#65533;&#65533;]o&#65533;&#65533;&#65533;u&#65533;9k&#65533;>&#65533;&#65533;&#65533;X&#65533;&#65533;&#65533;&#65533;&#65533;_M&#65533;&#1282;&#65533;&#65533;sE&#1967;L&#65533;&#65533;&#1631;&#65533;&#65533;&#1663;&#65533;&#65533;5&#65533;E&#65533;&#65533;yX&#65533;S&#65533;<&#65533;&#65533;o&#65533;&#65533;&#65533;&#65533;&#958;&#65533;a&#65533;&#65533;&#65533;g&#65533;&#65533;&#1153;&#65533;&#65533;&#540;&#65533;O&#65533;&#65533;{&#65533;,&#65533;&#65533;&#65533;&#65533;&#65533;}&#65533;&#65533;y&#65533;4&#65533;d&#65533;[&#65533;&#65533;R&#65533;b&#65533;&#65533;X&#65533;&#65533;&#65533;&#65533;&#65533;&#65533;&#65533;~ &#65533;4&#65533;&#65533;&#65533;>&#65533;&#65533;&#65533;&#65533;&#65533;&#65533;$E&#65533;s&#65533;kz&#65533;&#65533;tG&#65533;&#65533;&#65533;&#65533;omT&#65533;_&#65533;im&#65533;&#1749;&#65533;b&#65533;[&#65533;&#65533;&#65533;&#65533;5&#65533;&#65533;&#65533;&#65533;&#65533;&#65533;&#65533;&#65533;&#830;MDE&#65533;f&#65533;%2s&#65533;s&#65533;&#251;&#65533;3P&#65533;_oTe/fb&#65533;k&#65533;=|&#65533;Y&#65533;k&#65533;&#46674;&#65533;&#65533;<&#65533;&#65533;&#65533;&#65533;&#65533;&#65533;&#65533;o&#65533;&#65533;R&#65533;$4`&#65533;Bl&#65533;&#65533;&#65533;/9&#65533;&#473;&#65533;&#65533;N&#65533;&#65533;&#1780;Msp&#65533;H&#65533;0&#1105;y&#65533;&#65533;]&#65533;&#65533;&#65533;&#65533;&#65533;Q&#65533;d&#65533;&#65533;&#65533;&#65533;&#65533;&#65533;&#65533;&#958;&#65533;I&#65533;^'&#65533;_w59&#65533;&#65533;u&#65533;&#65533;&#65533;&#65533;Y&#65533;&#65533;&#65533;y&#65533;e&#65533;&#65533;9!&#65533;'&#65533;&#65533;&#65533;&#65533;&#1627;&#28828;&#727;&#65533;4&#65533;L&#65533;&#65533;&#65533;\&#65533;&#65533;&#65533;&#65533;&#65533;&#65533;&#65533;&#65533;&#65533;&#65533;&#65533;&#431;G&#65533;m&#65533;&#65533;&#65533;*&#65533;&#65533;s&#65533;A&#65533;y&#65533;&#65533;&#65533;ya &#65533;M}r&#65533;&#65533;>!&#65533;&#533;.&#65533;&#65533;&#65533;&#65533;c&#65533;&#65533;u&#65533;^&#65533;&#65533;&#65533;&#65533;&#65533;^&#65533;@&#65533;&#65533;&#65533;&#65533;F%&#65533;&#65533;$`aT&#239;cy}&#65533;&#65533;6&#65533;/q0T&#65533;&#65533;&#65533;M&#65533;t&#65533;gx(f&#65533;-&#65533;&#149;&#65533;j&#65533;&#65533;&#65533;m&#65533;&#65533;"Y&#65533;Q&#65533;&#65533;&#65533;&#65533;&#65533;&#65533;&#65533;&#65533;&#65533;]6-&#65533;8'$<9&#1148;/&#954;Y&#65533;;Z&#65533;>&#65533;U&#65533;&#65533;2CT&#65533;&#65533;&#65533;MU`T&#65533;?&#65533;&#1232;fT&#65533;&#65533;&#65533;&#65533;t)&#1385;&#65533;&#65533;&#65533;&#65533;])&#65533;&#65533;Uq&#65533;&#65533;-D&#65533;&#65533;&#65533;,&#65533;8&#65533;1,:&#65533;&#65533;&#63359;M&#65533;&#65533;&#65533;&#65533;U t&#1748;&#65533;&#1997;&#2045;HE &#65533;&#65533;_&#65533;&#65533;&#65533;x&#65533;
{&#65533;&#65533;&#65533;M&#65533;&#65533;&#65533;&#65533;&#65533;&#65533;&#65533;&#65533;^&#65533;P&#65533;w&#65533;r)&#65533;	&#65533;&#65533;r&#65533;w	>&#65533;&#65533;^&#65533;&#65533;4&#1780;M&#65533;&#65533;&#65533;&#65533;{9<T&#65533;M&#65533;&#65533;&#65533;&#65533;&#65533;O	q'&#65533;/9uU	&#1731;&#65533;4&#65533;&#65533;&#65533;&#65533;/&#65533;&#65533;kR&#65533;Dm&#65533;r)&#65533;&#65533;?&#65533;&#38526;6&#65533;:G&#65533;&#65533;&#65533;L:T&#65533;&#65533;&#65533;&#65533;&#219;&#65533;&#65533;&#65533;&#65533;M&#65533;TT&#65533;&#65533;&#65533;HE(&#65533;Hj&#65533;z&#65533;&#65533;&#65533;_&#65533;H&#65533;&#65533;&#371;&#65533;&#65533;&#65533;&#65533;&#65533;&#65533;&#65533;/&#65533;5x&#65533;8'&#65533;<&#65533;A8&#65533;&#65533;&#65533;&#65533;1&#65533;&#65533;&#65533;5&#65533;M&#1748;&#538;&#65533;&#65533;&#65533;&#65533;&#65533;&#65533;&#65533;&#65533;&#65533;4&#65533;&#65533;&#65533;&#65533;U&#65533;f&#65533;&#65533;X[_qN&#65533;&#65533;&#65533;&#65533;&#65533;@@&#65533;&#65533;&#65533;&#65533;&#65533;&#65533;_r&#65533;,'
&#65533;&#65533;kZ&#65533;&#65533;>	&#65533;&#65533;&#65533;&#13783;&#65533;@&#65533;&#65533;&#2001;]&!&#65533;&#65533;&#65533;&#65533;C&#65533;X^E&#53049;&#65533;&#65533;&#65533;&#1319;&#65533;"UDE &#65533;H&#65533;c&#65533;&#65533;(&#65533;O1|&#65533;&#65533;&#65533;_&#65533;&#65533;[&#65533;&#65533;A&#65533;O&#65533;&#65533;d&#65533;&#65533;7>&#65533;A8&#65533;A&#65533;&#65533;O&#65533;&#65533;&#65533;=&#65533;C&#65533;M&#65533;&#65533;&#65533;&#65533;&#65533;&#65533;&#65533;&#65533;UDE&#65533;&#65533;&#65533;&#65533;,t&#65533;&#65533;X^E &#65533;E&#65533;&#65533;&#65533;fNH&#65533;{&#65533;i>&#65533;@@&#65533;&#65533;&#65533;{&#65533;&#65533;&#65533;O&#65533;+&#65533;&#65533;*r&#65533;o&#65533;&#65533;&#65533;9m&#65533;<Gr&#65533;&#65533;s&#65533;&#65533;&#65533;&#65533;4&#65533;&#65533;O&#65533;VRX^E~&#65533;&#65533;U&#65533;&#65533;&#65533;&#65533;&#65533;&#65533;&#65533;T&#65533;&#65533;&#65533;&#65533;&#65533;&#65533;^E &#65533;&#65533;z&#65533;&#65533;&#65533;&#65533;&#65533;&#65533;MC&#65533;&#65533;&#65533;O&#65533;k&#1676;&#65533;&#65533;&#65533;&#65533;/W&#65533;kz&#65533;&#65533;&#65533;&#65533;&#65533;&#65533;;6C&#603;;<TDE &#65533;E\IE&#65533;TDET&#65533;&#65533;&#65533;&#1867; R&#65533;j/&#65533;"&#65533;&#65533;&#65533;&#65533;&#65533;&#65533;4f3`0@0&#65533;&#65533;j,&#65533;&#65533;&#65533;+&#65533;&#65533;&#65533;?&#65533;&#65533;?&#65533;&#65533;^&#65533;&#65533;-&#65533;t&#65533;&#65533;F&#623;^E R&#65533;&#65533;\IEX&#65533;&#65533;&#65533;{nL&#65533;&#65533;W&#65533;&#65533;.&#65533;./&#65533;yh&#65533;&#65533;!&#65533;&#65533;w*h&#65533;&#65533;&#65533;_&#65533;A&#65533;&#65533;&#65533;&#65533;&#65533;?&#65533;&#65533;&#65533;=&#65533;&#65533;?&#65533;&#28665;&#65533;"3TDEV&#65533;(\i&#65533;!&#65533;E>&#65533;&#65533; EET&#65533;&#219;&#1739; e&#65533;/&#65533;&#65533;=&#65533;&#65533;&#1455;&#65533;}&#65533;B@&#65533;&#65533;
,0`&#65533;&#65533;:|1&#65533;DZ&#65533;R%&#65533;&#65533;&#65533;&#65533;@&#65533;&#65533;&#65533;V&#521;&#65533;$9&#65533;&#65533;&#65533;&#661;,[y	3&#65533;L&#65533;HR&#65533;&#65533;3g&#65533;<&#65533;XH&#65533;F&#1057;D&#65533;&#65533;&#65533;8&#65533;i&#1189;$O&#65533;x
u&#65533;&#1321;T&#65533;Z&#65533;&#65533;&#65533;&#65533;&#1453;"D&#65533;&#65533;z&#65533;*&#65533;&#65533;d&#65533;&#65533;&#65533;&#65533;!&#65533;&#1717;lC&#65533;|w"&#132;s&#65533;&#65533;M7&#65533;&#1981;|)&#65533;K&#65533;o&#65533;&#65533;(,&#65533;&#65533;&#65533;&#65533;&#65533; &#65533;*)i&#65533;&#65533;&#594;u&#1980;l9sfZ<;&#65533;&#65533;&#1704;h&#65533;KU&#65533;N&#65533;0&#65533;&#44204;&#65533;R&#65533;&#65533;66l&#65533;c&#65533;>k67&#65533;&#65533;m{&#65533;MK88&#251;&#65533;&#65533;
?&#65533;&#65533;0&#65533;&#65533;&#65533;&l&#65533;b&#463;"AZ&#65533;&#516;I&#65533;&#65533;4&#65533;&#65533;Y&#65533;&#65533;&#65533;>z&#65533;7&#65533;>&#65533;&#65533;&#1059;&#1751;>&#65533;&#65533;5&#65533;&#65533;g&#65533;v&#65533;&#65533;6o&#65533;&#65533;&#65533;&#65533;&#1002;[&#65533;V&#65533;F`&#65533;>\s&#65533;&#65533;`&#65533;&#65533;)h`&#41303;BAQ&#65533;uf&#65533;a&#65533;&#65533;}8y!&#65533;&#65533;x^z&&#65533;&#65533;R&#65533;(&#65533;|&#65533;&#65533;&#65533;_&#65533;Z&#65533;'#4&#65533;c&#65533;8a\.ha&#65533;B&#65533;&#65533;&#65533;r&#65533;&#65533;V&#65533;Q&#65533;av{UV&#65533;RNyb&#65533;(&#65533;L&#65533;&#65533;b	9&#65533;&#65533;&#65533;&#65533;c&#65533;&#65533;&#65533;e&#65533;d&#57892;&#65533;?&#65533;f&#65533;i$]r&#65533;y&#1541;j&#65533;&#65533;&#65533;E	&#65533;&
jx(&#608406;&#65533;5&#65533;&#1675;&#65533;&#65533;&#65533;&#1050;f&#65533;XfVc&#438;&#65533;{y&#65533;&#65533;&#65533;&#65533;&#65533;&#65533;&#65533;6&#65533;@&#65533;"]&#65533;d&#65533;Ah&#65533;Q&#65533;&#65533;&#65533;&#65533;&#65533;
z7&#65533;&#65533;&#65533;h&#65533;j&#38565;&#65533;&#65533;
l&#65533;K,&#65533;K&#65533;&#65533;&#65533;&#65533;x)m&#834;&#65533;c&#65533;&#65533;;&#65533;Co*X&#65533;&#65533;&#65533;v&#65533;&#65533;&#65533;&#65533;&#65533;&#65533;&#65533;~B$&#45660;&#65533;wn&#65533;&#65533;&#65533;&#65533;&#1877;8&#65533;&#65533;&#65533;&#65533;&#65533;@o&#65533;e1:&#65533;&#65533;&#65533;n&#1780;&#65533;&#65533;&#65533;9z&#65533;_&#65533;&#65533;~&#65533;&#65533;p&#65533;d&#65533;&#65533;&#65533;B<$&#65533;uY-^&#65533;&#65533;D&#65533;&#65533;&#65533;
r&#65533;&#65533;&#65533;K2&#65533;&#65533;&#65533;&#65533;k&#65533;&&#65533;&#65533;&#65533;&#65533;&#65533;F&#65533;0&#65533;&#65533;&#65533;j&#65533;3&#65533;&#65533;3&#65533;m&#732;&#65533;_lX&#65533;W&#65533;IJ&#65533;	&#65533;&#65533;&#65533;&#65533;0&#65533;[;&#65533;&#65533;&#65533;&#65533;B&#65533;GC&#65533;*&#65533;&#1842;i&#65533;&#65533;1L&#65533;b&#1948;l&#65533;^k&#65533;&#65533;d;&#65533;s&#65533;B&#65533;&#65533;&#65533;s;Ht&#65533;z&#65533;&#65533;&#65533;CK&#65533;&#65533;7&#65533;&#65533;Z&#65533;&#65533;&#65533;Ku&#65533;W/&#65533;&#65533;{[w&#65533;[&#1554;ON&#65533;&#65533;c&#65533;&#758;&#65533;&#65533;&#65533;&#65533;l&#65533;&#65533;	s&#1826;&#65533;L&#65533;&#65533;
&#65533;Uj&#2021;&#65533;^7&#65533;&#65533;&#65533;J&#65533;pId&#65533;&#65533;]&#65533;&#65533;v&#65533;&#65533;k&#65533;8&#65533;|&#65533;l5&#13163;&#65533;&#65533;&#65533;iG[y&#65533;9?0&#65533;&#65533;&#65533;&#65533;&#65533;|&#65533;&#65533;&#34991;&#65533;w&#65533;&#65533;&#65533;-&#65533;&#4815;m&#1907;&#65533;$&#65533;&#65533;&#65533;M&#65533;&#65533;z&#65533;;&#65533;&#65533;+&#65533;&#65533;v&#65533;&#65533;&#65533;&#65533;&#65533;&#65533;#~&#65533;&#65533;&#65533;&#65533;&#65533;&#65533;&#65533;iMy&#65533;&#65533;&#65533;&#65533;&#65533;&#65533;&#65533;@h&#65533;J&#1784;&#176;&#829;&#65533;&#65533;@&#65533;$&#65533; &#1625;&#65533;G
&#65533;	&#65533;3&#65533;Xk8	&#65533;&#65533;&#65533;NH&#65533;&#65533;&#65533;91&#65533;&#65533;G&#65533;&#65533;&#65533;&#65533;&#65533;&#65533;	&#65533;&#65533;&#65533;P&#65533;&#65533;&#65533;&#65533;&#65533;&#65533;,&#65533;=&#65533;/&#65533;&#65533;!&#65533;&#65533;&#65533;a&#65533;||Y&#65533;&#65533;&#65533;&#65533;&#65533;&#65533;O|C&#65533;&#65533;&#65533;&#65533;&#65533;P0&#65533;ak&#65533;%&#65533;(M&#65533;&#1697;&#65533;&#65533;&#65533;0&#65533;>&#65533;:X&#65533;&#65533;&#1431;#:&#65533;t&#65533;s&#65533;7x&#65533;&#65533;&#65533;&#65533;N&#65533;S&#65533;&#65533;`(vEX;Z&#65533;b&#586;&#65533;?&#65533;|1&#65533;l&#65533;&#65533;h&#65533;1z&#65533;&#65533;<#&#65533;&#65533;&#232;l&#65533;Z:#]D$@&#65533;
"&#585;&#65533;"&#65533;&#65533;G&#1785;n9~<H&#65533;&#65533;&#65533;&#65533;. !&#65533;
&#65533;,&#65533;h&#65533;   !   !!""#%%(&(&&(*(&&(&)((&**,,-1-0/-04/28/480-.0.200.12535:59<6:@86:99=;<B>@E>AH@>E@AFCDJFHMFJPHGMHINKLRNPUNQXPNUPQVSTZVW`VX^VY`XV`XW]XY^Z\b]`f^^h^ah`^h`_f`afbdkefpehnfiphgnhinjlsmnxmpvnqxpnxprvrt|tv&#65533;tx~uy&#65533;xyz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179;&#65533;&#436;&#65533;&#65533;&#65533;&#65533;&#566;&#65533;&#567;&#65533;&#824;&#65533;&#376;&#65533;&#569;&#65533;&#699;&#65533;&#1084;&#65533;&#701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	H&#65533;&#65533;F&\&#65533;&#65533;!&#65533;D#J&#65533;H&#65533;&#6347;&#65533;&#65533;&#561;&#65533;G\9^&#65533;&#65533;d&#397;&#65533;.&#65533;L&#65533;2&#65533;&#663;c~&#65533;D&#65533;&#65533;&#859;8s&#65533;,i&#65533;&#65533;&#991;2&#65533;
&#65533;&#65533;i(I&#65533;"[*5&#65533;4d&#1255;L;&DJ&#65533;&#65533;&#1351;=&#65533;.j&#65533;@&#65533;1Z;&#65533;*&#1610;h&#65533;jK&#65533;&#65533;&#65533;Lp&#65533;&#669;&#65533;&#65533;M&#65533;:&#65533;&#65533;&#375;&#65533;&#2047;s&#65533;dKX&#65533;&#1397;I&#65533;l&#65533;V)c&#65533;&#65533;&#65533;2&#65533;Ly&#65533;&#65533;2)?&#65533;&#65533;hee&#65533;&#65533;&#65533;-&#65533;H&#65533;&#65533;R#&#65533;&#65533;&#65533;p&#65533;&#65533;%&#65533;:VL&#65533;d&#1947;&#65533;i&#65533;z&#65533;&#65533;&#1920;&#65533;f5]&#65533;f&#65533;&#65533;Fi7&#65533;&#65533;vT&#65533;&#291;K&#65533;&#65533;3&#65533;&#65533;<I&#65533;6&#65533;}&#65533;t&#65533;'&#65533;&#65533;&#65533;&#65533;.&#65533;&#65533;&#65533;&#65533;&#65533;&#65533;&&#382;}&#65533;&#65533;&#65533;&#65533;&#65533;5&#65533;&#65533;O&#65533;Huo&#65533;]4&\&#65533;tm&&#65533;r:gT&#65533;&#65533;'&#1921;&&#65533;&#1667;&#65533;D'&#65533;x&#65533;&#65533;T&#65533;$ja&#65533;aS&#65533;!g&#65533;q&#65533;&#65533;V&#65533;| &#65533;'&#65533;&#65533;&#65533;&#65533;`P"&&#65533;[nR)&#65533;&#588;4&#65533;x^[vt+~&#65533;&#65533;&#65533;&#65533;E^ya&#65533;#&#65533;&#65533;&#65533;&#65533;Lr&#65533;&#65533;l%&#65533;&#65533;~=5
J+&#65533;(&#65533;TU&#65533;&#65533;n&#65533;&#65533;&#65533;&#65533;Z&#65533;&#65533;Xd.gck&#65533;u&#65533;$&#65533;Z$&#65533;P5i&#65533;P&#65533;&#65533;`&#65533;,&#65533;'nWvI&#65533;o&#65533;&#65533;&#65533;@&#65533;G%Q/&#65533;&#65533;&#65533;&#65533;i"Qj&#65533;&#65533;f&#65533;s&#65533;&#65533;Czv&#65533;&#39376;&#65533;&#65533;!k&#65533;&#21800;&#65533;&#65533;&#65533;&#65533;&#65533;&#65533;&#65533;&#65533;&#65533;.&#65533;&#65533;If&#65533;NJ)&#65533;&#65533;&#65533;
&#65533;&#65533;
&#65533;&#65533;&#65533;I&#65533;;+&#65533;Y&#65533;&#65533;&#65533;&#65533;
&#65533;&#65533;&#65533;&#65533;W&#65533;r[EW&#65533;&#65533;&#65533;&#65533;I&#65533;q&#65533;&#1449;k&#65533;z&#65533;,&#65533;&#65533;i!&#65533;&#65533;$&#65533;&#65533;&#65533;&#65533;&#65533;&#65533;b~&#65533;J&#65533;&#1482;&#65533;&&#65533;&#65533;&#65533;qg&#65533;&#65533;w&#65533;&#65533;&#65533;f&#65533;&#65533;&#65533;&#65533;&#65533;D&#65533;&#65533;&#65533;&#1691;i&#65533;&#65533;&#65533;+&#65533;^O&#65533;&#51695;&#65533;&#65533;&#65533;&#65533;&#65533;c&#65533;&#65533;&#43326;&#65533;&#65533;X&#65533;&#65533;&#65533;N	1&#65533;(cZ&#65533;&#65533;&#65533;.&#65533;h&#65533;C&#65533;&#65533;&#65533;&#801;&#65533; c&#65533;)z&#1533;Q&#65533;xb&#65533;&#65533;n&#65533;&#65533;)&#65533;&#65533;&#1272;&#65533;Gm&#65533;&#65533;&#65533;w&#65533;&#65533;&#65533;>&#65533;&#65533;&#65533;&#65533;&#65533;|&#65533;&#65533;&#65533;&#65533;V&#65533;!%&#65533;N5&#65533;-&#65533;&#65533;d&#65533;5%hk&#65533;.&#65533;;?&#65533;&#65533;&#65533;&#65533;&#65533;F&#65533;&#65533;&#65533;&#65533;0q&#65533;&#65533;&#65533;Z&#65533;&#65533;&#65533;6&#65533;&#65533;&#65533;&#65533;&#65533;X&#65533;&#65533;&#65533;#&#65533;&#65533;&#65533;&#1612;3&#65533;&#65533;&#65533;&#65533;&#173;w&#65533;Ds<9&#65533;&#65533;&#65533;&#65533;&#65533;$[&#65533;o&#65533;g&#65533;&#65533;&#65533;]&#65533;&#1998;&#65533;&#65533;&#10999;n&#65533;&#65533;-&#65533;}&#65533;|&#65533;&#65533;&#65533;&#1481;&#65533;&#65533;:N&#65533;+;&#65533;&#65533;\&#65533;&#1516;v&#65533;&#1849;&#65533;&#65533;&#65533;1&#65533;&#65533;&#65533;&#65533;&#65533;?&#65533;x&#65533;-Z&#65533;&#65533;&#1144;'&#65533;&#65533;$C&#65533;&#65533;&#65533;o&#65533;w&#65533;&#65533;&#65533;Q&#65533;&#65533;&#65533;U&#65533;&#65533;&#65533;&#65533;^&#65533;r&#65533;&#65533;&#65533;/?&#65533;&#65533;&#65533;M&#65533;&#65533;&#65533;&#65533;&#65533;&#65533;&#65533;n&#65533;}o&#65533;+U&#65533;(<&#65533;&#65533;|8+]&#65533;H&#65533;&#65533;&#65533;]&#65533;W#&#65533; &#65533;d6&#65533;
jBzJ&#65533;&#65533;4F&#65533;T&#65533;m&#65533;&#65533;&&#564;&#65533;&#65533;~b&#671;&#65533;Bh;&#65533;5&#65533;|>:&#65533;e&#65533;-#&#65533;&#65533;&#65533;"&#65533;&#65533;+h&#65533;&#65533;,d"&#65533;;x&#65533;&#65533;&#65533;&#65533;/&#65533;&#65533;&#65533;&#65533;h&#310;&#65533;A,&#65533;&#506;&#65533;&#65533;&#65533;@&#65533;,q&#6305;&#65533;&#65533;u&#65533;&#65533;	&#65533;+&#65533;&#65533;u&#65533;&#65533;2&#65533;P&#65533;(L#?D#&#65533;/n9&#65533;&#65533;&#65533;Dl]l&#65533;&#65533;
&#1208;hu7&#65533;m&#65533;>&#1106;J&#65533;c$3&#65533;&#65533;&><&#65533;Y&#65533;&#65533;!&#65533;_l&#65533;&#65533;h&#65533;&#65533;&#65533;Q>&#65533;&#65533;$&#65533;Z&#65533;<&#65533;J&#65533;!]&#65533;6&#65533;&#65533;&#65533;&#65533;JMc&#65533;V&#65533;h$#
)&#65533;I+&#65533;&#65533;h<&#65533;&#65533;#/Y&#65533;>&#65533;&#65533;&#65533;h&#65533;%&#65533;?&#65533;K&#65533;aN&#65533;t&#65533;+&#65533;\%,&#65533;&#65533;KWb&#65533;/&#65533;&#65533;&#65533;&#65533;HK&#65533;(,&#65533;&#65533;&#1125;	&#65533;Y&#65533;&#65533;&#65533;RUx;1&#65533;&#65533;&#65533;P&#65533;S&#65533;6j&#65533;t&#65533;#M&#65533;&#154;&#65533;&#65533;&#65533;5&#65533;&#65533;&#65533;&#65533;&#65533;q2&#65533;,&#65533;&#65533;&#65533;&#65533;'K&#65533;&#65533;W&#65533;&#65533;8w&#65533;L&#65533;K&#65533;&#65533;&#65533;EB&#65533;"&#65533;4&#65533;@&#65533;&#65533;&#65533;D&#65533;&&#65533;&#65533;7v&#65533;&#65533;&#65533;&#65533;&#65533;&#65533;&#65533;&#65533;;&#65533;s&#65533;#&#65533;ZE&#65533;%/&#65533;&#65533;&#65533;&#65533;&#65533;&#65533;W#Cd&#65533;&#65533;F&#65533;]&#65533;(X&#65533;J&#65533;&#65533;&#65533;ga&#65533;fZ&#65533;&#65533;&#65533;&#65533;JlZ-M&#65533;&#861;&#65533;&#65533;&#65533;j&#65533;7i&#65533;bbPC6&#65533;KI&#65533;9&#65533;YT&#65533;d&#65533;h&#65533;&#65533;&#65533;zmUk&#65533;&#65533;&#65533;H&#65533;&#65533;UZ&#65533;&#65533;U&#65533;&#65533;&#1348;&#65533;&#65533;&#65533;Bb&#65533;&#65533;&#415;&#65533;&#65533;&#65533;9&#65533;!&#65533;&#65533;&#1422;!&#65533;&#65533;'&#65533;g&#65533;&#65533;&#65533;W&#65533;JD*&#65533;_ei&#65533;&#65533;&#65533;u&#65533;&#65533;o5&#65533;Pdj9&#65533;o&#65533;a5&#65533;&#65533;&#65533;&#65533;&#65533;1&#65533;T&#65533;&#65533;&#65533;&#65533;!A&#1738;&#65533;&#65533;v#mlP&#65533;&#65533;&#65533;J&#65533;&#65533;u&#65533;+&#65533;&#65533;&#65533;&#65533;t&#65533;/&#65533;&#65533;&#65533;&#65533;&#65533;&#65533;s2M&#65533;&#65533;%.h&#65533;{&#256;&#65533;&#65533;'.&#65533;&#1274;8wwv&#65533;Rl[&#65533;&#634358;&#65533;5gG&#65533;&#65533;&#65533;&#65533;&#65533;&#65533;]&#65533;&#65533;s&#65533;+]&#65533;&#25982;&#65533;e&#65533;g&#65533;&#65533;_&#65533;&#65533;&#1534;&#65533;a&#65533;)67&#65533;r&#65533;K&#65533;,l&#65533;&#65533;&#65533;A8&#65533;p5&#65533;&#65533;_&#65533;&#65533;n&#65533;&#65533;&#65533;&#65533;6&#65533;&#65533;&#65533; &#65533;&#65533;&&#65533;&#65533;K&#65533;&#65533;2&#65533;&#65533;p	&#65533;&#65533;&#65533;&#65533;&#65533;&#65533;&#65533;:&#65533;&#65533;&#65533;&#65533;t&#65533;&#65533;]Y	P&#65533;&#65533;&#65533;&#65533;@&#65533;&#65533;&#65533;&#65533; &#65533;&#1081;&#65533;&#65533;&#65533;&#65533;)M&#65533;&#65533;2>&#58183;&#65533;J&#65533;V&#65533;&#65533;&#65533;&#65533;~&#65533;Z_Y&#65533;1m&#65533;aL^2&#65533;9&#65533;Q&#65533;&#65533;{&#65533;\e&#65533;1&#65533;&#65533;&#65533;R&#65533;&#65533;&#65533;L&#65533;/&#65533;.&#65533;.&#65533;u}&#65533;&#65533;&#65533;9&#65533;g~2&#65533;&#65533;&#65533;&#65533;&#65533;&#65533;qn&#65533;&#65533;eI].Z&#65533;lv&#65533;*&#65533;&#65533;b&#65533;T&#1524;,Dk&#65533;7}fB&#1719;&#65533;n&#65533;8&#65533;&#65533;R,&#65533;N&#65533;&#65533;m\;&#1395;p&#65533;4&#65533;&#65533;@&#65533;@{&#65533;&#160;6&#65533;&#65533;';j&#65533;B&#65533;&#398;&#65533;&#65533;&#65533;W=&#65533;LS&#65533;&#1193; 1&#65533;\kf7&#65533;&#1463;&#65533;&#65533;&#65533;&#65533;&#65533;&#65533;&#65533;&#65533;&#65533;&#65533;I&#65533;&#65533;h&#65533;&#65533;&#302;q&#65533;&#65533;m&#65533;UWe&#65533;4.T&#65533;lG&#65533;&#65533;&#65533;&#65533;&#65533;&#65533;&#65533;niSX&#65533;5&#65533;&#65533;&#65533;&#1883;f&#1042;&#65533;&#65533;&#65533;&#65533;&#65533;&#65533;t&#1531;#&#65533;N&#65533;&#65533;a&#49606;\&#65533;&#65533;.&#65533;&#65533;&#65533;Ek&#65533;6&#65533;&#65533;&#65533;&#65533;&#65533;Mp&#65533;ux&#65533;F&#65533;xL8n&#65533;u&#65533;&#1898;&#65533;8Q&#643;&#65533;n8&#65533;&#65533;&#65533;2V&#65533;&#65533;N&#65533;k&#65533;&#65533;&#64919;&#65533;-&#65533;q&#65533;r&#65533;&#65533;:&#65533;&#65533;~
vs&#65533;&#65533;<&#65533;&#65533;&#65533;=&#65533;&#65533;&#65533;&#65533;&#65533;&#65533;&#295;&#65533;s&#65533;6&#65533;&#65533;&#65533;x&#65533;&#65533;&#65533;m`&#65533;&#65533;&#65533;`&#65533;&#65533;&#65533;?&#65533;&#65533;tc&#65533;&#65533;&#65533;&#65533;N&#65533;&#65533;&#65533;&#65533;&#1892;&#65533;&#1803;>w&#65533;&#65533;&#65533;&#65533;x&#1019;&#65533;&#65533;np>s]&#65533;s&#1543;&#65533;c&#65533;&#65533;&#65533;&#65533;+&#65533;&#65533;&#65533;M~&#65533;&#65533;&#65533;{m1&#1759;&#65533;nM~&#65533;&#572;&#65533;7&#65533;&#65533;&#65533;{&#65533;&#65533;&#65533;}&#65533;K,p&#1095;^&#65533;&#574;+f&#65533;&#65533;u&#65533;_&#65533;&#65533;&#65533;7<&#65533;&#65533;&#65533;&#65533;&#731;}&#65533;&#65533;e&#65533;>&#65533;N&#65533;&#54607;}+&#65533;O&#65533;&#65533;&#65533;&#65533;&#65533;O&#65533;&#65533;Oo&#65533;&#65533;/&#65533;&#65533;&#65533;X&#65533;&#65533;&#65533;&#65533;&#65533;&#65533;&#65533;&#65533;&#65533;G=&#65533;&#65533;&#65533;u=&#65533;}o&#65533;&#65533;e&#573;&#65533;&#1253;&#65533;&#65533;&#65533;&#65533;f&#65533;&#65533;~&#65533;&#65533;&#65533;&#65533;&#65533;w&#65533;&#65533;&#65533;|&#65533;&#1759;&#65533;&#65533;m&#65533;&#65533;&#65533;&#65533;&#65533;&#65533;#&#65533;w{&#65533;Wi&#65533;g&#65533;g|&#65533;W&#65533;dGg&#65533;@&#65533;l&#65533;&#65533;lVaX&#65533;X&#65533;&#65533;"
&#65533;&#1537;&#65533;&#65533; &#65533;x&#65533;P&#65533;&&#65533;&#65533;V&#65533;~&#7618;&#65533;G}&#65533;&#65533;&#65533;.H&#65533;&#65533;&{&#65533;&#65533;|&#273;&#65533;ces&#65533;p&#65533;B8&#65533;C&#65533;Dx&#65533;H?&#65533; "&#1540;L&#65533;&#65533;Nx&#65533;R8&#65533;TX&#65533;N&#65533;&#65533;.&#1538;&#65533;&#386;[&#517;&X%\&#1541;*&#65533;&#65533;&#65533;&#65533;&#65533;&#65533;&#65533;jDg>&#65533;&#65533;o&#65533;[Gx&#65533;FH&#65533;&#65533;&#65533;uH&#65533;&#65533;zX|&#65533;&#65533;&#65533;~&#1543;Q&#65533;&#65533;&#65533;&#65533;&#65533;X&#65533;&#65533;&#65533;z*&#65533;r,(&#65533;xta&#65533;&#65533;&#65533;&#65533;&#65533;5&#65533;&#65533;bH&#65533;&#65533;w&#65533;f&#65533;&#65533;&#65533;Rd&#65533;Am&#65533;r&#65533;q8&#65533;xx&#65533;&#65533;rx{8&#65533;&#65533;h&#65533;M&#1546;&#65533;&#65533;&#65533;&#65533;&#65533;&#65533;&#65533;X&#65533;&#65533;cH&#65533;+&#65533;]&#65533;&#65533;&#65533;w&#65533;&#65533;&#65533;'|e&#65533;q&#65533;+&#65533;&#65533;"&#65533;&#65533;n&#65533;&#65533;hq@&#65533;&#65533;X&#65533;&#65533;G&#65533;&#65533;x&#65533;&#65533;h&#65533;&#65533;&#65533;&#65533;&#1928;&#65533;=&#65533;&#65533;&#65533;h&#65533;x&#65533;&#65533;&#519;&#216;&#65533;Rx{&#65533;wt&#65533;&#65533;x&#65533;&#65533;R&#65533;7X2C&#65533;N&#65533;&#65533;&#65533;&#65533;&#65533;2&#65533;&#65533;&#65533;&#65533;&#65533;CA&#65533;&#65533;&#1357;&#2008;&#65533;
&#65533;&#65533;&#65533;&#65533;&#65533;&#65533;&#65533;(&#65533;&#65533;hv&#65533;&#65533;&#65533;UX&#65533;&#407;&#65533;&#65533;&#65533;&#65533;&#65533;f[c&#65533;`tAU8&#65533;q&#335;A&#65533;tx&#65533;v&#65533;I&#65533;&#1352;&#65533;9&#65533;&#65533;P5I&#65533;8&#65533;&#65533;&#65533;&#65533;8B&#65533;)&#65533;&#65533;&#65533;&#1479;&#65533;&#65533;&#65533;&#65533;&#449;&#65533;&#65533;&#65533;&#65533;crA$y@&#65533;a&#65533;&#65533;&#65533;'I&#65533;&#65533;UoB&#65533;&#65533;H&#65533;&#1615;&#65533;&#65533;y&#65533;(&#65533;79&#65533;6I&#65533;fy&#65533;h&#65533;&#65533;jY&#65533;j&#65533;6&#65533;[e)&#65533;&#65533;H&#65533;&#65533;&#65533;h&#65533;x&#585;&#65533;${5&#65533;5h&#65533;5^?&#65533;du&#65533;&#65533;ykX&#65533;HX&#65533;&#65533;(&#65533;&#65533;&#65533;o&#65533;&#65533;a&#598;&#65533;y&#65533;&#65533;&#65533;&#65533;&#65533;&#65533;&#65533;&#65533;&#473;&#65533;Y&#65533;&#65533;&#65533;&#65533;&#65533;9&#65533;&#65533;I&#65533;y&#65533;o&#65533;l)&#65533;o9&#65533;t)&#65533;HA&#65533;&#65533;&#65533;&#65533;8&#65533;&#65533;&#65533;y&#65533;&#65533;(&#65533;&#65533;Y~WZ&#65533;(#guQ?%h&#65533;&#65533;i&#65533;&#65533;&#65533;&#65533;8&#65533;&#1208;[&#65533;(&#65533;&#65533;&#65533;&#65533;&#65533;Y&#65533;&#65533;y&#65533;&#65533;i&#65533;&#1657;&#65533;&#65533;&#605;&#65533;&#65533;&#65533;&#1626;&#65533;&#65533;I&#65533;;Y&#65533;Iv&#20051;&&#65533;y&#65533;ig&#65533;&#65533;u!V9&#65533;&#65533;i[&#65533;b&#65533;&#65533;&#65533;`&#65533;)&#65533;&#65533;&#1628;&#65533;&#65533;&#65533;&#65533;Y:&#65533;&#65533;y&#65533;*&#65533;&#65533;&#1629;&#1696;&#65533;&#65533;&#65533;&#65533;hIw&#65533;&#65533;&#65533;H&#65533;&#65533;&#478;&#65533;	
Q&#65533;&#65533;"&#65533;&#65533;	M&#65533;&#65533;[1&#65533;&#65533;1o&#65533;&#65533;p-&#65533;)I&#65533;4&#65533;h0	&#65533;&#65533;&#65533;&#65533;<&#1699;>&#43242;i&#65533;&#65533;&#65533;&#65533;g&#65533;j&#65533;&#65533;&#65533;&#65533;&#65533;1!=&#65533;&#65533;!&#65533;L&#65533;&#65533;%&#65533;)&
o&#65533;	cL&#65533;&#65533;&#681;&#65533;&#65533;Y&#65533;1J&#65533;3Z&#65533;k`&#65533;2&#65533;&#65533;:zj&#65533;&#65533;l&#1702;n&#65533;&#65533;&#65533;)&#65533;C&#65533;&#65533;&#65533;I&#65533;&#65533;&#65533;&#65533;B&#65533;&#65533;&#65533;&#531;&#65533;(&#65533;)&#65533;&#65533;&#65533;&#65533;&#65533;Q&#65533;e&#65533;I&#65533;&#457;f&#65533;&#65533;&#65533;t&#65533;"&#65533;*&#65533;&#65533;)&#65533;cZ&#65533;&#65533;&#65533;&#65533;k&#65533;&#65533;&#65533;&#65533;&#65533;p&#1705;&#65533;Z&#65533;g&#65533;&#65533;&#65533;&#65533;C:&#65533;Yh&#65533;&#65533;y&#65533;{&#679;&#65533;y}&#65533;R&#65533;&#65533;:&#65533;&#65533;j&#65533;^9&#65533;&#1384;&#65533;&#65533;i&#65533;&#65533;`,&#658;&#65533;&#65533;#3&#65533;&#65533;*&#65533;&#65533;H&#65533;4&#65533;&#65533;&#681;&#826;&#65533;&#65533;&#65533;&#65533;&#65533;Z&#65533;t&#678;p)&#65533;sI&#65533;&#65533;&#65533;&#1274;&#65533;&#65533;&#65533;&#65533;&#65533;&#65533;!&#65533;&#65533;:&#65533;U*H,&#65533;&#65533;V&#65533;i&#1030;&#65533;&#65533;j&#65533;&#65533;&#65533;=0&#43157;Z&#65533;&#65533;Z&#65533;&#65533;&#65533;&#65533;z&#65533;&#33385;&#65533;z&#65533;&#65533;&#65533;&#65533;&#65533;&#65533;&#65533;&#65533;	&#65533;r&#65533;u*&#65533;&#65533;&#65533;9&#65533;&#65533;&#65533;&#65533;&#65533;*&#65533;6s)ZkD&#65533;&#65533;&#65533;&#65533;&#65533;&#65533;&#65533;&#65533;&#65533;&#65533;&#65533;&#65533;&#65533;)&#65533;&#65533;&#65533;&#65533;&#65533;&#65533;&#65533;&#65533;&#65533;21&#65533;c&#65533;&#65533;&#65533;&#65533;&#65533;.&#65533;&#65533;&#65533;&#65533;&#65533;pj&#65533;&#65533;&#65533;&#65533;&#65533;|&#65533;&#65533;U&#65533;&#65533;&#65533;r&#65533;^:&#65533;hf&#65533;&#1676;&#65533;	&#65533;&#65533;&#65533;&#65533;&#65533;&#65533;&#65533;9&#65533;K[&#65533;N&#65533;&#1033;&#65533;*&#65533;]Z&#65533;	&#65533;&#234;&#65533;0;&#65533;&#65533;&#693;]&#65533;`&#65533;&#65533;j&#65533;&#65533;&#1642;&#65533;&#1620;Cu&#65533;&#65533;#/&&#65533;F8o&#65533;I&#65533;&#65533;&#65533;v&#65533;&#65533;U&#65533;H&#65533;&#65533;2j&#65533;S&#65533;"&#756;q&#65533;h&#65533;&#65533;b{&#65533;_&#65533;&#65533;&#65533;&#65533;&#65533;J&#65533;&#65533;&#65533;hf%BhV&#65533;&#65533;e&#65533;|&#65533;&#65533;M&#65533;&#65533;&#65533;&#65533;&#65533;&#65533;&#1765;&#65533;&#65533;&#65533;
&#65533;&#65533;&#65533;&#65533;+&#65533;&#65533;rp&#65533;&#65533;&#65533;&#65533;T;&#65533;"&#65533;&#65533;J&#65533;&#65533;&#65533;&#65533;&#65533;+&#65533;&#65533;&#65533;&#65533;n&#65533;&#65533;}&#65533;&#65533;&#65533;D&#65533;U&#65533;l&#65533;&#65533;&#65533;"&#65533;;&#65533;r&#65533;&#65533;n&#65533;&#65533;&#65533;&#1785;&#65533;[&#65533;I&#65533;&#65533;&#65533;&#65533;/&#65533;&#65533;&#65533;;&#65533;O&#65533;&#65533;&#65533;{&#65533;&#65533;
&#65533;M&#65533;&#65533;'[&#65533;&#65533;&#65533;&#65533;&#65533;&#65533;&#65533;&#757;d&#65533;&#65533;&#65533;&#65533;#&#65533;&#65533;&#65533;H&#65533;&#65533;{&#65533;&#65533;{&#65533;q&#65533;xP&#65533;&#65533;&#764;&#65533;Y&#65533;&#65533;;&#65533;&#65533;K&#65533;\&#65533;&#65533;&#65533;&#65533;&#65533;&#65533;&#65533;z&#65533;&#65533;&#65533;&#65533;&#65533;&#65533;;&#65533;26&#65533;&#65533;&#35486;&#65533;&#65533;+&#65533;&#65533;j&#65533;lK&#65533;&#65533;A&#65533;&#65533;&#65533;&#65533;{&#65533;&#65533;{&#65533;*&#65533;&#65533;^&#65533;&#65533;&#65533;&#65533;]&#65533;&#65533;&#65533;&#65533;,9&#65533;&#65533;&#65533;&#65533;&#65533;&#65533;&#65533;0&#65533;&#65533;&#662;&#65533;&#65533;&#65533;&#155;Q&#65533;KoC&#65533;<l&#65533;&#630;+&#65533;A&#65533;{&#65533;&#65533;}{&#65533;(&#65533;&#65533;&#65533;&#65533;&#65533;%&#65533;&#65533;&#65533;m@&#65533;&#65533;&#65533;T&#65533;&#65533;q&#65533;=i&#65533;j&#65533;&#65533;&#65533; &#65533;@&#65533;9&#65533;?&#36248;&#65533;&#65533;&#65533;&#214;&#65533;&#65533;{&#65533;&#65533;&#65533;&#65533;&#65533;&#65533;&#65533;&#65533;&#65533;F&#1844;2&#65533;&#65533;N&#65533;Ql&#65533;U,&#202;&#1747;Z&#65533;&#65533;&#65533;&#65533;&#65533;&#65533;&#65533;"i&#65533;&#65533;&#65533;&#65533;&#65533;&#65533;;a1&#65533;Xz&#65533;T&#65533;vo&#65533;&#65533;h&#65533;&#65533;E&#65533;&#65533;&&#65533;&#65533;&#65533;K&#65533;q|&#65533;&#1371;&#65533;W&#65533;&#592;&#65533;&#65533;e&#65533;&#65533;&#65533;&#65533;~&#65533;&#503;;&#65533;ek&#65533;&#65533;&#65533;&#65533;&#65533;&#65533;-q&#65533;&#65533;&#65533;&#65533;J&#65533;M&#65533;&#65533;&#65533;&#65533;&#65533;&#65533;&#65533;t&#65533;k&#65533;|&#65533;&#65533;T&#65533;&#65533;j&#1844;	&#65533;#&#65533;N&#65533;&#65533;&#65533;&#65533;&#65533;z&#680;&#65533;&#65533;b&#65533;&#65533;&#65533;|&#65533;{&#65533;&#65533;&#65533;X&#65533;M&#691;^&#65533;&#65533;&#65533;&#814;|&#65533;&#65533;&#65533;+&#65533;&#65533;&#65533;w&#65533;w&#1036;\&#65533;I&#65533;&#65533;t&#65533;&#1759;V&#65533;ML&#65533;S&#65533;&#65533;l&#65533;l&#65533;&#65533;&#65533;F&#65533;&#65533;Zk&#65533;H:&#65533;&#65533;&#65533;&#65533;L&#65533;.&#65533;&#65533;\&#65533;&#65533;o&#65533;:h;&#65533;&#65533;&#766;9&#65533;&#65533;+&#65533;&#65533;&#65533;&#65533;&#65533;\&#65533;g&#65533;D&#65533;&#65533;z&#65533;&#65533;+\&#65533;&#65533;&#65533;J<&#65533;&#65533;&#65533;9z&#65533;&#1644;&#65533;&#65533;\&#518;\&#65533;&#65533;&#65533;&#65533;M&#65533;&#2847;j&#65533;&#65533;&#65533;~&#65533;&#65533;&#65533;L&#65533;{P&#65533;&#65533;&#65533;&#65533;&#65533;	&#65533;&#65533;&#65533;&#65533;&#65533;&#788;Z&#65533;C&#65533;&#65533;:&#65533;eJ&#65533;&#65533;<&#65533;.&#65533;&#65533;.&#65533;&#1497;&#65533;z&#65533;&#65533;1&#1886;&#1868;&#65533;:c&#65533;&#1143;&#65533;&#65533;h]&#65533;A&#65533;&#65533;&#65533;&#65533;&#65533;?&#65533;&#65533;&#65533;&#65533;G&#869;&#65533;&#65533;&#65533;&#65533;&#65533;MM&#288;&#65533;&#65533;&#65533;&#65533;O\&#65533;&#65533;&#65533;V}&#65533;X&#65533;&#65533;-}&#65533;G&#65533;&#65533;\L&#65533;2&#65533;&#65533;j&#713;&#65533;&#65533;P&#65533;&#65533;h&#65533;&#65533;&#65533;&#65533;<y&#65533;&#65533;&#65533;&#65533;&#65533;o&#1880;.&#65533;&#65533;&#65533;,&#65533;EL&#65533;};&#65533;#m&#65533;4[&#1542;&#65533;&#65533;	)&#65533;&#65533;&#65533;c&#65533;&#65533;&#65533; &#65533;&#65533;&#65533;&#65533;F&#65533;Z&#65533;&#1239;&#65533;&#65533;9M&#65533;&#65533;l&#65533;Ca&#65533;&#65533;,&#65533;U&#65533;&#1660;&#65533;&#65533;&#1517;b&#65533;L&#65533;&#279;&#65533;&#65533;*&#1858;]&#65533;&#65533;&#65533;&#65533;9
&#65533;i&#65533;&#65533;&#1789;&#65533;z&#65533;&#65533;&#65533;&#65533;Y&#65533;`\&#1254;&#65533;&#65533;&#65533;<^2w&#65533;p&#65533;i&#65533;&#65533;&#65533;&#65533;&#416;=&#65533;&#65533;&#65533;~r<&#65533;Pl&#1309;&#65533;$&#65533;&#1390;&#65533;&#65533;&#65533;&#65533;&#65533;&#65533;&#65533;&#1892;*&#65533;T&#65533;&#65533;&#65533;&#65533;&#65533;&#65533;&#65533;&#65533;&#65533;&#65533;]&#65533;o&#65533;&#65533;&#65533;&#65533;&#65533;w &#65533;&#65533;]&#65533;&#65533;&#183;&#65533;&#65533;~&#65533;&#65533;=&#65533;&#65533;-&#65533;&#65533;&#65533;&#65533;&#65533;&#65533;m&#65533;uy&#65533;&#65533;&#65533;&#65533;&#65533;p&#65533;&#65533;&#65533;&#65533;&#65533;&#65533;,&#65533;&#65533;-&#65533;&#65533;&#65533;&#65533;&#65533;&#65533;&#65533;B&#65533;w(&#65533;W&#65533;&#65533;1&#65533;&#65533;&#65533;&#65533;Y&#65533;#~&#65533;$&#65533;I&#65533;&#65533;wY&#65533;'N&#65533;
N&#65533;a&#65533;&#65533;&#65533;&#65533;,&#2012;&#65533;&#65533;m&#65533;&#65533;&#65533;&#65533;~&#461;&#65533;U=&#65533;&#65533;&#65533;&#65533;&#65533;&#65533;&#65533;&#177;&#65533;&#65533;J&#65533;&#65533;m.&#65533;&#65533;&#65533;&#560;l&#65533;%&#65533;&#1949;V&#65533;&#65533;&#65533;d}&#65533;&#65533;&#65533;&#65533;|}^~&#65533;&#65533;&#65533;l&#65533;&#65533;&#65533;&#65533;^&#65533;&#394;&#65533;&#65533;&#65533;&#65533;&#65533;&#65533;&#492;&#65533;&#65533;>&#65533;k&#65533;&#65533;j&#65533;&#1715;M&#65533;&#65533;&#65533;&#65533;&#508;&#65533;&#65533;&#65533;N&#65533;&#975;)&#65533;7&#65533;C&#65533;&#65533;&#65533;&#65533;k&#65533;&#65533;L&#65533;&#65533;&#65533;&#65533;&#65533;&#65533;e&#65533;&#65533;~&#48200;&#65533;&#1592;9K&#765;&#65533;&#65533;&#65533;M&#65533;*
&#65533;&#664;&#65533;n&#65533;N&#65533;"&#65533;.&#851;j&#1999;&#65533;&#65533;N&#65533;&#65533;&#65533;&#1145;~&#65533;&#1566;&#65533;l&#65533;&#65533;rZ&#572;kVf&#65533;&#65533;x~&#65533;&#65533;.&#65533;o&#65533;&#65533;u&#65533;&#65533;p&#65533;&#65533;&#1698;&#65533;&#65533;&#65533;&#65533;G&#65533;&#65533;&#65533;-&#65533;&#65533;>&#65533;O&#65533;&#65533;&#65533;&#65533;&#65533;&#589;&#65533;&#65533;48&#1791;&#65533;l&#65533;&#65533;z&#65533;	N&#65533;
&#65533;&#65533;t&#65533;&#65533;<&#65533;&#65533;&#65533;&#65533;&#65533;&#65533;N&#65533;&#65533;&#65533;&#65533;(&#65533;&#1052;&#65533;&#65533;H&#65533; /&#65533;&#65533;&#65533;&#65533;!&#973;x&#65533;
&#65533;&#65533;&#65533;&#1972;&#65533;N&#65533;&#65533;tT&#65533;~&#65533;[9&#65533;\^&#65533;n&#65533;9&#65533;&#1259;&#5006;&#65533;E&#65533;&#65533;&#65533;~&#65533;6X&#65533;F9&#65533;Y&#65533;#&#65533;&#65533;&#1816;&#65533;
&#65533;&#65533;&#65533;l&#65533;&#65533;&#65533;;,&#65533;V/&#65533;L&#65533;X&#65533;&#65533;&#65533;&#65533;&#65533;&#65533;L&#65533;b&#65533;&#65533;M&#65533;&#65533;&#65533;&#65533;e&#65533;&#65533;&#1310;&#65533;&#65533;G&#65533;&#65533;f0]&#65533;Jw&#65533;L_&#65533;&#65533;&#65533;&#65533;r9}&#65533;&#65533;&#65533;&#65533;&#65533;0~/O&#65533;&#65533;&#65533;&#65533;&#65533;>&#65533;&#65533;OjN&#65533;B?&#65533;&#1437;<&#65533;&#65533;&#65533;&#65533;&#65533;|&#65533;&#65533;so&#65533;F1&#65533;&#65533;&#619;&#65533;&#953;-&#65533;U?&#65533;
?&#65533;1&#65533;&#65533;&#65533;&#65533;&#1533;&#904;&#65533;&#65533;cO&#65533;&#65533;&#65533;&#65533;&#65533;~&#65533;P&#65533;&#65533;T]u&#65533;&#65533;&#65533;n&#65533;&#65533;&#65533;&#65533;&#65533;&#65533;&#65533;1&#65533;&#65533;{&#65533;o&#65533;&#237;&#65533;&#65533;/&#65533;Xo&#65533;~&#65533;&#65533;s&#65533;&#65533;,&#65533;&#65533;O&#65533;nP&#65533;&#65533;&#65533;&#65533;?&#65533;&#65533;n&#65533;>&#65533;&#65533;&#65533;&#894;&#65533;&#65533;&#65533;q<&#65533;&#65533;&#65533;&#65533;&#65533;&#65533;w&#65533;M&#65533;&#65533;/&#65533;&#382;&#37054;&#65533;h&#65533;&#65533;K&#65533;&#65533;)&#1001;/&#65533;&#1070;&#65533;a&#65533;&#65533;#&#65533;$Xp&#65533;&#65533;6	.\h&#65533; B&#65533;#&#65533;&#65533;&#65533;&#65533;E&#65533;&#65533;&#65533;&#65533;&#65533;&#65533;G&#65533;q&#65533;$y&#65533;&#65533;I&#65533;)U&#65533;\&#65533;&#65533;&#65533;K&#65533;&#65533;d&#65533;lU&#65533;&#65533;MV8u&#65533;&#65533;Y&#65533;&#65533;&#65533;K&#65533;p-"JH&#65533;&#65533;?~&#65533;&#65533;&#65533;4&#65533;S\~&#65533;J&#65533;&#65533;&#65533;AU&#65533;n&#65533;&#65533;U&#65533;&#1446;_&#65533;K&#65533;&#65533;X&#65533;&#65533;=&#65533;&#1769;q'"&#65533;&#65533;NF&#65533;r&#65533;:d&#1591;&#65533;_&#65533;&#65533;)V&#65533;K&#65533;&#65533;&#137;c&#261;w*(&#529;%O&#65533;&#65533;&#65533;&#65533;M&#65533;Nf&#65533;&#65533;&#65533;g&#65533;<E&#65533;v&#65533;&#65533;&#65533;S&#65533;f&#65533;&#65533;]&#65533;V&#65533;&#1516;&#65533;e&#65533;&#65533;&#65533;&#1376;&#65533;&#65533;&#65533;Q&#1278;>&#65533;&#65533;&#65533;[&#65533;&#65533;OK&#65533;S\&#65533;]7&#533;7&#65533;&#65533;&#65533;b&#65533;	+n&#65533;&#65533;xt&#65533;&#65533;K&#65533;&#65533;=&#65533;^&#62913;r&#65533;Y&#65533;&#65533;&#65533;&#65533;*e&#65533;+&#65533;&#1781;iwE&#65533;&#65533;=&#65533;&#65533;&#65533;&#65533;&#65533;&#65533;z&#65533;&#65533;&#65533;RH&#65533;&#65533;&#65533;&#65533;?&#65533;&#65533;&#65533;@b0;#&#65533; I2&#65533;&#65533;B)&#1104;&#65533;2&#65533;2&#65533;&#65533;l&#65533;&#65533;H4&#65299;&T&#65533;*&#1890;&#65533;&#65533;AP&#65533;
&#65533;&#65533;
j&#65533;&#437;&#65533;O?&#65533;&#52899;&#65533;&#65533;P@&#65533;&#65533;P&#65533;9"&#65533;4A	R&#65533;&#65533;\C&#65533;)&#65533;8R&#65533;
&#65533;&#1330;B&#65533;&#65533;&#65533;&#65533;K0&#65533;sCE&#65533;&#65533;&#65533;&#65533;0D&#65533;&#65533;&#65533;J&#65533;zc&#65533;=&#65533;h&#65533;oF<&#65533;K5&#65533;&#65533;&#65533;G&#65533;R&#65533;&#65533;!54I&#65533;&#65533;&#65533;&#65533;ID&#65533;ZR&#65533;&#65533; z&#65533;&#65533;&#65533;&#65533; &#65533;&#645;0&#65533;&#952;Qd/GB&#65533;rT2K&#65533;&#65533;24/\3&#65533;&#65533;)&#65533;N&#65533;r&#65533;7&#65533;&#65533;&#65533;&#65533;<&#65533;&#65533;P;~&#65533;?&#65533;&#65533;&#65533;&#65533;C&#65533;RQ&#65533;&#65533;&#65533;&#65533;&#65533;F&#65533;k&#65533;0&#65533;&#65533;&#65533;&#65533;&#65533;cPSl&#65533;l,]&#65533;&#65533;[p]5MTr&#65533;5&#65533;[&#65533;&#65533;<v&#65533;m&#65533;D&#65533;Z}5&#65533;8&#65533;&#65533;V=&#65533;&#1777;&#65533;=&#65533;&#1283;&#65533;_}&#65533;Pe&#65533;m&#65533;&#65533;	&#65533;&#65533;&#65533;`&#428;&#65533;&#65533;5h&#65533;}&#65533;Z&#65533;k[n&#65533;&#65533;&#65533;S&#65533;;&#65533;&#65533;cu&#65533;MWUC#-&#65533;o	QYe&#65533;&#65533;u&#65533;&#65533;&#65533;N&#759;&#65533;?&#65533;&#65533;&#65533;]}&#65533;&#65533;&#65533;&#65533;9I~&#65533;a&#65533;&#65533;k"&#65533;&#65533;Q&#65533;&#65533;8[+&#65533;&#65533;X=D&#65533;&#65533;&#65533;&#65533;j&#65533;&#65533;5k&#65533;&#65533;&#65533;&#65533;M&#65533;&#65533;5&#1944;&#65533;.&#65533;F^]&#65533;(&#65533;&#65533;&#65533;&#65533;&#65533;^i%pf}i&#65533;&#65533;&#65533;&#65533;&#65533;&#65533;wo&#65533;&#65533;&#65533;8&#1567;&#65533;f&#65533;b&#65533;&#65533;2&#65533;&#1667;%6&#65533;&#65533;&#1835;&#65533;kOc&#675;&#65533;6&#65533;&#65533;-&#65533;&#65533;j&#65533;&#65533;Ts&#65533;&#65533;Vs&#1367;,C9m|&#65533;:&#65533;W&#65533;c&#65533;*&#65533;&#65533;&#65533;U>&#65533;&#65533;Y&#65533;&#65533;&#65533;G&#65533;&#65533;&#65533;&#65533;&#65533;/&#65533;&#65533;X$]6&#24933;&#65533;&#65533;&#65533;'w^"&#65533;1&#65533;&#65533;&#1393;?$&#65533;z6G&#65533;&#65533;&#65533;r&#65533;G&#65533;&#65533;&#65533;&#65533;=&#65533;&#65533;&#1169;&#65533;&#65533;&#65533;&#65533;&#65533;&#65533;&#65533;&#65533;7&#65533;%&#65533;&#65533;&#65533;&#65533;&#65533;~&#65533;&#65533;Vq:&#65533;o&#65533;&ejaHr^8&#65533;&#657;J&#65533;&#65533;&#65533;&#65533;&#65533;&#65533;S
&#65533;)(i&#65533;&#65533;&#65533;&#65533;f&#65533;&#65533;l5/&#65533;&#65533;&#65533;&#65533;&#65533;&#65533;&#65533;&#65533;&#65533;)Z!&#65533;&#65533;&#65533;&#65533;$5&#65533;opq&#65533;\&#65533;G&#65533;&#65533;ElYp&#65533;&#65533;bf&#65533;&#65533;&#65533;h%&#65533;9E&#65533;D&#65533;
 &#65533;&#65533;t<)&#65533;x&#65533;	&#65533;&#706;&#65533;&#65533;H&#65533;A&#65533;u&#61691;y&#65533;o&#1881;&#65533;`K&#65533;&#65533;B&#65533;&#65533;&#65533;_|&#65533;&#65533;&#65533;&#65533;&#65533;&#41736;S&#1954;&#65533;v&#65533;&#65533;&#65533;Q&#65533;slEs&#65533;&#65533;&&#65533;HP{{&#65533;c&#65533;&#65533;&#65533;B&#65533;l/g&#65533;&#65533;&#65533;pHD&#65533;&#65533;&#65533;b&#65533;kw&#65533;&#65533;&#65533;Pz-Y81.&#645;D3c$&#65533;&#65533;I&#65533;&#65533;b<&#65533;^&#65533;x&#65533;8&#65533;d'&#65533;&#65533;H&#65533;d=&#65533;&#65533;P&#65533;&#65533;&#65533;e-&#65533;&#65533;&#65533;&#65533;i{Md&#738;Dr&#65533;5&#65533;1&#65533;B&#65533;&#65533;N}s&#65533;&#65533;&#65533;&#65533;&#65533;Kj&#65533;&#65533;a3&#179;i&#65533;US&#65533;l&#65533;&#65533;&#65533;*r@N&#65533;&#65533;&#65533;0MF&#65533;C&#65533;&#65533;dg;&#1881;&#65533;&#65533;&#65533;&#65533;m&#65533;&#65533;/&#65533;7&#65533;OWRD!&#65533;&#65533;7_eQ&#65533;&#65533;Aa
z&#65533;h&#65533;J3&#65533;5C&#65533;&#65533;h&#65533;&#65533;K&#65533;&#65533;C&#922;&#65533;&#65533;&#65533;L&#65533;&#65533;z&#1569;w&#65533;4#&#65533;&#65533;&#65533;r&#65533;&#65533;t&#65533;>&#65533;&#65533; &#65533;f&#65533;=&#65533;&#65533;2kd&#65533;&#65533;&#65533;&&#65533;n&#65533;&#65533;{&#65533;D&#65533;S&#65533;V&#65533;&#65533;&#65533;&#65533;-f&#65533;P&#65533;%XJj&#65533;T&#65533;@&#65533;&#65533;&#65533;4&#65533;G#&#65533;&#467;&#44189;&#65533;&#1130;VKj&#65533;T%Q&#65533;k{&#65533;&#65533;
i&#65533;E&#65533;F&#65533;4k\&#65533;YE&#65533;&#65533;.y&#948;&#65533;&#65533;&#65533;T4&#65533;{&#65533;+B&#65533;G&#65533;P&&#65533;h&#65533;&#65533;&#65533;Y&#65533;&#228938;&#65533;~&#65533;dlD&#65533;&#65533;X&#65533;BV&#65533;&#65533;&#65533;5&#65533;+7S&]fV&#65533;&#65533;ZW&#65533;&#65533;YF&#65533;&#65533;6&#65533;&#65533;&#65533;2(&#65533;&#65533;&#65533;&#65533;6&#65533;&#65533;
&#65533;&#65533;&#65533;&#65533;9p&#65533;PN*&#65533;b&#65533;&#65533;U&#65533;&#65533;&#65533;+&#65533;&&#65533;&#65533;K	.&#65533;Ds&#65533;a&#65533;],&#65533;&#65533;-c&#65533;&#65533;&#65533;U]E&#65533;&#65533;l&#65533;&#65533;6&#65533;f7(&#65533;&#65533;*I&#65533;&#65533;]y&#65533;&#65533;u&#65533;&&#65533;&#65533;gO&#65533;&#65533;NwNdO\&#65533;x&#65533;&#65533;nQ&#65533;AHns&#65533;&#65533;2&#65533;&#65533;&#65533;)&#65533;X6&#65533;&#65533;'Q.9&#65533;&#65533;&#65533;&#65533;L&#3461;&#65533;Ps&#65533;~&#65533;:Y&#65533;`&#65533;&#65533;$&#65533;&#65533;V&#325;6&#65533;&#65533;N&#65533;&#65533;Ju&#65533;&#65533;@&#65533;&#65533;6&#65533;&K&#65533;z&#65533;&#65533;z&#65533;vp&#65533;&#65533;&#65533;&#65533;&#65533;&#1342;3&#65533;/&#65533;&#65533;&#65533;e&#65533;q&#65533;(&#65533;&#65533;&#65533;&#65533;&#65533;&#65533;^tp&#65533;&#65533;+&#65533;&#558;&#278;K&#65533;&#65533;&#65533;&#65533;.&#65533;]&#65533;&#65533;MBq&#1221;)T&#65533;(sX&#65533;&#65533;&#65533;&#65533;g&#65533;&#65533;&#65533;&#65533;#&#65533;i&#65533;&#65533;l&#65533;K&#65533;ES&#65533;D_<`&#65533;&#65533;6&#65533;q&#65533;&#65533;&#65533;&#65533;99&#65533;<&#65533;oi&#65533;&#65533;&#65533;&#65533;XI&#323;q&#65533;&#65533;&#65533;[&#65533;^&#65533;&#65533;&#65533;&#65533;&#65533;&#65533;&#65533;6&#65533;Dd\V`&#65533;&#65533;&#65533;&#65533;&#65533;y&#65533;&#65533;&#65533;n&#65533;zf&#65533;z=,&#65533;]&#65533;pvC>&#65533;&#65533;&#65533;%H&#65533;&#65533;h&#65533;:KL&#65533;C&#65533;P{_7SRJRc&#65533;B&#65533;&#65533;D&#65533;&#65533;$&#65533;.XEOua	&#1622;&#65533;2&#65533;3&#1970;&#65533;&#65533;@0g&#65533;iP&#65533;&#65533;&#65533;&#65533;E&#65533;s&Q#&#65533;&#65533;&#65533;&#65533;+&#65533;a}n;&#65533;&#948;&#65533;&#65533;|&#65533;&#65533; &#65533;&#65533;P&#65533;&#65533;&#65533;&#65533;&#65533;W$+&#65533;&#65533;&#65533;&#65533;w&#65533;&#65533;=&#65533;uy&#65533;&#65533;&#502;r&#65533;&#65533;D&#65533;l
Rz&#737;}Uxg&#65533;&#65533;&#65533;UqO&#65533;&#65533;&#65533;fH&#65533;&#65533;&#65533;&#65533;e&#65533;N&#65533;P&#65533;&#5665;&#65533;5&#65533;&#65533;&#65533;M&#65533;&#65533;9Tr&#65533;m&#9349;&#65533;&#1962;&#65533;&#65533;E&#65533;&#65533;&#65533;-&#1153;&#65533;&#65533;&#65533;&#65533;&#65533;&#65533;&#65533;sK&#65533;&#65533;&#65533;l&#65533;&#65533;|&#780;&#65533;^&#65533;:!&#65533;&#743;&#65533;o&#65533;t5&#65533;&#65533;&#65533;&#65533;F&#65533;Mw
n=T&#65533;y&#65533;m[&#65533;&#65533;&#65533;n&#65533;b&#65533;&#65533;&#65533;&#65533;r&#1020;&#65533;&#65533;>r&#65533;&#65533;&#65533;&#65533;&#65533;}&#65533;&#65533;bDD!&#65533;&#65533;&#65533;&#65533;C1Y&#1484;#&#65533;&#27913;&#65533;&&#65533;!	&#65533;nG&#65533;N\&#65533;&#65533;&#65533;v&#65533;&#65533;&#65533;&#65533;&#65533;%&#65533;z}&#65533;~&#65533;&#65533;&#65533;&#65533;~&#65533;&#65533;&#65533;q_&#65533;&#65533;&#1874;Q&#65533;:&#65533;&#65533;&#65533;&#65533;]&#65533;8Q&#65533;&#65533;g&#65533;|&#65533;:W"&#65533;&#65533;&#65533;&#65533;&#65533;qX&#65533;E&#65533;Z&#65533;&#65533;&#65533;&#65533;b&#65533;F&#65533;&#65533;h&#65533;"?o&#65533;&#476;&#406;&#65533;&#65533;~e1FnS	s&#65533;&#65533;M9&#65533;W&#65533;&#65533;==om&#65533;&#65533;&#65533;&#65533;&#65533;&#65533;9&#65533;tJc&#65533;9&#65533;&#65533;=&#292;&#65533;t&#65533;X&#65533;&#65533;Jw&#65533;&#65533;_&#65533;&#65533;&#65533;IY&#65533;zNw&#65533;O&#65533;!&#65533;&#65533;&#65533;&#65533;&#65533;K7&#65533;Z7&#65533;C[&#65533;[#&#65533;&#65533;&#65533;/KY&#65533;&#65533;&#65533;&#65533;&#65533;:&#65533;-&#65533;
?&#65533;?e3&#65533;&#65533;4H&#65533;&#65533;&#65533;&#65533;&#65533;&#65533;[3&#65533;&#65533;<&#65533;h(&#65533;B,6&#65533;'&#65533;Q&#65533;&#65533;&#65533;=o&#65533;>&#65533;@+@&#65533;b&#65533;z&#65533;&#65533;&#65533;	I&#65533;&#65533;k&#65533;&#65533;&#65533;>&#65533;&#65533;&#65533;_&#65533;&#65533;&#65533;ZB&#65533;S&#65533;4?&#65533;&#65533;&#65533;&#65533;c&#65533;E@&#65533;&#65533;&#65533;&#1731;&#65533;&#65533;X&#65533;&#65533;)&#65533;:>"45l&#65533;&#65533;N+&#65533;&#65533;&#65533;&#65533;&#65533;&#65533;A[S>3&#65533;&#65533;C&#65533;b&#65533;3&#65533;;&#1778;&#65533;&#65533;&#65533;&#65533;&#65533;8#&#65533;&#65533;A&#65533;&#65533;&#65533;3&#65533;&#65533;'k&#65533;&#65533;;B&#65533;&#65533;I&#65533;&#65533;,lDG&#65533;&#65533;3&#65533;&#65533;[&#65533;&L&#65533;&#65533;=R&#1749;&#65533;JHZ&#65533;&#65533;&#65533;T&#65533;&#65533;a&#217;&#65533;&#65533;&#65533;<#Y&#65533;&#65533;&#65533;&#65533;&#65533;&#65533;+hj&#65533;&#18015;&#65533;&#65533;&#65533;?&#65533;&#65533;
t&#65533;&#65533;;DB&#65533;@(c&#65533;&#65533;&#65533;GFH&#65533;I&#65533;&#65533;i&#65533;+6&#65533;&#65533;&#65533;&#65533;;&#65533;&#65533;r+|&#65533;&#65533;KCT3&#65533;mI>S&#65533;&#65533;&#65533;5n&#65533;Ad&#634;&#65533;i&#65533;&#65533;&#65533;#&#65533;)X&#65533;&#65533;\&#813;b&#65533;&#65533;&#65533;.&#65533;p&#65533;&#65533;+38|D6b&#65533;&#310;&#65533;&#65533;h&#65533;&#65533;&#65533;S&#65533;&#1689;&#65533;Z&#65533;&#264;&#65533;&#65533;&#65533;&#65533;&#65533;&#65533;&#65533;X&#65533;&#65533;1r&#65533;&[d&#223;&#65533;&#65533;a&#65533;m#&#65533;K5L\:s|&#65533;R&#65533;&#65533;nlG2&#65533;&#65533;&#65533;0&#65533;W&#65533;/&#65533;&#65533;-&#65533;&#65533;B)*+8P&#65533;&#450;1&#65533;<&#65533;&#65533;A&#65533;p)@&#65533;&#65533;&#65533;&#65533;?N&#65533;)&#65533;T&#65533;S;&#65533;s&#65533;&#65533;1&#689;I&#65533;&#65533;*&#65533;&#65533;X>L$&#65533;!c&#65533;&#65533;1E7,I&#65533;LG&#65533;0&#65533;&#65533;&#65533;=-&#65533;=&#65533;&#65533;n&#65533;&#65533;&#65533;&#65533;&#65533;&#1290;&#65533;n&#65533;&#65533;&#65533;&#65533;5&#65533;r&#65533;&#65533;&#340739;&#65533;(J&#65533;&#819;U&#1843;&#65533;&#65533;&#65533;&#1187;&#65533;&#65533;1&#65533;&#65533;&#65533;1&#65533;&#65533;&#65533;p7&#65533;&#65533;&#65533;r&#65533;&#65533;&#65533;&#65533;&#65533;&#19181;&#65533;E&#65533;|&#65533;&#65533;#&#65533;w[&#65533;&#65533;&#65533;&#65533;1&#65533;<&#65533;&#65533;&#65533;&#65533;&#65533;&#65533;&#65533;&#306;#!&#65533;*&#65533;;&#65533;&#65533;r&#65533;&#728;k&#65533;&#65533;K&#65533;&#65533;r&#65533;&#65533;&#65533;&#65533;&#65533;&#65533;;'y&#65533;0&#65533;&#876;&#65533;&#65533;&#65533;&#65533;&#65533;l&#65533;&#65533;&#65533;&#65533;L2@6E&#20064;&#65533; &#65533;&#65533;S&#65533;&#65533;D&#65533;&#65533;&#65533;&#65533;&#65533;&#65533;&#65533;&#65533;Q+B&#520;{A&#65533;&#1148;&#65533;2"&#65533;!	l&#869;&#65533;?&#65533;s&#65533;L&#680;&#65533;&#65533;&#65533;&#65533;J&#65533;LM&#65533;l&#65533;$&#65533;&#65533;&#65533;L&#65533;&#65533;N&#65533;&#1007;L)&#65533;K&#65533;&#713;&#65533;&#65533;&#65533;&#443;?M+1&#65533;l&#65533;m
&P&#65533;&#65533;3&#65533;Mg&#65533;/m&#65533;C&#65533;&#65533;1&#65533;&#1841;&#65533;|&#870;&#65533;?"LJ&#65533;z&#65533;7*04L&#65533;&#65533;	MO&#65533;D7&#65533;&#65533;&#65533;&#65533;E&#65533;&#65533;&#65533;A&#65533;&#65533;O&#65533;1&#65533;K\&#65533;&#65533;&#65533;N&#65533;&#65533;3&#65533;&#65533;&#65533;&#65533;u<l&#65533;&#65533;Z&#65533;&#65533;&#65533;&#65533;&#65533;p&#65533;P&#65533;JA0&#65533;&#65533;&#65533;&#1227;M&#65533;&#65533;t(=&#65533;&#65533;&#65533;&#65533;R&#65533;/,&#65533;&#65533;%&#65533;&#65533;tD]NaJ$]P&#65533;q?&#1196;&#65533;&#65533;P&#65533;&#65533;&#65533;+&#65533;&#65533;&#65533;&#65533;E&#1171;&#65533;PC&#65533;&#869;A,a&#65533;K&#65533;4=v&#65533;K&#65533;x#_3(&#65533;&#65533;<.=TtKI&#596;~<&#755;L)&#65533;l&#65533;&#65533; &#65533;&#65533;&#65533;&#65533;&#65533;&#65533;|&#65533;#u&#65533;+&#1703;e&#65533;&#65533;8&#1382;?K9&#65533;/"&#65533;-#,2&#65533;&#65533;&#65533;2@&#65533;-&#65533;JU&#65533;&#65533;&#65533;&#65533;TG&#65533;&#65533;RE&#1325;&#65533;O&#65533;&#65533;C=&#65533;F&#65533;&#65533;H|A&#65533;&#65533;&#1331;&#65533;&#65533;ZPzq>N&#65533;Q&#65533;s&#65533;4&#65533;&#65533;W&#65533;Y]I&#65533;4PRC&#65533;&#65533;&#65533;c0v&#65533;S9&#65533;&#65533;\&#65533;&#65533;E&#65533;&#65533;rET`V&#65533;$v-&#65533;w<|&#65533;&#65533;K&#65533;Sf%QM&#65533;i&#65533;C&#65533;&#65533;7&#65533;4&#65533;{&#65533;&#65533;&#65533;&#65533;M8&#65533;&#65533;q&#65533;-&#65533;&#65533;U&#65533;9&#65533;&#65533;K&#65533;4&#65533;t&#65533;-E&#65533;&#65533;2&#65533;+&#65533;U&#65533;&#65533;X&#65533;&#65533;Xc&#65533;&#65533;w&#65533;6&#65533;&#65533;&#65533;&#65533;&#65533;~&#367;rC&#65533;&#65533;&#65533;8&#65533;#&#659;L&#65533;&#65533;U7dC&#65533;&#65533;&#65533;8&#65533;&#65533;Z&#1102;M&#65533;&#65533;&#65533;5&#65533;+W&#65533;XD&#65533;&#1613;&#65533;Xs=Z&#65533;&#65533;)&#65533;1C&#65533;&#65533;&#1338;a&#65533;J&#65533;&#65533;mQT&#65533;DHM|&#1637;&#65533;&#65533;6&#65533;A&#65533;&#65533;&#65533;&#65533;&#1453;3&#65533;^&#65533;&#1263;&#65533;EB&#65533;J&#65533;$Z&#65533;m[&#65533;&#65533;X0&#65533;[&#65533;EY&#1392;N&#65533;&#65533;&#65533;#9&#65533;+rZEB&#65533;&#65533;&#24331;m5
&#65533;O&#65533;&#65533;&#65533;&#575;&#65533;&#1713;&#65533;&#65533;\X&#65533;&#65533;&#65533;&#65533;&#65533;%&#65533;&#65533;3E&#1724;-[=[m&#65533;u&#65533;X'&#65533;[&#65533;}[&#65533;,&#65533;&#65533;}&#1723;&#65533;&#65533;%SjK&#65533;&#65533;&#65533;&#1736;&#65533;&#65533;&#1806;&#65533;&#65533;&#65533;&#65533;[6&#1899;&#65533;5&#65533;&#65533;&#226;U&#65533;&#380;&#65533;&#65533;	uC&#65533;&#65533;K&#65533;&#65533;S&#65533;&#65533;V&#65533;&#65533;&#65533;&#65533;u&#1782;[&#65533;5R&#65533;]&#1967;[&#1953;&#65533;^&#1085;^&#65533;=]&#65533;&#65533;^&#65533;U+~t&#65533;8v&#65533;F4&#65533;&#65533;&#65533;&#65533;&#65533;&#65533;&#65533;/&#65533;#&#65533;/h&#65533;&#65533;m]&#65533;&#65533;]&#65533;&#65533;i&#65533;&#65533;&#65533;&#65533;Z&#65533;*&#65533;NE&#858;EAl&#65533;&#65533;&#65533;&#65533;0p_&#65533;W&#65533;&#65533;&#65533;&#65533;&#65533;L&#65533;&#65533;&#65533;&#65533;&#65533;&#65533;v&#1488;&#65533;&#65533;	&#65533;W&#65533;K&#65533;&#65533;&#1916;&#65533;&#65533;Wc=&#65533;&#65533;`&#65533;a&#65533;&#830;&#65533;&#65533;&#169;&#65533;&#65533;1&#534;&#65533;&#65533;%2&#65533;&#340;o&#65533;&#65533;&#65533;&&#65533;[&#65533;U&#65533;&#65533;>&&#65533;&#65533;&#65533;U`&#65533;%a.&#65533;n&#65533;&#65533;u&#65533;&#65533;&#65533;w&#65533;&#65533;K&#65533;Z&#65533;(&#1658;&#65533;K&#65533;&#1870;-&#65533;,&#65533;b"&#65533;b&#65533;&#65533;Fg4&#891;&#65533;3&#65533;&#65533;&#65533;L}^&#65533;a&#65533;I)X&#65533;k9rCG
M`#DM&#65533;&#1280;M&#1001;&#65533;b8Ab>&#65533;B&#65533;&#65533;v&#65533;&#65533;&#65533;{b&#1365;&#65533;&#65533;8V&#65533;3&#65533;&#65533;?&#1227;,&#65533;&#65533;-&#65533;&#65533;&#1850;&#65533;&#65533;*&#65533;v&#65533;\3&#65533;}&#65533;ZK&#65533;&#65533;#&#65533;&#65533;&#65533;!i&#65533;&#65533;&#1840;&#65533;&#65533;&#65533;5&#65533;&#65533;&#65533;#f&#1774;{X;&#65533;&#65533;W&#65533;c&#65533;h&#65533;&#65533;8&#65533;W,&#65533;&#65533;AK(6 &#65533;&#65533;)Z&#65533;f$&#1085;xdH&&#65533;4a&#65533;y/&#65533;&#65533;b&#65533;
J&#65533;&#65533;/&#65533;-&#65533;].	M&#65533;ysM&#65533;&#65533;Vw+&#65533;&#65533;=U>b&#65533;&#65533;&#65533;#&#65533;&#65533;V&#65533;&#1754;cu&#65533;e&#65533;&#65533;]\Hb&#973;&#65533;D2_B&#65533;{&#65533;ec})=&#65533;K&#65533;s&#65533;H&#65533;&#65533;&#65533;&#903;&#65533;be&#65533;&#65533;&#65533;&#65533;&#65533;9.&#65533;&#65533;V<&geR.*O&#65533;&#65533;>t&#65533;sf[&#65533;&#1797;&#65533;-Xk&#65533;&#65533;g&#65533;&#65533;X&#65533;&#65533;&#65533;N&#65533;M`y&#65533;&#65533;&#65533;&#65533;|&Jdd&#65533;L&#65533;&#65533;b>f.&#65533;&#65533;&#628;a&#65533;Ng&#65533;)*&#65533;&#65533;=&#65533;&#65533;&#65533;<jn@&#65533;&#65533;&#65533;TfM:&#65533;&#65533;j&#65533;5&#65533;ejv&#65533;g&#65533;&#65533;&#1709;RM&#65533;Q&#65533;&#65533;&#65533;&#65533;`dFB&#2019;&#65533;&#913;{&#65533;<&#5814;i&#65533;&#65533;A&#65533;&#65533;&#65533;&#65533;5]&#65533;&#65533;&#65533;6&#65533;&#65533;|&#65533;f&#65533;D&#65533;&#65533;&#65533;5n&#333;&#65533;Z&#65533;&#65533;&#65533;F&#27070;1&#65533;,=n4&#65533;:b&#65533;&#65533;&#65533;&#1717;j&#65533;&#65533;&#65533;&#21024;&#65533;1&#65533;TKm&#65533;&#65533;N6j&#65533;&#65533;&#65533;I&#65533;\&#65533;&&#65533;&#65533;M&#65533;&#65533;d1tfO}f&#65533;&#65533;&#1877;%&#65533;V&#65533;&#65533; ^&#65533;&#65533;&#65533;U&#65533;&#65533;qVl&#65533;n&#65533;f^T&#65533;&#65533;&#65533;k5&#65533;&#65533;UTZ>
=i&#65533;&#65533;l&#65533;&#65533;&#414;&#1782;in&#65533;&#65533;&#65533;&#65533;&#65533;&#65533;&#65533;g&#65533;.&#1609;rc!mR&#65533;&#65533;&#65533;=&#65533;&#65533;&#65533;B&#65533;&#65533;h&#65533;1fY&#65533;Y*&#65533;&#65533;&#65533;&#65533;&#65533;&#65533;&#65533;;!&#1532;&#65533;n&#65533;&#65533;n&#65533;`Y&#65533;&#65533;p>W&#65533;-&#65533;&#65533;l&#65533;&#65533;&#65533;x&#65533;m&#65533;&#65533;&#65533;&#65533;]mc&#65533;{&#65533;])&#65533;6&#65533;&#65533;<m@&#65533;`.&#65533;&#65533;NnI&#65533;&#65533;,a&#65533;&#65533;&#65533;&#65533;]&#65533;&#65533;&#65533;&#65533;k&#65533;f[&#65533;&#65533;&#65533;&#65533;&#65533;3^;&#65533;-X&#65533;pw&#65533;&#65533;f&#65533;uO&#65533;&#65533;&#65533;&#65533;.&#65533;?&#65533;&#65533;&#65533;&#65533;&#65533;&#65533;&#65533;&#65533;&#65533;Vij&#65533;&#65533;&#65533;g&#65533;&#65533;&#65533;E&#65533;L&#65533;&#65533;&#65533;&#65533;[c&#65533;h*/af&#65533;V&#65533;5_&#65533;h&#65533;l&#65533;&#65533;&#65533;{&#65533;m]E&#65533;d&#65533;Req&#65533;&#65533;m&#65533;&#65533;&#65533;m&#65533;on&#65533;&#65533;Us&#65533;&#65533;q&#65533;vq&#65533;l9r=&#65533;&#65533;"&#65533;i~n@'&#65533;7&#65533;&#65533;Pry&#65533;&#65533;}g&#65533;F?k&#65533;v&#65533;*&#65533;&#65533;bEwf&#65533;&#65533;&#65533;N4o&#65533;uh&#65533;&#65533;&#65533;&#65533;&#65533;&#65533;TDR&#65533;m&#65533;&#65533;&#65533;&#65533;m&#65533;S&#65533;&#65533;ix&#65533;q&#65533;s&#65533;&#65533;sY&#65533;qZ&#65533;hLH&#65533;?*&#65533;&#65533;Y&#65533;v&#65533;'&#65533;&#65533;h&#65533;4&#65533;td&#65533;_N&#65533;s!_&#65533;&#65533;f&#65533;V&#65533;&#65533;&#65533;O&#65533;3P7&#65533;/&#65533;&#65533;o'[&#65533;&#65533;YU&#65533;[&#65533;uq'b&#65533;6tV&#65533;qwu&#65533;u&#65533;6r["&#65533;&#65533;a&#65533;V5&#65533;?&#65533;v*&#65533;&#65533;Es*&#65533;&#65533;.B&#942;&#65533;2>&#65533;K&#65533;&#65533;&#65533;=F)m7&#65533;&#65533;zGq&#65533; &#65533;Ne&#65533;&#65533;V&#65533;Z6&#65533;_Q&#65533;&#65533;&#65533;&#65533;&#65533;&#65533;N&#65533;=/&#65533;&#65533;&#65533;<&#65533;&#982;m&#65533;|^&&#65533;
t&#65533;Yr&#65533;&#65533;&#65533;&#65533;h,&#65533;&#65533;%x&#65533;+&#65533;X&#65533;>&#65533;&#65533;ko&#65533;&#65533;&#24783;kf&#65533;&#65533;R&#65533;&#65533;I&#65533;H&#65533;&#65533;hl&#65533;w&#65533;&#65533;&#65533;l&#65533;&#65533;T&#65533;H&#65533;x 7wa&#65533;&#41879;&#65533;[K#&#309;&#65533;&#65533;D&#65533;R&#65533;&#65533;/&#65533;&#65533;&#65533;|&#65533;&#65533;-&#65533;wW&#65533;c&#65533;&#65533;IS&#1169;&#65533;&#65533;N&#172;&#65533;&#65533;zP&#65533;/&#65533;,B&#65533;b&#65533;_w&#65533;?&#65533;&#65533;&#65533;/tent&#65533;u&#65533;&#65533;?w&#65533;pS&#65533;&#65533;&#65533;1J&#65533;n&#65533;u&#65533;I&#65533;&#988;&#65533;&#65533;&#65533;m&#65533;&#65533;&#65533;&#65533;&#65533;&#65533;1&#65533;u&#65533;7@&#1294;&#65533;&#65533;&#65533;&#65533;~&#65533;&#65533;P&#65533;&#65533;&#65533;&#65533;d&#65533;&#65533;)&#65533;&#65533;&#65533;/&#65533;Y&#65533;&#65533;&#65533;&#65533;Xs\&#65533;&#65533;&#65533;&#65533;&#65533;&#303;&#65533;&#65533;&#65533;&#65533;	&#65533;x&#65533;&#65533;|nY&#65533;U&#65533;&#65533;K&#65533;&#65533;&#65533;|&#1143;i&#65533;/%&#65533;&#1207;&#65533;g1x=&#65533;&#2026;&#65533;&#65533;LWj&#65533;{&#65533;Q&#65533;Wf&#65533;q&#65533;}s;&#65533;&#65533;&#65533;q&#65533;b&#65533;O&#65533;&#65533;wl:~w|&#65533;t&#65533;&#65533;`@&#65533;&#65533;&#65533;4&#65533;&#1572;&#65533;&#65533; &#132;&#65533;(l8&#65533;&#65533;A4&#844;&#65533;h1&#65533;/5&#65533;&#65533;(Q&#65533;E&#65533;	9N$&#65533;&#65533;&#860;&#65533;(W&#441;&#65533;&#1189;\xf&#65533;<&#65533;&#65533;&#860;:&#65533;&#65533;th&#65533;%J&#65533;B&D3&#65533;#R7J&#65533;>&#65533;&#65533;)T&#65533;k &#65533;&#65533;&#65533;j&#65533;2Z&#65533;&#65533;&#776;+c&#65533;&#65533;b&#65533;f&#65533;H&#65533;,&#353; &#65533;&#65533;5[\&#65533;B&#65533;&#65533;&#65533;b&#65533;.&#65533;&#65533;b&#1358;&#65533;&#65533;&#65533;&#65533;c&#65533;&#427;&#65533;o&#214;m&#65533;3f,S&&#65533;&#65533;
y&#65533;Yqc&#65533;&#65533;5'&#65533;&#65533;8&#65533;&#65533;&#65533;n;{s&#65533;.&#520;>&#65533;l&#65533;&#65533;&#65533;J&#65533;&#65533;g&#1278;s2&#65533;K&#65533;,?+\&#65533;&#65533;c&#65533;&#65533;V&#65533;/&#65533;yx&#64254;&#65533;jm&#65533;i&#65533;&#65533;&#2018;E&#763;([&#65533;_&#65533;&#65533;&#65533;&#65533;&#65533;&#1532;z&#65533;&#65533;//&#65533;&#65533;&#65533;&#65533;&#65533;#&#510;M9&#65533;&#65533;&#65533;&#65533;&#65533;&#65533;Y(U&#65533;&#65533;&#1390;=&#65533;]}57&#65533;m?&#65533;&#65533;|&#65533;)&#531;&#65533;z8d[lA&#65533;G&#65533;v&#65533;m&#65533;|N&#65533;&#65533;&#65533;pz&#65533;&#65533;U&#65533;Q&#65533;\w&#65533;E]Zk&#65533;&#65533;"&#65533;!&#65533;!&#65533;&#65533;%z7&#65533;xu&#65533;s2&#65533;XXj&#65533;u\ct&#65533;w&#65533;&#65533;Y[&#65533;&#903;&#65533;%&#65533;&#65533;&#65533;h5&#65533;bH&#65533;&#65533; h:u&#65533;O&#902;&#65533;a&#65533;8&#65533;f&#65533;-D\&#65533;&#65533;5&#65533;&#949;8&#65533;i}v#`f&#65533;&#65533;#v-b&#65533;[$&#65533;8#&#65533;W
:&#1934;&#65533;&#65533;I&#65533;\@&#65533;&#65533;&#65533;&#65533;S&#65533;&#65533;QDv:&#65533;&#65533;u&#65533;H_i!f&#65533;k&#65533;&#596;&#65533;&#65533;-
&#65533;&#65533;&#65533;%&#65533;m&#65533;%&#65533;&#65533;&#65533;&#65533;&#65533;&#65533;&#65533;&#65533;5&#65533;&#65533;&#65533;'&#65533;&#1161;buo
&#65533;_&#65533;&#937;zWJ&#35782;&#65533;&#65533;&#65533;"&#65533;&#65533;&#65533;&#65533;i9&#65533;J&#65533;qj&#65533;Bvn&#65533;s&#65533;E}O&#65533;^Xy&#65533;&#65533;Er&#65533;&#65533;i&#65533;j&#65533;&#65533;&#65533;&#65533;&#65533;&#65533;&#65533;
&#65533;&#65533;&#65533;J)&#65533;&#65533;&#65533;&#65533;a&#65533;&#65533;6&#597;h&#65533;6K&#65533;&#65533;&#65533;&#65533;g&#65533;i&#65533;,m&#65533;&#65533;J&#65533;,&#65533;[&#65533;,&#65533;&#65533;a&#65533;h&#65533;&#65533;&#65533;&#65533;SN&#65533;&#65533;&#253;&#65533;&#65533;&#65533;&#9089;'&#65533;&#65533;.+&#65533;&#65533;&#65533;&#411;&#65533;l&#65533;v|/&#65533;n&#65533;b&#65533;&#65533;&#65533;~X&#65533;,p&#65533;[&#65533;&#65533;&#65533;&#65533;&#65533;;;&#65533;&#223;&#65533;&#727;a'm&#65533;&#65533;&#65533;&#65533;Yz7_&#414;{0&#65533;~QV&#65533;&#65533;&#65533;*&#65533;lU&#65533;g&#65533;-&#65533;}.&#65533;5(Fw&#65533;&#65533;&#65533;y&#65533;&#65533;&#65533;{&#65533;&#65533;a&#65533;&#65533;&#65533;&#65533;Q/&#65533;3&#65533;&#65533;}&#65533;&#65533;pz&#65533;&#65533;&#65533;&#65533;/&LfKu&#65533;
M&#65533;9&#65533;J&#65533;&#65533;&#65533;&#65533;U&#65533;&#65533;5&#65533;Y&#65533;&#65533;u&#65533;&#65533;f&#65533;a&#65533;fKd.&#65533;&#65533;&#65533;&#65533;6&#65533;+C&#65533;&#65533;`&#65533;&#65533;Lm&#1933;&#65533;&#65533;&#65533;[k&#65533;&#65533;&#65533;&#65533;&#65533;"&#65533;&#65533;&#65533;P&#65533;\&#65533;}vu&#65533;I3=l&#1134;&#65533;&#33841;WO&#65533;1&#65533;&#65533;{/:&#65533;RS<&#65533;\&#65533;&#65533;>&#65533;>m&#65533;=&#65533;&#65533;&#65533;&#65533;&#65533;q&#65533;<&#65533;&#65533;&#65533;&#65533;-&#65533;?&#65533;&#65533;
&#65533;&#65533;&#65533;&#1945;*dPA^&#593148;&#65533;iKR&#979;w7>&#65533;&#65533;E{&#65533;Y&#65533;W&#65533;e9/&#65533;j&#65533;&#65533;B&#65533;	fYSsx&#65533;%&#65533;6&#65533;&#65533; d&#65533;&#65533;&#1788;&#65533;&#65533;&#65533;&#65533;&#65533;~pcR_&#65533;&#65533;5&#65533;&#65533;o&#65533;^&#65533;T&#65533;/{&#65533;&#65533;g&#65533;B`&#65533;@d&#278;%Gvy&#65533;~&#65533;&#65533;	z&#65533;&#65533;&#65533;#&#65533;h*&#1173;&#65533;MPY&#65533;&#65533;B&#65533;Fh&#65533;%&#65533;Ja,&#65533;&#65533;V&#65533;&#65533;&#65533;&#65533;&#65533;J&#65533;&#65533;&#65533;&#65533;&#65533;&#65533;&#65533;&#65533;~64&#65533;&#65533;t"&#65533;`&#65533;>&#65533;&#65533;-WP)&#65533;q&#1496;&#65533;&#65533;:&#65533;n5t&#1243;r&#65533;A1*.&#65533;$&#65533;p&#65533;N&#65533;&#65533;&#65533;$(=h&#65533;A&#65533;Ot&#65533;S&#65533;&#65533;W5f&#65533;*&#65533;L&#65533;&#65533;&#65533;S&#65533;T&#65533;&#65533;Ja&#65533;&#65533;|&#65533;(&#65533;&#65533;&#65533;&#65533;a!&#65533;4&#65533;Dv&#400;&#65533;b&#65533;&#559;m&#65533;&#65533;$&#65533;&#65533;&#65533;-r&#65533;k &#65533;P&#65533;&#65533;L&#65533;qs&#65533;V&#65533;&#65533;&#758;&#65533;&#65533;Gn&#65533;mA&#65533;#&#65533;h&#65533;TLnc&#65533;&#65533;_&#508;^	&#65533;3&#65533;e&#65533;&#65533;Ov&#65533;J&#703;&#65533;y&#65533;&#65533;JvM&#65533;d&#65533;&#65533;M&#65533;E&#1218;&#65533;$&#65533;&#65533;C*T.&#65533;h&#65533;I&#65533;.&#65533;&#65533;{;&#65533;97&#65533;&#65533;|&#65533;1N,&#65533;:&#65533;Y;&#65533;&#65533;nS
LYO&N&#65533;&#65533;&#65533;&#65533;&#65533;&&#65533;se&#65533;dJ&#65533;M@&#65533;&#65533;&#65533;N&#65533;&#65533;&C9&#65533;PLNiT&#65533;&#65533;A&#65533;&#65533;&#65533;lfa&#65533;UcG&#65533;&&#65533;&#65533;}&#1258;&#65533;,Aa&#65533;K&#65533;&#65533;&#65533;$,&#65533;&#65533;I&#65533;&#486;&#65533;&#65533;4t&#65533;&#65533;&#65533;&#65533;K_&#65533;(@&#65533;S&#65533;&#65533;&#65533;.&#65533;8:o91&#65533;Z&#65533;
Td&#65533;)&#65533;&#65533;<ht*&#65533;T&#65533;NL&#65533;K}(&#65533;&#65533;&#65533;X&#65533;*&#65533;&#65533;uYp1*p&#65533;&#65533;]hW&#65533;Z/&#65533;VbPRTc&#65533;i&#65533;&#65533;&#65533;,&#65533;&#65533;L&#65533;&#65533;&#65533;&#65533;.&#65533;S&#65533;&#65533;&#65533;x&#65533;&#65533;`&#65533;m&#65533;&#65533;W&#65533;A&#65533;&#629;&#65533;&#65533;&#65533;zM&#65533;BSr&#65533;&#65533;&#65533;[r&#65533;&#65533;Or&#65533;&#65533;&#65533;&#65533;&#65533;f&#65533;&#65533;&#65533;&#65533;Z&#65533;G.k&#65533;&#32313;&#65533;&#65533;ZA&#65533;&#65533;c&#65533;&#65533;&#65533;&#65533;[&#65533;&#65533;{![&#65533;&#65533;Q&#65533;&#65533;&#65533;)1&#65533;&#65533;&#65533;D&#65533;5&#65533;&#65533;e&#65533;]&#1660;:&#65533;wX5w&#65533;&#65533;`&#65533;>6&#65533;&&#65533;D7z1&#65533;z6&#65533;&#65533;o&#65533;&#65533;&#65533;hm5&#65533;cxr&#65533;&#65533;&#65533;c&#65533;&#65533;&#65533;{+&#65533;&#65533;&#65533;m&#65533;&#65533;&#65533;+nu&#65533;_&#65533;&#65533;&#65533;k&#65533;&#65533;&#65533;&#65533;x&#65533;&#65533;w&#65533;'&#65533;&#65533;&#65533;&#65533;&#65533;z&#65533;&#65533;~p&#65533;&#65533;X]&#65533;&#65533;&#65533;&#65533;&#65533;&#65533;&#65533;3|&#65533;&#65533;p&#65533;&#65533;U&#65533;&#65533;&#65533;&#65533;&#65533;&#65533;&#65533;&#65533;&#65533;(f&#65533;XyL&#65533;&#65533;&#65533;t&#65533;/&#65533;
(&#65533;pU&#65533;&#65533;&#65533;z&#65533;&#65533;(&#65533;&#65533;T`}&#1301;a,&#333;DX-W&#424;&#424;&#65533;`&#330;}&#65533;.&#65533;&#65533;*&#65533;],&#65533;9&#65533;&&#65533;V&#65533;h&#65533;By]Z]&#65533;E&#65533;S~&#65533;&#65533;Y&#65533;&#65533;&#65533;&#65533;K&#65533;&#65533;&#659;&#65533;&#65533;&#65533;&#1770;&#65533;&#65533; `&#65533;&#65533;&#65533;&#65533;&#65533;suXv!&#65533;&#65533;Cs&#65533;&#65533;&#65533;`
;:rG.&#65533;$!&#65533;U&#65533;&#65533;&#188;V&#65533;&#65533;;&#65533;&#65533;e?&#65533;&#65533;&#65533;E&#533;&#65533;3&#65533;&#65533;q&#65533;&#65533;*&#65533;,&#65533;:7f&#65533;&#65533;!&#1946;q&#65533;f&#65533;!&#65533;&#955;)N&#65533;&#65533;	?B&#65533;&#1775;&#65533;Fd&#65533;&#65533;U%Bz&#1213;f&#65533;&#65533;z5&#65533;%&#65533;&#65533;&#65533;&#65533;N6&#65533;&#65533;h&#2024;&#65533;
>&#65533;&#65533;0-8&#65533;,,&#65533;&#65533;6&#1729;&#65533;&#65533;YR&#65533;v&#65533;q`&#65533;&#65533;|'&#65533;&#65533;&#65533;&#65533;&#65533;j&#65533;u&#65533;ZW&#65533;Y&#65533;&#65533;}&#65533;F&#65533;&#65533;h&#65533;J&#65533;W&#65533;6&#472;&#65533;&#65533;&#65533;&#65533;g&#65533;5cN&#65533;&#65533;&#1199;&#65533;g&#65533;&#65533;&#237;&#65533;#&#65533;&#65533;&&#65533;
&#65533;&#65533;OE&#65533;.&#1909;&#65533;%&#65533;_&#65533;o&#65533;2`E]&#65533;&#65533;b&#65533;&#65533;d&#65533;k&#65533;B&#65533;&#65533;&#65533;&#65533;&#65533;&#65533;`&#923;2&#65533;&#65533;5&#65533;&#65533;&#65533;&#1230;&#65533;&#65533;uT&#65533;CY/;&#65533;Xf5&#65533;&#65533;0&#65533;&#65533;&#65533;&I_&#65533;)1(&#65533;&#11803;&#65533;j{&]&#65533;q&#65533;&#65533;x\&#65533;&#65533;&#65533;U19b{&#65533;k&#65533;c&#65533;!6&#65533;&#65533;9&#65533;&#65533;&#65533;&#65533;&#65533;&#65533;&#65533;&#65533;&#65533;&#65533;C&#65533;vg{tBoPZ!&#65533;&#65533;&#65533;&#65533;&#65533;YO&#65533;&#65533;&#65533;m&#65533;&#65533;o&#65533;s&#65533;&#65533;&#65533;>\&#65533;&#843;<"&#1124;Ie&#687;\&#65533;&#65533;&#65533;&#65533;n&#65533;+&#65533;&#65533;&#65533;F&#65533;&#65533;Ozm*&#65533;c&#65533;I&#65533;&#65533;&#65533;&#65533;M&#65533;`&#65533;&#65533;&#1404;-!%&#65533;&#65533;wz&#65533;T]HFV[&#65533;&#65533;a&#65533;yZkw&#65533;&#65533;&#65533;R\&#65533;&#65533;,&#65533;&#65533;&#65533;cL&#65533;&#65533;&#65533;e)&#65533;&#65533;=&#65533;&#65533;]T F&#65533;=ZGy&#65533;zT]&#65533;A&#65533;d&#65533;&#65533;&#65533;\x&#65533;&#65533;&#65533;&#65533;d&#65533;>&#65533;&#65533;	&#65533;}&#65533;&#65533;&#65533;&#65533;L&#65533;W&#65533;&#65533;&#65533;&#65533;&#65533;&#65533;Z8Ru&#65533;U&#65533;&#65533;J&#65533;&#65533;[&#65533;&#65533;b&#65533;&#65533;eW`&#65533;&#65533;&#65533;&#65533;&#65533;&#65533;U&#1540;&#65533;&#65533;0&#1249;&#65533;&#65533;&#65533;&#65533;!&#65533;&#65533;&#65533;&#65533;&#65533;&#65533;&#65533;&#65533;Z&#65533;&#65533;&#65533;B&#65533;&#1504;&#65533;q_
&#65533;&#65533;	&#65533;&#65533;9&#65533;&#65533;&#65533;&#65533;T&#65533;&#65533;F&#65533;&#65533; &#65533;&#65533;eST!.&#65533;&#65533;!&#65533;Y^2&#65533;e&#65533;&#65533;JY&#65533;YuY f&#65533;!B&#65533;9&#65533;&#629;8
N&#65533;&#65533;&#65533;P&#65533;A&#1934;aO&#65533;@`%^&#65533;D&#65533;u&#65533;&&#65533;&#65533;A!&&#65533;dS>&#65533;&#65533;bB&#65533;&#65533;&#65533;2&#65533;&#59359;`&#65533;iJ&#65533;&#65533;&#65533;&#65533;D&#65533;&#65533;!&#65533;"&#65533;&#65533;&#65533;&#65533;&#65533;&#65533;&#65533;&#65533;&#90741;&#65533;&#65533;}&#65533;&v&#65533;_&#65533;&#65533;&#65533;H\&#65533;&#65533;&#65533;t&#65533;&#65533;[&#65533;&#65533;(&#65533;4&#65533;Z&#65533;&#65533;:8&#65533;&#65533;8&#65533;#99
!&#65533;&#65533;+v&#65533;'&#65533;&#65533;t&#65533;-&#158;&#65533;q[&#65533;&#65533;(&#65533;&#65533;HKM!L&#65533;Q&#65533;&#65533;&#1346;#&#65533;&#65533;	*#QQb&#65533;&#861;H&#65533;b&#65533;a;&[&#65533;&#65533;c6R&#65533;r*j&#65533;9^$Ffd&&#65533;&#65533;#Vc,&#417;&#1853;>>&#65533;	M&#65533;&#65533;&#65533;^JY&#65533;&#65533;&#65533;&#65533;&#65533;&#788;0&#65533;&#760;&#65533;F	&#65533;&#65533;&#65533;%&#65533;&#65533;2!&#1421;&#65533;&#65533;m&#65533;4&#417;&#65533;&#65533;5^#6fcPz&#65533;&#65533;&#65533;&#65533;=&#65533;EjdF.AB&#65533;c5&#65533;&#65533;+&#65533;&#65533;'Vd,&#65533;&#65533;f&#65533;&#65533;&#65533;&#65533;&#65533;	/&#65533;&#65533;!&#65533;U&#65533;)]&#65533;A&#65533;L&#65533;O&#65533;&#54586;&#65533;[&#65533;)&#65533;&#65533;0#`&#65533;B&#65533;B*&#65533;Q&#65533;O8$YBUa&#65533;&#65533;_&#65533;&#65533;&#65533;9&#65533;T.c6&cB&#65533;T&#65533;b&#65533; E&#65533;^7n&#65533;&#65533;&#65533;Dr&#65533;}^^&#65533;&6&#65533;[m&#65533; L&#65533;e^^&#65533;&#65533;&#65533;&#65533;&#1835;&#65533;&#65533;&#65533;$&#65533;&#65533;&#65533;&#65533;&#65533;]&#65533; d>&#65533;&#65533;$&#65533;&#65533;&#65533;a&#65533;&#65533;&G&#65533;Z&#65533;*&#65533;#9"A$&#65533;r.&#65533;r&#65533;&&#65533;'QfeV&#65533;'&#65533;&#65533;dei&#65533;&#65533;1V&#65533;&#65533;^>&#65533;/&#65533;&#65533;i&#65533;&#65533;x&#65533;&#65533;&#65533;&#65533;&#65533;[d\&#65533;&#65533;\&#65533;&#65533;&#65533;&#65533;&#65533;%Y5]&#1299;}&#65533;%6&#65533;N!&#65533;b&#65533;i,&#65533;&#65533;n"(&r&#65533;&#65533;:&FR'Z&#65533;tNg&#65533;&#65533;~&#65533;v.&#65533;!&#65533;cg&#65533;&#65533;&#65533;&#65533;3&#65533;G&#65533;&#65533;Fi&#164;/&#65533;&#65533;q&#65533;&#65533;
&#65533;&#561;&#65533;&#65533;&#65533;&#65533;LRE&#65533;gT&#65533;&#65533;7g8Z&#65533;~B&#65533;&#65533;U&#65533;&#65533;U'b(&#65533;&#65533;(&#65533;^$u2(&#65533;)f&#65533;&#65533;b
EnV&#65533;&#65533;B&#65533;_RU&#65533;&#65533;^&#65533;=&#65533;&&#65533;&#65533;&#65533;`&#65533;g&#65533;g&#10169;&#65533;1&#65533;(!&#65533;&#65533;|&#543;&#196;%_&#65533;&#65533;p&#65533;&#1868;&#65533;Q`&#65533;S*&#65533;5%&#65533;&#65533;&#65533;&#65533;&#65533;&#65533;i8&#65533;(t&#65533;gV&#65533;#&#674;&#65533;&#23153;&#65533;&#339;&#65533;&#65533;"&#65533;Zx&#65533;&#65533;&#65533;&#65533;j:]&#65533;l&#65533;&#65533;[&#65533;&#65533;Z&#65533;&#517;&#65533;\.&#1246;&#264;e&#65533;&b&&#65533;i,jgRF!a&#65533;&#65533;p&#65533;&#65533;&#65533;&#65533;j&#65533;&#65533;)&#65533;&#65533;&#65533;&#65533;&&#65533;&#65533;'&#65533;&#65533;&#65533;&#65533;i&#65533;&#65533;&#65533;c*:*&#44188;&#65533;g&#65533;&#65533;&#1953;&#65533;&#65533;~h&#65533;&#65533;&#65533;$&#65533;&#65533;z6&#896;&#65533;&#65533;N&#65533;z&#65533;&#65533;&#65533;&#65533;&#65533;&#1817;&#65533;&#65533;VT&#65533;&#65533;o&#65533;*VQ&#65533;&#65533;*R&#65533;&#65533;&#65533;B&#65533;j&#65533;Z&#65533;n. &#65533;
 &#65533;&#65533;"+6&#65533;&#65533;&#65533;&#65533;(&#65533;b&#65533;&#65533; &#65533;rVf&#65533;"&#65533;&#65533;G&#65533;&#65533;.%+&#65533;NbHU&#65533;&#65533;&#65533;&#166;&#65533;$4F&#65533;&#65533;-iWV&#65533;&#65533;&#65533;&#65533;&#65533;h&#65533;Q&#65533;Wz#b&#65533;
&#65533;&#526;&#65533;&#65533;h&#65533;&#65533;'f&#65533;&#65533;+~&#65533;~e&#65533;R&#65533;&#65533;R&#27586;&#65533;&#65533;bI

gE&#148;&#65533;&#65533;&#65533;$^)&#65533;`\&#65533;u&#65533;A.&#65533;@!&#65533;&#65533;d&#65533;&#1887;&#65533;^&#65533;&#65533;
&#41942;&#65533;6&#65533;J)~d&#65533;&#65533;&&#65533;&#65533;&#65533;~&#65533;&#65533;&#936;7v&#65533;&#65533;&#65533;Vf&#65533;&#65533;&#65533;9'.&#65533;+&#65533;&#65533;y&#65533;&#65533;j&&#65533;R&#65533;&#65533;&#65533;R&#65533;&#65533;&#65533;"&#65533;m&#65533;W@&#65533;F{fb&#65533;&#65533;&#65533;;f&#65533;c>f&#65533;F&#65533;&#65533;Rm&#65533;'&#65533;&#65533;N%&#65533;&#65533;j&#65533;&#65533;"&#65533;s&#65533;k&#65533;v&#65533;&#65533;&#65533;Q.TNHT&#65533;&#65533;-&#65533;&#65533;&#65533;&#65533;&#65533;&#65533;>"+&#65533;&#65533;&#65533;&#65533;"&#65533;&#65533;*&#65533;&#65533;&#65533;&#65533;&#65533;&#65533;{:&#65533;&#65533;ZI&#65533;&#65533;&#65533;^d&#65533;6&#65533;&#65533;>.&#65533;a,&#65533;z&#65533;Bh&#65533;(&#65533;f.&#65533;n&#65533;&#65533;)&#65533;m&#65533;y&#65533;&#65533;-&#65533;&#65533;"`&#65533;Y>&#65533;&#65533;&#65533;&#65533;&#65533;^^&#65533;*&#65533;&#65533;&#65533;.pm&#65533;&#65533;&#65533;&#65533;a5&#65533;&#65533;EW&#65533;k&#65533;&#65533;&#65533;&#13475;&#65533;"o&#65533;F'>m&#65533;6&#65533;&#65533;&&#65533;D&#65533;&#65533;&#65533;&#65533;&#65533;&#65533;V&#65533;&#65533;.f&#65533;6'&#65533;z&#65533;%&#65533;&#65533;&#65533;&#65533;&#65533;U0&#65533;&#65533;&#65533;&#65533;Q&#65533;}&#65533;&#65533;{&#65533;.&#65533;&#65533;.^&#65533;nBzR&#65533;:f&#14251;&#65533;
&#65533;&#65533;&#65533;!&#65533;&#65533;/&#65533;&#65533;&#65533;&#65533;&#65533;/&#65533;p&#65533;)&#65533;&#65533;&#65533;&#65533;&#65533;&#65533;0&#65533;_Y&#65533;g6&#65533;
&#65533;l-&#65533;/@&#1198;&#65533;&#65533;Z&#65533;&#65533;&#65533;&#65533;Nk-R&#65533;&#65533;&#65533;&#65533;P&#65533;0&#65533;2&#65533;&#65533;z1&#65533;&#65533;&#65533;v^m&#65533;(-&#65533;&#65533;E&#65533;&#65533;&#65533;&#65533;"&#65533;,r&#65533;&#65533;&#65533;0&#65533;r&#65533;U&#65533;+&#65533;&#65533;&#65533;S&#65533;tMmv&#65533;&#65533;&#65533;&#65533;&#65533;&#65533;&#65533;@z&#65533;&#65533;Uq&#65533;&#65533;.&#65533;&#65533;bG&#65533;&#65533;&#65533;q2&#65533;r&#65533;'&#65533;i'&#1120;&#65533;.0&#65533;(&#65533;0&#65533;&#65533;)&#65533;&#65533;&#65533;&#65533;zros&#65533;1&#65533;z2&#65533;&#65533;&#65533;&#65533;*CuD&#1946;o&#65533;&#65533;&#65533;F&#65533;&#65533;&#65533;&#65533;i&#65533;&#65533;h&#65533;&#65533;n&#65533;&#65533;&#65533;&#1434;&#65533;v&#65533;&K2&#65533;&#65533;,,j-&#65533;c(&#65533;&#65533;&#65533;l)_37Ad&#65533;17&#65533;&#1774;&#65533;q&#65533;&#65533;)>'vI&#65533;&#65533;&#65533;&#65533;&#65533;&#65533;&#65533;&#53997;&#65533;&#65533;2&#65533;&#65533;&#65533;&#65533;&#65533;"&#227;&#65533;&#65533;&#728;*r&#65533;&#65533;&#65533;&#65533;h|&#65533;O&#65533;4o&#65533;[&#266;&#65533;3&#65533;&#65533;';&#65533;&#1486;26g&#65533;6w3&#65533;V2&#65533;&#65533;P&#65533;&#65533;&#65533;&#65533;ocn&#65533;&#65533;&#65533;s;&#65533;&#65533;<r&#65533;&#65533;&#65533;&#65533;m*Q&#65533;&#65533;"+&#65533;&#65533;&#65533;{&#65533;(>&#65533;q&#65533;r&#65533;4[r2+&#65533;2{&#65533;&#270;m4S&#65533;r&#65533;&#65533;5?t&#65533;F&#65533;D+&#65533;@&#65533;%_&#65533;&#65533;&#65533;
&#65533;q{&#65533;G&#65533;&#1414;&#403;&#65533;&#65533;&#65533;I&#65533;#V&#65533;r(&#65533;&#65533;4N:+e&#65533;&#65533;&#65533;&#65533;&#1076;;&2/ZH&#65533;0xNZ&#65533;&#65533;R3tC&#65533;QAQ&#65533;Q&#65533;R&#65533;&#65533;M7&#65533;&#65533;&&#65533;&#65533;&#65533;2cJ&#65533;T'&#65533;&#65533;&#65533;/Jg&#65533;.K&#65533;j&#65533;&#65533;&#65533;&#65533;22&#65533;2&#65533;	&#47397;&#65533;Z&#65533;tGO&#65533;&#65533;I6[B&#65533;hU(+3t&#65533;
&#65533;P&#65533;2Dg&#65533;u&#65533;&#65533;*&#65533;i&#65533;&#65533;_O&#65533;&#65533;*&#65533;9&#65533;vs4&#65533;&#65533;H+&#65533;z0vc&#65533;s&#65533;	 &#65533;&#65533;&#65533;1&#65533;&#65533;I&#65533;&#65533;&#65533;&#65533;a&#65533;&#65533;ii'u&#65533;vwU5H&#65533;&#65533;s{sl[3)&#65533;&#65533;]&#65533;5&#65533;&#65533;&#65533;xO&#65533;v&#1270;&#65533;7o&#65533;scrv&#65533;F7aw&#65533;&#65533;&#65533;+&#65533;&#65533;&#65533;&#65533;&#65533;E&#65533;d&#65533;&#65533;&#1529;@&#65533;&#65533;&#65533;4&#65533;^q?;2)^V\&#65533;f&#65533;v&#65533;\&#65533;&#65533;&#65533;J&#65533;g_&#65533;&#182;l&#65533;j]w&#65533;&#65533;u&#65533;&#65533;&#65533;C&#65533;vct&#65533;6n&#65533;6C&#2038;&#65533;&#65533;l&#65533;&#65533;&#65533;&#65533;&#65533;&#65533;&#65533;rIj&#65533;@w&#65533;&#65533;3?&#65533;&#65533;2,&#65533;&#65533;&#65533;&#65533;&#65533;&#65533;.&#1770;&#65533;`s&#65533;UV&#65533;&#65533;&#65533;&#65533;nlh&#65533;&#65533;&#65533;&#65533;;4Tc&#65533;_k&#65533;&#65533;&#689;D9&#65533;&#65533;&#65533;&#65533;c&#65533;&#65533;_&#65533;&#65533;&#65533;vC75&#65533;6yrFwA[o,&#1495;&#65533;m&#65533;U?&#65533;\&#65533;&#65533;&#65533;&#65533;c&#65533;&#65533;&#65533;&#65533;|231_&#65533; &#65533;&#65533;7&#65533;b&#65533;N7&#65533;F=3&#65533;&#65533;1w5:&#65533;&#65533;&#65533;&#65533;&#65533;&#65533;'&#65533;^Km&#65533;V&#65533;&#65533;?:&#65533;&#65533;)&#65533;&#65533;&#65533;&#65533;&#65533;&#65533;&#65533;&#65533;X*&#65533;;&#65533;#&#65533;=&#65533;&#65533;&#65533;&#65533;&#65533;Hjl&#65533;P	&#65533;WwW&#65533;u0&#65533;&#503;:-&#65533;+&#65533;1'8|S&#65533;I&#65533;e}&#65533;4&#20142;'&#65533;&#65533;
:&#65533;z+:&#65533;&#65533;f{8&#65533;G:&#65533;&#65533;&#65533;Ozev&#65533;&#65533;&#65533;&#65533;&#65533;&#65533;E&#65533;d&#65533;'&#65533;0&#65533;3&#65533;&#65533;&#65533;X&#65533;&#1546;&#65533;&#65533;&#65533;&#65533;&#65533;e&#65533;[&#65533;1&#65533;&#65533;&#65533;8;&#65533;9&#65533;&#1168;O&#65533;P&#65533;&#65533;&#65533;h'&#65533;&#15741;zw&#65533;&#65533;3y_;F6D&#65533;&#1211;&#65533;';&#65533;/;)Cy&#65533;&#65533;w&#65533;/&#65533;n&#65533;&#65533;&#65533;&#65533;&#1038;&#65533;Ym;&#65533;&#65533;e;N^&#65533;&#65533;]&#431;R~&#65533;7&#65533;&#65533;&#65533;q&#65533;_2&#65533;sb&#65533;&#1017;&#65533;&#65533;*R&#65533;&#65533;&#65533;{&#65533;&#65533;&#65533;&#65533;D&#65533;&#65533;x&#65533;9&#65533;<&#65533;&#65330;&#65533;&#65533;&#65533;&#65533;|`o&#65533;\&#65533;t&#65533;g&#65533;_&#65533;&#65533;&#65533;&#65533;
&#65533;w~P&#65533;_&#65533;&#65533;X;&#65533;&#65533;&#65533;Q&#867;k&#65533;;&#65533;&#65533;3&#65533;a6&#65533;&#65533;Fx&#65533;&#65533;|&#65533;&#764;w&#65533;&#65533;R&#65533;&#65533;&#65533;&#65533;&#65533;E&#65533;<&#1639;&#65533;&#65533;&#509;&#65533;Sd8V&#65533;&#65533;g&#65533;&#65533;@|&#65533;%&#65533;&#65533;&#65533;&#65533;Y&#65533;&#65533;%Yk(P&#65533;R&#65533;&#65533;&#65533;&#65533;`&&#65533;-&#65533;&#65533;&#65533;&#65533;o&#65533;&#65533;&#65533;&#65533;z}OCp&#65533;&#65533;&#65533;&#1555;&#65533;&#1627;&#65533;=&#65533;&#65533;&#65533;&#65533;&#65533;{8c>&#65533;{-&#65533;&#65533;&#65533;}&#65533;:&#65533;&#65533;=&#65533;}7&#65533;&#65533;&#65533;&#65533;}#&#65533;8&#65533;&#65533; &#65533;&#277;&#65533;/&#65533;&#65533;&#1241;&#65533;&#65533;&#65533;&#65533;W&#65533;n&#65533;x&#65533;3<&#65533;!Tb!&#65533;<&#65533;&#65533;&#65533;&#65533;&#65533;&#65533;o>&#65533;>&#65533;#:{&#65533;&#65533;^&#65533;&#65533;0&#65533;&#65533;&#65533;w&#65533;|&#65533;&#65533;&#65533;&#65533;&#1533;&#65533;&#65533;&#65533;&#1083;~&#65533;*vI&#65533;M:5&#65533;<&#65533;&#65533;o&#65533;&#65533;&#65533;&#65533;{&#65533;qG&#65533;&#65533;q&#65533;3a&#65533;&#65533;&#65533;'&#65533;$)h&#65533; .\&#65533;(&#65533;2&#65533;,
)&#65533;&#65533;&#65533;&#65533;KF&#65533;&#65533;t&#274;&#65533;#H&#65533;IV&#65533;e&#647;&#65533; l&#65533;&#1032;&#65533;3&#65533;&#65533;ySGN;y&#65533;&#65533;&#65533;h&#1049;-&#65533;:d	i&#1187;&#65533;&#65533;$&#65533;tHT&#65533;S{T&#65533;&#65533;j&#1439;[&#65533;&#65533;&#65533;j&#65533;&#65533;HXc&#65533;2\Jp%&#65533;)1N&#65533;n&#65533;j&#65533;&#1333;&#63228;{&#65533;&#65533;zS&#1101;&#65533;&#65533;&#65533;+*&#65533;0b&#195;&#65533;6v&#65533;xnd&#65533;c(W.|9#F0&#65533;'w&#65533;\&#65533;f&#931;7s&#65533;x&#65533;&#1387;G&#65533;l&#65533;&#65533;&#1639;f&#1462;R&#65533;uj&#1275;[&#12717;&#65533;&#65533;PcR&#65533;&#65533;U&#65533;O&#65533;;&#65533;&#65533;}V&#65533;l&#65533;&#297;&#65533;z&#65533;&#65533;V&#65533;&#635;z&#65533;.&#65533;&#65533;s&#65533;+&#65533;&#65533;&#65533;&#65533;&#65533;&#65533;&#504;&#65533;&#65533;&#1797;&#65533;&#65533;&#65533;9&#65533;&#65533;)\&#65533;2&#65533;&#65533;&#65533;&#65533;?>&#65533;&#65533;3&#65533;&#65533;"&#65533;@&#65533;F&#65533;$P&#65533;&#65533;t{0&#65533;&#65533;\;&#65533;&#65533;c&#673;	sC&#843;!D&#65533;-
&#65533;3o)&#65533;.C&#65533;&#65533;z&#65533;!&#65533;}jN&#65533;&#65533;,&#65533;&#65533;&#65533;!
&#65533;&#65533;&#65533;&#65533;/&#65533;&#65533;&#65533;&#65533;&#65533; yR&#65533;:&#65533;&#515;&#65533;&#65533;&#65533;"TOA3,&#65533;(&#65533;&#65533;&#65533;&#65533;&#65533;>&#65533;v&#65533;&#1023;&#65533;&#65533;r&#65533;&#65533;&#65533;&#65533;#&#65533;&#65533;&#65533;&#65533;0&#65533;&#65533;%&#65533;&#65533;pB\&#923;&#65533;&#65533;&#65533;JoC2?LMBI<r&#65533;&#65533;&#65533;DQE=&#65533;&#65533;&#65533;,&#65533;&#65533;&#65533;&#65533;&#65533;`S&#65533;(&#65533;q&#65533;L{b&#65533;(#&#65533;&#65533;H&#65533;&#1796;&#65533;&&#65533;t&#65533;6REU&#65533;V&#65533;K&#65533;&#65533;&#65533;2&#1148;&#65533;A&#65533;&#65533;&#65533;&#65533;&#65533;&#65533;#Gj&#65533;&#851;&#65533;&#65533;&#65533;h&#65533;p &#65533;&#65533;&#65533;&#65533;>&#65533;D&#65533;&#65533;0i&#65533;qE&#65533;M&#65533;P&#65533;*e&#65533;&#65533;&#65533;.RI+&#65533;[LS&#65533;Q&#65533;v_&#65533;T&#65533;A}=&#65533;&#65533;,VV&#65533;t&#65533;&#65533;+&#65533;d&#65533;&#65533;&#65533;[&#65533;&#65533;^q&#65533;&#65533;&#65533;A3w&#65533;&#65533;"_&#65533;-&#65533;<s&#65533;&#65533;&#65533;x+&#65533;t&#1602;B}6&#65533;h%,lZ&#65533;r&#65533;&#65533;&#65533;J&#65533;Q&#65533;W&#65533;q&#65533;-7<&#48157;&#65533;&#65533;uT&#65533;nu~&#65533;$y3&#65533;&#65533;&#65533;z&#65533;ux&#65533;|&#65533;&#65533;&#65533;&#65533;&#65533;&#65533;&#65533;_+&#65533;&#65533;m&#65533;L&#65533;K&#65533;TX.&#65533;&#65533;&#65533;a5-&#65533;&#65533;c&#65533;&#65533;&#906;&#65533;&#65533;&#65533;N&#65533;&#65533;&#65533;x&#65533;&#65533;&#65533;I*&#65533;s2&#65533;&#65533;P&#65533;&#65533;Rfnf&#65533;&#65533;&#65533;&#65533;&#65533;&J&#65533;&#65533;&#65533;k&#65533;&#65533;&#65533;&#65533;&#65533;&#65533;&#65533;s&#65533;&#65533;&#65533;&#65533;!&#65533;&#1660;&#65533;&#65533;z='=&#65533;&#675;W&#65533;kV&#65533;&#65533;&#65533;i&#65533;&#156;:&#65533;7+&#65533;j&#65533;&#65533;&#65533;&#65533;4&#65533;p&#1872;&#65533;c)&#65533;&#65533;b&#65533;3n&#65533;M%sG&#65533;m&#65533;&#1990;&#65533;p&#65533;EY&#65533;&#65533;&&#65533;&#65533;&#65533;O&#65533;&#65533;&#65533;C&#65533;*&#65533;&#65533;&#65533;W
&#65533;&#65533;K&#65533;w&#65533;([&#65533;&#65533;??Q&#65533;&#65533;$[&#65533;&#65533;7&#65533;&#65533;&#65533;&#65533;&#65533;&#65533;/&#65533;&#65533;&#65533;G:&#65533;W&#65533;&#65533;&#65533;5&#65533;&#65533;Z&#65533;&#65533;&#65533;h&#65533;&#65533;&#65533;&#590;v]&#65533;&#65533;f&#65533;&#65533;&#65533;&#65533;lIV&#65533;2W1&#65533;&#65533;&#65533;x!&#1445;&#65533;&#65533;&#65533;&#65533;U+G
&#65533;&#589;j&#65533;@o&#65533;^&#2040;u&#65533;&#65533;d&#65533;e&#65533;&#65533;&#65533;v&#65533;&#65533;4&#65533;C&#65533;&#65533;'/
&#65533;&#65533;ho&#65533;&#65533;&#65533;&#65533;&#239;&#65533;&#65533;?&#65533;&#658;&#65533;&#65533;?&#65533;&#65533;J&#65533;hz&#65533;&#65533;&#65533;&#65533;)p&#65533;&#65533;&#65533;&#65533;&#65533;&#65533;&#65533;&#65533;&#65533;+&#65533;,&#65533;H&#65533;c&#65533;)dt&#65533;&#65533;Pw7&#65533;P&#65533;q&#65533;#&#2038;8&#65533;='&#65533;24&#65533;&#65533;&#65533;/r,&#65533; 	YHC&#65533;&#65533;l&#65533;&#65533;&#65533;&#65533;HF&#65533;J&#65533;&#65533;;b&#65533;&#65533;X&#65533;&#65533;m	
&#65533;&#65533;/Y/D,7V&#65533;"&#65533;&#65533;8,&#65533;&#65533;i
&#65533;S^&#65533;t&#65533;&#65533;\&#65533;
&#65533;&#65533;&#65533;C*&#65533;&#37381;,4)&#65533;x)&#65533;&#65533;&#65533;z&#65533;&#65533;&#65533;&#65533;&#65533;<&#65533;8&#1498;&#65533;&#65533;v&#65533;<&#65533;&#1108;&#65533;4&#65533;&#65533;&#65533;&#65533;J&#65533;d&#1062;0I&#65533;)q&#65533;wI&#65533;~&#65533;(0\=&#65533;2&#65533;&#65533;<t;]Mq&#65533;Y<(&#65533;&#65533;T&#65533;&#65533;eN &#65533;)&#65533;&#65533;&#1824;qNt&#65533;up&#65533;^:&#65533;&#65533;&#65533;B/&#65533;&#65533;8D&#65533;h&#65533;4&#65533;&#65533;z&#65533;{&#65533;l&&#65533;&#65533;&#65533;Q&#65533;>&#65533;l	&#65533;&#65533;&#65533;&#65533;9(&#431;&#65533;&#65533;'NW&#613;=&#65533;&#65533;&#65533;&#1401;&#65533;]1&#65533;&#65533;&#65533;
&#65533;(&#65533;-~&#65533;&#1118;id&#65533;*Au&#65533;&#65533;&#65533;&#65533;&#65533;&#65533;W&#65533;&#65533;&#65533;&#65533;%S&#65533;@&#65533;&#65533;&#65533;Hp)&#65533;^&#65533;r&#65533;@&#65533;^x&#65533;~&#65533;&#65533;&#65533;&#65533;&#65533;&#65533;&#65533;>&#65533;|ufG&#65533;&#65533;&#65533;iM&#65533;A&#65533;fI&#65533;&#65533;SIr&#65533;L&#65533;UJe&#65533;?&#65533;&&#65533;&#65533;&#65533;<_wF&#1912;&#65533;L&#65533;&#65533;&#65533;6&#65533;6&#65533;/&#65533;BS&#65533;&&#65533;~J&#532;&#65533;&#65533;E&#65533;&#65533;#@&#65533;&#65533;z@VI&#65533;&#1222;&#65533;0&#65533;&#65533;j&#65533;&#65533;&#65533;>&#65533;8{f&#65533;N&#65533;V&#65533;&#65533;&#65533;&#65533;&#65533;S&#65533;4&#65533;+n&#65533;&#65533;?E&#299;&#65533;VZ&#65533;&#596;K`M&#65533;X2&#65533;%&#65533;&#65533;&#65533;&#839;&#65533;&#65533;S&#65533;:&#1347;&#65533;&#65533;lD&#65533;&#65533;Y.&#65533;G&#65533;&#65533;&#65533;%A&#65533;Z&#65533;&#65533;&#65533;	8&#65533;C&#65533;&#65533;&#1406;&#65533;&#65533;&#65533;"( u&#65533;&#65533;h&#65533;&#65533;&#65533;&#65533;&#65533;n&#65533;&#65533;9&#65533;&#65533;&#65533;&#65533;&#65533;S&#65533;&#65533;&#65533;&#65533;/'"&#65533;&#65533;&#65533;&#65533;imG&#65533;wFW&#65533;&#65533;&#65533;&#65533;5.&#65533;2&#65533;^L&#65533;&#49579;&#65533;T&#65533;n&#65533;&#65533;fr&#65533;&#65533;+ &#65533;&#65533;E&#65533;hY&#65533;&#65533; &#65533;U	&#65533;&#65533;&#65533;&#65533;Z&#1912;&#65533;+&#65533;&#65533;~y&#65533;&#2018;&#65533;&#65533;}&#65533;<)	\\&#65533;&#65533;&#65533;R&#65533;oJ&#65533;&#65533;&#65533;&#65533;&#251;&#65533;N!a&#1845;)b&#65533;`-&#65533;<v*h:&#65533;&#65533;&#65533;H&#65533;&#65533;&#65533;&#65533;&#65533;xL&#65533;&#65533;&#1210;&#65533;[u&#65533;qV&#65533;&#65533;1&#1058;V&#65533;&#65533;&#65533;&#65533;&#65533;]+&#65533;&#65533;&#65533;x&#502;&#65533;&#65533;{&#65533;[SmJ&#65533;&#65533;&#65533;C&#65533;"&#65533;&#65533;=M&#65533;&#65533;r&#65533;&#65533;d&#65533;07&#65533;&#65533;=O&#65533;&#65533;F&#65533;&#1517;&#65533;E&#65533;l&#65533;1o&#65533;&#65533;b3sI&#65533;&#65533;&#65533;e&#65533;&#65533;gm&#65533;\&#65533;&#65533;6&#65533;&#42897;BY&#65533;d&#65533;&#65533;&#65533;&#20725;&#65533;	&#65533;&#65533;&#65533;&#65533;1&#65533;xK&#1494;:&#65533;DN&#65533;&#65533;&#65533;2&#65533;a[&#65533;&#1028;&#65533;&#65533;&#65533;N_d&#65533;&#65533;&#65533;wD&#65533;q&#65533;&#1317;3&#65533;&#65533;-&#65533;4&#65533;&#65533;&#65533;e&#65533;	>&#65533;Y&#65533;&#1780;,&#65533;&#65533;&#65533;p(C&#65533;x&#65533;&#65533;&#65533;h&#65533;	}l&#65533;+&#65533;&#65533;&#65533;&#65533;&#65533;&#65533;&#65533;>&#1829;G.&#65533;&#65533;4X&#65533;N&#65533;&#65533;&#65533;&#65533;&#65533;P]p[&#65533;&#65533;)&#65533;}&#65533;&#65533;^X,a]PS&#65533;A&#1913;&#65533;&#65533;&#255100;&#65533;&#65533;&#602;&#65533;
&#65533;&#65533;(&#65533;o&#65533;]&#65533;&#65533;&#65533;~&#65533;&#65533;&#65533;&#65533;&#65533;&#65533;	?&#65533;&#65533;\&#65533; ;&#65533;0|&#65533;&#65533;&#1315;&#65533;?KR{&#65533;&&#65533;&#65533;1&#65533;&#65533;r&#65533;&#65533;&#65533;&#65533;&#65533;&#65533;&#65533;b&#65533;=&#65533;_D72&#65533;&#65533;ND&#65533;P]=&#65533;&#65533;&#65533;/&#65533;7&#505;&#65533;&#65533;L&#65533;&#65533;&#65533;(&#65533;X&#65533;&#65533;8&#65533;g&#65533;&#65533;%H&#65533;&#65533;n&#1738;&#1663;&#65533;M)&#299;.q&#65533;g]&#65533;&#65533;$&#65533;&#65533;&#65533;&#65533;v&#65533;o&#65533;&#65533;?&#65533;Z&#65533;.&#65533;&#65533;&#65533;&#65533;g9&#65533;Drwk&#65533;u[f&#65533;&#65533;X&#65533;&#65533;;&#2035;VH&#65533;&#65533;&#65533;&#65533;&#65533;&#65533;&#65533;Z_p0&#65533;&#65533;/&#65533;&#65533;&#65533;9&#65533;Y&#1172;Or9&#65533;&#65533;&#65533;&#636;&#65533;&#668;&#65533;&#65533;&#65533;&#652;&#65533;&#65533;&#65533;&#65533;g&#65533;&#65533;5G}z&#65533;&#65533;Y.c&#65533;=&#65533;2O&#65533;&#65533;&#65533;&#65533;}&#65533;&#65533;Z? L&#65533;&#65533;&#65533;&#65533;{O)&#65533;?&#65533;\&#65533;+\d&#65533;&#65533;&#65533;&#65533;&#65533;&#65533;P&#65533;&#65533;&#387;&#65533;2&#239;&#65533;#&#65533;l+&#969;&#65533;-&#65533;*&#65533;&#65533;&#65533;W&#65533;e&#65533;&#65533;&#65533;&#65533;&#65533;Nm&#65533;&#65533;&#65533;&#65533;&#65533;O*T/Gpm&#65533;&#65533;(y&#65533;N&#65533;v&#65533;&#65533;t&#65533;&#65533;J&#65533;0&#65533;n&#65533;v&#65533;&#65533;@&#65533;&#65533;&#65533;&#65533;vD&#65533;&#65533;&#65533;&#65533;&#1038;&#65533;&#65533;&#65533;&#65533;/&#65533;&#65533;&#65533;	&#65533;&#65533;&#65533;O&#65533;&#65533;&#65533;/&#65533;OU&#65533;&#1164;&#65533;J'5p{&#65533;k&#65533;-&#65533;:WP&#65533;&#65533;.&#65533;8&#65533;&#65533;N&#65533;(&#65533;&#65533;&#65533;fI&#65533;&#65533;x&#65533;&#65533;&#65533;&#51939;n/&#65533;&#65533;&#65533;-}&#65533;&#65533;P	&#65533;&#65533;&#65533;	&#65533;	&#65533; $&#65533;^J&#65533;
&#65533;&#65533;$M&#65533;&#65533;`&#65533;&#65533;l&#65533;&#65533;&#65533;`Dp&#65533;<&#65533;&#65533;k&#65533;&#65533;&#65533;L&#65533;{~OR&#65533;&#65533;&#65533;N&#65533;jO&#65533;O|g&#65533;&#65533;B&#65533;&#65533;v&#65533;&#65533;&#65533;uo&#65533;&#65533;&#65533;k&#65533;&#65533;&#64716;&#65533;	&#65533;&#65533;&#65533;&#65533;=&#65533;
l&#65533;1&#65533;&#65533;B&#65533;&#65533;@&#65533;(&#65533;&#65533;BQG&#65533;&#65533;D&#65533;&#1670;&#65533;&#65533;-&#65533;&#65533;LY&#394;d&#65533;`&#65533;&#65533;&#65533;,Y&#65533;O8&#1967;&#65533;:)&#65533;&#65533;q&#65533;L&#65533;&#65533;`&#65533;&#65533;&#65533;M&#65533;jn&#300;&#65533;Dn`&#65533;&#1317;&#65533;&#65533;yQ%&#65533;!&#65533;&#65533;&#65533;&#65533;!&#65533;&#36322;1t&#65533;hV
&#1188;&#65533;1(E-&#65533;&#65533;Jq&#65533;.&#365;&#65533;L&#65533;XN}0f&#65533;&#65533;Q&#65533;Fjx&#65533;&#65533;&#65533;H0&#65533;C&#65533;d2J&#65533;&#65533;&#65533;l~&#65533;~&#65533;M&#65533;tm&#65533;j&#65533;&#65533;	j&#65533;nFm&#65533;&#916;n&#65533;!&#65533;&#65533;&#65533;I&#65533;&#65533;"-1&#1684;&#65533;.&#65533;&#65533;&#65533;4&#65533;&#65533;&#65533;&#65533;atJ$&#65533;&#65533;&#65533;&#65533;R5&#65533;E&#65533;&#65533;&#65533;&#1105;:&#65533;Her&&#65533;0&#65533;*B'&#65533;&#65533;&#65533;&#65533;$`&#65533;&#65533;&#65533;&#65533;&#65533;P&#65533;s()&#65533;(y`&#65533;t&#65533;&#65533;&#65533;&#65533;/C&#65533;&#1548;&#65533;&#65533;&#65533;g&#1558;&#65533;&#65533;&#65533;	&#65533;*&#65533;&#65533;&#65533;'? #&#65533;&#65533;&#65533;&#65533;&#65533;>Z&#65533;&#65533;&#65533;&#65533;&#65533;&#65533;R&#65533;&#65533;&#65533;#['j&#65533;O$&#65533;&#65533;$&#65533;&#1191;&#269;&#65533;&#945;k&#65533;&#65533;R&#65533;&#65533;&#65533;&#65533;.&#65533;&#65533;&#65533;&#65533;&#65533;)M!(&#65533;3 (&#65533;
3&#65533;&#65533;8Gf&#65533;&#65533;&#65533;'&#1387;0&#65533;22&#1637;[&#65533;&z|	9;3qm*&#65533;&#65533;'&#65533;1i&#65533;/T*C5&#338;&#65533;2A&#65533;n&#65533;>M&#65533;L6&#65533;&#65533;&#65533;6&#65533;&#65533;}R&#65533;?YR7wS5&#851;&#65533;&#65533;R&#65533;,&#65533;&#65533;B&#65533;&#65533;&#65533;&#65533;&#65533;0U&#65533;&#65533;:&#65533;
*
;-0U&#65533;&#65533; &#65533;[&#65533;&#65533;&#65533;&#65533;<&#65533;D&#65533;&#65533;29&#65533;	&#65533;=&#65533;&#566;&#65533;&#65533;=a&#65533;&#65533;F&#65533;&#65533;~6&#65533;2l<p&#65533;&#65533;,&#65533;\&#65533;?&#65533;b}`O&#65533;&#65533;&#65533;{&#65533;&#65533;>s&#1304;&#65533; &#1678;&#65533;
&#65533;A&#65533;&#65533;&#65533;T&#65533;&#65533;&#65533;"&#65533;9)&#9716;&#65533;'&#65533;&#65533;C&#65533;&#65533;:G QHloH&#65533;&#65533;&#65533;&#65533;&#65533;23E&#65533;-&#65533;D&#65533;&#65533;&#65533;&#65533;&#65533;8&#65533;jj4b&#65533;&#65533;j+b?&#65533;&#65533;&#65533;&#1010;&#65533;&#65533;I&#65533;&#65533;&#65533;,i&#65533;&#65533;jr&#65533;&#65533;&#65533;&#65533;&#65533;&#65533;*K#&#65533;oR&#65533;ov&#65533;2RB&#65533;&#65533;&#65533;&#65533;PH&#65533;KwN&#65533;z&#65533;M&#65533;(&#65533;&#65533;.&#65533;N&#65533;,oMV&#65533;l&#65533;&#65533;a^3GE&#65533;c&#65533;P&#65533;&#65533;0&#65533;&#65533;P&#65533;&#65533;P&#1649;G&#65533;l&#65533;*&#65533;&#65533;+Q&#65533;$R1K&#65533;&#65533;/-5K	&#65533;4&#65533;K&#65533;&#65533;@LyrT&#65533;&#65533;&#65533;T&#65533;L&#65533;S&#65533;&#65533;E3&#65533;Ea&#1308;
f&#65533;&#1843;&#65533;&#65533;$&#65533;&#65533;7&#65533;&#65533;&#65533;&#368;$&#65533;&#65533;&#65533;&#65533;&#65533;&#65533;N^&#65533;m_&#65533;&#65533;7W&#65533;\&#65533;&#65533;	u&#65533;&#65533;&#355;&#65533;pR&#65533;&#65533;K?&#1312;&#65533;S&#2020;g&#65533;&#65533;SUk-zP&#65533;&#65533;zw&#65533;&#65533;5N]&#65533;&#65533;&#65533;&#65533;&#65533;&#65533;]&#65533;F]&#65533;]eq&#65533;&#65533;&#65533;V&#65533;u%[677&#65533;&#65533;&#65533;${&#65533;e&#65533;l&#65533;bG&#65533;(&#65533;<&#65533;&#65533;v/a&#65533;pC&#65533;a5&#65533;&#65533; Vz&#65533;&#65533;ZOT9&#65533;c&#65533;4q=&#65533;t5I&#65533;]&#65533;ueg&#65533;>&#65533;F&#65533;>&#65533;W/&#65533;WU}&#65533;5kA&#65533;-qrdrV/&#65533;iY&#65533;&#65533;g&#65533;&#65533;&#65533;nwiMwb3&#65533;&#65533;SS&#65533;Bqc96F&#65533;&#65533;	&#65533;&#65533;Sp&#65533;&#65533;&#65533;8&#65533;jM&#65533;&#65533;bv&#65533;Nv&#65533;X&#65533;k&#65533;&#65533;O&#65533;&#65533;rn&#65533;&#160;&#65533;&#65533;&#1828;&#65533;&#65533;bP&#65533;&#65533;&#65533;&#65533;`&#65533;N(R&#65533;moT&#65533;&#65533;&#65533;&#65533;*&#65533;&#65533;&#65533;)5&#65533;.t&#65533;&#65533;9&#65533;&#956;&#65533;M&#65533;vp&#65533;nd&#65533;&#65533;J&#65533;qS&#65533;rUe&#65533;&#65533;&#65533;&#65533;O&#65533;&#65533;j&#65533;rB-e&#65533;&#65533;eo&#65533;&#978;0&#65533; u&#65533;0`&#65533;J7 &#65533;&#65533;&#65533;iyIz&#65533;&#65533;,59&#65533;&#65533;&#65533;5&#65533;&#65533;&#65533;vu&#65533;vE&#65533;MUS+&#65533;&#65533;&#65533;,&#65533;mO&#65533;&q&#65533;x5deoy&#65533;1&#65533;&#65533;&#65533;&#65533;&#1810;yU&#65533;^C&#65533;1&#65533;DD,ty&#65533;z&#65533;V{&#65533;&#65533;{+Sn&#65533;&#65533;U&#65533;*&#65533;&#65533;Uh&#65533;&#65533;v'Z&#65533;~&#65533;+p&#65533;N&#65533;]&#65533;j&#65533;C&#65533;Tx&#65533;l&#1647;O&#65533;&#65533;&#65533;&#65533;&#65533;%&#135;&#65533;6&#65533;)&#262;{u{&#65533;W&#65533;&#65533;)r3'XaG&#65533;{&#65533;&#65533;&#65533;&#65533;K&#65533;z&#65533;Y'&#65533;&#65533;dwdeTi&#65533;~{&#65533;&#65533;UG&#65533;&#65533;x&#65533;&#65533;yG&#65533;Oi&#65533;@C&#65533;&#65533;&#65533;&#65533;&#65533;rx&#65533;&#65533;l&#65533;`q&#65533;1m&#65533;&#65533;K&#65533;&#65533;m&#65533;&#65533;M&#65533;&#65533;b{n&#65533;v0o;&#350;&#65533;g&#65533;&#65533;}Q&#65533;&#65533;yj&#65533;&#65533;R&#65533;xki&#65533;FN%&#65533;qee&#65533;D&#65533;&#332;&#65533;x&#65533;&#65533;&#65533;&#65533;_&#65533;S&#65533;P&#65533;R!&#65533;r'l&#65533;&#65533;&#65533;q[&#65533;6&#65533;T&#65533;	&#65533;8&#65533;&#65533;P&#65533;&#65533;Y&#1616;gdw&#65533;K&#65533;&#65533;&#65533;&#1383;&#65533;~&#65533;&#65533;&#65533;&#65533;&#65533;&#65533;)&#65533;&#65533;.&#65533;&#65533;&#65533;L&#65533;&&#1656;&#65533;A&#65533;&#65533;Qq&#65533;&#65533;J&#65533;0Q&#65533;0=&#65533;&#65533;&#65533;3o&#65533;&#65533;&#65533;2ae&#1622;&#65533;Yp7&#65533;uy&#65533;&#65533;&#65533;&#65533;8$&#65533;q-&#65533;4&#65533;N&#65533;&#65533;&#65533;)&#65533;&#65533;9&#65533;G$&#65533;&#65533;&#65533;\r&#65533;&#65533;&#65533;&#65533;e&#65533;&#65533;&#65533;&#65533;B&#65533;&#65533;&#65533;&#65533;&#65533;'&#65533;&#65533;<&#65533;&#65533;a&#65533;9QL&#65533;&#65533;&#65533;E&#1052;&#65533;K&#65533;'7&#65533;&#65533;&&#1488;&#65533;&#65533;Yr&#65533;Cy&#46686;[&#65533;&#65533;&#65533;&#65533;&#65533;h&#65533;|&#65533;B&#508;&#65533;&#65533;&#65533;&#65533;&#65533;uW&#65533;b&#65533;&#65533;&#65533;&#65533;9&#65533;'vR&#65533;&#65533;oz&#65533;B&#65533;&#65533;x&#65533;&#65533;&#65533;W&#65533;-&#65533;G&#65533;&#944;~&#65533;Y&#65533;&#65533;&#65533;&#1379;?&#65533;&#65533;&#65533;Y`&#65533;&#65533;lF&#65533;pLQL&#65533;&#65533;RZ&#65533;&#65533;&#65533;B&#65533;&#65533;&#65533;38&#65533;Wz&#65533;m&#65533;&#2003;&#65533;&#65533;&#65533;&#65533;Dp&#65533;&#65533;:&#65533;&#1664;&#65533;&#65533;&#65533;&#65533;z&#65533;&#65533;y&#65533;&#65533;:y&#65533;:&#65533;1jz&#65533;&#65533;&#65533;&#65533;.&#65533;&#65533;&#65533;&#65533;}Q&#65533;&#6699;&#65533;&#65533;&#65533;x&#65533;|cy&#65533;I&#65533;&#65533;Kc&#65533;H&#65533;}z&#65533;{F&#65533;}Y&#65533;&#65533;%%&#65533;5&#65533;'&#65533;&#65533;X&#65533;Z&#65533;&#65533;z`&#65533;&#65533;&#65533;v&SJh'&#65533;j&#65533;&#65533;&#65533;&#65533;:&#65533;{&#65533;&#65533;&#65533;&#880;&#65533;&#65533;&#65533;&#65533;&#65533;j&#65533;	4J&#65533;YVq&#65533;d&#65533;&#65533;&#65533;r&#65533;&#65533;r&#65533;&#65533;+&#65533;&#65533;5&#65533;W&#65533;&#65533;&#65533;&#65533;&#736;9&#1322;]&#65533;&#65533;U&#65533;zo&#65533;&#65533;&#65533;&#65533;bZ&#65533;*"&#65533;P&#65533;&#65533;V&#65533;;&#65533;&#65533;x&#65533;&#65533;V&#65533;&#65533;y&#65533;&#65533;go{&#65533;&#65533;&#65533;&#65533;z&#65533;}&#9975;&#65533;&#65533;&#65533;&#65533;&#52677;569N&#65533;&#65533;&#65533;&#65533;&#65533;-r77&#65533;<&#65533;&#65533;Z&#65533;~&#65533;&#65533;&#65533;&#65533;&#65533;[H&#65533;&#65533;D&#65533;M&#65533;gC&#65533;C&#65533;&#65533;&#65533;ua&#65533;9&#65533;&#1332;&#65533;;&#65533;W&#65533;]&#65533;&#65533;&#65533;&#65533;&#65533;&#65533;B&#65533;x&#65533;;&#65533;&#65533;&#65533;&#65533;&#1563;wE&#65533;M&#65533;&#65533;y&#65533;&#65533;Zf}&#65533;&#65533;&#65533;&#65533;cz&#65533;&#65533;{&#65533;&#65533;`&#65533;&#65533;&#65533;k&#65533;&#65533;&#65533;?y&#65533;&#65533;[&#65533;Pk:o00&#65533;&#65533;&#65533;}&#65533;Y&#65533;&#65533;&#65533;&#379;O&#65533;uUu&#65533;&#1468;&#65533;&#65533;&#65533;|&#65533;S&#65533;B&#65533;&#65533;@&#65533;"&#65533;&#65533;_q&#65533;&#65533;&#65533;&#65533;g&#65533;&#65533;&#1374;s&#1822;&#65533;&#65533;&#65533;&#65533;&#65533;	<&#65533;/&#65533;&#65533;K[&#65533;?`&#65533;&#65533;}&#65533;&#65533;T&#65533;|&#189;&#65533;&#65533;&#65533;&#65533;&#225;<&#65533;wI&#65533;&#65533;&#65533;s}&#65533;&#65533;&#741;&#65533;&#65533;x>&#1907;&#65533;&#65533;&#65533;&#65533;{&#65533;8&#61170;&#65533;&#65533;&#65533;&#65533;&#1500;&#65533;~&#65533;IKF&#65533;j)=9q&#65533;&#65533;G&#65533;Ur&#65533;&#65533;[V&#65533;E&#65533;A|&#65533;&#65533;|b&#65533;&#65533;/=&#665;|&#65533;&#65533;&#65533;d~&#65533;&#1099;={&#65533;ds{&#65533;&#65533;3&#65533;wt&#65533;&#65533;&#65533;&#65533;&#65533;&#65533;9&#65533;"D&#65533;v&#65533;8&#65533;&#65533;&#65533;&#65533;&#65533;&#897;<!&#65533;&#65533;zc&#65533;&#65533;.#z"&#65533;s&#65533;&#65533;/&#65533;&#65533;&#65533;&#65533;&#65533;&#65533;&#1093;=&#65533;!&#65533;&#65533;&#65533;O&#65533;/&#65533;&#65533;&#65533;&#65533;&#1609;&#65533;wHO&#65533;C=&#65533;!&#65533;&#65533;;h&#65533;&#65533;&#65533;m	&#248;=P&#65533;&#249;&#65533;}&#65533;9&#65533;&#345;&#65533;1*]&#65533;2&#65533;7&#65533;&#65533;&#65533;v&#347;S&#65533;}&#65533;&#65533;=&#65533;&#65533;%=}&#65533;&#65533;B&#1527;&#65533;&#65533;z&#65533;&#51028;0&#65533;#&#65533;&#65533;&#65533;&#65533;&#65533;&#65533;A&#65533;&#65533;&#65533;qy&#65533;&#65533;Q&#65533;&#65533;q^&#65533;&#65533;ME&#65533;~*&#65533;&#375;&#65533;&#65533;&#65533;&#65533;&#65533;&#65533;?&#65533;=&#1581;y&#1599;{&#65533;&#65533;F##&#65533;&#761;&#65533;]>&#65533;&#65533;&#65533;&#65533;&#65533;&#65533;r&#65533;&#65533;&#65533;|&#65533;&#65533;&#65533;M_&#65533;[&#65533;rf&#65533;&#65533;&#65533;&#65533;&#65533;&#65533;&#65533;&#65533;G&#65533;&#65533;&#517;&#65533;&#65533;D&#65533;u&#65533;&#65533;&#65533;M<&#65533;&#65533;;&#65533;&#65533;&#65533;&#65533;&#65533;C&#65533;&#65533;&#65533;&#1866;z&#65533;Kr&#65533;S&#65533;&#65533;&#65533;&#65533;&#65533;&#65533;&#65533;&#65533;&#65533;&#65533;&#65533;&#65533;&#65533;&#478;&#65533;qxB|U&#65533;&#65533;K7/_&#65533;u&#65533;{&#65533;&#65533;&#65533;&#882;)&#65533;&#65533;R!&#65533;&#65533;hzv&#65533;&#65533;y&#65533;&#65533;Q&#65533;&#65533;&#65533;.&#65533;I&#65533;&#65533;i&#65533;&#65533;&#65533;&#1917;=&#65533;&#65533;y;q^&#65533;&#65533;<&#65533;&#65533;&#65533;K=&#65533;%&#65533;&#65533;^&#65533;3_&#65533;&#65533;&#65533;&#65533;&#65533;&#65533;&#65533;\&#1427;&#65533;&#65533;&#65533;nw&#65533;&#65533;G&#65533;[=\&#65533;&#65533;&#65533;&#65533;_&#65533;&#65533;&#65533;&#65533;&#65533;E~&#65533;e&#65533;&#65533;K&#65533;&#65533;&#65533;&#65533;U~&#65533;&#65533;&#581;&#65533;&#65533;&#65533;|&#65533;&#65533;&#65533;&#65533;&#65533;<&#65533;\&#65533;&#65533;&#65533;&#65533;&#65533;Q&#65533;&#65533;&#65533;&#65533;&#65533;&#65533;0Xp&#65533;&#65533;6:&#65533;A&#65533;&#65533;&#65533;q=xP1#&#331;	:R&#65533;&#65533;&#65533;&#65533;$-V$&#65533; eG([`&#65533;&#65533;&#530;&#65533;a@2&#65533;N{&#65533;|9&#65533;&&#1057;>&#65533;&#65533;9j&#38437;`p&#65533;y
5&#42473;^&#65533;X&#65533;&#65533;U&#725;&#65533;\&#65533;z&#65533;&#65533;&#65533;&#65533;\S&#666;&#65533;r&#65533;Z'k&#65533;V7&#65533;W,t&#65533;V&#1306;uk&#1007;T&#65533;&#65533;e8&#65533;&#65533;&#65533;&#65533;~&#65533;xp%&#65533;&#65533;F&#164;&#65533;&#65533;&#592;)W.&#65533;9&#65533;&#65533;&#860;9&#65533;&#65533;:th&#65533;K+&#65533;&#65533;&#65533;&#65533;E[gt`H&#65533;]&#65533;FpQ&#65533;&#285;Cy&#65533;&#65533;&#65533;&#65533;&#65533;&#65533;'}&#65533;v&#65533;&#65533;em&#65533;&#65533; &#1000;&#65533;&#65533;t&#65533;&#1321;V&#1867;7&#65533;&#65533;&#65533;|&#65533;z7|&#65533;-E'&#65533;&#65533;R&#65533;~&#65533;.&#65533;&#65533;&#65533;L&#65533;&#65533;&#65533;&#65533;&#65533;&#65533;&#65533;&#65533;'&#65533;(%|[&#65533;&#65533;-[&#65533;Y&#65533;&#65533;&#65533;Y&#65533;&#65533;8&#65533;i&#65533;&#65533;&#65533;&#65533;@Mp&#65533;sE&#65533;d&#65533;&#65533;m`@&#65533;r&#65533;&#65533;tJn&#531;&#65533; &#65533;t&#65533;&#65533;E&#468;S&#65533;U&#65533;W&#65533;&#65533;&#65533;&#65533;w&#65533;	&#65533;[&#1957;wEu&#65533;&#65533;&#65533;&#65533;$`&#65533;&#65533;a&#65533;V&#65533;C*) %&#65533;y&#65533;ZV&&#65533; &#65533;	&#65533;&#65533;&#65533;N9g&#1093;j&#1564;o&#65533;&#1224;4=&#65533;!&#65533;/q&#65533;&#65533;t+&#65533;&#1570;&#65533;/&#65533;&#65533;E&#65533;wz&#65533;&#65533;c&#65533;<&#65533;E&#65533;&#65533;&#65533;U&#65533;&#274;&#65533;&#65533;_y&#65533;&#888;&#65533;l)&#1700;&#65533;&#65533;hD&#65533;Qn*%&#65533;Y~&#65533;&#65533;1&#65533;&#65533;&#65533;&#65533;DTq&#806;&&#65533;1u&#65533;&#65533;&#65533;A&#65533;Z&#65533;\&#65533;&#412;&#1517;W'&#65533;&#65533;&#65533;&#65533;&#65533;zi&#65533;&#65533;&#65533;&#65533;x&#65533;W}&#65533;&#65533;&#35092;.
X&#65533;lI)&#65533;Y&#65533;&#65533;D&#65533;Vz&#65533;FP&#65533;&#65533;&#65533;gTV	&#65533;&#65533;&#65533;&#65533;&#65533;&#65533;In&#65533;&#65533;jo&#65533;8&#1800;&#65533;&#65533;&#668;&#65533;`&#65533;&#65533;&#65533;&#65533;U&#65533;&#645;&#65533;&#65533;&#1625;&#65533;F&#65533;%&#65533;&#65533;:
[V&#65533;zj&#65533;m&#65533;O&#65533;$&#65533;&#65533;u&#65533;-&#65533;&#65533;z%&#65533;&#65533;&#65533;PP
qd&#65533;O&#65533;&#1867;&#65533;&#65533;?&#65533;&#65533;&#65533;&#65533;$&#65533;q/&#65533;&#1692;&#185;&#65533;&#65533;Tz&#65533;e&#65533;Wk&#65533;&#65533;Kp&#65533;&#65533;&#65533;&#65533;&#65533;&#65533;2&#65533;&#1489;&#65533;&#65533;&#65533;&#65533;&#65533;&#65533;&#65533;7^e+5&#65533;_&#65533;&#65533;&#345;&#65533;&#65533;&#65533;&XZb&#65533;&#65533;Q&#65533;e7@*l(&#65533;:\p$Up&#65533;n&#65533;&#65533;&#65533;&#65533;&#65533;&#65533;k&#65533;&#65533;'&#65533;mj&#65533;'&#65533;&#65533;k&#65533;&#65533;+&#65533;Y-4&#65533;&#65533;:&#65533;&#65533;&#65533;r&#65533;&#65533;&#65533;]I&#65533;t&#65533;B{(YO+&#65533;FC&#65533;&#65533;&#65533;Ov}&#65533;{&#65533;&#65533; &#65533;&#65533;&#65533;&#65533;&#65533;&#65533;&#65533;&#65533;!&#65533;dwM^T{&#59842;&#65533;{&#65533;&#65533;&#65533;&#65533;&#65533;u8&#65533;&#65533;&&#65533;&#65533;&#65533;B&#65533;&#65533;_a&#65533;&#65533;&#1312;&#65533;&#65533;&#1314;&#65533;&#65533;&#65533;&#65533;]#&#65533;:B&#65533;&#65533;&#65533;&#65533;6P&#1842;&#65533;&#65533;&#65533;s&#65533;&#65533;&#65533;&#65533;&#65533;&#65533;&#65533;&#65533;&#65533;&#65533;.<^&#65533;{U<&#65533;&#65533;'&#65533;&#65533;&#65533;1/>&#65533;&#65533;&#65533;&#65533;8G&#65533;&#65533;`&#65533;z&#65533;jV&#1390;e&#65533;&#65533;n&#65533;&#1579;&#65533;&#65533;z&#65533;5hp&#65533;&#65533;&#65533;&#65533;&#65533;&#65533;&#65533;&#65533;&#65533;|&#65533;&#65533;M~&#65533;>&#65533;&#65533;I&#65533;Ra&#65533;&#57855;&#65533;oxw&#65533;&#65533;&#65533;B9>!L&#65533;pq&#65533;&#65533;~&#65533;HIpjLTF"&#65533;&#65533;)&#65533;z&#1651;`&#65533;&#65533;&#65533;&#65533;&#65533;_
EXX&#65533;&&#65533;es&#65533;	&#65533;g&/&#65533;g1,#}&#1429;&#65533;&#65533;0&#65533;&#787;&#65533;&#65533;z(9 &#65533;&#65533;&#65533;I&#65533;&#65533;&#65533;&#65533;Tm&#65533;&#65533;&#65533;0:'B&#65533;J&#65533;&#65533;&#65533;!&#65533;&#65533;ABz/|&#65533;&#65533;&#2032;x>.&#65533;
"&#65533;j&#65533;H*1&#65533;*e&#65533;&#1124;&#65533;`hF
&#65533;yj&#65533;&#1266; U&#65533;&#65533;&#65533;o,dy&#65533;&#65533;&#65533;&#65533;El&#65533;&#65533;&#65533;c 1&#21710;I&#65533;&#65533;&#65533;&#65533;.
96&#65533;,;_$M&#65533;&#65533;0m&#65533;U&#65533;&#65533;#=&#65533;5&#65533;}&#65533;(G&#65533;,&#65533;&#65533;&#65533;&#65533;D%~v&#65533;&#243;Td&#65533;f	g+&#755;4X&#65533;&#65533;y&#65533;&#65533;&#1865;D&#65533;&#65533;&#65533;3&#65533;&#65533;&#65533;r&#65533;O`*&#65533;&#65533;d$3&#65533;W&#65533;&#65533;&#65533;N"&#65533;P&#65533;J&#65533;Q&#65533;k&#65533;&#65533;L&#65533;ByMl&#65533;3P&#65533;D;&#65533;&#65533;T:.&#65533;Q&#65533;V&#65533;&#65533;Y&#65533;X&#65533;s[$&#65533;'7&#65533;FK@&#65533;{St&#65533;K&#65533;R*&#65533;&#65533;&#65533;&#65533;K[&#65533;6&#65533;.fRr&#65533;&#65533;C&#65533;C&#65533;I&#65533;}&#65533;&#65533;T&#65533;h&#65533;(Z&#65533;n^4.&#65533;,&#65533;8O&#65533;JQ&#65533;#)HQ&#65533;&#65533;&#65533;&#65533;4&#65533;&#65533;&#65533;&#65533;JY&#65533;&#65533;&#62029;ub&$G&#65533;&#65533;&#65533;&#65533;T&#65533;&#65533;&#65533;&#65533;&#65533;&#65533;	&#65533;t&#65533;@&#65533;	]?&#65533;&#65533;&#65533;HM&#65533;R&#65533;Z&#65533;&#65533;&#65533;&#65533;Q&#65533;#&#65533;8&#1005;*&#65533;&#65533;&#65533;D&#65533;G&#65533;U&#65533;P$&#65533;&#65533;&#65533;X[&#65533;AP&#65533;u&#65533;&#65533;\&#65533;*&#65533;&#65533;R&#65533;qE&#65533;]]C&#65533;&#65533;>gE _&#65533;&#65533;&#65533;&#65533;&#65533;`N-&#65533;8&#65533;&#65533;V&#65533;&#65533;&#65533;E,d\&#65533;6&#1131;&#65533;&#65533;&#65533;"-&#65533;&#65533;&#65533;&#65533;&#920;&#65533;s&#65533;&"tS&#65533;+&#65533;+u!C&#65533;4&#1397;&#65533;-jk&#65533;t[&#65533;&#65533;B&#65533;a&#65533;&#65533;(o#&#65533;&#65533;
2&#65533;&#65533;-.e&#65533;&#65533;&#65533;&#65533;&#65533;&#65533;uV\&#921;&#65533;&#65533;&#65533;.Y&#65533;C&#1493;&#65533;B&#65533;&#65533;&#65533;&#65533;r&#1525;&#1981;&\P&#65533;0&#273916;&#65533;=o/&#65533;&#65533;&#65533;&#65533;&#65533;&#65533;&#65533;&#65533;{&#65533;&#65533;w&#65533;!&#65533;&#65533;r&#65533;&#65533;_&#65533;&#1428;V(C&#65533;Rb&#65533;&#65533;q&#65533;.&#65533;&#65533;&#65533;&#1336;&#65533;/&#1757;\&#65533;&#65533;F&#65533;&#65533;&#197;|LO&#65533;&#65533;w&#65533;-=A	&#65533;&#65533;d&#65533;@| nrh&#65533;y&#65533;&#65533;&#65533;&#65533;6&#65533;r&#65533;&#65533;&#65533;&#65533;&#65533;&#65533;W7&#65533;&#65533;&#65533;&#65533;`l&#65533;b&#65533;$&#65533;&#65533;&#65533;Z&#65533;&#65533;&#65533;&#65533;&#65533;j&#65533;8'&#65533;t&#65533;/&#65533;Z'&#65533;/}&#65533;rQ&#65533;&#65533;&#65533;&#65533;
8G8&#1202;V&#65533;e&#65533;N&#65533;&#65533;3^&#65533;&#65533;C-2&#65533;&#65533;\&#65533;H&#65533;&#1116;&#65533;&#65533;&#65533;&#65533;&#65533;`-&#65533;&#65533;&#65533;,&#65533;PwX6z&#65533;/&#65533;Z&#65533;>8&#65533;&#65533;&#65533;3&#65533;&#65533;@&#65533;&#65533;&#65533;&#65533;&#65533;&#65533;D&#65533;J&#65533;&#65533;!&#1396;dt&#65533;&#65533;!&#65533;&#45662;S&#65533;&#65533;8&#65533;&#65533;+Y!h&#65533;&#65533;)9j<&#65533;/&#65533;&#65533;&#65533;&#65533;&#65533;g&#65533;&#65533;2][B0&#65533;&#65533;(Z&#65533;&#65533;6O&#65533;wK&#65533;&#65533;i&#65533;&#65533;g&#65533;&#1968;1&#65533;&#65533;^3&#65533;&#65533;&#65533;&#65533;4&#65533;&#65533;&#65533;&#65533;f_&#65533;A&#65533;&#65533;6&#65533;&#65533;b&#65533;&#65533;&#65533;Vw&#65533;G&#65533;+^&#65533;p`&#65533;&#65533;_&#65533;,&#65533;tw&#65533;&#65533;&#65533;&#65533;&#65533;&#65533;&#65533;'%{&#65533;&#65533;&#65533;&#65533;&#65533;&#1237;&#1405;&#65533;O@&#65533;&#65533;|&#65533;t&#65533;Q&#65533;6&#65533;;<&#65533;&#65533;&#65533;&#1443;x-q&#65533;M&#65533;&#65533;<7&#65533;{&#65533;&#65533;&#65533;nf&#65533;&#65533;&#65533;&#65533;E&#65533;o1&#65533;&#65533;&#65533;&#65533;vP&#65533;&#65533;&#65533;&#65533;&#65533;&#65533;z5&#65533;&#65533;&#65533;&#65533;&#65533;&#1826;`.&#65533;|&#65533;,&#65533;?&#65533;&#65533;&#65533;93&#65533;&#65533;+&#65533;&#65533;E?&#65533;&#65533;A&#65533;}&#65533;&#65533;b$y&#65533;&#65533;^&#65533;X&#65533;G&#65533;CN&#1445;&#65533;&#65533;&#65533;V&#65533;&#65533;,J&#65533;>3&#65533;r&#65533;=&#65533;&#65533;nZ&#1029;&#65533;fP&#65533;&#65533;&#65533;H&#65533;PA&#65533;^w&#65533;&#65533;
&#65533;V&#65533;&#65533;~&#65533;&#65533;&#65533;=&#65533;Q*&#65533;&#65533;G&#65533;%&#65533;&#65533;OE|&#65533;&#65533;76&#65533;5&#65533;&#65533;eW~&#65533;&#65533;w&#65533;&#65533;S&#65533;{&#65533;c&#65533;+&#65533;&#65533;|&#65533;G&#65533;&#65533;&#65533;&#65533;&#65533;&#65533;L&#65533;n9&#65533;&#65533;K&#65533; &#65533;T&#65533;&#65533;k&#65533;5C>&#65533;&#65533;&#65533;&#65533;&#65533;&#1681;&#65533;&#65533;&#65533;&#65533;&#65533;>&#719;&#65533;&#65533;&#65533;7&#65533;&#65533;|&#65533;[/&#65533;P}j&#65533;&#1447;=&#65533;&#65533;&#65533;}&#65533;s&#65533;&#65533;&#65533;&#65533;&#65533;UH~&#65533;&#65533;y&#65533;6(/&#65533;~}&#695;|&#1538;&#65533;s&#65533;Gv&#65533;Go&#65533;D&#65533;u}&#65533;&#65533;}&#65533;&#65533;&#65533;&#65533;&#65533;7Ls&#65533;&#65533;&#65533;w&#65533;y(Qyw4&#65533;Wx&#65533;&#65533;~&#65533;}&#65533;=&#65533;:0*&#65533;fRM&#65533;l>;&#65533;O&#65533;{!&#65533;*#X&#65533;&&#65533;~h&#65533;h&#583;Q`&#65533;[&#65533;&#65533;&#65533;g1&#65533;&#65533;&#65533;7Ad!}Zb&#65533;XG&#65533;&#65533;<>X&#65533;&#65533;&#65533;"&#65533;w&#65533;$|&#65533;&#65533;&&#65533;e&#65533;&#65533;zI&#65533;&#65533;&#65533;&#65533;c&#24603;&#65533;z&#65533;&#65533;1(&#65533;&#65533;&#65533;&#65533;&#65533;&#453;w&#65533;&#65533;U&#65533;{&#65533;&#65533;8&#65533;@&#65533;{'sp&#65533;Ca&#65533;&#65533;k&#65533;&#65533;O&#65533;&#65533;&#65533;Q&#65533;&#65533;&#65533;&#65533;1}3&#65533;KX&#65533;x9&#65533;iv&#65533;&#65533;&#451;X&#65533;?x&#65533;BEw.&zLuz%NG(@&#65533;&#65533;0&#65533;(&#65533;&#65533;M&#65533;s&#65533;h&#65533;&#65533;&#65533;&#65533;&#65533;&#65533;H&#65533;Ha~&#65533;&#65533;&#65533;8&#65533;&#65533;&#65533;;M`m&#65533;&#65533;&#65533;%&#65533;&#65533;&#65533;&#1162;+G&#65533;tn((&#65533;&#65533;i&#65533;&#65533;&#65533;&#65533;&#65533;n&#65533;x};&#65533;&#65533;8&#65533;HH&#65533;xq&#65533;&#65533;&#65533;&#65533;&#65533;&#65533;3b{&#65533;E(&#65533;>R&#65533;&#65533;t&#65533;&#65533;&#65533;g*&#65533;~&#65533;xJgkn$qt.&#65533;&#65533;&#65533;&#65533;&#65533;&#65533;&#65533;&#65533;&#65533;Yz&#519;m&#65533;&#65533;&#65533;&#1550;&#65533;&#65533;&#65533;4m&#65533;&#65533;;&#65533;b&#65533;&#65533;&#65533;t&#65533;([&#65533;hzUc&#65533;xN&#65533;h&#65533;&#65533;&#65533;&#65533;R&#65533;e'&#65533;qY0&#65533;%qf&#65533;&#65533;&#65533;Hd&#65533;&#1537;&#65533;&#65533;&#65533;Ge&#65533;h&#65533;$&#140;&#65533;&#65533;3&#423;J.&#65533;8K&#65533;&#65533;&#65533;h&#65533;f&#65533;N}'&#65533;S&#523;&#65533;&#65533;(&#65533;&#65533;&#65533;&#65533;	oC&&#65533;:&#65533;&#65533;VL&#65533;d&#65533;&#65533;@ien2&#65533;&#65533;&#65533;(,&#1496;QN&#65533;zL&#65533;N&#1864;&#65533;&#65533;1	9&#65533;.I&#65533;Y&#1616;3&#65533;OS&#65533;^i%&#65533;q&#65533;&#65533;};&#65533;a+&#65533;Liwei&#65533;&#65533;&#65533;/A&#65533;&#65533;&#65533;MK&#65533;^&#65533;~RU&#65533;&#65533;%&#65533;&#65533;&#65533;&#65533;&#65533;&#65533;&#65533;&#65533;xH
&#65533;&#65533;I%&#65533;&#65533;&#65533;1VH'j&#65533;&#65533;&#65533;I!\&#65533;g5&#65533;&#1478;&#65533;&#65533;Ah&#65533;wz&#65533;J&#34503;e&#65533;ZX&#65533;&#65533;Y%Uy&#65533;&#65533;&#65533;&#65533;&#65533;&#65533;&#65533;&#65533;i\&#602;p&#65533;S&#65533;&#65533;#tj&#65533;p&#65533;V&#65533;&#65533;&#65533;&#65533;`rC+&#65533;p&#65533;(&#65533;&#65533;`&#65533;y&#65533;]u&#65533;&#65533;)&#65533;&#65533;&#65533;&#65533;&#585;[&#1618;\)&#65533;&#65533;&#65533;&#65533;&#65533;&#65533;&#65533;a9S&#65533;&#65533;&#65533;;&#65533;&#65533;S&#65533;9&#65533;I]&#65533;`Wu&#65533;&#450;&#65533;i^&#65533;I&#65533;x&#65533;yU&#65533;Hv&#65533;%&#65533;&#542;|9&#65533;&#65533;I&#65533;Cy/I&#65533;&#65533;&#65533;d&#65533;)&#65533;9EP&#65533;>&#65533;&#65533;&#65533;&#65533;&#65533;&#65533;t&#65533;&#65533;&#65533;t&#65533;c&#65533;Y-&#65533;&#65533;0&#672;&#65533;&#65533;&#65533;&#65533;{6Z}S&#65533;&#65533;fw&#65533;&#65533;B&#65533;&#65533;&#65533;:j&#65533;&#65533;j&#65533;I&#65533;&#65533;&&#65533;m&#65533;9&#65533;&#65533;&#65533;&#65533;	i&#65533;vU&#65533;2:a&#65533;s&#64073;&#65533;y&#65533;9&#65533;v}I&#65533;&#65533;4Y&#505;&#65533;D&#1697;&#1337;>K&#65533;t&#65533;&#484;&#1750;&#65533;&#65533;&&#65533;3rDtt&#65533;&#65533;I&#65533;	i&#65533;_*E&#65533;5&#65533;~i&#65533;z)&#65533;Q&#65533;&#65533;Y&#65533;&#65533;&#65533;E&#65533;&#65533;\&#65533;&#65533;&#65533;'&#65533;m&#65533;V&#65533;&#65533;&#1618;&#65533;&#65533;VO&#65533;&#613;{p_&#43488;&#65533;&#65533;&#65533;&#65533;&#65533;&#65533;&#65533;6&#65533;P&#65533;&#65533;)&#65533;&#1238;Js&#65533;&#65533;&#65533;A&#65533;&#65533;&#65533;&#65533;&#65533;&#65533;&#65533;&#65533;&#1385;&#65533;&#65533;&#65533;&#65533;
&#65533;&#65533;&#65533;&#65533;&#65533;&#65533;&#65533;&#65533;&#65533;&#65533;q&#65533;&#65533;&#65533;~~&#65533;&#65533;/&#65533;&#65533;#G"&#65533;&#65533;TQZl&#65533;&#65533;&#65533;&#65533;&#65533;$&#65533;&#65533;&#65533;&#65533;&#65533; >!&#65533;&#65533;&#65533;&#65533;&#65533;)&#65533;&#65533;j&#65533;i&#65533;d&#538;&#65533;&#65533;D&#65533;&#65533;*&#65533;&#65533;&#1304;&#65533;zW &#65533;&#65533;d&#65533;&#65533;&#65533;&#1642;&#65533;&#65533;&#65533;&#65533;U&#39780;&#65533;c&#1687;&#65533;Z&#65533;&#65533;*&#65533;&#65533;&#65533;\=&#65533;&#65533;&#65533;Jj&#65533;G&#65533;&#65533;&#65533;&#65533;j&#65533;J&#65533;'&#65533;j&#65533;x&#65533;,:&#65533;&#65533;YG~&#1312;&#903;&#65533;&#65533;x&#65533;N&#1195;f&#65533;&#65533;&#65533;&#65533;&#65533;&#65533;sv&#65533;W&#65533;:&#65533;p&#65533;t&#65533;&#65533;Bi&#65533;Ep&#65533;jg&#65533;y&#65533;&#65533;&#65533;&#65533;r&#65533;'!&#65533;J&#196;&#65533;7&#65533;&#1770;&#65533;|&#65533;&#65533;%&#732;\&#65533;&#65533;&#65533;&#65533;&#65533;v&#65533;.;&#65533;0&#734;E&#65533;\&#65533;&#65533;l]&#65533;&#65533;&#65533;&#65533;7>{*m&#65533;.x&#65533;m&#65533;1C&#65533;_&#65533;X]&#65533;*&#65533;&#65533;
&#65533;q3#&#65533;`M&#65533;@E&#65533;&#65533;&#65533;&#65533;&#65533;&#65533;K &#65533;&#745;'+&#65533;&#65533;G1&#65533;W&#65533;q&#65533;f&#65533;&#12981;V&#65533;&#65533;&#65533;&#65533;_[&#65533;&#65533;3&#65533;&#65533;&#65533;&#65533;'&#65533;&#65533;&#65533;m&#65533;&#65533;&#65533;&#1745;&#65533;&#65533;&#65533;&#65533;&#65533;&#65533;-B&#65533;&#65533;N[A+&#65533;&#65533;Y&#65533;&#65533;&#65533;&#14008; &#65533;&#65533;1&#65533;&#65533;-&#65533;+&#65533;&#65533;6&#65533;&#65533;i&#65533;&#65533;&#65533;&#65533;&#11865;&#1785;iK&#65533;&#65533;g&#65533;&#65533;r&#194;I&#48065;D&#65533;&#65533;&#65533;;&#1515;&#65533;&#1733;&#65533;&#65533;&#65533;T[&#65533;&#65533;;&#65533;&#65533;&#65533;&#65533;&#1611;&#65533;&#65533;+>a&#65533;&#65533;&#65533;&L&#65533;t&#65533;k&#65533;&#65533;&#65533;&#1060787;&#65533;&#65533;G&#1788;Ep&#65533;&#65533;&#65533;&#65533;&#1115;&#65533;&#65533;+&#65533;&#65533;	&#65533;&#65533;&#65533;v&#65533;&#65533;&#1723;&#65533;&#65533;k&#65533;&#65533;&#65533;&#65533;E:&#65533;&#65533;%&#65533;&#65533;&#65533;{&#65533;>	&#65533;%&#65533;&#65533;&#65533;%&#65533;+&#65533;,&#65533;v&#65533;*I&#65533;&#65533;&#65533;&#65533;&#1753;ez&#65533;Q;&#65533;&#65533;&#65533;&#65533;&#65533;;&#65533;&#65533;&#65533;&#6907;uC&#65533;&#65533;&#65533;m@&#65533;/|&#65533;&#65533;K&#65533;@&#65533;&#65533;{&#65533;(&#65533;$&#65533;^&#65533;&#65533;&#1827;&#65533;&#65533;&#65533;R&#65533;&#65533;&#65533;	j&#65533;&#65533;&#65533;IL&#65533;Fg&#65533;&#65533;&#65533;&#65533;)&#52256;&#351;
&#65533;&#180;9&#65533;&#65533;&#65533;;&#65533;8\&#65533;&#65533;&#65533;&#65533;s&#439;&#65533;&#193;t&#65533;=l&#65533;O&#523;&#65533;&#65533;B<&#65533;&#65533;&#65533;E&#65533;&#65533;"|&#65533;K\&#65533;;&#65533;qW&#65533;&#65533;n&#65533;&#65533;%&#65533;&#65533;v&#65533;&#65533;1&#65533;&#65533;&#65533;&#65533;i&#65533;&#65533;4&#65533;&#65533;`3&#65533;;&#384;; &#65533;bigdj&#65533;=7&#65533;nL&#65533;&#65533;&#65533;wL&#65533;&#65533;&#65533;&#65533;&#65533;{&#65533;P&#65533;&#65533;&#65533;,&#65533;6&#65533;|&#65533;&#65533;&#65533;5L&#521;&#65533;/&#65533;	&#65533;5&#65533;&#65533;&#552;k&#65533;&#65533;&#65533;&#65533;oF&#65533;&#65533;&&#65533;Mr&#65533;A&#65533;&#65533;&#65533;&#608;&#65533;a&#65533;&#65533;&#612;&#65533;&#65533;&#65533;&#65533;\m&#1787;&#65533;	&#65533;&#65533;&#65533;&#65533;&#65533;&#65533;"&#65533;K&#757;&#65533;;&#65533;&#65533;l&#65533;Dl&#65533;&#65533;w&#65533;&#65533;&#65533;&#65533;L&#65533;u|&#65533;N&#65533;&#825;[L&#65533;&#65533;&#811;&#65533;&#65533;[L&#65533;&#65533;,&#65533;a&#65533;q&#65533;&#65533;&#245;&#65533;&#65533;&#65533;&#65533;&#65533;&#65533;&#65533;&#65533;&#65533;r&#65533; m&#1995;&#65533;p&#65533;&#65533;&#65533;l&#65533;&#65533;&#485;&#65533;&#65533;&#65533;)P&#65533;&#65533;&#65533;&#65533;\&#65533;&#65533;&#859;&#65533;&#65533;l&#1098;&#65533;&#65533;&#65533;&#65533;&#65533;1&#65533;\&#65533;&#65533;&#65533;&#65533;&#65533;|&#65533;&#65533;&#65533;&#65533;H&#65533;O&#65533;&#65533;(L&#65533;&#65533;<&#65533;&#65533;&#65533;+&#1902;gZ&#1413;mJz&#65533;&#65533;&#65533;&#65533;&#65533;\W6&#65533;&#65533;&#65533;&#65533;&#65533;&#65533;{&#65533;*&#65533;Em&#1289;&#65533;&#65533;&&#895;&#65533;&#65533;&#65533;&#65533;&#65533;.]&#65533;&#65533;,&#65533;w&#65533;&#65533;&#65533;l&#65533;7&#65533;2&#65533;&#65533;&#65533;&#65533;&#65533;&#65533;;&#65533;&#65533;&#65533;@&#65533;&#65533;&#65533;K&#65533;&#1291;&#1437;&#65533;&#65533;I&#65533;&#1342;L&#65533;&#65533;|!q&#65533;Rr&#65533;&#65533;/&#65533;W&#65533;&#1065;JjwC&#65533;&#65533;&#65533;&#65533;U&#65533;&#65533;;M&#65533;3\&#65533;&#65533;&#65533;f}&#65533;i&#65533;&#65533;&#65533;&#65533;W&#65533;&#65533;&#65533;R=&#65533;2=&#65533;-M&#1377;&#65533;&#65533;m&#65533;`W&#650;&#65533;&#65533;&#65533;&#65533;&#65533;%X&#65533;\&#65533;&#65533;&#65533;&#1361;h&#1452;&#65533;&#65533;&#65533;&#65533;&#65533;h;&#65533;H&#65533;&#65533;&#65533;&#65533;&#65533;?&#658;&#65533;Z&#65533;p\&#65533;rm&#65533;&#65533;&#65533;&#65533;&#65533;&#65533;&#65533;&#65533;}&#1624;&#65533;&#65533;V&#65533;&#1503;&#65533;&#65533; 6?&#65533;P~&#65533;&#165;M&#65533;&#945;/&#65533;|&#65533;&#65533;&#65533;&#1709;&#65533;&#65533;l2&#65533;&#65533;=M&#65533;j&#859;&#65533;km&#65533;&#65533;&#65533;&#65533;&#65533;&#65533;&#65533;G&#65533;&#65533;&#65533;m&#65533;&#65533;l&#65533;`&#65533;&#65533;o&#65533;&#65533;&#65533;&#880;&#65533;S&#65533;&#65533;&#65533;&#65533;W&#65533;&#65533;&#65533;&#65533;&#1671;&#65533;&#65533;&#1809;&#65533;&#65533;&#65533;&#65533;&#1275;&#65533;&#1221;&#65533;=&#65533;K+&#65533;j&#1953;2%&#65533;f&#65533;&#65533;&#65533;&#65533;&#65533;&#65533;&#65533;&#65533;&#65533;&#65533;&#65533;&#65533;&#65533;q]&#65533;&#65533;&#65533;&#65533;q&#65533;&#65533;&#65533;Or&#65533;&#65533;&#65533;&#65533;&#65533;&#65533;&#65533;6&#65533;&#1563;&#65533;7&#65533;=7
&#65533;P&#65533;l&#65533;&#1741;&#65533;&#65533;&#65533;-b&#65533;&#65533;^=&#65533;&#65533;&#65533;&#65533;&#1852;&#65533;I&#65533;&#1021;&#65533;&#65533;&#65533;7&#65533;!&#65533;P&#65533;&#65533;P~&#65533;&#65533;&a&#65533;&#756;*&#893;&#65533;2N7&#65533;&#65533;&#1863;-&#65533;>K&#65533;M&#65533;=&#65533;&#65533;&#65533;&#65533;&#65533;Q&#65533;=N&#65533;e&#65533;&#65533;G&#65533;&#65533;;&#65533;&#65533;&#65533;&#65533;M^&#65533;&#65533;M&#65533;&#65533;&#65533;SN&#65533;&#65533;l&#65533; &#65533;S&#65533;&#65533;&#65533;\&#65533;&#65533;,&#65533;jYD&#65533;&&#65533;&#65533;i&#766;{&#65533;h.&#65533;q&#65533;	&#65533;&#65533;!&#65533;
&#65533;,&#65533;h&#65533;   !   """"$$%)&(%&(*(&$(&*((&**,,-1-04/280.200.12535:58<7:@86;89>997;<B>@E>BH@?E@AFCDJFGPFHMFKQHFMHINKLRNPUNRXPNUPOXPQVSTZVW`VX^VY`XV]XW`XY^Z\b]`f^^h^ah`_f`_h`afbdkegpehnfiphjnjlsmnxmpvnqxpnxpqwqt|tv&#65533;tx~vy&#65533;y|&#65533;{~&#65533;|&#65533;&#65533;~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178;&#65533;&#308;&#65533;&#65533;&#65533;&#65533;&#308;&#65533;&#180;&#65533;&#567;&#65533;&#824;&#65533;&#248;&#65533;&#568;&#65533;&#441;&#65533;&#699;&#65533;&#1084;&#65533;&#892;&#65533;&#765;&#65533;&#1023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	H&#65533;&#65533;&#65533;E&\&#65533;&#65533;!CG&#65533;"J&#65533;H1&#1132;&#65533;3j&#65533;&#561;&#65533;&#463; C&#65533;Ir#&K&#65533;,AL&#65533;&#65533;&#65533;B]&#65533;d&#65533;rf&#588;'s&#65533;4&#65533;&#65533;$&#287;@&#65533;
:#Q&#65533;7&#65533;&#65533;|&#65533;ta&#578;4&#65533;&#65533;J&#65533;*&#65533;&#65533;&#65533;j&#65533;zT&#65533;&#1519;`&#65533;~&#65533;t&#65533;&#65533;&#65533;&#65533;ae)S%J&#65533;bu&#65533;&#65533;y&#65533;&#65533;&#1915;n&#65533;5&#65533;&#65533;&#65533;&#1550;Y&#65533;&#65533;)5kTC}+&#65533;&#1586;q&#65533;&#65533;\&#65533;J&#65533;LynJ&#65533;.Z{y/&#32345;B&#65533;&#65533;9r4^J&#65533;%&#65533;=&#65533;&#65533;-_&#65533;]+&#65533;&#65533;z3&#65533;a&#460;a/&#65533;&#859;&#65533;&#65533;&#65533;&#65533;)&#65533;59&#65533;[&#65533;gk&#65533;L9&#65533;t&#65533;&#65533;&#1051;&#65533;lM](&#65533;&#65533;A&#65533;/\&#65533;&#65533;J&#65533;&#65533;&#65533;&#65533;&#65533;9-&#65533;&#65533;&#65533;'&#65533;_&#65533;>&#65533;&#65533;&#65533;&#65533;k_]&#65533;&#65533;&#65533;&#65533;o/&#65533;&#65533;&#65533;\&#65533;h&#65533;r&#65533;&#1438;&#65533;B&#65533;G&#65533;u&#65533;&#65533;&#65533;qgbz=&#1728;Vx{f&#65533;&#65533;Hd&#65533;&#65533;&#65533;r&#65533;&#65533;7Vh&#277;&#65533;a}&#65533;X&#65533;]&#65533;5&#65533;&#65533;o:&#65533;&#65533;&#65533;&#65533;&#65533;G&#35432;#{;&#65533;&#65533;&#65533;@~V_Z&#65533;)&#65533;Zg&#65533;E']YK&#65533;&#65533;N=&#65533;&#65533;&#65533;&#65533;U%&#65533;+$f	&#65533;w#&#65533;Q&#65533;&#65533;Wnif|$&#65533;B&#65533;&#65533;&#65533;S&#65533;&#65533;}"g\&#1169;)&#65533;&#65533;`&#65533;w&&#65533;DIi&#1502;&#65533;9H&#22340;&#1705;&#65533;Ow&#65533;(&#65533;&#65533;&#65533;&#65533;&#65533;&#65533;)&#65533;&#1037;X`&#65533;&#65533;I&#65533;&#30863;&#65533;9&#1575;&#65533;&#65533;&#65533;&#65533;&#65533;&#65533;j&#43176;&#389;&#65533;O|&#65533;&#65533;&#1304;&#65533;&#65533;&#65533;di&#65533;V6#&#65533;~jU&#65533;&#65533;+e*M&#65533;&#65533;&#65533;&&#65533;&#186;&#65533;&#44143;&#65533;g\%U&#65533;&#65533;R
Jt&#65533;5&#39268;&#65533;&#65533;&#65533;V&#65533;z&#65533;&#65533;}&#65533;&#1874;&#350;:h&#65533;ojk-&#65533;&#65533;&#65533;9,H&#65533;&#65533;&#65533;&#1811;Nk&#65533;'V;&x&#65533;&#65533;a&#65533;&#65533;&#65533;'&#65533;&#65533;&#65533;&#65533;&#65533;t"&#65533;&#65533;&#65533;&#65533;&#65533;?
&#65533;_r&#1870;&#65533;/(&#65533;M&#65533;&#65533;&#65533;&#65533;C6&#65533;.&#65533;&#65533;&#65533;&#65533;qnB&#65533;&#65533;&#65533;&#65533;&#65533;r&#65533;&#65533;&#65533;j&#65533;&#65533;y&#65533;&#65533;&#65533;F&#65533;&#65533;&#65533;&#1809;&#65533;&#65533;Vj&#65533;&#65533;&#65533;I1&#65533;R6<&#65533;&#65533;&#65533;*&#65533;'&#65533;&#65533;&#65533;4k&#65533;9&#65533;&#65533;&#65533;&#65533;/t'&#65533;&#65533;&#818;&#65533;&#65533;(&#65533;&#65533;*&#65533;&#65533;&#412;4&#65533;b&#65533;&#65533;&#65533;p&#65533;n&#65533;&#65533;[&#65533;<)OW&#65533;&#65533;j&#65533;u&#65533;&#65533;X7&#65533;&#258;mx&#65533;V&#65533;M2&#65533;&#65533;Y,1&#65533;0&#65533;&#65533;6&#65533;qW>&#65533;ev[&#65533;&#65533;&#65533;=&#65533;&#409;&#65533;&#65533;&#65533;VBx&#65533;&#65533;&#65533;&#65533;&#65533;	&#65533;}&#65533;&#65533;&#65533;&#65533;&#65533;u&#65533;&#65533;&#65533;.&#65533;:&#65533;y&#65533;&#65533;&#1366;'L&#65533;&#65533;B&#65533;)i&#65533;m5&#1426;cZ&#65533;&#65533;&&#65533;~&#65533;&#65533;m&#65533;]r&#65533;v&#65533;&#65533;&#65533;&#65533;&#65533;="&#1843;&#630;&#65533;AG&#65533;.&#116223;&#65533;&#65533;&#65533;4&#65533;&#65533;&#65533;R~&#65533;&#65533;|&#65533;:&#65533;&#65533;:O&#65533;&#65533;O/&#65533;&#238;b&#65533;;cP&#65533;&#65533;&#65533;&#65533;F0&#65533;&#65533;|&#669365;R&&#65533;&#65533;&#65533;hv&#65533;&#65533;&#65533;&#65533;E&#65533;&#65533;&#65533;$&#65533;&#1748;&#65533;"x2&#65533;X&#65533;k&#65533;
!FH&#65533;YPes_h&#65533;'&#65533;&#65533;&#65533;KC_&#65533;`&#65533;*&#65533;&#65533;&#65533;&#65533;/&#65533;&#65533;;a&#65533;H&#65533;&#65533;&#848;h&#1849;&#65533;&#65533;&#65533;@&#65533;,&#65533;&#65533;H"	&#65533;&#65533;Y&#65533;&#65533;&#65533;&#1881;&#855;>&#65533;&#65533;&#65533;6&#65533;&#65533;&#65533;&&#65533;J&#65533;&#65533;&#65533;&#65533;a&#374;&#65533;("&#65533;J&#65533;&#65533;8&#65533;'&#65533;&#65533;&#65533;&#65533;&#65533;&#65533;U&#351;&#65533;&#65533;p&#65533;&#65533;&#65533;WEb&#65533;&#65533;&#65533;&#65533;Ic&#65533;,e&#65533;k&#65533;&#65533;_&#65533;&#65533;&#65533;F6&#65533;&#65533;9Taw:&#65533;D*&#65533;&#65533;&#65533;&#65533;c&#65533;$&#65533;|qNXy&#803;G&#65533;.V&#65533;t&#65533;&#65533;&#65533;yB&#308; &#65533;&#65533;\$$1&#635;?b&#65533;&#65533;&#65533;&#65533;&#65533;&#65533;R;&#65533;&#65533;^.?I?&#65533;R&#65533;&#65533;&#65533;&#65533;&#65533;&#65533;5)&#65533;&#65533;L&#65533;&#65533;,1&#65533;iJm&#65533;$&#65533;l&#65533;&#65533;n&#65533;\&#65533;|&'q&#65533;&#65533;s&#65533;&#65533;&#65533;&#65533;fYD&#65533;&#65533;Q&#65533;^&#65533;"3&#65533;&#65533;&#65533;c&#65533;sK&#65533;&#65533;&5&#65533;	&#65533;&#65533;kf&#65533;y&#65533;&#65533;&#65533;:&#233;K&#65533;o}&#65533;l&.J&#65533;&#65533;&#65533;&#65533;&#65533;C&#65533;&#902;&#65533;Q&#65533;&#642;&#65533;&#65533;&#65533;i&#65533;k&#65533;&#65533;&#65533;&#65533;gE&#247;&#65533;7z&#65533;&#65533;b&#296;d&#1415;&#65533;nFv&#65533;&#65533;&#65533;P&#65533;*Zz&#1254;5&#65533;&#65533;&#65533;D&#65533;&#65533;bCKt&#65533;K&#65533;&#65533;&#65533;&#65533;&#65533;{&#65533;CB&#65533;&#65533;&#65533;Mn&#65533;9=)<&#65533;z&#155;&#65533;&#65533;&#65533;&#283;)3&#65533;E&#65533;&#65533;t&#65533;O&#65533;j&#65533;:jK&#65533;
&#65533;&#65533;&#65533;&#65533;&#65533;&#306;&#65533;|
&#65533;"&#65533;&#65533;]63&#1598;
Nt&#65533;&#65533;&#65533;Y&#65533;&#65533;;&#65533;0t~&#65533;&#804;p^GR&#65533;&#65533;&#65533;&#65533;&#65533;q&#65533;aJ"&#65533;&#1133;&#65533;$&#65533;M7&#65533;&#184;@&#65533;&#65533;"h.&#65533;CV&#65533;qU&#65533;&#65533;&#65533;&#65533;JE&#65533;X&#65533;&#65533;&#65533;2,&#65533;L[&#65533;V6Use*S&#65533;:[&#65533;&#65533;&#33839;>&#65533;gX&#65533;&#65533;&#65533;&#65533;&#65533;&#65533;&#65533;.c&#65533;)&#65533;&#1334;&#65533;/&#65533;e+d&#65533;&#65533;J7b&#65533;&#65533;%&#65533;I5&#65533;&#65533;pr&#65533;&#65533;&#65533;vw+&#65533;&#65533;z&#65533;&#65533;&#65533;S(a&#65533;R&#65533;jsl&#65533;&#65533;itk;"&#65533;&#65533;x&#905;b&#65533;&#65533;&#65533;&#65533;&#65533;&#1534;&#65533;&#65533;hb:&#65533;n1)&#65533;&#65533;hs&#65533;J8&#65533;&#65533;w&#65533;&#65533;mu;&#65533;&#65533;&#65533;&#65533;&#65533;&#879;&#65533;'&#65533;&#65533;w&#65533;h&#65533;!X&#65533;&#65533;&#1680;&#65533;&#1081;epH&#65533;&#65533;\&#65533;"&#65533;&#174;&#65533;-GQ[&#65533;3#&#65533;&#65533;WcL&#65533;&#65533;8C&#65533;p&#65533;&#65533;&#65533;a&#65533;&#65533;x&#65533;{,&#65533;}|&#65533;&#65533;&#65533;&#65533;&#65533;,HN&#65533;dS8&#65533;&#65533;&#65533;&#65533;@>"&#65533;&#65533;q&#65533;D&#65533;&#526;yl&#65533;!&#65533;L:&#65533;&#65533;&T6&#65533;0#9&#65533;&#65533;&#65533;n&#65533;&#65533;F(&#65533;&#65533;&#65533;&#65533;&#65533;q&#65533;&#65533;&#65533;&#65533;-&#1397;Df&#65533;	e\&#65533;&#65533;Y&#65533;o&#65533;&#65533;F(|&#65533;7s&#65533;&#65533;.6&#65533;&#65533;l&#65533;;&#65533;&#65533;&#65533;&#65533;&#65533;|f&#65533;ZnNt&#65533;#&#65533;&#65533;&#65533;G#&#65533;
&#65533;&#65533;&#65533;c%1&#65533;V&#65533;&#65533;ZMGC{&#65533;&#65533;pl&#65533;5
=g&#65533;&#65533;&#65533;&#65533;&#65533;&#65533;&#29414;N&#65533;V&#65533;mN*&#65533;M&#65533;#&#65533;&#843;b&#65533;&#65533;KW&#65533;&#65533;&#65533;&#65533;Mr&#65533;KL&#65533;@Yx&#65533;&#65533;&#65533;&#65533;A]cn{&#1283;&#65533;&#65533;&#65533;]j&#65533;&#65533;&#65533;&#65533;v&#65533;&#65533;Ug~&#65533;&#65533;i6&#65533;&#65533;&#65533;&#65533;#&#65533;&#65533;&#1826;&#65533;u&#65533;y&#65533;=r&#65533;&#65533;&#65533;&#65533;x&#65533;+(l&#65533;c&#65533;&#65533;#&#65533;&#65533;&#65533;&#65533;&#65533;&#65533;`/<&#65533;&#65533;|&#65533;&#65533;&#65533;Mqz[|&#65533;&#899;&#65533;%[p&#65533;<&#65533;?&#65533;&#65533;&#65533;E&#65533;&#65533;&#65533;&#65533;&#65533;&#65533;&#65533;&#65533;n]&#459;&#65533;&#65533;&#65533;H'Wx&#65533;K&#65533;ck&#65533;|&#65533;}&#989;&#65533;:&#65533;&#65533;!&#65533;@o&#65533;&#65533;S&#65533;&#65533;=&#65533;F&#65533;&#65533;E&#65533;&#65533;&#65533;&#65533;&#65533;/J_&#65533;9O&#65533;&#65533;&#65533;N$u@&#65533;&#65533;&#1263;&#65533;[SLv&#65533;&#462;q&#65533;&#65533;&#65533;&#65533;D&#65533;D&#65533;&#65533;^&#65533;Y&#65533;&#65533;&#65533;oG-&#65533;&#65533;&#65533;&#65533;&#65533;A&#65533;\]hR&#65533;&#65533;&#65533;0~&#1716;&#65533;&#65533;&#65533;&#65533;&#65533;lt/8+&#65533;&#65533;&#65533;;&#65533;&#65533;oE&#65533;&#65533;&#65533;&#65533;&#65533;&#65533;&#65533;w&#65533;&#65533;&#65533;&#65533;N&#65533;&#65533;&#65533;&#65533;&#65533;J+&#65533;G&#65533;&#311;&#65533;n&#65533;&#65533;&#65533;Wo&#65533;&#65533;K&#65533;#&#65533;5&#65533;g&#65533;z&#65533;(^&#65533;&#65533;'&#65533;&#65533;&#65533;nC&#65533;k=&#65533;.&#1405;&#65533;K&#65533;z&#65533;&#65533;&#65533;&#65533;G&#65533;&#65533;e&#65533;|&#65533;&#65533;&#65533;&#65533;&#65533;{&#65533;&#20415;q&#65533;/&#65533;h&#65533;&#65533;&#65533;Q >&#65533;&#65533;&#65533;&#65533;&#65533;O&#65533;&#65533;&#65533;&#65533;&#65533;&#65533;&#65533;>||&#65533;&#65533;F&#65533;N&#65533;&#227;&#65533;L&#1327;&#65533;R&#65533;&#65533;&#65533;g=&#65533;i&#65533;&#65533;&#65533;O&#65533;&#65533;u&#65533;r&#65533;6)&#65533;&#65533;$&#609;W&#65533;&#65533;&#65533;|&#65533;~&#65533;&#65533;c&#65533;W&#65533;
&#65533;Dnq3c$&#65533;2&#65533;&#65533;&#65533;6rx&n0j`U&#65533;*&#65533;&#65533;,&#514;H{-&#1090;!&#65533;&#65533;&#65533;8&#65533;#$&#804;;&#65533;qe&#65533;TDF&#65533;&#65533;fR&#65533; &#65533;m&#65533;7}9&#1540;&#65533;&#1028;P&#65533;+x&#65533;R&#65533;DT(Bj&#65533;U&#65533;jBx&#65533;&#65533;DW&#65533;#H&#65533;Ix&#65533;I&#65533;U&#65533;k&#1542;S&#65533;!N8&#65533;86TZ&#65533;&#65533;2qg&#65533;b(&#65533;&#65533;Q&#65533;HX&#65533;&#65533;&#65533;hxnX&#65533;&#65533;`&#65533;&#65533;a&#65533;|8g&#65533;&#65533;j&#65533;&#65533;&#65533;,KQgD&#65533;&#65533;&#65533;&#65533;1&#65533;&#65533;(&#65533;&#1414;&#65533;&#65533;&#1545;&#65533;&#65533;&#65533;&#65533;&#65533;&#65533;&#65533;&#65533;&#65533;&#65533;&#65533;H&#65533;A2&#65533;&#65533;D&#65533;&#65533;&#65533;&#65533;&#65533;A&#65533;&#65533;&#65533;x&#65533;&#65533;&1h&#65533;&#65533;&#65533;&#65533;&#65533;&#65533;&#65533;&#65533;&#1547;&#65533;0&#65533;#&#1099;$&#4836;&#65533;&#65533;&#65533;&#65533;&#65533;&#65533;OAM&#424;!&#65533;&#65533;&#65533;J8&#65533;,&#523;&#65533;&#65533;&#65533;x&#65533;&#65533;&#65533;%&#65533;&#65533;&#65533;&#1548;&#65533;!&#65533;D&#65533;e&#65533;&#65533;n&#65533;&#65533;|&#65533;&#65533;%A&#65533;&#65533;&#65533;&#65533;&#65533;&#65533;X&#65533;&#65533;8&#65533;&#65533;8&#65533;&#65533;&#65533;.kdeo%&#65533;$&#65533;s&#65533;Y&#65533;l&#65533;&#65533;&#65533;&#65533;&#65533;(&#65533;&#65533;&#65533;&#65533;f&#65533;v&#65533;H&#65533;&#65533;!O&#523;&#65533;h&#65533;2&#65533;
3&#65533;zx&#65533;Q](&#65533;n&#65533;&#65533;s&#65533;dxF&#52752;J&#65533;&#65533;&#65533;&#65533;&#65533;q&#65533;&#65533;2y&#65533;&#65533;&#65533;i&#65533;&#65533;i&#65533;y&#65533;<&#65533;&#65533;D&#65533;&#65533;9&#65533;&#65533;&#65533;X&#65533;HaaM!&#65533;&#65533;ZV%)d&#65533;&#65533;xxq&#65533;&#65533;4(&#65533;&#65533;,&#65533;&#65533;o&#65533;&#65533;&#65533;&#1550;&#65533;&#65533;&#65533;5i&#65533;=&#65533;&#65533; &#65533;&#65533;1&#65533;8&#65533;=:9&#65533;&#65533;x&#65533;&#65533;m&#65533;x&&#65533;g&&#65533;8T@&#65533;&#65533;LIvQI&#65533;OI&#65533;)&#65533;&#65533;'&#65533;W&#65533;&#65533;&#65533;&#533;X&#65533;&#65533;&#65533;&#65533;a&#65533;&#65533;hy&#65533;!a&#65533;5&#65533;&#65533;&#65533;&#65533;?d9&#65533;o&#65533;&#65533;&#65533;&#65533;z&'yQ&#65533;vY&#65533;&#65533;a&#65533;c	m&#65533;&#1556;J&#65533;f&#65533;&#65533;&#65533;&#65533;3&#65533;,&#38218;Y&#65533;&#65533;&#65533;&#65533;I&#65533;&#65533;Y&#65533;&#65533;x&#65533;&#65533;y&#65533;jI&#65533;a&#65533;&#65533;&#537;&#65533;&#65533;l&#65533;,IYo&#65533;&#517;&#65533;&#65533;s&#65533;&#65533;&#65533;&#218;1&#592;&#65533;	&#65533;+&#65533;&#65533;
i&#65533;&#65533;&#1629;Z&#65533;&#65533;hI&#65533;&#65533;8&#65533;&#65533;	&#65533;&#65533;I&#65533;H
&#65533;&#65533;&#65533;&#65533;&#65533;&#21957;&#65533;&#65533;s&#969;&#65533;{&#65533;,Z&#65533;&#65533;i&#65533;&#65533;i&#65533;&#65533;&#65533;&#65533;&#65533;'&#65533;&#65533;9&#12889;j&#65533;&#65533;&#65533;&#1880;&#65533;nG%b&#65533;&#65533;&#65533;&#65533;&#65533;8&#65533;v&#65533;&#65533;&#65533;&#918;&#65533;&#65533;9&#65533;Y&#65533;&#65533;)&#65533;	&#65533;*&#65533;&#65533;Q&#65533;py&#65533;
H&#65533;m	~&#65533;6&#65533;^&#65533;&#65533;&#65533;:&#65533;V&#65533;&#65533;vv^&#65533;v&#466;&#65533;G&#65533;T&#65533;)&#65533;	j#J&#65533;&#65533;&#65533;&#65533;Bi&#65533;<&#65533;J&#65533;h&#65533;&#65533;&#65533;A&#65533;F&#65533;h&#65533;&#65533;6&#65533;&#65533;1&#65533;&#65533;)&#65533;8&#65533;lgwW&#65533;<w&#65533;roqP&#65533;@Z&#65533;&#1801;&#65533;j&#65533;&#65533;&#65533;/)&#65533;&#65533;Y&#65533;=&#65533;&#65533;&#65533;8x&#1688;&#65533;}&#65533;'&#65533;&#65533;&#1063;R*KT&#65533;&#65533;&#65533;&#65533;$Y&#65533;&#1509;d&#65533;g
&#65533;&#65533;&#65533;&#65533;&#65533;o&#65533;*&#65533;)&#65533;K*&#65533;&#65533;&#65533;~)&#65533;&#65533;&#65533;JY&#65533;&#65533;:^&#65533;&#65533;&#65533;b
&#65533;7
&#65533;_&#65533;&#65533;N&#65533;q&#65533;9&#65533;a&#65533;&#65533;f&#65533;&#65533;j&#65533;!&#65533;Z&#65533;&#65533;q&#65533;&#65533;&#585;&#65533;&#65533;&#65533;&#65533;9&#65533;&#65533;&#65533;&#65533;&#65533;&#65533;z&#65533;&#65533;
&#65533;&#65533;&#65533;O&#65533;(&#65533;!`&#65533;&#65533;{)&#65533;_&#65533;&#65533;&#65533;lE%&#65533;&#762;&#65533;&#65533;&#65533;&#65533;&#65533;&#65533;&#65533;&#65533;&#65533;H&#65533;&#65533;&#65533;&#65533;yg&#65533;8&#65533;&#65533;&#65533;C&#65533;tF&#65533;&#65533;	&#65533;&#65533;:&#65533;&#65533;&#65533;&#65533;]:&#65533;&#65533;ZT&#65533;*&#65533;&#65533;j&#65533;&#65533;Z&#65533;&#65533;Z&#65533;$(&#65533;o*&#65533;&#65533;&#65533;&#15970;&#65533;&#65533;&#65533;x&#65533;&#65533;&#65533;J&#65533;&#65533;&#65533;&#65533;&#65533;&#65533;U&#668;f&#65533;|I&#65533;&#65533;&#1114;&#65533;&#65533;j&#65533;&#65533;:&#65533;&#65533;&#65533;&#65533;&#65533;jP&#65533;%+&#65533;g&#65533;&#65533;&#65533;Z&#65533;&#65533;&#65533;&#65533;&#65533;&#65533;b&#65533;&#65533;?&#65533;&#65533;&#65533;&#65533;8&#65533;&#65533;&#65533;&#65533;&#65533;!&#65533;<&#65533;&#65533;!&#753;&#65533;&#65533;f&#680;F&#65533;%&#65533;&#65533;&#65533;&#65533;&#65533;&&#1780;(+&#65533;&#65533;&#672;&#65533;&#65533;&#65533;Z&#65533;a$z&#65533;n&#1572;&#65533;&#65533;Jg&#65533;m^&#65533;&#65533;&#65533;&#65533;&#65533;d&#65533;&#65533;?+&#65533;&#65533;&#65533;&#65533;E$I&#65533;&#65533;&#65533;i&#1076;0&#65533;&#65533;&#65533;&#525;&#65533;&#65533;&#65533;@i&#65533;1&#65533;&#65533;&#65533;&#65533;Wp&#65533;&#65533;m&#65533;&#65533;&#65533;&#65533;&#65533;&#65533;J&#65533;&#748;&#65533;T"&#65533;&#65533;>&#1770;&#65533;J&#65533;Dk&#65533;n&#65533;&#65533;(&#628;s;&#65533;&#65533;X&#65533;jx&#65533;n9&#65533;+&#642;&#65533;&#65533;&#65533;7&#65533;6&#65533;&#65533;yY&#65533;&#65533;&#65533;pE&#65533;&#65533;&#65533;"5&#65533;&#65533;&#65533;lNI&#65533;&#65533;&#65533;&#65533;&#65533;X&#65533;&#65533;i&#65533;&#65533;&#65533;t+&#65533;&#65533;XzT&#567;&#65533;&#65533;&#65533;'&#65533;:&#65533;Z&#65533;k&#65533;&#65533;i&#65533;;&#65533;&#65533;&#65533;Z&#65533;&#65533;Y&#65533;&#65533;&#65533;&#65533;Q&#65533;&#65533;&#65533;y&#65533;&#65533;&#65533;j&#65533;QX~&#128;&#65533;&#65533;&#65533;z9&#65533;&#65533;K&#65533;:&#65533;jIE&#65533;K&#65533;g&#65533;&#65533;&#65533;&#65533;&#65533;*&#65533;&#65533;&#65533;&#65533;&#65533;&#65533;&#65533;&#65533;&#65533;&#8956;&#65533;9{&#65533;H~&#65533;h}&#65533;a3+&#65533;[z&#65533;&#65533;i&#65533;I&#65533;&#65533;+&#65533;&#1222;&#65533;&#65533;&#65533;&#65533;;&#65533;&#825;]&#65533;&#65533;&#65533;&#65533;&#65533;&#65533;9&#65533;m&#65533;&#65533;&#65533;.+&#65533;&#65533;:&#65533;&#65533;&#65533;My&#65533;&#65533;&#65533;HO&#65533;(&#65533;[&#65533;4\&#207;;z&#65533;&#1621;&#65533;&#65533;&#65533;p&#1690;&#65533;&#65533;qK&#65533;&#65533;+&#65533;&#65533;&#65533;&#65533;[&#65533;&#65533;&#65533;&#65533;;&#65533;&#65533;&#65533;&#758;`J&#65533;/&#65533;&#65533;2&#65533;pP&#65533;V|&#65533;6&#65533;&#65533;'i&#65533;l&#65533;?&#65533;&#65533;<&#65533;{&#65533;8&#65533;c&#65533;$&#65533;{{'|&#65533;{X&#65533;&#65533;sd&#65533;&#65533;|Mex&#65533;ID&#65533;7&#65533;&#65533;H&#65533;&#65533;&#571;&#65533;&#65533;g\&#518;|&#65533;&#65533;;}y&#65533;&#65533;L&#65533;-&#65533;hJ&#65533;1L&#65533;<&#65533;&#342;&#65533;&#65533;&#65533;[&#65533;&#65533;Z&#65533;mz&#65533;$&#65533;&#65533;$;&#65533;$[y&#65533;&#65533;&#65533;&#65533;&#65533;+h&#65533;i&#65533;J&#1854;P&#65533;&#65533;&#171;&#65533;l&#65533;[&#65533;"&#65533;&#601;&#65533;&#625;x&#65533;&#65533;&#65533;&#65533;&#65533;&#65533;&#668;&#48850;&#65533;~/x&#65533;&#65533;&#65533;&#65533;|&#65533;&#65533;y&#65533;&#65533;&#65533;&#65533;n&#1211;&#65533;&#65533;&#65533;&#65533;0&#635;&#65533;&#65533;&#65533;k&#65533;&#65533;\&#65533;&#65533;&#65533;&#65533;$&#65533;&#65533;&#268;&#65533;&#65533;K&#65533;&#65533;<&#65533;Pwy	&#65533;&#65533;&#65533;&#65533;&#65533;&#65533;L&#65533;&#2480;&#65533;0pn&#65533;&#65533;;&#65533;&#65533;&#65533;&#65533;&#65533;Y&#65533;^&#65533;k&#65533;&#65533;n&#65533;&#65533;&#1900;&#65533;&#65533;Z&#927;L&#65533;&#65533;&#65533;|&#65533;&#452;&#65533;&#65533;&#65533;&#65533;&#65533;&#65533;&#65533;&#65533;}&#65533;&#65533;&#65533;8&#65533;R&#65533;&#65533;&#65533;&#65533;&#65533;&#65533;&#65533;&#65533;&#65533;&#65533;&#65533;<&#65533;&#252;&#65533;&#65533;L&#65533;(&#65533;x(&#65533;&#65533;*&#65533;w&#65533;,&#1002; *&#65533;,&#65533;~&#65533;&#65533;M&#65533;&#65533;&#65533;A&#65533;&#65533;=&#65533;&#65533;&#65533;&#65533;&#346;&#65533;&#65533;&#65533;L&#65533;w&#65533;D&#65533;rM&#65533;&#65533;sg&#65533;,&#65533;i&#65533;,&#65533;j&#65533;q&#65533;&#65533;j&#65533;H&#65533;&#65533;G&#65533;&#1026;&#65533;&#65533;&#65533;+&#65533;w&#65533;&#65533;L&#65533;&#65533;;f%s&#65533;V&#65533;N&#65533;x&#65533;&#1105;s&#65533;L9&#65533;&#65533;+&#65533;4-&#65533;U&#65533;&#65533;&#65533;&#65533;>&#65533;&#65533;&#65533;&#65533;x&#65533;&#65533;&#65533;&#65533;=m&#1521;z&#65533;&#65533;F&#65533;&#65533;&#65533;&#65533;&#65533;(2DQ&#65533;l&#645;&#65533;&#65533;&#65533;T&#65533;V&#65533;<|&#65533;^-&#65533;{m&#65533;&#65533;&#65533;&#65533;&#820;&#65533;&#65533;&#65533;jK&6&#1572;&#65533;owxN6b(&#65533;&#65533;&#42357;0&#65533;&#65533;5&#65533;&#178;&#65533;&#65533;F&#65533;&#65533;Jo&#65533;<&#65533;&#65533;;&#1603;&#65533;&#65533;&#65533;&#65533;&#65533;&#879;-&#65533;&#65533;>&#65533;^&#65533;&#65533;&#65533;&#65533;&#65533;&#65533;sYE_Ufs&#65533;VuW&#65533;&#417;&#65533;{&#65533;&#65533;&#65533;&#65533;s&#65533;&#65533;&#65533;&#843;&#65533;&#842;&#65533;a&#65533;&#65533;&#317;&#65533;l&#65533;&#65533;&#65533;&#1592;&#1780;&#65533;&#65533;{&#65533;&#1483;&#65533;AL&#65533;^&#65533;&#65533;i&#65533;(X&#65533;N&#65533;&#65533;92Uu&#65533;&#65533;~&#1766;&#65533;&#65533;&#65533;&#65533;&#65533;	&#65533;&#65533;&#65533;Tr&#65533;&#65533;(&#65533;&#65533;}&#65533;&#65533;&#65533;&#65533;&#65533;kj&#65533;%&#1779;.&#65533;&#65533;>&#65533;&#717;&#2035;.n&#65533;.4S%us&#65533;&#65533;&#65533;C&#65533;&#65533;e&#881;+&#1969;&#65533;&#65533;&#65533;&#65533;&#65533;&#65533;~&#65533;8&#65533;&#65533;3n&#65533;&#65533;&#65533;&#525;&#65533;[&#65533;&#65533;"&#65533;&#65533;&#65533;fp&#65533;&#65533;&#65533;Y#&#65533;4&#65533;GI>&#65533;;&#65533;X/&#65533;-!,^vX&#65533;&#65533;N&#65533;&#65533;cw&#65533;1&#65533; &#65533;&#65533;&#2010;}&#65533;}&#65533;aa&#65533;8~&#65533;FK&#65533;&#65533;&#65533;0Y&#65533;g0&#65533;s&#65533;=&#65533;&#65533;4&#65533;&#65533;4z&#65533;&#65533;aG&#65533;&#65533;yfZ&#65533;a&#65533;&#65533;&#65533;Y~&#65533;&#65533;&#65533;&#65533;&#65533;\&#65533;p&#65533;&#23065;&#65533;a&#65533;&#65533;&#65533;9&#65533;&#65533;&#65533;\&#65533;y&#65533;&#65533;L&#65533;@>&#65533;;&#65533;&#65533;&#65533;&#65533;&#65533;=&#65533;t&#65533;&#65533;v.ev&#65533;&#65533;Y&#65533;Dp&#65533;Ax&#65533;&#65533;&#65533;[&#65533;"&#65533;&#65533;X&#65533;h&#65533;&#65533;&#65533;	&#461;&#65533;&#65533;&#65533;&#65533;&#65533;&#65533;J&#65533;&#65533;&#65533;&#65533;n&#65533;i^&#65533;&#65533;&#65533;&#65533;&#65533;&#1551;Z&#65533;&#65533;&#65533;s~Gn&#65533;3&#65533;A8&#65533;~&#65533;&#1262;&#65533;0m0&#65533;J&#65533;F&#65533;}&#65533;[&#65533;&#65533;`&#65533;&#264;&#65533;&#65533;&#65533;&#1105;&#1907;&#65533;&#65533;k&#65533;&#65533;&#65533;&#414;&#65533;9&#65533;&#65533;N&#65533;&#65533;&#65533;\&#65533;&#65533;l&#65533;&#65533;&#65533;&#65533;&#65533;2&#65533;q&#65533;.&#65533;=&#65533;b&#65533;&#28798;X_ww&#65533;&#65533;&#65533;M&#65533;&#65533;&#65533;&#65533;&#65533;&#65533;&#65533;&#65533;Zq&#65533;&#65533;&#65533;X&#65533;A&#65533;&#65533;&#65533;:&#65533;&#65533;&#65533;&#65533;|&#65533;>&#65533;^&#50558;&#65533;&#65533;&#65533;&#65533;`-&#65533;En&#65533;&#65533;_&#65533;4?e&#65533;&#65533;%&#65533;&#65533;0&#65533;N&#65533;*&#65533;&#65533;b&#65533;]>U&#65533;ovfx&#65533;&#65533;W&#65533;&#65533;&#65533;&#65533;y&#65533;&#65533;&#65533;n&#65533;&#65533;~&#65533;k&#65533;R?&#65533;&#65533;&#65533;`&#65533;&#65533;&#65533;=&#65533;&#65533;&#65533;3_&#65533;;&#65533;&#65533;&#65533;9&#65533;&#65533;&#65533;k&#65533;&#65533;&#65533;&#65533;f&#65533;d&#65533;&#65533;&#65533;&#1132;&#65533;&#65533;&#65533;n&#65533;\&#65533;&#688;&#65533;&#65533;8]&#65533;&#65533;&#65533;&#65533;lP&#65533;'&#65533;/&#65533;i&#65533;&#65533;X&#65533;&#65533;U&#65533;&#65533;[&#65533;&#65533;!&#65533;&#65533;`?&#65533;4&#65533;&#65533;&#65533;-&#65533;e&#65533;;d>&#65533;pef}(&#65533;o&#11495;&#65533;&#65533;u0&#65533;u0&#65533;&#65533;&#65533;^&#65533;&#65533;&#65533;&#65533;2,&#65533;&#65533;?&#65533;&#65533;(&#65533;&#65533;&#493;&#65533;&#65533;&#65533;m.&#65533;&&#65533;&#65533;?E&#1271;mVG&#65533;xc.&#65533;&#65533;X&#65533;&#65533;&#65533;&#65533;&#65533;&#65533;&#65533;&#65533;&#65533;&#65533;&#65533;=&#739;W&#65533;&#65533;j{&#65533;a&#65533;q&#65533;&#65533;&#65533;&#65533;&#65533;&#65533;_&#65533;l&#65533;&#65533;&#901;&#65533;&#65533; &#65533;&#65533;&#1959;o&#65533;g{&#65533;&#65533;&#65533;OV&#65533;&#65533; &#65533;.&#65533;&#65533;/&#65533;A{&#65533;&#65533;/&#65533;8&#65533;&#65533;w&#665;U&#65533;`&#65533;8.d&#65533;&#65533;&#65533;A6&#1636;I&#208;&#65533;&#65533;35nT&#65533;&#65533;G&#65533;&#65533;$Y&#65533;&#65533;D7mT&#65533;\&#65533;&#65533;&#65533;C7
&#1496;lX&#65533;fM39s&#65533;J&#65533;&#65533;g&#987;Ag&#65533;)&#65533;&#65533;&#65533;Y&#65533;4e
&#65533;i&#1254;I>U&#65533;&#65533;&#65533;U&#65533;&#65533;&#65533;:b&#65533;&#1376; AA&#65533;u&#65533;&#1068;&#65533;i&#65533;&#65533;&#65533;sS&#65533;q&#65533;&#65533;&#65533;s&#65533;&#65533;&#1074;	&#65533;E&#65533;&#27408;&#65533;!&#65533;1p&#573;&#65533;G&#65533;l&#65533;&#65533;&#65533;&#65533;&#65533;1/6&#65533;&#65533;&#65533;&#65533;&#65533;$&#65533;*~h
*&#1257;UE&#65533;&&#65533;)&#65533;B&#1257;U&#65533;V&#65533;8&#65533;&#1969;f&#65533;][&#65533;-&#65533;&#1784;&#65533;u&#65533;~{&#65533;&#65533;L&#65533;&#65533;i^X&#65533;&#65533;&#65533;'
_&#65533;&#65533;1d&#468;'O&#65533;&#65533;&#65533;C&#18119;&#65533;tX&#65533;3&#65533;&#65533;&#65533;>&#65533;&#65533;l&#65533; &#65533;&#65533;&#65533;&#1371;?o&#65533;&#1444;&#65533;&#65533;
&#65533;I&#65533;&#65533;&#1603;v&#65533;&#65533;f+&#65533;&#65533;&#65533;&#65533;
&#65533;m&#65533;&#65533;[&#65533;6&#65533;&#65533;/&#65533;&#65533;h$&#65533;&#65533;K$&#65533;&#65533;&#65533;#&#65533;&#65533;&#1232;&#65533;_&#65533;n&#65533;5B&#65533;&#52250;&#65533;Be&#65533;&#65533;&#65533;k&#65533;;&#65533;ZtQE&#65533;+O&#65533;&#65533;&#65533;K&#65533;=&#65533;pM!&#65533;d	&#1807;?&#65533;&#65533;c&#65533;&#65533;"&#65533;,&#65533;G&K2C!&#65533;&#65533;&#65533;&#65533;0&#65533;C&#65533;&#65533;&#65533;<&#65533;&#65533;&#65533;&#65533;9&#65533;F&#65533;0B2e&#65533;YDSF6&#65533;\&#65533;&#65533;7m|&#65533;&#65533;&#242;&#65533;&#65533;&#65533;&#65533;O&#65533;&#65533;&#65533;R@&#65533;&#65533;&#65533;&#65533;NB-&#65533;&#65533;8D&#65533;&#65533;&#1199;B!&#65533;k&#65533;&#65533;&#1680;(L+&#65533;TL2&#65533;&#65533;&Q:&#65533;!7C&#65533;*N8K5&#65533;&#65533;F\&#65533;&#65533;!&#65533;JU@$&#65533;&#65533;&#65533;T&#496;&#65533;V&#65533;&#65533;&#65533;L&#65533;Ui5&#65533;%&#65533;$;)&#65533;&#65533;$&#65533;&#65533;LU,MQG&#65533;T:k&#65533;&#1233;Y&#65533;&#65533;&#65533;&#65533;j&#65533;&#65533;ZMB&#65533;@`Y&#65533;&#65533;=&#65533;t&#65533;n_%C&#65533;&#65533;&#65533;W0K&#65533;&#65533;*&#65533;-V&#65533;z&#65533;}0)I&#65533;&#65533;&fg&#65533;JZhK&#65533;&#65533;&#65533;l&#65533;&#65533;6&#65533;I&#65533;6]o&#65533;&#65533;&#65533;z&#1219;&#65533;sg&#65533;&#65533;&#65533;u;&#65533;&#65533;&#1485;&#65533;&#65533;&#65533;E&#65533;4&#65533;C{&#65533;&#343;_M[n&#65533;&#65533;e^oS&#1395;v&#65533;:-9&#65533;&#65533;mZ&#65533;&#65533;&#65533;xb&#65533;&#65533;:&#65533;&#65533;F3&#65533;-h&&#65533;&#65533;)Q&#65533;&e&#65533;&#65533;&#65533;&#65533;&#65533;&#658;/&#65533;AH&#65533;uy&#65533;&#65533;&#704;9(&#65533;&#65533;g&#65533;&#65533;V[a&#65533;&#65533;&#65533;9&#29061;zj&#65533;/&#65533;&#65533;BV]&#65533;s&#65533;&#65533;E&#65533;&#65533;.&#65533;g&#65533;&#65533;^GvR&#65533;d&#65533;&#346;&#1266;k&#388;&#65533;&#65533;&#65533;&#65533;r&#65533;&#65533;&#65533;jsF&#65533;T&#65533;o&#65533;&#65533;&#65533;?&#65533;	&#65533;7&#65533;&#65533;&#65533;uu&#65533;=&#65533;rR&#65533;.C&#65533;N\p`A\&#65533;9&#65533;W&#65533;&#65533;&#65533;h|J~!&#65533;&#65533;r&#65533;3&#65533;&#65533;&#65533;&#65533;&#65533;NX!&#931;&#65533;&#65533;g&#65533;~;u&#65533;&#65533;&V?Y&#65533;.&#65533;&#65533;&#65533;&#350;e[G&#65533;[W&#65533;m&#65533;}v&#65533;C,&#65533;&#65533;{&#65533;P&#65533;{/&#65533;|&#65533;&#65533;G&#65533;&#65533;&#65533;&#65533;Oy&#65533;5O&#65533;&#65533;^&#65533;'&#65533;&#65533;p&#65533;gQD&#65533;'&#65533;&#65533;&#65533;M@&#65533;"&#65533;&#65533;&#65533;&#65533;:&#65533;&#65533;WP&#65533;&#65533;E&#65533;&#65533;8&#65533;&#65533;ew&#65533;&#65533;_&#65533;>x&#65533;&#65533;y&#65533;&#65533;#&#1183;&#65533;6&#65533;&#65533;$&#65533;`-&#65533;3&#65533;P&#65533;^Y`&#65533;&#65533;&#65533;&#65533;-&#65533;)&#65533;&#65533;H&#65533;h&#65533;u&#65533;[&#65533;&#65533;&#65533;$>
wZ&#65533;&#65533;&#65533;B&#65533;&#65533;&#65533;&#65533;&#65533;&#65533;vC0b&#65533;=&#65533;cV&#65533;&#65533;&#1089;A$&#65533;&#65533;f&#65533;,UPV&#65533;U&#65533;A&#65533;&#65533;&#65533;&#37538;&#65533;x&#65533;&#65533;&#65533;a&#65533;2&#65533;y&#65533;[hH&#65533;56&#65533;\?&#65533;<62s#q`!,iI6&#65533;&#450;H&#65533;cO&#65533;&#65533;]$&#65533;&#65533;Cq4H&#65533;&#65533;q1&#65533;&#65533;&#65533;&#65533;&#65533;&#65533;2&#65533;&#65533;&#65533;2d&#65533;Y&#65533;\9m&#65533;sd&#65533;x9F&#1308;Qst&#65533;.Y&#65533;&#65533;d&#65533;-&#65533;	&#65533;&#1152;&#65533;&#800;e&#65533;&#65533;v&#65533;&#65533;Dx;V&#65533;&#65533;/O&#65533;k&#65533;+&#65533;&#65533;&#65533;&#65533;|&#65533;%En&#40066;&#65533;&#980;9&#65533;&#65533;/#	&#65533;w"&#65533;am&#65533;&#1852;&#65533;&#65533;^R&#65533;&#65533;T&#65533;&#65533;,&&#65533;	&#65533;&#537;t ((&#65533;&#65533;&#65533;Q.&#65533;q&#65533;sN|&#65533;.(z&#1225;&#65533;&#65533;&#65533;yQem&#65533;a8c&#65533;&#65533;&#710;&#65533;S&#65533;&#65533;SX&#65533;yR}&#65533;&#65533;&#65533;&#65533;d&#65533;ZA&#65533;D
K&#65533;T&#65533;kW&#65533;&#65533;Lt&#65533;&#65533;s&#65533;%Q?
R&#65533;XL.1&#65533;?&#65533;&#65533;58&#65533;&#65533;&#65533;&#65533;F&#65533;&#65533;6&#65533;&#65533;c&#65533;&#65533;&#65533;A&#65533;E&#65533;}&#65533;jW9sA=&#65533;n%D&#65533;&#65533;&#65533;6&#65533;Mv6	+6)&#65533;&#65533;&#42511;&#65533;&#65533;&#65533;)&#582;&#65533;&#1265;JKx&#65533;&#65533;C&#65533;j&#65533;&#65533;v&#65533;i&#65533;"&#65533;&#568;M&#65533;3&#65533;C&#65533;I&#65533;&#65533;&#1400;&#65533;&#65533;&#65533;H&#65533;dIX&#65533;&#65533;
QPiB&#65533;s2K&#562;6&#65533;B&#65533;Q&#65533;,&#65533;TW&#65533;&#65533;&#65533;&#223;&#65533;&#65533;&#65533;0&#65533;6lA)_&#65533;:&#65533;H&#65533;&#65533;&#65533;&#65533;1&#65533;Ig&#65533;X@&#65533;&#65533;{&#65533;&#65533;j&#65533;&#804;&#65533;G\A&#65533;N&#65533;&#65533;f&#1680;&#65533;&#1460;de%:&#65533;CM&#65533;&#65533;S&#1789;&#65533;l&#65533;F&#65533;u&#65533;&#65533;s&#65533;kTV&#65533;&#679;&#65533;6&#65533;&#65533;&#65533;l&#65533;&#65533;&#65533;&#65533;&#433;&#65533;&#65533;k&#65533;0X&#65533;&#65533;&#65533;u&#65533;}&#65533;&#65533;8&#65533;&#65533;&#65533;&#65533;&#65533;&#65533;&#65533;&#65533;&#1838;FkH7&#65533;&#65533;&#65533;&#65533;^&#1253;2H&#65533;&#65533;&#65533;[&#65533;k&#65533;&#65533;&#65533;&#65533;Y&#65533;e]&#65533;&#65533;&#65533;&#65533;&#65533;A&#65533;U~+l&#65533;&#65533;	vl&9&#65533;&#65533;&#65533;&#65533;&#65533;8&#65533;
&#65533;eo1I(&#65533;W &#65533;d&#65533;D&#65533;&#65533;%&#65533;B&#65533;tSf&#65533;[kd&#65533;&#1393;&#65533;&#65533;&#65533;&#11204;hIJ
&#65533;!-&#65533;n&#65533;&#65533;&#65533;&#65533;&#65533;&#65533;&#65533;&#65533;&&#65533;g&#65533;&#65533;c&#65533;&#65533;&#65533;p&#65533;Xk&#65533;_&#65533;&#65533;\EJ&#65533;J&#65533;&#65533;]&#65533;&#65533;&#65533;&#65533;"^&#65533;&#65533;&#65533;&#65533;&#65533;&#65533;&#65533;&#65533;&#65533;l&#65533;x(&#1526;&#65533;T&#65533;y&#65533;:&#16484;&#1381;b&#65533;&#65533;pQ&#65533;&#65533;8&#65533;&#65533;d>k&!&#65533;&#65533;&#65533;X&#65533;[&#65533;f~A&#65533;&#65533;&#65533;&#65533;&#65533;'V&#65533;)&#65533;&#793;@&#65533;&#65533;cIv&#65533;&#65533;&#65533;&#65533;&#65533;&#65533;&&#780;&#65533;Mi&#1883;Y&#65533;d^.&#65533;&#65533;vJ&#65533;&#65533;&#65533;&#65533;&#65533;&#65533;*&#65533;&#65533;O&#65533;&#65533;&#65533;&#1325;~&#65533;&#65533;D%&#65533;Y&#65533;.V&#65533;&#65533;&#65533;,&#65533;&#218;&#65533;&#65533;&#1069;&#65533;&#381;`&#65533;q&#65533;enr&#65533;&#65533;p2&#65533;&#1192;&#65533;c&#65533;&#65533;&#65533;&#42670;&#994;&#65533;&#65533;&#65533;QWh?&#65533;&#65533;&#65533;wB&#65533;,m&#65533;B&#65533;$^&#65533;&#65533;&#65533;&#65533;&#65533;&#1386;&#65533;&#65533;A&#65533;&#65533;s&#65533;&#65533;&#65533;&#65533;E&#65533;&#65533;Dn&#65533;W&#65533;+&#65533;;&#65533;&#65533;%L)&#65533;{&#65533;&#65533;&#65533;&#65533;&#65533;evY&#65533;i&#65533;\&#65533;&#65533;v&#65533;&#65533;&#1921;o&#65533;&#65533;^&#65533;&#65533;K&#65533;&#65533;&#65533;R#&#65533;&#65533;}C&#65533;&#65533;&#65533;{&#65533;&#65533;&#65533;&#65533;&#65533;&#65533;&#65533;29&#683;k&#65533;&#65533;D&#65533;&#65533;&#65533;6&#65533;&#1486;v&#65533;c&#65533;r&#65533;g&#65533;&#65533;&#65533;&#65533;"Fsa&#500;ba&#65533;vYr%-&#65533;&#65533;&#65533;v&#65533;(=5i&#65533;YY&#65533;&#65533;&#65533;&#65533;j&#65533;3&#65533;&#65533;c&#65533;&#65533;vK&#65533;&#65533;&#65533;&#65533;u&#65533;'<&#649;85&#65533;&#65533;&#65533;&#65533;7W8q&#65533;gv&#65533;(&#65533;&#65533;&#65533;;_&#65533;&#65533;*&#65533;&#65533;&#65533;&#65533;Kl&#1604;&#65533;E&#65533;&#65533;&#65533;&#1308;z&#65533;;&#65533;i&#65533;z&#65533;&#65533;y7&#65533;&#65533;&#65533;>&#65533;m&#65533;&#65533;ds&#65533;&#65533;yO&#65533;{&#65533;&#65533;&#65533;,&#65533;\&#875;w!&#65533;=&#65533;&#65533;&#65533;"&#65533;&#65533;%)&#1654;F&#65533;&#65533;&#65533;&#1365;E&#1409;a&#65533;w&#65533;t&#65533;M&#65533;o&#65533;&#65533;~&#65533;	&#65533;&#49007;&#65533;&#65533;&#65533;Z&#65533;c&#65533;C&#65533;g&#65533;qm&#65533;&#65533;&#65533;&#65533;{o&#65533;&#65533;Z&#65533;&#65533;&#65533;&#65533;&#65533;/&#65533;&#65533;UN&#65533;&#65533;!&#65533;k&#65533;~&#65533;&#65533;s1&#65533;H6>K&#65533;.&#65533;&#65533;&#763;t&#65533;</`&#65533;&#65533;&#65533;&#65533;&#65533;8&#65533;&#767;&#65533;&#65533;#&#65533;#&#65533;M&#65533;&#65533;&#757;&*&#65533;&#65533;?4&#65533;&#65533;l&#65533;&#65533;&#65533;&#1209;`&#65533;#&#65533;&#65533;&#65533;B&#65533;&#65533;
&#65533;&#65533;&#65533;;m@q&#65533;%&#65533;,"&#65533;&#1402;>PS&#65533;&#65533;,&#65533;"d&#65533;4&#65533;"&#65533;&#65533;&#65533;&#65533;@(&#65533;&#65533;p&#65533;=&#65533;&#65533;&#65533;&#65533;&#65533;#&#65533;&#65533;&#65533;&#65533;&#65533;&#683;&#65533;0$A1&#65533;@&#65533;&#65533;BPr	&#65533;&#65533;M&#65533;&#65533;&#65533;9&#65533;&#65533;/&#65533;&#65533;a&#65533;&#65533;G&#65533;f&#65533;&#65533;&#65533;<T;4&#65533;&#65533;&#65533; "&#65533;=1&#65533;:<4&#65533;1$&#65533;Vd&#1718;&#65533;&#65533;&#65533;&#1209;2&#65533;&#65533;&#65533;2&#65533;&#65533;&#65533;&#65533;&#187;)&#65533;i8j&#65533;,&#65533;0&#65533;#&#65533;&#65533;g&#65533;)4dA*&#65533;&#65533;jCU&#65533;&#65533;g&#65533;#&#65533;y%&#65533;&#65533;&#65533;E9&#65533;&#65533;DU1&#65533;&#65533;&#65533;@KBR<&#65533;;&#65533;C]&#65533;&#65533;%3&#65533;&#65533;&#65533;,&#65533;&#65533;&#65533;&#65533;&#1696;&#65533;.&#65533;pZ&#65533;CQER4&#65533;&#65533;Dw;&#65533;VtEK&#65533;x)&#65533;&#65533;&#65533;&Z&#65533;/B&#65533;Cvt@n&#65533;#&#65533;&#65533;&#65533;&#65533;&#65533;&#65533;&#65533;#F|&#65533;G&#65533;&#766;k,F#"f&#65533;!q&#65533;&#65533;&#65533;&#65533;*&#65533;F&#512;&#65533;^&#65533;&#65533;+`Bm&#65533;G&#65533;&#65533;Ll%&#637;&#65533;G&#65533;_&#65533;V&#1635;&#65533;-&#65533;&#65533;XG}&#65533;1-&#65533;3 &#65533;&#65533;>2LI&#65533;C&#276;$EA$&#65533;(&#313;JHid&#65533;ZCH&#65533;&#65533;Y8Q&#65533;&#65533;|&#65533;Q&#65533;;Y&#65533;&#65533;&#65533;&#252;&#65533;\.&#65533;&#65533;+&#65533;&#65533;&#65533;&#65533;&#65533;s$&#65533;&i&#508;&#65533;;&#65533;3*&#65533;,	2<F&#65533;&#65533;RdI&#65533;C#&#65533;&#65533;/c&#65533;L&#65533;&#65533;&#411;D&#65533;&#65533;&#65533;p&#65533;&#65533;EC&#224;&#65533;%&#65533;&#65533;St&#65533;T&#65533;d7&#65533;| &#65533;&#1296;&#65533;&#65533;)&#44410;&#65533;&#236;&#65533;&#683;&#65533;&#65533;zk&#65533;)3&#65533;&#65533;&#65533;'t&#65533;&#65533;&#65533;&#65533;&#65533;H/&#2027;&#65533;&#65533;$&#524;&#65533;L*BG9L2l&#65533;&#65533;~&#65533;&#65533;q4&#324;63lt&#65533;&#65533;&#65533;&#65533;&#1121;&#65533;&#65533;&#65533;&#65533;S&#65533;&#65533;DI&#65533;R&#65533; 4&#65533;[&#1150;&#65533;&#65533;cT&#65533;&#65533;&#65533;G&#65533;a&#65533;:)&#65533;&#65533;&#65533;0&#65533;&#65533;&#65533;&#65533;&#800;&#65533;"\'C&#65533;&#65533;&#65533;&#65533;&#65533;&#456;&#65533;&#65533;]&#65533;&#138;D&#65533;&#65533;&#65533;&#65533;&#65533;E{&#65533;E&#65533;&#334;&#65533;)A&#467;LO&#65533;	&#65533;N&#65533;&#65533;&#65533;&#65533;&#65533;&#65533;b&#65533;?&#65533;"I|<&#65533;+T&#65533;&#65533;l&#65533;Z&#65533;5s&#65533;&#65533;,&#65533;L&#65533;NQBL]&#65533;&#65533;D&#65533;2&#65533;&#65533;&#65533;&#65533;W&#65533;&#65533;&#65533;&#65533;&#65533;&#65533;D&#65533;&#65533;t1&#65533;P&#65533;&#65533;&#65533;&#65533;lO'&#65533;L&#65533;F&#65533;0&#65533;&#65533;K&#65533;D&#65533;&#65533;&#65533;&#65533;&#65533;&#65533;	&#65533;I&#65533;$A&#65533;&#65533;&#65533;&#65533;&#1781;S&#65533;&#65533;&#65533;&#65533;&#65533;o&#65533;&#65533;t&#65533;&#65533;&#65533;N=d&#65533;&#65533;E&#65533;&#65533;&#495;&#65533;&#65533;&#65533;t&#65533;&#65533;|K&#65533;&#65533;19&#65533;&#65533;&#1723;O&#17688;f&#1296;&#65533;&#65533;+&#496;&#65533;t&#65533;l&#65533;K&#65533;;5&#65533;&#65533;,u3&#1987;&#65533;&#65533;&#65533;&#65533;&#65533;&#65533;TA&#1844;&#65533;&#65533;&#65533;&#65533;>&#65533;sH}&#65533;P&#65533;&#65533;&#1008;&#65533;P&#65533;T7&#65533;B+3&#65533;&#65533;R/&#65533;/F&#65533; &#65533;&#65533;&#65533;&#65533;&#65533;l&#65533;&#65533;&#735;&#65533;&#17112;&#65533;&#65533;X3&#65533;&#828;&#65533;&#65533;tlK$&#65533;&#65533;L&#65533;&#657;&#65533;&#65533;~S&#65533;&#65533;&#65533;&#65533;K&#65533;2|&#65533;Q&#65533;S&#65533;\,=&#65533;B&#65533;F-m>Y&#65533;&#65533;&#688;&#65533;~4*VH&#65533;&#65533;a]+h&#65533;&#65533;C&#65533;U&#1275;&#65533;=&#65533;&#65533;B;k#RU&#65533;&#65533;#&#65533;-"&#65533;SY&#65533;V=-E&#1371;Z&#65533;Rdm)\&#65533;]&#65533;&#32822;&#65533;&#65533;*P%&#65533;&#65533;-&#65533;>_&#65533;/-&#252;T&#65533;&#65533;Hfe%sl"&#65533;8&#65533;bO&#65533;#&#65533;u&#65533;&#65533;&#65533;&#65533;&#65533;x&#65533;nM&#65533;%&#65533;EJ+]&#65533;bN&#65533;DE&#65533;&#65533;&#65533;&#21229;Q&#65533;&#65533;'($&#65533;&#65533;H&#65533;&#65533;&#65533;&#65533;&#65533;wt&#65533;&#65533;]&#65533;&#65533;&#65533;&#65533;cM&#65533;&#65533;N&#223;,K&#65533;&#1956;&#65533;z&#65533;P;5:&#65533;&#65533;&#65533;t&#65533;&#65533;&#65533;y&#65533;9h&#65533;&#65533;&#65533;&#65533;~E&#65533;*&#65533;1&#65533;&#65533;&#1426;&#65533;`}WUZ&#65533;R&#65533;R<&#65533;k&#65533;&#65533;C?&#65533;tPp&#65533;At,1hUL&#65533;&#65533;Y~&#65533;&#248;#:bFnK&#611;M&#65533;P[&#65533;R?|5Ts-&#65533;diM&#65533;&#39502;&#65533;&#65533;&#65533;&#65533;&#65533;Ou&#65533;W&#65533;&#65533;&#65533;&#65533;A!I+&#65533;9C&#65533;X&#65533;&#65533;&#5170;&#65533;&#65533;&#1469;xTQL&#65533;&S&#65533;&#65533;IA&#65533;U]C&#1144;&#65533;[&#65533;&#1263;A&#65533;.&#65533;&#65533;y]&#65533;G&#65533;&#65533;&#65533;&#65533;&#65533;&#65533;PE&#65533;|M&#65533;&#65533;&#65533;&#65533;x3y&#65533;&#65533;&#65533;<&#65533;x&#65533;&#65533;hKR&#65533;d&#65533;U&#65533;Kj-A&#65533;'U&#65533;-&#65533;=&#65533;&#1797;u/&#65533;&#65533;&#65533;&#65533;&#65533;&#65533;&#65533;jKq:&#65533;&#65533;&#65533;8@4&#65533;&#65533;&#65533;&#65533;,&#65533;&#1492;.&#213;&#65533;jK@&#65533;&#65533;&#65533;;U&#65533;&#65533;&#1910;&#1972;&#65533;&#65533;&#65533;&#197;&#65533;&#1809; ^&#65533;%&#1923;&#65533;\&#65533;0>H9R&#65533;P&#65533;&#65533;0&#65533;s&#65533;&#65533;\Ur&#65533;_&#65533;&#65533;'&#1517;&#65533;&#65533;&#65533;&#65533;&#65533;&#65533;>&#65533;SY&#65533;&#65533;&#65533;&#65533;&#65533;&#65533;+&#65533;&#65533;&#65533;&#1751;&#1951;4&#65533;&#65533;^&#65533;&#65533;VCd&#65533;e_v_&#65533;J&#65533;Z&#65533;+&#65533;1IkZ&#1308;M9&#65533;
&#65533;F&#65533;&#65533;&#65533;Q&#65533;&#1101;&#65533;%&#65533;C:&#65533;&#65533;H&#65533;;&#65533;;&#188;&#65533;&#65533;F&#65533;&#65533;}&#65533;\["&#65533;&#65533;
J$&#65533;\&#65533;&#65533;X#>b'&#65533;`&#65533;&#65533;&#65533;&#65533;Y1Vk`&#65533;&#65533;R&#65533;U&#65533;&#65533;7&#65533;&#65533;LJ&#65533;A&#65533;;tV&#65533;&#65533;,&#65533;&#65533;&#65533;&#65533;[&#65533;&#65533;"4^&#65533;T&#65533;i&#65533;&#1907;&#65533;&#65533;&#65533;V&#65533;&#65533;&#65533;(Nb$n&#65533;&#65533;}_&#65533;}&#65533;'d?&#65533;c&#65533;&#65533;\f&#65533;~&#65533;(I3&#65533;&#65533;&#65533;&#65533;&#65533;&#1003;&#65533;`&#65533;Y&#65533;&#65533;&#65533;Cc"a&#164;&#1763;b&#65533;T&#65533;S]$d&#1345;&#65533;&#65533;&#65533;Y#n_=&#65533;AN[&#65533;`U~e)&#65533;NC&#65533;&#65533;-&#65533;&#269;T&#65533;U&#65533;&#65533;Id&#65533;&#65533;&#65533;&#1042;`#Ja]X1`&#65533;c&#65533;aD&#65533;&#65533;&#65533;&#65533;&#65533;&#65533;Rc&#65533;bcP&&#65533;7n\l&#65533;&#65533;&#65533;&#65533;`lb+&#65533;fn&#65533;&#65533;0u&#65533;&#65533;&#65533;&#65533;&#65533;NQ&#65533;&#65533;&#65533;d&#65533;&#1488;&#65533;&#65533;&#65533;e`g&#65533;&#65533;&#65533;J&#65533;&#357;&#65533;#N.&#65533;&#65533;&#65533;&#65533;3&#65533;a;Zf.@szf&#65533;&#65533;&#1957;^&#65533;&#65533;8Q&#65533;&#65533;&#65533;/&#1426;Jp^eX&#65533;&#65533;&#65533;ue&#65533;U>-&#65533;&#65533;F&#65533;V&#588;1GvXa&#65533;B&#65533;&#65533;&#1392;&#65533;&#65533;&:%&#65533;C&#65533;J>#E&#65533;g&#838480;&#65533;S&#65533;hHI^&#65533;
v&#65533;&#65533;&#65533;=&#65533;&#65533;6g#/&#65533;&#65533;&#65533;3+&#65533;-.&#65533;)Y&#65533;&#65533;h&#65533;~&#65533;&#1048;M&#65533;_v&#65533;5&#65533;"%&#30365;&#65533;H&#65533;K(g?&#65533;ho&#65533;j&#65533;&#65533;iX&#65533;&#65533;&#65533;mat&#65533;&#65533;&#65533;j&#65533;}]&#65533;&#65533;&#1943;)X~&#521;[Ob&#65533;&#708;&#65533;_h&#65533;&#65533;^&#23174;L&#65533;&#65533;'&#65533;i&#65533;~&#65533;znhn&#65533;iA&#65533;+@B&#65533;&#65533;4&#65533;.5&#65533;GM&#533;&#65533;2N&#32569;&#1306;&#65533;&#65533;:&#1267;&#65533;&#65533;&#510;m=<h&#65533;&#65533;S&&#65533;&#65533;h&#65533;>&#65533;`&#65533;&#65533;&#65533;&#65533;&#65533;Ff5&#65533;&#65533;!&#1197;\&#65533;&#65533;m&#65533;&#65533;&#65533;L&#65533;9&#65533;@&#65533;[&#65533;&#65533;&#65533;~&#65533;B&#65533;h&#65533;&#65533;&#65533;`mm&#65533;~&#65533;&#65533;&#65533;&#65533;&#65533;&#65533;TN&#51510;n&#65533;&#65533;&#65533;+<&#65533;&#65533;&#65533;-$y[&#65533;&#1976;&#65533;i&#65533;6A;&#65533;8Z&#65533;a_&#65533;l&#65533;&#65533;&#65533;&#1054;f&#366;&#65533;&#65533;&^&#65533;>&#65533;n&#65533;&#65533;&#65533;&#65533;o[&#65533;&#65533;&#65533;&#65533;&#65533;j&#65533;d&#65533;&#65533;&#65533;Q&#65533;J)&#65533;&#65533;&#65533;&#65533;&#65533;"&#65533;&#65533;&#65533;&#65533;.&#65533;&#65533;J&#65533;P&#65533;&#65533;o&#65533;&#65533;&#65533;&#65533;&#65533;&#65533;&#65533;&#65533;&#65533;&#65533;&#65533;&#65533;&#65533;&#65533;&#65533;k.l&#65533;	o&#65533;&#65533;i&#65533;n
'p&#65533;n&#65533;<&#65533;&#65533;&#65533;FD\n&#65533;J&#65533;g&#65533;)o&#65533;&#65533;m&#65533;-k&#700;&#65533;c&#65533;&#65533;&#65533;&#65533;&#65533;&#65533;)&#65533;&&#65533;9&#65533;k&#65533;&#65533;o&#65533;,*`d&#65533;`&#65533;&#65533;&#65533;&#65533;&#65533;&#65533;?go&#65533;_*gZ&#65533;&#65533;7]&#65533;&#65533;&#65533;&#65533;+&#65533;=j&#65533;f)&#65533;N&#65533;&#65533;e&#65533;&#65533;HY<U&#65533;&#65533;&#65533;&#65533;V&#65533;&G&#65533;:&#65533;&#65533;.noe&#65533;&#65533;p&#65533;-*&#65533; tw&#65533;(&#65533;&#65533;.&#65533;&#65533;&#65533;fhC_&#65533;'&#65533;n&#65533;&#65533;M&#65533;&#65533;@&#65533;a&#65533;>9T&#65533;&#65533;T&#65533;&#65533;&#65533;&#65533;&#65533;&#65533;&#1413;&#65533;a&#65533;g&#65533;9&#65533;&#65533;m&#65533;ke&#65533;fl&#65533;&#65533;ch^j&#65533;&#65533;&#65533;&#65533;}t_&#65533;r&#65533;n&#65533;VlQk&#65533;&#65533;&#65533;&#65533;&#65533;&#1555;&#65533;&#65533;>ssitA.&#65533;R7uj)&#65533;&#65533;&#65533;&#65533;&#65533;+=&#65533;&#878;OnGXU&#65533;7&#65533;o&#65533;&#65533;?&#65533;&#65533;&#65533;&#65533;_&#65533;r-
`k/&#65533;&#65533;M&#794;	&#65533;&#65533;^n&#65533;f&#65533;h&#65533;&#65533;&#65533;*`1KC&#1332;Z&#65533;&#65533;&#65533;V&#65533;&#65533;&#65533;t&#65533;-w&#65533;&#65533;k&#65533;t&#65533;u&#65533;h&#65533;&#65533;]&#65533;&#65533;&#65533;&#65533;oKvy^T&#65533;x&#59785;(&#65533;&#65533;	&#65533;BOUx&#65533;&#65533;&#65533;&#65533;&#65533;	]f&#65533;EpH&#65533;&#65533;&#65533;v|M&#1456;Zu&#65533;(&#65533;&#65533;&#65533;HT&#65533;7&#65533;M&#65533;&#65533;v/b&#65533;D&#65533;&#65533;&#65533;&#65533;&#65533;g&#65533;8w&#65533;Gz&#65533;o&#65533;&#65533;quGZ&#65533;&#65533;ZZ&#65533;jO_&#65533;&#65533;&#65533;&#65533;&#65533;&#65533;v&#65533;&#65533;ot&#65533;&#65533;OYf&#65533;l&#65533;Lfy&#65533;&#65533;&#65533;g&#454;&#65533;iu7v&#65533;&#65533;&#65533;&#65533;&#65533;&#65533;&#65533;vp&#65533;mz&#65533;&#65533;&#65533;&#65533;&#65533;xyl&#65533;b!k&#65533;l@&#742;q&#65533;&#1879;:d&#65533;&#65533;&#65533;&#65533;+e&#65533;&#65533;&#65533;g|&#65533; &#65533;%e&#65533;g&#65533;6fRq&#65533;{&#65533;&#28319;&#65533;&#65533;&#65533;oqG_w&#65533;&#65533;J&#65533;7&#65533;H&#65533;c5&#65533;&#65533;&#231;&#65533;&#319;&#65533;&#65533;&#65533;&#65533;Mr&#65533;&#65533;lP&#65533;G&#65533;&#65533;T&#65533;M~&#65533;=&#65533;&#65533;pn}&#65533;&#65533;&#65533;&#65533;&#65533;x&#65533;f&#65533;&#65533;&#65533;r&#65533;@}&#65533;&#65533;&#65533;~&#65533;w&#65533;3w&#65533;&#65533;\uU9&#65533;}&#65533;&#65533;q&#65533;&#65533;&#65533;&#65533;7&#65533;&#1244;yo&#65533;&#65533;=&#65533;&#65533;&#65533;&#65533;[sP&#65533;&#65533;wL?&#65533;&#65533;&#65533;7ko&#65533;&#65533;&#65533;&#65533;+&#65533;&#65533;&#65533;*&#65533; A&#65533;.l&#65533;
&#258;%b&#65533;h&#65533;b&#65533;&#65533;j&#52753;&#65533;&#464;!&#65533;H4c&#65533;$&#65533;&#65533;&#200;&#1336;&#65533;%&#792;^f~q&#65533;&#65533;f&#65533;.&#65533;&#65533;&#65533;y&#65533;'L&#65533;W&#65533;&#65533;\&#65533;&#65533;M&#65533;YH&#65533;Jt&#65533;&#65533;i&#739;Q&#65533;"M&#65533;&#65533;&#1195;j&#65533;n&#65533;*r&#1584;aX&#65533;
&#65533;kI&#65533;!i&#65533;&#65533;&#65533;&#65533;&#65533;@&#65533;S&#65533;p&#65533;&#65533;&#65533;&#65533;&#1718;f&#65533;&#65533;&#65533;&#65533;E&#65533;D)&#65533;;&#65533;&#65533;&#455;&#65533;/&#65533;2&#632;.&#65533;&#65533;&#1260;DiY&#65533;d&#65533;2}&#65533;&#65533;&#65533;&#65533;s&#65533;&#65533;0&#65533;&#65533;&#65533;%h&#65533;&#65533;&#65533;6&#65533;&#65533;1NH&#1585;e+&#65533;cN&#65533;U&#65533;r&#65533;&#65533;wf&#65533;cq&#65533;M&#65533;&#65533;+&#65533;&#17479;&#65533;8S&#65533;&#65533;&#65533;'t<&#65533;&#65533;&#65533;&#65533;~&#1502;v&#65533;&#65533;.E&#129;&#65533;/Q{G&#65533;&#1699;&#65533;nY&#65533;&#65533;7&#65533;&#65533;&#65533;o3[&#65533;E&#65533;&#65533;NnY&#65533;au&#65533;m&#65533;6n&#65533;&#369; &#65533;&#65533;&#65533;&#65533;^K&#65533;&#65533;^&#65533;&#65533;Y&#65533;WtNw]H&#65533;&#65533;gZ&#65533;&#65533;&#65533;Wg&#65533;A&#65533;x&#65533;A&#65533;`&#65533;X&#65533;5Fa&#65533;&#765;&#65533;W~u&#65533;&#65533;om&#65533;&zF"L&#65533;	&#65533;Tkx&#65533;n^58&#65533;&#65533;&#65533;&#65533;&#65533;&#65533;H&#65533;&#65533;h&#65533;d&#65533;&#65533;&#65533;VX&#65533;&#1877;&#65533;b`^$^z&#65533;&#65533;'W&#65533;&#65533;Y&#65533;_&#65533;EWCy&#65533;x
&#888;'&#65533;->&#65533;&#65533;&#65533;	;r&#65533;Q&#65533;&#1879;&#65533;]&#65533;jF$~&#65533;-&#65533;h&#65533;&#65533;]u&#65533;&#65533;!&#65533;)zP&#65533;&#65533;S]yt&#1814;Gj&#65533;ZrZ&#65533;&#65533;\vb&#65533;&#65533;bi6t`(&#65533;&#65533;}&#65533;&#65533;)&#65533;a/&#65533;g&#65533;|
+l&#65533;&#65533;{&#49658;&#27158;(mT&#65533;&#65533;:&#65533;f&#65533;<&#65533;&#65533;%.&#65533;_&#65533;)Yj&#65533;T=H[&#65533;&#65533;&#65533;&#65533;&#23081;&#65533;:&#1642;&#65533;j$&#65533;qcF&#65533;RZ&#65533;ek_&#65533;&#65533;&#65533;C&#65533;&#65533;)&#1645;mq&#65533;c&#65533;&#65533;&#65533;k0&<&#65533;&#65533;;&#65533;&#65533;&#65533;1F<"&#65533;&#378;x&#65533;&#65533;&#65533;ei{&#52304;EZ&#65533;&#65533;}&#65533;&#65533;&#65533;%o>&#65533;2&#65533;S&#65533;F&#65533;%&#65533;U&#65533;*&#65533;{&#65533;&#65533;&#65533;&#65533;k&#65533;&#65533;&#65533;j&#65533;b,^Q&#1353;&#1565;&#65533;'r&#65533;&#65533;&#65533;&#65533;&#65533;&#65533;&#65533;`C,&#65533;&#253;&#65533;y0C!.}l&#65533;_=&#65533;|&#65533;&#65533;W&#65533;&#65533;]&#65533;&#65533;&#65533;&#65533;:&#65533;&#65533;&#65533;&#65533;&#65533;&#65533;,;(U&#65533;0S&#65533; &#65533;&#65533;b!&#65533;&#65533;v&#65533;Y=&#65533;
8&#65533;K&#65533;&#65533;&#65533;]&#65533;[&#25034;5&#65533;&#65533;&#65533;&#1709;m$&#65533;+j]&#65533;SS&#65533;9&#65533;'f&#65533;&#65533;#T&#65533;&#65533;F&#65533;&#65533;&#65533;&#65533;&#65533;&#65533;&#65533;C&#65533;g,&#65533;&#933;~&#65533;G'&#65533;&#65533;r&#48027;&#65533;&#65533;n7&#65533;>&#65533;nI7&#65533;&#65533;.&#4486;	&#65533;&#65533;&#65533;&#65533;&#65533;d&#65533;&#65533;&#65533;5&#65533;&#65533;j&#65533;&#65533;>&#1178;&#65533;&#65533;&#65533;n&#65533;&#65533;s.&#65533;&#65533;&#65533;m},&#65533;7M&#65533;&#65533;H&#65533;&#65533;z&#65533;&#222;$&#65533;&#65533;N&#65533;&#65533;q&#65533;&#65533;Z&#65533;&#65533;&#65533;+&#65533;|&#740;&#65533;&#65533;y&#363;2&#65533;&#65533;&#65533;&#65533;W&#65533;&#65533;5Ql&#65533;V&#65533;&#65533;5_}&#65533;07&#65533;&#65533;6&#65533;&#65533;VLO&#65533;"&#65533;&#65533;)&#65533;&#65533;&l&#65533;&#65533;D&#65533;&#969;&#65533;t&#65533;&#65533;&#65533;XXjL~6&#65533;X!&#65533;&#65533;&#65533;&#814;d@rK&#65533;#@&#65533;&#65533;&#65533;Fd&#65533;UP&#65533;&#65533;&#65533;!O&#65533;~&#65533;&#65533;{&#65533;g&#65533;.&#65533;]l&#65533;&#65533;&#65533;B&#65533;&#65533;&#65533;&#65533;z&#65533;&#65533;&#65533;,&#65533;==&#65533;j&#65533;&#65533;Z&#1256;&#65533;5&#65533;q&#65533;&#65533;&#65533;>&#65533;:Naj&#65533;b&#65533;&#65533;&#65533;&#65533;JJ~&#65533;&#65533;~4&#552;&#65533;p&#65533;[(c
&#1962;T&#65533;-&#560593;&#65533;&#65533;h&#65533;!00&#65533;4&#65533;I&#65533;&#65533;&#65533;e1&#65533;&#65533;"&#65533;,(F&#65533;&#65533;d,&#65533;&#1062;p&#65533;vd&#65533;Gx%,c&#65533;V>&#65533;&#65533;zX4#&#65533;G>&#65533;)h}&#65533;&#65533;&#65533;~Y&#65533;&#65533;&#65533;&#65533;(&#65533;"&#65533;N&#774;L&#65533;&#65533;5&#65533;!b&#65533;&#65533;&#65533;&#65533;S&#65533;$ &#984;&#65533;DK&&#65533;T&#65533;&#65533;$&#65533;&#65533;&#65533;"?1&#269;!,&#65533;*&#65533;&#65533;Q&#65533;q&#65533;&#65533;&#65533;&#642;,&#65533;#&#65533;&#65533;&#65533;	QHF^&#65533;&#65533;|&#65533;s&#65533;&#65533;&#65533;-f[&#65533;f&#65533;d&#1206;&#65533;&#65533;/hbZ&#65533;&#65533;\&#65533;&#65533;&#65533;&#849;&#65533;&&#674;&#65533;&#65533;&R&#65533;&#65533;L &#65533;ZN&#65533;RO&#65533;;)&#65533;>i&#453;&#65533;&#65533;y&#65533;&#65533;&#65533;&#65533;b&#65533;5&#65533;NeG&#65533;&#65533;,'&#65533;O^M&#65533;&#65533;]&#65533;&,9&#65533;&#65533;l&#65533;f&#65533;S&#65533;&#65533;&#65533;&#65533;[&#65533;&#157;&#65533;&#65533;"&#841;N&#65533;*H&#65533;[&#65533;&#65533;&#65533;K>T9|&#65533;&#65533;{*&#65533;&#273;&#65533;M&#65533;&#1826;9S&#65533;&#65533;AR&#65533;i&#65533;&#65533;9&#65533;&#470;a6^&#65533;O'&#65533;&#65533;s&#65533;&#65533;&#65533;tI&#65533;&#824;&#65533;O8l0&#65533;:P&#65533;M&#65533;"m*&#65533;&#65533;&#1108;=Exw&#65533;,5)Z&#65533;j&#65533;&#65533;7&#65533;&#65533;dZ&#65533;&#65533;m&#65533;&#65533;&#65533;dLk&#65533;V7&#65533;u&#65533;9&#65533;8&#65533;A&#65533;&#65533;&#65533;&#65533;&#65533;&#65533;H]&#65533;&#65533;W$&#65533;&#65533;&#65533;&#65533;S&#65533;?&#65533;h&#65533;7&#65533;&#65533;@&#65533;\b&#65533;J&#65533;&#65533;&#65533;&#536;#&#1228;2
U&#65533;<)&#65533;o&#65533;&#65533;&#65533;f&#1877;u6\&#65533;M&#65533;&#65533;F&#65533;&#1104;&#65533;x&#65533;&#65533;R&#65533;E&#65533;|&#594;&#65533;sI
&#992;&#65533;&#65533;&#65533;&#65533;&#65533;&#65533;]&#65533;&#65533;&#65533;rN&#65533;s&#65533;`[2&#1555;P&#65533;C&#65533;&#65533;&#65533;X&#65533;	&#65533;&#1117;&#65533;&#65533;.E&#65533;&#65533;b&#1433;&#65533;&#65533;&#65533;U?E&#1704;&#65533;&#65533;&#65533;&#65533;&#65533;FK&#65533;&#1174;&#65533;&#65533;0m&#65533;&#65533;&#65533;&#65533;W&#65533;&#65533;&#65533;&#65533;V&#65533;&#65533;&#65533;&#65533;C<F&#65533;&#65533;&#65533;&#65533;&#65533;D&#65533;&#65533;&#65533;6NM&#65533;&#65533;&#65533;&#65533;&#65533;z&#1767;&#65533;x.F.o8L8M&#65533;d&#65533;{&#65533;O&#65533;&#65533;Ua&#65533;&#65533;&#65533;hw;[^&#65533;
&#65533;&#65533;.o&#65533;&#65533;Mw&#65533;l&#65533;k}&#1611;&#1245;:2g^'&#65533;v&#65533;~&#65533;&#1014;&#65533;&#65533;&#65533;Nu&#65533; &#65533;y&#65533;&#65533;&#65533;_&#1607;&#65533;&#65533;&#65533;&#65533;&#65533;w&#65533;dx:&#65533;&#65533;$Y&#65533;K&#406;PZW&#65533;I(fy&#65533;C&#65533;3=&#65533;,&#65533;&#65533;^&#65533;LWA&#65533;&#1412;&#1618;d&#65533;&#1611;&#65533;&#64598;&#65533;&#65533;%#U&#65533;&#65533; S&#65533;&#65533;S)Z&#65533;[]&#65533;&#65533;&#65533;&#65533;&#1220;:&#65533;&#1188;U+&#65533;!&#65533;E&#65533;Q+,&#65533;&#65533;&#65533;?h&#65533;&#65533;&#65533;&#65533;&#65533;&#65533;D9&#65533;M&#65533;&#65533;$]&#65533;*5&#65533;&#65533;&#65533;&#65533;%&#65533;t&#65533;&#65533;&#65533;&#65533;k	&#65533;|&#65533;&#435;&#65533;&#65533;&#65533;&#65533;&#65533;k&#65533;|&#65533;4&#65533;v&#881;&#65533;&#65533;hl&#65533;;0&#65533;f&#65533;q&#65533;&#65533;[&#65533;&#65533;X&#65533;&#65533;&#65533;>&#65533;&#65533;v~71&#948;7&#65533;m(&#65533;&#65533;F&#694;&#1237;&#65533;n&#65533;{&#231;v&#65533;&#65533;]F&#969;&#1028;")x&#65533;+&#65533;&#65533;&#65533;&#65533;E~&#65533;&#65533;&#65533;&#65533;_{&#65533;;&#65533;&#65533;&#65533;<&#65533;l&#65533;!&#65533;&#65533;&#65533;&#65533;D6&#65533;&#65533;&#65533;e
&#65533;v'K&#65533;&#65533;4&#1096;B%&#65533;&#65533;&#65533;&#65533;1&#65533;O&#65533;&#65533;8&#65533;5U&#411;&#65533;J&#65533;&#65533;y&#65533;N&#65533;L&#65533;J&#65533;.,<&#65533;U&#65533;c&#65533;W&#65533;!B&#65533;&#65533;}N&#65533;&#65533;8&#65533;0&#65533;m&#65533;6&#65533;nd&#65533;&#65533;&#65533;tI&#65533;&#65533;"&#65533;V&#65533;&#65533;$%&#65533;&#65533;S0&#65533;e&#65533;+>8&#872;&#65533;E}&#65533;&#65533;x&#65533;&#274;&#65533;&#65533;&#65533;&#65533;&#65533;!&#65533;&#65533;&#65533;a'\7&#65533;C"/&#65533;ms&#65533;&#65533;&#65533;K&#65533;&#65533;v&#1006;&#65533;+nGx&#65533;&#65533;&#65533;&#2009;&#65533;]9&#65533;&#65533;_/&#65533;&#65533;!&#65533;&#65533;r^&#65533;iG&#65533;&#65533;&#65533;V&#65533;Y1S_(5&#65533;&#65533;X&#65533;&#65533;q&#65533;1o9=<&#435453;f&#65533;&#65533;&#65533;&#65533;&#65533;&#65533;&#65533;)&#65533;&#65533;VM&#65533;8&#65533;&#65533;MY&#65533;v&#65533;&#2046;O8&#65533;&#65533;&#65533;S;&#147;&#65533;&#65533;F&#65533;o&#414;&#65533;&#65533;&#65533;p~{&#65533;&#65533;&#65533;&#65533;&#65533;V4"U&#65533;9&#65533;&#65533;&#65533;&#551;&#65533;&#65533;&#65533;y&#65533;&#65533;h&#65533;&#65533;&#65533;&#65533;R&#65533;&#65533;&#2014;&#65533;&#65533;&#65533;&#859;N&#1362;(Q&#65533;&#65533;&#65533;&&#607;&#65533;q`&#65533;&#65533;
&#1436;n&#65533;,&#65533;&#65533;&#65533;&#65533;S&#65533;&#65533;&#1535;&#65533;&#65533;&#65533;&#65533;&#65533;&#65533;&#65533;&#65533;&#65533;&#65533;&#65533;&#65533;	&#65533; &#65533;&#1996;&#666;&#65533;&#65533;w&#65533;&#65533;&#65533;&#1796;g&#65533;&#65533;&#65533;&#65533;
"m&#65533;2"&#65533;&#65533;@&#65533;&#65533;N&#65533;MW&#65533;M_&#65533;&#65533;&#65533;&#65533;&#65533;&#1108;&#65533;&#65533;=&#65533;&#65533;&#65533;T&#65533;I&#65533;&#65533;&#65533;&#65533;&#1805;&#65533;]G&#65533;&#65533;&#65533;&#65533;!b&#65533;a/&#65533;&#65533;&#65533;&#65533;&#65533;&#993; &#65533;&#65533;_N&#65533;&#65533;&#65533;&#65533;&#65533;&#65533;&#1823;&#65533;&#65533;&#65533;\&#65533;&#65533;`19W&#65533;&#65533;HdW&#65533;%&#65533;V&#65533;ZH&#65533;F}T&#65533;T&#65533;&#65533;Xq&#65533;&&&#65533;XR)a`td&#65533;&#65533;&#65533;` 2&#65533;&#65533;1amP&#65533;&#65533;^&#65533;Q&#65533;&#65533;&#65533;_&#65533;&#65533;!j&#65533;&#65533;&#1554;&#65533;&#65533;&#65533;!&#65533;"!
c^u&#65533;!"A1~&#65533;&#65533;&#65533;&#65533; !&#65533;)IZ&#65533; %*&#65533;&#65533;A&#65533;&#1353;"'r!N&#2012;&#65533;s&#65533;&#65533;&#65533;Z&#65533;&#65533;&c&#65533;&#65533;Y&#65533;A&#65533;+&#1678;&#65533;&#65533;m_j&#65533;&#65533;&#65533;&#1344;&#65533;!&#65533;&#65533;?r J&#65533;&#1849;_n 0c1bBz&#65533;/&#65533;^+A&#65533;5c]X&#65533;&#65533;E&#65533;&#1475;&#65533;M5^&#65533;&#65533;=&#65533;dP&#65533;&#65533;&#65533;K(&#65533;H&#65533;|&#65533;i&#65533;\&#65533;t&#65533;|&#1806;&#65533;&#65533;&#65533;&#65533;&#65533;&#65533;$&#65533;&#65533;&#65533;&#65533;!&#65533;&#65533;&#65533;&#65533;&#65533;&#65533;.&#65533;R&#65533;_A&#1792;&#65533;@
$Q&#65533;&#65533;&#65533;1&&#65533;=&#65533;#&#65533;	#&#65533;1#&#65533;`&#65533;1&#65533;#&#65533;&#65533;$&#65533;y}K&#65533;X&#65533;&#65533; &#65533;H^&#65533;&#65533;m&#65533;&#65533;|e&#436;&#65533;&#65533;$L&#65533;&#1212;&#65533;&#65533;QOL	&#65533;&#65533;&#65533;&#65533; &#65533;Q&#65533;\&#65533;>&#65533;&#65533;&#65533;&#65533;Z&#65533;&#65533;&#65533;&#1369;A&#65533;&#65533;R#&#65533;&#65533;&#65533;&#65533;
&#65533;e_&#65533;eQ&#65533;#&#65533;&#65533;UVXVV#&#65533;iYdD&#65533;&#65533;8&#65533;(z&#65533;e&#65533;#Y&#65533;&#65533;E&#65533;$ZK@}&#65533;0r_	&#65533;F&#65533; }&#1994;&#65533;&#65533;&#65533;O&#65533;&#65533;&#65533;#n&#65533;-&#65533;&#65533;&#65533;y&#65533;&p&#65533;a&#65533;]pA&#65533;"j&#65533;d&#33376;T&#65533;"&#65533;i&#65533;De&#65533;5&#65533;$&`&#65533;]&&#65533;&#65533;A&#65533;&#65533;g&#65533;f7>&#65533;v&#65533;0&#65533;p&#65533;Q&#805;&#65533;L&#914;&#65533;4&#65533;P&#65533;&#65533;H&#65533; O*$&#65533;&#65533;$P&#65533;~&#65533;&#65533;^2c&#65533;&#65533;n&#678;o&#65533;p&#65533;&#65533;&#65533;&#1502;&#65533;&#65533;`&#65533;g
&#65533;PT&#65533;&#65533;u&#65533;Df&#65533;]&#65533;&#65533;PX6^#6bS&#65533;cw&#65533;&#645;&#65533;3&#65533;&#65533;@&#65533;fi&#65533;]!f
~&#65533;M,&#1307;&#65533;g]A&#65533;m&#65533;"dn&#65533;&#65533;&#65533;a&#65533;z&#65533;&#65533;@&#65533;&#65533;$&#65533;&f&#65533;&#65533;&#65533;PUJ&#65533;(&#65533;P&#65533;$Rh&#65533;Eieq&#65533;g&#65533;EH&#65533;&_H#T]&#65533;&#65533;a]Y:&#65533;:&#65533;&#65533;&#65533;&#65533;&#65533;f&#65533;&#932;&#65533;<&#65533;K&#65533;&#65533;&#65533;&&#65533;&#65533;'&#65533;&#65533;aR
a&#65533;&#65533;&#65533;@&#65533;&#65533;&#65533;%&#65533;&#65533;i&#65533;
)^&#65533;\.#;*&#65533;;z&#65533;+&#65533;&#65533;&#65533;N&#65533;TY&#65533;R@&#65533;F&#65533;&#65533;t&#65533;7&#65533;&#65533;jS&e&#65533;&#65533;d&#65533;&#65533;`&#65533;&#65533;_&#65533;&#65533;z.'&#65533;&#65533;&Q&#1630;d&#65533;&#65533;&#65533;z&#65533;&#65533;&#65533;&#65533;_&#65533;&#65533;m&#65533;&#65533;&#65533;&#65533;&#65533;&#65533;&#65533;&#65533;)&#65533;&#1962;&#65533;&#65533;#&#65533;&#65533;j2gH&#1170;N&#65533;&#65533;X&#65533;5ed&#65533;&#65533;&#65533;&#65533;&#65533;Gn&#65533;:)Ib&#1188;&#65533;&#1254;&#65533;&#65533;y&#1486;&#65533;&#65533;&#65533;&#65533;&#65533;&#65533;&#65533;3*&#648;&#65533;W&#65533;&#65533;&#65533;D&#65533;j>&#65533;.&#65533;&#65533;&#65533;%&#65533;&#65533;BF&#364;&#65533;&#65533;>&#65533;*&#65533;&#65533;&#65533;&#1932;c2*&#65533;Iq+t&#65533;&#65533;L&#65533;UN&#7628;&#1571;Z&%9+&#1588;E&#65533;&#65533;K&#65533;&#65533;&#947;rj&#65533;f_&#65533;&#65533;$!&#65533;b&#65533;&#65533;&#65533;)&#65533;(QIP&#65533;&#65533;&#65533;~:%R&#65533;V&#65533;&#65533;k&#161;]&#65533;&#65533;&#65533;+&#670;+{&#65533;`&#65533;&#65533;&#65533;&#65533;2hA&#65533;k4&#65533;D&#65533;V&#65533;&#65533;BRNY&#65533;&#65533;&#65533;&#65533;n&#65533;h&#65533;[p&#65533;I&#65533;B&#65533;Y6&#65533;l2&#65533;Rr&#65533;&#65533;&#65533;&#65533;&#65533;m&#65533;'&#65533;&#65533;mJ&#65533;&#65533;&#65533;&#65533;&#65533;&#65533;~&#1696;9&#65533;&#65533;R&#65533;&#65533;&#65533;j&#662;&#65533;&#65533;&#65533;@~"&#65533;&#65533;&#65533;&#65533;S&#65533;&#65533;T&#65533;&#65533;&#65533;&#65533;&#65533;,VyWF&&#1202;Nz#&#65533;&#65533;XF&#65533;Z<&#65533;C&#65533;(v&#65533;&#65533;&#65533;:&#65533;&#65533;&#65533;e&#65533;&#65533;5&#65533;&#65533;&#24594;-&#65533;Nn&#65533;&#65533;&#65533;&#65533;rm&#65533;&#65533;&#65533;+&#65533;&#65533;&#65533;&#65533;&#65533;-&#65533;m~&#65533;&#1666;&#65533;:'c&#65533;&#455;&#65533;&#65533;.t&#65533;M&#65533;&#65533;,&#17476;&#1930;&#65533;&#65533;v&#65533;&#65533;&#65533;Dx&#65533;Fu&#65533;lR&#65533;z&#65533;#&#65533;e&#65533;~&#65533;<&#65533;&#65533;G|.&#65533;&#65533;&#65533;F/~&#65533;&#65533;&#65533;&#65533;&#65533;v-&#65533;&#65533;mR&#65533;*^&#65533;l&#34731;}&#65533;n&#65533;&#65533;-?)_!&#65533;&#65533;9&#65533;9i&#65533;&#65533;Z#&#65533;*&#65533;&#65533;&#65533;&#65533;&#65533;&#65533;&#65533;p4T&#65533;yp&#65533;&#617;'M&#65533;&#65533;&#65533;&#65533;
&#65533;&#65533;&#65533;g!&#65533;k&#65533;&#65533;7&#65533;<&#65533;D&#65533;&#65533;&#65533;:mf&#65533;&#7837;&#65533;&#1957;&#65533;&#65533;&#65533;&#65533;&#65533;g&#65533;>d&#65533;&#65533;&#65533;Db&#65533;&#65533;&#65533;n&#65533;&#65533;ph&#65533;&#65533;g&#65533;n&#65533;&#65533;W&#65533;l&#65533;&#65533;&#65533;&#65533;&#1697;&#65533;&#65533;&#65533;&#65533;7&#65533;&#65533;%iBGE&#65533;k&#65533;&#65533; &#65533;&#1947;Jo$&#65533;&#65533;&#65533;@M&#65533;&#65533;&(}ro&#1606;&#65533;#&#65533;_1&#65533;&#65533;@&#65533;$&#65533;k&#65533;p&#65533;	3k&#65533;^g&#65533;&#65533;.uY&#65533;&#65533;&#65533;W&#65533;&#65533;Ka&#65533;&#65533;&#65533;0&#65533;L	&#65533;p&#65533;&#65533;&#65533;&#65533;&#65533;[j&#65533;&#65533;-&#65533;&#65533;g1&#65533;30&#65533;l&#65533;&#65533;&#65533;Z&#65533;&#65533;R&#65533;m&#65533;Y&#65533;>&#1703;&#65533;b&#65533;&#65533;&#65533;&#65533;a&#65533;]|&#65533;&#65533;&#65533;*k
&#65533;&#65533;&&#65533;3&#65533;&#58700;&#65533;&#65533;&#65533;j&#65533;s&#65533;&#65533;&#65533;VY$&#65533;&#1186;&#65533;&#65533;&#65533;T&#1058;&#65533;&#65533;&#65533;F&#65533;&#65533;v`&#65533;,L&#65533;F&#65533;&#65533;	&#65533;&#65533;&#65533; +&#65533;e"+2
&#65533;&#65533;&#65533;&#65533;D&#65533;&#65533;TL&#65533;&#65533;@&#65533;^&#65533;[&#65533;%&#65533;%+&#65533;S#&#65533;&#65533;X^]3}2(&#65533;&#65533;G&#65533;&#65533;Xa8-&#65533;R&#65533;&#65533;/&#65533;-&#65533;B&#65533;&#65533;(T&#65533;&#65533;7h&#65533;&#1196;&#65533;&#65533;X&#65533;5&#65533;!&#65533;k&#65533;&#65533;&#65533;D3p&#65533;&#65533;0&#65533;@C&#65533;&#65533;-&#65533;&#65533;"&#65533;:/CK05G3 k3Fg&#65533;Fk4&#65533;&#65533;Q&#65533;&#65533;&#65533;&#65533;&#65533;&#65533;39&#65533;&#65533;(&#65533;&#65533;.7&#65533;&#65533;f&#65533;o*&#65533;&#65533;;&#65533;p&#65533;Hmt&#65533;'B&#65533;&#915;&#65533;&#65533;&#65533;&#65533;&#65533;#&#65533;Q?&#65533;&#65533;&#65533;&#1642;E&#65533;D&#65533;P&#65533;R&#65533;1[s^&#65533;&#65533;33&#65533;,=3T&#65533;2&#65533;&#65533;o4Ws&#65533;&#65533;}t&#65533;&#65533;&#685;'&#65533;5&#65533;5J&#31573;R&#65533;(6OL&#65533;N&#65533;5[l>1&#65533;&#65533;By*j&#65533;&#65533;E&#65533;Vk&#65533;R&#65533;A&#65533;0&#65533;&#65533;&#65533;>&#65533;?V&#65533;&#65533;&#65533;&#64134;&#65533;Ht5dc4b&#65533;n&#65533;~c&#65533;ee&#65533;aZ&#65533;&#65533;&#65533;&#65533;&#65533;1;c&#65533;&#65533;$&#65533;4&#65533;&#65533;&#65533;&#65533;&#65533;&#1820;Q,r&#25689;&#65533;&#65533;^+^&#65533;b&#65533;&#65533;rd(&#65533;L&#65533;R&#65533;@B+4&#65533;&#65533;&&#65533;2sQ&#65533;US&#65533;w&#65533;&#65533;&#65533;r/7s&#65533;&#65533;ss&#65533;&#65533;&#65533;ut&#65533;m&#65533;0&#65533;&#65533;&#65533;u6Zg&#65533;H&#65533;&#65533;W&#65533;p&#65533;&#65533;x&#65533;<&#65533;c&#65533;(/g+r&#65533;&#65533;&#65533;"1&#65533;+&#65533;m+5`k&#65533;Q&#65533;'&#65533;&#65533;TdqwE&#65533;&#65533;
&#65533;&#65533;7K&#65533;Xs&#1407;&&#65533;gi&#65533;&#65533;&#65533;F&#65533;!&#65533;"S&#65533;&#65533;&#65533;&#65533;5&#65533;p&#65533;&#65533;&&#597;jm1&#65533;&#65533;&#65533;&#65533;4W&#65533;&#65533;S&#65533;,&#65533;&#65533;&#65533;&#65533;,&#65533;vA<&#65533;&#65533;&#65533;{&#65533;l&#65533;&#65533;&#65533;_&#65533;&#65533;&#65533;3{&#65533;&#65533;xT4&#65533;&#65533;&#65533;&#65533;r&#65533;9&#65533;&#65533;H_&#65533;&#65533;&#65533;K&#65533;&#65533;:x&#65533;bdw&#65533;&#65533;i&#65533;&#65533;.J&#65533;&#65533;&#65533;&#65533;&#65533;.&#65533;]&#65533;rp&#65533;&#65533;&#554;~U&#65533;&#65533;&#65533;&#65533;&#65533;&#65533;&#65533;9&#65533;&#65533;&#65533;&#65533;o&#65533;&#65533;=&#65533;)&#65533;G&#65533;!#&#65533;`s52r&#65533;&#65533;&#65533;9&#65533;7w,6&#65533;dm&#65533;&#65533;U&#1683;&#65533;rI&#65533;.&r7&#65533;QKoH&#65533;Mx&#65533;&#65533;O&#65533;&#65533;?&#65533;&#65533;&#65533;&#65533;z&#65533;&#65533;&#1738;^*&#886;]&#65533;&#65533;Z&#1173;UG&#65533;m&#48537;K&#65533;&#65533;&#65533;&#65533;&#65533;&#65533;&#65533;'&#65533;&#65533;&#65533;&#65533;&#65533;;/&#65533;"wADvrKD&#65533;&#65533;&#65533;&#65533;&#65533;z&#65533;&#65533;&#65533;&#65533;&#65533;&#65533;9&#65533;^&#65533;&#65533;d&#65533;&#65533;6jv?x&#65533;GUHb&#65533;L&#65533;M&#65533;&#65533;f&#65533;&#65533;&#65533;5o&#65533;&#65533;&#65533;0&#65533;&#65533;&#65533;&#65533;TR&#65533;`&#65533;&#65533;&#65533;&#65533;v&#65533;&#65533;&#65533;[&#65533;&#65533;&#65533;&#65533;&#65533;&#65533;&#65533;&#65533;&#65533;.&#65533;9&#65533;&#65533;&#65533;Eo4&#65533;&#65533;rw1 &#65533;D&#65533;b&#65533;&#65533;1&#65533;j6&#65533;0y&#65533;E&#65533;&#65533;Eys<FX{&#65533;&#65533;&#65533;J
&#65533;&#65533;j{}O&#65533;^&#65533;&#65533;v&#65533;&#65533;0&#65533;&#65533;G&#65533;8R&#65533;&#65533;&#65533;&#65533;&#65533;&#65533;&#65533;&#65533;>&#65533;&#65533;&#65533;s;&#65533;{&#65533;;&#65533;&#65533;H;Y&#65533;&#65533;5i&#65533;&#877;&#65533;pEKDxh)<I&#65533;TK5<&#1208;&#65533;&&#65533;&#65533;&#65533;kr&#65533;M#&#65533;s{.&#65533;&#65533;&#65533;&#65533;&#65533;&#65533;8#&#65533;oCj/_{&#65533;Qs@&#65533;&#248;W8@ `?&#65533;&#65533;&#65533;B&#768;&#65533;T&#1018;&#65533;|&#65533;Gv&#65533;&#65533;|@&#65533;<&#65533;&#65533;|A&#65533;@&#65533;	+X&#65533;.&#1055;&#65533;&#65533;&#65533;&#65533;&#65533;yu!&#65533;v&#65533;h&#1022;P&#65533;&#65533;&#65533;2.&#1879;s3s&#65533;&#65533;&#65533;&#65533;&#65533;&#65533;&#65533;&#65533;+&#65533;]&#65533;&#65533;&#65533;&#65533;&#65533;&#65533;VwGX&#65533;&#543;9&#65533;@&#65533;~&#1787;&#65533;/&#65533;"7r&#65533;&#65533;@S&#65533;5s&#65533;r&#65533;}~&#65533;&#65533;&#65533;zH&#65533;&#65533;N{'&#65533;&#65533;&#65533;Fb&#65533;s&#65533;)>&#65533;&#65533;K%&#65533;;&#65533;N$&#65533;&#65533;*&#65533;&#65533;J&#65533;e&#65533;*&#65533;H&#65533;&#65533;&#65533;&#65533;&#1265;&#65533;&#65533;&#65533;b&#65533;XKd4	&#65533;&#65533;y&#65533;/&#65533;&#65533;>&#631;:o&#65533;&#65533;&#65533;&#65533;&#65533;~&#65533;&#65533;=d+&#65533;&#65533;&#65533;&#65533;&#300;	v(pDB&#65533;%H&#65533;p&#65533;&#65533;&#65533;*W(n&#65533;&#65533;c2&#65533;&#65533;&#65533;&#65533;&#65533;cH5#I&#65533;isr&#528;+M&#65533;&#65533;h&#65533;d&#65533;'&#1272;&#65533;)MN&#65533;6y&#65533;&#65533;&#65533;&#1253;&#65533;C&#65533;%JTKR/K&#65533;6&#65533;&#65533;R&#65533;IZY9+&#65533;([&#65533;r&#65533;&#65533;&#65533;IX%H&#534;-rv&#528;&#65533;]&#65533;&#65533;=&#65533;&#65533;&#65533;&#1784;r%&#65533;&#65533;
&#65533;&#65533;!{&#65533;&#65533;t&#65533;p&#65533;Cx&#65533;0&#65533;&#65533;&#65533;&#65533;yBP&#65533;&#65533;a&#65533;H&#65533;&#65533;e&#65533;b9&#65533;&#65533;&#65533;_&#65533;;H&#65533;0}uj&#65533;Q&#65533;f&#65533;&#65533;@&#65533;.!&#1469;x[#&#474;)a&#65533;t3&#65533;&#65533;&#65533;-E&#65533;y&#65533;n&#1903;&#65533;7&#65533;K&#1512;&#1190;^Vv&#65533;TiR&#65533;&#1073;0g&#65533;&#65533;&#65533;&#65533;&#65533;f&#1110;O<&#65533;&#65533;&#65533;&#1655;&#65533;6&#65533;&#65533;&#65533;E&#65533;(&#65533;&#230;&#65533;&#65533;Q&#65533;p8&#65533;l&#65533;@&#65533;&#65533;BS0&#65533;&#65533;<&#65533;&#65533;&#65533;&#65533;&#65533;S&#65533;B&#65533;XcH!&#65533;4&#1808;&#65533;gCh&#65533;&#65533;*&#65533;-&#65533;&#65533;;&#65533;&&#65533;&#65533;&#65533;8&#65533;NL&#65533;2t&#65533;h&#65533;m&#65533;&#65533;9&#65533;&#686;&#65533;&#65533;&#65533;&#65533;&#65533;&#65533;&#65533;x*&#65533;&#65533;&#65533;k&#65533;&#65533;&#65533;&#65533;"&#65533;&#65533;Y&#65533;:+,&#65533;&#65533;t/G&#65533;&#65533;k	&#65533;`0&#65533;&#65533;&#15344;&#65533;s	&#65533;m&#65533;&#65533;lPal &#65533;A&#65533;4&#65533;P&#65533;	+&#65533;&#65533;&#65533;&#65533;2&#65533;C&#65533;
Z&#65533;&#65533;&#65533;&#65533;N7{+&#65533;&#65533;|&#65533;&#65533;EDc|'&#860;t&#65533;)&#65533;&#65533;&#489;&#1595;&#65533;H#&#65533;DRI9&#65533;D+$&#65533;"&#1187;K&#65533;<
&#65533;#!\).U&#65533;&#276;(&#65533;R&#65533;)=&#65533;&#1392;^&#65533;!I%G&#65533;&#65533;;kx&#65533;&#65533;4&#65533;j&#65533;&#65533;&#65533;C@%&#65533;m&#65533;1
U&#65533;P&#1922;&#65533;&#65533;G&#65533;&#65533;&#65533;&#65533;tg&#65533;&#934;&#65533;&#65533;&#65533;1*K&#65533;&#65533;n-W&#65533;&#1170;&#65533;'&#65533;&#65533;&#65533;&#65533;R&#1358;J&#65533;&#65533;w>f-&#65533;i&#65533;V&#65533;0pW&#65533;&#65533;5Xu&#65533;%&#65533;&#556;&#65533;&#65533;Jui&#65533;&#65533;D&#65533;c&#65533;&#65533;&#1061;jC&#65533;X&#213;<&#1046;&#65533;EA2&#65533;&#65533;|&#65533;&#65533;&#65533;&#1021;&#65533;&#65533;s%N>U{&#65533;h&#65533;&#65533;u&#65533;&#1352;&#65533;>&#65533;e&#65533;,o&#65533;&#65533;&#65533;&#1578; &#65533;.:&#65533;:&#65533;&#65533;&#65533;&#65533;,&#65533;&#65533;v&#65533;&#65533;&#65533;&#65533;S&#65533;&#65533;&#65533;&#65533;&#65533;&#65533;?^&#65533;B&#65533;&#65533;&#65533;&#1720;&#65533;&#65533;&#65533;&#65533;lW&#65533;&#65533;&#65533;&#65533;^R&#65533;D&#65533;{"&#59615;&#65533;&#65533;&#65533;&#65533;#&#65533;&#65533;f&#65533;&&#65533;K
=+Ymi&#65533;,&#65533;zI&#65533;&#65533;&#65533;J&#65533;V&#65533;|&#65533;O&#65533;&#65533;&#65533;&#65533;&#65533;Z8&#65533;X]\}&#65533;&#65533;u%&#65533;&#774;S&#65533;&#65533;&#65533;\;Og&#65533;u&#65533;&#65533;&#65533;n&#65533;&#65533;&#65533;`C&#65533;J,f&#65533;&#65533;&#65533;&#65533;Y4z&#65533;7&#65533;&#65533;f&#1481;&#65533;&#65533;&#65533;nWr&#65533;&#65533;&#65533;&#65533;&#65533;&#65533;Is(&#65533;&#65533;^&#65533;&#65533;A&#65533;R&#65533;&#65533;o&#65533;&#65533;&#65533;&#65533;&#65533;&#65533;OW_]o&#65533;bj'&#65533;&#65533;&#65533;&#1683;&#1067;Aj"L&#65533;B&#65533;&#65533;&#1265;&#65533;t8&#65533;&#65533;z&#65533;&#65533;&#65533;w&#65533;&#65533;E&#65533;&#65533;&#65533;&#65533;&#65533;&#65533;P&#65533;&#65533;&#65533;X&#65533;&#65533;&#65533;I/g&#65533;&#65533;&#65533;&#65533;=&#65533;&#65533;'&#1210;&W)&#65533;`	|&#65533;&#65533;&#65533;f&#65533;&#65533;&#65533;-&#65533;&#65533;&#65533;&#65533;&#65533;&#65533;&#65533;&#65533;>&#65533;&#65533;B&#65533;g &#65533;&#65533;u&#65533;J&#65533;d&#65533;W&#65533;a&#65533;&#65533;K[&#65533;&#1069;4@<Ok&#65533;Y)&#65533;&#65533;&#65533;L&#65533;r^VFq%&#65533;&
I>&#65533;&#65533;n&#65533;&#65533;%!&#65533;&#65533;rD&#65533;&#65533;(&#65533;J!&#65533;"&#65533;&#225;8&#65533;_&#65533;&#65533;A&#65533;&#65533;&#65533;&#65533;&#65533;];<&#65533;	&#65533;>&#65533;!d&#65533;&#65533;&#65533;Z&#65533;V?;R&#65533;a&#65533;&#2029;v&#65533;Y&#65533;IMR&#65533;&#65533;rU1*&#65533;&#65533;Lh&#65533;&#65533;xq&#65533;3&#65533;&#65533;893&#65533;&#65533;Q<c&#65533;&#65533;U&#65533;Yl&#65533;d T&#902;I&#65533;K&#65533;&#65533;+\L&#65533;H?&#65533;&#65533;&#65533;s$9v&#65533;A&#65533;&#65533;&#65533;cd&#22969;&#65533;&#65533;&#65533;&#65533;Y&#65533;1r&#65533;h&#65533;k[	 &#65533;&#65533;&#65533;KaRYc&0X&#65533; &#65533;&#65533;V&#65533;&#65533;&#65533;&#65533;&#589;&#65533;&#65533;{Xb,0&#65533;&#65533;&#65533;%&#65533;l&#65533;&#65533;ny&#65533;&#65533;&#1970;&#65533;&#65533;&#65533;	0&#65533;8&#42099;H&#65533;LdU&#65533;&#65533;&#65533;f&#1957;T&#65533;M77&#65533;@fo&#65533;&#65533;a#Ij&#65533;&#65533;Ir&#65533;&#65533;s&#65533;.0K;&#65533;
&#65533;&#65533;L&#65533;&#65533;&#1577;&#65533;&#65533;S&#65533;z`&#65533;&#65533;&#65533;&#65533;&#65533;&#65533;0<&#65533;&#65533;&#65533;fJ&#65533;eru,B&#695;&#65533;&#65533;Qpm&#65533;D+&#65533;U:~&#65533;&#65533;]K&#65533;I&#65533;&#65533;u&#1111107;f&#65533;&#65533;&#65533;&#65533;UT"i&#65533;&#65533;&#1519;*e&#65533;"+&#65533;7[&#65533;&#65533;H&#65533;&#65533;&#65533;t&#65533;&#65533;JyL&#65533;&#65533;&#59145;&#65533;i9+ &#65533;&#65533;&#65533;&#65533;&#65533;0 &#65533;&#65533;1&#65533;
k&#65533;he&#65533;\&#65533;&#65533;-&#65533;V&#65533;U&#65533;Z&#65533;N!'Y&#65533;&#65533;&#563;&#65533;V&#65533;&#65533;&#65533;&#65533;[&#65533;&#65533;L&#65533;&#65533;4"&#65533;&#301;[&#65533;:&#65533;&#65533;&#65533;U&#65533;,&#65533;K(N&#65533;Z&#1200;6&#65533;fc&#65533;+^&#65533;F&#65533;&#65533;&#65533;	h&#65533;&#65533;Z&#65533;u&#65533;]&#65533;D&#65533;q&#65533;&#65533;S&#65533;I:"&#65533;8
&#65533;:&#65533;&#65533;&#65533;R&#65533;-U&#65533;&#1226;&#65533;T&#65533;^&#65533;&#65533;&#1415;&#65533;Amw&#65533;&#65533;&#65533;>&#1271;8&#65533;kp&#65533;&#65533;Z5&#65533;&#65533;&1M	&VJE&#65533;&#65533;&#65533;&#65533;t&#65533;&&#65533;v&#65533;&#65533;=&#1385;&#65533;x&#65533;a\&#65533;!NN&#65533;&#65533;&#1747;a}6B!&#65533;&#65533;&#65533;D&#1719;&#65533;&#65533;&#65533;TxN%&#65533;$&#65533;&#65533;&#65533;&#65533;d&#65533;R&#65533;&#65533;j&#65533;O&#65533;&#65533;&#65533;&#65533;&#65533;x&#65533;&#65533;tpd&#65533;g&#65533;9&#65533;&#65533;^'&#65533;&#65533;a&#65533;6O&#65533;k$&#65533;h&#65533;&#65533;>r.Vakc&#65533;c#&#65533;&#65533;&#412;&#65533;&#65533;6&#65533;&#65533;&#65533;w&#65533;&#65533;&#65533;&#65533;^C&#65533;6&#65533;&#65533;&#65533;^>&#65533;&#65533;&#65533;&#65533;:&#65533;D&#65533;&#65533;&#65533;&#65533;&#65533;&#65533;&#65533;AoAb&#65533;2SZ&#65533;&#348;2&#65533;P&#65533;m&#65533;
&#65533;s*O&#65533;&#65533;FR&#65533;&#65533;&#65533;1&#65533;&#65533;-&#65533;2&#65533;&#38456;+V)&#65533;y&#65533;&#65533;&#65533;&#531;;hW+Y&#709;.\iQ]k&#65533;&#65533;X&#65533;&#65533;&#65533;&#65533;&#1148;c&#65533;&#65533;|&#65533;&#65533;t&#65533;H&#65533;&#65533;&#65533;&#65533;b1&#65533;&#65533;%c&#65533;&#1459;Tbe&#65533;&#65533;&#65533;*_&#65533;&#1395;&#65533;&#65533;&#65533;mJ&#65533;W&#65533;DZ&#65533;s-&#65533;3&#245;r&#65533;&#65533;&#65533;Z9*/6x&#65533;&#65533;&#65533;&#65533;}|&#65533;&#65533;&#65533;du['&#65533;&#65533;&#65533;&#65533;Z#y&#65533;&#1598;vO&#65533;Y&#65533;W&#65533;Z&#65533;&#65533;&#65533;6D&#65533;&#65533;&#65533;[&#65533;Z&#65533;l&#65533;t&#65533;&#65533;&i&#65533;{&#65533;&#65533;YY&#2045;&#65533;x[m&#65533;Y&#65533;jZ)&#65533;p&#65533;&#65533;&#65533;&#65533;w&#233;-&#65533;V&#65533;&#65533;{&#65533;`q&#65533;&#65533;&#65533;-o&#65533;&#65533;j&#65533;&#65533;3&#65533;e&#65533;7&#65533;&#65533;O|&#65533;&#65533;&#65533;&#65533;&#65533;&#65533;&#65533;&#65533;6=&#65533;M&#65533;&#65533;&#65533;&#65533;&#65533;&#65533;&#1845;&#65533;&#65533;&#65533;&#1982;&#65533;&#65533;&#65533;&#65533;&#65533;)&#65533;a&#65533;&#65533;&#65533;cs&#65533;&#65533;w&#65533;&#65533;\o&#65533;rn&#65533;&#65533;&#65533;JJ&#65533;z&#65533;&#65533;I`&#65533;&#65533;&#65533;hwd&#339;&#65533;wu&#65533;y&#65533;N&#65533;G&#65533;u&#65533;O]&#65533;&#65533;!&#65533;f&#65533;&#65533;v&#65533;;F&#65533;&#65533;&#65533;&#65533;^y&#65533;g&#65533;&#65533;&#65533;9&#1731;&#65533;x&#65533;Y&#65533;&#65533;&#65533;&#65533;&#1046;&#65533;iW&#65533;&#65533;6"&#65533;&#1805;&#65533;w63&#65533;&#65533;WS&#65533;U{Z&#65533;\a&#65533;&#65533;&#65533;&#65533;y&#65533;&#65533;&#65533;&#65533;&#65533;&#65533;/&#65533;h3&#65533;y&#65533;OOo&#65533;&#65533;&#65533;]&#65533;n&#65533;1&#65533;;&#65533;&#1955;&#65533;&#65533;~&#65533;&#65533;J&#65533;&#65533;w&#65533;&#65533;e&#65533;&#65533;&#65533;C&#65533;&#65533;Zd&#65533;&#65533;&#65533;&#65533;\_&#65533;&#65533;&#65533;&#65533;&#65533;&#65533;&#65533;&#65533;&#65533;&#65533;&#65533;&#65533;&#521;3&#65533;&#65533;+&#65533;>&#65533;t&#65533;Q&#65533;p&#65533;&#65533;
&#65533;jC&#65533;&#65533;&#65533;&#1488;&#65533;&#1276;&#65533;&#65533;t@&#65533;YFNd&#65533;o&#65533;^JX&#1295;&#65533;&#65533;&#65533;&#430;WNK&#65533;&#65533;&#65533;&#65533;&#1163;&#65533;.&#65533;&#65533;{N&#65533;X&#65533;S&&#65533;&#65533;&#65533;.&#65533;&#65533;&#65533;&#65533;&#65533;}&#623;Pw&#65533;/&#65533;j&#65533;&#1071;s&#65533;&#65533;.P&#65533;nDQ&#65533;t0&#65533;\&#65533;&#65533;&#65533;&#65533;SJG&#1069;pL%&#65533;&#65533;&#65533;

]&#65533;&#65533;&#65533;f&#65533;N&#65533;&#65533;V6Ku&#65533;&#65533;.&#65533;@~p&#65533;o&#65533;&#65533;&#65533;&#65533;c&#65533;&#65533;&#65533;F:&#65533;H$N&#65533;&#65533;&#65533;&#65533;&#65533;&#65533;&#65533;O&#65533;d&#65533;&#65533;&#65533;
&#65533;&#65533;&#65533;x&#65533;&#65533;&#65533;P&#65533;&#65533;&#65533;&#208;&#65533;&#65533;&#1900;&#65533;~+&#65533;&#65533;&#65533;&#65533;+&#65533;z-
&#65533;&#65533;&#65533;,&#574;&#65533;K*&#65533;&#65533;&#65533;V:@&#65533;z&#65533;&#65533;&#65533;&#65533;~nj&#65533;&#65533;&#65533;&#65533;@&#65533;-&#1012;H+w&#65533;&#65533;4"&#1140;&#65533;&#820;&#65533;&#65533;&#65533;&#65533;&#65533;&#65533;&#65533;\&#65533;_n&#65533;&#65533;W
Q&#65533;&#65533;&#65533;&#65533;PY&&#65533;-A&#65533;Q&#65533;&#65533;.`&#65533;@&#65533;Z<&#65533;&&#65533;&#65533;k<&#65533;k&#65533;%&#65533;m&#65533;&#65533;&#65533;&#65533;&#65533;&#65533;&#241;9L&#65533;-/g&#65533;MR&#65533;'&#65533;&#65533;"&#60034;&#65533;.&#65533;;&#65533;f&#366;I&#65533;C&#65533;z&#65533;r&#65533;&#65533;^&#65533;1&#65533;&#65533;q&#65533;L*Y&#65533;&#65533;&#271;B&#65533;Bh&#65533;Z&#65533;&#65533;4C&#65533;N1V.]N&#65533;Q.R#&#65533;&#65533;&#65533;,2#&#65533;1&#65533;.&#65533; $X&#65533;&#65533;&#60716;&#65533;&#65533;&#65533;&#65533;&#65533;&#65533;&#65533;o&#65533;&#65533;&#65533;&#65533;c&#65533;&#65533;&#65533;q}&#1164;&#65533;&#65533;&#65533;&#65533;&#65533;8&#65533;&#58001; &#65533;&#65533;&#65533;CkVv`&#1304;J_&#65533;&#65533;&#65533;&#65533;&#65533;&#65533;&#65533;<2&#65533;.l$&#65533;"&#65533;R&#65533;X&#65533;5L&#65533;&#65533;Q&#65533;&#65533;&#65533;&#65533;4P%W&#65533;C&#65533;&#65533;Xr&#65533;F&#65533;&#65533;&#65533;&#65533;&#65533;/&#65533;&#65533;p
0=8&#65533;'&#65533;&#65533;&#65533;&#65533;&#65533;I(&#65533; &#65533;&#65533;>&#65533;'r&#65533;i)k/)&#65533;&#65533; &#65533;I+K&#65533;&#65533;v&#65533;*1#AR&#65533;`&#65533;3K&#65533;&#65533;h&#65533;ZE&#65533;&#65533;&o1+X/&#65533;&#65533;&#65533;xh&#65533;d&#65533;&#65533;&#65533;o&#65533;v(&#65533;26Kj/r>8F_&#65533;&#65533;&#65533;'2)U#!&#65533;&#65533;&#65533;&#65533;&#65533;&#65533;:&#65533;#&#65533;&#65533;l&#65533;&#65533;&F&#65533;:&#65533;+IrC&#65533;9&#65533;&#65533;3W1&#65533;&#65533;u&#65533;#.&#65533;a&#65533;-or&#65533;m.&#65533;&#65533;&#65533;&#65533;&#65533;&#1575;&#65533;Bj<&#65533;&#65533;=&#65533;=&#65533;ri&#65533;&#65533;0F?&#65533;&#65533;7&#65533;$8&#65533;qv&#65533;&#65533;&#65533;3]&#65533;&#65533;R.&#65533;&#65533;&#65533;*&#65533;&#65533;&#65533;&#65533;&#298;G&#65533;J&#65533;:&#29636;&#65533;*&#65533;P&#65533;4C/-i*F^&#65533;&#65533;&#65533;&#65533;&#65533;M'&#65533; /&#65533;63&#65533;DG&#65533;c\&#65533;&#65533;&#65533;&#65533;0&#65533;.&#65533;Ocm&#65533;gO&#65533;&#65533;?u@4&#65533;4Sl,&#1224;&#65533;&#65533;@A&#65533;&#65533;&&#65533;33b&#65533;TL&#65533;bk&#65533;&#65533;&#65533;B&#65533;&#65533;&#65533;&#65533;rSb&#65533;CY&#65533;&#65533;&#1037;&#65533;&#65533;QDg&#65533;DK&#65533;K&#65533;U&#65533;&#65533;T&#65533;&#65533;0~&#65533;&#31332;r&#65533;&#65533;8utG&#65533;&#65533;L&#65533;4@$A&#65533;4&#65533;&#65533;H&#65533;Tq^Q;-&#65533;(&#65533;&#1068;t&#65533;<9-kC&#65533;(&#1299;'&#65533;K&#65533;TR&#65533;&#65533;&#65533;t&#65533;'Z&#65533;>&#65533;&#65533;0&#65533;&#65533;&#65533;t&#65533;!&#65533;M&#65533;&#65533;G_m@&#65533;&#65533;9&#65533;&#65533;N'&#65533;+&#65533;,&#65533;4&#65533;B&#65533;JA'QO&#65533;	A*&#65533;&#65533;3&#65533;&#65533;&#65533;"&#65533;QW/&#65533;&#65533;"R&#65533;&#65533;6&#65533;&#65533;6+&#65533;&#65533;&#65533;3S5&#65533;/&#65533;4Zl&#349;&#1460;9&#65533;&#65533;&#65533;&#65533;\&#65533;J&#65533;@&#65533;l&#65533;&#65533;[&#65533;&#65533;Ut1&#65533;&#65533;,&#65533;R&#65533;h&#65533;;&#65533;&#65533;&#65533;&#65533;&#65533;
&#65533;&#65533;&#65533;&#65533;#&&#65533;o(&#65533;&#65533;&#65533;X'U_=&#65533;#&#65533;&#65533;N@&#65533;&#65533;&#65533;?&#65533;T!3&#65533;&#65533;N&#65533;aU&#65533;1&#65533;&#65533;*&#65533;52AR\&#65533;#&#65533;"&#65533;4&#65533;pu&#65533;&#65533;P&#65533;&#65533;J&#65533;&#65533;&#65533;&#65533;&#65533;&#65533;&#65533;&#65533;	&#65533;&#65533;&#65533;&#65533;^&#65533;s_&#65533;G_&#65533;&#65533;_&#500; &#65533;#&#65533;nv&#65533;&#65533;&#65533;N&#65533;K&#65533;&#65533;&#65533;@)&#65533;U&#65533;&#65533;tuM&#65533;Vou&#65533;&#65533;C&#65533;3cu&#65533;h&#65533;&#720;,4&#65533;l&#65533;&#65533;&#65533;2_m'Y&#65533;5&#65533;Nf&#65533;`&#65533;L O&#224;*g&#65533;&#65533;@&#65533;KN&#65533;&,'&#65533;&#65533;*6O&#971;&#65533;&#65533;&#65533;&#65533;&#65533;&#65533;d&#65533;&#65533;&#65533;4&#65533;W&#65533;&#65533;h&#65533;[&#65533;%&#65533;&#65533;DQ&#65533;	(-&#65533;2&#65533;dY&#65533;lj&#65533;(&#65533;k%&#65533;&#65533;k&#65533;Vd&#65533;&#65533;&#65533;.&#65533;&#65533;+akma&#65533;&#65533;m&#65533;&#65533;&#65533;V&#65533;M@&#65533;&#65533;&#65533;&#65533;&#65533;*&#65533;&#65533;&#65533;&#1118;&#65533;'&#65533;&#65533;/&&#65533;'&#65533;d&#65533;&#65533;
u&#1237;/[&#65533;q]&#65533;q&#65533;&#65533;_iof&#65533;&#65533;rQNs7&#65533;s&#65533;&#65533;x#&#65533;&#65533;2t&#65533;s[&#65533;*Q,S.iV&#65533;&#65533;A&#65533;&#65533;d&#65533;&#65533;5&#65533;&#1334;&#65533;v.>jv&#65533;`d&#65533;wcV&#65533;T&#65533;&#65533;^&#65533;7_a&#65533;2&#65533;w&#65533;&#1499;&#65533;r&#65533;&#65533;~v&#65533;vdF&#65533;&#65533;y&#65533;Vy&#65533;U[&#65533;m&#65533;rR\&#65533;&#65533;&#65533;4I&#65533;K{^cW&#65533;&#65533;`TI&#65533;&#65533;I{&#65533;&#65533;&#65533;!bh &#65533;J}w7R&#65533;&#65533;(&#65533;q&#65533;w~&#65533;&#1476;&#65533;5&#65533;&#207;&#65533;p6@&#65533;W&#65533;Dw&#65533;]&#65533;&#65533;&#65533;U&#65533;T,&#65533;&#65533;Ax:l&#65533;&#65533;B&#65533;&#65533;&#65533;n%&#65533;&#438;7DE&#65533;&#65533;N|g&#65533;&#65533;!i;&#65533;&#65533;A8&#65533;&#65533;~&#1254;>oKB&#8509;&#65533;
&#65533;&#65533;&#65533;P'
4&#65533;&#65533;'y&#1737;&#65533;&#65533;W4&#65533;vxC&#65533;G&#65533;~-=V&#65533;&#65533;&#65533;&#65533;>V^Uw&#65533;&#65533;^&#65533;}&#65533;8i&#65533;&#65533;&#65533;V3D&#65533;}&#65533;8&#65533;&#65533;8&#65533;	&#65533;&#65533;	Or1&#65533;E&#65533;"&#65533;&#65533;Q&#65533;)&#65533;#&#65533;x:n&#65533;&#65533;&#65533; &#65533;"8>&#65533;&#58264;&#65533;-&#65533;&#65533;^y&#65533;&#65533;&#1359;&#65533;U&#65533;'x A&#65533;wK&#65533;l&#132;&#65533;&#65533;_&#65533;&#65533;&#65533;&#65533;&#65533;&#65533;&#65533;f&#65533;{&#65533;&#65533;&#65533;q&#65533;&&#65533;m5&#65533;)&#65533;&#65533;&#65533;}&#65533;&#65533;&#65533;&#65533;&#65533;&#65533;&#65533;&#65533;&#65533;d&#65533;&#65533;&#65533;&#65533;&#65533;	P&#65533;ZL&#65533;BNL&#65533;_&#65533;&#65533;&#65533;&#65533;&#65533;&#65533;]S`&#65533;{G 4&#65533;&#65533;|Y&#65533;&#65533;&#65533;&#65533;&#65533;&#65533;&#65533;&#65533;{9&#65533;.&#65533;&#65533;&#65533;&#65533;h&#65533;&#65533;e3i&#65533;&#65533;3l&#65533;y&#65533;&#65533;&#65533;)&#1360;a&#1627;&#65533;_&#65533;Y&#65533;&#65533;&#65533;&#65533;&#65533;(r&#65533;IH&#65533;&#1785;]&#65533;&#65533;&#65533;&#65533;&#65533;&#1240;&#65533;&#65533;&#65533;&#65533;&#65533;&#65533;W(7Xqm&#543;3g&#65533;O&#65533;&#65533;0&#65533;&#65533;w&#65533;&#65533;&#65533;_&#65533;&#65533;&#65533;Yl&#65533;&#65533;&#65533;#yt&#65533;&#65533;W&#43589;%z&#65533;]#*&#65533;P;t&#65533;2:^&#65533;&#65533;&#65533;	&#65533;B&#65533;&#65533;IZ&#65533;&#65533;&#65533;}Q:&#65533;A&#65533;[&#65533;&#65533;!	&#65533;&#65533;j&#65533;&#65533;&#65533;X&#65533;&#65533;&#65533;y${&#1678;&#65533;&#65533;uuG)&#65533;&&#65533;Y&#65533;&#65533;&#65533;&#65533;&#65533;1&#65533;{&#65533;&#65533;/{bp&#65533;0u&#65533;z&#65533;&#65533;&#65533;&#65533;&#65533;i>&#65533;&#65533;&#65533;Z&#65533;&#65533;&#65533;Ek&#65533;&#65533;[&#65533;&#65533;&#385;z&#65533;W@&#65533;o&#65533;&#65533;V&#65533;&#65533;9&#65533;&#65533;0&#65533;'BW&#65533;&#65533;&#65533;&#65533;&#65533;&#65533;Ze&#65533;&#1894;V{&#65533;9&#65533;&#65533;X&#65533;E&#65533;&#65533;m&#1514;'1&#65533;y&#65533;M6&#65533;rKFuq&#65533;&#65533;&&#65533;,19&#65533;&#65533;&#65533;}2&#65533;P&#65533;g&#65533;&#65533;&#1581;)&#65533;h&#65533;&#65533;18&#65533;&#65533;&#65533;I{}&#65533;x|&#65533;_&#65533;:&#65533;9Xk&#65533;&#65533;'&#65533;r&#65533;&#65533;&#65533;&#593;&#65533;&#65533;6&#65533;&#65533;&#65533;1&#65533;&#65533;&#65533;&#65533;&&#65533;6&#65533;&#65533;&#65533;^&#65533;l&#65533;&#65533;&#65533;&#65533;&#65533;&#65533;&#65533;&#65533;
&#65533;Q[-6&#65533;R:&#65533;[&#65533;R&#65533;&#65533;&#65533;a&#65533;5sU'T&#65533;&#65533;}&#1560;&#65533;Q&#65533;&#65533;5W&#65533;&#65533;^&#65533;&P&#65533;&#65533;&#65533;d&#65533;5&#65533;&#65533;q&#65533;&#65533;;7&#65533;E&#65533;&#65533;&#65533;[[f&#65533;{&#65533;|&#65533;&#65533;&#65533;&#65533;&#65533;1<&#65533;9d1&#65533;&#1148;S&#65533;&#65533;&#1722;	A/&#65533;&#1155;yk&#65533;&#65533;&#65533;&#65533;&#274331;&#65533;&#65533;&#65533;&#65533;&#65533;C&#65533;&#65533;&#65533;&#235;&#65533;&#65533;:&#65533;&#505;&#65533;&#65533;&#65533;&#65533;1Y\&#65533;]&#65533;&#65533;&#1938;Qg|&#65533;&#65533;y
&#65533;&#1299;W&#65533;%&#65533;&#65533;7&#65533;5|&#203;&#65533;&#65533;[4<&#65533;&#65533;E|&#65533;&#65533;1&#312;LZ&#65533;&#65533;&#65533;p&#65533;&#65533;{&#65533;&#65533;&#65533;&#65533;&#65533;&#65533;&#65533;&&#65533;3&#65533;u&#65533;H&#65533;;&#65533;D&#65533;p&#65533;A&#65533;&#65533;&#65533;&#65533;&#65533;]&#65533;-&#65533;&#65533;A|&#629;&#65533;&#65533;&#65533;&#65533;&#65533;&#65533;h&#65533;&#65533;&#65533;&#65533;<&#65533;Y&#65533;O&#65533;V'i|&#65533;&#730;&#390;&#65533;&#65533;&#65533;V&#65533;&#65533;&#65533;&#65533;N&#65533;ukpq3f]&#1459;z&#65533;{Wp&#65533;&#65533;s&#65533;N&#65533;&#65533;&#65533;&#65533;&#65533;&#65533;m%J&#65533;&#134;/"&#65533;&#65533;&#1590;&#65533;&#65533;UGW&#65533;s&#65533;Y:v&#65533;&#65533;x&#65533;&#65533;MH&#65533;Ss&#65533;&#65533;&#65533;&#65533;q&#65533;&#1039;&#65533;&#65533;-u!u|&#65533;`&#65533;&#65533;&#65533; $&#65533;C.&#65533;%&#65533;&#1916;&#65533;&#65533;&#65533;&#65533;&#65533;&#65533;&#65533;&#65533;#&&#65533;&#65533;w9&#65533;gg&#65533;&#65533;[&#65533;N&#65533;[&#65533;S:&#65533;&#65533;Q#&#65533;5&#65533;]&#65533;!x&#65533;&#1139;&#65533;'&#65533;&#65533;&#65533;&#1381;)q&#65533;{&#65533;u&#65533;&#65533;uV&#65533;D&#65533;&#65533;&#65533;&#65533;;&#65533;&#65533;&#65533;&#65533;?V&#65533;&#65533;f&#65533;&#65533;%&#65533;&#65533;&#65533;Z&#65533;&#65533;&#65533;&#65533;&#65533;&#65533;#g&#65533;+&#65533;o&#65533;&#65533;{/;Q&#65533;&#65533;p&#65533;&#65533;&#65533;%&#65533;K&#65533;z&#65533;]Zx=&#65533;&#65533;1>&#65533;&#65533;
&#65533;&#65533;&#65533;&#65533;&#65533;M^&#65533;O&#65533;&#65533;&#65533;&#65533;$&#65533;T&#65533;&#65533;&#65533;&#65533;&#65533;&#65533;=&#65533;&#65533;&#65533;&#65533;\&#65533;+&#65533;"&#65533;&#65533;&#65533;&#65533;{q>&#65533;&#65533;v&#65533;&#65533;&#65533;&#65533;uS&#1070;]&#65533;&#65533;&#65533;&#65533;J&#65533;&#65533;<&#65533;&#65533;&#65533;&#65533;~&#65533;~&#65533;k}&#65533;&#65533;&#65533;I&#65533;&#65533;~&#65533;z&#65533;8+&#65533;&#65533;/&#2039;&#65533;&#65533;&#65533;#&#65533;/)@&#65533;r$&#65533;1&#65533;m&#65533;&#65533;&#65533;UG&#65533;&#65533;&#65533;&#65533;~&#65533;&#65533;P&#65533;&#65533;V/!&#65533;XC&#687;7>&#65533;1&#65533;&#65533;&#65533;~&#65533;G:&#65533;&#65533;&#65533;&#65533;	&#65533;&#65533;&#65533;&#65533;&#65533;&#678;?Nk&#65533;&#65533;!&#65533;&#65533;&#65533;}&#65533;$&#65533;&#65533;|?O-&#65533;&#65533;%&#65533;&#973;&#65533;&#65533;vf&#65533;&#65533;&#65533;&#65533;@9&#65533;&#2043;&#65533;?e&#65533;fc&#65533;1&#65533;&#65533;&#65533;&#65533;&#65533;&#65533;p&#65533;i&#65533;&#65533;&#65533;s&#65533;&#65533;ty&#65533;&#65533;%&#65533;&#65533;&#1535;&#65533;&#65533;~&#65533;%&#65533;&#65533;@2&#65533;&#65533;'&#65533;'&#65533;&#65533;&#65533;%&#65533;Q&#65533;%b&#65533;@&#65533;Y&#65533;X&#65533;0!B*:&#65533;1"&#261;&#65533;$J&#65533;&#65533;&#290;&#65533;&&#65533;xL&#65533;0a&#65533;&#65533;$&#65533;9&#65533;2e&#65533;,[&#65533;&#65533;3f&#65533;&#65533;4&#65533;Y&#65533;,y$&#65533;&#65533;$M&#65533;&#65533;&#65533;$&#65533;&#65533;!DW&#65533;&#65533;&#197;&#1189;(R4}z&#132;&#65533;!&#65533;Z&#65533;`!&#65533;&#65533;D&#65533;+&#65533;&#65533;d@&#65533;m&#1589;lx7&#65533;&#1848;t&#65533;&#65533;-pW&#65533;!&#65533;&#65533;x&#65533;&#1650;&#65533;0&#65533;p[&#65533;&#65533;4~KA&#65533;%&#65533;8&#65533;&#20817;;&#65533;%&#65533;&#65533;!-&#65533;&#65533;14&#65533;&#65533;y&#65533;>&#65533;&#65533;M&#65533;?j&#65533;L&#65533;T&#65533;&#65533;@R&#65533;&#65533;3&#65533;&#65533;&#65533;(m&#65533;f&#65533;*	&#65533;Q&#65533;_&#65533;&#65533;&#65533;,&#65533;`&#65533;&.&#65533;=&#65533;&#65533;&#65533;&#65533;&#65533;&#65533;>&#65533;;x&#65533;k&#65533;v?/>&#65533;`&#65533;&#65533;&#65533;e&#52787;g&#654;&#65533;D&#65533;&#1458;&#65533;&#65533;aA?&#65533;X&#65533;g&#65533;&#65533;&#65533;&#65533;&#65533;Z&#65533;"%&#65533;!Q[&#65533;5&#65533;t\&#65533;n5&#65533;&#65533;S&#65533;&#65533;&#65533;&q&#65533;&#65533;r*(&#65533;&#65533;r&#65533;=]W&#65533;%&#65533;b{&#65533;&#65533;&#65533;&#65533;xu&#65533;g&#65533;&#65533;&#65533;(&#65533;1&#65533;uX&#65533;&#65533;'V_&#65533;G&#65533;~&#65533;id&#65533;&#65533;&#65533;&#65533;y&#65533;=y&#65533;&#65533;"&#65533;P&#65533;&#65533; &#65533;&#65533;-HD&#65533;&#65533;!dl1L&#65533;&#65533;&#65533;	&#65533;$&#65533;E[K&#65533;H&#65533;r&#65533;~&#65533;&#357;&#65533;{6&#65533;	&#65533;{&#65533;&#65533;y^&#65533;f&#65533;$&#65533;&#65533;!&#65533;&#65533;,Y$4g&#65533;:i&#65533;RB&#65533;&#1044;Th&#65533;Dk&#65533;&#65533;a&#65533;aV&#65533;g&#65533;&&#65533;8i&#618;&#65533;p&#65533;+&#65533;&#65533;&#65533;Y&#65533;Vi&#65533;@&#65533;{&#65533;8&#65533;&#65533;&#65533;&#65533;z&#65533;&#65533;&#65533;&#65533;z&#65533;Z&#65533;&#65533;U&#65533;&#65533;&#65533;1&#65533;d&#65533;&#65533;: FOfZ &#65533;&#65533;f&#1642;l&#65533;&#65533;0&#65533;&#65533;&#65533;&#65533;*&#65533;&#65533;&#26025;oiv&#65533;&#60145;&#65533;:+&#65533;&#65533;V%P&#65533;&#65533;&#65533;&#1584;&#65533;&#65533;b&#65533;&#30142;.&#65533;&#65533;&#1599;&#65533;&#65533;h}&#65533;&&#65533;&#65533;~&#65533;94m&#65533;X&#65533;D&#65533;&#65533;Ei&#1774;&#65533;&};j&#65533;d&#65533;K&#65533;B0&#1652;n&#481;&#65533;o&#65533;&#65533;&#65533;k"V)*&#65533;&#65533;_&#65533;&#65533;%&#65533;&#65533;&#65533;&#1416;&#65533;x&#65533;"&#65533;3&#65533;>f&#65533;&#65533;&#65533;%&#65533;t&#65533;&#65533;=K&#65533;&#65533;'1&#65533;&#65533;&#65533;i&#65533;o&#65533;&#65533;!&#65533;-&#65533;\&#65533;|&#65533;&#65533;$&#65533;{&#65533;Rb&#65533;&#65533;&#65533;&#65533;:&#65533;-&#65533;&#65533;%&#65533;HU&#65533;&#65533;&#65533;L&#65533;&#65533;7&#65533;&#65533;&#65533;<&#65533;&#65533;&#65533;&#65533;&#65533;&#65533;&#65533;X&#1983;&#65533;V&#65533;H#&#65533;,eO&#65533;G5&#65533;?.&#65533;ToZ&#65533;&#65533;r<%&#65533;Wo|5&#65533;{&#65533;alh&#65533;n&#65533;e&#65533;&#65533;&#1696;v&#65533;.&#65533;!&#65533;&#65533;&#65533;&#65533;1c03&#65533;&#65533;&#65533;&#65533;&#65533;&#65533;z&#65533;&#65533;&#65533;B&#44958;z&#65533;&#65533;&#65533;G&#65533;&#65533;9*y&#65533;&#65533;[yi&#65533;o&#65533;1&#65533;~&#65533;%[A4&#65533;&#65533;&#65533;[&#65533;n&#1696;5&#65533;7x&#65533;&#65533;Y&#65533;&#65533;b&#65533;a&#65533;&#65533;9&#65533;&#65533;{&#65533;&#65533;4&#65533;C6<&#65533;Cj@&#65533;-&#65533;&#65533;&#65533;h&#65533;9Y
z&#65533;&#65533;&#65533;,G=&#65533;A&#65533;C+&#65533;P&#65533;h2r&#65533;&#65533;T&#65533;&#65533;W&#65533;&#65533;U&#65533;C-[&#65533;l&#65533;&#1713;&#65533;n&#1673;&#65533;&#65533;G?&#65533;&#65533;&#65533;F2&#159;&#65533;&#65533;?bR&#914;&#65533;_&#65533;)&#65533;E&#65533;>Oz^&#65533;&#1396;&#65533;Y&#65533;b&#65533;&#65533;H&#65533;&#65533;5&#65533;h&#65533;cFX&#65533;&#65533;v&#65533;&#65533;&#65533;{/X&#65533;kp&#65533;&#65533;ao&#65533;&#65533;&#65533;`&#65533;BB&#65533;&#65533;&#65533;0-l#&#65533;&#896;&#65533;&#65533;&#65533;&#65533;&#65533;G5\&#65533;&#65533;&#20031;&#65533;&#65533;n&#65533;?T&#65533;@#&#65533;&#65533;	&#256;s&#65533;&#65533;&#65533;&#65533;NA&#65533;b&#65533;H&#1440;&#65533;GJq&#65533;,&#65533;4&#65533;2&#65533;Jud|&#65533;6&#1820;10n,&#65533;&#65533;&#65533;J&#65533;&#65533;0&#65533;&#65533;&#65533;|2DBr&#65533;["&#65533;4&#65533;H&#65533;e&#65533;#k&#65533;"l&#65533;7&#65533;	3B*&#65533;YB3&#65533;I^^&#65533;"&#65533;r21
&#65533;&#65533;&#65533;\&#65533;&#1756;6js&#65533;&#65533;;e+&#65533;&#65533;&#65533;:&#65533;S_&#65533;&#65533;"S<D&#658;&#65533;U;&#65533;&#302;eK&#65533;&#65533;&#65533;4&#65533;&#65533;&#1532;&#787;\&#65533;2&#65533;&#65533;i&#65533;rqd`<&#65533;l&#65533;u&#65533;&#1501;&#65533;D&#65533;&#65533;&#65533;Y&#65533;&#65533;&#65533;q&#65533;&#65533;_E%&#65533;&#65533;&#65533;AQ&#65533;&#65533;&#65533;Zj&#65533;Y&#65533;f&#727;k&#65533;&#65533;&#65533;&#65533;	6	&#65533;&#65533;l[<&#1864;Z&#65533;f*3]&#65533;K(Bmz&#65533;.&#65533;&#1628;&#65533;C&#65533;S&#65533;qR4&#65533;{[0* kUN&#65533;&#65533;&#65533;(H&#65533;&#65533;&#65533;E:&#65533;sB&#65533;MP&#65533;vO&#65533;&#65533;O&#65533;3u&&#65533;&#65533;&#65533;&#65533;&#65533;t&#65533;&#65533;"&#65533;?&#65533;B&#65533;&#65533;&#65533;h&#65533;O[H&#65533;V5&#65533;9&#65533;B&#65533;&#65533;&#1102;jsz&#65533;F'R-\JA&#65533;TP&#65533;&#65533;&#65533;&#65533;p&#1387;&#65533;kX&#65533;JV&#65533;sB&K&#65533;:&#65533;Y&#786;&#65533;&#65533;zkD&#65533;&#697;&#65533;6&#65533;&#65533;k9=&#65533;nk&#65533;&#1179;&#65533;&#65533;&#1555;6&#65533;&&#65533;S&#65533;	&#65533;n2.&#326;&#65533;&#65533;slci
&#65533;&#542;u&#65533;&#65533;-&#65533;z&#65533;&#65533;&#65533;ig&#65533;&#65533;&#65533;&#65533;&#65533;&#65533;&#65533;o&#65533;S&#65533;&#65533;R$!&#65533;&#1726;^&#65533;<&#65533;&#65533;$B&#65533;ZQ$5enq&#65533;^L&#65533;u:&#65533;n{&#884;b&#24065;&#65533;&#65533;df&#689;Dx&#65533;&#65533;o&#1046;&#65533;H&#65533;&#65533;f&#65533;&#65533;{d=&#65533;&#65533;j&#65533;&#65533;&#65533;ePl&#65533;&#498;db&#65533;&#65533;LT&#65533;K&#65533;&#65533;&#65533;JN&#65533;J>7&#65533;:&#65533;&#65533;&#65533;6p_&#65533;&#65533;&#1535;&#965;.&#65533;xH&#65533;^I&#65533;RU-v&#65533;&#65533;&#65533;&#1205;&#65533;&#65533;%bE2&#65533;&#65533;R&#65533;t>&#65533;SJ6&#65533;&#65533;&#65533;w&#65533;&#65533;{&#65533;@Rh\k&#65533;&#65533;jl@~&#65533;&#65533;^&#65533;6&#65533;&#1801;&#65533;,a;cAb&#65533;&#65533;&#920;&#65533;Q[&#65533;7!&#1659;-&#65533;&#65533;$&8&#65533;&#526;]&#65533;%-D*Q&#65533;&#65533;^P&#65533;&#65533;&#65533;&#65533;Yo&#65533;&#65533;V.tZ&#65533;L&#65533;-#&#65533;^&#65533;.Ti<A^&#65533;&#65533;&#65533;e&#65533;1,&#172;
&#65533;W&#65533;_&#65533;I&#65533;&#65533;Lg&#65533;&#65533;&#65533;&#65533;iLa&#65533;&#65533;&#65533;&#65533;&#988;tmh,zR&#65533;&#65533;&#65533;Z&#65533;#&#65533;\f.,<&#65533;&#65533;&#65533;})i&Xu&#65533;j&#65533;&#65533;1A&&#65533;K&#665;&#65533;_&#65533;f&#65533;dj&#65533;&#65533;&#65533;&#65533;e&#65533;&#65533;s&#65533;&#65533;Ig&#65533;&#65533;&#65533;&#65533;vl}&#65533;<&#65533;&#1847;&#65533;u-Q&#1789;z&#1514;&#65533;>&#65533;w_&#65533;&#1397;PQ&#65533;)&#65533;4&#65533;&#65533;&#65533;&#65533;h&#65533;&#65533;&#65533;&#65533;&#65533;&#65533;
>m&#65533;&#65533;$&#65533;&#65533;n&#65533;[c&#65533;&#65533;&#21691;;&#65533;&#65533;&#65533;&#65533;:1t&#65533;r&#65533;&#65533;f&#65533;&#65533;&#65533;}&#65533;7y&#65533;&#65533;&#65533;&#1182;V&#65533;lof7&#65533;&#65533;'&#65533;&#65533;&#65533;&#65533;&#65533;d&#65533;<0}&#24618;;&#65533;&#1462;r{&#65533;	&#65533;&#65533;&#65533;I&#65533;b&#65533;&#65533;73&#65533;&#65533;,;
U&#65533;\&#65533;&#1586;&#65533;wS&#65533;&#65533;Zm&#65533;V&#65533;&#65533;&#65533;&#65533;&#65533;+&#65533;&#65533;&#65533;&#59176;P&#65533;&#65533;&#65533;&#65533;z&#65533;]'4"&#65533;&#65533;&#65533;&#65533;f&#65533;'&#65533;&#65533;++&#65533;&#65533;W&#65533;&#65533;&#65533;&#65533;&#65533;o.&#65533;&#65533;&#65533;e&#65533;j&#65533;&#65533;&#1534;&#65533;xIe*&#65533;iz&#65533;An&#65533;&#65533;\&#65533;&#65533;c=&#65533;&&#65533;d&#65533;=&#65533;&#65533;&#65533;&#65533;&#65533;QN&#65533;&#65533;cv&#65533;&#65533;H&#65533;<c&#65533;s&#65533;&#867;&#65533;&#65533;&#65533;&#65533;w_b&#65533;&#65533;&#65533;&#65533;&#14243;&#65533;M&#65533;&#65533;&#65533;p&#65533;&#65533;[&#65533;&#65533;&#65533;o_&#65533;&#611;&#65533;J&#65533;&#65533;&#65533;>&#65533;&#65533;&#65533;&#65533;~&#65533;&#65533;&#65533;x|&#65533;&#1519;o&#65533;-&#65533;&#65533;&#1175;&#65533;o&#65533;3&#323;&#65533;&#65533;	&#65533;|}<&#65533;+&#65533;8&#65533;)&#65533;&#65533;&#65533;&#65533;p&#65533;&#65533;&#710;&#65533;&#65533;tF&#65533;&#65533;w&#65533;&#65533;&#65533;&#65533;UFH&#65533;&#65533;|&#65533;4&#65533;&#65533;=&#65533;?V#46R}a&#65533;`&#65533;&#65533;z&#1268;zF7&#65533;>: &#65533;(dQG{If{&#65533;w~&#65533;&#65533;&#65533;&#65533;~&#65533;&#65533;&#49601;&#65533;|&#65533;ay&#65533;&#65533;yj&#65533;p&#65533;&#65533;&#65533;W9W8q4&#65533;8cWBq&#65533;&#65533;t&#65533;7B$	&#65533;}&#65533;F{6&#65533;&#65533;&#65533;q&#65533;&#449;&#65533;|%&#65533;/&#65533;aH(_&#65533;7&#65533;6&#65533;'&#65533;7#,T9&#65533;7&#65533;&#65533;&#65533;3I&#65533;k|&#65533;:l&#1411;&#65533;&#65533;&#65533;&#65533;&#65533;t?&#65533;C6A&#65533;lh&#1345;P&#65533;&#65533;K&#65533;L&#65533;&#65533;&#1409;R8&#65533;&#65533;w&#65533;`&#65533;yi&#65533;&#65533;t&#65533;&#65533;[&#65533;|&#65533;x&#65533;&#65533;(&#65533;W}gqg&#65533;}c&#65533;2&#65533;&#65533;U&#65533;_$'pV&#65533;&#65533;8yvh&#65533;P&#65533;{&#519;}8b\ap&#65533;&#65533;XX&#65533;&#65533;&#65533;&#65533;&#65533;v&#65533;&#65533;&#65533;vzj6x
&#65533;&#65533;}hB&#65533;G&#65533;a&#65533;&#65533;8m"&#65533;&#65533;w&#65533;d&#65533;&#521;&#65533;&#65533;g&#65533;e&#65533;&#65533;&#65533;&#65533;&#65533;Q8&#65533;&#65533;&#65533;+&#65533;Wh)8&#65533;x&#202;Fck&#65533;&#65533;|&#65533;GN&#65533;(I&#65533;&#65533;&#65533;&#65533;&#65533;&#65533;&#65533;&#65533;&#65533;~&#65533;&#65533;&#65533;&#65533;&#65533;&#65533;&#65533;#&#65533;&#65533;&#65533;h&#65533;&#65533;h&#65533;&#65533;&#524;&#65533;Hj&#335;&#65533;X&#65533;M&#599;&#65533;&#65533;x&#65533;&#65533;8k.0&#65533;(&#65533;&#65533;m&#65533;!aq&#65533;&#65533;&#65533;&#65533;Xo&#65533;&#526;q&#65533;x&#65533;h+&#65533;x&#65533;&#65533;&#1553;&#65533;&#337;&#65533;&#65533;&#65533;&#65533;&#1487;k&#65533;.&#65533;V&#65533;&#65533;V&#65533;>&#1400;&#65533;ysy&#65533;8t}&#65533;H&#65533;&#26126;Y&#65533;&#65533;&#65533;&#65533;x{w"&#65533;&#65533;g&#65533;&#1553;&ba&#865;AY&#65533;~&#404;M&#65533;&#65533;&#65533;&#65533;#Qy&#65533;&#1688;Gst,X&#65533;&#65533;&#65533;&#65533;}#&#65533;&#65533;f	a&#65533;qR&#65533;&#65533;&#65533;&#65533;=&#65533;RG&#65533;&#65533;m&#1609;&#65533;g&#65533;%&#65533;DI&#65533;&#65533;h'aA&#65533;x&#1620;L&#65533;&#65533;&#65533;&#65533;!&#65533;&#1400;&#65533;&#65533;=b&#65533;&#65533;&#65533;&#65533;V&#65533;B[&#65533;&#65533;&#65533;cI&#65533;U&#65533;lx&#65533;jyu&#65533;&#65533;L8&#65533;&#65533;q9&#65533;tY&#65533;&#808;&#65533;{9v{	hO&#65533;m&#65533;F,S&#65533;De&#65533;W&#65533;&#65533;&#65533;2&#65533;&#65533;&#65533;&#65533;&#65533;&#65533;:e&#65533;X&#65533;&#65533;&#65533;&#65533;&#65533;{a&#65533;8v&#65533;&#65533;&#65533;&#601;&#65533;&#65533;Y&#65533;&#65533;&#65533;Ny'&#65533;&#65533;g&#65533;6eU&#530;&#65533;&#65533;-,&#65533;&#597;z&#65533;&#65533;&#1865;&#65533;f(^&#1831;&#65533;l&#65533;&#65533;&#65533;\&#65533;&#65533; <&#65533;D&#65533;xl&#65533;&#65533;y&#65533;&#697;&#65533;&#65533;&#65533;&#65533;&#65533;&#65533;la&#65533;&#65533;&#65533;&#65533;Pe,&#65533;"XV8&#65533;&#1618;&#65533;&#65533;&#65533;{d&#65533;G&#65533;&#65533;&#65533;)}&#65533;	&#65533;&#65533;&#65533;&#65533;&#65533;&#65533;&#65533;&#65533;q&#65533;i&#65533;&#65533;)&#65533;a&#65533;&#65533;&#65533;&#65533;&#65533;&#63065;&#65533;9&#65533;&#65533;&#65533;j&#65533;&#604;)*&#65533;&#65533;&#65533;&#65533;&#65533;&#1439;/&#65533;mj&#65533;F&#1896;&#65533;&#65533;&#65533;&#65533;&#65533;|A&#65533;[&#65533;3&#65533;GZ&#65533;&#65533;w\&#65533;7&#65533;&#65533;}&#65533;&#65533;&#65533;a&#65533;&#65533;d&#65533;&#65533;&#65533;7&#65533;&#65533;)&#65533;&#65533;i&#65533;U:&#65533;r	e#&#65533;&#65533;&#65533;&#482;%&#543;0&#65533;j1Z&#65533;&#65533;&#65533;06&#1690;^&#65533;&#65533;;J?&#65533;&#65533;v&#65533;b?&#65533;J&#65533;&#65533;&#65533;&#65533;&#65533;&#65533;5Ya&#65533;&#65533;i&#65533;&#65533;u$Y\&#65533;i&#65533;&#65533;&#65533;Rf&#65533;&#65533;x&#65533;&#65533;&#65533;&#65533;&#65533;)b&#65533;9a&#65533;&#65533;`:\1&#65533;d&#65533;P&#65533;&#65533;73&#65533;iZ&#65533;&#65533;&#65533;;34&#65533;&#65533;#:&#65533;}R&#65533;w&#65533;[&#65533;&#1185;&#65533;Z&#65533;~:&#65533;t&#65533;~vH&#65533;T&#65533;i&#65533;&#65533;&#529;&#65533;&#1628;&#65533;z&#65533;b&#65533;bZs-$#m&#65533;k8&#65533;1w9&#65533;&#65533;&#65533;&#65533;&#65533;&#1605;&#65533;&#65533;&#65533;&#646;0&#170;&#1642;&#65533;&#65533;&#65533;&#65533;W&#65533;&:p&#65533;6&#65533;&#65533;&#43843;&#680;*&#65533;&#65533;&#65533;&#683;&#65533;&#65533;&#65533;&#65533;Z&#65533;|WQiCp&#65533;&#65533;mj?&#65533;&#65533;V&#65533;&#65533;&#65533;!&#65533;
&#65533;,&#65533;h&#65533;   !  !""#%%)&(&&(*(''('**(&*+,,-1-13.280.212535967@68<69A87<99=;<B>?H>@E>AH@?C@AFCDJFHMFJPGGPHFMHFPHINKLRNOXNPVNQXPNUPOXPQVSTZVW`VX^VY`XW^XW`XY^[\b]`f^^h^ah`_f`_h`afbdkefpehnfiphfnhinjlsmnxmpvnqypnvpnxppwrt|tv&#65533;tx~vy&#65533;xv&#65533;z|&#65533;|~&#65533;|&#65533;&#65533;~&#65533;&#65533;~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178;&#65533;&#308;&#65533;&#65533;&#65533;&#65533;&#182;&#65533;&#567;&#65533;&#567;&#65533;&#824;&#65533;&#440;&#65533;&#569;&#65533;&#763;&#65533;&#1084;&#65533;&#893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QH&#65533;&#65533;AKR&#65533;&#368;&#65533;&#199;&#65533;J&#65533;4&#65533;"&#65533;&#65533;3b&#65533;&#561;&#65533;&#463; C&#65533;I&#65533;a&#65533;&#65533;&5"&#65533;X&#65533;&#65533;K&#65533;&#65533;>q&#65533;I&#65533;&#65533;&#859;]&#65533;|&#65533;&#65533;bJ&#65533;y&#65533;&#65533;&#65533;s G&#65533;	=&#564;&#65533;&#1254;&#65533;&#65533;&#65533;J&#65533;&#65533;&#683;R&#65533;j&#1866;Q&#65533;&#1519;<M&#65533;K&#65533;&#65533;&#65533;&#65533;8&#65533;&#65533;&#65533;y&#65533;a&#1719;&#65533;&#65533;&#669;[&#65533;'&#1804;k?fM&#1555;&#65533;&#657;I)5&#65533;[&#65533;V&#65533;*^&#65533;&#65533;&#65533;&#463;&#65533;J&KRT&#65533;&#65533;*&#65533;B)
&&#65533;tC&#65533;&#65533;&#65533;d&#65533;&#424;A&#65533;^&#65533;&#65533;s&#65533;&#65533;vY&#734;&#65533;&#65533;&#65533;&#65533;&#65533;OY&#65533;=&#65533;&#65533;e&#65533;&#65533;[&#65533;&#65533;&#50807;q&#65533;&#65533;&#65533;&#65533;VM{o&#65533;&#65533;]s&#65533;&#65533;-}&#65533;&#65533;&#65533;&#215;&#65533;;&#65533;&#65533;&#65533;&#1850;&#65533;&#65533;&#65533;M:&#65533;&#65533;&#65533;&#65533;0&#65533;&#65533;<]W&#65533;r&#65533;&#65533;3&#65533;_&#65533;&#1378;&#1345;&#65533;7&#65533;&#65533;&#65533;$&#1551;&#65533;&#65533;&#65533;&iw&#65533;&#65533;&#65533;&#65533;k	VJ&#65533;A&#65533;r&#65533;&#21701;&#65533;&#65533;&#1493;kz4&#65533;&#65533;&#65533;q&#65533;&#65533;&#65533;&#65533;&#65533;&#65533;Q&#65533;&#65533;z(&#65533;7a&#65533;&#65533;&#&#65533;&#65533;&#65533;X [&#65533;&#65533;}&#65533;&#65533;&#1571;&#65533;&#65533;9&#545;w&#65533;&#65533;W&#65533;H"y&#65533;q&#65533;&#65533;&#65533;n&#65533;&#65533;b\)AcO&#65533;!p6&#1928;a&#65533;&#65533;&#65533;&#65533;B	b&#65533;?&#65533;&#65533;&#65533;]bff&#65533;e}E&#65533;['^&#65533;&#65533;&#65533;&#65533;&#65533;&#65533;&#65533;{Mv&#65533;c&#65533;r=d_&#65533;&#65533;&#2017;Z&#65533;&#65533;&#65533;u%2y&#65533;&#65533;u&#65533;&#65533;&wF&#65533;z)b&#65533;_&#65533;&#65533;&#65533;&#65533;ecoJ\&#65533;D&#65533;&#65533;e&#65533;[&#65533;I&#65533;n&#65533;&#65533;YJx&#65533;&#65533;i&#65533;&#65533;&#65533;&#65533;E&#65533;&#30532;&#65533;&#65533;/bIc&#65533;&#65533;F&#65533;&#65533;~&#65533;&#65533;&#65533;&#43951;&#65533;&#65533;*&#65533;&#65533;&#65533;&#65533;k&#65533;
.c&#65533;&#65533;&#65533;J&#65533;&#65533;$&#65533;|&#65533;)+!&#65533;&#65533;F.&#65533;&#65533;&#65533;w*&#65533;&#65533;2(&#65533;o&#65533;&#65533;&#65533;a&#65533;&#65533;&#65533;[J&#65533;{&#65533;&#65533;l&#65533;&#65533;
&#65533;&#65533;&#65533;eu&#1270;&#65533;F	^&#65533;S[%/&#65533;&#65533;&#65533;a&#65533;&#841;&#65533;9&#65533;z/&#65533;&#65533;v&#65533;f&#65533;&#2027;p&#65533;&#65533;bj1&#65533;&#65533;&#65533;e+&#65533;7T0*'&#65533;&#65533;&#65533;$&#1833;&#65533;&#65533;*&#65533;&#1894;I<1d&#65533;&#65533;&#65533;&#65533;&#65533;v&#65533;&#65533;&#65533;-&#65533;L&#65533;d&#65533;v&#1712;hg&#65533;&#65533;P&#65533;(&#65533;&#65533;7&#65533;&#65533;&#65533;&#65533;&#65533;&#65533;&#65533;(&#65533;d3&#65533;\&#65533;&#65533;r&#65533;>g&#65533;5&#65533;C&#65533;\2&#65533;!K5zL7&#65533;&#65533;&#65533;&#65533;&#65533;G&#65533;x&#1914;&#65533;v-f&#65533;&#65533;&#65533;&#65533;&#1745;&#65533;~&#65533;&#65533;&#65533;&#65533;#&#65533;&#65533;d;m4&#65533;g&#65533;&#65533;&#65533;&#656;G.9&#65533;L'&#65533;&#65533;{-+	&#65533;&#65533;d&#65533;)c&#65533;&#65533;&#65533;&#65533; &#65533;z&#65533;P&#65533;>&#1909;&#65533;Is&#65533;&#65533;&#1804;C&#65533;&#65533;&#65533;6&#65533;&#65533;o&#65533;&#65533;&#65533;?U9&#65533;&#35035;^&#65533;)&#65533;#&#65533;&#65533;&#900;&#65533;.&#1659;&#65533;&#65533;&#65533;&#7606;=yg&#65533;&#65533;&#65533;-&#65533;&#65533;^_&#65533;&#65533;?F.&#65533;&#65533;&#65533;&#65533;H&#65533;&#65533;W&#65533;z&#65533;7&#65533;j&#8731;&#65533;t&#1131;&#65533;&#65533;&#65533;&#65533;&!&#1018;*&#65533;&#65533;&#65533;!K&#65533;d&#65533;i&#65533;I&#65533;t2&#65533;&#65533;aKt&#65533;&#65533;&#65533;pV@&#65533;&#65533;/Nl&#65533;&#65533;&#65533;(71I=OlQ&#65533;&#65533;-&#65533;?&#65533;u0%&#65533;&#65533;FH&#65533;&#1180;&#65533;&#65533;&#65533;	&#65533;&#65533;&#65533;&#65533;<B&#65533;&#65533;>&#65533;}&#65533;&#65533;{[9h;I&#65533;&&#65533;&#65533;&#65533;&#1499;&#685;-~&#65533;K&#65533;&#65533;x0&#65533;|NN&#65533;y&#65533;&#65533;&#65533;&#65533;&#65533;1p&#65533;&#65533;Kg&#65533;&#65533;OP	&#65533;\&#65533;&#65533;W?&#65533;&#65533;&#65533;&#65533;`q2&#65533;c&#65533;&#65533;h&#65533;&#65533;%&#65533;&#65533;S&#65533;J&#65533;j5%-&#65533;&#65533;;&#65533;&#65533;&#65533;g&#65533;Bn&#65533;d|&#65533;&#65533;&#65533;F&#65533;&#65533;&#65533;&#65533;&#65533;&#65533;0&#65533;D&#65533;gV&&#65533;T&#65533;L&#65533;$"&#65533;XQ&#65533;4hC9&#65533;O'~&#65533;"&#65533;&#65533;G&#65533;36&#65533;C&#65533;	&#65533;H&#65533;H&#65533;&#1037;&#65533;L]&#65533;&#65533;&#65533;&#65533;v&#65533;&#65533;`&#65533;R-&#65533;&#65533;o&#65533;&#65533;L&#65533;Q&#65533;&#65533;T&#65533;&#65533;f&#65533;D&#65533;&#65533;(&#65533;G&#1458;&#65533;&#65533;|&#65533;1&#65533;&#65533;&#65533;@2}q&#65533;%x&#65533;&#65533;&#65533;&#65533;&#65533;>&#65533;#&#65533;&#587;C&#65533;&#65533;&#65533;&#65533;&#65533;y&#65533; &#65533;&#65533;
D^&#65533;g&#65533;&#65533;&#65533;2&#65533;r=&#65533;	9T^&#65533;v&#2028;8ZN&#65533;e&#65533;4&#65533;ZfD&#65533;Nx&#179;&#65533;_5]&#65533;UH&#1241;d&#65533;&#65533; &#65533;F<=Ns&#65533;&#65533;$&#65533;&#65533;&#65533;&#1174;&#65533;&#65533;&#65533;&#799;K&#65533;&#65533;NVj\}&#65533;&#1160;&#65533;&#65533;&#65533;&#65533;&#65533;*&#65533;&#65533;&#592;B&#168;&#65533;&#65533;"&#65533;)&#65533;e&U&#65533;&#65533;&#2021;&#65533;Y6e&#65533;s&#65533;X&#65533;j2&#65533;&#65533;&#878;&#692;&#65533;&#65533;|&#65533;C&#65533;u&#1189;%h0&#65533;(jP&#65533;&#65533;Vu&#65533;&#65533;Q&#65533;&#65533;T&#378;M&#65533;&#65533;R&#65533;x5c7W&#1674;&#65533;&#65533;g&#65533;LV&#65533;*W,&#65533;&#65533;!lM&#65533;E&#65533;&#65533;&#65533;&#65533;2&#65533;&#65533;&#65533;j\K&#1660;&#65533;&#65533;&#65533;%,e&#65533;&#65533;&#65533;&#65533;*v&#65533;&#65533;]&#65533;c&#65533;C&#65533;&#884;&#65533;&#65533;5)&#65533;T&#65533;&#65533;&#826;V&#65533;&#65533;&#65533;&#65533;&#65533;&#65533;&#65533;&#65533;&#65533;&#65533;u&#65533;&#65533;&#65533;KS&#65533;&#65533;I&#65533;&#65533;&#65533;&#65533;6)Z[&#65533;W&#65533;&#65533;&#1895;K<:&#65533;&#65533;27&#65533;&#65533;5+-&#65533;Y&#65533;<&#1505;rr&#65533;q&#65533;&#65533;&#65533;Bl&#1432;]jt&#65533;{&#65533;&#65533;R&#65533;&#65533;&#65533;&#65533;&#65533;&#65533;&#65533;J^&#65533;p&#65533;&#65533;&#65533;M.i&#65533;IR&#65533;&#65533;&#65533;&#65533;l&#65533;~&#65533;&#65533;&#65533;&#65533;&#65533;&#65533;&#65533;.~&#65533;]&#65533;&#65533;&#65533;&#65533;&#65533;&#65533;n&#65533;i8&#65533;xt&#65533;5'`;
&#65533;&#65533;E&#65533;A9m&#65533;m|&#65533;&#654;&#65533;&#65533;&#65533;=-&#65533;&#65533;&#65533;&#65533;&#65533;f&#65533;&#65533;&#65533;/&#65533;!ra&#65533;&#65533;8&#65533;oJDw,c&#65533;w&#65533;&#65533;E&#65533;&#65533;^;bQ&#65533;&#65533;&#65533;@&#65533;&#65533;s&#65533;&#65533;&#65533;Wxf&#65533;&#1392;&#65533;k&#65533;d&#65533;&#65533;&#65533;&#65533;&#65533;dZ&#65533;&#65533;&#65533;&#65533;&#1535;&;2&#65533;&#65533;r&#65533;,[W&#65533;Jn&#65533;\e&#65533;/&#65533;e.&#65533;&#65533;&#1003;G&#65533;8&#65533;&#65533;P&#65533;&#65533;
k&#65533;1&#65533;9&#65533;x6ruc&#65533;e+g&#65533;&#65533;I&#65533;/`&#65533;F&#65533;&#65533;$pI&#65533;&#65533;L:v&#65533;1&#65533;Y&#65533;
f-&#513;&#65533;&#65533;&#65533;&#852;i?c&#65533;&#65533;&#65533;t&#65533;&#65533;<&#65533;&#65533;&#65533;y&#65533;\,2,&#65533;%EE&#65533;&#65533;&#65533;&#65533;CM&#65533;J&#65533;x&#1464;u&#65533;a&#65533;&#65533;X&#65533;&#65533;&#65533;.&#65533;&#65533;i&#65533;&#65533;&#65533;&#325;&#65533;&#65533;&#65533;&#65533;h+&#65533;&#1602;v&#65533;'&#65533;W8&#65533;&#65533;&#950;&#65533;&#65533;&#1909;W@9	&#1718;&#65533;u&#65533;&#54728;;&#1730;&#65533;v&#65533;&#637;la/w&#1352;^q&#65533;&#65533;&#65533;&#1942;&#65533;fk&#65533;Y&#65533;E&#65533;&#1680;&#65533;&#65533;&#65533;&#65533;&#65533;&#65533;&#65533;<&#65533;y&#65533;\&#949;&#65533;&#65533;&#65533;&#65533;d&#65533;&#65533;&#65533;&#65533;wd-q&#65533; &#65533;&#65533;&#65533;&#65533;J:&#835;&#65533;&#65533;"&#65533;&#65533;&#65533;&#65533;&#65533;&#65533;[&#65533;Y&#65533;&#65533;&#65533;&#65533;F&#65533;&#65533;M&#65533;&#545756;&#65533;&#65533;&#1973;&#65533;S|n&#65533;@&#65533;q&#65533;&#65533;&#65533;{Ml&#65533;&#65533;&#1710;&#65533;6&#65533;h2&#65533;&#65533;&#65533;s&#65533;&#65533;&#65533;0&#573;&#65533;&#62344;&#65533;&#65533;Q&#65533;&#1319;.u&#65533;&#65533;&#23760;y&#65533;y"&#65533;h&#65533;!&#65533;y&#65533;&#65533;&#65533;&#65533;&#65533;&#65533;&#65533;&#65533;:=&#65533;c&#65533;&#65533;&#65533;&#65533;6J&#65533;h&#65533;!rc[]&#65533;TG&#65533;&#65533;-.&#65533;&#65533;![&#65533;,&#65533;.&#65533;o&#65533;&#65533;&#65533;F&#65533;&#65533;&#65533;N&#65533;&#65533;c&#65533;&#65533;&#65533;^&#65533;GAH&#65533;[&#65533;&#65533;&#65533;uH&#65533;&#65533;A|&#65533;&#65533;:&#65533;;&#65533;u&#65533;&#65533;+-'&#65533;G&#65533;&#65533;&#65533;7&#65533;<&#2041;&#65533;=,&#65533;&#65533;)zf&#65533;&#65533;&#65533;&#65533;&#65533;&#65533;+&#65533;;&#65533;&#65533;|&#65533;;/&#65533;{&#65533;&#65533;s&#65533;&#1261;r&#65533;&#65533;&#65533;&#65533;)7}&#65533;&#65533;&#65533;&#1171;&#65533;&#65533;=&#65533;&#985;&#65533;p&#65533;1I&#65533;&#65533;&#65533;}&#65533;&#65533;&#65533;|&#65533;&#65533;&#65533;'&#65533;&#65533;&#65533;&#65533;&#65533;&#65533;${&#1019;&#2045;&#65533;&#65533;&#65533;&#65533;&#65533;&#65533;V<&#65533;&#65533;.&#65533;&#65533;c&#65533;n!Q5s&#65533;a1~&#65533;e~&#65533;G|&#65533;&#65533;ot&#65533;~&#65533;'wrHr&#65533;w%&#65533;z&#65533;Wb&#65533;u&#65533;&#65533;&#65533;s&#65533;ws&#65533;&#65533;t&#65533;ja&#65533;&#65533;X8|Ig&#65533;v~&#65533;w|4(p&#65533;&#65533;&#65533;8&#65533;9x&#65533;&#65533;&#65533;&#65533;*&#65533;&#65533;HCz`&#65533;&#65533;&#65533;i&#65533;&#65533;s#&#65533;fEAL?JGWyG&#65533;o&#65533;]/(&#65533;&#65533;d|8&#1538;]&#65533;&#65533;`&#65533;C&#65533;GX&#65533;6G&#65533;&#65533;&#65533;b&#65533;h&#65533;&#65533;&#65533;&#65533;Z&#65533;R5&#1190;V@&#65533;&#65533;&#65533;u&#65533;w&#65533;&#65533;Ew|&#65533;&#65533;a&#65533;&#65533;'&#65533;:h&#65533;G&#65533;c&#513;b&#65533;u&#65533;F<&#65533;&#65533;@	&#65533;/-&#65533;%&#65533;N&#325;&#65533;v[&#65533;!r&#65533;&#1474;}&#65533;6&#65533;&#65533;&#65533;8&#65533;&#65533;8^&#65533;0&#65533;&#65533;&#65533;&#65533;g&#65533;g&#65533;h&#65533;&#65533;&#65533;F8&#65533;1&#65533;5&#65533;;&#65533;&#65533;qN&#65533;y&#65533;&#65533;^&#65533;x&#65533;&#65533;|&#65533;x`6&#65533;X^&#65533;&#65533;&#65533;V&#65533;&#65533;Z&#65533;&#65533;&#65533;&#65533;&#524;&#65533;A&#65533;?&#65533;&#65533;&#65533;&#65533;&#65533;&#65533;&#65533;&#65533;Hdc&#65533;v,&#65533;&#65533;2LJ&#65533;!Z"&#65533;&#65533;&#65533;&#65533;&#136;|E&#65533; w&#65533;&#456;g&#65533;&#65533;&#65533;&#65533;&#65533;&#65533;^1&#65533;&#65533;&#65533;"&#65533;H&#65533;&#27722;&#65533;&#65533;~&#65533;&#65533;&#65533;&#65533;&#65533;Wm&#65533;&#65533;&#65533;&#461;&#65533;(X&#65533;D&#65533;&#65533;&#65533;x[&#16901;&#65533;&#65533;5H|&#65533;&#65533;&#65533;8b&#65533;&#65533;&#65533;&#65533;&#65533;_!&#65533;P&#1169;&#984;&#65533;&#65533;:&#65533;&#65533;<8&#65533;bi&#65533;&#65533;v&#65533;(L&#65533;&#65533;y&#65533;&#65533;&#65533;&#65533;&#65533;&#65533;i&#65533;4&#65533;5&#526;&#65533;&#65533;c&#65533;&#65533;&#65533;&#1617; Y&#65533;&#65533;&#65533;&#65533;8&#65533;&#65533;h&#65533;&#65533;&#65533;QGz@8-U&#65533;vX&#65533;&#65533;&#65533; 	h&#65533;&i&#65533;~&#65533;&#65533;&#65533;&#65533;&#65533;x/sP&#65533;&#65533;&#1484;D)&#65533;&#65533;q&#65533;&#65533;&#65533;&#65533;&#65533;(&#65533;&#65533;&#34054;&#65533;{V&#65533;&#65533;&#65533;&#65533;&#27093;	&#65533;&#65533;2Q&#65533;&#65533;&#65533;9&#65533;f&#65533;&#65533;Y~&#65533;&#65533;f&#65533;&#65533;&#65533;&#65533;&#65533;&#65533;Y&#65533;&#65533;~BIzpi~&#65533;&#65533;&#65533;"1&#65533;BQ&#65533;q&#65533;&#65533;&#65533;~&#38472;&#65533;|is&#65533;&#65533;&#65533;&#65533;&#65533;&#65533;&#65533;&#65533;&#65533;&#1621;&#65533;&#65533;&#65533;<&#65533;&#65533;`&#65533;z&#65533;&#65533;&#65533;i&#65533;y&#65533;&#65533;&#65533;&#65533;&#65533;&#1627;&#65533;I&#65533;1&#65533;&#65533;&#601;&#65533;)h&#65533;I&#65533;&#65533;&#65533;&#65533;a&#538;Bi&#65533;&#65533;I&#65533;~&#97449;.&#5852;i&#65533;`1&#65533;&#65533;Y&#65533;&#65533;&#65533;&#1849;zh&#65533;I&#65533;y&#65533;&#65533;Y&#65533;&#65533;&#65533;&#65533;&#65533;&#65533;O&#65533;&#65533;&#65533;V&#65533;&#65533;&#65533;&#65533;&#65533;&#65533;&#65533;&#65533;	&#65533;&#65533;&#65533;&#65533;&#65533;I&#65533;&#65533;9&#65533;&#65533;&#1631;&#65533;ino&#65533;&#65533;Y&#65533;&#65533;I&#65533;&#65533;&#65533;&#65533;,X&#65533;&#65533;"&#65533;&#65533;&#65533;&#65533;&#65533;%&#65533;&#65533;&#65533;)&#65533;&#65533;&#65533;&#65533;&#65533;&#65533;&#65533;I&#65533;&#65533;&#65533;Ei&#65533;&#617;&#65533;&#65533;5&#65533;&#65533;&#65533;&#65533;&#65533;(&#158;&#65533;y&#65533;&#65533;)&#65533;&#65533;9&#65533;&#65533;9&#65533;&#65533;&#65533;3&#1697;&#65533;&#65533;&#65533;)IYY$* &#65533;&#65533;(&#65533;&#65533;&#1145;&#65533;,&#65533;!a&#65533;&#65533;Y&#65533;~(&#65533;&#65533;Y&#65533;&#65533;i&#65533;"&#65533;~?&#65533;&#65533;&#65533;o&#65533;&#65533;&#65533;&#65533; q&#65533;::&#65533;O&#65533;&#65533;&#65533;&#65533;5=&#65533; &#65533;&#65533;+T&#65533;5&#65533;	&#65533;&#65533;&#65533;&#65533;+&#65533;!pz&#65533;`&#65533;&#65533;&#65533;&#65533;V&#65533;Dg
%&#65533;&#65533;&#65533;+&#1695;j&#65533;k&#65533;&#65533;&#65533;&#65533;&#65533;&#65533;	&#65533;&#65533;5n&#65533;Y&#65533;&#65533;E&#65533;q&#1575;~z&#65533;n&#65533;&#65533;z&#65533;m*&#65533;&#65533;&#677;&#65533;9p&#1052;8J&#65533;9&#65533;_&#680;&#65533;&#65533;&#65533;'-&#65533; &#65533;R&#65533;&#65533;l&#65533;&#65533;&#65533;j&#65533;Z&#65533;'&#1612;^
&#65533;&#65533;&#65533;&#65533;&#65533;c&#65533;&#65533;ql&#65533;s@&#65533;&#682;7&#65533;&#65533;#A&#65533;&#65533;&#65533;&#65533;&#392;"&#65533;&#65533;&#65533;;
&#65533;&#65533;&#65533;&#65533;&#65533;8&#65533;&#65533;&#1697;|F
&#65533;%&#65533;&#65533;#&#65533;&#65533;&#65533;F&#65533;&#65533;&#65533;)&#65533;[*x&#65533;&#556;:&#65533;&#65533;&#65533;z&#65533;$A&#65533;&#65533;&#65533;R=&#65533;`&#65533;V|/1w&#65533;&#65533;&#609;&#65533;I&#65533;z&#65533;&#65533;j&#65533;&#65533;Y&#65533;&#65533;Ip&#65533;!&#684;&#65533;&#65533; &#65533;&#65533;>&#1582;f7&#65533;&#65533;&#65533;&#65533;:&#65533;m&#65533;&#65533;&#65533;&#65533;jZ&#585;v&#1495;&#65533;&#65533;&#65533;&#65533;&#673;&#65533;Z&#65533;&#65533;i&#65533;&#65533;&#65533;&#65533;&#65533;&#65533;&#65533;&#65533;k&#65533;&#65533;&#65533;.&#65533;&#65533;/&#65533;&#65533;
&#65533;&#65533;7&#65533;&#65533;&#65533;&#65533;!g\u)&#65533;&#65533;x&#65533;_&#65533;&#65533;]&#1265;&#685;'&#65533;&#65533;&#1700;k&#65533;&#65533;&#65533;&#65533;&#65533;(&#65533;&#65533;qZ&#65533;&#65533;&#65533;R;&#65533;hIu&#65533;&#65533;7{w&#65533;&#65533;&#65533;&#65533;]>;&#65533;K&#65533;&#65533;&#65533;f&#65533;&#65533;h&#65533;@S&#65533;&#65533;&#65533;n&#65533;&#65533;&#65533;)&#65533;J&#65533;tK&#65533;%W&#65533;&#54967;r&#65533;,Y&#65533;W0&#65533;&#65533;f&#709;e;&#65533;&#65533;)&#65533;j&#65533;&#65533;&#1693;&#756;o&#65533;&#65533;&#65533;&#65533;&#65533; &#65533;&#65533;j&#65533;z[&#65533;y7&#65533;yKu6&#65533;[+|&#65533;`=&#1747;&#65533;+&#65533;b;1{&#65533;&#65533;k&#65533;D&#65533; &#65533;&#65533;&#65533;p&#65533;$[&#65533;x+u&#65533;k&#65533;&#65533;[&#65533;&#65533;&#65533;;&#65533;&#65533;t&#65533;&#65533;'&#65533;&#65533;&#65533;&#65533;&#65533;&#65533;y&#65533;&#65533;&#1766;&#65533;&#65533;&#1769;&#65533;I&#65533;&#65533;&#65533;&#65533;&#65533;&#1740;&#65533;;&#65533;&#65533;&#65533;&#65533;K&#65533;&#1595;&#65533;V&#1481;\&#65533;&#65533;18&#65533;&#65533;&#65533;&#65533;&#65533;;&#65533;&#65533;;&#65533; &#65533;&#65533;&#65533;&#65533;&#65533;&#65533;z&#65533;&#1160;&#65533;&#766;&#65533;u&#65533;&#65533;&#65533;&#65533;H`[&#65533;:	&#65533;&#65533;&#65533;&#65533;j&#65533;I&#65533;&#65533;A&#65533;p&#65533;&#65533;&#65533;|Q&#65533;&#65533;&#65533;&#65533;&#65533;&#65533;{&#65533;&#65533;&#65533;&#65533;&#65533;N7&#65533;&#65533;&#65533;&#65533;&#65533;&#65533;U&#65533;&#65533;&#65533;&#65533;&#65533;&#65533;&#65533;&#65533;&#65533;",&#65533;y&#65533;&#65533;s&#65533;&#65533;&#65533;kgF&#65533;&#65533;&#65533;&#65533;&#65533;&#65533;p&#65533;&#65533;&#65533;&#65533;^J&#65533;&#65533;&#65533;x<&#65533;:\&#65533;5}&#65533;&#65533;&#65533;&#65533;&#65533;~[ge+&#65533;|&#35288;*&#65533;&#65533;&#65533;&#65533;^Q&#65533;6L&#65533;I&#520;&#65533;v&#65533;&#65533;i&c&#65533;&#65533;dW:&#65533;&#65533;&#65533;^&#65533;H|&#65533;&#65533;&#65533;&#65533;&#65533;&#65533;qp&#65533;q&#65533;&#65533;l&#65533;x;Lo&#65533;|&#65533;&#65533;A[&#65533;\&#65533;_&#65533;j&#65533;&#65533;&#65533;&#65533;&#65533;&#65533;<&#65533;"&#65533;&#65533;kLl&#65533;Wv=W&#65533;m&#65533;&#65533;i&#65533;&#65533;&#443;&#65533;&#65533;&#65533;)&#65533;z&#65533;&#65533;&#65533;&#65533;b&#65533;&#65533;c|&#65533;L&#1855;&#65533;&#65533;&#65533;iY&#65533;&#65533;p&#65533;&#65533;&#548;\&#678;&#65533;&#539;&#65533;&#65533;I&#65533;&#65533;&#65533;&#843; &#65533;&#65533;&#65533;~L&#65533;i&#622;+&#719;K&#533;t&#65533;|&#702;&#65533;
&#65533;&#831;l&#65533;&#1910; @Z&#480;;&#65533;~&#65533;&#65533;&#65533;&#65533;G&#65533;O&#65533;&#65533;<&#65533;,&#65533;&#65533;&#65533;&#65533;&#65533;	&#65533;<&#65533;&#65533;&#65533;&#65533;&#65533;ue&#65533;<X&#65533;Fi;&&#65533;&#65533;&#65533;6y&#65533;&#65533;,&#65533;L)&#65533;&#65533;&#703;&#65533;&#806;dL&#65533;&#65533;&#65533;&#65533;&#1292;&#65533;&#65533;&#65533;&#44601;&#65533;&#65533;&#65533;&#65533;&#65533;&#65533;&#65533;N;D&#65533;&#65533;&#1041;&#65533;&#65533;&#65533;<|&#65533;&#65533;&#65533;&#65533;&#501;&#65533;i`&#65533;&#65533;|&#65533;&#65533;&#65533;&#65533;&#65533;L&#65533;&#1708;&#65533;&#65533;&#65533;&#65533;Y&#65533;&#65533;&#65533;&#65533;&#65533;&#65533;&#65533;&#65533;=&#65533; &#65533;[I,&#65533;	.}P&#65533;g&#65533;2`&#65533;&#65533;{&#65533;=&#65533;&#65533;&#65533;&#65533;&#65533;j`&#65533;&#65533;&#65533;&#1877;"]&#65533;&#65533;&#65533;(-v&#65533;%}&#65533;&#1823;L}&#65533;}&#65533;&#65533;&#65533;&#65533;-]&#65533;JY`3Wp&#65533;q&#65533;8&#65533;&#65533;&#775;&#1494;&#65533;&#1430;&#65533;&#65533;&#65533;&#65533;&#65533;&#65533;&#65533;&#65533;&#65533;&#65533;l&#65533;&#65533;&#65533;&#65533;h&#65533;'&#65533;&#65533;&#65533;&#65533;r}&#65533;[J&#65533;$&#65533;&#65533;|&#65533;&#65533;~&#65533;'&#65533;&#65533;&#1390;&#12544;k\A&#1919;a&#65533;&#65533;;M&#65533;&#65533;{&#65533;8&#65533;G;&#65533;m-k=&#1620;&#65533;&#65533;&#65533;&#65533;&#65533;w&#65533;&#65533;&#65533;l&#65533;&#65533;i&#65533;O&#65533;&#65533;&#65533;L3&#65533;P&#1702;}&#1704;&#65533;&#65533;~}&#65533;&#65533;]&#65533;&#65533;y&#891;d&#1781;&#65533;&#65533;&#65533;!&#65533;6&#65533;&#591;!&#1622;&#65533;&#65533;l&#65533;&#65533;&#818;`\&#65533;t&#65533;&#65533;&#65533;L&#992;&#65533;P&#48559;&#65533;&#65533;&#65533;&#65533;&#65533;&#1895;&#65533;&#65533;;&#65533;:&#65533;IG&#65533;&#65533;,&#65533;&#1803;&#65533;c&#65533;&#65533;&#65533;&#1773;&#65533;]&#1943;&#65533;&#65533;&#65533;&#65533;&#65533;&#653;&#65533;E]&#1631;&#65533;&#65533;}&#65533;&#65533;&#65533;&#65533;&#65533;&#868;&#65533;	&#65533;{L&#65533;&#1213;&#65533;&#65533;EFn&#487;
&#65533;&#65533;|Y&#65533;&#65533;&#65533;&#65533;3v&#65533;&#65533;K&#65533;&#65533;&#65533;&#65533;&#65533;&#65533;n&#1303;&#65533;&#65533;&#157;&#1626;&#65533;&#1192;&#1791;\&#65533;&#65533;&#65533;&#65533;&#65533;&#65533;&#65533;S&#65533;&#1809;P&#65533;&~&#65533;(&#65533;&#65533;*&#65533;&#65533;&#65533;&#65533;0&#65533;_W&#65533;&#65533;]&#65533;&#65533;]&#65533;&#65533;GL&#65533;b&#65533;&#65533;
^&#65533;&#65533;m>&#65533;&#65533;&#65533;f\&#65533;&#7868;&#65533;&#65533;>&#65533;x,&#65533;!&#65533;&#65533;~&#65533;p&#65533;&#65533;&#65533;T^&#65533;V~&#65533;X&#65533;&#65533;&#65533;h!&#65533;4G~&#65533;5&#65533;&#65533;&#1595;&#65533;y&#65533;&#65533;&#65533;?&#65533;&#368;&#65533;&#65533;@>&#65533;&#65533;LZ&#65533;&#65533;k&#65533;p&#65533;&#65533;M&#65533;s}&#65533;I&#65533;&#65533;R&#65533;&#65533;~&#65533;&#65533;&#1069;S&#65533;=5/}Yx&#65533;&#65533;&#65533;&#65533;.&#65533;&#65533;pv&#65533;&#65533;[&#987;a&#65533;m^&#65533;r&#948;&#65533;M&#65533;&#65533;=&#65533;&#690;P&#65533;&#65533;M>&#65533;&#65533;&#65533;&#65533;m&#3365;~&#65533;Gd&#1386;&#65533;JF&#65533;&#65533;LZ&#65533;|&#65533;&#65533;K&#65533;&#65533;&#65533;^m&#65533;f&#65533;&#65533;^&#65533;&#65533;1&#65533;n&#65533;&#65533;&#65533;&#1976;&#65533;&#65533;E;&#1988;&#65533;&#65533;-&#65533;(&#65533;&#65533;'&#65533;>&#65533;&#65533;&#65533;j@]&#65533;&^&#65533;&#65533;z&#65533;&#65533;&#65533;c&#65533;\&#1742;&#65533;&#1272;&#65533;&#36558;&#509;>&#638;&#65533;&#65533;*+&#65533;&#65533;&#65533;&#65533;&#65533;^&#38812;&#65533;n&#65533;&#65533;&#65533;&#65533;y&#65533;&#65533;&#65533;&#65533;N&#65533;&#65533;&#65533;&#65533;!&#65533;&#1591;&#65533;&#65533;r&#65533;\&#65533;&#65533;&#65533;[&#65533;&#65533;&#65533;&#264;&#510;[&#65533;{&#570;&#65533;&#65533;&#65533;&#65533;&#65533;&#65533;K&#65533;s&#65533;&#65533;R&#65533;&#65533;i[&#65533;&#65533;}&#1294;k&#65533;>jp&#65533;_&#65533;)&#65533;&#65533;Z&#65533;j
&#65533;&#65533;E&#65533;&#65533;&#65533;&#65533;&#65533;~&#65533;>&#304;&#65533;&#65533;&#44951;j>&#65533;&#65533;&#65533;&#65533;.&#65533;/&#65533;&#765;&#65533;&#601;&#65533;&#65533;Q&#65533;&#65533;/&#65533;)&#65533;&#65533;&#65533;U&#65533;R&#65533;E&#65533;B&#65533;&#65533;k&#65533;ew&#65533;&#65533;&#65533;\&#65533;&#65533;B&#65533;>&#65533;?&#65533;&#65533;M&#65533;|&#65533;&#65533;P&#65533;E&#65533;&#65533;&#65533;_&#65533;&#65533;N&#65533;&?&#65533;c&#65533;=&#65533;&#65533;O&#65533;&#65533;q&#65533;&#1934;&#65533;&#65533;]&#65533;&#65533;&_&#65533;b?&#65533;&#65533;&#65533;&#65533;&#65533;}&#65533;_&#65533; &#65533;&#523;&#65533;P&#65533;&#65533;&#65533;=&#65533;"Q&#65533;&#65533;&#65533;7&#65533;)?X$&#65533;)&#65533;C,K&#65533;-&#65533;&#65533;K&#65533;&#65533;<&#65533;&#1371;'&#65533;&#65533;&#1762;:&#65533;&#65533;&#1660;&#65533;&#65533;n&#65533;&#65533;o&#52331;&#65533;&#65533;>&#65533;&#65533;>&#1306;&#65533;&#65533;&#65533;N&#65533;ps&#65533;&#65533;&g&#65533;A&#65533;N&#65533;r&#65533;&#65533;&#65533;&#65533;&#1007;&#65533;6&#65533;O&#65533;#&#65533;&#65533;N&#65533;_&#65533;&#65533;'&#65533;&#52671;&#65533;&#65533;n&#65533;&#65533;}&#65533;y}&#65533;&#65533;~&#65533;CN&#65533;&#65533;&#65533;os&#65533;&#65533;&#65533;e>&#65533;w9&#65533;&#65533;$&#65533;&#65533;&#65533;&#65533;V&#65533;^&#65533;&#65533;"&#65533;G&#65533;A&#65533;	&#65533;&#65533;3&#65533;&#65533;9&#65533;@TX&#65533;7-n&#65533;&&#65533;G53&#65533;|s&#65533;I8)/rd&#65533;r!E8+%&#65533;&#65533;S&#65533;&#65533;&#845;)u&#65533;D&#65533;&#65533;'&#65533;m&#65533;$
&#65533;&#65533;Q&#65533;&#65533;T&#65533;b&#65533;T&#65533;&#1253;Pc&#65533;&#65533;Z&#65533;&#65533;RYEmU(J`&#65533;O8bB&#65533;&#65533;SX&#65533;i+*&#65533;V&#65533;[&#65533;&#65533;&#65533;m[&#65533;&#65533;]&#65533;s.,&#65533;&#65533;&#65533;_&#65533;}&#65533;6dxg&#65533;&#537;r/&#65533;&#65533;"&#1796;&#65533;&#65533;&#65533;&#65533;J&#65533;&#65533;||8s&#733;&#65533;)e#r&#65533;i&#65533;G&#65533;:]&#65533;&#1386;)&#1585;eo&#65533;&#65533;&#65533;&#65533;Y&#1848;&#65533;&#65533;&#65533;&#65533;y&#65533;&#65533;{&#65533;&#65533;%NW&#65533;&#65533;&#65533;}&#65533;L[x&#65533;D&#65533;&#65533;G&#65533;.&#65533;$&#65533;xr2&#65533;&#65533;&#65533;w&#65533;z&#65533;[=&#65533;&#65533;&#65533;&#1320;[&#65533;f&#65533;z&#65533;l&#65533;&#65533;9&#65533;-Kv#o&#65533;&#65533;w&#65533;OX&#65533;&#65533;K&#65533;x1&#65533;8&#65533;&#65533;&#65533;&#65533;t&#65533;&#65533;&#65533;&#65533;2&#65533;&#65533;&#65533;z&#65533;L&#65533;&#65533;F&#65533;+&#65533;&#65533;:&#65533;%&#65533;p&#65533;&#65533;&#65533;"&#65533;&#65533;?&#65533;6&#296;&#65533;
KKE&#65533;&#65533;{&#65533;&#65533;&#65533;,&#65533;&#65533;&#65533;F&#65533;&#65533;&#721;&#65533;&#65533;kGI&#65533;&#65533;1-BP@&#65533;2&#65533;@&#65533;Tr&#65533;&&#65533;S&#65533;9"&#65533;;&#628;*}&#65533;&#65533;&#65533;4&#65533;&#65533;C&#65533;B&#65533;H<&#65533;j&#65533;&#65533;H/&#65533;&#65533;.&#65533;AK&#65533;=8_&#65533;&#65533;F:&#65533;-&#65533;&#65533;&#65533;&#65533; -&#65533;jO<&#65533;D&#65533;!&#65533;R&#65533;&#65533;&#65533;D&#65533;JF&#65533;<&#65533;&#1288;M&#65533;B&#65533;	&#65533;&#556;&#65533;4;6]*&#631;&#65533;&#65533;&#65533;&#65533;L3YJ&#65533;&#65533;&#65533;$5&#65533;;6&#65533;FX&#65533;&#65533;&#923;&#65533;&#65533;&#65533;"@q&#65533;&#65533;&#1081;xmI&#65533;(&#65533;e)X&#65533;:&#65533;R:9$&#65533;B/5&#65533;&#65533;#&#65533;@&#65533;vZjSDV1e&#65533;56'&#65533;85&#65533;&&#65533;J3r&#717;&#65533;Q&#65533;&#65533;&#65533;IKX]mWV;&#65533;&#65533;?J&#65533;&#65533;&#65533;G{}&#65533;wQ&#65533;d&#65533;H&#65533;~]r&#65533;B#o&#65533;N&#65533;=&#65533;#&#65533;<&#65533;&#65533;&#1688;&#65533;+&#65533;&#65533;m&#65533;&#65533;&#65533;J&#65533;<&#65533;&#65533;&#65533;q96&#65533;&#65533;s&#65533;J&#65533;&#65533;&#65533;e	&#65533;&#65533;&#65533;UY+x&#65533;']k&#65533;&#65533;O&#65533;&#65533;&#65533;&#65533;&#577;F&#65533;(0&#65533;&#65533;&#65533;&#65533;k&#65533;&#1776;&#65533;M&#65533;&#65533;&#65533;&#65533;h5&#65533;44<:&#65533;&#65533;&#65533;&#728;&#65533;&#65533;P"&#65533;&#65533;&#65533;A.&#65533;&#1373;,'uW&#65533;&#65533;e&#65533;&#65533;d&#65533;V&#65533;l&#65533;&#65533;&#65533;&#65533;&#65533;&#65533;&#65533;_&#65533;&T&#668;9&#65533;{n>.&#65533;l&#1268;T &#65533;&#65533;b&#65533;&#65533;&#65533;&#65533;i&#65533;&#65533;&#65533;&#65533;&#65533;^:&#1249;&#65533;&#65533;d&#65533;SU&#65533;d&#65533;&#65533;&#65533;U&#65533;&#65533;.[W&#65533;v&#749;&#65533;&#65533;*a[b&#65533;&#831;&#65533;&#65533;&#65533;7&#65533;.0A&#65533;3&#65533;&#65533;|s&#65533;5q&#65533;)6&#65533;B&#65533;K&#65533;&#65533;S%&#65533;<&#65533;!&#65533;&#65533;D&#65533;&#65533;Gml&#65533;&#65533;&#65533;l|o&#759;&#65533;=&#65533;&#65533;Cn&#65533;&#65533;&#65533;&#65533;&#65533;&#65533;&#65533;W&#65533;&#65533;0Q&#65533;6&#65533;&#65533;y&#65533;&#1906;c&#65533;&#65533;&#65533;&#65533;KS&#65533;&#65533;&#65533;/&#65533;Kkm(5
[&#65533;8q@&&#65533;z&#65533;&#65533;&#1504;&#1119;E|ob&#65533;+&#512;t&#65533;&&#65533;9&#65533;j{s&#65533;&#65533;&#65533;&#65533;&#65533;&#65533;&#65533;&#65533;ZMsb:C&#65533;&#65533;&#65533;:&#65533;c!&#65533;&#65533;&#24521;&#65533;&#65533;&#65533;[&#65533;j&#529;&#65533;	&#65533;sD`&#65533;>w&#65533;&#65533;K&#65533;A&#65533;Lo&#1424;&#520;F$4P&#65533;&#65533;V&#65533;&#65533;&#65533;&#65533;j&#65533;C&#65533;&#65533;&#65533;(=&#65533;&#65533;v:!a&#65533;&#65533;?&#65533;0&#65533;&#65533;C&#65533;&#65533;^.&#65533;a&#65533;&#65533;&#65533;m&#65533;&#447;&#65533;&#65533;
&#65533;&#1375;&#65533;&#65533;&#65533;?yN&#65533;.&#65533;&#65533;a=&#65533;u&#65533;3!&#65533;&#65533;&#65533;}mK!S&#65533;H-jk&#65533;L&#65533;"&#65533;8F&#65533;e&#65533;BVR&#65533;%&#65533;8&#65533;Ks&#65533;&#65533;&#65533;&#65533;&#65533;&#291;P&#65533;&#65533;&#65533;#&#65533;*&#65533;&#65533;G&#65533;Idj&#65533;&#65533;%&#65533;E,&#65533;U&#65533;-&#65533;&#65533;d&#65533;"s&#65533;IB&#65533;&#65533;&#65533;/CH&#65533;&#65533;jY&#65533;&#65533;&#65533;B&#65533;FgM&#65533;u2&#65533;KruM&#65533;&#65533;&#1291;&#1772;e&#65533;.&#65533;/C&#1198;`&#65533;&#65533;"o@c&#65533;&#65533;D&#65533;;&#65533;&#12585;&#65533;J&#65533;S&#65533;b&#65533;&#65533;mx&#65533;&#301;s&#65533;&#65533;Y&#65533;@&#65533;O&#65533;|$il&#65533;&+&#65533;'\]P8&#65533;&#65533;"&#65533;&#65533;&#65533;&#65533;v&#65533;Y8)B&#65533;XV&#649;&#65533;&#664;e#*&#65533;Q&#65533;&#65533;T&#65533;&#65533;&#65533;&#65533;8`&#65533;&#65533;kE!&#65533;?&#65533;&#65533;>ua&#65533;oh&#65533;&#65533;B&#281;&#65533;&#65533;;&#65533;&#65533;N&#65533;&#65533;&#65533;C&#65533;n"&#65533;,&#1696;&#65533;&#65533;&#65533;&#65533;&#65533;&#65533;&#65533;*&#65533;&#65533;&#65533;|1!&#65533;&#65533;&#65533;J&#65533;&#65533;&#65533;&#65533;T&#65533;&L&#65533;US&#65533;h&#65533;$~/&#65533;&#65533;K&#65533;2	&#65533;&#65533;tW&#65533;dk&#65533;&#65533;&#65533;P&#65533;2b&#65533;&#65533;*&#65533;P-z&#65533;b-&#65533;&#65533;&#65533;'LEX"&#65533;B
R&#65533;<&#65533;@	wF}&#65533;&#1303;&#65533;+&#65533;X&#65533;!&#566;)&#65533;i&#65533;&#65533;Z&#65533;&#1682;&#65533;&#65533;u&#65533;t&#65533;&#860;&#65533;&#65533;@&#65533;A&#65533;&#65533;z&#65533;IE(&#993;&#65533;a&#65533;&#65533;&#65533; uzR-&#65533;z&#683;&#65533;&#65533;jX&#65533;y&#65533;&#65533;V&#65533;&#65533;zmm&#65533;&#65533;&#44455;&#65533;%&#65533;Zr&#65533;M&#65533;&&#65533;&#65533;&#65533;, k&#65533;Y&#65533;&#65533;t}#V/&#65533;Zy.&#65533;qT&#65533;dk&#65533;&#65533;7&#65533;&#65533;D&#65533;|&#65533;O
G&#65533;&#65533;e&#65533;&#65533;5k{E&#65533;^&#65533;fV&#65533;<E&#65533;C&#65533;T&#65533;&#65533;&#1474;&#65533;-sG&#65533;UX&#1941;/&#65533;,&#65533;+&#65533;&#65533;.jF&#65533;&#54044;&#65533;&&#65533;Z7&#65533;Wt&#65533;&#65533;&#65533;A&#65533;&#65533;v&#165;|/|=&#65533;&#65533;&#1885;L#&&#65533;|&#65533;&#1771;&#65533;&#65533;-&#65533;J&#65533;&#65533;&#65533;&#65533;&#65533;L&#65533;&#1262;&#65533;&#65533;&#65533;&#65533;!&#65533;&#65533;1P*&#844;&#65533;YJPV[gJ24&#65533;&#65533;p&#65533;?\j&#65533;&#65533;&*&#65533;/r&#65533;r&#65533;&#65533;&#65533;[&#65533;K&#65533;&#65533;&#65533;&#65533;&#65533;&#65533;&#411;&#65533;&#65533;&#65533;U&#65533;&#65533;&#30567;b\l&#65533;Z&#65533;
Ox&#65533;\iz&#65533;&#65533;'&#65533;y&#65533;z&#65533;-&#65533;&#65533;|+_&#65533;&#65533;&#65533;(!&#65533;&#65533;&#1659;&#65533;+o&#65533;&#65533;K&#1766;o["&#65533;&#65533;Ldiu&#65533;'&#65533;$2&#65533;&#65533;&#65533;&#65533;&#65533;^&#65533;&#65533;{n2&#65533;&#65533;&#65533;&#65533;&#65533;(IO\&#65533;&#65533;&#65533;b&#65533;f&#1721;&#65533;24&#1946;8&#65533;&#65533;&#65533;XK&#65533;&#1732;&#65533;&#1652;&#65533;@h&#65533;&#65533;&#65533;t&#65533;&#65533;\d&#65533;&#65533;s&&#65533;&#65533;UdVR&#65533;&#65533;&#65533;&5&#65533;&#65533;p&#65533;&#65533;&(&#65533;&#65533;1&#65533;V&#65533;*&#65533;8&#65533;&#65533;D&#65533;&#65533;(E6H&#65533;&#65533;&#65533;t1])_&#65533;&#65533;2&#65533;&#65533;@&#65533;c/N&#65533;&#65533;&#1965;&#65533;7Jg$&#65533;&#1253;&#65533;&#65533;w&#65533;&#65533;n&#65533;(&#65533;&#65533;&#65533;HEN&#65533;;
&#65533;&#65533;n&#1990;u&#65533;O&#65533;)U&#65533;&#65533;8C"&#65533;&#65533;=~&#65533;&#65533;n&#65533;bJ&#65533;&#65533;TU[&#616;&#65533;&#65533;&#65533;&#289;&#65533;I&#65533;&#65533;&#65533;y&#65533;0&#65533;&#65533;&#65533;&#65533;]3&#65533;\&#65533;&#65533;&#65533;&#65533;&#65533;&#65533;&#65533;&#65533;{&#65533;T&#65533;65F&#65533;&#65533;&#65533;&#65533;(&#1400;&#65533;^h`;&#65533;&#65533;;y@&#65533;&#65533;[&#514;&#65533;&#65533;!&#65533;&#65533;<Z&#65533;B&#65533;d&#65533;&#65533;&#65533;&#65533;&#65533;&#1726;&#65533;g&#65533;3&#65533;&#65533;v&#65533;#&#65533;&#65533;c@6&#65533;&#65533;^&#65533;+c&#65533;&#65533;~&#933;&#631;F($&#65533;&#65533;&#65533;S&#65533;n&#1742;&#52383;&#65533;&#65533;&#65533;K&#65533;&#65533;&#65533;{=&#65533;S5m&#65533;&#65533;&#65533;&#65533;	[&#65533;
&#65533;&#65533;&#65533;6^R&#65533;D&#65533;/&#65533;&#65533;i&#65533;k&#65533;Bk&#65533;&#65533;B&#65533;w&#65533;&#65533;\&#1978;&#251;!l&#65533;w&#1835;X&#65533;&#65533;&#65533;&#65533;8&#65533;&#65533;j&#65533;&#65533;)&#65533;-6U&#65533;z2&#65533;&#65533;Dg&#65533;&#65533;DI(j|U;&#65533;'&#65533;&#65533;&#65533;&#65533;&#65533;&#65533;@vsKH?z&#65533;&#65533;&#65533;&#65533;V&#65533;	V&#65533;&#65533;|&#65533;<&#65533;&#65533;g&#65533;&#65533;&#65533;{&#65533;&#65533;&#65533;&#65533;k&#65533;/[&#65533;0E^&#65533;c@&#65533;3`~O*&#65533;&#65533;&#65533;&#65533;&#65533;&#65533;-&#65533;q&#65533;&#65533;c5a&#65533;&#65533;&#65533;&#65533;d/f&#65533;6e&#65533;&#65533;&#36495;R<}&#1170;&#65533;&#65533;?&#65533;&#65533;M;&#65533;J&#65533;&#65533;C<&#65533;h=	&#65533;?&#65533;&#65533;&#65533;&#65533;&#65533;&#65533;&#65533;&#65533;;U&#65533;&#65533;&#65533;$&#65533;&#65533;?&#65533;&#65533;&#65533;&#65533;)&#65533;&#65533;&#65533;&#65533;&#65533;&#65533; L6&#386;A&:&#65533;z07&#65533;5Y0w&#65533;<&#65533;:&#65533;&#65533;&#65533;&#65533;@&#65533;&#65533;&#65533;2;&#65533;^S'MR&#65533;;T>|=&#65533;=1&#65533;&#65533;&#65533;sA&#65533;s&#65533;&#65533;&#65533;&#65533;5$&#65533;&#65533;k&#65533;\&#65533;>::&#65533;&#65533;&#65533;&#65533;A&;&#65533;C@w&#65533;&#65533;&#65533;14&#65533;&#65533;b#&#65533;&#65533;CxB&#65533;&#65533;)&#65533;&#65533;&#65533;&#65533;&#65533;@+&#65533;H(&#65533;&#65533;&#65533;-&#65533;-&#65533;{;&#65533;&#65533;DL>&#65533;;&#65533;&#65533;&#65533;&#65533;[>&#65533;&#65533;&#65533;?&#65533;s&#65533;tC&#65533;5&#65533;&#65533;&#65533;J&#65533;C&#65533;&#65533;&#65533;[&#65533;E<&#65533;E=4,D&#65533;<&#65533;C`d&#65533;#&#65533;&#65533;&#65533;&#65533;(&#65533;&#65533;
D9&#65533;&#65533;)4&%\&#65533;Q&#65533;&#273;&#1271;&#65533;1<&#65533;&#65533;h?&#65533;:&#65533;&#65533;&#65533;3&#65533;0&#65533;A9>q
&#65533;&#65533;-&#65533;#&#65533;&#65533;Cw&#65533;E[L&#65533;&#65533;&#65533;"?\&#65533;`&#65533;&#65533;&#65533;`&#65533;&#65533;&#65533;&#65533;&#65533;&#65533;Ev&#65533;&#142;
&#65533;&#65533;&#65533;!&#65533;m&#65533;&#65533;]
	&#65533;E&#65533;&#65533;Am4A&#65533;(CM&#65533;&#65533;&#65533;&#65533;&#65533;&#65533;2(A&#65533;&#65533;6&#65533;SB	&#65533;&#65533;<3&#65533;&#65533;E!&#492;&#65533;&#65533;Q-xG]&#65533;&#65533;z&#65533;&#65533;"DC&#65533;l&#65533;>t	&#65533;&#65533;&#65533;Hl&#65533;'&#65533;`&#65533;8G=&#65533;&#65533;&#65533;M\?P&#65533;&#65533;&#65533;CN&#244;&#65533;F&#65533;I&#465;&#65533;6S&#65533;&#65533;&#65533;6&#65533;w&#65533;&#65533;,&#65533;G&#65533;&#65533;!&#65533;C&#65533;&#65533;&#65533;@D&#65533;&#65533;&#984;	*&#65533;`&#65533;I&#65533;B&#567;&#65533;?&#65533;$P&#65533;&#65533;&#65533;k;&#65533;&#65533;H&#65533;lJ&#65533;s&#65533;+&#65533;;,&#65533;,'3&#65533;&#65533;&#65533;:&#65533;&#65533;<&#65533;&#65533;'&#65533;&#65533;C&#65533;&#65533;[&#65533;w5&#65533;!&#65533;&#65533;&#65533;>&#65533;&#65533;&#65533;`&#65533;.{&#65533;g&#65533;$j&#65533;el&#65533;X&#802;&#65533;&#65533;K&#65533;c&#65533;&#65533;&#65533;&#65533;&#65533;.&#65533;&#65533;&#318;D&#65533;&#65533;&#65533;K&#65533;TA4B&#65533;QLp&#65533;5&#65533;|&#65533;&#65533;&#65533;,&#65533;&#65533;<&#65533;&#65533;&#65533;4&#65533;K&#65533;6&#65533; &#65533;IKt&#65533;&#731;&#65533;@&#65533;Mc4Ws&#65533;K&#65533;&#65533;0$-T?&#1459;&#869;dJ&#65533;&#65533;&#712;D&#65533;tJ&#65533;&#299;&#65533;3&#65533;7d&#65533;&#65533;&#65533;&#65533;&#65533;|L&#65533;&#65533;&#65533;&#65533;&#65533;;&#65533;&#65533;&#1195;&#65533;t4L&#65533;&#65533;&#65533;AD&#65533;}&#65533;&#65533;&#65533;&#65533;&#65533;t&#65533;N&#65533;,&#65533;&#65533;2&#65533;*&#65533;&#65533;&#65533;\O&#65533;&#65533;C&#65533;3&#65533;&#65533;&#65533;&#1063;$&#978;|>W&#65533;&#65533;k&#65533;N&#65533;!&#65533;&#65533;&#65533;8&#65533;J&#65533;&#65533;&#65533;
&#65533;&#65533;&#65533;&#65533;&#65533;&#65533;&#65533;&#65533;&#65533;#&#65533;&#65533;,&#65533;,f4&#65533;&#65533;B&#65533;M&#65533;&#65533;&#65533;-O&#65533;3&#65533;&#65533;P$&#65533;&#65533;&#65533;&#65533;&#65533;&#65533;&5&#65533;q&#65533;9u&#65533;,&#1160;L&#65533;&#65533;3P24
&#835;<&#65533;&#65533;&#65533;,M<6&#247;&#65533;Z&#65533;'{&#65533;&#65533;~&#65533;&#65533;&#65533;&#65533;H%U&#65533;&#65533;L&#65533;<&#65533;&#65533;kR&#65533;&#65533;u$&#65533;t&#65533;&#65533;[&#65533;+XIm&#65533;&#65533;tJ.&#65533;M/&#65533;Q@LK&#65533;4&#65533;&#306;&#65533;rL&#323;&#65533;&#65533;9&#65533;qM_&#65533;&#65533;&#65533;&#65533;C&#967;LF&#65533;&#65533;Ss&#65533;&#65533;&#65533;&#65533;&#895;&#65533;&#65533;&#65533;&#65533;E&#65533;\&#65533;.&#65533;&#65533;&&#65533;-hQ&#65533;&#65533;.U&#65533;&#65533;P`&#65533;[&#921;jK&#65533;&#65533;I~z&#65533;g)0&#65533;&#65533;T!%&#377;&#65533;&#65533;&&#65533;q&#65533;Cs&#65533;&#65533;S&#65533;&#65533;?&#65533;&#65533;W&#65533;&#65533;=d9&#65533;<T&#65533;L&#65533;>]R|l&#65533;&#65533;&#65533;j)G&#65533;&#65533;/&#1832;G&#65533;dA&#65533;b&#65533;&#65533;g&#65533;&#65533;&#65533;&#65533;LI&#65533;}&#65533;F"&#65533;&#65533;&#65533;&#65533;,&#65533;&#65533;2-GV&#65533;&#65533;&#65533; &#65533;&#65533;&#65533;^4J&#65533;
R&#65533;\&#65533;l&#65533;~#Tn&#65533;I&#65533;[&#65533;T&#65533;&#65533;y&#65533;*QTO&#65533;&#65533;&#65533;U&#65533;&#65533;&#65533;N&#65533;	MO5&#65533;+&#65533;K&#65533;,&#65533;&#65533;mD&#963;&#65533;&#65533;3&#65533;e&#65533;&#65533;$&#65533;&#65533;&#585;&#65533;&#65533;&#65533;S&#65533;&#65533;&#65533;;36&#65533;&#800;X&#65533;Z&#65533;J@&#65533;V&#65533;&#65533;&#65533;&#65533;&#65533;&#65533;&#696;&#65533;K&#65533;l&#65533;&#65533;+&#65533;&#65533;bBB&#65533;&#65533;&#65533;Z&#65533;M&#65533;J&#65533;F&#65533;C&#1161;]&#1679;=&#65533;QdO&#65533;L&#65533;JR&#65533;17d4&#65533;&#65533;<&#65533;
%&#65533;&0&#65533;&#1521;\2&#65533;&#65533;O&&#65533;<d$&#65533;F{&#65533;c#&#65533;&#65533;>D&#65533;&#65533;&#65533;&#65533;&#65533;:&#65533;T/9&#65533;&#65533;Y&#65533;&#65533;&#65533;*.&#65533;&#65533;\&#65533;,@V&#65533;,&#65533;&#65533;A&#65533;`&#65533;QU&#65533;&#65533;&#1098;}&#65533;c&#65533;{&#65533;m&#65533;0OD&#65533;&#1527;&#65533;1&#65533;-&#65533;+&#849;&#65533;&#65533;Q&#65533;W&#65533;&#65533;=&#65533;i&#65533;3&#65533;tP&#65533;&#65533;&#65533;O&#65533;[&#65533;1&#65533;&#65533;&#65533;	&#181;M^&#65533;eNp0?&#65533;&#65533;)&#65533;&#65533;&#65533;V&#65533;&#65533;&#65533;&#65533;U&#1133;0&#65533;&#605;&#65533;1&#65533;&#65533;&#65533;&#65533;+x&#65533;&#65533;&#65533;&#65533;%&#65533;I&#65533;w]Mx]&#1836;&#65533;c&#65533;Y&#65533;=&#65533;KQ/~&#65533;&#65533;&#65533;&#65533;d&#65533;J&#65533;U&#65533;&#65533;&#65533;p&#65533;&#65533;hM=&#65533;m&#1757;8&#65533;<3>&#65533;&#65533;&#65533;&#2000;&#65533;Dl&#65533;&#65533;&#65533;&#65533;&#65533;=XJ&#65533;<&#65533;&#65533;"&#65533;%&#65533;&#65533;=&#65533;Pl&#65533;\&#1925;&#65533;&#1814;&#65533;&#65533;&#65533;Y&#65533;&#65533;G&#65533;2a`&#997;&#65533;&#65533;&#65533;&#65533;44&#65533;V`&#65533;&#65533;&#65533;Z;&#65533;&#65533;,&#65533;&#65533;&#65533;&#65533;M&#65533;&#65533;&#65533;2\J,^&#65533;&#65533;&#65533;&#65533;&#65533;eH&#65533;&#65533;Y&#65533;
2&#65533;8^&#65533;eI~G&#65533;_&#65533;&#65533;&#65533;&#65533;&#65533;a&#65533;&#65533;&#65533;&#65533;"F,&#65533;&#65533;&#65533;&#65533;&#65533;&#65533;&#65533;&#65533;b?&#630;&#1807;&#65533;&#1541;&#65533;&#65533;^&#65533;&#65533;&#65533;&#65533;&#65533;k6&#65533;&#65533;&#65533;&#65533;D&#65533;+&#65533;$&#65533;&#65533;#&#65533;;\&#65533;+&#65533;Y[La&#65533;@&#65533;&#65533;&#65533;a&#65533;&#65533;&#825;TI&#65533;T)&#65533;&K`s3A6nc7&#65533;&#65533;&#65533;]&#65533;:&#2001;&#65533;&#65533;$&#65533;S&#65533;:&#65533;&#65533;L&#65533;&#65533;`+d&#65533;3[YV&#65533;,&#65533;^&#65533;ex&#65533;T&#65533;&#65533;&#65533;X&#65533;&#65533;0&#65533;E`>&#65533;&#65533;&#65533;&#65533;=&#65533;&#65533;&#65533;H&#65533;&#65533;+&#65533;&#65533;&#1892;&#693;FC&#65533;vJ&#65533;&#65533;&#65533;&#65533;z&#65533;&#65533;]&#65533;q&#65533;&#65533;,&#65533;C&#65533;&#65533;&#65533;&#65533;9a&#65533;&#65533;d_~&#65533;wn&#65533;&#65533;b-&#65533;="d&#65533;&#65533;I&#65533;&#237;&#65533;&#65533;&#65533;&#65533;&#65533;a&#65533;O4&#65533;]&#65533;C&#65533;&#65533;&#65533;U&#65533;&#65533;co&#65533;Z&#65533;&#65533;&#65533;&#65533;&#65533;&#65533;&#65533;@&#65533;&#65533;u9N[]&#65533;fx^&#65533;y&#65533;&#65533;&#65533;&#65533;a@&#65533;Jnf&#65533;&#65533;&#65533;&#65533;3`v&#65533;&#65533;av^IH&#65533;&#487;&#65533;&#65533;?&#65533;&#65533;&#65533;&#65533;&#65533;%&#65533;&#65533;Ye&#65533;_&#65533;&#65533;>&#65533;{&#65533;&#65533;>C&#65533;&#65533;U&#589;&#65533;h_&#65533;fn^&#65533;&#65533;qI"T&#65533;&#65533;&#65533;#T"I]&#65533;&#65533;&#65533;}mgG&#65533;u[&#65533;V&#65533;
_&#65533;&#65533;S5&#65533;&#65533;u$&#65533;+&#65533;>jD&#65533;b&#65533;~a&#65533;&#65533;&#65533;&#65533;]&#65533;v&#65533;&#65533;&#65533;&#65533;&#65533;&#65533;h.pj&#65533;&#65533;<&#13558;>f&#65533;Vzd&#65533;G"&#65533;e&#65533;
&#65533;e&#65533;&#65533;&#65533;6M&#65533;qQ&#65533;&#65533;&#65533;&#65533;&#65533;3&#1842;C&&#65533;&#65533;c8&#65533;&#65533;&#65533;\&#65533;&#65533;6_&#65533;iw&#65533;h&#65533;`&#65533;&#65533;&#65533;&#65533;k&#150;&#65533;&#65533;]&#374;*&#65533;&#65533;&#65533;Ll&#65533;&#65533;+&#1291;$<1&#65533;Sp&#65533;&#1683;&#65533;d&#65533;LHjd&#65533;M&#65533;&#393;>m&#65533;&&#65533;&#65533;\m&#65533;~g+&#65533;,&#65533;n+&#65533;&#65533;&#65533;&#65533;&#65533;&#65533;&#65533;&#65533;x&#65533;&#1126;&#65533;&#65533;&#65533;V&#65533;&#65533;g&#65533;#h&#65533;&#1253;&#65533;k&#65533;,&#734;C&#65533;&#65533;&#65533;&#65533;c&#65533;8&#65533;4@9&#65533;&#65533;Y&#65533;&#141;PHd&#65533;&#65533;&#65533;m.&#65533;&#65533;jC&#65533;&#65533;<O,&#65533;m,x&#65533;@ep&#65533;m	&#65533;&#65533;9&#65533;=&#65533;I^&#65533;`i&#65533;6v&#65533;&#65533;A&#65533;]&#65533;&#65533;]&#65533;&#65533;&#65533;&#799;i#&#65533;&#856;\c&#65533;]vX&#65533;&#65533;_&#65533;&#65533; 4p&#65533;&#65533;&#65533;g&#65533;&#65533;&#65533;&#65533;&#65533;&#65533;&#65533;&#65533;&#65533;&#1352;&#65533;&#65533;&#65533;L&#1039;r65P&#65533;|p&#65533;&#65533;a&#65533;&#65533;&#65533;&#65533;&#65533;]&#65533;L&#65533;&#65533;}D&#65533;^oF&#65533;&#65533;x&#65533;q&#65533;&#65533;9mm&#65533;&#65533;?&#1214;&#65533;&#65533;&#65533;&#65533;&#65533;&#65533;&#65533;Us&#65533;go&#65533;o&#65533;UNV&#65533;&#800;)&#65533;&#65533;&#65533;&#65533;&#753;<&#65533;Q.k&#65533;&#65533;&#65533;@&#65533;u&#65533;&#65533;Ms^va5C&#65533;&#65533;&#598;&#65533;&#65533;~tH&#65533;q&#65533;n&#65533;^&#65533;H5&#65533;&#65533;N#&#65533;*c>>&#65533;$&#65533;&#65533;fj=&#65533;:&#65533;&#65533;8!N@=j&#65533;	oB&#65533;p.&#65533;R(&#65533;r-&#65533;<wt&#65533;uE&#65533;	4?RW&#65533;&#65533;&#65533;&#65533;p21ShUf&#65533;](&#1965;*^&#65533;&#65533;A&#65533;&#65533;&#65533;&#65533;5&#65533;&#65533;)OeW^&#65533;|&#65533;&#65533;&#65533;D&#65533;u&#65533;3&#65533;K&#65533;t&#65533;&#65533;v&#1478;&#65533;]&#65533;v&#65533;f&#822;&#65533;&#1859;&#65533;v&#65533;&#65533;9&#65533;&#65533;&#1849;&#65533;Lp&#65533;,wf&#65533;&#65533;5&#65533;&#65533;&#65533;&#65533;A&#65533;o&#65533;0&#65533;l&#1718;&#65533;&#65533;&#65533;v&#65533;E&#65533;Z&#65533;&#65533;G&#65533;[&#65533;&#65533;&#65533;&#65533;u6&#65533;&#65533;swx1ow:&#928;'#&#65533;&#65533;x&#65533;;&#65533;&#65533;&#65533;l&#65533;&#65533;&#65533;&#65533;+&#65533;['&#65533;&#65533;)X'&#1464;&#65533;&#65533;&#65533;vd&#65533;&#65533;&&#1529;c&#65533;v}&#65533;yH&#65533;&#65533;&#65533;Wpz&#65533;p&#65533;G&#65533;Pv&#65533;huw&#65533;G&#65533;&#65533;]&#65533;;K4&#25173;&#65533;&#65533;&#65533;&#65533;&#65533;(&#65533;&#65533;&#65533;x&#65533;&#65533;&#1613;&#65533;y&#65533;&#65533;&#65533;&#65533;&#65533;&#65533;H&#65533;Qx&#65533;&#65533;6nx&#65533;&#65533;h&#65533;ts&#65533;y&#65533;-f&#65533;&#65533;D&#65533;&#65533;y	&#65533;&#1808;Wdi.L&#65533;5o&#65533;&#65533;&#65533;S&#65533;zbeqRgk&#65533;&#65533;{&#65533;&#65533;&#65533;1W&#65533;&#65533;&#65533;c&#65533;&#65533;&#1499;&#65533;&#65533;w&#65533;?&#65533;&#65533;&#65533;l&#65533;&#65533;y&#65533;Gwsn&#1927;\/&#65533;&#65533;&#65533;&#65533;a&#65533;&#65533;=zK*&#65533;&#65533;jQck&#65533;Z&#65533;&#65533;&#65533;&#65533;&#65533;&#65533;&#65533;v&#65533;&#1943;^&#65533;|&#65533;&#65533;|&#1815;|4&#65533;e&#65533;w&#65533;Jwp;&#65533;&#65533;&#65533;&#65533;&#65533;7&#65533;&#65533;&#65533;u&#614;&#65533;&#65533;U&#1405;&#65533;]&#65533;5V&#65533;t'&#65533;&#65533;o&#65533;&#65533;&#65533;&#65533;&#65533;y=z&#65533;-p&#65533;2|&#65533;&#65533;&#65533;&#65533;&#65533;&#65533;z&#65533;q&#65533;w&#845;/&#65533;D&#65533;pG&#65533;h&#65533;y&#175;w\&#65533;15&#65533;&#65533;>o&#65533;&#65533;Ze&#65533;3e&#65533;*&#65533;F&#65533;&#65533;&#65533;
&#65533;0,&#65533;&#1056;&#65533;&#65533;'R&#65533;&#523;L&#65533;0%f&#65533;&#65533;&#65533;
H,G&#65533;&#65533;(&#65533;&#792;&#65533;(W&#65533;a9&#65533;%&#791;g&#65533;&#65533;&#517;&#17744; ?R&#65533;&#65533;&#65533;
&#991;s-I&#65533;&#65533;M&#65533;]&#65533;2m&#65533;&#65533;&&#1287;l&#65533;R&#65533;z&#65533;&#65533;&#65533;Z&#65533;&#65533;&#65533;&#65533;&#65533;&#1135;*c&#65533;&#65533;&#65533;U&#65533;&#1204;_&#65533;&#65533;S&#65533;&#1502;&#65533;|&#65533;&#924;&#65533;v^&#65533;s&#65533;&#673;&#65533;&#65533;&#65533;V&#65533;XZ\&#65533;&#65533;&F&#65533;q&#65533;&#65533;$&#65533;&#19538;]&#65533;|&#65533;rP&#65533;:9&#65533;&#65533;&#65533;f&#1036;&#65533;&#65533;.=&#65533;$f&#65533;ZW&#65533;U&#65533;-l&#65533;J&#65533;V&#65533;l&#65533;u&#65533;.&&#65533;X&#65533;&#65533;6&#65533;&#1975;&#65533;S;>|&#65533;&#1782;&#65533;&#886;&#65533;&#65533;&#1079;&#65533;&#65533;&#65533;E&#65533;ty%W&#65533;&#1191;&#65533;&#26233;'&#65533;&#65533;@'R&#65533;4&#65533;&#65533;Y&#65533;&#65533;&#65533;&#65533;l&#65533;]&#65533;DY&#65533;n&#65533;&#65533;&#65533;/^'&#65533;v&#65533;&#65533;rw&#65533;XL&#65533;V&#65533;aj&#65533;Wy#]'E	>&#65533;&#65533;x&#65533;Q&#65533;Pg&#65533;	u&#65533;i&#65533;=E&#65533;alF&#65533;k&#65533;&#65533;&#65533;}&#65533;&#65533;%&#65533;m&#65533;M&#65533;&#65533;^&#65533;D&#65533;&#65533;&#65533;&#65533;p&#65533;e&#65533;^}&#65533;&#65533;_
&#65533;&#65533;F&#65533;&#65533;CM:&#65533;\&#65533;zF]|1&#65533;H&#65533;&#65533;3i(&#65533;]z&#65533;&#2013;V&#65533;&#1224;&#65533;M)]K0&#65533;v&#65533;&#65533;m&#65533;&#65533;&#1434;&#65533;G&#65533;Z\&#65533;&#1621;@P&#65533;$_@&#65533;q&#65533;&#65533;_&#65533;rz(&#65533;&#65533;=&#65533;&#65533;`X-&#65533;&#65533;&#65533;1&#65533;\oYF&#65533;u&#65533;fv3&#65533;w&#65533;N&#65533;Mf<&#65533;&#65533;&#23081;&#65533;&#65533;&#65533;w&#1361;&#65533;E&#65533;qjjk&#65533;)&#65533;&#65533;&#1961;&#65533;C&#65533;&#1640;&#65533;&#65533;J&#1652;T&#65533;&#65533;g&#65533;&#65533;&#65533;yWq&#65533;&#65533;E&#65533;&#65533;:&#65533;&#65533;$&#65533;&#65533;9&#65533;(&#65533;&#1646;&#65533;&#65533;L&#65533;Zz&#65533;&#65533;=&#65533;&#65533;dQ&#65533;&#65533;&#65533;f&#65533;JQ&#65533;&#65533;&#65533;&#65533;.&#65533;&#65533;5TE"&#65533;+&#65533;_Z&#65533;&#65533;+&#65533;ZX&#65533;i&#65533;&#65533;&#65533;z&#65533;&#65533;R!&#65533;$r&#65533;	&#65533;&#65533;&#151;&#65533;p&#65533;5Q[&#65533;&#65533;&#65533;:&#65533;&#65533;Z-&#65533;&#65533;&#65533;!9&#65533;Y&#65533;:&#65533;OI&#65533;[.&#65533;W~&#65533;&#65533;&#65533;!&#65533;&#65533;&#65533;&#65533;&#65533;1&#475;&#65533;b&#65533;&#65533;;&#65533;&#65533;&#65533;a&#65533;dZ&#65533;&#65533;&#65533;&#65533;&#65533;l&#65533;&#1510;j&#65533;J(&#65533;&#65533;HQ?&#65533;&#65533;v&#65533;8$]Q&#65533;&#65533;U[&#65533;&#65533;O&#1143;~m&#1573;&#65533;'&#65533;&#65533;&#65533;&#65533;e/&3&#65533;q&#492;Yf7&#65533;&#65533;su&#65533;L#&#1082;&#65533;M&#65533;&#65533;&#65533;L&#65533;&#1147;^&#65533;p&#1225;+\&#65533;U?+&#65533;^QM&#65533;&#65533;&#65533;`wm&#65533;&#65533;&#65533;{&#65533;&#65533;&#65533;Z&#65533;&#65533;&#1272;j&#65533;&#65533;U&#65533;&#65533;&#65533;a&#65533;[&#65533;+&#65533;&#65533;&#65533;Mj&#65533;&#65533;.&#65533;&#65533;Fh7&#65533;z&#65533;8S&#65533;&#65533;&#65533;f&#65533;E&#65533;+&#65533;gm4&#65533;9&#65533;&#65533;&#65533;&#65533;&#65533;&#65533;&#65533;&#65533;&#65533;ND&#65533;&#65533;S&#65533;V&#65533;o&#65533;&#65533;&#65533;G&#65533;&#65533;&#65533;&#65533;P.U&#65533;&#65533;&#65533;7&#65533;'&#65533;&#65533;k&#65533;&#65533;&#65533;&&#65533;x4&#65533;&#65533;&#65533;O&#65533;?&#65533;&#65533;n8&#65533;o&#65533;v&#65533;&#65533;&#65533;&#65533;v&#65533;&#65533;&#65533;o&#65533;M&#65533;&#65533;\$}&#65533;s&#65533;D&#65533;&>8&#65533;i&#65533;&#65533;&#1326;V&#65533;&#65533;HmH&#65533;3&#65533;&#65533;&#65533;&#65533;&#65533;E&#65533;r`;&#65533;	)u&#65533;&#308;mi&#65533;D&#503;&#65533;@h&#65533;	&#65533;`G%&#65533;&#65533;k&#65533;Cb7&#65533;&#65533;&#65533;k'7&#65533;&#2006;0&#65533;&#65533;$(~&#65533;S&#65533;&#1314;&#65533;&#65533;}Q&#65533;&#1355;.&#65533;
Z&#65533;&#65533;&#65533;K&#65533;R51:&#899;W![H&#573;&#861;PldR&#65533;&#65533;'&#65533;'}ESw@c&#65533;&#65533;(&#65533; >&#65533;&#65533;y!&#65533;&#65533;&#65533;v&#65533;&#65533;	y&#65533;&#65533;%-&#65533;L&#65533;@&#65533;G&#65533;(<&#65533;.x&#65533;R&#65533;@&#65533;THi<bX&#65533;68&#65533;&#65533;Yo.&#65533;&#65533;&#65533;&"&#65533;&#65533;x&#65533;sy&#65533;&#65533;.&#65533;&#65533;P&#65533;[q&#801;&#65533;&#261;&#65533;&#65533;&#65533;Pm&#65533;&#65533;&#65533;g&#65533;&#65533;G@&#65533;&#1105;>&#65533;&#65533; _FDZy&D&#65533;c&#65533;:$&#65533;&#65533;&#65533;l&#65533;&#65533;&#1829;&#65533;&#65533;,&#65533;t&#130;&#65533;d&#65533;p0&#65533;(r^,#&#13091;ao&#65533;i&#65533;&#65533;&#65533;&#65533;&#65533;&#65533;&#65533;-"&#65533;&#65533;&#65533;&#65533;&#65533;&#65533;[&#65533;&#65533;/&#65533;%&#65533;&#65533;&#65533;(&#65533;l~=&#65533;H
HB&#1196;U&#65533;9&#65533;3&#65533;&#1637;&#65533;&#65533;|&#65533;&#65533;$o&#35746;T&#65533;&#65533;&#65533;s&#65533;I&#65533;>1&#65533;&#65533;
!&#65533; FF&#65533;&#65533;&#65533;fd'&#65533;&#65533;'&#65533;&#65533;	(&#65533;&#65533;&#65533;&#65533;&#65533;j&#65533;9&#65533;&#65533;&#65533;&#65533;&#65533;ga&#65533;&#65533;&#65533;&&#65533;s}T(&#65533;&#65533;T&#65533;&#65533;&#65533;&#65533;&#65533;cn&#65533;&#65533;`&#65533;O&#65533;|d4A&#65533;Q	a&#1234;&#65533;Jf&#65533;c<\&#65533;4&#65533;+'
&#840;R&#65533;1&#65533;&#65533;;&#65533;&#65533;&#65533;9&#65533;&#65533;&#65533;|&#1140;&#65533;5&#65533;)&#65533;&#65533;B&#65533;e&#65533;&#65533;A&#65533;YH&#587;&#65533;&#65533;&#970;&#65533;h&#65533;&#65533;&#65533;&#65533;&#65533;2&#65533;&#65533;s&#65533;w&#65533;&#65533;{)&#65533;&#65533;&#65533;&#65533;#B&#65533;&#65533;&#65533;^&#65533;&#65533;&#65533;&#65533;&#65533;&&#65533;&#65533;&#65533;&#65533;uB&#65533;A&#65533;&#65533;B&#65533;&#65533;OBn?&#65533;\&#65533;U&#65533;IM&#65533;xE&#65533;&#65533;&#65533;&#65533;&#65533;u&#65533;&#65533;d&#65533;&#65533;j&#65533;&#65533;&#65533;BL&#65533;C&#65533;Tn&#65533;d4&#65533;&#65533;F&#65533;c&#65533;Y)<I&s+&#65533;&#65533;of4.
V&#65533;<5&#65533;&#34097;&#65533;`&#65533;J&#65533;&#65533;P^&#65533;Y&#65533;&#65533;m&#65533;&#65533;&#65533;J&#65533;P&#65533;UT&#65533;&#65533;z9H&#65533;&#65533;&#65533;&#65533;l&#65533;kGo^&#1128;&#65533;&#65533;&#65533;&#65533;&#65533;&#1483;&#9274;&#164;&#65533;&#65533;&#65533;
&#65533;&#65533;2t&#65533;?&#65533;,&#65533;&#65533;@&#65533;m&#65533;&#65533;&#65533;5&#65533;&#1664;&#65533;eq0z&#65533;d&#65533;&#65533;Y:&#65533;&#65533;Il&#65533;&#65533;/&#65533;^&#65533;9	&#65533;&#65533;&#65533;&#65533;&#65533;!W&#65533;%^_&#65533;&#65533;&#65533;&#65533;&#65533;&#769;&#65533;&#65533;E:&#151;&#65533;.&#65533;&#65533;H&#65533;B&#65533;P&#65533;&#65533;&#65533;&#65533;&gV&#65533;z&#65533;EhmRy&#65533;A5&#65533;&#65533;gT&#65533;o&#65533;&#65533;N&#65533;&#65533;&#65533;&#65533;&#65533;}&#65533;_&#65533;	&#65533;R&#65533;&#65533;/&#65533;`C&#448;&#1443;&#65533;&#65533;&#2042;&#65533;&#65533;&#196;&7&#65533;&#65533;]E&#65533;&#65533;&#65533;&#65533;:&#65533;]&#65533;&#65533;&#65533;LGZ&#65533;&#65533;&#65533;&#65533;&#65533;&#65533;&#65533;&#65533;*%"&#65533;&#65533;k#&#65533;R&#65533;&#65533;P&#65533;tmJ&#65533;$jje|&#65533;A&#65533;&#65533;t&#65533;&#65533;&#65533;5&#65533;}64&#65533;&#65533;.&#65533;&#65533;&#65533;=&#65533;T&#65533;t&#65533;&#65533;)&#65533;&#65533;X&#65533;,c{ l &#65533;&#65533;&#65533;t+&#65533;&#65533; &#65533;&#65533;0a&#65533;&#65533;4&#24923;&#65533;&#65533;GC&#65533;&#65533;bo%7&#65533;fY&#65533;&#65533;&#65533;&#65533;&#65533;c&#65533;&#65533;&#65533;.c&#65533;k&#1965;&#65533;&#65533;&#27312;&#65533;&#65533;`Lm2&#65533;@&#65533;1&#1039;&#65533;(&#65533;\2&#65533;&#65533;l&#455;*qu&#65533;.&#65533;3&#65533;~.6&#65533;S&#65533;&#65533;&#65533;z&#65533;o&#65533;&#65533;&#65533;&#65533;&#65533;p}&#65533;rB&#65533;i"s&#65533;r&#65533;;&#65533;XKO&#65533;N&#65533;&#65533;&#65533;&#65533;mT&#65533;M&#65533;7&#65533;6f&#65533;-(&#65533;/$%&#65533;G&#65533;&#65533;&#1112;&#65533;&#65533;a&#65533;3g&#65533;2e&#65533;4?&#65533;b&#65533;M&#65533;a=&#65533;u&#65533;&#277;&#65533;;&#65533;&#65533;&#1151;&#65533;&#65533;B+&#65533;?&#65533;&#65533;&#65533;N&#65533;&#65533;li.&#65533;Q&#65533;O&#65533;&#1131;b&#65533;&#65533;&#65533;g,&#486;&#65533;&#65533;&#65533;{&#65533;V^&#65533;&#65533;/&#1561;?&#65533;:vOU&#65533;&#2010;&#65533;N&#1128;&#65533;&#65533;w&#65533;&#65533;&#65533;&#65533;9&#65533;R&#65533;}&#65533;*&#65533;&#65533;&#65533;&#65533;&#65533;=&#65533;F&#65533;|&#65533;&#65533;fg&#65533;&#65533;&#65533;&#65533;&#65533;fjh&#65533;,'&#65533;=z&#65533;&#65533;&#65533;?&#65533;&#65533;"&#65533;&#65533;<B&#65533;&#65533;7&#65533;o&#65533;&#65533;N&#65533;&#65533;r&#65533;&#65533;&#65533;&#2045;&#65533;
&#65533;Y&#65533;&#65533;f~&#65533;&#65533;{&#65533;&#65533;&#65533;&#65533;&#65533;#&#65533;&#65533;	&:&#1139;&#65533;&#65533;&#65533;%&#65533;_&#65533;&#65533;;&#65533;1t&#65533;?&#65533;&#65533;&#65533;&#65533;= Y8]91&#65533;&#754;o&#65533;n&#65533;;/&#65533;cq	oJ&#65533;%&#65533;&#65533;&#65533;k&#65533;&#65533;&#65533;&#65533;K&#65533;b&#65533;(e&#65533;d&#65533;&#65533;w&#65533;lj&#65533;{&#65533;&#65533;&#65533;&#65533;&#65533;&#65533;&#65533;%&#65533;&#65533;)`&#65533;J&#65533;e&#65533;&#65533;T&#65533;&#65533;\&#65533;]Vi&#65533;&#65533;&#1372;&#65533;&#65533;[&#65533;I&#65533;y^&#65533;tMt&#65533;&#65533;&#65533;&#65533;&#65533;&#65533;Z&#65533;&#65533;&#65533;&#65533;&#65533;&#65533;&#350;&#65533;	&#65533;&#65533;qE&#65533;&#65533;g&#65533;&#65533;&#65533;]fa&#65533;&#65533;&#65533;&#65533;_R`&#65533;&#65533;&#65533;Y&#65533;&#65533;`v)&#65533;M&#65533;&#65533;&#65533;&#65533;&#65533;_&#65533;&#65533;
&#65533;oy&#65533;dI&#65533;&#1481;&#1769;&#65533;&#65533;ua&#65533;1&#65533;&#468;&#1037;&#65533;&#65533;&#65533;&#343;m9H&#65533;&#65533;_K&#65533;V&#65533;&#1796;&#65533;&#65533;L&#65533;Y&#65533;&#1884;&#65533;m&#65533;&#65533;&#65533;^L&#65533;&#65533;&#65533;@&&#65533;&#65533;P&#65533;&#589;V=`:&#65533;&#65533;E&#65533;I&#65533;&#65533;_&#65533; &#65533;&#65533;&#65533;u &#65533;i&#65533;&#65533;X&#65533;&#65533;&#65533;&#65533;&#65533;&#65533;\&#65533;&#721;&#1677;Mo&#65533;&#65533;&#65533;a/&#65533;&#65533;&#65533;H&#65533;&#65533;$^_!R!&#65533;q&#685;1Q&#65533;&#65533;_Y&#65533;C&#65533; &#65533;&#65533;b&#65533;&#65533;",&#65533;&#65533;&#65533;&#65533;"_#&#65533;E&#65533;Y^&#1953;M&#1470;mU&#65533;&#65533;&#65533;&#65533;[&#65533;`"a&#536;&#669;H&#65533;&#65533;]LL
j~q&#810;&#65533;c&#65533;&#65533;&#65533;*&#65533;&#1131;Z&#65533;	Q#B&#13505;&#65533;&#65533;&#65533;&#65533;G&#65533;&#65533;1&#65533;]M(/b0F"5&#65533;&#65533;M],&#65533;$&#65533;B6&#65533;BAE&#65533;@&#65533;&#65533;&#65533;A>&#65533;&#65533;A&#65533;r5f"&#65533;&#65533;&#38240;l&#65533;&#65533;&#65533;b&#65533;O&#1093;&#65533;`&#65533;&#65533;Q&#577;#;&#65533;&#65533;h&#65533;a\V&#65533;<&#65533;&#65533;&#65533;-_U)&#65533;S&#65533;Nn&#65533;.>&&#65533;&#65533;&#65533;?&#1664;Q&#65533;D6aA&aR2&#65533;5dBZ&#65533;@d&#65533; &#65533;9&#65533;GE&#65533;L&#65533;F&#65533;	&#1431;u&#65533;&#65533;!&#65533;&#65533;d&#65533;&#65533;&#65533;7&#65533;eG&#65533;&#65533;8]&#65533;DK&#65533;e&#65533;Y|&#65533;&#65533;X&#65533;-&#2026;h'&#65533;\&#65533;&#65533;&#65533;&#65533;&#65533;&#65533;C	e&#65533;%b&#65533;/%RF`&#65533; S6%BB&#65533;SR&#65533;?&#65533;?"&#65533;&#65533;X&#65533;&#65533;	Dt&#65533;e&#65533;P&#846;$\u!j&#65533;7&#1174;&#65533;y
&#65533;W9&#65533;&#65533;U&#65533;%]&#65533;&#65533;&#65533;e`&#65533;&#65533;1&#65533;fF&#65533;&#65533;S&#65533;&#65533;Z&#65533;U&#65533;aS&#65533;%c
[b&#65533;cVe&#65533;E&#65533;C8ee^&#65533;&#65533;&#65533;&#65533;i&#65533;3&#65533;&#65533;d&#65533;&&#65533;A[a#kq\&#65533;&#65533;&#65533;z
Gl&#65533;a|cZ&#65533;&#65533;]&#65533;^&#65533;nu&#65533;&#1043;j&#65533;#&#65533;&#65533;On&#65533;&#65533;&#65533;&#1380;DR"qh&#65533;&#65533;J&#65533;f&#65533;I&#65533;s
&#65533;r6gc*&#65533;U.&#65533;q*#Ra&#65533;u&#65533;?"#v&#65533;H&#65533;fS\&#65533;&#256;&#65533;z&#65533; &#65533;&#65533;&#65533;&#65533;&#65533;6&#65533;&#65533;&#65533;&#1302;|&#65533;*&#65533;d)&#65533;U*&#65533;}&#1317;&#65533;&#65533;[&#65533;&#65533;%B&#65533;&#65533;h&#65533;&#65533;&#65533;d&#65533;aP&#65533;b&#65533;&#65533;vB&#65533;h&#65533;J&#65533;1T&#65533;&#65533;&#65533;d^(&#65533;E(&#65533;vB&#65533;&#65533;(=F&#59685;&#65533;H&#65533;	G&#65533;&#65533;&#65533;&#65533;&#1930;&#65533;d&#65533;f|&#65533;&#65533;k6J,&#65533;&#65533;n&#65533; &#65533;&#65533;hW<&#429;&#523;o&#590;t&#65533;bE&#65533;ZP&#65533;&#1369;&#65533;J)v0'&#65533;6i&#65533;!&#65533;&#65533;1&#65533;E&#65533;&#65533;&#65533;Y'&#65533;&&#65533;d&#65533;Tn*&#65533;r&#65533;&#65533;&#65533;<"&#65533;@z&#65533;?&#65533;d&#65533;_&#65533;&#65533;&#65533;i&#65533;&#65533;'&#65533;%&#65533;-
&#65533;K&#65533;i&#65533;&#65533;'=&#65533;&#65533;&#59486;.!2&#65533;&#65533;&#65533;&#65533;m&#65533;&#65533;Jch&#65533;&#65533;&#65533;&i&#65533;2&#65533;&#65533;&#65533;2&#65533;&#65533;&#65533;T&#65533;:h<(&#65533;u&#65533;T.)cn&#65533;&#65533;&#65533;h&#65533;&#725;&#65533;&#65533;X&#65533;&#65533;&#65533;)&#65533;&#65533;&#65533;;&#65533;g7ZK&#65533;&#1290;I&#65533;&#65533;&#65533;&#65533; &#65533;&#65533;*q&#65533;g&#65533;A\&#65533;zg&#65533;&#65533;&#65533;&#65533;+&#65533;&#65533;&#65533;2[&#65533;&#65533;R^&#65533;
h&#65533;R&#65533;&#65533;.'&#65533;b+*&#65533;Buk&#65533;~f&#65533;$&#65533;&#65533;&#65533;Hbl&#434;i 
&#65533;&#65533;i-&#65533;ii&#65533;&#65533;&#65533;h&#65533;&#65533;+&#65533;&#65533;&#65533;O&#65533;&#642;&#65533;&#65533;<&#65533;f&#65533;&#1698;&#65533;&#65533;q&#65533;H&#65533;F&#65533;&#65533;\&#1494;f&#65533;C&#65533;Q&#65533;&#65533;&#640;&#65533;&#65533;2&#65533;B+&#65533;N&#65533;/b&#65533;.,&#65533;:m&#65533;&#65533;cNlQ&#65533;&#65533;Y]&#65533;n&#65533;&#65533;&#65533;F&#65533;&#65533;&#65533;&#65533;&#65533;m&#65533;&#65533;L~&#65533;&#65533;&#65533;&#65533;&#65533;/&#38975;&#65533;&#53750;,&#65533;&#65533;$&#65533;&#1053;@&#65533;&#65533;&#65533;&#65533;&#65533;-_&#65533;.&#65533;&#65533;U&#65533;nh&#65533;ai&#65533;&#866;&#65533;0&#65533;&#65533;2&#65533;&#65533;&#65533;&#60258;B&#65533;&#65533;>D]&#65533;R&#65533;U&#65533;&#65533;&#65533;,&#1426;i&#1434;&#65533;&#65533;&#65533;&#65533;&#65533;v&#65533;&#65533;&#65533;&#65533;&#526;&#65533;&#1662;&#1884;&#65533;R&#65533;&#65533;i&#65533;&#65533;k>&#65533;&#65533;`i%huY&#65533;M&#65533;&#65533;&#65533;E&#65533;-&#65533;*.&#65533; E>&#65533;&#65533;n&#65533;.&#65533;&#65533;&#65533;&#65533;d&#65533;"&#65533;&#65533;%&#65533;&#65533;^&#65533;6E&#65533;&#65533;je&#65533;&#65533;&#65533;b&#65533;&#65533;&#65533;&#65533;r.&#65533;&#65533;&#65533;}&#65533;&#65533;&#65533;&#1968;&#65533;&#1358;&#65533;\&#65533;&&#65533;&#65533;&#1770;&#65533;n&#65533;n&#65533;&#1692;?L&#65533;&#65533;&#65533;&#65533;&#65533;
O&#65533;+BJ&#65533;&#65533;&#65533;&#65533;&#65533;N&#65533;&#65533;Zi&#65533;.&#65533;;&#65533;;&#65533;Df&#65533;V&#65533;&#65533;~&#65533;&#35688;&#65533;nn&#65533;r&#65533;&#65533;&#65533;&#65533;&#65533;&#65533;&#65533;	q&#65533;&#65533;&#65533;/&#65533;Z&#65533;&#65533;-&#65533;jtz(&#65533;%&#52143;&#65533;&#65533;2&#65533;&#65533;C:nl&#65533;c&#65533;D8&#65533;&#65533;&#65533;&#65533;&#65533;j&#65533;&#65533;&#65533;&#65533;&#65533;2/7*&#2046;?&#1403;8p8&#65533;&#65533;	
&#65533;e&#65533;j/s/_Tg&#65533;&#1618;Z&#65533;,J&#65533;'&#65533;&#65533;p&#65533;&#65533;n&#65533;&#65533;B&#65533;&#65533;"&#65533;&#65533;v>&#65533;o&#65533;1&#65533;&#65533;&#65533;]hT&#65533;&#65533;	&#65533;E&#65533;&#65533;`&#65533;&#65533;nh@&#65533;k&#65533;&#65533;&&#65533;b1 2&#65533;&#65533;u)*	&#65533; J[5&#65533;&#65533;ABT&#65533;&#65533;&#65533;T&#65533;&#65533;&#1193;&#65533;&#65533;e&#65533;&#65533;&#630;d&#65533;&#65533;a&#65533;&#65533;&#65533;&#65533;&#65533;&#65533;&#65533;r&#1278;&#65533;&#65533;W&#65533;&#65533;&#65533;Y/&#65533;&#65533;&#65533;&#65533;&#65533;&#1265;&#65533;,&#65533;0h!&#65533;&#65533;n&#65533;3j&#65533;&#65533;&#65533; &#65533;&#65533;&#65533;03&#65533;a&#65533;&#65533;U"&#65533;)Y&#65533;A&#65533;472$&#65533;eU&#65533;,&#65533;&#65533;l&#2033;&#65533;	&#65533;&#65533;!&#65533;W&#65533;J&#65533;E&#65533;FUu&#65533;2&#65533;&#559;&#65533;&#1707;s&#65533;!&#65533;V'"&#65533;&#65533;&#65533;D&#65533;&#65533;&#65533;PE&#65533;2/&#65533;&#1226;*d&#65533;2&#65533;&#65533;&#65533;&#65533;&#65533;&#65533;L&#65533;@14B3T=YYY&#65533;Tq)*2#&#65533;&#65533;J&#65533;3_t&#65533;~n5B&#65533;&#65533;&#65533;&#65533;&#65533;&&#65533;#S&#65533;`f&#65533;:&#65533;&#65533;&#65533;&#65533;k&#65533;&#65533;`&#65533;t*&#65533;l/&#1010;_&#65533;
&#65533;&#65533;.&#65533;&#65533;&#65533;d2&#65533;@&#65533;T&#65533;nBu0&#65533;N2&#65533;/&#65533;-&#65533;&#65533;I0&#1486;$&#65533;QP"w&#65533;=&#65533;&#65533;&#65533;&#65533;b&#65533;&#65533;G&#65533;0&#65533;&#647;U&#750;&#65533;>&#65533;&#65533;[&#65533;&#65533;3&#65533;&#65533;&#65533;&#65533;f&#65533;&#65533;&#179;C&#305;M&#65533;&#65533;a`&#65533;	@&#65533;Lt&#65533;??f&#65533;*&#65533;&#65533;2sND0&#65533;&#65533;Mv
&#65533;`&#65533;4)W&#65533;8&#65533;&#65533;v&#65533;"&#65533;&#65533;_&#65533;4o/&#65533;Ym&#65533;T&#432;%A&#65533;c&#65533;a&#65533;uV{&#65533;HSG&#65533;&#65533;&#65533;5"&#65533;&#65533;{&#65533;W&#65533;&#65533;+&#65533;&#65533;Z&#65533;&#65533;&#65533;J&#65533;&#65533;&#65533;\_&#65533;6d"&#65533;4&#65533;&#65533;^&#65533;&#65533;&#65533;&#65533;&#65533;_6q&#65533;&#65533;&#65533;X&#65533;&#382;eU&#65533;X4&#65533;&#65533;]MvsW&#65533;2&#65533;i<m3`&#65533;&#65533;V&#65533;&#65533;|jGk&#65533;nh&#65533;u&#65533;&#65533;a&#65533;&#65533;v&#65533;vb&#1795;&#65533;&#65533;P&#65533;v&#65533;f&#65533;&#65533;&#65533;C<&#65533;|[&#65533;a<@&#65533;o&#65533;2&#65533;P&#65533;v&#65533;a ep&#65533;5
8&#65533;&#65533;&#65533;&#65533;&#65533;&#65533;x&#65533;$&#65533;%j&#65533;lV&#65533;&#65533;&#65533;W&#65533;J&#65533;6B5e&#65533;&#65533;r[rInOrxG&#65533;&#65533;f&#2001;&#65533;&#65533;d4&#1867;zw)&#349;&#65533;y&#65533;(;0l&#65533;m&#65533;&#65533;l/l&#65533;\&#65533;sr&#65533;&#65533;~&#65533;w&#65533;a'x	&#65533;&#65533;&#65533;&#65533;&#65533;&#65533;&#65533;&#65533;&#65533;2&#65533;&#65533;T&#65533;&#65533;^x#&#65533;&#65533;Z&#65533;&#65533;d&#65533;&#1810;&#65533;&#616;&#65533;&#65533;m&#65533;!M&#65533;/pN&#65533;&#65533;_&#65533;%&#65533;vZ&#65533;*&#499;@&#65533;&#65533;&#65533;6&#65533;|&#1784;&#65533;&#65533;&#65533;&#65533;5^S&#65533;&#65533;P&#65533;E&#65533;&#65533;&#65533;y&#65533;&#65533;,&#65533;&#65533;m&#65533;&#65533;i&#65533;fE;&#65533;&#65533;?&#65533;}&#1703;$&#65533;W&#65533;S&#65533;hyA&#65533;&#65533;&#65533;/&#65533;&#65533;&#65533;&#65533;9&#65533;!&#65533;&#65533;&#298;&#65533;&#65533;&#65533;&#65533;#jo&#1018038;&#65533;&#1079;t&#567;D&#65533;@&#65533;>"&#65533;&#65533;:&#65533;rp&#65533;D&#65533;&#65533;&#65533;&#65533;&#65533;&#65533;&#65533;&#65533;&#65533;&#65533;&#65533;9
&#65533;&#65533;C&#65533;&#65533;&#65533;&#65533;&#65533;&#65533;&#65533;&#65533;&#517;3&#65533;&#65533;&#65533;&#65533;)^:&#65533;&#65533;p&#65533;&#65533;&#65533;&#65533;V7q&#65533;&#65533;&#1960;&#65533;&&#65533;&#11018;&#65533;v&#65533;&#65533;&#65533;&#65533;z&#65533;&#65533;&#65533;&#65533;}cF0&#65533;&#65533;&#65533;Cp@$&#65533;&#65533;&#65533;ugL&#65533;z&#65533;&#65533;n>&#65533;&#65533;&#65533;&#65533;:&#65533;&#65533;&#65533;&#65533;+x&#65533;{)Ru&#65533;~&#65533;GFqS&#65533;%&#65533;&#65533;+&#65533;&#65533;&#65533;z&#65533;&#65533;&#65533;
&#65533;6&#65533;Ua&#65533;&#65533;x&#65533;&#65533;&#65533;&#65533;v{&#389;&#65533;4&#65533;{R&#65533;v&#65533;&#65533;&#65533;&#65533;&#65533;&#65533;&#65533;&#65533;&#535;&#65533;/&#65533;{&#65533;&#65533;:/|&#65533;&#65533;&#65533;&#895;5
4&#65533;&#65533;-v&#65533;S_t&#65533;(|&#65533;&#65533;Rq&#65533;&#65533;9Z&#65533;&#65533;H&#65533;&#65533;&#65533;&#65533;]q&#65533;&#65533;7&#65533;&#65533;&#65533;&#65533;:&#65533;&#65533;24&#523;:Z&#65533;&#65533;&#65533;&#2043;&#65533;&#65533;&#65533;&#65533;&#65533;&#65533;5&#65533;un&#65533;&#65533;u&#65533;&#65533;:&#65533;}&#65533;&#2044;&#65533;{&#65533;&#65533;&#65533;&#65533;|&#65533;s,&#65533;09T/&#65533;oQ	&#65533;&#65533;&#65533;I;&#65533;&#65533;&#65533;&#65533;&#65533;LthXK&#65533;&#65533;_&#65533;8&#2031;&#65533;&#11211;&#65533;&#65533;&#65533;&#65533;3&#65533;&#65533;{O&#65533;YS&#65533;;&#65533;#4a&#65533;&#65533;&#65533;&#65533;w&#65533;&#65533;w>&#65533;&#65533;&#65533;&#65533;&#65533;:&#65533;qhj&#65533;&#65533;SvM&#65533;&#65533;&#1895;&#65533;&#65533;;	&#65533;H&#65533;&#65533;EKG&#65533;&#65533;&#65533;p&#65533;s&#65533;&#65533;&#1014;G&#65533;c%>c&#65533;&#65533;&#65533;r&#65533;g~&#65533;&#65533;&#65533;&#627;{&#65533;&#65533;-&#65533;Z&&#65533;?04&#65533;&#65533;&#65533;&#65533;&#65533;&#65533;v&#65533;W&#65533;&#65533;&#65533;<&#65533;&#65533;&#65533;q&#65533;\$<Eoo&#65533;&#65533;i&#65533;&#65533;&#65533;&#65533;X&#65533;&#65533;&#65533;%&#65533;i&#65533;z&#65533;&#65533;)]k&#65533;&#65533;&#65533;*>Yi{&#65533;Cn&#65533;/&#65533;6b&#65533;0x&#65533;`&#65533;)B`&#65533;`A`D&#65533;)V&#65533;xcD(J&#65533;p&#65533;h$&#65533;"{&#65533;$x2!B&#65533;(X&#65533;&#65533;&#65533;C3y&#884;y&#65533;fM:_&#65533;q%K&#65533;/C&#65533;-sT&#65533;&#65533;7K&#65533;4u'"&#65533;8SR&#65533;#&#65533;&#1450;R&#65533;f&#65533;&#65533;t&#65533;+S&#65533;c&#65533;&#65533;e&#65533;&#65533;W&#65533;&#65533;dt[&#65533;K\&#65533;&#65533;&#1333;&#63036;c&#65533;J&#65533;r&#65533;n&#2051;&#65533;&#65533;b&#65533;J&#65533;)Q7n&#65533;&#65533;&#65533;&#65533;T&#65533;1&#65533;w&#65533;&#65533;&#65533;a&#65533;&#65533;&#65533;&#65533;v&#65533;&#65533;&#65533;e&#65533;&Q&#65533;\&#65533;p&#65533;	}i&#65533;v&#65533;q#&#65533;&#65533;&Y&#65533;&#65533;-&#65533;K&#65533;8&#65533;g0~&#65533;&#65533;&#65533;B&#65533;&#65533;xFm&#1638;Q&#65533;R&#65533;z&#65533;&#65533;u&#65533;_&#65533;&#65533;&#65533;&#65533;S&#65533;d&#607;E&#65533;6&#65533;m&#65533;&#65533;zv8&#65533;s&#65533;&#24503;;&#1583;&#65533;&#804;OG&#65533;&#65533;&#65533;^Fz,3&#65533;&#65533;#j(&#65533;Dk&#65533;&#65533;LcBU&#65533;&#65533;R@("&#65533;&#65533;&#65533;<T&#65533;&#65533;$&#65533;&#65533;&#65533;w&#65533;&#65533;SA&#65533;&#65533;&#65533;C&#65533;&#65533;c&#65533;9&#65533;&#65533;&#65533;&#65533;&#65533;&#65533;&#1738;&#65533;&#65533;&#65533;&#65533;.*&#1688;&#65533;N&#65533;&#1035;&#65533;&#65533;&#65533;&#65533;&#65533;&#65533;&#65533;&#65533;2&#65533;&#65533;&#65533;&#65533;BrI&#65533;&#65533;S0(&#65533;&#65533;&#1775;?&#65533;$T&#65533;&#65533;&#65533;
&#65533;&#65533;J,Ck&#65533;&#65533;.i&#65533;&#65533;R:&#65533;&#65533;&#65533;Nx&#65533;&#65533;&#65533;&#65533;-F&#65533;&#65533;&#65533;QTq&#65533;q&#65533;&#65533;&#65533;B&#65533;&#65533;'&#65533;<0&#65533;&#65533;"}&#65533;c&#65533;&#61355;JR&#65533;&2&#65533;&#65533;&#65533;3K&#65533;&#65533;n4&#65533;H&#65533;&#65533;&#65533;3#&#65533;&#804;&#65533;>1&#65533;b&#65533;&#65533;2&#65533;L&#65533;&#65533;.&#65533;&#65533;P@1&#65533;&#65533;&#65533;^&#65533;UM6w&#65533;B&#65533;j&#65533;0&#65533;:I=&#65533;*&#65533;5E&#65533;D`	&#65533;&#65533;\&#65533;&#65533;C}1&#65533;E&#65533;q&#65533;&#65533;$&#65533;&#65533;:&#65533;&#65533;&#65533;M&#65533;r&#65533;&#65533;&#65533;&#65533;t]ds&#65533;T&#65533;&#65533;C&#65533;-&z&#65533;&#65533;X{=B"0mm&#65533;(&#65533;&#65533;5&#65533;|&#65533;D&#65533;&#65533;&#65533;-&#65533;&&#65533;`&#65533;&#1864;S&#65533;&#65533;&#65533;&#65533;&#65533;#&#65533;b&#65533;cf&#65533;&#65533;&#65533;9MpQ&#65533;&#65533;&#65533;&#65533;vQ&#65533;&#65533;&#65533;G&#65533;&#65533;&#65533;Gq&#65533;cy"N;&#65533;&#65533;&#65533;v&#1365;&#65533;]|&#65533;WU&#65533;\&#65533;&#65533;,Qup1}&#65533;&#65533;5$0ox`S&#65533;&#65533;&#65533;&#2709;&#65533;E9&#13075; :e&#65533;&#65533;&#1286;&#65533;&#65533;&#65533;&#65533;~&#65533;&#199;&#65533;&#65533;&#65533;C&#65533;!&#65533;)&#65533;&#65533;&#65533;&#65533;&#65533;>&#65533;&#65533;VoG&#65533;d&#404;&#65533;LA&#65533;.g&#65533;n&#65533;&#65533;]Q&#832;.&#64543;$r&#65533;&#65533;(U&#65533;&#65533;&#65533;&,&#65533;&#65533;&#65533;&#65533;&#65533;/&#65533;&#65533;(1]&#65533;&#65533;E&#65533;&#65533;&#65533;&#65533;&#65533;Ak&#65533;&#65533;vC;&#65533;5&#65533;&#65533;&#65533;&#65533;&#65533;@m&#65533;&#65533;&#65533;Ev&#65533;p&#59052;U&#65533;&#1076;3&#65533;[&#65533;&#65533;&#65533;&#65533;&#65533;&#65533;&#65533;&#65533;&#65533;&#65533;&#65533;(u&#65533;&#65533;&#738;H-*&#65533;&#65533;{q&#65533;&#65533;o&#65533;q&#65533;#&#65533;+&#65533;&#65533;K&#65533;&#65533;&#65533;&#65533;D&#65533;M&#65533;;&#65533;7&#65533;8&#65533;&#65533;&#65533;w&#65533;@&#1327;&#410;B&#65533;s	&#1590;&#65533;&#65533;y&#65533;E&#65533;0&#65533;&#65533;Mm&#65533;{&#65533;L&#65533;&#65533;PyL&#65533;&#65533;.&#65533;&#65533;&#65533;&#65533;e/\W&#65533;0B&#65533;a&#65533;S&#65533;s&#65533;Z&#65533;$&#65533;&#65533;%h<3_&#65533;&#1246;&#65533;&#65533;&#65533;u&#65533;B&#65533;0?X&#65533;i~&#65533;_&#65533;&#65533;?*&#65533;F5&#65533;&#65533;&#65533;&#65533;:f&#65533;&#65533;b|&#65533;A&#65533;&#65533;@+&#65533;&#65533;&#65533;m&#65533;&#65533;~Qy&#595;&#65533;&#65533;F70&#65533;f|&#65533;&#65533;&#65533;&#65533;2&#65533;&#65533;&#65533;p`CEp&#65533;&#65533;O}/T&#65533;R&#65533;&#65533;6C&#65533;&#65533;&#65533;k&#2008;2&#65533;C&#65533;&#65533;iC&#65533;&#65533;&#65533;&#65533;&#65533;&#65533;&#65533;&#65533;&#65533;L&#65533;t&#65533;&#1586;E)R&#65533;68&#65533;l&#65533;xEO&#65533;&#65533;`&#65533;cc&#65533;/&#65533;&#65533;a&#65533;&#65533;&#65533;*;iF&#65533;&#65533;&#65533;j&#65533;x&#65533;&#65533;&#65533;&#65533;l&#65533;"v&#65533;c&#65533;xy%M.&#65533;~&#65533;Z &#65533; -&#65533;&#65533;0&#65533;c8&#65533;&#65533;&#65533;&#65533;'1Fc|&#65533;b&#65533;&#65533;&#65533;1u&#65533;\]&#65533;.&#65533;&#339;x&#65533;C&#65533;ey&#65533;&#65533;/:&#65533;&#65533;2&#65533;;&&#65533;&#1817;&#65533;&#65533;\&#65533;&#65533;&#65533;Jr&#65533;-&#65533;&#65533;&#65533;&#65533;X&#65533;2&#65533;~&#65533;&#65533;y&#65533;&#65533;&#65533;&#65533;C&#65533;&#65533;&#65533;&#65533;&#65533;&#65533;q%4z&#65533;0&#65533;Sf6&#65533;&#65533;Y=&#65533;&#65533;)&#65533;0&#65533;bMlR&#65533;s&#65533;
o@v&#65533;&#65533;&#65533;a&#65533;|&#65533;&#65533;Y&#65533;x.&#65533;&#65533;I@E&#1465;&#65533;&#65533;=&#65533;&#65533;)F&#65533;y&#65533;r&#65533;1&#65533;&#65533;*&#65533;&#65533;&#65533;)v&#21655;&#65533;c&#65533;&#65533;&#65533;&#65533;\}&#65533;}&#65533;B#&#65533;&#65533;&#65533;9dF&#65533;&#65533;i:	>Ue&#65533;&#65533;f&#65533;&#65533;&#65533;Q&#65533;HA&#65533;S&#65533;&#65533;"&#65533;{&#65533;L&#65533;I&#65533;&#65533;&#65533;u"&#65533;[	&#65533;,&#65533;&#65533;+tt&#65533;&#65533;z&#65533;&#65533;0)&#65533;-&#65533;&#65533;&#65533;&#65533;%&#65533;6Q&#65533;!5&H&#65533;&#65533;&#65533;d&#65533;&#65533;h&#65533;&#65533;?S(V&#65533;lY&#65533;*R&#65533;&#65533;%A&#65533;D6&#65533;&#1527;&#65533;w/}&#65533;:&#46779;&#65533;&#65533;&#1091;&#65533;&#65533;-I&#65533;&#65533;&#65533;&#65533;N&#65533;&#1852;>&#65533;&#65533;>t&#65533;&#65533;Lf&#65533;&#65533;c&#65533;&#65533;)&#883;&#65533;&#65533;DR&#65533;&#215565;b&#65533;\&#65533;Z&#1534;&#65533;"&#65533;c&#65533;l`Nw&#65533;l&#65533;&#65533;&#65533;&#65533;&#1928;&#65533;I&#65533;&#631;&#65533;S&#65533;&#65533;&#65533;&#65533;&#65533;&#65533;K&#65533;&#65533;u&#65533;SOU&#65533;&#65533;B7&#65533;X&#65533;/&#65533;&#65533;9H&#65533;&#890;&#65533;$&#65533;x&#65533;&#65533;r&#65533;o_b&#65533;&#65533;&#65533;I&#65533;+:o;X&#65533;&#65533;&#573;&#65533;&#65533;&#65533;y&#1922;X&#65533;&#65533;|
&#65533;/&#65533;&#1411;&#65533;&#65533;*&#1094;&#65533;&#65533;&#65533;r&#65533;&#65533;C&#65533;&#1579;&#65533;&#65533;&#65533;&#65533;&#1636;&#65533;&#65533;4
fpIxq&#65533;&#65533;^&#65533;&#65533;l&#65533;0&#65533;+0&#65533;c&#65533;C_/Y&#1554;BZ&#65533;&#65533;I&#65533;&#65533;|QC&#65533;&#65533;&#65533;1&#65533;qu	Ic&#65533;&#65533;x&#473;&#65533;f&#65533;L&#65533;lN&#65533;&#65533;)&#65533;&#65533;&#65533;&#65533;&#65533;"&#65533;u&#65533;KvL&#65533;,[,&#65533;&#65533;&#65533;fI&#65533;?QX&#65533;,&#65533;&#65533;]&#65533;&#65533;E&#65533;&#65533;b&#638;%&#65533;wi&#65533;~&#65533;L&#65533;&#65533;G&#65533;&#65533;&#65533;l&#65533;&#1148;i+&#65533;&#65533;&#65533;Av`:&#65533;ik&#65533;,H]&#65533;L&#65533;>&#65533;&#65533;&#65533;&#65533;&#65533;H\_[&#65533;8&#65533;Z&#65533;I9&#65533;&#65533;&#65533;&#65533;&#65533;&#65533;&#65533;&#65533;&#65533;L&#65533;&#65533;!&#65533;)9&#65533;Z&#65533;&#65533;&#65533;&#65533;tt9&#65533;&#65533;H&#65533;&#65533;[-m&#65533;&#1066;&#65533;Tdc'h&#65533;8_&#65533;^&#65533;Z&#65533;&#178;&#65533;bam&.&#65533;&#1970;{*&#65533;o&#65533;}&#65533;&#65533;&#65533;S&#65533;i.&#65533;&#65533;Y&#65533;&#65533;h&#65533;&#65533;&#65533;4&#65533;&#65533;&#65533;Q4K[DKX&#65533;&#65533;&#65533;;T_&#65533;m&#65533;&#65533;&#65533;z&#65533;&#65533;g&#65533;{&#695;&#65533;&#65533;&#65533;&#65533;M&#10536;&#65533;&#65533;g7&#65533;T&#65533;kw&#65533;&#65533;&#65533;&#65533;&#65533;&#65533;
i&#65533;&#65533;&#425;s&#65533;&#65533;&#65533;&#65533;l-&#65533;&#65533;	&#65533;&#795;>&#65533;?&#65533;YX3&#65533;&#65533;&#191;&#65533;g&#65533;&#65533;&#65533;&#65533;m&#65533;)^q&#65533;b\&#65533;o&#65533;&#65533;~&#65533;&#65533;&#65533;+&#65533;=&#65533;.r&#65533;&#65533;7SA#&#749;q&#65533;]sg7QV$Zp&#65533;s`d`&#65533; d&#65533;f-&#65533;A&#65533;&#65533;&#65533;&#65533;&#65533;5&#1733;&#1286;&#65533;&#65533;&#65533;Z&#717;R&#65533;&#65533;;NL&#65533;&#65533;&#65533;`t&#65533;&#65533;q5&#1407;&#65533;&#65533;&#65533;&#65533;&#65533;:&#65533;Q&#65533;&#65533;&#65533;&#65533;v&#65533;&#65533;v&#65533;&#1615;&#65533;v&#767;`&#65533;&#65533;;F&#65533;W;l&#65533;&#570;&#65533;Y&#65533;&#65533;&#65533;&#65533;&#65533;5&#65533;&#65533;&#65533;&#65533;&#65533;&#65533;&#65533;&#65533;&#65533;&#65533;&#65533;&#65533;&#65533;&#65533;'s&#65533;&#65533;f<&#65533;Cj&#65533;h&#65533;Tk-`&#65533;&#65533;BOS&#65533;C&#1637;}&#65533;?&#65533;&#65533;&#154;^&#65533;FB}&#65533;&#65533;&#65533;&#65533;V&#65533;&#65533;g&#65533;&#65533;kC&#65533;f&#65533;&#506;&#65533;=&#65533;w&#65533;&#65533;>&#65533;i>P?&#65533;OR&#65533;&#65533;&#65533;	&&#65533;P&#65533;&#65533;@X;&#65533;&#65533;&#65533;&#65533;&#65533;;}&#65533;
&#65533;&#65533;&#65533;-&#65533;B&#65533;&#65533;M&#65533;&#65533;&#65533;&#65533;&#65533;&#65533;&#65533;&#65533;(B&#65533;v&#65533;&#65533;&#65533;&#65533;O2	*&#65533;&#65533;P*c&#65533;HC&#65533;&#365;&#166;&#65533;&#65533;&#65533;/&#65533;~n&#65533;o&#270;TF&#65533;&#65533;N&#992;&#65533;
&#65533;D&#65533;}&#1452;&#46605;&#1538;&#65533;A.&#65533;Ifp&#65533;&#65533;&#65533;hp&#65533;NOe&#65533;N&#699;&#65533;&#65533; &#65533;T,&#65533;w4&#65533;BpD
&#65533;&#65533;	&#65533;&#65533;R0M,-N&#65533;&#65533;f/&#65533;&#65533;&#65533;&#780;&#65533;&#65533;n&#65533;&#65533;&#65533;&#65533;d&#65533;f&#65533;Q`z&#65533;y&#65533;	H@&#1423;&#65533;&#65533;&#65533;&#65533;&#65533;n&#65533;8Dw"&&#65533;&#395;&#65533;n
&#65533;&#65533;&#65533;0&#65533;&#65533;&#65533;&#65533;oI&#45606;&#1598;
MZ&#65533;&#65533;p&#65533;&#65533;&#65533;&#65533;
&#65533;&#303;K&#65533;PL&#65533;&#65533;&#65533;&#65533;&&#65533;&#65533;p&#65533;&#65533;&#65533; &#65533;&#65533;&#65533;.&#65533;tG[
&#65533;&#65533;i&#65533;&#65533;*&#65533;&#65533;&#889;6&#65533;&#65533;&#65533;)&#65533;M&#65533;,&#65533;&#65533;0&#65533;0&#65533;&#65533;&#65533;&#65533;&#65533;&#65533;&#65533;q&#65533;+o8&#65533;&#65533;&#65533;&#65533;(/&#65533;&#65533;:&#65533;ixb&#65533;fQbjq&#65533;.uw&#65533;&#65533;&#65533;&#65533;&#65533;C&#65533;j&#65533;&#65533;:&#65533;#0&#65533;q&#65533;L&#65533;d&#65533;&#65533;$&#65533;&#65533;&o&#65533;n&#65533;h&#65533;("&#65533;&#65533;Y&#65533;	&#65533;L&#65533;&#65533;&#65533;n1&#374;&#65533;11&#65533;&#400;&#65533;&#65533;<m&#65533;0&#65533;2&#65533;UN"#&#65533;&#65533;1BJ&#65533;&#65533;&#65533;&#65533;&#65533;&#65533;N&#65533; @I&#1848;&#65533;&#65533;&#65533;&#65533;f2&#65533;ru&#65533;&#977;"&#65533;+S&#65533;0r/&#65533;l#&#65533;#+rL&#65533;%&#65533;R)Ir&#65533;&#65533;5&#65533;=)&#65533;&#65533;&#65533;&#65533;&#65533;&&#65533;&#65533;&#65533;:&#65533;&#65533;&#65533;(y&#65533;'ao&#65533;&#65533;)&#65533;P&#65533;+&#978;h(&#65533;&#65533;&#65533;&#65533;)M2&#65533;N&#65533;-'$U&#65533;1&#65533;=&#65533;&#65533;&#65533;&#1770;r&#65533;l&#65533;&#65533;Q0&#65533;k'&#65533;Q,	&#65533;&#65533;p&#65533;&#65533;&#65533;&m&#65533;&#65533;&#65533;\&#65533;&#65533;.+3)1&#65533;)u@&#65533;)Y8&#65533;&#65533;&#65533;Q=`&#65533;df&#65533;&#65533;j&#65533;&#65533;:O&#65533;&#65533;&#65533;/&#65533;&K&#65533;6&#65533;13&#65533;N&#65533;&#65533;
&#65533;&#65533;"1A&#65533;I&#65533;|0,)&#65533;2&#65533;&#65533;8&#65533;&#65533;&#65533;&#65533;&#65533;.&#65533;O&#65533;&#65533;4&#65533;&#65533;4&#65533;&&#65533;2&#65533;&#65533;&#65533;5&#65533;r0m6_-&#65533;1&#65533;<+1qoH&#65533;&#65533;e&#65533;0,en.&#65533;3&#1523;23P&#65533;2&#600;&#65533;)O&#65533;&#65533;&#65533;>&#65533;p/&#65533;&#65533;&#65533;&#65533;>&#65533;:=&#65533;:u&#65533;7&#65533;&#65533;&#1011;&#65533;P(&#65533;M;}s&#1626;&#65533;u=1S='&#65533;J19&#65533;s9&#65533;9&#65533;&#65533;?&#65533;O?&#65533;".&#65533;&#65533;Q&#65533;&#65533;&#65533;:t&#65533;&#65533;&#65533;&#65533;&#65533;&#65533;&#176;&#65533;*&#65533;AmL-g&#65533;,i6&#65533;&#65533;j0F&#65533;1B)TB&#65533;=/&#65533;&#65533;2/&#65533;
&#65533;<T?'"mFT&&#65533;&#65533;D&#65533;eq&#65533;2E&#65533;L&#65533;t0&#65533;v&#65533;&#65533;pK&#65533;&#65533;&#65533;gA'&#65533;&#65533;8&#65533;&#65533;G&#756;#*&#65533;8&#65533;&#65533;B1C&#65533;P!&#29990;&#65533;&#65533;&#65533;
&#65533;T&#65533;NL@&#65533;&#65533;@l&#65533;tKMn(&#65533;&#65533;E/m2&#65533;tL{47&#65533;H&#65533;&#65533;B&#65533;&#1620;%&#65533;
/:eC:&#65533;&#65533;&#65533;&#65533;0&#65533;&#65533;J&#65533;&#65533;J&#65533;&#65533;@w&#65533;&#65533;XtP&#65533;&#65533;g&#65533;M&#65533;&#65533;	B&#65533;UM5&#65533;B2.uBG2&#65533;r&#65533;&#65533;&#65533;&#65533;&#65533;&#1460;3S&#65533;M)lR&#65533;RwJI	5Y&#65533;N&#65533;?OtJ&#65533;s;	)EP&#65533;&#65533;L#oZ+&#65533;?@G.eUm&#65533;BqUWw&#65533;W{&#65533;W&#65533;TH&#65533;Yx&#26506;&#65533;51(
C&#65533;&#65533;&#65533;Q&#65533;&#651;D&#65533;5&#65533; D&#65533;R_&#65533;&#65533;+'2US&#65533;OL&#65533;6g$5&#65533;&#65533;&#65533;E&#65533;-OF&#65533;-'6=!&#65533;VL&#65533;QE&#65533;\/tR&#65533;&#65533;&#65533;<&#65533;^&#65533;T&#65533;&#65533;&#1381;F&#65533;&#65533;j&#65533;d d&#65533;U5?D5_&#65533;_&#65533;^&#65533;cO&#65533;&#65533;
&#65533;`&#65533;&#65533;A[&#65533;&#65533;&#65533;&#65533;TI]Ub&#65533;Q8&#65533;&#65533;b&#65533;i5&#65533;B&#65533;&#65533;9v"h`%2&#65533;S&#65533;e&#65533;V
UVf;/&#65533;d&#65533;Di&#65533;f&#65533;.(ru&#65533;$&#65533;A&#65533;hch&#65533;&#65533;Q)i&#65533;&#65533;n&#65533;&#65533;"uUKd&#65533;Sr&#65533;&#65533;V&#65533;j&#65533;&#65533;-&#65533;&#65533;e&#65533;vfkC`&#65533;&#65533;@&#65533;L&#65533;)Q&#65533;&#65533;3mi&#65533;m&#65533;&#65533;r/w&#65533;b&#65533;GA&#65533;b&#65533;&#65533;n?t&#65533;&#65533;\&#1358;\'6&#65533;&#65533;&#65533;
!&#65533;&#65533;j&#65533;pc&#65533;p&#65533;&#65533;T&#65533;fo&#65533;v&#65533;&#65533;q7q&#65533;Z&#65533;b&#1654;r&#65533;U/&#65533;D&#65533;s dM&#65533;$t&#65533;&#65533;sMmt&#1862;&#65533;nJ	u&#65533;&#65533;*&#65533;&#65533;~&#65533;/&#65533;uv&#65533;&#65533;6&#65533;v&#65533;&#65533;v#&#65533;Iw&#65533;iT71&#65533;J&#65533;b&#65533;&#65533;r1W~&#65533;ws&#65533;tC79/P8&#65533;&#65533;z&#65533;e&#65533;7p&#65533;&#65533;&#65533;^&#65533;k_&#65533;&#65533;f&#65533;6&#631;|&#65533;&#65533;&#65533;&#65533;&#65533;&#65533;Nu&#65533;&#65533;Hb&#65533;=/a&#65533;pxI&#65533;~&#65533;yM&#65533;&#65533;Fjl&#65533;&#65533;Q54w&#65533;&#65533;&#65533;&#65533;t&#870;&#65533;&#65533;d&#65533;&#65533;u&#65533;p&#65533;	&#65533;&#65533;[qSo|oEKT&#65533;&#193;&#65533;o&#65533;"&#65533;g&#1750;r1&#65533;Z&#65533;&#65533;s&#65533;x&#65533;&#65533;vn&#65533;&#65533;~M1X%&#65533;Xn&#65533;&#65533;Z8e&#65533;&#65533;S6&#65533;&#65533;wkkxY&#65533;&#65533;&#65533;5r&#65533;&#65533;t&#65533;&#65533;&#65533;&#65533;&#50694;&#65533;'e4t4w[&#65533;5u&#65533;}=x&#65533;&#65533;&#65533;x&#65533;&#65533;7&#65533;&#65533;6&#65533;&#65533;&#1551;&#65533;X]&#65533;w&#65533;&#65533;4QWY_8&#65533;&#65533;&#65533;_9&#65533;&#65533;&#65533;w&#65533;&#65533;"&#65533;&#65533;(&#65533;v&#65533;&#65533;}X&#65533;N/&#65533;&#65533;&#65533;d&#65533;&#65533;&#65533;&#65533;&#65533;&#65533;&#725;i&#65533;&#65533;&#65533;&#65533;&#65533;M]&#65533;t&#65533;&#65533;&#65533;&#65533;I&#65533;3&#65533;&#65533;&#65533;/^&#65533;{&#65533;&#65533;&#65533;&#65533;&#65533;&#65533;h&#778;	=?&#65533;&#65533;q`UFWw&#65533;xQ&#4889;&#65533;I_>B &#65533;&#1433;&#65533;&#65533;G9&#65533;&#65533;JX&#65533;&#65533;T&#65533;M&#1551;&#65533;nXC&#65533;8zS&#65533; &#65533;&#1365;&#65533;&#65533;?&#65533;&#65533;&#65533;&#65533;c&#65533;&#65533;p&#65533;R&#65533;,}u&#65533;&#65533;P&#65533;W&#65533;&#65533;y&#65533;{O&#65533;&#65533;&#65533;&#65533;&#65533;&#65533;\%&#1050;K&#65533;&#65533;&#65533;&#65533;,&#65533;&#65533;&#65533;t&#65533;o&#505;_c&#1628;g&#65533;&#65533;	&#65533;&#65533;&#65533;&#1373;+&#1618;!&#65533;l&#65533;V&#65533;&#65533;@&#65533;7"&#65533;s&#65533;K&#65533;&#65533;&#65533;Oi3&#1439;7V&#65533;&#65533;9&#65533;hN&#65533;&#65533;&#1633;oZf&#65533;&#65533;&#65533;&#65533;&#65533;kkP&#1489;;-&#65533;&#65533;	c&#65533;&#65533;&#65533;&#65533;E3Q+w&#65533;&#65533;&#65533;OPZcUz&#65533;&#65533;iG&#65533;&#65533;Z&#65533;&#65533;&#65533;ND&#65533;&#65533;&#65533;&#65533;&#65533;&#65533;3&#65533;&#65533;&#65533;&#65533;(Z&#65533;&#65533;&#65533;K&#65533;&#65533;&#65533;&#1571;&#65533;}&#65533;Y&#65533;&#65533;U&#65533;(&&#65533;&#65533;&#65533;&#65533;&#65533;&#65533;i&#65533;&#65533;&#65533;&#65533;&#65533;&#65533;&#65533;&#65533;&#65533;0&#65533;&#65533;pj&#65533;-&#65533;&#65533;{&#65533;U&#65533;&#1745;&#65533;&#65533;&#65533;a,&#65533;&#65533;&#65533;&#65533;*V&#65533;&#65533;&#65533;&#65533;Z&#65533;&#65533;6&#65533;&#65533;&#65533;v&#65533;=&#65533;&#65533;&#65533;&#65533;&#65533;&#65533;&#978;J&#65533;&#65533;&#65533;i&#65533;R&#65533;&#65533;x&#65533;o&#65533;*&#65533;w&#65533;&#65533;&#65533;&#65533;&#65533;&#65533; &#65533;&#65533;%&#1763;z&#65533;hl&#65533;3&#65533;E&#65533;&#65533;"~&#65533;0&#65533;v.I&#65533;&#65533;A&#65533;2&#65533;&#65533;&#65533;&#65533;&#65533;&#65533;G&#65533;O&#65533;'&#65533;&#65533;b&#65533;d&#65533;&#65533;&#65533;y&#65533;c&#65533;c9&#65533;&#65533;X_&#65533;y&#65533;&#65533;1m7Z&#65533;25&#65533;;&#65533;&#1729;;&#1561;&#65533;r&#65533;	&#65533;5&#1428;&#65533;{&#65533;E{&#65533;&#65533;&#65533;&#65533;&#65533;[&#65533;&#65533;&#65533;&#65533;/&#65533;&#65533;&#65533;;&#65533;&#65533;&#65533;<k&#65533;&#65533;4&#65533;&#65533;u&#65533;&#65533;&#65533;N&#65533;&#65533;&#65533;&#65533;Z&#65533;&#65533;&#65533;&#65533;g.&#65533;?&#65533;OB&#65533;n9<&#65533;&#65533;&#65533;\U&#65533;Z&#65533;&#447;&#65533;X&#65533;&#65533;&#65533;_|&#65533;&#65533;&#65533;Y&#65533;&#65533;&#65533;}x8&#65533;&#65533;&#65533;@'B&#65533;&#65533;&#65533;$i2&#65533;W&#65533;&#65533;[t&#65533;<&#65533;&#65533;.?\&#65533;&#65533;o&#65533;&#65533;&#65533;&#65533;&#65533;!&#65533;&#65533;&#283;&#65533;&#65533;&#65533;&#65533;&#65533;&#474;{_<&#65533;0&#65533;&#65533;&#65533;F&#65533;s}0&#65533;u<&#65533;&#65533;h&#503367;&#65533;y&#65533;<yT&#65533;&#65533;&#65533;&#65533;&#65533;&#65533;&#65533;&#65533;&#65533;w&#65533;&#65533;_&#65533;&#65533;&#65533;Y&#65533;=t&#65533;U)9&#65533;&#65533;&#65533;;y&#65533;"&#65533;&#65533;/|&#65533;&#65533;&#65533;&#65533;.&#65533;&#65533;&#1838;&#65533;;&#65533;)%&#65533;&#1810;&#65533;&#65533;&#65533;E&#170;&#65533;&#381;&#65533;&#65533;3}&#65533;1]&#65533;m&#65533;&#65533;E&#65533;&#65533;&#65533;w&#65533;&#65533;-&#65533;&#65533;?&#65533;V0&#65533;&#65533;&#65533;&#65533;&#811;&#894;&#65533;7&#1171;&#65533;&#65533;&#65533;&#65533;&#65533;)=&#65533;&#65533;&#1275;x&#65533;&#65533;z;/&#65533;&#65533;&#65533;!&#65533;&#65533;&#65533;&#65533;&#65533;|&#65533;&#1879;r9&#65533;?R&#65533;&#65533;&#65533;=&#65533;&#65533;&#65533;b&#65533;&#1123;Y&#65533;$&#65533;&#65533;s&#65533;&#65533;&#65533;&#65533;&#953;v&#1257;<&#65533;?&#65533;>&#65533;}&#65533;+T&#65533;f&#1575;&#65533;&#65533;W&#65533;&#65533;1Vn-&#65533;_}&#65533;&#65533;&#65533;e&#65533;&#65533;%4%&#65533;&#65533;L&#941;&#65533;&#65533;
&#65533;&#65533;hx&#65533;&#65533;&#1581;&#65533;&#65533;&#65533;&#65533;g&#65533;]&#65533;&#65533;[&#65533;GZQ]yEB&#1929;&#65533;cY&#65533;&#65533;&#65533;=n}O&#65533;&#65533;&#65533;&#65533;)h&#65533;y&#65533;&#65533;&#65533;&#65533;&#65533;G&#65533;&#65533;O&#65533;]&#65533;h&#65533;CL&#65533;&#65533;,[&#65533;2&#22034;&#483;]&#65533;&#65533;&#65533;?3Z&#65533;&#65533;7~&#65533;p&#65533;&#1445;&#1501;&#65533;&#65533;y&#65533;M&#65533;&#65533;&#65533;/&#65533;}&#65533;*&#65533;&#65533;c&#1981;5iUb&#1927;&#65533;&#65533;&#65533;R&#31729;&#65533;&#65533;&#65533;&#1619;W&#65533;}&#1737;&#65533;&#65533;Q&#65533;&#65533;;o&#65533;&#65533;&#65533;mW&#65533;7&#227;&#65533;^&#65533;&#65533;|&#65533;&#65533;G9&#65533;&#65533;&#65533;&#65533;&#65533;%&#65533;&#65533;&#65533;&#65533;&#65533;9&#65533;&#65533;&#65533;>[&#65533;y&#65533;G^&#65533;&#65533;&#65533;&#65533;&#65533;D&#65533;{Uc|&#65533;&#659;&#65533;:&#65533;:&#65533;&#65533;&#860;&#65533;W&#65533;3&#65533;&#65533; x&#65533;_$&#65533;Q&#65533;7&#65533;&#65533;&#65533;&#65533;&#65533;&#65533;&#65533;&#65533;K&#65533;&#65533;&#65533;&#65533;&#65533;A&#65533;&#65533;&#65533;>L#j&#65533;&#65533;9s&#65533;54&#65533;&#65533;&#65533;&#65533;7_C&#65533;>L&#65533;=&#65533;&#65533;~&#65533;I&#65533;&#65533;&#65533;&#65533;&#65533;&#65533;&#65533;&#65533;&#65533;U&#65533;F&#65533;&#65533;1[&#65533;a&#65533;&#65533;7&#65533;~&#65533;&#65533;A|<c&#65533;%&#65533;m&#65533;&#65533;&#65533;&#65533;=_&#65533;&#65533;,&#65533;&#65533;&#65533;&#65533;&#65533;&#65533;\&#65533;Pf&#65533;&#65533;&#65533;^&#65533;&#65533;&#65533;'&#65533;&#65533;w&#65533;s&#65533;)&#65533;&#65533;3&#65533;s&#65533;&#65533;&#65533;&#65533;DN&#65533;&#65533;&#65533;{&#65533;&#65533;E&#65533;&#65533;K&#65533;&#291;&#65533;&#65533;&#65533;&#65533;&#65533;?&#1243;&#65533;&#65533;&#65533;m&#65533;i&#65533;&#65533;&#65533;&#65533;g&#65533;&#65533;[&#65533;&#65533;&#65533;&#65533;&#65533;?&#65533;&#65533;&#65533;&#65533;Cd&#65533;/?&#65533;&#65533;&#65533;&#65533;&#65533;&#65533;&#65533;&#65533;a&#65533;&#65533;&#65533;_&#65533;&#65533;&#65533;&#65533;[&#65533;{hA49&#65533;&#65533;&#1391;&#65533;#&#65533;&#65533;g}&#1121;&#65533;&#65533;&#65533;&#1984;&#65533;U&#65533;&#65533;|&#65533;_&#65533;&#65533;W&#65533;&#65533;U&#65533;&#65533;&#38110;&#65533;]&#65533;&#65533;&#65533;&#65533;&#65533;&#65533;l&#65533;g&#65533;&#65533;&#65533;&#65533;&#65533;&#65533;&#65533;&#65533;&#65533;;>w&#65533;&#65533;&#65533;&#65533;&#65533;&#638;&#65533;&#65533;&#65533;T&#65533;&#346;_&#65533;&#65533;_#&#65533;&#65533;*&#65533;'&#65533;&#65533;O&#65533;&#65533;6~=&#65533;_LZ&#65533;&#65533;&#65533;&#65533;&#65533;Z&#210011;~5&#65533;&#351;&#65533;&#65533;&#65533;&#65533;c&#65533;&#65533;&#65533;):&#65533;pI~u&#65533;&#65533;&#65533;&#65533;&#65533;&#1071;#y&#65533;&#65533;T&#65533;&#65533;&#65533;&#65533;m&#65533;&#65533;&#65533;&#65533;i&#65533;&#65533;*3>&#65533;&#65533;<&#65533;&#65533;&#65533;&#169488;&#65533;.&#65533;p&#65533;&#65533;z&#65533;&#65533;&#65533;&#65533;#g&#65533;"&#65533;&#65533;&#65533;&#65533;&#65533;xu&#65533;Kq <|t3&#65121;R>&#65533;?&#65533;v&#65533;b&#65533;&#65533;+&#65533;&#65533;Z&#65533;&#65533;&#65533;&#65533;I&#65533;&#65533;1&#65533;km&#65533;&#65533;!0&#65533;&#1175;&#65533;1&#65533;=&#65533;E&#65533;w&#212;&#65533;&#65533;&#65533;3&#65533;&#65533;&#65533;s&#65533;&#65533;[&#65533;+o&#65533;u&#65533;&#65533;# :&#65533;&#65533;T&#65533;]M&#65533;I~&#65533;&#65533;r&#65533;&#65533;"%&#65533;&#65533;&#65533;&#65533;&#65533;&#65533;&#65533;&#65533;R&#65533;G&#65533;&#65533;s>&#65533;&#65533;&#65533;&#65533;?&#65533;\&#529;|&#65533;xv0&#65533;&#363;&#65533;&#65533;^&#65533;&#65533;H&#65533;&#65533;&#65533;&#65533;&#1877;_]&#38110;&#65533;\>&#65533;&#65533;&#65533;U)&#65533;`t[a&#65533;x)&#65533;_&#1882;&#65533;&#65533;&#65533;&#65533;&#65533;&#65533;&#1989;\&#65533;&#65533;}&#65533;2&#65533;&#65533;{&#65533;'l&#65533;&#65533;	9:&#65533;&#65533;?&#65533;z&#65533;&#65533;&#65533;&#65533;&#65533;&#65533;q<&#65533;&#1750;&#157;&#65533;&#65533;&#65533;&#1961;Mz&#65533;&#65533;&#65533;&#65533;NM&#65533;&#65533;&#65533;?&#65533;3&#65533;&#65533;&#65533;&#65533;&#65533;&#65533;&#65533;q&#65533;nG&#65533;&#65533;&#65533;^J&#65533;&#65533;&#65533;6O&#65533;&#65533;&#65533;PZG&#2046;3}m&#65533;&#65533;
&#65533;&#65533;m&#65533;	&#65533;&#65533;#ncO}u0&#65533;qNR&#65533;&#65533;&#65533;c&#65533;&#65533;^&#65533;q&#65533;n&#65533;&#65533;# :u&#65533;&#65533;&#65533;&#65533;&#65533;?&#65533;&#65533;&#65533;&#65533;&#65533;I:&#65533;p&#65533;&#65533;-&#65533;&#65533;&#65533;&#65533;&#65533;9G\i&#65533;i&#65533;[&#65533;c&#65533;&#65533;&#65533;9&#65533;&#65533;&#65533;n&#65533;&#65533;&#1913;&#863;'&#65533;F&#65533;" :&#65533;&#65533;&#65533;k!&#65533;&#65533;z&#65533;&#65533;I&#65533;
&#65533;_&#65533;+
&#65533;&#65533;&#65533;&#65533;&#65533;&#65533;&#65533;&#1387;&#65533;;&#65533;&#65533;&#65533;&#65533;%&#65533;&#65533;&#65533;wR&#65533;&#65533;E&#65533;" &#65533;S&#65533;2:&#65533;&#65533;I&#65533;
Q&#2012;&#65533;&#65533;&#65533;&#65533;m&#65533;&#65533;&#65533;&#65533;&#521;&#65533;&#65533;R&#65533;&#65533;&#65533;&#65533;&#65533;&#65533;&#65533;&#65533;&#65533;&#65533;&#65533;&#65533;E&#65533;"&#65533;&#65533;&#65533;&#65533;&#65533;&#65533;&#65533; &#65533;&#65533;!&#65533;&#65533;&#1887;]&#65533;&#65533;&#65533;m-*x&#65533;&#65533;b&#65533;9&#65533;xG&#65533;"87#&#65533;&#65533;&#65533;&#65533;&#65533; b&#65533;&#65533;;&#65533;&#65533;&#895;&#65533;R&#65533;&#65533;&#65533;&#65533;l&&#65533;&#65533;&#65533;&#65533;_&#65533;&#65533;&#65533;&#656;&#65533;z&#65533;&#65533;~2&#65533;&#65533;&#65533;&#65533;^&#65533;u&#65533;y&#65533;&#65533;&#65533;&#65533;&#65533;&#65533;&#65533;&#65533;&#65533;4Y&#65533;&#65533;&#65533;F&#65533;\&#65533;&#65533;&#65533;&#65533;&#65533;&#65533; &#65533;&#65533;W?X}&#65533;w&#65533;&#65533;&#65533;&#254;&#65533;&#65533;&#65533;A&#65533;&#65533;u_&#65533;&#65533;&#65533;&#895;&#303;&#65533;&#65533;{&#65533;5bz&#65533;&#65533;&#65533;v&#65533;'&#65533;\&#65533;&#65533;BT&#65533;&#65533;W9&#65533;&#65533;k j&#65533;&#19184;&#65533;&#65533;w&#65533;&#65533;&#65533;&#65533;>&#65533;&#746;	&#65533;_&#65533;&#65533;&#65533;&#65533;&#65533;&#1700;&#65533;&#4011;:4{?&#65533;'&#65533;&#65533;K<&#65533;%5Y,&#65533;&#65533;mB&#65533;r&#65533;&#65533;&#65533;^&#65533;:u&#65533;&#1584;&#65533;&#65533;T&#65533;&#65533;m-&#65533;A&#65533;m1&#65533;_&#65533;&#65533;]&#65533;EH&#65533;S&#65533;'&#65533;&#65533;Q&#65533;&#65533;&#65533;>&#65533;	_ &#65533;G[Yb&#65533;&#65533;&#65533;&#1584;&#65533;&#65533;&#2045;&#65533;1&#65533;98&#65533;Z&#65533;u&#65533;&#65533;&#65533;&#65533;>&#1774;&#65533;&#65533;&#65533;&#303;zk6&&#65533;cZ&#65533;&#65533;&#1195;E&#65533;&#65533;&#65533;&#65533;U&#65533;&#65533;&#65533;&#65533;&#65533;&#65533;&#65533;&#65533;&#65533;6&#65533;&#65533;q&#65533;x/&#65533;9Y&#65533;&#65533;&#65533;&#65533;&#65533;&#65533;&#65533;&#65533;&#65533;P&#65533;cz&#65533;&#65533;&#65533;O&#65533;&#65533;Q&#65533;&#65533;&#65533;&#65533;&#65533;C &#65533;F&#65533;&#267;PZ&#1127;&#65533;V&#65533;N&#65533;&#1968;&#65533;&#65533;&#65533;m&#65533;7&#65533;&#65533;&#65533;&#65533;s&#65533;&#65533;&#65533;&#65533;&#65533;?&#65533;e&#65533;&#65533;&#65533;&#65533;K&#65533;&#65533;&#65533;&#65533;&#65533;	_c&#65533;E&#65533;4}Jblx:&#65533;/&#65533;&#65533;&#65533;&#20121;&#65533;&#65533;&#65533;&#65533;z&#65533;&#65533;_&#65533;&#65533;&#65533;&#65533;&#65533;&#65533;&#65533;&#65533;Z&#65533;b&#65533;&#65533;&#65533;	&#65533;&#65533;&#65533;&#65533;&#65533;=&#65533;&#65533;5&#65533;Z&#65533;G!&#65533;N&#65533;&#65533;&#65533;5&#65533;{&#65533;&#65533;&#65533;&#65533;&#65533;Y&#65533;m~&#65533;&#65533;_&#65533;&#65533;:&#15098;&#65533;&#65533;&#65533;&#65533;&#65533;&#65533;~&#65533;&#65533;&#65533;&#65533;&#65533;&#65533;Q&#65533;&#65533;	&#65533;&#65533;enG&#65533;&#65533;&&#65533;&#65533;<&#65533;9&#65533;.&#65533;&#65533;&#65533;&#65533;&#65533;e&#65533;C&#65533;u&#65533;&#65533;_=4!&#65533;&#65533;;~&#65533;s&#65533;&#65533;]FP&#65533;&#65533;&#65533;&#65533;&#65533;Ie&#65533;fmnG&#65533;`&#65533;f'f&#65533;&#65533;N&#65533;&#65533;&#1758;&#65533;*&#65533;&#65533;&#65533;Y&#65533;&#65533;&#65533;C[&#64218;l2&#65533;&#65533;C&#65533;&#65533;?&#65533;&#65533;x&#65533;&#65533;&#65533;?e&#65533;&#65533;c:&#65533;&#65533;?&#65533;&#65533;E&#65533;m&#65533;v&#65533;&#65533;x&#65533;&#596;|&#65533;]&#65533;:"H&#1968;&#65533;&#65533;&#65533;]&#65533;K&#65533;&#65533;&#329;&#65533;[&#65533;&#65533;&#65533;&#65533;&#65533;=4C&#804731;&#1989;^9,&#65533;&#1785;]FJ\&#65533;	&#65533;&#65533;Q&#422;&#65533;F&#65533;n&#459;&#65533;)N&#65533;&#65533;H&#1968;.&#65533;J&#65533;&#65533;&#65533;}&#65533;k&#65533;nM&#65533;&#65533;&#65533;&#65533;&#65533;&#65533;=4;&#65533;&#65533;Sy&#65533;&#65533;&#65533;?>&#65533;?^FL\&#65533;&#65533;&#65533;&#65533;&#65533;Pfm&#65533;v&#65533;K&#65533;&#65533;	&#65533;&#65533;OH^&#65533;&#1247;&#65533;&#65533;^B.k^&#65533;+C&#65533;@X&#65533;&#65533;&#65533;C34C3&#65533;&#65533;&#176;z&#65533;&#65533;&#65533;&#65533;?e&#65533;&#65533;&#65533;e&#65533;&#65533;&#65533;?&#65533;l&#65533;Z&#65533;!&#65533;F&#65533;&#65533;q&#65533;LI&#65533;&#65533;]&#1759;D`&#65533;C&#65533;&#65533;_&#65533;<&#65533;&#65533;&#65533;&#65533;C34CS&#65533;&#65533;S&#65533;&#65533;	e>&#65533;&#65533;5FFJ&#65533;&#65533;=&#65533;&#65533;&#65533;em&#65533;&#65533;v&#65533;k&#65533;\&#596;Z&#65533;	2&#65533;]@L&#65533;&#65533;k&#65533;_&#65533;N&#65533;w&#65533;&#65533;&#65533;&#65533;i&#65533;&#65533;i&#65533;:4C&#65533;&#65533;&#65533;?&#65533;l&#65533;=~&#65533;&#65533;!&#65533;&F>>'>&#65533;&#65533;M<&#65533;&#65533;engm&#65533;vT&#65533;&#65533;`&#65533;zA{&#65533;[3&#65533; &#65533;&#65533;&#65533;&#65533;u &#65533;&#65533;A&#65533;&#65533;&#65533;&#65533;"\&#65533;Ca&#65533;#&#65533;(&#65533;&#65533;&#65533;&#65533;_h&#65533;&#529;#
K&#65533;,&#65533;&#65533;&#65533;I(S&#65533;P&#65533;&#65533;&#65533;01&#540;&#65533;&#65533;&&#855;8s&#65533;&#65533;&#65533;3&#65533;&#671;@&#65533;&#65533;&#65533;&#65533;&#65533;f&#1115;F5XX&#65533;&#1052839;PM&&#65533;J&#65533;&#65533;&#65533;X&#65533;jE&#65533;&#65533;&#65533;_&#65533;Kv&#65533;&#1521;f&#478;E&#65533;&#65533;&#65533;&#1682;f&#65533;&#65533;&#65533;U&#65533;]&#65533;r&#65533;&#65533;]&#65533;&#1454;_&#65533;^&#65533;
&#65533;;w&#65533;V%&#65533;&#65533;(^&#65533;&#65533;&#193;&#65533;J~&#65533;Pbe&#65533;&#65533;md&#65533;&#65533;d&#65533;&#65533;.4&#65533;=r&#65533;&#65533;&#65533;\&#65533;D&#666;&#65533;Q%&#65533;
&#65533;&#65533;&#65533;&#65533;&#65533;IY/-&#65533;&#65533;SP&#65533;&#173;Z&#65533;0\&#65533;a&#65533;&#65533;&#54012;&#65533;&#65533;&#65533;&#2038;&#65533;&#65533;.&#65533;u&#65533;&#1587;&#65533;^X&#65533;Y&#65533;[&#65533;;&#65533;5&#65533;&#65533;&#65533;&#65533;k&#65533;<&#65533;&#65533;&#65533;&#65533;=,f&#65533;&#65533;&#65533;~g&#992;I&#65533;/&#65533;&#65533;&#65533;&#65533;&#65533;&#65533;&#65533;&#65533;j&#65533;&#65533;[Q>&#65533;&#65533;&#65533;m&#65533;5x&#65533;&#65533;&Y&#65533;[&#65533;T&#65533;&#65533;pu&#65533;&#65533;U&#65533;&#65533;&#65533;&#65533;x&#1864;$&#65533;(^ouw,p\\&#65533;&#65533;e&#65533;&#65533;b&#65533;&#65533;&#65533;8&#65533;&#65533;{&#65533;I&#65533;|@V&#65533;&#208;&#65533;&#65533;&#65533;CI&#65533;&#1360;&#65533;}14y_~'D&#65533;&#65533;&#65533;&#65533;! Nfy`W&#65533;&#65533;m:&#65533; M&#65533;"&#65533;Zx&#65533;&#65533;&#65533;&#65533;&#65533;&&#65533;2&#65533;&#1564;xwY&#65533;b&#65533;-&#65533;VWVu7&#65533;&#65533;&#65533;cI8:f&#34888;J&#1443;&#65533;&#65533;dB&#65533;J&#65533;&#65533;&#65533;&#65533;V&#65533;&#65533;SJ9&#166;Cm&#65533;&#23008;Z)&#1730;a&#65533;&#65533;k&#1752;L&#65533;&#65533;&#65533;&#65533;X&#65533;&#65533;&#65533;o&#65533;)&#65533;rn&#65533;I&#65533;&#1777;]x&#65533;&#65533;k&#65533;&#65533;c&#65533;&#65533;:)&#65533;&#65533;>&#65533;,]Y&#65533;,&#65533;&#65533;&#65533;F&#65533;Q&#65533;&#65533;&#65533;&#65533;&#65533;V{`&#65533;&#65533;&#65533;&#65533;&#1781;&#1522;z&&#65533;&#65533;&#65533;&#65533;&#65533;&#65533;&#65533;Z&#65533;&#65533;&#65533;	&#65533;\'f&#65533;&#65533;&#65533;zW.to&#65533;W@@!&#65533;
&#65533;,&#65533;h&#65533;  !  " !""$%%)&(&&(*(&*((&*+,--1-030.312535967@68<79A87<9:>;<B>@E>AH@>D@AFCDJFFQFHMFJPHFMHFPHINKLRNPVNQXOOXPOUPQVQOYSTZVV`VX^VY`XW^XW`XY^[\b^^h^`f^ah`^f`^h``fbdkefpehnfiphfnhinjlsmnxmpvnqypnxpqvrt|tv&#65533;ux~vy&#65533;xv&#65533;xyy|&#65533;{~&#65533;|&#65533;&#65533;~&#65533;&#65533;~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178;&#65533;&#308;&#65533;&#65533;&#65533;&#65533;&#566;&#65533;&#567;&#65533;&#824;&#65533;&#376;&#65533;&#632;&#65533;&#697;&#65533;&#828;&#65533;&#765;&#65533;&#1086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i	H&#65533;&#65533;A&#65533;&#65533;*\&#560;&#65533;C&#65533;&#65533;.Q&#65533;(&#65533;&#65533;&#65533;&#65533;3j&#65533;&#1577;&#142; C&#65533;&#65533;&#65533;&#65533;&#594;(O&#65533;L&#65533;r&#65533;&#65533;O=n&#65533;I&#65533;&#65533;&#857;#e&#65533;&#65533;&#627;&#65533;&#991;@&#65533;&#65533;&#65533;g&#355;&#65533;&#65533;&]&#692;&#65533;&#1252;B&#65533;r|I&#65533;&#65533;&#65533;Q.&#65533;b&#65533;j`&#1486;R&#65533;F&#65533;)&#65533;l&#807;h-=lg%&#65533;pU&#65533;&#65533;&#65533;&#1915;&#1110;&#1353;P&#65533;&#2047;&#65533;oL&#65533;+`&#65533;q&#65533;&#65533;&#65533;W&#65533;&#65533;&#65533;j&#65533;2|,U&#65533;&#1595;&#65533;3?5&#65533;ro&#1474;-AM&#65533;$i&#65533;&#65533;IR^&#65533;z&#65533;Y&#65533;&#65533;c&#718;m&#65533;&#65533;&#27034;&#65533;&#65533;&#65533;|&#65533;&#65533;&#938;&#65533;&#65533;i&#65533;q&#65533;&#195;&#65533;N&#65533;|&#65533;&#65533;&#1833;&#65533;&#65533;&#65533;wH&#490;j&#65533;&#65533;r&#65533;&#1438;&#65533;&#65533;&#65533;&#65533;*&#65533;5u&#65533;&#65533;&#65533;}s{&#65533;&#65533;&#65533;[G&#65533;&#65533;*&#65533;&#65533;c&#65533;&#65533;&#65533;y&#65533;&#65533;&#65533;&#65533;&#65533;&#65533;GiXr&#65533;&#65533;&#65533;	F&#65533;5&#65533;[&#1601;!w&#65533;xW&#1668;&#65533;&#65533; 'jGV&#65533;&#65533;&&#65533;g&#65533;&#65533;(6&#65533;	~&#65533;~&#65533;^&#65533;&#65533;&#65533;w&#65533;82g&#65533;m&#65533;&#65533;(a&#65533;.A&#65533;&#65533;~&#65533;&#65533;DbZ&#65533;=&#65533;&#65533;&#65533;&#65533;&#65533;&#65533;!&#65533;&#65533;4y_&#65533;R^&#65533;&#65533;kPN&#65533;&#65533;*2&&#65533;&#65533;&#65533;X&#65533;&#65533;5&#65533;&#65533;0&#65533;5&#65533;/5&#65533;&#65533;l&#65533;)^N&#65533;I&#65533;&#1882;g&#65533;UL&#65533;VS&#65533;&#65533;&#65533;&#65533;&#65533;v&#65533;8&#65533;Q&#65533;)M&#65533;i&#65533;H&#65533;&#65533;'O\&#437;&#1186;W&#65533;&#412;&#65533;_^*%|&#65533;by'&#65533;5&#65533;z&#65533;&#65533;&#65533;&#65533;&#65533;S&#65533;&#65533;$&#65533;VU&#65533;&#65533;i&#65533;&#65533;:&#1737;&#65533;&#65533;+%g}&#65533;&#65533;&#65533;&#65533;&#65533;5%r&#65533;&#65533;&#65533;I&#65533;&#65533;lrY&#65533;&#65533;i&#65533;#nvPd&#65533;&#65533;&#65533;\Mb&#65533;&#1141;&#65533;6	&#65533;&#65533;&#65533;&#65533;e&#65533;&#65533;&#65533;ee^;~&#65533;&#65533;B&#65533;&#65533;n&#65533;&#65533;
&#65533;+&#65533;&#65533;&#65533;-Q&#65533;F&#65533;o&#65533;&#65533;z+a&#65533;R&#65533;k)3&#65533;&#65533;&#65533;Q$&#65533;&#65533;Wl&#65533;&#65533;C<&#1529;3&#65533;&#50954;&#65533;&#65533;0&#65533;'8q&#65533;W&#65533;H#)&#65533;j&#1268;f&#65533;\~&#65533;&#1371;`	&#65533;Fj&#65533;2&#65533;t&#65533;#@C4&#718;&#264;P&#65533;a[&#65533;P&#65533;iZp&#65533;77&#65533;&#65533;&#273;b&#65533;&#65533;&#65533;&#65533;Q+w&#65533;&#65533;&#65533;G&#65533;}4-b&#65533;.&#65533;&#65533;&#43381;&#479;z&#65533;u&#65533;&#65533;B&#65533;&#65533;"cm&#65533;&#65533;@&#65533;&#65533;&#65533;&#65533;&#65533;&#65533;m6&#65533;-s&#65533;1&#1955;&#1690;]&#65533; &#65533;kww&#65533;K&#65533;&#65533;&#65533;&#65533;P&#1088;w&#65533;{:w&#65533;&#65533;.&#65533;)&#65533;7=&#65533;&#65533;E&#65533;&#65533;vP^zPos&#65533;&#65533;;&#510;4e&#65533;/&#65533;z&#1954;&#65533;&#65533;&#65533;!&#65533;w-!&#65533;&#65533;&#65533;&#65533;&#65533;&#65533;&#65533;&#531;&#65533;x&#65533;oS&#59863;&#65533;&#65533;&#65533;@&#65533;&#508;V7X&#65533;#?&#65533;&#65533;&#65533;&#65533;3o7&#65533;&#65533;&#894;&#65533;&#65533;&#65533;M:"!&#65533;~"&#65533;k$|&#65533;&#65533;&#65533;|b&#65533;&#65533;W&#65533;&#65533;Oj&#65533;{&#65533;&#65533;&#65533;w&#65533;&#65533;P&#65533;+?&#65533;Ys&#406;&#65533;6&#65533;'&#65533;&#65533;&#65533;H&#65533;
&#65533;&#65533;"&#1531;v4'&#65533;R&#65533;K&#65533;C&#65533;x#Z-&&#65533;&#65533;&#65533;-&#65533;&#65533;&#65533;i&#65533;&#65533;&#65533;&#65533;WL&#65533;6&#65533;&#1865;g&#65533;
&#65533;&#431;&#65533;&#1031;&#131;&#65533;x&#65533;&#65533;G&#65533;&#65533;&#65533;&#65533;HL&#65533;hXC&#65533;&#1100;&#65533;&#65533;	&#65533;&#65533;8/ &#65533;&#58045;&#65533;&#65533;1E&#65533;&#65533;e&#65533;&#65533;&#65533;&#65533;^&#65533;~&#65533;(&#65533;&#650;h&#65533;&#65533;&#65533;&#65533;8D&#65533;&#65533;D&#65533;I&#65533;#&#65533;&#65533;0&#65533;p?dl\&#65533;G&#65533;&#65533;N&#65533;l&#1308;e8&&#65533; &#65533;&#65533;&#65533;&#65533;H&#65533;&#65533;&#65533;}&#65533;&#65533;&#65533;&#65533;5&#65533;&#65533;!R*&#65533;&#65533;Cs&#65533;c{&#65533;&#65533; &#65533;G&#65533;bR6&#65533;d&#65533;&#65533;&#65533;&#1568;B&#65533;&#65533;&#65533;e,&#65533;&#553;&#65533;&#65533;R&#65533;&#65533;$e)&#65533;&#65533;&#65533;r&#65533;O&#65533;&#65533;y%&#65533;Y&#65533;L&#65533;,&#65533;&#65533;&#65533;&#65533;.&#65533;I/US&#65533;&#65533;\e&#65533;zJI*&#65533;i&#65533;&#550;6&#65533;&#65533; Vz&#65533;&#65533;&#65533;YSA&#65533;r&#65533;&#65533;&#65533;&#65533;q&#65533;,&#65533;&#65533;@&#65533;&#65533;&#65533;&#65533;&#65533;(%&#65533;:&#65533;%&#65533;&#65533;@)&#65533;j&#65533;&#65533;
D&#65533;R#&#65533;&#65533;93$&#65533;M&#65533;(.&#65533;&#65533;<&#65533;&#65533;&#65533;&#65533;,+&#65533;&#65533;"&#65533;s KE?&#35404;&#65533;&#65533;&#65533;%f&#65533;0&#965;&#1455;&#65533;&#65533;&#65533;EY&#65533;&#1099;&#65533;sf/&#65533;>Y&#533;&#65533;?&#65533;I&#65533;&#65533;f&#65533;&#65533;&#65533;&#65533;&#65533;q`K&#65533;J&#1314;&#65533;4Yu&#65533;MA:&#1061;&#65533;&#163;&#65533;r&#65533;R1&#745;&#65533;&#1129;P&#65533;hC&#65533;3&#65533;&#65533;?&#65533;X}z&#65533;|&#65533;&#65533;hM&#65533;*&#65533;&#65533;T&#65533;&#65533;&#65533; \&#65533;J&#1530;&#65533;&#1384;T&#65533;k^bN&#65533;&#65533;T&#65533;t&#65533;&#65533;01&#65533;&#1485;P&#65533;/&#65533;&#65533;&#65533;&#65533;&#65533;&#65533;&#65533;H&#65533;5&#65533;&#65533;&#65533;_P]&#65533;
S&#65533;&#65533;&#65533;&#65533;&#876;f&#65533;&#65533;V&#65533;l&#65533;&#65533;&#65533;&#65533;&#65533;]&#65533;zY&#65533;&#65533;&#65533;&#65533;&#65533;)f&#65533;Usj$l&#65533;&#65533;&#65533;&#65533;&#65533;I/L&#65533;&#65533;p&#65533;z&#65533;&#65533;&#65533;&#65533;&#65533;&#65533;S&#65533;&#65533;
Z&#65533; &#65533;Hnq&#65533;;&#1819;T6&#65533;&#65533;&#65533;^&#65533;&#65533;&#65533;T&#65533;&#65533;&#65533;&#65533;TO&#65533;X&#65533;&#65533;&#65533;1&#65533;&#65533;&#65533;&#65533;&#65533;&#65533;RX&#65533;J&#65533;M&#65533;r&#65533;K\&#65533;R&#65533;&#65533;unu&#65533;&#65533;W&#1026;V&#65533;&#65533;&#65533;-~&#65533;J&#1595;j&#65533;&#65533;ns&#65533;B&#65533;&#65533;&#65533;&#65533;~&#65533;`x&#587;\&#65533;>	&#65533;&#25456;&#65533;&#65533;&#65533;^&#65533;Z&#65533;&#1133;&#65533;&#65533;5,&#65533;&#65533;e&#65533;&#65533;5.M&#65533;k&#65533;h&#65533;Y&#65533;B	&#65533;b&#65533;&#65533;&#65533;}&#65533;+&#65533;&L&#65533;&#65533;&#65533;&#65533;8&#945;&#65533;k&#65533;Y&#65533;&#65533;TNo--&#65533;&#65533;`&#65533;&#65533;H&#65533;&#65533;&#65533;&#65533;|>&#65533;&#65533;8&#65533;u&#65533;&#65533;kLe&#65533;&#65533;yn&#65533;!&#65533;c&#65533;z&#65533;&#65533;&1v&#65533;&#65533;&#65533;)&#65533;&#65533;m4aq&#65533;H`&#65533;D&#65533;&#65533; &#65533;&#65533;\&#65533;:&#65533;&#65533;&&#65533;0&#65533;}&#65533;&#65533;&#65533;&#65533;&#65533;fAaU&#65533;S5&#65533;&#65533;&#65533;y3=&#65533;&#1986;H&#65533;&#65533;&#65533;&#65533;&#65533;&#65533;&#65533;,&#65533;IS&#65533;&#1170;n0&#65533;%P,{&#65533;&#65533;&#65533;&#65533;&#65533;&#65533;&#65533;&#65533;&#65533;ln`&#65533;&#1836;&#65533;83:&#65533;_>&#65533;&#65533;e&L&#65533;&#65533;&#1429;&#437;&#65533;9&#65533;i&#65533;~z&#65533;]6l&#65533;0&#1266;$O&#65533;&#1064;Vsb&#65533;7A	&#65533;&#65533;&#65533;&#65533;&#65533;gu-&#65533;][&#65533;&#1689;&#438;&#65533;&#65533;Lk&#1178;&#65533;>&#65533;gb&#65533;Rj&#65533;&#65533;l&#850;(&#65533;&#22919;n&#65533;-&#65533;&#65533;&#65533;~&#65533;x&#65533;&#65533;i&#65533;&#65533;&#65533;&#65533;6&#65533;&#65533;&#65533;oK&#65533;&#65533;~&#65533;y&#65533;&#65533;a&#65533;&#65533;fa&#65533;&#65533;&#65533;&#65533;$?&#65533;&#65533;&#65533;~7&#65533;&#65533;hzkD&#65533;h&#65533;7&#65533;&#65533;p&#65533;&#65533; &#65533;x&#65533;&#65533;i&#65533;&#65533;&#65533;s&#65533;&#65533;&#65533;NH&#65533;&#65533;,O&#65533;F&#65533;}j&#65533;&#65533;&#65533;,
~&#65533;&#65533;1"r&#65533;&#65533;<9&#65533;s&#519;>&#65533;&#65533;&#65533;&#65533;&#65533;&#65533;&#1463;&#65533;;&#65533;&#32338;&#65533;[y1&#779;&#65533;&#65533;&#557;lrL6&#65533;&#65533;mA$b&#65533;&#65533;;&#65533;AT&#65533;&#65533;&#65533;}:s&#65533;&#65533;v&#65533;&#65533;&#65533;&#65533;E&#65533;E&#65533;bt&#65533;&#65533;v&#65533;&#65533;&#65533;=m&#65533;8&#65533;&#65533;Q&#65533;&#1357;&#65533;n&#65533;s&#65533;&#65533;&#65533;&#65533;&#65533;&#65533;"o&#65533;Ir&#65533;4&#65533;{&#65533;&#65533;&#65533;v&#65533;&#65533;&#65533;&#65533;&#65533;&#65533;&#65533;&#65533;~w{_&#65533;&#65533;a&#65533;3&#65533;&#65533;&#242;&#65533;&#65533;ntZ_&#65533;L&#65533;B&#65533;&#65533;\&#65533;&#65533;#&#65533;&#65533;&#65533;S&#65533;&#65533;&#65533;&#65533;|&#65533;&#65533;N&#65533;&#939;&#65533; O{&#1189;mo&#65533;&#65533;&#65533;&#65533;%Y&#65533;#&#65533;&#65533;&#65533;&#65533;&#65533;&#65533;:W~&#65533;Z&#65533;&#65533;&#65533;<&#65533;It&#65533;E&#65533;r:&#1583;?&#65533;O&#65533;&#65533;&#65533;&#65533;~&#65533;&#519;%&#65533;&#65533;/&#65533;&#65533;&#65533;&#65533;&#65533;&#65533;&#65533;l&#65533;&#65533;&#65533;B&#65533;x&#65533;&#65533;&#65533;&#65533;>&#65533;&#65533;_&#65533;&#65533;&#65533;_6&#65533;7{&#65533;&#65533;'?&#65533;}&#65533;&#65533;}&#65533;&#65533;&#65533;&#65533;&#65533;A&#65533;&#65533;&#65533;8&#65533;&#65533;V&#65533;s&#65533;p&#65533;d&#65533;&#1537;xM&#65533;v8&#65533;&#65533;a&#65533;g&#65533;&#65533;|&#65533;&#65533; h&#65533;P0&#65533;P&#65533;Q{$X&#65533;&#65533;8&#65533;=&#65533;h2g&#65533;'"G&#65533;&#65533;g&#65533;FH%%?,&#65533;&#65533;:Y&#65533;{&#65533;w&#65533;T&#65533;z&#65533;w&#65533;;&#65533;Aee&#692;&#65533;&#65533;N(&#65533;R&#65533;{UX&#65533;R&#65533;&#65533;&#1538;&#65533;&#65533;&#65533;&#65533;&#65533;OY&#65533;&#65533;n7&#65533;mf&#65533;H(h&#65533;^(&#65533;&#65533;sH&#65533;l&#65533;s&#65533;rx&#1542;&#65533;t&#65533;_&#65533;&#65533;q&#65533;&#517;A&#65533;@1&#65533;&#65533;8~&#65533;F\O&#65533;&#65533;&#65533;&#65533;O&#65533;h&#65533;B&#65533;&#65533;H&#65533;&#65533;&#65533;t&#615;&#65533;&#65533;x&#65533;3&#65533;&#65533;>!&#65533;&#65533;g&#65533;(&#65533;(u&#65533;&#516;j&#65533;&#65533;&#65533;&#65533;[%&#65533;7&#65533;y&#65533;(&#65533;&#65533;xh&#65533;q&#65533;`&#65533;&#65533;&#65533;#&#65533;8&#65533;&#65533;&#65533;&#65533;x&#65533;`&#65533;&#65533;&#65533;&#33020;X{&#65533;h&#65533;&#65533;&#65533;b&#65533;&#65533;@&#65533;SJ&#65533;&#65533;&#65533;&#522;ZX&#65533;&#65533;&#65533;O&#1164;/Dkx&#65533;&#65533;U&#65533;cq&#65533;`&#65533;&#65533;x&#65533;&#65533;bX&#65533;&#65533;&#65533;&#65533;&#65533;x&#65533;|&#65533;&#65533;qq&#65533;To&#65533;)&#65533;&#65533;7&#65533;R&#65533;w&#65533;g@3[&#65533;D}&#65533;h&#65533;&#65533;&#65533;ld&#65533;&&#513;&#632;&#65533;4&#65533;F&#65533;x?%
&#65533;op&#65533;(y&#65533;I#&#65533;v&#65533;w&#65533;&#65533;!&#65533;4&#65533;&#65533;by&#65533;&#65533;i&#65533;&#65533;&#65533;&#65533;	&#65533;&#65533;>&#65533;&#65533;8&#65533;&#65533;'&#65533;*h&#65533;&#65533;&#65533;&#65533;&#65533;I&#65533;&#65533;>&#65533;7^+&#65533;&#65533;	&#65533;&#65533;&#65533;&#65533;&#65533;&#65533;&#1045;cu&#65533;h D&#65533;&#65533;&#65533;&#65533;)I&#65533;$&#65533;=H&#65533;w&#65533;$&#65533;g&#65533;{H[9&#65533;&#838;&#65533;&#65533;'Vn&#65533;&#65533;)&#65533;g(i&#65533;&#65533;&#65533;&#65533;&#65533;D&#65533;&#65533;&#65533;&#65533;Ey&#65533;y&#65533;XWI&#65533;&#65533;F&#65533;@&#65533;n&#65533;S&#65533;<&#533;&#65533;8|&#65533;&#65533;&#65533;&#65533;,y&#65533;g&#65533;&#65533;&#65533;H&#65533;&#65533;)(Q&#600;&#65533;&#65533;Bi&#65533;&#65533;~@~&#65533;&#65533;&#65533;&#1626;&#65533;&#65533;&#65533;	&#65533;6A&#65533;&#65533;&#65533;&#65533;&&#65533;&#65533;j&#65533;}&#65533;&#65533;&#65533;&#1492;&#65533;&#65533;m!R&#65533;&#902;&#65533;&#65533;&#65533;&#65533;&#65533;&#65533;&#65533;A&#65533;&#65533;\&#65533;&#65533;&#37336;&#65533;I)&#65533;f&#65533;&#65533;i)?.9&#65533;&#65533;&#65533;#{&#65533;&#65533;x&#65533;d&#65533;&#65533;&#809;&#65533;?&#65533;&#65533;&#30272;5&#65533;{)&#65533;&#65533;i&#65533;&#65533;&#578;&#65533;&#468;&#65533;&#65533;c&#65533;&#65533;&#65533;&#65533;u&#65533;&#65533;R&#65533;&#65533;&#65533;&#65533;&#65533;}ix&#65533;&#26186;&#65533;&#65533;&#234765;h?&#65533;)&#65533;5&#65533;|C#U&#65533;&#65533;6&#65533;&#65533;	{&#65533;y&#65533;'&#65533;&#65533;M&#65533;&#65533;&#65533;(&#65533;&#65533;&#65533;&#65533;&#1630;z&#65533;c	&#65533;&#681;&#65533;&#65533;&#65533;&#65533;&#65533;T&2&#65533;:&#65533;&#65533;i&#65533;J&#65533;&#65533;)&#65533;&#65533;&#65533;&#25117;&#65533;&#65533;I&#65533;&#65533;&#65533;S&#65533;B&#1697;&#65533;&#1608;&#65533;h&#65533;&#65533;&#65533;Z&#65533;&#65533;i&#65533;&#65533;&#65533;&#65533;I&#65533;&#65533;&#65533;&#1628;(&#1699;:(&#65533;AY&#65533;	&#65533;&#65533;x&#65533;:&#65533;&#65533;&#65533;&#65533;&#65533;/IX&#65533;&#65533;f`&#65533;C&#65533;i&#65533;=&#65533;p&#65533;&#65533;?h&#65533;&#594;&#65533;8&#65533;"
&#65533;&#65533;&#65533;&#65533;&#65533;:&#65533;&#65533;&#65533;7&#65533;bg&#65533;[&#65533;$&#65533;u&#65533;d&#65533;	{m&#65533;&#65533;~&#65533;I&#65533;&#65533;&#969;&#65533;uP&#65533;&#65533;z&#65533;}&#65533;&#65533;&#65533;&#65533;&#65533;g&#65533;&#617;~x&#65533;&#65533;&#65533;&#65533;j&#65533;ZEB&#65533;&#65533;#OUu&#65533;&#65533;&#65533;y8&#65533;6z&#65533;W&#65533;&#65533;:&#65533;;&#65533;&#65533;&#65533;&#65533;H&#65533;&#65533;&#65533;&#65533;&#65533;j&#65533;&#65533;&#65533;&#65533;&#65533;&#1637;&#65533;&#1641;y
&#65533;G&#65533;&#65533;&#65533;&#65533;&#65533;&#65533;j]&#65533;&#65533;a&#65533;E&#65533;e&#65533;|&#65533;&#65533;&#65533;&&#65533;&#65533;J&#65533;J&#65533;&#65533;PD&#65533;Z&#65533;z&#65533;&#65533;y&#65533;&#45673;&#65533;&#43003;z&#65533;&#65533;&#65533;&#65533;(&#65533;&#65533;&#65533;&#65533;I&#65533;&#65533;&#65533;&#65533;J&#65533;&#65533;&#65533;H$&#1389;~&#65533;8&#65533;*&#65533;&#65533;&#65533;&#65533;&#65533;&#65533;&#65533;Z=XJ&#65533;&#65533;&#65533;&#30384;&#65533;&#65533;(Z&#65533;&#65533;Z&#65533;&#65533;&#65533;&#65533;&#65533;:&#65533;Hi&#65533;&#65533;Y&#65533;&#65533;5&#65533;&#65533;'&#65533;&#65533;&#65533;&#65533;:]7&#65533;k&#65533;&#65533;&#65533;&#65533;&#46702;u&#65533;&#65533;{&#65533;&#65533;:&#65533;&#65533;
&#65533;]*&#65533;&#65533;&#65533;*&#65533;&#65533;&#65533;r&#65533;:bd&#65533;L&#65533;xQA&#65533;I&#65533;&#65533;9ql:&#65533;`Y&#65533;&#24167;&#65533;Z&#65533;=q&#65533; &#65533;&#65533;v&#688;	&#1712;`&#65533;&#65533;3&#65533;&#65533;X&#65533;&#65533;&#1618;&#65533;y&#65533;&#65533;C&#65533;(%;&#65533;&#65533;&#65533;n&#1351;&#65533;&#1782;&#65533;&#65533;&#65533;&#65533;&#65533;Z&#65533;&#65533;&#65533;&#65533;&#65533;Z&#65533;v&#65533;\&#65533;&#65533;&#65533;&#65533;&#65533;z&#65533;S&#65533;&#65533;z&#65533;:&#65533;+&#170;&#65533;t&&#65533;
^&#65533;&#65533;H&#65533;*&#65533;|&#65533;e&#1140;{&#610;&#65533;&#674;&#65533;&#65533;&#65533;I&#65533;&#65533;&#65533;&#65533;&#65533;&#65533;&#65533;
&#65533;&#65533;&#65533;&#65533;}[&#65533;&#65533;Y&#65533;&#65533;&#65533;&#65533;w&#65533;Pk&#65533; &#65533;E&#65533;&#65533;#&#65533;~5&#65533;w&#65533;&#65533;&#65533;Z&#65533;&#65533;&#65533;&#1785;y&#65533;&#65533;ei&#65533;&#65533;:&#65533;Y&#65533;&#65533;&#65533;&#65533;&#65533;W&#65533;&#65533;z&#65533;&#65533;&#65533;5&D<&#65533;kz{&#65533;&#65533;Z&#65533;&#65533;&#1771;&#65533;&#57980;&#65533;K&#65533;&#65533;K&#65533;z&#65533;	&#65533;iX&#65533;&#65533;&#65533;bk&#65533;&#65533;&#65533;&#65533;&#65533;&#65533;&#65533;3Tb/0&#65533;&#65533;	&#65533;n[&#65533;&#65533;&#65533;{&#65533;&#65533;&#48444;K&#65533;&#65533;&#65533;&#65533;&#65533;[&#65533;z&#1719;sJ&#65533;	I&#65533;&#65533;+&#65533;&#65533;&#65533;&#65533;Y<&#65533;bZ/t&#65533;F&#65533;&#65533;&#65533;k&#65533;"z&#65533;&#65533;{&#65533;&#65533;&#65533;+&#65533;&#65533;&#1883;&#65533;&#65533;&#1774;&#65533;&#65533;&#65533;&#65533;{&#65533;&#65533;&#65533;&#826;&#65533;&#65533;&#65533;J&#65533;#&#65533;x&#65533;ju&#65533;k&#65533;}&#65533;&#65533;&#1305;&#65533;&#65533;&#65533;&#65533;&#65533;&#65533;&#65533;%&#65533;&#65533;&#65533;8&#65533;x&#65533;&#65533;[&#65533;&#65533;+&#65533;9&#65533;&#65533;f&#65533;&#65533;K&#65533;4&#65533;&#1336;&#65533;;&#65533;&#65533;&#65533;&#65533;3&#65533;G&#1657;&#65533;&#65533;	x&#65533;&#65533;&#65533;^&#1853;&#65533;:&#65533;C&#65533;&#65533;&#65533;&#65533;&#65533;&#65533;nj&#65533;L&#65533;&#65533;M\&#65533;Y&#65533;$,}&#65533;&#65533;R&#65533;&#65533;c&#31574;i&#65533;&#65533;g&#65533;E&#65533;&#65533;)<`,&#65533;&#235;&#65533;,9&#65533;&#65533;&#65533;a&#65533;&#65533;&#65533;l&#65533;&#65533;h&#65533;&#65533;G&#65533;&#65533;X&#65533;&#65533;8(&#581;6&#65533;wlE&#65533;lzX&#65533;K&#65533;Z<_&#65533;&#65533;<&#65533;G,&#65533;@&#65533;&#65533;{&#65533;I&#65533;&#65533;&#65533;&#270;&#719;l&#65533;&#18709;&#65533;&#65533;&#65533;&#65533;i&#65533;&#601;L&#65533;5&#65533;&#616;&#1786;.&#65533;&#65533;\&#65533;a,&#263;l&#65533;&#1995;&#65533;&#754;&#65533;&#65533;<&#65533;pL&#65533;%&#65533;&#65533;<&#65533;&#65533;&#65533;&#65533;&#275;&#65533;\&#65533;&#65533;&#65533;&#65533;l&#65533;Y\&#831;&#65533;>&#65533;&i&#65533;&#65533;&#65533;&#65533;q&#65533;&#65533;&#65533;<&#720;CgZ&#1852;&#65533;&#65533;J&#65533;&#65533;;&#65533;&#65533;T&#65533;i&#65533;&#65533;&#65533;&#65533;&#65533;&#65533;&#65533;&#65533;!&#65533;&#65533;&#65533;&#65533;&#65533;\&#65533;&#65533;&#65533;&#65533;G&#65533;&#65533;m&#65533;f&#65533;&#65533;&#65533;<&#764;&#65533;~2&#65533;!&&#65533;e5&#65533;&#65533;|&#65533;J&#65533;&#65533;J&#65533;&#65533;&#65533;k&#65533;&#65533;l&#1015;:&#65533;Yl&#65533;*&#65533;&#65533;}&#65533;&#65533;&#65533;&#65533;&#65533;&#65533;&#65533;*m<&#65533;&#65533;&#65533;&#65533;g&#65533;&#65533;xJ&#65533;&#65533;K&#65533;&#65533;&#764;&#65533;&#65533;&#65533;B&#65533;&#65533;a&#65533;&#65533;5&#65533;'&#65533;&#65533;&#65533;j&#65533;&#65533;XI&#65533;&#65533;&#65533;&#65533;&#65533;4&#65533;)&#65533;&#65533;&#65533;&#65533;&#65533;&#65533;g&#65533;&#65533;.&#65533;}[&#65533;&#65533;~&#65533;`m&#65533;K&#65533;&#65533;&#65533;&#65533;&#65533;=&#1913;*&#65533;&#65533;l&#65533;&#1460;@&#65533;C}&#65533;u&#65533;'&#65533;&#65533;x&#65533;&#65533;&#1063;&#65533;P&#65533;&#65533;d&#346;&#31513;9&#65533;&#65533;+&#65533;&#65533;&#65533;&#1350;}&#1563;Y&#65533;7&#65533;&#1345;}&#65533;a&#65533;&#65533;a&#65533;&#65533;&#65533;{&#65533;_[&#65533;i&#1916;ml&#65533;&#65533;-B&#65533;r&#65533;U&#65533;j&#242;E&#1627;&#65533;l&#65533;&#65533;&#1356;&#65533;&#65533;&#862;Z&#65533;:-&#65533;/}&#1586;&#65533;&#65533;&#65533;<&#65533;&#65533;k&#432;&#65533;&#65533;8]&#65533;#<&#1081;&#65533;&#65533;&#65533;&#65533;&#65533;M&#65533;&#65533;o&#65533;&#65533;k&#65533;&#923;&#65533;&#65533;I&#65533;8&#61589;7&#65533;&#65533;&#1864;&#1705;&#65533;&#65533;<Y&#65533;&#65533;&#65533;\&#65533;&#65533;1&#65533;&#65533;&#65533;&#65533;=&#65533;A&#65533;&#1499;&#65533;W&#65533;&#314;&#65533;&#65533;{R|K&#65533;&#65533;&#1668;&#65533;&#65533;&#965;]&#65533;&#65533;=&#65533;]]&#669;]&#65533;eq9&#65533;&#65533;&#65533;y=&#65533;%&#65533;&#65533;@&#65533;&#65533;Z&#65533;&#65533;-&#65533;ZM&#65533;&#65533;]&#65533;&#65533;&#65533;&#65533;=
&#65533;&#65533;,&#65533;&#65533;&#65533;&#880;&#65533;	&#65533;&#65533;&#65533;&#65533;k&#1955;&#65533;&#65533;&#65533;M&#65533;N&#761;&#65533;&#65533;&#65533;&#1900;HJ&#65533;m&#65533;&#65533;&#65533;&#65533;&#65533;n&#65533;|&#322;\&#65533;&#65533;&#65533;&#65533;!>&#65533;&#65533;&#65533;2&#65533;&#1037;&#65533;(&#65533;&#65533;&#65533;&#65533;&#953;&#65533;&#65533;&#65533;&#11821;&#65533;&#65533;L&#65533;Cm&#2012;&#65533;&#65533;ON&#65533;f&#65533;&#65533;&#65533;&#65533;v&#65533;&#65533;Lv/.&#65533;&#65533;i&#65533;Z{&#65533;&#65533;&#65533;5&#65533;&#65533;
&#65533;&#65533;&#65533;A&#65533;&#65533;&#1565;&#65533;Z&#65533;&#65533; &#1669;B&#65533;&#65533;d
&#65533;&#65533;]&#65533;&#65533;M&#65533;R.&#65533;T&#65533;&#65533;O&#65533;&#65533;[=|&#1808;b&#65533;&#65533;\N&#65533;&#65533;&#65533;&#65533;&#65533;&#65533;1&#65533;>&#65533;&#65533;&#1185;L&#65533;&#65533;&#65533;C&#65533;&#65533;&#65533;)Y&#65533;&#65533;&#65533;&#65533;&#65533;I&#65533;&#65533;&#65533;&#65533;4&#65533;&#65533;&#65533;o&#65533;&#65533;-&#65533;&#65533;$+&#65533;&#65533;B&#211;&#23498;Km&#65533;&#65533;&#1927;&#65533;&#656;>&#65533;d&#65533;&#65533;&#65533;^&#65533;*&#65533;&#65533;h&#65533;j&#65533;&#65533;&#65533;&#65533;G&#65533;&#65533;&#65533;&#65533;)&#65533;&#65533;&,&#65533;&#65533;<G&#65533;&#1194;&#65533;&#65533;}&#65533;"}&#65533;&#65533;&#65533; 
&#65533;k^&#65533;9&#65533;&#65533;&#65533;&#65533;&#1906;&#65533;&#65533;&#65533;]&#65533;X&#65533;&#1173;.&#52957;&#65533;1&#65533;	&#65533;&#65533; &#65533;&#65533;&#65533;&#65533;&#65533;&#65533;$n&#65533;pt;o&#65533;&#65533;Q&#65533;&#65533;	&#1887;&#65533;&#65533;&#1523;n&#65533;%&#65533;&#65533;+&#65533;1&#65533;&#65533;&#65533;/&#65533;&#65533;&#65533;&#65533;&#65533;&#65533;&#65533;&#65533;&#65533;&#65533;&#65533;&#65533;&#65533;&#65533;&#65533;{&#65533;&#65533;&#65533;\&#65533;z&#65533;&#65533;&#65533;n&#65533;%&#65533;O&#65533;&#65533;&#65533;o&#65533;&#65533;&#65533;&#65533;&#65533;&#65533;L&#65533;&#65533;&#65533;&#65533;&#65533;&#65533;&#65533;Q&#65533;&#65533;&#65533;&#65533;&#65533;n&#65533;m>&#65533;4&#65533;&#65533;&#65533;&#65533;=&#65533;&#65533;i&#65533;s&#65533;&#65533;Y&#65533;&#65533;~&#65533;Lo&#65533;$&#65533;&#65533;{>&#65533;&#413;B&#65533;&#65533;&#65533;>&#65533;&#65533;&#793;&#65533;1&#65533;Lj&#65533;&#538;&#65533;&#65533;&#65533;>&#65533;&#65533;&#65533;&#1919;&#65533;.&#65533;b&#65533;O&#65533;&#65533;&#65533;&#65533;&#65533;&#65533; &#65533;+&#65533;}~&#65533;'&#65533;&#65533;9&#65533;&#65533;g&#65533;&#65533;K&#65533;&#65533;9&#65533;&#939;==&#673;&#65533;c&#65533;&#65533;&#667;&#65533;`&#65533;L&#65533;CO&#65533;&#65533;&#65533;&#1952;&#65533;&#65533;/&#65533;x_&#65533;&#65533;&#65533;~&#65533;~7&#65533;P&#65533;&#65533;&#506;&#65533;&#65533;.&#405;&#65533;&#280;&#65533;&#65533;&#1965;&#65533;&#65533;-&#65533;`/&#65533;&#65533;&#65533;C-&#65533;^/&#65533;&#65533;_&#65533;y&#65533;&#65533;&#65533;#&#65533;&#65533;&#65533;&#65533;f&#65533;&#65533;b&#65533;O&#65533;&#65533;
&#65533;G0&#65533;-&#65533;&#65533;&#65533;B14&#65533;J&#65533;+&#65533;&#65533;&#65533;&#65533;&#65533;&#65533;B*&#65533;&#65533;&#820;&#1774;KR&#1789;]&#65533;&#65533;&#65533;&#65533;&#65533;&#65533;&#65533;&#1665;)&#65533;&#65533;\&#65533;&#65533;~&#65533;&#65533;&#65533;&#65533;&#65533;z&#1430;m&#65533;K_&#65533;&#65533;fh&#65533;2&#230;&#65533;&#65533;&#65533;dx&#65533;&#65533;&#135;&#65533;a8&#65533;&#65533;&#65533;;u&#65533;&#1553;#&#207;E&#65533;$9&#65533;&#65533;IG&#65533;J&#65533;|&#65533;&#65533;&#65533;C0&#65533;\I&#65533;N&#65533;8q&#65533;&#17008;gM&#65533;1&#65533;&#65533;&#65533;q&#65533;L&#65533;E&#65533;b&#65533;&#65533;O&#65533;&#65533;O&#65533;H&#65533;S&#65533;*&#65533;:Qq&#65533;&#65533;&#65533;s&#65533;D&#65533;n&#270;%&#65533;F&#65533;&#1650;]&#65533;&#65533;&#65533;&#65533;&#65533;&#1773;q&#65533;&#925;S&#65533;&#65533;&#65533;&#65533;`&#65533;p&#65533;k''&#1983;+6|&#65533;Qm&#1629;_&#65533;.&#65533;&#65533;&#65533;nG&#65533;&#65533;&#65533;&#65533;&#65533;q&#65533;&#338;&#65533;,^&#65533;\&#65533;sE&#65533;'?&#65533;&#65533;&#65533;*&#65533;&#964;u"&#65533;+[&#65533;G&#65533;&#65533;&#65533;ez&#65533;&#65533;R&#65533;&#65533;&#65533;N&#65533;Z&#65533;&#65533;&#65533;|&#65533;/V&#65533;&#65533;&#65533;&#65533;}&#65533;#&#65533;&#65533;&#1849;&#65533;&#65533;n&#65533;N+&#1839;W&#1694;&#65533;-.&#65533;;&#65533;&#65533;#&#65533;&#65533;&#65533;QdH&#731;9W&#156;=6i&#1182;_&#65533;&#65533;T{`&#261;[&#65533;]&#65533;&#65533;&#65533;r&#65533;&#65533;&#65533;o8&#65533;#-&#65533;z&#65533;m&#65533;&#65533;&#65533;&#65533;&#65533;&#65533;&#65533;;&#65533;&#65533;&#65533;.0&#65533;J&#65533;n:CdL&#65533;&#65533;&#65533;&#65533;&#65533;C&#65533;*&#65533;DE#&#65533;&#65533;&#65533;]D&#65533;6&#65533;1)@&#65533;H&#65533;&#65533;&#65533;&#65533;;&#65533;p|&#65533;?&#65533;pp&#65533;<&#65533;.B&#65533;&#65533;J&#65533;;&#65533;&#65533;z&#65533;<&#65533;&#65533;&#186;&#65533;J&#65533;4&#65533;nF&#65533;&#65533;&#65533;h<&#65533;L$c4&#65533;T&#65533;I&#65533;&#65533;&#65533;&#65533;!0ad&#65533;[&#65533;&#65533;&#65533;ktO&#65533;&#65533;Nk**%&#65533;&#65533;*J@WB&#65533;&#65533;&#65533;x,&#65533;i)0&#65533;&#65533;m7G&#65533;+&#65533;&#65533;&#65533;JpD&#65533;&#65533;p&#65533;+!&#65533;K&#65533;DLh;/)m&#65533;&#65533;1&#65533;3sMVY&#65533;4".&#65533;TH&#65533;83&#65533;&#65533;&#65533;F	&#65533;U&#65533;&#65533;b*&#65533;@{|&#65533;&#65533; &#65533;&#65533;?&#65533;&#65533;H$&#65533;&#65533;&#65533;7SQ&#65533;I&#65533;&#65533;&#65533;9M2[g&#65533;u&#65533;6&#820;TO5V&#65533;ZUWT7r5&#65533;[o5)&#65533;\&#65533;&#65533;&#1676;&#65533;&#65533;&#65533;&#65533;F&#65533;&#1333;rk*rH{&#65533;l&#65533;Y&#65533;&#65533;&#65533;&#65533;W&#65533;&#1319;b;&#65533;p9	&#65533;&#65533;+T&#65533;D*&#65533;&#65533;q&#65533;5w&#65533;&#65533;&#65533;:s]v#V;Gs&#65533;&#65533;&#65533;kyN&#65533;%&#65533;^$&#220;&#65533;<&#162;&#65533;.6D&#65533;#&#65533;&#1283;'&#65533;&#65533;-&#65533;&#65533;8&#65533;&#65533;&#65533;+&#65533;*%l&#65533;[&&#65533;N&#65533;&#65533;K&#65533;&#65533;c/&#65533;&#65533;=&#65533;4^&#65533;d2ECl5S^&#65533;&#65533;&#65533;T&#65533;&#65533;&#65533;^&#65533;p&#65533;&#65533;)&#65533;&#65533;-#onJ&#65533;&#65533;2&#65533;&#1126;&#65533;fT&#65533;&#65533;&#65533;)&#65533;4uX&#263;f&#65533;nn&#65533;&#65533;&#753;X&#65533;Zur8&#65533;&#65533;&#1792;-d&#65533;+&#65533;&#65533;&#65533;&#65533;&#65533;w&#65533;|&#1356;&#65533;&#65533;z&#65533;&#65533;RS&#65533;c&#65533;|&#65533;&#65533;&#425;&#65533;;&#65533;*&#65533;X&#65533;D&#65533;;j&#65533;&#65533;&#65533;5&#65533;[&#65533;&#65533;H\&#65533;&#65533;&#65533;&#65533;n&#467;[&#65533;hv&#65533;&#65533;6U&#65533;&#65533;&#65533;&#232;&#65533;&#65533;2&#747;idV].*m&#65533;`&#65533;&#65533;&#65533;|&#65533;VR&#65533;&#65533;:&#65533;Z&#65533;&#65533;Qfdy&#65533;cq&#1761;&#65533;&#65533;\&#1697;4&#65533;&#65533;&#65533;&#65533;T&#65533;]&#65533;L&#65533;[&#255;&#65533;&#65533;&#65533;&#65533;-5&#65533;^A&#65533;@>u.&#38513;&#65533;3/&#65533;&#65533;iG&#65533;b&#65533;f'&#65533;&#65533;&#65533;|)s&#65533;&#65533;&#65533;40&#65533;@J+&#65533;&#65533;&#65533;c&#1684;&#65533;&#65533;4f?+&#65533;C&#65533;<&#65533;&#65533;&#65533;c&#65533;&#65533;&#65533;0W;p}&#65533;z$b%&#65533;C	&#65533;LO&#65533;2+&#65533;2&#65533;5E&&#65533;Y&#65533;4Mms=&#65533;T&#65533;e.e)&#65533;n&#65533;&#65533;\&#65533;b8&#865;&#65533;rX&#65533;&#65533;&#65533;&#65533;&#65533;1,&#65533;HDWq0W&#65533;^Q&#65533;j2b&#65533;H&#65533;u9pW&#65533;$1&#65533;B&#65533;&#65533;P&#65533;&#65533;&#1204;&#65533;Y&#270;&#65533;&#65533;&#65533;rC3&#65533;&#65533;J&#65533;&#65533;&#65533;&#65533;&#65533;&#65533;&#65533;&#525;+Xcl\&#65533;&#65533;&#370;/F&#65533;&#65533;&#65533;
&#65533;&#65533;&#65533;j&#65533;Q&#65533;&#65533;&#65533;O&#65533;&#712;5&#65533;Hv>("(&#65533;&#65533;&#65533;Qt&#65533;&#65533;&#65533;n{&#65533;&#65533;&#767;&#65533;f&#65533;?-*53&#65533;'&#65533;D&#65533;&#65533;&.Je&#65533;&#65533;6C0&#65533;&#65533;&#65533;&#65533;q6,&#65533;&z1l%&#1644;2?&#65533;Q]W&#65533;&#65533;&#65533;K
&#65533;Dm&#65533;&L&#1975;+G!&#65533;&#323;&#65533;0&#65533;Od&#65533;A;k&#65533;~Ot*&#65533;'&#65533;&#65533;]&#65533;j&#65533;&#353;&#65533;&#65533;X?&#1230;&#65533;&#65533;&#65533;&#65533;&#65533;&#65533;B&#65533;&#65533;Z&#65533;&#65533;&#65533;MN&#65533;/}:&#65533;b$uO&#65533;&#65533;&#960;[&#65533;&#65533;&#65533;&#65533;&#65533;50&#65533;a&#65533;0}i+&#65533;&#65533;wb&#65533;z5J&#65533;&#65533;ldL&#65533;
&#65533;&#65533;&#65533;&#65533;z&#65533;&#65533;&#65533;]&#65533;+V&#65533;&#65533;&#65533;&#65533;]&#65533;6&#65533;&#65533;%5z&#130;}&#65533;&#65533;c-\t&#65533;s&#65533;v&#65533;&#65533;0&#65533;T7&#65533;hR&#65533;&#65533;k$Z&#65533;O&#65533;&#65533;88&#65533;t/:+&#65533;rZ&#65533;x&#65533;&#65533;&#65533;},]=A	&#65533;BEJ&#65533;R&#65533;<&#65533;&#65533;m&#65533;|}&#65533;&#65533;B-&#65533;&#578;X&#65533;]&#65533;&#65533;f9;M&#65533;A&#65533;&#65533;k&#65533;!&#65533;&#65533;&#65533;k&#65533;3&#65533;Z&#65533;&#65533;&#1449;&#65533;\a&#65533;&#65533;g=$&#65533;&#65533;
&#65533;zl&#65533;@x&#65533;&#65533;>&#65533;&#65533;&#65533;&#1299;0&#65533;&#65533;&#65533;!&#65533;&#65533;_u&#65533;&#65533;vR&#65533;:&#65533;[&#65533;lu&#65533;{LE5U&#65533;&#65533;=Do&#65533;0-&#65533;G&#65533;W4QD&#65533;GJ+Q1&#65533;&#65533;l&#65533;Zj&#65533;XR&#65533;&#65533;&#65533;j<&#65533;\&#65533;&#65533;t`Dd&#65533;
&#65533;&#65533;3&#65533;&#65533;=&#65533;AEZ&#671;&#65533;&#563;&#1333;n&#65533;W&#65533;l&#65533;|&#65533;.&#65533;&#65533;V&#65533;&#65533;5&#65533;&#65533;^)7z&#65533;&#65533;&#65533;&#65533;&#65533;&#65533;&#65533;&#65533;g&#65533; &#65533;e&#65533;&#65533;+>
Wv&#65533;2&#65533;Oi&#65533;&#65533;T-&#65533;J@&#65533;,-l&#65533;,&#65533;&#65533;Yth-&#65533;&#1904;&#65533;&#65533;Q&#65533;&#65533;in&#65533;&#1404;&#65533;&#65533;c&#65533;f&#65533;}&#65533;&#65533;/&#65533;&#65533;&#65533;u&#65533;&#65533;&#65533;&#65533;b"j&#65533;$Y&.r&#65533;&#65533;&#65533;&#65533;,&#65533;&#65533;&#65533;=&#65533;&#65533;&#65533;&#65533;&#65533;&#65533;f&#65533;&#65533;&#65533;B&#65533;&#65533;&#65533;O&#65533;&#65533;]b&#65533;&#65533;&#957;U&#65533;Q&#65533;VC&#65533;-&#1270;&#65533;/YzC/&#65533;Y&#65533;&#65533;&#65533;Jj+&#65533;&#65533;M&#65533;&#65533;&#629;&#65533;&#65533;&#65533;&#65533;&#65533;)8&#65533;"&#65533;L&#65533;&#65533;&#65533;!&#65533;&#65533;&#214;&#65533;Bm&#65533;&#65533;^&#65533;C_&#65533;&#65533;&#65533;&#65533;/h^&#65533;=&,g&#65533;Mk&#65533;]\_du&#65533;+&#65533;r{}&#755;=w)t&#65533; &#65533;c&#65533;&#65533;&#65533;&#65533;[&#65533;&#65533;YV&#65533;&#65533;&#942;&#65533;s&#65533;(&#65533;]>&#65533;&#447;&#1965;&#65533;:&#65533;&#65533;<]lSo&#65533;&#65533;2&#65533;b1&#65533;sT&#65533;&#65533;]i&#65533;4[&#65533;&#1533;&#65533;&#65533;r&#65533;7jS)w&#65533;&#65533;6&#1910;&#65533;-R&#65533;&#65533;&#65533;&#65533;&#65533;&#65533;&#65533;CK&#1778;&#27848;5&#65533;&#65533;&#65533;&#65533;&#65533;1&#65533;&#65533;&#65533;&#65533;&#65533;&#65533;&#65533;&#65533;&#65533;?&#65533;&#890;&#661;&#1999;$&#65533;&#546;&#65533;&#65533;&#1398;M{&#65533;%O$&#65533;&#845;Y&#65533;&#65533;w&#65533;&#65533;'&#65533;-^9&#65533;4&#65533;&#65533;&#65533;&#65533;2&#65533;&#1769;&#65533;rz&#65533;&#65533;!j&#65533;&#65533;&#65533;&#65533;.&#65533;o&#65533;ni&#65533;&#65533;&#65533;1&#65533;&#65533;&#65533;&#65533;&#65533;iQ&#65533;(&#65533;&#65533;b&#65533;&#65533;h&#65533;&#65533;&#65533;&#65533;&#65533;9&#65533;u&#65533;[&#65533;&#65533;w&#65533;u&#65533;&#65533;&#65533;&#65533;y&#65533;&#65533;X&#65533;y&#65533;&#65533;&#65533;W&#65533;,&#65533;&#65533;&#65533;&#65533;&#65533;&#65533;K&#65533;&#10761;&#65533;&#65533;&#65533;&#65533;&#65533;v&#65533;c&#65533;q&#65533;H&#65533;&#65533;&#65533;l&#65533;&#65533;8&#65533;&#65533;M&#65533;q+QW&#149;&#65533;&#65533;xH<&#65533;&#65533;&#65533;)&#65533;&#65533;&#1473;-v&#65533;Ub&#65533;&#65533;<!'&#65533;&#65533;&#65533;h&#65533;I&#65533;&#65533;&#65533;&#65533;n&#65533;y&#65533;V|yoz&#65533;&#65533;N@&#65533;\jg&#65533;&#65533;R&#65533;&#65533;e&#65533;&#65533;&#65533;1&#65533;&#65533;&#65533;q&#65533;&#65533;&#65533;&#65533;&#65533;&#65533;w\&#65533;$6&#65533;x&#65533;&#1819;7&#65533;%&#65533;h&#65533;&#1270;!}&;&#65533;&#65533;&#65533;&#65533;4&#65533;&#65533;&#65533;&#65533;&#65533;(&#65533;S&#65533;&#65533;&#65533;&#65533;&#65533;&#65533;&#65533;&#65533;&#65533;&#65533;:&#65533;&#1204;&#65533;1&#65533;|&#65533;/6&#65533;-7&#658;xK8\5&#65533;&#65533;&#65533;r?&#65533;&#65533;&#65533;S>i"&#65533;k$&#65533;{&#65533;[&#278;&#65533;c=8&#10680;"&#65533;S1@g[&#65533;&#65533;&#65533;&#65533;#&#65533;3>/&#65533;c;>&#65533;K;=s@&#65533;x&#65533;:&#65533;'&#65533;&#65533;&#65533;<8R9&#65533;&#65533;&#65533;&&#65533;&#65533;&#65533;9k",&#65533;C2&#65533;&#65533;&#65533;k2&#65533;
&#65533;&#65533;&#65533;6&#65533;ga&#65533;Iy&#65533;&#65533;A&#65533;&#65533;&#65533;&#65533;=&#65533;&#65533;z(e&#65533;I[@&#65533;&#65533;F9&#65533;_&#65533;&#65533;&#65533;&#65533;/&#65533;&#65533;f&#667;&#65533;&#65533;(&#65533;&#65533;&#65533;s&#65533;&H&#65533;(&#65533;'&#65533;)&#65533;&#65533;&#65533;8&#787;l3&#65533;u&#65533;Z&#65533;&#1259;&#65533;&#65533;:4&#65533;Q&#65533;&#65533;&#65533;/&#65533;r<*&#65533;:P&#65533;&#65533;J&#65533;&#65533;&#65533;9;&#65533;&#65533;A&#65533;&#65533;&#65533;c&#65533;&#65533;&nA&#65533;#t&#195;4b&#65533;2&#65533;k&&#65533;&#65533;&#65533;&#65533;xE&#65533;F&#65533;#&#65533;3&#65533;2&#65533;&#65533;&#65533;b&#65533;K&#795;&&#65533;&#65533;&#65533;&#65533;&#65533;Z&#148;&#65533;&#65533;@'&#65533;Y5&#65533;z$Z&#696;e&#65533;&#65533;G&#65533;_\4&#65533;&#65533;&#65533;+&#65533;&#65533;&#65533;&#65533;vl&#65533;5&#65533;&#65533;;&#65533;Y&#65533;C&#65533;{&&#65533;&#639;q2T:&#65533;&#65533;&#65533;&#65533;&#65533;&#65533;&#65533;&#65533;qD&#65533;&#65533;,-&#65533;&#65533;g&#801;&#65533;&#65533;I2&#65533;&#65533;&&#65533;&#65533;&#65533;
	EQ,7&#65533;&#65533;!2@$:w&#65533;H&#65533;&#65533;&#65533;&#65533;&#65533;H5I&#65533;1AQ&#65533;yd&#65533;&#65533;&#65533;&#65533;&#65533;A&#65533;&#65533;+DC\&#65533;&#65533;&#65533;y&#65533;r4H%$A&#65533;;;c[&#65533;$|&#65533;I&#65533;&#65533;&#65533;&#65533;&#65533;&#435;9WI@G&#65533;Z&#65533;I&#65533;&#65533;&#65533;&#65533;Iv&#65533;&#65533;&#48922;&#65533;Jw<?js`K[&#65533;&#349;1&#65533;~&#65533;&#65533;&#65533;&#65533;&#65533;I&#65533;&#65533;F&#65533;IW&#65533;*_&#65533;Bf-&#65533;&#65533;&#65533;&#65533;	9&#65533;X&#65533;.%&#65533;|&#65533;b9A\&#65533;&#65533;&#65533;&#65533;&#65533;&#65533;&#65533;&#65533;&#65533;y&#65533;z<u&#65533;7&#65533;h&#65533;&#65533;&#65533;&#65533;V&#65533;<&#65533;&#65533;L&#65533;\;&#65533;|&#65533;c&#65533;&#65533;&#65533;F&#65533;)&#65533;&#65533;&#65533;&#65533;:f&#65533;'C&#418;d+I&#65533;&#65533;&#65533;D|&#318;0&#65533;&#65533;N&#65533;&#65533;{&#65533;&#65533;)&#65533;&#65533;&#65533;@&#65533;t&#65533;&#65533;&#65533;&#65533;|&#65533;v\	,8N&#65533;&#65533;<&#65533;&#65533;:&#65533;&#955;L&#65533;&#65533;&#65533;&#65533;&#65533;&#65533;&#65533;&#65533;6&#65533;K6&#65533;&#65533;V"&#65533;&#65533;&#625;&#107049;L&#65533;&#65533;#N9&#65533;&#65533;4&#65533;&#65533;&#65533;7/&#65533;DYC&#65533;&#65533;<oJB%&#65533;Fb3&#228;Lfs&#65533;&#65533;iL&#65533;&#65533;&#65533;&#65533;$	&#65533;&#814;tNX&#65533;.&#65533;&#65533;L&#65533;J&#65533;&#65533;&#65533;@7LA&#65533;Z&#65533;7&#65533;!&#65533;&#65533;&#65533;|D&#65533;&#65533;&#65533;&#65533;A&#65533;!&#1811;y&#65533;<'&#65533;z&#65533;&#65533;&#65533;.h&#65533;0	%&#65533;7&#65533;&#65533;&#65533;&#65533;&#65533;&#65533;c8&#65533;S5&#65533;&#65533;&#65533;&#65533;Q-&#65533;&#65533;&#65533;&#65533;.y&#65533;&#65533;l&#65533;LB"&#65533;&#65533;&#65533;&#885;&#65533;&#65533;	}&#65533;\&#65533;NH{&#65533;)&#65533;R&#65533;&#65533;P&#65533;&#65533;JD@&#65533;{9m!l!&#65533;!Q&#65533;!&#65533;q&#65533;&#371;&#65533;&#65533;&#65533;&#65533;&#65533;&#65533;&#65533;&#65533;&#65533;&#65533;&#65533;)&#65533;&#65533;&#1041;&#65533;Q&#65533;&#782;&#65533;L/&#65533;&#1063;1/y&#65533;&#1116;&#65533;S&#65533;Y&#65533;&#65533;0&#65533; &#65533;R)&#65533;&#65533;#&#65533;&#65533;&#1651;&#65533;&#65533;$L&#65533;I&#65533;%9??&#65533;G&#65533;&#65533;2&#65533;,&#65533;B&#65533;4%&#65533;&#65533;lNT8&#65533;l&#666;&#65533;J&#65533;I-G&#65533;\&#65533;s1!&#376;&#65533;p&#65533;&#65533;L&#65533;?&#65533;&#65533;b7&#65533;(<TD5&#65533;Nb&#65533;&#65533;(&#65533;&#65533;&&#65533;d&#972;y_&#65533;&#65533;<&#65533;A&#65533;=&#65533;&#65533;&#65533;)&#65533;,H&#65533;&#65533;&#65533;&#65533;D&#65533;&#65533;&#65533;&#65533;&#812;&#65533;&#65533;lJ9UN&#65533;&#65533;V&#65533;;&#65533;Q:&#65533;\&#65533;M&#65533;5&#65533;&#65533;&#65533;%&#65533;V&#65533;3&#1287;&#65533;N&#65533;&#65533;&#65533;)&#65533;&#65533;&#65533;&#65533;K&#65533;cH&#65533;&#65533;\&#65533;&#65533;:I9&#65533;&#65533;O&#65533;&#65533;Rm&#65533;&#65533;&#65533;&#65533;U&#65533;XV&#65533;F3&#65533;&#65533;&#65533;&#65533;M;z&#1242;n&#65533;V#&#65533;
&#65533;&#65533;&#200;&#684;w%&#65533;X&#65533;&#65533;&#65533;&#65533;ji&#65533;&#65533;&#65533;&#65533;&#65533;#SA.&#1876;&#65533;T&#65533;]Q|X&#65533;CX@&#65533;c&#65533;&#774;&#65533;*0L&#65533;&#65533;p&#65533;&#65533;I&#65533;]&#65533;&#65533;&#65533;&#65533;&#65533;&#65533;x%Y&#65533;&#13349;e&#65533;Y&#65533;|?&#65533;&#65533;&#65533;q&#65533;S&#65533;V&#65533;&#65533;&#65533;&#65533;&#65533;O&#65533;&#271;&#65533;&#65533;<&#65533;&#65533;&#65533;As&#65533;&#65533;&#65533;&#65533;&#65533;&#65533;/3m&#65533;:&#65533;-(Z&#65533;7&#65533;P&#65533;&#1858;&#65533;,&#65533;&#65533;&#65533;6&#65533;&#65533;&#65533;&#1131;&#65533;@&#65533;&#65533;&#65533;&#65533;&#65533;&#65533;I9O&#65533;&#65533;&#65533;&#65533;Pe&#65533;AJ	"&#65533;&#65533;<&#65533;&#65533;#&#65533;zKm&#65533;&#65533;&#65533;D&#65533;F{[/xS&#65533;EY&#65533;[&#65533;}&#65533;MZ&#65533;&#65533;6&#65533;&#65533;dtRU~&#65533;&#232;&#65533;&#65533;&#65533;&#65533;&#65533;&#65533;&#65533;S&#65533;K&#65533;&#65533;qT&#65533;-&#65533;&#65533;S&#65533;&#65533;&#65533;4J&#65533;&#65533;&#805;0&#65533;&#65533;o&#65533;[&#1085;&#65533;&#65533;&#65533;&#923;5&#65533;]&#65533;&#65533;`	&#65533;m&#65533;U&#65533;&#1982;&#65533;&#1981;&#2045;&#65533;&#65533;-_&#65533;$&#65533;&#65533;&#65533;,|\&#1990;YL&#65533;H&#65533;t&#65533;&#65533;`A&#65533;&#65533;W&#65533;%&#65533;g&#65533;&#65533;'&#65533;&#65533;7&#65533;&#65533;&#65533;m&#1541;mQ!&#65533;-TWn&#65533;UC7&#65533;=&#1683;&#65533;&#1754;k&#65533;&#1173;`	&#65533;(&#65533;&#65533;&#65533;&#65533;W3&#65533;&#65533;|$E&#1252;&#65533;&#65533;E&#65533;-1v&#1964;&#65533;&#65533;&#65533;+&#65533;&#65533;&#65533;&#1869;YQ&#65533;
&#65533;&#65533;&#65533;&#65533;S&#65533;&#65533;&#65533;Z&#65533;P`f`
&#2015;&#65533;&#65533;&#65533;&#65533;P^&#65533;[3?&#65533;&#65533;&#65533;Z>U&#65533;t)U&#65533;&#65533;d=:4&#65533;&#65533;&#65533;<&#65533;&#65533;3&#1840;C2*&#65533;aw&#65533;Iy*&#65533;&#65533;&#65533;n&#65533;[&#65533;[&#65533;&#65533;&#65533;&#65533;&#65533;!f[&#65533;&#65533;c&#65533;Y&#65533;%R&#65533;>%&#65533;$&fR&#482;HA&#65533;&#65533;&#65533;*&#65533;2$&#65533;&#65533;^&#65533;&#65533;YJ&#65533;=5&#65533;<&#65533;*&#65533;11&#65533;Y]&#65533;\&#65533;t&#65533;&#65533;&#65533;&#65533;&#65533;&#65533;6&#65533;^:&#65533;&#65533;&#65533;&#65533;V&#65533;&#65533;5&#65533;	0 &#65533;&#129;&#65533;Qq&#65533;#R&#65533;@&#65533;`&#65533;&#65533;&#65533;&#65533;0&#65533;4&#65533;C&#65533; $&#1884;*&#65533;&#65533;N&#65533;j23U:&#65533;V&#65533;&#65533;&#65533;&#65533;U&#65533;&#65533;&#65533;HZVc)&#65533;Ov&#65533;P_w&#65533;&#65533;&#65533;&#65533;&#65533;&#1902;&#65533;%M&#65533;l&#65533;&#65533;&#65533;&#65533;|&#244;T&#65533;&#65533;$&#65533;&#65533;<9]&#65533;e&#1635;&#65533;&#65533;&#711;	Q&#65533;&#65533;&#65533;U&#65533;A&#748;&#65533;1&c&#65533;)&#65533;&#65533;&#65533;8&#65533;&#65533;di&#65533;&#65533;C&#65533;&#65533;ib&#65533;&#65533;&#24862;&#65533;Snh&#65533;j8&#65533;:&#65533;&#65533;&#65533;&#65533;&#65533;&#65533;K2H&#65533;3&#65533;-&#65533;!&#65533;&#65533;`&#65533;&#65533;r&#65533;.&#65533;&#65533;&#680;&#240;5&#65533;&#65533;&#413;X&#65533;0f&#65533;&#65533;f]&#65533;&#65533;&#65533;(>hj_&#65533;%Z &#65533;&#65533;&#65533;i^e&#65533;&#65533;4Kq&#65533;h&#37247;8&#65533;&#65533;&#65533;d&#65533;&#65533;E<&#65533;&#65533;{&#65533;&#1224;&#65533;&#65533;eU-&#65533;L&#65533;z.&#65533;&#65533;&#65533;|w&#65533;&#65533;}f(&#32870;&#38574;&#65533;>`&#65533;&#65533;&#65533;^&#65533;&#65533;&#65533;6&#65533;WUR&#65533;&#65533;&#65533;N&#65533;&#989;&#65533;&#65533;eSMm&#65533;a&#65533;RW&#65533;&#65533;&#65533;&#65533;F&#65533;F%&#65533;&#65533;&#65533;YzV}&#65533;dB&#60523;&#65533;i&#65533;F&#65533;&#65533;&#65533;V&#65533;&#65533;&#1141;%&#65533;k&#65533;nl&#822;&#65533;&#326;&#65533;&#65533;l*&#65533;&#65533;S&#65533;?]4_&#65533;~&#65533;&#65533;&#943;[&#65533;PEG&#1381;d&#65533;&#65533;(?&#55039;.&#65533;&#65533;.&#65533;4wK:3~iV&#65533;l&#65533;&#65533;ec5&#65533;&#65533;&#65533;^&#1776;&#65533;&#65533;.&#65533;&#65533;6&#65533;&#2030;fl&#65533;&#65533;i&#65533;&#65533;fO4&#65533;\&#65533;~&#65533;|&#65533;C&#65533;L&#65533;&#65533;&#65533;)L+J&#65533;&#768;&#65533;&#65533;&#65533;XQ*4&#1836;@&#65533;&#65533;&#65533;&#65533;E&#65533;&#65533;V`R8&#65533;.&#1351;5&#65533;h&#65533;^R.&#65533;&#65533;&#65533;&#1984;&#65533;&#65533;&#65533;&#65533;lh&#65533;aL&#65533;&#65533;&#65533;&#65533;>&#65533;&#65533;>&#65533;v,T7&#65533;9/&#65533;()#o&#65533;$&#65533;[&#65533;`&#65533;5l&#65533;&#65533;&#65533;Q&#65533;&#65533;&#65533;.I&#954;&#65533;&#65533;V&#65533;&#65533;&#65533;o&#65533;Vq&#65533;&#65533;o&#65533;&#65533;&#742;&#65533;&#65533;0n&#65533;VnmLKY&#65533;&#65533;&#65533;&#65533;&#65533;U&#65533;H;p&#65533;&#65533;'&#65533;E&#65533;pw2&#65533;&#65533;=&#65533;g&#65533;&#65533;&#65533;&#65533;tmW`&#65533;a,:g&#65533;&#65533;r&#65533;&#65533;^&#65533;&#65533;Fkwq&#65533;c&#65533;&#65533;&#65533;&#65533;doW&#65533;&#65533;e&#65533;&OP&#65533;>&#65533;a&#65533;9&#65533;$3&#65533;6	T6&#65533;0g]4mfk&#65533;^h&#65533;&#65533;1&#65533;.
al&#65533;C&#65533;&#65533;&#65533;h&#65533;&#65533;FT6.&#65533;&#65533;&#65533;q&#65533;Li&#65533;Qs&#65533;&#65533;fa8&#65533;b&#65533;&#65533;&#65533;sxB&#65533;S&#65533;T&#65533;&#65533;2N/7Z&#65533;q&#1433;&#65533;&#65533;&#65533;r&#65533;&#65533;o2/&#65533;D&#65533;uE_&#65533;j6]&#65533;&#65533;fO&#65533;IUNON&#65533;.&#65533;&#65533;&#496869;&#65533;&#65533;Z$i&#1343;&#65533;&#65533;m[&#65533;&#65533;&#21078;&#65533;&#65533;E&#65533;&#65533;&#65533;&#65533;rokV6&#65533;;c7hr/sa]&#65533;uV&#65533;b&#65533;(\&#286;&#65533;&#65533;a&#1083;&#65533;&#65533;&#1851;&#65533;B&#65533;u&#65533;&#65533;P&#65533;W&#65533;_&#65533;&&#65533;p&#65533;&#65533;d'j'a&#65533;tmo[&#65533;w&#65533;\&#65533;&#65533;&#65533;&#65533;Y&#65533;&#65533;&#65533;a&#65533;7&#65533;w&#65533;x\&#65533;&#65533;&#65533;x&#65533;qO&#65533;&#1038;&#65533;Fg&#65533;sO&#65533;M&#65533;Z~f&#65533;&#65533;&#65533;&#65533;Vs&#65533;.&#65533;&#65533;R&#65533;&#65533;\z&#65533;B&#65533;&#65533;;c=&#65533;uZ&#65533;&#65533;D&#65533;n&#65533;b&#65533;&#65533;D/&#65533;2&#65533;x/n&#65533;&#65533;N&#65533;un&#65533;&#65533;x&#65533;&#968;&#65533;&#65533;&#65533;r&#65533;o&#65533;&#65533;&#65533;rY_`&#65533;&#65533;B&#65533;&#65533;&#65533;&#65533;&#65533;&#65533;&#65533;k_4&#65533;F&#65533;&#65533;9/!&#65533;&#65533;&#65533;F&#839390;&#1746;&#65533;5&#65533;\&#65533;Tsgf&#65533;?&#65533;3mo&#65533;_&#65533;&#65533;F&#65533;^&#65533;&#65533;'&#65533;&#65533;g&#65533;&#65533;u&#65533;W|&#65533;&#65533;&#65533;_&#65533;3&#65533;&#65533;&#65533;x&#65533;&#65533;&#65533;bVy&#65533;&#65533;oL7vnM&#65533;?&#65533;N&#65533;&#65533;&#65533;?$&#1183;&#65533;j&#65533;Ns&#65533;/&#65533;-&#65533;&#65533;=&#65533;&#1957;&#65533;7&#65533;&#65533;x&#65533;&#65533;T&#65533;&#65533;u&#65533;&#65533;&#65533;&#65533;o|&#65533;~&#65533;&#65533;&#65533;Z&#65533;&#65533;&#65533;&#65533;r&#65533;&#65533;&#65533;&#65533;&#65533;}y&#65533;&#65533;&#65533;&#65533;&#65533;&#946;&#65533;U&#65533;Q&#403;&#65533;2&#65533;wF&#65533;&#65533;&#65533;&#65533;&#65533;T&#65533;ZO7&#65533;&#65533;4&#65533;&#65533;&#65533;&#65533;&#255;&#65533;0&#65533;_|w^7&#65533;&#65533;z&#65533;O&#65533;~&#65533;&#65533;&#65533;zZ&#65533;&#65533;/)&#65533;&#65533;&#65533;b&#65533;&#65533;AZ"T&#65533;&#65533;&#65533;&#65533;]&>&#65533;b&#65533;"&#65533;,&#65533;(&#65533;X&#65533;#H&#65533;5N&#65533;&#65533;Qb&#594;zl&#65533;&#65533;d&#65533;1g&#65533;&#1068;c3&#65533;&#65533;&#65533;9i&#65533;\&#65533;P&#65533;&#65533;B	-Z&#65533;'&#1188;J&#65533;t&#65533;&#65533;)&#1305;Q&#65533;&#65533;&#65533;&#628;&#1452;Z&#65533;"&#65533;J+&#65533;&#65533;e&#65533;&#65533;Y&#65533;&#65533;Y&#65533;	*d&#65533;&#65533;&#65533;&#1738;&#65533;&#65533;&#65533;b&#65533;&#65533;&#699;(&#65533;&#65533;&#65533;&#65533;&#65533;o&#65533;&#65533;t?&#65533;]&#65533;&#65533;&#65533;&#65533;&#266;&#65533;3N&#65533;x&#65533;O&#65533;CR&#65533;&#65533;&#65533;`a&#787;73Y&#65533;&#65533;&#65533;&#65533;]&#65533;&#65533;bz&#65533;&#65533;-d+&#65533;&#65533;&#65533;&#65533;&#65533;87&#65533;&#65533;&#65533;&#65533;&#1270;N&#65533;+&#65533;&#65533;&#65533;=(-&#65533;O&#65533;&#65533;&#65533;]&#65533;&#65533;&#65533;&#65533;&#699;z&#65533;\j&#65533;|=&#65533;|7q&#65533;&#65533;p&#65533;&#65533;M&#65533;&#65533;%&#65533;&#65533;&#65533;&#65533;,&#65533;&#65533;&#65533;&#65533;&#65533;&#65533;*1r&#65533;=|&#65533;&#65533;&#1263;&#65533;`&#65533;&#65533;&#65533;93&#65533;&#65533;&#65533;rcI&#65533;&#65533;Ev&#65533;Q&#65533;&#65533;k&#65533;&#65533;e &#65533;&#65533;W&#65533;&#65533;}&#65533;R&#65533;A\_&#65533;&#65533;&#65533;;&#65533;&#65533;"&#65533;E7&#65533;U&#65533;g&#65533;X&#597;s&#229;&#65533;&#65533;L1&#65533;8#5&#65533;&#65533;&#65533;JT4&#65533;]v&#65533;&#65533;&#65533;`j~&#65533;u&#65533;]i&#65533;Va&#65533;--&#65533;&#65533;&#65533;$&#65533;&#65533;&#65533;&#536;d&#65533;A&#65533;&#65533;~&#65533;&#65533;&#65533;%&#65533;OX&#65533;&#1536;!&&#65533;&#65533;I*&#65533; j&#65533;&#65533;&#65533;&#65533;&#65533;h&#65533;&#65533;&#65533;&#65533;!&#65533;H&#65533;8&#65533;yB"&#65533;.&#65533;xbq+&#65533;8\&#65533;~&#65533;&#65533;Yh&#65533;&#65533;Y&#65533;u&#65533;$v_r&#65533;&#65533;j
&#65533;H&#65533;xwyGW~&#65533;&#65533;&#65533;&#65533;J&#65533;=&#65533;QFI&#65533;&#65533;&#65533;e&#65533;&#65533;E&#65533;&#65533;&#65533;&#65533;&#65533;#D&#65533;&#65533;&#65533;Fj&#65533;R&#65533;&#65533;&#65533;Ek&#65533;&#1626;&#65533;o>&#65533;&#390;t&#1977;&#65533;&#65533;|&#65533;&#65533;"&#65533;&#65533;a&#65533;&#65533;&#65533;b&#65533;Wq
J&#65533;gF&#65533;G&#65533;SB&#65533;&#65533;&#65533;&#65533;&#65533;&#65533;&#35160;)&#65533;I&#65533;;Z&#65533;&#65533;.U*|&#65533;&#65533;
&#65533;uc
&#65533;j&#65533;&#65533;)%o&#65533;&#65533;&#65533;&#65533;f&#65533;i&#65533;A&#65533;}d&#27684;]dRY+&#65533;$&#1756;<9&#300;Y&#65533;9&#65533;bY(&#1780;&#65533;:'m&#65533;&#65533;ZJc&#65533;f&#65533;_&#65533;&#65533;&#65533;J&#65533;%&#65533;&#158;&#65533;&#65533;g&#65533;&#65533;n&#65533;&#65533;&#65533;&#65533;A&#65533;&#65533;&#65533;A&#65533;G&#65533;v&#65533;!&#65533;p&#65533;&#65533;&#65533;e&#65533;&#65533;&#65533;h&#65533;7&#65533;f&#65533;&#65533;j&#65533;&#65533;$A|&#65533;=&#65533;d&#65533;m&#778;&#65533;&#65533;&#65533;s=&#65533;r&#65533;&#65533;&#65533;TWI|a&#65533;Z9&#65533;&#65533;R&#65533;~&#65533;&#65055;&#65533;(p&#65533;&#65533;&#65533;<s&#65533;&#65533;&#1357;&#65533;&#1139;&#65533;&#65533;>9i&#65533;CA&#65533;&#65533;&#65533;IJ&#65533;&#65533;YB&#65533;r&#65533;xY&#65533;&#65533;&#65533;&#65533;&#65533;&#65533;Q&#65533;y&#65533;UX&#65533;&#65533;&#65533;&#65533;Z#&#65533;;7N&#65533;]&#65533;&#65533;o&#65533;k&#65533;u&#65533;&#165;!&#65533;u&#521;vM&#65533;Z5&#65533;S&#65533;F#&#65533;s&#65533;&#65533;y&#65533;ck[&#65533;2+&#65533;4g&#1710;&#65533;&#65533;&#65533;+=p@{?&#65533;;&#65533;o9&#65533;&#65533;&#65533;&#24527;&#65533;&#65533;&#65533;j&#65533;9&#65533;&#65533;&#65533;&#65533;&#65533;&#65533;&#65533;&#65533;M&#65533;-&#65533;&#65533;&#65533;d&#65533;_&#65533;&#65533;r&#65533;n&#65533;&#65533;&&#65533;T&#65533;&#148;&#65533;=e1&#65533;N&#1204;&#65533;9f\&#65533;1&#65533;pu5
&#65533;Lt$&#65533;9Z1)@H&#65533;&#65533;#+%M&#65533;|&#65533;k&#1663;&#65533;TB&#65533;O$r_FZR&#65533;&#65533;1lj&#65533;&#65533;x&#65533;d&#65533;&#65533;N&#65533;&#65533;&#454;&#65533;
p&#65533;l;`&#65533;&#65533; &#65533;&#65533;&#65533;&#65533;c2&#65533;dU9Wm&#65533;&#65533;&#65533;&#65533;Zw4&#65533;&#65533;&#65533;&#65533;/TU&#65533;&#65533;&#65533;&#65533;&&#65533;&#65533;p&#65533;a&#65533;2W&#65533;Q&#65533;0&#65533;&#65533;.&#65533;&#65533;_?&#65533;&#65533;5&#65533;E&#65533;t&#1515;&#65533;&#1410;81&#65533;&#65533;&#65533;!{&#65533;&#65533;&#65533;bwDe&#65533;&#65533;CMr&&#65533;)f&#65533;&#1666;&&#65533;!&#65533;p&#65533;N#a'U&#65533;12W2&#65533;Y&#65533;@&#65533;5~q&#65533;&#65533;=&#65533;&#65533;r&#65533;K&#65533;jhy4&#65533;\&#65533;&#65533;9zmt&#65533;
&#65533;b&#65533;:k=l&#65533;,&#65533;&#28334;m()}&#65533;&6&#65533;&#65533;&#65533;Ie7&#65533;&#65533;&#65533;%u-&#65533;|&#65533;wi#&#65533;&#65533;<)&#65533;@&#65533;3yu{%&#65533;&#65533;&#65533;%&#65533;&#65533;s&#65533;'&#65533;&#65533;&#65533;AF.5&#65533;K&#65533;&#1222;@*\&#65533;d&#65533;&#65533;R&#65533;&#65533;$)S&#65533;&#65533;&#65533;O&#65533;&#65533;Y&#65533;&#65533;&#65533;2M&#65533;i&cRF&#44911;L&#65533;&#65533;&#65533;&#65533;&#65533;k:&#1178;&#65533;&#65533;_$}7"B9Q9&#65533;&#65533;&#65533;6*
F&#65533;&#65533;&#65533;&#65533;&#65533;&#324;1FsK&#65533;&#65533;&#65533;fv&#65533;Q&#65533;&#65533;.G&#65533;&#1266;&#65533;!0&#65533;gf&#65533;%&#65533;X&#65533;]U&#65533;}Vjj6&#65533;&#65533;9&#65533;L&#65533;a&#65533;h&#65533;PseT&#65533;&#65533;l&#65533;5&#65533;&#65533;&#65533;&#65533;F&#65533;L&#65533;&#65533;?p&#65533;S&#65533;&#65533;KK=&S&#65533;&#979;xm[M&#65533;&#65533;&#65533;&#65533;~P"&#65533;&#65533;TC!Qz"sr&#65533;:&#1890;"&#65533;(&#65533;&#65533;'g"&#65533;&#65533;b&#65533;&#65533;&#65533;&#1293;&#65533;&#65533;W&#65533;&#65533;&#65533;rs&#65533;}&#65533;&#243;[b&#65533;i&#65533;4&#65533;F&#65533;&#65533;5&#65533;&#1583;&|&#65533;&#65533;6&#65533;&#65533;[&#65533;&#65533;&#65533;!&#65533;&#65533;D&#65533;&#65533;Oo&#65533;&#65533;:.q+&#65533;&#65533;&#65533;&#65533;&#65533;&#65533;&#65533;&#65533;NQ&#65533;&#65533;#D/&#65533;&#65533;&#65533;b+Q&#65533;&#65533;&#65533;&#65533;&#65533;&#65533;i*x	&#65533;&#65533;&#65533;&#65533;h&#65533;5_&#65533;K&#65533;yy/}_L%w&#65533;{&#65533;&#65533;.&#65533;* 5b&#65533;&#65533;&#65533;V&#65533;!&#65533;vepEv&#65533;Mn&#65533;&#65533;&#65533;p&#65533;&#65533;&#65533;&#65533;&#340;&#65533;[&#65533;&#65533;@K&&#65533;"vu&#65533;&#65533;_t&#1387;&#65533;&#65533;h&#65533;,BT&#65533; &#65533;&#65533;v&#65533;&#65533;U&#65533;&#65533;t&#65533;&#65533;&#65533;z&#65533;&#65533;cx&#65533;&#65533;&#65533;*&#564;&#65533;d&#65533;}&#65533;&#65533;&#65533;&#65533;&#65533;N&#65533;&#65533;C)&#65533;&#65533;&#65533;@&#65533;,9{}&#65533;&#65533;L`&#65533;&#1716;&#65533;N^0?&#65533;&#65533;&#65533;&#65533;&#1547;&#65533;U&#65533;H&#65533;x<&#65533;J&#65533;&#65533;#F1&#65533;&#65533;k&#65533;&#65533;&#65533;&#65533;p\B&#65533;&#65533;|&#65533;~i&#65533;&#65533;&#65533;z#]&#65533;SH&#65533;&#65533;1&#65533;&#65533;q&#65533;<c&#65533;RS&#65533;Afd\&#65533;&#65533;gr&#65533;mw&#65533;J^&#65533;&#65533;W&#65533;&#1583;&#65533;~t&#65533;U&#65533;\(&#65533;<SnLcCU]&#65533;v&#65533;&#1970;&#65533;&#65533;S&#65533;&#65533;&#65533;&#65533;&#65533;{?&#65533;{&#65533;&#65533;&#65533;&#65533;&#65533;[&#65533;v&#65533;,k&#65533;&#65533;{f&#65533;0&#65533;&#65533;\c&#65533;F&#65533;=&#65533;J&#65533;BW&#65533;&#65533;w+-&#65533;Vj"&#65533;!&#65533;&#65533;&#65533;M&#65533;'&#65533;&#1605;$`&#65533;9&#65533;&#65533;)&#65533;R&#65533;&#65533;&#1022;g&#65533;:js&#65533;7&#65533;K&#65533;T&#65533;:&#65533;_&#65533;s&#65533;&#65533;&#65533;u&#65533;&#65533;s&#65533;&#65533;&#1483;&#65533;&#65533;&#65533;Zt&#65533;&#65533;&#65533;&#1300;jF&#65533;&#978;t+&#65533;7D&#65533;&#65533;8-&#65533;Nv&#65533;&#65533;&#65533;R&#65533;&#65533;&#65533;&#65533;&#65533;&#65533;K&#65533;&#65533;e&#1332;&#65533;&#65533;&#65533;M&#65533;&#65533;&#65533;&#65533;z&#65533;&#65533;&#65533;-&#65533;&#409;:&#65533;5s*SL&#65533;&#65533;&#65533;&#65533;&#65533;lw&#65533;/&#65533;&#1281;nv&#65533;&#748638;&#65533;&#65533;o&#65533;	d&#65533;up9&#65533;?&#1525;&#65533;&#65533;N8&#65533;&#65533;1c+&#65533;&#65533;&#65533;J&#65533;&#65533;2&#65533;&#65533;S&#65533;W&#65533;h-gm&#65533;[T0A&#65533;&#65533;&#65533;&#65533;-&#65533;=*&#65533;&#1319;>&#65533;&#65533;&#65533;&#65533;&#65533;&#65533;$3&#65533;k&#65533;9&#65533;k-n2/&#65533;&#65533;\&#65533;&#65533;&#65533;&#65533;&#65533;&#65533;&#65533;D&#65533;mI&#65533;Rhb;&#65533;&#65533;J&#65533;&#65533;&#65533;?F&#65533;&#65533;*&#65533;R&#65533;&#65533;&#65533;&#65533;A&#65533;&#65533;&#65533;h&#1957;&#65533;z&#65533;6&#65533;&#65533;&#65533;&#65533;&#65533;d&#65533;&#65533;&#65533;^&#65533;&#1757;tr&#65533;&#65533;&#765;J&#65533;&#65533;F&#65533;,&#65533;&#65533;&#65533;&#65533;&#927;|&#65533;l&#230;&#65533;%&#65533;&#65533;&#65533;&#65533;*j&#65533;&#65533;@uc%&#65533;&#65533;&#65533;}i&#65533;&#65533;dhC^H&#65533;&#65533;&#65533;&#65533;&#1870;y&#65533;K{&#861680;b&#65533;&#65533;&#65533;&#65533;^&#65533;&#65533;&#65533;S&#65533;$&#65533;^&#65533;&#65533;&#15225;&#1199;~q+&#65533;&#65533;l&#65533;:&#65533;d&#65533;Q&#65533;&#65533;~^&#65533;&#65533;uos~R&#65533;?&#1956;_&#65533;&#65533;&#65533;q&#65533;&#65533;R&#65533;&#65533;&#65533;U&#65533;&#65533;]&#65533;&#65533;&#65533;&#65533;I&#1534; R`&#65533;&#65533;!&#65533;&#65533;&#65533;&#65533;&#65533;]&#65533;&#65533;@&#65533;&#65533;&#65533;&#65533;&#65533;&#65533;&#720;H}&#65533;&#65533;&#65533;&#65533;&#65533;&#65533;&#65533;&#65533;&#65533;O&#65533;&#65533;(&#65533;m&#65533;&#65533;e&#65533;~&#65533;&#65533;&#65533;&#65533;_&#65533;-^&#65533;&#65533;&#65533;s	&#65533;&#65533;!&#65533;&#65533;5&#1811;5&#65533;r&#65533;&#65533;]&#65533;&#65533;&#1116;/M&#65533;&#65533;&#65533;T&#662;f&#65533;rO1&#621;&#65533;]&#1152;l&#65533;&#65533;&#65533;&#904;&#65533;&#65533;(&#65533;nb&#65533;&#65533;Q&#65533;&#65533;&#65533;
&#65533;`/UYd&#65533;]&#65533;&#65533;&#65533;4q&#1215;&#65533;&#65533;&#65533;&#1998;	Y]&#960;!&#65533;&#65533;&#65533;&#65533;&#65533;!&#65533;&#65533;Y&#65533;
&#65533;!u&#65533;\#B&#65533;N&#65533;$&#65533;D M&#65533;^&#65533;&#65533;\
&#65533;'ra2"&#65533;&#65533;&#65533;&#65533;&#65533;ab&#65533;&#65533;&#65533;Q&#1154;&#65533;&#65533;C&#65533;&#65533;A&#65533;&#65533;J&#65533;!&#65533;&#65533;y&#65533;&#1030;\&#65533;8&#65533;&#65533;&#65533;&#65533;%&#65533;&#65533;&#65533;`  q1q^&#65533;0_&#65533;Q&#65533;&#65533;&#65533;&#65533;&#65533;&#65533;&#65533;H&#65533;$&#65533;$J&#65533;Z"&#65533;&#65533;"&#65533;&#65533;z&#65533;B`&#65533;&#65533;.b&#65533;&#65533;g&#65533;&#65533;&#65533;^
&#65533;&#65533;&#65533;c&#65533;y&#65533;#
&#65533;&#65533;&#65533;bV&#65533;N&#65533; &#65533;&#65533;&#880;&#65533;&#65533;7&#65533;&#65533;&#65533;mHR&#65533;&#65533;&#65533;&#65533;p &#65533;&#65533;&#65533;c3&#65533;&#65533;&#19269;D&#65533;&#65533;HX~&#65533;$&#65533;K&#65533;&#65533;y&#65533;&#65533;#&#65533;&#65533;8&#65533;Y)&#65533;K&#65533;&#65533;&#65533;+&#65533;\&#65533;&#65533;<&#420;<&#65533;&#65533;&#35938;'&#65533;\=&#65533;#&#1977;&#65533;&#65533;H&#65533;&#65533;"&#65533;&#777;P&#65533;O&#65533;&#65533;&#65533;&#65533;&#65533;\_AZ&#65533;&#65533;C&#65533;N&#241;H8E&#65533;a&#65533;u]b&#65533;&#350; Y_~&#65533;&#65533;&#65533;"n"&#1154;I&#65533;$&#669;&#65533;J~!X&#65533;%L&#420;&#65533;&#65533;&#65533;&#65533;&#65533;Y&#524757;&#65533;&#65533;&#65533;U1&#65533;&#65533;@e%&#65533;_Q&#65533;&#65533;&#65533;l&#65533;&#65533;UQ&#65533;8&#65533;d=&#65533;^&#65533;&#65533;&#65533;0Z26%&#65533;&#65533;&#65533;w8cEv)&#65533;e&#2040;O&#65533;X%xd&#65533;&#1589;&#65533;&#65533;&#65533;&#65533;J&#65533;8D&#65533;%Z&#65533;%cad&#65533;;&#65533;&#65533;.&#65533;c&#65533;&#65533;*&#65533;&#65533;l:UJj&#65533;>&#65533;?&#65533;&#65533;$&#65533;/&p&#65533;`&#65533;&#65533;M&#65533;-&#65533;e&#65533;)EVpY8&#65533;&#65533;@&#65533;&#65533;&#65533;efj&#65533;+Md<m#i&#65533;&#65533;fX&#65533;&#65533;&#65533;ft&#65533;R&#65533;\&#65533;&#65533;J&#65533;g&#65533;uVl&#934;l&#65533;&#65533;[&#423;|&#65533;cl&#65533;#&#65533;_&#65533;DOBEa~&#65533;_&#65533;&#65533;&#65533;g:&#65533;a&#65533;_r
tb&#65533;"C&#65533;S
&#65533;QYWUQ^	^&#65533;&#65533;&#65533;	xx&#65533;xD&#65533;&#65533;%&#65533;nv&#65533;[&#65533;&#65533;R&#65533;&&#65533;&#65533;&#65533;&#65533;&#65533;&#65533;&#65533;8&#65533;'&#65533;&#65533;&#65533;8&#65533;&#65533;&#65533;&#65533;&#733;&#65533;XiW&#65533;&#65533;&#65533;o&#65533;p&#65533;q'aJ&#65533;:!W&#65533;e2gTJfF"&#65533;&#65533;uX&#65533;&#65533;Y&#65533;#&#65533;k&#65533;&#65533;&#65533;U
&#65533;d&#65533;&#65533;&#65533;&#65533;&#65533;!&#65533;t&#65533;&#65533;$&#65533;&#65533;&#65533;&#65533;&#65533;&#65533;R&#65533;ay&#65533;&#65533;&#65533;&#65533;(z&#65533;&#65533;&#65533;&#65533;c-&#65533;`h&#65533;&#65533;&#65533;H0&#65533;(v&#65533;&#65533;:&#65533;&#65533;*J&#65533;\iCu&#65533;&#65533;&#65533;]&#65533;&#65533;&#65533;I&#65533;&#65533;^&#65533;&#1916;X&#65533;&#65533;b&#65533;&#65533;$Y&#65533;
&#65533;&#65533;&#65533;fM&#65533;&#65533;&#65533;&#65533;&#65533;&#65533;Y&#65533;&#65533;g&#65533;&#65533;&#65533;&#65533;&#65533;&#65533;'&#65533;&#65533;
&#65533;&#65533;&#65533;WY&#65533;&#65533;&#65533;&#65533;&#65533;&#65533;&#65533;&#65533;&#65533;&#65533;&#65533;&#65533; &#38950;&#65533;&#65533;.&#65533;M	&#65533;N&#65533;vG&#65533;&#65533;w>)&#65533;&#65533;*&#65533;G&#65533;P&#65533;L&#65533;&#65533;*&#65533;D`&#65533;<&#65533;m&#65533;&#65533;&#65533;&#65533;K&#65533;&#24109;hj&#65533;&#30370;&#65533;&#65533;z&#65533;&#65533;&#65533;T&#65533;&#65533;&#65533;&#65533;=EQJ&#65533;&#65533;]&#65533;&#65533;f&#65533;&#65533;&#65533;1&#65533;rz&#65533;&#65533;&#65533;&#65533;j&#65533;&#65533;&#1224;d&#65533;6&#659;&#65533;&#65533;&#65533;X&#65533;&#1123;>kw.z|&#65533;&#65533;&#65533;>&#65533;fkp&#65533;&#65533;u&#65533;j&#65533;
&#47208;&#65533;&#65533;k&#65533;&#65533;&#65533;&#554;*&#65533;:l&#1949;&#65533;&#65533;*#&#65533;"&#65533;e&#65533;i&#65533;&#427;&isTE&#65533;)&#65533;!&#65533;&#65533;&#65533;*&#65533;
&#65533;T+&#65533;&#65533;&5&#65533;&#676;t%Wv(V&&#65533;&#65533;FH&#65533;&#1230;&#65533;&#65533;ml&#65533;&#65533;&#19906;&#65533;|&#65533;,&#1466;&#65533;n-&#1490;&#65533;&#65533;&#65533;Z&#65533;
&#65533;&#65533;T
\&#65533;&#65533;&#65533;&#1630;&#1250;&#65533;r&#65533;l&#65533;&#65533;T,&#65533;v&#65533;wD&#65533;3&#65533;O&#65533;&#65533;R5^Wv2l4&#65533;O@&#65533;&#65533;&#65533;h{yi&#65533;&#65533;&#1719;&#65533;%jf&#65533;&#65533;v&#65533;&#65533;>&#65533;&#65533;zmh]&#65533;^V&#65533;MK&#65533;&#939;l&#65533;&#65533;&#65533;k&#65533;&#65533;&#65533;&#65533;5h&#65533;&)&#1593;&#65533;&#65533;&#65533;ka9&#65533;&#65533;h&#65533;&#65533;Q&#65533;&#65533;m&#65533;&#65533;r)-}j&#65533;&#65533;&#65533;&#65533;&#65533;&#65533;&#65533;&#65533;&#65533;n&#65533;2&#65533;&#65533;Bn&#65533;*&#65533;	/	x&#65533;B&#65533;&#65533;I&#1889;,^?&#65533;&#65533;n&#65533;m-N&#65533;&#65533;i&#65533;=&#65533;X&#65533;&#65533;&#65533;&#65533;&#65533;hJ&#65533;&#65533;&#65533;&#65533;&#65533;+e&#65533;%%	&#65533;&#65533;&#65533;&#65533;&#65533;F.&#65533;&#65533;&-&#65533;&#65533;P&#65533;&#65533;&#58018;_&#65533;E&#65533;n,&#458;%&#65533;&#65533;&#65533;&#65533;&#65533;&#65533;/&#65533;:	x&#65533;D&#65533;&#65533;&#65533;a&#65533;&#65533;QJ&#65533;&#65533;"d&#65533;BZ&#65533; &#65533;t&#65533;&#1317;,l&#65533;p&#65533;o&#65533;&#65533;2
&#65533;&#1902;&#65533;&#65533;H&#65533;Ya&#65533;R&#65533;Z&#65533;&#65533;&&#65533;&#65533;a&#65533;"o&#65533;v&#65533;&#65533;#	Qm&#65533;&#65533;&#65533;&#65533;&#65533;f&#65533;&#65533;&#65533;&#65533;0&#65533;@	&#65533;&#65533;&#65533;k&#65533;&#65533;k`&#683;A:&#65533;O&#65533;&#65533;&#65533;&#65533;&#65533;&#65533;W&#65533;&#65533;&#1742;&#65533;op&#65533;N&#65533;&#65533;&#65533;(.&#65533;ub&D&#65533;d}&#65533;L&#65533;o&#65533;a&#65533;
&#65533;&#65533;&#65533;&#65533;&#65533;Zm&#65533;i&#65533;1&#65533;&#65533;0&#65533;k$d	&#65533;&#65533;I&#65533;&#65533;	&#65533;&#65533;&#65533;Roa*q&#65533;2%&#1832;.&#65533;&#65533;&#65533;&#65533;&#65533;s&#65533;&#65533;&#65533;&#65533;7&#65533;&#65533;&#65533;w&#65533;g"&#547;V'&#65533;&#65533;$&#65533;&#65533;x&#65533;	&#65533;&#65533;Mm'&#65533;&#65533;;"&#65533;&#65533;1+&#65533;p&#65533;&#65533;&#65533;Z&#65533;&#65533;*>1W &#65533;Q&#65533;&#385;	2&#65533;&#65533;)&#65533;&#65533;&#65533;&#65533;Q0&#65533;U&#65533;s&#65533;m&;2cR&#65533;&#65533;]2&#65533;L(&#65533;&#65533;&#65533;&#65533;r&#65533;,[&#65533;~rX@`@&#65533;&#65533;}&#65533;g&#9380;&#65533;&#65533;D+&#65533;&#65533;&#65533;;&#65533;&#65533;&#65533;&#65533;&#65533;&#65533;0&#65533;&#1787;B&#65533;&#65533;&#65533;1&#65533;~.&#65533;!K&#65533;&#1535;Z0R&#65533;&#65533;4&#65533;&#65533;I&#65533;Bs4&#65533;&#65533;
-&#65533;(b%r(&#65533;&#65533;&#65533;v&#65533;'&#65533;B4-&#65533;A&#65533;&#65533;&#65533;&#65533;&#65533;&#65533;&#65533;&#65533;&#65533;&#65533;&#65533;&#65533;I&#65533;t&#65533;4,p&#65533;&#65533;&#65533;&#65533;&#65533;&#65533;o&#65533;2 K/&#65533;*&#65533;?&#65533;4&#65533;&#404;&#65533;Bg&#65533;&#65533;&#1190;`3&#65533;&#65533;&#65533;T
O&#65533;[w&#65533;o&#65533;m1mM!&#65533;T!&#65533;&#65533;p&#65533;P&#65533;&#65533;&#65533;E&#456;U&#65533;4&#65533;r&#65533;&#65533;s&#65533;&#65533;&#65533;~R&#65533;&#65533;X&#65533;&#65533;Y&#65533;p&#65533;&#65533;&#65533;:&#65533;&#65533;&#65533;&#65533;U&#65533;&#65533;&#65533;&#65533;.&#65533;j&%&#65533;&#65533;
t&#750;t&#652;A&#65533;EP&#366;&#65533;$&#65533;&#65533;&#65533;&#65533;)3*n'&#65533;&#65533;B&#65533;&#65533;#&#65533;&#65533;YN,&#65533;^&#65533;&#65533;&#65533;&#65533;&#65533;Xw&#65533;Xc&#65533;7s&#65533;&#65533;g&#65533;4h&#65533;&#65533;&#65533;&#65533;<&#65533;M&#65533; &#65533;&#65533;&#65533; &#65533;!!&#65533;sL#$0&#65533;&#65533; Z&#65533;&#65533;&#65533;i`7&#65533;P;&#65533;&#65533;&#65533;pG&#65533;o&#65533;&#65533;~*3I4AS!&#65533;&#65533;&#65533;xz&#65533;*&#65533;&#65533;&#65533;Rv8YvUg&#65533;&#65533;Iw&#65533;uphgwc [S&#65533;@&#65533;&#65533;6p!&#30770;&#329;&#65533;b&#65533;&#65533;"JCF\&#65533;&#65533;&#65533;2`t&#65533;&#65533;EkaK&#65533;]&#65533;$j&#65533;tj&#65533;$jU9o&#65533;fmI;7&#65533;&#65533;&#65533;W&#65533;5W&#65533;u/x|&#65533;&#65533;gwI&#65533;&#1092;&#65533;L&#65533;bq&#65533;&#65533;O`&#65533;/&#65533;0&#65533;!&#65533;&#65533;P&#65533;&#516;&#65533;&#65533;&#785;
&#65533;v&#65533;&#65533;D&#65533;w&#65533;&#65533;8&#65533;&#65533;&&#65533;G?&#65533;U&#65533;x&#65533;`tCnW&#65533;Ch&#65533;y(?&#65533;;&#65533;mF&#65533;&#65533;&#65533;"&#65533;&#65533;&#65533;k&#65533;_?&#65533;&#65533;&#65533;&#65533;1K$$w\eQ&#65533;&#65533;&#65533;&#65533;g&#65533;&#65533;Y&#65533;WsS+&#65533;&#65533;&#1819;&#1026; j&#65533;&#65533;I&#65533;j&#65533;&#65533;&#65533;x&#65533;&#65533;&#65533;&#65533;9&#65533;&#1529;&#65533;&#65533;4F&#65533;H&#65533;&#65533;5&#65533;0&#1170;[Av&#65533;&#1109;S&#65533;l&#65533;ad&#65533;&#65533;&#65533;&#65533;6 q#V&#65533;&#65533;&#65533;q&#65533;}9&#797;&#65533;&#65533;&#65533;5~1&#866;&#65533;<NFR&#65533;R&#65533;&#65533;&#65533;p&#65533;&#65533;&#65533;{&#65533;&#65533;&#65533;&#65533;&#65533;&#65533;y&#65533;&#65533;yh4&#65533;L&#65533;`&#65533;w&#65533;&#65533;&#65533;"';&#23874;%&#65533;&#65533;&#65533;Z$V&#65533;&#65533;&#65533;&#65533;|&#65533;&#65533;&#65533;&#65533;&#65533;&#65533;&#65533;LF&#65533;&#339;&#65533;?#U&#65533;&#65533;?&#298;&#65533;1o&#65533;&#65533;&#65533;&#65533;MG&#65533;rS&#65533;;&#65533;&#65533;&#65533;&#65533;&#65533;;&#65533;&#65533;sF&#65533;,&#65533;&#65533;4&#65533;eHI&#65533;&#65533;'&#362;&#65533;&#65533;6"1>uTX&#65533;&#65533;z&#65533;&#65533;]f&#65533;~&#65533;9&#65533;f&#142;&#65533;J&#65533;hQ&#65533;9&#65533;:O&#65533;&#65533;w&#65533;sK&#65533;&#65533;n&#65533;&#65533;&#65533;&#65533;k&#65533;&#65533;&#65533;&#65533;+&#65533;&#65533;&#65533;OZl&#65533;;&#65533;&#1530;&#65533;&#65533;V&#65533;&#65533;<&#65533;&#65533;m3&#65533;&#65533; &#65533;a&#65533;&#65533;j&#65533;H&#65533;&#65533;4&#65533;&#65533;@&#65533;&#65533;&#823;&#65533;&#65533;&#65533;"&#65533;VNzV&#65533;k<&#65533;o&#65533;&#65533;O%W_&#65533;&#65533;gth*}
p&#65533;&#65533;;&#65533;&#65533;_=8&#65533;&#65533;b&#65533;&#65533;1&#65533;{&#65533;&#165;&#65533;_9&#65533;&#65533;&#65533;-&#65533;&#65533;vq&#65533;|&#65533;<V&#65533;s2&#65533;&#65533;&#65533;&#65533;>_bw&#65533;&#65533;oi&#65533;&#65533;-F&#1320;&#65533;&#65533;&#65533;~b&#1211;&#65533;&#65533;&#65533;Yg&#65533;&#65533;W&#65533;V,&#65533;&#65533;@&#65533;b;&#65533;sF?&#65533;&#65533;c=&#65533;7&#65533;&#65533;g&#65533;~*&#65533; &#65533;&#65533;&#65533;&#65533;_8&#65533;z&#65533;&#65533;"&#65533;U2&#65533;&#65533;a)&#65533;B&#65533;&#65533;Vi&#1791;&#65533;&#65533;H39&#65533;&#65533;&#65533;#Y!b&#65533;&#65533;&#65533;&#65533;"*Hs&#2037;&#65533;=&#65533;&#65533;s&#65533;s'&#65533;$&#65533;B8@&#65533;&&#65533;&#9152;&#65533;C=&#65533;;&#65533;&#16883;&#65533;V>8c4FK&#65533;&#495;lM&#65533;;2z~&#65533;&#65533;&#65533;&#65533;&#65533;&#65533;&#65533;G1&#65533;2&#65533;&#65533;&#65533;)i&#65533;&#65533;O&#65533;&#65533;*&#65533;?NJ&#65533;|&#65533;&#65533;&#65533;&#65533;]n"&#65533;c7sG==-&#65533;	4xaB&#65533;&#65533;&#65533;&#65533;&#65533;&#65533;@
	Tt@KBF
B&#65533;&#197;&#65533;$>&#65533;(0&#65533;XV h&#65533;&#65533;7qh&#1401;3&#65533;f&#922;u&#65533;,&#65533;&#65533;&#989;@&#65533;5
&#65533;&#65533;K&#65533;L&#65533;&#65533;L&#65533;2&#65533;&#65533;*sU&#65533;Y&#65533;v&#65533;z&#65533;&#65533;&#65533;c&#590;&#65533;ea&#65533;k&#1654;&#1394;.&#65533;sJ&#65533;{o^ZO&&#65533;k	`&#65533;&#65533;&#65533;&#65533;&#65533;-&#65533;&#65533;]&#65533;4v&#65533;V1&#65533;&#65533;W$S&#65533;"P&#65533;A&#65533;@8&#65533;&#65533;Ap&#65533;&#65533;I&#65533;X&#65533;&#65533;3]&#1387;Y&#65533;U1&#65533;J&#65533;*&#65533;&#65533;h&#65533;&#1252;C&#65533;L&#65533;&#1760;K	'Tp&#65533;v&#986;}&#65533;&#65533;&#65533;&B&#65533;&#651;&#65533;&#948;i&#65533;&#65533;X&#65533;&#65533;U+&#1582;e&#599;_,6ab&#65533;&#65533;&#65533;m&#65533;0o&#65533;'&#65533;&#65533;2&#65533;&#65533;?a&#65533;&#65533;#&#65533;?&#65533;&#65533;&#65533;&#65533;&#65533;&#818;&#65533;&#65533;cb #&#65533;*&#65533;&#65533;<&#65533;L&#65533;W(m&#65533;&#65533;H3-B&#65533;@x&#65533;&#65533;W&#65533;&#65533;&#65533;J&#65533;&#65533;x	%PXQ&#65533;Xb&#65533;6qC(&#65533;&#65533;H.:&#65533;*
&#65533;'&#65533;"j&#65533;&#65533;jZ&#65533;&#65533;&#65533;*&#65533;&#65533;&#65533;&#65533;I&#65533;&#65533;J&#65533;,&#65533;ha>,&#65533;&#65533;&#65533;./C&#65533;&#65533;&#65533;&#65533;&#65533;D(&#65533;4&#65533;&#65533;&#65533;K&#65533;l&#1261;0&#65533;LP0&#65533;|B	'&#65533;&#65533;7(<B&#65533;<&#65533;P&#65533;<I&#65533;&#65533;V
1&ZJ|CUl&#65533;6Go&#65533;qD&#65533;l&#65533;4&#65533;&#65533;<&#65533;q&#65533;{&#65533;&#65533;&#65533;fR&#65533;)$&#65533;8U&#65533;\m&#65533;I&#65533;&#65533;&#1746;&#65533;Z&#1988;s=\!&#65533;=]1&#65533;&#65533;@&#65533;&#65533;(?3&#65533;&#65533;-q&#65533;&#65533;?)&#65533;t&#65533;&#65533;&#65533;&#65533;3O=&#65533;&#65533;p&#65533;Q&#65533;&#65533;B&#65533;&#65533;V%&#65533;J*&#65533;&#65533;H#-&#65533;P&#65533;0E	&#325; -q&#451;&#65533;&#361;&#65533;&#65533;Ne&#65533;&#65533;T&#65533;&#65533;~a&#65533;&#65533;0~R+[&#65533;[M&#65533;&#65533;&#65533;&#65533;5&#65533;&#65533;&#1269;-*&#65533;2&#65533;&#1531;&#65533;&#65533;&#65533;2&#65533;U&#65533;Lh	z3&#65533;&#65533;&#65533;x/-&#65533;&#65533;&#65533;&#65533;&#65533;&#65533;Z&#1264;&#65533;H7@&#65533;&#65533;&#65533;&#65533;&#65533;gB&#65533;&#65533;&#65533;9R&#65533;u&#65533; &#65533;;&#65533;!Y]&#65533;h&#65533;&#65533;jI&#65533;&#65533;x&#65533;&#65533;&#65533;&#65533;&#65533;"&#65533;&#65533;3&#65533;)&#65533;&#65533;Y&#65533;5&#65533;&#65533;@c9&#65533;!&#65533;&#65533;m(
:b&#1685;Yn&#65533;4&#65533;z&#65533;&#65533;s&#65533;&#65533;&#65533;&#65533;oP&#65533;Ih&#65533;&#65533;&#65533;&#65533;3Zz`&#65533;&#65533;+&#65533;,+9&#65533;&#65533;K&#431;^,a\'&#65533;Za&#65533;&#920;&#65533;1&#65533;&#1884;&#65533;&#65533;&#65533;&#65533;b.`&#65533;.9&#65533;Uv;C&#65533;&#65533;&#65533;&#65533;!h&#65533;[&#65533;&#65533;m&#65533;&#65533;&#65533;&#65533;~&#65533;&#65533;&#65533;&#65533;JU&#65533;&#65533;O|VZ&#65533;&#65533;&#65533;a&#65533;+&#1986;&#65533;&#65533;&#65533;&#65533;:>&#65533;&#65533;&#65533;&#65533;&#65533;&#1648;;?Ps&#65533;3[&#65533;&#65533;&#204;&#65533;&#65533;^&#65533;u&#65533;y3a &#65533;`&#221;&#65533;&#65533;&#65533;Ww&#65533;J&#65533;&#65533;&#65533;&#65533;&#65533;qYB&#65533;&#65533;B&#65533;&#65533;&#65533;c&#65533;&#65533;\&#65533;N&#65533;&#65533;Y&#65533;	&#65533;&#65533;&#65533;=l-&#65533;&#65533;4&&#65533;q&#65533; 5&#65533;&#65533;&#65533;&#65533;&#65533;2&#65533;}&#65533;9#&#65533;uD5&#65533;&#65533;&#65533;&#1183;w$W&#65533;&#65533;)&#65533;{&#65533;&#65533;&#65533;&#65533;&#65533;&#65533;&#65533;D&#65533;d&#65533;.&#65533;&#65533;&#65533;.-&#1083;&#65533;&#65533;&#65533;&#65533;m&#65533;&#65533;iB&#65533;D'&#65533;f&#65533;&#65533;&#65533;[	&#65533;r&#65533;&#65533;5i.&#65533;K&#65533;\&#65533;&#65533;&#65533;&#65533;Mf&#65533;!Y&#65533;4&#65533;aI&#65533;b
&#65533;\&#65533;&#65533;F9&#65533;n&#65533;!&#65533;&#65533;*FD%&#65533;&#65533;7&#65533;&#65533;f&#65533;&#65533;S&#65533;	YHU&#65533;oFc!&#65533;&#65533;&#65533;0F&#65533;&#65533;&#65533;&#65533;Y&#65533;&#65533;&#65533;&#65533;^&#65533;&#65533;JS&#65533;^&#65533;A&#65533;&#65533;&#65533;&#65533;	S&#65533;/I&#65533;bq_&#65533;,&#65533;A &#65533;&#65533;$&#65533;&#65533;fH[&#65533;2_&#65533;KJ&#65533;i&#65533;&#65533;1&#65533;H&#65533;&#65533;&#65533; &#65533;&#65533;&#65533;9&#65533;SSKA&#65533;&#65533;&#65533;B&#967;]S&#65533;&#65533;&#65533;&#65533;Q&#65533;q&#65533;U2Y54-&#65533;&#65533;A&#65533;t]B7\&#65533;&#65533;}I:!&#65533;z&#65533;&#65533;,^&#65533;x&#65533;+&#65533;y49&#65533;&#65533;&#65533;&#65533;5te&#65533;&#392;&#65533;~>&#65533;<&#65533;$_&#65533;&#65533;&#65533;*Pz&#65533;<H'&#65533;&#65533;;F&#65533;&#65533;g"B&#65533;&#65533;x&#65533;X&#65533;&#65533;&#65533;&#65533;%	"&#65533;N&#65533;&#1710;p&#65533;&#65533;&#65533;A|9&#65533;&#65533;&#65533;&#65533;&#65533;&#65533;[&#65533;&#65533;,Q&#65533;y1h4'&#65533;&#65533;&#43341;&#65533;&#65533;t&#65533;&#65533;&#65533;(&#65533;&#65533;&#65533;u|&#65533;A&#65533;f&#65533;D&#65533;L&#65533;I&#65533;[&#65533;Hg&#65533;&#65533;ug;&#65533;$&#65533;YV&#65533;{JR&#65533;&#65533;&#65533;jbd&#65533;&#1369;&#65533;&#65533;P&#65533;a&#65533;P&#65533;Sl&#65533;&#65533;de&#65533;&#65533;BZI&#65533;&#65533;j&#65533;)ji&#65533;J&#65533;&#65533;5o&#65533;c&#65533;w&#65533;&#65533;&#559;T&#65533;&#65533;&#65533;&#65533;&#65533;`&#1224;0&#65533;&#65533;&#65533;s&#65533;&#65533;'&#65533;&#65533;Xi&#65533;&#65533;&#65533;&#65533;&#65533;&#65533;2&#65533;H&#1439;+A&#65533;E&#65533;&#65533;&#65533;&#65533;#/0&#65533;K&#65533;Z&#1691;!i&#65533;&#65533;%&#65533;&#65533;&#65533;&#65533;&#65533;&#65533;Z&#65533;&#65533;&#65533;&#65533;&#65533;
&#65533;zf&#65533;)n&#65533;[&#65533;Ro&#65533;is&#65533;f&#65533;&#65533;J&#65533;&#65533;&#65533;&#65533;rU&#65533;Ep&#65533;pD&#65533;&#65533;n&#65533;&#65533;*&#1192;J&#65533;ir&#65533;-l%&#65533;]&#65533;&#65533;P&#65533;&#65533;&#65533;nk&#1027;&#65533;&#65533;&#65533;&#65533;U&#65533;o;&#65533;&#1461;-&#65533;&#65533;&#65533;&#65533;|&#65533;&#65533;&#65533;&#1184;e&#749;+&#65533;h&#65533;\JM&#65533;&#65533;YU&#65533;&#65533;&#65533;W&#1875;&#65533;T&#65533;&#65533;dL&#65533;&#65533;&#65533;q&#1277;h&#65533;&#65533;d&#65533;&#65533;I_Q&#65533;&#65533;&#65533;&#65533;&#65533;&#65533;k&#65533;&#65533;Mv&#65533;&#65533;@&#65533;&#65533;_&#65533;W&#65533;H=H&#65533;b&#65533;8_&#65533;m&#65533;&#65533;`/&#65533;&#65533;V&#65533;k&#65533;&#65533;Q^&#65533;l<n&#65533;N&#65533;92&#65533;mns&#65533;&#65533;&#65533;*&#65533;&#1334;&#65533;&#65533;7CD&#65533;&#65533;&#65533;L&#1890;&#65533;&#65533;&#65533;YN\o&#65533;:&-&#65533;4&#65533;&#65533;&#65533;J&#65533;8In&#569;
&#1415;&#65533;&#65533;a&#65533;*&#65533;&#65533;J _(*&#65533;#&#65533;&#65533;un&#65533;&#65533;&#65533;!Wlh5O&#65533;&#65533;&#65533;u&#65533;&#65533;(&#65533;:8&#65533;&#65533;&#65533;j&#65533;&#65533;V+<M&#65533;&#65533;&#65533;s&#65533;m&#65533;&#362;&#65533;8&#65533;|y5\&#65533;&#65533;&#65533;>&#65533;Z&#65533;)&#1330;B&#65533;&#65533;e1
V&#1107;&#65533;&#65533;i&#65533;]&#65533;&#65533;9&#65533;&#65533;&ey&#65533;7&#65533;&#65533;Ok&#65533;>&#65533;t&#65533;&#65533;2Q&#65533;q&#1314;F&#65533;&#65533;&#65533;&#65533;H&#65533;&#65533;&#65533;x&#65533;&#65533;&#65533;xMS&#65533;x&#1425;&#65533;5L&#65533;Sfnom&#65533;}6~|K&#65533;q&#65533;&#65533;&#65533;>Pw&#65533;&#65533;b&#65533;"&#65533;&#65533;&#65533;&#65533;3U&#544;ehC-&#65533;>&#65533;&#65533;&#1624;&#656;y&#65533;1B&#65533;v&#65533;&#65533;&#65533;&#65533;5&#65533;&#65533;z&#65533;[&#65533;&#65533;un2&#65533;"&#65533;&#65533;&#65533;&#601;l&#65533;&#65533;{&#65533;&#65533;W&#65533;&#65533;cf&#65533;.&#65533;p&#508;O&#1742;wr&#65533;&#65533;Zz&#65533;%&#65533;5&#65533;._8&#65533;^,'&#65533;&#65533;&#65533;&#65533;&#1401;&#65533;&#65533;q&#65533;&#65533;&#65533;&#65533;w-&#65533;`=&#65533;P&#65533;w2&#65533;ee&#65533;&#65533;~&#65533;&#65533;2&#65533;&#65533; &#65533;pP&#65533;&#1208;6&#65533;&#65533;B&#65533;&#65533;&#65533;}!&#65533;z&#65533;&#65533;&#65533;&#65533;&#65533;&#65533;>&#65533;Fkk&#65533;&#65533;X
&#65533;&#65533;&#503;&#65533;&#65533;&#65533;&#65533;nu&#65533;$&#65533;&#65533;y&#1019;ES&#65533;l&#65533;G&#65533;&W&#65533;&#65533;H&#65533;&#65533;&#65533;f&#65533;O&#65533;&#65533;&#65533;&#223;&#65533;J&#65533;&#65533;!X&#65533;f&#65533;Dv&#65533;u&#1532;&#65533;
&#65533;6&#65533;&#65533;}&#65533;9&#65533;_&#65533;_>&#65533;&#65533;9&#65533;5y&#65533;R&#65533;&#65533;&#65533;&#65533;t&#65533;&#65533;&#65533;&#65533;&#663;&#65533;&#65533;=^&#65533;&#65533;7&#1009;&#65533;5&#1645;&#65533;&#65533;g&#65533;&#65533;&#65533;&#1035;~&#65533;<7&#65533;&#65533;	/+&#65533;O&#65533;&#65533;(rNA&#65533;&#65533;!v&#65533;+&#65533;&#65533;&#65533;&#65533;-&#65533;&#65533;&#65533;j
&#65533;?&#65533;o&#65533;&#65533;O1]&#65533;&#65533;&#65533;&#65533;=&#65533;a&#65533;&#65533;v&#65533;v&#65533;q&#65533;A,&#65533;=&#65533;9&#65533;@&#65533;&#65533;D&#65533;.&#65533;&#65533;&#65533;&#65533;O&#65533;&#65533;&#65533;&#65533;/&#65533;@&#65533;uv&#65533; F&#65533;&#65533;rn&#65533;&#65533;&#65533;&#65533;&#160;i&#65533;&#65533;&#65533;&#65533;=&#65533;&#65533;&#1208;&#65533;&#65533;&#65533;&#65533;M&#65533;"&#65533;=j&#65533;&#65533;&#65533;&#65533;&#65533;<&#65533;&#65533;&#65533;P&#65533;&#65533;cPg0&#65533;&#65533;&#65533;&#1711;&#65533;&#65533;&#65533;&#65533;(&#1376;&&#65533;h&#65533;q&#776;k~j&#65533;&#65533;&#65533;&#65533;&#65533;&#65533;&#65533;V&#65533;&#20491;&#65533;\P&#926;&#65533;&#65533;&#65533;&#65533;d&#65533;Pe&#65533;s&#65533;pn&#65533;0&#65533;6&#65533;m&#65533;vr&#65533;&#65533;E0&#65533;&#65533;&#65533;&#65533;0&#65533;P&#65533;&#65533;&#65533;4	&#65533;*&#63880;&#65533;L&#65533;-
&#65533;&#65533;k&#65533;
&#65533;&#65533;&#65533;N&#65533;&#65533;&#65533;
&#65533;D&#65533;&#65533;L&#65533;&#65533;&#65533;&#65533;=l&#65533;!&#65533;0&#65533;&#65533;],E 1Y&#65533; !&&#65533;EB;&#65533;;&#65533;&#65533;&#65533;h&#65533;&#65533;p-&#65533;w&#65533;&#65533;&#65533;'&#65533;(&#624;&#65533;,&#65533;&#65533;C?&#391;&#65533;*&#65533;8M&#65533;&#65533;0M&#65533;Ou&#65533;&#65533;&#65533;0q&#65533;&#65533;&#65533;T&#65533;$&#65533;8v&#65533;Q&#65533;&#65533;&#65533;&#65533;!e5.1&#65533;&#65533;&#65533;&#65533;&#65533;'&#65533;&#65533;&#65533;&#65533;&#65533;&#264;&#65533;FP&#65533;-&#65533;|-&#65533;&#65533;=P1#
Y&#65533; =&#65533;0&#65533;&#65533;&#65533;	p&#65533;'
&#65533;&#65533;h&#65533;m&#65533;15J&#65533;R &#65533;o?k4&#65533;Q&#65533;q &#65533;&#1140;&#65533;!&#65533;&#65533;1&#65533;19&#65533;q&#65533;&#65533;&#65533;&#65533;02o&#202;N&#65533;d-&#65533;&#65533;P&#65533;&#65533;&#65533;1&#65533;&#65533;&#65533;AV&#65533;&#65533;&#65533;&#65533;&#65533;$&#65533;B&#65533; CCR,&#65533;Se!&#65533;Q&#65533; &#65533;!!R5(&#65533;-&#65533;"&#65533;r=&#1183;o&#65533;&#65533;s&#65533;&#65533;GOr%3&#65533;*&#65533;&#65533;#.&&#65533;r&#65533;R&#65533;f,%&#65533;&#65533;
2[&#65533;&#65533;P&#65533;e.d&#65533;RxR *&#65533;&#65533;.&#65533;R"&#65533;(+&#65533;(1r!8&#65533;K&#65533;r7R_n&#65533;&#65533;*%m&#65533;Jg*&#65533;&#65533;&#65533;&#65533;&#65533;&#65533;P&#65533;X&#65533;+#3&&#65533;&#65533;&&#65533;Q&#65533;&#65533;k&#65533;@&#65533;p&#65533;-&#65533;R.&#65533;q&#65533;&#65533;()&#65533;.&#65533;&#65533;&#65533;&#65533;r/&#65533;C&#65533;&#65533;&#65533;B&#65533;&#65533;&#65533;0&#65533;&#65533;&#65533;Z&#65533;1e&#65533;/8'eh&#65533;&#65533;R2{&#65533;+7+,oR&#65533;$&#65533;,&#65533;&#65533;[:S&#65533;>(&#65533;R4&#65533;.)&#65533;&#65533;BPW&#65533;&#1764;&#65533;&#65533;&#3143;
gN&#65533;;y&#65533;*m&#65533;&#65533;s7&#65533;&#65533;3|&#65533;&#65533;:&#65533;&#65533;7%NR8;H3cc8n&#65533;!KK9&#65533;&#65533;.JS?&#65533;2#&#65533;&#65533;Jq&#65533;bS0&#65533;o<g&#65533;6e&#65533;&#65533;XI7o<q=&#65533;K2&#65533;18U&#65533;,A&#65533;,&#65533;s&#65533;&#65533;8}&#65533;'D&#65533;34&#65533;r4&#65533;s&#65533;q&#65533;L1k&#65533;l&#65533;&#65533;1-k&#65533;&#65533;h;&#65533;AHl&#65533;2Y&#65533;A&#65533;=/&#65533;H&#65533;&#65533;&#65533;&#65533;&#65533; _bC94=&#65533;.M3?&#65533;&#65533;D&#65533;R)&#65533;*J&#65533;"Ak4&#65533;Z&#65533;&#1096;
7fA&#65533;&#65533;N4G&#65533;B'O&#65533;&#65533;&#65533;&#65533;&#65533; ]$I&#65533;sIQ&#65533;I&#65533;.K:W&#1228;&#65533;&#65533;&#65533;0A&#920;&#65533;T&#65533;*&#65533;&#65533;0&#65533;&#65533;&#65533;ttG&#65533;t2S&#248;&#65533;&#65533;7&#65533;&#65533;=&#65533;v(&#65533;&#65533;M1D/S&#65533;M&#65533;&#65533;I+&#65533;)&#65533;/&#65533;&#65533;&#65533;n&#65533;Fu/&#65533;XcK]&#65533;;=&#65533;&#65533;VP&#65533;&#65533;&#65533;4&#65533;Q&#65533;v&#65533;W3&#65533;W&#65533;\&#65533;6*U!2&#65533;X71N9&#65533;&#65533;/I&#65533;E&#65533;kr&#65533;&#65533;L&#65533;T&#65533;&#65533;K&#65533;Z
YU@e&#65533;hGcuLku&#65533;&#65533;&#65533;V&#65533;5&#65533;&#65533;X&#65533;&#65533;E&#65533;X'&#65533;X&#65533;qDM&#65533;DOTN;&#65533;Y&#65533;ZIu&#1704;&#65533;6&#65533;&#65533;&#65533;&#65533;&#65533;HI&#65533;X5U&#65533;F!&#65533;&#65533;u&#65533;\y&#65533;\&#65533;23&#1493;bG&#65533;]&#65533;!&#65533;I&#65533;S5_cN@&#65533;&#65533;U&#65533;&#65533;F&#65533;&#65533;&#65533;q{&#65533;00OpUO&#65533;U1m&#65533;&#65533;&#65533;GH&#65533;&#65533;f&#65533;[&#65533;3bg2&#65533;&#65533; B&#65533;b&#65533;u-1VI&#65533;5S7&#65533;^&#65533;#E&#65533;&#65533;&#65533;&#65533;&#65533;&#65533;&#65533;hS&#65533;&#65533;m&#65533;&#65533;&#65533;0&#65533;k:&#65533;Uq&#65533;<m&#65533;V&#65533;Ul&#65533;`A&#65533;&#65533;g&#65533;&#65533;P`Fh&#65533;&#65533;m&#1750;m&#65533;&#65533;7&#65533;C&#901;$&#65533;&#65533;v<vn&#65533;Y&#65533;&#65533;c&#65533;&#65533;&#65533;&#65533;p&#65533;&#65533;&#65533;&#945;&#65533;&#65533;6&#65533;b&#65533;3\&#65533;vg&#65533;&#65533;&#65533;&#65533;ub&#65533;&#65533;B>&#65533;m+WvH&#65533;RE^&#65533;!&#65533;F&#65533;&#65533;cCWo&#65533;!7&#65533;'&#2004;-&#1746;?t_g&#65533;_&#65533;T&#228;&#65533;)6P&#65533;&#65533;k&#65533;&#65533;qw+&#65533;b&#65533;&#65533;&&#65533;j&#65533;,7X&#65533;n!&#65533;HgoDWS&#65533;&#65533;9&#65533;2uj&#65533;&#65533;&#65533;&#65533;&#65533;&#65533;&#65533;&#65533;d;k&#65533;F&#65533;w&#233;f&#65533;$go6l7w9+&#65533;<&#65533;O&#65533;&#786;8&#65533;&#65533;r&#65533;&#65533;x5&#65533;R@Wt	&#65533;S&#1233;&#65533;&#65533;&#65533;&#65533;zS{co&#65533;&#65533;*&#65533;4a&#65533;&#65533;p&#65533;&#65533;%T&#65533;&#65533;w|&#65533;P&&#65533;&#65533;u&#65533;D}&#65533;})xxq'~'#6Xn;Dy&#65533;&#65533;y&#65533;Rj&#65533;&#65533;&#65533;N:Y&#65533;&#65533;&#65533;21&#65533;@&#65533;Qm&#65533;\cX|&#65533;&#65533;&#1271;}-X&#65533;&#65533;'&#65533;&#65533;&#65533;~C&#65533;&#65533;K&#65533;&#65533;&#65533;&#65533;/A&#65533;&#65533;u/&#65533;Y0&#65533;[&#65533;]&#65533;G?&#65533;&#65533;&#65533;j&#65533;eO&#279;|&#65533;w#W&#65533;+&#65533;&#65533;)&#65533;&#65533;&#65533;&#65533;Q&#65533;So&#65533;o&#65533;7&#65533;E3A5&#65533;&#65533;&#65533;*	&#65533;wE&#65533;&#65533;`[&#65533;dmSL&#65533;&#65533;b&#65533;i&#65533;&#65533;&#65533;a&#65533;&#65533;&#65533;-&#1419;Cb&#65533;u8&#65533;&#65533;w&#65533;&#65533;2y?&#1545;&#65533;X&#65533;K&#65533;u1)&#65533;&#65533;4&#65533;XMR&#65533;Sr|&#65533;&#65533;P$Bu&#65533; &#65533;&#65533;&#65533;&#1359;&#65533;&#65533;&#65533;&#65533;|&#65533;H&#65533;&#65533;>&#65533;E8&#65533;1&#65533;v&#65533;q&#65533;Y?&#65533;&#65533;?&#65533;Kt.&#65533;:&#274;&#65533;w&#65533;g&#65533;[&#65533;&#65533;e3&#65533;W3&#65533;x&#65533;Gy&#65533;X=&#65533;_&#65533;&#65533;&#65533;1&#65533;&#65533;&#65533;]&#65533;7&#65533;3&#65533;&#65533;8&#65533;&#65533;4+B&#65533;&#65533;&#65533;&#65533;w&#65533;S&#65533;&#65533;5&#1032;{&#65533;Y&#65533;Y@Q&#65533;&#65533;&#65533;&#65533;]R\a&#65533;w&#65533;&#65533;i&#65533;N&#65533;4&#65533;&#65533;&#1222;&#65533;&#65533;e"&#65533;e&#65533;}JDu&#65533;&#65533;M&#65533;&#65533;&#65533;&#65533;&#65533;&#65533;9&#65533;&#65533;8&#65533;&#65533;&#1309;&#65533;/&#65533;V&#65533;3&#65533;C&#65533;&#65533;&#65533;&#65533;ANyGR&#65533;&#65533;c&#65533;}L&#65533;&#65533;&#65533;&#65533;X&#65533;&#65533;&#65533;&#65533;og&#65533;&#65533;&#65533;pi+6&#65533;&#65533;&#65533;&#65533; &#65533;1C<&#227;?&#65533;Zr&#65533;&#65533;r7@&#65533;:&#65533;&#65533;&#65533;&#1746;'!&#65533;sY&#65533;&#65533;&#65533;&#65533;&#65533;eT&#65533;o&#65533;&#65533;&#65533;&#65533;&#65533;J1#f[&#65533;&#65533;&#65533;+7&#65533;&#65533;Q&#65533;z&#1703;&#65533;&#65533;&#65533;&#65533;&#65533;&#65533;@hs&#869;&#65533;9s&#65533;&#729;4&#65533;&#65533;&#65533;&#65533;&#65533;&#65533;&#1275;^&#65533;&#65533;&#65533;t&#65533;&#65533;Wk&#1451;o&#65533;&#65533;&#65533;;Z&#65533;Z&#65533;&#65533;Z&#65533;&#65533;&#65533;&#65533;&#65533;&#65533;&#65533;Zcu&#65533;4&#65533;&#65533;:EK&#65533;q&#65533;^/&#65533;&#65533;&#65533;&#65533;&#65533;l&#65533;I&#65533;[5di&#65533;&#65533;z7&#65533;&#65533;&#65533;&#65533;ZxG&#65533;&#65533;&#65533;&#65533;&#65533;8&#65533;&#65533;&#65533;&#65533;	&#65533;&#65533;&#65533;&#65533;&#65533;&#65533;%Y&#65533;&#65533;&#65533;&#65533;&#65533;&#65533;&#65533;8+i&#65533;&#65533;Y&#65533;&#65533;&#65533;&#65533;3K&#65533;V9&#411;&#65533;&#65533;W{&#65533;&#1730;i&#65533;&#65533;s&#65533;&#65533;&#65533;&#1705;&#65533;4z&#65533;&#65533;&#65533;$z&#65533;[&#65533;T&#65533;&#65533;&#65533;&#1060;&#65533;&#65533;&#1759;m&#65533;&#65533;&#65533;&#65533;&#65533;P&#65533;Az =K&#65533;&#65533;&#65533;&#65533;i&#65533;&#65533;?(&#65533;&#65533;;&#65533;m&#65533;N&#1100;&#65533;0|&#65533;&#65533;&#1422;&#65533;&#65533;&#65533;W&#65533;&#65533;&#65533;M&#65533;&#65533;&#65533;&#65533;&#65533;&#65533;-&#65533;&#65533;[{&#65533;@&#65533;Xoi&#65533;Ma0[&#65533;&#65533;&#65533;&#65533;&#65533;&#65533;<&#65533;&#65533;&#65533;P&#65533;&#65533;[&#65533;CZ&#65533;&#65533;&#65533;:&#65533;&#65533;&#65533;v&#65533;W|&#65533;Dc&#65533;&#65533;&#65533;hM&#65533;?\&#65533;b4&#65533;&#65533;t&#65533;Q&#65533;P&#65533;8BI&#65533;&#65533;&#65533;&#65533;&#65533;&#65533;&#65533;\&#65533;q-hq&#65533;'b&#65533;-X>s&#65533;&#65533;^7&#65533;zW&#65533;&#755;&#65533;&#65533;&#65533;&#65533;k:&#65533;~T&#65533;&#65533;&#65533;W&#65533;&#409;&#65533;&#65533;&#65533;hQ&#65533;Cf&#497;<&#65533;v&#65533;)&#65533;hX&#65533;&#65533;&#1448;/&#65533;_&#65533;&#65533;&#65533;&#65533;&#65533;5&#47857;&#65533;2'&#65533;&#65533;&#65533;&#65533;e|&#65533;&#1359;&#65533;&#65533;y&#258;&#65533;&#65533;P&#65533;z{&#65533;&#65533;&#65533;&#65533;&#323;&#65533;&#65533;&#65533;S&#65533;Y|&#65533;&#65533;&#65533;q7&#65533;&#65533;&#65533;&#65533;&#65533;&#65533;kK&#65533;&#65533;U&#65533;&#65533;-&#65533;&#65533;&#65533;&#65533;&#65533;}&#270;(&#65533;&#65533;|}&#65533;&#65533;O&#65533;5&#65533;&#65533;0&#65533;=&#834;&#65533;&#65533;R&#65533;&#65533;q&#65533;&#65533;&#65533;{&#65533;U\&#65533;	&#65533;&#65533;#U&#378;&#1085;]\&#65533;&#65533;}&#65533;sN5&#65533;H&#65533;9&#65533;&#65533;&#65533;&#65533;&#65533;F+&#65533;&#1845;&#65533;&#65533;&#65533;l&#65533;<&#1493;&#65533;&#65533;&#65533;&#1265;]&#65533;&#65533;&#65533;.FZCG&#65533;D&#65533;=&#65533;|Y&#65533;5&#65533;&#65533;e:
&#65533;&#65533;W<&#65533;]&#65533;&#65533;p}&#65533;I [0D&#65533;\&#65533;|&#65533;1&#65533;K&#65533;!Db6&#65533;&#65533;&#65533;&#65533;}&#65533;/&#65533;R&#65533;&#65533;&#65533;&#65533;l`}&#65533;~&#65533;q&#65533;&#65533;o&#65533;&#65533; &#65533;&#65533;)&#1325;&#65533;&#65533;#&#65533;\'^&#65533;&#65533;&#65533;i&L$&#65533;5&#1972;x&#65533;6E&#65533;-:&#65533;&#65533;&#65533;&#65533;L&#65533;t&#65533;'&#65533;&#1015;!&#65533;;&#65533;l&#65533;u!&#65533;&#65533;Q&#65533;Bh~R[B6p^&#65533;u&#65533;K&#65533;&#1561;819&#65533;5Wx.&#923;&#65533;g&#65533;&#592;>&#65533;\&#1509;&#65533;&#65533;G&#65533;B&#65533;&#65533;Y@W&#1242;F&#65533;&#65533;&#65533;a&#65533;y&#65533;&#65533;&#65533;&#65533;Z&#1882;&#65533;9&#65533;&#65533;J&#65533;&#65533;&#65533;&#65533;&#65533;&#65533;z&#65533;e>&#65533;&#1950;&#1521;y&#65533;|&#65533;/x&#65533;&#65533;&#65533;&#28509;&#65533;&#864;&#65533;&#65533;&#65533;@&#65533;&#65533;&#65533;i&#65533;t&#65533;+&#65533;&#65533;&#65533;[&#65533;E?&#65533;+&#65533;"|&#65533;&#65533;o&#65533;&#65533;&#65533;}&#65533;4&#65533;&#65533;;?&#65533;&#65533;&#65533;&#65533;Q&#65533;e&#1931;&#1526;&#65533;&#65533;|&#65533;&#65533;&#65533;&#65533;efy&#65533;+_&#65533;_&#2019;&#921; 8\&#65533;&#65533;*	&#65533;&#65533;&#65533;&#65533;&#65533;&#65533;&#65533;#&#65533;&#65533;&#65533;&#65533;&#65533;&#65533;*.&#65533;&#65533;U&#65533;&#65533;S,?&#30079;&#65533;!1&#65533;&#65533;oe&#65533;>&#65533;.+&#65533;&#65533;&#65533;&#65533;&#65533;l&#65533;&#42590;W&#65533;v&#65533;&#65533;CM&#65533;Xq0!&#65533;&#65533;:|1bD&#65533;Z&#65533;&#65533;&#198;&#65533;0X&#65533; &#65533;&#65533;&#65533;$G:&#65533;2&#65533;&#661;,[&#65533;|	3&#65533;L&#65533;&#65533;&#65533;&#65533;3g&#859;&#65533;z4h&D&#65533;=&#65533;$&#65533;&#1189;H&#65533;y
5&#65533;!S&#65533;2&#65533;*5&#65533;&#1261;\&#65533;&#65533;&#65533;&#462;&#65533;ds&#65533;&#65533;q&#65533;&#65533;&#65533;-&#65533;=&#65533;P&#4729;t/f&#65533;&#65533;oF&#65533;o&#65533;&#65533;80&#65533;&#65533;&#65533;j&#65533;&#65533;&#65533;B&#65533;M&#65533;&#65533;	9&#65533;&#65533;&#596;+G&#65533;3s&#990;&#65533;"&#65533;&#65533;5tW&#65533;&#65533;&#65533;&#65533;^&#65533;	&#65533;&#65533;B&#65533;&#65533;~&#65533;:&#65533;&#65533;&#65533;ak&#65533;M&#65533;&#65533;&#65533;n&#65533;+&#65533;&h&#65533;p^&#65533;|y&#65533;&#65533;K&#65533;&#65533;]&#65533;9J&#65533;&#65533;&#65533;1D%-[&#65533;&#65533;=&#65533;v&#65533;;5c&#65533;&#65533;p(&#65533;&#65533;&#65533;&#134;m:&#65533;z&#65533;&#65533;&#65533;&#1270;&#65533;&#65533;6n4v&#65533;5&#65533;&#65533;&#65533;&#65533;&#65533;&#839;W.&#65533;&#65533;G`&#65533;X&#65533;&#65533;&#65533;&#65533;RI&#65533;ma&#65533;N&#541;&#65533;w&#65533;&#65533;ZC&#65533;m(k&#65533;}&#65533;^&#65533;&#65533;&#65533;G"|@4$&#65533;|&#65533;&#65533;7`&#65533;#&#65533;Xs&#65533;&#65533;W~	#&#65533;3fQt&#65533;-&#65533;&#65533;c	PHd&#65533;FN&#65533;&#1861;&#65533;i&#65533;ay"&#65533;&#65533;zO&#65533;&#65533;&#65533;m;&#65533;"&#65533;&#65533;Z&#65533;&#1570;&#65533;^&#65533;H#&#65533;u&#65533;X`CI&#65533;&#65533;j&#65533;&#550;HDD&#65533;&#65533;G&#65533;Ig&#65533;!%&#65533;&#65533;ML6yZVED&#65533;&#65533;N&#65533;CZ&#65533;&#65533;&#65533;i)&#65533;"&#65533;]~c&#65533;`r&#65533;&#65533;.&#65533;&#65533;&#2020;k*&#65533;#&#65533;&#65533;8&#65533;&#65533;C&#65533;Ij&#65533;Fv&#65533;'O9&#65533;&#65533;WP
:hTT&#65533;&#65533;"&#65533;*.&#65533;[&#65533;&#65533;.&#65533;p&#65533;I&#1695;Ca&#65533;&#65533;b&#65533;&#65533;&#65533;&#65533;]&#65533;.&#65533;&#65533;&#65533;>m&#65533;'1`j&#65533;&#65533;B&#65533;&#65533;f&#65533;&#65533;&#65533;j&#65533;&#65533;&#65533;&#65533;&#65533;&#65533;&#65533;d%zk&#65533;&#65533;&#65533;&#65533;&#65533;}l=
&#65533;&#65533;&#65533;"&#65533;&#65533;!)&#65533;&#65533;)o&#65533;&#65533;>&#65533;&#65533;&#65533;&#65533;&#65533;&#65533;e&#65533;~&#65533;Z&#65533;{jbm&#65533;&#65533;.&#65533;Wye&#65533;&#65533;&#65533;&#1488;&#65533;&#65533;&#65533;&#65533;r&#65533;&#65533;E&#65533;&#65533;&#65533;9&#65533;o&#65533;n&#65533;A&#65533;&#65533;&#65533;/t&#65533;&#65533;(A&#65533;&#65533;s&#65533;1&#65533;&#65533;!&#65533;v^J'&
&#65533;&#65533;b5&#65533;!&#65533;YZ&#65533;VD&#65533;&#65533;6C&#65533;J&#65533;&#1755;&#65533;&#65533;z&#65533;&#65533; &#65533;l&#65533;&#65533;&#65533;&#65533;&#65533;&#65533;&#65533;&#65533;r&#65533;/&#65533;v&#65533;&#65533;\g&#65533;f&#65533;Z&#65533;	&#65533;&#65533;v&#65533;}&#65533;&#65533;G&#65533;&#65533;B&#65533;v&#65533;&#65533;t&#65533;zK=&#65533;aVW&#65533;&#65533;&#65533;f&#65533;&#65533;u&#65533;]{&#65533;&#65533;&#1546;+Nvwg&#65533;'&#65533;&#65533;p'&#65533;&#65533;&#65533;h&#65533;&#65533;k\&#65533;&#1047;_x&#65533;&#65533;Q&#65533;}&#65533;=z&#65533;&#65533;_]8&#65533;\?&#65533;x&#65533;&#65533;6/&#65533;C5k[v&#65533;;,&#65533;(&#65533;Q&#65533;<O&#65533;Y&#65533;/&#65533;&#65533;&#65533;&#65533;mwJc&#1467;&#65533;&#65533;?O&#65533;&#39463;&#65533;&#65533;&#65533;#5t&#1180;5&#65533;&#65533;z&#65533;7&#65533;YT&#65533;&#65533;&#65533;Dn&#65533;~&#65533;&#65533;&#65533;&#65533;&#1090;!w&#65533;&#65533;&#1329;&#65533;&#65533;&#65533;;&#65533;&#65533;&#65533;W&#65533;&#65533;&#65533;&#65533;K;*&#65533;,&#65533;!&#65533;&#65533;'&#65533;&#65533;&#65533;!L&#65533;&#65533;c!&#65533;&#65533;&#65533;:`f\>&#65533;&#65533;P9&#65533;&#65533;&#65533;&#65533;G.~p\&#65533;b&#65533;&#65533;N&#65533;&#65533;&#65533;.Y&#65533;&#65533;&#65533;&#65533;&#236;&#65533;N&#65533;&#65533;^&#65533;&#65533;@`&#65533;&#65533;&#65533;&#65533;&#65533;&#65533;&#1026;?&#1822;&#65533;fGA b&#65533;Bx&#65533;&#842;XAB&#1095;=	&#65533;&#65533;lu&#65533;p&#65533;3&#65533;&#65533;&#65533;?5&#65533;&#65533;&#65533;&#65533;C5&#65533;jV&#65533;&#65533;&#65533;&#65533;&#65533;:~Yo;<&#65533;&#65533;&#65533;&#65533;@!&&#65533;
&#65533;&#65533;.$&#346;&#65533;1&#65533;\&#65533;&#65533;`&#65533;E\&#65533;%V&#1177;ZJh&#65533;/.Od+&#65533;&#65533;J&#65533;&#65533;&#65533;4j2th&#65533;&#65533;&#65533;&#65533;+&#65533;!&#65533;p1&#65533;&#65533;&#65533;&#65533;x&#65533;T&#65533;&#65533;&#65533;F&#65533;&#65533; &#65533;&#65533;J&6&#65533;:d&#65533;Aq%R&#65533;&#65533;Z	&#65533;je&#65533;&#65533;&#65533;&#65533;&#65533;&#65533;$Ef&#65533;1&#65533;Hx&#65533;&#65533;Z&#65533;2gnr&#65533;&#65533;&#65533;&#65533;&#65533;&#65533;G&#65533;l&#65533;&#65533;S&#65533;i&#65533;7&#65533;U&#65533;Q&#65533;G|&#65533;&#65533;n&#65533;*Yz'&#65533;&#65533;l&#65533;8OvB&#65533;m%4&#65533;&#24200;&#65533;.J&#267;,&#65533;&#65533;$&#65533;%&#65533;41&#65533;&#65533;&#65533;&#65533;6	Z&#65533;2bS&#65533;h(&#65533;&#65533;Nq&#65533;&#65533;&#65533;&#65533;&#1097;&#65533;&#65533;f8&#65533;&#65533;m&#65533;Nx&#65533;R&#65533;!&#65533;
&#65533;,&#65533;h&#65533;   !  ! !""#$%(&(&&(*('**+,,-1-0/-130/212535968<79A86<9:>;<B>@E>AH@?E@AFCDJFFPFHMFJPHFMHFPHINKLRNOXNPUNQXPNVPOXPQVSTZVW`VX^VY`XW^XWaXY^[\b]`f^^h^ah`^f`_h``fbdkefpehnfiphfnhfphinjlsmnxmpvnqypnxpqwrt|tv&#65533;tx~uy&#65533;xv&#65533;y|&#65533;|~&#65533;|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178;&#65533;&#308;&#65533;&#65533;&#65533;&#65533;&#630;&#65533;&#184;&#65533;&#504;&#65533;&#569;&#65533;&#698;&#65533;&#827;&#65533;&#1085;&#65533;&#893;&#65533;&#1087;&#65533;&#1151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{	&#65533;k&#65533;&#65533;&#65533;&#65533;")\&#65533;&#65533;&#65533;&#199;'5&#65533;H&#65533;&#65533;DK)j&#65533;&#65533;&#65533;#&#270; =nI&#65533;&#65533;I&#65533;&#65533;RzR&#617;eH&#65533;-&#65533;<Iq%&#851;/C&#65533;&#1817;&#65533;&#65533;&#991;&#65533;
&#65533;I&#65533;%&#65533;HG&#65533;&#65533;\&#692;&#65533;&#226;?q5&#65533;t&#65533;N&#65533;W&#1708;&#693;+JS,&#65533;&#65533;z&#65533;&#65533;N&#65533;)&#65533;&#65533;&#65533;&#65533;e&#65533;&#65533;S&#65533;&#669;+RmV&#65533;x7&|J&#65533;&#65533;_&#65533;fy&#65533;[1&#65533;a&#65533;`+Lj&#759;&#65533;&#65533;K9&#65533;a&#65533;&#65533;&#65533;j&#65533;&#65533;&#65533;&#65533;?&#65533;[&#65533;&#65533;&#1082;z9f,U&#65533;&#65533;&#65533;&#710;&#65533;&#65533;mY&#65533;#?&#65533;&#65533;93&#65533;&#989;@j&#65533;$&#65533;&#65533;`&#554;&#65533;+W&#65533;D&#781;&#65533;/&#65533;&#65533;#&#757;&#1393;n.Z6&#1551;i1&#65533;S8d&#65533;7&#65533;V|&#65533;&#65533;&#65533;&#65533;&#65533;&#65533;&#65533;&#1704;&#65533;C&#65533;&#65533;&#65533;&#65533;7_&#65533;&#65533;f&#19329;7&#65533;x[&#65533;g&#65533;w&#65533;8&#65533;&#65533;TBh&#65533;W&#65533;'&#65533;q&#65533;&#65533;g&#65533;{f&#65533;!j&#65533;&#407;&#65533;]&#65533;&#65533;_v&#65533;&#65533;&#65533;&#65533;&#65533;=&#1377;W&#65533;&#65533;6&#1602;$&#65533;&#65533;&#65533;d%&#65533;Qf&#65533;E(&#65533;&#65533;&#65533;x&#65533;p&#65533;&#65533;8"&#65533;q%&#65533;&#65533;]+&#65533;f_V6&#65533;&#65533;C&#65533;&#65533;&#65533;Q&#65533;&#65533;e&#65533;U&#65533;&#65533;&#65533;&#65533;&#65533;8&#65533;L&#65533;&#37216;&#65533;&#65533;#&#65533;>&#65533;&#65533;IW&#65533;f&&#65533;&#65533;ez&#65533;5&#65533;$&#65533;*&#65533;&#612;&#65533;Svy&#65533;us^&#65533;JJ&#65533;&#65533;'&#65533;28&#65533;z&#65533;&#65533;9&#65533;"&#65533;&#65533;#&#65533;&#65533;&#65533;Z&&#65533;f&#65533;&#65533;p&#65533;S&#65533;v&#65533;&#65533;&#65533;o&#65533;r&#65533;&#65533;E8&#65533;&#65533;j&#65533;&#65533;&#65533;&#65533;&#65533;TT&#65533;&#65533;&#65533;&#65533;p&#65533;Bja&#65533;&#65533;R9)&#65533;&#65533;&#65533;&#65533;&#65533;&#65533;&#65533;&#65533;	&#65533;d&#65533;G+&#65533;,[&#65533;&#65533;\&#65533;9f&#65533;W&#65533;	m&#65533;h&#65533;&#65533;&#587;
+"M&#65533;&#65533;	$&#65533;&#65533;&#65533;F&#65533;B&#65533;&#65533;&#65533;&#65533;ebj@j{o&#65533;j&#65533;
w&#65533;yJ&#65533;&#65533;B'#&#65533;&#65533;&#42725;&#65533;&#65533;zk&#65533;&#65533;&#65533;z{&#65533;&#65533;&#65533;N&#65533;&#65533;&#65533;&#65533;&#65533;&#65533;p&#65533;&#65533;&#65533;&#65533;g&#65533;&#65533;&#65533;&#65533;m&#65533;:[g&#65533;&#65533;&#65533;Khl&#65533;	&#65533;n&#65533;&#65533;k&#65533;&#65533;&#65533;Z|+&#65533;&&#65533;&#65533;&#65533;oF,&#65533;&#65533;&#1854;[&#65533;yB&#65533;K&#65533;&#65533;v,&#65533;&#65533;&#65533;&#65533;&#65533;&#65533;&#65533;Z&#65533;&#65533;&#65533;&#65533;&#65533;&#65533;&#65533;&#65533;&#65533;&#65533;T?&#65533;&#65533;&#65533;[p&#65533;G*&#65533;&#65533;&#157;Zuo&#65533;&#65533;&#65533;p&#65533;>&#65533;&#65533;&#65533;.&#65533;&#65533;&#65533;&#65533;6&#397;&#65533;&#1772;"&#65533;&#65533;&#65533;&#65533;&]&#65533;w&#1585;&#65533;&#65533;&#65533;X&#65533;&#65533;&#1039;&#65533;,&#65533;L13L&#65533;&#65533;`/z3&#65533;8&#65533;&#65533;dA&#65533;&#65533;&#65533;!&#65533;&#65533;&#65533;&#65533;&#65533;(&#65533;&#65533;&#65533;H&#65533;HuM&#65533;~1&#65533;Y&#65533;&#65533;&#65533;5&#65533;}c&#65533;0&#840;&#65533;&#65533;&#65533;&#65533;b&#65533;<&#1799;Q&#65533;$&#1025;&#65533;&#65533;,&#65533;&&#65533;&#65533;&#65533;&#65533;&#515;&#65533;1&#65533;&#65533;x&#65533;&#65533;~&#65533;^&#65533;&#65533;&#65533;&#65533;&#65533;&#65533;W[_}&#65533;%K&#1453;&#65533;&#65533;&#65533;\&#65533;&#65533;&#65533;B<*&#65533;u&#65533;&#65533;&#65533;x&#1951;&#65533;&#65533;$&#65533;&#65533;&#65533;&#65533;><&#65533;Vo$}&#65533;&#65533;&#65533;&#65533;2b&#65533;&#65533;^&#65533;&#65533;,3&#65533;&#65533;`&#65533;&#65533;&#13620;&#65533;&#65533;*&#65533;&#65533;HLb&#65533;6&#65533;&#65533;X&#65533;&#65533;&#65533;"&#65533;&#65533;n&#65533;"GX&#65533;e&#1129;i	B&#65533;&#65533;&#50557;
&#65533;qp&#65533;&#65533;&#65533;f0&#65533;EnD|&#65533;w8&#65533;&#65533;07\&#65533;_&#65533;od4&#65533;&#65533;{
&#65533; K5B&#65533;-&#65533;#k!	g3zI&#65533;lP:&#1806;&#65533;8&#65533;&#65533;I&#65533;+&#65533;&#65533;m~A &#65533;d$&#65533;&#65533;.F&#65533;&#65533;}&#65533;&#65533;G|&#1933;&#1189;&#65533;-e&#65533;x&#65533;&#65533;&#65533;&#65533;A&#65533;&#65533;&#65533;z&#65533;'&#65533;&#65533;&#2041;K&#65533;&#65533;&#65533;&#65533;&#65533;&&#65533;&#65533;&#65533; &#65533;ID""&#577;&#65533;Q&#65533;Lc&#65533;B&#65533;&#65533;&#65533;&#65533;&#65533;&#65533;&#65533;^"&#65533;&#65533;D'
&#901;y&#65533;&#65533;&#65533;&#65533;A&#65533;[9&#65533;W&#65533;&#65533;&#1616;W&#65533;&#65533;&#65533;v6&#65533;D&#65533;&#65533;&#65533;%	q&#65533;bb&#624164;&#65533;&#65533;&#65533;&#65533;&#65533;&#65533;&#65533;x&#65533;&#65533;(&#65533;w&#65533;&#65533;1&#65533;y&#458;&#65533;&#65533;XKZ&#65533;p&#65533;&#65533;&#65533;&#966;W&#65533;A&#65533;.Y&#65533;B&#65533;&#65533;W&#65533;&#65533;&#65533;!&#65533;4f2&#65533;9&#962;&#1240;&#860;J0/&#65533;&#65533;9&&#65533;R&#65533;NIR*G&#65533;J&#65533;&#65533;&#65533;+&#65533;_SN&#65533;?V&#65533;r{&#1723;&#65533;D&#65533;(Kf&#65533;&#65533;&#65533;&#65533;z&#65533;&#65533;&#65533;sObv&#65533;&#65533;&#65533;&#65533;=&#65533;(2s&#65533;T@Gf&#65533;Of&#65533;~TP;&#65533;:&#65533;&#65533;M)&#65533;&#65533;N&#65533;&#65533;&#65533;u&#65533;:&#65533;r&#65533;O&#65533;&#65533;k&#65533;=&#65533;G=&#65533;Q&#65533;,&#65533;&-&#65533;IQ
&#65533;?ZU&#65533;&#65533;{R/^&#65533;&#65533;&#65533;&#65533;t_!&#65533;&#65533;W]&#65533;&#65533;&#65533;I&#65533;&#65533;{&#65533;j&#65533;&#65533;
&#65533;&#65533;iL&#65533;_M$6&#65533;D#&#1220;&#65533;$&#65533;|*S&#65533;IOzB&#65533;e&#65533;+_&#1146;R?&#8811;&#65533;u)&#65533;&#65533;-&#65533;&#65533;&#531;&#65533;&#65533;L&#65533;&#65533;&#65533;&#65533;&#946;]"b&#65533;&#1583;&#65533;&#65533;n&#65533;&#65533;M&#65533;&#65533;e&#65533;S&#65533;&#65533;VK&#65533;{&#1201;Pn&#65533;*&#65533;N&#65533;&#1588;&#65533;&#65533;&#65533;}md&#65533;&#65533;SQ&#65533;v&#65533;&#65533;&#65533;,D)K:&#374;&#65533;F8E.N&#65533;v&#65533;&#65533;&#854;f&#65533;&#65533;>7&#65533;&#65533;K:&#65533;&#65533;&#65533;H&#65533;&#65533;&#65533;h&#65533;&#697;&#65533;hn&#65533;VG&#65533;"&#65533;&#65533;&#65533;&#65533;Z&#458;&#65533;k~r2NY&#65533;V&#1481;&#65533;n:T&#65533;#&#65533;&#65533;v!R&#65533;&#65533;&#65533;+|&#65533;&#65533;_&#65533;:`>&#65533;+Xud&#65533;^&#65533;&#334;7&#65533;&#65533;U&#65533;&#65533;&#65533;	&#65533;&#65533;Cl&#65533;cJ_&#65533;~F&#65533;&#65533;HES&#65533;Wu&#65533;&#65533;0&#65533;&#65533;&#65533;`[&#65533;&#65533;0&#65533;q&#65533;&#65533;V&#65533;&#1720;&#65533;&#65533;"lwZ&#65533;&#65533;:.F&#65533;}&#65533;u&#65533;K&#65533;~&#65533;&#65533;>&#65533;9C&#65533;&#65533;&#65533;&#65533;&#65533;-&#402;&#65533;_&#65533;E&#65533;&#1344;V&#65533;|{|&#65533;$R&#65533;&#65533;l&#65533;<&#65533;&#65533;]&#65533;}m&#65533;&#65533;2w&#65533;&#65533;&#1686;&#65533;&#65533;!&#65533;U&#65533;&#65533;&#65533;&#65533;)&#65533;&#65533;sFaY&#65533;w&#65533;&#65533;&#65533;&#1660;L	2A>:h4&#65533;&#1629;>&#65533;&#65533;2&#65533;m&#65533;9J1L&#65533;l7;&#65533;&#65533;&#1176;&#65533;&#65533;ne&&#65533;~&#65533;&#976;&#65533;sS&#65533;ZR&#65533;6&#65533;&#65533;I4&#65533;U&#65533;/&#7545;&#65533;o~&#65533;&#65533;(&#65533;f*&#65533;&#65533;&#756;&#65533;0C&#65533;&#65533;&#1842;&#65533;&#65533;$Nt&#65533;3&#65533;&#65533;a&#474;&#848;&#65533;u&#65533;Rqif;&#65533;&#1625;&#65533;0&#65533;&#65533;m&#30440;&#65533;
e]&#65533;&#65533;&#1991;&#65533;6&#1578;&#65533;C^Kc&#65533;S&#1633;&#65533;6&#65533;&#1501;^kKX&#65533;2^
&#65533;&#65533;l&#65533;&#65533;&#65533;&#65533;Eb&#65533;h<&#65533;d&#65533;&#65533;&#65533;&#65533;E&#65533;&#65533;z-e@&#65533;&#65533;&#65533;w&#65533;&#65533;,S&#65533;&#65533;&#1968;H+ &#65533;U&#65533;E/&#65533;&#65533;&#65533;&#65533;,&#65533;&#65533;;&#65533;&#65533;&#65533;&#65533;G&#65533;&#65533;K&#65533;&#65533;&#65533;&#65533;]&#65533;&#65533;"q>&#65533;&#65533;&#1379;.&#65533;][&#960;&#65533;|&#65533;$&#65533;9Z&#65533;&#65533;&#65533;&#1584;&#65533;&(&#65533;&#65533;&#695;
&#65533;&#65533;K\&#65533;/&#65533;v&#65533;1&#65533;&#65533;&#65533;[&#1840;nw&#65533;&#65533;bY&#65533;&#65533;&#65533;&#65533;<&#65533;&#65533;&#65533;&#65533;&#65533;&#22711;&#65533;;^os+`&#65533;&#65533;&#65533;hO&#65533;&#65533;&#65533;n&#65533;&#34270;&#371;ONt&#65533;&#65533;&#65533;&#65533;Q&#65533;hM&#65533;&#65533;_&#65533;&#65533;&#65533;&#65533;&#65533;&#65533;&#65533;&#65533;W&#65533;&#65533;&#65533;P&#65533;&#65533;}~x&#65533;3&#65533;&#65533;s&#65533;z&#1853;.&#65533;&#65533;S&#65533;&#33119;&#65533;&#65533;&#65533;&#65533;&#65533;&#65533;&#65533;&#14223;>&#65533;&#65533;&#1179;&#65533;&#65533;&#65533;?},V&#65533;&#65533;&#635;&#65533;&#65533;&#65533;E&#65533;.&#65533;&#65533;&#636;&#65533;&#65533;&#65533;&#65533;&#65533;&#65533;&#65533;{&#65533;7&#65533;&#65533;V&#65533;&#65533;&#733;&#65533;&#65533;&#65533;&#65533;&#65533;&#65533;&#65533;&#65533;&#23038;&#65533;&#1047;&#65533;&#65533;&#65533;&#65533;&#65533;&#65533;[&#65533;&#65533;;&#65533;)N&#65533;&#655;D&#65533;^&#65533;=&#65533;&#65533;!_{&#65533;&#65533;>&#65533;&#65533;g8&#65533;1&#981;&#65533;[u&#65533;6$&#65533;&#65533;S&#65533;&#65533;A+_&#65533;&#511;&#1705;&#65533;z&#65533;^&#65533;}&#65533;&#65533;h&#65533;}&#65533;&#65533;]&#65533;e.&#65533;~&#65533;wr&#65533;&#65533;}+&#65533;Q&#65533;x&#1926;8h&#65533;_f&#65533;%{~h&#65533;&#65533;6&&#65533;&#65533;+&#1538;&#65533;G&#65533;&#65533;ati,w&#65533;B&#65533;&#65533;&#65533;s&#65533;S<1U&#65533;&#65533;@&#65533;&#65533;w&#65533;7&#65533;&#65533;G&#65533;&#65533;&#65533;&#449;a&#65533;'&#452;&#16500;&#65533;&#65533;"H&#65533;St+8&#65533;U&#65533;U-&#517;Lhy&#65533;u^(?6&#65533;(ombA>8fn&#65533;&#65533;2'z&#65533;Gh&#65533;&#65533;'&#65533;&#65533;jJ&#65533;&#65533;&#65533;&#65533;Z&#65533;&#65533;O&#65533;%q&#65533;&#65533;Y&#65533;&#65533;VX&#65533;]&#65533;&#65533;&#65533;&#65533;&#65533;&#65533;&#1544;ex&#65533;)8&#65533;&#65533;&#65533;mLJ&#65533;&#65533;7&#65533;&#65533;&#65533;{h&#65533;}&#65533;&#65533;'&#65533;&#65533;&#65533;~h&#65533;&#322;.&#65533;&#65533;&#65533;&#1544;&#65533;{&#65533;&#65533;&#65533;&#65533;&#65533;7&#65533;&#65533;&#65533;X&#65533;xRC&#65533;_&#65533;&#65533;Zw&#65533;&#65533;%x&#65533;Xe&#65533;x&#65533;#~&#65533;&#65533;&#65533;&#65533;&#514;G&#65533;&#65533;&#65533;G&#65533;^x&#65533;&#65533;&#65533;&#65533;(~&#881;&#65533;&#65533;0&#65533;8`&#65533;Xbn&#65533;&#65533;t&#65533;&#65533;[&#65533;h&#65533;&#65533;&#65533;&#65533;&#65533;7&#1095;x&#65533;&#65533;&#1548;&#65533;H&#65533;|&#65533;&#65533;&#65533;&#65533;"&#65533;&#65533;8&#65533;&#65533;Ga&#65533;@&#65533;&&#65533;&#65533;&#65533;&#65533;&#65533;X&#65533;&#65533;x&#65533;j&#20999;&#65533;A&#65533;&#65533;8'&#65533;&#65533;&#65533;Y&#65533;&#65533;&#65533;&#65533;xt&#65533;&#61969;|8&#65533;&#65533;&#65533;X&#65533;_(&#65533;y}&#65533;&#65533;}u&#65533;})i&#65533;&#65533;&#65533;Kv&#65533;Jap&#65533;T&#65533;&#65533;_^&#65533;u&#65533;&#65533;&#65533;&#65533;8z&#65533;q&#65533;@&#65533;&#65533;A&#65533;9&#65533;&#1617;I&#65533;J&#65533;&#65533;G9&#65533;&#65533;X&#65533;L&#65533;&#65533;&#65533;&#65533;&#65533;G{T&#65533;{&#65533;5&#65533;$Fd&#65533;l&#65533;g&#65533;G,q&#65533;&#65533;&#65533;&#65533;&#65533;ey&#65533;h&#65533;Di&#65533;E)Y&#65533;&#65533;o&#65533;&#65533;s&#596;s&#65533;&#65533;R&#65533;y&#65533;&#65533;~xYkeg&#65533;e 5&#65533;Zz8&#65533;&#65533;M&#65533;&#65533;&#65533;&#65533;&#65533;&#65533;&#65533;&#65533;&#65533;&#65533;e&#65533;&#65533;M&#38291;I&#65533;u&#65533;&#65533;&#65533;&#65533;FY&#65533;Y&#65533;x&#65533;&#65533;&#65533;w&#65533;&#65533;[e&#65533;.&#65533;&#65533;&#65533;cf&#65533;y&#65533;E&#65533;m&#65533;	`b&#600;&#65533;&#65533;&#65533;&#65533;&#65533;q&#65533;&#65533;&#1622;&#65533;&#65533;&#38648;&#65533;&#65533;&#65533;&#65533;"&#603;'&#65533;&#584;&#65533;&#65533;&#65533;+aA]&#65533;#&#65533;O8yh$&#1434;{&#65533;m&#65533;7^q&#65533;&#65533;&#65533;&#65533;&#65533;!&#65533;y&#65533;C&#65533;&#65533;&#65533;A&#65533;&#65533;&#65533;&#65533;&#65533;&#38612;&#65533;&#65533;&#65533;i&#65533;&#65533;&#65533;&#65533;P&#65533;3&#65533;QRb4F&#65533;dOXB`&#65533;Yb:&#65533;&#65533;`&#65533;:&#65533;F&#65533;&#65533;y&#65533;&#65533;&#65533;:&#65533;&#65533;&#65533;&#65533;&#65533;X&#65533;&#65533;&#65533;p&#1622;K&#65533;&#65533;'&#65533;$&#65533;&#65533;&#65533;&&#65533;Utq&#65533;6&#65533;&#65533;&#65533;txe&#65533;H&#65533;&#65533;&#65533;vp&#65533;j 
&#65533;&#65533;&#65533;Z&#65533;&#65533;U&#65533;&#65533;&#65533;I&#65533;&#65533;	&#65533;py&#65533;&#65533;&#65533;PYo="	>&#65533;&#65533;&#65533;TaDU&#65533;w&#65533;&#65533;P*&#65533;4T:&#65533;m&#65533;&#65533;)&#65533;1*j&#65533;5
&#65533;&#65533;&#65533;&#65533;	&#65533;&#65533;&#65533;&#65533;&#201;&#65533;@yg&#65533;1	4yR!&#65533;&#65533;&#65533;t&#65533;T&#65533;I&#65533;&#65533;&#65533;iv&#65533;|Xj&#65533;Wj&#65533;m&#65533;&#65533;
&#677;y&#65533;&#65533;Z&#65533;&#65533;&#65533;j&#65533;H&#65533;!	&#65533;>F&#65533;%:b~&#65533;N}&#65533;&#65533;&#65533;`>&#65533;U&#65533;%&#65533;&#65533;W:&#65533;&#43137;J&#65533;&#65533;&#43174;*&#65533;&#65533;b&#65533;[&#65533;y&#65533;ZAn
bqX&#65533;&#65533;ph&#65533;Yx&#65533;m6g?&#65533;&#681;MQ&#65533;}&#65533;Z&#65533;&#65533;Y&#65533;&#65533;&#65533;&#65533;&#65533;&#170;&#65533;Zx-R&#65533;&#65533;(ZF&#65533;&#65533;2&#65533;&#65533;&#65533;5f&#65533;(b&#65533;U&#65533;&#65533;&#65533;mzS&#65533;&#65533;&#65533;&#65533;
xH&#65533;&#618;&#65533;&#65533;&#684;cJ&#65533;&#65533;&#65533;&#65533;3&#65533;?&#65533;y&#65533;&#65533;&#65533;&#65533;:s&#65533;&#30048;&#65533;&#65533;)&#65533;&#65533;:&#65533;&#65533;&#1698;]a&#65533;&#65533;&#605;&#65533;&#65533;&#65533;&#65533;&#1701;e&#65533;&#65533;Zf&#65533;&#43303;&#65533;T&#65533;&#65533;&#65533;&#65533;&#65533;&#65533;&#65533;z&#65533;&#65533;&#65533;&#65533;L1&#65533;K&#65533;&#65533;:z[&#65533;+r&#65533;&#65533;q&#65533;4&#1648;&#65533;&#65533;&6&#65533;&#1914;qzZ&#65533;&#753;K&#65533;V&#65533;&#65533;&#65533;&#65533;&Q&#65533; &#65533;"{&#65533;&#65533;&#65533;5&#65533;&#1749;I&#65533;:L'&#65533;&#65533;&#65533;&#65533;D&#65533;{&#65533;&#65533;Z&#65533;{6K&#65533;&#1775;=&#65533;$cz&#65533;_:&#65533;Z&#65533;F&#65533;+d&#65533;ud&#65533;&#65533;d&#65533;O&#65533;&#65533;&#1978;&#65533;&#65533;&#65533;&#65533;1&#65533;&#65533;G&#65533;<&#65533;&#65533;!&#65533;&#65533;]kf&#65533;U&#65533;L&#65533;|&#65533;&#65533;&#65533;&#1099;&#65533;&#65533;&#65533;&#65533;&#65533;w&#65533;0k&#65533;8&#65533;s&#65533;&#65533;
&#65533;$!&#65533;&#65533;&#65533;&#65533;&#687;&#65533;&#65533;v&#65533;1*&#65533;&#65533;Q&#65533;o&#65533;&#65533;&#65533;:&#65533;&#65533;z&#65533;v&#65533;W&#65533;K&#65533;{&#65533;&#65533;k&#65533;:&#65533;&#65533;&#65533;&#65533;7K&#65533;6&#65533;v@&#65533;&#65533;&#65533;&#65533;&#65533;&#626;&#65533;*&#65533;&#65533;:&#65533;+d&#65533;*&#65533;y&#685;'&#65533;&#65533;&#65533;u&#65533;k&#65533;&#65533;&#65533;*&#65533;s&#65533;&#65533;&#65533;+&#65533;U;&#65533;9w&#65533;&#65533;&#46650;&#65533;&#65533;&#65533;&#65533;&#65533;&#65533;&#65533;&#65533;D&#65533;&&#65533;&#65533;:&#65533;&#65533;&#65533;&#65533;&#65533;&#65533;&#65533;&#65533;&#65533;K&#65533;&#1210;SK&#65533;l&#65533;&#65533;&#362;U&#65533;&#65533;&#65533;&#65533;&#65533;&#1787;&#65533;%&#65533;&#65533;6&#1515;&#65533;&#65533;&#65533;&#65533;k%&#65533;jI&#65533;&#65533;j{&#65533;|&#65533;&#65533;&#65533;&#65533;R&#1786;;&#65533;&#65533;&#65533;"&#1403;&#65533;&#65533;&#1757;&#65533;i?&#65533;[&#65533;&#65533;&#65533;&#65533;&#65533;&#65533;&#65533;&#33970;I&#65533;g[&#65533;&#65533;&#65533;y&#65533;K&#65533;&#65533;&#65533;&#65533;:&#65533;K&#65533;l&#65533;I2&#65533;&#65533;&#65533;K4&#65533;&#65533;A&#65533;&#65533;ii&#65533;&#65533;&#65533;&#65533;,&#65533;&#65533;&#564;&#65533;&#65533;&#65533;g+x&#65533;&#1782;&#65533;{&#65533;*&#65533;&#65533;&#65533;&#65533;&#1693;&#65533;&#65533;&#148;[&#65533;&#65533;&#65533;&#65533;*&#65533;&#65533;J&#244;+&#65533;]&#65533;9&#65533;4&#65533;I&#65533;Bj&#65533;?|&#65533;&#65533;&#65533;&#65533;&#65533;X&#65533;&#65533;wq&#65533;&#65533;\h&#65533;9&#65533;<&#65533;.&#1737;M&#65533;&#65533;\&#65533;z|&#65533;O&#65533;&#65533;&#65533;"&#65533;Rl&#65533;7|&#65533;1&#65533;c&#65533;L&#65533;4&#65533;&#65533;d&#65533;R&#65533;)&#65533;&#65533;{&#65533;L&#65533;^I&#65533;&#1930;&#65533;&#65533;Z&#65533;ol&#65533;K&#65533;&#65533;&#48948;i&#65533;2&#65533;&#65533;&#65533;&#65533;&#65533;&#680;z&#65533;&#65533;&#394;l&#65533;&#65533;&#65533;&#65533;")&#65533;dE]5&#65533;&#65533;l&#65533;s&#65533;&#65533;\&#65533;1&#1526;O&#65533;&#65533;},&#65533;z&#326;&#65533;5+&#65533;&#65533;;k&#65533;&#65533;&#65533;h&#65533;&#65533;)&#65533;&#65533;&#65533;&#65533;&#65533;&#65533;Y&#65533;
b&#65533;f&#65533;&#65533;&#65533;&#314;&#65533;&#763;&#65533;&#65533;'
&#65533;l;xT[&#65533;ML&#65533;	&#65533;&#60152;&#65533;&#65533;&#65533;&#65533;fj&#65533;&#65533;&#65533;&#65533;&#65533;i&#65533;s&#65533;&#65533;&#65533;&#65533;&#65533;{&#65533;&#65533;&#65533;&#65533;&#65533;<&#65533;&#65533;%&#396;&#65533;yl&#65533;v&#65533;&#65533;&#65533;+&#65533;&#65533;&#65533;&#65533;&#65533;:g}&#65533;&#65533;&#65533;&#65533;&#521;L&#65533;'&#65533;
&#709;	&#65533;U&#65533;&#65533;&#1844;&#65533;&#65533;=&#65533;&#65533;f&#65533;&#172;&#65533;
&#65533;&#65533;!<g&#65533;&#65533;&#1055;Jih&#65533;&#65533;&#65533;{&#65533;&#65533;&#65533;&#65533;&#65533;*
&#65533;%f&#65533;;&#65533;&#65533;&#65533;&#65533;&#65533;&#65533;}&#65533;&#65533;q&#65533;&#65533;&#65533;&#65533;\&#65533;'&#65533;&#65533;&#65533;&#65533;&#65533;+&#65533;&#769;&#65533;&#65533;-&#65533;&#65533;O&#65533;&#65533;&#65533;&#65533;&#65533;&#65533;&#65533;&#65533;&#1522;J&#65533;&#65533;&#1056;L&#65533;&#65533;|b=&#65533;d]&#65533;w&#65533;G&#65533;&#65533;&#298;&#65533;K&#65533;,&#65533;^&#65533;&#65533;Q&#65533;&#65533;&#65533;&#1548;&#65533;&#65533;&#65533;
&#65533;&#65533;&#65533;&#65533;&#65533;&#65533;&#65533;l&#65533;?&#1538;&#65533;&#65533;&#65533;^a&#65533;(]&#65533;&#65533;&#65533;&#65533;.&#65533;&#65533;j&#65533;&#65533;G&#65533;&#65533;x&#65533;&#65533;r=&#1494;&#65533;&#65533;B&#65533;&#65533;I&#65533;&#65533;3(&#65533;&#65533;&#1942;&#65533;&#65533;k&#65533;&#65533;&#65533;t3&#65533;&#1548;&#65533;&#1705;&#65533;&#65533;9&#65533;&#65533;&#65533;b|&#65533;&#65533;}&#65533;&#65533;&#65533;jI[&#65533;&#65533;x&#65533;&#65533;&#65533;&#65533;z&#65533;&#65533;]=&#65533;~&#65533;P&#65533;&#65533;&#1750;&#65533;&#65533;S,&#65533;&#65533;&#65533;&#65533;&#65533;&#702;&#65533;l&#677;h&#65533;=&#1780;&#65533;r&#65533;&#65533;Ty&#65533;&#65533;|&#65533;&#65533;&#65533;&#65533;&#65533;&#65533;&#65533;&#65533;&#65533;&#1539;&#65533;&#65533;&#65533;X&#65533;&#65533;&#65533;&#65533;&#65533;&#65533;&#1553;;&#665;&#65533;y&#65533;&#65533;&#65533;&#65533;}&#65533;&#1565;&#65533;&#65533;h&#65533;(&#65533;&#65533;a&#65533;&#65533;&#65533;,&#65533;\&#65533;&#65533;&#65533;{&#65533;x&#65533;&#1681;&#65533;&#65533;&#65533;&#65533;&#65533;&#65533;=&#65533;&#65533;&#65533;&#65533;Qi&#65533;^&#65533;&#65533;x&#65533;*&#65533;D&#65533;&#65533;&#65533;&#65533;l&#65533;&#157;&#65533;-&#65533;/&#65533;&#65533;&#65533;&#65533;n&#65533;">&#65533;&#65533;]&#65533;	&#905;&#65533;&#65533;&#65533;h&#65533;&#65533;&#2034;(e&#65533;&#65533;&#65533;&#65533;+&#65533;&#833;g&#65533;&#65533;,&#65533;Bm&#65533;&#65533;J&#65533;&#65533;&#65533;#&#19803;&#65533;&#65533;&#65533;&#65533;&#65533;k&#65533;&#65533;J&#65533;&#65533;$8&#65533;&#65533;m/&#65533;s&#613;&#65533;2&#635;F&#65533;&#65533;&#65533;&#65533;&#65533;&#253;&#65533;&#65533;-&#65533;=~&#65533;&#65533;;&#65533;&#65533;z&#65533;U&#65533;&#65533;n&#65533;$&#65533;&#65533;[&#65533;&#65533;l&#65533;&#65533;&#65533;(&#65533;&#65533;8&#65533;&#65533;T&#65533;&#491;&#65533;&#65533;&#65533;&#65533;&#65533;&#65533;\N&#65533;_~&#65533;En&#65533;Z&#1841;_&#65533;&#65533;=&#65533;2&#65533;&#65533;&#65533;&#65533;&#65533;pv^wY7v&#65533;&#65533;p^w_&#65533;x+&#65533;&#65533;&#65533;W&#65533;^&#65533;&#65533;&#65533;&#65533;&#65533;u&#65533;w&#65533;&#65533;8&#1919;!M&#1923;0&#65533;W>&#65533;&#65533;&#65533;9&#65533;	&#65533;&#65533;.&#65533;c&#1954;&&#65533;&#65533;A&#65533;&#65533;@^&#65533;&#65533;&#65533;&#65533;:K&#65533;&#65533;&#65533;6\T&#65533;b4&#65533;RoQ&#65533;e	&#65533;v&#65533;F&#1320;&#65533;&#65533;&#65533;&#2027;KO&#65533;z&#65533;&#65533;|&#65533;!&#16606;&#65533;&#65533;,&#65533;&#65533;&#65533;i&#65533;&#65533;&#65533;J&#65533;&#65533;\&#26558;W&#824;&#65533;6&#65533;
&#65533;>V[&#65533;&#320;&#65533;~&#65533;&#65533;KX&#65533;&#1251;&#65533;&#1368;&#65533;&#65533;9^&#1942;&#816;&#65533;9n[N&#578;&#65533;&#65533;;y&#65533;&#65533;.&#65533;p&#65533;&#65533;[&#65533;&#65533;&#65533;&#65533;n&#65533;&#65533;&#65533;&#65533;~8&#65533;&&#65533;&#65533;&#914;&#65533;&#65533;i&#65533;&#65533;*A&#14582;&#65533;&#65533;N&#288;&#65533;&#65533;h&#65533;&#65533;&#65533;&#1259;&#65533;&#65533;&#65533;&#65533;q^&#65533;&#65533;&#65533;&#65533;&#65533;&#65533;3&#65533;6&#65533;&#1886;&#65533;&#1841;&#361;Z<&#65533;)&#65533;)&#65533;p&#65533;H&#65533;&#65533;2Y&#65533;e&#65533;&#65533;i&#65533;&#65533;&#65533;&#65533;&#65533;w9.&#485;&#65533;y&#65533;X&#65533;&#1900;&#65533;&#65533;x&#65533;;&#65533;O&#65533;&#65533;c&#65533;&#65533;M&#65533;&#65533;+&#65533;&#65533;&#65533;&#65533;p&#65533;Z&#65533;+&#65533;&#65533;0&#65533;";&#65533;~wc&#65533;v~@&#65533;&#65533;&#65533;&#65533;=&#65533;&#65533;&#65533;N&#65533;&#65533;<&#65533;&#65533;&#65533;D&#65533;&#65533;&#65533;&#65533;f&#65533;a&#65533;P&#65533;&#65533;&#65533;&#65533;&#65533;m?guTV&#65533;Y&#65533;&#65533;Vl&#65533;&#65533;&#65533;&#65533;~_h&#65533;&#65533;&#65533;&#65533;&#65533;&#65533;&#65533;O&#65533;:&#65533;&#65533;&#65533;2&#65533;&#65533;'&#65533;&#65533;g&#65533;&#65533;!&#65533;&#65533;&#65533;&#65533;&#65533;&#65533;&#65533;F&#65533;&#449;&#691;&#65533;z&#65533;J&#65533;G&#65533;&#65533;&#543;&#65533;&#703;&#65533;&#65533;&#65533;E<&#65533;&#65533;"&#65533;&#65533;&#65533;w1&#65533;&#65533;&#65533;&#65533;&#65533;&#65533;R&#65533;&#65533;~&#65533;}&#65533;`&#65533;?m&#65533;T/&#65533;8&#65533;SJ&#65533;&#65533;n&#65533;m&#65533;&#65533;&#65533;n&#65533;&#65533;}&#65533;&#65533;&#65533;J&#65533;&#65533;v&#65533;&#65533;_&#65533;&#65533;&#65533;&#65533;/&#65533;&#65533;&#65533;	&#65533;&#65533;"&#65533;&#65533;&#65533;&#65533;&#65533;2&#65533;&#65533;T*&#65533;_&#65533;&#65533;X&#65533;W*&#65533;36&#65533;&#65533;&#65533;&#65533;G?~<&#65533;!&#65533;&#65533;$&#65533;&#65533;%I~diQPJ@2&#65533;&#1319;&#65533;M&#65533;9i&#65533;,Y0&#65533;O&#65533;@W&#65533;$&#65533;&#65533;9I&#65533;d&#65533;&#425;&#65533;&#65533;N&#65533;&#65533;bS&#65533;jU&#65533;W&#65533;n&#65533;z&#1387;W&#65533;]&#54069;C&#65533;&#65533;&#1634;-&#1772;m&#65533;&#65533;&#65533;5h&#65533;&#65533;=sf&#65533;"&#65533;&#65533;&#65533;&#65533;&#65533;&#1751;&#65533;[&#65533;&#65533;$\X&#65533;&#65533;&#65533;&#65533;*e&#65533;bF&#65533;&#65533; C&#65533;&#65533;cG&#65533;3&#65533;lv4hf&#65533;1;&#65533;&#65533;&#65533;&#1267;&#65533;&#1257;U&#65533;&#65533;|&#65533;5&#65533;7K&#65533;n}Z&#65533;6&#65533;T&#65533;l>&#65533;&#65533;&#65533;)\&#65533;&#1870;&#65533;&#65533;&#65533;&#65533;o&#65533;t&#65533;&#65533;Ah&#65533;&#65533;&#65533;&#65533;&#65533;[fB&#65533;&#65533;&#65533;u&#65533;W&#65533;.&#65533;2&#65533;&#791;#%&#65533;&#65533;Y#J&#65533;&#65533;{&#65533;-&#65533;`L&#65533;&#65533;W&#65533;<&#65533;s5&#65533;&#65533;J&#65533;&#65533;&#65533;z&#65533;&#65533;p&#65533;rN8&#65533;,&#65533;&#65519;
&#65533;&#696;&#65533;|p9&#65533;&#65533;nB
&#65533;SP&#65533;&#65533;J&#65533;;&#65533;Z&#65533;j"&#65533;&#65533;-J&#65533;&#65533;&#65533;H+&#65533;M3-&#65533;&#65533;T&#65533;&#65533;5&#65533;&#65533;O6&#65533;D&#65533;&#65533;3zJ&#65533;K|.40&#491; &#65533;pC&#65533;t&#65533;&#65533;"&#65533;seJ*&#65533;&#65533;&#65533;&#65533;4e&#65533;D&#65533;&#65533;2E&#65533;&#65533;&#65533;7&#65533;&#65533;k1&#65533;&#65533;R31&#65533;&#65533;d,jFgT&#65533;&#496;tT&#65533;&#65533;&#65533;f&#65533;sO&#65533;&#65533;/&#65533;rPI%/&#65533;&#65533;PD&#65533;T&#65533;4QF&#65533;J&&#65533;&#65533;&#65533;&#65533;&#65533;ln&#65533;G&#65533;<&#65533;&#65533;&#65533;Zj&#65533;&#65533;jT&#65533;%&#65533;&#65533;*>&#65533;\&#65533;F]&#65533;&#940;PT#&#65533;&#65533;j&#65533;
&#65533;&#65533;&#65533;.P &#65533;&#65533;P]tXb&#65533;&#65533;WT&#65533;U&#65533;f&#65533;m,D&#65533;s&#65533;&#65533;&#65533;&#65533;"&#65533;W0CU&#65533;&#65533;&#65533;K3[&#65533;&#65533;&#65533;MP&#65533;5W&#65533;&#65533;&#65533;4k&#65533;/&#65533;&#65533;&#65533;V]&#65533;&#65533;*&#65533;?&#65533;-26&#65533;b}&#65533;@&#1664;&#65533;&#65533;_3&#65533;(v`Y&#65533;&#65533;Y&#65533;N4P&#65533;3&#65533;&#65533;C"&#65533;&#65533;/&#65533;&#65533;>TU&#65533;&#65533;t&#65533;C&#65533;&#65533;&#65533;&#65533;uV&#65533;&#65533;GzM&#437;]W&#65533;&#65533;_&#65533;&#65533;`&#65533;&#65533;Q&#65533;&#1433;&#65533;&#65533;uh&#65533;&#65533;}x&#65533;n&#65533;+&#65533;\rA]ia":&#65533;p&#65533;&#65533;xi<:~&#65533;]&#65533;w&#65533;&#65533;&#914;&#65533;&#1070;v&#65533;&#65533;&#65533;&#65533;&#65533;&#1938;&#65533;h0&#65533;c6&#65533;#+&#65533;&#65533;[n&#65533;&#65533;&#65533;y&#65533;&#65533;&#65533;&#65533;&#65533;&#65533;&#65533;th&#65533;!d&#65533;&#65533;&#65533;&#65533;eZ&#65533;&#65533;@N|&#65533;V&#65533;&#65533;ZA&#65533;&#65533;%&#65533;d&#65533;&#65533;&#65533;S&#1006;4&#65533;*&#65533;*&#65533;&#65533;nm&#65533;W&#65533;Z&#65533;&#65533;H&#65533;&#1686;&#65533;&#65533;9$<o&#65533;k&#65533;=&#65533;HX&#65533;b&#65533;&#65533;N&#65533;&#1739;Od8&#65533;
g&#65533;&#65533;&#65533;_&#65533;Fl&#65533;|&#65533;y&#65533;&#65533;Z*&#1469;&#65533;&#65533;s&#65533;&#65533;g9&#65533;y&#65533;&#65533;W&#65533;&#65533;&#65533;x&#65533;&#65533;&#65533;&#65533;*&#65533;&#65533;&#65533;&#65533;-&#65533;&#1775;}&#65533;E\*zv&#245;&#65533;8x>&#1533;&#65533;&#65533;&#65533;&#65533;1&#65533;e.zi&#65533;Y&#65533;G$&#65533;&#65533;Ks*&#65533;Q&#65533;&#1084;}&#65533;/t&#65533;&#65533;&#65533;&#903;&#65533;&#65533;Z&#65533;`1e&#65533;&#65533;&#65533;~&#65533;+^&#65533;&#65533;&#65533;I&#65533;c&#65533;Y&#65533;&#65533;&#65533;2&#304;|$&#65533;m&#65533;t&#65533;&#65533;1&#1030;(Q&#65533;6&#65533;&#65533;H2U"4&#65533;#&#65533;(&#65533;y&#65533;N&#65533;&#65533;A&#65533;aJ&#65533;<&#65533;M&#65533;?1&#65533;.P&#65533;cU
&#65533;&#65533;.|&#65533;FH2&#65533;aAf&#65533;^&#65533;u&#65533;&#65533;&#65533;T&#65533;[&#65533;&#65533;&#65533;&#727;&#231;D%Iv&#1753;&#65533;&#65533;)2w&#65533;I&#65533;&#65533;&#65533;1D:&#65533;&#65533;^&#65533;&#65533;&#65533;E=&#65533;&#65533;G&#65533;&#65533;&#65533;&#65533;&#65533;2HV&#65533;^t&#65533;&#65533;&#65533;0&#65533;&#65533;-&#65533;&#1293;&#65533;&#65533;&>&#65533;&#65533;g~|b&#65533;	?I\&#65533;&#65533;"&#65533;X&#65533;H&#65533;&#65533;W&#65533;!EC&#65533;&#65533;&#453;jDY'&#65533;&#65533;="&#65533;t&#65533;&#65533;
&#65533;&#65533;v&#65533;(-Q&#65533;w&#65533;&#65533;T0q&#65533;W&#65533;&#434;K&#65533;&#65533;L&#65533;H:&#65533;&#65533;&#65533;&#65533;&#65533;%&#65533;T&#65533;Lf&#65533;&#65533;8&#65533;&#65533;&#65533;'9&#65533;&#65533;N&#1947;&#65533;X&#65533;&#65533;S,@
&#65533;)&#65533;YD&#65533;Is&#65533;x&#65533;&S^&#65533;&#65533;mv3E&#65533;iPq&#65533;&#65533;&#65533;&#65533;(&#65533;h&#65533;+&#65533;J&#65533;&#65533;&#65533;&#65533;yRm&#65533;4c&#65533;,&#65533;ueWjR&#65533;&#65533;&#65533;I&#65533;8R&#65533;YS&#65533;M&#65533;&#65533;v&#65533;z@i&#65533;&#65533;&#65533;&#65533;#&#65533;&#65533;)7}:&#65533;&#65533;^&#65533;&#65533;&#65533;&#65533;?&#65533;&#65533;*&#65533;&#65533;TJ&#65533;&#65533;&#65533;&#65533;RQ&#65533;&#65533;&#65533;(&#65533;*&#65533;&#65533;!&#65533;W&#65533;&9&#65533;@!~&#862;&#65533;Q&#65533;.1&#65533;H&#65533;ql&#65533;&#65533;&#65533;/&#65533;(P&#65533;U(&#65533;:&#65533;,z&#65533;&#65533;&#65533;OT3E&#65533;j&#65533;5&#65533;&#65533;T*&#65533;j&#65533;&#1323;&#65533;&#65533;+&#65533;V&#65533;U3p&#65533;&#65533;&#65533;&#18365;&#65533;zR&#65533;z&#60201;3]&#65533;f&#65533;&#1840;r&#65533;&#65533;]=1&#65533;&#65533;&#65533;4&#65533;&#770;&#65533;4LZv*[[&#65533;&#65533;l&#65533;Z&#65533;&6)&#65533;&#65533;&#65533;:&#65533;&#65533;&#65533;&#65533;~4&#65533;&#65533;&#65533;_&#65533;5&#798;-&#65533;&#65533;&#65533;&#65533;&#65533;&#65533;k9]i&#868;&#65533;tbu6a&#1705;&#65533;&#65533;E&#65533;&#65533; &#65533;j&#465;&#534;b&#65533;5!&#65533;O&#65533;&#65533;N&#65533;A&#65533;k&#65533;&#65533;R&#65533;F9&#65533;&#65533;&#1977;@Q6&#65533;+&#65533;##&#65533;&#65533;R&#65533;&#769;k&#65533;&#65533;&#65533;V&#65533;4&#65533;%&#65533;&#65533;&#65533;&#65533;&#65533;FX&#65533;[&#65533;&#65533;htQ&#65533;z&#65533;&#65533;H&#65533;&#65533;{&#65533;]&#65533;&#65533;l&#65533;&#65533;Zr&#65533;K&#65533;L&#65533;-m&#65533;&#65533;c&#65533;+g&#65533;nk&#65533;&#65533;&#65533;&#65533;&#1493;T;fpS&#65533;&#65533;[&#65533;O&#65533;M&#65533;&#2023;&#645;&#65533;OU*&#65533;&#65533;&#65533;&#65533;;{&#1746;GYf0&#65533;&#1019;&#65533;&#65533;&#65533;&;&#65533;&&&#65533;5&#65533;&#65533;!&#65533;0X&#65533;b6BZ4[&#1231;/&#65533;+"i
&#65533;cRx$&#65533;&#65533;A&#65533;&#65533;&#65533;&#65533;&#65533;&#65533;&#65533;pd&#65533;&#65533;&#65533;K&#65533;t&#65533;&#65533;&#65533;3&#65533;&#1829;e.&#65533;1&#65533;?b#&#65533;&#65533;d&#65533;=&#65533;&#65533;&#65533;};&#65533;&#65533;&#65533;:Z&#65533;t&#65533;&#65533;&#65533;&#65533;`&#65533;J&#65533;8&#65533;wL&#65533;$Sf&#65533;&#65533;&#1921;&#65533;F;&#49998;&#65533;2@&#65533;&#442;|\&#65533;d&#65533;IO&#65533;&#65533;,bFc&#65533;>&#65533;&#65533;0&#218;&#65533;&#65533;.&#65533;&#65533;&#65533;S&#65533;E&#65533;&#65533;&#7479;`&#65533;S&#65533;1&#65533;&#65533;&#65533;SH&#65533;H&#65533;&#65533;&#65533;-&#65533;&#65533;-kpw&#65533;&#65533;&#65533;u&#65533;&#65533;g&#65533;3Z&#1315;&#65533;*yMlO&#1197;(&#65533;]&#1028;&&#65533;fPp&#65533;9lU&#65533;I&#65533;&#65533;.(6'&#65533;&#65533;&#65533;2&#65533;n&#65533;&#65533;&#65533;N4Yh&#65533;^&#65533;&#65533;m&#65533;&#65533;&#65533;-N&#1157;&#251;&#65533;&#65533;1hK&#65533;A&#65533;Y&#65533;<&#65533;&#65533;b&#65533;&#65533;&#65533;&#65533;
&#65533;&#65533;_^u&#65533;>p&#65533;.i&#65533;U1&#65533;
&#65533;d&#65533;g<&#65533;&#65533;&#65533;2&#65533;&#65533;&#65533;Xv&#1943;&#65533;5u&#65533;&#905;&#65533;&#1377;O&#65533;&#65533;&#65533;&#65533;N&#915;&#65533;<&#65533;&#65533;+&#20723;m&#65533;&#65533;
&#65533;SL&#65533;mku&#65533;&#65533;Ow&#65533;9?&#65533;roC&#65533;&#65533;&#65533;\&#65533;&#65533;s&#65533;&#65533;IbK&#65533;&#65533;X-`&#65533;tk&#65533;%~&#1356;:&#65533;R&#65533;&#65533;g~&#1346;'&#65533;8ASp&#65533;&#65533;/{j&#65533;&#65533;~v<&#65533;Z&#65533;q&#65533;&#65533;C&#65533;`_&#65533;]&#65533;&#65533;3)&#65533;&#65533;&#65533;&#65533;k\=&#65533;&#65533;)&#65533;2&#65533;)&#65533;&#65533;(&#65533;,&#65533;P&#65533;{&#65533;&#1550;)qYGW&#65533;&#65533;&#65533;x3&#65533;ls%&#65533;&#65533;&#65533;&#65533;=&#65533;2&#65533;&#65533;&#65533;)&#65533;:c&#65533;&#65533;&#65533;sCG&#65533;G&#65533;Y&#65533;&#65533;ZO&#477;&#38490;W&#65533;&#65533;&#65533;,&#65533;&#65533;&#900;&#65533;V5jC&#65533;h&#1973;&#65533;HG&#65533;&#65533;&#1063;?&#65533;&#65533;>&#65533;&#65533;nb'&#65533;&#65533;&#65533;&#65533;'&#65533;&#65533;&#65533;&#65533;J&#65533;&#65533;y&#65533;m&#1916;&#1223;ZS(Bz&#65533;&#65533;&#237;&#65533;&#65533;>|&#65533;&#65533;&#65533;&#65533;&#65533;&#694;&#65533;q&#65533;&#65533;&#65533;&#65533;&#65533;3&#65533;{&#65533;&#1781;Z&#65533;rSZY&#65533;&#65533;&#65533;&#65533;$&#65533;&#65533;&#65533;&#65533;q&#65533;8[S&#65533;&#65533;&#65533;&#65533;IJ>&#31944;&#65533;&#65533;3&#65533;&#979;.d&#65533;;&#65533;?| &#65533;&#65533;&#65533;&#65533;&#65533;	&#65533;#2&#65533;&#65533;&#65533;Q/&#65533;&#65533;aC>`&#65533;@&#65533;&#65533;2%&#65533;&#65533;&#65533;&#65533;&#65533;8B&#65533;J&#65533;&#65533;&#65533;2&#65533;&#65533;?&#65533;+&#65533;$&#65533;.&#65533;*&#65533; &#65533;l@|*Gb&#65533;&#65533;C&#65533;c-&#65533;&#65533;6&#65533;&#65533;=&#65533;&#65533; &#65533;&#65533;
|+C&#65533;&#65533;\&#65533;`&#65533;&#65533;&#65533;&#65533;&#65533;0&#65533;&#65533;u&#65533;1&#65533;?0&#299;&#1674;&#65533;&#65533;&#1122;2D&#65533;<&#65533;&#65533;L++C&#65533;&#49044;bB/sAT&#65533;(&#65533;BN&#1317;&#65533;&#65533;9H&#1277;&#65533;&#65533;c&#65533;*&#65533;&#65533;G&#65533;?&#65533;&#65533;&#65533;"|&#65533;X&#65533;&#364;b&#65533;2$&#65533;B^L2&#65533;&#65533;(&#65533;{&#65533;&#65533;!&#65533;&#131;&#65533;&#65533;&#65533;-&#65533;&#65533;&#65533;;L.&#65533;&#1103;# &#65533;j&X&#65533;A2&#65533;F2
&#65533;&#65533;3Ay&#65533;&#65533;<l&#65533;?s/\&#65533;0YA/<&#65533;r&#65533;-&#65533;xD&#65533;&#65533;&#65533;_&#65533;G|&#65533;&#65533;B8&#301;#{3&#65533;&#65533;&#65533;&#65533;%&#65533;&#46148;&#65533;&#65533;[&#65533;&#65533;J&#65533;y&#65533;&#65533;%&#65533;C&#65533;&#65533;&#65533;[T&#374;S<&#65533;&#65533;&#65533;&#65533;&#65533;0\Gs<G&#65533;Od&#65533;&#19330;&#65533;E&#65533;&#65533;EyD;&#65533;#&#65533;&#65533;&#65533;_&#65533;"N&#65533;&#65533;=&#65533;&#65533;L&#65533;
l5e<U&#65533;&#65533;&{&#394;&#65533;&#65533;zT&#65533;&#65533;&#1269;&#65533;r2&#65533;G&#65533;h/&#65533;&#65533;&#539;&#65533;&#65533;&#65533;&#65533;EOIJ&#65533;9@1YJ&#65533;
I&#65533;$&#65533;&#1082;?;&#65533;:X&#65533;&#65533;L\,&#65533;`&#65533;WA&#65533;&#65533;&#65533;&#65533;&#65533;&#65533;Q&#65533;M&#65533;&#65533;4G-&#65533;&#65533;x&#65533;6&#65533;&#65533;&#65533;2&#652;&#65533;&#65533;&#65533;u&#65533;B&#65533;&#65533;>g&#65533;K&#65533;+&#65533;&#674;&#65533;&#65533;&#65533;G

&#65533;&#65533;"S{&#65533;&#65533;&#65533;G|,<&#65533;B&#65533;s&#65533;&#65533;&#65533;&#456;&#1722;&#65533;3&#65533;&#65533;&#65533;&#65533;Ud2&#65533;&#65533;&#65533;&#65533;;&#368;[I&#65533;&#65533;p&#65533;&#65533;&#65533;$G&#65533;&#65533;&#65533;&#65533;;&#65533;&#65533;O&#65533;H&#65533;|&#65533;/&#65533;&#65533;&#65533;&#65533;&#65533;&#65533;>&#65533;&#65533;1&#65533;d&#65533;&#65533;&#65533;&#65533;&#65533;&#65533;|&#65533;&#65533;&#65533;&#65533;K&#65533;&#65533;&#65533;d&#65533;&#65533;^&#65533;L&#65533;&#65533;.HN/0#&#65533;&#65533;&#65533;&#65533;c&#65533;&#65533;qJOaTK5_&#65533;&#65533;<&#65533;4&#65533;&#65533;&#65533;Q&#65533;&#65533;&#65533;SG2&#65533;&#65533;,&#65533;&#65533;&#65533;=&#65533;&#65533;(\&#865;&#65533;M&#65533;.&#65533;M&#65533;&#65533;EK&#65533;&#65533;,&#65533;&#65533;&#65533;@X&#65533;&#65533;4;&#65533;&#65533;&#739;^&#65533;&#65533;&#65533;B&#65533;&#65533;A&#65533;&#376;&#65533;&#65533;G&#65533;4&#65533;&#65533;0p&#65533;&#65533;&#65533;1&#65533;;r&#65533;&#65533;&#65533;!Hl&#65533;&#65533;&#65533;&#201;l&#65533;(3P&#65533;|&#988;&#980;s&#65533;&#65533;Q&#65533;$QmQ&#65533;l&#65533;&#65533;&#65533;M&#65533;&#65533;&#65533;&#65533;&#1314;&#65533;&#65533;K&#65533;&#65533;&#65533;&#65533;&#65533;-N&#65533;&#65533;&#16524;&#65533;UP&#65533;&#65533;(&#65533;	?7A#&#65533;N&#65533;;B&#65533;&#754;A&#65533;&#620;&#65533;&#65533;$1Q\Q"&#65533;&#65533;&#65533;&#1178;RQ&#65533;BP-S35&#65533;&#65533;&#65533;&#65533;Q&#65533;&#65533;&#65533;)e-=&#1598;&#65533;,g&#65533;&#65533;:&#65533;&#65533;$&#65533;.U&#65533;!UH&#65533;&#65533;&#65533;&#65533;9M&#65533;aR~t&#65533;&#65533;&#50953;&#65533;&#128;q&#65533;^&#65533;R&#65533;&#65533;&#65533;S&#65533;0PF&#65533;~Y;[l&#65533;3&#65533;T4%&#65533;1&#65533;
&#65533;LP&#65533; C&#65533;Og;&#65533;&#65533;&#65533;&#65533;R&#65533;&#65533;m&#65533;&#65533;j	-&#1026;!&#322;?]HxB&#65533;6&#65533;Ux,&#65533;&#65533;&#65533;&#65533;s&#65533;82&#65533;@&#65533;&#65533;itEO&#65533;&#65533;&#65533;&#65533;&#65533;,}&#65533;"&#65533;&#65533;&#65533;h&#65533;2&#65533;&#65533;3&#65533;OP&#65533;&#65533;3yS&#65533;4&#65533;&#65533;&#65533;K&#65533;&#65533;S&#65533;&#65533;%&#65533;&#65533;YU&#65533;Y&#65533;*&#65533;W,&#65533;T*|L&#65533;yC4&#65533;r&#65533;:t+&#1561;;c&#65533;&#65533;G&#65533;&#65533;v&#65533;RC&#65533;&#65533;QuW&#65533;&#65533;(J"TtdHN&#65533;Tg5&#65533;&#65533;LS&#65533;&#65533;&#65533;T&#65533;&#65533;s&#65533;&#65533;0q&#205;E&#65533;A&#65533;&#65533;Z&#65533;x&#65533;&#65533;vK&#65533;&#65533;2&#65533;7&#65533;W
&#1771;7q&#65533;O&#65533;?&#65533;&#65533;&#65533;@+&&#65533;&#65533;3W&#65533;!M&#65533;V&#65533;&#65533;^P&#65533;vM&#65533;\KnmAkE&#65533;/&#65533;&#1417;&#65533;V&#65533;&#65533;&#65533;&#65533;uUs&#65533;X&#65533;C2`\&#1474;&#65533;Z&#65533;&#65533;UZ%Y&#65533;&#65533;/@&#65533;&#65533;<&#65533;:W&#1434;&#904;rY82*bT	&#65533;&#65533;u&#65533;C&#65533;&#65533;E&#65533;&#65533;&#65533;&#65533;O&#65533;V(&#65533;&#1471;&#65533;Nm&#65533;eM%&#65533;&#65533;eV&#65533;|Sq&#65533;-:x\&#65533;L&#65533;Ju&#65533;&#65533;/&#65533;&#65533;1(&#1824;%&#65533;w&#322;&#65533;&#65533;&#65533;&#65533;=:&#65533;&#65533;0&#65533;J&#65533;&#65533;k&#65533;&#1080;e&#65533;/&#65533;&#65533;d&#65533;[-&#65533;[1R/&#65533;&#65533;9"&#1028;}M&#65533;&#65533;&#1830;&#65533;X&#65533;&#65533;Z&#65533;&#65533;&#65533;&#65533;&#65533;&#65533;&#65533;	&#65533;&#65533;d&#65533;&#65533;&#65533;&#1571;&#65533;&#65533;&#65533;m^&#65533;&#65533;&#65533;&#65533;Z&#65533;&#65533;&#1840;&#65533;&#65533;&#65533;[&=-]&#65533;8;&#65533;4r.&#65533;;&#65533;,&#65533;&#65533;K&#65533;&#65533;&#65533;&#65533;?a&#65533;T&#65533;d&#65533;&#65533;%U&#65533;4Z&#65533;O$&#65533;&#65533;&#65533;uV&#65533;&#65533;]O&#65533;&#65533;8&#65533;&#65533;E&#65533;]&#65533;&#65533;'&#65533;U&#65533;&#1346;HN&#65533;5Y&#65533;&#65533;?&#723;Y^}&#65533;&#65533;2&#65533;&L9AtA&#65533;&#65533;&#65533;d!9&#65533;,&#65533;TP]Z&#65533;-&#65533;NZ{&#65533;4U\|&#65533;&#65533;u&#65533;&#65533;&#65533;&#65533;&#65533;&#65533;	&#65533;&#65533;U&#65533;&#65533;/8#`&#65533;&#1322;&#65533;&#65533;&#1810;&#65533;&#1731;&#65533;E&#65533;&#65533;,V&#65533;^&#564;&#916;&#65533;=-&#65533;)&#65533;$&#65533;I&#65533;&#65533;&#65533;(g&#65533;&#138;&#65533;_&#65533;&#65533;&#65533;O&#65533;[XLX>-&#65533;&#1961;&#65533;V&#65533;&#65533;&#65533;&#65533;_&#65533;&#65533;&#65533;5&#65533;&#65533;&#65533;&#65533;`f&#65533;&#1761;&#65533;&#65533;P55&#65533;&#20142;&#65533;?&#65533;&#65533;,&#65533;&#65533;>&#65533;&#65533;r#&#65533;&#65533;&#65533;#aSD&#65533;}&#65533;&#65533;&#65533;&#65533;&#65533;&#65533;&#65533;cO&#65533;c>m&#65533;5`G&#65533;T2Q^JN&#65533;&#65533;&#65533;J~9}^j&#65533;H&#65533;?&#65533;$&#65533;c&#1771;C#&#65533;&#65533;&#857;H&#65533;b&#65533;Q\Y&#65533;&#65533;&#10052;!&#65533;&#65533;]&#65533;&#65533;&#2012;L\&#65533;&#65533;_Cevd&#65533;&#65533;Hf3&#65533;G&#250;&#65533;b&#65533;ds&#65533;&#894;&#65533;&#65533;&#65533;^g&#65533;]&#65533;&#65533;O&#65533;J&#230;@&#65533;&#65533;=&#65533;&#65533;D<Du&#65533;&#65533;&#65533;&#65533;58;&#65533;@&#65533;bZn&#65533;&#65533;8&#65533;&#65533;&#65533;-U &#65533;&#1888;t&#65533;`.LyDf&#65533;&#65533;&#65533;&#484;f&#65533;&#65533;&#65533;&#65533;]&#65533;-&#65533;Y&#65533;&#65533;}j@&#65533;&#65533;6f&#65533;&#65533;&#65533;N&#65533;&#65533;&#65533;}5Z#&#2028;&#65533;B{1&#65533;&#65533;&#65533;eZ&#65533;&#65533;]&#65533;!&#65533;{g&#221;&#65533;0vgI&#65533;&#65533;t\z&#65533;M2n&#65533;h+&#65533;(u&#65533;n&#65533;-&#65533;&#65533;(&#65533;&#1077;&#65533;&#65533;aI&#65533;a&#65533;w&#65533;(&#738;&#65533;&#65533;D7SLV&#1485;$V&#65533;&#65533;5&#65533;r.ai&#65533;[&#65533;lgl&#65533;ea&#65533;j&#65533;&#65533;Q&#65533;&#1810;&&#65533;&#65533;]=&#65533;&#65533;}^&#65533;U&#65533;&#65533;&#65533;&#65533;M}+b&#65533;&#65533;_&#65533;&#65533;$(&#65533;C&#65533;M&#449;&#65533;*,&#65533;&#65533;&#65533;CKl\j&#65533;&#65533;&#65533;s^&#65533;E&#65533;kN`&#65533;&#65533;i&#65533;a!%\7F``&#65533;u&#65533;&#65533;&#65533;j&#65533;&#65533;&#65533;Q&#65533;&#65533;&#65533;&#407;v_&#65533;~&#65533;'Z&#65533;&#65533;1&#65533;Fl&#65533;~&#65533;+&#65533;0&#65533;\/#&#65533;&#65533;&#65533;kw:&#65533;&&#65533;<&#65533;&#1237;%g&#65533;&#65533;_&#65533;&#831;&#65533;&#65533;&#65533;&#65533;&#65533;g&#65533;&#44094;m&#65533;&#65533;Z&#65533;&#65533;&#1866;&#65533;^&#65533;: i6&#65533;SG2&#65533;&#65533;&#65533;&#65533;D&#65533;&#65533;~&#1497;]&#65533;&#65533;I&#65533;Z&#1172;B&#65533;T.y&#65533;&#65533;ob&#58954;&#65533;bU/&#65533;|<&#1589;PYf&#1998;va&#65533;&#65533;&#65533;S&#65533;&#65533;f~d&#65533;&#65533;&#65533;&#1846;&#65533;&#65533;vfQ&#65533;
&#65533;&#65533;&#42531;`&#65533;fi%;&#65533;4&#65533;&#65533;.&#65533;&#65533;&#65533;&#65533;m&#65533;&#65533;]&#65533;"a2&#65533;&#65533;y&#65533;:4&#65533;E?[Pd&#65533;&#65533;K]&#65533;F&#65533;&#1886;&#65533;C~X&#65533;&#65533;&#65533;&#65533;&#65533;g&#65533;oafV&#65533;&#65533;g&#65533;&#65533;&#65533;&#65533;&#1269;Y&#65533;V&#65533;&#65533;&#65533;a?o&#65533;F&#65533;&#65533;&#65533;l&#65533;Y&#65533;&#65533;&#65533;&#65533;&#65533;&M&#65533;hsk\&#65533;&#65533;F&#65533;M&#65533;&#65533;]&#65533;[Y.d.&#65533;&#65533;&#65533;e&#65533;c&#65533;E&#65533;k&#65533;&#65533;&#65533;&#65533;o&#65533;o-&#65533;g&#65533;&#65533;&#65533;Z&#422;\bV&#65533;Wd&#65533;@&#65533;&#65533;&#65533;&#65533;&#65533;2[&#65533;&#65533;pr&#65533;&#65533;'"&#65533;cp&#1371;Y&#65533;SbEX>?;&#65533;&#65533;&#45669;;&#65533;r&#65533;&#65533;&#65533;&#65533;>&#65533;&#65533;,&#65533;&#65533;&#65533;&#65533;.&#65533;o&#65533;&#65533;&#65533;!v&#1800;N&#65533;[&#65533;B&#65533;&#65533;Q&#65533;1_&#65533;q&#65533;&#65533;&#65533;z&#65533;&#65533;&#65533;6&#65533;?&#65533;&#65533;&#65533;F&#65533;&#65533;&#65533;&#65533;&#65533;&#1265;tK &#65533;&#65533;?&#65533;^t&#65533;&#65533;&#65533;6t&#65533;Ut,Ot^&#65533;r`va&#65533;mH&#65533;a&#65533;&#65533;&#65533;&#65533;<Ig&#65533;b&#65533;&#436;P&#65533;%&#65533;$$&#65533;&#65533;&#65533;7?q&#65533;&#65533;@&D&#65533;#&#65533;&#65533;&#65533;&#795;#&^9&#65533;:a*K&#1338;&#65533;&#65533;&#253;&#65533;&#65533;&&#65533;o&#65533;]&#65533;&#65533;k&#65533;&#65533;Eval&#65533;&#65533;HT&#65533;u&#65533;&#65533;&#65533;?r&#65533;v&#65533;&#65533;Ik&#65533;&#1956;&#65533;na&#65533;A%&#65533;Y2&#65533;&#65533;&#65533;&#65533;&#65533;w2&#65533;&#65533;&#65533;&#65533;h&#65533;&#65533;/}m&#65533;&#65533;A.&#65533;&#65533;&#65533;\z/&#65533;z&#65533;w&#65533;o,_&#65533;.&#65533;d1w&#65533;6&#65533;k&#65533;#&#65533;rW&#65533;z&#65533;t$&#65533;^[&#65533;&#65533;@&#65533;&#65533;&#65533;GdE]&#65533;&#65533;&#65533;&#65533;*/1]&#65533;]`fW&#65533;&#65533;A&#65533;uOq^&#65533;&#65533;0&#65533;&#65533;&#65533;&#65533;&#65533;&#65533;&#65533;&#65533;y&#65533;w]jli;eu&#65533;N&#65533;$&#65533;eyU&#65533;&#65533;&#65533;n&#65533;&#65533;&#65533;&#65533;&#65533;&#65533;vA&#65533;&#65533;e3T&#65533;&#65533;&#65533;&#1613;&#65533;&#65533;&#65533;&#65533;r&&#65533;&#65533;&#65533;y/&#65533;&#65533;&#65533;z&#65533;&#65533;r&#65533;&#65533;UQ&#65533;i&#65533;?p-&#65533;'&#65533;6&#65533;`s\L&#65533;&#65533;W7&#65533;i&#65533;Q&#65533;&#65533;&#65533;i&#65533;&#65533;&#65533;s&#65533;&#65533;&#65533;m7hnO&#65533;&#65533;&#65533;&#65533;b&#65533;9&#65533;&#65533;&#1164;&#65533;&#65533;H'v&#65533;&#65533;&#65533;&#65533;6&#65533;&#65533;z&#65533;&#65533;&#65533;&#65533;&#65533;&#65533;\&#65533;&#65533;&#65533;&#65533;&#65533;&#65533;^g&#65533;&#65533;'&#65533;`D&#65533;&#65533;&#65533;l&#65533;&#65533;&#65533;t&#65533;&#65533;&#65533;DL&#65533;&#65533;W&#65533;&&#65533;mO&#65533;	&#1882;&#65533;&#65533;k&#65533;
V&#65533;Od&#65533;&#65533;]&#65533;O&#65533;g&&#1140;&#65533;&#528;&#65533;&#65533;&#65533;}&#65533;&#65533;}'&#65533;&#65533;w&#65533;&#65533;&#65533;h&#65533;&#65533;&#579;&#65533;3f\cP &#130;c.&#65533;&#65533;&#65533;a/&#65533;%&#65533;yX1&#65533;&#196;
5&#65533;&#65533;&#65533;F&#65533;bB~&#65533;1"&#65533;&#65533;VTr&#13410;&#65533;&#65533;s&#65533;&#1052;Y&#65533;&#65533;I<xN&#65533;&#65533;&#65533;fO&#65533;o|-j4&#65533;&#65533;&#65533;%Ur&#970;R/&#65533;ICtd/0E&#65533;l&#65533;&#65533;K&#1246;%K&#65533;)k&#65533;,&#1716;&#1530;l[2,&#1006;q&#65533;&#1069;[e%&#65533;)z&#65533;f&#65533;&#65533;&#65533;/&#65533;&#65533;&#65533;&#65533;&#65533;E9&#65533;0F,&#65533;&#65533;&#65533;&#65533;z&#65533;&#65533;I4>7*lc&#65533;&#65533;&#323;h6Od&#65533;&#65533;S&#65533;&#65533;)&#65533;&#65533;R&#65533;&#1635;,S&#65533;&#65533;&#65533;&#65533;P&#65533;E&#65533;&#65533;5&#65533;&#65533;6n&#65533;&#65533;3&#65533;&#1193;S&#65533;&#65533;;&#65533;x&#65533;&#65533;_&#65533;>i2wV&#65533;l&#1918;&#65533;&#65533;&#65533;q&#1979;(&#65533;&#65533;%&#65533;=&#65533;&#65533;&#57421;&#65533;or&#65533;&#65533;W4sNzu!o&#65533;q&#65533;&#65533;w&#65533;98j&#65533;&#65533;K+|&#65533;&#65533;V>=&#65533;&#65533;o&#65533;t&#65533;Q:)h&#65533;&#65533;%&#65533;k&#65533;H&#65533;&#65533;&#65533;_t&#65533;!&#65533;&#65533;&#65533;1&#65533;&#65533;q&#1161;8&#65533;&#65533;5&#65533;_&#1833;&#65533;&#65533;z&#65533;&#65533;&#65533;bs'&#65533;G{&#65533;UF&#65533;E&#65533;&#65533;R	Mfci&#65533;UKE&#65533;&#65533;G&#65533;&#65533;t Q:9&#65533;&#65533;n"&#65533;&#65533;YP2&#65533;&#65533;&#65533;UE&#65533;sHf&#65533;&#65533;&#65533;y&#65533;&#65533;%&#65533;&#65533;T&#65533;qU'c&#65533;S$&#65533;&#65533;^3&#65533;&#65533;&#65533;J&#65533;yg&#65533;u&#65533;(C&#327;&#65533;|&#65533;
j_f eh&&#65533;6j&#65533;&#65533;)&#65533;F&#65533;A9)&#65533;Z&#65533;5U&#65533;M^i&#65533;gL&#65533;w!&#65533;&#65533;y	&#26149;
Fd&#65533;&#65533;Y)tm&#65533;&#65533;&#65533;&#65533;YW&#65533;&#65533;&#65533;&#65533;&#1630;P8(&#65533;&#65533;Z4G&#65533;&#1507;&#65533;l9&#1512;&#65533;\&#65533;$&#65533;&#882;&#679;Y&#65533;&#65533;&#65533;g&#65533;&#65533;idEI&#65533;Vb&#65533;"[&#65533;&#65533;&#65533;&#65533;&#65533;&#65533;&#65533;WmX&#65533;]p&#65533;&#65533;&#65533;&#65533;&#65533;i&#65533;I&#65533;&#65533;&#65533;&#65533;e&#65533;&#65533;Jo}&#65533;N4&#65533;[R&#65533;R&#65533;&#65533;>*P&#65533;	:{&#65533;Q&#65533;E%&#65533;g&#65533;N&#65533;k&#65533;&#65533;&#65533;&#65533;c,p&#65533;&#65533;&#65533;k&#65533;&#545;k&#65533;!&#65533;&#65533;&#65533;&#65533;&#2034;&#65533;&#65533;&#65533;Fj&#706;&#65533;&#65533;&#65533;o&#65533;&#65533;&#65533;G&#65533;t&#65533;&#65533;&#65533;Z&#65533;2&#65533;m[~&#1473;;!<&#65533;:&#65533;&#65533;&#65533;&#65533;&#65533;&#65533;&#65533;&&#65533;.&#65533;D;h&#65533;u!&#65533;&#65533;2&#1458;&#65533;&#65533;nU&#65533;&#65533;&#1490;/&#65533;&#65533;l&#65533;2sl&#65533;6&#65533;&#65533;&#65533;M;6&#65533;&#65533;?K=&#65533;uh]Q&#65533;"5-&#331;j&#65533;t&#65533;z&#65533;5&#65533;i&#65533;&#65533;&#65533;TS&#65533;&#65533;&#1345;;&#65533;X&#65533;&#65533;&#65533;&#65533;&#65533;^w]%}&#65533;-&#65533;h&#65533;&#65533;&#65533;&#65533;[&#65533;Gk&#65533;=&#65533;&#65533;&#65533;&#65533;t&#65533;N&#65533;KY&#65533;&#65533;R&#65533;N&#65533;^&#65533;k^&#65533;&#65533;&#65533;&#65533;
&#65533;&#65533;X&#65533;&#65533;x&#65533;V7&#65533;&#65533;&#65533;&#65533;_&#65533;&#65533;&#65533;EQ-&#65533;&#65533;Q&#65533;&#65533;&#65533;R&#65533;&#65533;&#65533;&#65533;&#65533;&#961;&#65533;t&#65533;U&#1955;k&#65533;9&#65533;&#65533;&#65533;&#65533;&#65533;&#42490;&#60430;H&#65533;&#65533;Q&#1129;&#65533;	<&#65533;&#65533;&#65533;&#65533;;&#65533;&#65533;#&#65533;n&#65533;&#65533;&#65533;Js]w<k7&#65533;&#65533;&#65533;j;z!&#65533;&#495;1&#65533;&#65533;3&#65533;&#65533;&#65533;&#65533;&#65533;&#65533;&#65533;Z&#65533;&#65533;&>&#65533;&#65533;{&#65533;&#60663;&#65533;E&#65533;v& &#65533;&#65533;&#65533;&#65533;&#65533;&#65533;&#65533;c\Q]&#65533;&#65533;&#65533;&#65533;vB!&#65533;&#65533;&#65533;-&#65533;'&#65533;r&#65533;&#65533;N&#65533;&#65533;&#65533;Ic/TS&#65533;&#65533;d&#65533;&#65533;&#65533;0&#65533;&#65533;&#65533;$&#65533;&#65533;p&#65533;&#65533;&#1106;&#49576;&#65533;&#65533;}&#65533;&#65533;&#65533;&#65533;x&#65533;&#65533;9'M&#65533;AU&#65533;&#65533;&#65533;&#65533;P&#65533;)&#1825;jz&#65533;?&#65533;&#65533;&#65533;{&#65533;{&#65533;&#65533;&#65533;&#65533;&#65533;.&#65533;&#65533;_U&#65533;&#65533;/&#65533;&#65533;'n&#65533;&#65533;Sg&#65533;4Z&#65533;a$L&#65533;y"&#65533;&#65533;d&#1641;&#65533;Y&#65533;EF&#65533;&#65533;q*z&#1531;r&#65533;C9jo&#65533;|UpzT&#394;&#65533;C&#1906;&#65533;5&&#65533;&#65533;&#65533;d&#65533;&#65533;M<"L2(&#65533;&#65533;&#65533;Oh&#65533;&#65533;&#65533;&#65533;&#65533;&#65533;Em&#65533;B
[%&#65533;&#65533;&#65533;&#405;xm&#65533;#{&#65533;&#65533;&#65533;B&#65533;&#65533;%Gj&#65533;S&#65533;&#65533;&#65533;&#65533;&#65533;&#65533;&#1030;W&#65533;&#1819;zaG&#1088;&#65533;P&#65533;&#65533;a+&#65533;&#65533;&#65533;M&#65533;3&#65533;&#65533;&#65533;Ub&#65533;&#65533;:&)2&#65533;&#65533;t&#65533;/t&#65533;~Aj}&#65533;&#65533;W&#65533;9Z&#65533;zig&#65533;&#65533;TYR&#65533;&#954;&Dw&#65533;MQB&#65533;&#65533;&#65533;L^O&#65533;M&#65533;v^l&#65533;&#65533;(&#65533;?&#65533;H&#65533;&#65533;&#65533;&#135; &#65533;M&#65533;MQ&#65533;/&#65533;&#65533;3,&#65533;&#65533;&#65533;dT&#65533;J8&#65533;q&#65533;&#65533;3"#(&#65533;&#65533;Psn&#846;'&#65533;M:&#65533;&#65533;&#65533;h&#904;&#65533;,&#65533;&#65533;&#65533;Q:i&#65533;&#65533;&#65533;{&#65533;&#65533;&#65533;&#65533;LGe&#65533;s&#65533;&#65533;&#65533;PP&#856;&#65533;&#65533;&#65533;,&#65533;=&#65533;&#358;_4)O&#65533;&#65533;&#65533;H&#65533;a'Q&#65533;&#1123;&#65533;&#65533;&#65533;)&#65533;&&#65533;&#65533;C&#65533;&#1429;&#65533;(&#65533;(&#65533;&#65533;&#65533;U&#242;h&#65533;&#65533;&#65533;S&#65533;V&#65533;Kn&#65533;60&#65533;T&#65533;.&#65533;@3^1[&#65533;&#65533;MqJ3%.&#65533;&#65533;(S&#65533;'&#65533;<&#65533;&#402;&#65533;m&#65533;&#65533;Q&#65533; &#65533;Fd&#65533;|E&#49962;&#65533;8&#65533;l|d&#65533;[%j&#65533;&#65533;.&#65533;&#65533;&#65533;&#65533;o&#65533;&#65533;U&#65533;&#65533;&#65533;&#65533;&#65533;&#65533;&#1910;&#65533;3&#65533;u6oO&#65533;)I&#65533;U&#65533;&#65533;6&#65533;&#65533;lD&#65533;JT>&#65533;&#65533;	&#65533;&#65533;&#65533;f+&#65533;&#65533;&#65533;0&#65533;&#65533;&#59193;&#65533;NJ/&#65533;&#65533;&#65533;\92&#65533;&#65533;5&#65533;&#65533;&#13496;)&#65533;&#65533;&#65533;&#65533;&#65533;s#&#65533;&#65533;&#65533;!&#65533;&#65533;&#1810;f&#65533;&#65533;&#65533;&#65533;&#65533;&#65533;M"s&#65533;&#65533;L&#65533;I&#65533;&#65533;/xf_&#65533;&#65533;D&#65533;&#65533;}&#65533;&#65533;mi&#65533;?&#65533;&#1377;&#65533;&#1261;^&#65533;8H*&#65533;&#65533;$&#65533;&#65533;/I&#65533;_9&#65533;8&#199;b&#65533;&#65533;&#65533;&#65533;0C&#646;&#65533;S&#65533;&#193;&#65533;}&#65533;K&#65533;&#20270;S&#65533;&#65533;-&#65533;&#1588;N&#65533;m&#65533;&#65533;Ww&#65533;&#65533;&#65533;$&#65533;&#65533;j&#65533;^&#65533;&#65533;8&#65533;&&#65533;&#65533;5Ww&#65533;&#65533;&#65533;&#65533;(&#65533;&#65533;:&#65533;Wn&#65533;&#65533;|:]&#65533;&a[&#65533;L&#65533;&#65533;]&#65533;s4&#65533;&#65533;#+&#65533;&#65533;S24&#65533;Z&#65533;&4&#1128;&#65533;Z&#65533;&#65533;g^&#65533;3&#65533;&#65533;3G&#65533;&#65533;&#65533;,&#65533;&#65533;.&#65533;Z&#65533;&#65533;&#65533;&#65533;&#65533;&#65533;&#65533;&#65533;i&#65533;&#65533;]&#65533;&#65533;.&#65533;&#65533;&#65533;&#65533;Uz&#65533;t&#65533;vn>&#65533;&#65533;-&#65533;5&#65533;h&#65533;2!&#65533;0&#65533;&#1894;&#65533;&#65533;&#65533;{&#1906;W&#65533;YX&#65533;&#65533;xu&#65533;~v&#65533;Q&#65533;&#65533;&#65533;&#65533;&#65533;&#65533;>&#65533;&#65533;&#65533;&#65533;&#65533;&#341;z&#65533;e&#65533;&#65533;&#65533;&#65533;&#65533;&#65533;&#65533;G&#65533;&#65533;&#65533;&#65533;&#65533;&#65533;&#65533;`%K&#65533;&#65533;&#65533;'&#65533;&#65533;&L&#1187;.1Q&#65533;+&#65533;@Z&#65533;@&#65533;&#65533;r&#65533;i&#46873;	&#65533;V&#65533;
&#65533;&#65533;5&#65533;Ownn3&&#65533;&#65533;8a&#65533;&#65533;&#922;-{&#65533;,E&#65533;&#65533;&#65533;&#65533;&#65533;&#65533;&#65533;n?&#65533;2&#65533;&#65533;fw&#65533;&#65533;&#65533;&#65533;BK&#1210;&#65533;y&#65533;gh?&#65533;TVl&#65533;247A!&#65533;O&#65533;.&#65533;&#65533;[:&#65533;v&#65533;{Jm&#65533;&#65533;&#65533;#&&#65533;5&#65533;&#65533;k&#1855;&#65533;&#65533;&#65533;&#65533;&#65533;x&#65533;{&#65533;&#65533;&#65533;]&#65533;&#65533;S&#65533;n&#65533;&#65533;&#65533;&#65533;6K&#65533;&#65533;|&#65533;&#65533;&#65533;&#65533;&#65533;&#65533;FvV&#65533;&#65533;&#65533;Y&#65533;&#65533;&#65533;:&#65533;&#65533;&#65533;&#65533;F&#65533;{zEMC5&#65533;&#65533;b&#65533;s&#65533;&#65533;&#65533;x1~	yI&#65533;!_:&#65533;&#1168;L&#65533;<'s&#65533;&#65533;&#65533;&#65533;F&#65533;&#65533;&#65533;&#65533;&#65533;{2d&#1617;]&#65533;&#65533;v&#65533;&#65533;5J&#894454;&#240;&#752;&#65533;&#65533;&#65533;&#65533;&#65533;&#65533;&#65533;&#65533;|&#65533;e&#65533;T#&#1981;)&#65533;1&#337;zc&#65533;&#65533;]&#65533;^&#65533;&#65533;&#65533;;yW;*wV&#65533;&#65533;&#65533;&#804;"s&#65533;)&#65533;_9&#65533;-&#65533;&#65533;.&#65533;w&#65533;&#65533;Yo&#65533;&#65533;&#65533;&#65533;+m&#65533;{b{&#65533;&#65533;&#65533;o&#65533;&#65533;y&#65533;v&#65533;G;&#65533;&#65533;^I&#65533;&#65533;w&#65533;xg&#65533;&#65533;&#65533;&#65533;&#65533;&#65533;a&#1919;=&#65533;&#65533;&#65533;&#65533;&#65533;&#65533;IJ&#65533;&#65533;&#65533;&#65533;O&#65533;\&#2044;&#65533;&#65533;&#65533;^&#65533;&#65533;&#65533;&#65533;&#65533;&#65533;&#65533;&#65533;H&#65533;&#65533;3S&#863;Q	&#65533; &#65533;&#65533;&#1994;&#65533;&#65533;&#65533;-&#65533;&#65533;&#65533;&#65533;&#65533;&#65533;&#65533;I&#1816;&#65533;O&#65533;&#65533;&#65533;&#65533;W&#65533;y&#65533;:&#65533;rpL.&#65533;HP&#65533;&#1849;5 1&#65533;&#286;&#65533;K>&#65533;F&#65533;&#65533;&#65533;v&#65533;&#65533;&#65533;1&#65533;zm&#65533;&#65533;&#65533;.&#65533;RS|&#65533;,AQ&#65533;|a&#65533;!&#65533;
z&#65533;E&#1865;&#65533;!&#65533;&#352;&#65533;5&#65533;&#65533;&#65533;&#65533;5&#65533;&#65533;&#65533;]&#65533;@@*J-&#65533;^>L&#65533;,YA&#65533;&#65533;&#65533;&#65533;o}&#65533;n[&#65533;!&#65533;&#65533;D&#65533;&#1698;=G&#65533;Q&#65533;&#65533;&#65533;^&#65533;&#65533;&#65533;&#65533;&#65533;[&#65533;hM7M&#65533;&#65533;&#65533;`&#65533;&#65533;E&#2001;!{5"&#65533;\&#65533;#&#65533;
@&#65533;Ki
&#65533;m&#65533;&#65533;PA&#65533;&#65533;&#65533;?M&#65533;j=&#7521;Y/0"1&#1436;&#65533;&#65533;x&#65533;&#65533;&#65533;q&b">&#65533;w&#1021;&#14625;(Ja&#65533;&#65533;O&#65533;]&#65533;I]&#65533;8z@"v&#65533;&#65533;|Oe&#65533;&#65533;,J&#65533;=&#1890;&#65533;&#65533;X&#65533;&#65533;&#65533;&#65533;y&#65533;&#65533;!&#65533;y&#65533;&#65533;7~G&#65533;e&#65533;X&#65533;^Q&#65533;&&#65533;&#65533;4#&#65533; 4F&#1301;]&#65533;".&#65533;&#65533;_&#153;&#65533;&#65533;E^&&#65533;&#65533;&#65533;P&#65533;&#65533;#&#65533;&#65533;&#65533;9&#65533;-n&#65533;&#65533;@&#65533;&#65533;5&#65533;&#65533;`&#65533;b&#65533;&#65533;&#65533;-H5&#65533;&#65533;\&#65533;1""c&#65533;&#65533;'&#65533;a9&#65533;&#65533;!O&#65533;&#65533;&#65533;@fb&#65533;Y&#20405;&#65533;&#65533;&#65533;P&#65533;C&#65533;&#1773;"dPwx0&#65533;d&#65533;&#65533;v$&#65533;HHI&#65533;K&#709;&#65533;f%HWf&#65533;&#65533;&#65533;[<R&#65533;HS&#797;&#65533;&#65533;1e&#1821;&#65533;&#65533;G&#65533;&#65533;i&#65533;#&#65533;&#65533;&nc)&#65533;06&#65533;ObD8&#65533;&#65533;&#65533;Q&#65533;&#65533;51&#65533;%4f\&#65533;&#65533;&#65533;&#65533;&#65533;&#65533;(&#65533;	`G&#65533;&#16192;&#65533;U&#65533;&#1764;&#65533;X&#65533;&#65533;&#65533;&#1968;&#65533;\&#65533;p&#65533;I&#65533;\&#65533;	&#65533;&#65533;^&#65533;\&#65533;&#65533;=&#65533;\&#65533;&#65533;&#65533;v&#65533;a{&#65533;&#65533;N6&#65533;%^&#65533;OFD`&#65533;!7&#65533;&#65533;&#65533;&#65533;b&#65533;$`&#65533;&#65533;*:"&#65533;I&#65533;]&#65533;&#65533;-&#65533;&#65533;&#65533;=&#65533;&#65533;&#65533;&#65533;&#65533;&#65533;*I&#65533;&#65533;&#65533;&#65533;?&#65533;[;&#65533;M&#65533;X&#65533;T&#65533;&#65533;&#2029;D&#65533;&#65533;
&#65533;&#65533;L&#65533;&#65533;a#&#65533;_&#65533;O&#1703;p&#65533;_q&#65533;E5&#65533;|6&#65533;c*&#65533;&#65533;za&#65533;&#65533;)&#65533;&#65533;sB&#65533;(U&#65533;&#65533;P'&#65533;Ka&#65533;&#65533;i&#65533;gYGW&#65533;I&#65533;&#65533;&#65533;&#65533;I&#65533;&#65533;&#65533;&#1367;&#803;mgz&#65533;&#65533;&#65533;d
&#65533;&#65533;dz&#65533;Q.^&#65533;!'}&#65533;&#65533;}&#65533;(S&#65533;hb&#65533;qR&#65533;5&#65533;&#65533;C&#65533;&#65533;&#65533;&#65533;g&#65533;&#65533;^&#65533;hT&#65533;&#65533;U]-&#65533;&#259;B&#65533;G&#65533;a&#65533;&#65533;&#65533;|&#65533;YJ&#65533;wn\Ti&#65533;2&#65533;&#65533;8V&#65533;&#65533;&#65533;&#65533;&#65533;&#65533;&#65533;lf&#778;&#65533;J&#65533;jb&#65533;&#65533;&#65533;&#65533;&~&#65533;h&#65533;&&#65533;)&#65533;&#65533;b&#65533;&#65533;&#65533;h&#65533;
i&#65533;&#65533;'&#65533;V&#65533;&#65533;&#65533;	&#65533;q&#1786;&#65533;Z&#65533;fgnl&#65533;&#65533;"h!&#65533;&#65533;&#65533;&#65533;&#65533;&#65533;i<Y&#65533;Kx&#65533;&#65533;E'&#65533;<&#65533;A(p&#65533;&#65533;QRa&#65533;&#65533;&#65533;&#65533;&#65533;&#65533;&#65533;&#65533;~&#65533;&#65533;&#65533;}&#65533;&#65533;p&#65533;g&#65533;&#65533;&#65533;&&#65533;&#10840;&#65533;)&#65533;&#1706;&#65533;J&#65533;&#65533;`&#65533;!g&#65533;&#65533;&#65533;&#65533;bV&#65533;|JR8&#65533;Ya&#65533;&#65533;L&#65533;b^	&#65533;X&#65533;(&#65533;&#65533;&#65533;%*&#65533;&#65533;1vX&#65533;n&#65533;>[&#65533;&#65533;&#65533;&#65533;i&#65533;&#170;&#65533;&#65533;&#65533;&#65533;&#65533;Z&#65533;&#65533;&#65533;h&#65533;V&#65533;&#65533;&#65533;]&#65533;.]e&#65533;j&#65533;&#65533;V6&#65533;&#65533;H&#65533;&#65533;)kUh(&#65533;&#65533;&#65533;`&#65533;&#65533;cl&#65533;`&#65533;&#65533;+&#65533;&#65533;&#65533;w&#65533;&#65533;&#65533;cC&#65533;&#65533;&#65533;&#65533;&#65533;&#65533;&#65533;&#29530;&#65533;&#1640;&#65533;&#65533;&#65533;&#65533;&#65533;i&#65533;&#65533;&#65533;&#65533;&#65533;*s&#65533;&#65533;&#65533;U92i&#65533;&#65533;&#65533; &#65533;&#65533;vf$&#65533;Mj&#65533;	g&#65533;{&#65533;11&#65533;T&#65533;&#65533;y&#65533;&#65533;$&#65533;&#65533;*_&#613;8*(&#65533;ul&#65533;&#65533;g&#65533;h/X&#65533;b&#65533;&#65533;C&#1961;&#65533;&#65533;&#40690;&#65533;&#65533;&#65533;hb&#65533;&#51926;&#65533;&#65533; I&#65533;Lh&#65533;&#65533;N&#65533;&#65533;&#65533;Z&#65533;&#65533;|&#65533;h	&#65533;fd&#65533;i
&#65533;%TY&#65533;i&#65533;&#15346;Y&#65533;&#65533;h
#&#198;&#65533;&#1776;&#65533;&#65533;*-c
&#65533;&#65533;&#65533;&#65533;B&#65533;`Z&#65533;&#65533;&#65533;)&#65533;B&#65533;bmc&#65533;o&#65533;(&#1546;-R&#65533;&#65533;_8&#65533;|Tg&#65533;&#65533;m&#65533;&#65533;&#65533;&#65533;\_G&#65533;m&#65533;@&#65533;g&#65533;&#65533;&#65533;V&#65533;L6&#65533;&#65533;&#65533;*,&#65533;*
&#65533;&#1846;f&#1516;+&#65533;*&#65533;&#65533;6&#65533;&#65533;&#65533;&#65533;3&#65533;+q&#65533;a&#65533;&#65533;&#65533;o&#65533;g&#65533;n&#65533;&#65533;&#65533;VDVe&#65533;&#65533;&#659;&#65533;-&#65533;&#65533;&#65533;&#65533;&#65533;&#65533;
&#1357;lI&#65533;eJJ&#1396;R&#65533;xv*&#65533;	-&#65533;&#65533;&#65533;&#65533;&#65533;n&#65533;Bl&#65533;6/&#65533;&#65533;&#65533;&#65533;&#65533;&#65533;F-D/&#65533;&#65533;/&#65533;$&#65533;p&#65533;&#65533;&#65533;&#65533;&#65533;)&#65533;z&#65533;sT&#65533;&#65533;&#65533;&#65533;&#710;&#65533;ri&#65533;&#65533;B		&#65533;.?&#65533;&#65533;^K&#761;.&#65533;&#65533;U&#65533;&#65533;&#65533;&#65533;6Q&#65533;N&#65533;o&#65533;&#65533;&#65533;2&#65533;j&#65533;&#65533;&#65533;&#65533;%Q,o&#65533;&#65533;
&#65533;&#346;&#65533;&#65533;zm&#65533;&#65533;g&#65533;&#65533;62&#65533;&#65533;&#65533;W&#65533;	&#65533;&#65533;:
&#65533;&#65533;ns&#65533;&#65533;&#65533;&#65533;&#65533;M&#51265;&#65533;&#65533;8&#547;&#65533;&#65533;&#65533;Z0&#65533;j!.M&#1713;&#65533;m&#65533;&&#65533;&#65533;&#65533;&#2002;&#65533;&#65533;&#65533;&#65533;'&#65533;&#65533;&#57755;&#65533;^&#65533;&#65533;&#65533;O&#65533;&#65533;/6&#65533;&#65533;&#65533;c.&#65533;&#65533;&#65533;j&#1966;&#65533;z&#65533;@0&#65533;H&#65533;P&#65533;&#65533;&#525;&#65533;>&#65533;Q[&#65533;Y&#65533;&#65533;&#65533;&#65533;L&#430;B&#1893;&#1986;-&#65533;$&&#65533;V&#65533;&#65533;&#65533;^&#65533;%O&#65533;&#65533;&#65533;&#65533;&#65533;&#65533;&#65533;g'gC&#65533;V&#65533;&#65533;r&#65533;va&#65533;q&#65533;o&#65533;&#65533;eF&#65533;[&#64277;&#65533;7Ll&#65533;r&#65533;]kU0"&#65533;&#65533;&#65533;T0wp&#65533;U &#65533;&#65533;&#65533;&#65533;&#65533;&#65533;&#65533;&#65533;W2&#65533;&#65533;y4~2,/)&#65533;&#65533;	N.&#65533;&&#65533;7&#65533;&#65533;+_&#65533;(&#65533;rn	#0Y&#65533;"&#65533;&#65533;&#65533;&#65533;T&#65533;&#65533;O&#65533;&#65533;&#65533;&#65533;&#65533;&#65533;5ay&#65533;"CX&#65533;&#65533;&#65533;B&#65533;&#65533;p&#65533;S&#65533;3&#65533;&#65533;DA&#65533;&#65533;A%&#65533;&#65533;&#158;4t&#65533;F)g3&#65533;>.&#65533;&#65533;&#65533;&#65533;7&#65533;8;4Gwt&#65533;HKt&#65533;&F&#65533;j&#65533;&#65533;&#65533;&#65533;&#65533;:&#65533;&#65533;.Rl,qd&#65533;&#65533;f&#65533;&#65533;
]r&#65533;&#1036;&#65533;q&#65533;&#65533;u&#65533;&#65533;&&#65533;&#65533;>sA&#65533;j&#65533;&#65533;&#1673;&#65533;,&#65533;&#65533;Q&#65533;&#65533;P,&#65533;2*&#1502;B&#65533;+&&#65533;&#65533;&#65533;D&#65533;&#65533;&#65533;&#65533;po&#65533;&#65533;XA&#65533;&#1533;B &#65533;L&#65533;s&#65533;D&#65533;h&#65533;_&#65533;&#65533;N&#65533;N&#65533;)PW&#65533;
&#65533;9o`Q{bk&#65533;5.&#65533;o&#65533;K&#65533;3&#65533;p&#65533;&#65533;a&#65533;q&#65533;~tD&#65533;s&&#65533;&#65533;%W&#65533;&#65533;	S&#65533;&#65533;r&#766;&#65533;4g_&#65533;&#65533;q
Y&#65533;&#906;W&#65533;&&#65533;]&#65533;&#65533;&#65533;&#65533;&3&#65533;&#65533;c&#65533;&#65533;^&#65533;5a&#65533;kF&#65533;tG&#65533;&#65533;&#65533;F&#65533;b&#65533;&#65533;U;opj&#65533;G&#65533;pO&#65533;&#65533;&#65533;&#65533;D&#65533;&#65533;&#65533;`&#65533;g&#65533;&#65533;K&#65533;&#65533;rh&#65533;0&#65533;]&#65533;Zj3&#65533;&#65533;Hm&#65533;3'&#65533;&#65533;&#65533;&#65533;&#65533;B&#65533;&#65533;&#65533;z&#65533;&#1478;6&#65533;]&#65533;5_fu`wq&#1527;}G4&#65533;"66&#65533;&#65533;d&#65533;&#65533;&#65533;FL&#65533;&#65533;.&#65533;L&#65533;Lo&#65533;&#65533;&#65533;&#65533;v&#65533;&#65533;.8&#65533;.xd&#65533;&#65533;&#65533;&#65533;y&#65533;&#65533;x&#65533;&#65533;N]&#65533;&#65533;1,OtH&#65533;{&#65533;v&#65533;&#65533;m+&#65533;&#65533;&#65533;7&#65533;&#65533;&#65533;C&#65533;8>:&#65533;rg&#65533;:2/x&#65533;&#65533;[&#65533;D,Ln&#65533;3&#65533;&#65533;&#65533;&#65533;&#65533;&#65533;&#65533;&#65533;&#65533;TyK&#65533;w&#65533;&#65533;kEw&#65533;lo&#65533;
&#65533;f&#65533;&#65533;&#65533;&#65533;]4&#65533;@
&#36232;&#65533;8&#65533;7&#65533;&#65533;z&#2039;qK&#65533;dGt&#65533;&#65533;&#65533;2&#65533;&#65533;27Fz&#65533;;?&#65533;&#65533;[w&#646;&#65533;&#65533;&#65533;D&#65533;&#65533;&#65533;&#65533;&#65533;&#65533;u/&#65533;&#65533;t&#1465;&#65533;n&#65533;&#65533;&#65533;_&#65533;6&#65533;&#65533;&#65533;	&#65533;&#65533;&#65533;Zs}>&#65533;&#65533;&#65533;qD:	xndy%&#745;&#65533;z!b&#65533;w&#65533;w&#65533;&#65533;o&#65533;_&#65533;WUQ&#65533;sa;&#460;&#65533;W&#65533;\&#65533;Jj&#65533;&#65533;qL&#65533;L9j&#65533;.QN3T&#65533;Ya:&#65533;m&#65533;fr&#65533;&#65533;Ea&#65533;&#65533;+7:&#65533;&#65533;td9&#65533;&#65533;&#65533;&#65533;7&#65533;&#65533;s&#65533;&#65533;G&#65533;q&#65533;9&#65533;&#1002;S&#65533;zYML&#65533;&#1287;Z?&#65533;8S&#65533;<&#65533;&#65533;$s2&#65533;&#65533;/r`sb&#65533;
y&#65533;&#65533;"&#65533;&#65533;&#65533;&#65533;&#65533;W&#65533;^ZAgxt&#65533;&#65533;z!&#65533;&#65533;6&#65533;&#65533;_&#65533;J&#65533;j&#65533;Jm&#65533;&#65533;&#65533;FCt&#65533;&#65533;&#65533;SK{&#65533;S;&#279;&#65533;"[&#65533;g&#65533;&#65533;&#65533;&#65533;&#698;&#65533;&#65533;&#65533;x&#27258;&#65533;&#65533;&#65533;&#65533;&#65533;1&#65533;&#65533;tN&#65533;@&#65533;&#65533;&#65533;&#65533;x&#65533;&#65533;ys&#65533;&#65533;&#65533;&#65533;k*|&#65533;gR&#65533;&#65533;&#65533;&#65533;{&#488;|&#65533;9F8<&#65533;F<&#311;&#65533;&#65533;&#65533;&#65533;:	&#65533;&#65533;&#65533;uZ&#65533;&#65533;&#65533;W&#65533;&#65533;&#65533;t<Ki&#65533;N&#65533;&#765;Maa&#1004;&#238;c&#65533;&#65533;y&#65533;&#65533;&#65533;w&#65533;?"n|&#562;c&#65533;ktd&#65533;wO&#65533;&#65533;<<&#1151;=&#65533;&#65533;&#65533;&#65533;&#65533;&#65533;&&#65533;Mj&#65533;g&#65533;/C=&#65533;<&#65533;m&#65533;b&#65533;&#65533;h&#65533;&#65533;5q&#65533;;&#65533;72I&#65533;&#65533;&#65533;&#65533;&#65533;&#65533;&#65533;#.>i&#65533;&#65533;&#65533;6&#65533;&#65533;N	&#65533;&#65533;&#65533;&#65533;&#65533;&#65533;;<&#65533;&#65533;&#1799;~&#1135;&#65533;&#65533;	&#65533;&#65533;:Ul<I&#65533;&#65533;t&#65533;z
U&#65533;&#65533;&#65533;&#1177;&#65533;&#65533;&#65533;/>&#65533;7~`&#65533;&#65533;&#65533;&#65533;<&#65533;&#65533;&#65533;d&#65533;.&#65533;&#873;bnc/<&#65533;@@&#65533;&#65533;&#65533;&#65533;&#65533;}&#65533;&#65533;F&#65533;+<&#1099;&#65533;&#65533;_?&#65533;&#65533;&#65533;+&#65533;&#874;$x*=&#65533;&#684;M&#65533;&#65533;&#65533;5&#65533;B&#65533;&#65533;s0&#65533;&#1013073;&#65533;M&#65533;&#65533;<~_&#65533;i&#65533;&#343;&#65533;F&#65533;&#65533;&#65533;g&#65533;&#65533;D/&#65533;	4x&#65533;@&t&#65533;&#65533;aD%H(Vr&#65533;&#65533;gt&#65533;&#65533;dH&#65533;,H&#65533;0y&#65533;&#65533;&#65533;+Y&#65533;&#65533;&#65533;&#65533;/3&#65533;&#65533;c&#65533;&&#65533;2;&#1000;Y&#65533;h&#65533;7q&#65533;*&#65533;(&#65533;^B&#65533;&#65533;a&#65533;&#65533;&#65533;R&#65533;P}&#65533;YZ&#65533;&#65533;&#1158;qn&#65533;J&#65533;&#65533;&#65533;L&#65533;2&#65533;&#65533;B&#65533;&#65533;&#65533;a&#1582;u&#65533;nX&#65533;1&#65533;<{&#65533;&#65533;W+&#65533;&#65533;T&#65533;&#65533;&#65533;/&#791;S~rX"&#65533;(&#65533;/&#65533;&#65533;&#65533;1`&#65533;&#65533;V&#65533;5&#65533;&#65533;Y&#65533;&#65533;&&#65533;&#65533;&#65533;bh&#65533;&#65533;&#65533;6&#65533;&#65533;tb&#65533;Gg&#65533;&#65533;Qdl&#65533;/f&#65533;V&#65533;wn&#65533;&#65533;&#65533;&#65533;&#65533;&#65533;p3&#201;_ez&#65533;(Q&#65533;S&#65533;&#65533;&#65533;&#1259;&#65533;	f&#65533;&#65533;U&#65533;&#1528;^&#65533;bF&#65533;0m&#65533;&#65533;d&#16821;K=&#65533;&#1171;&#65533;&#65533;7&#65533;^&#65533;&#65533;&#65533;Q&#65533;6&#65533;&#65533;>Ke&#65533;&#65533;&#504287;x &#65533;t&#65533;#&#65533;N;p t&#65533;"&#65533;&#65533;c&#65533;5aI &#65533;,&#65533;P&#65533;&#65533;*&#65533;&#1061;&#65533;z&#247;&#65533;&#65533;&#65533;C&#58179;&#65533;&#65533;
*&#14635;&#65533;&#65533;5&#65533;&#65533;&#954;&#65533;&#65533;&#65533;&#65533;&#65533;&#65533;&#65533;&#65533;x&#65533;&#813;&#65533;&#65533;G&#65533;&#1467;&#1023;&#65533;&#65533;c&#65533;A(&#65533;t&#65533;1&#65533;&&#1762;&#65533;&#65533;&#65533;dOI&#65533;&#1810;4&#65533;&<&#65533;0S{&#65533;&#65533;	A&#65533;-&#787;@X&#65533;&#65533;6C&#65533;MI&#65533;&#65533;Ho&#65533;&#65533;3\4&#65533;&#65533;&#65533;&#65533;97&#65533;&#65533;.FK&#65533;n&#65533;D&#65533;&#64369;&#65533;p&#65533;H&#65533;&#65533;&#1742;&#65533;!#M&#65533;G&#65533;&#65533;B>&#65533;V#h&#65533;&&#65533; H&#65533;*M&#65533;/&#65533;$U@&)J&#65533;X,&#65533;&#65533;&#65533;L(1Y{R&#65533;e&#65533;&#65533;`K:&#65533;&#65533;b&#65533;&#65533;&#65533;&#65533;&#65533;&#65533;&#65533;&#65533;<5&#65533;&#65533;&#65533;}&#65533;&#65533;i&#65533;EtOE&#65533;Jc[&#65533;&#65533;&#1070;RK&#65533;&#65533;&#65533;I&#197;&#65533;&#65533;<u/U&#65533;$34&#65533;[&#65533;&#65533;zW&#65533;uK_g5&#65533;&#65533;[&#65533;&#65533;j&#65533;&#65533;&#65533;&#65533;"~]&#65533;C8&#1516;&#65533;&#65533;&#65533;&#65533;X&#65533;&#65533;\	Sf&#65533;&#65533;&#65533;'h&#1744;&#65533;&#65533;&#65533;XD&#65533;9&#65533;&#65533;&#65533;[&#65533;&#65533;&#65533;40&#65533;Z+]&#65533;&#907;&#65533; T&#65533;-o&#65533;&#65533;&#65533;M&#65533;&#65533;&#65533;+&#65533; ^&#65533;W&#65533;(K&#65533;&#65533;&#65533;{Yu&#65533;2&#65533;5x&#65533;j/R&#65533;i4&#65533;&#65533;&#65533;&#65533;&#65533;&#65533;&#65533;:&#65533;&#65533;L&#65533;b&#65533;K4[c&#65533;
&#65533;&#65533;&#65533;i&#65533;R
&#1075;&#65533;&#65533;&#65533;'1&#65533;&#65533;&#65533;"s>u&#65533;mv9&#65533;l&#65533;&#65533;w}&#439;&#1352;x-&#65533;&#65533;7&#65533;&#65533;|&#65533;(&#10369;j&#65533;&#65533;&#65533;dhZ&#65533;&#931;&#65533;&#65533;&#65533;&#65533;0&#65533;#$&#65533;h&#65533;&#65533;5&#65533;%&#65533;c&#65533;&#65533;k&#65533;&#65533;&#65533;&#65533;&#65533;&#1683;dj&#65533;&#65533;6&#65533;hC&#65533;{mY&#65533;.;?&#65533;f&#65533;2&#65533;&#65533;&#1342;&#65533;&#65533;;$Su&#65533;&#65533;&#65533;x&#65533;T&#65533;K?Zq&#65533;&#65533;m&#65533;q&#65533;&#65533;C\r&#65533;&#65533;&#65533;&#65533;&#65533;9&#65533;`&#65533;
@&#65533;w&#65533;&#65533;&#65533;&#65533;&#65533;&#65533;:7c~&#65533;&#65533;&#65533;;S&#65533;&#65533;S&#65533;r&#65533;&#65533;&#65533;&#65533;&#65533;O&#65533;&#65533;&#65533;`T&#65533;&#65533;}&#65533;xsQ&#65533;&#65533;&#65533;&#65533;<&#65533;\F&#65533;&#675; &#65533;&#65533;3&#65533;&#65533;,qO:&#65533;&#65533;&#65533;.&#65533;&#65533;!&#65533;S&#65533;&#65533;"&#65533;&#65533;&#65533;&#65533;&#65533;(HLWC&#65533;f&#65533;&#65533;k&#65533;&#65533;&#65533;&#65533;C+fu&#65533;&#65533;p&#65533;&#65533;?&#65533;ZL)&#65533;n&#65533;;&#65533;U&#65533;:<&#4735;f)&#65533;Q&#65533;&#65533;S&#65533;`&#65533;&#65533;r&#65533;&#65533;$dy&#65533;y&#65533;@&#65533;&#65533;&#65533;I&#65533;{&#65533;&#65533;L&#818;h&#65533;3vIj&#65533;PI&#65533;&#385;FMi&#65533;@H0&#65533;X&#65533;&#65533;9l
n&#65533;C7&#65533;&#65533;a@$2D&#65533;&#65533;.&#65533;Q&#65533;&#65533;&#65533;6V&#615;\&#65533;&#65533;&#65533;zb&#65533;&#435;&#65533;&#65533;!&#65533;&#65533;2k#e2J&#65533;&#65533;&#65533;JV&#1674;&#65533;R&#65533;&#253;1B&#65533;&#65533;F&#65533;&#65533;6&#65533;!&#65533;&#65533;&#65533;&#65533;&#65533;x0&#65533;9&#65533;}
R&#65533;a(G&#65533;&#65533;"&#65533;#&#65533;&#65533;&#65533;e&#65533;&#65533;M&#65533;&#65533;YMi&#65533;M&#65533;h&#65533;dQ&#65533;x@&#65533;pw&#65533;&#65533;&#65533;&#65533;tr&#65533;&#65533;u&#65533;Q&#65533;&#65533;&#65533;&#65533;J&#65533;K&#65533;?&#65533;k&#65533;&#65533;&#65533;&#65533;&#65533;&#65533;3&#65533;&#65533;Y&#65533;&#1448;)r&#65533;&#65533;&#65533;&#65533;&#65533;7Hg&#65533;&#65533;[S&#65533;0&#65533;IL&#65533;&#65533;P#i_&#65533;&#65533;&#65533;&#65533;&#65533;&#65533;f4&#65533;&#1101;b&#65533;a8r&#65533;7&#65533;H&#65533;m.QnN&#1814;&#65533;6EF&#65533;&#65533;N&#65533;|g&#211;&#65533;n&#65533;T&#65533;&#65533;&#1340;^	&#65533;&#65533;	&#65533;U&#65533;e-&#65533;t&#65533;D&#65533;W;A&#65533;J&#65533;P&#65533;n%V&#65533;T&#65533;@&#65533;&#65533;&#142;~&#65533;sl&#65533;&#65533;E&#65533;:&#845;R&#65533;W&#65533;55*&#65533;g&#65533;MZ&#65533;&#65533;&#65533;&#65533;'Nz&#65533;ly&#65533;&#65533;\&#65533;&#65533;&#65533;&#65533;&#65533;&#65533;<&#65533;&#65533;<&#65533;&#65533;&#65533;A&#65533;&#65533;&#65533;S"U&#65533;&#52005;&#65533;&&#65533;&#65533;&#65533;D&#65533;Vc&#65533;S);&#194;&#65533;&#65533; &&#65533;&#65533;GzU&#65533;1&#65533;h5&#65533;&#65533;&#65533;a&#65533;&#65533;1&#65533;&&#65533;D&#65533;&#1412;|3&#65533;&#65533;{&#65533;uH&#65533;o&#65533;&#1235;v&#65533;&#65533;^&#65533;&&#65533;&#65533;&#65533;&#65533;4>&#65533;&#65533;M;(O&#65533;"&#65533;,F&#65533;&#65533;&#65533;P1&#65533;&#65533;&#65533;&#65533;`ci&#65533;&#726;&#774;6&#65533;+&#65533;&#1283;&#65533;&#65533;4&#65533;&#65533;XI&#65533;&#65533;:v&#65533;&#65533;P&#65533;zM&#65533;^&#65533;rW&#65533;&#65533;r&#65533;T&#65533;[L&#65533;&#65533;)&#1668;bm&#65533;&#65533;R&#65533;l&#65533;&#65533;&#65533;&#65533;-o&#65533;&#65533;
-&#65533;&#1311;&#65533;-&#1850;vJ9&#65533;~&#65533;&#65533;s&#65533;&#65533;+I&#65533;T&#65533;$&#65533;&#65533;R&#65533;&#65533;9%&#65533;h&#65533;&#65533;&#65533;&#65533;<v&#65533;&#65533;$&#65533;&#65533;&#427;&#65533;&#65533;@M&#65533;&#65533;&#65533;zI&#65533;&#65533;`&#65533;8&#65533;-41&#65533;&#65533;&#65533;&#65533;jd&#65533;%&#65533;V&#65533;Z&#65533;4&#65533;&#65533;Fv]O_&#65533;ae&#1099;&#65533;y&#1871;d:H=&#65533;{&#65533;]&#65533;s)&#65533;D&#65533;q&#65533;&#65533;&#65533;.u&#65533;_n@]UQ&#65533;T&#65533;&#65533;&#65533;i@&#65533;\&#65533;C&#65533;&#65533;&#65533;M/&#65533;w&#830;&#65533;}:&#1969;\&#65533;&#65533;m&#65533;d&#65533;J&#65533;/&#65533;&#65533;&#65533;&#65533;+L&#65533;n&#65533;\&#65533;&#640;&#65533;'a&#65533;eOW&#65533;I&#65533;s&#65533;&#65533;&#65533;\?&#65533;&#65533;f&#65533;n&#65533;u&#65533;:&#65533;&#824;&#888;j_Y&#65533;&#65533;9&#65533;&#65533;
&#65533;&#65533;z=&#65533;&#65533;a&#65533;&#65533;&#65533;:&#65533;f&#38656;&#65533;Yk&#65533;*z&#65533;&#65533;&#65533;&#65533;&#65533;&#65533;&#1613;NC&#65533;&#65533;&#65533;pE9S&#65533;-d &#65533;&#65533;z&#65533;&#65533;3&#65533;:!,&#65533;&#65533;P&#65533;z&#1316;&#65533;&#65533;&#65533;P&#65533;,d&#65533;&#65533;:p&#65533;&#832;;&#65533;&#65533;&#65533;&#65533;fO&#65533;Y&#65533;&#65533;&#65533;_&#65533;V&#65533;&#65533;&#65533;<4&#65533;&#65533;&#65533;UL\&#65533;&#65533;&#65533;&#798;&#65533;&#65533;&#65533;&#65533;&#65533;(]n&#65533;v[	&#65533;m&&#65533;/k&#65533;-u&#65533;`&#65533;L-r&#65533;&#65533;&#65533;&#65533;&#65533;&#65533;8IU
1_&#1344;e&#65533;w&#65533; &#65533;2&#65533;&#65533;S&#65533;&#65533;&#65533;b&#65533;y&#65533;&#65533;hxp&#838;&#65533;&#65533;t6&#65533;Y&#65533;VC&#65533;&#65533;Y&#65533;&#65533;&#65533;&#65533;m&#65533;J	ILw9&#65533;\&#65533;1nI&#65533;a&#65533;#=&#65533;bA&#65533;2?&#771;iNffFL&#65533;4&#65533;&#65533;&#65533;&#65533;&#65533;&#65533;<&#65533;&#65533;&#65533;,&#65533;_&#65533;o&#65533;'&#65533;&#4199;3~%&#935;&#65533;I}&#65533;&#203;+]ouJU&#65533;&#65533;&#65533;&#65533;&#65533;&#453;&#65533;)&#65533;&#65533;&#65533;&#65533;)c&#65533;vX&#975;}1[y_dP&#65533;o&#65533;&#65533;#&#65533;9&#14211;\&#65533;&#65533;&#65533;&#789;&#65533;}}&#65533;&#65533;&#65533;Au&#65533;&#65533;&#65533;{}?&#65533;&#65533;&#65533;&#65533;&#65533;&#65533;K&#65533;}5&#65533;#=y&#65533;_^&#65533;jl&#65533;&#65533;U&#65533;ers&#65533;&#65533;&#65533;>&#65533;S&#65533;&#1901;ju&#65533;8&#961;&#65533;&#65533;k<&#65533;~&#65533;&#65533;}&#65533;&#65533;I&#65533;&#65533;:&#65533;
O&#65533;&#65533;&#65533;&#65533;&#65533;&#65533;&#1956;&#1002;&#947;1&#65533;&#65533;&#65533;&#65533;GV&#65533;&#65533;6.j&#65533;&#65533;&#65533;&#65533;O&#1190;O&#65533;f&#65533;&#65533;L^z&#65533;&#65533;&0&#65533;&#65533;&#65533;l&#65533;$&#65533;o&#65533;0&#65533;&#65533;&#65533;&#65533;&#1423;&#65533;h,&#1454;&#65533;&#65533;:p+&#65533;&#1988;&#65533;c&#65533;&#65533;&#65533;&#65533;&#65533;n&#1724;E8&#65533;Be*m&#65533;,&#65533;7&#65533;h&#65533;H&#65533;2l5&#65533;!&#65533;,&#816;&#65533;&#65533;O&#65533;J&#65533;&#65533;&#65533;&#65533;x@	/j&#65533;&#65533;}:&#65533;P&#65533;K&#65533;&#65533;L&#65533;ah&#65533;.%
&#65533;:X&#65533;DZ&#65533;&#65533;&#65533;&&#65533;&#65533;V&#65533;h&#672;+&#65533;H,Oy{&#65533;&#65533;g&#65533;&#65533;&#65533;0E'&#65533;&#65533;&#65533;&#65533;&#65533;v(&#65533;&#65533;0@&#65533;>g&#65533;p&#65533;
&#65533;n&#65533;&#65533;&#65533;N&#65533;&#65533;&#65533;#&#65533;
&#65533;0&#65533;&#65533;&#749;(N&#65533;&#65533;&#65533;&#65533;&#65533;1&#65533;&#65533;&#65533;P&#65533;C&#65533;= o&#65533;"&#65533;&#65533;&#65533;&#65533;&#65533;&#65533;&#65533;&#65533;,&#65533;~tc6&#65533;&&#65533;&#65533;n&#65533;Q&#65533;&#65533; &#65533;&#65533;&#65533;D&#65533;&#65533;&#65533;&#65533;O&#65533;&#1455;&#65533;&#65533;&#65533;&#997;Z&#65533;&#65533;&#65533;D&#65533;&#65533;&#65533;N#&#65533;&#65533;\&#65533;y&#65533;&#65533;&#65533;Q&#65533;-&#65533;&#65533;Hmiq&#790;&#65533;&#65533;"&#65533;&#65533;&#65533;&#65533;&#65533;&#65533;&#65533;&#65533;@g
gX,Q&#65533;E&#65533;0&#65533;&#65533;&#65533;)&#65533;&#65533;2D@&#65533;\b
&#65533;&&#65533;kg&#65533;Qo&#65533;q&#65533;&#65533;:&#65533;N&#65533;L&#65533;&#65533;`&#65533;&#65533;&#65533;&#65533;&#65533;n5&#65533;Q	m&#65533;F!&#65533;C6&#65533;&#65533;zq&#65533;&#65533;&#65533;&#65533;&#65533;N!&#65533;&#65533;@&#65533;&#65533;lR&#65533;\P &#65533;1&#65533;&#65533;7&#65533;l&#65533;&#65533;&#65533;l&#65533;&#65533;&#65533;&#65533;&#65533;Ii?F&#918;k&#65533;*2&#65533;&#145;&#65533;&#65533;R&#65533;&#65533;#&#65533;&#65533;&#65533;~&#65533;j&#65533;&#65533;&#65533;n%Y&#65533;N&#65533;&#288;&&#65533;^YR'2 &#65533;&#65533;&#65533;t&#724;&#65533;&#65533;(I&#65533;4cz&#65533;&#65533;&#65533;&#65533;&#65533;"&#65533;0*{&#65533;/&#65533;c1&#65533;&#65533;2&#65533;&#65533;N1W&#65533;uJ&#65533;t&#1129;f2,&#370;%&#65533;.&#65533;&#65533;&#65533;&#65533; &#65533;&O&#65533;&q&#65533;37s-r-	&#65533;&#65533;2(&#65533;&#65533;H&#1315;&#65533;+&#65533;&#65533;![S&#65533;"&#65533;&#65533;F/0&#65533;>&#65533;1&#65533;\&#65533;z3)&#65533;&#65533;0Ar+&#65533;&#65533;&#65533;&#65533;K%&#65533;&#65533;2&#65533;&#65533;&#65533;&#65533;2&#65533;&#65533;&#65533;3&#65533;9h&#65533;&#65533;&#65533;&#65533;&#65533;+@&#65533;&#1736;&#65533;&#65533;&#65533;V&#65533;]\*&#65533;&#65533;U&#65533;(&#65533;r&#65533;&#65533;&#65533;/&#65533;&#65533;&#65533;&#65533;1*P_&#65533;F&#65533;n&#65533;&#65533;,&#65533;*k8AP&#65533;@z&#65533;2&#65533;,3&#65533;0s&5&#65533;&&#65533;9&#65533;&#65533;BS4GSGxd&b&#65533;&#65533;dsg30]I&#65533;^&#65533;&#65533;r&#65533;S&#1171;C+&#65533;^4&#65533;#&#65533;&#65533;&#65533;&#65533;&#65533;=O>&#65533;+G`~&#65533;&&#65533;>&#65533;2?&#65533;S?&#65533;3F&#65533;S&#65533;.s&o&#65533;@&#65533;SG&#65533;&#65533;&#65533;&#65533;&&#65533;&#65533;r &#65533;&#65533;A&#65533;r&#65533;&#65533;&#65533;&#65533;&#65533;57&#65533;z&#65533;p&#65533;<e&#65533;Q&#1417;&#65533;8tI&#65533;Th@&#65533;&#65533;s{<#@&#65533;p&#65533;da&#65533;&#65533;)&#65533;Zt&#65533;~&#65533;E@FeRz&#65533;
tMe4G&#65533;NyT&#65533;pk&#65533;r&#65533;&#65533;&#65533;&#65533;<`&#65533;4&#65533;&#65533;&#65533;&#65533;J=&#65533;&#65533;.&#65533;jC&#65533;&#65533;J&#65533;&#65533;#[.D&#65533;D&#65533;&#65533;yi$&#244;&#65533;" ~Hb&#65533;ky]l&#65533;&#65533;Q&&#65533;Q &#65533;3&#65533;F0N&#65533;&#65533;N3T{r)O8
rHA)&#65533;"[q&#65533;&#65533;ls75&#65533;&#1427;Q&#65533;Q&#65533;&#65533;JQn&#65533;
&#65533;`&#65533;S]&#65533;&#65533;&#683;G&#65533;&#65533;`&#65533;9&#65533;&#65533;Xr&#65533;&#65533;&#65533;&#65533;,H&#65533;4H&#65533;&&#65533;&#65533;&#65533;H&#65533;&#65533;W5&#65533;5W1Rus6&#65533;QJ&#65533;&#65533;<&#65533;u&#65533;De&#65533;&#65533;|3&#65533;&#65533;E&#65533;&#65533;&#65533;&#65533;.&#65533;&#65533;q&#65533;&#65533;U&#65533;&#65533;`&#65533;&#65533;'iu&#65533;bW&#65533;\&#65533;&#65533;PS&#65533;\&#65533;K&#65533;&#65533;P&#65533;&#951;z^&#65533;U&#65533;0=&#65533;^&#65533;s&#65533;U_/g&#65533;&#65533;&#65533;d&#65533;5%&#65533;&#65533;&#65533;J5&#65533;
&#65533;evA}#a&#65533;&#65533;&#65533;&#1171;*&#65533;5&#65533;&#65533;&#65533;W&#65533;&#65533;]&#65533;TK?4^7VhPT&#65533;&#65533;|D2dE&#65533;1&#65533;&#65533;_&#65533;&#65533;&&#65533;&#65533;8W6Yv2_&#65533;`_pVvfi&#65533;a&#65533;&#65533;*&#65533;&#65533;W&#65533;*&#65533;7&#65533;6h&#65533;&#65533;c&#65533;&#65533;h&#65533;2i&#1782;&#65533;&#65533;ns0&#65533;&#65533;XlN&#65533;&#65533;&#65533;e&#65533;&#65533;&#65533;&#65533;OM&#65533;o&#65533;&#65533;J&#65533;&#65533;&#65533;&#65533;P&#65533;V&#65533;0b)&#65533;k&#65533;^&#65533;m&#65533;vK&#65533;`&#65533;j_	n/&#65533;Y&#65533;l&#65533;a&#65533;m&#65533;&#65533;&#65533;ie&#65533;&#65533;t`&#65533;vc&#65533;V&#65533;&#65533;&#65533;&#65533;&#65533;&#65533;Xi&#65533;<&#65533;
Cw0}5W^&#65533;&#65533;&#65533;cA&#65533;K&#2006;1&#1878;6R&#65533;&#65533;\&#65533;<&#65533;&#65533;q9uOt&#65533;&#65533;t&#65533;tu&#65533;/&#65533;&#65533;B!&#65533;#&#65533;J&#65533;&#65533;&#65533;I&#65533;u&#65533;O=&#65533;&#65533;vq&#65533;ww&#65533;|u&#65533;s&#65533;7{Ix3g&#65533;&#65533;T&#65533;&#65533;TM&#65533;&#65533;y&#65533;&#65533;&#65533;&#65533;&#65533;&#65533;&#65533;&#65533;&#65533;&#65533;z&#65533;&#65533;&#65533;KpW&#65533;{yU&#279;C&#65533;j6&#65533;&#65533;g&#65533;&#65533;&#983;&#65533;&#65533;tB&#65533;r&#65533;7i&#65533;ZCee&#65533;&#65533;&#65533;y&#65533;W&#65533;&#65533;OK&#65533;UI&#65533;o&#65533;z&#65533;&#65533;"&#65533;L&#65533;1&#65533;%&#65533;fmw&#65533;3}#&#65533;}jm&#65533;&#65533;.&#65533;7&#65533;&#65533;'S&#65533;tcM&#65533;&#65533;&#65533;&#65533;B8G&#65533;&#65533;&#65533;&#65533;&#584;&#65533;&#65533;R8&#65533;Ba&#65533;;cXQqI&#65533;&#65533;l{7&#65533;&#65533;&#65533;h&#65533;&#647;K }&#65533;7&#65533;E&#65533;R;&#65533;&#65533;X%+K.&#65533;&#65533;&#65533;&#65533;b&#579160;&#65533;S&#1501;J&#65533;&#65533;&#65533;g&#65533;H&#65533;&#65533;&#65533;.y&#65533;<&#65533;&#65533;]9&#1156;&#65533;w&#65533;&#65533;p%U&#65533;&#65533;N&#65533;'x&#65533;N4_&#65533;&#65533;&#65533;&#65533;Y&#65533;x&#65533;x&#65533;&#65533;^&#65533;I&#65533;&#65533;&#65533;&#348;X]p5&#65533;&#65533;)&#65533;-&#65533;{&#65533;\Q&#65533;I&#65533;&#65533;ciX9O&#65533;&#65533;&#65533;&#65533;&#65533;8&#65533;&#65533;&#65533;>&#65533;D&#65533;x&#65533;&#37375;&#728;/u&#65533;9y&#65533;&#1641;&#65533;?Ey&#65533;Iy&#65533;?&#65533;&#65533;X&#65533;&#65533;&#65533;&#65533;&#65533;|&#65533;#&#65533; v&#65533;&#65533;h&#65533;'&#1295;&#65533;&#65533;&#65533;7R&#65533;j&#65533;&#65533;&#65533;!&#65533;&#65533;&#65533;K&#65533;8!&#65533;9&#65533;1;&#65533;&#65533;q2%&#65533;&#1550;AU&#65533;EX&#65533;&#65533;9.&#65533;9&#65533;&#65533;&#65533;&#690;&#65533;lE&#65533;{&#65533;5&#65533;&#469;&#65533;Q&#65533;&#65533;&#65533;v&#65533;P}uy&#65533;&#65533;V<&#65533;&#65533;1&#65533;&#65533;&#65533;yii&#65533;&#65533;&#65533;&#65533;$&#65533;3"&#65533;>&#1567;&#65533;&#65533;&#65533;&#65533; &#65533;M&#65533;VG&#65533;&#610;&#65533;&#65533;&#65533;9&#65533;Byy4&#65533;^n&#65533;&#65533; wbM&#65533;&#65533;-4r&#65533;&#65533;a&#65533;DkN&#65533;&#65533;&#65533;&#1705;&#65533;:8&#65533;&#65533;`&#65533;&#65533;&#65533;&#65533;&#65533;&#65533;H&#65533;UU&#65533;@f&#65533;\zF&#65533;E&#65533;&#65533;&#65533;&#65533;a&#65533;&#65533;{&#65533;g"a&#65533;&#65533;xU0T&#1617;&#65533;yX'&#65533;&#65533;&#65533;&#65533;&#65533;&#1527;K&#65533;&#65533;&#65533;&#65533;:&#65533;&#65533;&#65533;&#65533;:I&#65533;&#1770;&#65533;&#65533;&#65533;&#65533;&#65533;U&#65533;U&#18328;k%m&#65533;&#795;&#65533;&#65533;(&#65533;&#65533;&#65533;&#65533;4&#65533;c&#65533;&#65533;	&#65533;&#65533;D&#65533;&#65533;&#65533;&#65533;&#65533;&#1716;O&#65533;6&#65533;&#65533;&#65533;&#65533;&#1781;&#65533;&#65533;N&#65533;zU&#65533;&#65533;LfN&#65533;rwhw&#65533;&#65533;fW&#65533;t*q&#65533;&#65533;&#65533;9{`<{m&#65533;&#65533;&#65533;6"&#65533;{XiQ&#65533;&#65533;h&#65533;&#65533;&#65533;[`&#65533;8&#65533;&#65533;&#65533;&#65533;@&#65533;&#65533;A&#65533;#&#65533;&#65533;&#65533;z&#65533;~&#65533;)&#65533;5&#65533;&#65533;&#65533;g&#968;&#65533;[m&#40622;&#65533;&#65533;D&#65533;&#65533;&#65533;{&#65533;&#65533;&#65533;mU&#65533;&#65533;&#65533;&#65533;&#65533;&#65533;/&#65533;&#65533;w&#65533;&#65533;&#65533;&#65533;+&#65533;4+h&#65533;Q&#65533;7&#65533;&#65533;.{&#65533;&#65533;&#65533;&#65533;i&#65533;;`@{&#65533;{A&#65533;&#65533;&#1790;7\&#65533;&#65533;&#1666;G&#65533;&#2022;&#65533;&#65533;}&#65533;&#65533;&#65533;o&#65533;<&#65533;&#65533;z&#65533;;N1/&#65533;&#65533;&#65533;z&#65533;y&#65533;g|&#65533;i&#65533;&#65533;oX&#65533;Sn&#65533;Y&#65533;&&#65533;)G&#65533;	&#65533;6\&#65533;9|_&#65533;&#1460;&#65533;&#65533;&#65533;F@&#65533;G&#65533;[&#65533;&#65533;O\&#65533;]&#65533;&#327;&#65533;&#65533;	&#65533;&#65533;8&#65533;&#65533;&#65533;&#65533;T3&#65533;8&#65533;y&#65533;&#65533;c&#65533;&#65533;!&#65533;&#65533;&#65533;&#587;<&#65533;)7&#65533;&#65533;&#65533;&#65533;&#65533;$Tu/&#65533;&#65533;v&#65533;M&#65533;&#65533;&#65533;Q&#65533;g&#65533;&#65533;&#65533;&#65533;&#65533;&#65533;&#765;l&#65533;q3&#65533;xD9&#65533;l&#988;&#65533;&#65533;|&#65533;&#65533;&#65533;Y&#65533;&#65533;&#65533;&#65533;o&#65533;K~w&#65533;&#65533;&#65533;&#65533;&#65533;|&#257;1&#65533;&#65533;&#65533;&#65533;	&#65533;&#697;&#65533;&#65533;&#65533;&#65533;iIu&#65533;&#65533;&#65533;a&#1440;c&#65533;&#65533;&#65533;&#65533;Am&#65533;=	"&#65533;+&#65533;&#65533;'=&#65533;}&#65533;&#1157;&#65533;&#822;j&#65533;&#65533;,=}&#65533;&#65533;W&#65533;F&#65533;&#65533;K&#1915;]"&#65533;&#65533;&#65533;&#65533;}&#65533;&#65533;&#1349;^=&#65533;t]&#65533;'<&#65533;&#65533;Y&#65533;&#65533;&#65533;&#65533;5&#65533;}i$&#65533;&#65533;&#65533;y&#65533;3}&#65533;**&#65533;n&#65533;&#1233;]&#65533;&#65533;6y&#65533;]&#65533;&#65533;&#65533;&#65533;5&#65533;}&#65533;"r&#1027;Z&#65533;3&#65533;&#65533;&#65533;&#65533;&#65533;&#65533;&#65533;&#1821;{#2:L&#65533;&#65533;&#65533;&#65533;&#65533;2&#65533;&#65533;&#65533;&#65533;&#65533;&#65533;&#65533;&#65533;&#65533;&#65533;a&#65533;H{&#65533;&#65533;&#65533;}&#65533;&#65533;n}&#65533;&#65533;&#65533;&#65533;-:&#65533;&#65533;&#65533;&#65533;&#65533;&#65533;)&#65533;}o&#65533;&#65533;U&#65533; &#65533;&#65533;s:8&#65533;&#65533;}&#65533;U&#65533;&#65533;&#65533;&#65533;&#65533;N&#65533;US&#65533;q8&#65533;2&#65533;%r9&#65533;%&#65533;&#65533;[Y&#65533;q&#65533;&#1819;>&#65533;?M4&#65533;&#65533;&#65533;]&#65533;W&#65533;&#65533;&#65533;&#24062;	e&#65533;&#65533;8&#65533;?%~&#65533;&#65533;&#65533;&#65533;w&#65533;&#65533;/&#65533;&#65533;&#65533;&#65533;&#65533;>a&#65533;W&#65533;&#1361;r&#829;]&#65533;	&#65533;&#477;&#65533;^&#65533;&#65533;&#65533;;&#519;<&#65533;&#65533;&#65533;&#65533;Y&#65533;&#65533;&#65533;&#65533;&#1882;&#65533;&#65533;&#65533;&#65533;&#65533;&#65533;~&#1998;&#65533;&#798;&#65533;{&#65533;&#65533;&#65533;&#65533;_\&#65533;&#65533;^}&#65533;z&#65533;&#65533;&#65533;&#65533;	^&#65533;R&#65533;&#65533;&#65533;&#65533;&#65533;M~&#65533;&#65533;&#65533;|&#65533;jEb&#65533;>&#65533;&#65533;	&#65533;&#65533;~&#65533;]&#65533;&#65533;&#65533;&#65533;&#65533;]&#65533;&#65533;&#932;&#65533;=&#65533;)a&#65533;&#65533;&#65533;&#65533;c]}&#65533;&#65533;&#65533; Z&#65533;	&#65533;&#65533;&#65533;D?Y'&#65533;_.]&#65533;&#65533;&#65533;&#65533;&#65533;&#307;.&#65533;&#65533;s
&#65533;&#65533;&#65533;&#65533;&#65533;&#65533;&#65533;&#65533;k&#65533;&#65533;&#65533;$&#65533;&#65533;&#65533;&#65533;|&#65533;}&#65533;&#65533;[:&#65533;&#65533;/&#65533;&#65533;&#65533;&#65533;Wp&#65533;Xo}&#65533;A&#65533;&#65533;	&#65533;&#65533;&#65533;<&#65533;0&#5125;1&#65533;&#263;+I&#65533;&#65533;&#65533;&#65533;3:j&#65533;&#33861;&#529;%J&#65533;8	e&#661;!X&#65533;d&#65533;!&#65533;&#65533;jF&#65533;&#65533;`&#65533;&#65533;	z&#65533;&#65533;&#1643;&#1056;C&#65533;"(&#65533;&#65533;RL&#65533;:E
5&#65533;TT&#65533;Zu&#65533;u)&#1004;U&#65533;&#65533;
&#65533;+&#1378;&#65533;
&#65533;&#65533;6&#65533;&#1717;l&#65533;Pq&#65533;V&#65533;t&#65533;&#1725;&#65533;v&#65533;^'|&#65533;&#65533;&#65533;&#65533;7J`&#65533;&#65533;C9&#65533;81`&#331;7N&#65533;8&#65533;_&#65533;1f&#65533;&#65533;!&#858;&#65533;&#65533;&#65533;&#65533;&#1111;A&#65533;I&#65533;&#65533;&#65533;,}&#65533;|{&#65533;&#793;l&#65533;T&#65533;5&#65533;n&#65533;Z&#65533;.&#65533;&#65533;&#65533;&#65533;&#65533;&#65533;K&#65533;&#65533;&#1654;&#65533;&#65533;:>7&#65533;t&#65533;&#1331;&#65533;5&#65533;x0&#65533;&#189;K&#65533;~2&#65533;&#65533;L&#65533;_&#65533;r&#65533;&#65533;&#65533;9&#65533;&#65533;&#65533;&#1256;S&#65533;&#65533;3%&#1045;?g&#1526;&#65533;O&#65533;(q&#65533;&#65533;&#65533;&#65533;&#217;&#65533;U&#65533;
Z&#65533;&#65533;n&#65533;A7&#65533;&#65533;?&#65533;U&#65533;u&#65533;m&#65533;!v&#1861;b&#65533;&#65533;G&#65533;_M&#65533;&#65533;&#65533;y&#65533;&#65533;7{&#65533;&#65533;c&#65533;&#65533;!&#65533;|+&#65533;V}&#1655;&#65533;}#&#65533;&#65533;_&#65533;B&#65533;WSP&#65533;&#65533;&#65533;2&#65533;KYM&#65533;&#65533;W&#65533;)(&#65533;rS&#65533;&#65533;&#1796;Z6W&#65533;]f&#65533;&#1414;V1&#65533;"&#65533;^&#65533;&#65533;e&#65533;&#65533;7&#65533;bq&#65533;'&#65533;e3&#65533;y&#65533;z&#65533;&#547;j>&#65533;A&#65533;Cb@h&#65533;C&#65533;e&#65533;F&#65533;&#65533;(T&#65533;&#65533;&#65533;Wv&#1376;nTm&#65533;i&#65533;@u&#65533;%&#65533;i&#65533;	j&#65533;f&#65533;Ij&#65533;x&#65533;i#&#65533;s&#65533;ggG&#65533;&#65533;"&#65533;-&#65533;@k&#65533;=&#65533;	&#65533;&#65533;
&#65533;kL&#65533;tY&#65533;Kln&#65533;>&#65533;&#65533;&#65533;;V&#65533;&#65533;&#65533;%Z>a1&#65533;&#65533;Zk&#65533;&#65533;&#65533;&#65533;Yj&#65533;&*Q&#65533;&#65533;&#65533;&#65533;R&#65533;SC/&#65533;&#65533;&#65533;&#65533;&#65533;:n&#65533;o&#65533;&#65533;|&#65533;&#65533;&#65533;k&#65533;&#65533;m&#65533;&#65533;&#65533;&#65533;El&#65533;&#65533;&#65533;&#65533;ir&#65533;";&#65533;&#65533;k&#65533;rm&#65533;R&#65533;0&#65533;Q&#65533;51td^<f&#65533;&#1930;&#65533;&#65533;&#65533;"&#65533;Z&#65533;&#65533;&#65533;&#65533;&#65533;&#65533;&#65533;j.&#65533;9&#65533;J/&#65533;&#65533;&#65533;Ks&#65533;&#65533;W(&#65533;:[&#43797;&#65533;&#65533;g&#65533;0&#65533;&#65533;bx&#65533;&#65533;&#65533;&#65533;q&#65533;&#65533;).&#542;A&#65533;jT=&#65533;&#65533;&#65533;&#65533;&#65533;&#65533;&#65533;r|$&#65533;s&#65533;&#65533;Mv&#65533;&#65533;&#65533;l&#65533;&#65533;j3&#65533;&#65533;&#65533;?&#65533;&#65533;&#65533;W>&#65533;$&#65533;jE\t&#65533;\&#65533;&#65533;-&#65533;K3&#65533;&#65533;&#65533;hB-5&#65533;&#1877;&#65533;&#65533;&#65533;&&#65533;z2&#65533;	}T&#65533;&#65533;.&#65533;c&#65533;2_&#65533;&#65533;&#65533;&#65533;=&#65533;&#1694;&#65533;&#65533;&#65533;&#65533;CK:)&#65533;D&#65533;&#65533;&#372;&#65533;V&#65533;p&#65533;&#65533;y&#65533;&#65533;&#65533;s&#65533;~f&#7591;&#65533;&#65533;r&#65533;^&#65533;Zd&#65533;AQI^&#65533;2&#65533;j&#65533;&#65533;4&#65533;\s&#65533;&#65533;~&#65533;9&#65533;&#65533;&#65533;T&#65533;&#65533;&#65533;&#65533;\&#65533;+&#65533;&#65533;&#65533;&#65533;&#65533;&#65533;&#65533;
N&#65533;&#65533;JUx&#761;&#65533;&#65533;{&#65533;&#511;?&#65533;&#65533;&#65533;&#65533;&#65533;&#65533;&#65533;}&#65533;&#65533;&#65533;'&#27801;&#65533;9|&#65533;Z&#65533;&#65533;&#65533;3&#1161;&#65533;_&#65533;K`&#65533;&#65533;+&#65533;{&#2043;P&#65533;&#65533;&#497;&#65533;}&#65533;pH&#65533;&#65533;&#65533;&#65533;&#65533;&#65533;05&#65533;KY&#65533;&#65533;'&#65533;&#65533;&#65533;/y&#683;&#65533;kb,C&#65533;k&#65533;P&#65533;&#65533;F=F&#65533;&#65533;m&#65533;C&#65533;&#65533;b4&#65533;Q&#65533;a&#65533;K&#65533;B&#65533;( &#65533;&#65533;G"?&#65533;&#65533;P&#65533;&#1205;$/#0ca&#65533;((B&#65533;(4d &#65533;&#65533;&#65533;C&#65533;`&#65533;X&#65533;!&#65533;&#65533;&#65533;g7&#65533;T+7&#65533;&#65533;&#1602; &#65533;IkZF<b&#65533;F&#65533;>&#65533;).&#65533;N&#65533;&#65533;!&#65533;&#65533;&#65533;iq&#65533;*\!&#65533;H&#65533;?&#65533;e&#65533;&#65533;:RX&#65533;*0&#65533;l&#65533;d&#1732;6%&#65533;ir*&#753;&#65533;$(!;&#65533;q&#65533;&#65533;b&#65533;&#65533;E
r&#65533;N,&#65533;!oiE,fQ&#65533;/&#65533;&#65533;#&#65533;&#65533;B&#65533;&#65533;&#65533;Wd&#65533;&#65533;&#65533;2&#65533;&#65533;r2&#65533;&#65533;<V)&#65533;&#65533;i&#65533;&#65533;-RY%\&#65533;&#65533;&#65533;l&#65533;&#65533;&#65533;&#65533; gI&#65533;Z:&#65533;O&#65533;&#65533;	&#65533;&#65533;'_Fr&#65533;&#65533;&#1175;1&#2025;(8.J&#65533;&#65533;&#65533;&#65533;yE&#65533;vt%&#65533;&#65533;hM&#65533;`S&#65533;&#65533;&#288;y9&#748;&#65533;&#65533;aP&#65533;&#65533;&#707;&#65533;&#65533;~&#65533;\(;&#65533;9IL&#65533;&#65533;(<&#1512;O&#65533;!&#22171;&#65533;&#65533;P&#65533;&#65533;R&#65533;&#65533;&#65533;&#65533;&#65533;&#65533;&#65533;&#65533;&#65533;*u&#65533;m?Ad"%:&#65533;pZ&#65533;&#65533;&#65533;&#65533;&#65533;G
&#1294;^&#65533;K&#65533;&#65533;&#65533;?U&#65533;&#65533;jj&#578;+e&#65533;&#65533;	&#1259;&#65533;')3&#65533;f&#65533;?&#65533;&#65533;&#65533;"&#65533;&#65533;)&#65533;&#65533;&#332;&#65533;&#65533;&#65533;	&#65533;Y&#65533;Z&#65533;|&#65533;&#65533;uw&#65533;6G&#65533;&#65533;&#65533;u&#65533;t_S7&#65533;&}3&#65533;&#65533;&#65533;&#65533;U&#65533;&#65533;U&#65533;j$^I&#65533;&#65533;6S&#1117;2&#65533;&#65533;&#65533;&#65533;&#65533;
&#65533;&#570;M&#65533;K;)R&#65533;&#65533;J&#65533;b&#65533;w&#65533;&#65533;&#65533;&#65533;W&#65533;&#65533;&#65533;&#65533;&#65533;&#65533;V&#65533;&#65533;&#65533;&#65533;&#65533;2&#65533;&#65533;&#65533;Y%&#65533;&#65533;F&#65533;&#65533;mi?&#65533;&#65533;*&#65533;&#65533;&#65533;&#65533; ^;.r&#65533;U&#65533;%&#65533;C{1&#65533;&#1364;&#65533;5n&#65533;&#65533;*&#65533;^&#65533;&#65533;&#65533;&#65533;&#65533;l&#65533;&#65533;]|&#65533;e&#65533;r&#65533;
o/+;&#65533;&#65533;&#65533;&#65533;<&#65533;&#65533;&#65533;&#65533;A&#65533;Ut&#65533;&#65533;,gDg&#281;+&#65533;i^a&#65533;&#65533;k&#65533;&#65533;&#65533;X&#65533;&#878;#;&#65533;&#65533;Z&#65533;&#65533;&#1925;&#65533;x&#65533;`&#65533;&#1591;&#65533;&#65533;^&#1259;^&#1394;&#65533;$U,s&#65533;&#65533;5&#65533;zeW3&#65533;~B&#65533;&#65533;f+&#65533;-1Z,>&#65533;&#65533;N&#65533;&#65533;&#65533;&#65533;&#65533;/O&#845;pa&#65533;6&#65533;&#65533;&#65533;M-a&#65533;E&#2008;&#65533;G6&#65533;}m&#65533;xB@+&#1635;(Nq&#65533;>&#65533;&#65533;(&#65533;&#397;y&#65533;b&#65533;L&#65533;]n&#65533;&#65533;1&#65533;&#65533;&#65533;&#65533;6&#65533;q^&#65533;&#65533;:&#65533;K&#65533;&#65533;w&#65533;B&#65533;oO&#65533;&#65533;%&#65533;&#1624;M&#65533;lx=&#65533;,&#65533;%rV&#65533;s&#65533;cZ&#65533;&#65533;&#65533;f&#65533;RH+f&#1234;&#65533;&#65533;
s&#65533;8&#65533;f#&#65533;y&#65533;&#65533;t&#65533;&#65533;i&#65533;-&#65533;&#65533;E&#65533;&#65533;&#65533;&#65533;&#1319;&#65533;&#65533;l4&#65533;&#65533;&#65533;	#r&#1131;&#65533;jbc&#65533;&#65533;&#65533;&#65533;!&#65533;5!&#65533;&#65533;L&#65533;Z&#65533;&#65533;&#65533;xC-&#65533;Q&#65533;&#422;&#65533;&#65533;u&#65533;j&#65533;(&#65533;&#65533;2&#65533;&#65533;6&#65533;&#65533;Zp'&#65533;&#65533;6&#65533;{&#65533;&#65533;&#65533;)	&#65533;Hv&#65533;uj&#65533;p&#65533;=Bt&#65533;&#65533;&#65533;&#65533;$&#65533;i7u&#65533;,&#65533;i&#65533;&#65533;y&#1454;7&#65533;&#65533;&#65533;&#65533;&#384;&#65533;&#65533;&#65533;v&#65533;&#65533;&#65533;-hf&#65533;W(!&#65533;&#65533;&#65533;=&#65533;&#65533;[&#65533;?&#65533;J~&#65533;-&#65533;&#65533;:&#65533;&#65533;&#65533;&#65533;G|T=&#65533;&#65533;&#65533;&#65533;&#65533;&#65533;&#65533;c<&#65533;q&#65533;&#1541;&#65533;bU$&#65533;&#65533;&#65533;#^&#65533;&#65533;&#65533;&#65533;w&#65533;&4&#65533;&#271;&#65533;&#65533;&#65533;&#65533;<&#65533;r6&#65533;=/&#65533;&#65533;&#65533;FY&#2014;&#65533;w5&#65533;&#65533;&#65533;&#65533;&#65533;$Wm&#65533;&#65533;&#50322;&#65533;&#65533;&#65533;&#65533;s&#65533;&#65533;&#1121;&#65533;&#65533;&#65533;H&#65533;3&#65533;w^0&#65533;&#65533;&#65533;&#65533;@G&#65533;&#65533;&#65533;&#65533;t&#65533;&#65533;&#65533;&#65533;&#65533;^;&#65533;&#65533;7&#65533;A&#65533;2&#65533;(&#65533;zL&#65533;&#65533;&#65533;&#65533;&#65533;&#65533;_&#65533;!&#65533;sBm&#65533;?&#65533;&#65533;&#65533;&#65533;&#65533;&#65533;(&#65533;&#65533;e7;&#65533;&#65533;~N&#65533;&#65533;R&#65533;V&#65533;&#65533;&#65533;&#65533;.k}&#65533;$&#65533;~&#65533;&#65533;&#65533;f&#65533;&#65533;&#65533;g&#65533;O&#65533;(&#494;&#65533;&#65533;&#65533;[7&#65533;7&#65533;&#65533;;>&#65533;&#65533;&#65533;&#1750;&#65533;&#65533;&#65533;&#29001;&#65533;>&#65533;&#65533;&#65533;7&#65533;&#65533;~&#65533;&#65533;4&#65533;&#65533;&#65533;v&#65533;'-&#65533;&#65533;+&#65533;`&#65533;w&#65533;&#65533;&#65533;&#65533;&#65533;&#65533;&#65533;&#65533;>j#&#65533;z&#65533;7=&#180;,&#65533;o&#65533;&#65533;&#65533;g&#65533;&#65533;&#65533;~t&#65533;K&#65533;&#65533;&#65533;&#65533;&#65533;]&#65533;M&#65533;&#65533;:_&#65533;no&#65533;ye&#65533;U&#65533;+&#65533;&#65533;.&#65533;&#65533;1&#65533;S&#65533;&#65533;{&#65533;&#65533;^y&#65533;&#65533;r&#65533;Ud&#65533;&#65533;~&#65533;f|&#65533;&#65533;6&#65533;gz&#65533;W:&#65533;W&#65533;&#65533;&#65533;&#65533;}0&#65533;P&#373;&#65533;&#65533;}&#65533;&#65533;E&#65533;9X&#65533;hw&#65533;@&#1536;F&#65533;&#65533;&#65533;&#65533;"&#65533;&#65533;d&#65533;G&#65533;&#65533;-&#65533;&&#65533;&#65533;}e&#65533;&#65533;&#65533;w&#65533;&#65533;$8&#65533;&&#65533;&#65533;&#65533;X*(|,&#1536;&#65533;&#65533;&#65533;wi&#65533;4&#65533;%&#65533;38}&#65533;7r&#65533;%H&#65533;&#65533;&#65533;&#65533;&#65533;>(wT&#65533;Wu&#65533;)|`&#65533;e&#65533;&#65533;I&#65533;+(@L&#1540;&#65533;&#65533;~I&#65533;x878rz&#65533;p&#65533;w&#1159;&#65533;w`xy&#65533;u~lx/hh~/&#65533;&#65533;X&#65533;nXs&#65533;&#65533;P&#65533;|hd&#65533;b&#65533;&#65533;&#65533;&#65533;Izx&#65533;r&#65533;&#65533;&#65533;SCA&#65533;g&#65533;Dxwb&#65533;9&#65533;P&#65533;j&#65533;&#65533;K8&#65533;8&#65533;18&#65533;[3v5&#65533;&#65533;&#65533;&#65533;|I&#1033;9&#65533;&#65533;(&#65533;&#65533;&#65533;&#65533;&#65533;Q&#65533;SrcH&#65533;&#65533;&#65533;&#65533;6&#65533;%&#65533;&#65533;k&#65533;&#65533;&#65533;&#65533;&#65533;&#65533;&#65533;H&#65533;&#65533;sux&#65533;&#65533;x&#65533;&#65533;&#65533;g8&#65533;u"h&#65533;G\&#65533;a@XB"x&#65533;h&#65533;B&#65533;(&#65533;&#65533;&#1544;&#65533;&#65533;&#65533;H&#65533;&#65533;(&#65533;&#65533;&#65533;&#65533;/&#65533;s_g&#65533;&#65533;&#65533;&#65533;&#1547;S&#824641;8&#65533;&#65533;
Y'L4hP&#65533;;&#65533;&#65533;&#65533;&#65533;8&#65533;h&#65533;+&#1112;&#65533;*&#522;&#65533;X&#65533;&#65533;hs.&#65533;&#65533;&#65533;x&#65533;&#65533;8&#65533;&#65533;Tm>&#65533;sh&#65533;A&#65533;&#65533;&#65533;]&#1426;/Y2&#65533;hr&#65533;c&#65533;&#65533;&#65533;&#65533;Zi&#65533;&#65533;(&#65533;&#1240;&#65533;&#65533;&#65533;&#65533;&#65533;&#65533;Hv&#65533;&#65533;F&#65533;Of&#65533;,&&#65533;3&#65533;&#65533; &#65533;&#65533;((&#65533;n&#65533;&#65533;&#65533;&#65533;&#65533;&#65533;&#65533;&#65533;&#65533;1R&#65533;&#65533;H&#65533;&#65533;&#65533;w&#65533;JXd27|&#65533;&#65533;&#803;&#65533;&#65533;&#65533;&#65533;&#65533;&#65533;&#65533;z"&#65533;pF&#65533;#&#65533;&#65533;&#65533;&#65533;&#65533;IQ&#65533;H&#65533;(&#65533;&#65533;,&#65533;&#65533;6N&#65533;&#65533;l&#65533;&#65533;6PY&#65533;&#65533;&#65533;&#65533;&#1109;&#65533;&#597;=@&#65533;&#65533;&#65533;&#65533;h&#65533;&#65533;d&#576;&#65533;y&#65533;&#65533;&#531;7&#65533;&#65533;o&#1617;&#65533;(&#65533;s&#65533;fwI&#65533;y&#596;{y&#65533;G&#65533;)&#65533;&#65533;T&#65533;k&#65533;S?C&#65533;J&#65533;&#65533;vY=&#65533;&#65533;;XY&#65533;&#65533;&#65533;&#65533;`	&#65533;#&#65533;&#65533;&#1100;&#65533;9|f&#1625;&#65533;&#65533;&#65533;Y&#65533;:)&#65533;p&#65533;&#65533;&#65533;gs9mnFbz&#65533;&#65533;&#65533;&#65533; &#65533;Iv&#65533;&#65533;$&#65533;&#65533;H2&#65533;&#65533;xmUx&#65533;$&#65533;&#65533;&#37331;&#65533;2&#65533;I',yjOg{E&#65533;&#65533;
&#65533;&#65533;E&#65533;&#65533;&#65533;&#65533;&#65533;l9&#65533;m&#65533;Y&#65533;&#65533;GB&#65533;s&#65533;&#65533;&#65533;&#65533;`&#65533;p&#65533;&#65533;&#65533;3@O)&#65533;0&#65533;&#596;&#24148;&#65533;&#1620;&#65533;&#65533;&#65533;&#65533;&#65533;Ral&#65533;x&#65533;&#65533;5>&#65533;&#65533;&#65533;&#65533;&#65533;&#65533;	&#65533;ky&#65533;&#65533;(&#65533;&#65533;&#65533;&#65533;k&#65533;s&#65533;H&#65533;`wd&#65533;,&#65533;&#65533;&#65533;&#65533;IO&#65533;	&#65533;&#65533;F&#65533;)TM9&#65533;x&#65533;!&#65533;
&#65533;,&#65533;h&#65533;   !  !  ""#%&(&('&(*(&**+,,-1.030.312545968<7:@86<99>;<B>?H>@E>@H@>E@AFCDJEFPFHMFIPHGMHINKLRNNXNPUNQXPNXPOUPQVSTZVV`VX^VY`XV`XW^XY^[\c]`f^^h^ah`^f`^h`afbdkefpehnfiphfnhfqhinjlsmnxmpvnqyprvrt|tv&#65533;tx~vy&#65533;xw&#65533;xy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179;&#65533;&#692;&#65533;&#65533;&#65533;&#65533;&#311;&#65533;&#760;&#65533;&#440;&#65533;&#568;&#65533;&#441;&#65533;&#698;&#65533;&#1085;&#65533;&#1086;&#65533;&#1343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g	8&#65533;&#65533;&#65533;&#65533;&#65533;*%\&#65533;&#65533;&#65533;&#199;#J&#65533;H&#65533;&#65533;&#331;&#65533;2j&#52529;&#65533;E&#65533;&#65533;B&#65533;I2&#65533;&#467;(S&#65533;&#65533;&#65533;Qc&#65533;&#65533;&#65533;b&#668;I&#65533;&#65533;&#859;&#65533;&#65533;&#1337;&#936277;>y6L&#65533;&#65533;&#65533;&#65533;F/E&#65533;S&#65533;&#167;P&#65533;J&#65533;j&#268; 9&#65533;yR&#65533;&#1519;`&#65533;z&#65533;J&#65533;&#65533;J&#65533;&#65533;`&#65533;&#65533;&#65533;&#65533;&#65533;&#422;pkb&#65533;i3&#65533;$&#65533;Y#&#65533;&#759;oO&#65533;~q&#65533;L&#65533;*G&#65533;_+^\&#65533;S&#628;&#65533;#crK&#65533;&#65533;&#65533;)+&#1244;(S&#65533;N&#65533;&#568;4&#1937;&#65533;M?&#65533;&#65533;5b&#603; &#230;9Y&#65533;e&#1080;c.&#381;;&#65533;M&#65533;s&#31163;7&#65533;&#65533;&#65533;&#65533;&#65533;N~&#1846;&#65533;&#65533;?&#65533;KG&#65533;&#65533;&#65533;&#65533;&#65533;2S&#65533;N1g&#65533;&#5771;&#65533;&#65533;fN&#65533;&#65533;&#65533;&#65533;&#65533;M?w,&#65533;&#65533;&#65533;&#65533;&#65533;&#65533;&#910;&#65533;&#65533;&#65533;&#65533;{&#65533;[x&&#65533;&#65533;(`z&#65533;&#65533;&#65533;&#65533;m5&#65533;&#65533;$&#631;&#65533;&#65533;&#65533;=VK&#65533;R&#65533;&#489088;v&#65533;	&#65533; &#65533;^&#65533;n&#65533;&#65533;{(&#65533;&#543;&#65533;&#65533;&#65533;r&#65533;&#65533;ur&#65533;(&#65533;*H&#65533;&#593;&#291;Y:2&#65533;mCb&#65533;cwEF&#65533;&#65533;J6b8P&#65533;B)%c#&#65533;&#65533;ASn&#65533;&#65533;&#65533;&#65533;&#65533;&#65533;lYJ%&#65533;K&#65533;&#1439;&#65533;^&#65533;&#65533;&#1926;&#65533;1h&#1927;a&#65533;X&#65533;&#65533;&#65533;&#65533;i"&#65533;*&#65533;&#65533;"&#65533;&#65533;H&#65533;z*vi&#1484;ye&#65533;Y&#65533;&#65533;&#65533;Z&#65533;&#65533;&#65533;a&#65533;&#65533;h&#65533;&#65533;&#65533;U&#65533;&#65533;&#65533;&#65533;f&#65533;&&#65533;&#65533;z&#65533;&#65533;&#65533;&#65533;Y&#65533;&#65533;$j&#65533;~f&#65533;d&#65533;8:&#65533;!(&#65533;&#65533;&#65533;fRZ&#65533;&#65533;X&#65533;&#65533;Yb&#65533;&#65533;54&#1095;&#65533;jI&#65533;c&#65533;Zy&#1905;-&#65533;:&#65533;&#65533;j1&#65533;&#65533;&#65533;&#65533;&#166;'U7&#65533;&#614;{;&#65533;&#65533;%y&#65533;f&#65533;)P&#65533;&#65533;&#49506;&#65533;ik&#65533;&#65533;M&#681;r&#65533;&#65533;J&#65533;&#65533;&#65533;*&#65533;v&#65533;&#65533;yUV&#65533;&#65533;&#410;&#65533;&#65533;&#65533;U&#65533;y&#65533;&#1411;&#65533;&#65533;&#65533;&#1132;&#65533;&#65533;I-w&#65533;F_&#65533;&#65533;=&#65533;&#1460;s&#65533;)&#65533;&#65533;&#65533;B&#65533;0)&#65533;>&#661;j&#65533;{&#65533;&#65533;!&#65533;'ol&#971;pc&#65533;>&#65533;.&#65533;&#65533;v&#65533;n&#65533;uIg&#26089;&#65533;+&#65533;&#65533;&#65533;&#65533;&#65533;&#65533;@gL.I&#65533;6&#65533;&#65533;$GI+&#65533;&#65533;&#65533;<R&#65533;){du&#65533;&#65533;v(&#65533;&#65533;&#65533;(o&#65533;&#65533;&#65533;BST&#65533;V&#65533;&#65533;&#65533;t&#65533;&?Y&#65533;Ec9&#65533;U&#65533;$qg&#65533;&#65533;;{6&#65533;G&#65533;&#65533;&#65533;&#65533;&#65533;!&#65533;&#65533;&#356;6'&#65533;9B&#65533;]Q&#65533;&#65533;&#65533;&#65533;ut)&#65533;4&#65533;c&#65533;@kU&#65533;i|&#65533;&#65533;&#65533;&#65533;&#65533;&#65533;P&#65533;h&#65533;&#65533;q[~&#1224;qh&#65533;3e&&#65533;Z&#65533;:)&#65533;&#65533;&#65533;@&#65533;&#65533;&#65533;&#65533;GT&#65533;&#65533;&#65533;&#65533;&#65533;&#65533;	z&#65533;&#65533;]'3&#65533;<B&#65533;$&#65533;&#65533;&#65533; R&#65533;KV;&#65533;6&#65533;A&#65533;7
&#65533;&#65533;&#65533;&#65533;&#65533;&#65533;&#65533;&#65533;&#65533;&#65533;s&#65533;&#65533;S;2&#65533;&#65533;&#65533;F&#65533;@&#65533;&#65533;<$&#65533;&#65533;_&#65533;&#65533;&#65533;g&#65533;&#654;=&#65533;&#65533;RX&#65533;&#65533;V&#65533;&#65533;	&#65533;wj&#65533;,&#65533;7&#65533;)oRsM&#65533;W&#65533;
Z&#65533;&#65533;&#223;!&#65533;&#191;j&#65533;&#65533;&#65533;#_&#65533;H&#65533;&#1741;&#65533;wg&#65533;&#634;&#65533;+@&#65533;&#65533;sO&#65533;d&#65533;&#65533;)&#65533;~&#65533;`sX&#65533;vP4&#65533;&#65533;_&#65533;&#65533;H&#65533;&#65533;&#65533;&#65533;&#836;&#65533;&#200;
&#65533;&#65533;&#65533;;]&#65533;b&#65533;&#65533;&#65533;&#65533;&#65533;&#1534;&#65533;Y&#65533;y&#65533;&#65533;&#65533;1&#65533;&#65533;^d&#65533;&#65533;`AH&#65533;&#1745;&#65533;r)L#H&#65533;&#65533;&#65533;&#65533;m&#65533;&#65533;&#65533;d<&#65533;&#65533;&#65533;&#65533;&#65533;&#65533;&#65533;&#65533;&#65533;&#65533;&#65533;&#1818;&#65533;&#65533;&&#65533;+o&#65533;&#65533;&#65533;&#65533;(&#65533;&#65533;&#65533;&#1040;i&#65533;&#466;&#65533;Y&#65533;&#65533;&#65533;&#65533;:d&#65533;g&#65533;&#65533;Q&#65533;&#65533;Ud&#65533;&#65533;G-&#65533;{,&#65533;&#65533;B+&#65533;P&#65533;&#65533;b&#65533;&#65533;H&#65533;&#65533;K&#65533;&#65533;&#65533;&#65533;&#65533;BAv&#622172;&#65533;/&#65533;&#65533;&#65533;b&#1172;,&#65533;2&#65533;&#65533;&#65533;d&#65533;A&#65533;&#65533;&#65533;&#65533;&#65533; &#65533;&#65533;$&#65533;&#65533;&#65533;&/w&#65533;&#65533;A&#65533;(&#65533;[&#65533;&#65533;'&#65533;&#65533;3&#65533;&#65533;&#65533;f&#65533;*i&#65533;<&#65533;9&#65533;Y&#65533;&#65533;p&#1348;&#65533;&#65533;&#65533;&#65533;6p&#65533;&#65533;&#65533;&#65533;&#65533;&#65533;&#65533;&#65533;&#65533;u&#65533;&#65533;&#65533;&#65533;&#65533;=:&#65533;)Er&#65533;"j&#65533;%&#65533;"&#65533;I&#65533;s&#65533;&#65533;7B&#65533;&#65533;&#65533;&#65533;&#65533;	2D&#65533;&#65533;rU*&#65533;J&#65533;O&#65533;&#65533;&#65533;N%]&#65533;&#65533;&#65533;	.&#65533;&#65533;F&#65533;&#65533;&#65533;&e&#65533;C&#65533;S&#65533;$&#65533;)&&#65533;tR&#65533;&#65533;w&#65533;&#65533;&#65533;&#65533;&#65533;&#1297;Y&#65533;0&#65533;&#1829; uZT&#65533;&#65533;&#65533;&#65533;g&#65533;)E5f0&#65533;4&#65533;&#65533;qeC&#65533;&#65533;&#65533;&#65533;&#65533;&#65533;T"*&#65533;&#65533;VTT&#65533;&#65533;{&#65533;W&#65533;&#65533;TmJ&#65533;&#65533;&#65533;Jk[&#65533;&#65533;&#1276;&#65533;&#65533;&#65533;&#65533;&#65533;N&#65533;&#65533;N&#65533;&#65533;t&#65533;4,ULq
&#65533;:v dl&#65533;d'&#65533;VJ&#65533;'Y$&#65533;Y&#65533;&#65533;&u&#65533;hQHY&#65533;f&#65533;c&#65533;H&#65533;&#65533;&#65533;vV&#65533;B=&#65533;^&#65533;*&#65533;&#65533;&#65533;&#65533;&#65533;&#65533;j-&#65533;n&#65533;:&#65533;&#1197;&#65533;&#65533;Y&#65533;k-k&#65533;&#65533;&#65533;&#65533;&#65533;&#65533;<MnKZ&#1118;B &#65533;&#65533;n*b{&#65533;&#65533;r&#65533;i&#65533;&#1119;p&#65533;U&#65533;&#65533;T&#65533;{%+xu[P&#65533;:&#65533;&#65533;o&#65533;&#65533;&#65533;=&#65533;&#65533;&#65533;&#65533;&#65533;nR&#65533;&#65533;&#65533;&#65533;./&#65533;&#65533;Hx&#65533;;&#65533;&#65533;&#65533;&#65533;&#65533;&#65533;&#65533;&#65533;y&#65533;;&#65533;&#65533;&#65533;N_+K|]&#65533;]&#65533;V&#65533;&#65533;.L&#65533;S&#65533;&#65533;&#65533;&#65533;&#65533;6&#65533;b `&#65533;qx&#65533;&#65533;)Z&#65533;&#65533;$&#65533;&#65533;U&#65533;&#65533;&#65533;
&#65533;OW&#65533;.n1&#65533;&#65533;JRU&#65533;d6&#945;*&#65533;[[&#65533;{9&#65533;&#65533;&#65533;&#65533;&#1623;>uqQ&#65533;&#65533;k&#65533;	*&#65533;&#65533;'&#65533;&#65533;&#65533;&#65533;&#65533;v&#65533;a&#65533;X&#65533;&#65533;&#65533;&#65533;&#65533;_&#65533;yt:&#65533;oz&#65533;&#65533;&#65533;[&#65533;&#65533;~ny&#65533;Y&#65533;1&#65533;&#65533;(N&#65533;;&#65533;,&#65533;Y&#65533;&#65533;&#65533;&#1228;&#1343;V&#65533;!;^&#65533;&#65533;&#65533;&#65533;&#65533;&#65533;&#65533;&#65533;;f;&#65533;(&#65533;A8&#65533;&#1104;~tJ&#65533;@&#65533;J&#65533;w&#65533;tiZ&#65533;"&#65533;Y&#962;&#65533;1t_&#65533;&#65533;NC&#65533;&#65533;5F5y&#65533;e%&#65533;9&#65533;&#65533;t&#65533;&#65533;&#65533;&#65533;h?&#1242;&#65533;5&#65533;&#65533;,&#65533;<wZ&#65533;[&#65533;&#65533;&#65533;&#65533;&#65533;5&#65533;q&#65533;&#65533;=&#65533;i&#65533;&#65533;&#65533;I_&#65533;&#65533;S&#1461;&#65533;&#65533;l&#65533;&#65533;&#65533;&#65533;%&#65533;oY&#65533;&#65533;&#65533;W/:&#65533;^&#65533;&#65533;biJ&#65533;&#1720;&#65533;&#65533;&#65533;&#65533;r&#65533;Q&#65533;&#65533;&#65533;&#65533;v&#65533;A&#65533;\&#65533;&#65533;&#65533;&#65533;DrX&#65533;/F&#65533;&#65533;&#65533;2&#65533;?ih&#65533;&#65533;&#65533;fY&#65533;&#65533;&#65533;o"?&#65533;&#65533;Bno9&#65533;&#65533;c&#65533;&#65533;&#65533;'J&#65533;-&#65533;YTz*&#65533;&#899;&#65533;&#1229;&#75770;&#65533;&#65533;o&#65533;&#65533;&#65533;&#65533;
&#65533;&#65533;&#65533;&#65533;[&#658;'&#65533;U+&#65533;&#587;XDE&#65533;m&#65533;t&#65533; &#65533;&#65533;&#415;m&#65533;&#65533;&#65533;1&#65533;&#65533;&#65533;&#65533;%&#65533;&#65533;e&#924;q>&#65533;}W}&#65533;&#65533;6w&#65533;W&#65533;n&#65533;{&#65533;$:F,r&#65533;&#65533;&#65533;&#65533;Q&#65533;&#65533;<&#65533;&#65533;dq&#65533;&#65533;&#65533;\&#65533;&#65533;&#65533;=&#65533;&#65533;&#65533;&#65533;}&#65533;&#65533;&#65533;J&#65533;&#65533;E2&#65533;&#65533;&F&#65533;&#65533;6&#65533;m)/3&#65533;&#65533;t&#65533;&#65533;fS&#65533;&#65533;&#65533;&#65533;&#65533;'_&#65533;
{&#65533;#&#65533;&#65533;Z&#65533;T&#65533;&#65533;:9&#65533;&#65533;&#65533;6&#65533;&#65533;|u(G&#65533;&#65533;o&#65533;<&#65533;)&#65533;&#65533;x3&#65533;cN&#65533;&#65533;x&#65533;RR&#65533;&#65533;&#65533;c&#65533;J&#65533;N&#65533;7&#65533;&#65533;&#65533;2&#65533;&#1277;z&#65533;&#65533;&#65533;&#59214;"T(8A&#65533;?.&#65533;VT&#65533;&#10724;&#65533;&#65533;&#65533;&#65533;X&#65533;&#65533;&#65533;?w&#65533;&#65533;&#65533;"?>&#65533;&#167;+E&#65533;(&#65533;&#65533;X
&#65533;&#65533;|&#65533;&#65533;&#65533;y&#65533;?&#1214;&#65533;i&#65533;&#65533;&#65533;&#65533;/~&#65533;&#65533;&Y&#65533;&#65533;&#65533;&#65533;&#65533;e&#65533;&#65533;
,?&#65533;~&#65533;&#65533;j&#65533;&#65533;~_&#65533;~bTx&#65533;&#65533;bV&#65533;}&#65533;&#65533;}&#65533;&#65533;ws&#65533;Xs&#65533;&#65533;hw&#65533;1&#65533;&x&#65533;'X&#65533;&#65533;&#65533;&#65533;'	&#951;o&#65533;&#65533;;&#65533;l&#65533;F &#65533;&#65533;&#65533;Gw$&#65533;i&#65533;W#g@h@&#65533;&#1089;&#65533; &#1537;DtLx&#65533;F&#65533;u(&#65533;R&#65533;&#65533;&#65533;&#65533;Hg&#65533;vs&#65533;	&&#65533;&#65533;&#65533;x&#65533;&#65533;=&#65533;I&#65533;Ix&#65533;E&#65533;&#65533;H&#1540;ih&#65533;g&#65533;1&#65533;)&#65533;&#65533;Ggn&#65533;J&#65533;&#65533;oa&#65533;o&#65533;&#65533;hC&#65533;&#65533;"&#65533;&#65533;&#65533;&#65533;j(o&#65533;N&#65533;H&#65533;e&#65533;&#65533;p&#65533;r8&#65533;Z&#65533;US&#65533;h&#65533;$zV&#65533;dS}UA|&#65533;&#1477;(&#65533;u&#65533;utp&#65533;m&#65533;&#65533;&#65533;&#65533;~&#65533;&#65533;&#65533;t5&#65533;&#65533;&#65533;-3&#65533;9wx&#65533;g{&#65533;&#65533;&#65533;&#65533;l&#65533;0t[&#65533;zcHJ&#65533;CH&#65533;n&#65533;&#65533;&#65533;&#65533;>GnuP&#65533;N&#65533;&#65533;(&#65533;&#65533;03&#65533;@&#65533;&#457;%V&#65533;^&#65533;u&#65533;&#65533;b(g&#520;&#65533;&#65533;f&#65533;&#65533;x&#65533;o&#65533;&#65533;&#65533;X &#65533;(4&#65533;H&#65533;H&#65533;%D&#65533;&#65533;l+&&#65533;&#65533;x~&#65533;&#65533;&#65533;&#65533;&#65533;H&#65533;&#65533;&#65533;&#65533;H&#65533;&#65533;&#65533;&#65533;&#65533;(&#65533;&#65533;&#65533;&#65533;&#65533;&#1704;&#65533;V{Qnk&#65533;:&#65533;h&#65533;&#65533;u&#65533;&#65533;&#65533;O&#65533;&#65533;&#65533;(	&#65533;@X&#65533;o&#65533;&#65533;&#65533;&#65533;&#65533;'Z&#65533;&#65533;&#65533;&#461;&#65533;8k&#454;&#65533;&#65533;&#65533;&#65533;&#65533;&#65533;8&#65533;&#65533;&#65533;&#65533;&#65533;&#65533;<&#1619;>&#65533;&#65533;&#65533;&#65533;&#65533;7I&#65533;%&#65533;&#65533;&#455;&#65533;s&#65533;/&#65533;&#65533;&#65533;&#65533;HB&#65533;&#65533;q&#65533;w&#65533;3y&#65533;6&#65533;&#65533;8&#65533;&#65533;&#65533;&#65533;&#65533;Y&#65533;&#65533;G&#65533;&#65533;&#65533;&#65533;&#65533;&#65533;VdY&#65533;&#65533;&#65533;7&#65533;X{wX&#65533;~&#65533;u&#65533;&#527;D&#65533;&#65533;_y&#65533;&#65533;xC)&#65533;&#65533;&#65533;1&#65533;&#65533;8y&#65533;h&#65533;&#65533;9&#65533;&#65533;9&#65533;&#65533;&#65533;&#65533;&#65533;xm&#65533;sn)&#65533; 7|z&#37645;h&#65533;7IW&#65533;&#65533;F&#65533;&#65533;&#65533;#b&#65533;&#65533;&#1625;&#65533;)&#65533;B&#65533;&#932;q$t;&#65533;&#65533;q&#463;&#872;&#65533;&#65533;}w&#597;;&#65533;&#65533;x)&#65533;ircy&#65533;&#65533;&#38522;&#65533;&#65533;&#65533;&#65533;&#65533;&#65533;HO&#65533;wFq&#65533;x&#65533;&#1547;&#65533;49&#65533;&#65533;Q&#65533;&#65533;&#65533;&#65533;&#65533;y&#65533;!"&#65533;&#65533;&#65533;&#65533;Y&#65533;&#65533;&#1627;&#65533;z&#65533;&#278;&#65533;&#65533;/&#65533;r&#65533;&#65533;l&#65533;&#65533;&#65533;&#65533;&#65533;A&#65533;&#65533;x&#65533;&#17497;Sa&#65533;%&#65533;&#65533;a&#65533;&#65533;&#65533;&#65533;J&#65533;xl&#1565;&#65533;&#65533;&#65533;7&#65533;&#65533;&#65533; &#1626;R&#472;B&#65533;&#776;&#65533;&#65533;&#65533;&#65533;&#65533;h&#65533;&#65533;&#65533;&#65533;&#65533;&#65533;&#1632;	k&#65533;Q&#65533;Y&#65533;c(&#65533;!w&#65533;j&#65533;|&#65533;&#65533;n&#65533;&#65533;&#969;&#65533;&#65533;y&#65533;n&#65533;&#65533;#J&#65533;&#65533;&#1566;	&#65533;'&#65533;&#65533;&#65533;&#65533;d&#65533;&#65533;&#1513;&#65533;&#65533;8&#65533;&#65533;&#65533;B3&#65533;2&#65533;&#65533;<:&#65533;&#65533;&#65533;&#65533;d&#65533;&#65533;9&#65533;E&#65533;&#65533;&#65533;X&#65533;&#65533;&#65533;&#65533;)&#65533;&#65533;L&#665;y&#416;*8*&#65533;7&#65533;{&#65533;&#65533;%<8&#65533;ip&#65533;&#1637;C&#65533;le&#545;!I&#65533;&#65533;9&#65533;&#65533;&#65533;&#65533;h&#1670;U&#65533;-
&#65533;&#65533;1&#65533;&#65533;&#327;8&#65533;&#65533;&#65533;&#65533;<&#1695;C&#65533;&#65533;\	&#65533;&#65533;|&#65533;&#65533;x&#65533;h:&#65533;B9&#65533; &#65533;cif&#65533;.&#65533;:6&#65533;_S&#667;&#65533;&#1351;&#65533;&#65533;o<r&#65533;[&#1633;&#65533;&#65533;&#65533;&#65533;a&#65533;&#65533;&#588;&#65533;j&#65533;&#65533;&#65533;&#65533;&#65533;j&#65533;&#65533;t&#65533;&#65533;&#1066;&#65533;&#65533;zr&#65533;9&#65533;&#65533;G&#65533;&#65533;Vk&#65533;&#65533;{&#65533;&#65533;&#65533;&#662;&#65533;y&#43376;Id&#65533;&#65533;&#65533;&#65533;&#65533;k&#65533;"j&#65533;&#65533;
&#65533;&#65533;&#65533;&#65533;o&#65533;qj&#65533;r*&#65533;&#65533;&#1123;&#65533;z&#65533;&#65533;&#1709;&#65533;&#65533;&#65533;&#65533;j&#65533;?&#65533;&#474;&#65533;&#65533;&#65533;&#65533;
v&#65533;&#65533;
&#65533;&#938;&#65533;&#65533;j&#65533;&#65533;&#65533;rj&#65533;&#154;&#65533;&#65533;&#65533;*&#65533;&#65533;&#65533;&#65533;&#65533;#&#65533;X&#65533;&#65533;&#666;D&#65533;&#890;&#65533;&#65533;Y&#65533;&#65533;&#65533;i&#65533;W(&#65533;&#65533;j&#65533;&#65533;&#65533;&#65533;x&#65533;&#65533;f &#65533;&#65533;&#65533;&#857;&#65533;&#65533;&#728;&#65533;&#65533;X&#65533;&#65533;&#65533;&#65533;&#65533;&#65533;&#65533;&#688;(&#65533;(&#65533;i&#1338;&#65533;&#65533;z&#65533;&#65533;&#65533;]&#65533;s&#65533;&#65533;&#65533;&#65533;Z&#65533;k&#65533;{	&#65533;&#65533;&#65533;_*&#65533;'z&#65533;Cz&#65533;&#65533;&#65533;&#65533;&#65533;_&#1774;
&#65533;&#65533;L&#65533;&#65533;&#65533;&#65533;
a&#65533;+&#65533;&#65533;&#65533;&#65533;W&#65533;&#65533;&#65533;+&#65533;&#65533;&#1717;7&#65533;j&#65533;J&#65533;D&#65533;G&#65533;rQ&#65533;&#65533;M&#1782;n&#65533;&#65533;p[&#65533;&#65533;&#65533;cR+o&#65533;q&#65533;s&#65533;&#65533;&#1578;&#65533;&#65533;5K&#65533;\&#1765;&#65533;&#65533;&#65533;@k&#65533;cJ&#65533;C&#65533;&#65533;&#65533;l&#1780;&#65533;Z&#65533;R&#65533;&#65533;&#65533;&#65533;&#65533;&#65533;&#1757;2&#65533;&#65533;`&#65533;&#65533;yi&#65533;&#40505;:&#65533;&#65533;&#65533;&#650;u&#65533;&#65533;&#65533;&#65533;&#1528;kc&#65533;&#65533;&#65533;l,&#1528;*&#65533;&#65533;J&#65533;&#1777;&#65533;&#1672;&#65533;&#600;&#65533;&#65533;&#65533;vZ&#65533;$&#65533;&#65533;C&#65533;&#65533;}yrJ&#65533;a{&#438;&#65533;&#65533;p&#65533;s&#65533;+R&#65533;&#65533;&#65533;&#65533;*&#65533;u&#65533;&#65533;&#65533;&#65533;?k&#65533;=&#65533;g+&#65533;&#65533;k&#65533;k&#65533;h&#65533;G8v&#65533;&#65533;I'c&#65533;&#1722;d&&#65533;/+&#65533;>&#65533;&#65533;8[&#65533;&#65533;&#765;&#685;&#65533;+&#65533;&#65533;&#65533;&#65533;I&#65533;&#65533;;&#65533;&#65533;&#65533;&#65533;&#65533;&#65533;&#65533;&#65533;&#65533;1v&#65533;`&#65533;&&#65533;&#65533;r&#65533;&#65533;&#65533;&#759;2&#1624;&#65533;	&#65533;&#65533;[&#65533;&#65533;{&#65533;&#65533;&#65533;&#33398;&#65533;:&#65533;&#65533;&#65533;&#65533;&#65533;Z&#65533;&#65533;8&#65533;&#65533;-&#65533;&#65533;K&#65533;P&#65533;E&#65533;&#65533;&#473;&#65533;&#65533;&#65533;&#65533;&#65533;&#65533;&#65533;Z&#65533;<&#65533;&#65533;i&#65533;&#65533;*&#65533;$:&#65533;|&#65533;@&#65533;&#65533;(&#65533;ih&#65533;_&#65533;&#65533;\&#65533;&#65533;&#65533;,&#65533;9Hn
Un{wK&#65533;&#65533;&#65533;&#65533;;&#65533;G&#65533;&#65533;&#65533;^&#65533;&#65533;_&#65533;&#65533;&#65533;&#65533;&#65533;k&#65533;\&#65533;&#65533;[&#65533;E&#65533;&#65533;Nl&#65533;C'&#65533;&#65533;[&#65533;G&#65533;U&#65533;&#65533;&#65533;l&#65533;&#65533;&#65533;y&#794;]&#65533;&#65533;q&#65533;&#65533;%\&#65533;&#65533;&#65533;&#347;&#65533;+&#65533;&#65533;&#65533;&#65533;&#65533;&#65533;EOI&#65533;&#65533;DO&#65533;&#65533;&#65533;?&#65533;&#65533;7|&#65533;x&#65533;&#65533; &#384;&#65533;&#478;\&#65533;&#314;&#65533;?&#65533;&#65533;&#65533;fz&#65533;H&#65533;&#65533;&#65533;&#65533;q&#65533;{P&#1655; G&#65533;&#65533;&#65533;&#65533;&#905;&#65533;&#65533;&#65533;&#65533;&#65533;&#65533;&#633;,&#65533;&#22126;D&#1727;&#65533;{&#65533;&#65533;&#65533;&#426;&#618;&#683;&#65533;&#65533;&#65533;&&#65533;k&#65533;r&#65533;s&#65533;&#65533;&#65533;,&#65533;&#65533;&#1979;&#65533;&&#65533;&#740;:&#65533;&#65533;L&#65533;&#65533;&#65533;K&#65533;E&#65533;&#65533;&#396;&#65533;&#620;&#65533;p|&#65533;-r&#716;&#65533;&#65533;|&#65533;|&#65533;&#65533;&#65533;&#65533;&#65533;k&#65533;M&#65533;&#65533;&#969;&#65533;&#65533;z&#65533;"&#65533;&#65533;|&#65533;&#65533;tOy&#65533;&#65533;'w&#65533;Ye&#65533;&#819;&#65533;l&#65533;}<&#65533;&#65533;<&#65533;$\&#65533;Z&#65533;&#65533;&#65533;&#65533;&#65533;&#65533;&#65533;<&#65533;&#65533;&#65533;&#401;&#65533;u"]&#65533;L&#852;&#65533;&#65533;&#65533;	&#65533;#+,&#65533;&#65533;&#65533;&#65533;<L&#65533;&#65533;&#65533;&#65533;&#65533;&#65533;&#65533;&#65533;&#65533;&#65533;&#65533;&#65533;U)&#65533;&#65533;J&#65533;&#65533;&#1099;L&#65533;;9&#65533;Q&#37716;&#65533;{YKg&#65533;&#811;`i&#65533;rp&#65533;/&#65533;&#65533;&#26732;Iz&#65533;i;&#65533;&#65533;&#65533;K&#65533;0&#65533;&#65533;>=&#65533;&#65533;&#65533;&#65533;&#65533;&#65533;&#65533;&#65533;x&#65533;L5&#65533;&#65533;.&#65533;&#1285;(&#65533;Q&#65533;&#65533;&#65533;Q&#65533;&#65533;&#65533;&#65533;&#65533;&#65533;:M&#65533;jZ&#65533;&#65533;&#65533;&#65533;~&#65533;b&#1877; &#65533;&#65533;R&#65533;A&#65533;&#65533;x&#65533;f&#65533;2&#65533;&#65533;&#65533;&#65533;+&#65533;&#65533;m&#65533;&#65533;L&#65533;T&#65533;&#65533;&#65533;H&#65533;&#65533;&#65533;&#65533;&#65533;&#65533;i&#65533;&#65533;~&#65533;&#65533;&#65533;g&#65533;C&#65533;&#65533;w&#65533;&#65533;&#65533;}sz&#65533;&#65533;z&#65533;K&#65533;&#1592;&#65533;&#65533;&#65533;&#65533;q&#65533;&#65533;l&#65533;&#65533;&#65533;&#65533;D&#65533;^&#65533;&#65533;)&#65533;&#65533;&#65533;&#1631;&#1699;M&#65533;&#65533;&#65533;&#65533;&#1301;j&#65533;&#1655;&#65533;&#65533;&#65533;y&#65533;&#65533;C,&#65533;&#65533;&#1618;&#65533;&#1364;&#65533;&#1617;\&#65533;|&#65533;&#65533;G&#65533;&#1672;&#65533;&#65533;&#65533;&#65533;-&#65533;&#65533;}&#1818;&#65533;&#65533;'k&#65533;'&#1173;\&#65533;!&#65533;&#65533;z&#65533;&#65533;&#65533;&#65533;&#1355;x&#65533;i&#65533;.&#65533;&#251;&#65533;&#1899;&#65533;%&#65533;%*&#65533;&#65533;M&#65533;&#65533;uK%&#65533;&#65533;h|1H&#65533;&#65533;&#65533;&#65533;&#65533;&#65533;&#65533;j}&#65533;&#65533;=&#65533;&#65533;&#65533;&#65533;&#65533;&#1373;&#65533;<&#65533;%&#1731;&#65533;&#1453;&#65533;&#37697;&#65533;&#65533;M&#65533;&#65533;&#65533;&#65533;&#65533;&#65533;d&#65533;-&#65533;"Ne&#65533;w2&#65533;&#65533;&#65533;X&#65533;zk&#65533;!&#65533;&#65533;]&#65533;&#65533;&#1767;&#65533;&#833;&#65533;&#65533;&#65533;&#65533;&#65533;EN&#65533;&#65533;&#65533;&#65533;&#65533;+.&#65533;N&#65533;&#65533;MD^(13s4&#65533;&&#65533;	&#65533;k-4&#65533;&#65533;&#65533;&#65533;]&#65533;B^&#65533;h&#65533;Z&#65533;&#65533;3=&#1832;,&#65533;g&#65533;&#65533;&#65533;#&#65533;!&#65533;q/;&#65533;b/S&#65533;&#65533;&#65533;7@&#65533;-&#65533;&#65533;&#65533;U&#65533;&#65533;H&#65533;$&#65533;&#65533;f&#65533;&#65533;&#65533;&#65533;M&#65533;&#65533;.&#65533;&#65533;&#65533;,&#1105;3&#65533;B&#65533;q&#65533;&#65533;9z[NBO&#65533;&#65533;&#65533;+&#65533;:|&#65533;&#65533;&#65533;&#65533;*&#65533;&#65533;M&#65533;<&#65533;&#65533;n5&#65533;3&#65533;&#65533;&#65533;7&#65533;&#65533;&#65533;&#65533;&#65533;&#65533;z&#65533;&#65533;&#65533;&#30750;&#65533;v-&#65533;&#65533;&#65533;&#65533;&#65533;m&#65533;&#1325;&#65533;g&#65533;&#65533;&#65533;&#65533;4&#65533;&#65533;X&#65533;&#65533;Z&#1785;&#153;&#65533;G&#65533;&#65533;~&#65533;&#1484;&#65533;F*&#419;N&#65533;&#65533;\&#65533;&#65533;&#1870;&#65533;&#65533;&#65533;&#65533;&#1522;*&#65533;'	&#65533;&#65533;&#65533;&#65533;&#65533;8&#65533;&#65533;&#65533;-&#65533;&#65533;&#65533;&#65533;&#65533;&#634;K&#65533;&#65533;&#65533;&#65533;N&#65533;g&#65533;&#65533;&#65533;&#65533;&#65533;m&#65533;#&#65533;r7&#65533;2&#65533;y&#42902;&#65533;&#65533;V&#755;&#65533;&#65533;&#65533;dk&#65533;&#65533;&#65533;&#65533;+&#65533;&#65533;&#65533;&#65533;k&#65533;&#65533;&#65533;.k&#65533;*	&#65533;~&#65533;n&#65533;H&#65533;6&#65533;&#65533;&#65533;&#65533;=&#65533;&#65533;[&#65533;F(&#65533;&#65533;&#65533;&#65533;z&#1446;&#65533;&#65533;>%W&#65533;Q42&#65533;yXr;H&#65533;e.R&#65533;&#65533;&#45563;&#65533;&#65533;=&#65533;--&#65533;&#65533;L&#65533;&#65533;&#65533;&#65533;>&#65533;n&#65533;y&#65533;N=Hxx&#65533;&#65533;uT	&#65533;`&#765;K/&#1116;&#65533;&#65533;_&#65533;&#65533;&#65533;&#65533;&#65533;,&#65533;V&#65533;3q&#65533;Y&#65533;&#65533;&&#65533;&#65533;[f&#1046;&#65533;-&#65533;&#1406;&#65533;&#65533;&#65533;&#65533;&#65533;&#65533;&#65533;<n&#65533;_&U_s&#65533;&#65533;p]{f &#65533;&#65533;&#65533;=&#65533;!&#65533;&#65533;&#1516;&#65533;L&#65533;&#65533;9&#65533;&#65533;&#65533;&#65533;XQ&#65533;&#65533;5W3&#65533;&#65533;&#65533;X&#65533;F&#65533;&#1309;&#65533;&#65533;T&#65533;u&#65533;&#1103;&#65533;&#65533;&#65533;&#65533;&#65533;V&#65533;&#65533;&#65533;n&#1993;>&#65533;&#65533;]&#65533;&#65533;&#65533;&#65533;"@$&#65533;&#65533;Ji&#65533;&#65533;&#65533;&#65533;o&#65533;=&#65533;&#65533;&#65533;&#65533;&#65533;&#65533;&#65533;&#65533;d&#65533;&#65533;'Q&#65533;&#1723;&#65533;&#65533;&#65533;N&#65533;&#65533;&#65533;{&#65533;&#65533;&#65533;&#65533;>&#65533;-&#65533;7T&#65533;&#65533;jTgA{$&#65533;|&#65533;Z+&#65533;l&#65533;&#1711;&#65533;lP&#65533;&#65533;&#65533;&#65533;&#65533;Nx&#65533;&#65533;&#65533;qS&#1037;@&#65533;	.d&#65533;&#65533;C&#65533;%&#673;&#65533;&#1057;A&#65533;&#65533;l,&#65533;P&#65533;G&#65533; -&#65533;D&#65533;f&#65533;H&#65533;jfyb&#65533;&#1189;&#65533;L0WZ&#65533;D3f&#65533;&#65533;37&#65533;&#65533;$&#1042;O&#65533;?}V&#65533;4iV&#65533;FI-U&#65533;&#1321;!&#65533;Q&#65533;N-4&#65533;&#65533;&#65533;>Y&#65533;&#65533;A&#519;k&#65533;<v&#65533;&#65533;&#65533;&#65533; &#65533;&#65533;
&#65533;
&#65533;*&#557;&#1780;q&#65533;&#65533;e(g&#65533;&#1795;9&#65533;&#65533;[&#65533;&#65533;&#65533;3&#65533;&#65533;&#65533;.E&#264;&#65533;&#1965;H&#1073;&#65533;&#65533;&#65533;Q&#65533;}s1&#65533;&#65533;&#39324;&#65533;Y`&#65533;&#992;C&#65533;&#65533;&#65533;&#65533;&#65533;M&#1309;R#&#1849;r(O&#65533;3c&#998;&#65533;&#65533;h&#65533;Q&#65533;&#65533;&#1586;}J&#65533;&#65533;&#65533;E&#65533;&#65533;&#65533;~&#65533;&#65533;xX&#65533;&#533;&#65533;}&#65533;12s&#65533;Xg&#65533;&#65533;&#65533;&#65533;u&#65533;&#65533;C&#65533;,:2a&#65533;&#65533;+&#65533;L,7qs&#65533;{&#65533;&#65533;k&#65533;2&#65533;&#65533;z&#65533;B&#65533;&#65533;y&#65533;&#65533;&#65533;&#65533;&#65533;|&#65533;&#1508;B&#65533;<-5&#65533;l2&#65533;(T&#65533;@&#65533;&#65533;B&#65533;&#65533;ts&#65533;&#65533;Czk&#65533;*&#65533;
&#7034;&#65533;+&#65533;&#65533;&#65533;&#65533;o&#65533;&#65533;8<.&#65533;&#65533;RT&#65533;&#65533;&#65533;&#65533;&#65533;&#65533;9*&#65533;:&#65533;&#65533;k.?&#65533;&#65533;&#65533;q&#65533;&#65533;(C&#65533;G&#65533;&#65533;&#65533;k&#65533;&#65533;bl&#65533;H&#65533;&#65533;@<&#65533;I(&#65533;rJ\*!&#65533;D&#758;6&#65533;&#65533;)O&#65533;cL21;i&#65533;&#65533;&#65533;&#65533;.&#65533;&#65533;[&#65533;M8B&#65533;&#65533;!C&#65533;H&#65533;3&#65533;&#65533;H!C&#65533;<&#65533;|&#65533;3#&#65533;B&#65533;1G&#65533;&#65533;d&#65533;&#65533;H&#65533;-)J!&#65533;R&#65533;I#4&#65533;&#65533;,&#65533;&#11115;3&#65533;4L1&#65533;k,&#65533;m&#65533;.P9&#65533;s&#65533;&#65533;&#65533;S&#65533;&#65533;b&#65533;1&#65533;&#65533;l\&#65533;&#1421;B&#65533;&#65533;QV&#65533;&#65533;&#65533;W]-cX&#65533;&#65533;O.c&#65533;&#65533;4&#65533;$u6&#65533;H&#65533;&#340;&#65533;i&#65533;md!&#65533;>]&#65533;&#65533;&#2032;M&#65533;Lp=&#65533;C!C&#65533;&#65533;&#65533;@=&#65533;S&#65533;&#65533;&#65533;&#65533;&#836;&#65533;HR&#39447;,&#65533;3w?4y&#65533;X&#65533;&#65533;v&#65533;<eT^2D#6&#65533;3&#65533;&#65533;TJk&#65533;
&#65533;ZCP&#65533;&#65533;&#65533;&#65533;\&#65533;&#65533;P&#65533;-&#65533;&#65533;z&#65533;&#241;&#1484;&#65533;59.ye&#65533;ceY&#65533;&#65533;&#1534;G~&#65533;E&#65533;h&#65533;&#65533;\\o8&#65533;"E&#65533;&#65533;Y&#65533;&#65533;Kxa&#65533;&#1024;&#65533;a&#65533;#Ndij&#65533;v&#65533;B&#65533;&#1330;jS&#65533;&#65533;&#65533;&#65533;KP=vyk&#65533;D^&#65533;&#65533;}&#65533;Z&#65533;j&#65533;N6&#65533;=!qf&#65533;Y&#65533;&#65533;&#1334;_&#65533;N&#65533;&#65533;hv&#65533;&#65533;&#65533;&#65533;*t&#65533;:f&#65533;_&#65533;v&#65533;&#65533;&#65533;&#65533;&#65533;(&#65533;hb&#65533;V|&#65533;l&#65533;&#65533;&#65533;l&#65533;&#65533;E&#657;&#1746;&#65533;N&#65533;&#65533;\s&#65533;?&#65533;&#65533;PC&#1398;&#65533;&#431;&#65533;;&#65533;t&#65533;&#65533;&#65533;&#65533;&#65533;`&#65533;u&#65533;mVO&#65533;e&#65533;+8&#65533;m&#65533;&#65533;&#65533;&#65533;&#65533;&#65533;"&#65533;o'&#65533;$&#65533;&#704;&#65533;i&#65533;A&#65533;&#65533;&#65533;&#65533;&#65533;&#1220;&#65533;p&#65533;+&#65533;5&#65533;8&#65533;&#65533;v&#1650;%&#65533;&#65533;&#65533;&#65533;z&#65533;Z&#65533;&#65533;Q7&#65533;yYf&#65533;u&#65533;_v&#65533;xQN&#65533;&#65533;s&#65533;7'&#65533;&&#65533;O&#65533;&#65533;O&#65533; &#65533;p&#65533;&#65533;&#65533;&#65533;5iHl&#65533;&#65533;&#65533;&#65533;&#21880;&#65533;&#65533;&#1531;P&#65533;,&#65533;&#65533;"&#65533;k&#65533;&#65533;"8&#65533;&#65533;&#65533;&#65533;Os&#65533;&#65533;&#65533;&#65533;&#65533;&#65533;&#65533;&#65533;mt&#65533;&#65533;68!i&#65533;F&#65533;&#1631;&#65533;&#65533;W&#65533;C&#65533;N&#65533;I&#65533;&#65533;&#65533;\Nl%&#65533;&#65533; &#65533;%&#65533;&#65533;&#65533;&#1246;&#65533;&#65533;&#65533;&#65533;&#65533;Jn&#65533;!&#436;bB,&#65533;&#65533;<&#65533;k&#65533;&#65533;&#65533;?"&#65533;o)X9#?z&#65533;3&#65533;&#65533;&#65533;VsB\&#521;&#65533;&#65533;&#65533;&#65533;&#65533;&#65533;V;&#65533;&#65533;&#65533;@&#65533;H&#65533;S&#65533;&#65533;,X3f1V\&#65533;C&#65533;Z&#65533;2&#49708;QhT&#65533;&#65533;&#65533;x&#65533;&#65533;&#65533;\&#65533;&#65533;&#65533;I&#65533;&#65533;&#65533;&#65533;$e)3&#65533;&#65533;]lr&#65533;&#65533;	&#65533;&#65533;&#65533;?&#65533;&#65533;&#65533;^&#65533;)*&#65533;.zd&#65533;ni&#65533;&#65533;&#65533;=&#65533;&#65533;&#65533;<rOZF&#65533;<&#651;iJ1.&#65533;&#1180;&#65533;R&#65533;#h&#65533;J&#65533;&#65533;&#65533;&#65533; 7O&#65533;&#65533;nq&#65533;K&#65533;&#889;&#65533;X&#65533;k/&#65533;(&#22770;&#65533;j|&#65533;e"&#65533;&#65533;&#65533;&#65533;&#65533;0&#65533;&#65533;&#65533;&#65533;&#65533;&#65533;&#65533;?}&#65533;&#65533;&#65533;TI&#65533;"&#65533;&#65533;LjR&#65533;&#65533;Z&#65533;&#65533;&#65533;MO&#65533;s&#65533;$UX&#65533;&#65533;&#65533;
&#65533;&#1231;&#65533;&#65533;&#1084;&#65533;Q&#65533;"t2&#65533;-&#65533;&#65533;z&#65533;U&#65533;|&#65533;
&#63934;&#1097;&#65533;X1CM&#65533;Y&#65533;!&#65533;&#65533;95&#65533;Y&#65533;&#65533;24&#65533;j&#65533;u#D&#65533;z!$*g"&#65533;&#47542;:&#65533;.&#65533;!&#65533;&#65533;"&#1186;<&#65533;&#65533;{&#65533;&#65533;j&#65533;Li&&#65533;&#65533;S&#65533;5&#65533;,&#65533;'&#65533;D4&#65533;&#874;&#65533;&#65533;&#65533;,&#65533;V&#729;&#65533;&#65533;seh`&#65533;JM2&#65533;&#65533;&#65533;@&#65533;&#65533;&#65533;&#65533;&#65533;&#65533;nn%K&#65533;&#65533;*&#65533;X&#65533;&#65533;E&#65533;Z&#65533;Y&#65533;B&#65533;xT&#65533;&#65533;&#65533;4&#65533;	2uI&#65533;&#65533;u&#65533;&#1736;&#65533;&#65533;&#65533;1r1&#65533;+d[YwW&#1204;J&#65533;&#65533;a`&#65533;M&#65533;&#65533;&#65533;&#139;&#65533;&#65533;&#65533;j'&#65533;&#65533;&#65533;Nv&#65533;&#65533;&#65533;&#65533;&#65533;|&#65533;W&#65533;v&#65533;&#65533;&#65533;hFu	(&#65533;nd0&#65533;&#65533;Bs)&#65533;Y&#65533;&#65533;-&#65533;&#65533;\u&#65533;//&#65533;&#65533;T&[nn&#65533;K&#65533;&#65533;r&#65533;&#65533;&#65533;&#1173;vV&#65533;&#65533;&#1638;&#65533;&#65533;Uz&#65533;+&#65533;a-Sm&#65533;u&#65533;&#65533;:5&#65533;LM&#65533;,i7&#65533;27&#65533;&#65533;5&#65533;F:8&#65533;&#65533;&#65533;e.&#65533;g&#65533;&#65533;&#65533;&#65533;&#65533;&#65533;&#65533;&#65533;&#65533;0-&#65533;&#65533;&#65533;w&#65533;&#65533;&#65533;&#65533;{&#65533;&#65533;W&#65533;q&#65533;ld&#879;&#65533;&#65533;&#65533;&#65533;&#65533;&#65533;^$)\&#65533;&#65533;&#65533;&#65533;&#65533;6c&#65533;L]c&#1095;Po&#65533;&#65533;&#65533;^c&#65533;&#65533;u\&#65533;L&#65533;&#65533;&#65533;7&#249;&#65533;&#65533;Po&#65533;8&#679;N&#65533;&#65533;&#65533;bQ&#65533;&#65533;&#65533;&#65533;A&#1922;&#65533;&#65533;&#65533;&#65533;&#65533;&#65533;&#65533;&#65533;&#65533;&#65533;&#65533;&#65533;3&#65533;]&#65533;&#65533;2&#65533;&#65533;&#65533;:&#65533;&#65533;kg&#65533;&#65533;z&#65533;|&#65533;&#65533;*&#65533;&#65533;&#65533;&#65533;g&#65533;^&#65533;&#960;&#65533;&#65533;S?&#443;C&#65533;&#65533;Y&#65533;2&#65533;&#65533;P+<&#65533;&#65533;&#65533;&#65533;&#65533;&#65533;l&#65533;&#65533;&#65533;&#65533;;g&#65533;1&#65533;&#65533;Ic&#65533;q&#65533;&#65533;&#65533;&#65533;/"&#65533;M&#829;!&#65533;&#65533;&#65533;&#65533;-&#65533;&#65533;&#65533;&#65533;&#65533;&#65533;&#65533;H&#65533;Zz&#65533;Vj&#65533;&#65533; (&#65533;
d&#65533;	at&#65533;&#65533;&#65533;#&#65533;&#65533;'DR&#65533;Tv&#65533;&#65533;&#65533;&#65533;&#65533;m&#65533;lE&#65533;&#65533;bO&#65533;&#65533;&#65533;&#65533;&#65533;&#65533;&#65533;f&#65533;&#65533;&#65533;lo&#65533;&#65533;&#65533;_/&#65533;&#65533;&#65533;&#65533;&#65533;&#65533;&#65533;1&#1001;t&#65533;&#65533;n&#65533;&#65533;&#65533;}&#65533;mOx&#1640;&#65533;&#65533;&#65533;&#65533;&#65533;
&#65533;u'&#65533;r&#65533;&#65533;-l&#1514;gQ&#65533;&#65533;1&#65533;&#65533;&#65533;&#42998;8&#65533;&#1898;&#65533;v&#65533;&#65533;&#917;&#65533;&#65533;&#65533;'&#65533;&#65533;7&#65533;a&#65533;&#65533;&#1554;&#65533;7&#65533;&#65533;i&#65533;}_&#65533;&#65533;f&#65533;7#&#65533;8p:&#65533;&#65533;$&#65533;&#930;&#65533;+9&#65533;1&#65533;&#957;&#65533;z&#65533;k&#65533;#&#65533;]B%&#65533;V&#65533;&#29495;&#65533;c&#65533;&#65533;#&#65533;&#65533;m&#65533;&#65533;&#65533;	&#65533;&#65533;r41&#1940;&#65533;&#65533;&#65533;&#65533;r`&#65533;?&#65533;`&#65533;&#65533;&#65533;&#65533;&#65533;;L&#65533;o/&#65533;&#65533;?g&#65533;&#65533;s&#65533;v&#65533;50&#65533;GG&#65533;cJ&#817;w&#65533;"&#1665;&#65533;&#65533;&#65533;i)L&#65533;&#65533;	&#65533;y&#65533;&#65533;&#65533;CxB&#1772;^d&#65533;Y&#1002;&#65533;/z&#65533;&#65533;7_&#65533;&#65533;&#65533;>&#65533;&#65533;=o{&#65533;&#65533;L&#65533;&#65533;&#65533;&#65533;qI}&#65533;p&#65533;k&#65533;&#65533;],&#65533;&#65533;&#65533;&#65533;&#65533;&#65533;&#23639;&#65533;&#65533;@&#1271;&#65533;?3)&#65533;LL&#65533;&#65533;h&#65533;&#65533;&#65533;U&#65533;&#65533;&#65533;&#65533;}&#65533;h&#65533;&#65533;&#65533;&#65533;&#65533;&#65533;&#65533;&#65533;&#65533;v&#65533;&#65533;&#1577;&#65533;	&#65533;kA&#65533;>&#65533;&#65533;w&#815;=&#65533;\m&#65533;&#65533;V7&#65533;mel&#65533;&#65533;>o&#876;([&#65533;&#65533;&#65533;muk^&#65533;&#65533;oy&#65533;&#65533;&#65533;|&#65533;&#65533;&#65533;&#65533;&#65533;r>r&#65533;8&#65533;@"&#65533;=z&#65533;A&#65533;?&#1435;&#65533;&#65533;&#65533;&#65533;#<&#65533;&#65533;&#65533;&#65533;&#65533;i&#65533;/?&#65533;&#65533;&#65533;p+&#65533;&#230;~&#65533;&#65533;&#65533;&#65533;&#65533;j.&#65533;&#65533;&#65533;K&#65533;%&#65533;&#65533;&#65533;&#65533;&#65533;&#65533; &#65533;cAeB&#65533;A&#65533;&#65533;&#65533;+&#65533;&#65533;k&#65533;$7K&#65533;s&#65533;&#65533;&#65533;&#65533;&#65533;@+&#65533;&#65533;&#65533;&#65533;&#65533;@&#65533;9;&#65533;V&#65533;&#65533;&#65533;.&#65533;&#65533;9V&#65533;%&#65533;&#65533;&#65533;24&#65533;*&#65533;&#65533;&#65533;N;4&#65533;p1c&#65533;2&#65533;#&#65533;&#65533;&#65533;_z&#65533;&#65533;+&#65533;[3&#65533;&#65533;&#65533;\&#65533;2&#65533;&#65533;&#65533;&#65533;0 &#65533;&#65533;&#164;&#65533;&#65533;&#65533;?&#65533;&#65533;&#65533;&#65533;+A&#65533;&#65533;s;&#65533;Z&#65533;+&#65533;&#65533;&#65533;")Z&#65533;_&#65533;=&#800;&#65533;k#&#65533;R&#1252;p&#65533;&#65533;B6&#65533;&#65533;k&#65533;&b&#65533;6&#65533;PL3&#65533;.&#2027;&#65533;&#65533;&#65533;&#65533;h-&#65533;?'&#65533;JE;&#65533;&#65533;3&#65533;8&#65533;&#65533;&#65533;&#65533;=&#65533;&#65533;E&#65533;!&#65533;&#65533;&#399;&#65533;&#65533;&#65533;&#65533;(&#65533;&#65533;&#65533;)4&#65533;&#65533;&#65533;&#65533;iN&#65533;A&#65533;1O,Fj&#65533;3Fb2/Y<A+&#65533;&#65533;&#1722;&#65533;&#65533;CbC&#65533;U&#65533;&#65533;&#65533;E&#65533;c&#65533;t&#65533;/&#65533;&#65533;5&#65533;&#65533;&#65533;;&#65533;F&#1818;Z&#65533;&#65533;&#65533;G&#65533;I&#65533;h>&#65533;P&#812;&#65533;&#65533;Ap&#65533;lt$C>&#65533;&#65533;&#65533;&#65533;&#65533;0a+G&#65533;&#1188;&#65533;&#65533;&#65533;&#65533;&#65533;.A&#65533;&#65533;&#1019;A&#65533;H&#65533;I&#65533;T&#65533;iK&#65533;&#65533;&#65533;&#65533;?&#65533;I&#65533;&#65533;S&#65533;}T&#65533;&#65533;&#65533;&#65533;	&#65533;v69&#65533;&#65533;&#65533;&#65533;p&#65533;&#65533;.r&#65533;^9ct&#527;#B!&#65533;&#65533;X&#65533;6&#1770;.
|&#65533;&#65533;&#65533;&#65533;t&#65533;&#65533;8I&#65533;k&#65533;$&#65533;&#65533;&#766;&#65533;&#65533;/Wi@$t&#65533;&#65533;&#65533;0d&#65533;GbI&#65533;&#65533;$&#65533;i&#65533;&#65533;&#65533;\&#65533;&#65533;&#65533;&#65533;F!&#65533;5&#65533;&#65533;-&#65533;0&#65533;H&#65533;&#65533;&#65533;&#65533;&#65533;&#65533;&#65533;&#65533;,&#65533;t&#65533;&#717;t&#65533;wl&#65533;&#65533;&#65533;&#65533;&#65533;&#65533;&#65533;?L&#720;$&#65533;&#65533;&#65533;&#65533;b:&#65533;&#65533;&#65533;w&#65533;&#315;&&#65533;&#65533;G&#65533;&#65533;I&#1979;I@&#65533;&#65533;C&#65533;e&#65533;&&#65533;&#65533;J&#65533;4K&#65533;p&#642;L&#65533;DMtl&#65533;x&#65533;&#65533;I&#65533;d&#65533;&#65533;&#65533;2\;z&#65533;l&#65533;&#65533;&#65533;I&#65533;&#65533;&#1832;b&#65533;8Y0&#65533;*&#65533;R&#65533;K&#65533;D&#65533;I&#65533;&#65533;&#65533;&#65533;&#856;<&#65533;&#65533;;&#65533;&#65533;J&#65533;&#1538;&#65533;DM8&#65533;&#65533;&#65533;K&#65533;&#65533;P&#65533;&#65533;8&#65533;:&#65533;&#65533;&#65533;&#65533;4?C+&#1548;&#65533;&#65533;&#1589;&#65533;q?&#65533;&#65533;&#16136;&#65533;&#65533;%&#65533;>&#65533;b&#65533;6+&#65533;&#65533;&#65533;&#65533;1&#65533;&#37692;&#65533;&#65533;GI&#65533;2&#65533;M&#65533;#&#65533;&#65533;dP&#65533;T,&#65533;&#163;B&#65533;&#65533;y<#q&#65533;R&#38536;$&#65533;P&#65533;&#65533;&#65533;r&#65533;Z;&#65533;O&#65533;\$&#65533;&#65533;&#65533;&#65533;9&#65533;&#65533;&#65533;U&#65533;2	&#65533;&#217;ZJdb&#65533;&#65533;&#65533;uI&#65533;L&#65533;&#65533;&#65533;&#65533;]E&#65533;&#65533;B&#65533;&#65533;.&#65533;&#65533;&#65533;DF&#789;&#65533;&#65533;M&#65533;Q&#65533;bO&#65533;&#65533;&#65533;&#65533;&#65533;&#65533;&#65533;4&#1141;,I&#65533;&#65533;M&#65533;T&#65533;S&#65533;&#983;&#65533;%&#65533;Q&<;:&#65533;N)&#65533;&#65533;&#65533;P&#65533;6}&#65533;]&#1233;&#65533; &#65533;"8&#65533;G|&#65533;&#65533;7cL&#65533;{"&#65533;z3@&#65533;&#65533;&#65533;4AY1	&#65533;L&#65533;&#65533;)&#65533;(&#65533;DP&#65533;A&#65533;&#65533;H C&#65533;&#65533;0&#65533;&#65533;N&#65533;&#65533;T8&#65533;S{&#65533;&#65533;a&#65533;&#65533;&#65533;&&#65533;S&#65533;&#65533;&#65533;9&#65533;&#65533;7&#65533;&#65533;&#65533;CLN79K]&#65533;&#724;&#65533;&#65533;&#65533;&#65533;D&#65533;J	&#14293;&#65533;4&#65533;c>&#65533;&#65533;JO&#65533;T,&#65533;&#65533;J&#65533;c&#65533;TW&#65533;&#65533;&#65533;\D+&#1355;<&#65533;S&#861;&#65533;&#65533;&#219;&#65533;&#65533;"&#65533;'X&#818;/&#65533;D&#65533;YE&#65533;X)&#65533;&#65533;KWEU&#65533;&#65533;&#65533;Kg&#65533;&#65533;D&#642;&#65533;Q&#65533;&#65533;E&#65533;:e&#65533;}&#65533;&#680;lO&#65533;&#65533;huS&#65533;&#65533;*V]n]&#65533;y>*5&#65533;&#65533;&#65533;&#65533;&#65533;/&#65533;:%&#65533;,M&#65533;3&#65533;&#65533;1E&#65533;Y&1&#65533;F&#65533;Pc-&#65533;&#65533;&#65533;H&#65533;&#65533;W&#65533;&#65533;&#65533;B&#65533;UM5uS,H&#65533;&#65533;&#65533;j&#65533;!b&#65533;&#65533;b&#1542;&#65533;SU&#65533;&#65533;&#65533;&#65533;*&#65533;Rp%&#65533;&#65533;L&#65533;&#65533;&#1310;&#65533;bW&#65533;&#65533;&#788;&#65533;&#65533;&#65533;&#65533;,&#65533;&#65533;1V&#65533;&#65533;;&#65533;C&#65533;T~&#65533;&#65533;*&#65533;&#65533;[&#65533;&#65533;&#65533;KeV&#65533;=[&#65533;&#65533;&#65533;&#65533;&#65533;&#65533;V&#65533;&#65533;&#65533;&#65533;m&#65533;&#65533;&#65533;)3&#65533;&#65533;&#65533;@&#65533;0!&#65533;&#65533;W&#65533;e&#551;&#65533;&#65533;&#65533;&#1366;&#65533;&#65533;U&#65533;Av$6*h\A&#1749;M&#65533;wAY&#65533;&#65533;\&#65533;&#65533;&#65533;&#65533;4&#65533;)	&#65533;&#65533;>b&#65533;&#1248;&#65533;&#65533;#9O&#65533;&#65533;4&#65533;&#789;&#65533;&#65533;&#65533;]$&#65533;2&#65533;D&#379;B&#65533;&#65533;&#65533;]&#65533;qZ|&#65533;&#65533;&#357;&#65533;D&#65533;Z&#65533;&#65533;&#65533;&#65533;&#65533;&#65533;&#65533;4&#65533;&#65533;0&#65533;&#947;%^&#65533;M^&#65533;\V&#65533;=&#65533;!&#65533;&#65533;&#65533;&#65533;&#1061;&#65533;(E9&#65533;&#65533;TI&#65533;9e"&#65533;&#65533;%&#65533;&#65533;&#65533;Gd&#65533;^uQ&#65533;4X&#65533;&#65533;&#65533;UPX&#65533;&#65533;&#65533;&#65533;&#23417;&#65533;e&#65533;&#65533;&#65533;&#65533;&#65533;=&#65533;R&#65533;&#65533;&#65533;&#65533;&#65533;&#65533;&#65533;&#65533;&#65533;A&#65533;mM&#65533;&#65533;&#65533;&#65533;&#65533;_&#65533;G&#65533;kE&#65533;LB&#65533;&#65533;&#65533;&#65533;&#65533;6&#65533;W&#65533;u&#65533;&#65533;&#65533;1&#65533;&#65533;_&#65533;&#65533;&#65533;&#65533;Y&#65533;&#65533;&#65533;t&#65533;&#65533;_&#65533;&#65533;.&#65533;4&#65533;r&#65533;&#65533;P&#65533;
&#65533;&#1720;"_V&&#65533;D&#65533;Q&#65533;e&#65533;`r&#65533;&#65533;><V&#65533;5)&#65533;&#65533;&#65533;Q	&#65533;a&#65533;&#65533;&#65533;&#65533;&#65533;h&#65533;&#34666;&#65533;h&#65533;&#65533;J&#4581;&#65533;H&#65533;\.&#65533;&#65533;`&#65533;g<&#65533;jI&#65533;s_&#32043;!3&#65533;5&#65533;&#65533;l&#65533;&#65533;i5&#65533;r&#65533;W&#65533;&#65533;7y&#1361;&#1939;&#65533;\#&#65533;&#65533;7T&#65533;&#65533;[S&#65533;&#65533;!&#65533;:A*&#65533;Df&#65533;R@&#65533;1I&#65533;T&#1172;&#65533;Y&#65533;o&#65533;&#65533;1&#65533;\&#65533;&#65533;&#65533;&#65533;&#65533;`&#65533;U&#65533;8q&#1801;&#65533;dNF^&#65533;&#65533;^&#65533;&#1685;%&#1174;&#65533;U{&#65533;S&#65533;&#65533;Q&#65533;&#65533;&#65533;4&#65533;&#65533;L&#65533;I4&#65533;B,&#65533;&#65533;%H&#65533;&#1338;&#65533;&#65533;K&#65533;d&#65533;&#65533;&#65533;&#65533;&#65533;&#65533;&#65533;\W^c&#65533;e&#65533;[&#65533;&#65533;X&#65533;&#65533;8&#65533;&#1816;5c)b-&#65533;&#65533;&#65533;&#65533;&#65533;&&#1891;de&#65533;d&#65533;u&#65533;&#65533;&#65533;&#65533;SD\A&#65533;C&#65533;E&#65533;\"^^!&#65533;&#65533;{&#65533;f&#65533;d&#65533;&#65533;X&#65533;$&#65533;&#65533;XfQf\&#65533;Xc&#65533;Z{#&#1518;&#65533;&#65533;&#1298;E&#65533;&#65533;Q&#65533;&#65533;&#65533;&#65533;&#65533;X&#65533;&#65533;I&#65533;&#1724;&#65533;&#65533;&#65533;&#65533;.&#1027;N&#65533;f&#65533;W~&#65533;C&#65533;WK&#65533;&#65533;g&#65533;&#2012;&#65533;&#65533;x&#65533;g&#65533;%&#65533;~mfn&#65533;&#65533;zf\&#65533;ET=&#65533;&#65533;V~&#65533;U&#65533;&#65533;&#65533;&#65533;&#65533;&#65533;R>%&#65533;&#65533;&#1541;&#65533;J^d&#65533;M&#65533;7f&#65533;Ec&#65533;~i6&#65533;5&#65533;%&#65533;&#65533;&#65533;&#65533;&i&#581;fUN&#65533;&#477;&#65533;&#864;&#65533;h&#65533;&#65533;&&#65533;&#65533;&#365;&#65533;fE?\;@^f&#65533;+Y&#65533;&#65533;-&#65533;K&#65533;b,&#65533;S&#65533;&#65533;b9#T&#65533;&#65533;&#65533;]&{;&#65533;e&#65533;>&#65533;b&#65533;&#65533;&#1449;&#65533;&#65533;t&#65533;&#65533;9f&#65533;~&#65533;=&#65533;*&#65533;,[A7&#65533;U&#65533;^Y-&#65533;:&#65533;&#65533;^Z^&#65533;&#65533;&#65533;U&#65533;&#65533;&#39906;&#65533;3f&#614;``fx&#65533;&#65533;&#65533;&#65533;k&#549;_&#65533;&#65533;Z|~&#65533;z&#65533;&#65533;06?z&#65533;AO%&#65533;A&#65533;E&#579;j&#65533;F&#65533;&#65533;o&#65533;&#65533;79d &#1849;&#65533;&#1822;&#65533;&#65533;&#65533;M$i&#65533;d&#65533;&#65533;] =&#65533;xf&#65533;Nmx&#65533;ZA}&#1855;~fQ^Y&#65533;&#65533;&#65533;&#65533;R&#65533;Ff&#65533;&#65533;&#65533;&#65533;T&#65533;.f&#65533;L&#65533;&#65533;&#65533;|&#65533;&#65533;	&#65533;q.&#65533;&#65533;&#65533;1&#65533;"2&#65533;&#65533;&#65533;&#65533;&#65533;&#65533;L&&#65533;&#1372;dd&#65533;&#65533;h&#65533;w&#65533;`8&#65533;&#65533;&#65533;&#65533;&#65533;~@8&#65533;&#65533;D~:&#65533;-&#65533;&#65533;Mo&#65533;&#65533;?&#65533;NVJe&#1541;&#65533;V&#65533;&#65533;byB)3&#65533;&#65533;Tn&#2044;6&#65533;&#65533;o<&#65533;&#65533;^&#65533;&#65533;&#65533;}&#65533;&#65533;&#65533;k&#65533;&#65533;^nG&#65533;M&#65533;YRcm&#65533;fl&#65533;3&#65533;|&#65533;&#65533;&#65533;<&#65533;h&#65533;&#1858;&#1317;&#65533;+Q%LX&#65533;\&#65533;Nn[&#65533;q)&#65533;I&#65533;bf&#65533;&#65533;6&#65533;&#65533;&#65533;n&#65533;W&#1590;&#65533;&#65533;&#65533;&#65533;&#65533;}&#65533;n&#65533;&#65533;&#65533;We&#65533;&#65533;&#65533;&#65533;L&#65533;Uo6&#65533;&#65533;m+&#65533;QB-&#65533;p#&#65533;2&#1465;l&#65533;D&#65533;f&#65533;&#65533;&#65533;&#65533;&#1519;.l&#65533;my&#65533;&#65533;+&#65533;&#65533;We6Oj&#65533;i&#65533;&#65533;nJq0&#65533;&#65533;V&#65533;&#65533;q&#65533;h&#65533;&#65533;&#65533;\&#65533;_Af&#65533;&#65533;Bk,&#65533;&#65533;&#1512;&#65533;DT&#65533;P&#65533;,&#65533;r&#65533;'|_&#65533;qO&#65533;I&#65533;&#65533;0G&#65533;Jv/&#65533;Ks,&#65533;&#65533;~&#65533;&#65533;&#65533;q*w&#65533;&#65533;M&#65533;M&#65533;&#65533;&#65533;&#65533;&#65533;6k4k&#65533;eo>&#65533;O&#65533;e,&#65533;e&#65533;&#65533;&#65533;v&#65533;G&#65533;DY\&#65533;i&#65533;Xg&#65533;&#65533;\Gj&#65533;&#65533;&#65533;M&#65533;&#65533;&#65533;w{Ofe/vc&#65533;&#65533;&#65533;jz&#65533;&#65533;&#65533;&#65533;h&#65533;g9fY&#65533;nN-&#65533;O&#65533;&#65533;&#65533;S&#65533;&#65533;v&#65533;&#65533;&#65533;&#65533;&D<\&#65533;sWWA7>J|&#65533;}&#65533;D&#65533;&#65533;h&#65533;|vqz&#65533;&8y/&#65533;a&#65533;:b&#65533;nWY&#65533;=&#65533;c&#65533;&#65533;N&#65533;&#65533;dFy&y&#65533;x&#1643;&#46655;&#65533;&#65533;&#726;&#65533;y&#65533;&#65533;&#65533;&#65533;9k#&#65533;^C&#65533;x&#65533;&#65533;&#65533;?/w&#65533;'&#65533;b&#65533;&#65533;n&#65533;)&#65533;q\gf&#65533;&#65533;&#65533;U&#25791;&#65533;&#65533;bKoy&#65533;&#65533;&#65533;2/p&#65533;&#65533;&#65533;&#65533;&#65533;~y&#65533;&#65533;NR&#65533;&#65533;&#65533;T&#65533;4^&#65533;4c&#65533;_&#65533;&#65533;&#730;&#65533;bZ;&#65533;&#65533;&#65533;&#65533;K&#65533;&#65533;Qd&#65533;g&#65533;&#65533;Tt/&#65533;$y&#65533;7&#65533;z&#65533;&#65533;&#479;&#65533;`O&#65533;&#65533;&#65533;&#65533;~&#65533;&#65533;8&#65533;h&#65533;&#65533;|&#65533;>{&#65533;&#65533;tD&#65533;]&#65533;{O&#65533;&#65533;|{&#65533;"&#65533;&#65533; &#65533;
&#65533;&#65533;bi?&#65533;]u&#65533;h&#65533;&&#65533;\.&#65533;&#65533;&#65533;&#65533;&#65533;&#65533;u&#65533;x&#65533;m&#65533;37&#65533;&#65533;&#65533;&#65533;&#65533;|&#65533;&#65533;&#65533;(&#65533;&#65533;U&#65533;/&#65533;.&#65533;|&#65533;o&#65533;1}&#65533;&#65533;&#65533;7&#65533;E&#65533;m&#65533;&#65533;&#65533;\L&#65533;I&#65533;/&#65533;;&#65533;&#190;&#65533;U y&#65533;7&#65533;$&#65533;)d&#65533;&#65533;&#65533;&#65533;oc&#65533;n&#65533;z&#65533;N&#65533;p&#65533;&#65533;&#65533;w&#65533;t&#65533;%L,h&#65533; &#65533;'Of&#850;&#65533;&#65533;aC+U:l&#65533;!&#396;7Bl&#516;!C&#65533;"&#65533;&#65533;&#65533;"&#65533;&#276;WT&#65533;&#65533;&#65533;%E&#65533;\^&#65533;&#65533;EK&#65533;&#65533;+w&#65533;&#65533;&#65533;&#1227;2h&#1336;9&#65533;&#65533;&#65533;&#65533;0&#532071;)&#65533;&#65533;K&#65533;&#65533;&#65533;j5*&#1447;I&#65533;&#65533;&#65533;&#65533;&#65533;&#65533;7b&#1740;m&#65533;&#65533;&#52001;j&#1522;ex&#65533;-\&#65533;p&#65533;%k&#65533;&#65533;&#1907;q&#65533;N&#65533;&#65533;&#65533;/`&#65533;'c&#65533;&#65533;&#65533;&#65533;&#65533;&#65533;&#65533;&#65533;&#65533;\&#65533;&#65533;&#65533;&#65533;,&#65533;+&#65533;*&#65533;2&#24857;&#65533;T&#65533;&#65533;eI&#65533;&#65533;9b&#65533;X&#65533;4E&#65533;G&#65533;&#65533;P&#65533;&#980;&#65533;;&#65533;.<&#65533;f&#65533;&#1594;q&#65533;t&#65533;&#65533;&#65533;X&#65533;Z&#65533;.}:k&#65533;Q&#65533;Y&#65533;&#65533;&#65533;9&#65533;&#65533;x&#65533;&#65533;&#65533;&#65533;&#65533;&#65533;&#65533;{&#65533;&#65533;&#65533;;&#65533;:M2&#65533;&#65533;x&#65533;l&#65533;&#65533;&#65533;S/&&#65533;&#65533;&#65533;&#65533;Y[&#1075;&#65533;&#65533;r3~$&#65533;7&#65533;&#65533;8&#65533;&#65533;l&#65533;&#65533;&#65533;Pj&#65533;i&#415;C&#65533;&#65533;[n&#65533;ed&#65533;&#65533;+&#65533;&#65533;b&#65533;&&#65533;AiX&#65533;Ks(&#65533;&#65533;&#65533;M&#65533; &#65533;"&#65533;&#65533;]Xf7&#65533;&#65533;&#65533;m7cvQ&#65533;&#65533;[&#65533;V&#65533;}=&#65533;&#65533;RbA
&#65533;&#65533;{&#65533;YYN&#65533;dfG8&#65533;$&#65533;&#65533;E&#65533;DHJ,%`j&#65533;HR&#65533;&#65533;YD[!&#65533;i&#65533;&#65533;e&#65533;E&#65533;&#65533;&#65533;a&#65533;a&#65533;q^&#65533;&#65533;nX&#65533;Zb}U&#65533;yl&#65533;&#65533;R&#65533;as,*]&#65533;7&#65533;&#65533;Q4:Z&#65533;t&#65533;&#1640;&#65533;x=Z&#65533;&#1936;`d&#65533;^&#65533;&#65533;&#65533;&#65533;&#65533;I&#65533;&#65533;&#65533;&#65533;&#65533;&#65533;q9&#65533;`nd&#65533;}&#65533;*&zMd&#65533;&#65533;l&#65533;&#65533;&&#65533;mj&#65533;ap&#65533;y'&#65533;c&#65533;h&#65533;W&#65533;A&#65533;`&#65533;R&#65533;&#65533;&#1189;%#&#65533;lLKS&#65533;le&#65533;m&#65533;&#1981;hi_a&#65533;&#65533;g&#65533;&#65533;Z&#65533;&#65533;r&#65533;:&#65533;.&#65533;;j&#65533;&#65533;&#65533;&#1171;&#65533;&#65533;&#65533;&#65533;D&#65533;&#65533;j&#65533;&#65533;&#65533;&#65533;E`&#65533;2&#65533;+m&#65533;'&#65533;&#65533;_1&#65533;&#65533;j1&#1314;W}&#65533;x&#65533;&#65533;&#65533;J5&#65533;S$:&#65533;&#65533;K&#65533;:&#65533;v]&#65533;4&#65533;X&#65533;&#65533;&#65533;N
&#65533;|&#65533;&#65533;U&#65533;&#1785;&#65533;&#615;&#65533;Mj&#65533;&#65533;&#1765;=&#699;3&#65533;&#65533;jF&#65533;`&#65533;&#65533;&#65533;&#1214;&#65533;&#65533;&#65533;&#65533;eU&#65533;W&k<&#65533;I&#65533;&#65533;:&#65533;&#65533;DX&#65533;&#65533;w&#65533;&#65533;:[&#65533;&#65533;^&#65533;&#65533;q&#65533;&#65533;1&#65533;`&#65533;&#65533;&#65533;[&#65533;&#65533;&#65533;1v&#65533;&#653;2&#65533;&#65533;&#65533;&#65533;&#65533;.&#65533;k&#65533;m1&#65533;L!{&#65533;ZX&#65533;B^Y&#65533;A(&#65533;x&#65533;&#65533;"&#65533;o&#65533;2X4&#65533;&#65533;*&#65533;&#1704;W&$&#65533;|&#65533;<kN&#65533;
g&#65533;
3l&#65533;Z[&#65533;&#65533;r"&#65533;&#65533;}r&#65533;&#65533;&#2034;m&#65533;&#65533;&#861;g&#65533;vk&#65533;{M&#65533;&#65533;&#65533;4&#65533;8;3y;~P|)&#65533;&#65533;<H&#65533;&#65533;kn&#65533;B&#65533;JN&#65533;&#65533;&#65533;&#65533;[&#65533;&#65533;~5&#65533;&#65533;&#65533;u&#65533; &#65533;&#65533;&#65533;$&#65533;&#65533;_hr&#846;M&#8817;-&#65533;&#65533;&#65533;&#65533;E&#65533;&#65533;&#65533;&#65533;P&&#65533;&#65533;}&#65533;/Aq&#65533;h.e&#65533;&#65533;x6&#65533;&#65533;&#65533;w&#65533;&#359;z&#65533;&#65533;&#65533;P&#65533;=&#65533;AmK&#65533;#&#65533;~&#65533;T>&#65533;&#65533;&#65533;s&#65533;&#65533;&#65533;&#65533;&#65533;&#65533;k(px&#65533;&#65533;V&#65533;1&#65533;&#65533;&#65533;Y&#65533;&#65533;r&#65533;?&#65533;&#65533;7,Y&#65533;&#1398;&#65533;=&#65533;&#65533;`&#65533;|&#65533;/&#65533;&#65533;&#65533;&#65533;\&#726;b&#65533;&#65533;Q&#65533;y&#65533;&#65533;&#65533;&#65533;&#51211;&#65533;&#65533;&#65533;'&#65533;.&#65533;
4d4&#65533;&#65533;Bx&#65533;r&#65533;
@&#65533;&#65533;oH&#65533;&#65533;&#65533;&#65533;$X&#65533;&#147;&#65533;d&#65533;1&#65533;0~&#65533;&#65533;&#65533;&#65533;&#65533;&#65533;@&#65533;&#65533;i&#65533;O&#65533;&#65533;&#65533;"&#65533;'&#65533;d&#65533;o*&#65533;N8HE&#65533;Y&#65533;T&#65533;&#65533;(&#65533;(JP&#65533;k&#65533;b#J&#65533;H&#65533;4&#65533;&#65533;T@`#&#65533;&#65533;s&#65533;q&#65533;MV[&#65533;&#65533;&#65533;Jc r&#65533;&#284;B&#65533;&#65533;&#65533;pv&#65533;Td&#65533;&#65533;vH &#65533;&#65533;&#65533;&#65533;!d&&#65533;&#65533;/pD=&#65533;&#65533; &#65533;&#65533;&#65533;5!`&#65533;b\(&#65533;8&#65533;QR&#963;&#65533;;&#65533;&#65533;&#65533;&#65533;&#65533;&#65533;&#65533;&#65533;&#65533;K&#65533;	O[2&#65533;&#65533;s&#65533;&#65533;C&#65533;&#1615;Pb&#65533;&#65533;&#65533;&#227;&#65533;&#65533;&#65533;L&#65533;2{W&#65533;&#65533;&#65533;&#1116;&#65533;;&#65533;&#65533;W/I^&#65533;&#65533;Y&#65533;&#65533;&#65533;&#65533;aqL&#65533;#L,&#65533;&#65533;&#65533;&#65533;&#65533;Qx&#65533;:c&#65533;&#65533;&#65533;2?&#65533;T;[s&#65533;3&#65533;D]q&#65533;&#65533;&#65533;F&#65533;&#65533;Sv[&#65533;&#404;&#65533;S>qmE&#65533;&#65533;}&#65533;6C"R<&#206;&#65533;&#1239;hJ&#65533;&#65533;lZ&#65533;E&#1415;r&#65533;&#65533;H&#1201;F&#65533;)}&#65533;YI&#65533;&#65533;&#65533;A&#65533;&#65533;e+VMW&#65533;.&#65533;p&#65533;&#65533;{*6&#65533;&#65533;Uv@-&#65533;s&#65533;Bn&#65533;&#65533;&#65533;I&#65533;&#65533;s&#65533;&#65533;d&#65533;&&#65533;&#65533;(&#65533;K&#65533;Q&#65533;S&#65533;&#65533;U&#65533;S&#65533;&#65533;&#65533;/&#65533;$&#65533;R&#65533;+&#65533;&#65533;3&#65533;&#65533;\&#65533;;&#65533;`&#65533;&#1142;r&#65533;&#65533;&#65533;&#65533;&#65533;b&#65533;S-&#65533;5,{-&#65533;&#65533;:T&#65533;&#65533;V&#65533;&#65533;+[`&#65533;*&#65533;&#65533;|g&#65533;&#65533;S&#538;&#621;J&#1645;&#65533;&#65533;Ab&#65533;&#65533;XQm&#65533;V`$&#65533;&#1157;&#65533;h&#65533;&#65533;&#65533;&#65533;|i8G:&#65533;&#65533;&#65533;&#65533;&#65533;&#65533;i&#65533;&#65533;HyJ&#65533;m&#65533;G&#65533;&#65533;&#65533;&#65533;$&#65533;&#65533;&#65533;.m&#65533;&#65533;&#65533;T&#65533;&#65533;&#65533;&#65533;&#65533;&#65533;1&#65533;&#65533;2u&#65533;&#65533;&#65533;&#1750;&#65533;(&#65533;^&#65533;&#65533;5&#65533;H&#65533;&#65533;'Me&#65533;&#65533;q.6&#65533;]4&#65533;&#65533;K&#65533;xA&#65533;&#866;&#65533;&#295;)&#65533;&#65533;&#65533;P&#65533;&#65533;&#65533;Vg&um	c&#608;&#65533;&#65533;&#65533;&#65533;4$h&#65533;&#65533;V&#65533;Mm&#65533;&#65533;&#1763;&#65533;&#65533;&#65533;?*&#1513;O&#65533;&#65533;';>&#65533;&#65533;&#65533;	&#65533;=&#65533;D&#65533;&#65533;&#65533;&#65533;o&#2042;b&#65533;&#65533;&#65533;&#65533;b+I%&#65533;R&#1178;&#65533;&#65533;$V&#65533;Y&#65533;Y&#65533;v$&#65533;&#65533;Zw&#65533;&#1250;
T&#449;&#65533;n&#65533;r,&#65533;z&#65533;&#65533;&#65533;&#65533;&#65533;&#65533;H&#65533;&#65533;&#793;&#65533;^c&#65533;&#65533;&#65533;&#65533;&#65533;l&#65533;0&#65533;&#65533;&#65533;&#65533;&#65533;a&#65533;&#65533;&#65533;gx&#65533;f &#65533;8!g#&#65533;&#1116;&#65533;'!q&#65533;&#65533;&#65533;H&#1772; &#1218;zA#J&#65533;&#65533;&#65533;c=&#65533;7&#65533;&#65533;4T&#65533;&#65533;&#65533;&#65533;&#65533;Z&#65533;&#46082;5&#65533;&#65533;E&&#65533;j"&#65533;#m&#43429;R&#65533;}&#65533;2&#65533;fU&#65533;&#65533;b:&#65533;/&#65533;&#65533;&#65533;Ga{&#65533;&#65533;@X&#65533;&#65533;&#65533;'&#65533;T&#65533;&#65533;&#65533;&#65533;m5o6&#65533;&#1246;&#65533;&#39426;&#289;?&#65533;:;&#65533;~,Q&#65533;&#65533;b{m)&#65533;&#65533;fh&#65533;&#65533;&#65533;(O&#65533;&#65533;p&#65533;&#65533;z&#65533;&#65533;&#65533;&#65533;&&#65533;B&#65533;&#65533;gG*&#65533;&#65533;o&#65533;&#65533;&#65533;&#59777;&#65533;&#65533;p&#65533;&#65533;&#1320;&#65533;GH&#65533;Fs&#65533;;&#65533;&#65533;&#65533;g&#65533;&#65533;+&#65533;B&#65533;&#65533;&#65533;u&#65533;&#65533;&#65533;&#65533;&#65533;<D0&#65533;&#65533;-&#65533;a&#65533;B&#65533;D&&#65533;0C&#65533;y&#65533;&#65533;2(&#65533;k&#2028;&#65533;&#65533;I&#65533;5&#65533;i&#65533;x&#65533;&#65533;I&#65533;T&#65533;&#65533;K&#65533;8&#65533;/I&#65533;&#65533;&#65533;D&#65533;z&#65533;7&#65533;.R&#65533;PN\&#65533;YM&#65533;9&#1496;u&#65533;/__.&#65533;=A&#65533;v&#65533;&#65533;&#65533;&#65533;l&#65533;&#65533;X&#65533;[&#65533;&#65533;&#65533;&#65533;&#65533;s<&#65533;p&#65533;&#65533;"&#65533;=i,;&#65533;&#65533;&#65533;&#65533;&#1323;n&#65533;&#65533;^u&#65533;;&#65533;&#65533;q&#65533;Q&#65533;&#65533;&#65533;I)&#65533;&#65533;&#65533;7&#65533;&#65533;&#65533;7&#65533;yl&#65533;x;&#65533;&#1977;&#65533;&#65533;&#65533;&#65533;b&#65533;&#65533;&#65533;&#65533;&#65533;&#218;&#639;&#65533;&#65533;+x&#65533;[&#65533;F*&#65533;t&#65533;&#65533;&#65533;7&#65533;&#65533;&#65533; &#65533;&#65533;|&#65533;;&#65533;e&#65533;c&#65533;_&#65533;&#65533;&#65533;&#65533;?&#65533;&#65533;&#65533;L&#65533;&#65533;?&#65533;w
&#65533;X&#65533;&#65533;&#65533;.nP&#65533;|&#65533;>&#65533;PQ'&#65533;&#65533;&#65533;Bh&#65533;&#65533;\&#65533;g0n&#65533;Z&#65533;&#65533;&#65533;&#65533;l6%Z&#65533;&#65533;uy.&#65533;U&#65533;&#65533;y&#65533;&#65533;- &#65533;A&#65533;&#65533;&#65533;&#65533;m]&#65533;M Xa&#65533;&#65533;q&#65533;uY&#65533;&#65533;&#65533;&#65533;&#65533;&#65533;&#65533;&#65533;&#65533;&#65533;_&#65533;&#65533;&#65533;&#859;&#1837;&#65533;&#65533;&#65533;u&#65533;&#65533;b	&#1676;&#65533;c@S&&#65533;&#65533;)M&#445;&#65533;q&#65533;&#65533;&#65533;q&#65533;&#65533;&#65533;&#65533;&#65533;1&#65533;&#65533;M&#65533;^&#65533;&#65533;Y&#65533;&#65533;&#65533;&#65533;&#65533;&#65533;>&#65533;&#65533;5&#65533;5&#65533;y]&#65533;&#65533;\lM&#65533;&#65533;&#65533;]Q&#65533;&#65533;VDK&#65533;y&#757;&#65533;y&#1564;&#65533;&#50943;5X&#65533;&#65533;&#65533;&#1272;&#1491;=ZE	&#65533;Rr&#65533;SH&#65533;&#65533;&#65533;}X&#65533;&#65533;
&#65533;&#65533;&#65533;&#65533;Z&#65533;&#65533;@@&#65533;&#65533;}&#65533;b&#65533; a&#972;JiA&#65533;&#65533;&#65533;Nq&#65533;Y&#65533;T ub
&#65533;&#65533;(&#65533;"&#65533;&#65533;_&#65533;&#65533;*&#9966;m&#65533;5qS&#65533;I&#65533;&#65533;,&#65533;&#65533;&#65533;&#65533;bj!&#1856;.&#65533;@L&#65533;A"&#65533;&#65533;P*&#65533;&#65533;W"j&#65533;2&#65533;)cR&#65533;'&#65533;&#65533;&#65533;&#65533;DP"&#65533;^&#65533;	&#65533;\&#65533;&#65533;&#65533;&#65533;&#65533;&#65533;&#65533;&#65533;^&#849;&#65533;&#1832;a*&#65533;&#65533;&#65533;"&#65533;&#65533;&#65533;	&#65533;&#65533;&#65533;`&#1698;<nX&#65533;%M|&#65533;&#65533;">&#65533;&#65533;1&#65533;')[f&#65533;NOH#2&#65533;&#65533;9_3N&#1906;E&#65533;&#65533;\aNX&#65533;%&#65533;&#65533;&#65533;y#&#65533;mL&#65533;&#65533;S9]&#65533;&#65533;*&#65533;&#6364;&#65533;v&#65533;2&#65533;=6&#65533;&#65533;&#65533;&#65533;&#65533;<&#65533;DE&#65533;8&#65533;A6C&#65533;Mj?&#65533;&#65533;L1&#65533;*_&#273;]&#65533;dL&#65533;I&#65533;&#65533;&#65533;&#65533;&#513;T&#65533;&#65533;&#65533;F&#65533;&#65533;&&#65533;&#65533;6W'&#65533;^A&#65533;Q&#65533;&#65533;=SG&#65533;&#65533;f%&#65533;&#65533;Xj
&#65533;E&#65533;,&#163;:.&#65533;J"H&#65533;_J&#1953;WD@f&#65533;&#65533;&#65533;&#65533;%&#65533;&#65533;=&#65533;&#65533;S&#65533;&#65533;&#65533;&#65533;&#65533;&#65533;%a6&#65533;&#65533;&#65533;
&#65533;Z&#65533;&#65533;Et&#65533;C*&#65533;%&#65533;D&#65533;DL&#65533;EL&#65533;&#65533;&#65533;W&#65533;&#65533;8&#1692;&#65533;&#65533;&#65533;`X&#65533;&#65533;&#65533;&#65533;:&#1158;=&#65533; &#65533;&#65533;=\&#65533;$&#65533;&#65533;&#65533;KrQ&#65533;&#65533;&#65533;&#65533;&#1380;]&#65533;/#0&#65533;]&#65533;\&&#65533;!$&#65533;p&&#65533;&#65533;!&b&#65533;&#65533;bJc&#65533;@$&#65533;&#65533;0]$E&#65533;&#65533;ub&&#65533;yK&#65533;&#65533;&#65533;r&#65533;&#65533;h&#65533;d~$H~'&#65533;&#65533;`&#65533;t&#65533;R&#65533;&#65533;[Z&#65533;&#65533;&#65533;l&#65533;&#65533;?&#65533;f`&#65533;@	t@&#65533;d~&#65533;fX&#65533;o&#65533;&#65533;;^_Pv&#65533;A&#898;&hA&#65533;&#65533;&#65533;r&&#65533;b2&j&#65533;e&#65533;t&#65533;tz#eT&#65533;p&#65533;T&#65533;&#65533;&#65533;_R&#65533;&#65533;&#65533;9&#65533;&#65533;)&#65533;y2&#65533;&&#1880;&#65533;&#65533;@&#65533;&#65533;&#65533;)&#65533;{&#65533;&#65533;-\&#65533;%&#65533;)`}gq&#65533;@&#65533;Di&#65533;&#65533;&#65533;&#65533;"O$A&#65533;&#65533;&#65533;&&#65533;5&#65533;m>&#65533;<%&#65533;&#65533;&#65533;&#65533;&#1605;'v&#65533;En&#65533;'Z&&#65533;z)(v&#65533;&#65533;&#65533;&#65533;&#65533;&#974;hWxr2&#65533;&#65533;&#1640;&#65533;&#65533;#F&#65533;&#1160;V&#65533;Q&#65533;ql&#65533;&#65533;F&#65533;jA&#65533;1&#65533;+:\`&#65533;$&#65533;B&#65533;&#65533;j&#65533;>h	&#65533;@&#65533;9&#65533;&#65533;&#65533;&#905;Z&#65533;&#65533;&#65533;&#65533;oe)&#65533;&#65533;h&#65533;&#65533;&#65533;WreGB&#65533;z$&#65533;z&#65533;X&#65533;&#65533;e=&#65533;}&#65533;&#65533;&#65533;&#65533;&#65533;|f&#940;X)+&#65533;c|&#65533;\&#65533;&#65533;@&#65533;$C&#65533;d&#65533;%&#65533;FQ"*&#65533;&#65533;&#65533;"f&#65533;U&#65533;wz&#65533;&#65533;&#65533;&#65533;tjh&#65533;*&#65533;&#65533;&#65533;&#65533;&#1739;&#65533;&#65533;&#65533;&#65533;&#65533;:&#65533;&#65533;&#65533;[&#65533;&#65533;&#65533;&#65533;&#65533;&#65533;&#65533;&#65533;&#65533;&#65533;&#65533;y&#65533;i&#65533;&#65533;&#65533;&#65533;&#65533;&#65533;`&#65533;&&#65533;&#65533;&#65533;.&#65533;H&#65533;L&#65533;&#65533;&#65533;P&#65533;&#65533;&#65533;k&#65533;>h&#65533;&#65533;&#65533;r.&#65533;BP&#65533;&#65533;&#65533;&#65533;&#65533;&#65533;&#2005;&#65533;`&#65533;0&#65533;&#65533;E&#65533;&#65533;&#1112;&#65533;r&#65533;(&#65533;ky&#65533;&#65533;dka&#65533;N&#65533;b&#65533;&#65533;&#65533;&#65533;f
D&#65533;&#1621;&#65533;k&#185;f&#65533;&#65533;&#65533;&#65533;x&#65533;1&#65533;&#39754;&#65533;&#65533;'&#65533;&#65533;f&#65533;&#65533;k&#65533;,&#65533;&#65533;&#65533;K&#65533;&#65533;.&#65533;&#65533;&#65533;L&#65533; &#65533;&#65533;&#65533;&#65533;^&#65533;&#65533;&#65533;FTtjj&#65533;M&#65533;&#65533;x&#65533;&#65533;&#65533;)&#65533;#&#65533;&#65533;&#65533;XZ!^&#65533;x_s&#65533;I&#65533;&#65533;&#65533;q&#65533;C&#65533;&#65533;&#65533;-&#65533;&#65533;&#65533;L&#65533;&#65533;&#65533;2&#65533;&#65533;&#65533;l&#65533;&#65533;&#65533;&#65533;&#65533;&#65533;&#65533;&#65533;&#65533;&#65533;B&#65533;&#65533;&#65533;&#65533;F&#65533;w&&#65533;&#65533;&#65533;S&#65533;&#65533;a&#65533;&#65533;!
&#65533;&#65533;&#65533;&#65533;~%&#65533;&#1420;&#65533;r&#65533;*&#65533;(&#65533;&#65533;j\6j&#65533;Z\&#65533;&#1314;2YU&#65533;&#65533;&#65533;&#65533;&#65533;&#65533;&#1778;&#65533;l&#65533;&#65533;&#65533;&#65533;&#365;&#65533;&#65533;&&#65533;&#65533;&#65533;&#65533;m&#65533;&#430;	&#65533;&#65533;&#65533;.	&#65533;w&&#65533;I*6.kU
&#1408;!nv&#65533;&#1953;%U&#65533;&#65533;&#330;Vm&#65533;`&#65533;&#65533;i&#65533;&#65533;&#65533;yN&#65533;&#65533;b.&#65533;=&#65533;&#65533;&#163;&#65533;n&#65533;&#65533;g&#65533;-i
x&#65533;&#65533;j&#65533;T&#65533;p&#65533;.]"'&#65533;&#65533;a&#65533;&#1710;&#65533;&#65533;&#65533;&#65533;&#65533;&#299;&#65533;&#65533;&#65533;&#65533;&#65533;&#65533;&#65533;&#65533;&#65533;fj&#65533;W&#65533;&#1214;&#65533;Z&#65533;&#65533;&#65533;c@.&#65533;:&#65533;X0&#65533;B/vN&#65533;&#65533;&#65533;|kR&#65533;[&#917;&#65533;2g&#65533;&#65533;o&#65533;&#65533;}&#65533;&#65533;iL&#65533;&#65533;&#65533;&#65533;&#65533;o]^&#65533;&#65533;&#65533;n&#65533;&#65533;/&#65533;&#65533;jk&#65533;"W&#65533;&#65533;&#65533;SZ%k&#65533;&#65533;&#65533;/&#65533;&#65533;&#65533;&#65533;&#65533;mv&#65533;&#65533;x+h0&#65533;c&#65533;&#1836;&#791;[&#65533;cl&#65533;&#65533;&#65533;d&#65533;&#65533;&#65533;&#65533;q&#65533;'#[=^&#65533;&#65533;&#65533;p&#65533;q&#1926;&#65533;&#65533;&#65533;*,&#65533;&#65533;&#65533;&#65533;&#65533; &#65533;&#65533;7&#26272;&#65533;-3&#65533;Nq&#65533;&#65533;&&#65533;&#36412;&#65533;&#65533;z&#1044;&#65533;&&#65533;&#65533;&#65533;&#65533;x&#65533;|&#65533;(&#65533;&#65533;ekqA\&#65533;	&#65533;&#65533;&#65533;&#54702;$&#65533;&#65533;&#65533;qHr&#65533;/q&#65533;qT&#65533;&#65533;&#65533;j&#65533;&#65533;~&#65533;g&#65533;!&#65533;P&#65533;-S&#65533;#&#65533;]&#65533;&#65533; o&#65533;&#65533;&#65533;&#65533;kn&2&#65533;&#65533;p&#938;0&#65533;Z&#65533;$&#65533;&#65533;&#65533;n%c&#65533;Cb,&#65533;&#65533;&#65533;q&#65533;&#65533;~&#65533;T&#65533;(Ck&#65533;m+'o&#65533;&#65533;t&#65533;&#65533;1&#65533;HIA45&#65533;r&#65533;W'a&#1922;&#1714;]).&#65533;&#65533;&#65533;&#65533;&#65533;&#65533;2b&#65533;20s&#65533;<&#65533;&#65533;/&#65533;3s&#65533;&#65533;&#65533;R% &#65533;^3+&#65533;x&4&#65533;&#1288;VV&#65533;5&#65533;a&#65533;p:&#65533;&#65533;&#65533;4&#65533;%8O_&#65533;3&#65533;mC[&#65533;&#65533;&#65533;#&#685;&#65533;&#65533;&#65533;&#65533;&#1715;$&#65533;&#65533;&#65533;&#65533;3=_2J&#65533;sw'!&#65533;q1m&#65533;u&#65533;'&#65533;]&#65533;&#65533;[WB&#65533;&#65533;&#65533;B[&#65533;L&#65533;&#65533;&#65533;)&#65533;&#39480;jn~38Gs(&#65533;^&#65533;9&#65533;lF&#1735;l&#65533;	&#65533;&#65533;&#253;&#65533;&#65533;&#65533;m	&#65533;<&#65533;&#65533;p&#65533;Iu&#65533;>&#65533;&#65533;&#65533;&#65533;&#65533;O&#65533;At&#65533;&#65533;&#65533;&#65533;E&#1700;au&#65533;`&#494;&#65533;&#65533;1&#65533;&t+&#65533;&#65533;I&#65533;&#65533;L&#65533;Qgs&#65533;u&#65533;&#19438;&#65533;SC&#65533;F&#65533;$
&#65533;G&#65533;&#970;&#65533;H&#65533;tW{5X&#65533;4%s&#65533;&#65533;&#65533;Z&#65533;n!&#65533;&#65533;/p8&#65533;3&#65533;&#65533;2&#65533;]#&#65533;&#65533;&#2025;&#65533;`&#65533;&#65533;)gXNz&#65533;D3&#65533;&#65533;&#65533;&#65533;"&#65533;k&#65533;&#65533;f;&#65533;&#65533;a&#65533;G&#65533;v&#65533;&#65533;/&#65533;&$&#65533;&#65533;TH&#65533;<+&#65533;dW&#65533;$&#65533;&#65533;i&#65533;>g&#65533;fp&#65533;&#65533;&#65533;a&#65533;O&#65533;&#65533;&#65533;&#65533;Dq:{&#65533;
&#65533;D&#65533;&#65533;&#65533;&#65533;k*eR&#65533;6&#65533;&#65533;&#65533;{&#65533;lo&#65533;K&#65533;DlmZ&#65533;,&#65533;.b&#65533;u&#1738;&#65533;d&#65533;sxs;&#65533;&#65533;JwY&#65533;&#65533;&#65533;&#65533;&#65533;&#186;uh'&#65533;(&#65533;&#65533;&#65533;,`&#65533;	&#65533;&#65533;&#65533;(&#65533;8&#910;&#65533;3&#65533;&#614;&#65533;9dz&#65533;U&#65533;&#65533;&#65533;&#65533;6n&#65533;7&#65533;U5vpd&#65533;t&#65533;&#65533;H3D&#65533;+7&#65533;&#65533;&#65533;&#65533;&#65533;&#65533;_&#65533;d&#65533;&#65533;&#200;&#65533;&#65533;{2Wh&#65533;uG&#65533;&#65533;t(F&#65533;m&#65533;)jo&#65533;&#65533;A-m&#65533;&#65533;5-&#65533;Df&#65533;0&#65533;&#65533;&#65533;&#65533;z&#65533;(&#65533;&#65533;#&#65533;&#65533;&#65533;&#65533;&#65533;-c&#65533;7&#65533;&#65533;&#65533;&#65533;6&#65533;)~&#65533;&#65533;ET&#65533;8I&#65533;&#65533;&#65533;&#65533;$Wo&#65533;u&#62466;&#65533;)&#65533;&#65533;&#65533;&#65533;&#65533;&#65533;&#65533;[&#65533;&#65533;]kkW&#65533;&#65533;P&#65533;&#65533;&#65533;D&#65533;&#65533;&#65533;&#65533;gy&#65533;ny&#65533;&#65533;&#65533;~&#65533;
&#65533;&#65533;&#65533;v5b6(	&#65533;&#65533;,&#65533;9C@&#65533;&#65533;&#65533;&#65533;&#65533;&#65533;g&#65533;&#32272;&#65533;0H&#65533;9&#65533;K&#65533;&#65533;&#65533;&#65533;o&#65533;5&#65533;&#65533;z@&#65533;&#65533;&#65533;B&#65533;N+o&#65533;E 1E&#65533;&#65533;7[G&#65533;&#65533;&#65533;G&#65533;\&#65533;&#65533;a9&#65533;C&#65533;C?B&#65533;&#293;&#65533;7MN;&#65533;&#65533;&&#65533;&#65533;&#65533;w&#63962;g@(&#65533;&#65533;&#65533;&#65533;&#65533;&#65533;:l{&#65533;&#65533;&#65533;&#65533;&#65533;{&#65533;{&#65533;&#65533;&#65533;&#65533;&#65533;&#65533;&#65533;&#65533;&#65533;W&#65533;&#65533;8&#65533;&#65533;&#65533;&#65533;&#65533;Z&#65533;&#65533;&#65533;HF.S&#65533;&#65533;&#65533;&#65533;6&#65533;^&#65533;+<6p&#65533;&#65533;T	KU&#65533;&#65533;5&#65533;_&#65533;&&#65533;?&#65533;&#65533;&#1910;&#65533;&#65533;Sa&#65533;qg&#65533;{7h&#65533;#SJ&#65533;|:&#65533;&#65533;&#65533;&#65533;&#65533;&#65533;o&#65533;&#65533;&#65533;&#65533;&#65533;&#65533;&#65533;&#65533;&#65533;&#65533;0}&#65533;&#65533;&#65533;&#65533;;&#65533;4&#65533;&#65533;u&#65533;S,A/g:&#65533;	&#65533;T&#65533;7&#65533;&#65533;"A&#65533;v&#65533;&#869;&#65533;;&#65533;_&#65533;&#65533;h9j<{&#65533;c|&#65533;[z>
e&#65533;+&#65533;]&#65533;ne4&#65533;<&#65533;&#65533;CC&#65533;:~&#65533;&#65533;,&#65533;<&#647;}&#65533;&#1273;&#1667;&#65533;K&#65533;&#65533;&#65533;&#65533;N&#65533;c&#65533;&#65533;&#65533;&#65533;v&#65533;&#2030;&#65533;&#65533;
&#65533;&#65533;vU&#65533;[&#65533;&#1960;Z&#65533;!&#1299;x$2&#65533;g&#65533;])<&#65533;Sr&#65533;&#65533;c&#65533;&#65533;&#65533;'&#65533;&#65533;&#65533;y&#65533;&#65533;o}d&#65533;&#65533;;&#65533;@&#26619;&#65533;&#65533;&#65533;&#1607;|&#65533;&#40591;&#65533;&#65533;&#65533;&#65533;&#65533;q&#65533;&#65533;&#65533;&#65533;&#65533;&#65533;[&#65533;&#65533;l7&#65533;&#65533;!y&#65533;<&#65533;&#65533;&#65533;&#65533;`]/&#65533;&#65533;(E&#65533;~&#65533;$1!B}&#65533;&#65533;i&#65533;5&#65533;e]E<jqyB:&#65533;R@~&#65533;7((&#65533;{Co>&#65533;&#65533;{"o~&#1607;z&#65533;&#65533;&#65533;&#65533;[&#65533;&#65533;&#65533;@&#65533;&#65533;}&#65533;h&#65533;&#65533;&#65533;o)&#65533;;8wz&#65533;&#65533;2&#65533;U&#65533;'~D&#65533;%&#65533;&#65533;J&#65533;&#65533;,&#65533;>)8&#65533;	&#65533;J6<&#65533;&#65533;&#65533;)BlHc&#65533;*V8v&#65533;&#65533;&#748;&#65533;"=v&#65533;re&#644;t9&#65533;G&#65533;2h&#65533;Xq&#65533;&#65533;;y&#65533;TqGP BbxxyiR&#65533;4u&#1716;&#133;
7d&#65533;&#65533;k&#1445;(&#65533;J&#65533;&#65533;&#65533;&#1452;M&#65533;&#786;s&#65533;&#65533;Y&#65533;o&#1582;%&#65533;v&#65533;&#65533;h&#65533;KPL&#65533;0{&#65533;z&#65533;`&#65533;&#65533;	o&#65533;KReb)&#65533;&#65533;2&#65533;c&#586;&#65533;(]9&#65533;I&#133;#8tH&#65533;&#65533;hl<9&#65533;H&#65533;&#65533;D&#65533;v&#740;3g&#65533;&#65533;&#65533;&#65533;C&#65533;'&#65533;
&#65533;&#65533;&#65533;&#260;	w&#65533;&#65533;&#65533;@&#65533;&#717;7G&#65533;&#1833;&#65533;d&#1766;X&#65533;&#65533;Z&#65533;n&#65533;K&#65533;&#65533;&#65533;&#65533;&#1893;d\&#65533;&#65533;{&#65533;p&#4175;f&#65533;|~&#65533;&#65533;&#65533;#&#65533;'&#65533;&#65533;h&#65533;&#65533;&#65533;W&&#65533;&#65533;&#65533;6&#65533;3&#65533;F&#65533;&#65533;4&#65533;P&#65533;$&#65533;(&#65533;&#65533;&#1552;(4 h&#65533;&#65533;&#65533;&#65533;r&#65533;0&#65533;&#65533;l&#65533;&#65533;
&#65533;j&#699;&#65533;&#65533;&#65533;j9
&#65533;&#65533;&#65533;#&#65533;+&#65533;&#65533;rq&#65533;&#65533;N&#65533;&#65533;&#65533;&#65533;&#65533;&#65533;&#65533;Q&#65533;&#65533;&#65533;&#65533;.&#65533;&#65533;8&#65533;3C/&#65533;&#65533;&#65533;&#65533;&#65533;&#65533;HjM>&#65533;t&#65533;&#65533;&#65533;&#65533;O&#65533;-/&#1228;@&#65533;&#65533;&#65533;lp&#65533;4&#65533;p3&#65533;&#65533;&#65533;&#65533;]&#1040;&#65533;:&#65533;P&#65533;8&#65533;&#65533;&#65533;XQ&#65533;&#65533;&#65533;&#65533;&#65533;S&#65533;P	&#65533;&#65533;-&#65533;&#65533;r&#65533;G&#65533;&#65533;&#65533;&#65533;:5,&#65533;&#65533;R&#65533;&#291;4)2&#65533;&#714;&#65533;'&#65533;&#65533;l)&#682;t)5&#65533;r&#727;&#65533;&#65533;9K&#65533;&#65533;&#65533;&#1084;&#65533;AQZu&#65533;&#65533;^&#65533;&#65533;6&#65533;&#65533;&#65533;&#65533;&#65533;&#65533;&#65533;A7BMDnD@&#65533;UV&#65533;f&#65533;&#65533;&#65533;&#65533;&#65533;$&#65533;&#65533;&#65533;&#65533;I_OS&#65533;&#65533;U&#65533;QQ&#65533;&#65533;&#65533;S&#65533;%&#65533;J\Yc&#65533;&#65533;x&#65533;&#65533;&#65533;&#65533;^&#65533;&#65533;&#65533;&#65533;S&#65533;&#1870;T&#65533;&#65533;2&#65533;p&#65533;&#65533;&#65533;&#65533;&#65533;Xc&#65533;&#65533;
&#65533;h&#65533;m&#65533;Y(h&#65533;aC&#65533;&#65533;E+&#65533;q&#505;&#65533;2&#65533;;#&#65533;&#65533;&#65533;&#65533;&#701;5&#65533;&#65533;M&#65533;&#65533;v]vmey&#65533;Y_0&#65533;&#311;&#65533;1&#65533;&#65533;_T&#65533;u&#65533;M(&#65533;L&#65533;&#834;&#65533;-'&#65533;|&#65533;-&#65533;&#65533;&#65533;b&#65533;&#65533;t&#65533;&#65533;&#65533;D&#65533;Z&#65533;&#65533;&#65533;&#65533;&#65533;&#65533;&#65533;&#65533;&#65533;H&#65533;&#528;7&#65533;&#65533;&#65533;3&#65533;4&#65533;&#65533;&#65533;e&#65533;h&#65533;&#65533;f{i&#65533;&#65533;n.&#65533;&#65533;71^&#65533;&#65533;&#152;`:&#65533;&#933;&#65533;&#65533;m&#65533;&#65533;&#65533;&#65533;&#65533;b&#65533;&#65533;&#1210;&#65533;&#65533;&#65533;%&#65533;F&#65533;&#65533;l&#65533;5\>&#65533;[&#688;T&#65533;&#65533;B&#65533;&#65533;H}&#65533;=&#65533;&#65533;6&#65533;&#65533;&#65533;&#65533;&#65533;&#65533;L&#65533;&#65533;&#65533;[n&#1476;&#65533;.&#65533;"\&#65533;&#65533;&#65533;P9&#487;&#65533;:F&#16663;&#65533;&#65533;&#65533;&#65533;L&#65533;&#65533;&#65533;&#65533;W&#65533;&#65533;=&#65533;HW&#65533;&#65533;+&#65533;&#2014;&#65533;&#65533;{&#65533;&#65533;u._&#65533;&#65533;&#65533;&#65533;S&#65533;&#65533;&#65533;&#65533;a;Lw&#65533;f&#528;&#65533;}&#65533;&#65533;~&#65533;T&#65533;@&#65533;&#65533;&#65533;'&#65533;x&#65533;&#65533;&#65533;x&#65533;&#65533;&#65533;4&#65533;&#65533;&#65533;&#65533;[&#65533;&#65533;^&#65533;:&#65533;]&#65533;.,{&#65533;jV3&#65533;&#65533;3&#224;&#65533;\&#65533;&#65533;&#65533;}&#65533;&#65533;&#65533;&#65533;&#65533;T&#65533;
.&&#65533;C&#65533;&#65533;R`&#65533;&#65533;&#65533;&#65533;&#65533;&#65533;x1&#65533;&#65533;&#65533;&#65533;&#65533;C&#65533;&#65533;&#1468;&#65533;iJ<&#65533;+&#999;r&#65533;.m&#65533;T &#65533;&#65533;&#1684;&#65533;=&#65533;&#65533;U&#65533;&#65533;OR<&#65533;A
&#65533;I&#65533;&#65533;"!&#65533;'`&#65533;}&#65533;&#65533;
Y&#65533;B&#65533;$'`
&#65533;xC&#65533;Qq&#65533;![xh&#65533;&#65533;4&#65533;&#65533;&#1251;&#65533;h4&#65533;>&#65533;&#65533;JS8&#65533;I0s&#65533;&#552;&#65533;&#65533;O&#65533;`;&#65533;&#65533;*jq5!&#65533;LI&#65533;&#65533;&#65533;&#65533;&#65533;(&#65533;&#65533;&#65533;&#65533;?&#65533;&#65533;&#65533;&#65533;&#65533;|&#65533;&#65533;?S&#9236;&#65533;&#65533;c&#65533;&#65533;==6&#65533;&#65533;q&#65533;h&#65533;:&#65533;&#720;/&#65533;"&#65533;HG&#65533;&#65533;&#65533;&#65533;O &#65533;&#65533;>7aXr&#65533;&#65533;'=&#65533;&#65533;0&#65533;&#65533;&#65533;
&#65533;p&#65533;D3&#65533;&#65533;&#1827;&#65533;&#65533;&#65533;+&#65533;.MG&#65533;B!s&#65533;+:Q&#65533;&#65533;&#65533;"9&#65533;&#65533;&#928;&#65533;&#65533;&#65533;&#65533;&#65533;&#65533;&#65533;(&#65533;&#65533;	&#65533;&#65533;&#65533;vM&#65533;&#65533;&#65533;&#65533;F&#65533;``7&#65533;a&#65533;&#504;&#65533;L&#65533;+#&#65533;&#65533;D'&#65533;M&#65533;U&#65533;&#65533;&#65533;&#65533;6&#65533;5.&#65533;&#65533;&#65533;!u }p&#65533;rf&#1053;U&#1819;&#65533;P&#65533;z&#65533;+&#65533;&#65533;&#65533;XS&#65533;&#65533;#4&&#65533;&#65533;x!e.3&#65533;91&#65533;K`&#65533;&#65533;&#65533;4'q&#65533;&#65533;&#65533;&#65533;"w&#65533;5R&#65533;&#65533;&#65533;&#65533;E)&#65533;Q&#65533;r&#65533;&#65533;&#65533;*HE&#65533;&#65533;D&#65533;F&#65533;&#65533;&#65533;&#65533;&#65533;T*I&#65533;&#65533;3&#65533;0&#65533;i&#65533;
94&#65533;&#65533;&#65533;&#65533;&#65533;&#65533;>{&#65533;&#159;&#65533;&#65533;+\&#65533;
&#65533;&#65533;?&#65533;&#65533;&#65533;rm(U&#65533;&#65533;)&#65533;f&#65533;z&#65533;&#65533;&#65533;&#65533;&#65533;&#65533;&#65533;&#65533;g&#65533;&#1807;&#65533;&#65533;D&#65533;&#65533;&#65533;+&#65533;jZeFV/&#65533;Uv&#65533;a$u:&#65533;&#65533;&#65533;&#65533;&#65533;x%c	&#871;&#65533;(*,a&#65533;&#65533;&#65533;v&#65533;&#65533;H&#1763;6&#65533;NI?&#65533;&#65533;-S*L&#65533;&#65533;M?&#65533;|&#65533;Zu&#1244;&#65533;5+&#65533;5&#65533;g~eW&#1720;&#65533;&&#65533;&#65533;$3]&#65533;&#65533;&#65533;I&#937;&#65533;&#65533;-&#65533;p&#65533;[&#410;l=-&#65533;&#65533;&#65533;&#65533;&#65533;&#65533;&#65533;V&#65533;&#65533;&#405;&#65533;q&#65533;N&#65533;2&#1529;&#65533;4&#65533;[&#65533;&&#65533;&#65533;&#65533;&#786;,9&#65533;&#65533;&#65533;&#65533;&#65533;4<X&#65533;BjkI&#65533;<&#1350;&#65533;/7&#65533;X&#912881;&#65533;&#65533;m{&#2043;&#1429;tx&#65533;&#65533;&#65533;&#65533;&#65533;&#65533;b&#65533;&#65533;~&#65533;A&#65533;[&#65533;&#65533;&#65533;&#935;&#1621;&#65533;T&#65533;Zb&#65533;sXa_&#65533;&#65533;&#880;&#65533;&#65533;&#65533;a&#65533;&#65533;&#65533;k
&#65533;&#65533;3&#65533;&#65533;&#65533;&#277;L&#65533;B&#65533;&#65533;&#65533;&#65533;&#65533;?T&#65533;&#65533;i&#65533;HceN&#65533;/&#65533;&#65533;&#65533;&#65533;x&#65533;&#65533;&#65533;G&#65533;<d=&#1444;&#65533;&#65533;o&#65533;&#65533;&#65533;d$&#65533;x&#65533;&#65533;k&#65533;Ck&#65533;&#65533;&#65533;,V&#65533;&#65533;&#1472;79&#65533;z&#65533;f&#65533;&#65533;V&#65533;&#65533;&#65533;&#1634;&#65533;xj&#65533;Ky&#65533;&#65533;&#65533;&#65533;&&#65533;&#65533;&#65533;en&#65533;zI&#65533;&#65533;&#65533;&#65533; &#65533;&#65533;&#65533;+|%1&#65533;G!&#65533;&#65533;1&#65533;&#35257;z&#65533;&#65533;	&#65533;F&#276;&#65533;8z8e&#65533;4&#65533;%-&#65533;&#65533;&#65533;&#65533;/&#65533;l&#65533;}&#65533;&#65533;A&#65533;w2vV&#65533;r&#65533;\&#65533;ZM&#65533;r&#65533;&#65533;&#65533;&#65533;&#65533;&#65533;~vU&#65533;&#65533;'&#65533;"%&#816;7&#65533;W3&#65533;&#65533;&#65533;'&#65533;&#65533;&#65533;&#65533;5&#65533;&#65533;%)&#65533;*&#65533;&#65533;;&#65533;&#631;m&#65533;VU!{&#65533;&#65533;&#65533;}&#65533;&#65533;Z&#65533;R&#65533;-&#65533;%\&#65533; &#65533;.jS&#65533;&#65533;&#65533;{&#65533;J&#65533;&#65533;5'&#65533;&#65533;_|&#65533;&#65533;&#1930;&#65533;&#65533;&#65533;&#65533;PE&#65533;&#65533;q&#65533;#&#65533;&#65533;&#65533;<&#65533;&#65533;&#65533;&#65533;&#65533;&#65533;;M>5&#65533;l&#65533;&#65533;th~&#65533;,&#65533;7ug0	&#65533;&#65533;&#65533;&#65533;f|&#65533;&#65533;&#65533;&#65533;0&#65533;&#65533;&#65533;&#65533;~&#65533;&#65533;&#65533;5.XB&#65533;&#65533;&#65533;{&#65533;&#733;&#65533;&#65533;&#65533;U&#1638;XV&#65533;z&#65533;&#65533;aF9&#2041;&#65533;y&#65533;w>&#65533;2&#65533;\&#65533;i&#65533;y&#65533;w&#65533;v&#65533;kR&#65533;B:&#65533;&#65533;(&#65533;\O&#65533;.&#65533;&#65533;&#65533;Td&#65533;&#422;,&#65533;c&#65533;5&#65533;K&#65533;&#65533;&#65533;&#65533;n&#1968;~R&#65533;s&#65533;F&&#65533;g#&#65533;z&#65533;kVF;&#65533;U}v&#65533;&#65533;*"Hi&#65533;&#65533;&#65533;8&#65533;&#65533;&#65533;&#65533;&#65533;{t&#65533;&#65533;&#1918;+&#65533;&#65533;I&#65533;&#65533;&#65533;&#65533;&#65533;&#65533;K=&#922;F2&#1060;,O&#65533;&#65533;&#65533;?C&#65533;M&#65533;
&#65533;&#65533;[y&#65533;5&#65533;?&#65533;m&#65533;&#65533;&#65533;&#65533;>&#65533;]&#65533;&#65533;e1&#65533;o&#65533;&#65533;&#65533;&#65533;!&#65533;&#65533;&#65533;NrV&#2037;&#65533;&#65533;&#65533;k<&#65533;`&#65533;t&#65533;&#65533;cW&#65533;&#65533;&#65533;&#65533;&#65533;|&#65533;&#65533;&#65533;&#65533;&#65533;&#65533;y&#1721;?&#65533;3&#65533;/&#65533;
PV&#65533;&#65533;L&#65533;&#65533;(&#65533;&#65533;&#65533;&#65533;iLo&#65533;&#65533;&#65533;v&#65533;&#65533;&#65533;a&#65533;&#65533;v&#65533;&#65533;e&#65533;8&#65533;D0&#65533;]p&#65533;&#65533;P|&#65533;&#65533;Kb&#65533;&#42664;&#65533;&#65533;o$&#65533;xW6H&#65533;&#65533;&#65533;&#65533;`&#65533;&#65533;"&#65533;"&#65533;~&#65533;3&#65533;)&#65533;&#269;&#65533;^&#65533;Lo&#65533;&#65533;&#65533;~&#65533;&#65533;&#1432;jE^:&#65533;
&#65533;0PF&#65533;&#65533;&#65533;(F`&#65533;l&#65533;On&#65533;&#65533;&#65533;E&#65533;D&#65533;[.&#65533;4&#65533;2&#65533;&#65533;.&#65533;&#65533;l%&#20240;&#65533;p1&#65533;&#65533;&#65533;r&#65533;&#65533;x&#65533;`&#65533;&#65533;R&#65533;&#65533;i&#65533;&#65533;&#65533;&#65533;%<&#65533;*&#65533;*&#466;0c*&#65533;-&#65533;&#65533;%
-&#65533;&#65533;	&#65533;&#65533;K0/t&#65533;&#65533;~c&#65533;&#65533;&#65533;"&#65533;G&#65533;&#65533;&#65533;x&#65533;k&#65533;@&#65533;o&#65533;r0&#65533;&#65533;&#65533;{0X&#65533;PY&#65533;&#65533;&#65533;&#65533;&#65533;Y&#65533;&#65533;&#65533;B&#65533;&#65533;F&#65533;rQ&#65533;&#65533;&#65533;"1=&#65533;eF&#65533;&#65533;&#65533;&#65533;&#65533;(&#65533;&#65533;/&#65533;6&#65533;BQ})&#65533;&#65533;I&#65533;3
D&#65533;T&#65533;&#65533;&#65533;&#65533;i&#65533;&#65533;"P&#65533;&#65533;&#65533;jQ&#65533;&#65533;py&#65533;A
&#65533;&#65533;&#65533;z&#65533;&#65533;&#35814;@(K&#65533;&#65533;{&#65533;Q&#65533;&#65533;K&#65533;&#65533;&#65533;?/&#65533;+&#65533;&#65533;
&#65533;bl&#65533;\!&#65533;&#65533;Ci&#65533;&#65533;J&#65533;&#65533;&#65533;&#65533;E&#65533;Mu&#65533;&#65533;&#65533;&#65533;&#65533;4L&#65533;&#65533;bJ&#65533;e|	&#65533;1&#65533;d=O+&#65533;&#65533;&#1092;X&#65533;%I&#65533;&#65533;&#65533;|&#65533;&&#65533;'S&#65533; B&#65533;&#65533;&#65533;/Q&&#65533;"&#65533;Q&#65533;&#65533;I0&#65533;&#65533;&#65533;q&#65533;&#65533;&#65533;K&#65533;&#65533;b&#65533;&#65533;,&#65533;&#65533;&#65533;&#65533;&#65533;;&#65533;&#65533;_&#65533;b,{J&#65533;j&#65533;,o&#65533;srw&#65533;'}(Q(o&#65533;"-&#1186;D&#65533;e&#65533;&#65533;&#65533;8|&#65533;&#65533;0&#65533;#&#65533;O&#65533;H&#65533;$&#65533;&#65533;&#65533;[l0&#65533;A&#65533;1&#65533;2,&#65533;j,&#754;&#65533;&#65533;2&#65533;(p&#65533;bq
*&#65533;&#65533;PP&#1682;j&#65533;R)&#65533;&#65533;('&#65533;/&#65533;&#65533;6ru&#65533;r&#65533;)^&#65533;&#65533;&#272;LKq&#65533;&#65533;0M&#65533;=/1Co r&#65533;|&#65533;&#65533;~`7{S7&#65533;1!3&#65533;&#65533;!]b-jEn&#65533;37&#65533;"&#65533;*u&#65533;g4&#65533;lc&6I&#65533;&#65533;&#65533;#G&#65533;&#878;kF&#65533;&#65533;b&#65533;N&#65533;6ks1q&#65533;x&#698;R&~s=&#65533;3&#65533;v&#65533;&#65533;~0i&#65533;G&#65533;Z	&#65533;&#65533;&#65533;dP&#65533;s,&#65533;&#65533;
&#65533;&#65533;.&#65533;K:&#65533;M&#65533;>&#65533;T&#65533;&#65533;&#65533;&#65533;*&#65533;&#65533;&e&#65533;+$7{`&#65533;&#65533;B&#1651;=&#65533;&#65533;,?I':$)2S?G&#65533;?;gO&#65533;&#65533;&#65533;2:&#65533;&#65533;&#65533;:giA&#65533;"&#65533;FmSB&#65533;&#65533;"2&#65533;&#65533;&#65533;)S&#65533;&#65533;&#65533;%xr>9d+D&#65533;NESTE&#65533;+I&#65533;{&#65533;,;&#65533;&#65533;&#65533;&#65533;g&#65533;h&#65533;!&#400;&#65533;&#65533;&#65533;nT1+&#65533;&#65533;R&#65533;Gc&#65533;7mr&#390;&#65533;~&#65533;C3@&#65533;dO3sLI&#65533;&#65533;&#65533;l&#65533;&#65533;{4&#65533;&#65533;F&#65533;&#65533;&#65533;&#65533;&#65533;&#65533;F&#65533;4&#65533;TK&#65533;&#65533;x&#65533;=74N&#65533;Mc-&#65533;&#65533;&#65533;N&#65533;"I&#65533;R&#65533;lN&#65533;
&#65533;&#65533;*&#65533;#J&#65533;&#65533;,h&#65533;*v&#65533;t&#950;SP&#65533;MR<&#65533;P_uL4&#65533;&#65533;&&#65533;&#65533;&#65533;&#65533;C&#65533;&#65533;M&#65533;&NG4S&#65533;I&#65533;&#65533;(&#65533;&#65533;&#65533;&#65533;&#65533;&#65533;&#65533;5S6w&#65533;/uoF&#65533;&#65533;Q&#65533;&#65533;U&#65533;&#65533;5Ve&#65533;V&#65533;&#65533;VKW%5W&#65533;E&#65533;R/&#65533;R&#65533;W&#65533;)&#65533;&#65533;41&#65533;&#1321;9D&#65533;&#65533;`&#65533;&#65533;&#65533;&#65533;&#65533;P&#65533;4&#65533;&#65533;Vu[&#1355;&#65533;u&#65533;&#65533;&#65533;758&#65533;Q&#65533;&#65533;a&#65533;&#65533;[u&#65533;*&#65533;W{U&#65533;*&#65533;-k&#65533;?/&#65533;N5YKS
&#65533;&#65533;&#65533;&#65533;]T&#65533;)&#65533;&#65533;&#65533;&#65533;B&#65533;d&#65533;5`SVe&#596;C2a&#65533;[w&#65533;2&#65533;&#65533;*&#65533;a&#65533;&#65533;u&#65533;&#65533;5&#65533;#Xg&#65533;;<&#65533;;s.&#1008;]_&#65533;X&#65533;UYK&#65533;)&#65533;h&#65533;@VUEvPuT`A&#65533;KO&#65533;6&#65533;<&#65533;SC&#65533;&#65533;k&#65533;3&#65533;bV&#65533;V&#1298;ak6E&#65533;&#65533;eqg'Vb&#65533;&#65533;)&#65533;&#65533;O~&#65533;n&#65533;2&#65533;.&#65533;h31c&#65533;6dOU&#65533;+++&#65533;v%&#65533;&#65533;ZkWvkQq&#1404;l&#65533;$&#65533;8u&#65533;fwm&#65533;&#65533;>&#65533;&#65533;mM&#65533;&#65533;6]=P+v&#65533;&#65533;&#65533;-&#65533;c[&#65533;)&#65533;Tp&#65533;&#65533;^._&#65533;&#65533;u&#65533;U"0[&#65533;j`&#65533;&#65533;&#65533;&#65533;q&#65533;l%&#65533;w'&#65533;r&#65533;J8&#65533;937b&#2038;n&#65533;&#65533;&#65533;w'&#65533;]&#65533;u{F&#65533;ES6&#65533;&#65533;&#65533;f@>Vv&#65533;&#1390;hW`o&#65533;v&#65533;4l&#65533;&#65533;w&#65533;uf&#65533;7m&#65533;&#65533;&#65533;x&#65533;&#65533;Z&#65533;Wn&#65533;%t&#65533;V&#65533;2&#65533;&#1248;t&#65533;&#65533;J&#1732;&#65533;&#65533;UW7G&#65533;P&#65533;wv	&#65533;=&#65533;Vq&#65533;&#65533;Q&#65533;&#65533;wz&#65533;|&#65533;B}iVx&#65533;&#65533;}&#65533;w&#65533;wn&#65533;&#65533;~;&#65533;~5&#65533;&#65533;&#65533;&#1765;&#65533;u&#65533;&#65533;j&#65533;&#65533;q&#65533;&#65533;w|g&#65533;`&#65533;&#65533;&#65533;&#65533;WQw#&#65533;w#x&#65533;&#65533;7&#65533;&#65533;v(;7F6W&#65533;M&#259;=SI&#65533;]))O&#1529;&#65533;&#65533;z&#65533;T&#65533;&#65533;U&#1024;S&#65533;R&#65533;&#65533;&#65533;&#65533;&#65533;2#7\k&#65533;*$&#65533;&#65533;u&#65533;,&#1543;&#65533;PXKd&#65533;V&#65533;&#65533;Xtk&#1096;&#65533;O&#65533;(iS&#65533;8pU&#65533;P&#65533;&#65533;&#65533;r&#65533;,9&#607;&#65533;&#65533;&#65533;e3amMy&#65533;|9&#65533;&#65533;g&#65533;y&#65533;&#65533;WZ&#65533;&#65533;u&#65533;&#65533;x&#65533;&#65533;8E&#65533;8$ZF&#65533;[&#65533;)&#65533;&#1475;&#65533;&#65533;z	d/	&#65533;{YRQ]&#65533;&#65533;&#65533;X&#65533;s&#65533;&#324;k&#65533;&#65533;Y&#65533;&#65533;&#1553;&#65533;7$G&#65533;'yr*&#65533;o&#65533;&#65533;&#65533;I5Yo&#65533;V&#65533;&#1550;&#65533;x&#65533;]&#65533;_&#65533;_l7&#65533;&#65533;&#65533;&#65533;&#65533;&#65533;g9foY&#1617;g&#65533;&#65533;&#65533;4m&#65533;&#65533;&#65533;+&#65533;a&#65533;9t&#65533;9~&#65533;y9&#65533;&#65533;&#65533;q&#65533;&#65533;&#65533;uW&#65533;A&#65533;_&#65533;&#65533;&#65533;a&#65533;k_&#65533;&#65533;y&#65533;O`as&#65533;&#65533;&#65533;&#65533;&#65533;9&#65533;&#65533;&#65533;&#65533;&#65533;&#1047;&#65533;&#65533;&#65533;Y(YJz-{&#65533;&#65533;K&#1593;&#65533;7&#65533;&#1680;`&#65533;&#1311;&#65533;M!.&#65533;&#65533;D&#65533;+&#65533;V&#65533;&#65533;&#65533;)&#65533;&#65533;z&#65533;&#65533;&#65533;&#65533;z&#65533;Z&#65533;Y&#65533;&#65533;X&#65533;"+/vJ'Z&#65533;&#65533;&#65533;g!Lg&#197;&#65533;&#65533;&q&#65533;&#65533;VW&#65533;&#727;M)&#1508;&#65533;&#65533;&#65533;&#65533;wm{&#65533;&#65533;]&#65533;&#65533;&#65533;&#156;&#65533;&#65533;&#65533;&#65533;:;e&#65533;5W&#65533;&#65533;f&#65533;;Y&#65533;p&#65533;&#65533;&#65533;?z`&#65533;Ok&#65533;I&#65533;&#65533;O&#65533;&#65533;m6&#65533;?w&#65533;a/y&#65533;&#65533;?&#65533;&#65533;Gw&#65533;&#65533;&#65533;&#65533;&#65533;&#65533;&#65533;&#65533;9ZU8&#65533;&#65533;&#65533;&#65533;&#65533;h8[&#65533;}&#65533;&#65533;L&#65533;X&#65533;&#1517;&#2010;&#65533;O&#65533;&#65533;x&#65533;&#65533;&#65533;&#65533;9&#65533;v&#65533;&#40627;&#65533;"&#65533;s&#65533;&#65533;&#65533;G&#65533;@&#65533;&#65533;&#65533;\&#65533;&#65533;Q&#65533;eYi&#177;&#1748;&#65533;m&#65533;M&#65533;&#65533;SZ&#65533;u&#65533;ah&#65533;&#65533;&#65533;8&#65533;8&#65533;z&#65533;wY&#65533;{&#65533;&#65533;F&#65533;&#65533;Q&#2002;&#65533;&#65533;&#65533;i&#65533;I&#65533;ea;&#65533;e;&#65533;&#65533;&#65533;&#65533;f&#65533;&#65533;&#65533;&#1316;w&#1591;&#65533;{~&#65533;&#711;&#65533;Ct&#65533;&#65533;&#65533;y:&#65533;&#65533;C,&#65533;&#65533;&#65533;&#65533;&&#65533;&#65533;&#65533;&#65533;&#2020;;3&#65533;&#65533;uA&#65533;&#65533;Dk&#65533;&#65533;&#65533;&#65533;&#65533;&#65533;6&#65533;&#65533;d&#65533;&#65533;&#65533;&#65533;'&#65533;&#65533;&#65533;:xmV&#65533;2&#65533;\e&#65533;&#65533;&#65533;&#1731;7&#65533;&#65533;&#65533;&#65533;]&#65533;&#65533;5)&#65533;)K5&#65533;[&#65533;&#65533;&#65533;s&#65533;	|&#65533;U&#65533;&#65533;&#65533;V&#65533;!&#65533;&#65533;Jv&#65533;#&#1744;%\i&#65533;&#65533;&#65533;]B&#65533;g?8&#65533;&#65533;{&#207;&#621;&#65533;&#65533;CK&#65533;&#65533;&#65533;k&#984;&#65533;$|ju4+@&#65533;`&#65533;&#65533;q&#65533;&#65533;&#65533;&#65533;d&#65533;&#65533;&#65533;&#65533;[&#65533;&#65533;&#65533;m&#65533;qQ&#65533;&#65533;&#65533;&#65533;&#65533;<&#65533;&#65533;CN*&#65533;^&#688;*sz&#65533;&#65533;&#65533;pX&#65533;&#65533;&#65533;&#65533;&#65533;&#65533;e&#65533;v&#65533;&#65533;&#65533;\a&#65533;&#65533;&#65533;&#65533;&#65533;&#65533;}&#65533;<&#65533;&#65533;&#65533;&#65533;8&#65533;&#65533;`&#65533;&#16152;&#970;&#65533;&#65533;@'1_M&#65533;0S<&#65533;Hv&#65533;&&#65533;&#65533;[&#65533;:&#65533;yL&#1828;e&#65533;&#65533;&#1075;&#65533;&#65533;&#65533;&#65533;&#65533;&#65533;&#65533;6&#65533;&#65533;&#1848;&#65533;\&#65533;|&#65533;&#1003;&#65533;&#65533;&#65533;v&#65533;z&#65533;l&#65533;S]&#65533;&#65533;&#65533;]&#65533;&#65533;&#65533;V9F&#65533;&#65533;&#65533;&#65533;>&#65533;7.&#65533;&#65533;D%&#65533;&#65533;&#65533;\Y&#65533;&#65533;&#65533;O&#1628;&#65533;oi4&#65533;C&#65533;Uo&#65533;&#65533;[}!A&#65533;&#721;&#65533;&#65533;m&#65533;;&#65533;]&#65533;%bk&#65533;&#65533;&#65533;!&#65533;F>{&#1773;&#65533;&#1771;&#65533;&#65533;|]&#65533;i&#65533;5&#65533;:vS&#65533;&#65533;&#65533;"&#65533;&#65533;!&#65533;Q&#65533;&#65533;&#65533;&#5963;&#65533;}&#65533;w&#65533;&#65533;&#65533;~q&#65533;s}&#607;&#65533;2<+&#65533;&#65533;d&#65533;	
1&#65533;&#65533;S^&#65533;&#65533;&#721;&#65533;w&#65533;&#65533;!&#65533;k&#65533;=&#65533;2}&#65533;&#65533;r&#65533;T&#65533;>S&#65533;E&#65533;&#65533;&#65533;&#65533;&#1765;&#65533;&#65533;PxAE&#65533;AI>&#453;}&#21982;&#65533;&#65533;&#65533;^}&#65533;`~&#65533;&#65533;&#65533;&#65533;S&#65533;&#65533;]&#65533;&#65533;&#65533;&#65533;J&#65533;&#65533;F&#65533;&#62713;&#65533;&#29147;&#65533;&#734;&#65533;??&#65533;&#65533;OuSB&#65533;&#65533;	&#65533;&#65533;	&#65533;&#65533;&#65533;&#65533;g&#65533;&#65533;&#65533;&#65533;&#65533;&#65533;&#594;&#65533;&#65533;&#65533;]>&#65533;&#65533;u&#65533;&#65533;FE&#65533;w&#65533;&#65533;&#65533;&#65533;?&#1086;&#65533;&#65533;_&#65533;&#65533;&#65533;oK&#65533;\&#65533;&#65533;}~&#65533;&#65533;&#1245;7&#65533;T&#65533;iu&#65533;&#65533;/&#65533;~&#65533;&#65533;b&#65533;&#65533;9&#65533;&&#65533;5>&#65533;&#65533;&#65533;&#65533;]&#65533;w&#65533;&#65533;>6&#65533;:&#65533;5?&#1067;/&#65533;&#65533;&#65533;&#65533;&#65533;&#65533;&#65533;I&#65533;&#65533;L&#65533;=&#65533;&#65533;&#65533;&#65533;&#65533;&#65533;3U&#65533;)f&#65533;&#65533;}&#65533;q?&#65533;&#65533;&#65533;&#65533;(&#65533;&#65533;Q>&#65533;{&#65533;&#65533;P~f\&#65533;&#65533;&#65533;&#65533;&#65533;&#65533;_&#65533;B&#65533;+&#65533;&#65533;E&#65533;&#65533;-J&#65533;Y&#65533;&#65533;_&#65533;&#65533;&#65533;&#65533;&#65533;&#65533;"&#65533;&#65533;&#65533;1U&#65533;&#374;&#65533;&#65533;&#65533;}&#1597;&#65533;&#65533;;4&#65533;&#65533;_&#65533;&#65533;&#65533;&#65533;&#65533;(P?&#65533;&#1791;R&#65533;&#65533;}&#65533;%&#65533;&#65533;D&#65533;&#382;&#65533;&#65533;&#65533;E&#65533;&#65533;s
&#65533;&#65533;&#65533;&#65533;&#65533;&#65533;&#65533;t&#65533;&#65533;M&#1959;&#65533;&#65533;&#65533;_&#65533;&#373;~&#65533;&#65533;&#2019;%^&#65533;m&#65533;&#65533;&#65533;&#65533;&#65533;!'r&l&#65533;&#65533;6&#65533;&#65533;&#65533;&#65533;O&#65533;&#65533;&#65533;&#65533;&#65533;&#65533;&#65533;v"&#65533;&#65533;1&#65533;1&#65533;&#65533;|&#744;&#65533;&#65533;p&#65533;%&#65533;c<f]"&#65533;S_&#65533;&#65533;%&#65533;_&#65533;&#65533;&#65533;&#65533;&#65533;&#65533;&#65533;?!Q}&#65533;&#65533;_|&#65533;O&#65533;|&#41567;&#65533;_Q&#65533;Q&#65533;&#65533;&#65533;&#65533;!2&#65533;?&#65533;&#63427;-&#65533;&#65533;_&#65533;4!t&#65533;[&#65533;&#65533;e&#65533;q&#65533;'&#65533;&#65533;&#65533;c;&#65533;&#65533;&#65533;oy}w&#65533;i=&#65533;_&#65533;&#65533;&#65533;&#26038;&#65533;u6&#65533;d&#65533;&#65533;	&#65533;v+&#33811;$^&#65533;O&#65533;&#65533;4&#65533;b;&#65533;&#65533;>Y\"&#65533;mV&#65533;&#65533;&#65533;&#65533;&#65533;&#1819;&#65533;&#65533;&#65533;&#65533;|6&#65533;&#65533;Zs|_&#375;&#65533;6o&#926;&#65533;=&#65533;&#65533;{&#65533;&#65533;\,&#65533;O&#65533;C,;E&#65533;&#1532;&#65533;3&#65533;&#65533;&#65533;9{&#65533;&#65533;_&#65533;^&#65533;&#65533;_&#65533;&#65533;w&#65533;k&#65533;~&#65533;5&#65533;Yi&#65533;~&#65533;&#65533;>&#65533;&#65533;&#65533;i&#65533;/ &#65533;U&#2044;9&#1883;&#65533;&#65533;&#65533;&#65533;&#65533;&#65533;du_&#1573;x&#65533;Y&#65533;&#65533;&#65533;&#65533;q8&#65533;{&#65533;o&#65533;&#1395;&#65533;N &#65533;S&#65533;a&#65533;W&#65533;&#65533;:&#65533;'r&#65533;&#985;&#65533;&#65533;&#65533;&#65533;!?&#65533;v&#65533;u&#65533;v&#65533;Q{&#65533;&#65533;k&#65533;&#65533;Q&#65533;&#65533;%&#65533;&#65533;^&#65533;&#65533;&#65533;&#65533;qx&#65533;/&#65533;&#65533;&#65533;B&#65533;&#65533;?&#65533;&#65533;&#65533;&#65533;&#65533;!&#65533;ow&#65533;u&#65533;&#60767;`#&#65533;&#1589;>&#65533;a}&#65533;&#65533;Yi&#65533;&#65533;&#65533;&#65533;2qXWy{}U_&#65533;&#367;?&#65533;&#65533;{ho.G&#65533;|I`w&#65533;&#65533;E&#65533;a\&#65533;&#65533;qX&#65533;q&#65533;&#65533;&#65533;2q&#65533;w&#65533;&#65533;=&#65533;&#65533;W&#65533;U&#65533;&#65533;&#65533;;&#65533;_&#65533;&#65533;&#65533;&#65533;-`W&#65533;6&#65533;_&#65533;S|&#65533;&#65533;&#65533;&#65533;&#65533;&#65533;[&#65533;&#65533;&#65533;&#65533;l{|&#65533;&#65533;&#1809;{"&#65533;i&#65533;wo~&#65533;&#65533;&#65533;&#65533;&#65533;W&#65533;U&#65533;RY?&#65533;&#65533;&#65533;&#63486;&#65533;&#65533;Z~&#65533;!&#65533;&#65533;&#474;&#1313;&#65533;&#65533;]&#65533;&#65533;&#65533;NP&#65533;&#65533;&#65533;&#505;X&#65533;q&#65533;&#65533;&#65533;&#65533;Sd}'&#65533;&#1925;#&#65533;?&#65533;+'&#65533;&#65533;+&#65533;s&#65533;&#65533;&#65533;&#65533;&#65533;x&#65533;&#65533;&#24447;&#65533;]&#65533;u&#65533;&#65533;&#65533;{&#65533;&#65533;Xz&#65533;&#65533;{&#65533;&#65533;&#65533;&#632;&#65533;:&#65533;U&#65533;}&#65533;r*&#65533;&#65533;?&#65533;:&#65533;&#65533;&#65533;=NR&#65533;&#65533;]&#65533;y&#65533;&#357;&#65533;&#1394;&#65533;[&#65533;&#65533;&#507;&#65533;7&#65533;&#467;&#65533;u&#65533;&#65533;&#65533;&#65533;S}U&#65533;}!(&#65533;=&#65533;&#65533;&#65533;&#65533;&#65533;&#65533;>e&#65533;&#65533;&#1015;&#65533;&#65533;&#65533;&#65533;y&#65533;&#65533;&#65533;&#441;5&#65533;&#65533;{&#65533;&#65533;&#65533;&#65533;%&#65533;&#65533;&#65533;&#672;&#65533;&#65533;&#65533;o&#65533;&#65533;S}Urh&#65533;&#65533;&#65533;8&#65533;&#65533;{&#65533;&#65533;&#65533;&#65533;&#65533;=&#65533;&#65533;&#65533;&#65533;p&#65533;I}&#65533;&#65533;&#65533;}s&#65533;&#65533;&#331;&#435;>&#65533;_&#65533;&#65533;)>&#65533;y9&#65533;&#65533;&#65533;&#65533;&#65533;&#65533;{<&#65533;&#507;&#65533;+&#65533;MYxU&#65533;}!r*&#65533;&#65533;&#65533;&#65533;&#65533;&#65533;8&#65533;&#65533;&#65533;g&#1908;}&#65533;_&#65533;&#65533;u&#65533;&#65533;&#65533;&#65533;u&#65533;&#65533;&#65533;7&#65533;)&#65533;&#65533;&#65533;&#65533;&#65533;&#1742;&#65533;&#762;&#65533;a<&#65533;&#65533;5&#65533;&#65533;;E&#65533;#E&#65533;&#65533;&#65533;o>&#65533;&#65533;&#65533;&#65533;&#507;&#65533;&#65533;&#65533;S&#65533;&#65533;&#1623;}+r&#65533;&#2013;&#65533;&#65533;{&#65533;&#65533;[&#65533;9{&#65533;&#65533;&#65533;&#1904;&#65533;&#65533;&#65533;&#424;&#65533;&#65533;&#65533;I}&#65533;&#65533;&#65533;&#65533;&#65533;&#65533;&#65533;&#65533;&#65533;&#65533;[Q&#65533;&#65533;9ER&#65533;j&#65533;&#65533;o9Wiy&#65533;&#65533;&#65533;:&#65533;=&#65533;&#65533;Vx&#65533;rD"&#65533;&#65533;D&#65533;]&#65533;&#65533;9&#65533;&#65533;~Q&#65533;o&#65533;&#65533;&#65533;&#1995;c&#65533;&#65533;jyp&#65533;&#65533;&#65533;&#65533;}&#65533;&#65533;&#65533;&#65533;7Iv_&#65533;&#65533;&#65533;&#43102;&#65533;9E&#65533;#&#65533;Sd9&#65533;&#65533;s&#65533;z&#65533;&#65533;:&#65533;=ER&#65533;&#65533;&#1655;R&#1919;R&#1240;&#65533;&#65533;&#2045;&#65533;[&#65533;&#65533;;c&#65533;?&#65533;&#65533;&#65533;K&#65533;p9&#65533;&#65533;&#65533;&#65533;~&#65533;k &#65533;&#65533;&#65533;&#65533;&#65533;%&#65533;:&#65533;S?E.&#65533;&#65533;}&#65533;&#65533;&#65533;q8&#65533;=&#65533;!y&#1727;R&#65533;&#65533;&#65533;%2&#65533;_&#65533;}&#65533;&#65533;&#65533;&#65533;v&#65533;&#65533;?&#65533;&#65533;&#65533;E!&#65533;
&#65533;,&#65533;h&#65533;   !  !  "#$%%(&(*'(')&')&***,,-1.140.112545968<7:@86;99>;<B>?H>@E>AH@>D@AFCDJFFPFHMFHPHFMHINKLRNNXNPUNQXPOVPOYPQVSTZVV`VX^VY`XV^XV`XY^[\c]`f^^h^ah`^f`_h`afbdkefpehnfiphfohfphinjlsmnxmpvnqyprwrt|tv&#65533;tx~vy&#65533;xw&#65533;xyy|&#65533;|~&#65533;|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178;&#65533;&#306;&#65533;&#436;&#65533;&#65533;&#65533;&#65533;&#566;&#65533;&#823;&#65533;&#760;&#65533;&#568;&#65533;&#440;&#65533;&#698;&#65533;&#1084;&#65533;&#765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/	x&#65533;&#65533;&#65533;*\&#560;&#65533;&#199;#J&#65533;H&#65533;&#65533;&#331;3jd&#65533;&#65533;S&#463;C&#65533;I&#65533;&#65533;G&#65533;&S&#65533;&#65533;&#306;eK&#65533;.c&#65533;&#19761;&#65533;&#859;8s&#65533;&#65533;&#627;&#65533;O&#65533;#&#65533;
j&#65533;&#675;3_M&#65533;g&#985;N&#65533;J&#65533;J&#65533;&#65533;TQ&#65533;&#65533;j&#65533;&#65533;i)&#1199;,-&#65533;Ujuc&#690;h&#1258;][u&#65533;-&#65533;\+&#65533;U&#65533;iS&#1914;&#65533;jb&#65533;&#65533;$&#2047;&#65533;~&#65533;&#65533;]&#65533;X^&#65533;&#65533;D&#65533;&#65533;=&#65533;t<&#65533;&#65533;&#65533;&#664;3k&#65533;&#65533;&#65533;s&#65533;&#288;&#65533;z&#65533;&#65533;&#65533;&#65533;&#65533;&#65533;
&#65533;&#65533;^&#890;&#65533;&#65533;&#1054;G>&#65533;n&#65533;&#1774;&#65533;&#65533;&#65533;&#891;wo&#1547;&#65533;&#702;&#65533;&#65533;&#65533;&#65533;s}?&#65533;&#65533;&#65533;&#65533;s&#65533;&#65533;E	&#65533;N|&#65533;r&#65533;&#1403;>:|&#65533;k&#65533;&#65533;&#65533;&#65533;&#65533;=&#65533;&#65533;;&#65533;wos<&#65533;&#777;&#65533;_>4&#65533;&#931;I*&#65533;/&#65533;&#65533;&#65533;&#65533;&#65533;&#65533;[&#65533;
|X&#65533;&#65533;}&#65533;&#65533;u&#65533;b&#65533;&#65533;al&#65533;G&#65533;)xS&#65533;&#65533;&#65533;&#1377;&#65533;	jhYB&#65533;Q5&#65533;&#65533;&#65533;&#65533;{!&#65533;&#65533;xx&#65533;&#65533;}''&#65533;F&#65533;&#1351;`&#65533;7&#65533;&#65533;vt&#65533;X&#65533;(&#696;&#65533;&#65533;&#65533;h&#65533;<&#65533;&#65533;&#65533;&#65533;&#65533;&#65533;i&#65533;&#65533;v4&#65533;&#65533;&#65533;P&#65533;)&#65533;&#65533;2#&#65533;&#65533;u&#65533;&#65533;&#65533;'
H!I&#65533;yt&#1050;&#65533;&#65533;&#65533;W&#65533;`&#1161;f&#65533;R&#65533;i&#65533;&#65533;&#65533;&#26597;&#65533;&#65533;&#65533;&#65533;Y)!&#65533;rG&#65533;}|V&#65533;&#65533;&#1177;"i&#65533;&#65533;buJ&#65533;&#65533;MH&#65533;|ob&#65533;&#65533;&#65533;Q&#65533;&#65533;D~R
(jy&#65533;(&G&#65533;&#65533;*(&#65533;I&#65533;&#65533;&#65533;&#65533;[&#65533;}T&#621;&#65533;&#65533;*&#65533;$&#65533;zY&#65533;}&#65533;&#65533;	%x&#65533;&#65533;&#65533;)&#65533;&#65533;`&#65533;9&#299;&#65533;&#65533;&#65533;&#65533;&#46886;V&#65533;&#693;&#65533;&#65533;x*y&#65533;N&#65533;&#65533;&#65533;&#65533;e&#65533;&#65533;&#65533;&#627;&#65533;B&#65533;&#65533;c&#1462;&&#65533;&#65533;&#65533;&#65533;&#65533;&#65533;&#65533;&#65533;&#65533;`&#65533;Z&#65533;&#65533;-&#65533;0&#65533;/$&#65533;&#65533;&#1135;~&#65533;&#65533;&#65533;t &#65533;*pkL&#65533;Y&#65533;B&#65533;&#65533;&#65533;D&#65533;&#65533;;&#19387;0&#65533;&#65533;0&#65533;g&#65533;&#65533;|&#65533;&#1081;[|&#65533;&#341;&#65533;<&#65533;&#65533;&#1462;Yg&#572;M&#65533;fc&#65533;o&#65533;:&#65533;&#65533;r&#65533;&#65533;&#65533;l*&#65533;3&#65533;&#65533;m&#65533;&#65533;&#65533;WV&#65533;?<&#65533;B<&#65533;&#819;`&#65533;h+4)S&#65533;&#65533;&#65533;Cov&#65533;&#65533;ll`?3&#65533;3&#65533;T]&#65533;t&#65533;&#65533;&#65533;6&#65533;q&#65533;v&#65533;_&#65533;&#65533;+&#65533;|r&#65533;-&#65533;&#65533;&#65533;l&#65533;tCn7aw&#65533;&#65533;&#65533;&#65533;*$&#65533;&#65533;+%&#65533;J&#65533;"P'&#65533;&#65533;!{&#65533;&#65533;&#65533;&#65533;&#885;&#65533;&#65533;&#65533;*z*q&#65533;~&#51736;&#65533;:&#65533;{&#65533;e&#49855;n&#65533;&#65533;&#65533;&#1134;&#65533;&#65533;&#65533;&#65533;&#65533;&#63619;&#65533;-&#1464;o&#65533;D&#65533;&#65533;>-&#1958;&#65533;{&#65533;&#65533;&#65533;;&#65533;&#65533;o&#65533;&#65533;&#65533;&#65533;G&#65533;=&#65533;&#65533;<`&#65533;[Q&#65533;\&#65533;r&#65533;&#65533;&#1767;&#65533;&#65533;&#65533;&#65533;&#65533;~&#65533;&#65533;o&#65533;&#65533;&#65533;&#65533;&#65533;&#65533;&#65533;&#351;>&#65533;&#65533;&#65533;Oj+&#65533;&#65533;&#65533;&#65533;G&#65533;&#65533;5.0<&#65533;*&#65533;:W&#65533;&#65533;&#65533;*
HA&#65533;%&#65533;},&#65533;&#65533;%?&#1972;&#65533;&#65533;&#65533;+H&#65533;&#65533;]&#1025;&#1760;&#65533;t@&#65533;&#65533;&#65533;d &#855;A&#65533;&#65533;&#65533;&#65533;&#65533;&#65533;*&#65533;bd&#65533;D&#65533;&#65533;qHD&#65533;&#1031;' &#65533;R&#196;&#1071;&#65533;P|O&#65533;zHE&#65533;&#65533;X<&#65533;Y8&#65533;)V1&#65533;&#65533;&#65533;`&#65533;&#65533;/&#65533;&#65533;h|&#65533;&#1272;F&#65533;	&#65533;&#65533;;Aaw&#65533;D&#65533;=&#65533;'&#65533;h&#65533;&#65533;&#568;.X&#65533;&#65533;&#65533;m&#65533;&#65533;&#65533;H3&#65533;d&#65533;]l&#65533;&#65533;&#65533;&#65533;&#65533;)y&#65533;&#65533;4&#65533;G&#65533;&#65533;b&#65533;0&#65533;&#65533;&#65533;!o&#65533;&#65533;&#65533;a&#65533;X2&#65533;&#65533;m&#65533;&#65533;&#65533;d%&#65533;t&#65533; &#65533;&#65533;&#65533;&#65533;Tc;&#65533;&#65533;9^&#65533;&#65533;L&#65533;&#65533;P&#65533;&#65533;&#1453;&#65533;K&#65533;&#65533;,&#65533;(&#65533;X2&#65533;&#65533;&#65533;[d&#65533;n&#65533;Le&#65533;&#65533;&#65533;u&#65533;&#65533;P&#65533;&#65533;_6'&#65533;&#244;H6&#65533;H6~&#65533;o&#65533;^&#65533;&#65533;&#65533;&#65533;&#65533;&#65533;&#65533;,S&#65533;5s&#65533;&#843;l&#65533;&#65533;&#65533;&#65533;c&#65533;&#65533;YHq&#65533;&#65533;t&#65533;&#65533;ZP&#65533;&#65533;&#65533;&#65533;&#65533;&#65533;s&#65533;tM;&#65533;y#z&#65533;s|&#65533;&#65533;&#65533;&#915;OLD"o&#65533;&#65533;&#65533;?&#65533;Y&#65533;&#65533;&#65533;f&#872;F7&#65533;QVv&#65533;"&#659;Q&#65533;&#65533;]&#65533;M&#65533;P&#65533;:-&#65533;&#65533;&#65533;&#165;/&#65533;&#65533;e*&#65533;&#65533;&#1307;&#65533;&#65533;&#65533;&#65533;e.&#65533;&#65533;&#65533;&#65533;?E&#65533;COz&#65533;TD,]Lc&#65533;&#1318;&#65533;&#65533;/&#65533;i,q&#65533;&#65533;I&#65533;&#65533;X&#874;P&#65533;
U&#65533;3&#65533;5R&#65533;&#65533;&#65533;Z&#65533;&#65533;&#65533;hu&#65533;A&#65533;
U&#65533;ng&#65533;&#65533;,&#65533;O&#65533;J&#1517;F&#65533;j&#65533;&#811;:!&#1457;&#65533;53i&#65533;`k&#65533;&#65533;&#65533;5kvj&#65533;T&#65533;&#65533;&#1365;&#65533;]&#875;$'&#65533;&#65533;&#65533;&#65533;&#65533;PE&#65533;a&#65533;P`&#7281;&#65533;&#65533;&#65533;h)vR&#65533;Vt&#65533;&#65533;&#65533;lKm&#65533;&#65533;&#1466;&#65533;&#65533;k&#876;Y5&#65533;&#65533;&#65533;&#65533;vVo&#65533;-E&#65533;&#65533;&#65533;&#65533;^&#65533;&#65533;&#65533;Zd&#65533;&#65533;&#65533;&#65533;U&#65533;&#65533;u-C^&#1781;&#950;&#65533;5&#65533;&#65533;&#65533;.&#65533;&#65533;&#65533;&#65533;&#65533;&#65533;&#65533;.?&#65533;Y&#1854;&#65533;&#65533;&#65533;&#65533;M&#65533;&#65533;&#65533;&#65533;&#65533;6&#65533;&#65533;5&#65533; &#65533;[&#65533;N&#65533;&#65533;&#363;B&#65533;K&#65533;u~&#65533;&#65533;T&#65533;&#65533;&#65533;&#65533;&#65533;&#65533;&#65533;&#65533;&#65533;k[&#65533;&#65533;&#65533;&#65533;5&#65533;)z&#65533;R&#65533;&#65533;~&#1469;&#65533;&#1390;&#65533;&#65533;;\&#65533;$&#65533;&#65533;	&#65533;}&#65533;9&#65533;#x"&#65533;M+k&#65533;&#65533;&#65533;&#1902;T&#65533;&#65533;&#65533;.x1&#65533;W&#65533;&#65533;&#65533;q&#65533;gc&#65533;&#65533;&#65533;&#65533;&#65533;&#65533;&#65533;-4lQ{&#65533;"v&#65533;A&#65533;&#65533;]&#65533;X&#65533;"&#65533;&#65533;&#65533;{&#65533;;&#65533;&#65533;&#65533;&#65533;.&#65533;&#65533;8&#65533;>&#65533;1E&#65533;&#65533;&#65533;vi&#65533;&#65533;r0o&#65533;j&#65533;&#65533;&#65533;8&#65533;&#65533;&#65533;&#65533;&#65533;P&#65533;+&#65533;y&#65533;&#65533;=&#65533;r&#65533;q"b&#65533;&#65533;-&#65533;&#65533;]&#65533;&#65533;&#65533;&#65533;7&#65533;Y&#65533;&#65533;q&#65533;y<F9&#65533;&#566;(&#65533;Y1&#65533;Ki&#65533;fdk&#65533;5B&#65533;+&#65533;&#1599;N	&#65533;&#65533;-&#65533;KC3&#65533;
I&#65533;AF6&#65533;&#65533;&#659;&#65533;&#65533;&#65533;|i=&#65533;z&#65533;&#65533;&#65533;,&#65533;`&#65533;BXl)q$?&#65533;&#65533;'CD&#65533;&#65533;&#65533;&#65533;|&#65533;&#65533;iY'&#309;&#65533;5&#65533;h&#65533;h&#14426;&#362;&#65533;t&#65533;&#65533;2D&#1259;4&#65533;&#65533;UQ.&#65533;&#65533;&#65533;&#65533;&#65533;&#65533;U
&#65533;&#65533;X&#65533;&#349;&#65533;&#65533;&#65533;&#65533;f&#65533;S&#65533;@&#65533;)&#65533;&#65533;'&#65533;&#65533;&#65533;R&#775;&#65533;&#1021;&#65533;V&#65533;$&#65533;&#65533;&#65533;&#65533;&#65533;&#65533;&#65533;i&#65533;J$&#65533;&#65533;wH&#65533;U&#65533;{&#65533;&#65533;ux&#65533;7&#65533;&#65533;&#65533;=&#65533;&#65533;&#65533;&#65533;v&#65533;&#65533;;J&#65533;a&#65533;&#65533;&#65533;&#65533;&#65533;&#65533;P&#65533;&#65533;p&&#65533;&#65533;e&#65533;v&#65533;&#65533;&#65533;bqi&#65533;9&#65533;7&#65533;D&#1160;k&#65533;Q&#65533;&#65533;&#65533;F&#65533;&#65533;M\w&#65533;|"&#65533;&#65533;9&#65533;&#1245;&#65533;6g<&#65533;M=f&#65533;J&#65533;&#65533;&#65533;;&#65533;&#65533;&#65533;8&#65533;&#65533;&#65533;&#65533;&#65533;&#65533;&#65533;&#65533;//6&#65533;5&#65533;r2\3N&#65533;u&#65533;&#65533;,&#65533;&#65533;&#65533;&#65533;&#65533;WO&#65533;&#65533;&#65533;u&#65533;&#65533;&#65533;\&#65533;KXrrZr&#65533;&#65533;h&#65533;.&#65533;&#65533;gJ[&#65533;&#65533;X&#65533;&#65533;G&#65533;Q&#65533;t;-&#65533;&#65533;&#65533;M[&#1885;M&#65533;&#65533;8&#65533;+&#65533;&#65533;_Xgl&#65533;0&#65533;&#65533;J3&#65533;&#65533;&#65533;&#65533;&#65533;&#65533;&#65533;)o"y;0&#65533;&#622;&#65533;&#65533;oZ&#65533;>^&#65533;&#65533;7&#65533;u[&#65533;W&#1259;&#65533;U}&#65533;$&#65533;&#65533;&#65533;J:&#65533;&#65533;~&#65533;#"{&#65533;S&#65533;5&#65533;&#65533;%&#1437;&#65533;5&#65533;&#65533;e&#65533;&#65533;M{E&#65533;&#65533;&#65533;&#65533;&#253;`&#65533;&#65533;{J&#65533;&#65533;!JV&#65533;&#65533;&#65533;/|O&#65533;&#65533;&#65533;&#65533;&#65533;7&#65533;$&#65533;&#65533;w&#65533;&#65533;&#65533;&#65533;&#65533;&#65533;o&#65533;&#65533;&#65533;>&#65533;&#65533;_&#65533;W&#65533;&#65533;j&#65533;&#60124;&#65533;{&#65533;w~zd\&#65533;d&#65533;&#65533;&#65533;gF&#65533;~&#65533;&#65533;q&#65533;&#65533;]>CQ&#65533;'~H&#65533;&#65533;wg&#65533;&#65533;y&#65533;&#65533;Ww x&#65533;=0"8&#65533;#&#65533;~&#65533;7z&#65533;5&#65533;&#65533;&#65533;&#65533;&#65533;&#65533;&#279;&#65533;&#65533;&#65533;\i&#65533;io=!H&#65533;8XS8&#65533;W|x&#65533;a2&#65533;v&#65533;<9x&#65533;$&#65533;~*C&#65533;ew,&#1538;-X_&#65533;&#65533;X&#65533;4Hh&#65533;&#65533;JGH/&#65533;&#65533;[?H{R8&#65533;P&#65533;+w;i&#65533;1:&#65533;Ji(&#65533;P&#65533;&#65533;b&#65533;eh&#65533; J&#65533;-X&#65533;O8&#65533;4&#65533;mo&#65533;5Y&#65533;Y&#65533;e&#65533;Ba&#65533;&#65533;&#65533;grp&#65533;Z&#65533;2vmj&#65533;!mR&#65533;f&#65533;&#65533;,wu&#65533;g"&#65533;	&#65533;F&#65533;dH$g&#65533;&#453;&#65533;&#65533;&#65533;&#65533;&#65533;&#65533;Q&#65533;b.Hn&#65533;&#392;&#65533;&#392;-&#65533;c&#65533;gy&#65533;&#65533;r1&#65533;&#65533;&#65533;&#65533;H&#65533;&#65533;&#65533;&#65533;V&#65533;&#65533;p&#65533;C&#65533;&#17863;&#65533;G}j&#65533;&#65533;(&#65533;c&#65533;]&#65533;&#65533;r&#776;j&#65533;&#65533;Rt}'&#65533;&#65533;e8&#65533;=c&#65533;&#65533;&#65533;G&#65533;&#65533;&#65533;&#65533;&#65533;2&#65533;Ywa&#65533;hwT&#65533;&#65533;w@(&#65533;&#65533;&#65533;-w_{Fv&#65533;&#65533;&#65533;U&#1537;&#65533;&#65533;&#65533;;&#65533;&#65533;&#65533;X&#8713;&#65533;X&#65533;t@wZ&#65533;&#65533;&#65533;H_&#65533;&#65533;&#65533;&#454;&#65533;&#65533;&#65533;H&#65533;&#65533;c	t&#65533;W&#65533;&#65533;&#65533;W_&#65533;&#65533;&#65533;&#65533;y&#65533;&#65533;h&#65533;&#65533;2&#65533;}&#1360;&#65533;&#65533;&#65533;8x&#65533;&#65533;XvQ8&#65533;&#586;&#65533;&#65533;&#65533;&#65533;w&#65533;!&#65533;I&#65533;$y&#65533;>&#1619;&#65533;&#1549;k&#1489;&#65533;&#65533;&#65533;&#65533;&#65533;m&#65533;&#65533;h8*&#65533;&#65533;&#65533;&#65533;^&#65533;&#1548;&#65533;&#65533;&#65533;&#65533;&#65533;&#65533;&#65533;&#65533;&9&#65533; 9&#65533;?)&#65533;&#65533;&#65533;&#65533;dy&#65533;hY&#65533;&#65533;x&#65533;HY&#65533;M&#65533;&#65533;l l&#65533;&#65533;&#65533;B6&#65533;&#65533;&#65533;w&#65533;&#65533;&#65533;W&#65533;&#65533;&#65533;&#65533;&#65533;&#65533;H&#65533;(&#65533;i&#65533;&#65533;"i&#65533;DY&#65533;B&#65533;&#65533;&#65533;&#65533;&#65533;I&#65533;_&#65533;&#33620;&#65533;l&#65533;c&#596;qYe@&#65533;&#65533;&#65533;O
	&#65533;&#65533;)Y%&#65533;3i6&#65533;y&#65533;[9&#65533;&#65533;Xv&#1512;iI&#65533;&#65533;y&#65533;im&#65533;	&#65533;&#65533;Y&#65533;r	&#65533;&#65533;&#65533;&#65533;4&#65533;E&#65533;&#65533;&#65533;&#65533;&#65533;Mh2&#602;&#65533;7&#65533;&#65533;He&#761;&#65533;&#65533;h&#65533;&#65533;&#65533;&#65533;&#65533;	&#65533;&#65533;	ukY&#65533;&#65533;&#65533;i&#65533;i&#65533;&#65533;&#603;q&#65533;&#65533;&#65533;do&#65533;&#65533;9&#65533;&#65533;&#65533;1&#65533;u&#65533;&#26391;F&#65533;U&#65533;wp&#65533;/&#65533;&#65533;&#65533;&#65533;&#65533;&#65533;)&#65533;&#65533;&#587;&#65533;&#65533;o&#65533;&#65533;	&#65533;}xT&#65533;I&#65533;SYm&#65533;&#65533;&#65533;&#65533;&#65533;&#65533;&#65533;&#65533;&#65533;&#65533;&#65533;&#65533;&#65533;v&#65533;&#65533;&#65533;&#65533;!&#65533;&#65533;	&#65533;g&#65533;&#65533;&#65533;&#65533;&#65533;o&#65533;)&#65533;&#65533;&#65533;&#38634;5v )&#65533;x&#65533;X&#65533;x_&#65533;Pn&#65533;&#1632;|&#65533;w&#65533;&#65533;&#65533;&#65533;&#65533;&#65533;&#65533;&#65533;oi<&#65533;&#65533;Y&#65533;~&#65533;&#65533;&#65533;&#65533;&#65533;&#1631;&#1497;&#65533;&#65533;&&#65533;&#65533;)&#65533;&#65533;	&#65533;&#65533;&#65533;MXwymN&#65533;&#65533;8&#65533;&#65533;-&#670;6Zc7&#65533;j&#65533;&#65533;*&#65533;a&#65533;&#65533;&#65533;&#65533;&#65533;&#65533;&#65533;&#65533;	th*&#65533;fj&#65533;#&#65533;&#65533;B&#1691;M&#665;5g&#65533;&#65533;&#65533;x=&#65533;gR&#65533;O&#65533;&#65533;phQ&#65533;&#65533;&#65533;&#65533;[ju&#65533;&#608;&#65533;I&#65533;_&#65533;&#65533;>Z&#65533;;&#65533;&#65533;&#65533;ij&#65533;C9&#65533;l&#65533;&#65533; &#65533;r2&#65533;b&#65533;&#65533;&#65533;sT&#476;.iak&#65533;&#65533;&#65533;h&#65533;2j&#65533;&#65533;&#65533;&#65533;&#65533;&#65533;_&#65533;&#65533;&#65533;&#1635;&#65533;&#65533;&#65533;mz&#65533;&#65533;&#65533;&#65533;h&#65533;&#65533;
&#65533;BZ&#65533;&#65533;J&#65533;S"ISm
z&#65533;&#65533;&#65533;R{&#65533;p&#65533;&#1694;D&#65533;&#65533;K)&#65533;&#65533;&#618;&#65533;Xt&#65533;:&#65533;M&#65533;&#65533;I&#65533;Z&#65533;&#65533;&#65533;&#65533;&#669;&#65533;&#65533;&#65533;&#65533;&#65533;&#65533;0$w&#65533;>&#65533;
&#65533;&#966;&#65533;&#65533;x&#65533;&#65533;&#65533;9&#65533;'i&#65533;&#65533;&#65533;&#65533;&#65533;&#675;&#65533;*&#65533;U&#27405;&#1708;&#65533;&#43659;&#687;dy7Z&#65533;&#1562;&#65533;&#65533;i&#65533;&#65533;&#65533;&#65533;&#65533;i&#65533;&#65533;M&#65533;dpF&#65533;Y&#65533;Zy4V&#65533;&#65533;gT{
&#65533;&#65533;&#65533;&#65533;`8&#65533;&#65533;i&#65533;T&#65533;K&#65533;&#65533;&#65533;&#65533;&#65533;p&#65533;T&#65533;&#65533;&#65533;&#65533;&#65533;&#65533;&#678;=&#65533;s&#65533;z&#65533;&#65533;&#65533;&#65533;&#65533;y&#65533;&#752;&#48151;&#65533;(&#65533;%V)&#65533;h&#65533;k&#65533;&#1542;&#65533;&#65533;&#65533;&#65533;K:&#65533;K&#65533;&#65533;6&#5370;	&#65533;L:&#65533;&#65533;Iq9&#65533;&#65533;&#65533;&#65533;&#65533;&#65533;jp&#65533;q`&#65533;f0&#65533;9&#65533;=/#&#65533;&#65533;w&#65533;bl;nPf&#65533;&#65533;&#494;yw&#65533;&#65533;&#65533;Mk&#65533;&#65533;&#65533;&#65533;(&#65533;n&#65533;&#65533;B&#498;&#65533;&#65533;fq&#65533;"&#65533;&#65533;&#65533;&#65533;>&#65533;&#65533;@&#65533;&#65533;&#65533;&#1654;&#65533;&#65533;&#65533;&#65533;&#65533;&#65533;V&#65533;&#65533;c{&#65533;&#65533;&#756;K&#65533;w&#65533;*&#65533;Zt&#65533;&#65533;r&#65533;K&#65533;9&#65533;&#65533;&#65533;&#65533;&#65533;&#65533;&#65533;s:3&#65533;&#65533;uT1h&#65533;&#1782;/&#65533;F{&#65533;&#65533;&#452;&#65533;&#65533;&#673;&#65533;v&#65533;&#65533;&#65533;&#65533;&#65533;&#65533;f&#65533;Ze{[&#65533;*[&#65533;wk&#65533;&#65533;&#65533;&#65533;&#65533;k&#65533;&#65533;&#65533;*&#65533;&#65533;&#65533;#W&#65533;V&#65533;&#65533;y&#65533;1&#65533;9&#65533;|z&#65533;&#65533;&#65533;&#1788;q&#65533;&#65533;g7&#65533;]Y&#65533;2[&#65533;I&#65533;&#65533;&#65533;&#65533;&#65533;&#65533;Z
,A&#65533;&#65533;&#65533;&#65533;&#65533;&#65533;&#1411;rK&#65533;&#65533;h&#65533;&#65533;&#65533;#[&#65533;&#65533;&#65533;=&#65533;&#65533;&#65533;h&#65533;;&#65533;&#65533;&#1781;&#65533;&#65533;k&#65533;&#1946;&#65533;#!]&#65533;&#65533;{&#65533;&#65533;&#65533;&#65533;&#65533;&#65533;&#65533;&#65533;a\&#1763;9&#65533;&#65533;&#65533;&#1832;&#65533;&#65533;J&#65533;&#65533;J&#65533;={&#65533;Z&#65533;&#65533;&#65533;!&#65533;H&#65533;a&#65533;f&#65533;Wqok6&#65533;W&#65533;=H&#65533;&#65533;&#65533;|&#65533;mz&#65533;7&#748;71&#65533;	|q&#65533;	&#65533;-&#1844;3,&#65533;&#65533;&#65533;&#65533;@&#65533;&#65533;&#65533;F!r;&#65533;K*&#65533;&#65533;w&#65533;&#65533;x&#65533;&#65533;&#65533;D\&#65533;M&#65533;&#65533;&#65533;&#1650;&#65533;&#65533;L&#65533;N,&#65533;&#65533;&#65533;&#65533;&#65533;&#65533;S|&#65533;/&#65533;&#65533;&#65533;b &#65533;&#65533;)r'r&#65533;5&#65533;]2&#65533;/&#33948;:&#65533;&#65533;&#65533;&#65533;&#65533;Z&#65533;&#65533;&#1620;&#65533;&#65533;&#65533;q&#65533;&#65533;#&#65533;i\&#65533;T<&#65533;&#65533;&#65533;&#65533;ab?&#65533;&#65533;`&#65533;&#65533;w	&#65533;&#65533;+~=&#65533;&#65533;&#65533;&#65533;&#65533;z&#65533;([\&#65533;B[&#65533;&#65533;&#65533;&#65533;&#65533;&#65533;:f&#601;i&#343;&#65533;&#1969;"&#65533;&#65533;[&#65533;&#65533;xzs&#802;,&#65533;&#65533;Xz&#65533;&#65533;&#65533;&#482;&#65533;&#1826;&#65533;_P&#65533;&#1356;&#65533;s9&#65533;&#65533;&#1637;&#65533;&#65533;&#65533;&#65533;&#65533;&#65533;&#65533;&#65533;&#65533;&#65533;&#65533;&#65533;&#65533;.&#65533;&#498;&#65533;~<R&#65533;&#65533;&#65533;&#65533;&#65533;&#65533;f&#65533;&#65533;&#1659;dp&#65533;&#65533;&#65533;&#65533;i&#65533;&#65533;*&#65533;&#65533;&#787;[&#65533;&#65533;&#1662;&#65533;L&#65533;u&#65533;&#65533;
k&#65533;q&#495;Q$&#65533;Qo&#65533;|2?e&#65533;&#65533;}}
&#65533;&#65533;&#37048;&#65533;&#65533;'&#65533;0
&#65533;&#65533;l&#65533;a0&#65533;&#65533;&#65533;&#65533;&#65533;&#65533;&#65533;9&#65533;&#65533;&#65533;&#65533;o&#65533;.&#65533;&#65533;&#65533;&#65533;2&#65533;&#1168;&#65533;|&#65533;\&#65533;&#65533;&#65533;&#65533;&#65533;&#65533;FA&#65533;~&#65533;^&#65533;&#65533;X&#65533;&#65533;&#65533;&#65533;&#65533;&#65533;&#65533;&#65533;&#65533;&#65533;&#65533;$]&#65533;w&#65533;&#65533; &#65533;v4M&#65533;%&#65533;&#65533;&#65533;&#65533;Z&#65533;&#65533;5&#65533;;;&#65533;&#65533;&#65533;2<f&#65533;(7&#65533;&#65533;{\&#65533;:m1&#65533;&#65533;7QS}e&#65533;&#65533;6&#65533;&#65533;I]T*R&#65533;_&#65533;&#65533;"&#65533;kj&#65533;&#65533;&#65533;"&#65533;&#65533;&#65533;&#65533;&#65533;&#65533;&#1750;&#65533;
&#65533;&#65533;&#65533;&#65533;]&#65533;&#65533;&&#65533;y&#65533;1&#65533;"&#65533;&#65533;&#65533;}&#65533;.S&#65533;S&#65533;}&#65533;2q&#65533;&#65533;&#65533;&#65533;8m&#1574;&#65533;&#65533;&#65533;&#65533;|-&#65533;J&#65533;&#65533;&#65533;	&#65533;8[&#65533;&#65533;rb&#858;&#65533;&#1693;5&#1754;I<&#65533;&#65533;;&#65533;U&#65533;&#65533;&#65533;&#1706;?&#65533;&#459;5Z&#65533;&#65533;xr&#1228;&#65533;&#65533;,&#1752;&#65533;&#425;&#65533;&#1484;&#65533;&#65533;k&#65533;1&#65533;&#157;&#65533;j&#65533;&#65533;&#65533;&#963;&#65533;&#447;&#65533;&#65533;&#65533;]&#65533;&#1402;&#574;;(/&#65533;`(&#65533;&#65533;&#65533;&#65533;<&#65533;&#65533;&#65533;&#65533;&#65533;&#65533;&#65533;&#65533;&#65533;&#65533;&#65533;&#65533;&#65533;s&#65533;&#65533;z&#65533;&#753;&#65533;&#839;&#54983;=&#65533;~&#65533;&#65533;;&#65533;&#65533;M&#65533;&#65533;+*&#65533;[&#65533;&#1806;j&#681;|&#65533;S&#65533;9&#65533;&#65533;l&#65533;&#65533;&#65533;&#856;'&#65533;&#65533;|&#65533;&#65533;]&#65533;A&#65533;&#65533;&#65533;&#65533;&#65533;&#65533;d[&#65533;cz&#1624;&#65533;&#1688;&#65533;&#65533;&#65533;+&#65533;&#65533;&#65533;x&#65533;&#65533;&#65533;s&#65533;&#65533;p6&#65533;K<&#65533;@&#65533;&#65533;&#65533;&#65533;z{&#65533;lc&#1949;&#65533;&#65533;J&#65533;&#65533;+&#65533;&#65533;&#65533;M&#65533;0~&#65533;&#1042;&#65533;b&#65533;&#65533;LH&#65533;8>c&#65533;&#65533;&#65533;&#65533;&#65533;>&#65533;$Nm&#65533;&#65533;&#65533;aJ&#65533;-&#65533;&#65533;F,&#65533;y&#65533;&#65533;&#65533;M&#65533;&#65533;=&#65533;&#65533;&#65533;&#65533;&#65533;1&#65533;&#65533;&#65533;&#65533;WE.&#65533;"&#65533;s&#65533;iU&#308;K&#65533;c&#65533;&#65533;&#65533;7&#65533;<&#65533;&#65533;&#65533;&#65533;&#65533;}&#65533;(&#65533;&#65533;K&#65533;j&#65533;&#65533;^=&#65533;&#65533;m&#65533;"L&#65533;P&#65533;&#65533;aP&#65533;+b &#1888;~&#65533;F&#65533;/&#65533;~w&#65533;&#65533;&#65533;p&#65533;&#65533;~&#65533;&#65533;&#65533;&#65533;&#65533;&#65533;M&#65533;&#65533;XqDG&#65533;&#65533;&#65533;M]&#65533;=&#65533;&#65533;&#65533;&#65533;&#65533;nF&#65533;\&#65533;&#65533;&#65533;?&#65533;&#65533;A>&#65533;&#65533;>&#65533;)n&#65533;x~&#65533;&#65533;&#65533;xN&#65533;U&#65533;&#1557;&#65533;&#65533;&#65533;Qg&#65533;Z&#65533;&#65533;^&#65533;1\&#65533;&#65533;&#65533;&#65533;&#65533;&#65533;&#65533;&#1694;&#65533;&#65533;)&#65533;^&#65533;w&#65533;&#65533;&&#65533;tn&#65533;[&#65533;v&#65533;&#65533;/,&#65533;&#65533;&#65533;&#65533;&#65533;M&#65533;T&#65533;&#65533;z&#65533;x=&#65533;&#65533;wwY&#60918;}fj&#65533;&#65533;&#65533;&#65533;&#65533;&#65533;&#1841;&#65533;n`l&#65533;&#65533;Z&#65533;&#65533;&#65533;&#65533;&#65533;n&#65533;R=&#65533;b&#65533;m$&#65533;&#65533;&#65533;&#48470;&#65533;&#65150;&#65533;.&#65533;&#65533;&#65533;&#974;&#65533;&#65533;N&#65533;&#65533;&#65533;&#65533;&#65533;a&#65533;&#65533;&#65533;&#65533;&#65533;6&#65533;&#65533;\&#65533;&#65533;&#65533;&#65533;Xq&#65533;&#65533;&#65533;&#65533;&#65533;&#65533;&#65533;a&#65533;&#65533;G&#65533;&#65533;.&#65533;~&#1400;N&#65533;/&#65533;&#65533;&#65533;*?&#65533;S&#65533;&#65533;az(&#65533;&#65533;&#65533;&#65533;3Vw'&#65533;&#65533;I&#65533;&#65533;]&#65533;y&#65533;A&#65533;&#65533;.&#65533;&#65533;	k&#65533;i&#65533;&#65533;&#65533;&#65533;S=&#65533;&#65533;&#604;3*&#65533;&#65533;&#65533;&#65533;B&#65533;&#65533;&#757;&#65533;&#65533;>&#65533;TO&#1174;=&#65533;&#65533;x&#65533;&#1286;&#561;z&#65533;{_&#65533;Z&#65533;&#65533;7&#65533;&#65533;T/&#65533;?&#65533;&#65533;&#65533;&#264;&#65533;&#65533;&#65533;&#65533; ^&#65533;M&#65533;&#65533;&#65533;&#1464;y:&#65533;+&#65533;&#65533;&#65533;&#65533;\&#65533;{&#65533;&#65533;&#65533;&#65533;&#65533;&#65533;&#65533;w&#65533;&#65533;0-~&#65533;&#902;&#65533;@&#65533;&#65533;&#65533;]/&#65533;&#65533;T&#65533;&#65533;):&#1041;&#65533;&#65533;&#65533;	&#65533;O&#65533;&#65533;&#65533;&#65533;&#65533;[&#65533;1&#65533;&#65533;K&#65533;&#65533;[z&#65533;&#65533;~&#65533;&#65533;|&#65533;&#65533;&#65533;&#65533;&#65533;&#65533;&#65533;&#65533;&#65533;&#65533;&#1717;&#65533;&#65533;&#65533;&#65533;&#65533;&#65533;&#65533;6&#65533;&#65533;&#59713;&#65533;h&#65533;w&#65533;&#65533;&#65533;&#65533;&#65533;]&#65533;"&#65533;&#1908;&#65533;k{F&#65533;&#65533;v&#65533;&#650;&#65533;_&#65533;,&#65533;&#416;&#65533;7wn)4P &#65533;<y>&#65533;X&#65533;N&#261;&#65533;,4&#1553;&#65533;C3o&#65533;I&#65533;dA&#65533;n&#65533;&#65533;e&#65533;5kFj<Y3&#65533;M&#65533;7_&#65533;&#65533;&#65533;3&#65533;&#905;_&#65533;
zk#&#65533;I]&e&#1716;&#65533;&#65533;D&#65533;&#65533;Ju9&#65533;j&#65533;&#65533;{J&#24232;&#65533;&#65533;&#65533;[&#65533;X$+&#1130;&#65533;:E&#65533;&#65533;&&#65533;&#645;&#65533;2&#65533;&#65533;]&#65533;v&#65533;d&#65533;&&#65533;&#65533;c&#65533;E&#65533;1&#65533;\&#65533;fC&#65533;&#65533;&#65533;&#65533;^&#65533;&#65533;&#1580;&#65533;sL&#852;&#65533;&#65533;&#65533;mk30&#65533;>ES=&#65533;&#65533;&#65533;!&#65533;f$&#65533;+T&#65533;]&#65533;f&#65533;&#65533;k&#65533;&#1969;&#65533;t&#65533;&#26491;l&#65533;&#65533;&#65533;"&#65533;-&#65533;&#65533;o7:&#65533;&#65533;[&#65533; &#30757;O&#65533;:&#65533;&#65533;&#65533;&#65533;k'&#65533;&#572;"D&#65533;&#65533;&#65533;b4l&#65533;&#65533;r&#65533;&#65533;&#65533;^2u&#65533;&#65533;&#65533;]Oy>H&#65533;&#65533;M/&#65533;&#65533;&#65533;&#65533;&#65533;&#65533;&#65533;&#65533;+C^&#65533;&#65533;&#65533;n{&#65533;9?|s&#65533;A=t&#65533;&#65533;.*&#65533;&#65533;B&#65533;&#65533;&#65533;L%&#65533;&#1834;&#65533;&#65533;&#1866;&#65533;-A&#65533;&#65533;D&#65533;&#65533;&#65533;&#65533;&#65533;&#1315;&#65533;&#65533;&#65533;&#65533;&#65533;&#65533;&#947;&#65533;E&#65533;&#65533;&#65533;4C&#65533;(&#65533;vrH&#65533;&#65533;&#65533;oH&#65533;<j&#611;b&#65533;&#65533;&#65533;&#65533;&#65533;7&#65533;|&#65533;"&#65533;&#65533;&#65533;&#65533;&#65533;&#65533;2&#65533;&#65533;&#1211;h&#65533;&#65533;&#33426;7&#65533;Q-&#65533;l&#1149;&#65533;X4,.:&#65533;&#274;&#65533;;&#65533;&#65533;K=&#65533;&#65533;&#65533;&#65533;@Y&#65533;&#65533;M &#65533;&#65533;PDM&#65533;&#65533;&#65533;&#65533;=&#65533;@Od&#65533;
&#1121;&#65533;\&#65533;&#65533;&#65533;)&#65533;&#65533;&#65533;;,#&#65533;&#65533;&#181;&#65533;0&#65533;T]&#65533;I+&#65533;k&#65533;4&#65533;$&#65533;&#65533;8&#65533;&#1776;00]&#65533;&#65533;&#687;&#65533;&#65533;1W&#65533;&#65533;?&#332;OgM&#65533;b&#65533;Lr&#65533;&#65533;&#65533;5+&#65533;&#65533;&#65533;MP&#65533;&#65533;<&#65533;&#65533;,&#65533;&#65533;Bu&#65533;,&#65533;0&#65533;\&#65533;&#65533;H&#65533;&#65533;bt.&#65533;&#65533;&#65533;Sv&#65533;&#65533;&#65533;LWP]&#65533;*&#65533;"&#65533;&#65533;&#65533;Wd&#65533;,&#65533;&#65533;D&#65533;n%z&#65533;bv&#1089;&#65533;&#65533;i	.VI&#65533;-3&#1737;&#65533;&#65533;&#65533;&#65533;o&#14064;&#65533;[&#65533; W&#65533;&#65533;@.&#1533;&#65533;d&#65533;M&#65533;^&#65533;XY&&#65533;>&#65533;_&#65533;5Oo&#65533;a&#65533;&#65533;%vdTs&#1202;C&#65533;dVX&#65533;&#65533;l	i&#65533;&#65533;R[&#65533;$&#65533;&#65533;o&#65533;K&#65533;/&#65533;S&#65533;&#65533;
&#65533;&#65533;&#65533;&#65533;\\UD	2&#65533;&#131;&#65533;L&#65533;K4&#65533;&#65533;cm&#1845;l&#65533;&#65533;&#65533;L&#65533;&#65533;&#65533;1Z&#65533;HHd&#65533;Q]1&#821;&#65533;C&#65533;B&#65533;"&j$&#65533;&#65533;&#1666;^K&#65533;|:j&#65533;&#65533;&#65533;<&#65533;&#65533;&#65533;&#65533;&#65533;yk+&#65533;&#65533;&#65533;&#65533;&#65533;&#65533;K]&#65533;5p&#65533;&#65533;&#65533;&#65533;3&#65533;&#65533;&#65533;&#65533;&#65533;&#65533;&#65533;&#65533;&#65533;&#65533;&#1317;+&#65533;o&#65533;9Q&#459;&#65533;&#65533;&#65533;|&#65533;&#65533;r&#65533;&#65533;&#435;=&#65533;A;Y5&#65533;&#65533;&#65533;(&#65533;~z`&#65533;&#65533;&#65533;&#1854;&#65533;nb&#65533;&#65533;MU&#65533;6+&#65533;4f&#2025;c&#65533;;&#65533;TF,>&#432;dU&#65533;s&#65533;&#1660;&#65533;6&#65533;;&#65533;&#65533;&#65533;&#1080;es&#65533;(&#65533;&#65533;yR^m&#65533;c1&#65533;0oA&#65533;&#65533;J/&#65533;qiNs%&#65533;^&#65533;w&#65533;&#65533;&ce&#203;&#65533;&#65533;&#65533;&#65533;&#65533;e&#65533;o]O&#65533;2&#65533;&#65533;'?W[&#65533;{&#65533;'A&#65533;&#1610;w*!q&#65533;p4&#65533;&#65533;'<	 &#65533;v&#65533;&#65533;9&#65533;@&#65533;&#1696;H=$R&#65533;&#65533;^&#65533;&#65533;(:&#65533;."&#65533;&#65533;&#65533;&#65533;V&#65533;3bB&#65533;&#327;/,!#e&#65533;&#65533;&#65533;.k`&#65533;&#65533;&#326;?&#65533;EJp&#65533;&#65533;aP|6&#65533;&#65533;&#65533;+&#65533;&#65533;S[&#65533;&#65533;#&#65533;&#65533;&#65533;!&#65533;	A&#65533;&#65533;(&#65533;(&#65533;K(&#65533;;IV&#151;&#65533;&#65533;A2&#65533;{&#65533;&#65533;&#65533;E&#65533;&#65533;)f})[&#65533;Xh7&#65533;&#65533;p/4d&#65533;&#65533;&#65533;&#65533;&#65533;&#65533;&#65533;<&#65533;&#65533;H&#65533;J&#65533;&#65533;Q+&#65533;&#1479;zf 6P&#65533;&#65533;R&#65533;&#65533;&#65533;r	&#65533;&#65533;%&#65533;&#65533;&#65533;&#65533;t*u&#65533;&#65533;o.&#65533;30&#65533;O&#65533;L&#65533;&#65533;&#1315;&#65533;&#65533;&#65533;qk&#65533;$u8&#65533;.&#65533;&#65533;&#65533;&#65533;&#65533;#&#65533;&#65533;1,&#65533;&#65533;*&#65533;&#65533;&#622;&#65533;&#65533;N]&#65533;&#65533;&#65533;T&#65533;/&#65533;&#65533;&#65533;Y&#65533;`&#65533;&#65533;T&#65533;vB&#65533;&#65533;&#65533;&#65533;&#65533;&#65533;&#65533;d&#65533;&#65533;t&#1505;&#65533;&#65533;&#65533;Rg0&#65533;&#65533;f&#65533;DE&#65533;&#1294;7&#65533;I.&#65533;&#65533;&#65533;&#65533;&#65533;V&#356;&#65533;B&#65533;-LCI2{&#65533;&#65533;\n&#65533;&#65533;&#65533;&#65533;&#65533;-&#65533;&#65533;&#65533;]	&#65533;>&#65533;&#65533;u&#65533;S&#65533;&#65533;&#688;&#65533;P&#65533;&#65533;&#65533;&#65533;@7(v&#65533;O&#65533;mF&#65533;j&#65533;ju&#65533;e &#65533;Z&#65533;pD!&#42135;`('JS&#65533;9&#65533;&#65533;Pwc$K&#65533;&#323;&#65533;nu&#65533;&#65533;)4&#65533;&#65533;"&#787;Am&#65533;&#345;!$a&#65533;&#65533;B&#65533;&#65533;&#1982;&#65533;&#65533;Y&#65533;&#65533;g&#65533;&#660;2]&#65533;&#65533;&#65533;XE3&#65533;&#65533;&#65533;I&#65533;&#65533;&#65533;&#65533;3&#65533;U&#65533;a&#65533;"&#65533;&#65533;8oMM&#1641;&#65533;&#65533;&#65533;&#65533;h.f&#65533;cR&#516;&#65533;zZ&#65533;-&#65533;2d&#65533;
?&#65533;&#1726;J&#65533;&#65533;&#65533;]*S&#65533;#&#65533;"&#65533;
&#65533;u^hA&#65533;Z6$[J\&#65533;*&#65533;&#65533;&&#65533;&#65533;]?&#65533;0#}&#65533;P&#65533;&#1005;4&#65533;Z&#65533;2&#681;&#65533;3^&#65533;&#65533;M&#65533;c&#65533;Q&#236;&#65533;&#65533;],w&#65533;&#65533;=&#65533;&#65533;&#65533;2&#65533;&#65533;(&#65533;&#65533;&#65533;q&#65533;&#65533;I&#65533;&#65533;x&#65533;&#65533;+&#65533;&#65533;;&#65533;e&#65533;S&#65533;&#65533;&#65533;&#65533;Cv&#65533;2&#65533;&#65533;&#65533;.o{;&#65533;&#65533;"R
&#65533;C&#65533;&#65533;M5&#65533;}&#65533;&#65533;'&#65533;<F&#65533;*&#65533;/&#65533;&#65533;&#65533;O&#65533;&#65533;&#65533;U&#65533;&#65533;&#65533;&#65533;?&#65533;Z&#65533;&#65533;O&#65533;j&#65533;&#65533;ld&#65533;&#65533;&#65533;&#65533;&#65533;i&#65533;t&#65533;&#1683;&#65533;uN	&#1755;&#9974;&#65533;[_&#65533;&#65533;J/&#65533;qZ&#65533;&#65533;&#65533;p&#65533;&#65533;&#65533;3\&#65533;&#65533;&#65533;2y&#65533;5&#65533;DL&#65533;U.g&#65533;3&#65533;&#65533;?&#65533;&#65533;u&#65533;&&#65533;&#65533;]X&#65533;,&#65533;:&#65533;E&#946;_&&#65533;@&#65533;&#65533;yZ&#65533;de&#65533;LZ&#686;&#65533;&#65533;&#65533;&#65533;G3&#65533;&#65533;%~%zk&#65533;&#65533;2&#65533;Y&#65533;&#65533;K&#65533;&#65533;&#65533;&#65533;b6kq&#65533;4&#65533;&#65533;obU&#65533;&#65533;Q&#65533;&#65533;,&#65533;}]#&#65533;=&#65533;&#65533;&#65533;&#65533;k&#65533;&#65533;%&#634;(>&#65533;&#65533;&#65533;,c&#65533;&#65533;:&#65533;$&#65533;H&#65533;&#65533;&#65533;&#65533;&#65533;.u&#65533;&#65533;&#65533;&#65533;&#65533;#'z#&#65533;&#1438;7&#65533;YM&#65533;h&#65533;&#65533;i&#65533;&#65533;&#65533;!it&#65533;&#65533;_&#65533;i&#65533;(z&#65533;&#65533;0&#1333;&#65533;9]&#65533;H;&#65533;U2&#65533;ky1&#65533;&#65533;&#65533;&#65533;vq&#1422;,l&#65533;s&#65533;^&-&#65533;&#65533;S&#65533;B;&#1697;&#65533;&#65533;&#65533;&#65533;&#65533;}p&#65533;&#65533;p&#65533;&#65533;&#65533;6N&#65533;}a7-&#65533;(
&#65533;w&#65533;}q&#65533;&#65533;&#65533;t&#65533;a_&#65533;&#65533;q&#65533;&#65533;&#65533;&#1872;&#65533;}&#65533;&#65533;&#65533;&#65533;d&#65533;&#65533;c&#65533;A&#65533;1&#65533;&#65533;&#65533;&#65533;6&#65533;7&#65533;&#65533;&#65533;
&#65533;&#65533;Vf&#65533;^#&#65533;&#65533;&#65533;qa&#65533;&#65533;x&#65533;QDRj[&#65533;&#65533;
&#65533;&#65533;&#65533;vUv]&#65533;&#65533;&#65533;R&#65533;&#65533;}.'&&#65533;&#65533;m&#65533;&#65533;T&#65533;lB0&#65533;ZD4&#65533;&#65533;`&#65533;&#65533;&#1349;&#65533;&#65533;Y&#65533;&#65533;9#&#65533;>&#65533;&#65533;&#65533;&#1464;.&#65533;&#65533;&#65533;P!<&#65533;&#65533;D&#65533;&#65533;&#65533;&#65533;&#65533;&#65533;&#65533;N&#65533;CRg&#65533;=&#65533;&#65533;&#65533;&#65533;&#65533;&#65533;-c&#65533;c&#65533;O&&#65533;&#65533;8&#65533;E&#65533;&#65533;W&#65533;>k'&#65533;7;&#65533;&#65533;&#801;&#65533;.&#65533;&#65533;O&#65533;&#65533;&#65533;&#65533;&#65533;&#65533;zoG1&#65533;K&#65533;&#65533;o&#65533;&#65533;&#65533;&#65533;&#65533;&#65533;k&#1184;&#65533;u&#65533;&#65533;&#65533;&#65533;&#65533;&#527;&#65533;&#65533;&#65533;k&#65533;&#65533;A&#65533;L&#65533;&#65533;S&#134;Nt&#1199;to&#65533;#w&#65533;&#1513;&#65533;&#1327;^&#65533;&#65533;&#65533;&#65533;6&#65533;&#65533;&#65533;&#65533;--&#65533;&#65533;&#65533;nE&#65533;&#65533;[&#65533;]o<V3&#65533;&&#65533;&#65533;&#65533;&#65533;w&#65533;&#65533;U&#65533;7&#65533;&#65533;&#65533;&#65533;>KgsC0&#65533;&#65533;&#65533;K:&#65533;c&#65533;{c&#65533;&#65533;&#65533;=3z&#65533;&#65533;{@&#65533;K9sy"O&#65533;8&#65533;X?s6&#13824;#9&#65533;*i&#65533;&#65533;m&#65533;&#65533;+=&#65533;C>&#65533;&#65533;&#65533;&#65533;@&#65533;)&#65533;|&#65533;4A&#65533;&#65533;&#65533;&#65533;&#65533;&#1922;&#65533;&#65533;&#65533;$&#65533;{&#65533;)c&#65533;&#65533;Q=C&#65533;+&#65533;&#65533;V&#65533;&#65533;=O)&#65533;&#65533;@/2&#65533;&#65533;p&#65533;i&#735;Ba&#65533;&#65533;&#65533;&#65533;K&#65533;!T%&#65533;&#65533;&#65533;{&#65533;&#945;3&#65533;&#65533;&#65533;&#953;&#65533;x3&#65533;&#65533;`@&#65533;{ &#65533;G&#65533;3<@&#65533;;&#65533;&#65533;&#65533;A#&#65533;.&#65533;9&#65533;&#65533;&#65533;w9+@z&#65533;&#65533;&#65533;"7[&#65533;I&#65533;?&#65533;&#65533;AF{&#65533;-&#65533;B&#65533;&#65533;7&#65533;&#65533;28&#65533;3`*2&#65533;&#65533;;&#1139;&#65533;J&#65533;DN&#65533;&#313;&#65533;	&#65533;&#65533;
C&#65533;%k=&#65533;S!Q&#65533;,c&#65533;:&#65533;r&#65533;&#65533;#&#65533;Kj64&#65533;&#65533;&#65533;&#65533;&#65533;&&#65533;c&#65533;&#65533;J&#65533;&#65533;y&#65533;d&c	?D;&#65533;|&#65533;>&#65533;0f4&#65533;&#65533;&#65533;r&#194;&#65533;&#65533;D&#65533;&#65533;Dk&#65533;D"&#65533;;&#65533;c&#65533;&#65533;*&#65533;(&#65533;  t&#65533;K&#15443;&#65533;&#65533;&#65533;)&#65533;&#65533;BhG'&#65533;&#65533;w&#65533;&#65533;&#65533;&#65533;k*&#65533;&#65533;C&#65533;&#65533;rEe&#65533;8&#65533;&#65533;?&#65533;(&#65533;&#65533;&#65533;YF*&#65533;D&#65533;&#65533;&#65533;kLH&#65533;\H&#65533;&#65533;&#65533;m&#65533;&#65533;&#65533;&#65533;&#65533;[&#65533;+9&#306;&#65533;M;A&#65533;&#65533;&#1402;)^)!*q&#65533;xI&#65533;&#65533;d;&#65533;&#65533;&#10528;&#65533;&#65533;}&#65533;GD&#65533;s&#65533;	Bi&#65533;&#65533;&#50946;lFD:&#65533;N&#65533;FN&#198;&#65533;&#65533;N[F6TC
6TEc|,&#65533;$t&#65533;&#410;	;&#65533;&#65533;Z$&#65533;I&#65533;6_&#65533;&#65533;&#43725;&#65533;&#65533;L&#65533;!&#65533;{&#65533;^&#65533;/t8&#65533;&#65533;&#65533;N&#65533;I&#65533;&#65533;I&#65533;\K&#65533;<K&#65533;4&#65533;@Z&#65533;2{SJ&#65533;&#65533;&#65533;&#65533;;Rl&#65533;E&#65533;&#65533;9&#65533;I&#1954;+A&#1100;Q&#65533;~$&#65533;.&#65533;F_*&#65533;$&#65533;&#65533;&#65533;8&#65533;&#65533;I&#65533;4H&#65533;k&#513;&#65533;&#65533;&#65533;&#65533;&#65533;&#65533;Y&#65533;&#65533;&#65533;2&#65533;&#1191;&#65533;JJ?&#719;&#65533;&#65533;&#65533;\&#1790;$&#65533;,&#65533;/&#65533;&#65533;E't0&#65533;&#65533;&SI&#65533;&#39574;L&#559;D&#65533;s$M&#65533;&#65533;&#65533;&#65533;&#65533;8&#65533;&#65533;&#65533;&#65533;lF+5&#884; &#65533;PM&#65533;&#65533;&#65533;&#65533;L7&#65533;jZ:o&#65533;5$&#454;).&#65533;&#65533;&#65533;M,&#65533;Yd&#511;tG~&#65533;&#65533;&#65533;z&#65533;6q;&#65533;&#65533;&#65533;&#65533;&#65533;m;B&#65533;3&#254;&#65533;M&#65533;&#65533;O&#65533;c>;,&#65533;&#65533;&#65533;I
&#65533;&#65533;hC&#65533;q&#65533;&#65533;&#65533;&#65533;&#65533;&#65533;@:J&#65533;HER&#65533;&#65533;&#65533;?&#65533;\G=&#65533;&#65533;yM&#65533;L&#65533;&#65533;t&#65533;&#65533;&#65533;&#65533;s>&#65533;&#65533;&#693;&#65533;M&#65533;R&#65533;&#381;&#65533;D&#65533;&#65533;&#65533;(B?&#65533;&#65533;k&#65533;&#65533;Hd&#65533;&#65533;tN
&#65533;0v&#65533;&#65533;N&#65533;D&#65533;&#65533;"*&#65533;"&#65533;&#65533;P]{P&#65533;s&#872;O&#65533;&#65533;&#65533;x&#65533;&#65533;o;&#65533;&#65533;
&#65533;r&#65533;&#65533;d&#65533;&#65533;&#65533;Oc3	&#65533;&#65533;&#65533;&#65533;&#65533;&#928;&#65533;&#65533;&#890;&#65533;L&#65533;&#65533;&#302;&#65533;&#1181;&#65533;&#65533;&#65533;0N&#65533;Gq&#65533;K&#65533;&#65533;\1&#65533;&#65533;&#65533;&#65533;&#65533;L:{Cp,&#967;0R
M&#65533;&#65533;rO&#65533;&#65533;,&#65533;R&#65533;&#65533;(E&#484;&#65533;p&#65533;&#65533;&#65533;)&#65533;RJ&#65533;F&#65533;&#65533;F2&#65533;&#65533;=&#65533;C&#65533;T&#65533;K&#65533;&#65533;<&#65533;N&#65533;5&#65533;&#65533;H!5@&#65533;&#65533;I&#65533;;&#65533;&#65533;=&#65533;Fl&#65533;I:&#65533;,&#65533;I&#65533;d&#65533;)&#65533;R&#65533;&#65533;&#65533;&#65533;eT\=&#65533;j<&#65533;&#65533;&#65533;&#65533;&#65533;&#65533;fl(&#65533;E&#1729;A&#65533;&#65533;^&#65533;N&&#65533;&#65533;0&#65533;8&#65533;CRT>&#65533;9&#65533;_&#65533;0&#65533;TD&#65533;&#65533;8&#65533;1&#65533;&#388;&#65533;]&#65533;&#65533;_U6s=W/c&#65533;&#65533;V)?&#65533;26}<Q&#65533;a;P&#65533;&#65533;1d&#65533;&#65533;&#65533;&#65533;&#65533;K&#65533;&#65533;&#65533;&#65533;T}&R&#1907;iu>&#65533;SB&#686;W&#65533;&#65533;&#65533;4&#65533;m&#65533;&#65533;&#65533;&#65533;Q&#65533;Q&#65533;&#65533;|F&#65533;&#65533;`X&#65533;&#65533;&#65533;&#65533;&#65533;&#65533;3]Wv&#65533;'B&#65533;&#50308;&#65533;6&#65533;&#65533;&#65533;&#65533;&#65533;T&#15513;&#65533;&#1853;	&#65533;&#65533;ZrB&#65533;Y&#65533;&#65533;&#65533;&#65533;,&#65533;&#65533;&#65533;&#65533;I&#65533;W&#65533;&#65533;&#65533;9&#65533;&#65533;&#65533;&#65533;L&#65533;&#65533;OESu]L&#65533;&#65533;&#65533;&#65533;&#65533;&#65533;+&#65533;&#272;QMd&#65533;&#65533;Y&#65533;&#65533;&#1484;&#65533;"{&#65533;\&#65533;&#65533;&#65533;&#65533;C&#65533;&#65533;&#65533;yT&#65533;&#65533;&#65533;34"+&#65533;MT&#65533;<&#65533;&#65533;&#65533;ZD&#65533;&#65533;S&#65533;&#65533;SH]&#65533;E&#229;&#65533;Y&#65533;&#65533;[L&#65533;&#65533; [W&#65533;&#65533;&#65533;&#65533;<&#65533;x&#65533;&#65533;&#1064;&&#65533;0(v&#65533;Sh&#54593;&#65533;&#65533;U&#65533;&#65533;&#65533;&#65533;6&#65533;&#65533;&#65533;&#65533;J&#65533;&#65533;5&#65533;&#65533;&#65533;&#65533;c&#65533;(B&#65533;&#65533;&#65533;[.m&#897;&#65533;X&#65533;&#65533;U&#65533;U&#65533;&#65533;t&#1727;&#65533;&#1115;{JQ&#65533;E&#65533;&#65533;&#65533;&#316;y&#1085;&#65533;&#65533;&#65533;&#65533;&#65533;&#65533;;&#65533;x&#65533;T&#65533;&#65533;aS&#65533;]&#660;&#65533;&#65533;&#65533;I&#65533;&#65533;&#22945;,&#65533;&#65533;&#65533;&#65533;U&#65533;&#901;&#65533;&#1509;&#1712;H&#65533;&#65533;&#65533;&#65533;&#65533;,\&#65533;M&#65533;&#65533;E&#65533;+|&#65533;&#65533;&#65533;&#65533;)&#65533;t&#477;&#65533;&#65533;&#65533;&#65533;&#65533;B&#18777;B%Vk&#65533;&#65533;&#65533;&#65533;&#65533;&#65533;B&#65533;_&#65533;&#65533;&#65533;X&#65533;[&#1080;^&#65533;&#65533;&#65533;&#65533;&#65533;k&#65533;&#65533;f&#65533;r&#65533;&#1605;&#65533;`\Y&#65533;&#65533;&#65533;5Y&#65533;!&#65533;&#301;&#65533;&#65533;&#65533;)%(&#65533;&#65533;&#65533;L&#65533;&#65533;&#65533;&#65533;&#65533;&#65533;_&#65533;&#65533;&#65533;&#65533;&#65533;;&#65533;Gor`F&#65533;&#65533;&#65533;*&#65533;&#65533;<K* (:H&#65533;&#65533;&#1651;,W&#65533;&#65533;\&#65533;&#65533;<Vs&#65533;IE&#65533;83&#65533;h&#65533;&#65533;	X&#65533;&#65533;C&#65533;4N,a&#1102;;D&#65533;&#41913;&#65533;/&#65533;&&#65533;&#65533;&#65533;&#65533;A&#65533;&#65533;&#65533;&#65533;&#65533;&#65533;&#65533;fT&#65533;&#65533;m&#65533;&#65533;&#65533;&#65533;&#65533;&#65533;&#65533;&#1389;	V/&#65533;c5&#65533;`&#65533;{U&#65533;$&#65533;>&#65533;I&#65533;&#65533;&#65533;@&#65533;=&#65533;&#533;&#1426;t&#65533;5U&#65533;q&#65533;U&#65533;&#65533;/&#65533;&#65533;&#1582;&#65533;&#65533;&#65533;&#65533;q&#65533;[&#65533;&#65533;&#65533;0&#65533;Xv&#65533;&#65533;&#65533;T7V&#65533;I&#65533;d[&#65533;&#65533;"&#65533;&#65533;3&#65533;^Uf&#65533;&#1653;?&F&#65533;4=Z&#65533;b&#65533;&#65533;&#65533;&#65533;=&#65533;&#65533;&#17791;&#65533;&#1831;L8&#65533;&#65533;&#65533;Tc&#65533;&#65533;&#65533;/&#65533;Wj&#65533;&#65533;&#65533;&#65533;&&#65533;f&#65533;&#65533;I~&#65533;&#65533;&#65533;j>&#65533;Rf]&#65533;]&#65533;^&#65533;&#65533;&#65533;&#1916;F}&#24215;&#65533;K&#589;&#65533;dRR&#65533;&#65533;w}L&#65533;z-*|a:&#65533;a&#65533;-f&#65533;&#65533;&#65533;&#937;E&#65533;5&#65533;Y&#65533;`&#65533;&#65533;f&#65533;.&#32902;&#65533;1u`&#65533;&#65533;&#65533;P.&#65533;&#65533;&#65533;>N&#65533;-&#65533;c&#65533;3&#65533;bb&#65533;u&#701;d&#65533;&#65533;]&#140;[&#802;&#65533;|&#65533;&#65533;&#65533;&#65533;&#65533;IB&#707;&#65533;"i.H|=1C&#65533;:&#65533;U&#65533;l&#65533;v&#65533;![i&#65533;&#65533;i&#65533;&#65533;&#65533;n&#65533;&#54640;&#65533;&#65533;&#65533;&#1445;h&#65533;E&#65533;%^&#65533;V_&#65533;&#65533;&#65533;&#65533;&#244;&#65533;16agz&#65533;&#65533;&#65533;&#65533;9_6#H&#65533;&#65533;4&#65533;i&#65533;&#65533;&#65533;:B&#65533;&#65533;&#65533;M&#65533;th&#65533;5&#65533;&#65533;i&#65533;^k&#65533;VQ&#65533;&#65533;b&#65533;&#65533;g6n&#45718;h&#65533;vfo&#65533;i#4&#65533;>\,&#65533;A=&#65533;\[&#65533;4g{&#65533;&#65533;&#65533;&#43790;&#65533;&#65533;&#65533;,&#65533;&#930;~k&#65533;-f,&#65533;8EW&#65533;]&#65533;l^Z&#65533;>$&#65533;&#65533;&#65533;&#65533;&#65533;nk&#65533;V&#65533;&#1078;&#65533;:&#65533;O&#65533;6&#929;&#65533;[&#1733;f&#1166;^N&#65533;&#65533;&#65533;I&#65533;&#65533;&#65533; S&#65533;&#65533;>k&#65533;7&#65533;@,5n&#65533;&#65533;&#65533;I&#65533;kd&#65533;&#65533;&#65533;-&#65533;&#65533;lb&#65533;]&#65533;&#65533;8>d&#65533;&#65533;ci>&#65533;&#65533;&#65533;n&#65533;&#65533;&#65533;$&#65533;n&#65533;>&#65533;Pf&#1510;&#65533;&#65533;n&#65533;m&#65533;&#65533;ij&#65533;.&#65533;&#30742;&#65533;&#1134;&#65533;"&#65533;U&#65533;z&#65533;&#65533;0w)3&#65533;	&#1587;&#65533;&#65533;6&#65533;&#65533;&#65533;"d8&#65533;&#29974;&#65533;&#65533;iiX<&#65533;B;&#65533;of&#65533;&#65533;VW&#65533;fk&#65533;&#65533;&#65533;!&#65533;n&#65533;&#65533;&#65533;&#65533;p&#65533;~&#65533;&#65533;&#65533;i7&#65533;&#65533;(&#65533;&#65533;&#65533;k&#65533;&#65533;
"K&#65533;&#65533;&#65533;fEB>V&#65533;*&#65533;&#65533;&#65533;j&#65533;&#65533;&#65533;_lw-&#65533;&#65533;p&#65533;[G\&#65533;&#65533;l&#65533;&#65533;q%&#65533;&#65533;&#65533;&#65533;p%_rk&#65533;&#65533;&#65533;M&#65533;h&#65533;&#65533;&#65533;&#907;#W&#65533;!&#65533;&#65533;F&#65533;&#65533;&#65533;r&#65533;5$&#65533;%T&#65533;&#65533;!&#1359;&#65533;&#65533;&#65533;&#65533;&#65533;VU&#65533;N&#65533;]&#65533;.&#65533;&#65533;&#65533;wI&#1958;&#65533;&#65533;&#65533;a&#65533;&#65533;ZP&#65533;r&#65533;&#65533;p&#65533;`&#65533;%Oo>&#65533;k&#65533;P&#65533;fE&#65533;&#65533;&#65533;&#65533;&#65533;+&#65533;mG]&#65533;.&#65533;fAkG&#65533;X&#65533;$y&#65533;&#65533;&#65533;&#65533;b&#65533;53O&#65533;>&#65533;F&#65533;'&#65533;y&#65533;b&#65533;~na&#65533;&#65533;q&#65533;&#407;&#65533;&#65533;(&#65533;&#65533;&#65533;C&#65533;Z&#65533;&#65533;@^&#65533;u_&#65533;pP.&#65533;&#65533;U`&#1742;&#65533;&#65533;>WoXw&#65533;-&#65533;&#846;3&#65533;lX&#65533;I1&#65533;K&#65533;&#65533;:!&#65533;&#65533;#[RI&#65533;&#41755;m&#65533;p&#65533;L&#65533;&#65533;&#65533;&#65533;ND&#65533;MD&#65533;&#65533;r&#65533;&#65533;&#65533;&#65533;t&#65533;f{V&#65533;qc&#65533;&#65533;&#65533;&#65533;&#65533;p&#65533;^&#65533;y&#65533;]&#336;Vl7&#65533;&#1897;\&#276;&#65533;c5&#65533;)&#65533;w&#65533;K&#65533;&#65533;&#65533;H&#65533;a9~&#65533;&Uv&#65533;M)&#1037;&#65533;&#65533;x{&#65533;&#65533;G&#65533;&#65533;_&#65533;&#65533;]&#65533;&#65533;&#65533;ax&#65533;&#65533;Gp&#65533;&#65533;_&#65533;&#65533;&#65533;&#65533;0&#65533;&#65533;mT#\$&#65533;l&#65533;&#65533;-n$EdO!&#65533;&#65533;&#65533;x&#65533;&#65533;g&#65533;&#1297;&#65533;";&#65533;z&#1950;&#65533;&#65533;&#65533;sc&#65533;&#65533;n&#65533;z&#65533;&#65533;&#65533;z&#65533;&#65533;\&#65533;o&#65533;&#65533;&#65533;2}o&#65533;p&#65533;
&#65533;u&#65533;'v&#65533;x&#65533;&#65533;kr&#65533;,>&#65533;&#65533;u&#65533;&#65533;&#65533;&#65533;39=&#65533;"#&#65533;&#65533;,3&#65533;U&#65533;j&#65533;?&#65533;2&#65533;&#65533;&#65533;fk&#65533;&#65533;H&#65533;W&#65533;yw/&#65533;?&#65533;&#65533;&#65533;&#65533;&#65533;Gy&#65533;uYW&#65533;2&#65533;)/&#65533;^&#65533;&#65533;&#65533;v&#918;t{&#65533;v4@&#65533;9&#65533;W&#65533;T&#65533;&#65533;&#65533;&#65533;I&#65533;+&#65533;Y&#204;N&#65533;{&#65533;]n&#65533;&#65533;q&#65533;&#65533;l&#65533;&#65533;wu&#65533;WLf_9=&#65533;Q#G&#65533;Oy&#65533;&#65533;&#65533;&#65533;&#65533;&#503;u&#65533;Fw&#65533;&#65533;&#65533;/&#65533;IGA&#65533;u&#65533;&#65533;qVG&#65533;&#65533;s{&#1886;&#65533;&#65533;3&#65533;&#65533;&#65533;"&#65533;eI+&#65533;&#65533;$1u&#65533;{&#65533;4R?^&#65533;Z>&#65533;&#65533;d&#65533; }&#65533;&#65533;&#65533;&#65533;He&#65533;T&oTb&#65533;&#65533;	!&#65533;&#462;&#65533;	&#65533;&#65533;&#65533;&#65533;(QJ&#65533;&#65533;&#65533;#H&#65533;G&#65533;&#65533;&#17620;*&#65533;&#65533;xK&#65533;A&#65533;2&#65533;`&#65533;i&#65533;J&#65533;3TY&#65533;g&#65533;&#65533;B&#65533;&#65533;b&#65533;
R&#65533;#&#65533;0&#65533;R&#65533;&#65533;I&#65533;a&#65533;&#65533;&#611;&#65533;@&#65533;n&#65533;&#65533;:&#65533;+&#65533;=$&#466;k6&#65533;C&#65533;w&#65533;&#65533;&#65533;&#65533;&#65533;-&#65533;[l&#19609;k&#65533;.&#1980;d&#65533;&#65533;&#65533;&#65533;[&#65533;m&#65533;&#65533;-\&#65533;.a&#65533;&#65533;&#65533;&#65533;&#65533;K&#65533;&#65533;&#65533;&#65533;'S&#65533;&#65533;&#65533;!f&#65533;P7u&#65533;&#360;&#65533;.&#65533;C&#65533;.=*G&#65533;)&#65533;&#65533;s$&#65533;&#65533;#sD&#65533;]&#65533;&O&#65533;U&#65533;&#65533;&#65533;eN&#1519;ac&#65533;&#65533;u&#65533;&#65533;=A6=}&#65533;s&#65533;&#65533;9&#65533;&#65533;Vk&#1459;&#65533;&#65533;n&#65533;NV&#65533;&#65533;&#65533;&#65533;&#65533;Nl&#1548;d&#65533;b&#65533;6&&#65533;&#65533;&#65533;&#65533;&#65533;&#65533;&#65533;&#65533;7&#65533;&#65533;/O	t&#65533;S&#65533;y&#65533;iY<&#65533;o&#181;&f6&#65533;4&#65533;m&#1108;lNXHR&#65533;'&#65533;&#65533;S&#65533;&#65533;51&#65533;r3M&#65533; n!&#65533;&#65533;&#65533;G&#65533;&#65533;&#65533;Q&#65533;&#65533;buU]&#65533;&#65533;v\&#65533;&#1493;&#65533;bQ&#65533;&#65533;`&#65533;5&#65533;[&#65533;f&#65533;DA&#65533;{B&#65533;&#65533;c&#65533;&#65533;&#65533;&#65533;XS&#65533;&#65533;&#65533;\GK-&#65533;&#65533;&#65533;&#65533;e&#65533;&#65533;q&#65533;&#65533;&#65533;&#65533;$Z4Vm&#65533;id!LKu&#65533;!&#65533;
b&#65533;#&#65533;H&#417;&#65533;&#65533;&#1285;&#65533;&#65533;Ima&#65533;&#65533;>&#65533;&#65533;&#1629;&#65533;#X;&#65533;&#65533;cxE&#65533;&#65533;&#65533;HO&#65533;G&#65533;{i9_&#65533;&#65533;&#65533;W&#65533;&#65533;V&#65533;Y~%h&#65533;^&#65533;)&#1311;U&#65533;&#65533;&#65533;Id&#65533;@X&#65533;&#65533;J&#65533;&#65533;&#65533;&#65533;&#65533;&#65533;C&#65533;&#65533;ifm'&#65533;&#65533;k&#65533;&#65533;&#65533;"u&#65533;&#65533;5# &#65533;)zh&#65533;&#65533;Q&#65533;&#65533;xl&#65533;8&#65533;yQ&#65533;}&#65533;&#65533;&#65533;`&#65533;&#65533;&#65533;&#65533;&#65533;&#65533;'*&#65533;&#65533;5&#65533;&&#65533;&#65533;&#65533;&#65533;g&#65533;&#65533;&#65533;!&#65533;$&#65533;H&#65533;m&#65533;&#65533;@q&#65533;)&#65533;&#65533;Y&#65533;a&#65533;	&#65533;J&&#65533;&#65533;&#1940;&#65533;&#65533;lK&#817;X&#65533;z&#65533;&#65533;Qx#!&#65533;&#65533;&#65533;h&#65533;&#65533;d&#65533;s%&#65533;&#1526;&#65533;&I`B&#65533;\&#65533;&#59807;&#65533;k&#65533;}&#65533;&#1708;/&#65533;%]s&#1005;&#65533;s&#65533; &#65533;9&#1662;?L&#49141;Z$&#65533;&#65533;:Kc&#164;0&#65533;&#65533;*&#65533;&#65533;G&#65533;&#678;&#65533;M&#65533;fGIJs&#446;&#65533;h&#65533;&#1374;&#65533;6&#65533;J*&#65533;&#1935;&#65533;&#65533;&#65533;-&#65533;-i&#65533;N&#65533;L&#65533;S&#65533;&#44759;&#65533;tK[&#65533;&#65533;&#65533;&#65533;&#65533;&#65533;+&#65533;&#65533;&#65533;&#65533;&#65533;IK^&#65533;Ms&#1894;&#65533;U[&#65533;0&#65533;Q&#65533;C&#65533;1&#65533;&#65533;&#65533;_g&#65533;&#65533;/3j&#65533;W&#65533;&#65533;U&#65533;eu&#65533;V&#1753;&#65533;&#65533;&#65533;&#55127;&#65533;w&#220;&#65533;&#65533;`&#65533;7&#65533;&#65533;&#65533;:&#65533;&#65533;&#65533;\&#65533;&#65533;iA{&#65533;o&#65533;	UDDHOQMm&#65533;9&#65533;&#65533;wMz&#65533;&#65533;&#65533;V&#65533;9$7lf&#65533;&#65533;&#65533;&#65533;u&#65533;&#65533;q&#493;&#65533;n&#65533;ZjG&#65533;&#65533;&#65533;&#65533;fK&#1529;rW&#65533;0x&4ds&#1426;&#65533;&#65533;&#65533;&#65533;&#65533;g&#65533;&#1655;&&#65533;7&#65533;Jy&#65533;J&#65533;g&#65533;&#65533;3&#65533;&#65533;,hRq &#65533;/A&#65533;}&#65533;&#65533;O8'&#465;&#65533;A&#65533;;&#65533;&#65533;X&#65533;5&#65533; &#65533;}(iJ&#65533;&#65533;&#65533;&#1839;&#65533;#[]&#65533;&#65533;%D &#65533;&#65533;&#65533;&#65533;^&#65533;6&#65533;&#65533;&#65533;&#43660;&#65533;(&#65533;&#65533;U&#65533;@&#65533;&#8322;E&#65533;*&#65533;&#65533;D&#65533;=&#65533;1}&#65533;&#65533;^&#65533;"&#65533;&#65533;&#65533;&#65533;&#65533;|&#65533;y&#65533;-.F&#65533;&#65533;n'3&#65533;P&#65533;l&#65533;&#65533;&#65533;L~&#65533;QZ&#1430;?&#65533;&#65533;M&#65533;&#65533;&#65533;!&#65533;&#65533;&#65533;!&#65533;&#291;&#1746;\&#65533;H&#65533;In|!$&#65533;[D1?T8Bj&#65533;Re&#65533;9&#65533;&#65533;(&#65533;<&#1544;is$&#65533;&#1208;&#65533;W&#65533;d&#65533;_n4.[9B&#65533;&#65533;&#65533;&#65533;&#51426;a46&#65533;&#65533;&#65533;&#65533;&#65533;\&#65533;&#259;&#65533;&#65533;rF\&#65533;&#65533;&#228;#&#65533;Kn&#65533;&#65533;e&#65533;&#65533;|&#65533;&#65533;U&#65533;"&#65533;&#65533;iy&#65533;j^g8&#65533;E&#65533;H'&#65533;&#65533;k&#65533;d&#65533;U&#65533;y*&#65533;}&#65533;T!&#65533;`S=R&#65533;$&#1637;<&#65533;&#65533;&#65533;_&#65533;OVD
&WLC&#65533;&#54897;3T&#65533;&#65533;&#65533;&#65533;lI&#65533;&#65533;G&#65533;&#65533;I&#65533;&#65533;&#777;3&#65533;&#65533;:6&#65533;&#65533;&#65533;&#65533;N&#65533;&#777;&#65533;.v&#65533;4&#65533;WI&#713;&#65533;&#65533;&#65533;=#=&#65533;h&#65533;&#65533;&#65533;&#65533;m&#65533;e.&#65533;6P&#65533;t&#65533;&#65533;g&#65533;n#P&#65533;&#65533;dDED&#65533;&#65533;,R&#65533;2"&#65533;tG@&#65533;z&#65533;O*O&#65533;*sIkvu4&#65533;R&#65533;&#65533;&#65533;&#65533;&#389;&#65533;3&#65533;&#65533;&#65533;Y&#65533;J&#65533;&#1209;&#65533;r&#65533;vj+m`&#65533;&#65533;&#65533;&#65533;Tc+&#65533;&#65533;-&#65533;&#65533;-l&#65533;.m&#65533;&#65533;&#1858;&#65533;9&#65533;&#65533;/k&#65533;&#65533;F&#65533;#b&#65533;*y
j-&#65533;*!&#65533;9Qi&f&#65533;&#65533;&#65533;&#65533;2Yl&#65533;&#65533;&#65533;&#65533;q&#65533;G&#65533;RV&#65533;&#65533;&#65533;@&#65533;)&#65533;&#65533;&#1546;&#65533;&#65533;-&#65533;&#65533;&#65533;&#65533;-&#65533;J%'[
&#65533;&#65533;B&#65533;&#65533;B&#65533;&#65533;0&#65533;&#65533;e&#65533;&#65533;&#65533;uW&#65533;R&#65533;&#65533;2&#65533;e&#65533;%+&#65533;&#65533;T&#65533;p&#65533;&#65533;&#65533;&#65533;&#65533;}&#65533;&#65533;&#65533;_&#65533;zL&#65533;&#65533;N<&#65533;(&#65533;J&#65533;-&#65533;>&#65533;&#65533;&#65533;&#1384;&#65533;&#65533;&#65533;@'&#65533;&#65533;&#65533;&#65533;&#65533;&#65533;K&#1609;&#65533;&#65533;&#65533;3N&#65533;&#65533;&#65533;\&#65533;&#65533;&#65533;&#65533;&#65533;&#65533;Y&#65533;X&#65533;]#&#65533;&#65533;&#65533;%nC&#65533;r&#65533;:&#65533;&#65533;&#65533;&#65533;a&#65533;&#65533;&#65533;&#65533;&#65533;&#65533;&#65533;&#65533;y&#65533;&#65533;^&#65533;M&#65533;&#65533;&#65533;&#65533;&#65533;&#65533;&#65533;&#65533;&#1697;I&#1036;&#65533;Xo&#65533;&#65533;&#65533;&#65533;&#65533;&#65533;&#65533;Q&#65533;Vw|_&#1992;t,L1&#65533;=2]&#1866;2&#65533;&#1329;&#770;&#65533;&#65533;V&#65533;&#65533;&#65533;|}A<0&#65533;&#65533;&#65533;&#65533;$&#65533;&#65533;?c*&#65533;&#65533;2&#65533;&#65533;r&#65533;f&#65533;&#65533;0&#65533;&#65533;&#65533;Z&#65533;fI8a&#65533;w&#660;&#65533;&#470;&#65533;Y<q&#65533;&#65533;!&#65533;&#65533;V;&#65533;&#65533;&#65533;&&#65533;&#65533;R`&#65533;&#1131;h&#65533;&#65533;&#65533;&#65533;&#65533;&#65533;&#65533;&#65533;d&#65533;&#65533;y!&#65533;&#65533;[d&#39276;&#65533;F8nv&#65533;6&#65533;&#65533;@&#759;&#65533;&#65533;&#65533;&#65533;,&#65533;&#65533;V&#65533;&#65533;&#65533;&#65533;&#65533;&#65533;bZ5&#65533;&#65533;#&#65533;&#65533;_&#65533;&#65533; &#65533;&#57970;&#65533;&#52450;:&#65533;6s&#65533;.vo&#65533;&#65533;&#65533;D&#65533;&#65533;9&#65533;&#65533;'9&#65533;^&#65533;&#65533;&#65533;bK}&#65533;z/&#65533;&#65533;&#65533;&#1653;&#65533;&#65533;&#38162;TsUV&#65533;XP&#65533;
&#65533;;&#65533;N&#65533;&#65533;7&#65533;j^&#65533;0&#65533;tD&#65533;Nq`k6&#65533;$&#65533;+&#65533;&#65533;,a&#65533;&#1201;!&#65533;<&#65533;X&#65533;&#65533;%U&#65533;C*H&#65533;L&#65533;"&#65533;%&#65533;=&#65533;"&#47271;&#65533;&#65533;r&#65533;&#540;	e&#65533;v&#65533;&#65533;&#65533;&#544;&#65533;&#65533;&#65533;&#65533;hE&#65533;&#65533;&#65533;h&#65533;t	&#65533;&#65533;&#65533;	&#65533;{&#65533;4&#65533;u&#65533;<&#65533;&#65533;&#65533;{&#65533;8&#65533;&#65533;x&#65533;&#65533;oz&#65533;&#65533;&#65533;+&#65533;5&#65533;G&#610;&#65533;&#65533;&#65533;&#2025;he&#838;kk&#65533;&#65533;e$aB5AgW\&#65533;sct&#65533;U&#65533;&#65533;-W&#65533;HV&#65533;&#933;Vn&#65533;r0:&#65533;^&#65533;&#65533;&#65533;&#65533;&#65533;&#494;`&#65533;&&#65533;&#65533;&#65533;n&#65533;e<j&#65533;&#65533;&#65533;x
&#65533;&#65533;&#65533;&#969;nt&#65533;#}O.&#65533;&#1583;Gcg?&#65533;&#65533;&#65533;|Y"&#65533;&#65533;&#65533;&#65533;&#65533;&#1570;&#65533;&#65533;8I0&#65533;uh&#65533;a7k&#65533;\&#65533;[G&#65533;&#65533;P^W&#65533;&#65533;+%&#65533;
r&#65533;w-&#65533;&#65533;!y&#65533;&#65533;&#65533;&#65533;&#1553;&#65533;j6&#65533;&#65533;9&#1043;&#65533;&#65533;+&#65533;&#65533;&#65533;
N&#65533;o&#65533;&#65533;&#65533;&#926;<&#65533;&#65533;-&#65533;&#65533;vd&#65533;&#65533;&#65533;&#65533;77&#65533;&#65533;&#65533;&#65533;&#65533;"f!&#65533;P&#1626;&#65533;x&#65533;B}i&#65533;&#65533;&#3362;&#65533;N&#65533;&#65533;&#65533;L&#65533;&#65533;&#65533;&#65533;e&#65533;&#65533;&#604;&#65533;&#65533;^&#65533;&#65533;H4&#65533;&#65533;&#65533;Bx@h&#65533;O&#65533;YxU&#65533;1&#65533;&#65533;&#65533;&#1637;U_F} &#65533;&#65533;e&#65533;X[&#65533;&#65533;}_	&#65533;Y&#65533;&#65533;&#65533;6&#65533;&#65533;eT&#65533;&#65533;&#65533;&#65533;d0&#65533;P[&#65533;&#65533;F&#65533;&#65533;&#65533;&#65533;\W&#65533;G&#65533;UH&#65533;&#65533;R9&#65533;	&#65533;&#65533;`e&#1556;&#65533;y&#65533;&#65533;-`8`,&#65533;6I(&#65533;F&#65533;&#65533;&#65533;&#65533;Q^!&#65533;&#65533;&#405;-__&#65533;.&#65533;&#1184;"&#65533;N&#65533;&#65533;p&#65533;&#65533;u&#65533;U&#65533;3&#65533;W&#65533;&#65533;&#1820;&#65533;&#544;iT&#65533;&#65533;9&#65533;&#65533;&#65533;Zp&#65533;&#1912;&#65533;&#65533;&#65533;&#1049;&#65533;)&#65533;&#65533;&#65533;F~&#65533;Apaf!R!e, 	&#65533;1&#65533;PI&#65533;f`&#1121;!*&#65533;"&#65533;+FEu&#65533;&#65533;&#65533;La&#65533;&#65533;Rh&#65533;V&#65533;YEe&#65533;|I&#65533;l&#65533;&&#65533;&#65533;&#65533;t&#65533;&#65533;zR"&Y&#65533;(!n&#65533;&#65533;#&#65533;&#65533;&#65533;&#65533;&#65533;&#65533;&#65533;&#65533;p"&#65533;&#65533;'&#1170;&#65533;e&#65533;&#65533;&#65533;&#65533;]&#65533;*&#65533;&#65533;*N&#65533;+b,&#65533;&#1935;&#65533;&#65533;&#65533;X`&#65533;OhIU&#65533;&#65533;&#65533;W{&#65533;^&#65533;m&#65533;&#65533;&#65533;&#65533;Y	&#65533;&#65533;&#65533;&#65533;&#65533;3"&#65533;'&#65533;&#65533;&#65533;&#65533;d&#65533;^)&#65533;X4&#65533;&#65533;L=X&#65533;a&#65533;dc&&#65533;Nl#'*b8&#65533;#9:&#65533;&#65533;&#65533;&#65533;&#65533;&#65533;&#65533;A_P&#65533;&#65533;&#65533;&#65533;`_`&#65533;&#65533;&#65533;&#1650;&#65533;&#65533;X$&#65533;W&#65533;&#760;&#65533;&#65533;&#65533;XR&#65533;&#65533;&#65533;&#65533;&#65533;1&#65533;N&#65533;A&&#65533;&#65533;A&#65533;&#65533;$d&#65533;%#&#65533;&#65533;#&#65533;&#65533;&#65533;&#65533;&#65533;NYF|&#65533;7*X&#65533;eGv&#65533;EzdJ&#65533;&#65533;&#65533;(Z	&#65533;&#65533;&#5987;J&#421;\&#65533;&#65533;&#441;$;&#420;11&#65533;&#65533;	&#65533;&#65533;&#65533;&#65533;&#65533;4&#65533;Xztj}`&#65533;E&#65533;1&#65533;XY&#1100;1&#65533;Rj	&#65533;4&#65533;AJ&#65533;d%T&#65533;&#65533;Na)qR&#65533;=$&#65533;x!&#65533;&#65533;!&&#65533;>&#65533;&#65533;&#65533;k&#65533;&#65533;d&#65533;&#65533;_&#65533;&#65533;\&#422;l&#65533;&#65533;&#65533;&&#65533;e,&#65533;&#65533;&#65533;<nK_&#65533;&#65533;&#2015;1Q&#65533;&#65533;a&#10856;&#65533;b&#65533;U]*eC&#65533;Q&#65533;t~&#65533;
U&#65533;etf&#65533;(d&#65533;&#65533;M]&#65533;iN&#65533;i2&#65533;+&#858;J&#447;&#65533;&\&#934;{&#65533;dm&#423;&#65533;$L&#647;&#65533;&#65533;&#65533;.&#65533;!N&#65533;d&#65533;&#65533;&#42507;&#65533;&#65533;&#65533;&#65533;&#65533;#&#65533;qZ[:!&#65533;o@c}&#65533;&#65533;9]&#65533;&#65533;gF&#65533;&#65533;Y}'x6&#65533;&#65533;i&#65533;Gncy&#65533;]&#65533;$J&#65533;&#65533;l&#65533;&#65533;{&#65533;m&#65533;&#65533;m&#65533;g,&#65533;X^&#675;&#65533;e	&#65533;H$-P&#65533;&#65533;W&#65533;&#65533;&#65533;&#65533;&#65533;?&#65533;&#65533;&#65533;X&#65533;r(&#65533;&#65533;&#65533;mA&#65533;A&#65533;\u^&#65533;Ai&#65533;&v&#65533;&#65533;Gt&#65533;&#65533;E&#65533;&#65533;&#65533;&#65533;&#65533;&#65533;&#65533;Y&#65533;|(&#65533;V&#65533;&#65533;g&#65533;&#65533;&#65533;&#65533;&#65533;&#37474;&#65533;&#65533;&#65533;&#65533;&#65533;&#65533;&#65533;&#65533;=.
&#1960;&#65533;d]Or&#679;&#65533;b&#65533;&#65533;&#65533;&#65533;r&#65533;&#65533;J&#65533;C&#65533;&#1325; $&#65533;&io(g&#65533;>%&#65533;Mq)V&#973;&#65533;5&#65533;\hin&#65533;(&#65533;&#65533;&#65533;z&#65533;H&#65533;i|n&#65533;&#65533;i&#65533;&#65533;&#65533;(&#65533;~j&#65533;&#65533;&#65533;]&#65533;&#1483;V&#65533;&#65533;&#1892;&#65533;&#65533;R&#65533;&#65533;&#65533;"&#65533;:&#65533;]&#65533;}&#65533;&#428;.%&#65533;!&#65533;U"&#65533;Z&#65533;&#65533;&#65533;&#65533;`Z"&#65533;&#65533;&#65533;ed&#65533;.&#65533;&#65533;&#65533;&#65533;&#65533;piQ&#65533;&{.Yx*&#65533;r&#65533;&#65533;Zk&#65533;f&#65533;&#65533;&#65533;&#65533;&#65533;&#65533;&#65533;Cy&#65533;SQ&#65533;<*&#65533;&#325;&#65533;v&#65533;pb&#65533;&#65533;&#65533;&#65533;&#65533;&#65533;&#1046;&#65533;&#65533;`#&#65533;&#65533;&#65533;&#65533;E&#65533;&#65533;&#65533;&#65533;&#65533;`f&#65533;E'&#65533;R&#65533;Eix&#65533;&#65533;&#65533;&#65533;
dd6&#65533;~x&#65533;U&#65533;I&#65533;&#65533;&#65533;&#65533;e&#65533;ij&#65533;j@&#65533;j&#65533;&#65533;&#65533;&#65533;&#65533;M&#1281;&#65533;>TY&#65533;&#65533;&#65533;A&#65533;&#65533;X&#65533;dc&#65533;&#65533;C&#65533;&#65533;mn&#65533;&#65533;)2N&#65533;p&#65533;&#65533;<&#65533;M&#65533;&#65533;&#65533;2&#65533;Z&#65533;l&#65533;&#1922;s1+r&#65533;G*l%&#65533;&#65533;F&#65533;*&#65533;$I&#65533;j&#65533;Z&#65533;&#65533;N&#65533;&#65533;b,&#65533;J&#65533;&#65533;&#65533;_&#65533;&#65533;&#65533;&#65533;d&#518;&#65533;x&#65533;a$&#65533;N&#65533;&#65533;&#30558;&#65533;v&#65533;&#65533; &#65533;?&#65533;&#65533;fn&#65533;8i&#65533;&#65533;j&#65533;&#65533;Q3B(&#65533;)U&#65533;&#1371;8Bk&#65533;a&#65533;Z&#65533;"&#65533;~@&#65533;&#65533;&#65533;&#2010;&#65533;&#2024;&#65533;6n&#1370;&#65533;Dh&#65533;%&#325;&#65533;V.&#65533;&#65533;e&#65533;&#65533;&&#65533;&#65533;&#65533;8U&#65533;PM&#65533;^&#65533;&#65533;&#65533;_&#65533;&#65533;)&#65533;&#65533;&#65533;&#65533;^m&#862;&#65533;u&#65533;&#65533;(&#65533;&#65533;R%8&#65533;&#65533;&#65533;[.&#65533;&#65533;&#65533;n&#65533;n_1j&#65533;r+&#65533;&#65533;IL&#65533;d`+&#65533;6&#65533;L&#65533;"&#65533;&#65533;B&#65533;%&#65533;:&#65533;&#65533;&#65533;&#65533;&#65533;cH&#65533;&#65533;i&#65533;nA&#65533;B'QF&#65533;&#159;P&#65533;^&#65533;vQ&#65533;Q&#65533;&#65533;J&#65533;&#521;&#65533;&#65533;I&#65533;&#65533;eh&#65533;&#65533;&#65533;}&#65533;X$&#65533;&#65533;.&#65533;&#65533;4&#65533;&#65533;[&#65533;&#65533;8&#65533;&#65533;.&#65533;p[X&#65533;&#65533;P&#1905;U&#65533;&#65533;NJ&#65533;&#65533;&#65533;&#65533;&#65533;&#65533;*R&#65533;&#65533;&#65533;&#65533;&#65533;u.g&#65533;n&#577;&#65533;]&#65533;&#65533;&#65533;?&#65533;&#65533;	k&#65533;&#65533;&#65533;t&#65533;&#65533;N&#65533;$I^c&#65533;&#65533;&#65533;XJ@&#65533;&
0&#65533;G&#65533;h&#65533;D.o&#65533;dP&#65533;&#65533;3&#65533;&#65533;2
&#65533;q&#65533;&#65533;&#1157;`J#&#65533;&#65533;ep&#65533;v&#65533;U2d&#65533;&#65533;&#65533;&#65533;i&#65533;p&#65533;%Y&#65533;&#26431;FYJ&#65533;*&#65533;%&#65533;:l:
m&#65533;&#65533;&#65533;0&#65533;A_&#65533;)&#65533;&#65533;&#65533;&#65533;]&#65533;&#65533;6&#65533;&#65533;o&#65533;R&#65533;&#65533;&#65533; 	&#65533;&#65533;&#65533;_&#1700;W&#65533;|a&#65533;Em0&#1830;&#65533;&#65533;&#65533;&#65533;&#65533;&#65533;o8&#65533;&#65533;AfN,&#65533;Y&#65533;z&#65533;&#65533;&#65533;&#65533;&#65533;&#65533;&#65533;)&#65533;S&#65533;&#65533;0&#65533;&#65533;Sk&#65533;&#65533;_=a&&#65533;q&#65533;<&#44693;&o&#65533;&#924;F&#65533;&#65533;&#65533;Z&#65533;0&#65533;&#65533;&#65533;M&#65533;4&#65533;=&r&#65533;V&#65533;&#65533;'>&#65533;&#65533;j1&#65533;&#65533;&#65533;&#685;u&#65533;c&#65533;Q&#65533;&#65533;&#65533;&#65533;5&#65533;Jf&#65533;&#65533;)C&#65533;2&#65533;&#65533;&#65533;&#65533;&#65533;q&#65533;&#65533;In&#65533;&#65533;/-&#65533;&#65533;u&#65533;@ir~3&#65533;&#65533;2&#65533;/&#65533;3y~&#52766;j&#65533;&#65533;&#65533;&#65533;b&#65533;o&#65533;&~&#65533;`5&#65533;5k&#65533;j&#65533;&#65533;~p%&#203;&#65533;&#65533;%z&#65533;&#1156;36&#65533;*&#65533;&#65533;0&#65533;&#65533;&#65533;bl&#65533;&#65533;&#65533;&#65533;Q&#65533;&#1651;7&#65533;3~.&#1971;0c&#65533;&#65533;&#65533;i`&#65533;1FrV
j&#65533;g7&#65533;4&#65533; O&#65533;`43&#65533;&#65533;&#606;C?dgF&#65533;b&#65533;&#65533;RM&#65533;]s&#65533;(&#65533;'&#65533;YtaA&#65533;&#65533;9&#65533;_?N+&#65533;1;&#65533;&#65533;&#65533;&#837;X&#65533;&#65533;&&#65533;^!Y&#65533;&#65533;KO&#65533;B*0]&#65533;&#65533;d&#65533;&#65533;j&#65533;Cdi>&#65533;u&#65533;&#65533;r!+3&#65533;&#65533;a*&#65533;JJQ&#65533;MBKsAnr3&#1503;z&#65533;Hj&#65533;4+&#65533;VK&#65533;Z&#65533;r&#65533;&#65533;yv)&#65533;N,Y3&#65533;q&#65533;o&#65533;&#65533;X&#65533;_&#65533;&#65533;&#65533;q=&#65533;&#65533;-&#988;&#65533;&#65533;mv&#65533;>&#65533;
J3k&#65533;&#65533;E&#592;&#65533;&#65533;&#65533;&#65533;l(]&#65533;p&#65533;&#65533;&#65533;svs&#65533;&#65533;$wfvdWwu]]WI&#65533;&#65533;&#65533;&#65533;i&#65533;&#65533;~&#65533;m&#65533;&#65533;j&#65533;&#65533;kCa=&#65533;wy&#65533;6o&#65533;&#65533;&#65533;&#65533;&#482;k&#65533;u&#65533;&#1415;&#65533;&#65533;o&#65533;,S&#65533;*&#65533;sw&#65533;Hc%9&#65533;+&#65533;=Yt&#65533;&#65533;U&#65533;f&#65533;&#65533;&#65533;5v{&#65533;v+&#65533;
\&#65533;G&#65533;t&#65533;&#65533;ux&#65533;&#65533;x&#502;*&#65533;e8&#1804;&#65533;&#65533;&#65533;&#65533;1&#65533;T]o6&#65533;p&#65533;$)C&#1004;&#65533;J5&#65533;&#65533;&#65533;!&#1965;&#65533;b&#65533;e+&#65533;(O&#65533;eN&#65533;&#65533;h'&#65533;AM*Y&#65533;u&#65533;]&#65533;&#65533;hY&#65533;&#65533;zn&#65533;TxF~ww&#65533;7&#65533;&#65533;M&#65533;]&#65533;&#65533;&#65533;&#65533;&#65533;&#65533;&#65533;&#65533;z&#65533;G3&#65533;&#65533;| Z|cT&#65533;9v&#754;&#65533;#&#65533;&#65533;9&#65533;&#65533;&#1464;&#65533;*&#65533;Q&#65533;URw&#65533;G&#65533;&#65533;)x&#65533;&#65533;/&#65533;e&#65533;2yF>9&#65533;&#65533;wG&#65533;&#65533;m&#500;&#65533;&#65533;&#65533;n_]#o&#65533;X&#65533;(Rc&#65533;&#65533;&#65533;&#65533;y&#65533;e5k&#65533;&#65533;&#65533;V*&#65533;GK&#65533;
/&#65533;g&#65533;&#65533;C&#65533;&#65533;f&#65533;c&#65533;&#65533;&#65533;&#65533;yqU&#65533;&#65533;&#65533;rk&#65533;&#65533;mC&#65533;E&#65533;7&#65533;&#65533;3\&#65533;&#647;:&#65533;lmA?&#65533;c$7&#65533;{\T#&#65533;&#65533;7&#65533;&#65533;8$2h&#65533;MOAa&#65533;&#65533;I:3uw&#65533;&#65533;&#65533;	f9&#65533;&#65533;&#65533;&#65533;&#65533;&#65533;Y&#65533;N&#65533;56&#65533;&#23351;u\&#65533;7`7&#65533;s&#65533;&#65533;&#65533;:&#65533;&#65533;&#65533;&#65533;/s&#65533;N&#65533;	&#65533;KR:rZ:&#65533;_s~+w&#65533;&#65533;l(K&#65533;&#65533;&#65533;X&#65533;7&#65533;&#65533;&#65533;&#65533;lDF&#65533;-&#65533;&#65533;&#65533;&#65533;&&#65533;"&#65533;&#65533;tN{&#65533;&#65533;&#65533;{&#65533;x&#65533;&#65533;&#65533;&#65533;?a7&#65533;{&#65533;&#65533;&#65533;&#65533;&#65533;&#65533;+%yT&#65533;&#65533;&#65533;R&#65533;&#65533;H&#65533;&#65533;|&#65533;&#65533;9&#65533;&#65533;&#65533;z&#65533;&#65533;G<&#65533;&#65533;&#65533;&#65533;X&#65533;&#65533;v&#65533;&#65533;	&#65533;&#65533;W&#699;d&#65533;|&#65533;S&#65533;ij&#65533;&#65533;&#65533;&#65533;&#65533;&#65533;&#65533;\&#65533;N&#65533;~5&#65533;&#707;&#65533;&#65533;Y&#65533;{s&#1023;x&#65533;&#65533;&#65533;&#65533;&#65533;y&#65533;+<u
&#65533;&#65533;&#248;W&#44503;t&#1147;&#65533;&#65533;&#65533;]&#65533;&#65533;{&#65533;;&#65533;&#65533;&#65533;&#65533;&#65533;&#65533;x&#65533;5&#65533;&#65533;&#65533;+&#65533;&#65533;&#65533;O&#65533;+g}&#65533;&#65533;&#65533;;<BU&#65533;&#65533;7>&#1767;=&#65533;}\&#65533;&#65533;&#65533;&#65533;&#65533;w&#65533;&#367;&#65533;I&#65533;&#65533;&#65533;&#65533;&#65533;&r|&#65533;&#65533;&#65533;&#65533;&#65533;&#65533;&#65533;&#65533;&#65533;&#65533;:&#65533;~&#65533;&#65533;$/&#65533;&#65533;~	&#65533;&#65533;&#65533;nsXt&#65533;xuo&#65533;&#65533;:1&#65533;&#65533;+&#65533;&#65533;q&#65533;&#65533;]&#65533;&#65533;=&#1811;&#65533;r&#65533;&#65533;&#65533;&#65533;3m&#65533;&#1922;\&#65533;&#65533;&#1309;&#65533;>&#65533;&#65533;&#65533;~&#65533;&#65533;}<&#65533;|&#1283;&#65533;&#65533;&#501;&#65533;&#65533;&#65533;&#65533;>&#65533;&#65533;&#65533;&#65533;&#65533;&#65533;&#65533;&#65533;w&#65533;&#65533;G&#65533;&#65533;&#65533;u&#65533;&#65533;L&#65533;&#65533;g&#65533;&#65533;/&#65533;&#65533;G&#65533;X&#65533;&#65533;W,q&#65533;&#65533;&#65533;$:`&#65533;aA&#65533;[)V&#65533;&#65533; "F&#65533; pq"&#65533;#I&#65533;4y2&#65533;
+U>x@&#65533;@&#65533;3i&#1452;&#65533;&#65533;&#65533;-6;s&#65533;XFg3C&#65533;%s&#65533;0K&#65533;6&#65533;&#65533;&#1321;&#65533;-S&#65533;J&#65533;&#65533;&#65533;&#65533;&#65533;*[&#65533;N&#65533;&#65533;&#65533;&#65533;&#65533;c&#65533;^&#65533;&#65533;&#65533;,Z-j&#1626;m&#65533;lX&#65533;P&#65533;&#949;&#65533;o&#1915;{&#65533;&#65533;&#65533;&#65533;7n`&#65533;&#65533;&#65533;21|I&#65533;#E&#65533;&#65533;G&#65533;&#65533;)S&#65533;q&#1632;&#65533;[*f~a&#65533;&#199;&#65533;+B[&#65533;1cj&#65533;Y&#65533;&#65533;&#65533;&#65533;#&#428;&#65533;g&#65533;d&#65533;&#65533;$&#1723;m&#65533;&#65533;t"&#65533;&#65533;F&#65533;g
&#65533;&#1161;O&#65533;4&#65533;&#65533;&#65533;$\&#65533;&#1257;SL&#65533;n&#65533;&#65533;&#65533;V&#65533;2],E&#65533;|&#599;'&#65533;5&#65533;&#65533;&#65533; F|&#65533;&#65533;c&#527;I&#1448;&#65533;Ef&#65533;&#65533;~Vq&#65533;!&#65533;&#65533;&#65533;ls&#65533;|&#65533;&#65533;x{&#65533;$&#65533;-&#65533;&#65533; &#65533;&#65533;$&#65533;&#65533;&#65533;&#65533;7&#65533;&#65533;&#65533;&#65533;&#65533;s&#65533;D&#65533;FB&#65533;&&#65533;&#65533;3&#65533;+&#65533;&#65533;;Q;&#65533;sqE&#65533;&#827;&#511;t&#65533;1&#65533;&#65533;&&#65533;{&#65533;1&#65533;&#65533;3	&#65533;&#65533;(B&#65533;&#65533;&#65533;&#65533;"&#65533;H&#65533;&#65533;&#65533;&#65533;|	&#65533;&#65533;&#65533;&#65533;,j&#65533;B&#65533;&#65533;&#65533;2$-g&#65533;&#65533;&#65533;3.D&#65533;+&#65533;dL&#65533;&#329;&#65533;&#65533;&#65533;*&#65533;x&#65533;K<&#65533;&#65533;&#65533;&#65533;,8&#2028;&#65533;N&#65533;n&#65533;Q&#65533;&#65533;v<4&#65533;&#65533;zlO<%&#1160;H!&#65533;&#65533;&#65533;&#65533;&#65533;&#65533;3&#65533;4&#65533;&#65533;"*+&#65533;&#65533;%?U&#65533;AEI$&#65533;&#65533;&#65533;&#65533;0&#65533;L3`M3&#281;&#65533; &#65533;&#65533;,h4&#65533;O&#65533;j\&#65533;.&#65533;*&#65533;^&#65533;&#65533;&#65533;:&#65533;&#65533;q$`=Y&#65533;&#1691;&#65533;GG&#65533;i&#65533;&#65533;p&#65533;&#65533;&#65533;d82?&#65533;6S2S&#65533;P&#65533;"P=m&#65533;]&#1982;&#65533;&#65533;&#65533;vs&#65533;&#65533;&#800;&#1060;uD6&#65533;&#65533;UW&#65533;&#65533;*4&#65533;D&#65533;J&#65533;&#65533;2X&#65533;-&#65533;&#65533;&#65533;&#65533;&#65533;g&#65533;X&#65533;&#65533;k&#65533;&#65533;&#65533;&&#65533;&#65533;Z&#65533; &#65533;H&#65533;&#59105;&#65533;p&#65533;&#65533;/&#65533;.s&#65533;PUyU&#65533;)e&#65533;V&#65533;&#65533;&#65533;{&#65533;&#65533;&#65533;&#65533;-W~Y\X&#65533;&#65533;zV%=&#65533;&#65533;&#65533;	&#65533;&#65533;b3v&#65533;"'&#65533;u&#65533;$&#65533;&#9940;c&#65533;>ydr[&#65533;3&#65533;,&#65533;5&#65533;^{&#65533;&#65533;&#518;&#65533;&#65533;Zo&#65533;&#1499;q^y`&#65533;_4t0&#65533;c&#65533;&#65533;&#65533;&#65533;]/<&#65533;&#65533;^p&#65533;1&#65533;&#65533;&#65533;&#65533;&#65533;t&#65533;&#65533;+&#65533;e&#65533;&#65533;A&#65533;&#65533;&#65533;<&#65533;[&#65533;&#65533;`4&#65533;&#65533;N'&#65533;@&#65533;E&#65533;<6&#65533;E&#65533;&#65533;LZiv&#65533;f-y&#65533;&#65533;+8,&#65533;&#65533;&#65533;yo&#65533;&#65533;<&#65533;&#65533;&#65533;w&#65533;O&#65533;&#13371;=r&#65533;8&#65533;&#65533;&#65533;4&#65533;&#1795;&#65533;_:p&#65533;&#65533;&#65533;&#65533;&#65533;>$&#65533;&#65533;&#65533;U&#65533;\&#65533;&#65533;B&#928;&#65533;hwn&#65533;&#65533;&#65533;&#444;iTw&#65533;&#65533;p&#1985;&#65533;]x&#392;&#65533;a&#65533;&#65533;O^&#544437;&#65533;%&#65533;&#704;I&#65533;&#65533;	aot-&#65533;&#65533;dV&#65533;[9p*'q&#1247;x>&#65533;4,i_&#65533;&#65533;&#65533;&#65533;g7&#65533;&#65533;O&#65533;k&#65533;&#65533;x&#507;&#65533;&#65533;'~&#65533;&#65533;&#65533;&#65533;&#65533;l&#65533;x1&#65533;g,r&#65533;&#65533;&#65533;4&#65533;&#65533;
&#65533;&#965;&#65533;dS &#65533;^f&#65533;&#65533;Dk&#65533;&&#65533;D&#65533;}&#65533;v$&#65533;&#65533;&#65533;`B@&#65533;&#65533;&#65533;l	&#65533;4&#65533;}Q~,&#65533;&#65533;&#65533;'&#65533;q&#65533;&#65533;r&#65533;&#65533;R&#65533; 
&#65533;$&#65533;&#65533;&#65533;&#65533;V&#65533;#jOMMd&#65533;'H'(
&#65533;W&#65533;&#65533;&#1832;8+&#65533;H|&#65533;2v&#65533;&#65533;Hz&#65533;p&#65533;c&#65533;g?2&#65533;&#65533;0&#65533;&#65533;&#65533;&#1032;&#65533;&#65533;B&#65533;r&#65533;(&#65533;8&#65533;Fe&#65533;&#65533;&#65533;t&#65533;G>&#65533;&#65533;0&#65533;D!i&#65533;&#65533;<c&#65533;b&#65533;&#65533;&#65533;H_/	&#65533;&#65533;$&#65533;@&#65533;1&&#65533;&#65533;&#65533;&#65533;g&#65533;&#65533;&#65533;e&#65533;&#65533;&#65533;&#65533;Zm&#65533;&#65533;F&#65533;&#65533;EN&#856;#'W~&#65533;&#65533;;&#65533;G&#65533;?&#65533;ww&#65533;z&#65533;#X&#65533;&#65533;E&#65533;&
&#65533;YOy3&#65533;&#65533;I#3&#65533;&#65533;I&#65533;&#65533;&#65533;&#65533;&#65533;&#65533;&#65533;&#65533;e&#65533;n.&#65533;u{t&#65533;B&#65533;&#65533;"&#65533;r&#65533;&#65533;&#65533;Q&#65533;&#65533;6?j&#65533;&#65533;t&#65533;;Y8H&#65533;&#65533;!i13&#65533;&#65533;LR&#65533;)U&#65533;>&#65533;&#65533;O&#65533;F3d&#65533;i&#65533;&#65533;&#65533;.U&#65533;&#65533;gUt&#904;f&#65533;eA	&#65533;&#1685;&#65533;n&#65533;&#65533;&#65533;d&#65533;&#65533;#&#65533;I&#1169;&a"R&#65533;&#65533;S&#65533;d&#65533;\&#65533;&#65533;&#65533;&#65533;}Z
&#1239;v&#65533;3+mTU&#65533;VQD&#65533;&#65533;&#65533;NQt&#65533;&#65533;X4&#65533;J&#65533;X9'J7&#65533;&#65533;&#65533;N&#65533;*R&#65533;>&#65533;uT&#65533;&#65533;&#65533;&#65533;`&#65533;&#65533;&#65533;1j&#65533;&#65533;]MH}&#65533;&#65533;&#65533;0&#65533;]	&#65533;&#65533;&#65533;j&#65533;#v&#65533;D&#65533;&#65533;&#65533;&#65533;7&&#65533;Rh&#65533;&#65533;"&#65533;C&#65533;&#65533;l&#65533;e&#65533;^o&#65533;N&#65533;&#65533;&#65533;&#65533;qj&#65533;f[&#65533;!/&#65533;Z&#65533;a&#1430;&#65533;&#1545;L&#65533;&#65533;4gB@&#65533;&#65533;1e&#65533;=&#65533;1&#65533;0X
&#65533;&#65533;&#65533;-&#65533;'&#65533;&#65533;N&#65533;&#786;%D[{&#65533;
6+RIn&#65533;$&#65533;&#65533;&#65533;l@s\&#65533;&#65533;5&#65533;e+&#1980;iZ&#65533;r&#65533;&#65533;&#65533;U&#65533;&#65533;&&#65533;'&#65533;e6&#65533;
_&#65533;WK&#65533;&#65533;&#65533;&#65533;%l&#65533;&#65533;0&#65533;Z&#65533;&#65533;K&#65533;
~&#65533;X&#65533;ND&#65533;&#1392;@&#65533;;&#65533;&#65298;&#65533;&#65533;&#1391;9&#65533;&#65533;&#65533;?N&#65533;W&#65533;&#65533;O')O&#65533;&#324;&#65533;qS&#65533;&#65533;&#65533;V!9&#65533;&#65533;&#65533;&#65533;5&#65533;&#65533;&#65533; &#197;&#1158;&#65533;&#65533;&#65533;&#65533;&#65533;&#65533;&#65533;&#65533;W&#65533;&#65533;&#65533;&#65533;&#65533;&#65533;g?&#65533;&#65533;e&#641;&#65533;&#65533;`clI>&#1554;&#65533;&#65533;&#65533;&#65533;&#65533;&#65533;&#65533;&#65533;I&#65533;&#65533;a&#65533;&#1612;&#65533;.H&#65533;&#65533;&#65533;&#65533;&#65533;&#65533;&#65533;&#65533;n&#65533;&#65533;(y&#65533;D7&#65533;T&#65533;1&#4292;&#65533;&#630;&#65533;a&#65533;&#65533;plfG&#65533;&#65533;G&#65533;&#65533;3&#65533;&#65533;6_&#65533;eL\&#65533;&#65533;&#65533;d&#65533;&#65533;&#65533;v&#65533;&#65533;&#65533;&#65533;=~&#65533;&#65533;&#65533;u#=[D'&#65533;&#1072;6l&#65533;&&#65533;h[&#65533;&#65533;?&#65533;&#65533;&#65533;&#65533;y&#828;&#65533;Q&#65533;&#65533;&#65533;&#65533;&#65533;U&#65533;&#65533;N&#65533;&#65533;*&#65533;<*&#65533;'&#65533;,&#65533;&#65533;y&#65533;&#65533;&#65533;ZI&#65533;AF&#1141;&#65533;`&#65533;r&#65533;&#65533;&#65533;&#65533;K&#935;&#1463;7X&#65533;&#65533;&#65533;&#65533;u&#65533; #C.Db&#65533;[K&#65533;v&#65533;5&#65533;&#65533;&#65533;&#65533;U&#65533;_&#65533;&#65533;eU&#65533;&#65533;\&#65533;&#65533;&#65533;&#65533;&#65533;&#65533;Lfk&#65533;&#65533;n&#65533;&#65533;&#1117;nJc8&#65533;&#65533;&#65533;)~&#65533;&#65533;94W&#65533;&#65533;\&#65533;=&#65533;&#65533;Q&#65533;&#65533;[\&#65533;&#65533;&#65533;J&#65533;&#246;&#1398;5&#65533;-^&#65533;`&#65533;&#65533;&#65533;&#65533;&#65533;&#65533;&#65533;ln&#65533;$&#65533;&#65533;&#65533;M&#65533;y&#1966;p.4&#65533;H5&#65533;&#65533;&#65533;&#65533;]&#65533;$&#65533;}#&#65533;&#65533;e&#65533;&#65533;&#65533;S&#65533;&#65533;&#65533;&#65533;H&#65533;e&#65533;&#65533;s&#65533;&#65533;>8&#65533;&#65533;phv&#65533;&#65533;&#65533;&#65533;&#65533;p&#65533;s&#65533;_&#65533;&#65533;&#65533;&#888;&#65533;&#65533;&#65533;q&#65533;V&#65533;
'79y&#65533;[&#65533;_&#65533;&#65533;&#65533;M&#65533;&#65533;&#65533;&#65533;w&#65533;#<&#65533;?&#65533;&#65533;QZs&#65533;7&#65533;&#65533;aP&#65533;%&#65533;&#65533;&#65533;?&#65533;AE&#65533;N&#65533;&#65533;gy:,&#65533;&#65533;&#65533;"&#65533;&#65533;&#65533;&#65533;&#65533;|&#65533;&#65533;&#65533;&#65533;&#65533;u&#1231;&#65533;q,&#65533;HhJ&#65533;&#65533;&#65533;9&#65533;&#65533;f&#65533;&#65533;y&#65533;&#65533;&#65533;u&#65533;&#65533;&#65533;&#65533;l&#65533;\&#65533;1&#65533;&#65533;^|&#65533;&#65533;&#65533;*|&#65533;O&#65533;hi&#65533;7&#65533;$&#65533;&#1942;B%{&#65533;&#65533;&#65533;&#65533;&#65533;&#65533;ioy-&#46998;&#65533;&#65533;&#65533;1&#65533;&#65533;&#65533;&#65533;?&#65533;&#65533;G&#65533;&#65533;&#65533;&#65533;&#65533;&#65533;T&#65533;ZC<&#65533;Y&#65533;9&#65533;7&#65533;&#65533;&#65533;G:&#65533;&&#65533;V&#65533;V,&#65533;&#62566;H&#65533;:&#65533;&#65533;<&#947;&#65533;O&#65533;&#65533;&#65533;&#65533;b&#65533;&#65533;&#65533;&#65533;&#65533;&#65533;x&#65533;!.&#65533;Gq(#&#65533;&#65533;&#65533;%&#654;&#65533;O(&#65533;&#65533;&#65533;&#65533;&#65533;N&#65533;&#65533;&#65533;&#65533;&#65533;+&#65533;&#65533;&#65533;f>`&#65533;_&#65533;&#65533;&#65533;&#1780;&#65533;&#65533;$P&#65533;"GwPr/&#65533;&#65533;y2&#65533;F	Ur&#65533;>&#65533;&#65533;&#65533;B&#65533;&#65533;M&#1262;&#65533;0&#65533;Ppw&#65533;B&#65533;&#65533;Y&#65533;P&#65533;P&#65533;&#65533;&#65533;bp&#65533;`&#65533;^&#65533;&#65533;l+&#65533;&#65533;0&#65533;C&#65533;&u&#65533;&#65533;e#&#65533;J&#65533;A0u.D&#65533;T&#65533;PL&#65533;&#65533;v&#65533;&#65533;-&#65533;&#65533;~&#65533;&#65533;&#626;&#65533;&#65533;&#65533;GN&#65533;&#65533;o&#65533;`&#65533;&#65533;p&#65533;&#65533;&#65533;&#65533;z03&#65533;"&#65533;p&#65533;&#65533;&#65533;9p&#65533;Z&#65533;&#65533;&#65533;&#1038;&#65533;D&#65533;&#65533;&#65533;&#65533;&#65533;&#1326;_&#65533;Xp&#65533;to
&#65533;	b&#65533;&#65533;&#65533;&#65533;&#65533;p&#65533;/)&#65533;&#65533;&#65533;l`&#65533;0Q&#65533;Q&#65533;q&#65533;8Q3&#65533;h&#65533;$N&#65533;-&#65533;&#65533;&#65533;kw&#65533;&#1248;&#65533;M@&#65533;K&#65533;&#65533;&#65533;&#65533;fI&#65533;p1&#65533;$&#65533;&#65533;{&#65533;&#65533;&#65533;[&#65533;&#65533;&#65533;&#65533;&#65533;&#65533;&#65533;&#65533;?1C&#65533;&#65533;A0D+&#65533;&#65533;Qe&#65533;&#65533;8m&#984;Fi&#65533;&#65533;Vp&#65533;&#65533;&#65533;&#65533;&#65533;&#65533;&#65533;&#65533;&#1777;&#65533;&#65533;&#65533;&#65533;&#65533;&#65533;>&#65533;&#65533;A&#65533;&#65533;&#65533;O&#65533;R &#65533;&#65533;&#65533;&#65533;(&#65533;!&#65533;&#65533;_\&#1146;&#65533;&#65533;&#1123;&&#65533;&#65533;Q&#65533;
&#65533;.&#65533;(&#65533;&#65533;/#5r#=$C&#65533;3&#65533;$M&#65533;$&#65533;1%&#65533;&#65533;&#65533;Rg&#65533;$c&#65533;]&#65533;&#65533;	&#65533;&#65533;
}&#65533;&#65533;&#65533;&#65533;&#65533;q&#1322;&#65533;p&#65533;&#65533;<&#65533;&#65533;R&#65533;&#65533;vK$'&#65533;)&#65533;&#65533;&#65533;r*&#65533;&#65533;/&#65533;&#65533;A^R+&#65533;&#65533;&#65533;+y#E&#65533;&&#65533;,&#65533;R,!&#65533;&#65533;&#65533;Q'&#65533;%&#65533;&#433;#&#65533;(;&&#65533;f(q.g&#65533;)CC&#65533;&#65533;2/&#65533;&#65533;2K&#65533;4&#65533;!0&#65533;&#65533;&#65533;0&#65533;/&#65533;&#65533;&#65533;&#65533;&#348;&#65533;,&#65533;&#65533;6&#65533;&&#65533;or&#65533;+))&#65533;&#65533;?&#65533;&#65533;.9@9C&#65533;9o&#65533;&#65533;4&#65533;S:&#65533;+]&#65533;U&#65533;6]&#65533;0&#65533;&#65533;%&#65533;;&#65533;&#65533;&#144;8#&#65533;j&#65533;&#65533;7&#65533;&#65533;om8&#467;S&#65533;&#46003;3;&#65533;&#65533;&#65533;9&#1744;%Bq:&#65533;4&#65533;s&#65533;&#65533;C&#65533;~&#65533;&#65533;&#65533;j	C&#65533;&#65533;V07&#65533;&#65533;Lc&#65533;&#65533;&#65533;
.&#65533;2=1&#65533;&#65533;&#65533;~&#65533;&#1171;&#65533;1&#65533;&#65533;>&#65533;G&#65533;&#65533;&#65533;9M&#65533;#R?]&#65533;?&#65533;jN&#65533;&#65533;=&#65533;&#65533;&#65533;t&#65533;&#65533;1E&#65533;K&#65533;.3?&#65533;&#65533;&#65533;B&#65533;&#65533;2'&#65533;=7&#65533;&#65533;&#65533;3>&#65533;SH&#65533;tCM&#65533;KsD&#65533;DM&#65533;T&#65533;&#65533;&#65533;?2&#65533;&#65533;@&#65533;R&#65533;&#65533;$&#65533;7&#65533;&#1311;"&#65533;20&#65533;&#1364;&#65533;=&#65533;4C[&#65533;I&#65533;&#65533;C&#65533;f$&#65533;&#65533;M]2D&#65533;&#65533;?iRX&#65533;N&#65533;&#65533;S&#308;B&#65533;p&#65533;&#65533;lc&#65533;.&#65533;&#65533;&#65533;&#65533;&#65533;&#65533;B&#65533;s)O&#65533;j&#65533;Y*H&#65533;R&#65533;&#65533;H!&#65533;K&#65533;0?&#65533;&#65533;4OSN&#65533;DOM&#65533;f&#65533;0C&#65533;F(&#65533;O&#65533;4K&#65533;&#65533;&#65533;u7&#65533;&#65533;&#65533;&#65533;UL'&#65533;L&#65533;&#65533;&#65533;o5&#65533;&#65533;M#J(UD&#65533;&#65533;W3&#65533;47U&#65533;
O%&#65533;+&#65533;-&#65533;&#1233;&#65533;j<	&#65533;7}T&#65533;(&#1067;&#65533;&#65533;&#65533;1&#1167;(!CZ&#65533;F&#65533;j4s&#65533;>wn],&#65533;M&#65533;uX&#65533;&#65533;S[TT&#65533;&#65533;E&#65533;&#65533;T&#65533;h&#65533;&#65533;U&#65533;&#65533;F#&#65533;U_&#1363;&#65533;&#65533;Z&#65533;&#65533;7&#65533;i&#65533;*&#65533;\5*&#65533;&#65533;'U]&#65533;5/U&#65533;5&#65533;:&#65533;S&#65533;&#65533;&#65533;&#65533;4O&#65533;&#65533;]qP&#65533;&#65533;Y&#65533;F[J&#65533;.&#65533;u&#65533;@&L&#65533;5[&#65533;&#65533;.0*&#65533;#:&#65533;&#65533;#$X&#65533;F0&#65533;NOQ&#65533;
&;&#65533;&#65533;&#65533;&#65533;KYwr&#65533;0&#65533;#=&#65533;c&#65533;&#65533;&#65533;&`&#65533;&#1298;D&#65533;:&#65533;d&#65533;&#65533;dQr&#65533;&#65533;&#65533;&#65533;j&#65533;vf&#7456;&#65533;
&#65533;*g&#65533;0&#65533;&#872;&#65533;&#65533;bM5K&#65533;&#65533;&#65533;'Z&#65533;&#65533;jz&#65533;Z&#65533;5)C&#65533;_&#65533;&#65533;LI@`&#65533;&#65533;@&#65533;Hj&#65533;&#65533;j&#65533;&#65533;D&#65533;&#65533;&#65533;)&#65533;"&#65533;r&#65533;@+V&#65533;*	h6q	5&#65533;h &#65533;&#556;3&#65533;m&#65533;&#65533;B&#65533;Gn&#65533;n&#65533;Ss&#65533;mW&#65533;6oSio&#65533;&#65533;f&#65533;EkWd&7}&#65533;l=&#65533;6(!S-!i^7h/&#65533;OrA&#65533;&#1974;r&#65533;i17s7&#65533;s&#65533;&#65533;s&#65533;&#65533;%CwfS&#65533;&#65533;&#65533;.&#326;&#65533;&#65533;@&#65533;;&#65533;VeWz&#65533;&#65533;v1T&#65533;&#65533;*dW3&#65533;&#65533;w&#65533;&#65533;wI&#65533;@&#65533;W&#65533;&#65533;&#65533;oej&#65533;&#65533;	b&#65533;&#65533;&#65533;Z&#65533;U{g&#65533;z1&#65533;v&#65533;1{&#65533;&#1477;.&#65533;d&#65533;&#65533;{SV|&#454;|&#65533;&#1492;vv&#65533;&#65533;E}1&#65533;&#65533;&#65533;q&#65533;w&#65533;"&#65533;$&#65533;&#65533;&#65533;`jG&#65533;&#65533;Tn&#65533;U&#65533;rWw&#65533;&#65533;&#65533;&#65533;6!q&#65533;&#65533;&#65533;&#65533;}vP{&#65533;&#65533;u w&#65533;&#65533;I&#65533;.&#65533;&#65533;&#65533;v=8-&#65533;&#65533;&#65533;zR6|7&#65533;tD&#65533;5-&#59840;eoJL&#65533;HK#)v&#65533;`&#65533;Ux&#65533;&#65533;&#65533;&#65533;x&#65533;&#1323;m!&#65533;~&#65533;w{&#65533;z&#65533;2&#65533;&#62855;)&#711;&#65533;&#65533;t&#65533;O&#65533;zo&#65533;j&#1224;&#65533;&#65533;$&#65533;i^&#65533;&#65533;&#65533;&#1549;&#65533;&#65533;&#65533;`&#65533;Ge&#65533;(&#65533;&#65533;!t&#65533;ms&#65533;&#65533;&#65533;s&#65533;&#65533;xcB&#65533;&#65533;m&#65533;&#65533;X
&#65533;&#65533;;)&#65533;--bz&#65533;&#65533;&#65533;#&#65533;P1c&#65533;&#65533;1&#65533;&#65533;~&#65533;&#65533;&#65533;&#65533;&#65533;$&#65533;&#1427;&#65533;&#65533;-&#65533;&#65533;G&#1603;er/|r&#65533;T&#65533;yS&#65533;&#65533;ew&#65533;&#65533;&#65533;&#65533;h&#65533;z?V&#65533;&#65533;&#65533;"&#65533;`&#65533;{&#65533;&#65533;>?Y*&#65533;&#970;&#65533;&#65533;&#65533;&#65533;&#65533;p&#65533;\WnC&#65533;Yc&#65533;v&#65533;#&#65533;&#396;S&#65533;y&#65533;V2&#65533;&#65533;&#65533;&#65533;&#65533;&#65533;`&#1640;&#65533;A&#65533;&#65533;K&#65533;T&#65533;&#65533;p&#65533;8&#65533;&#65533;9&#65533;&#65533;&#65533;R&#65533;q&#65533;=)&#65533;vw&#65533;&#65533;&#65533;88g&#65533;&#65533;&#65533;v&#65533;&#65533;z&#65533;y&#65533;[&#65533;&#1650;&#1177;T&#65533;&#65533;	&#65533;&#65533;d&#65533;&#65533;&#65533;!PG&#65533;&#645;&#65533;&#36977;&#65533;&#500;Y&#65533;&#65533;&#1623;p%&#1370;PA&#65533;&#65533;]&#65533;&#65533;&#65533;K&#10509;&#65533;&#65533;A&#1504;&#65533;&#65533;G&#65533;&#65533;_t&#65533;(%&#65533;&#65533;&#65533;&#65533;V'&#65533;K&#65533;&#65533;&#65533;&#65533;V;&#1123;&#65533;R&#65533;k&#65533;*&#65533;t+S:&#65533;&#65533;&#65533;j&#65533;&#65533;&#65533;&#65533;Z4o&#65533;H&#65533;FK&#65533;&#65533;&#65533;t&#65533;&#65533;&#65533;5&#65533;cz&#65533;L&#65533;&#65533;&#65533;&#65533;&#726;&#65533;&#65533;w&#65533;qIi&#65533;&#65533;&&#65533;2&#65533;&#681;&#65533;Z&#65533;v&#65533;Y%&#65533;*A&#65533;'iF&#65533;&#65533;&#65533;36&#65533;7vmsZ H&#65533;$w&#1698;8&#65533;&#65533;&#1350;K&#65533;\&#65533;z&#65533;&#65533;Y&#65533;&#65533;ATa&#65533;:e&#65533;&#65533;&#65533;9&#65533;&#65533;&#65533;&#65533;&#65533;&#65533;&#65533;&#65533;&#65533;&#65533;&#65533;&#65533;{[&#65533;&#65533;&#65533;x0[&#65533;-&#65533;K/&#65533;3U&#65533;+&#65533;&#65533;&#65533;*&#65533;0&#65533;&O&#65533;&#65533;&#65533;&#65533;&#65533;&#65533;\Y&#65533;&#65533;t&#65533;Z&#65533;&#65533;H4z&#65533;&#65533;&#65533;&#65533;b&#65533;&#65533;Z&#65533;&#65533;&#65533;%m&#65533;);x}&#65533;sv&#200;2;L&#65533;&#65533;B&#65533;*&#65533;G&#65533;?&#65533;&#65533;&#65533;[&#65533;&#65533;.j&#65533;z&#65533;&#65533;&#65533;w&#65533;&#65533;&#65533;&#65533;;&#65533;&#65533;&#65533;&#65533;&#65533;&#1679;?&#65533;t`&#1019;w[&#65533;5[&#65533;&#65533;z&#65533;&#65533;]&#65533;P&#65533;&#65533;z&#65533;[PVk&#65533;<#&#1726;&#65533;[&#65533;k>7&#65533;&#65533;]{I:S?&#1231;w&#65533;&#65533;D&#65533;&#65533;?&#65533;\<f&#65533;;&#65533;s&#65533;&#65533;dZ&#65533;&#65533;&#65533;&#65533;z&#65533;&#65533;&#65533;&#65533;7ZC&#65533;;c&#65533;&#65533;&#65533;&#238;&#65533;&#65533;vM&#65533;&#65533;Q&#1151;&#65533;&#65533;eF&#65533;U&#65533;&#65533;&#65533;[&#65533;{&#65533;&#65533;wWg&#65533;&#65533;S<&#65533;U&#65533;&#65533;9&#65533;w:&#65533;&#65533;Y&#183;\Ij&#65533;&#65533;{&#65533;Cg&#65533;&#65533;N&#65533;&#65533;2&#517;&#65533;B&#65533;<&#65533;&#65533;&#273;&#65533;&#65533;N<&#65533;u&#65533;&#65533;W|q&#65533;&#65533;&#65533;_&#65533;&#65533;i<&#65533;s|@ ;s&#65533;4{|R}&#65533;&#65533;0&#65533;&#65533;UI&#65533;G&#65533;&#1692;&#65533;|&#65533;&#65533;&#1187;&#65533;&#65533;&#65533;<_)&#65533;&#65533;&#65533;&#65533;&#65533;k<&#65533;1&#65533;q89K&#65533;`y&#65533;&#65533;|&#65533;K"&#65533;A\&#1407;SQ&#65533;5g&#65533;&#65533;C&#65533;&#65533;&#65533;&#65533;&#65533;&#714;&#65533;<v[<&#65533;;m+&#65533;&#65533;9&#65533;[&#65533;5&#65533;&#65533;i&#65533;&#65533;&#65533;;&#65533;&#65533;q&#65533;9&#65533;L]&#65533;&#65533;&&#65533;&#65533;&#65533;UD&#65533;e&#65533;&#65533;&#65533;c&#65533;j?0&#65533;f)#]&#65533;&#1830;&#65533;Y&#65533;=&#65533;<&#65533;&#65533;g<4&#65533;]&#65533;&#65533;=&#65533;&#65533;&#65533;V!N&#65533;&#65533;Ki&#65533;&#65533;\&#65533;]&#65533;'&#1763;&#65533;&#65533;&#1515;&#65533;&#65533;jm#&#65533;3j&#65533;Z&#65533;%Y&#65533;=3&#65533;&#65533;&#65533;/&#65533;&#65533;]&#65533;&#65533;&#65533;&#65533;~&#65533;O&#65533;&#65533;&#65533;&#65533;&#65533;,&#65533;S&#65533;:&#65533;&#65533;}&#65533;&#65533;}&#2025;V&#65533;&#65533;&#65533;&#65533;-R&#65533;&#65533;&#65533;&#65533;~&#65533;&#65533;&#65533;&#65533;&#65533;W&#65533;&#1950;s&#65533;:ZWy<&#65533;#~&#65533;_[&#65533;g|&#65533;WM&#65533;&#65533;_e&#65533;&#311;&#65533;b&#1359;>&#65533;_&#65533;&#65533;}&#18172;&#65533;w&#65533;&#65533;U&#43609;Uo&#1712;	&#65533;&#65533;&&#65533;7&#65533;&#65533;s>&#65533;w&#65533;&#65533;5&#65533;$&#65533;:&#33118;&#65533;A&#65533;&#1713;&#65533;&#65533;x&#65533;[&#65533;f&#65533;&#65533;t&#65533;>&#65533;&#65533;8&#65533;}&#65533;&#65533;&#65533;!&#65533;&#65533;&#65533;5&#65533;[&#65533;m&#65533;&#65533;q&#65533;&#65533;@4e$.&#65533;&#65533;?&#65533;&#65533;:&#65533;e&#65533;>&#65533;&#65533;=&#873;&#1902;9&#65533;|&#65533;&#968;&#65533;7&#65533;c&#65533;3&#65533;&#65533;&#65533;c&#65533;&#65533;&#65533;&#65533;&#65533;.&#65533;&#65533;3l&#65533;&#65533;&#65533;&#65533;1ew&#65533;9p&#65533;&#65533;^&#65533;&#601;&#65533;3&#65533;l&#65533;:&#65533;k&#65533;}&#65533;&#65533;=&#65533;&#65533;y&#65533;&#65533;a&#65533;&#65533;&#65533;<&#65533;H&#1999;/~MqU&#65533;?]&#65533;/&#65533;&#65533;]&#65533;&#65533;_&#65533;&#65533;&#65533;;&#65533;&#65533;&#65533;^&#1511;&#65533;&#65533;{&#65533;&#65533;&#65533;&#65533;hC&#65533;&#65533;\&#65533;&#65533;&#65533;x&#65533;&#1073;&#65533;&#980;&#65533;&#65533;&#65533;O&#65533;&#65533;&#35039;&#65533;&#65533;]:X&#1387;U4&#65533;&#65533;M"&#65533;&#65533;&#65533;&#65533;&#65533;q&#65533;S&#65533;&#65533;_&#391;&#65533;-&#65533;&#65533;&#65533;_&#65533;#uCm"&#65533;&#65533;&#65533;&#65533;&#65533;&#1992;Z&#65533;&#65533;&#65533;&#65533;&#65533;&#65533;$  !&#65533;
&#65533;,&#65533;h&#65533;   !     "##$&(%('&(*'+0('*)+,,-1.13/180/313535968<79@86<9:=;<B>?H>@D?@H@?E@AFCDJFFPFHMGHPHGMHGPHINKLRNNXNPUNPXPNUPNXPQVSTZVW`VX^VY`XV^XW`XY^[\b]`f^^h^ah`^f`^h`afbdkefpehnfiphfohfphjnjlsmnxmpvnqypoyprvrt|tv&#65533;ux~vy&#65533;w&#65533;xw&#65533;xyy|&#65533;|~&#65533;|&#65533;&#65533;~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176;&#65533;&#65533;&#65533;&#65533;&#65533;&#65533;&#65533;&#178;&#65533;&#308;&#65533;&#65533;&#65533;&#65533;&#182;&#65533;&#374;&#65533;&#566;&#65533;&#696;&#65533;&#504;&#65533;&#634;&#65533;&#700;&#65533;&#700;&#65533;&#893;&#65533;&#1085;&#65533;&#959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o	x&#65533;&#65533;&#65533;&#65533;\&#560;&#65533;&#199;n&#65533;H&#65533;&#65533;&#331;3R8&#65533;&#65533;&#65533;&#65533;C&#65533;I&#661890;&K&#65533;\&#65533;&#65533;K&#65533;0c&#668;I&&#731;!*&#65533;&#65533;&#65533;M&#65533;3}
U&#65533;&#65533;&&#65533;&#65533;H&#65533;*}9&#65533;iK&#65533;)&#65533;tJ&#65533;&#65533;&#1195;5&#65533;f&#65533;&#65533;&#65533;&#1004;^srK&#65533;l&#1203;h&#65533;2L+jT&#1591;&&#65533;&#65533;&#65533;	&#65533;&#65533;&#65533;&#65533;l&#65533;&#65533;&#1899;&#1506;&#1877;3.&#65533;&#65533;&#65533;#F&#65533;&#65533;&#65533;j7&#65533;&#11745;<&#1101;K&#65533;q&#65533;&#65533;x&#65533;j&#65533;&#729;&#65533;&#65533;&#65533;`&#65533;&#65533;&#65533;p&#254;PWb6u&#65533;&#65533;&#65533;M&#65533;&#65533;v&#65533;z3&#65533;&#65533;f)&#65533;&#65533;&#65533;&#65533;&#287;}&#65533;&#65533;{0&#1712; &#65533;->4r&#65533;K&#65533;qf&#65533;M&#65533;&#65533;N&#1587;k&#1006;&#65533;l&#65533;&#1968;K&#65533;&#65533;&#65533;&#65533;&#65533;&#65533;&#65533;&#65533;K&#65533;O?&#65533;4qe&#65533;&#65533;&#1623;&#65533;&#65533;&#65533;&#65533;j&#65533;&#65533;xv&#65533;}&#65533;eN&#65533;Y(&#65533;I&#65533;z&#65533;YxeRY&#65533;#&#65533;G`&#65533;&#65533;UH&#65533;M&#65533;uW&#65533;Qx[\m&#615;&#65533;&#65533;#"!m&#65533;mt&#65533;Un&#65533;}/&#65533;"y&#65533;!&#65533;Q&#65533;&#65533;&#65533;"[u}x&#65533;}$&#65533;&#65533;&#65533;=&#65533;`&DF(&#65533;bhyHy4#&#65533;c&#65533;&#65533;&#65533;r?&#65533;&#65533; &#65533;&#65533;&#65533;&#65533;]&#65533;x&#706;~&#65533;x&#65533;(9]&#65533;&&#65533;&#65533;&#65533;&#65533;&#65533;u~&#65533;d&#65533;N&#65533;W)w&#65533;')h&#65533;vgDhr&#1637;&#65533;&#65533;&#65533;&#65533;&#65533;&#65533;I8Y&#65533;&#65533;&#65533;&#65533;&#65533;&#65533;y&#65533;h&#65533;&#65533;I&#65533;&#65533;)&#65533;Gr55X\&#65533;{&#65533;)i&#65533;}&#65533;&#65533;&#1818;cY)k&#65533;&#65533;&#65533;&#65533;F&#65533;.&#65533;	&&#65533;p&#65533;j&#65533;lQ~o&#65533;y)&#65533;&#65533;u&#65533;&#65533;e&#65533;&#65533;&#65533;jH{
&#65533;&#65533;f&#65533;Bje&#65533;&#65533;zlw&#65533;&#890;$*&#65533;&#65533;&#65533;&#65533;&#65533;J&#665;DV&#65533;j~&#65533;&#1880;js&#65533;&#65533;V&#65533;&#65533;&#65533;&#65533;&#65533;&#65533;&#65533;
&#65533;&#65533;N&#47737;&#65533;6*&#65533;!&#65533;j&#65533;&&#65533;g&#65533;0&#65533;
n&#65533;1&#65533;\P&#53876;&#65533;x&#65533;F&#65533;&#65533;|3&#65533;&#65533;&#65533;&#866;W&#65533;I&#65533;&#65533;&#65533;&#65533;&#65533;"&#65533;)&#65533;&#65533;/&#65533;x7&#65533;&#65533;&#65533;&#65533;W&#65533;&#65533;&#65533;y&#65533;&#65533;dZbsy&#65533;&#65533;&#65533;^U&#65533;Z>&#65533;&#65533;&#65533;<&#65533;Yn&#65533;&#65533;&#65533;Lj&#65533;&#65533;:&#65533;t&#568;&#65533;E"&#65533;.SEC&#65533;&#65533;JK(&#65533;&#65533;&#65533;&#65533;&#65533;&#65533;*c<&&#65533;h&#65533;&#65533;&#65533;&#65533;&#65533;&#65533;&#65533;&#65533;YY
,h&#65533;&#65533;U&#65533;&#65533;&#65533;&#65533;&#65533;&#65533;c&#65533;&#65533;&#65533;&#65533;&#65533;&#65533;/&#65533;'&#65533;&#1847;s&#65533;2&#65533;&#65533;&#65533;m&#65533;$G$3&#65533;c&#65533;W^&#65533;|&#65533;&#65533;&#65533;F&#65533;&#65533;&#65533;s&#65533;&#65533;&#1463;O&#65533;&#65533;&#1973;&#1674;w}&#65533;&#65533;M&#65533;>v&#65533;&#65533;6&#65533;o&#65533;i&#65533;[/&#406;&#65533;}&#65533;u^&|&#65533;&#28287;&#65533;m&#65533;:&#65533;&#65533;&#1027;&#65533;7&#65533;t&#65533;&#65533;~&#65533;&#1638;&#65533;+&#65533;&#65533;&#65533;&#65533;N&#65533;.&#65533;&#65533;&#65533;&#65533;t&#65533;_&#65533;&#65533;_l&#65533;iz/G&#65533;&#65533;&#65533;Q-/&#65533;&#939;&#65533;@&#65533;#'&#65533;C/&#65533;t*&#65533;&#65533;&#65533;L@?&#65533;Z.&#65533;JYw.&#65533;&#65533;&#65533;g&#65533; &#65533;d	&#65533;&#65533;&#65533;}&#65533;&#65533;&#65533;$&#65533;'?&#65533;&#1391;y&#1827;&#65533;&#1566;&#65533;%kt&#1779;&#65533;&#65533;&#65533;&#1524;t-pR&#65533;S&#65533;&#65533;&#65533;&#65533;&#65533;&#65533;"&#65533;&#65533;I'&#65533;&#65533;&#65533;&#65533;b&#65533;!&#65533;G&#65533;?&#65533;Q&#65533;u*D"
R@V&#65533;&#65533;&#65533;&#65533;&#65533;VI&#65533;5&#65533;&#65533;N)&#65533;b`&#65533;t&#65533;&#65533;i&#65533;H&#65533;&#8744;&#65533;&#1095;&#65533;&#65533;(&#65533;&#65533;&#65533;N&#65533;&#65533;B&#65533;&#65533;&#436;+&#65533;&#65533;l&#65533;&#65533;SI&#65533;&#65533;G&#65533;9&#65533;b&#65533;!&#65533;&#65533;&#65533;F&#65533;=&#65533;r&#65533;&#65533;&#65533;E2r&#65533;&#65533;&#65533;&#65533;F>2&#65533;ST&#1696;&#65533;c&#65533;&#65533;PhB&#65533;&#65533;R&#65533;R&#65533;Q&#65533;A&#65533;#&#65533;&#65533;5^&#1170;&#65533;
Z&#65533;&#65533;&#65533;&#65533;"2&#65533;m|&#65533;&#65533;2&#65533;&#65533;[i&#65533;&#65533;&#65533;$;&#65533;&#65533;&#65533;I&#65533;*&#65533;&#65533;a!&#65533;W&#65533;3:B&#65533;&#65533;&#65533;&&#65533;&#1288;I&#65533;&#65533;Pb&#65533;&sy&#65533;nj&#65533;&#65533;va&#65533;Sf&#65533;@&#65533;&#65533;*ex&#65533;]&#65533;y&#65533;&#65533;mq&#65533;&#65533;Y&#65533;!C&#65533;A&#65533;4&#65533;&#794;u&#65533;&#65533;N&#65533;t&#65533;&#65533;&#65533;]&#65533;9Gp&#65533;&#65533;&#65533;&#65533;g&#65533;&#65533;&#65533;-n>2&#65533;e&#65533;M&#65533;&#65533;&#65533;8&#65533;)&#65533;&#65533;b#G~&#65533;1kK&#65533;A!&#65533;QH~&#65533;zE&#65533;%&#65533;&#65533;R&#65533;)&#65533;T&#65533;&#65533;D&#65533;&#65533;&#65533;mUd&#65533;&#65533;&#65533;&#65533;&#65533;&#65533;Q&#65533;QR&#65533;@E&#65533;?&#65533;&#65533;&#65533;3&#65533;3}&#65533;&#65533;&#65533;E&#65533;h&#65533;O&#65533;@K&#65533;O&#65533;Z&#65533;g&#65533;&#65533;&#65533;JO&#65533;D&#65533;L&#65533;>}&T&#65533;i&#1362;&#65533;&#1319;WMk&#65533;:U&#65533;-t~&#65533;&#65533;A,&#65533;AB&#65533;&#65533;&#65533;&#65533;&#65533;g&#65533;~&#65533;&#65533;&#65533;&#65533;U&#65533;&#65533;z&#65533;+;X6&#65533;&#65533;/M&#65533;&#65533;\&#65533;X&#65533;&#65533;m&#65533;&#820;gT&#65533;&#65533;&#65533;&#65533;&#65533;5&#65533;&#65533;&#876;f&#65533;&#65533;Y&#65533;&#44400;&#65533;&#65533;&#65533;f&#65533;&#65533;&#65533;&#65533;V&#65533;m&#65533;&#65533;b&#65533;	&#65533;&#65533;&#65533;&#65533;&#65533;"(k&#65533;&#65533;&#65533;&#65533;Y&&#65533;i&#1782;&#1110;&#1441;y&#65533;;
S&#65533;:5&#65533;&#65533;&#65533;
>e+M&#65533;r&#65533;&#65533;&#65533;&#65533;_&#1002;&#65533;W&#65533;&#65533;&#65533;m&#65533;nW&#65533;t&#65533;j&#65533;&#65533; yx&#65533;&#65533;J&#65533;.&#65533;H+;yZU&#65533;F&#65533;&#1613;&#65533;Qu&#65533;&#65533;&#65533;O&#65533;&#1693;io&#65533;&#65533;Z&#65533;&#59708;d&#65533;=&#65533;[&#65533;Ru&#65533;&#65533;J}&#65533;&#65533;&#1139;&#65533;&#65533;&#65533;&#65533;m&#65533;&#65533;S&#65533;"&#65533;/&#65533;;$Ys&#65533;&#65533;&#65533;&#65533;&#65533;Ep&#65533;&#65533;&#65533;&#65533;[&#65533;g&#65533;H&#65533;&#65533;W&#65533;`&#65533;&#65533;&#65533;&#65533;&#65533;'b&#1250;	&#65533;2&#65533;&#65533;&#1904;y=&#65533;&#65533;&#734;&#65533;c#&#65533;+&#65533;&#65533;"&#65533;&#65533;&#65533;'&#65533;/&#65533;C[Q&#65533;
&#65533;&#65533;&#65533; zu|&#65533;Exx&#65533;&#65533;&#65533;&#65533;&#65533;&#650;.{&#65533;&#65533;K>&#65533;&#65533;
&#65533;&#65533;>&#65533;&#65533;&#65533;Uj<&#65533;&#65533;&#65533;.&#65533;&#65533;&#65533;V&#65533;&#65533;=&#1096;:&#1785;&#65533;G&#65533;2tI;a&#65533;l~&#65533;n&#65533;I&#65533;&#65533;$&#65533;&#65533;&#65533;~(&#65533;l&#65533;6&#65533;D&#65533;&#65533;&#65533;&#65533;&#65533;L&#65533;&#65533;&#65533;&#1198;&#65533;3sc&#65533;rZ&#65533;&#65533;n&#65533;-&#65533;h%&#65533;&#65533;&#65533;&#65533;.t&#65533;`u&#1825;4&#65533;&#65533;U&#65533;&#65533;"d`:&#506;&#65533;&#65533;&#65533;&#65533;&#65533;5&#65533;P&#65533;&#65533;&#65533;*&#65533;&#65533;&#65533;Q&#65533;kX&#65533;&#65533;&#65533;f&#65533;r4&#65533;&#65533;8K!&#65533;tCl=k-&#65533;&#65533;&#65533;&#1566;&#65533;q&#65533;&#65533;P&#65533;&#65533;&#65533;)&#65533;_&#65533;&#65533;k&#65533; [&#65533;&#65533;K
N&#65533;&#65533;Wo;&#1844;&#65533;&#65533;&#65533;&#65533;&#46832;8&#65533;/&tf&#65533;e&#65533;l&#65533;L&#65533;F&#65533;M3&#65533;y&#65533;f&#65533;&#65533;&#65533;&#65533;&#65533;&#65533;l7&#65533;&#2006;&#65533;w&#65533;=]&#58476;&#65533;&#65533; &#65533;&#65533;&#65533;&#65533;9&#65533;{|&#65533;&#65533;&#65533;6&#65533;eA&#65533;+|&#65533;T&#65533;A&#65533;&#65533;&#65533;&#65533;&#65533;c&#65533;0&#65533;N&#65533;&#815;k&#49155;&#65533;&#65533;&#65533;&#65533;&#65533;&#65533;q)&#65533;&#65533;3%&#65533;&#65533;&#65533;n&#65533;&#65533;&#65533;'/&#944;)>&#65533;{&#65533;&#65533;&#65533;5^tNp&#65533;&#65533;&#65533;C&#65533;.&#179;&#58658;&#65533;&#65533;&#65533;&#65533;n&#65533;&#1417;&#65533;Y"&#65533;&#65533;Qr&#65533;:&#65533;!&#65533;u&#65533;'&#65533;&#65533;
&#65533;:-&#65533;&#65533;tx&#65533;&#65533;&#65533;&#22308;&#65533;&#65533;&#65533;M&#65533;#e&#65533;&#65533;&#65533;&#65533;&&#65533;&#1797;"w&#65533;&#65533;|&#65533;a7w&#65533;&#65533;mq]&#65533;PQ&#65533;&#65533;kuD&#65533;3&#65533;p^<&#65533;&#65533;.z&#65533;&#65533;B&#65533;&#65533;:&#65533;Rw&#329;&#65533;&#1754;eq&#65533;D&#65533;&#65533;&#65533;&#65533;&#65533;&#65533;9&#65533;ai&#1047;&#65533;&#65533;I:&#65533;&#65533;&#65533;y{&#65533;V&#65533;s;&#65533;}&#65533;NK&#65533;&#65533;q&#65533;&#65533;9&#65533;j,&#510;/&#65533;&#65533;&#65533;&#65533;&#65533;&#65533;&#65533;tG>&#65533;&#65533;W^&#6452;&#65533;_&#1082;s&#65533;7Cd&#65533;&#65533;&#65533;u&#65533;&#65533;O&#65533;&#65533;&#65533;?&#65533;%&#65533;&#785;&#65533;&#65533;S&#65533;\M&#65533;\&#65533;r&#65533;G&#65533;&#65533;zqw|al&#65533;f3k7x&#65533;&#65533;&#65533;V&#65533;G|&#65533;&#65533;&#65533;Wtc&(}&#65533;&#65533;~>$r&#65533;e$&#65533;Pe-&#65533;&#65533;&#64897;&#65533;W&#343;z&#65533;wm&#65533;nt5}<&#65533;u&#65533;&#65533;c&#65533;D8iF(k&#65533;&#65533;&#65533;(&#65533;&#1028;J&#514;&#65533;&#65533;L(&#65533;.&#516;8&#65533;q0(?&#65533;&#1029;^&#65533;,&#65533;zr7X&#65533;&#65533;&#65533;7Y&#65533;A&#65533;&#65533;7:&#65533;7&#65533;K&#1540;!B&#65533;o&#65533;[8d&#65533;&#65533;U&#65533;{&#65533;4Y&#390;r&#65533;&#65533;&#65533;{N&#65533;&#65533;txk&#65533;f&#65533;s&#65533;&#65533;&#520;_&#65533;RwHy&#65533; X&#65533;Z&#65533;Vx8mx&#65533;X&#65533;q8mY&#514;q&#65533;&#65533;6&#65533;&#65533;H$&#65533;&#65533;&#65533;e&#65533;n&#65533;&#65533;eo&#65533;n&#65533;&#65533;&#65533;&#65533;&#65533;H&#1545;PH&#65533;T&#65533;&#65533;&#65533;&#65533;v&#65533;w&#65533;&#65533;!&#65533;&#65533;&#65533;&#65533;&#65533;&#515;*qW&#65533;&#65533;&#65533;&#65533;&#65533;pH&#65533;&#65533;(&#65533;&#65533;&#65533;&#65533;&#65533;&#65533;~@&#65533;Q&#65533;x&#65533;[H&#65533;>Aev&#65533;&#65533;&#65533;&#65533;&#65533;&#65533;&#65533;n(&#65533;U&#65533;&#65533;&#65533;&#65533;&#65533;&#65533;&#65533;&#523;&#65533;&#65533;R&#65533;c&#65533;&#65533;~&#65533;&#65533;'&#65533;&#65533;Q(&#65533;&#65533;&#526;&#65533;&#65533;&#65533;(&#65533;Xx&#65533;8&#65533;&#65533;&#65533;&#65533;x&#65533;}&#65533;\qfF&#65533;&#460;&#65533;&#65533;&#920;&#65533;&#65533;&#65533;Sh&#65533;	&#65533;Y9&#65533;&#65533;X&#65533;y&#65533;&#65533;&#1158;&#65533;&#65533;&#65533;3&#65533;&#65533;&#65533;&#65533;&#65533;+H&#65533;%Y&#65533;3&#592;5&#65533;&#65533;y&#65533;&#65533;&#65533;&#65533;-&#65533;&#65533;&#1270;&#65533;&#65533;m&#65533;&#65533;&#65533;&#65533;&#65533;1&#65533;&#65533;&#65533;&#65533;&#65533;&#65533;&#65533;&#531;w8[z&#65533;G&#65533;U9&#65533;?i&#65533;*&#65533;&#65533;&#65533;9&#65533;$&#65533;x&#65533;&#65533;$Y&#65533;c&#65533;&#65533;&#65533;P&#65533;V&#65533;l&#65533;Vk&#65533;H&#65533;Q&#65533;KX&#65533;_&#65533;&#65533;&#34317;&#65533;"y&#65533;~Y&#65533;&#65533;&#65533;j&#65533;&#65533;u&#65533;*&#588;B)&#65533;&#65533;'2)&#65533;-&#65533;&#65533;&#65533;&#65533;&#65533;&#65533;&&#65533;&#65533;&#65533;&#65533;&#1137;&#65533;&#65533;&#65533;Vq&#65533;&#65533;&#65533;X&#65533;uy&#65533;&#65533;&#65533;p&#65533;x&#65533;&#596;&#65533;&#65533;&#65533; &#65533;&#65533;&#65533;&#1608;:&#65533;&#65533;#&#65533;&#65533;&#65533;&#37834;)&#65533;&#65533;G&#65533;	&#65533;&#65533;&#65533;&#65533;&#65533;(&#65533;&#65533;&#65533;&#65533;9&#65533;&#65533;)&#65533;&#65533;i&#65533;&#65533;h&#65533;A&#65533;&#65533;A&#65533;&#65533;&#65533;&#65533;0&#1624;&#65533;&#65533;V&#65533;fI&#65533;`	&#65533;&#65533;&#65533;&#1672;&#65533;N&#65533;&#65533;&#65533;y&#65533;r&#65533;"g&#65533;9&#65533;&#65533;&#65533;&#65533;&#65533;i&#65533;F&#65533;&#65533;&#65533;&#1547;&#65533;2&#65533;&#65533;&#65533;&#65533;&#65533;&#65533;
&#65533;&#65533;&#65533;&#605;&#65533;&#65533;&#65533;&#65533;&#65533;&#65533;I$&#65533;@&#65533;J&#65533;D&#65533;&#65533;&#65533;&#65533;&#65533;&#1609;"A&#65533;&#65533;1&#65533;&#65533;&#65533;&#1097;&#65533;&#65533;i&#65533;&#65533;i&#65533;&#65533;&#65533;	&#65533;&#65533;&#65533;&#65533;"	&#65533;
&#65533;&#65533;&#65533;&#65533;*:&#65533;&#1639;&#65533;si&#65533;E&#65533;&#65533;*&#65533;&#65533;&#65533;&#32932;&#65533;&#65533;&#361;&#65533;1:&#65533;&#642;d&#65533;&#65533;J&#65533;&#65533;9&#65533;J&#65533;&#65533;&#525;&#65533;)&#65533;9&#65533;q&#65533;&#65533;@&#65533;'B&#65533;z&#65533;&#65533;Yk&#65533;y&#65533;,&#65533;&#49690;!G&#65533;V
&#65533;&#65533;;
&#65533;&#65533;&#65533;&#65533;5&#677;&#65533;x&#65533;Q&#65533;&#65533;f&#41897;&#65533;b&#65533;&#65533;&#65533;	&#65533;&#65533;&#1615;Gx&#65533;&#14878;&#65533;&#546;L&#65533;&#65533;T&#65533;&#65533;&#65533;&#65533;&#65533;&#1620;9&#663;&#65533;8&#65533;`&#65533;G:&#65533;E&#65533;&#65533;&#65533;J&#65533;&#65533;&#65533;&#65533;&#65533;l
&#65533;&#65533;I&#65533;n:&#65533;&#1302;&#65533;rj&#65533;R&#65533;&#65533;&#65533;i&#65533;.*&#65533;N&#65533;&#65533;&#65533;&#65533;&#65533;&#65533;&#65533;9&#65533;&#296166;j&#65533;&#65533;
&#65533; Z&#65533;f&#65533;&#65533;&#65533;&#65533;&#65533;&#65533;&#65533;&#65533;&#65533;g&#65533;&#63972;K*&#65533;&#65533;&#65533;&#65533;&#65533;&#65533;&#65533;D&#65533;&#65533;&#65533;&#1691;&#65533;&#65533;&#65533;&#65533;&#65533;j&#65533;&#65533;&#65533;&#65533;:&#65533;&#65533;
&#65533;&#65533;&#65533;&#65533;:&#65533;&#65533;:&#65533;C&#669;&#65533;&#65533;&#65533;&#65533;&#65533;&#65533;&#65533;&#65533;Ex&#65533;&#65533;&#65533;&#1366;&#65533;&#65533;&#65533;&#65533;&#65533;&#65533;z&#65533;&#65533;u&#65533;ZZ&#65533;]&#65533;&#65533;z&#65533;&#65533;z&#65533;&#65533;*&#65533;j&#660;g&#65533;&#65533;d&#65533;&#65533;&#682;y&#65533;&#65533;H&#65533;&#65533;&#65533;&#65533;q&#65533;HY&#65533;&#65533;J&#65533;Z&#65533;&#65533;&#65533;&#65533;Y6&#1646;&#65533;&#65533;
:&#65533;&#362;&#65533;h&#1711;&#65533;&#682;&#65533;&#65533;&#65533;j&#65533;&#65533;j&#65533;&#713;&#65533;&#65533;&#65533;z&#65533;&#65533;&#65533;*&#41356;Z&#65533;*&#65533;&#65533;&#65533;&#688;&#65533;z&#65533;{&#65533;&#65533;&#65533;&#65533;&#65533;&#65533;&#65533;&#65533;)&#65533;&#65533;z&#65533;"&#65533;&#65533;9&#65533;&#65533;
&#65533;!&#65533;&#65533;&#65533;&#689;#&#65533;&#65533;&{&#65533;x&#626;G&#1648;&#905;&#65533;+&#65533;9{&#65533;&#65533;&#65533;&#65533;&#65533;&#656;8J&#65533;&#65533;i&#65533; [&#65533;D&#65533;;Y&#65533;&#65533;&#65533;&#65533;&#65533;m+&#65533;&#65533;&#65533;H&#65533;O+&#65533;lK&#65533;.+&#65533;&#65533;&#65533;&#65533;H&#65533;&#65533;0&#65533;-&#65533;U{&#65533;&#65533;&#65533;&#65533;&#65533;&#65533;&#65533;&#65533;*&#65533;?&#65533;&#65533;?j&#65533;&#65533;&#65533;&&#65533;&#65533;&#65533;&#1709;&#65533;)&#65533;4&#65533;S{&#65533;4&#1754;&#65533;&#65533;v&#65533;&#65533;&#65533;&#693;&#65533;&#65533;&#65533;&#65533;&#65533;&#65533;b&#65533;&#65533;&#65533;&#725;&#65533;k&#65533;&#65533;[&#65533;&#65533;&#65533;9&#65533;&#65533;&#65533;&#65533;&#65533;&#65533;e&#755;&#65533;&#65533;&#65533;z;&#65533;&#65533;&#65533;&#65533;&#65533;&#65533;:&#65533;a
&#65533;Z&#1723;&#65533;[&#65533;&#65533;;&#65533;&#905;&#65533;&#65533;Y&#65533;&#65533;&#65533;.&#65533;&#65533;K&#65533;]j&#65533;&#65533;h&#65533;+H&#65533;dK&#65533;]+&#65533;&#65533;&#65533;&#65533;&#65533;&#65533;&#65533;k&#65533;&#65533;k&#65533;&#65533;&#65533;&#65533;&#65533;&#65533;&#65533;q&#65533;,y&#65533;&#65533;[&#65533;&#65533;)&#65533;&#65533;&#65533;&#65533;&#1772;&#65533;&#65533;&#65533;&#65533;&#65533;&#65533;&#65533;&#65533;&#65533;[&#65533;&#65533;&#65533;&#65533;&#65533;&#65533;&#7930;&#65533;&#758;&#1833;&#65533;&#65533;&#65533;&#65533;&#823;&#65533;&#1635;&#65533;&#65533;&#65533;&#65533;&#65533;{&#65533;&#65533;&#65533;&#65533;&#65533;^a&#65533;&#65533;*&#65533;p&#65533;
&#65533;i&#65533;(*&#65533;&#65533;&#65533;+&#65533;r{&#65533;&#38647;&#65533;kNI&#65533;v&#65533;&#65533;&#65533;&#715;&#65533;>&#65533;&#65533;{&#65533;$<&#1402;pgc$k&#65533;&#65533;&#65533;&#65533;&#1727;j&#65533;&#65533;&#65533;r&#65533;&#65533;k&#65533;4\|&#65533;\&#65533;&#65533;9:&#65533;&#65533;&#65533;&#65533;k&#65533;&#65533;&#65533;&#65533;&#65533;&#65533;'k&#65533;&#1707;=&#65533;&#65533;L&#65533;&#65533;&#65533;+&#65533;"&#65533;&#65533;8&#65533;&#65533;&#65533;&#65533;{&#65533;*&#1852;l&#814;&#65533;(&#65533;j&#65533;P&#65533;&#65533;b&#65533;&#65533;z&#65533;Q&#65533;&#65533;7&#65533;M&#65533;a]&#65533;&#65533;'&#446;*&#65533;&#65533;I&#65533;&#65533;&#65533;*&#65533;&#65533;m&#65533;&#65533;&#65533;q&#65533;&#65533;&#65533;:&#65533;7&#65533;&#65533;j&#65533;&#65533;.l&#65533;&#65533;&#65533;v2&#65533;&#65533;W&#65533;&#65533;?&#65533;&#247;&#65533;&#65533;PK&#65533;&#52919;7{&#65533;&#65533;1&#65533;K&#1629;&#65533;<&#65533;&#1275;&#65533;m&#576;&#65533;&#542;&#65533;&#65533;4&#65533;&#65533;&#65533;&#65533;F_b&#65533;&#65533;&#65533;&#65533;kk&#65533;hk&#65533;&#65533;&#65533;&#65533;X:&#65533;&#65533;{&#65533;h&#65533;&#65533;&#65533;&#65533;M9&#368;&#65533;&#65533;&#65533;t&#65533;&#65533;&#65533;u_v=+&#65533;O&#65533;&#65533;&#1786;&#65533;&#65533;&#65533;&#65533;t&#65533;&#65533;	&#1779;&#65533;{&#65533;B&#65533;&#65533;s&#65533;&#65533;&#65533;&#65533;&#65533;J&#65533;l&#65533;&#276;&#65533;&#65533;&#65533;-V8I2k&#65533;&#763;l&#65533;@&#65533;&#65533;&#65533;&#65533;#l&#65533;ii(&#461;&#65533;&#65533;P|&#65533;)&#65533;&#65533;*&#65533;wL&#65533;&#65533;&#38657;&#65533;4uD&#666347;&#65533;$&#65533;&#1021;,&#65533;&#65533;&#65533;l&#65533;&#65533;"&#65533;&#65533;&#65533;,&#65533;&#65533;\&#65533;{&#65533;x&#65533;&#189;&#65533;&#65533;&#65533;7ujH&#65533;&#65533;&#65533;&#65533;&#65533;&#65533;&#65533;&#65533;&#65533;&#1090;,&#65533;&#1147;&#65533;7&#856;)&#65533;&#65533;'&#65533;&#65533;
&#65533;&#65533;I&#65533;U!&#65533;0&#65533;&#65533;*&#65533;,&#1272;&#65533;&#65533;&#65533;&#65533;&#65533;L&#65533;&#65533;&#65533;&#1791;&#65533;&#65533;)&#145;\&#65533;v&#65533;&#65533;B&#65533;&#65533;E}&#1205;&#65533;&#65533;&#65533;&#65533;M]&#65533;[&#65533;uU&#65533;*k&#65533;&#65533;&#65533;&#65533;&#1963;&#65533;@&#65533;&#65533;&#65533;,&#65533;S&#65533;&#65533;FM&#65533;&#65533;,&#65533;&#65533;&#65533;Ol&#65533;`Z&#65533;Im&#65533;
=&#65533;&#65533;m&#65533;u/&#65533;\&#65533;z&#65533;VY&#65533;&#65533;&#65533;&#65533;8&#65533;&#65533;y&#65533;&#1379;&#65533;A-&#65533;&#65533;&#65533;&#65533;&#65533;L&#1330;&#65533;
m&#65533;&#65533;&#65533;k&#65533;&#65533;&#65533;&#1578;&#65533;u.AO&#65533;<&#65533;U&#65533;&#65533;)&#65533;&#65533;&#65533;&#65533;&#65533;&#1572;&#65533;&#65533;&#65533;k&#65533;e&#65533;&#65533;&#7233;&#65533;&#65533;&#65533;X&#65533;-&#65533;	x{8&#65533;v&#65533;&#1366;]&#1731;&#65533;[&#65533;D&#65533;&#1077;&#65533;&#65533;)&#65533;&#1770;]&#65533;&#65533;K&#210;<&#65533;&#653;&#65533;&#65533;Mjw&#65533;u,&#65533;&#65533;&#65533;X-&#65533;&#65533;{&#65533;C&#51236;
&#65533;c:&#65533;Q&#65533;&#65533;&#65533;&#65533;&#65533;&#65533;&#65533;&#1906;&#65533;&#65533;&#65533;-&#65533;&#65533;&#881;A&#65533;&#1154;&#65533;x&#65533;.&#65533;[&#65533;&#65533;&#1183;
&#65533;&#877;&#65533;K&#65533;<&#65533;T&#65533;o&#65533;&#65533;&#65533;=&#65533;&#65533;&#65533;&#65533;&#65533;&#65533;&#65533;]&#65533;K&#65533;&#65533;&#65533;&#65533;&#65533;&^&#65533;(~k&#65533;:&#65533;&#65533;&#65533;&#1696;&#65533;&#65533;x&#65533;&#65533;&#65533;z&#65533;&#1804;&#65533;[&#65533;&#65533;wz&#65533;&#65533;&#65533;W&#65533;&#65533;&#65533;Z&#65533;g
&#65533;&#65533;&#65533;&#1869;<&#65533;&#65533;}&#1887;&#65533;&#65533;\&#65533;#&#65533;&#65533;&#65533;M&#65533;R>&#65533;(&#65533;U~&#65533;A&#65533;&#65533;&#65533;~&#65533;&#65533;&#65533;&#65533;&#65533;&#65533;&#65533;%;&#65533;&#65533;&#673;&#65533;&#65533;2&#65533;&#65533;s0
C&#65533;&#65533;(&#65533;&#65533;&#65533;&#65533;*&#833;&#65533;&#65533;"~&#65533;Nn&#65533;&#65533;&#65533;M&#65533;&#65533;V&#65533;&#65533;j0&#65533;h&#65533;#&#65533;5!&#65533;&#65533;&#65533;}&#65533;&#65533;&#65533;&#65533;&#596;-&#65533;&#65533;M&#65533;&#65533;\&#65533;&#65533;&#65533;&#65533;k.k&#65533;)^&#65533;&#65533;&#65533;&#1052;&#65533;f&#65533;&#65533;aK&#65533;+&#65533;b&#65533;&#65533;>&#65533;&#65533;&#65533;.&#33006;&#8670;&#65533;&#65533;&#65533;@5JJ&#65533;2~&#65533;&#65533;&#65533;&#65533;&#65533;&#65533;&#65533;i&#1882;~&#65533;&#65533;&#65533;&#65533;&#65533;&#65533;o&#65533;&#65533;d=&#65533;w~&#65533;nN&#65533;&#65533;&#65533;&#65533;&#65533;A&#65533;&#65533;/M&#65533;N&#65533;&#65533;~&#65533;>&#65533;~&#65533;I&#65533;&#65533;n&#809;&#65533;F&#1480;<&#65533;&#65533;&#65533;&#65533;&#65533;&#350;&#65533;>&#65533;m&#65533;&#65533;&#1408;}&#65533;E{&#65533;&#65533;n&#65533;&#65533;&#65533;&#65533;&#65533;&#65533;>&#65533;&#65533;&#65533;&#1588;n&#65533;&#65533;&#65533;&#65533;&#65533;&#65533;(&#65533;&#65533;^1&#65533;&#65533;&#65533;&#65533;&#65533;&#65533;&#1228;&#65533;@^&#65533;&#65533;&#65533;&#65533;&#65533;-&#65533;	&#65533;&#65533;&#65533;SN&#65533;&#65533;m&#1450;&#65533;&#65533;&#65533;&#65533;&#65533;&#65533;&#65533;&#65533;n&#65533;&#65533;&#65533;&#65533;-&#65533;&#65533;-~"f&#65533;&#65533;&#1467;k5&#65533;}&#65533;(&#65533;&#65533;>&#65533;n&#1960;&#65533;^&#65533;&#542;&#65533;&#65533;&#65533; /&#65533;d&#65533;&#65533;&#65533;&#65533;&#65533;&#65533;+&#65533;P&#65533;&#65533;,&#65533;/&#65533;&#65533;.oUq&#65533;&#65533;&#65533;&#65533;5&#65533;&#65533;
&#65533;&#65533;8&#65533;&#65533;9&#65533;&#65533;B&#65533;&#65533;&#65533;&#65533;?&#987;N&#65533;B&#65533;&#65533;&#65533;&#65533;&#65533;~&#65533;&#65533;j&#65533;&#65533;&#65533;G&#65533;&#65533;&#65533;S&#65533;&#65533;&#65533;&#65533;&#65533;}u&#65533;&#65533;&#65533;M&#65533;&#65533;&#1917;&#65533;I&#65533;*?&#65533;DZ&#65533;o&#65533;&#65533;&#65533;)&#65533;&#65533;&#65533;&#65533;&#65533;l&#65533;&#65533;&#65533;Bk&#65533;&#65533;&#65533;&#65533;&#65533;~&#65533;&#65533;&#65533;R&#65533;&#65533;+.&#65533;U~&#65533;9&#65533;^&#194;?&#65533;Z&#65533;_&#65533;&#27054;&#65533;C&#65533;&#65533;&#65533;O&#65533;|&#65533;&#65533;&#65533;&#65533;]&#65533;q~&#65533;L&#65533;K&#65533;&#65533;"&#65533;<&#65533;&#65533;&#65533;&#65533;j5&#65533;&#1693;&#1011;&#65533;&#65533;&#65533;&#65533;&#65533;u&#1825;&#65533;&#65533;&#65533;\&#65533;f&#65533;l&#65533;&#386043;N&#65533;?&#65533;r &#65533;&#65533;&#65533;&#65533;f&#65533;&#65533;&#65533;&#65533;&#65533;>&#65533;&#65533;?&#65533;Z&#65533;&#65533;&#65533;9&#65533;.&#65533;M&#65533;cN&#65533;M&#65533;?&#65533;&#65533;&#1006;&#65533;=&#65533;&#65533;&#65533;jl&#65533;&#65533;&#65533;9	&#65533;&#1593;&#65533;&#65533;&#6981;&#65533;@&#65533;&#65533;&#1058;&#65533;&#65533;pf<&#65533;&#65533;G&#65533;z&#65533;<&#65533;&#65533;&#65533;&#65533;H&#65533;)O&#65533;&#65533;&#1554;&#65533;&#599;_^&#65533;&#561;&#65533;&#834;8s&#65533;&#65533;&#65533;f&#65533;O&#65533;A&#65533;%Z&#65533;&#65533;&#1094;&#65533;nQ&#65533;&#65533;&#65533;)R&#65533;Qe&#65533;4)&#65533;&#65533;V!M&#65533;&#65533;&#65533;W&#65533;&#65533;&#65533;&#65533;jM&#65533;&#65533;.&#296;&#65533;&#65533;[&#65533;cm&#65533;&#65533;&#624;&#65533;K&#65533;&#65533;&#65533;&#65533;&#65533;Sg&#527;y&#1306;l&#65533;Rda&#194;&#65533;$&#65533;V&#65533;E&#65533;M&#65533;&#65533;IW&#65533;e&#793;&#65533;2&#65533;&#1849;&#65533;b&#65533;)&#65533;&#65533;&#65533;&#821;&#65533;Y@Pc&#65533;&#65533;&#65533;w&#65533;&#854;&#65533;FD&#65533;&#65533;e&#65533;&#65533;&#65533;+R&#65533;]&#65533;vb&#352;&#65533;D&#65533;&#65533;`k&#65533;;e&#65533;f&#65533;&#65533;&#65533;S&#65533;L%Iw&#65533;y&#65533;&#65533;@&#65533;Co=&#65533;&#65533;&#65533;&#65533;]K&#65533;&#65533;&#65533;C&#65533;/&#65533;&#65533;&#65533;&m&#65533;l&#65533;rD~3#&#65533;&#334;G&#65533;lwo~&#65533;"+&#65533;&#65533;&#65533;&#65533;c&#65533;'&#1350;&#65533;P<q&#65533;&#65533;M &#65533;l&#65533;8Kj&#65533;2&#65533;N5&#65533;&#65533;&#655;&#65533;&#65533;&#65533;N+&#65533;3&#65533;&#65533;BlE&#65533;V&#65533;&#1020;&#65533;4r&#65533;@&#65533;&#65533;P&#14906;\&#65533;O?&#232;>&#65533;~&#65533;&#65533;$&#65533;X&#65533;&#65533;m&#65533;O&#65533;&#65533;v&#65533;&#65533;&#65533;h\N.Q&#65533;&#65533;J,!lp,
&#65533;C&#65533;$QEn!&#65533;L&#65533;;&#65533;,&#65533;&#65533;&#65533;I/&#65533;R$&#65533;4"&#65533;&#65533;:&#65533;&#65533;&#65533;$(]&#813;G&#65533;f&#65533;&#65533; 3
%&#65533;.&#65533;&#65533;k&#65533;1@9lK&#65533;&#65533;r&#65533;&#65533;&#65533;&#65533;&#631;&#65533;$&#65533;H>&#65533;(P&#65533;|TT&#65533;&#65533;d0K-Q]&#65533;&#65533;&#65533;p3GA&#65533;ZE&#65533;.&#65533;&#1710;2&#65533;#&#65533;$&#13672;
&#65533;9&#65533;KK4\!}&#65533;&#65533;F&#65533;&#65533;FC&#65533;%&#65533;>&}&#65533;&#1151; &#65533;1&#65533;&#65533;>&#65533;&#65533;Z&#65533;00$n&#65533;&#822;&#65533;&#65533;&#65533;&#65533;&#65533;UQNU&#65533;&#65533;T&#65533;l&#65533;&#1377;dE&#65533;&#65533;&#65533;RDi-N&#65533;&#65533;&#65533;b&#65533;|&#65533;&#65533;c+&#65533;S&#65533;M&#65533;&#65533;CFc&#65533;_1&#65533;&#65533;Cq&#65533;v-&#65533;&#65533;&#65533;&#65533;.&#65533;*ajA>&#65533;&#65533;A&#65533;&#65533;*&#65533;&#65533;R}&#65533;*5i&#65533;&#65533;&#65533;&#65533;&#65533;h&#65533;Z&#65533;&#65533;56w&#65533;&#65533;&#65533;&#65533;$X&#65533;`q&#65533;&#65533;%&#65533;&&#65533;&#65533;h&#65533;8&#65533;6&#65533;&#65533;'n&#751715;frS&#65533;(#&#65533;&#65533;.&#65533;9&#65533;V&#65533;&#65533;&#65533;kn&#65533;{&#65533;F(&#65533;&#65533;I3&#65533;Su&#65533;e&#65533;&#65533;&#65533;9f&#65533;&#228;&#65533;5o&#65533;I&#31701;&#65533;b&#65533;&#65533;&#65533;&#65533;f&#65533;d&#65533;:&#65533;K&#65533;V6&#65533;&#65533;&#65533;:&#65533;>&#65533;a&#65533;&#65533;&#65533;`&#65533;X&#65533;&#65533;r8&#65533;4.d?&#65533;l&#65533;&#65533;&#65533;e&#65533;&#65533;6&#65533;&#65533;&#65533;&#65533;0nai]1E&#65533;&#65533;%&#65533;G&#65533;&#65533;&#65533;,&#65533;&#65533;&#65533;0&#65533;&#65533;&#65533;2<q)&#65533;&#855441;&#65533;&#65533;c*&#65533;4r&#65533;)g&#65533;&#637;3&#65533;&#65533;&#65533;s&#65533;r&#601;'9u&#1211;_&#65533;&#65533;I&#276;
&#65533;&#65533;be}f9&#65533;JD&#65533;&#65533;U^&#65533;&#65533;M&#65533;X&#65533;&#898;&#65533;C&#65533;&#65533;C&#65533;d&#65533;s&#65533;&#65533;p&#65533;Z&#65533;&#65533;&#65533;&#1650;'&#65533;p&#65533;&#65533;g&#65533;T&#65533;&#65533;&#65533;gIK&#65533;&#65533;3&#65533;,q&#65533;&#65533;&#65533;&#65533;`$&#65533;3&#65533;&#65533;&#65533;&#65533;&#65533;&#65533;&#65533;v&#65533;&#65533;>?&#65533;&#65533;}&#65533;{&#65533;~F&#65533;[&#65533;&#65533;n&#65533;&#651;mh&#65533;-&#901;&#65533;&#1675;c&#65533;"jY&#65533;&#65533;{&#65533;S&#65533;N)&#65533;l&#65533;&#65533;_&D&#65533;Y&#65533;m&#65533;b;X>&#65533;L&#65533;&#65533;&#65533;I&#892;&#65533;&#65533;&#65533;o&#65533;cb&#65533;&#65533;,&#65533;hM&#65533;&#65533;&#1291;&#65533;4&#65533;&#65533;&#65533;&#65533;s,O&#1420;&#65533;C&#65533;&#65533;jH&#65533;&#1829;&#65533;G&#65533;,J&#65533;K&#65533;r&#65533;&#65533;'.{&#65533;&#653;`uEHF&#1155;&#65533;q&#65533;0&#65533;g&#65533;O&#65533;&#10813;&#65533;lj,6S&#1990;d&#65533;/&#65533;&#65533;&#29924;z&#65533;&#65533;&#65533;F4&#65533;&#65533;&#65533;0&#65533;z&#65533;&#65533;&#65533;F&#65533;&#65533;QF&#1858;-&#65533;&#65533;a&#65533;&#65533;$&#65533;&#65533;&#65533;b&#65533;n&#65533;&#65533;&#65533;b3e&#65533;73&#65533;&#38040;Da53S&#65533;L&#65533;z&#65533;%&#65533;&#1646;&#65533;&#65533;&#65533;&#65533;u*"&#65533;&#65533;&#65533;&#65533;=m&#65533;&#65533;&#379;&#65533;&#65533;&#65533;&#65533;&#65533;E
'&#65533;&#1108;'&#65533;BfO&#65533;&#65533;L&#65533;&#65533;i@&#65533;0s&#65533;%&#65533;3}&#65533;3&#65533;&#65533;p%&#65533;&'&#65533;&#65533;&#517;Y&#65533;&#65533;&#65533;l&#65533;hR&#65533;&#65533;&#65533;&#65533;o,&#65533;&#65533;Z&#65533;&#1027;&#65533;u&#65533;O\.4&#65533;Ln3&#65533;&#65533;&#65533;&#65533;Q&#65533;D&#65533;&#65533;&#65533;E&#65533;&#65533;&#65533;&#65533;'&#65533;uS&#1164;L&#1484;&#65533;&#65533;TM&#65533;L&#65533;&#65533;&#65533;&#65533;&#65533;$F3L&#65533;&#65533;&#65533;&#65533;/b&#65533;O.&#65533;&#65533;&#65533;&#65533;K&#65533;srBB&#65533;&#65533;&#65533;&#65533;AE&#65533;&#65533;&#65533;gYa&#65533;H&#65533;T&#65533;;&#65533;&#65533;&#65533;b&#65533;o&#65533;$&#65533;a&#65533;J.&#65533;&#65533;5&#65533;&#65533;+J)c8Cb&#65533;+5&#65533;b)7&#65533;'&#482;mRj&#65533;0&#65533;&#65533;&#65533;&#65533;&#65533;&#65533;&#65533;Y&#65533;&#65533;^jV&#65533;~j&#65533;&#65533;c&#65533;&#65533;4&#65533;2&#65533;+5{&#65533;CQ&#65533;&#65533;&#430;$&#65533;#*?!&#65533;ChvR&#65533;&#65533;l&#400;&#65533;/&#65533;&#65533;&#65533;
Y&#65533;;q&&#65533;&#65533;j
&#65533;&#65533;2Ts&#65533;&#65533;&#65533;G=&#1074;&#65533;&#65533;&#65533;&#65533;f&#65533;Y&#65533;v&#65533;;8al&#65533;&#65533;Z&#65533;1&#65533;,&#65533;&#65533;&#928;&#65533;&#65533;^uD'&#65533;&#65533;,&#65533;y[!0&#65533;&#697;%okKGB|&#65533;iSkVn&#65533;;&#598;f&#65533;[&#65533;'s&#65533;e&#65533;&#65533;&#65533;&#65533;b&#65533;"u&#65533;&#65533;Q*&#65533;f0&#65533;,&#65533;&#1471;&#65533;&#65533;HY-&#65533;&#65533;Ph&#65533;A&#65533;&#349;&#65533;N&#65533;&#65533;&#65533;&#65533;"&#65533;L`a&#1264;rf^&#65533;/&#65533;Qe&#65533;&#65533;&#65533;&#65533;>&#65533;g&#65533;|&#65533;&#960;&#65533;&#65533;Z&#65533;&#65533;wi&#65533;,&#65533;<&#65533;{V7W&#65533;C&#65533;&#65533;0c;E&#65533;&#65533;K&#65533;aw(la(kg&#65533;&#65533;&#65533;&&#65533;z&#65533;H&#65533;&#65533;d\&#65533;'I&#65533;D&#65533;&#65533;&#65533;&#65533;D"&#65533;&#65533;&#65533;h:&#403;[&#65533;&#62382;E&#492;&&#65533;&#65533;#&#65533;1P&#65533;&#65533;&#65533;&#65533;&#65533;&#65533;&#65533;&#65533;&#65533;&#1360;c&#65533;&#65533;4>G&#65533;Iq&#65533;C8[&#65533;yY&#65533;Q~0N&#65533;,&#65533;&#65533;3&#65533;&rs&#65533;R&#65533;&#65533;&#65533;&#65533;s&#65533;&#65533;&#65533;*&#65533;y&#65533;&#65533;&#65533;Yl,&#65533;#&#1814;Q&#65533;&#65533;&#65533;&#65533;Nj&#65533;H&#65533;&#65533;*&#65533;&#751;XY&#65533;\_by,HV&#65533;&#65533;%I&#65533;E&#65533;&#65533;&#65533;3K&#65533;&#65533;:&#65533;%SY&#65533;&#65533;&#1858;Y&#65533;J&#65533;Z&#65533;&#65533;&#65533;&#65533;x&#65533;&#65533;"&#65533;&#65533;&#65533;b&#65533;J&#65533;@&#65533;&#65533;&#65533;&#65533;&#65533;&#65533;+&#65533;&#65533;&#65533;*@T&#65533;&#65533;&#65533;@f&#65533;&#65533;&#65533;T&#65533;&#65533;&#65533;&#202;&#65533;&#65533;&#65533;&#794;W?&#65533;^M&#65533;fu&#65533;&#65533;.";&#262;&#65533;&#65533;&#65533;&#65533;g&#65533;&#65533;+R&#65533;C&#65533;M&#65533;&#65533;"&#65533;&#65533;&#65533;5&#65533;9&#65533;&#65533;m&#65533;&#65533;&#65533;]&#65533;&#65533;&#65533;>&#1660;&#65533;&#65533;W=&#65533;3&#65533;P&#65533;&#65533;5&#65533;|g&#65533;[&#65533;&#65533;&#65533;*x&#65533;Y&#65533;&#65533;WU&#65533;&#65533;N&#65533;&#65533;L&#65533;&#1803;&#65533;l&#65533;&#65533;&#65533;&#65533;BmXKgz&#1279;&#65533;&#65533;ic:._&#65533;+&#429;&#65533;oSdJ-}&#65533;cAW&#65533;&#65533;&#65533;Qa&#65533;I&#797;^&#65533;&#65533;&#65533;M&#65533;&#65533;p&#846;v&#65533;&#65533;1&#65533;&#65533;&#65533;t&#65533;o_&#65533;&#65533;&#65533;`>!P&#65533;&#65533;e&#65533;c&#65533;&#65533;p&#65533;nqv&#65533;wA&#65533;'&#65533;7XY&#65533;r&#65533;:&#65533;&#65533;s&#65533;lE/;&#65533;&#30691;&#65533;;&#65533;sG|&#65533;&#65533;&#65533;&#65533;PM&#65533;I&#65533;JR&#65533;&#65533;p&#65533;&#65533;&#65533;7&#65533;&#65533;&#65533;&#65533;&#65533;L."&#65533;&#65533;~&#65533;&#65533;&#65533;&#65533;>K=&#65533;&#65533;&#65533;O'~&#65533;p&#65533;&#65533;7>&#65533;&#65533;3/`E+0d_&#65533;&#65533;&#65533;&#65533;&#65533;?&#65533;-D&#65533;&#65533;&#65533;HY{n&#65533;{?&#65533;C&#65533;Q&#65533;#&#65533;[&#65533;&#65533;&#65533;R~&#65533;&#65533;&#65533;&#65533;@&#65533;&#65533;&#65533;@&#65533;yjml&#65533;{&#65533;&#65533;&#65533;&#65533;&#65533;D&#65533;&#65533;X&#65533;&#65533;&#65533;&#65533;y&#721;&#65533;&#246;z&#65533;&#65533;&#65533;1&#65533;O&#65533;&#65533;&#65533;c&#65533;|#*&#65533;+7&#65533;3&#65533;F&#40871;Z7z&#65533;,h#?&#65533;+&#65533;&#65533;K=&#65533;@[&#65533;?&#278048;&#65533;&#65533;&#65533;&#65533;=.
6D&#65533;i&#65533;&#65533;i
3Xr&#65533;&#65533;&#65533;&#65533;&#65533;B&#65533;&#65533;*&#65533;,&#65533;&#65533;s&#65533;)&#65533;&#65533;)(@&#65533;9&#65533;k+O&#65533;&#65533;#4&#65533;&#65533;&#65533;9J,3&#65533;&#65533;&#65533;&#65533;>x&#65533;[?&#65533;&#65533;)&#65533;[<&#65533;[9R1&#65533;&#65533;r%Ws)F&#65533;&#65533;&#65533;K&#65533;+&#65533;&#65533;{&#65533;&#65533;3&#65533;&#65533;&#65533;r&#65533;&#65533;8F&#65533;&#65533;&#65533;),&#65533;&#65533;&#65533;	4|&#65533;&#65533;&#65533;&#65533;[&#65533;!l!&#258;.&#65533;:#&#65533;0&#65533;HBl&#65533;&#65533;*"T&#65533;<1(&#65533;&#146;&#65533;?&#65533;B&#65533;k&#65533;&#65533;&#619;2&#65533;&#65533;c&#65533;&#65533;&#358;&#65533;&#65533;=S&#65533;&#65533;&#65533;&#196;-&#65533;&#65533;:D&#65533;;L&#65533;&#65533;&#65533;4?.$&#65533;@&#65533;-&#65533;&#65533;&#1786;Z&#65533;D&#65533;E&#65533;}&#65533;&#65533;&#65533;&#65533; &#65533;>&#65533;&#65533;&#65533;pQ&#65533;&#65533;&#65533;33|&#65533;-&#65533;l&#65533;B&#65533;&#65533;&#65533;c"zS&#65533;,t8k$E,&#65533;4&#65533;&#65533;h&#744;&#65533;&#65533;7&#65533;&#65533;&#65533;&#65533;&#694;X&#65533;Y&#65533;%|K&#65533;&#65533;&#65533;D&#355;&#65533;]$&#295;&#65533;D&#142;&#65533;J&#65533;&#595;&&#65533;&#65533;c1&#65533;X&#65533;p2&#65533;&#65533;s&#65533;&#65533;&#391;x&#65533;d&#65533;\d&#65533;&#65533;3$&#65533;&#1113;&#65533;&#65533;j&#65533;&#65533;3r4G&#65533;<&#65533;SG&#65533;Aw&#65533;&#65533;&#65533;tEc&#65533;6&#65533;&#65533;&#65533;W94&#65533;	&#65533;+&#65533;-&#65533;&#65533;}d<&#65533;=mq&#65533;&#65533;z!&#65533;,F&#65533;<&#387;d1&#65533;&#65533;&#65533;D&#65533;-z9&#65533;&#65533;@qT&#65533;k&#65533;&#65533;2$A]&#65533;&#65533;pkJ&#65533;&#65533;&#65533;&#65533;IslCh+III8&#65533;.EK&#65533;?&#65533;&#65533;E&#65533;2$Y&#65533;{;A&#65533;B&#65533;&#65533;&#326;&#65533;FN\F&#65533;&#65533;B&#65533;1Kc&#65533;
Z&#65533;z|&#65533;&#194;&#65533;q&#65533;I&#65533;&#65533;9x&#65533;&#65533;#&#65533;[&#65533;{$E;&#65533;&#65533;&#65533;<&#65533;$&#65533;I&#65533;=&#65533;&#65533;C&#65533;&#65533;&#65533;1&#65533;J&#65533;6&#65533;d&#65533;&#65533;&#65533;kE&#65533;&#755;&#65533;2&#65533;1&#65533;I&#65533;Ks&#65533;I&#65533;&#65533;&#65533;&#65533;s?&#65533;&#65533;&#65533;?%|IlQ==&#65533;&#65533;%d&#65533;&#65533;&#65533;&#65533;&#65533;&#65533;,L&#65533;&#65533;&#65533;&#65533;=ET&#65533;&#65533;i&&#21292;&#65533;&#65533;H&#65533;&#65533;&#65533;1&#65533;&#65533;l:z1&#65533;&#65533;T&#65533;&#65533;&#65533;&#65533;&#65533;1&#65533;C&#65533;D4S>|l&#877;&#65533;&#65533;a&#65533;&#65533;3&#65533;;&#65533;&#65533;|EX&#65533;3&#65533;k&#65533;K&#65533;9&#65533;Z&#65533;T&#65533;&#65533;c:&#65533;&#65533;&#65533;OL&#65533;&#65533;"B{&#65533;&#65533;Ns&#65533;&#65533;@#&#65533;0&#65533;&#65533;&#65533;&#1142;&#65533;4&#65533;&#65533;H>=<&#65533;Q&#65533;&#65533;D;&#65533;&#65533;8&#65533;&#65533;$&#65533;&#65533;)&#65533;:@ZLUrF&#65533;4&#65533;&#65533;&#65533;#&#65533;-5q&#65533;&#65533;&#65533;&#65533;&#700;P&#65533;T&#65533;3&#65533;&#65533;fy5&#65533;|&#65533;&#65533;$&#65533;&#65533;&#65533;&#65533;&#65533;&#65533;&#65533;&#65533;/Z&#65533;&#65533;$&#65533;&#65533;&#1082;&#65533;&#969;&#65533;&#65533;R,+&#65533;\&#65533;&#65533;&#876;J2&#65533;	&#563;6&#65533;2&#65533;&#65533;
A&#65533;&#65533;&#65533;&#65533;&#65533;&#65533;c&#65533;*d&#65533;>k$&#65533;QD&#65533;&#65533;sO&#65533;d&#65533;&#65533;&#13117;&#65533;&#65533;\L&#65533;B&#65533;J&#65533;s&#65533;1&#65533;1B:4&#65533;&#65533;/H>&#65533;&#65533;&#65533;S&#65533;j&#65533;W&#65533;N:&#65533;OD&#65533;+&#65533;&#65533;&#65533;M&#65533;&#1854;y&#65533;&#65533;{&#65533;(&#65533;&#65533;&#65533;eS&#65533;&#65533;&#65533;Zk&#65533;&#65533;P&#65533;&#65533;$U&#1168;&#65533;U}&#65533;F&#65533;D&#657;K&#65533;&#65533;>{J&#65533;lC&#65533;r&#65533;H%&#65533;&#65533;+&#65533;&#65533;lEF&#65533;4Lj&#65533;&#65533;*&#173;&#65533;&#65533;<]*tQE&#65533;&#65533;&#65533;eSrd&#1240;&#65533; OM&#65533;&#65533;<&#65533;&#65533;Un&#65533;&#65533;&#65533;&#65533;&#928;&#65533;T}&#65533;u:&#65533;&#65533;&#65533;&#65533;,&#65533;&#65533;&#65533;L&#65533;D>*P&#65533;c"=?&#65533;&#65533;#&#65533;-.;&#65533;&#65533;!&#65533;&#65533;&#65533;#&#65533;'Y&#65533;&#65533;&#65533;&#65533;&#65533;?&#65533;D1&#65533;&#65533;t&#65533;&#1448;l&#65533;q&#65533;
-U8&#65533;&#65533;&#65533;&#65533;sC&#65533;Wk&#65533;&#65533;J&#65533;g;&#65533;&#65533;&#65533;[&#65533;,&#65533;&#65533;C}l&#65533;H&#65533;'&#65533;D&#21201;&#65533;&#65533;<&#65533;\PE$6&#65533;&#271;&&#1116;&#65533;QJ&#65533;&#1571;3B&#65533;7&#65533;,&#65533;&#65533;cMpl&#65533;6-A(&#65533;&#65533;&#65533;&#971;5&#65533;&#65533;V=&#65533;M&#65533;%g&#65533;/&#1837;C&#65533;H&#65533;&#65533;&#65533;D-&#65533;E&#65533;-N.T9&#65533;&#65533;W&#65533;&#65533;Y&#65533;3&#65533;&#65533;<<&#65533;6";5&#65533;&#65533;e&#65533;*&#65533;!&#65533;&#65533;&#65533;&#65533;\&#65533;St&#65533;&#738;&#65533;&#65533;N$&#65533;&#65533;&#65533;L&#65533;0&#65533;m5U&#65533;&#65533;+\0&#65533;M"'&#65533;&#65533;&#65533;&#65533;DG&#65533;&#65533;E8"&#65533;v&#65533;6&#32858;&#65533;&#65533;&#65533;&#65533;1"L &#65533;&#65533;4&#65533;ssI&#65533;&#65533;&#65533;5&#65533;	&#65533;B-&#65533;&#14624;K|&#65533;&#65533;->\T&#65533;&#333;&#65533;&#65533; \&#65533;&#65533;D&#65533;&#65533;D;lP&#65533;&#65533;&#65533;P&#65533;<b&#65533;&#65533;|&#65533;4&#65533;&#700;&#65533;E&#65533;b]&#65533;&#65533;_H&#65533;&#65533;I&#65533;u&#65533;&#65533;Yc&#65533;&#386;&#65533;[lA=&#65533;h&#65533;P&#65533;&#153;&#65533;N"&#65533;&#65533;&#65533;y&#65533;>T&#65533;R&#65533;Z&#65533;&#65533;]&#65533;Wb^)\&#620;V&#65533;b&#1885;&#65533;Vv&#65533;&#65533;N&#65533;&#65533;m&#65533;5&#65533;d>E(&#65533;'Xz&#65533;&#65533;Dq5&#65533;&#65533;&#65533;zE&#65533;&#65533;&#65533;-cNe&#65533;p&#65533;&#65533;&#65533;\&#65533;&#65533;&#65533;l&#65533;&#65533;&#285;_&#65533;%a&#65533;&#65533;f\C&#65533;&#65533;&#65533;}&#65533;&#65533;/&#65533;!&#65533;&#65533;m&#65533;&#2021;_lG%&#65533;8@&#65533;S)&#65533;&#65533;&#65533;S&#65533;[&#65533;&#1630;	6&#65533;&#65533;:&#65533;&#65533;&#65533;&#65533;&#65533;/S&#65533;V&#24930;&#65533;S&#65533;H.?>,?&#65533;W&#65533;&#65533;V&#65533;]&#65533;)M&#65533;&#65533;iy&#65533;qIF&#65533;	&#65533;b&#65533;]&#65533;&#65533;Gwm&#65533;IQ&#65533;b]&#65533;&#65533;&#1477;,!&#65533;J&#65533;&#65533;&#1640;f&#65533;&#65533;*&#65533;&#65533;R&#65533;<&#65533;&#65533;Mdv&#1582;j&#65533;&#65533;&#65533;b&#65533;&#65533;,&#65533;&#65533;\0&#65533;&#65533;&#65533;&#1356;y&#65533;0Nn&#65533;&#65533;&#65533;&#65533;K3&#65533;b&#65533;A!&#65533;8.&#65533;&#65533;&#65533;%&#65533;&#65533;&#65533;U[Tz&#65533;&#65533;F&#65533;&#65533;&#65533;Tn&#65533;&#65533;A&#65533;y&#65533;:$v&#65533;&#65533;e&#65533;&#65533;3&#65533;22&#65533;	OH&#65533;d/P\&#65533;&#65533;&#65533;=fH&#65533;(&#65533;;&#65533;&#65533;*&#65533;&#65533;	|2&#65533;PF:&#65533;&#65533;&#65533;@&#65533;z&#65533;R]Q&#1292;&#65533;<&#1120;+qU&#65533;[&#65533;Ab&#65533;&#65533;="5&#65533;&#65533;h&#65533;&#65533;|&#1709;&#65533;&#65533;b&#65533;'&#65533;!>d&#65533;g&#65533;&#65533;&#65533;&#65533;&#65533;&#65533;&#65533;@&#65533;&#65533;a&#65533;3&#65533;i^&#65533;n&#65533;&#65533;k&#65533;&#65533;&#65533;S&#65533;&#65533;&#65533;7&#65533;&#65533; L&#65533;R&#65533;&#65533;B&#65533;q&#65533;&#65533;b&#65533;Lx;LU&#65533;&#65533;	^&#65533;&#65533;`&#65533;)&#65533;&#65533;&#65533;&#65533;&#65533;f&#65533;&#65533;&#65533;&#65533;g&#65533;&#65533;&#65533;SN&#65533;c9-h.&#65533;&#65533;&#65533;&#65533;&#65533;&#65533;j@&#65533;'&#65533;d&#65533;fh&#65533;&#65533;&#200;&#1457;&#65533;lc&#65533;NS&#65533;I]&#65533;J/&#65533;&#424;&#65533;&#65533;IW&#65533;\#][&#65533;C&#65533;&#65533;&#65533;)%YJ&#65533;&#65533;&#65533;-&#477;&#65533;;lv&#65533;W&#65533;&#65533;>&#20582;&#2030;$a&#65533;f&#65533;g|N%&#65533;&#65533;&#65533;=8&#65533;"&#65533;&#65533;1&#65533;e&#65533;&#1904;R^&#65533;G&#65533;&#65533;&#65533;&#65533;tEQ&#65533;&#65533;nS&#65533;2&#65533;4&#65533;&#65533;&#65533;&#65533;&#65533;&#65533;&#65533;Nhd&#65533;]z&#65533;&#1259;&#690;&#65533;J.&#65533;G&#65533;&#65533;&#38502;&#65533;&#65533;0fdB\&#65533;&#65533;&#65533;&#65533;&#65533;T&#65533;A&#65533;&#65533;2&#892;&#65533;`&#65533;F&#65533;L&#65533;[&#65533;nl~L&#65533;9&#65533;lq&#65533;E!&#65533;&#65533;&#65533;0&#65533;L&#65533;J<?&#65533;Fb&#65533;>Jq&#65533;Y&#65533;&#65533;=&#1262;%&#65533;&#65533;&#65533;&#1422;&#48974;c@,&#65533;a&#65533;&#65533;&#65533;&#65533;?=&#65533;&#356;nh&#65533;&#65533;&#65533;(&#65533;&#65533;&#65533;S&#65533;j}&#65533;W&#65533;i&#65533;&#65533;&#65533;&#65533;)&#65533;-&#1754;B&#65533;&#65533;&#989;&#65533;[&#65533;&#65533;sm]&#65533;et$&#579;UD~&#65533;	&#65533;p&#65533;&#65533;G&#65533;v&#65533;&#65533;&#65533;p@T&#65533;&#65533;&#65533;k&#65533;N&#65533;&#65533;&#65533;o&#65533;&#65533;o&#65533;&#65533;&#65533;&#65533;&#65533;&#65533;y{k&#65533;&#65533;&#65533;&#65533;&#1922;&#65533;DW&#65533;F&#65533;N86&#65533;RA6&#65533;GqF&#65533;>n&#1059;&#65533;A&#65533;&#65533;v>&#65533;&#65533;&#65533;]&#65533;]&#65533;&#65533;g&#65533;&#65533;&#65533;p'wr&#65533;&#65533;'j&#65533;"+l&#65533;SV*2W&#65533;-&#65533;&#65533;&#65533;"&#65533;D&#65533;&#65533;:&#65533;&#65533;F}&#65533;&#65533;&#65533;&#65533;&#65533;z\a*&#65533;&#65533;i*&#65533;,&#65533;a3&#65533;&#65533;-&#65533;C&#65533;]rv~]&#65533;&#65533;bd&#65533;&#65533;&#65533;&#65533;i&#65533;&#65533;&#65533;&#65533;&#65533;i&#65533;&#65533;!On&#65533;&#65533;&#65533;&#65533;a|n&#65533;,&O&#65533;>/&#65533;&#65533;=e3o[&#65533;&#65533;&#12301;7H&#65533;7s&#65533;&#65533;&#571;&#65533;i&#65533;~qS&#65533;&#65533;$&#65533;pD&#65533;L&#65533;&#65533;&#65533;F&#65533;&#904;tB&#65533;&#65533;c&#65533;wVh&#65533;&#65533;Fg&#65533;&#65533;&#65533;G&#65533;i&#65533;&#65533;dg&#65533;&#61613;&#65533;(&#1320;&#65533;&#65533;%&#65533;#&#65533;A&#65533;*&#65533;@&#65533;&#65533;
C&#65533;&#65533;&#65533;b&#65533;M&#65533;&#65533;&#65533;0&#65533;>&#65533;X&#65533;u&#65533;&#65533;&#65533;&#65533;&&#65533;&#65533;:g&#65533;X&#65533;U&#65533;Ze&#65533;&#65533;&#65533;&#261;&#65533;&#65533;f&#65533;o&#65533;Gep&#65533;;W&#65533;&v&#65533;&#65533;&#65533;"&#65533;=&#65533;~M4&#65533;d&#65533;&#65533;&#65533;>u&#65533;]&#65533;&#65533;&#65533;&#65533;&#65533;s&#65533;xA&#65533;&#65533;v&#65533;&#65533;?f&#65533;m(&#65533;&#65533;&#65533;&#65533;F&#65533;:&#65533;"t&#350;&#65533;1p1&#41615;&#65533;&#65533;&#65533;R&#65533;[u[&#65533;&#65533;1&#65533;&#16034;U&#65533;&#65533;&#65533;n&#65533;&#65533;vm$&#65533;&#65533;g&#65533;%&#263;pK&#65533;&#65533;x&#65533;@&#22536;&#65533;&#65533;))&#65533;F&#65533;Y&#65533;C.&#65533;I&#65533;&#65533;t&#65533;	*&#1852;&#65533;D&#65533;U&#65533;&#65533;&#65533;&#65533;-]/9Z&#65533;&#65533;=&#65533;-&#65533;&#1036;&#65533;2{&#65533;w&#65533;&#65533;D&#65533;&#65533;w&#65533;&#65533;&#65533;4&#65533;x,8&#65533;&#65533;7&#65533;&#65533;&#65533;&#65533;?>&#65533;&#65533;&#65533;&#65533;?&#1067;&#65533;u	6&#65533;qo&#65533;&#294;&#65533;
&#65533;Xg&#65533;&#299;^F;&#65533;o&#65533;g&#65533;&#65533;F&#65533;s&#65533;&#65533;+&#65533;&#65533;&#65533;&#65533;s&#65533;g&#9374;&#65533;m&#65533;&#65533;$t&#65533;&#65533;F&#65533;~VWd=&#65533;s&#65533;&#65533;p(&#65533;&#65533;&#65533;&#65533;&#65533;&#65533;y&#65533;?o&#65533;&#65533;&#65533;g&#65533;L`6N&#65533;o&#65533;&#65533;&#65533;|&#65533;%&#65533;&#65533;&#65533;&#65533;t(&#65533;R&#65533;&#65533;&#65533;&#65533;_&#65533;F&#65533;&#65533;&#65533;&#65533;&#65533;&#65533;{4&#65533;&#65533;/|&#65533;o|&#65533;}+&#65533;p&#1639;&#65533;&#1719;&#65533;&#65533;&#65533;&#65533;c&#65533;&#65533;F&#65533;&#65533;&#65533;}&#65533;&#65533;V&#65533;&#65533;&#65533;&#2045;^&#65533;&#65533;&#65533;&#65533;&#65533;&#65533;o&#65533;~&#65533;&#65533;"&#65533;[
&#65533;&#65533;&#65533; &#65533;5	&#65533;i&#65533;0&#923;7'&#1922;S&#65533;&#65533;A&#65533;RD&#65533;f&#65533;&#65533;2"G&#65533;))&#65533;`.)ji&#65533;r&#65533;&#65533;!gn(&#65533;&#924;8W&#65533;&#65533;&#65533;3,&#65533;&#65533;&#65533;b&#65533;(&#1161;Y|
&#65533;&#65533;3&#65533;&#65533;R&#65533;:ej&#65533;j&#65533;6&&#65533;&#65533;&#65533;&#65533;I&#65533;)S&#65533;bVZ&#65533;i&#218;&#65533;&#38317;&#1587;c]&#65533;Ek&#65533;&#65533;B&#65533;&#65533;&#65533;\&#65533;&#65533;&#63425;&#65533;&#65533;%&#65533;&#65533;p&#65533;&#65533;&#65533;&#65533;&#65533;x&#65533;&#65533;{f&#65533;&#65533;&#65533;r&#220;&#65533;b&#65533;l&#65533;2f&#65533;`&#65533;&#1924;&#65533;r&#65533;R&#65533;Um&#65533;&#65533;	&#65533;M&#65533;7I^&#65533;ThQ&#65533;Pt&#65533;&#65533;&#65533;*]&#65533;&#131;&#65533;&#65533;m&#65533;&#65533;V&#65533;^V&#65533;&#1682;&#65533;&#65533;R&#65533;{K&#65533;&#65533;gqn&#65533;&#65533;w/ &#65533;z&#65533;L&#65533;&#65533;<&#65533;&#65533;&#65533;&#65533;&#65533;Cq&#65533;E&#65533;&#65533;E&#65533;&#65533;=~g&#65533;jz&#65533;8&#65533;&#65533;Z&#65533;6]E=u&#65533;&#65533;6[&#65533;1x&#65533;U&#65533;&#65533;&&#65533;n&#65533;&#65533;va&#65533;jX &#65533;&#65533;DL&#65533;&#869;]]h&#65533;&#65533;t&#65533;UFL"&#65533;h&#65533;WA&#65533;]y&#65533;&#65533;&#65533;b&#65533;&#65533;7&#65533;a&#65533;&#65533;&#65533;&#65533;z&#65533;&#65533;X^q&#65533;UrX9&#65533;e&#65533;&#65533;F
&#65533;SUW&#65533;$C:(&#1174;&#65533;&#65533;aY?&#65533;&#65533;J&#65533;&#1428;&#65533;S&#65533;&#65533;!Q`&#65533;&#65533;U&#65533;,&#65533;&#65533;&#65533;v&#65533;5&#65533;+&#65533;&#65533;&#65533;m&#65533;u&#65533;&#65533;J7&#1944;&#65533;b;&#65533;&#35024;&#65533;&#65533;&#65533;g&#65533;M&#65533;Q&#65533;&#65533;I&#65533;WJ:9&#65533;}^&#65533;&&#65533;.&#65533;9&#65533;sQ!h&#65533;r&#65533;E&#65533;&#65533;
&#65533;&#65533;@Q&#65533;&#65533;&#65533;munH&#65533;M&#65533;J&#65533;+y&#65533;gs&#666;]&#65533;y
&#65533;&#65533;t&#65533;RIa4&#65533;&#65533;&#65533;&#65533;&#65533;&&#65533;b{&#65533;(&#65533;`9&#65533;]dEDd&#65533;
2E&#1682;&#65533;"&#1297;&#65533;Rn&#65533;\&#65533;/&#65533;&#65533;[G&#65533;z&#65533; &#65533;&#153;i&#65533;R&#65533;&#65533;&#65533;p^W&#65533;&#65533;T!&#65533;0&#65533;i	&#65533;&#65533;n&#65533;&#65533;";,&#65533;&#65533;&#65533;9&#65533;B&#65533;q[&#1952;&#65533;N&#65533;&#65533;y&#1953;&#65533;6&#65533;&#65533;&#65533;1&#65533;I&#65533;&#65533;_&#65533;&#65533;&#65533;&#65533;&#65533;&#65533;&#65533;WTq{y&#65533;_&#65533;&#65533;&#65533;&#65533;/&#65533;C&#65533;&#43974;&#65533;&#65533;Z&#65533;&#65533;W&#65533;&#65533;&#65533;rK&#65533;&#65533;&#65533;&#65533;*b&#65533;&#65533;NL1^&#65533;JK-&#65533;o&#65533;&#524;&#743952;&#65533;&#65533;x&#65533;g&#65533;e&#65533;&#65533;&#65533;T&#65533;&#65533;ng&#65533;&#65533;&#65533;&#65533;&#65533;spc&#65533;m.&#65533;FK&#65533;&#65533;&#65533;&#65533;&#65533;&#65533;&#65533;D+&#1962;*&#65533;&#65533;&#65533;:-5&#1338;85&#65533;U&#65533;x&#65533;ve&#65533;&#65533;&#65533;\c&#65533;&#65533;&#65533;Z&#65533;,c?&#65533;&#65533;9&#65533;&#65533;-{&#65533;&#65533;<Y&#65533;7&#65533;og&#65533;&#65533;E&#65533;&#1739;+&#65533;7&#65533;Q&#65533;0&#65533;Q&#65533;&#65533;&#65533;&#65533;T&#65533;	&#65533;&#65533;H+x&#65533;W^&#65533;&#145;/&#65533;n&#65533;[=1&#65533;iM:&#65533;&#65533;z&#65533;u&#65533;&#65533;H&#65533;&#65533;&#65533;&#65533;&#65533;&#65533;&#65533;
a$o&#65533;\&#166;Q|Lv8&#65533;&#65533;(K &#65533;u&#65533;b&#65533;&#65533;&#65533;nw&#65533;&#65533;&&#65533;WE&#65533;xQ&#65533;&#65533;&#65533;!&#65533;M&#65533;&#65533;&#65533;&#65533;&#65533;&#65533;a&#65533;kZKd&#65533;&#65533;["&#65533;@g:&#65533;&#65533;&#65533;e{&#65533;&#28421;&#65533;&#65533;&#65533;&#65533;?#a&#65533;&#65533;`&#65533;&#65533;&#65533;u
VH&#65533;&#65533;&#65533;F&#65533;&#65533;&#65533;/&#65533;&#65533;&#65533;&#65533;Q&#65533;B&#65533;N&#65533;%&#65533;&#65533;&#65533;&#338;q"
{&#9988;F&#65533;B&#65533;i<V7&#65533;&#65533;&#65533;ipD&#65533;&#1164;&#65533;J&#65533;&#65533;P&#65533;&#65533;
O&#65533;&#65533;&#65533;&#65533;&#65533;&#65533;4&#65533;i&#65533;&#65533;&#65533;&#65533;&#15375;e&#65533;1&#65533;&#65533;&#65533;&#65533;&#65533;0&#65533;l&#65533;&#65533;zC)&#65533;q&#65533;x&#65533;&#65533;&#65533;&#65533;&#65533;0&#65533;S &#65533;&#65533;H/:&#65533;&#65533;&#65533;"&#65533;r&#65533;ELr&#65533;OK&#65533;&#504;&#65533;2
&#65533;&#65533;&#65533;&#65533;T1#e)v&#65533;q!&#65533;N&#65533;&#65533;)I&#65533;6/,E
&#65533;<[&#65533;qSz&#65533;&#65533;&#65533;&#65533;&#65533;I&#65533;O&#65533;P19L&#65533;=R`&#65533;K&&#65533;&#65533;@KNP;&#65533;&#65533;&#65533;X&#65533;&#65533;&#65533;&#65533;&#65533;&#65533;s&#65533;&#1626;&#65533;&#65533;B&#65533;2[C&#65533;
&#65533;&#133;&#65533;&#65533;&#65533;&#65533;"7q&#65533;&#65533;h9.&#65533;&#1133;v&#65533;&#219;&#65533;xs &#65533;l&#65533;6K&#65533;0&#65533;&#65533;G&#65533;	?I&#65533;&#65533;G&#538;&#65533;&#65533;V&#65533;%O&#65533;p@&#65533;Y&#65533;G&#65533;&#65533;&#314;&#65533;&#65533;E&#65533;&#65533;	&#65533;7O&#65533;A&#65533;&#65533;&#65533;)QG&#65533;5&#65533;L&#65533;n|c&#65533;&#65533;Y0&#65533;L`&#65533;&#65533;HFU&#65533;0&#65533;,o&#65533;&#65533;'&#65533;&#65533;&&#65533;g6&#65533;U&#65533;<*4H8&#65533;&#65533;&#65533;n&#65533;1&#65533;B&#65533; &#1129;*&#65533;
R{oE&#65533;bnr4Q&#696;&#65533;&#65533;&#65533;&#65533;&#65533;^&#65533;9S	&#65533;&#65533;&#65533;I&#65533;&#65533;&#65533;&#65533;rX&#65533;&#65533;&#65533;&#1617;5&#65533;#&#65533;nxrQ?&#65533;&#65533;T
h&#65533;&#65533;&#739;J&#65533;&#65533;&#65533;EjT&#65533;&#65533;A&#65533;&#65533;MLl&#148;&#65533;bm&#65533;&#65533;&#65533;&#65533;V&#65533;&#65533;&#65533;&#65533;t&#65533;Q\&#65533;YG)>&#65533;&#65533;I&#65533;-&#65533;&#65533;^:&#65533;&#65533;6/_&#65533;d&#65533;T)&#747;&#65533;2&#65533;&#65533;B&#65533;*&#65533;ev&#65533;W&#65533;m@&#65533;I&#65533;&#65533;J&#65533;&#65533;&#65533;%&#65533;&#65533;&#65533;&#65533;&#65533;^v&#65533;&#807;	k\&#65533;&#65533;&#65533;d&#65533;j&#65533;MRR&#65533;ni&#65533;&#65533;&#65533;*J?&#65533;&#65533;&#65533;,&#65533;&#65533;s&#65533;&#65533;&#65533;Nk&#65533;Q&#65533;kc&#65533;&#65533;6j&#65533;&#65533;T&#65533;&#65533;zL^jA&#65533;]`R#j&#65533;&#65533;&#754276;ls&#65533;&#65533;\&#65533;&#65533;&#65533;&#65533;&#65533;pU&#65533;KMW&#65533;&#65533;&#65533;&#1902;e&#65533;&#65533;&#65533;&#65533;F&#65533;&#65533;[&#65533;&#65533;w&#65533;q&#65533;&#65533;l3r&#65533;[[&#1394;&#65533;uH&#65533;&#65533;jYg&#65533;X&#65533;&#65533;&#65533;+&#65533;c&#65533;&#65533;&#65533;&#65533;W&#65533;&#65533;&#65533;$&#65533;+dy&#65533;&#65533;UlS&#65533;&#65533;L&#65533;>&#65533;np&#65533;&#65533;&#65533;*Nz
a&#1213;0&#65533;9&#1669;&#65533;&#65533;b&#65533;&#1754;&#65533;&#65533;*Z &#65533;&#65533;=$;&#65533;&#65533;&#65533;&#65533;&#65533;&#65533;&#65533;&#65533;+&#65533;&#65533;&#65533;&#65533;GW&#65533;&#65533;wx&#65533;&#65533;R&#65533;&#65533;&#65533;&#65533;&#863;?bT&#65533;<`"Z&#65533;&#65533;&#65533;&#65533;&#65533;&#65533;e&#65533;K&#65533;&#65533;+&#65533;&#65533;&#65533;\&#65533;&#65533;b&#65533;&#65533;O&#65533;O&#65533;&#65533;U-&#65533;&#65533;&#65533;&#65533;&#65533;x&#65533;<fy&#65533;dh&#65533;&#65533;&#65533;&#65533;&#65533;i&#65533;9&#65533;&#65533;c&#65533;&#65533;6&#686;?&#65533;B&#732;&#65533;&#65533;W&#65533;&#65533;&#65533;&#65533;&#65533;-4&#65533;&#65533;]&#65533;&#65533;&#65533;&#65533;T4&#968;&#65533;&#1916;e&#65533;&#65533;&#65533;&#65533;&#65533;&#65533;Je&#65533;>&#65533;&#65533;&#1174;&#65533;f&#65533;&#65533;&#65533;4&#65533;N&#65533;+s)&#65533;&#65533;&#65533;&#65533;&#65533;5&#65533;&#65533;&#65533;[&#65533;D&#1843;B&#65533;&#65533;&&#65533;&#65533;a&#65533;&#65533;^\_n&#65533;&#65533;eb&#65533;&#65533;&#65533;&#1345;&#65533;&&#65533;a&#65533;&#65533;I&#65533;&#65533;k_2&#65533;&#65533;&#65533;&#65533;&#65533;$&#65533; EN&#65533;n&#65533;&#65533;d&#65533;&#65533;&#65533;&#205;&#65533;&#65533;l&#15761;W&#65533;&#65533;a&#65533;&#65533;&#65533;|&#65533;"&#65533;&#65533;
5&#158;&#65533;&#65533;&#65533;QK&#65533;_&#65533;&#65533;&#65533;&#65533;F&#1195;&#65533;7&#65533;X&#65533;&#65533;x@&#65533;t&#65533;&#65533;&#65533;]&#65533;v&#65533;&#65533;&#65533;L0#{&#65533;>`&#65533;&#65533;%&#65533;&#65533;$&#65533;&#65533;~&#65533;&#65533;&#65533;&#65533;&#65533;&#65533;&#65533;A!&#65533;W&#65533;&#65533;&#65533;I&#1097;&#65533;&#65533;f&#65533;f&#65533;K&#65533;&#65533;*&#65533;&#65533;RXg&#65533;&#65533;&#65533;p&#65533;/ms&#65533;&#65533;&#65533;\&#65533;B&#65533;&#65533;&#65533;&#65533;&#65533;&#65533;&#65533;&#65533;h&#65533;Ih!&#65533;n\&#65533;?&#65533;&#65533;P&#65533;&#65533;&#65533;q&#65533;&#65533;U&#37511;6&#187;>&#65533;&#65533;${]C&#1590;z&#65533;&#65533;,&#65533;m&#65533;hP&#65533;T{&#65533;]~&#65533;&#65533;&#65533;&#65533;&#65533;N7|&#65533;+Ow&#65533;&#65533;&#65533;nU&#65533;b&#65533;wT&#65533;hf&#65533;?&#65533;&#65533;&#65533;+&#65533;&#65533;_&#65533;&#506;t&#65533;&#65533;x,&#65533;&#65533;&#65533;T$&#65533;%w&#65533;&#65533;#1&#1136;r&#65533;&#65533;3?&#65533;&#65533;&#65533;`&#477;&#65533;&#65533;&#65533;[&#65533;&#65533;&#65533;y&#65533; &#65533;&#65533;q&#65533;&#65533;&#65533;"&#65533;;&#65533;&#65533;&#11882;&#65533;&#65533;j&#1469;&#65533;Y&#891;&#65533;&#65533;&#65533;&#65533;&#65533;5&&#65533;\&#65533;=&#65533;&#65533;&#65533;=Q&#65533;E&#65533;&#65533;J0_&#65533;&#65533;&#65533;&#65533;&#65533;Q&#65533;!&#65533;&#65533;&#65533;-^"[&#65533;aSw&#65533;	w&#65533;AD&#65533;a&#65533;&#65533;8&#1608;
&#65533;&#65533;&#22313;&#65533;&#65533;&#65533;&#1884;&#65533;&#65533;&#65533;&#65533;&#65533;&#65533;&#65533;&#65533;
&#65533;&#65533;q&#260;&#65533;5&#65533;F[&#65533;M&#65533;:&#65533;s-&#65533;&#65533;[&#65533;&#65533;.&#65533;\&#65533;9&#65533;&#65533;A&#65533;&#65533; &#65533;&#65533;&#65533;&#65533;&#65533;p]&#65533;&#65533;i&#65533;&#65533;&#65533;&#65533;&#65533;&#65533;&#65533;}&#65533;&#1681;O&#65533;&#65533;&#3661;L7qN&#65533;Z+A	[}K&#65533;&#65533;K&#65533;X&#65533;&#65533;&#65533; &#65533;)&#65533;1*&#65533;iKk8&#65533;&#65533;L:&#65533;f&#65533;&#65533;1^&#65533;A&#65533;&#65533;I&#65533;@&#65533;$N&#65533;&#65533;&#65533;4&#65533;e`l&#65533;&#65533;=a&#65533;`&#65533;&#65533;&#65533;q&#65533;&#65533;&#65533;F(&#65533;&#65533;&#65533;y*y&#65533;&#65533;!&#65533;&#65533;-Kd&#65533;&#65533;m&#410;&#65533;&#65533;^m&#65533;&#65533;9&#65533;$Q&#1920;&#65533;Y!&#65533;a&#65533;Q&#65533;aq&#65533;MD:&#65533;0f&#65533;$N&#65533;V&#65533;2&#65533;"#&#65533;&#65533;`(z ^&#65533;)&#65533;A(&#65533;&#65533;
v&#65533;x&#65533;\v}&#65533;&#65533;UF<&#65533;]&#1845;&#65533;&#65533;&#352;<&#65533;&#65533;&#703;&#65533;&#65533;^EU&#65533;!&#65533;&#65533;&#1129;&#65533;&#65533;!&#65533;&#65533;!R6*&#65533;36!B&#65533;s&#65533;Ic&#65533;3nc&#65533;&#65533;M&#65533;DM&#65533;&#65533;Q&#65533;9&#65533;&#65533;&#65533;"&#1484;L	&#65533;&#65533;&#65533;&#65533;&#10416;a&#65533;&#65533;&#65533;&#65533;&#65533;f&#65533;&#65533;&#65533;#&#65533;&#65533;G&#65533;&#65533;c%B&#65533;&#65533;!&#1839;&#65533;&#65533;a&#65533;&#1102;r&#65533;]&#65533;@&#65533;D:&#65533;3*\q-5Z&#65533;5&#65533;'"&#65533;DcDeZ&#65533;b&#65533;[F&#65533;&#65533;A|&#65533;&#65533;Y&#689;^	&#65533;&#65533;I&#65533;&#65533;&#65533;c&#65533;\&#65533;&#65533;aL&#65533;&#65533;L&#65533;U|&#65533;2&#65533;d&#65533;]&#65533; .&#65533;O&#65533;&&#65533;5j #&$0_4B&#65533;R.&#65533;&#65533;5&#65533;&#65533;M&#65533;%Te&^&#65533;l&#65533;Gt${h&#65533;&#65533;&#65533;&#65533;&#65533;&#65533;&#65533;)&#65533;&#65533;&#65533;L&#65533;`Z&#65533;&#65533;&#1898;&#65533;b&#65533;&#65533;&#65533;[&#65533;F&#65533;7~#&#65533;&#65533;&#65533;|&#65533;O"c_&#65533;%&#65533;&#65533;-4&#65533;&#65533;Ua&#65533;J&#65533;U&#65533;S"&#65533;\2f`:&b&#1945;&#65533;&#65533;&#65533;\&#65533;e&#65533;&#1580;s&#65533;&#65533;I&#65533;&&#65533;m&#65533;&#65533;)H|i&#65533;&#65533;&#1123;&#65533;&#65533;L&#65533;&#65533; &#65533;OA&#65533;&#65533;Zd
a&#65533;&#358;l&#934;6&#65533;&#65533;&#65533;-&#65533;&#295;B&#65533;&#65533;&#65533;&aB&#65533;&#65533;%q&#65533;&#65533;&#65533;&#65533;&#65533;ER&#65533;lSx&#65533;&#65533;&#65533;b&#65533;&#65533;&#65533;	&#65533;&#1273;&#65533;&#848;@&#65533;\&#65533;[&#65533;&#65533;&#65533;u&#65533;Z&#65533;&#65533;&#65533;&#65533;_G&#65533;&#65533;e~z"&#65533;&#65533;&#732;&#65533;'V%YbJ&#65533;mRnJ&#65533;^E&#65533;o&#65533;g&#65533;yh&#65533;&#65533;~&#65533;&#65533;&#65533;engo&#65533;&#65533;&#65533;9&#65533;&#65533;&#65533;&#5569;S&#65533;&#65533;Z&#65533;cmP&#65533;&#65533;&#65533;&#65533;j&#65533;&#65533;j&#65533;&#65533;&#65533;&#65533;]&#65533;f&#65533;nE&#65533;&#65533;v!A&#65533;('&#1446;`2_&#65533;&#65533;|6^&#65533;&#65533;&#65533;&#39308;Z&#65533;~NV&#65533;&#65533;!-&#65533;%&#65533;h?Z&#65533;&#65533;&#65533;&#65533;6Y&#65533;J&#65533;B&#65533;&#65533;&#65533;&#65533;&#65533;&#65533;-v&#1082;&#65533;&#65533;u&#65533;&#65533;&#65533;[&#65533;&#65533;b{I
 &#65533;&#65533;&#65533;a&#65533;&#65533;R*Z&#65533;~&#65533;&#65533;&#26327;n&#65533;&#65533;A&#65533;`&#65533;'n&#65533;&#65533;&#65533;(~&#65533;&#65533;.fmZ&#65533;&#65533;&#65533;&#65533;4&#65533;&#65533;&#65533;d&#65533;L*&#65533;&#65533;X&#65533;j&#65533;&#1184;V&#65533;gJjh&#65533;uz&#65533;S&#65533;qh&#481;j&#65533;*&#65533;&#65533;&#65533;&#65533;p&#65533;e&#65533;|j&#65533;&#65533;&#65533;&#65533;&#65533;A&#65533;&#65533;&#65533;&#65533;&#65533;N&#65533;MBe&#65533;?$&#65533;Jd&#65533;&#65533;&#65533;&#65533;&#938;bF^~!&#65533;r&#65533;F&#65533;&#65533;&#65533;iMg&#65533;6h&#65533;&#65533;R;z&#65533;&#65533;&#65533;&#817;&#65533;e}&#65533;J&#65533;%c&#65533;Fc&#65533;&#65533;&#943;&#65533;zbI&#65533;&#65533;f&#65533;`&#65533;"z&#65533;!UQ&#65533;&#65533;&#65533;&#65533;&#65533;&#65533;&#65533;D&#65533;&#65533;&#65533;m&#65533;&#65533;.D&#65533;A&#65533;2-&#65533;'m&#65533;I&#65533;k&#65533;(&#65533;l&#65533;&#65533;]&#65533;&#65533;&#65533;-&#65533;YY&#65533;&#65533;&#65533;~W&#65533;!+k&#65533;&#65533;Pab&#65533;&#1445;&#65533;&#1844;N&#65533;&#65533;X+&#65533;&#65533;&#65533;	'Ep"&#65533;&#65533;,b_&#65533;%d&#65533;&#65533;j&#65533;&#65533;Re&#65533;2!&#65533;&#65533;&#65533;&#65533;&#1386;,&#65533;&#65533;|&#65533;&#65533;&#65533;&#65533;&#65533;&#65533;&#65533;
&#65533;&#65533;&#65533; &#65533;&#65533;aw&#65533;,,&#65533;&#65533;&#65533;-&#65533;&#65533;Y%"m&#65533;&&#65533;&#65533;.&#65533;Vk&#65533;&#65533;&#65533;&#65533;Jt&#65533;&#65533;&#65533;&#65533;&#65533;&#65533;&#65533;6&#65533;j&#65533;p&#30514;&#65533;&#65533;&#65533;&#65533;&#1554;m&#65533;&#65533;&#65533;bk&#762;&#65533;l&#65533;&#65533;.&#1738;&#65533;&#65533;&#65533;&#65533;&#65533;&#65533;&#65533;&#65533;-{"K&#1965;-&#65533;&#65533;&#65533;&#65533;&#65533;-&#65533;EnD9&#65533;)-&#65533;2&#65533;&#65533;&#65533;q8&#65533;q &#65533;&#65533;k&#65533;>&#65533;&#65533;&#65533;&#65533;F&#65533;&#65533;)&#65533;hB
D&#65533;6&#65533;^ &#65533;&#65533;&#586;&#65533;&#65533;&#65533;&#65533;J&#65533;&#65533;&#65533;^L&#65533;P&#65533;&#65533;&#65533;G&#65533;&#65533;&#65533;&#65533;%&#65533;+&#65533;.&#65533;:&#65533;V&#65533;&#65533;z^&#65533;&#65533;&#65533;&#65533;M&#65533;&#65533;a&#65533;&#65533;&#65533;`2&#65533;Fn&#65533;&#65533;&Re&#65533;bn&#65533;2fm&#65533;D&#65533;&#65533;
.CUk&#65533;&#65533;&#65533;9h&#65533;n&#65533;&#65533;&#65533;&#65533;lY'&#65533;&#65533;&#65533;&#65533;&#65533;&#65533;&#65533;&#65533;&#65533;&#434;&#65533;B+&#65533;&#65533;/&#65533;#T&#687;#:o&#65533;*&#65533;J&#65533;&#65533;&#65533;&#65533;&#65533;&#65533;O&#553;@&#65533;&#65533;p&#65533;&#65533;
C&#65533;/&#65533;&#65533;&#65533;IH&#65533;~n&#41106;&#65533;+&#65533;&#65533;&#65533;-&#65533;&#65533;&#65533;]&#65533;&#65533;]&#65533;&#65533;T&#65533;&#65533;}&#65533;n&#65533;&#65533;&#65533;v_&#65533;p&#65533;&#65533;oq&#65533;&#65533;p@^OT&#65533;&#1510;&#65533;&#65533;2&#65533;o&#65533;e&#65533;.&#65533;&#65533;&#65533;&#65533;&#65533;6&#65533;&#65533;&#65533;&#65533;f.&#65533;&#65533;&#65533;&#65533;2:&#65533;&#65533;T&#65533;&#135;x&#65533;Xa/|&#65533;J&#65533;Q&#65533;&#65533;&#65533;J&#65533;&#65533;&#65533;&#65533;&#65533;>I&#65533;&#65533;m&#65533;o&#65533;&#65533;&#65533;&#65533;&#65533;&#65533;&#65533;&#65533;&#65455;R&#65533;I&#65533;R-`&#65533;l&#65533;&#65533;&#65533;&#65533;-*b&#65533;&#65533;&#65533;&#65533;q&#65533;;&#65533;&#2033;&#65533;&#54823;&#65533;]V&#65533;&#65533;Z&#65533;^&#65533;&#65533;&#65533;&#65533;&#65533;&#65533;&#65533;&#65533;r&#65533;%$/k&#65533;&#65533;&#65533;&#1901;$&#2025;&#65533;VmWO&#65533;VS&#65533;R`y6&#65533;&#65533;&#65533; &#65533;3lB&#65533;,+&#65533;rG&#65533;&#65533;&#65533;1&#65533;&#65533;&#65533;+&#65533;@,&#65533;VV&#65533;&#65533;.&#65533;&#65533; &#65533;l.Kg&#65533;&#65533;D&#65533;%*&#65533;&#65533;XL&#65533;&#65533;sxMAi&#65533;@)&#65533;&#65533;N&#65533;&#1291;&#65533;'q&#65533;&#65533;	&#65533;@Hr&#65533;&&#65533;&#65533;:&#65533;6&#65533;&#65533;&#65533;&#65533;&#1586;2E&#65533;&#65533;8&#65533;r&#65533;A&#65533;&#65533;&#65533;s.&#65533;&#47204;&#65533;&#65533;-&#216;&#65533;&#65533;&#65533;&#65533;W#&#2035;&#65533;R&#65533;>y0)&#65533;0!mZ&#274;p&#65533;1&#65533;&#65533;2l5&#65533;n&#65533;
&#65533;&#65533;&#1648;w&#65533;E/&#65533;7_tF[%Y&#65533;&#65533;z&#713;.y&#65533;-;&#65533;&#65533;V&#65533;n!&#65533;&#65533;&#65533;=&#65533;&#65533;&#65533;,j&#65533;&#65533;ML&#65533;&#65533;2X)&#65533;4&#65533;&#65533;=&#65533;3)&#1914;:]&#65533;&#65533;1Srss8&#65533;)&#65533;ZS&#65533;&#65533;+&#65533;w&#65533;&#65533;G&#65533;&#65533;+&#65533;&#65533;Ho5C&#65533;&#65533;x5&#65533;&#65533;&#65533;&#65533;
s^.01&#65533;3=O*?W&#65533;'#=&#65533;&#65533;D&#65533;2k&#1358;&#65533;&#65533;2&#65533;&#65533;&#65533;]&#65533;_K&#65533;&#65533;B/`&#65533;6l&#65533;&#65533;B+&#65533;&#65533;&#65533;&#65533;K+)k&#65533;
&#65533;TV+6I&#65533;&#65533;&#612;&#65533;&#65533;&#65533;&#897;5mM6r&#65533;&#65533;_v^s2GZ&#1349;&#65533;&#65533;&#65533;*&#65533;z&#65533;6&#65533;&#65533;B&#65533;6&#65533;0&#65533;&#65533;6EO4`g&#65533;+3&#65533;8&#65533;&#65533;r&#65533;Sv&#65533;.&#1850;&#65533;&#65533;a&#65533;ok&#65533;-&#65533;&#65533;&#65533;&#65533;&#65533;&#65533;4s&#65533;&#65533;r[6r$w#&#65533;B&#65533;1&#65533;&#65533;ak&#65533;E&#65533;hC_&#65533;&#65533;	&#65533;&#65533;8&#65533;*&#65533;pl&#65533;3y_8&#65533;&#65533;&#65533;lo&#65533;	&#65533;=wY{[&#65533;&#65533;&#65533;&#65533;.&#65533;V&#65533;4&#65533;&#65533;[	&#65533;>&#65533;Z&#65533;&#65533;.S&#65533;&#65533;/Q&#65533;&#65533;?&#65533;&#65533;&#65533;&#65533;&#65533;r&#65533;B/R?&#65533;&#65533;&#65533;&#65533;*u&#65533;g&#65533;x
$9&#65533;&#65533;6&#65533;s&#65533;~W&#65533;&#1633;&#65533;)H&#65533;x|7&#65533;&#143;&#65533;&#65533;&#440;&#65533;x&#65533;&#65533;&#65533;M&#65533;&#65533;&#65533;@,&#65533;&#65533;&#65533;@"J&#65533;&#65533;&#65533;4us2i#&#65533;x79&#65533;r&#65533;Ey,&#65533;7&#65533;&#65533;&#65533;1&#65533;&#65533;&#65533;-&#65533;@&#65533;&#65533;&#65533;&#65533;&#65533;*
&#65533;zY&#65533;&#65533;.&#65533;{&#65533;m&#65533;-&#65533;8l&#65533;&#65533;w&#65533;(f6TU&#65533;oK>z&#65533;&#65533;Uw&#65533;&#377;&#65533;&#65533;l+D
&#65533;9&#65533;Kd&#65533;2&#65533;S&#65533;&#65533;@ &#65533;&#65533;&#65533;&#65533;&#65533;&#65533;&#65533;42&#65533;&#1568;&#65533;&#65533;j K&#65533;.C&#65533;|&#65533;&#65533;pgML&#65533;8&#65533;"&#65533;&#65533;&#65533;&#65533;d_6&#65533;&#65533;&#65533;&#65533;y2&#65533;&#65533;&#65533;N&#65533;^&#65533;&#65533;p&#65533;&#65533;&#65533;&#65533;78&#65533;&#65533;&#65533;^&#65533;i&#65533;c&#65533;&#65533;&#65533;yB&#65533;;&#65533;&#1786;&#65533;&#65533;&#65533;&#65533;&#65533;OWl&#65533;&#65533;7&#65533;&#65533;&#65533;&#65533;H&#65533;K&#65533;&#662157;&#65533;&#912;1V&#65533;3{&#65533;+{&#65533;W&#65533; &#1895;&#65533;p&#65533;&#65533;&#65533;&#65533;&#61914;*&#65533;&#65533;@&#65533;&#65533;Oo&#65533;&#65533;G&#65533;&#65533;&#65533;&#65533;&#65533;&#65533;&#65533;&#65533;&#65533;G&#65533;&#65533;&#519;|&#65533;&#65533;&#65533;&#595;@&#635;{&#65533;z&#65533;J&#65533;{&#65533;~o&#65533;yuc&#65533;z/&#65533;&#65533;g&#65533;~&#65533;H&#65533;&#65533;&#65533;0m&#65533;#".&#65533;&#65533;&#65533;&#65533;*#&#65533;{&#65533;O|P[&#65533;3}'&#65533;|^&#65533;&#407;&#65533;&#65533;&#65533;&#65533;&#531;&#65533;&#65533;o=&#1455;|xQff2g;&#65533;]!&#65533;Y&#65533;&#65533;&#65533;r&#65533;&#65533;&#65533;&#65302;&#65533;&#65533;/&#65533;%&#65533;&#65533;&#65533;I&#65533;Erq&#65533;m)&#65533;+7'&#65533;&#65533;&#65533;&#65533;?&#65533;@P@&#65533;&#65533;H}&#65533;[&#65533;&#65533;78&#65533;7~&#65533;?>&#65533;w=M&#65533;{&#65533;&#65533;G&#1750;&#65533;I&#2043;&#65533;&#65533;*"&#65533;&#65533;&#65533;u&#65533;/&#65533;&#65533;c&#65533;LH&#65533;<C#U"6@s&#65533;&#65533;R&#65533;&#65533;;&#65533;_&#65533;y_&#65533;&#65533;&#65533;B@&#65533;&#65533;&#65533;~&#65533;&#65533;f|&#65533;+&#65533;&#65533;&#65533;&#65533;&#65533;&#65533;&#65533;&#65533;;>&#65533;#&#65533;&#65533;&#65533;|`u &#65533;*&#65533;+&#65533;&#65533;*&#65533;&#65533;#&#967;&#65533;WM>C&#65533;&#65533;lzj&#65533;&#65533;&#65533;&#65533;&#65533;&#65533;&#65533;&#65533;9&#65533;e&#65533;Ck&#65533;&#65533;&#65533;&#65533;&#65533;&#65533;D&#65533;[&#65533;&#65533;&#192;&#65533;&#65533;z&#65533;&#65533;>&#65533;7~&#65533;?&#65533;&#65533;Ca&#65533; 	&#65533;&#65533;As&#65533;6)V&#65533;s1O&#65533;8&#65533;&#65533;&#65533;&#65533;#&#462;oa&#65533;&#65533;&#65533;&#65533;o0&#65533;&#65533;&#65533;N&#786;0K&#65533;&#65533;h'&#65533;2;y&#65533;&#65533;I&#65533;0/&#65533;5z&#65533;KR&#65533;K&#65533;&#65533;qzThP&#65533;S&#65533;&#65533;&#65533;&#65533;D./&#65533;v&#65533;&#65533;&#65533;&#65533;kX&#65533;c!.&#65533;&#65533;&#65533;&#65533;)k&#65533;&#65533;&#65533;&#65533;&#65533;,W,D&#65533;&#1333;&#65533;V&#65533;%f&#65533;&#65533;&#65533;&#65533;&#65533;qq&#65533;9l&#65533;!nd&#595;%&#65533;0&#65533;&#65533;E&#65533;&#65533;9&#65533;U&#65533;9a&#65533;&#65533;6Mz&#65533;A&#65533;&#65533;G&#65533;Q&#65533;&#65533;&#344;&AjT&#65533;&#65533;6M&#65533;'&#65533;&#65533;vy&#65533;w&#65533;2wK4&#65533;&#65533;O&#65533;T&#65533;z&#65533;&#65533;z&#65533;.O&#65533;W&#65533;&#65533;\k&#65533;&#65533;&#1205;&#65533;&#65533;&#65533;&#65533;&#65533;&#2044;&#65533;&#65533;&#65533;5_7J&#65533;&#65533;&#65533;r&#65533;F|&#65533;&#65533;&#65533;hl!d&#65533;&#65533;&#65533;{&#65533;\&#65533;&#65533;&#65533;&#65533;&#65533;.(&#65533;&#65533;dA&#65533;|&#65533;&#65533;4&#65533;&#65533;&#65533;r
&#65533;%&#65533;p&#65533;m&#65533;&#65533;`&#951;&#65533;"&#65533;&#65533;&#65533;&#65533;D&#65533;&#65533;&#65533;&#65533;&#65533;X&#65533;&#360;&#65533;{&#65533;9&#65533;&#65533;R&#65533;&#65533;]&#65533;&#936;&#65533;&#65533;&#65533;+&#65533;&#65533;+&#65533;&#65533;-&#65533;&#65533;&#65533;&#52849;&#65533;So&#65533;&#65533;&#65533;&#65533;J&#65533;&#65533;&#65533;&#65533;L&#65533;&#65533;&#65533;&#65533;&#65533;*&#65533;KA&#65533;h&#65533;l &#65533;2&#65533;0&#65533;0&#65533;&#65533;&#65533;&#65533;L&#65533;&#65533;[&#65533;<&#65533;&#65533;&#65533;x#I&#65533;r&#65533;&#65533;&#65533;eK	C>g&#65533;&#282;jj&#65533;+&#65533;p&#65533;&#65533;&#65533;p&#65533;1&#65533;FeL&#65533;&#65533;%u&#65533;-&#65533;t&#65533;qH+&#65533;B&#65533;&#65533;%&#65533;2O&#65533;&#65533;T/<&#65533;&#65533;8&#65533;&#65533;T&#1987;&#65533;V]&#882;&#65533;0&#65533;R&#65533;Z%&#65533;@A&#65533;4&#65533;&#65533;/_&#65533;&#65533;`&#65533;&#65533;&#65533;3&#65533;<&#65533;&#65533;5&#65533;HL0&#65533;#&#65533;>&#275;&#65533;<5*NOO&#65533;&#65533;&#65533;)&#65533;e&#65533;&#65533;#&#65533;b]&#65533;$S&#65533;%w&#65533;&#65533;0#&#65533;UB.&#65533;&#65533;&#41915;&#65533;&#65533;&#638;&#65533;&#65533;J&#65533;!.s&#65533;&#65533;Va&#65533;&#65533;&#65533;x&#65533;&#151;[mJ$&#65533;b&#65533;&#65533;&#65533;&#65533;d&#65533;&#65533;u&#772;&#65533;&#65533;";&#65533;&#65533;&#65533;&#65533;&#65533;&#65533;O@K$&#65533;&#65533;om
72t&#65533;+wFPi&#65533;&#65533;&#65533;I&#65533;*&#65533;S&#65533;X<&#65533;&#65533;&#375;&#65533;O&#65533;m&#65533;&#65533;L&#65533;&#1346;	~I0&#65533;[&#65533;&#65533;&#1439;&#65533;&#65533;&#65533;&#65533;&#65533;&#65533;&#65533;&#65533;&#65533;&#65533;&#65533;&#65533;b&#65533;X&#65533;&#1268;x&#65533;0&#65533;&#65533;&#65533;&#65533;x{)&#65533;A&#65533;;&#65533;e&#65533;{&#65533;A_&&#737;&#65533;&#341;&#65533;&#65533;&#65533;h&#65533;&#65533;f&#65533;e~&#65533;QQ&#65533;&#65533;nh&#65533;&#65533;&#65533;&#1535;y&#1266;&#65533;&#65533;&#65533;&#65533;&#1166;&#65533;~&#65533;V&#65533;i&#65533;Rh&#65533;W&#65533;&#65533;&#65533;[&#65533;S&#65533;&#65533;&#65533;-&#65533;`A~]}&#686;&#65533;}&#65533;&#65533;&#65533;wb&#65533;&#65533;v&#65533;&#65533;&#65533;2?&#65533;&#65533;&#65533;Z&#65533;9&#65533;&#65533;s&#1682;&#65533;&#1939;[8&#65533;;&#65533;&#65533;&#65533;6&#65533;&#65533;&#65533;&#65533;&#65533;(&#65533;&#65533;&#65533;&#65533;H&#65533;&#65533;B&#2018;&#65533;r7&#65533;)&#65533;&#572160;&#65533;X?&#65533;&#65533;&#65533;&#65533;t.&#65533;gR&#65533;&#65533;o&#65533;&#65533;&#65533;A=j&#65533;9^&#65533; &#65533;r&#65533;&#65533;=Hv&#65533;S&#65533;&#65533;&#65533;&#315;6&#65533;l&#65533;R&#65533; &#65533;&#65533;&#65533;&#65533;Z#&#65533;&#839;D&#65533;A&#65533;G7r&#65533;&#65533;f&#65533;&#65533;&#65533;o&#65533;&#65533;,&#65533;&#65533;&#65533;1%|7&#65533;
&#65533;&#65533;'&#65533;Li&#65533;+&#65533;+&#65533;&#65533;J&#65533;&#65533;T&#65533;E~&#65533;_d&#65533;&#65533;&#65533;)&#65533;iM[L&#65533;&#65533;:f0&#65533;cL&#65533;8&#65533;&#65533;	bZs&#65533;#&#65533;r&#65533;l]&#65533;`&#65533;&#65533;62j&#65533;Dno&#1741;&#65533;8&#65533;2&#65533;I&#65533;oV&#65533;Y&#65533;&#65533;&#65533;B&#65533;&#65533;lg&#65533;r&#1088;&#65533;3&#65533;1&#65533;&#65533;{&#65533;&#65533;9&#65533;&#65533;&#65533;&#65533;g&#65533;{&#65533;y&#65533;H&#65533;$Vb&#65533;&#65533;g&#65533;&#65533;&#65533;&qE?U&#65533;`&#65533;&#65533;&#65533;q&#65533;_#&#65533;&#65533;&#65533;@$&#65533;k!Nm&#1160;&#65533;V&#929;&#65533;#&#65533;&#65533;&#65533;h(&#65533;p{&#65533;&#65533;ft&#65533;t&#65533;&#65533;qI;d&#65533;&#65533;&#65533;[&#65533;A&#65533;EC&#65533;Ua<=&#65533;&#65533;b&#65533;*&#65533;L&#65533;&#65533;&#65533;U&#65533;&#65533;&#65533;&#65533;M&#65533;&#65533;&#65533;&#65533;-Xs&#65533;&#65533;d,&#65533;(w&#225;&#65533;&#65533;&#1100;&#65533;r&#630;d&#65533;&#65533;&#65533;&#65533;Q,R&#65533;&#65533;&#65533;K^&#65533;&#65533;&#23127;&#65533;&#65533;&#65533;H&#65533;&#65533;ks&#65533;[*&#65533;^&#42956;T&#65533;!&#65533;&#832;&#65533;t&#65533;$b,&#65533;&#65533;&#65533;&#65533;N&#65533;!&#65533;d(&#65533;YRu&#65533;&#65533;&#65533;qze&#65533;&#65533;)&#690;e.&#65533;g\&#65533;R=~&#65533;+&#65533;&#65533;{(&#65533;&#65533;&#65533;=!&#65533;&#65533;&#65533;7&#65533;^rX&#772;*&#65533;}rqh&#65533;V\&#65533;#~&#65533;DI&#1268;&#65533;E&#65533;&#65533;m&#65533;`t&#65533;&#65533;&#65533; &#65533;I&#65533;~52&#65533;*&#65533;I&#65533;&#65533;&#65533;&#65533;aI&#65533;&#65533;H&#65533;!>&#65533;&#65533;y&#65533;&#65533;^&#65533;T&#65533;&#65533;&#65533;&#65533;hujDyJ&#65533;&#65533;&#65533;gqE&#65533;z&#65533;G&#65533;&#65533;U:;&#65533;+4%JL$Ju&#65533;U&#65533;P%&#65533;&#65533;I&#65533;^&#65533;2`W&#65533;&#65533;&#1618;&#65533;e&#65533;j)&#65533;&#65533;E&#185;&#65533;&#65533;P&#65533;&#65533;g&#3106;&#65533;&#65533;&#65533;U&#65533;&#65533;e&#65533;\&#65533;&#514;&#65533;&#65533;&#65533;I&#65533;c&#65533;&#1761;f&#65533;&#65533;&#65533;&#65533;&#65533;&#1738;FV&#65533;&#65533;j&#65533;?&#65533;>&#65533;V&#65533;I&#65533;+1&#65533;&#65533;[&&#65533;&#65533;PtZ&#65533;L&#65533;P&#65533;&#65533;OV;3;&#65533;&#65533;|z&#65533;k&#65533;&#65533;b)!UI&#65533;E&#65533;Q{k?&#65533;q&#65533;&#65533;&#65533;c&#65533;&#65533;D&#65533;}f&#65533;&#65533;;&#65533;&#65533;&#65533;U&#65533;&#65533;+&#65533;&#65533;gC;]r&#65533;%[&#1019;[=&#65533;.&#65533;&#65533;s'&#953;k&#65533;~
:v|&#65533;}&#65533;l&#65533;&#65533;.&#65533;7&#65533;&#65533;&#65533;-}:9]rg{>&#65533;2&#31447;&#65533;&#65533;7&#65533;V&#65533;l&#65533;\&#65533;&#65533;!&#65533;k&#65533;&#65533;&#65533;@&#65533;>X&#65533;-y&#65533;&#65533;Z'&#65533;&#65533;o@&#65533;M&#65533;H&#65533;&#65533;&#65533;&#65533;0~&#65533;&#65533;&#65533;&#65533;&#65533;~9&#65533;&#65533;
s&#65533;WL&#65533;&#65533;F&#65533;
if&#65533;~m|c&#65533; +&#1585;&#1282;\&#65533;T&#65533;(52E&#65533;'&#65533;v+2&#65533;&#65533;
1&#65533;^+&#65533;&#65533;&&#65533;&#65533;&#65533;&#65533;&#65533;"&#785;F&#65533;&#65533;[A&#65533;&#1504;&#65533;~&#65533;&#65533;&#65533;&#65533;f77&#65533;&#65533;&#65533;1&#65533;Cg;&#65533;z&#65533;&#65533;]&#65533;&#65533;g&&#65533;&#65533;v+&#1299;]FS&#65533;&#65533;&#65533;Jt&#65533;&#65533;.&#65533;E&#65533;&#65533;&#65533;u-S$]lJK&#65533;&#65533;&#502;&#65533;&#65533;&#65533;&#65533;&#65533;&#65533;&#65533;&#65533;?&#65533;&#65533;&#65533;&#65533;E]&#65533;&#65533;$3&#65533;&#705;}P&#65533;&#65533;P&#65533;&#65533;D&#65533;.&#65533;O&#65533;&#65533;&#65533;&#1205;?&#65533;&#65533;P&#65533;c8&#65533;B&#65533;&#65533;(n\b&#65533;&#65533;&#65533;3&#65533;&#65533;&#1965;&#65533;u:&#65533;&#65533;&#65533;&#65533;&#65533;&#389;&#65533;mPp&#65533;J&#65533;&#65533;;(5c&#65533;&#65533;m<#&#65533;&#65533;
&#65533;&#65533;v&#65533;&#65533;&#65533;&#65533;&#65533;F&#65533;&#1285;&#65533;&#1434;&#65533;&#65533;B&#65533;!&#65533;&#65533;&#65533;&#33623;8&#65533;&#65533;V9&#65533;qk[&#65533;&#65533;:s&#65533;&#65533;1&#65533;9&#65533;U&#65533;&#65533;3&#65533;&U&#65533;X&#65533;l&#65533;Wl&#65533;&#65533;0&#65533;"C&#65533;&#65533;
<&#65533;T&#65533;&#65533;&#65533;T"aA&#954;&#65533;B&#65533;t&#65533;&#65533;&#65533;&#65533;mG&#65533;q&#65533;w8&#65533;_&#65533;&#65533;	&#65533;&#65533;&#65533;]&#65533;&#65533;2e~&#65533;&#65533;&#65533;&#65533;&#65533;&#65533;&#65533;&#65533;&#65533;@K:&#65533;&#65533;M&#65533;/&#65533;1&#65533;&#65533;w0~&#65533;z&#65533;&#1946;&#65533;p&#65533;&#65533;7&#65533;&#65533;{&#65533;W^&#65533;&#65533;I&#65533;0&#65533;14&#65533;NX &#65533;&#65533;{&#65533;Y@wk&&#65533;@&#65533;*`&&#65533;&#65533;`&#65533;{&#65533;&#65533;d1%&#65533;_&#65533;FA&#65533;p&#1840;&#65533;&#65533;{e7~&#65533;&#65533;n&#65533;&#65533;7]&#65533;&#643;&#65533;&#65533;&#65533;&#65533;&#310;&#65533;&#65533;I&#65533;3u>z&#65533;;&#65533;&#65533;L&#780;&#65533;&#65533;V&#65533;&#1473;4&#65533;&#65533;&k&#65533;&#65533;=&#65533;&#65533;&#65533;#&#65533;&#65533;&#65533;~&#65533;C]&#65533;&#65533;zW&#65533;&#65533;O&#65533;&#65533;&#65533;&#65533;&&Z&#65533;&#65533;&#65533;&#65533;&#65533;L&#65533;fK&#65533;$O+&#65533;&#65533;&#846;&#65533;&#65533;&#65533;&#65533;&#65533;&#65533;&#65533;&#65533;&#65533;T&#65533;H&#65533;&#65533;-&#65533;&#65533;&#65533;&#65533;&#65533;&#65533;$&#65533;&#65533;&#65533;&#65533;4&#65533;&#65533;&#65533;&#939;H&#65533;2h&#65533;&#65533;F&#65533;&#65533;J&#65533;&#65533;&#939;B0&#65533;h&#65533;&&#65533;hm&#65533;f&#65533;&#65533;&#65533;&#65533;&#65533;&#65533;&#65533;&#65533;&#65533;Jq&#65533;&#65533;&#65533;
0&#65533;&#65533;&#153;hP&#65533;&#65533;o&#65533;&#65533;&#65533;&#65533;&#65533;%&#65533;&#65533;&#65533;NU"&#65533;U.&#65533;m&9P[&#1010;T&#65533;LPK&#65533;&#65533;&#65533;9\&#65533;&#65533;&#65533;|0T&#65533;&#65533;;@L&#65533;|&#65533;&#65533;T&#65533;&#65533;&#65533;C&#65533;&#65533;&#65533;&#1922;&#65533;&#65533;0&#65533;&#65533;&#65533;)&#65533;&#65533;&#65533;&#65533;:/	[,`&#65533;&#65533;&#65533;p`&#65533;&#65533;&#65533;qKv%v&#65533;p9pw&#65533;&#65533;&#65533;&#65533;C&#40336;&#65533;&#65533;E&#65533;'&#65533;&#65533;&#65533;&#142;&#65533;Z&#65533;&#65533;pz&#65533;&#65533;"&#65533;&#65533;h&#65533;&#65533;p&#65533;jl&#65533;&#65533;hd&#65533;p	&#65533;&#65533;&#65533;&#65533;p&#65533;&#65533;-@&#65533;W&#65533;
1&#65533;!1%C&#65533;&#65533;&#65533;	Q&#65533;`&#65533;&#65533;P&#65533;&#65533;^&#65533;&#65533;V_&#65533;&#65533;&#65533;&#65533;&#65533;&#65533;)&#65533;&#65533;&#65533;P&#65533;&#65533;0&#65533;^Q
0M&#65533;Z&#65533;&#65533;&#65533;&#65533;*&#65533;&#65533;D&#65533;~&#65533;b&#65533;15&#65533;&#65533;Q/+&#65533;&#65533;&#464;&#65533;&#65533;&#65533;P&#65533;l&#65533;&#65533;2&#65533;&#2038; &#65533;&#65533;	&#65533;&#65533;q&#65533;&#65533;&#65533;&#65533;(&#65533;&#65533;&#65533;&#65533;&#65533; +&#65533;&#65533;&#65533;J&#65533;#&#65533;Q&#65533;|&#65533;&#65533;&#65533;&#1090; h?&&#65533;&#65533;*&#65533;&#65533;&#65533;&#65533;&#65533;o&#65533;z&#65533;&#65533;q&#65533;&#65533;&#65533;&#65533;`&#65533;0&#65533;v-&#65533;&#65533;&#65533;I&#65533;&#65533;&#65533;&#65533;V&#65533;&#65533;l&#785;&#65533;&#65533;(&#65533;&#65533;>n&#65533;s(-&#65533;u&#65533;"$&#65533;p$O&#65533;&#65533;&#65533;?&#65533;1%&#65533;N&#65533;&#65533;q&#65533;&#65533;}&#65533;g&#65533;&#65533;&#65533;P&#386;&#65533;&#65533;D&#65533; r&#772;&#1201;&#65533;b&#65533;&#65533;&#65533;6%&#65533;>&#65533;	&#65533;r&#65533;&#65533;
&#65533;2*&#65533;&#65533;Fr&#65533;&#65533;&#65533;<&#65533;D&#65533;&#65533;c&#65533;%&#65533;&#65533;&#65533;q&#65533;&#65533;&#65533;&#65533;p&#65533; &#65533;&#65533;&#65533;&#65533;&#65533;R-&#1522;&#65533;*&#65533;<O&#65533;r(iQ`$0,&#65533;r#;&#65533;>N'.&#65533;&#65533;1&#65533;d'X+&#65533;o&#65533;&#65533;J\&#65533;&#65533;y&#65533;QrH"&#65533;|&#65533;1&#65533;+1_&#65533;/3&#65533;&#65533;	&#65533;S9&#65533;S3]&#65533;&#65533;&#65533;&#65533;(!&#65533;0H&#65533;4/&#65533;&#65533;$&#65533;Brv&#65533;&#65533;&#65533;N&#65533;+&#65533;w&#65533;EWradi&#65533;&#65533;&#65533;!&#65533;3&#65533;&#65533;2&#65533;&#65533;7&#65533;&#65533;3&#65533;&#65533;>&#65533;&#65533;gh|&#65533;&#65533;&#65533;~t&#65533;:&#65533;&#65533;i&#65533;&#65533;&#65533;V-&#65533;^&#65533;.<&#65533;$&#65533;&#65533;z&#65533;&#65533;<&#883;&#65533;&#65533;&#65533;XQ&#65533;&#65533;&#65533;&#65533;&#65533;CL&#65533;S&#65533;>&#65533;&#65533;>&#65533;&#65533;|&#65533;&#65533;	&#65533;nS&#65533;&#65533;&#65533; &#65533;&#65533;	&#65533;T@e&#65533;`c&#65533;w8&#65533;D&#65533;Ji&#65533;&#65533;V&#65533;n+&#65533;{L&#65533;&#65533;!&#65533;PC&#65533;(D&#65533;&#65533;Bc2&#1762;'23&#65533;&#65533;D&#65533;&#65533;	&#65533;&#65533;&#65533;&#65533;4&#65533;?&#65533;&#65533;ETFEk&#65533;&#65533;FI*&#65533;&#65533;&#65533;
&#65533;Q0&#65533;/H&#65533;&#65533;.&#65533;&#65533;&#65533;&#65533;2&#65533;>&#65533;I:&#65533;~&#65533;&#65533;&#65533;3E&#65533;P)&#65533;&#65533;&#65533;t`&#65533;&#65533;E&#65533;(Fg&#65533;Z@o&#65533;&#65533;bs&#65533;&#65533;U0%Q&#547;&#65533;m&#65533;vRD&#65533;&#65533;&&#65533;Nu2C &#65533;t3&#1863;J&#65533;&#65533;J&#65533;&#65533;+&#65533;&#65533;0p&#65533;K&#65533;Q&#65533;&#65533;V&#65533;&#65533;&#65533;&#65533;OM&#65533;tMM&#65533;f&#65533;Vz&#65533;fS&#65533;Su&#65533;&#65533;xs>cTqk&#65533;Fu&#65533;<&#65533;=/&#65533;Y&#65533;&#1251;^&#65533;Y}uPA&#65533;8G&#65533;&#65533;&#65533;&#65533;&#65533;

a&#65533;Q&#65533;&#1017;TR&#65533;U&#65533;>&#65533;HXk&#65533;&#65533;&#65533;&#812;&#418;Rgp*&#65533;&#65533;M]&#65533;IE&#65533;;~S&#65533;j&#65533;&#65533;&#65533;2M&#65533;&#65533;>uOWU[&#1432;&#65533;"&#65533;&#309;&#65533;(])&#65533;V/v&#65533;&#65533;fM&#65533;42&#65533;&#65533;&#65533;&#65533;.So&#65533;&#1647;s&#65533;&#65533;-SJ&#65533;&#65533;<&#65533;&#748;&#65533;HU67&#65533;2&#65533;prZM[&#65533;awv?Y&#65533;E&#1353;6jVC&#65533;c&#65533;609&#65533;+&#65533;&#65533;d`do&#65533;\&#65533;*&#65533;P5g&#65533;&#65533;V&#65533;&#65533;V&#65533;H&#65533;1(&#65533;rg&#65533;&#65533;aK&#65533;3a&#65533;.&#65533;&#65533;b&#65533;&#65533;h&#1238;&#65533;&#65533;&#65533;&#65533;6&#65533;B{&#65533;&#65533;NGtj_&#65533; &#65533;&#65533;<&#65533;&#65533;Yo&#65533;_&#65533;k&#65533;	&#65533;&#65533;&#65533;?&#65533;#&#65533;&#65533;V&#65533;c&#65533;&#1417;&#1302;qe&#65533;m;&#65533;L0,&#65533;&#65533;&#334;un&#65533;V/&#65533;V&#65533;&#65533;&#65533;&#65533;B&#65533;TmVk[p&#65533;&#65533;U&#65533;	&#1159;p-&#65533;u7q&#65533;6t&#65533;qk&#65533;G&#65533;Ur&#1910;&#65533;,W>s/4oO&#65533;Y&#65533;w&#65533;T5&#65533;&#65533;&#65533;PW&#65533;&#65533;pW&#65533;[Wz]7q&#65533;Wq&#65533;&#65533;lW{I&#65533;qs7&#65533;v&#65533;w&#65533;&#65533;k&#65533;&#65533;o&#65533;&#65533;SUl&#65533;y&#65533;w|&#65533;&#65533;k&#65533;&#65533;&#65533;mu[&#65533;u&#65533;&#65533;z&#65533;7{&#65533;&#65533;q&#65533;6&#65533;*&#65533;&#65533;&#65533;&#65533;&#65533;&#65533;&#65533;&#65533;V1WU&#1143;1&#65533;&#65533;&#65533;&#65533;&#65533;&#65533;*&#65533;=&#65533;&#65533;&#65533;&#65533;}&#65533;G&#65533;z64/X~3&#65533;~&#46531;&#65533;wv&#65533;&#65533;&#65533;&#65533;w&#65533;&#65533;&#65533;_&#65533;&#65533;&#65533;E|-&#65533;97&#65533;&#65533;&#65533;8&#65533;0p&#65533;&#65533;1w&#65533;&#65533;&#65533;}&#65533;&#65533;t&#65533;m&#65533;0X&#65533;Kmz;&#65533;~=x&#65533;)&#65533;Dx{)r&#65533;7?&#65533;&#65533;l&#65533;&#65533;z&#65533;x[&#65533;jS&#1194;&#65533;n&#65533;&#1222;&#65533;w&#65533;&#502;ShuuU&#65533;&#1543;5V&#65533;l;&#65533;&#65533;&#65533;&#65533;&#65533;&#65533;	&#65533;&#65533;&#65533;&#65533;&#65533;XwG&#65533;&#65533;&#65533;&#65533;W&#65533;-I&#65533;`KtU%xg&#65533;&#65533;to&#65533;&#65533;&#65533;&#65533;Yba&#65533;&#65533;&#1549;&#65533;X{&#65533;&#65533;m&#65533;VH&#65533;&#65533;NW&#65533;&#1892;3&#65533;X`&#65533;&#65533;&#65533;k=-g&#65533;&#65533;&#65533;0&#1488;&#65533;j9&#65533;&#65533;&#65533;&#1617;!&#65533;v%&#65533;&#65533;&#65533;&#65533;&#65533;&#65533;j5&#65533;&#65533;&#65533;";y&#65533;X&#65533;I&#65533;%8:&#65533;&#65533;"&#65533;&#65533;?&#65533;&#65533;XY&#65533;&#65533;w&#65533;&#65533;&#65533;&#65533;B&#65533;&#65533;6wk&#65533;d=+S&#65533;7f8&#65533;&#65533;S&#65533;G&#65533;jf&#65533;&#65533;n&#65533;&#65533;8g+8}&#65533;7&#65533;&#65533;4&#65533;&#65533;	&#65533;Y&#65533;h=&#65533;&#65533;5&#65533;&#65533;h&#65533;&#65533;h&#65533;i&#65533;u&#65533;&#65533;6&#65533;#x&#29907;&#633;&#65533;xt&#65533;3&#2002;&#65533;P&#65533;&#65533;&#65533;&#65533;&#65533;&#65533;&#1419;&#65533;9&#65533;&#984;&#65533;&#65533;&#65533;&#65533;&#65533;&#65533;&#65533;&#65533;&#65533;&#65533;&#65533;{&#65533;O&#65533;&#65533;&#65533;+;&#65533;:&#65533;&#65533;&#65533;
&#65533;&#1192;&#65533;&#65533;&#65533;;&#65533;&#65533;&#65533;9&#65533;y&#65533;+&#1684;&#65533;&#65533;x8zz&#65533;&#65533;&#65533;9zhA&#65533;A&#65533;4&#65533;
&#65533;&#65533;qd&#65533;B0uJZ&#65533;&#65533;&#65533;,&#65533;&#65533;X&#65533;AW&#65533;Z&#65533;&#65533;M&#65533;{&#65533;&#65533;&#65533;&#65533;Z&#65533;&#474;&#65533;3Z&#65533;&#65533;:&#65533;&#65533;&#6553;c&#65533;DZR&#65533;&#65533;&#65533;Zd&#65533;Z6&#65533;:&#65533;&#65533;&#65533;&#847;&#65533;&#65533;&#65533;Z&#65533;&#65533;&#65533;y&#64177;:&#65533;&#65533;&#65533;|&#65533;-&#65533;3&#65533;g&#65533;&#65533;&#1585;&#65533;Z}
Y&#65533;S&#1644;u&#65533;&#65533;v&#65533;&#1658;L&#65533;:&#65533;&#65533;&#65533;&#65533;I&#65533;&#65533;&#65533;:&#65533;&#65533;&#65533;Z&#65533;A{&#65533;%Q&#65533;&#65533;&#65533;&#65533;&#65533;xxS&#65533;D&#65533;Bc&#65533;&#65533;&#65533;8&#65533;m&#65533;&#65533;&#472;&#65533;&#65533;I&#65533;M&#65533;*&#65533;g-&#65533;&#65533;1&#65533;'$B<j4&#65533;N:&#1779;W&#65533;&#65533;>v&#65533;&#1098;&#65533;&#65533;&#1012;%&#65533;&#65533;&#65533;&#65533;&#65533;s]&#65533;&#65533;&#65533;&#65533;&#65533;	;	m&#65533;&#65533;&#65533;&#65533;i,8&#65533;$&#65533;q&#65533;&#65533;&#65533;&#65533;&#65533;&#65533;)&#65533;&#65533;&#65533;Q&#65533;&#65533;&#65533;;&#65533;&#65533;&#65533;&#65533;K&#65533;S&#65533;&#65533;:&#65533;&#65533;&#65533;&#65533;&#65533;[&#65533;&#1461;&#65533;&#25529;;U/t&#65533;&#65533;p&#65533;&#65533;&#65533;&#65533;&#65533;&#65533;&#65533;K-&#65533;s8u&#65533;&#65533;&#65533;C/J&#65533;&#1758;;&#65533;&#65533;&#65533;&#65533;&#65533;[w&#65533;&#65533;&#65533;&#65533;;&#65533;&#65533;6&#65533;&#65533;[&#65533;&#65533;&#65533;{&#65533;&#65533;f&#65533;&#65533;s&#65533;7x&#65533;{&#65533;]&#65533;&#65533;q&#65533;&#65533;#|&#65533;&#65533;9&#65533;CC&#65533;&#65533;&#65533;&#65533;&l&#65533;&#65533;&#65533;;&#65533;&#65533;6r&#65533;{&#65533;Q&#65533;&#65533;&#65533;&&#65533;T&#65533;.&#1933;8&#65533;r&#65533;a&#65533;&#65533;&#65533;&#1815;=&#65533;>&#65533;&#65533;&#65533;&#65533;M&#65533;y<&#65533;9&#65533;&#65533;&#65533;&#65533;&#65533;&#65533;&#65533;&#65533;d&#521;&#65533;b<&#65533;&#621;{&#65533;M&#65533;&#65533;&#65533;<&#65533;&&#65533;w&#65533;&#65533;&#65533;`N&#65533;&#65533;&#65533;&#65533;&#65533;&#65533;&#65533;i&#65533;&#65533;l/&#65533;&#65533;C&#65533;&#787;ii&#65533;&#65533;.&#65533;i&#65533;9&#65533;X&#65533;&#65533;q&#65533;&#65533;&#65533;&#65533;&#65533;7&#1887;&#65533;F&#675;ux&#65533;&#65533;&#65533;^&#65533;8&#65533;&#65533;g&#65533;a&#65533;&#65533;&#65533;/;#i&#65533;&#65533;=&#65533;&#65533;8&#65533;&#65533;<&#65533;%&#65533;&#841;&#65533;&#65533;Yi&#65533;\&#1247;&#65533;&#65533;9}&#65533;&#65533;&#65533;&#65533;g&#549719;]h&k\&#65533;}y[U}&#65533;&#65533;=&#65533;Y&#65533;b4i]&#65533;&#65533;&#65533;q&#65533;5
&#65533;dxx&#65533;&#65533;&#65533;&#65533;C\&#65533;;va&#65533;|&#65533;&#65533;Sf&#65533;&#65533;&#65533;&#65533;xP&#65533;&#65533;&#65533;~_bSyz&#65533;{&#65533;&#65533;&#173;&#65533;&#65533;&#65533;&#65533;L&#65533;'&#65533;&#889;&#65533;&#349;&#65533;&#65533;&#65533;&#65533;&#38692;[/&#65533;o&#65533;r&#65533;&#667;&#65533;&#65533;|&#65533;&#65533;|&#65533;&#65533;&#65533;&#65533;,|&#65533;o&#65533;&#65533;&#65533;]&#65533;o&#65533;&#65533;&#65533;&#65533;&#1752;&#3805;&#65533;&#65533;M&#65533;&#65533;&#65533;&#65533;Y&#65533;&#65533;&#65533;k&#65533;&#65533;N&#65533;;&#65533;&#65533;&#65533;&#65533;6&#770;&#1643;m&#65533;&#65533;&#65533;),&#65533;&#65533;&#1669;:)&#65533;7&#65533;&#65533;&#65533;&#65533;}6&#65533;W&#65533;&#65533;s&#65533;W&#65533;D&#65533;&#65533;&#371;&#65533;vm&#65533;&#65533;!&#65533;&#65533;+^&#65533;74&#65533;&#65533;&#65533;'&#65533;5&#65533;&#65533;&#65533;&#65533;>/&#65533;&#65533;A~&#65533;&#65533;&#65533;:&#65533;&#65533;&#65533;M)&#65533;&#43262;&#65533;t&#1918;&#65533;v&#65533;&#65533;O&#65533;d>&#65533;E:_&#65533;}&#65533;w&#65533;&#65533;&#65533;&#1625;&#65533;&#65533;&#65533;w:&#65114;&#65533;2&#65533;&#65533;x9g&#65533;&#65533;k}&#65533;&#65533;>&#65533;&#65533;&#65533;&#65533;7}i}&#65533; &#65533;&#65533;&#65533;M&#65533;Q&#65533;&#65533;&#65533;?&#65533;1&#65533;&#65533;U%z&#1435;&#65533;&#65533;V:&#65533;&#180;V/<&#65533;=&#65533;+_&#65533;&#65533;&#65533;&#1739;|P&#65533;&#65533;OI<&#65533;=&#65533;&#65533;?&#65533;k&#65533;&#65533;&#65533;&#65533;r&#65533;M?&#65533;}&#65533;&#65533;&#65533;&#65533;&#1916;k&#65533;&#65533;<&#65533;e&#65533;z&#65533;&#65533;o&#65533;&#65533;&#65533;P&#65533;~&#65533;y&#65533;&#65533; &#65533;&#65533;FP&#65533;&#65533;&#65533;&#65533;&#65533;&#1231;&#65533;&#65533;,&#685;&#65533;?`k&#1075;&#65533;&#65533;&#65533;`B&#65533;@&#65533;n&#65533;0&#65533;#&#4933;5&#65533;x(#&#65533;D)&#128;&#65533;0&#5133;J:zdR&#65533;c&#65533;&#65533;9nTh#e&#395;[&#65533;<&#65533;"&#65533;	&#65533;3&#65533;G&#65533;&#65533;&#65533;&#65533;&#925;z&#65533;&#65533;&#65533;&#65533;&#65533;&#65533;&#65533;F8
&#65533;&#65533;R	&#65533;|
5&#65533;&#1321;P&#65533;"&#65533;&#65533;5+&#1389;Ux&#65533;
&#65533;&#65533;&#65533;Q&#346;&#65533;6m&#65533;&#570;}&#65533;&#65533;.R&#65533;&#1597;&#65533;W&#65533;&#1981;y&#65533;&#65533;&#65533;&#65533;
&#65533;&#65533;Y
,%&#65533;b(&#65533;;~y&#65533;&#65533;&#593;&#65533;X&#65533;lD&#65533;&#65533;GN&#65533;D(4J&#65533;+[&#65533;~i:&#65533;&#65533;9k&&#65533;&#65533;&#65533;h&#65533;,k&#65533;&#65533;Iw&#928;?y&#65533;@&#65533;(&#1189;X&#65533;&#65533;5&#65533;&#65533;&#65533;&#65533;K&#65533;&#65533;9&#65533;&#65533;k&#65533;[&#65533;=&#65533;[&#65533;O&#65533;&#65533;[&#65533;&#65533;&#65533;&#65533;&#65533;	&#65533;G&#65533;>&#65533;&#65533;*&#65533;&#65533;Sn&#65533;9~|#!&#65533;&#65533;&#65533;&#65533;q&#65533;&#65533;&#1206;o&#65533;n&#65533;&#65533;}&#65533;X&#65533;l&#65533;&#65533;&#65533;n
&#65533;&#411;o&#65533;'qNi&#65533;&#65533;s^&#65533;&#65533;&#65533;&#65533;&#65533;&#65533;&#65533;}x]&#65533;&#65533;T&#65533;=&#65533;&#65533;x&#65533;&#1381;&#65533;y)&#65533;&#65533;^&#65533;0&#65533;7_ITm$U~&#65533;&#65533;&#65533;&#65533;&#538;fNh&#65533;&#65533;<&#65533;'S&#65533;2&#65533;`o@=aR$G&#65533;t^9&#65533;&#65533;ib&#65533;iU9&#65533;w&#65533;&#65533;b&#65533;f&#65533;&#65533;a.&#65533;{m&#65533;'d5&#65533;Xd&#65533;v&#65533;f$t&#65533;&#65533;+&#65533;&#65533;Q~D&#65533;F&#65533;ky&#65533;&#39378;&#65533;1&#1636;&#65533;D)&#65533;U:fWX&#65533;&#357;Yz&#65533;&#65533;W&#65533;&#65533;9&#65533;&#65533;g&#65533;J&#65533;V&#65533;&#65533;&#65533;&#65533;&#65533;&#65533;9&#65533;&#65533;&#65533;=e&#65533;k9&#65533;#&#65533;&#65533;&#65533;&#65533;C&#65533;Jh&#65533;&#65533;&#1418;&#19275;2&#616;&#65533;&#65533;B&#65533;&#65533;&#65533;l&#65533;)r&#65533;b&#65533;&#65533;W&#65533;v&#65533;i&#65533;`&#65533;JV&#65533;&#1714;&#65533;&&#65533;&#65533;M&#65533;m&#65533;&#65533;&#65533;&#65533;&#1693;x&#65533;&#65533;'&#65533;&#65533;+l&#65533;;&#65533;&#65533;k&#65533;D&#65533;&#65533;c&#65533;&#65533;[&#65533;&#65533;P&#65533;&#65533;&#65533;&#65533;$e&#65533;&#65533;&#65533;j&#1460;&#65533;0&#65533;jY*x&#65533;&#65533;&#65533;"&#65533;&#65533;A&#65533;&#65533;^&#1838;&#65533;&#65533;&#65533;&#65533;Ih&#65533;&#65533;A&#1347;~&#65533;"&#65533;T&#65533;&#65533;o&#65533;&#65533;"&#65533;&#65533;&#65533;&#65533;&#65533;z/&#65533;&#65533;>&#65533;&#1790;A0&#65533;&#65533;&#65533;,&#65533;&#65533;&#65533;f&#65533;&#65533;&#65533;]2L&#65533;&#65533;e&#65533;&#65533;&#65533;k*}q&#65533;1&#65533;WU5&#65533;&#65533;&#65533;V&#65533;&#65533;&#59548;&#65533;&#65533;^&#65533;\o,)&#65533;&#65533;	&#956;&#65533;/{3&#65533;D&#65533;&#65533;%&#65533;qu*7&#65533;L7&#65533;w&#65533;h>&#65533;&#65533;&#65533;W@&#65533;j&#65533;&#65533;&#65533;:.&#65533;Q&#65533;&#177;&#65533;&#65533;Y&#65533;&#65533;Sa&#65533;`/&#65533;&#65533;&#65533;&#65533;&#65533;_&#65533;&#65533;&#65533;&#65533;8&#65533;&#65533;v&#65533;j&#65533;=&#65533;&#65533;<&#65533;&#65533;\&#65533;oQkz&#65533;&#65533;w&#65533;&#65533;&#65533;%&#65533;z&#65533;O^x&#65533;&#65533;r&#65533;&#65533;&#65533;&#65533;&#65533;:&#65533;g&#65533;4IN9&#65533;V&#65533;&#65533;b&#65533;&#65533;g	&#65533;s^l&#65533;&#65533;C&#65533;&#65533;&#65533;73L&#65533;r&#65533;WH&#65533;&#65533;&#65533;&#65533;~&#65533;N&#65533;&#65533;D&#65533;&#65533;&#65533;n;&#65533; m&#65533;|&#65533;&#65533;&#65533;&#65533;&&#65533;69&#1493;&#65533;&#65533;&#65533;&#65533;&#65533;.jP&#65533;&#65533;}A&#65533;|&#65533;$&#23991;eh&#1971;&#65533;&#65533;X7&#65533;IpF&#65533;&#65533;&#65533;Mq&#65533;[&#65533;[#&#381;&#65533;}$L&#65533;&#65533;Lx&#65533;&#65533;ok&#65533;H&#65533;|&#65533;?&#21612;d&#65533;@&#65533;9&#65533;&#65533;&#65533;<<&#65533;S(&#65533;,&#65533;&#65533;:g&#65533;&#65533;&#65533;&#65533;#v&#65533;u&#1922;&#65533;&#65533;7;&#65533;&#65533;w&#65533;&#812;JX&#65533;d%&#65533;&#65533;&#65533;&#65533;&#65533;W?&#65533;aqO
&#65533;&#65533;&#65533;&#65533;&#65533;&#65533;f`&#65533;9&#65533;&#65533;&#65533;&#65533;Cbg&#850;&#65533;&#65533;&#65533;&#65533;%&#65533;,H&#65533;&#65533;&#65533;k	N*|&#65533;{,x&#65533;(r&#65533;2&#65533;&#65533;&#65533;,&#65533;;&#65533;&#65533;&#65533;*&#65533;&#65533;(F2&#65533;d&#65533;&#769;
iX&#65533;&#65533;Q&#65533;&#65533;R*e&#65533;X=&#65533;1&#65533;`Xy&#65533;?&#65533;&#1166;&#65533;&#65533;&#65533;{&#65533;1&#65533;%R&#65533;R&#65533;&#65533;_&#65533;&#65533;&#65533;	&#65533;&#65533;*X![XF&#65533;&#65533;!&#65533;&#65533;&#65533;@i&#65533;&#65533;&#65533;&6&#65533;&#65533;(IiJ)&#65533;&#65533;&#65533;T&#65533;!&#65533;>e!"&#65533;Qn&#65533;J&#65533;X&#65533;&#65533;yJn&#65533;I/;&#65533;&#65533;]&#65533;o$&#65533;$Kg &#65533;&#1048;q&#65533;&#65533;A&#65533;&#65533;&#65533;#L&#65533;/]&#1625;&#65533;?{MQb&#65533;)&#65533;IJ"&#65533;&#65533;&#65533;&#65533;&#1231;!&#65533;&#65533;&#65533;&#65533;2&#65533;,&#65533;l&#65533;X&#65533;I&#65533;u&#65533;sF&#65533;l&#65533;&#65533;&#65533;&#65533;&#65533;].&#65533;cz&#65533;&#65533;I&#65533;&#65533;&#65533;`&#65533;e&#65533;b1&#65533;&#65533;~&#65533;T&#65533;<&#65533;)&#65533;&#65533;&#1320;62&#65533;)&#65533;&#65533;&#65533;&#65533;&#65533;Z^&#65533;s+&#65533;G3&#65533;&#1134;8+&#65533;&#65533;OIQ&#65533;&#1388;J1&#65533; &#65533;UG&#65533;6&#65533;s*&#65533;&#65533;)	&#65533;&#65533;&#65533;&#65533;&#65533;&#1298;19YOu&#65533;&#65533;b&#267;Q&#65533;&#65533;]$&#1313;.&#340;&#65533;S&#65533;&#65533;&#65533;N&#65533;v&#65533;&#1177;&#65533;&#65533;:&#65533;&#65533;T&#65533;&#65533;&#65533;&#65533;z&#65533;&#65533;&#65533;&#65533;&#677;(Y&#65533;[&#65533;J&#65533;&#877;&#1355;,&#65533;iN#G&#65533;&#65533;&#65533;m&#65533;w&#65533;&#65533;&#65533;&#65533;&#65533;&#65533;U&#65533;&#65533;&#65533;`f&#65533;&#65533;:&#752;U&#65533;`&#65533;&#65533;6&#65533;3\&#65533;"AV&#65533;&#65533;&#65533;&#65533;&#65533;&#65533;&#65533;&#65533;.&#65533;fV&#65533;&#65533;&#1114;ER2&#65533;&#65533;&#65533;&#65533;\iK;&#65533;&#65533;&#65533;vJ&#65533;E&#65533;j&#65533;h:&#65533;&#65533;&#65533;&#65533; k1l[dK&#65533;nO&#65533;&#65533;\,c&#65533;&#65533;p%&#65533;&#65533;&#65533;&#65533;Ok&#65533;\&#65533;n&#65533;~&#65533;&#65533;o&#65533;&#65533;&#65533;&#65533;&#65533; &#65533;4&#65533;v&#65533;&#65533;&#65533;&#65533;&+&#65533;&#65533;&#65533;&#65533;x&#65533;"&#65533;&#65533;&#65533;q&#65533;N$yii:&#438;WH&#65533;"n&#65533;K&#2007;&#65533;&#65533;&#65533;&#65533;/O&#65533;&#65533;_&#65533;&#65533;w&#65533;&#65533;&#65533;4I{]8&#65533;	&#65533;m&#65533;$&#65533;&#65533;:V&#65533;&#65533;&#65533;&#65533;&#65533;G&#635;&#65533;&#65533;&#65533;8uX&#65533;p&#65533;>L;#&#65533;&#65533;&#65533;;&#65533;&#65533;t&#65533;k&#65533;&#65533;&#65533;&#65533;-f+&#65533;k&#65533;&#65533;(&#65533;f3&#65533;&#65533;&#65533;&#65533;D$&#65533;X&#65533;L&#65533;T=u&#1923;Y&#65533;&#65533;"&#65533;&#65533;<&#65533;&#65533;5$&#65533;&#65533;&#522;kiX&#65533;&#65533;9&#65533;&#65533;AvM&#65533;&#65533;(&#65533;&#65533;'&#65533;&#65533;&#65533;$p&#65533;&#65533;"X&#65533;&#65533;&#65533;&1<fG&#65533;Y&#65533;&#65533;&#65533;h&#65533;&\XLg&#65533;&#1597;F&#65533;3&#65533;&#65533;t&#65533;O&#65533;X&#65533;x&&#65533;&#65533;&#65533;&#1563;)&#65533;/&#65533;	4~K&#65533;g&#1140;&#27362;&#65533;&#65533;C&#65533;<:n&#65533;v&#65533;&#65533;&#65533;#a &#65533;y&#65533;V:,&#65533;;&#65533;iQ&#65533;y&#65533;L&#65533;&#65533;O&#65533;&#65533;&#65533;&#280;&#65533;&#65533;&#65533;&#65533;&#65533;kQz&#1461;&#65533;&#65533;&#65533;&#65533;G&#65533;&#65533;K&#65533;&#65533;fE&#65533;l&#65533;[&#1238;Z&#65533;W&#65533;m&#65533;d&#65533;&#65533;&#65533;C&#65533;w&#65533;&#65533;&#65533;l&#65533;&#65533;m&#65533;&#65533;vs&#65533;&#65533;k&#65533;9&#65533;&#65533;YA&#65533;&#65533;mo&#65533;Z&#65533;&#65533;&#825;kH&#65533;&#65533;&#65533;&#65533;~&#65533;q&#65533;&#876;u&#65533;YZ&#65533;qw#&#65533;&#65533;+{+&#1288;C&#65533;&#65533;v&#65533;&#65533;&#65533;&#65533;U&#65533;&#65533;}&#216;&#65533;&#65533;}vy&#65533;&#65533;oi&#65533;&#1040;R&#65533;&#65533;N&#65533;\&#65533;&#65533;[i8&#65533;>&#65533;T;Kr&#65533;&#34920;Z&#65533;&#65533;&#65533;&#65533;&#65533;&#65533;yg'&#65533;&#65533;s&#65533;&#65533;&#65533;;&#65533;o&#790;-&#65533;&#65533;&#65533;w&#65533;m&#65533;_&#65533;&#65533;I&#1774;&#1663;z&#65533;p&#65533;&#2042;&#65533;&#65533;&#642;q|&#65533;]'&#65533;&#65533;N6&#65533;&#65533;[bS&#65533;&#13666;*|?=&#65533;zs2&#65533;[&#65533;&#65533;&#65533;&#65533;&#1976;&#65533;&#65533;&#65533;&#65533;i&#65533;r&#65533;&#65533;~&#65533;W&#65533;|&#65533;&#65533;&#65533;&#825;&#65533;v&#65533;&#65533;}&#65533;&#649;&#65533;&#1865;&#65533;&#65533;GO|&#65533;&#1649;&#65533;G}&#65533;@&#65533;&#65533;Jm&#65533;&#65533;?S&#65533;&#65533;O*3&#65533;&#65533;!S&#65533;&#65533;\&#65533;O&#65533;&#65533;&#65533;&#65533;m&#65533;g^&#65533;j&#65533;&#65533;&#65533;=/&#65533;&#65533;|&#65533;_&#65533;&#65533;&#65533;s&#65533; }&#65533; &#65533;8&#65533;&#65533;N&#65533;&#65533;g&#65533;&#65533;&#65533;&#65533;&#65533;E[&#65533;&#65533;&#65533;U&#65533;&#1789;&#65533;&#65533;&#65533;&#65533;_%&#405;&#65533;&#847;}&#65533;Ss&#65533;&#65533;/{&#65533;y&#65533;p&#65533;G}&#65533;GwD&#65533;&#65533;Q&#1329;=K&#65533;&#65533;k&#65533;V~&#65533;{l4&#65533;!&#65533;;&#65533;&#65533;&#65533;c&#65533;~&#65533;&#65533;ubT$&#65533;\&#65533;G3&#65533;'e&#65533;'&#65533;&#65533;|&#65533;7&#65533;&#65533;&#65533;&#65533;D&#65533;&#65533;&#1683;=&#65533;&#65533;&#65533;&#65533;`j6X&#65533;&#65533;&#65533;
$&#65533;ED(&#65533;&#65533;&#65533;&#65533;&#65533;A&#65533;<&#65533;&#65533;H&#65533;S &#65533;g&#65533;&#65533;e&#1605;j%x&#65533;G&#65533;+h&#65533;(zk&#65533;&#65533;3x%r&#65533;F&#65533;&#65533;&#65533;&#65533;r&#65533;T{&#65533;x&#65533;u<hx$2&#65533;x&#65533;K&#65533;&#65533;uX&#65533;&#65533;Wjz&#65533;d<&#65533;\&#231;;&#65533;&#65533;Q&#65533;Rh&#65533;&#65533;})x&#65533;&#65533;&#65533;&#65533;&#65533;P&#65533;_&#65533;H&#65533;&#65533;%&#65533;z9x~:&#65533;8:qH&#65533;&#1473;c&#65533;u&#65533;&#65533;B`&#65533;\&#65533;O&#65533;&#65533;&#65533;&#65533;&#65533;8&#65533;&#65533;W&#65533;&#65533;X&#65533;&#65533;&#65533;&#65533;&#65533;&#65533;!M&#65533;&#65533;&#65533;&#65533;&#65533;&#65533;x!&#65533;7&#65533;&#65533;&#65533;&#65533;Y&#65533;&#65533;&#323;m&#65533;QK&#65533;!&#65533;
&#65533;,&#65533;h&#65533;!  # !!# &%&&&0&(1)%1,,1-.8.04.1-1-,1.231-32344956@68168<69@94496:96A:95;9;<<B=>H=@<>@D>@I@=HA<<A>AC@>CADDCJE.?EFPFHLFIDFIQHFPIDDIFJJ/AKHFKILLKRM3EMNXMPNN:JNPVPNYQLMQNSS9KSQTTPMTSZUU`UXSVFVVX\VYaXRUXV`YTZZXTZY][<P[[b\BT]KZ]]h^`_^`f_GX`\]`^da^hbHZbTbbaeccjefpfhlfhqhefhflifqiimkZjkksmnxnpunqzpntq\lqmzqqusetss{su&#65533;vx}vy&#65533;xv|yu&#65533;yy~z{&#65533;{m{{~&#65533;~&#65533;&#65533;&#65533;}&#65533;&#65533;v&#65533;&#65533;~&#65533;&#65533;&#65533;&#65533;&#65533;&#65533;&#65533;&#65533;&#65533;&#65533;&#65533;&#65533;&#65533;&#65533;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7;&#65533;&#1016;&#65533;&#65533;&#65533;&#65533;&#65533;&#65533;&#65533;&#249;&#65533;&#314;&#65533;&#636;&#65533;&#829;&#65533;&#1150;&#65533;&#147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*\&#65533;&#65533;&#199;#6&#65533;8&#65533;&#65533;&#331;3j&#65533;&#433;&#65533;&#463; C&#65533;Ir&#65533;I&#65533;
}&#65533;&#65533;U&#65533;%&#339;0c&#65533;,I&#65533;&#65533;&#859;3s&#65533;&#65533;&#65533;&#1189;O&#65533;@&#65533;
J&#65533;e&#1119;y*&#1401;&#65533;&#65533;S&#65533;P&#65533;>5&#65533;&#65533;h&#169;XuJ&#65533;&#437;k6l_&#65533;&#65533;+&#1451;&#1651;[&#65533;6]&#65533;mU&#65533;V&#65533;&#141;&#65533;&#65533;&#65533;&#1909;x&#1382;E&#65533;&#65533;&#65533;Z&#65533;.&#65533;
&#65533;K&#65533;f&#65533;&#196;&#65533;],&#65533;&#65533;&#464;&#65533;&#1181;L&#65533;&#1916;&#65533;3'&#1964;9&#65533;d&#65533;&#65533;&#65533;rfL&#65533;&#65533;&#65533;&#1241;[&#65533;&#826;&#65533;&#65533;&#1496;&#65533;&#65533;1j&#1694;?&#65533;-z&#65533;&#65533;&#65533;&#65533;&#65533;&#65533;V<&#65533;kl&#1361;]+_&#604;5&#65533;&#15521;&#65533;.N}&#65533;&#840;&#65533;&#65533;[&#65533;&#65533;]&#65533;&#65533;&#59473;'&#65533;_>&#65533;&#65533;&#65533;&#65533;&#1703;&#65533;&#65533;&#65533;&#65533;w&#65533;&#65533;&#1399;g&#65533;&#65533;>x&#65533;f&#65533;&#65533;~&#65533;|&#65533;&#65533;&#65533;'&#65533;|&#65533;g U&#65533;&#65533;&#65533;}&#65533;&#65533;&#65533;&#65533;&#65533;&#1405;&#65533;Wt&#65533;&#65533;&#65533;&#65533;&#373;&#1152;V&#65533;a{Y(bI&#65533;Y&#65533;&#1736;7A&#65533;&#65533;
&#65533;&#65533;r&#65533;<&#65533;&#65533;&#65533;u&#65533;^&#65533;(&#65533;&#65533;e'&#65533;&#65533; &#65533;@2&#65533;0&#65533;7&#65533;/^&#65533;&#65533;y&#65533;X&#65533;&#65533;7&#65533;&#65533;&#65533;1&#65533;c_A&#1431;&#65533;BG&#65533;&#65533;K&#65533;|M&#65533;&#65533;&#65533;xPJ&#65533;&&#65533;W&#65533;&#65533;d|m&#65533;%Y&#1920;S&#65533;v&#65533;&#65533;&#65533;`&#65533;I&#65533;&#65533;&#65533;&#1880;&#65533;k&#65533;gn&#65533;&#280926;&#65533;&#65533;&#65533;(5\&#65533;&#65533;&#65533;If&#65533;g&#65533;&#65533;f&#65533;f&#65533;&#65533;Z&#1758;&#65533;r&#65533;&#1891;&#65533;&#65533;j&#43624;&#65533;&#65533;&#65533;&#65533;&#65533;&#65533;:i&#65533;o&#65533;z&#65533;&#65533;Nn
k&#65533;&#65533;&#65533;z&#33905;}&#65533;e&#65533;&#65533;&#65533;),&#65533;&#206;&#65533;*&#65533;&#65533;&#65533;F&#65533;&#65533;&#778;9&#65533;&#65533;&#65533;&#65533;#&#65533;&#65533;J&#65533;&#65533;d&#65533;&#65533;&#65533;x&#65533;&#65533;&#65533;&#65533;&#65533;v&#65533;&#65533;k&#61009;&#65533;g&#65533;c&#65533;k&#65533;&#65533;&#65533;&#65533;+&#65533;&#65533;&#65533;&#65533;-}&#65533;n&#65533;&#65533;&#65533;&#65533;+&#65533;[&#65533;g&#65533;&#65533;6[+&#65533;&#65533;&#939;&#65533;&#65533;&#65533;&#65533;&#65533;&#1917;&#65533;&#65533;+&#65533;&#65533;W&#65533;n&#65533;]L&#5167;&#65533;Jp&#65533;&#65533;"&#65533;3
_&#65533;&#65533;&#65533;&#1302;|2&#65533;&#558;&#65533;/&#65533;0&#65533;p&#65533;|&#65533;&#65533;&#65533;U
2e	&#65533;l&#65533;&#702;&#65533;+4&#65533;)&#65533;/&#65533;&#65533;&]&#65533;&#65533;L7&#65533;4&#65533;K&#65533;&#65533;&#65533;&#65533;T&#65533;&#65533;&#65533;@M&#65533;&#65533;&?|&#65533;&#65533;/&#65533;&#65533;&#65533;`&#65533;[6&#65533;6&#65533;`&#65533;7&#65533;&#65533;&#65533;Zsw&#65533;_&#65533;}&#65533;&#65533;w&#1773;w6&#65533;F&#65533;&#1898;~&#65533;Z&#65533;p/*&#65533;&#65533;&#973;w&#65533;{3&#65533;&#65533;&#65533;f;s&#65533;&#65533;Z&#53980;&#65533;D&#65533;y&#65533;+#N&#65533;&#65533;&#65533;&#65533;7&#17555;^&#65533;&#39215;&#65533;&#65533;l+&#65533;$&#65533;#&#65533;&#65533;&#65533;&#65533;c\{&#1588;&#65533;&#65533;&#65533;&#65533;&#65533;&#65533;&#65533;&#65533;7&#65533;&#65533;?&#311;T&#65533;P&#65533;$&#65533;&#65533;&#65533;o&#65533;|&#65533;&#65533;&#1977;w&#65533;&#65533;^&#65533;&#65533;c&#65533;&#65533;&#65533;&#65533;wOq&#65533;&#65533;~L&#65533;-&#65533;&#65533;&#65533;<&#65533;&#65533;&#65533;&&#65533;&#65533;,s&#65533;&#65533;&#65533;&#65533;&#65533;/&#65533;&#65533;NU&#65533;&#65533;&#65533;r=&#65533;&#65533;s&#65533;&#65533;&#65533; &#65533;&#65533;>&#65533;&#65533;&#65533;<[&#65533;&#65533;@Ix&#65533;&#65533;&#65533;^a&#65533;}&#65533;&#65533;|&#65533;&#36241;&#65533;6&#1027;[&#65533;&#65533;&#65533;&#65533;&#65533;~,&#65533;&#65533;&#65533;sX&#1026;&#65533;^&#65533;dH&#65533;&#65533;&#1028;&#65533;au&#65533;&#65533;:&#65533;x=&#65533;&#65533;&#65533;z&#65533;&#65533;&#65533;|&#65533;iX&#65533;&#65533;P&#65533;&#65533;xH&#65533;*Z&#65533;&#65533;&#65533;&#65533;&#65533;g&#1471;(
&#65533;u&#65533;V1|&#65533;DJ&#65533;9t&#65533;-&#65533;E&#65533;&#65533;p&#65533;&#65533;&#65533;x':&#65533;&#1089;&#65533;&#65533;@&#65533;8&#65533;yX*&#65533;&#65533; [!&#65533;5&#65533;&#65533;&#65533;&#65533;"{&#65533;&#65533;,:r&#65533;&#65533;&#65533;$CG/&#65533;&#65533;/d&#65533;/I&#65533;N&#65533;&#65533;z&#65533;t&#65533;$GIJF&#65533;&#65533;L&#65533;*WY&#65533;Vz&#65533;o9;&#65533;&#65533;X&#65533;"rr&#65533;&#65533;&#65533;+&#65533;&#65533;&#65533;^&#65533;R&#65533;&#65533;&#65533;0&#65533;&#65533;&#65533;&#65533;&#65533;&#65533;D&#65533;2&#65533;&#65533;&#65533;d:&#65533;&#65533;%y5FcT&#65533;&#65533;&#65533;&#65533;&#65533;3&#65533;&#526;qls&#65533;l&7&#65533;)&#65533;h&#65533;&#65533;&#65533;L&#65533;:&#65533;&#65533;&#65533;v&#65533;&#65533;&#65533;<&#65533;4&#65533;&#13355;&#65533;c&#65533;&#65533;E+&#65533;!&#65533;}(Q&#65533;g"&#65533;)O&#65533;&#65533;&#65533;&#65533;cB&#1913;P&#65533;:&#65533;&#65533;&#65533;hA&#65533;g&#65533;&#65533;&#65533;&#65533;&#65533;&#65533;6&#65533;I%&#65533;#&#65533;&#65533;&#65533;&#65533;1%J&#1170;.&#65533;&#65533;&&#65533;&#65533;*&#65533;&#65533;R$&#65533;&#65533;&#65533;0UiJg*R&#65533;&#65533;g&#65533;&#65533; &#65533;&#65533;Q%Jcw4)1&#65533;J&#1312;&#65533;&#65533;HEhL&#65533;&#65533;R&#65533;:U&#65533;PM&#65533;I*=&#65533;&#65533;&#65533;&#65533; cG&#65533;&#65533;M&#65533;4&#65533;&#65533;&#65533;jT&#65533;:V&#65533;*&#65533;&#65533;&#65533;H+Z&#65533;&#65533;&#1458;&#65533;U&#65533;&#65533;&#65533;G.j&#717;.1y&#65533;<&#65533;O&#65533;Wt&#1388;3m&#65533;[&#65533;N&#65533;:U&#65533;&#65533;M&#65533;a&#65533;Rt4&#65533;&#65533;Tc{&#65533;&#65533; E&#65533;&#65533;&#65533;9&#65533;&#65533;b&#65533;|&#65533;)aGK&#65533;&#65533;2T&#65533;mE&#65533;j&#65533;&#65533;&#65533;:&#65533;&#65533;&#65533;&#65533;&#65533;i&#65533;&#65533;Wr&#65533;>M19&#1385;/&#65533;&#65533;&#1260;:V&#65533;&#65533;p&#65533;:[&#65533;:&#65533;&#65533;&#65533;5&#65533;r&#65533;&#65533;&#65533;&#1466;&#65533;&#65533;&#61998;t&#65533;&#65533;&#65533;&#65533;v&#65533;&#65533;j&#65533;&#1425;&#65533;&#65533;&#65533;ym&#65533;,B&#65533;&#65533;&#65533;&#65533;&#65533;&#65533;nz&#65533;&#65533;&#65533;&#65533;&#1520;&#54127;b&#65533;+&#65533;&#65533;&#65533;V&#65533;&#65533;&#65533;W&#65533;&#65533;&#1742;n&#65533;&#65533;&#65533;{&#65533;{V&#65533;&#65533;&#65533;&#65533;K&#65533;&#65533;|&#65533;;&#65533;&#65533;&#65533;U&#65533;D&#466;&#65533;z8C&#65533;&#65533;&#65533;(&#65533;&#65533;&#65533;&#65533;n&#1568;)&#367;&#65533;c{\&#65533;8&#65533;.1&#65533;Q&#65533;&#65533;&#65533;x#&#65533;&#65533;I!&#65533;&#65533;#&#65533;P&#65533;6t&#65533;M&#65533;&#65533;&#65533;&#65533;r2_L&#65533;"&#65533;&#65533;GN2{&#65533;q&#65533;&#65533;l&#65533;p&#65533;&W&#65533;&#65533;Lr&#65533;&#65533;&#65533;1y&#65533;&#65533;^r&#65533;8&#65533;&#65533;},&#65533;&#65533;|b%&#65533;9&#65533;gN&#65533;&#65533;&#65533;&#65533;d&#65533;&#65533;&#65533;&#65533;&#65533;gO1&#65533;e.&#65533;Y&#65533;H%&#65533;}&#65533;c5&#65533;&#65533;&#960;&#65533;j&#65533;&#65533;&#65533;6:r&#65533;h5&#65533;1&#65533;*w&#65533;&#903;.l&#65533;&#65533;,&#65533;5&#65533;&#65533;&#1176;&#948;&#65533;+&#65533;&#65533;&#65533;&#65533;-&#65533;&#65533;&#65533;ge&#65533;d&#65533;&#65533;6&#65533;&#65533;'M&#65533;V&#65533;9&#1055;&#65533;&#65533;&#65533;;Mk&#65533;&#65533;&#65533;&#65533;-&#65533;&#65533;i&#65533;9t&#65533;&#1267;&#65533;&#65533;k&#65533;	&#65533;&#65533;1&#65533;&#65533;&#65533;H&#65533;ubo&#65533;&#65533;f+&#65533;&#65533;&#65533;6&#65533;s-&#65533;Ug&#65533;&#1151;Nw&#65533;j>&#65533;K^&#65533;&#65533;&#65533;&#65533;M&#65533;&#65533;&#65533;&#65533;&#65533;&#65533;&#65533;&#65533;A&#65533;[&#65533;&#65533;&#65533;V&#65533;9S/z&#65533;[1&#65533;&#65533;&#65533;&#65533;=&#65533;&#65533;&#65533;v&#65533;&#65533;&#65533;ni&#65533;&#65533;&#65533;w&#65533;&#65533;*&#65533;
w&#65533;#	&#65533;7&#65533;&#65533;&#65533;oo[&#65533;&#65533;w&#65533;7&#65533;p&#65533;w<&#65533;	&#65533;&#139;|&#65533;&#65533;&#65533;&#65533;&#65533;&#65533;&#65533;&#65533;&#65533;]&#65533;cW&#65533;"&#65533;x&#65533;e&#65533;qO&#65533;&#65533;&#65533;&#65533;&#65533;&#65533;&#65533;&#1798;&#65533;y&#65533;,&#65533;&#65533;&#65533;[s&#65533;&#65533;&#65533;&#65533;E&#65533;y&#919;&#65533;&#65533;;=&#65533;.&#65533;&#65533;S&#65533;x&#65533;F&#65533;&#65533;Xoy&#1029;.&#65533;d'&#65533;&#65533;`Wz&#65533;&#65533;&#65533;&#65533;&#65533;]&#65533;O&#65533;&#65533;&#65533;&#2014;S&#65533;,e&#65533;&#65533;&#65533;&#65533;Mwd&#65533;&#65533;&#65533;E/&#65533;&#65533;&#65533;&#65533;&#65533;&#65533;&#65533;&#65533;&#65533;&#1862;&#65533;&#65533;&#65533;~&#65533;&#65533;|&#65533;l&#65533;:&#65533;&#65533;n&#65533;&#65533;3&#1970;&#65533;w<&#65533;&#65533;&#65533;&#65533;&#65533;>&#65533;N&#65533;m&#65533;&#65533;x&#65533;&#65533;]&#787;&#65533;&#65533;&#65533;+Oz&#1111;&#65533;&#65533;&#65533;?}&#65533;&#65533;m&#65533;&#65533;&#65533;V&#65533;&#65533;4&#65533;&#65533;&#65533;&#65533;&#487;^&#65533;&#65533;&#65533;}&#65533;+&#65533;x&#711;&#65533;&#65533;&#65533;&#65533;i&#65533;&#65533;A&#65533;&#65533;S&#65533;&#65533;&#65533;&#65533;w&#65533;i&#65533;&#65533;&#65533;&#65533;&#65533;&#65533;?;&#65533;	&#65533;&#42461;&#65533;&#1159;&#65533;&#65533;&#65533;&#65533;&#65533;&#65533;&#65533;&#65533;G&#65533;&#65533;&#65533;&#65533;&#65533;r&#65533;w&#65533;&#65533;&#1335;&#65533;&#65533;&#637;&#65533;f&#65533;&#65533;&#65533;&#12735;&#65533;&#65533;O&#65533;&#65533;&#65533;&#65533;&#65533;.&#65533;&#65533;&#65533;&#65533;T&#65533;&#65533;&#65533;&#65533;xk&#65533;&#65533;v&#65533;\&#65533;g{&#65533;g&#65533;W&#65533;&#384;H&#65533;{&#65533;&#65533;Gt&#65533;w&#65533;&#65533;Xa&#65533;&#65533;&#65533;&#65533;&#65533;vxB%&#65533;h&#65533;07&#65533;&#65533;~(&#65533;&#65533;x&#65533;*&#1538;,&#65533;~/&#1538;&#65533;G~%xi&#65533;h8&#1537;:&#32881;&#65533;!(y5&#65533;&#65533;&#65533;W;&#65533;E&#65533;&#65533;H&#65533;&#65533;0&#65533;&#65533;&#65533;5~&#65533;x4H&#65533;&#65533;&#65533;&#65533;V&#65533;&#65533;Xx&#65533;<&#65533;X<&#65533;V&#65533;'&#65533;T&#65533;&#65533;b8ocH&#65533;&#43461;d&#65533;SfX&#65533;L&#65533;b&#65533;&#65533;}Q&#65533;e&#65533;&#65533;W&#65533;&#65533;v&#65533;&#65533;h8&#65533;|VE&#65533;'sl&#65533;&#65533;&#65533;&#65533;&#65533;hx&#65533;&#65533;$&#65533;&#65533;&#65533;I&#65533;8&#65533;H&#65533;&#65533;d#&#65533;X]R&#65533;&#65533;&#65533;dUx&#65533;&#65533;&#65533;&#65533;G&#65533;&#65533;&#65533;d[&#65533;&#65533;&#65533;a&#33376;x&#65533;&#65533;(&#65533;&#65533;&#65533;&#275;D&#65533;X&#65533;&#65533;&#65533;&#65533;&#65533;x&#65533;xP&#65533;.0&#65533;iq&#65533;&#65533;&#65533;W&#65533;ux&#65533;&#65533;x&#65533;&#65533;&#65533;&#65533;&#457;&#1418;&#65533;8&#65533;&#65533;X&#65533;&#65533;X&#65533;&#488;&#65533;&#65533;&#65533;&#1548;y8k&#65533;&#65533;N&#65533;&#65533;&#65533;X&#65533;&#65533;&#65533;&#65533;(&#65533;x&#65533;6&#65533;&#65533;&#65533;&#65533;&#65533;[&#65533;&#65533;&#65533;XEx&#65533;&#65533;&#65533;x&#65533;&#34318;&#43523;&#65533;H&#65533;&#65533;h&#65533;;&#65533;`&#65533;&#513;&#65533;X&#65533;"&#65533;&#65533;&#65533;z&#65533;x&#65533;&#65533;X&#65533;&#65533;w{7&#65533;&#65533;&#65533;&#33480;&#65533;6&#65533;&#65533;&#65533;
&#65533;&#65533;&#65533;&#1552;&#578;w&#65533;L&#65533;&#65533;&#65533;&#65533;&#65533;v&#65533;uq&#65533;&#65533;&#65533;&#65533;ti8&#65533;&#65533;&#65533;i&#65533;8&#65533;	5&#65533;H&#65533;(&#65533;&#65533;E&#65533;&#65533;&#65533;&#65533;x&#65533;f&#65533;8,%&#65533;.Y&#65533;&#65533;&#65533;8&#65533;y~7&#589;C8&#65533;&#65533;&#65533;&#65533;S$	&#65533;&#65533;w'y&#65533;*&#65533;&#65533;&#65533;&#530;-)&#65533;(&#65533;Pz&#65533;&#65533;A&#65533;&#65533;&#1480;&#65533;&#65533;<&#65533;?	&#65533;&#65533;SCIxp&#65533;b9&#65533;J&#65533;&#65533;f&#65533;&#65533;&#65533;X&#65533;&#65533;H&#65533;L&#65533;5
u&#65533;T&#65533;&#65533;tI&#65533;&#1656;&#65533;)&#65533;[&#597;WX&#65533;X&#65533;&#65533;&#65533;&#65533;&#65533;&#65533;L&#65533;&#65533;&#65533;&#453;mI%&#65533;5&#65533;&#65533;(&#65533;w&#65533;&#65533;&#65533;7&#65533;&#65533;&#65533;{&#599;~Y&#65533;`&#65533;"&#65533;I&#65533;gY&#65533;I&#65533;Z}S&#65533;&#65533;&#65533;&$&#65533;h&#1240;&#65533;i&#65533;r	d&#65533;xnY&#1625;&#65533;X&#65533;&#65533;x&#65533;B&#65533;D	$&#65533;I&#65533;i&#65533;&#65533;&#65533;y&#65533;8&#65533;i!2#&#65533;VY~O~&#1540;&#65533;&#65533;&#65533;&#65533;&#65533;|&#65533;&#38127;I&#65533;&#65533;)&#65533;&#65533;H&#65533;&#65533;w&#65533;b&#65533;&#65533;)&#65533;&#65533;&#65533;&#1563;&#65533;&#65533;z&#65533;&#65533;&#65533;&#5543;Y&#65533;&#65533;&#65533;&#65533;&#65533;v&#65533;&#65533;&#65533;&#604;&#65533;y&#65533;&#65533;v&#65533;&#65533;Y&#65533;&#65533;y&#65533;&#65533;&#65533;&#65533;&#1705;&#65533;&#65533;	&#65533;&#65533;i&#65533;&#65533;&#65533;L&#1634;,&#65533;&#65533;a;2&#65533;&#44638;[hv:&#65533;&#65533;&#65533;&#65533;&#65533;&#65533;&#65533;y&#65533;&#65533;Y&#65533;&#65533;&#65533;&#65533;a))&#65533;&#65533;&#65533;&#65533;&#65533;&#65533;V&#65533;#j&#65533;I&#65533;&#65533;&#416;&#968;&#65533;&#65533;}

&#65533;&#65533;&#65533;],&#65533;&#65533;y&#65533;&#65533;&#65533;&#65533;&#65533;&#65533;&#65533;&#65533;i^&#65533;"&#65533;&#65533;EJ&#65533;&#65533;v&#65533;`&#65533;.a&#65533;&#65533;y&#65533;7
&#65533;G&#65533;"&#65533;|2z&#65533;&#65533;i&#65533;&#65533;V3&#1683;.&#65533;&#65533;;&#65533;&#65533;&#65533;&#65533;&#65533;&#65533; JY&#65533;0&#65533;&#65533;&#65533;&#65533;=&#65533;&#65533;&#65533;)&#65533;y&#65533;P&#65533;z&#65533;8&#65533;/Z&#65533;&#65533;%1&#65533;&#65533;[
I&#65533;&#65533;`&#65533;&#65533;&#1569;&#65533;	&#65533;&#65533;&#65533;&#65533;PD^e&#65533;#&#65533;&#65533;&#65533;&#65533;	"q&#65533;&#65533;#9&#65533;F&#65533;&#65533;&#615;X
[&#65533;&#65533;&#65533;&#65533;d&#65533;9&#42625;&#65533;&#65533;&#65533;Z|dj&#65533;rZ&#65533;
|0	&#65533;0F&#65533;&#678;&#65533;&#65533;&#65533;! <r%	Z&#65533;&#65533;&#1634;*&#65533;&#65533;&#65533;&#1701;&#65533;7J$h&#65533;u&#65533;&#65533;&#65533;&#1687;=&#65533;&#65533;(D&#65533;&#65533;
&#65533;&#65533;<&#65533;&#65533;M&#65533;:&#65533;/u'a&#65533;V&#65533;&#1769;-Z|_z&#65533;&#65533;&#65533;&#65533;s&#1641;8&#65533;&#65533;&#65533;{&#65533;&#65533;&#65533;&#65533;&#65533;~&#65533;&#65533;&#65533;X,&#65533;*&#65533;0
&#65533;&#65533;| HP2 &#65533;P&#65533;
&#65533;&#65533;j*&#65533;&#65533;&#65533;&#65533;&#65533;&#65533;+j&#65533;((&#65533;^&#1702;&#65533;J&#65533;&#34478;7j&#65533;&#65533;&#65533;u&#65533;*&#65533;I&#65533;T&#65533;&#65533;&#65533;*&#65533;&#746;&#65533;&#65533;
Wp'@'ps&#65533;	&#65533;&#65533;&#65533;&#65533;c)&#65533;&#65533;&#65533;Md&#65533;&#2690;&#65533;&#65533;&#65533;8k&#65533;&#65533;&#65533;aI1&#65533;:&#65533;&#65533;*&#65533;&#61105;&#1777;&#65533;j&#65533;&#65533;&#65533;*&#1076;p&#65533;&#65533;`&#65533;&#65533;&#65533;&#65533;&#65533;(&#65533;
0&#65533;6&#851;&#65533;&#65533;&#1499;!&#65533;:&#65533;K&#65533;<&#1773;3&#65533;&#65533;&#65533;&#65533;&#65533;&#65533;On&#65533;&#65533;&#65533;&#65533;F[&#65533; b&#65533;w;&#65533;O+&#65533; &#65533;k
&#65533;'&#65533;pcq&#65533;Y{&#65533;K&#65533;&#65533;&#65533;R%
&#65533;Cg&#65533;&#65533;&#65533;&#65533;&#9840;?&#65533;u&#65533;&#65533;&#65533;
&#65533;/Z&#65533;f&#65533;Gg&#65533;&#65533;t0&#65533;&#65533;B&#65533;aP&#65533;&#65533;&#65533;J&#65533;R&#65533;&#65533;&#65533;&#65533;R#Z&#65533;2,z}&#65533;&#44598;k&#65533;&#65533;0N&#65533;Y&#65533;=&#47951;&#65533;&#65533;&#694;&#65533;&#65533;&#65533;&#65533;&#65533;&#65533;)&#65533;&#65533;{o*&#65533;&#65533;	&#65533;&#65533;
&#65533;&#65533;W&#3045;&#3577;&#65533;aA&#65533;	&#65533;p2&#65533;\&#65533;&#65533;&#65533;&#65533;&#632;{&#65533;&#65533;&#65533;z&#65533;q&#65533;&#65533;&#65533;;&#65533;&#65533;j&#65533;&#65533;&#675;&#65533;&#65533;&#65533;4&#65533;>&#65533;&#65533;&#619;&#65533;&#65533;K2p&#65533;	&#65533; 	&#65533;&#1706;&#65533;&#65533;&#65533;k&#65533;&#65533;3+&#65533;&#65533;O:&#65533;`&#65533;&#65533;&#65533;&#65533;&#65533;&#65533;&#763;	<&#65533;|&#65533;&#65533;&#44950;Y&#65533;px&#65533;&#65533;&#185;&#65533;+&#65533;&#65533;&#65533;x&#65533;>&#65533;&#65533;+&#65533;&#65533;{&#65533;&#65533;[&#65533;4&#189;&#65533;%&#65533;&#65533;X}&#65533;&#65533;&#65533;&#65533;N<&#65533;&#65533;bA&#65533;&#792;&#65533;&#1662;&#65533;&#65533;&#65533;?<&#65533;c&#65533;r&#65533;&#65533;&#65533;&#65533;&&#65533;&#65533;wk&#65533;&#65533;&#65533;	k &#65533;F]&#65533;Z&#65533;&#65533;&#65533;I&#1853;&#65533;&#246;;&#65533;<&#65533;&#65533;`L\&#65533;&#65533;&#835;&#65533;5&#65533;&#65533;T&#65533;@&#65533;&#65533;K&#65533;C<x&#1849;s&#65533;&#65533;J&#65533;	gp&#65533;&#65533;&#65533;+&#65533;XG&#65533;&#65533;&#65533;&X&#65533;ZwOI&#65533;&#65533;I&#65533;4&#65533;&#65533;&#396;&#65533;C&#65533;&#65533;&#65533;&#329;&#65533;W&#65533;l&#65533;]Z&#65533;{&#65533;n\&#65533;n&#65533;@&#65533;&#65533;&#65533;&#65533;0w,	&#65533;0	&#65533;`&#65533;}&#65533;&#65533;&#65533;&#65533;&#65533;,&#514;&#804;|&#522;&#65533;&#533;&#65533;l&#65533;2[&#65533;&#65533;|&#722;&#65533;&#65533;+&#65533;&#251;&#65533;N&#65533;&#65533;&#65533;&#692;BD&#65533;*&#65533;w,&#65533;&#65533;&#65533;%&#65533;&#65533;8&#65533;&&#65533;3r&#65533;&#1548;&#370;&#65533;&#65533;&#65533;&#65533;&#1749;C&#65533;&#65533;&#65533;&#65533;&#65533;&#65533;E&#65533;[x&#65533;C&#65533;&#65533;&#65533;&#65533;m&#65533;&#65533;a;&#959;Q&#65533;&#65533;L&#1644;&#65533;&#65533;<&#65533;&#65533;]0&#65533;&#65533;&#779;[&#65533;~&#65533;&#65533;,&#829;&#65533;|0&#65533;L&#65533;&#65533;\[J&#65533;L&#65533;&#65533;Lc&#65533;&#65533;i&#793;<&#65533;&#60211;&#65533;&#65533;&#591;A&#65533;S&#65533;&#65533;t&#65533;&#65533; k &#65533;&#65533;&#1072;zg})g&#353;&#65533;&#65533;]&#65533;&#65533;!&#65533;&#65533;&#65533;xT7N&#65533;&#65533;&#65533;_l&#65533;>G&#65533;&#65533;M&#65533;&#65533;&#65533;&#65533;&#65533;I&#65533;&#65533;r,AD&#65533;&#1140;&#65533;&#1283;4	g&#65533;zl&#65533;&#65533;+F*&#65533;,&#65533;&#1171;&#65533;&#65533;<&#65533;&#571;&#65533;\sB&#65533;&#65533;&#65533;&#65533;&#65533;&#65533;&#65533;&#65533;;&#65533;&#65533;&#65533;j&#65533;&#65533;&#1833;6&#65533;&#65533;CzS&#65533;K&#65533;&#65533;&#65533;&#1308;D	|&#65533;&#489;&#65533;&#65533;}&#65533;n&#65533;&#65533;l&#65533;~m&#65533;.&#65533;&#65533;m&#65533;D\];e}C<=&#1418;m&#65533;u:&#65533;&#65533;&#65533;=&#65533;&#65533;&#65533;&#65533;&#65533;&#65533;|&#65533;p}&#65533;&#65533;&#65533;B&#65533;4!&#65533;&#466;&#65533;&#65533;&#1116;&#1503;&#65533;&#65533;|&#65533;&#65533;F&#65533;&#65533;&#65533;&#65533;a&#65533;E&#65533;&#1220;&#65533;&#65533;e&#65533;&#65533;&#65533;,&#65533;&#65533;v&#1422;&#65533;&#65533;jm&#65533;D&#65533;&#65533;o&#65533;&#1627;&#65533;&#1335;&#65533;&#483;&#65533;&#65533;4&#65533;&#65533;&#65533;{-+&#65533;s&#65533;&#65533;&#1053;!W&#65533;0&#65533;&#65533;&#1389;&#65533;J&#65533;As&#65533;&#65533;&#65533;\&#65533;&#65533;&#65533;&#65533;&#65533;B&#65533;&#65533;&#65533; &#65533;&#65533;&#65533;S&#65533;&#65533;&#65533;M&#65533;&#65533;&#65533;x&#65533;Ks&#65533;&#65533;&#65533;&#65533;-Q&#65533;&#65533;&#65533;&#65533;0&#65533;&#1694;&#65533;&#1908;&#65533;&#1269;-&#65533;?8&#65533;p4&#65533;&#65533;&#65533;-&#65533;&#65533;&#65533;&#65533;m&#65533;&#65533;&#173;&#65533;&#65533;]&#65533;j&#65533;&#65533;zpi&#65533;&#65533;&#65533;&#65533;&#1149;&#1708;m)&#65533;&#65533;a]8&#65533;}&#65533;5&#65533;&#65533;&&#65533;&#397;&#65533;&#65533;&#65533;&#65533;&#65533;k&#65533;&#65533;.~&#65533;}&#65533;&#65533;&#65533;&#65533;&#65533;&#43833;
k &#1178;P&#65533;&#65533;PL&#65533;&#65533;=&#65533;&#65533;&#65533;&#65533;&#65533;&#65533;&#65533;#>9&#65533;&#65533;9&#65533;Y&#65533;.&#65533;^&#65533;&#65533;&#65533;&#1398;|i&#65533;&#65533;X^Z&#65533;	&#65533;&#65533;N
&#65533; &#26880;K&#65533;&#1343;!#&#65533;"lsi&#65533;&#65533;$D.&#65533;t.&#65533;.l&#65533;&#65533;&#65533;&#202;R&#65533;\&#65533;<$&#65533;&#65533;&#65533;N&#65533;&#65533;:&#65533;&#65533;&#65533;\&#1147;&#65533;}&#65533;-&#65533;&#65533;[&#65533;&#65533;}~&#65533;q&#65533;&#65533;&#1005;&#65533;"<&#65533;`&#65533;8&#65533;&#65533;;jpa&#65533;+ &#65533;g&#65533;26&#65533;&#65533;2&#65533;u&#65533;&#65533;EN&xn&#65533;&#65533;&#65533;+&#65533;&#65533;&#29803;&#65533;&#65533;&#65533;&#65533;-&#65533;&#65533;d&#65533;&#65533;SN&#21182;&#65533;&#65533;&#46078;&#65533;&#65533;&#65533;`&#65533;&#1622;pB&#65533;&#65533;&#65533;,H&#65533;&#65533;	&#65533;NHP&#65533;OP&#65533;>0&#65533;&#65533;e&#65533;>&#1064;&#65533;&#65533;~&#65533;&#620;&#65533;.&#65533;&#65533;&#65533;&#65533;&#65533;&#65533;e&#65533;&#65533;&#65533;j<u&#65533;&#65533;&#65533;&#65533;&#65533;&#65533;&#958;&#65533;&#65533;&#65533;^&#65533;K&#65533;&#65533;N&#65533;&#65533;&#65533;	&#65533;&#65533;p@&#65533;<&#65533;
&#65533;`&#65533;&#1150;&`&#65533;0&#65533;&#65533;Ot&#65533;f&#65533;&#65533;&#956;&#65533;&#65533;&#65533;_&#65533;,&#65533;m&#65533;&#65533;&#65533;&#65533;&#65533;&#65533;J&#65533;&#65533; O&#65533;(&#65533;x&#65533;&#65533;.&#65533;M&#65533;&#65533;&#65533;&#1662;.&#65533;z&#65533;&#65533;&#65533;&#65533;3&#65533;N&#985;]&#65533; 8&#65533;x&#65533;&#65533;O&#65533;&#65533;&#65533;
&#65533;F&#65533;&#65533;/F&#65533;&#65533;n&#65533;[&#65533;&#65533;	e&#65533;>&#65533;o&#65533;&#65533;&#65533;,&#65533;&#65533;&#65533;&#65533;&#65533;,&#65533;&#65533;&#65533;&#65533;&#65533;&#65533;.6&#65533;&#65533;	&#65533;&#65533;&#65533;&#1331;&#65533;&#46492;&#65533;&#65533;n&#65533;gY&#65533;&#1631;&#65533;K`&#65533;&#65533;]`Vq&#65533;&#65533;&#65533;E&#65533;&#65533;O&&#65533;&#65533;&#65533;&#65533;1&#65533;M&#65533;&#65533;&#65533;&#65533;-<&#65533;&#65533;s&#65533;Y&#65533;&#36385;&#65533;a&#65533;&#65533;&#65533;~l&&#65533;'4&#65533;&#65533;&#65533;&#65533;&#65533;C&#65533;&#65533;^&#65533;&#65533;2?&#65533;5&#1487;&#65533;&#65533;&#65533;#&#65533;&#65533;-&#65533;FT&#65533;&&#65533;@&#65533;&#65533;&#65533;	O
J&#65533;&#65533;&#65533;&#65533;&#41839;<&#65533;&#65533;&#65533;S&#65533;&#65533;#&#65533;&#65533;-&#65533;&#65533;&#65533;&#65533;&#65533;&#65533;&#65533;&#1189;&#65533;&#65533;&#65533;&#65533;&#65533;&#65533;+&#65533;&#65533;k&#65533;O&#65533;&#65533;&#65533;&#65533;"&#65533;I,&#65533;&#65533;n&#65533;&#65533;&#65533;&#65533;&#65533;/&#65533;_D?&#65533;&#65533;&#65533;&#65533;&#65533;
&#65533;3&#65533;)&#65533;C&#65533;&#65533;&#65533;&#65533;&#65533;&#65533;$&#65533;&#65533;&#65533;&#65533;&#65533;&#65533;&#65533;!&#65533;&#65533;&#65533;a1&#65533;%&#65533;X3&#65533;3>s&#433;&#65533;G&#65533;!E&#65533;&#65533;&#65533;&#65533;&#65533;(&#65533;&#65533;L&#1618;&#65533;K&#65533;&#1846;&#612;&#65533;&#65533;&#853;9u&#65533;&#65533;3&#65533;L&#65533;?&#65533;~&#65533;9&#65533;h:&#65533;&#65533;.M&#65533;&#65533;S|&#65533;&#65533;N&#65533;W&#65533;&#65533;U&#65533;Y&#65533;R&#65533;&#1525;k<&#65533;a&#1485;E:T&#65533;&#525;A&#65533;&#65533;[&#65533;&#1251;Eaqy&#869;&#65533;&#750;]R&#65533;&#65533;|Y&#65533;dE&#65533;Sha&#65533;&#65533;&#65533;V&#65533;`&#65533;c&#65533;$O&#65533;\y&#65533;ed&#65533;&#65533;&#65533;&#65533;&#65533;&#65533;&#65533;g&#65533;k&#65533;&-&#65533;th&#1065;Q&#65533;f&#65533;&#1717;&#41564;&#65533;&#65533;&#1932;&#65533;v&#65533;m&#65533;&#65533;q&#65533;&#65533;&#65533;w&#65533;&#65533;&#65533;}
/&#65533;&#65533;&#65533;:&#65533;&#609;F&#1898;&#65533;&#65533;&#65533;|S&#65533;I&#65533;
&#65533;&#1266;0o[S&#65533;&#65533;-w&#65533;r&#1957;U&#65533;<^&#65533;b|&#65533;<1&#65533;&#65533;&#967;!&#65533;E&#65533;&#65533;&#65533;&#65533;&#65533;&#65533;_6&#65533;&#65533;Zp&#65533;&#65533;t&#65533;@_P&#65533;&#65533;ps&#65533;A#&#1293;8&#65533;(&#65533;p83&#65533;8&#65533;:\&#65533;9&#65533;B&#65533;*:&#43179;N,&#65533;&#65533;;&#65533;&#65533;&#65533;&b&#65533;(&#65533;&#65533;&#59592;&#65533;:&#1020;O&#65533;&#65533;/&#65533;2x&#65533;&#65533;&#18671;&#65533;&#65533;<&#65533;&#65533;#&#65533;T&#65533;3&#65533;&#65533;3&#65533;T&#65533;&#65533;(&#65533;&#65533;5'-jP&#65533;-'&#65533;P&#208;.&#65533;rL&#65533;&#65533;+E&#65533;D4K&#65533;E&#65533;*&#65533;&#65533;&#65533;&#65533;&#65533;&#65533;rK&#65533;q&#65533;&#65533;&#65533;&#65533;&#65533;&#65533;k&#65533;F&#65533; &#65533;C&#65533;l&#65533;&#65533; p&#65533;"&#65533;(&#65533;%&#65533;tr&#65533;*3&#65533;&#65533;JM9&#65533;26>&#65533;rT.&#65533;$S&#65533;&#65533;&#65533;&#65533;rU&#65533;T=&#65533;&#65533;3&#65533;Ss&#65533;eu&#65533;D8U&#65533;s&#65533;&#65533;&#65533;&#65533;S'&#65533;vIe?&#65533;&#65533;&#1104;A]Q&#65533;|4&#65533;&#65533;!&#65533;.J&#65533;&#65533;&#65533;&&#65533;&#50421;b;&#65533;&#65533;n&#65533;&#65533;&#65533;,E5&#65533;TV&#65533;T&#65533;.&#65533;u&#65533;]x&#65533;%&#65533;'3&#1764;&#65533;V6&#65533;&#65533;V\Q&#65533;&#65533;&#65533;T}&#65533;&#65533;c&#65533;&#65533;$&#65533;&#65533;XDbm&#65533;&#65533;a&#65533;&#65533;&#17215;&#65533;&#65533;G&#390;L,&#65533;&#65533;&#65533;&#65533;&#65533;&#65533;B&#65533;,&#65533;o3W&#65533;mO~E4&#65533;	&#65533;&#515;&#917;yf&#65533;H&#65533;&#65533;vo&#65533;&#65533;f&#65533;&#65533;&#65533;&#1966;&#65533;\&#65533;&#65533;7&#65533;&#1943;&#65533;&#65533;&#65533;&#65533;&#65533;W&#65533;Uj*F&#65533;&#65533;E:&#65533;&#65533;&#65533;$&#65533;Q&#65533;K&#65533;&#65533;&#65533;&#65533;&#65533;.C&#65533;`2E&#65533;kT&#65533;K8&#65533;
D&#65533;&#65533;&#65533;&#2006;[&#65533;&#65533;I.&#1813;[&#65533;t<&#65533;&#65533;&#65533;[&#65533;&#485;&#65533;&#65533;&#65533;s&#65533;y]&#65533;?<&#65533;&#65533;9&#1840;&#65533;&#65533;&#65533;&#65533;h&#65533;+o&#65533;r}&#65533;&#1205;iXc&#1800;@&#1558;A&#65533;&#65533;&#1296;AEV&#65533;3&#65533;&#65533;z%&#65533;36&#65533;&#65533;j&#65533;^&#1053;o&#65533;&#65533;]&#65533;&#65533;{&#65533;&#65533;&#65533;M&#65533;&#65533;eNW?&#65533;&#65533;&#65533;tf&#65533;T|&#65533;V[&#65533;~g&#65533;&#65533;#&#65533;!Wn&#583;&#65533;||y&#65533;?&#65533;&#65533;&#65533;6&#65533;;&#16147;&#65533;&#65533;b&#65533;&#65533;e&#65533;M&#65533;b&#65533;X&#65533;C$&#65533;&#65533;&#65533;u&#65533;N/Q&#65533;&#65533;4&$&#65533;&#65533;@m^8&#65533;%&#65533;e&#65533;s&#65533;&#65533;&#65533;<V0JL*&#65533;R#&#65533;=t]O&#65533;#&#65533;&#65533;&#65533;&#65533;=&#65533;|&#65533;9B&#202;&#65533;&#65533;s"&#65533;
s1\&#1710;&#65533;&#1534;_ck`&#65533;3X!&#65533;&#65533;&#65533;2&#65533;3xA	&#1245;&#65533;a&#65533;&#65533;&#1534;&#65533;&#65533;4&#65533;&#65533;b&#65533;"&#65533;u6&0|&#65533;&#65533;&#65533;c$&#65533;&#65533; &#65533;&#65533;&#65533;.&#65533;&#65533;V&#65533;Q&#65533;&#1312;&#65533;b&#65533; &#65533;&#65533;?$T\&#65533;&#568;&#417;&#65533;}K1_W&#65533;&#65533;&#65533;0&#65533;&#65533;#d!e8&#548;&#65533;p}B&#65533;&#65533;&#65533;V"&#65533;E\a&#65533;H&#65533;&#65533;X&#65533;H&#136;|&#65533;B&#65533;&#65533;&#65533;&pX&#65533;
&#65533;'&#65533;"&#65533;$a&#65533;&#65533;"&#65533;&#65533;;ha&#65533;1]t&#65533;&#65533;&#65533;h&#65533;3&#65533;&#65533;&#65533;[#{&#65533;&#65533;2~&#65533;&#1666;M&#65533;&#65533;3;&Ng&D&#65533;IH&#65533;X&#912;&#65533;D&#65533;!s&#65533;&#65533;&#65533;	&#65533;C&#65533;&#65533;&#65533;&#65533;R&#65533;Yp2	&#65533;[D\$1@0L&#65533;&#65533;H%&#65533;&#65533;P&#65533;&#65533;&#65533;&#65533;\&#65533;&#65533;&#65533;&#65533;&#65533;H&#65533;&#65533;&#65533;&#65533;,&#65533;&#65533;q&#65533;&#65533;&#65533;W&#65533;&#65533;&#65533;J&#65533;&#65533;e)&#65533;P&#65533;&#65533;&#65533;d&#65533;c2-&#65533;%&#65533;m&#65533;&#65533;&#65533;4&#65533;3&#65533;	A&#65533;1V&#65533;$&#65533;5&#65533;&#65533;&#65533;=&#65533;C2&#65533;I1&#65533;Y&#65533;]lB&#65533;&#65533;&#65533;&&#65533;&#65533;&#65533;Qh"&#65533;&#65533;'&#65533;&#65533;&#65533;OU&#65533;&#65533;C!&#1817;C&#65533;Mt&#65533;T&#65533;&#65533;&#65533;Z&#65533;r&#65533;&#65533;Z(&#65533;g&#65533;\>t&#65533;&#65533;&#65533;C!Q&#65533;&#65533;H&#65533;&#65533;&#65533;E&#65533;!&#65533;jt&#65533;&#65533;&#65533;?MD&#65533;T&#65533;%]&#65533;"Q&#65533;H&#65533;B&#65533;UF&#65533;&#65533;\ !&#65533;&#65533;&#65533;&#65533;6&#65533;&#65533;*&&#65533;&#1278;&#65533;&#65533;&#65533;&#65533;&#65533;>O&#65533;&#65533;&#65533;&#65533;&#65533;&#65533;&#65533;%&#65533; &#65533;&#65533;&#65533;j&#65533;&#65533;&#65533;OVR&#65533;]&#65533;&#65533;&#65533;.&#65533;F&#65533;&#65533;&#65533;&#65533;&#65533;`mk&#65533;&#65533;&#65533;&#65533;R&#65533;&#65533;&#65533;&#65533;&#65533;&#65533;&#65533;&#65533;hMk&#65533;&#65533;&#65533;&#1462;>&#65533;^H&#65533;ISt\>2&#366;(U&#65533;6&#65533;&#214;&#65533;&#65533;(<s&#65533;&#65533;	Avx&#65533;&&#65533;&#65533;a&#65533;&#65533;&#65533;?&#65533;&#65533;%&#65533;k	&#65533;&#1073;aXX&#65533;O&#65533;6&#65533;0&#65533;;IejC[&#65533;yY]m]&#65533;K&#1574;&#65533;5&#65533;nyG&#65533;*&#65533;&#65533;}+q&#65533;W&#65533;"7&#65533;tjns!&#65533;4&#65533;&#65533;&#65533;O&#65533;U&#65533;@1&#65533;a&#65533;Bno&#65533;&#65533;&#65533;&#65533;&#65533;&#65533;&#65533;0&#65533;K|B{&#65533;&#65533;(c&#65533;&#65533;&#65533;s&#65533;+&#224;&#65533;&#65533;&#65533;W&#65533;&#65533;&#65533;om&#65533;&#65533;_&#65533;&#65533;&#65533;&#65533;&#65533;&#65533;&#65533;&#65533;&#65533;`&#65533;&#65533;&#65533;50&#65533;&#65533;V+#&#65533;w&#65533;&#65533;Z&#65533;&#65533;`&#65533;&#65533;n&#65533;r_T&#65533;1cX&#65533;&#65533;&&#65533;+bI@,wp&#65533;&#65533;&#65533;&#65533;I&#65533;&#65533;9m&#65533;&#65533;&#65533;&#65533;?X&#65533;W&#65533;:&#65533;;&#65533;&#65533;q&#65533;&#902;A&#143;&#65533; *0@+&#65533;&#65533;&#65533;z&#65533;%G&#65533;&#65533;Knr&#65533;a`(Iy&#65533;V&#65533;(&#65533;MMj&#65533;ED&#65533;>&#647;&#65533;&#65533;&#65533;4&#65533;J&#65533;&#65533;&#65533;k&#65533;3&#65533;4&#65533;nw&#65533;DNUW&#65533;T&#65533;&#65533;6&#65533;&#65533;&#65533;?Z&#65533;&#65533;.&#65533;hO&#65533;*#&#65533;6&#65533;I&#65533;&#65533;&#135;&#65533;.e@&#65533;n<-&#65533;&#65533;e&#65533;1&#1653;&#65533;`&#65533;&#65533;&#65533;&#33775;&#65533;&#65533;CN]&#65533;{&#65533;&#65533;[Nu&#65533;&#65533;&#65533;&#65533;/&#65533;&#65533;&#65533;f&#65533;6&#65533;\&#65533;&#65533;:&#589;u&#65533;4l&#65533;#>&#65533;	&#65533;&#65533;,(&#1836;:]&#65533;&#65533;&#24738;&#65533;;&#65533;&#65533;Q&#65533;&#65533;&#65533;&#65533;&#65533;&#65533;SHg1Q&#1590;&#65533;5!&#65533;&#65533;bu&#65533;&#65533;&#65533;&#65533;a&#1367;&#65533;nw&#65533;}&#65533;ns&#987;o&#65533;&#65533;&#1621;&#1109;&#65533;8&#65533;&#65533;&#65533;,2&#65533;&#65533;&#65533;&#65533;V&#65533;.4&#65533;&#65533;&#65533;bp&#65533;&#65533;Z&#65533;J&#221;.&#1868;c&#65533;&#65533;f&#65533;&#65533;3Xw&#65533;&#65533;&#65533;&#65533;q&#65533;&#65533;&#65533;&#65533;X&#65533;0y&#65533;&#65533;&#65533;&#65533;>{&#65533;6&#65533;`&#1624;&#65533;&#65533;&#65533;&#65533;6r&#65533;;Ux&#2012;&#65533;?g&#65533;&#65533;&#65533;s&#65533;g&#65533;&#65533;&&#65533;&#1187;&#65533;[}'&#65533;&#65533;^&#65533;&#65533;&#65533;A8&#65533;4&#1251;i&#65533;&#65533;&#65533;&#65533;|&#65533;&#65533;&#65533;&#966;	&#65533;z&#65533;/&#1811;#zT&#65533;h&#65533;	Z^&#65533;7&#65533;&#65533;&#65533;>x&#65533;+w&#65533;_&#65533;&#65533;0fc&#65533;}&#65533;&#65533;&#65533;j&#65533;gT&#65533;#x&#65533;j&#65533;&#65533;&#65533;&#65533;9&#65533;YR4^&#65533;&#65533;&#65533;&#65533;B&#65533;Xy&#65533;#&#65533;&#1307;'&#65533;&#65533;*&#65533;1r&#65533;&#65533;w&#65533;&#39758;&#65533;&#65533;~&#65533;Nq&#65533;&#65533;1c&#65533;&#65533;8<&#65533;H&#65533;a&#65533;&#65533;&#65533;1.&#65533;,&#65533;=&#65533;&#65533;&#65533;&#65533;;&#65533;>&#65533;+>
0 I&#65533;4&#65533;&#65533;&#651;&#65533;&#65533;&#65533;>&#65533;&#65533;&#65533;&#65533;>&#65533;&#65533;&#65533;&#65533;+?&#65533;&#65533;s&#65533;&#65533;(&#65533;s&#65533;&#65533;s=[&#65533;5&#65533;&#65533;A&#65533;&#65533;&#65533;&#65533;0&#65533;<@&#65533;&#65533;p&#65533;P&#65533;&#65533;&#65533;&#65533;k&#65533;&#49332;&#65533;&#65533;=9L@&#65533;+&#65533;i@&#65533;&#65533;&#65533;&#65533;t&#65533;>
&#65533;>*&#65533;>,&#65533;&#65533;,&#65533;&#65533;&#65533;&#65533;@/&#65533;&#65533;&#65533;&#65533;&#65533;C&#65533;&#65533;&#65533;&#65533;&#65533;:&#65533;
)&#65533;&#65533;&#65533;&#65533;0&#65533;o8&#65533;&#65533;+&#65533;!g{?&#65533;&#65533;C6&#65533;&#65533;&#65533;&#65533;&#65533;00&#65533;t&#65533;&#65533;+@p[&#65533;$&#292;&#65533;ZB&#65533;+&#65533;&#65533;xBI#J&#65533;&#65533;s&#65533;@&#65533;&#65533;&#65533;&#65533;Bu&#65533;&#65533;&#65533;&#65533;B&#65533;&#65533;/E0,C3$&#65533;Q;E&#65533;K&#65533;&#65533;[&#65533;#3&#65533;K=&#65533;{:_&#65533;&1&#65533;&#65533;&#65533;&#65533;31>&#65533;&#65533;^3&#65533;&#65533;&#65533;{&#65533;&#374;SD&#65533;I&#65533;&#65533;J*%&#65533;"&#65533;S&#65533;K>&#65533;&#274;&#65533;FiT&#65533;&#65533;&#65533;&#65533;d&#65533;&#65533;&#65533;tS<&#65533;&#65533;DP&#65533;&#65533;9R,&#65533;&#65533;<DEu<GU&#65533;&#65533;&#65533;X&#65533;V&#65533;&#362;&#65533;58&#309;&#987;A&#65533;A=YP0D*@&#65533;&#65533;&#65533;&#65533;&#65533;#@&#65533;z&#65533;A4HdLFeD@&#65533;"F&#65533;;&#65533;8&#65533;&#65533; &#65533;`D&#65533;&#65533;&#65533;&#65533;0l&#65533;&#65533;q&#65533;&#65533;n&#65533;Dp&#65533;p&#65533;&#65533;&&#65533;&#65533;r$&#65533;zK&#65533;&#65533;&#764;`X&#65533;&#65533;-&#65533;lIU+	V&#65533;G|&#65533;X&#65533;:{&#65533;&#65533;3&#65533;G}4
p&#65533;;A&#65533;]&#65533;T&#65533;IH7&#65533;C&#65533;&#65533;&#65533;&#65533;:9&#65533;&#65533;=&#65533;&#65533;?E\&#65533;C&#65533;&#521;d&#65533;X9&#65533;&#65533;&#65533;&8j&#65533;Hk&#65533;&#65533;&#65533;&#1342;&#65533;&#65533;)4&#65533;-&#65533;>&#65533;&#65533;&#65533;O&#65533;Bw&#65533;&#65533;&#65533;&#65533;&#65533;&#65533;&#65533;@&#65533;&#65533;FS&#65533;I&#65533;&#65533;&#65533;&#65533;U&#65533;I&#65533;&#65533;&#65533;7&#65533;:&#65533;S0&#65533;P
6&#65533;I5&#65533;X8A&#65533;&#65533;&#65533;X=&#65533;J&#65533;&#65533;&#65533;&#65533;=&#755;&#65533;=GM+&#65533;J&#65533;&#65533;L&#65533;&#65533;*&#65533;&#687;|&#65533;&#65533;&#306;,&#65533;&#65533;TI&#65533;&#65533;&#565;d&#733;&#65533;&#65533;&#65533;&#65533;K&#65533;Mw&#65533;&#852;&#65533;M&#65533;&#65533;K&#65533;&#65533;&#65533;&#65533;&#65533;4&#65533;DC4s&#65533;&#65533;&#65533;I&#25279;&#65533;[&#65533;&#65533;&#65533;\&#65533;M@D&#65533;p&#65533;&#65533;c4ubJ&#65533;&#1156;D&#65533;&#65533;&#65533;&#65533;+&#65533;&#65533;&#65533;*&#869;&#65533;J&#65533;l&#65533;>&#1428;g&#65533;&#65533;!&#65533;&#848;&#65533;&#65533;v&#65533;M&#65533;&#65533;&#158;&#65533;&#889;&#65533;&#890;&#65533;&#65533;&#65533;
&#65533;&#65533;&#1854;&#65533;&#65533;$N&#65533;&#65533;+&#65533;&#13535;\?&#65533;d&#65533;8&#65533;P&#65533;&#65533;&#65533;NG&#65533;N30u&#65533;Ad&#65533;C&#65533;&#65533;&#65533;&#65533;FGK6&#65533;'8&#65533;&#65533;4&#65533;g&#65533;%&#65533;J&#65533;F&#65533;'&#65533;&#65533;;&#65533;p&#65533;&#65533;&#65533;M`&#631;&#65533;&#65533;&#65533;R&#65533;&#65533;&#65533;&#65533;TK-&#65533;&#65533;O%&#65533;&#712;A&#65533;&#65533;(m&#1048;&#65533;&#65533;M&#65533;&#65533;&#65533;+
&#65533;P9&#65533;-.=)9&#65533;&#65533;&#65533;D&#65533;&#65533;,&#1537; &#65533;&#65533;&#65533;H1&#65533;?&#65533;&#65533;&#65533;&#65533;9&#65533;8>h,D&#65533;%&#65533;@&#65533;F3&#65533;&#65533;&#65533;&#65533;`&#970;&#65533;%&#65533;9&#65533;&#65533;4&#65533;TK&#65533;&#65533;"-R;R$MR&#65533;&#65533;&#718;&#65533;&#65533;&#65533;&#65533;(&#65533;RO&#65533;TPe&#65533;&#65533;&#65533;R&#65533;z?&#65533;&#65533;~&#65533;:&#65533;C
0&#65533;&#65533;\&#65533;&#65533;e&#65533;U&#65533;H&#65533;&#65533;&#65533;6&#65533;4Q&#65533;'&#65533;)d&#65533;d&#65533;&#65533;}Z&#65533;&#65533;A&#65533;ms&#65533;C&#65533;&#65533;,T&#65533;F&#65533;Q&#65533;PT&#65533;l-&#65533;R&#65533;OO4&#65533;H&#65533;&#1310;S&#65533;lRu&#65533;&#65533;&#65533;,<&#65533;?b&#65533;&#65533;
&#65533;&#65533;&#65533;/Q&#1881;
&#65533;&#65533;&#65533;<UT&#65533;I{&#65533;&#65533;{D&#65533;9&#65533;N&#65533;R9&#65533;&#65533;&#65533;&#65533;Y&#65533;UY&#65533;&#65533;,&#65533;	&#65533;&#65533;1`S&#65533;&#65533;&#65533;L&#65533;5L&#65533;'&#65533;K&#65533;sJ'&#65533;&#65533;&#65533;gKH&#65533;&#65533;k&#65533;WJ&#65533;&#65533;9Mf&#65533;&#65533;F&#65533;&#65533;C&#65533;&#65533;&#65533;[T&#65533;&#65533;F&#65533;&#65533;j}&#65533;&#65533;&#65533;&#65533;n-I&#65533;&#65533;9M5Wj&#65533;YQt"l&#65533;&#65533;2dW&#65533;uW&#65533;|&#65533;xE&#65533;y]&#65533;&#65533;<+|&#65533;:b8&#1122;d=&#65533;&#65533;2&#65533;8&#65533;eY&#65533;H&#65533;&#65533;&#1600; &#35757;MX&#65533;&#65533;U9&#65533;'&#65533;&#65533;:;MH&#65533;r&#65533;+j&#65533;H&#65533;EL	H@Vr&#65533;&#65533;QG&#65533;&#65533;&#1502;%&#65533;r&#65533;&#65533;,&#65533;&#65533;n\#Rx&#65533;Y&#65533;M\qU\'Mu&#65533;&#1184;&#65533;T&#65533;&#65533;7Z,Z&#65533;-&#65533;&#65533;UZ&#65533;&#65533;&#1510;&#65533;&#65533;&#65533;&#65533;0&#65533;W~&#65533;&#65533;F&#65533;&#65533;&#65533;&#910;&#65533;D&#65533;&#65533;&#65533;PS&#65533;&#1357;1&#65533;&#65533;Y'&#338;&#65533;&#65533;|&#65533;&#19855;K8&#1421;&#65533;&#65533;&#65533;&#65533;m&#65533;A&#65533;&#65533;V&#65533;O&#65533;&#65533;[$&#65533;&#65533;&#65533;&#65533;m%\&#65533;*mR&#65533;=W&#65533;^L]&#65533;&#453;&#65533;&#65533;m&#1044;&#65533;R&#1149;&#65533;Yk&#65533;]Z&#65533;u:&#65533;m&#65533;U&#65533;N&#65533;z&#65533;&#65533;@Zb`&#65533;Q&#65533;&#65533;&#65533;&#65533;&#65533;=&#65533;&#65533;!&#65533;&#65533;4%QS0X&#65533;=&#65533;%*&#65533;M&#65533;7&#1110;[&#65533;D&#65533;L&#65533;&#65533;&#65533;kV&#65533;&#65533;&#65533;&#65533;p&#439;&#65533;&#65533;&#9024;C,h&#65533;H&#65533;=&#638;e&#65533;&#65533;&#65533;&#1633;&#65533;&#65533;&#65533;&#65533;&#253;&#65533;I&#65533;&#65533;&#65533;Y&#65533;u&#65533;#&#65533;&#65533;r&#65533;&#65533;u&#65533;&#65533;\zM&#65533;&#65533;&#65533;aV&#1375;XA&#65533;&#65533;!&#65533;&#65533;&#65533;&#65533;A&#65533;&#65533;&#65533;L&#65533;-&#65533;,&#65533;&#65533;&#65533;&#65533;J&D`&#65533;1&#65533;&#65533;+&#65533;Sb&#65533;Y&#65533;2,.x&#65533;=&#65533;&#65533;$'EO&#65533;&#65533;&#65533;
&#65533;`D1&#65533;J&#65533;V:^&#65533;` &#65533;F&#65533;[~&#65533;CC&#65533;&#65533;V&#65533;&#65533;q&#65533;&#65533;&#65533;&#65533;&#65533;&#65533;&#65533;&#65533;&#65533;&#65533;&#65533;Kt&#65533;a&#65533;aG&#65533;&#65533;&#65533;?1l_&#65533;&#65533;&#65533;&#65533;&#65533;_b&#65533;&#65533;&#65533;Lb!;$&#65533;&#65533;J&#65533;&#65533;`0&#65533;:&#65533;b)&#65533;C&#65533;&#65533;.&#65533;]&#65533;m&#65533;8C&#65533;(&#65533;&#65533;<&#422;JX#x&#65533;&#65533;e&#15781;6&#65533;&#65533;&#65533;&#1697;&#65533;:&#65533;;aH&#65533;&#65533;kfg&#65533;&#65533;oG@^&#65533;Luaq$&#65533;B&#65533;9	Ld&#65533;bdx&#65533;&#65533;&#65533;&#65533;&#65533;gr&#65533;UF^Z=z=&#65533;&#65533;&#65533;;&#65533;&#65533;&#65533;&#65533;!O&#65533;;6B&#65533;e&#65533;&#65533;,&#65533;H~&#65533;&#65533;V&#65533;e&#65533;B@&#65533;98[a-F&#65533;;9&#65533;2D^&#65533;&#65533;4&#65533;Hd 6&#65533;}.&#65533;b&#65533;^&#65533;mTNt^=&#65533;&#65533;g&#65533;ch&#65533;c&#65533;&#65533;&#65533;&#65533;mal&#65533;f&#65533;EK&Z&#65533;6&#65533;2&#65533;q&#65533;H.g&#65533;6&#65533;&#65533;&#65533;&#65533;&#1395;I&#65533;K&#65533;&#65533;4&#65533;iA&#65533;Z&#65533;G&#65533;m&#65533;TTFq&#65533;~FX&#65533;&#65533;g&#65533;&#836;Mh&#65533;9p&#65533;&#65533;MH&#65533;2A&#65533;=n&#65533;&#65533;&#65533;&#65533;FM&#65533;&#65533;&#65533;}&#65533;&#65533;&#65533;&#65533;&#65533;Ef&#65533;&#65533;fk]f&#65533;h&#65533;&#65533;<&#65533;N&#65533;k&#65533;T&#65533;&#65533;7&#65533;fRE&#65533;LT{&#38422;i&#65533;&#65533;i.38&#65533;M&#65533;&#65533;&#65533;&#65533;&#65533;&#949;&#48460;{9&#65533;j&#65533;F&#65533;&#65533;&#65533;&#65533;$&#65533;|f/?M&#65533;MY^&#65533;`u9XVMc&#65533;jc&#65533;&#65533;&#65533;f&#65533;@\&#65533;&#65533;&#65533;h.a&#65533;ef&#65533;&#65533;f?vk&#1294;&#65533;@&#65533;Y&#65533;Ii&#65533;&#65533;k&#1862;&#65533;&#65533;&#242;&#65533;&#2018;&#65533;;&#65533;&#65533;&#65533;&#65533;&#65533;S?&#65533;^gq&#65533;-Qg8QL&#65533;l&#65533;N9&#65533;&#65533;&#65533;&#65533;&#65533;\>&#65533;R&#65533;&#65533;&#65533;&#65533;&#65533;&#65533;&#65533;w
F&#65533;S5&#65533;QfKI&#65533;?^&#65533;&#65533;&#65533;&#65533;&#65533;emvf&#65533;b&#65533;&#1558;&#65533;&#65533;d&#65533;&#54713;&#65533;\&#65533;%W&#227;&#65533;&#65533;V&#65533;&#65533;&#65533;&#65533;&#65533;^&#65533;uZ+e&#65533;&#460;&#65533;j!&#65533;Ytp&#65533;&#65533;&#65533;@&#65533;E0&#65533;ulH&#65533;&#65533;4&#65533;&#65533;&#65533;&#65533;&#65533;&#65533;&#65533;l&#65533;$&#65533;&#65533;&#65533;. T>&#65533;`%&#65533;Hgu&#65533;&#65533;&#65533;&#65533;a<&#65533;&#65533;&#65533;Nk&#65533;~m&#65533;&#65533;O&#65533;&#65533;f&#65533;&#65533;&#65533;&#65533;&#65533;o&#65533;&#65533;T&#65533;&#65533;&#65533;s>&&#65533; &#65533;%_r&Gp&#65533;km&#65533;A&#65533;&#65533;&#65533;&#65533;U&#65533;&#65533;&#65533;&#65533;&#65533;&#65533;&#65533;<q&#65533;&#65533;``&#65533;p&#65533;&#65533;8&#65533;&#1845;&#65533;&#65533;$&#65533;]&#65533;e&#65533;O7m&#65533;Y&#65533;Y&#65533;&#65533;~T&#65533;&#65533;K&#65533;&#65533;Yo&#65533;i&#65533;&#65533;&#65533;&#65533;mt&#65533;^!&#65533;o&#65533;&#65533;k#'p&#65533;N&#65533;&o&#65533;C&#65533;i&#65533;&#65533;&#65533;&#65533;&#65533;6&#65533;+a&#65533;&#65533;	Q*&#65533;&#1404;u&#65533;x&#65533; &#65533;&#65533;&#65533;&#65533;`&#65533;&#65533;#03&#65533;1&#65533;&#65533;6d&#65533;&#65533;|&#65533;&#65533;P6N&#65533;~qc&#65533;&#15542;&#65533;&#65533;&#65533;&#65533;&#65533;s>&#65533;&#1304;&#65533;q@t&#65533;&#65533;&#65533;m&#65533;oA&DOtE'tG&#65533;h&#65533;riw&#65533;&#65533;E&#65533;.&#65533;U:&#65533;40&#65533;#&#65533;n&#65533;XuY_&#65533;P&#65533;&#65533;&#65533;&#1981;&#750;.&#65533;Js&#65533;&#65533;&w0&#65533;jg	&#65533;&#65533;&#65533;&#988;K&#65533;&#65533;\&#65533;]&#65533;&#65533;^&#65533;wG&#65533;_&#65533;&#65533;v&#65533;&#65533;&#65533;b&#1710;ai&#65533;&#65533;&#65533;2:*A&#65533;&#65533;bt&&#65533;mjr&#65533;S&#2020;&#65533;N(&#65533;34&#65533;bD4Xe}wgT&#65533;z&#1465;&#65533;&#65533;&#65533;4&#65533;^&y:&#65533;&#65533;&#65533;&#65533;&#65533;js?&#65533;rg&#65533;Z'Y&#65533;&#65533;&#65533;Q&#65533;&#65533;~&#65533;o&#65533;&#65533;&#65533;;&#65533;&#65533;&#65533;M&#65533;>xb&#65533;&#65533;A&#65533;xd/&#65533;&#65533;&#65533;pfn$?Q&#65533;&#65533;i&#65533;&#65533;%&#65533;&#65533;|-r&#150;dY&#65533;&#65533;c&#65533;SN&#65533;m&#65533;g&#65533;&#1767;&#65533;_&&#65533;[}y&#65533;&#65533;&#65533;W&#65533;;p&#65533;&#65533;&#65533;&#65533;u&#65533;&#65533;&#539;&#65533;&#65533;&#65533;ul&#65533;=&#65533;%&#65533;he&#65533;&#65533;<&#65533;&#65533;FX|&#65533;'&#65533;&#65533;6z&#65533;&#65533;<~kJU&#65533;:ox&#65533;&#65533;&#65533;&#483;
n&#65533;_&#65533;&#65533;_x&#65533;&#65533;K'/}E?d&#65533;tn&#65533;&#65533;&#65533;&#65533;&#65533;Mg&#1890;>&#65533;!Q&#65533;`&#65533; &#65533;&#65533;S&#65533;J&#65533;&#65533;&#65533;n&#65533;&#65533;M&#65533;G&#65533;[&#65533;&#65533;&#65533;&#65533;5~&#65533;g^&#65533;o&#65533;U&#65533;Ex&#65533;&#65533;w&#65533;&#455;|&#65533;|_z&#65533;&#65533;@&#65533;&#65533;&#65533;&#65533;&#65533;COU&#65533;&#65533;&#65533;wv&#65533;G&#65533;&#65533;.}&#65533;&#65533;|&#65533;&#965;&#65533;&#312;8 &#65533;;H&#65533;&#65533;&#65533;&#65533;&#61351;&#65533; &#65533;&#65533;&#65533;&#65533;0c&#65533;IQB	L&#65533;x&#65533;C&#651;	*&#65533;&#65533;A$H&#65533;&#65533;"&#464;";z&#65533;&#65533;$G&#65533;h&#65533;&#65533;&#65533;r%&#792;&#65533;f&#65533;<e&#65533;NR&#65533;vr&#65533;y&#65533;'&#1056;&#65533;&#65533;.*j&#65533;&#65533;&#65533;&#65533;J&#65533;.e&#65533;'T&#65533;:&#65533;&#65533;j&#65533;j&#1371;&#65533;jr&#65533;&#65533;j&#65533;K^.&#338;-kv,&#1716;&#65533;&#65533;nm&#65533;uU&#1464;p&#65533;,f&#50739;&#65533;&#65533;&#65533;&#65533;&#65533;&#65533;&#65533;.&#3841;&#65533;.<&#65533;&#65533;&#65533;&#265;&#65533;&#65533;2n&#65533;X&#65533;&#527;s&#65533;R&#65533;X&#1584;&#794;7&#65533;&#380;&#65533;
H&#65533;!&#1632;&#65533;CF@74&#65533;##H&#65533;>"\x&#65533;&#65533;/>XH&#65533;&#1076;
&#65533;#p&#65533;&#65533;&#309;&#65533;i7&#65533;8&#65533;dE&#65533;+r&#65533;&#65533;V&#65533;[&#65533;&#65533;I&#65533;&#65533;&#65533;3*&#65533;&#65533;&#65533;&#65533;=&#65533;&#65533;z&#65533;&#65533;vz&#65533;&#65533;&#65533;&#65533;&#65533;n&#65533;&#1901;u&#714;&#65533;&#65533;&#65533;n_.&#65533;4&#65533;u&#65533;_f 3&#65533;)&#65533;&#65533;~&#65533;M&&#65533;&#65533;E(ab&#65533;&#65533;&#65533;&#65533;I&#65533;y&#65533;"Hi5d&#65533;&#65533;&#65533;&#1736;&#65533;9&#65533;sx`&#65533;A&#65533;Q&#65533;\m&#65533;&#65533;0&#65533;b&#65533;&#733;4&#65533;
&#65533;&#65533;&#65533;q}yD&#65533;G&#65533;z&#65533;y&#1508;z>&#65533;w&#65533;|UX&#65533;&#65533;&#65533;&#65533;!&#65533;/&#65533;W&#65533;8&#65533;5&#65533;&#65533;]x!x b&#65533;&#65533;&#65533;&#65533;&#65533;pI!&#65533;`&#65533;&#65533;&#65533;c&#65533;&#65533;y',&#65533;)Y&#65533;&#65533;&#1632;&#65533;k&#65533;0&#65533;(&#65533;&#65533;&#65533;[&#65533;&H&#65533;%Q&#65533;A&#65533;&#65533;bq&#65533;&#65533;x)&#65533;&#65533;&#65533;p&#65533;&#65533;&#65533;A&#65533;&#65533;f&#65533;&#65533;q&#65533;1&#65533;ir&#65533;>&#65533;t&#65533;&#65533;&#65533;&#65533;!&#65533;d&#65533;&#65533;&#65533;'_&#65533;M&#1882;&#65533;TSZ&#65533;^&#65533;&#65533;~&#65533;&#65533;-&#65533;&#65533;&#65533;&#65533;t&#65533;9e]&#65533;&#65533;&#65533;&#65533;&#65533;.&#65533;&#65533;]oV'&#65533;&#65533;&#65533;,&#65533;&#65533;z&#65533;g5&&#65533;~&#65533;$2&#65533;*&#65533;&#32838;`&#65533;&#65533;E&#65533;J&#65533;&#65533;&#65533;&#912;cp&#65533;&#65533;*&#65533;&#65533;&#65533;v&#65533;&#65533;&#65533;&#65533;&#65533;&#65533;&#65533;z0&#65533;(#&#65533;	$&#65533;&#65533;yW&#65533;&#65533;&#65533;&#65533;z1&#65533;&#2391;&#48060;&#65533;&#65533;q(&#65533;
&#65533;%&#65533;i&#65533;b,&#65533;u&#65533;&#65533;&#65533;b&#65533;2&#65533;&#65533;/1GK&#65533;&#65533;&#65533;,&#65533;&#65533;&#65533;&#65533;&#65533;&#65533;V&#65533;=&#65533;-&#65533;t&#65533;W.&#65533;`&#65533;"z&#1035;&#65533;E;"&#65533;ZC&#65533;]&#65533;&#65533;i&#65533;&#65533;&#65533;B&#65533;&#65533;&#65533;&&#65533;".&#65533;t&#65533;&#65533;&#65533;h&#65533;F&#65533; &#65533;&#65533;:J$&#65533;A
&#1618;J&#65533;N`&#65533;==	&#65533;yk&#65533;^%&#65533;&#65533;&#65533;1&#65533;u&#65533;&#65533;&#65533;%&#65533;&#65533;s&#65533;5&#877;Sw&#65533;W&#65533;&#65533;Zb&#65533;<&#65533;&#65533;&#65533;W&#34844;9&#65533;&#65533;&#65533;&#669;&#65533;&#65533;9&#65533;a&#65533;3c8&#65533;&#65533;y$q&#65533;&#65533;t&#65533;%&#65533;&#65533;fSMBFl0&#65533;j&#65533;	,&#65533;&#65533;&#65533;*:&#65533;j&#65533;&#65533;i&#65533;H&#65533;q<h	s&#1903;i&#65533;2&#65533;0q&#65533;pB&#65533;&#46447;&#65533;&#65533;]&#65533;PPn&#65533;=&#384;&#65533;&#65533;&#65533;#V&#65533;&#65533;'N&#65533;&#65533;S5>q&#65533;&#65533;&#65533;O&#65533;VdR^&#65533;&#65533;&#360;&#65533;&#65533;9&#65533;&#65533;&#65533;&#65533;?&#65533;&#65533;7&#65533;<]K\&#65533;&#208;Y$S(5H&#65533;u&#65533;&#65533;]&#65533;"b;(L
Yr`d&#65533;&#65533;&#65533;!z&#65533;&#65533;&#65533;&#65533;&#65533;|&#65533;kT&#65533;&#65533;&#65533;=&#65533;i&#65533;SU&#65533; =&#65533;]&#65533;nu&#65533;&#65533;t&#65533;&#65533;&#65533;&#65533;{&#65533;_OD&#65533;&#65533;&#65533;oK&#65533;&#65533;&#65533;&#65533;8&#65533;	&#65533;&#65533;S&#65533;&#65533;&#802;(&#65533;)&#65533;&#65533;@&#65533;]&#65533;~&#65533;E&#65533;yN&#65533;&#65533;E&#65533;DG&#65533;n1&#25323; &#65533;!&#65533;8&#65533;&k#J&#65533;&#65533;<&#1059;&#65533;&#65533;F`&#65533;MA&#65533;:z&#65533;&#65533;&#65533;(&#65533;&#65533;&#65533;4&#65533;Q&#65533;&#65533;:&#65533;
q&#65533;B&#65533;&#65533;m&#65533;	&#65533;&#65533;&#65533;&#65533;&#65533;&#1066;(:&#65533;$Sz&#65533;&#65533;&#1936;&#65533;&#65533;3&#2008;&#65533;&#65533;&#65533;#&#65533;.J&#65533;&#65533;&#65533;
&#65533;&#65533;&#65533;&#65533;&#65533;&#65533;b&#65533;H&#65533;&#65533;-r&#65533;&#65533;&#65533;&#65533;&#65533;&p&#65533;&#65533;Rrn-&#65533;&#65533; 6&#65533;9MB&#65533;`Q#*2&#65533;@&#65533;`y&#785;ohd;&#65533;&#1905; &#65533;&#65533;#&#1458;&#65533;&#65533;&#65533;!&#65533;)&#65533;&#65533;&#65533;@3&#65533;!x&#65533;T&#65533;&#65533;&#65533;4"lz2t&#65533;j(I&#65533;&#65533;M&#65533;J
&#65533;s&#65533;&#636;e,W@&#65533;&#65533;&#65533;&#65533;X&#65533;Q&#65533;H&#65533;&#65533;&#65533;TI&#65533;&#65533;&#65533;}(,c)&#65533;2&#1458;&#65533;&#65533;#.s&#65533;K
&#354;&#65533;&#65533;&#1604;&#65533;0t&#65533;(4&#65533;#\B&#65533;Q&#65533;t&#65533;(&#65533;&#65533;i&#65533;&#65533;&#65533;&#65533;&#65533;f!&#65533;@&#65533;&#65533;M&#65533;!K&#65533;#&#65533;&#65533;n&#65533;	A5q&#65533;&#65533;&#65533;&#65533;$k&#65533;&#65533;&#65533;&#65533;=&#65533;&#65533;T&#65533;"&#65533;&#65533;&#65533;&#65533;B=Y&#65533;0&#65533;&#65533;&#65533;Z_&#65533;&#65533;D/&#65533;&#65533;&#65533;&#65533;s%D#&#65533;&#65533;&#65533;~&#65533;p&#65533;&#65533;\&#65533;&#65533;L&#65533;&#1356;&#65533;$#&#65533;&#65533;&#65533;&#65533;&#65533;DF)&&#65533;hR0@&#65533;PL&#1384;&#65533;&#65533;I&#852;&#65533;&#1420;&#65533;6h<v%&#65533;D@&#65533;&#65533;F&#65533;&#65533;!&#65533;:=^
&#65533;&#65533;&#65533; "n&#65533;&#65533;&#65533;&#65533;&#65533;8u&#65533;T&#65533;&#65533;k&#65533;i&#65533;&#65533;^5&#65533;&#65533;&#65533;&#65533;'AJ#&#65533;Uq&#65533;QhV&#65533;&%&#65533;&#65533;U&#65533;i&#65533;&#65533;Ag&#65533;&#65533;&#65533;&#65533;2&#65533;&#65533;%C;&#1688;T&#65533;C+0&#65533;"!T&#65533;&#65533;&#65533;yP&#65533;&#65533;&#65533;&#65533;&#65533;j&#65533;&#65533;Q^k&#65533;>&#65533;&#65533;&#65533;A%&#65533;	&#65533;&#602;&#65533;&#65533;&#65533;&#65533;&#65533;&#65533;&#65533;&#65533;&#65533;!&#65533;k&#&#65533;j;&#65533;l&#30705;&#865;&x&#65533;Z&#65533;2x&#65533;?&#65533;&#65533;|&#65533;&#65533;&#1454;&#65533;V&#65533;&#65533;&#65533;Xt&#65533;&#65533;&#65533;+&#65533;L6n&#65533;&#65533;&#65533;&#369;:&#65533;&#65533;(&#65533;&#65533;&#65533;&#65533;&#65533;&#65533;UR&#65533;&#65533;&#65533;}H&#65533;&#65533;0B&#65533;&#65533;&#65533;&#65533;6	v&#65533;&#65533;+^&#65533;sJ&#65533;&#65533;&#1392;&#65533;F&#65533;g&#65533;&#65533;M?&#65533;&#65533;@9H&#1046;3&#65533;&#65533;&#65533;h&#65533;Pc(&#65533; &#65533;4I4B#&#65533;&#65533;&#65533;&#65533;&#65533;&#65533;&#65533;~&#65533;/&#65533;&#65533;Ww&#65533;&#65533;&#65533;&#65533;s&#65533;!1YG&#65533;>9wx&#65533;&#65533;&#65533;*X-lC<&#65533;&#65533;'&#65533;*&#65533;&#65533;&#65533;&#65533;>HpP&#65533;B>+&#65533;;&#65533;Q^&#65533;&#65533;&#65533;Le&#65533;0m&#65533;&#65533;&#65533;l&#210;&#65533;,BAZ&#65533;S&#65533;&#65533;&#65533;&#65533;qe&#65533;&#65533;X&#65533;D&#65533;t&#65533;&#1324;,&#65533;&#65533;
F&#65533;>s&#65533;k&#65533;g&#65533;&#228;&#65533;&#65533;g&#65533;&#921;&#898;&#65533;0&#65533;&#65533;&#65533;77	q&#65533;MhCKN3&#65533;,&#65533;&#65533;&#65533;M&#65533;_&#65533;&#65533;&#65533;&\&#65533;&#355;&#65533;&#65533;Tl?&#1204;v&#65533;&#65533;:&#65533;!xTf&#65533;&#65533;&#65533;&#65533;&#65533;uJ&#65533;&#65533;c&#65533;E&#65533;4E&#65533;VX&#65533;6pd&#65533;*dJ&#65533;&#65533;u&#65533;}&#65533;k&#65533;;&#65533;&#65533;&&#65533;&#65533;}&#1062;&#65533;&#65533;&#65533;R,&#65533;&#65533;9hG{&#65533;&#65533;f&#65533;&#323;&#65533;?u&#65533;&#65533;&#65533;&#65533;&#19859;&#65533;d&#65533;'&#65533;&#65533;&#65533;t&#65533;&#65533;&#65533;J&#65533;&#65533;56&#54353;T&#65533;}&#1217;&#65533;&#65533;&#1876;O&#65533;&#65533;u&#65533;A&#65533;&#65533;&#233;& &#65533;sW&#65533;&#65533;J&#65533;&#65533;&#65533;&#65533;&#65533;&#65533;/&#1845;&#65533;~x&#65533;),&#65533;&#65533;&#65533;mnsMv&#65533;&#1095;&#65533;x&#65533;v&#65533;&#487;&#65533;s8&#65533;h&#65533;&#65533;&#65533;&#65533;2&#65533;u&#65533;0E17	&#65533;}&#65533;&#65533;s&#65533;&#65533;&#65533;;&#65533;&#65533;&#65533;&#65533;:&#65533;x&#65533;&#65533;&#65533;&#65533;x&#65533;&#65533;&#824;&#65533;5V&#65533;&#65533;&#65533;X&#65533;+&#1361;&#65533;lz&#65533;a{&#65533;&#65533;&#65533;&#65533;&#65533;Wx&#65533;&#65533;&#1950;aC&#65533;&#65533;f&#65533;3&#65533;&#65533;&#65533;<&#65533;Z&#65533;l&#65533;C&#65533;&#65533;#{&#65533;&#65533;&#65533;dPL&#65533;l&#65533;&#65533;&#18796;&#58169;G&#65533;Y&#65533;&#692;&#65533;&#65533;&#65533;;&#65533;&#65533;&#65533;&#65533;&#65533;ev3&#65533;=~&#65533;&#65533;	&#65533;)e&#65533;|&#65533;u%!&#65533;r&#65533;&#65533;&#65533;t&#65533;&#65533;S&#65533;F&#65533;<&#65533;A/&#65533;&#65533;&#65533;^&#65533;Z7&#65533;&#65533;&#65533;'&#65533;z&#65533;&#65533;na7}&#65533;&#766;&#65533;v&#65533;&#812;o}&#65533;&#1887;&#65533;&#65533;&#65533;&#65533;&#65533;u&#65533;&#65533;d&#65533;&#65533;(]t_&#65533; &#2026;X&#65533;@\&#65533;&#65533;MO&#65533;Qb&#65533;&#65533;&#65533;u`&#65533;=&#314;q&#65533;t&#65533;&#65533;\G&#65533;&#65533;&#65533;&#65533;&#65533;&#65533;&#65533; &#65533; &#65533;&#65533;Y&#65533;N&#65533;&#65533;&#65533;x&#65533;(&#65533;&#65533;K&#65533;SM`&#65533;&#65533;&#65533;~&#65533;_Y&#65533;&#1970;&#65533;&#65533;&#65533;&#65533;&#65533;&#65533;&#65533;&#65533;&#65533;\&#65533;)&#65533;&#65533;&#65533;^^9&#65533;ASN&#65533;&#65533;H&#65533;8&#65533;ca&#65533;(&#65533;&#65533;&#65533;&#65533;&#851;5&#65533;H&#65533;S&#65533;H&#65533;N)&#65533;I&#65533;d&#65533;	.&#1368;5\&#65533;&#65533;.&#65533;&#65533; j&#65533;&#928;&#65533;&#65533;a&#65533;&#607;&#65533;&#65533;&#65533;&#65533;&#65533;b&#65533;EQ&#65533;_&#65533;&#65533;&#65533;! &#65533;&#65533;&#65533;&#1036;Q&#65533;5&#65533;J&#65533;G1&#16203;&#65533;&#65533;&#65533;&#65533;&#65533;Xm\&#65533;l8ut&#65533;4&#65533;&#65533;&#65533;&#65533;&#547;&#65533;&#65533;
q@&#65533;H&#65533;&#65533;|Md&#65533;P&#65533;&#65533;ad&#65533;D&#65533;&#65533;&#65533;f^&#65533;&#65533;&#65533;&#65533; &#65533;Eb&#1877;&#65533;&#65533;&#65533;&#1296; 2Q!&#65533;&#65533;!"&#65533;&#65533;&#65533;&#1661;]#6&#65533;#B&#65533;3&!GU&#65533;&#65533;=!&#65533;&#65533;;&#65533;&#65533;R`&#65533;&#65533;&#65533;&#65533;&#65533;
&#65533;6(.&#1419;P&#65533;s&#65533;&#65533;i&#267;&#65533;&#65533;&#65533;&#65533;&#65533;<&#65533;(~&&#65533;.&#65533;b6&#65533;&#65533;!A&#65533;`0&#65533;&#65533;!B&#65533;&#65533;&#65533;&#65533;&#1121;&#65533;&#65533;&#65533;@&#65533;&#65533;&#65533;&#65533;&#992;&#65533;5b#&#65533;&#65533;&#65533;!`W&#65533;&#65533;&#65533;4&#65533;iE&#65533;&#65533;@:&#156;&#168;J&#65533;&#1919;&#65533;#&#65533;&#65533;$&#65533;4
LA&#65533;&#65533;q'&#65533;&#65533;&#65533;&#65533;&#65533;&#65533;&#65533;&#65533;5&#65533;&#65533;0
&#65533;&#65533;$0&#65533;0:&#65533;&#65533;&#65533;S&#65533;&#65533;DJc .&#65533;&#65533;&#65533; 2&#65533;&#65533;Q#Ff&#65533;Fn$&#65533;]E&#65533;B&#65533;&#65533;d&#65533;&#65533;A$&#65533;<&#65533;&#1396;d&#65533;%_&#65533;&#65533;T&#65533;&#65533;"&#65533;&#65533;Z	&#65533;&#65533;&#65533;&#65533;&#65533;P&#65533;&#65533;%@f&#65533;@&#65533;`fR*e&#65533;	&#65533;X&#65533;L1*$b&#65533;&#65533;EUBd&#65533;&#65533;&#65533;DR&#65533;&#65533;b5
W^&#65533;z$&#65533;Y&#65533;&#65533;e&#65533;&#606;&#65533;&#65533;&#65533;&#65533;[HeM&#65533;T&#65533;:&#65533;&#65533;&#65533;&#65533;%l&#65533;"O&#65533;e&#1340;&#65533;L9&#65533;&#65533;&#65533;&#65533;O
&#65533;P&&#65533;~!&#65533;a"fR<Be&#65533;&#65533;&#65533;=e&#65533;!&#65533;TR&#65533;S%	$>&#65533;$&#65533;1&#65533;&#65533;!&#65533;g~&&#65533;	7v&#65533;G&#65533;&#65533;$$&#65533;&&#65533;&#65533;@n&#65533;kG[&#65533;fl&#65533;c\&#65533;&#65533;&#65533;&#1126;&#65533;&#65533;&#65533;&#65533;&#65533;&#65533;n&#65533;do&#65533;&&#65533;&#65533;p'b.&#65533;k)fr*gEMd&#65533;4&#65533;s&#65533;U&#65533;&#65533;&#1454;&#65533;f&#65533;&#65533;"&#65533;&#65533;&#65533;]'vfg&#65533;r&#65533;V.(&#65533;&#65533;H"&#65533;k^&#65533;>2&#65533;L&#65533;OZ&#65533;B&#65533;&#65533;}&#65533;&#65533;{F&#65533;&#65533;&#65533;%M&#65533;&#65533;K&#65533;g_&#1448;?&#65533;g/&#918;?$&#65533;&#65533;&#65533;&#65533;g&#65533;IB&#65533;
&#65533;&#65533;m&#65533;&#65533;H&#65533;$r&#65533;e&#65533;&#65533;9&#65533;}Usm&#65533;&#65533;M]]&#65533;.Ei(s!&#65533;&#65533;$	*&#65533;}&#65533;&#1830;:&#65533;#&#65533;&#65533;&#65533;b&#65533;&#65533;y&#65533;&#65533;]&#65533;d&#821;&#65533;n&#65533;g&#65533;A?&#65533;D&#65533;&#65533;(p&#142;&#65533;&#65533;)&#65533;*&#65533;&#65533;V&#65533;&#65533;&#65533;1^&&#65533;&#65533;w(&#65533;=&#65533;N i&#65533;)&#65533;&#65533;e(&#65533;&#65533;&#65533;j&#65533;&#65533;&#65533;&#65533;&#65533;&#65533;O\uj&#65533;&#405;(]7Q&#65533;e&#65533;&#65533;&#65533;&#65533;&#65533;n&#65533;l&#65533;&#65533;&#65533;&#930;\&#1224;&#65533;%&#65533;&#65533;*&#65533;&#65533;j#&#65533;&#65533;2(&%&#65533;k&#65533;&#65533;qj&#65533;&#65533;"*(Gz]&#65533;&#65533;*maj&#65533;Bj&#65533;N&#65533;E:"WZ&#65533;&#65533;&#65533;&#1554;z&#65533;VBY&#65533;[T&#65533;&#65533;&#65533;&#65533;h&#693693;p Li&#1679;&#65533;bq<&#1272;&#65533;*&#65533;&#65533;&#65533;k&#65533;*&#65533;&#65533;&#65533;`f&#65533;
&#65533;'&#65533;&#65533;&#65533;R&#65533;*k&#65533;&#1178;&#65533;U)&#65533;Z&#1344;Rk&#65533;N&#65533;Ri&#65533;>)&#65533;v&#65533;r&#65533;&#65533;&#65533;&#65533;&#1101;&#65533;&#65533;&#65533;&#65533;&#65533;E&#65533;&#1444;&#65533;&#65533;&#65533;&#65533;&#65533;&#65533;&#65533;~&#65533;&#65533;Z&#696;&#65533;&#37478;&#65533;&#65533;&#65533;b&#65533;&#65533;&#65533;&#65533;&#65533;&#65533;A&#65533;&#65533;ZR&#65533;
&#65533;"&#65533;&#65533;&#65533;&#65533;U%-,&#250;&#65533;2.$GJ&#65533;&#65533;.,yT&#65533;v&#65533;]-&#65533;&#1812;"Be&#65533;c&#65533;&#65533;&#65533;&#65533;k&#65533;&#65533;k\&#65533;j&#65533;)&#65533;B &#65533;hmc&#65533;&#921;&#65533;(_&#65533;&#17372;&#65533;&#65533;&#59999;&#1452;&#65533;&#65533;k
*&#65533;&#65533;&#65533;&#65533;&#65533;bl&#65533;&#65533;&#65533;6X&#65533;^&#65533;&#65533;$m&#65533;&#65533;O&#65533;R&#65533;Fjg&#65533;a&#65533;&#65533;&#65533;t&#65533;&#65533;R&#1492;[*&#65533;,K&#65533;&#65533;&#65533;&#1639;&#65533;&#1898;&#65533;b&#53818;)&#65533;&#65533;Fl&#65533;&#65533;R&#65533;m%&#65533;.&#65533;&#65533;&#65533;&#65533;l&#1838;.&#65533;&#65533;&#65533;A&#65533;&#65533;&#65533;vj&#65533;&#65533;V.&#65533;&#65533;l&#65533;&#65533;a&#65533;jf&#65533;&#65533;&#65533;x8&#65533;&#65533;m&#65533;&#65533;z&#65533;&#65533;&#65533;&#394;'&#65533;&#65533;k&#65533;#&#65533;v&#65533;&#65533;&#65533;d{&#65533;l&#65533;>&#65533;&#65533;&#65533;&#65533;L&#65533;&#65533;&#65533;&#65533;&#65533;&#65533;&#65533;&#65533;&#65533;i&#65533;&#65533;.&#65533;&#65533;&#65533;,&#65533;/&#65533;'&#1405;.&#65533;&#65533;&#65533;K)&#65533;M&#65533;&#65533;&#65533;&#65533;&#1858;&#65533;&#65533;*&#65533;&#1170;nbv&#65533;W&#65533;&#65533;&#65533;Q&#65533;&#870;&#65533;.&#65533;&#65533;6&#65533;&#65533;&#715;&#292;&#65533;e&#65533;&#1064;j&#65533;&&#65533;&#65533;v&#65533;&#65533;&#65533;&#65533;&#65533;&#65533;&#65533;,&#65533;&#65533;,&#65533;&#65533;&#65533;+&#1862;&#65533;&#65533;m&#65533;Z&#65533;&#65533;&#65533;%N&#65533;&#65533;&#65533;&#65533;Q&#65533;0&#65533;&#65533;&#65533;&#65533;9m&#65533;b(\&#65533;o&#65533;fj0&#65533;&#65533;W&#65533;h=&#65533;&#65533;z&#65533;c&#65533;V&#65533;&#65533;J&#65533;&#65533; &#65533;%&#65533;p&#65533;9&#65533;&#65533;k&#65533;&#65533;&#65533;li0&#65533;v0{p&#47535;&#65533;&#65533;&#65533;&#65533;&#65533;#&#65533;m&#65533;&#65533;&#65533;&#65533;&#65533;w&#65533;&#65533;&#65533;&#65533;.&#65533;J&#65533;&#65533;0&#65533;2.GM&#65533;aA&#65533;[JW&#65533;*6&#65533;IJ&#65533;&#65533;&#65533;,&#65533;&#65533;l;Ra 7&#65533;&#65533;"&#65533;&#65533;&#65533;&#65533;&#65533;V&#65533;#&#65533;o&#65533;&#65533;&#65533;&#65533;^&#65533;&#65533;q&#65533;&#65533;0&#65533;&#65533;E,M&#65533;&#65533;Ek&#65533;Z&#65533;[&#65533;&#65533;t&#65533;P&#65533;T&#65533;&#65533;wd&#1520;Gh&#65533;&#65533;A&#65533;&#65533;eC&#65533;&#65533;&#65533;k(&#65533;&#833;&#65533;JP&#65533;Vp&#65533;&#65533;&#65533;&#838;!s&#65533;vr&#65533;&#65533;n0?&#65533;G22&#65533;&#65533;&#65533;^+&#65533;vq&O&#65533;	&#65533;0&#65533;&#65533;n&#65533;&#65533;t@&#65533;&#65533;"&#65533;&#65533;&#65533;)&#65533;&#65533;&#65533;&#65533;*&#65533;&#65533;&#65533;f&#65533;&#65533;&#65533;F&#65533;&#434;&#1360;m&#1700;&#65533;&#65533;&#65533;&#65533;&#65533;&#65533;&#65533;5%oR1&#65533;V&#65533;;.&#65533;02"s&#65533;&#65533;2333_1C&#65533;36&#65533;4&#65533;	&#65533;&#65533;s"&#65533;&#65533;&#65533;l6ks&#65533;P&#188;U)&#65533;&#65533;g`99wf&#65533;Z&#65533;&#65533;>h:&#65533;U&#65533;&#65533;fE`&#65533;*&#62425;&#65533;&#65533;F
&#65533;&#65533;&#65533;&#739;\&#832;;&#65533; &#65533;&#161;&#65533;sO&#65533;s&#65533;
&#65533;"3&#65533;&#65533;=r&#65533;y0R&#65533;&#65533;9&#65533;&#65533;&#65533;&#218;p&#65533;&#65533;'&#65533;qE&#65533;rN&#65533;
ht&#65533;&#65533;A&#65533;&#65533;&#65533;&#65533;b&#65533;4S&#65533;3hN&#65533;&#65533;&#65533;&#65533;&#65533;d&#65533;&#65533;&#65533;]&#65533; [/&#65533;&#65533;2&#65533;&#65533;K<bM&#65533;&#65533;^&#65533;r&#65533;&#65533;PuQ&#65533;2&#65533;A&#65533;33&#65533;B&#65533;S?uI&#65533;&&#65533;&#65533;b&#65533;DW&#65533;Y&#65533;1&#65533;&#65533;A7&#65533;&#65533;, &#65533;&#65533;&#65533;tAH&#65533;'Yo&#65533;*{k}&#65533;&#65533;&#919;F&#65533;&#65533;T&#65533;9P&#65533;tnl5Y&#65533;'&#65533;>&#65533;&#65533;&#65533;&#65533;_&#65533;&#65533;3w&#65533;ta&#65533;R#66oC&#65533;&#65533;&#65533;J&#65533;A$U{2X^5&#65533;Qf&#65533;&#65533;&#65533;A|A&#65533;&#65533;&#65533;h&#65533;&#65533;&#65533;>be&#65533;2i&#65533;&#1556;.!&#65533;&#65533;h!&#65533;&#65533;&#65533;Y&#65533;P&#929;&#65533;&#65533;u;&#65533;vO&#65533;&#65533;6#!&#65533;p&#65533;+a7$#vA&&#65533;r&#65533;tc;&#65533;&#65533;&#65533;at3(&#65533;N&#65533;e&#65533;&#65533;&#65533;&#65533;&#65533;&#65533;&#65533;5j"&#65533;xw&#65533;w&#65533;w"S&#65533;yKmj&#65533;i&#65533;&#65533;&#65533;K&#65533;%
%uRg&#65533;&#65533;&#65533;!S&#65533;&#65533;&#65533;&#65533;`x3&#65533;&#65533;2wB&#65533;Q&#65533;&#65533;'&#65533;&#65533;md&#65533;&#65533;&#1373;i8Q&#65533;pQw&#65533;
P#&#65533;&#65533;&#65533;st&#65533;nx&#65533;{&#65533;|wa&#65533;&#65533;&#65533;&#65533;u^&#65533;z&#65533;Xz&#65533;&#65533;\.&#65533;&#65533;#&#65533;&#65533;&#1344;
&#65533;`R&#65533;n+&#946;&#65533;5&#65533;&#65533;&#65533;&#65533;&#65533;&#65533;(&#65533;&#65533;'q&#65533;&#65533;+5&#65533;/u&#65533;A&#65533;b;&#65533;s&#65533;&#65533;&#65533;<&#65533;/&#65533;&#65533;:&#65533;&#65533;A&#65533;$&#65533;&#65533;&#65533;T&#65533;x&#65533;q,&#65533;v96Rt&#65533;3&#65533;2&#65533;&#65533;&#65533;!&#65533;&#65533;p&#65533;</&#65533;&#65533;&#65533;&#65533;1&#65533;{&#65533;&#65533;&#65533;W&#65533;&#65533;&#65533;&#65533;oa&#65533;&#65533;h&#65533;&#65533;&#65533;&#65533;&#65533;&#65533;&#65533;$M&#65533;u^&#65533;&#65533;&#65533;&#65533;&#65533;&#65533;{&#65533;&#65533;O&#65533;&#65533;fW&#65533;XA&#65533;@T&#65533;{&#65533;s9&#65533;&#65533;&#65533;&#65533;&#65533;&#65533;w&#65533;;i$H&#65533;&#65533;&#65533;&#65533;&#65533;W&#65533;c&#65533;&#65533;&#65533;&#65533;&#65533;w&#65533;K&#65533;&#65533;&#65533;:&#65533;'&#65533;&#65533;&#65533;&#65533;&#65533;&#65533;&#65533;{&#65533;&#65533;l%3z&#65533;W'/&#65533;&#65533;&#65533;Y&#65533;&#65533;jlO)&#65533;&#675;&#65533;@X&#65533;&#65533;&#65533;&#65533;&#65533;s{Yo&#65533;6&#65533;&#65533;&#65533;&#230651;&#65533;&#65533;;&#65533;&#65533;&#65533;&#65533;(&#65533;H&#65533;&#65533;o4&#65533;&#65533;{&#65533;&#528;&#65533;&#65533;&#65533;&#65533;&#65533;y&#65533;&#65533;8B&#65533;;&#65533;g&#65533;&#65533;'x&#65533;3&#65533;QI|@7&#65533;c&#65533;R(&#65533;w&#65533;C&#65533;&#65533;z$A!H]gW{&#65533;O&#65533;&#65533;Y&#65533;&}{+&#65533;&#65533;&#65533;&#65533;&#65533;i&#65533;&#65533;&#65533;&#65533;Q#R&#65533;&#65533;&#65533;$&#65533;&#65533;&#65533;&#65533;&#65533;&#65533;<&#767;|&#65533;&#65533;z&#65533;&#65533;<&#65533;&#65533;&#65533;q&#65533;&#65533;&#65533;,&#65533;&#65533;`&#65533;&#65533;S&#65533;
}&#65533;9&#65533;;bx&#65533;&#65533;4A&#65533;K&#65533;P{&#65533;{&#65533;&#65533;&#65533;$&#65533;y&#65533;Cx&#65533;[}r/&#65533;&#65533;&#65533;v!&#65533;&#1671;&#65533;&#65533;=&#1659;N&#65533;&#65533;&#65533;&#65533;&#65533;&#65533;&#65533;&#65533;g&#65533;&#65533;q&#65533;<&#65533;&#65533;)&#65533;&#65533;&#65533;&#65533;/IV&#65533;}&#65533;&#65533;&#65533;St7&#65533;&#65533;6&#65533;&#65533;&#65533;&#65533;&#65533;XBX&#65533;7&#65533;&#65533;f#&#65533;!P:L&#65533;!L&#65533;$;>e&#65533;&#65533;&#65533;k<&#65533;&#65533;o&#65533;3&#65533;&#65533;&#65533;a&#65533;z&#65533;&#65533;&#65533;&#683;&#65533;&#65533;oG&#65533;>&#65533;&#65533;~&#65533;&#65533;&#65533;&#65533;{&#65533;&#65533;&#65533;a&#65533;&#65533;&#65533;&#65533;&#65533;&#65533;d&#65533;&#65533;DRc&#65533;&#65533;&#65533;"&#65533;A&#65533;y&#65533;&#65533;p'B"&#279;D&#65533;IB&#65533;&#65533;2r&#65533;b%&#65533;&#65533;(n&#65533;xQ&#65533;(&#65533;&#65533;fu&#65533;&#65533;dH&#65533;#W&#65533;2uRcJ&#65533;&#65533;XNr&#65533;PP&#65533;@y&#65533;&#1332;&#65533;'&#65533;:zhB&#65533;a&#65533;8L`&#65533; !&#65533;&#65533;	&#65533;6u&#65533;&#65533;iT&#65533;S&#65533;V&#65533;&#65533;@&#65533;W&#65533;&#65533;&#65533;&#679;&#65533;O&#65533;Bc&#65533;~&#65533;&#65533;&#65533;lZ&#65533;b&#1522;&#65533;n\&#65533;m&#65533;.&#65533;[&#65533;&#65533;JRz&#65533;&#65533;-&#65533;&#65533;UI&#65533;&#65533;O&#65533;{q&#12039;-&#65533;&#65533;&#65533;2&#65533;]&#65533;d%&#65533;&#65533;&#65533;&#65533;p`&#859;w&#65533;&#65533;%&#2005;jN\&#65533;p&#65533;r&#65533;D&#65533;&#65533;p&#65533;0&#65533; d&#65533;&#65533;#O&#65533;m&#65533;&#65533;F&#65533;"Ev}&#65533;&#65533;&#65533;&#65533;>y&#65533;d&#65533;sL&#65533;&#65533;a&#65533;&#65533;&#65533;I3&#65533;&#65533;&#65533;B&#65533;&#65533;&#65533;&#65533;&#65533;&#65533;W&#65533;w&#2046;=&#65533;&#1395;^)&#65533;&#65533;&#65533;<&#1913;&#65533;&#1906;w&#2046;&#65533;b&#65533;&#65533;&#65533;&L&#65533;~~&#65533;&#65533;&#65533;&#65533;.\&#65533;/&#65533;h/&#65533;&#65533;&#65533;&#65533;&#65533;~&#65533;&#65533;	&#65533;0\&#65533;M&#65533;H&#65533;&#65533;&#65533;&#65533;n&#65533;M&#65533;Vx&#65533;&#65533;&#65533;2&#65533;&#65533;&#65533;&#65533;&#65533;8&#65533;c&#65533;&#65533;&#65533;(j&#65533; dDbh&#65533;&#1128;&#65533; XJ&#65533;&#65533;&#65533;&#65533;&#65533; hj&#65533;"&#65533;;K,&#65533;&#65533;JO=&#65533;&#65533;|&#65533;I(&#4815;@&#65533;&#65533;&#65533;/D,&#65533;&#65533;&#1023;&#65533;&#65533;&#65533;&#65533;&#65533;:L0K2[&#1058;5T&#65533;cM0W&#65533;&#65533;48@&#65533;B&#65533;&#65533;lC&#65533;rCi&#65533;a&#65533;MD3r&#65533;&#65533;yb&#65533;&#65533;&#65533;@Q&#39475;&#65533;&#65533;"&#65533;#&#65533;x&#65533;L}&#65533;N&#65533;N=&#65533;&#65533;H&#65533;&&#65533;&#65533;&#65533;(I=5&#65533;*&#65533;\U&#65533;+&#65533;&#65533;(&#65533;Td&#65533;&#65533;.&#65533;L<&#65533;,S&#65533;&#65533;<<p]W&#65533;d&#1572;cT&#65533;0&#65533;&#65533;:&#65533;|HC]&#65533;&#65533;&#65533;@&#65533;H(7jR&#65533;9&#65533;R&#65533;TQ*,&#65533;I7&#65533; SMXW&#65533;=u}&#65533;&#65533;^z&#65533;&#65533;&#65533;+$!l&#65533;TS&#65533;E5U\&#65533;sh&#65533;L&#65533;&#65533;&#65533;&#65533;Z&#65533;&#65533;&#65533;&#65533;&#65533;&#65533;z&#65533;&#65533;&#65533;3&#65533;cg!&#65533;#	&#65533;&#65533;H&#65533;&#65533;7&#65533;&#65533;&#65533;\*&#65533;&#65533;&#65533;h!&#65533;&#65533;&#65533;,&#65533;&#65533;Ouv5@&#65533;&#65533;!&#65533;G&#1869;&#65533;(&#65533;}T^&#65533;&#65533;&#65533;&#65533;x&#65533;&#65533;&#65533;A&#1902;&#65533;&#65533;h&#65533;&#65533;&#2024;Q&#65533;&#65533;&#65533;&#65533;&#65533;M&#65533;Q2&#65533;&#65533;&#65533;&#65533;&#65533;	&#65533;8&#65533;&#65533;&#65533;2&#65533;Sa&#65533;&#65533;~&#65533;&#65533;n3e&#65533;3QE&#846;&#65533;&#13227;Yk0&#65533;Un&#65533;&#65533;&#65533;&#1667;&#65533;&#65533;*&#65533;0&#65533;
&#65533;&#65533;&&#65533;&#65533;&#65533;%&#65533;&#65533;hv&#65533;&#65533;N&#65533;&#65533;7U&#65533;&#65533;&#65533;5&#65533;&#486;&#65533;*&#1020;&#1317;&#65533;zj'S]&#65533;&#65533;&&#65533;&#65533;=Q&#1721;0&#65533;&#65533;o&#2013;&#65533;-&#65533;&#65533;&#65533;&#1989;&#65533;&#65533;n&#65533;&#65533;&9=AH&#65533;&#65533;x&#1482;&#65533;?&#65533;&#65533;&#65533;}&#385;&#65533;e&#65533;&#65533;Cf&#65533;&#65533;,&#65533;<p&#65533;2q&#331;&#65533;&#65533;&#59340;s&#65533;&#65533;&#65533;1&#65533;&#65533;7&#65533;&#65533;y&#65533;&#65533;n&#65533;&#65533;&#65533;&#65533;wJ&#65533;[&#65533;Z&#65533;=i&#65533;&#65533;}>P&#65533;&#65533;&#65533;&#65533;&#65533;
&#65533;&#65533;&#65533;&XAN&#65533;w_&#65533;&#65533;p&#65533;9/5&#65533;&#1579;b5=&#65533;&#65533;&#65533;z0J &#65533;&#65533;BAv-&#65533;.d&#65533;&#65533;1&#65533;`
&#65533;p&#65533;3&#65533;-/&aX&#65533;&#65533;(&#65533;&#65533;&#65533;&#65533;~&#65533;S&#65533;&#65533;&#65533;&#65533;D}&#65533;j&#65533;&#65533;&#65533;r$&#65533;&#65533;dY&#65533; /&#65533;E'|q&#65533;`&#65533;&#65533;&#65533;PF.,&#65533;&#65533;+&#65533;&#65533;TB&#65533;&#65533;o#h&#65533;&#65533;JP&#65533;:&#1448;vu&#733;&#65533;C&#65533;&#65533;|&#65533;&#65533;!&#65533;CqI&#65533;}Q&#65533;pp&#65533;&#65533;x&#904;G&#65533;Lb9&#65533;D&#65533;Y&#65533;&#65533;&#65533;"&#65533;&#65533;8&#65533;&#65533;yc;&#65533;&#65533;p&#65533;&#65533;<&#65533;Q&#65533;&#65533;T&#65533;*%&#65533;U&#65533;&#65533;N8HC=V&#65533;&#65533;bzi#&#65533;('_&#65533;&#65533;&#65533;&#65533;`&#65533;A&#65533;&#65533;d?Q&#65533;2&#65533;%&#65533;A&#65533;j&#65533;&#65533;&#65533;Hv=&#65533;)&#65533;kV&#65533;&#65533;&#65533;vIIM&#65533;&#65533;&#65533;8&#65533;&#65533;I(v&#65533;=v&#65533;&#65533;&#65533;&#65533;HAG&#65533;i&#65533;&#65533;&#286;0O&#65533;JV&#65533;&#65533;&#65533;&#286;&#65533;&5&#65533;&#65533;&#65533;&#65533;e(&#65533;&#65533;&#65533;_&#65533;(!`&#65533;<&#65533;9&#65533;,&#65533;&#65533;>If &#65533;x&#65533;A&#65533;`l&#65533;&#65533;&#65533;H&#65533;0x-&#65533;N&#65533;f&#65533;&#65533;&#65533;ozs]K&#65533;$&#65533;&#65533;&#65533;R&#65533;P&#65533;&#65533;$&#65533;&#65533; &#65533;q&#65533;R&#65533;8&#65533;&#1828;~&#65533;E-&#65533;3&#65533;&#65533;&#65533;&#65533;PT1&#65533;&#65533;&#65533;&#65533;&#65533;&#65533;-&#65533;K`&#65533;&#65533;y&#65533;&#65533;y&#1028;fJ&#65533;&#65533;*&#65533;&#65533;&#65533;D&#65533;?&#65533;&#65533;Xb*q&#65533;Upa&#65533;	a&#65533;]`&#65533;f[&#65533;u!&#65533;P&#65533;&#65533;\&#65533;&#65533;&#65533;*&#65533;&#65533;LI&#65533;t&#65533;&#65533;x&#65533;&#65533;
}&#65533;S&#65533;>V&#65533;&#65533;,c&#65533;`YYT&#1448;C%jf&#65533;&#65533;~*u&#65533;&#65533;d&#65533;I&#65533;I&#65533;&#65533;\V&#65533;&#65533;j&#65533;&#1666;&#65533;bv&#65533;B&#1890;rz&#65533;"P&#65533;1&#65533;D&#65533;nK&#262;&#1813;h&&#65533;&#65533;&#65533;&#65533;&#65533;&#554;&#65533;&#65533;&]J7)	X&#65533;&#65533;&#65533;&#65533;&#65533;l&#65533;R&#65533;&#65533;R&#880;D,#P&#65533;&#65533;w&#65533;&#65533;&#1273;*O&#65533;&#48030;&#65533;&#65533;7&#65533;(&#65533;&#65533;^&#65533;&#65533;&#65533;&#65533;&#65533;lP&#65533;&#1733;&#65533;&#65533;&#65533;mLm&#65533;S&#65533;&#65533;&#1322;&#65533;F[&#65533;B&#65533;&#65533;[&#65533;y&#1203;FxL&#65533;l&#65533;&#65533;&#65533;&#65533;S&#65533;D&#65533;&#65533;&#65533;[&#65533;Ia&#65533;&#65533;{V&#65533;2h&#65533;kD&#65533;&#65533;#&#65533;&#65533;\Sr&#65533;Qa&#65533;`&#65533;&#65533;&#65533;#n&#65533;&#65533;)&#65533;u&#65533;&#65533;,;4&#65533;\&#65533;&#65533;&#65533;+^&#65533;&#65533;&#65533;r&#65533;&#65533;&#65533;&#65533;*&#65533;Iv&#65533;&#65533;&#65533;;_'&#65533;&#1214;&#65533;&#65533;o~&#65533;_&#65533;&#65533;wA&#65533;&#65533;&#65533;/&#65533;&#65533;3&#65533;a~&#65533;Lf&#65533;)x&#65533;&#65533;&#65533;b&#65533;&#732;=&#65533;v&#65533;&#65533;&#65533;e	C|{&#65533;.&#65533;k&#65533;.J&#65533;@|0lt(M&#65533;&#65533;b&#65533;8t&#65533;&#21387;&#65533;&#1763;o&#65533;&#65533;3&#65533;&#65533;RA&#65533;&#48675;&#65533;&#65533;&#65533;Z&#65533;N{z&#65533;&#65533;&#65533;I&#65533;&#65533;%7Y&#65533;&#65533;&#65533;2&#65533;&#65533;&#65533;O&#1102;&#65533;&#652;Yk4y&#65533;&#65533;;g&#65533;&#748;5&#65533;&#65533;&#65533;&#65533;&#65533;4&#65533;tF&#65533;&#65533;bzm&#65533;&#65533;>&#65533;9a&#1572;&#65533;&#65533;jgg{&#65533;[8&#65533;&#65533;zk&#65533;a&#65533;y&#65533;&#65533;4s&#65533;&#65533;&#65533;&#65533;~{&#65533;,^&#65533;U}&#65533;JVG&#65533;&#65533;&#65533;&#65533;a&#65533;&#65533;&#65533;&#65533;&#65533;&#1242;&#65533;4&#65533;j&#65533;L&#65533;&#65533;&#65533;JA&#65533;I&#65533;&#65533;^&#65533;&#65533;&#65533;L60&#65533;QC&#65533;V&#65533;&#65533;&#1392;n#T-RV0&#65533;6&#65533;&#65533;&#65533;2&#65533;]q~&#65533;&#65533;&#65533;&#65533;l);&#1645;&#65533;.c&#65533;&s&#65533;<&#65533;&#65533;[&#65533;J&#65533;&#65533;&#1781;&#65533;}&#65533;C&#65533;&#65533;]h&#65533;&#1372;&#65533;+5&#65533;&#65533;&#65533;&#65533;E&#65533;[&#65533;*&#65533;&#65533;&#65533;&#65533;n&#65533;&#65533;[e&#65533;`&#65533;&#65533;A&#65533;cy&#65533;&#65533;&#65533;&#65533;&#65533;1&#65533;y&#65533;o&#65533;[&#65533;&#65533;&#65533;&#1463;&#65533;Uz*&#65533;&#65533;&#65533;&#65533;c&#869;&#65533;o-q&#65533;W&#65533;&#65533;&#65533;j}&#2042;&#65533;7&#65533;&#65533;&#65533;&#65533;&#65533;&#65533;&#65533;&#65533;&#65533;&#65533;&#65533;&#65533;&#65533;\&#65533;j5%W&#65533;&#65533;<
F&#65533;sn@b&#65533;s&#65533;&#65533;;&#65533;&#65533;+&#65533;&#65533;&#65533;<&#1115;&#65533;$&#65533;K1&#65533;&#65533;&#65533;ep&#65533;t&#65533;&#65533;&#65533;>&#65533;&#65533;y&#65533;&#65533;&#65533;&#65533;&#65533;p&#65533;zV+&#65533;H/&#65533;&#65533;1	&#485;.&#65533;%M6l&#65533;&#65533;k&#65533;&#65533;&#1811;\&#65533;G&#65533;&#134;-&#65533;&#65533;&#65533;f&#65533;&#65533;&#65533;73&#65533;&#65533;q;&#65533;&#65533;&#65533;>&#65533;&#65533;&#65533;&#1928;Z&#65533;&#65533;&#65533;|&#65533;&#65533;}y&#795;&#65533;:w&#65533;;&#65533;&#65533;&#65533;&#65533;&#65533;k&#65533;Lnz&#1319;~&#65533;&#65533;&#65533;5&#65533;&#65533;&#65533;d&#65533;g}&#65533;*&#65533;&#65533;I&#65533;no&#65533;L&#65533;&#65533;&#65533;ah&#65533;&#65533;0&#65533;&#65533;&#1480;&#65533;&#65533;&#65533;nI-&#65533;&#65533;&#65533;&#65533;&#65533;r&#65533;&#866;&#65533;?0&#65533;@&#65533;&#65533;&#65533;&#65533;&#65533;h&#65533;&#65533;\	&#65533;&#65533;&#65533;&#65533;&#65533;&#65533;O&#65533;Ms8&#65533;&#65533;&#65533;&#65533;&#65533;&#65533;(o&#65533;n&#65533;!=xB&#65533;&#65533;&#65533;&#65533;&#51207;&#65533;&#65533;&#65533;&#65533;/&#65533;P&#65533;&#65533;&#65533;&#65533;&#65533;&#65533;&#65533;&#65533;&#65533;&#65533;P&#65533;&#65533;&#65533;&#65533;&#65533;u/		"`b(X0h &#65533;&#65533;&#65533;&#65533;&#65533;&#65533;H&#65533;&#65533;&#65533;o&#65533;,k&#65533;M	?&#65533;&#65533;&#780;&#65533;Hp&#65533;&#65533;&#65533;&#944;&#65533;H&#65533;s&#65533;&#1325;&#65533;jp&#65533;P'_P&#65533;8e<z&#65533;u&#65533;&#65533;D&#65533;n&#65533;&#65533;&#65533;&#65533;&#530;p&#65533;&#65533;&#65533;0&#65533;1&#65533;*&#65533;N&#65533;&#65533;}v/&#754;0[&#65533;&#65533;&#65533;&#65533; &#65533;%p&#65533;e&#65533;N&#1360;&#65533;Z&#65533;n&#65533;&#65533;pQu1&#65533;z&#65533;GM&#65533;&#65533;/&#65533;&#65533;&#65533;&#65533;&#65533;p&#65533;&#65533;&#65533;x+
I&#65533;&#65533;&#65533;Q&#65533;&#65533;DN&#65533;&#65533;}&#65533;!&#65533;&#65533;&#65533;&#65533;N&#65533;+&#65533;	&#65533;,4&#65533;7m>&#65533;y&#65533;&#65533;BqA&#65533;@&#65533;r\UqYQa}qisqR &#65533;1&#65533;&#65533;O&#65533;1&#65533;&#527;&#65533;&#65533;&#65533;.&#65533;&#65533;&#65533;i&&#65533;9&#65533;&#65533;&#65533;&#65533;V&#65533;&#65533;"&#65533;&#65533;&#65533;&#65533; y&#65533;&#65533;&#65533;&#65533;&#40593;	1&#65533;.
)&#65533;&#65533;|&#65533;&#65533;q&#65533;q&#65533;&#65533;&#65533;&#65533;2&#65533;&#65533;&#65533;n.&#65533;&#65533;&#65533;2Q_&#65533;&#65533;&#65533;&#65533;[&#65533;&#65533;p &#65533;&#65533;&#65533;&#65533;V+&#65533;q&#65533;2&#65533; O&#65533;&#65533;&#65533;&#65533;&#65533;1q&#65533;S&#65533;&#65533;	Eo&#65533;D&#65533;:&#65533;&#498;q&#65533;BR&#65533;&#65533;,(e&#65533;#&#65533;%}&#65533;&#65533; &#65533;&#65533;&#65533;&#65533;&#65533;&#65533;b&#65533;&#65533;&#65533;&#65533;n'O&#825;&#65533;&#65533;&#65533;&#65533;&#65533;O&#65533;(&#65533;K)&#65533;(&#65533;&#65533;0&#65533;&#65533;n&#65533;)U1)&#65533;&#65533;&#65533;&#65533;/<&#65533;&#65533;!&#65533;q&#1116;&#65533;"&#65533;&#65533;<&#65533;&#65533;+C&#65533;1&#65533;&#65533;&#65533;F&#65533;&#530;&#65533;oaQ&#65533;&#65533;-&#65533;-+%.&#65533;.3&#65533;&#65533;`&#65533;
&#65533;&#65533;&#65533;/Q!O03=&#65533;0&#65533;0&#65533;&#65533;s*&#65533;3#&#65533;s2!M&#1336;&#65533;Q&#65533;&#65533;&#65533;ri@;/S&#65533;23&#65533;R*&#65533;&#65533;|UD&#65533;<IS&#65533;L5k&#466;&#65533;&#65533;&#65533;&#65533;&#65533;L%&#65533;Df&#65533;6M&#65533;.&#65533;R&&#65533;&#65533;&#65533;&#65533;&#65533;&#65533;&#65533;&#65533;7sn'{&#65533;'&#65533;N&#1320;.&#65533;`&#65533;&#65533;P:&#65533;3&#65533;&#65533;(&#65533;&#65533; &#65533;R']&#65533;&#65533;!&#65533;&#65533;!&#65533;;&#65533;&#65533;&#24868;5i&#65533;&#65533;&#65533;&#65533;s&#65533;&#65533;@&#65533;&#370;	[S&#65533;`TFK2_3%&#65533;N0by&#65533;&#65533;>~&#65533;pr#&wkxi/&#65533;&#65533;&#28435;@3&#65533;F&#65533;&#65533;A)&#65533;-a&#65533;B&#65533;&#65533;&#65533;&#65533;Nn&#65533;@&#65533;s:&#65533;:&#65533;A&#65533;&#65533;&#65533;C&#65533;&#65533;&#65533;&&#65533;R,D&#65533;3&#1807;<'&#65533;[&#65533;&#65533;&#1541;R&#65533;	9pFc&#65533;$&#65533;2&#48148;'&#65533;&#65533;>=&#525;|TP&#65533;&#65533;?1*&#65533;&#65533;&#65533;HI#&#65533;H&#65533;&#65533;J+&#65533;O&#65533;&#65533;&#65533;&#65533;&#708;O@&#65533;G/&#65533;K&#65533;&#65533;K7u2&#65533;RL/&#1252;&#65533;&#65533;$&#1007;&#65533;&#1826;M3&#65533;M&#65533;]ZTAY&#65533;%&#65533;&#65533;&#65533;SO&#65533;4@U#&#65533;&#65533;a.geP&#65533;.&#65533;&#65533;2&#65533;&#65533;\&#65533;&#65533;&#65533;/U&#65533;&#65533;&#65533;O&#65533;BquR&#65533;)U&#65533;&u@&#65533;U[AtY//T&#65533;S&#65533;2&#65533;B&#65533;4&#65533;U[&#65533;&#65533;RPO$&#65533;tVmu&#65533;&#65533;8510&#65533;&#65533;~5|eX	H&#65533;&#65533;%&#65533;&#65533;g&#65533;Y&#65533;uT	G&#65533;&#65533;&#65533;T>&#65533;&#65533;a&#65533;&#65533;SuQ1T)|&#65533;&#65533;0&#65533;7)&#65533;&#1180;&#65533;NES&#65533;&#65533;h&#65533;&#65533;&#65533;]&#65533;O&#65533;&#65533;&#1170;a[&#65533;e&#65533;^5A3&#65533;&#65533;0&#65533;&#65533;U/&#65533;&#65533;&#65533;&#65533;13&#65533;T	t'q2&#65533;J!&#65533;Z{SS'v`&#65533;sK&#65533;&#65533;b5&#65533;g&#65533;&#65533;SB&#65533;\&#65533;&#65533;_%"]M&#65533;&#1224;&#65533;=&#65533;&#65533;]WS&#65533;V&#65533;Q[vZ&#65533;N&#65533;Oh&#65533;G&#65533;&#65533;P&#65533;OS#&#65533;&#1326; &#65533;h&#65533;&#65533;a)[&#65533;6[%&#65533;`yv\Mc&#65533;&#65533;&#65533;*&#65533;&#65533;&#65533;:t&#65533;@&#65533;f&#65533;&#65533;X&#65533;&#65533;&#65533;65O&#65533;kUv2l&#65533;F{	&#65533;v_k&#65533;f&#65533;.&#65533; &#65533;i&#65533;o&#65533;r S&#65533;&#65533;S&#65533;&#65533;a&#65533;[Wh/`[&#65533;`&#65533;T7T&#65533;&#65533;;qi@&#65533;\&#65533;&#65533;p&#65533;2~&#65533;UEdw@&#2034;=&#65533;vFU6&#1314;ua&#65533;&#65533;&#65533;&#65533;h
1Wn67x&#65533;&#65533;\vo1&#65533;YS&#65533;t]&#65533;@+Uu&#65533;&#65533;|_wbcWp&#65533;&#65533;w&#65533;&#65533;v&#65533;)&#65533;IoG&#65533;S&#65533;&#65533;&#65533;~&#65533;&#65533;&#65533;2x&#65533;&#65533;&#65533;L!&#65533;j&#65533;.y&#65533;5O&#65533;&#65533;e&#65533;1%&#65533;&#65533;,&#65533; @&#65533;&#1238;&#65533;5&#65533;&#65533;s&#65533;&#65533;m36MWK&#65533;G{&#65533;/k&#65533;`&#65533;7iuP&#65533;I7tD&#65533;&#1815;)&#65533;g&#65533;~A3aRWDsx-Jd&#65533;&#65533;5&#65533;V&#65533;&#65533;#&#65533;r	&#65533;F&#65533;&#65533;r&#65533;&#65533;.7&#65533;&#65533;&#65533;z!&#65533;&#65533;H&#65533;&#65533;i	m&#65533;9&#65533;u&#65533;3n&#65533;&#65533;|-&#65533;i&#65533;C&#65533;7&#65533;&#65533;&#65533;9g7w&#65533;&#1038;>UnG@G&#65533;&#65533;x+<&#65533;&#65533;&#65533;J&#65533;A|&#65533;&#65533;&#65533;`&#65533;%&#65533;&#910;W&#65533;@u&#65533;8&#65533;}&#65533;>&#65533;Wpc&#65533;&#65533;&#65533;3I&#65533;t;&#65533;g&#65533;&#65533;g1&#65533;&#65533;&#65533;&#65533;&#65533;T,&#65533;o&#1476;'&#65533;&#65533;&#65533;&#65533;SL&#65533;s&#206;&#65533;&#65533;&#65533;&#65533;&#65533;&#65533;xe&#65533;\w&#65533;~O`&#65533;J&#65533;m#&#65533;,K&#65533;$&#1650;-&#65533;&#65533;&#65533;&#1907;d&#1417;&#65533;82
!&#65533;a&#65533;h&#65533;&#65533;&#65533;&#65533;{&#65533;&#65533;uK&#65533;&#65533;S&#65533;&#65533;9v&#65533;7&#65533;&#65533;;&#65533;&#65533;&#65533;&#1169;&#65533;2&#65533;S&#65533;A&#65533;q8&#65533;&#65533;8&#65533;&#65533;E&#65533;&#65533;uhpy&#524;X&#65533;jTrs&#65533;&#65533;|&#65533;&#65533;4&#65533;&#65533;&#65533;&#65533;&#65533;&#65533;&#65533;&#65533;Qv&#65533;o&#2006;t&#65533;6&#65533;=&#65533;&#65533;&#65533;y{&#65533;w&#65533;Yvz&#65533;M&#1548;:pu&#65533;Z&#65533;&#33147;	&#65533;&#65533;wpq&#65533;s&#65533;&#65533;^&#65533;&#65533;&#65533;&#65533;&#65533;B&#65533;5&#65533;V&#65533;s&#65533;&#65533;&#65533;&#65533;`O:&#65533;&#65533;3&#65533;&#65533;&#65533;&#65533;D&#65533;&#65533;Y&#65533;&#65533;&#65533;}v@&#65533;Y&#65533;&#65533;&#65533;&#65533;CW&#65533;z&#65533;&#65533;7&#65533;C&#65533;T{z&#65533;&#65533;&#65533;{&#65533;&#65533;&#65533;&#65533;&#65533;WbXE&#65533;&#1116;o&#65533;[WB9%&#2041;&#65533;&#65533;&#65533;&#65533;%&#65533;__Wbt&#65533;V&#65533;&#65533;9&#65533;uwQw&#65533;&#65533;&#65533;y&#65533;&#65533;&#65533;!Z&#65533;&#65533;:L&#65533;&#65533;&#65533;&#65533;&#65533;&#65533;&#65533;eX&#65533;&#65533;&#65533;&#65533;-&#65533;&#65533;6K&#62510;&#65533;&#65533;9'&#65533;&#65533;&#65533;&#65533;&#65533;&#65533;]&#1707;&#65533;9(&#65533;&#65533;SEwo&#65533;&#65533;&#65533;'6&#65533;&#65533;&#65533;&#1690;m7&#65533;&#65533;&#1691;&#65533;&#65533;&#65533;&#65533;zU_&#65533;V.`&#65533;t&#65533;&#65533;Zg&#65533;Lm&#65533;h-5{&#65533;"?qS&#65533;;B&#65533;&#65533;5&#1781;w&#65533;'&#65533;&#65533;&#65533;&#5815;&#1145;&#65533;&#65533;&#65533;&#65533;v&#65533;&#65533;su&#65533;f&#65533;&#65533;&#65533;/&#416;#&#65533;&#65533;&#1608;&#65533;&#1418;=&#65533;&#65533;&#65533;T&#65533;&#65533;P&#65533;&#65533;{_|&#65533;q&#65533;&#65533;&#65533;&#65533;+&#65533;&#65533;&#65533;&#65533;/O&#65533;T3&#65533;&#65533;9&#65533;&#65533;&#65533;&#65533;&#65533;&#65533;@&#65533;&#65533;&#65533;>&#65533;&#65533;y&#65533;Qw&#65533;D&#65533;&#65533;2&#65533;I&#65533;M&#65533;&#65533;n&#65533;l&#65533;&#65533;&#65533;&#65533;&#65533;&#65533;`&#65533;&#1788;&#65533;{&#65533;1Y&#65533;&#65533;&#65533;&#65533;9&#65533;&#2043;&#65533;&#65533;T&#65533;&#65533;o+&#65533;L7&#65533;&#65533;&#65533;&#65533;+&#65533;&#65533;&#65533;R<%&#65533;&#775;&#65533;&#65533;xc[Y\&#65533;&#1497;&#65533;&#65533;{&#65533;:k&#65533;&#65533;;_&#65533;{&#65533;q;&#65533;_5~!sg1&#65533;&#65533;}Ni&#65533;;&#65533;&#65533;:&#65533;&#65533;w&#65533;&#65533;&#65533;&#65533;|pk&#65533;&#65533;=&&#65533;$&#65533;&#65533;&#65533;^\J&#65533;&#65533;yM&#65533;&#65533;&#65533;W&#65533;&#65533;.&#65533;&#65533;&#65533;&#65533;&#65533;+L&#65533;&#65533;&#1762;&#65533;&#65533;,j@&#519;&#65533;3&#65533;&#65533;&#65533;&#65533;&#65533;&#65533;n&#65533;&#65533;&#65533;&#65533;&#65533;Yw&#65533;[&#65533;&#65533;&#65533;&#65533;&#65533;\X&#65533;{&#6695;\&#65533;&#763;&#1840;]&#65533;&#65533;Q&#65533; y&#65533;&#65533;|&#956;a&#65533;|&#65533;&#1660;&#65533;&#65533;%&#65533;eZb#V&#65533;&#65533;&#65533;;&#65533;=;&#65533;&#65342;&#65533;&#65533;&#65533;&#65533;&#65533;7&#65533;W=C1&#65533;]rKHK&#1861;&#65533;&#65533;z=W&#65533;&#65533;&#1177;&#65533;$!}&#65533;&#65533;}"&#65533;7&#65533;?~&#65533;&#65533;'#&#65533;;:a&#65533;&#65533;&#65533;&#65533;|&#65533;&#65533;\&#65533;&#65533;&#65533;&#65533;G\&#65533;Z}&#65533;|&#65533;&#65533;&#65533;&#65533;&#1301;&#65533;W&#65533;.&#65533;&#65533;z&#470;&#65533;&#65533;&#65533;&#1919;&#65533;Eit&#65533;j\&#65533;&#65533;-&#65533;i	&#65533;&#65533;`&#65533;&#65533;i&#65533;&#65533;&#65533;&#65533;&#65533;&#65533;z+&#65533;}&#2547;&#1847;=&#65533;A&#65533;&#65533;&#65533;]&#65533;&#65533;k&#65533;@&#65533;
&#65533;&#65533;&#65533; &#65533;J&#65533;&#1879;&#65533;&#65533;K&#65533;&#65533;!&#65533;eMZV&#65533;,&#65533;tkmD{_&#65533;\S&#65533;&#65533;&#65533;Y{&#65533;&#506;&#65533;&#65533;&#65533;&#1271;&#65533;&#65533;:&#65533;&#65533;i9&#673;&#65533;&#65533;&#65533;&#65533;1&#65533;/>&#65533;&#65533;M!&#65533;u}&#65533;q9&#65533;~=WGz&#65533;D&#65533;kG&#65533;&#65533;&#65533;&#65533;
&#65533;&#65533;&#65533;&#65533;&#65533;&#65533;Yw&#65533;w&#65533;&#65533;&#65533;|*Q=&#65533;&#65533;&#65533;e&#65533;&#65533;/6&#65533;7&#65533;&#65533;&#1374;&#659;.&#33150;&#65533;&#65533;&#65533;&#65533;])
&#65533;&#65533;&#65533;|&#65533;O&#65533;s\&#65533;&#65533;MM&#65533;&#65533;9&#65533;
&#65533;&#65533;&&#65533;&#65533;&#569;&#65533;{&#65533;&#65533;:&#65533;&#65533;&#65533;&#65533;&#65533;W&#65533;!&#65533;&#65533;(&#65533;&#1623;&#65533;&#65533;&#65533;p&#58110;&#65533;_&#951;<&#65533;&#1401;&#65533;&#65533;^&#65533;&#65533;&#65533;C&#65533;&#65533;&#65533;&#65533;&#65533;\+Q>&#65533;&#65533;&#65533;&#65533;[>&#65533;&#65533;&#65533;&#65533;&#65533;&#65533;:&#65533;&#65533;<&#65533;y&#65533;&#65533;&#65533;&#65533;a&#65533;M&#65533;&#65533;_&#65533;%&#65533;&#65533;&#65533;&#65533;&#12620;&#65533;&#65533;&#65533;~&#65533;&#65533;1&#65533;E&#65533;&#65533;uy)&#65533;}f&#65533;&#65533;&#65533;u&#65533;&#506;&#65533;&#65533;M&#65533;&#65533;&#65533;}~&#65533;%_&#65533;?i`]&#65533;&#65533;Z&#65533;&#65533;V&#65533;&#65533;&#65533;&#65533;C&#65533;se &#1972;&#65533;&#65533;&#65533;&#65533;&#65533;&#65533;&#65533;&#65533;&#65533;&#65533;B&#65533;&#133;8t&#65533;aB&#65533;&#65533;)*&#65533;&#65533;##7r&#65533;&#65533;h&#65533;&#65533;E$K&#65533;<&#65533;(e&#65533;&#65533;&#65533;X&#65533;&#65533;a&#4228;&#65533;&#65533;`0&#65533;&#65533;&#65533;N<{&#825; &#65533;&#987;@}&#65533;@(&#996;L&#65533;:m*&#65533;T&#65533;M&#65533;>&#65533;Z5&#65533;&#1453;\&#65533;zm: A&#1583;`&#65533;&#65533;UA&#1332;Z&#65533;Z&#65533;&#65533;&#65533;\&#65533;&#65533;&#1725;K*&#65533;&#1981;|&#65533;v&#65533;&#65533;&#65533;o&#65533;>b&#65533;&#65533;Pa&#65533;&#65533;'f&#65533;02d&#65533;*&#65533;&#65533;"&#1117;=1h&#65533;b&#65533;&#65533;&#921;C&#65533;~&#65533;q&#65533;&#65533;P&#65533;&#65533;&#65533;&#65533;rdl&#65533;&#65533;U&#65533;&#65533;-&#65533;M&#65533;1/s&#65533;Y&#65533;(&#65533;&#65533;&#65533;&#65533;Y&#65533;&#65533;E&#65533;[=&#65533;&#65533;&#65533;&#65533;h&#65533;B&#65533;&#65533;]&#65533;u&#65533;c&#65533;W&#65533;~&#65533;&#65533;&#65533;o&#65533;&#65533;&#65533;&#65533;p&#65533;&#65533;&#65533;&#65533;[&#65533;g&#65533;L&#200;&#65533;w|_&#65533;&#65533;&#418;u&#65533;$ZZD&#65533;&#65533; hD)w&#65533;&#65533;-&#1824;Qj&#65533;&#65533;q&#65533;l&#65533;6&#65533;&#65533;"zP&#65533;c&#65533;&#65533;&#65533;&#65533;@&#65533;&#1308;P&#65533;&#65533;&#65533;U&#65533;&#65533;&#65533;s&#65533;EW"W&#1729;#wb&#65533;&#65533;Z6&#65533;Hy&#65533;&#65533;#{&#65533;&#65533;&#65533;&#65533;[-&#65533;F&#65533;B&#65533;&#65533;&#65533;&#65533;&#65533;d&#65533;99&#65533;&#65533;5y&#65533;&#65533;I&#65533;&#65533;t&#65533;&#65533;Wj-&#65533;Z&#65533;&#65533;Q!J&"!&#65533;&#65533;&#65533;&#65533;&#65533;&#65533;&#65533;a&#65533;6&#65533;d&#65533;or&#65533;i&#65533;&#65533;&#65533;&#1384;&#65533;&#65533;3&#65533;&#34754;&#65533;h&#65533;,nw^&#65533;@&#65533;&#65533;h&#65533;&#65533;&#65533;e&#65533;LB&#1444;&#65533;\f&#65533;V&#65533;QI&#1600;b&#65533;&#65533;&#65533;&#1559;`&#65533;&#65533;fDX&#26230;&#65533;)&#65533;&#65533;&#65533;p&#65533;&#65533;&#777;"&#65533;p:w&#65533;&#65533;g&#65533;&#65533;&#65533;2n&#65533;&#65533;&#65533;*k&#65533;&#65533;&#65533;&#65533;&#65533;&#65533;?t9Jm&#65533;&#65533;Z&#65533;I&#65533;&#65533;&#65533;!&#65533;&#65533;Bi&#65533;&#65533;@&#65533;%X&#65533;hV&#1898;ki&#65533;2&#65533;&#65533;&#65533;&#65533;&#65533;&#65533;f&#65533;&#65533;uK&#65533;&#65533;y&#65533;&#65533;&#65533;&#65533;&#65533;&#65533;+&#65533;&#65533;.&#65533;&#65533;&#65533;&#65533;R&#65533;b&#65533;&#65533;j&#65533;w&#65533;&&#65533;Z^)z-&#65533;&#65533;&#65533;&#65533;&#65533;E&#65533;&#65533;&#65533;Z&#65533;&#65533;&#65533;*&#65533;&#65533;&#65533;&#65533;.&#65533;^^fjj&#65533;&#65533;&#60104;&#65533;&#65533;&&#65533;&#65533;&#393;.D4&#65533;A&#65533;&#65533;&#65533;|p[&#65533;.&#65533;3&#65533;&#65533;-&#65533;&#65533;&#65533;6q&#65533;/&#65533;W0&#65533;&#65533;&#16571;&#65533;&#65533;#[9&#65533;&#65533;"{&#65533;&#65533;-&#65533;lj&#65533;E&#1202;&#65533;z&#65533;s&#65533;&#65533;&#433;&#65533;&#65533;&#65533;&#65533;&#65533;&#65533;O&#65533;Lg&#1408;
Kt&#65533;E3&#65533;w&#1989;v&#65533;p&#65533;J3=1"L&#1323;&#65533;&#65533;U&#65533;J&#65533;Wo&#65533;&#65533;rm&#65533;&#65533;&#65533;&#65533;. &#65533;&#65533;&#65533;n|&#65533;&#65533;2&#1004;&#65533;r&#65533;<"&#65533;&#65533;&#65533;&#65533;&#65533;&#65533;&#65533;|&#65533;&#65533;w&#65533;&#65533;&#65533;={&#65533;&#65533;&#65533;&#65533;&#65533;&#65533;&#65533;&#65533;>&#65533;&#1273;J&#65533;&#1293;;&#65533;xVI&#65533;.&#65533;&#65533;&#65533;zy&#679;&#65533;&#65533;j&#65533;&#65533;&#65533;E&#65533;j&#65533;a&#65533;&#65533;-&#65533;&#65533;&#65533;&#65533;:&#65533;t&#65533;&#65533;7&#65533;y&#1230;~&#65533;&#65533;&#65533;&#65533;&#65533;?&#65533;3rx&#65533;&#65533;&#65533;O&#65533;&#65533;,J)j&#65533;&#65533;&#65533;&#65533;&#65533;M&#65533;k`&#65533;\&#65533;&#65533;&#65533;sE&#65533;&#65533;&#65533;&#65533;&#65533;a&#65533;t&#65533;&#65533;Z&#65533;.&#570;&#65533;&#65533;w&#65533;&#65533;&#65533;&#65533;&#65533;&#65533;&#65533;&#65533;vG&#65533;&#65533;N?&#65533;Y&#65533;w&#65533;&#65533;&#65533;'2&#65533;&#65533;&#65533;&#65533;c&#65533;&#65533;&#65533;&#65533;I9&#65533;T&#65533;cU &#65533;&#65533;&#65533;&#65533;B&#65533;8&#65533;=
v/&#65533;;Qq6H&#65533;&#65533;&#65533;|"&#65533;`&#65533;GEi&#65533;#(&#65533;b
U&#65533;&#65533;&#65533;Qj&#65533;&#65533;&#65533;AeyPy-L&#65533;&#65533;,W@R{hh XsG&#65533;&#65533;1&#65533;$&#65533;&#65533;>U&#65533;?o&#65533;&#65533;&#65533;&#65533;&#65533;&#65533;ED&#65533;}&#65533;&#65533;&#1268;&#65533;(&#65533;/&#65533;&#65533;=&#65533;&#65533;&#65533;"&#65533;&#65533;2vl&#65533;&#65533;&#65533;d&#65533;&#65533;&#65533;&#65533;Y&#65533;&#65533;&#65533;&#65533;&#65533;u&#65533;&#65533;KHZ&#65533;	0K&#713;&#65533;2&#65533;Tb&#65533;&#65533;}]md&#65533;K&#65533;!&#65533;H&#65533;Po&#20580;1'&#65533;,p&#65533;3&#65533;l&#18434;&#65533;&#65533;+=&#65533;&#65533;&#65533;4%&#65533;i&#65533;Ki&#65533;&#65533;3T&#65533;&#65533;h&#65533;DAES&#65533;s&}&#65533;&#65533;3&#65533;4&#65533;&#65533;&#65533;&#65533;J&#65533;$\'&#65533;M&#65533;&#65533;&#65533;&#65533;&#65533;&#65533;-IS/&&#65533;+A&#65533;&#65533;&#65533;&#65533;J&#65533;M&#1051;U&#65533;f-+xNh&#65533;s&#65533;&#65533;&#65533;&#65533;0&#65533;LF*&#1181;&#65533;&#1314;&#65533;&#65533;9Oz&#65533;&#65533;GjC&#65533;'O&#65533;Z&#65533;fI&#65533;^&#65533;J5Z&#65533;&#65533;&#65533;pV&#65533;%&#65533;&#65533;G&#553;t&#65533;&#65533;&#65533;N&#65533;yN&#65533;N&#65533;]&#65533;Q&#65533;&#65533;7&#65533;~E$!&#65533;&#65533;yIZ&#65533;&#65533;&#65533;&#65533;%Omh+&#65533;&#65533;R?&#65533;&#65533;&#65533;&#836;&#65533;&#65533;&#65533;&#65533;t&#65533;&#65533;$&#65533;&#65533;&#65533;"&#65533;u&#65533;le&#65533;&#65533;4&#65533;&#1314;&#65533;L&#65533;SiS&#65533;&#65533;L&#65533;4&#65533;
&#65533;1)&#65533;(j,&#65533;(k&#65533;&#65533;$&#65533;<sP&#65533;&&#65533;&#65533;}&#65533;,k&#65533;&#1492;&#65533;&#65533;&#65533;h!&#65533;y'&#65533;&#65533;U&#65533;&#65533;
Gk&#65533;&#65533;&#65533;&#65533;U&#65533;v&#65533;&#65533;H&#65533;(7&#54480;&#65533;&#65533;,e}&#65533;Ih`&#65533;&#65533;&#65533;&#65533;&#65533;)&#65533;&#65533;&#65533;t`&#65533;&#65533;X];Yq&#65533;-&#65533;&#65533;&#65533;&#65533;f&#65533;&#65533;V&#65533;n&#65533;,&#65533;&#65533;P&#65533;&#65533;&#65533;&#65533;*&#65533;<2-&#65533;&#65533;P&#65533;
&#65533;&#434;S&#65533;&#65533;&#65533;E&#65533;&#65533;^&#65533;^&#65533;&#65533;&#65533;i&#65533;&#65533;&#65533;&#65533;&#65533;4&#65533;&#65533;B&#65533;&#65533;_&#65533;&&#65533;&#65533;5&#65533;s&#65533;&#65533;&#65533;&#65533;&#65533;RZ;&#65533;.$O&#65533;|&#65533;5&#65533;&#65533;&#364;&#65533;&#65533;&#65533;&#1949;&#65533;&#65533;&#65533;&#65533;&#65533;&#65533;n&#65533;&#65533;&#65533;V&#65533;&#65533;&#65533;&#65533;Bi&#65533;&#65533;&#170;5&#65533;&#65533;4&#65533;&#65533;&#65533;&#65533;&#65533;`&#65533;&#65533;I&#65533;~&#65533;Zb&#65533;P&#65533;z&#65533;h&#65533;k&#1916;2j&#65533;&#65533;j?,&#65533;#8&#65533;<>&#65533;&#65533;La&#65533;Fx&#65533;&#195;&#65533;z-,&#65533;b&#65533;8&#65533;(&#65533;%\ig&#65533;&#926;8&#65533;,&#65533;&#65533;&#65533;&#65533;&#65533;&#65533;&#65533;X&#396;R&#65533;2{3&#65533;&#65533;&#65533;&#65533;&#65533;:o&#65533;&&#65533; &#65533;&#65533;&#65533;So1LA&#65533;.9&#65533;+&#65533;&#65533;&#65533;&#65533;,g&#65533;9&#65533;W&#65533;&#65533;&#65533;&#65533;le+&#65533;&#65533;&#65533;&#65533;EZ==c&#65533;&#65533;&#65533;&#65533;a&#65533;j&#65533;&#65533;KH&#65533;&#65533;F&#65533;7&#65533;l&#65533;Y&#65533;yT&#65533;&#65533;B3&#65533;S&#65533;&#65533;T&#65533;s&#65533;S&#65533;j&#65533;&#65533;&#65533;&#65533;t&#65533;)&#65533;B&#65533;Hi&#65533;N&#65533;&#65533;&#65533;H&#65533;&#65533;x&#1297;&#65533;&#65533;xI&#65533;cK_&#65533;&#65533;*Pc;&#65533;`&#65533;&#65533;&#65533;Oh&#65533;p&#65533;j&#65533;;&#65533;&#65533;&#65533;{~5&#65533;Y&#65533;YWc;&#65533;[&#65533;v&#65533;j&#65533;&#65533;[&#65533;a&#65533;&#65533;lc&#65533;&#65533;&#65533;k&#65533;&#65533;&#65533;	&#65533;4&#65533;&#65533;&#65533;&#65533;#3&#65533;&#65533;E&#65533;&#65533;lK&#65533;&#65533;7r&#65533;&#65533;I&#65533;&#65533;U&#65533;&#65533;&#1385;&#65533;vRPhos&#65533;&#65533;w&#65533;&#65533;&#65533;T&#65533;&#65533;&#65533;)&#65533; &#1644;l&#65533;2&#65533;&#65533;&#65533;&#65533;&#65533;&#65533;&O-&#65533;/&#65533;o)N&#65533;&#65533;R>&#65533;s&#65533;&#65533;r)?&#65533;+&#65533;&#65533;;n&#65533;b7&#65533;&#65533;x&#65533;k6A&#65533;&#65533;3&#65533;^,moe{&#65533;&#65533;l&#65533;V&#65533;K(&#65533;P7:&#65533;&#65533;&#1510;z&#1399;&#65533;uk&#65533;h7g8&#65533;Ok&#65533;qc&#65533;&#65533;e&#65533;&#65533;[&#65533;&#65533;d&#65533;gJ&#65533;>&#65533;ti&#65533;]&#65533;&#65533;O&#65533;o&#65533;&#65533;&#65533;&#65533;{\gN&#65533;&#65533;5a(]&#967;&#65533;%w&#65533;&#65533;&#65533;&#415;&#65533;@~(&#65533; &#65533;I&#65533;&#65533;	&#65533;&#65533;&#65533;o{R&#65533;&#65533;&#65533;Y&#65533;&#65533;&#65533;&#65533;A&#65533;uD&#65533;z&#65533;F%|&#65533;&#65533;;&#65533;/&#65533;&#65533;B&#65533;K&#65533;&#65533;eb&#65533;y&#65533;
&#65533;&#65533;i{&#65533;cI&#65533;n??&#65533;&#65533;N&#65533;O&#65533;&#65533;<&#65533;IQ&#65533;&#65533;9&#65533;!&&#65533;{&#65533;&#65533;&#65533;&#65533;&#65533;&#1695;]Kh&#65533;&#65533;&#65533;<&#65533;&#65533;D&#65533;/w&#65533;&#65533;&#65533;&#65533;&#65533;&#65533;Y&#65533;g&#65533;?&#65533;k8&#65533;&#65533;o&#65533;4o&#65533;&#65533;&#65533;&#65533;&#65533;S&#65533;&#65533;&#65533;e&#65533;}T&#65533;&#65533;G(&#65533;&#65533;}&#65533;&#65533;E&#65533;"~&#65533;&#65533;&#65533;{&#65533;I&#65533;&#65533;&#65533;~i&#65533;Rfdy&#65533;&#65533;S&#65533;r&#65533;&#65533;lHJ&#65533;&#65533;64Cm&#65533;5u&#65533;s~'b&#65533;_hs&#65533;w&#65533;&#65533;"]&#65533;p&#65533;&#65533;&#65533;O&#20497;&#65533;&#65533;|&#65533;i+Ed&#65533;si&#65533;ej&#65533;tH'z Xv-&#65533;O%(&#65533;Pw&#65533;&#65533;&#65533;}&#65533;Vp&#65533;g&#65533;&#65533;&#65533;H&#65533;b&#65533;$&#65533;2~9&#65533;u&#65533;&#65533;{&#65533;&#65533;Ro7&#65533;6adVK&#65533;r&#65533;rI'o_%f&#65533;4X&#65533;S7&#65533;c&#65533;&#65533;z|&#65533;pk&#65533;w4S&#65533;	h&#65533;cd&#65533;&#65533;S6|ghv&#65533;1#(&#65533;&#65533;%&#65533;&#65533;&#65533;a&#65533;&#65533;fu&#65533;fx}8&#1412;v&#65533;&#65533;&#65533;wP&#65533;_&#65533;>&#65533;&#65533;&#65533;3&#65533;Fl&#65533;6X&#65533;&#65533;&#65533;<&#65533;w&#65533;8&#65533;(&#65533;8&#65533;F&#65533;&#65533;&#65533;O'&#65533;&#1417;ie0x8gw&#65533;wR8YY&#65533;&#65533;1&#65533;-XE&#65533;v&#1016;x2`&#65533;&#65533;4&#65533;&#65533;EH&#65533;&#65533;&#65533;1k&#65533;&#65533;&#65533;(&#65533;&#65533;\&#43339;&#65533;&#65533;&#65533;B&#65533;&#65533;&#65533;Xy&#65533;&#65533;(&#65533;&#65533;&#65533;,&#65533;&#65533;Y&#65533;&#65533;&#65533;e^X]^f!x?GxF&#566;/&#65533;&#461;&#65533;&#65533;l&#65533;d&#65533;8&#65533;S&#65533;ez 6}&#65533;&#65533;&#65533;(}&#65533;&#516;6'&#65533;r&#65533;&#1080;jX:'&#65533;y%&#65533;&#65533;?&#65533;&#65533;&#65533;&#65533;&#65533;&#65533;Y&#16910;xg<P&#65533;'j&#65533;#Y&#65533;&#65533;&#1485;2&#590;)h0&#65533;&#65533;&#65533;&#65533;]&#65533;&#65533;Y&#65533;&#65533;&#65533;&#65533;&#65533;&#65533;X_&#65533;#eE0)&#65533;&#65533;8&#65533;H	t&#65533;&#65533;c&#65533;|&#65533;o&#65533;&#65533;w9&#65533;Y&#65533;u&#65533;C<&#744;&#65533;t&#65533;&#65533;&#65533;&#65533;	&#65533;&#65533;#&#65533;6&#65533;&u Q2&#65533;H&#65533;&#65533;g&#65533;&#65533;Un&#65533;Q&#65533;&#65533;&#65533;&#65533;Q&#65533;&#65533;q	&#65533;&#65533;%];&#585;&#65533;&&#65533;&#65533;&#65533;\&#65533;&#65533;C&#65533;&#65533;+&#65533;v&#531;&#65533;&#65533;&#65533;JI&#65533;%I&#65533;RiUu&#65533;&#65533;&#65533;$&#65533;L&#65533;dAS&#65533;L&#65533;&#65533;&#65533;	k&#65533;0O&#65533;?Y&#65533;&#65533;&#65533;<0&#65533;&#65533;I&#65533;&#65533;y&#65533;o&#65533;&#65533;y&#65533;&#65533;6&#65533;$&#65533;h#&#65533;&#65533;w	X&#65533;'&#65533;&#65533;c&#65533;&#594;&#65533;y&#65533;~)&#65533;&#65533;Is&#65533;i&#65533;a	Fr1	t&#65533;&#65533;&#65533;&#65533;n)&#65533;&#65533;A&#65533;I&#65533;&#65533;&#65533;z&#65533;&#1547;&#65533;U&#65533;8i)\x&#65533;s)&#1172;e&#1437;'&#478;O&#65533;&#65533;&#65533;Y&#65533;0&#65533;&#65533;;&#65533;&#65533;&#65533;]&#65533;&#65533;&#65533;&#394;&#65533;q:&#65533;&#65533;|)&#65533;|&#65533;m&#65533;)&#65533;&#65533;sR&#65533;8&#65533;&#65533;&#65533; &#65533;V<|&#1630;&#65533;&#65533;Z&#65533;}&#65533;&#65533;HZ&#65533;&#65533;&#65533;I&#1176;&#65533;&#65533;y&#65533;&#1321;f&#65533;&#65533;&#36445;&#65533;)&#65533;&#65533;TU(5&#65533;&#65533;H&#65533;q(%&#65533;&#65533;&#65533;:x&#65533;_&#65533;&#65533;N;j&#65533;&#65533;6L&#65533;&#65533;&#65533;&#65533;	&#65533;&#65533;&#65533;&#65533;F&#65533;dl&#65533;%J%z&#65533;'&#65533;6j&#65533;D&#65533;z&#65533;9&#65533;&#65533;0&#65533;&#65533;&#65533;L#X&#1671;&#65533;&#65533;&#65533;_&#65533;&#65533;&#65533;2h&#65533;&#65533;&#65533;&#65533;BzB&#65533;&#65533;&#65533; Zl&#65533;&#65533;&#65533;&#65533;N&#65533;)&#65533;}&#65533;&#65533;K&#65533;&#65533;&#65533;&#65533;&#65533;&#65533;$t&#65533;cZ&#65533;L&#1700;5&#65533;oz9&#65533;&#65533;&#65533;)&#65533;N&#65533;&#65533;(4&#65533;&#65533;&#65533;GZy&#65533;`&#65533;VY&#65533;i&#65533;&#457;z4&#65533;&#65533;&#65533;&#65533;c&#65533;.(&#65533;>&#65533;UA&#65533;A&#65533;9&#65533;P&#65533;N&#65533;v&#65533;b&#65533;&#65533;B&#65533;&#65533;E&#65533;@&#65533;&#65533;B	N&#65533;'&#65533;q&#65533;l&#65533;&#65533;3&#65533;7&#65533;I&#65533;&#1705;&#65533;I&#65533;&#65533;&#65533;o
 &#65533;&#65533;&#65533;,&#65533;J&#65533;&#65533;z&#65533;&#65533;%&#65533;&#361;_4(I&#65533;4O&#65533;I^H&#65533;&#65533;Hjn&#65533;&#65533;&#410;&#65533;&#65533;&#1705;&#65533;
&#65533;&#65533;&#1682;I&#65533;z&#65533;&#1829;&#65533;&#65533;&#65533;_t&#65533;&#65533;&#65533;&#1710;&#65533;&#65533;&#65533;JO&#65533;&#65533;T&#65533;Z&#65533;&#65533;Y&#65533;&#65533;&#65533;^&#65533;&#1517;&#1962;OU&#65533;&#65533;&#65533;&#65533;&#65533;Z&#65533;&#65533;I&#65533;Q&#65533;Z&#65533;*zp&#65533;iX&#65533;:&#65533;&#65533;&#65533;&#65533;;&#65533;T&#739;&#65533;&#65533;@S&#65533;&#65533;s&#65533;&#65533;*q&#65533;&#65533;&#65533;&#65533;&#65533;&#65533;&#65533;v&#65533;&#65533;&#65533;&#65533;8&#65533;&#65533;&#65533;&#65533;*0&#65533;&#65533;x;[&#65533;&#65533;&#65533;G&#65533;&#65533;,&#65533;&#65533;&#65533;<&#65533;p&#65533;&#65533;&#65533;b&#65533;!;&#65533;v&#65533;&#65533;j&#65533;&#65533;&#65533;Iw&#65533;
wuYC&#1977;&#65533;)&#65533;'&#1615;2
&#65533;^&#65533;w-K&#65533;&#65533;5&#65533;&#65533;&#65533;
&#65533;&#65533;&#65533;R
&#65533;&#65533;y&#65533;A&#65533;Y&#65533;&#41204;I+&#65533;J&#65533;Td&#1076;&#65533;yv&#65533;:&#65533;/&#39683;&#65533;&#65533;G&#65533;&#65533;
&#65533;&#65533;&#65533;&#65533;&#1630;o&#629;&#65533;&#65533;kz4&#65533;J&#65533;7&#65533;o&#65533;&#1782;\&#65533;&#65533;&#65533;&#65533;f&#65533;&#65533;&#65533;Yo&#65533;r&#761;L&#65533;xR&#65533;&#65533;g&#65533;&#65533;&#65533;k&#65533;&#65533;&#65533;&#65533;,&#65533;&#465;&#65533;&#65533;l&#65533;s&#65533;{[&#65533;&#65533;)&#65533;&#65533;)&#65533;	&#65533;&#65533;+
&#65533;&#65533;(&#65533;&#65533;Y&#65533;&#65533;J{;h&#65533;+]&#681;&#65533;&#65533;&#65533;&#65533;&#65533;&#65533;&#65533;&#65533;]&#65533;&#65533;$lg&#65533;&#1818;&#65533;&#65533;:&#65533;f&#65533;z&#65533;&#65533;F&#65533;]{n&&#65533;&#65533;&#65533;Ke&#65533;&#65533;&#65533;&#65533;&#65533;m&#65533;&#65533;\&#65533;[&#65533;&#65533;jxp{W&#475;&#65533;&#65533;&#3970;&#65533;&#65533;&#65533;&#65533;1X&#65533;&#65533;zY&#65533;8&#65533;%&#65533;L&#65533;&#65533;&#65533;1&#65533;&#65533;&#65533;W&#65533;tm&#65533;[&#65533;&#65533;EE&#65533;&#65533;&#65533;G&#65533;&#65533;&#65533;&#65533;&#65533;E&#65533;&#65533;&#65533;0&#65533;+&#65533;&#340;&#65533;&#65533;&#65533;&#65533;&#65533;&#65533;&#65533;;&#65533;&#65533;&#65533;&#65533;&#65533;k&#65533;&#65533;&#65533;P&#65533;;&#65533;&#65533;r&#65533;&#65533;&#720;&#65533;&#65533;&#65533;&#65533;&#65533;v*&#65533;&#65533;&#65533;&#65533;x&#65533;~Y&#65533;
|&#65533;~c&#65533;9&#65533;&#65533;&#65533;&#65533;|&#65533;1(&#65533;&#779;Y
&#65533;&#65533;&#32047;X&#65533;&#65533;&#246;{&#65533;8vQ&#24197;+&#65533;&#65533;&#65533;Y&#65533;TX&#65533;V&#65533;&#2006;&#65533;&#65533;&#65533;<&#65533;&#65533;&#65533;[R&#65533;Fw&#65533;&#65533;k?&#65533;y:3V}+&#266;&#65533;&#65533;7&#1805;Y;&#65533;&#65533;&#65533;&#65533;Ll>fZ&#65533;&#65533;Y&#65533;K&#65533;p\4_&#65533;`\!&#65533;z&#65533;&#65533;w&#65533;9\&#65533;JN&#65533;&#65533;m&#65533;&#176;U&#65533;&#65533;&#731;4Y&#65533;EL&#65533;y|&#65533;7&#65533;&#65533;k[&#65533;&#65533;B&#65533;&#673;,O&#65533;l&&#65533;L&#65533;%[&#65533;"J>&#65533;&#65533;B&#65533;y&#1768;&#65533;&#65533;&#65533;&#65533;&#65533;&#65533;&#65533;&#65533;K&#65533;R<&#371;&#65533;}B&#65533;T|\&#65533;C&#65533;&#605;&#65533;&#577;L&#678;<!s :T&#65533;&#65533;;r3Kz&#419;&#1317;&#65533;7&#756;<&#503;&#65533;&#65533;,&#65533;&#65533;?&#65533;&#65533;_&#65533;&#65533;&#65533;&#65533;&#65533;:&#802;L&#65533;&#65533;\,#=v )l&#65533;&#65533;m&#65533;&#65533;f&#65533;&#65533;&#65533;&#65533;&#65533;Lr\&#888;&#48257;6&#65533;&&#65533;&#65533;&#65533;57&#65533;~&#65533;&#65533;&#65533;^L&#65533;&#65533;6&#65533;&#65533;&#65533;M&#65533;&#65533;ri|&#65533;&#65533;&#65533;&#65533;&#65533;&#158;&#65533;&#65533;[&#65533;&#65533;&#1267;&#65533;&#65533;&#65533;\&#65533;&#65533;&#1840;&#65533;&#65533;I&#65533;J&#65533;+H&#65533;z\;qA&#797;[|@|p&#65533;&#65533;2u&#65533;s&#65533;k&#65533;hY&#65533;d&#65533;&#65533;*&#65533;&#65533;gd&#65533;&#65533;&#65533;&#65533;ZW{&#65533;&#65533;&#1746;&#65533;b&#65533;*&#65533;&#65533;&#65533;w&#65533;&#65533;&#65533;Q&#65533;&#65533;C&#65533;v&#65533;$&#65533;[&#65533;+&#65533;D&#65533;&#65533;'&#65533;4_z'&#65533;&#65533;&#65533;i&#65533;&#659;&#65533;&#65533;-&#65533;G&#65533;&#65533;0R&#65533;g&#65533;&#65533;R\&#65533;Q&#65533;K&#65533;&#65533;&#1172;&#65533;&#65533;m&#65533;&#65533;	&#65533;2?&#65533;{2#&#65533;-r&#65533;3&#65533;W{&#65533;hmrTr&#65533;&#65533;&#65533;&#65533;&#1515;&#65533;E&#65533;bq&#65533;z&#65533;&#65533;&#65533;&#65533;&#65533;q&#65533;&#65533;-M&#65533;&#65533;&#1505;3&#65533;]&#65533;V&#65533;m&#1307;&#143;&#65533;&#1561;Jb&#65533;&#65533;&#65533;&#65533;&#65533;&#65533;&#65533;"](&#65533;&#65533;&#65533;X&#65533;&#65533;&#1617;&#65533;&#65533;&#65533;2=&#1049;&#65533;-&#65533;&#65533;&#1571;&#65533;C?&#65533;&#65533;&#65533;-&#65533;e&#65533;?;c&#1325;&#65533;&#65533;&#65533;u&#65533;*hp&#65533;-&#65533;&#65533;8&#65533;&#65533;&#65533;&#65533;&#6952;>O&#65533;];&#65533;&#65533;&#65533;U&#65533;k&#65533;/&#65533;1mt0&#65533;1&#65533;&&#525;6@D`%=&#65533;JHa&#65533;&#65533;&#65533;&#65533;m&#1862;-&#65533;D,&#65533;&#65533;&#65533;=;&#65533;
&#65533;&#65533;&#1661;&#65533;W&#65533;:&#65533;&#65533;&#65533;=Y&#65533;&#65533;]&#65533;!2&#65533;&#65533;&#65533;&#65533;&#65533;g&#65533;-N&#65533;n&#65533;'&#65533;&#65533;&#65533;&#65533;&#65533;&#65533;&#1213;&#65533;R&#65533;~&#1866;&#65533;&#65533;&#1249;z&#65533;&#65533;&#65533;&#14965;&#65533;N=b@~&#65533;m0'&#65533;& =>G&#65533;@L[St&#65533;X&#65533;:&#65533;(&#65533;*&#65533;&#65533;&#65533;d_0&#65533;&#65533;m&#609;&#65533;&#65533;&#1677;&#65533;&#65533;&#65533;&#65533;&#65533;9\&#65533;a&#65533;&#65533;&#65533;vD&#65533;'&#65533;D0&#65533;&#65533;J~IA&#65533;J&#65533;X&#65533;JM&#65533;Y&#65533;T&#65533;&#65533;t&#65533;&#65533;&#65533;&#65533;a}*&#65533;&#65533;$&#454;&#65533;&#65533;n&#65533;&#65533;&#65533;cN&#65533;&#65533;s$I &#65533;i&#65533;&#65533;S&#65533;&#65533;&#65533;Q&#65533;&#909;H&#65533;&#65533;g&#65533;/&#65533;&#65533;v&#65533;z&#65533;&#65533;&#65533;J&#65533;&#65533;&#48478;>&#65533;5&#65533;&#65533;&#65533;&#65533;}<&#65533;T&#65533;n&#65533;^&#65533;Er&#65533;&#1126;`&#65533;Fb&#65533;c&#65533;&#65533;`&#65533;n&#65533;y&#65533;%&#65533;&#65533;&#65533;&#65533;&#65533;kzTN&#65533;&#65533;e&#65533;Y&#65533;|&#65533;&#65533;0Z&#65533;q'&#65533;&#65533;&#65533;&#65533;&#65533;&#65533;&#277;}&#65533;&#65533;&#65533;F+&#65533;&#65533;&#65533;L&#65533;WP&#65533;eY&#65533;&#65533;&#65533;b@<@&#65533;&#65533;X-&#65533;r&#65533;&#65533;&#65533;&#65533;=&#65533;&#65533;&#65533;m&#65533;&#65533;&>1&#65533;b&#65533;&#65533;&#65533;&#65533;&#65533;n(&#65533;&#65533;&#65533;'(&#1932;&#65533;&#65533;KM&#65533;&#65533;&#65533;E|2`&#65533;&#65533;&#65533;3&#65533;>&#65533;&#65533;~&#366;m\&#65533;&#65533;c&#65533;*~&#65533;&#65533;&#65533;&#65533;&#65533;&#65533;&#65533;&#65533;oX&#65533;&#65533;&#65533;&#65533;3'&#65533;&#65533;&#65533;y&#65533;&#65533;&#65533;&#65533;&#65533;?&#642;L$&#65533;&#65533;&#65533;&#65533;G)&#65533;&#65533;&#65533;"&#65533;&#65533;?S&#65533;&#65533;h[n&#65533;&#65533;&#65533;r{~&#65533;&#65533;N&#65533;&#65533;}&#65533;&#65533;&#65533;&#65533;&#65533;#\?&#65533;1&#65533;&#65533;&#65533;&#65533;&#65533;+&#65533;::/B$l&#65533;?_d&#1007;&#65533;F&#65533;&#65533;&#414;&#65533;T&#65533;k&#65533;k&#65533;_&#65533;&#65533;&#65533;.&#65533;&#65533;(&#65533;&#9468;&#1707;&#65533;&#65533;&#65533;&#65533;&#65533;&#65533;W&#65533;&#65533;&#65533;&#1957;&#65533;}&#65533;gk&#65533;&#65533;&#65533;&#65533;&#65533;6&#65533;&#65533;HJ&#65533;`&#65533;&#65533;&#65533;w&#65533;&#65533;j&#65533;&#65533;f&#65533;&#65533;&#65533;&#65533;&#65533;yy&#65533;q&#65533;&#65533;&#65533;XO&#65533;&#65533;&#65533;r6?(&#65533;&#65533;m&#65533;&#65533;&#65533;&#65533;&#65533;o&#65533;&#65533;<&#65533;}&#65533;&#65533;	&#65533;&#65533;&#65533;*h&#65533;&#65533;&#65533;&#65533;&#65533;*&#65533;&#65533;&#65533;[&#65533;Q&#65533;&#65533;&#65533;&#65533;&#65533;&#65533;&#65533;5&#65533;&#65533;&#65533;]&#65533;H&#1374;u&#65533;&#65533;&#65533;S&#65533;6&#65533;&#65533;mS&#65533;&#65533;&#65533;m&#65533;+&#65533;&#65533;&#1907;&#65533;_&#65533;oU&#65533;&#65533;i&#65533;&#623;&#65533;yC\-~&#65533;&#65533;/&#65533;&#65533;&#65533;&#65533;_&#65533;&#65533;&#65533;&#65533;z&#65533;&#65533;F&#65533;&#65533;&#65533;U++&#65533;&#65533;&#65533;&#65533;&#65533;{&#65533;V&#65533;&#65533;&#65533;?&#65533;&#65533;&#65533;&#65533;.&#65533;&#65533;&#65533;&#65533;V(&#65533;>&#65533;&#65533;n&#65533;D&#65533;&#65533;(&#65533;&#65533;&#65533;&#65533;&#65533;j!&#65533;
&#65533;,&#65533;h&#65533;!  "!!!# %&0'%&'(1)&0,,1-.8.04.1,1-,1.231-31344:66A68368<79@94496:96@;9<;:5<<B=>H=A9>@EA<<A=BDB=EEPFDHFHQIFPK/ALKRMNXNPUORLQLLQMSQNYRSMSQTT9ITSZUV`VCQVX\VXaYRTYU[YV`ZLZZY][CS[YV\[b]?Q]^h^`\^`e_IW`^da^]a^ha`^baecFWdRadckeepfhlfhqhdghfliOajfpjiml[jlkrnmxnpxpmuqnyqqvr`nsdrss{tu&#65533;uy&#65533;vx|xbsxu}yv&#65533;yy}ziv{ix{{&#65533;{~&#65533;~&#65533;&#65533;&#65533;|&#65533;}&#65533;&#65533;&#65533;&#65533;&#65533;t&#65533;&#65533;~&#65533;&#65533;&#65533;&#65533;&#65533;&#65533;&#65533;&#65533;&#65533;&#65533;&#65533;&#65533;&#65533;&#65533;&#65533;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94;&#65533;&#65533;&#65533;&#65533;&#310;&#65533;&#1079;&#65533;&#1015;&#65533;&#1080;&#65533;&#65533;&#65533;&#65533;&#65533;&#65533;&#65533;&#65533;&#65533;&#65533;&#315;&#65533;&#637;&#65533;&#829;&#65533;&#1150;&#65533;&#446;&#65533;&#1599;&#65533;&#166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&#65533;W/&#65533;})D&#65533;p!&#193;$&#65533;&#65533;&#65533;&#267;3B&#65533;&#65533;&#65533;&#65533;&#463; C&#65533;IrdA&#65533;9&#65533;\&#65533;&#1184;BZ0c&#65533;t&#65533;&#65533;&#411;8%&#65533;dY&#65533;&#65533;&#991;@=2&#65533;&#65533;&#65533;h&#915;FqLx&#65533;iN&#65533;C#R&#65533;#&#65533;&#65533;&#540;jE&#65533;3&#65533;&#1519;&#65533;&#65533;&#65533;&#65533;J&#65533;&#65533;&#1651;g&#65533;n]&#65533;&#65533;&#65533;ep&#65533;&#669;K7&#65533;]&#65533;V;V&#65533;&#65533;T)G&#65533;K'&#65533;&#65533;0&#65533;/&#65533;5&#65533;&#440;&#65533;&#1670;&#65533;	&#65533;5)&#65533;)O&#65533;e37F;&#65533;&#65533;&#65533;&#672;/B&#65533;&#631;n&#1014;o&#65533;F&#65533;&#65533;&#65533;U&#65533;&#65533;!&#65533;>&#65533;&#1205;&#45389;Cv<&#65533;&#65533;&#2029;+&#65533;&#65533;;[&#65533;X&#65533;o&#65533;s&#65533;&#1847;&#65533;&#65533;&#65533;&#65533;M&#65533;E&#65533;&#65533;#&#65533;&#849;&#65533;&#65533;&#65533;j&#65533;&#258;&#65533;&#65533;&#65533;~y&#65533;&#65533;I&#65533;&#643;&#65533;&#65533;&#65533;&#65533;&#65533;&#65533;&#65533;J&#65533;&#65533;m&#65533;&#65533;&#1882;&#65533;w&#1967;R&#65533;&#65533;&#65533;&#65533;&#65533;&#65533;&#65533;twx&#65533;P&#65533;TW&#65533;x&#65533;Wi&#65533;Tx&#65533;mEVQ&#65533;o&#53110;pzH&#65533;p&#65533;dY|&#65533;&#65533;&#65533;|&#65533;&#65533;V&#65533;&#65533;-&#65533;"&#65533;4hc[Y&#65533;&#65533;S"XXw&#65533;Q&#65533;s&#65533;&#65533;&#65533;]&#65533;=n&#65533;Z&#65533;Lv(&#65533;j<R&#65533;b&#65533;7&#65533;f&#65533;,&#65533;&#65533;C^G&#65533;b&#65533;GM&#65533;6&#65533;I&#65533;&#65533;]&#65533;l&#65533;&#65533;%[&#65533;g&#65533;F@.&#65533;{1&#65533;&#65533;&#65533;&#65533;Oa&#1500;&#65533;}&#65533;&#65533;&#65533;o&#65533;Y&#65533;&#65533;&#65533;&&#65533;&#429;`pw&#65533;6QD&#65533;&#65533;&#1436;kV&#65533;&#65533;&#65533;>b{O&#65533;&#599;&#65533;>bU&#65533;J&#65533;
:h&#65533;&#65533;dg&#65533;h&#65533;6&#65533;&#65533;&#1112;&#65533;&#65533;i&#65533;&#65533;&J`&#65533;`>(X&#65533;&#65533;&#65533;&#43386;i&#65533;X&#65533;&#65533;&#65533;i&#65533;&#65533;&#65533;I&#65533;&#65533;&#65533;qx&#65533;&#65533;-&#65533;&#65533;%&#65533;&#65533;Jk&#65533;&#65533;&#65533;&#65533;_&#65533;uEw&#65533;&#65533;6ia&#65533;d&#65533;G&#65533;&#65533;bM&#65533;+o&#65533;y6+&#65533;*&#65533;&#65533;&#65533;W&#65533;V&#732;&#65533;&#65533;:&#65533;&#65533;&#65533;&#65533;&#1239;
&#65533;(&#65533;w&#65533;2&#65533;&#65533;&#65533;&#65533;6&#65533;&#58726;}&#65533;&#65533;&#65533;|&#65533;&#65533;&#65533;&#65533;&#65533;5%&#65533;&#65533;&#65533;&#65533;r;&#65533;&#65533;&#812;&#65533;&#65533;@&#65533;&#65533;H&#65533;y&#65533;&#65533;&#65533;eI&#65533;~&#65533;&#65533;&#65533;&#65533;&#65533;&#65533;'&#65533;&#65533;E&#65533;dh&#65533; W &#65533;i4e&#65533;&#65533;v&#65533;&#1894;&#65533;4&#65533;.&#65533;&#65533;\&#65533;&#65533;am&#65533;&#65533;&#65533;&#65533;&#65533;&#65533;&#65533;!&#65533;B&#65533;&#65533;)KQ
&#65533;&#65533;&#65533;Os&#65533;&#65533;&#65533;t&#65533;u&#65533;9&#1189;&#65533;&#65533;i&#65533;&#65533;&#1600;&#196;&#65533;j&#65533;+&#65533;&#65533;u/&#65533;&#65533;&#65533;q[Iq&#65533;s&#65533;&#65533;Vw&#65533;&#65533;&#65533;&#65533;6w&#65533;&#65533;a+&#65533;s&#65533;&#65533;;&#65533;M&<&#65533;&#65533;aE&#65533;&#65533;N&#65533;@	f[52&#65533;&#65533;4&#65533;&#65533;&#65533;&#816;&#65533;}&#65533;&#65533;y&#1623;&#65533;c_&#65533;&#65533;&#65533;&#65533;&#65533;#&#65533;&#65533;l&#65533;nOy&#65533;G&#65533;&#65533;&#65533;&#65533;j&#65533;&#319;&#65533;M&#65533;&#65533;&#65533;&#65533;&#65533;x&#351;&#65533;&#65533;&#65533;W[&#65533;&#65533;&#65533;	9&#65533;&#65533;
sXa.h9^~F&#1721;&#65533;&#65533;&#65533;4xi&#65533;&#65533;&#65533;>&#65533;&#65533;C&#65533;n&#480;Wy&#65533;&#65533;&#65533;&#65533;&#65533;2&#65533;&#65533;&#257;0&#65533;`\X#&#65533;&#65533;n]|&#65533;&#65533;&#65533;&#65533;G&#65533;,|&#65533;A&#65533;N&#65533;v0&#65533;/v&#65533;s]&#65533;&#65533;j&#65533;&#65533;&#65533;&#65533;&#65533;	MJw&#65533;&#65533;&#65533;&#65533;&#443;&#14670;&#65533;Z	 &#65533;&#65533;7D&#632;0&#65533;d&#65533;&#65533;&#65533;2&#65533;D&#65533;&#65533;&#65533;k&#65533;]X&#65533;&#65533;&#65533;)&#65533;4	&#65533;&#65533;|x&#65533;.&#65533;yBL&#65533;&#65533;*&#65533;q&#65533;ID&#65533;&#65533;&#65533;A&#1589;&#65533;`dDb/&#65533;C,&#65533;P]:_JX&#65533;&#65533;"&#65533;&#65533;p&#65533;z]&#65533;x&#65533;7&#65533;&#65533;&#65533;r&#65533;!8&#65533;&#65533;ef$&#210;&#65533;B8&#65533;j[U&#65533;d&#65533;&#534;&#65533;q&#65533;&#1392;T(;&#65533;H&#65533;&#65533;]&#1713;&#65533;$w8&#65533;&#65533;&#65533;&#65533;&#65533;&#65533;"[F&#65533;!r&#65533;&#65533;&#65533;&#65533;t)&#65533;R&#65533;&#65533;&#65533;T&#65533;*g"T&#65533;BA&#65533;&#65533;&#65533;&#65533;e7%&#59981;&#65533;<&#65533;&#65533;&#65533;&#65533;&#65533; &#65533;&#1175;&#65533;&#65533;&#65533;5H&#65533;&#65533;`&#65533;&#65533;f4&#65533;&#65533;&#65533;&#65533;&#65533;1&#65533;&#65533;:&#65533;*&#65533;i&#65533;S&#65533;&#65533;&#65533;c&#65533;i &#65533;m&#65533;2&#65533;&#65533;g>g&#65533;&#65533;&#65533;&#65533;&#65533;&#65533;&#65533;+&#65533;7N}T&#65533;r&&#65533;&#65533;%Iu&#65533;&#65533;&#65533;p<&#65533;&#65533;Fzz&#712;m&!1*Nn&&#65533;-&#65533;%&#65533;&#65533;)O&#65533;&#65533;&#65533;&#65533;&#39654;I3jJh*To&#65533;&#65533;;z
z&#1556;\&#65533;Z&#65533;Z&#65533;&#874;y&#65533;&#65533;&#65533;A&#65533;(&#1314;~&#65533;&#65533;&#65533;&#65533;f&#65533;&#65533;&#65533;&#852;&#65533;&#65533;&#65533;F&#1381;R&#65533;$UeB&#65533;J&#65533;q	M&#65533;9h|C&#65533;&#65533;{N&#1394;&&#65533;&#65533; Z&#65533;&#65533;&#1300;9e&#65533;-&#65533;8&#65533;&#65533;&#65533;,\V!&#65533;&#65533;&#65533;y&#65533;c&#65533;`uK&#65533;&#65533;&#65533;X&#65533;&#1388;&#65533;l+&#65533;:M&#65533;&#65533;&#65533;&#65533;)]y&#65533;V&#65533;Z&#65533;&#65533;j&#65533;k6_&#65533;&#65533;&#65533;&#1099452;&#65533;&#65533;_&#65533;>&#65533;ZV#&#65533;=&#65533;i+T&#685;4&#65533;elAO&#65533;&#65533;&#65533;&#65533;&#65533;t&#65533;&#1416;&#65533;c&#65533;&#65533;&#65533;&V&#65533;&#65533;f&#65533;&#65533;Z&#65533;v&#65533;&#65533;&#65533;&#65533;&#65533;5Y&#65533;&#1704;n&#65533;&#1029;&#65533;"o;[&#65533;6&#65533;&#65533;&#65533;&#1862;n&#65533;&#65533;&#65533;&#65533;&#65533;M,>&#42064;P&#65533;&#65533;H.P&#65533;&#65533;&#1910;t&#65533;&#65533;ums[&#65533;X&#65533;$&#65533;_=
|&#65533;&#65533;&#65533;B6&#65533;&#65533;M&#65533;S&#65533;*&#673;L2&#65533;5&#65533;y&#65533;[&#65533;
&#65533;"&#65533;/)#La&#65533;&#65533;&#1621;0j&#65533;&#65533;{&#65533;&#65533;&#65533;&#65533;{&#65533;&#65533;&#65533;&#1493;&#65533;"1U|&#65533;(&#1596; d&#65533;~K&#65533;&#65533;
c&#65533;&#65533;&#65533;&#65533;vw&#65533;&#65533;&#65533;&#65533;&#65533;&#65533;/&#65533;&#65533;c&#65533;|&#65533;H6q&#65533;Ldp8&#65533;&#65533;&#65533;&#65533;&#65533;}&#65533;Z&#65533;&#65533;2&#65533;P&#65533;qe<a&#65533;5&#65533;7N&#65533;&#65533;&#65533;b$?&#65533;j5&#65533;&#65533;s;X&#65533;&#65533;J&#65533;st&#65533;&#65533;B&#65533;I&#65533;&#65533;&#65533;&#65533;&#65533;&#65533;2&#65533;:&#65533;&#65533;r>&#65533;&#65533;&#65533;&#65533;!O&#645;&#65533;V&#65533;&#65533;&#20438;&#65533;&#65533;&#65533;L&#65533;&#65533;	&#65533;&#65533;&#65533;^&#1599;B&#65533;gh&#65533;&#65533;=&#65533;&#1662;M&#65533;q&#65533;&#65533;ND&#65533;&#65533;&#166;Nu&#65533;&#972;&#65533;&#65533;&#1975;&#65533;&#34843;&#65533;O&#65533;hj6&#65533;%&#65533;;&#427;gO/&#65533;&#1203;t&#65533;M&#65533;jX&#65533;&#65533;36&#65533;?&#65533;j&#65533;&#65533;n&#65533;V&#65533;&#65533;d!&#727;&#694;&#1396;&#65533;Ol&#65533;9&#65533;&#1302;v&#65533;&#961;&#65533;F&#65533;&#65533;&#26038;&#65533;a-&#65533;'&#65533;&#65533;&#65533;&#65533;&#65533;wt&#65533;M&#65533;T&#65533;&#65533;&#65533;&#65533;1O&#65533;K&#65533;m&#65533;[&#65533;&#65533;&#65533;&#65533;Unq&#65533;&#65533;&#65533;&#65533;&#65533;&#65533;&#65533;&#65533;&#65533;b&#65533;&#65533;&#65533;M&#65533;x&#65533;&#65533;MqS<&#65533;&#65533;&#1072;&#65533;&#65533;o&#65533;&#65533;&#65533;&#65533;&#65533;&#65533;Z&#65533;&#65533;Lle&#65533;&#65533;&#65533;W&#65533;&#65533;/>&#65533;&#65533;&#65533;0W&#65533;&#65533;&#65533;&#65533;_&#65533;&#65533;,&#65533;w&#65533;Q&#65533;q&#65533;&#65533;[&#776;&#65533;j&#549;&#65533;^&#65533;&#65533;\&#65533;&#65533;&#65533;&#65533;_&#65533;tG&#65533;&#65533;8&#65533;&#65533;l&#65533;&#474;&#65533;$&#65533;w&#65533;g&#65533;&#65533;&#65533;FW&#65533;&#65533;$&#65533;'&#65533;uz &#65533;u&#65533;&#65533;1tJ&#65533;I&#65533;z&#65533;cu&#65533;S&#65533;&#65533;x&#65533;&#65533;&#65533;&#65533;k&#65533;&#65533;&#65533;V&#65533;&#65533;&#65533;&#65533;&#65533;&#1679;&#65533;&#550;&#488;E&#1615;&#65533;gn&#65533;"&#65533;x&#65533;4L&#65533;&#65533;P&#65533;D&#65533;.o6E&#65533;]&#65533;&#65533;&#65533;|&#65533;8G8&#65533;&#65533;&#65533;&#65533;.&#65533;}&#65533;Zos'&#65533;&#65533;A&#65533;&#65533;&#65533;&#65533;P|-&#65533;&#65533;&#65533;&#65533;&#65533;&#65533;@&#65533;&#65533;w_&#65533;&#647;w&#65533;qg`&#65533;;&#65533;&#65533;&#65533;&#65533;4_&#65533;&#65533;;_zz&#65533;&#65533;d&#65533;7&#65533;=z&#65533;#&#65533;&#65533;}&#65533;&#65533;1&#65533;&#60867;&#65533;&#65533;&#65533;&#65533;&#65533;l&#65533;&#65533;n&#65533;}&#65533;&#65533;7&#65533;&#65533;o.&#65533;&#65533;&#65533;&#65533;GH&#65533;%.&#65533;&#65533;&#65533;&#65533;&#65533;&#65533;&#65533;&#65533;&#65533;ih&#65533;&#65533;&#65533;~;&~&#65533;W(&#65533;&#65533;|&#46528;
&#65533;|&#65533;'q&#65533;'&#65533;wcW&#65533;&#65533;&#65533;j&#65533;g7Q&#65533;&#65533;&#65533;&#65533;&#65533;z&#65533;#&#231;&#65533;&&#65533;~!8&#65533;&#65533;&&#65533;&#65533;~&#65533;&#65533;y&#65533;&#65533;l&#1830;M&#65533;&#65533;&#65533;&#65533;&#65533;8&#65533;&#65533;&#65533;&#65533;&#65533;&#65533;|&#65533;Bh&#65533;)X&#65533;w&#65533;?xu&#65533;L(&#65533;&#65533;xa&#65533;a&#1447;&#65533;Z&#65533;]&#65533;&#65533;&#65533;-&#451;&#65533;3&#65533;&#65533;gl'&#65533;&#65533;E&#65533;&#65533;&#1798;&#65533;&#65533;i&#65533;kxy&#65533;a&#65533;qr&#65533;q/&#65533;8&#65533;&#65533;z&#65533;07x&#65533;>&#65533;&#65533;^8D&#65533;6&#65533;C8&#65533;'&#512;&#65533;(&#65533;x~F&#65533;k&#516;&#65533;g&#65533;T&#65533;&#65533;&#65533;wFV&#65533;&#65533;&#65533;&#65533;&#65533;r&#65533;{&#65533;&#65533;&#65533;&#65533;v&#65533;&#65533;&#65533;&#65533;~m&#65533;&#65533;&#65533;&#65533;&#65533;Px&#65533;h|&#65533;7w&#278;w&#65533;&#65533;p_&#65533;U&#65533;G&#65533;&#137;&#65533;&#65533;@&#65533;&#65533;&#65533;&#65533;h&#65533;&#65533;H&#65533;&#65533;&#65533;&#65533;l&#394;&#65533;xl&#65533;8&#65533;&#65533;h&#65533;&#65533;8&#65533;wxS&#65533;&#65533;&#65533;&#65533;&#65533;&#65533;&#65533;_&#523;&#65533;&#65533;&#65533;&#65533;&#65533;&#65533;8~&#360;t&#65533;&#65533;&#65533;&#65533;&#65533;wn&#65533;&#65533;&#65533;H\&#65533;&#65533;&#65533;Gy&#65533;Xs&#65533;8&#65533;&#65533;X&#65533;&#65533;&#1550;&#65533;&#65533;&#65533;=&#65533;&#65533;&#65533;&#1549;&#65533;&#65533;|&#65533;&#65533;&#65533;ht&#65533;&#65533;&#65533;h&#65533;&#44558;&#65533;#&#65533;&#65533;&#65533;&#65533;&#65533;&#65533;&#65533;&#520;H&#65533;w&#391;&#65533;9Q7&#65533;&#65533;&#65533;&#65533;&#65533;w&#65533;&#65533;&#65533;AiG&#65533;&#65533;c&#65533; y&#65533;{&#65533;&#65533;&#65533;&#1800;y&#65533;$&#65533;&#65533;)&#65533;&#408;a;&#65533;&#65533;'&#65533;2&#65533;&#65533;rp8&#65533;	&#65533;&#65533;&#65533;+&#65533;&#65533;&#65533;&#65533;&#65533;
I&#65533;"&#1555;*I&#65533;&#65533;V&#65533;&#65533;E&#65533;&#600;&#65533;q&#65533;r6z&#65533;z5&#65533;p"w&#65533;o&#65533;>&#65533;&#65533;c&#65533;F&#37536;&#65533;&#65533;&#65533;_&#1616;&#65533;&#65533;&#65533;&#65533;&#65533;&#65533;&#65533;&#65533;e&#586;&#65533;&#65533;bh&#1364;&#65533;&#65533;&#65533;&#65533;|U&#65533;]&#65533;v&#65533;s&#1413;&#65533;&#65533;&#65533;&#65533;pC&#65533;&#65533;9&#65533;&#65533;&#65533;&#65533;&#65533;\&#65533;&#65533;a&#587;Z&#1618;&#65533;&#65533;&#65533;'&#65533;i9&#65533;!&#65533;yd&#65533;&#65533;N&#65533;)&#65533;jId&#65533;&#65533;>g&#65533;2hrL9&#65533;&#65533;&#65533;&#65533;&#1558;)&#65533;&#1448;k&#65533;I&#65533;&#65533;Y&#65533;&#65533;&#534;&#65533;h&#65533;&#65533;&#1625;+8&#65533;J&#65533;k&#65533;z&#65533;x&#65533;&#65533;&#65533;&#65533;&#65533;&#65533;&#65533;v&#1489;O)&#65533;&#65533;)&#65533;&#65533;w&#65533;&#65533;&#65533;&#65533;&#1544;&#65533;&#65533;8Q&#65533;)^l&#65533;&#64010;&#65533;&#584;&#7708;N&#527;&#65533;(&#65533;&#65533;&#65533;f&#65533;&#65533;\&#65533;&#65533;p&#65533;&#65533;I&#65533;&#65533;&#65533;&#65533;&#65533;(&#65533;&#65533;&#65533;6&#65533;fX&#889;&#65533;&#65533;9&#65533;&#65533;&#65533;&#65533;&#65533;i&#65533;&#65533;&#65533;&#1129;&#65533;&#65533;*&#65533;G&#65533;&#65533;&#65533;7&#65533;U&#65533;y&#65533;}&#65533;7ej&#65533;&#65533;&#65533;&#65533;l&#65533;n&#65533;&#65533;h5I&#65533;&#65533;&#65533;r&#65533;&#65533;&#65533;y~&#65533;&#65533;u&#65533;&#65533;y&#65533;%Jw(Z&#65533;e&#65533;&#21085;&#1737;yz&#65533;*'&#65533;.&#65533;l&#65533;9&#36387;&#1699;BX&#65533;&#65533;djh|&#65533;&#65533;&#65533;&#463;":&#65533;+&#65533;+&#65533;*&#1700;>j&#65533;L
&#65533;&#65533;&#65533;p&#65533;xc&#65533;&#1493;T&#65533;&#65533;W&#65533;up&#65533;&#65533;@&#65533;<:&#65533;&#65533;&#65533;&#65533;&#65533;Qf&#65533;&#65533;&#65533;"&#65533;&#65533;?&#65533;T&#671;T*Q:&#65533;OZ&#65533;x:&#65533;&#65533;Y&#65533;&#53861;zw5&#65533;r&#65533;9&#65533;&#65533;&#65533;&#65533;}&#65533;9&#65533;A&#65533;&#65533;&#1704;Zk8
&#65533;Bz&#65533;&#65533;I&#65533;&#65533;9&#65533;)&#65533;wq&#65533;&#65533;N*&#65533;x*&#65533;&#65533;&#65533;&#65533;&#65533;&#65533;z:&#65533;
&#65533;&#65533;g&#65533;&#65533;9&#65533;	7&#65533;rp&#65533;&#662;&#65533;&#65533;zV{&#65533;:&#65533;&#65533;8&#65533;&#65533;0&#65533;t&#65533;_&#65533;%&#65533;s
&#65533;\&#65533;&#65533;&#1209;&#65533;&#65533;Y7&#65533;&#65533;&#65533;&#282;&#65533;8&#65533;&#65533;&#65533;&#1699;&#65533;&#65533;~&#65533;&#65533;&#65533;g&#65533;&#65533;&#65533;&#65533;&#65533;I&#65533;$&#65533;&#65533;Y!&#65533;&#65533;-&#65533;~&#65533;&#65533;&#386;&#65533;
V&#29341;&#65533;8&#65533;&#65533;&#65533;vJ&#65533;&#65533;
&#65533;&#65533;&#65533;*&#65533;&#65533;&#65533;&#65533;&#65533;&#65533;&#65533;&#65533;&#65533;

&#65533;&#65533;&#65533;&&#65533;&#1705;&#65533;V&#65533;&#65533;B&#295;&#65533;&#50864;
{Sj&#1577;t&#65533;z&#65533;t&#65533;&#65533;&#65533;&#65533;&#65533;J&#65533;kS!&#65533;&&#65533;u&#65533; j&#65533;&#65533; z&#65533;&#65533;&#65533;&#65533;&#65533;)g&#65533;z+&#65533;o&#65533;V&#65533;&#65533;&#65533;&#65533;EZ&#65533;	&#65533;&#65533;*Re&#65533;&#65533;&#65533;&#65533;&#65533;&#59052;&#65533;&#65533;(;xi:&#65533;n&#44142;&#1694;&#65533;&#685;&#65533;	&#65533;&#65533;H&#65533;2&#65533;&#65533;&#65533;&#65533;&#65533;%M&#65533;j&#65533;&#65533;:&#65533;&#570;&#65533;dz&#65533;Uj&#65533;(&#65533;r&#65533;i&#65533;&#65533;E&#65533;&#65533;r)&#65533;&#65533;&#1078;!K&#65533;&#65533;
&#65533;M&#65533;&#65533;h&#46407;&#65533;&#65533;0&#65533;?&#65533;&#65533;iE&#65533;6Y&,&#65533;&#65533;&#65533;&#1717;&#65533;&#65533;^&#65533;&#65533;&#65533;'&#65533;`&#65533;r@we&#65533;7&#65533;&#65533;z&#65533;j&#65533;&#65533;l&#7574;&#65533;&#65533;&#65533;f&#65533;K&#65533;&#65533;M&#65533;&#65533;{&#65533;&#690;>&#65533;&#65533;&#65533;zY	&#65533;2&#65533;&#65533;9;5?{&#65533;l&#65533;&#65533;VW5E&#65533;OQi&#65533;lZ&#65533;&#65533;{&#65533;&#25537;&#65533;&#65533;&#65533;&#65533;&#65533;A&#65533;&#65533;B&#65533;&#65533;>&#65533;&#65533;&#65533;&#65533;A&#65533;&#65533;nf&#65533;&#65533;&#65533;[a&#65533;&#65533;&#65533;&#65533;A&#65533;&#65533;&#65533;&#65533;&#65533;Y&#65533;&#65533;:&#65533;&#65533;t&#65533;&#65533;*?&#65533;&#65533;rlKM&#65533;+&#65533;&#65533;&#65533;&#65533;&#65533;H&#65533;&#456;&#65533;&#65533;&#65533;&#65533;&#65533;&#65533;tj{&#65533;$&#65533;S&#65533;&#65533;&#65533;&#65533;&#1458;&#65533;&#65533;R&#65533;(&#65533;&#65533;&#65533;&#65533;&#65533;r&#65533;&#65533;&#65533;&#65533;M&#65533;y&#65533;(&#65533;5{&#65533;&#65533;&#65533;9&#65533;&#65533;d&#65533;&#65533;&#65533;A&#697;J&#65533;r&#65533;&#65533;&#65533;[&#65533;&#65533;&#65533;&#65533;&#65533;&#65533;&#65533;J&#65533;[&#65533;&#65533;^&#65533;j&#65533;&#65533;K&#65533;,G&#65533;&#65533;2<&#65533;,&#65533;&#65533;&#65533;&#65533;Y&#65533;cE6&#65533;P&#65533;2eK&#1643;T[&#65533;J&#65533;D&#65533;&#65533;&#65533;&#731;&#65533;;s&#65533;&#65533;&#65533;&#65533;j&#65533;&#65533;&#180;&#65533;k&#65533;&#65533;9\&#65533;y&#65533;&#65533;&#46600;&#65533;H&#65533;&#65533;&#65533;>&#65533;<&#65533;&#65533;&#65533;K&#65533;E&#65533;&#65533;&#65533;&#65533;j&#65533;/&#65533;wJ&#65533;p&#65533;&#65533;Q,T&#65533;&#65533;&#65533;&#65533;x&#65533;&#65533;&#65533;1&#65533;&#65533;P&#65533;&#65533;&#65533;c:`&#65533;&#65533;Dbq)&#65533;b&#65533;&#65533;I&#65533;&#65533;&#65533;&#65533;*&#65533;&#65533;]&#65533;&#65533;&#65533;&#65533;&#468;&#65533;&#65533;[&#65533;S\&#378;zl&#65533;[F&#65533;&#65533;)&#65533;&#65533;&#65533;&#65533;+&#65533;&#65533;&#65533;2&#65533;&#65533;&#65533;&#65533;&#65533;[&#65533;&#65533;&#1710;&#65533;&#65533;&#65533;i<&#65533;&#65533;&#65533;&#65533;m&#65533;EY&#632;&#65533;&#65533;t&#65533;i&#65533;&#65533;&#65533;&#65533;h&#65533;&#65533;&#65533;&#65533;&#65533;d&#65533;&#65533;&#65533;U&#65533;,7&#2006;]&#65533;z&#65533;.&#65533;&#65533;
&#331;&#753;L&#65533;Il&#65533;&#65533;&#65533;&#65533;o&#65533;&#65533;&#65533;&#1640;&#65533;&#1855;&#65533;&#65533;&#65533;&#65533;P&#65533;&#65533;4C&#65533;d&#65533;,L&#65533;&#65533;&#65533;&#65533;&#65533;&#65533;kn&#65533;&#65533;&#65533;N&#65533;&#65533;&#65533;y&#306;&#65533;&#65533;&#65533;&#65533;&#65533;&#65533;&#65533;&#65533;&#65533;&#65533;&#65533;&#65533;<j&#65533;&#65533;&#65533;&#65533;&#65533;dCA
}&#65533;&#65533;&#65533;&#65533;J&#65533;7&#65533;/&#65533;&#65533;&#65533;8&#65533;&#65533;;&#844;<&#65533;&#65533;in&#65533;&#65533;&#65533;&#65533;\&#65533;O,&#850;&#65533;&#65533;*&#65533;m&#65533;'&#65533;&#65533;`
up&#65533;&#65533;
&#65533;&#65533;&#65533;&#65533;&#830;&#65533;&#1063;&#65533;<&#670;{&#65533;&#65533;x&#65533;&#65533;m&#848;{&#65533;&#65533;&#65533;&#1107;l&#65533;O<^!&#65533;&#65533;&#65533;&#65533;&#65533;&#65533;&#65533;&#65533;&#65533;&#65533;p	&#65533;0&#65533;&#65533;&#65533;0&#65533;J&#65533;&#65533;3&#65533;&#65533;9&#65533;#&#65533;b&#1779;#M&#65533;oz&#65533;&#65533;&#65533;K&#65533;T&#65533;b&#65533;&#65533;&#65533;&#65533;v,&#65533;Q&#65533;&#65533;L&#65533;{&#65533;&#65533;`	&#65533;`&#65533;p$&#65533;SP&#65533;&#65533;&#65533;&#65533;44,&#65533;L"&#65533;&#1779;&#65533;m&#65533;&#65533;&#65533;}J&#65533;}&#605;G&#65533;&#65533;&#65533;&#65533;&#65533;<&#65533;m&#65533;v&#65533;2&#65533;B&#65533;&#65533;&#65533;d`	v@&#65533;-00&#1542;&#65533;&#65533;%&#65533;&#65533;&#65533;<R&#65533;&#65533;&#65533;f&#65533;w&#65533;&#65533;&#147;&#65533;&#981;&#855;&#65533;u&#65533;G&#65533;s=&#65533;&#65533;|&#65533;5&#65533;&#65533;<r
oPn&#65533;*0 #&#65533;n&#65533;&#65533;u&#65533;&#65533;^]&#65533;&&#65533;&#65533;k+&#65533;&#65533;]&#65533; |&#65533;&#65533;\&#65533;&#65533;&#65533;&#887;,&#65533;E&#65533;&#65533;&#381;&#65533;&#65533;=}&#525;&#65533;&#1939;x&#65533;@S&#65533;&#1984;&#65533;$&#65533;v&#65533;:&#65533;E&#65533;&#65533;}&#65533;,&#65533;&#54082;&#65533;8&#65533;&#65533;M&#65533;&#980;&#65533;&#65533;l_&#65533;&#65533;&#65533;=&#603;&#65533;&#1632;&#65533;&#65533;=&#65533;&#65533;\&#1993;&#65533;]&#65533;&#65533;S&#65533;: &#65533;&#3153;3&#65533;M-&#65533;!?&#65533;H&#65533;&#65533;,r&#65533;U&#65533;B|&#65533;-a&#65533;&#65533;M&#65533;&#65533;&#65533;6&#65533;&#141;&#65533;&#65533;&#65533;L&#65533;&#65533;&#65533;&#933;,&#65533;`&#65533;&#65533;	&#65533;&#65533;&#65533;=u&#65533;&#65533;&#65533;&#65533;Q$*&#65533;&#65533;33&#65533;]{&#65533;I&#65533;&#65533;J&#65533;n&#65533;7&#65533;&#65533;_&#65533;&#65533;&#65533;&#65533;&#65533;&#65533;&#65533;&#65533;&#65533;l&#65533;P&#65533;&#65533;K&#65533;&#65533;&#65533;&#65533;&#1879;&#65533;X{&#336;&#65533;h&#65533;&#65533;&#65533;&#65533;&#65533;,l&#65533;d&#65533;&#65533;&#65533;{&#65533;&#65533;&#65533;&#65533;'W&#65533;!J&#438;&#65533;&#65533;&#65533;5&#65533;*&#65533;P&#65533;&#65533;&#65533;2&#65533;l&#65533;!&#65533;&#65533;^&#65533;H:&#65533;6&#65533;&#1469;&#65533;&#65533;j&#65533;
&#65533;&#65533;r&#65533;&#65533;zv&#65533; &#65533;y&#65533;tn&#65533;5&#65533;7G&#65533;q{z&#65533;&#65533;%>&#65533;&#65533;=&#65533;&#65533;Z&#65533;K&#65533;H&#65533;J&#65533;b&#65533;&#65533;QN&#65533;p&#65533;&#65533;la&#65533;&#65533;F&#65533;v&#65533;&#65533;&#65533;L&#65533;>&#65533;n&#65533;s&#65533;&#65533;F%&#65533;&#65533;&#1627;&#65533;,&#65533;D>&#65533;vM&#65533;4,&#65533;&#65533;,&#65533;UW&#65533;	e&#65533;@P&#65533;R&#65533;&#65533;qZ&#1755;<X&#65533;a?T&#65533;I&#65533;N&#65533;&#830;&#65533;W&#65533;&#1144;bK&#65533;<&#65533;&#65533;&#65533;
&#65533;&#65533;&#65533;&#65533;&#1342;&#65533;&#65533;&#65533;&#65533;&#65533;&#65533;L&#65533;N&#65533;v&#65533;&#65533;&#65533;&#65533;WX&#65533;P*&#65533;S&#65533;&#65533;&#1350;&#65533;@k&#65533;~C2s-_1&#65533;&#65533;n&#65533;&#65533;e&#65533;&#65533;%&#65533;N=F!6&#65533;&#65533;^I&#1202;&#65533;o&#65533;&#65533;C&#65533;&#65533;]N&#65533;&#65533;&#65533;&#65533;(,&#65533;&#65533;^&#65533;$-:o&#65533;&#65533;&#65533;&#65533;PQL&#65533;,=&#65533;i&#65533;KZ&#65533;;&#65533;0&#65533;&#65533;&#65533;&#65533;k&#65533;>o&#65533;&#65533;&#65533;&#65533;g&#65533;D?4_&#65533;&#1342;&#65533;&#65533;>&#1015;&#65533;u~+&#65533;2}wo&#65533;c&#867;#&#65533;&#65533;&#65533;(&#65533;+&#65533;<1@S^&#65533;{w&#65533;Y&#65533;&#65533;h&#65533;&#65533;&#65533;CR&#65533;Yua4&#65533;K&#65533;&#65533;M&#65533;&#65533;&#1838;&#65533;&#65533;C&#65533;&#65533;ey1&#65533;&#65533;B?&#65533;-&#65533;&#65533;&#65533;&#65533;J&#65533;oi&#65533;&#65533;&#65533;d&#65533;&#65533;3E&#65533;&#65533;&#65533;
&#65533;P0P!_&#65533;
&#65533;)&#65533;8+&#65533;&#65533;_}&#65533;VE&#65533;	/X&#65533;o#.tF&#65533;
&#65533;&#65533;&#65533;*&#65533;#&#65533;&#65533;&#65533;~&#65533;&#65533;&#65533;&#65533;&#65533;&#65533;&#65533;&#2043;&#65533;&#735;&#65533;&#65533;DC&#65533;_&#65533;&#65533;v&#65533;&#65533;&#65533; S`&#65533;	l&#65533;&#65533;&#65533;z&#65533;&#65533;"<]&#65533;J&#65533;5&#65533;&#1832;Q&#65533;W&#65533;&#65533;A&#65533;	"&#65533;&#65533;&#65533;&#65533;&#65533;h#.&#65533;X&#1122;B&#65533;&#65533;&#65533;i&#65533;xYAg&#65533;D&#65533;(pa&#65533;nS2,&#65533;1&#65533;I&#65533;#&#65533;&#65533;x&#65533;=&#65533;&#65533;&#65533;&#65533;I&#65533;`;v&#41238;#Z&#65533;&#65533;&#721;&#65533;NV&#65533;&#65533;&#65533;&#65533;SZ&#65533;&#65533;&#65533;U&#65533;*&#65533;XY&#65533;&#65533;:&#373;&#735;O&#65533;L%t&#65533;&#65533;Y&#65533;i&#1113;]&#65533;&#65533;[&#65533;&#65533;|&#65533;&#65533;[&#1506;T&#65533;x&#65533;&#65533;&#65533;&#65533;&#65533;&#65533;D&#65533;&#65533;'&#65533;&#65533;(&#65533;0M&#65533;p9&#65533;&#1800;&#65533;&I&#65533;1_&#65533;DLY&#65533;&#65533;&#65533;[js)Rs&#65533;7s&#65533;'&#65533;4&#1056;C&#65533;&#65533;k&#65533;4&#65533;&#1156;&#65533;&#65533;l&#65533;&#65533;&#65533;TY&#65533;&#65533;&#170;&#65533;wW&#65533;&#65533;&#65533;8&#65533;z&#65533;,&#1718;&#597;&#65533;}q.&#65533;&#65533;&#1119;&#65533;&#1975;&#65533;&#65533;&#65533;&#65533;#c&#65533;&#65533;]v&#65533;&#65533;_&#1528;xsfr&#65533;&#1379;g&#65533;&#65533;=k&#65533;s&#65533;<&#65533;Z&#65533;8q&#65533;&#65533;&#65533;&#65533;(&#65533;:Cd&#65533;0&#65533;&#65533;&#65533;&#65533;+|&#65533;&#65533;K&#65533;X&#65533;&#65533;F&#65533;89&#65533;*D.>3&#65533;&#65533;:&#65533;&#65533;5h&#65533;&#65533;%K&#65533;&#65533;&#65533;Z&#65533;&#65533;&#65533;Zd&#65533;&#65533;&#899;OC&#65533;&#65533;&#65443;8&#1260;&#65533;&#65533;<)&#65533;$&#65533;&#65533;STPA$e&#65533;,&&#65533;p&#65533;&#65533;L&#65533;4&#65533;&#65533;D,&#65533;&#65533;r&#65533;)K4/&#65533;lT,O&#65533;&#65533;\4&#65533;L43S&#65533;5&#65533;&#65533;&#65533;1&#65533;&#65533;~Z&#65533;?&#65533;&#65533;R&#65533;&#65533;&#65533;0/&#65533;z3(&#65533;#&#65533;
&#65533;&#65533;&#65533;&#65533;,&#65533;8(&#65533;&#65533;&#65533;&#65533;KF&#65533;&#65533;&#746;Y&#65533;&#65533;+$J+&#65533;&#65533;&#65533;/k-&#65533;F&#65533;&#65533;rR&#65533;6j&#65533;&#65533;3&#860;3M&#65533;D&#65533;h&#65533;&#1745;&#65533;T&#65533;&#65533;SKJ&#65533;RL0^-h&#65533;&&#1952;&#65533;&#65533;#J&#65533;&#65533;N&#65533;&#65533;(Rf&#65533;uv&#65533;&#450;&#65533;6@j-&#65533;&#65533;?e=&#65533;&#65533;VUMJ	&#65533;R[4g\ram&#65533;L&#65533;|J6&#65533;X&#65533;L[PD&#65533;VI4&#65533;?=&#65533;w&#65533;&#65533;&#65533;&#65533;Ic&#65533;]+V&#65533;5&#65533;YH&#65533;&#65533;&#65533;&#65533;jv&#65533;#{4x&#65533;&#65533; RuEq&#65533;Zgc&#65533;&#837;&#65533;&#65533;t&#65533;e&#65533;Nw&#65533;1&#65533;&#65533;L&#65533;&#1315;G!&#65533;&#65533;&#65533;/&#65533;&#65533;W]\&#65533;|&#65533; C&#65533;&#65533;&#65533;P&#65533;&#65533;&#65533;&#2123;&#65533;&#65533;&#65533;)&#65533;6&#65533;&#65533;w&#65533;R&#21731;~X^&#65533;@T&#65533;Z;5&#65533;q3&#65533;&#65533;&#65533;&#65533;&#65533;&#65533;+&#65533;&#65533;&#65533;&#65533;'&#65533;3e}fm&#65533;&#1750;Z&#65533;&#65533;&#65533;>&#65533;e^V&#65533;&#65533;n&#65533;&#65533;C&#65533;=&#65533;(D_^#&#65533;&#65533;&#65533;.&#65533;0&#65533;t&#65533;&#65533;72&#65533;q&#65533;&#65533;&#65533;ZY&#65533;+&#65533;6&#1719;3&#65533;&#248;'WL&#65533;>&#65533;&#65533;KZ?Y&#65533;&#65533;A&#65533;&#65533;&#65533;\%&#65533;&#65533;v&#65533;&#65533;]j&#65533; &#65533;F&#65533;&#1576;&#65533;&#48570;&#65533;f&#65533;&#65533;2j&#65533;&#65533;&#65533;:&#65533;&#65533;&#65533;)&#65533;&#65533;!&#65533;&#65533;@F&#65533;&#65533;&#65533;&#65533;v<r&#65533;=&#65533;8x&#65533;&#65533;&#65533;&#65533;&#65533;%&#65533;|&#65533;G\1&#65533;I7}&#65533;&#65533;&#65533;'&#65533;c&#65533;Q&#65533;&#1369;B&#65533;&#65533;_&#65533;&#65533;e&#65533;&#65533;M&#65533;b&#65533;&#65533;r@Kxbd(&#65533;V0&#65533;&#65533;/h`&#65533;'&#65533;k|Ck&#65533;&#65533;T&#65533;&#65533;&#65533;&#65533;A&#65533;&#65533;&#65533;"&#65533;F	&#65533;&#65533;&#65533;&#65533;c'I]&#65533;&#65533;7&#65533;}&#65533;N0&#65533;M&#65533;t&#65533;,&#65533;M.&#65533;^&#65533;&#65533;<&#65533;&#65533;aqKpC#&&#65533;&#65533;&#65533;  &#65533;%&#65533;)&#65533;@&#1440;b&#65533;&#65533;=,&#65533;o&#65533;&#65533;&#65533; ^&#65533;&#65533;wm&#65533;{&#65533;	S&#65533;&#65533;xB&#65533;&#65533;&#65533;&#65533;&#65533;&#65533;a&#65533;p}6&#65533;S&#65533;&#65533;H&#65533;?&#65533;&#845;&#65533;=\&#65533;T&#65533;DK&#65533;&#65533;&#65533;&#65533;7J\b#-&#65533;a&#65533;b&#65533;h&#65533;,~qJ]\&#65533;&s&#65533;&#65533;&#65533;&#65533;&#275;k<#&#65533;PxJT&#65533;&#65533;;&#65533;&#65533;&#65533;&#65533;X&#65533;&#65533;&#65533;^&#65533;!&#65533;&#65533;&#65533;&#65533;=&#65533;+&#65533;&#65533;%&#65533;&#65533;	*q$&#65533;"dB&#65533;<&#65533;	&#65533;&#65533;f`&#65533;&#65533;&#65533;(&#65533;&#65533;7g&#65533;YE&#1716;a)&#984;&#686;Q&#65533;M&#65533;tei&#65533;&#65533;1i&#598;&#65533;%&#65533;@&#65533;&#65533;&#65533;#&#65533;i&#65533;&#65533;&#65533;Q&#65533;&#65533;&#65533;d`&#65533;&#65533; (7=&#65533;&#65533;k&#65533;;_a&#65533;&#65533;&#65533;&#65533;h&#65533;$SWb&#65533;&#65533;JX&#65533;&#65533;&#65533;&#65533;&#65533;S&#65533;&#65533;&#65533;vN&#65533;&#65533;&#65533;&#65533;.&#65533;8&#65533;&#65533;&#65533;&#65533;@&#65533;l)@p&#65533;_&#65533;T&#65533;9A&#65533;&#65533;.`(&#65533;D&#65533;&#65533;P7&#65533;-&#1190;s&#65533;3w &#65533;Tp&#65533;?;&#65533;&#65533;E/jN&#65533;&#65533;'&#65533;&#65533;c&#65533;o##<&#65533;&#65533;iz&#65533;I?&#65533;&#65533;&L&#65533;&#65533;6&#65533;&#65533;=gZ&#1238;6 &#65533;&#65533;k]m3/&#65533;&#65533;&#936;"j&#65533;T&#65533;&#65533;6
&#65533;H&#65533;&#65533;&#43367;&#65533;iwu&#65533;&#65533;&#65533;SU&#65533;\5&#65533;&#65533;&#65533;&#273;&#65533;6&#65533;W:&#65533;*&#65533;&#65533;LhVH
&#65533;B&#65533;`&#65533;A2&#65533;D&#65533;&#65533;&#65533;p&#832;nn&#65533;&#65533;&#1522;&#65533;i&#65533;&#65533;-&#1216;a&#65533;&#65533;<}&#65533;Z&#65533;p&#65533;&#65533;&#65533;d&#65533;r&#65533;&#65533;`&#65533;FT5&#65533;&#65533;&#65533;=&#65533;&#65533;&#65533;&#65533;P&#65533;.j&#65533;\&#65533;&#65533;b@&#65533;G&#65533;&#65533;t&#65533;&#65533;&#65533;&#65533;
&#65533;&#65533;\D&#65533;&#65533;V{&#65533;4&#65533;&#65533;5&#65533;&#65533;i&#65533;&#65533;F&#1564;&#65533;l&#65533;
&#65533;&#65533;6&#65533;&#65533;&#65533;}!U&#65533;&#65533;[&#65533;l&#65533;S&#1799;EL&#65533;&#18005;d&#65533;3&#65533;&#65533;$4o&#65533;nt&#969;&#65533;[n&#65533;&#65533;&#65533;l&#65533;&#65533;b2Y&#65533;lf&#65533;%kYy&#65533;&#65533;E&#65533;v&#65533;&#65533;&#65533;)Bp&#65533;f&#65533;&#65533;&#65533;&#65533;mmk&#1532;&#65533;&#65533;&#65533;&#65533;&#65533;&#65533;oZ&#65533;&#65533;=E&#65533;'&#1986;&#65533;&#65533;b&#65533;V&#65533;&#65533;&#65533;&#65533;n&#65533;X&#65533;&#65533;&#165;&#65533;B&#65533;[g&#65533;4&#65533;\&#1886;b&#65533;&#65533;vW&#65533;&#65533;&#65533;&#65533;A&#65533;&#65533;&#65533;&#65533;H2&#65533;&#65533;&#65533;K{&#65533;&#1325;&#65533;&#65533;&#65533;&#65533;9&#65533;&#246;&#65533;>]&#65533;@&#65533;&#65533;&#65533;&#65533;b&#65533;&#873;&#65533;x&#65533;&#65533;&#65533; _&#65533;&#65533;&#65533;Hz&#65533;&#65533;knL&n&#65533;&#65533;&#65533;&#65533;i&#65533;$&#65533;R&#65533;&#65533;-&#65533;'&#65533;pG&#65533;&#65533;&#65533;&#65533;qW$&#65533;(&#65533;&#65533;&#65533;`&#65533;&#65533;E&#65533;&#65533;&#1984;&#65533;{&#65533;W&#65533;&#65533;&#65533;Z&#65533;z&#65533;&#65533;&#65533;&#65533;&#65533;s&#65533;&#65533;&#65533;J&#65533;9&#451;&&#65533;|&#65533;&#65533; /&#65533;&#65533;&#65533;][&#65533;	&#65533;h&#65533;H&#65533;m&#1834;&#65533;&#65533;&#65533;&#65533;v=X(&#65533;&#65533;&#65533;&#610;&#1477;&#65533;4&#65533;U&#65533;&#65533;\&#65533;unX&#65533;&#65533;&#65533;0&#65533;C4&#65533;&#65533;&#65533;&#65533;&#65533;(&#1130;&#65533;&#65533;+e)&#65533;|&#65533;O&#65533;&#65533;&#65533;?p&#65533;+)*:&#65533;&#1084;mT&#65533;&#65533;_C&#65533;&#65533;Q&#65533;Vt&#65533;&#65533;m]&#65533;^&#65533;&#65533;&#65533;&#65533;&#65533;&#1328;V&#65533;P~&#1748;&#65533;#&#65533;hX&#65533;&#65533;&#65533;x&#65533;-&#65533;iy&#65533;&#65533;&#65533;wozU&#65533;H*&#65533;	&#65533;z&#65533;&#65533;&#65533;&#65533;&#65533;7x"&#65533;&#65533;&#65533;%'&#65533; I'&#65533;&#65533;&#65533;&#65533;\&#65533;K&#65533;&#65533;@&#65533;>&#1802;~&#65533;&#65533;&#65533;/&#65533;&#65533;&#65533;&#13410;&#65533;&#65533;mj7L&#65533;%&#65533;N&#65533;&#65533;Lm&#65533;!C&#65533;i2
&#65533;&#65533;s&#22007;&#65533;>6J&#65533;kx&#65533;&#65533;&#784;G&#65533;&#65533;&#65533;d&#834;zJ&#65533;&#790;H&#65533;`&#65533;&#65533;&#65533;&#65533;&#65533;y&#65533;&#65533;&#65533;'&#65533;qEm3&#65533;]&#65533;>&#65533;&#65533;&#65533;&#1400;]Dqz&#1307;>&#65533;k&#65533;&#65533;&#65533;F[i.&#65533;&#65533;&#65533;MfCS#&#65533;&#65533;&#65533;K#U&#65533;&#65533;Cs&#65533;&#65533;D&#65533;&#65533;w&#65533;&#65533;Fv&#65533;&#65533;&#65533;&#65533;/&#65533;&#65533;&#65533;&#65533;&#65533;&#65533;8&#65533;&#65533;&#65533;&#65533;&#65533;s&#65533;&#65533;&#65533;&#65533;&#65533;H&#65533;&#65533;=&#65533;&#65533;&#780;k$&#65533;V&#65533;`&#65533;?&#65533;&#65533;}&#65533;Up&#65533;Ol&#65533;&#65533;[zu&#65533;&#65533;&#65533;e&#65533;&#65533;!&#65533;&#65533;,&#65533;&#65533;NB&#65533;&#65533;&#65533;*&#65533;@ &#65533;&#65533;&#65533;c;&#65533;;&#65533;&#65533;&#65533;&#65533;&#65533;&#65533;=&#65533;z&#65533;&#65533;C7&#65533;p%&#1056;9&#65533;*>&#65533;&#65533;&#65533;&#65533;&#65533;5&#65533;*&#65533;9?X<W; &#65533;3;&#65533;&#65533;M&#65533;>G&#65533;A&#65533;>?)h&#65533;&#65533;&#65533;&#65533;&#65533;&#65533;q<E&#65533;1&#65533;&&#65533;*&#65533;&#65533;&#65533;&#65533;?&#65533;/&#65533;&#65533;>_!&#65533;&#65533;-&#65533;+*N&#65533;8[q4&#65533;&#65533;&#65533;&#65533;&#65533;&#65533;{&#65533;&#1875;&#65533;Z'+&#65533;=s&#65533;&#65533;&#65533;&#65533;)&#65533;&#65533;&#65533;&#65533;Qy	&#65533;"&#65533;cp&#65533;KX&#65533;&#65533;19L&#65533;Rx&#65533;R&#65533;&#65533;I8&#65533;&#65533;N@+a&#65533;C&#65533;&#65533;A&#65533;.&#65533;&#65533;&#65533;&#65533;b&#65533;&#65533;&#65533;&#65533;&#65533;&#65533;&#1634;&#65533;&#65533;&#65533;&#65533;/&#1960;	$DB&#65533;)*&#65533;p&#65533;&#1603;&#65533;*t;&&#65533;&#65533;&#65533;=J&#65533;&#65533;&#65533;*&#65533;Z&#65533;&#65533;&#65533;	&#65533;&#65533;&#65533;2&#65533;&#65533;&#65533;&#65533;&#65533;M	);&#773;I&#65533;&#65533;{&#65533;S&#65533;&#65533;B&#65533;&#65533;;FXA&#65533;&#65533;>Kp3&#65533;b&#65533;>&#65533;C#j&#65533;&#65533;&4+&#65533;2&#65533;`D&#65533;k&#65533;5&#65533;D&#65533;&#65533;?.2B"<&#65533;&#1912;&#270;&#65533;&#65533;&#65533;+&#65533;&#65533;&#65533;Dl&#65533;&#65533;&#65533;&#65533;.&#65533;I&#65533;4E&#65533;+&#65533;(8&#65533;&#65533;j&#65533;X"C&#65533;&#65533;&#65533;&#65533;BCv[C&#65533;&#65533;
S&#65533;&#65533;`&#65533;>W(&#65533;9PF&#65533;&#65533;0&#65533;&#65533;F&#65533;D&#65533;&#65533;>&#65533;#&#65533;&#65533;
D&#65533;&#65533;CCx&#65533;*&#65533;&#65533;.?2 &#65533;#&#65533;&#65533;F9I<&#65533;&#65533;&#65533;&#65533;C&#65533;M&#65533;&#65533;'&#65533;w&#65533;&#65533;Q&#65533;?zET|&#65533;&#65533;&#65533;0&#65533;&#65533;&#65533;&#65533;r&#65533;)&#360500;&#65533;[&#65533;(&#1456;E5&#65533;4J&#65533;._&#65533;H&&#65533;&#65533;\#D-p&#65533;9&#1026;x^&#65533;C&#65533;&#1342;.&#65533;&#65533;B&#65533;&#65533;Q&#65533;&#65533;&#65533;38&#65533;&#65533;k<Z&#65533;.&#65533;`&#65533;J@&#65533;"t&#65533;IM&#65533;&#65533;q|&#65533;d@|&#65533;&#65533;,&#65533;O&#65533;B{&#65533;&#65533;&#65533;&#65533;n
&#65533;&#65533;&#65533;;WdJHw&#65533;&#65533;&#65533;&#65533;q,.&#65533;Eh\=x&#65533;\B&#65533;+&#65533;'p&#65533;/D&#65533;&#65533;C`L&#65533;&#65533;&#65533;&#65533;&#65533;&#179;M?&#65533;&#65533;,&#65533;&#65533;&#65533;&#65533;&#65533;&#65533;K&#65533;&#512;&#65533;o&#65533;&#65533;&#617;&#602;<&#65533;#&#1284;L&#65533;&#65533;&#65533;&#65533;T&#65533;&#65533;"&#65533;f&#65533;B&#65533;N&#65533;&#65533;&#65533;Q&#65533;&#65533;K&#65533;&#65533;G&#65533;&#65533;L:qc&#65533;t
&#65533;&#65533;&#65533;EK&#65533;&#65533;]&#65533;!zK=d&#65533;"PM!&#65533;AD&#65533;9 F&#65533;&#65533;&#65533;&#65533;1I&#65533;&#65533;x&#65533;Kil&#32994;&#65533;d F|"&#1072;&#65533;$&#65533;&#65533;B&#65533;lN&#65533;&#65533;Ir&#65533;&#404;&#958;@&#65533;&#65533;&#65533;f&#65533;&#273;&#65533;B&#516;
&#65533;&#65533;&#65533;&#65533;8I&#650;&#65533;)	+&#65533;1&#65533;W!&#65533;&#65533;#|&#65533;.&#65533;k&#65533;F[K&#65533;|&#65533;&#65533;&#65533;&#65533;&#65533;&#65533;&#65533;&#65533;&#65533;H&#65533;&#65533;'&#65533;&#65533;&#65533;y: &#65533;&#65533;&#65533;j&#65533;A&#65533;j&#65533;&#65533;&#65533;&#586;0&#65533;M&#65533;&#65533;w&#65533;L&#65533;E&#65533;^I&#908;&#65533;1&#65533;Z&#65533;/2N&#65533;\&#830;&#65533;&#65533;,#&#65533;&#65533;&#65533;(&#65533;B&#65533;3&#65533;.	&#65533;&#65533;T	&#65533;&#65533;&#65533;&#65533;!&#65533;@-
e'y&#65533;&#65533;;&#65533;H&#65533;&#65533;&#65533;Y&#65533;=&#65533;H=&#65533;&#65533;yB&#65533;T&#739;&#65533;%&#65533;3T&#65533;&#65533;&#65533;0&#65533;&#65533;&#65533;&#65533;z&#65533;NmB&#65533;D&#921;\&#65533;%&#65533;Ds&#65533;|&#65533;3&#65533;4-&#65533;H &#65533;PI&#65533;&#65533;gY&#1357;&#65533;=&#65533;r&#65533;Y&#65533;&#1242;&#65533;@
$Tu`&#65533;&#65533;SA5A&#65533;%&#65533;jS&#65533;R&#65533;EM$%:&#65533;zC &#1332;&#65533;&#65533;&#1457;&#65533;&#65533;&#65533;0&#65533;&#65533;'&&#65533;&#65533;&#65533;&#65533;Se&#65533;|Z&#65533;&#65533;SU"&#459;&#65533;f&#65533;&#1353;I&#1262;&#65533;_&#65533;f#&#65533;&#65533;&#65533;&#1393;&#65533;&#65533;D&#65533;&#65533;&#65533;&#65533;&#65533;.&#65533;B.)kE&#65533;&#65533;45&#65533;Y&#65533;,&#65533;We&#65533;%&#65533; LM&#459;p&#65533;&#65533;&#65533; '&#65533;Tt&#65533;<xm1K?`&#65533;&#65533;C&#65533;&#65533;5&#65533;8&#65533;&#65533;P&#689;U}]&#65533;eq&#65533;7&#65533;?	&#1550;&#65533;]&#65533;&#65533;&#65533;&#65533;&#65533;&#65533;&#65533;&#1244;&#65533;N&#65533;&#1216;Z&#65533;&#65533;X &#65533;F&#65533;&#1448;&#65533;=(&#65533;&#65533;l&#65533;,h&#65533;+&#65533;>&#65533;&#65533;D&#1615;&#65533;#a&#65533;T&#65533;m&#65533;_;Y&#65533;[&#65533;&#65533;j&#65533;j&#65533;V&#65533;&#65533;]&#65533;:|=C&#65533;&#1382;Q&#65533;y\S&#65533;N&#65533;y&#65533;m&#1722;&#65533;&#65533;5&#65533;&#65533;&#65533;&#65533;;	&#65533;&#65533;&#65533;&#65533;X&#1154;&#65533;&#65533;J&#65533;<&#65533;`?&#65533;AI&#65533;J$&#65533;&#65533;ou &#65533;(Y8&#65533;smRa&#65533;	&#65533;F&#65533;c&#65533;&#1421;W&#1896;Wp&#65533;&#65533;K&#65533;ZMS&#65533;a&#1216;&#65533;Y&#65533;&#65533;?z&#65533;&#65533;&#65533;&#65533;M&#65533;&#65533;(&#65533;&#65533;)&#65533;&#65533;&#65533;&#65533;&#65533;L&#65533;|&#1690;&#65533;&#65533;&#65533;&#65533;&#65533;&#65533;&#65533;&#65533;&#65533;&#65533;:&#65533;&#65533;&&#65533;&#65533;&#65533;m&#65533;&#65533;&#65533;&#65533;]R&#65533;_f&#65533;&#65533;&#65533;v&#65533;&#65533;&#65533;&#65533;&#65533;]_p&#65533;W&#65533;X&#1677;&#65533;&#65533;&#65533;&#1499;&#65533;Y&#65533;&#65533;k\&#65533;&#65533;&#2045;X
'I\&#1696;&#65533;U&#65533;&#65533;9&#65533;&#55236;&#65533;$&#65533;&#65533;&#65533;O&#65533;&#65533;V3&#65533;B&#65533;Am&#65533;T&#65533;M&#65533;&#65533;u"s%&#65533;)u1X]&#65533;e&#65533;t&#65533;&#65533;K&#2011;&#65533;]&#65533;&#65533;&#65533;&#65533; &#65533;U&#65533;&#65533;&#65533;&#65533;M&#65533;&#65533;&#65533;_&#65533;I=&#65533;-=&#65533;&#65533;]&#65533;&#65533;y&#65533;R&#65533;&#65533;_"&&#335;kVd&#65533;g&#65533;&#1807;&#65533;!&#65533;Y&#65533;qC^&#1657;$h8&#65533;2&#65533;&#65533;]&#65533;&#65533;t&#65533;{#&#65533;]&#65533;^I&#65533;`!&#65533;$&#65533;&#65533;&#65533;M&#65533;&N%&#65533;6v$LH&#4355;_&#65533;&#65533;Y[&#65533;[&#65533;S\&#65533;I&#65533;[&#65533;6&#65533;@&#65533;&#65533;&#65533;5&#65533;xN&#65533;&#65533;c&#65533;&#65533;&#65533;E>B&#65533;&#65533;&#1790;&#65533;F&#65533;&#65533;[ &#65533;&#65533;J&#65533;Uz%&#65533;v=&#65533;&#65533;e&#65533;&#65533;I&#65533;&<&#65533;&#65533;&#65533;&#65533;&#65533;&#65533;&#65533;)O&f&#65533;i&#65533;\5;&#65533;T%j2&#65533;&#65533;	&#65533;B&#65533;A&#65533;A&#65533;&#65533;p}&#65533;&#65533; &#65533;&#65533;&#65533;}&#65533;:&#1255;&#65533;eR&#65533;c&#65533;(z&#65533;B&#65533;)&#65533;2&#65533;&#65533;@&#65533;A&#65533;Pl&#65533;&#65533;c&#65533;G@&#65533;&#65533;5&#65533;k&#1987;&#65533;&#65533;&#65533;&#65533;Gf:&#65533;&#65533;P&#65533;&#65533;Y&#65533;&#65533;N&#65533;e{&#65533;&#65533;N&#65533;&#65533;&#65533;&#65533;R&#65533;&#65533;&#65533;&#65533;J4D&#65533;&#65533;&#65533;E&#65533;{J&#65533;&#65533;&#65533;mb&#65533;;&#65533;&#65533;&#65533;&#65533;;7&#65533;&#65533;I&#65533;&#65533;&#65533;9&#65533;%z55&#1278;M&#65533;/&#65533;A&#65533;&#65533;&#65533;:&#65533;&#65533;-&#65533;(&#65533;"&#65533;&#65533;&#250;&#65533;(&#65533;&#65533;/&#65533;m&#65533;X&#65533;h&#65533;aG
&#65533;&#65533;Y&#65533;fp&#65533;D&#65533;iDva&#65533;LgW&#65533;&#1176;&#65533;c]&#65533;&#65533;w&#65533;&#65533;M&#1457;&#65533;KUU&#65533;&#65533;M&#1933;<fg&#65533;&#65533;i7eL&#65533;B&#65533;*hm0#&#65533;	kU>&#65533;&#65533;Lhv&#65533;X6&#65533;5&#65533;&#65533;$&#65533;^+m&#65533;&#45253;]&#65533;&#65533;&#1628;&#724;&#16540;&#65533;p&#65533;^&#65533;&#65533; &#1025;&#65533;W;&#65533; &#65533;&#65533;|&#1338;&#65533;&#65533;&#65533;&#65533;&#65533;&#65533;&#65533;.&#5496;&#65533;i&#65533;&#65533;i&#65533;v&#65533;qf&#65533;_&#65533;&#65533;&#65533;.&#65533;ojw&#65533;_v&#65533;c=&#65533;&#65533;&#65533;m&#65533;y&#65533;I&#65533;&#65533;j&#65533;&#65533;j&#970;&#65533;j&#65533;&#65533;Uk+J&#65533;&#65533;&#65533;q	&#65533;&#434;&#65533;m&#65533;Mh0&#65533;&#65533;De&#65533;&#65533;b&#131;B&#65533;
&#65533;>x&#65533;50&#65533;&#65533;&#65533;;@&#65533;&#65533;;$7&#65533;n5Hih&#65533;)&&#65533;&#65533;KPJYH]&#65533;"&#920;C&#65533;f&#65533;y&#1650;&#65533;l3&#65533;lHHdq&#65533;&#65533;&#65533;f&#65533;&#1471;r&#65533;_&#65533;vm&#65533;fj&#65533;^Gy&#65533;{&#65533;&#26180;&#65533;&#65533;^5&#65533;Y&#65533;&#65533;&#65533;P&#65533;&#65533;&#65533;&#65533;&#65533;&#65533;n&#65533;&#65533;&#65533;H&#65533;R+X&#65533;mf&#65533;K&#65533;&#65533;&#65533;&#1738;Ki&#65533;&#65533;_&#921;&#65533;	&#948;&#65533;&#65533;&#65533;f&#65533;5o%lFZl&#65533;ml.o&#238;&#65533;&#65533;&#65533;iA&#65533;&#65533;J&#65533;&#65533;L&#65533;o&#774;&#65533;&#65533;l&#65533;>&#65533;&#65533;&#65533;&#65533;6&#1251;mH^j&#65533;g-%&#65533;8&#65533;r>jp&#65533;&#65533;o5&#65533;=(&#65533;	'&#65533;&#65533;&#65533;&#65533;&#65533;5&#65533;4&#65533;&#65533;f&#65533;$&#65533;&#65533;;	6&#65533;&#65533;X&#65533;}&#65533;&#65533;:&&#65533;$0&#65533;{&#65533;B&#65533;&#65533;>|&#65533;=&#65533;&#65533;,&#65533;L&#65533;A&#65533;#E&#65533;&#65533;&#65533;"_&#65533;&#65533;N&#65533;&#65533;b&#65533;&#65533;n &#65533;]&#65533;&#65533; &#65533;I&#65533;&#65533;&#65533;&#65533;foFrqu&W&#65533;c&#65533;P&#65533;&#65533;i&#65533;U&#65533;&#65533;p&#65533;&#1464;7&#65533;m&#65533;1&#1366;[v&#697;&#65533;&#65533;&#65533;`,V5&#65533;u_O&#65533;\v&#65533;95&#65533;[&#65533;&#65533;p&#65533;&#65533;Z[&#709;&#65533;U&#65533;&#65533;=&#65533;Zc&#65533;~&#65533;&#65533;F&#65533;=&#65533;C&#65533;&#65533;h&#65533;&#65533;K&#65533;&#65533;T&#65533;&#65533;T3&%B&#65533;&#65533;wN&#353;&#65533;&#65533;&#65533;c&#65533;rxf&#65533;&#65533;&#65533;lPu&#65533;&#65533;D.u?&#1424;&#65533;&#65533;o&#65533;&#65533;{&#65533;r&#65533;&#65533;mMnp/&#65533;j&#65533;&#65533;&#65533;&#65533;T|&#65533;&#65533;h&#65533;,&#65533;&#65533;_&#65533;d&#65533;&#65533;T&#65533;&#65533;&#65533;p&#65533;k!&#65533;&#65533;R&#65533;&#65533;&#65533;&#65533;0&#65533;'-(&#65533;3&#65533;suE&#65533;G&#65533;l&#65533;&#65533;W&#65533;&#976;^&#65533;&#65533;&#65533;B&#65533;&#384;U&#65533;W8&#65533;;&#65533;t&#1472;&#65533;Q&#65533;&#65533;+&#65533;vr&#65533;&#65533;t$&#65533;&#65533;
&#65533;o&#65533;&#65533;z&#65533;w&#65533;&#65533;&#65533;&#65533;&#65533;&#65533;ruVu&#65533;ku&#65533;&#65533;&#65533;&#2037;&#65533;7&#65533;)&#65533;&#65533;&#65533;dzf&#65533;[g,[&#65533;&#65533;&#65533;&#65533;ub&#65533;B`&#65533;xa&#65533;&#65533;b8&#65533;&#65533;@&#65533;1&#65533;A(-(&#65533;&#65533;1&#65533;5&#65533;3&#65533;H&#65533;K&#65533;&#65533;&#65533;&#985;&#65533;\&#65533;@a&#65533;+`&#65533;:&#65533;hW&#65533;=&#65533;7V&#65533;&#65533;u/a&#65533;aP&#65533;&#65533;nX&#65533;0sVz&#65533;&#65533;YI&#65533;r&#65533;&#65533;&#51479;oQ&#65533;&#65533;C8&#65533;%'g&#65533;&#65533;*&#65533;w&#65533;WS&#65533;r&#65533;&#65533;?&#65533;&#65533;&#65533;&#65533;g&#65533;&#65533;&#65533;Yk&#65533;k&#65533;&#65533;9&#65533;&#65533;O,&#65533;&#65533;{&#65533;w&#65533;6&#65533;5&#65533;&#207;?&#65533;M&#65533;a&#65533;&#65533;]&#65533;Dn*a&#65533;HW&#65533;&#65533;CR&#65533;&#65533;_K(&#65533;&#382;>B&#65533;&#65533;&#50078;&#65533;>&#65533;x;s&#65533;Gj$&#65533;O&#65533;@&#65533;"E^4P&#65533;B|
&#65533;&#65533;&#65533;&#65533;&#65533;%&#65533;E&#65533;&#65533;h&#65533;!&#396;5rT&#65533;(&#65533;&#464;&#65533;&#65533;9&#65533;#&#660;(?eJ&#65533;K&#65533;(Q&#362;)&#65533;&N^9qr&#65533;5K&#65533;M|&#65533;d&#65533;<%&#1300;)&#65533;U1%&#65533;&#65533;&#65533;&#65533;R&#65533;Ru
&#65533;X0&#65533;@;&#65533;J&#65533;&#1520;bw&#65533;%&#65533;0&#65533;&#65533;&#65533;j&#65533;qk{&#65533;&#65533;f&#65533;&#65533;\&#65533;&#65533;&#65533;X,>G&#65533;1&#65533;k&#65533;!/^x!d'^&#65533;y&#65533;&#65533;&#65533;&#65533;I&#65533;&#1577;&#65533;p&#65533;&#65533;Q&#65533;&#65533;&#65533;&#65533;&#65533;&#65533;&#65533;J&#65533;DO&#65533;e&#65533;?Z&#65533;&#65533;2&#65533;s&#65533;7^|H&#65533;Yq&#1017;&#65533;@X!&#65533;3&#1235;&#264;&#65533;2Ee&#65533;FH E&#65533;,Y=&#65533;&#65533;&#65533;5-g&#65533;&#65533;)&#861;&#65533;&#65533;&#65533;&#65533;&#65533;0&#65533;PY&#65533;c\&#65533;R&#65533;&#65533;&#65533;&#1633;B&#65533;o&#65533;*{&#65533;&#65533;>&#65533;7&#65533;3h&#65533;5N[&#65533;,W&#65533;&#65533;xrE7&#65533;1&#65533;\5|&#65533;r&#65533;j&&#65533;&#453;!L&#65533;
i&#65533;	%&#65533;&#65533;aC&#65533;\&#65533;&#65533;&#65533;&#65533;&#65533;&#65533;&#65533;&#545;Fn4&#65533;
&#65533;&#1376;&#65533;&#65533;&#65533;&#65533;Y&#65533;&#65533;&#65533;h&#65533;&#65533; ~&#65533;@''&#65533;A&#65533;&#65533;&#65533;r&#4439;&#65533;GMG&#65533;uY~D&#65533;s&#65533;9&#65533;&#65533;&#65533;uD&#65533;QF&#65533;&#65533;wfP&#65533;&#65533;\&&#65533;RL)&#65533;&#65533;/&#65533;&#65533;&#65533;}y&#1927;gO&#65533;m&#65533;&#65533;&#65533;&#65533;L1&#65533;Z&#65533;&#65533;jC&#65533;3O&#65533;&#65533; 
9&#65533;&#65533;&#65533;@&#65533;&#65533;&#65533;&#65533;&#65533;T&#65533;qE&#65533;&#65533;&#65533;l&&#65533;&#65533;&#65533;G!&#65533;&#65533;&#65533;&#65533;a&#65533;~&#65533;&#65533;A&#65533;&#65533;C&#65533;&#65533;cR&#65533;&#65533;&#65533;&#65533;&#65533;&#65533;p&#65533;@&#65533;a&#65533;l&#65533;&#65533;x&#65533;b&#65533;&#65533;&#65533;@&#65533;q&#65533;,&#65533;Q&#65533;\ssri%&#65533;ZZ&#65533;&#565;JAd&#1395;&#2009;9.Ov&#65533;&#65533;&#65533;P&#1910;&#65533;&#65533;6&#65533;&#1291;/&#123495;&#65533;&#65533;
h-C&#836;n&#65533;&#65533;$&#65533;/}l&#65533;&#65533;}&#65533;&#65533;(&#65533;&#65533;&#65533;&#65533;	!2^1&#65533;&#65533;F.w&#65533;p&#65533;&#976;@
T&#65533;v\&#65533;&#65533;-&#65533;&#65533;&#65533;.&#65533;L&#65533;idq&#65533;&#65533;&#65533;&#65533;&#65533;&#1688;&#65533;){&#65533;&#65533;&#65533;&#65533;1BNb&#65533;&#65533;&#65533;&#65533;&#65533;&#65533;&#65533;B&#65533;jk&#65533;D&#65533;&#65533;&#65533;S&#65533;&#65533;g&#65533;y&#65533;G&#65533;&#65533;&#65533;&#65533;d&#65533;&#65533;`
&#65533;&#65533;&#65533;z&#65533;}&#65533;{&#65533;&#65533;h&#65533;&#65533;/W&#65533;&#65533;b&#65533;S&#65533;J5&#65533;&#65533;S!h0V&#65533;t&#65533;&#65533;_&#65533;&#65533;^55&#133;k)K&#65533;&#65533;m&#65533;&#65533;|2&#65533;&#65533;&#65533;&#65533;&#65533;u&#65533;Pn&#65533;&#65533;+&#65533;1&#553;&#65533;E&#65533;&#864;&#65533;9&#65533;&#65533;&#65533;&#65533;&#65533;&#65533;&#65533;`e&#65533;&#65533;&#65533;$_&#65533;&#65533;\w&#65533;H&#65533;&#65533;&#65533;Y&#65533;^&#65533;>&#65533;c&#65533;&#65533;&#65533;SW&#65533;&#65533;M)&#65533;:&#65533;&#65533;&#65533;&#65533;&#65533;&#65533;`&#587;2a&#65533;&#65533;&#65533;&#65533;h&#65533;&#65533;&#65533;&#65533;&#65533;}u&#65533;&#65533;&#65533;&#65533;&#65533;T&#65533;&#65533;&#65533;)-&#65533;&#65533;&#703;v&#65533;#~B	\&#65533;3&#65533;:/&#65533;&#65533;&#65533;&#65533;&#65533;&#65533;&#65533;&#65533;Z&#65533;[j(&#65533;&#65533;&#65533;&#65533;A&#65533;&#65533;NHF&#65533;&#65533;&#65533;G&#65533;&#65533;&#65533;&#65533;t=&#65533;&#947;&#65533;V-&#65533;)&#65533;u&#65533;&#65533;R&#1146;&#65533;@&#65533;v&#65533;&#65533;Q*&#187;&#1953;&#65533;L&#65533;b&#65533;&#65533;u&#65533;&#65533;$y&#65533;q&#65533;&#65533;U6&#65533;&#65533;%j&#65533;J.r&#65533;&#65533;&#65533;jP&#65533;&#65533;&#65533;&#65533;&#65533;a&#65533;&#65533;OF&#65533;&#65533;&#65533;&#65533;L&#65533;&#65533;&#65533;U&#65533;U&#65533;&#65533;&#65533;&#65533;&#65533;@&#65533;x&#65533;p&#65533;&#65533;&#65533;&#65533;`+H 5`&#65533;&#65533;&#65533;,&#65533;2a&#65533;&#65533;p&#65533;QgJ&#65533;F&#65533;h&#65533;&#1352;w
R&#65533;:&#65533;&#65533; &#1200;$&#65533;=^&#65533;&#65533;|&#65533;&#65533;>&#1565;&#65533;&#65533;&#65533;\WQ&#65533;&#65533;&#65533;&#65533;&#65533;]p*&#65533;&#65533;Z&#65533;&#65533;&#65533;M%&#65533;0&#65533;&#65533;j&#65533;&&#65533;&#65533;&#65533;&#65533;h&#65533;a&#65533;&#65533;&#65533;e&#65533;_&#65533;&#65533;f&#65533;&#65533;UV&#65533;&#65533;q&#65533;L#*(&#65533;&#65533;&#65533;&#65533;&#65533;&#65533;<3&#65533;&#65533;lv&#65533;&#65533;&#65533;H*]&#65533;R&#65533;&#65533;&#65533;*w&#65533;d&#65533;&#65533;&#65533;	y_1&#65533;&#65533;u$vw&#786; &#65533;iA&#65533;\&#65533;#"q&#65533;&#65533;P&#65533;&#405;wc&#65533;R	&#65533;&#65533;&#65533;MRN&#65533;Q&#65533;&#65533;ZH&#857;&#65533;MM&#65533;<g*<&#65533;OX&#65533;&#65533;]Z&#65533;&#65533;&#65533;F&#1612;&#65533;\&#65533;&#65533;&#65533;&#512;&#199;T&#65533;1KXV-&#65533;x&#65533;e&#65533;Rr&#65533;&#65533;c&#65533;`!&#65533;l&#65533;
`pY&#65533;L&#65533;&#1682;s&#65533;AHxM&#65533;&#65533;&#65533;&#65533;&#65533;&#65533;&#65533;5&#65533;&#65533;&#65533;<&#65533;Q&#65533;&#65533;&#65533;fH&#65533;&#65533;M&#65533;&#65533;&#65533;&#65533;_ZW&#65533;&#65533;&#65533;?&#65533;&#59735;i&#65533;$&#65533;:I&#65533;&#65533;0&#65533;X&#65533;R&#65533;&#65533;~&#65533;&#65533;z&#65533;
K&#65533; b&#65533;&#65533;7u	X&#65533;&#65533;&#65533;&#65533;i!@`	(P&#65533;&#65533;iH&#65533;&#65533;b&#65533;:>&#29330;&#65533;&#65533;&#65533;i&#65533;&#65533;&#65533;&#65533;{&#65533;&#65533;&#65533;~&#65533;F&#65533;0&#65533;h&#1545;&#65533;L&#65533;YSn&#65533;&#65533;&#65533;&#65533;&#65533;&#65533;&#65533;"i&#65533;&#899;&#65533;&#65533;9T&#65533;&#65533;&#65533;81Xa&#65533;&#65533;&#551;&#65533;&#65533;q&#18150;J&#65533;n&#65533;{X&#65533;jR&#65533;&#65533;&#65533;&#65533;&#65533;ABV&#65533;&#65533;$&c7&#65533;&#1647;6&#65533;V&#65533;&#65533;&#65533;&#65533;&#65533;4&#65533;/&#65533;&#65533;	D&#65533;&#65533; &#65533;&#65533;&#65533;5&#65533;&#65533;&#65533;"`&#65533;8&#65533;&#65533;&#65533;&#65533;&#65533;&#65533;nb&#65533;&#65533;&#65533;|S9t&#65533;y&#65533;&#65533;S&#65533;'&#65533;l&#65533;&#65533;y&#65533;&#65533;&#65533;&#970;&#65533;&#65533;&#65533;&#359;&&#65533;y&#909;$E&#65533;&#65533;&#65533;&#65533;C&#65533;C&#65533;j,&#65533;D",*&#65533;&#65533;Ki&#65533;	&#65533;&#1104;/&#65533;K&#65533;&#65533;c&#65533;f&#65533;&#65533;J &#65533;&#65533;RLcv[&#65533;&#65533;4&#65533;&#458;&#65533;&#65533;+\a&#65533;&#38724;mI&#65533;&#65533;?&#65533;4&#65533;&#13165;I^&#65533;@V&#65533;&#65533;&#65533;z/;&#65533;&#65533;j&#65533;&#1426;oM&#65533;&&#65533;&#65533;&#65533;6<&#65533;qJ!&#65533;&#65533;&#65533;&#959;&#65533;&#65533;&#1920;&#65533;#&#65533;&#65533;b&#65533;&#1540;&#1882;;&#65533;&#65533;~&#65533;&#65533;&#65533;&#65533;P&#65533;22&#65533;&#65533;*CH&#65533;^g&#65533;&#65533;p&#65533;&#65533;l&#65533;&#858;dK5&#65533;&#65533;&#65533;l&#65533;v&#65533;&#65533;l&#65533;X!&#65533;&#65533;xw&#65533;&#65533;&#65533;&#65533;x&#65533;&#1777;&#65533;z&#196;N&#65533;Kx&#65533;m&#65533;w&#65533;&#65533;&#65533;&#65533;&#65533;&#65533;&#65533;r&#65533;jQ&#65533;&#65533;hP&#65533;&#65533;U>&#65533;>&#65533;&#65533; X&#65533;&#65533;&#65533;,&#65533;7b&#1696;&#65533;1&#65533;6 u?&#208;4&#65533;qn&#65533;&#65533;&#65533;D&#65533;&#300;8I4&#65533;p&#65533;)ja&#65533;&#65533;&#65533;&#65533;Y&#65533;S8&#65533;/&#65533;&#65533;6E&#65533;&#65533;&#65533;&#756;&#65533;&#65533;&#65533;&#65533;&#65533;z&#65533;&#65533;dr&#65533;V&#65533;&#65533;:&#65533;&#65533;&#65533;&#65533;&#65533;&#65533;6&#65533;&#65533;&#65533;I&#65533;&#65533;WTjO4D&#65533;&#65533;}&#65533;T&#65533;#&#65533;+&#65533;&#65533;D@&#65533;&#65533;7&#65533;I&#65533;&#65533;&#65533;	&#65533;&#65533;&#65533;~\H[&#381;*&#65533;&#951;5Q&#65533;F&#65533;L??&#65533;&#65533;&#974;v|&#65533;&#65533;&#65533;&#65533;&#1368;&#65533;&/y&#65533;&#65533;&#65533;&#65533;&#65533;&#956;&#65533;&#65533;%&#65533;n&#65533;&#65533;Z&#65533;t&#65533;d|&#65533;&#65533;&#65533;H&#65533;&#65533;&#65533;&#65533;*PP&#65533;&#65533;}&#1946;A5jU&#65533;&#65533;k&#65533;B&#65533;D0&#65533;&#65533;F&#1017;&#65533;&#65533;`&#65533;ek&#5818;,&#65533;(5&&#65533;d&#65533;&&#65533;&#65533;\&#65533;9W&#1837;&#65533;&#65533;_q&#65533;&#65533;&#39196;&#65533;k&#65533;#'&#65533;&#629;i%&#65533;&#65533;v&#65533;z&#65533;g.r,_&#65533;&#65533;>&#65533;&#65533;&#65533;GA&#65533;&#65533;&#65533;&#65533;&#65533;&#1114;&#1035;&#65533;&#65533;&#65533;&#65533;&#65533;O:&#1257;&#65533;Z&#65533;&#65533;7]&#65533;&#65533;&#65533;+!pDq&#440;m8.E&#65533;	&#65533;q&#65533;&#65533;&#65533;&#65533;&#1882;&#65533;&#65533;&#65533;&#65533;]&#65533;&#65533;C&#65533;&#65533;&#65533;g&#65533;&#65533;&#65533;&#65533;TB&#65533;x&#65533;D9Z&#1246;&#65533;&#65533;iN6&#65533;&#65533;&#413;&#65533;)&#65533;&#1106;+x&#65533;>&#65533;&#65533;&#65533;&#65533;C-&#65533;&#65533;|~&#65533;^s~&#65533;&#65533;&#65533;&#65533;=RT&#65533;J4F&#65533;&#65533;Yg&#65533;	4&#65533;&#65533;&#65533;_&#65533;&#65533;&#65533;&#65533;&#65533;&#65533;&#65533;&#65533;kt&#65533;u.i&#65533;m&#65533;&#65533;Y&#65533;&#65533;&#500;p&#65533;&#65533;Y[&#1192;&#65533;&#65533;&#65533;,&#1442;1&#65533;A&#65533;&#65533;&#1336;&#65533;&#65533;P
&#65533;&#65533;&#65533;e&#65533;&#65533;q&#2006;y&#65533;5_&#65533;E&#65533;5FRP&#65533;&#65533;W'&#288;&#65533;d]&#289;F&#65533;&#65533;Z&#65533;&#601;&#65533;,&#259;\&#65533;Y&#832;&#814;&#65533;L&#65533;Zf>&#65533;/QN&#65533;x&#65533;&#65533;J&#65533;! E&#65533;&#949;&#65533;X&#65533;1DI&#65533;9&#65533;B`D&#65533;Q
&#65533;&#65533;	F&#65533;&#65533;&#932;&#65533;&#65533;,&#65533;&#1460;S&#65533;&#65533;&#65533;&#65533;&#65533;&#65533;&#65533;&#65533;a&#65533;&#65533;&#65533;F&#65533;&#1307;&#65533;&#65533;&#1236;&#65533;!&#65533;&#65533;&#1388;&#65533;&#65533;B&#1385;]&#65533;&#65533;O&#65533;&#65533;&#65533;pQ&#65533;"*FPAd8&#65533;&#65533;&#65533;&#65533;&#65533;&#65533;&#65533;(&#65533;0&#65533;
&#65533;
1&#65533;^%&#65533;&#3108;Tq@!B&#65533;&#65533;&#65533;\&#65533;P {&#65533;&#65533;p&#65533;L\Pv0&#65533;&#65533;)`&#65533;u&#65533;&#65533;&#65533;Z&#65533;&#65533;&#65533;&#1353;&#65533;	&#65533;&#65533;L&#65533;a&#65533;!&#65533;%&#65533;$&#65533;&#65533;M&#65533;&#65533;&#65533;&#65533;&#65533;ML&#65533;"&#65533;&#65533;&#53584;|tQ&#562;&#65533;&#65533;_9&#65533;&#65533;&#844;#&#65533;)&#65533;F&#65533;&#65533;d&#396;Q&#65533;&#65533;&#65533;G&#65533;V&#65533;&#65533;;&#65533;&#65533;&#65533;h&#65533;&#65533;&#65533;N&#65533;&#65533;&#65533;RI&#633;&#65533;&#65533;&#65533;""_&#65533;&#65533;QN&#65533;&#65533;&#65533;&#65533;J_V&#65533;`&#65533;&#65533;&#65533;D&#65533;&#65533;&#65533;O&#65533;&#65533;0&#65533;	#Ff&#65533;2n&#65533;2.cfL&#65533;&#65533;&#65533;)&#65533;&#65533;&#65533;&#65533;D*&#65533;&#65533;2v!&#65533;&#65533;&#65533;&#65533;&#65533;&#649;&#65533;&#65533;&#65533;&#65533;$&#65533;&#65533;a&#65533;&#65533;&&#65533;&#65533;ONN&#21770;'&#65533;&#65533;"&#588;^&#65533;@T)bF D&#65533;&#65533;5eD&#65533;B&#65533;NMaVj&#65533;&#65533;!&#65533;U&#65533;&#65533;&#65533;&#65533;&#65533;A&#65533;&#65533;Y&#65533;&#65533;Q&#65533;a&#65533;<&#65533;&#65533;L&#65533;&#65533;&#65533;&#2041;c0&#65533;SO&#65533;Vw&#65533;$2vd#t&#65533;&`Z&#65533;1F&#2047;&#65533;&#65533;B&#65533;&#65533;"H&#65533;&#65533;u&#65533;&#65533;x&#65533;I&#65533;&#2032;&#65533;&#65533;&#1756;K`&#65533;	,\Or&#65533;QJ&#65533;AN&#65533;M
D~"&#65533;&#293;&#65533;&#65533;:&#65533;&#232;c&#65533;&#65533;J9&#65533;;&#65533;&#404;&#65533;&#65533;&#65533;&#65533;&#340;&#65533;&#65533;&&#65533;iIXj&#65533;G&#65533;Q&#65533;U&#65533;e	$5&#65533;&#65533;&#65533;&#65533;&#65533;eP&#65533;&#65533;&#65533;&#65533;&#65533;X&#65533;&#1723;&#65533;e&#65533;d&#65533;&#65533;a&#65533; J&#65533;/&#65533;&#65533;e&#65533;x:f_&#65533;e#&#65533;&#65533;&#65533;U&#65533;&#65533;&#65533;a4&#65533;&#1293;&#65533;&#1924;&#65533;&#874;&#65533;&#769;&#65533;h&#65533;&#1695;&#65533;`&#65533;`&b&#65533;qeHF&#65533;f&#65533;f&#65533;#&#256;fB&#65533;&#65533;B&#65533;&#65533;@&#65533;&#65533;<&#65533;&#65533;&#65533;]&#65533;<&#65533;x&#65533;&#65533;U&#65533;&#65533;&#65533;`&#65533;U2`&#65533;"r&#65533;f&#65533;&#65533;bw&#1693;z&#1446;9&#65533;&#65533;&#1176;gA"&#65533;&#65533;{&#65533;&#65533;&#65533;(wv'&#65533;&#65533;'F&#65533;BHZc2N&#65533;"&#65533;&#65533;&#65533;&#65533;&#65533;d5#&#65533;}$&#65533;&#65533;&#65533;&#65533;&#65533;&#65533;&#65533;&#65533;&#65533;&#65533;&#65533;&#65533;&#65533;4&#65533;&#710;%W&#65533;(&#65533;!\&#65533;&#65533;d&#65533;d&#65533;&#65533;
&#65533;&#20262;
()Ij&#65533;&#65533;&#65533;d&#65533;&#65533;&#65533;Q(N&#65533;S&#65533;X&#65533;!hhprh&#65533;&#65533;&#65533;&#65533;&#65533;I&#65533;IhG-2_v,gCJ[f&#65533;&#65533;[Ne5i&#65533;&#65533;("&#65533;&#65533;&#65533;&#65533;&#65533;	Jz'[&#65533;&#33682;gnd`&d&#65533;&#1633;yi&#65533;&#65533;&#65533;6&#65533;&#65533;&#65533;K#&#65533;A&#65533;&#65533;|B&#65533;&#65533;L&#65533;b&#65533;&#65533;&#65533;&#65533;J&#65533;&#65533;F&#65533;-[o&#65533;Z&#65533;2&#65533;;&#65533;O&#65533;A:~&#393;&#65533;L&#65533;&#1824;<&#65533;&#65533;&#65533;
&#65533;&#65533;R&#65533;X&#65533;$&#65533;&#65533;5	eu&#65533;&#65533;&#65533;&#65533;&#65533;&#65533;&#65533;L&#65533;U&#65533;fqZ&#65533;,&#65533;&#65533;s*&#65533;&#65533;&#65533;&#65533;-jD&#65533;'&#65533;5&#65533;&#1977;(&#65533;Vg~&#65533;&#65533;&#65533;&#65533;&#65533;&#65533;&#65533;&#65533;&#65533;(&#65533;&#65533;&#65533;	&#65533;&#65533;t&#65533;j&#65533;a*&#65533;N&#1916;&#65533;	&#65533;J86&#65533;l&#65533;&#65533;&#65533;&#65533;e"&#65533;e&#65533;Je&&#65533;&#65533;&#65533;&#65533;$k&#65533;&#65533;&#65533;~&#65533;&#65533;^&#65533;&#65533;&#65533;&#65533;X&#65533;f&#65533;X&#65533;lqQ&#65533;@S&#65533;Qm&#65533;p&#65533;i&#65533;*&#834;&#47058;&#270;j&#65533;&#65533;\>M&#65533;jj&#65533;VYtrd&#986;&#65533;Cx&#65533;&#65533;&#65533;&#65533;\&#65533;&#65533;&#65533;k5&#65533;+&#65533;A&#615;"&#65533;Ej&#65533;fj&#65533;iY&#65533;j&#65533;!Rp&#65533;	&#65533;&#65533;&#65533;&#65533;,&#65533;&#65533;&#65533;&#65533;&#65533;&#65533;`&#410;,q,<*s&#65533;l&#65533;&#65533;9l&#65533;&#65533;&#65533;&#65533;&#65533;R&#65533;&#65533;H&#65533;&#65533;&#65533;	T&#65533;&#65533;,J]&#65533;&#65533;&#65533;w&#65533;&#65533;Ve&#926;J&#65533;U&#65533;n:&#1440;6 &#65533;b&#65533;&#65533;&#65533;&#65533;&#65533;-&#65533;J&#65533;&#65533;Ad{M*	e&#333;f*&#65533;^&#65533;4I&#273;&#65533;&#65533;&#65533;&#65533;>!'&#65533;.&#65533;&&#65533;&#65533;U&#65533;&#65533;
&
&#65533;&#1646;&#65533;$!G&#65533;&#65533;&#65533;=&#65533;=:@&#65533;&#65533;O
&#65533;&#65533;&#65533;&#65533;&#65533;Z&#65533;&#65533;@&#65533;&#65533;&#65533;:+]&#65533;&#65533;"&#1029;&#65533;Tk&#65533;5&#757;*q&#65533;+&#18087;o&#65533;D?&#65533;\&#65533;&#65533;&#65533;&#65533;&#65533;b!&#65533;l&#65533;&#1176;%&#65533;H&#65533;&#65533;&#65533;&#65533;&#65533;r!QVO&#65533;U&#65533;&#65533;&#65533;M&#65533;S&#65533;&#65533;&#65533;O&#65533;&#65533;&#65533;nq&&#65533;&#65533;J*&#65533;&#65533;&#65533;n&#65533;t&#65533;T'&#65533;F&#65533;&#65533;&#65533;7*&#65533;&#65533;&#65533;J=%&#65533;@&#65533;\&#65533;U&#65533;~&#65533;FQ&#65533;&#65533;&#65533;&#65533;#&#65533;&#65533;&#65533;&#65533;&#65533;&#65533;&#288;c&#65533;&#65533;
&#65533;&#65533;B&#65533;Y&#65533;Ah+&#65533;o&#65533;l&#65533;&#65533;,&#65533;&#65533;&#65533;&#65533;y}&#65533;e&#65533;&#65533;&#65533;&#65533;'&#1422;nO&#65533;&#65533;&#65533;r&#65533;.&#65533;6&#65533;O&#65533;\&#65533;r$itq&#65533;&#65533;&#65533;&#65533;R&#65533;&#1570;`&#65533;Z&#65533;(&#65533;&#65533;&#65533;,gXl_&#65533;&#65533;&#65533;&#65533;&#65533;&#65533;5s5/&#65533;(%h&#65533;&#65533;oLN&#65533;0XJ&#65533;B$L&#65533;#&#65533;'&#65533;&#65533;&#65533;&#65533;&#65533;"&#65533;T&#65533;&#65533;&#65533;6&#65533;&#65533;n&#65533;5&#65533;&#65533;&#65533;%&#65533;&#65533;a&#65533;&#65533;f&#458;v.&#65533;&#65533;&#65533;
2;&#65533;2&#65533;&#65533;&#65533;&#65533;8mUY1F&#1679;}&#65533;s1&#38823;')&#65533;a&#65533;&#65533;&#65533;'&#65533;
kX&#65533;&#65533;&#65533;@&#484;Yuy#&#65533;b,&#65533;&#262;P&#65533;&#65533; O+&#65533;&#65533;i&#65533;<s&#65533;&#65533;c&#784;&#65533;k&#65533;im8SM&#65533;&#65533;&#65533;&#65533;&#65533;&#65533;F&#65533;!x&#65533;&#65533;&#1921;9_2&#65533;&#65533;&#65533;&#65533;=G&#65533;&#65533;n&#65533;&#65533;nW&#65533;S-+&#65533;&#65533;&#506;&#65533;&#65533;r&#65533;&#65533;&#65533;&#1110;&#65533;&#1681;&#65533;&#65533;&#65533;&#65533;&#65533;&#65533;.GY'5,&#65533;f#0&#65533;H&#65533;=&#65533;&#65533;&#305;#&#65533;&#65533;5i&#65533;2&#65533;&#65533;&#65533;q&#65533;b/(&#65533;	&#65533;&#65533;C&#745;3&#65533;{lk&#65533;Jr8&#65533;&#12514;3&#65533;&#65533;cH&#65533;&#65533;~&#65533;-&#65533;=&#65533;&#65533;v.YG&#65533;>OP?[-Q&#65533;2&#65533;&#65533;&#65533;yj&#65533;)&#65533;d&#65533;&#65533;&#65533;a&#65533;&#65533;3&#65533;&#65533;r&#65533;q&#65533;oy&#65533;A&#65533;&#65533;&#65533;]Ho&#65533;&#65533;&#65533;_&#65533;gi&#65533;_&#65533;phm&#65533;)&#65533;3&#65533;6&#65533;392R&#65533;4-&#65533;&#65533;&#65533;&#65533;^&#65533;&#65533;&#65533;&#564;&#65533;&#65533;&#65533;P&#65533;.B&#65533;&#65533;&#65533;b&#65533;&#845;_P&#65533;&#65533;5D&#65533;&#65533;/8w&#65533;&#65533;lS&#65533;&#65533;F6p&#65533;>&#65533;&#65533;&#65533;J&#1281;&#65533;&#65533;&#1646;u`&#65533;&#65533;&#65533;!^&#65533;2!&#65533;&#928;&#65533;&#65533;6q}rI&#65533;&#65533;&#65533;&#65533;&#65533;&#65533;&#65533;&#65533;&#65533;v&#65533;&#65533;]7?SJ&#65533;5RW&#65533;&#65533;&#65533;q_r_&#65533;({&#65533;&#65533;&#65533;&#65533;u&#65533;&#65533;bWK|&#65533;&#65533;`C&#65533;cC6&#65533;&#65533;0&#65533;*&#65533;R[6&#65533;*1&#65533;&#65533;fs&#65533;&#65533;&#65533;&8&#65533;J&#65533;&#65533;&#65533;j&#65533;\&#65533;6,&#65533;&#65533;&#65533;7k&#65533;VS&#65533;&#65533;&#65533;~&#65533;&#65533;&#65533;H&#65533;4&#65533;I&#757;&#65533;&#1205;p&#65533;&#65533;^&#65533;B7X&#65533;&#65533;F&#65533;r&#65533;iEOi&#65533;sNpd7s~.<g7k$&#65533;&#65533;&#65533;_rwR&#65533;&#65533;&#65533;w&#65533;y7&#65533;&#65533;&#65533;&#65533;$L]&#65533;&#65533;&#65533;&#65533;&#65533;$&#65533;7i&#65533;&#65533;&#65533;^}o5I&#65533;&#65533;T&#65533;I&#65533;4&#65533;*Z&#65533;&#65533;&#65533;&#65533;"&#65533;7'8^&#65533;^?&#65533;&#65533;1&[&#65533;+j2&#65533;&#65533;b&#65533;&#65533;mKG&#65533;&#485;&#65533;&#65533;;c&#65533;c&#65533;3&#65533;9-&#65533;&#65533;]w&#65533;@&#65533;&#65533;&#65533;&#65533;&#65533;&#65533;&#65533;&#65533;&#65533;&#65533;&#65533;>k&#65533;>&#65533;&#65533;&#65533;u
&#65533;1E&#65533;Y~'.&#65533;&#689;&#65533;&#65533;j8&#65533;&#65533;#&#65533;&#65533;&#1089;&#65533;&#65533;&#65533;&#65533;&#65533;/8&#65533;G&#65533;&#65533;S&#65533;WZ&#65533;&#65533;c&#65533;mf&#65533;'(&#65533;&#65533;&#65533;K&#65533;&#65533;&#65533;rR{1&#65533;t&#65533;e&#65533; `c&#65533;2A&#65533;&#65533;dq&#65533;&#65533;&#65533;&#65533;94J0&#65533;&#953;&#65533;&#65533;&#266;,&#65533;&#65533;&#65533;2Z)&#65533;1&#1230;&#65533;&#65533;&#65533;&#65533;H&#65533;U&#65533;BQ&#1842;q~&#65533;&#65533;o&#65533;t)&#65533;\/9&#65533;&#65533;Fz9&#65533;3GT:&#65533;&#65533;&#65533;p&#65533;"M&#65533;&#65533;Y
R^&#65533;&#65533;(&#65533;:&#65533;&#65533;&#65533;ww&#65533;=&#1209;&#65533;&#65533;&#65533;u&#65533;&#65533;&#65533;&#65533;&#65533;b&#858;&#65533;&#65533;&#65533;&#65533;&#1334;2&#65533;:{y&#65533;&#65533;&#795;&#65533;0!6&#65533;&#65533;~&#65533;e2&#65533;&&#65533;&#65533;&#65533;&#65533;l{&#65533;K&&#65533;2<7[&#65533;"&#65533;&#65533;&#65533;&#65533;W8&#1781;&#65533;&#65533;&#65533;&#65533;&#65533;&#65533;&#65533;<&#65533;A&#65533;#w}&#65533;\&#65533;&#65533;9v&#65533;y-r&#65533;&#65533;&#65533;&#65533;&#65533;.&#65533;NQ&#65533;&#65533;&#65533;&#65533;L$&#65533;;&#65533;&#65533;k`&#65533;"4@7&#1466;gD&#471;&#65533;&#65533;=&#65533;k&#65533;<&#65533;&#65533;5&#65533;A&#65533;l&#65533;&#65533;&#65533;&#65533;&#65533;jS&#65533;&#65533;&#65533;&#65533;#&#65533;&#1539;&#65533;:`Di&#65533;Je&#65533;1;%p+&#65533;&#65533;&#65533;p&#65533;5&#65533;}&#65533;&#65533;;VJ:&#65533;EyJ&#65533;&#65533;&#65533;&#65533;\&#65533;{&#65533;&#1715;&#65533;s&#65533;V&#65533;&#65533;&#65533;&#65533;&#65533;/26&#65533;&#65533;&#65533;ME6&#65533;&#65533;&#65533;&#65533;&#65533;:&#65533;N&#65533;z2&#65533;-&#248;&#65533;/M&#65533;&#65533;&#65533;&#65533;&#65533;&#65533;d&#65533;&#65533;&#65533;D)&#65533;&#65533;q&#65533;h&#65533;&#65533;[&#65533;e&#65533;&#65533;&#65533;+{J<:&#65533;&#65533;&#65533;,&#65533;&#65533;&#65533;<&#58364;U&#26488;b&#65533;a&#65533;&#719;%&#65533;&#508;&#65533;{&#65533;w1&#65533;W&#65533;&#65533;&#1510;B&#65533;&#65533;&#65533;/~,s&#65533;R&#65533;&#311;"&#65533;&#65533;&#65533;_>&#65533;[>&#65533;F&#65533;&#65533;&#65533;&#65533;&#65533;&#788;}E7&#65533;
xt-&#65533;&#65533;&#759;&#65533;ob&#65533;&#65533;&#65533;-e&#65533;B&#65533;N&#65533;&#742;F&#65533;&#65533;&#65533;&#65533;~&#1795;|q&#65533;&#65533;p&#65533;&#263;&#65533;&#65533;A&#65533;&#65533;q&#65533;&#65533;BU<t&#65533;`"&#65533;#&&#65533;&#65533;&#65533;c$&#65533;&#65533;Hb*i&#65533;&#65533;'&#65533;+W&#65533;
&#65533;fL&#65533;1&#1460;y3c#&#65533;-J&#65533;)&#65533;PPG&#65533;.e&#65533;&#65533;&#65533;P8&#65533;&#65533;&#65533;9S&#65533;J&#65533;S&#65533;Z&#65533;J&#65533;jV&#65533;q&#65533;&#65533;&#65533;&#65533;N&#65533;Vr2{&#65533;&#65533;&#65533;Qi&#1646;&#65533;&#65533;n[&#65533;K&#65533;u[&#65533;&#65533;!&nh&#65533;&#65533;"&#267;26<&#65533;0&#65533;&#65533;&#65533;p&#65533;&#65533;@d&#455;M&#65533;0&#65533;!&#65533;|&>&#65533;Or&#14042;).&#65533;y2c&#1294;&#65533;&#65533;4&#65533;u&#52211;y&#1462;&#65533;&#65533;&#65533;<&#65533;&#169;&#65533;&#65533;&#65533;&#838;&#65533;&#1553;&#65533;&#1562; G&#65533;t~&#65533;&#65533;S&#65533;OcW_&#65533;'m&#65533;6&#65533;.&#65533;&#65533;]mx&#65533;&#1065;&#65533;&#1354;}&#65533;F&#65533;t&#65533;&#65533;&#65533;S&#65533;&#65533;&#65533;q&#65533;&#741;__iT&#65533;&#65533;&#65533;
&#65533;#&#65533;V&#65533;A&#65533;*&#65533;&#65533;[&#65533;&#65533;&#65533;( 2&#65533;&#65533;&#826;&#65533;L&#65533;&#65533;;&#65533;&#65533;	d6&#65533;2&#65533;Az&#65533;8&#65533;|;q&#65533;?"R&#551;&#65533;0&#65533;&#65533;&#65533;&#65533;P&#1681;&#65533;G&#34458;n:&#65533;Nt&#1016;&#65533;&#65533;i&#65533;&#65533;|\&#65533;&#65533;&#65533;&#65533;K&#65533;&#65533;&#65533;SO=&#65533;&#65533;&#65533;JEC&#65533;&#65533;j&#65533;&#65533;&#65533;&#759;&#65533;4J&#65533;&#65533;&#65533;!/&#65533;,A
&#65533;PC&#65533;L&#65533;AE&#65533;&#65533; &#326;Q0&#65533;&#65533;&#65533;&#65533;E&#52380;M7	JH&#65533;&#65533;]T&#65533;&#65533;2n!&#65533;4&#65533;{&#65533;4%Q&#65533;s&#65533;&#65533;PA&#65533;&#65533;P,&#65533;4&#1187;&#65533;&#65533;\&#65533;&#65533;1&#65533;
S&#65533;)&#65533;&#65533;&#65533;&#65533;E&#65533;&#65533;&#682;U&#65533;t&#1389;^&#65533;%&#65533;&#65533;&#65533;"&#1257;F&#65533;&#65533;&#65533;|a&#65533;&#65533;sA&#65533;&#65533;&#65533;&#65533;ms&#65533;&#65533;;&#65533;&#65533;&#65533;(&#65533;l'&#65533;&#65533;&#65533;1mW{M!
kB&#65533;&#65533;R&#65533;24&#65533;DyS&#65533;Q&#65533;&#65533;I&#65533;I!&#65533;&#65533;&#65533;J3M2VN&#65533;R:&#65533;&#1813;&#65533;&#65533;&#65533;&#1608;R&#65533;&#1350;&#65533;2&#640;e&#65533;&#65533;&#65533;Bm&#65533;W]ys&#65533;&#65533;&#65533;UE&#65533;&#65533;,&#65533;&#65533;&#65533;&#65533;&&#65533;&#65533;CgM&#65533;&#65533;&#65533;&#65533;&#65533;&#65533;&#65533;@7&#65533;&#65533;P&#1725;y&#65533; x&#65533;
*&#65533;&#65533;&#65533;[&#65533;&#65533;&#65533;K&#65533;7Eye&#524;&#65533;&#65533;&#65533;&#65533;J&#65533;&#65533;&#65533;*&#65533;&#65533;J&#65533;&#65533;Z&#1326;G}&#65533;&#65533;&#65533;3LXk&#65533;&#65533;&#65533;&#1307;&#65533;&#65533;&#65533; *'Nr&#65533;&#65533;&#65533;&#65533;&#65533;&#1071;2&#65533;&#65533;w/X`&#65533;6&#65533;L&#65533;&#65533;&#65533;S6&#65533;ei&#65533;l&#65533;&#65533;&#65533;*&#8637;V&#65533;D&#65533;&#720;&#65533;d&#65533;!&#65533;@/&#65533;&#65533;l&#65533;&#65533;&#65533;u&#65533;&#65533;2&#65533;!&#65533;^z&#65533;&#65533;&#425;&#65533;&#65533;&#1683;&#65533;&#65533;&#682;&#65533;&#65533;&#65533;S&#65533;&#65533;&#65533;&#65533;&#65533;dx&#65533;&#65533;&#65533;&#65533;&#65533;3C)y{&#65533;&#65533;&#65533;&#65533;&#65533;&#65533;]&#65533;9&#65533;&#65533;&#65533;]&#65533;&#65533;o&#65533;&#65533;&#65533;d&#65533;&#65533;&#65533;q&#65533;g&#65533;&#65533;&#65533;"&#1474;&#65533;5&#65533;&#65533;&#65533;@tPf=&#65533;u&#65533;B&#65533; &#65533;&#65533;0$4t&#65533;&#65533;N&#65533;/&#65533;&#65533;.M&#65533;k]&#65533;l&#65533;3=&#65533;7-&#65533;&#524;8R&#65533;&#65533;&#65533;&#65533;=&#65533;&#1474;&#65533;&#65533;&#65533;&#65533;Va&#65533;&#65533;&#65533;j"&#65533;&#65533;V~&#65533;ATp&#65533;&#65533;&#65533;Mz1&#65533;&#65533;mhh&#65533;&#65533;E{&#65533;&#65533;&#65533;&#452;5&#65533;L&#769;&#65533;JY&#65533;FPDr&#65533;&#65533;eh&#65533;&#65533;&#65533;0g&#65533;&#65533;`&#65533;&#65533;&#65533;&#65533;)[#zL&#65533;&#65533;D?&#65533;oH&#65533;&#65533;U&#65533;&#65533;-D LsZT&#65533;@&#65533;u&#65533;!D2&#65533;67mm&#65533;\&#65533;&#65533;@h&#65533;&#65533;&#65533;(L&#65533;&#65533;	w&#65533;)&#65533;@$p9	G>R="&#65533;&#65533;H&#65533;bx&#65533;&#65533;8,{:T&#65533;&#65533;&#65533;&#65533;&#65533;&#65533;J&#65533;&#65533;&#65533;6P&#65533;&#65533;-&#713;O&#65533;&#65533;&#65533;2E*&#65533;+2A#hD&#65533;&#65533;n&#65533;&#65533;q&#65533;:X&#65533;8&#65533;&#65533;&#65533;t&#65533;Y&#65533;&#2008;:6&#65533; i&#65533;&#65533;b&#65533;%gf&#65533;n&#65533;&#65533;e&#170;>&#65533;&#65533;6#a&#65533;I&#65533;@&#65533;9&#65533;fX&#65533;&#65533;JZe{&#1539;&#65533;$&#65533;Nv&#65533;&#65533;&#65533;&#65533;9&#65533;2&#65533;&#65533;&#1875;&#65533;:&#65533;]|8>&#65533;SB&#65533;&#65533;&#65533;&#65533;'
&#65533;&#65533;q|!&#65533;A#'&#65533;"&#65533;&#65533;g&#546;&#9860;@I&#65533;&#65533;w&#65533;&#65533;k&#65533;H&#1316;K!&#65533;M/}&#65533;&#65533;f&#683;&#65533;&#65533;1&#65533;F3&#65533;&#65533;^&#65533;&#65533;&#65533;Li*&#65533;&#65533;&#1294;&#65533;%&#65533;&#65533;&#65533;O&#65533;&#65533;&#65533;&#65533;&#65533;&#65533;/!&#65533;M]2L&#65533;&#65533;&#65533;&#65533;&#65533;&#65533;)&#65533;&#65533;&#65533;&#770;&#65533;&#65533;&#65533;wbs&#65533;&#65533;&#65533;>&#65533;&#65533;7}&#65533;P<!&#65533;&#65533;"&#65533;rvF&#65533;fu&#65533;:&#194;$&#65533;&#65533;O|y(&#28944;&#65533;&#752;&#65533;&#65533;XIo&#65533;[v&#65533;[&#65533;9W!3F&#65533;&#65533;1&#65533;&#65533;BfK&#65533;&#65533;5&#65533;q&#65533;&#65533;&#65533; r&#65533;	&#65533;2&#65533;kO&#65533; &#65533;L&#65533;_&#65533;exF5^&#254;y&#65533;. r1&#65533;&#65533;&#65533;&#65533;=&#65533;A&#65533;B&#65533;&#65533;:@&#65533;V&#65533;&#65533;&#65533;&#65533;&#65533;&#65533;&#65533;1}&#65533;&#65533;&#65533;O&&#65533;Id&#65533;r("^&#65533;&#65533;&#65533;*&#65533;@r&#65533;DM&WU&#1096;m&#65533;&#65533;&#65533;&#65533;ZXuV[&#65533;.&#65533;kX&#65533;&#65533;&5&#65533;#2]&#65533;&#65533;&#65533;,P_&#1433;W&#65533;&#65533;v&#65533;$r&#65533;&#65533;&#65533;&#65533;f1&#65533;
:-&#65533;M&#65533;&#1114;&#308;0&#65533;S[&#65533;&#65533;&#65533;nA&#65533;ch&#65533;&#432;&#65533;&#65533;&#58758;&#65533;;Ou&#65533;&#65533;&#65533;&#65533;!&#65533;$q&#65533;&#65533;&#65533;v&#65533;"`&#65533;&#65533;&#65533;&#65533;Y&#65533;&#65533;&#65533;ac)&#65533;@&#65533;1S+&#65533;;&#65533;&#65533;w&#65533;&#65533;&#65533;&#65533;c&#65533;]&#65533;&#65533;&#65533;&#65533; MrKS&#65533;&#65533;&#65533;i&#65533;=f1&#65533;&#65533;I&#1399;l&#65533;&#65533;fO&#65533;&#65533;_&#65533;Xw&#65533;]&#65533;Vt&#65533;1~b&#65533;&#65533;V&#65533;&#65533;&#65533;&#65533;O&#39251;&#65533;B&#65533;&#65533;&#65533;Z&#65533;&#65533;&#65533;&#65533;&V&#65533;&#65533;Tt0&#65533;%.]n&#65533;&#65533;&#65533;&#65533;&#65533;5&#65533;&#162;-&#65533;"&#536;p&#65533;&#65533;&#65533;&#65533;Q"CFh&#65533;-7&#65533;i&#65533;|k&#65533;C;&#65533;&#65533;eGI&#1661;/&#65533;&#65533;Q&#65533;e-&#65533;< L&#1772;&#380;m&#65533;&#65533;`&#65533;)s&#65533;R&#65533;&#65533;JK&#65533;5Tg&#65533;&#65533;<&#65533;:[&#65533;&#65533;&#65533;&#738;$?{5&;&#65533;"QWA&#1097;v&#65533;&#65533;K&#65533;s-&#1242;&#65533;&#65533;1
^ssZ&#65533;#&#65533;0!e&#65533;&#65533;&#1860;&#65533;&#260;&#65533;&#65533;&#65533;=S&#65533;&#65533;&#65533;&#1393;&#65533;#&#65533;&#65533;8&#65533;Z&#65533;&#65533;&#65533;
Rv&#65533;H(OG8&#65533;m&#65533;=#<
&#65533;&#65533;j:&#65533;&#65533;&#65533;:W}v
Xs(&#65533;i&#65533;&#65533;&#65533;!&#65533;C&#65533;&#65533;&#65533;4@&#65533;n&#65533;B&#65533;7&#65533;&#65533;8iQ&#65533;&#65533;&#65533;&#65533;&#1245;-#&#65533;&#65533;[&#65533;&#65533;w&#65533;&#65533;&#65533;&#65533;w7&#65533;&#1295;&#65533;2&#65533;Xm|&#65533;[&#65533;&#65533;&#65533;wY&#65533;&#65533;kK&#65533;&#65533;&#65533;E&#65533;&#65533;f;&#65533;&#65533;<h&#65533;p&#65533;A&#65533;6&#65533; &#65533;&#65533;8&#65533;&#270;d#!&#65533;&#65533;	\&#65533;y\&#1032;
&#65533;0&#65533;p&#65533;&#65533;&#65533;&#65533;&#65533;v&#65533;&#65533;&#65533;W&#65533;&#65533;!Z+N&#65533;&#65533;&#65533;-&#65533;&#977963;&#65533;M&#65533;&#65533;&#65533;F&#65533;3^&#65533;&#65533;r`&#65533;&#65533;&#65533;Mi&#65533;IJa&#65533;&#604;&#65533;Ayb&#65533;"&#65533;$&#65533;2Ev&#65533;&#65533;a;&#65533;&#862;l&#65533;&#65533;&#1886;&#65533;&#65533;&#65533;&#65533;a&#65533;q&#65533;&#65533;&#65533;]8&#65533;&#65533;w=&#65533;&#65533;&#65533;5&#65533;Y&#1524;&#65533;&#65533;&#65533;&#65533;&#65533;&#65533;W>&#65533;&#65533;+F&#371;&#65533;k|&#65533;&#65533;&#65533;&#65533;a&#1630;&#65533;&#65533;&#1150;&#65533;&#65533;o1&#65533;E&#65533;&#65533;;&#65533;&#65533;3"&#65533;&#65533;&#65533;6&#65533;Tk&#65533;p#&#825;&#65533;g}=&#65533;&#65533;&#65533;zl&#65533;&#65533;2&#65533;&#65533;o&#65533;&#65533;S&#65533;&#65533;&#65533;&#65533;&#65533;&#65533;&#65533;&#65533;)/&#65533;&#3738;&#65533;&#460;f&#65533;0&#1246;F&#65533;&#65533;(MV
!&#65533;1pH&#65533;nR&#65533;i&#65533;&#65533;&#65533;&#65533;O&#65533;2O&#65533;j&#65533;&#65533;&#65533;4h&#65533;&#65533;.'&#65533;&#65533;b0&#65533;&#65533;*eT &#65533;&#65533;N&#65533;&#65533;&#65533;&#6666;&#65533;&&#65533;&#1942;&#65533;&#65533;&#65533; f&#65533;j&#65533;*"&#65533;+&#65533;.&#65533;&#65533;M|&#65533;&#65533;&#65533;&#65533;&#65533;&#65533;(&#65533;~lh&#65533;&#65533;&#65533;]&#65533;&#65533;&#65533;&#65533;&#65533;i20&#65533;H	e&#65533;v&#65533;_,&#65533;&#65533;FPL&#65533;&#65533;&#65533;+&#65533;&#65533;N&#65533;&#65533;&#65533;&#65533;p&#65533;&#65533;&#65533;e&#65533;&#65533;&#65533;&#65533;&#65533;4&#65533;&#65533;&#65533;&#65533;n&#65533;&#49536;{	&#65533;P&#65533;&#65533;&#65533;g&#65533;&#65533;&#65533;	+B	Q&#65533;&#65533;&#65533;&#65533;&#65533;zo1&#65533;&#65533;&#65533;&#65533;&#65533;&#65533;&#65533;&#65533;&#65533;&#65533;]&#65533;*&#65533;&#65533;qo&#65533;&#65533;&#65533;^x&#65533;&#65533;M&#65533;(&#65533;&#65533;O&#65533;&#65533;&#65533;N$&#65533;M;
L&#65533;&#65533;,&#65533;M'&#65533;@T&#65533;&#65533; R(&#65533;8&#65533;gV&#65533;|&#65533;&#65533;&#65533;D&#65533;&#65533; t&#65533;	+&#65533;1S&#65533;	71&#65533;&#65533;&#65533;2&#65533;&#534;b&#65533;&#65533;>&#65533;&#65533;J&#65533;&#65533;&#65533;&#65533;&#65533;JMy&#65533;f&#65533;&#400;i&#179;&#65533;Q_B0&#65533;n&#65533;&#65533;&#65533;0&#65533;&#65533;j&#65533;&#65533;&#65533;&#65533;v&#65533;&#65533;&#65533;&#65533;\&#65533;z@V&#65533;H&#65533;&#384;&#65533;&#65533; &#65533;r&#65533;&#65533;,&#65533;@&#65533;LoR+&#65533;&#65533;&#65533;&#65533;&#65533;&#65533;&#65533;L.&#65533;&#65533;%&#65533;&#65533;

&#65533;&#65533;&#1165;c&#65533;&#65533;&#65533;&#65533;&#65533;&#65533;u&#65533;&#65533;t&#65533;&#65533;&#65533;&#65533;P_&#65533;&#1420;N&#65533;&#65533;&#65533;A&#65533;0&#65533;&#65533;&#65533;&#65533;&#65533;&#65533;L&#65533;&#306;&#65533;&#65533;H&#65533;&#65533;z`7d$&#65533;&#65533;,P&#65533;&#65533;#!&#65533;&#65533;2i&#65533;&#65533;#	&#65533;C	&#65533;&#65533;&#65533;&#65533;&#65533;R&#65533;K&#65533;
&#65533;^i&#65533;n&#65533;/H&#65533;&#65533;&#65533;F&#65533;&#65533;&#65533;&#65533;&#65533;'&#65533;&#65533;&#65533;&#65533;u&#65533;&#65533;&#65533;2&#65533;d)&#65533;x&#65533;&#65533;&#65533;0&#65533;.&#65533;&#648;&#65533;*-Oy&#65533;N&#65533;2k&#65533;&#65533;[&#65533;&#65533;d'v&#65533;&#65533;&#1216;,&#65533;$&#1106;&#65533;&#65533;Lm&#65533;L4&#65533;+@x&#65533;&#65533; G"&#65533;gCx&#65533;&#65533;$T&#65533;&#65533;'t&#1037;&#65533;N&#65533;[\&#65533;03O&#65533;ov&#65533;2&#65533;;#S&#65533;(3&#65533;&#65533;&#65533; [&#65533;i G&#65533;K&#262;&#65533;'&#65533;H&#65533;&#65533;&#65533;&#65533;N&#65533;.&#65533;@&#65533;&#65533;5&#882;53n&#65533;&#65533;g&#65533;&#65533;M&#65533;Zd?&#65533;p&#65533;&#65533;&#65533;n&#65533;&#65533;&#65533;&#65533;r^&#65533;|`i&#65533;&#65533;&#65533;/&#65533;S&#65533;(g&#65533;&#1008;&#65533;S>O'&#65533;Q<o#:&#65533;C&#65533;DC&#65533;&#65533;&#65533;&+&#65533;&#65533;Cb&#65533;&#65533;&#65533;`&#65533;_&#65533;p&#65533;&#65533;&#65533;2&#65533;2&#65533;&#1671;&#65533;/t`=&#65533;/&#65533;(B>!g@&#65533;&#65533;&#65533;PH&#65533;s&#65533;&#65533;0-&#65533;T&#65533;s&#65533;&#65533;&#65533;-&#65533;&#65533;s,8B&#65533;&#65533;&#65533;r&#65533;&#65533;0P&#65533;&#65533;&#65533;/&#65533;00%&#65533;&#65533;&#65533;&#65533;	&#65533;S&#65533;&#65533;&#65533;&#65533;&#65533;L3&#65533;1&#65533;+&#65533;H.{&#65533;.&#65533;F&#65533;&#65533;On&#65533;\&#65533;&&#65533;&#65533;&#65533;ff&#65533;"6b&#65533;&#65533;0#0K*{h&#65533;&#65533;&#65533;s&#65533;&#65533;2Q
&#65533;G&#65533;&#65533;&#65533;&#65533;Gc&#65533;&#65533;Bm&#65533;D]&#65533;<&#65533;&#65533;&#65533;&#65533;=&#65533;&#65533;~&&#65533;&#65533;@&#65533;&#65533;p`K&#65533;&#65533;&#65533;&#65533;K&#65533;&#65533;tB}&#65533;B/C&#65533;Vi&#65533;&#65533;&#65533;&#65533;&#181;&#65533;&#65533;6q7[&#65533;&#65533;~57&#65533;7Y&#65533;u&#65533;r&#65533;
VIO&#65533;Z&#65533;&#65533;	&#65533;&#1874;&#600;&#65533;#&#65533;O(&#65533;&#65533;&#1490;&#65533;E&#65533;&#65533;&#65533;
&#65533;eX&#65533;&#65533;6w&#65533;hsH&#65533;0Y&#65533;R/^&#65533;
!3&#65533;6u&#65533;L&#65533;q&#356;&#65533;&#65533;/T&#65533;&#65533;C&&#65533;e&#65533;D&#65533;&#65533;&#65533;g0&#65533;&#65533;U&#65533;&#65533;V&#65533;&#65533;gW&#65533;1=T&#1008;&#65533;l4n&#65533;&#65533;&#65533;c?&#65533;X&#65533;Ud&#65533;5dw&#65533;dLd&#853;	VVdMY&#65533;&#65533;Ze&#65533;:[&#65533;&#65533;&#65533;58u!&#65533;1&#65533;&#65533;"G!xO&#65533;u&#65533;r&#65533;^&#65533;u&#65533;&#65533;^r&#65533;\/&#65533;q&#65533;&#165; P&#65533;8&#65533;Q&#65533;p&#65533;`&#65533;&#65533;`O0Y50&#65533;&#65533;1&#65533;&#65533;-&#65533;l]
&#65533;i0&#65533;B&#65533;/vM&#65533;&#65533;	&#65533;V>&#65533;n&#65533;gCvd&#65533;U&#65533;&#65533;P&#65533;Wp&#65533;&Np	wpT&#65533;q>&#65533;&#65533;fr&#65533;*?&#65533;&#65533;@&#65533;&#65533;.&#65533;r&#65533;(e&#65533;&#65533;%Q&#65533;7&#65533; iCWimzr"[&#65533; _&#65533;&#65533;&#65533;&#1205;n&#65533;&#65533;f&#65533;HNr&#65533;kU&#65533;&#65533;4lk&#65533;8&#65533;t&#65533;\&#65533;~L&#65533;&#65533;nb&#65533;c&#65533;c&#65533;%&#65533;K&#65533;V&#65533;&#65533;j`d&#65533;VYmbp&#65533;&#65533;o&#65533;z	D@&#65533;&#65533;<&#65533;f&#65533;&#65533;&#65533;:&#65533;&#65533;&#65533;&#65533;0&#65533;|=}/Ws&#65533;Ue&#1751;s&#65533;e&#65533;F&#65533; ".5%&#65533;G&#65533;&#65533;s&#65533;L&#65533;=&#65533;@&#65533;&#65533;&#65533; &#65533;i&#65533;&#65533;N&#65533;&#65533;lbvg&#65533;
o9!&#65533;[(&#65533;l&#65533;&#65533;&#65533;^&#65533;b&#65533;6x/&#65533;&#65533;v&#65533;&#917;X&#65533;&#65533;&#65533;+&#65533;&#65533;&#65533;2&#65533;uo&#65533;7h&#65533;&#65533;&#65533;z&#65533;&#65533;Z&#65533;eM&#65533;b8p&#65533;&#65533;&#65533;fG&#65533;q&#65533;&#65533;,&#65533;&#65533;&#65533;&#65533;*&#65533;jM&#65533;}+&#65533;&#65533;&#1239;@"&#65533;e]&#65533;d&#65533;UsUI~ES&#65533;.&#65533;&#65533;&#65533;0+N&#65533;&#65533;w0t&#65533;|&#65533;`&#65533;&#65533;9$&#65533;Dc&#65533;jv&#65533;&#65533;w&#65533;l&#65533;&#65533;&#65533;&#65533;&#65533;&#65533;t&#65533;p&#65533;Q0&#65533;t$&#661;B&#65533;@&#65533;&#65533;0`&#65533;!&#65533;rM&#65533;g&#65533;xp&#65533;b&#65533;Y&#65533;`x7wS&#65533;&#65533;Z&#65533;&#65533;q&#65533;l&#65533;&#65533;D&#65533;&#65533;z^&#65533;|&#65533;x&#65533;&#65533;&#65533;&#65533;&#65533;&#65533;&#65533;&#65533; &#65533;Ox}&#65533;&#65533;'&#65533;&#65533;&#65533;N&#497;&#65533;&#65533;V&#65533;&#65533;J&#804;~&#65533;&#65533;J&#65533;&#65533;&#65533;&#65533;t&#65533;&#65533;&#65533;D&#65533;rH&#65533;ka&#65533;&#65533;&#65533;V&#65533;&#65533;8&#65533;e&#65533;/E'&#30222;&#65533;Q:&#65533;Mfi&#65533;&#65533;Y&#65533;x&#65533;gC&#65533;&#65533;3@!&#65533;&#65533;rW&#65533;&#65533;'
{&#65533;W&#65533;&#1605;}@&#65533;axX7&#65533;FRy&#65533;i;	)*L&#1152;	,C&#65533;/&#65533;&#65533;&#65533;&#65533;&#65533;&#65533;B&#65533;&#65533;&#65533;&#65533;&#65533;&#65533;&#65533;&#65533;&#65533;&#65533;&#65533;&#65533;&#65533;&#505;&#65533;&#65533;&#65533;&#65533;&#65533;&#65533;&#65533;&#65533;&#65533;"
J5VwFU)M8g&#65533;&#65533;&#65533;&#65533;&#65533;&#65533;&#65533;&#65533;&#65533;sw&#65533;&#65533;&#65533;N&#65533;&#65533;&#65533;L*j&#65533;M&#65533;&#65533;^&#1204;~&#65533;&#65533;!&#1427;H&#65533;
&#20939;	&#65533; &#65533;Y&#65533;&#65533;&#65533;-&#65533;|&#1367;&#65533;&#65533;Y&#1500;&#65533;5&#65533;!5&#65533;&#65533;&#221;Q&#65533;f&#65533;&#65533;&#65533;~&#65533;9&#65533;&#65533;9&#65533;&#839;&#65533;}&#65533;r&#155;&#65533;8&#65533;K&#65533;/&#65533;&#65533;e'J@&#65533;&#65533;_&#65533;&#65533;I&#65533;&#65533;|f&#65533;#0&#65533;4&#65533;&#65533;z&#65533;&#65533;&#65533;|&#65533;$&#65533;`E&#65533;&#65533;a&#65533;&#65533;&#65533;&#65533;&#65533;+&#65533;i&#65533;&|&#65533;7P&#65533;&#65533; &#65533;&#65533;&#65533;y&#65533;i:&#65533;/&#65533;&#65533;B6,&#65533;&#65533;:D&#65533;&#65533;1W&#65533;Y&#65533;G&#65533;z&#65533;&#65533;y&#1128;&#65533;&#65533;'4E$&#60151;b&#1269;t9&#65533;&#65533;&#65533;&#65533;&#65533;h&#65533;1W!L@&#65533;&#65533;k&#65533;&#65533;&#65533;.&#65533;@&#65533;&#65533;S&#65533;>&#65533;,&#65533;fs&#65533;&#65533;&#65533;&#65533;X&#65533;&#65533;
v[&#65533;&#65533;+5#&#65533;6&#15271;{&#65533;&#65533;&#65533;&#65533;&#65533;&#65533;&#65533;q&#1523;&#65533;{&#65533;z&#65533;&#65533;&#65533;&#65533;k&#65533;&#65533;{&#65533;&#65533;&#65533;H&#1284;&#65533;g&#65533;&#65533;&#65533;&#65533;s{&#65533;&#65533;)&#65533;!&#65533;&#65533;5&#65533;Z&#65533;{&#65533;&#65533;9&#65533;&#65533;&#65533;:HO&#65533;>K[&#65533;q!&#65533;p&#65533;&#65533;&#65533;%[&#65533;&#65533;&#65533;&#65533;W&#65533;{Zfj&#1782;Z&#65533;&#65533;&#65533;&#65533;2&#65533;&#65533;&#65533;R&#65533;&#65533;&#65533;M&#65533;M&#65533;j&#65533;&#65533;&#65533;&#65533;&#1511;&#65533;8gA&#65533;&#10508;&#65533;{&#65533;&#653;D&#438;&#65533;6&#65533;&#65533;&#65533;;&#1794;&#65533;&#65533;X#&#65533;&#65533;v&#65533;&#65533;&#65533;&#65533;kh&#65533;g&#65533;&#65533;&#65533;Tf&#65533;&#65533;&#65533;&#65533;&#919;&#65533;&#65533;&#6039;&#65533;&#65533;!&#65533;&#65533;/w&#65533;&#65533;&#65533;&#65533;[Q&#65533;	&#65533;&#65533;\&#65533;&#65533;&#65533;&#65533;/&#65533;|&#65533;&#65533;&#65533;&#65533;|&#613;&#65533;@&#65533;K&#65533;&#65533;9&#65533;%&#65533;&#65533;g&#65533;&#65533;&#65533;&#1504;g&#1340;&#65533;Ki&#65533;LI&#65533;)&#65533;&#65533;&#65533;u&#65533;a&#65533;~&#65533;&#65533;&#65533;P&#65533;o&#65533;&#65533;kK&#65533;&#65533;&#1081;&#65533;D.&#65533;V&#65533;&#345;&#65533;&#1765;[&#65533; &#65533;&#65533;i8&#65533;&#1743;&#65533;\&#65533;O&#65533;&#65533;;&#65533;&#65533;&#65533;&#65533;&#65533;[&#65533;&#65533;&#65533;&#65533;&#65533;&#65533;&#65533;&#65533;-Or&#65533;|n&#65533;&#65533;j4&#803;&#65533;&#301;&#65533;{&#65533;S&#65533;&#1335;&#65533;&#65533;+&#65533;&#1547;=&#65533;
:&#65533;`R&#65533;&#65533;
&#977;	&#65533;0&#65533;f&#65533;]&#65533;&#65533;&#65533;e&#65533;&#65533;|W&#65533;[.&#65533;&#65533;M&#371;&#65533;a&#65533;&#65533;s&#65533;&#1045;&#65533;A&#65533;&#65533;`&#65533;1&#635;=&#65533;t/&#65533;&#491;&#65533;&#65533;Y&#65533;&#65533;&#65533;&#65533;&#65533;&#65533;&#65533;&#65533;G&#65533;;&#65533;&#65533;]&#65533;&#65533;&#65533;&#65533;<&#65533;&#65533;]&#65533;3&#65533;&#65533;pK&#65533;&#65533;&#65533;&#65533;a&#65533;&#65533;t&#65533;&#65533;&#65533;&#65533;&#65533;&#65533;&#65533;&#65533;&#1483;&#15706;&#65533;KY\l&#65533;&#65533;/&#65533;J&#65533;&#65533;m&#65533;&#65533;0&&#882;I~W&#65533;@n&#65533;O &#65533;&#65533;&#65533;&#65533;n&#65533;Az&#65533;&#65533;A&#65533;}&#65533;&#1661;&#65533;&#65533;&#65533;&#65533;/B&#65533;9}&#65533;&#65533;[n&#1295;&#65533;&#65533;&#65533;&#65533;y&#65533;r&#65533;&#65533;&#65533;&#65533;&#65533;J&#65533;&#65533;3&#65533;U&#65533;&#65533;&#65533;(&#65533;&#65533;^&#226;"&#65533;&#1505;&#366;#>&#65533;q&#65533;&#65533;&#65533;&#65533;WF&#65533;S &#65533;&#65533;{&#65533;~&#65533;&#65533;Z&#65533;?&#65533;&#65533;7&#65533;&#65533;=&#1815;G<p&#65533;z&#65533;&#65533;&#65533;&#1906;&#65533;&#65533;&#65533;&#65533;]&#65533;d~[h^&#65533;G&#65533;&#65533;/&#65533;&#65533;4v>&#65533;&#65533;wFD&#65533;nJ&&#65533;&&#65533;&#2015;&#65533;&#1931;&#1834;-&#65533;&#65533;&#65533;&#65533;&#65533;&#65533;&#65533;&#65533;~&#65533;&#65533;&#65533;&#1389;&#65533;&#65533;&#65533;&#65533;&#65533;`&#65533;E
7&#65533;&#65533;8z&#65533;!]&#65533;q&#65533;+&#65533;&#65533;&#65533;G&#65533;&#65533;&#1886;&#65533;s?&#65533;<&#65533;S}&#65533;s&#65533;&#65533;Oc&#65533;\&#65533;3^&#65533;&#65533;&#65533;&#65533;&#65533;]&#65533;&#709;&#65533;%&#65533;&#65533;eONqc&#65533;&#65533;+&#65533;'&#65533;)&#65533;&#65533;Q}&#65533;?&#65533;&#65533;5&#65533;g&#65533;s=&#65533;&#65533;A&#65533;)&#65533;&#65533;&#1246;&#65533;&#65533;@&#65533;rx&#65533;%F&#65533;O&#65533;s&#65533;&#65533;a>&#65533;#&#65533;&#65533;&#65533;>|80&#65533;&#132;:&#65533;b&#65533;&#65533;)*Z&#65533;8#&#65533;&#269;)z&#65533;Q&#262;&#65533;$K&#65533;&#1824;&#65533;@&#65533;@&#65533;l&#1650;&#65533;C&#65533;&#65533;"&#65533;&#65533;&#65533;&#65533;;{&#65533;&#65533;I3&#65533;&#65533;=&#65533;&#65533;hQ&#65533;>&#65533;&#65533;&#65533;3&#65533;&#65533;&#65533;NMX&#65533;`&#65533;&#65533;\&#65533;x&#65533;cl&#1585;_&#65533;&#65533;TH!&#65533;Bl&#65533;;7n&#65533;#&8&#65533;&#65533;{&#65533;&#1978;z=|&#65533;`&#65533;
&#65533;u&#65533;1!&#65533;&#65533;+&#65533;:&&#65533;pK&#65533;)#>r&#1424;&#65533;D&#65533;:_&#65533;:&#65533;&#65533;&#1124;-A&#65533;&#65533;&#65533;&#65533;&#65533;~&#65533;pyrc&#65533;J&#65533;&#65533;&#65533;&#65533;S&#65533;@&#65533;
q&#1260;&#65533;&#65533;&#65533;&#65533;&#65533;57y1y&#334;&#65533;W0G~7&#65533;&#611;&#65533;&#65533;&#65533;<&#65533; A&#65533;9&#65533;z&#65533;&#65533;&#65533;&#65533;D&#65533;7&#65533;*&#1191;&#65533;u^&#65533;)&#65533;&#65533;f&#1792;5o6&#65533;B&#873;S&#709;&#65533;xH`]&
"&#65533;&#65533;c{(&#65533;Q&#65533;-4&#65533;&#65533;6D]&#65533;&#65533;&#65533;Ef&#65533;ERZ&#65533; &#65533;xZ&#65533;&#65533;&#65533;&#65533;&#65533;R&#65533;&#65533;&#65533;`&#65533;F^n&#65533;&#65533;[o:C&#65533;&#65533;&#1027;A&#65533;\&#65533;&#65533;]&#65533;&#65533;&#65533;&#65533;&#65533;-&#65533;b&#65533;&#65533;}%&#65533;&#65533;&#65533;C&#65533;&#65533;VZ.T&#65533;Ue&#340;U3&#65533;&#65533;&#65533;w?&#65533;&#65533;PWa&#65533;&#65533;F&#65533;&#470;Zi&#65533;&#65533;-v&#65533;g&#65533;&#65533;A(&#65533;b
&&#65533;&#1539;F&#65533;&#65533;	&#65533;0YeJ&&#65533;&#65533;-&#65533;&#65533;&#65533;"&#65533;&#65533;Cb&#65533;&^z"#|&#65533;_&#65533;&#65533;&#65533;&#65533;*&#65533;&#65533;5&#65533;o&#65533;9$as?&#65533;&#65533;(&#65533;&#65533;Y&#65533;RRy&#65533;&#65533;pN>	&#65533;x7&#65533;&#65533;\&#65533;C&#65533;&#660;w=Q&#65533;%&#65533;N&#65533;X&#65533;8&#65533;IT&#65533;&#65533;b&#65533;P}f&#65533;&#65533;mYy&#65533;u&#65533;[	&#65533;H&#65533;u&#65533;&#65533;&#65533;&#65533;y&#65533;`&#65533;|:&#65533;&#65533;	&#65533;*R&#65533;&#65533;&#65533;e#p&#65533;!&#65533;&#65533;&#65533;$&#65533;&#65533;'&#65533;~&#65533;o&#65533;&#65533;b&#65533;)&#65533;k&#65533;)&#65533;&#290;&#65533;&#65533;&#65533;
\h&#65533;&#65533;M&#1834;~&#1688;&#65533;>l&#65533;a3	&#65533;I<&#65533;R&#65533;&#65533;}&#65533;&#65533;d&#1940;*m&#65533;&#65533;MXA;U]*d&#65533;{&#65533;&#65533;&#65533;+{4S5m&#65533;&#65533;f;&#65533;~q&#65533;&#65533;&#65533;@&#65533;|&#65533;&#65533;.&#65533;X&#405;&#65533;&#65533;$&#65533;[5&#65533;&#65533;zl/&#65533;&#65533;rM&#65533;&#65533;&#65533;z&#65533;&#65533;Q&#65533;
l&#65533;&#65533;&]&#65533;&#65533;&#65533;&#65533;&#65533; &#65533;&#65533;&#65533;n6&#1448;#&#65533;RR&#65533;&#65533;J&#65533;(&#65533;Hd&#65533;&#1978;&#65533;f8&#65533;&#65533;^&#65533;m==&#65533;&#65533;&#65533;&#65533;&#65533;IV&#65533;&#65533;O@O&#65533;&#65533;&#65533;&#65533;&#65533;T&#1022;&#65533;)&#65533;&#65533;Nem}l^{&#65533;Y&#65533;&#65533;&#65533;V&#65533;&#65533;h&#65533;&#65533;&#1781;`&#65533;e&#65533;5s&#65533;&#65533;&#65533;&#65533;&#65533;&#65533;y&#65533;&#65533;$_8&#65533;A&#65533;&#65533;!%&#65533;}6P(&#65533;|6&#65533;&#991;&#65533;Z&#65533;t&#65533;v&#65533;&#65533;&#65533;&#65533;v&#65533;&#65533;&#65533;u&#65533;&#964;#&#65533;2&#65533;&#65533;8&#65533;&#65533;J#&#65533;X5N&#65533;&#65533;&#65533;&#65533;wA_F*&#65533;&#65533;&#65533;&#65533;&#65533;&#65533;&#65533;)&#65533;k&#65533;&#65533;D&#65533;2&#1245;&#65533;i&#65533;&#65533;&#65533;z&#65533;-IqK\&#65533;&#65533;4X)<~&#1245;x&#65533;&#24880;w&#65533;&#65533;&#65533;&#65533;&#65533;&#65533;Y&#65533;&#65533;a&#65533;&#65533;?8&#65533;_&#65533;E&#65533;"&#65533;9&#65533;&#65533;(&#65533;B&#504;V1d&#65533;n&#65533;&#65533;	&#65533;&#65533;&#65533;>&#233;~LD\&#65533;&#65533;&#65533;9iW2&#65533;&#1165;&#65533;&#157;h&#65533;m&#65533;&#65533;&#65533;&#65533;%&#65533;n4+&#65533;&#65533;&#65533;d&#65533;lI03\&#65533;&#65533;f&#65533;d&#65533;&#65533;&#65533;&#65533;$&&#65533;&#65533;&#65533;&#65533;&#65533;'&#65533;&#65533;DJ&#65533;W9&#389;&#65533;&#65533;o5&#65533;&#65533;+mF&#65533;^&#65533;D&#65533;&#65533;&#65533;`l&#65533;[]&#65533;&#65533;1&#911;'[4$QVT5&#65533;<&#65533;A\&#65533;&#65533;E3&#65533;&#1161;1&#65533;&#65533;;&#65533;&#65533;&#65533;&#65533;I&#65533;&#65533;&#65533;&#65533;&&#65533;8&#735;&#65533;RsjK&#1912;&#65533;Q&#65533;-&#65533;H&#65533;1&#1160;&#65533; "g$&#65533;||&#65533;:&&#65533;I&#65533;p&#65533;?&#65533;&#65533;1&#65533;&#569;~D&#65533;yOb&#65533;&#65533;bj&#1029;Bp`&#65533;&#65533;>&#65533;&#65533;&#65533;Ir&#65533;#&#65533;&#65533;&#65533;]i2&#65533;&#65533;&#65533;&#65533;@&#65533;&#65533;QB&#65533;Q&#65533;&#65533;&#65533;N&#65533;&#65533;Z1&#65533;.&#65533;:&#65533;9Y&#65533;&#65533;&#65533;&#65533;&#65533;t9Q^&#65533;&#65533;o&#65533;&#65533;R&#424;&#65533;mxhf&#65533;&#65533;&#65533;)=&#65533;&#65533;$&#65533;c&#65533;&#65533;D&#65533;&#65533;$&#65533;x&#65533;|&#65533;&#65533;&#65533;w&#65533;&#65533;z&R&#65533;&#65533;)Lb&#65533;&#65533;&#65533;iR+):FR&#65533;&#65533;&#65533;(+c&#65533;&#65533;&#65533;&#65533;&#65533;1&#65533;&#65533;V&#65533;&#645;N&#65533;;&#65533;&#65533;",&#65533;@&#65533;&#65533;&#65533;s5&#65533;N&#65533;j&#65533;fe4&#65533;_\ &#65533;"8Lou4Rh&#65533;O0G&#65533;-c.s&#65533;gx&#65533;3&#65533;&#65533;'@&#65533;P&#65533;YS&#65533;	YJ&#65533;&#65533;e&#65533;p&#65533;&#65533;&#65533;&#65533;&#65533;v&#65533;k&#65533;<m[21h&#65533;&#65533;T&#1159;E]jT***&#65533;%&#65533;&#65533;&#65533;&#65533;[b&#65533;&#65533;&#65533;:&#65533;&#65533;&#65533;5h&#65533;J&&#65533;&#65533;1+6&#65533;%Fm&#65533;9f&#65533;&#65533;7]=n1&#65533;&#1434;&#65533;&#65533;&#65533;|&#65533;0&#65533;&#1167;&#65533;&#942;&#65533;|!&#65533;9&#65533;O	&#65533;]&#65533;L&#65533;`&#65533;&#65533;&#48778;w&#65533;&#65533;&#65533;&#65533;&#65533;B&#65533;&#65533;7&#65533;ae-&#65533;&#65533;&#65533;&#65533;&#65533;`&#65533;&#65533;&#65533;go9&#65533;
&#65533;&#65533;&#65533;&#65533;&#65533;M&#65533;&#65533;:_)&#65533;&#65533;F2p/\&#65533;&#65533;VKa&#65533;"&#65533;&#65533;&#65533;&#65533;&#65533;&#65533;L&#65533;&#65533;{|&#65533; &#65533;&#65533;h&#65533;U\&#65533;f&#65533;&#65533;&#65533;;&#65533;O&#65533;&#65533;G8&#1490;&#65533;A&#65533;&#65533;(&#65533;&#65533;&#65533;&#65533;&#65533;&#65533;BCv&#419;CJ&#65533;&#65533;$&#65533;B#&#65533;&#65533;&#901;T6{lc8l&#65533;,&#1824;&#65533;&#65533;]&#65533;&#65533;&#819;`&#65533;t;X&#65533;&#788;"Z&#65533;&#65533;&#65533;F&#65533;*#&#65533;&#65533;L&#65533;&#65533;&#65533;&#65533;:k&#687;&#65533;&#65533;&#1286;F&#65533;&#65533;$.!&#65533;	&#65533;y&#65533;j.+&#65533;&#1832;4e&#65533;.IkK]7&#65533;&#65533;&#65533;)"&#65533;&#65533;`&#65533;&O&#65533;&#65533;&#65533;4,L<Cc&#65533;@H&#65533;&#65533;&#65533;N{5J*h&#65533;"$K^&#65533;&#65533;&#65533;Sz&#65533;&#65533;&#65533;P*&&#65533;&#65533;&#65533;RR&#65533;j&#1323;b&#65533;&#65533;&#65533;3&#65533;ZZVKY&#65533;h&#65533;&#65533;.<V!&#65533;:>&#65533;+m&#65533;r=&#1092;*&#65533;w1HO&#65533;elU&#65533;&#65533;&#65533;^&#65533;,&#1768;&#65533;`&#65533;&#65533;&#65533;&#65533;^&#65533;&#65533;gD&#65533;&#1545;&#65533;L&#1733;hn&#65533;&#65533;dH&#65533;Qd&#65533;;&#65533;sq!&#65533;6l$&R&#65533;&#65533;&#65533;&#920;&#65533;&#65533;&#65533;2&#65533;&#65533;&#65533;&#722;1&#65533;&#39666;&#65533;&#65533;&#1696;T&#65533;&#65533;&#65533;&#65533;_&#65533;X&#65533;43&#65533;&#65533;&#65533;&#65533;l&#65533;&#65533;$I&#65533;f&#65533;&#307;*&#65533;&#65533;v&#65533;,&#65533;YS&#65533;&#65533;&#65533;&#65533;H&#65533;&#1136;&#65533;H@&#65533;v&#65533;6j&#65533;&#65533;[CX&#65533;&#65533;hJt&#65533;kPe&#65533;eiH)&#65533;j&#65533;&#65533;+&#65533;&#65533;&#65533;D@&#65533;&#65533;&#65533;&#65533;&#65533;&#65533;&#257;&#65533;&#800;&#65533;5q0&#65533;&#65533;#&#65533;UcU&#65533;&#65533;.l&#65533;&#65533;5&#65533;&#700;&#65533;"&#65533;&#65533;&#65533;&#261;&#65533;KO&#293;&#65533;&#65533;3&#65533;&#65533;&#65533;&#65533;&#65533;&#65533;&#65533;c&#65533;&#65533;&#65533;I&#65533;A&#65533;d&#65533;&#65533;*8Z&#65533;&#65533;/V&#65533;&#65533;fh&#65533;
&#65533;&#65533;&#65533;&#960;]&#65533;&#65533;&#65533;&#65533;&#65533;&#65533;.&#65533;&#65533;&#65533;_&#65533;Z&#1150;d&#65533;&#65533;T&#65533;$&#65533;d&#65533;j&#65533;&#65533;N>&#65533;o&#330;p&#65533;#U&#65533;\D&#65533;&#65533;\&#1231;(&#65533;&#65533;&#65533;&#65533;{&#65533;+`&#65533;?&#65533;<&#65533;&#65533;b&#65533;9&#925;&f&#65533;k&#65533;&#65533;&#1388;f|&#65533;mz&#65533;&#65533;&#65533;(&#65533;&#65533;&#65533;.&#65533;&#65533;&#65533;&#65533;&#65533;&#65533;&#65533;Fmp&#65533;1E&#65533;&#65533;&#65533;%.&&#1331;&#65533;&#65533;&#65533;&#65533;&#65533;F[&#65533;&#65533;/&#1292;J&#65533;(&#65533;&#65533;pke#i&#65533;q>&#65533;,&#65533;dz&#65533;&#65533;[&#65533;&#65533;&#65533;9g|&#65533;&#65533;q&#65533;~sGu5;>E)vxx&#65533;%-f&#65533;+&#65533;Cf&#65533;p&#65533;&#65533;&#65533;x&#65533;&#65533;X6F
&#65533;&#65533;69t\&#65533;gao&#65533;7v&#65533;&#65533;VNg7&#65533;&#65533;U[Wz@Qi&#65533;&#65533;&#65533;b&#65533;XFv&#65533;&#1280;&#65533;&#65533;&#65533;U&#65533;&#65533;P^&#65533;[K&#65533;zk%a&#65533;&E&#65533;wW&#65533;e&#65533;qT@&#65533;&#65533;	c_M&#65533;kO&#65533;V&#65533;&#65533;&#65533;&#65533;D&#65533;&#65533;&#65533;IA&#65533;&#65533;&#65533;XqH&#65533;&#65533;L&#65533;&#65533;c:T6{&#65533;6&#65533;z&#65533;&#65533;[;&#65533;&#65533;qd&#65533;&#65533;Vf&#65533;Gx?^&#65533;&#65533;&#65533;&#65533;E&#65533;&#65533;;S[&#65533;&#65533;[wkW&#65533;p&#1761;&#65533;ZhPQ&#65533;&#65533;|}dxGKRf-D*&#65533;&#65533;&#65533;&#65533;_&#65533;&#65533;Xy&#65533;#h&#65533;5&#65533;{&#65533;&#65533;<&#65533;v^y&#65533;W&#65533;d&#65533;&#1351;&#65533;k&#65533;6&#65533;x&#65533;pH&#65533;zD&#65533;%Vw&#65533;g&#65533;&#65533;&#65533;k&#65533;&#65533;&#65533;&#65533;B&#65533;c@^&#65533;9&#65533;P&#65533;&#65533;&#65533;&#583;&#65533;&#65533;y&#65533;3&#65533;1"&#65533;&#65533;&#916;'&#1671;R|C9KG7&#65533;&#65533;UE{0&#65533;*&#65533;X*&#65533;&#65533;r~&#65533;VO&#65533;5w&#65533;8T&#65533;Hj&#522;&#65533;&#65533;y&#65533;&#65533;9&#65533;&#65533;&#65533;ek&#65533;9Y&#65533;&#65533;&#65533;&#65533;&#65533;`S&#65533;[&#65533;q&#65533;&#65533;U&#65533;&#1477;&#65533;&#65533;&#65533;w&#65533;H&#65533;wR &#65533;Hz&#65533;&#65533;&#65533;p&#65533;p&#65533;GpA&#65533;B&#65533;&#65533;&#65533;q&#65533;&#65533;H/H0yFo&#65533;%'&#65533;&#65533;\h&#65533;&#65533;&#65533;&#65533;&#65533;&#65533;H&#65533;&#65533;l&#65533;&#65533;uI&#65533;K&#65533;&#65533;&#65533;&#360;`&#65533;J)&#65533;E-&#65533;piD&#65533;&#65533;&#65533;&#65533;&#65533;&#65533;l&#65533;K&#65533;s=&#65533;`&#65533;aX&#65533;&#65533;&#65533;&#65533;8f&#65533;<Q&#65533;_&#65533;&#65533;9&#65533;pHa&#65533;V _&#65533;&#65533;r&#65533;&#65533;q&#65533;6&#65533;Xr&#65533;&#1229;@&#65533;&#65533;&#65533;&#65533;SDk&#65533;&#65533;S&#469;V4&#65533;&#65533;(&#65533;&#65533;&#65533;I&#65533;&#65533;&#65533;Q&#65533;X&#65533;&#65533;&#65533;&#65533;&#65533;&#65533;e&#65533;`&#65533;&#65533;byg&#65533;&#65533;&#1411;&#65533;#&#65533;&#65533;&#65533;&#65533;m.1PU&#65533;E&#65533;!&#65533;5&#65533;V{&#65533;&#65533;<lHLz&#65533;&#65533;&#65533;&#65533;&#65533;&#65533;t&#65533;xm&#1417;A)j&#65533;5p&#65533;u&#65533;&#408;&#65533;&#65533;i@&#65533;&#65533;U&#65533;&#65533;&#65533;&#65533;k&#65533;&#65533;{&#65533;&#65533;&#65533;&#65533;g[&#65533;&#65533;qf&#65533;k&#65533;&#65533;&#65533;&#65533;1&#65533;&#65533;B&#65533;&#65533;6&#65533;&#65533;&#65533;&#65533;&#65533;R&#65533;&#1362;&#65533;&#65533;XL&#65533; &#65533;&#65533;8&#65533;f&#65533;s&#65533;&#65533;&#65533;&#65533;y&#65533;r&#65533;4&#65533;)m&#65533;&#65533;&#65533;&#65533;&#65533;&#65533;E&#65533;&#65533;&#65533;&#65533;*=&#65533;[&#65533;&#65533;H(&#65533;aU&#65533;&#65533;&#65533;&#65533;.&#65533;&#65533;&#65533;&#65533;&#65533;&#1500;N7&#65533;&#65533;&#65533;en&&^&#65533;e&#65533;&#65533;\6:F&#65533;F&#65533;	d\8&#65533;&#65533;X&#65533;y&#65533;&#65533;U&#65533;H&#65533;5&#65533;}7&#65533;}&#65533;&#65533;B&#65533;Uss&#65533;&#65533;?&#65533;&#65533;&#65533;&#65533;6&#65533;9m&#1126;Y&#65533;wg&#65533;&#65533;&#65533;&#65533;&#65533;&#65533;&#65533;j(\&#65533;&#65533;W&#65533;&#65533;#&#65533;T&#65533;\QO&#1629;&#65533;&#65533;&#65533;az`n&#65533;,K&#1548;&#65533;IMQ[&&#65533;{&#65533;&&#65533;&#65533;g&#407;=&#65533;QQ&#65533;&#65533;(!&#65533;j55&#65533;8:]!&#1251;&#65533;S.&#65533;us"&#65533;|&#1627;&#65533;&#38612;Tt&#597;W4H&#65533;d0&#65533;O&&#65533;O*P&#914;[&#65533;&#65533;&#65533;&#65533;&#65533;&#65533;&#65533;&#65533;&#65533;&#65533;&#65533;o&#65533;&#65533;&#151861;&#65533;&#65533;&#65533;!@J9&#65533;_&#1688;&#65533;iE&#65533;%&#65533;'F&#65533;&#65533;&#65533;S_&#65533;/y&#65533;n~"&#65533;
&#65533;&#65533;23&#65533;I|&#65533;A&#65533;&#65533;&#65533;W<(&#65533; &#65533;a&#65533;w|&#65533;&#65533;&#65533;*rs&#1677;&#65533;&#612;Wp&#65533;LwHG&#65533;?&#65533;&#65533;&#489;&#65533;z&#65533;4&#65533;8&#65533;&#65533;j&#65533;&#65533;&#65533;&#65533;	&#65533;	v&#65533;&#65533;&#65533;q"&#65533;&#65533;&#65533;&#65533;&#151;&#65533;&#65533;&#645;u&#65533;6&#65533;h&#65533;&#65533;&#65533;&#65533;&#65533;$&#65533;j&#65533;&#65533;dx&#65533;5ce&#65533;+%&#65533;h;&#65533;&#307;5
&#65533;&#65533;K&#65533;&#65533;*&#65533;&#65533;&#1051;&#65533;&#65533;&#65533;&#65533;&#65533;&#65533;&#65533;&#65533;&#65533;J7e:&#65533;&#65533;&#65533;2&#65533;*>&#65533;B&#65533;&#65533;&#65533;&#65533;-&#65533;g&#65533;%&#65533;Z&#65533;WJv&#65533;U&#65533; &#65533;&#65533;&#65533;9&#65533;%&#65533;&#65533;&#65533;&#65533;&#65533;~&#65533;&#1683;F&#65533;
&#65533;&#65533;i&#65533;4&#65533;&#1236;&#65533;&#180;&#65533;J&#65533;&#65533;v_Z&#65533;M&#65533;!!&#65533;&#65533;?&#65533;K&#65533;&#65533;{&#65533;&#65533;&#721;&#457;&#65533;&#65533;&#65533;"&#65533;&#65533;&#65533;jR&#41154;8[&#65533;2&#65533; zf:K&#65533;d&#65533;&#65533;X&#38195;d&#65533;d&#65533;&#65533;&#1710;L&#65533;&#530;%>&#65533;&#65533;&#65533;|>&#65533;g&#65533;F)&#65533;&#65533;	&#65533;r5&#65533;&#65533;t&#65533;R/v_&#65533;)&#65533;Q[x@&#65533;5&#65533;]&#65533;WB4&#65533;&#65533;&#65533;I:&#65533;k&#65533;&#65533;:B&#65533;r"&#65533;*&#65533;&#65533;Y&#65533;&#65533;&#65533;&#65533;h&#65533;&#65533;Kn7@&#65533;&#65533;q&#758;&#65533;%j&#65533;E&#65533;&#65533;&#65533;&#65533;&#65533;&#65533;Q78&#65533;&#65533;&#65533;>&o&#1491;&#65533;&#65533;:"pW&#65533;&#65533;;&#65533;&#65533;2&#65533;5&#65533;:&#65533;(E&#65533;B&#65533;&#65533;(_&#65533;&#65533;&#65533;.E&#65533;vv\&#65533;+&#65533;&#65533;&#65533;r&#65533;&#442;&#65533;R&#65533;&#65533;&#65533;&#1552;
&#65533;&#65533;:&#24213;&#65533;&#65533;&#65533;6&#65533;&#65533;&#65533;&#65533;&#65533;[kaZ&#65533;&#65533;&#65533;&#65533;&#65533;&#65533;9W-Z&#65533;&#65533;&#65533;g&#65533;RAf&#65533;&#65533;B)&#65533;&#65533;	&#65533;&#65533;&#65533;!&#65533;&#65533;2&#65533;YS&#1429;&#65533;B&#65533;&#65533;Jc|D&#65533;&#65533;J&#65533;h&#65533;&#65533;&#65533;9&#65533;&#65533;d&#65533;J7&#2294;&#65533;&#65533;#[U4&#65533;&#65533;&#65533;&#65533;`&#65533;z&#65533;Yf&#65533;&#65533;&#65533;&#65533;`y{&#65533;H1&#65533;8&#65533;9G|&#65533;o&#65533;u2&#65533;Ttv"&#65533;R&#65533;h&#65533;&#65533;!&#65533;6y0&#65533;{&#65533;j&#65533;&#65533;l7&#65533;&#65533;m&#65533;+Z&#65533;V&#65533;*S&#65533;'i~&#65533;&#65533;k&#65533;&#65533;&#65533;&#65533;&#65533;{a&#65533;{o0&#65533;_&#65533;y&#65533;
JzUJ{n{&#65533;gJ&#65533;&#65533;&#65533;&#65533;N&#65533;&#65533;J&#65533;&#65533;si&#65533;&#65533;NQ&#65533;,&#65533;O&#65533;&#65533;&#65533;g=&#65533;tt&#65533;&#65533;"0yjZ|&#65533;&#458;&#65533;&#65533;Rl&#65533;B#X&#65533;3l&#65533;)&#65533;d!h&#65533;3&#65533;&#65533;o&#65533;&#65533;&#65533;_&#65533;+&#65533;&#65533;&#65533;;&#65533;&#65533;&#65533;W_&&#65533;&#65533;&#65533;&#65533;L&#65533;&#65533;*&#65533;&#65533;&#65533;9=&#65533;&#65533;l*KD&#65533;&#65533;V&#65533;&#65533;&#65533;&#65533;'&#783;L&#538;i&#65533;Y5&#65533;&#65533;:&#65533;vh	&#1823;R,O&#65533;&#65533;&#352;&#65533;;&#65533;&#65533;d&#65533;;j&+&#65533;&#65533;o&#65533;&#65533;&#65533;&#65533;Rb&#1189;.&,&#65533;{&#65533;&#65533;&#65533;&#65533;l&#65533;k&#65533;@R j&#65533;KJ0&#65533;o&#65533;&#65533;4&#65533;&#65533;&#65533;&#65533;&#65533;[eg&#65533;&#65533;&#65533;&#65533;&#65533;E&#65533;@F&#65533;&#65533;&#65533;x&#1128;&#65533;&#65533;&#65533;l&#65533;$&#65533;i&#65533;r~&#65533;&#65533;"~G&#65533;]&#65533;&#65533;&#65533;&#65533;&#65533;&#65533;~&#65533;&#47364;'&#65533;1&#65533;UP;&#65533;5Ih&#65533;&#65533;q&#804;&#65533;Ai2d+&#65533;&#65533;tv=&#65533;&#65533;:&#65533;C&#65533;`&#65533;t&#65533;u&#65533;\&#65533;I1&#65533;1&#65533;&#65533;]&#65533;&#65533;b&#65533;&#65533;-&#65533;&#65533;&#65533;g&#65533;=~9&#65533;$&#65533;&#65533;\&#65533;G&#65533;&#65533;&#65533;&#65533;&#756;&#65533;&#65533;G&#65533;&#65533;&#65533;&#65533;&#65533;{&#65533;	,9&#65533;&#65533;E&#65533;&#65533;M&#65533;w&#65533;@,&#65533;&#65533;&#65533;;&#65533;&#65533;&#53010;e&#65533;Og&#65533;I&#65533;&#1428;@&#65533;&#65533;f&#32460;&#65533;&#65533;&#65533;&#65533;P&#65533;&#65533;&#65533;&#65533;&#65533;&#65533;&#65533;&#65533;K&#65533;vj~cM&#65533;=u&#65533;&#65533;&#65533;b&#65533;&#65533;.K&#65533;	&#65533;&#496;&#65533;e&#65533;,&#65533;&#65533;&#65533;&#65533;~4&#65533;v&#65533;s&#65533;&#65533;&#65533;k&#65533;&#65533;&#65533;&#486;&#65533;&#65533;&#65533;&#65533;Y&#65533;&#1071;Ee%&#65533;u&#65533;7%j&#65533;&#65533;kK&#892;&#65533;:&#65533;&#1610;&#65533;I5D&#65533;&#65533;&#65533;h&#65533;&#65533;&#1881;&#65533;T0U&#65533;r&#65533;&#65533;&#65533;&#65533;OHU&#65533;u@J,&#990;J&#65533;&#65533;xh&#65533;HX7 }&#65533;&#1527;&#65533;:n&#65533;W&#65533;&#65533;&#65533;&#65533;&#65533;u&#65533;e&#65533;&#65533;G&#65533;&#65533;T&#65533;&#65533;&#65533;&#65533;&#1371;-&#65533;&#65533;Z&#1861;&#65533;&#65533;&#65533;p&#65533;&#65533;&#65533;&#1661;&#65533;&#65533;H&#65533;&#1060;&#65533;&#65533;&#65533;AL&#65533;&#65533;&#65533;|&#65533;9&#65533;&#65533;&#65533;&#65533;&#65533;&#930;&#65533;&#65533;U&#65533;&#65533;d&#65533;&#65533;w&#65533;k&#65533;@a!&#1583;&#813;&#65533;\&#432;F&#196;]&#65533;\gdwc&#1873;&#65533;PWY&#65533;A&#5292;&#65533;E&#65533;y&#65533;&#65533;&#65533;i>&#65533;u&#65533;&#65533;&#65533;&#65533;&#65533;&#65533;Un&#65533;&#65533;&#65533;2Mjf&#65533;&#65533;ehQ&#65533;$&#65533;6&#65533;&#65533;&#65533;~&#65533;"\&#65533;&#65533;A&#65533;,=&#65533;0B&#1576;&#65533;&#65533;h&#65533;&#65533;&#65533;7&#65533;&#65533;y&#65533;2&#65533;&#65533;&#1308;&#65533;&#605;B&#65533;&#65533;[&#677;&#65533;&#65533;&#1860;&#65533;&#65533;&#65533;IL~~K&#65533;&#65533;&#65533;/s&#65533;-7&#65533;6>&#65533;&#65533;&#65533;&#65533;&#65533;,&#391;}&#65533;r&#65533;&#65533;RY;~&#65533;rR0h&#65533;&#65533;!&#65533;&#65533;&#1850;&#65533;D&#65533;&#65533;&#65533;&#65533;&#65533;&#65533;/V&#65533;&#65533;&#65533;&#948;.&#65533;&#65533;&#65533;k&#65533;m&#65533;"&#34089;&#65533;&#65533;&#65533;&#65533;&#65533;&#65533;&#909;.&#65533;&#65533;&#65533;W&#65533;&#65533;&#65533;2&#65533;X&&#65533;&#65533;&#65533;&#65533;&#65533;&#65533;&#65533;&#65533;&#65533;r&#726;7&#65533;;&#65533;$&#65533;=&#65533;rj&#65533;&#65533;&#65533;O0&#65533;&#65533;tk&#65533;&#65533;^&#65533;=&#65533;8&#65533;&#189;&#65533;&#65533;Q]&#65533;D&#65533;&#65533;&#1911;C&#1924;&#65533;&#174;&#65533;&#65533;=&#65533;&#65533;~&#65533;&#1491;&#65533;&#65533;&#65533;9aG&#65533;&#65533;&#65533;&#65533;k$+&#65533;&#65533;&#65533;&#65533;&#65533;&#65533;&#65533;r&#65533;&#65533;s&#65533;&#65533;&#65533;R&#65533;&#65533;&#65533;-&#65533;&#65533;&#65533;&#65533;N&#978;&#1728;&#65533;1&#65533;&#65533;&#65533;j&#345;&#65533;~&#65533;&#544;&#65533;&#65533;'?&#65533;&#65533;&#65533;&#65533;&#65533;&#65533;&#65533;&#65533;Q^&#65533;&#150;E&#65533;z&#65533;&#65533;&#65533;&#65533;*&#65533;&#65533;&#27949;h&#65533;&#65533;Bz&#629;&#65533;\{&#65533;&#65533;(v_b|&#65533;U&#65533;&#65533;&#65533;H@:&#65533;&#65533;&#65533;&#65533;&#65533;]&#65533;&#65533;[od9|&#65533;&#65533;&#65533;=&#65533;Q&#65533;&#65533;(&#65533;6B&#65533;&#65533;,&#65533;&#65533;*&#65533;&#65533;f&#65533;&#65533;&#65533;d&#65533;&#65533;Ef&#65533;i &#65533;TX&#65533;&#1001;&#65533;&#65533;&#27398;&#65533;&#65533;n&#65533;]&#65533;&#59022;&#65533;e_&#65533;&#65533;&#65533;&#65533;1&#65533;&#65533;&#65533;&#65533;&#65533;>&#854;?3&#65533;\3&#65533;~:&#65533;&#65533;%I&#65533;Z&#65533;?L&#516;&#947;X&#65533;&#65533;-4fj&#65533;&#65533;l&#65533;4&#65533;&#65533;>&#65533;&#65533;&#65533;Ds&#65533;7&#65533;T&#65533;&#65533;/&#65533;&#65533;&#892;&#65533;&#1818;Q&#65533;&#976;&#65533;o&#65533;&#65533;&#65533;1&#65533;\E&#65533;&#65533;^&#65533;&#65533;&#65533;,&#65533;&#65533;;OD">&#65533;&#65533;>&#1289;&#65533;Zf(&#65533;0b&#65533;hTo&#65533;:&#65533;$&#65533;&#65533;K&#65533;&#65533;&#65533;e&#65533;&#65533;0&#65533;&#65533;%&#65533;&#65533;_&#65533;&#65533;&#65533;&#1642;e&#65533;&#65533; &#65533;&#65533;4&#65533;&#65533;&#65533;&#65533;&#65533;@&#65533;&#65533; <&#65533;&#65533;P&#65533;!/& <&#65533;&#65533; >&#65533;-R<p&#1122;&#65533;	_&#65533;L:&#65533;(_I&#65533;&#65533;&#65533;&#65533;&#65533;L1&#65533;41&#65533;&#65533;=w&#65533;$&#65533;Bh&#984;'&#65533;&#65533;&#65533;0ea6&#65533;&#65533;R&#65533;&#462;U&#65533;J&#65533;&#65533;@&#65533;&#406;
:j&#65533;q&#65533;&#1546;V7&#65533;&#65533;ju&#65533;&#65533;#&#65533;=&#65533;V.\&#65533;u&#54677;&#65533;&#65533;&#65533;]&#65533;{&#65533;&#65533;&#65533;x&#65533;&#65533;F&#65533;,:&#65533;X&#65533;p&#131;&#65533;&#65533;&#65533;1$;98L&#65533;&#65533; #\&#65533;S&#65533;&#65533;E&#65533;&#65533;bg&#65533;EK&#65533;L&#1717;&#65533;&#65533;&&#65533;&#65533;&#65533;&#65533;l&#65533;?&#65533;&#65533;]%&#1831;&#65533;5]&#65533;&#814;&#381;&#65533;=&#65533;9y]&#65533;y&#1918;=&#65533;V:&#40963;&#65533;&#65533;];r&#65533;&#65533;&#65533;&#65533;&#65533;U0E&#329;#&l&#65533;&#65533;d&#65533;&#65533;&#65533;	6&#65533;L!&#65533;&#65533;&#65533;W&#65533;wf&#65533;&#65533;:H&#65533;&#65533;&#65533;L-9V&#748;+&#65533;`C&#65533;&&#65533;j&#65533;&#887;&#65533;&#65533;&#65533;&#65533;&#65533;&#65533;@3.&#65533;+&#65533;N@&#65533;F&#65533;&#65533;&#65533;&#65533;).&#65533;&#65533;&#65533;&#65533;&#234;&#65533;C&#65533;;9Jq&#65533;&#65533;&#65533;&#65533;k&#65533;&#65533;&#65533;&#65533;&#65533;n&#65533;&#65533;&#65533;P<&#65533;):&#65533;o&&#65533;&#65533;#&#65533;&#65533;&#65533;,i4&#65533;&#65533;:&#65533;'l&#65533;&#65533;e&#65533;&#65533;&#65533;&#65533;$T&#65533;&#65533;&#65533;4I&#1200;L.C&#65533;Sq&#65533;&#65533;Dtk;3&#65533;k&#65533;M&&#65533; N9ItsDc&#65533;&#65533;0&#65533;&#65533;&#65533;qGut/&#65533;$.&#65533;&#65533;&#65533;&#1676;&#65533;&#65533;&#65533;&#65533;E/%&#65533;-&#65533;R&#65533;6&#65533;l&#65533;&#65533;&#65533;*&#65533;&#65533;&#65533;&#65533;&#65533;&#65533;&#878;-&#65533;<2&#65533;
-&#1278;1&#65533;#&#65533;Q&#65533;&#65533;&#65533;&#65533;&#575;J4&#65533;&#65533;:&#1524;&#65533;&#65533;;&#65533;*O##o=H&#65533;TPB2&#65533;QE&#65533;&#65533;88Oq+&#65533;j&#65533;&#65533;&&#9900;&#65533;S&#65533;&#65533;T-&#65533;&#65533;&#65533;YU&#65533;3U&#65533;&#65533;&#65533;&#65533;-]&#65533;+K&#65533;ZsmQ&#65533;F&#65533;&#65533;&#65533;?&#65533;&#65533;&#65533;&#65533;&#65533;&#65533;&#65533;&#65533;&#65533;z&#65533;b&#65533;B&#65533;jY&#65533;L[&#65533;N;&#65533;&#65533;&#65533;&#65533;kw&#65533;&#65533;RJ?&#65533;`[o!$&#65533;&#65533;&#65533;&#65533;*&#65533;%T&#65533;-&#65533;\&#65533;H&#65533;&#65533;&#65533;RC&#65533;N^&#65533;&#65533;Eqc9&#65533;&#65533;&#65533;&#65533;{&#65533;&#65533;W=&#386;&#65533;&#46236;2&#65533;&#65533;&#65533;&#65533;k&#65533;SW&#65533;E{u&#65533;&#65533;A&#65533;Cu*&#65533;'&#65533;&#65533;&#65533;&#65533;T&#65533;)&#65533;&#65533;&#65533;}&#65533;&#65533;&#65533;C^&#65533;;&#65533;C49lw]6&#65533;&#65533;&#65533;|9Rz!O__e/!b&#65533;&#65533;=?xpx&#65533;d&#328;Y&#65533;6IL&#65533; &#65533;mA&#65533;&#65533;&#65533;&#65533;i&#65533;#&#65533;&#65533;T!1&#65533;&#65533;/&#65533;&#65533;&#792;h&#65533;&#65533;k7hgS=9&#65533;.i}&#65533;c&#65533;&#65533;&#65533;&#65533;e&#65533;W&#65533;&#65533;a&#65533;&#65533;&#65533;&#65533;;&#65533;!&#65533;f/&#65533;&#65533;W'E&#65533;!N&#65533;M&#65533;=&#65533;mZ&#1794;&#65533;&#65533;v&#65533;&#65533;&#65533;&#65533;&#65533;c*&#65533;\LX&#1474;&#65533;&#65533;&#1098;&#65533;&#65533;+&#65533;&#1922;YIH=&#65533;ut&#65533;&#65533;E&#65533;|&#65533;&#1916;&#65533;+&#65533;G$&#65533;.&#65533;d&#65533;&#65533;b{&#64302;M?z&#65533;q&#65533;}b&#65533;)&#65533;V&#65533;D,MC&#65533;&#65533;&#65533;&#65533;&#65533;G &#65533;m&#65533;t&#65533;q&#65533;&#65533;&#65533;&#65533;&#65533;Hk&#65533;*[X&#65533;&#1514;&#65533;&#65533;z&#65533;&#65533;w&#65533;6I&#65533;M&#65533;&#65533;&#65533;&#65533;&#65533;&#14236;&#1132;1&#65533;`D&#65533;&#65533;s&#65533;&#65533;4&#65533;`&#65533;&#65533;L,&#65533;&#65533;J&#65533;x&#65533;&#65533;l^&#65533;&#65533;':&#65533;!&#65533;&#65533;h&#65533;&#65533;}&#710;&#65533;&#65533;~&#65533;A&#65533;M&#65533;h|S&#65533;F&#573;&#65533;p&#65533;&#65533;I&#65533;"&#65533;F&#65533;&#65533;
Z&#65533;&#65533;(&#65533;N&#65533;wB&#65533;&#837;,$&#65533;B&#65533;&#65533;=&#65533;w*9&#65533;&#65533;&#65533;&#65533;x&#65533;&#65533;&#65533;&#65533;&#65533;7&#65533;&#65533;&#65533;&#65533;&#65533;dQ&#65533;&#65533;&#65533;MM&#65533;&#65533;s&#65533;p&#65533;&#65533;&#65533;&#65533;hU&#65533;&#65533;h47&#65533;&#65533;.Z&#65533;a&#65533;&#65533;&#65533;&#65533;&#65533;.&#65533;Q&#65533;-&#738;&#65533;&#65533;&&#65533;-&#65533;q&#65533;&#65533;B&#65533;R&#65533;`&#65533;&#65533;x@&#65533;e&#65533;v&#65533;
&#65533;AP&#65533;&#65533;&#621;Lh@&#65533;&#65533;l|&#65533;&#65533;M*&#65533;&#65533;{
8&#65533;dqR&#65533;&#292;&#65533;DW&#65533;2&#65533;p&#65533;+&#65533;&#65533;&#65533;F&#65533;S&#65533;&#65533;&#65533;c9&#65533;!&#65533;&#65533;&#65533;&#65533;&#65533;&#65533;&#1033;'[&#65533;.&#65533;&#65533;&#65533;Qan&#65533;&#65533;l`&#65533;L&#65533;_&#65533;~	&#65533;&#65533;&#65533;H&#65533;'I&#65533;&#65533;&#65533;&#65533;&#65533;&#65533;)%sq&#65533;&#65533;"#&#65533;&#65533;&#65533;/5QT8d&#65533;&#65533;&#65533;&#65533;lV&#65533;m&#65533;C];&#65533;OjDacI&#65533;&#65533;&#65533;x&#65533;&#65533;&#65533;)c%&#65533;&#65533;&#1534;&#65533;X&#65533;Y&#65533;d&#65533;	CF&#65533;&#65533;1&#65533;&#65533;.&#65533;&#65533;?f&#65533;&#65533;&#65533;&#65533;&#65533;(&#65533;CO&#65533;&#65533;&#783;3Y&#65533;G:&#65533;x&#65533;&#65533;G1hI&#65533;&#65533;&#65533;c_'M&#617;Qh&#65533;&#65533;&#65533;'&#65533;d:1&#150;n&#65533;)
i&#65533;&#65533;#,&#65533;&#65533;)1
&#65533;&#65533;,&#65533;6#V&#65533;u&#1292;K&#65533;jU&#5956;&#65533;&#65533;&#65533;A-e&#65533;&#65533;&#65533;&#65533;LJQ&#65533;
&#65533;"&#65533;&#65533;V&#65533;&#65533;SR2<I>&#65533;&#65533;&#65533;&#65533;!h)&#65533;&#1423;:O&#65533;%}&#65533;T&#65533;>&#65533;&#65533;T&#65533;l&#65533;&#65533;i&#65533;hV&#65533;H&#65533;&#65533;&#65533;&#65533;]k
&#65533;&#65533;&#65533;&#65533;u7&#65533;5/&#65533;@&#65533;.&#65533;&#65533;&#1891;&#65533;&#1393;&#65533;%E&#65533;^&#65533;&#65533;?-kX&#65533;Jsq&#65533;&#65533;&#65533;&#65533;Z&#65533;&#65533;G&#65533;C&#65533;i&#1367;G&#65533;v&#65533;&#65533;Q$&#65533;X]&#65533;&#65533;&#65533;&#1429;k&#65533;&#65533;	&#65533;RJ&#65533;&#65533;V&#65533;&#65533;&#65533;&#65533;}&#65533;/@&#65533;&#65533;&#65533;{u&#65533;^WX	&#65533;5&#65533;,Q&#65533;&#65533;&#65533;P&#39447;r&#65533;rM%&#65533;BOh&#1405;&#65533;V&#65533;&#65533;&#65533;&#65533;&#65533;&#65533;&#65533;Z&#65533;&#65533;&#65533;&#40808;N&#65533;&#65533;&#65533;&#65533;p&#65533;&#65533;r&#65533;&#49764;&#65533;&#65533;3g&#65533;V<&#65533;&#65533;2&#65533;&#65533;'&#65533;h&#24228;{&#65533;&#581;&#65533;i&#65533;^&#65533;&#65533;W-&#65533;&#65533;&#65533;+#na&#65533;&#65533;`&#65533;b	&#65533;&#65533;&#65533;`&#65533;V&#65533;9&#65533;&#65533;4P&#65533;p&#65533;&#65533;&#65533;&#65533;1&#65533;t&#65533;&#65533;&#65533;p5&#65533;J&#65533;n,^&#65533;i&#65533;&#65533;5&#65533;H&#65533;&#65533;&#65533;&#65533;&#65533;L&#65533;&#65533;7&#65533;&#65533;&#65533;,&#65533;_&#65533;&#65533;&#65533;&#65533;$&#65533;&#65533;&#65533;&#65533;0&#65533;`&#65533;&#65533;K&#65533;I$g-<&#1171;&#65533;&#1155;&#882;&#65533;&#65533;&#65533;J?u&#65533;vL&#65533;&#65533;&41&#65533;&#929;&#65533;\&#65533;&-&#65533;Q&#65533;j^3K&#65533;i&#979;&#65533;^&#1483;&#65533;N&#65533;&#65533;,_&#202;e^wV&#65533;&#65533;Ax&#65533;5&#65533;f&#65533;>T&#1106;&#65533; Z&#65533;&#65533;\&#65533;&#65533;<&#65533;4LF&#65533;5KpR&#65533;n&#636;I	c0M&#65533;&#65533;W&#65533;&#65533;#&#65533;x&#1142;e&#65533;Z|e&#65533;j&#65533;&#65533;&#65533;&#65533;&#65533;/&#65533;}&#65533;B&#65533;&#65533;z~9&#65533;&#65533;&#65533;&#65533;&#599;&#65533;!&#65533;&#65533;&#65533;[eu&#65533;&#65533;&#65533;&#65533;&#65533;~&#65533;]&#1895;L&#65533;&#65533;&#65533;&#65533;jEsG&#65533;o&#65533;&#65533;&#1702;,&#65533;&#65533;Kk[&#65533;]&#65533;&#65533;g&#65533;&#65533;A6&#469;}&#65533;&#65533;&#65533;&#65533;}k&#1469;&#65533;&#1932;)&#65533;&#65533;	%&#65533;&#65533;j&#65533;&#1518;Id&#65533;&#65533;&#65533;u"&#65533;&#65533;2Nx&#65533;&#65533;&#65533;&#65533;h&#65533;f&#65533;&#1766;%N&#65533;okQ&#65533;&#65533;^w&#65533;&#65533;&#65533;&#65533;;&#65533;&#65533;q&#65533;&#65533;D&#65533;&#65533;t&#65533;:N&#65533;&#65533;17s&#65533;&#2005;;&#65533;}/&#65533;7&#65533;;0&#65533;&#65533;O&#65533;W&#65533;S&#65533;&#65533;&#65533;&#65533;&#65533;&#65533;N&#65533;a&#65533;&#888;&#65533;&#65533;&#65533;W&#65533;O&#65533;&#65533;n_&#65533;&#65533;&#65533;&#65533;&#65533;F&#65533;&#65533;&#65533;&#65533;)&#65533;"&#65533;7&#65533;"&#65533;&#65533;\W^&#65533;g\O&#65533;&#65533;(&#65533;&#65533;&#65533;&#65533;b*&#65533;&#65533;&#65533;d&#65533;r*3&#1993;=&#65533;&#65533;&#65533;&#65533;O&#65533;&#65533;^&#65533;&#65533;&#65533;&#65533;{$&#65533;&#65533;&#65533;!&#65533;&#65533;p&#65533;*&#65533;&#61593;&#1483;&#65533;&#65533;&#65533;&#65533;[&#65533;|&#65533;(r&#727;q&#65533;.&#65533;e&#65533;&#65533;z^&#65533;&#65533;2?*&#65533;R&#65533;&#65533;&#1446;&#65533;&#65533;4E3&#65533;]&#65533;&#65533;e&#65533;,&#65533;,&#65533;p&#65533;&#65533;&#65533;&#65533;&#65533;&#65533;&#65533;&#65533;&#65533;M&#65533;FEtW]&#65533;&#65533;%)&#39726;j&#65533;j~&#65533;&#65533;=Xi&#65533;&#1259;&#65533;)&#65533;&#65533;&#65533;&#65533;P&#65533;BQ&#65533;&#65533;B0r&#65533;&#65533;&#65533;p&#65533;&#65533;,&#65533;&#65533;s/&#65533;3&#65533;k'&#65533;(&#65533;&#65533;$&#65533;S&#65533;&#65533;&#1691;&#1689;&#65533;pk
;,&#65533;&#65533;&#65533;SV&#65533;&#65533;#&#65533;k>&#65533;&#65533;3&#65533;&#65533;&#65533;&#65533;&#65533;}&#65533;7&#65533;J&#65533;>&#65533;zyh&#65533;6&#65533;&#65533;&#65533;&#65533;.|&#65533;&#65533;&#65533;&#65533;&#65533;&#65533;&#65533;&#65533;&#65533;@&#65533;&#65533;((2A$&#65533;&#65533;&#65533;&#65533;0N&#65533;&#65533;#>s&#65533;8&#65533;&#65533;&#65533;;&#65533;)&#65533;&#65533;B&#65533;{&#65533;27&#65533;&#65533; &#65533;&#65533;&#65533;&#65533;&#65533;&#65533;&#65533;&#65533;%&#65533;&#65533;&#65533;DR&#178;&#65533;tF&#65533;?&#65533;"7[?&#65533;&#65533;&#65533;q{&#65533;&#65533;&#65533;&#65533;&#65533;&#65533;&#65533;&#65533;&#65533;&#65533;j&#65533;&#65533;&#65533;3&#65533;s&#65533;&#65533;X{B5<&#65533;&#65533;K&#65533;&#65533;&#65533;A{&#65533;&#65533;C&#65533;&#65533;" &#65533;&#65533;C&#65533;&#65533;&#65533;;&#65533;Z$MI4&#65533;X&#65533;&#65533;&#65533;;&#65533;&#65533;@M&#65533;&#65533;5&#65533;&#65533;&#65533;
&#65533;C&#65533;[9&#65533;F&#65533;&#65533;&#65533;I&#65533;+J<&#65533;G&#65533;D&#65533;&#65533;P$`&#65533;&#65533;;9&#65533;&#65533;s&#65533;&#65533;&#65533;&#65533;&#65533;&#65533;&#65533;&#65533;@&#65533;;8&#65533;Ut&#65533;&#65533;&#65533;&#65533;z&#65533;=DaZ,#R&#65533;et&#65533;2&#65533;"1&#65533;\FbT7&#65533;X&#65533;&#65533;c&#274;&#1599;/&#65533;^l&#65533;&#65533;&#65533;VC%o
&#65533;;D/&#65533;D&#1753;&#65533;&#65533;@&#65533;&#65533;o&#65533;9V$G&#65533;&#65533;H<:G&#65533;0
&#65533;&#65533;")<&#65533;L&#65533;&#65533;&#65533;&#65533;&#65533;
&#65533;7&#65533;-&#65533;&#65533;,0&#65533;&#65533;H&#65533;x&#65533;_D&#65533;M$5i&#65533;&#259;&#65533;56B&#65533;&#65533;'6&#65533;&#65533;&#544;+&#65533;&#65533;`&#65533;[k &#65533;&#65533;&#65533;&#65533;&#65533;&#65533;(&#810;&#65533;3&#65533;&#666;s:&#65533;&#65533;&#65533;S&#65533;;&#65533;&#495;	&#65533;&#65533;0:?&#65533;LA&#65533;&#65533;&#65533;&\&#65533;&#65533;&#65533;A&#65533;B&#65533;&#65533;9&#65533;&#65533;:6&#1340;l%&#65533;A&#65533;&#65533;!&#65533;&#65533;&#65533;&#65533;&#65533;&#65533;-&#1260;&#65533;RG&#65533;q&#65533;&#65533;dJr!&#270;43nr&#706;&#65533;&#65533;&#65533;&#65533;<&#65533;&#65533;+$<&#65533;T&#65533;&#65533;9KJ&#65533;&#65533;&#65533;&#65533;U!&#65533;&#65533; &#65533;&#65533;&#65533;&#252;'EP&#65533;_&#65533;&#65533;&#65533;0&#65533;2&#65533;&#65533;'&#65533;DJ&#760;4&#65533;A&#65533;&#65533;|@&#65533;&#65533;&#65533;`+L&#65533;S&#65533;&#65533;TFwl&#65533;Q&#65533;&#65533;&#65533;&#65533;b?&#65533;L&#65533;o&#65533;)[&#65533;%2&#65533;&#65533;4>u&#65533;A&#65533;a&#757;&#65533;&#65533;P&#65533;&#65533;&#65533;&#65533;5]&#65533;&#65533;&#65533;&#65533;&#65533;z&#65533;&#65533;&#65533;K-&#65533;9&#65533;&#65533;M&#65533;&#65533;|&#65533;&#65533;&#65533;&#65533;7#&#65533;[T/b?&#1002;&#600;&#65533;&#65533;I&#65533;G&#65533;&#65533;*&#65533;,&#21803;4&#65533;)&#65533;&#65533;&#65533;&#65533;O&#65533;;&#65533;&#65533;&#65533;){&#65533;&#65533;d&#65533;&#1236;7&#65533;`Mzs&#65533;$&#65533;&#65533; O&#65533;&#65533;7&#800;@&#65533;&#65533;&#1724;H&#65533;&#65533;&#65533;&#65533;&#65533;&#65533;=&#1201;&#65533;|O&#636;&#65533;)IJJ&#65533;y&#65533;&#65533;$&#65533;QA9&#65533;+P&#1132;N&#65533;J&#65533;$&#65533;&#65533;C&#65533;6&#65533;|i&#65533;Z&#65533;P=&#65533;&#65533;e&#65533;&#65533;&#65533;,&#65533;&#65533;L&#65533;&#65533;#&#65533;<&#65533;&#65533;[2#&#65533;&#65533;2{L&#65533;OD&#65533;"&#65533;&#65533;&#65533;/&#227;&#65533;&#65533;&#65533;&#65533;&#65533;&#65533;9&#65533;|&#65533;X&#65533;A&#65533;&#65533;&#65533;;&#65533;&#65533;1&#15097;&#65533;&#65533;&#65533;&#65533;&#65533;K%&#65533;(&#65533;$&#65533;&#842;06&#65533;&#65533;&#932;l&#65533;%&#65533;&#65533;&&#65533;;&#65533;&#65533;&#65533;RN&#65533;&#65533;&#65533;&#65533;&#65533;&#65533;O&#65533;&#65533;&#65533;&#65533;<&#618;&#65533;&#65533;|JS&#65533;E5u)&#65533;&#65533;Lm#7bJ=yP:O&#65533;`)|(&#65533;U-&#65533;&#65533;&#65533;S$&#65533;&#65533;`&#65533;&#65533;lJ&#713;R&#65533;[Dq&#65533;&#65533;,&#65533;&#65533;&#65533;O&#65533;,H{&#65533;J&#65533;&#65533;&#65533;&#65533;G&#65533;C&#65533;Q&#65533;&#65533;HMd&#65533;8&#65533;P&#37087;&#1516;&#65533;}1C8@xU=&#65533;&K&#65533;&#65533;&#65533;&#65533;HWD&#65533;`&#65533;P&#65533;/&#65533;&&#65533;&#65533;TN41&#65533;|&#65533;9&#65533;R&#65533;l+&#65533;&#65533;&#65533;4&#65533;&#65533;&#65533;3&#65533;N&#65533;1&#65533;&#65533;&#65533;eu<&#65533;&#65533;&#65533;j&#65533;P&#65533;dUn%&#65533;mU&#65533;&#65533;&#65533;E&#65533;
$-&#65533;$@}&#593;&#65533;&#65533;&#65533;t&#65533;?$'P&#1208;&#65533;#&#65533;ksTlt+&#65533;&#65533;4&#65533;&#65533;&#65533;Y-q&#65533;&#65533;:UT&#65533;&#65533;&#65533;E=7&#65533;%&#65533;&#65533;&#65533;;;&#65533;$&#65533;&#65533;&#65533;}X&#1481;&#1546;&#65533;&#65533;:&#65533;&&#65533;&#65533;X&#65533;&#65533;H)&#65533;8&#65533;&#65533;7j&#65533;Q_eA&#65533;&#65533;&#65533;&#65533;&#65533;	FcEA&#65533;F)&#65533;Y+Qk&#65533;L&#65533;r&#65533;y&#65533;&#772;&#65533;V=&#65533;T]X&#65533;&#65533;&#1734;uXU&#65533;mU&#65533;&#65533;&#65533;l&#65533;!)?>&#65533;Lk&#65533;&#65533;W&#65533;7&#65533;&#65533;"&#65533;g&#65533;-Q&#65533;&#65533;&#65533;0&#65533;&#65533;&#65533;&#362;IE&#65533;	&#65533;&#65533;&#65533;&#65533;f&#65533;8&#65533;e\t&#65533;Y&#65533;&#65533;&#65533;%&#65533;m5&#65533;&#65533;&#65533;V&#65533;=ZomX&#65533;-&#1022;&#65533;&#65533;D&#65533;v&#374;|&#65533;&#687;a(t\&#65533;K&#65533;&#65533;vMx&#65533;A&#65533;&#65533;\&#65533;I&#65533;&#65533;&#65533;&#65533;&#65533;&#65533;:V&#65533;&#65533;*&#65533;Y&#65533;&#65533;N&#65533;$&#65533;&#65533;&#1623;&#65533;E]n&#65533;[&#65533;=]&#65533;]UVm]&#65533;`]&#65533;&#65533;[&#65533;&#65533;A&#65533;&#65533;&#65533;&#65533;?d&#65533;%&#1181;&#65533;%&#65533;&#65533;J&#65533;c&#1271;&#65533;&#65533;&#65533;tJt&#65533;Z&#65533;&#65533;&#65533;)&#65533;&#65533;l&#65533;&#65533;~&#65533;&#65533;&#65533;&#65533;QO=P&#65533;k&#65533;&#65533;M]&#65533;&#65533;&#65533;V]]&#65533;&#65533;[&#65533;%&#65533;@&#65533;&#65533;&#1748;Z}&#65533;&#65533;&#65533;&#65533;u&#65533;R=&#65533;&#65533;&#65533;&#65533;]&#65533;{&#65533;&#65533;[&#65533;e&#65533;N&#65533;M&#65533;&#65533;&#65533;&#2029;D&#65533;l#M&#65533;&#65533;&#1811;&#65533;&#65533;0&#65533;&#65533;T&#65533;&#65533;N&#65533;l&#65533;&#65533;5&#65533;&#65533;`&#65533;&#65533;&#1419;&#65533;`&#65533;&#65533;&#65533;eU?P&#65533;%&#65533;&#65533;0*&#65533;*JjE&#1213;&#65533;&#65533;H&#698;&#65533;,3^&#65533;*-&#65533;q&#65533;n&#65533;&#65533;&#65533;a&#65533;K&#65533;L&#65533;&#65533;1&#65533;W&#65533;bK&#65533;9&#65533;&#65533;a&#65533;&#65533;&#65533;&#65533;&#65533;&#65533;e`&#65533;%&#65533; &#65533;&#65533;?&#65533;&#65533;?&#65533;&#65533;%&#65533;-&#65533;(N&#65533;H&#65533;&#65533;4&#65533;(&#65533;|N&#65533;"%+&#65533;H&#65533;x&#65533;&#65533;e&#65533;+5&#65533;&#65533;uR&#2013;&#65533;&#65533;&#65533;06&#65533;Im&#65533;&#65533;&#270;&#65533;a&#65533;O_&#65533;^&#65533;&#65533;&#65533;?&#65533;c>&#65533;c;&#65533;&veYvb)&B&#22282;,4.&#65533;:&#65533;&#65533;aW&#1789;&#65533;&#65533;&#65533;&#65533;b0e50&#65533;\&#65533;#I4m&#65533;&#1387;!&#65533;=&#65533;C&#65533;&#65533;]H&#65533;"5i&#65533;&#65533;&#65533;&#65533;.&#65533;=V&#65533;&#65533;&#65533;Y&#65533;cX&gq&#65533;e<p&#65533;KC(&#65533;&#65533;&#65533;/&#1200;&#65533;&#65533;2Yf&#65533;&#65533;&#65533;D/\&#65533;f&#65533;&#65533;e&#65533;Y&#65533;P&#65533;&#65533;t&#65533;(&#1276;&#65533;&#65533;U&#65533;&#65533;&#65533;&#65533;&#65533;&#65533;&#65533;=&#65533;!F&#65533;p.&#65533;2p&#65533;r&#1923;s&#65533;%.2 &#65533;U!&#65533;&#65533;&#65533;=&#65533; (&#65533;lT4&#65533;&#65533;&#65533;[&#65533;&#65533;&#65533;&#65533;&#65533;g&#65533;&#65533;g&#65533;&#65533;&#65533;B&#65533;&#65533;&#65533;&#65533;fL+Q&#65533;&#65533;&#65533;&#65533;T&#65533;~c&#65533;&#65533; &#65533;
bp&#65533;`q~&#65533;X&#65533;7&#65533;h&#65533;&#65533;h=&#65533;h=p&#65533;'&#65533;b&#1141;tg&#26666;Y&#5844;&#65533;&#65533;n"!j&#65533;&#65533;44&#1039;&#65533;R>5&#65533;D9GS&#65533;i&#65533;&#65533;.e8&#65533;&#630;-&#65533;Y!eQv&#65533;;&#65533;U~&#65533;qv.&#65533;?&#65533;&#65533;&#65533;k&#65533;&#65533;&#65533;&#65533;^&#65533;&#65533;@&#65533;T&#65533;m&#65533;L\#&#65533;&#474;&#65533; &#65533;>&#65533;&#65533;&#65533;H&#65533;&#65533;&#65533;T&#65533;&#65533;aG4&#65533;&#65533;&#65533;&#65533;&#65533;H&#65533;&#65533;pD&#65533;&#65533;&#65533;&#65533;e&#65533;&#65533;]E&#65533;)&#65533;g&#65533;nU&#65533;&#65533;)8j&#65533;&#65533;&#65533;&#65533;&g&#65533;&#65533;5&#65533;R
&#65533;u-&#65533;&#344;dT&#65533;.&#65533;g)S6&#65533;l&#65533;&#65533;&#367;V&#65533;]7&#65533;&#1782;d&#65533;
&#65533;b&#65533;N&#65533;N-&#65533;&#65533;\K&#65533;$i&#65533;Vf76`&#65533;.&#65533;=v&#65533;7&#65533;h &#65533;&#65533;2&#65533;&#65533;&#65533;&#65533;m&#65533;l=&#65533;hJls&#65533;&#65533;&#65533;&#65533;&#65533;&#65533;S&#65533;&#65533;&#65533;Vn&#65533;N&#65533;sa&#65533;E-e&#1030;&#65533;&#65533;6&#1452;&#65533;&#65533;&#65533;b&#65533;&#65533;&#65533;3&#65533;}b&#65533;f&#65533;2&#65533;k/&#65533;&#65533;&#65533;&#65533;p.&#65533;,&#65533;&#1686;&#65533;q;X&#65533;&#65533;&#65533;&#65533;&#65533;J&#65533;&#65533;&#65533;k&#65533;&#65533;&#65533;&#65533;&#65533;&#65533;&#65533;&#65533;&#65533;&#65533;-&#65533;o2&#65533; &#65533;I&#65533;&#65533;f&4&#65533;&#65533;&#65533;&#65533;&#65533;&#65533;&#65533;&#65533;WI&#65533;\&#65533;&#65533;&#65533;&#65533;i2
o&#65533;&#65533;W&#65533;&#65533;"&#65533;&#65533;(?&#65533;*&#65533;2&#65533;&#65533;_&#65533;&#65533;6j2H&#65533;no&#65533;^vV&#65533;&#1878;&#65533;gV&#65533;|&#65533;o&#65533;&#936811;;|&#65533;2&#65533;&#65533;~R&#65533;&#65533;Cn&#65533;V&#704;]G-&#65533;&#65533;D&#65533;q&#38677;:&#65533;&#65533;&#65533;&#65533;?&#65533;&#65533;&#65533;&#65533;&#65533;&#65533;&#65533;oh.j)&#65533;&#65533;.&#65533;h/&#65533;
P&#65533;&&#65533; &#65533;&#65533;&&#65533;&#65533;0lP&#65533;h&#65533;&#65533;4&#65533;&#65533;]&#1949;5&#65533;~s3&#65533;&#65533;U&#65533;&#65533;:&#65533;sw&#65533;&#65533;<&#65533;&#65533;L&#65533;&#65533;&#65533;H@W&#65533;&#65533;WPf&#65533;&#65533;&#65533;B&#65533;jS&#65533;nn&#65533;t&#65533;&#65533;Q&#65533;r&#65533;$&#65533;PJ{&#65533;
s0&#65533;&#65533;*k;&#65533;&#65533;&#65533;&#65533;&#65533;&#65533;&#65533;EXwFt&#65533;&#65533;&#65533;Ai&#65533;{&#65533;&#65533;C&#65533;&#65533;=m@3!F&#65533;&#742;+&#65533;&#65533;&#65533;V&#65533;&#65533;_&#65533;1^z]&#65533;&#65533;xtH_eW&#65533;`&#65533;p&#65533;r)&#65533;p&#513;1'&#65533;&#65533;&#65533;08&#65533;m7j&#65533;V	&#65533;o_ T&#65533;OPE`3K&#65533;#Gr&#65533;`&#65533;i&#65533;&#65533;&#65533;d&#65533;^&#65533;u&#65533;&#65533;&#65533;]V&#65533;&#65533;&#1888;&#65533;&#65533;&#65533;&#1399;&#65533;V:&#5105;&#65533;&#65533;&#65533;&#65533;&#65533;[&#65533;&#65533;&#65533;&#44838;&#65533;"p&#65533;p&#65533;&#65533;k&#65533;&#65533;`&#65533;&#65533;&#65533;&#65533;&#65533;&#65533;.&#65533;&#65533;&#65533;&#65533;>&#65533;	tt&#65533;!'[&#65533;jtO&#65533;&#1628;oL&#65533;&#65533;&#65533;%&#65533;z5N&#58742;Y&#65533;&#65533;&#65533;jf&#65533;2&#65533;/&#65533;F&#65533;&#65533;&#65533;~l&#65533;&#65533;dv&#65533;&#65533;iW}&#65533;7&#65533;&#65533;&#65533;r&#65533;&#65533;&#65533;M6&#65533;&#65533;&&#65533;&#65533;$&#65533;&#65533;&#65533;m&#65533;?w&#65533;?&#65533;&#65533;<j&#65533;&#65533;kG&#65533;&#65533;;&#65533;_&#65533;pkw&#65533;zw&#65533;&#65533;&#65533;.M&#65533;&#65533;&#65533;&#65533;Jk&#65533;&#65533;&#65533;`m}&#65533;&#65533;&#65533;&#758;e&#65533;5&#260;&#65533;pgg&#65533;V6&#65533;&#65533;&#65533;&#65533;&#1472;Xe)&#65533;&#65533;7&#65533;&#65533;0&#65533;x&#65533;!t[L&#65533;u&#65533;&#65533;/,&#65533;i&#65533;:G&#65533;&#65533;&#65533;&#65533;&#65533;+}&#65533;{7&#65533;&#65533;{&#65533;&#65533;&#65533;&#65533;&#65533;1`N&#65533;&#65533;&#65533;&#605;&#65533;=G&#65533;&#65533;&#65533;&#65533;&#65533;k&#65533;V&#65533;g&#65533;~&#65533;&#764;{&#65533;-&#65533;S&#65533;&#28764;&#65533;z&#65533;o\/&#65533;&#65533;&#65533;&#1577;&#65533;&#65533;&#65533;`&#65533;&#65533;&#65533;\&#65533;&#65533;AlI&#65533;&#65533;&#65533;9}m*&#65533;&#65533;0&#65533;'&#65533;&#65533;&#65533;K}#'&#65533;&#65533;~&#65533;&#65533;/&#65533;n&#65533;&#65533;&#65533;&#65533;}7e&#65533;<&#65533;&#65533;TE&#65533;V&#65533;)*&#65533;&#65533;'W-&#65533;&-;&#65533;&#65533;&#65533;x!X&#65533;&#65533;s&#65533;"&#65533;D&#65533;!&#65533;&#65533;e&#65533;&#65533;&#140;n&#65533;&#65533;&#65533;1&#65533;i&#65533;|&#65533;-9&#65533;&#65533;&#65533;h&#65533;Y&#65533;yd&#65533;&#65533;4B?&#65533;&#65533;&#65533;Tm&#65533;&#65533;&#65533;&#65533;U&#65533;T/N~&#65533;&#65533;&#65533;g&#65533;&#34762;&#65533;/&#65533;/&#65533;&#65533;&#65533;&#65533;&#65533;&#65533;A:&#65533;&#65533;&#65533;&#65533;R_&#65533;&#65533;&#65533;Jd4F&#65533;&#65533;q&#65533;&#65533;L:&#65533;&#65533;&#65533;~&#65533;&#65533;&#65533;m.&#65533;iB&#65533;WV&#65533;%&#1805;&#65533;J\&#65533;~&#65533;Jy&#65533;{&#65533;w&#65533;&#65533;&#65533;&#65533;&#65533;r&#65533;&#65533;D[:&#65533;&#65533;4&#65533;&#1050;^.&#45173;E'&#65533;j&#65533;&#65533;&#65533;&#65533;&#65533;&#65533;&#65533;&#65533;&#65533;1_&#65533;&#996;&#65533;&#65533;B|~&#65533;z&#65533;\{?&#65533;~&#65533;&#65533;?&#65533;&#65533;$&#65533;&#65533;&#65533;o&#65533;RCyRS3!&#65533;&#65533;8&#65533;&#65533;&#65533;v*&#65533;*0_&#65533;&#65533;=&#65533;&#65533;&#65533;&#65533;#Y&#65533;\&#65533;&#65533;&#65533;+:&#65533;&#65533;&#65533;W_<T&#65533;4&#65533;&#65533;&#65533;-&#65533;&#65533;%&#65533;&#65533;&#65533;&#65533;&#65533;hd&#65533;l&#65533;&#65533;X&#65533;&#65533;D5&#65533;&#65533;&#65533;A&#65533;8&#1347;W=&#65533;v|p|&#65533;9&#1279;&#65533;&#1036;&#65533;&#38612;&#65533;	&#65533;*&#65533;&#65533;'\Fh&#605;&#65533;z&#65533;&#65533;Q&#65533;{&#65533;&#65533; ]~&#65533;&#65533;w&#65533;U+&#65533;&#65533;~^&#65533;l&#65533;1&#65533;&#65533;UCy:&#65533;^,&#65533;&#65533;!&#65533;
&#65533;,&#65533;h&#65533;!  $!!!" &%&&&0'(0)&0,,1-.8.04.1-1-,1.21/830-31344:66@68<69A7:584496:96@;9<;:6<;B=>H>@E?A9A<<A=BB>HC7ACA=CADDCJEFPFHGFHLGITHDEI-<IEJIFPK3AKIMLHELKRMNYN8ENPUPESPNSQKLQNXSQNSQTT:HTSZUV`VX[VYRVYbXSTYU[YV`ZXTZY][DR\M[\[b]]i^`]^`g`]e`b]a^hbX]baecFUdckeSaefpfhlfhqhefhfmhfpjXejimk\ilkrmnynpxpmuqbnqnyqquss{tdqtv&#65533;vx|vy&#65533;xv}ymzyv&#65533;yy}{{&#65533;|~&#65533;~&#65533;&#65533;&#65533;}&#65533;&#65533;&#65533;&#65533;&#65533;s&#65533;~&#65533;&#65533;&#65533;&#65533;&#65533;u&#65533;&#65533;&#65533;&#65533;&#65533;&#65533;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568;&#65533;&#65533;&#65533;&#65533;&#65533;&#65533;&#65533;&#65533;&#65533;&#65533;&#315;&#65533;&#636;&#65533;&#829;&#65533;&#446;&#65533;&#115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*\&#560;&#65533;&#199;&#65533;5&#65533;q&#324;&#65533;-#&#65533;1&#65533;&#463;&#65533;B&#65533;&#65533;q 1&#65533;S&#65533;\&#626;&#65533;&#727;0c&#668;I&#65533;fJ&#65533;8s&#65533;&#65533;&#65533;&#65533;&#398;@I
&#65533;&#65533;&#65533;I&#65533;<&#65533;*]&#692;&#65533;&#1255;Pg&#42762;S&#65533;&#1003;Xj&#65533;
&#65533;&#65533;&#65533;`7FK&#65533;&#65533;&#1651;hWj-KU,&#432;\&#65533;v&#65533;&#65533;c&#268;O&#65533;&#65533;&#65533;&#759;&#65533;_&#65533;9&#65533;&#65533;W.&#1903;A&#65533;&#8059;&#65533;&#65533;&#4048;#K&#65533;\00&#65533;Y'>&#65533;&#65533;&#65533;&#65533;&#992;C&#65533;&#65533;iY&#65533;&#65533;&#484;&#65533;l&#65533;&#65533;s]&#65533;&#65533;l;&#65533;&#65533;&#65533;&#1752;OG&#65533;&#1619;ek&#65533;&#65533;o-L&#65533;&#65533;&#65533;&#65533;e&#65533;v&#65533;<&#65533;j&#65533;&#65533;]&#65533;L&#1901;Q&#65533;&#627;k&#2014;{&#65533;&#65533;&#65533;&#65533;o&#65533;&#65533;&#65533;cs&#65533;&#65533;&#65533;k?&#65533;&#65533;&#65533;&#65533;&#65533;&#65533;cg,~&#65533;&#65533;&#65533;pyWT&#65533;&#65533;{T^&#65533;&#65533;eW94&#65533;p&#65533;u&#26177;*d&#65533;&#65533;&#65533;&#65533;J&#65533;&#65533;&#65533;p#A&#65533;H6&#65533;|&#65533;U&#65533;|&#65533;&#65533;ZQ*g&#842;,&#65533;&#65533;&#65533;&#65533;&#65533;&#65533;T&#65533;9&#65533;!&#65533;m&#65533;&#65533;{)&#65533;&#65533;crV&&#13114;&#65533;xO&#65533;&#65533;&#65533;&#65533;&#65533;&#34308;P&#65533;&#65533;&#65533;&#65533;Ti&#65533;XV&#65533;&#65533;C&#65533;uR&#1172;&#65533;\Kn&#65533;&#17700;&#65533;&#65533;&CYn&#65533;&&#65533;<Ey&#1988;b&#65533;)T&#65533;^E&#65533;&#65533;|&&#65533;&#65533;g&#65533;s"&#65533;&#65533;&#65533;&#65533;&#65533;d&#65533;}R&#65533;e&#65533;&#65533;&#65533;&#65533;[&#65533;gK&#65533;Y&#65533;%)jf&#65533;&#65533;&#65533;j&#65533;&#65533;&#65533;&#65533;&#22229;`&#1177;&#1313;&#65533;&#65533;&#65533;*I&#65533;&#65533;&#65533;&#65533;&#65533;1&#65533;&#65533;&#65533;&#65533;&#65533;	WkA&#65533;N&#65533;+&#65533;&#65533;xe&#65533;6&#65533;&#65533;I7~&#65533;&#36987;&#65533;i&#65533;&#65533;:P&#65533;Fm&#65533;&#65533;&#65533;&#65533;"&#65533;&#65533;&#65533;gB&#65533;&#65533;&#65533;&#65533;B6&#65533;]+~x&#65533;&#65533;&#1790;
&#65533;y&#65533;y+&#65533;&#65533;)b&#65533;Z&#65533;&#65533;&A&#65533;Z&#65533;&#65533;x&#65533;:&#65533;_&#65533;T&#65533;	p&#65533;&#65533;	&#65533;&#65533;&#65533;&#65533;&#65533;&#65533;&#65533;{&#65533;&#65533;&#65533;o&#65533;m&#65533;'&#65533;	&#65533;p/+&#65533;.&#65533;a&#65533;:nL,&#65533;d)&#65533;^&#65533;&#65533;&#65533;,s&#65533;&#65533;&#65533;&#65533;&#65533;&#65533;O&#65533;&#65533;&#65533;F*&#65533;&#65533;&#65533;_#[&#65533;&#65533;&#65533;/,3&#65533;L3&#65533;O&#58159;&#65533;&#65533;&#65533;&#65533;/Q&#65533;&#185;&#65533;&#65533;&#65533;&#65533;&#1843;CJ&#65533;u&#65533;&#65533;cp&#65533;N4K,cGj&#65533;&#65533;]&#65533;|&#65533;O;&#65533;&#65533;&#65533;&#65533;&#65533;>&#65533;&#1290;&#65533;&#65533;&#65533;&#65533;{4&#65533;&#65533;&#65533;&#65533;&#65533;&#65533;S^&#65533;&#65533;&#65533;4&#65533;Mu&#1665;>Y&#65533;G&#65533;$&#65533;&#911;C&#65533;&#65533;R&#65533;n&#65533;e7&#65533;m8&#65533;X&#65533;4&#65533;#&#65533;&#65533;&#65533;7&#65533;&#65533;&#65533;W&#65533;z&#17581;&#65533;&#65533;&#65533;&#1266;&#65533;&#65533;8&#65533;&#65533;^y&#40491;&#65533;z&#41503;&#65533;&#65533;&#61231;y&#65533;~&#65533;l&#65533;&#65533;S&#734;&#65533;&#65533;&#65533;&#65533;&#65533;&#65533;&#65533;&#65533;;&#65533;V&#65533;$&#65533;&#65533;+5&#65533;&#65533;&#65533;t&#65533;&#65533;&#65533;&#65533;-&#65533;&#65533;Go&#65533;&#65533;&#65533;_&#65533;E&#65533;g?P&#65533;&#65533;&#980;&#65533;&#65533;&#65533;~&#65533;&#65533;&#18639;&#65533;jO&#65533;&#65533;&#65533;[&#65533;&#65533;&#1303;&#65533;F&#65533;z&#1891;&#65533;&#65533;&#65533;&#65533;&#65533;&#65533;/&#65533;&#65533;&#65533;&#65533;=&#65533;w&#65533;{&#65533;)}.1&#65533;&#65533;&#65533;&#65533;&#65533;Q&#65533;~:{&#65533;g&#65533;&#65533;j&#833;&#65533;`&#65533;&#65533;=uy&#65533;{!&#65533;"&#65533;&#65533;&#65533; &#65533;&#65533;L&#65533;B&#65533;&#65533;0&#65533;-aa&#65533;&#65533;&#65533;&#65533;&#65533;O&#65533;4b&#65533;v&#65533;&#65533;&#65533;P~&#65533;P&#65533;	bB Q&#1680;&#65533;*&#65533;&#65533;)&#65533;5 Y&#65533;&#1590;&#65533;9q~&#65533;#a&#65533;hE&#65533;XP ZD&#65533;&#65533;&#65533;&#65533;&#65533;1&#65533;&#65533;F&#65533;&#65533;&#65533;&#65533;&#65533;&#65533;&#65533;&#65533;F&#65533;&#65533;q&#65533;mL&#65533;,&#65533;AD&#65533;(&#65533;1<&#65533;:&&#65533;&#65533;BB&#65533;&#65533;&#65533;&#65533;b&#65533;F} R{Q&#65533;y&#65533;&#65533;&#65533;dql&#65533;&#65533;&#65533;&#65533;t&#65533;&#65533;>&#65533;&#1038;]&#65533;&#65533;&#65533;x&#65533;Lf&#65533;}Tt&#65533;'Q&#65533;&#65533;&#65533;Ht&#65533;c/yYI*F+&#65533;P,%&#65533;&#65533;&#65533;&#65533;=*/\&#65533;&#65533;d(C&#65533;&#386;&#65533;&#65533;n&#65533;+%&#65533;&#65533;&#65533;Go&#65533;&#65533;&#65533;f&#65533;&#65533;)Nj&#65533;1&#65533;&#65533;L&#65533;*&#65533;&#65533;M>&#65533;pW&#65533;&#65533;*&#65533;9J&#65533;&#65533;2&#65533;$<&#65533;&#65533;Nd6&#513;&#65533;\f@&#65533;9L&#65533;&#65533;s&#65533;&#65533;&#65533;'z4i&#65533;C&#65533;&#1241;&#65533;&#65533;&#65533;'&#65533;P~z&#1185;/a&#65533;&#65533;&#854;\&#65533;&#65533;%gB)&#65533;&#65533;x^&#1314;&#65533;C&#65533;%hKtLQw&#65533;&#65533;>-ZN:d&#65533;&#65533;'F=
K&#65533;&#65533;T&#65533;G&#65533;'4E&#65533;OQ&#1292;(&#65533;&#65533;DE&#65533;T&#65533;&#65533;&#65533;?M&#65533;&#65533;9SD&#65533;&#65533;&#65533;iN&#65533;j&#65533;&#65533;d&#65533;&#65533;iOa:Oy&#65533;S&#65533;#&#65533;&#65533;Q&#65533;Y&#870;&#65533;&#65533;&#65533;&#65533;F&#65533;&#1160;U&#65533;2&#65533;jH&#65533;*Uf~P&#65533;s&#65533;&#65533;s&#65533;&#1523;&#65533;&#1384;w}&#65533;b&#65533;&#65533;&#1447;&#65533;&#65533;&#65533;\&#65533;:&#65533;v2&#65533;&#65533;|:&#65533;e&#65533;X&#65533;^&#65533;v&#65533;*&)X&#65533;&#65533;&#65533;&#65533;&#65533;i&#65533;E&#65533;*&#65533;&#65533;&#65533;'&#65533;&#65533;U,&#65533;8Xp&#65533;&#65533;&#65533;&#65533;&#65533;&#65533;&#65533;8&#65533;[z&#65533;tL&#65533;/&#65533;&#65533;&#11189;&#65533;&#65533;&#65533;&#65533;X&#65533;&#65533;&#65533;L&#65533;n&#65533;&#65533;&#65533;&#65533;b{K]&#65533;
&#65533;)'hbk&#65533;&#20406;&#65533;&#65533;&#65533;$s[9&#65533;pJw&#65533;M&#65533;y&#65533;&#65533;&#1213;X&#65533;&#65533;&#65533;&#65533;n<&#65533;K&#65533;&#65533;&#65533;&#65533;&#65533;&#65533;&#65533;.~&#65533;&#65533;&#337405;&#1317;&#65533;&#65533;|Ry&#65533;c&#65533;&#65533;&#65533;,&#65533;&#65533;{]&#65533;w4&#65533;E&#65533;&#65533;&#65533;&#65533;/v&#65533;i&#65533;&#65533;]) &#65533; &#65533;&#65533;A&#65533;&#65533;8&#65533;&#65533;&#65533;+<?>&#65533;&#65533;&#65533;&#65533;[)&#65533;&#65533;j&#65533;&#65533;8ci3&#65533;X|$&#65533;&#65533;+<&#65533;&#65533;S&#65533;&#65533;&#65533;Qz4/&#65533;c\c&#65533;&#65533;&#65533;&#65533;&#65533;e&#65533;G&#65533;Y5&#1430;&#65533;*$&#65533;&#65533;"&#65533; {Y&#65533;F&#65533;)k&#65533;d&#65533;0&#65533;&#65533;&#65533;&#65533;S+c&#65533;20&#65533;&#65533;Xv&#65533;mb&#65533;&#65533;&#65533;&#65533;&#65533;&#65533;O&#65533;g0&#65533;&#65533;&#65533;&#65533;m&#65533;r&#65533;(&#65533;&#65533;_N&#65533;
4a&#65533;&#65533;&#65533;&#65533;&#65533;o&#65533;&#65533;&#65533;&#65533;;&#65533;x&#65533;'&#65533;3&#65533;&#65533;&#65533;J8-&#65533;V&#65533;v&#65533;ou&#65533;D(v&#65533;\&#65533;&#65533;&#65533;&#65533;z&#65533;t&#65533;W&#65533;:&#1281;:&#65533;&#65533;0&#65533;Md&#65533;(Z&#65533;*Y&#65533;!C&#65533;H&#65533;&#65533;WN5<&#65533;&#65533;&#65533;&#65533;&#65533;&#1202;.2&#65533;m}&#65533;&#65533;q&#65533;1&#414188;&#65533;&#65533;&#65533;&#1023;&#65533;`J&#65533;&#65533;U&#65533;p&#65533;&#65533;5yn&#65533;&#65533;&#65533;>$&#65533;!&#65533;&#65533;&#65533;&#65533;&#65533;&#65533;1&#65533;&#65533;O	&#65533;&#65533;&#65533;&#65533;F&&#65533;&#65533;.\&#65533;&#65533;&#65533;N4&#65533;[&#65533;&#65533;u&#65533;&#65533;&#65533;&#65533;^"wT&#65533;&#65533;&#2009;:Y&#65533;&#310;.&#1089;l&#65533;&#65533;8@&#65533;F&#65533;&#65533;g=m&#65533;?&#65533;E&#65533;&#65533;&#65533;&#65533;&#65533;]"q&#65533;&#65533;&#65533;&#65533;&#65533;&#65533;&#65533;_7&#1658;&#65533;&#65533;{&#65533;g&#65533;&#65533;&#65533;>r&#65533;&#65533;&#65533;&#65533;&#65533;&#65533;&#1027;&#65533;&#65533;j&#65533;&#65533;&#65533;c&#65533;&#65533;B&#65533;&#65533;x-&#65533;&#611;&#65533;&#65533;8&#65533;Z&#65533;&#65533;&#65533;u&#65533;B^i&#65533;'{&#65533;&#65533;&#65533;&#65533;&#65533;&#65533;&#65533;&#1754;i&#65533;&#65533;c&#65533;&#65533;Wg+&#65533;&#1404;&#65533;K&#65533;&#185;&#65533;&#506;&#65533;&#65533;&#65533;q/&#65533;!-w&#65533;&#65533;"&#65533;&#65533;&#65533;C&#65533;&#1101;&#65533;&#65533;_{&#65533;&#65533;&#731;X&#65533;H&#65533;@'6(wh&#65533;G&#65533;8&#65533;&#65533;&#65533;&#65533;&#65533;&#65533;wV&#65533;&#65533;g-0&#19804;&#65533;qg&#65533;&#65533;9&#65533;&#499823;JY&#65533;@&#65533;&#65533; &#65533;uv&#65533;D)<&#65533;>&#65533;2&#65533;q&#65533;e{&#65533;1fx&#65533;&#65533;{&#65533;&#65533;&#65533;&#65533;w&#65533;[&#978;<&#65533;X&#65533;&#65533;Mrx_&#65533;$(&#65533;&#65533;Q&#65533;&#65533;&#65533;w{&#65533;&#65533;&#65533;&#65533;&#65533;|x$&#65533;&#65533;&#1103;?&#65533;&#65533;&#65533;H&#65533;&#65533;@O&#65533;eVoh{9&#65533;&#65533;&#65533;0v&#65533;g&#65533;g~&#65533;f^&#65533;&#65533;g&#65533;j2&#65533;q&#65533;'8&#65533;8b&#65533;&#65533;j{&#65533;r&#65533;t&#65533;F{/Q&#65533;Gl&#65533;7_&#65533;&#65533;&#65533;b:`79&#65533;Sp&#65533;m0x&#65533;&#65533;^
({&#65533;&#193;&#343;&#65533;{w|&#65533;gE&#65533;#Fx&#65533;&#65533;?HJmGt&#65533;&#65533;&#65533;&#65533;fw&x&#65533;&#65533;!0,&#65533;;&#65533;&#65533;\&#65533;&#65533;p"&#65533;f&#65533;&#448;&#65533;w&#65533;:&#65533;l:&#65533;&#65533;&#65533;&#1475;$&#65533;^&#65533;6&#65533;K{Wv&#65533;B7&#65533;&#65533;{M&#65533;O&#65533;&#65533;&#65533;(&#65533;,&#65533;UwX&#65533;&#65533;p&#65533;&#65533;yYWz&#65533;&#65533;^M!scH&#65533;
&#65533;&#65533;&#65533;U&#65533;&#65533;&#65533;&#65533;a&#65533;x&#65533;r&#65533;R&#65533;&#65533;
&#65533;&#65533;&#65533;2&#65533;&#1417;&#65533;&#65533;&#65533;j'w&#65533;&#65533;mA&#65533;{&#65533;y=&#65533;+!&#65533;&#65533;h\&#65533;8"b&#65533;&#65533;0&#65533;&#65533;CI}W&#65533;=&#1544;iXgQ&#65533;&#65533;&#65533;&#65533;H&#65533;x&#65533;p~&#65533;	&#65533;&#65533;H&#65533;&#65533;&#680;jh1&#65533;xX&#65533;&#65533;&#8681;&#65533;~&#65533;&#65533;c&#65533;Y58&#65533;&#65533;8&#65533;&#65533;(&#65533;&#65533;&#525;&#65533;&#65533;&#65533;&#65533;&#65533;i&#65533;&#65533;&#65533;t&#21375;x$&#65533;+&#65533;!&#65533;&#65533;	M w
&#65533; &#65533;&#65533;8&#65533;%&#65533;&#65533;2[r&#1336;_y&#65533;&#65533;X&#65533;]&#65533;H&#65533;&#375;n&#65533;&#456;&#65533;(&#65533;&#65533;e&#65533;&#65533;l0u[&#65533;&#65533;&#65533;&#65533;%&#65533;&#65533;	&#65533;&#65533;	^0&&#65533;\&#65533;&#65533;&#65533;&#65533;&#65533;&#65533;kv(&#65533;&#65533;e&#65533;&#65533;f&#65533;G&#65533;2i&#65533;&#65533;&#65533;&
&#65533;A&#65533;&#65533;(&#65533;&#65533;(o&#65533;&#65533;&#65533;&#65533;&#65533;&#65533;`d&#65533;X&#65533;&#65533;9'&#65533;&#65533;&#65533;h
&#65533;&#65533;&#65533;&#65533;%&#65533;o)	sU&#65533;&#65533;&#65533;&#65533;Dd&#65533;&#65533;&#65533;&#65533;5&#65533;3&#65533;&#65533;&#65533;&#65533;~9&#65533;fh&#65533;)&#65533;@&#65533; B&#65533;"D&#65533;&#65533;piy&#65533;&#65533;&#65533;0p00&#65533;P	r&#65533;&#65533;O7sd&#65533;&#65533;4&#65533;&#65533;f&#65533;&#65533;&#65533;b9&#65533;&#65533;&#65533;f	&#65533;=&#65533;&#65533;<&#65533;&#65533;&#65533;&#65533;Y%&#65533;&#65533;Gr&#65533;
u&#65533;h&#65533;<&#65533;F@&#65533;Y&#65533;&#856;&#65533;&#65533;&#65533;e\&#582;O&#65533;U&#65533;&#65533;s&#65533;&#65533;G&#65533;<&#65533;g&#65533;]&#65533;;&#65533;&#65533;&#65533;&#65533;&#580;&#65533;W?&#1113;&#65533;&#65533;&#65533;	h&#65533;G&#65533;&#65533;&#65533;&#65533;e;K(&#65533;&#65533;&#65533;&#65533;1&#65533;&#65533;&#65533;wl8&#65533;&#65533;1&#65533;`&#65533;A&#65533;&#65533;&#65533;&#65533;?&#65533;&#65533;u&#65533;&#65533;w&#65533;i&#65533;&#65533;&#65533;&#65533;B&#65533;LXy&#65533;&#65533;
&#65533;&#65533;R&#65533;&&#65533;&#65533;v&#65533;&#65533;&#65533;&#65533;'Ga&#65533;(h]&#1542;&#65533;&#65533;:p`iF&#1565;&#65533;`r&#65533;&#65533;&#5718;&#65533;&#65533;&#65533;&#65533;&#1499;&#65533;C&#65533;x&#65533;&#65533;r&#65533;&#65533;&#65533;	&#65533;i&#65533;&#65533;&#65533;&#65533;&#65533;&#65533;q&#65533;&#65533;0&#65533;Ar&#65533; &#65533;)&#65533;vw@y's&#65533;3&#65533;&#65533;&#65533;[/&#65533;.&#65533;'CfD~&#65533;)]]?)rG&#65533;&#34143;&#65533;&#65533;K&#65533;i&#65533;&#193;&#65533;&#65533;&#65533;r&#65533;H&#65533;
}&#65533;00&#65533;`&#65533;&#65533;:3&#65533;-,&#38805;' X<7&#65533;&#65533;%&#65533;&#65533;&#65533;J&#65533;&#65533;^&#65533;%z'@&#65533;&#65533;Zq&#65533;&#65533;m&#65533;H&#65533;&#65533;&#534;H&#65533;x`&#65533;j+1&#65533;&#65533;7p&#65533;&#65533;&#65533;}&#65533;&#65533;"&#65533;&#65533;4&#65533;	&#65533;r&#65533;i9&#1542;9|&#65533;x&#65533;&#65533;&#65533;&#65533;}oxz^8&#65533;&#65533;&#65533;&#65533;&#65533;P&#65533;$&#65533;H9&#65533;/u&#9194;&#65533;&#65533;&#65533;&#65533;&#65533;oC:&#32789;&#65533;&#65533;&#65533;&#65533;l&#65533;&#65533;&#65533;&#65533;U&#65533;&#65533;&#65533;&#65533;	&#65533;@&#65533;&#65533;&#65533;&#65533;&#65533;&#65533;\J:k&#65533;&#65533;A&#65533;&#65533;&#65533;&#65533;oe&#65533;&#65533;Zb&#65533;z]g`&#65533;z&#65533;&#65533;"	&#65533;&#65533;I	&#65533;X &#65533;E;)&#65533;&#65533;3&#65533;&#65533;&#65533;&#1382;0Ay&#43662;&#65533;&#65533;&#65533;&#65533;&#65533;&#65533;&#65533;&#65533;&#65533;"6&#65533;&#65533;&#65533;&#65533;Gp&#65533;&#65533;&#65533;&#65533;5s&#65533;2&#65533;&#65533;&#65533;Zo&#65533;B&#65533;&#65533;&#1665;&#65533;&H&#65533;)&#65533;a&#65533;/}&#65533;&#65533;y&#65533;&#65533;&#65533;&#65533;4Xp&#65533;&#65533;&#65533;&#65533;R&#65533;
r&#65533;&#65533;	7v&#51888;%&#65533;B&#65533;&#65533;&#65533;&#65533;:&#65533;&#65533;ye&#65533;J&#65533;&#65533;&#65533;&#65533;dl&#65533;(-&#607; &#65533;Z&#65533;&#65533;&#65533;&#1316;&#65533;&#65533;rn3&#65533;&#65533;+{&#65533;I&#65533;W&#65533;Hx&#65533;&#65533;&#65533;^wx&#65533;&#65533;J&#65533;dcZ[&#65533;&#65533;&#65533;&#65533;-&#65533;&#65533;W&#65533;G&#65533;3/&#65533;&#65533;f&#684;<&#65533;&#65533;&#65533;(&#65533;w&#65533;&#65533;&#65533;W&#65533;&#65533;&#1696;K&#235;fA6&#65533;&#65533;&#65533;P&#65533;r&#65533;&#594;*&#65533;1)&#65533;I<&#65533;S&#65533;)&#742;&#65533;&#65533;k&#65533;&#65533;&#65533;r&#65533;u&#760;H&#749;	&#65533;
&#65533;&#65533;*&#65533;&#65533;
B&#65533;-g+5!$;&#65533;&#65533;jk*hJ&#65533;&#65533;&#65533;Q&#65533;GZ[&#65533;J,M&#65533;&#65533;z&#65533;&#65533;&#65533;&#65533;
&#65533;&#65533;&#65533;&#65533;,:&#65533;o&#65533;K&#65533;&#65533;&#65533;&#65533;&#65533;&#65533;t&#65533;H&:&#65533;&#17220;&#65533;m&#65533;&#65533;l%&#1494;&#65533;0&#65533;&#65533;&&#65533;P&#65533;&#65533;&#65533;&#65533;&#65533;&#65533;&#65533;&#65533;&#65533;&#65533;&#65533;k	\&#65533;&#65533;&#65533;vA&#65533;&#65533;+&#65533;&#65533;&#65533;9&#65533;[&#65533;&#65533;&#720;&#65533;:q&#65533;&#65533;&#65533;iKU]h&#65533;|J&#65533;<&#1149;zL&#65533;k
&#1847;;&#65533;&#65533;	&#65533;&#1787;&#65533;R&#65533;&#65533;&#65533;&#65533;	2\&#65533;&#65533;x&#65533;J&#65533;@t{&#65533;rJg	&#65533;&#65533;c&#65533;&#65533;&#65533;&#65533;&#65533;a:&#65533;51&#65533;&#1771;&#65533;&#65533;&#65533;&#65533;&#65533;:&#65533;l&#65533;&#65533;&#65533;&#65533;&#65533;&#65533;R&#65533;&#65533;;z&#65533;&#65533;B&#65533;"&#65533;H&#65533;u;aI&#65533;I&#65533;&#65533;&#65533;&#65533;&#65533;&#65533;&#65533;P
&#65533;4kpPN&#65533;&#65533;&#65533;{&#65533;x&#65533;g&#65533;&#65533;&#65533;i&#65533;Y&#65533;H:Ou&#1381;&#65533;&#65533;4|#&#65533;9&#65533;$+&#65533;&#65533;&#65533;&#65533;&#65533;u&#65533;&#65533;yZ&#65533;>&#65533;p&#65533;HJC&#65533;&#65533;I|{&#65533;&#65533;B&#65533;&#65533;&#65533;&#344;p\ F&#65533;0P&#65533;;0&#65533;F&#65533;j&#65533;L&#65533;&#65533;&#65533;$&#65533;&#65533;&#526;&#65533;&#527;&#65533;&#65533;&#65533;"&#65533;&#153;6L8C2g&#1248;a&#65533;&#65533;&#65533;cj&#65533;&#65533;&#65533;&#65533;&#44412; &#802;&#65533;w&#65533;2&#65533;&#65533;&#65533;&#65533;&#65533;cP&#65533;B &#65533;&#65533;&#65533;s&#65533;&#65533;\&#65533;&#65533;ek&#65533;&#616;T7&#1133;$&#65533;&#65533;&#803;&#65533;8I&#65533;&#65533;&#65533;&#1275;t&#65533;J&#677;&#65533;L&#65533;&#65533;s&#65533;&#65533;8&#65533;&#65533;L}pFP&#65533;&#65533;&#65533;	&#65533;&#65533;&#65533;pB&#65533;|&#956;L&#65533;&#65533;H&#65533;&#65533;&#65533;L&#364;9&#65533;&#65533;&#65533;Y&#65533;&#379;Z&#65533;&#65533;&#65533;&#65533;i&#65533;7&#65533;&#427;a&#65533;zT&#65533;&#65533;e0~&#65533;%&#65533;p/ H&#65533;&#65533;j&#65533;&#65533;<6&#65533;&#65533;<&#65533;&#65533;g&#396;i&#65533;&#65533;PE,&#65533;&#65533;&#65533;n&#65533;l&#65533;T+>**&#65533;`&#65533;6&#65533;!&#65533;6@&#65533;&#65533;&#1210;&#65533;&#65533;&#65533;5&#1040;&#65533;:-<&#65533;&#65533;>]&#65533;1Q&#65533;&#65533;,6C&#65533;&#65533;}&#65533;&#65533;&#65533;&#65533;M&#65533;&#65533;ez&#65533;&#65533;p&#65533;(&#65533;I&#65533;&#65533;&#65533;&#65533;V}&#268;&#703;&#65533;&#65533;&#65533;&#65533;"&#65533;&#65533;1
&#65533;&#65533;&#65533;&#65533;&#65533;{+B=&#1294;l&#65533;&#65533;I&#65533;&#65533;q=&#65533;m<Q!-&#65533;{p@V&#65533;[&#65533;Wm&#65533;&#65533;l&#65533;&#65533;p&#65533;&#65533;[&#65533;H &#65533;&#65533;&#65533;&#65533;p5&#65533;&#65533;&#65533;z&#1430;&#65533;3Q&#65533;e&#65533;&#65533;<&#1502;M&#65533;&#65533;S&#65533;+'&#65533;T]&#65533;u&#65533;~&#65533;&#65533;:&#65533;&#65533;&#65533;&#65533;sB&#856;1_&#65533;&#65533;&#65533;&#717;&#65533;&#65533;%q&#1265;&#65533;0+&#1727;k&#65533;`&#65533;&#65533;<4&#65533;}&#65533;&#65533;L&#65533;&#65533;&#65533;aRx&#65533;i&#65533;&#65533;er&#65533;&#65533;&#65533;&#65533;&#65533;&#1264;&#1137;&#65533;&#316;&#65533;&#65533;&#65533;&#65533;B&#65533;&#65533;&#65533;&#65533;*&#65533;em&#65533;]&H&#65533;&#65533;&#65533;&#65533;-5&#65533;&#65533;&#65533;\&#65533;&#65533;&#65533;{&#65533;8s&#65533;&#65533;=&#65533;&#65533;&#65533;F[h&#65533;&#65533;&#65533;Wm&#65533;&#65533;&#65533;&#65533;&#65533;9a&#65533;&#65533;6L&#65533;|Z&#65533;&#65533;&#65533;&#65533;&#65533;]&#5373;/&#65533;&#65533;&#65533;&#65533;&#904;&#65533;&#65533;&#65533;&#65533;&#65533;&#65533;L&#65533;?&#65533;2&#65533;&#65533;&#65533;&#65533;
x&#65533;{}&#65533;&#65533;&#65533;&#65533;zR&#65533;&#65533;&#65533;^&#65533;	&#65533;&#65533;+&#65533;&#65533;&#65533;&#65533;&#65533;&#65533;e&#65533;&#65533;&#65533;&#65533;&#65533;&#65533;B&#65533;&#65533;&#65533;-&#65533;K&#65533;X&#65533;}&#65533;&#65533;&#65533;O;&#65533;&#65533;&#65533;&#65533;&#65533;&#65533;MD&#65533;&#65533;&#65533;G}&#65533;p&#65533;&#65533;6G&#65533;&#65533;&#65533;1&#65533;j&#65533;&#65533;^&#917;&#65533;&#65533;&#65533;!+6&#65533;f~&#65533;J&#65533;L&#65533;T1&#65533;&#65533;&#65533;y&#65533;&#65533;y~&#65533;&#65533;&#65533;V&#65533;-&#65533;N&#65533;&#1533;&#65533;>&#65533;&#65533;&#65533;8&#65533;8d>&#65533;&#65533;-6&#65533;P7&#65533;&#65533;>>&#65533;j&#65533;&#65533;&#65533;&#65533;&#65533;@&#65533;	Ac&#65533; &#65533;&#65533;t&#65533;&#65533;3]1&#65533;*&#1491;&#65533;&#65533;W&#65533;&#65533;[&#65533;6&#65533;}}&#65533;X>&#154;&#65533; &#65533;h&#65533;&#65533;&#65533;&#65533;&#65533;&#65533;&#65533;&#65533;0<`&#65533;&#65533;&#65533;&#65533;~&#65533;&#65533;&#158;&#65533;&#65533;&#65533;&#65533;&#65533;&#65533;&#65533;\&#65533;&#1939;&#1270;&#65533;&#65533;&#65533;&#65533;u>&#65533;nK2&#65533;.&#65533;&#65533;
]&#65533;&#65533;&#1530;&#65533;}&#65533;&#1674;&#65533;&#65533;#&#65533;&#65533;&#65533;&#65533;&#65533;&#65533;H&#65533; Qn&#65533;&#65533;&#65533;:&#65533;&#65533;&#65533;&#65533;bS&#65533;p&#65533;N&#65533;i>&#65533;p>&#65533;&#65533;&#65533;r%&#65533;D&#1901;&#65533;&#65533;N1&#65533;&#65533;&#65533;c)&#65533;&#65533;&#65533;&#65533;&#65533;&#65533;&#65533;%=&#65533;&#65533;&#65533;&#65533;}&#65533;g@&#592;@&#65533;F&#65533;&#65533;	&#855;;&#65533;&#65533;&#65533;}&#65533;&#65533;(&#65533;&#65533;?&#65533;?&#65533;&#65533;l!s&#65533;&#65533;&#65533;N&#65533;&#65533;&#65533;&#65533;&#65533;'|&#65533;A6&#65533;&#65533;&#65533;;/+&#65533;&#65533;n(&#65533;&#65533;&#65533;&#65533;O&#65533;&#65533;&#65533;<6&#65533;&#65533;9&#65533;n&#65533;'&#65533;&#65533;g&#65533;&#65533;+&#65533;&#65533;&#65533;&#65533; &#65533;&#65533;;&#65533;.&#65533;&#65533;&#65533;}[&#65533;&#65533;&#65533;7&#65533;&#65533;
@&#65533;|&#65533;& &#65533;&#65533;n&#65533;&#65533;&#65533;&#65533;&#65533;M&#65533;&#65533;&#65533;
&#65533;=&#65533;E&#65533;!&#65533;'&#65533;&#65533;Y]&#65533;&#65533;{&#65533;&#65533;Q#r=&#65533;&#1098;&#65533;&#65533;]_&#65533;N&#65533;&#65533;&#65533;3&#65533;&#65533;`	&#65533;&#65533;&#784;&#65533;&#65533;&#65533;&#65533;&#65533;P&#65533;&#1899;&#65533;}&#65533;&#65533;`7_&#65533;n&#65533;&#65533;&#65533;&#65533;>&#1220;L&#65533;&#65533;&#65533;cW-&#1834;&#65533;&#65533;&#65533;&#65533;&#65533;!&#65533;&#65533;&#65533;&#65533;&#65533;&#65533;&#65533;&#65533;&#65533;&#65533;&#65533;&#65533;&#65533;&#65533;&#65533;&#65533;&#65533;&#209;0&#65533;6&#65533;&#65533;&#65533;i&#65533;&#65533;~&#65533;&#65533;&#35535;&#65533;'4#&#65533;p&#65533;&#65533;p&#65533;5&#65533;&#160;&#65533;	w&#373;p&#65533;&#65533;&#65533;d&#65533;`*&#65533;&#65533;&#65533;&#65533;q&#65533;&#65533;6#e&#65533;&#65533;M`P&#65533;&#65533;&#65533;	&#65533;D&#65533;t&#65533;&#65533;&#65533;>&#65533;)U&#65533;&#757;&#65533;&#65533;K&#65533;1i&#844;Y&#65533;fJ&#65533;9U&#65533;T&#65533;&#65533;&#65533;O&#65533;&#65533;&#65533;&#924;u&#65533;&#65533;Q&#65533;*&#65533;[&#660;i&#1188;&#65533;&#65533;N]&#65533;&#996;&#1259;Pc2K&#629;&#65533;&#65533;n&#65533;&#290;#o^={&#65533;&#1326;&#855;Oe[&#65533;P&#1749;&#65533;[w&#65533;]&#65533;x&#65533;&#65533;&#65533;&#65533;&#65533;&#64831;c&#981;&#65533;&#65533;&#65533;&#65533; L&#65533;|&#65533;&#65533;&#65533;V&#65533;]*&#65533;j&#65533;)&#65533;ee&#1043;&#65533;H&#65533;&#65533;1&#65533;&#180;&#65533;;\&#65533;`1&#65533;Q
&#65533;]K&#958;&#65533;f&#65533;&#65533;&#65533;H&#65533;&#65533;&#65533;&#65533;&#65533;&#65533;o&#65533;;y%>Tho&#20317;&&#65533;Mu&#65533;&#1382;&#1111;1&#65533;&#65533;2:&#65533;j&#65533;&#482;4&#65533;&#65533;-&#1848;(&#65533;'&#65533;[&#65533;&#65533;K&#65533;&#65533;f&#65533;&#65533;&#65533;`&#65533;UU:&#65533;&#10709;0\&#65533;&#65533;&#65533;&#65533;tI&#65533;;*A&#65533;%K&#65533;&#65533;&#65533;&#65533;DAD&#65533;>
j&#783;*&#65533;8b
?9&#65533;&#65533;3$D&#65533;&#65533;x`&#65533;&#65533;qD&#65533;&#65533;c&#65533;&#65533;&#65533;rQ&#65533;%&#1938;&#65533;E&#65533;n+&#952;&#65533;P&#65533;Q)&#65533;&#65533;&#65533;&#65533;+&#31378;N&#65533;&#65533;21:&#65533;&#65533;&#65533;,&#65533;&#65533;&#65533;K&#65533;&#65533;C&#65533;&#65533;&#65533;&#65533;2J&#65533;&#65533;&#65533;&#65533;h&#65533;L&#65533;&#188;&#65533;
2&#65533;RZ&#65533;1&#65533;&#65533;%	&#65533;&#23619;&#65533;&#65533;&#65533;
9ShB519&#65533;7&#65533;&#65533;&#1058;)&#65533;&#1043;&#65533;%&#65533;&#65533;&#65533;T&#65533;e&#483;V&#65533;&#65533;&#65533;P1]|&#65533;&#65533;&#65533;"&#65533;&#65533;FDm&#785;&#65533;JyD&#65533;9&#65533;~d&#65533;KP&#65533;u/$&#65533;z&#65533;IS&#65533;toUV&#65533;&#65533;&#65533;J,k&#65533;&#65533;s&#65533;&#65533;&#65533;;1&#65533;PX&#65533;&#65533;p&#65533;F&#65533;d&#65533;&#65533;<&#65533;&#65533;BA&#65533;&#65533;	J@&#65533;&#65533;C&#65533;#&#65533;1&#65533;xa"-R&#65533;#&#65533;&#65533;+&#65533;)&#65533;2&#65533;J&#65533;&#65533;&#65533;Q'%&#65533;e]&#65533;&#65533;&#65533;J&#65533;w&#65533;&#65533;&#65533;S&#65533;&#65533;W&#65533;.U&Q&#65533;&#65533;<&#65533;X&#65533;`X&#65533;&#65533;NVj&#65533;"&#65533;&#65533;)&#65533;&#65533;=&#65533;&#65533;&#65533;WP&#65533;`&#65533;	&#65533;\bH&#65533;&#896;&#65533;j"&#65533;X
&#65533;&#65533;u&#65533;Q&#65533;b}}&#65533;&#65533;p&#65533;IE&#65533;%&#65533;&#65533;&#65533;I]v&#65533;6Ng&#65533;&#65533;&#65533;&#65533;G&#65533;&#65533;B.T}U2&#65533;&#65533;&#65533;&#65533;&#65533;&#65533;&#65533;N	a&#65533;&#65533;&#65533;&#65533;&#65533;&#65533;&#1327;&#65533;&#65533;&#732;&#65533;a&#65533;&#65533;&#65533;-Q	&#65533;Zj9&#65533;&&#65533;&#65533;bd&#65533;&#65533;&#65533;&#65533;&#65533;=&#65533;7q&#65533;&#65533;_&#65533;&#65533;
k#@&#65533;exq&#65533;qF&#65533;6JQH&#65533;-h&#65533;dbe8&#65533;c&#65533;&#65533;&#65533;&#65533;&#65533;&#65533;&#65533;^&#65533;s&#65533;&#65533;j&#1419;z&#65533;&#65533;&#65533;.`&#65533;&#65533;V&#65533;&#65533;&#65533;&#65533;&#65533;W&#65533;&#65533;&#65533;&#65533;WK&#65533;e&#65533;&#65533;*&#65533;jGx&#65533;&#65533;&#65533;&#65533;H"&#65533;&#65533;%\Ja&#1736;&#65533;R&#65533;&#65533;&#564;M	&#65533;}	}8P&#65533;&#65533;&#65533;&#65533;&#65533;9&#65533;0&#65533;ol&#65533;&#1569;&#65533;w&#65533;&#65533;EA&#65533;&#65533;&#65533;&#65533;^&#65533;~&#65533;QB&#65533;&#65533;&#65533;&#65533;&#65533;&#65533;&#65533;&#65533;i:2]&#65533;F&#373;&#65533;Nv&#65533;3&#65533;^&#65533;&#65533;&#65533;&#65533;&#65533;.&#65533;&#65533;&#65533;&#65533;v&#65533;fPj&#65533;9^5&#65533;&#65533;&#65533;&#65533;&#65533;&#65533;&#65533;i&#65533;j&#65533;Z&#65533;&#65533;&#65533;&#65533;&#65533;Q_J$&#65533;&#65533;&#65533;[+&#65533;[G&#65533;F&#65533;&#65533;D9&#65533;&#65533;&#65533;&#65533;3&#65533;+h&#65533;#bsD$fJQ&#65533;&#65533;&#65533;:&#65533;Q&#65533;u&#65533;Y U&#65533;&#65533;,V&#65533;`v&#65533;$6&#65533;9&#65533;l&#65533;;\u<&#65533;&#65533;E&#65533;P'|&#65533;&#65533;&#65533;&#65533;AB&#65533;"&#65533;j43&#65533;'\D&#65533;s&#65533;&#65533;iJ&#65533;&#198;&#65533;G^r>&#65533;0e&#65533;b&#65533;b&#65533;"nB&#65533;&#65533;0&#65533;yI&#65533;,Q&#65533;=&#65533;d&#65533;&#65533;dP&#65533;2xI&#65533;"=&#65533;&#65533;@+&#65533;_&#65533;&#65533;U&#250;&#65533;J&#65533;&#65533;F&#65533;&#65533;8e&#65533;D&#65533;&#1913;&#65533;&#65533;&#65533;&#65533;#lGX&#65533;ml&#1032;.DC@&#65533;OX&#65533;M&#1277;&#65533;x/%&#65533;&#65533; &#65533;>&#65533;rq&#65533;&#65533;!&#65533;(&#65533;&#612;Q&#65533;&#65533;&#65533;&#65533;$&#65533;y.&#705;S&#65533;P&#65533;$~X&#65533;I&#65533;ij)&#65533;	ey&#65533;&#65533;Z/wi&#65533; ,&#65533;&#65533;0YF&#65533;&#65533;K&#65533;<&#65533;QF3&#65533;G,&G40!&#65533;&#65533;`&#65533;&#65533;&#65533;1H&#65533;78&#65533;&#724;(G&#65533;0-&&#65533;&#65533;&#65533;(&#65533;c4aRCD:&#65533;&#65533;'U&#65533;\&#65533;&#65533;o&#65533;&#65533;(&#65533;&#65533;&#65533;&#905;&#65533;t&#65533;T&#65533;;k&#65533;&#65533;&#65533;&#65533;&#65533;&#65533;&#65533;Dh>X0&#65533;&#65533;UK&#65533;&#65533;+-&#65533;/&#65533;&#65533;&#65533;a&#65533;&#65533;&#65533;T&#65533;6&#65533;&#45278;%~y&#65533;&#536;&#65533;N&#65533;&#65533;&#65533;&#65533;&#65533;&#65533;&#65533;e&u	&#65533;Z&#539;&#65533;&#65533;&#65533;p&#65533;"y&#65533;&#65533;^n&#65533;{5'%o&#65533;&#65533;&#65533;&#65533;%&#65533;&#65533;&#65533;O}Fax&#65533;_&#65533;,jc!&#65533;&#1316;B&#65533;&#65533;]&#1762;&#65533;F:&#65533;&#65533;&#65533;%&#65533;&#65533;e&#65533;&#65533;&#65533;&#65533;&#1888;	&#65533;&#65533;O]A&#65533;&#65533;V&#65533;Z1&#65533;J&#65533;,@&#65533;&#65533;&#65533;M&#65533;&#32791;&#65533;D5,&#65533;&#65533;&#65533;M&#65533;&#65533;\&#65533;u&#65533;O&#65533;&#65533;M&&#65533;&#65533;>=Q&#988;&#65533;#a&#65533;&#65533;&#65533;5#g&#65533;&#65533;/&#65533;_&#65533;&#65533;?&#65533;G&#65533;&#65533;Pm.=hQ&#65533;&#65533;&#65533;&#65533;&#65533;"&#1025;yy&#65533;&#65533;&#65533;&#65533;&#65533;k&#65533;0&#65533;&&#65533;&#65533;&#65533;&#65533;&#65533;&#65533;&#65533;bB&#65533;&#65533;&#65533;(F&#65533;&#65533;KS&&#65533;vu&#65533;h&#65533;&#65533;&#65533;p&#65533;&#65533;`&#65533;O&#65533;0&#65533;&#65533;&#65533;&#65533;&#65533;&#65533;&#65533;Y&#1720;&#65533;&#1237;$w&#65533;&&#65533;&#65533;B&#65533;<&#65533;j&#30132;,&#65533;>i&#65533;Y&#65533;i7&#65533;&#65533;&#65533;nT&#65533;&#289;&#10582;&#65533;&#65533;A&#65533;&#65533;j&#65533;&#65533;>0&#65533;&#65533;&#65533;c&#65533;^4&#65533;&#65533;&#65533;&#1221;&#65533;&#65533;&#65533;:&#65533;BPA4&#65533;KR}&#65533;&#65533;&#65533;#&#65533;&#65533;&#65533;&#65533;U&#65533;&#1628;&#65533;OT&#65533;.&#65533;%R&#65533;&#65533;N&#65533;&#65533;\&#65533;&#65533;'&#65533;E93&#65533;&#65533;&#65533;&#65533;!&#65533;&#65533;pM6&#65533;&#65533;&#597;&#65533;&#65533;&#65533;&#65533;&#65533;]XM&#65533;&#65533;+v&#65533;y&#65533;Hc&#65533;&#65533;ha&#65533;V&#65533;&#65533;:&#65533;>&#65533;&#65533;&#65533;	&#65533;DO&#65533;&#65533;S&#65533;I	t&
M&#65533;B{&#65533;3&#65533;CM&#65533;&#1312;&#65533;>&#65533;a5&#65533;&#65533;&#65533;
l&#65533;B&#65533;&#65533;&#65533;&#65533;&#65533;&#65533;&#65533;&#784;b&#65533;&#65533;&#65533;|&#65533;&#65533;JQ
NEL&#65533;a9&#65533;	&#65533;&#934;&#65533;&#65533;&#65533;,&#242;S&#65533;&#65533;^&#65533;&#65533;&#65533;&#65533;&#65533;n&#65533;&#1314;&#65533;`A&#65533;&#65533;YC&#65533;&#65533;&#65533;&#65533;j&#65533;k"+&#65533;&#65533;&#65533;&#65533;N-&#65533;LJ&#65533;&#65533;{&#65533;&#65533;&#65533;B&#65533;&#65533;&#65533;&#65533;&#65533;&#65533;&#65533;B&#65533;&#65533;&#65533;ZpM&#1560;_&#65533;&#65533;y&#65533;&#65533;&#65533;a~_R>&#65533;ro&#26398;&#361;. v;&#65533;&#65533;#&#325;&#65533;{g&#65533;QB&#65533;@N&#65533;&#65533;m&#65533;&#65533;&#1848;&#65533;&#65533;m^s&#65533;{{&#65533;&#65533;&#65533;]&#65533;&#65533;&#65533;UZlC&#65533;&#61157;&#65533;$&#65533;&#65533;[&#65533;&#65533;&#65533; q&#65533;G&#65533;!2&#65533;&#65533;&#65533;K&#65533;&#65533;=&#65533;&#65533;&#65533;W&*&#65533;!<E&#65533;
&#65533;&#65533;A&#65533;AT&#65533;B&#65533;&#65533;&#65533;5\ \&#65533;cv&#65533;&#65533;&#1436;&#1235;W&#65533;PN&#65533;O&#65533;|&#65533;r&#422;(&#65533;&#65533;&#65533;a&#65533;&#65533;p&#65533;&#65533;&#65533;&#65533;&#377;&#65533;&#65533;&#1574;&#65533;;uYT&#65533;&#65533;&#65533;&#65533;JK&#65533;t&#2045;&#65533;&#65533;&#65533;h&#65533;&#687;&#65533;+&#65533;x&#65533;)&#65533;&#65533;&#65533;%&#65533;|&#65533;#^&#65533;&#65533;P4&#65533;3&#65533;br&#65533;&#65533;1&#65533;&#65533;
?&#65533;&#65533;&#65533;9&#65533;&#65533;&#65533;&#65533;&#65533;4&#65533;&#598;{(&#65533;&#884;&#65533;B&#65533;6&#65533;&#65533;&#65533;w&#65533;tN&#65533;6L&#65533;{&#65533;l&#65533;c&#65533;P&#65533;&#65533;M&#65533;&#65533;`&#65533;?&#65533;M&#65533;&#65533;'&#65533;b&#65533;&#65533;x&#65533;&#65533;&#65533;&#65533;7&#65533;yt&#65533;&#65533;&#65533;&#65533;&#65533;p&#65533;&#65533;&#1215;&#65533;&#65533;&#32799; &#65533;V&#65533;&#65533;H&#65533;&#65533;&#65533;%&#65533;#&#65533;hQ&#65533;988@&#65533;.X&#65533;&#65533;&#65533;&#65533;)&#65533;&#1758;)&#65533;&#65533;&#65533;@g&#65533;[&#65533;&#65533;1&#65533;&#65533;u&#65533;&#65533;g&#65533;)M&#65533;&#65533;h&#65533;&#65533;&#65533;&#52945;&#65533;Aw&#65533;&#825;&#65533;'&#65533;[&#65533;&#65533;&#65533;&#65533;&#763;&#65533;g&#65533;A&#65533;qK1&#65533;&#65533;!&#65533;&#65533;&#65533;&#65533;4T&#65533;&#65533;&#65533;&#65533;G&#65533;&#65533;&#65533;&#65533;Ex8&#65533;3x9&#65533;A&#65533;&#65533;8&#65533;&#65533;_&#65533;&#65533;&#65533;y&#65533;W&#65533;,&#65533;(&#212;&#65533;=	&#65533;&#65533;&#65533;&#65533;&#1874;&#65533;&#65533;&#65533;&#65533;&#65533;jc&#65533;&#65533;&#65533;	Z&#65533;&#65533;2S&#65533;&#65533;&#65533;+&#65533;	&#65533;t	rj&#65533;u&#65533;A<D&#65533;
&#65533;P&#65533;z&#65533;&#65533;&#65533;&#65533;&#300;&#65533;(B"T&#65533;J<#D&#65533;&#65533;&#65533;u+3&#65533;7j&#65533;N#&#65533;=&#65533;&#65533;6p&#65533;&#65533;&#65533;O&#65533;&#65533;&#65533;&#65533;C&#65533;&#65533;C&#65533;b&#65533;()&#65533;&#65533;7&#65533;&#65533;&#1121;&#65533;&#65533;&#65533;&#65533;&#1694;:&#65533;$96&#65533;C&#65533;&#1595;<&#65533;	c#A&#65533;9&#65533;LX&#65533;&#65533;&#65533;&#65533;&#65533;@>#D?&#65533;:&#65533;C3eS&#65533;&#65533;{&#65533;&#29728;&#65533;2&#65533;~&#65533;AH$&#65533;K,B8J&#65533;F	&#65533;H&#65533;?&#65533;&#65533;&#65533;&#65533;&#65533;A&#65533;<\&#65533;&#65533;&#65533;&#65533;S\;I&#65533;&#65533;&#65533;2&#65533;qJ&#65533;?L*&#65533;&#65533;&#65533;>H&#65533;&#65533;&#65533;10;_&#65533;&#65533;(&#65533;&#65533;H&#65533;&#65533;R&#65533;_l&#65533;&#65533;@I&#65533;&#65533;&#65533;I	A&#65533;&#65533;&#65533;&#65533;&#65533;P9s&#65533;C&#65533;	n&#65533;F&#65533;97&#65533;&#65533;&#65533;&#65533;Fo3&#65533;&#65533;&#65533;Y&#65533;EC#&#65533;&#65533;&#65533;&#65533;q&#65533;&#65533;\Gu1&#65533;&#65533;6T&#65533;&#65533;:&#65533;Vz&#65533;J0&#65533;R&#65533;&#65533;C0&#65533;p&#65533;ZP&#65533;[&#65533;&#65533;9(x&#65533;*h&#65533;&#65533;@W8&#65533;V&#65533;N8&#65533;&#65533;RH5&#65533;RX&#65533;&#65533;|>&#65533;g	&#65533;&#65533;QC&#65533;&#65533;&#547;&#65533;&#65533;&#65533;,&#65533;=&#65533;t&#65533;3k&#65533;&#65533;&#65533;3rJ&#65533;At6&#65533;&#214;&#65533;&#65533;&#65533;&#65533;C&#65533;t&#65533;&#65533;&#65533;JD&#65533;I~"J[1J&#65533;t"?KGyM`H1r&#65533;&#65533;&#65533;cP-&#65533;y=P&#65533;&#65533;&#1419;&#65533;9,&#65533;H
&#65533;&#65533;&#65533;j&#65533;&#65533;&#65533;&#65533;B&#65533;:&#65533;&#65533;&#65533;&#65533;&#65533;&#65533;:&#65533;&#65533;&#65533;&#65533;&#65533;Q&#65533;
&#65533;&#65533;&#573;&#65533;&#65533;&#452;$&#65533;&#65533;<D&#65533;&#65533;L&#65533;L&#65533;
&#65533;&#65533;Ix&#65533;@&#65533;N&#65533;&#65533;&#65533;T`&#65533;&#65533;,&#65533;&#65533;>&#65533;\&#65533;&#65533;&#65533;AC&#65533;&#65533;|O&#65533;*&#65533;&#65533;&#65533;&#65533;D&#65533;:&#65533;
&#65533;/&#65533;&#65533;Jh@ &#65533;&#65533;&#65533;X&#65533;&#65533;&#65533;&#65533;&$&#65533;&#65533;V|+&#65533;&#65533;&#65533;R\&#65533;?@&#65533;1&#65533;&#65533;&#65533;)s&#65533;&#65533;k&#65533;&#65533;&#65533;(&#65533;&#65533;&#65533;&#65533;!&#65533;#6&#65533;&#65533;&#65533;!&#65533;2&#65533;&#65533;&#65533;N&#65533;&#446;&#65533;&#65533;&#65533;|L&#65533;LO&#65533;\&#65533;&#65533;G&#65533;&#65533;&#65533;Da&#65533;]&#65533;Q&#65533;&#65533;&#65533;&#65533;O"&#65533;<&#635;4&#65533;@&#65533;[M &#65533;H
U&#65533;bR&#65533;&#65533;&#65533;&#65533;8 &#65533;&#65533;&#65533;&#65533;&#1238;&&#65533;;iN~&#1789;&#65533;c:&#65533;&#65533;&#194;V&#65533;P&#65533;&#1032;i&#65533;&#65533;9&#65533;F&#1723;-L&#65533;*";C&#65533;&#65533;&#65533;&#65533;&#65533;&#65533;|$sI&#65533;&#65533;Q&#65533;#&#65533;&#65533;&#65533;Q&#65533;&#65533;3&#65533;&#65533;
R
&#65533;8&#65533;&#65533;$,[Y?#&#65533;&#65533;&#65533;&#65533;i&#65533;&#65533;B&#65533;&#65533;3P&#750;&#65533;#&#11459;'8&#65533;L&#65533;B&#65533;&#65533;&#65533;&#65533;	&#65533;e&#65533;&#65533;&#65533;&#65533; &#65533;<r&#65533;*&#65533;&#401;L&#65533;IY6>&#55252;&#65533;N&#65533;4;E&#65533;&#65533;&#65533;U&#65533;&#65533;&#65533;&#65533;&#1884;F?&#65533;&#65533;@&#1401;&#65533;+TI&#65533;&#1133;&#65533;dT&#65533;q&#1285;&#65533;&#65533;$&#65533;&#65533;Fp&#65533;+&#65533;!l&#65533;2)}&#65533;&#65533;S&#65533;&#1032;B*Uc&#131;&#65533;[&#65533;&#65533;;&#65533;&#65533;#-&#65533;&#534;&#65533;&#65533;7&#65533;&#65533;3&#65533;"B&#65533;c&#65533;;<&#304;&#65533;k&#65533;&#65533;;&#65533;&#65533;&#65533;75Bu&#65533;gm&#65533;&#65533;&#65533;&#65533;&#65533;&#65533;&#379;&#65533;&#65533;&#65533;&#65533;[&#65533;&#65533;&#65533;&#65533;&#65533;A&#65533;%)&#65533;&#65533;&#65533;(MTh&#65533;&#65533;&#65533;R&#65533;	&#65533;;&#65533;&#65533;&#65533;&#65533;&#65533;&#65533;&#65533;&#65533;L&#65533;a&#65533;&#65533;&#65533;&#65533;&&#65533;:&#1090;T&#65533;$O&#65533;&#65533;WaM9&#65533;&#65533;6&#65533;&#65533;&#65533;	&#65533;&#65533;Y&#65533;{&#65533;F&#65533;&#65533;SX@&#65533;v&#65533;Ot$?x&#65533;&#65533;&#65533;X&#65533;&#65533;&#65533;&#65533;&#1993;&#65533;&#65533;	[\&#65533;&#65533;EZ&#65533;&#1360;B$&#399;&#65533;&#65533;&#65533;:&#65533;:t&#65533;&#65533;
&#65533;&#65533;&#65533;lb&#65533;&#329;&#1499;Fa&#65533;$6AY5':}h&#65533;&#65533;&#65533;L&#65533;0&#65533;U&#65533;&#65533;=&#65533;&#641;&#65533;C&#65533;&#2024;&#65533;&#65533;&#65533;&#875;Z{C&#65533;Xl&#65533;ZJ&#65533;&#65533;&#65533;T&#65533;&#65533;&#65533;?&#65533;-&#65533;&#65533;`&#65533;&#65533;i&#65533;&#65533;&#65533;&#65533;&#65533;[N&#65533;&#65533;&#65533;&#65533;&#65533;&#65533;5&#65533;L)B&#65533;&#65533;&#65533;L&#65533;a&#65533;n&#65533;L&#65533;&#65533;&#65533;&#65533;&#65533;&#65533;&#65533;&#65533;MZ6&#65533;$&#65533;&#65533;&#65533;j&#804;vl&#65533;&#65533;s&#610;1Q=&#65533;F&#65533;&#65533;&#65533;E&#65533;&#65533;w&#65533;
G&#65533;&#65533;Z&#65533;F&#65533;&#65533;&#65533;K&#65533;&#1157;&#65533;2Y!;&#65533;&#65533;&#65533;?&#65533;&#65533;&#65533;(U&#65533;&#65533;&#65533;&#65533;&#65533;&#65533;`&#65533;&#65533;s+&#65533;&#65533;_&#65533;&#65533;&#65533;&#1638;$^0"&#65533;&#65533;&#65533;M&#65533;&#65533;&#65533;Uv&#65533;&#65533;Sb&#65533;&#65533;&#65533;%4&#65533;*&#65533;&#65533;:
&#65533;&#65533;&#65533;x&#65533;&#65533;dVB5&#65533;&#65533;K"&#1163;&#65533;!&#65533;Dr&#65533;&#65533;&#65533;&#65533;VaR1&#65533;hY&#65533;&#65533;&#65533;R2&#65533;&#2045;&#65533;E&#65533;#&#65533;C_3}&#65533;&#65533;&#65533;3&#65533;&#65533;(&#65533;1&#65533;&#65533;&#65533;&#65533;&#65533;Vh&#65533;&#65533;E&#65533;&#65533;(n&#65533;q&#65533;&#65533;&#65533;`&#1806;&#65533;^&#629;U&#443;&#65533;@&#65533;U&#65533;&#65533;Uq&#65533;\&#65533;&#65533;&#65533;&#596;/6&#65533;&#65533;+M&#65533;&#65533;&#289;&#65533;3&#65533;$&#65533;AX&#65533;<&#65533;&#65533;+4&#65533;&#65533;&#65533;h&#1754;&#65533;&#65533;:){;8)T&#65533;/-&#294;@&#65533;D&#65533;&#65533;&#65533;YA
&#58144;x&#65533;`]^)&#65533;d&#65533;UA&#65533;bN&#65533;&#65533;	&#65533;&#65533;>].&#65533;&#65533;&#65533;&#65533;t:&#65533;&#65533;BIS&#65533;&#65533;&#65533;&#65533;bHAew&#65533;c&#65533;&#65533;6)&#65533;:)&#65533;q:&#65533;`&#65533;&#65533;/&#65533;&#65533;&#65533;&#65533;&#65533;&#1287;&#65533;&#525;&&#65533;1&#65533;&gF&#65533;&#65533;-1&#26445;ID&#65533;&#65533;&#65533;&#65533;K&#65533;b&#65533;&#65533;&#65533;&#65533;&#65533;&#65533;b&#65533;&#65533;&#65533;s&#1230;&#65533;IPtN'&#65533;&#65533;&#65533;&#65533;4&#65533;B&#65533;&#65533;Z&#65533;&#65533;> &#65533;&#65533;ZF.l&#65533;&#65533;&#1635;<&#65533;&#65533;&#65533;-&#65533;y&#65533;&#65533;&#65533;BEcF&#65533;/&#65533;&#65533;&#65533;
f&#65533;i&#65533;h"&#65533;&#65533;&#65533;66U`&#65533;V)^	l>&#65533;&#65533;X&#65533;n&#65533;o&#65533;&#65533;sOB&#65533;&#65533;&#923;4&#65533;&#65533;u&#65533;&#65533;&#65533;.&#65533;&#65533;&#65533;4.&#65533;@;5&#65533;&#65533;D&#1125;&#65533;&#277;_&#65533;&#65533;&#65533;&#65533;&#65533;&&#65533;&#65533;H&#65533;&#65533;&#65533;&#65533;&#65533;&#65533;h~&#65533;&#65533;&#65533;c&#65533;`HNb&#65533;=^(&#65533;&#65533;)&#65533;D&#65533;&#65533;Mi&#65533;&#1938;&#65533;$q&g&#65533;&#65533;Wb&#796;&#65533;3E|&#65533;&#65533;e&#65533;&#65533;JK&#65533;NK&#65533;&#65533;&#65533;&#65533;M&#65533;&#65533;+&#65533;+ 8&#65533;TH&#65533;Z&#65533;&#65533;Ff&#65533;&#65533;&#1875;
&#65533;*&#65533;&#65533;V&#65533;&#65533;nli&#65533;[E2&#65533;m*&#65533;&#65533;	&#65533;E &#65533;.\&#65533;k&#65533;&#65533;`&#65533;&#65533;)&#65533;&#65533;&#1808;&#65533;A9K&#65533;&#307;&#65533;&#65533;
&#65533;&#23536;&#65533;&#65533;D1@&#504;&#65533;k&#65533;&#65533;&#65533;&#65533;}'oJ&#65533;Px&#65533;^&#65533;&#65533;&#65533;&#65533;|8&#65533;&#65533;&#65533;jr&#65533;_k2&#65533;&#65533;J=&#65533;&#65533;Y&#1988;&#1493;&#65533;&#65533;,C&#65533;7&#65533;&#65533;&#312;&#65533;4&#65533;Gnf&#65533;{&#65533;&#65533;KV&#65533;Z_]&#623;&#65533;&#65533;Mm&#65533;\&#65533;&#65533;b&#65533;,&#65533;&#65533;&#65533;&#65533;H&#65533;)&#65533;&#65533;&#65533;&#65533;?,&#65533;&#65533;o&#65533;&#65533;I&#65533;&#65533;-&#65533;&#65533;&#65533;&#65533;&#65533;&#65533;&#65533;&#65533;i-&#65533;&#65533;.u&#65533;h.&#2206;&#65533;&#65533;&#65533;&#65533;.+d&#65533;^p&#65533;\Y&#1987;;&#65533;&#65533;&#65533;&#65533;&#1751;"&#1962;^f&#724;&#830;l&#65533;N&#65533;&#65533;v&#65533;eI&#65533;u&#65533;&#65533;6o&#65533;b&#65533;;&#65533;&#65533;F|&#65533;Fy&#65533;3&#65533;&#65533;&#1525;^N9&#65533;&#65533;Y&#1961;S&#65533;t&#65533;&#65533;3a&#65533;.&#65533;&#65533;&#65533;t~H)&C&#65533;@T&#65533;&#65533;&#65533;jN&#65533;oh1&#65533;&#65533;&#65533;c@&#65533;&#65533;u&#65533;&#65533;B&#65533;&#65533;&#65533;&#65533;n&#65533;&#65533;&#65533;J&#65533;&#65533;&#65533;&#65533;LFq`E&#65533;wq,F&#65533;T7&#65533;&#65533;oy&#65533;q&#65533;&#1947;&#65533;&#65533;5&#65533;&#65533;o&#65533;&#420;t&&#65533;R&#65533;&#65533;&#65533;&#65533;&#65533;&#65533;&#65533;F&#65533;D&#519;+d&#65533;&#65533;4&#65533;&#65533;7d&#251;&#65533;&#65533;&#65533;&#65533;&#65533;<&#65533;&#65533;u&#65533;&#65533;A&#65533;(&#65533;53wd&#65533;E&#65533;&#65533;&#65533;m&#65533;&#65533;&#65533;&#65533;h&#65533;&#65533;&#65533;7/Z:&#65533;&#65533;mt&#65533;U&#65533;&#65533;9G&#65533;&#65533;&#65533;~&#65533;&#65533;&#65533;d]&#65533;:&#65533;&#65533;&#65533;&#65533;&#65533;&#65533;>&#65533;&#65533;P&#65533;U6&#1278;qB&#505;&#20676;iz8&#65533;M&#65533;&#65533;Hk*>&#65533;[&#65533;&#65533;]d&#65533;8&#65533;!-6u&#65533;&#65533;!&#65533;R&#65533;H1&#65533;&#65533;&#65533;F$@&#65533;>D&#65533;i!q&#65533;>Y&#65533;u&#65533;&#65533;&#65533;&#65533;&#65533;5&#65533;&#65533;&#65533;k&#65533;^&#65533;&#65533;&#65533;51AG&#65533;C&#65533;m&#65533;&#65533;&#65533;&#65533;d_'E&#65533;h&#65533;&#65533;9&#65533;;;&#65533;&#65533;&#65533;M&#65533;!&#2047;&#65533;&#65533;V%s&#65533;&#65533;&#65533;&#65533;:&#65533;&#65533;5&#65533;&#65533;&#65533;Av/&#65533;&#65533;&#65533;
&#65533;lh&#65533;s|&#65533;&#65533;LV&#65533;&#65533;&#65533;~&#65533;F\&#65533;l&#65533;&#65533;s&#65533;&#65533;&#386;&#2012;<7D%&#65533;`&#65533;|P&#65533;Wbv&#65533;e&#65533;&#65533;&#65533;&#65533;&#65533;'h/&#65533;&#65533;o&#65533;$&#65533;&#65533;b&#65533;&#65533;#&#65533;&#65533;=&#65533;E/H`&#65533;K,`&#1620;&#2031;MG&#65533;UoCp&#64838;&#65533;&#65533;Hsg8	q&#65533;&#65533;&#840;uWU&#65533;!$V$4&#63611;&#65533;s&#65533;&#65533;W[&#65533;&#65533;&#65533;^q&#65533;z&#65533;&#65533;&#65533;*&#65533;&#65533;&#65533;Y&#65533;=&#65533;&#65533;&#65533;be&#65533;9&#65533;&#65533;%&#65533;&#65533;&#65533;mad&#65533;v&#65533;VKU<&#65533;NH}]&#65533;z&#65533;&#65533;&#65533;&#65533;|S!&#65533;y&#65533;&#65533;&#65533;J&#65533;XK&#65533;'&#65533;&#65533;	&#65533;1?+:&#65533;Yky&#65533;&#65533;&#65533;&#65533;^&#65533;[&#65533;#H8&#65533;&#65533;;X!&#65533;|&#65533;&#65533;!?O&#65533;&#65533;&#915;&#65533;&#65533;&#487;u&#65533;V&#65533;x&#65533;&#65533;|d&#65533;&#65533;&#65533;&#65533;JqP\&#65533;0&#65533;-1&#65533;&#65533;&#65533;&#65533;&#65533;Dv&#65533;&#65533;-&#901;O&#65533;t.&#65533;&#65533;&#65533;=%&#65533;&#65533;S&#65533;A&#65533;*&#65533;&#65533;4G&#65533;&#65533;N&#65533;&#1812;&#65533;&#31748;"%4lph&#65533;>2B&#1809;&#65533;H&#65533;AB&#65533;&#65533;&#65533;&#793;&#65533;/&#65533;p&#65533;&#65533;bC&#65533;&#65533;&#65533;&#65533;q&#35174;>?&#65533;&#65533;Q&#65533;&#65533;&#65533;B&#65533;:&#65533;&#65533;1#&#65533;&#65533;Jg2&#65533;&#65533;&#65533;)%L&#65533;&#65533;R&#65533;du&#65533;&#65533;XF&#65533;&#65533;&#65533;&#65533;&#65533;H_&#466;&#1399;&#619;&#1497;gC)&#65533;&#65533;R&#65533;S&#65533;be7^}&#65533;p&#65533;&#65533;Kk/&#65533;&#65533;e&#65533;&#65533;0(&#65533;pa&#65533;&#65533;u&#65533;&#65533;&#65533;&#466;'&#65533;l&#65533;&#65533;[&#65533;&#65533;&#65533;-u&#691;'&#65533;&#65533;*&#65533;V&#65533;&#65533;&#65533;&#298;U/&#65533;&#65533;&#65533;&#65533;&#277;<&#65533;Dd9&#1763;C&#65533;&#1704;&#65533;p&#65533;!&#65533;e5&#65533;&#65533;"G&#65533;'&#65533;&#65533;H&#65533;&#65533;&#65533;&#65533;&#65533;m&#134;&#65533;QH&#65533;}
4&#516;&#65533;7Lr&#65533;8`~&#65533;y&#65533;^f&#65533;&#65533;jX&#65533;&#65533;&#65533;&#65533;%Un{&#65533;O&#870;&#65533;&#65533;&#65533;?]&#532;R&#65533;`&#65533;&#65533;	K~&#65533;&#65533;g&#65533;(&#1365;&#65533;.B&#65533;&#65533;j8&#65533;)&#65533;)&#65533;&#65533;&#65533;&#65533;2"&#65533;p&#65533;&Ui&#65533;HX&#65533;&#65533;&#65533;`&#65533;&#65533;+1&#65533;&#536;'}X&#65533;Lm&#65533;&#65533;&#65533;Q&#65533;&#65533;mh1Qq1e7&#65533;tP&#65533;RK(99&#65533;&#65533;&#1107;&#65533;&#65533;&#65533;F>&#65533;UwT&#1953;&#65533;O8&#65533;&#65533;&#65533;P&#65533;i&#1926;]&#65533;&#65533;f|&#65533;\e|&#65533;&#469;Z&#65533;&#65533;]Nx&#65533;_&#65533;&#65533;&#65533;&#65533;J&#65533;&#65533;bRH&#1633;&#65533;*&#65533;&#65533;j&#65533;&#65533;h*+&#65533;H#h)&#65533;&#65533;g&#65533;vf:#c&#65533;b&#65533;!X&#65533;&#65533;6i&#65533;&#65533;!&#65533;&#65533;q0&#65533;0&#65533;&#65533;&#65533;Dm<'dJ&#65533;6%&#65533;+(i&#65533;o&#65533;)&#65533;!&#65533;&#65533;*&#65533;&#65533;&#65533;a&#30807;^Ph&#65533;&#65533;&|m&#65533;&#65533;&#65533;U&#65533;&#65533;&#65533;Zzxgk/
&#65533;&#1503;&#65533;&#65533;"&#65533;&#65533;&#65533;&#65533;W(c&#65533;Mvh&#65533;&#65533;j&#65533;&#65533;j&#65533;&#65533;o-&#65533;~j&#65533;%&#65533;&#65533;&#65533;k&#65533;q&#65533;&#679;&#65533;&#65533;!EC&#65533;!&#65533;&#65533;I&#65533;&#65533;gk&#65533;&#65533;@&#65533;P&#65533;a&#65533;O'Ag&#65533;RNQ,H&#65533;d&#65533;&#65533;&#65533;&#65533;S&#65533;&#65533;Y&#65533;&#65533;>&#65533;Z&#65533;&#65533;&#65533;&#65533;|&#65533;&#65533;l&#65533;-U`a&#65533;|Zi&#65533;(Z&#65533;at&#65533;Y&#65533;6-`&#65533;&#65533;&#65533;&#65533;'&#65533;&#65533;&#65533;&#65533;\&#65533;&#65533;4/&#1490;&#65533;%&#65533;&#65533;&#65533;&#65533;&#65533;&#65533;&#65533;&#65533;&#65533;/&#65533;&#65533;%&#65533;&#65533;&#65533;|&#65533;)&#65533;&#65533;%7&#65533;J&#65533;L&#65533;1&#65533;`z#0&#65533;%&#65533;b&#65533;&#65533;&#65533;&#65533;fIlL+&#65533;&#65533;1Gwij&#65533;0j&#65533;Rkkz=c&#65533;f|cM&#65533;&#65533;|3e%"H&#65533;&#65533;S&#65533;<M&#65533;+&&#65533;)&#65533;&#65533;&#65533;&#65533;g&#65533;BC&#65533;&#65533;cL%&#65533;g&#54993;]&#65533;&#65533;&#65533;&#65533;&#65533;&#65533;-&#65533;&#65533;r<,K&#1398;&#65533;0N&#65533;&#65533;&#65533;&#65533;H&#65533;&#65533;&#65533;U&#65533;&#65533;Q&#65533;&#65533;L&#65533;a&#65533;M%&#65533;&#65533;&#65533;&#65533;eN&#65533;P&#65533;U&#65533;,&#65533;&#65533;&#65533;&#65533;&#65533;j&#65533;&#65533;&#65533;&#65533;&#65533;9&#1055;&#65533;&#65533;&#65533;&#65533;|&#65533;g&#65533;{Z&#65533;:M&#65533;jo&#65533;&#65533;h&#65533;&#65533;t=&#65533;.&#65533;&#1913;dW5OYH`&#65533;&#65533;`&#65533;&#65533;6&#65533;Hw
R&#65533;&#65533;&#65533;&#65533;(&#65533;&#65533;z&#65533;r&#269;&#65533; XdV&#65533;&#65533;&#65533;&#65533;&#65533;s&#65533;i&#65533;a$&#65533;!&#65533;b&#65533;S&#65533;&#65533;"&#65533;&#65533;KZ&#65533;bU&#65533;7@t&#65533;xr3&#65533;6T&#65533;7&#65533;C&#65533;&#65533;2&#65533;3:&#65533;h&#65533;&#65533;&#65533;>&#65533;W:&#65533;,&#65533;[&#65533;&#65533;s&#65533;evt&#65533;&#65533;6 
v&#65533;]&#65533;`e&#1414;?&#65533;g;&#65533;&#65533;(&#65533;R&#65533;#
E`&#65533;&#65533;8,&#65533;&#65533;&#65533;G&#65533;Pn0&#65533;&#65533;&#65533;&#49169;0q&#65533;z 	bKZ&#65533;&#65533;Q9&#65533;&#65533;&#65533; &#65533;&V&#65533;r&#65533;&#65533;&#65533;&#65533;&#65533;l&#65533;&#65533;MF&#65533;8&#65533;&#65533;&#65533;&#65533;l`%x&#65533;&#65533;13&#65533;&#65533;0q&#65533;@@&#65533;B&#65533;8&#65533;&#65533;X&#65533;u&#65533;,&#65533;&#65533;`&#65533;Z1|&#65533;R&#65533;&#65533;&#65533;\E1W&#65533;p&#65533;&#65533;R&#65533;G4P&#65533;|dV&#65533;A&#65533;&#65533;r&#65533;+1&#65533;&#65533;&#65533;2&#65533;&#65533;&#65533;&#590;&#65533;d&#65533;L&#65533;&#65533;&#65533;TJ2&#65533;&#65533;Zj&#65533;#&#1100;&:@\&#65533;?&#65533;&#65533;%]25\&#65533;&#65533;O&#65533;&#65533;&#65533;ir7&#65533;`R&#65533;w&#65533;&#65533;2&#65533;&#65533;&#815;&#65533;&#65533;0&#65533;&#65533;8Fk2&#65533;&#65533;&#65533;&#65533;&#65533;0OV&#65533;&#65533;8&#561;&#65533;q&#65533;)&#65533;&#65533;&#65533;Qa(u&#65533;*&#65533;TL&#65533;&#65533;&#65533;[s&#65533;C&#65533;&#65533;&#65533;46&#65533;IFv&#65533;O&#65533;in&#65533;N&#65533;&#731;&#65533;B&#1026;&#65533;&#65533;\N&#65533;&#65533;bG&#65533;&#65533;&#65533;&#65533;&#65533;&#65533;&#65533;&#65533;b`G&#777;&#65533;N&#65533;&#65533;&#552;F&#65533;H&#65533;&#65533;K&#65533;l&#65533;]QH&#65533;G&#65533;5f&#65533;%&#65533;&#65533;	&#65533;h&#65533;&#65533;&#65533;{q)	&#65533;&#1182;
&#65533;U1"&#65533;6C[E!A&#65533;&#65533;&#581;+{K&#65533;&#65533;&#65533;~&#65533;&#65533;8u&#65533;\
&#65533;&#65533;&#65533;CB&#65533;6&#65533;@&#65533;r&#65533;.K&#65533;F&#65533;&#65533;-#&#65533;jc&#65533;)&#65533;&#65533;V&#65533;2Q+&#65533;F=&#65533;G[&#65533;b`&#65533;&#65533;+&#1814;&#65533;>&#65533;5:b*UN&#65533;0&#65533;&#65533;U3&#65533;z2&#65533;&#65533;(&#65533;"&#65533;"&#65533;;}&#65533;9&#65533;&#65533;&#689;&#1565;&#65533;B&#65533;&#65533;BKgJ]jf7&#65533;J&#65533;h&#65533;e&#65533;bf3&#65533;PS<
&#65533;&#65533;&#65533;/C&#65533;&#680;&#65533;&#65533;&#65533;&#65533;U&#65533;&#65533;&#65533;8xK&#1834;&#65533;&#65533;&#65533;&#65533;o&#65533;[&#65533;&#65533;&#65533;&#65533;!&#65533; f&#65533;&#65533;&#65533;)&#1715;&#65533;b&#65533;&#65533;&#65533;&#57993;&#65533;&#65533;&#65533;R&#65533;&#65533;&#1497;&#65533;&#65533;&#65533;I&#65533;&#65533;&#65533;6+P&#1528;&#65533;t&#65533;56&#65533;}u&#65533;
&#65533;&#65533;^&#65533;&#65533;Z&#65533;&#65533;Bz&#33466;
L&#65533;&#65533;k&#65533;&#65533;G&#65533;dLp&#65533;&#65533;&#307;cZ&#65533;&#65533;&#65533;1S&#65533;p&#65533;M!;]*L&#65533;&#65533;&#65533;&#1744;y&#65533;H&#65533;&#65533;&#65533;(&#418;&#65533;b&#65533;I&#65533;0&#65533;&#65533;&#257;&#65533;J&#65533;&#65533;$U&#65533;R&#65533;&#65533;&#65533;&#65533;&#65533;&#65533;>&#65533;Y&#65533;&#65533;E&#65533;&#65533;W&#65533;ctE&#65533;@
-&#65533;&#65533;&#65533;&#65533;	&#65533;D&#65533;:&#65533;&#65533;&#65533;)&#65533;&#653;&#65533;&#65533;@,b&#65533;D/&#350;&#65533;<&#65533;11&#65533;&#65533;&#65533;&#65533;&#65533;bI&#65533;S&#65533;&#65533;&#65533;)ln3S&#65533;&#65533;8&#65533;&#65533;!/n&#65533;&#65533;]&#65533;t&#65533;b/&#65533;dP*n&#65533;&#65533;3&#65533;&#65533;0&#65533;&#65533;&#65533;G&#65533;9&#65533;&#65533;&#65533;#&#65533;&#65533;X&#65533;&#65533;v&#65533;s&#65533;&#65533;YS}&#65533;"&#65533;&#65533;&#65533;&#65533;&#65533;mp022r&#65533;&#65533;&#793;;&#65533;f&#65533;&#65533;
&#65533;&#65533;&#338;&#65533;{Ie5OW&#65533;&#65533;&#65533;&#65533;&#65533;&#65533;&#65533;4lo-}&#65533;M&#65533;^s&#65533;`&#65533;&#65533;[F&#65533;	&#65533;`r&#65533;k-&#65533;>&#65533;&#65533;jZ&#1238;&#65533;&#65533;y&#630;&#65533;&#65533;&&#65533;r&#65533;v&#1516;&#65533;&#65533;&#65533;&#65533;&#65533;p&#65533;x&#65533; z&#65533;&#65533;H4&#65533;H&#65533;f&#65533;1&#65533;&#65533;&#65533;&#65533;n&#65533;&#65533;go&#65533;)&#65533;G&#65533;&#65533;{<h&#65533;&#65533;&#65533;'f&#65533;&#48243;&#65533;&#65533;6qe&#65533;J&:M%&#65533;&#65533;]e$&#65533;>&#65533;=&#65533;&#65533;&#65533;&#65533;Zm&#65533;g&#65533;&#65533;BC&#65533;P&#65533;&#65533;ZL)4&#65533;&#65533;b&#26266;Wsh&#65533;&#65533;&#65533;s&#65533;9&#65533;&#65533;=s*&#65533;&#65533;	&#65533;""Tb&#65533;&#65533;&#65533;&#65533;&#65533;vs&#65533;&#65533;&#65533;&#65533;L&#65533;&#65533;\&#65533;&#65533;k&#65533;&#65533;&#65533;	&#730;&#65533;&#65533;v&#65533;&#65533;&#65533;*V&#65533;&#65533;=Z&#65533;&#65533;&#1778;&#65533;Vu&#65533;*&#65533;h5&#65533;&#65533;&#65533;&#65533;5&#65533;"w&#65533;X&#65533;c&#65533;*&#65533;w&#65533;&#65533;5&#65533;L&#65533;&#1906;}&#65533;#&#65533;&#65533;>:`&#65533;R&#65533;&#65533;&#65533;&#65533;!I&#65533;&#65533;&#65533;&#65533;J&#65533;<&#65533;>-&#65533;&#65533;&#65533;F&#65533;&#65533;&#65533;+&#65533;<h&#65533;&#65533;&#65533;V+=&#65533;p&#65533;&#65533;&#65533;d&#65533;&#65533;~Po;&#65533;&#65533;~&#65533;e&#1533;HC&#65533;&#65533;&#65533;&#65533;yw=h&#65533;&#65533;&#65533;&#65533;}&#65533;&#65533;Y&#1413;&#65533;&#618;&#65533;&#65533;&#65533;)V&#65533;&#65533;Pq4`&#65533;&#65533;Z&#65533;&#65533;e&#65533;&#65533;&#502;&#65533;Zh]&#65533;q&#1465;&#65533;&#65533;&#65533;?&#65533;&#65533;V	&#65533;&#65533;&#65533;&#65533;X^&#65533;AHF&#65533;&#65533;&#1917;&#65533;&#65533;&#65533;&#2011;&#65533;V)&#65533;&#65533;&#65533;&#65533;&#65533;k9&#65533;&#65533;^s&#1620;`e&#65533;`y&#65533;s&#65533;7I&#65533;&#65533;&#1868;\&#65533;Q&#65533;&#65533;&#65533;&#1005;&#65533;|&#65533;V&#65533;&#65533;|`&#65533;	&#65533;&#65533;&#1934;&#65533;&#65533;	r&#65533;&#65533;a&#23647;&#65533;&#65533;&#65533;&#65533;&#65533;"&#850;&#65533;&#65533;&#65533;9&#65533;&#65533;&#65533;&#65533;2&#65533;HE&#65533;&#321;tYP&#65533;`A&#65533;v!&#65533;E&#65533;&#65533;I&#65533;&#65533;s&#65533;&#65533;8&#65533;&#65533;r^&#65533;&#65533;d&#65533;ed &#65533;&#65533;&#65533;b&#65533;&#65533;maE&#65533;|T&#65533;l^&#65533;&#65533;Z&#65533;&#65533;&#65533;&#65533;&#65533;&#65533;&#65533;^&#65533;&#65533;&#890;&#65533; &#65533;&#65533;H&#65533;&#65533;&#65533;&#65533;&#65533;JNW-~&#65533;4a$@&#1157;&#65533;&#65533;&#65533;&#65533;&#65533;XUEU&#65533;&#65533;&#65533;V!YT!&#65533;Q`#^a4^\&#65533;a&#65533;&#65533;y!&#65533;M&#65533;'&#65533;&#65533;&#65533;`&#65533;(&#65533;&#65533;&#65533;&#65533;&#65533;e &#65533;&#65533;a&#65533;&#65533;eH&#65533;&#65533;&#65533;k&#65533;&#65533;&#65533;!.:&#65533;&#65533;&#65533;&#65533;&#65533;&#65533;&#65533;&#65533;&#65533;&#65533;6V."&#65533;hA&#65533;&#1932;y&#65533;nqc{&#65533;&#65533;i&#65533;>&#65533;&#65533;T&#65533;$>\&#65533;U&#65533;%>&#65533;5.&#65533;5
Xa&#65533;&#65533;b\]&#65533;)z&#65533;&#65533;&#65533;&#65533;&#1331;&#609;&#65533;=&#65533;l&#65533;0&#65533;&#65533;1E<"aLYwc&#65533;^/f&#65533;&#65533;%"&#65533;&#65533;R&#65533;
&#65533;$
&#65533;&#65533;X&#65533;6&#65533;Y6V$SBJ.&#65533;4B\}&#65533;8&#65533;GR6b&#65533;5ZI=&#65533;IT&#65533;1(&#65533;A&#65533;&#65533;&#65533;=&#65533;$w&#65533;&#65533;&#65533;O_&#1277;&#65533;KGa&#65533;K&#65533;J&#65533;&#65533;WF&#65533;G^&#65533;3n&#65533;$&#65533;&#1674;&#65533;&#65533;DRdS&#65533;I&#65533;&#65533;|a&#65533;&#65533;&#65533;8&#65533;[`&#65533;`&&#65533;&#65533;&#65533;`o&#65533;]&#65533;FO&#65533;&#65533;&#65533;
t&#65533;W&#65533;\S&#65533;&#65533;&#65533;'}&#65533;1"a"&#65533;&#65533;&#65533;&#65533;&#65533;&#65533;&#65533;&#65533;&#65533;A\&#65533;I	&#65533;m&#65533;BeD&#65533;&#65533;c.%ab&#65533;&#65533;&#65533;&#65533;!&#65533;T&#65533;p&#65533;'&#65533;&#65533;0&#65533;8>Vf&#65533;V&#65533;$&#65533;&#65533;5&#65533;e&#65533;&&#65533;&#1188;uIp4&#65533;O&&#65533;&#65533;&#65533;[j&#404;kN&#65533;2&#65533;E&#65533;q_BR&#65533;&#65533;&#65533;g&#65533;&#65533;&#65533;&#65533;bo&#65533;&#65533;x&#65533;&#65533;&#65533;&#65533;&#65533;$&#65533;q:B!&#65533;#p&#65533;:&&#65533;e&#1833;Q&#65533;#F&#65533;&#65533;:&#65533;&#577;&#65533;h&#65533;CXILRu&#65533;&#65533;fY&#65533;&#65533;<&#65533;Ti"j&#65533;&#65533;E0 ]&#65533;!&#65533;&#65533;]&#65533;fF&#65533;g{&#65533;&#65533;{R&#65533;cj&#65533;&#65533;&#1383;(&#65533;N&#65533;&#65533;B&&#65533;&#65533;IT>&#65533;A&#65533;&#65533;#0Bi&#794;&#741;&#65533;&#65533;1&#65533;&#65533;&#65533;VoA&#65533;&#65533;&#65533;&#65533;&#65533;#&#65533;&#65533;J&#65533;&#65533;fQ&#65533;c&#65533;<&#65533;uY&#65533;u)&#65533;iL>6&#65533;W&#65533;y&#1636;)&#65533;hf&#65533;xCR&#65533;{&#65533;&#65533;6&#1448;&#65533;&#65533;&#65533;&#65533;&#1422;&#65533;B&&#65533;X&#65533;H&#65533;&#65533;&#65533;a`&#65533;E&#65533;&#65533;&#65533;&#65533;&#65533;h&#213;c&#65533;1&#65533;Q&Jb&#65533;F&#65533;&#65533;j&#65533;EQ9Y'&#65533;&#65533;&#65533;&#65533;Y&#65533;i&#65533;J&#65533;#j&#328;&#65533;hyE&#65533;0b&#65533;+!&#65533;e&#65533;A&#65533;&#65533;)a&#65533;f&#65533;&#65533;6h>&#65533;}&#65533;i&#65533;&#914;&#65533;d&#65533;L@&#65533;&#65533;&#65533;&#65533;&#65533;>tA&#65533;&#65533;&#65533;&#65533;h&#65533;=XV&#65533;b&#65533;A'J&#65533;&#65533;&#65533;&#65533;&#65533;a&#65533;&#65533;&#65533;,&G&#65533;&#65533;B6ph&#65533;D&#65533;T[2&#65533;&#65533;&#65533;&#65533;&#65533;&#65533;l&#65533;&#65533;	&#65533;E&#65533;j&#65533;&#65533;+&#65533;*&#65533;Ab&#65533;|&#65533;a&#65533;&#65533;&#65533;&#65533;*&#65533;H&#65533;Gb&#65533;&#65533;&#65533;&#65533;+C&#65533;\&#65533;&#1025;&#65533;J&#65533;&#65533;Aw`&#65533;nr&#65533;&#681;"&#65533;uktV&#65533;&#65533;&#65533;&#65533;&#65533;:K&&#65533;F&#65533;RNN_y&#65533;D$`&#65533;&#65533;!\{&#65533;X&#65533;W&#65533;f&#65533;&#65533;&#65533;+&#65533;&#65533;
&#65533;WS&#65533;&#65533;&#65533;%&#65533;&#65533;`"l&#65533;&#65533;&#1997;"&#65533;&b&#65533;(&#65533;&#65533;*8&#65533;&#65533;B&#65533;J+D&#65533;&#65533;&#65533;&#454;&#65533;&&#65533;&#65533;&#65533;\&#65533;r&#65533;jHV@&#65533;&#65533;&#65533;&#65533;F	M&#65533;&#65533;&#860;h&#65533;&#65533;&#65533;&#680;m&#65533;j&#65533;&#65533;-&#65533;&#65533;3b&#65533;j&#65533;&#65533;&#65533;&#65533;k5&#65533;&#65533;^]76&#65533;&#65533;&#65533;K&#65533;M&#65533;n&#65533;t&#65533;&#65533;n&#65533;&#65533;")&#65533;V&#65533;&#65533;f!&#65533;)l5&#65533;m&#65533;&#65533;+&#65533;&#65533;L&#65533;Th&#65533;ef&#65533;&#65533;&#1974;K{&#65533;&#65533;&#65533;&#65533;.&#65533;&#65533;&#65533;&#65533;n
&#65533;&#699374;&#65533;&#52509;&#65533;&#65533;&#837;&#65533;I-&#65533;B&#65533;<O&#832;&#65533;f&#65533;&#65533;h&#65533;&#65533;&#65533;&#65533;&#65533;B&#65533;JB&#65533;&#65533;d&#65533;_:&#65533;"&#65533;&#65533;{&dS&#65533;&#65533;&#65533;&#65533;)&#65533;&#65533;5&#65533;eD&#65533;&#942;&#65533;J&#65533;C%{&#1446;&#65533;,S&#65533;&#65533;&#65533;.'0mS&#65533;&#65533;f!&#65533;&#65533;&#65533;~&#65533;&#65533;&#65533;&#65533;&#65533;	&#65533;A&#65533;8B&#65533;&#65533;@Xo&#65533;@l/&#65533;v/U&#65533;&#65533;&#65533;$k&#65533;&#65533;&#40610;^"d&#65533;"N&#65533;&#65533;&#65533;&#65533;Y&#65533;&#65533;&#65533;&#65533;&#65533;&#65533;&#65533;/&#65533;n&#65533;s&#65533;&#65533;&#168;&#65533;*
&#65533;&#65533;&#65533;&&#65533;&#65533;p'&#65533;&#65533;&#65533;	&#65533;p&#65533;x&#65533;L@&#65533;D2+&#65533;nc&#65533;&#65533;r&#65533;o&#65533;&#65533;&#909;&#65533;\4&#65533;0&#945;m&#65533;`Z&#65533;&#65533;l&#65533;nG&#65533;&#65533;
&#65533;&#65533;&#65533;&#65533;_M&#65533;&#65533;{I&#65533;2&#65533;/&#65533;&#65533;g&#65533;[&#65533;&#65533;&&#65533;&#65533;7&#65533;&#65533;&#65533;&#1734;&#65533;%AqXhN&#65533;_/&#65533;&#65533;&#65533;&#65533;h&#65533;&#65533;&#65533;j1&#65533;U&#65533;.&#65533;J&#65533;&#65533;&#65533;&#65533;3&#65533;&#65533;~&#65533;@&#65533;r&#65533;P&#65533;Br&#65533;&#65533;	&#65533;&#65533;&#65533;&#65533;q&#65533;&#1194;n&#65533;=&#65533;C&#1711;&#1969;&#65533;"&#65533;vp&#65533;&#65533;&#65533;1&#65533;z&#65533;/1&#65533;v"&#309;&#65533;&#65533;&#65533;&#65533;&#65533;&#65533;B&#65533;^z&#65533;E(AHp{EN&#65533;Z1$&#65533;rW&#65533;&#65533;&#65533;&#65533;&#65533;7&#65533;&#1442;lG&#65533;9&#65533;&#65533;(Or)&#65533;D&#726;&#65533;&#65533;&#65533;&#65533;+&#65533;.,&#65533;&#65533;&#65533;&#65533;6d&#65533;&#65533;&#65533;&#65533;&#65533;&#65533;&#900;-&#65533;e/30t&#65533;&#65533;g^&#65533;&#65533;t&#65533;&#65533;&#65533;&#752;L&#65533;N&#65533;J,&#65533;+&#65533;&#65533;~&#1610;&#65533;q&#1942;,&#65533;~&#65533;&#65533;&#65533;A$&#65533;&#65533;&#65533;&#65533;&#65533;(.I$ &#65533;&#1963;&#65533;&#179;L&#65533;&#65533;&#65533;&#65533;/&#65533;&#65533;&#65533;&#65533;4&#65533;&#65533;m&#65533;%_&#65533;?&#65533;r@3&#65533;s}u2B;-&#65533;&#65533;&#65533; &#65533;<&#65533;&#65533;^Z!&#65533;&#65533;&#17418;`3RJ&#65533;6o3d&&#65533;&#65533;&#65533;&#65533;W<	&#65533;s&#65533;&#65533;U:&#65533;c&#65533;3A&#65533;&#65533;&#65533;IM&#65533;4,&#65533;4N&#65533;&#65533;<&#65533;&#65533;	&#65533;&#65533;N\PO&#65533;@&#65533;&#65533;t&#65533;&#65533;f$&#65533;F&#65533;&#65533;&#65533;&#65533;&#65533;3:/&#65533;!&#65533;&#65533;U&#65533;L&#65533;f1W&#65533;&#65533;/E&#65533;&#65533;&#65533;'&#1818;q&#65533;8DP&#65533;&#65533;&#65533;M&#65533;&#16238;j&#65533;&#65533;t\&#65533;5]&#65533;&#65533;&#65533;nO&#65533;t3&#65533;o/&#65533;oG6&#65533;&#65533;K&#65533;&#65533;&#65533;_G&#65533;T4O:&#65533;&#65533;e&#65533;a&#65533;&#65533;T&#65533;rnj&#65533;Sqel*2a&#65533;6K&#546;I&#65533;&#65533;~)&#65533;&#65533;&#65533;&#65533;;&#65533;&#65533;&#65533;z_j&#65533;w'c&#65533;$&#65533;&#65533;l&#65533;&#65533;&#65533;&#65533;&#65533;&#65533;r&#65533;oZ!rh&#65533;$&#65533;&#65533;&#65533;v.s&#65533;&#65533;&#65533;
&#65533;&#65533;\&#65533;+&#65533;3r'&#65533;[&#65533;&#65533;e&#65533;&#65533;&#1798;&#65533;T!VO&#65533;&#1221;&#1516;4^&#65533;&#65533;E&#65533;Em/d&#65533;&#65533;N_z&#65533;xw&#65533;o&#65533;1`&'mO6&#65533;&#65533;] &#65533;&#1104;&#65533;&#65533;>&#65533;!&#65533;&#65533;&#65533;&#65533;"h&#65533;&#65533;&#65533;&#65533;&#65533;&#65533;&#65533;^aX&#65533;[&#65533;m@J&#65533;I8&#65533;&#65533;&#65533;r&#65533;&#65533;{&#65533;&#65533;&#65533;(&#65533;&#65533;&#41971;&#65533;&#65533;&#65533;4&#65533;&#65533;O&#65533;&#65533;&#65533;&#65533;9&#501;/&#65533;7&#65533;i98&#65533;&&#65533;F<&#627;x&#1796;&#65533;&#65533;}o&#65533;&#65533;!&#65533;&#65533;&#65533;&#65533;\&#65533;Q]k&#65533;&#65533;&#65533;&#65533;&#1669;&#65533;i&#65533;&#65533;&#65533;&#65533;&#65533;&#65533;g8&#753;&#65533;I%&#65533;&#65533;Q:&#65533;b&#65533;&#65533;&#65533;&#65533;&#65533;&#65533;g&#65533;2&#1760;|yH#&#65533;&#65533;*:g#&#65533;&#65533;&#65533;x&#65533;&#65533;rD&#65533;&#793;k::Wn&#65533;p&#65533;&#65533;y&#65533;	'&#65533;&#65533;e&#65533;&#1634;&#65533;/&#65533;&#65533;&#65533;e&#65533;gy&#24189;&#65533;u&#65533;z^&#65533;&#65533;&#65533;c&#65533;T&#65533;&#65533;S&#65533;y{&#65533;Q5&#65533;xg&#65533;&#65533; '-f&#65533;&#65533;&#65533;&#65533;h'&#2016;&#1665;&#65533;m&#65533;&#65533;&#65533;&#65533;vh&#1688;&#65533;Q&#65533;&#65533;#&#65533;m&#65533;&#65533;&#65533;zH2&#65533;t4nI&#65533;&#65533;&#65533;&#65533;&#65533;&#65533;M_]&#65533;&#65533;&#65533;&#65533;\&#65533;S&#65533;&#65533;h&#65533;&#65533;kv&#65533;g&#65533;pw%&#65533;&#65533;r_&#65533;zK&#65533;\&#65533;&#65533;hzRE+4&#65533;&#65533;?&#65533;D&#65533;&#65533;O|~0&#65533;MI&#65533; &#65533;&#65533;b&#65533;&#65533;&#65533;{Rv&#65533;&#65533;&#65533;&#533;&#65533;95E&#65533;7&#65533;<G&#65533;&#65533;&#65533;&#65533;Du&#65533;7&#183;&#65533;&#65533;F/&#65533;&#65533;&#65533;&#65533;&#166;&#65533;&#65533;!&#65533;&#65533;A&#65533;&#65533;&#65533;&#65533;"&#65533;};&#65533;&#65533;&#65533;&#65533;&#65533;u&#65533;+&#65533;&#65533;#&#65533;&#65533;&#65533;&#65533;3x&#65533;'&#65533;&#65533;W(&#65533;&#65533;]&#65533;;&#65533;o&#65533;&#65533;S&#65533;e4&#65533;gc&#65533;}.&#65533;&#65533; +&#65533;&#65533;l&#65533;&#65533;A(&#65533;"Z&#65533;&#317;&#65533;#&#65533;&#65533;&#65533;g&#65533;&#65533;&#1397;&#65533;#&#65533;&#779;&#65533;&#65533;&#65533;N'i|&#65533;&#65533;q&#65533;&#65533;&#65533;&#65533;	&#65533;&#65533;&=&#65533;&#65533;{R!}&#65533;&#65533;&#65533;&#65533;&#1779;>7ck&#65533;&#65533;&#1491;'&#65533;&#65533;&#65533;&#65533;&#65533;a&#65533;R&#65533;w=&#65533;~&#65533;&#65533;&#65533;+&#65533;&#65533;3t&#65533;&#65533;&#65533;&#65533;&#65533;&#65533;&#1398;B&#65533;Z&#65533;&#65533;@edA|6h&#65533;N4&#65533;&#65533;&#65533;&#65533;Fs&#65533;h&#65533;&#65533;&#65533;w&#65533;	&#65533;&#65533;&#65533;&#504;&#65533;t&#65533;d&#65533;+~&#65533;PfEQ&#65533;6&#65533;&#65533;&#65533;B=&#65533;&#65533;i&#65533;&#65533;s&#65533;8b'&#65533;c&#65533;&#65533;u&#65533;&#65533;~&#65533;&#65533;&#65533;&#65533;&#65533;?&#65533;/Ah
&#65533;~&#65533;&#65533;&#65533;&#65533;>&#65533;4i&#65533;LA5t
&#65533;@P&#65533;B&#65533;8&#65533;(&#65533;!zZX&#65533;&#65533;&#65533;0KZ&#65533;0y&#65533;b&#660;LX.&#65533;R&#65533;&#65533;&#65533;2tS&#65533;&#65533;;;w&#65533;&#65533;&#65533;&#65533;N&#65533;z&#65533;&#65533;"&#65533;CZFH&#65533;&#65533;&#1321;&#65533;>&#65533;&#52314;k&#65533;&#65533;&#65533;t&#65533;&#65533;A&#1584;&#65533; 0{&#65533;lZ&#65533;i&#65533;&#34482;-&#1601;n&#7605;{&#65533;&#65533;[&#65533;n &#65533;Vo`&#65533;36|X4Jx&#65533;x1X&#65533;&#595;/&#65533;d&#65533;&#65533;&#65533;&#65533;4l&#65533;&#65533;YGh&#65533;A &#65533;bz&#65533;&#65533;@&#65533;&#65533;&#65533;c&#65533;P&#65533;
&#65533;t&#65533;&#65533;C&#65533;a&#65533;&#65533;&#65533;&#65533;(P&#65533;Of&#65533;&#65533;&#65533;&#65533;&#65533;&#65533;4/&#65533;&#65533;
t&#65533;:%&#65533;*X&#65533;#&#65533;B&#65533;&#65533;B&#65533;N5&#65533;&#65533;`eY,&#65533;&#65533;k&#65533;m&#65533;v&#65533;&#65533;|&#65533;|&#65533;&#65533;r&#65533;_&#65533;&#65533;x9&#65533;K18&#65533;&#65533;&#65533;&#65533;&#65533;J&#65533;2&#65533;"&#65533;&#818;$&#65533;&#65533;&#65533;,L&#65533;[&#65533;&#65533;8&#65533;T&#65533;H&#65533;&#65533;`C&#65533;&#65533;G&#65533;&#65533;"&#65533;T&#65533;&#65533;&#65533;&#65533;&#65533;&#680;&#65533;H$&#65533;&#65533;3&#65533;>c-&#65533;&#65533;&#65533;&#65533;1&#65533; &#65533;&#65533;&#65533;&#65533;&#65533;&#65533;&#65533;&#65533;p&#65533;;&#65533;P&#65533;!&#65533;&#65533;&#65533;/'+&#65533;[/&#65533;&#65533;&#65533;bk&#65533;&#65533;&#1027;/?&#65533;&#65533;&#65533;&#65533;R&#824;&#65533;&#65533;&#65533;&#794;&#65533;&#65533;&#65533;&#65533;@&#1028;&#65533;&#65533;&#65533;&#65533;&#256;O5$aO&#65533;K&#65533;+&#65533;X&#65533;I&#65533;&#65533;jC27w&#65533;M%&#65533;R&#65533;&1v&#65533;P%(&#65533;&#65533;(&#65533;P&#65533;&#65533;&#65533;9?i&#17504;.&#65533;D0C&#65533; B&#65533;&#65533;&#65533;&#65533;&#65533; &#65533;l&#65533;>J&#242;,&#65533;&#65533;&#65533;&#65533;W1&#2002;&#65533;&#65533;&#65533;`&#65533;&#65533;K&#65533;8&#65533;&#65533;&#65533;&#65533;cS@h&#65533;}3N&#65533;&#65533;&#65533;:&#65533;h&#65533;&#50373;=5&#65533;PAe&#65533;&#65533;"B&#65533;K&#65533;&#65533;&#65533;6&#922;&#65533;J&#65533;&#65533;&#65533;R&#65533;&#65533;&#65533;H&#65533;-
D&#65533;&#65533;&#65533;&#65533;&#65533;!&#65533;8x&#65533;&#65533;&#65533;m&#65533;&#65533;&#65533;2&#65533;&#1315;4*N&#65533;&#65533;&#65533;&#542;&#65533;A&#65533;4&"&#65533;0&#555;u&#1227;&#65533;;&#65533;W&#65533;~&#65533;&#65533;&#65533;&#65533;59>&#65533;\&#65533;dd&#65533;&#1391;.&#65533;&#65533;1&#65533;&#65533;&#65533;I*&#65533;E'dNm&#65533;&#65533;&#65533;$j&#528;`p#&#65533;S&#65533;&#65533;P!&#65533;p&#65533;0xI&#65533;i&#65533;zW|4&#65533;&#65533;&#65533;&#65533;&#65533;&#65533;y0&#65533;r&"&#65533;Py<&#1332;0&#65533;&#65533;&#65533;&#65533;$&#65533;&#65533;!m&#65533;&#65533;{&#65533;&#65533;2&#65533;&#65533;,Y&#65533;&#65533;Uf`&#65533;&#65533;e&#65533;R&#65533;&#65533;&#65533;&#65533;&#65533;4MD&#65533;x<&#65533;w&#65533;9kz&#65533;h&#65533;&#929;#&#65533;h&#65533;&#65533;&#65533;D&#65533;`&#65533;B&#65533;\&#65533;H{&#65533;&#65533;w&#65533;&#65533;D^z&#65533;&#65533;-&#65533;Abz&#65533;I&#65533;&#65533;&#65533;&#65533;4&#65533;&#65533;D)&#65533;}'&#65533;M&#51131;&#65533;0&#65533;&#65533;&#179;&#65533;S&#65533;@&#65533;&#65533;7&#65533;&#65533;&#65533;&#65533;&#65533;&#65533;&#65533;&#65533;b&#65533;&#65533;&#65533;&#65533;S&#65533;&#1808;&#65533;&#65533;&#65533;&#65533;&#65533;?&#65533;6&#65533;}&#65533;w):&#65533;&#65533;&#65533;&#65533;a&#65533;&#65533;n&#65533;&#980;[>&#65533;&#1387;s&#65533;&#65533;a&#1017;Z&#65533;T&#65533;l&#65533;&#65533;n~&#65533;&#65533;&#65533;&#65533;&#65533;4*\!	:&#65533;&#65533;Z&#65533;&#65533;&#65533;!y9X&#65533;&#65533;&#65533;&#65533;<&#65533;,@,|I\&#65533;&#65533;g&#65533;&#65533;i&#65533;X%&#65533;K&#752;D6&#65533;M1&#1984;h&#563;xQ&#65533;|&#65533;;&#65533;Q&#65533;&#65533;&#65533;`&~&#65533;&#65533;&#65533;t&#65533;&#65533;Y&#65533;{b&#65533;'>&#65533;Q&#65533;_&#65533;&#65533;&#1512;|&#65533;6&#65533;p&#65533;$&#65533;&#65533;`&#583;&#65533;&#65533;&#65533;EFSFZ&#65533;&#385;r+I(&#65533;&#65533;/jC&#65533;`&#65533;&#65533;&#479;&#65533;&#65533;&#65533;K*&#65533;U&#65533;&#65533;c&#65533;1y&#65533;=&#65533;&#65533;&#1977;`&#65533;&#65533;p@:&#65533;&#65533;&#65533;&#65533;&#65533;&#65533;`BU&#65533;&#65533;&#65533;P&#65533;>&#65533;&#65533;p3&#65533;b&#65533;&#65533;#&#65533;"&#1928;&#65533;&#65533;B&#65533;"&#65533;&#65533;&#65533;&#65533;Q)M &#278;&#177;&#65533;Q/:0&#65533;&#65533;&#440;@Yv&#65533;&#65533;|K&#65533;&&#65533;!&#65533;h&#65533;&#1044;&#65533;B&#65533;&#65533;&#65533;Jpc+\&#65533;`&#65533;&#65533;&#65533;Rr&#65533;&#65533;!&#65533;5-F&#65533; &#65533;&#65533;-iIXf2&#65533;&#65533;f&#65533;&#65533;q)H&#65533;&#65533;&#65533;&#65533;Q&#65533;&#65533;&#65533;&#65533;b&#1488;&#65533;&#65533;J,&#65533;L&#65533;&#65533;&#65533;&#65533;Y&#65533;F%&#65533;eyi&#65533;`
&#65533;&#65533;&#65533;!~&#65533;&#65533;&#65533;,-&#65533;Y&#65533;tfY&#65533;y8\t&#65533;1L&#65533;"o&#65533;QlZ&#65533;u)q$&#65533;0IJz3&#65533;&#65533;L&#65533;89&#65533;;=&#65533;L}&#65533;&#65533;
&#65533;&#65533;&#65533;X1&#65533;&#65533;&#65533;&#65533;*&#65533;#)&#65533;g&#65533;&#65533;&#65533;&#65533;q&#65533;&#65533;!&#65533;5&#65533;CB*&#65533;A?7:t{[K>&#65533;&#65533;&#65533;&#65533;eX&#65533;2@DS&#65533;&#1031;r&#65533;{&#65533;&#65533;J0Z&#65533;j&#65533;5|&#65533;)B&#65533;I$&#65533;}e&#65533;4VWL&#65533;&#65533;}&#65533;Z&#65533;8&#65533;&#65533;&#576;*&#65533;$b&#65533;NQ&#65533;S&#65533;&#65533;k6&#65533;&#65533;&#65533;&#65533;&#65533;<&#65533;@5&#65533;&#65533;&#65533;&#65533;0{g&#419;^&#65533;C&#65533;%&#65533;R*&#65533;a6&#65533;dA&#65533;j&#65533;&#65533;:&#65533;
(`&#65533;&#490;Y &#65533;&#65533;f1&#65533;hj&#65533;&#65533;&#65533;&#65533;&#65533;&#364;&#65533;d&#65533;n&#65533;&#65533;&#65533;&#65533;&#65533;&#65533;h@&#65533;&#65533;!&#65533;&#65533;Z&#65533;r}&#65533;&#65533;`#&#65533;&#65533;&#65533;*'&#65533;S&#65533;P&#65533;(&#65533;&#65533;&#65533;s&#65533;&#65533;&#65533;2&#65533;&#65533;&#65533;&#65533;li&k;&#65533;&#65533;;
&#65533;Q&#65533;c&#65533;@Y&#65533;&#65533;]&#65533;|&#65533;
Z&#1042;n|&#65533;&#65533;db&#65533;&#65533;&#65533;&#65533;M&#65533;w&#65533;&#65533;{&#1787;&#65533;!&#65533;&#65533;&#65533;\o&#65533;&#65533;&#65533;&#65533;*q&#65533;AL&#65533;-&#65533; &#65533;FF&#65533;&#65533;&#65533;&#65533;&#65533;F-&#65533;?&#65533;&#65533;5&#65533;&#65533;&#65533;8T&#65533;B&#65533;&#65533;&#65533;b&#65533;7&#65533;&#65533;&#65533;&#65533;y[,L&#65533;x&#65533;F&#65533;&#65533;&#65533;y&#488;&#65533;KY&#65533;&#65533;_&#65533;&#65533;/.&#1059;/2&#65533;&#65533;`IN&#65533;&#65533;s",K&#65533;T&#65533;f&#65533;&#65533;&#65533;&#1323;qu,&#65533;&#65533;&#65533;F&#65533;pDp&#65533;Nx~Mo;&#65533;&#65533;&#65533;f&#65533;&#65533;&#65533;&#1889;l&#65533;&#65533;&#65533;#&#65533;l&#65533;&#65533;/&#65533;&#896716;&#65533;&#65533;&#65533;&#65533;&#65533;t&#65533;lev&#65533;&#65533;&#65533;Q&#65533;&#65533;50&#65533;&#65533;CD&#65533;U&#65533;L&#65533;+&#65533;BI&#65533;-&#65533;&#65533;Fx&#65533;s+_&#65533;0&#65533;y7[+%&#65533; &#65533;&#65533;&#65533;&#65533;&#65533;&#65533;mvs&#65533;&#65533;&#65533;&#65533;&#65533;h&#65533;&#65533;P&#65533;k&#65533;b&#65533;&#65533;y/$&#65533;&#65533;&#65533;&#65533;&#65533;&#65533;&#1969;&#65533;&#65533;&#65533;j&#65533;5db&#65533;&#65533;&#65533;&#616;&#65533;LC&#65533;As&#1184;&#65533;P&#65533;:SmuF&#65533;&#65533;&#65533;4&#65533;&#65533;io&#65533;Y&#65533;cf&#65533;&#65533;&#65533;c6&#65533;Z&#65533;o&#65533;3&#1834;&#65533;&#65533;u&#65533;Z&#1717;&#65533;&#65533;To&#65533;&#65533;&#65533;&#65533;B&#65533;sl&#65533;l[&#65533;"&#65533;&#65533;&#65533;T&#65533;&#65533;`H&#569;&#65533;j&
&#65533;d&(q&#65533;&#65533;&#65533;\&#1526;&#65533;&#65533;mo&#65533;&#65533;&#65533;&#65533;x$$&#65533;&#65533;&#65533;&#65533;&#65533;&#65533;&#65533;&#65533;gw&#216;&#65533;&#65533;&#65533;&#65533;&#65533;&#65533;&#65533;\&#65533;&#65533;&#65533;*&#65533;&#65533;&#65533;k6&&#65533;&#65533;&#65533;&#65533;&#65533;B	~&#65533;&#65533;x&#65533;D&#65533;&#65533;&#65533;&#65533;&#2039;&#65533;&#65533;&#65533;&#65533;&#950;A#&#65533;Ms0&#65533;&#65533;&#65533;&#65533;-&#65533;"2SRH&#65533;&#65533;&#65533;}&#65533;&#65533;&#1954;]&#65533;y(o\&#65533;&#65533;1e&#65533;+|&#65533;s&#65533;7&#65533;0&#65533;&#65533;&#65533;e6&#65533;b&#65533;&#65533;&#65533;=7&#65533;n(&#65533;}&#65533;9K&#65533;&#65533;N&#65533;&#65533;&#65533;&#65533;&#65533;V&#65533;&#65533;&#65533;u<u&#65533;W=F!uB~;b&#65533;&#65533;&#65533;&#65533;"&#65533;&#65533;&#65533;b_&#65533;+i&#65533;&#65533;&#65533;&#65533;y}&#65533;&#65533;&#65533;&#65533;<&#65533;&#65533;&#65533;&#65533;&#65533;&#65533;&#65533;K&#65533;v&#65533;"&#65533;	&#65533;p*&#65533;&#65533;&#1424;.g&#65533;&#65533;&#65533;&#65533;&#65533;`&#65533;K&#65533;&#65533;&#65533;E&#65533;v&#65533;&#65533;&#65533;4V&#65533;&#65533;}"&#65533;&#65533;&#65533;&#65533;&#65533;&#65533;&#65533;&#1623;|&#65533;?5&#65533;&#65533;&#65533;"_&#65533;&#65533;#&#65533;&#65533;&#65533;&#65533;&#65533;&#65533;F
&#65533;[\&#65533;&#65533;&#65533;WM&#65533;k&#65533;&#65533;R&#65533;&#65533;=&#65533;&#65533;/&#65533;w&#55228;/&#65533;l@v/&#65533;~&#65533;l
2&#65533;o&#65533;&#65533;&#65533;&#65533;&#65533;&#65533;&#65533;PH&#65533;&#65533;:	&#65533;J&#65533;0,"&#65533;&#65533;&#65533;o&#65533;x&#65533;&#65533;&#65533;&#65533;o&#65533;&#65533;&#65533;pVL&#65533;8H&#65533;&#65533;&#65533;&#65533;&#65533;Pl&#65533;\&#65533;{&#270;&#65533;&#65533;&#65533;z&#65533;&#65533;e6OM&#65533;O&#65533;F&#65533;&#65533;J&#65533;&#65533;~p&#65533;&#65533;f&#65533;&#65533;>&#65533;&#1328;&#65533;&#65533;&#65533;
*0&#65533;~9&#65533;&#65533;L&k&#65533;6g&#65533;&#65533;//90&#65533;@&#65533;&#65533;&#65533;&#65533;O&#65533;H&#65533;L&#65533;%&#65533;&#65533;&#65533;+&#65533;J&#65533;>&#65533;&#65533;&#65533;o&#65533;G&#65533;r&#65533;&#65533;Tss-8&#65533;|P&#65533;&#65533;&#65533;&#65533;&#65533;&xO&#65533;&#65533;H6G&#65533;&#65533;&#65533;&#65533;*&#65533;B&#65533;h&#65533;Sr&#65533;&#65533;F'r2&#65533;
&#65533;&#65533;7B&#65533;OPrD&#65533;2<Og&#65533;&#65533;&#65533;&#65533;F&#65533;v&#65533;&#65533;&#65533;\&#65533;&#792;&#65533;&#65533;&#65533;Vk&#65533;(&#65533;&#65533;$e&#65533;&#65533;&#65533;&#65533;&#65533;&#65533;&#65533;&#65533;&#65533;&#65533;M&#65533;&#65533;:A\&#65533;&#65533;+:&#65533;&#1296;+3&#65533;&#65533;&#65533;&#65533;`,&#65533;&#65533;&#65533;&#65533;&#65533;E&#65533;&#1041;&#65533;Q
J&#65533;o&#65533;&#65533;&#65533;&#235;&#528;&#65533;j=v&#65533;Yq&#65533;&#65533;&#65533;d&#65533;v&#65533;I&#65533;&#65533;=&#65533;&#65533;<F&#65533;&#65533;&#65533;K&#65533;'&#65533;pH)&#65533;N,&#65533;(&#65533;&#65533;"&#65533;&#65533;F&#65533;&#65533;R&#65533;&#65533;&#65533;&#65533;(&#65533;
W&#65533;@a&#65533; &#65533;":p&#65533;6&#65533; &#65533;&#65533;&#65533;P&#65533;&#65533;o&#65533;&#65533;&#65533;h&#65533;&#65533;&#65533;&#65533;d&#65533;&#65533;&#65533;&#65533;nG&#65533;j&#65533;&#65533;&#65533;^&#65533;&#65533;&#65533;&#65533;&#65533;&#65533;u&#65533;(&#65533;df&#65533;%&#65533;iS&#65533;&#65533;&#65533;&#65533;&#65533;%-q&#65533;"&#65533;#&#65533;m &#65533;&#65533;&#65533;0&#65533;.E!&#65533;0e&#65533;&#65533;J&#65533;	&#65533;&#65533;P+[R&#65533;&#65533;&#65533;m'&#65533;&#65533;&#65533;&#65533;&#65533;&#65533;
&#65533;&#689;&#65533;mvr&#65533;&#65533;P7 &#65533;Fo&#65533;&#65533;
L&#65533;&&#65533;A&#65533;&#65533;l&#65533;$R/&#1675;~&#65533;&#65533;&#65533;"&#65533;:&#65533;)&#65533;&#65533;&#65533;&#65533;E&#65533;&#1792;*&#65533;&#65533;*m&#65533;-&#65533;&#65533;.&#65533;&#65533;`JF&#65533;&#65533;0&#65533;B&#65533;MZQ0x&#65533;&#65533;v&#65533;&#65533;d%o2zZ&#65533;S&#65533;&#65533;QQ|&#65533;&#65533;4na&#65533;2/)3&#65533;&#65533;&#65533;uS
&#65533;
&#65533;&#65533;&#65533;&#65533;&#809;\ &#65533;&#65533;1s&#65533;&#65533;6&#65533;&#65533;&#65533;&#65533;&#65533;4N&#65533;`C27&#65533;7&#65533;&#65533;V&5&#65533;&#60708;+&#65533;Ot^&#65533;+w&#65533;2u--F3qFse,&#65533;&#65533;"*&#65533;^&#65533;;&#65533;&#65533;X\&#65533;"z&#65533;.&#65533;!@
&#65533;8)T&#65533;#E&#392;|*&#65533;&#65533;&#65533;P!&#65533;&#65533;OP&#65533;&#1158;"&#65533;&#65533;&#65533;&#65533;&#65533;&#65533;91*&#65533;b&#65533;*&#65533;&#65533;%YoX&#65533;&#732;&#65533;;&#65533;&#65533;?&#65533;,&#65533;D&#65533;&#65533;G&#65533;&#65533;n&#65533;Z&#65533;&#65533;CX&#65533;0&#65533;1&#65533;S*g71S&#65533;y>E&#65533;@&#572;&#65533;&#65533;&#65533;BCk3&#65533;&#65533;Q&#65533;p 7&#65533;[&#65533;Ci&#65533;&#65533;&#65533;&#65533;+&#65533;&#65533;L&#65533;&#65533;&#65533;&#65533;&#65533;&#65533;d&#65533;&#65533;&#65533;&#2036;&#65533;L8&#65533;?a&#65533;&#65533;&#65533;D!&#65533;@s8&#65533;b&#65533;pq&#65533;&#65533;2&#65533;&#65533;&#65533;&#65533;&#65533;C&#65533;.O!R&#928;9&#65533;&#65533;&#65533;&#65533;&#65533;'&#65533;?QuO&#65533;&#65533;tL&#884;GQ&#65533;&#65533;&#65533;&#142;&#65533;&#65533;T&#65533;&#65533;SF&#65533;03%&#65533;&#172;&#65533; &#65533;r&&#65533;&#65533;&#65533;F&#65533;M&#65533;&#65533;&#65533;S&#65533;*&#65533;&#65533;&#65533;&#65533;&#65533;<&#65533;&#65533;&#65533;m&#416;fD_6&#65533;M?&#65533; n&#65533;'&#65533;&#843;v&#65533;V&#65533;&#65533;&#65533;E&#65533;&#65533;Q&#65533;N4m&#65533;K`&#65533;UH=&#1374;&#19614;E0&#65533;bDh'&#65533;&#65533;oR59&#65533;&#65533;OS&#65533;&#65533;&#65533;&#65533;&#65533;*&#65533;h&#65533;&#65533;G\&#65533;&#65533;&#65533;Cy&#65533;&#65533;\GW&#65533;&B&#65533;&#65533;&#51736;&#65533;S&#65533;&#65533;&#65533;&#65533;D&#65533;&#65533;K&#65533;&#65533;>iPFc&#65533;N9u&#65533;6&#65533;W&#1396;)&#65533;&#65533;#&#65533; A&#65533;B&#65533;h&#65533;&#65533;&#65533;&#65533;o&#65533;q	%tc&#65533;dT&#65533;IVJ?*&#65533;F2&#65533;&#65533;u&#65533;4&#65533;&#65533;L&#65533;QQ&#65533;7&#65533;&#65533;EG`E&#65533;dA&#65533;f6&#65533;_&#65533;#A}t)&#65533;$Bn&#65533;f&#65533;N&#65533;&#65533;&#65533;&#65533;h&#65533;Dj&#65533;&#65533;&#65533;&#65533;Pwu&#65533;&#65533;&#65533;rq-]&#65533;K&#65533;R&#65533;&#65533;&#65533;&#65533;&#664;Z6&#65533;&#946;&#65533;vk&#65533;^To&#65533;V&#65533;&#65533;'&#1962;0M&#65533;"v&#65533;&TA@&#65533;&#65533;6&#65533;&#65533;h1&#65533;&#65533;`c&#65533;&#65533;&#65533;:&#65533;((&#65533;?&#65533;&#65533;Z&#65533;&#65533;&#65533;&#65533;&#65533;z&#65533;&#65533;N&#65533;1&#65533;j&#65533;&#65533;&#65533;q&#65533;V&#65533;&#65533;p`&#65533;1r&#65533;Z|&#65533;T?A&#65533;R&#65533;A&#1799;&#65533;&#65533;&#65533;8&#65533;&#65533;2&#65533;&#65533;Q&#65533;&#65533;&#65533;<&#65533;T&#65533;15&#65533;&#65533;
pGVQm`7&#65533;&#65533;&#65533;&#65533;kK2X&#65533;&#65533;&#65533;&#65533;6g&#65533;
S&#65533;7&#65533;&#65533;NI&#65533;m+'&#65533;F&#65533;t&#65533;H%Hm&#65533;\&#65533;v&#65533;J&#65533;S&#65533;NvG&#65533;3&#65533;&#65533;<8v&#65533;p&#65533;i&#65533;I&#65533;&#65533;&#65533;&#65533;&#65533;w&#847;<&#65533;,&#65533;CF&#65533;&#920;&#65533;&#65533;D&#65533;2&#65533;wr&#65533;&#65533;;W)&#65533;}\d$)N&#65533;&#65533;tf&#65533;&#65533;&#65533;b-Vev&#65533;&#65533;g7 &#65533;&#65533;&#65533;a&#65533;B T&#323;&#65533;	2AWm")&#65533; &#65533;&#65533;&#65533;<&#65533;U&#65533;&#65533;^&#65533;_]&#65533;&#65533;&#65533;y84]&&#65533;&#1043;&#65533;-(&#65533;Q^&#65533;iR{	&#65533;!&#65533;&#65533;Fp&#65533;TW&#65533;8DA&#65533;&#65533;;&#65533;&#65533;&#65533; &#65533;5&#65533;&#65533;a&#65533;&#65533;&#65533;&#65533;&#65533;SK&#65533;&#65533;&#65533;wM&#974;&#65533;&#65533;R&#65533;&#709;&#65533;w&#65533;8WH]&#65533;&#65533;&#65533;&#65533;Em&#65533;d&#65533;S;&#65533;W&#320;&#65533;1&#65533;N#g#&#65533;A&#65533;g}D&{&#65533;&#65533;NQ&#65533;"&#65533;&#65533;:&#194;&#65533;&#65533;/e&#65533;&#65533;&#65533;3&#65533;&#65533;TB&#65533;&#134;&#65533;$6&&#65533;}&#65533;&#65533;&#65533;&#65533;dX&#628;3&#65533;!&#65533;D9y&#65533;nP\aXE&#65533;3&#65533;&#65533;&#65533;U&#65533;&#65533;&#65533;c&#65533;z&#65533;&#65533;p&#65533;T&#65533;&#750;&#65533;&#65533;&#930;&#1134;8&#65533;&1h!&#65533;A&#65533;&#65533;&#65533;ym^&#65533;&#65533;$lB&#65533;l&#65533;@&#65533;&#65533;&#65533;&#65533;&#65533;&#65533;Sl&#65533;z3e&#65533;k&#65533;&#65533;&#65533;&#65533;&#65533;&#65533;&#65533;E&#65533;&#65533;w,*@&#65533;k~&#65533;/&#65533;aM&#65533;&#65533;EG&#65533;'L%]S&#65533;BIU&#65533;&#65533;&#1154;Y&#65533;&#65533;FW&#65533;i&#65533;&#65533;q\)VHJ/)&#65533;xI(A&#65533;&#65533;Vs&#65533;W&#65533;=&#65533;&#1598;(YR&#65533;&#65533;&#65533;f&#65533;&#65533;&#65533;&#65533;6"&#65533;1,&#65533;+f&#65533;&#65533;&#65533;y&#65533;c&#65533;7&#65533;4&#65533;;&#65533;&#65533;&#65533;&#65533;&#65533;&#65533;j&#65533;9&#65533;'&#65533;0&#65533;&#65533;P&#65533;`&#65533;&#65533;r&#65533;&#65533;u&#65533;[/&#65533;fMy&#65533;&#268;&#65533;3e&#65533;&#65533;&#65533;$&#65533;&#65533;&#65533;&#65533;g&#65533;&#65533;K&#65533;5&#65533;&#65533;N@{&#1321;xO&#65533;&#65533;&#65533;"&#65533;s&#65533;'a&#65533;&#65533;&#65533;^&#65533;%1&#65533;&#65533;&#65533;&#65533;&#65533;&#65533;$&#65533;&#65533;&#65533;&#65533;&#65533;8D&#65533;R&#65533;4&#65533;KsF&#65533;e/&#65533;&#65533;&#65533;&#65533;^&#65533;VP&#65533;` &#65533;Z&#65533;@
&#65533;&#65533;&#65533;-I&#65533;g&#65533;Ny&#65533;Ae&#65533;&#294;~4&#65533;0&#875;&#65533;&r&#65533;@&#65533;&#65533;.~eZ=&#1250;U&#65533;$}&#65533;DO&#65533;&#65533;&#65533;&#65533;&#65533;,&#65533;&#65533;4&#65533;&#65533;&#65533;aI$&#65533;k&#65533;&#65533;&#65533;D&#65533;&#65533;(&#65533;&#65533;&#65533;	&#65533;&#65533;q&&#65533;&#65533;7S&#65533;T&#65533;&#65533;&#65533;ym&#65533;&#65533; &#65533;Mh&#65533;f7&#65533;[&#65533;M5&#65533;A&#65533;&#65533;^Xe%u&#65533;&#65533;&#65533;=u&#65533;&#65533;&#65533;s&#65533;P&#65533;/&#65533;&#65533;&#65533;6&#65533;(F&#65533;0;[&#65533;&#65533;&#65533;g&#65533;V/&#65533;o(#&#65533;&#65533;)&#65533;&#65533;&#65533;U&#65533;m &#65533;&#65533;&#65533;&#65533;b&#65533;&#65533;%&#65533;&#65533;Zr&#65533;S&#65533;_U&#65533;&#65533;P;S&#65533;&#65533;&#65533;&#65533;&#65533;R>&#65533;cy2&#65533;IU| Vfz,&#65533;&#65533;l&#65533;&#65533;y&#65533;&#65533;U&#65533;m&#65533;_&#65533;&#65533;w&#65533;&#65533;&#65533;Mev&#65533;c&#65533;&#65533;&#65533;&#65533;&#65533;9&#65533;&#65533;:E%W&#65533;U&#65533;k&#65533;&#65533;&#65533;(&#65533;)).7&#1696;P+&#427;&#65533;&#65533;&#65533;+&#65533;?&#65533;&#65533;&#65533;;&#65533;&#65533;&#65533; &#65533;&#65533;EEH&#65533;A&#65533;&#65533;W| &#65533;8&#65533;&#65533;&#65533;.Em&#65533;&#445;&#65533;&#65533;&#65533;&#65533;x&#65533;&#1078;&#1453;'\E<0a_&#65533;!	&#65533;&#1092;&#696;&#65533;a&#65533;&#65533;&#65533;5l&#65533;&#1104;5&#278;P|;&#65533;,&#65533;&#65533;&#65533;N}&#65533;&#65533;&#65533;{&#65533;\A[X&#65533;&#65533;&#65533;L6L&#65533;-Fw&#65533;&#65533;I{&#65533;&#65533;e@L&#65533;&#65533;G&#65533;&#65533;&#65533;&#65533;&#65533;&#1902;[3&#65533;&#65533;&#65533;&#65533;i&#65533;v&#65533;X&#65533;&#65533;d&#643;&#65533;&#65533;&#65533; &#65533;&#65533;&#65533;5&#890;&#65533;H&#65533;E&#65533;&#65533;'?y|&#793;&#65533;e&#65533;&#65533;=9&#65533;&#65533;E&#65533;s&#65533;&#65533;6B&#65533;&#65533;&#1916;&#65533;	&#65533;!&#65533;&#65533;5yp-&#65533;&#65533;]>-&#65533;&#65533;&#65533;B2F&#65533;&#65533;&#65533;&#65533;&#65533;&#65533;&#65533;ZH&#65533;T&#65533;&#65533;Wf&#65533;&#65533;&#65533;&#65533;t41&#65533;&#65533;&#65533;&#65533;&#65533;k&#65533;3r &#65533;z?&#65533;&#65533;&#65533;&#1585;}&#65533;^t&#65533;&#65533;&#65533;&#1385;\&#65533;&#65533;&#65533;&#65533;&#65533;T&#65533;&#65533;&#65533;t&#65533;Uu&#65533;&#65533;&#65533;&#65533;&#65533;&#1702;:&#65533;&#65533;&#65533;&#1277;4Y&#65533;&#65533;=&#65533;&#65533;&#804;3&#2007;&#65533;m&#65533;&#65533;&#1905;8&#65533;&#1711;=&#65533;n&#65533;&#65533;&#65533;&#65533;&#65533;&#65533;&#65533;gU]!'&#65533;&#231; &#65533;&#65533;^&#65533;Ow]&#65533;&#65533;&#65533;xq/;&#65533;&#1289;~eQ{&#65533;&#65533;&#860;&#65533;C^&#65533;G>&#65533;{C &#65533;&#65533;mG&#65533;`&#65533;&#65533;&#65533;&#65533;f&#65533;&#1389;&#65533;&#65533;w<F&#65533;&#240;&#65533;&#65533;`&#65533;Q&#65533;k&#65533;&#65533;&#2005;&#65533;&#65533;&#65533;;Y&#65533;a&#65533;^&#1661;f&#65533;&#65533;f&#65533;=0J;&#65533;&#65533;3&#65533;&#65533;&#65533;&#65533;)&#65533;&#65533;&#65533;&#65533;&#65533;Y&#65533;&#65533;+&#65533;v&#65533;&#65533;3s&#65533;]&#65533;Q&#65533;&#65533;&#65533;~&#65533;&#65533;&#1244;"&#65533;k&#65533;Bks&#65533;&#65533;5&#65533;-&#1861;&#65533;&#65533;&#65533;YT&#1943;&#65533;:2&#65533;_6Q&#65533;&#2044;Z&#65533;&#65533;&#65533;7&#65533;	&#65533;&#65533;&#65533;<]&#65533;&#65533;&#65533;&#65533;&#65533;MN&#65533;8sBo&#65533;G&#65533;}=&#65533;9&#65533;&#65533;&#65533;4&#65533;&#65533;&#65533;&#65533;^eM&#65533;i/&#65533;&#1955;^&#65533;Ri9[j&#1785;&#1671;&#1978;&#65533;Z&#65533;&#65533;&#65533;&#65533;,&#65533;*&#65533;&#65533;@&#65533;&#65533;x^&#65533;&#65533;&#65533;&#65533;q&#65533;+&#65533;&#65533;&#65533;&#65533;&#65533;_&#65533;&#65533;r&#65533;V	&#65533;&#65533;&#65533;&#65533;&#65533;&#65533;&#65533;k0&#65533;r&#65533;&#65533;>8&#1031;0&#65533;&#133;x1&#65533;l&#65533; &#65533;E&#65533;nD&#65533;&#65533;D&#516;#J&#65533;&#65533;&#65533;&#335;I&#65533;Xp%&#65533;&#65533;4&#65533;d|x&#65533;&#65533;C&#65533;5e&#65533;|&#65533;&#65533;&#1057;%*4 &#65533;!&#65533;&#65533;H!2d&#65533;&#65533;&#65533;T&#65533;Q&#65533;>&#65533;:&#1385;>&#65533;W&#65533;z&#65533;&#65533;0&#65533;Ld&#726;&#65533;&#65533;UT"&#65533;&#65533;R&#65533;&#65533;&#65533;F&#65533;W&#65533;$R&#65533;'K&#65533;&#65533;sa&#65533;&#65533;5h&#65533;XBb&#65533;6;&#65533;&#65533;S&#65533;&#65533;&#65533;oZv&#65533;&#65533;r&#932;[&#65533;\&#65533;2S&#804;K&#65533;>&#65533;&#65533;!&#65533;&#65533;b&#474;}&#65533;&#65533;5(Pw^$,&#65533;3&#65533;&#65533;&#65533;.&#65533;&#65533;x&#65533;]&#65533;&#65533;&#65533;E&#176;&#65533;)Rhh&#65533;&#65533;&#65533;&#65533;&#1737;&#65533;&#65533;~\9&#65533;f&#889;=&#1676;&#65533;&#65533;k&#65533;&#65533;`&#65533;&#65533;?&#65533;&#65533;&#65533;$L&#65533;&#1651;WHv,&#65533;&#65533;5&#65533;9&#65533;^8T&#1085;&#65533;&#65533;%&#65533;&#65533;As1d&#65533;r|&#65533;&#65533;RP&#65533;U4Pp&#65533;&#65533;&#1499;c&#65533;i&#65533;U&#65533;zI}7&#1667;M&#65533;&#65533;a~~H&#65533;{&#65533;&#65533;&#65533;Z&#65533;!&#65533;F	&#65533;&#65533;S&#65533;}%&#65533;m&#65533;&#65533;&#65533;&#65533;&#65533;&#65533;B$&#65533;&#1154;6&#65533;&#65533;R&#65533;E&#65533;&#1540;V&#65533;"&#65533;p&#65533;w]y >	%Z&#65533;&#65533;&#65533;P|&#65533;&#65533;V_&#65533;_x&#65533;"&#65533;&#65533;&#65533;&#65533;A&#65533;&#65533;&#65533;dF&r&#465;&#65533;T&#65533;$dFf&#65533;awJb(oLrU&#65533;~&#65533;&#65533;^&#65533;&#65533;&#65533;&#65533;%~&#65533;	&#65533;%&#65533;&#65533;%f_&#65533;&#65533;&#65533;&#65533;&#65533;&#65533;I&#65533;I,e&#65533;&&#65533;0&#65533;	&#65533;&#65533;w&#921;&#65533;&#65533;&#65533;&#65533;&#65533;d&#65533;&#65533;h&#65533;&#65533;V9&#65533;P&#65533;hB&#65533;i&#65533;d9&#65533;;&#65533;&#65533;h&#65533;&#65533;y&#65533;&#65533;K&#65533;&#888;Q&#65533;&#65533;&#65533;t&#65533;r&#65533;&#65533;&#65533;A&#65533;>&#65533;&#65533; ^R&#65533;&#65533;&#65533;&#65533;&#65533;&#65533;&#65533;y&#1553;&#65533;_&#65533;&#1517;&#65533;m&#65533;&#65533;&#65533;&#1690;&#65533;&&#65533;6+&#65533;&#65533;T&#65533;&#65533;&#65533;&#65533;M&#65533;&#65533;&#65533;@&#65533;J&#65533;a&#65533;Fv&C&#65533;&#65533;8man&#920;&#65533;J&#65533;zgF^n&#65533;&#65533;&#65533;&#65533;&#65533;&#65533;&#65533;
?Y&#9519;&#426;&#65533;l&#65533;J&#65533;c%.&q&#65533;0&#65533;M&#65533;+&#65533;[c6g&#65533;&#65533;&#65533;
{&#65533;&#65533;&#65533;&#65533;KT&#30672;&#65533;J&#643790;&#65533;&#65533;N`>&#65533;$&#65533;&#65533;&#65533;&#65533;&#65533;Z|&#65533;|i!&#65533;&#65533;4&#65533;0p&#65533;6&#65533;&#1519;&#65533;&#65533;&#65533;L/&#65533;V&#65533;Mo&#65533;k&#65533;&#65533;|&#65533;g=&#65533;t&#65533;&#65533;	=q&#65533;&#65533;]ei2@&#65533;Z&#65533;<&#1867;&#65533;$&#65533;\u&#65533;Q&#65533;&#65533;&#921;2&#65533;n&#65533;t
&#65533;&#65533;rl&#65533;&#65533;{&#65533;&#65533;&#1614;&#65533;wV&#65533;&#65533;&#65533;:1&#65533;W&#65533;&#65533;(&#65533;&#65533;&#65533;`&#65533;&#65533;&#65533;&#65533;&#65533;:*5&#65533;&#65533;>&#65533;9u"&#65533;&#65533;&#65533;o&#65533;Nj&#10385;&#65533;&#65533;&#1998;e&#65533;&#65533;&#65533;R9&#65533;&#65533;&#65533;&#65533;&#65533;!&#65533;Vwi&#65533;3&#65533;&_&#65533;AP&#65533;R&#65533;&#65533;#LmQ4&#65533;&#65533;&#65533;&#12697;&#773;&#65533;Ts&#65533;'	&#65533;&#65533;&#65533;&#65533;&#65533;xN&#65533;~jO&#65533;&#65533;&#65533;&#65533;m&#65533;T&#65533;\&#65533;&#65533;1|&#65533;&#65533;i&#65533;&#65533;&#1903;&#65533;&#65533;!&#65533;:&#65533;&#65533;&#1432;8&#65533;i&#65533;p&#65533;j&#65533;Md7&#65533;&#65533;&#65533;&#65533;f&#65533;k\&#65533;.&#65533;>Xi&#65533;bT&#65533;&#65533;1&#65533;&#65533;!	#Hi&#65533;4&#65533;Y&#65533;Ms+&#65533;&#65533;~&#65533;&#65533;@&#65533;zEAf&#65533;&#65533;&#65533;%&#65533;p;<	W&#65533;&#65533;i[&#65533;&#65533;&#65533;&#65533;&#65533;*X&#65533;&#65533;}a&#65533;&#65533;&#65533;.&#65533;&#65533;2&#65533;`&#65533;'&#65533;P
T<&#65533;&#65533;&#65533;^&#65533;&#65533;Sj&#65533;=&#65533;]&#65533;|S)S&#65533;&#65533;&#65533;&#65533;&#65533;i'?&#65533;)\&#65533;}v
&#65533;&#65533;[&#65533;zc%&#1581;&#553;&#65533;}&#65533;#&#320;&#65533;&#65533;<&#65533;&#65533;&#65533;exe&#65533;&#65533;&#65533;b&#791;&#65533;2R&#65533;&#65533;&#65533;&#65533;"&#65533;S#e8&#65533;*&#65533;Y*&#65533;&#65533;:#&#65533;C&#65533;p&#65533;&#65533;X&#65533;Hs&#65533;TZP7&#65533;$U&#65533;J9&#65533;&#65533;O&#750;&#65533;&#65533;!I&#65533;&#65533;&#65533;&#65533;&#65533;$v&#65533;&#65533;&#65533;&-&#65533;&#65533;&#65533;BG&#65533;&#65533; E|
\&#65533;&#19202;&#65533;&#65533;j&#65533;v:S;&#65533;&#65533;!&#65533;&#65533;"*&#65533;&#65533;J&#65533;&#65533;&#409;&#65533;&#65533;bYA:n&#65533;)&#65533;,&#65533;4&#65533;W6=V&#65533;%|$Q&#65533;Gk-&#65533;y)&#65533;MO&#65533;MD53&#65533;C*&#65533;L
&#65533;0&#65533;9&#65533;&#1318;&#65533;BF&#65533;&#1457;L&#65533;:&#65533;&#65533;&#65533;&#65533;&#65533;&#65533;v&#65533;J&#65533;&#65533;.W&#65533;&#65533;q&#65533;S&#65533;&#65533;&#65533;&#65533;K&#65533;&#65533;(&#65533;&#65533;F^&#65533;AT&#65533;X&#65533;&#65533;&#65533; j)&#65533;f&#65533;Jj&#65533;x;q&#65533;49BC&#65533;4&#1222;&#65533;"&#65533;Z>&#65533;q&#65533;&#65533;&#65533;R&#65533;F&#65533;&#65533;&#65533;&#65533;&#65533;a3&#65533;&#65533;&#65533;3??&#677;&#65533;A&#65533;&#1286;&#65533;&#65533;HfF|d&#65533;&#65533;<&&#65533;e&#65533;c&#1804;&#65533;ZZ&#65533;&#65533;,f&#65533;&#65533;&#65533;+uS&#65533;Z*u&#65533;U'&#65533;nIT&#65533;a34&#65533;ajJ}IU&#65533;!&#65533;wG&#65533;&#65533;h&#65533;}&#65533;&#65533;a&#65533;	H&#65533;RV&#65533;&#65533;&#428;&#65533;&#65533;fZ&#65533;3&#65533;b&#65533;2&#65533;&#65533;Ne&#65533;d&#644;J&#65533;&#65533;&#65533;&#65533;&#65533;ggNO=&#65533;[}&#65533;]&#65533;&#65533;M&#65533;n&#65533;&#65533;&#65533;&#65533;&#65533;/&#65533;&#1579;&#65533;&#65533;Dm&#513;>{B,&#65533;Q&#65533;'&#65533;&#328;Y3&#65533;&#65533;&#65533;&#65533;&#65533;&#202;I&#65533;S&#65533;&#1153;&#65533;}&#65533;&#65533;&#65533;V&#65533;&#65533;&#65533;Vg&#65533;&#872;Si;&#65533;~4&#65533;&#65533;&#65533;-&#65533;&#1534;&#65533;"Q&#65533;&#65533;&#65533;o}&#65533;t#&#65533;5&#65533;&#65533;L&#65533;&#688;v&#65533;v&#65533;et&#890;&#65533;.~6R&#65533;n$&#65533;&#65533;]&#65533;&#65533;(7&#65533;&#65533;&#65533;V&#65533;&#65533;6a&#65533;MUm&#65533;&#65533;7pv8f&#65533;&#65533;&#65533;&#65533;A&#65533;&#65533;tw&#65533;&#65533;T$&#65533;&#1209;&#65533;&#36690;&#65533;\Rjo(">p-&#65533;#&#65533;&#65533;K&#65533;B&#65533;Yl&#65533;K&#65533;&#65533;&#1701;c&#65533;hO&#65533;[dQe&#65533;&#65533;-&#65533;&#65533;&#65533;&#65533;&#65533;&#65533;&#65533;&#65533;=&#65533;&#65533;&#65533;"_&#65533;Z&#65533;&#65533;&#65533;&#65533;cKQ"&#65533;&#1319;e$Ls&#65533;I&#65533;>&#65533;&#65533;F&#65533;qf|S4&#65533;&#65533;&#65533;P3&#65533;m&#65533;RF&#38181;&#65533;3U&#65533;&#65533;&#65533;.M&#65533;99'&#65533;&#65533;}&#65533;MP&#65533;$d&#65533;&#65533;%&#65533;7&#65533;&#65533;&#65533;&#65533;7d&#65533;ql&#65533;K&#65533;&#65533;&#65533;L&#65533;&#65533;,-6&#65533;&#46382;&#65533;&#65533;&#65533;|~&#65533;&#65533;m&#65533;1&#65533;&#65533;$&#65533;4cY\@L&#65533;	&#1421;&#65533;X7t&#65533;&#65533;]&#65533;gb8Kg&#65533;u&#65533;7T&#65533;&#65533;&#65533;@&#65533;&#65533;)&#65533;V&#65533;5F&#65533;&#65533;&#65533;(}&#65533;&#65533;&#65533;&#1973;|&#65533;&#65533;&#65533;&#65533;o&#65533;6A&#65533;&#65533;g&#65533;Nk&#841;aAs&#65533;=&#65533;&#922;&#626;&#65533;57&#65533;&#65533;[k&#65533;j&#65533;&#65533;&#65533;[}&#65533;&#65533;&#65533; *M+|&#65533;6&#65533;&#65533;#&#1974;&#65533;&#669;6&#65533;&#65533;&#1719;)bQ&#65533;&#65533;G&#65533;&#65533;PH&#65533;n&#65533;&#65533;D&#65533;6&#430;&#812;R&#65533;gAY&#65533;G&#65533;&#65533;&#65533;&#65533;&#65533;8:_Cj&#65533;W&#65533;'-&#65533;&#65533;&#65533;8f:&#65533;k&#65533; &#65533;"&#65533;&#65533;&#65533;&#65533;&#65533;&#65533;&#65533;&#65533;4&#65533;&#65533;&#65533;OMgTR&#65533;&#65533;&#65533;l&#65533;&#65533;Mo&#65533;-&#65533;&#65533;n&#65533;&#65533;g&#65533;hE?&#65533;&#65533;N&#65533;'&#65533;[&#65533;&#65533;M&#65533;>&#65533;RLqL&#65533;&#65533;v&#65533;&#65533;&#65533;dO&#65533;&#65533;&#65533;JWO&#65533;;8O&#35930;;&#65533;&#65533;,X&#65533;,Z&#65533;	Z]&#65533;q&#65533;o&#65533;&#65533;h&#65533;&#925;&#65533;&#65533;P}&#65533;&#787;*&#65533;&#65533;k&#708;&#65533;&#65533;&#65533;i&#65533;E=1/&#65533;&#65533;gH&#65533;&#65533;&#65533;&#701;X&#65533;&#65533;N&#65533;k&#65533;&#65533;7&#65533;&#65533;&#1471;XdE&#65533;&#11219;&#65533;a&#65533;&#65533;&#65533;w&#65533;(>-&#65533;&#65533;&#65533;&#65533;&#65533;&#65533;&#1183;3 E4&#65533;(m&#65533;&#65533;&#65533;&#65533;&#65533;&#65533;&#65533;V&#65533;5&#65533;8&#65533;&#65533;&#65533;J&#65533;&#65533;&#65533;&#65533;$&#65533;Ks&#65533;&#65533;D&#65533;b&#65533;}OaY&#65533;?&#65533;&#65533;}E/~6DC}Iw9#&#65533;*&#65533;&#65533;b&#65533;V&#65533;&#65533;o&#530;ovZ&#65533;Rg6&#65533;E&#65533;&#65533;v&#65533;gP~&#65533;N^v!&#65533;F&#65533;,&#65533;~&#65533;@_&#65533;&#65533;$&#65533;t&#65533;eU&#65533;&#65533;&#65533;&#65533;&#65533;&#65533;'o&#65533;g,&#65533;2~&#65533;g^&#65533;&#65533;j;&#65533;kHJ&#65533;ug&#65533;W &#65533;M^D&#65533;&#65533;&#65533;&#65533;&#65533;T&#65533;&#65533;'}+&#65533;X&#65533;&#65533;&#65533;&#65533;}
H#u&#65533;w&#65533;2&#65533;@&#65533;|&#65533;2N&#65533;&#65533;>&#65533;&#65533;	 &#65533;&#65533;e&#65533;&#65533;)&#65533;w&#65533;Rx?&#65533;N'X^&#65533;g_Sh"KT"&#65533;1	
&#65533;&#65533;&#65533;&#65533;i&#65533;&#448;&#65533;X&#65533;m&#65533;&#65533;&#65533;w~&#65533;&#65533;gIKh&#65533;&#65533;&#65533;(&#65533;'&#65533;VI&#65533;89eG&#65533;N&#65533;&#65533;*|&#65533;G&#65533;&#4224;&#65533;&#65533;&#65533;5&#65533;&#65533;&#65533;7,^)S#Kb&#65533;&#65533;&#756;&#65533;V&#65533;4UwMBwJ&#65533;Y	&#457;(k@&#65533;m)H&#65533;&#65533;&#65533;&#65533;B&#65533;&#65533;&#65533;&#65533;&#65533;Xs*&#65533;H&#65533;W&#65533;oD4&#65533;&#65533;fB&#65533;8j6U3q&#65533;&#65533;x&#65533;h'&#65533;!&#65533;Q&#65533;&#65533;&#65533;&#65533;p7&#65533;~xx&#65533;m&#204;&#65533;&#65533;&#65533;z&#65533;&#197;&#65533;3t2&#65533;&#65533;N&#65533;&#65533;?
B&#65533;?&#65533;&#65533;&#65533;&#65533;&#65533;E&#65533;&#1222;3&#65533;Sh&#17735;&#65533;&#65533;A&#65533;x&#65533;&#65533;h&#65533;&#65533;&#65533;&#65533;	H&#65533;&#65533;9)7C^&#65533;&#65533;wT&#65533;C&#65533;&#65533;hK&#65533;%&#65533;(6H&#1359;&#65533;W&#65533;&#65533;'K&#65533;g-&#47634;&#65533;&#65533;&#65533;&#65533;&#516;&#65533;("rW&#65533;.&#65533;&#65533;&#65533;P%n&#65533;nXx &#65533;&#65533;_"&#1618;&#65533;a&#65533;O&&#65533;T&#65533;0W>I>a&#65533;PQYn&#65533;h&#65533;&#65533;&#1555;]i&#65533;&#65533;&#65533;&#65533;&#65533;&#951376;&#65533;&#65533;	&#65533;Qw&#65533;&#65533;"&#65533;FK&#65533;cM&#65533;j&#65533;&#65533;&#65533;X&#65533;:&#65533;8&#65533;U	y&#65533;8&#65533;t&#65533;>Z&#65533;'^&#65533;`&#65533;`&#65533;dI&#65533;&#65533;&#65533;z&#65533;i&#65533;OG&#65533;I&#65533;&#65533;&#65533;oIFnq&#65533;/|&#1613;gGA{"&#65533;&#65533;&#1347;G&#65533;&#65533;g~&#65533;&#65533;Rx&#65533;&#65533;)&#65533;&#65533;&#65533;&#65533;&#65533;&#65533;kQ&#65533;&#65533;&#65533;&#65533;{A&#65533; &#65533;:q5'
7&#65533;.&#65533;
&#65533;&#65533;&#65533;&#65533;&#65533;&#65533;qg&#65533;&#65533;4i&#65533;j*y&#65533;~UN&#65533;&#65533;&#65533;&#65533;?&#65533;&#65533;&#65533;&#65533;&#65533;&#65533;&#65533;_\&#65533;<&#65533;~&#65533;&#65533;:7&&#65533;i&#65533;lo&#65533;&#65533;&#65533;t&&&#65533;g5&#65533;&#65533;&#195;ny&#65533;&#65533;&#65533;&#65533;&#65533;"{|"&#824;&#65533;&#65533;I&#65533;&#65533;9&#65533;&#65533;&#65533;&#65533;&#65533;_&#65533;5&#65533;&#541;&#1929;g_&#65533;&#65533;&#30463;&#65533;&#65533;h&#33932;&#65533;&#65533;`4&#65533;&#65533;&#1310;&#535;a&#65533;&#65533;	&#65533;&#65533;)&#65533;&#65533;	&#65533;&#65533; &#65533;&#65533;&#65533;n`	d|&#65533;jD/$&#65533;C&#596;Z&#65533;&#65533;]&#65533;p&#65533;Iq9DyhxF&#65533;&#65533;&#65533;&#65533;.&#65533;&#65533;Wq|&#65533;H&#65533;s^&#65533;A&#65533;&#65533;	&#65533;f&#65533;;&#65533;sv&#65533;&#65533;Q7&#65533;+&#1316;&#65533;$&#65533;&#65533;&#65533;&#65533;&#65533;9M]0&#65533;DAD&#65533;&#65533;&#1476;&#65533;&#65533;Ml&#65533;[[jpk&&#65533;&#65533;&#65533;Z	&#65533;B&#65533;OF&#65533;D&#65533;&#65533;&#65533;&#65533;&#65533;&#65533;&#65533;D&#65533;Y&#65533;p&#65533;7S&#65533;&#65533;:&#65533;H&#65533;t2&#65533;8t&#65533;&#65533;&#65533;!&#65533;&#65533;Y&#65533;'&#65533;ye&#65533;&#65533;5f&#1696;2w&#65533;v&#65533;&#65533;8Z&#65533;Z%&#65533;i&#65533;&#65533;&#65533;pp&#65533;P&#65533;rjI&#65533;-J&#65533;|zJ.&#65533;FxP&#2001;&#65533;Z&#65533;&#65533;9Aq&#65533;'&#65533;&#65533;G&#65533;>Siu&#65533;uy&#65533;&#10767;&#65533;c4&#65533;0&#65533;j&#65533;&#65533;&#65533;&#65533;B&#65533;&#65533;R&#65533;&#65533;q:&#65533;	&#65533;&#65533;&#65533;~ E&#65533;Q&#65533;&#65533;4Tj&#65533;xu&#65533;@&#65533;&#65533;v&#65533;!U&#65533;&#65533;&#65533;&#65533;&#65533;&#65533;i&#65533;&#65533;&#421;q&#65533;&#65533;;3i
&#65533;4&#358;&#250;&#65533;&#65533;&#65533;&#65533;d&#65533;&#65533;&#65533;&#65533;*&#65533;&#65533;Z&#65533;&#43971;&#65533;k&#65533;&#65533;e&#65533;ZYn&#65533;`&#65533;&#65533;M
&#65533;L&#65533;&#65533;;v&#65533;&#65533;#&#966;k&#65533;&#65533;&#65533;z&#65533;&#65533;&#552;e&#65533;J&#65533;R6&#65533;&#686;s&#65533;&#65533;y&#65533;&#65533;&#65533;&#65533;	~ &#65533;&#65533;S&#65533;&#65533;&#65533;&#65533;&#65533;&#65533; &#65533;*&#65533;	&#65533;b&#65533;&#65533;p&#65533;&#65533;&#301;&	&#65533;=&#65533;&#65533;u`&#1029;&#65533;#&#65533;&#65533;u&#65533;4D&#65533;Ze&#65533;&#65533;&#65533;&#65533;&#555;&#65533;&#65533;&#65533;&#65533;j&#65533;&#65533;y&#65533;&#65533;J&#65533;Y&#65533;&#65533;&#65533;:&#65533;G&#65533;q&#65533;U&#65533;p&#65533;*&#65533;3&#65533;i{9&#65533;&#65533;&#1651;V&#65533;&#65533;&#65533;ti~&#65533;&#1706;&#65533;&#65533;E&#65533;T&#65533;I&#65533;&#65533;=2&#65533;5&#65533;&#65533;&#65533;~&#65533;&#257;Q&#715;8I&#65533;&#65533;Ej&#65533;%K&#65533;n&#65533;&#65533;z<&#65533;p&#65533;_[4&#65533;&#65533;i&#761;\`<1T&#65533;VWV&#65533;vk&#65533;&#1435;&#65533;v&#65533;&#1605;~&#65533;&#15092;w*&#65533;&#65533;NKM&#65533;j&#65533;&#65533;w&#65533;U&#1786;D:&#65533;:&#65533;&#65533;i&#65533;^p&#65533;&#187;/&#65533;l&#65533;u&#65533;s&#1065;&#65533;&#65533;l&#65533;oe&#65533;'&#65533;$&#65533;_h&#65533;V&#65533;&#65533;&#65533;&#65533;&TxH&#65533;k&#65533;&#65533;<&#65533;v&#65533;&#65533;?Jp&#65533;Z&#65533;&#65533;S+&#65533;&#65533;&#65533;&#65533;&#65533;&#65533;#&#65533;&#65533;&#65533;&#65533;&#65533;c{r& c ;&#65533;&#65533;&#65533;6&#65533;e`&#65533;f&#65533;8&#65533;aE&#65533;&#65533;]z`&#65533;&#65533;T&#65533;&#65533;Z&#65533;[>&#731;&#65533;+K&#65533;T!&#65533;&#65533;m&#65533;&#65533;V&#65533;&#65533;[&#65533;;~	n/&#65533;&#65533;(&#65533;&#65533;&#635;&#65533;&#65533;7 &#65533;\&#1084;z&#65533;&#65533;V&#65533;B&#65533;&#65533;&#65533;&#65533;r#&#65533;&#65533;e&#65533;&#65533;9&#336;&#65533;%&#65533;&#65533;Z0b&#65533;&#65533;DZt&#65533;&#1010;if:&#65533;&#65533;&#65533;fS&#65533;&#65533;K&#65533;&&#1436;&#65533;Da&#65533;&#65533;N&#65533;&#65533;Spq 1&#65533;&#65533;&#65533;Y\%M&#65533;&#65533;	\&#65533;&#65533;TS&#65533;=?&#65533;8&#65533;&#65533;dI&#65533;&#65533;&#65533;v<&#65533;&#65533;&#65533;&#65533; &#65533;]~&#65533;q&#65533;&#65533;D&#65533;&#65533;Xv$\&#65533;&\&#65533;&#65533;K&#65533;&#65533;{iW&#65533;k_&#65533;m&#1084;&#325;{Y&#65533;l&#65533;&#65533;&#65533;&#65533;xOf&#65533;&#65533;&#65533;&#65533;&#65533;7&#65533;&#65533;k&#65533;~&#65533;&#65533;&#65533;J&#65533;J|&#65533;&#65533;&#65533;&#65533;&#65533;&#65533;&#65533;J&#393;&#65533;&#65533;&#65533;QV&#65533;&#65533;&&#65533;&#65533;&#65533;&#65533;^`&#65533;<j&#65533;&#65533;7&#65533;\&#65533;J&#65533;&#65533;:A&#65533;&#65533;&#65533;&#65533;&#1496;6&#65533;&#618;l&#65533;o&#65533;&#65533;b*&#65533;&#65533;&#1707;+&#65533;&#65533;t&#65533;&#65533;L&#65533;Dd&#65533;U&#65533;&#65533;&#65533;&#65533;jX&#65533;&#1884;&#65533;bh&#65533;&#65533;[&#65533;&#65533;&#65533;&#65533;&#65533;&#65533;&#65533;&#65533;&#65533;&#65533;\M`&#65533;U&#65533;4mP&#65533;&#65533;&#65533;&#65533;&#65533;r&#65533;I<&#65533;&#65533;&#65533;&#65533;&#1644;&#65533;T&#65533;o&#65533;&#65533;&#65533;=
s&#65533;M6&#65533;!&#65533;wL&#65533;{&#65533;&#65533;^&#65533;&#798;&#65533;\T&#65533;dCj&#65533;&#65533;	1
&#65533;/&#65533;&#65533;&#65533;&#65533;|']a&#65533;&#65533;#)&#65533;uq&#65533;"&#65533;&#65533;&#65533;x#,,A{&#65533;~&#65533;c&#65533;&#65533;&#65533;=N-G&#65533;&#65533;&#65533;&#65533;&#65533;O&#65533;5mlh&#65533;Z&#65533;&#65533;&#65533;&#65533;&#65533;&#65533;&#65533;&#65533;&#65533;&#65533;&#65533;&#1836;	A&#65533;&m&#65533;&#65533;0&#65533;&#65533;&#65533;O&#65533;&#65533;Mv{-4&#65533;&#65533;&#65533;&#65533;D&#65533;&#65533;&#65533;&#65533;&#65533;A&#65533;c&#65533;&#65533;W&#65533;zQJcjM&#65533;&#65533;&#1805;
'&#1149;|a&#65533;PN&#65533;&#65533;&#65533;[&#65533;w&#65533;U&#65533;&#65533;Z5&#65533;#DO`\Dc&#65533;&#65533;&#65533;7&#65533;&#65533;&#65533;&#65533;&#65533;s&#1450;&#65533;W&#65533;1&#65533;&#65533;&#65533;l&#65533;&#65533;&#65533;B&#65533;&#1335;U&#65533;w&#65533;yM;&#65533;&#65533;N&#65533;!&#65533;&#65533;&#65533;	&#65533;&#65533;&#65533;edw&#65533;-^>=&#65533;&#65533;};&#65533;z&#65533;&#1072;&#65533;&#65533;&#65533;7&#65533;&#65533;l&#65533;&#65533;}&#65533;&#65533;Y6&#65533;D&#65533;&#65533;&#65533;[\P&#65533;&#65533;+&#65533;&#65533;&#65533;&#1880;&#65533;&#65533;&#65533;m&#65533;;a&#65533;&#65533;c&#65533;\&#351;=&#65533;&#65533;am)yy&#65533;&#65533;&#65533;&#65533;w&#65533;&#65533;V&#65533;&#65533;&#57683;&#65533;&#65533;&#65533;q&#65533;H&#1279;9p?@&#65533;&#65533;dD&#65533;&#65533;;&#65533;&#65533;&#65533;3*&#65533;&#65533;&#65533;&#65533;Ql&#65533;&#65533;z&#65533;T&#1093;}&#65533;&#65533;&#65533;/&#65533;&#65533;!&#65533;
&#65533;,&#65533;h&#65533;!  !!!!# %%0&%&'(0*'1,,1-.8-0,.041-,1.241-66A68A75796@<;B==H>@:>@DA<<A=BA>HCA<DADDCJEFQFHGFHMFHQH,;HDDHFPIEJKIEKILL8FLKRMMXN5DNPVOPKQKLQMSQNXSDQSPMSQTTSZU9HUV`VX\VX`WXRYSTYU[YV`ZYVZY][CR[IU\LZ\[b]^h^`f`]d``_a?Oa^ibHWbaecU^dTbdcjeepfhgfhlfhqhefhfmiTciZgifpjimkigl\jlkslmxnpxpmmpmuqnxrqus\ksftss{su&#65533;vxwvx|vy&#65533;xutxv}yhvyu&#65533;yy}zgt{{&#65533;{~&#65533;|mz~&#65533;&#65533;~&#65533;&#65533;&#65533;}&#65533;&#65533;s~&#65533;~&#65533;&#65533;&#65533;&#65533;&#65533;m|&#65533;&#65533;&#65533;&#65533;u&#65533;&#65533;&#65533;&#65533;&#65533;&#65533;&#65533;&#65533;&#65533;&#65533;&#65533;~&#65533;&#65533;&#65533;&#65533;&#65533;&#65533;&#65533;&#65533;&#65533;&#65533;&#65533;x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9;&#65533;&#630;&#65533;&#65533;&#65533;&#65533;&#952;&#65533;&#65533;&#65533;&#65533;&#65533;&#65533;&#65533;&#65533;&#65533;&#65533;&#315;&#65533;&#637;&#65533;&#765;&#65533;&#1214;&#65533;&#44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*$&#65533;pa&#65533;f&#65533;I&#65533;H&#65533;&#65533;4&#65533;j&#1816;p&#65533;&#463; C&#65533;&#65533;&#65533;cG&#65533;()&#65533;\&#626;&#65533;&#727;07R#9&#65533;&#65533;&#850;'*&#65533;&#65533;P"&#65533;&#65533;&#65533;&#65533;It`&#65533;`E&#65533;&#65533;|&#65533;&#65533;iO&#65533;1&#65533;T*&#65533;&#1361;.&#65533;&#65533;&#65533;&#693;&#65533;&#1500;5&#65533;&#65533;&#65533;s&#65533;W&#65533;#^&#65533;z,&#65533;W&#65533;G&#65533;&#65533;lS(&#287;C&#65533;&#65533;zdS&#65533;c&#65533;
&#65533;s&#65533;&#65533;&#65533;r+&#65533;8lYj{?F&#65533;&#65533;nJ&#65533;T&#65533;2<&#65533;&#65533;&#65533;&#65533;d&#65533;C&#65533;&#65533;&#65533;&#65533;h&#65533;l&#65533;NF&#1815;&#36104;acG&&#65533;&#65533;0&#65533;&#376;s&#65533;&#65533;&#859;&#65533;&#65533;&#65533;6&#65533;&#65533;&#65533;&#65533;&#65533;8&#65533;&#65533;V"&#65533;&#65533;9&#65533;&#65533;pA&#65533;&#65533;N&#65533;tt&#683;S&#13642;&#65533;&#65533;&#65533;&#65533;&#65533;&#65533;&#65533;&#65533;&#65533;&#65533;&#65533;&#65533;&#65533;&#65533;>&#65533;<&#65533;&#65533;p&#65533;&#65533;&#65533;&#65533;7&#65533;&#65533;y}&#65533;&#65533;MW&#65533;?&#65533;;]&#65533;w5&#65533;&#65533;ON&#65533;v&#65533;b&#65533;A&#65533;&#65533;m&#65533;5&#65533;Y&#65533;&#65533;&#65533;&#65533;V&#65533;8&#65533;xB&#65533;'&#65533;f^3&#65533;g&#65533;eY&#65533;&#65533;iW &#65533;f&#350;H&#32871;be&#65533;9(&#65533;W&#65533;^&#65533;g&#65533;pW&#65533;&#65533;&#65533;]&#65533;)&#65533;&#65533;AD&#65533;&#65533;U~9&#65533;v&#65533;p&#65533;&#65533;&#65533;&#768;|&#65533;&#65533;&#65533;I&#65533;&#65533;&#65533;&#65533;1&#936;%`&#65533;&#65533;VcK&#65533;UC&#65533;&#65533;&#65533;&#65533;T&#65533;@'&#65533;f&#65533;9t&#65533;xI%&#65533;d&#65533;Tfp&#65533;=&#65533;aS&#65533;&#65533;$&#65533;[Ze&#65533;]&#65533;T(&#65533;b&&#65533;&#65533;&#65533;49	|p&#65533;8d&#65533;F%&#65533;&#65533;$B*bw&#65533;X&#65533;&#65533;&#65533;mue&#65533;&#65533;*&#65533;/z(A7"&#65533;&#65533;&#65533;&#65533;&#65533;&#65533;!&#65533;j&#65533;&#65533;S&#65533;&#65533;&#65533;&&#65533;&#65533;&#65533;h&#65533;&#65533;&#65533;&#65533;gN`&#65533;J&#1237;&#65533;~w&#65533;&#65533;&#65533;M&#65533;iq&#65533;b&#65533;n&#65533;'&#31063;&#65533;G&#32115;&#168;&#65533;P&#65533;le&#65533;&#65533;z,&#65533;Y*7&#65533;&#65533;2&#1749;z&#65533;&#65533;h&#65533;&#65533;&#65533;*[&#40891;&#65533;&#65533;&#65533;q^W&#1668;&#65533;&#65533;%&#65533;&#65533;**f{&#632;p&#65533;&#65533;i*&#65533;\&#65533;&&#65533;&#65533;&#65533;&#65533;&#65533;&#65533;N&#65533;&#65533;&#65533;&#65533;&#65533;o&#65533;&#65533;&#47335;&#65533;*&#65533;&#65533;&#65533;&#65533;J&#65533;&#664;&#65533;[&#65533;&#65533;&#65533;N,&#65533;&#65533;3&#65533;&#65533;&#65533;&#65533;&#65533;&#65533;&#65533;&#65533;m&#65533;7&#65533;&#688;&#65533;3&#65533;;0&#65533;I7&#65533;g&#65533;6&#65533;6.&#65533;&#65533;&#65533;&#65533;o]S&#65533;&#65533;&#65533;i&#65533;&#65533;h&#65533;H&#65533;&#65533;4&#65533;(9m&#65533;&#65533;m&#65533;o&#65533;5&#65533;v&#65533;F;[&#65533;&#65533;S&#65533;.s6&#65533;xe&#65533;&#65533;-#&#65533;|&#65533;&#1856;d&#65533;&#65533;&#65533;&#65533;c&#65533;&#65533;&#65533;aPVw&#65533;&#65533;&#65533;@~&#65533;&#65533;{'&#65533;
&#65533;,&#65533;&#16603;&#65533;&#65533;&#65533;KXg&#65533;=&#65533;gd&#65533;;&#65533;&#725;&#65533;e&#1563;&#65533;nx&#6127;&#65533;&#65533;&#65533;&#65533;&#65533;&#65533;&#65533;&#65533;mc&#65533;&#65533;&#65533;Y&`TQ^&#65533;&#65533;M&#65533;$&#65533;&#65533;s&#1233;&#65533;&#65533;&#65533;n&#65533;&#956;&#65533;Y&#65533;&#65533;2&#65533;&#65533;&#65533;&#538;&#65533;&#65533;&#65533;&#1671;&#1267;A&#65533;&#65533;&#65533;&#65533;N&#65533;]&#65533;l&#65533;&#65533;Cs&#65533;z&#65533;&#65533;&#65533;?>&#65533;?K&#65533;&#65533;&#65533;&#65533;?!&#65533;&#65533;&#65533;^&#65533;&#16694;&#65533;xd<&#65533;#&#65533;aB9&#65533;&#65533;&#875;&#65533;&#65533;4&#65533;J'x&#65533;&#65533;&#65533;&#65533;&#1250;y}/&#65533;is 3(Bn&#65533;(D&#65533;D&#65533;&#65533;u&#65533;}q&#224;&#65533;v&#65533;&#65533;&#65533;FZ\:K&#65533;\hB-&#65533;&#65533;&#65533;&#65533;&#65533;GB&#65533;5F)#&#65533;&#65533;?&#65533;&#65533;,&#65533;&#65533;+ &#65533;j&#65533;*&#65533;A&#65533;&#65533;=&#65533;&#65533;&#65533;X&#65533;&#65533;&#814;&#65533;&#65533;&#65533;&#65533;&#65533;&#65533; E}&#65533;P&#65533;[ &#65533;&#65533;8&#65533;+z&#65533;\&#65533;&#65533;&#65533;&#65533; &#65533;&#65533;QZs&#65533;"&#65533;&#65533;&#65533;&#65533;P&#65533;&#65533;["&#65533;$&#65533;B&#65533;&#65533;&#65533;&#65533;4&#65533;&#65533;&#65533;&#65533;8&#65533;*&#65533;p&#65533;"$&#65533;&#65533;&#65533;qD&#65533;r<&#65533;&#65533;2&#65533;&#65533;&#1903;&#65533;&#65533;&#65533;d&#65533;&#1509;&#65533;&#65533;/&#65533;&#65533;T&#65533;#&#65533;7&#65533;<&#65533;&#65533;p
A&#65533;)K@'v&#65533;&#65533;&#65533;&#65533;F&#65533;&#65533;&#65533;&#65533;&#39764;&#65533;&#65533;&#65533;&#1059;?0U&#65533;&#65533;\&#65533;2$&#65533;V6&#65533;&#65533;&#65533;c&#65533;&#65533;&#65533;&#65533;>&#65533;R&#65533;&#65533;&#65533;&#65533;QlQ&#65533;]&#65533;c&#65533;&#65533;&#778;*Cy&#65533;&#65533;U3m&#65533;dd:o&#65533;&#65533;v&#65533;s&#65533;u&#65533;&#65533;L&#65533;&#65533;G7&#65533;&#65533;L&#65533;&#65533;&#65533;B&#65533;&#65533;&#65533;&#65533;r^&#65533;4&#65533;9)&#65533;g&#65533;&#65533;&#65533;&#65533;&#65533;&#65533;&#65533;i&#65533;J&#65533;L&#65533;d%&#65533;&#65533;./_&#65533;&#65533;<&#65533;Zt3&#65533;&#12579;*_&#65533;O&#65533;4&#65533;_J'7&#65533;&#65533;2&#65533;&#65533;&#65533;|&#65533;+eJ&#65533;V&#65533;&#65533;=&#65533;@&#65533;&#65533;&#65533;t#Uv&#65533;&#65533;9Od&#65533;t&#65533;0e&#65533;o^&#65533;Rd&#65533;&#65533;&#65533;U&#65533;J&#65533;&#65533;&#65533;&#65533;&#229;X&#65533;d&#65533;4O&#65533;F&#65533;F5&#65533;&#65533;F&#65533;&#1245;&#65533;&#65533;MH+&#65533;&#65533;&#822;&#65533;r&#65533;ZU&#65533;9W&#65533;@&#65533;&#65533;&#492;&#65533;U&#65533;&#65533;&#1402;F&#65533;&#65533;&#65533;W]&#65533;N&#65533;v"i&#65533;Y&#65533;&#306462;&#65533;&#65533;5`[&#65533;&#65533;&#359;2&#65533;%XM&#65533;8&#65533;&#1641;&#65533;U&#65533;&#65533;&#65533;&#65533;h]&#65533;&#582;F&#978;J&#65533;gG)&#65533;r&#65533;&#65533;&#65533;&#65533;&#773;G&#65533;&#65533;o&#65533;&#65533;T&#65533;&#65533;;BZ5BV&#65533;&#65533;&#65533;-9&#65533;&#65533;&#65533;&#65533;&#65533;u&#65533;&#65533;&#65533;G&#65533;Tc6&#65533;&#65533;&#65533;&#65533;&#65533;4&#1272;=Rz&#65533;&#65533;-m&#65533;q[&#65533;&#65533;&#65533;&#65533;&#65533;n?xI&#65533;7&#65533;&#65533;=.9&#65533;k^&#65533;&W&#65533;2jo_1&#65533;&#65533;&#65533;6&#65533;&#65533;u&#65533;PWk&#65533;&#65533;^&#65533;&#65533;&#65533;&Q&#65533;?&#65533;fV&#65533;&#65533;9&#65533;|&#65533;8&#65533;&#65533;jT&#65533;&#65533;H&#65533;&#65533;#L&#65533;	[&#1592;&#65533;&#65533;&#65533;&#65533;&#1942;&#1512;&#65533;5&#65533;t&#65533;wIt&#65533;&#65533;&#65533;&#65533;&#65533;K&#65533;&#65533;&#65533;&#65533;z&#65533;&#65533;B&#65533;0&#65533;&#65533;&#65533;&#1188;&#65533;w&#65533;&#65533;&#65533;&#65533;w,\
&#65533;&#65533;&#65533;5&#65533;&#65533;&#65533;&#65533;&#65533;&#65533;&#65533;pg&#65533;Z&#65533;8&#65533;$&#65533;H;5&#65533;&#1389;$&#65533;&#65533;-&#65533;YE`%&#65533;U&#65533;C&&&#65533;&#1659;^&#65533;&#65533;&#1596;4&#65533;&#65533;&#65533;!&#65533;6&#65533;Y&#65533;&#65533;DN&#65533;&#65533;U:&#65533;Y&#637;&#65533;&#491;g&#158;&#65533;&#65533;&#65533;&#65533;&#65533;{r&#65533;&#65533;M&#65533;&#1582;&#65533;&#65533;q&#65533;f&#9145;&#65533;gV0W+&#65533;f7[&#65533;&#65533;&#62323;n&#65533;&#65533;&#65533;N&#65533;&#65533;&#65533;}&#1971;}M:F6&#1296;&#65533;&#65533;	&#65533;h)w&#65533;b&#65533;&#65533;u&#65533;I&#65533;Y&#65533;\&#65533;&#881;d&#65533;&#65533;|k OX&#65533;[&#65533;&#65533;&#65533;c}&#65533;O&#65533;&#65533;5&#65533;,e&#65533;&#65533;[&#65533;&#65533;&#65533;&#1337;m&#65533;s&#65533;j1#&#65533;a~qy&#65533;&#65533;&#65533;Eg&#65533;-&#65533;r&#65533;&#65533;]&#65533;^&#65533;&#65533;&#65533;>&#65533;W&#65533;&#65533;&#65533;N&#65533;&#1633;&#65533;&#1906;z&#65533;&#65533;jf&#65533;&#65533;&#1956;&#65533;k	&#65533;XT/&#65533;&#65533;%3'&#65533;uTz&#65533;&#65533;6&#65533;T&#65533;&#65533;vy&#65533;&#65533;.
&#65533;y&#65533;&#65533;Hs&#65533;E.&#65533;&#65533;,&#1943;&#65533;q&#1996;&#65533;&#65533;&#65533;&#65533;&#65533;&#65533;r[1k&#65533;&#65533;&#65533;&#65533;&#65533;rS&#65533;&#65533;&#65533;`y&#65533;_q&#65533;&#65533;&#65533;.7&#65533;&#65533;&#65533;&#65533;2&#65533;(&#1656;&#65533;&#65533;t&#65533;&#65533;&#65533;&#65533;&#65533;:&#65533;?>x&#65533;&#65533;&#65533;r&#65533;&#65533;&#65533;j&#65533;y&#65533;kN&#65533;&#65533;C&#65533;nyfe&#65533;=3&#65533;&#65533;&3o&#65533;&#299;~&#65533;K}&#65533;T&#65533;9&#989;&#65533;&#65533;_|&#65533;&#65533;&#65533;&#1660;t&#65533;&#668;&#65533;&#65533;&#571;&#65533;&#766;&#65533;S|&#65533;gwx&#65533;&#65533;~&#65533;}&#65533;&#65533;:&#65533;mt^&#65533;&#65533;&#65533;;K&#65533;&#65533;x&#65533;[&#65533;&#65533;h&#65533;&#65533;&#65533;n&#65533;Y&#65533;T&#65533;	w&#65533;&#65533;N&#65533;&#65533;&#65533;&#65533;w8&#65533;&#65533;&#65533;&#65533;&#65533;_&#65533;&#65533;Qo6&#65533;&#65533;&#65533;p&#65533;p&#65533;&#65533;kk&#65533;H]&#65533;Ws&#65533;]&#65533;&#65533;&#65533;}&#65533;G/|&#65533;O&#65533;&#65533;{&#65533;&#65533;&#1729;.&#65533;&#65533;&#65533;&#65533;}&#65533;&#65533;W&#65533;v8[&#65533;&#65533;&#65533;&#65533;x&#65533;&#65533;O&#65533;&#65533;&#65533;&#65533;`o~&#65533;&#65533;b{)W&#65533;&#65533;&#65533;&#65533;&#65533;&#65533;z&#65533;k&#65533;&#65533;&#65533;&#65533;:&#65533;&#65533;&#65533;c&#65533;&#65533;&#65533;&#796;&#65533;t&#65533;&#65533;z&#65533;&#65533;{&#65533;t3raW&#65533;&#65533; &#65533;i&#65533;'9>&#65533;r&#65533;&#65533;}S&#65533;}&#65533;Gy&#65533;`}&#65533;~&#65533;+&#65533;w g&#65533;&#65533;[&#65533;7&#65533;6`xT&#65533;h&#65533;7w9&#65533;|&#65533;&#65533;t&#65533;&#65533;&#65533;&#449;&#65533;|J1&#65533;&#65533;gy&#519;~j'(m&#65533;&#65533;x&z&#65533;71&#65533;&#65533;K&#57792;&#65533;&#65533;n&#65533;W&#65533;&#231;&#65533;8&#65533;&#65533;8Phs"x&#65533;&#65533;&#65533;&#65533;`&#453;&#65533;fp&#65533;rF&#65533;vl&#65533;`1&#65533;t8&#65533;&#65533;&#65533;7~a&#65533;9&#65533;&#65533;0&#65533;&#65533;2X&#65533;6&#65533;r&#65533;&#65533;gs&#65533;]d&#65533;w&#65533;&#65533;&#65533;N&#65533;&#65533;&#65533;&#65533;&#65533;6&#65533;}&#65533;'~r&#65533;&#65533;'x&#65533;&#65533;&#65533;&#452;&#65533;r'qc(&#65533;&#65533;&#65533;Q&#65533;&#65533;&#65533;W&#65533;Zx&#65533;p&#65533;&#65533;&#65533;&#65533;U(&#65533;&#518;v&#1542;&#65533;&#65533;w&#65533;&#515;&#65533;x&#65533;&#65533;{B&#65533;p&#65533;~}&#65533;s&#65533;&#65533;n&#65533;s&#65533;Xnq&#1546;&#65533;wW&#65533;&#65533;&#65533;&#65533;&#65533;&#65533;&#65533;n:&#65533;&#65533;&#28961;7&#65533;<G&#65533;D(&#65533;{'&#65533;&#65533;&#65533;~&#65533;u&#65533;fi&#65533;&#65533;Q&#360;&#65533;&#1928;T&#65533;T&#65533;&#65533;&#65533;&#65533;&#65533;&#65533;x&#65533;&#65533;&#65533;&#65533;&#65533;&#65533;&#65533;&#65533;&#65533;y&#65533;&#65533;|&#648;n&#65533;&#65533;b&#1864;&#65533;&#65533;sG&#65533;H&#65533;xvmh}&#65533;&#65533;&#65533;&#65027;qh&#65533;&#24078;o(&#65533;&#65533;&#65533;&#65533;&#65533;&#65533;&#65533;&#65533;&#65533;&#65533;&#65533;h&#65533;&#65533;&#65533;7&#65533;&#65533;&#65533;&#65533;W&#65533;&#65533;&#65533;|&#65533;&#65533;,&#65533;		&#65533;&#65533;&#65533;&&#65533;U&#1537;\A,&#1618;.y&#65533;0&#65533;2&#65533;&#65533;(W&#65533;!I&#65533;&#65533;&#65533;x&#65533;&#65533;z&#65533;`=&#65533;&#65533;&#65533;&#65533;B&#65533;&#65533;&#65533;&#65533;0&#65533;{&#65533;&#65533;&#65533;^h&#65533;&#65533;8&#65533;0I&#65533;V&#65533;&#65533;&#65533;6&#65533;V&#65533;&#65533;i&#65533;-&#65533;{&#65533;&#65533;&#65533;&#1555;&#65533;&#65533;b9&#65533;d&#592;&#65533;&#65533;&#65533;,7&#586;&#65533;&#65533;}y&#65533;I&#65533;=%&#65533;&#65533;0&#65533;t&#594;r&#65533;&#65533;z	&#65533;|i&#65533;&#65533;H&#65533;D&#65533;pK&#65533;&#65533;	&#65533;&#65533;&#65533;]&#65533;&#65533;&#65533;<U&#65533;&#65533;&#65533;&#65533;&#65533;H&#65533;Ts&#776;&#65533;&#65533;&#65533;}&#65533;&#65533;yY&#65533;7w&#65533;&#65533;&#65533;{/I[{&#65533;&#65533;9&#65533;&#65533;&#65533;&#65533;Y&#65533;&#65533;fW&#65533;&#65533;;&#65533;]	&#65533;&#65533;&#65533;Y&#65533;&#65533;&#65533;hnF&#65533;|&#215;]i&#65533;e&#65533;&#65533;vY&#65533;&#65533;&#65533;&#65533;&#65533;I&#65533;&#65533;Y&#65533;Y&#65533;&#65533;&#65533;pbG&#65533;&#65533;&#65533;&#65533;d&#65533;&#65533;&#65533;&#65533;&#65533;c&#65533;&#65533;f&#65533;&#1240;4p&#65533;&#65533;&#1624;xy&#65533;-&#65533;&#65533;&#65533;&#65533;&#65533;&#65533;&#65533;Q&#65533;i&#65533;&#1629;&#65533;	&#65533;&#65533;njWg&#65533;&#65533;J&#65533;q%wn&#65533;&#65533;&#65533;&#65533;$&#65533;&#65533;9&#65533;ai&#65533;&#65533;P&#65533;Z&#65533;[x&#65533;#Yz&#65533;&#65533;Q	*#cYu&#65533;I&#65533;&#65533;&#65533;&#65533;9&#65533;j&#65533;&#65533;ya&#65533;sk&#65533;&#65533;&#65533;&#65533;^&#65533;&#65533;wa&#65533;&#65533;&#65533;&#65533;Y&#65533;&#65533;&#65533;&#65533;F&#65533;Pi&#65533;&#65533;&#65533;*&#65533;&#65533;%qJ&#65533;4
&#65533;.Z&#65533;&#65533;&#65533;4*&#65533;&#1977;&#65533;&#65533;yi"&#65533;sz&#65533;&#65533;&#1615;&#65533;	&#65533;&#65533;9&#65533;&#65533;&#65533;&#65533;i&#65533;&#65533;Y&#65533;&#65533;9&#65533;R&#65533;n&#65533;&#65533;&#65533;j9&#65533;&#65533;&#1626;I&#65533;&#65533;&#65533;i&#65533;.*&#65533;9j|&#65533;Y&#65533;cJ&#65533;(&#65533;&#65533;R&#65533;&#65533;z&#65533;}&#65533;i&#65533;$&#587;&#65533;&&#65533;&&#65533;S.&#65533;O&#65533;&#65533;g&#65533;kj&#65533;1;}z&#65533;0&#65533;;J&#65533;&#65533;&#65533;&#65533;&#65533;&#65533;h9&#65533;&#65533;	&#65533;)&#65533;I&#65533;i
&#65533;&#65533;&#1487;7i}y&#65533;d&#65533;&#65533;&#65533;&#65533;uj&#65533;P
&#65533;&#726;PJ&#65533;&#65533;&#65533;&#65533;_:&#65533;J&#65533;&#65533;Y&#65533;}&#65533;/&#65533;&#269;&#65533;&#65533;&#65533;9&#65533;zi&#65533;(&#65533;&#65533;zn>&#65533;o&#65533;&#65533;&#65533;	&#65533;%&#65533;&#65533;&#65533;&#65533;]&#65533;&#65533;&#65533;&#65533;L&#65533;&#65533;T&#65533;w&#65533;&#65533;&#65533;&#6752;&#65533;&#65533;&#65533;+!&#65533;&#65533;&#1682;&#65533;	h&#65533;X&#65533;&#65533;%&#65533;V&#65533;&#65533;h&#65533;y&#1679;&#65533;jl&#65533;:&#65533;&#65533;E&#65533;J&#65533;&#65533;e&#1695;&#65533;&#65533;&#65533;J&#65533;&#65533;*&#65533;&#282;&#65533;&#65533;:&#65533;&#65533;&#679;&#65533;&#65533;M&#65533;&#65533;&#65533;&#65533;&#42171;&#1705;&#65533;&#65533;NR4`u_&#65533;*&#65533;&#65533;y&#65533;&#65533;&#65533;&#65533;&#15004;p&#678;"&#65533;&#65533;&#65533;&#65533;&#65533;&#65533;&#65533;&#65533;,a&#65533;x&#65533;w&#65533;&&#65533;&#65533;Z&#65533;+&#1624;3c[&#65533;i&#65533;;e&#65533;&#65533;&#664;&#65533;&#65533;&#65533;y&#65533;&#65533;(p5o&#65533;&#65533;&#65533;E&#65533;I&#65533;&#752;&#65533;M&#65533;&#65533;&#65533;&#65533;&#65533;.&#65533;&#65533;E&#65533;&#65533;&#65533;&#65533;&#65533;&#65533;&#65533;&#65533;{&#65533;`&#625;
&#65533;KN[Z{2&#65533;&#65533;`&#65533;dD5Qx&#65533;B&#65533;Tp&#65533;&#65533;&#65533;z&#65533;
Y&#65533;&#65533;&#1584;2Gf&#65533;&#412;2&#65533;&#65533;&#65533;z4	&#65533;&#65533;&#679;L*&#65533;&#65533;&#65533;&#65533;M&#65533;m&#65533;F&#65533;Ps&#65533; &#65533;&#1606;5e3B&#65533;vX)&#65533;d&#65533;&#65533;&#65533;_&#1623;&#65533;Y&#65533;&#1608;&#65533;E&#65533;&#65533;t&#65533;`&#65533;&#65533;JI:&#65533;D&#65533;r&#751;&#65533;yl&#65533;5x&#65533;&#65533;&#65533;wy@ru&#65533;+<c&#65533;&#65533;&#65533;{&#65533;&#65533;i&#65533;)&#1540;&#1882;^&#65533;&#65533;}&#65533;&#25041;&#724;&#65533;:&#65533;&#65533;&#600;&#65533;&#65533;&#65533;*&#65533;&#65533;)&#65533;Zf&#65533;N&#65533;&#65533;c&#65533;&#65533;0&#65533;CAdN&#65533;&#65533;&#65533;&#65533;&#65533;;&#65533;$Kw&#65533;&#65533;&#65533;X&#65533;>&#65533;&#3763;&#65533;&#65533;&#659;&#65533;&#65533;&#65533;&#44762;&#65533;&#65533;n&#65533;&&#65533;x&#65533;R;&#65533;2&#65533;&#65533;=&#65533;F;)&#65533;&#65533;K&#65533;&#65533;[&#65533;'&#65533;&#65533;9	F&#65533;&#65533;^&#45537;&#1744;A	&#65533;&#65533;&#65533;&#154;&#65533;&#65533;)&#65533;&#65533;&#65533;m&#65533;&#65533;=&#1343;&#65533;>&#65533;&#65533;j&#65533;&#65533;&#65533;&#65533;&#1787;&#65533;K&#65533;&#65533;z&#65533;mz&#65533;&#65533;8&#65533;<&#65533;&#65533;&#65533;I&#65533;&#65533;&#65533;#&#65533;&#65533;&#1400;&#65533;&#65533;E	c?&#65533;9\&#65533;$&#65533;&#65533;g&#65533;&#65533;&#65533;&#65533;&#65533;&#65533;&#653;&#65533;K&#65533;&#65533;x&#65533;&#65533;y&L&#65533;&#65533;X&#65533;&#65533;k&#65533;&#65533;&#751;J&#726;@KP|&#65533;V&#65533;&#65533;&#65533;&#65533;{&#65533;&#65533;V&#65533;&#65533;9&#65533;&#65533;&#65533;&#65533;&#65533;H&#1696;,&#65533;L&#65533;&#65533;&#65533;&#65533;&#65533;&#65533;|j&#1789;?&#65533;&#65533;&#65533;4&#65533;m&#65533;K\&#65533;
&#65533;&#310;hh8&#256;&#65533;0&#65533;`&#65533;p
B";&#65533;&#65533;f?&#65533;&#325;9K&#65533;&#65533;,!&#65533;m/'&#65533;&#65533;Z&#65533;&#65533;&#65533;&#65533;&#65533;&#65533;&#65533;&#65533;[`&l&#65533;D*&#65533;*&#65533;&#65533;.:&#65533;&#65533;w&#65533;P0&#1152;&#1104;&#65533;&#65533;	k`K0	&#65533;p&#65533;A&#65533;&#65533;&#65533;8&#65533;&#65533;k&#65533;&#65533;&#621;K&#65533;j\&#65533;l&#65533;n&#65533;{&#65533;6v&#65533;s&#65533;&#65533;&#65533;H&#65533;	&#65533;&#65533;&#65533;&#65533;L&#65533;j
&#65533;Q&#65533;8&#65533;`	&#65533;eK `w&#65533;	&#65533;&#65533;L^&#65533;v&#65533;&#65533;)&#65533;&#183;&#65533;&#65533;&#65533;&#65533;&#65533;h&#65533;*xWQ&#65533;K&#65533;\&#65533;|&#65533;&#65533;Y&#65533;L&#65533;&#65533;&#65533;&#65533;@&#65533;&#65533;&#65533;&#65533;X&#65533;&#65533;&#65533;0&#65533;P
K&#65533;
&#65533;J&#65533;&#65533;&#65533;6|#<1&#65533;&#65533;|&#65533;&#30494;&#65533;&#65533;n&#65533;&#65533;&#65533;&#65533;g&#65533;&#65533;&#65533;&#65533;7&#65533;<w&#65533;&#65533;a&#65533;&#65533;&#65533;&#65533;<&#65533;E&#65533;&#65533;&#65533;&#65533;&#65533;C.&#65533;PP&#65533;p	&#65533;]&#65533;&#65533;[&#65533;[}X&#334;0J&#65533;&#65533;x&#65533;c&#372;Jt&#65533;&#65533;&#65533;%&#65533;&#65533;&#65533;&#935;&#65533;&#65533;L&#65533;&#524;&#65533;&#65533;&#65533;&#65533;>&#65533;&#65533;.&#65533;&#65533;&#65533;pv[&#65533;Q&#65533;2&#65533;\&#65533;`f=KP`k&#65533;&#65533;z&#65533;%A &#65533;4ql&#65533;K&#65533;&#65533;2&#65533;&#1336;:&#65533;&#65533;J&#65533;f&#65533;W5B&#65533;&#65533;&#65533;Lq&#65533;&#65533;i&#65533;&#65533;`+&#65533;&#65533;&#65533;&#65533;a&#65533;h&#65533;&#1592;&#65533;l&#65533;&#65533;&#65533;|\0&#976;&#65533;@	lp&#65533;z&#65533;2`&#65533;&#65533;&#65533;&#65533;&#65533;&#65533;:&#65533;;.e&#65533;A|&#65533;6&#65533;&#65533;&#65533;&#65533;&#421;W&#65533;&#65533;&#65533;&#65533;&#65533;p&#65533;&#65533;&#65533;&#821;P&#65533;&#65533;&#65533;&#65533;h&#65533;K&#65533;(\&#65533;&#65533;&#65533;?L&#65533;G&#1774;&#65533;&#65533;&#65533;f&#65533;&#1170;&#65533;&#1053;&#1663;0
&#65533;P&#65533;f&#65533;&#65533;&#65533;&#65533;&#65533;B&#65533;&#65533;&#65533;0&#65533;&#65533;&#65533;&#65533;&#65533;&#65533;6&#1204;=&#1728;^&#65533;&#65533;M&#65533;&#65533;&#65533;s%&#370;&#65533;&#65533;&#65533;&#65533;&#65533;r&#65533;*&#65533;&#65533;m&#1810;-&#65533;[&#65533;&#65533;0`&#65533;&#65533;&#65533;&#1635;&#65533;g=&#1701;&#65533;&#65533;
&#65533;&#65533;M8&#65533;T)&#65533;It&#65533;&#65533;&#58959;&#65533;&#65533;dyL&#65533;&#65533;e&#65533;&#65533;&#65533;&#65533;' 1&#2003;6&#65533;#&#65533;&#65533;UM&#65533;&#65533;&#65533;&#65533;v&#65533;&#65533;Ol&#65533;>&#65533;&#65533;&#65533;&#65533;7 D7&#65533;""&#65533;&#65533;&#1645;,&#65533;L&#65533;Ov&#884;&#65533;&#65533;E\`,j&#65533;&#65533;&#1785;V&#65533;.&#65533;_&#65533;=&#65533;p&#65533;&#65533;&#65533;&#65533;TS&#65533;&#65533;&#65533;&#65533;&#65533;D&#65533;&#65533;/&#12776;&#65533;&#65533;&#65533;&#65533;&#65533;&#65533;7&#65533;a-:&#65533;&#65533;&#65533;&#65533;&#703;&#65533;&#65533;1`&#65533;P
?&#65533;&#65533;xy&#65533;o&#65533;&#65533;R&#65533;&#65533;&#65533;C&#65533;&#65533;K&#65533;&#65533;|U&#65533;#&#65533;&#65533;=&#65533;&#65533;&#65533;#&#65533;&#65533;A&#65533;uD&#481;&#65533;o&#65533;&#65533;&#809;&#65533;&#65533;&#65533;1&#65533;&#65533;b>&#65533;>&#65533;&#65533;&#65533;$V[&#65533;&#65533;&#352;		>[&#65533;&#65533;&#65533;~&#65533;z&#65533;`js@{&#65533;.}}5+&#65533;e&#65533;&#65533;C&#65533;&#65533;&#65533;&#20382;&#46509;H1P&#65533;}&#65533;&#65533;l&#65533;#G&#65533;Z,&#65533;N&#65533;Z&#65533;a&#65533;&#65533;}l&#65533;&#65533;/&#65533;&#65533;S&#65533;$&#65533;&#65533;=	&#65533;0	&#65533;)&#65533;&#65533;&#65533;&#65533;!&#722;F;k&#65533;fB&L&#65533;Nn&#65533;&#65533;&#65533;&#65533;*8&#65533;-&#65533;&#65533;&#65533;y&#65533;<&#65533;&#65533;&#65533;&#65533;&#65533;&#65533;~&#65533;&#65533;&#65533;f&#65533;&#65533;&#65533;&#65533;&#65533;Y}&#65533;U.&#65533;d&#65533;8M&#65533;O&#65533;P&#65533;&#65533;	gm.#&#65533;&#65533;&#65533;&#65533;&#65533;	&#65533;&#65533;&#65533;Q2D.j)DS]{&#65533;&#65533;&#65533;&#1765;&#65533;&#65533;&#65533;0&#65533;&#65533;>&#65533;&#65533;~U[&#65533;&#65533;*&#65533;madc,&#65533;&#65533;n&#65533;&#65533;>y&#65533;:&#65533;&#65533;&#65533;&#65533;l)7&#65533;&#65533;&&#65533;K&#65533;&#1447;&#65533;b+.&#65533;.&#65533;&#65533;^&#65533;&#65533;ODZ*L&#65533;jR];&#62749;&#65533;Y&#65533;&#65533;AK0_&#65533;f&#65533;&#65533;&#65533;Z4&#65533;&#65533;B&#65533;&#65533;K&#1711;9_&#65533;;&#65533;&#65533;O&#65533;&#65533;&#65533;cO&#65533;8&#65533;p&#65533;&#65533;&#65533;&#65533;6=&#65533;&#65533;&#834;hV&#65533;&#65533;&#65533;1&#65533;&#65533;T&#65533;K&#65533;&#65533;&#65533;&#65533;a/L$&#65533;1$&#65533;&#65533;&#1446;&#65533;&#65533;&#65533;\&#65533;&#65533;&#65533;5&#65533;&#65533;#&#65533;&#65533;&#1838;K&#65533;&#65533;;&#65533;v&#2036;&#65533;0&#65533;Q^J1m&#65533;|&#65533;Q&#65533;o&#65533;ps &#65533;"&#65533;&#65533;&#65533;&#1526;U&#65533;&#65533;o?&#65533;&#65533;8&#65533;K&#65533;&#65533;]&#65533;EM\&#65533;1&#65533;&#65533;o&#65533;&#65533;&#65533;&#65533;&#65533;4//R&#65533;&#65533;q&#65533;&#65533;&#65533;&#65533;&&#65533;A&#65533;7?&#65533;t:&#65533;&#65533;&#65533;o&#65533;&#65533;/&#65533;@&#65533;&#65533;&#65533;&#65533;&#1845;&#65533;4&#65533;&#65533;&#65533;&#65533;&#65533;&#1844;&#65533;&#65533;&#65533;&#65533;0&#65533; &#65533;&#65533;&#1084965;&#65533;&#65533;2&#575;O4&#65533;&#65533;$Xp&#65533;&#65533;m.T&#65533;&#65533;&#65533;C&#65533;&#65533;&#65533;L&#1122;Dq&#65533;2n&#65533;&#65533;&#65533;[C&#65533;)r<W&#65533;$E&#65533;Sz'q&#65533;&#65533;l&#65533;v\&#65533;&#65533;&#65533;{&#65533;&#65533;&#65533;&#65533;s&#65533;O&#65533;&#65533;&#65533;&#1305;&#65533;NwI&#1249;3&#1652;i&#216;&#65533;bJ&#65533;&#65533;&#65533;&#65533;U&#65533;&#65533;&#65533;i&#65533;&#65533;&#65533;/&#65533;`&#65533;&#65533;x&#748;&#65533;Zik&#65533;&#65533;&#1383;&#1004;V&#65533; &#65533;c'&#65533;&#65533;&#65533;vy&#65533;^|(&#65533;&#65533;<&#65533;t7f&#65533;V&#65533;&#65533;a&#65533;&#65533;y]&#65533;&#65533;1&#360;&#65533;%G~\&#65533;&#65533;D&#65533;Yn&#65533;&#65533;&#65533;bG&#65533;Sb&#65533;\&#65533;&#65533;&#65533;&#65533;2i"=J4&#65533;O&#65533;Ce&#65533;}&#65533;&#65533;&#65533;R&#65533;O9O&#65533;&#65533;&#65533;pW&#65533;&#626;-&#65533;&#1429;Z&#65533;n&#65533;1&#65533;o&#65533;&#65533;&#65533;&#65533;&#65533;>&#65533;p&#65533;&#65533;&#1141;&#65533;>6&#65533;&#65533;&#764;&#65533;&#65533;&#65533;&#65533;3&#65533;&#65533;~&#65533;&#65533;e&#65533;&#65533;NY&#65533;]&#65533;&#65533;}&#65533;l&#65533;&#65533;&#1644;&#65533;p&#65533;&#65533;&#1676;&#65533;-7&#65533;tS&#65533;=&#65533;&&#65533;&#65533;h&#65533;&#65533;&#65533;&#65533;&#65533;*&#952;W&#65533;&#65533;&#65533;&#65533;&#65533;Xe&#65533;.&#65533;&#65533;1&#34731;&#65533;&#65533;&#65533;&#65533;S&#65533;&#65533;&#65533;&#65533;.&#65533;&#65533;S&#65533;&#174;&#65533;q<&#65533;^&#65533;&#52497;&#65533;CL=&#65533;[&#65533;Gs&#65533;&#273;&#65533; M&#65533;j5z&#65533;&#65533;-(&#65533;&#65533;&#65533;(&#65533;@&#65533;&#65533;&#65533;1&#65533;&#65533;.&#65533;,&#65533;.&#65533;B&#65533;r&#65533;BW&#65533;&#65533;&#65533;&#65533;Q&#1584;HD6&#65533;&#65533;K&#65533;&#625;&#65533;Q&#65533;&#65533;&#65533;&#65533;&#65533;31g&#65533;&#65533;&#65533;i&#65533;4&#65533;&#65533;
&#65533;0q4+&#65533;r&#65533;E%&#65533;G$i&#65533;G6&#65533;bPJF=&#65533;&#65533;K&#1926;\&#65533;2&#65533;.B0+&#65533;pCWL&#65533;(bc&#65533;j&#65533;&#65533;&#65533;&#65533;N&#1409;&#65533;&#65533;Vn&#65533;&#65533;&#65533;&#65533;X4&#65533;&#65533;&#65533;&#65533;&#65533;M&#65533;4vY-g&#65533;&#65533;&#65533;^jtZ&#65533;&#65533;&#65533;@&#65533;&#65533;&#65533;&#65533;&#587;&#65533;&#65533;&#65533;j5&#1876;&#65533;k&#65533;1&#65533;_*f&#65533;_R&#65533;D&#65533;ONY&#65533;&#65533;R(&#65533;&#65533;;&#65533;&#65533;A&#65533;%9CQ^&#65533;G{&#65533;&#65533;W`&#65533;&#1235;Y&#65533;&#65533;Y&#65533;&#65533;c&#65533;&#65533;&#65533;O&#65533;+>&#65533;Y&#65533;k&#65533;w:&#1500;&#65533;&#65533;&#65533;&#65533;&#65533;&#508;&#65533;&#65533;L&#65533;&#65533;S&#65533;&#65533;
&#65533; &#65533;&&#65533;2;&#65533;&#65533;&#65533;L@Qd2&#65533;&#65533;W&#65533;*|h&#65533;&#65533;&#65533;&#65533;&#65533;V&#65533;VZ4Z&#65533;y&#65533;&#65533;:&#65533;&#65533;j+`&#65533;&#65533;&#65533;"&#65533;!&#65533;&#65533;a&#65533;Z&#1323;&#65533;&#65533;<&#65533;&#440;l&#65533;re7)wM&#65533;Z&#65533;5&#65533;X&#65533;m&#65533;&#43616;&#65533;&#65533;&#65533;m&#65533;&#65533;SV&#65533;[fYp&#65533;q<&#65533;&#65533;&#65533;&#65533;,fT&#65533;\d	&#65533;&#65533;bN&#65533;&#65533;D1&#65533;&#65533;hx`&#65533;&#65533;&#855;{t/&&#65533;j&#65533;;1&#65533;&#65533;D%|&#65533;NIG&#65533;a&#65533;&#65533;&#65533;&#65533;&#501;D&#65533;Z&#65533;&#65533;&#65533;&#65533;&#65533;s&#65533;'m&#65533;&#65533;4q&#65533;|y&#65533;_&#65533;xpu&#65533;r&#65533;&#65533;;&#65533;&#65533;!&#280;&#65533;N&#65533;&#65533;&#65533;8|:&#65533;@ip&#65533;O&#65533;&#65533;G&#65533;&#65533;&#65533;<&#65533;&#65533;};&#65533;&#65533;&#65533;&#65533;K=u&#65533;&#1944;Kv&#65533;1&#65533;H&#65533;&#65533;&#65533;&#65533;&#65533;c%&#65533;&#65533;I3<&#65533;>&#65533;A&#65533;&#319;&#65533;$E&#65533;&#65533;,nv&#65533;/&#65533;a}8C&#65533;G
@as&#65533;&#65533;&#65533;&#65533;+&#65533;&#65533;c&#65533;&#65533;y&#65533;&#65533;&#65533;!vm&#65533;2&#65533;&#65533;`&#65533;&#65533;&#1253;&#65533;Y&#65533;; M&#65533;;$&#65533;x&&#65533;&#65533;&#126263;&#65533;o&#65533;&#65533;
&#65533;~&#65533;'&#65533;T&#65533;!7&#65533;A&#65533;&#65533;1t&#65533;f&#65533;&#65533;H&#65533;i j\&#65533;v&#65533;&#65533;WB&#65533;&#65533;'&#65533;&#65533;Q&#65533;4k&#65533;&#65533;&#65533;&#65533;&#266;t$$&#776;X&#65533;r0&#65533;I&#65533;&#65533;SZ&#65533;&#65533;'B)'js&#65533;&#1712;%&#65533;&#65533;I&#65533;7&#65533;&#1185;A&#65533;&#65533;R!X&#65533;8&#65533;&#65533;Q|x@+[9&#65533;8@&#65533;&#1384;F!&#65533;w&#65533;&#65533;&#65533;&#65533;{&#801;&#65533;&#65533;&#65533;&#65533;&#65533;Q-&#65533;&#65533;$&#65533;<S&#563;2>G&#65533;"&#65533;b&#65533;&#65533;@2&#65533;&#65533;&#65533;&#65533;&#65533;~dH*&#65533;&#65533;&#65533;&#65533;$&#65533;&#367;X&#65533;!&#65533;8&#65533;&#65533;E&#65533;&#65533;-t&#65533;&#65533;N6&#65533;R&#65533;&#65533;&#65533;ep&#65533;c&#65533;&#65533;2)0T&#65533;&#65533;&#65533;S&#65533;5"SvG%G&#65533;&#65533;5&#1164;&#65533;&#65533;&#65533;F&#65533;i&#587348;&#65533;&#65533;&#65533;YA&#65533;SB&#65533;\&#65533;&#65533;&#65533;P&#65533;sy&#65533;&#65533;N&#65533;&#65533;&#744;&#65533;0Z&#65533;R&#65533;&#65533;&#65533;}w&#65533;g>&#65533;&#65533;&#65533;&#65533;uYD&#65533;&#65533;&#65533;&#65533;&#65533;%&#65533;|&#65533;Q\&#228;nM3J&#65533;e&#65533;IQb&#65533;&#65533;&#65533;&#65533;&#65533;C:&#65533;AI&#65533;&#65533;'-)I&#65533;&#65533;&#916;&#65533;&#1309;FYYt&#65533;&#65533;Z&#65533;,&#242;&#65533;.&#65533;&#65533;Vv&#65533;&#65533;&#65533;;&#65533;&#65533;&#65533;l&#65533;&#65533;c&#65533;&#65533;{eH"&#65533;:&#65533;&#65533;(&#65533;[&#65533;&#65533;2&#65533;J&#65533;&#65533;*&#65533;sFc&#65533;&#26648;D&#65533;>&#65533;&#65533;&#65533;UmQ3&#65533;v&#65533;%L&#65533;&#65533;YR&#65533;u&#65533; &#65533;&#65533;
W&#65533;+&#65533;&#65533;`k&#65533;&#65533;]F&#65533;dZm{&#65533;+]&#65533;-&#65533;Q&#65533;S<&#65533;B&#65533;w&#65533;M&&#65533;Y&#65533;&#65533;8#5&#65533;&#65533;&#65533;05&#696;&#65533;&#65533;&#1283;fj&#65533;BkJ5n&#65533;&#65533;u+&#65533;&#65533;a&#65533;&#65533;&#65533;jq&#65533;Z&#65533;&#65533;B,&#65533;KtG&#65533;&#65533;j&#65533;&#65533;&#65533;&#685;jx&#758;&#65533;&#65533;&#65533; &#65533;E&#805;&#65533;&#65533;&#65533;M&#65533;u&#65533;cc&#65533;&#745;&#65533;H&#65533;\&#65533;A&#65533;?{&#65533;&#65533;&#65533;&#65533;"M&#65533;&#65533;+&#65533;&#65533;&#65533;&#65533;V&#65533;&#65533;-&#65533;&#65533;&#65533;&#65533;&#65533;~&#65533;&#65533;6B&#65533;F&#707;:&#65533;f&#65533;&#65533;*&#65533;&#65533;1Z&#2008;	&#65533;&#65533;&#65533;&#65533;&#65533;&#65533;&#65533;&#65533;&#65533;&#169;)&#65533;&#65533;&#65533;&#65533;@&#65533;E&#65533;&#65533;&#545799;<B&#65533;&#65533;P&#65533;&#1536;@0&#65533;&#65533;v&#65533;/+%&#65533;F1&#65533;&#1388;&#65533;&#65533;k&#1739;&#1974;^VE(.0&#65533;RT&#65533; 1&#832;&#65533;q&#65533;&#65533;&#65533;Lpv(w&#65533;&#65533;&#65533;_j4x&#65533;&#65533;[&#65533;leK&#357;&#65533;Z&#65533; [,Br&#65533;9&#65533;Ho&#65533;&#65533;9&#65533;&#65533;%&#65533;S6&#65533;N&#65533;&#65533;mk&#65533;Z&#65533;Z&#65533;E	s&#65533;0&#65533;&#65533;&#65533;y&#65533;&#65533;&#65533;&#65533;fLc&#65533;&#65533;&#65533;|&#65533;5&#65533;&#65533;&#65533;&#65533;&#65533;p&#65533;&#65533;&#65533;&#65533;&#65533;&#65533;W&#65533;A	&#65533;[De99~,&#65533;i&#65533;?Is&#65533;&#65533;v&#65533;&#65533;C&#65533;&#65533;U&#65533;&#65533;a&#65533;u1&#44246;:z&#65533;A5&#65533;R&#65533;&#65533;&#450;-l&#65533;&#65533;&#65533;&#65533;&#65533;*5&#65533;&#65533;E"&#65533;e&#65533;&#65533;&#65533;&#65533;&#65533;&#65533;&#65533;&#65533;|1&#65533;R&#65533;&#65533;U0&#65533;&#65533;&tl&#65533;&#65533;&#65533;`&#65533;'	&#65533;A/&#65533;3&#65533;&#65533;ti&#65533;&#65533;Xb{}&#65533;&#65533;&#65533;&#65533;&#65533;&#65533;/&#65533;9&#65533;&#65533;%&#65533;&#65533;&#65533;&#65533;&#65533;Rvl&#65533;&#65533;{oyORcq&#65533;&#65533;=4&#65533;o}OF&#65533;O&#65533;F-&#1456;&#65533;";|&#65533;&#65533;&#65533;&#14521;&#65533;&#65533;&#65533;&#1106;&#65533;&#65533;9&#65533;-&#65533;&#65533;&#65533;&#65533;OH&#65533;+<K&#65533;&#65533;
-&#65533;&#65533;&#65533;&#65533;&#65533;&#65533;{&#65533;&#65533;1&#65533;;31&#65533;]&#65533;&#65533;&#65533;&#65533;9&#65533;w&#65533;&#65533;&#65533;Y&#65533;&#65533;&#65533;m>&#65533;&#65533;&#65533; &#65533;w&#839;&#65533;r@7&#65533;)p&#1738;/&#65533;&#65533;&#65533;hX&#65533;&#65533;&#65533;@&#65533;&#65533;&#65533;%&#65533;.&#65533;Q&#65533;*&#65533;&#65533;&#65533;&#65533;&#65533;@&#65533; 7u&#65533;G&#65533;&#65533;&#65533;&#65533;&#65533;&#237;Z&#65533;h}&#65533;&#65533;&#65533;v&#65533;h&#65533;l&#65533;O&#65533;&#65533;j&#65533;P&#65533;&#65533;Yn&#65533;&#65533;.&#65533;&#65533;c3&#65533;&#65533;&#65533;&#65533;&#65533;<F|&#65533;&#65533;&#65533;&#65533;o&#65533;&#65533;|Iy&#2031;C&#65533;_&#65533;0&#65533;^&#65533;C&#65533;&#65533;>z&#65533;_&#65533;&#65533;&#65533;6&#65533;!&#65533;&#65533;&#65533;`x&#65533;1&#65533;	AB&#65533;&#65533;&#65533;(a=1&#65533;&#65533;O&#65533;&#65533;[%&#65533;)&#65533;&#65533;0|&#65533;f&#65533;&#65533;x&#65533;&#65533;&#65533;;/3L&#65533;&#65533;#@&#65533;&#65533;\B3&#65533;&#1185;&#65533;&#65533;@fq&#65533;1&#65533;'&#65533;>?&#65533;=&#65533;i&#65533;&#65533;a&#65533;&#65533;&#65533;J1&#65533;&#65533;3&#65533;&#65533;"j&#65533;5~3&#65533;{&#65533;>]S&#65533;Z@&#65533;&#65533;&#665;&#65533;aY&#65533;&#65533;&#65533;Q&#65533;&#65533;&#65533;&#65533;&#41026;B&#65533;<&#65533;&#65533;*;&#65533;&#65533;{&#65533;&#65533;&#65533;+&#65533;&#65533;&#65533;&#65533;&#65533;4&#65533;k.S&#65533;&#65533;z0!&#65533;A&#65533;x&#65533;C&#65533;\z+&#65533;&#65533;&#1419;&#65533;&#65533;Q3b&#65533;&#65533;&#65533;c&#65533;+&#65533;3&#65533;;A&#65533;9A&#65533;3f&#65533;&#65533;&#65533;&#65533;&#65533;&#65533;/&#65533;K?S&#65533;&#65533;&#65533;&#65533;ZP&#65533;M&#65533;&#65533;G&#1540;&#65533;0:.&#65533;6@&#65533;&#65533;&#65533;F&#65533;sX&#65533;9&#65533;$&#65533;h&#65533;&#65533;&#128;'$7&#65533;&#65533;&#65533;*41A,&#272;
&#65533;&#65533;\&#65533;&#65533;]b=&#602;)&#65533;
&#65533;&#65533;<&#65533;&#65533;3t&#65533;&#65533;S&#65533;3r)7&#1339;&#1640;&#65533;&#65533;&#65533;:<&#65533;&#725;&#65533;0&#22618;b&#65533;&#65533;&#65533;c&#65533;&#65533;&#65533;@42&#65533;Ux&#65533;&#65533;&#65533;&#65533;&#65533;&#65533;wq&#65533;;&#65533;RG&#65533;&#65533;W!!)J&#65533;&#65533;%p&#65533;8@\=&#65533;"&#65533;&#65533;<&#65533;&#65533;x&#65533;-1&#65533;&#65533;&#65533;kE&#65533;&#65533;&#65533;&#65533;&#65533; &#65533;3&#65533;5$C&#65533;&#218;3&#65533;&#42190;y&#65533;&#65533;XQ&#65533;|&#65533;&#65533;I&#65533;&#65533;d&#65533;=&#65533;&#65533;&#1733;V&#65533;j$&#65533;3&#65533;-&#65533;j4%GQXU&#65533;&#65533;%(&#65533;;&#65533;&#65533;N&#554;&#65533;YD~&#65533;&#65533;&#65533;&#65533;1&#65533;r&#65533;?&#65533;Y&#65533;P&#65533;yU4&#65533;&#65533;&#1619;T&#65533;&#65533;6&#65533;&#65533;!&#65533;R&#65533;V&#65533;&#65533;@&#65533;&#65533;&#65533;&#65533;)pB>+a&#518;&#65533;&#65533;&#65533;b&#65533;c&#65533;3&#65533;QF&#65533; b 4&#65533;s&#65533;L&#65533;&#65533;&#65533;&#65533;)@&#65533;/#CP&#65533;&#65533;&#65533;p&#1324;H,G6&#65533;#&#65533;?T&#65533;Q&#65533;0&#65533;&#65533;&#65533;9C&#65533;w&#8241;&#65533;3V&#65533;+$&#65533;&#65533;&#65533;|&#65533;&#65533;|r&#65533;X&#65533;J<9&#65533;s&#65533;&#65533;S3AH&#65533;&#65533;&#65533;d>&#65533;	&#633;#&#65533;&#65533;&#65533;qq&#65533;&#65533;+4&#65533;&#65533;Y&#65533;*VH!&#65533;&#65533;&#65533;9&#65533;&#65533;&#65533;d&#65533;&#65533;&#65533;&#65533;+&#65533;&#65533;'&#65533;4&#65533;&#65533;&#65533;&#65533;,&#65533;&#65533;&#65533;&#65533;!&#65533;HLHJ~&#65533;&#65533;4&#65533;T&#65533;N&#628;&#65533;&#588;&#65533;&#65533;&#65533;&#65533;9&#65533;&#65533;&#65533;&#65533;9&#65533;&#65533;L@*H&#65533;&#65533;J&#65533;&#65533;1&#65533;&#65533;&#65533;l&#65533;&#65533;&#651;|&#65533;&#65533;1M&#65533;*T&#65533;&#65533;)&#65533;&#65533;&#65533;&#713;<$6&#65533;&#65533;& #&#65533;K&#65533;&#65533;,8&#65533;&#65533;Sr@66")W	&#65533;&#65533;0&#332;0&#65533;\&#65533;&#65533;|8&#65533;&#65533;N&#65533;T&#65533;S&#65533;&#65533;&#52496;L&#65533;xt&#65533;&#65533;&#65533;&#65533;&#65533;J/P&#65533;&#65533; &#189;&#65533;J6d&#65533;&#65533;&#65533;&S&#65533;(cl>Y&#65533;J&#1697;&#989;&#65533;&#65533;&#65533;J,&#65533;&#65533;"&#65533;Eb&#65533;&#65533;,&#65533;&#65533;&#65533;&#65533;=&#65533;AN@P&#65533;&#65533;&#65533;&#65533;&#65533;&#44214;&#65533;&#65533;&&#65533;&#65533;&#65533;&#65533;&#65533;&#65533;r&#65533;aSN&#65533;&#65533;&#65533;\E&#65533;&#65533;N&#65533;{&#65533;&#65533;&#65533;&#65533;Py&#65533;&#65533;z&#65533;GE&#460;&#65533;E;Y,O&#65533;K&#65533;&#65533;&#65533;&#65533;0C?&#65533;L%&#65533;!&#65533;&#65533;&#65533;&#65533;&#65533;Z&#65533;&#65533;&#621;&#65533;+	F&#65533;&#65533;f&#65533; k&#65533;"&#65533;b&#65533;C&#65533;&#65533;S"&#1058;&#65533;&#65533;&#65533;%#&#65533;
N&#65533;k&#65533;.&#65533;&#65533;&#65533;&#65533;S3&#65533;?R&#65533;&#65533;J&#65533;{4&#65533;6uS&#65533;8&#65533;&#65533;D&#65533;:5E\&#65533;Sc&#65533;,[]&#65533;$y &#65533;&#1213;&#65533;&#1321;\O&#65533;&#65533;&#65533;&#65533;z0&#65533;&#65533;&#65533;&#65533;8
&#65533;&#65533;O&#65533;&#65533;&#65533;^P( ;8&#65533;_*&#65533;	s2&#65533;#t%Q&#65533;7&#65533;&#65533;HU&#65533;)&#62646;J&#65533;
+*=&#65533;p&#65533;Z&#65533;U&#65533;&#65533;D&#65533;beJ;b&#65533;_=S E,&#65533;&#1349;&#65533;&#65533;&#65533;&#65533;d&#65533;&#65533;&#65533;&#65533;/&#65533;-i&#65533;&#65533;&#65533;&#65533;&#15050;&#840;j&#65533;pm&#65533;M&#65533;/&#65533;&#65533;&#65533;&#215;}&#65533;&#65533;ix&#65533;@%B&#65533;k&#65533;3&#65533;ue&#65533;H&#65533;&B0&#65533;%&#65533;Lc'K&#65533;RZ&#65533;xZ)&#65533;Z&#65533;&#65533;&#65533;&#65533;+&#65533;b5&#65533;&#65533;N&#65533;%&#65533;mCE&#65533;S&#272;S!&#65533;C&#65533;&#65533;&#65533;&#65533;8|&#65533;&#65533;[&#65533;Q:&#65533;Xq&#65533;,AuJ&#65533;&#65533;`&#617;Am&#65533;&#65533;p&#65533;&#65533;HY&#65533;&#65533;&#65533;&b*l&#65533;&#65533;&#65533;9&#65533;U&#65533;rq&#255;W%&#65533;&#65533;&#65533;TtUW&#65533;&#65533;&#65533;&#65533;I&#65533;&#65533;P&#65533;&#599;&#65533;"&#65533;HZ&#65533;u&#65533;+&#65533;MX&#65533;&#880;&#65533;&#65533;:&#65533;&#65533;U4QS<&#65533;&#65533;&#1674;}J&#65533;&#65533;Z&#728;S&#65533;,[&#65533;-&#65533;&#65533;c&#65533;&#65533;m_&#65533;<&#65533;&#65533;&#65533;&#65533;	&#65533;&#1743;&#65533;[&#65533;&#65533;&&#65533;A5h&#65533;[jI&#65533;(&#65533;[t&#65533;&#65533;@&#65533;&#65533;E&#65533;&#65533;Y#&#65533;&#65533;_&#65533;&#65533;)&#629;^X&#65533;9&#65533;\&#65533;![&#65533;|X&#65533;&#65533;&#1858;0&#65533;@Z&#65533;&#897;%&#65533;]Uuj&#65533;U&#65533;&#65533;&#65533;j&#65533;&#65533;&#65533;l],&#65533;au]=]&#65533;]`&#65533;X5[\z]=Qd&#65533;'!&#65533;D&#65533;lA&#65533;&#65533;<&#65533;&#65533;&#65533;=(,&#65533;l&#65533;&#65533;S &#65533;]";&#65533;&#65533;&#65533;&#65533;[&#65533;&#65533;&#65533;_&#276;:4&#65533;&#65533;&#65533;9&#65533;$&#1384;&#65533;&#65533;F&#65533;+U&#65533;A&#65533;&#65533;i&#65533;&#65533;_&#65533;
&#65533;&#65533;&#65533;%+&#65533;&#65533;`&#65533;!&#65533;_&#65533;&#65533;X&#65533;_&#65533;&#65533;&#65533;[&#1900;M&#65533;&#65533;&#65533;&#65533;,[a&#65533;&#65533;N'`&#65533;&#65533;&#65533;U`&#65533;S)&#65533;&#65533;&#65533;EV&#65533;&#65533;W&#65533;&#1410;&#65533;B&#65533;&#65533;&#65533;&#65533;4F&#65533;9&#65533;&#65533;x&#65533;`&#65533;H\&#65533;&#65533;cO^<&#65533;&#65533;&#65533;pU&#65533;@4b&#65533;&#65533;&#65533;&#65533;&#65533;&#571;\&#65533;&#65533;
*D&#65533;t&#65533;&#693;&#65533;,5&#65533;sRU&#65533;)~x_	(&#65533;6&#65533;D&#65533;T#K&#65533;&#65533;&#65533;&#65533;4%&&#1542;	&#65533;&#1389;&#65533;&#65533;XVJ[EX{&#65533;Z9&#65533;O&#65533;&#429;&#65533;b&#65533;&#65533;&#1579;=E&#65533;;[&#65533;&#65533;&#65533;,&#65533;	&#65533;&#65533;bjQ	&4&#65533;%^&#65533;&#65533;&#65533;H>J&#65533;J-Y&#65533;&#65533;&#65533;&#65533;1<&#65533;>x&#65533;:&#65533;&#65533;88&#152;0G^&#65533;Ux&#1464;8&#65533;&#65533;&#65533;&#65533;<&#65533;&#65533;&#65533;&#563;.&#65533;d&#65533;6&#65533;&#814;&#65533;&#65533;_J&#65533;a+0&#65533;&#65533;&#65533;cu&#65533;ue&#65533;5EU&#65533;&#65533;&#65533;&#65533;g9&#65533;e&#65533;&#65533;FPHh&#65533;f]&#65533;&#65533;e&#65533;N&#65533;&#65533;`@\&#65533;V&#65533;&#65533;f&#65533;&#65533;&#773;&#65533;h3&#65533;&#65533;S{&#65533;c^c6&#65533;&#65533;&#65533;&#65533;K&#65533;H&#65533;.K&#65533;<&#65533;&#65533;[:W
&#65533;&#65533;!x;(&#65533;&#65533;&#65533;w&#65533;@_&#65533;\&#1211;&#65533;&#65533;d&#65533;1@&#65533;8&#65533;&#65533;&#65533;&#65533;&#65533;u28~&#65533;D&#1868;d&#65533;-m&#65533;F&#65533;V&#65533;d&#65533;&#65533;_w&#65533;%&#65533;&#65533;e%/&#65533;[&#65533;z,hS&#65533;&#65533;+&#65533;&#65533;f&#65533;~&#65533;;&#65533;N&#65533;&#65533;3&#65533;E&#65533;&#65533;&#775;&#65533;h&#65533;&#65533;hT&#65533;h&#65533;B&#65533;v&#65533;&#65533;&#65533;>&#65533;&#65533;&#65533;V}&#65533;&#65533;<.*8F&#65533;&#65533;&#65533;k&#65533;&#65533;:&#485;f%&#65533;&#65533;p&#65533;*E&#65533;&#65533;|&#65533;i&#65533;&#65533;&#65533;&#65533;G&#65533;&#837;g&#65533;C&#65533;&#65533;=5eNn&#65533;[&#65533;g&#65533;NeR&#65533;&#65533;\EJ&#65533;&#65533;SN&#33280;&#65533;xYh~V&#65533;M=;&#65533;]&#65533;&#65533;&#65533;&#65533;&#65533;&#65533;&#1745;^b&#65533;&#65533;&#65533;&#65533;&#65533;&#65533;T&#65533;L~&#65533;=&#65533;&#65533;.\&#65533;&#65533;l&#65533;&#65533;jn&#65533;O&#65533;&#65533;&#65533;D&#65533;I&#65533;;&#1537;@&#65533;Y&#65533;RE`&#65533;&#1458;&#65533;&#65533;!|&#65533;&#65533;|!BU&#65533;6&#65533;x^%7JN&&4&#65533;~&#65533;&#65533;&#65533;&#65533;&#65533;&#65533;&#65533;j&#65533;V&#65533;&#65533;LV\ubV&#65533;&#65533;"&#65533;>&#65533;^nX5[&#65533;&#65533;S&#65533;&#65533;&#65533;	&#65533;&#65533;&#1691;&#65533;a@u	O&#65533;>n&#65533;N&#65533;_A9&#65533;H]&#65533;n&#65533;&#65533;:&#65533;foXi&#65533;&F#&#65533;T<&#65533;\&#65533;)&#65533;&#65533;&#65533;&#65533;/ ^`&#65533;&#65533;&#65533;{?&#65533;&#65533;0&#65533;&#65533;8&#65533;&#65533;&#65533;H&#65533;&#65533;u&#65533;&#1820;&#65533;zE# &#65533;&#65533;#N&#65533;K&#65533;&#65533;&`&#65533;&#65533;j^&#65533;&#65533;&#65533;&#1712;V&#65533;&#65533;V&#65533;+>&#65533;&#683;&#65533;Wv8&#65533;]&#65533;&#65533;&#65533;n&#65533;Te&#65533;&#65533;q&#65533;&#65533;'f&#65533;&#65533;&#65533;&#65533;&#65533;qp i&#65533;?O&#65533;B&#65533;f&#65533;Tx&#65533;&#65533;b&#65533;TY&#65533;&#65533;_c0&#65533;:
p70'&#65533;]&#65533;&#65533;C&#65533;E'_C&#65533;&#65533;sD&#65533;&#65533;&#65533;Y]pg|%&#65533;&#65533;$m&#65533;&#65533;d&#65533;&#65533;*&#65533;&#65533;&#65533;r&#65533;&#65533;&#65533;&#65533;r&#65533;&#65533;L&#65533;@&#65533;nd&#65533;WFk&#65533;hp,&#65533;&#65533;&#65533;?V7&#65533;&#65533;&#820;L&#65533;&#65533;&#65533;&#412;B:&#65533;#&#65533;A&#65533;kUTh&#65533;s&#65533;};h&#65533;&#65533;>Ti&#415;&#65533;x&#65533;]&#65533;O&#65533;&#65533;&#65533;V&#65533;=&#1566;&#297;i?&#65533;&#65533;oO&#65533;h&#65533;&#65533;&#65533;t&#65533;&#65533;&#252;U&#34721;&#387;0h:&#65533;&#65533;&#65533;wb&#1354;;jv&#65533;#&#65533;&#65533;&#65533;&#65533;&#65533;gU&#65533;Zu&#65533;&#65533;rT&#65533;&#65533;XO@&#65533;F&#1585;&#65533;x0/k1s&#65533;~_&#65533;x&#65533;&#65533;&#65533;&#65533;&#65533;&#65533;&#65533;p&#65533;&#65533;~SX_&#65533;d&#65533;e&#65533;s&#65533;&#65533;a&#65533;i&#65533;E&#65533;&#65533;l&#65533;&#65533;nt&#65533;.t&#65533;&#65533;L&#65533;?#&#65533;H&#65533;t#&#65533;n&&#65533;&#65533; @X&#65533;i5z,&#1566;&#770;&#65533;A&#772;"&#65533;w&#65533;&#65533;<S&#65533;&#65533;6&#65533;|e&#1711;&#65533;&#65533;&#65533;K&#65533;&#65533;&#1879; &#65533;icx*&#65533;r&#65533;&#1530;~veV&#65533;u[&#65533;u&#65533;&#65533;&#65533;2&#65533;0&#65533;&#65533;x\&#65533;&#65533;\&#65533;&#65533;v&#65533;&#65533;[vV&#65533;&#65533;1&#65533;/Yy&#65533;{vg&#65533;
&#65533;&#65533;ylw,&#65533;
&#65533;n,&#65533;&#65533;&#65533;&#65533;y&#65533;&#65533;5Rh&#65533;S&#62272;h&#65533;F&#65533;t&#65533;)8&#65533;&#65533;o&#65533;@&#65533;&#65533;b&#65533;5&#65533;&#65533;&#65533;&#65533;&#65533;&#65533;&#65533;&#65533;&#65533;w&#65533;&#65533;&#65533;&#65533;&#65533;&#65533;T&#65533;&#65533;&#65533;&#65533;&#65533;&#1205;&#65533;&#65533;F&#65533;TN{YO&#65533;&#65533;x&#65533;&&#65533;n&#65533;&#65533;&#65533;&#65533;&#65533;Op&#65533;&#65533;&#1782;&#65533;4Ok&#65533;_&#65533;&#65533;<&#65533;@}L&#65533;&#65533;)&#65533;S/&#65533;&#65533;!J&#65533;&#65533;9&#65533;&#65533;&#383;&#65533;&#65533;/9s&#65533;&#65533;&#65533;'&#546;H&#65533;e&#65533;o&#65533;&#65533;&#65533;Q&#556;&#65533;&#65533;B&#65533;GYR&#129;&#65533;&#65533;JyPP&#65533; &#65533;&#65533;/X4Vc&#65533;S&#65533;&#65533;&#65533;j&#65533;&#65533;&#65533;&#65533;&#65533;&#65533;&#65533;i&#65533;(M&#65533;Ua&#65533;&#65533;:bP&#65533;D&#65533;&#65533;&#65533;+j&#65533;g&#65533;S	&#65533;05P&#65533;j&#65533;TZOq&#65533;&#65533;&#65533;&#1584;&#65533;~&#65533;&#65533;ev&#65533;&#65533;&#65533;j&#65533;&#65533;m&#65533;&#1319;N&#65533;&#65533;&#637;d&#65533;&#65533;&#1916;r&#65533;e{*k_W_k&#65533;&#65533;U_&#65533;&#65533;]&#65533;ee&#65533;o&#65533;&#1716;&#65533;'&#65533;&#65533;&#65533;&#65533;W&#1779;&#65533;7s&#65533;9&#65533;/&#609;G&#65533;-&#431;&#65533;&#65533;&#65533;&#996;]&#65533;&#65533;&#65533;5&#65533;&#65533;&#1970;&#65533;M&#65533;2&#65533;&#65533;&#65533;v#&#65533;&#65533;&#65533;w&#65533;&#65533;&#65533;&#65533;/N&#65533;8&#65533;&#18925;u&#65533;&#65533;&#989;&#65533;&#65533;&#65533;&#965;&#65533;&#65533;<6&#65533;&#1442;&#65533;2&#65533;&#204;&#65533;]&#65533;&#65533;&#65533;&#65533;&#65533;&#65533;!@i&#65533;&#65533;&#65533;%&#195;&#65533;?&#65533;`&#65533;&#65533;F&#65533;&#65533;k&&#65533;&#65533;/&#65533;&#65533;y8&#65533;R)t&#65533;&#65533;&#65533;&#65533;CN1t&#65533;CPC&#65533;&#65533;OB&#65533;&#65533;R&#65533;&#65533;blQ&#65533;T1&#65533;V*&#65533;uud&#65533;u&#65533;"e&#65533;&#65533;uIQz&#65533;%&#65533;^o&#65533;\&#65533;&#65533;#d-&#65533;&#65533;Uc&#65533;&#65533;&#65533;&#65533;EgV+*&#65533;"I$Q&#65533;"i&#65533;I&#65533;&#65533;&#65533;=Sv&#65533;&#854;%&#65533;F&#65533;&#65533;&#392;&#65533;fo&#65533;-&#65533;er&#557;&#65533;t&#65533;Lg&#65533;\jW&#65533;C-&#65533;&#65533;&#65533;,(&#65533;dF)&#65533;"Q `|&#65533;&#65533;&#65533;$d&#65533;
&#65533;D&#65533;*"q&#9221;f&#65533;}&#65533;&#1604;C&#65533;&#1601;E&#65533;?M8&#65533;C+&#65533;A&#65533;&#65533;&#65533;&#1283;L5"&#65533;^%9&#65533;Li&#65533;4&#168;k&#65533;6&#65533;&#65533;#&#65533;&#65533;"V&#65533;VB&#65533;xk&#65533;&#65533;L&#65533;G&#65533;j+&#65533;&#65533;&#65533;&#65533;&#1588;&#65533;R&#65533;K&#65533;Sjk&#65533;jqj)g&#65533;^&#65533;9&&#65533;cVF&&#65533;R2G]&#65533;on)g4&#65533;^#K&#65533;&#65533;&#592;&#65533;1&#65533;&#65533;A&#256;XP4T&#1755;?&#65533;6:&#65533;"&#65533;&#65533;4I&&#65533;&#65533;q&#65533;&#65533;M&#65533;&#65533;zDt&#65533;&#65533;z&#65533;FM*&#65533;&#65533;&#65533;&#65533;&#193;Pj&#65533;/&#687;Z&#65533;&#65533;)&#65533;H&#65533;$ZL.f&#65533;&#65533;u8#&#65533;s&#65533;j&#65533;b2+&#65533;a`Y&#65533;`&#1514;&#65533;&#1021517;&#65533;&#65533;&#65533;M:9k-JK&#65533;&#1191;)&#65533;-&#65533;&#65533;^&#65533;5&#65533;a&#65533;&#65533;&#65533;&#22173;&#1625;_~&#65533;&#65533;&#65533;Y'&#65533;&#65533;&#65533;L&#65533;&#65533;~&#65533;&#65533;&#65533;&#65533;PQ&#65533;&#65533;	u&#65533;
&#65533;&#65533;&#65533;PU&#551;Rl*&#65533;wr&#65533;w&#65533;&#65533;&#65533;
Q&#65533;yF-uU&#65533;^&#65533;&#65533;@:;&#65533;&#798;Av3&#953;&#65533;&#65533;&#65533;8&#65533;&#372;&#65533;Dv&#65533;&#65533;&#478;E&#65533;&#65533;&#798;&#65533;;gQ/&#65533;$`&#65533;-5&#65533;$Y&#65533;&#65533;`;&#65533;4&#65533;K7nf&#65533;-&#65533;&#751;&#65533;&#65533;v&#65533;SWu&#65533;&#65533;&#65533;&#65533;&#65533;&#65533;	H+&#65533;&#65533;H&#65533;&#65533;aGy&#65533;&#65533;^&#65533;&#65533;&#65533;>n&#65533;&#65533;^&#65533;&#65533;&#65533;Wa&#65533;&#65533;A	E&#65533;&#65533;OGa&#65533;x"&#65533;&#65533;&#879;*x&#65533;&#65533;S&#65533;&#65533;lmI&#65533;[&#65533;&#1034;&#65533;&#65533;&#65533;&#65533;@|&#65533;(|&#65533;3a&#65533;w<&#65533;&#65533;*H&#65533;&#65533;M&#65533;XE&#65533;&#65533;&#444794;&#544;f8US&#65533;7&#65533;&#65533;l&#65533;&#65533;!ix!&#65533;!&#65533;Z3"&#65533;&#65533;&#253;%~|&#65533;&#65533;!&#65533;&#65533;U&#65533;x&#65533;&#65533;&#65533;2&#65533;H2|&#65533;( &#65533;&#65533;&#65533;7&#65533;
&#65533;"&#65533;{ &#65533;&#65533;{&#65533;&#65533;P88&#65533;"V&#65533;&#65533;KQ&#65533;&#65533;&#65533;&#65533;?&#65533;@&#65533;&#65533;.&#65533;c`C&#65533;&#65533;@&#65533;d&#65533;\&#1682;&#65533;/&#65533;&#65533;&#65533;"&#65533;&#1390;D&#65533;&#65533;
&wd&#155;&#1130;Z&#65533;&#65533;&#65533;&#1422;&#65533;%/&#65533;4e&#65533;
&#65533;d`&#65533;|`&#65533;!a)=&#65533;,&#65533;{A,".&#65533;sD%2l&#51854;&#65533;&#65533;&#65533;J^&#65533;&#65533;&#65533;&#65533;&#65533;`&#65533;&#65533;H&#65533;e&#65533;3F0S&#65533;1e&#65533;&#65533;&#65533;2&#65533;&#65533;q&#65533;&#65533;&#65533;&#65533;&#65533;r&#65533;&#397;&#897;&#65533;U_6C&#65533;bH&#65533;T&#65533;w&#65533;3G02W&#65533;&#65533;d&#65533;d&#65533;3If&#65533;&#65533;&#65533;4]&#65533;ltB&#65533;3Gj&#65533;dJ&#65533;&#170;&#65533;Z&#65533;N&#65533;&#369;&#65533;&#65533;y))xK&#65533;&#65533;R&#65533;&#65533;&#65533;M&#65533;j&#65533;5&#65533;&#65533;&#65533;"&#65533;0&#65533;&#65533;3I&#65533;&#65533;&#65533;&#65533;b&#65533;&#65533;H&#65533;&#65533;N^&#65533;@&#65533;&#65533;@&#65533;<s&#65533;D&#1129;&#65533;P&#65533;7fqk&#65533;&#65533;&#65533;&#65533;Ts2?&#65533;&#65533;@wNt:I&#65533;&#65533;J&#65533;&#65533;3y&#1203;&#65533;&#65533;&#65533;'?&#65533;&#65533;&#560;&#65533;&#65533;-Z&#65533;&#65533;vgV&#65533;IP&#65533;[&#65533;&#65533;l&#65533;&#65533;&#1173;z&#65533;&#65533;+&#65533;~&#1516;Q&#65533;f&#65533;&#65533;&#65533;+`yq&#313;&#65533;5&#65533;_[B&#65533;=br&#65533;Jm&#65533;&#65533;J&#65533;&#65533;&#65533;&#65533;Dt`&#65533;&#65533;P&#65533;&#65533;&#65533;&#65533;e&#65533;'RBG&#65533;h&#65533;&#65533;>L-&#65533;e-&#65533;&#65533;RA0&#65533;xlKg&#65533;Pr&#65533;G&#65533;&#65533; ^&#65533;&#65533;[]&#7415;&#65533;&#65533;J]&#65533;z&#65533;&#65533;&#65533;&#65533;GC
%q&#65533;(C&#65533;$w&#65533;&#65533;!^&#65533;[&#65533;&#65533;&#65533;&#65533;7ek)&#65533;&#65533;&#65533;&#65533;B&#65533;&#65533;[)x'&#65533;&#65533;&#65533;v&#65533;w%yxPO5&#65533;C$&#65533;&#65533;J&#65533;'MRs&#65533;&#65533;&#1698;&#65533;&#32776;/&#65533;&#65533;&#65533;&#65533;&#65533;f&#65533;&#576;"&#65533;tU&#65533;&#65533;ZL&#65533;&#65533;x"&#65533;~&#65533;n&#65533;&#65533;&#65533;&#65533;&#1971;F&#65533;&#807;?&#65533;;wv&#65533;&#65533;&#1896;&#65533;D&#65533;&#65533;]&#1173;&#65533;&#65533;&#65533;T&#65533;W&#65533;t4&#65533;,_&#65533;]&#65533;&#952;L_&#65533;&#65533;&#65533;&#65533;&#65533;i&#65533;&#65533;E&#65533;@f&#65533;&#65533;m&#65533;a&#65533;p&#65533;P&#65533;&#65533;R9p&#65533;/ &#65533;&#65533;J&#65533;tls<&#65533;O&#65533;&#65533;&#65533;&#65533;&#65533;(&#65533;*&#65533;x&#65533;&#1687;&#65533;&#65533;``&#65533;P*&#65533;&#65533;&#65533;n&#65533;D&#65533;&#65533;&#584;9G&#65533;&#65533;v&#65533;0&#65533;/&#65533;&#984;5&#65533;v&#65533;#q&#65533;T&#548;&#65533;P&#65533;&./[x&#65533;&#65533;V&#65533;a&#65533;(I\W&#65533;&#65533;x&#443;e&#65533;x9L4U&#65533;&#65533;&#65533;&#65533;K#&#65533;&#65533;&&#65533;&#65533;_&#65533;!&#65533;&#65533;&#65533;&#65533;&#65533;&&#65533;&#65533;&#65533;&#1063;
V&#65533;/	&#65533;&#65533;&#65533;&#65533;&#423;&#65533;&#65533;-
/&#65533;Z?U&#65533;$&#65533;[&#65533;&#65533;3E&#915;t&#65533;&#65533;&#65533;'&#65533;g=&#65533;Y&#65533;A&#65533;d&#65533;U&#65533;B&#65533;$&#65533;X&#65533;M&#754;@&#65533;zbE/z&#65533;,m4&#65533;Iy&#65533;J&#65533;&#65533;&#1904;x7-&#65533;-&#65533;y[Z&#65533;&#65533;&#65533;t&#65533;&#65533;D&#65533;W$c&#1640;&#65533;&#65533;&#65533;&#65533;<9&#65533;&#65533;&#65533;&#65533;8s}_[&#65533;l&#65533;&#65533;&#65533;A&#65533;&#65533;Zp&#65533;^&#65533;&#65533;lyN&#65533;&#65533;jk3&#65533;2r^&#307;%m&#65533;&#65533;&#65533;&#65533;&#65533;
&#65533;&#65533;}Bj9&#65533;,&#65533;4ZG&#65533;&#65533;&#65533;4N*&#65533;M&#65533;&#65533;m&#65533;&#65533;&#1594;&#65533;^w&#65533;&#65533;&#65533;&#65533;{&#1943;IN&#65533;&#65533;&]:&#65533;1&#65533;h&#65533;&#65533;o&#65533;'c&#65533;&#65533;&#65533;!&#65533;&#65533;2>&#65533;^&#65533;&#65533;5&#65533;&#65533;&#65533;&#65533;&#65533;&#65533;s&#65533;&#65533;yf%&#65533;&#65533;h&#65533;8&#473;&#65533;8&#65533;( &#65533;&#65533;&#65533;!<r&#65533;c&#65533;&#65533;&#1328;c&#65533;&#65533;&#65533;m&#65533;8i&#65533;&#65533;0&#65533;&#65533;fs3&#65533;&#65533;&#65533;jt_9JDv&#65533;?&#65533;7z&#65533;t&#65533;&#65533;/&#65533;i&#65533;8&#65533;H&#65533;#T&#65533;&#65533;&#65533;&#65533;IP&#65533;"@&#65533;&#65533;5&#65533;&#65533;&#65533;uV;&#65533;T
?&#65533;5A&#65533;v&#65533;&#65533;&#65533;&#65533;&#65533;x&#65533;&#842;&#65533;&#65533;&#65533;}W&#65533;?~&#65533;&#65533;N&#65533;&#65533;]&#65533;f&#65533;&#65533;&#65533;k&#65533;B&#45397;$&#65533;v&#65533;r&#65533;&#65533;P&#65533;&#65533;&#65533; &#65533;&#381;s0&#65533;i&#65533;&#1256;&#65533;q&#65533;&#65533;&#65533;}&#852;W&#1251;&#65533;&#65533;&#65533;(&#65533;%&#884;/N&#65533;&#65533;D=&#1806;f&#65533;f&#65533;&#65533;&#65533;&#65533;&#65533;X&#65533; QQ&#1642;U&#65533;&#65533;&#65533;^&#65533;&#65533;&#65533;9&#65533;Y&#65533;&#65533;&#65533;]&#65533;&#65533;&#325;&#65533;Y&#65533;H&#65533;N&#65533;&#65533;)eM&#65533;Q&#65533;H&#65533;&#65533;C&#65533;&#65533;UD&#65533;Hm&#2005;&#65533;&#65533;&#65533;K&#65533;A&#65533;^&#65533;&#65533;9I)&#65533;&#65533;D&#65533;&#1371;&#65533;u&#65533;Ai&#65533;+&#65533;D-&#65533;&#65533;Q&#65533;&#65533;&#65533;@O8&#65533;&#65533;4e&#65533;
&#65533;&#65533;g!k&#65533;&#65533;U&#65533;&#65533;&#65533;&#65533;V&#65533;]&#65533;M&#65533;&#65533;QVt&#65533;&#65533;&#65533;&#65533;&#65533;]&#65533;V&#65533;&#65533;&#65533;&#65533;&#1032;&#65533;_X&#65533;&#65533;&#65533;P[&#65533;a&#65533;U	&#65533;-&#65533;&#65533;`&#65533;&#65533;&#65533;&#65533;X&#65533;&#65533;&#65533;&#65533;UIX+&#65533;&"&#65533;&#65533;`&#65533;4&#65533;&#65533;&#65533;&#1964;&#65533;1O&#65533;&#65533;jL!&#65533;&#65533;^R&#65533;
&#65533;&#65533;Zg&#65533;Q&#37995;&#65533;&#65533;&#2040;&#65533;&#65533;|&#65533;&#349;:[V&#65533;>&#65533;L&#65533;&#65533;\&#1945;pI%-&#65533;&#65533;a&#65533;$C&#65533;Y%&#65533;V&#65533;&#65533;1&#65533;V&#65533;&#65533;&#1214;&#65533;T&#65533;&#65533;&#65533;&#65533;]K1&#65533;!bc6*b&#65533;&#65533;Uv&#65533;U&#65533;T&#65533;&#65533;-Y&#65533;&#65533;Z&#65533;]&#65533;&#65533;%&#65533;&#65533;Z&#65533;]&#65533;&#65533;|L&#2020;&#65533;&#65533;&#65533;&#65533;t&#65533;&#65533;(&#65533;&#65533;H&#65533;i&#65533;U&#65533;Y"MFn&#65533;&#11497;&#65533;&#65533;|&#65533;&#65533;(&#65533;M&#65533;#u &#65533;1&#65533;`d&#65533;:&#1121;&#65533;\c>&#65533;&#65533;&#65533;&#65533;&#65533;y&#65533;q&#65533;&#65533;&#65533;&#65533;
&#65533;5V&#65533;&#65533;Yz`&#65533;D&#65533;&#65533;]ZG%&#65533;&#65533;U&#65533;I&#65533;I&#65533;&#65533;%&#65533;&#65533;&#65533;^&#538;@&#65533;\@|&#65533;G~(&#636;&#65533;Up&#661;u&#1255;XO&#65533;M&#65533;&#65533;&#65533;&#512;N&#512;P&#65533;P&#65533;&#65533;&#65533;&#65533;&#65533;q&#65533;&#65533;dB&#65533;"p!dBr&#65533;&#65533;&#65533;o&#65533;&#65533;a_aH$Z&#65533;\J&#65533;RF&#65533;&#65533;a&#65533;`T&#65533;u&#65533;38ZjH&#65533;4
"!&#65533;&#1053;&#65533;6fc&#65533;&#65533;X&#65533;BC&#65533;&#65533;b&#65533;&#65533;K&#65533;&#65533;j&#65533;&#65533;&#859;&#65533;pY&#65533;&#65533;d&#65533;5U&#65533;~l&#65533;M^&#65533;Sz&#65533;&#65533; ee&#65533;N(!&#65533;&#65533;T^&#65533;D&#65533;'&#65533;&#65533;&#65533;&#65533;&#65533;mY&#65533;A&#65533;&#65533;&#65533;&#1314;BV&#65533;'&#65533;%1&#65533;U[&#65533;%&#65533;	&#13284;d&#65533;R &#626;&#65533;anK&#65533;&#65533;Fs&#65533;\ &#65533;&#439;&#65533;&#65533;&#65533;&#26848;wfb&#388;(4&#65533;&#65533;qcH&#65533;
Ip&#65533;S&#65533;&#65533;&#65533;]gL&#65533; U&#15633;&#65533;&#65533;4&#65533;&#65533;y&#65533;gVb~&#65533;Tz&#931;i~VG&#65533;#&#65533;&#65533;&#65533;&#65533;&#65533;9j&#65533;N&#65533;&&#65533;)&#65533;m&#65533;b&#1905;&#65533;&#65533;&#65533;d&#65533;y&#65533;&#1953;&#65533;Q&#65533;a&#1397;Q&#65533;&#65533;?6&#65533;BH&#65533;tE7&#65533;`*&#65533;D&#65533;&#65533;&#65533;un$&#65533;&#65533;&#65533; &#65533;6B&#65533;&#65533;&#65533;&#65533;{f&#1996;b	&#65533;g-H&#65533;&#65533;'&#65533;&#65533;d}H &#65533;&&#65533;&#65533;&#65533;&#65533;O4&#1826;&#65533;V&#1425;~&#65533;(&#65533;p&&#65533;H&#65533;&#65533;k&#65533;&#65533;S&#65533;&#65533;&#65533;R2&#65533;SJA8&#65533;&#1785;&#816;9h&#65533;&#65533;"&#65533;a&#65533;a&#65533;&#65533;&#65533;:X.&#65533;%/&#65533;&#65533;i&#65533;B&#65533;_&#65533;d&#65533;&#65533;(<&#65533;&#65533;N&#65533;&#65533;&#65533;&#65533;&#65533;_&#65533;I&#65533;\U'&#65533;&#65533;&#65533;!~'xF&#65533;K@
yN&#65533;&#65533;h<&#65533;&#65533;f&#65533;&#65533;D7=BL&#65533;&#65533;EBz&#65533;LQ&#65533;&#65533;mb&#65533;&#65533;&#65533;&#65533;&#1630;&#65533;&#65533;&#65533;N|&#65533;&#65533;O&#65533;&#65533;J&#65533;<&#320;rH&#65533;&#65533;&#65533;&#65533;U&#65533;&#65533;&#65533;E&#65533;Z&#65533;&#65533;&&#65533;b&#65533;m&#65533;]&#65533;&#65533;)X&#65533;o&#65533;&#65533;.&#65533;&#65533;&#65533;!&#65533;@I&#65533;&#65533;&#65533;!O&#65533;F_&#65533;&#1798;&#65533;h&#65533;8&#65533;^&#65533;X&#65533;
&#65533;&#65533;J&#1060;&#65533;*&#35388;b*&#65533;&&#65533;&#65533;"&#65533;&#65533;&#65533;&#65533;&#65533;&#65533;&#65533;&#65533;8&#65533;QE)dy&#65533;&#65533;A$&#65533;O%&6!]&#338;&#65533;&#65533;YYP&#65533;&#65533;w&#65533;i&#65533;&#65533;&#65533;&#65533;j&#65533;:&#65533;L=&#65533;$&#65533;*`&#65533;&#324;&#65533;&#65533;Y&#65533;i&#1458;&#65533;i&#65533;&#65533;a&#65533;BX&#65533;&#65533;&#65533;A&#65533;&#65533;&#65533;&#65533;&#65533;BZ$&UOj&#65533;&#65533;6&#65533;&#65533;&#65533;U&#65533;&#65533;H
&#65533;k&#65533;&#65533;&#65533;7&#65533;&#65533;&#65533;a"&#65533;&#65533;+z&#65533;&#65533;zg]&#65533;&UJ@&#65533;&#65533;&#65533;&#65533;&#65533;Z&#65533;,&#65533;&#65533;\'&#65533;&#65533;&#65533;&#65533;m&#65533;&#65533;&#65533;&#65533;b
&#65533;&#65533;T&#1373;&#65533;ztDQ&#65533;&#65533;&#65533;&#657;&#65533;y&#65533;&#65533;T8&#65533;VjX&#65533;&#65533;&#65533;2&#65533;&#65533;&#65533;&#65533;&#1934;&#65533;&#65533;&#65533;i;&#65533;p&#65533;S&#65533;&#65533;&#783;Z&#65533;>_&#65533;&#65533;
&#65533;&#65533;&#65533;x&#65533;5n'&#65533;Bmy&#65533;&#65533;&#65533;&#65533;&#65533;&#65533;&#65533;@&#65533;Lp&#65533;&#65533;&&#65533;)&#65533;H&#65533;&#65533;
d1&#1813;&#65533;&#2003;&#65533;MP&#65533;&#65533;&#65533;&#65533;KH?&#65533;&#65533;&#65533;&#65533;&#65533;L&#65533;&#65533;i&#65533;&#65533;&#65533;z&#65533;W&#65533;m&#65533;&#1617;]&#65533;U&#65533;^&#65533;.&#65533;&#1926;&#65533;&#65533;&#65533;&#65533;>&#65533;&#65533;&#65533; &#65533;-&#65533;&#65533;&#542;J?&#65533;H&#65533;>&#65533;&#65533;	b&#65533;!&#65533;9&#65533;IM&#65533;y+&#65533;V&#65533;a.]&#65533;&#65533;&#65533;"&#65533;&#65533;&#65533;(y&#65533;&#65533;&#65533;D1&#65533;&#65533;v&#65533;&#65533;&#65533;*&#65533;^&#65533;&#65533;&#65533;zx=&#65533;&#55195;[&#65533;<Z&#65533;&#65533;&#65533;&#65533;Q&#65533;^&#65533;&#65533;L&#65533;&#65533;&#65533;&#65533;&#65533;#LV&#65533;BP&#65533;6&#65533;&#65533;e&#65533;J/&#65533;U/&#65533;^/&#65533;V+$-a&#1580;&#65533;|&#65533;7&#65533;P&#65533;&#65533;&#65533;&#65533;SV=Lp&#65533;&#65533;&#65533;0j&#65533;&#65533;&#65533;&#1070;&#65533;&#1332;&#65533;1&#65533;RR&#65533;&#65533;&#65533;&#65533;1&#65533;&#65533;&#65533;&#65533;&#65533;I&#65533;&#65533;n&#65533;jN&#65533; 4p&#65533;&#65533;&#65533;J&#65533;d&#65533;&#65533;j&#65533;&#65533;2&#65533;%%&#65533;}&#65533;yl&#65533;V&#65533;&#65533;&#65533;&#65533;&#65533;&#65533;&#65533;&#65533;&#65533;&#65533;Y&#65533;.&#65533;&#65533;0;k&#65533;&#65533;&#65533;ho&#2001;&#65533;&#65533;&#65533;&#241316;&#1108;&#65533;&#65533;1'&#65533;&#65533;&#65533;&#65533;&#65533;&#65533;&#65533;o&#65533;jP;-&#65533;&'C].&#65533;2-&#65533;f&#65533;<&#65533;&#65533;&#920;&#65533;&#65533;&#65533;&#65533;1*R\&#65533;&#65533;&#65533;r0S&#65533;}\&#65533;&#257;L&#65533;&#1920;&#65533;&#65533;d	&#65533;U"&#1678;&#65533;&#65533;&#65533;&#1309;&#65533;l"[sm(&#65533;&#177;Y&#937;&#65533;q&#65533;&#65533;&#65533;&#65533;g&#65533;&#65533;&#65533;&#65533;&#1313;q&#65533;f&#65533;&#65533;p&#65533;J&#65533;&#65533;>T&#65533;&#65533;\&#65533;&#65533;v&#65533;![&#65533;K2&#65533;u&#1507;X3&#65533;Fr!&#65533;&#65533;!\&#65533;&#65533;&#65533;&#65533;@&#65533;&#65533;NM1&#54642;&#65533;&#65533;&#65533;~`&#65533;&#65533;&#65533;&#65533;&#65533;&#65533;&#65533;p&\&#323;X&#65533;&#65533;&#65533;FL0&#65533;b&#65533;&#65533;^&#65533;&#65533;&#65533;5&#65533;&#65533;N&#65533;1W4&#1933;e2&#65533;&#65533;&#65533;&#65533;7;&#65533;&#65533;A&#65533;&#65533;cm&#65533;&#65533;H7&#65533;&#65533;is&#65533;(s1&#65533;u&#65533; &#65533;&#65533;8&#65533;D&#65533;rc&#1157;&#65533;H&#65533;&#65533;vf&#65533;8c&#65533;&#1056766;&#65533;9^&#65533;&#65533;S1>&#65533;J&#65533;TAhPV&#65533;sn,&#65533;`E&#48030;&#65533;j&#65533;T&#65533;&#65533;9q&#65533;&#65533;&#65533;eY&#65533;1E[4	&#65533;2g&#65533;&#65533;&#65533;E&#65533;&#65533;&#65533;}4H&#65533;&#65533;&#65533;pI&#65533;S&#65533;&#65533;P&#65533;yX&#65533;&#65533;[ix&#65533;&#65533;&#65533;&#65533;?&#65533;&#65533;-&#65533;0&#65533;nr9C&#65533;%&#65533;s&#65533;&#65533;JI&#65533;&#65533;&#65533;c<c&#65533;&#65533;PiP&#65533;]R&#65533;N&#65533;&#65533;&#65533;@'&#65533;&#65533;&#65533;1&#65533;vL&#65533;&#65533;&#65533;&#65533;&#65533;&#65533;Op0>&#65533;?k%&#65533;5Y3&#65533;&#65533;uZW&#65533;?&#65533;48&#65533;&#65533;!r&#1230;
&#1765;&#65533;r&#65533;6'&#65533;]k&#65533;&#65533;^dk?&#65533;$@r&#65533;&#65533;&#65533;&#65533;&#65533;&#65533;Bj">&#65533;k&#65533;_y*&#65533;&#65533;&#65533;^f&#189;*w7&#65533;Ep&#65533;$t&#65533;d\f&#38803;&#65533;&#65533;&#65533;&#65533;'N&#65533;;&#65533;Tq!Wve!&#65533;1nI&#65533;Wo&#65533;~&#65533;v`&#65533;&#65533;F&#65533;)[&#65533;vo&#220;KO3m&#65533;5_&#385;&#65533;&#65533;^[.L&#65533;Z&&#65533;r[sJ:&#65533;s&#65533;y"7&#65533;&#65533;*&#65533;,&#65533;&#65533;&#65533;&#550;Q~&#65533;~<Y&#65533;&#65533;&#65533;!p&#65533;&#65533;e&#65533;&#65533;&#65533;&#65533;&#65533;&#65533;&#65533;V&#65533;#&#242;f&#474;&#65533;up&#65533;&#65533;Y&#65533;Y&#65533;pE&#65533;A~&#65533;&#65533;&#65533;&#65533;&#65533;&#65533;w&#65533;&#65533;;&#65533;&#65533;5a&#65533;sr&#65533;UHF^&#65533;axd<&#65533;_&#65533;hbw&#65533;<)&#65533;&#65533;&#65533;&#65533;&#65533;r&#65533;&#65533;#&#65533;H&#65533;&#65533;*&#65533;&#65533;@&#65533;&#530;f&#65533;r&#65533;0&#65533;s&#65533;&#65533;
&#65533;w&#65533;&#65533;&#65533;$V&#65533;&#65533;g&#65533;&#65533;8~F&#65533;&#349;&#65533;&#65533;&#65533;&#65533;&#65533;7~&#65533;&#65533;#9;&#65533;r&#65533;&#65533;&#65533;&#65533;&#65533;&#65533;&#65533;&#65533;&#65533;K&#65533;d&#65533;A&#65533;&#65533;"&#65533;&#65533;t&#65533;&#65533;{"&#65533;&#65533;?&#65533;#G&#65533;&#65533;&#962;&#65533;<&#65533;&#65533;&#65533;&#18027;&#65533;q&#65533;&#65533;&#65533;G&#65533;!\m&#65533;&#65533;&#65533;&#65533;&#65533;&#65533;O&#65533;&#65533;&#65533;8&#65533;&#1639;Q&#65533;'&#65533;&#65533;9&#65533;&#65533;&#65533;U@&#65533;f&#215;&#65533;U&#65533;q&#65533;/O&#65533;W&#65533;&#65533;}&#65533;7&#65533;?&#65533;1?&#65533;7&#65533;lx&#65533;&#65533;H&#65533;vCM&#65533;&#65533;&#65533;&#65533;&#65533;d&#65533;&#65533;{~&#65533;&#65533;i((&#65533;&#65533;&#65533;K&#65533;&#65533;&#65533;&#65533;&#65533;&#65533;mx&#65533;&#65533;&#65533;7&#65533;&#65533;c&#65533;8&#65533;&^A&#279;&#65533;&#65533;Q&#65533;&#65533;&#65533;k>&#65533;&#65533;&#65533;&#2813;&#65533;&#65533;&#65533;&#65533;&#65533;9&#65533;&#65533;&#65533;&&#65533;&#65533;y&#65533;pkg&#65533;&#65533;C&#65533;&#65533;I8&#65533;&#65533;"G{;&#65533;&#65533;pm&#65533;&#65533;aw&#65533;n&#65533;5&#65533;&#65533;:}&#65533;&#65533;&#65533;&#65533;&#65533;a&#65533;&#1019;r&#741;&#65533;&#65533;uF3&#65533;&#65533;;&#65533;&#65533;&#65533;&#65533;&#65533;&#65533;&#65533;oBL,&#65533;	H&#65533;&#65533;&#65533;&#65533;&#65533;&#65533;g&#65533;&#65533;Q&#65533;l&#65533;&#65533;&#65533;`&#65533;H&#65533;&#65533;&#65533; &#65533;&#65533;&#65533;&#65533;&#65533;o|&#65533;&#65533;&#65533;y|0&#745;&#65533;&#65533;,&#65533;&#65533;&#65533;&#65533;&#65533;0siy&#65533;&#235;8&#65533;H&#65533;r`&#65533;&#65533;s&#65533;&#65533;&#65533;&#65533;|o5&#65533;|&#65533;4&#65533;&#65533;{&#65533;V9&#65533;p#O&#65533;&#65533;8&#65533;&#65533;&#65533;m&#65533;;{q{ &#65533;\%&#65533;O&#65533;&#65533;&#65533;&#65533;'&#65533;&#65533;)&#65533;&#1423;&#65533;&#65533;6 V&#65533;_&#65533;&#65533;V&#65533;&#65533;Y&#65533;&#65533;&#65533;W&#65533;&#65533;&#65533;Y&#65533;k;V&#65533;&#65533;Ys}&#748;&#65533;\&#65533;&#65533;&#65533;O&#65533;&#1203;&#65533;&#65533;&#65533;&#65533;&#65533;Rk&#65533;&#65533;&#65533;&#65533;&#65533;g&#65533;Eq&#65533;&#65533;&#1939;&#65533;&#65533;\&#65533;H&#65533;&&#65533;&#65533;&#65533;&#65533;#$&#65533;&#65533;&#65533;&#1525;&#65533;&#65533;!dp&#65533;BNg&#65533;&#1199;x=&#65533;&#65533;O&#65533;&#1683;A&#65533;	&#65533;L&#65533;&#65533;)&#65533;&#65533;&#65533;R1+N&#65533;&#720;N&#65533;&#65533;&#65533;&#65533;&#65533;&#65533;&#65533;ctj&#65533;&#65533;&#65533;&#65533;A[&#65533; &#65533;&#65533;R2x!?&#65533;&#65533;uj&#65533;P&#65533;BK)~2u&#65533;T&#65533;VM-&#65533;&#65533;&#65533;U&#65533;T"]14&#65533;&#65533;VJ&#65533;)Y&#65533;&#65533;H&#65533;#&#65533;R3iv&#65533;&#585;&#65533;$&#65533;m6,I2&#1451;&#65533;B&#65533;&#65533;&#65533;ui&#65533;ZKk&#65533;&#65533;YjT&#65533;Sr&#65533;z&#65533;$&#65533;MZq&#65533;2&#65533;
&#65533;&#65533;F&#65533;&#65533;V&#65533;+&#65533;YZj7rBsC	&#65533;8Mn&#65533; Q7&#65533;;8,&#65533;{&#65533;o&#65533;&#65533;G&#1056;wob&#65533;&#65533;&#65533;&#65533;:v&#65533;&#65533;&#523;-HXPa2`&#65533;89+&#65533;&#65533;X	&#65533;&#922;6W&#1649;w2R4 &#65533;z&#65533;&#65533;4&#65533;&#65533;B&#65533;&#65533;&#65533;K&#65533;
&#65533;&#65533;p&#65533;O5&#65533;&#65533;	&#65533;5&#674;L&#65533;V?{Q"&#65533;&#1653;u&#65533;RdP&#65533;&#65533;&#65533;Z&#65533;&#65533;&#65533;&#1189;&#65533;&#65533;&#65533;u?&#65533;&#65533;k&#65533;X&#65533;2&#65533;:&#65533;)X&#65533;&#65533;&#2027;Z&#950;,VH&#65533;J0&#65533;)4Kl2C&#817;&#65533;&#65533;K&#65533;p1*&#882;&#65533;&#65533;&#65533;1E&#65533;&#65533;A&#65533;F&#65533;&#65533;1
 l&#65533;&#65533;&#65533;Q&#65533;5&#1627;&#65533;*+&#654;"&#65533;j&#65533;M&#65533;&#65533;&#65533;x&#65533;&#206; &#65533;8&#65533;7&#65533;&#65533;h8&#65533;&#65533;NI&#65533;d&#65533;&#65533;$&#65533;/:&#65533;#&#65533;?&#65533;&#65533;&#65533;&#65533;I&#65533;
&#65533;+&#65533;SO&#65533;&#65533;&#65533;	&#65533;&#65533;&#65533;&#65533;&#65533;!$&#65533;O&#65533;&#65533;&#65533;+;&#65533;&#402;R,5&#65533;dk-X&#65533;&#65533;?&#65533;&#65533;L&#65533;/&#65533;0&#65533;&#65533;&#65533;JQB
&#65533;L&#65533;&#65533;
%]&#1329;&#65533;&kP&#65533;&#65533;&#65533;j&#191;Vk&#65533;$+&#65533;&#65533;>6i&#65533;&#65533;&#65533;q&#65533;&#65533;7P5&#65533;&#65533;.y&#65533;SG'&#65533;&#65533;&#65533;0mAu!&#65533;~&#65533;sJ&#28076;&#65533;&#65533;Z&#65533;&#65533;&#65533;&#65533;&#65533;&#65533;<1&#65533;[&#65533;&#65533;&#65533;&#65533;&#65533;6S&#65533;&#1017;&#65533;&#65533;&#65533;%K&#65533;&#65533;&#65533;n&#65533;&#65533;P!e&A&#65533;AF&#65533;&#65533;&#65533;E&#65533;0's&#65533;CT{&#65533;4M&#65533;M&#65533;@F3&#65533;
&#65533;0`Q&#65533;V>&#65533;l#&#65533;UX&#65533;&#65533;&#65533;&#868;&#65533;&#65533;u&#65533;&&#65533;h&#65533;&#65533;]&#65533;H$)Y&#65533;N&#65533;g&#65533;]&#65533;&#65533;&#65533;w9b&#65533;I<&#65533;ZIf&#65533;&#65533;&#65533;&#65533;&#65533;k&#65533;&#65533;&#65533;&#65533;T&#65533;&#65533;	&#65533;9C&#65533;ipW>z&#1817;&!&#271;&#65533;&#65533;&#65533;&#65533;&#65533;&#65533;&#65533;&#65533;t&#65533;&#65533;*x&#1924;I[&#65533;&#65533;	-;15
?&#65533;A&#65533;&#65533;^&#65533;&#65533;N&#65533;&#1283;"&#65533;d&#65533;D&#65533;K&#65533;#&#65533;$YM&#65533;&#65533;.v&#65533;V&#65533;*&#65533;&#65533;&#65533;&#65533;r&#65533;<&#65533;RV9O-k&#65533;&#65533;&#1367;{&#65533;n&#666;3&#65533;<&#65533;&#65533;&#571;ja&#65533;t&#65533;&#65533;&#65533;[&#65533;:&#65533;&#65533;&#1764;]&#65533;&#65533;u&#65533;&#65533;5W:&#65533;P" M&#65533;S&#65533;{&#65533;&#65533;&#52017;mn&#65533;*&#65533;&#65533;4	&#65533;l)&#65533;&#65533;,`Klt&#65533;&#65533;&#65533;&#65533;&#65533;[^QO&#65533;&#65533;&#65533;T5&#65533;[&#65533;7&#65533;&#65533;-&#65533;A2&#65533;&#65533;&#65533;&#65533;nr&#65533;'w%&#65533;d&#65533;P&#65533;,&#65533;[&#65533;Y&#65533;&#65533;r%&#65533;(7&#65533;<s&#65533;&#65533;&#65533;&#65533;j&#65533;&#65533;8&#65533;`M&#65533;&#65533;U	&#1959;=&#65533;&#65533;&#65533;&#65533;&#65533;&#65533;Q&#65533;@&#65533;&#65533;&#65533;(&#65533;&#65533;&#65533;&#65533;`&#65533;&#65533;&#65533;&#65533;B&#65533;z&#65533;1B&#65533;@&#65533;NE)&#65533;&#65533;k&#65533;&#65533;2&#65533;;^:&#65533;&#65533;&#65533;&#65533;&#65533;&#65533;?,&#65533;&#65533;7&#65533;&#65533;}&#65533;&#65533;_&#65533;&#65533;$&#65533;k%&#65533;&#65533;bHr&#65533;&#65533;&#65533;QNc&#65533;&#65533;&#65533;&#65533;&#65533;&#65533;g&#65533;jv&#65533;&#65533;&#65533;5
3&#65533;&#65533;t&#65533;&#65533;j&#65533;D&#65533;Q&#65533;&#65533;&#65533;bJ&#65533;&#65533;2	&#65533;&#65533;Dks&#65533;h&`B&#65533;h&#65533;22&#65533;2&#65533;&#65533;ljkz&#791;&#65533;\d&#65533;&#65533;EC"&#65533;&#65533;&#65533;&#65533;j&#1570;*&#65533;a9&#65533;&#65533;&}+&#65533;&#65533;e&#65533;&#65533;&#65533;"Git#&#65533;0i&#65533;&#65533;&#65533;&#65533;q&#65533;3&#65533;&#65533;H&#65533;#&#65533;&#65533;&#65533;^&#65533;%Q&#65533;82&#65533;&#65533;` +#&#1128;?S&#65533;f&#65533;tJS&#65533;&#1643;8&#65533;1)x&#65533;&#65533;0ER&#65533;E&#65533;&#65533;&#65533;!&#65533;%&#65533;ah&#65533;_&#65533;&#65533;yV&#65533;#&#65533;&#65533;g&#65533;&#65533;&#65533;&#65533;j+&#65533;&#65533;g&#784;&#65533;6l&#65533;&#65533;4&#65533;&#65533;]&#65533;bc&#65533;@&#65533;P%&#65533;&#65533;f&#65533;	&#65533;_&#65533;N&#65533;&#65533;&#65533;&#65533;&#65533;&#65533;{&#65533;z&#65533;&#65533;&#65533;H&#65533;&#65533;&#65533;&#65533;&#65533; &#65533;K&#65533;&#65533;&#65533;&#65533;T&#65533;&#65533;:Q&#65533;&#65533;&#65533;DCV2&#65533;&#1424;Llet&#65533;&#65533;3&#65533;Y&#65533;<U!x&#1321;&#65533;6&#65533;&#65533;>&#65533;Sj&#65533;B&#65533;D-&#65533;&#65533;[H&#65533;&#65533;>$&#65533;If&#65533;&#65533;
M6&#1270;&#65533;&#1683;&#65533;&#65533;,&#65533;%&#65533;&#65533;&#65533;!&#65533;H&#65533;&#65533;B
jP	&#65533;|&#65533;LhB&#65533;*U*&#65533;&#65533;
&#65533;x&#1587;&#65533;T:&#50561;kX&#65533;&#65533;7&#65533;&#65533;+Ov&#65533;&#65533;&#65533;d&#65533;&#3032;&#65533;P,&#65533;&#65533;&#1560;&#65533;&#65533;&#65533;&#65533;[&#65533;/(k&#1243;&#65533;P&#65533;&#65533;&#65533;:`&#133;P /&#65533;&#65533;&#65533;&#65533;Wq&#65533;&#948;&#65533;Z&#65533;@&#65533;B&#65533;E'E,R&#65533;li&#1387;F(&#65533;,&#65533;&#65533;&#65533;x&#65533;&#65533;}&#65533;&#65533;&#65533;&#65533;&#65533;P"&#65533;/9A&#65533;	;&#65533;e&#65533;&#65533;9&#65533;&#65533;&#65533;sgy&K&#65533;4&#65533;A&#65533;M&#65533;&#65533;&#319;>'&#65533;&#65533;&#65533;@q&#65533;6>&#65533;&#65533;&#65533;&#65533;b5&#65533;^&#65533;&#65533;&#65533;U&#65533;M&#65533;J&#65533;&#65533;7&#65533;w&#65533;5&#65533;&#65533;~g&#1674;N&#65533;A&#1876; &#65533;&#65533;
n&#65533;&#65533;&#65533;&#65533;-r&#65533;&#65533;&#65533;&#65533;&#65533;&#65533;K&#65533;&#65533;&#65533;&#65533;5&#65533;&#65533;&l&#65533;b&#65533;&#65533;&#65533;&#65533;&#1619;&#65533;&#65533;&#65533;1{&#65533;&#65533;&#65533;&#65533;&#65533;&#65533;-&#65533;&#65533;F&#65533;&#65533;&#65533;&#65533;e&#65533;&#65533;C&#65533;&#65533;Q&#65533;&#65533;e&#65533;&#65533;&#65533;k&#65533;&#65533;U&#65533;&#65533;Z&#65533;&#65533;&#65533;&#65533;&#65533;&#65533;;&#65533;&#65533;&#65533;&#65533;2A0&#65533;S&#65533;C&#65533;&#65533;
j&#65533;&#65533;b&#65533;+&#65533;&#65533;},IF&#65533;&#65533;s&#65533;{&#65533;&#65533;V&#65533;&#65533;tK
r&#65533;&#545;RD&#65533;&#65533;7&#65533;
&#65533;&#65533;D8w&#65533;c&#65533;&#65533;&#65533;&#65533;t&#65533;&#65533;nc&#65533;g	'&#65533;&#65533;xV&#65533;&#65533;&#65533;X&#65533;\&#65533;
&#65533;5?&#65533;'X_UDV&#1144;&#65533;&#65533;.J&#65533;&#65533;E^&#65533;e<&#65533;&#65533;u&#65533;&#65533;&#65533;]r&#65533;#&#65533;V!1&#65533;&#65533;&#65533; B&#65533;&#65533;HBxP&#65533;&#65533;)qW&#65533;-&#65533;>&#65533;&#65533;~&#65533;&#65533;e&#65533;&#65533;&#65533;!&#65533;&#65533;kAk&#65533;83&#65533;
&#65533;&&#65533;9&#65533;&#65533;&#65533;1&#65533;r.&#65533;^&#65533;Y&#1048;F_&#65533;T&#65533;kg&#65533;a&#65533;y&#65533;04k&#65533;OE&#65533;&#65533;|&#65533;>%*&#65533;RcO&#65533;JEV&#65533;>&#65533;&#65533;&#65533;&#808;U_&#65533;n&#65533;:&#65533;]!&#65533;lgO&#65533;Lt&#65533;&#65533;&#65533;iaH&#65533;&#65533;&#65533;C&#65533;/&#65533;&#65533;&#65533;&#65533;&#65533; &#65533;.&#65533;&#65533;&#65533;/&#65533;&#65533;k8NN:&#65533;Cr'H&#65533;6&#65533;?&#65533;&#65533; &#65533;&#65533;p
z&#65533;&#1376;B&#65533;=&#65533;^8&#65533;[&#65533;m&#65533;"p_&#65533;T;&#65533;&#65533;1&#1463;B&#65533;&#65533;E&#65533;&#65533;&#65533;&#65533;h&#65533;>&#65533;&#503;b7(&#65533;&#65533;n&#65533;2&#65533;)&#65533; `
&#65533;&#65533; i&#65533;0&#1652;&#65533;(E&#65533;3&#65533;X&&#65533;&#65533;$@&#65533;E&#65533;L+&#65533;xu>&#65533;$&#65533;&#65533;!&#65533;V&#65533;&#65533;&#65533;G&#65533;&#1073;&#65533;&#65533;)/Y&#65533;	&#65533;&#65533;&#65533;i-\&#65533;rp>^&#65533;&#65533;V&#65533;f&#65533;5T?V&#65533;&#65533;1&#65533;&#65533;&#65533;9O&#488;2&#65533;&#65533;y&#65533;x&#65533;&#65533;&#65533;&#65533;IW&#65533;&#65533;QL&#1797;(&#65533;&#65533;a&#48789;d4^&#65533;&#65533;&#65533;&#65533;1{<":&#65533;}&#65533;=&#65533;&#65533;}&#65533;I7&#65533;E>MAj&#1124;&#65533;&#65533;&#65533;1D!&#65533;&#65533;&#65533;(&#65533;&#60566;D8&#65533;2J&#65533;&#65533;3&#65533;)&#65533;&#65533;&#65533;/%K&#1215;&#65533;H~&#65533;o&#65533;<&#65533;&#65533;g
&#65533;&#65533;&#65533;&#65533;&#65533;q&#65533;&#65533;WQ&#65533;O&#65533;&#65533;W2&#65533;<&#65533;&#65533;z&#65533;&#65533;N&#979;P&#65533;&#65533;ob&#65533;&#65533;M&#65533;&#65533;$&#44456;&#65533;X	&#65533;&#65533;&#65533;&#65533;&#65533;&#226;&#65533;-&#65533;&#65533;Hu&#65533;+A>&#65533;&#65533;q&#65533;n&#65533;&#65533;(&&#65533;$&#65533;m&#65533;0&#65533;JG&#65533;&#65533;&#65533;&#65533;	j0
&#65533;&#65533;r&#65533;R**&#65533;n&#65533;&#65533;s.he&#65533;&#65533;Ur&#65533;&#65533;&#65533;&#65533;&#65533;/|&#65533;&#65533;HZK&#65533;&#65533;&#65533;E&#65533;&#65533;&#65533;z.iE&#65533;&#65533;&#65533;F&#65533;A&#65533;&#65533;-&#65533;&#65533;vCS&#65533;&#65533;&#65533;&#65533;&#65533;&#65533;rc&#65533;N&#65533;&#65533;&#65533;&#65533;.&#48270;&#65533;v&#65533;&#65533;(&#65533;&#65533;hr&#65533;&#1287;I&#65533;s&#65533;:P&#65533;&#65533;&#1049;&#65533;&#65533;&#65533;&#65533;m@&#65533;&#65533;&#65533;K&#1358;`&Q{&#65533;&#65533;th&#65533;x&#65533;?&#65533;&#65533;s&#65533;GL`&#65533;c&#65533;`&#65533;&#65533;&#65533;`	W&#65533;"&#65533;k0&#65533;&#65533; &#65533;&#1770;&#65533;&#65533;hQ&#65533;&#65533;&#65533;&#950;0&#252;0t&#65533;ALQ&#65533;>)&#65533;&#65533;&#65533;P&#65533;&#65533;&#65533;&#1066;7&#65533;&#65533;
&#65533;&#65533;&#65533;&#65533;*m$&#65533;&#65533;}&#65533;&#65533;&#65533;Mj-&#65533;f&#65533;*&#65533;&#65533;&#65533;@g&#65533;&#65533;&#65533;B&#65533;,&#598;&#65533;V&#65533;&#65533;`U&#65533;&#65533;&#65533;&#65533;&#65533;&#65533;&#65533;&#65533;&#65533;&#65533;g&#65533;D&#65533;&#65533;H&#65533;|&#65533;&#33491;<	&#65533;`&#65533;&#65533;L@&#65533;&#65533;I^F&#65533;7&#65533;&#65533;&#65533;&#65533;B,&#65533;&#65533;o&#65533;&#65533;pK&#65533;&#65533;!&#65533;&#65533;&#65533;&#65533;1VJp&#65533;M&#65533;~&#65533;g&#65533; &#65533;&#65533;&#65533;#4&#65533;&#65533;&#65533;&#65533;&#65533;&#65533;'&#65533;&#65533;\Ja&#65533;&#65533;&#65533;&#65533;&#65533;&#65533;+&#65533;&#65533;&#65533;&#65533;>&#65533;&#65533;&#817;&#65533;&#65533;&#65533;a^m
(&#65533;&#65533;f`
\m&#65533;&#65533;&#65533;&#65533;MOd&#65533;&#65533;x&#65533;$&#65533;&#65533;&#65533;v&#65533;&#65533;:)HN&#65533;&#65533;&#65533;FN&#65533;&#65533;l&#65533;&#65533;&#65533;!R&#65533;@Hn,&#65533;&#65533;&#65533;-&#65533;P&#65533;&#65533;&#65533;"'&#65533;
-&#65533;~&#65533;#&#65533;&#65533;#&#65533;&#65533;|Dro&#65533;&#65533;V(&#65533;&#65533;&#65533;P&#65533;%&#65533;&#65533;}>&#65533;&#65533;iIzP&#716;O&#65533;&#65533;&#65533;%&#65533;&#65533;)&#65533;&#808;I`A&#65533;2&#65533;&#65533;&#65533;&#65533; )!Ksc&#65533;qt&#65533;Q5&#65533;O&#65533;<&#65533;&#65533;&#65533;q&#65533;O&#65533;VQ	&#65533;&#65533;VE&#65533;B&#65533;&#65533;&#914;,kQ&#65533;$&#65533;&#65533;&#65533;"&#1778;-&#65533;.&#65533;b&#65533;&#65533;&#1032;1/f&#65533;S&#65533;0%p&#65533;q0EF&#65533;~&#65533;%}i&#65533;.&#65533;&#65533;&#65533;&#65533;x&#65533;)&#65533;r%{O&#65533;&#65533;N&#65533;kL`&#65533;&#65533;&#65533;&#65533;j&#65533;"&#65533;z	p&#65533;4&#65533;5&#65533;y&#792;&#65533;*&#65533;&#65533;&#65533;r&#65533; &#65533;&#65533;r&#65533;rs&#65533;&#65533;f,{s&#65533;z&#65533;,a+&#65533;&#65533;&#65533;(&#65533;-&#65533;QHt&#65533;T&#65533;.aE7f&#65533;#&#65533;dKi:&#65533;2&#65533;&#65533;:q2;&#65533;&#65533;^r&#65533;$&#65533;Pga&#65533;&#65533;.P&#65533;&#65533;&#65533;&#65533;pDG&#65533; &#65533;&#65533;74mU&#65533;	&#65533;&#65533;&#65533;3&#1095;&#65533;,&#783;&#65533;&#65533;&#65533;&#65533;&#65533;&#65533;&#65533;&#65533;J&#65533;&#65533;J&#65533;`&#65533;&#65533;
)&#65533;8&#65533;7&#65533;&#65533;zt&#65533;8&#65533;&#65533;K
Hf&#65533;&#65533;&#65533;C&#65533;QD&#65533;(&#65533;J4&#65533;I&#65533;&;Q&#65533;&#65533;Ec&#65533;&#65533;:&F&#65533;$q&#65533;*&#65533;&#65533;V&#65533;&#65533;&#65533;&#65533;&#65533;o&#65533;&#65533;@C&#65533;
&#65533;	r`&#65533;bJI7&#65533;&#65533;"=&#65533;&#65533;&#65533;EQ
&#65533;4|&#65533;&#65533;JQ+	&#65533;&#65533;&#65533;p&#65533;_lL&#65533;AuQB&#65533;&#65533;-&#65533;B&#65533;QM	j9&#65533;3NI&#1196;&#65533;&#65533;&#65533;t&#65533;&#65533;rO&#65533;-&#65533;&#65533;q&#65533;O&#65533;&#65533;&#65533;'&#65533;KG.&#65533;5&#65533;&#65533;&#65533;&#65533;goOJ&#65533;&#65533;
d`[UZ_/&#65533; &#65533;n&#65533;R-UZ-&#65533;3&#65533;5&#65533;1T&#65533;&#65533;&#65533;%+&#65533;&#65533;&#65533;T&#65533;PXQh&#65533;&#65533;t'_LC\&#65533;K_5L&#65533;J>&#65533;B&#65533;&#65533;L&#65533;$W	&#65533;91&#65533;9&#65533;&#65533;7&#65533;(&#65533;&#1194;a&#65533;&#65533;&#65533;\4'&#65533;o&#65533;&#65533;&#1964;&#65533;&#65533;t&#65533;P&#65533;&#65533;&#65533;^&#65533;&#2006;&OKG3&#65533;&#65533;u&#610;c&#65533;2K&#65533;&#65533;4&#65533;oZ&#65533;&#65533;&#65533;I&#65533;vp&#65533;Ju&#65533;*&#65533;o&#65533;6&#65533;n	&#65533;K&#65533;&#65533;&#65533;&#65533;V&#65533;&#65533;5Vb5B&#65533;l.Vo5M&#65533;/;X&#65533;s&#65533; 6.&#65533;&#65533;>5&#65533;&#65533;XAc&#65533;&#65533;X&#65533;&#65533;&#65533;6FVh&#65533;J;SY&#65533;N&#65533;`b&#65533;&#1381;&#65533;&#65533;&#65533;&#65533;=&#65533;&#65533;\&#65533;3&#65533;@&#65533;jp&#65533;u6t&#65533;&#65533;&#65533;vk&#65533;6I&#65533;&#65533;2&#65533;j&#65533;/&#65533;iK&#65533;&#65533;&#65533;&&#65533;h&#65533;$e&#65533;nqB&#65533;r!&#65533;&#65533;&#65533;&#65533;&#65533;&#65533;-&#65533;aI5/F9C	v%6&#65533;&#65533;&#65533;GB&#65533;&#65533;+aJw}&#65533;c&#65533;=.&#65533;;&#65533;o&#65533;&#65533;j{P:X2Y&#65533;&#65533;&#65533;&#65533;&#65533;0p&#65533;&#65533;^+&#65533;.Z&#65533;	&#65533;&#65533;pEr-&#65533;\&#65533;&#65533;&#65533;4&#65533;]9&#65533;v*&#1524;r&#65533;*IN&#65533;&#65533;(/&#65533;U&#65533;0wA&#65533;&#65533;&#65533;LBR&#65533;'uAWt&#65533;&#65533;t&#65533;	&#65533;P&#65533;L&#65533;&#65533;&#246;M&#65533;qbV%VNocG&#65533;5&#65533;&#535;|&#65533;6#/&#65533;"&#65533;y&#65533;&#65533;&#65533;wK]5&#65533;vUoGn&#65533;&#65533;&#65533;n&#65533;&#65533;iy&#65533;&#65533;&#65533;&#65533;&#65533;&#65533;&#65533;G&#65533;v&#65533;7&#65533;X&#65533;&#65533;&#65533;rX&#65533;~&#65533;@&#65533;&#65533;&#65533;&#65533;&#65533;&#65533;&#65533;	&#65533;P}&#65533;W&#65533;&#65533;&#65533;&#65533;^&#65533;D&#65533;&#65533;_Q&#65533;,&#65533;7&#65533;&#1426;&#65533;{&#65533;*98b!&#65533;v&#65533;TNy&#65533;/q&#65533;&#65533;&#65533;&#65533;&#65533;Xh&#65533;&#65533;&#216;&#65533;+&#65533;&#65533;&#65533;x&#65533;&#65533;'&#65533;&#20493;'8&#65533;&#65533;&#1405;&#65533;*8wF>&#65533; +J&#65533;Fp7&#65533;&#65533; &#50900;&#65533;&#65533;
&#65533;p9k&#65533;&#65533;kx{I*c&#65533;&#660;&#65533;2k&#65533;Tq&#65533;:I	&#1943;0J&#858;&#65533;Fs&#65533;&#65533;0&I&#65533;&#65533;Wj&#65533;nVA&#65533;V&#65533;Pl&#65533;0k&#65533;X|+<&#65533;W&#65533;&#65533;6'&#65533;5V&#65533;p&#65533;&#65533;o&#65533;5&#65533;@&#65533;&#65533;x&#65533;&#216;&#65533;&#65533;&#65533;&#65533;
.&#65533;8&#65533;&#984;&#65533;&#65533;y&#65533;&#65533;@&#65533;&#65533;&#65533;){&#65533;&#65533;l&#65533;q&#65533;&#65533;V0&#65533;	&#65533;l1&#65533;b&#65533;&#65533;&#65533;&#65533;&#65533;&#65533;&#65533;&#65533;p&#65533;`&#65533;w9&#65533;L&#65533;"&#65533;[&#65533;U&#65533;&#65533;&#65533;&#65533;&#65533;&#65533;&#531;?({&#65533;W&#65533;&#65533;&#65533;n&#65533;,&#65533;&#65533;-&#65533;&#65533;U&#65533;&#65533;&#65533;&#65533;v&#65533;&#65533;&#65533;MG&#65533;/&#65533;&#65533;&#65533;wX]<d&#65533;&#65533;&#65533;&#65533;&#65533;;&#65533;&#65533;?&#65533;&#65533;@a@&#65533;Z &#65533;>S&#65533;D&#65533;&#65533;(&#65533;'M6&#65533;&#65533;&#65533;&#1614;y&#65533;&#65533;@&#65533;RH&#1337;&#65533;&#65533;&#65533;#A&#65533;-U&#65533;&#65533;11{fJ)98 2&#65533;I&#65533;&#65533;&#65533;&#65533;cDs&#65533;%>L&#65533;&#65533;m&#65533;&#65533;&#800;?&#65533;&#65533;&#65533;-&#65533;&#65533;&#65533;&#65533;.VE&#65533;m&#65533;&#65533;&#65533;rWU&#65533;&#65533;	&#65533;9cp7&#1675;C&#65533;&#65533;qz&#65533;&#65533;&#65533;&#65533;&#65533;\&#65533;Z&#65533;&#65533;d&#65533;&#1420;&#65533;&#65533;\4&#65533;&#65533;P&#65533;@&#65533;Z&#65533;&#65533;&#356;&#65533;&#65533;&#65533;&#65533;&#1561;s:&#65533;w&#65533;&#65533;O&#65533;&#65533;4&#1330;SSO&#65533;W&#65533;Q&#65533;&#65533;Z&#65533;
&#65533;F&#65533;&#65533;&#65533;&#28127;K(z:&#65533;Q9&#1804;8~eu&#65533;p&#65533;t&#65533;g;&#65533;&#65533;c-&#65533;&#65533;$&#65533;&#65533;Xz&#65533;&#65533;v&#65533;&#65533;&#65533;&#65533;&#65533;&#65533;x&#65533;&#65533;&#7844;9&#65533;&#65533;&#65533;&#65533;&#65533;]#&#65533;{&#65533;&#65533;{y&#65533;&#65533;&#65533;&#65533;Q&#65533;d&#65533;sd&#65533;&#65533;&#65533;&#65533;m&#65533;&&#65533;&#65533;j@ &#65533;&#1763;?&#1700;&#65533;&#65533;E[&#65533;(&#65533;&#65533;e&#65533;&#65533;&#65533;<9;&#65533;&#65533;&#65533;B&#65533;Q&#65533;`&#65533;&#65533;`!&#65533;&#65533;}A&#65533;^&#65533;Q&#65533;&#65533;!&#65533;&#65533;&#65533;&#65533;&#65533;V&#65533;&#65533;&#65533;0&#65533;<&#65533;&#65533;5&#65533;&#65533;&#65533;&#65533;}U/&#65533;&#65533;&#65533;&#65533;&#65533;&#65533;Yw:&#65533;9,&#65533;&#65533;&#1743;&#65533;:&#65533;u&#65533;&#65533;&#65533;M&#65533;&#65533;&#65533;EZ&#65533;&#65533;Y&#65533;&#65533;&#65533;Y|&#65533;&#65533;q(&#65533;&#65533;<&#65533;&#65533;0&#65533;&#65533;&#1457;(C&#65533;*@&#519;&#65533;&#65533;&#65533;&#1752;I&#65533;&#65533;",Cg&#65533;&#65533;y&#65533;W&#65533;e6[&#65533;&#65533;v&#65533;M&#65533;> .8&#65533;&#65533;b&#65533;&#65533;&#65533;ik&#65533;U&#65533;xd(!q&#65533;&#65533;&#14763;I&#65533;T&#65533;`kQ&#65533;Q7&#32534;&#65533;)&#1825;&#65533;<d+[&#65533;UNw&#65533;&#65533;&#65533;C&#65533;<}A\&#1037;
&#65533;&#65533;K&#65533;]\@&#65533;&#65533;w&#65533;[&#65533;!Z&#65533;&#65533;]&#65533;&#1240;&#65533;k|&#65533;o	&#65533;,x&#65533;E[&#65533;&#65533;a&#65533;#&#65533;50:&#65533;&#65533;&#65533;&#65533;S&#65533;P&#65533;&#65533; &#65533;yy&#65533;&#65533;E&#65533;&#65533;h&#65533;&#65533;&#65533;&#65533;&#65533;&#65533;P&#924;&#65533;&#65533;m&#65533;&#65533;s&#65533;|&#65533;&#65533;&#65533;x*&#65533;0l`i&#34700;&#65533;&#65533;'R&#65533;b(&#65533;&#65533;`&#65533;b&#65533;&#65533;&#65533;&#65533;I&#65533;&#65533;K&#1118;&#65533;yr&#65533;&#65533;?K&#65533;&#65533;&#65533;6`&#65533;&#65533;&#65533;&#65533;	&#65533;&#65533;&#65533;&#65533;&#65533;&#65533;8&#65533;U&#65533;$&&#65533;	&#65533;&#65533;&#65533;&#65533;:+&#65533;&#65533;6&#65533;"&#65533;(Y7&#65533;{&#517;&#65533;$&#65533;&#65533;&#65533;&#65533;&#65533;I|&#65533;&#65533;&#65533;&#65533;B&#65533;&#65533;|7&#65533;&#65533;hZ&#65533;&#65533;&#65533;&#808;&#184;&#65533;&#65533;&#65533;K&#65533;&#254;|&#65533;&#65533;&#942;&#65533;
	vLy&#65533;&#1621;&#65533;&#65533;xQ&#65533;!D&#65533;@&#65533;&#65533;x&#65533;`&#65533;&#65533;-&#65533;7&#65533;&#1042;[&#65533;&#65533;&#65533;&#65533;&#65533;&#65533;	&#65533;yj&#65533;&#65533;[&#65533;&#65533;&#65533;1Z&#65533;W@&#65533;&#65533;&#65533;&#65533;&#65533;&#65533;xK/&#65533;&#65533;{&#65533;g	&#65533;&#768;&#65533;v3:&#65533;O&#65533;&#65533;&#65533;=&#65533;&#65533;&#65533;"&#65533;&#65533;{&#65533;&#65533;*jyw)&#65533;&#65533;&#65533;&#65533;vj}U&#65533;&#65533;JK&#65533;&#28828;<&#65533;A&#65533;&#65533;]`&#65533;i&#65533;A&#65533;&#65533;&#65533;&#65533;&#65533;c&#65533;&#65533;&#65533;Y&#65533;&#65533;pvk&#65533;&#65533;{&#65533;$&#471;&#65533;&#65533;&#65533;=&#65533;&#65533;$&#1793;^T &#65533;&#65533;&#65533;&#32988;&#65533;+&#33758;&#65533;u &#65533;&#382;&#65533;v&#65533;H&#65533;&#65533;cs&#65533;<1&#65533;&#65533;&#65533;E&#65533;z&#65533;P&#65533;&#65533;&#411;&#1033;&#1976;&#65533;[&#65533;&#65533;>&#1359;\&#65533;W&#65533;&#65533;&#65533;&#65533;O1{&#65533; &#65533;u&#65533;&#65533;&#65533;^D,&#65533;&#65533;&#65533;V`z&#65533;&#65533;&#65533;xf&#65533;&#65533;&#65533;|j&#65533;&#65533;-&#65533;<V5O0f&#65533;&#65533;&#65533;D_&#65533;e&#65533;&#65533;AK!_&#65533;&#65533;l!"&#65533;&#65533;&#65533;&#65533;&#65533;9&#65533;&#65533;&#65533;&#65533;&#65533;B&#65533;&#65533;A1:8&#65533;&#65533;%N&#65533;&#65533;u&#65533;&#65533;&#65533;&#65533;O#&#65533;&#65533;&#65533;&#65533;&#397;&#65533;J}&#65533;&#528;S&#65533;&#65533;v&#65533;&#65533;&#65533;P!&#65533;&#660;*&#65533;&#65533;&#65533;!&#65533;&#793;&#65533;V&#65533;\&#65533;"&#65533;:w&#65533;&#65533;	&#65533;&#65533;&#65533;B&#65533;&#65533;&#65533;&#65533;&#65533;#&#65533;&#65533;&#65533;&#65533;$&#65533;Tgr Qc&#65533;&#65533;b>&#65533;:&#65533;-R&#65533;&#65533;q&#65533;&#65533;l&#1786;E&#65533;v&#65533;Zt&#49028;(&#65533;&#65533;&#1674;t&#65533;&#65533;uY7&#65533;&#65533;&#65533;6L&#65533;p^&#65533;~&#65533;&#65533;&#65533;&#65533;&#65533;&#65533;&#596;E&#65533;l"f&#603;7&#65533;&#65533;0a&#65533;J&#65533;&#65533;&#65533;&#65533;z&#65533;CL&#65533;&#65533;9Hl&#65533;&#65533;+&#65533;&#65533;o&#65533;&#65533;&#65533;6&#65533;&#1852;{&#1532;&#1045;&#65533;&#65533;&#1977;m&#65533;&#65533;&#65533;&#65533;&#65533;1~&#65533;!T4h&#65533;'F&#65533;&#65533;1&#65533;E&#65533;3r&#65533;2&#65533;&#549;v&#65533;&#65533;P&#65533;R&#65533;&#65533;&#65533;+ &#65533;Zs&#65533;M&#65533;&#65533;&#65533;&#65533;&#65533;Y&#65533;(&#65533;&#65533;=_(ZVRJ&#65533;&#65533;&#65533;&#65533;&#65533;&#65533;W8&#65533;<&#65533;&#65533;/8A&#65533;&#65533;B&#65533;PZ&#65533;P&#65533;Zq}8\&#65533;&#1432;z#:&#65533;&#65533;`&#65533;&#65533;E&#65533;c&#65533;b&#65533;|&#65533;&#65533;c&#65533;y&#65533;!&#65533;z&#65533;&#65533;YeuvYg&#65533;I&#65533;D&#65533;&#65533;.&#65533;&#65533;_&#65533;Y &#65533;k&#65533;&#65533;n&#65533;&#65533;Go&#233;&#1110;&#65533;A&#65533;[&#65533;&#65533;&#65533;&#65533;:a5!g&#65533;F&#65533;%&#65533;&#65533;&#65533;G&#65533;}&#65533;G&#1549;&#65533;&#65533;X&#65533;p&#65533;/&#65533;&#65533;&#65533;]a:&#65533;&#65533;^&#65533;E&#65533;&#271;&#65533;&#65533;&#65533;&#65533;hN&#65533;I&#65533;&#65533;&#65533;&#65533;&#65533;&#65533;&#65533;i&#65533;0h&#65533;&#65533;&#1812;a&#65533;&#65533;&#65533;CU&#65533;&#65533;j^t&#65533;&#65533;W&#65533;&&#65533;(&#65533;&#65533;S@&#65533;*&#65533;
&#65533;&#65533;"&#65533;:#&#65533;0>&#65533;R&#65533;&#65533;,e/M&#65533;&#65533;&#65533;I&#65533;CGN&#65533;&#65533;&#65533;e0&#65533;K&#65533;&#65533;%mR&#65533;Ve&#65533;&#65533;&#65533;&#65533;&#65533;eU&#65533;e)&#65533;&#65533;M6&#65533;Rj&#65533;&#65533;`Gt&#65533;&#65533;9m'&#65533;ZR)&#65533;&#65533;&#65533;]&#65533;u2$mB&#65533;&#65533;Q&#65533;^A&#1554;c9&#65533;Jh&#65533;+9`&#65533;<E&#65533;~'&#65533;&#65533;&#348;b&#65533;&#65533;U-&#65533;h"&#65533;p&#65533;Z5y&#65533;Q&#65533;>&#65533;&#65533;&#65533;&#65533;k&#65533;!&#65533;#_	&#65533;&#65533;"&#65533;&#952;&#65533;&#65533;2&#65533;&#65533;j&#65533;&#65533;&#65533;&#65533;k&#65533;&#65533;&#65533;zG&#65533;&#65533;6&#65533;YdAI&#1050;w&#1467;&#65533;Jj&#686;&#65533;&#65533;&#65533;&#1848;Rn&#65533;,&#65533;m&#65533;&#65533;{&#65533;&#65533;D
k&#65533;K/&#65533;&#65533;R&#65533;&#65533;D&#65533;&#65533;&#65533;oH	TSA&#65533;&#65533;&#65533;%,&#65533;&#65533;xA&#65533;&#65533;|&#65533;\e&#65533;&#65533;&#65533;&#65533;gJ&#65533;&#65533;dc&#65533;q&#65533;&#65533;n&#65533;8&#458;z&#65533;&#65533;W.&#65533;&#65533;+&#65533;3&#65533;z&#65533;&#65533;w&#65533;k&#65533;H&#65533;&#65533;C&#65533;&#65533;&#65533;&#65533;"&#65533;&#65533;&#65533;\&#65533;&#1742;&#65533;J'&#65533;,&#65533;DJ4&#602;r&#65533;v-&#65533;0&#65533;'&#65533;&#65533;{&#65533;I&#65533;&#65533;&#65533;&#65533;&#65533;b_&#65533;[&#65533;\5&#65533;W$&#65533;Q&#1084;&#65533;&#65533;/&#65533;&#65533;t[&#65533;&#65533;&#65533;sf&#65533;w&#65533;!&#65533;ZQ`&#65533;&#65533;ktW&#65533;&#65533;&#65533;c&#65533;)&#65533;&#65533;q&#65533;&#65533;T&#65533;.&&#65533;&#65533;ee"U&#65533;&#65533;&#1125;&#65533;W&#65533;2Q&#65533;n4&#65533;Eh&#65533;TbT&#65533;&#65533;*`&#65533;$&#65533;Y&#774;&#65533;&#65533;7&#65533;&#65533;w&#65533;&#65533;e&#65533;5&#65533;&#65533;HVS&#65533;&#1470;&#65533;&#65533;XEz<&#65533;&#65533;V`=&#65533;ek{]&#65533;&#65533;g&#65533;&#65533;&#65533;&n&#65533;&#727;&#65533;c|&#1901;&#65533;&#65533;&#65533;&#65533;&#65533;&#65533;&#451;&#65533;%-&#65533;&#65533;=x&#65533;Z0q&#65533;&#65533;\_&#65533;C&#65533;1&#966;&#65533;&#65533;&#65533;|v&#65533;0&#65533;&#65533;e0C&#65533;&#65533;&#65533;&#65533; K&#65533;.&#65533;`&#65533;6X&#65533;&#65533;-&#65533;Em&#65533;&#65533;f&#26814;&#65533;a&#65533;&#65533;&#65533;	&#65533;*$"&#65533;j&#65533;'&#65533;%&#65533;&#65533;>R&#65533;&#65533;w8&#65533;5&#65533;&#65533;ll&#65533;&#65533;p&#65533;&#65533;&#65533;&#65533;KLt&#65533;&#65533;E&#65533;&#65533;n&#11362;&#65533; &#65533; &#65533;1&#65533;S&#65533;&#65533;&#65533;b42&#65533;QbY&#65533;&#1614;&#65533;&#65533;l){&#65533;z#3&#65533;&#65533;&#65533;R&#65533;D8&#65533;&#65533;&#65533;$*&#65533;h&#267;&#65533;H;
&#65533;&#65533;"bd&#65533;&#65533;F&#65533;$3?&#65533;&#65533;g&#65533;&#65533;&#65533;x&#65533;&#65533;H&#65533;&#65533;&#65533;|6&#65533;&#65533;&#65533;#&#65533;&#65533;&#65533;v&#65533;)E/ak&#1849;drDvM{K&#65533;&#65533;&#65533;JW>&#65533;&#65533;&#65533;S&#65533;&#1168;&#65533;<&#65533;A&#65533;QO&#1018;x&#65533;;&#65533;%&#65533;sI{&#65533;&#65533;b&#65533;&#65533;B&#65533;&#65533;&#65533;&#65533;&#65533;&J&#65533;\&#65533;IL&#65533;8(`&#65533;t&#65533;1&#65533;&#65533;PF2&#65533;&#65533;&#65533;&#65533;,j`V&#65533;&#65533;m&#65533;D=L:&#65533;,&#884;&#65533;	&#65533;d&#65533;&#65533;O&#65533;&#65533;AI&#65533;&#65533;&#373;&#65533;9&#65533;&#65533;(GpP1&#65533;K[3!&#65533;&#65533;&#65533;M4Q&#65533;&#65533;&#142;K&#65533;&#1481;:&#65533;Z&#65533;"K&#65533;&#65533;n2&#65533;%%IW&#65533;b^hm&#65533;3&#65533;	&#65533;#&#65533;l&#65533;N&#65533;&#65533;Y&#65533;&#65533;uH=&#65533;&#65533;&#65533;&#65533;&#65533;@&#65533;&#65533;&#65533;&#65533;QE&#65533;&#65533;&#65533;Vsf&#65533;<&#65533;
&#65533;Bw&#65533;xW&#65533;'&#65533;&#65533;v%&#65533;&#65533;&#65533;b&#1944;&#65533;eV&#65533;&#65533;&#65533;,&#65533;^qJ&#65533;C&#65533;&#65533;&#65533;T&#65533;s&#65533;GW&#65533;H&#65533;&#65533;b&#978;=&#65533;&&#65533;~w	&#65533;vS&#65533;&#65533;&#65533;&#65533;&#484;3&#65533;&#65533;bU A&#65533;-&#65533;s,|&#65533;&#65533;&#65533;&#205456;&#65533;&#1311;/&#65533;5M&#65533;&#65533;&#65533;&#65533;-&#65533;<:;&#65533;U1w&#65533;&#41882;[&#65533;&#65533;&#65533;%&#65533;&#65533;&#65533;U-aO	&#65533;*c&#65533;U&#65533;&#65533;@&#65533;&#65533;`&#65533;kp&#65533;&#65533;&#65533;'&#1127;y&#65533;VWn&#65533;\&#65533;x&#65533;N&#1109;(-&#65533;&#65533;Q&#65533;&#65533;&#65533;&#65533;&#65533;&#65533;&#65533;&#65533;5&#65533;x&#65533;&#65533;@0:&#65533;
j&#65533;&#65533;&#65533;&#65533;&#65533;&#65533;&#65533;&#65533;&#2004;s&#65533;#&#65533;	&#65533;]&#65533;&#65533;&#44261;&#65533;o&#65533;O^&#65533;w&#748;&#65533;:aIy&#65533;9nm2Rn%`2&#65533;v&#65533;A&#65533;&#65533;9&#65533;a&#65533;nx&#65533;=&#65533;&#65533;&#65533;+&#65533;&#65533;qm&#65533;&#65533;&#65533;37&#65533;8&#65533;u&#65533;^&#65533;+&#65533;&#65533;&#65533;&#65533;" &#65533;$5	:&#65533;$[&#65533;{K&#65533;w
X&#65533;&#65533;&#65533;&#65533;F+)&#65533;&#760;8S&#65533;&#60589;",&#65533;J:R?&#65533;&#65533;%dj&#65533;p&#65533;?&#65533;&#65533;&#65533;&#656;&#65533;U&#65533;V&#65533;&#65533;.&#65533;}n&#65533;&#65533;`L&#65533;&#65533;1"&#65533;@\v&#65533;R6&#65533;&#65533;&#65533;~s&#65533;&#65533;l&#65533;&#65533;"&#65533;&#65533;$&#65533;o&#65533;(4&#65533;&#65533;&#65533;6&#65533;&#65533;&#65533;&#65533;E&#65533;2&#65533;&#65533;"&#65533;R&#65533;&#65533;C&#65533;&#65533;&#1156;&#65533;&#65533;<&#65533;&#65533;v&#65533;&#65533;a&#65533;0mG8(&#65533;&#65533;F&#65533;V-&#65533;y&#65533;j{&#65533;&#65533;&#65533;&#65533;&#65533;&#65533;K&#65533;&#65533;DV&#65533;[&#65533;o;&#65533; ["E&#65533;&#65533;d6<&#65533;'H&#65533;&#65533;M&#65533;s&#65533;&#65533;gC{&#65533;&#65533;{&#65533;5<&#65533;&#65533;&#65533;&#65533;&#65533;&#65533;[&#65533;{&#1139;&#65533;4C&#65533;&#65533;&#65533;0&#65533;p&#1906;&#65533;9&#65533;&#65533;{o&#65533;6V&#65533;4&#65533;&#65533;&#65533;w&#65533;&#65533;S&#65533;&#65533;L&#65533;&#65533;&#1778;&#65533;&#65533;&&#65533;&#65533;&#65533;&#65533;&#65533;&#65533;&#65533;&#65533;&#65533;Y.&#65533;l&#65533;V&#65533;^2faWg4&#65533;&#65533;&#65533;&#65533;t	&#65533;	&#65533;&#65533;&#65533;&#65533;hY&#65533;Eg&#1105;&#65533;&#65533;&#65533;U&#65533;E&#65533;Ix&#65533;&#65533;&#65533;f1&#65533;b$*>&#65533;&#65533;7&#65533;w&#65533;&#65533;&#65533;&#1668;&#65533;q&#65533;z&#65533;9?"$G&#65533;&#65533;&#65533;&#65533;&#65533;}&#65533;&#43447;:h:#&#65533;u&#65533;&#65533;&#65533;?&#65533;&#1293;*&#65533;&#65533;&#65533;&#65533;&#65533;e&#65533;x&#65533;&#65533;C[&#65533;#O&#65533;j&#65533;&#65533;&#65533;=	g&#65533;&#65533;Kk&#65533;&#65533;&#65533;&#65533;OJ-b&#65533;&#65533;&#65533;&#65533;<vj	,&#65533;]\B&#65533;&#65533;&#65533;&#65533;&#65533;&#65533;&#65533;jw&#65533;&#65533;&#65533;&#65533;&#308;:&#65533;t&#65533;&#65533;u&#65533;&#65533;&#65533;Y&#65533;&#65533;&#65533;&#65533;S&#65533;^l&#65533;&#65533;NOu&#65533;&#65533;*3&#65533;v&#65533;&#65533;&#65533;&#65533;&#65533;/$&#65533;&#65533;'&#65533;&#65533;&#65533;#wwgP&#65533;w-p&#65533;&#65533;l&#65533;&#65533;=F&#65533;&#65533;&#65533;&#65533;V&#65533;&#65533;l& |&#65533;&#65533;r&#65533;xQt&#65533;&#65533;&#65533;}&#65533;Wy&#65533;&#65533;iF&#65533;}Wom&#65533;G&#65533;&#65533;?&#1447;];S3&#65533;&#65533;p&#65533;&#65533;<&#65533;i&#65533;&#65533;_5B:&#65533;&#65533;p&#65533;&#65533;R@(&#65533;&#65533;wYvWOF(+&#65533;&#65533;	&#65533;&#65533;	&#65533;&#65533;'&#65533;&#65533;m&#65533;&#65533;k71'r&#65533;fDkX&#65533;&#65533;W&#65533;w&#65533;&#65533;&#65533;&#65533;w[&#65533;S&#65533;t&#65533;G&#65533;:Gj&#65533;gxL&#65533;&#65533;&#65533;go&#65533;gj+&#518;&#65533;fA&#65533;&#65533;&#65533;X&#1414;H&#65533;;=BE&#65533;?&#65533;!M&#65533;j{&#65533;&#65533;C&#65533;&#65533;&#65533;lr&#65533;&#65533;&#65533;>(fS&#65533;Q&#65533;&#28957;&#65533;
&#65533; iy!?TgRwe3P\&#65533;Pv&#65533;&#65533;&#65533;Eaq6&#65533;&#65533;`&#65533;}7&#65533;&#65533;&#65533;&#65533;J`'5_&#65533;6&#65533;5&#65533;&#65533;x`&#65533;x&#65533;%pp&#65533;o]&#65533;*&#65533;(_!&#65533;&#65533;&#65533;tzXw!F&#65533;y&#65533;&#65533;x&#65533;&#65533;0'&#65533;&#65533;&#65533;E&#65533;&#65533;P&#65533;&#65533;&#1831;k&#65533;&#65533;(gl&#65533;&#65533;z&#65533;W&#65533;&#65533;OHv&#65533;&#65533;0&#65533;=^&#65533;]&#65533;V&#65533;v&#65533;&#65533;hS&v&#65533;&#65533;&#65533;Pi&#65533;&#65533;&#65533;&#65533;&#65533;Q&#65533;&#516;&#65533;P-P2dk=&#65533;&#65533;uu&#65533;f_&#65533;d&#65533;&#65533;&#262;{&#65533;&#65533;&#65533;S3&#65533;&#65533;&G&#65533;V&#65533;&#65533;&#65533;&#65533;&#65533;*&#1555;*j!HU&#65533;&#65533;8Z~&#65533;uf&#65533;&#65533;&#65533;&#65533;`&#50689;q&#65533;&#65533;&#65533;E&#65533;#&#65533;`"P&#1891;5&#65533;&#65533;Vk&#207;&#1874;&#65533;&#65533;@&#1171;wb&#65533;w&#65533;hWFIeW%&#65533;G!&#65533;di2&#65533;&#65533;&#65533;&#65533;'&#65533;8&#65533;&#65533;&#65533;&#65533;A&#65533;=&#65533;&#65533;:&#65533;&#65533;i&#65533;_]&#65533;Kl&#65533;S^&#65533;Y&#65533;),&#65533;H&#65533;(55&#65533;&#65533;&hW&#65533;h7&#65533;&#65533;?vC&#65533;7Fk&#65533;&#65533;.&#65533;\&#65533;X"&#65533;&#65533;[&#65533;&#65533;RV@	R&#65533;
Sy|4I-&#65533;&#65533;&#65533;&#65533;&#65533;&#65533;yN'&#65533;&#65533;&&#65533;&#65533;&#65533;&#65533;&#65533;&#65533;!&#65533;)&#38553;&#65533;N7"&#65533;&#65533;_&#65533;&#65533;&#65533;&#65533;#`y9X&#65533;&#65533;E&#65533;8x&#603;&#65533;3Z0&#65533;sii&#65533;&#65533;DQ&#531;(&#65533;?^&#65533;g/%M&&#65533;6\&#65533;\tY8&#65533;f&#65533;&#65533;&#65533;&#65533;`&#65533;&#65533;!a&#65533;&#65533;&#65533;&#65533;&#65533;]&#65533;&#65533;&#65533;]&#65533;'p&#306;0b&#602;&#65533;&#65533;&#65533;&#65533;&#65533;i&#65533;&#65533;z&#65533;&#65533;&#65533;&#65533;&#65533; 9~&#65533;G&#65533;;8&#65533;&#65533;&#584;&#65533;&#65533;S&#65533;U6IO&#65533;8CMtQ&#65533;xO&#65533;&#65533;&#1512;kI&#65533;i&#65533;c8&#65533;&#65533;x#&#65533;qY&#65533;\&#1673;C&#65533;&#65533;&#65533;r&#65533;3Kv&#65533;|f&#65533;&#65533;&#65533;&#65533;&#65533;&#65533;~&#65533;&#65533;G&#65533;o"X&#65533;&#65533;&#1498;g&#578;~~3Jz8H`7&#65533;&#65533;|&#65533;&#65533;>xH&#65533;e#Q=8&#65533;&#65533;(d&#65533;%&#65533;]7Cu/&#65533;/&#65533;&#65533;&#65533;rd&#65533;9&#65533;&#65533;c&#65533;&#65533;HVkEi!&#65533;&#65533;A&#65533;&#65533;m
n&#65533;h&#65533;&#65533;Wt&#65533;Y&#65533;&#65533;x&#65533;&#65533;&#65533;o$8A$T&#65533;&#65533;W&#65533;&#65533;&#65533;&#65533;&#65533;Y:&#1503;:#u&#65533;A&#65533;&#1592;&#65533;Y&#65533;&#65533;#&#65533;&#65533;&#65533;&6)&#65533;&#65533;&#65533;&#6562;N&#65533;&#65533;&#65533;U5&#65533;f@RS&#65533;nL&#65533;gCFmc&#65533;}&#65533;	Y2!&#65533;&#65533;(J&#65533;w&#65533;&#65533;&#65533;&#65533;uJ&#65533;&#65533;&#1627;&#65533;f&#65533;|&#65533;e&#1735;&#65533;&#65533;&#484;&#1288;x&#65533;u&#65533;:&#65533;j&#65533;CZ&#65533;&#65533;3N)1f&#65533;&#65533;N&#65533;HF(&#65533;&#65533;h&#65533;&#65533;&#65533;&#65533;&#65533;X&#1893;Y&#35416;&#65533;&#65533;&#65533;:&#65533;g&#39181;)MCp&#65533;j7&#65533;&#65533;hQ
&#65533;Q&#65533;&#65533;&#65533;<&#65533;&#65533;&#65533;&#65533;t&#65533;&#65533;Sd9&#65533;'&#65533;K&#65533;~&#1656;k&#65533;&#65533;&#65533;&#65533;&#1695;&#65533;v&#65533;&#65533;&#65533;
&#65533;{&#65533;g(&#65533;KT&#65533;v&#65533;wNtIjY&#65533;&#65533;&#1061;K&#65533;&#65533;&#65533;S\D`&#65533;&#65533;fE{&#65533;	+&#430;z%&#65533;+	&#65533;&#65533;{0a~&#65533;&#65533;&#65533;&#2042;t&#65533;:&#65533;x&#65533;kL7&#65533;FF&#65533;&#65533;p&#65533;&#65533;&#65533;8K&#65533;&#65533;7&#65533;&#65533;*B=&#65533;&#65533;
C&#65533;4&#65533;&#65533;&#65533;&#65533;&#65533;&#65533;&#65533;Tk&#65533;\&#1684;P&#65533;$%&#65533;&#65533;&#65533;&#65533;&#65533;-&#65533;r~B*M q/'&#65533;
&#65533;E&#65533;&#65533;Y&#65533;&#65533;&#65533;&#65533;&#65533;+dyc&#65533;I&#65533;&#65533;&#65533;&#65533;&#65533;*&#65533;&#65533;&#65533;&#65533;&#65533;&#65533;&#65533;3&#65533;E&#65533;e&#65533;&#65533;&#65533;[;h&#65533;^Q&#65533;D&#65533;YJaG)&#65533;&#65533;&#65533;i&#65533;&#65533;J&#65533;Qk4&#1434;B&#65533;&#65533;qB&#65533;t&#65533;&#65533;&#65533;\/&#65533;>{&#65533;&#65533;&#65533;8i&#35162;Wj&#670;&#65533;i&#65533;&#65533;&#65533;d/&#65533;&#65533;&#65533;W&#65533;@&#65533;&#65533;W&#65533;&#65533;*&#65533;=u&#65533;*2&#65533;&#65533;&#65533;I&#65533;&#65533;"f&#65533;&#65533;&#65533;&#65533;
&#65533;`	&#65533;&#1757;h'Y-&#65533;&#65533;?&#65533;2g3&#65533;Ej#&#65533;[&#65533;va7 ~&#1028;w&#65533;&#65533;&#65533;;-&#65533;7&#65533;$&#65533;&#1703;~&#65533;nJ&#65533;&#65533;&#65533;Ex&#65533;;&#65533;&#65533;+&#65533;[T&#65533;hk&#65533;^v&#65533;V7&#65533;&#65533;
&#65533;&#65533;&#45552;&#65533;&#65533;M&#65533;&#65533;&#65533;&#65533;&#65533;&#65533;w6&#65533;5&#65533;1&#65533;&#65533;K&#65533;H&#65533;8&#65533;AV&#65533;kJ&#1605;g
h&#65533;&#65533;&#65533;&#65533;&#65533;&#65533;&#382;&#65533;&#65533;&#65533;!&#65533;&#65533;*&#65533;*&#65533;uH&#65533;&#1064;&#65533;&#65533;&#65533;&&#65533;T&#65533;
&#65533;&#65533;su.&#1583;A&#65533;&#65533;|G&#65533;bZ&#65533;&#17593;&#65533;s&#65533;&#65533;&#65533;&#1208;'q&#65533;U[Qa&#65533;	}&#65533;X2&#65533;% &#65533;Z&#65533;{&#65533;8&#65533;)f&#65533;&#65533;k&#65533;&#65533;"
&#65533;&#65533;&#65533;&#65533;&#65533;&#65533;"&#65533;8&#65533;oQ&#65533;&#65533;&#65533;H
W&#65533;F&#65533;&#65533;&#65533;&#65533;_&#65533;&#65533;~&#65533;&#65533;&#65533;Yz;,&#258;[_&#65533;7&#65533;v&#65533;&#65533;
&#65533;&#65533;&#65533;&#65533;&#65533;wUi&#65533;&#65533;&#65533;4 V&#1222;&#65533;&#614;&#65533;&#65533;e&#65533;&#65533;&#65533;&#65533;k&#65533;qoEPCP{P&#65533;&#65533;YIV&#65533;&#65533;n;`]i&#65533;&#65533;lN&#65533;&#65533;&#65533;&#65533;&#65533;&#65533;zw&#65533;&#453;;&#65533;s&#65533;&#511;&#65533;&#449;&#65533;$X&#65533;F<TJ&#65533;&#65533;&#65533;&#65533;&#65533;&#65533;&#65533;/&#65533;r[u&#65533;F&#65533;&#65533;E&#65533;~&#1397;&#65533;&#65533;{T&#65533;&#65533;C&#65533;&#596;&#65533;&#65533;&#65533;&#65533;&#65533;1f&#65533;Z"&#65533;a/&#65533;&#65533;&#65533;&#1612;&#65533;&#65533;&#65533;Z&#247;&#65533;&#65533;k)&#65533;&#65533;~<[&#65533;~&#65533;&#65533;&#65533;&#65533;&#65533;B&#65533;&#65533;&#65533;&#65533;&#65533;&#1396;&#65533;&#65533;G&#65533;&#65533;&#65533;&#1497;&#65533;/&#65533;\&#65533;wQ'&#65533;&#65533;@&#65533;J+&#1922;&#65533;E&#65533;&#65533;&#65533;&#65533;&#65533;&#65533;#<D&#65533;!&#65533;M&#65533;&#65533;b<&#65533;U&#940;[&#65533;&#65533;q&#65533;&#65533;%&#65533;Du&#65533;&#65533;&#65533;&#65533;&#65533;&#65533;l`Z5&#65533;&#65533;|&#65533;&#65533;\"&#65533;&#65533;B&#65533;I&#65533;&#65533;7W&#65533;&#65533;wN&#65533;&#65533;&#65533;&#658;&#719;&#65533;&#65533;&#65533;&#65533;\&#65533;}Z.&#65533;lMh&#65533;I;&#65533;g;&#65533;&#65533;&#65533;&#65533;&#65533;&#65533;G&#65533;&#65533;f9&#65533;y&#65533;&#65533;4>W&#65533;:|&#261;k&#65533;B;;qY&#65533;&#65533;&#65533;&#1218;L#7&#65533;&#65533;&#65533;&#65533;;QTJ'&#65533;9&#65533;t&#65533;)&#65533;&#65533;I&#65533;<5&#65533;g&#65533;&#65533;&#1329;&#65533;gbB\W&#65533;&#618;4&#65533;&#65533;Y-m&#65533;&#65533;SE&&#65533;&#65533;&#65533;&#65533;f&#65533;&#65533;&#65533;`$&#65533;Fl&#65533;&#65533;l&#65533;B&#65533;&#65533;&#65533;&#65533;sM&#1513;&#65533;&#65533;'&#65533;&#65533;&#65533;&#65533;&#65533;[f&#65533;WQ
&#65533;&#65533;}&#65533;b&#65533;&#65533;&#65533;&#65533;&#65533;&#65533;MD&#65533;&#65533;&#65533;w&#65533;]&#65533;&#65533;&#65533;<!v&#65533;=&#65533;% )&#65533;A%W&#65533;&#65533;&#65533;L&#65533;'&#65533;&#65533;&#65533;dm&#65533;	&#65533;&#65533;t(&#65533;aJ&#65533;=5&#65533;<M&#65533;&#65533;&#65533;&#65533;:gp&#65533;=&#65533;&#65533;&#65533;&#1701;&#65533;&#65533;NVB997&#65533;&#65533;&#65533;E&#65533;&#65533;&#65533;&#65533;@ &#65533;&#65533;&#65533;&#65533;<.&#65533;&#65533;[?L&#65533;&#65533;u&#65533;&#65533;&#65533;&#65533; ^H&#65533;wW1&#65533;,&#65533;&#65533;&#65533;_&#65533;Wl,aD&#65533;&#65533;7&#65533;&#65533;}&#65533;4[G&#65533;&#65533;|,&#65533;&#65533;&#65533;&#65533;&#65533;&#65533;&#65533;=,&#65533;&#65533;&#65533;uq$R&#65533;&#65533;&#65533;&#65533;&#65533;&#65533;&#65533;&#65533;&#65533;)&#65533;&#65533;ULd&#1189;&#65533;m&#65533;(&#65533;t&#65533;&#65533;h&#65533;[&#65533;m&#817;=&#1137;N&#65533;P&#914;&#65533;&#65533;h&#65533;y&#1125;s;&#65533;&#65533;y&#65533;&#65533;(&#65533;n&#65533;H
&#65533;&#65533;&#65533;&#65533;T&#65533;&#65533;&#65533;&#65533;&#65533;(>&#65533;%&#65533;&#65533;!9v*&#65533;&#1063;&#65533;&#1083;]&#65533;&#65533;&#65533;&#65533;L&#65533;&#65533;&#65533;5<&#65533;Jo&#293;nXt&#65533;1H&#65533;5&#65533;&#65533;&#1517;&#65533;&#65533;lJ.&#661;&#65533;&#1098;&#1628;&#65533;~&#65533;&#65533;&#65533;5_&#65533;&#65533;&#65533;&#65533;&#65533;MY&#1961;5&#65533;&#65533;&#65533;s&#65533;&#1763;w&#65533;&#65533;q)&#65533;h>&#65533;kN&#65533;&#65533;&#65533;&#65533;*&#65533;s&#65533;bF&#65533;a&#65533;&#65533;&#65533;&#65533;&#1565;&#65533;,&#65533;&#65533;&#65533;&#65533;&#65533;&#65533;&#65533;N&#65533;&#65533;&#65533;&#65533;~&#65533;K&#65533;DN>&#65533;&#65533;l&#1884;&#65533;|&#59752;	&#65533;&#65533;&#65533;&#65533;b&#65533;&#65533;ik &#65533;Q&#65533;&#65533;&#65533;&#65533;&#65533;&#65533;D&#65533;wK&#65533;&#65533;8&#65533;&#65533;&#65533;~i&#65533;&#65533;&#65533;&#65533;Ma&#65533;N&#65533;t&#65533;&#803;+&#65533;&#1941;&#65533;&#65533;&#65533;$&#65533;&#65533;&#65533;&#65533;&#65533;Q&#65533;&#65533;&#65533;Q&#65533;7&#65533;q&#65533;&#53175;&#65533;&&#65533;>&#65533;i&#65533;&#65533;&#65533;y&#65533;+&#65533;x&#65533;&#65533;/&#65533;&#65533;=&#65533;&#1886;&#65533;&#65533;,&#65533;q&#65533;&#65533;&#65533;m&#65533;P-n&#65533;9&#1817;6[&#65533;&#60310;t&#65533;&#65533;&#65533;n_l\V&#65533;&#65533;os&#65533;&#65533;,/&#65533;#&#65533;&#65533;&#65533;&#65533;&#65533;&#65533;n&#65533;&#65533;&#65533;&#65533;~&#65533;&#65533;&#65533;&#926;&#1422;&#65533;:&#65533;&#65533;&#65533;:&#65533;_&#65533;&#65533;m&#41434;>m&#65533;bxS&#65533;&#65533;&#65533;&#65533;|3&#65533;&#65533;&#65533;&#65533;V!&#65533;&#65533;X^N$&#65533;&#65533;&#65533;N&#65533;&#65533;&#65533;C- &#65533;&#65533;&#65533;&#65533;%&#65533;eR&#65533;&#65533;v&#65533;[&#65533;Z&#65533;o<*&#65533;&#65533;&#65533;2&#65533;&#65533;b&#65533;&#65533;4-&#65533;&#65533;}&#65533;E_&#65533;&#2015;K&#65533;&#65533;K&#65533;&#65533;	&#65533;2&#65533;_&#65533;4&#65533;k&#65533;&#65533;&#4753;&#65533;7&#224;&#65533;a<a&#65533;&#65533;&#65533;}y,&#65533;`&#65533;&#65533;&#65533;&#65533;&#65533;&#65533;6&#65533;&#65533;n&#65533;&#65533;p&#65533;"&#65533;&#65533;&#65533;&#240;CZC&#65533;&#65533;z&#65533;&#65533;@&#65533;&#65533;&#65533;&#65533;&#65533;&#65533;'L&#65533;&#65533;r&#65533;	~P&#65533;JV/&#65533;1&#65533;&#65533;{&#65533;&#65533;Y&#65533;&#65533;&#65533;-<&#65533;ls&#65533;&#65533;>&#65533;&#65533;:b&#65533;tPnr&#65533;F&#65533;&#65533;Z&#65533;}&&#65533;tO&#65533;&#65533;&#65533;&#65533;&#65533;e&#65533;&#65533;&#65533;&#65533;&#65533;&#65533;|&#65533;&#65533;i&#65533;&#65533;u&#65533;>&#65533;&#65533;&#65533;\h&#65533;&#65533;&#1987;&#65533;&#65533;&#65533;&#65533;>
11&#65533;&#65533;&#65533;@&#65533;&#65533;&#65533;&#65533;&#65533;T&#65533;&#65533;&#65533;A!~$@<laC&#8840;&#65533;(&#152;Q# &#65533;q&#65533;(i&#65533;E&#65533;%%R&#65533;R&#65533;&#65533;&#65533;*+\3&#65533;&#65533;1B@x&#65533; &#65533;<}&#65533;&#65533;Y&#65533;&#65533;&#1046;EW
&#65533;I&#1024;&#65533;&#65533;F&#65533;&#65533;&#65533;@jM&#65533;M&#65533;&#65533;I&#65533;U&#65533;]&#65533;~-Z&#65533;*&#1579;&#65533;&#65533;&#65533;M&#65533;I&#65533;Z&#65533;&#65533;&#1854;}[&#65533;\&#65533;t&#65533;&#65533;E&#65533;O&#65533;	&#65533;&#65533;i`&#65533;&#65533;&#65533;|JP&#65533;T&#65533;Z&#65533;&#1929;@pK&#65533;&#65533;&#65533;!&#65533;C&#65533;'&#65533;]&#1059;H;&#65533;Y&#65533;zd&#65533;RJjNh&#65533;`&#926;&#65533;&#65533;&#65533;)&#65533;&#65533;&#65533;&#65533;,&#65533;l&#872;Z&#65533;Z&#65533;&#65533;&#65533;X&#65533;3&#65533;6&#65533;&#65533;&#65533;X&#65533;&#65533;U&#65533;M&#65533;&#65533;,&#1750;&#65533;&#65533;5U&#65533;&#65533;]&#65533;n#a&#65533;&#65533;&#65533;&#65533;&#65533;&#65533;&#65533;m&#65533;&#65533;0N&#65533;&#547;&#316;3&#65533;&#926;[l"D&#65533;&#65533;&#65533;B&#65533;&#65533;5&#65533;&#65533;0b&#65533;&#65533; &#65533;S:(9&#65533;&#65533;i7&#65533;&#65533;&#1680;C&#65533;#&#65533;&#65533;&#65533;bi)&#65533;&#65533;qD&#65533;&#65533;s&#65533;:&#65533;^|Q&#65533;&#65533;N&#65533;&#65533;;o&#65533;.&#65533;&#65533;Fo&#65533;&#65533;&#65533;&#65533;k&#65533;&#65533;&#65533;[&#65533;(&#65533;:&#65533;)&#65533;&#65533;*&#65533;&#65369;&#65533;I6&#65533;R&#65533;?&#65533;2&#65533;3>&#65533;!&#65533;&#65533;&#65533;&#65533;&#65533;&#65533;
Y<J&#65533;&#65533;&#65533;d&#1255;&#65533;)&#65533;rL&#65533;%&#65533;F=&#65533;3:&#65533;&#1203;A&#65533;&#65533;&#65533;A&#65533;G&#65533;&#65533;&#65533;Q&#65533;6)&#65533;&#65533;6&#65533;KJ&#65533;&#65533;&#65533;&#65533;&#65533;I7&#65533; &#1248;&#65533;&#65533;&#65533;&#65533;&#65533;?S7&#65533;&#65533;?&#65533;8&#65533;RUT-&#65533;&#65533;B3&#65533;&#65533;Dn}&#65533;&#65533;&#65533;Z?&#65533;9&#65533;&#65533;&#65533;&#65533;JUtQ&#65533;=&#65533;ko&#65533;?&#65533;&#65533;nPg;ATQiKYiGW!/B~&#65533;&#65533;/6&#65533;&#65533;Hc&#65533;&#65533;M&#65533;&#65533;.8i&#65533;W;C&#65533;&#1363;b&#65533;-3&#65533;b;&#65533;%P&#65533;&#65533;&#1330;&#65533;(&#65533;W&#65533;&#65533;&#65533;&#65533;jKq&#65533;&#65533;c6\[&#65533;eqYp&#65533;r8&#65533;c3<&#65533;D&#65533;h*`&#65533;@9&#65533;ZBmdGC&#65533;&#65533;&#1720;8A&#65533;N&#65533;&#65533;&#1257;&#65533;&#65533;&#65533;&#65533;(&#65533;>mr&#65533;k&#1775;]u&#65533;&#65533;!k&#65533;OBr#&#65533;&#65533;&#1756;C&#65533;&#65533;&#65533;&#1877;b5&#65533;&#65533;*>&#65533;1b&#65533;'&#65533;Zac&#65533;*&#65533;a&#65533;$&#65533;&#65533;&#1467;D\4&#65533;F&#65533;6&#65533;&#65533;Y&#65533;mYWs&#65533;&#65533;&#65533;&#65533;/V:&#989;-&#65533;u&#65533;H&#65533;&#42361;&#65533;&#65533;Ma&#65533;Mo&#65533;&#65533;;&#65533;&#1985;&#65533;.8&#65533;^sv&#7147;&#65533;&#65533;&#65533;&#666;O`&#65533;&#65533;&#65533;-&#65533;&#1075;FV&#65533;c&#65533;Wg&#65533;&#65533;I&#65533;@&#65533;oe&#65533;[j&#65533;D&#65533;ZS&#65533;&#65533;}&#65533;&#65533;P&#65533;L&#65533;&#65533;&#65533;2Y&#65533;&#65533;&#65533;&#65533;	f&#65533;&#65533;&#65533;<&#65533;[r&#65533;C&#65533;&#65533;a%3WZ&#65533;&#65533;&#65533;Ou&#1788;&#65533;p-&#65533;&#65533;&#926;v&#65533;&#65533;Pi&#65533;&#65533;b&#65533;u&#65533;&#65533;.{&#65533; &#65533;8&#65533;D&#65533;&#65533;6&#65533;&#65533;&#65533;&#24006;&#65533;+'&#65533;1&#65533;A&#65533;&#1403;{En&#65533;[&#65533;&#65533;&#65533;^I/r&#65533;c&#65533;&#65533;&#65533;&#65533;&#65533;/k&#65533;2&#65533;&#65533;<H&#1173;pG&#65533;&#65533;N&#65533;ZW&#65533;&#65533;&#65533;4X &#65533;>=]&#65533;&#65533;~&#65533;&#65533;a&#65533;3&#65533;&#65533;&#65533;&#65533;B&#65533;bU&#65533;&#65533;&#65533;!nhh&#65533;&#65533;LK&#65533;&#65533;F&#65533;_&#65533;&#65533;&#65533;&#65533;e&#65533;Ew&#65533;"&#65533;&#65533;&#65533;&#65533;}&#65533;&#65533;b&#65533;
&#65533;&#65533;B:&#1301;&#65533;tr)&#65533;Z&#65533;1&#65533;N2IJ&#65533;T&#65533;&#65533;&#1102;&#65533;&#65533;&#65533;&#65533;@N&#65533;	3B|I&#65533;&#65533;&#65533;&#65533;^l&#65533;Q.U&#65533;&#65533;S&#65533;&#284;&#65533;&#65533;l1{y#&#1516;&#65533;Lr&#65533;&#65533;&#65533;,&#65533;&#1384;&#65533;&#65533;'m&#65533;V&#65533;A5q&#65533;&#65533;Y&#65533;#&#65533;h&#65533;<&#65533;+%&#65533;$B&#65533;&#65533;K&#65533;(&#65533;)
<&#65533;7;&#65533;qo&#65533;&#65533;&#65533;&#65533;&#65533;&#65533;=0b&#65533;&#65533;&#65533;t&#65533;&#65533;:&#65533;&#65533;&#65533; l&#65533;^&#65533;(9F&#65533;&#65533;&#65533;&#65533;mi&#65533;&#65533;]&#65533;&#65533;&#65533;&#65533;&#531180;&#65533;&#65533;&&#65533;A&#65533;&#65533;L3&#65533;('&#65533;\&#65533;Kx&#65533;]&#65533;&#65533;U0s&#65533;$2,&#65533;&#65533;!&#65533;&#65533;&#65533;`&#65533;r&#65533;&#65533;"X&#65533;?f^&#65533;&#65533;{&#65533;C&#65533;&#65533;&#65533;g&#65533;&#65533;&#65533;B&#65533;&#643;>p&#65533;&#65533;}&#65533;3g&#65533;&#65533;)R&#65533;k&#706;&#65533;,k&#65533;&#65533;n&#65533;&#65533;&#65533;%<'&#65533;&#65533;&#65533;]&#65533;&#65533;&&#65533;&#65533;&#65533;&#65533;(&#65533;&#604;$/i'&#65533;&Y&#65533;&#65533;]&#65533;&#932;f'&#65533;}V8KI&#65533;3f+dn@&#65533;-C&#65533;&#509;&#65533;y&#65533;&#65533;&#65533;M&#65533;G&#65533;./!2&#65533;	YH&#65533;{&QV&#65533;X,&#708;&#65533;#&#42966;(&#65533;&#65533;&#65533;&#65533;J&#44009;&#65533;O&#65533;&#65533;k>&#1378;&#65533;M]w&#65533;&N&#65533;N&#65533;} E&#65533;&#776;d&#65533;t"&#65533;&K&#65533;]&#65533;&#426;&#65533;'&#883;&#65533;&#65533;&#65533;ee&#65533;H&#65533;&#65533;&#65533;H&#65533;GO&#65533;&#65533;&#65533;.zj&#65533;&#1243;:&#1685;|&#65533;&#65533;1B*&#65533;&#65533;6M&#65533;>&#65533;&#65533;&#65533;&#65533;"e&#1712;	&#65533;&#65533;)&#65533;h&#314;&#65533;&#65533;&#65533;&#1684;&#65533;&#65533;&#761;&#65533;&#65533;e07&#65533;&#65533;@&#65533;Jja&#65533;xX!&#65533;hh&#65533;\'C&#65533;&#65533;"&#65533;\&#350;&#65533;&#65533;&#65533;1&#65533;&#65533;&#65533;&#65533;]&#65533;&#65533;0b&#65533;&#65533;&#1972;&#65533;TM&#65533;&#65533;&#65533;&#65533;&#65533;&#65533;&#65533;Nk&#65533;\&#65533;&#65533;&#65533;C&#65533;&#65533;M&#65533;KVV&#65533;&#65533;&#65533;&#65533;&#65533;5&#65533;&#65533;=&#65533;&#65533;.0OUY+U&#65533;&#65533;&#65533;&#65533;2&#65533;&#65533;"_?AW&#65533;&#65533;&#65533;&#63203;&#65533;&#65533;&#65533;&#65533;&#65533;&#65533;Z&#65533;%&#65533;~&#65533;&#65533;&#65533;&#65533;&#65533;)`&#65533;)S&#65533;N!Q -o&#65533;&#65533;&#65533;%&#358;&#65533;&#65533;R&#65533;BZ&#65533;2&#65533;&#65533;&#65533;&#65533;&#65533;&#65533;P[V7&#65533;&#65533;&m&#65533;$a&#65533;&#65533;&#65533;&#65533;V&#65533;djs&#65533;L)&#65533;F&#65533;T&#65533;UuB&#65533;&#65533;&#65533;(&#65533;&#65533;&#65533;&#65533;&#65533;tO&#65533;&#65533;&#65533;&#65533;&#65533;&#65533;!&#65533;s&#65533;&#65533;y&#65533;[&#65533;&#65533;&#65533;&#65533;&#65533;&#65533;&#65533;&#65533;$Q5e99&#65533;&#65533;&#65533;&#708;&#65533;Q&#65533;&#65533;&#65533;/+&#65533;D&#65533;m&#1354;Y_e&#65533;Q&#65533;-&#65533;w&#65533;6&#65533;n&#65533;&#65533;e&#7538;c&#65533;&#65533;&#65533;&#65533;n<g9&#65533;&#65533;&#65533;3&#65533;t&#65533;&#65533;$&#65533;&#65533;Y&#65533;&#65533;&#65533;&#65533;RZ&#65533;ZF&#65533;4&#65533;&#65533;&#65533;&#65533;@&#65533;.W&#65533;&#65533;)&#65533;/&#65533;6	&#65533;&#65533;M&#65533;&#65533;&#65533;o7&#65533;&#65533;f&#65533;x&#65533;&#65533;&#1998;&#65533;&#65533;&#65533;&#65533;&#65533;8&#1456;&#65533;a&#65533;`3&#65533;[&#65533;&#65533;&#65533;5l&#65533;&#65533;V&#65533;&#65533;V&#65533;&#65533;w&#65533;&#65533;&#65533;&#65533;n&#1030;&#1638;&#2040;&#65533;&#65533;&#65533;j&#65533;&#65533;&#65533;&#65533;&#65533;lK&#65533;h&#65533;&#65533;KZ&#65533;&#65533;&#65533;&#65533;&#65533;1&#65533;j&#65533;)7&#65533;&#65533;9&#65533;&#65533;@v&#65533;{,&#65533;|OJ&#65533;Xi..&#65533;Fp&#65533;&#65533;&#65533;&#65533;&#65533;&#65533;&#65533;&#65533;m&#50639;\2%pe&#65533;&#65533;&#65533;B:&#65533;&#65533;9&#247;Z'VF&#65533;&#65533;z&#65533;&#65533;&#65533;&#65533;&#65533;&#65533;k&#65533;&#65533;|&#65533;&#1294;&#395;+&#65533;&#65533;'8&#65533;&#65533;&#65533;&#65533;&#65533;&#65533;jg0&#65533;2#&#65533;&#65533;A&#65533;&#65533;&#65533;&#65533;&#65533;&#65533;_&#65533;bJ0&#65533;^&#65533;&#65533;&#65533;&#65533;T&#65533;&#65533;`Q&#65533;3&#65533;_Mf&#65533;j&#65533;Q&#65533;&#65533;&#3214;;&#65533;&E&#65533;&#1728;&#65533;&#65533;&#65533;4J&#65533;,y:&#65533;g&#65533;	c&#65533;Fn&#65533;&#65533;&#65533;&#65533;i&#65533;&#65533;&#65533;&&#65533;&#65533;o&#65533;&#65533;V&#65533;\&#65533;7&#65533;&#65533;&#65533;8&#65533;.2t&#65533;&#53051;&#65533;4&#65533;+J[%O!&#1834;2!&#65533;&#65533;&#65533;YdNI&#2017;&#65533;$&#65533;-&#65533;&#65533;&#65533;&#65533;u&#65533;&#65533;v&#65533;&#65533;&#65533;*%&#65533;&#65533;&#65533;c&#65533;&#65533;p&#65533;f~&#65533;G&#65533;i&#65533;sU&#65533;CJ&#65533;&#65533;&#65533;;O&#65533;&#65533;&#65533;J&#2043;%&#65533;&#65533;&#65533;&#65533;&#65533;3&#65533;)&#65533;n&#65533;'W&#65533;&#65533;}&#65533;+&#65533;&#65533;&#65533;Y&#65533;&#65533;{R&#65533;&#65533;&#65533;s<`S&#65533;u&#65533;<&#65533;&#46936;P6&#65533;Z?&#65533;1&#65533;E&#65533;.&#65533;q+&#65533;&#65533;>&#53485;&#65533;S{&#1547;&#65533;&#65533;Y$gj&#65533;,k?&#65533;;6&#65533;&#65533;;~&#65533;+&#65533;j&#65533;&#1279;&#65533;&#65533;&#65533;&#65533;K&#65533;I&#65533;&#65533;&#65533;	&#65533;&#649;a2&#65533;&#65533;1cK&#65533;&#65533;[@&#65533;&#65533;&#65533;-&#65533;
&#65533;&#65533;"&#65533;	~J&#65533;&#65533;1L&#65533;&#985;#o00z8&#65533;&#65533;:&#1709;&#65533;h&#65533;&#65533;&#65533;&#321;&#65533;&#65533;c&#65533;&#65533;&#65533;&#65533;&#65533;;&#65533;&#40808;{A&#65533;&#65533;&#65533;&#65533;&#65533;:&#65533;aw{&#65533;t&#65533;Z&#65533;W
A &#65533;*&#65533;&#65533;RB&#65533;c&#65533;&#65533;4V&#65533;*&#65533;9&#65533;B!=&21-&#65533;C.&#1316;&#65533;)&#65533;&#65533;&#65533;&#65533;*C&#65533;&#65533;
&#65533;&#1742;&#65533;*&#65533;&#65533;R&#65533;&#65533;&#65533;&#65533;&#65533;&#65533;&#65533;:*&#65533;A&#65533;)&#65533;&#65533;<&#65533;&#65533;&#65533;&#65533;,&#65533;&#65533;-|$&#65533;&#65533;&#65533;(&#1213;{&#754;&#65533;&#1817;2&#65533;&#65533;&#65533;&#1291;>&#65533;[*IT$&#65533;&#65533;)&#65533;&#65533;L&#65533;N&#65533;&#65533;3&#65533;A&#65533;&#184;Q&#65533;*@%=&#65533;1&#65533;@9&#65533;&#65533;S'WG&#65533;&#65533;&#65533;Y&#65533;B&#65533;&#65533;&#65533;:&#65533;&#65533;&#65533;C&#65533;D&#65533;&#65533;)Z&#65533;Bf)D&#65533;&#65533;Bd&#284;e&#65533;@&#65533;&#65533;&#65533;&#65533;&#65533;&#435;q1jlAk&#65533;&#65533;&#65533;R&#65533;&#65533;&#65533;&#1719;u&#65533;t&#65533;&#65533;q>&#65533;+&#65533;4&#458;q&#65533;C&#65533;?,&#65533;&#65533;0&#65533;p&#65533;&#65533;&#65533;&#65533;E&#65533;&#65533;-TI<&#65533;&#65533;&#65533;&#65533;&#65533;X2&v&#65533;&#65533;M&#65533;&#65533;3{&#65533;P&#65533;&#65533;b;p&#196;&#65533;&#65533;&#65533;&#65533;&#65533;&#65533;j+&#65533;&#1790;q&#65533;Er&#65533;s&#65533;Dt\&#65533;t&#65533;#&#65533;)&#65533;&#65533;&#65533;&#65533;8D#j&#65533;&#65533;2&#65533;&#65533;#&#481;&#65533;-&#65533;R*&#1312;L$3{&#65533;&#65533;&#65533;&#65533;=TN&#65533;0<kT&#65533;&#65533;&#65533;&#65533;&#65533;&#65533;+&#65533;&#65533;&#65533;RH&#65533;&#65533;&#548;&#1340;&#65533;4B&#65533;&#796;;&#65533;`&#65533;&#65533;'l&#346;&#65533;J&#65533;&#232;&#65533;2E&#178;Y&#65533;&#65533;X&#65533;&#65533;&#65533;&#65533;J&#65533;&#65533;"&#65533;&#65533;&#65533;&#1635;&#65533;&#65533;=i!&#65533;&#65533;8Rb&#65533;&#65533;&#65533;&#65533;&#65533;|&#65533;#2E&#65533;&#65533;0-&#65533;;
&#65533;&#65533;&#65533;ak&#65533;&#65533;\&#65533;&#65533;T&#65533;v|0&#65533;\&#65533;(yZ&#342;&#65533;&#65533;&#65533;&#65533;J&#65533;&#65533;&#65533;&#65533;&#65533;L&#65533;&#65533;&#65533;&#65533;2f&#65533;2&#65533;<N4L&#65533;&#65533;sA&#65533;12&#65533;&#65533;&#65533;&#65533;&#756;&#65533;&#956;&#65533; 9t&#65533;&#65533;&#1732;2&#65533;&#65533;K&#65533;l&#65533;&#65533;&#65533;&#65533;"&#65533;&#65533;&#65533;Z&#65533;h2&#65533;'&#1828;&#65533;&#65533;19[&#65533;&#65533;&#65533;&#65533;&#65533;&#65533;C/&#65533;h&#65533;&#65533;&#316;&#65533;&#65533;&#65533;&#65533;&#65533;B&#65533;&#65533;&#65533;&#65533;#!k&#65533;&#65533;&#1108;J`&#65533;&#65533;D&#65533;&#65533;&#65533;C&#65533;t&#356;&#65533;&#65533;|&#65533;&#65533;&#65533;Hc&#65533;&#65533;&#65533;&#65533;&#65533;&#65533;&#65533;&#65533;R&#65533;]C&#1111;)&#65533;&J&#65533;&#65533;$&#65533;=&#65533;N&#65533;&#65533;N"=&#356;&#65533;r&#65533;l
&#65533;&#65533;i&#1294;7&#65533;&#65533;=&#65533;&#65533;|.&#65533;R}&#65533;&#65533;&#65533;M&#65533;l"&#65533;cD&#65533;DI-&#65533;(&#65533;!c,(&#65533;<&#65533;&#65533;&#65533;&#65533;4&#65533;&#65533;&#65533;%B&#65533;lI<&#65533;O&#65533;C1&#65533;&#65533;&#65533;&#65533;&#65533;&#65533;[&#65533;&#65533;&#1136;y&#65533; 2&#65533;W&#65533;0&#65533;9&#65533;&#65533;&#65533;-N&#65533;d&#65533;&#1891;&#840;3&#65533;&#65533;&#65533;&#65533;&#65533;{&#65533;&#65533;,&#65533;w&#65533;&#65533;~&#65533;}&#65533;&#65533;&#65533;,&#65533;&#65533;$&#65533;&#65533;&#65533;&#65533;&#65533;&#65533;&#65533;#t$-\O&#65533;tL&#65533;"H&#65533;&#65533;&#65533;&#65533;\&#65533;J M!&#65533;'&#65533;;&#65533;R&#65533;!&#65533;&#65533;P)e&#65533;"LJ&#65533;&#65533;'&#23253;t&#65533;&#65533;&#503;[/\&#65533;U&#65533;&#65533;+&#65533;K&#65533;0&#65533;r|-&#884;K&#65533;P&#65533;r&#65533;]=8f+&#65533;Nm&#65533;&#65533;l&#65533;-&#65533;&#65533;&#65533;@&#65533;$&#65533;0l&#65533;&#65533;&#65533;&#65533;[&#65533;&#65533;cL&#65533;8&#65533;&#65533;Kt&#65533;%mU&#65533;t&#65533;&#65533;@T:&#65533;&#65533;&#65533;&#65533;rP&#65533;$&#65533;QW&#65533;&#65533;]&#65533;&#1338;&#65533;b&#65533;SMU1P&#65533;&#65533;&#65533;*&#65533;&#65533;&&#65533;*!&#65533;D&#65533;_B&#65533;y*J&#65533; JU&#65533;#&#426;&#65533;&#65533;d&#65533;O&#65533;4&#65533;v&#65533;O&#65533;&#65533;9;R&#65533;A]&#65533;M&#65533;JC&#65533;&#65533;&#65533;&#65533;&#65533;3&#65533;&#65533;;K&#65533;&#65533;&#1482;&#65533;&#65533;i&#65533;&#65533;*&#65533;&#831;i&#65533;&#65533;k$&#365;&#65533;&#65533;&#65533;J&#65533;&#65533;&#65533;B&#65533;&#1643;1{&#65533;&#65533;&#65533;<&#65533;&#65533;R&#65533;&#1908;r5Wa
&#65533;BEZ&#65533;&#228; &#65533;&#65533;b&#65533;\H&#65533;&#65533;A&#65533;QVk&#65533;BU&#663;&#65533;&#65533;6&#65533;&#65533;&#65533;(&#65533;&#65533;&#1603;&#65533;&#65533;&#65533;&#350;&#65533;#&#65533;C&#65533;&#65533;ELe*&#65533; &#65533;?}&#65533;&#65533;&#65533;&#65533;&#65533;t]&#65533;&#65533;&#65533;&#65533;,]I&#65533;{&#65533;&#65533;X&#65533;&#1243;&#65533;&#65533;Z&#65533;&#65533;&#65533;&#65533;&#65533;Jy&#65533;&#65533;JC&#65533;2*&#65533;&#65533;;P&#65533;&#65533;&#65533;E&#65533;{&#65533;&#65533;&#65533;S&#65533;&#65533;9&#65533;Z&#65533;&#65533;&#1661;&#65533;&#65533;&#65533;G&#65533;&#65533;8&#65533;[&#65533;&#65533;[&#65533;&#65533;~U&#65533;E&#65533;?&#65533;&#65533;&#65533;&#65533;Zz&#65533;[I&#65533; &#65533;-Z&#65533;M&#65533;{&#65533;L&#65533;&#360;;&#65533;&#65533;&#65533;&#65533;&#701;&#65533;&#18244;&#65533;&#65533;&#65533;#"&#65533;&#65533;,&&#65533;&#1181;&#65533;H&#65533;@&#65533;&#65533;&#325;&#65533;&#65533;&#65533;&#65533;&#65533;&#65533;&#65533;&#1397;&#1095;&#65533;&#65533;}&#65533;&#65533;s&#65533;&#65533;&#65533;&#65533;&#65533;&#65533;&#65533;B&#65533;&#65533;T)$&#65533;;&#65533;&#65533;]4u&#65533;&#65533;&#65533;Z&#65533;&#65533;&#65533;g&#65533;Y&#65533;&#65533;&#65533;JP^JX^&#65533;&#65533;&#65533;t&#65533;<C&#65533;V	&#1749;&#65533;c_5@2&#65533;!&#65533;l&#65533;b&#205;l&#65533;}&#65533;E&#65533;&#65533;&#65533;&#65533;0*m&#65533;&#65533;&#65533;&#65533;>IL&#65533;t&#65533;&#65533;U&#65533;&#65533;-1_&#65533;&#65533;&#65533;M*&#65533;&#65533;&#65533;C^&#65533;!&#65533;&#65533;E&#65533;&#65533;`72@&#65533;R+&#65533;D&#65533;F^-&#65533;C(:&#65533;0<Q*&#65533;&#65533;]#&#65533;&#65533;5W&#65533;&#65533;E&#65533;&#65533;B&#1490;&#65533;&#65533;&#65533;,-_&#65533;&#65533;&#65533;&#65533;_&#65533;=	D6&#65533;&#65533;&#65533;&#65533;&#65533;&#65533;&#65533;&#2004;X&#65533;26cFX^&#65533;D&#65533;=c7&#65533;&#65533;)nE_&#65533;;&#571;&#65533;&&#65533;&#65533;&#65533;&#65533;&#65533;&#65533;,&#65533;x]D&#65533;Z<&#65533;&#65533;&#1327;&#65533;&#65533;7i&#65533;G{>&#477;&#65533;&#65533;q&#65533;&#65533;E&#65533;M&#65533;B"&#65533;fU&#65533;u&#65533;n&#65533;&#65533;&#65533;6~8&#65533;M&#65533;&#65533;<&#1184;&#1013;>%
adHA&#65533;&#65533;i&#65533;&#65533;X$
NJ@Q4E&#65533;&#65533;&#65533;&#65533;w&#65533;&#65533;&#65533;&#65533;B&#65533;&#65533;&#65533;Z&#65533;&#65533;&#65533;X&#65533;&#1438;J\Z&#65533;&#65533;K&#1952;&#65533;&#65533;K&#65533;mjav&#65533;&#65533;&#65533;&#65533;&#65533;M&#65533;d4&#65533;fn)&#65533;s&#65533;^&#65533;B&#65533;&#65533;&#65533;&#65533;.E&#65533;T&#65533;%Dr_0TT&#65533;&#65533;	._&#365;e&#65533;d=&&#65533;&#65533;&#65533;BN&#65533;$&#65533;1mgh&#65533;\/>&#1745;&#65533;a&#65533;&#65533;&#1985;&#65533;2Fcj>&#65533;&#65533;S&#65533;&#65533;6/F&#65533;&#65533;&#65533;&#65533;U.&#65533;p&#65533;r&#65533;(&#65533;&#65533;`&#65533;&#65533;&#65533;F&#65533;&#65533;v6&#1101;l&#65533;&#65533;&#65533;wE&#65533;&#65533;`&#65533;fG~&#65533;&#65533;&#65533;&#65533;&#65533;&#65533;2,i6&#65533;f&#65533;&#17768;fk&#65533;az&#65533;+U"&#65533;&#65533;I&#65533;A&#65533;&#65533;&#65533;&#65533;&#65533;Z/&#65533;=Im&#65533;Z}&#1192;\&#65533;&#65533;&#65533;t&#65533;A08&#65533;&#1431;f&#65533;&#65533;+&#65533;h&#65533;&#65533;&#454;&#65533;&#65533;&#65533;}Y&#65533;h&#65533;&#65533;6&#65533;i6h&#65533;f&#65533;Ep&#65533;4&#65533;&#65533; c&#65533;q&#65533;&#65533;`&#65533;h&#65533;sg&#65533;&#65533;)s&#65533;&#65533;`&#65533;&#65533;&#65533;4&#65533;&#65533;j&#65533;&#65533;&#65533;{f&#1488;&#65533;&#65533;&#65533;&#65533;z&#65533;&#65533;&#65533;&#65533;k&#65533;&#65533;L&#65533;&#65533;]&#65533;&#65533;&#65533;&#65533;&#65533;&#65533;&#65533;B9kM^&#65533;~&#65533;&#65533;&#65533;@0&#65533;&#65533;&#65533;&#65533;vx&#236;&#65533;&#65533;!&#65533;u&#65533;&#65533;Z&#65533;&#65533;\.&#232;&#65533;&#65533;&#65533;"&#65533;:&#65533;H&#65533;5?&#65533;&#65533;&#65533;C&#65533;9bfd&#65533;W&#65533;J&#65533;.h&#65533;&#65533;&#65533;&#65533;&#65533;&#65533;lq#&#65533;&#65533;T&#65533;&#65533;&#65533;&#65533;x|&#65533;&#65533;&#65533;:&#65533;&#65533;&#65533;[&#65533;&#65533;&#65533;E&#65533;X2&#65533;&#65533;&#65533;Z&#65533;>;Li&#65533;&#65533;]&#65533;&#65533;T&#65533;tM5&#65533;&#65533;&#65533;uo&#65533;&#65533;&#65533;O'&#65533;>c&#65533;&#65533;&#65533;&#65533;^&#1973;&#65533;&#65533;&#1046;&#65533;QM&#65533;&#65533;&#1621;&#65533;o&#65533;J&#65533;&#65533;&#1979;&#65533;?&#65533;&#65533;$&#65533;o&#65533;X&#65533;Q&#65533;`og&#65533;M&#65533;&#65533;H&#65533;&#65533;D&#65533;&#65533;P&#1750;&#65533;&#65533;#&#65533;&#65533;m3&#65533;&#65533;p&#65533;&#65533;d&#65533;&#65533;&#65533;?&#65533;&#65533;&#65533;&#65533;N&#65533;H&#65533;&#65533;]e&#65533;&#65533;(&#65533;&#65533;k&#65533;&#65533;1\&#65533;&#65533;$d&#65533;N&#65533;XU&#65533;}3I&#65533;n]&#65533;c&#65533;v&#65533;=&#65533;&#65533;j&#65533;T&#65533;&#65533;XY^q&#65533;&#65533;Wk&#65533;&#65533;l/&#65533;&#65533;>&#65533;3&#65533;&#65533;&#65533;&#65533;0&#65533;&#65533;\&#65533;&#65533;&#65533;&#65533;T&#1372;n^&#65533;&#65533;&#65533;5n&#65533;V&#303;N&#65533;&#65533;jNz&#65533;W&#65533;&#65533;$&#65533;=&#65533;&#65533;\&q&#65533;mJ&#65533;&#65533;&#65533;&#65533;=K&#65533;&#65533;Z}f&#65533;Xn&#65533;&#65533;&#65533;&#65533;q&#65533;~k&#65533;&#65533;fws'&#65533;x)9R&#65533;&#65533;&#65533;&#61405;&#65533;&#65533;&#65533;&#65533;&#65533;0&#65533;&#215;&#65533;|t&#65533;$&#65533;J&#1275;m'&#65533;&#65533;'&#65533;EW&#65533;&#65533;&#65533;&#65533;5P\&#65533;gK_&#65533;&#65533;qNOh&#65533;&#65533;1&#65533;P?sRG&#65533;m?uQp&#65533;03:&#65533;&#65533;&#65533;<7Ts_&#65533;&#65533;&#65533;&#961;x.&#65533;&#65533;`}-&#65533;&#65533;&#65533;#&#65533;&#65533;&#65533;&#65533;&#65533;&#65533;p&#65533;R&#65533;u&#65533;jE&#65533;&&#65533;&#65533;&#65533;&#65533;&#65533;&#65533;&#65533;c&#65533;&#65533;&#65533;&#65533;&#65533;&#65533;&#65533;&#65533;&#65533;;`m&#65533;&#65533;&#65533;&#29198;&#65533;&#65533;#a&#65533;r&#65533;&#65533;&#65533;&#65533;y&#65533;1&#65533;&#65533;Y\&#65533;&#65533;&#1193;&#65533;&#65533;]o&#65533;&#65533;EJs&#65533;%_&#1889;b&#65533;Ryq&#65533;&#65533;Hg&#904;&#65533;&#65533;&#65533;+>x&#65533;&#65533;&#65533;o&#65533;&#65533;Q_X;&#32968;&#65533;&#65533;&#65533;&#65533;'z;hRTl&#65533;&#65533;&#65533;S&#65533;h&#65533;'&#65533;&#65533;&#65533;&#65533;&#65533;&#65533;c&#65533;n&#65533;&#65533;&#65533;&#65533;rC&#65533;&#1169;=v,y&#65533;6&#65533;&#65533;s&#65533;=&#65533;&#65533;L&#65533;s&#65533;~&#65533;&#65533;&#65533;&&#65533;'hOO&#45351;&#65533;&#65533;`+&#65533;&#65533;v&#65533;'	%8&#65533;&#65533;&#65533;=&#65533;&#65533;&#65533;E{&#65533;&#65533;&#65533;z&#65533;4&#65533;&#65533;=G,&#65533;&#65533;&#65533;<&#65533;&#65533;&#65533;S&#65533;&#65533;E&#65533;&#65533;&#65533;&#65533;5&#615;&#65533;&#65533;&#65533;~&#1827;{E&#65533;S&#28975;&&#65533;i/s&#65533;&#65533;&#65533;_+Xz&#65533;&#65533;P7&#65533;&#65533;_&#65533;"&#65533;&#35359;&#65533;&#65533;}&#65533;WRZ^&#65533;&#65533;1o&#65533;&#65533;&#65533;=&#65533;&#65533;Ed&#65533;&#65533;&#65533;&#65533;&#65533;POD&#65533;&#65533;Ec&#65533;&#65533;&#65533;&#65533;&#65533;&#65533;&#65533;2&#65533;|&#65533;?&#65533;&#65533;6&#65533;&#65533;7pE&#65533;@&#65533;&#65533;&#65533;{&#65533;&#65533;&#65533;.&#65533;&#65533;&#65533;&#65533;&#65533;&#65533;&#65533;&#65533;n&#65533;&#65533;k&#65533;0&#65533;Ks&#65533;&#65533;T8&#65533;&#65533;u&#65533;P &#65533;&#65533;&#65533;&#65533;1X&#1024;&#65533;B|x&#65533;!&#198;/"&#312;&#65533;&#65533;&#321;
.&#65533;&#65533;H&#65533;$Z&#65533;hrcJ&#65533;(Mp8&#65533;eG&#65533;6o,&#1072;&#65533;M&#65533;02&#65533;Di(&#65533;I&#65533;&#65533;&#65533;&#65533;t&#65533;$&#65533;&#65533;
&#65533;&#65533;&#65533;&#65533;;R&#65533;(&#65533;&#65533;!BZ5l&#65533;&#65533;&#65533;=f&#65533;&#65533;1&#65533;&#65533;A&#535;"&#65533;&#141;(&#65533;Hl(tKr.^&#65533;	&#65533;3$&#65533;&#65533;#&#65533;%O&#65533;@3,&#65533;W d&#65533;&#65533;&#65533;R&#65533;2bJ&#65533; /&#65533;l&#65533;&#65533;&#65533;L&#65533;?e:&#65533;&#65533;gN&#65533;&#65533;g&#65533;&#65533;=&#1250;h&#65533;>oC.Z&#65533; &#65533;&#65533;&#65533;L*&#65533;&#65533;	+R&#65533;&#65533;&#65533;&#65533;&#65533;&#65533;V&#65533;<&#65533;&#65533;%+=&#65533;&#65533;'&#65533;&#65533;{ &#65533;&#65533;T&#65533;~&#65533;v&#65533;&#450;#o_p@&#65533;&#65533;&#65533;[z~&#65533;&#65533;2v&#65533;&#65533;&#65533;&#65533;Yr&#65533;J&#65533;&#65533;Ug4&#65533;m&#65533;&#65533;l&#65533;&#65533;K&#65533;uV&#65533;&#65533;=&#65533;&#65533;l&#65533;&#65533;}G&#37268;F&#65533;A5\&#65533;&#65533;Ur&&#65533; w]y&#65533;&#65533;R&#65533;&#65533;Mh@Xh&#65533;&#65533;&#65533;&#65533;w&#65533;~&#65533;&#65533;&#65533;&#65533;`3&#65533;&#65533;{&#65533;x&#65533;|@>&#65533;c&#65533;&#65533;&#65533;F&#65533;&#65533;&#65533;&#65533;`MQn&#65533;$&#65533;&#65533;!Zf&#38007;SO&#65533;&#65533;&#65533;e`N&#1745;A&#65533;&#65533;Pe&#65533;R&#65533;&#65533;&#65533;&#65533;&#65533;bA2t B&#65533;\m'A	+&#65533;&#65533;*&#65533;(&#65533;X"&#65533;B&#65533;u&#65533;At&#65533;&#65533;#\&#341;f&#65533;z)$&#65533;gh&#65533;}&#65533;&#65533;&#65533;i&#65533;&#65533;&#65533;L&#65533;-&#65533;&#65533;m&#65533;j&#65533;N&#65533;&#65533;&#65533;&#65533;Q&#65533;%&#65533;&#65533;&#65533;&#65533;&#65533;F&#65533;&#65533;+&#65533;:Y&#65533;&#65533;Nk&#65533;Y,#&#65533;&#665;lpt&#65533;X&#65533;&#38666;&#65533;5[&#65533;t&#65533;&#680;&#65533;&#65533;&#65533;>&#65533;&#65533;&#65533;U`&#65533;&#65533;&#65533;&#65533;%&#65533;&#65533;&#65533;&#65533;&#1526;&#65533;e*%&#65533;&#65533;&#65533;&#65533;&#65533;&#65533;&#65533;&#667;&#65533;&#65533;S.4&#65533;C>&#65533;k&#65533;T~7&#65533;&#65533;&#65533;&#65533;&#65533;X&#65533;&#65533;N&#65533; &#65533;&#65533;&#65533;&#65533;0&#65533;
[&#65533;&#65533;&#441;&#65533;&#65533;&#65533;&#65533;&#65533;R&#65533;&#65533;&#65533;6`&#65533;<&#65533;&#65533;CV|&#65533;&#65533;XS&#65533;HG&#65533;%&#65533;&#1037;&#65533;&#65533;8n&#65533;&#65533;FL0m&#65533;`k&#65533;&#65533;&#65533;&#65533;%H&#65533;*&#65533;&#65533;&#65533;KNF&#65533;&#65533;&#65533;=&#415;&#65533;dBid&#65533;W**&#65533;&#65533;Q&#65533;y&#65533;&#65533;&#65533;:&#65533;&#65533;5&#65533;_&#65533;:1&#65533;&#65533;Z|q&#65533;,VAx&#65533;&&#65533;gX&|\
p&#65533;&#65533;k&#65533;&#65533;&#65533;D2&#65533;&#65533;&#65533;}&#65533;k3D	=i&#65533;&#65533;&#65533;@&#65533;n&#65533;&#1922;&#65533;qMS&#65533;.DY&#65533;&#65533;%t&#65533;&#65533;&#65533;&#65533;e|I&#65533;5&#65533;G&#65533;&#65533;R&#65533;&#65533;&#65533;D&#65533;&#65533;@+&#1743;^;}$&#1144;&#65533;%v%&#65533;&#65533;]&#65533;t&#65533;?&#65533;=&#65533;&#65533;1&#65533;1&#65533;&#1090;+&#1978;&#65533;rg<&#2418;&#65533;&#65533;&#65533;&#65533;lu&#65533;&#65533;&#65533;q&#65533;&#65533;&#65533;&#1451;O;&#65533;&#65533;&#65533;&#65533;&#65533;6)Q&#65533;&#65533;WX&#65533;&#65533;B&#65533;&#65533;&#65533;&#65533;o&#65533;&#65533;&#65533;&#65533;W&#65533;&#65533;&#1439;&#65533;&#65533;&#65533;&#65533;&#65533;[&#65533;&#65533;a:&#65533;&#65533;&#65533;8 &#65533;&#65533;&#65533;p&#899;&#65533;&#65533;f&#65533;&#65533;&#65533;y&#65533;&#65533;&#65533;&#65533;(&#65533;&#65533;<&#65533;[&#65533;&#65533;&#65533;&#65533;m&#65533;}&#65533;]&#65533;&#1082;W&&#641;&#65533;4	)&#2025;F&#65533;&#65533;!MT&#65533;&#65533;&#569;&#65533;C&#65533;&#65533;&#65533;5i&#65533;&#65533;+&#65533;&#65533;&#65533;vC&#65533;&#65533;&#65533;&#65533;&#65533;o&#65533;&#65533;O&#65533;s&#65533;&#65533;&#65533;0&#65533;&#65533;J&#65533;u&#65533;&#65533;&#65533;pt&#65533;&#65533;&#65533;&#65533;7C&#65533;l&#65533;6$&#65533;&#65533;\&#65533;E&#65533;&#65533;&#65533;K&#65533;C&#65533;h0&#65533;&#65533;&#65533;i&#65533;&#65533;G8&#65533;H&#65533;&#65533;|&#65533;&#65533;&#65533;&#65533; 
1&#65533;L&#65533;&#65533;&#65533;&#65533;&#65533;&#65533;&#65533;Jkb&#65533;&#65533;8&#65533;5j&#65533;&#65533;	&#65533;&#65533;&#65533;h&#65533;&#65533;qf&#65533;&#65533;&#65533;,&#65533;43&#65533;&#65533;j&#65533;&#65533;g^G&#65533;~&#65533;02&#65533;e&#65533;&#65533;#5&#65533;&#65533;&#467;&#186;c	&#65533;&#65533;&#65533;&#65533;&#65533;d
!&#65533;
&#65533;,&#65533;h&#65533;!  "!!!" %%0&(3'%&('0-,1--8.0+.041-,1.232342-44:55@68268;79A94496:96@;9<;:4<<B==I>@<>@DA<<A>BA>HCA<CADCHGDCJEFPFHLGHQI,<IDDIEKIFQKILL4BLIDLKRLNYN:HNPVOPMQKLQNSQNXSERSQMSQUTSZUU`VX[VYaWXSX<KXSTXU\ZV`ZY][YV\CR\[b]LY]]h^`e_a[`?Oa]ea^haaedc^dcjeJYeRaeepehkfhqhfdhfmiXdjWejepjimlkslmxm_nnpxpmuqinrnxrqvss{t\ktfttu&#65533;vx}vx&#65533;xgtxv}yy}zhwzu&#65533;{{&#65533;|ly|~&#65533;~&#65533;&#65533;&#65533;}&#65533;&#65533;~&#65533;&#65533;&#65533;&#65533;&#65533;&#65533;&#65533;&#65533;v&#65533;&#65533;&#65533;&#65533;&#65533;n~&#65533;&#65533;&#65533;&#65533;&#65533;&#65533;&#65533;&#65533;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29;&#65533;&#310;&#65533;&#65533;&#65533;&#65533;&#1016;&#65533;&#65533;&#65533;&#65533;&#65533;&#65533;&#65533;&#65533;&#65533;&#65533;&#315;&#65533;&#637;&#65533;&#830;&#65533;&#1151;&#65533;&#447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*&#65533;&#432;&#65533;&#199;d(&#65533;&#65533;&#331;'F&#65533;XPZ?e &#65533;I&#65533;&#595;#9&#65533;\&#626;&#65533;@m&#65533;`&#404;I3&#65533;&#731;C&#65533;&#1833;&#65533;&#991;@WB&#65533;&#65533;"&#352;&#65533;)]&#65533;t)&#717;!~|X%J&#65533;X&#65533;&&#65533;&#629;+&#65533;&#65533;Z9&#65533;&#65533;K&#65533;B&#65533;>|&#65533;&#65533;&#1156;G&#65533;&#685;HU&#65533;]&#65533;V&#65533;&#65533;=&#65533;&#65533;kM&#65533;{&#65533;&#65533;&#65533;6&#65533;a&#65533;"+N&&#65533;&#65533;Z&#65533;&#65533;[|&#65533;&#65533;a&#65533;u&#65533;&#65533;&#65533;Yp&#65533;&#989;5F&#65533;&#65533;&#27751;&#65533;C6Lq4&#65533;&#65533;&#65533;Ju
&#65533;'f&#65533;&#65533;&#65533;&#65533;4o&#302;I&#65533;V&#65533;[l&#65533;&#299;]&#65533;u&#65533;*\&#65533;&#65533;6u&#65533;spn&#65533;&#1139;k&#65533;,x&#65533;&#65533;[&#65533;g&#822;&#65533;&#65533;&#65533;&#873;'o&#65533;5&#65533;&#65533;&#65533;&#65533;v/\&#65533;t&#65533;&#16995;&#65533;N&#65533;&#65533;&#65533;&#65533;&#65533;&#65533;&#65533;&#65533;}"f&#65533;~&#65533;&#65533;&#65533;SrY&#65533;[&#65533;&#65533;&#65533;&#65533;t&#65533;Uhw&#2045;&#65533; &#65533;'&#1539;&#65533;&#65533;Ve&#65533;evI&#65533; &#65533;:&#65533;x&#513;&#65533;SQy&#65533;c&#65533;&#65533;&#65533;&#65533;&#65533;IX&#1356;D&#65533;&#65533;%&#65533;&#65533;d&#65533;&#65533;&#65533;&#65533;D&#65533;5&#65533;s&#65533;&#65533;&#65533;2)&#65533;&#65533;&#65533;&#65533;\F&#65533;#3TJ&#65533;&#65533;n&#65533;e5ch&#65533;d&#65533;&#65533;AV&#65533;]R&#65533;&#65533;&#65533;_&#65533;&#65533;&#22383;&#65533;I&#24614;&#65533;&#65533;&&#65533;/&#65533;cN&#65533;u&#31117;&#65533;&#65533;&#65533;u~&#65533;'&#65533;]&#65533;'0}Ji&#65533;ga&#65533;M&#65533;&#65533;&#65533;&&#65533;-&#65533;f&#65533;zJ&#65533;'&#65533;bv&#65533;Jrj&#65533;&#1922;_]&#65533;&#65533;&#65533;&#65533;&#65533;iA&#1804;J&#65533;Q&#65533;&#65533;&#65533;_&#65533;&#65533;&#65533;&#65533;%WtZ&#1453;&#65533;&#1721;&#65533;&#65533;&#65533;n&#65533;hs&#65533;&#65533;(&#65533;f&#65533;&#65533;&#65533;g&#65533;&#65533;&#65533;U&#65533;&#65533;N&#65533;&#65533;&#65533;]&#65533;&#65533;h&#65533;&#65533;N&#65533;&#65533;@&#65533;&#65533;-V&#65533;&#65533;:W&#65533;j]&#65533;&#65533;f&#65533;&#65533;aT&#65533;&#65533;n\&#65533;&#65533;+T_9&#10918;Z&#65533;b&#65533;o&#65533;&#65533;&#65533;h&#1808;I{&#65533;c"&#65533;&#65533;$&#65533;&#446;&#65533;n&#65533;&#65533;&#65533;7w&#65533;&#65533;&#65533;k&#65533;&#65533;&#65533;j&#65533;UjT&#65533;&#65533;&#1833;FS%&#65533;r&#65533;}9&#65533;&#65533;{&#65533;h.kk &#65533;&#566;&#65533;3&#65533;&#65533;|&#65533;&#65533;8&#65533;t&#65533;&#65533;&#65533;&#65533;p6}&#65533;&#1225;.&#65533;qS&#65533;&#65533;G&#65533;};&#65533;l&#65533;R&#65533;&#65533;&#65533;H&#65533;&#65533;&#65533;&#65533;b&#65533;&#65533;}&#65533;uS&#65533;&#65533;i&#65533;&#65533;&#65533;&#65533;m4&#65533;&#65533;&#65533;z&#65533;&#65533;&#65533;&#65533;&#65533;-&#65533;u#&#65533;&#65533;&#65533;&#65533;7x!&#65533;l&#65533;&#65533;xwepe&#65533;&#65533;&#65533;&#1021;y&#65533;x&#65533;&#65533;V&#65533;&#65533;&#65533;^Q&#65533;&#65533;o&#1938;&#65533;_~&#65533;&#65533;zK&#65533;P-&#65533;L&#65533;&#65533;'&#65533;69&#65533;&#65533;N7&#65533;?&#1774;&#65533;&#65533;&#65533;&#65533;q&#65533;[&#65533;1[a&#65533;&#65533;@&#65533;&#65533;&#65533;:&#65533;&#65533;&#65533;&#65533;&#65533;&#65533;\&#65533;{&#65533;s&#65533;n&#65533;&#65533;v&#65533;&#65533;&#65533;&#65533;=&#65533;&#65533;&#65533;I&#65533;/&#65533;:&#65533;&#65533;&#65533;&#65533;&#65533;D/}&#65533;&#65533;w&#65533;}&#65533;{&#639;;&#65533;&#65533;&#65533;&#65533;&#65533;A&#65533;kH:&#65533;@2&#65533;&#65533;&#65533;qL&#65533;&#65533;&#65533;&#65533;&#65533;&#65533;w&#65533;&#911;~s&#65533;&#65533;&#65533;g&#65533;&#65533;&#65533;Ov&#65533;&#65533;&#65533;&#65533;&#65533;&#65533;&#65533;&#65533;&#65533;&#65533;&#65533;&#65533;'A&#65533;A0&#65533;%d &#65533;&#65533;g&#65533;&#65533;&#65533;H}&#65533;&#65533;g&#1546;V&#65533;P&#65533;&#65533;S&#65533;Ox&#65533;V0t&#65533;X&#65533;&#65533;&#65533;&#65533;q&#65533;&#65533;5d&#65533;u&#65533;&#65533;rP&#65533;&#65533;+&#65533;a&#65533;AE(bo &#65533;#9W$&#65533;&#65533;(2h&#65533;i&#65533;Chd"[H&#65533;*^O&#65533;>&#65533;b[vE&#65533;y&#65533;&#65533;F8Cih&#65533;]&#65533;b&#65533;&#65533;H '&#1713;wU&#65533;&#65533;J&#65533;&#65533;Fo8&#65533;&#1411;d"DB&#65533;E!&#65533;&#65533;>(&#65533;&#65533;&#65533;&#65533;&#65533;k&#65533;(-&#65533;&#65533;QJR&#65533;&#65533;&#65533;)&#65533;q&#65533;V&#65533;R&#65533;&#1762;+t=&#65533;&#195;z&#65533;$&#65533;&#65533;J7>&#65533;&#65533;&#65533;e*&#65533;LW&#65533;&#1176;&#65533;&#65533;&#65533;Bd&#65533;$&#65533;&#65533;&#65533;|&#544;&#65533;'&#65533;d*&#65533;z&#65533;4&#65533;01R&#65533;nz&#65533;&#65533;&#65533;&#65533;*2I!63L&#65533;7>&#65533;&#1178;$d&#65533;&#65533;9&#65533;mZ$&#65533;&#65533;&#807;8&#65533;Y&#65533;O.&#65533;&#65533;X&#65533;P&#1753;&#65533;?&#65533;&#65533;&#65533;&#65533;4pQ$k&#65533;&#65533;@&#65533;&#65533;&#65533;C&#65533;&#1657;&#65533;&#65533;&#1250;&#65533;h6&#65533;LJR&#1168;&#65533;?n&#65533;&#65533;&#65533;P%M&#65533;<&#65533;&#1099;6:t&#65533;&#65533;&#616;L9JQ&#65533;&#65533;s&#65533;8&#65533;&#65533;D&#65533;i,^S&#65533;&#65533;&#65533;&#65533;6F*@&#65533;&#65533;&#65533;u&#65533;C&#65533;&#65533;Qdr$&#65533;&#65533;l&#65533;7&#65533;aA&#65533;r&#65533;&#65533;;&#65533;@&#65533;&#65533;&#1390;FU&#65533;\&#65533;&#65533;2:8&#65533;5&#65533;&#65533;#B&#65533;PI&#65533;/&#65533;&#65533;&#65533;&#65533;U	I&#65533;z&#65533;O&#65533;&#65533;^&#65533;&#65533;W&#65533;&#65533;&#65533;&#65533;&#65533;&#65533;&#65533;[{wH&#65533;&#65533;&#65533;B5kJ&#1777;&#719;&#65533;OX&#65533;,K>&#65533;&#65533;Q&#65533;v%{&#876;f&#1745;&#65533;&#65533;&#65533;U &#65533;lD&#65533;&#65533;Q&#1094;6&#65533;&#65533;(P5&#65533;.&#65533;t&#65533;&#65533;l&#65533;kZp&#65533;&#65533;V&#65533;L&#65533;&#65533;U7&#65533;&#1646;&#28075;&#65533;;~;Zf&#65533;&#65533;7&#1633;Y&#65533;M&#65533;!85-n&#65533;&#65533;&#1642;&#65533;U&#65533;&#65533;&#65533;ng&#65533;&#65533;&#1884;
W&#65533;&#65533;U-jI^T&#65533;%&#65533;&#965;&#65533;L&#65533;[&#65533;&#65533;v&#65533;&#65533;&#65533;oE&#65533;&#65533;&#65533;&#65533;w&#65533;&#65533;&#65533;w&#65533;&#65533;&#65533;&#65533;&#65533;w&#65533;&#65533;&#65533;&#65533;<&#331;&#65533;&#65533;9&#65533;&#65533;&#65533;=Ht&#65533;K&#65533;&#65533;&#65533;7#&#65533;u0}&#65533;&#65533;W&#65533;&#65533;&#65533;&#65533;&#65533;Tvy,&#65533;`&#65533;&#633;^W&#65533;&#65533;(&#65533;&#65533;='l&#65533;&#65533;6X&#65533;&#65533;&#65533;&#65533;l&#65533;B&#65533;"&#65533;&#65533;&#65533;&#1351;<B&#65533;&#65533;k&#65533;&#65533;*J&#65533;Sl_&#65533;&#65533;&#65533;0&#65533;&#65533;&#65533;<\&#65533;.&#65533;&#65533;&#65533;&#65533;&#65533;&#65533;xh#M>f/w&#65533;\&#65533;9&#65533;&#65533;M&#65533;&#65533;&#65533;&#65533;&#65533;7&#191;ir7LL&#65533;L&#65533;&#65533;F&#65533;2h&#65533;<]/W&#65533;&#65533;C&#65533;&#65533;E&#65533;1f&#65533;5&#65533;&#65533;&#65533;1&#65533;&#65533;&#65533;d&#65533;&#65533;3&#65533;rV0&#65533;K&#65533;<&#65533;y&#65533;W&#65533;r&#65533;'m&#65533;#9&#65533;&#65533;+t^&#65533;D&#65533;&#65533;&&#65533;Li?3&#65533;&#65533;GNs[&#65533;&#65533;&#65533;&#1666;Z&#65533;8&#65533;3&#65533;K&#65533;bz&#65533;z&#65533;&#65533;u&#65533;8^&#65533;9&#1456;N&#65533;&#65533;Y&#65533;&#65533;&#628;v4&#65533;&#65533;&#65533;&#65533;&#65533;BV&#65533;&#65533;n&#65533;a&#65533;&#65533;jQ&#65533;y&#65533;&#65533;&#65533;6&#65533;S&#65533;&#65533;&#65533;&#65533;J&#65533;&#65533;&#65533;&#65533;&#65533;&#715;[>W;&#65533;&#65533;&#65533;&#65533;&#65533;&#1277;ms&#65533;&#65533;&#65533;q&#65533;6&#65533;&#65533;&#65533;&#65533;3Fw/&#65533;&#59795;&#65533;JI&#65533;&#65533;&#65533;N5&#65533;&#65533;-&#65533;=&#1494;E&#65533;{&#65533;T{/&#65533;E/09n&#65533;bv&#65533;&#65533;f&#65533;&#65533;&#65533;&#65533;o&#65533;&#65533;&#65533; &#65533;&#65533;C>d&#65533;&#65533;&#65533;&#65533;$&#65533;w&#65533;&#65533;<&#65533;&#65533;'[&#65533;&#65533;I&#65533;&#65533;&#65533;&#65533;S&#65533;&#65533;<&#65533;
16&#65533;&#65533;\&#49159;&#65533;&#65533;w&#65533;9&#65533;&#65533;&#65533;JMn&#65533;&#65533;&#65533;&#487;%&#65533;&#65533;F&#65533;62s*tbD&#65533;&#65533;&#65533;M&#65533;&#65533;&#65533;&#65533;&#65533;&#65533;&#65533;&&#65533;wO&#65533;I&#65533;&#65533;h&#65533;w8c&#65533;k&#65533;&#65533;&#1783;o&#65533;&#65533;&#65533;&#65533;&#65533;&#65533;&#65533;&#65533;&#65533;V &#65533;&#65533;&#65533;&#65533;:&#65533;&#65533;&#65533;&#65533;'&#65533;t&#65533;k&#65533;&#65533;]&#65533;&#65533;&#65533;&#65533;&#1928;G&#65533;&#65533;O&#65533;&#65533;*z{h&#65533;L:&#65533;&#65533;y&#65533;&#65533;v&#65533;-&#65533;i&#65533;&#65533;&#65533;HK&#65533;&#1624;E1&#65533;e&#65533;&#65533;&#65533;3^&#1171;7&#65533;&#65533;wk&#65533;?K&#65533;&#65533;g}&#65533;&#1319;&#65533;&#387;&#65533;&#65533;&#65533;u&#65533;Y&#65533;s&#65533;&#65533;&#65533;&#65533;&#65533;W&#65533;&#65533;A&#65533;&#65533;^&#65533;&#1605;p/&#65533;&#940;&#65533;[}&#65533;^&#65533;}&#65533;i&#65533;sY&#65533;#W}&#65533;&#65533;y&#65533;&#65533;&#65533;o&#65533;&#65533;w&#65533;&#65533;&#65533;_]&#65533;&#65533;S&#65533;&#65533;&#65533;6&#65533;G&#65533;&#65533;&#65533;&#65533;&#65533;&#65533;&#65533;&#65533;T&#65533;"~&#65533;c$&#65533;&#65533;&#65533;|&#65533;e&#65533;~
&#65533;w&#65533;a~&#65533;~&#65533;&#65533;R&#65533;d&#65533;&#65533;~T&#65533;Q&#65533;&#65533;&#65533;&#65533;&#65533;&#65533;Gd&#65533;DJa&#65533;8w&#65533;&#65533;&#65533;&#65533;&#65533;$X&#65533;&#65533;&#449;&#65533;&#65533;&#65533;%&#65533;XE&#65533;&#65533;Gb&#65533;W&#65533;p&#1495;&#65533;@:xo~&#65533;>&#65533;&#65533;&#65533;&#65533;&#65533;&#65533;u&#65533;(&#65533;Fx~)U+(}.|l&#65533;_2&#65533;\?[q}&#65533;UoH~D&#65533;|&#65533;&#65533;`&#65533;5&#65533;&#65533;Ih&#65533;-qW+hq&#65533;&#65533;/Hq&#65533;&#65533;jR&#65533;&#65533;t&#65533;&#1671;&#65533;&#65533;&#65533;&#65533;oe8&#65533;&#65533;&#65533;&#65533;`&#65533;a&#65533;!(lL8U&#65533;[&#65533;&#65533;M&#65533;&#65533;&#65533;'&#65533;6x~&#65533;&#65533;eY~&#65533;}&#65533;&#65533;&#65533;&#65533;_Xe&#65533;WHmHz&#65533;&#65533;&#65533;OXy&#65533;&#65533;&#65533;fv&#65533;h&#65533;&#327;Ux&#65533;adtw@&#65533;do=&#1219;&#65533;&#65533;}&#65533;3&&#65533;&#65533;&#65533;F&#65533;S&#65533;&#65533;tR&#65533;&#65533;&#65533;&#65533;M&#58826;&#65533;D~&#65533;XJX&#65533;D&#65533;&#165;&#65533;&#65533;.&#65533;&#65533;&#65533;{&#65533;O&#65533;W&#65533;&#65533;5&#65533;A%&#65533;&#65533;&#65533;d&#65533;&#65533;&#65533;18_&#65533;&#1548;&#65533;&#65533;9&#65533;&#65533;&#65533;&#65533;&#65533;&#65533;vu:&#65533;&#65533;&#65533;^k>8_
&#65533;z&#65533;8{$&#65533;&#65533;#S&#65533;!&#65533;a5&#65533;&#65533;iipw&#65533;&#65533;&#65533;p=&#65533;&#65533;&#65533;&#1482;&#65533;&#65533;&#65533;X&#65533;&#65533;_@&#65533;Z0Q&#65533;fh&#65533;`&#65533;0&#65533;&#65533;(w&#65533;1a@i&#65533;NF&#65533;&#65533;&#65533;G&#65533;H&#65533;i&#65533;d&#65533;&#65533;&#1546;c&#65533;3.&#65533;&#65533;&#65533;7n7 &#65533;#&#65533;&#65533;&#603357;EI&#65533;7&#65533;&#65533;&#65533;LnG|&#1615;&#65533;?I&#65533;&#65533;&#65533;&#65533;~ &#65533;8M-&#65533;&#65533;/	&#65533;&#65533;&#65533;L9&#65533;r&#65533;t5&#65533;Y&#65533;#&#65533;K&#1617;%&#65533;1&#65533;(.&#65533;'&#65533;&#65533;r%	&#65533;&#65533;&#65533;&#65533;=&#65533;&#65533;&#65533;EY6&#65533;&#65533;&#65533;&#65533;&#65533;&#65533;&#65533;&#65533;W&#65533;&#65533;S&#65533;&#65533;&#65533;x	Ag&#65533;'&#65533;&#65533;&#65533;&#6360;&#65533;g&#65533;&#65533;[&#65533;i&#65533;&#65533;i&#65533;xc&#65533;&#65533;&#65533;&#65533;&#65533;Oq&#65533;&#65533;&#65533;C&#65533;s&&#65533;&#65533;L&#65533;&#65533;;m&#65533;&#65533;&#65533;9&#65533;N&#65533;&#65533;&#65533;&#65533;&#65533;I}mV&#65533;J)&#65533;)T&#65533;&#65533;B	&#65533;&#65533;,&#65533;.&#65533;	q&#65533;&#469;&#65533;'&#65533;0&#65533;a?Y&#65533;&#65533;74&#65533;&#65533;&#65533;&#209;|&#65533;A&#65533;&#65533;&#65533;FE&#65533;&#1500;o&#65533;&#65533;&#65533;&#65533;T&#65533;&#65533;&#65533;Y&#65533;&#65533;&#65533;Xi&#65533;+q&#65533;i&#65533;&#65533;&#65533;&#65533;&#65533;&#65533;S:e9&#65533;&#65533;&#65533;v&#65533;(78i&#65533;&#65533;&#65533;Z&#1119;)&#65533;&#231437;&#65533;&#65533;&#65533;&#65533;&#65533;15W&#65533;&#65533;&#65533;	&#65533;d&#480;&#65533;X&#65533;X'&#65533;&#65533;&#44636;&#65533;&#1630;&#65533;&#65533;&#65533;b-"&#65533;j2k&#1218;&#65533;i&#65533;I&#65533;sK	`2&#1569;v&#65533;}&#65533;y8&#65533;&#65533;&#65533;&#65533;&#65533;G&#65533;&#65533;r'
~):5&#65533;r.&#65533;&#65533;&#65533;Gf1&#65533;Q&#65533;I&#65533;&#65533;&#65533;9&#65533;:&#65533;&#65533;&#65533;s&#65533;,&
Q&#65533;g&#65533;C&#65533;&#65533;&#1576;x-z&#65533;b&#65533;}&#65533;J&#65533;&#1380;N&#65533;&#65533;F&#65533;v&#65533;$&#65533;:&#65533;#HX&#65533;1&#65533;&#65533;q&#65533;I&#65533;&#65533;&#65533;&#65533;&#65533;&#65533;8&#65533;&#65533;&#65533;&#65533;Z,jW&#65533;&#65533;i&#65533;&#65533;K&#65533;4kjDz:&#65533;&#65533;*t2&#65533;}&#65533;&#65533;&#65533;&#65533;i&#65533;&#1703;u&#65533;&#65533;H&#65533;:&#65533;&#65533;&#1678;&#65533;&#65533;"&#65533;`&#65533;&#65533;&#65533;+&#65533;R-&#65533;&#65533;&#65533;qW&#65533;0)&#65533;&#65533;&#65533;&#65533;d&#65533;&#65533;&#65533;*1&#65533;IS&#65533;h&#65533;5g9W&#65533;}&#65533;&#65533;
e&#65533;U&#65533;9&#65533;&#65533;w&#298;&#65533;&#65533;&#65533;Z&#65533;&#65533;&#65533;&#65533;q@9&#65533;&#65533;z&#65533;B&Ls&#65533;x&#65533;i&#65533;P!&#65533;&#65533;&#65533;&#65533;&#65533;&#1201;&#65533;&#553;&#65533;&#65533;w&#65533;g&#65533;&#65533;&#65533;	&#65533;&#65533;&#65533;G&#470;&#65533;tF#&#65533;/l&#65533;,&#65533;&#65533;&#65533;RT&#65533;&#65533;	Z&#65533;@ &#65533;*&#65533;&#65533;&#65533;Ef&#65533;d&#65533;&#65533;&#65533;&#65533;cC&#65533;K&#65533;&#65533;MLz\+F&#65533;Z&#1134;&#65533;g&#65533;Y&#65533;&#65533;G&#1128;T&#65533;"&#65533;!b&#65533;@&#65533;&#544;
g&#65533;]&#65533;&#65533;&#65533;.$&#65533;"&#65533;&#65533;&#65533;Nx&#65533;&#65533;&#65533;&#65533;>$&#65533;C&#65533;&#65533;&#65533;jSr&#65533;Q&#65533;&#65533;Q&#65533;&#65533;fa&#65533;&#65533;&#65533;&#65533;&#65533;z&#65533;&#65533;y&#65533;BGk$,&#65533;@&#65533;A&#65533;p&#65533;	p&#65533;--[T&#1658;&#65533;&#65533;&#65533;+|&#65533;&#65533;&#65533;&#1328;&#65533;j&#65533;&#65533;&#65533;B9&#65533;&#65533;>KA;&#757;&#65533;&#670;&#65533;(&#65533;bf&#65533;&#65533;&#65533;&#65533;&#65533;0N&#65533;<&#65533;A&{] W&#65533;w&#65533;)W&#48296;&#65533;&#65533;)D&#65533;)&#65533;&#65533;&#65533;&#65533;X&#65533;y;jEl&#65533;n+a&#65533;&#65533;q&#65533;:r&#65533;&#65533;%Qy&#65533;<~&#65533;&#65533;z&#65533;+&#65533;l&#65533;3&#65533;j^&#65533;&#65533;&#65533;+&#65533;&#65533;&#568;USB+&#65533;&#65533;&#65533;H&#65533;%&#65533;g&#65533;p&#65533;*&#65533;&#65533;&#65533;&#65533;&#65533;	&#65533;0&#65533;&#65533;2I;&#65533;&#65533;S&#1044;@&#65533;P&#65533;&#690;&#65533;[B&#5963;1&#65533;&#65533;&#65533;"&#65533;&#65533;&#65533;&#65533;&#65533;&#65533;c&#65533;P&#65533;&#1170;&#65533;Z&#65533;KG&#549;[&#65533;&#314;&#65533;&#65533;J&#65533;{&#65533;vb&#65533;&#65533;&#65533;X&#65533;&#65533;A&#65533;X#&#65533;&#368;	g 
(&#65533;&#65533;[&#65533;Y_3&#65533;&#65533;&#253;&#65533;&&#65533;&#65533;&#65533;&#65533;&#65533;G&#1787;/&#611;x&#702;&#65533;&#65533;0&#65533;&#65533;&#65533;&#65533;&#748;&#65533;k&#65533;sD&#65533;;	q&#65533;
&#65533;&#65533;
&#65533;*&#65533;&#65533;+&#65533;Q3&#65533;&#65533;,&#829;-\M&#65533;k\&#65533;&#65533;&#65533;p&#65533;K&#65533;&#65533;K&#65533;&#65533;&#65533;&#65533;`&#65533;&#65533;&#65533;K'&#65533;
&#368;:&#691;<&#65533;	y@&#147;&#65533;u&#65533;&#65533;&#65533;R&#65533;&#65533;&#1111;`Y&#65533;&#65533;"g6,&#65533;[&#1331;&#65533;&#65533;&&#65533;&#65533;&#65533;&#65533;
&#65533;&#65533;/&#65533;2&#65533;J&#318;&#65533;&#65533;&#699;<&#65533;p&#65533;Q&#65533;
&#65533;&#65533;&#65533;&#65533;&#65533;&#65533;&#65533;&#65533;&#65533;/&#65533;&#65533;;&#65533;&#65533;H&#65533;h&#65533;&#65533;p&#65533;H9&#65533;yg&#65533;6&#65533;&#65533;&#65533;&#1768;s&#65533;&#65533;:&#65533;;&#65533;&#65533;&#65533; \C&#65533;&#65533;&#65533;&#65533;
x0&#65533;S&#65533;&#65533;{&#65533;CQ&#65533;&#65533;&#173;T&#65533;&#1453;&#65533;p&#65533;F$H&#65533;&#65533;&#65533;E&#65533;d&#65533;&#65533;1&#65533;&#160;&#65533;!,&#65533;&#65533;&#65533;&#65533;&#65533;j&#65533;I&#65533;)K
}`u&#65533;wL<&#65533;&#65533;"&#348;&#65533;&#65533;&#65533;&#663;X&#65533;&#65533;|&#65533;&#65533;&#65533;&#65533;&#65533;&#65533;h_\&#65533;&#65533;&#65533;&#65533;&#65533;&#331;&#65533;A,&#65533;C&#65533;&#65533;[C&#65533;&#65533;&#65533;I&#65533;&#65533;&#65533; 
&#65533;p5@J&#65533;&#65533;Aq&#65533;&#65533;z^&#364;&#603;lf#&#780;&#65533;&#908;&#65533;
|[T?&#65533;&#65533;z&#65533;&#65533;Ej&#65533;&#65533;&#65533;&#65533;zk&#932;P
&#65533;P&#65533;3&#65533;&#1052;0	U%&#65533;~&#65533;&#65533;&#65533;.&#65533;&#65533; &#65533;"&#65533;&#489;&#65533;E&#65533;&#65533;&#65533;&#65533;&#65533;&#65533;&#65533;yYLZ%&#65533;y7&#65533;&#796;&#65533;K'&#65533;0&#65533;"&#65533;y&#65533;	{&#65533; &#65533;&#65533; &#65533;&#65533;D&#65533;&#65533;r,P&#65533;*&#65533;}[sN`j8&#65533;&#65533;&#65533;Y&#65533;&#65533;&#65533;&#65533;c&#65533;;&#65533;&#65533;&#65533;LC&#65533;&#65533;i&#65533;F&#65533;&#65533;&#65533;&#65533;&#65533;&#65533;&#65533;&#1163;LIA&#65533;L&#65533;0]&#65533;!&#65533;&#65533;9@R`&#65533;&#65533;A;&#65533;R0A-&#65533;540&#65533;`&#65533;&#65533;!h&#65533;&#65533;&#65533;&#65533;&#65533;&#65533;i<'0-P&#65533;&#65533;&#65533;K&#65533;*&#65533;	%u&#65533;\&#65533;f&#65533;|&#65533;&#65533;&#65533;sf&#65533;}&#65533;&#65533;&#65533;&4&#65533;&#65533; i&#65533;sV&#65533;&#65533;&#1026;&#65533;@&#65533;&#906;&#65533;D&#65533;`&#65533;&#65533;$P&#65533;>m&#65533;$&#65533;H&#65533;&#65533;F&#65533;&#65533;Xf&#65533;&#65533;&#65533;&#65533;a)&#65533;{&#65533;wK&#65533;&#65533;&#1096;&#65533;7&#65533;B5+U&#65533;&#65533;&#65533;8jP&#65533;+&#65533;&#65533;5&#65533;&#65533;&#65533;]&#65533;&#65533;&#65533;&#65533;"-&#937;-&#65533;x&#65533;&#65533;&#1194;&#65533;
&#65533;&#65533;&#65533;-&#65533; &#65533;&#65533;$&#65533;&#1464;T&#65533;]&#65533;&#65533;2G&#65533;&#65533;&#1808;<&#65533;&#65533;;&#65533;h&#65533;&#65533;
4&#3660;&#65533;&#65533;*<&#65533;&#65533;5&#65533;I&#65533;b&#65533;&#65533;&#65533;P&#65533;fy&#65533;&#65533;&#65533;&#65533;k&#65533;Y&#65533;&#978;='^-&#65533;&#65533;*b&#65533;2]&#65533;xPAjP?`MPv&#65533;6&#65533;0&#65533;&#65533;2.&#65533;&#65533;&#65533;MG&#65533;&#65533;@&#65533;2+X&#1452;>&#65533;&#65533;&#65533;\&#65533;K&#65533;E_&#65533;&#65533;)C&#65533;+Jn&#65533;&#65533;&#65533;.Y&#65533;S&#65533;&#65533;&#65533;)r&#65533;^|&#538;&#65533;&#65533;&#65533;l&#1083; &#65533;k]c&#65533; &#65533;$p&#65533;,&#65533;5n&#65533;&#65533;6.&#65533;&#65533;oS&#65533;v~&#65533;&#65533;&#65533;&#2015;&#65533;&#65533;~&#65533;@&#65533;rq&#65533;&#65533;[&#65533;$B&#65533;&#65533;A&#65533;
&#65533;&#65533;&#65533;&#65533;Rx&#65533;&#65533;&#65533;&#65533;R&#65533;&#65533;f&#65533;&#65533;%&#65533;&#65533;o&#65533;-&#65533;&#65533;%&#65533;b&#65533;b.&#65533;l&#65533;&#65533;4.&#65533;&#65533;&#65533;&#65533;&#65533;8&#65533;&#48270;&#65533;&#65533;}["&#33053;&#442;~&#65533;X9^&#65533;&#1539;N&#65533;~&#65533;&#65533;&#65533;&#65533;7&#65533;&#65533;&#65533;9&#65533;>&#65533;&#65533;&#65533;&#65533;&#65533;[&#782;&#65533;&#65533;&#853;&#65533;&#65533;&#65533;&#65533;&#594;"&#65533;&#65533;&#65533;&#65533;&#65533;%&#65533;
J,zM3&#65533;&#65533;"phN&#65533;&#65533;~&#65533;&#65533;&#65533;-+&#65533;^&#65533;&#65533;&#65533;&#65533;F&#65533;&#65533;>&#65533;>Q&#65533;WA&#65533;&#65533;&#65533;&#65533;&#65533;&#65533;&#65533;n&#65533;&#65533;;&#65533;L]&#65533;
&#65533;&#65533;q&#65533;&#65533;h$&#65533;>&#65533;&#65533;p&#65533;&#65533;*5&#65533;&#54798;&#65533;_&#65533;>WP&#65533;&#65533;&#65533;&#65533;&#65533;n&#65533;&#65533;&#65533;&#65533;on&#65533;&#65533;&#65533;2&#65533;&#17101;7O&#65533;DN&#65533;&#65533;}&#65533;>&#65533;&#65533;&#507;2K&#65533;&#65533;.#&#65533;P&#65533;&#65533;z&#65533;j&#65533;&#65533;>&#65533;&#65533;&#65533;c&#65533;&#65533;&#65533;&#65533;|&#65533;&#65533;&#65533;&#65533;&#811;&#65533;"&#65533;&#65533; 0&#65533;&#65533;&#65533;&#65533;bo&#65533;n&#65533;R&#65533;u&#65533;&#65533;&#65533;&#65533;&#65533;&#65533;&#65533;H&#65533;&#65533;$K&#65533;&#65533;&#65533;&#65533;?&#65533;&#65533;&#65533;$3C6G[3#7&#65533;&#65533;{5&#65533;&#65533;&#65533;&#65533;*&#65533;&#1648;&#65533;&#65533;.&#65533;X&#65533;&#65533;&#65533;&#65533;&#65533;l&#65533;:Y&#65533;&#65533;#&#65533;D&#65533;^&#65533;&#65533;&#65533;&#65533;&#65533;*/&#65533;D&#65533;&#65533;_&#65533;&#65533;&#65533;Js&#65533;&#65533;&#65533;:&#65533;&#65533;?&#65533;&#65533;^d&#65533;>_&#65533;&#65533;\&#65533;&#65533;&#664;j&#65533;M:&#65533;
1&#65533;Jj&#65533;&#65533;&#1085420;&#509;&#65533;EMwC&#65533;&#65533;[
&#65533;&#65533;&#65533;&#65533;&#65533;&#553;P&#65533;e&#65533;&#65533;&#65533;&#65533;.Op&#65533;&#65533;&#65533;a&#65533;p&#65533;&#65533;`Ic&#65533;&#65533;&#65533;"?&#65533;&#65533;/&#65533;&#65533;?&#65533;&#65533;&#65533;&#65533;&#65533;*&#65533;&#65533;&#65533;&#202;&#65533;&#65533;&#65533;&#65533;&#65533;&#65533;T&#65533;&#65533;&#65533;^&#65533;&#65533;y&#1588;&#65533;&#65533;W&#65533;`&#65533;q&#65533;N&#65533;&#330;&#65533;h&#464;&#65533;&#659;&#65533;&#65533;&#65533;^&#65533;j&#65533;&#739;,LhB8&#65533;p&#65533; $&#65533;&#65533;@&#65533;&#65533;+SX&#65533;L&#65533;0&#65533;&#65533;t6&#65533;&#65533;&#1255;&#65533;&#65533;m&#65533;&#65533;&#736;Q_E&#65533;&#1722;&#65533;&#65533;)G&#65533;Q&#65533;v,&#65533;&#65533;&#65533;&#1257;oe&#65533;&#65533;&#65533;&#65533;W&#65533;a&#334;%u&#65533;&#65533;~&#1472;&#65533;e&#65533;6&#65533;&#183;
&#65533;&#65533;E&#65533;&#65533;<y&#65533;&#65533;&#65533;&#65533;&#65533;&#65533;&#1970;&#65533;&#65533;&#65533;#|&#65533;08&#65533;st&#65533;&#65533;q&#65533;&#65533;&#65533;&#65533;&#65533;\&#65533;&#65533;&#65533;<f89&#65533;&#65533;IE&#65533;j&#65533;&#65533;
&#516;&#65533;%S&#65533;t ue&#65533;9&#65533;&#65533; &#11482;&#65533;5&#65533;&#65533;t&#65533;&#1981;V&#65533;P&#65533;Z&#65533;ZUJ&#65533;h&#65533;`&#65533;b\&#65533;&#65533;&#65533;&#65533;&#1125;O&#65533;^&#1914;&#65533;&#65533;&#65533;#}&#65533;=.]&#65533;ag&#65533;[>&#65533;y&#65533;&#65533;&#65533;.\9&#65533;blQ&#65533;m&#65533;<&#65533;`e&#65533;&#65533;A!&#65533;P/&#65533;H1#&#65533;.!&#23084;@&#65533;&&#65533;VC&#65533;&#65533;@&#65533;$	&#65533;&#65533;&#65533;&#65533;2&#65533;&#65533;&#65533;|&#65533;*8&#65533;&#65533;&#65533;H&#65533;&#65533;:(9&#65533;&#65533;s&#928;W&#65533;C&#65533;&#65533;W&#65533;&#65533;qFk&#65533;J&#65533;&#65533;
j+&#65533;&#65533;/&#65533;&#65533;&#65533;&#65533;gH"&#65533;&#65533;&#65533;F&#65533;&#1185;&#65533;=&#65533;&#65533;&#1265;&#65533;&#65533;&&#65533;,&#65533;S&&#65533;!7bpA/X&#65533;H&#65533;&#65533;4&#65533;L4Z`&#65533;EQ&#65533;"@p@BQ*&#65533;&#65533;&#65533; P!&#65533;4&#65533;!&#65533;8&#65533;&#39340;&#65533;"q&#65533;_&#65533;&#65533;E&#65533;R&#65533;&#65533;)F]<T#&#65533;\&#65533;&#65533;FJ+&#65533;T&#65533;k&#1681;&#65533;&#65533;&#65533;1PC%&#65533;+!&#65533;,&#65533;T&#65533;R+Iq&#1931;&#641;bU&#65533;(&#65533;&#65533;E-H&#65533;&#65533;-H &#65533;&#65533;N&&#65533;U&#65533;&#65533;&#65533;&#65533;G&#65533;<sY47a&#65533;+~&#65533;&#65533;&#899;$ O	
"&#65533;&#1668;&#65533;&#65533;>&#65533;&#65533;&#65533;&#65533;&#1992;:H&#1067;&#65533;*&#65533;#&#65533;U&#1302;I&#65533;&#65533;&#661;&#65533;&#65533;&#65533;^|&#65533;&#65533;n&#65533;M&#65533;&#65533;&#65533;V&#41876;&#670;&#65533;&#65533;2&#65533;~&#65533;&#65533;j&#65533;&#65533;&#65533;&#65533;51Q"&#573;&#65533;&#65533;&#65533;&#65533;Iv&#65533;&#65533;Wn3f%&#65533;&#65533;&#65533;&#65533;&#65533;Ke&#65533;TE&#65533;R&#65533;m&#65533;dD&#65533;`&#65533; j&#65533;&#65533;&#65533;&#65533;&#53759;9	@&#65533;Ap&#65533;&#1830;G&#65533;$B&#65533;&#65533;&#65533;&#1421;
QG&#65533;&#65533;&#65533;B[&#65533;&#65533;^&#65533;6&#65533;*&#65533;&#65533;e&#65533;&#65533;,&#65533;&#65533;&#65533;Q,&#65533;&#65533;&#65533;&#65533;&#65533;&#65533;&#65533;+Ju&#65533;&&#65533;a&#65533;&#65533;Q&#65533;&#65533;&#65533;N5&#65533;T&#65533;F{n&#65533;Nx0&#65533;V&#65533;n&#65533;&#65533;&#65533;&#65533;&#65533;Zi&#65533;R\Q&#65533;]?&#65533;&#65533;&#65533;A&#65533;&#65533;I&#65533;&#65533;&#65533;&#65533;A:9&#65533; &#65533;&#65533;(2dN&#65533;&#65533;&#65533;&#65533;,&#65533;&#65533;&#163;_&#65533;e&#65533;&#65533;C&#65533;&#65533;&#65533;&#429;%.&#49043;&#65533;};&#65533;&#65533;&#65533;=&#65533;&#65533;&#65533;&#65533;Jl&#65533;&#65533;3{&#65533;{&#65533;.O&#65533;~&#65533;l[&#65533;&#65533;&#65533;&#65533;&#65533;&#65533;.&#65533;&#65533;&#1739;&#65533;&#65533;)&#65533;F'a&#65533;)&#65533;&xVH&#65533;&#65533;"&#65533;7)?&#65533;2I&#65533;&#65533;W&#65533;C&#65533;+&#48322;&#65533;&#65533;"&#65533;u&#65533;&#65533;&#65533;X&#65533;iH[ZX`'&#65533;&#65533;Q&#65533;h&#65533;^Zv&#65533;&#65533;&#65533;&#65533;,^[++&#65533;&#65533;T&#65533;2&#65533;W&#65533;&#65533;&#65533;="&#65533;  T&#65533;9&#65533;&#65533;t&#65533;&#65533;O&#65533;K&#65533;&#65533;&#65533;S]&#65533;&#65533;&#65533;P&#65533;.b&#65533;	R&#65533;O&#65533;H&#65533;&#65533;&#65533;U`F:b)&#65533;W&#65533;&#65533;?8&#65533;4&#65533;|&#65533;ilZ&#65533;f&#65533;@&#65533;&#65533;&#65533;O
[&#65533;CA&#65533;QV&#65533;[&#65533;6&#65533;A&#65533;u&#65533;&#65533;&#65533;&#65533;&#65533;$F&#65533;%Ab&#65533;I&#65533;&#65533;&#65533;2>&#65533;&#65533;&#65533;#&#65533;&#65533;1&#65533;E&#65533;}&#65533;h&#65533;&q&#65533;&#65533;&#65533;0MEx&#65533;!@&#65533;&#65533;ZSf&&#65533;&#65533;&#65533;q&#65533;;Q&#1800;&#65533;&#65533;6/)&0v&#65533;Z&#65533;&#65533;&#65533;Szq&#65533;&#65533;d&#65533;&#65533;&#401;x&#65533;e&#65533;S&#65533;&#65533;wK\f&#65533;&#65533;&#65533;J}4&#65533;B&#65533;&#65533;0&#65533;afB&#65533;P&#1313;vHD&#65533;&#65533;&#65533;&#65533;e&#65533;&#65533;&#1373;&#65533;&#65533;9J&#65533;&#65533;&#65533;!%>G&#65533;3H&#65533;	P&#65533;&#65533;A&#65533; LJ&#65533;;TeF>4&#65533;&#65533;I&#65533;&#65533;CE=+u&#65533;&#65533;0&#65533;&#65533;&#65533;&#65533;&#65533;*s&#309;V&#65533;mG.T&#65533;G&#65533;y0&#65533;%dh&#1646;G8&#65533;&#417;&#65533;3^&#65533;GF&#65533;&#65533;&#65533;xD,&#65533;&#65533;&#65533;&&#65533;SK&#65533;&#65533;h&#65533;EpR`\8&#65533;"h&#65533; &#65533;&#65533;&#65533;7&#65533;`&#65533;&#65533;e&#65533; d@'&#65533;&#1321;&#65533;&#65533;&#65533;&#65533;#!&#65533;&#65533;%UD{
U_5KDL&#65533;/&#65533;&#33675;q%A&#657;Z&#65533;*,&#65533;cW&#65533;=&#65533;(to{&#65533;W/*&#65533;&#65533;&#65533;YjP_(r&#65533;&#65533;aa!!s&#65533;2&#65533; &#65533;Md3&#65533;%(B&#65533;w&#65533;&#65533;hd&#65533;pCh&#1039;&#65533;&#65533;&#65533; &#65533;r&#65533;Ry&#65533;M&#65533;EG&#65533;b=-&#65533;&#65533;&#65533;&#65533;+SM&#65533;*Q&#65533;Y&#1078;&#1194;&#65533;&#65533;&#65533;&#65533;&#65533;&#65533;6~,LUw&#65533;&#65533;GG&#65533;AI*=m&#65533;$&#65533;&#65533;&#65533;&#65533;&#65533;1&#65533;&#1604;&#65533;&#65533;&#65533;L<&#65533;}&#65533;&#65533;&#65533;&#65533;&#65533;&a	a`.$Y&#65533;3&#65533;q%&#65533;j8&#65533;/&#65533;&#65533;A&#65533;&#65533;&#65533;XC&#65533;&#65533;+&#65533;0*&#65533;&#65533;&#65533;);&#65533;rn&#65533;Km&#65533;f&#65533;&#1749;&#1074;&#65533;{&#65533;&#65533;m&#65533;&#1158;&#1028;F&#65533;|&#65533;&#65533;&#65533;&#65533;&#1982;}u&#65533;&#65533;&#65533;-&#65533;&#65533;(&#65533;&#65533;*h&&#65533;&#65533;&#243;&#65533;pL-&#65533;B&#477;09&#65533;S&#65533;V7*&#65533;)&#65533;&#65533;&#274;
&#65533;&#65533;&#65533;&#65533;;u&#65533;&#65533;E&#36716;)\l
&#65533;&#65533;&#65533;:&#65533;q?&#1899;YT/h&(E&#65533;7&#65533;n&#65533;&#65533;mQxd&#65533;&#625;xP&#65533;"&#65533;V-&#65533;R&#65533;":jq]&#422;%&#65533;f&#65533;`&#65533;$-$&#65533;!&#65533;C`&#65533;&#65533;w4'&#445;$[2>WR&#65533;&#65533;H&#65533;&#65533;&#65533;)KY&#65533;&#65533;&#65533;&#65533;&#65533;&#65533;B&#65533;&#65533;o&#65533;&#65533;&#65533;&#65533;x&#65533;&#65533;&#65533;g&#65533;&#65533;bum&#65533;!&#65533;&#65533;K&#65533;&#65533;6I1?&#65533;&#65533;&#65533;Ee6v3&#65533;m&#65533;*&#65533;P:6&#65533;&#65533;&#65533;up&#65533;&#65533;&#65533;Z&#65533;B&#65533;&#65533;N&#65533;&#65533;&#65533;&#65533;&#65533;<&#65533;5&#65533;y&#65533;&#65533;&#65533;&#65533;&#65533;m&#65533;&#65533;<C#&#65533;&#65533;$jUj&#65533;@T-&#65533;&#65533;&#65533;&#1238;_X&#65533;&#65533;+&#65533;0&#65533;#&#65533;&#65533;&#65533;E|&#65533;&#65533;&#65533;0&#65533;&#65533;&#65533;&#65533;@PH*&#65533;r&#2004;&#65533;s&#65533;&#65533;V]$&#65533;Z,L&#65533;&#65533;@|&#65533;&#65533;&#65533;&#65533;&#65533;qXDg^&#65533;3&#447;&#65533;N&#65533;&#65533;&#65533;-&#65533;B&#65533;1&#65533;&#65533;&#65533;&#65533;e&#65533;W&#65533;R:&#65533;&#65533;C&#65533;J&#65533;&#65533;&#65533;~&#65533;x&#65533;=~&#65533;_6ya&f4<s&#65533;&#513;&#65533;&#65533;E&#65533;8&#65533;	?|&#65533;&#65533;$&#65533;2&#65533;&#65533;&#65533;&#65533;&#65533;&#65533;&#1184;{K&#65533;&#65533;&#65533;&#65533;&#65533;&#1996;(&#65533;&#65533;y&#65533;&#65533;3"&#65533;&#65533;&#65533;#&#65533;^&#65533;[x&#65533;&#65533;C\-&#65533;x.&#65533;]&#65533;&#65533;I&#65533;y&#65533;&#497;-`&#65533;[T!&#65533;PDDF
?:&#65533;&#65533;m&#65533;&#65533;`&#65533;	&#65533;t&#65533;&#65533;&#65533;&#65533;&#65533;&#65533;&#65533;&#65533;&#65533;&#65533;&#65533;&#65533;&#65533;&#65533;&#1640;Wd:&#65533;p&#65533;9&#65533;&#65533;V?&#65533;&#65533;lGy&#65533;&#65533;&#65533;`#&#65533;&#65533;&#65533;;&#65533;&#65533;I&#65533;&#65533;d&#65533;&#65533;&#65533;&#65533;&#65533;&#65533;&#65533;&#2005;&#65533;&#65533;&#65533;+&#65533;u&#65533;`&#65533;("&#65533;2&#65533;U8&#65533;&#65533;&#65533;9&#65533;&#65533;&#65533;&#65533;K&#521;0@&#65533;&#65533;&#65533;&#65533;6&#65533;&#65533;&#65533;H&#65533;&#65533;5&#65533;ur&#354;&#65533;l&#65533;I&#65533;I&#65533;c^&#65533;R&#65533;&#65533;&#65533;#n&#65533;&#65533;y^&#1712;l&#65533;&#65533;G~I&#65533;|&#1192;&#65533;/&#65533;"&#65533;]y	2&#65533;&#1039;&#65533;&#65533;&#65533;&#65533;&#65533;ry5P$&#65533;j&#65533;&#65533;&#65533;0,_&#65533;&#65533;V{&#65533;&#65533;P3&#65533;&#65533;&#410;&#65533;&#65533;&#65533;&#65533;&#65533;'&#65533;&#65533;&#65533;&#65533;Y&#65533;&#65533;&#65533;&#65533;
4 
D&#65533;]+&#65533;&#65533;&#230;N&#65533;&#65533;,&#1649;w:&#65533;P&#65533;&#65533;&#65533;&#65533;c&#65533;&#1779;&#65533;&#575;&#65533;&#65533;	&#65533;&#65533;&#65533;&#65533;&#65533;&#65533;0&#65533;&#65533;&#65533;&#65533;[&#65533;6&#65533;&#65533;&#65533;&#65533;%2&#65533;X&#65533;hB&#65533;&#65533;a&#65533;&#65533;&#65533;q&#65533;B@B&#65533;&#65533;'&#65533;R&#65533;&#65533;&#65533;&#65533;h&#65533;&#607;&#65533;&#1264;&#65533;&#65533;&#65533;<&#65533;&#1728;T&#65533;@&#65533;	$A&#65533;&#65533;'_C*Q&#65533;&#65533;{C&#65533;&#65533;&#65533;L&#65533;&#65533;@&#65533;kCA&#65533;&#65533;B&#65533;[&#65533;&#65533; &#936;<&#65533;"&#65533;\#&#65533;2&#65533;	+&#605;&#65533;S&#65533;0>&#65533;&#65533;&#1094;Q&#65533;3&#65533;&#65533;&#65533;7@&#65533;	p;&#65533;&#65533;&#1733;&#65533;AD&#65533;&#65533;&#65533;&#65533;6&#65533;&#65533;,#&#65533;&#65533;&#65533;B&#65533;&#65533;&#274;&#65533;&#65533;&#65533;+'|&#65533;1&#65533;&#65533;&#65533;&#65533;	&#65533;&#65533;&#65533;&#65533;9&#65533;&#65533;2 dDFc&#65533;&#65533;htF&#65533;)&#65533;&#65533;)&#65533;'`&#65533;&#65533;&#65533;&#65533;&#65533;6&#755;b\&#65533;1:&#65533;&#65533;&#1773;I&#65533;&#65533;&#1011;D&#65533;q4&#65533;&#65533;V&#65533;&#65533;&#65533;9&#65533;h&#65533;c&#65533;^&#65533;&#65533;&#65533;&#65533;&#65533;9pB&#65533;[&#65533;&#65533;8&#65533;&#65533;&#65533;&#65533;E5&#65533;&#65533;&#65533;0&#65533;p&#65533;#&#65533;9&#65533;&#65533;ddH!&#65533;&#754;&#65533;;t&#65533;&#65533;XFf&#65533;&#192;&#65533;&n&#65533;&#65533;&#65533;&#65533;&#65533;x&#65533;Hw&#65533;&#65533;&#65533;,&#65533;&#65533;(9>&#65533;Hl&#65533;'&#65533;=t|6&#65533;229&#65533;&#65533;&#65533;&#65533;k&#65533;&#65533;`&#65533;H&#39354;&#65533;&#65533;&#31363;@ ,&#65533;`&#65533;1&#65533;!('L"ys@&#65533;H&#65533;[$1&#65533;&#65533;&#65533;&#65533;&#65533;3&#65533;&#65533;lO&#65533;H9&#65533;&#65533;&#65533;H&#65533;&#65533;
:&#65533;b&#65533;&#65533;&#65533;4&#65533;&#562;&#65533;S4&#65533;&#65533;&#65533;&#65533;&#65533;H&#65533;&#65533;&#65533;4g&#65533;&#65533;&#65533;&#65533;#&#65533;&#65533;sh&#65533;&#65533;Y8&#65533;6&#65533;&#65533;&#65533;&#65533;#&#65533;?&#65533;G&#65533;&#65533;&#65533;&#65533;?&#65533;&#65533;&#65533;&#65533;&#65533;&#1641;&#65533;	&#65533;&#65533;B&#65533; I5(&#65533;`&#65533;&#65533;&#65533;6Y3&#690;&#241;8&#65533;t~&#65533;5&#65533;5<|&#65533;<&#65533;h&#65533;&#65533;&#65533;&#65533;&#65533;F&#65533;&#65533;C&#65533;i&#65533;&#65533;rK:&#65533;&#65533;t&#65533;i&#65533;
&#65533;&#65533;&#65533;&#65533;&#65533;&#65533;1&#474;&#809;H&#65533;&#505;I&#65533;NX@&#65533;p&#65533;25&#65533;$&#65533;Q&#65533;!&#65533;&#65533;*&#65533;&#65533;j&#65533;&#65533;&#65533;&#65533;&#65533;&#65533;&#1388;J&#65533;&#65533;&#65533;;&#65533;|&#65533;&#65533;zh"&#65533;&#65533;(&#65533;&#65533;&#65533;&#65533;&#233;C&#65533;&#65533;x&#65533;&#65533;&#65533;M&#65533;&#65533;&#65533;iP:&#65533;@v1*,b
&#65533;&#65533;L&#65533;p&#65533;&#65533;&#65533;q-&#65533;P@&#254;s&#65533;&#65533;E=x&#65533;$&#65533;&#65533;&#65533;&#65533;&#65533;K&#65533;&#65533;&#65533;f2$B&#65533;&#65533;&#65533;?&#65533;&#65533;&#65533;&#65533;&#65533;&#65533;&#65533;TJiRO&#65533;&#65533;&#65533;&#65533;O&#65533;&#65533;Iy&#65533;#m&#65533;&#65533;&#1305;b18&#65533;A&#65533;&#65533;&#65533;H9&#65533;,&#65533;&#65533;)&#305;p>&#65533;t&#65533;UP&#65533;MThP&#65533;	&#949;&#65533;&#1079;t&#65533;,;&#65533;*&#65533;&#65533;&#65533;&#65533;&#65533;&#65533;&#65533;&#625;p&#65533;H&#65533;&#65533;&#65533;<&#65533;&#65533;&#65533;J&#65533;G&#65533;P&#65533;8w+&#65533;G &#65533;sM&#65533;&#65533;k&#65533;I&#65533;&#65533;J&#65533;&#65533;&#65533;&#65533;]&#65533;&#65533;5&#65533;@}4&#65533;&#65533;zH&#65533;&#65533;&#65533;E&#65533;O1&#65533;&#65533;&#65533;&#65533;N&#65533;	&#65533;qH&#65533;&#65533;H=F+&#65533;?,&#65533;"&#65533;F&#65533;&#65533;&#65533;L&#65533;/&#65533;&#65533;M:2&#65533;8&#65533;&#65533;E9SYS&#65533;:&#65533;W&#65533;/&#65533;&#65533;L&#65533;&#1256;r&#65533;&#65533;&#65533;K&#65533;;&#312;|&#65533;&#65533;&#65533;<e&#65533;UQ]&#65533;&#65533;-I&#65533;N&#65533;ac&#65533;&#65533;&#65533;TT&#65533;&#65533;QhXT&#65533;B&#65533;&#65533;&#65533;9&#65533;&#65533;&#65533;+xE&#65533;&#65533;(&#65533;&#1657;i)	&#65533;&#65533;&#1495;@,&#65533;M&#65533;&#65533;Rm$bA'mQU&#65533;hU]&#65533;&#65533;:;&#65533;Z&#65533;h&#65533;&#65533;[&#22949;&#65533;<&#65533;&#65533;&#65533;U&#65533;&#65533;CFi&#65533;&#65533;&#18736;&#65533;&#65533;?&#65533;&#65533;&#65533;&#1144;'&#65533;K&#65533;&#1340;&#1898;Sc&#65533;&#65533;g=&#65533;!<!l&#65533;2&#65533;&#65533;^&#65533;"&#65533;&#65533;&#65533;&#65533;&#65533;I 3Dm/&#65533;)&#65533;&#643;&#65533;>&#65533;&#65533;&#988;&#65533;C&#683;&#2212;&#65533;&#65533;&#65533;\X&#65533;&#65533;W&#65533;&#65533;.
&#65533;&#65533;y&#65533;{&#65533;&#364;0&#65533;&#65533;Ji&#65533;&#491;UK&#627;&#65533;&#65533;*u&#65533;\U&#65533;&#65533;&#65533;&#65533;&#65533;&#65533;3&#65533;&#65533;&#65533;&#65533;Sm&#65533; &#65533;&#65533;:&#65533;e&#65533;&#65533;TQ-&#65533;XQ&#65533;&#65533;&#65533;&#65533;&#65533;,&#1088;@B.&#65533;0&#65533;&#65533;&#65533;E&#65533;,&#65533;+/0.T&#65533;&#65533;&#65533;&#65533;&#65533;&#65533;&#65533;{&#65533;&#65533;2&#65533;&#65533;&#65533;&#65533;&#65533;07PL	()&#65533;U&#65533;0&#65533;&#65533;&#65533;(M&#65533;&#65533;\U&#65533;&#65533;Z&#65533;U&#65533;&#65533;MK&#65533;&#65533;&#65533;&#65533;&#65533;&#65533;&#65533;s1 &#65533;X^e&#65533;&#65533;&#290;@&#65533;&#65533;&#65533;q&#65533;&#65533;&#65533;P&#65533;R&#65533;e&#65533;&#65533;&#65533;&#65533;&#65533;3&#65533;&#65533;&#65533;&#15637;&#65533;&#1784;h&#65533;\&#65533;Q\&#65533;`&#65533;n]&#65533;&#65533;)&#65533;"&#65533;?&#65533;Q&#65533;&#65533;&#65533;u&#65533;&#65533;&#65533;e&#65533;"5&#65533;I&#65533;&#65533;C`&#65533;&#65533;&#65533;&#131;&#65533;&#65533;&#65533;I&#65533;#RX&#65533;T&#65533;G:&#65533;&#65533;,B&#65533;&#65533;&#1909;&#1352;&#65533;o&#65533;U/&#65533;&#870;&#65533;&#65533;&#65533;L&#65533;K&#65533;&#65533;&#65533;&#65533;&#65533;5D>&#65533;3%&#65533;&#1982;&#65533;&#65533;I&#65533;@&#65533;G&#65533;&#65533;p&&#65533;"&#65533;&#65533;&#65533;&#65533;BR&#65533;
&#65533;&#65533;Y[&#65533;&#65533;&#65533;E3$&#65533;Q&#65533;3`&#65533;:&#65533;s&#65533;B&#65533;&#65533;
&#65533;|T&#65533;&#65533;&#65533;Q&#65533;&#65533;&#65533;&#150;&#65533;=^] &#65533;&#65533;M	&#65533;F&#65533;&#65533;/~X&#65533;c&#65533;&#65533;&#65533;&#65533;&#65533;<&#65533;&#65533;&#65533;&#65533;&#65533;(J&#65533;&#65533;&#65533;h&#65533;&#65533;&#65533;[c&#65533;Ah&#65533;&#65533;j&#65533;&#65533;=&#65533;&#65533;~&#65533;&#912;E&#65533;&#65533;(&&#65533;&#65533;&#65533;&#65533;&#65533;a&#65533;&#65533;&#65533;%'&#36016;&#65533;	[L&#65533;&#65533;D&#65533;$&#65533;p&#65533;&#65533;{%&#65533;&#65533;V&#65533;&#65533;{&#65533;-&#65533;&#65533;X&#65533;&#65533;`N&#65533;0&#65533;\&#65533;<&#65533;&#65533;
&#65533;uP-"&#65533;2e&#65533;&#65533;A8&#65533;&#65533;A&#65533;&#65533;;NYC&#65533;m+X3V&#65533;&#65533;&#65533;&#277;&#65533;JB&#65533;&#65533;Ldn&#65533;&#65533;E&#65533;&#65533;&#65533;&#65533;q&#65533;?&#65533;L;&#65533;&#65533;pb~=`7Q&#65533;(&#65533;zC&#1583;&#65533;L&#65533;&#65533;`&#65533;e&#65533;&#65533;&#65533;|&#65533;&#65533;e3&#65533;2&#65533;&#65533;^&#635;&#65533;^&#65533;&#1057;&#65533;c&#65533;&#65533;4&#65533;#&#65533;z?&#65533;&#65533;bPf&#65533;&#65533;&#65533;&#65533;f&#65533;	&#65533;m&#65533;&#65533;nq&Xc&#65533;&#65533;&#65533;_&#65533;
&#65533;&#65533;~&#65533;&#65533;>'=X&#65533;K&#65533;-&#65533;&#65533;+&#65533;A[0&#65533;i&#65533;EK&#65533;&#65533;R&#65533;3&#65533;eb&#65533;1)z&#65533;&#65533;[&#65533;&#65533;sV&#65533;&#65533;&#65533;^&#65533;&#65533;K&#65533;C&#65533;&#65533;3h&#65533;&#65533;&#65533;@&#65533;GZX&#65533;&#65533;%&#65533;&#65533;&#65533;>&#65533;&#65533;1&#65533;&#65533;1T&#65533;@"&#65533;O&#65533;&#65533;"}T&#65533;&#1694;k&#65533;&#65533;|:W&#65533;&#65533;&#1160;&#65533;&#65533;&#65533;}g&#65533;&#65533;06[&#1996;&#1777;&#65533;&#65533;&#65533;M^&#65533;&#65533;9j7&#65533;Tfdc&#15394;a&#65533;&#65533;G&#65533;&#65533;+D,m3&#204;!2&#65533;l1&#485;&&#65533;e&#65533;^h&#65533;&#65533;&#65533;M&#65533;c]&#65533;&#65533;&#65533;0&#65533;&#65533;W&#65533;&#65533;o&#65533;f&#65533;&#1631;|.&#65533;&#65533;E&#65533;j&#65533;&#65533;Ek&#65533;;&#65533;&#65533;Tg&#65533;&#65533;"&#65533;x<&#65533;<K&#65533;&#65533;&#65533;Am&#65533;]&#65533;l&#65533;N&#52044;C&#65533;&#65533;&#65533;&#65533;LD&#65533;&#462;&#65533;`i-lP&#65533;&#65533;&#65533;}"&#65533;+&#65533;&#1370;H&#18249;&#65533;$3`&#65533;h&#65533;,c.&#65533;&#65533;&#65533;J&zQ&#65533;~P\N"V,&#8213;&#65533;&#65533;9I&#65533;&#65533;T&#65533;zKi&#195;M&#65533;&#65533;m&#65533;n&#65533;&#65533;M.n&#65533;&#65533;&#65533;	&#1756;&#762;U&#65533;&#65533;EI&#65533;&#65533;&#65533;&#65533;YU6A&#65533;&#65533;K&#65533;&#65533;X8uS&#65533;\^&#65533;&hc]&#65533;&#65533;S&#65533;&#65533;&#65533;*&#65533;&#65533;b&#65533;LH&#65533;6&#65533;D&#65533;&#65533;&#65533;&#65533;&#65533;&#347;&#65533;&#65533;Af&#65533;V&#65533;S&#65533;o&#65533;&#65533;&#65533;Y{o~&#65533;^&#65533;j&#65533;Q&#65533;&#65533;u&#65533;F&#65533;r+&#65533;k&#343;&#1974;@&#65533;&#65533;@	&#65533;p&#65533;mc&#65533;m&#65533;)&#65533;&#65533;~&#65533;&#65533;&#65533;&#65533;-:~&#65533;&#65533;]l&#65533;V&#65533;?+&#65533;&#65533;_.&#65533;&#65533;$G&#65533;6&#65533;&#65533;&#65533;&#65533;&&#65533;&#65533;&#65533;j&#332;&#65533;T&#65533;0&#65533;&#799;&#993;&#65533;&#65533;&#65533;&#65533;&#65533;&#65533;#G&#65533;P&#65533;&#65533;&#65533;|&#65533;tg&#65533;&#65533;Ip\C&#65533;,&#65533;&#65533;
6&#65533;G&#65533;n1Jl&#65533;&#65533;&#65533;&#65533;&#65533;,&#65533;&#65533;&#65533;7&#65533;&#65533;&#65533;&#65533;l4&#65533;&#65533;&#65533;q&#65533;&#65533;&#65533;}&#65533;ndy&#65533;w&#65533;&#1942;M&#65533;&#65533;&#65533;&#65533;&#65533;h&#65533;p&#65533;&#65533;&#65533;>&#65533;0o&#65533;u&#65533;e&#65533;&#579;&#65533;&#1426;&#65533;0@&#65533;&#65533;&#65533;qM&#1493;&#65533;&#65533;h&&#65533;)g&g&#65533;&#65533;>c&#65533;n&#65533;&#65533;&#65533;Pu,c&#65533;&#65533;&#65533;&#65533;&#65533;mL&#65533;&#65533;&#65533;7L&#65533;&#65533;Q&#65533;Z'&#65533;&#65533;&#65533; ;&#65533;n&#65533;V&#65533;&#65533;n}&#65533;i%v&#65533;&#65533;&#65533;Nv&#65533;I&&#65533;&#404;&#65533;k9&#65533;scLwo&#65533;&#65533;&#65533;&#302;2p\@'tC&#65533;&#65533;&#65533;HWrK&#65533;&#65533;K7XYCuG:&#65533;L>2&#65533;&#65533;[&#65533;&#11581;&#65533;E&#65533;&#65533;&#65533;&#65533;&#65533;R&#65533;&#65533;&#65533;&#65533;m<A&#710;e&#65533;&#65533;~?zZ&#65533;9.&#65533;:&#65533;&#65533;&#65533;z^7&#65533;z6&#65533;^'&#65533;&#65533;&#65533;VI&#65533;sx&#65533; f"&#65533;&#65533;&#65533;&#868;&#65533;&#65533;&#65533;$&#65533;&#65533;&#65533;&#1188;&#2045;k{&#65533;&#65533;&#65533;&#65533;v&#65533;H&#65533;&#65533;o&#65533;&#65533;&#65533;&#65533;G&#65533;&#65533;&#65533;_8,&#65533;V)0&#65533;y&#65533;7&#65533;U&#65533;yS&#65533;>&#65533;&#65533;s&#65533;Q9&#65533;&#65533;`&#65533;}&#65533;"z&#65533;&#65533;Sv&#669;LSEy&#65533;&#65533;&#65533;&#65533;|&#65533;w&#65533;g}&#65533;&#65533;&#65533;&#65533;&#65533;5&#65533;
D&#1554;&#65533;&#65533;&#65533;	RTc<1M&#65533;Wr&#65533;&#65533;G&#65533;}PX&#65533;&#65533;&#65533;.&#65533;&#65533;&#65533;_&#65533;1D,E&#65533;|&#1238;m&#65533;&#65533;&#65533;.&#21019;&#65533;&#65533;&#65533;&#65533;&#65533;&#65533;&#65533;&#65533;&#399;<[&#65533;<p&#65533;zB&#610;y&#65533;&#65533;]-&#65533;&#1136;&#65533;-B&#65533;s&#65533;/x&#65533;n&#65533;&#65533;&#65533;_&#65533;&#65533;e&#1271;lq&#1733;L&#65533;&#65533;&#644;&#65533;#&#65533;'4&#65533;h&#65533;&#65533;D

IHh&#65533;D%b&#65533;&#65533;D&#65533;&#65533;J&#65533;`&#65533;&#65533;FD~&#65533;2$&#65533;&#65533;~E|D@"&#65533;&#65533;f&#1156;&#65533;&#65533;_&#65533;&#65533;:_&#65533;&#65533;&#65533;
&#65533;&#65533;&#65533;=M&#65533;*u&#65533;S'&#65533;&#65533;(5&#65533;&#65533;&#65533;i&#65533;ER&#65533;Je*&#65533;&#65533;&#1191;Y&#65533;r&#65533;&#65533;&#65533;+&#1582;&#65533;z&#65533;&#65533;e&#65533;&#65533;-&#65533;iq&#65533;&#65533;J&#65533;-&#65533;&#65533;A]&#65533;R&#65533;2&#65533;m&#65533;&#65533;K&#65533;&#64445;r&#65533;&#65533;&#65533;J&#65533;g&#65533;&#65533;#&#65533;&#65533;1&#65533;&#532;&#65533;(&#65533;E
&#65533;&#65533;<nF\H&#65533;=s&#65533; 1"&#335;4l&#65533;&#65533;&#65533;!	&#65533;k&#574;&#65533;q&#65533;&#603;!~&#65533;pZ&#65533;&#65533;&#135;&#65533;T&#65533;&#65533;&#65533;&#863;J&#65533;=&#65533;	&#65533;&#65533;W&#65533;6&#65533;&#65533;&#65533;*&#1342;&#1719;s&#65533;&#65533;Y&#65533;9&#65533;&#65533;&#65533;W&#65533;<&#65533;&#65533;&#65533;&#65533;2Nv&#65533;;|&#65533;&#65533;&#65533;u&#65533;&#65533;&#65533;b&#65533;u&#65533;&#65533;&#65533;r&#65533;&#65533;&#1491;&#65533;&#65533;&#65533;J(&#65533;&#65533;&#65533;&#65533;&#65533;&#65533;F&#65533;D0$&#65533;Q8aE&#65533;&#65533;&#65533;@!&#65533;&#65533;B@&#65533;fh&#65533;&#65533;E$BO/&#65533;&#65533;b&#65533;-&#65533;SO6&#65533;&#65533;
&#65533;&#65533;!w_z&#65533;&#65533;&#65533;V&#65533;aEvOUu&#65533;&#65533;)&#65533;d_&#65533;&#65533;&#65533;x&#465;&#65533;czt&#65533;&#65533;&#65533;1&#65533;1i&#65533;d&#65533;&#65533;&#65533;`T&#65533;&#65533;&#65533;&#65533;&#65533;&#65533;&#65533;&#65533;G&#65533;wf&#65533;_(}&#65533;AD?&#1609;&#65533;mV&#514;I&#65533;&#65533;G.&#65533;Eg&#614;C&#65533;%h&#65533;Ys&#65533;&#411;H&#65533;Z&#65533;+&#65533;y&#65533;o2ET&#65533;&#65533;&#65533;c+<&#65533;w&#65533;yBFw*uQYU&#65533;[&#65533;&#65533;*&#65533;c&#65533;&#65533;e&#65533;&#65533;&#65533;5eQ&#65533;&#25246;&#65533;&#65533;&#65533;
&#65533;a^&#65533;ZX}&#370;2&#65533;7B&#65533;&#65533;P&#65533;&#1374;&#65533;>&#65533;W&#65533;(&#65533;aE|z&#65533;&#65533;&#65533;A&#65533;E&#65533;&#65533;V&#1569;&#65533;&#65533;&#65533;&#65533;h&#65533;&#65533;`&#1672;&#65533;m&#65533;Ehq*&#65533;hm &#65533;&#1830;/&#65533;&#65533;&#65533;O@5&#65533;J&#65533;&#65533;&#65533;&#65533;(&#65533;&#65533;&#65533;&#65533;R,&#65533;&#65533;Fk&#65533;&#65533;&#65533;&#1902;&#65533;&#65533;]OF&#65533;,&#65533;&#65533;&#65533;5)%S&#65533;&#65533;&#65533;&#65533;5&#65533;&#65533;&#65533;&#65533;&#65533;&#65533;&#65533;&#65533;&#65533;R&#65533;
z&#65533;PB0&#65533;&#65533;F|&#65533;JC&#65533;&#65533;!BB&#65533;&#65533;&#65533;y&#65533;X&#65533;
 J:&#65533;&#65533;nr&#65533;&#65533;n&#65533;#]<&#65533;[@&<&#65533;&#65533;&#65533;&#65533;&#65533;&#65533;iw-&#65533;w&#65533;&#65533;&#612;&#65533;&#65533;&#65533;xj&#65533;}V&#65533;`vUl&#1831;&#65533;&#65533;&#65533;(&#65533;&#65533;&#65533;a&#1431;&#65533;e&#65533;&#65533;)&#65533;,n`&#65533;&#65533;&#65533;&#65533;>&#65533;&#65533;&#65533;&#65533;v&#65533;D|bEOw&#65533;&#65533;sf&#65533;&#65533;!T"M&#65533;n&#65533;s&#65533;D&#65533;1&#65533;&#65533;&#65533;&#65533;K2upr&#65533;#$&#65533;#&#624;&#65533;&#65533;3&#65533;&#65533;&#65533;Ny&#65533;q&#65533;b&#65533;&#65533;h6&#65533;U&#65533;&#65533;{e&#65533;*$&#65533;&#65533;U(/h&#51673;&#65533;&#65533;&#65533;y&#65533;,&#65533;8&#65533;&#65533;&#65533;	+&#65533;0A&#65533;;&#65533;&#65533;&#65533;&#65533;UP&#65533;nwRj&#65533;&#65533;&#65533;&#65533;t&#65533;&#65533;&#65533;&#65533;{&#65533;i&#65533;&#65533;CB&#65533;)&#65533;h&#65533;~&#65533;&#65533;&#65533;B&#65533;&#65533;&#65533;Q&#65533;`&#65533;Y&#65533;%&#65533;&#65533;&#65533;&#65533;wH&#65533;^&#65533;&T&#65533;nnsY&#65533;#&#65533;&#65533;<&#65533;9l&#65533;O[d&#65533;&#65533;(&#65533;&#65533;*s[&#65533;7&#65533;&#65533;&#65533;G&#65533;^&#1850;'D&#65533;t/Y&#65533;&#65533;^i&#65533;&#65533;&#65533;&#65533;)&#65533;&#65533;CA(&#65533;Q$"V&#65533;&#65533;&#65533;>R&#65533;&#65533;&#65533;Fs&#65533;Hk&#65533;R &#65533;FvV&#65533;&#65533;&#65533;$4&#65533;&#299;u&#65533;&#65533;&#65533;Q&#1629;&#65533;&#65533;&#65533;&#65533;*&#65533;E&#65533;&#65533;mI&#65533;&#65533;&#65533;&#65533;&#65533;&#65533;`&#65533;&#65533;#&#65533;B`&#65533;&#65533;&#65533;&#65533;|&#65533;&#65533;&#65533;%E/d&#65533;&#65533;&#65533;&#65533;x &#65533;-&#65533;B&#65533;D&BJ!Kf&#65533;I&#65533;Mh6tiaje&#65533;B&#65533;;H"&#65533;&#65533;,&#65533;&#65533;HRp&#65533;&#65533;x&#65533;7Q&#65533;&#65533;&#65533;&#65533;&#65533;&#65533;X&#65533;&#65533;L2&#65533;{&#65533;hq&#65533;!&#65533; &#65533;<&#65533;%3&#65533;M&#65533;x&#65533;&#65533;MI&#65533;&#65533;&#65533;&#65533;&#65533;a&#65533;&#65533;;$D\&#65533;HH:rV&#65533;Y&#65533;3&#65533;&#65533;%&#65533;&#65533;&#65533;-t&#65533;&#65533;&#528;hJ&#589;&#9440;&#65533;(_F&U&#65533;b(&#65533;c&#65533;_6&#65533;&#65533;AM&#65533;&#65533;t)&#65533;&&#65533;&#65533;'&#65533;l&#65533;&#65533;&#65533;i&#533;jP&#65533;&#65533;&#65533;U:j&#65533;&#65533;&#65533;{&#65533;&#1248;D
&#65533;&#65533;<b3f&#65533;&#65533;&#65533;"&#65533;@&#65533;&#65533;Ksa|&#65533;&#65533;V-&#65533;&#65533;'&#65533;7&#65533;&#65533;z&#65533;Q&#65533;&#65533;	&#65533;&#65533;&#65533;%&#65533;&#65533;)&#65533;7&#65533;0L&#65533;&#65533;&#65533; &#65533;&#65533;&#65533;&#65533;l&#65533;&#65533;e Q@&#65533;&#65533;L5G7&#65533;&#65533;&#65533;g&#65533;&#65533;
j\&#65533;&#65533;&#65533;u*i&#65533;j3Q&#537;&#65533;&#65533;&#65533;$&#65533;0WX:J"&#65533;&#65533;&'&#35036;&#65533;a=}&#65533;O{:HA&#65533;&#65533;`E&#65533;&#65533;&#65533;&#1155;TX&#65533;-+c&#65533;T&#65533;&#65533;mT&#65533;&#65533;$X5&#65533;I~Fv&#65533;&#65533;T&#65533;W&#65533;&#65533;&#65533;&#65533;"Y&#65533;&#65533;&#65533;$5.C&#65533;&#65533;4&#65533;&#65533;&#65533; &#65533;!&#65533;53&#65533;!&#65533;&#65533;`\&#65533;&#65533;+&#65533;9&#65533;nI&#65533;&#1840;N&#65533;&#65533;&#65533;&#65533;"&#65533;`&#664;&#65533; xqG&#65533;&#65533;&#65533;&#65533;L&#65533;)du&#65533;rV&#65533;ka&#65533;&#65533;f&#65533;TO&#65533;&#65533;V/&#65533;&#65533;&#65533;iJ&#65533;%+&#65533;H&#65533;S&#65533;B&#65533;&#65533;!T&#65533;&#65533;M^&#65533;2&#65533;&#65533;j&#65533;f&#65533;(&#65533;&#65533;&#65533;&#65533;&#65533;&#65533;6(&#65533;&#65533;H&#65533;&#65533;&#854;&#65533;&#1287;i0&#65533;><E&#65533;Z0D&#65533;K&#65533;`-&#65533;&#65533;D%&#65533;:H&#65533;&#65533;&#65533;&#65533;*&#65533;uN:&#65533;sYn&#65533;&#65533;&#65533;K&#155;Z&#65533;&#65533;&#65533;!3Upnk&#65533;&#65533;c&#65533;}&#65533;&#65533;M&#65533;amW	&#65533;7&#65533;lzOV&#65533;k&#65533;&#65533;&#65533;&#65533;&#65533;&#65533;2p&#65533;+&#65533;&#65533;&#65533;&	&#65533;;&#65533;0&#65533;&#65533;B#Zo &#65533;&#65533;PSv&#65533;&#65533;r&#65533;\&#65533;M&#65533;&#65533;&#926;&#65533;q&#65533;&#65533;&#65533;&#65533;&#1544;&#65533;&#65533;><&#65533;&#65533;!&#65533;&#65533;&#65533;&#691;&#65533;&#65533;G&#65533;6$'Y=&#65533;&#65533;&#65533;&#65533;g&#65533;''&#65533;T-(:e1&#65533;QB&#65533;&#65533;2&#65533;&#65533;&#65533;F&#65533;&#65533;(j&#65533;T6&#65533; iv&#65533;&#994;[&#65533;&#65533;~&#59521;&#65533;TE&#65533;6&#65533;4~@&#65533;B&#65533;&#65533;?&#65533;H&#65533;~,#&#65533;_&#65533;	&#65533;&#65533;9>'7KHv&#65533;&#65533;T&#42069;&#65533;&#65533;&#65533;c&#65533;v.k)&#65533;fJQW&#65533;&#65533;&#65533;5&#65533;)eJ&#65533;
&#65533;&#65533;&#65533;l&#65533;5&#65533;l&#65533;P&#65533;{&#65533;&#65533;&#65533;Z&#65533;&#65533;3cL1 bdj&#65533;&#65533;i&#65533;&#65533;&#65533;)3Ojt,&#65533;M&#160;:&#65533;&#65533;&#65533;&#65533;T
Q&#65533;i&#65533;A1y&#65533;&#65533;m&#65533;&#65533;&#65533;&#1151;R&#65533;6&#65533;q&#65533;&#65533;_y&#65533;#=&#65533;lO&#687;5&#65533;,J(&#65533;&#65533;&#65533;&#65533;&#65533;I&#65533;&#65533;Q(?&#65533;&#65533;Y&#65533;8K&#65533;T&#13985;6&#65533;&#65533;&#65533;&#65533;&#65533;&#65533;3&#65533;u&#65533;&#65533;u&#65533;&#65533;-&#65533;&#65533;&#65533;&#65533;&#65533;&#65533;&#65533;A&#65533;>&#65533;&#65533;.&#1638;y&#65533;=`Nl&#65533;&#1744;&#431;q(}&#65533;)&#65533;];@&#65533;1&#65533;D8Qg:&#65533;&#65533;;(*&#65533;HVJa&#65533;\&#27822;E&#1243;&#65533;n
5&#65533;J&#65533;&#65533;&#65533;!&#65533;u&#65533;&#65533;&#65533;&#65533;:&#65533;[&#65533;&#65533;Z&#65533;&#65533;&#65533;&#65533;&#65533;&#1656;b
#&#65533;&#1586;&#65533;>&#65533;&#65533;&#65533;]&#19863;&#65533;&#65533;_i.-Z&#65533;_&#65533;&#65533;/&#65533;&#65533;&#65533;&#65533;&#65533;&#65533;&#65533;&#65533;&#65533;&#65533;&#65533;U&#65533;&#65533;&#65533;&#927;E&#65533;9-9&#1547;&#65533;&#65533;&#65533;&#65533;O&#570;fD&#65533;&#65533;7&#65533;&xtv&#65533;&#65533;&#65533;ys)&#65533;&#703;}vK`$&#65533;*&#65533;&#65533;&#65533;&#65533;&#65533;[{&#65533;&#65533;N&#65533;=&#65533;&#219;5&#65533;>&#65533;&#65533;}&#65533;&#1630; &#541;_&#65533;&#65533;&#65533;&#1718;&#327;/&#65533;&#65533;&#65533;&#65533;&#65533;%&#65533;m&#824;y&#65533;&#65533;&#65533;&#65533;|&#65533;&#65533;	&#65533;&#65533;&#65533;&#65533;'a&#65533;=&#65533;<(&#65533;&#65533;&#65533;&#65533;&#65533;MT&#65533;&P&#65533;q&#1823;$&#65533;&#65533;&#65533;OE&#65533; &#65533;q&#65533;<&#65533;&#65533;A^&#65533;&#65533;&#65533;Z&#65533;x&#65533;&#65533;]SF&#65533;&#65533;&#65533;&#65533;>!_@V&#65533;HL&#65533;4&#65533;&#65533;&#65533;M&#65533;&#65533;&#65533;&#65533;*_&#1812;&#65533;&#65533;m&#65533;%&#65533;G&#65533;&#65533;&#65533;( &#65533;X&#965;,&#1601;]&#65533;A`&#65533;&#65533;&#65533;&#65533;&#65533;R&#65533;&#65533;M:&#65533;&#65533;q&#65533;&#65533;&#65533;!/&#22093;&#65533;&#65533;&#65533;&#65533;&#65533;&#65533; ,&#65533;&#65533;JA&#65533;&#1081;&#65533;`O&#65533;&#65533;&#65533;5	&#65533;U&#65533;&#65533;&#65533;^&#65533;Y&#65533;&#65533;=G&#65533;d&#65533;&#65533;"&#905;Z&#65533;&#65533;M&#65533;@&#65533;&#65533;&#1780;$&#65533;6&#65533;$L&#65533;&&#65533;&#65533;&#65533;&#65533;&#65533;L&#65533;F&#65533;L&#65533;&#2027;&#65533;b&#65533;UteHj&#65533;&#65533;&#65533;&#65533;mED&#65533;&#65533;p&#65533;}&#65533;,2&#65533;&#65533;Ab&#65533;w<&#65533;y&#65533;l&#983;&#65533;&#65533;m&#65533;&#65533;&#65533;&#65533;U&#65533;'&#65533;Td-&#65533;l&#65533;"&#65533;A&#65533;*&#65533;&#65533;;&#65533;&#65533;&#65533;&#65533;V&#65533;&#802;!&#65533;&#65533;_a&#65533;&#65533;&#65533;&#65533;I&#65533;!1fS?X^&#65533;&#65533;&#65533;.&#65533;.6&#65533;&#65533;&#65533; &#65533;&#65533;V&#65533;&#65533;&#65533;L&#65533;&#65533;!&#65533;9~&#65533;6a#:&#65533;F
G&#65533;&#65533;&#65533;&#65533;T&#65533;&#65533;D&#65533;&#65533;&#65533;[O&#65533;Vt&#65533;%6&#65533;X^&#65533;,&#65533;Z&#1811;&#65533;q&#65533;'^E"rX|&#65533;4Y+&#65533;&#65533;&#65533;&#65533;&#65533;0,&#65533;&#65533;&#65533;&#65533;#JB&#65533;&#65533;&#1361;/*@&#65533;
&#65533;d0&#65533;&#65533;B&#65533;K&#65533;#&#65533;&#65533;A&#65533;D&#65533;q&#65533;D&#65533;Q&#1464;&#65533;)&#65533;R&#65533;"&#65533;M&#65533;4*G&#65533;%8&#1624;&#65533;!U&#65533;&#65533;$&#65533;<&#65533;R&#65533;J&#65533;&#860;M&#65533;ev(R&#65533;J&#65533;!]:Z&#65533;=&#65533;&#65533;p&#65533;&#65533;q&#65533;&#65533;&#65533;&#65533;$&#65533;t"<B&#65533;&#65533;&#65533;&#65533;&#65533;&#65533;MT&#65533;&#65533;&#65533;&#65533;&#65533;M&#65533;&#65533;@>n&#65533;&#65533;&#65533;&#65533;&#65533;!1&#65533;FA&#65533;&#65533;&#65533;&#65533;S&#65533;%W&#65533;&#1374;&#65533;DV&#65533;&#65533;V&#65533;&#65533;NvFn&#65533;#Z&#65533;[~S&#65533;5&#65533;&#65533;l&#65533;H&#65533;
&#65533;&#65533;H&#65533;a8&#65533;#&#65533;&#65533;&#65533;&#1661;E&#65533;6F&#65533;&&#65533;&#65533;"&#65533;"uVBd&#65533;bc:f'q&#65533;&#65533;&#65533;&#780;&#65533;
&#65533;&#65533;&#65533;u&#65533;&#65533;5&#65533;	X&#65533;"&#65533;&#65533;Un&#65533;fC&#65533;&#65533;W@&#65533;aI&#65533;&#65533;j&#65533;V*ET&#65533;&#65533;&#65533;(&#65533;Y&#65533;f[&#65533;&#65533;&#65533;n&#65533;r&#10132;&#65533;&#65533;sJ&#65533;+fK&#65533;&#65533;&#220;J&#65533;5&#65533;&#65533;xEt6(v&#65533;6&#65533;:&#65533;Wv>f&#65533;\&#65533;NfD&#65533;&#65533;Ij&#65533;&#65533;6UeD6&#65533;&#65533;&#65533;&#65533;9&#65533;l&#65533;&#65533;&#157;&#65533;w&#65533;&#65533;g.phMq&#65533;W&#65533;9&#65533;&#65533;&#65533;&#35217;iv&#65533;X&#65533;,&#65533;&#65533;&#65533;4&#65533;Vd&#65533;f&#65533;D&#65533;YZ$MR&#65533;&#65533;0&#65533;&#65533;"&#65533;af&#65533;&#65533;|i&#65533;NY&#65533;(&#65533; &#65533;&#65533;@&#65533;&#65533;&#65533;u(&#65533;&#65533;(&#65533;P&#65533;E&#65533;^&#65533;&#65533;&#65533;&#65533;A&#65533;&#1302;&#65533;@F&#65533;[@rJ@&#678;&#65533;5G\1v&#65533;aqYV&#65533;1[zu&#65533;&#65533;v)s&#65533;&#65533;&#65533;%P&#65533;6^&#806;M&#65533;&#65533;&#65533;dMi&#65533;f`bi&#65533;&#65533;&#65533;Wy)&#65533;&#65533;d[D#&#65533;&#65533;&#65533;&#65533;&#65533;)&#1988;&#65533;&#65533;&#65533;&#65533;&#65533;hF^&#65533;&#65533;iq&&#65533;&#65533;&#65533;&#65533;dS&#166;k&#65533;&#65533;&#65533;&V&#928;&#65533;jP	&#65533;9&#65533;&#65533;&#65533;&#65533;&#65533;&#65533;
&#320;&#65533;4&#65533;]oF(&#65533;&#65533;&#65533;q+:&#65533;&#65533;&#65533;&#65533;&#65533;o&#65533;&#65533;_&#65533;j&#65533;&#65533;&#65533;&#65533;&#65533;&#65533;j&#65533;&#65533;bj&#65533;&#65533;&#1065;i&#65533;&#65533;&#65533;h8&#65533;&#65533;v@:&#65533;&#65533;F&#65533;&#65533;?
&#65533;g&#65533;o&#65533;Q&#65533;&#65533;&#65533;i&#65533;)&#65533;&#65533;)&#65533;&#65533;&#65533;&#65533;&#65533;i&#65533;&#65533;&#65533;=&#65533;)&#65533;&#65533;ZVJb&#65533;&#65533;&#65533;&#7778;k&#65533;&#65533;G&#65533;x&#65533;&#65533;&#65533;&#65533;;&#65533;$&#65533;&#65533;&#65533;Jr&#188;&#65533;&#2850;,&#65533;&#65533;_&#65533;&#65533;Y&#38590;&#65533;!&#65533;p&#938;i&#65533;&#65533;2J6&#65533;\&#65533;'n%&#65533;|&#65533;t&#65533;&#65533;&#65533;&#65533;%&#65533;&&#65533;VTlO&#65533;&#65533;n&#65533;J&#65533;&#65533;u4V&#65533;>&#65533;&#352;b&#65533;PJB(&#65533;&#65533;&#58220;&#65533;&#349;
&#65533;&#65533;\v&#65533;&#702;&#65533;&#65533;r&#376;vE%&#428;&#806;jX&#65533;&#65533;&#65533;&#1790;&#65533;&#65533;&#2026;&#65533;D&#65533;&#65533;b&#65533;&#1998;&#65533;&#65533;V&#65533;&#65533;&#65533;U&#65533;&#1831;&#65533;*&#65533;^&#65533;&#1218;,&#65533;M&#65533;&#65533;&#897;&#65533;Zm&#65533;v&#65533;6&#65533;&#65533;&#65533;&#65533;&#65533;^&#65533;p&#65533;"&#65533;&#65533;+Xlmc&#65533;k&#673;-&#65533;&#65533;P&#65533;&#65533;k&#65533;-&#65533;&#65533;-&#65533;,&#65533;&#65533;&#65533;&#65533;$(&#65533;&#65533;&#1965;&#65533;nl&#65533;H&#65533;&#65533;kV&#65533;*&#65533;&#65533;&#65533;H&#65533;&#65533;&#345;/Z&#65533;hd&#65533;&#65533;&#65533;(&#65533;&#65533;0^@&#65533;.&#65533;&#16812;&#65533;&#65533;T&#65533;&#65533;&#65533;j&#65533;&#65533;&#65533;6&#65533;&#65533;&#65533;&#65533;Pi&#1642;&#65533;&#1748;&#65533;&#65533;v&#65533;&#65533;&#65533;&#65533;&#65533;&#65533;&#65533;L`&#65533;%&#65533;k&#65533;J)mv&#65533;Z&#1351;&#65533;&#65533;&#65533;I&#65533;&#65533;&#65533;U@&#65533;&#65533;klE&#65533;&#65533;&#65533;mF&#65533;2e&#65533;C&#422;&#65533;r&#65533;&#65533;y&#65533;wAn&#65533;K&#65533;F#&#65533;c&#65533;f-&#65533;N0&#65533;&#65533;&#553;&#65533;Nm&#65533;&#65533;.&#65533;&#65533;&Q$&#65533;&#65533;&#65533;EoJ&#65533;&#65533;&#65533;&#65533;K&#65533;&#65533;&#65533;"&#65533;o &#65533;&#65533;&#65533;&#65533;B&#65533;&#65533;&#65533;&#65533;.&#65533;0&#65533;&#65533;&#941;+'&#65533;&#65533; &#65533;L&#65533;&#65533;>0&#65533;5&#361;^&#65533;~&#65533;&#65533;&#65533;&#1182;&#65533;&#65533;&#65533;m&#65533;&#65533;4m&#65533;rm&#196;&#65533;mR&#65533;&#65533;&#65533;Au]&#65533;&#65533;&#65533;&#65533;&#65533;0&#65533;&#65533;l&#65533;&#65533;.&#65533;&#65533;)&#886;n&#65533;&#65533;&#1527;
&#65533;P&#65533;&#65533;A&#65533;&#65533;.&#65533;Rn&#65533;'&#65533;&#65533;N2j &#65533;&#65533;U&#65533;\&#65533;&#65533;&#65533;	&#65533;nEGHqQ\&#65533;	&#65533;&#65533;&#65533;Dl&#65533;z&#65533;&#65533;l&#65533;&#1868;&#65533;&#65533;
&#65533;&#1450;
g$&#65533;&#65533;Q&#65533;2&#65533;.S&#65533;&#65533;fW&#65533;J&#65533;^*G&#65533;&#65533;_&#65533;u&#65533;eQ	&#65533;Z&#65533;lu&#65533;q&#65533;x&#65533;B&#65533;B$&#65533;!D&&#65533;&#65533;&8r&#65533;&#65533;&#65533;Z&#65533;&#65533;]&#65533;&#65533;e<W&#65533;
&#65533;&#65533;
?&#65533; &#65533;&#65533;&#65533;&#35857;rn4&#65533;M&#65533;H&#65533;}o&#65533;&#65533;&#65533;M/4&#178;&#65533;~.&#65533;f..&#65533;B&#65533;&#65533;&#65533;.t&#65533;^&#65533;*&#65533;&#421;&#65533;0O&#65533;&#65533;&#65533;&#65533;q2&#65533;d&#65533;d&#65533;V&#65533;&#65533;&#65533;&#65533;&#65533;*&#65533;&#65533;&#65533;.&#65533;]&#65533;8&`B7o&#65533;K#i&#1721;*&#65533;&#1451;$kg%W&#65533;&#65533;&#65533;mJ|&#65533;q]&#65533;H&#65533;&#65533;&#165;Q&#65533;X&#65533;^&#65533;+7d&#65533;g+&#65533;&#65533;{&#65533;&#65533;&#65533;3&#65533;&#65533;.&#65533;ru&#65533;2&#65533;&#1458;C&#65533;031&#65533;&#65533;v&#65533;&#65533;*&#65533;&#65533;3C&#40410;&#65533;"r&#65533;JAI&#1012;6&#65533;<@&#65533;!&#65533;&#65533;]&#65533;&#65533;&#505;&#1099113;&#1081;&#65533;&#65533;I&#65533;&#65533;\&#65533;"&#65533;&#65533;M&#65533;i&#65533;R|&#65533;m}F5&#65533;h&#65533;kX&#65533;&#65533;R;5&#65533;a&#65533;&#65533;&#65533;&#65533;T3Uk&#65533;&#65533;Npg&#65533;Vw&#65533;&#65533;bd&#65533;&#65533;&#65533;&#65533;&#65533;Z&#65533;#&#65533;Nte-&#65533;F+&#65533;&#&#62108;&#65533;u"E$0&#65533;&#65533;&#65533;D&#65533;&#65533;&#65533;&#65533;&#65533;\&#65533;&#65533;	&#65533;&#65533;V&#65533;,&#65533;auX&\w	L&#65533;5S&#65533;&#65533;q&#65533;I&#65533;&#65533;&#65533;X6&#65533;bf&#65533;&#65533;&#65533;&#65533;qho&#65533;h{&#65533;
&#65533;%4&#65533;&#65533;&#65533;z&#65533;&#65533;&#65533;'&#65533;w&#65533;."&#65533;&#65533;&#65533;&#65533;&#65533;E&#65533;&#65533;&#65533;W&#65533;F&#65533;@!D&#65533;Rp3ps&#65533;&#65533;l&#65533;&#65533;&#65533;_?&#65533;r&#65533;&#65533;M&#65533;&#65533;)N&#768;/qL`N&#65533;&#65533;&#65533;3yw&#65533;,F&#65533;&#65533;&#65533;&#65533;&#65533;D&#65533;&#65533;&#65533;OL&#1074;}&#65533;&#65533;V[u,I&#65533;j&#65533;V~[VM
F"aN&#65533;"5&#65533;hP6&#65533;&#65533;&#65533;a&#65533;&#65533;T&#65533;l&#65533;@&#65533;&#65533;&#65533;tT&#65533;&#1754;&#65533;sO&#65533;&#65533;8!w&#65533;Q(S&#65533;c&#65533;C&#65533;&#65533;P&#65533;(&#65533;`v&#65533;&#65533;&#65533;&#65533;&#65533;&#65533;&#65533;x&#65533;&#65533;&#65533;&#65533;f&#65533;&#65533;o&#65533;&#65533;8y]c	&#65533;\&#65533;S&#65533;}(0%l&#65533;(&#65533;&#65533;T&#65533;&#65533;DKS8&#65533;kU&#65533;&#1977;&#65533;1K&#65533;&#65533;&#65533;&#65533;&#65533;F&#65533;&#65533;&#65533;W:&#65533;&#65533;&#65533;&#65533;@^63&#65533;&#65533;&#65533;&#65533;&#65533;&#65533;ik&#65533;i{SG&#65533;w07&#65533;t&#65533;3&#65533;&#65533;GH&#65533;y>&#65533;&#65533;s&#65533;A&#65533;&#65533;&#65533;x&#65533;&#65533;&#65533;;y?l&#65533; @&#65533;J#&#65533;&#65533;)&#65533;&#65533;&#65533;@&#65533;Qr&#65533;Y&#65533;>&#65533;^&#65533;&#65533;&#492;&#65533;&#65533;&#65533;xA&#65533;:Co&#65533;&#65533;Sl|O*&#65533;&#65533;&#65533;&#65533;&#65533;y&#65533;&#65533;\_HPQ&#54828;&#65533;&#65533;&#65533;x&#65533;yQJW&#65533;&#65533;&#65533;&#65533;&#65533;'&#65533;&#193;J&#65533;.&#65533;',&#65533;&#2024;&#1733;+{&#65533;v7&#65533;&#947;&#65533;&#65533;&#65533;&#65533;|&#332;&#65533;yz&#65533;&#65533;&#65533;&#65533;-i&#65533;&#65533;:&#65533;o&#65533;&#65533;&#65533;;&#65533;&#65533;&#65533;&#65533;&#65533;&#65533;&)&#1680;&#65533;&#65533;&#65533;_b&#65533;BI&#1914;`VlA&#65533;s&#65533;&#1792;];W&#65533;{&#65533;&#65533;&#65533;
&#65533;6:A&#65533;&#65533;&#65533;Y&#65533;06W&#65533;&#1083;&#65533;&#65533;z&#65533;cm&#65533;&#65533;U&#65533;&#65533;&#452;:&#65533;&#65533;&#65533;t|&#65533;QO6&#65533;&#65533;&#65533;&#1402;i!Ps&#65533;L&#65533;6g8&#65533;&#65533;&#65533;&#65533;7&#65533;=&#65533;&#65533;<&#65533;&#65533;&#65533;%R&#65533;U&#65533;&#65533;#&#65533;<&#65533;CL&#65533;`&#65533;&#65533;&#65533;&#65533;&#65533;[|
&#65533;y&#65533;6&#65533;&#65533;&#65533;&#65533;&#1192;pL9^&#65533;b1&#65533;&#65533;&#65533;Ax&#65533;&#65533;@r],&#65533;&#65533;&#65533;&#65533;&#252;&#65533;&#65533;&#65533;&#65533;S)`&#65533;6&#65533;/&#65533;$&#1427;&#65533;&#65533;YX&#65533;&#65533;bk=&#65533;&#65533;="&#65533;&#65533;O&#65533;&#65533;/&#65533;.[&#65533;&#65533;S&#65533;^\;&#65533;&#65533;&#65533;K&#65533;&#65533;K&#65533;&#65533;U1~$&#65533;&#65533;tt&#65533;&#65533;&#65533;#&#65533;0K&#65533;AkA t&#65533;@&#756;\&#65533;&#65533;%&#65533;5vl_@4|3W=R:&#1903;L%uM&#65533;?&#1095;$&#65533;&#65533;&#65533;:a[^uB&#65533;&#65533;i&#65533;>&#59390;&#65533;T&#65533;/j!-&#65533;&#65533;O&#65533;4xaB&#65533;6<8p&#65533;R&.&#65533;d!&#65533;Gh>D&#65533;&#65533;O$&#65533;I2bT&#65533;RJO&#65533;V&#65533;l&#65533;&#65533;AV3c*&#65533;'B&#65533;;&#65533;X)X&#65533;5I&#65533;&#65533;&#65533;&#65533;&#65533;I&#65533;6=H&#65533;&#65533;&#65533;&#65533;&#65533;U&#65533;&#65533;MV&#65533;q&#65533;v&#65533;s&#65533;&#65533;*A&#65533;|&#65533;:&#65533;J&#1451;&#65533;B&#65533;%-&#65533;n\&#65533;&#65533;Z5}K&#65533;n&#65533;R(&#65533;&#65533;&#65533;&#65533;T&#65533;_&#1714;=&#65533;v&#65533;&#65533;~@&#65533;,I&#65533;J&#65533;W&#65533;-Hs&&#65533;&#65533;l&#65533;&#65533;4&#65533;
$\&#65533;0=&#262;"&#65533;-3]&#65533;&#65533;A&#65533;;&#65533;E&#65533;7&#65533;&#65533;h&#65533;&#65533;&#65533;&#1755;7&#64837;&#65533;
&#65533;k
yf&#65533;ne&#65533;&#65533;&#65533;ml&#65533;0&#65533;&#296;~F&#65533;&#1548;&#65533;&#1572;&#65533;"&#65533;&#463;O&#65533;&#65533;=z&#65533;&#721;3&#65533;	&#352;&#65533;&#65533;S&#65533;&#65533;AB&#65533;&#65533;&#65533;E&#65533;&#65533;.&#65533;&#65533;P&#65533;&#65533;&#65533;B &#65533;&#65533;&#65533;Z&#65533;&#65533;v/,&#65533;n&#65533;&#65533;,	1&#65533;&#65533;&#65533;OH&#1616;&#65533;&#65533;3*9&#65533;&#65533;&#171;&#65533;&#65533;$&#65533;&#65533;.&#65533;"&#65533;(&#65533;!&#65533;rP!&&#65533;&#65533;&#65533;&#65533;&#65533;KO&#65533;&#65533;&#65533;:&#65533;&#1062;H$$&#65533;&#65533;b&#65533;40&#65533;&#65533;&l&#65533;&#65533;&#65533;
,@&#65533;*g&#65533;0&#65533;&#65533;T&#1039;	U-&#65533;&#65533;C&#65533;&#65533;&#65533;G4&#65533;\s&#65533;&#65533;~E/M<E&#234;&#65533;&#65533;&#65533;<&#65533;[(&#65533;\&#65533;&#65533;s4&#65533;&#65533;_&#65533;&#65533;&#65533;9&#65533;&#65533;"*&#65533;&#65533;?'&#65533;&#65533;&#65533;&#65533;&#65533;&#65533;N&#264;&#65533;-!&#65533;&#65533;&#770;|&#65533;N8&#65533;&#1324;->&#65533;&#65533;&#65533;-(5\*&#65533;&#1988;U$&#65533;L&#65533;&#65533;L-&#65533;&#65533;3\&#65533;JU N&#65533;&#65533;A&#65533;|&#65533;Q&#1163;&#65533;&#65533;&#1056;&&&#65533;&#65533;&#65533;&#65533;&#65533;&#65533;&#65533;Lu%&#65533;T&#65533;&#65533;U&#65533;&#65533;]&#65533;[&#65533;&#65533;Xm5&#65533;&#65533;X&#65533;]v&#65533;x&#65533;%&#65533;&#65533;&#65533;&#65533;W"&#65533;&#773;&#65533;3WK&#65533;&#65533;&#65533;&#65533;&#65533;&#1568;&#65533;&#1602;&#65533;&#65533;&#65533;}&#1425;&#65533;B&#65533;&#65533;&#65533;9&#65533;&#65533;&#65533;&#65533;s,(&#65533;VRJ)&#65533;4&#65533;~&#65533;&#65533;&#65533;&#65533;&#65533;E&#65533;o&#65533;&#65533;b0&#65533;4k&#65533;&#65533;&#65533;C&#65533;&#65533;&#65533;&#65533;Y&#65533;&#65533;uF-&#65533;&#1813;&#65533;y&#65533;b	-&#65533;&#65533;&#65533;L&#65533;"S&#65533;&#65533;&#65533;&#65533;&#65533;&#65533;&#65533;&#65533;r&#65533;2E|*h&#65533;
&#65533;&#65533;&#1390;&#65533;u&#65533;>&#65533;T&#65533;s&#65533;r&#65533;&#65533;
}&#65533;&#65533;L&#65533;&#65533;P9&#65533;&#65533;VE&#65533;8!6O&#65533;&#65533;%&#65533;\&#65533;<&#65533;&#65533;o&#65533;&#65533;&#1678;0&#65533;c&#65533;&#65533;&#65533;/mC&&#65533;!"'X&#65533;]f&#65533;&#65533;&#65533;y&#65533;n--&#65533;&#65533;67D#&#65533;&#65533;&#65533;9&#65533;&#65533;w&#65533;&#65533;2&#65533;i&#65533;PIl&#65533;&#65533;E&#65533;w&#794;&#65533;=&#65533;&#724;&#65533;c&#65533;&#65533;&#65533;&#65533;&#1144;&#65533;o]2~8l+&#65533;&#440;Y#{x&#65533;&#65533;&#65533;S&#65533;>&#65533;8Q&#65533;&#65533;&#65533;&#65533;&#65533;H"&#65533;&#65533;63r &#65533;&#65533;&#65533;?&j&#65533;W&#65533;}&#65533;4yq&#65533;-&#65533;*&#65533;ZP&#1798;&#181;Ms&#65533;&#65533;Q&#65533;&#65533;g&#65533;(&#65533;&#65533;&#65533;&#65533;&#65533;@&#65533;&#65533;&#65533;&#65533;&#65533;{&#65533;
LT&#65533;&#65533;&#65533;&#65533;&#65533;uG&#65533;Jb&#65533;&#65533;"!&#65533;&#65533;K(&#65533;&#65533;x&#65533;@4&#65533;&#65533;gQ&#65533;&#1096;U&#65533;&#65533;*o$|&#65533;x&#65533;(&#65533;M"vhC&#65533;`1&#65533;M'j&#65533;&#65533;}&#65533;&#65533;$Q&#65533;"B&#65533;B&#65533;&#65533;&#65533;,@&#65533;&#65533;_&#65533;&#65533;&#65533;&#65533;U&#65533;L&#65533;sY&#65533;&#1397;&#65533;	ZDJ&#65533;i&#65533;&#65533;&#65533;1du&#65533;&#65533;&#65533;2&#65533;&#65533;&#65533;&#65533;djl&#65533;e&#65533;&#65533;&#65533;e&#65533;vp&#65533;
&#65533;$&#65533;	&#65533;t!&#65533;&#65533;f&#65533;&#65533;(&#65533;&#65533;&#65533;&#602;t&#65533;CK"&#65533;m&#65533;@&#65533;&#65533;6`$$&#65533;&#65533;Y&#65533;&#65533;&#65533;&#65533;W&#65533;&#65533;&#65533;&#65533;_U$Y3&#65533;Qe&#65533;r&#65533;D&#65533;IW#jYa
k&#65533;&#65533;<&#65533;`&#1028;PLc&#65533;&#65533;)r$f&#65533;&#65533;&#65533;&#65533;&#65533;1Dx&#65533;f&#1250;&#65533;N&#65533;T&#65533;&#65533;&#65533;&#65533;&#1533;&#65533;f<KM&#1136;&#65533;HkN&#65533;&#65533;&#65533;(&#65533;&#65533;N&#65533;s;@\&#65533;G&#65533;&#65533;&#65533;#&#65533;&#65533;&#65533;&#65533;&#65533;&#65533;&#65533;&&#65533;&#65533;&#65533;~*&#65533;&#65533;*!w&#65533;&#65533;&#65533;e&#65533;&#65533;X&#65533;hf&#65533;<&#1281;~C
/&#65533;&#65533;&#65533;`&#65533;hCq0e&#65533;j&#594;^&#65533;XM&#421;a&#65533;0!Q&#65533;H&#65533;&#65533;0&#65533;&#65533;lH&#65533;&#65533;H&#65533;&#65533;&#65533;&#65533;3)&#65533;&#65533;&#1590;N&#65533;&#65533;N&#65533;&#65533;&#65533;&#65533;Bb&#65533;&#65533;"&#65533;0X&#65533;#&#65533;&#65533;&#65533;_&#65533;&#65533;=&#65533;&#65533;Z&#1301;7&#1495;&#65533;$&#289;"&#65533;&#65533;&#65533;&#65533;5C"D&#65533;&#65533;&#65533;&#65533;ES&#65533;Q&#65533;&#65533;&#65533;(&#532;0E:B yHjv&#65533;&#65533;ET&#65533;&#65533;&/&#65533;(Kc&#65533;&#65533;&#65533;4&#1190;y&#65533;&#65533;&#65533;&#65533;S&#65533;x&#65533;<J=&#65533;'&#65533;&#1068;&#65533;i&#65533;F&#65533;$LV&#65533;Y*&#65533;s-&#65533;&#65533;rI&#65533;&#65533;&#65533;&#65533;&#65533;&#65533;U&#65533;&#65533;&#65533;&#65533;h&#65533;&#65533;&#65533;&#65533;x&#65533;QIrR&#65533;&#65533;E&#65533;B,@&#1623;6&#65533;&#65533;&#65533;l!L&#65533;&#1220;5&#65533;&#65533;:e&#65533;&#479;(r&#65533;&#65533;&#65533;&#65533;D&#65533;&#65533;|V:U&#65533;"i"ZKN&#65533;&#65533;&#65533;&#65533;D$~qffj\&#65533;X&#65533;*&#1610;&#65533;2&#65533;&#65533;q&#65533;&#65533;&#65533;(&#65533;4&#65533;&#65533;_H&#65533;Q&#65533;Y&#65533;&#65533;D&#2040;&#65533;&#65533;&#65533;&#65533;F&#65533;kS&#65533;3&#230;&#65533;&\&#65533;&#65533;&#65533;p*&#65533;&#65533;&#65533;&#65533;&#65533;0&#65533;&#65533;P&#65533;&#65533;&#65533;I&#65533;-&#65533;&#65533;5&#65533;&#65533;&#65533;&#65533;&#65533;w&#65533;&#65533;&#65533;W&#65533;&#65533;&#65533;j&#65533;&#65533;{2&#65533;&#65533;09&#65533;&#65533;k;@&#65533;&#1445;&#65533;]!},&#65533;&#65533;&#65533;4&#65533;&#65533;[&#65533;-&#65533;&#65533;&#65533;&#65533;4 ^&#65533;&#65533;&#1636;n6&#65533;&#65533;KV&#65533;1S&#65533;&#65533;#6gS&#65533;&#65533;@&#65533;&&#65533;Y37%]&#65533;&#65533;?j.&#65533;f&#65533;<&#65533;&#65533;&#1976;J2/lz&#65533;NY.&#65533;V&#65533;'-	/&#65533;&#65533;&#65533;&#65533;&#65533;&#65533;$-&#65533;&#65533;UWP&#65533;P&#65533;&#65533;be=*do7Q&#65533;P&#65533;&#65533;z&#65533;3&#65533;`&#65533;&#65533;g&#65533;&#65533;o&#65533;&#65533;l&#65533; &#65533;*i&#65533;&#65533;	&#65533;&#16436;(0&#65533;&#1344;&#65533;&#65533;&#65533;&#65533;u%&#65533;&#65533;FY&#65533;i	]&#65533;&#240;w&#65533;&#65533;K&#65533;$S	AB&#65533;&#65533;
&#65533;oR&#65533;:&#1841;&#575;&#65533;uo_&#65533;l=&#65533;	&#65533;r&#65533;&#65533;h&#65533;X&#65533;&#990;&#65533;Rh&#65533;&#65533;bH&#65533;&#65533;&#65533;O.&#65533;1&#65533;&#65533;kn&#65533;&#65533;&#65533;p&#65533;6,&#65533;9&#65533;&#65533;&#1534;vB&#65533;-&#65533;&#65533;N4&#1034;k&#65533;Bp&#65533;&#65533;N&#65533;I&#65533;>J&#65533;s9&#39543;N&#65533;&#919;J&#1858;9&#452;&#1173;Fy&#65533;&#65533;-&#65533;&#65533;VI&#65533;&#65533;C&#65533;q&#65533;&#65533;d&#65533;&#65533;v=wJN&#65533;"&#65533;`x&#65533;t7&#157;&#272;&#65533;&#65533;<&#65533;H/l&#65533;e&#65533;&#65533;&#65533;s8mk&#65533;&#1795;#<&#65533;\x&#65533;kYL&#65533;&#65533;&#65533;&#65533;&#65533;&#65533;9&#65533;l&#65533;^5&#65533;&#65533;&#65533;&#879;iW&#65533;&#65533;<&#65533;h&#65533;&#65533;&#1496;&#65533;&#65533;&#65533;(l&#65533;&#65533;m&#65533;L3&#65533;&#65533;&#65533;6&#65533;&#65533;&#65533;u&#65533;&#65533;&#65533;	&#998;n&#65533;&#65533;A&#65533;q&#65533;&#65533;&#65533;_&#65533;&#65533;Q&#65533;^&#65533;'&#65533;&#65533;&#65533;&#65533;&#65533;&#65533;{&#65533;&#65533;&#65533;?&#65533;&#65533;&#65533;&#65533;&#65533;Q&#65533;>?*H&#65533;&#65533;%{&#65533;.&#65533;&#65533;&#65533;&#65533;6&#65533;&#65533;*&#65533;M;d=d
-&#65533;W-V&#65533;&#65533;q&#65533;$[&#65533;&#65533;&#65533;=&#1471;3,&#65533;8&#65533;&#65533;&#65533;&#65533;&#65533;R&#65533;&#65533;&#65533;f&#65533;&#65533;&#65533;&#65533;]&#65533;*&#65533;&#65533;&#1655;&#65533;&#65533;cz&#65533;;&#65533;&#791;&#65533;&#65533;&#65533;_&#1763;}&#65533;&#65533;|&#65533;r&#65533;&#65533;&#65533;q&#65533;jy-&#65533;&#65533;&#399;&#65533;&#65533;&#65533;&#65533;&#65533;&#65533;XF9&#65533;&#65533;
&#65533;&#65533;G&#65533;l!&#65533;&#65533;/&#65533;o&#65533;2E&#65533;&#65533;N&#65533;&#65533;&#65533;.Ab&#65533;&#65533;&#65533;
o&#65533;I&#65533;$*&#65533;h&#65533;&#65533;&#65533;H&#65533;f&#65533;&#65533;&#65533;&#65533;&#65533;&#65533;&#65533;&#65533;&#65533;*&#65533;&#65533;/&#65533;v&#65533;&#65533;&#65533;&#65533;&#65533;&#65533;&#65533;&#65533;&#65533;&#852;&#65533;&#65533;(&#65533;}JoR&#65533;OO)&#65533;&#1805;&#65533;N&#65533;&#65533;&#814;&#65533;&#65533;`&#65533;&#65533;T&#65533;&#65533;<&#65533;o&#65533;F &#65533;&#65533;x&#65533;&#65533;,&#65533;&#65533;M&#65533;\*&#1160;pJ&#65533;"&#65533;lg&#65533;rn&#65533;@&#65533;&#65533;&#65533;&#65533;&#1340;&#65533;50.&#65533;&#906;h&#65533;(2&#65533;b:&#65533;&#65533;&#65533;&#65533;&#65533;&#1327;&#1448;&#65533;]0&#65533;^P[p_&#65533;&#65533;&#65533;&#65533;&#65533;&#65533;&#65533;&#65533;\K~r&#65533;&#65533;P&#65533;&#65533;"&#65533;Y/&#65533;@&#65533;!1&#65533;6&#948;&#65533;&#65533;e0&#65533;
e	&#65533;0%#&#65533;DI&#65533;&#65533;&#65533;"J+&#65533;&#65533;&#65533;#r&#65533;&#65533;#&#65533;wN'f/&#65533;&#65533;w&#65533;dY&#65533;&#65533;&#65533;&#65533;&#65533;&#65533;&#65533;&#65533;-&#65533;&#65533;+&#65533;&#65533;&#65533;&#65533;&#65533;&#65533;&#65533;&#65533;&#65533;5/YP&#65533;?&#65533;&#1019;&#65533;p&#65533;&#65533;G&#65533;&#65533;&#65533;&#65533;z&#65533;j&#65533;&#65533;&#65533;1[&#65533;&#65533;&#65533;q)&#65533;P=&#65533;I&#65533;'&#65533;`s&#65533;h7l&#65533;oni&#65533;o<@&#65533;D&#65533;&#65533;&#65533;k&#65533;
i&#65533;2p&#2000;\&#65533;xd&#1005;&#65533;(&#65533;&#65533;"&#65533;m'&#65533;&#65533;zq&#65533;&#65533;0]&#65533;rf&#65533;&#65533;Q&#65533;=&#65533;&#65533;L&#65533;&&#65533;e&#1970;&#65533;&#65533;&&#65533;&#1805;&#42015;"&#65533;&#65533;Gr&#65533;QoR&1A&#65533;&#65533;&#65533;-Q&#65533;&#65533;eSL&#65533;&#65533;&#65533;L&#1700;&#65533;`&#65533;&#65533;d&#65533;$&#65533;&#65533;&#65533;&#65533;&#65533;0&#65533;6&#65533;&#65533;&#65533;&#520;&#65533;`r&#65533;F&#65533;&#65533;.iiH&#65533;&#65533;*2U&#65533;+&#65533;&#65533;&#65533;&#65533;&#65533;&#65533;^&#65533;tfl&#65533;I&#65533;&#65533;"&#65533;&#65533;r$&#65533;&#65533;#&#65533;$I&#65533;.&#65533;9p&#974;[2&#578;&#65533;Z&#65533;'&#65533;1&#65533;M&#65533;&#65533;&#65533;&#65533;}&#1152;p&#160;b&#65533;&#65533;&#65533;r&#65533;&#65533;&#65533;&#65533;&#65533;&#65533;&#65533;)&#65533;&#65533;u&#65533;&#65533;&#1392;&#65533;&#65533;3&#65533;.&#65533;&#65533;&#1066;&#65533;+&#65533;&#65533;&#65533;&#65533;&#65533;&#65533;L&#65533;N&#65533;,&#65533;R7&#65533;&#65533;/&#911;I&#1208;&#65533;/&#65533;&#65533;&#65533;&#65533;&#65533;&#65533;&#65533;^&#65533;-3`"UR&#65533;&#65533;9QR)x&#872;f&#65533;1&#65533;s&#65533;?P2&#65533;&#65533;@&#65533;&#65533;	&#65533;l/_&#65533;&#65533;0d&#65533;&#65533;&#65533;r&#65533;&#65533;@4/f:&#65533;Q&#65533;6j&#65533;&#65533;&#65533;0&#65533;&#65533;&#65533;x&#1568;+	&#65533;&#65533;&#65533;&#65533;2b1M&#65533;@&#65533;&#65533;-&#65533;&#65533;;&#65533;6&#65533;&#65533;=&#65533;>s&#65533;&#65533;&#65533;(c&#65533;9o&#65533;&#1040;.mP&#65533;z&#65533;0&#65533;(&#65533;&#65533;;O&#65533;'%'&#65533;&#65533;M*0&#65533;f/EP=&#65533;3=&#65533;mQN&#65533;&#65533;B&#65533;&#65533;bc&#65533;X&#65533;*C&#65533;"&#65533;?&#65533;+&#65533;&#65533;T@
&#65533;&#65533;z&#65533;6q&#65533;@&#65533;-)&#65533;+&#65533;&#65533;&#65533;&#65533;&#65533;7[&#65533;&#65533; &#65533;9&#65533;&#65533;&#65533;&#65533;o&#65533;h&#65533;)T&#65533;&#65533;p7!q&#65533;<&#65533;99t&#65533;8&#65533;&#65533;&#65533;D&#65533;EsR&&#65533;ei&#203;c&#65533;&#65533;cm&#65533;d	&#65533;rG$C6K&#65533;p&#65533;&#65533;l&#65533;&#65533;*&#65533;f&#65533;b&#65533;8&#65533;T&#65533;&#65533;&#1153;&#65533;grl&#65533;!&#65533;/&#65533;&#65533;&#65533;AP&#65533;&#65533;J&#65533;A&#65533;&#65533;A#t&#65533;15&#65533;4-&#65533;i&#65533;&#65533;4&#65533;&#65533;L&#65533;3&#65533;D&#65533;t%&#65533;&#65533;&&#65533;&#65533;&#65533;WuuWc&#65533;&#65533;P&#65533;s&#65533;&#65533;L&#65533;&#65533;(&#65533;&#65533;A0
Q&#65533;&#65533;?&#65533;.Q&#65533;Au:&#65533;&#65533;-&#65533;"M!3\&#65533;[?&#65533;iHdzb{&#65533;&#65533;&#65533;&#65533;J&#65533;"LM)&#65533;JK&#65533;&#65533;&#65533;&#65533;R&#65533;&#65533;&#65533;&#65533;&#65533;&#65533;&#65533;,]&#65533;T&#65533;)'&#1233;N)&#65533;M&#65533;4&#65533;&#65533;W&#65533;H`&#65533;&#65533;&#65533;%Emh&#65533;35)+&#65533;ht&#65533;&#65533;&#65533;?./J&#65533;&#65533;&#65533;&#65533;-&#65533; &#65533;QH&#65533;&#65533;"&#65533;&#65533;l&#65533;&#65533;&#65533;&#65533;&#65533;@&#65533;&#65533;Q1&#65533;&#65533;@"&#30058;Z5}fq&#65533;Lm&#65533;gsf6E&#65533;&#65533;W&#65533;3N&#65533;VE&#65533;&#65533;&#65533;v&#65533;&#65533;&#65533;&#65533;M&#65533;&#65533;=E.b%&#65533;a=&#65533;F=A6&#65533;4&#65533;&#65533;&#630;&#65533;Z&#65533;&#65533;H&#65533;&#65533;&#1736;b&#65533;&#65533;[oq/&#65533;$S&#65533;&#65533;=&#65533;5&#65533;tV_&#65533;5'&#65533;&#65533;&#65533;!3]'&#65533;V&#65533;&#65533;nyr&#65533;&#65533;VKtW&#65533;/ieRNo&#65533;R&#65533;j&#65533;<sS&#65533;ujb{&#65533;&#65533; &&#65533;T&#65533;&#65533;&#65533;&#65533;&#65533;vl&#65533;&#65533;.&#630;&#65533;hHjm&#65533;	&4b&#65533;&#65533;\&#65533;L&#65533;0&#65533;S&#65533;Op&#65533;Lo+&#65533;Ji5Twpy&#65533;&#65533;_DqxsU;K&#65533;i&#65533;&#65533;q&#65533;FM&#65533;Ek3&#65533;a&#65533;g@]&#65533;4!8&#65533;&#65533;uQA&#65533;&#65533;&#65533;&#65533;
;&#65533;t&#65533;tw&#65533;[7&#65533;\{Nt&#65533;O&#65533;S2ji{&#65533;&#65533;p&#65533;)&#65533;L&#65533;&#65533;T]&#65533;5p&#65533;j&#65533;&#65533;&#65533;w#Gi&#65533; &#65533;&#65533;L@&#65533;&#65533;&#65533;&#65533;&#65533;Wq&#65533;&#1281;&#65533;{TV&#65533;gz&#65533;v\/b+Jl>&#65533;Y&#842;9&#65533;K&#65533;&#183;&#65533;N[i&#65533;|&#65533;&#65533;&#65533;X&#1764;lf&#65533;&#65533;jWw&#65533;1&#65533;E&#65533;&#65533;&#65533;5z&#65533;C&#65533;&#65533;gK&p&#65533;&h6&#65533;&#65533;`&#65533;V&#65533;&#65533;&#65533;R/W&#65533;Zv&#65533;&#65533;t]&#65533;&#65533;m%&#65533;<-X!02'&#65533;)&#65533;8W&#65533;&#43757;&#65533;&#65533;?	p-&#65533;&#65533;Q&#65533;&#65533;&#65533;&#65533;&#65533;vRw&#65533;&Wayv&#65533;&#65533;U{8<&#65533;q~&#65533;J&#1781;&#65533;A&#65533;@&#65533;s&#1636;&#65533;V&#65533;&#65533;_&#65533;&#65533;&#65533;3&#5920;&#65533;&#65533;M&#65533;6'&#65533;&#65533;u&#65533;S=)&#65533;a&#65533;&#65533;&#65533;&#65533;F&#65533;a&#65533;&#65533;yI&#65533;&#65533;8&#65533;I #&#65533;{&#65533;&#65533;&#65533;'awL&#65533;lTa[8&#65533;&#65533;]&#65533;&#65533;mvL!&#65533;&#65533;W&#65533;&#65533;&&#65533;&#65533;&#65533;V&#65533;y2o&#65533;&#41910;`&#65533;X&#65533;&#1489;X_&#65533;PD<a&#65533;&#65533;&#65533;J&#65533;&#65533;,&#65533;&#173;&#65533;&#65533;.&#65533;O&#65533;&#65533;+&#65533;&#65533;G&#65533;&#65533;&#65533;)&#1560;&#65533;&#65533;&'&#65533;}}8&#65533;&#65533;&#65533;y~&#65533;2&#65533;i&#65533;w&#65533;Uf&#65533;i&#65533;V}&#65533;Cg&#65533;&#65533;z&#65533;&#65533;&#65533;V&#65533;:&#65533;&#65533;d&#65533;&#65533;&#65533;&#65533;&#65533;&#522;3xC#&#65533;&#65533;d?#&#65533;q%b!NHCV&#828;&#65533;&#65533;&#65533;W&#65533;,&#65533;&#65533;&#65533;t\ &#65533;&#65533;&#65533;Yk&#65533;W&#65533;&#65533;&#65533;?&#65533;qkW&#65533;|&#65533;&#65533;&#65533;S&#65533;%r{&#65533;h&#65533;&#65533;u&#65533;&#65533;&#65533;&#65533;)Q&#65533;&#65533;&#65533;&#65533;&#65533;&#65533;&#65533;)&#65533;&#65533;&#65533;&#65533;&#65533;@&#65533;3&#65533;&#65533;&#65533;&#65533;p&#65533;
ie&#65533;&#65533;SR&#65533;a.&#65533;&#65533;"&#65533;rx&#65533;&#569;&#65533;N&#65533;Q&#65533;&#65533;N&#65533;x_%Z:Q2&#65533;&#65533;9&#65533;&#65533;&#65533;&&#65533;&#65533;&#65533;&#65533;&#65533;(&#65533;&#65533;&#65533;&#65533;s9&#65533;&#65533;/&#65533;I&#65533;&#65533;&#65533;D&#65533;@&#65533;:&#2003;&#65533;&#65533;&#65533;&#65533;2d&#215;&#65533;5&#65533;&#65533;&#65533;&#65533;[&#65533;B&#65533;GB&#65533;lW&#65533;&#65533;i&#65533;9&#65533;7&#65533;J&#65533;&#65533;&#1686;u&#65533;&#65533;M&#65533;&#65533;&#65533;&#65533;&#65533;&#65533;)  &#65533;&#65533;ZW;&#65533;wO&#65533;,&#65533;1&#1678;&#65533;&#1687;!&#1009;-t&#65533;^&#65533;5}&#65533;m&#65533;(&#65533;&#65533;&#65533;u9&#65533;&#65533;&#65533;&#65533;]u&#65533;&#65533;:-&#65533;&#65533;`W-&#65533;@&#65533;x&#65533;&#65533;&#65533;&#65533;!xd&#65533;{1]&#65533;X!&#65533;&#800;&#65533;&#65533;	-&#65533;5&#65533;&#65533;&#65533;N&#65533;=]&#65533;n&#65533;&#65533;?&#65533;&#65533;8A9&#65533;f3va&#65533;&#65533;
&#65533;&#65533;v&#65533;yA&#65533;z_w&#65533;&#65533;&#65533;7&#65533;&#65533;&#65533;&#65533;&#65533;&#65533;7&#65533;&#65533;&#65533;&#65533;H&#65533;Y]C&#65533;qoP&#65533;xJq[&#65533;cw&#65533;&#2043;cx9&#65533;U&#65533;&#65533;&#1830;n,&#65533;&#65533;&#65533;%&#65533;&#65533;|D&#40903;Z&#65533;&#1241;&#65533;&#65533;s&#65533;&#65533;&#65533;&#65533;&#65533;&#65533;!&#65533;@b&#65533;1#&#65533;&#65533;&#48116;'&#65533;&#65533;X&#65533;2"Wb&#65533;#&#65533;>&#1483;&#65533;T!&#65533;&#65533;=&#65533;&#65533;y&#65533;&#65533;&#65533;&#65533;&#65533;&#65533;&#65533;&#65533;J&#65533;&#65533;&#65533;&#65533;!&#65533;&#65533;-&#65533;]\&#65533;&#65533;&#1127;&#65533;6&#65533;S&#65533;&#65533;&#65533;&#65533;&#65533;{<f&#65533;e&#65533;&#65533;\&#1600;&#65533;<q&#65533;3&#65533;&#65533;&#65533;&#65533;&#65533;q&#65533;&#65533;K&#65533;7\&#65533;&#65533;&#65533;?&&#65533;S&#65533;&#65533;"$&#65533;&#1799;&#65533;JOQ|W&#65533;&#65533;#&#65533;7p&#65533;&#65533;&#65533;&#65533;Y&#65533;fV&#65533;d~8&#411;&#65533;&#65533;&#1404;&#65533;&#65533;$&#65533;Vb&#65533;&#65533;&#13933;R&#65533;&#65533;\&#65533;&#65533;b&#65533;&#65533;Y&#65533;&#65533;&#65533;s}&#65533;z&#65533;I&#65533;&#1305;&#65533;&#65533;&#65533;&#65533;-&#65533;@}&#65533;"&#65533;s6&#65533;sx&#65533;nU&#65533;d&#65533;&#65533;&#65533;|&#65533;&#65533;&#65533;&#65533;'&#65533;&#65533;w&#65533;_[7&#532;F{&#65533;&#65533;I&#65533;!T]^&#65533;&#65533;&#65533;&#65533;&#65533;&#65533;?&#65533;&#65533;p&#65533;&#65533;)J&#65533;B&#65533;&#297;GN$W&#65533;&#65533;9;8M$XZ&#65533;!&#65533;&#65533;&#65533;o&#65533;&#65533;&#65533;&#65533;&#65533;&#65533;[&#65533;&#65533;&#65533;&#65533;a\&#65533;WwE&#65533;o'"&#65533;&#1775;&#65533;&#65533;}&#65533;&#65533;8&#65533;E?<&#65533;e&#65533;4&#65533;v&#65533;%p]ziTFcTB&#65533;&#65533;&#65533;Z<&#65533;]y&#65533;5}&#65533;{&#65533;&#65533;(&#65533;&#65533;3E&#65533;Y^&#467;}&#65533;g&#1845;&#65533;&#65533;Ja&#65533;&#65533;&#65533;&#65533;d3d&#65533;&#65533;&#65533;&#65533;|&#65533;&#65533;#&#65533;&#65533;&#65533;*Z#&#65533;&#65533;&#65533;&#65533;Uj&#65533;O&#65533;&#65533;{&#65533;&#65533;X%&#65533;`&#1582;&#65533;&#65533;|&#65533;&#65533;&#65533;&#65533;R&#65533;s\&#65533;&#65533;zM&#587;&#65533;y;&#65533;|&#65533;&#65533;|&#65533;&#65533;t2V&#65533;&#65533;&#1563;%&#65533;&#65533;&#65533;&#65533;O1t&#65533;&#65533;&#65533;&#65533;[z&#65533;&#65533;&#65533;m
&#65533;B&#65533;&#65533;:S3&#65533;&#65533;&#65533;&#65533;&#65533;,&#65533;&#65533;Y&#65533;s6\&#65533;If&#65533;':&#65533;[&#65533;&#2012;_&#65533;&#65533;ys&#65533;&#65533;Q&#65533;{dj6CcT&#65533;&#65533;^&#65533;&#65533;s&#65533;@&#679;&#65533;]Q&#1089;&#812;&&#65533;&#65533;&#65533;4&#65533;V&#65533;&#65533;&#65533;`Z&#65533;-&#65533;&#65533;&#1685;i~&#65533;[&#244;G4&#567;&#65533;&#65533;)@Z&#65533;}&#65533;_&#65533;'&#65533;&#65533;&#995;!NZuC^&#65533;L&#65533;&#65533;W&#65533;4\?H2&#65533;=&#65533;&#1182;s&#65533;&#1384;&#65533;&#65533;&#65533;&#65533;&#65533;&#65533;&#65533;&#65533;b&#65533;\&#65533;&#65533;&#65533;P&#65533;&#65533;&#65533;o&#65533;&#65533;&#65533;&#65533;u~&#65533;&#65533;&#65533;$&#65533;&#65533;&#65533;&#65533;&#65533;&#65533;&#65533;g&#65533;B&#65533;6D&#65533; bD&#65533;6&#65533;x&#65533;&#65533;&#65533;I&#65533;:Z&#65533;hI&#65533;'&#65533;&#65533;&#65533;*y&#65533;)&#65533;,A&#65533;$&#65533;HK&#65533;$&#65533;H&#65533;&#65533;S&#65533;&#65533;<w.&#65533;I&#65533;&#65533;&#65533;&#65533;x&#65533;@&#65533;&#65533;&#65533;L&#65533;:&#65533;&#65533;T&#65533;@FuA&#65533;&#1999;&#65533;Xs&#65533;b&&#994;&#65533;c&#65533;U&#65533;&#65533;&#65533;ZAf)&#65533;CD&#65533;PU&#65533;&#65533;U&#65533;&#65533;i&#65533;&#65533;)6M&#65533;hB&#65533;}&#65533;&#65533;-8&#65533;p&#426;&#65533;/&#65533;&#65533;&#65533;`&#65533;3&#65533;&#65533;&#65533;c&#65533;&#65533;&#65533;&#65533;&#65533;&#65533;&#65533;&#65533;/&#65533;<&#1906;j>2&#65533;&#65533;&#65533;&#65533;A&#65533;&#860;:&#65533;&#65533;&#65533;&#65533;&#65533;D&#65533;fp
\b&#65533;HgGM*|&#65533;&#65533;&#65533;&#65533;&#65533;&#65533;&#65533;&#65533;&#65533;%P&#65533;&#65533;&#65533;(&#65533;Y&#65533;ja&#65533;&#65533;J1&#65533;G,1&#65533;R
&#65533;&#65533;&#65533;&#65533;)z&#65533;&#65533;&#65533;&#65533;&#65533;~"&#65533;;4p^&#65533;&#65533;4&#65533;d&#65533;9&#65533;&#65533;AVVXb&#65533;)X}f}&#65533;i+U&#65533;R&#65533;&#65533;&#65533;&#65533;&#65533;
&#65533;&#65533;:&#65533;&#65533;Q,&#65533;&#65533;&#65533;&#65533;&#65533;&T&#65533;&#65533;&#65533;To/&#65533;e]V&#65533;&#65533;&#65533;n;&#1608;&#65533;&#65533;TeC&#65533;^MG&#65533;UUw0	dC>i&#65533;{&#65533;_&#65533;&#65533;]&#607;EDX&#65533;&#65533;&#65533;&#65533;&#65533;ef&#65533;!&#65533;$d	&#65533;y&#65533;&#65533;.xX&#65533;c&#65533;9%&#65533;5D&#65533;&#65533;&#65533;&#65533;F&#65533;J&#65533;u&#65533;g&#65533;&#65533;&#65533;g)&#65533;&#65533;&#65533;<&#65533;&#65533;	(D&#65533;m,&#65533;x&#65533;&#65533;y&#837;&#65533;&#65533;:F&#65533;&#65533;z&#65533;AI&#65533;YO~gDMe&#65533;&#65533;CR&#65533;&#65533;&#65533;C&#65533;AH&#1622;&#65533;&#65533;&#65533;&#65533;p&`@&#65533;&#65533;&#65533;&#65533;&#65533;&#65533;&#65533;&#65533;&#65533;*&#65533;&#65533;J8i$&#65533;i&#65533;&#65533;~>&#65533;&#65533;%&#65533;&#65533;&#65533;Mq&#65533;"&#65533;$&#65533;&#65533;&#65533;&#65533;&#65533;"&#65533;lA&#65533;]K&#65533;&#65533;#o?&#65533;gW
&#65533;y&#65533;&#65533;&#65533;e&#65533;!&#1930;&#282;&#65533;&#2040;&#65533;&#65533;&#65533;`&#65533;&#65533;&#65533;c&#65533;&#65533;&#65533;i&#65533;&#65533;f&#65533;e&#65533;&#65533;&#65533;m&k'&#65533;&#65533;JLq&#65533;&#65533;E&#65533;&#65533;u&#65533;&#65533;&#65533;&#65533;F&#65533;&#65533;8Pyb&#65533;+c&#65533;&#65533;u&#65533;&#65533;D&#65533;&#65533;V!&#65533;&#65533;e&#65533;&#529;&#65533;g2&#65533;&#65533;+&#65533;&#65533;&#65533;&#65533;&#65533;&#65533;&#65533;v5V&#65533;&#65533;
&#1740;&#65533;bvQ&#65533;&#65533;E&#65533;_&#65533;y&#65533;&&#65533;v&#65533;&#65533;&#1203;&#65533;&#65533;&#65533;&#65533;(&#65533;&#65533;aBb&#65533;&#65533;-&#65533;&#65533;1&#65533;tU&#65533;&#65533;&#65533;r&#65533;&#65533;&#65533;R-D&#65533;&#65533;9&#278;&#65533;]&#65533;6T&#900;=&#65533;&#65533;{Yt&#65533;&#65533;&#65533;		e&#65533;b&#65533;J&#65533;F\&#65533;iU&#65533;rJ"H8`&#65533;&#65533;hslo&#65533;CT&#65533; &#65533;x&#65533;)\&#65533;P&#65533;&#65533;&#65533;&#65533;&#65533;&#65533;&#65533;&#65533;&#908;9&#803;&#2035;&#65533;&#480;&#65533;-&#65533;&#65533;G'&#65533;&#65533;&#65533;N&#65533;&#65533;&#1083;c&#65533;'ji&#65533;FV&#65533;&#65533;{&#65533;$#/&#65533;&#65533;ZR&#65533;)&#747;&#65533;&#65533;&#1040;y&#65533;i*&#65533;&#65533;&#65533;}&#65533;&#65533;B,&#65533;k&#65533;|&#65533;&#65533;&#65533;&#65533;n&#65533;&#65533;&#65533;&#65533;?&#65533;8&#65533;&#65533;&#65533;&#65533;,&#65533;Qnk&#65533;&#65533;&#65533;8&#65533;3&#65533;&#65533;&#65533;lCIPr&#384;&#65533;&#65533;&#65533;<|&#65533;S&#65533;&#65533;6&#65533;&#65533;&#65533;]CjC"&#65533;&#65533;&#65533;&#367;d&#65533;K&#65533;&#65533;&#1318;&#65533;1&#65533;K&#65533;Q&#65533;&#61975;7-&#65533;_4,L&#65533;&#65533;&#65533;<R&#65533;b&#65533;&#65533;&#65533;&#65533;\&#65533;'&#65533; w&#65533;S&#65533;&#65533;&#65533;"&#65533;,&#65533;\ c&#65533;0U&#65533;&#1961;&#65533;7&#65533;&#65533;&#65533;&#65533;&#65533;&#65533;&#65533;&#65533;#&#50324;&#65533;&#65533;.v&#1090;j&#65533;&#65533;ff7?&#65533;&#65533;&#65533;>&#467;&#65533;Y&#65533;,&#65533;Ar:&#65533;&#65533;&#65533;x&#490;0q*&#65533;_&#65533;@6&#65533;.&#65533;&#65533; C&#65533;G&#65533;&#65533;&#65533;lA&#65533;
&#65533;&#65533;&#65533;&#65533;>tq&#65533;&#65533;&#65533;]&#65533;&#65533;F8&#65533;x&#65533;[&#65533;&#65533;&#65533;&#65533;I.&#65533;hC&#65533;&#65533;&#65533;&#236;&#65533;	3&#65533;V&#65533;&#65533;G&#65533;&#65533;d&#65533;`&#65533;P&#65533;&#65533;K&#65533;&#1032;"4#&#65533;7&#65533;&#65533;&#65533;,&&#65533;rX&#65533;&#39570;&#65533;L&#65533;&#65533;&#65533;&#65533;&#65533;."&#65533;&#65533;(3y,&#65533;&#65533;/&#65533;N&#65533;]&#65533;u5&#65533;&#1361;&#65533;0B0&#65533;r5SL&#65533;&#1625;&#65533;N&#65533;&#65533;x&#65533;&#65533;]$dC&#65533;x&#65533;k63&#65533;b0O&#65533;2c&#65533;P&#65533;&#65533;{&#65533;&#65533;&#65533;Le*&#65533;&#65533;<&#65533;&#65533;xIv&#65533;&#65533;p&#65533;Zg*&#65533;&#65533;&#65533;skv*S+&#65533;$&#65533;!FQ&#65533; &#65533;d&#65533;&#65533;&#65533;@X&#65533;F&#65533;&#1534;d&#65533;.&#65533;l&#65533;{&#65533;&#65533;g&#65533;&P&#313;&#65533;&#65533;&#1886;y&#65533;+/&#65533;kN&#65533;&#65533;@&#65533;&#65533;&KZp~f<!&#65533;&#1417;&#65533;Z&#65533;T&#65533;&#65533;$&#65533;&#65533;&#65533;Up&#65533;F&#65533;&#65533;WOE&#65533;&#65533;L$ann&#65533;&#65533;&#65533;}/&#65533;9&#65533;&S&#65533;&#65533;F&#65533;b&#65533;&#65533;{&#65533;&#65533;&#65533;z>l&#65533;T&#65533;Au&#65533;&#65533;&#1516;Iu&#65533;&#65533;&#65533;&#65533;%&#65533;&#65533;v&#65533;<x&#65533;J&#65533;&#1482;&#65533;/&#65533;&#65533;&#65533;#&#65533;x&#65533;UX&#65533;f&#65533;i&#65533;
&#65533;&#65533;&#65533;V&#65533;
&#65533;V&#65533;;OI&#65533;&#1665;93&#65533;&#65533;&#65533;Uk'&#65533;;R4h&#65533;|\a&#40492;<y&#65533;$Ru#&#65533; &#65533;@&#65533;&#65533;&#65533;#ii&#65533;T&#65533;2&#65533;&#1266;*&#65533;&#65533;N&#65533;&#65533;G&#65533;y&#65533;QS1NXQ&#65533;&#65533;6Lm&#65533;K&#768;&#65533;&#65533;&#65533;&#65533;&#65533;t}&#65533;&#1524;Mi&#65533;&#1001;&#669;UAw3ND&#65533;B&#65533;lV&#65533;&#65533;gG&#65533;tlZ%n&#1401;&#65533;7&#65533;3&#65533;&#65533;4Y&#65533;4&#65533;|&#65533;Q2M&#65533;Xe&#65533;&#65533;&#830;&#65533;&#65533;&#65533;)&#65533;&&#65533;&#65533;&#65533;&#65533;&#65533;*&#65533;d&#65533;Z0&#65533;	&#65533;~&#1382;la&#1396;&#65533;|D&#65533;&#65533;&#65533;&#65533;&#65533;tUE&#65533;&#65533;&#65533;
&#65533;Y,&#65533;wZO&#65533;&#65533;&#65533;f%0&#65533; G(&#65533;lT&#65533;&#65533;&#65533;U	cX0&#65533;&#65533;1&#65533;&#65533;&#1928;&#65533;&#65533;&#65533;&#65533;&#65533;&#65533;4&#65533;V&#65533;&#65533;#&#65533;aBV&#65533;&#1768;r&#65533;yO:I9K&#65533;&#1407;&#65533;&#612;	&#65533;&#65533;&#65533;l&#65533;&#65533;&#65533;e<?^&#65533;&#65533;|b"&#65533;b@&#65533;&#1347;&#65533;&#65533;&#65533;&#65533;_&#65533;&#821;&#65533;&#65533;&#65533;&#65533;&#65533;X&#65533;&#65533;&#65533;^3y&/# $u&#65533;&#65533;&#65533;&#65533;i&#65533;B4&#65533;vG&#65533;&#1613;w&#65533;&#65533;D&#65533;&#65533;'&#65533;&#65533;1&#65533;r&#65533;##e(X&#65533;3&&#65533;TF&#65533;&#65533;&#65533;&#65533;6]Q&#65533;R&#65533;&#65533;&#1704;&#65533;&#65533;_O&#65533;.K44s&#65533;&#65533;U&#65533;&#65533;MS&#65533;&#65533;&#65533;&#65533;q&#65533;Z&#2045;G&#65533;&#65533;`O&#65533;6&#65533;&#65533;&#65533;(&#65533;&#65533;&#1952;&#65533;vm&#65533;&#65533;&#65533;&#492;&#65533;t&#65533;=&#65533;%g&#65533;&#65533;^&#65533;s&#65533;&#65533;&#65533;T&#65533;&#65533;&#65533;&#65533;&#65533;&#65533;iZLU&#65533;&#65533;&#65533;&#65533;&#65533;&#65533;&#65533;%)&#65533;]&#65533;&#65533;l`&#65533;&#65533;&#65533;&#65533;&#65533;&#65533;/&#65533;pR&#65533;V&#65533;v&#65533;&#65533;&#65533;&#65533;&#65533;o3&#65533;h&#65533;6^&#65533;&#848;&#65533;9&#65533;&#65533;&#65533;V&#65533;&#65533;&#65533;[K&#65533;"&#65533;h&#65533;&#65533;&#65533;i&#65533;<U&#65533;&#65533;sB&#1210;s'5&#65533;&#65533;$Hp+93&#65533;o&#65533;y)&#65533;6{&#65533;q>1&#65533;?\&#65533;y+#&#65533;u&#65533;fdw;&#65533;&#689;&#65533;&#65533;&#65533;Q&#65533;)N&#65533;&#65533;&#65533;&#65533;&#65533;&#65533;S$&#65533;+e?vu&#65533;+&#746;&#65533;+&#65533;&#65533;&#65533;&#65533;nm^&#65533;&#1372;&#65533;9&#65533;&#65533;a[&#65533;/&#65533;&#65533;f&#65533;&#65533;&#65533;}&#65533;&#65533;&#65533;y&#65533;=&#65533;&#1783;&#65533;&#65533;&#65533;&#65533;F&#65533;&#1599;&#65533;&#65533;&#65533;&#744;&#65533;&#65533;&#65533;&#65533;i&#65533;\*&#65533;&#65533;&#65533;&#65533;dE&#65533;v/&#65533;i(L&#65533;&#1951;.,&#65533;&#65533;&#228;&#65533;&#65533;2&#65533;&#65533;JO.&#65533;&#65533;&#65533;&#65533;&#1037;&#65533;"
&#65533;&#1002;&#65533;vs&#65533;=[w]E&#65533;&#65533;&#65533;6&#65533;&#65533;Qq&#65533;&#65533;N;&#65533;%w&#65533;QJ&#65533;&#65533;uj&#65533;&#65533;&#65533;&#65533;&#65533;&#65533;p&#65533;|(&#65533;&#65533;c&#65533;S&#65533;&#65533;)&#65533;&#65533;&F&#65533;&#65533;&#65533;`_&#65533;&#65533;&#65533;e&#65533;&#65533;}&#65533;_&#65533;&#65533;&#65533;&#65533;&#65533;4_E&#65533;&#65533;t&#65533;&#65533;s&#65533;)C}&#65533;E&#65533;&#65533;}&#65533;u&#65533;&#65533;]&#65533;&J2g~&#65533;{&#65533;&#65533;n&#65533;{b &#65533;q9&#65533;&#65533;	rf&#309;}&#65533;&#65533;K&#65533;&#65533;ews`&#65533;Qm&#65533;j&#65533;&#65533;|&#65533;l&#65533;`H&#65533;v&#65533;v|&#65533;b}T&#1152;&#65533;&#65533;\&#65533;]2&#65533;e&#65533;U&#65533;&#65533;w&#65533;Lh6CTV{?&#65533;Q&#65533;WU-1\&#65533;Y&#65533;2%&#65533;7*&#65533;2&#65533;&#65533;sF6Ew&#65533;`&#65533;&#65533;/&#65533;&#65533;=&#65533;Ay&#65533;&#65533;&#65533;&#65533;&#65533;u&#65533;7bC|raK&#65533;k&#30148;
ggD&#65533;&#307;B&#65533;d dB5&#65533;&#65533;~e6_&#65533;qx{R	vP*;rvR&#65533;c&#65533;&#65533;&#65533;&#65533;&#65533;&#65533;m=d&#65533;r=uW&#1030;j&#65533;c_&#65533;&#65533;&#65533;Y	&#65533;peAp&#65533;&#65533;QV&#65533;h&#65533;hy&#65533;&#65533;&#65533;&#65533;b&#65533;e&#65533;&#65533;z'&#65533;{+&#65533;5&#65533;ur&#65533;&#65533;	&#65533;&#65533;=&#65533;l&#65533;vuv&#65533;&#65533;&#65533;v&#65533;B&#65533;&#65533;=bp&#65533;HZ&#65533;&#65533;s&#65533;&#517;_Bz 3%&#65533;&#65533;C&#516;Ex&#65533;&#65533;35&#65533;+&#65533;&#65533;\&#65533;e&#65533;&#65533;7&#65533;&#65533;Fx,&#65533;&#65533;F_&#65533;sN&#65533;}B&#65533;Y&#65533;Hg&#1414;D&#65533;63<HdHi&#65533;2&#983;&#65533;&#65533;wdV&#65533;aD4`e%Y&#65533;EJ&#65533;&#65533;3&#65533;hU&#65533;&#65533;D&#65533;L&#65533;&#65533;o&#65533;&#65533;R&#65533;[y$@&#65533;X5&#65533;&#65533;_`E&#65533;&#65533;&#65533;G&#65533;&#463446;&#65533;\b&#65533;&#65533;&#453;&#65533;a&#65533;5&#65533;&#65533;&#65533;&#65533;K&#65533;&#65533;Ui&#65533;G&#852;Yr%&#65533;=&#65533;\&#65533;MR^&#65533;6&#65533;tq&#65533;&#65533;Dh&#65533;&#65533;P&#65533;&#65533;&#65533;&#65533;&#65533;E&#65533;&#65533;R!v&#65533;&#65533;$&#65533;&#65533;G&#65533;&#65533;s&#65533;&#65533;&#65533;&#65533;&#65533;&#65533;G&#65533;I&#65533;~&#65533;&#65533;8&#65533;&#65533;7&#65533;&#65533;&#65533;&#65533;q&#65533;8s&#65533;&#65533;Dm&#65533;&#65533;&#65533;&#65533;&#65533;u5'QMHMU5&#65533;&#65533;[>&#1301;+&#65533;5&#65533;&#65533;I&#65533;&#65533;im!&#65533;m&#65533;cY&#65533;&#65533;&#65533;&#65533;o&#65533;D9H&#65533;:&#65533;u&#65533;&#65533;y&#65533;wI&#65533;&#65533;&#65533;V&#65533;*&&#401;rw&d&#65533;n&#65533;&#65533;VP&#65533;Z&#65533;&#65533;&#65533;7^#	`&#65533;l&#65533;tmf&#65533;&#65533;&#65533;&#65533;&#65533;g&#65533;C&#65533;&#65533;Ur5&#65533;f&#65533;et&#12624;&#65533;wn&#65533;&#65533;<&#42391;&#65533;&#215;&#65533;&#65533;&#65533;&#65533;&#129;	C&#65533;b&#65533;s[T85&#65533;&#65533;4X=M&#65533;PiwH(&#65533;&#65533;W&#65533;<Gn&#65533;I&#65533;P{&#857;Q&#65533;Y`)&#65533;t&#65533;4:&#65533;&#65533;&#65533;#&#65533;&#65533;&#1543;&#65533;&#65533;&#65533;Gx&#65533;%H&#65533;=&#65533;!p&#65533;M&#65533;)&#65533;&#65533;&#65533;&#65533;V&#65533;%&#1299;&#65533;&0&#65533;&#65533;&#65533;YqQ&#65533;EUMI&#65533;^&#65533;9^&#65533;#&#65533;c&#65533;&#65533;:&#65533;~y&#65533;&#65533;&#65533;&#65533;w	&#65533;&#65533;5&#65533;}0&#65533;}TE_&#65533;&#65533;,QUfa$&#65533;&#65533;|FK&#65533;&#65533;`:`&#65533;5p&#65533;&#65533;fK
[&#65533;d&#65533;'*&#65533;&#65533;h&#65533;[&#65533;&#65533;C%<4&#65533;&#65533;&#1289;&#65533;&#1498;2&#65533;n&#65533;&Muw&#65533;&#65533;*6&#65533;"&#65533;rj3&#65533;gz&#65533;&#65533;+&#65533; 0&#65533;&#65533;@G&#65533;&#65533;eZa%&#65533;&#65533;&#65533;&#65533;5~X)&#65533;yW&#65533;&#65533;5.~&#65533;W&#65533;Y &#65533;gZXP(&#65533;&#65533;&#65533;w&#65533;&#65533;&#65533;&#418099;&#65533;s&#65533;gJ&#65533;ZP&#65533;&#65533;P&#665;&#65533;/N&#1098;&#1653;&#65533;&#65533;f&#65533;xx&#65533;w7&#65533;&#65533;&#65533;yc&#65533;h&#65533;4&#65533;5&#65533;3&#65533;9&#65533;&#65533;&#65533;6&#65533;&#65533;&#643;&#65533;!&#65533;&#65533;&#65533;iGypO&#65533;&#65533;m6&#65533;&#65533;LFS&#65533;G&#65533;&#65533;2&#65533;6v&#65533;&#65533;)i&#65533;&#65533;&#65533;N	{Zz&#65533;&#65533;fF&#65533;Ta:&#65533;@&#65533;&#65533;,&#65533;&#65533;n&#65533;D9&#65533;v)&#1577;J*&#65533;&#65533;&#65533;q&#65533;Sw&#65533;V:&#65533;&#65533;z3&#65533;$&#65533;&#1034;&#65533;uT&#65533;:b&#65533;&#554;&#65533;&#65533;P&#65533;&&#65533;ibt&#65533;&#65533;8g&#65533;n/&#65533;/x&#65533;rY&#65533;&#650;&#65533;&#65533;&#65533;t&#65533;&#65533;q&#65533;&#65533;&#65533;&#65533;&#65533;?&#65533;
O:&&#65533;&#65533;&#65533;g&#65533;M&#1536;&#65533;&#65533;zO&#65533;VR&#65533;n&#65533;&#65533;G&#65533;Qj&#65533;czf&#65533;&#65533;&#65533;&#65533;&#65533;&#65533;&#65533;$J&#65533;$&#745;&#65533;&#65533;I&#65533;&;q{&#1371;;<D[&#65533;QIu&#65533;&#65533;8J&#65533;&#65533;&#65533;G>&#65533;&#65533;~&#65533;
G&#65533;.B}&#65533;&#65533;&#65533;I&#65533;&#65533;a&#65533;&#65533;&#620;;&#65533;V9z&#857;&#65533;c&#65533;&#65533;&&#65533;1&#65533;l&&#65533;&#65533;&#65533;&#1637;&#65533;B&#65533;*&#65533;e&#65533;&#65533;e&#65533;I&#65533;c8&#65533;8;*g	4cV4&#65533;&#467;&#65533;&#65533;&#65533;>&#65533;EgR&#65533;&#65533;&#65533;v*&#65533;8T&#65533;&#65533;&&#65533;~:H	&#65533;&#65533;&#65533;2&#65533;F&#65533; &#65533;J&#65533;hT&#65533;&#65533;&#65533;p&#1780;a&#65533;??&#65533;P&#65533;%&#65533;&#65533;&#65533;.kXjS&#65533;&#65533;&#65533;&#65533;&#651;&#65533;I&#65533;P&#65533;&#65533;&#660;Lj&#65533;q&#65533;&#65533;&#65533;&#65533;/o&#65533;&#65533;&#65533;&#65533;&#65533;&#65533;G)e&#65533;&#65533;&#65533;&#65533;8:N&#65533;&#1355;x&#65533;&#65533;!&#65533;&#65533;j;&#65533;&#65533;&#65533;ey&#65533;&#65533;{.&#65533;(&#65533;&#65533;r&#65533;K&&#65533;oV&#1782;o&#765;&#1861;&#65533;:&#65533;G&#65533;&#65533;q&#1177;J&#65533;&#65533;;&#65533;:&#65533;q,
&#65533;?&#65533;&#1745;x(&#65533;yG&#65533;)w&#65533;l&#65533;&#65533;&#65533;y&#65533;W&#65533;&#65533;#&#65533;g{ &#65533;{W~iX&#65533;C&#65533;Y&#65533;&#65533;U&#65533;q&#65533;*&#65533;&#65533;0&#65533;&#65533;&#65533;&#65533;MN&#65533;&#65533;&#65533;Uv&#65533;R&#65533;+b'&#65533;&#65533;HQ&#37291;&#65533;&#65533;,&#65533; &#65533;&#65533;g&#65533;&#65533;&#65533;X&#65533;&#65533;&#252;$&#694;%&#65533;&#65533;)&#65533;?(&#65533;J&#65533;"&#65533;U&#183;K&#65533;~&#65533;&#65533;&#65533;&#65533;&#65533;i&#65533;&#65533;&#65533;&#65533;y&#65533;D&#65533;+p&#65533;&#65533;F&#65533;C?&#65533;&#65533;(&#65533;>*&#65533;&#65533;&#65533;&#65533;?&#65533;&#65533;A&#65533;&#65533;9OA&#65533;Z&#65533;
&#65533;&#321;&#65533;+&#65533;	&#65533;*xh&#65533;&#65533;k&#65533;&#65533;1&#301;&#65533;&#65533;&#65533;&#65533;g&#205;&#65533;L&#65533;&#1525;Ws_ &#65533;aHY6G&#65533;&#65533;&#65533;v&#65533;&#65533;)&#65533;&#65533;&#65533;&#65533;&#65533;&#65533;&#65533;&#65533;q&#65533;e&#65533;&#65533;&#65533;&#923;M9&#65533;&#65533;U&#65533;&#65533;&#65533;Dal||&#65533;kN&#65533;w}KeQ3:&#65533;&#1397;&#65533;&#65533;&#65533;ho&#65533;&#65533;!!&#65533;0&#65533;&#65533;&#1207;&#65533;&#359;&#65533;&#468;&#65533;&#65533;x&#65533;f&#65533;M&#65533;j'&#65533;&#65533;&#65533;{9&#65533;&#65533;&#749;&#65533;&#65533;jW[:B&#65533;&#65533;f&#65533;L&#65533;&#65533;L&#444;&#65533;&#65533;&#65533;&#65533;&$I&#65533;|[`Vx&#65533;&#65533;26&#65533;9&#65533;6?b&#65533;O{3&#65533;&#65533;`X2&#65533;&#65533;&#65533;&#65533;`&#65533;e&#65533;&#65533;&#65533;&#65533;iM&#65533;j&#65533;&#65533;&#65533;N&#65533;&#65533;&#65533;&#65533;&#65533;GLVK&#65533;&#65533;Vp&#65533;&#65533;$Q&#65533;&#65533;&#65533;&#65533;w&#65533;6&#777;h&#65533;)!&#668;&#65533;&#65533;Li&#65533;&#65533;&#65533;k}&#65533;&#65533;3wL&#65533;&#65533;?k&#65533;YZW&#65533;&#65533;c&#65533;&#1456;&#65533;DpN&#65533;&#65533;m&#65533;&#65533;[&#65533;&#1917;&#65533;[w&#65533;&#49387;&#65533;J-&#65533;5&#65533;~&#65533;L&#1403;&#65533;&#65533;)M!&#65533;@&#65533;&#65533;&#65533;U0&#65533;`&#65533;y&#65533;(&#65533;&#65533;&#650;#zR&#65533;r&#65533;)&#772;y[CM&#65533;]&#1288;$&#65533;&#65533;&#65533;&#65533;&#65533;&#631;&#65533;&#1305;&#65533;lmZ&#65533;Lo&#65533;&#65533;&#65533;&#65533;&#65533;&#65533;m&#65533;n|X&#65533;&#65533;b,&#65533;&#65533;&#65533;&#65533;<kh+&#65533;&#65533;h&#568;0H&#65533;j&#65533;&#65533;k&#65533;vtl&#65533;&#65533;(&&#65533;&#65533;&#65533;=&#65533;&#1563;&#65533;Z&#65533;qS&#65533;dn=&#65533;Z&#65533;&#182291;\&#65533;&#65533;&#65533;&#65533;V&#65533;X&#65533;b-&#65533;&#65533;&#1569;&#65533;@&#65533;l&#65533;Pa&#65533;&#65533;}CHg&#65533;&#65533;&#65533;&#65533;&#65533;&#65533;&#65533;mb&#65533;Tj
=O&#65533;Bh&#65533;&#65533;&#65533;&#65533;T<&#65533;a&#65533;&#1342;&#1839;&#65533;&#65533;^E[8&#65533;J&#65533;&#65533;&#65533;&#65533;&#65533;&#789;&#65533;&#1740;&#65533;&#65533;&#65533;&#65533;S&#65533;$&#65533;&#65533;m>[#<&#65533;&#65533;e&#65533;14&#65533;&#65533;&#65533;gP&#65533;lrB&#65533;&#1898;&#65533;&#65533;&#65533;&#65533;&#65533;&#65533;5-'&#65533;9&#1668;z&#65533;+|6=&#65533;&#65533;-&#65533;&#65533;&#65533;&#65533;V&#65533;&#262;&#1356;M&#65533;&#65533;o&#65533;m>i9)&#866;&#65533;&#65533;&#65533;x?&#65533;st&#65533;&#65533;&#65533;&#65533;mW&#65533;&#65533;W&#65533;nk&#65533;&#65533;-g&#65533;kk&#65533;{&#65533;&#65533;&#682;&#65533;&#65533;e$|&#504;&#65533;&#1595;&#65533;&#65533;&#65533;&#65533;&#65533;Bj&#65533;&#1825;&#65533;|C&#65533;7&#65533;&#65533;&#65533;ExHK&#65533;&#65533;n&#65533;&#65533;7&#65533;<&#65533;h&#65533;XJ&#65533;&#65533;&#65533;&#65533;&#65533;-&#65533;.T&#65533; W&#65533;h&#65533;d^&#65533;+&#65533;&#65533;&#65533;&#65533;.&#65533;&#65533;&#65533;)G3_&#65533;(;+yQ>&#65533;&#65533;&#65533;&#65533;&#65533;N	&#65533;&#65533;&#65533;,&#65533;0&#65533;&2.&#65533;a&#65533;|&#65533;&#65533;0&#65533;&#65533;&#65533;g.8N&#65533;&#65533;&#65533;j^aj&#65533;B&#65533;~&#65533;&#65533;&#1567;&#65533;&#65533;&#65533;
&#65533;&#1931;@&#65533;+&#65533;$&#65533;&#65533;e&#65533;&#65533;M>d&#65533;&#65533;#&#65533;&#65533;&#65533;7O&#1733;V;&#65533;&#65533;\u&#65533;/.&#65533;c&#65533;&#1036;&#1101;pm&#65533;yj&#65533;&#65533;&#1142;V&#65533;&#65533;wko-&#65533;&#65533;&#65533;}&#65533;&#65533;&#1376;.&#65533;H>&#65533;@&#65533;&#65533;^&#65533;;&#65533;&#65533;m`&#65533;y&#65533;&#65533;&#65533;&#65533;u3&#65533;&#65533;&#65533;&#65533;P&#65533;&#65533;!,&#65533;&#65533;~&#65533;&#1078;&#65533;l.AJ&#65533;a&#65533;&#65533;tf.mW&#65533;&#65533;v7&#65533;&#65533;&#65533;&#65533;Kr&#65533;&#65533;$&#65533;&#65533;q$t^i&#65533;&#65533;&#65533;m&#65533;&#65533;&#65533;&#65533;&#65533;&#65533;&#65533;&&#65533;4:&#65533;&#694;&#65533;%&#65533;&#65533;^&#65533;&#65533;|&#65533;&#65533;&#65533;&#65533;&#65533;&#65533;&#65533;x]&#65533;o&#65533;?N&#65533;e&#65533;&#65533;n&#65533;&#1858;&#65533;Qe*&#65533;&#65533;&#65533;v&#65533;&#65533;y&#65533;&#2033;&#65533;&#65533;&#65533;&#65533;1&#65533;&#65533;&#65533;&#65533;c"&#65533;i&#500;Q&#65533;K&#65533;&#873;&#65533;&#65533;&#65533;*&#992;&#65533;&#65533;&#1332;}/&#65533;kq&#65533;&#65533;&#65533;&#65533;R&#65533;&#65533;&#65533;&#65533;&#65533;j&#65533;bP]&#65533;9o&#65533;}&#65533;n&#65533;qp&#65533;$&#65533;\=&#1019;N&#65533;&#65533;&#65533;nbc7qq&#65533;&#65533;J&#65533;K?&#65533;&#1799;&#65533;L&#65533;&#65533;}/&#65533;}&#65533;&#65533;%<&#65533;Mh4&#65533;&#65533;&#65533;&#65533;%|&#65533;>&#65533;~6&#65533;&#65533;6&#65533;&#65533;&#65533;o&#65533;f&#1481;W&#65533;&#65533;J&#65533;;6a(+&#65533;I&#65533;}&#65533;&#65533;&#65533;&#65533;&#65533;&#65533;&#65533;&#65533;?&#65533;O&#65533;&#65533;u&#65533;&#65533;&#65533;)o&#187;&#65533;&#65533;&#65533; &#65533;&#65533;&#65533;J~aA&#65533;~p&#65533;&#1566;&#65533;&#65533;<&#65533;&#65533;C8&#65533;&#65533;&#65533;&#65533;&#65533;E&#65533;&#65533;Eg&#1165;&#65533;&#65533;&#65533;&#65533;eL&#65533;&#65533;&#65533;
&#65533;&#65533;;&#65533;v&#65533;&#65533;Z+&#65533;&#65533;o&#536;&#65533;&#1186;^&#65533;&#65533;&#65533;@&#65533;&#65533;1&#65533;&#65533;&#65533;&#65533;&#65533;/&#65533;C&#65533;&#65533;.&#65533;&#65533;&#65533;;w9.&#65533;B&#65533;&#1818;&#65533;&#65533;&#65533;&#65533;&#1062;&#65533;&#65533;&#65533;&#1773;&#65533;&#65533;Y&#65533;(O&#65533;&#65533;/&#65533;&#65533;&#65533;&#65533;&#65533;&#65533;&#65533;&#65533;&#65533;_&#65533;&#65533;&#65533;&#65533;?Q&#65533;&#65533;&#1544;P&#65533;&#65533;&#65533;&#65533;h&#65533;&#65533;a&#65533;&#65533;Z&#65533;&#65533;&#65533;&#65533;&#65533;&#65533;&#65533;-&#65533;&#65533;
&#65533;&#65533;&#65533;&#65533;&#65533;X+&#65533;&#65533;tZ&#65533;:&#65533;&#65533;&#65533;&#486;&#65533;&#65533;3&#922;&#65533;&#65533;&#65533;H&#65533;'&#65533;&#65533;_&#65533;&#65533;&#65533;&#65533;&#65533;&#65533;&#65533;&#65533;&#65533;&#65533;up&#65533;G&#65533;&#65533;&#65533;&#65533;z&#65533;&#65533;&#65533;&#65533;&#65533;&#753;EK&#65533;tH&#65533;&#65533;c&#65533;&#65533;i&#65533;&#65533;&#65533;&#65533;&#65533;&#65533;&#65533;Iv)&#1332;)&#65533;d&#65533;&#65533;&#859;{&#65533;&#65533;&#65533;7r1&#65533;&#65533;q0&#65533;P(_&#65533;!}&#65533;uP&#65533;&#65533;0&#65533;a &#65533;z:M}B&#65533;&#65533;&#65533;&#65533;&#65533;)&#65533;?&#65533;&#65533;&#65533;m&#65533;8~&#65533;&#65533;%&#65533;&#65533;&#65533;1Kv	w&#65533;)&#65533;&#65533;&#65533;&#65533;&#65533;&#65533;&#65533;]b&#65533;"&#65533;&#65533;4&#65533;i&#65533;.&#65533;e&#65533;$&#65533;&#65533;!j&#65533;&#65533;&#158;&#65533;v&#65533;
&#65533;4f&#65533;&#65533;&#65533;&#1644;&#65533;&#65533;yL&#65533;*&#65533;.q&#431;"{&#65533;P&#65533;&#65533;&#715;&#65533;&#65533;"&#65533;&#65533;&#65533;/&#65533;G&#65533;&#65533;NCt&#65533;&#1357;&#65533;&#1310;{pS&#65533;@@&#65533;&#65533;/&#65533;}3u&#65533;tw}GJs&#65533;\&#65533;I&#65533;&#65533;+N^&#65533;|&#65533;<&#65533;&#65533;&#65533;Y&#65533;Wr&#65533;l&#65533;0SD&#65533;&#65533;*&#1944;n&#65533;&#65533;&#65533;W&#65533;_&#65533;&#1078;;&#65533;_&#65533;aO&#65533;&#65533;&#65533;6&#65533;E&#65533;&#786;g
A-&#65533;&#1006;&#65533;^&#65533;&#65533;(&#65533;)&#65533;e&#65533;&#65533;|&#65533;&#65533;&#65533;&#65533;&#65533;&#65533;T&#65533;m?&#65533;&#65533;&#65533;s&#65533;A&#65533;&#65533;&#65533;&#65533;I&#65533;&#65533;}w&#65533;m&#65533;&&#65533;'&#65533;&#65533;J~&#65533;
q&#65533;G5&#65533;&#65533;A&#65533;a&#65533;&#65533;H&#65533;&#65533;}&#65533;&#65533;&#65533;7f&#65533;o&#65533;&#65533;&#65533;&#65533;L&#65533;B&#65533;n&#65533;&#65533;&#65533;&#65533;SK4E&#65533;&#65533;bY&#65533;(&#65533;&#65533;&#65533;^&#65533;&#65533;&#65533;~nDW&#65533;&#65533;Z&#65533;&#65533;&#974;&#65533;&#65533;$L&#65533;&#65533;R&#65533;Rf&#65533;&#65533;}&#65533;&#65533;&#65533;+8)&#65533;&#65533;>&#65533;&#65533;&#65533;W&#65533;&#65533;OZ&#65533;&#65533;&#65533;v&#65533;kX&#65533;&#65533;U&#65533;&#65533;<&#65533;4&#65533;9&#139;.gn&#1292;z&#65533;&#65533;.&#65533;&#65533;&#65533;_O&#65533;&#65533;qX&#65533;}&#65533;&#65533;&#65533;&#65533;&#65533;l&#65533;`&#65533;&#65533;&#65533;&#65533;>8n&#65533;&#65533;&#65533;&#65533;o&#65533;k&#65533;T%:Ex&#65533;&#65533;&#65533;&#65533;&#65533;&#1502;&#65533;&#65533;&#65533;&#65533;G&#65533;&#65533;&#65533;&#65533;kt^&#65533;&#65533;&#65533;R&#65533;(_q75#X&#65533;_&#65533;;+&#574;&#65533;&#65533;&#65533;&#65533;~&#65533;&#65533;?M&#65533;&#65533;:&#65533;&#65533;&#65533;&#65533;q&&#65533; l&#65533;&#65533;o&#65533;&#65533;&#65533;>]p&#65533;y&#65533;&#65533;^&#65533;&#65533;&#65533;&#65533;&#65533;&#249;&#65533;&#1356;]&#65533;&#1518;&#65533;0&#65533;L&#65533;@&#65533;&#65533;mw&#65533;$&#65533;M&#65533;&#65533;&#65533;Z&#65533;+}&#65533;&#65533;&#65533;&#65533;&#65533;&#203;&#65533;&#65533;&#65533;&#2042;&#65533;&#65533;m&#65533;&#65533;i&#65533;&#65533;&#65533;z&#65533;&#65533;nn^"&#65533;UZ&#65533;&#65533;*O&#65533;&#65533;&#65533;&#65533;&#1374;&#65533;&#65533;&#65533;&#65533;C&#65533;.&#65533;R@V&#561;&#65533;p}`&#65533;&#1609;Rn&#65533;L&#65533;&#65533;&#65533;&#65533;p}&#65533;.&#65533;&#65533;&#65533;&#65533;&#65533;&#65533;&#65533;K&#65533;TR4&#1734;&#65533;/&#65533;&#65533;&#65533;&#65533;&#1866;C&#65533;&#65533;&#65533;f&#65533;&#65533;^&#65533;a&#65533;v@-&#65533;7u&#65533;&#65533;&#65533;{&#1053206;I&#65533;&#65533;*&#65533;&#65533;.>&#65533;<&#65533;&#65533;&#61386;6&#65533;&#65533;y&#65533;&#65533;&#65533;&#65533;b&#65533;p&#65533;&#65533;])&#65533;&#65533;&#65533;8e&#65533;LN&#65533;&#65533;E^&#65533;&#65533;ZZ&#65533;X&#65533;&#65533;U,&#65518;|&#65533;hyV&#65533;%&#65533;s(g&#65533;&#65533;&#65533;&#1028;&#65533;&#65533;-&#65533;&#65533;&#65533;Z&#65533;{&#65533;%&#65533;&#65533;4&#65533;&#65533;&#65533;&#65533;&#65533;&#54666;&#65533;&#65533;H&#65533;G&#65533;&#1633;&#65533;&#65533;?Z&#65533;$&#65533;2Z&#65533;&#65533;&#1051;q&#65533;&#65533;&#65533;pq&#65533;\U:&#65533;&#65533;&#65533;&#1407;L&#65533;8&#65533;&#65533;#&#65533;~t&#65533;&#65533;?&#65533;\&#65533;&#65533;&#65533;&#65533;>&#65533;=&#65533;&#65533;&#65533;u!&#65533;
&#65533;,&#65533;h&#65533;!  !!!!# %%0'%&'(3+&0-,1-.8-0).041-+1.241442-54955@68;68A78195496:96A;94;9<<;B<=H=@8>@DA<<B=CCADDA<DCJEFPFHCFHKFIRH,;IDDIEKIFQKILLIELKRMMXNPUOPKQKLQMTSQTTQMTSZUV`VY\WXbWYRX<KYSUYU[YVaZYUZY]\[b^]h^`]^`d^`i`]ea^ibX^baecb]dJXdckeSbeepfhmfhqhedhemiSaieqjinkYel^klhglksmmxnpunq{qnuqnyqqurgos\ksdqss{sv&#65533;vx~vy&#65533;xiuxu}yttyv&#65533;yy}z{&#65533;|~&#65533;}&#65533;~&#65533;&#65533;&#65533;n}&#65533;q~&#65533;~&#65533;&#65533;~&#65533;&#65533;&#65533;&#65533;&#65533;&#65533;&#65533;&#65533;&#65533;&#65533;&#65533;&#65533;&#65533;&#65533;&#65533;&#65533;&#65533;s&#65533;&#65533;&#65533;&#65533;&#65533;z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29;&#65533;&#310;&#65533;&#65533;&#65533;&#65533;&#1143;&#65533;&#1016;&#65533;&#65533;&#65533;&#65533;&#65533;&#65533;&#65533;&#65533;&#65533;&#65533;&#315;&#65533;&#637;&#65533;&#830;&#65533;&#446;&#65533;&#1150;&#65533;&#1662;&#65533;&#166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*\&#65533;!&#65533;&#65533;&#65533;&#65533;=&#65533;H&#65533;&#65533;E&#65533;)&#65533;h&#65533;&#15247;&#65533;Bv4v&#65533;&#65533;&#595;&&#65533;&#65533;\&#626;&#65533;E&#65533;-a&#644;Yq&#65533;M&#65533;&#65533;&#65533;&#65533;&#627;&#65533;O&#65533;&#1932;IT&#65533;O&#65533;AF{&#65533;Q$H&#65533;G&#65533;JUX4&#65533;&#1387;&#1260;2&#65533;:&#65533;&#833;_1&#65533;J&#65533;&#65533;&#240;S&#65533;6D{&#65533;+&#1106;&#405;;Q&#65533;H&#65533;w;&#65533;&#65533;{k&#1471;Ek&#65533;&#65533;
7&#65533;P&#65533;&#65533;
4&#65533;xcD&#65533;&#65533;JF*&#65533;&#65533;&#65533;&#65533;y7&#891;&#65533;&#65533;&#1726;r&#65533;Vm;&#65533;%\&#65533;IQg&#65533;&#65533;Y/&#65533;&#65533;<&#65533;&#65533;&#65533;Mp&#65533;&#65533;"&#65533;&#65533;&#65533;&#12426;;&#65533;1&#26389;&#65533;&#65533;U3&#65533;&#65533;&#65533;`&#65533;&#65533;&#65533;T4p&#1143;&#65533;z&#65533;&#65533;{5&#65533;&#357;&#65533;&#65533;&#65533;:[&#65533;&#65533;&#65533;&#65533;*[cD&#65533;&#65533;&#65533;C&#65533;&#65533;&#65533;~&#65533;&#65533;&#65533;&#65533;&#65533;_x&#65533;&#65533;&#65533;U&#65533;Qm&#65533;u p&#1033;4&#1923;2x&#65533;mCM&#65533;o&#65533;9F&#65533;rf-&#65533;&#1991;[&#65533;&NQmx&#65533;
&#65533;&#65533;&#65533;P&#65533;iDYk&#65533;E(#l&#65533;iw&#65533;a&#47704;&#65533;q&#65533;i&#65533;q&#1655;&#65533;&#65533;&#65533;	]&#65533;!&#65533;&#1417;&#65533;!&#65533;&#1154;&#65533;&#65533;Fa&#65533;&#65533;&#65533;h%_5N&#65533;#&#65533;&#65533;$s`^)a&#65533;(&#1352;&#65533;[&#65533;&#65533;&#65533;{I&#65533;"&#65533;&#65533;&#65533;(&#65533;R&#65533;g&#65533;l&#65533;m&#65533;&#65533;Mq&#65533;&#65533;&#1951;&#65533;&#65533;&#65533;&#1416;&#65533;!&#65533;&#65533;c6&#65533;&#65533;&#65533;PJ&#65533;&#65533;`/&#65533;&&#65533;i&#65533;ygn&#65533;&#65533;)&#65533;^&#65533;&#65533;&#65533;&#65533;u&#65533;cjz*&#65533;&#65533;#:&#65533;&#65533;4&#65533;&#65533;&#65533;j&#65533;y&#65533;)'&#65533;&#65533;&#65533;&#65533;M&#65533;vb&#65533;&#46984;b&#65533;N&#65533;&#65533;&#65533; &#65533;iqD&#65533;&#65533;d&#65533;&#65533;g&#65533;^&#65533;&#65533;jN&#65533;&#65533;Y&#65533;&#65533;EY&#65533;&#65533;x&#48571;&#65533;J&#1766;&#65533;v,&#65533;&#65533;6XY&#65533;&#65533;&#65533;U&#65533;q&#65533;&#65533;#&#65533;&#65533;o&#65533;)&#65533;j]&#65533;@&#65533;%*&#65533;&#65533;2&#65533;MD&#65533;n&#65533;5&#65533;&#65533;&#65533;&#65533;&#1438;&#65533;&#65533;d&#65533;&#65533;&#65533;0&#65533;?><&#65533;&#65533;&#65533;&#65533;(&#65533;oXf&#65533;dq5G&#65533;&#65533;L+&#65533;&#65533;&#65533;b&#65533;/W&#1648;&#65533;|6V-&#65533;0&#65533;{#&#65533;&#65533;&#65533;F&#65533;&#65533;uX&#65533;"&#65533;,&#65533;,#&#65533;)&#65533;4a&#65533;&#65533;&#65533;%&#65533;>__&#65533;&#65533;&#1652;&#65533;&#65533;N&#65533;&#65533;&#65533;$'|2&#65533;&#65533;&#65533;2&#65533;?X&#65533;&#65533;1Yb&#65533;~Z&#65533;6&#65533;@gut&#65533;
xt&#65533;&#65533;<!&#1605;=k3&#65533;z;&#65533;yv&#65533;m7&#65533;&#65533;&#65533;:>&#65533;&#65533;ol&#65533;`&#65533;hx&#65533;&#65533;&#65533;&#65533;tY&#65533;n9&#65533;&#65533;&#65533;&#65533;&#65533;&#65533;&#65533;&#65533;xV&#65533;^U&#8338;_&#65533;&#28118;^&#65533;&#65533;&#1625;kn&#65533;&#65533;&#65533;)&#65533;&#65533;&#65533;~8&#65533;&#65533;&#65533;.uZ&#65533;&#65533;Nu&#65533;&#65533;c&#1338;&#65533;"&#65533;~&#1844;O.;&#65533;&#65533;h&#65533;U&#570;&#65533;g&#65533;o&#65533;&#65533;&#65533;&#65533;/&#65533;3&#65533;8&#65533;&#65533;&#65533;>&#65533;g&#65533;G_'&#65533;&#65533;]&#65533;>y&#65533;&#1769;y&#65533;$&#65533;|&#65533;&#65533;&#65533;5&#65533;i&#65533;*&#65533;&#65533;	&#65533;&#65533;7m&#65533;&#65533;&#65533;&#65533;&#65533;]&#65533;+k&#65533;B&#65533;&#65533;&#65533;:e&#65533;&#65533;~&#65533;&#65533;&#65533;&#65533;7)&#65533;&#65533;&#65533;c&#65533;	&#65533;A&#65533;&#65533;&#65533;u&#65533;&#65533;R&#65533;d&#65533;&#65533;A&#65533;R&#65533;K&#65533;b&#65533;7&#65533;J&#65533;j&#65533;&#65533;@ne&#65533;f0&#65533;&#1686;8&#65533;&#1101;FH&#65533;&#1310;&#65533;&#65533;dg&#65533;:/p&#65533;R`&#65533;Z&#65533;L|"w&#65533;&#65533;C&#778;:&#1313;&#65533;80(&#65533;(&#65533;&#65533;&#65533;L&#65533;&#65533;&#65533;&#65533;&#65533;&#65533;r&#65533;&#65533;&#65533;&#65533;&#65533;&#65533;&#65533;&#65533;&#65533; {&#65533;(rq&#65533;_&#65533;&#65533;&#65533;">&#65533;"7&#1307;Y&#65533;9&#145;&#65533;&#65533;B&#65533;!&#65533;D&#65533;)r&#65533;&#65533;&#65533;h&#65533;GF&#65533;&#65533;&#65533;&#65533;&#65533;_`hVnK&#65533;&#65533;,r1&#65533;]h&#65533;&#65533;H%?&#65533;&#1151;~4&#65533;vTJ_y:b&#65533;&#1275;e}&#65533;&#579;\&#65533;&#65533;&#65533;/	&#65533;&#65533;EB&#65533;&#65533;zL)&#65533;)&#65533;g&#65533;&#65533;&#65533;P&#65533;*4&#65533;X&#65533;2&#65533;)&#65533;1}&#603;&#65533;&#65533;&#65533;%/&#65533;MA&#65533; &#65533;f8&#65533;yLd&&#65533;5&#65533;(G1v&#65533;&#65533;|&#65533;&#65533;&#65533;&#65533;)sh&#65533;&#65533;&#65533;&#65533;N&#65533;OL&#65533;&#65533;|&#65533;&#65533;_&#65533;&#800;&#65533;&#65533;&#65533;&#65533;)&#65533;J&#65533;&#65533;&#65533;#&#65533;`2u&#65533;3&#65533;&#65533;/F&#65533;&#65533;Tx4b&#65533;":&#65533;)Km&#65533;0&#65533;m&#65533;BR&#65533;RvZ&#65533;&#21033;Lg*&#65533;+&#65533;&#65533;-&#65533;)&#65533;&#65533;&#65533;&#65533;w&#947;&#65533;P%;v&#65533;&#1122;&#648;&#65533;$MHN&#65533;&#65533;&#284;&#390;&#65533;-&#65533;&#65533;L&#65533;&#65533;J&#65533;.U&#65533;r<d&#65533;>&#65533;&#65533;&#65533;-&#65533;*&#65533;z&#65533;S&#65533;T&#65533;(e&#65533;7&#65533;&#65533;&#65533;.Ud4-&#65533;Rc&#65533;H&#65533;&#65533;5&#65533;&#65533;&#65533;`7&#65533;d@S&#65533;&#65533;E*&#65533;&#65533;uV&#65533;*S&#65533;&#65533;V&#65533;&#65533;V8&#65533;&#65533;]&#65533;&#65533;4s&#65533;t&#65533;&#65533;&#65533;&#65533;d&#65533;Usb&#65533;&#65533;_4V*&#65533;*Xi&#65533;&#65533;B](.Oz3&#65533;2&#65533;&#65533;&#65533;&#65533;d)BWb&#65533;&#65533;v&#65533;&#65533;&#877;li
&#65533;&#65533;&#65533;&#1461;V&#65533;pe{&#65533;8"&#65533;*&#65533;&#65533;O&#65533;&#65533;&#930;&#65533;A&#65533;n?&#65533;Q&#65533;l:&#65533;&#65533;&#65533;&#65533;&#65533;u]	\&#59011; &#65533;&#65533;w_;&#1360;&#65533;v&#65533;&#65533;&#65533;&#65533;&#1332;j&#65533;&#65533;mD_%-|&#65533;;&#864;&#65533;
&#65533;M&#65533;,o=[U&#1742;&#1531;&#65533;8&#65533;p&#65533;+&#65533;&#65533;&#65533;&#65533;&#65533;m+&#65533;^&#65533;&#65533;&#281;&#65533;]&#65533;=&#65533;;&#65533;g83&#65533;&#65533;&#65533;d;K^r4&#65533;&#65533;Uol&#65533;[^&#65533;x&#65533;&#65533;M&#65533;&#65533;|&#65533;&#65533;*x&#65533;^o&#65533;&#65533;&#65533;&#65533;s&#65533;&#1752;&#65533;t&#65533;9&#65533;Y #&#65533;.'vA&#1977;&#65533;&#65533;&#65533;#&#65533;&#65533;&#65533;&#65533;;&#65533;wx&#65533;&#1538;&#65533;y[|T)&#65533;#&#65533;W&#946;&#65533;&#65533;<&#65533;&#65533;&#856;&#65533;&v&#65533;Fy&#65533;&#1100;&#65533;R&#1592;ow[[btV&#65533;&#65533;&#33633;e&#65533;&#65533;&#65533;%S&#1663;8&#65533;r&#65533;&#65533;&#1806;>&#65533;&#65533;&#65533;sT&#65533;L&#65533;Bs&#65533;&#65533;\..g&#65533;&#65533;c&#65533;&#65533;&#65533;&#65533;'}y&#65533;&#65533;&#65533;T&#65533;&#65533;z&#65533;u&#65533;|^&#65533;&#65533;&#1531;&#65533;&#65533;4&#65533;	mg&#65533;&#65533;&#1064;&#65533;&#65533;&#65533;&#65533;eT#&#65533;&#65533;&#65533;P&#65533;&#65533;K&#65533;Y&#65533;:&#65533;&#65533;&#65533;&#65533;&#65533;AJ}L:&#65533;h~&#65533;G&#65533;d&#65533;&#65533;w&#65533;F&#27913;&#65533;L&#65533;J7&#65533;&#65533;Fv&#65533;&#65533;KWZF&#65533;&#950;&#65533;&#65533;^&#292;&#65533;&#1942;a&#65533;i2G&#65533;&#65533;&#65533;E.&#65533;&#65533;Ri&#65533;[(&#65533;&#65533;7a=e>z!L^i&#65533;&#65533;M&#65533;V&#65533;&#1027;8:W&#65533;&#65533;m&#65533;&#65533;s&#65533;&#65533;&#65533;&#1258;&#1604;&#65533;&#65533;c&#65533;&#65533;=&#65533;&#65533;L&#65533;&#65533;&#65533;&#65533;&#65533;w&#65533;&#65533;<&#65533;Z:&#65533;1&#65533;&#65533;&#1875;k&#65533;&#65533;$&#65533;&#65533;V&#65533;&#65533;&#65533;`j&#65533;&#65533;(&#65533;3t&#65533;&#65533;&#65533;Q"&#65533;&#65533;#&#65533;&#65533;E&#65533;&#1299;&#65533;&#65533;5!&#65533;&#65533;QNp&#65533;&#65533;!&#65533;0&#65533;&#65533;uh&#65533;&#65533;&#65533;&#65533;J&#65533;)&#65533;H&#65533;&#65533;&#65533;&#65533;&#65533;:=p&#65533;&#65533;&#65533;&#65533;^&#1995;&#65533;&#65533;.p&#65533;_&#65533;&#65533;&#65533;&#65533;&#65533;&#65533;av&#65533;;&#65533;&#65533;a/y&#65533;&#65533;&#65533;&#65533;&#1090;d&#65533;&#1117;&&#65533;&#65533;&#65533;"&#65533;&#65533;&#870;&#65533;Sh&#65533;&#65533;&#65533;&#65533;&#65533;<<&#1737;&#65533;wg{&#1845;&#65533;N&#65533;&#65533;&#65533;&#65533;Q&#65533;"&#65533;&#65533;W&#65533;;&#65533;&#1788;&#65533;&#65533;7^&#1998;&#65533;&#65533;CN'&#65533;#&#65533;&#65533;m%&#65533;&#65533;S&#65533;b&#65533;&#65533;iU&#65533;&#65533;&#461;	+&#65533;&#65533;n&#65533;&#1565;G&#65533;&#65533;CO&#65533;9&#65533;&#65533;(q5&#65533;&#65533;&#65533;e_&#65533;&#65533;7&#65533;&#65533;E&#65533;&#65533;&#65533;&#65533;&#1144;&#65533;&#65533;g&#65533;&#65533;xc&#65533;&#65533;D&#65533;=fG&#65533;&#65533;&#65533;}&#65533;W&#65533;&#65533;&#1215;&#65533;&#65533;+&#65533;&#65533;dIx&#65533;&#65533;&#65533;f&#65533;B3gl&#65533;S&#65533;s&#65533;>&#65533;e&#65533;{&#65533;Q-&#65533;&#65533;&#65533;,B&#65533;&#65533;&#65533;s&#65533;&#65533;zpWx&#65533;~&#65533;gXo&#65533;rZ7q&#65533;7O?&#65533;d&#65533;&#65533;w
1&#1911;z&#65533;&#65533;df&#65533;&#65533;&#65533;&#65533;t(|&#65533;t&#65533;7~&#65533;&#65533;l&#65533;&#65533;Lm&#65533;fjV&#65533;&#65533;_U5cWsg&#65533;&#279;&#65533;&#65533;&#65533; 7&#65533;>x&#65533;fx?&#65533;x&#65533;y+h&#65533;*Gz/hg7j&#65533;d&#65533;&#65533;|2EKu6&#65533;y&#65533;c&#65533;w&#65533;i&#65533;}C&#65533;&#65533;&#65533;&#65533;i_&#65533;y&#65533;v(x&#65533;a[&#65533;w&#65533;G&#65533;e&M&#65533;t&#65533;V&#65533;&#65533;#&#65533;&#65533;&#65533;&#1477;^&#65533;AW&#65533;6&#65533;w|g|l&#65533;&#65533;&#65533;ex&#65533;gd:Dh&#65533; o&#65533;&#65533;rO&#65533;fq&#65533;&#65533;%&#65533;&#65533;z&#65533;j8&#65533;&#65533;oIH)&#65533;fjih|&#65533;An&#65533;erx}&#65533;c&#65533;&#65533;&#65533;&#65533;H&#65533;&#65533;&#65533;&#65533;&#65533;&#65533;&#65533;&#65533;&#65533;&#65533;x%&#65533;&#65533;&#65533;&#65533;&#65533;8&#65533;&#65533;GS&#65533;V&#65533;&#65533;[\&#65533;x&#65533;&#65533;~&#583;&#65533;&#65533;&#65533;&#65533;Xj&#455;&#744;&#65533;/&#65533;G8#x&#65533;&#65533;x&#65533;&#65533;vw&#65533;t&#65533;&#65533;"&#65533;&#65533;&#384;)&#65533;qX&#65533;1f&#65533;kgg&#65533;X&#65533;&#65533;&#1410;&#65533;&#65533;Z&#65533;&#65533;&#754091;X&#65533;&#65533;&#65533;l&#65533;&#526;&#65533;&#65533;j&#65533;Ax&#65533;&#65533;K&#65533;&#65533;&#65533;&#38414;&#65533;V&#65533;&#247;[&#65533; z!Ho&#65533;8&#65533;n&#25506;&#65533;&#65533;&#65533;%8&#65533;I&#65533;&#65533;&#65533;&#65533;&#65533;W&#65533;&#65533;&#65533;&#65533;x	&#65533;&#65533;&#65533;&#65533;&#65533;&#65533;&#65533;&#65533;&#65533;c&#1426; &#65533;&#65533;J&#65533;&#65533;&#65533;wq&#65533;&#65533;q.&#65533;x&#65533;&#65533;x&#65533;&#65533;W&#65533;&#65533;&#531;!&#65533;&#65533;&#65533;&#65533;~B9&#65533;&#65533;&#65533;@9&#65533;$&#65533;&#65533;&#65533;h9&#65533;g&#65533;&#1030;&#65533;&#65533;d8)&#65533;&#65533;w&x&#65533;G&#65533;&#65533;Zi&#65533;&#808;&#65533;C&#65533;%&#65533;]	&#65533;&#65533;&#65533;C&#65533;&#65533;&#65533;q&#65533;&#65533;&#65533;&#65533;&#1046;n&#65533;&#65533;&#65533;&#65533;G&#65533;AX&#65533;&&#65533;&#65533;&#65533;h&#65533;d9&#65533;>&#535;}&#65533;IY|\4jE&#65533;&#65533;&#65533;k&#65533;&#65533;&#65533;&#65533;i&#65533;&#65533;&#65533;{&#65533;H&#65533;cY&#65533;|&#597;&#65533;&#65533;&#65533;)&#65533;&#65533;&#65533;G9&#65533;K&#65533;&#65533;B&#65533;&#65533;&#65533;@]&#65533;5&#65533;&#65533;&#65533;N&#65533;&#65533;&#65533;&(Yi&#65533;f&#65533;&#65533;&#65533;y&#65533;&#65533;y&#65533;&#65533;&#65533;&#65533;&#65533;y&#65533;&#65533;&#65533;xw&#65533;&#65533;U&#65533;nY&#65533;&#65533;I_yw&#65533;&#65533;&#65533;&#65533;OI8&#460;T&#65533;e&#65533;v&#65533;y&#65533;&#65533;&#65533;CI&#65533;&#65533;&#65533;t&#65533;Y&#65533;)&#65533;&#65533;&#65533;&#65533;Iv2&#602;&#65533;&#65533;)&#65533;&#65533;9&#65533;&#65533;Y&#65533;&#1189;&#65533;R&#596;&#65533;)&&#1641;&#65533;&#65533;y&#65533;&#65533;i&#65533;&#65533;Y&#65533;B&#65533;&#65533;&#65533;Y&#65533;&#65533;&#65533;)&#65533;&#65533;&d&#1443;m&#22106;&#65533;y&#65533;&#65533;I&#65533;&#65533;&#65533;&#65533;&#1621;&#65533;Y&#65533;&#65533;i&#65533;&#65533;dt&#65533;&#583;j&#65533;*&#65533;ph&#65533; I&#65533;	&#65533;g&#65533;&#65533;)&#65533;&#37466;:f&#65533;%&#65533;&#65533;&#65533;V&#65533;&#65533;&#65533;&#65533;3&#65533; &#65533;:&#65533;Z&#65533;e&#65533;&#65533;&#65533;&#65533;U&#65533;&#65533;J*&#65533;&#65533;&#1633;&#65533;i&#65533;$&#65533;&#65533;&#600;%j&#65533;'J&#65533;&#1189;&#65533;&#65533;gej5&#65533;&#65533;:5&#65533;7&#673;E8&#65533;U&#65533;\&#65533;&#65533;&#65533;)&#65533;&#65533;Vxe&#65533;Hj_&#65533;&#65533;c&&#1700;&#65533;	&#65533; 
&#65533;&#65533;c{k&#65533;&#65533;&#65533;6&#65533;&#65533;	k&#65533;)0&#673;Fiombn&#65533;&#65533;X&#65533;&#65533;Y&#65533;&#65533;wzz&#65533;&#65533;h`E&#65533;&#65533;-uz&#65533;@&#1698;&#65533;^9&#65533;&#65533;&#65533;K&#65533;I&#65533;&#65533;&#65533;!	&#65533;&#65533;&#456;&#20002;&#65533;&#65533;ph&#65533;&#65533;&#65533;&#65533;&#65533;&#65533;&#65533;&#65533;Z&#65533;
&#65533;-&#65533;&#65533;&#65533;
r&#65533;M&#65533;&#546;]&#65533;W&#65533;0&#65533;Z`0U&#65533;&#65533;&#65533;&#65533;&#1480;X&#65533;&#65533;&#65533;Y&#65533;&#65533;&#65533;&#65533;hZ&#65533;&#65533;&#1574;&#65533;&#65533;C&#65533;y&#65533;rJ&#65533;&#65533;&#65533;$dC&#65533;Y&#65533;&#1344;&#65533;&#65533;&#65533;&#65533;J&#65533;&#65533;V&#65533;Y&#65533;&#65533;&#410;&#65533;&#65533;&#65533;&#65533;&#65533;&#65533;&#65533;&#1452;d&#65533;<&#65533;&#65533;&#65533;t&#65533;&#65533;6&#65533;&#65533;$&#65533;21Q6&#65533;s&#65533;*&#65533;~&#685;&#65533;he*'j8@&#474;&#65533;&#65533;&#65533;&#65533;&#65533;z&#65533;v&#65533;_&#65533;X&#65533;S0SQ&#65533;J&#65533;&#65533;&#65533;g&#65533;&#65533;&#65533;gS&#65533;`&#65533;&#65533;%&#65533;&6$&#65533;	&#65533;&#65533;8&#65533;&#2041;&#65533;&#65533;&#65533;xw!&#65533;&#65533;&#65533;&#65533;Mz&#65533;&#65533;)&#65533;&#42283;@t3&#65533; &#65533;
&#65533;&
&#65533;&#65533;9U&#978426;BOP&#65533;zk6&#65533;+&#65533;&#65533;&#65533;&#65533;}a:o8&#65533;$z&#65533;&#65533;&#1693;&#65533;Z&#65533;&#65533;&#65533;|`zI@&#65533;tQ&#65533;y&#65533;&#65533;&#65533;&#645;4&#65533;&#65533;*>&#65533;&#65533;&#65533;&#65533;&#1708;0&#65533;v`&#1649;P&#65533;w&#65533;y~1&#65533;&#1542;&#65533;RA&#65533;]&#65533;_I&#65533;&#65533;G&#65533;&#65533;/=K&#65533;&#65533;6&#65533;	&#65533;&#65533;&#65533;&#65533;k/&#65533;a"&#65533;&#65533;&#65533;q&#65533;&#65533;&#1501;&#65533;z&#65533;*&#65533;&#65533;&#65533;{&#65533;.&#65533;&#65533;&#65533;I_GQ&#65533;&#65533;&#48451;&#65533;&#65533;&#65533;&#65533;*&#65533;S<&#1729;&#65533;&#1665;&#65533;&#65533;gk&#65533;2&#65533;(&#65533;CE&#65533;&#65533;&#65533;&#65533;&#65533;s&#65533;)&#65533;&#65533;	&#65533;&#822;&#65533;K&#65533;-`&#65533;;&#65533;&#65533;&#65533;&#65533;&#65533;&#65533;&#65533;k+<&#65533;&#65533;4&#20106;&#65533; p&#65533;`da&#65533;k &#65533;3&#65533;&#65533;&#32452;&#65533;&#65533;
+&#65533;&#65533;&#65533;e&#65533;&#65533;&#65533;&#65533;&#65533;&#65533;&#65533;+&#65533;&#65533;&#65533;{&#65533;P&#65533;f{&#65533;&#65533;&#65533;o&#65533;&#65533;&#65533;&#65533;<l[[&#65533;**$&#65533;e&#65533;Z~&#65533;&#65533;l,yr$&#65533;&#65533;$rWoH&#65533;&#65533;&#65533;&#65533;[&#65533;&#65533;&#65533;&#65533;&#65533;&#1726;&#65533;&#65533;R-&#65533;&#65533;J&#65533;&#65533;&#65533;&#65533;&#65533;&#65533;&#65533;d?&#831;&#65533;c&#65533;&#65533;
&#65533;P&#65533;V&#65533;#&#65533;/&#65533;&#65533;0&#65533;&#1732;&#65533;&#65533;&#65533;(&#65533;&#65533;[&#65533;+&#65533;&#65533;&#65533;&#65533;&#65533;&#65533;]&#65533;&#65533;&#65533;&#65533;&#65533;k&#65533;&#65533;&#65533;&#65533;z&#65533;l8&#65533;K:&#1203;+
v&#65533;&#65533;&#65533;n&#65533;&#733;&#65533;br5&#65533;&#65533;;A&#65533;`&#65533;&#65533;&#65533;&#711;&#65533;&#65533;&#215;&#1731;#&#65533;&#65533;&#65533;&#65533;s&#65533;&#65533;f&#65533;&#65533;G&#65533;&#65533;&#1595;&#65533;j&#65533;]D&#65533;#&#65533;
&#65533;`?&#65533;~&#65533;
>&#736;R&#65533;&#65533;B{d1&#65533;&#65533;&#65533;;?&#65533;&#65533;&#1114;&#65533;B&#65533;&#65533;
&#65533;r(a&#65533;'t&#65533;&#65533;n&#65533;&#65533;I*&#65533;s&#65533;I@&#65533;&#65533;@&#65533;&#65533;&#65533;&#65533;&#65533;P&#328;?&#65533;$&#65533;&#65533; &#65533;&#65533;&#65533;&#65533;&#65533;(&#65533;&#65533;&#65533;&#65533;[]&#65533;&#65533;8<&#65533;&#65533;&#456;&#65533;
d|+&#65533;0y&#65533;&#65533;&#65533;&#65533;&#693;&#65533;&#65533;&#608;&#810;J&#65533;&#65533;&#65533;&#65533;4&#65533;&#65533;&#65533;0sP&#65533;$&#65533;&#65533;?&#65533;&#65533;,&#65533;&#65533;{&#65533;&#65533;&#65533;O&#65533;&#65533;5K&#65533;&#65533;&#1631;T&#65533;&#65533;&#65533;4&#65533;&#65533;&#1147;jlL&#65533;&#65533;&#1848;ql&#65533;&#65533;&#65533;&#65533;&#65533;&#65533;&#65533;&#1791;xL&#65533;lv -P&#65533;\&#65533;\&#65533;&#65533;9&#65533;H&#65533;}&#65533;&#65533;&#65533; &#65533;&#65533;+&#65533;&#65533;&#65533;&#65533;&#65533;d&#65533;=&#65533;&#65533;&#65533;&#65533;&#65533;|&#65533;&#65533;&#65533;&#65533;&#65533;!&#65533;&#65533;&#65533;&#65533;&#65533;&#65533;&#65533;&#65533;21&#65533;*&#65533;&#65533;&#65533;&#65533;&#65533;cp4&#65533;}8&#65533;&#65533;N`&#65533;&#65533;,&#65533;	5;*4&#1106;&#65533;67;&#412;&#65533;b&#65533;&#65533;&#65533;&#65533;&#65533;&#65533;&#65533;Q&#65533;&#65533;&#65533;yG&#65533;&#65533;&#65533;&#65533;?*&#65533;&#65533;&#65533;LQ&#65533;&#65533;&#65533;vp	&#65533;&#65533;8&#65533;~@&#65533;&#65533;&#65533;;x&#65533;6&#65533;
&#65533;x&#65533;3r&#65533;&#65533;&#65533;&#65533;&#65533;&#65533;&#65533;&#65533;&#65533;&#65533;&#65533;lNm&#65533;'&#65533;&#65533;4&#65533;{DL&#65533;&#65533;&#65533;P&#65533;@	&#65533;
g&#65533;&#65533;\&#65533;&#65533;&#65533;e&#65533;&#65533;&#65533;&#65533;)&#65533;p&#65533;-&#65533;&#65533;}J&#65533;n&#65533;I&#65533;&#1396;H&#65533;&#65533;&#65533;&#65533;&#65533;Y&#65533;x&#65533;&#65533;&#1757;&#65533;i&#65533;s&#65533;&#65533;Q&#65533;&#65533;+}&#65533;&#65533;L"&#65533;R&#65533;&#65533;&#1737;=&#65533;&#65533;&#65533;cM&#65533;&#65533;&#65533;&#65533;&#65533;&#65533;&#65533;&#1237;m&#65533;D&#65533;<p&#65533;&#65533;9&#65533;&#65533;&#1962;&#986;&#65533; u&#65533;&#65533;D&&#65533;D
&#65533;&#295;&#65533;&#65533;&#65533;&#65533;&#65533;=&#65533;$&#65533;&#65533;&#65533;&#65533;&#65533;=&#65533;&#65533;$&#65533;&#65533;&#65533;F&#65533;&#65533;&#65533;&#65533;&#65533;&#65533;0&#65533;^->&#65533;&#65533;&#65533;&#65533;}E?b'&#65533;&#65533;&#65533;&#342;&#65533;&#65533;;&#65533;F&#65533;-&#65533;&#65533;6loN)&#65533;&#65533;&#65533;&#65533;&#65533;&#892;&#65533;&#65533;w&#65533;&#3117;&#65533;&#29712;&#1116;&#65533;&#65533;&#65533;&#65533;&#65533;h&#65533;0&#65533;@&#65533;
&#65533;&#65533;&#65533;q&#65533;&#65533;&#65533;C&#65533;&#65533;&#65533;\%&#65533;&#65533;&#65533;9&#65533;&#1133;G&#65533;~&#65533;+&#65533;&#65533;m}&#65533;&#65533;&#65533;&#65533;&#65533;&#65533;y&#65533;&#65533;&#65533;&#65533;&#65533;&#65533;!9.&#65533;&#65533;&#65533; &#65533;s&#65533;P&#65533;&#65533;&#65533;
)&#65533;V&#65533;<&#2017;.&#65533;&#65533;q&#1747;&#65533;9&#65533;&#3946;`C&#65533;wA&#65533;&#290;;&#65533;&#65533;&#65533;X&#65533;G&#65533;N]&#65533;s&#65533;&#65533;3&#65533;&#65533;A-&#65533;&#65533;!&#65533;P&#65533;2}&#65533;&#65533;f,]&#65533;S&#65533;&#65533;&#65533;&#65533;&#65533;&#65533;&#65533;&#65533;qr3&#65533;&#65533;-&#65533;6&#65533;m9&#65533;<l&#65533;&#65533;&#65533;u&#65533;Lk&#65533;&#65533;*&#65533;CN&#65533;E&#65533;&#65533;&#65533;&#65533;&#65533;<9-c&#65533;}.*&#65533;&#65533;&#65533;&#65533;P&#65533;&#65533;N&#65533;%Wp.&#65533;E&#65533;i&#65533;3&#65533;&#65533;f&#65533;Y&#65533;&#65533;$&#65533;mu&#65533;&#65533;&#1964;&#65533;&#65533;GJ&#65533;D^&#65533;o&#65533;&#65533;&#65533;&#65533;&#65533;K|&#65533;'dy&#65533;&#46016;&#65533;&#65533;&#65533;&#65533;&#65533;&#65533;)zQ&#65533;&#65533;&#65533;&#2001;>&#65533;&#65533;&#65533;&#65533;&#65533;&#65533;&#65533;c&#65533;bA&#65533;&#65533;&#65533;&#65533;.&#65533;&#65533;^&#31054;&#65533;&#61496;&#65533;&#65533;8&#65533;&#65533;&#65533;&#65533;&#65533;L&#65533;.J&#65533;&#65533;	G&#65533;&#65533;}k&#65533;&#65533;`&#65533;&#65533;	&#65533;&#65533;&#65533;`&#65533;&#2045;~&#65533;^&#65533;F&#65533;&#65533;&#65533;&#65533;^&#65533;lt&#1968;'&#65533;&#65533;&#65533;&#65533;N&#65533;&#65533;	&#65533;&#65533;&#65533;&#65533;&#65533;&#65533;&#65533;O&#65533;&#65533;n&#65533;&#48576;&#700;&#65533;QS	&#65533;&#65533;i&#65533;&#65533;!&#36750;&#65533;&#65533;O&#65533;&#65533;&#65533;&#65533;&#65533;&#65533;w<&#65533;)&#65533;&#1106;&#65533;nT_M5&#65533;G&#65533;&#65533;L*&#65533;;z&#65533;.&#65533;K&#65533;&#65533;&#65533;&#65533;&#65533;&#65533;L_&#65533;&#65533;;&#65533;&#1949;pfu&#65533;_&#65533;&#65533;t&&#65533;G&#65533;&#65533;n&#65533;	&#65533;&#65533;&#65533;&#65533;&#65533;]&#65533;&#65533;&#65533;&#65533;u&#65533;&#65533;&#65533;&#65533;#&#65533;_&#65533;\KJ~&#412;&#65533;&#65533;5&#65533;&#798;&#65533;&#65533;I&#819;&#65533;&#65533;Oq&#65533;&#65533;g_q&#65533;&#65533;Q&#65533;&#65533;&#65533;1&#1866;&#65533;h&#442;YM!&#65533;&#65533;&#65533; &#65533;&#65533;G&#65533;&#65533;&#65533;&#65533;&#65533;&#65533;,~&#65533;b&#1786;&#65533;}&#65533;(&#65533;&#65533;&#65533;V&#65533;=&#65533;&#65533;[&#65533;&#65533;-&#65533;&#65533;&#1035;=&#65533;&#65533;?O9&#65533;Q&#65533;&#65533;&#65533;g&#65533;&#672;_&#65533;&#65533;wN&#65533;&#65533;&#65533;a^&#65533;H&#65533;!&#65533;~&#61233;&#65533;&#65533;&#65533;&#65533;&#65533;k$Qwc&#65533;&#1254;&#65533;n&#65533;&#65533;y&#384;?&#65533;&#65533;&#65533;n&#65533;&#65533;&#65533;&#65533;r+;&#65533;&#65533;&#65533;&i&#65533;&#65533;&#65533;%&#65533; &#65533;0m|&#65533;$X&#65533;&#65533;A&#65533;	&#65533;&#65533;0Bc{&#65533;&#65533;G&#65533;&#65533;.&#65533;Z&#65533;&#65533;&#65533;X&#271;&#65533;D&#65533;&#65533;&#65533;&#65533;`&#528;&#65533;T&&#65533;&#65533;&#65533;&#65533;&#65533;h1e&#932;Y3&#65533;I&#65533;9u&#65533;&#65533;&#65533;&#1255;A&#65533;&#65533;&#65533;%Z&#65533;&#65533;&#65533;~&#1812;&#65533;#&#65533;&#65533;&#65533;&#65533;}Q&#65533;M&#65533;Z&#1386;T&#65533;&#65533;&#65533;&#1675;&#65533;&#48879;E&#65533;&#65533;&#65533;V&#65533;&#65533;lg|F&#65533;&#65533;[&#65533;&#65533;
&#65533;&#65533;&#65533;
&#65533;]&#65533;&#65533;&#65533;$&#65533;&#65533;'g&#65533;&#65533;&#65533;]y&#1187;B]9W&#65533;&#65533;&#65533;&#65533;&#65533;!y>&#65533;&#65533;&#65533;ei&#65533;o&#65533;&#65533;&#65533;-Z`&#1057;E&#65533;&&#65533;&#65533;\9&#65533;F{&#65533;n&#65533;&#65533;U&#1585;&#65533;r&#65533;V,&#65533;&#65533;&#65533;&#65533;%&#65533;]f&#20025;&#65533;&#1733;&#65533;j`&#65533;&#65533;&#65533;N)&#65533;t&#65533;&#65533;]
&#65533;&#893;&#65533;p&#65533;&#65533;l+.>&#65533;Q&#65533;E&#65533;&#65533;%&#65533;&#65533;"f&#65533;&#65533;9w&#65533;&#65533;&#65533;&#65533;&#65533;&#65533;&#65533;&#1345;&#65533;l&#65533;&#65533;g&#65533;&#65533;&#65533;&#65533;&#65533;q&#65533;g&#65533;&#65533;jj&#65533;@&#65533;&#65533;	&#65533;&#65533;&#65533;Cn9&#65533;&#65533;h&#65533;
~&#65533;&#65533;&#65533;&#65533;L&#65533;&#65533;1&#65533;&#65533;&#65533;N&#65533;&#65533;@/&#65533;&#65533;H&#65533;l&#65533;d&#65533;&#65533;n&#65533;&#65533;&#65533;&#800;&#65533;<&#65533;pFBM&#65533;&#65533;&#65533;a&#551;&#65533;&#65533;sj&#65533;&#65533;&#65533;?&#65533;p@&#65533;d$&#65533; &#65533;hr1A&#65533;&#741;/1&#65533;&#65533;&#65533;G ,h&#65533;-&#65533;&#65533;&#65533;&#65533;&#65533;F&#65533;R4&#1149;&#65533;zQ&#65533;&#65533;&#65533;&#65533;&#65533;S&#65533;5;&#65533;$k"s&#65533;&#65533;&#1257;>&#65533;t><&#65533;&#65533;&#65533;&#65533;&#65533;~r?"&#65533;0&#65533;kx&#65533;0O&#65533;&#65533;&#65533;k&#65533;V&#1602;&#65533;&#65533;&#65533;N&#706;h&#65533;0&#65533;&#65533;&#65533;V[u&#65533;UV*&#65533;&#65533;=?&#65533;p\.W6&#65533;3&#65533;&#65533;&#65533;&#65533;&#65533;&#65533;&#65533;c&#65533;RiU&#65533;7&#65533;b&#65533;&#65533;&#65533;&#65533;&#65533;GZA:
I&#65533;&#65533;G&#65533;&#1472;|4&#65533;&#65533;j&#65533;&#65533;&#65533;I&#65533;&#65533;&#65533;O&#65533;&#65533;&#65533;&#343;$&#65533;2&#65533;S:&#65533;&#65533;1&#65533;&#65533;&#65533;-&#65533;&#65533;:&#65533;`&#65533;&#65533;&#65533;nJ&#65533;^\&#65533;,5&#65533;&#65533;hW&#65533;z&#65533;&#65533;$&#65533;t#&#65533;X&#65533;b4&#65533;&#65533;f&#65533;Lk)&#65533;&#65533;&#65533;/0&#65533;&#65533;&#65533;Qpq&#65533;&#65533;&#1107;&#65533;&#881;&#65533;s$&#65533;TX&#65533;rVfy&#65533;&#65533;&#1419;n&#65533;&#65533;1&#65533;&#32909;:&#65533;&#65533;&#65533;&#65533;|9&#65533;&#65533;Oo&#65533;Vzi&#65533;a&#53669;`&#65533;)&#65533;7-r&#65533;&#65533;D&#65533;y&#65533;ujU&#65533;&#65533;&#65533;:&#65533;&#65533;:-&#65533;=6&#65533;`&#65533;&#1433;6&#65533;wj&#65533;&#65533;lO#&#65533;&#1090;N&#65533;&#65533;)&#65533;Y>&#65533;&#65533;$av&#65533;&#65533;M
&#65533;v&#65533;|&#65533;&#65533;:~(a&#65533;&#65533;&#65533;&#65533;|&#65533;&#65533;&#65533;&#65533;f&#1690;&#65533;~&#65533;N&#65533;&#65533;&#393;"&#65533;K4,&#65533;>S;&#65533;^&#65533;&#65533;9&#65533;&#65533;&#65533;&#65533;&#65533;&#696;&#65533;&#65533;b;&#65533;&#65533;&#65533;&#65533;&#65533; &#65533;&#1182;&#65533;&#65533;+&#65533;o&#65533;&#65533;|fu&#65533;&#65533;&#65533;&#65533;D/H&#65533;&&#65533;^&#65533;@&#65533;^&#65533;z0&#65533;rj&#65533;&#65533;&#65533;{&#65533;&#65533;<&#65533;i^-&#65533;&#65533;#&#65533;t&#65533;}E&#65533;&#65533;&#65533;3&#65533;|&#65533;&#1176;&#65533;md?&#65533;&#65533;o&#65533;/)r&#65533;d&#65533;q&#1315;&#65533;.&#65533;/wf&#65533;F&#65533;&#65533;$&#65533;&#65533;/Y&#65533;j&#65533;A&#65533;&#65533;&#65533;z&#65533;&#65533;<&#65533;&#65533;&#65533;&#65533;O&#65533;&#65533;2L&#65533;&#65533;&#65533;~C&#65533;&#254;&#65533;&#65533;&#65533;}&#65533;&#65533;&#1672;&#65533;3?&#65533;&#65533;~&#65533;;&#65533;&#65533;&#65533;g;i0w&#65533;A&#65533;}w&#65533;|D&#65533;ZT&#65533;[P&#65533;&#65533;AMFD&#65533;&#65533;&#65533;RJ&#65533;
C&#65533;&#65533;&#65533;&#65533;@&#65533;&#65533;	&#65533;xF4&#65533;p&#65533;H&#65533;H&#65533;8&#65533;P&#65533;&#65533;&#65533;&#65533;&#65533;&#65533;&#65533;F&#65533;x&#65533;c&#65533;M&#65533;&#65533;&#65533;&#65533;&#65533;/&#65533;&#65533;&#65533;PD&#65533;x
9&#65533;&#65533;rhu"Y&#65533;E&#65533;&#65533;,&#65533;C&#65533;&#65533;&#910;sPf&#65533;?&#65533;&#65533;F&#65533;&#65533;&#65533;&#65533;&#65533;&#65533;\&#65533;&#65533;5&#65533;&#65533;&#65533;C&#65533;,&#65533;8&#462;&#528;&#65533;l&#65533;UI&#26938;&#65533;&#65533;gF~<&#65533;&#65533;yL&#65533;	&#65533;PC&#65533;&#65533;&#65533;&#552;$Q&#65533;&#65533;\b$&#65533;x&#65533;*&#65533;V&#65533;#&#65533;$$H&#65533;M&#65533;
&#65533;&#65533;e(&#65533;&#65533;|&#1027;$&#65533;&#65533;h&#65533;&#65533;&#65533;1&#65533;ad&#65533;e&#65533;&#65533;XK[&#65533;&#65533;&#293;/7YC&#65533;&#65533;c4&#65533;#2&#65533;	&#65533;Y&#729;&#65533;&#65533;	&#65533;&#43423;iF&#65533;P&#65533;&#65533;fE&#65533;)&#65533;m>&#65533;@G&#65533;&#65533;&#65533;b&#65533;&#65533;&#65533;%g&#65533;&#65533;d&#65533;+=&#65533;:&#65533;&#65533;>&#65533;&#65533;G3&#1703;>mz&#1242;&#65533;&#65533;$&#65533;3&#65533;&#65533;)&#65533;&#65533;i&#65533;-&#65533;A&#65533;9&#65533;&#65533;)&#65533;+&#65533; &#65533;C&#65533;&#65533;&#65533;F5&#65533;&#1162;&#65533;T&#65533;&@&#65533;<I&#65533;&#65533;&#65533;G&#65533;&#65533;&#65533;M	&#65533;&#65533;&#65533;&#65533;&#65533;B&#65533;&#65533;)U'B=&#65533;Ha&#65533;&#65533;++&#65533;&#65533;J&#65533;&#1140;&#65533;&#1737;hf&#65533;O&#65533;1&#65533;&#24060;&#65533;4&#65533;&#65533;&#65533;\&#65533;&#65533;
jT&#65533;"T&#65533;p-+&#566;J&#65533;&#65533;&#65533;&#65533;RU&#65533;($#I3&#65533;hS$q&#65533;&#65533;&#65533;&#65533;Sl&#65533;^&#65533;(gq\&#65533;&#65533;tj)&#65533;@m&#65533;hJ&#65533;P&#65533;d&#65533;&#65533;&#65533;J&#65533;.#&#65533;w=L&#65533;&#65533;&#65533;S}v&#65533;;	ls7&#65533;&#65533;\Y1&#65533;&#65533;&#65533;Y&#65533;&#65533;&#65533;&#65533;&#65533;&#65533;&#65533;&#65533; &#65533;D&#65533;9&#65533;&#65533;,g&#65533;)+&N&#1122;a-&#65533;$&#65533;7&&#65533;&#65533;3&#65533;pD&#65533;&#65533;1&#65533;&#65533;&#65533; &#65533;YM&#65533;v&#65533;<&#65533;&#65533;H8&#65533;&#65533;w"&#65533;&#65533;&#65533;M}&#65533;&#65533;&#65533;&#65533;nn=&#65533;]&#65533;&#65533;C?&#65533;&#65533;&#65533;R&#65533;&#65533;&#65533;xY&#65533;d&#65533;&#65533;Hj&#65533;&#65533;>m&#65533;^&#898;&#65533;&#65533;*&#65533;t&#65533;&#65533;Z&#65533;&#65533; &#65533;r&#1110;S$n	&#65533;B\&#65533;&#65533;&#65533;&#65533;&#65533; $-70&#65533;N&#65533;&#65533;&#65533;YV1RrR&#65533;&#65533;&#65533;a&#65533;&#65533;&#65533;&#65533;5V&#778;&#65533;&#65533;i&#602;r)<T3_&#65533;&#65533;.&#65533;&#65533;&#1164;fV&#65533;'&#65533;&#65533;&#65533;&#65533;oloNq_m&#65533;"q&#65533;&#65533;'&#65533;&#65533;]!K&#65533;IL&#65533;A&#65533;&#65533;&#65533;	&#65533;&#65533;&#1532;&#65533;&#1273;&#65533;Y&#65533;=-X&#65533;&#65533;&#65533;&#65533;&#65533;-&#550;&#65533;H&#65533;&#65533;&#65533;&#65533;xw&#65533;&#65533;&#65533;&#65533;&#65533;CX&#65533;NP&#65533;&#364;x&#65533;&#65533;Wv&#1430;&#65533;&#65533;4i&#65533;)W_&#65533;&#65533;|c&#65533;&#65533;&#65533;W&#65533;!&#65533;&#65533;+F<&#65533;&#65533;G&#65533;&#65533;&#65533;&#65533;'&#65533;&#65533;&#65533;&#65533;&#65533;.&#65533;M&#65533;&#65533;&#65533;&#65533;F&#65533;9N&#65533;?}S&#65533;b&#65533;1g%u&#65533;4T#V&#65533;H&#65533;&#65533;&#65533;&#65533;$&#65533;LOu&#65533;&#778;&#65533;&#65533;,&#65533;]&#65533;&#65533;&#65533;L&#65533;a&#65533;E&#65533;&#65533;&#65533;f&#65533;&#65533;PB&#65533;&#65533;&#65533;8&#65533;!&#65533;&#65533;&#65533;&#65533;P&#65533;&#65533;&#65533;W&#65533;&#65533;2&#65533;](qNT&#65533;dh&#65533;&#65533;&#65533;-&#65533;BZ&#65533;
&#65533;&#65533;&#1639;&#1326;&#65533;&#65533;s&#65533;S1&#65533;k/;&#65533;<^&#65533;&#65533;&#65533;{&#585;&#65533;G&#65533;]&#65533;&#65533;;O&#65533;l&#65533;)|&#65533;;&#65533;MU&#65533;^,&#65533;p&#65533;&#65533;s^Ym&#65533;y&#65533;g<&#449;.%&#65533;&#65533;%&#65533;&#65533;&#65533;&#65533;&#738;7&#65533;
T\&#65533;&#65533;^&#65533;&#65533;F&#65533;a A&#193;j&#65533;&#65533;&#65533; P`&#65533;&#65533;&#65533;&#65533;y&#65533;f&#65533;&#65533;9F&#65533;&#65533;&#1494;&#65533;R9=&#65533;&#65533;k&#65533;&#1003;&#65533;t&#65533;&#65533;9I&#65533;&#65533;&#65533;&#65533;&#65533;B/&#65533;&#65533;&#65533;&#65533;&#65533;Qf&#65533;&#593;&#65533;&#65533;&#65533;tG&#65533;&#65533;nS&#65533;&#65533;#&#65533;&&#65533;&#65533;&#65533;&#65533;Y"s&#65533;X&#65533;C&#65533;&#65533;&#65533;:)X&#65533;&#65533;{SX&#65533;&#65533;&#65533;&#65533;&#65533;&#65533;.&#65533;&#65533;B&#65533;&#65533;&#65533;&#65533;&#65533;>&#65533;&#65533;&#65533;&#65533;g? t&#65533;KP&#65533;.&#65533;&#65533;:U&#65533;&#65533;:&#65533;&#65533;&#260;&#65533;&#65533;^&#65533;&#65533;&#65533;&#65533;&#65533;t&#65533;&#65533;&#65533;\(&#65533;`&#65533;&#65533;&#1329;#&#65533;X&#65533;&#65533;&#65533;&#65533;&#65533;&#1217;&#65533;&#65533;&#65533;&#65533;>Vz&#65533;&#65533;7&#65533;)&#65533;&#826;5&#65533;@&#65533;j@&#1243;&#65533;f&#65533;&#65533;&#65533;:A&#65533;w&#65533;8&#65533;B;N&#65533;&#65533;&#2027;&#65533;I&#65533;&#65533;3&#65533;&#65533;&#65533;&#65533;[&#65533;Fp&#65533;S&#65533;&#65533;I&#65533;#&#65533;9&#35650; %&&#65533;&#54985;&#59619;&#65533;3&#65533;*7&#65533;k&#65533;C&#65533;8&#65533;s;&#65533;&#65533;'&#65533;k&#65533;&#65533;&#65533;?%&#20464;&#65533;&#65533;&#767;&#65533;r&#65533;&#65533;8=&#65533;J=&#65533;;&#65533;&#65533;h&#65533;&#65533;&#65533;R&#65533;&#65533;&#177;DR&#65533;&#65533;&#65533;&#65533;k	&#65533;&#65533;"J(&#65533;F&#65533;&#65533;&#1603;&#65533;8&#1047;&#65533;&#65533;B&#65533;&#65533;k&#65533;Fp&#65533;g&#65533;~D@&#65533;&#65533;&#65533;&#65533;P&#65533;&#65533;	8&#65533;&#65533;l#&#65533;
&#65533;&#65533;&#65533;&#65533;5r&#65533;&#65533;	&#65533;X?3BQ&#232;&#65533;&#65533;%&#65533;&#65533;3&#65533;2&#65533;aBO&#65533;!C&#65533;&#65533;E!&#65533;&#65533;&#65533;&#65533;AI&#65533;,&#1307;&#65533;&#65533;&#65533;&#65533;0	tH$&#65533; &#65533;&#65533;R@CP"&#65533;&#65533;1B&#65533;.1&#65533;<l&#65533;&#65533;Dxx&#65533;~%!K&#65533;?&#65533;&#65533;9+a&#65533;B&#65533; &#65533;&#65533;&#1033;<&#65533;&#65533;&#65533;&#65533;Z&#65533;&#65533;+?p&#1833;IT&#65533;&#65533;&#65533;09b&#65533;&#65533;&#65533;&#42172;&#65533;&#65533;D&#65533;&#65533;L&#1642;'t&#65533;{&#65533;&#65533;&#65533;s&#65533;[E&#65533;	&#65533;&#65533;&#65533;/&#65533;&#65533;&#665;E&#65533;R83<&#65533;&#65533;[&#65533;R&#65533;&#65533;&#65533;z&#65533;&#65533;q&#65533;?$&#65533;c,&#65533;&#65533;&#65533;DH;P&#65533;IF@D&#65533;*`'&#65533;=@1lT0w&#65533;&#65533;&#65533;A.&#65533;Z&#65533;X&#65533;&#65533;A L&#65533;&#65533;9G|)&#65533;y)&#65533;B&#65533;&#65533;&#65533;p&#65533;?&#65533;&#65533;&#426;GQ|&#65533;&#65533;h&#65533;Di*&#65533;@&#65533;+|=eR&#65533;&#65533;&#65533;&#128;4&#65533;o&#65533;BY&#65533;$Y&#65533;k&#65533;N&#65533;l;&#65533;`&#65533;&#65533;3&#65533;L&#65533;&#65533;&#65533;!,AA&#65533;c!&#65533;&#65533;-&#65533;>&#65533;&#65533;i4&#65533;#	`6&#65533;;@IH&#65533;&#65533;s#&#65533;&#65533;&#65533;&#65533;I&#65533;\L&#65533;4&#65533;sd.&#65533;B&#65533;u1_i/&#33966;&#65533;4JQD3&#65533;&#65533;^{(oA"&#65533;&#65533;J&#65533;	&#65533;&#65533;(&#65533;&#65533;J.\&#65533;m&#65533;/&#65533;*&#209;&#65533;&#65533;&#65533;y&#65533;@&#65533;&#1731;&#65533;D&#65533;A&#65533;* &#65533;&#65533;&#65533;&#65533;`&#65533;P0&#65533;&#65533;&#65533;&#65533;3&#65533;R&#65533;&#65533;.&#65533;H&#65533; &#65533;&#65533;F7	&#65533;)&#65533;$&#65533;&#65533;T&#65533;r\&#65533;&#65533;r&#65533;9&#65533;J&#65533;.&#65533;R;BuL&#65533;&#65533;B&#65533;k&#65533;&#65533;{(&#1443;&~
L&#65533;&#65533;	&#65533;J&#65533;&#65533;&#65533;&#65533;D&#65533;&#65533;&#65533;&#65533;&#65533;3&#65533;J&#65533;&#65533;s&#65533;&#65533;4,&#65533;AhN{	);&#65533;>&#65533;&#65533; &#65533;P0&#65533;&#65533;&#65533;&#65533;&#65533;t &#65533;&#65533;&#65533;&#65533;&#65533;&#810;i&#65533;&#65533;&#65533;4r&#65533;D&#65533;YLQHQ&#65533;0?J&#65533;&#65533;&#65533;&#803;M&#65533;&#65533;&#1832;L&#65533;IOd&#65533;zs&#65533;`&#65533;&#65533;"&#65533;&#65533;x&#65533;&#1220;&#65533;A&#1194;D&#65533;&#1292;&#65533;&#65533;	&#65533;&#65533;&#65533;'&#65533;&#65533;&#65533;lP/9&#65533;H&#65533;'&#65533;-%4&#65533;;UY&#65533;&#65533;p&#65533;P&#65533;&#65533;&#65533;l&#65533;R&#65533;+&#65533;&#65533;&#977;&#65533;&#65533;&#65533;&#65533;&#65533;M&#1113;&#65533;&#954;&#65533;N&#65533;&#65533;&#65533;[7&#65533;J&#65533;&#65533;Q&#65533;<&#65533;&#65533;'R,&#65533;<&#65533;&#65533;&#65533;5&#65533;&#65533;&#65533;TMGu&#65533;&#963; &#65533;%&&#65533;&#65533;S&#65533;&#65533;&#65533;E\&#65533;&#65533;%&#65533;$&#65533;&#65533;&#65533;&#65533;&#65533;S&#65533;&#65533;&#329;P	-&#65533;%c2q"G&#65533;N&#65533;&#65533;&#65533;&#65533;CQ9&#65533;N&#65533;&#65533;N&#65533;S>}).&#65533;&#65533;&#65533;U&#65533;c&#65533;&#65533;r&#916;&#65533;&#65533;j&#65533;*&#65533;	W4&#65533;&#65533;.&#65533;H&#65533;&#65533;&#65533;&#65533;&#65533;f&#65533;0K&#65533;M-&#65533;&#65533;&#65533;&#65533; (&#1058;#8&#65533;5&#65533;&#65533;&#65533;&#65533;K&#65533;D&#65533;&#65533;&#65533;\&#65533;	&#65533;10&#65533;xUXe&#65533;&#65533;PL&#65533;4Q&#339;Cm&#65533;7&#65533;IKSc&#65533;&#65533;z;&#65533;&#65533;@&#65533;?c&#65533;&#65533;^A&#65533;&#65533;TJE&#65533;&#65533;F%Cl&#1582;&#570;&#65533;&#65533;T&#65533;&#65533;&#65533;Q&#65533;:&#65533;&#65533;1&#369;&#65533;R&#65533;&#65533;V&#65533;&#65533;&#65533;;&#65533;&#65533;&#65533;ATY{Y&#65533;SU&#65533;W&#65533;&#65533;~P&#65533;&#65533;%&#954;T&#65533;~&#65533;|&#65533;9&#65533;0+&#65533;S&#65533;&#300;U&#65533;5&#65533;]uDO7.&#65533;v&#45664;&#65533;&#65533;]&#65533;&#65533;Q5X6&#65533;&#65533;&#65533;+&#65533;&#65533;&#65533;&#65533;1&#65533;<&#1164;=&&#65533;&#65533;/&#65533;&#65533;X&#65533;E&#65533;W&#65533;:0&#65533;L&#65533;[&#65533;&#65533;&#65533;&#65533;)M&#65533;8&#65533;&#65533;HM&#65533;x&#65533;&#65533;`+\	 \&#65533;&#65533;7&#65533;A&#428;&#65533;[&#65533;S&#65533;&#65533;&#1382;X&#65533;&#65533;&#65533;&#65533;B&#1540;].&#65533;R&#65533;&#65533;&#1864;J&#65533;&#266;j3&#65533;K[JEh}M&#65533;&#65533;=&#65533;=&#65533;X&#65533;X&#65533;O&#65533;\RDQ&#1124;&#65533;&#65533;M&#65533;S=K&#65533;[&#65533;&#65533;&#65533;&#65533;&#65533;a&#65533;e'&#1922;W2*\&#65533;&#65533;&#65533;3?\]\&#65533;&#65533;QX&#65533;&#58160;&#65533;&#65533;&#65533;e!&#31342;p&#65533;\&#65533;&#65533;K4&#65533;&#65533;&#65533;'&#65533;&#65533;Z"
&#65533;&#65533;&#65533;]"!&#65533;1s&#627;J&#627;_&#65533;&#65533;&#65533;2@&#65533;&#65533;&#65533;k&#65533;&#65533;V&#65533;&#65533;J&#65533;P&#65533;68&#1616;&#65533;N&#65533;&#65533;&#65533;&#65533;&#65533;1&#65533;&#1780;W9x&#65533;[&#65533;}`	&#32795;-&#65533;
 ^&#65533;E
&#65533;]9~&#65533;U&#65533;H[^&#65533;&#65533;&#65533;&#65533;&#65533;&#65533;&#65533;&#65533;&#65533;o&#65533;-&#65533;,2w&#65533;&#1696;&#65533;"&#65533;^&#65533;&#65533;^&#65533;&#65533;Om]Ez&#65533;&#65533;&#157;&#65533;e&#2026;&#65533;&#1327;&#65533;&#448;,&#65533;}&#65533;&#65533;]]7&#65533;&#65533;]&#65533;e'10&#65533;A&#1070;&#65533;&#65533;&#65533;8.&#65533;&#65533;p&#65533;&#65533;&#65533;]b&#65533;S&#65533;w&#65533;-2&#65533;&#65533;}&#1501;&#65533;&#65533;M&#65533;Paa+&#65533;&#65533; $&#65533;6&#65533;&#65533;U&#65533;T&#65533;&#65533;q&#6757;&#65533;P&#65533;^&#65533;&#65533;&#65533;&#65533;(Wd&#65533;.&#65533;v&#65533;&#65533;&#65533;-&#65533;=b&#65533;&#65533;JP&#65533;&#1539;&#65533;&#65533;&#65533;e6&#65533;z&#65533;&#65533;]J&#65533;-j<1&#65533;&#65533;>4Kk+&#65533;{&#65533;]&#65533;&#65533;&#65533;B\&#65533;&#65533;^&#65533;ic&#65533;&#223;&#65533;&#65533;@&#1125;5&#65533;~&#65533;&#65533;;a^&#65533;&#65533;&#65533;O5=V#4L&#65533;?@&#936;&#65533;&#65533;C&#65533;&#65533;r&#65533;&#65533;&#65533;(g&#65533;fiF(7&#65533;&#501;%
0&#65533;d6&#65533;&#65533;%&#734;Q&#65533;&#65533;&#65533;=H-om-M &#65533;-&#65533;e,&#65533;/&#65533;d3&#65533;	&#65533;>k&#65533;&#65533;e^&#501;CM&#65533;`|X~&#65533;es&#65533;e9&#65533;e`&#65533;&#65533;&#65533;&#65533;6&#65533;&#65533;&#65533;&#65533;&#413;\&#65533;&&#65533;~&#65533;&#65533;&#65533;a&#65533;20c&#65533;fj&#65533;fp &#65533;E:&#65533;Im&#65533;>&#65533;&#65533;@UFx&#408;&#65533;&#65533;&#65533;M&#65533;'0W8g(%&#65533;EX&#65533;yA&#65533;8iz&#65533;W&#65533;&#1353;V&#65533;	H&#65533;{&#65533;S&#65533;&#65533;&#65533;L&#65533;&#65533;N>&#65533;&#65533;&#65533;6&#65533;ce4&#65533;&#65533;S&#65533;&#65533;&#65533;&#65533;&#65533;ui&#65533;&#65533;Do%_&#65533;&#1609;&#65533;V&#65533;*&#65533;&#65533;Udg&#65533;&#65533;J&#65533;XG&#65533;C&#65533;l*\pN&#637;&#65533;&#65533;&#65533;&#65533;&#65533;&#65533;$T(`Mx&#65533;&#65533;&#65533;/	q&#65533;&#65533;F&#65533;&#65533;	&#65533;	&#1920;&#65533;*&#65533;&#65533;&#65533;e&#65533;&#65533;&#65533;&#65533;&#65533;^&#65533;Z&#65533;&#65533;c_&#65533;&#65533;&#65533;&#65533;&#65533;&#65533;&#65533;&#65533;|ja&#65533;&#65533;&#131;L&#65533;>g&#65533;v&#65533;&#65533;hDmMg6&#1761;c&#970;2He&#65533;&#65533;g&#23094;+[&#65533;_&#65533;&#65533;&#65533;&#65533;&#65533;*&#65533;&#65533;6C&#65533;&#65533;&#65533;(&#65533;[&#65533;D-GXC7&#65533;&#65533;f&#65533;&#65533;&#65533;
&#65533;G&#65533;gPPl&#65533;&#65533;n&#65533;&#65533;^&#65533;&#65533;:&#65533;e&#65533;&#65533;Up&#65533;2&#65533;eS4Qhd&&#65533;&#65533;&#65533;&#65533;T&#65533;&#65533;&#65533;&#65533;1m&#65533;e&#65533;&#65533;&#65533;h&#65533;&#65533;JY&#65533;&#65533;"R"]&#65533;AFs&#65533;A&#65533;&#65533;J&#65533;&#65533;;?&#65533;?&#32853;&#65533;&#65533;>&#65533;m&#65533;&#65533;k&#65533;#&#65533;&#65533;&#65533;&#65533;-&#65533;R&#65533;9&#65533;&#65533;&#65533;U&#65533;&#65533;&#65533;&#65533;&#65533;p&#65533;'&#65533;u&#65533;|^&#65533;&#65533;N&#65533;&#65533;&#65533;N&#65533;&#65533;I&#65533;&#600;&#65533;!&#604;#&#65533;~&#1093;&#65533;&#65533;&#65533;>&#65533;`/&#65533;&#25004;|&#65533;&#65533;~&#65533;&#65533;h!meY&#65533;&#65533;d&#65533;&#65533;$&#65533;K`F&#65533;&#65533;IN&#65533;8A&#65533;&#65533;&#65533;&#65533;&#65533;&#65533;K-&#65533;&#65533;&#65533;&#65533;&#65533;&#65533;P&#65533;&#65533;&#65533;n&#65533;Z2&#65533;g&#65533;&#65533;&#65533;&#65533;&#65533;&#65533;E&#65533;&#65533;n\.Gr&#65533;&#65533;\f&#65533;t&#65533;&#65533;&#65533;l<&#65533;&#65533;&#65533;&#65533;&#65533;&#65533;q V&#65533;!-&#65533;$[&#65533;&#65533;&#65533;&#65533;ab&#65533;&#65533;`@tYs&#65533;&#65533;&#65533;&#65533;f8&#65533;8!0&#65533;WH&#65533;W&#65533;&#65533;dO&#65533;r&#65533;k&#65533;&#1182;&#65533;&#65533;&#65533;0&#65533;t&#65533;&#65533;5&#65533;>&#65533;bB&#65533;i&#65533;&#65533;P%&#65533;"&#65533;8&#470;&#65533;6&#65533;p&#65533;&#65533;_&#65533;&#65533;5w&#65533;H(&#65533;a&#65533;	&#65533;&#65533;&#65533;9&#65533;s&#260;s2&#65533;&#65533;)&#65533;O&#681;\o&#65533;t&#65533;q+&#65533;&#15030;a&#65533;&#65533;LB&#991;&#65533;&#65533;&#65533;'&#65533;9&#65533;&#65533;L&#65533;s&#65533;Gt&#65533;&#65533;&#65533;&#65533;&#65533;W&#65533;s&u	0Rh\x&#65533;&#65533;&#65533;&#65533;F&#65533;}7C &#601;&#65533;Q&#65533;UFW&#65533;;&#65533;&#65533;bA&#369;H3&#65533; &#65533;=c&#65533;3&#65533;\&#65533;H&#65533;e&#65533;&#65533;&#65533;&#65533;agsc_&#65533;Z^&#65533;/a&#65533;&#65533;n9&#65533;9&#65533;&#65533;K&#65533;j-&#65533;2i&#65533;I<&#65533;vo7T&#65533;&#65533; &#65533;.F_&#65533;^kG&#65533;&#65533;&#65533;&#65533;d&#65533;&#65533;&#65533;#&#65533;&#65533;Ui&#50312;u&#65533;gP+&#65533;$P&#21717;&#65533;8&#65533;g&#65533;"&#65533;S&#65533;8&#65533;X&#65533;&#65533;	1&#65533;%&#65533;y:&#65533;&#65533;\&#65533;&#65533;&#65533;&#65533;&#65533;4W&#840644;e|&#65533;cOWv&#65533;&#65533;&#65533;&#65533;n&#65533;&#65533;&#65533;H&#1842;&#1137;&#65533;k_&#65533;&#65533;&#65533;8m&#65533;&#65533;?_B&#65533;&#65533;&#65533;L&#65533;$&#65533;&#65533;QF&#65533;&#65533;&#65533;ntu&#65533;_v&#65533;&#65533;&#65533;&#65533;&#65533;Ir&#914;K&#65533;&#65533;L&#65533;T&#65533;6&#65533;Gpu&#65533;&#65533;p2&#65533;[&#65533;X&#65533;&#65533;&#65533;&#65533;T&#65533;];PN&#65533;&#65533;&#65533;	E&#65533;g&#65533;&#65533;~&#65533;Yl&#65533;_s&#65533;&#65533;&#65533;&#65533;4o{&#65533;{&#65533;O&#65533;&#65533;{&#65533;G?&#65533;&#65533;&#65533;7y&#65533;B&#65533;&#65533;
&#65533;'X&#65533;|&#65533;&#65533;"&#65533;&#65533;&#65533;X&#65533;&#65533;&#65533;?&#189;w&#65533;&#65533;wt&#65533;&#65533;5&#698;V&#65533;&#65533;&#65533;&#65533;I2&#65533;R!4&#65533;&#65533;?%Z&#65533;&#65533;;&#65533;1&#65533;	&#65533;k&#65533;TQ&#65533;#8Z&#65533;&#65533;&#65533;&#65533;&#65533;4l&#65533;P&#65533; &#65533;&#65533;&#65533;Q&#65533;6ju&#65533;X&#65533;>&#65533;,i&#669972;*W>Z&#65533;2&#65533;K2O&#65533;&#65533;&#65533;&NP59&#65533;&#65533;&#65533;&#65533;&#31392;&#65533;&#65533;M&#65533;R&#65533;G&#65533;=&#47726;&#65533;R&#65533;&#1196;&#65533;0$&#1324;&#65533;&#65533;j%I&#1321;S&#65533; &#65533;+f&#65533;,&#65533;g&#65533;&#65533;jk&#65533;&#65533;-\&#65533;&#65533;&#414;&#65533;e&#65533;.&#65533;`&#65533;LkV&#65533;&#65533;^&#65533;&#65533;&#65533;&#65533;+&#65533;&#65533;&#65533;8&#65533;5&#65533;&#65533;h&#65533;&#65533;&#809;O&#65533;&#65533;&#65533;Ir&#65533;&#461;&#399;&#65533;&#65533;8&#65533;!"E0&#65533; a&#1697;&#65533;&#65533;}&#65533;&#65533;4MB&#65533;&#65533;&#65533;&#65533;&#65533;&#1830;
f&#65533;y&#1824;ivh&#65533;&#65533;b&#65533;&#65533;8J&#65533;&#65533;U&#65533;|&#65533;r9&#65533;&#65533;8&#65533;&#65533;&#65533;&#65533;Q&#65533;&#65533;7
&#65533;JV&#65533;&#65533;^&#573;r&#1914;&#65533;|v&#65533;&#65533;&#65533;|&#65533;&#65533;;`c&#65533;&#65533;&#1199;7&#65533;}i&#65533;&#65533;&#65533;&#65533;&#65533;?&#65533;&#65533;&#65533;&#65533;_~&#65533;u&#65533;Z&#65533;&#65533;&#65533;Na&#12323;X'Uh&#65533;&#65533;&#65533;&#65533;&#65533; &#65533;&#65533;&&#65533;!^&#65533;&&#65533;&#65533;E4	&#65533;V&#65533;&#65533;&#65533;&#65533;$6D&#65533;#|T&#65533;CU&#65533;&#65533;&#65533;QI"&#65533;&#65533;&#65533;&#65533;157$LEFw&#65533;M9)&#65533;]GL^w&#65533;EN"&#65533;&#65533;U&#65533;&#65533;zO&#65533;&#65533;&#65533;`-UTQ&#65533;mI&#65533;V|h&#65533;u&[h&#65533;&#1494;&#65533;j&#65533;&#65533;&#987;f4WY&#65533;&#65533;%&#65533;&#65533;|]e&#65533;`&#65533;&#65533;`&#65533;&#65533;iS3&#65533;&#65533;&#65533;#&#65533;&#65533;'1&#65533;hx&#65533;&#65533;&#65533;g&#65533;&#65533;8b&#65533;=4&#65533;I4&#65533;&#65533;&#65533;&#65533;&#65533;"2	"b&#65533;&#65533;M$Na&#65533;&#245; &#65533;&#1201;D&#65533;&#65533;1]&#65533;&#65533;&#65533;y&#65533;&#65533;O&#65533;>YRO&#65533;Z&#65533;&#65533;\z&#65533;&#1301;&#65533;\*&#65533;^&#65533;W-`&#65533;&#65533;i6&#65533;N&#65533;&#65533;Gt&#65533;5'&#65533;&#65533;z&#1763;&#65533;}^&#65533;`&#65533;o&#65533;&#65533;&#65533;+1Z&#65533;^.&#65533;&#65533;&#65533;&#481;JD&#65533;*Xzi&#65533;9&#65533;$&#65533;&#65533;&#65533;PBj[&#65533;&#65533;&#65533;?&#65533;A&#65533;&#65533;&#65533;&#65533;&#65533;I&#65533;&#65533;&#65533;E&#65533;(q&#65533;&#65533;&#65533;r\yOb&#65533;r5&#65533;&#65533;&#65533;#&#65533;8G&#65533;J"w\S&K&#1924;&#65533;&#65533;&#65533;z%&#65533;&#65533;w&#65533;&#65533;&#65533;*Uw&#65533;&#65533;P&#65533;&#65533;&#65533;&#65533;&#65533;&#65533;&#65533;&#65533;I&#65533;&#65533;AiZ+M&#65533;&#65533;7&#1267;'&#65533;`Q&#65533;8&#65533;&#1744;_&#65533;p"&#65533;~&#65533;&#65533;&#65533;Op/&#65533;&#65533;&#65533;q&#65533;+&#65533;d&#65533;&#65533;v&#65533;s&#65533;&#65533;h&#65533;a&#65533;o&#65533;]$1&#65533;&#65533;&#65533;$q&#898;&#65533;IN7&#65533;&#65533;)&#65533;&#65533;?&#65533;R&#65533;*+y&#65533;t&#65533;Z&#65533;&#1303;~yVt&#65533;<s&#65533;W9&#65533;&#65533;&#65533;_&#65533;&#65533;&#65533;y&#65533;&#65533;f&#65533;D#&#65533;&#795;&#65533;5&#65533;4&#65533;PKMn&#65533;m&#65533;&#65533;&)q&#65533;m&#65533;&#65533;|=wA^dv&#65533;&#65533;&#65533;&#65533;&#65533;%!&#65533;&#65533;&#65533;&#65533;l&#65533;&#1489;&#65533;C&#1816;&#65533;B&#65533;=9qW&#65533;&#65533;7SW&#65533;&#65533;Jz&#65533;8&#13464;&#65533;\&#65533;&#65533;M&#65533;&#65533;&#65533;&#65533;&#65533;j&#65533;&#65533;	&#65533;&#65533;&#65533;&#65533;&#65533;/&#65533;&#65533;&#65533;&#65533;#&1}eY{&#65533;V&#65533;&#65533;&#65533;k1&#65533;&#65533;&#65533;&#65533;&#65533;x&#65533;S;g&#65533;&#65533;jlZT&#65533;r&#65533;&#65533;f&#65533;d&#65533; 0#`&#65533;!&#65533;)&#65533;U,7)@&#65533;t`ADH&#65533;&#65533;$&#65533;7eK[&#65533;&v&#65533; 4I&#840;&#65533;&#65533;ud~&#65533;c_&#586;T[&#65533;/e&#65533;s"&#65533;l&#65533;&#65533;`m&#65533;o&#65533;&#65533;_w&#65533;&#65533;&#65533;&#65533;&#65533;&#65533;&#65533;&#65533;&#65533;&#65533;:%&#65533;,g&#65533;&#65533;-&#65533;<&#65533;&#65533; &#65533;ZG-&#65533;&#65533;1k[&#65533;&#65533;&#65533;&#65533;!,&#65533;&#65533;kP&#65533;&#65533;&#65533;P5&#65533;A&#65533;P&#65533;=&#65533;`D*p&#65533;&#65533;&#65533;&#65533;&#65533;&#65533;&#65533; &#65533;[lr&#65533;&	&#65533;<&#65533;CR&#65533;:F&#65533;#F"q##&#65533;&#65533;&#65533;&#65533;R&#65533;N&#1695;u&#65533;&#65533;Y~G&#65533;&#65533;&#65533; {0g&#65533;&#564;J6&#65533;&#65533;&#65533;AA&#65533;&#65533;uhD&#65533;&#65533;&#1416;1&#65533;&#65533;&#65533;*&&#65533;XG&#65533;8&#65533;&#65533;&#65533;&#65533;Pt&#65533;<&#65533;&#65533;c&#65533;UT&#65533;B|h&#65533;Lg &#1168;&#65533;E${&#65533;a&#65533;(&#65533;&#1867;&#65533;&#65533;&#65533;&#984;98&#65533;&#65533;/r&#65533;1&#65533;&#602;#2T&#65533;&#65533;&#65533;D&#65533;B&#65533;?&#65533;&#65533;r;S&#65533;&#65533;z$&#65533;&#65533;0g&#65533;*.CB&#65533;`&#65533;vr&#65533;&#65533;y&#65533;d&#65533;I8mt&#65533;S&#65533;&#65533;&#65533;&#65533;/B+&#65533;&#65533;8&#65533;&#65533;P5&#65533;c&#65533;,&#65533;&#65533;HR&#65533;1&#65533;&#65533;$&#1616;<D&#65533;l<&#65533;6&#65533;&#1596;&#65533;"&#65533;&#65533;byF&#65533;V&#65533;&#1172;DRVWPU&#65533;/H&#65533;@Y&#65533;&#65533;&#65533;P0&#65533;&#65533;@S&#65533;&#65533;&#65533;I&#298;&#65533;;&#65533;K)G;&#65533;AaMh&#65533;&#65533;S]C&#65533;6&#65533;&#473;*PG&#65533;&#1699;u&#65533;&#65533;&#65533;E#&#65533;&#65533;&#65533;&#65533;&#65533;_3&#65533;&#65533;G&#65533;&#65533;~&#65533;&#65533;4 j&#65533;dQc&#65533;H
uE&#65533;&#65533;&#65533;&#65533;j&#65533;K&#1171;(X &#946;&#65533;Q\&#65533;&#65533;&#65533;s&#65533;@&#65533;
[&#65533;&#399;&#65533;&#65533;&#65533;&#65533;W&#1399;&#65533;(M&#1121;1{&#65533;&#65533;&#65533;X@&#65533;&#65533;&#65533;pcGsW:&#65533;+-wu&#65533;&#65533;&#65533;&#65533;&#65533;^i,&#65533;&#65533;&#65533;&#65533;R&#65533;@3&#65533;@H&#65533;&#65533;U7&#65533;&#65533;OyYgBl"&#65533;i&#65533;&#65533;z^D&#65533;&#65533;"&#65533;&#65533;l=w&#65533;&#1286;&#65533;!O&#65533;&#65533;&#65533;0&#65533;&#65533;^&#65533;"&#65533;)&#65533;&#65533;v&#65533;&#65533;&#65533;Q%+&#65533;a&#65533;5&#65533;T2+&#65533;&#65533;e&#65533;&#65533;F&Y&#65533;&#65533;&#65533;J5h&#65533;X&#65533;&#65533;n&#65533;&#65533;V&#65533;g&#65533;&#1124;&#65533;:&#65533;&#65533;\&#65533;
&#65533;&#65533;5&#65533;&#65533;&#65533;X&#65533;&#65533;&#65533;%&#65533;
&#65533;&#65533;{&#65533;&#1069;_&#65533;a&#65533;&#65533;&#65533;k&#65533;L&#65533;k&#65533;&#65533;&}) &#65533;!/&#65533;P*&#65533;&#65533;&#65533;&#65533;&#65533;KA&#65533;&#65533;K,f&#65533;B'~Z&#65533;p&#65533;E0&#65533;V1\n&#65533;,8&#65533;<s>k&#65533;k`Q&#65533;&#65533;l&#65533;&#65533;v&#65533;S&#65533;&#65533;&#65533;%&#65533;&#65533;&#65533;]&#65533;&#65533;v7&#65533;&#65533;1vkqq&#65533;%D8&#65533;3<6&#525;&#65533;1{}&#65533;U&#65533;&#65533;&#65533;$Edh({&#65533;&#65533;&#65533;&#868;~&#65533;&#65533;&#65533;&#65533;d&#65533;&#65533;&#65533;lrf&#65533;&#65533;&#1546;&#65533;&#65533;u\L&#65533;&#65533;&#65533;&#65533;r&#65533;#`&#65533;h&#65533;&#65533;[&#65533;}r>&#65533;P&#65533;&#65533;&#65533;&#65533;&3&#65533;&#65533;:`&#65533; &#65533;r&#65533;&#65533;&#65533;f&#65533;&#65533;&#65533;m&#65533;X&#1063;&#65533;1&#65533;&#65533;&#65533;&#65533;M&#65533;&#65533;S)&#65533;&#65533;N'&#65533;&#65533;&#65533;5VY&#65533;6&#65533;	\y&#65533;Ju&#65533;]&#65533;+&#65533;&#65533;%&#65533;&#65533;u&#65533;&#65533;|2&#65533;
\&#65533;F&#65533;j7&#65533;&#65533;.&#65533;&#65533;&#65533;&#65533;_X&#65533;*&#65533;8[,*d&#65533;vX&#65533;=1&#65533;&#65533;6&#65533;&#65533;&#65533;K&#65533;&#444;&#65533;&#47281;;hY>&#65533;&#65533;&#65533;&#65533;&#65533;&#65533;s&#65533;&#65533;!&#65533;&#65533;&#65533;|E.&#1193;&#539;@	.&#65533;&#65533;S&#65533;JA&#65533;&#65533;Zo&#65533;j)LK&#65533;&#65533;&#65533;&#65533;&#65533;|&#65533;	>&#65533;&#65533;&#65533;h&#65533;b&#65533;&#65533;&#65533;&#65533;&#65533;:~&#65533;&#65533;J&#65533;&#65533;&#65533;&#65533;&#65533;M&#65533;&#65533;rT&#65533;l)^&#65533;re&#344;&#65533;mmO&#1649;&#54591;&#65533;&#65533;fu&#65533;&#65533;w&#65533;.S]@&#65533;4&#65533;wqn(&#65533;d&#65533;} &#65533;&#65533;to>&#65533;&#65533;:&#1405;&#65533;&#65533;T&#65533;-L&#65533;&#65533;N(.&#65533;&#65533;d&#65533;&#65533;n&#941;l&#65533;&#65533;&#65533;&#65533;V&#65533;&#1722;&#65533;&#65533;;D&#65533;&#65533;f$&#65533;&#65533;[&#65533;&#65533;&#65533;&#65533;d&#65533;E&#65533;r&#65533;-&#65533;b,&#65533;&#65533;&#65533;&#65533;&#65533;Y&#65533;~&#65533;&#65533;#&#65533;;&#65533;U&#65533;K&#65533;&#65533;&#65533;&#65533;&#1810;&#65533;&#65533;&#65533;&#65533;&#65533;&#65533;&#65533;&#65533;EM;&#65533;x K`&#65533;&#65533;dA&#65533;&#65533;&#65533;&#65533;@a&#65533;7_w&#65533;I&#1783;&#65533;|&#65533;&#65533;&#1297;\&#65533;OO&#65533;&#65533;_&#65533;&#65533;It&#65533;&#65533;&#65533;&#815;&#65533;&#65533;A&#65533;&#65533;	&#65533;j	&#65533;&#65533;&#65533;&#65533;IJ&#65533;&#65533;&#65533;X|&#65533;&#65533;&#65533;2U&#65533;u) &#65533;&#65533;'t&#65533;~&#65533;y'&#65533;&#65533;&#65533;EM&#2037;&#65533;&#65533;G&#65533;&#442;&#65533;B&#65533;&#65533;&#65533;&#65533;&#65533;&#65533;B#&#1919;&#65533;&#65533;&#65533;&#65533;`?&#65533;V&#65533;&#65533;&#23135;&#65533;&#65533;@&#65533;&#65533;&#65533;A&#65533;&#65533;M&#287;%&#65533;&#65533;&#1259;u&#65533;&#65533;&#65533;&#65533;&#65533;&#65533;&#65533;Z&#65533;I&#65533;1&#65533;W&#65533;P&#65533;H\F5&#65533;wh&#65533;&#65533;&#474;&#65533;&#65533;} &#65533;&#65533;&#65533;&#65533;U`&#65533;h&#65533;&#65533;&#65533;X0&#65533;&#65533;&#65533;&#65533;)&#65533;!kY&#65533;v&#65533;&#65533;
&#65533;
&#65533;G&#65533;&#65533;"|B&#65533;&#65533;&#65533;8&#65533;[&#65533;&#65533;&#65533;Ly&#1884;&#65533;&#65533;&#1830;&#65533;&#1999;&#65533;&&#65533;&#65533;&#65533;&#65533;K&#65533;!!f@&#65533;&#1281;&#65533;&#65533;&#65533;&#65533;&#65533;&#1157;&#65533;&#65533;EK&#65533;H&#65533;&#65533;&#65533;&#65533;&#65533;&#65533;&#65533;(mS&#65533;UX\_&#65533;U9YQ&#65533;&#65533;&#65533;2$&#65533;2&#65533;X&#65533;	W&#65533;&#1525;&#65533;&#65533;Z&#65533;&#65533;&#65533;M&#65533;[m&#65533;x&#65533;&#65533;&#65533;D &#1212;XB?dHBF&#65533;A&#65533;l&#65533;&#65533;]&#65533;6&#65533;\&#65533;=
7&#65533;&#65533;,^&#65533;&#65533;&#65533;&#65533;F&#65533;(&#65533;&#1025;&#65533;,&#65533;&#65533;&#65533;S!@&#65533;&#65533;&#65533;&#65533;&#65533;+&#65533;&#65533;5&#65533;,&#65533;-&#65533;&#65533;	&#65533;&#65533;H&#65533;oe&#65533;.r&#65533;a?&#65533;0vd&&#65533;&#65533;q&#65533;Y&#334;&#1745;Q3f&#65533;&#53585;&#65533;&#65533;a&#65533;8&#65533;&#65533;!&#65533;d&#65533;b&#65533;&#65533;&#65533;e&#65533;&#65533;&#65533;Q&#65533;<R8&#65533;6&#65533;!&#65533;&#65533;q,&#65533;&#65533;
B&#65533;\^&#65533;&#65533;(b&#65533;S&#65533;&#65533;%&#65533;A&#65533;&#65533;w&#65533;W&#65533;PB&#65533;&#65533;E&#65533;&#65533;V&#65533;d&#65533;5&#65533;m&#65533;Qd&#65533;a#&#65533;&#65533;D&#65533;t	&#65533;e&#65533;c&#65533;x&#65533;0&#65533;&#65533;&#65533;&#65533;&#341;&#65533;IJ_.&#1368;&#1441;K&#65533;`L:&#65533;&#65533;&#65533;&#65533;:&#65533;u&#65533;&#65533;&#65533;x&#65533;7&#65533;&#65533;&#65533;Ae&&#65533;&#65533;&#65533;&"\%d&#65533;&#65533;
&#65533;&#65533;}&#65533;I&#65533;&#65533;.&#65533;d4&#65533;PV&#65533;&#65533;&#65533;0@&#65533;&#65533;&#65533;8&#65533;XnUY&#65533;&#65533;X&#65533;eA&#65533;&#65533;&#177;'&#65533;&#65533;I~!-&#65533;B5X&#65533;Z	
&#65533;E&#65533;2&#65533;&#65533;3`6&#65533;&#65533;&#65533;&#65533;_r&#1060;v&#65533;N&#65533;&#65533;&#65533;&#65533;]6&#65533; j&#65533;&#65533;Y"&#65533;&#65533;&#65533;z&#65533;&#65533;&#65533;&#65533;&#65533;#)&#65533;h&#65533;@&#65533;&#65533;\&#65533;&#65533;AT&#65533;&#65533;iH&#65533;7"&#65533;8&#65533;Hm&#65533;&#65533;l&#65533;&#65533;&#65533;m
&#1795;&#65533;&#65533;Cf&#65533;n>dk&#65533;&#65533;U&#65533;^4*&#65533;^&#1739;$0f!&#65533; T&#65533;'&#65533;&#65533;etb&#65533;&#65533;&#65533;z&#65533;!&#65533;H#"&#65533;&#65533;1&#65533;&#136;P:&#65533;$&#65533;$&#65533;n'f&#65533;x&#65533;&#65533;&#65533;a@&#65533;]&#65533;fyF&#65533;&#65533;&#65533;5YU&#65533;@e&#65533;&#65533;=&#65533;&#65533;j(&#65533;N:^V:Y?&#65533;&#65533;=a&#65533;>2B!%9.Vl(&#65533;&#65533;f&#65533;&#65533;&#65533;4&#16461;)Z&#65533;'N&#65533;u&#65533;U&#65533;&#65533;U`&#65533;&#65533;%`x6&#941;&#65533;q&#65533;&#65533;&#65533;&#65533;A&#65533;tK&#65533;&#65533;&#65533;&#65533;&#65533;!&#65533;jg&#65533;&#65533;&#65533;&#65533;#&#65533;&#37706;&#65533;jc?&#65533;&#65533;E&#65533;#f&#65533; &#1017;&#65533;"!&^&#65533;>N&#65533;&#65533;&#65533;&#65533;R&#65533;&#65533;7&#65533;7a&#65533;&#65533;&#65533;&#65533;&#65533;$&#833;&#65533;&#65533;K&#65533;&#65533;&#65533;:&#65533;&#65533;&#65533;&#65533;&#65533;&#65533;&#414;&#65533;&#65533;&#65533;&#581;&#65533;!&#65533;Q&#65533;(&#65533;qd&#700;&#488;!&#65533;&#65533;Ts&#65533;&#65533;&#65533;R&#65533;i&#65533;&#65533;Q&#65533;N&#65533;&#65533;d
v&#65533;&#65533;&#1192;&#65533;&#10787;Z&#65533;&#65533;Y&#65533;&#65533;&#65533;&#648;&#65533;&#1236;QW&#65533;@9&#65533;@&#65533;~b&#65533;&#65533;&#65533;&#65533;
&#65533;Q&#65533;&#65533;&#65533;C"&#65533;Fc&#65533;@U&#65533;*&#362;&#65533;&#65533;&#65533;&#65533;G&#65533;&#42501;%&#65533;&#65533;&#65533;&#65533;&#65533;X&#65533;&#65533;%k
&#65533;Lk&#65533;&#65533;&#65533;&#65533;&#65533;&#65533;&#65533;T&#65533;&#65533;>&#65533;qR+J4&#65533; &#65533;&#65533;3b&#65533;&#65533;&#65533;(&#65533;Z&#65533;&#65533;y&#65533;V$&#65533;a&#980;U&#65533;&#65533;|:)8)&#65533;zbi&#65533;'&#65533;&#65533;&#65533;&#65533;&#65533;{N&#65533;*&#65533;&#1069;&#65533;&#65533;&#65533;&#65533;)L:&#65533;
lm&#65533;&#65533;&#65533;&#65533;Y T&#65533;&#65533;6hm&#65533;&#65533;&#65533;&#65533;&#65533;x&#65533;/-&#65533;[-u&#65533;)&#65533;&#65533;&#65533;&#65533;&#65533;a&#65533;&#65533;&#65533;&#65533;"0]&#65533;&#65533;=aY]&#65533;N+w&#65533;&#65533;&#152;	&#65533;Ldtg&#65533;nkav&#65533;&#65533;n&#1624;&#65533;{v&#65533;&#65533;&#65533;&#65533;&#65533;&#65533;@&#65533;P&#65533;&#65533;&#65533;^&#65533;f&#65533;(Q}F&#65533;^&#65533;&#65533;A
&#65533;&#65533;&#65533;&#65533;JA&#65533;-&#65533;&#65533;)&#65533;L&#65533;&#65533;i&#65533;&#65533;&#65533;^&#65533;&#65533;b&#65533;&#1454;&#65533;V&#65533;q&#65533;ew&#65533;U/6S&#65533;>&#65533;~&#65533;K&#65533;&#65533;&#65533;4+&#65533;&#65533;TNEW&#65533;&#65533;j+u(&#65533;&#65533;('&#65533;n&#65533;I&#1737;&#65533;&#65533;&#65533;,&#65533;&#65533;m'T&#65533;&#65533;"&#65533;
f&#65533;L&#65533;&#65533;&#65533;P)d}&#65533;&#65533;x&#65533;&#65533;&#65533;j&#65533;bA&#65533;&#1955;8y&#65533;}&#65533;+&#65533;&#683;I&#65533;&#65533;9)&#65533;&#65533;qVl&#65533;&#65533;&#65533;&#65533;&#65533;&#65533;&#65533;&#65533;&#65533;&#65533;&#65533;&#65533;&#65533;:$n*l5Ja&#65533;&#65533;e,&#65533;&#65533;&#1118;&#65533;i&#65533;R/&#65533;&#65533;&#65533;&#65533;&#65533;E1'&#65533;&#65533;3&#65533;&#65533;F&#65533;&#65533;B&#65533;(E&#65533;&#65533;R&#65533;&#65533;l&#65533;&#65533;b&#65533;xZ&#65533;&#6905;5F&#65533;&#65533;&#65533;&#65533;&#65533;1&#65533;$&#1170;zAp&#65533;x&#65533;}"&#65533;&#65533;	&#65533;&#65533;G&#65533;&#65533;+&#65533;&#65533;/&#65533;&#1295;n&#65533;&#65533;&#65533;&#65533;&#65533;&#65533;l&#65533;&#65533;.&#847;&#65533;Dcjy&#65533;&#65533;n[&#65533;mh	&#65533;$&#65533;T&#65533;E,&#65533;]&#65533;&#65533;&#65533;&#65533;&#65533;&#65533;&#65533;?pn~pM&#65533;EA/&#65533;R&#65533;P4&#65533;&#65533;gU@&#65533;N&#65533;&#65533;1&#65533;1&#65533;&#65533;X&#65533;WF<&#65533;#!IU=&#65533;i&#65533;&#65533;&#65533; &#65533;&#65533;6m&#65533; h&#65533;.&#65533;%3&#65533;%&#2026;mud&#65533;i&#65533;B#ZU0&#65533;t&#65533;&#65533;Z&#65533;!&#65533;&#65533;auy&#65533;&#65533;a&#65533;~&#65533;&#65533;&#65533;&#65533;&#65533;&#65533;&#65533;&#65533;&#65533;&#65533;}&#65533;\&#65533;&#65533;^/&#65533;1&#65533;FZH&#65533;&#65533;&#65533;pt*g&#65533;&#65533;g&#65533;M{&#65533;p|a&#65533;&#65533;0|U
=&#1613;zn"&#65533;&#65533;S&#65533;I<r-/m1&#65533;:&#65533;&#65533;&#1137;%&#65533;&#65533;&#65533;f&#65533;mr&#65533;&#65533;D&#65533;&#65533;-&#65533;&#65533;&#65533;&#65533;&#65533;e&#65533;&#65533;"&#65533;z bf&#65533;AYX&#65533;YW&#65533;&#65533;`&#65533;&#27527;&#1190;L&#65533;%&#65533;&#65533;t&#65533;g&#65533;:p/&#65533;&#65533;/_&#65533;&#65533;&#65533;&#65533;&#65533;~&#65533;I,&#294;XF$G&#65533;KG&#65533;K4&#65533;&#65533;2&#65533;&#65533;&#1997;&#65533;=D
2&#65533;&#65533;nm&#65533;*&#65533;&#65533;j&&#65533;>&#65533;s&#65533;&#2013;&#65533;J&#65533;&#65533;&#65533;hY&#65533;-&#65533; V&#65533;b~$&#65533;+U1&#65533;&#65533;&#65533;&#65533;&#65533;@&#65533;*&#65533;&#65533;na&#65533;&#1986;&#65533;;&#65533;&#65533;V&#64602;&#65533;N&#65533;,X&#65533;&#65533;&#65533;&#65533;D&#65533;
&#65533;p&#65533;DgI&#65533;&#65533;!&#65533;&#65533;\&#65533;&#65533; Oh&#65533;pQ&#65533;&#65533;&#65533;K&#65533;&#65533;/&#65533;&#65533;&#65533;IP&#65533;&#65533;Qr&#65533;&#65533;&#65533;&#65533;t&kr&#65533;NW&#65533;&#65533;j<&#65533;\R'&#65533;&#65533;&#65533;W&#65533;O&#65533;0\//N,Ql&#65533;0T?&#65533;&#65533;J&#65533;&#65533;3*&#65533;&#1627;&#65533;&#65533;&#296;a&#65533;^&#65533;&#65533;&#65533;B Q&#65533;%@2#&#742;&#65533;|&#65533;;&#65533;h&#65533;&#65533;ha&#65533;nc&#65533;$5L&#65533;&#65533;_&#65533;T&#65533;
l:&#65533;t%_&#65533;a&#1268;9;&#65533;C&#65533;)&#65533;&#65533;&#65533;&#65533;z&#1206;a&#65533;&#65533;2&#65533;p&#169;&#65533;*ds&#65533;&#65533;fK&#65533;6&#65533;)*$&#65533;!
&#65533;&#65533;vu&#65533;&#65533;2&#65533;r&#65533;*(y&#65533;j&#1054090;&#65533;&#65533;{b&#65533;&#985;&#832;G^&#65533;&#65533;&#65533;Gx&#65533;&#1815;&#65533;&#65533;6%Q&#65533;[ks&#65533;X&#65533;B2&#65533;&#65533;Z&#65533;&#65533;`&#65533;%vC&#65533;&#65533;U&#65533;&#1489;&#65533;3:&#65533;<S&#65533;_s&#65533;&#1730;yl6p&#65533;&#65533;&#65533;j&#65533;&#65533;&#65533;_&#65533;^&#65533;&#65533;^oq&#65533;]&#65533;&#65533;#&#65533;'&#65533;&#65533;&#65533;&#19498;.sg&#65533;&#65533;0Q&#65533;&53h np&#65533;0&#65533;&#672598;U9&#65533;Wig9&#65533;Nm9&#65533;&#65533;a;&#65533;&#65533;)&#65533;B&#65533;uO&#65533;??t&#65533;G&#65533;&#65533;g&#65533;&#65533;&#65533;&#65533;F&#65533;c&#65533;&#1356;w&#1715;3Yu&#65533;^5M&#1208;&#65533;&#65533;-W&#65533;y&#65533;&#65533;e`&#65533;&#65533;c$&#65533;k;&#65533;&#65533;hF &#65533;}yF&#65533;&#65533;&#65533;+&#65533;&#65533;&#65533;&#65533;&#65533;I`&#1642;&#65533;&#65533;K&#65533;vk	&#592;4wa?7t&#65533;3M&#65533;&#65533;&#65533;&#65533;)&#65533;&#65533;r&#65533;L&#65533;&#1672;&#65533;&#65533;j&#65533;&#65533;=+_  &#65533;&#65533;v&#65533;&#65533;&#65533;&#65533;&#65533;.&#65533;y&#65533;w]V&#65533;]&#65533;?&#65533;:&#65533;0!w<&#65533;&#65533;#&#65533;@}&#65533;q&#65533;E&#65533;bD{}-&#65533;&#65533;6rps&#65533;&#65533;&#65533;&#65533;R#37&#65533;;&#65533;&#65533;&#65533;&#65533;gx&#65533;&#65533;k&#65533;&#65533;n&#65533;&#65533;:&#65533;?&#65533;?&#65533;V&#65533;Y&#65533;&#65533;SO0&#65533;&#65533;&#65533;R5&#65533;&#65533;&#18594;&#65533;b6o)/&#65533;&#65533;o&#65533;&#65533;&#65533;-&#65533;"&#65533;&#65533;Rn{&#65533;l&#65533;&#65533;&#65533;&#65533;&#65533;{t&#65533;&#65533;&#65533;&#65533;&#65533;&#65533;&#65533;&#65533;&#1154;[#UP&#65533;{&#65533;&#65533;s&#65533;6$&#65533;z&#65533;&#65533;;&#65533;&#65533;|M&#65533;&#65533;!&#65533;&#65533;*&#65533;&#65533;&#65533;-&#65533;%p&#65533;&#1275;c#&#65533;T&#65533;&#65533;*F&#65533;&#65533;&#65533;&#65533;&#65533;&#65533;&#65533;&#65533;&#65533;"&#65533;N<&#65533;&#65533;3&#65533;&#65533;&#65533;%&#65533;7&#65533;!#&#65533;&#65533;R@&#65533;&#65533;(&#65533;&#65533;[&#65533;&#65533;;5!s&#65533;Ew;7&#65533;&#65533;#S&#65533;ek&#65533;&#1107;&#65533;&#699;<&#1843;&#65533;&#65533;&#65533;k&#65533;&#65533;&#65533;wk&#65533;l0&#65533;4&#65533;&#65533;x&#932;&#65533;&#65533;&#65533;&#65533;&#65533;1w&#65533;&#65533;&#65533;6_&#65533;&#241;Co&#65533;m`&#65533;3&#65533;&#65533;k4|Up&#65533;|&#65533;&#65533;&#65533;&#2037;&#65533;w|iXR1&#65533;&#65533;I&#65533;o&#65533;&#703;}&#767;&#65533;&#65533;&#65533;&#65533;8fx 41:&#65533;|&#65533;;&#65533;~g&#65533;Jg&#65533;g0U&#65533;:X&#65533;Z&#65533;&#65533;&#65533;&#65533;l&#65533;&#65533;&#65533;W&#65533;&#65533;3&#65533;&#65533;&#65533;&#65533;&#65533;&#65533;&#65533;&#65533;&#65533;&#65533;&#65533;&#65533;o&#65533;W&#65533;Q:&#65533;&#671;&#65533;&#65533;P&#65533;S&#65533;&#65533;&#65533;M:&#846;&#65533;&#65533;&#65533;&#65533;&#65533;&#65533;:&#1461;^&#65533;&#65533;&#65533;Kfj&#65533;&#65533;%&#65533;&#65533;&#65533;2_&#65533;0&#65533;&#65533;&#65533;:&#65533;G&#65533;4D&#65533;~&#65533;,(aB&#65533;
Q5L&#65533;&#65533;C&#65533;_U&#65533;&#65533;J &#65533;&#65533;	A-&#65533;&#65533;&#1123;A&#65533;&#65533;>Z&#65533;T&#65533;&#65533;'&#65533;&#65533;X&#65533;ty&#65533;e&#65533;O3i&#65533;&#65533;)fN&#65533;5H&#65533;&#65533;&#1056;#P&#65533;&#65533;@h&#65533;&#65533;&#65533;!&#65533;R&#65533;"&#65533;0"U&#65533;t&#65533;&#65533;&#65533;&#65533;K&#65533;E&#65533;>@&#65533; !&#1709;&#65533;&#65533;&#65533;
&#65533;&#65533;&#65533;G	G&#437;;pQ^&#65533;&#65533;&#65533;&#65533;&#65533;~u&#65533;C&#65533;Nb&#65533;&#65533;&#65533;&#65533;&#65533;^&#65533;&#65533;L^*)	3eP&#65533;E&#65533;&#65533;pbg&#65533;&#65533;*u&#65533;&#65533;>&#65533;2S&#65533;&#65533;&&#65533;T&#65533;h-&#204;9&#65533;Z&#65533;&#65533;u&#65533;&#65533;&#65533;W&#925;&#65533;.&#592;&#65533;&#942;Y4N&#65533;5_&#65533;&#65533;&#65533;Za&#65533;&#65533;D)&#65533;8q|&#65533;&#65533;$R&#65533;0&#65533;&#65533;	N&#65533;V&#65533;Z&#65533;hW&#65533;#z&#65533;&#65533;I&#65533;U&#65533;&#65533;u&#65533;v&#65533;&#65533;&#898;&#65533;&#65533;&#65533;&#65533;M2&#65533;YL&#65533;&#65533;0&#65533;6+&#65533;K3K&#65533;&#65533;L&#65533;D&#65533;#&#65533;V&#1140;&#65533;.r&#65533;5&#65533;H&#65533;&#65533;9#S&#65533;/&#65533;&#65533;N&#65533;&#65533;J&#65533;-&#65533;>i&#65533;&#65533;+&#65533;i&#400;l;&#65533;&#65533;"&#65533;s&#65533;9&#65533;z&#65533;n:&#65533;NY&#65533;&#260;&#65533;s@&#65533;&#65533;N8&#65533;)&#65533;"&#65533;*&#65533;&#65533;&#65533;n?F&#65533;&#65533;8P&#65533;,&#65533;&#65533;B@&#65533;&#65533;JA&#65533;z
&#1215;&#65533;&#65533;&#992;&#65533;3&#65533;&#65533;|&#65533;&#65533;B:&#65533;&#65533;&#65533;&#65533;&#65533;~MD&#65533;&#65533;,hR&#65533;4&#65533;&#65533;L?&#65533;O&#65533;Y&#65533;&#65533;F&#65533;0&#65533;!&#65533;&#980;B&#65533;4D~&#65533;&#65533;?8&#65533;$&#65533;&#65533;&#65533;V[+KR&#65533;AmH&#65533;&#65533;&#65533;P,&#65533;J&#65533;f,&#65533;&#65533;&#65533;&#65533;P )&#65533;&#65533;&#65533;&#65533;&#65533;/>&#65533;L&#1260;@&#65533;S&#65533;n&#1386;&#65533;&#65533;&#65533;`&#65533;Tu&#65533;P&#65533;&#65533;mB[&#65533;&#65533;&#65533;&#65533;,3&#65533;&#1164;&#65533;Q35&#65533;U&#65533;JOE&#65533;	&#65533;&#65533;])&#65533;TC&#65533;UwK&#65533;&`&#65533;&#65533;Nf"w_&#65533;
<I&#65533;t&#65533;&#65533;d&&#65533;{2J_&#65533;&#65533;&#65533;&#65533;	&#65533;&#65533;&#65533;d&#65533;</&#65533;`&#65533;&#65533;'p6o&#65533;$&#65533;Zh\<&#65533;&#65533;N9&#65533;&#1366;&#65533;&#65533;&#65533;&#65533;&#65533;G&#65533;e&#65533;&#65533;6&#65533;&#65533;v+&#65533;&#65533;&#65533;w&#65533;&#65533;1&#65533;x&#1998;;&#65533;&#65533;3&#65533;=&#65533;x&#65533;
6&#65533;&#65533;&#65533;f%u6&#65533;&#901;&#65533;&#65533;G&#65533;&#65533;&#1544;G&#65533;#&#65533;&#65533;6&#65533;&#65533;&#65533;+&#65533;M(&#65533;&#65533;&#65533;5&#65533;&#1698;&#65533;&#65533;d&#65533;~&#65533;&#65533;&#65533;\d&#65533;e5&#65533;&#65533;A&#65533;&#1770;&#65533;&#65533;e&#65533;&#65533;&#65533;0&#65533;v&#65533;h_&#65533;&#65533;&#65533;w&+&#65533;&#65533;FzY;&#65533;b&#65533;&#65533;&#2042;&#65533;&#65533;&#65533;^4]D|_t&#65533;A,&#65533;&#65533;6&#65533;&#65533;0	&#65533;&#65533;w&#65533;!]d&#65533;&#65533;&#65533;&#65533;3&#65533;7&#65533;&#65533;S&#65533;&#65533;H&#1269;&#65533;&#65533;&#65533;1Gk&#841;&#65533;%&#65533;&#65533;&#65533; &&#65533;&#65533;&#65533;(&#65533;#(&#65533;8dG)	&#65533;&#65533;u&&#65533;o|X&#65533;&#65533;&#65533;&#65533;VV &#65533;}&#65533;iJ&#65533;&#276;&#65533;p 9&#65533;h&#65533;&#65533;&#65533;&#1362;&#65533;&#65533;2]&#65533;,z
Z&#65533;&#65533;&#65533;&#65533;&#65533;%&#65533;Zi&#704;&#65533;v*&#65533;&#65533;KxQ&#65533;&#65533;&#1701;(&#65533;&#65533;.|&#65533;&#65533;&#65533;&#65533;u)Qu&#65533;&#65533;&#65533;&#65533;&#65533;xo6&#65533;_&#65533;&#65533;g9&#65533;&#65533;&S&#65533;&#65533;B&#65533;'&#65533;%&#65533;*;< &#65533;q&#65533;5&#65533;&#65533;$xA&#65533;&#65533;&#24004;&#65533;&#65533;d&#65533;&#65533;&#65533;&#65533;X0'bLB0&#65533;S<&#65533;&#65533;&#65533;&#65533;W&#65533;#&#65533;&#65533; A&#65533;&#65533;uZ&#65533;&#65533;&#65533;&#65533;6&#65533;pw&#18589;&#65533;&#65533;e;&#65533;&#65533;&#65533;y&#65533;CDB&#65533;%&#65533;^2y&#65533;&#65533;c5{F&#65533;&#65533;&#65533;&#65533;&#65533;F&#65533;Ml&#65533;CXv&#65533;s&#65533;RU&#65533;&#65533;^&#65533;&#65533;*#2d3&#65533;JS&#65533;W))Y&#65533;
V&#65533;b0&#65533;q&#65533;&#65533;B&#65533;m%7&#65533;R$&#65533;(x%x&#65533;&#65533;&#65533;&#65533;&#65533;&#65533;Mlf&#65533;fR&#65533;&#65533;U(&#65533;GB&#65533;g()l&#65533;:W&#65533;B&#65533;&#65533;\\9&#65533;"&#65533;M&#65533;a!1$&#65533;.)5J&#65533;1&#65533;k&#65533;'&#65533;&#65533;Q&#914;&#65533;&#65533;&#65533;&#65533;&#65533;&#65533;&#65533;&#65533;&#65533;:&#65533;&#1375;7JRb&#65533;|T%X&#65533;&#65533;&#65533; 2	&#65533;&#65533;`
s&#65533;_r&#65533;2e&#65533;rIilfB$&#65533;&#65533;0&#65533;	bA&#65533;&#65533;S&#65533;&#2817;$@&#65533;;x&#65533;&#65533;&#65533;&#65533;+&#65533;!&#65533;x&#65533;&#65533;&#65533;w&#65533;&#65533;TC&#65533;&#65533;2D&#65533;`&&#65533;&#65533;u&#65533;&#65533;&#396;M.&#65533;&#65533;&#65533;=1D`c[r>B&#1040;&#65533;&#65533;&#65533;&#65533;&#65533;&#65533;&#65533;&#65533;&#65533;(-&#1564;P@&#65533;8&#65533;&#65533;&#1316;D &#65533;!L&#65533;6&#65533;&#65533;&#65533;&#65533;G&#823;&#65533;6&#65533;&#65533;Vz
N&#65533;&#60176;?&#65533;&#65533;"u&#65533;&#65533;J}&#65533;&#65533;&#65533;Uu-&#65533;k&#65533;d&#65533;`&#65533;2&#65533;t&#65533;6&#65533;&#65533;&#65533;(&#65533;&#65533;?e-&#65533;a;"H&#826;=&#65533;!Q6&#65533;y&#65533;&#65533;v&#1108;<&#929;&#65533;&#65533;&#65533;&#65533;&#65533;&#65533;<&#65533;&#65533;&#65533;K!J&#65533;*&#65533;\&#65533;!q#&#65533;&#65533;&#65533;}io&#65533;&#65533;&#65533;eO&#65533;&#65533;i&#65533;(&#582;$&#65533;I\&#65533;&#65533;&#65533;&#65533;@&#65533;&#65533;&#65533;Tv&#65533;&#65533;&#65533;4&#65533;&#65533;N&#65533;x&#65533;K%_&#65533;h&#65533;|&#65533;&#65533;B&#65533;&#65533;m&#65533;&#663;&#1413;&#1922;&#65533;&#65533;Y&#65533;&#65533;
&#65533;&#65533;.&#65533;9&#12226;&#65533;J&#65533;m_m&#65533;"&#65533;P&#65533;&#65533;Mx&#65533;1&#65533;u&#65533;&#65533;Bx&#65533;Hb&#65533;s&#65533;&#65533;&#65533;/SX&#1659;L&#65533;&#65533;~z&#65533;0J&#65533;U&#65533;&#65533;&#65533;9&#65533;&#65533;&#65533;oW&#65533;&#65533;^&#65533;EjY&#65533; &#65533;&#65533;&#65533;1&#65533;&#65533;.&#65533;&#65533;&#65533;tK&#1677;&#65533;&#1987;&#65533;mi6&#65533;&#65533;&#65533;&#65533;&#65533;l&#65533;&#65533;&#65533;&#65533;&#65533;&#65533;Mq&#65533;&#65533;&#65533;-.&&#65533;&#286;&#65533;,&#65533;&#65533;&#65533;&#65533;&#65533;&#65533;&#65533;Z&#65533;C&#65533;&#65533;&#65533;u&#65533;&#65533;&#65533;Gmf&#65533;&#65533;]&#65533;&#65533;P&#65533;&#1325;<!&#65533;&#65533;,&#65533;&#65533;G&#65533;&#65533;J
&#65533;Q^m&#65533;&#65533;lZ&#65533;&#65533;&#65533;Q2&#65533;r&#65533;&#65533;&#65533;&#65533;
&#65533;V&#65533;&#65533;W&#65533;&#65533;\&#65533;&#65533;&#53753;&#65533;Pp&#65533;&#65533;&#65533;&#65533;DL&#65533;&#65533;&#65533;G+d&#65533;v&&#65533;&#65533;D&#65533;&#65533;&#65533;&#65533;7&#65533;3M&#1659;&#65533;&#65533;@&#65533;&#1953;=(#:&#65533;$&#525;&#65533;0&#65533;HN&#65533;&#65533;&#65533;&#65533;&#65533;&#65533;E&#65533;&#65533;&#65533;&#65533;_&#65533;U&#65533;&#65533;:&#65533;&#252;&#65533;M&#65533;&#65533;"P2'z&#65533;&#65533;&#65533;do&#65533;k&#65533;&#65533;L&#65533;&+&#65533;p&#65533;&#65533;:&#65533;yM&#65533;&#65533;I&#65533;K.v&#65533;G:lH&#65533;&#65533;f>&#65533;!D&#65533;&#949;=&#65533;'&#65533;&&#65533;&#65533;&#65533;&#65533;&#65533;&#65533;&#65533;=&#65533;'$:=&#65533;fg&#65533;dy1F1Y&#65533;&#65533;E&#65533;&#65533;^9&#65533;A&#65533;oX}9*r&#65533;zl&#65533;&#65533;&#65533;&#65533;7X.eL!&#65533;&#1038;&#65533;&#65533;2&#65533;(&#65533;&#1730;%&#65533;&#65533;TGqb&#65533;&#65533;&#65533;c<&#65533;o8&#65533;j&#65533;&#65533;|&#65533; 7p&#65533;m&#65533;^&#65533;R&#65533;}&#65533;#&#65533;}&#65533;w&#65533;&#1865;&#65533;9&#65533;&#65533;Y&#65533;&#65533;&#65533;&#65533;&#65533;7G&#65533;&#65533;&#65533;&#65533;&#65533;.ktlW:&#65533;g&#65533;D&#65533;&#65533;&#65533;&#65533;&#65533;&#65533;&#65533;z&#65533;z&#65533;c&#65533;&#65533;&#65533;&#65533;q&#65533;7u1(
&#65533;&#65533;&#65533;&#65533;I&#65533;.&#65533;&#65533;&#65533;&#65533;0&#65533;O&#65533;&#65533;&#1854;l&#65533;\&#65533;&#65533;8&#65533;!7T&#1701;&#65533;b&#65533;G&#65533;}&#583;O9&#65533;	&#65533;&#65533;&#1698;&#65533;yU&#65533;[3&#65533;&#65533;w&#65533;F&#65533;r&#65533;&#65533;&#65533;&#65533;&#65533;&#65533;&#1591;&#65533;&#65533;.&#1154;&#65533;&#65533;&#65533;KX|w&#65533;&#65533;&#65533;D@&#65533;p}&#65533;&#65533;&#65533;]&#65533;d&#65533;&#65533;{&#65533;&#65533;&#65533;8c&#65533;v&#65533;&#65533;vJ&#65533;&#65533;i)&#65533;&#65533;&#65533;&#65533;&#65533;P&#65533;&#65533;c&#65533;O&#65533;&#65533;&#65533;M&#65533;&#65533;fbrmF&#65533;/9p&#65533;&#592084;@L%:O&#65533;nLcD&#65533;cx&#65533;b &#65533;&#65533;&#65533;L&#65533;,&#65533;f`&#270;&#65533;4J&#65533;R&#65533;ef&#1020;&#65533;&#65533;&#65533;b&#65533;@g,K!F&#65533;&#65533;@&#65533;t&#65533;&#65533;&#65533;`&#65533;M1Ej&#896;&#65533;&#65533;&#65533;X&#65533;&#65533;&#65533;J&#65533;
C&#65533;A.6&#65533;&#65533;&#65533;&#65533;&#65533;8&#65533;&#65533;&#65533;&#65533;%&#65533;&#935;&#65533;'&#774;H&#65533;n&#65533; T&#65533;&#65533;&#65533;&#65533;&#65533;a&#65533;&#65533;&#65533;&#65533;*J&#65533;+q&#65533;&#65533;&#65533;&#65533;&#65533;&#65533;&#65533;&#65533;&#65533;x&#65533;<&#65533;&#65533;P&#65533;&#65533;&#65533;&#1818;Jke&#65533;p&#65533;>&#65533;&#65533;&#65533;&#65533;A&#65533;&#65533;&#65533;}.&#65533;&#65533;O&#65533;Vf|n/&#65533;Up&#65533;&#65533;&#65533;&#65533;|tb3|)&#65533;&#893;T&#65533;&#65533;&#65533;e&#65533;&#65533;<&#65533;&#65533;&#65533;&#65533;&#65533;\j	&#65533;I&#65533;&#65533;&#65533;l&#65533;b&#65533; g&#65533;&#65533;Z&#803;&#65533;&#65533;&#65533;&#65533;8&#65533;&#65533; &#65533;&#65533;&#65533;K&#65533;bDg(&#65533;,&#65533;&#65533;DQ&#65533;&#65533;&#65533;W&#65533;&#59014;^&#65533;&#65533;rP&#65533;&#65533;f&#65533;En&#65533;&#65533;\1'&#65533;&#65533;&#65533;Dj<&#65533;^x &#65533;&#65533;~&#65533;&#65533;~&#65533;&#65533;(&#65533;&#65533;_&#65533;&#65533;l&#65533;&#65533;&#65533;M&#65533;I&#65533;&#65533;&#65533;&#65533;&#65533;&#1699;}hF&#65533;=<k+,&#65533;&#65533;l-qy&#65533;&#65533;&#65533;N^@&#65533;&#65533;&#65533;&#65533;&#65533;&#65533;&#65533;8&#65533;i&#1894;&#65533;&#65533;u&#65533;k&o&#65533;&#65533;&#65533;G&#65533;\&#65533;w&#469;&#65533;&#1131;8&#65533;&#65533;.&#65533;&#65533;&#65533;;&#65533;!
&#65533; &#65533;&#65533;x0&#65533;w&#65533;<&#65533;&#65533;a,0q&#65533;D&#65533;&#65533;&#65533;&#65533;NG&#65533;&#65533;!&#65533;
&#65533;&#65533;(>'Y&#65533;Rt<$&#65533;&#361;&#65533;&#65533;GrF&#65533;&#65533;L&#65533;&#65533;&#65533;&#65533;&#65533;&#65533;&#65533;&#65533;/&#65533;R&#65533;X&#65533;&#65533;&#65533;&#65533;&#65533;?&#65533;
&#65533;&#65533;0&#65533;1&#65533;@1a&#65533;t&#65533; 
&#65533;1!&#65533;0&#65533;l!&#65533;`.Bz&#65533;e&#65533;Bi!W&#65533;.Dt&#65533;&#65533;&#10242;bVx&#65533;&#65533;0aE,&#65533;&#65533;o&#65533; 1&#65533;&#65533;&#65533;r&#1230;&#65533;d&#65533;&#65533;&#1040;Q	&#65533;&#65533;^3m&#65533;&#65533;d&#65533;8&#65533;,&#65533;+&#65533;&#65533;&#65533;s&#65533;&#65533;+&#65533;Q.&#65533;,&#65533;&#65533;M!0&#65533;&#65533;&#65533;r&#65533;&#65533;&#65533;;&#65533;i&#65533;&#65533;L&#65533;&#65533;&#65533;#$S2&#65533;Q5!&#65533;&#65533; !&#65533;&#65533;&#65533;	>b=&#65533;S1&#65533;`&#65533;zg&#65533;(&#65533;Rv&#65533;5&#65533;&#65533;?ci&#65533;fb&#65533;&#65533;&#65533;&#258;N&#65533;g&#65533;&#65533;&#65533;&#1128;&#65533;'A0cyj0&#1456;&#65533;x"+&#65533;&#65533;	8&#65533; &#65533;&#65533;N&#65533;&#65533;)9&#65533;D9K&#65533;h&#65533;&#65533;&#65533;&#65533;V&#65533;&#65533;/.&#65533;p_&#65533;&#65533;&#1445;.&#65533;%&#65533;l}N&#65533;&#65533;2&#65533;&#65533;&#65533;Lm&#65533;&#547;gzf!&#787;H&#65533;&#65533;H&#65533;3&#65533;&#65533;>g`hS9*FAFd&#65533;&#65533;&#65533;x&#65533;	-&#65533;&#65533;&#65533;<&#65533;2mrd&#65533;=&#65533;S*Kq3mpJeQ&#1702;5&#65533;7&#65533;$Y&#65533;D&#65533;&#65533;ZF&#1284;^&#65533;D5g&#65533;6&#65533;&#65533;Si&#65533;P'&#65533;J2)3&#65533;PG&#65533;2S&#65533;PS&#65533;&#65533;S=#&#65533;H&#1523;V&#65533;tZx&#65533;&#65533;&#65533;/F7&#65533;C&#65533;\-&#65533;&#65533;`&#65533;d+v@&#65533;"&#65533;K&#65533;0/&#65533;>wJ&#65533;T+&#1268;Wr&#65533;;&#65533;|&#65533;&#65533;8&#65533;Q&#65533;&#65533;&#1100;`&#528;&#65533;-&#65533;EO&#65533;&#65533;&#65533;&#65533;&#65533;U&#65533;h&#65533;P;&#65533;2i&#65533;&#65533;H&#65533;R%uR&#65533;T&#65533;&#65533;Z&#65533;&#65533;<&#65533;B&#65533;&#65533;SC&#65533;(O&#65533;&#65533;`
d`+> [	&#65533;uA&#65533;I&#65533;&#65533;G&#884;!W&#65533;&#65533;nM&#65533;&#65533;&#65533;tCy&#65533;G&#1476;&#65533;&#65533;0P&#65533;&#65533;&#65533;,9&#65533;&O&#65533;&#65533;+&#65533;U&#65533;&#65533;&#65533;,G%PF10<&#65533;*&#65533;O&#65533;&#65533;&#65533;UKv[}eS&#65533;R&#65533;t)O&#65533;>&#65533;&#65533;8&#65533;&#65533;lSR&#65533;\&#885;&#65533;&#65533;f6&#65533;@&#65533;&#65533;*V@L&#65533;d	v^&#65533;&#65533;&#65533;&#65533;&#65533;&#65533;&#65533;&#65533;V&#65533;z&#65533;&#14243;&#65533;]O&#65533;&#65533;tD+&#65533;K&#65533;~&#960;d&#65533;-Q&#65533;Xb%v&#65533;&#65533;b3&#65533;b&#65533;&#65533;bk&#65533;m&#1750;&#65533;&#1200;&#65533;&#65533;&#65533;t&#65533;B=f&#65533;Nd&#65533;nI&#65533;dm&#65533;o&#65533;&#65533;&#65533;\>W&#65533;=&#65533;s)&#65533;F&#65533;M&#65533;jS$&#980;&#65533;6&#65533;o&#65533;&#65533;#-@r&#65533;Sh)&#65533;r&#65533;e&#65533;Ti+k&#65533;>&#65533;&#65533;&#65533;K&#65533;$
.4Fk&#65533;4&#54556;&#65533;&#65533;
uu&#65533;9&#65533;jO&#65533;v&#1014;-BH&#65533;&#65533;&#65533;vWc&#65533;0|&#65533;6&#65533;&#65533;)&#713;K&#65533;?&#65533;yQ&#65533;n&#65533;Vy&#65533;&#65533;y&#65533;&#65533;8`vH)&#65533;H&#65533;&#65533;f&#459;&#65533;&#65533;FJ&#65533;E&#65533;@X?|}&#65533;r%&#65533;N&#65533;&#65533;|Q&#65533;Jvp!&#65533;2[5&#65533;<HZr&#65533;&#65533;&#65533;&#65533;&#1931;D&#65533;&#65533;*&#65533;E&#65533;&#65533;&#65533;&#65533;`&#65533;- l&#65533;V&#65533;T4:[&#65533;9m7v&#65533;&#65533;PyWF&#65533;/'&#65533;i&#65533;K&#65533;&#547;]&#65533;C&#65533;DN. |6>&#65533;&#65533;&#65533;y&#65533;0&#65533;75&#65533;&#1220;&#65533;&#65533;#qv&#7086;&#65533;&#65533;&#65533;P&#65533; &#65533;&#65533;w|&#65533;&#65533;y&#65533;wZ&#65533;&#65533;R&#65533;&#65533;&#65533;)&#65533;&#65533;7fO&#65533;&#65533;&#65533;1\&#65533;j&#65533;&#65533;J4WL&#65533;`&#65533;@W}&#65533;&#65533;X&#65533;&#65533;6@&#65533;+"&#65533;l&#65533;&#65533;OIO&#65533;&#65533;&#65533;m{w;/v&#65533;a&#65533;&#65533;&#65533;&#65533;'&#65533;Y&#65533;p&#65533;9X&#65533;&#65533;r&#65533;&#65533;&#65533;"&#65533;GA&#65533;V&#65533;&#65533;v&#65533;&#65533;&#65533;Y&#1548;&#65533;27&#65533;"&#65533;&#65533;ri&#65533;&#65533;&#65533;&#65533;yE&#65533;r&#65533;&#65533;o&#65533;#s{&#65533;b^&#1248;&#65533;&#65533;&#65533;vU
&#65533;&#65533;k)&#65533;&#65533;&#65533;&#65533;rx=&#65533;8&#169;Tx&#65533;&#1546;&#65533;b&#65533;X.g&#65533;v&#65533;Y&#65533;&#65533;$wt&#65533;S&#65533;^;6&#65533;&#65533;&#65533;*&#65533;&#65533;@&#65533;18<1!T&#782;&#65533;&#65533;&#65533;&#65533;&#65533;&#65533;Cyy&#65533;&#65533;&#65533;U s&#65533;&#65533; a&#65533;&#65533;&#65533;&#65533;&#65533;&#65533;T&#65533;&#514;&#65533;&#65533;Y&#65533;Q&#65533;/&#65533;zG&#65533;s;&#65533;=~xd&#65533;s&#65533; &#65533;@T@&#65533;&#65533;x&#65533;Xl&#65533;E3&#843;&#65533;&#65533;&#65533;&#65533;a&#65533;kmo9&#65533;&#65533;&#65533;&#65533;r&#65533;&#65533;&#65533;>~y&#65533;&#65533;&#65533;r&#65533;&#65533;&#65533;&#326;&#65533;#&#65533;&#65533;)
&#65533;={&#65533;.&#65533;A&#65533;j&#65533;&#65533;&#65533;&#1616;C8&#65533;KpP]&#65533;6&#65533;&#65533;p&#65533;&#65533;	&#65533;&#65533;(&#65533;&#65533;p&#65533;`&#65533;Q&#65533;}&#65533;<&#65533;&#65533;&#65533;&#65533;&#597;&#65533;&#65533;&#65533;&#65533;\I&#65533;&#65533;Y&#65533;&#65533;&#65533;&#65533;xwH&#65533; &#65533;&#65533;&#65533;&#65533;&#65066;&#65533;&#65533;#&#65533;&#65533;y&#65533;&#65533;&#65533;&#65533;;&#65533;&#65533;&#65533;&#65533;:}_ B&#65533;&#65533;&#65533;{&#65533;G&#65533;,&#65533;&#65533;LZ&#65533;&#65533;?v&#65533;1B&#65533;Se
&#65533;&#65533;&#65533;&#65533;&#65533;&#65533;&#65533;:^&#65533;&#65533;&#65533;k)4^q&#65533;1ur&#65533;&#65533;a&#65533;&#65533;h&#65533;&#65533;`yE&#65533;v&#65533;&#65533;&#169;+&#65533;Y&#65533;t&#65533;:t&#65533;b)&#1592;&#65533;&#65533;&#65533;h&#65533;&#65533;&#65533;&#65533;$L{&#65533;&#65533;&#1677;&#65533;>&#65533;&#65533;,&#65533;L&#65533;&#65533;*&#65533;&#65533;Q&#65533;x&#65533;	&#65533;&#65533;n&#65533;&#65533;&#65533;&#65533;;Nx\&#65533;<&#65533;(&#1555;Y&#65533;&#65533;&#65533;&#65533;Ue&#65533;&#65533;&#65533;m)&#26176;&#65533;&#65533;&#1728;6-${&#65533;&#65533;&#65533;QR/
C&#1670;&#65533;!&#65533;&#65533;&#65533;#H&#65533;&#65533;&#65533;&#1403;&#65533;I{&#65533;&#65533;&#65533;&#65533;22&#65533;n&#65533;&#65533;&#65533;&#65533;&#65533;&#65533;&#65533;8v&#65533;&#65533;o&#65533;o&#65533;6&#65533;?[&#65533;&#65533;h&#65533;[&#65533;m&#65533;;&#65533;&#65533;&#65533;|o[&#65533;&#65533;&#65533;&#65533;-&#1466;&#65533;Yq&#65533;&#65533;9&#65533;Q&#65533;2i&#65533;&#65533;&#65533;&#65533;O&#65533;&#65533;&#65533;K<&#65533;&#65533;	iL&#65533;c&#65533;&#65533;&#65533;=&#65533;&#65533;&#65533;[&#65533;/&#1680;&#65533;&#1678;&#65533;&#65533;&#65533;&#1122;B&#65533;fe)&#65533;gn&#65533;&#65533;&#65533;&#65533;e&#65533;&#65533;&#65533;o&#65533;&#65533;q&#65533;c&#65533;[&#599;&#65533;m&#1689;&#65533;&#65533;&#65533;<r!<&#65533;:w+<&#65533;R%Y&#65533;&#65533;&#65533;U&#65533;&#65533;&#65533;&#65533;J&#16038;&#65533;\&#65533;;&#65533;&#65533;Q&#65533;&#65533;&#65533;&#65533;&#65533;Y;|&#65533;&#65533;S&#65533;&#65533;&#65533;&#65533;'&#65533;;&#313;&#407;&#1528;&#65533;&#65533;&#65533;h[&#65533;;&#65533;- U&#65533;7&#65533;W&#65533;g&#65533;&#65533;&#65533;Q&#65533;&#65533;}&#65533;&#65533;N&#1195;<&#65533;&#65533;&#65533;&#65533;SY&#65533;&#65533;&#65533;Y!&#1231;&#65533;&#65533;	&#65533;3OW&#309;&#65533;&#65533;&#65533;&#65533;Q&#65533;NF&#65533;&#65533;&#65533;&#65533;|&#65533;&#65533;&#65533;5&#65533;&#65533;x&#65533;6K&#65533;&#65533;&#65533;H&#783;m&#65533;Js&#65533;&#65533;f#]e&#65533;v&#65533;&#65533;8&#65533;&#65533;&#65533;&#65533;&#65533;8&#65533;&#65533;\&#65533;&#65533;&#65533;&#65533;&#1119;&#65533;&#65533;&#65533;&#65533;=&#65533;&#65533;&#65533;C&#65533;&#65533;&#65533;>&#65533;&#65533;&#65533;&#65533;k&#65533;"&#65533;}&#65533;&#65533;;@&&#65533;&#65533;%Pw)+r&#65533;L&#65533;&#65533;[\&#1381;&#65533;&#65533;&#65533;&#65533;Cx&#1727;&#65533;r&#31030;&#65533;&#65533;lV%F0&#65533;B&#65533;+&#65533;g&#65533;S&#65533;&#65533;&#65533;&#65533;k&#1901;;&#65533;ox&#65533;&#65533;&#65533;&#65533;&#65533;=&#65533;&#65533;]f]&#65533;c&#65533;&#65533;MZ&#65533;S&#65533;&#65533;8&#65533;)&#65533;&#65533;a:t&#65533;&#65533;\&#65533;z&#65533;&#1803;Z&#65533;&#65533;&#65533;P&#65533;&#65533;&#65533;&#65533;2&#65533;:0)&#65533;dMD&#1731;UY&#65533;&#65533;&#65533;&#65533;;&#2031;7&#65533;&#65533;}s&#65533;+%]&#65533;v&#65533;&#65533;S&#65533;&#65533;&#1735;Y&#65533;%&#65533;&#65533;ox>S&#65533;&#65533;q;&#65533;&#65533;&#1125;=&#65533;3&#65533;E&#65533;&#65533;&#65533;&#65533;&#65533;;&#65533;;KVy&#65533;'&#65533;&#65533;&#65533;&#65533;&#65533;m&#65533;&#65533;&#65533;&#65533;&#1089;&#65533;&#65533;&#65533;<&#65533;&#65533;&#65533;^&#65533;&#65533;	&#65533;:&#65533;B&#65533;w&#65533;&#65533;&#65533;&#65533;]S&#33278;&#65533;&#720;t&#65533;&#65533;x&#65533;&#65533;&#65533;&#65533;?&#65533;><&#65533;&#65533;&#65533;&#65533;&#65533;~&#65533;i]&#65533;)rS;&#65533;&#65533;j&#65533;?>&#65533;C&#65533;&#591;&#65533;&#65533;&#65533;^&#65533;&#65533;&#65533;&#65533;W&#65533;&#65533;8&#65533;&#65533;&#65533;&#65533;&#65533;V1&#65533;1&#1742;i&#65533;&#65533;x&#1905;o{)&#65533;Q&#65533;V_a&#1656;&#65533;B&#65533;&#65533;	&#65533;>&#65533;@&#65533;~&#65533;&#65533;&#5203;&#65533;A(&#65533;&#65533;&#65533;#&#65533;&#65533;i]&#65533;&#65533;X&#65533;O&#65533;&#65533;Qz&#65533;gD&#65533;%&#65533;[&#65533;&#222;E&#1662;&#65533;_&#65533;&#65533;&#65533;&#65533;&#65533;i&#65533;&#65533;&#65533;&#65533;F&#65533;&#65533;&#65533;&#65533;&#65533;_?
&#65533;&#65533;&#65533;&#133;:|X&#65533;&#65533;&#65533;'B|p&#65533;&#65533;&#65533;3&#65533;>y&#65533;
&#65533;&#65533;&#65533;!E&#65533;&#65533;tI&#65533;%&#65533;&#65533;iQ!b&#65533;4&#65533;k2&#65533;&#65533; &#65533;&#65533;3m&#65533;&#65533;&#65533;&#65533;@+&#65533;!)&#65533;&#65533;&#65533;6E&#65533;&#1098;&#65533;&#700;&#65533;&#65533;&#65533;&#65533;&#65533;*&#1817;&#65533;iR&#65533;&#642;E`6mYj&#65533;z}&#65533;&#65533;m&#65533;:&#65533;&#65533;-&#65533;&/?|&#65533;&#65533;&#65533;&#65533;wo"E&#65533;
;*,&#65533;Q?&#65533;#-&#65533;SU&#200;&#65533;A&#65533;&#65533;&#65533;&#65533;&#65533;&#65533;G1&#65533;4j&#65533;&#337;9&#65533;N&#65533;<m&#1700;JK&#65533;[Gb&#872;O&#65533;1&#65533;&#65533;m&#65533;&#65533;&#1843;&#65533;2U&#65533;&#1321;X&#65533;&#65533;;c&#65533;&#65533;&#1376;&#65533;&#18133;'&#65533;&#65533;&#65533;-Y&#65533;&#65533;#&#65533;L&#65533;&#65533;.[&#65533;&#65533;e&#65533;&#65533;&#65533;&#65533;.]&#65533;v&#65533;
&#65533;7&#65533;&#65533;&#65533;&#65533;o&#65533;xa|&#65533;&#65533;5t&#65533;&#1528;&#65533;J&#65533;&#65533;QH&#65533;&#65533;B j&#65533;&#65533;&#65533;|&#65533;&#1105;m&#65533;&#65533;FP&#65533;&#65533;&#65533;P&#65533;E&#65533;V&#65533;m&#65533;rE]tX)WP&#65533;&#65533;&#65533;&#65533;=&#65533;4&#65533;[&#65533;u&#65533;&#65533;Be&#65533;E^[u&#65533;!X :&#65533;c&#65533;&#65533;&#65533;&#65533;&#65533;|&#65533;&#65533;&#65533;k	.DF0'&#1099;N*G&#65533;D&#65533;&#65533;ZA!H&#65533;&#65533;&#65533;&#65533;&#65533;J&#65533;&#65533;R&#65533;b&#65533;&#65533;C&#65533;&#65533;1&#65533;d&#65533;&#65533;Y&#65533;&#65533;s}H\&#65533;&#65533;v&#65533;@&#65533;&#65533;UW-&#1289;&#65533;h&#65533;N3&#65533;e&#65533;&#65533;&#65533;&#65533;%^&#65533;&#65533;9&#65533;&#65533;&#65533;}&#65533;H&#65533;&#65533;"d&#65533;&#65533;&#65533;&#65533;Xb&#65533;&#65533;&#65533;&#65533;O&#65533;`e
&#65533;&#65533;&#65533;jh&#65533;&#65533;P&#65533;&#65533;Of0T~RRV&#65533;%&#65533;&#65533;&#65533;+\z&#65533;%&#65533;a.6$k&#65533;&#65533;f&#65533;lK&#65533;v&#65533;&#65533;5&#65533;E!x&#65533;&#65533;f&#65533;9&#65533;YrpZ&#65533;&#65533;N&#65533;&#65533;4&#65533;n|&#65533;9&#65533;&#65533;&#65533;w=&#65533;V&#65533;%>&#65533;&#1442;&#65533;Nw&#65533;&#65533;&#65533;&#1464;&#65533;Z&#65533;UJo&#65533;D&#1979;&#65533;G6&#65533;$&#65533;b&#65533;&#65533;&#65533;Q&#65533;&#65533;A*&#65533;jjh2&#816;&#65533;&#65533;B&#65533;zeW\&#65533;+&#65533;&#65533;(4&#65533;%k&#65533;`&#65533;&#65533;!&#65533;F&#65533;.nrE&#65533;&#65533;o&#65533;hm&#65533;&#65533;.&#1520;A'&#65533;i&#65533;,z;&#65533;Wf&#65533;&#65533;&#65533;&#65533;|hA&#65533;]&#65533;&#65533;%($&#65533;&#65533;j&#65533;f&#65533;xl&#65533;&#65533;(&#65533;&#65533;&#65533;B&#65533;Vmp&#65533;1&#65533;Wk&#65533;Wl1&#65533;d&#65533;F&#65533;&#462; &#65533;GU&#65533;&#65533;&#65533;&#65533;&#65533;&#1444;!&#65533;J&#65533;[u)&#65533;&#65533;&#65533;&#65533;&#65533;(&#65533;n/&#65533;&#65533;&#65533;&#1617;&#65533;&#65533;Ch-&#65533;&#1312;&#65533;&#65533;,&#65533;D?N@&#65533;&#65533;&#65533;4&#65533;f+&#65533;&#65533;&#65533;&#65533;&#65533;&#65533;j&#65533;x&#65533;&#65533;&#1361;&#65533;5&#65533;Q6&#65533;&#65533;W&#65533;&#65533;5&#65533;}&#65533;n&#65533;&#65533;6Is&#65533;&#65533;&#65533;&#65533;&#65533;&#65533;$P&#65533;}+&#65533;&#65533;&#65533;>&#65533;&#65533;&#65533;|&#65533;Tw&#65533;YUG&#65533;u&#65533;&#65533;&#65533;&#65533;&#65533;^<&#65533;&#65533;e8&#65533;&#65533;5^tp*g;&#1870;Cy&#65533;&#65533;&#65533;&#350;&#65533;&#65533;&#199;9&#65533;d&#65533;&#65533;&#1560;&#65533; &#65533;'{z&#65533;-&#65533;*&#764;J?&#65533;JF&#65533;&#386;&#65533;&#65533;[&#65533;]&#65533;l&#65533;1&#65533;e&#65533;&#65533;A&#65533;x&#65533;&#65533;]/{o&#65533;	&#65533;&#65533;&#25848;&#65533;'&#979;[&#65533;&#65533;&#65533;A&#65533;9&#65533;Qm#&#65533;&#866;&#65533;-&#65533;&#65533;&#65533;f&#65533;m&#65533;S&#65533;&#65533;&#65533;U&#65533;&#65533;&#65533;&#65533;G&#65533;&#65533;&#65533;&#65533;GH&#65533;&#65533;&#65533;f/#Bw&#65533;&#1792;&#65533;&#65533;'&#65533;&#65533;[&#65533;Z&#65533;&#65533;h&#65533;3L&#65533;&#65533;&#65533;&#65533;.&#65533;&#12407;&#65533;_&#65533;&#65533;E&#65533;&#65533;&#65533;&#65533;&#65533;	&#65533;&#65533;&#65533;&#65533;&#65533;&&#65533;!&#65533;,&#65533;#&#65533;NL&#65533;&&#65533;	nXA&#65533;&#65533;%&#65533;&#65533;&#65533;,q8&#65533;&#65533;&#65533;X&#65533;&#65533;=@&#65533;&#65533;&#65533;&#65533;F&#65533;oi&#65533;&#65533;6E&#65533;&#65533;qL~&#65533;pCr&#65533;&#65533;SM&#65533;&#65533;&#65533;&#65533;	W&#65533;G:EE%![&#65533;HB&#65533;&#65533;@&#65533;h&#65533;b&#65533;UJ:&#65533;)&#65533;&#65533;e&#65533;&#65533;&#65533;	&#65533;W&#65533;&#65533;Lz)&#65533;#&#65533;&#65533;58&#65533;&#65533;&#65533;.o&#1827;&#65533;h&#65533;B&#65533;&#65533;1);&#65533;&#65533;&#65533;&#65533;&#65533;"&#65533;&#65533;k&#65533;&#65533;&#65533;&#65533;&#65533;	?&#65533;&#65533;*c&#65533;&#65533;&#65533;I&#65533;tz&#65533;3&#65533;l&#65533;T.C&#65533;)&#65533;b&#65533;&#65533;&#65533;@[&#65533;6&#65533;\&#65533;&#65533;&#65533;ib&#65533;&#65533;&#65533;AA&#65533;HLgF'\5I(&#65533;lbL>&#65533;Mx}	&#65533;&#65533;&#65533;^2*&#65533;&#65533;j&#65533;&#1894;&#65533;&#65533;8&#65533;:&#65533;&#65533;f&#65533;&#65533;&#65533;e$iw&#65533;;b&[&#1246;&#1737;	%d gR&#65533;iA&#65533;&#65533;&#65533;q^xj&#65533;8]Q&#65533;PQI&#65533;3&#65533;
&#65533;&#65533;&#65533;a&#65533;&#65533;&#65533;&#65533;G}&#1600;&#65533;&#65533;&#65533;&#65533;A&#65533;P&#65533;&#65533;gLnM&#65533;&#65533;&#65533;4d&#65533;4&#65533;&#65533;`~e&#65533;&#65533;"~&#65533;&#65533;&#65533;&#65533;&#65533;&#65533;J&#65533;&#65533;&#737;&#65533;~&#65533;&#65533;)$&#65533;&#65533;;&%&#65533;E&#65533;zH&#65533;&#65533;&#65533;Uu&#65533;&#65533;&#65533;=+&#65533;>&#65533;&#65533;N=&#65533;&#65533;&#65533;&#65533;
&#65533;&#65533;\&#65533;&#65533;CS&#65533;&#1033;fT|&#65533;&#65533;&#65533;E&#65533;h&#65533;&#1066;&#65533;&#65533;W&#65533;&#65533;&#65533;&#65533;&#65533;&#65533;&#65533;&#586;2&#65533;9&#65533;&#1675;^{&#1380;_C&#65533;D(&#65533;&#301;&#65533;o&#65533;e&#65533;&#65533;-&#65533;<]&#65533;$&#65533;&#65533;	H&#65533;L]HT/&#65533;&#65533;A&#65533;a&#65533;\]-h&#65533;A&#65533;&#65533;&#65533;&#51355;&#65533;&#65533;&#65533;X+&#65533;&#65533;&#65533;-];Kkr&#65533;&#65533;&#65533;&#65533;$&#65533;L&#65533;&#65533;n_z&#65533;&#65533;&#65533;4&#65533;&#65533;Aq&#65533;&#65533;&#65533;&#65533;z&#65533;&#65533; JO&#65533;&#65533;!&#65533;A&#65533;u&#533;C<N&#65533;^&#65533;g
&#65533;z&#65533;[&#65533;d&#65533;h&#65533;X]-&#65533;&#65533;&#65533;s&#65533;6&#65533;&#65533;a]&#65533;#&#65533;pr&#65533;&#65533;&#65533;&#65533;J&#2006;&#65533;&#65533;D&#65533;~&#65533;&#65533;&#65533;&#65533;(&&#65533;&#65533;T&#65533;&#65533;&#65533;&#27176;J],&#65533;&#65533;%Xez&#65533;&#65533; &#65533;>&#65533;&#276;t&#65533;w9&#65533;Y&#65533;V19!i)&#65533;&#65533;&#65533;&#65533;h&#65533;o0&#65533;g+&#65533;I&#65533;&#65533;r&#65533;&#65533;&#65533;&#65533;n&#65533;0a&#65533;;&#24600;&#65533;7&#65533;B&#65533;&#65533;&#65533;>&#65533;@&#65533;&#65533;3x%&#65533;Wb#E&#65533;&#65533;&#671;u&#65533;r&#65533;/+&#1258;Ul&#65533;&#65533;&#65533;&#65533;7&#65533;&#65533;y&#65533;&#1890;K&#65533;&#172;(,&#65533;e&#65533;&#65533;&#65533;&&#65533;_8&#65533;&#65533;s&#65533;1&#65533;&#65533;&#65533;&#65533;&#65533;&#65533;P&#65533;v&#65533;f&#65533;&#65533;H6&#65533;-2-&#65533;&#65533;
P	 &#1584;,k4&#65533;\lQ&#65533;&#65533;A6&#65533;&#65533;^m&#65533;x&#65533;&#65533;I7+ij&#65533;y&#65533;&#65533;^5&#65533;L&#65533;&#65533;&#1126;;&#65533;r-&#65533;r&#65533;&#65533;Q&#65533;&#65533;@&#65533;{$&#1405;&#1885;W&#65533;p&#65533;&#65533;&#65533;x&#1770;DU(jC
&#65533;q^vW&#65533;&#65533;}&#65533;<&#65533;&#419;W&#65533;&#65533;I&#1770;&#65533;6pU&#65533;&#65533;&#65533;&#65533;&#65533;&#65533;&#65533;;&#65533;y&#65533;&#65533;)V&#1896;&#65533;&#65533;"&#65533;	z&#65533;[&#65533;&#65533;kB%&#65533;
&#934;;Wa&#65533;&#65533;8&#65533;&#65533;7&#65533;r&#65533;!&#65533;&#65533;d&#65533;&#65533;-{"&#65533;LM&#65533;#&#65533;&#65533;&#1769;&#65533;p7^\&#65533;&#65533;.&#65533;1(&#65533;&#43950;&#65533;&#65533;k}8&#65533;&#65533;g&#65533;8&#65533;&#65533;#r&#65533;^&#65533;`&#65533;&#1563;B&#65533;(zt&#65533;&#65533;l^&#65533;&#65533;&#65533;'&#65533;-g&#65533;&#65533;&#65533;&#65533;]&#65533;&#65533;>A&#65533;&#65533;+&#65533;&#586;&#65533;&#65533;&#65533;N&#65533;/&#65533;&#65533;w&#65533;wQu&#65533;:&#1531;&#65533;/&#65533;&#65533;&#65533;&#65533;&#65533;&#65533;&#1631;,&#65533;k&#65533;&#65533;m&#65533;&#65533;[^&#65533;&#65533;&#65533;&#65533;mM<z&#65533;&#65533;&#65533;v9&#65533;7&#65533;&#65533;k&#65533;t0Y&#65533;&#65533;P7&#65533;&#65533;&#65533;&#65533;&#65533;&#65533;&#65533;f&#65533;&#65533;&#1589;&#65533;r&#65533;'!&#65533;]&#65533;<<&#65533;i4&#65533;V&#65533;t&#65533;&#65533;K&#65533;|&#65533;cqh{&#65533;9&#65533;@D&#65533;g&#65533;&#65533;:T!X&#65533;&#65533;&#65533;&#65533;&#65533;&#65533;Le&#571;8&#65533;Q&#1386;!&#65533;4'+&#65533;&#1431;Z!gg&#65533;&#65533;or&#65533;&#65533;&#65533;>&#65533;h&#65533;&#65533;^z&#65533;%}&#65533;g.b&#65533;P%&#65533;}AB?&&#65533;&#65533;%&#65533;w&#65533;}qX&#65533;'}&#65533;b0
c&#65533;&#65533;X&#65533;&#65533;<&#65533;&#65533;,pOc&#65533;D&#65533;g)&#65533;]&#65533;&#65533;v&#65533;6&#65533;-ow=&#65533;!&#65533;b&#65533;7&#65533;&#65533;Ct8&#65533;&#65533;&#65533;&#65533;4F&&#65533;GY(&#65533;&#65533;&#65533;I&#65533;7'&#65533;QG&#65533;Cd&#65533;&#65533;:&#65533;&#65533;5&#65533;$&#65533;<&#65533;&#65533;wW&#65533;&#65533;WA&#65533;&#65533;&#65533;s.U&#65533;T&#65533;h%&#130;c&#65533;|.TpGX&#65533;6m7&#65533;(&#65533;bX4^r_&#65533;&#65533;1b&#65533;}&#65533;wq&#65533;&#65533;0`&#65533;&#65533;q&#65533;8&#65533;&#65533;'&#65533;&#65533;J8:P&#65533;&#65533;&#65533;5,Av&#65533;&#65533;F&#65533;&#65533; 1&#65533;<gHLUL&#65533;&#65533;VkZk[@&#65533;i9&#65533;sp`}&#65533;pKC,a&#1088;!
&#65533;&#519;$A &#65533;&#65533;P&#65533;G\Y&#65533;F&#65533;U+&#65533;&#65533;qk &#65533;&#65533;&#65533;?&#65533;&#65533;S-&#1224;&#65533;&#65533;Fh~&#65533;X&#65533;w&#65533;W&#65533;&#65533;&#65533;ld\f&#65533;y22&#65533;&#65533;Q&#65533;E!&#1059;Z&#65533;i]z&#65533;"&#65533;&#65533;g&#65533;&#65533;14&#65533;'3?I8&#65533;,&#65533;&#65533;"!C8&#65533;e`n<&#65533;{&#65533;X&#65533;(V$1t&#65533;&#65533;~&#3201;&#65533;*&#65533;J&#65533;k&#65533;`v&#65533;vv&#65533;&#65533;&#65533;2&#65533;a&#65533;&#65533;8`E&#65533;&#65533;q&#65533;YL&#65533;&#65533;3hU&#65533;M
E&#65533;r&#65533;?&#65533;f&#65533;"&#65533;&#65533;B&#65533;c&#65533;T&#1429;&#65533;"&#65533;&#65533;QJ&#65533;&#65533;&#65533;8&#65533;&#523;)l&#1511;&#65533;&#65533;&#65533;\&#65533;&#65533;W&#65533;&#65533;&#65533;U&#65533;FPu&#65533;i7&#65533;XAL&#65533;&#65533;U%Ys{t&#65533;^&#65533;gp&#65533;&#65533;l&#65533;&&#65533;&#65533;&#29877;&#65533;i1&#65533;s{&#65533;&#65533;&#65533;&#65533;&#65533;&#65533;G&#65533;&#65533;W?w&#65533;X&#65533;A&#65533;0&#65533;&#65533;&#65533;&#65533;{&#65533;&#65533;&#65533;~&#65533;&#65533;(&#65533;&#65533;&#65533;:&#65533;&#1044;;&#65533;ggN&#389;&#65533;&#65533;&#65533;{&#65533;&#65533;&#65533;&#65533;&#65533;&#21585;&#65533;o&#65533;&#65533;Uayzf^&#65533;D}&#65533;(!&#65533;&#590;&#65533;&#65533;l&#65533;&#65533;d&#65533;&#65533;(o&#65533;&#65533;&#65533;&#65533;/&#65533;&#65533;c&#65533;`$g&#65533;&#65533;Sl&#65533;E(?f&#65533;q&#65533;&#65533;&#65533;&#536;&#65533;AVX&#65533;&#65533;&#65533;&#65533;i&#65533;|1&#65533;Q'P&#65533;&#65533;&#65533;.&#65533;<&#65533;&#65533;]r&#1478;)&#65533;&#65533;r&#65533;&#65533;hy>0&#65533;|&#65533;G#Kw&#65533;7)&&#65533;Y&#65533;(&#65533;zk&#65533;&#65533;o&#65533;h&#65533;&#65533;&#65533;&#65533;s=&#65533;h&#65533;H&#65533;O&#65533;E9&#65533;&#65533;?1 +&#65533;il&#65533;Y|&#65533;&#65533;&&#65533;G&#65533;&#65533;
*9&#65533;h{fYmoM&#1031;&#65533;I&#65533;t&#65533;)&#65533;L~si&#65533; !\&#65533;H&#65533;&#65533;SE9&#65533;&#65533;&#65533;L2&#65533;w&#65533;O	&#65533;&#65533;&#65533;&#2038;c`U$5&#65533;]Ylz&#65533;&#65533;w&#65533;Ubj&#65533;4/lXp&#65533;&#65533;=>V&#65533;x&#65533;D&#65533;&#65533;&#65533;N&#65533;&#65533;&#65533;&#65533;&#65533;&#65533;&#65533;H&#38624;6B&#65533;g&#65533;y&#65533;&#65533;HW&#65533;$&#65533;9&#65533;&#65533;&&#65533;&#65533;v&#65533;$&#65533; &#65533;&#65533;_&#65533;`	mP&#65533;&#65533;g+I}&#65533;&#65533;B&#65533;&#65533;&#65533;&#65533;&#65533;l&#65533;&#65533;&#65533;&#65533;p&#65533;:h&#65533;&#65533;>&#1233;&#166;&#65533;&#65533;)4&#1635;&#65533;&#65533;&#65533;V&#65533;	MV&#65533;&#65533;&#65533;&#65533;&#65533;b0)&#65533;H&#65533;w&#65533;62\Kx"&#65533;!&#65533;&#65533;(&#65533;;JH\fN&#65533;CVb6&#65533;rZ&#65533;ZH&#65533;&#65533;a&#65533;r&#65533;&#65533;%uE&#65533;&#65533;Y}8f&#65533;c=O&#640;&#65533;&#65533;}&#65533;&#65533;tPU1&#65533;o&#65533;&#65533;&#65533;&#65533;J&#65533;T&#65533;R&#65533;S"&#65533;5&#65533;# &#65533;&#65533;&#65533;#&#65533;[&#65533;&#65533;U fp&#65533;md&#65533;jJR&#65533;Y&#65533;8j&#65533;oz&#65533;?&#65533;&#65533;&#65533;J!&#65533;hR&#65533;&#65533;&#65533;&#65533;id&#65533;F&#65533;&&#65533;&#65533;Jh1c&#65533;&#65533;&#65533;&#65533;&#65533;IbAJs37RFE&#65533;&#65533;x&#65533;H&#65533;q&#65533;2&#65533;7&#65533;+&#65533;&#65533;&#65533;<X0r&#65533;8!&#65533;&#65533;&#65533;=
&#65533;&#65533;&#1696; &#65533;&#65533;&#65533;i&#65533;D&#65533;&#65533;&#65533;&#65533;c&#65533;&#65533;{&#559;O&#65533;&#65533;c&#65533;8&#65533;[v&#65533;x&#65533;;u&#65533;Z*&#65533;45&#65533;
&#65533;=&#65533;&#65533;`1&#65533;&#65533;&#65533;~M&#65533;&#65533;=&#65533;&#65533;&#65533;(&#65533;&#1018;gzG"&#65533;&#65533;&#65533;&#65533;j&#65533;&#65533;&#65533;&#65533;&#65533;&#65533;Z&#65533;&#65533;&#65533;&#65533;#&#65533;$3{&#65533;5&#65533;&#199;&#65533;&#65533;*&#65533;&#65533;6&#65533;&#65533;?q&#65533;&#65533;&#294;x&#65533;&#65533;0 XgdEhL&#65533;AE&#65533;&#65533;&#65533;&#65533;&#65533;&#65533;&#65533;Z[AZ&#65533;V&#1777;6&#65533;&#65533;;x&#65533;c&#608;B&#65533;&#65533;a&#65533;(&#887;s&#65533;&#65533;&#65533;&#65533;&#65533;Q&#65533;Z&#65533;&#65533;hu&#65533;e&#65533;@&#65533;&#65533;v&#65533;?BK{&#762;&#65533;Vd{+&#65533;&#65533;&#65533;&#65533;h&#65533;_&#65533;&#65533;&#65533;<&#65533;&#1784;1&#1248;B&#65533;K&#65533;&#65533;&#65533;&#65533;&#65533;&#65533;Xa&#65533;&#65533;A&#65533;4KY&#65533;&#65533;p&#65533;W&#65533;&#65533;&#65533;&#65533;&#65533;1&#65533;v&#65533;&#65533;sJ&#65533;&#65533;v&#65533;5F&&#65533;&#65533;&#65533;i&#65533;e&&#65533;&#65533;Ubq=&#65533;z&#65533;9&#65533;&#1653;&#65533;&#65533;&#65533;-M&#65533;&#65533;E&#18041;g3u&#65533;_&#65533;&#65533;&#65533;9&#65533;Je&#65533;J&#65533;xFM&#65533;f&#65533;U&#65533;&#65533;0&#65533;&#65533;&#65533;Fu&#65533;&#65533;&#65533;&&#65533;&#65533;&#65533;&#65533;&#65533;`&#1497;&#65533;l&#65533;59&#65533;-B&#65533;&#65533;&#65533;&#65533;&#65533;&#65533;+&#65533;_K&#65533;&#65533;v&#65533;&#65533;(&#65533;6&#65533;&#65533;Z&#65533;;m_9&#65533;[@&#1314;~&#65533;&#65533;~Q&#65533;Q&#65533;r&#65533;&#65533;&#65533;=|&#65533;;
&#65533;&#65533;^[&#65533;&#65533;m&#65533;<<&#65533;&#65533;m&#65533;2&#65533;|:&#65533;ek&#65533;&#65533;&#65533;(&#65533;&#65533;*&#65533;&#627;,,I&#65533;J&#65533;&#65533;X~&#65533;&#65533;&#65533;5&#65533;K&#65533;&#65533;Hf&#65533;p&#65533;&#65533;&#65533;&#65533;&#65533;2&#1211;K&#65533;&#65533;D4&#65533;[w&#65533;&#65533;&#65533;S&&#65533;&#65533;&{&#65533;*A&#65533;	&#1765;e&#65533;&#65533;&#65533;EL&#65533;&#65533;K8&#65533;&#65533;)&#65533;&#65533;"B&#65533;z&#65533;&#65533;&#65533;&#65533;&#65533;&#536;&#65533;&#65533;x&#65533;Mw\&#65533;69&#65533;&#65533;%^&#65533;	&#65533;&#65533;&#65533;=&#65533;&#378;&#65533;&#65533;&#65533;&#65533;&#65533;)F&#65533;&#1063;&#65533;&#65533;v}&#65533;jQj&#65533;&#65533;&#65533;&#65533;&#65533;L&#65533;&#65533;D&#65533;&#65533;E&#527;Er&#65533;&#65533;s&#65533;,b&#65533;&#65533;F,&#65533;n&#65533;^&#65533;l{J,~&#65533;>4Y&#65533;5[A&#65533;&#65533;~&#65533;&#65533;&#65533;&#1640;&#65533;s&#65533;Z&#65533;&#65533;~&#65533;&#65533;&#172;&#65533;
&#65533;Ylz&#827;qz&#65533;v*&#65533;&#65533;&#297;S&#65533;+20;a&#65533;E&#65533;&#65533;z&#65533;L&#65533;'&#65533;P&#65533;&#65533;&#65533;a0&#65533;&#1801;&#1945;&#65533;&#65533;,&#65533;A&#65533;&#65533;&#65533;&#65533;&#65533;&#65533;t&#65533;|&#600;+
&#65533;&#65533;r&#65533;&#27448;[&#65533;D#+&#1772;&#65533;&#65533;&#65533;&#65533;&#65533;K&#65533;#=z@&#65533;&#65533;&#65533;&#65533;&#1062;7?1&#65533;Dz&#65533;&#65533;+oM&#65533;_b&#65533;h&#65533;&#65533;&#65533;v&#65533;?k&#65533;&#65533;&#65533;&#65533;:&#65533;$}&#65533;&mQ&#65533;<&#65533;g&#740;&#65533;&#935;&#65533;I-m9N&#65533;:g[&#65533;]&&#65533;&#65533;,&#65533;\3&#65533;CT&#65533;&#65533;&#65533;&#162;"&#1180;&#65533;&#65533;&#65533;G&#1193;&#150;&#65533;w=&#65533;&#65533;&#65533;l&#1179;&#65533;&#789;&#65533;&#65533;\&#65533;f&#65533;_9&#65533;H!&#65533;S&#850;&#65533;%&#65533;c&#65533;Q&#65533;&#65533;K|&#65533;SBL&#65533;&#65533;1L&#1416;&#65533;.&#65533;/&#65533;K&#65533;&#65533;S&#65533;Ay&#65533;&#65533;	&#65533;&#65533;p&#65533;?B&#65533;9&#65533;oQ0Ki5&#65533;&#65533;z&#65533;X&#65533;_=&#1440;[&#65533;c&#144;&#65533;&#65533;I&#65533;&#65533;(&#65533;&#1456;&#65533;&#1700;&#65533;6g&#65533;&&#65533;&#65533;&#65533;&#65533;&#65533;&#1639;c%&#65533;mG!M&#1703;me"&#65533;&#65533;K&#65533;&#65533;&#65533;&#65533;H&#65533;K&#65533;&#65533;&#65533;&#38530;&#65533;&#65533;&!@3&#65533;&#65533;&#65533;|&#65533;&#65533;|]U&#65533;&#65533;&#21810;_&#65533;&#65533;E&#65533;&#65533;&#65533;&#65533;&#65533;&#65533;'&#65533;&#65533;
&#65533;&#65533;Rg&#65533;&#65533;&#65533;3&#65533;&#65533;&#65533;]&#65533;&#65533;&&#65533;N&#1137;&#65533;&#65533;jz&#65533;&#65533;&#65533;&#65533;r'&#65533;&#65533;&#65533;G&#65533;(&#809;&#65533;&#65533;&#65533;~&#65533;&#653;&#788;&#65533;.m&#597;&#65533;&#65533;{&#1118;@&#65533;Pa&#869;&#65533;&#65533;&#65533;&#65533;X&#65533;D>"&#65533;&#65533;u&#1893;&#65533;J'}-&#65533;&#65533;&#65533;&#1226;mfl&#65533;i&#65533;&#65533;&#65533;Q&#65533;&#65533;&#65533;S&#65533;&#65533;&#65533;t&#65533;S^&#65533;&#65533;m&#8552;Hb&#65533;&#65533;&#65533;'fQk`l&#65533;&#65533;&#65533;&#65533;&#65533;&#65533;&#65533;-&#65533;i&#65533;p&#65533;&#65533;&#65533;Wq&#65533;&#65533;&#65533;W&#65533;i&#65533;&#65533;&#1541;&#65533;&#65533;&#65533;[/M&#65533;q&50&#65533;:&#65533;&#65533;=&#65533;W&#65533;&#65533;6mEs&#65533;&#65533;&#65533;&#65533;'=&#65533;&#65533;&#65533;{&#225;&#65533;&#65533;kW&#65533;&#65533;m8&#1821;&#65533;5&#65533;i&#65533;&#65533;G&#65533;BO&#1960;y&#65533;&#65533;&#65533;&#65533;&#523;&#65533;r&#65533;&#65533;Kw>p&#65533;]&#65533;S&#65533;4i,#nm&#65533;$&#65533;C&#65533;>&#65533;&#65533;'&#65533;M&#65533;a-&#65533;&#65533;[&#65533;&#65533;&#65533;B=&#65533;&#65533;p&#65533;Z&#65533;&#65533;&#65533;&#65533;&#65533;&#65533;&#65533;&#65533;:&#65533;&#65533;&#65533;&#1987;&#65533;&#65533;&#65533;k&#65533;&#65533;&#65533;{&#65533;&#65533;&#65533;&#65533;&#65533;Vz&#65533;&#65533;&#65533;&#1229;&#65533;L&#65533;&#65533;b&#65533;&#65533;&#201;&#137;70&#682;&#65533;#3&#65533;Pr\&#65533;9&#65533;'=&#65533;&#65533;y&#65533;V&#1261;^B&#1022;b&#65533;&#65533;&#1927;2&#65533;	&#65533;&#65533;&#65533;&#65533;&#65533;{&#65533;&#65533;&#30949;-2&#65533;W&#65533;&#65533;&#2000;~cl&#65533;9&#65533;P	_(&#65533;%&#65533;&#65533;&#65533;&#65533;U&#65533;&#65533;sc&#65533;\&#65533;&#65533;&#65533;&#65533;&#65533;&#65533;$x~J&#65533;u&#65533;&#65533;&#65533;iH&#65533;.&#65533;\&#65533;.&#65533;&#65533;&#65533;&#65533;&#1726;&#65533;W&#65533;8&#65533;&#65533;&#49130;&#65533;	&#65533;pxc&#65533;.&#65533;&#65533;&#65533;&#65533;3&#65533;&#65533;Y&#1900;n>&#65533;&#485;=@&#65533;&#65533;;3&#65533;>&#65533;&#65533;&#65533;&#65533;&#65533;&#65533;a&#65533;&#65533;&#65533;&#65533;&#65533;&#65533;_&&#65533;l&#65533;&#65533;G&#65533;&#65533;&#65533;K&#65533;,.&#65533;l>?&#65533;&#1972;&#65533;&#65533;&#65533;k&#65533;&#65533;&#65533;&#65533;&#65533;&#65533;8f~&#65533;&#65533;+R\&#65533;&#65533;&#65533;;OO&#65533;&#65533;&#65533;?&#65533;&#65533;q&#65533;&#65533;e&#65533;&#65533;n&#65533;&#65533;&#65533;&#65533;&#65533;&#65533;&#65533;&#65533;&#65533;&#65533;>&#65533;&#65533;&#65533;fe&#65533;&#65533;&#65533;&#65533;M0&#65533;&#65533;&#65533;aM&#65533;&#65533;&#65533;P&#65533;]B&#65533;z^&#65533;&#65533;>&#65533;f&#65533;S&#65533;&#65533;&#65533;A&#65533;S&#65533;N&#65533;U\&#65533;q/&#65533;|&#65533;CL&#65533;!&#65533;&#65533;&#65533;&#65533;&#65533;[&#65533;s%o&#65533;C&#65533;&#65533;&#65533;!S&#65533;L&#65533;&#65533;8&#65533;w&#65533;)30&#840;&#65533;&\&#65533;f<&#1699;&#65533;&#65533;"f&#65533;&#65533;?&#65533;@n&#65533;:&#65533;&#65533;&#65533;o&#65533;&#65533;&#65533;&#65533;&#65533;O&#65533;&#65533;&#65533;&#65533;&#65533;=t&#65533;F&#65533;&#65533;]F&#65533;>&#65533;_&#65533;&#65533;&#65533;&#65533;&#65533;m;&#65533;$$&#65533;&#65533;&#65533;&#65533;&#65533;3&#65533;&#65533;&#900;&#575;v#E&#65533;V&#65533;&#65533;k&#65533;&#65533;v&#65533;&#65533;&#65533;J&#65533;(&#65533;&#65533;&#65533;3&#65533;&#65533;&#65533;&#65533;&#65533;&#65533;&#311;T&#65533;a&#65533;&#65533;&#65533;&#65533;&#65533;n&#65533;&#65533;v&#65533;$&#65533;&#65533;JZeO&#65533;X3_&#65533; f&#65533;x&#65533;#&#65533;&#65533;p%&#65533;&#65533;&#65533;&#65533;K&#65533;&#65533;(&#65533;c&#65533;+Cu&#65533;&#65533;&#65533;&#65533;Jw&#65533;*&#65533;&#65533;&#65533;&#65533;$`&#65533;V)o&#65533;&#65533;D&#65533;O&#65533;&#65533;p&#65533;Q&#65533;&#65533;os7!&#65533;&#65533;&#65533;&#65533;&#65533;&#65533;&#65533;&#65533;>_&#65533;)&#65533;&#60511;&#65533;&#235;r&#65533;&#65533;&#65533;&#65533;u&#65533;Q&#65533;jL&#65533;&#65533;&#65533;.&#65533;&#65533;F&#65533;D&#65533;&#65533;b8&#65533;&#65533;&#65533;&#65533;w&#65533;z&#65533;&#727;&#65533;f&#65533;&#65533;U&#65533;&#1941;&#65533;&#65533;&#65533;\&#65533;/&#65533;&#65533;&#65533;&#65533;t&#65533;&#65533;&#1165;r&#65533;&#65533;8&#65533;|&#65533;&#65533;;&#65533;&#65533;&#1756;/8&#65533;&#65533;&#65533;&#65533;&#65533;&#65533;\&#65533;&#65533;.H(-&#65533;E&#65533;&#65533;8&#65533;&#65533;&#65533;H&#65533;&#65533;#_&#65533;&#65533;O&#65533;&#65533;O&#65533;&#65533;&#65533;&#23169;ro&#65533;4&#65533;&#65533;r&#65533;&#65533;&#65533;	&#65533;u>&#65533;&#65533;^&#65533;&#65533;_&#65533;&#65533;F&#65533;&#65533;&#65533;&#65533;R&#65533;&#65533;O&#65533;u/&#65533;m&#65533;&#65533;yD&#65533;{N&#65533;K&#65533;x&#65533;&#65533;&#65533;&#845;&#981749;&#65533;&#1203;&#65533;&#65533;$N&#65533;&#65533;>&#65533;G&#65533;E&*&#65533;&#65533;K&#65533;&#65533;&#65533;o&#65533;&#65533;&#65533;&#65533;?ci*&#65533;_&#65533;&#65533;/&#65533;#&#65533;&#65533;&#65533;&#65533;R&#65533;&#1559;&#65533;3{&#65533;&#65533;^>&#65533;&#65533;9&#65533;O&#65533;K%&#65533;&#65533;&#65533;&#65533;VE&#65533;K&#65533;&#65533;&#65533;&#65533;p#&#65533;&#65533;{C&#65533;&#65533;*H&#65533;,M&#65533;?&#65533;&#65533;_&#65533;&#1398;&#65533;K&#65533;&#65533;?*&#65533;H}&#65533;zz&#65533;&#65533;&#65533;r3&#65533;&#65533;&#65533;Q&#1097;
&#65533;"&#65533;`&#65533;&#65533;\&#65533;&#1704;-&#65533;u&#65533;&#65533;C&#65533;&#65533;&#65533;&#65533;&#65533;&#65533;.&#65533;o&#65533;&#65533;&#1471;M&#65533;&#65533;,3ee&#65533;\n&#65533;&#65533;&#65533;&#65533;80}&#65533;&#65533;&#65533;&#65533;W&#65533;&#65533;&#65533;&#1462;&#65533;X&#65533;f&#65533;&#65533;~&#65533;&#65533;&#65533;&#65533;&#65533;&#65533;&#65533;&#65533;n&#65533;&#65533;Y&#65533;x-&#65533;X>&#65533;&#65533;oio&#65533;&#65533;&#1573;&#65533;8&#65533;F*&#65533;&#65533;&#391;&#65533;&#65533;&#138;&#65533;&#65533;&#65533;&#65533;6&#65533;"&#65533;&#65533;6&#65533;&#65533;?&#65533;U&#65533;&#65533;&#65533;&#65533;&#65533;O&#65533;i&#65533;&#65533;|'&#65533;f&#65533;&#65533;&#65533;F&#65533;&#65533;&#65533;&#65533;&#65533;emk&#65533;&#65533;]&#65533;uo&#65533;&#65533;m&#65533;*&#65533;&#65533;&#65533;N(,&#1188;&#65533;!&#65533;&#65533;m&#65533;&#65533;&#65533;be&#65533;&#65533;L=&#65533;:&#65533;&#65533;&#65533;@&#65533;&#65533;U&#57943;&#65533;&#65533;&#269;&#65533;/&#65533;W&#1485;&#65533; &#65533;&#65533;&#65533;J&#65533;&#65533;7BK&#65533;&#65533;s&#65533;&#65533;p&#65533;&#65533;&#65533;&#65533;&#65533;&#65533;&#65533;&#65533;?f[H&#65533;&#65533;&#65533;D&#65533;#&#65533;&#65533;&#65533;&#65533;[&#65533;&#49727;&#65533;&#65533;|Y&#1145;>&#65533;&#65533;R&#65533;xt&#65533;6&#65533;&#65533;&#65533;u&#33086;B&#65533;o&#65533;&#65533;A&#786;&#65533;&#65533;S[&#65533;'n&#65533;_^&#183;&#65533;9&#65533;&#65533;&#65533;j&#65533;&#65533;&#65533;(s&#65533;&#65533;3&#65533;.2&#65533;cO&#65533;=&#65533;&#65533;&#65533;&#1959;&#65533;_m&#65533;&#1983;P&#65533;J&#65533;a&#65533;&#65533;_VIT&#65533;&#969;jT[&#65533;&#65533;E'M^2&#65533;O&#65533;K&#741;&#65533;M/&#65533;+&#65533;&#65533;.>&#65533;H:w'&#65533;&#65533;Mh[o&#65533;*&#65533;&#65533;&#65533;7k\&#65533;&#65533;o&#65533;n&#65533;,&#65533;u&#65533;&#65533;&#65533;O&#65533;&#65533;&#65533;	&#65533;&#65533;&#65533;O&#65533;&#65533;l&#65533;&#65533;D&#65533;'~z&#65533;&#65533;&#65533;K&#65533;/&#65533;Uo&#65533;w&#65533;	&#65533;	V>v>kN.&#65533;2f#&#65533;&#65533;)&#65533;cK_&#65533;d&#65533;&#65533;2&#65533;&#65533;V&#65533;&#65533;bPM'&#65533;&#65533;&#1135;&#65533;&#65533;&#65533;fD&#65533;WI|3&#65533;l&#65533;U&#65533;&#1491;HH>2s&#65533;&#65533;o&#65533;&#65533;a&#65533;=&#65533;&#65533;H&#65533;&#65533;&#65533;&#65533;bl&#65533;'t&#65533;&#65533;;K&#65533;&#65533;ni_y&#65533;&#65533;&#65533;&#153;?&#65533;&#65533;&#65533;8;&#65533;P&#65533;&#65533;&#65533;8&#1519;&#65533;&#65533;&#663;&#65533;&#910;&#65533;f&#65533;&#65533;X~p&#65533;&#65533;bl&#65533;'~&#65533;&#65533;&#65533;&#65533;*&#65533;_+GI&#65533;F&#65533;F|&#65533;&#65533;&#65533;W&#65533;&#65533;Q&#65533;	&#65533;E&#65533;&#65533;&#65533;s&#65533;K&#65533;&#65533;	&#65533;&#65533;&#65533;&#65533;&#65533;&#65533;w&#65533;X&#65533;&#1793;&#65533;i&#65533;q&#65533;w&#65533;&#65533;kM&#65533;r,&#65533;*&#65533;l&#65533;&#65533;&#65533;6z&#426;q!g&#65533;vT&#65533;&#65533;&#65533;I&#65533;K&#65533;&#65533;&#65533;V&#65533;^F<&#65533;&#65533;&#65533;&#65533;&#65533;T/W'&#65533;&#65533;&#65533;<&#65533;&#65533;&#65533;M+&#65533;fS&#65533;yT&#65533;&#65533;eHQ&#65533;&#65533;&#65533;r&#65533;&#65533;&#65533;&#65533;&#65533;&#65533;&#65533;x?f&#65533;&#65533;&#65533;&#1676;&#65533;&#65533;&#65533;7&#65533;&#65533;p&#128;_&#65533;'.z&#65533;&#65533;&#65533;+W$z&#65533;M&#65533;G&#65533;&#65533;&#65533;&#65533;JGd&#65533;<&#65533;&#65533;X&#65533;)L.&#65533;&#65533;^k&#65533;&#65533;&#65533;&#65533;&#65533;&#65533;&#65533;&#65533;&&#605;,3&#65533;,^&#65533;O&#65533;'>}&#811;D&#65533;&#65533;K,eh&#65533;&#65533;pGwt&#65533;&#65533;&#65533;m&#933;&#65533;J&#65533;a5L&#65533;&#65533;&#65533;h]&#65533;d&#65533;&#65533;%&#65533;&#65533;&#65533;&#65533;F&#65533;&#65533;&#65533;&#65533;&#65533;m2b2&#65533;M&#65533;&#65533;&#65533;&#65533;O#'&#65533;&#65533;&#65533;&#65533;.e_HTjI&#65533;&#65533;q6&#65533;1&#65533;&#65533;O&#65533;&I&#65533;&#65533;&#65533;&#65533;H&#65533;)+&#65533;iE&#65533;&#65533;&#65533;&#1972;<&#65533;&#65533;&#65533;Ec8&#65533;,&#65533;&#65533;&#65533;Ji&#65533;&#65533;'~3LoL&#65533;&#65533;&#65533;4)&#65533;V&#65533; 3&#356;~&#65533;&#65533;?w&#65533;-&#65533;>~&#65533;&#65533;&#65533;&#65533;C&#65533;&#65533;k&#65533;qH&#65533;&#541;&#65533;m&#65533;&#65533;&#65533;&#65533;Es&#65533;k)+wI>&#65533;&#65533;4&#65533;qyj$*&#65533;&#65533;&#65533;>&#65533;&#65533;q!&#65533;&#65533;D&#65533;&#65533;='&#65533;&#65533;]&#65533;h&#65533;&#65533;'&#65533;&#65533;TT&#1197;e&#65533;&#65533;w&#65533;,w_&#65533;t]h[&#65533;&#65533;&#65533;&#65533;p&#65533;&#65533;&#65533;&#65533;&#65533;$&#65533;&#65533;&#65533;v&#65533;&#65533;&#65533;&#65533;&#65533;O&#65533;&#65533;%9&#65533;&#65533;B&#65533;&#65533;&#65533;'C&#65533;W&#65533;&#65533;[&#65533;8&#65533;&#65533;}!&#65533;&#65533;j&#65533;&#65533;B&#65533;Y]&#65533;&#65533;&#1576;&#65533;&#65533;&#65533;&#65533;O&#17617;&#65533;=6&#65533;&#65533;&#65533;&#65533;&#65533;&#65533;&#65533;&#65533;t&#65533;&#65533;&#1192;[&#65533;e&#65533;&#65533;&#65533;p&#65533;&#65533;G&#65533;K&#1674;6]&#65533;&#1088;&#65533;&#65533;C&#65533;&#65533;&#65533;&#65533;&#65533;&#65533;&#65533;&#65533;&#65533;&#65533;<&#65533;n&#65533;&#65533;&#65533;&#65533;>&#65533;&#65533;Q&#65533;&#65533;n&#65533;j&#65533;~&#65533;a&#65533;$HI.&#65533;w&#65533;&#65533;m&#65533;&#65533;	&#65533;&#65533;1&#65533;H&#65533;&#65533;HkA&#65533;z](&#65533;E&#65533;&#65533;_&#65533;&#65533;L&#65533;;O'&#65533;&#65533;&#65533;o&#65533;R?3&#65533;&#65533;&#65533;a&#65533;&#65533;S~&#65533;&#65533;&#65533;-uI&#65533;%&#65533;0&#65533;&#65533;W&#65533;c&#65533;KK&#65533;mp&#65533;T&#65533;&#65533;J`&#65533;&#1768;&#65533;&#65533;4&#65533;M&#1332;N&#65533;_&#65533;&#65533;s&#65533;;&#65533;&#1070;&#301;J&#65533;zf&#65533;&#65533;&#65533;&#65533;|&#65533;&#65533;\&#65533;ayE&#65533;d'&#65533;qKpW&#65533;c &#65533;W=&#65533;&#65533;#x#&#65533;&#65533;`&#65533;a&#65533;h&#65533;K&#65533;&#65533;<&#65533;uO&#65533;&#65533;&#65533;&#65533;&#65533;&#65533;&#65533;zj&#65533;&#65533;c&#1907;&#65533;t&#65533;&#65533;&#393;&#65533;4$Hv&#65533;
&#65533;W0{&#65533;7X7 ;&#65533;&#65533;jTf&#65533;&#719;&#65533;_&#65533;&#3853;'&#65533;&#65533;uO&#65533;O&#65533;&#65533;&#65533;&#65533;&#65533;a&#65533;&#65533;&#65533;&#1058;i&#65533;#&#65533;%&#65533;&#65533;&#65533;l&#65533;+&#316;&#65533;H&#65533;&#65533;&U	&#65533;mPb&#65533;;&#65533;&#65533;E7&#65533;S&#65533;FU&#65533;S&#65533;&#65533;I&#65533;&#671;&#1015;&#65533;&#65533;M&#65533;&#65533;&#65533;a&#65533;&#65533;]	W&#65533;i&#65533;b&#65533;&#2002;&#65533;&#393;&#65533;R$&#65533;m&#65533;mpA&#2737;P&#65533;&#65533;&#65533;&#65533;f2|'&#65533;&#65533;&#65533;&#65533;C&#65533;&#65533;U&#65533;&#65533;&#65533;N&#65533;&#65533;&#65533;&#65533;&#65533;&#65533;Av&#65533;tT&#65533;	'&#65533;#&#65533;wm&#65533;u?&#65533;&#65533;FI&#65533;4eG)m&#65533;W&#65533;*&#65533;&#65533;&#65533;	&#65533;&#65533;iC&#65533;&#65533;(&#65533;&#65533;&#65533;eq&#65533;l&#65533;&#65533;&#65533;N&#65533;&#65533;&#65533;&#65533;&#65533;O&#65533;(&#65533;&#65533;&#65533;&#65533;&#65533;9t&#65533;&#65533;&#65533;&#65533;&#65533;&#65533;&#625;O&#65533;&#65533;&#65533;&#65533;hA?&#65533;&#2026;@%&#65533;&#65533;Oi&#65533;&#425;&#65533;&#65533;i)&#65533;&#65533;	&#65533;~&#65533;&#65533;i&#65533;VAD&#65533;g&#65533;W&#65533;&#65533;Mo&#65533;V&#65533;c&#65533;.&#65533;`&#65533;|&#65533;&#65533;&#1519;&#65533;&#65533;to&#65533;&#65533;&#65533;k&#65533;/A&#65533;&#65533;h&#65533;N&#65533;?&#65533;&#65533;7&#65533;&&#65533;&#65533;&#65533;&#65533;!&#65533;6&#65533;)&#65533;&#65533;=%H&#65533;&#65533;&#65533;&#593;T&#65533;&#65533;&#65533;&#65533;#&#65533;&#65533;&#65533;z&#65533;&#1966;&#65533;W&#65533;&#65533;L&#1567;&#65533;&#1809;w&#65533;&#65533;b&#65533;&#65533;Q9&#65533;5&#65533;}&#65533;&7n&#65533;U&#65533;C&#65533;70&#65533;$&#65533;&#65533;F!t&#65533;u&#65533;&#65533;N+&#65533;&#65533;&#65533;&#65533;oi&#65533;&#65533;uO&#65533;&#2046;#&#65533;&#65533;e&#65533;&#65533;~&#65533;&#65533;&#65533;'&#65533;&#65533;&#65533;l&#65533;o_3\e&#65533;&#65533;&#65533;&#65533;)MXo&#65533;T&#973;=&#65533;=&#65533;&#65533;[&#65533;&#169;&#65533;&#65533;jb&#65533;+*&#65533;&#663;I&#65533;&#65533;v3&#65533;\7&#65533;&#65533;&#65533;&#65533;)&#65533;,&#65533;&#65533;&#65533;W&#65533;&#65533;&#65533;_&#65533;&#65533;%&#65533;r&#65533;&#65533;&#65533;H&#65533;&#65533;O&#65533;S.&#65533;[&#65533;&#65533;&#65533;&#65533; o&#65533;&#65533;&#65533;&#1327;&#65533;J&#65533;W&#65533;Gvv#&#65533;&#65533;h&#65533;H>&#65533;J&#65533;g&#65533;&#65533;&#65533;&#65533;&#65533;&#65533;&#65533;&#65533;&#65533;&#65533;&#65533;&#65533;&#31269;&#65533;&#65533;&#65533;&#65533;&#65533;&#65533;&#65533;_&#65533;z&#65533;<%b&#65533;&#65533;sl&#65533;&#65533;&#65533;&#65533;&#65533;&#65533;/3&#65533;&#65533;&#65533;Y^&#65533;&#65533;&#65533;&#65533;&#65533;&#65533;+&#65533;[d7&#65533;&#4753;&#65533;g~&#65533;&#684;#I&#65533;X&#65533;S^_&#65533;&#65533;&#65533;&#65533;\mn&#65533;&#65533;^&#65533;&#65533;`B&#65533;&#65533;&#65533;&#65533;&#65533;&#65533;n&#65533;&#65533;&#65533;&#65533;8&#65533;'&#65533;3&#65533;l8h&#65533;x&#65533;3&#65533;&#65533;4CR)U&#65533;&#65533;;&#65533;x&#65533;s&#65533;6&#65533;(<&#65533;&#65533;&#65533;E&#65533;&#65533;&#65533;"98&#65533;&#65533;&#65533;a/3&#65533;^&#65533;&#65533;&#65533;&#65533;&#65533;&#65533;^;&#1350;N&#65533;&#65533;&#65533;(&#65533;&#65533;F}&#65533;l8h&#65533;x&#65533;&#65533;pI&#65533;Iv&#65533;&#65533;<&#65533;&#65533;e&#1490;l&#65533;&#1449;L&#65533;&#65533;&#65533;lw&#65533;&#65533;/&#65533;x*&#65533;
A&#65533;&#65533;B*&#65533;r&#65533;&#65533;&#65533;&#65533;&#1143;&#65533;&#65533;&#1546;N&#65533;t&#65533;&#65533;d{&#65533;&#65533;&#65533;p!&#65533;
&#65533;,&#65533;h&#65533;! !! !!"!%%1'%&)&0,+1-0+..9.021-,1.21/84&141342-54:55@68B69469:8%28/093496996@;9<;:4<;B=>I=@8>@DA;<A>IB=BCADD6ADB<DCJEEPFHKFICGHPH.=I>@IEKIFPJDDK4BKIEKILLKRM?JMMYNPUNQJQJJRMTSQUSRZUU`UXSUX[V:IVQNVYaYRTZT[ZV`ZY]\ZU\[b]]h^`f^a]`]da^ibb\bbedU]dckeTbeepfJYfhlfhrhTbi\jifdifmifpjimlksnmxnpwpmuq]kqdmqqurnysesss{su&#65533;vx}vy&#65533;xssxv&#65533;yu}yy}{lx{{&#65533;|~&#65533;~&#65533;&#65533;~&#65533;&#65533;&#65533;}&#65533;&#65533;p}&#65533;&#65533;&#65533;&#65533;&#65533;&#65533;&#65533;~&#65533;&#65533;&#65533;&#65533;&#65533;v&#65533;&#65533;&#65533;&#65533;&#65533;&#65533;&#65533;&#65533;&#65533;&#65533;&#65533;&#65533;&#65533;&#65533;&#65533;&#65533;&#65533;&#65533;&#65533;&#65533;{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568;&#65533;&#65533;&#65533;&#65533;&#65533;&#65533;&#65533;&#65533;&#65533;&#65533;&#315;&#65533;&#637;&#65533;&#829;&#65533;&#1151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H&#65533;&#65533;&#65533;&#65533;&#65533;;&#560;&#65533;&#199;&#65533;A&#65533;&#65533;&#65533;&#331;3j&#65533;&#561;&#65533;3&#65533;&#65533;$I&#65533;&#65533;&#450;%&#65533;&#65533;\&#1611;&#65533;&#649;0c&#65533;D8&#65533;&#65533;M&#65533;o&#65533;&#65533;9&#65533;&#65533;@&#65533;-&#65533;
&#1683;&#65533;M&#65533;&#65533;*&#65533;dS&#65533;P&#65533;&#65533;&#65533;7&#65533;I&#65533;9A&#65533;:&#65533;&#65533;&#1199;`&#65533;&#65533;&#65533;&#1065;&#1587;(&#65533;&#65533;&#565;kQ&#65533;8&#65533;4F&#65533;&#65533;1&#65533;"!&#65533;&#65533;xr/&#1548;qK>&#65533;
&#65533;&#65533;K&#65533;&#65533;+^|&#65533;&#65533;&#65533;&#65533;?&#65533;&#65533;&#65533;*9(H&#532;i~E&#65533;t&#65533;&#1963;&#65533;Iz&#65533;&#65533;&#65533;&#65533;T&#65533;eAG&#65533;L&#65533;&#65533;&#7500;c+&&#65533;S&#65533;X&#65533;&#65533;&#65533;2&#65533;&#65533;&#65533;&#65533;D&#1974;e&#65533;&#65533;&#65533;&#65533;&#65533;T&#65533;&#65533;}z&#65533;r&#65533;G&#65533;u]&#65533;u&#65533;&#48235;U&#65533;&#925;2p&#65533;&#65533;&#65533;&#65533;&#65533;&#58258;&#65533;]&#65533;U&#65533;&#65533;H&#65533;&#65533;&#65533;&#65533;(K&#65533;n-X&#65533;E&#65533;&#65533;&#65533;&#65533;&#65533;&#65533;&#65533;&#65533;&#65533;&#65533;&#65533;&#65533;b&#2033;5``&#65533;%x^]&#65533;i&#65533;z&#65533;&#65533;WT&#65533;&#65533;7_r&#65533;UH&#65533;xv&#65533;v&#65533;yh[x&#65533;&#65533;a&#65533;4!&#65533;&#65533;!&#65533;&#65533;&#65533;S&#65533;e&#1356;&#65533;f&#1990;.&#65533;&#65533;#{&#65533;&#65533;&#65533;&#65533;~$&#65533;H&#1986;DZ&#65533;1&#65533;$&#65533;H&#485;]|*Z~B&#65533;"&#65533;U.&#65533;&#65533;d&#65533;e&#65533;!s+"&#65533;&#65533;^L&#65533;7!&#65533;&#65533;I)eu&#65533;e&#65533;&#1920;W&#65533;[&#65533;]&#65533;E&#65533;g&#65533;&#65533;%&c&#65533;&#65533;X^`sutb&#65533;6&#65533;#&#65533;&#65533;&#65533;	&#65533; &#361;h&#65533;%&#1209;&#65533;e&#65533;&#1620;PO&#645;&#65533;&#65533;&#65533;&#65533;&#65533;.~x&#65533;y&#65533;&#65533; l&#65533;
&#65533;&#65533;5&#65533;&#65533;a&#65533;&#65533;&#65533;&#65533;j&#2364;&#20826;&#65533;h&#65533;m&#65533;&#696;S&#65533;>&#65533;\&#65533;&#65533;9&#65533;&#65533;&#65533;s]&#65533;&#65533;u&#65533;&#65533;&#65533;&#65533;&#65533;;u&#65533;ge&#65533;&#65533;&#65533;iZU&#65533;s3&#65533;#w.+&#65533;&#65533;"Z&#65533;e&#65533;F+&#65533;&#65533;&#65533;&#65533;&#65533;&#65533;U&#65533;&#65533;i&#65533;&#65533;.&#65533;&#65533;&#65533;&#65533;&#65533;j&#65533;F&#65533;&#65533;,Se&#65533;T+&#65533;5&#65533;/&#65533;<&#65533;&#65533;&#65533;&#65533;+&#65533;&#65533;&#27643;&#65533;,&#65533;&#65533;i&#1893;&#65533;y'&#65533;&#65533;&#65533;&#65533;&#65533;$&#65533;
a&#65533;(&#65533;&#65533;&#65533;&#65533;>&#65533;nXDv&#65533;&#65533;&#566;&#65533;&#65533;t*&#65533;sj&#65533;L&#65533;&#65533;&#65533;V&#1839;&#65533;&#1495;&#65533;&#65533;&#1762;&#65533;]&#65533;&#65533;&#65533;&#65533;&#65533;&#65533;P&#65533;&#65533;/&#65533;&#65533;I&#65533;&#65533;C&#65533;&#65533;&#65533;X&#65533;&#1719;p&#65533;&#65533;F-&#65533;&#65533;kv&#65533;&#65533;&#65533;#&#65533;&#65533;q&#65533;&#65533;&#65533;&#65533;`&#65533;|&#65533;&#65533;t&#65533;[6&#65533;@&#65533;}V}Z/&#65533;F&#919418;&#65533;&#65533;8&#65533;m&#65533;&#65533;e&#65533;g&#65533;fL&#65533;6x&#65533;p&#65533;|P&#65533;&#65533;&#65533;&#65533;&#65533;Cly&#65533;Fn&#65533;&#65533;&#65533;&#129;N&#65533;&#65533;KN2&#65533;&#65533;o&#65533;&#65533;&#777;[i!&#65533;&#266;&#65533;&#65533;i&#65533;&#65533;&#65533;&#65533;&#65533;w;&#65533;&#65533;;&#65533;:&#65533;v+&#65533;q&#65533;&#65533;N&#1149;&#65533;&#65533;<E&#65533;g&#65533;M&#65533;&#65533;&#65533;n&#65533;<q&#65533;&#65533;&#65533;|X&#65533;w&#65533;oC&#65533;2/&#65533;&#65533;&#1027;&#65533;&#65533;&#65533;&#65533;&#65533;&#65533;o&#65533;&#65533;|$y[&#65533;&#65533;&#65533;&#65533;>&#65533;&#65533;R&#1963;&#65533;&#65533;z&#5599;&#65533;&#65533;&#65533;#&#65533;&#65533;&#65533;&#65533;>&#65533;i/u&#65533;&#65533;&#65533;&#65533;&#65533;&#65533;&#65533;&#65533;&#65533;<&#65533;&#65533;b&#1700;&#65533;D&#65533;&#65533;z&#1027;V&#65533;2$&#65533;{&#65533;#&#65533;&#65533; u&#65533;Bp&#65533;&#65533;(l&#65533;&#65533;&#217;&#65533;W-&#65533;a&#65533;&#65533;&#65533;&#65533;&#65533;K&#65533;&#65533;&#65533;&#65533;&#65533;" &#65533;&#65533;&#65533;F|&#65533;I&#65533;&#263;&#65533;pU-&#65533;&#65533;&#65533;&#65533;7&#65533;&#65533;&#65533;&#65533;&#65533;&#65533;!U(Eq&#65533;&#65533;&#1823;l&#65533;&#65533;&#65533;&#65533;&#65533;&#1249;&#65533;&#65533;&#65533;&#65533;&#65533;&#523;p&#65533;"&#65533;h&#65533;&#65533;p,&#1313;&#65533;&#65533;F&#65533;&#65533;&#65533;&#65533;&#65533;&#65533;&#65533;&#323;r&#65533;k&#65533;&#65533;)<&#65533;&#65533;#&#65533;|&#65533;&#65533;!&#65533;&#65533;E&#261;&#65533;&#65533;&#65533;&#65533;&&#65533;IL&#65533;Q&#65533;&#65533;&#65533;"&#65533;&#65533;&#65533;&#65533;9&#65533;&#65533;&#65533;&#65533;*&#65533;XI9^R&#65533;&#65533;dM:&#65533;&#65533;<&#65533;&#65533;&#65533;&#65533;WJ&#65533;@&#65533;d&#65533;VZ%-k&#65533;Wr&#1043;&#65533;&#65533;&#65533;&#65533;&r&#65533;.&#65533;&#65533;\
/1&#65533;&#65533;Z#&#65533;&#65533;&#65533;&#65533;&#65533;JX&3&#65533;)&#65533;!AiI=&#65533;f4&#65533;W&#65533;^r&#65533;&#65533;&#65533;&#65533;q9&#65533;<f&#1173;&#65533;&#65533;%&#65533;&#65533;&#65533;O&#65533;&#65533;\'U&#65533;?
&#65533;"&#65533;&#14375;9&#65533;&#65533;ar&#65533;&#65533;(:&#65533;	N}&#402;&#65533;&#65533;4&#65533;&#65533;&#65533;&#65533;Q&#65533;e&#65533;&#65533;&#65533;<M&#65533;Q&#65533;:T&#65533;&#65533;Qf&)&#65533;&#65533;p&#65533;&#65533;&m&#65533;F9&#65533;Q&#65533;L&#65533;M&#65533;&#65533;&#65533;&#65533;&#65533;&#65533;(=c>&#65533;&#65533;&#65533;pJ&#65533;&#65533;B5i&#65533;J&#65533;t.1&#65533;&#65533;b(&#65533;Q&#65533;&#65533;T,&#65533;&#65533;9&#65533;ZA&#65533;&#65533;Tg}&#65533;L&#65533;&#65533;&#1330;:&#65533;&#65533;&#65533;(&#65533; SN	&#65533;&#65533;$U&#65533;J=j8&#65533;&#65533;&#65533;QM+1q&#65533;v8&#65533;&#65533;t=&#65533;]&#65533;*&#65533;sV&#65533;&#65533;&#65533;_[&#2008;&#65533;&#65533;&#65533;&#65533;x},b&#65533;S&#65533;"F&#65533;5f3&#65533;?!&#65533;&#1138;&#65533;&#65533;&#65533;f&#234;&#65533;&#1138;5&#65533;"&#65533;FhW{&#65533;&#1106;&#65533;+&#65533;&#65533;&#65533;k&#65533;rV&#65533;&#65533;&#65533;&#1398;Yrmd7{&#65533;&#65533;&#65533;&#65533;&#65533;&#1380;+&#65533;[b&#65533;&#65533;&#65533;&#65533;q[;&#65533;&#28008;f*&#65533;ta&#65533;&#65533;&#65533;6&#65533;&#65533;lv+&#65533;&#65533;&#65533;&#965;.3&#65533;K&#65533;3&#44464;&#65533;M&#65533;v&#1777;]w&#804;&#65533;&#65533;&#65533;&#65533;XR&#65533;&#65533;U&#65533;{-&#65533;&#65533;&#65533;k&#65533;&#65533;&#65533;W&#65533;&#65533;eov&#65533;&#65533;N&#65533;6w&#65533;&#65533;&#65533;&q!&#65533;^&#65533;&#65533;R&#65533;&#65533;&#65533;/mLa&#65533;&#65533;&#65533;&#65533;J&#65533;&#65533;&#65533;&#65533;&#65533;&#65533;&#522;-r&#65533;[a&#65533;&#1444;&#65533;s&#65533;	M&#473;&#65533;;&#65533;X&#65533;"Fo&#65533;ILc&#65533;W&#65533;61&#65533;_/z&#65533;&#1710;&#65533;~1&#65533;y;b?6&#65533;&#65533;e0M&#65533;&#65533;&#65533;&#65533;&#65533;&#65533;&#65533;1&#65533;j&#65533;[!&#65533; vj&#65533;&#65533;&#65533;O&#1748;&#65533;&#65533;7&#65533;&#65533;lbl&#65533;&#65533;&#65533;>&#65533;&#65533;&#65533;8c&#65533;&#65533;&#65533;&#65533;&#65533;\&#946;&#65533;&#65533;&#65533;6&#65533;Y&#65533;]60&#65533;u&#65533;b&#65533;&#65533;W&#65533;&#65533;&#65533;-a&#65533;&#65533;E#&#65533;&#65533;&#65533;]&#65533;I&#65533;&fW&#65533;&#65533;&#65533;&#65533;&#65533;&#65533;,&#1623;6&#65533;&#65533;&#65533;&#65533;&#65533;_&#65533;&#65533;^&#65533;&#65533;&#65533;cAMj]zR&#65533;j,&#65533;&#65533;&#65533;&#65533;U&#65533;:&#65533;&#65533;|u&#65533;&#65533;&#65533;2&#65533;&#65533;&#65533;^&#65533;&#65533;&#65533;Ck&#65533;&#65533;&#254;&#65533;&#65533;&#65533;-o&#65533;&#65533;&#65533;&#1702;&#65533;5&#65533;&#65533;&#65533;{&#405;&#65533;&#65533;>&#65533;~N(&#65533;&#65533;R&#65533;&#65533;&#65533;F&#65533;&#65533;dp>&#65533;&#65533;&#65533;&&#65533;&#65533;h&#65533;78&t&#65533;#&#65533;&#65533;h&#65533;i&#65533;$&#65533;&#65533;F&#65533;z&#65533;&#65533;&#65533;&#65533;U&#65533;`^&#65533;o&#65533;l&#65533;&#65533;&#65533;&#65533;Ou3c&#65533;m&#130;&#65533;&#65533;&#1827;&#65533;t%h0&#65533;&#65533;&#1742;&#65533;&#65533; Z&#65533;]e,&#65533;4&#1844;e&#65533;&#447;Tr&#65533;&#65533;&#65533;&#65533;&#65533;&#65533;lv>i&#65533;,&#65533;cL&#65533;:q&#65533;W<&#2023;d6[hl&#65533;&#65533;&#65533;&#65533;&#65533;i&#65533;7$-&#65533;g$&#65533;&#65533;&#65533;&#65533;&#65533;&#65533;&#65533;&#65533;&#65533;n&#65533;B&#65533;~&#65533;q&#65533;&#65533;&#65533;~&#65533;m-&#65533;&#65533;<&#65533;&#65533;&#65533;&#65533;	&#65533;K&#65533;E_s&#65533;&#65533;S&#65533;>}&#65533;S7&#65533;&#65533;&#65533;Nr&#65533;&#65533;&#65533;&#65533;&#65533;&#65533;&#65533;&#65533;T&#65533;&#750;&#733;'D&#65533;&#65533;&#65533;&#65533;<v*&#65533;!&#65533;&#65533;&#65533;&#65533;&#65533;>x&#65533;+&#65533;&#65533;8O&#65533;&#65533;&#59317;hV&#65533;H=&#65533;&#65533;7&#65533;&#65533;C*&#65533;]&#65533;KV&#65533;&#1925;m&#1944;&#65533;&#65533;&#65533;7&#65533;&#65533;&#65533;g=&#65533;(Y+06&#65533;&#65533;C~L&#65533;L&#65533;A&#65533;r&#65533;&#65533;#&#65533;W&&#65533;&#65533;&#65533;&#65533;X&#65533;&#65533;&#65533;&#65533;&#65533;&#65533;_z&#65533;/&#65533;Y&#65533;&#65533;&#65533;	&#65533;(&#65533;&#65533;&#65533;&#65533;s&#65533;&#65533;k&#65533;&#2044;&#65533;X&#65533;&#65533;&#65533;7&#65533;&#65533;&#1055;&#65533;&#65533;g&#65533;:&#65533;&#65533;&#65533;}&#65533;b)|"&#65533;(&#65533;
Rz&#65533;G&#65533;8<g&#65533;&#65533;O&#65533;&#65533;&#759;&#65533;&#65533;W&#65533;&#65533;&#65533;	|&#65533;S}Y&#65533;W|&#65533;A&#65533;&#65533;N&#65533;`&#65533;&#65533;l&#65533;&#65533;D&#65533;&#65533;D9m&#65533;7~&#65533;wn&#65533;&#65533;&#65533;&#65533;mdG&#1840;J&#65533;&#65533;@v&#65533;g3&#65533;P&#65533;a&#65533;E&#65533;&#65533;}@&#65533;e&4&#65533;u&#65533;G{&#65533;&#65533;&#65533;wk&#65533;93&#65533;{Y&#65533;"&#515;&#65533;&#65533;-0q&#65533;&#65533;.&#32784;&#65533;0&#65533;t&#65533;F&#65533;JHL'|&#65533;&#65533;=&#65533;&#65533;&#884;7&#65533;&#65533;p^&#65533;&#65533;V&#65533;"&#65533;C&#65533;$ZgQPr`&#1284;N8Q(p-xnU8&#65533;*&#65533;&#65533;&#65533;`&#65533; ]x/&#65533;u&#65533;&#65533;&#65533;&#65533;&#65533;Hlv&#65533;1&#65533;{&#1024;T&#262;m&#65533;^&#65533;&#65533;Gb&#65533;F&#65533;&#65533;POxRx&#65533;&#65533;|&#1543;Z8&#65533;Tx{&#65533;h&#65533;&#65533;&#65533;&#65533;&#65533;&#65533;&#65533;(&#65533;4R&#65533;n\&#65533;o&#65533;gzh}&5_&#65533;y&#65533;&#65533;?&#65533;&#65533;&#65533;~Xx&#65533;e&#65533;&#65533;&#1035;C&#65533;&#65533;$&#65533;&#65533;`&#65533;HZ&#65533;T&#65533;n&#65533;&#65533;7`H\&#2006;{Q&#65533;q&#65533;DJ&#65533;B&#65533;&#65533;x&#65533;&#65533;Y&#65533;&#65533;&#1485;DN&#65533;&#65533;|0&#65533;n&#65533;wsq&#65533;&#65533;&#65533;Goy#@t&#65533;&#65533;&#65533;[&#597;5&#65533;"&#65533;8&#65533;&#65533;#`b4s,&#65533;8KdS&#65533;&#65533;i&#65533;&#65533;]UAXh&#65533;&#65533;&#65533;w#&#65533;!hf5&#65533;&#65533;j&#65533;|l'&#65533;Y&#65533;kO~&#65533;#0&#65533;&#65533;&#65533;#&#65533;&#65533;G&#65533;&#65533;u&#65533;&#65533;&y&#65533;(I"&#760;2G&#65533;)_x&#65533;&#65533;&#65533;[<&#65533;&#65533;&#65533;Dwb&#65533;x&#65533;&#65533;ui|+&#65533;&#65533;QD&#65533;A&#65533;<&#65533;^&#65533;&#65533;X)&#65533;L&#65533;&#65533;&#65533;&#65533;&#65533;,y&#65533;&#65533;&#65533;&#65533;2&#65533;'$&#65533;F&#65533;Y&#65533;6y&#65533;&#65533;l&#65533;&#65533;0&#65533;d&#1619;&#65533;&<&#65533;&#65533;	&#65533;&#1290;^t%&#65533;r,&#3156;M&#65533;&#65533;&#65533;&#65533;Fx<TY&#65533;&#65533;&#65533;}&#65533;&#65533;C&#65533;3X&#65533;I_ei&#65533;&#65533;8&#65533;&#1123;Z&#64022;9C&#65533;&#65533;&#65533;&#65533;Y&#65533;.&#65533;Bt&#65533;&#65533;&#65533;"w&#65533;&#65533;Y/W&#65533;(Z&#65533;/&#65533;S&#65533;6qun&#65533;&#65533;&#48143;]&#65533;gaC&#65533;eW&&#65533;6&#65533;q&#65533;u&#65533;&#65533;w&#65533;I&#65533;$yF&#65533;9&#65533;&#65533;&#65533;2&#65533;&#65533;D&#65533;&#65533;&#65533;&#65533;&#65533;x?&#65533;&#65533;&#65533;e&#65533;p9&#65533;1&#65533;"tw&#65533;&#65533;&#576;&#65533;w/&#1458;1&#65533;W&#65533;&#65533;&#65533;&#65533;&#65533;&#65533;Qk&#65533;.&#65533;S3&#1305;}&#65533;I&#65533;&#65533;&#65533;&#65533;&#65533;&#65533;<a&#65533;&#65533;0&#65533;!&#65533;[&#65533;&#65533;&#65533;&#65533;y&#65533;&#65533;0&#65533;&#65533;e&#65533;&#1563;J&#65533;&#65533;&#65533;1>&#65533;&#65533;&#65533;(&#65533;i<6&#1310;&#65533;&#65533;z&#65533;&#65533;)&#65533;~u&#65533;_q&#65533;=&#65533;&#65533;:4&#65533;&#65533;&#65533;&#65533;s&#65533;Sa&#65533;2!
o
&#65533;&#65533;b&#65533;&#65533;&#1234;&#65533;&#65533;q&#65533;J&#65533;&#65533;&#65533;&#65533;&#65533;r:&#65533;&#65533;&#65533;	q&#65533;9&#65533;:)&#65533;&#65533;&#41985;D&#1496;%&#65533;9a&#65533;&(&#65533;	&#65533;p	&#65533;&#65533;&#65533;G&#1629;.s&#65533;0&#65533;4&#667;\&#65533;.&#65533;q&#65533;&#65533;^8&#65533;d
&#65533;&#65533;5y	&#1365;&#65533;&#65533;e&#65533;&#65533;t@jcY&#65533;&#65533;Xt&#65533;&#65533;&#65533;&#65533;{&#65533;cq&#65533;p&#65533;S9I&#65533;g&#65533;	Bp&#65533;QUJ&#65533;)4&#65533;)&#65533;5&#65533;&#65533;&#65533;*:Z&#65533;z&#65533;&#65533;W&#65533;:d&#65533;&#65533;&#65533;&#65533;&#65533;&#65533;F&#65533;s&#65533;P&#65533;&#65533;6&#65533;&#43504;&#612;b&#65533;	
0fY&#65533;>0&#65533;/0&#65533;[&#65533;&#65533;&#65533;%J&#65533;&#65533;qD&#65533;&#65533;&#1748;&#65533;h*e&#65533;t&#65533;&#65533;&#65533;e&#65533;Vm&#65533;~&#65533;:x&#65533;'&#65533;H&#65533;&#65533;&#65533;&#65533;$&#655;K!	R&#65533;`^&#65533;A&#65533;&#65533;&#65533;&#65533;&#65533;Y&#65533;&#65533;&#65533;&#65533;&#65533;&#65533;&#65533;%Z&#65533;Rb&#65533;kdJY&#65533;&#65533;b(&#65533;&#63849;&#65533;&#65533;&#65533;&#65533;dEZ&#65533;&#65533;*&#65533;}:&#65533;~%&#65533;&#65533;1&#65533;&#65533;n&#65533;J&#65533;&#65533;&#65533;:&#65533;5&#65533;%sa&#65533;&#65533;)5&#65533;&#65533;(&#65533;&#65533;&#65533;&#65533;&#65533;a&#65533;(&#65533;&#65533;&#65533;x&#65533;&#65533;&#65533;&#65533;z&#65533;&#65533;tG&#65533;&#65533;:&#65533;&#954;&#65533;&#65533;&#65533;`q=&#65533;x B&#65533;
&#65533;&#65533;&#1044;&#65533;K&#65533;i&#65533;&#65533;&#65533;&#65533;&#65533;8&#65533;>Nv&#1191;&#65533;&#65533;bZ9xxz&#65533;1r&#65533;&#65533;~T&#65533;&#65533; &#65533;&#65533;&#65533;&#65533;$&#65533;&#65533;)&{&#65533;&#65533;c&#65533;b&#65533;6T54&#148;<1&#65533;,&#65533;&#65533;&#65533;Y1*I-&#65533;&#65533;&#65533;f&#65533;&#65533;Y&#65533;&#65533;&#65533;&#65533;}&#65533;U,wIk&#65533;&#65533;pzu&#65533;&#65533;&#65533;c&#65533;"{&#65533;L2&#65533;&#65533;5&#65533;`&#65533;&#65533;Y&#65533;A&#65533;=&#65533;&#65533;V&#65533;Q&#65533;"&#65533;&#65533;&#65533;&#65533;&#65533;g&#65533;&#65533;V&#65533;@&#65533;&#65533;&#65533;5&#65533;Whz&#65533;&#65533;&#65533;&#1491;BE&#65533;&#65533;'&#65533;&#65533;&#65533;&#65533;&#65533;	&#65533;&#65533;o&#65533;&#65533;=&#65533;&#65533;&#65533;&Pw(Id#&#65533;&#65533;i&#65533;V&#40397;4&#65533;&#65533;&#65533;&#65533;&#65533;eql&#65533;YI&#65533;&#65533;&#65533;&#65533;L&#65533;
&#65533;&#65533;c&#65533;x&#1082;&#65533;&#65533;&#65533;&#65533;(&#65533;&#65533;<@y&#65533;#O&#65533;&#65533;>&#65533;53+6&#65533;&#1624;&#65533;&#65533;ZD&#65533;G&#65533;Jqyp&#65533;&#65533;z&#65533;&#65533;&#65533;7.&#65533;&#65533;+&#65533;V&#65533;# 7&#65533;C&#65533;UPv&#65533;=&#65533;&#65533;&#65533;k&#65533;kU75C&#65533;&#65533;k&#65533;>;&#65533;*&#65533;&#65533;wu&#1785;&#65533;+&#65533;&#65533;h&#65533;z&#65533;h&#65533;&#65533;&#65533;&#65533;&#65533;{&#65533;&#65533;&#65533;&#65533;&#65533; 0&#65533;O&#65533;&#65533;&#65533;(&#65533;F&#65533;D&#8955;&#65533;&#65533;&#65533;Q&#65533;&#818;&#65533;k&#65533;&#65533;J&#65533;3&#65533;&#65533;A&#65533;1&#65533;&#65533;&#65533;&#65533;&#65533;&#65533;&#65533;&#65533;&#65533;}&#65533;&#65533;?&#65533;&#65533;?&#65533;&#65533;'<&#65533;&#65533;Y&#65533;0=3B:&#65533;&#65533;&#65533;&#65533;P&#65533;&#65533;&#65533;r&#65533;{&#65533;&#65533;&#65533;&#65533;x&#65533;&#65533;*/&#65533;t,$&#65533;	&#65533;&#65533;N&#65533;~&#65533;[&#65533;&#65533;[&#65533;&#65533;&#65533;nT&#65533;&#65533;2&#65533;&#65533;&#65533;&#65533;3&#65533;M&#65533;&#232;e&#65533;7 q&#65533;&#65533;&#65533;&#661;n,&#65533;&#65533;1&#65533;l&#65533;+&#65533;/;&#488;{mp&#65533;&#65533;&#65533;&#65533;&#449;&#65533;&#65533;&#684;&#65533;&#647;&#65533;3&#65533;@&#443;96h&#65533;&#65533;&#65533;&#65533;&#65533;&#65533;
&#65533;&#65533;pa&#65533;&#65533;V&#65533;&#65533;v&#65533;O{|&#65533;;&#65533;&#65533;&#65533;v&#65533;&#65533;+
	yP&#65533;&#65533;&#65533;&#1100;&#65533;a&#65533;&#65533;&#65533;3&#65533;&#65533;&#199;3&#65533;&#65533;,&#65533;&#65533;**?|JF&#809;V&#65533;l&#65533;&#65533;&#65533;&#65533;&#65533;&#65533;5&#65533;&#65533;q&#65533;&#65533;&#65533;&#65533;+@]&#65533;P<&#65533;&#65533;D&#65533;&#65533;&#1788;&#65533;]&#65533;&#65533;)&#1083;&#65533;0k@r&#65533;&#65533;y&#65533;i&#65533;&#65533;<p&#65533;&#638;
F&#65533;&#65533;&#65533;s&#65533;s&#65533; 0&#65533;|&#65533;&#767;"&#65533;&#65533;&#65533;|q)&#65533;&#65533;[&#65533;X`&#65533;m.f\&#65533;&#65533;3&#65533;&#65533;&#65533;&#65533;&#65533;&#65533;&#65533;&#65533;&#65533;:&#1892;&#65533;&#65533;&#65533;&#65533;EY&#65533;&#65533;{=6&#65533;|pp1&#65533;
m&#65533;&#65533;}&#65533;R-&#550;<(&#65533; Y<&#65533;`&#65533;&#65533;&#65533;&#65533;&#65533;&#65533;&#1852;b]&#65533;&#1788;:&#65533;C&#65533;&#65533;&#65533;&#65533;&#65533;^&#65533;&#299;&#65533;&#65533;n<7&#65533;&#65533;&#65533;
&#65533;&#65533;&#65533;+0&#65533;&#65533;	&#65533;{&#65533;Om&#65533;~\&#65533;&#65533;&#65533;^,|&#1519;&#1341;&#65533;&#65533;0&#65533;3M&#65533;6&#65533;&#65533;&#65533;7&#65533;&#65533;&#65533;H&#65533;m&#65533;&#65533;&#65533;&#65533;&#65533;z&#65533;>m&#65533;&#65533;&#65533;^Y!&#65533;|?P&#65533;*:1ym#]&#1004;&#65533;*&#65533;0&#883;-&#65533;?`&#65533;&#65533;&#65533;&#65533;&#65533;&#65533;11&#65533;&#65533;&#65533;&#65533;&#1844;0&#65533;7&#65533;p&#65533;8&#65533;&#699;&#65533;&#65533;k&#65533;cf&#65533;:Y|&#797;&#65533;&#65533;<&#65533;&#65533;&#65533;&#1184;
&#65533;&#65533;&#65533;&#65533;&#65533;&#65533;&#65533;&#65533;&#65533;7&#65533;&-&#65533;|&#65533;+&#65533;&#65533;&#65533;|&#1582;&#65533;&#65533;r&#65533;dM&#65533;g\&#65533;8f&#65533;&#65533; &#65533;&#65533;6&#65533;&#65533;&#65533;6&#65533;&#65533;G&#65533;Y3&#65533;'&#65533;&#65533;&#65533;&#65533;&#1759;Q:&#65533;-&#65533;Q&#1733;&#65533;'S&#65533;&#65533;0&#65533;&#65533;4&#65533;&#65533;0&#65533;&#65533;3!&#1832;m"n&#65533;&#65533;&#65533;|KW3&#65533;:&#65533;&#65533;&#65533;0&#65533;&#65533;&#65533;&#65533;&#65533;&#1569;&#65533;K&#65533;&#65533;=&#65533;!
Vpp&#65533;| Q&#65533;U&#65533;&#65533;1&#65533;:^&#65533;&#65533;Tm-Y+&#65533;&#65533;&#65533;&#65533;
j&#65533;&#65533;&#888;&#65533;&#65533;&#65533;&#65533;&#65533;&#65533;&#65533;&#65533;:&#65533;BZ|?&#1673;J&#65533;'/&#65533;&#1830;&#65533;l&#65533;&#65533;p&#65533;F&#65533;&#65533;tp&#65533;&#65533;&#65533;|&#65533;=&#65533;&#65533;&#65533;	&#65533;@&#65533;0	&#65533;&#65533;&#65533;&#65533;^&#65533;&#805;&#65533;~&#65533;&#65533;1&#65533;&#65533;&#65533;}&#65533;`&#65533;&#65533;&#1710;&#65533;&#65533;p1&#65533;&#65533;&#65533;&#65533;&#65533;&#885;&#65533;&#65533;&#65533;8&#65533;[&#65533;&#65533;k&#1115;&#65533;&#65533;]&#65533;&#65533;8&#65533;&#65533;gy&#65533;d~&#65533;f&#65533;&#65533;&#65533;
&#65533;&#65533;&#65533;z&#65533;&#65533;&#65533;&#65533;	&#65533;&#65533;\&#65533;&#65533;&#65533;&#65533;&#65533;,&#65533;&#65533;+`d&#65533;&#65533;U&#65533;&#65533;P-&#65533;&#65533;&#65533;&#65533;&#65533;
&#65533;&#65533;&#65533;[&#65533;&#65533;&#65533;&#65533;&#65533;&#65533;&#65533;&#65533;&#1253;$~z&#65533;mH&#65533;&#1619;&#65533;&#65533;`^>&#65533;&#65533;&#65533;&#65533;B-j&#65533;x(&#65533;&#65533;q&#1704;K&#65533; 	&#65533;0&#65533;&#65533;&#65533;mp&#65533;&#65533;>1&#65533;&#65533;F@x&#65533;&#65533;Y-&#65533;X&#65533;&#65533;&#620;&#65533;9&#65533;&#1070;&#65533;&#1102;&#65533;&#65533;&#65533;&#65533;0&#65533;&#65533;MH&#65533;x&#65533;;G&#65533;&#65533;m&#65533;&#65533;>&#65533;K<&#65533;&#65533;&#1936;&#65533;\&#65533;&#65533;>t@&#65533;&#65533;&#65533;&#65533;&#65533;1&#65533;&#65533; &#65533;&#65533;&#65533;&#65533;t&#65533;&#65533;&#65533;&#65533;&#65533;a{Lo~*&#65533;&#65533;*&#65533;&#65533;0&#65533;&#65533;&#65533;!&#65533;L&#1224;&#65533;&#65533;&#1134;&#65533;&#65533;/&#65533;&#65533;r4o&#47497;G&#65533;&#65533;&#65533;[>&#65533;&#65533;+&#65533;&#65533;&#65533;&#65533;N&#65533;&#65533;&#65533;$&#65533;
%&#65533;)o&#65533;&#65533;~0MP3\&#65533;&#65533;I]&#65533;yp&#833594;&#65533;&#65533;p&#65533;d&#65533;&#65533;&#65533;]&#65533;i&#65533;o&#65533;&#65533;&&#65533;x&#65533;&#65533;&#65533;&#65533;&#65533;1&#65533;&#1006;I?&#65533;&#65533;]&#65533;M&#65533;&#65533;S&#65533;R&#65533;s&#65533;V&#65533;&#65533;^_&#65533;&#65533;&#65533;&#65533;[o&#605;&#65533;&#65533;z&#65533;&#65533;`&#65533;q&#65533;
f&#65533;&#65533;iP&#65533;&#65533;&#65533;No&#65533;\&#939826;p~&#65533;A&#65533;&#65533;*&#762;&#65533;3&#65533;&#65533;&#65533;e}&#65533;&#65533;&#65533;&#65533;&#65533;&#65533;=L&#65533;&#65533;&#1518;m&#65533;@&#65533;&#65533;V&#65533;&#65533;}&#65533;&#65533;v&#65533;&#65533;&#65533;M&#606;/&#65533;&#65533;&#65533;&#981;&#65533;&#65533;&#65533;&#65533;&#65533;,~?&#65533;&#65533;p&#65533;@&#65533;b&#65533;&#65533;D&#65533;/F&#65533;&#65533;&#65533;X&#65533;&#65533;&#2042;0p-&#65533;&#65533;&#65533;&#65533;Q@&#65533;Q&#800;A|&#65533;&#65533;-d&#65533;&#65533;&#65533;C&#65533;&#930;U&#1122;&#260;&#65533;le&#65533;&#65533;
&#65533;G&#65533;&#65533;\&#65533;$&#65533;Q&#65533;I&#65533;)U&#65533;d&#65533;&#65533;&#65533;0b06&#65533;Y&#65533;&#65533;K&#65533;&#1054;Y&#65533;&#1619;&#65533;&#65533;r&#65533;&#1333;&#65533;G&#65533;&#65533;=&#65533;&#65533;&#65533;s&#65533;)&#1121;Q&#65533;&#65533;&#65533;J&#65533;e&#1386;&#1780;Z&#65533;7&#65533;&#65533;O|@V&#65533;*t&#65533;8&#65533;@&#65533;&#65533;l&#65533;&#65533;m&#65533;&#65533;&#65533;&#65533;u&#65533;O&#65533;*y&#65533;&#65533;[&#65533;&#65533;&#65533;N&#65533;&#65533;&#1985;`&#65533;&#65533;&#65533;&#65533;O&#65533; L^&#65533;&#65533;^&#65533;=&#65533;&#555;&#65533;B&#65533;	'&#9995;&#65533;&#210;On|&#65533;Z&#65533;&#463;&#65533;d&#65533;&#65533;&#65533;Rd&#65533;j&#65533;&#65533;(&#65533;&&#65533;&#65533;&#65533;&#65533;1e&#1700;	<&#65533;N&#65533;&#65533;
%z4&#65533;s&#65533;&#65533;&#65533;5{V&#65533;&#1397;[&#65533;2&#65533;&#65533;&#65533;j&#1569;&#1923;&#65533;_&#65533;KV&#65533;f&#65533;&#65533;&#65533;&#650;.&#65533;&#65533;!&#65533;S&#65533;W&#65533;&#65533;&#65533;&#65533;+&#65533;&#65533;&#65533;[&#65533;4&#1024;!&s`A&#65533;&#65533;&#65533;@&#1701;5&#65533;V1&#65533;6_&#65533;mC]3	6&#65533;f&#65533;&#65533;2&#65533;&#65533;7&#65533;RT&#65533;&#65533;#&#65533;&&#65533;b&#65533;;&#65533;&#65533;&#65533;&#505;&#34306;&#65533;&#65533;z&#65533;j&#65533;&#65533;V&#1702;!&#65533;&#65533;&#65533;&#65533;&#65533;&#65533;&#65533;&#65533;E&#65533;O=&#65533;@&#265;p&#65533;&#65533;&#65533;V&#65533;B&#65533;&l&#65533;5&#65533;V7&#65533;&#65533;&#65533;K:&#65533;&#65533;G\iL2O&#65533;rN:#&#65533;&#65533;E&#65533;^\&#441222;\&#65533;@5J"&#814;F&#65533;f\&#65533;&#65533;;&#65533;xtt%I&#65533;(&#65533;Q&#65533;&#65533;=A#&#65533;2&#65533;&#33603;&#65533;l&#65533;:#2e&#65533;8]Cq.&#65533;&#65533;d&#65533;&#65533;&#65533;&#65533;4&#65533;&#65533;Rk&#65533;&#65533;-<]&#65533;)Ei}&#65533;:&#65533;p&#65533;(B=&#65533;&#65533;&#65533;&#65533;&#65533;&#65533;Ur%33c&#65533;K&#65533;k#,&#65533;&#65533;&#65533;[A2&#65533;&#65533;2&#65533;	UUO&#65533;&#65533;UM&#65533;d]v[&#65533;&#65533;&#270;&#65533;&#65533;&#65533;&#65533;\u&#65533;S&#65533;&#65533;&#1458;&#65533;&#65533;&#65533;&#65533;-&#65533;&#65533;$=&#65533;'&#65533;&#65533;&#65533;&#65533;F&#65533;Bx&#65533;&#65533;&#65533;Z&#65533;&#65533;?P&#65533;&#65533;&#65533;er&#65533;H&#35570;&#65533;y2&#65533;K&#65533;}s"&#65533;:DS5&#65533;PK#v=DV)&#65533;x&#65533;&#65533;(VFWb&#65533;#._&#65533;&#65533;6&#65533;&#65533;e'"&#65533;&#65533;&=!&#887;)&#65533;&#65533;I&#65533;z&#65533;E^Y&#65533;&#65533;&#65533;(7A&#65533;&#65533;D&#65533;&#65533;&#65533;f&#65533;h&#65533;&#65533;o{&#65533;&#65533;0&#65533;4&#65533;&#65533;4S&#65533;&#65533;&#65533;SM-&#65533;D&#65533;&#65533;D	l&#65533;Y&#65533;&#65533;b&#65533;m&#65533;F-&#65533;&#65533;n&#65533;&#159;u&#65533;hdW&#65533;8&#65533;&#65533;&#65533;~&#65533;&#65533;)&#65533;&#65533;&#65533;Y&#65533;&#65533;z&#65533;I&#65533;&#1411;{A09&#20348;&#65533;1&#65533;f	q&#65533;s&#65533;D&#65533;4&#65533;P&#65533;D&#65533;:a&#65533;4&#65533;&#1118;hVteN&#65533;&#1404;U&#65533;&#65533;^&#65533;~&#65533;&#65533;G&#65533;
#&#347;_<Qj&#65533;&#1226;&#65533;&#65533;&#65533;&#65533;&#65533;Y^&#65533;&#65533;	I'&#65533;8&#65533; &#65533;&#65533;&#690;[1|&#65533;X &#65533; (Q&#65533;q&#65533;}~&#65533;&#65533;&YC&#65533;&#65533;&#65533;Xk&#65533;&#65533;&#65533;&#65533;&#65533;n)&#1759;&#65533;&#65533;&#65533;;&#65533;KNs&#65533;&#61575;&#65533;&#65533;q&#65533;j{&#65533;`p&#65533;&#65533;7&#65533;8&#65533;:&#65533;A&#65533;v<&#65533;&#65533;8F=&#65533;+z&#65533;&#958;&#65533;G&#65533;L#x&#65533;&#65533;&#65533;P&#65533;&#65533;b&#65533;&#65533;&#65533;&#65533;B6!&#65533;6&#65533;!x&#65533;C^&#65533;&#65533;D&#65533;U&#65533;&#65533;&#65533;&#65533;&#65533;,dKtDc&#65533;&#65533;&#65533;&#65533;Xe&#65533;&#65533;W&#65533;&#65533;!"&#65533;&#65533;\&#65533;&5&#65533;$&#65533;&#65533;_aU&#65533;1&#65533;d\&#65533;_&#65533;&#65533;&#65533;&#65533;xIo&#65533;1&#65533;D(x&#65533;;p&#65533;1&#65533;&#65533;&#65533;&#65533;A&#65533; M&#65533;/&#65533;&#65533;V&#65533;&#65533;&#65533;&#65533;`&#65533;x&#65533;&#65533;2d!	6&#65533;&#65533;&#65533;#)6&#65533;&#65533;mmm&#65533;&#65533;@&#65533;&#65533;{&#65533;&#65533;
\()M&#1162;p)&#65533;&#65533;!3&#65533;b&#65533;&#1942;&#65533;3&#65533;-7&#65533;&#65533;&#65533;+&#65533;q~b&#677;&#65533;&#65533;&#65533;F6-op&#65533;L&#65533;&#1587;6<&#65533;&#65533;xSR&#65533;,&#65533;7@&#65533;&'Y&#1729;&#65533;&#65533;v&#65533;,&#65533;$&#65533;&#65533;&#65533;B&#65533;@)U&#156;&#65533;\d*&&#65533;L&#65533;&#65533;B&#65533;&#65533;&#65533;C#&#65533;&#65533;&#65533;C&#65533;R+c&#65533;&#65533;2jE&#65533;&#65533;a&#65533;&#65533;hT&#65533;Y&#65533;D&#65533;&#65533;&#65533;&#65533;qM&#65533;&#65533;x&#65533;_&#65533;&#65533;&#65533;e&#65533;&#65533;&#65533;&#1098;jI&#65533;U&#65533;8t&#65533;::&#65533;&#65533;\&#65533;&#65533;&#65533;&#1115;C&#65533;J&#65533;G&#65533;&#65533;&#65533;&#65533;&#65533;&#65533;*&#65533;&#65533;&#65533;&#65533;DD&#65533;h&#65533;&#65533;H04&#65533;3&#65533;&#65533;$'P&#65533;&#65533;68&#65533;2&#65533;&#65533;&#65533;&#65533;! &#65533;P&#65533;&#65533;0&#65533;&#65533;&#65533;&#65533;'@:&#65533;&#65533;&#65533;&#65533;+n&#65533;&#65533;&#65533;&#65533;&#65533;&#65533;0&#65533;t&#65533;&#54421;\&#65533;&#65533;&#65533;&#65533;&#65533;&#65533;T&#65533;BS&#65533;$8&#65533;UAio&#65533;
5&#65533;&#65533;MD&#65533;HF}&#65533;)M	&#65533;;&#65533;&#65533;&#65533;&#65533;&#65533;c&#65533;7Z&#65533;&#65533;&#65533;ELG&#65533;!&#65533;&#65533;&#65533;#~2&#65533;T&#65533;I&#65533;&#65533;&#65533;U&#65533;&#65533;Z&#65533;&#65533;&#65533;	zY&#65533;p[DX&#65533;&#65533;D4&#65533;&#65533;q&#65533;Ay&#65533;H";&#65533;M&#65533;K&#65533;\&#65533;k&#65533;&#1145;&#65533;V&#65533;&#65533;&#65533;b1&#65533;d&#65533;&#65533;&#65533;&#65533;{&#65533;J[ZfR&#65533; &#1180;&#65533;aS&#65533;&#1561;&#65533;k&#65533;&#65533;&#65533;&#65533;z#&#65533;&#65533;@&#65533;)&#65533;\J&#65533;Hf&#65533;&#1611;&#65533;)&#65533; &#65533;
L&#65533;&#65533;&#65533;EsQ;G&#65533;&#65533;|&#65533;mmo&#65533;&#65533;x3&#1868;&#65533;n&#65533;&#65533;0&#65533;R&#1313;&#65533;&#65533;&#1992;&#65533;D+&#65533;%7&#65533;-&#65533;.&#65533;&#65533;F&#65533;aTw&#588;]wK&#65533;&#65533;v&#65533;Z&#184;&#65533;YR&#65533;&#65533;&#65533;&#65533;C&#65533;Mq&#21864;P6'&#65533;a&#65533;#N1&#65533;&#65533;B?~&#516;J&#65533;&#65533;YY&#65533;)&#65533;&#65533;&#65533;&#65533;NUaE&#65533;RmRV&#65533;3"&#176;@p&#65533;h&#65533;Z&#65533;P&#65533;n&#65533;?&#65533;&#65533;&#65533;d&#65533;L&#65533;-a&#65533;b&#65533;&#65533;&#762;!e#r&#65533;t&#65533;&#65533;&#65533;f8#&#65533;&#65533;u^&#65533;&#1559;&#531;&#65533;&#65533;&#65533;&#65533;&#65533;$&#65533;&#65533;;&#65533;&#65533;&#65533;/&#65533;&&#65533;&#65533;<5&#65533;&#65533;&#65533;&#65533;H&#65533;`&#65533;&#65533;&#65533;&#65533;]&#65533;4&#65533;	&#65533;&#1301;&#65533;&#65533;`3&#65533;&#65533;2J&#65533;&#65533;&#1783;&#65533;&#65533;&#65533;t&#65533;&#65533;72&#65533;&#65533;&#65533;&#65533;&#1971;&#65533;`f&#65533;K7&#1078;&#65533;&#65533;F#&#65533;&#65533;[&#65533;:DL&#65533;&#65533;g&#25390;&#65533;D&<&#65533;Z&#65533;MK&#65533;[&#8521;E&#65533;B&#65533;)/(&#65533;La&#65533;&#65533;	j&#65533;&#65533;2&#65533;o@Ed&#65533;&#65533;C&#65533;&#65533;&#65533;0&#65533;&#65533;J&#65533;&#65533;&#65533;yc&#65533;S&#65533;&#65533;&#65533;
F&#65533;&#65533;oo&#65533;k&#65533;7&#65533;&#65533;x&#65533;pC&#65533;&#65533;v&#65533;&#65533;&#65533;&#65533;&#65533;]&#65533;&#65533;~sQ&#65533;=&#65533;0Z&#65533;&#65533;&#65533;&#65533;1R&#65533;n&#65533;&#65533;RD&#65533;f6&#65533;&#7966;&#65533;-*&#65533;R&#65533;i&#65533;&#65533;h9&#286;(Tq&#65533;W&#65533;&#65533;&#65533;0P&#65533;0&#65533;&#65533;(&#65533;&#65533;85D&#65533; 	U&#65533;X0&#65533;&#65533;}0q	T&#65533;3}&#65533;&#65533;&#1831;&#25048;&#65533;g&#65533;8^JVP~-Oy&#65533;aV&#65533;G[&#1683;41O&#65533;&&#65533;&#65533;5&#65533;&#65533;n&#65533;/&#65533;&#65533;&#65533;W&#65533;&#65533;&#65533;'&#65533;&#65533;&#65533;z^&#65533;B&#65533;~o&#65533;&#65533;&#65533;&#65533; &#22804;&#65533;T"D&#65533;&#65533;`&#65533;*$Av%&#65533;!h&#472;\F`N2&#65533;&#65533;?&#65533;&#65533;A&#65533;-&#65533;` &#65533;&#65533;Sl&#65533;&#65533;&#65533;U?&#65533;&#65533;&#934;&#65533;&#65533;Y<	KTB&#65533;&#65533;g&#65533;&#65533;&#65533;&#65533;)&#65533;u&#65533;&#65533;v&#65533;n&#65533;&#65533;?&#65533;&#65533;&#232;|&#65533;3"]&#65533;B&#65533;&&#65533;&#65533; U&#65533;&#65533;X&#65533;&#65533;&#65533;@D+&#65533;W&#65533;&#500;@-&#1026;c\&#65533;[&#65533; &#432;UH&#65533;&#65533;&#65533;&#65533;&#65533;&#65533;&#65533;/&#65533;+*.`&#65533;&#65533;&#65533;&#65533;&#1291;;&#65533;&#65533;0p&#65533;&#65533;i&#65533;&#65533;&#65533;T&#65533;+&#1782;&#65533;&#65533;&#65533;&#65533;&#65533;&#65533;s&#65533;J&#65533;9&#65533;C<&#65533;q&#65533;&#65533;+&#65533;C&#65533;z&#65533;>&#65533;i,&#65533;&#65533;[&#65533;&#65533;{'<&#65533;\&#65533;&#65533;&#731;<&#65533;&#65533;&#65533;Y&#65533;&#65533;XJ&#65533;&#65533;*&#65533;&#1163;&#65533;&#65533;&#65533;-;(&#65533;&#65533;b&#65533;3&#65533;&#65533;&#65533;!&#65533;K&#65533;|&#65533;&#65533;&#65533;%&#65533;9&#65533;7&#65533;$&#65533;&#65533;04&#65533;&#632;&#65533;&#65533;8&#65533;&#1207;.4&#65533;&#65533;d&#65533;;29&#65533;&#65533;<&#33022;&#2008;&#65533;&#65533;&#65533;&#65533;X&#65533;&#213;&#65533;&#65533;4.&#65533;j	"&#65533;#7&#65533;`&#65533;j&#65533;.&#65533;&#65533;&#65533;:&#65533;&#45860;{)&#65533;&#65533;&#65533;&#65533;iQIh1&#65533;&#65533;(C&#65533;&#65533;B&#65533;&#1581;MD&#65533;&#65533;	&#65533;h&#65533;&#65533;IY&#128;&#65533;5&#65533;&#65533;e&#65533;&#65533;&#65533;>&#65533;"&#65533;&#65533;&#65533;&#65533;;&#65533;&#65533;9&#65533;XA`&#65533;&#65533;&#65533;&#283;&#65533;/&#65533;Rw&#65533;&#65533;H+&#65533;it	&#65533;Fl&#65533;D&#65533;&#1713;q&#65533;&#131738;Z&#65533;m&#65533;&#65533;H(i&#65533;?Y$"&#65533;-&#65533;z&#65533;&#65533;&#65533;=2&#65533;&#65533;@U&#65533;T&#65533;s&#65533;&#65533;"&#65533;7&#65533;&#65533;&#65533;C;&#65533;&#65533;-"&#65533;&#65533;0&#406;&#65533;6o&#65533;&#65533;&#65533;a&#65533;&#65533;&#65533;.X+&#65533;h\!&#65533;&#65533;&#770;&#65533;&#65533;[	&#65533;c&#65533;&#65533;T7&#65533;"&#65533;Aq&#65533;&#65533;&#65533;&#65533;H;&#65533;rC&#65533;@&#65533;&#65533;J&#65533;!&#65533;&#152;&#65533;?M&#536;&#65533;k&#65533;&#1208;-.&#65533;;H&#65533;&#159;&#65533;	&#65533;&#65533;&#65533;&#129;Fa<&#65533;i4-"&#65533;e&#65533;B&#65533;.q&#528;pF&#65533;&#65533;&#65533;<22&#65533;&#65533;&#65533;s&#65533;F&#65533;&#65533;&#65533; &#65533;&#65533;w{&#65533;E&#65533;&#65533;s&#65533;W&#65533;&#65533;|&#65533;,G&#65533;&#65533;&#65533;&#65533;&#65533;I	&#65533;j&#65533;&#65533;&#65533;&#65533;&#65533;8&#65533;P\0&#65533;&#65533;G&#65533;&#65533;{&#65533;&#65533;&#65533;<H.&#65533;[1J&#65533;FL&#65533;b,&#65533;=d&#65533;nJk&#65533;&#65533;&#734;6&#65533;J:&#163;&#65533;&#65533;&#65533;`n&#65533;&#65533;&#65533;&#65533;&#1076;&#65533;&#1221;&#282;&#65533;&#1813;&#65533;K&#65533;%+&#65533;W&#65533; D&#65533;&#65533;&#65533;&#65533;!8(&#65533;&#65533;	&#65533;;%CH&#65533;(0JZ@&#65533;c&#65533;&#65533;&#65533;&#65533;&#65533;&#65533;\&#65533;[&>&#65533;n1&#65533;&#65533;$&#65533;&#65533;&#654;&#65533;&#65533;&#65533;r&#65533;]&#65533;&#65533;K&#65533;AD&#1841;&#1004;&#65533;&#65533;g\*w/&#65533;!&#65533;&#65533;&#65533;A&#65533;&&#65533;&#65533;&#65533;&#65533;&#65533;&#1220;&#65533; 9&#1786;)
&#65533;&#65533;&#1069;6&#65533;OC=&#65533;&#65533;10&#65533;4s&#65533;&#65533;&#65533;&#65533;&#65533;&#65533;y&#65533;&#65533;LP&#65533;D&#65533;&#65533;&#65533;&#65533;&#65533;&#65533;&#65533;&#65533;c@DzI&#65533;&#65533;&#65533;N&#65533;L&#65533;&#65533;&#65533;;&#65533;&#507;F&#65533;&
&#341;&#65533;&#65533;13&#65533;&#65533;&#65533;&#65533;&#65533;'&#65533;&#65533;&#65533;&#65533;M&#65533;h&#65533;&#65533;&#65533;?>&#65533;&#65533;[YD6&#65533;&#65533;&#65533;&#65533;&#263;;TP"%)&#65533;&#1629;6&#65533;J<&#65533;9&#65533;&#65533;&#65533;P&#65533;&#65533;&#65533;&#65533;,&#65533;&#65533;&#65533;l/&#65533;:	&#65533;&#65533;
5-&#65533;&#65533;&#65533;k&#65533;&#65533;`&#65533;&#65533;&#65533;&#1804;&#65533;u&#65533;1&#65533;&#65533;&#65533;&#65533;&#65533;&#65533; :&#65533;&#65533;&#65533;Z2&#65533;<S4 &#65533;F(&#65533;e&#65533;f&#1823;$&#65533;&#65533;s&#65533;m|&#65533;<&(&#65533;&#65533;&#65533;RD&#65533;|<m7;&#65533;&#65533;[&#65533;&#65533;&#65533;&#65533;&#65533;&#65533;&#65533;&#464;&#65533;Tl"&#65533;&#65533;&#65533;&#65533;
&#1319;!&#65533;&#568;&#65533;&#65533;&#65533;QA&#65533;@&#65533;H&#65533;9J=uH>&#65533;;W1 
&#65533;&#65533;7&#65533;&#65533;&#65533;"&#65533;	&#65533;[&#65533;DUTaU&#65533;[&#65533;P&#65533;&#65533;&#65533;&#65533;2&#65533;	;&#65533;&#65533;&#65533;7)&#65533;&#65533;&#65533;+&#65533;T&#65533;&#65533;&#65533;3&#65533;TE&#65533;3Y.4|BYU&#65533;&#65533;Lo&#65533;&#65533;&#65533;F`&#65533;Xm&#65533;mc&#65533;&#65533;(M	&#65533;&#65533;7&#860;P!&#1146;&#65533;(&#65533;V V
M5:Hu&#65533;yL&i&#65533;&#65533;&#65533;&#65533;&#65533;&#65533;&#1639;&#65533;&#65533;&#65533;&#65533;&#65533;&#65533;0'&#65533;&#65533;VU}5\t&#65533;&#65533;,LvuW&#65533;mF&#65533;RF&#65533;&#65533;,y&#65533;&#65533;&#65533;&#65533;}Y&#65533;V&#65533;&#65533;P*&#867;&#65533;	&#65533;:&#65533;&#1515;&#65533;18&#65533;GP&#65533;6&#65533;&#65533;x&#65533;&#65533;&#65533;I&#1820;&#65533;&#65533;&#65533;-S&#65533;@i&#65533;?&#65533;8&#65533;U&#65533;&#65533;4&#655;X&#65533;EP&#1489;}#&#188;"&#65533;&#65533;&#65533;T&#305;&#65533;&#65533;TlV&#65533;|&#65533;`u&#65533;|&#1783;&#65533;R&#65533;&#65533;5&#65533;k&#65533;&#65533;O0Ih&#65533;&#65533;&#65533;&#65533;&#65533;o5&#65533;M]Z&#65533;M&#65533;@&#65533;PA&#65533;P&#889;:$&#520;XW!&#65533;&#1710;]&#65533;&#39696;&#65533;&#65533;3d&#65533;	p&#65533;Rgx{)K&#65533;}D&#65533;":&#65533;&#65533;&#65533;[&#65533;UK&#65533;X&#65533;Y&#65533;&#65533; Q&#65533;&#65533;&#65533;&#65533;:&#65533;&#65533;&#65533;e&#65533;&#65533;&#65533;&#65533;&#65533;&#65533;&#65533;&#65533;&#65533;`Gq&#65533;YD&#65533;dN<&#65533;Eh^FX&#65533;&#65533;&#1817;qF&#65533;&#18612;=M]}&#65533;&#65533;&#65533;T[&#65533;|yV_&#65533;m]x&#65533;N&#1162;&#65533;'M)&#893;&#65533;&#65533;'&#1981;&#1429;H&#65533;=Z-|&#65533;*&#65533;]&#65533;&#65533;-.&#65533;&#65533;&#65533;&#65533;&#264;&#65533;U&#65533;!&#65533;&#65533;&#65533;&#65533;&#65533;l&#65533;&#65533;L&#65533;|&#65533;&#65533;&#65533;&#65533;&#65533;-=&#65533;&#65533;&#65533;&#65533;-&#65533;Rh]v&#65533;S_&#65533;&#65533;&#65533;&#953;&#65533;T &#65533;5l&#65533;Z9c0s&#65533;&#65533;&#65533;8&#65533;M^`&#65533;p&#65533;F`&#65533;&#65533;
&#65533;[&#65533;"k3&#65533;p&#65533;W&#54118;&#65533;l	&#65533;U&#65533;~&#65533;&#65533;^b&&#65533;&#65533;=&#65533;&#65533;&#65533;&#65533;&#65533;&#65533;'$&#65533;B&#65533;&#65533;&#65533;:&#65533;&#65533;&#65533;&#65533;1<&#65533;&#65533;!`Zw&#65533;&#65533;/D&#65533;W9&#65533;&#65533;&#65533;*&#65533;&#65533;&#65533;&#65533;h&#65533;<&#65533;ZF&#65533;#&#65533;S&#65533;&#65533;&#65533;&#65533;Jqs&#65533;h&#65533;#[&#65533;N%nbB&#65533;E'F&#65533;&#65533;&#65533;b`u&#65533;&#65533;F&#65533;&#65533;G&#65533;Z&#65533;&#65533;b&#65533;R=&#65533;H&#65533;{&#65533;&#65533;	s&#65533;&#65533;d&#65533;&#65533;&#210;&#65533;[&#65533;&#65533;T:&#65533;cV&#65533;:6] &)&#65533;'.&#65533;&#1864;&#65533;?&#65533;&#22301;&#65533;G&#65533;`]f]&#65533;&#65533;&#65533;&_&#65533;Sf&#65533;mYc&#65533;eg&#65533;&#65533;Rw&#65533;&#65533;OH%JZ&#65533;&#65533;	&#65533;&#65533;,&#65533;&#65533;&#65533;c&#65533;&#65533;&#65533;!WB(&#65533;&#65533;&#65533;*&#65533;j&#65533;3 7&#65533;	&#220;&#1837;&#65533;`df&#65533;&#1621;&#65533;;&#65533;&#65533;&#65533;s&#65533;@&#65533;bJ=&#65533;&#65533;&#65533;&#65533;aF&#65533;&#65533;&#65533;G'&#65533;&#687;=&#65533;&#65533;d&#65533;&#65533;^f&#65533;&#65533;&#1733;&#65533;a.&#65533;&#65533;ePV&#65533;&#65533;&#65533;OR&#65533;&#65533;&#65533;Tx&#65533;D&#65533;V&#65533;&#65533;E&#2040;f&#65533;@@0&#65533;5Mn855&#65533;&#65533;8&#65533;&#58434;7c&#65533;E&#65533;&#65533;&#65533;&#65533;q&#65533;x&#65533;&#640; &#65533;F&#65533;&#65533;^&#65533;i&#65533;>w~&#65533;&#65533;&#65533;-&#65533;&#65533;l&#65533;U&#65533;>\J&#65533;kjT&#65533;F^Y&#65533;&#65533;	&#163;&#65533;\f&#65533;Jb&#65533;j^&#65533;&#65533;~&#65533;~&#65533;O`&#65533;&#65533;`&#65533;d&#65533;O&#65533;&#65533;&#65533;"&#65533;&#65533;{_&#65533;^&#65533;&#65533;D*&#65533;&#65533;I[&#65533;&#65533;S&#65533;=V2&#65533;{&#65533;&#65533;6&#65533;0n&#65533;)	5&#65533;v&#65533;7&#65533;&#65533;&#65533;&#65533;(&#65533;HUf&#65533;F&#65533;_d&#65533;&#65533;l`l&#65533;R&#65533;&#65533;2WA.&#65533;<l=&#65533;&&#65533;&#318;&#65533;&#65533;6&#65533;abf&#65533;&#65533;&#65533;^&#65533;&#65533;{&#65533;&#65533;2h&#65533;n&#65533;&#65533;&#65533;'&#65533;g&#65533;P&#65533;p&#65533;!$&#65533;&#65533;1&#65533;O&#65533;&#65533;VgE&#65533;&#65533;&#65533;&#131;2&#65533;%ZJ&#65533;9&#65533;zj@&#65533;&#65533;&#65533;&#65533;&#65533;S&#65533;&#65533;&#38304;&#65533;&#629;l-ye&#65533;&#65533;l&#65533;&#65533;&#1526;9&#65533;&#65533;nV&#65533;&#65533;&#65533;&#65533;_&#65533;&&#65533;&#65533;FfJ&#65533;f&#65533;K&#65533;i&#65533;Sm&#65533;&#65533;&#65533;&#65533;.m{"%&#65533;-
$&#65533;0&#65533;&#1889;&#65533; ^sJ&#65533;t!&#65533;50&#59491;Z&#65533;&#65533;*J&#65533;&#65533;X&#65533;&#65533;fN&#65533;~&#65533;8~p&#65533;&#65533;&#65533;_D&#65533;&#65533;&#65533;n&#65533;>&#65533;&#65533;L&#65533;&#65533;h&#65533;%&#65533;.&#65533;W)D&#65533;&#65533;&#65533;&#65533;&#65533;&#65533;&#65533;a&#65533;^A&#65533;&#65533;o&#65533;~h&#65533;&#65533;&#65533;&#65533;&#65533;o&#65533;&#65533;&#65533;^6&#65533;&#65533;q~&#65533;&#65533;&#65533;[&#65533;@&#65533;`p)&#65533;@8h&#65533;0&#65533;&#65533;][&#65533;O&#65533;&#65533;O&#65533;&#1490;&#1016;&#65533;&#65533;Z2&#65533;&#65533;B&#65533;&#65533;<&#65533;g&#65533;9&#65533;&#65533;&#65533;&#65533;&#670;&#65533;&#65533;X&#65533;L&#65533;&#65533;a+&#65533;^&#65533;x&#65533;&#65533;>Y&#65533;}&#65533;&#65533;CHA&#65533;q!&#65533;o&#65533;&#1915;&#65533;v:&#65533;&#65533;g&#65533;&#65533;!&#65533;(Z&#65533;&#65533;(oiJ?&#65533;&#65533;r&#65533;+&#65533;&#65533;!&#65533;&#65533;("p&#65533;&#65533;&#65533;&#1692;&#496;f&#65533;s&#65533;&#65533;p&#65533;&#65533;&#65533;v&#65533;C&#65533;%J6Og7?&#65533;&#65533;&#65533;&#65533;X&#65533;+&#65533;&#65533;^&#65533;&#65533;s&#65533;-Y#&#65533;+&#65533;-&#1569;<&#65533;&#65533;&#65533;&#65533;CB&#65533;"7tF&#65533;(PPt}&#65533;l_*J&#65533;I&#65533;&#65533;8@&#65533;&#65533;l<@&#65533;n&#65533;&#65533;iv&#65533;0E&#65533;&#65533;`E&#65533;&#65533;Rs:&#65533;p&#65533;&#65533;n&#65533;sV&#65533;&#65533;I&#65533;l_sxogHI&#65533;&#65533;V&#65533;&#65533;&#65533;&#65533;&#65533;CW&#65533;&#65533;&#65533;&#65533;&#65533;&#65533;.xf&#65533;s&#65533;v>a6m^h"&#65533;&#65533;&#1334;h&#65533;_)&#65533;&#65533;v&#65533;Cl&#65533;&Z/&#65533;&#939;&#65533;Sz&#65533;-&#65533;&#1490;L&#65533;&#65533;1&#65533;&#849;&#65533;p&#65533;3OLu&#65533;&#65533;w&#65533;&#65533;&#65533;&#65533;&#65533;&#65533;(aj&#65533;&#65533;9&#10188;h&#65533;n|&#65533;&#1817;UC&#65533;&#65533;&#65533;&#65533;&#65533;&#65533;&#65533;@Wx&#65533;Vr&#65533;v&#65533;H@&#65533;g&#65533;&#65533;W&#65533;&#65533;U&#65533;&#65533;&#42532;*6&#65533;v&#65533;{Y&#65533;1&#65533;z)&#1855;'&#65533;3&#2010;_Jf2&#65533;t&#65533;	?u&#65533;&#65533;&#1224;`L&#65533;iy_&#65533;V&#65533;wz^&#65533; &#65533;8wL[)&#65533;81&#1185;&#65533;U&#65533;&#65533;S&#65533;&#65533;&#65533;r&#1380;&#65533;A`/&#65533;&#1936;+&#65533;&#65533;z&#65533;Wo&#65533;/fEE&#65533;&#1382;&#65533;X&#65533;&#65533;wf&#65533;e&#65533;Iy&#65533;Q&#65533;X{,&#65533;&#65533;&#65533;&#65533;x;(&#65533;(S&#1910;Q&#65533;m}&#65533;p&#65533;M%&#65533;Z&#65533;&#65533;7u3&#65533;&#65533;&#65533;h&#65533;&#65533;S&#65533;&#65533;&#65533;gs&#65533;&#65533;|&#65533;&#1698;'&#65533;&#65533;fH&#65533;&#65533;J&#65533;&#65533;&#65533;<&#65533;&#65533;U&#65533;&#65533;&#65533;nL$&#65533;EZ&#65533;#&#65533;&#65533;&#208;xz&#65533;&#65533;&#360;&#2013;F&#885;,&#65533;f&#65533;|&#65533;7T&#65533;&#65533;&#65533;8&#65533;&#65533;&#65533;&#65533;&#795;&#65533;L@L&#65533;Y&#65533;V&#65533;&#65533;1X&#65533;,&#65533;&#65533;J$0@p`&#65533;!&#264;=Q&#65533;d&#65533;"&#65533;J&#65533;0&#65533;&#305;&#65533;%&#65533;"G2*&#65533;&#65533;#J|&#65533;BiIeAN)g&#65533;&#65533;gjNVi&#65533;&#1829;k&#65533;&#65533;&#65533;&#65533;&#65533;&#65533;\e&#65533;&#1320;&#65533;&#65533;b*&#1353;T&#65533;5&#65533;|J&#65533;`P&#65533;&#65533;f&#65533;&#65533;&#65533;&#65533;&#65533;0bZ&#65533;&#65533;I)&#1716;M&#65533;&#65533;m&#758;)*&#65533;&#65533;
&#1962;K&#65533;)&#65533;&#65533;4}&#65533;&#65533;Z&#65533;E&#65533;&#65533;%&#65533;&#65533;
E0&#65533;j&#65533;`&#65533;1&#65533;OH`Lp&#65533;&#65533;&#65533;)O&#65533;p&#65533;A&#65533;&#339;2f&#65533;|d&#65533;&#65533;&#65533;&#65533;&#65533;X&#65533;jv#L&#65533;+?&#65533;&#65533;mr&#65533;A&#65533;Y&#65533;v&#65533;7]&#65533;:c&#65533;9&#65533;hA&#65533;j&#65533;&#65533;u+&#65533;-&#65533;^&#65533;&#65533;&#65533;&#65533;zu&#65533;&#65533;	&#65533;&#65533;&#65533;&#65533;9&#65533;&#65533;&#65533;*Un&#65533;&#65533;&#65533;d&#65533;&#65533;%&#65533;&#65533;/|&#65533;&#65533;f&#65533;&#65533;'!A3Q&#65533;,lh8&#65533;a1&#65533;A&#65533;&#65533;F@&#65533;7&#65533;V)&#65533;&#65533;D&#65533;&#65533;FRJ&#65533;Qr[n&#65533;](UUP&#65533;`w9&#65533;D&#65533;-&#357;&#65533;Q&#65533;&#65533;u&#65533;Q&#65533;A&#65533;H&#65533;&#65533;F&#65533;&#65533;&#65533;Wq&#65533;&#65533;c&#65533;U&#65533;xo&#65533;w$z&#65533;&#65533;xW*&#65533;&#65533;`&#65533;&#65533;W&#65533;P&#65533;B&#65533;"&#65533;&#65533;&#65533;F0&#65533;G&#65533;a&#672;&#65533;&#65533;9tC|&#65533;A2&#65533;&#65533;&#65533;&#65533;&#65533;&#65533;S f&#65533;lS&#65533;&#65533;!&#65533;>&R&#65533;aFf"&#65533;(&#65533;"&#65533;&#165;e&#65533;Su>E&#1373;&#65533;=&#65533;S&#65533;:&#65533;#Y'N&#65533;&#65533;wD9^yR&9&#65533;&#44119;&#65533;Y&#65533;A&#65533;&#65533;L&#65533;&(&#65533;A&#65533;&&#65533;&#65533;&#65533;p&#65533;&#65533;&#65533;&#65533;Dg&#65533;&#65533;&#1110;&#30541;&#65533;&#65533;&#65533;{D&#65533;RK&#65533;&#65533;ZuT&#65533;x&#65533;&#65533;J&#65533;*&#65533;&#65533;&#785;$Vmehv`&#65533;&#277;`Av&#65533;&#65533;H&#65533;&#65533;**&#65533;&#65533;&#65533;&#65533;.X)"&#65533;%&#65533;E&#65533;@&#65533;&#65533;&#65533;l&#65533;&#65533;	&#65533;&#65533;Zk&#65533;&#65533;R&#65533;T&#65533;&#65533;&#65533;&#65533;&#65533;&&#65533;&#65533;&#65533;&#65533;&#65533;o&#65533;&#65533;t[&#65533;t#&#65533;&#65533;&#65533;3&#65533;&#65533;&#65533;_&#65533;&#65533;.&#65533;w&#65533;U&#65533;&#65533;&#65533;&#65533;-c&#65533;&#65533;&#59802;&#65533;J&#65533;]&#65533;~Bo&#65533;Q&#65533;&#65533;a$f&#65533;@&#65533;&#65533;&#65533;&#65533;&#65533;L&#65533;&#65533;&#65533;&#65533;&#65533;
&#65533;&#65533;&#65533;&#65533;*&#65533;F4KH&#65533;$>71&#65533;&#1169;k&#65533;-]OZ&#65533;&#65533;&#65533;k&#65533;&#65533;!&#65533;5&#65533;=^&#65533;&#65533;&#1675;&#65533;&#65533;&#65533;&#65533;q&#65533;j&#65533;&#65533;K&j#&#65533;x&#65533;|/&#65533;lx&#65533;5D&#65533;&#65533;&#65533;&#65533;&#65533;o}&#65533;&#65533;&#1045;&#65533;&#65533;&#65533;X.'&#245;&#65533;&#65533;&#65533;&#65533;,&#65533;pgm&#65533;t&#65533;n&#65533;&#65533;&#65533;&#65533;e.^&#65533;b&#65533;<&#65533;&#65533;&#65533;-&#65533;aT&#65533;&#65533;&#65533;)&#65533;&#65533;&#65533;&#65533;&#65533;&#903;&#65533;&&#65533;&#65533;&#65533;&#65533;&#65533;N8>~ c&#65533;&#65533;X&#21991;&#65533;8D&#65533;L.&#65533;&#65533;&#65533;[_&#65533;T&#65533;&#65533;&#65533;&#65533;*w&#65533;&#65533;&#65533;BT&#65533;&#65533;&#65533;&#65533;B5&#65533;&#65533;1i&#916;&#65533;&#65533;&#65533;,r&#65533;&#65533;&#1246;&#65533;mF &#1092;&#65533;\^&#65533;&#65533;I'&#65533;&#65533;W&#65533;.B&#65533;&#65533;a&#65533;rhC&#65533;&#65533;<1&#65533;!&#65533;&#65533;&#65533;F&#65533;=&#65533;%0L&#65533;&#65533;&#65533;&#65533;&#65533;&#31583;xK^-2&#65533;&#65533;&#65533;V&#65533;&#65533;&#65533;Y&#65533;+&#65533;&#65533;&#1238;&#65533;&#65533;&#65533;&&#65533;&#65533;&#65533;'U=-%M
&#65533;'&#65533;&#65533;&#65533;Hi&#65533;&#65533;&#65533;&#65533;Y&#65533;&#65533;i&#65533;;&#65533;&#65533;" @m&#65533;&#65533;D\&#65533;&#65533;&#65533;6&#65533;&#65533;$Fjy&#65533;k&#65533;"&#65533;1&#65533;|I!&#65533;h&#65533;&#65533;D&#65533;&#65533;6&#65533;&#65533;O&#65533;&#65533;&#65533;bIU(&#65533;6&#65533;)&#65533;hb&#65533;D&#65533;E4%&#969;&#65533;&#65533;^!&#65533;&#65533;&#65533;&#65533;C&#65533;4K&#65533;f&#1150;-
[&#65533;&#65533;I\V&#65533;G&#65533;&#65533;&#65533;&#65533;,c&l9)Fu\&#65533;&#65533; "b@l&#65533;-h&#65533;@&#65533;&#65533;q&#65533;%1&#65533;*~&#65533;&#65533;4l	&#65533;&#65533;&#65533;&#65533;&#65533;l&#65533;,&#65533;&#65533;Z&#65533;5&#65533;&#859339;!&#65533;.&#65533;1&#65533;q)&#65533;&#65533;!&#65533;&#65533;>&#65533;DB&#65533;z&#65533;#'&#65533;H42-&#65533;Y&#65533;9&#65533;D&#65533;S&#65533;&#65533;H&#65533;&#65533;D&#65533;s&#65533;<&#65533;MH&#65533;s&#65533;EO&#65533;i&#65533;&&#65533;	&#65533;&#65533;N&#65533;g&#1220;&#65533;&#65533;y&#65533;&#65533;&#65533;O&#1688;$&#51205;&#65533;&#65533;&#65533;&#65533;&#65533;&#65533;&#65533;!&#65533;&#65533;&#65533;&#65533;M&#65533;&#65533;I&#65533;=O&#65533;&#65533;s&#65533;&#65533;#&#65533;&#65533;&#597;l&#65533;&#65533;&#65533;0c*P&#65533;]Q&#65533;&#65533;L&#65533;H&#65533;&#65533;]&#65533;&#65533;@Lc&#65533;$+q>&#65533;L&#1699;&#65533;&#65533;&#65533;@&#65533; R&#65533; m'&#65533;ZEF&#65533;t6&#65533;&#65533;&#65533;8&#65533;Rc&#65533;&#65533;&#65533;2V&&#65533;&#65533;&#65533;+*'&#65533;&#65533;&#65533;&#65533;wP &#65533;&#65533;/:&#65533;&#65533;&#65533;W&#65533;&#15256;&#65533;&#65533; &#667;i&#65533;&#65533;D&w&#65533;*z&#65533;&#65533;h&#65533;&#65533;:U&#65533;&#65533;2n&#65533;&#65533;`/aW&#65533;I&#65533;p&#65533;	mM?/&#65533;&#65533;&#65533;&#65533;&#65533;ec&#65533;&#65533;&#65533;F&#65533;&#65533;"ha&#65533;t&#65533;o(+U&#65533;>&#65533;&#65533;pE&#65533;5&#65533;&#65533;.&#65533;A&#65533;&#65533;&#171;n&#65533;<&#65533;&#65533;&#65533;#&#65533;T&#65533;&#65533;&#65533;&#65533;&#65533;&#65533;&#65533;&#65533;&#358;09&#65533;&*vW9&#65533;$&#65533;2&#65533;d&#65533;%Q]&#65533;&#65533;&#65533;E&#65533;&#65533;&#65533;[&#65533;d&#65533;\&#65533;&#65533;&#65533;&#65533;8&#65533;N&#65533;&#1433;&#65533;/&#65533;I^&#65533;z&#65533;&#65533;&#65533;&#65533;W4y&#65533;v7$&#65533;&#65533;&#65533;%u&#65533;IOL&#65533;&#65533;&#65533;|s&#65533;]N^&#65533;&#65533;cR&#65533;&#65533;&#65533;c3&#65533;J&#65533;H&#65533;p@WA&#65533;&#65533;T&#65533;&#65533;w6/&#65533;&#65533;[\F&#65533;&#65533; &#65533;U&#65533;S&#65533;&#65533;&#65533;
&#65533;&#65533;&#65533;&#65533;JD&#65533;&#65533;&#951;'&#65533;$&#65533;&#65533;&#65533;_&#1030;&#65533;f&#1297;&#65533;&#65533;K&#65533;V6&#65533;&#65533;&#65533;&#65533;&#65533;&#65533;wo`F&#65533;T&#1842;&#65533;D$}&#65533;&#65533;%&#65533;&#65533;]&#65533;5&#65533;&#65533;&#1185;&#65533;&#65533;e&#65533;#?)&#65533;q&#65533;/&#65533;&#65533;&#65533;&#65533;$&#65533;&#65533;X&#65533;&#65533;:W&#65533;&#668;&#65533;&#65533;&#65533;h&#65533;:&#65533;&#65533;q&#65533;g&#65533;b&#65533;&#65533;&#881;&#65533;A&#65533;@&#65533;&#65533;&#65533;VY&#65533;V&#65533; &#65533;&#65533;&#65533;(cU&#65533;&#65533;&#1363;&#65533;&#65533;&#65533;C&#65533;()iz&#65533;Y&#65533;&#65533;.q&#1219;o&#65533;&#65533;5&#65533;&#65533;&#65533;n&#65533;dg*&#65533;&#65533;H&#65533;C)v&#65533;6&#65533;&#65533;&#65533;&#65533;&#65533;&#65533;&#1361;

L"&#65533;Bt"&#65533;&#65533;@&#65533;&#974;&#65533;4&#65533;T).&#65533;7u
&#65533;&#65533;&#65533;	j&#65533;fP&#65533;&#65533;&#65533;&#65533;<&#65533;m&#65533;&#65533;&#65533;&#65533;&#1868;-&#65533;&#65533;&#65533;&#65533;&#65533;&#65533;&#65533;GL&#65533;&#1999;&#65533;&#65533;wo&#65533;$@&#65533;l@&#65533;&#65533;&#1781; &#1840;&#65533;.t&#65533;&#65533;v&#65533;&#65533;
nT{W&#65533;w&#65533;&#65533;&#65533;N&#65533;&#65533;E&#65533;A_&#65533;e&#65533;4(^&#65533;q&#65533;&#65533;&#248;mV9&#65533;G&#65533;d&#65533;&#28313;&#65533;fk&#65533;b&#65533;]-&#65533;&#65533;&#65533;&#65533;&#65533;&#65533;L&#65533;&#65533;u1&#65533;>M&#65533;`z&#65533;&#65533;yD&#65533;&#65533;&#65533;&#65533;-Hx&#65533;&#2008;cG&#553;&#65533;*&#65533;K&#65533;i&#65533;G&#65533;&#65533;&#65533;7P&#65533;R&#65533; &#65533;:f3&#65533;v&#65533;T{&#65533;&#65533;
&#65533;&#65533;&#65533;&#65533;G&#65533;%&#65533;&#65533;F&#65533;Zr&#65533;j&#65533;&#65533;&#31806;&#65533;&#65533;&#65533;Lzk1&#65533;&#65533;&#65533;@&#65533;&#3656;D&#65533;&#65533;&#65533;&#65533;f9=8&#65533;_&#65533;&#65533;&#65533;&#65533;&#65533;II&#65533;&#65533;&#65533;&#65533;&#65533;&#65533;L&#65533;&#65533;^&#65533;&#65533;&#65533;&#65533;&#65533;&#65533;+@x(&#65533;&#65533;I-&#65533;Q&#65533;}&#65533;Ve&#65533;&#1765;[gSB&#65533;a#7p6q<k&#65533;&#65533;]&#65533;&#65533;`&#65533;&#65533;n&#65533;`&#65533;&#65533;7]&#65533;&#65533;&#65533;&#65533;&#65533;I3>p@I&#65533;%&#65533;&#65533;(&#65533;&#431;r&#65533;z&#65533;#&#65533;m&#65533;@&#65533;"&#65533;&#65533;&#65533;v&#65533;`&#65533;&#65533;s&#65533;?&#65533;&n&#65533;&#65533;&#65533;7&#1992;P&#65533;&#65533;W&#65533;&#65533;&#65533;
&#65533;&#65533;D&#65533;&#65533;&#65533;:&#65533;&#65533;&#65533;&#65533;&#65533;&#65533;{u&#65533;
&#65533;&#65533;&#65533;]49&#65533;"&#65533;&#65533;&#65533;D$&#65533;&#65533;D&#65533;&#1188;S&#65533;D\&#65533;&#65533;&#65533;Y&#65533;&#65533;]&#65533;Y&#65533;]&#65533;q_&#65533;&#65533;&#65533;u&#65533;&#65533;]&#65533;&#65533;%&#1503;d&#65533;&#65533;}&#65533;	&#65533;&#65533;q&#65533;%NMA&#65533;&#1375;&#1812;&#1344;&#65533;C$&#65533;&#65533;&#65533;&#65533;&#65533;&#65533;=Y_&#65533;&#65533;&#65533;&#65533;&#65533; &#65533;H&#65533;)&#65533;&#65533;b&#65533;&#65533;&#65533;&#65533;< F&#65533;&#65533;&#1557;]&#65533;&#65533;.&#65533;&#65533;&#65533;&#65533;&#65533;_O&#65533;[&#65533;&#1860;&#65533;uJ&#65533;&#65533;&#65533;&#65533;XV&#65533;&#65533;(&#583;&#65533;#&#65533;]6&#65533;&#65533;}$A&#65533;A&#65533;&#65533;`&#65533;&#65533;&#65533;m&#65533;X!m&#65533;&#65533;q	T&#65533;&#65533;PaZad\&#65533;&#65533;Y&#65533;&#65533;u&#65533;z&#65533;l&#65533;&#65533;&#65533;&#65533;h&#65533;Q&#65533; 	&#65533;QWF&#65533;&#65533;&#65533;&#350;&#65533;&#65533;`&#65533;Y(&#65533;&#65533;yX&#65533;&#65533;G&#65533;trW 
&#65533;&J&#65533;&#65533;y`&#65533;&#65533;!!6&#65533;&#65533;c&#65533;@b&#65533;I"#&#65533;&#65533;&#65533;4f!AT&#65533;&#65533;q&#65533;"&#65533;[&#65533;ac&#65533;}[&#65533;b&#65533;&#65533;&#65533;@&#65533;&#65533;&#65533;r&#65533;`&#65533;&#65533;&#65533;&#65533;5&#65533;X&#65533;&#65533;-&#65533;&#65533;&#65533;&#65533;&#65533;!l&#65533;&#65533;&#65533;&#1955;&#65533;&#65533;:v&#65533;oc&#65533;&#65533;!@cj&#65533;!#4r&#65533;!4&#65533;!,#:cMp&#65533;4Vd2v&#65533;=L&&#65533;&#65533;&#65533;6&#65533;&#65533;r&#65533;!8&#65533;&#65533;&#65533;^&#65533;&#65533;&#65533;u&#65533;&#65533;&#37839;$&#65533;&#65533;&#65533;&#65533;/&#910;%P&#65533;&#65533;uu#&#65533;=&#65533;&#65533;&#65533;|@&#65533;&#65533;&#65533;
R?aw&#65533;E+&#65533;LW&#65533;&#65533;&#65533;]Y&#65533;y&#65533;C#B2&#65533;&#65533;C 2&#65533;G-&#65533;6&#65533;Dn&#65533;AZdVMhq&#65533;r&#65533;&#65533;u&#65533;wd&#65533;7~&#65533;&#65533;0$&#65533;&#1912;&#65533;)e&#65533;&#65533;&#65533;&#721;&#65533;&#65533;&#65533;&#65533;d\@R%s&#65533;2&#65533;c&#65533;&#65533;O&#65533;<1&#65533;%&#65533;a`A&#65533;L&#65533;&#65533;&#65533;&#65533;8&#65533;&#65533;|eJ&#65533;&#65533;E&#65533;e^&#65533;G&#65533;&#65533;&#65533;Uz&#65533;&#65533;<I&#65533;&#65533;d&#65533;&#65533;b&#65533;&#65533;&#65533;&#65533;&#65533;Z&#65533;_&#65533;&#65533;&#1245;&#65533;&#65533;&#65533;f_&#65533;&#65533;&`	$&#65533;&&#65533;Q&#65533;8ER&#65533;&#65533;R"\`A&#65533;&#65533;)&#65533;<&#65533;&#65533;@AgXf&#65533;=_mi&#65533;&#65533;4&#65533;wz&#65533;gN$6&&#65533;L`&#65533;&#65533;&#65533;N)8&#65533;z%Y<&#65533;&#65533;[b&#65533;&#65533;_&#1592;d&#65533;iJQ&#65533;&#65533;z&#65533;&#1839;&#65533;Nv&#65533;&#65533;s&#65533;&#65533;{~[&#65533;&#65533;anY9]<^dV&#65533;P&&#65533;$Mc&#65533;&#65533;V2#vj&#65533;vz&#65533;X&#65533;&#65533;	&#65533;'y&#65533;&#65533;4&#65533;q&#65533;zf{&#65533;X&#65533; %&#1996;d&#65533;9[&#65533;&#65533;&#65533;a&#65533;f&#65533;&#65533;pAhz&#65533;$&#65533;
(*&#65533;&#65533;&#65533;.&#1784;(&#65533;&#65533;&#65533;&#65533;g}&#65533;D-h<&#65533;z&#65533;&#65533;&#65533;&#12055;&#65533;^(X2&#65533;Tv&#65533;B&#65533;Un&#65533;&#65533;&#65533;hZ#^&#65533;&#65533;J&#65533;&#65533;&#65533;&\`&#783;&#65533;dT#&#65533;&#65533;&#65533;&#65533;&#65533;&#65533;&#65533;&#1616;9H&#65533;&#65533;&#65533;~&#65533;Q&#65533;&#65533;q(r&#65533;&#65533;&#65533;&#65533;(H&#65533;@&#65533;&#65533;M)&#65533;&#65533;&#461;e^c5&#65533;&&#65533;&#65533;'T&#65533;$&#65533;jF&#65533;&#65533;i&#712;Z6.&#65533;p&#65533;&#65533;>	d|&#1191;z&#65533;$&#65533;Af&#65533;MJ&#65533;&#65533;&#65533;n`BD&#65533;&#65533;i&#65533;&&#65533;&#65533;&#65533;i&#1860;&#65533;&#65533;N&#65533; &#65533;P%&#65533;&#65533;W:&#65533;b:*&J&#65533;&#65533;z&#65533;}&#65533;h&#625314;&#65533;&#65533;&#1702;DA<Fd&#65533;d&#65533;c&#65533;F&#65533;&#65533;&#1325;jp &#65533;&#65533;!&#65533;U*H&#65533;]3&#65533;&#65533;&#65533;&#65533;$y&#65533;&#65533;&#65533;	T&#65533;tR&#65533;&#65533;&#65533;&&#65533;p&#65533;cvA(i&#65533;"!&#65533;j&#23214;&#65533;&#65533;6&#65533;&#65533;o`Z&#65533;1&#65533;N;&#65533;&#65533;u&#65533;j&#65533;T+&#65533;N&#65533;&#65533;&#65533;9&#65533; s&#65533;A&#65533;&#308;f&#65533;&#65533;r&#65533;&#65533;.h&#65533;&#65533;&#65533;&#65533;&#65533;&#65533;&#65533;fB&#65533;l&#65533;Z&#65533;&#65533;&#65533;!&#65533;(&#65533;'&#577;&#65533;HTXK&#65533;&#65533;&#65533;.I&#65533;&#65533;%&#65533;&#65533;i&#65533;&#65533;&#65533;J&#65533;&#65533;&#65533;Fc*&#65533;C:&#65533;@,&#65533;o,&#65533;:Z&#7253;&#65533;U&#1237;&#65533;$ &#65533;~@&#65533;JT&#65533;~&#65533;&#65533;&#65533;&#65533;&#65533;u&#65533;F&#65533;&#65533;G&#65533;l&#65533;i&#65533;w&#65533;z&#65533;B&#65533;&#1934;f12&#65533;A&#65533;&#65533;&#65533;&#65533;&#65533;&#830;&#65533;=.-.&#65533;&&#65533;&#65533;.n&#65533;:&#65533;&#65533;&#65533;[6%&#65533;L:&#65533;&#65533;&#65533;&#65533;J&#1912;&#65533;&#65533;&#65533;&#65533;&#65533;F&#65533;-&#65533;2&#65533;#&#65533;x&#65533;&#65533;&#65533;T75&#1983;4&#65533;&#65533;&#65533;G&#65533;&#65533;&#65533;&#65533;Ex&#65533;&#65533;h&#65533;&#65533;N\&#65533;b&#65533;&#65533;b&#65533;-&#65533;&#65533;&#65533;&#65533;3b&#65533;&#65533;&#1965;&#65533;*&#65533;hD&&#65533;B&#65533;~P&#1196;lA&#65533;&#65533;&#65533;d0&#65533;&#65533;*&#65533;&#65533;^o&#65533;l&#65533;6&#65533;&#65533;&#65533;&#65533;^&#65533;&#65533;&#65533;&2&#65533;&#65533;&#65533;&#65533;%&#65533;!D&#65533;>H&#65533;F'gq&#65533;[&#65533;/Af-|&#65533;j&#65533;%&#65533;&#289;F&#65533;&#65533;&#65533;&#65533;6&#65533;&#65533;&#65533;&#1634;J)&#65533;8PD&#65533;.f&#65533;.&#65533;J*&#65533;&#65533;+&#65533;/U.&#65533;~&#65533;&#65533;&#65533;r&#65533;t"-cT&#65533;&#65533;&#65533;&#65533;n&#65533;^.&#65533;..&#65533;&#65533;&#65533;&#65533;&#65533;<&#65533;&#65533;&#65533;&#65533;&#65533;&#65533;&#65533;&#65533;&#65533;&#65533;&#65533;&&#65533;&#65533;&#65533;&#65533;&#65533;&#65533;.k&#65533;j&#65533;4&#65533;:&#65533;w&#65533;&#65533;^&#65533;9&#65533;4&#65533;&#65533;&#65533;&#65533;&#65533;*&#65533;&#65533; &#65533;$&#65533;&#65533;r&#65533;&#65533;n'&#65533;G&#65533;&#65533;o&#65533;&#65533;&#65533;&#65533;A&#65533;&#65533;!&#37026;S&#65533;&#65533;XTc&#65533;&#65533;&#213;&#65533;H&#65533;k&#65533;&#65533;&#65533;&#305;&#65533;0	&#65533;1&#65533;&#65533;&#65533;&#65533;
&#28941;8&#65533;O>q&#65533;%<&#65533;&#65533;&#65533;&#65533;=&#1699;^b&#65533;&#65533;A&#65533;&#65533;/M*&#65533;&#65533;&#65533;&#65533;0! &#65533;&#65533;&#65533;&#1751;4\i&#65533;&#65533;&#65533;>&#65533;EquR1D &#65533;W)G0&#65533;r&#65533;kg,&#65533;&#65533;&#65533;&#65533;&#47194;-c&#65533;&#65533;s:&#65533;Bg?&#65533;&#65533;&#65533;&#65533;&#65533;&#1009;0&#65533;q&#65533;&#1713;!&#65533;A&#65533;p&#65533;Ox&#65533;qI&#65533;&#65533;&#65533;2&#65533;J0[p'H&#65533;&#65533;-&#65533;D&#65533;k$&#65533;p|&#65533;3&#65533;&#65533;&#1601;&#65533;&#65533;9&#65533;G&#65533;
&#65533;p&#65533;P1f^&#65533;eT&#65533;,*&#65533;2&#65533;r+?L&#1562;&#65533;?W-@&#65533;&#65533;-&#65533;s&#65533;&#65533;&#65533;1B#&#65533;A&#65533;@<t5&#65533;1&#65533;q&#65533;"&#65533;&#65533;^&#65533;#&#65533;T&#65533;&#65533;&#65533;&#65533;]\P&#65533;&#65533;@&#65533;&#65533;&#65533;&#65533;&#65533;&#65533;Sd&#65533;ca&#65533;)}]&#65533;8)dtF&;&#65533;-%&#1122;J1S&#65533; a&#65533;NG&#65533;&#65533;2&#65533;R >gQ&#65533;ATc&#65533;&#65533;B&#65533;&#65533;4T3odUW5A/4B&#65533;tD&#65533;&#65533;!3-$&#65533;&#65533;&#65533;&#317;&#65533;&#65533;ZZ&#65533;q&#65533;&#65533;
V&#65533;&#213;F&#65533;&#65533;4&#65533;&#65533;&#65533;&#65533;X2q7yS&#65533;&#65533;dL&#65533;
&#65533;&#65533;&#65533;ff&#65533;&#65533;&#65533;N&#65533;t&#65533;&#627;&#65533;Eb&#65533;=&#65533;&#65533;P&#65533;d&#65533;&#65533;&#65533;RW&#65533;T4&#65533;&#65533;A&#65533;@^E&#65533;&#65533;sJ5D&#65533;S3&#65533;Z&#65533;o&#65533;GtE&#65533;&#65533;&#65533;u'&#775;i>S&#65533;]&#65533;!&#65533;&#65533;\5V&#65533;&#65533;&#65533;YsM&#65533;0{&#65533;&#65533;+TJ&#65533;+&#65533;@&#65533;$7&#65533;8&#65533;i&#65533;&#65533;&#65533;A&#65533;0De&#1332;&#65533;&#65533;&#65533;]&&#65533;d]OK&#65533;i&#65533;O7vc72d{ ".&#65533;	&#65533;A|&#65533;e_&#65533;&#65533;@&#65533;&#65533;&#65533;tM&#65533;S&#65533;7n&#65533;5~_&#65533;&#65533;&#65533;&#65533;7D'.&#65533;&#65533;&#65533;&#65533;'&#65533;	&#65533;&#65533;&#65533;&#65533;:&#65533;fov&#65533;So&#65533;&#65533;&#65533;&#65533;&#65533;PM7m&#65533;qS&#65533;iw&#65533;l&#65533;@&#65533;&#65533;{&#65533;&#65533;"&#65533;&#65533;&#65533;W&#65533;&#1268;&#65533;s&#65533;b&#65533;&#65533;&#65533;&#65533;t&#65533;'&#65533;u5*fyS&#65533;zS&#65533;|&#1226;'&#65533;8n;&#65533;cyn/&#65533;&#65533;~'&#65533;&#65533;&#65533;&#65533;0[tF&#65533;&#65533;&#65533;&#65533;&#65533;&#65533;^->&#65533;&#1606;&#65533;&#65533;&#65533;&#65533;H3&#65533;#&#65533;"O&#1861;K&#65533;84r{&#65533;&#65533;{&#65533;&#65533;q'fD&#65533;&#65533;&#65533;o&#65533;&#65533;y_&#65533;&#65533;&#65533;&#65533;&#65533;&#65533;w;&#65533;N&#493;=&#65533;7F&#65533;-y&#65533;oe&#65533;&#65533;%&#65533;&#65533;&#65533;y~+zRv&#65533;m&#65533;yn+&#65533;}S&#65533;h&#65533;&#65533;&#65533;1&#630;\&#65533;!&#65533;s&#65533;Qs6&#65533;T&#65533;}&#65533;c:0&#65533;_&#65533;
&#65533;:&#65533;&#65533;&#65533;C&#65533;&#65533;+&#65533;&#65533;&#65533;&#65533;
&#65533;:&#65533;'&#65533;~&#65533;&#65533;&#65533;C$<#vwO&#973;/c&#65533;x&#65533;*o&#65533;&#65533;'&#65533;&#65533;&#65533;8{MA7&#65533;&#2034;&#65533;YH&#65533;&#65533;[&#65533;_.y&#65533;&#590;z&&#65533;>3M&#65533;&#616;L&#65533;&#65533;H&#65533;&#65533;&#65533;2&#65533;&#65533;:&#65533;&#65533;&#65533;&#65533;&#65533;&#65533;&#65533;&#65533;&#65533;&#65533;&#65533;&#65533;&#65533;&#65533;&#65533;&#65533;&#65533;5&#65533;q&#65533;&#65533;U&#65533;&#65533;&#457;u&#65533;.w&#65533;&#65533;<Q&#65533;o&#65533;&#65533;)Z&#65533;&#65533;q&#65533;&#65533;?{&#65533;&#65533;w&#65533;&#65533;&#65533;X&#65533;e&#65533;u:W&#65533;n&#65533;&#65533;&#65533;S:&#65533;4&#65533;&#65533;J&#65533;Y=&#65533;&#65533;&#65533;t&#65533;L&#65533;I&#65533;&#65533;&#65533;&#65533;&#1242;&#65533;&#65533;&#65533;H#&#65533;B&#65533;&#65533;&#65533;&#65533;&#65533;&#65533;&#65533;9&#65533;G&#65533;i&#65533;I&#65533;&#65533;&#65533;H&#65533;&#65533;}S&#65533;&#65533;&#65533;;'&#65533;w&#65533;j&#65533;9&#65533;%kxk&#65533;_-&#65533;&#65533;&#65533;H&#65533;&#65533;&#65533;&#65533;g&#65533;&#65533;S7&#65533;?&#65533;&#65533;c{&#65533;/&#65533;&#527;&#65533;~8&#1375;^i&#65533;")&#65533;5&#65533;&#65533;&#65533;8&#65533;}&#1440;:[&#65533;|&#65533;&#65533;|&#65533;&#65351;_9&#65533;4&#65533;&#65533;=>4&#65533;W5=&#65533;'}&#65533;&#65533;2&#65533;&#65533;vG&#65533;&#44551;&#65533;\&#65533;&#65533;XG`r&#65533;k&#65533;&#1463;&#65533;w{&#1482;?&#65533;}M$&#65533;#9&#65533;#t&#539;&#65533;&#535;<F/&#65533;&#65533;&#65533;&#12826;&#65533;e5u&#50073;u&#65533;=&#65533;&#65533;<&#65533;&#65533;&#65533;&#65533;&#65533;z&#65533;[utr&#65533;;&#65533;&#65533;~U7)S&#1652;&#65533;+&#65533;&#65533;7>&#65533;S&#65533;&#65533;Pj&#65533;&#1720;&#65533;?&#65533;.&#65533;&#65533;}1&#2031;5&#65533;&#65533;E&#65533;w&#65533;~d&#65533;~B[&#65533;&#65533;&#65533;=&#65533;/4&#1580;&#65533;&#65533;&#65533;&#1699;o&#65533;Mx=&#65533;&#65533;&#65533;m&#65533;&#65533;&#65533;&#65533;&#65533;C&#65533;&#65533;&#65533;%P4x&#65533;CB&#65533;&#65533;&#65533;s&#65533;&#65533;&#65533;V"CF&#65533;tt&#65533;&#65533;&#65533;&#65533;&#65533;,Y&#65533;$>&#65533;&#65533;\0eL&#65533;&e&#1460;&#65533;&#65533;.C&#65533;&#65533;&#65533;d&#592;A&#65533;&#65533;&#211;&#65533;&#65533;&#65533;Z&#65533;&#1321;&#65533;ES&#65533;V&#65533;T	&#47384;Y-B&#65533;&#578;&#65533;&#65533;-&#65533;&#65533;4{&#65533;&#65533;X&#65533;*&#1542;@&#65533;-\&#65533;1&#1429;h&#65533;&#65533;&#65533;<&#65533;&#65533;:&#65533;&#65533;I`&#65533;&#65533;&#65533;'J&#65533;&#4771;#F&#65533;rd&#65533;(;&#65533;&#65533;9v&#65533;!(m0&#65533;&#65533;"&#65533;^c*&#65533;05O&#65533;&#65533;+&#65533;&#65533;L&#65533;uH&#65533;N&#65533;&#65533;&#65533;s'n&#65533;&#65533;}~dm4O&#1254;d&#65533;Q&#65533;&#65533;&#65533;&#65533;&#65533;&#751;6&#65533;kz&#65533;&#65533;&#65533;R&#65533;&#560;fh&#65533;&#65533;)&#65533;x&#65533;&#65533;$&#65533;&#65533;&#65533;/LXf&#65533;&#463;&#65533;k&#65533;&#65533;&#65533;&G&#65533;&#65533;l&#65533;&#18411;&#65533;&#65533;|&#65533;:&#65533;0&#65533;&#65533;h3 &#65533;&#65533;t&#65533;M(&#65533;&#65533;L&#65533;&#65533;&#65533;&#65533;8&#65533;&#65533;d&#65533;&#65533;&#65533;s&#65533;J&#65533;&#65533;&#65533;&#65533;&#65533;&#65533;&#65533;&#65533;&#65533;&#65533;,&#65533;N>&#65533;&#65533;C&#65533;&#65533;&#65533;;&#65287;&#65533;k&#65533;&#65533;&#65533;!&#65533;&#65533;>&#65533;t&#65533;q&&#65533;&#65533;&#65533;&#897;bS&#65533;&#65533;&#1038;L&#65533;&#65533;l7(&#65533;PB&#65533;.&#65533;&#65533;/&#65533;&#65533;B&#65533;&#65533;&#65533;l&#65533;&#65533;&#65533;&#65533;&#65533;4&#65533;&#65533;"&#65533;&#65533;&#65533;&#1680;Nh&#65533;N&#65533;ltN&#65533;s$&#65533;&#65533;2&#65533;OE&#65533;&#65533;31&#65533;&#65533;&#65533;2I#;&#1711;H=T&#65533;&#65533;
(&#65533;I&#65533;&#65533;&#65533;&#65533;*1.&#65533;L&#65533;&#65533;&#65533;,&#858;&#132;&#65533;&#65533;$&#65533;&#65533;@o&#65533;&#65533;RwL1&#371;V T&#65533;5N&#65533;nDo1Ne&#65533;S&#65533;&#65533;&#65533;&#65533;V}Q&#65533;&#809;Xd&#65533;&#65533;&#65533;&#65533;|p(J'&#65533;&#65533;&#65533;&#65533;9&#65533;&#65533;4K&#65533;/`&#65533; &#65533;Q&#65533;n&#65533;&#65533;&#65533;&#65533;DV&#65533;&#65533;L&#65533;&#65533;{&#65533;V\&#65533;sQ&#1482;$&#65533;&#65533;_&#65533;&#65533;|#u&#1614;iP!&#65533;&#65533;&#65533;&#65533;`Ik&#65533;M&#65533;J'&#65533;4&#65533;&#65533;&#65533;&#65533;kW{&#65533;&#65533;&#65533;&#65533;&#65533;c&#65533;o5&#65533;&#65533;&#65533;&#65533;.*&#65533;&#65533;&#65533;&#65533;BS&#65533;3&#65533;$&#65533;&#65533;&#4471;&#65533;N&#65533;5C&#65533;&#65533;f&#65533;&#777;&#1088;	&#65533;YH&#65533;&#65533;)&#65533;&#65533;U&#65533;&#65533;R1\&#65533;&#65533;&#65533;j&#1718;&#65533;l5&#65533;&#65533;&#65533;B8&#65533;&#65533;&#65533;CQ&#65533;&#588;OU&#65533;F&#1056;&#65533;<Sm&#65533;_&#65533;&#65533;&#65533;&#65533;S&#17244;&#65533;&#65533;_&#65533;&#65533;-Y&#65533;}&#65533;?&,&#65533;&#65533;*&#65533;&#65533;&#65533;&#65533;b&#1702;&#65533;'V2&#65533;&#65533;&#65533;&#65533;&#65533;&#65533;&#884;N&#65533;&#65533;x&#65533;&#65533;U&#581;h&#65533;ce&#65533;&#65533;&#65533;~y&#65533;&#65533;^&#65533;&#65533;,na&#1915;);&#65533;s&#65533;%&#65533;{?&#65533;&#65533;>&#65533;&#65533;&#65533;S&#65533;&#65533;&#65533;&#65533;7&#65533;&#65533;&#1965;T&#65533;&#65533;P(&#65533;&#65533;&#65533;&#65533;+&#65533;m&#19906;=&#65533;&#65533;s&#65533;&#65533;;u's&#65533;&#65533;&X&#65533;&#65533;&#65533;&#65533;&#65533;_?&#65533;s&#1533;&#1659;,8&#65533;)!&#65533;&#65533;&#65533;7&#65533;p&#65533;&#65533;&#65533;'&#65533;&#65533;&#489;V_&#65533;0&#65533;:tC|Fp&#1249;&#65533;S/j&#65533;&#65533;&#65533;0&#65533;M&#65533;|&#65533;&#65533;}"X&#65533;bM&#65533;|C&#65533;&#65533;r&#65533;&#65533;5&#211;&#65533;s&#65533;&#65533;%&#65533;D&&#65533;X&#65533;R&#65533;&#65533;&#65533;&#65533;2a&#65533;|L&#65533;&#65533;<+&#65533;yC&#65533;W&#65533;&#65533;U&#65533; b&#65533;&#65533;&#65533;&#65533;&#65533;L}&#65533;k_&#65533;S?&#65533;o~'l&#65533;&#65533;>4&#65533;NV\&#65533;@ s&#65533;3&#65533;h"&#65533;&#65533;&#65533;Y/7&#65533;H1&#65533;&#65533;&#65533;&#65533;P,
0&#65533;q&#65533;P&#65533;6D&#65533;&#65533;Q&#65533;S&#65533;&#65533;P&#568;r&#65533;Cm&#65533;&#65533;&#65533;&#65533;&#65533;8T&#65533;-W&#802;"3&#1507;F&#65533;HI&#65533;&#65533;&#65533;j&#1286;#&#65533;nC&#65533;&#65533;&#802;&#65533;&#65533;I&#65533;&#65533;&#1102;D&#65533;YA	&#65533;m&#65533;P\&#65533;%w&#380;&#65533;n\n&#65533;&#65533;&#65533;t"&#65533;e&#65533;G&#65533;Z&#65533;&#65533;@)vh~q&#65533;hCO5{{Y&#65533;LR
&#65533;&#65533;&#65533;&#1306;#&#65533;'&#65533;,&#65533;@&#65533;&0&#65533;&#65533;z>&#65533;8&#65533;I&#65533;/jG&#65533;"&#65533;W	,@A&#65533;&#65533;g|Z&#65533;&#65533;&#65533;&#65533;	&#65533;x#&#1072;&#65533;&#65533;&#65533;&#65533;&#65533;#&#65533;e3e&#65533;&#65533;fE--&#65533;&#65533;5&#65533;&#520;&#65533;&#65533;&#65533;Nq&#65533;A7&#947;@&)&#65533;T&#65533;&#65533;&#65533;&#65533;&#65533;&#65533;^D&#65533;&#65533;&#65533;>)&#65533;Ti&#220;n&#65533;K4J&#65533;x&#65533;&#65533;ao&#65533;&#65533;p&#65533;W4&#65533;&#1489;&#65533;&#65533;&#65533;&#65533;&#65533;&#65533;%&#65533;'E"&#65533;&#65533;&#65533;&#65533;}43X&#65533;&#65533;$&#65533;GkJ&#65533;V&#65533;RH&#65533;&#65533;&#65533;&#65533;@&#65533;&#65533;&#65533;F:&#65533;[&#65533;&#65533;&#65533;&#65533;&#65533;`p&#65533;\9&#268;&#65533;tb0wjS&#65533;@&#65533;yr&#65533;P&#65533;#J&#65533;&#65533;&#65533;H]&#65533;&#65533;&#65533;&#986;&#65533;&#65533;}zM*C&#65533;mr&#65533;&#65533;&#65533;M0&#65533;&#65533;&#65533;&#65533;.&#65533;Q&#65533;X&#65533;I&#65533;&#65533;&f&#65533;&#65533;B&#65533;&#65533;&#65533;&#65533;yL&#65533;&#65533;%j&#65533;&#65533;&#65533;&#65533;&#65533;&#1326;&#65533;&#65533;&#65533;&#65533;&#65533;;&#65533;&#65533;&#65533;Y&#65533;&#65533;&#65533;&#65533;&#65533;l&#65533;9&#65533;&#65533;&#65533;nK1  v&#65533;&#1940;&#65533;^RP&#65533;&#1475;&#1770;GE&#65533;&#65533;&#65533;&#65533;&#65533;&#65533;&#65533;&#65533;f&#65533;?,&#65533;&#65533;?5&#65533;J&#65533;&#39186;&#65533;vgz3&#65533;`&#65533;&#65533;&#65533;PR&#65533;L&#65533;gP&#65533;{&#65533;&#65533;&#65533;15q&#65533;&#65533;D&#65533;&#65533;&#65533;U&#65533;&#65533;Enc&#65533;&#65533;L&#65533;8d&#65533;&#65533;Zs&#65533;&#65533;&#65533;&#65533;n&#65533;/&#65533;&#65533;&#65533;&#65533;xZ&#1980;&#65533;&#749;E&#65533;&#65533;]&#65533;i&#65533;9Up&#65533;]o&#65533;K&#65533;&#65533; &#65533;~y&#65533;o
&#65533;&#65533;&#65533;&#65533;&#65533;&#1297;&#65533;&#65533;&#65533;cB&#65533;E&u&#65533;1q&#65533;&#65533;&#759;q	9R&#65533;1&#1832;_$b`y-@&#65533;4&#65533;y&#65533;&#65533;&#65533;&#65533;aC&#27326;&#65533;&#65533;&#65533;&#65533;#&#65533;^&#65533;^&#65533;7&#65533;6&#65533;`&#65533;t&#65533;&#65533;&#65533;&#65533;?Dd"&#65533;6&#65533;d&#65533;&#65533;1<!&#65533;-&#65533;&#65533;(lW&#65533;&#65533;&#65533;hF/l&#65533;&#65533;&#65533;&#65533;P&#65533;-|@"< a&#65533;&#65533;h qAb)&#65533;&#65533;&#1166;&#65533;&#65533;Y&#65533;Z&#65533;&#65533;H&#65533;e&#65533;B&#65533;&#65533;y&#65533;&#65533;&#65533;^n&#65533;&#34321;\WQ~&#65533;&#65533;r&#65533;&#65533;&#65533;&#65533;(&#65533;B&#65533;&#65533;&#65533;j2N&#65533;R.&#65533;&#65533;}&#65533;&#65533;&#65533;	U&#65533;D&#65533;&#65533;&#65533;2`tAf&#65533;1&#65533;&#65533;&#65533;&#65533;!&#65533;&#65533;&#65533;I&#65533;	sp&#65533;9&#65533;*7&#65533;p&#1270;hSk&#65533;D&#65533;I&#65533;31R[-&#65533;&#65533;&#65533;5&#65533;&#65533;"jk}&#1151;&#65533;&#65533;&#65533;V@&#65533;U&#65533;&#65533;'2&#65533;6#~&#65533;&#65533;ur&#930;'V&#65533;dEK&#65533;n&#65533;&#65533;sZ&#65533;&#65533;&#134;&#65533;&#65533;&#65533;&#65533;&#65533;&#65533;&#65533;&#65533;5%&#65533;&#65533;$&#65533;ff&#65533;&#65533;8kZ&#65533;&#65533;6&#65533;&#65533;l&#65533;}&#972;a&#65533;p[L&#65533;&#65533;]&#65533;~&#65533;&#65533;k&#65533;5&#65533;&#65533;)&#65533;M&#65533;&#65533;&#65533;yLo{g{&#65533;&#65533;&#65533;&#65533;&&#65533;&#65533;&#65533;#&#65533;&#65533;|&#65533;]&#65533;&#65533;&#65533;T&#65533;3&#65533;&#65533;&#898;&#65533;&#65533;2&#65533;&#65533;5&#65533;&#65533;&#65533;&#65533;&#65533;&#65533;b&#65533;&#65533;&#65533;g&#65533;&#65533;8y&#65533;&#497;&#65533;&#65533;uU&#65533;P&#65533;&#65533;&#65533;&#65533;t>m&#65533;,~&#65533;w7&#65533;&#65533;&#65533;i&#63391;~&#1143;&#65533;&#65533;>&#65533;&#65533;&#65533;x&#65533;k`&#65533;&#65533;&#65533;\&#65533;&#65533;&#65533;Yv&#65533;&#65533;&#65533;&#65533;Y&#65533;Z&#65533;&#65533;O&#65533;&#65533;6&#65533;i&#65533;&#65533;&#65533;&#65533;&#65533;&#65533;&#65533;r9mi&#65533;w&#1462;Vw}G&#65533;&#65533;&#65533;T&#65533;dIj&#65533;tQ&#65533;X&#65533;hJx!&#65533;&#566;&#65533;&#65533;!&#65533;&#65533;X&#65533;&#65533;8'&#65533;&#52041;`{&#65533;&#65533;&#65533;&#65533;'&#65533;&#65533;K&#940;&#65533;&#65533;|&#65533;3&#65533;S&#65533;gx&#65533;&#65533;&#65533;R>&#65533;&#65533;sHy.Fm&#65533;&#65533;w)&#65533;X&#65533;&#825;~&#65533;&#65533;&#65533;|-&#65533;8&#65533;rSJ&#983;&#65533;m&#65533;&#65533;s&#65533;q&&#65533;Y&#65533;[&#1231;z&#65533;J&#65533;&#65533;&#65533;&#65533;&#65533;Bi&#986;&#65533;&#626;o&#65533;6&#826;&#65533;&#65533;H&#65533;&#65533;&#65533;&#65533;Zay^&#65533;&#65533; );&#65533;&#65533;"&#65533;I`&#65533;0&#65533;&#65533;&#171;5&#65533;&#65533;&&#65533;[b&#65533;&#65533;o&#65533;&#65533;!*&#65533;6&#65533;o&#65533;X&#65533;l&#65533;&#65533;"&#65533;&#65533;rp&#65533;&#65533;&#65533;~j&#65533;~&#65533;&#65533;&#65533;&#65533;&#65533;&#65533;wg&#252;&#65533;/&#65533;#&
&#65533;,PgK&#65533;0&#65533;&#65533;&#65533;$&#65533;z>f9P&#65533;$m\D&#65533;&#65533;&#65533;z&#65533;m&#65533;&#65533;&#65533;&#65533;"z&#65533;&#65533;ON~($&#65533;"&#65533;&#1314;&#65533;R&#735;&#65533;&#817;E5&#65533;&#65533;&#65533;&#65533;l&#65533;.H&#65533;6n&#65533;&#65533;&#65533;6&#65533;&#65533;&#65533;&#65533;&#65533;|&#65533;&#65533;&#65533;&#65533;O&#65533;&#65533;	&#65533;&#65533;&#65533;pt:&#65533;j&#65533;`
&#65533;e&#65533;>feh&#65533;&#65533;&#65533;&#65533;&#65533;pr&#65533;&#65533;&#65533;&#65533;&#65533;&#65533;0&#65533;&#65533;&#65533;&#65533;&b&#65533;bb&#65533;@&#65533;&#65533;&#65533;Cp&#65533;&#322;n
)&#65533;&#65533;&#65533;0&#65533;B&#65533;I:IK&#65533;&#65533;&#65533;SZ&#65533;]h&#65533;&#65533;d&#65533;e*a&#65533;&#65533;,&#65533;&#65533;&#65533;:J&#65533;&#65533;&#65533;&#36752;&#65533;&#65533;D&#65533;&#65533;D&#65533;&#65533;"+&#65533;&#65533;&#65533;&#65533;&#65533;a&#65533;8(&#65533;j&#65533;&#65533;P&#65533;8&#65533;||&#65533;&#65533;&#65533;gT&#65533;&#65533;&#65533;Q&#65533;L:&#65533;d<&#65533;&#65533;&#65533;Xft&#65533;
^&#65533;c&#65533;&#65533;,&#65533;S&#775;&#65533;-&#65533;	&#65533;bB&#65533;&#65533;Q&#65533;&#65533;&#65533;y&#65533;&#65533;r&#561;&#1927;i*D&#65533;~k&#65533;M&#65533;q?&#65533;&#65533;&#65533;J&#65533;&#65533;+&#65533;W&#65533;&#65533;:&#65533;&#65533;&#65533;&#65533;&#65533;f%&#65533;l&#65533;e2&#65533;1R&#65533;&#65533;&#65533;(7	&#65533;>&#65533;&#65533;&#65533;e&#65533;xC&#65533;De&#65533;&#65533;&#65533;GP#&#881;iL&#65533;&#65533;&#65533;#&#65533;1ARZ$&#65533;g&#65533;
'&#65533;0%U&#65533;Z&#65533;&#65533;EQ&#65533;&'&#65533;&#1522;&#65533;&#65533;2&#65533;`Nd&#65533;P&#65533;&#65533;&#65533;&#65533;dP&#65533;&#65533;&#65533;&#65533;)&#1516;&#65533;.6&#65533;&#65533;@&#65533;G&#65533;&#65533;/&#65533;&#65533;&#65533;&#65533;*0wQ&#65533;&#65533;&#65533;+[lPv^&#65533;}&#65533;&#65533;^q&&#65533;fl&#65533;VnOSJ&#65533;i&#65533;h&#65533;^K&#65533;z&#65533;0&#65533;&#358;Y'&#65533;P*&#65533;&#65533;v&#65533;&#65533;*&#65533;2&#65533;&#65533;$EN6So&#65533;&#65533;0&#65533;,&#65533;&#65533;m1p&#65533;&#65533;=&#65533;&#65533;&#65533;G-Q \B&#65533;&#65533;&#65533;R+&#65533;&#65533;Po&#65533;k&#65533;&&#65533;&#65533;H/&#65533;&#65533;&#65533;&#65533;:9&#65533;fX&#65533;5&#65533;&#65533;'&#65533;N&#65533;<36isIns&#65533;f&#65533;&#65533;1&#65533;lY)&#65533;j&#65533;1&#65533;(&#65533;&#65533;2-&#65533;&#65533;C&#65533;k9&#65533;&#65533;&#65533;&#65533;&#65533;&#65533;_&#65533;&#65533;,&#65533;&#65533;&#65533;T&#65533;&#65533;&#768;&#65533;t&#65533;*AR%&#65533;&#65533;&#65533;&#65533;S&#65533;&#65533;P&#65533;xB<&#65533;&#65533;<&#723;&#1364;Sn&#65533;&#572;&#65533;&#65533;F&#65533;N&#65533;&#65533;0&#65533;Sf&#65533;g&#65533;&#65533;&#65533;P&#65533;5&#65533;&#65533;%&#65533;r(3&#65533;&#65533;83I&#65533;R*&#65533;&#65533;Ek&#65533;+&#65533;,5&#65533;I&#65533;&#65533;Q</4Af&#65533;&#65533;6&#65533;C&#65533;O2&#65533;&#65533;C&#65533;&#65533;V&#65533;#bS&#65533;&#65533;|lE)&#65533;E'tHAS&#65533;&#65533;,&#65533;&#65533;&#65533;*&#65533;IA&#65533;&#65533;Q&#65533;&#884;B&#65533;&#65533;0&#65533;&#65533;!&#65533;&#65533;xsGTI&#2020;N&#65533;4&#65533;B!&#65533;E&#65533;&#65533;H&#65533;&#65533;P<g2&#65533;&#65533;&#65533;d&#65533;F&#65533;44&#65533;%%xTG&#65533;RM&#65533;&#65533;4.&#65533;&#65533;&#65533;IC&#65533;r&#65533;1,31?&#65533;<_&#65533;&#65533;&#65533;&#65533;KK&#65533;&#65533;P&#65533;&#416;TU_n&#65533;&#904;&#65533;&#65533;3UKH&#65533;I&#65533;&#65533;&#65533;RDDq%N&#65533;&#65533;DE%0&#65533;I&#65533;k&#65533;&#208;L\2-/A&#65533;T!B)GSJ;G&#65533;,6&#65533;&#65533;*&#65533;T+,U2C&#65533;0s&#65533;&#65533;D&#65533;,&#65533;&#1325;H[5%{&#65533;&#65533;&#65533;&#65533;&#2984;Y&#65533;/QY&#65533;&#65533;&#65533;&#65533;&#65533;p&#580;t[-&#65533;[&#65533;&#65533;&#65533;xU&#65533;&#65533;PSEA&#65533;&#65533;&#65533;h&#65533;&#65533;&#65533;sA&#65533;0V&#65533;$&#65533;F&#65533;&#65533;&#65533;"&#65533;TL]&#65533;AQ&#65533;&#65533;&#65533;sV&#65533;&#65533;Vo
&#65533;:,|&#65533;&#65533;W	>5&#65533;&#65533;&#65533;S&#65533;&#65533;&#65533;.&#65533;v&#65533;&#65533;	&#65533;a&#65533;;&#65533;o&#65533;&#65533;a&#65533;&#65533;^&#65533;ZmsV/&#65533;^&#65533;O[&#368;&#65533;&#65533;'&#65533;&#65533;&#1367;&#65533;&#339;H&#65533;}\&#65533;?|&#65533;&#65533;&#65533;&#65533;&#65533;z&#65533;e&#65533;&#65533;`V&#65533;&#65533;&#65533;f&#65533;&#65533;&#65533;z6c&#65533;Kh!Q&#65533;&#65533;&#1391;/Ni&#726;bm-&#1866;i&#65533;~&#65533;&#65533;&#65533;&#65533;m&#65533;&#65533;T&#65533;V&#65533;h&&#65533;&#65533;o}&#65533;t&#65533;Vi&#65533;&#643;&#65533;&#65533;&#65533;&#65533;m?n&#65533;p&#65533;Vn}&#65533;&#65533;6t&#65533;<&#65533;&#65533;l]&#65533;yBpf&#65533;&#65533;
s3W:&#65533;6&#65533;&#65533;&#65533;&#65533;n&#65533;X&#65533;<_&#65533;l&#65533;&#1450;&#65533;&#65533;
&#65533;&#65533;&#1334;r&#65533;or5va7&#65533;&#65533;&#65533;&#65533;H&#65533;&#65533;&#65533;7&#65533;&#65533;&#65533;`r&#65533;&#65533;;u&#59574;&#65533;uU7v&#65533;y9&#65533;p&#65533;&#65533;&#65533;Jh`&#65533;K7&#65533;&#65533;&#65533;&#65533;.&#65533;&#65533;&#65533;>&#65533;W{c&#65533;f&#65533;h&#65533;&#65533;&#65533;O?=&#65533;&#65533;L&#65533;&#65533;&#65533;ppb&#1315;~/w	&#65533;>&#65533;w{&#65533;wp&#65533;D&#65533;v+_&#65533;+&#65533;&#65533;t&#65533;|&#65533;W&#65533;VV!R`&#65533;~CW&#65533;6t&#65533;W&#65533;&#65533;&#65533;vo&#65533;s&#65533;`&#232;&#65533;l;4Y~&#65533;&#65533;F&#65533;&#65533;&#65533;}&#65533;&#65533;&#65533;&#65533;U&#65533;&#65533;&#65533;&#65533;$&#65533;nm&#65533;&#65533;&#65533;Ph.`T&#65533;5/C&#65533;%&#65533;>O8&#65533;o&#65533;&#65533;&#65533;&#65533;&#65533;&#65533;n&#65533;r&#65533;`&#65533;M&#65533;&#65533;"K&&#65533;&#65533;;<&#65533;-v&#65533;&#65533;&#65533;zY&#65533;&#65533;X&#65533;&#65533;2&#65533;D&#65533;&#65533;&#65533;&#65533;r4$b&#65533;(q&#65533;	&#65533;&#65533;&#65533;X&#65533;ei&#65533;(O&#65533;&#65533;p&#1143;&#65533;nqw&#65533;&#65533;&#65533;&#65533;C&#65533;&#65533;&#65533;&#65533;,&#65533;&#65533;<
M&#65533;&#65533;&#65533;&#65533;4&#65533;&#65533;&#65533;V&#65533;;&#65533;us.&#65533;&#1624;{5&#65533;(&#65533;-&#65533;&#65533;R^z&#65533;&#65533;&#65533;Ncu'&#65533;&#65533;L&#65533;kDFI&#65533;W&#65533;&#65533;&#256;&#65533;#&#65533;y{K&#65533;@&#65533;U&#65533;&#65533;~S&#65533;z&#1843;=&#65533;N>#A&#65533;&#65533;a&#65533;&#65533;P&#65533;&#65533;n&#65533;&#65533;&#65533;&#313;&&#65533;f&#65533;Jr&#65533;&#65533;&#65533;rV&#65533;J&#65533;g&#370;\	&#65533;E%&#65533;V9NP&#65533;-&#65533;&#65533;&#65533;&#65533;c{&#65533;&#65533;V&#65533;N&#65533;%=&#65533;&#65533;&#65533;0&#65533;&#710;&#65533;&#65533;&#65533;&#65533;&#65533;!&#65533;WT&#65533;&#65533;&#65533;&#65533;YzA&#65533;&#65533;DWg&#65533;&#65533;h&#65533;?&#65533;&#65533;&#65533;p&#65533;&#65533;9u$(&#65533;7&#65533;y=&#461;&#65533;j&#65533;&#65533;&&#65533;&#65533;u&#65533;W&#65533;&#34505;&#65533;2&#65533;#&#65533;&#65533;3[&#65533;&#65533;&#65533;9$:&#65533;&#65533;&#65533;MPz&\&&#65533;&#65533;&#65533;&#65533;V&#65533;&#65533;oh&#65533;&#65533;%&#65533;&#65533;&#65533;S'&#65533;&#65533;:w&#65533;KH8a0&#65533;r&#65533;&#65533;&#65533;&#65533;P&#1634;u&#65533;q&#65533;&#65533;x&#65533;(&#65533;&#63701;+&#65533;&#65533;&#1634;&#65533;&#65533;&#65533;&#65533;|&#333;C&&#65533;q&#65533;y&#65533;&#65533;^&#65533;&C&#65533;&#65533;&#65533;sC&#65533;&#65533;&#65533;xw&#65533;&#65533;&#65533;z(&#65533;Z&#1912;&#65533;$&#65533;&#65533;&#65533;
&#65533;&#65533;z&#65533;&#65533;&#65533;}&#65533;&#65533;Lon[&#1706;&#65533;&#65533;73&#65533;&#65533;&#65533;>&#65533;o&#65533;&#65533;R&#65533;&#65533;&#65533;Z&#65533;-&#65533;&#65533;&#65533;&#65533;\,&#65533;[&#65533;&#65533;&#65533;&#65533;>&#65533;&#65533;&#65533;&#65533;&#65533;&#1712;&#65533;&#65533;E&#65533;&#1000;9&#65533;&#65533;A&#65533;&#1646;!J&#65533;&#65533;0&#65533;51O&#65533;y+A&#65533;'&#65533;&#65533;	&#65533;&#65533;&#65533;&#65533;&#65533;Y&#65533;&#65533;T|&#65533;y&#65533;c&#65533;H&#65533;Zz&#65533;&#65533;&#65533;+[&#65533;e7KiI&#65533;&#1618;d&#600762;NYg&#65533;&#185;j&#65533;w&#65533;[[&#65533;U{&#65533;[[K&#65533;&#65533;&#65533;&#65533;b&#65533;&#65533;&#65533;{&#65533;u&#65533;&#65533;J&#65533;&#65533;&#65533;&#65533;&#1438;&#65533;(&#65533;&#65533;z&#65533;&#65533;&#65533;&#65533;d&#8272;[O&#65533;IF&#65533;S{&#65533;&#65533;!&#186;Oi&#65533;&#65533;N&#65533;w&#65533;&#65533;&#65533;&#65533;&#65533;{&#65533;&#65533;&#65533;&#65533;&#65533;La@&#65533;&#65533;I&#65533;&#65533;&#835;&#65533;!S&#65533;D&#65533;&#65533;&#65533;&#65533;&#65533;&#65533;&#65533;l&#65533;$&#65533;&#65533;&#65533;&#65533;&#65533;&#65533;&#65533;&#65533;&#65533;E&#65533;j&#65533;&#65533;?&#65533;c&#65533;&#65533;z&#65533;;*&#65533;&#65533;&#65533;&#65533;&#65533;&#65533;+&#65533;&#65533;91&#65533;&#65533;&#65533;&#1705;&#65533;j7&#65533;&#65533;&#65533;&#65533;&#65533;&#65533;sW	#&#65533;&#65533;&#65533;i&#65533;5&#65533;&#65533;m;&#65533;:\X&#65533;DHw(&#65533;Q}&#1239;&#1090875;&#65533;&#65533;&#65533;&#65533;&#65533;c|iW&#65533;&#65533;&#65533;N&#65533;V.&#65533;&#65533;0&#65533;el&#65533;B&#65533;|&#641;&#65533;&#65533;&#65533;&#65533;&#65533;T&#65533;9L&#65533;&#65533;1ZL|&#65533;qb&#65533;L7H&#65533;<&#65533;|&#65533;&#65533;&#65533;]&#65533;&#65533;O&#160;G&#65533;&#65533;;&#65533;&#1622;&#65533;&#65533;&#65533;&#65533;&#65533;&#65533;&#65533;Y&#65533;%&#65533;&#1269;oP=7&#65533;]O&#65533;u&#65533;&#65533;w&#65533;]Lo}&#65533;Y&#65533;&#65533;G\&#65533;&#65533;_&#65533;&#65533;&#65533;:&#65533;]s&#65533;&#65533;&#65533;&#65533;&#65533;3\&#65533;Ym&#65533;&#65533;J&#65533;&#65533;
m&#65533;&#65533;&#65533;e&#65533;JQ|&#65533;&#65533;o&#65533;&#65533;a<&#65533;OZ&#65533;&#65533;|&#65533;&#65533;N&#65533;&#65533;&#65533;k&#65533;f&#65533;}&#65533;k#&#65533;&#459;`&#65533;	&#65533;&#65533;v&#65533;&#65533;O^)&#65533;&#65533;S&#65533;}&#65533;T&#65533;&#65533;&#65533;&#65533;&#1908;&#1217;&#65533;&#65533;KI&#65533;&#65533;&#65533;,&#65533;z&#65533;s&#65533;&#65533;&#1178;&#65533;5&#65533;&#65533;&#65533;y&#65533;z>&#65533;&#65533;&#1213;&#65533;&#1397;&#65533;&#65533;i&#65533;>&#65533;&#65533;&#65533;y&#65533;&#65533;&#65533;&#65533;&#1759;&#65533;&#65533;&#65533;u'&#511;&#65533;&#65533;&#65533;9d&#65533;'U&#65533;&#65533;&#65533;}b}&#65533;!&#65533;=&#65533;&#65533;&#65533;&#65533;&#65533;+,&#65533;&#65533;&#65533;G&#1013;&#65533;&#65533;&#65533;&#65533;&#65533;&#65533;&#65533;&#65533;}7&#65533;O&#65533;&#65533;{&#65533;&#65533;&#65533;_&#268;&#65533;&#65533;b&#65533;&#984;&#65533;&#65533;1}&#65533;&#65533;&#345;&#41204;&#64531;&#65533;4T&#65533;&#65533;&#65533;&#65533;}&#65533;m^&#65533;&#65533;6&#65533;'&#65533;$&#65533;&#65533;f&#65533;&#65533;&#65533;|&#65533;[&#65533;z&#65533;^&#65533;W&#65533;&#65533;&#65533;C&#65533;&#65533;wy!&#65533;6%&#65533;o&#65533;&#65533;b&#65533;wHu^&#65533;&#65533;|&#65533;&#65533;|B)&#65533;77&#65533;L&#65533;&#65533;&#65533;&#65533;5&#65533;)&#65533;&#65533;&#65533;&#65533;&#65533;&#65533;W&#65533;&#65533;o&#65533;&#65533;&#65533;6N&#65533;&#65533;>&#65533;&#65533;&#65533;&#65533;a&#65533;J&#65533;&#65533;&#65533;9x=&#1787;$>&#65533;,&#378;X\^&#561;6&#65533;&#65533;&#65533;&#65533;,&#1275;&#65533;&#65533;&#65533;3&#65533;&#65533;&#65533; &#944;&#65533;!&#65533;&#65533;&#65533;zv&#65533;&#65533;{&#65533;&#65533;o&#65533;r&#65533;29&#65533;0=&#65533;&#65533;&#65533;&#65533;&#65533;&#65533;Z&#65533;o&#65533;M&#65533;4&#65533;&#65533;&#65533;,)&#65533;&#65533;
&#65533;&#65533;v&#65533;g&#65533;M&#65533;@|O&#65533;&#65533;&#65533;&#65533;&#65533;u&#65533;&#65533;Y^&#65533;&#65533;&#65533;&#65533;Y&#65533;&#65533;x>D&#65533;&#65533;&#65533;&#65533;p3A&#1971;&#65533;eD&#65533;m&#65533;&#65533;&#65533;`&#65533;/&#65533;&#65533;&#65533;&#25977;&#65533;&#65533;J&#65533;m&#65533;k
&#65533;&#65533;}&#65533;/&#65533;&#65533;qQ&#65533;0&#65533;&#65533;&#65533;_&#65533;&#189;&#65533;&#65533;v&#65533;f&#65533;&#49020;&#65533;&#65533;c&#65533;&#65533;?Ao&#65533;&#65533;,&#65533;&#65533;a&#65533;&#889;&#65533;&#65533;]&#65533;7\2&#282;t&#65533;&#65533;a7&#65533;&#65533;6&#65533;!&#65533;B&#65533;&#65533;&#65533;&#65533;n&#65533;7,&#65533;&#65533;&#65533;&#65533;&#65533;&#65533;&#65533;E&#65533;&#65533;r$&#65533;|&#65533;&#65533;&#65533;!&#65533;&#65533;)a
=&#65533;]&#65533;&#65533;Es&#65533;_K&#2010;&#65533;6&#12927;&#65533;&#65533;s<&#65533;&#65533;&#65533;WIl R&#65533;E&#65533;r&#65533;r3
&#65533;H;t&#65533;&#65533;&#65533;&#65533;qM&#65533;&#65533;<&#65533;:_&#47325;%&#65533;[o&#65533;_&#65533;M&#65533;&#65533;k5&#65533;U&#65533;N&#65533;&#65533;&#65533;&#65533;~}W3A&#65533;9&#65533;D&#65533;&#65533;3&#1692;<&#65533;w&#65533;&#65533;&#65533;&#65533;-hw&#65533;@&#1692;&#65533;^GC&#65533;&#65533;&#65533;&#65533;-&#65533;&#65533;|&#65533;&#65533;SP&#65533;&#65533;&#65533;{5m&#65533;A/z&#65533;i&#65533;&#65533;&#65533;&#65533;&#65533;_&#1983;&#65533;&#65533;&#1063;~&#65533;&#65533;/}9&#65533;&#65533;&#65533;Jo+&#65533;V&#65533;p&#65533;&#65533;&#65533;&#65533;?5&#65533;gd)&#65533;&#65533;&#65533;&#65533;&#65533;&#65533;&#65533;O&#65533;&#65533;&#65533;&#65533;u7&#65533;&#65533;&#65533;+&#65533;&#65533;&#65533;&#835;&#65533;-&#1878;&#65533;&#65533;&#65533;&#65533;g&#65533;&#65533;&#65533;&#65533;C&#65533;&#65533;&#65533;#T&#65533;IM&#65533;&#65533;[&#65533;&#65533;&#65533;&#65533;&#65533;:&#65533;&#65533;&#65533;<&#65533;5&#65533;'&#65533;-&#65533;&#65533;&#1915;\&#65533;UR&#1994;&#65533;9&#65533;&#65533;d&#65533;,&#65533;&#65533;&#65533;7;^&#65533;&#65533;&#65533;&#65533;&#65347;&#65533;&#65533;e&#65533;Es&#65533;&#65533;k&#65533;&#1446;>Hr&#65533;9&#65533;s&#65533;V&#65533;&#65533;&#65533;-&#65533;&#65533;+0&#65533;&j&#65533;&#65533;&#65533;&#65533;=&#65533;&#65533;&#65533;h&#65533;&#65533;5&#65533;&#65533;*&#629;&#65533;&#65533;&#65533;&#65533;&#65533;&#65533;l&#65533;&#65533;&#65533;&#1885;&#65533;w&#65533;&#65533;&#65533;B	?
&#65533;&#65533;&#65533;%#&#65533;(&#65533;&#65533;&#65533;x`&#65533;<&#618;&#65533;&#65533;&#65533;3p4&#65533;&#65533;I~,a&#65533;&#65533;7&#65533;&#65533;&#15206;v>&#65533;i&#65533;o&#65533;&#65533;'&#65533;&#65533;&#65533;&#65533;?
w&#65533;&#65533;&#65533;&#65533;v-&#65533;"&#65533;&#65533;&#65533;.&#65533;&#65533;&#65533;X&#65533;&#65533;&#65533;&#65533;&#65533;&#65533;Ao+&#65533;uo'&#65533;&#65533;s&#65533;&#65533;a~Lc&#65533;]&#65533;&#65533;Y7&#65533;&#65533;&#65533;og&#1449;&#65533;7_&#65533;L&#65533;&#65533;;NC&#65533;&#65533;&#65533;&#65533;&#65533;&#65533;&#65533;*&#65533;n&#65533; p3s&#65533;&#65533;%&#65533;()%&#65533;&#65533;lh&#65533;;&#65533;k&#65533;&#65533;s&#65533;&#65533;&#65533;%&#1955;/;,'5&#65533;&#65533;]&#1972;T&#65533;&#65533;&#65533;&#65533;&#65533;&#65533;/:&#65533;&#65533;z.rPl&#65533;&#65533;7&#65533;&#65533;?&#65533;&#65533;&#65533;Js:2&#65533;v&#65533;~&#65533;G:&#65533;M&#65533; &#673;&#65533;&#65533;c&#65533;&#1807;&#65533;%&#65533;_&#2007;E&#65533;&#65533;&#932;w&#65533;&#65533;&#65533;&#65533;&#65533;&#65533;&#65533;&#65533;&#65533;*6d&#65533;aV&#65533;&#65533;(&#65533;&#65533;?&#65533;&#65533;i&#65533;*&#65533;&#65533;&#65533;&#65533;|&#65533;&#65533;&#65533;>&#65533;'>&#65533;1_&#65533;s?&#65533;&#65533;_&#65533;&#65533;&#65533;&#65533;&#65533;OO[=&#65533;d&#65533;p&#65533;F&#65533;&#65533;M9&#65533;n6&#65533;6J&#65533;&#65533;&#65533;HE&#65533;&#65533;N26P&#65533;&#65533;E#&#65533;j?&#65533;&#65533;+&#65533;{&#65533;&#65533;&#65533;&#65533;&#65533;?_&#65533;O&#65533;&#65533;&#1829;.&#65533;u&#65533;&#65533;E&#65533;~&#65533; &#842;&#65533;&#65533;/&#65533;&#65533;|5&#65533;ZS&#65533;&#65533;&#65533;&#65533;H&#37717;&#65533;K&#65533;Q4&#65533;&#65533;?&#65533;Z&#65533;&#65533;:&#65533;.&#65533;&#65533;/k&#65533;&#65533;&#65533;&#1353;&#65533;&#65533;e&#65533;&#65533;&#65533;&#65533;P&#65533;&#65533;&#65533;&#65533;^Z&#65533;&#65533;&#65533;&#65533;&#65533;f&#65533;&#65533; &#65533;C#7]}&#65533;&#65533;3&#65533;7]&#65533;&#65533;>&#65533;&#65533;&#65533;&#65533;/k&#65533;&#65533;#&#65533;F&#65533;}&#65533;&#1022;&#65533;&#65533;D&#65533;&#65533;&#65533;@/,&#65533;&#65533;/&#65533;N&#65533;!&#65533;R&#65533;&#65533;s&#65533;&#65533;&#1199;&#65533;&#65533;c&#65533;!&#65533;r&#65533;&#65533;S~bc&#65533;&#65533;);rs&#65533;&#65533;K&#405;J&#65533;&#65533;&#1974;&#65533; &I&#65533;G&#65533;&#65533;&#65533;&#65533;&#65533;&#65533;&#65533;&#65533;&#65533;3\&#65533;p9&#65533;&#65533;&#65533;&#65533;EC1&#65533;"b&#65533;&#65533;&#65533;&#65533;&#65533;&#65533;&#65533;I&#65533;&#65533;L&#65533;1&#65533;&#721;,W&#65533;D&#65533;&#65533;>&#65533;*o&#65533;4&#65533;&#65533;H&#65533;m
]&#65533;&#1123;b"=&#65533;&#65533;f&#1191;1&#65533;M&#65533;&#65533;&#65533;L&#65533;Xw-&#65533;S+K&#65533;Q[v&#65533;J6!&#1242;6&#65533;$Z&#65533;&#65533;[&#65533;&#1194;&#65533;KW&#65533;&#1915;&#65533;&#65533;,"&#65533;LA#W&#65533;&#65533;&#65533;&#65533;<&#65533;'6&#65533;&#65533;#H&#65533;0#&#65533;&#65533;R$&#65533;&#65533;_W~}&#65533;&#65533;&#65533;Z&#65533;B&#65533;$&#65533;W&#65533;G&#65533;)&#1138;]&#65533;&#65533;&#65533;U&#65533;b&#65533;^&#627;iU&#65533;I&#65533;&#65533;&#65533;&#65533;y+W&#65533;&#65533;&#65533;&#65533;<=V/&#65533;&#65533;z&#65533;&#65533;&#843;&#65533;&#65533;p &#65533;&#65533;\n&#65533;&#65533;'+N|&#65533;&#65533;&#65533;&#65533;&#65533;<X&#65533;&#65533;&#65533;&#65533;&#1759;_&#891;fP&#65533;t&#65533;&#65533;&#65533;&#65533;.&#65533;&#65533;&#65533;&#65533;&#65533;&#65533;&#65533;n<&#65533;&#65533;U}\&#65533;&#65533;&#65533;r; r&#65533;&#65533;&]ZM&#65533;&#65533;&#65533;s&#65533;uHa&#65533; &#65533;u&#65533;q&#65533;tDZLQ&#65533;	@&#65533;0h`m&#65533;a&#65533;xD&#65533;v&#65533;XfYvO&#65533;9%}&#65533;u5&#65533;P&#65533;&#65533;&#65533;&#65533;L8a|N&#65533;&#1940;&#65533;&#65533;&#65533;q&#65533;a&#530;&#65533;B&#65533; &#65533;&#65533;I&#65533;&#65533;}Vn&#65533;&#65533;lb&#65533;9]^jdD_RAC@&#65533;&#65533;@&#65533;x&#65533;&#65533;&#65533;a7&#65533;&#65533;&#65533;|&#65533;&#65533;e&#65533;&#65533;c&#65533;&#65533;)ZJ&#65533;9&#1490;LF&#39188;&#65533;&#65533;G&#65533;z&#65533;&#65533;&#65533;&#32910;2
_j&#65533;u	[&#65533;av&#65533;&#65533;&#65533;	)&#65533;j&#65533;8bYUt_Q&#65533;C2Z&&#65533;1&#65533;"&#65533;~&#65533;&#65533;&#65533;g&#65533;&#65533;"&#65533;V&#65533;&#65533;&#65533;&#65533;&#65533;h&#65533;5Ji&#65533;A&#65533;&#65533;&#65533;&#65533;N*&#65533;&#65533;&#65533;^*&#65533;&#65533;\r&#65533;jt&#65533;&#65533;&#65533;&#65533;p&#65533;&#65533;&#65533;e&#12682;j&#65533;&#65533;}&#65533;&#65533;ul&#65533;Z&#65533;"1&#382;F&#65533;PP&#65533;&#65533;iBCZ&#65533;K&#65533;&#65533;1F&#65533;&#65533;
&#65533;&#65533;&#65533;q&#65533;&#65533;d&#65533;&#65533;.
b&#65533;&#65533;v&#65533;&#65533;&#65533;&#65533;b&#65533;#&#65533;&#65533;2&#65533;&#65533;&#65533;&#65533;&#65533;t&#1957;&#65533;k_q&#65533;z&#65533;.&#65533;&#65533;&#65533;&#65533;&#65533;u$&#65533;Z&#65533;&#65533;&#65533;&#65533;C&#65533;&#65533;6&#65533;0&#65533;[>q&#65533;&#65533;&#65533;&#176;p&#65533;&#65533;&#65533;&#65533;A&#65533;B&#65533;1&#65533;oa&#65533;,&#65533;&#65533;j&#65533;h[O&#65533;q&#482;&#65533;)&#65533;Y&#65533;F&#65533;)&#65533;(&#65533;*o&#65533;U&#65533;5&#65533;2&#65533;%&#65533;&#65533;UP&#65533;&#65533;&#282;wah&#65533;+#Bp74>&#65533;&#65533;@&#65533;'K5&#65533;&#65533;A&#65533;&#65533;&#65533;&#65533;M&#65533;&#65533;&#65533;&#65533;&#65533;&#65533;&#65533;&#65533;X&#65533;&#65533;_&#65533;v-&#65533;&#65533;S"JfNSU&#65533;&#38355;&#1508;M&#65533;&#65533;[z&#65533;&#65533;&#1833;&#65533;&#65533;&#65533;&#65533;p&#65533;eV&#65533;&#65533;gX&#65533;&#65533;&#1928;&#65533;6+&#65533;&#65533;&#65533;O`&#65533;&#65533;(&#65533;&#65533;]&#65533;&#65533;&#65533;&#65533;O&#65533;?&#65533;&#65533;)$&#65533;&#65533;&#65533;&#65533;=?n&#65533;[&#65533;&#65533;&#65533;hqe&#65533;&#65533;[&#65533;&#65533;&#65533;>&#1233;o&#65533;&#65533;&#65533;&#65533;&#65533;&#1339;oJJ&#65533;z&#65533;&#65533;&#65533;5&#65533;&#65533;J&#65533;&#65533;l&#65533;n*&#65533;[Z&#65533;.E&#65533;&#65533;&#65533;6h*Y&#65533;&#65533;&#510;&#65533;!&#65533;>&#65533;`&#65533;&#65533;&"&#65533;0&#65533; &#65533;b&#65533;&#65533;cQ&#65533;{>&#65533;&#65533;&#65533;&#65533;&#65533;&#65533;&#65533;{&#65533;&#65533;d&#65533;7$.&#65533;?o&#65533;&#65533;&#65533;fG&#65533;&#1103;t&#65533;ezH&#65533;
7&#65533;	&#65533;Z&#65533;&#65533;&#65533;&#65533;?D&#65533;l&#65533;6&#65533;S&#65533;0&#65533;a&#65533;&#65533;&#65533;&#65533;[&#65533;&#65533;A\E&#65533;"Vf&#65533;	C&#65533;&#65533;	&#65533;&#65533;&&#65533;r/&#65533;&#65533;&#65533;&#65533;0t&#65533;_J.&#65533;&#65533;>&#65533;&#65533;e&#65533;bf"&#65533;;&#65533;2THL&#65533;&#65533;&#65533;&#65533;&#65533;&#65533;fl&#65533;#&#65533;&#65533;&#1572;	&#65533;):&#65533;&#65533;&#65533;GC&#65533;,[L{&#65533;A&#65533;w&#65533;RN&#65533;&#65533;9&#65533;K&#65533;h&#65533;&#625;+l&#65533;&#65533;&#1305;M&#65533;&#65533;1&#65533;&#65533;&#65533;G2=&#65533;&#65533;&#65533;s&#65533;&	&#65533;	-&#65533;5?&#65533;&#65533;&#65533;)6&#65533;9&#65533;&#65533;O&#65533;9i?]r&#65533;&#65533;_&#65533;&#65533;-9H&#65533;1r3&#65533;&#65533;&#65533;)&#65533;&#65533;3&#65533;&&#65533;+&#65533;&#65533;,&#65533;&#65533;%}<&#65533;5&#65533;&#65533;C&#65533;e&#65533;&#65533;&#65533;&#65533;&#65533;!&#65533;F&#65533;&#65533;O&#65533;&#65533;@&#65533;&#65533;&#65533;-I*&#1226;&#65533;s&#65533;A&#65533;	I&#65533;&#65533;&#65533;&#1242;&#1734;&#65533;Q&#65533;L!&#65533;
&#65533;,&#65533;h&#65533;!  !!!!# %%0&(3'%&)&0-,1-.8.0+.031,,1.21.841342-54966A68;78179@8'394496:96A;9<;:4<;B==H>.:>@;>@C@>HA<=A=BDADDB<DCJEEPFHLGHDGIQIDDIEKIFPJ.=KIEKILLKRM3BMMXN8ENPUNQLQKKQMSQNYSQTTRMTSZUU`V<JVCPVX[VXaWXQYSTYU[YVaZJYZYUZY]\CR\[b]]h]`Z^`g`]daV]a^ibaecJXcTbca^dcjeepfhlfhqhelhfeifpjimkVdlhglkrmYgm]jmmynqxpZhpmuqnyqqurcrrimss{tu&#65533;ux|vy&#65533;xftyhvyu}yv&#65533;zy~{{&#65533;|lz|~&#65533;~&#65533;&#65533;&#65533;&#65533;&#65533;&#65533;&#65533;&#65533;&#65533;iy&#65533;}&#65533;&#65533;q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8;&#65533;&#65533;&#65533;&#65533;&#65533;&#65533;&#65533;&#65533;&#65533;&#65533;&#379;&#65533;&#637;&#65533;&#829;&#65533;&#1151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*\&#560;&#65533;&#199;#&#65533;&#65533;6M&#65533;&#331;36&#65533;FM&#65533;G&#65533;C&#65533;&#65533;a&#65533;e(S&#65533;\Y&#65533;&#65533;d&&#65533;	QX&#795;8s&#65533;Y&#65533;&#65533;&#927;99
J&#65533;BkD&#65533;*%&#65533;&#65533;&#65533;S&#65533;2'&#65533;&#65533;&#65533;`F&#65533;j&#1914;&#65533;&#65533;O&#65533;`-.&#65533; Rmh&#458;&#65533;&#65533;&#65533;&#1235;&#1998;&#65533;&#65533;2e&#1817;x[&#65533;7&#65533;&#1367;&#65533;&#65533;-K&#65533;p&#1054;+^&#65533;&#1453;Q&#65533;
&#1894;m&#65533;&#65533;&#65533;\&#65533;]&#65533;&#65533;\wb^&#65533;}&#65533;U&#65533;&#65533;&#65533;&#1218;&#65533;^}pl&#65533;&#65533;w&#65533;&#65533;&#65533;X2&#65533;mqk3&#65533;,&#65533;,oe,&#65533;e=0&#65533;&#14961;&#65533;^&#65533;Q&#65533;&#65533;}S$.z:&#65533;&#1011;:N8&#1657;e&#1952;&#65533;&#65533;&#65533;&#65533;&#65533;&#65533;.&#65533;&#65533;S__&#65533;Z&#65533;&#1102;&#65533;&#65533;&#65533;8U>&#65533;&#65533;&#65533;	&#65533;&#65533;&#65533;\|&#65533;&#65533;&#65533;E&#65533;[g&#65533;&#65533;v&#1985;&#65533;d_&#65533;&#65533;I&#65533;`Y&#65533;&#65533;7_wVh![&#65533;e(^t~&#65533;&#1607;&#65533;)&#65533;&#65533;&#65533;&#65533;m&#65533;&#65533;&#65533;Sv&#65533;IH&#65533;&#65533;:H&#65533;2f&#65533;at~h&#65533;T&#65533;&#65533;&#9194;1&#65533;_|D	R&#65533;0B&#65533;"&#65533;&#65533;&#65533;bnHj(e&#65533;&#65533;&#65533;&\S&#65533;&#65533;&#65533;W	&#65533;&#65533;)&%O&#65533;&#65533;&#65533;&#65533;5b%&#65533;&#25790;&#65533;&#65533;&#65533;YaF	%&#65533;4&#65533;RN&#65533;&#65533;^&#65533;`Wd&#65533;&#65533;&#65533;&#65533;oj&#1380;&#65533;f&#65533;&#65533;bBi&#1763;5&#65533;1jY&#1444;B
&#65533;U&#65533;AizQ&#65533;&#65533;]&#65533;h&#65533;&#65533;&#65533;Z_Q&#65533;&#65533;g&#65533;F&#65533;z&#65533;&#65533;Q&#65533;&#65533;&#1466;&#1825;G&#65533;&#65533;h&#65533;e&#65533;G&#798;&#65533;&#65533;i&#65533;n&#1695;&#65533;8&#65533;:&#65533;)&#65533;&#65533;+&#65533;@"&#65533;&#65533;F&#65533;2Z&#65533;SJ&#65533;&#6806;&#65533;+&#65533;&#65533;2I(&#65533;&#65533;>&#65533;d&#65533;nV&#65533;m&#65533;&#1261;&#65533;IYj&#475;W&#65533;&&#65533;&#17140;&#1451;&#65533;Fv&#65533;&#65533;])jm&#65533;&#1518;&#65533;&#65533;&#1822;&#65533;&#65533;&#65533;&#65533;&#65533;)&#65533;&#198;&#65533;&#65533;&#65533;&#65533;&#65533;&#65533;	\ae&#65533;&#65533;DM&#65533;e&#65533;Z&#65533;qb&#65533;B|r&#65533;k:&#65533;&#419;&#65533;zq&#65533;&#65533;&#65533;&#65533;&#65533;&#1606;,&#65533;&#65533;\&#65533;&#65533;)&#65533;7&#65533;&#65533;3&#65533;0{T&#65533;?'0&#65533;o&#65533;(&#65533;&#65533;R7&#65533;%&#65533;+&#65533;&#65533;&#7558;&#65533;&#65533;&#65533;&#65533;dqd&#65533;&#65533;&#65533;&#65533;LC&#65533;}Oa'&#65533;Z7[&#65533;&#65533;Jw&#65533;&#65533;&#65533;&#65533;&#65533;u&#65533;,&#65533;&#65533;&#65533;&#65533;&#65533;&#65533;&#65533;&#65533;&#65533;&#65533;{&#65533;&#1411;G&#65533;q&#65533;fK&#65533;&#65533;&#65533;(&#65533;x&#1423;&#65533;+&#65533;C6&#65533;l4&#65533;&#65533;"&#65533;&#65533;&#1948;CiF&#630;&#65533;&#1174;-a&#65533;e&#65533;&#65533;w&#65533;&#65533;5&#65533;yo&#65533;9&#65533;.Uw&#65533;U&#65533;m&#65533;&#65533;&#65533;&#65533;z,&#45559;&#65533;v&#65533;5&#65533;g&#65533;&#65533;&#1978;&#65533;v&#65533;~&#65533;&#818;&#65533;eW&#65533;&#65533;7_&#65533;d&#65533;&#65533;@&#65533;&#65533;&#65533;&#65533;&#65533;f/&#65533;X&#65533;{&#65533;|&#65533;&#65533;w&#65533;56&#65533;?m0&#65533;&#65533;[&#65533;Y^{&#65533;&#443;8&#65533;&#65533;s0&#65533;&#65533;Y&#65533;&#65533;&#65533;&#65533;&#65533;bws&#65533;+7&#65533;&#65533;/z&#65533;3Se8#&#65533;&#65533;&#65533;?&#65533;q&#65533;m-&#65533;&#65533;&#65533;g&#65533;&#65533;}3&#65533;&#65533;&#65533;	&#65533;KsWkp^&#65533;&#65533;&#65533;=&#65533;`;7B&#65533;&#65533;&#65533;&#65533;Y &#65533;&#65533;|8&#65533;&#65533;&#65533;&#65533;&#65533;&#65533;L&#65533;<&#143;6Qm+&#65533;5R&#65533;r &#65533;&#65533;&#65533;&#65533;b&#65533;&#65533;&#65533;&#65533;&#65533;}&#65533;(&#65533;&#65533;df&#65533;_L&#65533;EgL#&#23576;&#65533;0:P&#65533;Q&#65533;"&#65533;f&#65533;&#65533;q&#65533;&#65533;P&#65533;&#65533;&#65533;&#323;&#65533;&#65533;&#65533;7[&#65533;&#65533;H&#65533;!&#65533;{4\&#65533;4+&r&#65533;&#65533;La#=V&#65533;@&#65533;rd&#65533;CT&#65533;&#65533;WD&#65533;&#65533;$%&#65533;&#65533;H)&#65533;&#346588;&#65533;!Y*R^2W^&#65533;&#65533;:&#65533;&#65533;6T&#65533;&#65533;&#65533;&#65533;&#65533;m&#65533;K&#65533;&#65533;&#65533;&#65533;nde9&#455;e'&#65533;&#65533;G9&#65533;K^&#65533;&#65533;bc%.&#65533;&#65533;&#65533;j&#65533;&#65533;&#1540;&#65533;.&#65533;&#65533;&#65533;9R&#65533;v$&#65533;&#65533;&#65533;&#65533;&#65533;&#65533;&#65533;G(&#65533;&#65533;&#65533;vN&#65533;&#65533;g6&#65533;IOh&#65533;R&#65533;&#65533;l$8})&#65533;N&#65533;l%&#65533;&#65533;\g=&#65533;&#65533;N}&#65533;&#65533;M&#65533;B&#65533;&#65533;G&#65533;i&#1185;&#65533;'1&#65533;#{4s&#65533;&#65533;,(5&#65533;&#65533;vt&#1309;	&#65533;fA&#817;&#645;&#65533;3&#65533;&#65533;K&#65533;&#65533;&#65533;b&#65533;&#65533;&#65533;&#65533;G=:Sl&#65533;&#65533;\&#65533;)?o&#65533;&#65533;}&#65533;s&#65533;&#65533;&#65533;OM&#32523;&#65533;i&#65533;&#65533;#Ry&#65533;&#1176;&#65533;&#65533;&#65533;&#61994;T&#65533;JU&#65533;Z&#65533;&#65533;&#65533;YVm&#65533;S&#65533;B&#65533;&#65533;;&#359;Wu&#65533;&#65533;s"CIu&#65533;<|&#65533;&#1318;2&#65533;&#65533;Nm&#65533;G&#65533;Q&#1402;&#1685;&#65533;Z=Ou&#65533;W&#65533;&#65533;&#65533;&#65533;&#65533;T&#65533;4&#65533;*G&#65533;&#65533;{J]&#65533;@1:&#875;z&#65533;P5&#65533;]&#65533;J&#65533;&#65533;N&#65533;&#65533;;&#65533;&#65533;_o
S}&#65533;U&#65533;&#65533;eX&#65533;&#65533;O&#65533;Q&&#65533;&#65533;yVmc&#65533;&#65533;U&#65533;3&#65533;*&#65533;&#65533;&#65533;&#65533;&#433;&#65533;&#65533;&#65533;Nr&#65533;&#65533;&#65533;D&#65533;&#65533;&#65533;&#65533;&#65533;p&#65533;\&#65533;v4&#65533;&#65533;WW&#65533;&#65533;eJ&#15696;E'9&#65533;Q&#65533;&#65533;&#65533;&#65533;q&#65533;]&#65533;; &#65533;&#569;&#65533;R&#65533;&#65533;)&#65533;wwb&#65533;&#65533;&#65533;V&#65533;&#65533;&#65533;&#65533;+&#65533;^&#65533;&#9644;#M.&#65533;&#65533;&#65533;&#65533;&#65533;&#65533;&#65533;kk&#65533;&#65533;f&#65533;&#65533;u&#65533;n{&#203;^&#65533;w&#65533;&#65533;o=&#65533;k`&#65533;J5&#65533;&#65533;=&#65533;:&#65533;&#65533;d&#65533;&#65533;&#65533;&#65533;&#65533;&#65533;&#65533;&#65533;&#65533;Y&#65533;&#65533;&#65533; 1X&#65533;A&#65533;&#65533;&#65533;T]0&#65533;&#65533;&#65533;&#1915;&#65533;6&#65533;Wd98X&#65533;4&#65533;&#65533;L/A&#65533;&#65533;a&#65533;&#65533;('Fq&#65533;M\&#65533;&#65533;&#1444;z&#65533;*|&#65533;xm&#65533;w&#65533;F&#396;&#1097;&#65533;R&#65533;&#65533;&#65533;K&#65533;&#65533;E&#65533;X&#65533;E&#65533;&#65533;/w6hA&#65533;s&#65533;e''&#65533;&#65533;&#649;&#65533;2&#65533;&#65533;Z&#65533;.g&#65533;&#65533;!^&#65533;Y&#65533;n&#65533;7&#65533;&#65533;ft&#65533;8&#65533;{&#65533;&#65533;&#65533;L&#65533;&#65533;&#65533;&#65533;&#65533;&#65533;,B&#65533;Q+r&#65533;&#65533;&#65533;p-&#65533;&#65533;gD&#1472;A&#65533;&#65533;r&#65533;&#65533;&#65533;&#65533;9&#982;&#65533;4]&#65533;<&#65533;&#65533;XQ&#65533;&#65533;4p&#65533;&#65533;&#65533;=&#65533;z&#65533;+F=&#65533;&#65533;&#65533;F&#65533;&#65533;E,&#65533;&#65533;&#732;uX&#65533;Ij&#26673;&#65533;"&#65533;f&#65533;&#1336;u&#65533;Gm&#65533;&#1866;:"&#65533;mh&#65533;;&#65533;&#65533;s&#65533;&#65533;&#1206;&#65533;6pM&#65533;b&#65533;&#459;&#65533;-&#65533;&#65533;&#65533;&#65533;&#65533;&#65533;&#65533;&#65533;&#65533;&#65533;q&#65533;&#65533;&#65533;&#65533;\&v&#65533;&#65533;&#65533;&#65533;kc&#65533;io&#65533;&#65533;&#65533;c7i&#65533;&#65533;V&#65533;&#65533;+m}&#65533;&#65533;&#65533;&#65533;n&#65533;&#65533;&#65533;e|3&#65533;&#1211;<&#65533;&#65533;Qp&#65533;&#65533;&#65533;&#65533;g5I&#65533;p&#65533;&#65533;[&#65533;&#65533;&#65533;&#65533;@&#669;&#65533;U&#65533;\&#65533;&#489;&#65533;;&#65533;q&#65533;&#65533;q&#65533;x&#65533;!&#65533;&#65533;&#65533;&#65533;&#65533;<&#65533;&#630;\&#65533;d&#65533;&#65533;&#65533;4&#65533;c&#65533;=&#65533;&#65533;"h&#65533;,&#501;&#65533;)&#65533;gT/<,$&#65533;9e+&#65533;&#65533;E&#65533;&#65533;&#65533;&#1150;&#65533;hQ&#65533;q&#65533;<&#65533;&#65533;,&#65533;&#65533;&#65533;J&#65533;&#1300;!?&#65533;C&#65533;k&#65533;&#65533;&#65533;&#65533;c&#65533;&#65533;>&#65533;#&#65533;&#65533;&#1845;&#65533;yn\u^&#65533;.;&#65533;&#65533;&#65533;&#65533;/>&#65533;wG&#65533;{&#65533;&#65533;&#65533;;&#1388;.&#65533;&#65533;7&#65533;&#65533;&#65533;gv&#65533;J~<a,u&#65533;K&#65533;&#542;&#65533;&#65533;US&#65533;re&#65533;&#65533;&#1061831;&#65533;m&#65533;&#65533;^&~&#65533;&#65533;&#65533;&#65533;Y&#65533;&#65533;&#65533;&#65533;"&#44989;wg&#65533;s&#65533;&#65533;&#65533;&#65533;&#519;=&#65533;k&#707;&#65533;[&#65533;&#65533;J&#65533;1&#65533;&#65533;&#65533;C$&#65533;&#65533;'&#65533;&#65533;&#65533;y'_&#65533;;/&#65533;&#65533;o&#65533;&#65533;&#65533;&#65533;&#65533;&#65533;>&#65533;&#1487;&#65533;&#65533;O>&#65533;._t&#65533;S&#65533;}&#65533;&#65533;&#65533;&#65533;4&#65533;&#65533;U&#65533;v&#65533;&#65533;&#65533;&#65533;&#65533;&#65533;~&#65533;&#65533;&#65533;&#65533;~Rgn&#65533;&#65533;zAe&#65533;7w&#65533;&#65533;&#65533;gp&#65533;fqyG&#65533;\&#65533;&#65533;e&#65533;&#65533;g^&#65533;G|&#65533;&#65533;zGeT&#1536;&#65533;WO5'*&#65533;&#65533;ix&#65533;&#65533;&#65533;&#65533;&#65533;&#65533;|&#65533;&#65533;}u &#65533;Xe&#65533;~&#65533;&#65533;@&#65533;dt&#65533;&#65533;Y&#65533;|&#65533;&#65533;c&#65533;~@&#65533;v2xb5He&#65533;7&#65533;8&#65533;|&#65533;Wpy&#323;lD&#65533;&#65533;q&#65533;&#65533;G&#65533;e&#65533;3&#65533;&#65533;&#65533;|0&#65533;&#65533;&#65533;K&#65533;&#65533;&#65533;flcW&#65533;&#1410;&#65533;>&#65533;&#65533;@&#65533;&#65533;&#65533;tE(&#65533;^v&#65533;&#65533;&#65533;N&#65533;N7A&#65533;&#65533;UI&#65533;&#65533;(T&#65533;&#65533;QE&#65533;y	Qn[H&#65533;&#65533;Xne&#65533;&#65533;DL9~&#65533;&#65533;K&#65533;&#65533;q/&#65533;&#65533;&#65533;8(&#65533;X&#65533;&#65533;&#43463;&#65533;}(&#65533;&#471;n&#65533;&#65533;S=&#65533;&#65533;Gozt|#&#65533;<&#65533;&#65533;&#65533;&#65533;(&#65533;&#65533;&#65533;p&&#65533;N&#65533;z&#65533;&#65533;Ko$@&#65533;kX&#65533;_&#65533;&#65533;&#65533;~T5T_&#65533;\b7X&#65533;R2Kz&#65533;F&#65533;q&#65533;&#65533;&#65533;C&#65533;&#65533;7&#65533;l&#65533;F&#65533;&#65533;$r&#65533;XQ&#65533;8&#65533;&#65533;&#65533;&#65533;&#65533;X&#65533;R(I&#65533;8&#65533;#&#65533;&#65533;|&#65533;&#65533;y&#65533;&#65533;|&#65533;&#65533;Y&#65533;m&#65533;&#1487;&#65533;&#463;&#65533;q&#65533;&#65533;x&#65533;&#65533;H&#65533;Z&#65533;5&#65533;:&#65533;&#65533;&#65533;x&#65533;\&#262;@#&#65533;&#65533;C&#65533;&#65533;&#65533;&#65533;&#65533;&#65533;\&#65533;g&#65533;h&#65533;&#65533;7Op'&#65533;AQ&#65533;&#65533;@&#65533;&#65533;n&#65533;&#65533;&#65533;W&#65533;&#65533;x&#65533;&#65533;&#65533;	`&#65533;&#65533;N9t&#65533;&#65533;&#65533;}&#65533;H&#65533;	qT|X&#65533;&#65533;&#65533;&#65533;&#65533;G&#65533;rFy&#65533;I&#65533;]&#33134;&#65533;p&#65533;&#529;&#65533;&#65533;&#65533;0&#65533;&#65533;&&#65533;%&#65533;L&#65533;X&#65533;/Y~~vyi3&#65533;V0&#65533;Rf&#65533;y&#65533;&#65533;&#65533;+Vwu&#65533;&#65533;(|&#65533;&#65533;&#65533;x&#65533;&#65533;&#65533;&#65533;n&#65533;&#65533;&#65533;i&#65533;&#1473;&#65533;9mYn&#65533;&#65533;8uRN&#65533;A%Xi&#65533;TyQ&#1608;&#65533;&#65533;&#65533;\&#65533;P	&#65533;%&#65533;]3y&#65533;&#65533;Q&#65533;&#65533;&#65533;&#65533;7&#65533;&#951;&#65533;o9q&#65533;u&#65533;y&#984;&#65533;Mq&#65533;&#65533;(&#1559;K	P&#65533;&#65533;>HYl&#65533;8iC&#65533;!,&#65533;),sd&#65533;}&#65533;&#1620;/&#65533;&#65533;-(&#65533;aY&#65533;&#65533;&#65533;hC&#65533;&#65533;d&#65533;&#65533;&#65533;^w&#65533;`&#65533;&#1305;E&#65533;&#65533;r&#65533;&#65533;6y&#65533;i&#65533;Dy$&#65533;&#65533;H&#65533;&#65533;&#65533;&#65533;T&#65533;&#65533;z&#65533;9&#65533;*&#65533;E&#65533; &#65533;Q%&#65533;&#65533;0&#65533;S:&#65533;${&#65533;	&#65533;&#1576;&#65533;&#65533;&#523;&#65533;&#65533;Y&#65533;9&#65533;&#65533;F&#65533;&#1628;&#65533;'r_	&#65533;G&#65533;&#65533;&#65533;pb;&#65533;D&#65533;&#65533;&#65533;&#65533;%&#65533;&#65533;;G)w&#65533;y&#65533;&#65533;Yq&#65533;QI&#65533;&#65533;A*&#65533;&#65533;&#65533;&#65533;w&#65533;&#65533;y&#65533;&#1608;s&#65533;z&#65533;&#65533;&#65533;w&#65533;&#65533;r&#65533;iU`4&#65533;wy&#65533;&#65533;Y&#65533;&#9683;:	&#1465;&#65533;>&#65533;&#65533;&#65533;&#605;&#65533;u&#65533;|&#65533;I&#10839;&#65533;&#65533;Pk&#16993;&#65533;&#65533;&#65533;YE&#65533;&#603;&#65533;y?&#65533;&#65533;&#65533;XS&#65533;&#65533;&#65533;&#65533;&#65533;xq&#22976;^&#30681;'l(&&#65533;&#65533;9&#65533;Y&#1638;4Z&#65533;&#65533;&#65533;]&#65533;&#406;&#662;+&#65533;q&#65533;&#65533;&#65533;f&#65533;yD:&#65533;V&#65533;&#65533;@&#65533;@
&#65533;&#65533;&#65533;b+{&#65533;&#65533;D4&#65533;&#65533;&#65533;&#65533;F&#65533;&#65533;u&#1553;<y&#65533;Y&#65533;&#65533;:&#65533;y&#65533;&#65533;&#65533;i9&#65533;1&#65533;y&#65533;b&#65533;&#1798;e	&#65533;<5&#65533;&#65533;&#65533;&#65533;&#65533;&#65533;&#65533;y&#65533;&#65533;|&#65533;\~&#65533;4EZ&#65533;q&#65533;H&#65533;&#65533;@
{pC&#65533;M&#65533;&#65533;&#65533;w&#65533;&#65533;&#65533;&#65533;&#65533;:C0q&#65533;T&#65533;V
,&#65533;2&#65533;m&#65533;MY&#65533;&#65533;8&#65533;\Y&#65533;d&#1665;&#65533;&#65533;&#65533;3&#65533;nJ&#65533;&#65533;x&#65533;&#65533;&#65533;.zqw&#65533;&#65533;|&#65533;&#65533;&#65533;&#65533;&#65533;&#65533;&#65533;&#65533;&#65533;&#65533;N&#65533;&#65533;&#65533;&#65533;	&#65533;{&#65533;C&#65533;+&#65533;&#65533;*&#65533;&#65533;M&#65533;2)&#65533;,&#172;&#65533;&#65533;Y
FB&#65533;&#65533;~&#65533;&#65533;/fw`&#65533;:&#65533;&#65533;&#65533;"2&#65533;&#65533;&#65533;y&#65533;&#65533;Y&#1578;&#65533;x&#65533;&#65533;&#65533;&#65533;*&#65533;0&#65533;.&#65533;&#65533;@
e&#65533;&#65533;&#65533;'0&#65533;J&#65533;&#43978;&#65533;4&#65533;&#65533;&#65533;K)&#65533;&#1132;&#65533;&#65533;&#65533;&#65533;w7&#65533;s&#65533;r&#65533;:R$z&#65533;&#65533;&#65533;h&#65533;&#65533;6nR&#65533;&#65533;&#65533;&#65533;&#65533;&#558;&#65533;&#65533;3&#65533;:&#65533;&#65533;6{)&#65533;e&#65533;
/&#65533;+p&#65533;4[&#65533;[8&#65533;&#65533;&#65533;j&#65533;t&#65533;&#65533;&#65533;	F&#65533;^9&#65533;k&#65533;g&#65533;&#65533;&#65533;&#65533;G&#65533;&#65533;&#65533;&#65533;&#65533;eRy#&#65533;*s&#65533;d&#65533;U&#65533;;&#1602;&#65533;&#65533;#&#65533;PD&#65533;$&#65533;Q0&#65533;&#65533;&#65533;p&#65533;U&#65533;#3&#65533;&#65533;&#65533;g&#65533;B)n;&#65533;&#65533;!:"&#65533;&#65533;p&#65533;&#65533;&#65533;2j4{%&#65533;f&#26304;&#65533;&#65533;&#65533;&#65533;`$&#65533;P&#65533;&#65533;e&#65533;&#65533;:&#65533;&#65533;&#65533;&#1542;&#65533;&#65533;g&#65533;&#65533;B&#65533;_d&#65533;&#65533;&#65533;&#65533;&#65533;&#65533;&#65533;&#65533;&#65533;O&#65533;`&#65533;&#65533;&#65533;&#734;3rUb&#65533;&#385;{&#65533;&#65533;&#1704;&#65533;&#65533;&#65533;2&#65533;&#65533;{u&#65533;F#&#65533;&#65533;E&#1484;QK&#65533;xi&#65533;&#65533;&#65533;:&#65533;&#65533;&#65533;y&#496;&#65533;&#65533;&#65533;{h&#65533;&#65533;&#1697;&#65533;&#65533;&#65533;&#65533;&#65533;&#448;
&#65533;`&#65533;a+&#65533;&#65533;&#65533;&#1451;&#65533;y;&#65533;Z&#65533;&#65533;&#1789;&#65533;!>&#65533;&#65533;&#1639;&#65533;&#65533;&#65533;Cc&#65533;;J&#65533;&#1639;&#65533;N&#65533;LJ&#65533;J&#41720;&#65533;Wv+&#65533;j&#65533;@&#65533;&#65533;&#65533;&#65533;&#65533;K&#523;/&#65533;&#65533;&#976;&#65533;:&#65533;@
&#65533;&#65533;T&#65533;L&#65533;r&#65533;K&#65533;ZU&#65533;&#65533;.&#65533;z&#65533;&#65533;&#65533;&#755;&#65533;&#65533;kr&#65533;e&#65533;*Jowf`&#65533;&#65533;&#65533;k&#65533;L&#65533;&#65533;&#65533;jf'L&#65533;j&#65533;OhJ&#65533;+&#1658;&#65533;&#65533;&#65533;1&#65533;&#65533;r\|&#65533;&#65533;&#65533;&#65533;&#65533;&#65533;&#65533;&#65533;@u0C &#65533;&#65533;&#65533;Y&#65533;&#65533;
&#65533;n&#65533;&#65533;&#65533;&#65533;&#65533;6f&#65533;&#65533;&#65533;&#696;F&#65533;&#65533;&#65533;&T&#65533;+&#443;[&#65533;&#65533;&#65533;&#65533;&#65533;F,&#65533;&#507;8&#484;&#1803;&#65533;&#65533;4&#65533;&#65533;&#65533;&#65533;l:&#65533;&#65533;{q	a{e
C&#65533;&#65533;&#65533;&#65533;-&#65533;A,&#65533;&#65533;D&#65533;&#32657;T&#65533;4V&#65533;t&#65533;L&#599;&#65533;&#65533;!1&#65533;&#65533;X&#188;[&#65533;5v=v)&#65533;q\&#65533;&#65533;&#65533;&#65533;C&#579;&#65533;&#65533;1&#65533;&#775;,
&#65533;&#65533;&#65533;P&#65533;&#65533;*&#1361;&#65533;K&#65533;[o&#65533;/&#1380;{&#65533;&#65533;&#65533;[\&#65533;&#65533;&#65533;&#65533;K&#446;&#65533;&#65533;&#65533;&#1807;#U&#65533;s&#65533;&#65533; ;&#65533;&#65533;,&#840;&#65533;q&#2033;6&#65533;&#65533;&#65533;&#65533;=&#65533;&#65533;&#65533;&#65533;&#65533;&#65533;@	j&#65533;;&#65533;0r&#65533;#&#65533;[&#65533;&#65533;:&#65533;&#65533;&#65533;&#65533;Tg&#65533;&#65533;&#65533;&#65533;&#65533;&#65533;i&#1470;~;&#65533;&#65533;&#65533;&#65533;&#40692;&#65533;&#65533;&#65533;r,&#65533;p&#595;-&#150;&#65533;&#65533;&#65533;&#1075;&#65533;"&#65533;&#65533;&#65533;\UU0&#65533;&#1738;a&#65533;x2&#65533;&#65533;&#65533;	C&#65533;&#65533;&#65533;:&#65533;k&#65533;L&#65533;K'&#65533;&#65533;&#65533;F&#65533;)#&#65533;2&#65533;$&#65533;&#65533;W&#65533;&#65533;QM&#65533;*&#65533;&#65533;o&#65533;&#65533;&#65533;&#65533;s,9&#65533;&#65533;&#65533;&#65533;&#65533;&#65533;&#65533;3#&#65533;&#65533;&#65533;&#65533;&#1530;&#1259;O0&#65533;&#65533;tA]FM&#65533;&#65533;&#65533;&#65533;(&#65533;K&#65533;&#65533;&)&#65533;&#65533;&#65533;&#65533;';(&#65533;&#65533;&#65533;&#65533;<E{&#65533;&#65533;&#65533;&#65533;&#65533;<&#65533;d&#65533;&#65533;&#1687;&#65533;i&#65533;&#65533;l&#65533;P&#65533;&#1268;&&#65533;&#65533;[&#65533;U&#65533;&#65533;@^T&#65533;&#65533;&#65533;&#65533;W&#65533;&#65533;T&#65533;&#65533;&#65533;&#65533;s&#65533;&#65533;=&#65533;&#65533;&#65533;@&#1096;&#371;M!&#65533;&#65533;k&#65533;if&#65533;&#65533;&#65533;&#65533;&#65533;&#65533;&#65533;&#65533;8&#65533;!;&#65533;&#65533;l&#1651;&#65533;&#65533;z&#65533;F&#65533;&#1631;&#1697;&#65533;&#65533;&#65533;&#65533;uF&#65533;y&#65533;&#65533;&#1709;&#65533;&#65533;&#1735;<,#&#65533;H&#65533;H&#65533;&#65533;:6&#65533;&#65533;Yl&#65533;e&#1814;x&#65533;l&#65533;&#65533;Xv&#65533;&#65533;&#213;&#65533;Z&#65533;&#1642;&#65533;&#65533;ls&#65533;&#65533;&#65533;&#65533;m&#1890;}&#65533;&#65533;&#65533;P&#65533;u&xQ&#65533;?&#65533;&#65533;&#65533;\&#65533;&#65533;m&#65533;u&#65533;3&#65533;&#65533;&#65533;$&#65533;;&#65533;&#65533;&#65533;1&#65533;-&#65533;&#65533;-&#65533;&#65533;m&#65533;&#65533;&#65533;&#65533;Z&#65533;&#65533;&#65533;&#799;&#65533;]&#65533;J&#65533;&#1768;&#1504;mC&#65533;&#2221;&#65533;&#65533;
&#65533;'&#65533;-	M&#65533;&#65533;&#65533;&#65533;&#841;&#65533;l&#65533;&#65533;$&#65533;&#65533;>&#65533;&#1117;&#65533;&#65533;&#65533;&#65533;&#1543;&#65533;&#65533;&#65533;&#1834;&#65533;&#65533;&#65533;	&#65533;&#65533;i&#65533;&#1329;&#65533;1^&#65533;&#65533;E&#65533;&#65533;&#65533;&#65533;
b&#65533;n&#65533;X&#65533;r4%&#65533;&#65533;n+&#65533;C&#65533;&#65533;:&#65533;r 6&#65533;&#65533;d%&#65533;!&#65533;&#65533;&#65533;&#65533;c&#65533;V^&#65533;4=&#65533;R-FF&#65533;"&#65533;&#65533;&#65533;&#65533;&#65533;5.&#65533;d&#65533;&#65533;&#65533;`&#1677;&#65533;&#65533;&#65533;`&#65533;B&#65533;&#65533;&#1529;&#65533;<(sN&#65533;!K&#65533;&#568;;&#65533;N&#65533;z~&#65533;eg&#65533;&#65533;&#65533;E&#65533;-&#65533;&#65533;5&#65533;&#65533;f&#65533;&#65533;&#178;&#65533;&#65533;&#65533;9&#65533;&#47984;&#65533;&#65533;	9&#65533;h&#65533;Gs&#65533;&#65533;&#65533;&#65533;y&#65533;&#65533;.&#65533;V&#65533;&#65533;N&#65533;&#65533;M&&#65533;#&#65533;OYm&#65533;j&#65533;&#65533;P+o0&#65533;&#65533;&#65533;
&#230;X&#65533;e&#65533;&#1193;&#65533;&#65533;&#65533;&#65533;&#65533;&#65533;K&#65533;&#65533;&#65533;&#1667;G&#65533;^&#65533;&#65533;&#65533;&#65533;	`&#65533;u&#65533;&#65533;5n&#65533;o&#65533;&#65533;
&#65533;&#65533;m&#65533;'&#65533;&#1548;&#65533;6!&#65533;&#65533;\|&#65533;&#65533;&#1412;&#65533;&#65533;5*o7&#65533;&#1199;.&#65533;&#65533;&#1891;&#65533;&#65533;&#65533;.&#65533;&#65533;&#65533;&#65533;q}&#65533;
L&#65533;&#65533;&#65533;&#65533;&#65533;&#65533;~+&#65533;&#65533;lS)&#65533;&#65533;SF&#65533;&#65533;&#65533;&#65533;&#65533;&#65533;>s&#65533;&#65533;K$&#65533;&#65533;&#65533;G&#65533;+&#65533;&#65533;&#65533;&#65533;p	&#65533;(&#65533;&#65533;&#65533;1b&#65533;&#44988;o&#65533;&#65533;0&#65533;m&#65533;p$_&#65533;&#65533;&#1049;&#65533;&#65533;&#65533;7Pb&#65533;W6&#65533;&#63102;&#65533;Y~&#65533;&#65533;k&#65533;&#65533;%pk&#65533;&#747;&#65533;&#65533;(&#65533;D&#65533;&#65533;j:&#65533;&#65533;>&#65533;'&#65533;=&#65533;&#65533;&#65533;	&#65533;J&#65533;&#65533;&#65533;&#65533;&#65533;&#65533;&#65533;&#65533;L&#65533;&#834;&#65533;&#65533;,&#65533;+&#65533;T&#65533;F&#65533;tp	J

]=&#65533;&#65533;-&#65533;&#65533;F&#65533;>eE&#65533;&#65533;;!"&#65533;c&#2847;=c&#65533;#1&#1437;&#65533;4MO4&#65533;!{a&#65533;&#65533;5'G&#65533;&#65533;Z&#65533;&#65533;c~&#65533;&#65533;&#65533;&#65533;&#65533;/&#1156;&#65533;f&#65533;&#65533;&#1915;&#65533;&#65533;0&#65533; i`&#65533;&#65533;&#65533;}PC&#65533;&#65533;&#65533;&#65533;&#65533;&#65533;k&#65533;&#65533;,&#65533;_&#65533;&#65533;&#65533;2&#65533;&#65533;g&#65533;&#65533;<&#65533;&#65533;&#65533;&#65533;d6&#1705;&#65533;&#65533;X&#65533;&#65533;&#65533;7&#65533;-J&#65533;$X&#1056;@m	&#65533;,&#65533;&#65533;&#65533;&#198;&#65533;&#65533;V&#65533;bE&#65533;5j&#65533;'/&#65533;t&#65533;&#65533;&#65533;&#65533;&#65533;@&#65533;&#65533;&#65533;&#65533;&#65533;&#65533;J&#65533;&#65533;&#65533;&#868;&#65533;&#65533;d&#65533;q&#65533;D&&#65533;&#65533;&#65533;3iA&#65533;QS&#65533;&#65533;B&#65533;H'
&#65533;&#65533;&#65533;1&#65533;&#65533;&#65533;~"&#65533;&#426;&#65533;>cvy&#1224;*&#65533;0L&#65533;&#65533; &#65533;&#1992;&#65533;T&#65533;&#65533;&#65533;&#65533;&#65533;sp&#65533;&#869;k&#65533;&#65533;2e&#65533;z&#65533;&#65533;&#51184;`w&#65533;"\&#65533;a&#263;&#65533;&#65533;&#65533;&#65533;x&#65533;C&#65533;&#65533;%&#65533;&#65533;&#65533;&#65533;c&#65533;K&#65533;m&#65533;&#1817;h&#65533;DE+&#65533;&#1128;D&#65533;&#65533;K&#65533;3&#65533;&#65533;&#65533;M&#65533;=G&#65533;&#65533;&#65533;&#65533;j&#65533;&#65533;^&#1460;yS&#65533;l&#65533;&#65533;&#65533;m&#65533;LhQr *&#65533;\YT&#65533;&#65533;>&#65533;2&#65533;W&#65533;D&#65533;&#65533;&#6389;&#65533;&#65533;&#271;&#65533;&#65533;m]&#65533;&#65533;&#1227;&#65533;K&#1071;{&#65533;w&#65533;<9q}&#65533;&#65533;&#65533;l&#65533;&#65533;{&#65533; 0"&#65533;"m&#65533;&#1168;;&#65533;&#65533;&#65533;Y&#65533;&#65533;yJ&#65533;mB&#65533;D&#65533;h&#65533;&#65533;\
P&#65533;&#65533;&#65533;m&#65533;&#65533;&#65533;a&#65533;8&#65533;&#65533;C.&#65533;&#65533;&#65533;&#65533;&#65533;&#65533;&#65533;,{&#65533;/&#65533;Za&#65533;&#65533;
<`B
"\&#65533;1<&#65533; R&#65533;&#65533;&#65533;&#65533;&#65533;H$&#65533;\&#65533;&#65533;&#65533;j&#65533; a&#65533;&#65533;&#48191;&#65533;&#65533;J&#65533;&#65533;&#1201;&#65533;&#65533;&#425;&#65533;<&#65533;3.&#65533;f&#65533;&#65533;&#65533;LP&#845;&#65533;q&#65533;y&#65533;)&#65533;Bu&#65533;M&#65533;&#65533;&#65533;&#65533;&#65533;V&#65533;&#65533;6&#65533;&#65533;&#65533;z@&#65533;p&#65533;&#65533;{&#65533;&#445;&#65533;&#65533;:H&#65533;&#65533;&#65533;s&#65533;9&#65533;x&#65533;TF-n@k&#65533; %&#65533; G&#65533;TH&#65533;&#65533;1&#65533;&#65533;&#65533;&#519;D&#65533;Q&#65533;'&#65533;ll&#65533;)&#65533;&#65533;u1&#356;&#65533;&#65533;&#65533;&#65533;&#65533;MFGd&#65533;L&#1034;&#65533;`46&#65533;G&#65533;tV&#65533;;&#65533;&#65533;S&#65533;@&#65533;&#65533;&#65533;Z&#65533;j&#65533;-&#65533;C&#65533;&#65533;F&#65533;RE#{bqR&#65533;.&#65533;&#65533;&#65533;!4&#65533;&#65533;T>%&#65533;NI%&#65533;&#65533;T&#65533;&#65533;w&#65533;f&#65533;&#65533;w&#2045;&#762673;&#65533;&#65533;4x>&#65533;&#65533;%&#65533;&#65533;&#65533;5W&#65533;&#65533;&#65533;&#65533;a/&#65533;d&#65533;\a3&#65533;&&#65533;c]&#65533;&#1230;&#65533;&#65533;t&#65533;&#65533;p&#65533;&#65533;h&#65533;P%k&#65533;&#65533;}&#65533;&#65533;&#65533;n&#537;&#65533;5&#65533;$#&#509;&#65533;DJ+&#65533;th&#65533;&#1509;&#65533;&#65533;&#65533;@&#65533;&#1925;&#65533; ~2fj&#65533;&#65533;&#65533;&#65533;/&#65533;&#65533;{UK&#65533;&#65533;{&#65533;&#65533;&#238;8&#65533;&#65533;^&#65533;b/&#65533;&#65533;8g(7&#65533;m&#65533;<&#65533;O&#65533;5G&#65533;&#65533;[v&#65533;~6h;&#65533;i&#963;&#65533;&#65533;%&#65533;w&#65533;)f&#65533;14&#65533;f&#65533;F&#65533;&#1649;&#65533;&#65533;F&#65533;q&#65533;&#65533;&#65533;h&#65533;x&#65533;&#65533;RO&#65533;2&#65533;&#65533;&#65533;&#65533;=^&#65533;H&#65533;&#490;&#65533;:>&#65533;x}H&#52201;\r.&#65533;&#1288;&#65533;d&#65533;&#65533;I&#65533;0&#65533;+&#65533;&#65533;&#65533;3c&#65533;Y&#287;&#65533;&#65533;Bi&#1633;N&#65533;&#65533;&#65533;&#1462;&#65533;&#65533;&#65533;^&#65533;&#65533;e&#65533;&#65533;d&#65533;~
y&#65533;(mDr#&#65533;&#1888;1&#1500;>&#65533;<&#65533;&#65533;'&#65533;&#65533;, K-&#65533;&#65533;w&#65533;B;2&#65533;`&#65533;/&#65533;L&#65533;T&#65533;\lv&#65533;&#1196;&#65533;T&#65533;&#65533;&#65533;?&#65533;&#65533;&#65533;&#65533;&0:&#65533;w&#65533;
^5(&#65533;&#65533;&#65533;&#65533;x&#65533;&#65533;&#65533;&#65533;&#65533;-&#65533;LKp+&#65533;^&#65533;&#65533;=&#65533;6!&#65533;&#65533;O&>&#65533;(&#65533;[v:Sp&#65533;&#65533;[\N&#65533;&#65533;)&#65533;&#2993;&#65533;&#65533;&#65533;&#65533;&#65533;BW*	&#65533;GjWS&#65533;&#65533;&#822;;&#65533;H1R&#65533;&#65533;&#65533;Z&#65533;*&#65533;Z&#65533;&#65533;&&#65533;&#65533;1&#65533;q&#65533;`&#65533;<&#65533;&#65533;nn&#65533;K&#65533;&#65533;&#65533;4'}&#65533;P&#65533;/&#65533;#&#65533;&#65533;&#65533;Cq&#65533;{&#1113;!%&#65533;o&#65533;C&#65533;p&#65533;)~&#65533;_X&#65533;&#65533;X`&#65533;B4J`&#65533;,&#65533;b@'&#65533;X&#65533;&#65533;&#65533;N&#65533;&#65533;&#65533;&#65533;$	&#65533;&#65533;k&#65533;&#328;XFX&#65533;-sR&#65533;&#65533;g7;&#788;&#65533;af&#65533;d&#65533;&#65533;&#65533;&#65533;&#65533;2&#65533;5y&#65533;&#65533;&#65533;&#65533;r&#65533;&#65533;n&#65533;}&#65533;&#65533;&#65533;V&#65533;b&#65533;h9<!&#65533;&#65533;&#65533;C&#1057;&#65533;&#65533;-&#65533;&#65533;S&#65533;&#65533;&#65533;&#65533;%&#1511;@&#65533;/iI&#65533;$&#65533;&#65533;u&#65533;&#65533;`@,&0&#65533;&#65533;&#65533;r&#65533;&#65533;I*#&#65533;#&#65533;&#65533;&#65533;&#65533;+&#65533;G&#65533;&#65533;&#65533;&#65533;f&#65533;2t&#65533;&#65533;&#65533;&#65533;&#65533;L&#65533;m&#65533;Ut&#65533;&#65533;&#65533;&#65533;&#65533;&#129;{&#65533;;\5aHMhRc&#65533;&#65533;o&#1554;&#65533;&#1538;1&#65533;%2&#65533;&#65533;#L&#65533;&#65533;'&#65533;&#65533;S&#65533;&#65533;~M$&#65533;&#65533;&#65533;!&#65533;.0&#65533;?&#65533;P&#65533;&#65533;n&#65533;&#65533;&#65533;&#65533;+&#65533;E&#65533;TU&#65533;&#65533;&#65533;&#65533;t&#65533;p&#65533;&#1344;u3PT&#65533;&#336;&#65533;&#65533;SP&#65533;
"&#65533;iR&#1252;&#1666;&#65533;\gH&#65533;&#65533;&#65533;9"b&#65533;Ki&#65533;&#65533;Od&#65533;&#65533;_&#65533;ghi&#65533;*l&#65533;&#65533;`gc&#65533;NZ&#65533;t&#65533;+&#65533;@=&#65533;(&#65533;	L`&#65533;D
K&#65533;&#65533;*&#1078;&#65533;'XT`af&#65533;(!&#65533;&#65533;&#65533;&#65533;&#65533;Os&#65533;U&#65533;q&#65533;&#65533;8&#65533;mm-&#65533;&#65533;t&X$&#65533;&#65533;&#65533;,j&#65533;n&#65533;F".,)]&#65533;&#65533;&#65533;&#65533;&#65533;#&#65533;Zi&#65533;&#65533;&#65533;Lm C_ &#65533;'&#65533;&#65533;&#65533;	P&#65533;&#65533;&#65533;8&#65533;&#65533;&#65533;X&#65533;B&#65533;p&#65533;&#65533;&#65533;&#65533;&#65533;&5=pWG0&#65533;&#65533;&#65533;V&#65533;&#65533;Z}-&#65533;Z&#65533;&#65533;W-&#65533;Cg1&#65533;&#182;&#65533;j&#65533;&#65533;8&#65533;d&#65533;"&#65533;j2/&#65533;<&#65533;d&#65533;e&#65533;r&#65533;q&#1812;&#1365;&#65533;qRi^&#65533;&#65533;&#65533;&#65533;I&#65533;|F#&#65533;+K|&#65533;&#1537;#&#1895;08&#65533;=&#65533;g+VY&#65533;*&#65533;J&#65533;Nf&#65533;'h&#65533;
&#65533;&#65533;&#65533;#`&#65533;Ua&#65533;&#65533;&#65533;&#65533;&#65533;&#65533;&#65533;f9&#65533;&#65533;Z&#65533;&#65533;
&#65533;o,@&#65533;&#65533;&#65533;1f&#65533;&#65533;&#65533;&#65533;W#&#65533;6&#65533;4W(K&#65533;]&#65533;$"&#65533;&#65533;x<	&#65533;o&#65533;4&#65533;&#65533;]&#65533;e&#65533;&#1029;)$&#65533;c&#65533;5&#65533;&#65533;&#65533;?&#65533;W&#65533;&#65533;C&#65533;z&#65533;"&#65533;i&#65533;2$UG&#65533;`&#65533;$&#65533;F&#65533;&#1265;E&#65533;!d&#65533;&#65533;W&#65533;&#65533;i&#65533;&#65533;&#65533;&#65533;&#65533;&#65533;f6&#65533;<V&#65533;,&#65533;V&#65533;]l&#65533;&#65533;&#65533;&#65533;i&#65533;Z&#65533;&#65533;u&#65533;&#65533;&#65533;v[`&#65533;yX&#65533;&#65533;&#65533;G&#65533;&#65533;6;SBvNnF&#65533;Kld&#65533;ywF&#65533;9&#65533;&#7954;O&#65533;#4s&#65533;a&#65533;g&#65533;0&#65533;&#65533;?&#65533;]V&#65533;&#65533;&#65533;%&#65533;O&#1848;&#65533;&#65533;q&#65533;!-&#65533;&#65533;`e(/&#65533;&#65533;J&#65533;&#567;u&#65533;&#65533;rq&#65533;S+g&#65533;&#65533;0&#65533;&#65533;	\&#65533;&#65533;L&#65533;E&#65533;>&#65533;y&#65533;&#65533;^&#65533;Z&#65533;j&#65533;&#65533;&#65533;m&#65533;%&#65533;&#65533;a&#65533;&#65533;&#65533;ac&#65533;&#65533;}&#65533;Mp&#65533;Em&#65533;L&#65533;\Q&#65533;#"&#65533;&#65533;p&#65533;&#65533;&#65533;&#65533;&&#65533;M&#65533;K=&#65533;&#65533;!Ha&#65533;V&#65533;&#65533;^&#65533;&#65533;Wt&#65533;&#65533;&#1051;&#65533;F&#65533; &#65533;.c&#65533;&#65533;"&#65533;&#65533;J&#65533;&#65533;Yy&#65533;]&#65533;E&#65533;&#65533;&#65533;S&#65533;r&#65533;Mu&#65533;V&&#65533;:A+&#65533;(&#65533;&#65533;>&#65533;O9&#65533;&#65533;&#65533;j[z&#65533;{N&#65533;&#65533;&#65533;&#329;&#65533;&#65533;&#65533;&#677;&#65533;&#65533;VDG&#65533;&#65533;&#65533;(&#65533;K4&#65533;&#65533;y&#65533;&#65533;&#1611;nT&#65533;&#65533;:&#65533;&#65533;G&#65533;&#65533;J&#65533;A&#65533;.!&#65533;&#65533;I&#65533;&#1418;&#65533;&#65533;*&#65533;&#65533;&#65533;&#65533;g&#65533;&#65533;UO&#65533;Fj&#65533;?0&#65533;Y&#65533;&#65533;&#65533;-&#65533;#&#65533;f&#65533;&#65533;n&#65533;&#65533;=K&#65533;&#65533;8KO&#128;Z&#1648;&#65533;|r8I&#65533;t&#65533;&#65533;&#65533;w&#65533;]&#65533;{&#65533;G^&#65533;jq
&#65533;'&#65533;&#65533;&#65533;&#65533;t&#65533;&#65533;&#65533;>&#65533;&#65533;&#65533;&#65533;&#65533;&#65533;b&#65533;sP&#65533;&#65533;&#65533;&#65533;&#65533;&#65533;&#65533;@^=LBA&#65533;U&&#65533;&#1339;&#65533;&#65533;c=&#248;&#65533;&#65533; 8X&#65533;$&#65533;&#65533;&#65533;&#65533;&#65533;*&#65533;&#65533;&#65533;i&#65533;&#65533;&#65533;!2&#65533;&#65533;j&#65533;&#65533;&#65533;&#65533;_&#729;&#65533;@&#65533;&#65533;{&#65533;&#65533;&#65533;&#65533;&#65533;&#65533;	{&#65533;&#65533;&#65533;>&#65533;CA&#65533;$&#614;&#65533;&#65533;&#65533;D&#65533;&#65533;!<&#65533;&#65533;&#65533;c&#65533;&#65533;&#65533;120?"&#1537;1X<&#65533;&#65533;&#65533;&#65533;Ir:&#65533;Q&#65533;4&#435;&#65533;&#65533;&#65533;1&#65533;,&#65533;
A01&#65533;&#65533;&#65533;c2&#65533;)&#65533;&#65533;&#65533;=L&#65533;&#65533;s'#&#65533;&#65533;&#65533;&#65533;&#65533;S+&#65533;2&#65533;[&#65533;&#65533;&#65533;&Br&#65533;&#65533;c&#65533;h&#65533;&#65533;&#563;&#65533;&#65533;&#65533;j>&#65533;8&#65533;&#65533;>&#65533;>&#48894;b&#65533;>&#65533;6kk
m&#48418;S&#65533;Ki?)&#65533;?'P,:&#65533;4&#65533;&#65533;&#65533;M&#1236;&#65533;&#65533;&#65533;Z1&#65533;a&#65533;:&#65533;X&#65533;@&#65533;H&#65533;?&#65533;&#65533;&#65533;&#65533;&#65533;&#65533;1&#65533;&#65533;&#65533;&#65533;B&#65533;&#65533;=W&#65533;&#1194; &#65533;&#65533;8:&4{&#65533;b&#65533;3&#65533;E	&#65533; &#65533;&#65533;9&#592;>&#65533;&#65533;&#65533;6&#65533;7&#65533;&#65533;?&#65533;3@|&#65533;&#65533;&#1790;$&#65533;l&#65533;&#65533;'&#65533;&#65533;&#65533;l&#65533;[&#65533;&#65533;,&#1550;&#65533;p&#65533;/&#65533;>&#65533;&#65533;L<t&#65533;'"&#65533;&#65533;JEh&#65533;&#65533;	E'0G!3&#65533;&#65533;9&#65533;}K&#65533;&#65533;&#65533;W&#65533;)u[&#65533;&#65533;&#65533;G&#65533;&#65533;=&#65533;]&#65533;&#65533;SR&#65533;5r&#65533;ZC&#65533;Z&#65533;&#65533;&#65533;&#65533;e&#65533;&#65533;&#65533;&#65533;&#65533;&#65533;&#65533;&#65533;&#65533;&e&#65533;He&#65533;&#65533;&#65533;&#65533;CK&#65533;&#65533;%&#65533;&#153;ch&#65533;&#65533;&#65533;&#65533;&#255;&#65533;&#65533;&#65533;F&#65533;&#65533;&#65533;P&#65533;!&#65533;,u&#65533;&#65533;&#65533;5N3&#65533;&#65533;&#65533;1&#65533;&#65533;&#65533;a&#65533;JE&#65533;&#65533;S@&#65533;Hv&#65533;&#65533;&#65533;:1D&#65533;&#65533;&#65533;-S8&#65533;:;5&#65533;-&#65533;&#65533;5pI&#65533;&#65533;DC)&#65533;`&#65533;&#65533;A&#65533;HYA&#65533;&#65533;	&#65533;BK&#65533;&#65533;&#65533;&#65533;&#777;=LA&#65533;\Fi`&#65533;&#65533;c&#65533;&#65533;6&#65533;;&#65533;&#65533;9!&#65533;&#65533;M&#65533;Q&#65533;G4&#65533;&#65533;8&#65533;
&#65533;&#65533;JG&#65533;&#1836;*&#65533;&#65533;&#65533;&#65533;&#1575;&#65533;D&#65533;,&#65533;[2J&#65533;&#65533;G&#65533;&#65533;L&#65533;D &#65533;&#65533;E2&#65533;&#65533;&#1570;/&#65533;&#65533;(%&#65533;2[&#65533;&#321;&#65533;-&#65533;&#65533;&#65533;(c&b8[>&#65533;3&#65533;&#65533;<&#65533;gD&#65533;&#65533;&#65533;	9&#65533;&#65533;&#65533;&#65533;W`DA&#65533;l&#65533;KO&#65533;&#65533;By&#65533;&#65533;y:&#65533;&#65533;!0&#65533;&#65533;&#65533;&#65533;*&#65533;y&#65533;&#65533;&#65533;$QJ-&#65533;!8&#65533;&#65533;&#65533;&#65533;)T0&#65533;+&#65533;Bs&#65533;X&#65533;&#65533;&#65533;k87&#65533;J&#729; &#65533;`M1&#65533;E&#65533;k3&#65533;&#307;&#65533;&#65533;+&#65533;&#65533;3q&#65533;&#65533;P&#65533;&#65533;Mv&#65533;&#65533; &#65533;9D #&#65533;W&#65533;
&#65533;&#65533;y#&#65533;&#65533;&#65533;BG&#65533;)2&#65533;}&#65533;&#65533;&#65533;5&#65533;2*&#65533;$&#65533;&#65533;!*&#65533;&#65533;&#65533;1&#65533;&#65533;K&#65533;:&#65533;y&#65533;&#65533;&#828;&#65533;d7Q&#65533;&#65533;&#65533;&#65533;&#65533;&#65533;&#65533;%&#65533;l&#970;&#65533;%&#65533;&#959009;5&#692;&#65533;&#65533;<R&#65533;0&#65533;&#65533;&#65533;J&#65533;&#65533;&#241;*Kf\&#65533;&#65533;!&#65533;%&#65533;>&#65533;&#65533;>?Zx&#65533;(K0N&#65533;&#65533;;#&#65533; &#65533;&#65533;&#65533;L&#65533;B&#65533;$E&#65533;&#65533;&#65533;&#65533;&#65533;.&#65533;<%&#65533;H&#65533;&#1375;=m(&#65533;&#65533;1&#65533;&#65533;&#325;&#1672;&#65533;&#65533;M&#65533;D&#65533;&#65533;&#65533;&#65533;-&#65533;-|\%&#65533;AR&#65533;"&#65533;&#65533;&#65533;&#65533;T\kiK&#609;&#65533;&#65533;&#1174;&#65533;&#65533;oi&#65533;&#1964;R&#65533;&#65533;T&#65533;AP=&#65533;&#65533;a&#65533;:&#65533;G&#65533;P&#65533;<4&#65533;&#65533;&#65533;2&#65533;&#65533;4Y*&#65533;D&#65533;&#65533;5u&#65533;&#65533;&#65533;z&#65533;&#65533;J"&#65533;S}&#65533;+&#65533;&#65533;&#65533;&#204;T&#572;&#65533;XT}&#65533;&#65533;0mC %&#65533;&#65533;&#65533;&#1313;&#65533;L&#65533;&#65533;&#65533;&#65533;&#1313;XF&#65533;&#65533;&#65533;U&#65533;Mf&#65533;&#192;&#65533;SuFdU,&#65533;H&#65533;&#65533;/0&#65533;Z&#65533;O^&#65533;&#65533;&#65533;&#65533;&#65533;#&#65533;&#65533;&#65533;&#65533;&#65533;&#65533;V&#65533;&#65533;S&#65533;*&#65533;&#65533;,!;-hX&#65533;&#65533;b&#65533;&#65533;~C&#65533;#&#65533;&#65533;&#65533;/&#65533;&#65533;&#1124;,&#65533;%Y&#65533;&#65533;%&#65533;|&#65533;X&#65533;&#65533;&#65533;K&#65533;&#65533;3BEq&#65533;n&#1352;1S
&#65533;&#65533;	&#65533;&#65533;8&#65533;:&#65533;&#65533;&#1185;&#65533;&#65533;X&#65533;3O}A{&#65533;&#65533;k&#65533;&#65533;@&#65533;O&#65533;7&#65533;S[ml&#65533;DG&#65533;&#258;&#65533;GlB&#65533;&#65533;&#65533;t&#65533;&#65533;HX&#65533;&#556;&#65533;&#65533;L&#65533;&#65533;&#65533;&#65533;&#65533;&#65533;$,>&#65533;&#65533;&#65533;&#648;&#65533;L&#65533;&#65533;2&#740;2X&#65533;&#65533;i=k5O&#65533;V&#65533;C@&#65533;&#65533;},&#65533;'k5&#65533;&#65533;] F&#65533;&#65533;3&#65533;&#964;C8&#1460;&#65533;&#65533;&#40772;&#65533;&#65533;&#65533;K!&#65533;&#65533;&#65533;V&#65533;&#65533;H&#65533;&#65533;h.&#65533;&#65533;R-&#65533;>g&#65533;&#65533;&#65533;&#65533;_P&#65533;&#65533;3*S&#65533;&#65533;&#1705;/&#65533;P&#65533;&#65533;&#65533;&#65533;Z&#65533;&#65533;B&#483;2a&#65533;&#65533;RR&#65533;&#65533;&#65533;&#65533;"&#65533;5X[[&#65533;/&#65533;U7&#65533;C&#1336;&#65533;&#65533;Fm@&#65533;&#65533;V&#65533;e^E&#65533;?&#65533;^j&#65533;&#65533;:&#65533;&#65533;X&#65533;&#1940;=3&#421;&#65533;&#65533;&#65533;&#65533;&#65533;&#65533;&#65533;&#65533;-W&#65533;&#65533;I	3&#65533;P&#65533;&#1504;&#65533;&#65533;&#65533;&#65533;&#65533;&#65533;B2P&#65533;&#65533;&#65533;5&#65533;&#65533;&#1873;Mx&#65533;J&#1445;U&#65533;Y&#65533;&#65533;&#65533;&#65533;N&#65533;4!&#65533;?&#65533;<?P&#18915;&#65533;&#65533;&#1389;&#65533;%&#65533;&#65533;&#65533;SV&#65533;EB?&#1375;&#65533;&#65533;&#65533;C&#65533;^u&#65533;&#65533;F&#65533;&#65533;&#65533;&#65533;`D&#65533;&#65533;&#65533;M&#65533;&#65533;[&#65533;#&#60922;M&#65533;&#65533;P8+R\&#65533;&#65533;&#65533;%&#65533;Z&#1832;&#65533;&#65533;&#65533;K&#65533;z&#65533;_&#65533;&#605;&#65533;y&#65533;&#65533;&#65533;H&#65533;&#65533;&#65533;&#65533;&#65533;&#65533;e,&#65533;J8&#65533;F&#65533;9[h&#65533; &#65533;&#65533;&#65533;A`B&#522;&#65533;S&#65533;&#1091;a&#65533;S&#65533;-&#65533;Q&#65533;&#47271;&#65533;P&#65533;&#65533;&#65533; &#65533;&#65533;&#65533;&#65533;uT6&#65533;>&#65533;&#65533;&#65533;&#65533;&#65533;&#65533; T&#65533;&#65533;cv2h&#65533;@IIM&#65533;&#65533;&#65533;&#65533;&#65533;aX&#65533;&#65533;&#65533;&#65533;&#65533;U&#65533;d&#65533;@c*3U&#65533;&#65533;|&#1083;,e&#65533;&#65533;J&#65533;4&#65533;N&#65533;&#65533;&#65533;&#65533;&#65533;&#65533;&#65533;c&#65533;&#65533;s&#65533;&#65533;&#65533;X&#65533;b9P40F&#65533;Q2V&#65533;&#65533;&#65533;&#65533;&#65533;I&#65533;J&#65533;&#65533;&#1631;&#65533;&#65533;&#65533;&#65533;=&#65533;c@&#65533;J<fN&#65533;>&#65533;^&#65533;da&#65533;&#65533;&#65533;&#65533;B&#65533;\&#65533;&#65533;R@F&#65533;&#65533;G&#65533;T&#65533;&#65533;&#65533;7&#65533;dW&#65533;&#65533;l&#65533;&#65533; &#65533;0Q&#1406;.&#65533;6_&#65533;I &#65533;O&#1610;&#65533;%&#65533;qb&#65533;&#65533;n[&#65533;&#65533;"&#65533;V&#65533;e'&#1809;&#65533;D&#65533;z&#65533;&#65533;&#65533;26&#65533;&#65533;&#65533;e&#65533;9/&#65533;5&#65533;&#65533;E&#65533;&#65533;UT&#65533;d.&#65533;t&#65533;&#65533;&#65533;fNaM&#65533;&#65533;&#65533;&#65533;?&#65533;T&#2568;.i&#65533;&#65533;&#65533;&#65533;\&#65533;&#65533;&#65533;&#65533;&#65533;a&#65533;&#1074;n&#65533;X&#65533;&#65533;-&#65533;&#65533; 7IR&#65533;fpag&#65533;&#65533;&#65533;V&#65533;&#65533;&#65533;xM&#65533;i$xV1*(G&#65533;&#65533;(.J&#65533;F&#65533;3O&#1590;)&#1795;&#65533;&#292;&#65533;y&#65533;'&#65533;&#65533;&#65533;&#65533;&#320;[.&#65533;Ry&#65533;	P4&#65533;&#65533;vE&#65533;M&#65533;;&#65533;&#65533;&#65533;&#65533;&#65533;P&#65533;k&#65533;&#65533;&#65533;L&#65533;k?i&#65533;h&#65533;&#65533;Dk/&#65533;&#65533;+&#65533;0&#65533;&#65533;A&#65533;k6&#65533;>&#65533;&#65533;&#65533;&#65533;Z&#65533;iteF&#65533;#b&#65533;5&#65533;)gN&#1467;I&#65533;&#65533;&#65533;&#65533;&#65533;]&#65533;&#65533;&#65533;8&#65533;&#65533;N&#65533;&#65533;&#65533;&#65533;x&#65533;&#65533;}&#65533;&#65533;xjL&#65533;M&#65533;&#65533;L&h|"&#65533;P&#65533;&#1814;X&#65533;t&#65533;&#65533;&#65533;&#65533;&#65533;&#1267;&#65533;&#1788;f^^&#65533;h&#65533;Zf&#65533;&#65533;&#65533;&#65533;&#65533;h&#65533;N&#65533;&#65533;^A&#65533;i&#65533;$&#65533;,&#65533;m&#65533;"%l_&#65533;&#65533;5&#65533;&#65533;&#65533;m&#65533;&#65533;
 nl&#65533;\&#65533;&#1433;&#65533;&#65533;&#65533;&#65533;&#531;&#65533;e/e&#65533;s&#65533;!8ex`[E~&#65533;&#1378;&#65533;&#65533;>&#65533;1p&#65533;&#65533;sB&#65533;6&#65533;&#65533;&#65533;&#65533;c&#65533;p&#65533;~&#65533;&#65533;!&#65533;&#65533;^&#1982;&#65533;h&#65533;c&#1610;&#65533;<&#65533;&#65533;&#65533;&#32880;k&#65533;&#33541;&#65533;g&#65533;&#65533;&#814;&#65533;&#65533;&#65533;5&#65533;&#65533;a&#65533;&#65533;g&#65533;/&#65533;&#65533;xO&#65533;&#65533;&#65533;it&#65533;&#65533;>W&#65533;<h$D&#65533;&#65533;h&#65533;9r0&#65533;N&#65533;&#65533;&#65533;&#65533;Jp&#65533;E&#65533;&#65533;{&#65533;&#65533;l&#65533;&#65533;<&#65533;&#65533;.&#65533;&#65533;&#1073;&#65533;&#65533;
&#65533;q&#65533;&#65533;<=&#65533;&#65533;}&#65533;=&#65533;&#65533;&#65533;&#65533;ff&#65533;N&#65533;]Rf/Dq&#65533;k&#65533;&#65533;&#65533;&#65533;s>&#65533;N&#65533;<$Y&#65533;[&#65533;&#65533;a&#65533;&#65533;&#618;WR&#65533;>CLn#&#65533;&#65533;	T8&#65533;W&#65533;0&#65533;tN)w&#65533;l_P&#65533;&#65533;x&#65533;^X$&#65533;&#65533;.&#65533;p&#65533;&#1025;8&#65533;<3&#65533;&#65533;/0:04&#65533;[@?&#65533;&#1145;,`eOs&#65533;&#65533;&#65533;&#65533;&#65533;,9&#65533;&#65533;
Hs&#65533;6G&#65533;`&#65533;&#65533;&#65533;&#65533;&#65533;&#65533;&#65533;&#61413;&#65533;&#65533;g.qA&#65533;[&#65533;[&#65533;&#65533;&#65533;&#65533;&#65533;k&#65533;&#65533;f&&#65533;'i&#270;&#65533;c&#65533;t&#65533;&#65533;&#65533;n&#535;&#65533; U3&#65533;w&#65533;&#65533;vw;@*r&#65533;&#65533;u&#65533;&#130;R`$&#65533;3&#65533;6)P&#65533;F$&#65533;-h&#65533;0H?p7&#65533;:&#65533;&#65533;k&#65533;9&#1070;D&#65533;E&#830;&#65533;&#64736;g
>&#65533;&#65533;m*&#65533;
&#146;&#65533;h&#65533;vq&#65533;&#65533;;&#65533;7l&#65533;&#65533;@&#964;y&#65533;~ncw&#65533;&#65533;[p?nB6wU&#65533;vi&#65533;j*&#65533;&#65533;&#65533;&#1480;D&#65533;&#65533;&#65533;|&#65533;&#65533;v=&#65533;F&#65533;(nZ&#65533;&#65533;
x&#65533;&#65533;&#65533;cu%&#65533;o)`uP&#65533;&#65533;L3&#65533;&#65533;&#65533;d'&#65533;&#65533;?&#65533;V4&#65533;(G3Hjz&#65533;,!&#65533;>&#65533;7&#65533;&#65533;&#65533;&#65533;&#65533;";&#65533;&#65533;lf&#65533;&#65533;&#65533;&#65533;&#65533;&#65533;&#65533;&#1521;y5&#65533;nD&#65533;&#1113;&#65533;fkC&#65533;E&#1538;&#65533;J_3;Az&#65533;V&#65533;w&#65533;&#65533;wE&#65533;&#65533;$EHX&#65533;&#65533;&#65533;&#65533;&#65533;A&#65533;&#65533;&#65533;&#65533;`'b/&#2038;Im&#65533;S&#65533;&#65533;]&#65533;G6&#65533;&#65533;'&#65533;
&#65533;&#65533;Oc&#65533;
>&#65533;[&#65533;&#65533;SU^qw&#303;[&#65533;&#65533;=&#65533;vH qn&#65533;v&#65533;h&#65533;&#65533;GA&#65533;&#65533;J(_c&#65533;&#65533;|&#65533;grk&#65533;&#65533;>\&#65533;(&#65533;|&#65533;&#65533;W&#65533;*&#65533;&#65533;&#65533;&#1355;+	H)P&#65533;&#65533;&#65533;&#65533;&#65533;&#65533;P&#65533;&#65533;p&#65533;&#65533;$d&#65533;`&#65533; &#65533;?&#65533;Py#(&#65533;/;0L&#65533;1dB&#65533;
&#65533;4&#65533;&#65533;&#65533;&#65533;.D&#65533;&#65533;p&#65533;&#65533;W2P P&#65533;&#65533;&#65533;&#65533;&#65533;f&#65533;&#65533;:Q&#5893;&#65533;'&#65533;]&#65533;&#65533;&#1452;)&#65533;&#65533;&#996;I{&#65533;)&#65533;&#65533;P&#65533;&#65533;R&#65533;d5&#65533;KY&#65533;F&#65533;*&#65533;)&#1008;E&#462;K&#65533;,&#1716;jW&#65533;Mj&#65533;&#65533;&#1080;r&#65533;&#65533;-&#65533;&#2031;\z&#65533;&#65533;&#65533;w-^&#65533;&#65533;&#65533;-\&#65533;1&#65533;&#65533;&#65533;kk\&#65533;q&#65533;&#65533;&#65533;&'&#65533;l1&#65533;u&#65533;-&#65533;&#65533;&#65533;&#1058;&#65533;&#65533;&#65533;&#65533;&#65533;t:r&#65533;=n&#65533;M&#65533;k&#65533;&#65533;x):&#65533;&#65533;&#65533;&#65533;&#65533;yM&#65533;a(&#65533;&#65533;>D
&#65533;D&#65533;&#65533;e&#140;&#65533;02&#389;$6"&#65533;&#65533;&#65533;
&#65533;&#65533;&#65533;&#65533;&#594;p&#65533;[L(}%&#152;&#65533;&#65533;&#940;y`'|&#65533;A&#65533;&#65533;%&#65533;T&#65533;O&#65533;f&#65533;~&#65533;y&#65533;?$
&#65533;&#65533;U&#65533;%&#65533;_&#65533;%&#65533;&#65533;Z8&#1607;&#65533;Os&#65533;&#65533;\&#65533;_|&#65533;EXQ&#65533;1X,!&#65533;x&#65533;h&#65533;MhWeEM&#65533;7&#65533;T&#218;_&#65533;&#584;&#65533;&#65533;&#65533;&#65533;&#65533;n&#65533;&#65533;H&#65533;8&#65533;&#65533;&#65533;&#65533;c&#65533;&#65533;&e&#65533;YB&#65533;&#65533;&#65533;&#65533;L4&#65533;&#65533;C&#65533;)&#65533;@E &#65533;&#65533;&#65533;Bq&#65533;e&#65533;]&T&#65533;	eg&#65533;&#65533;u&#1029;&#65533;	iN&#1607;w&#65533;P1Bt#&#65533;&#65533;A&#65533;0M&#65533;&#65533;.1,JYh&#65533;|&#65533;&#65533;Te&#65533;&#65533;&#65533;j&#65533;U&#65533;&#65533;~JQ&#65533;J*&#37333;&#65533;&#65533;&#65533;M&#65533;&#65533;&#65533;&#65533;.&#65533;&#65533;&#65533;`&#65533;&#65533;"&#65533;&#65533;&#65533;&#65533;g&#65533;&#65533;&#65533;8&#1422;&#65533;&#65533;&#65533;&#65533;&#65533;+&#65533;3&#65533;&#33093;&#65533;&#65533;V151&#65533;&#65533;n&#65533;&#65533;&#65533;j&#65533;	9$l&#65533;R&#65533;&#65533;'&#65533;4&#65533;Jh&#65533;H&#65533;&#65533;BPY&#65533;&#65533;&#65533;&#65533;^M&#373;4&#65533;<&#65533;%u.)t&#1114;e<a&#65533;	&#65533;=$&&#65533;:&#65533;&#65533;y&#65533;&#65533;'R&#65533;&#65533;m{M&#65533;&#65533;&#65533;S&#65533;&#65533;&#65533;&#65533;&#18819;N&#65533;(U&#65533;&&#65533;(&#218;&#65533;5UW&#65533;V&#65533;MY&#65533;g&#65533;&#65533;&#65533;'^v]j&#65533;6&#65533;%b&#65533;&#65533;xK&#65533;&#65533;)&#65533;*&#750;&#65533;e&#65533;&#65533;4&#65533;&#300;X2&#65533;&#1930;+&#938;&#65533;V&#65533;&#65533;
;,&#65533;&#65533;&#65533;E&#65533;&#65533;E&#65533;&#65533;J'&#65533;B&#65533;&H&#65533;t,-&&#65533;&#485;&#65533;&#65533;&#65533;&#65533;Z$g&#65533;&#65533;b&#65533;+&#65533;p&#65533;&#65533;in{E&#65533;K5&#65533;2&#65533;/&#65533;&#65533;r)&#65533;~&#65533;b&#65533;}&#65533;&#65533;YV5&#65533;h&#65533;U}8&#65533;&#65533;}&#65533;&#1535;+u&#65533;]&#65533;R&#65533;&#65533;&#485;n
&#1284;&#65533;&#65533;2-&#65533;&#65533;&#65533;X3&#65533;&#65533;s/&#65533;&#65533;"&#65533;/&#65533;~&#65533;"&#65533;&#65533;$&#820;&#65533;\dl&#65533;&#65533;1;w&#65533;&#65533;&#65533;I(&#65533;&#1880;&#65533;\&#65533;&#65533;FPSA[&#65533;&#65533;lv&#65533;S&#65533;&#65533;G&#65533;p&#65533;&#65533;j&#65533;&#65533;&#65533;&#65533;&#65533;&#65533;&#65533;cqJ&#65533;^"&#65533;E&#65533;&#65533;&#65533;&#65533;"
x&#65533;&#65533;j&#65533;&#65533;l&#65533;&#65533;&#65533;&#65533;9i:&#65533;&#1863;&#65533;&#65533;&#65533;&#65533;8*I0&#65533;Ms&#65533;: e&#65533;\	Pt&#65533;:&#65533;&#65533;D&#65533;@&&#65533;s&#65533;&#65533;Q@&&#65533;&#65533;&#65533;z&#65533;&#65533;&#65533;&#65533;A&#65533;	^&#65533;~w=&#65533;&#65533;x&&#65533;E&#65533;&#65533;;3T&#65533;&#65533;C&#65533;b&#65533;&#65533;&#65533;&#1611;z&#65533;&#1623;&#65533;&#65533;&#65533;&#65533;&#65533;dD&#65533;&#65533;&#65533;1&#65533;P&#65533;}e&#65533;&#65533;&#65533;&#65533;&#65533;Y&#65533;p&#65533;&#65533;&#1990;&#65533;&#65533;&#65533;&#65533;i&#65533;qGD&#65533;&#65533;"&#65533;&#65533;@ef&#65533;e<&#65533;&#780;&#65533;@&#65533;&#1089;&#65533;&#65533;&#65533;:'+&#65533;e&#65533;t&#65533;^B#	'D&#65533;c&#65533;B&#1095;&#65533;)#&#65533;&#65533;I&#65533;&#65533;6" &#65533;!9 &#65533;&#65533;&#65533;&#65533;N&#65533;SO&#1786;&#65533;&#65533;lK&#65533;A|I&#65533;>*&#65533;`&#65533;&#65533;W&#65533;&#65533;&#65533;U
~8&#65533;	&#65533;&#65533;1&#65533;&#65533;#R&#1640;&#65533;X*&#65533;&#65533;L.&#65533;&#65533;&#65533;5&#65533;&#65533;b&#65533;hY&#65533;&#65533;!;:&#65533;u&#65533;1&#65533;&#1024;&#362;&#65533;&#65533;X&#65533;&#65533;5&#65533;&#1026;8Dq0&#65533;`B&#65533;&#65533;&#65533;K\$&#65533;Ws""%&#65533;,g&#65533;6&#65533;&#65533;&#65533;&#65533;&#65533;&#65533;8Y"'&#65533;&#65533;&#630;E '&#65533;&#1762;7&#65533;I&#65533;&#65533;&#65533;&#65533;J&#65533;J&#65533;T&#1098;&#65533;&#65533;&#65533;&#65533;8M/f(&#65533;b&#65533;%&#65533;Z&#65533;"3G&#65533;&#65533;&#65533;&#65533;&#65533;&#65533;&#65533;&#65533;&#1308;L&#65533;&#65533;&#65533;&#65533;&#65533;&#65533;&#65533;/z&#65533;&#65533;7&#1568;&#65533;&#1450;&#65533;&#1568;f&#65533;X&#65533;=v*&#65533;9e0&#65533;&#65533;&#65533;B&#65533;&#925;F2^O^&#65533;'&#65533;&#65533;&#1015;i'qk&#65533;&#65533;B)&#65533;Z&#65533;*c&#65533;9&#65533;&#65533;&#65533;E&#65533;c&#65533;&#65533;&#65533;&#65533;&#65533;'&#65533;WB&#1314;&#65533;&#65533;&#65533;&#65533;&#65533;r&#65533;2&#65533;&#65533;&#65533;&#1192;3&#544;XI&#65533;&#65533;&#65533;2I*&#637;q&#65533;&#65533;&#65533;&#65533;&#65533;`'&#65533;;&#65533;&#65533;B&#65533;&#65533;&#65533;&#65533;&#65533;$=&#65533;&#65533;7&#65533;&#65533;&#65533;&#65533;B&#65533;&#65533;L&#978;	&#604;&#65533;&#65533;&#65533;/&#65533;k!J&#65533;A&#261;&#65533;:5&#65533;&#65533;&#65533;|&#65533;&#65533;O&#65533;&#65533;n&#65533;I&#65533;
&#1456;&#65533;&#65533;?
&#65533;DY&#65533;&#65533;&#65533;&#1185;&#65533;&#65533;(SP&#65533;&#65533;H&#65533;v=&#65533;&#65533;&#65533;&#65533;W&#65533;1&#65533;+&#65533;&#1541;&#65533;&#65533;&#65533;&#65533;&#65533;&#65533;&#65533;&#65533;X&#65533;&#65533;&#1900;y&#65533;&#65533;K&#65533;^&#65533;&#65533;a&#65533;M&#65533;&#65533;vVRvi&#65533;9&#65533;&#65533;
	&#65533;&#65533;`R&#65533;&#65533;&#65533;/&#65533;&#65533;
&#228;&#65533;;[&#65533;	l&#65533;
7&#65533;&#65533;&#65533;&#65533;E&#65533;
&#65533;&#65533;L@1&#65533;&#65533;&#65533;p&#65533;&#65533;&#65533;&#65533;&#399;&#65533;&#65533;&#65533;&#65533;&#65533; &#65533;\&#65533;&#65533;uC&#65533;&#65533;&#65533;`&#65533;`DW&#65533;&#65533;&#65533;&#65533;&#65533;M&#65533;t&#65533;&#65533;&#65533;ws\&#65533;&#65533;&#65533;&#65533;o4/&#65533;&#65533;"A&#65533;&#65533;hh&#65533;z&#65533;W&#65533;R$&#65533;&#65533;&#65533;&#65533;&#65533;&#65533;.&#65533;&#65533;k&#65533;&#65533;&#65533;&#65533;N&#65533;&#65533;&#65533; -Pu`&#65533;&#65533;&#65533;&#65533;&#65533;&#65533;W&#65533;&#65533;*&#65533;K4&#65533;&#65533;P&#65533;}&#65533;9&#65533;pa&#65533;sZ&#65533;&#65533;=&#65533;EnP\&#65533;'^k&#65533;&#65533;&#1132;UHq&#65533;&#65533;?&#65533;&#65533;&#388;&#65533;1&#65533;}&#65533;c&#65533;&#65533;xU&#65533;v&#65533;EB&#65533;&#65533;&#65533;&#65533;&#65533;&#65533;t&#65533;&#65533;LD}&#1277;&#65533;C&#65533;q&#65533;3&#65533;\&#65533;&#65533;&#65533;A&#65533;/&#65533;|&#65533;&#65533;&#65533;&#65533;,&#65533;&#65533;4&#65533;l6&#65533;n5&#1832;eQ&#65533;&#65533;&#65533;&#65533;3<&#65533;&#65533;Vl&#65533;3t&#65533;&#632;&#65533;&#65533;&h&#65533;&#65533;&#65533;&#65533;&#65533;9j&#65533;&#65533;,&#65533;&#65533;6&#65533;&#65533;&#65533;&#65533;q&#65533;&#65533;,&#65533;&#65533;&#2021;&#65533;
(&#65533;)&#65533;&#65533;&#65533;&&#65533;&#65533;&#65533;s&#65533;v!&#65533;G;y&#65533;&#65533;&#65533;&#65533;;^ &#65533;H8&#65533;&#65533;&#65533;d&#65533;&#65533;!&#65533;&#65533;&#65533;]+&#65533;&#65533;Rn]Uln	/&#65533;&#65533;r&#65533;&#625;&#65533;&#65533;&#65533;j%&#65533;&#65533;&#65533;&#65533;$&#65533;&#65533;-&#65533;&#65533;D&#65533;&#65533;&#65533;m&#65533;&#65533;
&#65533;&#65533;&#65533;&#65533;&#65533;&#65533;&#65533;&#65533;Q&#65533;&#65533;&#65533;&#20409;&#65533;-&#65533;n&#65533;,3&#65533;1&#65533;&#65533;Lh&#65533;&#65533;&#65533;$0,&#65533;rH&#65533;T#&#65533;d&#65533;x&#65533;&#65533;&#1253;&#65533;M&#65533;&#859;&#65533;.q&#65533;&#65533;q/0SNF&#65533;F2&#65533;&#1364;&#65533;k'&#65533;+B&#65533;R&#32119;O&#65533;&#65533;f&#65533;&#65533;M&#65533;&#65533;&#65533;\d&#65533;&#65533;&#65533;&#65533;&#65533;(w&#65533;&#1688;&#65533;&#1877;&#65533;&#65533;&#65533;&#65533;&#65533;e)&#65533;1+ZasH'&#65533;&#65533;&#65533;;&#65533;1&#65533;&#65533;&#65533;&#65533;&#65533;&#65533;h&#65533;&#65533;&#65533;&#65533;&#65533;&#65533;&#65533;&#65533;&#65533;&#65533;q&#65533;&#65533;&#65533;&#65533;&#65533;&#65533;&#65533;&#65533;B&#65533;&#65533;&#1808;>,&#65533;:&#65533;&#65533;&#1311;@&#65533;#X&#65533;&#65533;[&#65533;>&#65533;&#65533;&#65533;&#15316;&#65533;&#65533;&#65533;&#65533;a&#65533;&#65533;mw{B/&#65533;g&#65533;X&#65533;'&#65533;E&#65533;[&#65533;&#65533;&#65533;&#65533;?e&#65533;-k&#65533;&#65533;&#65533;&#65533;X&#65533;&#65533;7&#65533;&#65533;&#65533;&#65533;K&#65533;"U&#65533;nF&#65533;]&#65533;#&#65533;	q&#65533;u&#65533;U&#65533;&#65533;&#65533;:@xX&#65533;&#65533;&#65533;&#65533;N55	x  &#65533;@v`D&#65533;&#542;:&#65533;^&#65533;FL&#65533;U&#65533;&#65533;&#65533;&#65533;y&#65533;)!&#65533;&#65533;&#65533;Y&#65533;i&#1821;M&#65533;&#65533;&#65533;&#65533;q}X&#65533;&#65533;&#65533;&#1045;&#860;\vU&#65533;&#65533;&#65533;&#2029;&#65533;&#65533;&#65533;9W)&#65533;_&#65533;&#65533; &#65533;B&#364;R&#65533;U&#65533;&#65533;N#H&#65533;%&#65533;Ba&#65533;&#65533;&#65533;) M%s&#1916;lRi&#65533;&#1176;&#65533;&#65533;}9G7&#65533;&#65533;A&#65533;p&#65533;"ED&#65533;o&#65533;A&#65533;I&#65533;My&#65533;%&#65533;&#65533;U]&#797;&#65533;&#65533;&#65533;&#65533;&#65533;a*&#65533;&#65533; Ho&#65533;&#12034;,}&#65533;}&#65533;&#65533;
&#41959;&#65533;&#65533;Q&#65533;&#65533;&#65533;&#65533;\&#65533;(!&#65533;-&#65533;S&#65533;[F&#65533;&#65533;&#65533;8n0p&#9040;&#65533;x&#1086;5&#1004;&#65533;&#65533;!&#65533;&#65533;}&#65533;J$&#65533;j&#65533; &#65533;=aC&#65533;&#65533;&#65533;&#65533;&#65533;M&#65533;89&#65533;*&#65533;'&#65533;&#65533;1&#2011;q&#65533;&#65533;&#65533;&#65533;[&_0&#65533;U&#65533;E&#65533;&#65533;&#65533;&#65533;$&#65533;O&#65533;U&#65533;&#65533;R&#65533;&#65533;&#65533;!n&#65533;&#65533;&#65533;!&#65533;&#65533;&#65533;z&#1973;&#65533;a&#65533;EE&#65533;%^"&#65533;#9&#65533;c"&#65533;&#65533;&#65533;X&#65533;}^&#65533;BxL&#65533;&#65533;&#65533;yG)&#65533;d&#65533;&#65533;t+&#65533;&#65533;I\PY&#65533;&#65533;&#65533;Y&#1408;i!&#65533;&#65533;&#65533;I&#65533;&#912;A&#65533;#&#65533;&#65533;&#65533;p&#65533;>&#65533;{&#65533;&#65533;&#65533;G&#2024;&#65533;&#65533;&#65533;&#65533;&#65533;&#65533;Y)&#65533;C&#65533;&#65533;%&#65533;&#65533;`&#65533;&#65533;=&#65533;&#65533;&#65533;p/"b&#65533;M&#65533;&#65533;&#65533;L&#65533;&#65533;&#65533;>&#65533;&#65533;Q#/&#65533;&#65533;w$M'&#65533;B&#65533;:&#65533;[;2&#65533;&#65533;m&#65533;&#65533;&#65533;5uS&#65533;&#65533;8K&#65533;]&#65533;&#65533;&#65310;&#65533;%`D&#65533;&#65533;P&#65533;&#65533;&#65533;&#65533;&#65533;@Q, &#1316;&#65533;x0&#65533;)&#65533;&#65533;&#65533;&#65533;&#65533;?&#65533;&#65533;,&#816;e&#65533;2&#65533;N&#65533;&#65533;\&#65533;a&#1809;&#18680;&#65533;p&#65533;I&#65533;F&#65533; &#65533;NK&#65533;$&#65533;&#65533;&#65533;&#65533;&#65533;d6
^M&#65533;&#65533;w&#65533;9&#65533;&#65533; &#65533;&#65533;;&#65533; &#65533;&#65533;&#65533;A&#65533;&#65533;D:&#65533;&#65533;&#65533;N%&#65533;&#449;]&#65533;&#65533;&#65533;I,~aX&#65533;&#65533;Q&#1955;&#65533;U&#65533;l&#65533;u&#65533;$&#65533;&#65533;&#65533;&#65533;s&#65533;.&#65533;.~\^&#65533;F2&#65533;z&#65533;o&#1893;&#65533;)&#65533;&#65533;e&#65533;5&#65533;_b&#65533;
&#65533;&#65533;&#1060; &#917;p&#65533;&#65533;^F&#65533;?U'&#65533;\c&#65533;I&#65533;&#65533;P&#65533;&#65533;ezcK&#65533;&#65533;o&#65533;[&#65533;)&#65533;&#65533;8&#65533;c&#65533;&#65533;&#65533;>n%&#65533;1 &#65533;bP&#65533;L&#65533;V&#65533;Le(&#65533;&#65533;&#65533;Ak&#129;&#65533;&#65533;&#65533;?HjuMz&#65533;&#43878;&#65533;&#65533;&nG&#65533;c&#65533;&#65533;&#65533;&#65533;&#65533;M.&#65533;0^&#65533;&#65533;e$&#65533; '0#o&#65533;&#65533;a&#65533;E&#65533;&#65533;Q&#65533;&#65533;&#65533;&#65533;&#65533;&#65533;<bB
w&#65533;ew&#65533;&#1159;p&#65533;I&#65533;&#65533;&#65533;&#65533;Ry&#65533;',a&#65533;|&#65533;&#65533;dZB%$i&#65533;y&#65533;Z|&#65533;g&#65533;&#65533;&#65533;&#65533;%&#65533;&#65533;H%&#65533;X=MeE&#65533;&#65533;l&#256;&#65533;Q+&#65533;T!&#65533;A&#65533;&#65533;&#65533;&#65533;"L(&#65533;F&#595;[&#65533;&#65533;&#65533;&#65533;&#65533;{&#65533;R]&#65533;j'&#65533;&#65533;b"&#65533;&#65533;~&#65533;Y5gW(&#65533;&#65533;Z&#65533;&#65533;&#65533;&#65533;@v&#65533;&#65533;`&#540;&#928;&#65533;
&#65533;X&#65533;&#65533;&#65533;EH0`&#65533;&#65533;&#65533;&#65533;^&#65533;>&J&#65533;{&#65533;&#65533;&#65533;&#65533;&#65533;8&#411;&#65533;z&#65533;Y&#65533;&#65533;K&#65533;&#65533;`&#65533;&#65533;)J&#65533;1j&#65533;PT%\T&#65533;KO&#65533;S&#65533;Q&#65533;)&#65533;fX^&#65533;&#65533;Px&#65533;zl&#65533;W&#65533;D&#65533;B$GLM&#65533;&#65533;&#65533;&#65533;&#65533;&#65533;&#65533;&#65533;&#65533;K'&#65533;=&#65533;&#65533;*&#65533;&#65533;!^&#65533;&#968;"&#65533;&#260;&#65533;&#65533;9&#65533;&#65533;&#65533;&#65533;&#65533;h2R&#65533;&#65533;\&#65533;&#65533;&#65533;E&#65533;&#65533;&#65533; :&#65533;c&#65533;&#65533;&#65533;W!#&#65533;&#65533;&#65533;&#65533;NJ&#65533;I"f&#1436;&#65533;RL&#65533;&#65533;&#65533;$&#65533;nR&Y&#65533;&#65533;&#65533;&#65533;x&#65533;&#65533;&#65533;&#65533;&#65533;}aV&#65533;&#38500;D&#65533;l?&#65533;&#65533;DG#&#65533;hb&#65533;&#65533;*&#65533;<qO&#65533;&#65533;!*Ykf+G&#65533;i&#65533;*&#65533;u&#65533;Y&#65533;&#65533;&#65533;^&#65533;D&#65533;&#65533;^&#65533;Q&#1527;&#65533;+&#65533;V&#65533;&#814;&#65533;%&#65533;b&#65533;&#65533;&#65533;&#65533;k&#65533;&#65533;$`(-|*&#65533;&#65533;&#65533;jn&#59210;&#65533;&#65533;|&#65533;&#65533;-&#65533;(&#65533;&#65533;j
&#65533;U&#65533;&#65533;&#65533;&&#65533;&#65533;&#65533;&#397;&#65533;&#65533;\&#65533;m&#65533;PC&#65533;&#65533;&#65533;&#65533;A0&#1200;&#65533;&#65533;&#65533;#&#65533;`&#65533;C&#65533;&#38137;&#65533;qp&#65533;&#606;&#65533;&#65533;&#65533;d"i&#65533;&#65533;kV$'&#12204;~&#65533;&#65533;&#65533;&#65533;&#65533;&#42621;&#65533;&#65533;&#65533;M/=&#65533;&#65533;&#65533;eZ&#65533;^&#65533;&#65533;W&#65533;&#65533;&#65533;&#65533;&#65533;\&#65533;X&#65533;"m&#65533;&#65533;&#47746;#t&#65533;\"&#65533;&H&#65533;&#65533;O&#65533;`&#65533;&#65533;
&#65533;`&#65533;&#65533;&#65533;Ty&#65533;&#65533;e	&#65533;@&#65533;&#65533;&#65533;&#65533;&#65533;Q&#65533;&#65533;T&#65533;&#65533;&#65533;R&#65533;X &#1730;e&#1037;Dy&#65533;&#65533;&#65533;-&#65533;&#65533;X&#65533;&#65533;Y&#65533;&#65533;F&&#65533;&#65533;*'&#65533;&#65533;h&#65533;:L&#65533;&#65533;&#65533;&#65533;M&#65533;	
&#1319;&&#65533;~&#65533;_0"&#65533;un&#65533;4&#65533;u*&#65533;Y&#65533;&#65533;&#65533;.&#65533;&#65533;&#65533;&#65533;&#65533;&#65533;&#65533;*=&#65533;&#65533;c&#65533;Z-&#65533;Z&#65533;&#65533;&#65533;&#1773;&#65533;ke@&#65533;&#65533;M&#65533;&#65533;&#65533;&#65533;&#65533;&#65533;~&#65533;n&#65533;&#65533;&#65533;&#65533;&#65533;Q&#65533;&#65533;&#65533;&#65533;n&#65533;%&#65533;&#65533;&#65533;S&#1363;&#65533;&#65533;&#65533;O&#65533;&#65533;.&#65533;&#65533;!&#65533;&#730;(s&X&#65533;l*0#&#65533;&#65533;hZs&#65533;&#65533;&#65533;&#65533;HV/&#65533;J&#65533;&#65533;`.Pe0&#65533;&#65533;&#65533;&#65533;&#65533;&#65533;&#65533;/If&#65533;&#65533;/&#65533;&#65533;#&#65533;&#65533;&#65533;r)&#65533;&#65533;n&#65533;&#1604;#&#65533;I&#65533;&#65533;&#65533;h&#65533;R&#841;&#65533;~&#65533;&#65533;*,=&#65533;&#65533;9&#65533;qPqp&#65533;&#65533;&(a&#65533;&#65533;0&#386;&#65533;;&#65533;b~z0&#65533;&#65533;Y&#65533;&#65533;p&#65533;p&#65533;YZX&#65533;&#65533;&#65533;!&#65533;0"&#65533;0&#65533;0z&#65533; &#65533;&#65533;u&#1925;&#65533;d&#65533;&#793;
&#65533;b* W/&#65533;&#1801;&#65533;&#65533;&#65533;o&#65533;
n&#65533;&#65533;&#65533;vW&#65533;&#65533;&#65533;&#65533;k&#65533;&#452;&#65533;&#65533;&#65533;P&#65533;&#65533;&#65533;&#65533;I&#65533;A&#65533;&#65533;A&#65533;Jpl&#65533;&#65533;f1&#65533;'&#65533;t &#65533;#}m]&#65533;&#585;&#65533;u|&#65533;S&#65533;x&#65533;&#65533;&#65533;&#65533;&#65533;) &#65533;0&#65533;&#65533;e"&#65533;E"{&#65533;&#65533;6.&#65533;&#65533;o&#65533;&#65533;&#65533;&#65533;xg&#65533;&#65533;E&#65533;Nc]&#65533;&#65533;D&#37829;\&#65533;&#65533;M&#65533;&#65533;('&#65533;N&#65533;k_&#65533;j:&#65533;&#190;&#65533;#&#65533;&#65533;&#65533;&#65533;&#65533;>x&#65533;&#65533;&#65533;F1&#65533;	$h&#65533;&#65533;&#65533;_	&#65533;0&#606;&#65533;&#65533;p&#65533;
8U9&#1097;&#65533;&#65533;&#65533;C'&#65533;r&#65533;&#65533;&#65533;,[&#65533;&#254;e6&#65533;&#65533;
&#65533;7+&#65533;"&#65533;v&#65533;&#65533;&#65533;R&#65533;[&#65533;&#65533;&#65533;&#65533;_n=&#65533;&#65533;&#65533;&#65533;jr&#65533;&#65533;2&#65533;o Rr#&#1203;d&#65533;eJ{&#65533;&#65533;4&#65533;&#65533;rW&#65533;&#65533;O&#65533;#&#65533;&#65533;O"~&#65533;U/&#65533;mE@"&#65533;S@&#65533;8&#65533;&#65533;~aH&#65533;&#65533;Hp&#65533;&#65533;05&#65533;0I&#65533;)rnO&#65533;J[+Z,M&#65533;&#65533;s8&#65533;s)?&#65533;":v&#65533;&#65533;&#65533;&#65533;,&#65533;&#65533;&&#65533;R&#65533;&#65533;o&#65533;&#65533;&#65533;Q;g>&#65533;~&#65533;&#65533;&#65533;f&#65533;*&#65533;bqe&#65533;S&#65533;&#65533;&#65533;~&#65533;&#65533;),('	&#65533;&#65533;&#65533;v&#65533;Q&#65533;6>Utzl&#65533;Kd&#65533;x&#65533;&#1238;F&#65533;&#65533;&#65533;*&#65533;&&#65533;&#65533;j+oos&#734;"G&#65533;K&#65533;4L;q&#65533;L&#65533;6&#16399;&#65533;&#65533;&#65533;}jdV&#65533;"
r&#61704;&#65533;&#65533; 
u&#65533;%&#65533;&#65533;d#5p&#65533;&#65533;fG"e_&#65533;,O7@&#65533;&#65533;&#1730;&#65533;&#155;UW&#65533;rv&#65533;&#65533;&#65533;&#65533;D&#65533;'%&#65533;kD[&#65533;&#65533;&#65533;.&#65533;
L
&#65533;&#65533;>,&#65533;&#65533;6	o&#65533;&#65533;.x&#65533;&#65533;f.&#65533;&#65533;B&#65533;&#65533;p;eK&#65533;&#65533;&#65533;&#65533;FxNO'svUnRN&#65533;&#65533;,w&#65533;vVN+&#65533;(a&#65533;D5wg?6d&#65533;t^7Ly&#65533;&#65533;&#65533;X&#65533;&#65533;0&#65533;&#65533;&#65533;TgqT(&#65533;eF&#65533;(,pZ&#65533;Z&#65533;&#65533;&#65533;j&#65533;&#65533;&#65533;&#65533;wW{&#65533;E/&#65533;&#65533;S&#150;0&#65533;&#65533;&#65533;&#65533;&#65533;&#65533;&#65533;&#65533;&#439;&#65533;q3&#65533;&#65533;u&#65533;&#65533;&#65533;>&#65533;&#65533;&#65533;&#65533;f&#65533;8&#834;&#65533;&#65533;&#65533;M'&#65533;&#559;&#65533;&#65533;dT&#65533;8&#65533;+5"-&#65533;&#65533;e&#65533;&#65533;w&#65533;7d&#65533;&#65533;&#65533;P}&#65533;&#65533;&#65533;bI~i&#65533;Oa&#715;&#65533;9&#65533;&#65533;&#65533;j&#65533;3%&#65533;@&#65533;b&#65533;&#65533;&#878;J&#65533;&#65533;3l&#65533;/&#65533;&#65533;c&#65533;&#65533;7Y&#65533;&#65533;"Wwo&#65533;&#65533;&#65533;&#65533;p&#1885;&#65533;m&#65533;9&#65533;&#65533;&#65533;&#65533;0&#65533;&#65533;.V&#65533;&#65533;&#65533;%S:O&#646617;&#65533;&#65533;t&#65533;&#65533;&#65533;&#65533;)d&#65533;&#65533;&#65533;&#65533;&#65533;z&#65533;&#65533;&#65533;&#65533;Q&#454;&#65533;&#65533;&#65533;iy&#65533;&#65533;p&#1631;&#65533;&#65533;&#65533;&#358;'&#65533;&#65533;Y{&#65533;}c&#65533;&#65533;_&#65533;&#65533;/&#65533;&#65533;[&#65533;&#65533;&#65533;&#65533;p;&#65533;&#65533;Y8 $&#65533;&#65533;:&#65533;w&#65533;&#693;&#65533;\=f&#65533;&#65533;x&#65533;&#65533;k(&#65533;;O3;&#65533;&#65533;o&#65533;Y[&#65533;&#65533;&#65533;a&#65533;w&#377;aC
&#65533;&#65533;%&&#65533;.
&#65533;&#65533;&#65533;&#17375;g#z&#65533;&#65533;&#65533;&#65533;^:&#65533;n5	&#62180;&#459;&#65533;3&#65533;m&#65533;s{kg&#65533;?&#65533;	&#65533;&#65533;&#1959;/&#65533;&#65533;&#65533;&#65533;&#65533;&#65533;0&#65533;g&#65533;&#65533;&#65533;&#367;4&#65533;&#65533;&#65533;;&#65533;rYUf&#65533;&#65533;&#65533;&#65533;&#19658;&#65533;s&#65533;U&#65533;;&#65533;&#65533;W<b&#65533;9&#65533;kw:oUb&#65533;&#65533;&#65533;&#65533;=&#65533;&#65533;&#65533;&#65533;&#65533;7&#65533;w<`&#65533;c&#65533;(h&#65533;-&#65533;&#65533;0R&#65533;.0&#65533;C9&#65533;	U&#65533;+&#65533;&#65533;g&#65533;&#65533;XY#UkY&#65533;&#615;&#65533;l9D}BM(K&#65533;_&#1305;&#65533;&#65533;:r&#65533;&#65533;&#65533;&#65533;/&#65533;&#65533;&#65533;&#65533;&#65533;3o&#65533;,&#600;g&#65533;&#65533;rP&#1761;&#1290;&#65533;&#65533;k&#65533;&#1587;&#65533;&#65533;9{+&#65533;&#65533;{&#65533;&#1871;&#65533;&#833;#&#522;;&#65533;&#65533;'&#65533;&#65533;&#65533;&#65533;@yOQy&#65533;&#65533;O&#65533;&#65533;|&#65533;&#65533;&#65533;&#65533;&#65533;cl&#65533;&#65533;z&#2018;&#65533;&#1011;&#65533;X\&#65533;CN&#65533;CV&#65533;H&#65533;`&#65533;&#65533;&#65533;&#65533;&#65533;g~zn&#65533;&#65533;u&#65533;`&#65533;&#65533;&#65533;Q&#65533;z&#65533;'.&#65533;_L&#65533;~&#65533;&#65533;'&#65533;&#65533;4-&#65533;&#65533;w,&#145;+&#65533;&#65533;&#65533;j&#65533;
:&#65533;w&#65533;&#65533;
!HX&#65533;&#65533;?&#65533;	D<&#65533;A&#328;-2$C&#65533;&#65533;&#65533;J&#65533;&#65533;&#65533;);^<x@e&#776;&#65533;h&#1460;y&#65533;SN&#65533;&#65533;x>&#65533;&#65533;&#65533;!C&#65533;&#65533;2&#65533;)R&#65533;m&#65533;&#65533;siT&#65533;*WLuVVX&#65533;&#65533;&#65533;&#65533;&#65533;&#65533;&#65533;-&#65533;cc&#65533;&#65533;&#65533;
&#65533;FSk&#65533;&#65533;i	n\&#65533;&#65533;&#65533;&#65533;5{/.&#65533;z&#65533;&#65533;{&#65533;+*&#65533;&#65533;&#1782;&#65533;GJ&#65533;'&#65533;&#65533;7&#65533;&#65533;&#65533;T&#65533;&#65533;(W&#65533;&#65533;&#65533;&#65533;l&#65533;v>8&#65533;3T~&#65533;&#65533;&#65533;&#65533;AC&#65533;&%pL%F&#65533;Y&#65533;@&#65533;@&#65533;&#717;	5n$&#65533;&#65533;&#710;D&#65533;Hi;cJ&#65533;a&#65533;l&#65533;fF&#65533;3!&#65533;n&#948448;C&#65533;&U&#65533;&#65533;L&#65533;B&#65533;&#65533;&#65533;>&#65533;&#1672;X&#966;&#65533;&#65533;&#65533;&#65533;&#2045;u-ov&#65533;&#65533;&#65533;L&#65533;&#65533;u&#65533;~&#65533;&#65533;&#65533;%@&#65533;&#65533;l*Ps&#65533;&#65533;&#65533;&#65533;b,A+&#65533;&#65533;&#65533;&#65533;&#65533;&#13077;5&#65533;&#65533;F&#65533;&#65533;&#65533;&#65533;&#65533;$J&#65533;&#65533;&#65533;J&#65533;&#65533;Q*i&#65533;l&#65533;5&#1362;Sq&#65533;&#65533;^&#65533;n72&#65533;&#65533;&#65533;'D&#65533;1&#65533; s&#65533;&#65533;*2&#65533;&#65533;l&#65533;&#65533;&#65533;&#1742;;&#65427;,&#65533;&#65533;&#65533;&#65533;&#65533;+{R&#65533;&#65533;&#65533;\&#65533;.&#65533;"&#65533;&#65533;@&#65533;&#65533;&#65533;CYs&#65533;'}&#65533;2&#65533;&#65533;&#65533;DS&#65533;3&#458;&#65533;&#65533;F&#65533;h&#65533;-&#65533;,&#65463;|&#65533;I9t&#65533;
-&#1292;Q&#65533;,&#65533;W&#65533;&#65533;&#65533;&#65533;X&#65533;`EY&#65533;(F@&#584;P&#65533; &#65533;$ =&#65533;&#65533;&#65533;&#65533;Z	I&#65533;tc(UJ#h&#65533;&#65533;&#65533;C&#65533;&#65533;#&#65533;\I2&#65533;l&#65533;&#65533;&#65533;&#65533;&#65533;&#65533;&#65533;&#65533;C%@2&#65533;)+&#65533;t&#65533;.&#65533;&#65533;&#65533;&#65533;&#65533;f&#65533;V*;&#65533;&#65533;P&#65533;@&#65533;L,*&#65533;&#65533;W@&#65533;`&#65533;&#65533;#&#65533;P&#65533;?.&#65533;m&#65533;[A&#65533;&#65533;/14W&#65533;/&#65533;C1&#218;4S&#65533;LR&#65533;VG&#65533;&#65533;&#65533;[u&#65533;4&#65533;&#65533;#QA$!&#65533;&#65533;&#65533;`&#65533;&#65533;#rFV+@X&#65533;&#65533;-^`&#65533;im&#65533;&#65533;&#65533;_U&#910;&#1570;&#65533;&#65533;Yd&#65533;&#65533;&#65533;Yz&#1284;&&#65533;&#65533;&#65533;&#65533;X&#65533;&#65533;&#65533;&#65533;&#65533;&#65533;5&#65533;&#65533;c6=q&#65533;&#65533;9&#1212;&#65533;&#65533;&#65533;&#65533;&#65533;&#65533;6&#65533;&#65533;&#65533;y&#65533;l&#65533;&#65533;&#65533;P&#65533;G&#65533;%P-os`&#65533;"x$&#65533;Y&#65533;v0&#65533;&#65533;>&#65533;#&#1185;&#65533;&#65533;[&#65533;&#65533;&#65533;&#65533;rcU&#65533;&#65533;.hA$[ &#65533;/w&#65533;
&#1684;W&#65533;7&#663;&#65533;&#65533;R;&#65533;&#65533;|&#65533;&#65533;tnZ&#65533;&#65533;&#65533;,&#65533;/0&#65533;$&#65533;>y&#65533;&#65533;=9&#65533;]
&#65533;&#65533;&#65533;`#aW-D5;&#787;&#65533;}&#1519;&#65533;*&#65533;&#65533;pM&#65533;o&#65533;|&#222;&#65533;&#65533;&#65533;&#65533;]HT&#65533;&#65533;&#65533;&#65533;&#65533;6&#65533;
J&#65533;!&#65533;/&#65533;&#65533;&#65109;&#65533;&#65533;9&#65533;pV7&#65533;(q&#65533;&#65533;t|:_#&#65533;&#65533;e([&#65533;&#65533;:&#65533;&#65533;&#65533;X&#65533;&#65533;}&#65533;x9&#65533;&#958;&#65533;&#65533;&#65533;&#65533;/T!&#65533;&#65533;P&#65533;&#65533;&#65533;e&#65533;^KS&#65533;&#65533;s:&#65533;!&#65533;&#65533;&#65533;	&#65533;V5&#65533;&#65533;&#65533; D$~&#65533;Kh&#36952;&#65533;d"&#65533;(&#65533;&#65533;)w`&#65533;&#1024;^&#65533;&#65533;O&#65533;Az
@&#65533;4u)N&#65533;&#65533;&#65533;&#1932;&#65533;&#65533;&#65533;-|s&#65533;A&#65533;~&#65533;&#65533;\G/&#65533;Kh&#65533;&#65533;Z-&#65533;q&#65533;K&#65533;&#13714;&#65533;&#65533;&#1103;r&#65533;+&#65533;&#65533;&#65533;&#65533;M%(V&#65533;&#65533;S&#65533;&#65533;RpN&#65533;&#65533;&#65533;&#65533;&#65533;@}&#65533;k&#65533;#&#65533;$&#65533;&#65533;&#65533;&#65533;-&#65533;&#65533;S$!-&#513;&#65533;&#65533;`&#65533;r&#65533;B&=.:&#65533;&#65533;L&#65533;&#65533;&#65533;
&#65533;b/yD`7RQL&#65533;&#65533;@T&#65533;&#65533;0|&#65533;S&#65533;&#65533;>D&#65533;&#65533;*q&#65533;Q	&#65533;&#65533;&#65533;"&#580;A&#65533;&#65533;&#65533;&#65533;&#65533;&#65533;&#1074;&#65533;&#65533;G&#65533;2&&#65533;MA&#65533;	!&#65533;	<&#65533;&#65533;u5&#65533;&#65533;&#65533;&#65533;(&#65533;&#65533;M3&#65533;&#1204;&#390;&#65533;9+&#65533;&#65533;]&#65533;N@&#65533;&#65533;&#65533;]&#65533;&#65533; 	B&#65533;a&#65533;0a
!y&#65533;&#65533;Lv&#65533;&#65533;/&#65533;&#65533;&#65533;T&#65533;&#65533;@&#65533;&#198;"T&#65533;&#65533;{&#65533;;%d&#65533;&#65533;XQ!I&#65533;&#65533;v&#65533;#%A&#65533;&#65533;s&#65533;D-&#65533;Jc&#65533;&#65533;&#65533;&#65533;03&#65533;4&#65533;&#952;&#65533;l&#65533;&#65533;&#65533;&#65533;#=/.&#65533;&#65533;*&#65533;&#65533;&#65533;&#65533;&#65533;:^&#65533;&#65533;&#65533;&#65533;&#65533;&#65533;R&#65533;p&#65533;&#65533;C&#65533;V&#65533;@&#1428;Q"4$&#65533;&#65533;C&#65533;&#65533;`&#65533;gc$&#65533;B&#65533;+N&#65533;&#65533;&#65533;|*&#65533;&#65533;&#65533;\a.Bh&#65533;D&#65533;&#65533;&#65533;&#65533;
&#65533;&#65533;\&#1882;&#197;&#1312;#)._&#65533;&#65533;&#65533;&#23049;#&#65533;%G&#65533;i&#1171;&#65533;4&#65533;&#65533;9&#65533;J&#65533;R&#65533;p&#65533;&#65533;LS&#65533;&#65533;&#65533;&#65533;
N&#65533;&#65533;&#65533;Y&#65533;tK#f&#65533;uB6Vvs&#65533;
z&#65533;3&#65533;&#65533;t&#65533;&#65533;m9&#65533;&#65533;vG&#65533;&#1452;Ru&#65533;&#65533;&#65533;'&#65533;!&#65533;&#65533;&#65533;j&#65533;&#65533;t&#65533;&#880;"&#65533;&#1900;Y&#65533;t&#65533;&#65533;p&#65533;-nD]*W&#65533;F&#65533;&#65533;x&#65533;&#65533;&#65533;nC&#65533;&#65533;:&#65533;&#65533;En&#65533;&#65533;&#65533;&#65533;&#65533;q&#65533;hb`u&#65533;&#65533;Zf&#65533;&#65533;&#250;&#65533;a&#65533;R&#65533;&#65533;A&#65533;2&#65533;ox&#65533;&#1622;I&#65533;j&#65533;&#65533;&#65533;2&#65533;;&#65533;&#65533;B
&#65533;&#1164;Q&#65533;&#65533;&#1377;&#1438;&#65533;gN[&#65533;I&#65533;&#65533;&#65533;&#65533;&#65533;mq&#1890;&#65533;B&#65533;v
&#65533;-&#65533;"7&#65533;&#65533;?&#65533;9^l&#65533;&#65533;T[0&#65533;&#65533;BSg&#65533;&#65533;[=&#65533;{&#65533;&#65533;&#65533;u&#65533; 2&#65533;R&#65533;}&#65533;&#65533;_B&#65533;&#65533;&#65533;&#65533;&#65533;Hf/z&#65533;+''k&#65533;&#65533;u&#65533;S&#65533;&#65533;64v&#65533;&#65533;5&#65533;&#65533;&#65533;{m:P&#65533;&#65533;5Vs&#65533;&#935;V1&#65533;`&#65533;&#65533;5&#65533;6Y&#53547;&#65533;Z&#65533;&#65533;T 9&#65533;s!&#65533;!>&#65533;$&#65533;&#65533;?&#65533;&#65533;]&#65533;S&#65533;&#65533;&#65533;&#65533;&#65533;&#65533;&#65533;&#65533;&#65533;&#65533;kB&#65533;&#65533;&#65533;U&#65533;&#65533;&#65533;=|&#65533;;8+&#369;&#65533;Y&#65533;N&#65533;&#65533;&#65533;&#65533;+EWst*&#65533;&#65533;H&#65533;	&#65533;eb&#420;&#65533;&#65533;&#65533;t&#65533;&#65533;&#65533;X&#65533;3&#65533;&#65533;G&#65533;&#65533;&#65533;Y53&#65533;&#65533;&#65533;&#65533;&#1158;&#65533;&#1653;8&#65533;&#65533;1&#65533;,&#65533;&#65533;lTh&#65533;t8&#836;*%@&#793;w&#65533;H'p&#65533;&#65533;@'A&#65533;=&#65533;&#65533;Q,&#65533;J3&#65533;~&#65533;&#65533;&#65533;I?&#65533; &#65533;|&#65533;&#65533;i0&#65533;&#65533;n{&#65533;&#65533;E&#65533;&#65533;m&#65533;DB&#65533;&#65533;Um&#65533;U&#65533;*W&#65533;&#65533;&#65533;&#65533;mY&#65533;&#65533;&#65533;&#65533;.&#65533;&#65533;&#65533;&#65533;k&#2008;&#65533;,)CI&#65533;&#65533;"[Y&#65533;&#65533;&#65533;)/&#65533;4&#65533;&#65533;b&#65533;V%0sa&#65533;Xg&#65533;&#65533;{&#65533;0t&#65533;Y&#65533;x&#65533;!&#244;E&#65533;"&#65533;;B&#65533;&#65533;&#65533;q&#1209;&#65533;&#65533;[&#65533;&#65533;~T&#65533;&#65533;&#65533;b{&#65533;&#65533;?b(6)1LLo&#65533;&#65533;s&#65533;&#1599;~&#65533;?z&#65533;6e&#65533;&#65533;^&#65533;^6&#65533;&#638;A&#65533;&#65533;{&#65533;&#65533;&#65533;&#65533;W&#662;&#65533;&#65533;&#65533;{_3&#65533;&#65533;-&#1736;&#65533;{s&#65533;&#65533;&#65533;.&#65533;fq&#65533;&#65533;&#883;&#65533;n&#65533;&#65533;&#65533;V&#65533;\/K&#65533;&#65533;&#65533;
V&#65533;Qw&#65533;&#1269;d"&#997;&#65533;@&#65533;&#65533;H<&#65533;&#65533;>&#65533;&#65533;&#65533;&#65533;h&#65533;&#1963;b&#65533;&#65533;&#65533;'&#65533;&#65533;>&#65533;~I&#65533;7&#65533;&#65533;&#65533;&#65533;&#65533;ro&#65533;a&#65533;&#65533;v&#65533;&#65533;&#65533;&#65533;HV&#65533;&#65533;s5&#65533;8&#65533;#&#65533;~JAnO&#30385;&#65533;/J&#720;&#413;f&#65533;&#65533;Q7o&#65533;h&#65533;&#65533;?&#65533;&#65533;pt)&#65533;&#65533;gQ&#65533;I&#65533;&#963;&#65533;`&#65533;~|&#65533;&#65533;WP&#65533;&#65533;&#65533;&#65533;&#65533;M&#65533; &#65533;hj&#65533;&#65533;&#590;&#65533;N&#65533;&#65533;&#65533;&#65533;&#65533;&-&#65533;&#65533;J&#65533;&#65533;&#65533;@&#65533;nF&#65533;(pF&#65533;&#65533;&#65533;&#65533;&#65533;&#1440;g&#65533;9f)&#65533;~&#65533;7nI&#1460;&#65533;&#65533;&#65533;&#65533;&#65533;&#65533;Xj&#65533;8&#65533;&#65533;&#65533;&#65533;&#65533;,&#65533;$&#65533;&#65533;hJw&#65533;&#65533;*p&#1938;&#65533;i&#1315;&#65533;&#65533;e:&#65533;y&#65533;&#65533;X&#65533;&#65533;<&#65533;&#65533; j&#65533;&#65533;&#65533;&#65533;&#65533;&#65533;&#65533;
&#65533;T/F&#65533;&#1076;&#65533;:&#358;&#65533;d&#65533;(.&0&#65533;&#65533;&#65533;&#65533;&#65533;04NG-7&#65533;&#65533;&#65533;.;PO&#65533;&#65533;&#65533;&#65533;&#65533;&#65533;oI5&#65533;&#64175;X&#65533;o&#65533;\0&#65533;&#65533;h&#65533;&#65533;&#65533;(&#65533;&#65533;o&#65533;d&#65533;{&#65533;&#65533;d&#65533;T&#65533;h.;$2&#65533;&#65533;&#65533;-@Z&#65533;&#65533;.&#65533;&#65533;&#65533;b	&#16771;&#65533;&#65533;&#65533;&#65533;&#65533;@&#65533;&#65533;wE&#65533;&#65533;B&#65533;&#65533;&#65533;&#65533;N&#65533;&#65533;&#65533;&#65533;&#65533;&#65533;n&#65533;F&#65533;&#65533;`&#65533;G&#65533;l&#65533;&#65533;,&#65533;&#1835;&#65533;n&#65533;U&#65533;&#65533;dN&#65533;&#65533;&#65533;X&#65533;G&#65533;&#65533;&#65533;K&#65533;&#65533;(&#65533;&#65533;&#65533;&#65533;&#65533;&#65533;&#65533;&#65533;,&#65533;u&#65533;(L&#65533;&#65533;&#65533;&#65533;&#65533;o&#65533;&#65533;'(p&#65533;&#65533;&#65533;@&#65533;&#65533;O'&#65533;p&#65533;b&#65533;&#65533;^&#65533;iHH&#65533;,&#65533;&#65533; &#65533;&#65533;&#1062;$g&#65533;l1v&#65533;PX&#528;&#65533;\F&#65533;t&#65533;az&#65533;E&#65533;&#65533;&#65533;:&#65533;&#65533;*b&#65533;&#65533;&#63708;&#65533;&#65533;$&#65533;&#65533;&#65533;c&#65533;DIQ&#65533;&#65533;N&#65533;&#65533;&#65533;&#65533;&#65533;I&#65533;g0&#65533;&#65533;qy&#65533;M&#65533;&#65533;&#65533;&#65533;$/&#65533;m&#65533;("&#65533;&#65533;&#65533;N!],s&#65533;3x&#65533;
&#65533;&#65533;&#65533;if&#65533;&#65533;`&#65533;'&#65533;h&#65533;&k&#65533;&#65533;hH!mo&#65533;$0+&#65533;&#65533;Fc&#65533;>&#65533;l&#65533;,&#65533;&#65533;&#65533;G#7R&#65533;&#65533;.&#65533;&#65533;&#65533;&#65533;&#65533;.&#65533;&#65533;$&#65533;&#65533;&#65533;g&#65533;&#65533;&#65533;Eb&#65533;&#65533;&#65533;&#65533;&#65533;/eR&#65533;f&#65533;&#65533;&#65533;&#65533;&#65533;n&#65533;&#785;&#808;-&#65533;&#65533;&#65533;&#65533;tr&#65533;j&#65533;?&#65533;q&#65533;&#65533;<a	&#65533;@z&#65533;)!2	i&#65533;c&#65533;(b&#65533;fl&#65533;&#65533;&#65533;2&#65533;&#65533;&#65533;&#65533;&#65533;&#65533;&#65533;&#65533;+&#65533;*2&#65533;&#1703;Sj&#65533;o&#65533;&#65533;z&#65533;&#65533;).&#65533;LW&#65533;r&#65533;L&#65533;'W&#65533;&#65533;&#65533;&#65533;0&#65533;1<&#65533;&#65533;:kp(fFYs<Ph_&#65533;-&#65533;&#65533;>
&#65533;[d&#65533;&#65533;M&#65533;I5&#65533;i2)&#65533;&#65533;&#65533;&#65533;&#65533;&#65533;i&&#65533;"]2&#65533;&#65533;e4&#65533;(&#65533;&#65533;V`&#65533;&#65533;&#65533;&#932;.+P4&#65533;&#65533;2&#65533;&#65533;&#65533;&#65533;&#65533;&#65533;&#65533;&#65533;&#65533;&#65533;AE&#842;> &#65533;&#65533;&#930;&#65533;&#65533;:IFHm8tSJ&#65533;&#65533;&#65533;$&#65533;&#65533;&#65533;&#65533;&#65533;&#65533;&#65533;&#65533;&#65533;&#65533;#&#65533;1(&#65533;&#65533;&#65533;&#65533;&#65533;(&#65533;&#65533;/&#65533;&#65533;F&#65533;;&#65533;&#65533;%_.&#65533;&#65533;KBT&#65533;t'w&#65533;r3&#65533;-23G2&#65533;&#65533;iR!&#65533;&&#65533;)&#784;&#65533;&#65533;&#65533;&#288;
&#65533;S?A&#65533;P1j&#65533;J@&#65533;&#65533;&#65533;&#65533;&&#65533;&#65533;N&#65533;K6)m-B&#65533;G&#65533;&#65533;G_&#65533;&#65533;d`&#65533;&#65533;"&#65533;&#65533;\e9&#65533;t&#65533;H&#65533;&#65533;.&#65533;@2E&#65533;&#65533;E&#65533;&#65533;&#65533;&#65533;&#65533;&#65533;&#65533;E]&#65533;(z&#65533;&#1520;S?k&#65533;&#65533;&#65533;Q&#65533;&#1920;R+R&#65533;.&#65533;&#65533;(u&#65533;:&#65533;a<&#65533;RC&#65533;&#65533;F&#65533;&#65533;&#65533;3&#65533;&#65533;&#65533;L&#65533;0&#65533;&#65533;&#65533;&#262;&#65533;&#65533;&#65533;&#65533;&#1449;&#65533;>&#65533;&#65533;&#1716;
&#65533;&#65533;G&#65533;E&5&#1491;&#65533;Q&#65533;&#65533;&#65533;U&#65533;nR&#65533;&#65533;&#65533;&#65533;&#65533;&#65533;B&#65533;*Tm&#65533;&#65533;&#65533;&#65533;.O)&#65533;$&#65533;&#65533;9&#65533;TEO0P'[&#65533;&#65533;f&#65533;&#65533; &#65533;Y&#65533;&#65533;&#65533;&#65533;&#65533;&#65533;q{&#65533;HCT&#65533;^&#65533;&#65533;^&#65533;
&#65533;&#247;&#65533;_&#65533;&#65533;_&#65533;&#65533;^&#65533;&#65533;&#65533;@T?&#65533;V#&#65533;W2g&#65533;&#65533;&#1154;^+Z&#65533;2&#65533;&#65533;Fq&#65533;r&#65533;&#65533;U]zq&#65533;&#65533;&#65533;&#65533;^&#65533;&#65533;J&#65533;&#65533;&#65533;X&#65533;U3,a&#65533;&#65533;<&#65533;&#65533;(&#65533;Z&#65533;&#65533;:&#65533;f&#65533;Hj&#65533;&#65533;o&#7605;&#65533;&#65533;u&#65533;R&#65533;Z&#65533;&#65533;&#65533;&#65533;]j/e&#65533;]&#65533;&#65533;&#65533;&#65533;l]Kn:1&#65533;&#65533;&#65533;'&#65533;"i&#65533;b&#65533;_k&#65533;&#65533;k&#65533;&#65533;6_&#65533;v_&#65533;U&#65533;&#65533;	&#384;Y&#65533;k&#65533;f&#65533;&#65533;&#65533;&#65533;&#65533;I&#65533;,&#65533;&#65533;GR	&#65533;j^uj&#65533;o&#65533;N^&#65533;&#65533;tcCvHw&#65533;&#1948;G&#65533;l&#65533;&#1170;&#65533;E&#65533;F&#65533;&#65533;FT&#65533;`fI`&#65533;&#65533;&#65533;zI&#602;Q[&#65533;&#65533;P&#65533;K&#65533;y&#65533;&#65533;&#65533;/;&#725;)&#65533;U0#&#65533;f&#65533;&#65533;/&#65533;1)4"&#65533;v&#65533;k&#65533;&#65533;^U&#65533;kc&#65533;l&#65533;&#65533;k&#65533;R&#65533;&#65533;6]&#65533;&#65533;&#65533;&#65533;a&#65533;v&#65533;Pg6A&#65533;q*&#65533;@)v&#65533;a&#65533;&#65533;a4&#65533;&#65533;UT!R&#65533;*&#65533;&#65533;&#65533;&#65533;+&#65533;do/e&#65533;ha4&#65533;z1m&#65533;\gW&#65533;"&#65533;&#65533;&#1063;&#65533;<&#65533;r&#65533;&#65533;g&#65533;&#65533;s&#65533;W&#65533;&#65533;k&#869; 0W&#65533;&#65533;&#65533;&#65533;&#65533;z&#65533;S/&#65533;	|&#801;l`#&#65533;&#65533;	tWw&#65533;&#65533;v&#65533;&#65533;v&#65533;Bv&#65533;-&#65533;&#65533;TQ&#65533;f&#65533;(Mg7A&#65533;`C&#65533;Y@&#65533;$a&#65533;&#65533;k&#65533;Vl&#65533;&#65533;{
&#65533;&#65533;"&#65533;&#65533;7Hu"&#65533;Fx|sb,J&#65533;&#65533;1}&#494;&#65533;T!&#65533;&#65533;&#65533;rK&#1033;&#65533;&#65533;[&#65533;M&#65533;ug&#65533;&#65533;[&#65533;&#65533;h&#241;tgt:x:&#65533;&#65533;&#65533;&#65533;&#65533;^&#1266;7E`#Z`o&#65533;2	&#65533;w&#65533;&#65533;&#65533;&#65533;&#65533;&#65533;&#65533;bl-&#65533;v&#1496;T&#65533;&#65533;W&#65533;&#65533;C&#65533;&#65533;&#65533;7|&#65533;&#65533;&#65533;F&#65533;yF
Y&#65533;&#65533;&#65533;8&#65533;x&#65533;&#65533;v&#65533;&#65533;&#65533;@cy&#65533;&#65533;&#65533;oSu&#65533;SC2&#65533; $&#65533;&#65533;&#65533;&#65533;k&#65533;&#65533;PH:4&h~m6&#65533;&#65533;&#1346;&#65533;'&#65533;9ZBg&#331;&#65533;&#65533;+&#65533;l&#65533;Q7]&#1237;:c2i&#65533;+]z&#65533;7&#65533;
-&#65533;&#65533;&#65533;3@%B&#65533;y&#65533;8J&#65533;&#65533;um&#1485;&#7694;&#65533;&#65533;&#65533;&#65533;V&#65533;u&#65533;&#65533;&#65533;&#65533;]&#65533;wI&#65533;&#65533;&#65533;"&#65533;&#65533;&#65533;s&#65533;&#65533;&#65533;2&#65533;&#65533;&#65533;Rj 8)&#1565;yn&#65533;&#65533;`+&#65533;&#65533;&#65533;&#65533;9+&#65533;&#65533;&#65533;&#65533;-l&#65533;Z3&#65533;&#65533;&#65533;&#65533;nyYgq&#65533;9`9&#606;&#65533;F&#65533;$&#65533;&#1047;&#65533;&#65533;s&#65533;&#65533;&#65533;&#65533;7&#65533;&#65533;O&#65533;%&#65533;&#1222;&#65533;&#65533;PG&#65533;i&#65533;&#2884;9&#65533;&#65533;Sdl&#344;7" &#65533;y&#65533;&#65533;9&#65533;_&#65533;&#65533;&#65533;u&#65533;9"|k&#65533;&#65533;&#65533;l?&#65533;{W
]&#65533;&#296082;&#65533;y&#65533;&#65533;q&#65533;Y&#65533;&#65533;&#65533;E9&#65533;&#65533;&#65533;&#65533;&#65533;v'&#65533;&#65533;&#65533;6_&#65533;&#65533;CU&#65533;&#65533;aA&#65533;j2!&#65533;&#1604;&#65533;4j5Ji&#65533;&#65533;&#65533;L&#65533;&#65533;&#65533;I"&#65533;&#65533;FF&#65533;-[&#65533;&#65533;&#65533;&#65533;&#65533;&z&#65533;&#65533;+n&#65533;=&#65533;Q&#65533;&#65533;&#65533;]9Gqu#&#65533;^)&#65533;^&#65533;n&#65533;&#65533;d"aV&#65533;&#65533;&#65533;&#65533;&#65533;S&#65533;8&#65533;*{&#65533;y&#65533;&#65533;:&#65533;m&#65533;7&#1940;&#65533;M&#65533;0	&#2006;2s&#8457;&#1704;&#65533;+&#65533;?&#65533;&#65533;&#1240;&#65533;g&#65533;5X&#65533;F&#65533;&#65533;C&#65533;&#65533;T&#65533;@&#65533;bO&#1136;&#65533;&#65533;@&#65533;g{&#65533;9&#65533;3&#65533;z&#832;yI&#340;&#65533;&#65533;w&#65533;&#65533;&#65533;&#65533;&#65533;{&#65533;&#65533;oW&#65533;z*&#65533;/I&#65533;Z-[&#65533;&#65533;&#65533;&#65533;&#65533;I&#65533;&#732;Vu#&#65533;;&#65533;_&#65533;&#65533;&#65533;&#65533;&#65533;p"b&#65533;&#65533;:$&#65533;&#65533;U&#1586;&#65533;&#65533;&#65533;e:&#65533;&#65533;&#65533;&#65533;?;&#65533;&#65533;&#65533;&#65533;E&#332;7y0&#65533;UV&#65533;Qr-&#65533;&#65533;d&#65533;&#65533;Z&#65533;+&#65533;o4&#1577;&#65533;:&#65533;U&#65533;4RE&#65533;J&#65533;&#65533;P&#65533;&#65533;GSv&#65533;
F Hi&#65533;h&#65533;&#65533;&#65533;&#65533;&#65533;D&#65533;&#65533;&#65533;&#65533;T&#65533;&#65533;&#65533;&#12896;&#65533;&#65533;&#65533;&#65533;]&#1635;&#65533;#&#65533;<p&#65533;ZE&#65533;&#65533;K&#65533;2&#65533;t&#65533;Q3&#65533;&#65533;&#65533;T&#65533;&#65533;&#65533;&#65533;&#65533;B&#65533;&#63230;&#65533;&#65533;&#65533;&#65533;5&#65533;&#65533;K&#65533;&#65533;_&#65533;&#65533;[&#65533;&#65533;&#65533;&#65533;zYw:&#65533;L1&#65533;&#65533;&#65533;&#65533;3&#65533;&#65533;xwRk&#65533;&#65533;Q&#65533;&#65533;&#65533;&#65533;&#65533;&#1214;'&#65533;&#65533;&#65533;&#65533;&#65533;&#65533;k/\&#65533;=&#65533;&#65533;Y&#416;&#65533;&#65533;9&#65533;&#65533;&#65533;&#65533;CtS&#65533;Gf@&#65533;[ &#65533;&#65533;z9&#65533;N&#65533;{*&#65533;&#65533;&#65533;&#65533;&#65533;&#65533;R9&#65533;&#65533;D&#2034;&#65533;/z&#65533;&#65533;&#65533;f&#65533;:&#65533;tTiU&#65533;&#65533;&#65533;&#1460;&#65533;&#65533;}&#65533;&#65533;&#65533;<&#65533;&#65533;b<E&#65533;<&#65533;&#30462;=9&#65533;&#65533;&#709;&#65533;&#65533;&#65533;&#65533;&#65533;-&#65533;7&#65533;k"(&#65533;&#65533;0&#65533;&#65533;&#65533;
uy&#1146;&#65533;&#65533;[&#1019;\"&#65533;|&#65533;9V&#65533;&#65533;&#65533;	]&#65533;9&#65533;!x&#65533;*!&#65533;&#65533;&#65533;c&#65533;#
&#65533;8}&#48573; &#65533;&#65533;&#65533;X&#65533;&#65533;?]&#65533;&#65533;zs&#65533;&#65533;&#65533;9&#65533;8[M&#65533;r&#65533;8pV&#65533;&#65533;&#65533;&#65533;O<Xr&#65533;&#65533;&#65533;U&#65533;
t&#65533;Ny&#65533;&#1547;&#65533;&#65533;&#65533;&#65533;&#65533;&#65533;&#65533;&#65533;&#65533;&#65533;&#65533;&#65533;Ux&#65533;&#65533;&#65533;Q@&#65533;}&#20985;k&#65533;@&#65533;Ws&#65533;&#65533;G3&#65533;P&#65533;%o&#1992;B&#65533;Z&#65533;&#65533;]&#1783;&#65533;&#65533;'\&#65533;&#65533;&#65533;&#65533;i#&#65533;%;8&#65533;&#65533;&#65533;^&#65533;&#65533;g[&#65533;9&#65533;&#65533;&#65533;0&#65533;+&#65533;b&#65533;A&#65533;
 }< &#65533;F&#65533;`<
&#65533;>B&#65533;&#65533;_&#65533;&#65533;i&#65533;&#65533;4WYY&#65533;&#65533;C&#65533;&#65533;&#65533;&#65533;&#65533;&#65533;&#65533;g&#65533;&#65533;d&#65533;bi&#65533;&#65533;&#65533;&#65533;&#65533;&#65533;&#65533;5&#65533;[&#65533;&#65533;5&#65533;^&#65533;&#65533;&#65533;&#65533;&#65533;Y&#65533;&#65533;WQ&#65533;&#65533;&#65533;&#65533;&#65533;4&#65533; &#65533;}&#65533;&#65533;^v&#65533;&#65533;&#65533;&#65533;h&#65533;*p&#65533;|~!Z&#65533;&#65533;	&#65533;&#65533;&#2043;&#65533;&#65533;<&#65533;zw&#65533;&#65533;&#65533;&#65533;|&#65533;&#65533;&#1769;&#65533;&#65533;&#65533;&#65533;&#65533;^&#65533;-&#65533;t&#65533;b&#65533;&#65533;~&#65533;}K&#65533;&#65533;2&#65533;&#65533;&#65533;o\&#65533;>#m&#65533;ay&#65533;&#65533;&#65533;_&#65533;'&#65533;&#65533;s&#65533;&#65533;&#65533;=XL&#65533;&#65533;
&#65533;f&#65533;?d@&#65533;&#65533;A&#65533;&#65533;&#65533;)&#65533;&#65533;&#65533;<&#65533;&#65533;&#65533;&#65533;+&#65533;&#65533;&#65533;&#65533; mW'&#65533;m&#65533;&#1343;&#65533;&#65533;&#65533;{&#65533;*&#6851;M&#65533;z&#65533;)&#65533;&#65533;&#65533;&#65533;&#65533;l!&#65533;B&#65533;@&#65533;2d&#65533;H&#65533;&#529;&#65533;&#65533;&#65533;%&#65533;Dy2C9&#65533;&#65533;&#65533;,&#65533;M&#65533;7s&#65533;&#65533;	t&#65533;&#1036;Ck&#65533;H&#65533;4i&#1178;L&#65533;&#65533;(A!&#65533;&#469;&#65533;D&#65533;5J&#65533;&#65533;6Y&#65533;&#65533;&#65533;&#65533;_&#65533;"(k&#65533;l&#1712; ]*H@&#65533;@Z&#65533;ax7&#65533;^&#65533;h&#65533;&#65533;=&#65533;&#65533;&#65533;&#65533;&#65533;	&#65533;KC{z,(2 A&#65533;/>&#65533;&#65533;&#1123;&#858;!]&#65533;
tJ&#65533;&#1416;&#65533;f&#65533;&#65533;^SL-S&#65533;j&#65533;6~&#65533;&&#65533;&#65533;&#43050;&#234;&#65533;&#65533;&#65533;5&#1327; X?~|HF&#65533;4&#65533;&#65533;&#65533;&#65533;&#65533;?P&#65533;&#65533;&#65533;!B&#65533;
	B&#65533;&#65533;\&#65533;&#65533;05&#65533;&#65533;&#65533;1&#65533;z&#65533;^&#65533;lY&#65533;&#65533;^&#65533;&#65533;w&#65533;J&#65533;&#65533;Q&#65533;Ag&#65533;&#65533;&#65533;p%,5}Q&#65533;&#65533;&#65533;Q5&#65533;&#65533;&#65533;Q&#65533;!&#65533;&#65533;\q&#65533;e&#65533;&#65533;`
&#65533;aaz&#65533;&#65533;y56&#65533;Y&#65533;&#65533;W&#65533;&&#65533;&#65533;a&#65533;e I&#65533;d&#65533;UY&#65533;&#65533;A]h&#65533;e&#65533;&#65533;*&#65533;&#65533;o&#65533;j&#65533;&#65533;F&#65533;&#65533;&#65533;@&#65533;QA&#65533;dk &#65533;V&#65533;&#65533;&#65533;])&#65533;7&#65533;&#65533;\g&#65533;<w&#65533;K&#65533;&#65533;9&#65533;w]&#65533;]*d&#65533;)QE&#65533;&#65533;w$&#65533;$A&#65533;&#65533;&#65533;&#1622;Xsy&#65533;Rc&#65533;tTO&#65533;&#65533;&#65533;W:,&#65533;&#65533;&#65533;z&#65533;&#65533;H&#65533;y&#65533;&#65533;&#65533;N
T&#65533;&#65533;&#65533;g&#65533;V&#65533;&#65533;NX&#65533;&#65533;&#65533;&#65533;i&#65533;&#65533;&#65533;%&#8874;F&#65533;*`)j&#65533;&#65533;&#65533;&#65533;&#65533;ae&#65533;&#65533;}&#65533;&#45983;Hd@&#921;&#1680;&#394; $&#65533;F"&#65533;dp@9&#65533;&#65533;.)i&#65533;&#65533;YI&#65533;"(&#1509;&#65533;&#65533;M&#65533;W&#65533;&#65533;&#1349;&#65533;WvM&#65533;GT`&#65533;&#65533;A&#65533;il&#65533;&#65533;&#65533;&#65533;&#65533;&#65533;&#65533;1&#65533;&#65533;&#65533;&#65533;&#65533;&#65533;&#65533;?-&#65533;m&#65533;&#65533;2&#65533;&#1186;	W&#65533;^G"RkSI5&#65533;&#65533;&#65533;r&#545;&#65533;&#65533;}z&#42923;~\&#65533;&#65533;&#65533;G&#65533;.VF&#65533;&#65533;&#65533;&#65533;
&#27545;&#65533;&#65533;&#65533;&#65533;&#65533;&#65533;&#65533;&#65533;6+d&#65533;H&#65533;&#1818;I"PI&#65533;j&#65533;1&#65533;3QQ&#65533;&#65533;J&#65533;W&#65533;q&#1710;&#65533;D&#65533;&#65533;v&#1293;+&#65533;&#65533;&#65533;qW&#1080;uR&#65533;"&#65533;&#65533;l&#65533;&#65533;a[&#65533;&#65533;&#65533;&#65533;&#65533;&#1214;/p&#65533;SWN"&#65533;&#65533;Q;j&#65533;&#65533;~?&#65533;&#65533;&#65533;6y%Kw&#65533;&#727;&#65533;&#65533;:U&#65533;%&#65533;aqy&#65533;q]&#65533;&&#1544; &#65533;eq&#65533;&&#65533;h#&#65533;*;&#65533;&#65533;.&#65533;,&#65533;7&#65533;N&#65533;&#65533;&#65533;&#65533;2;&#65533;&#65533;&#65533;&#65533;&#65533;Z&#65533;&#65533;&#65533;&#65533;4&#65533;_&#65533;B&#65533;&#65533;&#65533;9&#65533;	&#65533;QA%S&#65533;&#65533;C&#1545;Yn&#65533;l&#65533;Z&#65533;&&#65533;&#65533;A&#65533;&#65533;&#65533;F&#65533;&#65533;[&#65533;g&#65533;&#65533;&#65533;ti&#65533;&#65533;[&#65533;&#65533;&#65533;&#65533;h&#65533;rLR&#65533;&#65533;&#65533;Y&#65533;&#65533;&#65533;*&#65533;p&#65533;&#65533;A&#65533;&#65533;&#65533;e&#65533;&#188;&#65533;r&#65533;&#65533;&g/&#65533;m&#65533;T*r&#65533;&#65533;&#65533;&#1159;&#961;n&#65533;&#65533;&#65533;&#65533;&#65533;P&#65533;:Ag&#65533;&#65533;M&#65533;`&#65533;&#65533;&#65533;&#65533;NZ&#65533;rV&#65533;&#65533;&#65533;B&#65533;-&#65533;g&#65533;k&#65533;&#1076; &#14190;jf&#65533;&#65533;&#837;&T&#65533;iM&#1051;&#1953;&#65533;D&#65533;&#65533;!&#65533;V&#65533;&#65533;&#65533;&#65533;&#65533;&#65533;&#65533;/plM&#65533;&#65533;}K&#65533;_&#2024;&#65533;&#65533;&#65533;&#65533;lp	&#65533;b&#65533;&#65533;&#65533;&#65533;&#65533;&#65533;GxK&#65533;(@&#65533;P&#65533;&#65533;&#65533;b&#65533;&#65533;&#65533;&#65533;&#65533;F@&#65533;&#65533;&#65533;&#59927;Y/G&#65533;&#65533;x&#65533;&#65533;&#65533;&#65533;Hx&#65533;K&#65533;
]&#1504;&#65533;&#65533;&#65533;'L&#65533;&#65533;&#65533;4&#65533;]@6P&#65533;&#65533;&#65533;&#65533;<&#65533;&#1360;y&#65533;b&#65533;u~%&#65533;&#65533;&#65533;&#65533;A&#65533;&#65533;&#65533;3&#65533;*&#65533;@*|@&#65533;&#65533;O&#65533;&#1028;&#65533;DQ%R&#65533;&#65533;&#65533;&#65533;&#552;H%Q@1&#1611;<&#65533;&#65533;`&#65533;=&#65533;&#65533;&#65533;&#65533;&#65533;&#65533;4"&#65533;&#65533; BU&#65533;P&#65533;&#65533;=&#65533;,w&#65533;&#65533;&#65533;P&#65533;&#65533;p&#65533;k|lY{&#65533;&#65533;L@&#65533;&#65533;:&#65533;&#65533;&#65533;&#1382;&#65533;&#65533;l&#65533;-&#65533;Ib&#65533;k&#673;&#65533;3yO4&#65533;,;&#65533;S'|&#65533;&#65533;K&#65533;&#852;F\&#65533;&#65533;J\&#65533;|&#65533;kXb"&#65533;"&#65533;-	f{&#65533;&#65533;&#65533;=&#65533;&#65533;&#65533;s&#65533;&#65533;&#65533;@&#65533;&#65533;&#65533;&#844;&#65533;&#65533;&#65533;&#65533;R5&#65533;&#65533;&#65533;&#65533;&#65533;?&#65533;%nRM&#65533;&#65533;&#65533;# &#65533;&#65533;&#65533;:&#65533;]&#65533;&#65533;&#65533;(i!t&#65533;6I@g&#65533;&#65533;&#517;E&#65533;&#65533;7&#65533;&#65533;a&#65533;&#807;U&#996;O&#65533;&#65533;&#65533;&#1163;B&#65533;Z!6&#1312;&#65533;&#65533;_-&#65533;&#65533;P&#65533;N&#65533;7&#65533;T&#65533;|&#65533;W&#65533;&#65533;&#65533;R^K&#65533;TN&#65533;&#65533;&#65533;&#65533;&#65533;&#65533;I&#65533;[N	Xe&#65533;4c$&#65533;PJ&#65533;@&#65533;&#410;&#65533;y&#65533;KK&#65533;0I&#65533;k&#65533;&#65533;gM#r&#65533;&#34087;&#65533;
&#65533;Z&#65533;s&#65533;&#65533;>K&#65533;:#!&#65533;&#65533;&#65533;&#65533;9&#65533;&#65533;S(TG &#65533;24&#65533;&#65533;&#1019;*D&#65533;s&#65533;&#65533;Ylz&#65533;B/&#65533;&#65533;!6&#65533;&#65533;p&#65533;&#65533;S1&#65533;&#65533;**&#65533;Fz&#65533;&#65533;&#65533;6&#65533;s-t&#65533;ku&#65533;j&#65533;&#65533;&#1376;z&#65533;&#65533;b&#65533;[X&#65533;&#65533;&#65533;
&#65533;to ^j#=ND&#1145;&#65533;%1&#65533;Ar&#65533;iAZ&#65533;&#65533;*Utz0&#65533;&#65533;&#65533;/<Y&#65533;Z$.7&#65533;&#65533;&#65533;,&#65533;&#65533;+X&#65533;;&#65533;&#65533;&&#65533;&#65533;&#65533;"3&#65533;%%&#65533;p&#65533;x/&#65533;&#65533;&#65533;&#65533;&#65533;&#65533;J&#65533;;&#1914;&#65533;M&#65533;&#65533;
/w&#65533;&#65533;&#65533;N.&#65533;&#65533;^>&#1303;6&#65533;&#65533;&#65533;&#65533;n_&#1371;^&#65533;A'\&#65533;&#65533;73H&#65533;@&#65533;&#65533;}&#65533;&#65533;f&#65533;&#65533;R&#65533;D(&#65533;&#65533;&#65533;&#65533;
&#65533;U&#65533;&#65533;v&#65533;&#65533;&#65533;,&#65533;i&#65533;7&#65533;h&#65533;F&#65533;x&#65533;	q&#65533;&#1867;t&#65533;&#65533;&#65533;&#65533;1&#65533;btmG'f&#65533;&#65533;@&#65533;&#65533;	+[&#65533;La&#65533;&#1689;&#65533;h~&#65533;IU&#65533;b&#65533;(E&#65533;k uKt1&#65533;
&#65533;-rL&#65533;qG&#65533;qW4&#65533;&#65533;1&#65533;&#65533;48&#65533;&#65533;&#65533;:Vp&#65533;S(h!&#65533;vLs&#65533;%|Q)+&#65533;&#65533;&#65533;2&#65533;]&#65533;`&#65533;&#65533;X"&#65533;BF&#65533;\&#65533;L&#65533;&#65533;&#65533;qg`%&#65533;f7#Q`L.&#65533;S&#65533;%[s&#65533;&#65533;s&#65533;8&#65533;kF&#65533;4&#65533;&#1028;&#65533;T&#65533;@M]&#65533;&#65533;&#65533;&#65533;&#65533;=5:6&#65533;^"]&#65533;)m&#65533;^&#65533;&#65533;H&#65533;B&#65533;S&#65533;&#65533;&#65533;&#65533;FmP!I&#65533;&#65533;&#65533;&#65533;&#65533;mD.&#65533;&#65533;&#65533;&#65533;W&#65533;&#65533;&#65533;&#65533;<&#1529;&#65533;&&#65533;0&#65533;&#992;&#65533;&#1909;Aq&#65533;&#65533;2&#65533;U=.&#65533;Q"/&#65533;&#65533;u&#65533;&#65533;&#65533;^F&#65533;f&#65533;q&#65533;l&#65533;&#65533;3&#65533;LlT.F&#65533;U&#65533;&#788;&#65533;&#65533;&#65533;&#65533;&#65533;+="&#65533;3&#65533;&#65533;&#65533;&#65533;t&#65533;E&#65533;|&#65533;&#65533;n#o&#65533;&,&#65533;5&#65533;&#1192;eG&#65533;&#65533;&#65533;r&#65533;&#65533;&#65533;CRpX&#65533;&#65533;}&#65533;3y&#65533;&#65533;U(W&#65533;&#48453;H&#65533;f>1&#65533;%&#65533;&#65533;&#65533;&#65533;h&#65533;^I&#65533;T&#65533;&#2041;&#266;#&#65533;^3&#65533;E<&#65533;e&#65533;&#65533;&#65533;{b&#65533;&#65533;&#65533;&#65533;&#65533;&#65533;&#65533;&#65533;KsB&#65533;&#923;&#65533;&#65533;&#65533;e&#1013;u&#65533;&#1206;&#65533;&#62080;d2&#133;&#65533;&#65533;&#65533;O&#65533;&#65533;M&#65533;&#65533;a&#65533;&#65533;X&#65533;&#341;&#65533;f&#65533;&#65533;&#1072;t	&#65533;y&#65533;Ir&#65533;&#65533;ym&#65533;&#1884;&#65533;&#65533;&#65533;B&#65533;&#65533;h&#65533;&#65533;&#65533;=wm&#65533;&#65533;=d&#65533;&#65533;&#65533;&#65533;n&#65533;&#65533;]&#65533;&#65533;&#65533;&#65533;7M:&#65533;Q&#65533;&#65533;&#262;cx&#65533;4&#65533;&#65533;&#65533;^&#65533;&#65533;&#65533;cpQm3&#65533;B^&#65533;%&#65533;i&#65533;&#65533;MuR&#65533;&#65533;&#65533;k&#65533;r&#65533;&#65533;M&#1309;&#65533;&#65533;&#65533;&#65533;&#65533;&#65533;7r:&#65533;qz&#65533;u&#65533;%<w:16D!W&#65533;J&#65533;&#65533;q&#65533;X&#518;'a7P&#65533;&#65533;{&#65533;Eq&#65533;&#65533;l|&#65533;r&#65533;'^&#65533;qy&#65533;'s1(eL)&#65533;&#65533;&#65533;&#65533;@@0c4&m&#65533;7!&#65533;4Y&#787;s&#65533;&#65533;x&#65533;w~&#65533;&#65533;&p&#65533;&#65533;]#alZ4$3ae&#65533;&#65533;vj&#65533;Vu&#65533;&#65533;D&#65533;0Pe&#65533;p&#65533;e&#65533;&#65533;+<w}&#65533;&#65533;&#65533;k&#65533;&#65533;ge7LM&#1409;&#65533;6&#65533;c&#65533;w&#65533;6(&#384;o&#65533;wh&#65533;8,&#65533;&#65533;&#998;?&#65533;&#65533;|q&#65533;bj&#65533;&#65533;ad&#65533;&#65533;&#65533;F|&#65533;'&#65533;&#65533;C&#65533;&#65533;&#65533;27(Y&#65533;&#65533;9R~&#65533;y&#65533;@=@ &#65533;9&#65533;&#65533;&#65533;&#65533;&#65533;&#65533;U&#65533;A&#65533;&#1284;M&#65533;;&#65533;&#65533;;&#65533;&#65533;Se&#65533;	&#65533;&#458;&#65533;F&#65533;Z&#520;nB-&#65533;&#65533;&#65533;&#65533;L &#65533;vX%&#65533;{&#65533;"q&#1333;]&#65533;F&#65533;$RC&#65533;dXfcw|~&#65533;&#65533;'&#65533;&#65533;&#65533;&#65533;/&#65533;1&#1206;&#65533;!&#65533;9>6~&#65533;w&#65533;&#65533;&#525;/C.Zy&#65533;R&#65533;|%!&#65533;&#65533;gEj&#334;&#65533;&#65533;&#65533;&#65533;q-&#65533;28J#W&#65533;XH&#65533;W&#65533;VH.&#65533;&#65533;[&#65533;&#65533;&#65533;&#65533;[ssdLq("&#65533;`&#513;&#65533;TD&#65533;r=|&#65533;&#65533;Xm&#1400;hC&#65533;&&#65533;!&#65533;txp&#16456;e'&#65533;X&#65533;&#887;&#65533;&#65533;&#65533;0&#65533;2;W:&#65533;&#65533;z=&#65533;
&#65533;N :&#65533;]&x&#65533;#fy9&#65533;Q&#65533;Hd&#65533;&#65533;,?V&#65533;[&#65533;$Xk&#65533;&#65533;I&#65533;&#65533;[&#65533;F#N@&#65533;&#65533;f&#65533;]&#65533;&#65533;v&#65533;&#65533;oxfeU&#65533;Yv"&#140;#i&#65533;1|xG/&#65533;bg&#65533;&#65533;yg&#65533;+'m&#65533;'2&#65533;&#65533;q&#65533;&#65533;^))S&#65533;&#65533;F&#1313;<6&#65533;#&#65533;L&#65533;~IG/&#65533;ph!O&#65533;GK&#65533;&#65533;;@g&#65533;S,C&#65533;O@	&#65533;x&#65533;&y{1&#65533;&#65533;Eg[&#65533;]&#65533;
&#1611;CV&&#65533;=C&#65533;W&#409;&#65533;1_	&#65533;&#65533;T&#65533;1&#65533;w&#65533;h&#65533;&#65533;*d&#65533;&#65533;)w1@&#280;Q&#65533;S&#65533;&#65533;&#65533;&#65533;&#65533;8&#65533;;&#65533;&#65533;&#65533;z&#65533;&#65533;&#65533;&#65533;&#65533;w@&#65533;V;&#65533;P&#65533;~a&#65533;/Vw&#198;&#65533;&#65533;{tvK&#65533;&#65533;&p&#65533;	&#65533;pe&#65533;	&#65533;f&#65533;&#65533;&#65533;O&#65533;&#65533;&#65533;&#34409;&#65533;q!&#65533;z&#65533;&#65533;&#65533;&#65533;&#65533;&#65533;]&#65533;&#1553;eY&#65533;&#65533;6&#65533;&#312; E&#65533;&#65533;x&#65533;I&#65533;'Ww&#1478;&#65533;&#65533;s89lx&#65533;\XY&#65533;&#468;ZgZ&#65533;
m _&#65533;I'~&#65533;Z&#65533;&#65533;lih&#65533;&#1478;&#65533;W&#65533;&#65533;i&#65533;&#65533;&#65533;&#65533;F&#1618;2&#65533;2]&#65533;&#65533;)&#65533;%G&#65533;zJHr&#65533;iXu&#65533;V&#65533;&#65533;&#602;&#65533;YJ]&#1311;*d1&#65533;IX&#65533;)L&#1574;&#65533;	&#65533;&#65533;GX+&#65533;&#65533;.w&#65533;&#1764;&#65533;&#28035;&#65533;&#65533;Ie&#65533;OV&#65533;:@%W&#270;&#65533;&#65533;q$&#65533;':)&#65533;&#65533;81CZ&#65533;&#1033;D%&#65533;X@&#65533;&#65533;&#65533;&x:	{Jykz&#65533;&#65533;xDXi\bg9b&#65533;*w&#65533;F&#65533;	2i&#65533;A&#65533;?&#65533;&#65533;&#65533;&#65533;M&#65533;&#65533;Gzr&#65533;&#65533;W&#65533;	M&#65533;&#65533;&#65533;'E&#65533;&#65533;&#65533;6(Y&#65533;3fR1p&#65533;
&#65533;@&#1161;&#65533;&#65533;1&#65533;&#65533;&#65533;&#65533;&#65533;&#65533;&#65533;Z&#65533;&#65533;`&#65533;&#65533;y/&#2041;N&#65533;o@z&#65533;&#65533;C
F&#65533;U&#4441;{&#65533;&#65533;f&#65533;&#65533;&#65533;&#65533;6Z&#65533;&#65533;y&#65533;&#65533;&#65533;JD&#65533;v&#65533;&#65533;&#1561;&#65533;&#65533;@&#65533;&#65533;&#65533;c&#65533;:{&#65533;*&#65533;&#65533;g9#&#65533;&#65533;&#65533;2&#65533;&#65533;&#65533;}ces&#65533;&#65533;Y&#65533;[d&#65533;&#65533;`&#65533;&#65533;&#65533;&#65533;U&#65533;&#65533;Q&#65533;&#65533;&#65533;&#65533;&#65533;=&#60481;&#65533;6#&#65533;GT6	&#65533;&#65533;
&#65533;
&#65533;`&#65533;&#65533;&#65533;&#65533;&#65533;y?&#65533;Tg&#65533;gg&#65533;&#1257;u&#65533;&#65533;&#65533;L&#65533;Z&#65533;"72&#65533;&#65533;&#65533;jm&#65533;&#65533;p!{&#65533;&#65533;&#2006;&#65533;&#456;&#65533;&#65533;Y&#65533;&#65533;js&#65533;&#65533;+:w+:&#65533;-&#65533;gC&#521;&#65533;C{&#65533;B&8&#65533;Z99'J)!&#65533;&#65533;R&#65533;&#65533;&#65533;CIB&#65533;u*&#65533;WK
Y&#65533;&#65533;ar&#65533;&#65533;&#65533;p&#65533;v8)q&#65533;(&#65533;&#65533;c\&#65533;Y&#65533;ji&#65533;`@"Y^L&#65533;r&#65533;)&#65533;&#65533;&#65533;|&XO&#65533;"#[@_&#65533;&#65533;1uW&#65533;&#65533;:&#65533;v&#65533;s&#65533;&#65533;&#65533;
&#65533;&#65533;&#65533;&#65533;&#696;&#65533;&#65533;&#65533;&#65533;&#65533;(j+&#65533;&#65533;&#65533;&#65533;&#65533;A&#65533;fN&#65533;&#65533;\EF&#65533;&#65533;&#65533;Z;
@&#65533;z&#65533;h_&#65533;f&#65533;fH&#65533;&#1562;]&#65533;3&#65533;&#65533;&#223;&#65533;&#65533;g&#65533;&#65533;})&#65533;&#65533;&#65533;2&#65533;&#65533;&#65533;&#65533;)9%EP&#65533;&#65533;0z&#65533;!&#65533;&#65533;hc8&#65533;&#1417;F${|&#65533;&#65533;&#65533;&#65533;&#65533;&#65533;VU&#65533;&#65533;`ir&#65533;&#65533;&#65533;D&#65533;&#65533;&#65533;&#65533;&#65533;&#65533;z^&#65533;t&#65533;q&#65533;l5&#65533;&#65533;iY&#65533;&#65533;&#44064;&#65533;_&#65533;L^&#65533;R&#65533;j&Q4&#65533;F&#65533;r&#65533;&#65533;&#65533;Us&#1941;x&#65533;&#672;&#32443;&#65533;{u&#65533;&#65533;&#699;&#65533;&#65533;p&#65533;h&#65533;t1&#65533;j&#65533;&#65533;K&#65533;&#65533;fr&#65533;&#653;&#65533;a&#65533;<h[&#65533;&#65533;&#65533;y&#65533;&#65533;(_&#65533;&#1194;;y&#65533;&#65533;&#65533;/B&#65533;&#65533;O&#65533; &#65533;4_&#65533;&#65533;&#65533;&#65533;&#65533;&#65533;&#65533;3&#65533;~y&#65533;F&#65533;K&#65533;){&#65533;ij&#65533;&#65533;&#65533;&#65533;&#65533;e&#65533;&#65533;&#65533;*&#308;&#736;&#65533;&#65533;Lc&#65533;&#65533;&#65533;!&#65533;&#65533;&#65533;&#65533;D&#65533;f&#65533;&#65533;&#65533;&#65533;&#65533;k&#1307;&#65533;H&#65533;&#203;&#65533;&#65533;:&#313;7&#65533;&#65533;Z*&#65533;&#65533;e&#65533;&#65533;&#65533;&#65533;&#65533;<~I&#65533;K&#737;
&#324;&#65533;+&#65533;Gc4&#65533;&#65533;H&#65533;&#65533;d&#65533;&#65533;&#65533;&#475;P&#65533;3E&#65533;&#65533;&#65533;0&#65533;&#65533;a+&#214;&#65533;@&#789;7&#65533;&#65533;&#65533;*&#65533;H&#65533;l&#65533;&#65533;^Y&#65533;&#1809;P&#1819;R,&#65533;p&#65533;w+&#65533;Pj&#65533;R&#65533;w&#65533;&#65533;E\	a&#65533;&#65533;&#65533;&#65533;e;&#65533;&#65533;&#22681;&#65533;&#65533;,&#65533;&#65533;6[t$~&#65533;iU&#65533;&Z4&#65533;&#65533;&#65533;A2&#65533;T&#65533;X &#831;&#65533;&#65533;&#65533;&#65533;&#65533;[&#65533;g&#65533;&#65533;Q&#65533;&#65533;&#217;&#65533;pz&#65533;g&#65533;#;&#65533;O&#65533;&#65533;&#32287;&#65533;6&#65533;vH&#65533;J\&#65533;&#65533;7&#65533;J!&#65533;&#65533;[&#51605;&#65533;&#65533;&#65533;&#65533;I&#65533;el&#65533;&#65533;F?&#65533;&#65533;3fu&#65533;>j<&#65533;&#65533;d>&#65533;&#65533;i21&#65533;,T&#65533;ec 5L&#65533;+&#65533;e&#65533;+X&#65533;&#65533;&#65533;a&#922;X&#65533;X&#65533;&#65533;&#65533;&#65533;s&#65533;&#65533;y&#65533;&#65533;&#65533;W&#65533;&#65533;&#65533;5&#65533;b&#65533;&#65533;k&#65533;4&#65533;X\h&#65533;&#831;&#65533;&#65533;&#65533;&#65533;&#65533;&#65533;c&#65533;G&#65533;&#65533;W(&#65533;]&#65533;5&#65533;&#65533;&#65533;_Lg&#65533;&#65533;&#65533;&#65533;&#65533;v&#65533;&#65533;t]&#65533;&#65533;&#65533;&#65533;Qg&#65533;C&#65533;Y&#65533;S&#65533;r&#65533;&#65533;tC&#65533;XX&#65533;&#65533;yr]&#65533;&#65533;&#65533;&#65533;&#65533;&#65533;&#216;&#65533;&#65533;&#1695;"G&#65533;&#65533;&#65533;&#65533;&#65533;iT&#65533;&#65533;\&#65533;L@%&#65533;&#65533;&#1385;82&#65533;&#65533;&#65533;&#65533;&#65533;'Gj&#65533;@,&#65533;,I&#65533;G&#65533;&#65533;X&#65533;!&#65533;&#65533;#&#65533;&#65533;&#65533;g&#65533;>&#65533;G&#65533;;y&#65533;&#65533;&#65533;{&#65533;B&#65533;$&#65533;K&#65533;/&#65533;ETOT0&#65533;9&#65533;&#65533;1&#1203;&#65533;d&#65533;&#65533;&#65533;&#65533;&#65533;d&#65533;&#65533;Si&#65533;V&#65533;?"&#65533;]&#65533;l&#65533;&#65533;G&#65533;&#759;&#65533;&#65533;&#794;&#65533;ff&#65533;B&#65533;&#1354;&#65533;&#65533;=@&#65533;j@&#65533;&#65533;&#1496;Z&#65533;&#65533;e!&#57706;&#65533;&#65533;&#65533;~&#65533;&#1837;|&#65533;&#65533;n<&#65533;3=B&#65533;&#1742;H&#65533;&#65533;D&#65533;&#65533;&#65533;&#65533;&#65533;&#376;U&#65533;J&#65533;&#65533;Z &#1372;-&#418;s+&#65533;&#65533;@mWY&#65533;&#65533;nq&#1699;Y&#65533;eX&#65533;&#65533;u&#65533;&#65533;&#65533;{G&#65533;&#65533;o&#1558;;&#703;&#65533;&#65533;(K&#65533;&#65533;,&#65533;&#65533;&#65533;&#65533;&#65533;&#65533;&#65533;XE&#65533;8}&#65533;&#1435;u&#1681;
&#65533; K ,*p&#65533;&#65533;.&#65533;b&#725;K&#65533;&#53703;GD&#65533;b&#65533;J:&#65533;&#65533;&#65533;&#65533;|&#65533;	]&#65533;&#65533;4n&#65533;&#65533;zL&#65533;&#65533;&#65533;&#65533;&#65533;x&#65533;&#65533;&#65533;&#65533;&#65533;&#65533;&#1496;C&#65533;&#1818;&#65533;&#1813;&#65533;&#1746;&#65533;&#65533;&#941;&#65533;&#1462;&#65533;,&#65533;&#65533;r"&#65533;&&#65533;R&#65533;&#65533;&#65533;&#65533;m&#65533;b&#1549;=&#65533;QU&#65533;&#65533;W&#65533;"*&#1671;!&#65533;G&#65533;&#65533;rj&#65533;eB&#65533;&#65533;&#65533;&#65533;&#65533;&#769;&#65533;NHF-DGM&#65533;&#65533;h&#65533;&#65533;&#65533;/&#65533;k'6a&#65533;&#65533;3&#65533;ONqe&#885;&#65533;(-&#65533;m&#65533;&#65533;.&#65533;&#65533;&#65533;&M&#65533;&#65533;&#65533;Y&#65533;&#65533;Z&#65533;&#1835;\&#65533;]h[p>&#65533;E&#65533;&#65533;)&#65533;&#65533;CX&#65533;N&#65533;&#65533;&#65533;&#65533;GDI&#65533;H9!T&#65533;&#65533;h&#65533;&#65533;+&#65533;:&#65533;&#65533;~N&#65533;&#65533;D6nq&#65533;&#65533;FgS&#65533;u&#65533;&#65533;&#65533;8&#65533;r&#65533;&#65533;G&#65533;&#65533;)&#65533;!*&#65533;>&#65533;m}&#65533;&#65533;&#65533;L&#65533;[&#65533;&#65533;&#65533;&#65533;
&#65533;\&#65533;55&#65533;	&#65533;1&#65533;&#65533;&#65533;&&#65533;0&#65533;rtd&#65533;&#65533;&#65533;&#65533;&#65533;k&#65533;r!&#65533;&#65533;&#510;&#65533;J&#65533;&#65533;N&#65533;+&#65533;2&#865;cwN&#65533;z&#919;&#65533;l&#65533;&#65533;>f5&#65533;&#65533;:N&#65533;&#65533;&#65533;&#65533;&#65533;M&#65533;\&#65533;sH&#65533;l&#65533;&#1598;1&#65533;&#65533;hZ&#65533;&#65533;f&#65533;&#65533;&#65533;9&#65533;&#805;aq&#65533;&#65533;C
v&#65533;D;tV &#65533;&#1725;L(&#65533;&#65533;9&#65533;#&#699;&#65533;&#65533;&#65533;9>&#65533;&#65533;G6&#65533;N:q,&#65533;&#65533;C&#65533;&&#65533;&#65533;n{&#65533;.~>&#65533;&#65533;N&#65533;&#65533;&#65533;;&#65533;&#65533;&#65533;&#65533;;&#65533;&#65533;&#65533;&#65533;PX&#65533;&#65533;&#65533;Z&#65533;lm&#65533;K&#65533;&#65533;*&#65533;&#65533;&#65533;&#65533;&#65533;Yx&#65533;&#65533;3&#65533;&#732;%<&#65533;&#65533;&#65533;*G&#65533;&#65533;{&#65533;O/&#65533;50=&#65533;&#65533;&#65533;t&#65533;&#65533;&#65533;&#65533;^&#65533;&#65533;
&#65533;&#65533;y&#65533;&#65533;&#65533;iP&#65533;&#65533;&#65533;xO&#65533;H:\~&#65533;&#65533;&#65533;;&#65533;&#65533;&#65533;W&#65533;n&#65533;g&#65533;Z&#65533;&#65533;p&#65533;&#65533;@,&#65533;&#65533;&#65533;&#65533;Y&#65533;i&#65533;&#65533;&#65533;&#65533;`&#65533;&#65533;!r&&#65533;&#65533;&#65533;'}&#65533;&#65533;&#65533;d&#65533;&#65533;&#65533;&#65533;&#65533;&#65533;&#65533;&#65533;%&#28736;MD&#65533;&#65533;u&#65533;v4&#65533;&#254;&#65533;O&#65533;&#65533;&#1995;&#65533;k&#65533;&#65533;&#65533;&#65533;H&#65533;&#65533;&#65533;\&#65533;&#65533;&#65533;>&#65533; &#65533;&#65533;tAsL&#65533;&#65533;b&#65533;aY&#65533;&#65533;&#65533;&#65533;&#65533;d&#65533;&#65533;v&#65533;&#65533;&#65533;&#65533;fs&#65533;&#659;2G&#65533;z&#65533;&#65533;&#65533;&#1743;&#65533;m&#65533;&#65533;Q&#65533;&#65533;&#65533;;&#65533;&#65533;Y&#65533;&#65533;H&#6213;&#65533;&#65533;3&#65533;K:&#65533;&#1552;Q&#65533;&#397;<~&#65533;?&#65533;&#65533;@&#65533;@d&#530;$-4	&#65533;$&#65533;3&#1828;&#65533;S&#65533;N&#65533;(M&#65533;<0&#65533;gK&#65533;%&#65533;&#65533;D
&#65533;'&#65533;&#65533;-&#65533;&#65533;(T&#65533;Q&#65533;]&#65533;&#65533;&#65533;&#65533;G&#65533;~uj&#65533;(Se&#862;5&#65533;*&#65533;RI&#65533;2%6nQ&#65533;&#65533;&#65533;&#65533;&#65533;o]&#65533;&#65533;&#65533;&#65533;&#65533;&#65533;

T>&#65533;&#65533;&#65533;J&#65533;O&#65533;&#65533;&#65533;0-O.&#65533;&#65533;Q&#191; /c&#65533;s$X,M&#65533;$AD&#65533;R&#65533;&#65533;&#65533;&#199;t&#65533;P&#65533;2&#1100;+4f&#65533;&#65533;&#65533;&#481;5;&#65533;S9&#65533;&#65533;<SRZS&#65533;&#1579;&#65533;&#65533;v&#65533;&#65533;O&#65533;&#1707;~K&#1901;O&#65533;&#65533;&#851;&#65533;j&#65533;|&#65533;&#65533;&#65533;	&#1571;&#65533;&#65533;&#65533;2U&#65533;}&&#65533;&#65533;~&#65533;&#65533;&#65533;&#65533;&#65533;&#65533;N&#65533;&#65533;&#65533;&#65533;ck(&#65533;2&#867;&#11675;,3&#33074;l#&#65533;&#65533;&#65533;n&#65533;&#65533;&#65533;	!5&#65533;Jk-W&#65533;&#65533;Bf&#65533;&#65533;&#65533;&#65533;0&#65533;-&#65533;&#65533;&#65533;7H&#65533;&#65533;&#16651;&#65533;qT.-&#65533;~t&#65533;&#65533;&#65533;&#65533;&#65533;)&#65533;+.I&#65533;0\C
&#65533;&#65533;0<&#65533;$o&&#65533;Co*&#65533;&#65533;{&#65533;=/&#65533;T&#65533;&#65533;&#65533;k&#65533;>&#65533;J&#65533;/M3&#65533;&#65533;K@&#136;&#1258;:&#65533;<{&#65533;&#65533;&#65533;&#65533;&#65533;Mz&#65533;9&#65533;Z2&#65533;CB&#65533;5Z&#65533;#E&#65533;M",H&#65533;-R&#65533;&#65533;#m&#65533;&#65533;&#65533;;&#65533;&#1681;(M&#65533;uS&#65533;&#65533;{l&#65533;,&#65533;MT&#50572;o*&#65533;H&#10917;&#65533;^&#65533;&#65533;H#&#65533;&#65533;&#65533;&#65533;&#65533;&#65533;&#65533;2-}sU&#65533;&#65533;&#65533;U&#889;&#65533;[Sc&#65533;J?&#65533;)1&#65533;.c4;%&#65533;p&#65533;&#65533;&#265;#&#65533;&#65533;4%&#65533;Q'(5&#65533;J&#65533;%&#65533;&#65533;/&#340;&#65533;h&#65533;&#65533;&#65533;(&#65533;&#65533;P&#65533;U&#65533;O[&#65533;D&#65533;&#1262;&#65533;&#65533;&#65533;&#65533;&#65533;&#65533;V[&#65533;&#65533;N&#65533;&#65533;x&#65533;&#65533;=&#65533;&#65533;&#65533;&#65533;&#65533;-&#65533;&#383;2&#65533;&#65533;8&#65533;c=&#65533;
&#65533;&#65533;,L&#65533;&#65533;>&#65533;&#65533;p&#65533;&#65533;O&#65533;,&#65533;&#65533;d&#65533;nr&#65533;Q4\&#65533;&#65533;em&#65533;&#65533;\^&#65533;&#65533;Nfz&#65533;&#785;&#65533;&#65533;o&#65533;&#65533;&#65533;}&#65533;&#65533;&#65533;&#65533;Z&#65533;R&#65533;a^&#65533;&#65533;&#580;&#65533;L&#65533;W&#65533;&#65533;&#65533;&#65533;U&#65533;&#65533;s&#65533;R&#65533;&#65533;Oc&#65533;&#65533;&#65533;&#65533;>&#65533;LA&#65533;
&#65533;5&#65533;V&#65533;`]8&#1361;&#65533;&#65533;&#65533;&#65533;9&#65533;&#65533;&#65533;CAq&#65533;&#65533;&#65533;&#65533;8+j&#65533;&#1348;&#65533;h&#204;>B&#65533;&#65533;&#65533;&#65533;G&#65533;&#65533;&#65533;&#65533;j,&#65533;6u&#65533;]&#65533;8&#65533;&#65533;9[&#65533;\='XV&#65533;O'{l(&#65533;\V&#65533;&#65533;&#65533;V&#65533;m6&#65533;0&#65533;&#65533;@&#65533;/&#65533;&#65533;&#65533;zW&#65533;&#65533;&#65533;&#65533;L&#65533;I(&#65533;&#65533;&#65533;&#65533;g&#65533;&#65533;&#65533;o&#65533;y&#65533;E&#65533;x&#65533;3w&#65533;&#65533;^;&#65533;r&#687;&#65533;&#65533;6CW&#65533;#&#65533;l&#65533;SuX&#748;P&#65533;&#65533;|&#65533;&#65533;&#747;Ld&#65533;W3&#65533;5E&#65533;:&#65533;;{&#65533;mi&#65533;:&#65533;4T9&#65533;&#65533;&#65533;Ot&#65533;H&#65533;&#65533;&#65533;&#65533;&#65533;&#65533;&#65533;@&#65533;@g&#65533;&#65533;&#65533;&#65533;h&#65533;&#65533;\&#65533;&#65533;"A&#65533;&#1363;nB>&#65533;e&#65533;J&#65533;&#65533;&#65533;&#65533;6T&#65533;t&#65533;Z&#65533;&#65533;&#65533;vC&#65533;&#65533;&#65533;&#65533;&#65533;&#65533;bG;&#65533;%mi0A&#65533;|&#65533;&#65533;7&#65533;inx&#65533;R&#1212;&#65533;&#65533;&#65533;Ep&#65533;&#65533;&#878;9&#65533;D0{&#65533;&#65533;&#65533;&#65533;&#532;&#65533;MH&#65533;&#1154;&#65533;5&#65533;&#65533;}G&#65533;&#65533;&#65533;&#65533;7G&#65533;&#65533;*kN,&#65533;&#65533;&#65533;F:&#65533;'mw&#65533;Z&#65533;&#65533;*P&#65533;&#65533;[C&#65533;$=&#32858;&#65533;&#65533;>&#65533;<	n&#65533;yW&#50236;:&#65533;*{`&#65533;c&#1562;4&#65533;IB&#65533;I}L&#65533;&#65533;g&#65533;&#65533;&#65533;&#65533;}t,_ei&#195;&#65533;'&#65533;&#65533;&#65533;&#65533;&#65533;H&#65533;&#65533;&#65533;mp  &#65533;U]Jf'ld&#65533;6E&#65533;k&#65533;.&#65533;&#65533;&#65533;'S&#65533;&#65533;\
&#65533;&#65533;{	&#65533;&#65533;I&#65533;I&#65533;B{&#65533;&#2008;C&#65533;8&#65533;B&#65533;&#65533;&#65533;
&#65533;&#65533;J>&#65533;&#65533;Vl&#65533;%&#65533;&#65533;&#65533;&#65533;&#65533;W&#65533;&#65533;&#65533;&#973;&#65533;mof&#136;)&#65533;&#65533;&#65533;1j&#65533;\&#65533;&#65533;&#65533;&#65533;Be3B3g/4k&#65533;&#65533;F&#65533;b7&#65533;c&#65533;&#65533;a&#65533;&#65533;S&#65533;&#65533;&#65533;0u&#65533;EarZ&#65533;=&#65533;&#65533;&#149;B&#65533;X,;g&#65533;&#65533;&#65533;&#65533;]~&#166;75&#65533;?&#65533;&#65533;9&#65533;&#65533;&#65533;&#65533;"&#65533;&#65533;&#65533;&#65533;m&#65533;&#65533;&#65533;%)JE&#65533;X&#1122;&#65533;h	&#65533;&#65533;&#65533;&#65533;j&#1300;31&#65533;vV&#65533;&#65533;U&#65533;^&&#65533;&#65533;Q:OY&#5286;g&#65533;&#65533;&#65533;&#65533;(&#198;&#65533;5&#65533;8&#65533;&#65533; &#65533;5;&#65533;&#65533;&#65533;"&#65533;)&#65533;PA%&#65533;&#65533;&#65533;&#65533;+]*S%&#65533;&#65533;L./&#65533;?&#158;U&#65533;h4&#65533;qUx&#65533;K'9&#65533;	&#65533;&#65533;&#65533;&#1394;&#65533;,&#65533;f%&#65533;&#65533;&#65533;3&#65533;x&#1129;A&#65533;&#506;\!=h&#65533;&#65533;&#65533;W&#65533;&#65533;uV&#65533;&#65533;S1&#65533;E&#65533;&#65533;F&#65533;&#65533;IHh&#65533;=&#65533;"&#65533;&#65533;&#65533;+[Kr"Y&#65533;&#852;t&#65533;&#65533;&#65533;)!VV&#65533;&#65533;&#65533;&#65533;J&#65533;6&#65533;&#65533;&#65533;&#65533;&#65533;C]&#65533;6&#1488;&#65533;&#65533;&#65533;&#65533;&#65533;U&#65533;)*&#65533;V&#65533;&#65533;&#65533;fTeI?&#65533;&#65533;&#65533;,,U&#65533;XY)o&#65533;&#65533;l$[&#65533;&#65533;&#65533;&#65533;8N&#65533;&#65533;&#65533;&#1592;GX&#147;&#65533;&#65533;&#65533;&#65533;&#65533;Z&#65533;&#65533;&#65533;2&#65533;!&#65533;&#65533;N&#65533;&#65533;
UT&#65533;&#65533;x%&#65533;&#65533;&#65533;I&#1324;&&#65533;&#65533;q5X&#65533;<&#65533;&#65533;&#65533;&#65533;&#65533;&#65533;l&#1346;0LZno&#65533;&#65533;&#65533;&#65533;&#65533;Au4+,&#65533;&#65533;&#65533;&#65533;:6k&#65533;4&#65533;&#65533;&#65533;&#65533;&#65533;&#65533;&#65533;&#65533;D&#65533;n&#65533;?&#65533;]%V&#65533;elmJ\R[*W&#1641;&#65533;"1{&#65533;(on2&#65533;&#65533;&#1384;&#65533;"&#65533;$&#65533;&#65533;&#65533;&#65533;&#65533;/&#65533;A&#65533;\&#65533;v&#65533;lS&#65533;&#65533;
s&#65533;&#15550;qe&#65533;U@&#65533;a<d&#65533;Y/&#65533;up&#65533;&#65533;k&#65533;J&#65533;&#65533;&#65533;P&#65533;&#65533;s&#65533;I&#65533;k&#65533;#&#65533;t	&#65533;&#65533;&#65533;eNv&#65533;1%&#65533;rcNl<&#65533;&#65533;&#65533;&#65533;&#65533;&#65533;&#65533;&#65533;vR&#65533;&#65533;m&#65533;N&#65533;&#65533;J}B&#877;&#65533;&#65533;19+S=S&#65533;&#65533;&#65533;&#65533;&#65533;&#400;2!&#65533;&#65533;&#170;@&#65533;&&#65533;#&#65533;&#1303;&#65533;&#65533;&#65533;5&#65533;&#65533;&#65533;R&#65533;&#1188;j&#65533;UM&#65533;&#65533;)&#65533;&#65533;&#65533;&#65533;&#65533;^&#65533;p&#65533;x&#65533;&#65533;2L&#65533;-&#65533;&#65533;f&#65533;&#65533;Z&#65533;&#65533;&#65533;x&#65533;8&#65533;&#1429;y&#65533;[&#65533;5?&#65533;&#65533;&#756;&#65533;q&#65533;J&#65533;u&#65533;&#65533;RL&#65533;&#65533;&#65533;&#65533;&#65533;&#65533;lGU&#65533;m&#65533;9&#65533; &#65533;&#65533;]b2&#164;&#65533;zd&#65533;&#65533;z&#65533;
&#65533;F&#65533;&#65533;&#65533;&#65533;&#65533;O8&#65533;&#628;J*yw&#65533;&#65533;i&#65533;s&#65533;&#65533;&#65533;^&#65533;&#65533;&#65533;&#65533;3&#65533;|:&#65533;&#65533;&#65533;&#65533;&#65533;^}&#65533;&#65533;O&#65533;&#65533;&#441;`at&#65533;&#65533;=4&#65533;5mm&#65533;k&#65533;	&#1992;l&#65533;^Ggs&#1685;&#65533;&#1492;&#65533;&#65533;&#1069;^)&#65533;&#65533;IZ&#65533;x&#1170;s&#65533;n&#65533;&#65533;Y&#65533;&#65533;&#65533;&#65533;&#1813;xv&#65533;&#65533;%&#65533;&#65533;&#65533;&#65533;;M&#65533;&#953;&#65533;	= 3&#65533;SG&#65533;&#65533;S&#65533;2F&#65533;&#65533;&#65533;c &#65533;&#65533;&#65533;&#65533;&#62428;/}+&#65533; 3&#65533;&#65533;&#65533;&#65533;L&#65533;:&#65533;&#65533;4&#65533;&#65533;3&#65533;&#65533;I&#65533;u&#903;&#65533;&#65533;&#65533;&#65533;&#65533;[Xk{j&#65533;&#65533;&#65533;&#65533;&#65533;Q&#65533;&#65533;G&#65533;&#637;&#65533;&#65533;&#851;\&#65533;bF&#65533;P&#65533;&#65533;p$NtsJ&#1803;u&#65533;f&#65533;P\T&#65533;&#65533;&#65533;&#65533;'&#65533;$+&#65533;J<-&#65533;e(C^&#65533;&#65533;c9P&#65533;w|7&#65533;E&#65533;#Ljds.R&#65533;>&#65533;7&#65533;}&#65533;;&#65533;J&#65533;&#65533;-;&#65533;4&#65533;r&#65533;&#65533;v&#65533;&#65533;&#65533;k$97&#65533;H.-&#65533;y&#889;&#65533;&#65533;&#65533;&#65533;&#65533;*5P&#65533;>&#65533;y&#65533;&#65533;j&#65533;n&#65533;?b&&#65533;=&#1788;&#65533;XP="q!w&#65533;@y&#65533;&#65533;Z&#65533;w&#65533;7&#65533;&#65533;&#65533;s;&#65533;h&#65533;&#65533;_&#65533;;&#65533;&#65533;R&#1873;m&#65533;&#65533;&#65533;&#65533;?Sj&#65533;&#65533;&#65533;{&#588;)&#65533;&#65533;C,&#65533;s)O&#1147;kC&#65533;R&#65533;&#65533;&#65533;&#65533;(@&#65533;c<}&#65533;C jq$&#65533;&#65533;[9*&#65533;&#65533;&#65533;d=&#65533;K-t"&#65533;I&#65533;x&#65533;&#65533;&#65533;&#65533;:2&#65533;4&#65533;=&#65533;h&#65533;?&#65533;&#65533;&#65533;	)&#65533;?&#65533;&#65533;&#65533;+#&#65533;B/Nk	&#449;B
&#65533;2&#65533;&#65533;@|&#65533;&#65533;&#65533;
Q&#65533;&#65533;R &#65533;&#65533;#0&#65533;D8&#65533;k&#65533;;+J&#65533;<&#65533;5r&#65533;4&#65533;'&#65533;(2&#65533;:&#65533;a&#65533;E&#65533;C&#65533;&#199;&#65533;$&#65533;<&#65533;&#65533;2&#65533;&#65533;D5&#65533;&#65533;+&#65533;?A>M&#65533;C&#65533;&#65533;&#65533;S&#65533;&#65533;&#65533;! C&#65533;&#65533;Z&#65533;&#65533;&#65533;&#65533;&#65533;R&#65533;Y&#65533;&#65533;&#65533;&#65533;&#263;&#609;&#65533;&#65533;N&#65533;&#65533;aCP&#823;6&#65533;&#65533;?&#65533;=q&#65533;&#65533;0&#65533;
DY-f&#65533;&#65533;E&#65533; &#65533;{D1&#65533;C&#65533;2D&#65533;E&#65533;1 O&#65533;>1&#65533;C&#65533;&#65533;c/gTi&#65533;&#65533;&#65533;&#65533;&#65533;k3&#65533;&#65533;:&#65533;&#65533;\&#65533;&#65533;1&#65533;&#65533;J&#65533;&#65533;	K&#65533;c"q&#65533;H&#65533;&#65533;L`&#65533;&#65533;&#65533;4ej&#65533;8&#65533;6&#65533;-9&#65533;E[&#1294;&#65533;&#1788;J&#65533;E|&#65533;7_&#65533;A<&#65533;
&#65533;4?1&#65533;I&#65533;E&#65533;a&#65533;&#65533;&#65533;8&#65533;@&#65533;&#65533;#&#65533;&#65533;&#65533;&#65533;j&#675;&#65533;&#65533;&#65533;D&#65533;&#65533;.3&#65533;.&#65533;&#65533;&#65533;n&#65533;H&#65533;&#65533;9Cj2.&#65533;8&#65533;iI!&#65533;&#65533;C&#622;T=Ts&#65533;&#65533;d1/&#65533;8&#65533;&#65533;G&#65533;F&#65533;@&#65533;TZ&#65533;&#65533;:H&#65533;S&#65533;&#65533;&#65533;B&#65533;&#65533;Fr0&#65533;r']&#65533;&#65533;&#65533;&#65533;6&#65533;9&#65533;&#1269;&#65533;T&#65533;&#65533;s<F(#&#65533;&#65533;-+&#65533;&#65533;&#65533;&#479;,0S&#65533;A&#65533;,&#65533;3&#65533;&#65533;oC3&#65533;|&#65533;&#65533;I&#65533;&#2001;&#65533;&#65533;&#1841;&d,&#65533;1&#65533;l)b>&#65533;@(&#65533;&#65533;K&#1817;&#65533;&#65533;&#65533;"&#65533;&#65533;F0G&#65533;&#65533;&#65533;:&#65533;F&#65533;$U&#65533;&#65533;+&#65533;&#645;&#65533;&#65533;3&#65533;&#65533;&#65533;&#65533;&#65533;&#65533;~&#65533;L&#65533;D&#65533;&#65533;&#65533;&#65533;&#65533;&#65533;:&#654;&#65533;(uC&#65533;&#564;&#65533;&#65533;&#65533;&#65533;&#65533;&#314;kt&#65533;&#65533;|&#65533;&#65533;&#65533;)n&#485;&#65533;&#65533;:&#65533;#4&#65533;&#65533;b:&#65533;\&#140;;&#65533;y&#65533;&#65533;&#65533;&#65533;&#65533;&#65533;\&#65533;R:&#65533;&#65533;&#722;&#65533;k&#65533;&#65533;&#1712;&#65533;<&#65533;&#65533;c&#65533;&#65533;A&#578;&#65533;&#65533;S&#65533;aHv;&#65533;&#65533;&#65533;#&#65533;$O&#65533;cC&#65533;R&#652;t;A($&#1954;OH: %&#65533;=&#65533;Jw&#65533;&#65533;&#65533;> b"&#65533;&#65533;&#65533;&#65533;&#65533;&#65533;"&#65533;&#65533;@'&#65533;*&#65533;aq&#497;&#65533;&#1436;&#65533;&#65533;0&#65533;&#65533;&#708;&#65533;C	&#65533;&#751;	&#65533;O&#65533;&#65533;$&#65533;&#52455;&#65533;%C&#65533;&#65533;&#65533; o&#65533;/&#65533;	n&#65533;&#65533;&#65533;I1)&#65533;O&#65533;I&#65533;&#65533;&#65533;&#65533;&#65533;T5<&#65533;sr&#65533;8&#65533;!!&#65533;2`&#65533;LwL&#65533;&#65533;&#65533;&#65533;&#65533;$N&#1396;&#65533;&#65533;|5&#65533;\&#65533;&#65533;sR4&#65533;=&#65533;&#65533;&#65533;HO&#65533;90&#65533;R&#65533;$&#65533;T&#65533;e&#65533;&&#65533;&#65533;&#65533;0&#65533;&#351;&#65533;1&#65533;;&#65533;&#65533;&#65533;`|&#65533;&#780;G&#65533;Tn&#65533;i&#65533;&#65533;&#603;&#65533;&#65533;I3&#65533;&#385;&#65533;&#720;s&#65533;&#796;&#65533;&#65533;j(&#65533;&#65533;&#65533;&#65533;*A&#65533;&#65533;&#65533;B&#65533;&#445;&#65533;&#65533;&#65533;&#65533;&#65533;&#65533;/&#65533;&#65533;mzE&#65533;&#65533;2]&#65533;&#65533;2EK&#65533;&#65533;&#65533;2\&#65533;&#65533;Z }&#65533;<I&#65533;Q-&#65533;O{,jU&#65533;&#65533;>\&#65533;J&#65533;T4D|D&#65533;2&#941;&#65533;Z&#65533;pu&#1205;&#65533;0&#65533;&#65533;A&#65533;5`B&#65533;P&#65533;&#65533;&#65533;&#65533;^8t&#41735;&#65533;&#65533;&#657;&#65533;G@]&#65533;:&#65533;Q
.&#65533;R&#65533;{&#65533;8&#65533;IG5&#34521;9&#65533;#EI&#65533;&#65533;&#450;}1s&#65533;&#65533;&#65533;)&#65533;L&#65533;P-XLT&&#65533;h&#65533;&#65533;)&#65533;!&#65533;&#65533;a1F+,o&#166;b&#65533;&#65533;(J&#65533;U&#65533;&#65533;&#65533;$&#65533;z&#65533;&#472;10	&#65533;Q&#65533;ASE0&#65533;&#65533;&#65533;&#65533;<&#65533;&#65533;=&#65533;5&#65533;q%.{&#65533;&#65533;4&#65533;&#65533;5&#65533;&#65533;&#65533;&#65533;&#1106;&#65533;Q&#65533;&#65533;(&#65533;&#204;&#65533;F=1&#65533;&#65533;(S&#65533;&#65533;Z&#65533;8S&e&#65533;&#65533;{'Bx|>&#65533;G&#65533;&#65533;&#65533;;s&#65533;<<&#65533;&#65533;&#65533;&#65533;y&#65533;[&#65533;U&#65533;&#65533;j&#1231;E&#65533;Z
%&#65533;&#65533;&#65533;L&#65533;!&#65533;&#65533;&#1700;&#65533;&#65533;&#65533;&#65533;D&#65533;&#65533;&#65533;V,&#65533;*V&#65533;0&#65533;O&#65533;&#65533;?&#65533;&#65533;8m&#65533;gZ[&#65533;5&#65533;&#65533;&#65533;&#65533;
&#65533;&#1127;!&#65533;m&#65533;f&#65533;2&#1641;&#65533;&#65533;&#65533;&#65533;&#65533;*2&#65533;&#65533;&#65533;&#65533;&#65533;Y+J&#65533;&#65533;&#65533;Ym&#65533;&#50347;&#65533;&#65533;&#65533;{E&#65533;&#65533;&#65533;&#65533;,*&#65533;~m&#65533;&#65533;&#65533;O&#65533;	&#243;S%n&#1256;y&#65533;&#65533;91&#65533;I&#333;&#65533;&#397;&#65533;'&#65533;&#65533;*&#65533;&#65533;&#65533;n&#65533;&#65533;L&#65533;Qme5&#65533;5&#65533;=5&#65533;&#65533;&#65533;&#65533;M&#65533;&#65533;&#65533;U&#65533;z&#65533;`#[&#65533;5[&#65533;&#65533;&#65533;l&#65533;&#65533;B&#65533;&#65533;2&#65533;Q6&#65533;&#65533;&#65533;&#65533;Q&#65533;&#65533;<&#65533;&#65533;}&#65533;um[&#65533;&#65533;&#1887;M&#65533;&#65533;&#65533;&#65533;&#65533;Z+&#1184;&#65533;<&#65533;&#65533;>&#65533;TQ&#65533;=O&#65533;&#65533;&#65533;{&#65533;&#65533;&#65533;&#65533;=&#65533;&#65533;Gm&#65533;O&#65533;?0&#275;u&#65533;&#65533;&#65533;;Z&#65533;U&#65533;'.&#65533;&#987;&#65533;&#65533;&#65533;P&#65533;"&#65533;Ma&#65533;'&#65533;&#65533;&#65533;#&#65533;u&#65533;&#65533;&#65533;&#65533;&#65533;&#65533;&#65533;&#614;&#65533;&#65533;w#&#65533;v&#65533;&#65533;A-&#65533;&#48297;2&#65533;&#65533;B&#65533;9&#65533;&#65533;4&#65533;z^,&#65533;B&#65533;K&#65533;&#65533;(&#65533;m3&#65533;Q&#65533;C&#1706;&#881;&#315;k&#65533;&#65533;l&#65533;Y&#65533;&#65533;*_b&#65533;H&#65533;&#65533;r&#65533;&#65533;&#947;=&#65533;&#65533;&#65533;&#65533;@$MJB&#341;&#65533;&#65533;&#65533;&#65533;&#65533;&#65533;.[T&#65533;&#65533;pT&#65533;&#65533;&#65533;L
&#84239;&#65533;?&#65533;&#1814;Q&#65533;&#65533;&#65533;5&#65533;|[&#65533;&#65533;&#65533;&#65533;e&#65533;PNe&#65533;Z&#65533;BQ%&#65533;BvH[kF&#65533;b&#65533;&#65533;^nd#j&#653;&#65533;&#65533;&#65533;&#65533;&#164;d&#1266;dJ&#65533;AM&#65533;dN&#65533;&#65533;P!b&#65533;&#65533;$&#65533;e&#65533;5&#65533;&#65533;?&#65533;c&#65533;&#364;&#65533;S&#65533;&#65533;! .&#65533;%M&#65533;&#65533;r&#65533;eAn&#65533;&#1347;&#65533;&#65533;|b&#65533;k&#65533;&#65533;3a\K-&#65533;&#65533;L&#65533;&#65533;~&#65533;ge&#65533;d/@IU:h&#65533;d&#65533;&#65533;OS6&#65533;g>`&#65533;eX&#65533;2>.M=-Z&#65533; &#65533;j&#65533;ak&#65533;&#65533;a&#65533;&#65533;N[6
>6&#65533;NU9j&#65533;&#65533;&#65533;&#65533;*&#65533;1&#65533;=+&#65533;&#65533;D&#65533;&#65533;,&#65533;&#38296;&#65533;.&#65533;h&#65533;B&#65533;A&#65533;$c&#65533;r&#1916;i7k&&#65533;&#65533;2&#65533;Yg&#65533;1]&#65533;&#65533;9&#65533;X&#65533;8&#65533;A&#65533;Q*&#65533;D4W7&#65533;U&#65533;I&#65533;&#65533;I|&#65533;~&#65533;{&^&#65533;&#65533;}&#65533;i&#65533;hKh&#65533;&#65533;#&#65533;j&#65533;&#65533;&#65533;Q3&#65533;&#65533;1@&#65533;&#65533;Eh&#65533;&#1378;B5&#65533;&#65533;&#65533;f:&#1719;&#65533;&#65533;&#1933;&#65533;<[
Sb&#65533;3=&#65533;&#65533;&#65533;j&#65533;N&#65533;|&#65533;g&#65533;&#65533;e&&#65533;&#65533;&#65533;b&#65533;>k)&#65533;Jv|&#65533;L&#65533;+=&#65533;R&#65533;@&#65533;(j&#65533;&#65533;&#65533;&#65533;7&#65533;=W&#65533;&#65533;&#958;&&#65533;&#65533;&#65533;>&#65533;%&#65533;3&#65533;ZU&#65533;u&#65533;&#65533;"g&#65533;tl\&#65533;&#50798;i&#65533;~&#65533;&#65533;h&#65533;{&#65533;&#65533;T&#65533;&#1803;&#65533;3P&#1070;&#65533;)&#65533;"&#966;&#65533;&#65533;JFgb&#65533;&#65533;&#65533;&#65533;&#65533;5t&#65533;&#65533;&#65533;&#65533;&#65533;P&#65533;m&#65533;	s&#65533;S5x$e6~&#65533;&&#65533;&#65533;X&#65533;&#65533;&#65533;&#65533;&#65533;&#534;&#65533;&#65533;h&#8580;&#65533;&#65533;0@&#65533;&#65533;k&#25644;<-6_&#65533;k&#65533;9&#65533;V&#65533;&#65533; &#65533;&#65533;3&#866;&#65533;&#65533;x{V&#65533;m&#65533;&#65533;!_&#65533;]&#65533;QD&#65533;e3&#65533;&#65533;&#65533;&#65533;&#65533;&#65533;c &#65533;jm~o&#65533;&#65533;)&#806;&#65533;&#65533;&#65533;&#65533;&#65533;&#65533;&#65533;&#65533;2&#65533;&#65533;i&#65533;&#65533;cl&#65533;E&#65533;&#65533;&#65533;i&#65533;m&#65533;&#65533;&#65533;w&#65533;&#65533;9Kb&#65533;&#65533;'6&#65533;K&#65533;Vc^&9&#65533;X:E&#65533;EF&#65533;/&#65533;&#65533;&#65533;&#65533;	n&#65533;r&#65533;&#65533;l&#65533;#&#65533;&#361;&#65533;&#65533;e&#31245;&#65533;&#182;t&#625;`&#65533;&#65533;B;Z&#65533;&#65533;&#65533;&#65533;ia&#65533;\&#65533;&#65533;&M&#65533;&#65533;&#1443;&#65533;&#65533;Y&#65533;&#54243;&#1923;&#65533;X.&#65533;&#65533;2&#65533;&#65533;r&#65533;&#65533;r&#65533;>&#65533;&#65533;&#65533;&#65533;&#65533;&#65533;&#65533;-&#65533;&#65533;&#65533;&#65533;&#65533;R&#65533;&#65533;&#65533;D
#&#1933;6&#65533;&#65533;4&#65533;&#65533;&#65533;&#65533;&#65533;\&#65533;&#65533;&#65533;b&#65533;A&#65533;|U&#65533;*&#65533;&#65533;k&#1845;TE&5q~&#65533;&#65533;&#65533;I
&#65533;F#U&#65533;&#65533;&#65533;g4&#65533;&#65533;&#65533;&#65533;Dw&#65533;&#65533;&#65533;F&#65533;DH&#65533;X1#&#65533;&#65533;@^&#1157;&#65533;a&#65533;&#65533;&#65533;K&#65533;&#65533;Bc&#65533;YF&#65533;&#65533;&#65533;&^&#65533;&#65533;&#65533;B&#65533;!&#65533;.&#65533;9u_&#65533;&#65533;S!&#65533;t:&#65533;&#639;=5&#65533;U&#65533;"&#65533;&#65533;N&#65533;l&#65533;&#65533;uFGtJ&#65533;lG&#65533;w`&#65533;|v~G&#65533;&#1332;&#65533;[&#65533;QS&#65533;&#65533;3B&#65533;&#1798;]?&#65533;&#65533;t&#65533;A&#65533;&#65533;^0&#65533;&#65533;<G&#65533;&#65533;&#65533;&#65533;&#65533;vw&#65533;nOi&#874;3
&#65533;&#65533;&#65533;&#65533;<&#65533;x&#65533;_&#65533;&#65533;uGt&#65533;~&#65533;&#65533;F&#65533;&#65533;&#65533;&#65533;&#65533;&#65533;&#65533;&#65533;&#65533;0&#65533;&#65533;&#65533;&#65533;/JE&#65533;f'F&#65533;&#355;&#65533;&#65533;8uM&#65533;&#65533;&#65533;&#65533;(&#65533;&#65533;&#65533;&#65533;<ER&#65533;&#65533;n&#65533;1&#65533;&#65533;X'i[&#65533;&#65533;&#65533;&#65533;&#65533;&#65533;&#65533;ej\E&#65533;CWty&#65533;y&#65533;&#65533;C&#65533;y&#65533;&#65533;&#65533;>0I&#65533;u&#65533;&#65533;&#65533;T&#65533;a4&#65533;&#65533;&#65533;Q&#65533;&#65533;&#59790;]@&#65533;*9&#65533;=&#65533;&#65533;j&#30382;y&#65533;9&#65533;t@&#65533;&#65533;&#65533;^&#65533;e&#65533;&#65533;&#65533;>N&#65533;E._&#65533;%&#65533;&#65533;q&#65533;(&#65533;T&#65533;wy{&#65533;&#65533;&#65533;&#65533;y6`C&#65533;i&#65533;G&#65533;&#65533;&#65533;X&#65533;:&#65533;##&#65533;&#65533;&#65533;UJ&#65533;&#65533;&#65533;]&#65533;&#65533;&#65533;&#65533;e&#65533;&#1088;&#65533;&#65533;Z&#65533;&#454;W&#65533;&#65533;dl
&#65533;&#65533;&#65533;I&#65533;C|[&#65533;P	&#65533;V&#65533;Y&#65533;y&#65533;w_&#65533;&#65533;zF&#65533;K&#65533;&#65533;~{G&#65533;0x|7{&#65533;&#65533;&#65533;&#65533;&#65533;&#65533;(&#65533;t&#65533;4&#65533;ew&#65533;&#65533;EH&#65533;S&#65533;_&#65533;&#65533;&#65533;&#65533;&#65533;OeDm&&#65533;ZQ&#65533;s&#65533;]&#65533;@ p&#65533;&#65533;&#65533;&#65533;&#65533;_B&#65533;tx`&#65533;D&#65533;R&#65533;x&#65533;F&#65533;<~)&#65533;&#65533;G&#65533;&#65533;`&#65533;&#65533;)I&#65533;&#65533;Y1&&#858;6o&#1212;t&#65533;%H&#65533;~:Z&#65533;hh&#65533;&#65533;t&#65533;&#65533;C&#65533;RCN&#65533;&#1321;#&#65533;h&#1130;UQ!&#65533;&#65533;A&#65533;]&#65533;&#65533;&#65533;&#65533;&#65533;aA&#65533;&#65533;9&#1441;X&#65533;%5nD&#65533;r&#65533;&#762;u&#862;M&#65533;&#65533;&#65533;&#1790;}&#65533;Dh&#65533;"H&#65533;#F&#65533;W&#65533;&#1938;3&#65533;&#65533;&#65533;wr]&#65533;&#65533;K&#1569;&#270;&#65533;av|<x&#65533;H&#65533;"e&#1716;&#65533;n&#65533;&#65533;q&#142;]&#65533;&#65533;%&#65533;&#65533;~&#65533;j&#65533;&#65533;4}&#65533;&#65533;&#65533;&#65533;&#65533;iT6U&#65533;[M^&#65533;&#65533;&#65533;e&#65533;&#65533;l[&#65533;&#65533;A&#65533;i&#65533;&8qek&#65533;&#65533;&#65533;oW,Y&#65533;&#65533;)~<Q{&#65533;&#65533;&#65533;_*&#65533;/&#65533;|&#65533;&#65533;&#65533;?&#780;&#65533;&#65533;&#65533;&#65533;&#65533;#&#65533;$d3uw&#65533;k/&#65533;v^i&#65533;&#65533;M&#65533;&#65533;K&#65533;I&&#65533;&#65533;&#65533;m:EIP&#65533;Qe&#65533;R`&#65533;[T_&#65533;C7&#65533;A&#65533;&#65533;R	&#65533;&#65533;1b&#65533;AZ&#993;%]y&#65533;&#65533;&#65533;W5]&#65533;&#65533;ts&#1860;ID:&#282;&#65533;w&#65533;i&#65533;&#65533;e&#65533;w
&#65533;&#65533;d&#65533;&#65533;H~[&#65533;&#65533;_"5&#65533;^&#65533;c&#65533;&#65533;cuo9&#65533;&#65533;]&#65533;&#65533;%~N&#65533;Kyh&#65533;&#65533;N1m&#1569;n&#65533;&#65533;&#65533;&#65533;&#65533;GGE&l0&#65533;ih&#65533;&#65533;oO&#65533;8&#65533;V&#65533;\&#65533;d&#65533;&#65533;&#65533;&#65533;U&#65533;&#65533;eg&#65533;WQYg&#65533;&#65533;
&#65533;J&#65533;&#65533;&#65533;_~R	&#65533;I&#65533;a7&#65533;&#65533;&#65533;]&#65533;eY&#65533;&#65533;&#65533;G&#65533;mFYgQJ&#65533;|&#65533;T&#65533;j&#65533;^Rx&#65533;&#65533;&#65533;&#65533;&#65533;YMR)&#65533;&#65533;&#65533;&#65533;&#65533;&#65533;&#65533;6q&#65533;&#65533;&#65533;R&#65533;n&#65533;&#65533;F&#65533;&#65533;&#65533;&#65533;&#65533;&#65533;p&#65533;
&#65533;"&#30907;&#65533;&#65533;a&#65533;s&#65533;u
&#65533;t&#65533;^&#65533;I&#65533;&#65533;&#1897;8y`&#65533;&#65533;&#65533;&#65533;AY&#65533;&#65533;&#65533;j&#65533;u&#65533;Z&#65533;&#65533;GZ&#65533;kJ&#65533;&#65533;&#65533;bw&#65533;E&#65533;h&#65533;&#65533;e\n&&#65533;&#65533;w&#65533;VI'&#65533;&#65533;^s&#65533;&#65533;m&#1773;U
&#65533;q&#65533;K&#65533;&#65533;C&#65533;8\&#65533;&#65533;pP&#65533;&#65533;+f&#65533;Y&#65533;&#65533;Y&#65533;(,&#65533;&#65533;j&#65533;&#65533;_|1]&#65533;&#65533;6&#65533;]&#65533;&#65533;&#65533;&#65533;&#65533;pe&#431;F&#65533;&#65533;&#65533;&#65533;=&#65533;,&#1493;6&#65533;0&#65533;$&#65533;&#65533;v&#65533;&#65533;&#65533;&#65533;{;*z-&#65533;'Z~*&#65533;p&#65533;2&#1004;-m!u&#65533; &#65533;
z&#65533;&#65533;C&#65533;&#65533;"&#65533;
&#65533;AO&#65533;n&#65533;1J&#65533;&#65533;&#65533;&#65533;`E&#65533;)&#65533;&#65533;2h&#65533;jG '&#65533;&#65533;&#65533;g&#65533;&#65533;Z&#65533;&#65533;5|&#65533;e&#745;`hk&#65533;/&#65533;m&#65533;&#65533;&#65533;{&#485;&#65533;&#65533;&#65533;&#1630;&#65533;&#65533;K&#65533;&#65533;&#65533;w&#65533;&#65533;&#65533;&#65533;&#65533;&#65533;g%&#65533;w&#65533;%&#65533;j&#65533;&#65533;{&#65533;&#65533;	}&#200;C&#65533;&#65533;.!5&#65533;&#65533;{&#65533;e&#65533;&#65533;&#65533;&#65533;'H{&#65533;&#65533;&#65533;&#65533;&#65533;&#1326;v9&#65533;&#65533;f,&#1309;Gy&#427;^&#65533;2@&#65533;A&#65533;3p#L&#65533;&#65533;<1&#65533;N&#65533;&#65533;a&#65533;&#65533;&#65533;&#65533;&#65533;&#65533;.;qb&#65533;&#65533;>&#65533;@&#65533;&#65533;n{/C&#65533;&#65533;.&#65533;-&#65533;&#65533;L9F1&#65533;&#65533;0&#65533;>&#65533;=@h&#65533;p27:&#65533;&#65533;'v&#65533;&#65533;&#65533;?X&#65533;&#65533;&#65533;&#65533;X!t]}&#65533;<&#65533;&#336;`&#65533;&#65533;b&#65533;&#65533;C&#65533;}iL&#65533; &#1526;&#65533;&#65533;aIa$CV&#2000;&#65533;<&#65533;&#65533;&#65533;i&#65533;&#65533;&#65533;&#65533;s%&#65533;=IW&#65533;{&#65533;&#65533;&#1522;&#65533;}{5&#65533;&#65533;&#65533;&#65533;&#65533;&#65533;J?T#"4&#65533;&#65533;0X&#65533; )&#65533;p&#65533;&#65533;+&#65533;C&#65533;&#65533;&#65533;&#65533;Im!&#65533;bbf&#65533;&#65533;&#65533;&#65533;9&#65533;AL^&#65533;&#65533;v&#65533;=&#65533;&#65533;Z&#1688;,S&#65533;&#65533;&#65533;0&#65533;&#65533;.&#65533;&#65533;&Z
&#65533;&#65533;~&#65533;&#65533;&#65533;G7!1&#65533;a&#1251;[>&#65533;&#65533;r&#65533;&#65533;&#65533;&#65533;&#65533;&#65533;&#65533;&#65533;qH|&#1994;Te~&#65533;&#65533;&#339;&#65533;&#65533;&#65533;&#65533;&#65533;?"H&#65533;	&#65533;&#65533;&#65533;R&#65533;S@T&#65533;f=&#65533;&#65533;&#65533;
,&#65533;&#65533;D&#772;&#65533;*;)&#65533;&#777;&#65533;4&#65533;h&#65533;&#65533;&#65533;5&#65533;G&#65533;&#65533;&#65533;&#65533;K7.&#65533;&#65533;&#65533;&#65533;&#65533;8&#65533;i3&#65533;&#65533;&#65533;&#65533;&#65533;&#65533;0&#65533;&#65533;&#65533;&#65533;&#65533;s&#65533;y.&#65533;&#65533;&#65533;&#65533;2&#65533;&#65533;R&#65533;R(~e&#65533;&#65533;:&#65533;&#65533;8;i^&#65533;&#65533;&#65533;&#65533;A&#65533;
La!&#65533;&#65533;&#65533;9Y&#65533;G%&#1254;w&#65533;Ip&#65533;&#65533;V&#65533;c&#65533;ik&#65533;I&#65533;Av&#65533;U&#65533;Y&#65533;&#65533;yk9&#65533;~&#65533;&#65533;x&#65533;?&#65533;&#65533;#oj&#1388;V&#65533;.7&#65533;8&#48789;&#65533;-&#65533;&#65533;&#65533;&#65533;O&#65533;:&#65533;&#65533;&#1875; &#65533;&#65533;b&#65533;&#65533;&#65533;7&#65533;&#65533;&#65533;&#65533;0e&#65533;&#65533;R>&#65533;X3*&#65533;&#47822;&#65533;&#1456;&#65533;T&#65533;7&#65533;&#65533;&#65533;ag[@i2%&#65533;N&#65533;6&#65533;&#65533;&#65533;W&#65533;:W|&#65533;&#65533;{o&#65533;&#65533;*)&#1292;&#65533;&#65533;&#65533;Hm&#50576;i\&#65533;b&#65533;l]&#65533;&#65533;b1kE&#65533;&#65533;I&#65533;-6Y&#65533;Ud&#65533;&#65533;a&#65533;F&#65533;&#65533;&#1324;&#65533;	Q &#65533;P9"&#65533;&#65533;jh^&#65533;"&#65533;&#65533;&#65533;&#65533;p&#65533;&#65533;&#65533;&#65533;&#65533;w&#65533;b&#65533;&#65533;&#65533;KLok&#65533;_&#65533;&#65533;&#65533;E&#65533;f&#65533;&#65533;&#65533;&#65533;&#65533;&#581;b&#65533;&#65533;)!2&#65533;V&#65533;D&#65533; _&#65533;&#65533;&#65533;&#65533;)K&#65533;|&#65533;O!&#65533;
&#65533;,&#65533;h&#65533;!  !!!!" #"#%$)%%0%(#&(*&(1)%$)&*+&0+)%,*+,-8-,1-1,.031-,1.22.831-4&141354955@68@69069<94495996A:*6;94;9<<;B=@9>=H>@D@>HA<<A>BCA=CADDCJEEPFHLFHQGHDIDEIEKIFQJ.=J=CJJEKIMLKRM5CMNYNPUOQKQMTQMXR8FRJLRQURULTSZUU`VXTVX\WXaYT[YV`ZRTZY][KR\[W\[b]]h^`Z^`f_@P_KX`]da]hbHVbaebb^dcjeTaeepfhlfhqhemhgghheifqjimlksmnxn[inpypmuqnyrquss{thntu&#65533;vx}vx&#65533;xu}yv&#65533;yy}{{&#65533;|~&#65533;}n|~&#65533;&#65533;~&#65533;&#65533;&#65533;}&#65533;&#65533;~&#65533;&#65533;&#65533;&#65533;&#65533;&#65533;&#65533;&#65533;&#65533;&#65533;&#65533;&#65533;&#65533;&#65533;&#65533;&#65533;&#65533;u&#65533;&#65533;&#65533;&#65533;&#65533;&#65533;&#65533;&#65533;&#65533;&#65533;&#65533;&#65533;&#65533;&#65533;&#65533;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569;&#65533;&#65533;&#65533;&#65533;&#65533;&#65533;&#65533;&#65533;&#65533;&#65533;&#314;&#65533;&#637;&#65533;&#830;&#65533;&#446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&#65533;o&#65533;2&#65533;&4&#65533;&#65533;`&#65533;&#65533;#J&#65533;F&#65533;&#65533;&#331;j&#1848;&#65533;Z5&#65533;A
&#65533;H&#65533;&#65533;I&#65533;Q&#65533;l&#65533;&#1122;&#65533;&#65533;0&#65533;%+S&#65533;&#667;1&#44808;3&#65533;&#607;{
&#65533;	t&#65533;&#1123;'&#65533;&#65533;&#65533;&#65533;P&#65533;&#65533;8&#1180;*&#65533;&Q&#65533; &&#65533;&#65533;U&#65533;Q&#65533;O&#65533;&#65533;&#65533;*&#65533;&#65533;O&#65533;&#65533;E&#65533;&#65533;&#65533;&#1751;a&#65533;~{&#65533;&#65533;&#632;xj&#65533;&#65533;w.&#1738;&#65533;2&#65533;&#65533;W&#65533;&#1320;U&#65533;&#65533;lk&#1510;|&#65533;&#65533;;y&#65533;&#1874;h&#65533;L;&#65533;&#65533;&#1783;&#65533;7&#65533;&#65533;|&#65533;&#65533;&#1973;&#65533;&#65533;&#65533;^&#65533;Zc&#2013;!KL&#65533;&#65533;b&#65533;&#65533;&#65533;&#65533;&#891;&#65533;cg&#65533;&#65533;7&#65533;=&#65533;2&#65533;&#65533;$3V&#65533;&#65533;g&#65533;&#65533;_/&#65533;&#65533;|5q&#65533;Y&#65533;&#65533;,]3&#65533;&#65533;l&#65533;&#65533;&#65533;&#65533;&#65533;jb&#65533;&#65533;y&#65533;&#65533;8&#65533;wp&#65533;SgO^yu&#65533;&#65533;&#65533;~n&#65533;&#65533;h&#65533;&#65533;&#65533;U&#65533;&#65533;Y&#65533;_&#65533;&#65533;&#65533;RN!56&#1792;I&#65533;f&#65533;U&#65533;&#65533;_&#65533;\]r&#65533;w&#65533;}w&#65533;uU&#65533;2&#65533;&#65533;qx&#65533;U&#65533;hw&#65533;&#65533;$cz&#65533;&#65533;&#1349;+&#65533;&#65533;[z$R&#33794;&#65533;i|D9&#65533;&#65533;&#373;&#65533;&#2005;E&#65533;z&#65533;(&#65533;&#65533;&#65533;&#65533;&es&#65533;u7]R&#65533;&#65533;&#65533;&#65533;6&#65533;w&#65533;U;4a&#65533;&#65533;E&#65533;}F
&#65533;&#65533;l&#65533;&#65533;&#65533;|0Ri$&#65533;s&#65533;&#65533;&#65533;sWF&#65533;b&#65533;&#1589; S&#65533;&#65533;&#65533;%}Z&#65533;	hy&#65533;Y&#65533;B&#65533;&#65533;`&#65533;&#65533;-&#65533;&#65533;&#65533;f&#65533;&#1637;{~f&#65533;&#65533;&#65533;Z&#65533;&#65533;^&#65533;Z&#65533;gi&#65533;E&#65533;&#65533;&#65533;4L^&#65533;&#65533;&#65533;h&#65533;`J&#678;&#65533;&#437;&#65533;`&#65533;&#65533;&#65533;&#65533;d&#65533;@A	&#65533;&#65533;D&#65533;&#65533;6&#65533;&#65533;S&#65533;&#65533;&#65533;&#65533;&#65533;&#65533;&#745;&#65533;&#45242;&#65533;&#65533;&#65533;A&#65533;]&#65533;&#65533;&#65533;&#1626;&#65533;&#65533;L&#65533;&#65533;&#65533;&#65533;&#65533;&#65533;l&#65533;&#2014;&#1772;&#65533;r&#65533;&#65533;8&#65533;&#1631;&#65533;&#65533;E&#65533;^&#65533;&#65533;&#65533;k&#65533;&#65533;'Z&#65533;&#65533;ef&#65533;&#65533;IS&#65533;&#65533;v&#65533;l7&#65533;&#43694;7&#65533;F&#65533;]&#65533;&#65533;F&#65533;&#65533;J&#65533;&#65533;e/&#65533;&#65533;&#65533;&#65533;W&#65533;&#65533;&#65533;%&#65533;.&#65533;&#65533;&#65533;x&#65533;!&#65533;&#65533;&#1712;&#818;&#65533;hM&#65533;2&#65533;_i\&#65533;&#65533;_&#65533;&#65533;&#65533;<H&#65533;&#65533;&&#65533;&#65533;&#65533;&#65533;&#65533;&#65533;l&#65533;&#65533;HS&#65533;/|&#65533;&#65533;|1&#65533;9&#65533;4&#65533;&#65533;&#65533;$&#65533;&#569;&#65533;-K&#65533;&#65533;&#65533;&#65533;,&#65533;&#65533;&#65533;M&#65533;&#65533;:&#65533;Ub4&#65533;&#65533;q&#65533;!n&#65533;d&#65533;&#65533;&#65533;[&#65533;f&#65533;&#65533;&#65533;&#65533;&#65533;&#65533;5&#65533;'r&#65533;)&#1350;~t&#65533;\&#1273;&#65533;&#65533;K	&#65533;[&h&&#65533;<&#65533;io&#65533;&#65533;&#65533;&#65533;&#65533;Y&#65533;d&#65533;e&#65533;&&#65533;&#65533;&#65533;&#65533;&#65533;2&#65533;}&#65533;&#65533;&#65533;w&#65533;&#65533;!&#65533;&#65533;&#65533;&#65533;9uw&#65533;&#65533;.g&#65533;M_Mf&#65533;Q
&#65533;&#65533;&#65533;&#65533;.&#65533;o&#65533;&#65533;&#65533;&#65533;7?|&#65533;C&#65533;&#65533;&#65533;&#948;/&#65533;8c2&#65533;{&#65533;&#65533;&#65533;&#65533;1&#65533;&#13821;&#65533;&#65533;&#65533;g(&#65533;&#65533;&#65533;&#65533;&#65533;?&#65533;&#65533;&#65533;&#940;5&#65533;&#65533;&#65533;_&#65533;&#65533;&#65533;/&#65533;&#65533;&#65533;&#65533;&#65533;&#65533;&#65533;&#65533;&#65533;*&#65533;i&#65533;R&#65533;#&#65533;&#65533;&#65533;&#65533;8&#65533;9&#65533;|&#65533;&#65533;&#65533;&#65533;&#65533;2&#65533;U&#65533;s&#65533;&#65533;&#65533;&#65533;B?&#65533;y&#65533;&#65533;&#65533;{&#65533;#&#65533;&#65533;&#65533;e&#65533;]\[&#65533;&#65533;&#65533;=&#65533;~&#65533;)A&#65533;@&#562180;&#65533;&#206;s&#65533;TA&#65533;
&#65533;&#65533;&#65533;&#65533;&#65533;bC&#65533;&#65533;O&#65533;&#65533;&#1247;&#65533;B&#65533;2&#65533;&#65533;&#65533;3!k &#65533;C&#65533;	'&#65533; "&#65533;8E%$(5#&#65533;&#65533;&#65533;n&#65533;?R&#65533;&#65533;P&#795;]&#65533;&#65533;&#65533;&#65533;N$&#65533;&#65533;9
#1L&#65533;%&#65533;c&#65533;&#65533;52&#65533;m|z9#&#65533;@%JQ~(&#65533;&#65533;&#2575;&#1913;&#65533;l&#65533;S&#65533;I&#65533;IZr&#65533;y&#65533;&#65533;GC&#65533;&#65533;c&#65533;&#65533;&#65533;q&#65533;E&#65533;&#1124;S+&#1095;*i4&#65533;&#65533;&#65533;J&#65533;a%&#65533;1&#65533;2&#65533;&#65533;$&#65533;7L&#65533;&#65533;F&#65533;&#65533;&#65533;G&#65533;&#65533;.a&#65533;D&#65533;APJ&#65533;G0&#65533;A&#65533;[&#65533;&#65533;l&#65533;x&#65533;&59&#65533;Qfr$&#65533;&#65533;&#65533;&#65533;&#65533;Q)&#65533;&#65533;&#65533;\&#65533;'&#65533;&#65533;Lf&#65533;&#65533;&#65533;t&#65533;3&#65533;&#65533;&#65533;i~R&#65533;|&#65533;u&#65533;&#65533;t&#65533;&#65533;a&#65533;0&=aI&#65533;&#65533;x&#65533;&#1246;&#65533;\'&#65533;&#65533;)&#65533;\&#65533;b&#65533;&#295;B&#65533;O&#65533;&#65533;&#65533;&#1831;j&#65533;O&#65533;&#65533;Ef?&#65533;Of
f&#65533;&#65533;HG&#65533;4xr&#65533;&#65533;&#65533;&#65533;.Z&#974;&#65533;&#65533;&#2044;I3uQ&#65533;&#65533;&#65533;&#65533;U&#65533;A&#65533;!&#65533;&#65533;c&#65533;&#65533;L&#65533;J#Z&#1237;&#65533;&#65533;&#65533;3&#65533;&#65533;KW&#65533;TX.f7-g3&#1113;&#65533;&#65533;Q&#65533;v&#65533;&#65533;P&#65533;&#65533;&#1390;J&#65533;&#65533;M5&#65533;K&#65533;&#1458;
&#1387;		&#65533;&#65533;Z&#65533;B$&#65533;&#65533;?&#18100;p&#947;&#65533;m&#65533;]&#65533;JVt&#65533;u&#65533;zE&#65533;E&#65533;&#1148;&#65533;&#65533;&#65533;bek&#65533;&#65533;&#1057;4u&#65533;&#65533;E&#65533;_'&#65533;&#65533;&#65533;V&#65533;y&#65533;c[&#65533;WbM&#65533;&#65533;U&#65533;H&#65533;J&#65533;&#65533;N4&#65533;&#65533;M&#65533;9-;?&#65533;Hc&#65533;&#65533;&#65533;9&#65533;&#65533;&#65533;&#65533;&#65533;&#65533;f&#65533;&#65533;F>{[&#65533;2&#65533;&#65533;&#65533;`#&#65533;&#65533;u&#65533;6&#65533;&#65533;5&#65533;C&#65533;W&#65533;&#65533;&#65533;&#65533;&#65533;f&#65533;&#65533;V&#65533;
&#65533;=y&#65533;f#{[&#65533;&#65533;&#65533;&#65533;&#65533;x&#1617;\qH&#65533;&#65533;&#1262;tCC\m&#65533;U&#65533;j&#65533;mo&#65533;;Zu&#65533;&#1530;&#65533;=&#65533;M&#65533;&#65533;&#65533;&#65533;&#1526;&#65533;Ao&#65533;&#65533;&#65533;^"&#65533;&#65533;&#65533;&#65533;U&#65533;B&#65533;&#65533;&#65533;uD&#65533;2=&#65533;&#65533;&#65533;`&#65533;&#65533;&#65533;&#65533;&#65533;&#65533;&#65533;)&#65533;z0&#65533;&#65533;@&#65533;&#65533;&#65533;	w&#65533;&#65533;~&#65533;mm&#65533;`&#65533;&#65533;&#65533;&#65533;&#65533;q&#65533;M&#65533;&#65533;Wo&#65533;&#65533;;v&#65533;ck&#65533;#&#65533;1&#65533;&#1614;&#65533;C<%&#65533;Zsk&#65533;&#65533;!n\;&#65533;&#65533;&#65533;&#65533;&#65533;&#689;&#65533;1&#65533;&#65533;A|pc&#65533;&#65533;&#65533;&#65533;/&#65533;&#65533;&#65533;2&#65533;&#65533;&#191;}
&#65533;3&#65533;&#65533;5&#65533;&#65533;&#65533;&#65533;X&#65533;&#65533;&#65533;&#65533;,&#65533;&#1550;W&#65533;S&#65533;>&#65533;1&#65533;&#65533;&#65533;&#65533;&#65533;&#65533;&#65533;O&#65533;&#65533;:Z&#914;=&#65533;&#65533;	&#65533;q&#65533;&#65533;}sV&#65533;&#65533;u*&#65533;&#65533;.&#65533;y<wtz&#65533;v&#65533;s&#65533;&#65533;(&#65533;=3&#65533;&#65533;&#65533;&#65533;/E<&#65533;\&#65533;&#65533;&#65533;9&#65533;&#65533;1&#65533;&#65533;&#660;&#65533;&#720;F&#65533;&#65533;&#65533;&#65533;&#65533;Z&#65533;&#65533;&#792;&#65533;&#65533;&#65533;E&#65533;&#65533;&#65533;<t:&#65533;&#65533;&#1967;[&#65533;`u&#65533;&#65533;i&#65533;&#65533;{&#902;AJT"f&#65533;&#65533;&#65533;}&#65533;&#65533;&#65533;&#65533;&#65533;&#65533;J&#65533;&#65533;&#65533;&#60366;&#65533;&#65533;l]f&#65533;&#1423;&#65533;53&#65533;m&#65533;4&#65533;&#65533;s&#65533;&#65533;Sn:?&#65533;O&#65533;&#65533;&#65533;&#65533;&#65533;&#65533;o&#65533;&#65533;L&#65533;&#65533;&#65533;&#65533;p[&#65533;o&#65533;&#65533;m&#65533;&#65533;?&#65533;&#1662;&#65533;D&#65533;&#65533;&#65533;&#65533;&#65533;:&#65533;&#65533;&#65533;&#65533;x&#65533;MK&#65533;&#65533;&#65533;&#65533;&#457;&#305;<&#65533;&#65533;[9&#65533; &#65533;&#65533;&#65533;A-e&#65533;&#65533;t&#65533;]&#65533;w&#65533;&#65533;
&#65533;g&#65533;{o,&#65533;9&#65533;enh&#65533;Q&#65533;&#65533;&#65533;&#65533;&#65533;MfNk&#65533;;&#65533;&#65533;O&#65533;8e&#65533;.%&#65533;&#65533;&#65533;G&#65533;&#65533;B&#65533;&#65533;&#1741;X&#65533;&#65533;&#65533;q&#65533;&#65533;&#65533;o&#65533;&#65533;;&#65533;D&#65533;&#65533;&#65533;Un&#65533;&#65533;f&#65533;&#65533;\_&#65533;&#65533;&#65533;>q&#65533;&#65533;c&#65533;a&#65533;&#65533;&#65533;;rh&#65533;}&#65533;`7{&#1487;NT&#65533;B9&#41015;&#65533;{&#65533;e|&#65533;&#65533;&#20091;&#65533;%O&#65533;Z&#65533;c&#65533;&#65533;&#65533;&#65533;;gZ&#20559;u&#65533;&#65533;&#65533;b&#931;c&#65533;
&#65533;|&#65533;&#65533;&#65533;z&#65533;&#65533;&#929;5&#65533;&#31325;&#65533;&#65533;&#65533;&#65533;w&#65533;&#65533;&#65533;]z&#65533;O&#65533;&#65533;&#65533;&#65533;|&#65533;+/&#65533;&#65533;^&#65533;	Q&#65533;&#65533;&#65533;|&#65533;{&#65533;&#65533;&#65533;9S&#65533;&#65533;o&#2014;&#65533;&#65533;&#65533;	s&#65533;&#65533;&#65533;&#65533;&#65533;&#65533;&#65533;&#65533;&#65533;&#65533;|u&#65533;&#65533;/&#65533;&#65533;)&#65533;i&#65533;v&#65533;&#65533;o~^&#65533;&#65533;ssk&#65533;&#65533;&#65533;&#65533;0&#65533;&#65533;ol&#65533;+&#65533;4&#65533;|&#65533;&#65533;&#65533;/&#65533;~&#65533;h&#65533;g|&#65533;7k*&#65533;&#65533;&#65533;&#65533;&#65533;&#65533;w&#65533;wV&#65533;&#65533;<&#65533;Wv&#65533;(&#65533;&#65533;j&#65533;%&#65533;&#65533;'&#65533;&#65533;&#65533;}&#65533;&#65533;F&#65533;,&#65533;&#65533;&#65533;&#65533;&#65533;>'T&#65533;&#1472;&#65533;&#65533;y&#65533;&#65533;sEWru&#65533;=H&#65533;&#65533;V&#65533;&#65533;~D&#65533;.&#65533;l&#65533;&#65533;~&#65533;Jx&#65533;&#65533;W&#65533;P&#1410;R&#65533;{{%_&#65533;'m&#65533;g&#65533;Ga&#65533;&#65533;\&#1540;&#65533;@F&#65533;j'&#65533;&#65533;c&#65533;&#65533;z&#65533;&#65533;@Fh&#65533;Y&#1542;*H{&#65533;&#65533;&#65533;&#65533;&#65533;vh&#65533;BQ&#65533;&#65533;7&#65533;,&#65533;n0HZ&#44485;&#65533;&#65533;Y&#65533;&#65533;z]&#65533;&#65533;5&#65533;>&#65533;&#65533;Q&#65533;(&#65533;&#1475;su&#65533;xS&#65533;&#65533;<|x&#65533;L&#65533;0&#58820;lgo@&#65533;&#1799;}&#65533;&#65533;n&#65533;E[X&#65533;l{&#263;s&#65533;7Q&#65533;W&#65533;&#65533;&#33294;(&#65533;"6&#65533;&#65533;x&#65533;u&#454;&#65533;T&#65533;&#65533;X&#65533;&#65533;H9&#65533;&#65533;&#65533;&#65533;K&#65533;&#65533;w&#65533;&#65533;&#65533;8&#65533;&#65533;w&#65533;U&#65533;k6y&#65533;&#65533;&#65533;&#65533;&#65533;x&#65533;&#65533;&#65533;&#65533;h&#65533;&#65533;&#65533;&#65533;(&#65533;&#65533;HWfX&#65533;&#423;&#65533;&#65533;&#257;&#65533;s8&#65533;0&#65533;~I&#65533;&#65533;&#65533;7iiH&#65533;x&#65533;&#65533;&#65533;^&#65533;H&#65533;&#65533;|({V&#65533;&#65533;]&#65533;{&#65533;&#65533;&#65533;8&#65533;&#65533;&#65533;&#65533;&#65533;&#65533;8&#65533;&#65533;&#65533;[&K&#65533;&#65533;&#1616;&#65533;&#65533;&#65533;G&#65533;&#65533;x&#65533;+(&#65533;&#65533;&#65533;&#65533;&#65533;v&#65533;&#463;&#65533;X~&#65533;x&#65533;pE&#65533;&#589;&#65533;&#1549;&#65533;&#1539;d&#65533;&#65533;&#65533;&#65533;&#65533;*&#65533;&#65533;&#65533;Ti&#65533;&#65533;HY&#1355;&#65533;&#65533;}&#65533;&#65533;h&#65533;&#65533;8&#65533;&#65533;g&#65533;8?&#65533;x&#65533;&#65533;H&#65533;&#65533;w]&#65533;&#65533;z&#65533;&#65533;{&#65533;Xj&#65533;&#65533;&#65533;g&#65533;eH&#65533;1&#65533;!v&#65533;&#65533;4I&#1686;&#65533;&#65533;qA&#65533;Z)&#65533;;&#579;&#65533;&#65533;&#65533;&#65533;&#65533;&#65533;&#65533;v&#65533;G&#65533;&#65533;f&#65533;&#65533;&#65533;&#65533;&#65533;&#65533;&#65533;&#65533;F&#596;&#65533;&#527;(&#65533;&#65533;a&#1542;x&#65533;&#65533;&#65533;&#65533;&#65533;&#65533;&#65533;&#1608;3	&#65533; O&#65533;&#65533;nI&#65533;<&#43537;&#65533;&#65533;&#65533;h&#65533;k&#65533;&#65533;|&#65533;&#65533;Q&#65533;&#65533;'&#65533;&#65533;Y&#65533;vy&#65533;(&#65533;&#65533;{	&#65533;&#65533;	&#65533;rw&#65533;&#65533;&#65533;&#65533;&#65533;&#65533;&#65533;&#65533;\y&#65533;Y&#65533;&#65533;&#65533;&#65533;4a&#65533;&#65533;C&#65533;Wvx&#65533;&#590;+9&#65533;&#65533;&#65533;E&#65533;&#65533;N&#65533;&#65533;A&#65533;U&#65533;&#65533;`&#65533;(&#65533;ty"&#65533;&#65533;&#65533;&#65533;f'&#65533;K,&#65533;&#65533;9y&#65533;q&#65533;&#65533;yr&#65533;	&#65533;&#65533;D>&#65533;)h{&#65533;&#65533;H&#65533;&#65533;d	&#65533;&#1619;&#65533;&#65533;&#65533;Qqp&#65533;&#65533;0&#65533;&#65533;]&#65533;	&#65533;&#65533;&#65533;b|&#65533;&#65533;a7&#65533;&#65533;&#65533;&#65533;&#65533;i%W&#65533;&#1674;<&#594;&#65533;&#589;:&#65533;&#65533;&#65533;	&#65533;g&#65533;?&#65533;e&#65533;&#152;:y&#65533;&#65533;&#1617;&#65533;&#65533;K&#65533;&#65533;&#65533;E&#65533;X&#65533;b.&#65533;&#1112;&#65533;I&#65533;:&#65533;&#551;&#65533;z]&
&#65533;&#65533;&#65533;&#65533;n$&#65533;y&#65533;&#65533;j&#65533;&#65533;
&#65533;]i&#65533;&#65533;&#65533;`&#65533;H?>&#65533;&#65533;&#65533;*&#65533;&#65533;&#65533;}&#65533;b&#65533;&#65533;&#65533;X&#65533;J&#65533;&#65533;EH&#65533;&#65533;&#65533;uQ'&#65533;jHx&#65533;O&#65533;oI&#65533;<&#65533;&#65533;&#65533;j&#65533;uH&#65533;9#&#65533;&#1230; &&#65533;^&#65533;b:H&#65533;oYN2D@&#65533;R&#65533;&#65533;B)&#65533;&#65533;Y&#65533;*&#65533;&#65533;Xc{&#65533;jc&#658;e&#65533;v&#65533;BJ8&#65533;&#65533;&#65533;&#65533;&#1489;&#65533;{XjD:y&#65533;4|t8vC"$&#65533;&#65533;J&#65533;&#65533;y&#65533;&#65533;&#65533;&#65533;n&#65533;&#65533;&#65533;&#65533;_&#65533;*&#65533;xwz&#65533;H&#65533;9&#65533;B<&#65533;&#603;v&#65533;&#65533;&#1622;qzw&#65533;7M&#65533;&#65533;[Wx&#65533;xi&#65533;&#65533;^&#65533;V&#65533;&#65533;&#65533;&#889;^&#65533;u&#65533;&#65533;Jxw&#65533;Ai3&#65533;m&#65533;&#65533;E&#65533;ozG&#137;&#65533;&#65533;&#65533;t&#65533;!$#L&#65533;&#65533;&#65533;&#65533;7&#65533;&#65533;0&#65533;	&#65533;?j&#65533;&#65533;&#65533;&#65533;\
&#65533;&#428;&#65533;&#494;&#32795;A&#65533;Z&#65533;&#65533;&#1536;Gq:&#65533;&#65533;&#65533;&#65533;&#65533;p*H&#65533;&#65533;C&#65533;&#65533;&#65533;:u&#65533;&#465;&#65533;i&#65533;&#65533;&#65533;&#65533;&#65533;j&#65533;#)1&#65533;&#65533;z&#65533;F&#65533;5>1&#65533;&#65533;u&#65533;JifI&#65533;&#65533;&#65533;&#65533;&#65533;I&#65533;&#65533;&#65533;(&#65533;&#65533;Q&#65533;&#65533;S&#65533;Gs&#65533;f&#65533;+&#65533;&#65533;&#65533;&#65533;{&#65533;&#58010;!Z^&#65533;&#1580;&#65533;&#65533;&#65533;:&#65533;&#65533;8&#65533;P&#531;&#2541;&#65533;&#65533;)h&#65533;0-&#65533;^&#65533;&#65533;e&#65533;6&#65533;&#688;0&#65533;!y&#65533;9&#65533;&#65533;&#65533;&#65533;&#65533;&#65533;x&#65533;&#65533;GHj&#1715;/$a&#65533;&#65533;QNp&#65533;&#40584;|x&#65533;&#65533;w&#65533;7&#65533;-&#65533;'&#65533;&#65533;u&#65533;&#65533;&#65533;&#65533;y&#65533;QY&#65533;&#65533;j&#65533;&#65533;&#65533;zV&#1668;&#65533;:&#65533;&#65533;&#1080;&#65533;&#65533;|&#65533;:&#65533;Z&#65533;	&#65533; &#65533;P`&#65533;#}`&#65533;6&#65533;&#65533;&#65533;h&#65533;(&#65533;'F+hB9t47&#65533;&#65533;3&#65533;&#65533;&#65533;7&#65533;&#65533;&#65533;y&#65533;&#65533;&#65533;gY&#65533;w|'&#65533;&#65533;&#65533;V&#65533;@K&#65533;&#65533;&#65533;<&#65533;R@&#65533;&#65533;0&#65533;&#65533;
l&#65533;&#939;"&#707;&#65533;&#37611;T&#65533;&#65533;&#65533;k&#65533;&#65533;K&#65533;&#65533;S&#65533;F^&#65533;&#65533;&#65533;7&#65533;i&#65533;&#65533;&#65533;&#65533;&#65533;:&#65533;%X&#9976;Y&#65533;&#65533;=&#65533;&#65533;&#65533;Q&#65533;&&#65533;&#65533;>&#65533;&#65533;&#65533;;`0f &#1849;&&#65533;&#65533;(&#65533;&#1403;qZz&#65533;&#65533;H&#65533;&#65533;#&#226;$&#65533;B&#65533;&#65533;&#65533;&#65533;(&#65533;p&#65533;&#65533;&#65533;&#65533;&#65533;&#65533;T&#65533;V[&#65533;&#65533;&#65533;&#65533;&#65533;[&#65533;&#65533;&#65533;&#65533;&#219;&#65533;&#65533;z(&#65533;z&#65533;&#65533;&#65533;&#65533;&#65533;&#65533;&#65533;6&#65533;>&#65533;7P&#65533;&#65533;9&#65533;&#65533;&#65533;Z&#65533;+&#367;l&#65533;&#65533;A&#65533;&#65533;&#65533;&#65533;&#65533;T(&#65533;N\yz	&#65533;&#65533;5&#65533;&#65533;&#65533;&#65533;&#65533;Fk&#65533; |&#65533;)&#65533;&#65533;6&#65533;.T&#65533;&#65533;{&#65533;0&#65533;&#65533;Z&#65533;dP&#65533;$&#65533;Ye&#65533;I&#65533;&#65533;&#65533;k8[&#65533;Vt&#65533;&#65533;&#65533;1&#65533;8&#65533;&#65533;&#65533;F&#65533;*\&#65533;lG)&#65533;&#65533;K&#65533;xq&#65533;\&#65533;&#522;*&#65533;a&#65533;&#65533;&#65533;&#65533;|&#65533;@&#65533;o&#65533;<|&#65533;>&#65533;&#65533;&#65533;&#65533;&#65533;&#588;&#65533;Rq&#65533;o&#65533;&#65533;&#65533;n&#65533;+&#65533;||&#65533;&#65533;
&#65533;/&#65533;V&#65533;&#65533;UC&#65533;-&#65533;"M&#65533;&#65533;<zt&#65533;&#65533;&#65533;@&#65533;=&#65533;&#523;&#65533;&#65533;yzs&#65533;&#65533;$-,&#65533;&#540;&#65533;&#65533;P
&#65533;&#65533;	l@{`&#65533;&#1531;&#65533;u&#65533;&#65533;&#65533;L/*t0L&#65533;&#65533;#$&#65533;&#65533;6&#65533;&#65533;&#65533;J&#65533;&#65533;&#607;[8&#65533;&#65533;&#754;&#65533;5&#65533;uc?&#65533;Y]&#65533;<&#65533;&#65533;&#65533;&#65533;XL&#65533;&#65533;&#65533;&#65533;&#65533;&#65533;&#65533;&#65533;&#65533;&#334;9&#65533;&#65533;&#65533;c&#65533;&#65533;e&#65533;TP&#1100;&#65533;%&#65533;c&#65533;&#65533;&#65533;J&#65533;&#65533;&#65533;&#65533;&#65533;w&#65533;*&#65533;LoV&#65533;/;&#65533;Z&#65533;&#65533;W&#65533;HU7&#65533;&#65533;x4j&#65533;&#65533;$O&#65533;&#65533;&#65533;`&#65533;&#1927;&#65533;&#65533;\&#65533;&#65533;&#65533;&#65533;y5&#65533;&#65533;p&#65533;j&#65533;	&#65533;&#65533;*#Mxs&#65533;+$&#65533;&#65533;&#65533;&#65533;&#65533;&#65533;IV~&#65533;&#65533;&#65533;4?&#65533;Wa^&#709;&#65533;&#65533;~&#622;-&#1912;&#65533;&#65533;&#65533;V&#65533;&#65533;"&#65533;&#65533;&#65533;&#65533;R"&#65533;ko	&#65533;<&#65533;0&#65533;m&#65533;=&#65533;&#65533;Ab&#65533;/&Q&#65533;P&#65533;&#65533;DdSO&#65533;&#65533;SB+&#65533;&#65533;Z&#65533;1Z{&#65533;&#1321;y&#65533;
W&#65533;`H&#65533;&#65533;&#65533;&#65533;&#1505;j&#65533;&#65533;&#65533;	 &#65533;&#65533;o&#65533;6&#65533;BH]&#65533;Zxxm`N&#65533;U&#1177;&#65533;&#65533;&#65533;&#1157;m&#65533;M&#65533;&#65533;	&#65533;&#65533;&#65533;&#65533;&#65533;&#65533;[=&#65533;&#881;&#65533;&#65533;r<!4$&#65533;&#65533;&#1788;&#65533;C&#65533;&#65533;&#65533;&#65533;t&#65533;&#65533;&#65533;J&#65533;&#65533;&#65533;&#65533;by&#1631;Aj&#65533;\&#65533;wx&#65533;&#65533;&#181;L&#65533;&#65533;}%&#65533;0>&#65533;&#443;&#65533;m&#65533;&#65533;&#65533;t&#65533;M&#65533;&#65533;&#65533;q&#1684;&#65533;&#65533;&#65533;&#1825;%&#65533;W&#65533;i:&#65533;Q*&#65533;&#65533;&#620;&#65533;&#1580;&#65533;-&#65533;&#65533;B&#1438;C&#65533;&#65533;{&#65533;	&#65533;#&#65533;&#65533;&#65533;&#1962;&#1137;&#65533;&#65533;I|&#65533;zm&#65533;&#65533;&#65533;R&#65533;-&#65533;&#65533;&#65533;|&#65533;*&#65533;&#65533; &#65533;&#65533;&#65533;&#65533;&#65533;bz&#65533;&#65533;m&#65533;&#65533;&#65533;F*9&#65533;Cd<&#65533;&#65533;&#65533;&#65533;&#65533;&#65533;&#65533;W&#65533;$y<&#65533;&#19036;&#65533;,&#65533;&#65533;r&#65533;w&#65533;&#65533;$&#65533;&#65533;5&#65533;&#65533;P&#65533;&#65533;&#65533;D&#65533;@&#65533;&#65533;&#65533;	&#1106;&&#49998;&#65533;_&#65533;&#65533;&#65533;b&#65533;&#65533;ay?&#65533;@&#3441;&#1266;&#65533;;0&#65533;&#65533;&#65533;=&#65533;&#65533;&#65533;SNj&#65533;c&#65533;&#65533;"&#65533;Q&#65533;e&#65533;s&#65533;1&#65533;&#65533;&#65533;-&#65533;4&#65533;&#65533;J&#65533;&#65533;&#65533;8&#65533;&#65533;(&#65533;&#65533;&#65533;&#65533;X2&#65533;03Q&#65533;W&#65533;&#11712;;\&#65533;&#65533;-&#1293;=&#65533;&#65533;&#65533;j&#65533;`&#65533;&#65533;nDCTRB&#65533;&#26869;&#65533;&#65533;&#65533;&#33133;&#65533;W&#65533;\&#65533;&#65533;
J&#65533;@&#65533;&#65533;-&#65533;C&#65533;&#65533;E&#65533;p&#65533;&#65533;
&#65533;3&#65533;&#65533;&#65533;&#65533;&#65533;a&#65533;A&#65533;Gh&#65533;&#65533;&#65533;L&#65533;R&#65533;M&#65533;&#65533;&#65533;&#65533;8&#65533;&#65533;d&#65533;&#65533;&#65533;&#65533;3&#65533;&#65533;A;&#65533;y&#65533;&#65533;&#65533;=&#662;k&#65533;>&#65533;&#65533;&#65533;&#65533;0+p&#65533;CB7"s&#65533;TnLZt&#65533;A>&#764;~&#65533;N&#65533;9Z{M^&#65533;&#65533;n&#65533;&#65533;@&#65533;K&#65533;&#65533;~&#65533;&#65533;f&#65533;	&#65533;P&#65533;[&#65533;1&#65533;#&#65533;&#65533;NJ&#65533;2n&#65533;&#65533;&#65533;&#65533;dN<>&#65533;&#65533;&#53671;&#902;~&#65533;&#65533;&#65533;P&#65533;&#65533;&#2032;=&#65533;&#65533;&#65533;D]&#65533;&#65533;&#65533;"Q&#65533;>&#65533;&#65533;@\&#65533;&#1609;a&#65533;5&#65533;/&#65533;]&#65533;&#65533;b&#1778;&#65533;&#1519;,&#65533;Y&#65533;&#65533;&#65533;&#65533;T&#65533;&#65533;&#65533;&#65533;jh&#65533;&#65533;&#65533;&#65533;&#65533;7]&#65533;&#65533;&#65533;N&#65533;&#65533;0&#65533;&#65533;@&#65533;n&#65533;V&#65533;&#65533;n&#65533;n&#65533;&#65533;&#65533;R&#65533;9e&#65533;T&#65533;&#903;&#65533;&#65533;/&#65533;[&#65533;(G&#65533;g&#65533;&#65533;6&#65533;&#65533;-&#65533;T&#65533;a&#65533;&#65533;q+&#65533;o&#65533;/f)G?b&#65533;&#65533;&#65533;W&#65533;&#65533;H&#65533;&#65533;v&#65533;&#65533;&#818;&#65533;L-&#1955;&#65533;%&#65533;*&#65533;&#65533;K&#1348;&#65533;&#65533;&#1894;&#65533;-&#65533;&#65533;)2&#65533;&#65533;T&#65533;/&#65533;&#65533;&#65533;Y&#65533;&#65533;up	&#65533;o;IP8&#65533;&#65533;/&#65533;O&#65533;%&#65533;~&#65533;&#1054;&#65533;&#65533;&#65533;&#42227;&#65533;&#65533;\vl&#297;&#65533;d&#65533;V&#65533;_&#65533;]&#65533;&#65533;0&#65533;&#65533;&#65533;&#65533;&#65533;t&#65533;&#65533;&#65533;&#65533;&#65533;I&#65533;&#65533;&#65533;C&#65533;&#65533;&#65533;&#65533;&#65533;&#65533;&#65533;Y0C&#65533;&#65533;&#65533;&#65533;&#65533;p.p&#65533;&#65533;&#65533;G&#65533;&#65533;$(ul&#65533;H_f&#639;&#65533;&#65533;_&#65533;&#65533;&#65533;aa&#65533;&#65533;&#1213;&#65533;C&#1753;&#65533;Xcs&#65533;&#65533;&#65533;&#65533;:&#65533;&#65533;&#65533;&#65533;X&#65533;&#65533;&#65533;&#65533;c&#65533;&#1198;	&#65533;&#65533;&#65533;&#65533;k.&#65533;&#65533; &#65533;iF&#65533;&#65533;&#65533;`0d&#65533;Nr&#1265;O&#65533;:N&#65533;&#65533;Yd&#65533;&#65533;'G&#65533;t&#65533;&#65533;
&#65533;1e*&#65533;&#65533;&#870;6&#65533;&#65533;-&#65533;Y&#65533;&#65533;0&#65533;&#65533;z&#65533;4(&#65533;&#65533;&#1120;I{*+6&#65533;&#65533;&#1252;gN&#65533;&#65533;&#65533;&#44203;
&#65533;n&#23219;&#65533;W&#65533;:N&#65533;Z&#65533;&#65533;Y&#65533;&#65533;n&#65533;D&#65533;\[&#65533;&#65533;&#65533;&#869;&#1774;&#65533;;&#65533;&#65533;&#65533;m&#65533;&#65533;&#65533;s&#65533;&#65533;&#65533;&#463;&#65533;&#6728;&#65533;&#65533;&#65533;p A&#65533;&#65533;A&#65533;V&#65533;l6&#65533;&#65533;-&#312;&#65533;4&#65533;&#65533;i&#65533;&#65533; &#65533;>ml&#65533;^&#65533;&#65533;!L&#65533;&#65533;&#65533;X&#65533;&#65533;L&#65533;Eu_&#1797;&#65533;&#65533;o&#3989;f&#65533;&#65533;,*&#65533;&#65533;S&#65533;&&#65533;&#65533;<&#65533;&#174;Z&#65533;&&#65533;^pN&#65533;&#65533;"L^&#65533;&#65533;]&#65533;&#65533;&#65533;&#65533;&#65533;&#65533;Bt&#65533;	&#65533;nX&#65533;&#65533;&#1615;J&#65533;L&#65533;&#65533;_&#65533;&#1175;#&#65533;x&#65533;&#65533;J&#65533;&#65533;&#964;&#65533;&#65533;
l&#1077;p@&#65533;&#65533;&#65533;m'&#65533;.&#1709;a.T.8&#6314;&#65533;&#65533;&#65533;C&#65533;&#65533;&#65533;&#65533;&#144;&#65533;&#65533;&#65533;
7	[t!&#65533;&#65533;&#65533;&#65533;&#65533;&#65533;&#65533;<&#65533;p&#65533;&#65533;<&#65533;[&#65533;&#65533;&#65533;&#65533;*l"&#65533;.&#65533;sI&#65533;&#682;,2&&#65533;&#65533;&#65533;?H&#65533;&#65533;!4ZzM&#65533;&#65533;b&#65533;&#65533;^{&#65533;-%&#65533;&#65533;&#65533;4&#65533;m&#65533;1&#65533;&#65533;&#65533;7Il&#65533;&#65533;C&#65533;+&#65533;&#65533;j&#1272;&#65533;RT1&#65533;&#65533;\&#65533;&#65533;'1&#65533;-'&#65533;R&#65533;t&#65533;Eu4/&#65533;&#65533;&#65533;T&#65533;"&#65533;4H1&#65533;&#65533;1?&#470;&#65533;(&#65533;&#65533;8&#65533;&#65533;9&#65533;&#65533;&#65533;U0&#65533;&#65533;&#65533;$&#65533;&#65533;A&#65533;&#65533;\M&#65533;~&#65533;&#65533;A3&#65533;l&#65533;&#65533;5-tN`&#65533;DJ&#65533;&#65533;~&#65533;&#65533;(]~k+&#65533;6&#65533;&#65533;&#65533;S?&#65533;&#65533;lPjg*&#65533;2D&#65533;&#65533;1&#65533;DU&#65533;Qu&#1083;&#65533;&#65533;K&#65533;&#65533;SK"&#65533;R&#65533;
&#65533;OI&#65533;&#65533;&#65533;DO&#65533;&#65533;TU&#632;&#65533;L &#65533;&#65533;0a%&#65533;&#65533;g&#1404;&#65533;&#862;&#65533;V&#900;&#65533;M&#65533;a]&#65533;c&#65533;W&#65533;&#65533;&#65533;3&#65533;h
T&#65533;j[<&#65533;&#65533;\&#65533;543C&#65533;
&#65533;do&#65533;/.&#65533;&#65533;[W]L&#65533;t&#65533;!&#65533;&#1863;&#65533;{&#65533;&#65533;w&#1675;>&#65533;2&#65533;2:)_~&#65533;w&#65533;&#65533;n]&#65533;&#65533;&#65533;f&#65533;_&#65533;&#65533;p*&#65533;&&#65533;&#65533;&#1566;&#65533;M&#65533;&#65533;=&#65533;b&#65533;&#65533;&#65533;&#65533;&#65533;QE1:&#65533;&#65533;&#65533;&#65533;3&#65533;V&#65533;DEN&#65533;&#65533;tb&#65533;&#65533;:s&#65533;&#65533;go&#65533;&#65533;&#65533;&#65533;&#65533;&#65533;&#65533;&#65533;oj&#65533;&#65533;&#65533;t"#&#65533;O5&#65533;&#65533;OVe5Y&#65533;&#65533;0&#65533;&#65533;V&#65533;&#65533;&#65533;zc&#746;&#65533;&#65533;b&#65533;&#65533;&#65533;7&#65533;&#65533;&#65533;&#65533;t;&#65533;3&#65533;N&#65533;u&#65533;&#65533;&#65533;&#65533;&#65533;d&#65533;>&#65533;xS&#65533;c&#65533;]n&#65533;'U&#65533;c&#65533;+&#65533;&#65533;&#65533;xX&#65533;1&#65533;&#65533;0v.&#65533;&#65533;&#65533;)T&#65533;*&#65533;&#866;&#65533;&#469;=|A&#65533; a&#65533;&#65533;7&#65533;&#65533;&#65533;&#65533;&#65533;t&#65533;&#65533;J}&#65533;a&#65533;&#65533;5&#65533;&#65533;&#65533;M&#65533;&#65533;&#437;&#65533;&#65533;&#65533;0Nn&#65533;C&#65533;-wa&#65533;&#65533;g-&#65533;&#65533;p&#65533;&#65533;^&#1682;.&#65533;&#65533;0&#65533;&#65533;y$5&#65533;Uh)&#65533;&#65533;&#65533;x&#65533;&#65533;X&#65533;#&#65533;F*&#65533;&#65533;&#65533;[-Y1q&#65533;(g&#65533;
&#65533;&#65533;A
9&#65533;&#65533;&#65533;&#65533;(&#65533;H&#65533;j&#65533;|e&#65533;&#65533;&#65533;&#65533;Cs"&#65533;&#65533;,&#65533;&#65533;&#65533;hYkXT&#65533;F&#65533;;&#65533;hB&#65533;\42&#65533;dq*&#65533;Q&#65533;&#65533;&#65533;&#65533;&#65533;P&#65533; &#65533;&#65533;&#65533;&#65533;&#65533;[&#65533;+T,&#1095;:H&#65533;Jf&#516;,0&#65533;&#65533;f&#65533;^&#65533;@&#65533;,P&#65533;&#65533;o!7t&#65533;&#65533;9QbpZ&#65533;;4&#65533;&#65533;&#65533;7&#65533;	&#65533;&#65533;4&#65533;(&#65533;}"&#65533;X&#65533;?&#65533;&#65533;&#65533;&#65533;&#65533;&#65533;&#412;U&#65533;&#65533;&#65533;3^?&#65533;sA>^&#65533;&#65533;&#65533;H&#65533;&#65533;>HaC&#65533;s4&#65533;'&#65533;T&#65533;&#65533;&#65533;^&#65533;G0(&#65533;&#65533;c&#65533;&#65533;Dr&#65533;E&#65533;3&#65533;
&#65533;&#65533;y?&#65533;&#65533;9&#65533;&#65533;z\d7&#65533;&#65533;0&#65533;&#65533;Xy&#65533;&#65533;rp&#65533;&#65533;$u&#1171;_&#65533;&#65533;!o&#65533;ES&#65533;R=-cL&#65533;s&#65533;	&#65533;M&#65533;&#65533;&#65533;A&#369;$5&#65533;p&#65533;HE*7@su&#517;qD&#65533;&#65533;`&#65533;"b3&#65533;&#65533;-.&#65533;&#65533;&#65533;&#65533;{&#65533;$&#65533;&#65533;]&#65533;J&#65533;&#65533;a&#65533;
-&#65533;MaiS&#65533;&#65533;&#65533;&-j&#65533;&#65533;nR&#65533;&#65533;&#65533;&#65533;9&#65533;K&#65533;l&#65533;c&#65533;S&#65533;&#979;&#65533;&#65533;o&#65533;&#65533;&#65533;<&#65533;&#65533;O2&#65533;,p9&#1640;&#65533;d&#65533;&#65533;HE`&#65533;8A&#592;&#65533;Iv&#65533;&#65533;T&#65533;&#65533;&#65533;3%&#65533;&#65533;}&#65533;d7(&#65533;T`&#65533;&#65533;&#65533;|pd:I&#65533;:R(E&#65533;&#65533;K&#65533;&#65533;&#1534;&#65533;&#65533;G&#65533;Z&#65533;~hX&#65533;&#65533;S&#65533;&#65533;#&#65533;O&#1144;&#65533;&#65533;&#397;&#65533;Q&#65533;&#65533;&#65533;F&#1315;"y&#65533;)&#1632;$&#65533;&#65533;,&#65533;&#65533;l4
A&#65533;WH#Vu&#65533;` B&#65533;
~&#65533;&#65533;&#65533;
U&#65533;&#1462;	&#65533;&#65533;&#65533;D%8@q&#65533;S&#65533;&#65533;&#65533;3&#65533;&#1530;&#65533;&#65533;&#65533;&#65533;&#65533;&#65533;b^&#65533;t1&#1245;S&#65533;=;&#49792;&#65533;&#65533;Q~&#65533;&#65533;[&#65533;&#65533;gm=WV&#1458;D&#65533;T&#876;c&#65533;&#65533;&#65533;r0&#65533;T&#65533;&#65533;&#65533;vp&#65533;5&#65533;1&#65533;*&#65533;&#65533;R#&#65533;0&#65533; D&#65533;SH&#11698;&#65533;E&#65533;&#65533;&#65533;&#65533;x/&#65533;T0&#65533;|&#65533;+&#65533;&#65533;&#65533;l$&#65533;,&#65533;t&#65533;}M&#65533;SP&#65533;I&#923;2ov&#649;&#65533;&#65533;T6&#65533;Zl&#65533;X&#65533;Yc.&#65533;&#65533;H&#51033;&#1972;C_&#65533;&#65533;&#65533;}&#65533;&#65533;_&#678;g;i&#65533;y2&#65533;J&#65533;&#8477;X&#65533;%&#65533;:*&#65533;&#65533;&#65533;q&#65533;G q&#65533;\&#65533;&#65533;>&#65533;h?&#65533;p&#65533;,&#65533;&#65533;&#1222;&#65533;	S&#1968;h&#65533;l&#65533;&#65533;&#517;el&#65533;&#725;wC5&#65533;&#65533;&#65533;K&#65533;&#65533;t&#29499;S&#65533;&#65533;&#65533;\@&#65533;{3&#65533;&#65533;&#65533;FZ.'&#65533;&#65533;}&#65533;&#65533;&#65533;*&#65533;P4&#65533;&#65533;&#65533;CH4&&#65533;&#65533;+fras&#65533;V6EAO&#65533;%T&#65533;n8&#65533;&#65533;`&#65533;&#889;&#65533;j&#65533;&#839;$Ig&#65533;&#65533;&#65533;&#65533;&#65533;&#65533;{W&#65533;R&#65533;C?&#65533;&#65533;(&#65533;L&#65533;&#65533;M/&#65533;0.&#65533;v=q&#65533;'&#65533;vS&#65533;{e&#65533;&#65533;I&#65533;t&#65533;&#65533;_&#65533;C&#65533;L#:&#65533;&#65533;4&#65533;v&#65533;&#65533;W,D}&#65533;&#65533;L&#65533;&#65533;&#65533;7(&#65533;&#65533;&#65533;) Ak*dA&#65533;&#65533;&#65533;&#65533;&#65533;&#65533; 0&#65533;k&&#65533;&#65533;&#65533;k&#65533;_M&#65533;ks&#65533;J&#65533;&#65533;}&#65533;aO&#65533;qR2J6&#65533;&#65533;&&#65533;}<>&#1302;&#65533;xMh&#65533;&#65533;:h&#65533;&#65533;5&#65533;c&#65533;&#64651;&#65533;:r&#65533;&#65533;^L&#65533;&#65533;iB&#65533;;#&#65533;:E&#65533;S&#65533;S&#65533;A&#65533; &#65533;&#65533;&#65533;z&#65533;aa&#65533;&#65533;L&#65533;A$QE'@r&#65533;9&#65533;&#65533;i&#65533;&&#65533;C8&#65533;&#65533;&#65533;&#65533;&#65533;V
l&#65533;&#65533;&#65533;&#65533;|e)L&#65533;W&#1489;&#65533;&#271;s&#65533;sAYr&#65533;&#65533;+&#65533;&#65533;&#1331;:&#65533;q&#65533;&#65533;&#65533;&#65533;z&#65533;&#65533;^&#65533;W&#65533;&#65533;&#65533;'&#65533;&#65533;&#65533;&#65533;^&#65533;&#65533;2&#65533;)'&#65533;+0&#65533;	W&#65533;&#65533;J&#65533;E(B"&#65533;#a$&#65533;&#65533;#&#65533;&#65533;o&#65533;&#65533;&#65533;	.&#65533;&#65533;%l&#65533;&#65533;/8=AP&#65533;7%&#65533;&#65533;&#65533;+&#65533;W9&#65533;&#65533;8\&#65533;n&#65533;s&#65533;&#196;]&#65533;&#65533;&#65533;&#65533;&#65533;&#65533;&#65533;<&#65533;&#65533;&#65533;&#65533;&#65533;cx&#65533;w&#65533;&#65533;g|&#65533; &#65533;@&#65533;OZ&#65533;;&#65533;&#65533;v(K&#65533;%&#65533;J2f/&#65533;/&#65533;&#65533;t1&#65533;d&#65533;J&#65533;&#65533;&#65533;O&#208;"&#65533;&#65533;_.x&#172;&#65533;u&#65533;&#65533;(&#65533;&#65533;29&#65533;=&#65533;&#65533;&#65533;&#65533;&#65533;&#65533;!&#65533;&#1144;&#65533;8>&#65533;&#65533;&#65533;a>&#65533;&#65533;&#65533;&#65533;&#65533;&#65533;&#65533;&#65533;&#962;&#65533;&#622;&#65533;$&#65533;B<&#65533;&#65533;&#65533;K%~&#65533;&#65533;&#65533;&#65533;&#763;&#65533;H&#65533;&#65533;&#65533;&#65533; (+&#65533;&#65533;[5SH!&#65533;&#65533;&#65533;38&#65533;&#65533;&#65533;X&#65533;,!&#65533;&#65533;I&#65533;&#65533;&#65533;-&#65533;q&#65533;BR:&#65533;H&#65533;&#1088;&#65533;P&#65533;&#65533;.&#65533;jD&#65533;&#65533;.&#32991;&#65533;h&#65533;&#65533;&#65533;;&#65533;.&#65533;>&#65533;&#65533;K"&#65533;&#65533;"&#65533;&#65533;S&#65533;&#65533;&#65533;'&#20380;A&#65533;s&#241;&#65533; ?s&#65533;r&#65533;C?&#579;&#65533;`&#65533;)&#65533;&#65533;&#65533;L&#65533;6&#1539;W@&#65533;
{:&#65533;;&#65533;'P&#65533;e&#65533;0&#1208;&#65533;&#65533;&#65533;8&#65533;]&#1152;&#889;&#65533;=&#65533;&#65533;gi@8&#65533;;V(E,<E	&#65533;&&#65533;JE;&#65533;&#65533;	&#65533;&#47857;LZ4D&#65533;&#65533;<&#65533;Yt4&#65533;{&#65533;&#65533;&#65533;&#180;W&#65533;<&#65533;&#65533;&#65533;&#517;&#971;&#65533;NA&#65533;&#65533;(0 0&#65533;&#65533;~8&#65533;&#65533;`&#65533;&#65533;&#65533;h&#65533;&#65533;I&#65533;&#65533;99&#65533;&#65533;csVX&#65533;Sl&#65533;,&#65533;+&#65533;&#65533;{E&#65533;y&#65533;Y&#65533;E&#65533;&#65533;Dj&#65533;&#65533;&#65533;[&#65533;&#182;~&#65533;)P)&#65533;9H&#65533;2;d2e&#65533;&#410;:&#65533;&#65533;i&#65533;&#65533;&#65533;&#65533;&#65533;FMd&#65533;&#65533;&#65533;&#524;&#65533;&#65533;&#960;&#65533;ezBN&#1820;&#65533;r>Q1&#65533;0&#65533;V&#65533;(&#65533;sG&#65533;bE
W41'ZX&#65533;3|&#65533;&#65533;&#65533;#9&#840;&#65533;&#65533;&#65533;C[&#65533;&#65533;&#65533;A<XR'7y&#65533;	M&#65533;&#65533;d&#65533;&#65533;J&#65533;>&#65533;h&#65533;&#65533;V1-&#65533;2&#1271;kT=&#65533;G9IA&#65533;&#466;T&#65533;&#65533;&#65533;3&#65533;&#749;+&#65533;&#65533;wD)H&#65533;&#65533;&#65533;&#65533;)!&#65533;&#602;&#65533;>&#65533;|&#65533;&#65533;p&#65533;mi&#65533;&#691;&#65533;<&#65533;<&#65533;&#65533;&#65533;&#65533;&#65533;&#65533;&#65533;	=&#65533;&0@!{&#65533;&#65533;&#65533;F&#65533;W&#65533;2+&#65533;=l&#65533;&#65533;!L@&#65533;&#65533;&#65533;Z1&#65533;&#65533;&#65533;&#65533;E&#20654;&#65533;
&#65533;&#65533;\I&#65533;\K&#65533;&#65533;E&#65533;k&#65533;Z&#65533;&#65533;x&#65533;&#65533;I&#65533;H&#65533;&#65533;&#65533;6&#65533;&#65533;&#65533;&#65533;/&#65533;&#65533;&#65533;&#65533;|"&#65533;ph,&#445;&#1078;&#65533;r<&#65533;&#646;[`X&#65533;&#65533;{&#65533;&#65533;&#65533;&#65533;2h&#65533;&#65533;$&#65533;D&#1256;&#65533;&#65533;&#65533;LX&#65533;K-&#65533;~i3&#65533;4&#65533;7k&#65533;&#65533;&#65533;B&#1452;(&#65533;4&#65533;o&#65533;d{K&#65533;$>&#65533;ZZ&#65533;&#65533;&#65533;&#65533;&#65533;j&#65533;&#65533;	&#65533;&#65533;&#65533;YH*&#65533;&#1081;&#65533;|&#65533;R*&#65533;4&#65533;c&#65533;&#65533;pJ&#65533;&#65533;X@&#65533;(&#65533;&#65533;&#65533;a&#65533;[&#65533;&#65533;/&#65533;?&#65533;<&#65533;&#65533;J&#65533;&#65533;&#65533;<&#65533;&#65533;!B&#65533;
&#65533;}&#65533;&#65533;O;&#65533;u&#65533;&#65533;&#65533;&#65533;&#65533;&#65533;&#65533;&#1404;&#65533;&#65533;&#65533;&#65533;&#65533;;&#65533;J&#65533;xl&#65533;&#65533;@j&#65533;&#65533;$I&#65533;&#65533;&#65533;&#1441;&#65533;h&#65533;0i&#65533;I&#65533;C&#65533;&#65533;&#65533;&#65533;&#65533;&#172;
&#65533;B&#65533;&#65533;,&#1122;&#65533; 7cL&#65533;p&#65533;<r&#65533;&#65533;&#65533;&#65533;L&#65533;%&#65533;&#65533;8&#65533;&#65533;+&#65533;&#811;&#65533;233&#65533;D&#1135;l&#65533;\&#65533;J&#65533;&#65533;<xV$)v&#65533;&#65533;&#65533;$R!&#65533;2m&#65533;&#65533;t&#65533;S&#65533;&#65533;Q<&#65533;&#1393;&#65533;&#65533;&#65533;J&#65533;&#65533;P'&#65533;d&#65533;&#65533;G/dC&#65533;&#65533;&#65533;&#65533;&#22119;p&#65533;&#65533;&#65533;&#65533;&#65533;&#65533;&#65533;&#65533;&#65533;%&#65533;uj&#65533;P&#65533;&#65533;9|4:t 5&#65533;B&#65533;&#65533;&#65533;&#65533;*#'&#65533;&#65533;&#65533;4{&#65533;;+&#65533;L	H&#65533;(]V!\	&#65533;&#65533;&#1229;:&#65533;8&#65533;&#65533;c&#65533;&#65533;ZPT&#65533;[&#65533;V`&#1003;S&#65533;C&#65533;&#137;&#65533;&#65533;&#65533;2W(&#65533;&#65533;&#65533;&#65533;&#1752;&#65533;&#65533;&#893;&#65533;&#65533;&#65533;Uz&#65533;&#65533;&#65533;q[UV&#65533;&#65533;C&#65533;&#65533;&#65533;6F&#65533;&#65533;+#&#65533;;G036&#22405;H&#65533;T&#65533;&#65533;*C&#258;CV&#65533;&#65533;?&#65533;&#65533;&#65533;&#65533;&#65533;V&#65533;Q+&#65533;T&#65533;&#65533;&#65533;V&#65533;&#1302;&#65533;&#65533;&#65533;&#1528;&#65533;BE&#65533;n-&#65533;w&#65533;&#65533;y&#65533;E&#65533;&#65533;&#65533;Y&#65533;)&#65533;&#859;&#65533;	|&#65533;W&#65533;|&#65533;&#65533;L&#65533;&#65533;&#65533;g&#65533;%%q&#65533;<H&#65533;&#65533;W&#65533;lJ&#65533;X&#65533;&#65533;&#65533;&#65533;&#65533;&#65533;&#65533;_PCy&#65533;&#399;&#33286;&#65533;U&#65533;n&#65533;L&#65533;0Q&#65533;&#161;&#65533;&#65533;!(&#65533;&#65533;&#65533;&#65533;&#65533;&#65533;	&#65533;&#1490;5Y&#65533;BR]s[&#65533;&#65533;O&#65533;&#65533;Tjq&#65533;(&#65533;&#65533;
&#65533;&#65533;&#47790;&#65533;LZ&#65533;&#889;}&#65533;&#65533;r&#65533;&#65533;-&#65533;&#65533;&#65533;k0&#572;x&#65533;&#65533;\F&#1606;&#65533;N&#65533;&&#65533;C2Q&#65533;&#65533;&#65533;x&#65533;=&#65533;&#1829;k&#65533;55U&#65533;&#65533;&#65533;=&#65533;l	&#65533;&#1052;(&#65533;&#65533;7#&#65533;&#65533;\0&#65533;&#65533;Q&#65533;3&#886;]I}W	&#65533;[vu&#65533;&#65533;;&#65533;&#65533;&#65533;&#65533;\&#65533;&#65533;&#65533;_
D&#65533;&#65533;&#1630;&#65533;Y&#65533;4&#65533;H&#65533;M\&#65533;&#65533;R[U&#65533;?&#65533;R&#65533;&#65533;c(&K&#65533;&#65533;&#65533;&#65533;?A&#65533;&#1048;((&#65533;[5&#65533;K&#65533;&#65533;Z4c&#65533;&#65533;&#65533;&#65533;9]&#65533;?&#65533;	6&#65533;&#65533;S&#65533;+.&#65533;&#1108;&#65533;&#65533;W&#65533;&#65533;&#65533;&#65533;&#65533;&#65533;FY&#65533;&#65533;&#65533;&#65533;%G&#65533;&#65533;&#65533;&#65533;B&#65533;U&#65533;&#65533;&#65533;&#65533;\&#65533;&#65533;&#65533;E&#65533;.&#65533;&#65533;&#65533;&#65533;T&#65533;&#65533;&#65533;/&#65533;u?`X&#65533;&#65533;&#65533;&#65533;.&#548;
W[&#65533;&#65533;&#65533;db&#65533;&#65533;&#65533;x&#65533;&#65533;&#65533;&#65533;&#65533;*
&#65533;&#65533;&#65533;&#65533;&#65533;R$!ba&#65533;O&#65533;B&#65533;&#65533;],t&#65533;&#65533;}&#1625;u&#65533;@&#65533;%&#65533;&#65533;&#65533;4&#65533;&#65533;l&#65533;u^&#65533;4.&#65533;&#65533;&#65533;`&#65533;5HL4W&#65533;&#65533;&#65533;&#65533;&#65533;i&#65533;&#65533;&#65533;#&#65533;:pL7n&#65533;\&#65533;&#65533;s&#65533;=&#65533;c&#1176;&#65533;n&#65533;&#65533;2&#65533;b3&#65533;JK&#65533;&#65533;Q&#65533;-bF&#65533;$NHIq=(E&#65533;_sEW&#65533;K&#65533;&#65533;y&#65533;&#1732;&#65533;@&#65533;&#65533;&#65533;(&#65533;&#65533;	&#65533;&#65533;`Y&#65533;&#65533;/F\h0Z&#65533;myQX	&#65533;.6&#2035;&#65533;6&#65533;F&#65533;\1\H&#65533;
s&#65533;&#65533;8&#65533;&#65533;C&#65533;&#65533;&#65533;&#65533;&#65533;&#65533;.6&#65533;]
W&#65533;PI&#65533;&#65533;&#65533;Y&#65533;E6&#65533;C&#65533;]&#65533;&#65533;4C&#65533;&#65533;&#65533;j&#65533;t&#1214;MW&#65533;T&#65533;.)~&#65533;&#1597;&#65533;&#65533;	&#65533;&#61272;5&#65533;bQ&#65533;&#65533;L&#65533;tJ\y>&#65533;&#65533;`&#65533;&#65533;&#65533;1&#65533;&#65533;2BJ&#65533;[x&#65533;P&#65533;\G~&#685;&#65533;&#65533;f	=&#65533;&#65533;&#65533;&#65533;&#65533;e&#65533;&#676;0&#65533;5&#65533;&#65533;d&#65533;&#65533;&#65533;&#65533;	&#65533;&#65533;a&#65533;z&&#65533;*.en&#65533;$iD~$u&#65533;N&#65533;&#65533;&#65533;f&#65533;e[&#65533;&#65533;&#65533;m&#65533;&#65533;&#65533;g&#65533;&#65533;&#65533;&#65533;
1&#65533;&#65533;&#65533;&#65533;&#65533;&#65533;l&#65533;Ey&#65533;&#65533;U&#65533;z&#65533;{^j&#65533;Nc&#413;&#65533;0&#11057;&#65533;W`&#65533;>@&#65533;6&#65533;(7@&#65533;B&#65533;FZ&#65533;&#65533;&#65533;k0&#65533;:&#65533;&#65533;&#65533;Fq&#65533;&#65533;&#65533;&#65533;&#65533;3&#65533;S.9&#65533;B&#65533;^&#65533;&#65533;&#65533;S&#65533;&#65533;&#65533;&#65533;&#65533;-Tk&#65533;&#65533;h^&#65533;~&#65533;&#65533;&#65533;Vli &#65533;&#65533;&#65533;&#65533;&#65533;i&#65533;%&#65533;&#65533;&#65533;;&#65533;&#65533;i&#65533;&#65533;&#65533;t&#65533;6,%&#65533;.jfHjcH&#1958;f&#65533;t&#65533;<Q&#65533;&#65533;&#65533;&#65533;&#65533;.&#65533;~hT&#65533;&#65533;R=1&#65533;?1 &#65533;h&#65533;X2&#65533;7oeh&#65533;n&#65533;!Xk&#65533;R{#&#65533;&#65533;&#65533;]&#65533;&#65533;&#65533;&#49657;.%&#65533;&#65533;(&#65533;&#65533;EO &#65533;&#65533;M&#65533;&#65533;&#65533;&#65533;&#65533;&#65533;Vi&#174;&#65533;f&#65533;&#65533;B.xU&#65533;%e&#65533;",R>&#65533;RFo.&#65533;lj&#65533;&#65533;zu&#65533;&#65533;m{&#65533;`8&#65533;&#65533;&#65533;&#65533;H9&#65533;[jJ&#65533;&#65533;mXX-kEB&#65533;&#65533;&#65533;F&#65533;&#65533;&#65533;&#65533;&#65533;&#65533;&#771;&#65533;u&#65533;&#65533;&#65533;&#65533;L&#65533;VQK&#65533;&#65533;&#65533;&#65533;&#65533;=O&#65533;&#65533;&#65533;&#65533;&#65533;&#65533;j&#65533;k&#65533;v&#65533;&#65533;@	&#65533;n}&#65533;&#65533;&#65533;f&#65533;[&#65533;c&#65533;&#65533;&#65533;_&#65533;&#65533;&#65533;9&#65533;&#65533;A&#65533;&#65533;&#65533;&#65533;&#65533;&#65533;&#65533;&#65533;&#65533;c&#1592;&#65533;o"1&#65533;&#65533;&#65533;&#65533;>&#65533;E&#65533;}k&#65533;^&#65533;l5]<&#65533;7&#65533;spO@&#65533;*&#65533;&#65533;&#65533;'&#65533;&#65533;&#65533;5:&#65533;!&#65533;\jl&#65533;O&#65533;qo&#65533;&#65533;l&#65533;Gi;&#65533;&#65533;LH7T-dbs&#65533;&#65533;&#65533;dd&#1653;&#65533;i&#65533;o&#65533;NL&#65533;p&#65533;&#65533;bbxt _j#rJ&#2036;&#65533;[&#65533;UrvJ&#65533;Z&#65533;&#65533;BH&#65533;&#65533;.	X&#65533;&#65533;k&#65533;U&#65533;S&#65533;m&#1013;h&#65533;&#1656;a&#65533;V&#65533;QO6&#65533;7&#65533;&#65533;:&#65533;&#65533;&#65533;&#65533;&#65533;&#65533;&#65533;&#65533;&#65533;]G&#65533;kn&#65533;kZ,L-gmubJ&#65533;
Z&#65533;&#65533;I&#966;tk&#65533;v&#65533;&#65533;-&#65533;oJ_&#65533;&#65533;&#65533;&#65533;&#65533;&#65533;&#65533;&#65533;&#65533;&#65533;&#65533;&#65533;&#445;]
&B_&#65533;&#65533;&#809;#H(&#65533;@@B&#65533;&#65533;20&#65533;&#65533;&#65533;&#65533;S&#65533;&#65533;(&#65533;w@-&#65533;e&#65533;5&#65533;MM&#65533;&#65533;sI&#65533;&#65533;;&#65533;&#65533;&#1685;]&#65533;&#65533;U&#65533;&#1933;):QvM6xt,&&#65533;&#65533;&#1128;&#65533;IO&#65533;/&#65533;K&#65533;&#65533;&#65533;f&#65533;l&#65533;H&#65533;&#65533;&#65533;@&#65533;"&#65533;LZ-23O&#581;\Z&#65533;&#65533;3p&#65533;x&#65533;&#65533;\&#65533;&#65533;{&#65533;&#65533;&#65533;&#65533;&#65533;&#65533;k&#65533;G&#65533;i&#65533;&#65533;di8&#65533;&#65533;G&#65533;&#65533;&#65533;&#65533;v&#65533;/&#65533;&#65533;&#65533;&#65533;j&#442;!V&#65533;l&&#65533;%&#65533;lP&#65533;$T&#65533;i&#65533;&#65533;&#31794;6&#65533;&#734;&#65533;&#65533;&#65533;+&#65533;lGG&#65533;&#65533;&#65533;{,>C&#65533;f&#65533;4&#65533;AX&#864;
&#65533;&#65533;&#65533;+&#65533;&#65533;&#65533;&#65533;\H&#65533;`&#65533;&#65533;Y&#65533;H7&#65533;ceR&#59303;&#65533;&#65533;E@#T&&#65533;&#65533;&#65533;&#65533;^]&#65533;=f&#65533;&#65533;&#65533;&#65533;&#65533;b&#65533;&#65533;&#65533;&#65533;l&#65533;?}Q0&#65533;~#&#65533;&#65533;7Y&#65533;f}&#65533;&#65533;%&#65533;G&#65533;&#65533;!t&#65533;&#65533;T&#65533;&#65533;&#65533;&#65533;3&#65533;Q&#65533;&#65533;}&#65533;&#1466;W&#65533;&#65533;&#1626;J`&#65533;&#8565;&#65533;(Vg&#65533;qj&#65533;$2&#65533;&#65533;&#65533;-GpaKH&#65533;}&#65533;w*'M@m&#65533;1i&#65533;=&#65533;&#65533;z&#65533;
pG&#65533;&#65533;&#65533;$&#65533;&#65533;&#65533;&#65533;&#65533;&#65533;2+&#65533;&#65533;|&#65533;7&#876;&#65533;f&#65533;w&#1221;&#65533;LE&#1391;`&#65533;&#65533;I1l8J!&#261;&#65533;XQ&#65533;&#1578;U&#260;&#65533;.n&#65533;&#65533;&#65533;c&#400;/B&#65533;&#65533;&#65533;d/a&#65533;&#65533;&#65533;c)2&#65533;&#708;*K*&#65533;es$&#65533;&#65533;8s&#65533;&#65533;&#65533;&#65533;&#65533;O&#65533;&#65533;&#65533;%+j&#65533;(&#1186;/&#65533;*T&#436;f&#65533;&#65533;!&#65533;Rmy&#65533;)4iZ&#65533;r&#65533;NX&#65533;&#1648;]&#65533;&#65533;4Z&#1133;&#65533;|&#65533;&#65533;F&#65533;)X&#65533;&#65533;q&#65533;F$&#65533;&#65533;zCJx&#65533;`&#65533;N2&#65533;R&#65533;&#65533;&#65533;KnD&#65533;:&#65533;&#65533;@a&#2044;0&#65533;s&#65533;&#65533;&#65533;@P&#65533;s&#65533;~&#65533;&#65533;.&#852;j&#65533;%I:&#65533;ZS&#65533;R&#65533;cO5&#65533;i&#204;ww&#65533;m&#65533;&#65533;D&#65533;2{Y&#65533;I:&#65533;&#65533;&#65533;+&#65533;&#65533;	&#65533;&#65533;T&#65533;&#65533;Q&&#65533;^}+&#65533;&#65533;&#1713;&#65533;&#65533;lx&#65533;&#65533;&#65533;&#65533;i&#65533;&#65533;P,Y&#65533;&#65533;&#65533;&\&#65533;d&#65533;&#65533;&#65533;&#65533;&#65533;&#65533;7&#65533;&#65533;&#65533;^&#705;C&#65533;H&#65533;"&#65533;b&#65533;!&#65533;"i&#65533;&#65533;&#65533;dX&&#65533;&#65533;M&#65533;B&#65533;AZ^&#65533;Yxj&#65533;$[&&#65533;&#65533;a&#65533;&#65533;&#65533;m%&#65533;DJH&#65533;&#65533;&#65533;[o-&#65533;&#65533;G)&#65533;&#65533;J5"U&#65533;-WRG"&#65533;&#65533;t&#1317;&#65533;&#65533;QNU&#65533;M7=&#65533;&#65533;w&#65533;8&#65533;&#65533;Q&#65533;7VY&#65533;%S4&#65533;PR&#65533;&#593;&#65533;_&#65533;&#65533;GD&#65533;%&#65533;W~	&#1872;&#65533;Y&#65533;%Fa&#65533;&#65533;P&#65533;]&#65533;&#65533;&#65533;&#65533; &#65533;&#65533;0&#65533;&#65533;&#65533;&#65533;Z&#65533;&#65533;&#65533;&#65533;&#65533;F*Q&#65533;E&#65533;k&#65533;mx&#65533;D$>$&#65533;&#65533;&#65533;&#65533;b&#65533;&#65533;&#65533;&#65533;ip2W&#1805;8&#65533;R.5&#65533;&#65533;&#65533;GS&#65533;&#65533;&#65533;&#65533;&#65533;&#65533;L&#65533;m&#65533;]Dj&#65533;&#65533;Q&#65533;&#65533;1%TxN&#65533;&#65533;UWdM&#65533;SW&&#65533;%&#65533;&#65533;N&#65533;&#65533;n,&#65533;O&#65533;G&#1604;#&#65533;&#1055;B&#65533;&#65533;&#1039;&#65533;m$d&#65533;&#65533;&#65533;&#65533;&[&#65533;ft&#65533;*&#65533;&#65533;&#65533;Z&#65533;&#65533;&#65533;Y&#65533;(&#65533;&#65533;i&#65533;&#65533;&#65533;&#65533;&#417;&#65533;&#65533;Z&#65533;".&#681;&#65533;&#65533;"&#65533;&#65533;I&#65533;Yea&#65533;&#65533;&#65533;'&#65533;pu&#65533;&#65533;&#65533;B&#65533;ZX&#65533;:&#65533;3&#65533;0C&#52083;&#132;$P&#65533;&#65533;$&#65533;-W&#65533;r&#65533;&#65533;53Z&#65533;-&#65533;	%Lv&#65533;_&#65533;9!CBl6&#65533;^g&#65533;&#65533;`-d&#65533;&#65533;i&#65533;&#6581;L&#65533;;D&#65533;&&#310;&#65533;&#65533;&#65533;n&#65533;`o&#65533;&&#65533;&#65533;&#65533;&#65533;&#1743;&#65533;g&#65533;6[n&#65533;&#1446;&#65533;&#65533;.&#65533;&#547;&#65533;&#65533;&#65533;q&#417;|&#65533;&#65533;>:&#490;&#65533;&#1786;D&#65533;#U&#65533;uJ7],&#65533;&#65533;U&#65533;GC3&#65533;H^&#65533;+&#65533;r&#65533;&#65533;&#65533;	&#65533;&#65533;&#65533;&#65533;~&#65533;&#65533;&#65533;&#65533;&#65533;F:&#65533;T&#65533;&#65533;@&#65533;\&#65533;&#65533;uh&#65533;&#65533;&#65533;e&#65533;&#65533;6k&#65533;&#65533;B4&#65533;&#65533;&#65533;&#65533;&#65533;&#65533;&#65533;&#65533;&#65533;TUT{&#65533;&#65533;&#65533;&#65533;7&#65533;&#65533;5^2&#65533;#&#65533;&#65533;L&#65533;&#65533;n&#65533;F;&#65533;&#65533;xt&#65533;LG&#65533;Q&#65533;&#65533;&#65533;-}&#65533;&#65533;C'&#65533;$&#1167;cdV&#65533;&#65533;YXq&#65533;&#65533;&#65533;&#65533;'&#65533;&#65533;&#65533;ZI&#65533;&#1466;&#65533;v&#65533;
&#65533;&#65533;	X[&#65533;&#65533;n&#65533;&#65533;Q&#65533;3&#65533;*T&#65533;p&#65533;Q&#65533;&#65533;l&#65533;&#65533;$B(&#65533;&#65533;&#65533;&#65533;&#65533;
&#65533;(&#65533;P&#65533;&#65533;ou&#65533;&#65533;J&#65533;=&#65533;&#65533;&#65533;d5D&#65533;&#65533;&#65533;#$&#65533;&#65533;&#65533;V[&#65533;&#65533;Sn&#65533;,&#65533;&#266;qqK&#65533;x&#65533;&#65533;D&#65533;e@4J&#65533;r&#65533;$&#65533;`&#65533;(P&#65533;| &#65533;=%&#65533;M&#65533;rB&#65533;&#65533;&#65533;&#65533;O"H`&#65533;&#65533;&#65533;t&#65533;QSa&#65533;4&#65533;y&#65533;1&#65533;&#65533;&#65533;&#65533;f&#65533;<Yhn*!GH&#65533;&#65533;D
6&#65533;*$&#65533;>X&#65533;&#65533;z&#65533;z!Gf$DR&#65533;*wKO"&#477;&#65533;&#65533;&#65533;J&#65533;&#65533;&#65533;T&#65533;&#65533;&#65533;"2(&#65533;&#65533;`m&#65533;*&#65533;L(&#65533;&#65533;Qc&#65533;:`&#65533;&#65533;&#65533;&#65533;&#65533; &#65533;P&#65533;&#65533;8&#65533;u=P&#65533;)H&#65533;v%h&#65533;H[&#65533;1{&#65533;K$&#65533;%u&#65533;&#65533;&#65533;&x&#65533;BQ&#65533;vc&#65533;#iv'&#65533;R&#65533;&#65533;R&#65533;)lB&#65533;"&#969;&#65533;&#65533;z&#65533;&#65533;&#65533;&#65533;&#65533;&#65533;&#65533;&#65533;&#65533;0&#65533;&#65533;j&#65533;&#65533;g4
&#65533;&#65533;&#65533;&#65533;2G&#65533;dN<*&#1025;
4pKT&#65533;&#65533;&#65533;D&#65533;&#65533;"s&#65533;&#65533;&#65533;Ar&#65533;&#65533;^F$
L&#65533;\&#65533;-c.h3&#65533;&#65533;&#65533;&#65533;&#65533;&#65533;rR &#65533;%&#65533;CM0@!&#65533;&#65533;>./&#65533;&#65533;&#65533;f7&#65533;E&#65533;BR*!2#&#65533;&#65533;B2&#65533;2$&#65533;P&#65533;iI&#65533;$&#65533;&#65533;0&#65533;&#65533;&#65533;&&#65533;&#65533;~&#65533;&#65533;>	&#65533;&#65533;&#65533;&#65533;&#65533;%&#65533;&#65533;&#65533;H&#65533;:e&#65533;&#65533;&#65533;&#65533;&#9658;&#65533;&#65533;&#65533;4*&#460;Z&#65533;A&#65533;&#65533;#&#65533;&#65533;^&#65533;E4&#65533;v&#1381;&#65533;T&#65533;&#65533;q&#65533;&#65533;]
&#65533;y&#65533;"&#65533;&#65533;"&#65533;X
&#963;&#65533;Twj$sRO&#65533;P&#65533;&#65533;&#65533;)&#1381;2U<0&#65533;&#65533;&&#65533;&#65533;U&#65533;R&#65533;&#65533;&#65533;H&#65533;X&#65533;6&#65533;U&#65533;&#65533;]&#65533;&#65533;&#65533;&#65533;&#65533;"R&#65533;G&#65533;&#65533;b&#65533;&#65533;m&#65533;&#65533;?&#65533;&#1557;L&#65533;&#65533;&#65533;z&#65533;&#65533;&#65533;&#65533;L[[L&#65533;[S(v&#65533;&#65533;5&#65533;&#65533;&#65533;A&#65533;sR&#65533;M&#65533;:&#65533;&#65533;b&#16921;&#65533;&#65533;&#65533;&#65533;&#65533;&#65533;&#65533;&#65533;bvKj&#65533;n&#65533;&#1809;&#65533;*&#65533;&#65533;i+&#65533;&#65533;T&#65533;&#65533;&#65533;XE&#65533;l&#65533;&#65533;&#65533;&#65533;&#65533;&#1494;dH&#65533;5&#65533;&#65533;i&#65533;&#65533;S&#65533;P&#65533;	&#47224;&#65533;&#65533;\&#65533;&#65533;&#65533;&#65533;&#65533;`&#65533;&#65533;$XG&#65533;&#65533;t&#65533;0&#65533;&#65533;oT&#65533;&#924;&#65533;x*&#65533;"S&#65533;&#65533;b&#65533;S&#65533;z]r&#65533;&#65533;&#65533;&#65533;}El&#65533;&#65533;&#65533;d'&#65533;&#65533;e%iZ&#65533;&#48706;&#65533;;&#1103;&#65533;{Z&#65533;!&#65533;&#65533;V&#65533;D&#65533;XT&#65533;[&#65533;X\L!?c&#65533;Ac&#65533;&#65533;&#65533;&#65533;)&#65533;&#65533;&#65533;&#139;1Zr}&#65533;&#65533;&#65533;=&#65533;d(id@E&#65533;&#65533;&#65533;&#65533;+lmN&#65533;Mo6V&#65533;&#65533;X&#65533;&#65533;r&#65533;Fn/&#65533;1&#65533;F5C&#65533;M&#1010;&#65533;,e5&#65533;D(z&#65533;&#65533;U&#65533;/V`&G&#65533;&#613;N$*J-&#65533;*'&#65533;&#65533;}&#65533;&#65533;&#65533;&#65533;W&#65533;!&#65533;&#65533;\D\&#1843;F&#65533;1&#65533;]&#65533;ES&#65533;&#65533;&#65533;I&#65533;K&#65533;=nr&#501;&#1810;Nt	)n/&#65533;Pg&#19546;2&#65533;d&#65533;&#65533;&#65533;m&#65533;&#65533;->&#65533;&#65533;&#65533;&#65533;&#65533;&#65533;m&#65533;!&#65533;y1&#65533;mc&#65533;&#65533;&#65533;6&#65533;1&#65533;&#65533;YXtY&#65533;+&#65533;&#65533;&#65533;&#65533;!kz|5&#65533;Q&#23238;:&#1716;&#65533;6&#65533;&#65533;&#65533;&#65533;&#65533;&#65533;&#65533;QuA[f&#65533;&#65533;&#65533;r&#65533;&#65533;(&#65533;j|&#65533;l&#65533;&#65533;&#65533;&#65533;&#65533;d&#65533;sF1D&#65533;&#65533;Q&#65533;&#65533;&#65533;o&#65533;&#65533;&#65533;&#7872;&#65533;&#65533;Yv&#65533;,&#65533;#9&#65533;&#65533;&#65533;&#65533;L&#65533;D}<&#65533;&#65533;w9&#65533;&#65533;&#65533;ft&#1933;&#1777;&#65533;k&#65533;TO&#65533;$&#65533;&#65533;&#65533;&#65533;&#65533;:&#65533;&#65533;d&#1314;0&#65533;&#1633;&#65533;&#65533;-vd&#65533;&#65533;&#65533;&#65533;&#2002;&#65533;&#65533;&#65533;\&#65533;[7E&#65533;&#65533;.&#65533;&#65533;&#65533;Y&#65533;vg;&#65533;Zr&#65533;)&#177;&#65533;(&#65533;fN&#65533;&#65533;
A&#65533; Ds&#65533;&#65533;&#65533;&#65533;&#65533;P}&#65533;&#65533;&#65533;&#65533;&#65533;
&#65533;	zSZ&#65533;&#65533;&#65533;&#65533;b>&#65533;<|&#65533; &#65533;j&#65533;Q&#65533;&#65533;R&#65533;8&#65533;&#1251;&#65533;[&#65533;EG,&#65533;&#65533;"&#65533;yo&#65533;M_&#65533;&#65533;&#65533;&#65533;(&#65533;&#65533;&#65533;3;&#65533;g&#65533;Z%&#65533;]!&#147;OwP,&#65533;&#65533;?6%&#65533;j&#65533;W&#65533;Q0}&#65533;&#65533;&#65533;HJ&#65533;&#65533;&#65533;&#65533;jmyd|&#65533;&#65533;m&#65533;&#65533;.&#65533;&#65533;&#65533;&#65533;&#65533;>&#65533;&#65533;&#65533;&#65533;s&#65533;5?p&#65533;m&#65533;&#65533;&#65533;y.&#65533;\
!M&#65533;&#65533;&#65533;&#65533;&#65533;a&#65533;j&#65533;&#65533;	&#65533;&#65533;<&#65533;&#65533;&#65533;&#65533;&#65533;^&#65533;u&#65533;&#65533;&#65533;&#65533;Q&#65533;]J&#65533;&#65533;b&#65533;&#65533;&#65533;&#65533;%&#65533;&#65533;&#65533;&#65533;y&#1371;&#1757;&#65533;&#65533;&#65533;u&#65533; &#65533;&#65533;&#65533;&#65533;&#1684;&#65533;rX&#65533;#XYsi&#65533;E&#65533;&#65533;&#65533;&#65533;&#65533;dM&#65533;K&#65533;&#65533;&#65533;Y&#65533;&#65533;Y<&#65533;&#65533;&#65533;\&#65533;c&#65533;&#65533;(Q&#65533;&#893; &#65533;q\.Y&#65533;`&#65533;F`][$}&#65533;&#65533;&#65533;&&#65533;l0&#65533;&#65533;&#65533;&#65533;&#65533;^&#65533;&#65533;k&#65533;&#1574;&#65533;&#65533;	&#65533;&#65533;&#65533;&#65533;*yU&#65533;&#65533;&#65533;U)&#65533;&#973;&#65533; &#65533;&#65533;&#65533;	&#925;r!&#65533;9!&#65533;&#65533;&#65533;&#65533;D.&#65533;&#65533;&#65533;Q&#65533;0&#65533;&#717;J&#65533;&#65533;&#65533;&#65533;_HH&#65533;&#65533;&#65533;&#65533;&#65533; &#65533;YHPD0&#65533;sA&#65533;Q\&#65533;H?T&#65533;&#65533;q&#65533;&#65533;&#65533;&#65533;8
kd&#65533;R&#65533;!&#158;v&#350;&#65533;-ZF&#65533;]&#65533;&#65533;O&#65533;&#65533;&#65533;&#65533;&#65533;+AIVq&#65533;~&#65533;4&#65533;&#65533;
&#669;"&#65533;&#65533;&#65533;)&#65533;4T&#65533;\&#65533;H[&#65533;L&#65533;&#65533;&#65533;*j&#65533;F&#65533;<LXIA&#65533;q&#65533;|&#65533;S8&#65533;d&#65533;&#65533;-&#65533;W#&#65533;&#65533;&#65533;&#65533;&#1631;&#65533;&#65533;&#65533;&#65533;b~&#65533;!&#65533;&#65533;&#65533;a&#65533;c0>&#65533;0&#132;&#65533;#&#65533;&#65533;"&#65533;I]&#65533;!&#65533;Y&#65533;3fU4j&#65533;6rd&#65533;}&#65533;&#65533;&#65533;&#65533;4&#65533;]A&#65533;&#65533;+B&#65533;&#1865;~&#65533;_&#65533;&#65533;&#65533;E&#65533;@I&#65533;&#65533;:&#65533;c&#65533;-&#65533;&#65533;&#65533;	&#65533;mi&#65533;Kt&#65533;BH!&#862;&#65533;&#65533;'&#65533;!D&#65533;"B&#65533;THh&#65533;5&#65533;&#65533;/$&#1213;&#65533;&#65533;&#65533;&#65533;Te{M &#65533;&#65533;&#65533;&#65533;q&#65533;&#65533;N&#65533;&#65533;)&#639;c&#65533;-&#65533;Bm	&#65533;VG&#1440;[&#65533;W5vaH&#65533;&#65533;H&#65533;&#65533;rU9&#65533;A&#65533;e&#65533;&#65533;O&#65533;&#65533;Z&#65533;&#65533;$^P&#65533;pA&#65533;b(&#65533;&#65533;-&#65533;&#65533;&#65533; a&#65533;&#65533;]4&#65533;0&#65533;&#65533;&#65533;&#65533;9&#1163;-&#65533;&#65533;a)e&#1277;&#65533;S&#65533;dTJ&#65533;&]&#65533;h&#65533;&#65533;a&#65533;H&#65533;C&#65533;&#781;&#65533;&#65533;&#65533;&#65533;&#65533;&#595;&#65533;&#65533;&#65533;E&#65533;&#65533;B&#65533;S&#65533;&#65533;OiD]&#65533;e[&#65533;q&#65533;&#65533;5&#65533; 5&#65533;&#65533;]V&#65533;$&#65533;U&#65533;=&#65533;&#65533;fG	P&#65533;&#65533;&#65533;&#65533;lh&#65533;a&#65533;c&#697;&#65533;nq&#2034;&#65533;A&#65533;N,&#65533;&#65533;&#65533; &#65533;&#53793;?v&"B&#65533;@&#65533;h&#65533;&#65533;&$&#65533;&#65533;g&#65533;&#65533;&#1840;&#65533;&#65533;&#65533;&#65533;4R&#65533;&#65533;&#129;1&#65533;&#65533;&#65533;&#25485;&#65533;&#65533;md2&#65533;&#65533;)&#65533;[&#1430;&#65533;%&#65533;"
g\*&#65533;&#65533;&#65533;&#65533;Z(&#65533;&#65533;&#65533;I-1&#65533;'J&#65533;&#65533;&#65533;&#65533;&#65533;&#65533;]&#65533;&#65533;&#65533;&#65533;dD'&#65533;&#65533;&#65533;[(&#65533;&#796;&#65533;	pfz&#65533;&#65533;&#65533;&#65533;&#65533;q&#65533;&#65533;!E&#65533;&#65533;@&#65533;h&#65533;&#65533;g&#65533;&#65533;&#65533;R&#65533;&#65533;~f&#675;&#65533;gk&#65533;&#296;&#65533;&#65533;&#65533;&#65533;	=&#65533;&#65533;&#65533;Yz&#65533;W&#1096;4(&#65533;R&#65533;"g&#65533;&#65533;&#65533;&#65533;`b&#65533;drj&#33034;&#65533;%&#65533;	H}(>P9b&#65533;	&#65533;T8&#65533;&#65533;&#65533;)&#65533;&#65533;&#65533;Of(&#65533;&#65533;&#65533;0Ay.[&#65533;&#65533;d>K&#65533;&#65533;&#65533;?&#65533;&#65533;.&#65533;&#65533;&#1876;i&#65533;"&#65533;&#65533;2)@2)~i&#65533;&#65533;&#65533;&#65533;f&#65533;&#65533;X>&#65533;&#65533;&#65533;&#65533;v&#65533;&#65533;&#65533;P&#30346;)&#65533;&#65533;&#65533;&#65533;&#65533;A&#65533;&#65533;Gf*&#65533;&#65533;*7f&#65533;-%W&#65533;1D&#1536;&#65533;&#65533;8P&#1424;(&#65533;J&#65533;}&#65533;i`&#65533;@a&#65533; &#65533;&#65533;(a@&#65533;n&#65533;&#65533;\&#65533;&#65533;U&#65533;I&#65533;&#65533;&#65533;V&#65533;&#65533;j&#65533;!&#65533;+&#65533;b&#65533;~j&#65533;&#65533;">)&#65533;&#65533;&#65533;	&#65533;i*&#65533;`&#65533;&#65533;&#65533;m2&#65533;&#65533;&#65533;&#65533;Y&#65533;'~&#65533;&#65533;n&#65533;Fr&#65533;V&#65533;&#65533;r&#65533;Ri&#65533;&#65533;&#65533;*&#65533;&#65533;&#65533;&#65533;H(&#65533;&#65533;&#65533;U&#65533;i&#65533;&#65533;&#65533;~ki&#65533;&#65533;&#65533;&#65533;Z&#65533;&#65533;q&#65533;&#554;&#65533;&#65533;&#65533;&#65533;d&#65533;0E&#65533;&#65533;kh&#65533;&#65533;o&#65533;&#65533;bu&#65533;&#810;ki&#65533;&&#65533;6&#65533;YI&#65533;&#65533;&#276;&#65533;&#65533;V"&#65533;*E&#65533;Xq&#65533;k?C&#65533;&#65533;&#65533;&#65533;"O
&#65533;&#65533;&#65533;&#65533;*!"l&#65533;l&#65533;Z&#65533;&#65533;B&#65533;&#65533;^#&#65533;`&#65533;I&#65533;e6&#65533;&#65533;&#65533;c$&#835;(&#65533;&#65533;b&#521;&#65533;j&#65533;T&#65533;i&#65533;&#65533;wa&#65533;&#65533;&#802;&#65533;R&#65533;&#52914;&#65533;~&#65533;&#65533;
&#65533;&#65533;&#65533;W&#65533;&#65533;&#65533;])&#65533;&#65533;&#65533;2&#65533;&#65533;&#65533;&#65533;,D.&#65533;&#65533;X&#65533;]&#65533;l&#65533;R&#65533;4B&#65533;*	&#65533;6&#65533;&#65533;&#65533;X&#140;Nf&#65533;&#65533;&#65533;&#65533;&#65533;&#65533;l&#65533;&#65533;`[&#65533;]&#65533;&#65533;&#65533;&#715;11&#65533;&#65533;&#65533;&#65533;&b&#538;&#65533;UVS&#65533;&#1733;&#65533;m&#65533;o&#65533;&#65533;'~\f&#65533;oH&#65533;&#65533;&#65533;(&#65533;,&#65533;d&#65533;&#1114;e&#65533;&#65533;&#65533;&#65533;&#65533;#2&#65533;w=&#294;V&#65533;&#65533;&#65533;&#65533;A&#65533;L&#65533;"&#65533;n(&#65533;r&#65533;&#65533;&#65533;&#65533;5_6X&#65533;V+1&#65533;&#65533;&#1630;&#65533;&#65533;&#65533;&#65533;&#65533;&#686;&#65533;&#65533;fhp&#65533;&#65533;&#17481;&#65533;&#65533;&#65533;&#65533;&#65533;v&#65533;H&#65533;&#65533;&#65533;&#65533;&#65533;&#65533;j&#65533;&#1990;J&#65533;&#65533;I(&#65533;&#65533;
,&#65533;0&#65533;&#65533;>&#65533;{M/&#65533;&#65533;&#65533;&#65533;H&#65533;&#65533; &#65533;&#65533;6m6:&#65533;&#65533;&#65533;p&#65533;&#65533;R&#1238;&#65533;&#65533;&#65533;&#65533;&#65533;M&#65533;6(X&#65533;&#65533;&#65533;U&#65533;^&#65533;9&#65533;#{Z&#65533;&#65533;t&#65533;&#65533;&#65533;&#65533;&#65533;&#1718;K&#65533;&#65533;&#65533;&#65533;tF&#65533;&#65533;l&#65533;)J D&#65533;&#65533;&#65533;&#65533;-j*)&#65533;&#65533;&#65533;&#65533;N&#65533;U	b_J&#65533;&#65533;q0&#65533;U&#65533;&#65533;&#65533;D&#65533;.&#65533;,&#65533;&#65533;p&#65533;B&#65533;&#1897;&#65533;&#65533;&#65533;]&#65533;&#65533;&#65533;&#65533;&#65533;%x&#65533;q&#65533;AH@&#65533;^&#65533;.&#65533;UM*&#65533;&#65533;&#65533;qr9&#65533;f&#65533;&#65533;m&#65533;%3&#65533;&#65533;N1&#65533;&#65533;QB~&#65533;&#50253;&#65533;0/&#65533;q1~	&#65533;&#7073;lR&#65533;&#65533;Vnn&#65533;&#65533;'7&#65533;":&#65533;&#65533;f&#65533;&#65533;1&#65533;z&#65533;&#995;LO&#65533;&#65533;e&#65533;+)&#65533;&#65533;&#65533;3&#65533;&#20528;&#65533;&#65533;LM&#65533;
&#65533;$/&#65533;&#65533;&#65533;&&#65533;Dq&#65533;vrO)4&#65533;V&#65533;S&#65533;&#65533;38;&#65533;a&#65533;&#65533;29w&#65533;zq&#65533;;&#65533;&#65533;&#562;"r&#65533;&#65533;p&#65533;~o
&#2033;&#65533;	,&#65533;&+&#65533;M3=v&#65533;.&#65533;&#65533;&#65533;	&#65533;&#394;,&#65533;r&#954; [&#65533;
S&#65533;l>&#65533;	Y&#65533;&#65533;&#65533;6&#2004;&#65533;&#939;i&#65533;Q&#65533;D)&#65533;Z#D&#65533;s&#65533;3;[&#65533;&#65533;&#65533;&#65533;q&#65533;Nj&#65533;&#65533;&#65533;&#65533;&#65533;&#65533;s&#65533;R&#65533;&#65533;&#65533;pPN&#65533;a~&#1312;&#65533;&#65533;u&#65533;n&#65533;~&#65533;&#65533;Z&#65533;&#65533;&#65533;&#65533;&#65533;'/Q&#65533;I;qw&#65533;NF/&#65533;FoS&#65533;F&#65533;&#65533;2&#65533;~&#65533;t&#65533;|]&#65533;M/&#65533;&#65533;4&#65533;z&&#65533;&#65533;Z&#65533;4&#1030;5>K&#1626;VcO(5&#65533;&#65533;N&#65533;&#65533;&#65533;n&#65533;6&#1589;&#65533;&#65533; ;&#65533;Q&#65533;K&#65533;PT[&#65533;O&#65533;SU&#65533;<p
&#353;J&#65533;&#65533;b
&#65533;&#65533;6&#65533;4&#65533;&#65533;X&#65533;3K&#51297;&#65533;u&#65533;&#65533;!&#65533;t&#65533;U&#65533;.&#65533;&#65533;&V)&#65533;&#65533;q)
&#1512;&#65533;e&#65533;Rl&#65533;&#65533;&#65533;Yd&#65533;&#65533;l:q{M&#65533;Y$w&#65533;&#65533;e[&#65533;c&#65533;&#65533;&#65533;4&#65533;D\&#978;&#65533;&#65533;.&#65533;W!J$&#65533;^&#65533;gc#&#1350;&#65533;G&#65533;*:im&#65533;&#65533;&#65533;A&#65533;&#65533;&#645;&#65533;&#65533;J&#65533;0&#65533;&&#65533;&#65533;^&#65533;&#65533;&#65533;&#65533;5T&#65533;5n&#65533;#&#65533;&#65533;&#65533;o&#65533;X&#65533;x&#65533;w&#65533;&#65533;p&#65533;S&#65533;&#65533;5t&#65533;&#65533;&#65533;V&#65533;&#65533;&#65533;&#65533;eEw.&#65533;1&#65533;E&#65533;t&#65533;&#65533;
&#65533;&#65533;;&#65533;&#65533;u&#65533;&#65533;&#65533;*&#65533;2&#65533;&#65533;&#65533;E&#65533;jOzho&#65533;c1&#65533;&#65533;S&#65533;&#65533;o&#65533;c	v:.&#65533;0F&#503;b&#65533;r&#1553;&#65533;s&#65533;&#65533;M&#65533;&#65533;p8&#65533;&#65533;%&#65533;&#65533;#nw&#65533;g&#65533;3u&#65533;sr&#65533;&#65533;57&#65533;[&#65533;&#65533;&#65533;&#65533;/&#65533;&#65533;&#65533;N&#65533;p@P&#65533;&#1798;e&#65533;<&#65533;&#65533;&#65533;*@&#65533;&#65533;&#65533;ZR&#65533;&#65533;_n&#65533;&#65533;{[&#65533;|&#65533;w&#65533;7&#65533;&#65533;78{J\&#65533;8B:&#65533;&#65533;&#953;&#65533;I&#65533;&#65533;&#65533;&#65533;&#65533;Mq[&#65533;w&#65533;&#65533;4&#65533;&#65533;&#65533;Gx&#65533;g&#65533;H&#65533;&#65533;[I&#65533;&#65533;&#65533;n&#65533;&#65533;&#65533;&#65533;	)V&#65533;&#65533;&#65533;Q&#65533;a/&#65533;&#65533;&#65533;&#65533;y&#65533;CJ&#65533;g&#65533;U&#65533;fvw&#65533;&#65533;&#65533;y#N&#65533;S&#65533;T&#65533;DP&#65533;p&#65533;&#65533;x&#65533;&#65533;W&#65533;C&#65533;.&#65533;p&#65533;&#62398;4-&#65533;_7&#65533;&#65533;j&#65533;_&#65533;pPc&#65533;&#65533;&#65533;&#65533;&#65533;&#1881;&#65533;U&#65533;![F&#65533;[&#65533;&#65533;?&#65533;&#65533;&#65533;M5o&#65533;&#65533;/&#1895;s&#65533;5W&#65533;G/&#1996;&#65533;&#65533;8&#65533;&#65533;&#746;&#65533;&#65533;&#65533;x&#65533;&#65533;z&#65533;J&#65533;&#65533;|&#65533;&#65533;'&#65533;&#65533;y&#65533;&#65533;&#65533;&#65533;&#65533;&#65533;6&#65533;&#65533;$&#65533;di&#65533;RP	&#65533;&#65533;1;&#65533;Wx&#65533;&#1629;1&#65533;E&#65533;&#65533;B&#65533;853&#65533;L&#65533;&#65533;"v[&#65533;+&#65533;T#&#65533;&#65533;&#65533;G{.&#1010;&#65533;s&#65533;&#144;&#65533;C&#65533;&#65533;r&#65533;&#65533;&#65533;R&#65533;&#65533;@aB&#133;&#65533;{&#65533;&#65533;&#1829;&#65533;&#65533;&#65533;h&#65533;&#65533;N&#65533;M*&#826;0&#65533;&#65533;P&#65533;'bg\e&#65533;&#65533;&#65533;E&#65533;&#65533;&#65533;&#65533;u&#65533;B&#65533;&#65533;&#65533;&#65533;&#65533;&#1267;hN&#65533;&#65533;C&#65533;&#65533;5O&#65533;&#65533;{	&#65533;&#65533;&#65533;zz&#65533;&#65533;yp&#65533;{Q&#65533;&#65533;&#706;!&#65533;&#65533;&#1792;&#65533;&#65533;0&#173;?e&#65533;&#65533;;]&#65533;&#65533;&#65533;7bJ#&#65533;&#65533;&#65533;A&#529;&#65533;&#65533;/&#65533;8&#65533;>F&#65533;&#65533;&#65533;G&#65533;&#65533;&#65533;&#65533;&#65533;&#65533;&#65533;&#65533;&#65533;-n&#65533;&#65533;j)&#65533;B 8}&#65533;&#65533;&#65533;0&#65533;&#65533;)}&#65533;*G&#65533;&#65533; &#65533;&#65533;&#65533;&#170;&#65533;&#65533;a&#1906;&#65533;W&#778;B&#65533;{&#65533;w&#65533;&#65533;&#65533;l&#65533;&#65533;O&#65533;&#65533;&#65533;&#65533;&#65533;&#65533;&#65533;0&#65533;&#65533;s 6&#65533;&#65533;5a&#65533;%t&#65533;-&#65533;&#65533;&#65533;&#65533;E&#65533;&#65533;&#624;&#65533;O&#65533;/1&#65533;&#65533;{&#65533;{vo&#65533;;&#65533;&#65533;&#65533;[&#65533;&#65533;&#837;x&#65533;&#65533;&#65533;w&#65533;*&#65533;+&#65533;&#65533;&#65533;kv&#65533;&#860;&#65533;n&#65533;&#65533;>&#65533;&#65533;l&#65533;&#65533;&#65533;&#65533;&#1667;&#65533;&#65533;}&#65533;&#65533;I?
B<&#65533;NRK&#65533;Xa&#65533;q^&#65533;&#65533;xD&#65533;~
&#65533;&#65533;&#65533;&#65533;6tHP&#65533;&#134;(>&#65533;x&#65533;&#65533;HuD&#65533;1PH?y,&#1465;s&#65533;I&#65533;"1&#65533;&#65533;q#&#65533;L&#65533;rus)&#65533;&#65533;Z&#65533;&#65533;&#65533;AYCee|Hi.ZF&#65533;&#65533;OS&#1281;3#U&#65533;:&#65533;&#43369;Oy2d&#65533;&#65533;&#65533;P&#65533;D&#65533;e:&#65533;&#65533;
trz&#65533;&#65533;JF/&#1397;&#65533;&#65533;n&#65533;P{-&#65533;zp`&#65533;&#65533;+&#65533;E0X&#65533;~&#65533;&#65533;&#65533;
*&#1833;&#65533;&#65533;pRbD2tLrv#tg&#65533;d&#65533;0Dx&#65533;4D&#65533;&#65533;X&#65533;&#65533;&#1454;!f&#65533;(&#65533;l&#65533;A
&#65533;O$&#65533;&#65533;u&#65533;NI&#65533;a!C/i&#65533;&#65533;&#65533;c&#65533;?&#65533;m~&#65533;:&#65533;u&#65533;K&#1725;&#65533;!!&#65533;&#65533;&#65533;3&#65533;&#65533;&#65533;&#65533;&#65533;&#65533;&#65533;dw&#65533;S&#65533;~&#65533;6&|&#65533;V~\&#65533;3&#65533;&#65533;&#65533;&#65533;&#65533;&#65533;*C&#65533; &#65533;"6{&#65533;A&#65533;&#65533;&#65533;&#65533;/z0-5
1X<&#65533;`&#65533;P&#65533;&#65533;r&#65533;M&#65533;&#65533;x&#65533;&#848;&#65533;X&#65533;8&#65533;S&#65533;&#340;.&#65533;%&#1502;;k:&#65533;&#65533;&#65533;P(&#65533;2&#65533;&#65533;/&#65533;&#65533;&#65533;H&#65533;&#65533;&#65533;`-&#65533;&#776;J&#65533;&#65533;&#65533;+.&#65533;&#65533;t/>&#65533;&#65533;K&#65533;1&#65533;lk1&#65533;&#65533;1&#65533;&#65533;x,&#65533;&#65533;&#690;@&#65533;E&#65533;&#65533;c&#65533;$F@M&#65533;4&#65533;&#65533; /&#65533;&#65533;5:g&#65533;&#65533;&#65533;3qsiD&#65533;&#65533;D],&#65533;&#65533;>8&#65533;&#65533;&#21907;&#65533;&#65533;&#40986;NN&#65533;p&#65533;&#65533;!H4&#65533;R&#65533;F&#65533;"&#65533;*"&#65533;>9&#65533;&#65533;2d|&#65533;U&#65533;P	&#65533;&#732;&#175;&#65533;,&#65533;&#65533;&#65533;?&#65533;L=&#65533;&#65533;&#65533;y&#65533;&#65533;&#65533;<S&#65533;:&#65533;l&#65533;&#65533;4&#65533;&#65533;&#65533;:&#65533;&#65533;&#65533;&#65533;0&#65533;&#65533;8A&#65533;&#869;&#65533;&#65533;M&#65533;<&#65533;{&#65533;%m&#65533;
G&#65533;&&#65533;4H&#41020;*SW&#65533;&#65533;&#65533;&#65533;T
!A&#65533;&#65533;&#65533;(&#65533;&#65533;O*&#65533;C&#65533;&#65533;&#65533;"~&#65533;&#65533;&#65533;V]5%&#65533;&#65533;&#266;&#65533;&#65533;Y&#65533;&#65533;&#65533;&&#65533;&#65533;&#65533;&#273;&#65533;&#65533;&#65533;a&#65533;&#65533;p&#65533;T&#65533;aM&#65533;<&#65533;&#65533;&#65533;&#65533;T&#65533;V&#65533;j&#65533;&#1872; s&#65533;pfqm>&#65533;&#65533;&#65533;&#65533;m&#65533;&#65533;Sw&#1887;&#65533;u&#65533;&#65533;er&#65533;b&#65533;u&#65533;T&#65533;!&#65533;-&#65533;D&#65533;&#65533;&#65533;+&#65533;!8&#65533;U&#65533;&#65533;&#65533;&#65533;n&#65533;>Z&#65533;K)z&#65533;&#65533;$&#65533;o&#65533;&#65533;&#65533;&#65533;=&#65533;&#1058;&#65533;&#65533;,&#65533;&#65533;N&#65533;&#65533;&#65533;96&#65533;&#65533;&#65533;&#65533;e?C&#65533;&#65533;\B&#65533;%&#65533;f&#65533;C4\q&#65533;&#65533;&#65533;&#443;&#65533;&#65533;&#65533;!vS&#65533;&#65533;&#65533;&#65533;n&#65533;&#65533;z&#65533;"=&#481;&#65533;7&#65533;&#65533;J&#65533;I&#65533;&#65533;&#65533;.&#65533;H&#65533;"&#65533;,&#65533;<V&#65533;&#1219;XJZ&#65533;&#65533;b&#65533;&#65533;<q&#65533;&#65533;]7&#560;&#65533;&#65533;&#65533;&#65533;4&#65533;d>&#65533;&#65533;ew&#65533;v&#65533;&#65533;G&#65533;&#65533;[&#65533;Sd&#65533;%3n&#65533;&#65533;&#65533;ZR&#65533;&#65533;n&#65533;w&#65533;w&#65533;&#65533;&#65533;17&#65533;&&#65533;&#65533;B?iS&#65533;=I&#267;&#65533;&#65533;&#65533;BJZo&#65533;kJ&#65533;}X&#65533;&#65533;&#65533;J&#65533;&#65533;&#65533;-VU&#65533;B&#65533;&#65533;&#65533;q&#65533;WA&#65533;`N&#65533;c&#65533;&#65533;R7&#65533;-&#65533;5'&#65533;&#65533;&#65533;l&#65533;&#65533;M/&#65533;&#1953;&#65533;&#65533;=n&#65533;{C_W&#65533;E&#65533; &#65533;}&#65533;&#65533;&#65533;w&#65533;KhA~P[N&#65533;&#65533;&/&#65533; +&#65533;#^$&#65533;&#65533;E)V&#65533;&#65533;&#65533;&#65533;&#65533;&#65533;(&#65533;l&#1921;&#65533;V&#65533;&#65533;	&#65533;&#65533;P&#65533;&#65533;`&#65533;`&#65533;` qb&#65533;&#65533;x&#65533;A&#65533;&#65533;&#65533;ota&#65533;&#65533;10z&#65533;&#65533;'\&#65533;&#65533;M&#1360;';&#65533;T&#65533;2&#65533;
&#65533;e&#65533;am&#1301;`&#65533;}&#1647;&#65533;&#65533;&#65533;&#65533;DB&#65533;&#65533;)T&#65533;&#65533;&#65533;
\&#65533;&#1199;&#65533;&#1024;V&#1618;2V&#65533;li&#65533;`%X&#65533;6 &#65533;i&#65533;&#65533;&#65533;x&#65533;5*<&#65533; k&#65533;&#65533;'8&#65533;&#65533;&#65533;&#65533;&#65533;#&#65533;&#65533;&#65533;&#65533;&#65533;#&#65533;{&#1289;&#65533;&#65533;)U&#65533;&#65533;)&#65533;&#65533;es&#1207;&#65533;i&#65533;&#65533;&#65533;h&#65533;V*'I&#65533;&#65533;&#65533;!&#65533;&#65533;&#65533;2&#65533;&#65533;x-JT&#1295;E)&#65533;&#65533;&#65533;V&#65533; &#65533;wL>&#786; 6&#65533;>&#65533;p&#65533;&#65533;q&#65533;i&#65533;&#65533;5&#65533;&#65533;&#65533;&#65533;r,&#65533;ZY&	&#396;&#65533;&#65533;f
&#629;&#65533;bZ&#65533;&#65533;&#65533;$`C&#65533;CP&#65533;&#65533;S&#65533;{Ec&#65533;&#65533;3&#65533;Nw&#65533;f&#65533;&#65533;D&#65533;|`&#65533;&#65533;<&#65533;V$&#65533;I&#65533;&#65533;&#65533;9=&#790;&#65533;T&#65533;&#65533;&#65533;eDZ&#65533;!&#65533;@&#65533;&#1156;i8&#65533;I&#65533;z`&#65533;z`Y"&#65533;jf&#65533;&#65533;!D&#65533;&#65533;M&#65533;:&#65533;&#65533;&#65533;P&#65533;/L	&#65533;L&#65533;-&#65533;&#1048;&#65533;&#65533;Z_&#65533;-&#65533;hW7d s&#65533;U&#65533;&#65533;&#65533;+&#924380;N&#65533;%l>&#65533;2*])#&#65533;&#65533;&&#65533;fc\&#65533;&#65533;&#65533;j&#65533;&#65533;&#65533;&#65533;&#65533;9rg'F&#65533;N&#65533;&#65533;*&#65533;	&#65533;&#65533;0	/&#65533;&#65533;&#65533;j&#65533;	d&#65533;&#65533;&#65533;&#65533;$b&#65533;9i(&#65533;_&#65533;V&#1366;&#65533;&#65533;%&#65533;f&#65533;a&#65533;n&#65533;&#65533;V&#65533;&#65533;k%b&#65533;&#65533;&#65533;&#65533;g&#65533;bv&#65533;&#65533;	X&#65533;;&#65533;v0&#65533;`&#65533;E&#65533;U&#65533;@&#65533;Gz&#65533;&#65533;&#65533;&#65533;&#65533;&#65533;&#65533;9&#1121;]&#742;&#65533;&#65533;&#65533;&#65533;&#1388;&#65533;&#1031;&#65533;!!&#65533;*j&#65533;p&#65533;s&#65533;&#65533;jiM+p@&#65533;&#65533;M&#65533;-&#65533;&#65533;z&#65533;&#65533;&#65533;&#65533;&#65533;MD&#65533;&#65533;0&#65533;&#65533;p*\&#65533;Q&#65533;&#65533;P&#65533;:&#65533;&#65533;18&#65533;&#65533;/|XXT&#65533;&#65533;d&#1641;E&#65533;&#65533;/&#65533;aJ:&#65533;&#65533;&#1490;R@&#65533;(&#65533;U&#65533;{&#1171;B8[&#65533;&#65533;&#65533;v&#65533;	&#65533;!&#851;&#65533;&#65533;&#65533;-&#65533;i^&#65533;&#65533;&#65533;&#65533;&#65533;&#65533;&#1563;6ZF!&#65533;[C&#65533;&#65533;_\9"&#65533;&#65533;o&#65533;&#65533;t&#65533;&#65533;&#65533;&#65533;n&#65533;!&#65533;&#65533;V&#65533;&#65533;U&#65533;&#1787;&#65533;&#65533;&#65533;R&#65533;&#65533;&#65533;&#65533;mH&#65533;&#65533;;O&#65533;&#65533;&#65533;-&#65533;?&#65533;g*&#65533;&#65533;&#65533;SxH&#65533;LX&#65533;=k&#65533;&#65533;&#1277;:3Vrh&#65533;@&#65533;&#65533;%&#65533;&#65533;	&&#65533; &#65533;&#65533;p&#65533;/,&#65533;Q&#65533;&#65533;I*;&#65533;&#65533;w&#65533;&#65533;>&#65533;)&#65533;*&#65533;&#898;&#65533;&#65533;!T0(P&#1288;
&#65533;&#65533;&#65533;iy&#65533;&#65533;5o&#65533;:&#65533;k&#65533;-fbk2&#65533;&#65533;C}E&#65533;&#65533;&#65533;&#65533;^&#65533;e&#65533;	&#65533;&#65533;b	&#65533;&t&#65533;&#65533;&#65533;oW&#65533;&#65533;F&#65533;&#65533;&#65533;2&#65533;&#65533;&#65533;D&#65533;G&#65533;i&#27454;cG7&#65533;&#65533;Vz7Ak&#65533;&#1484;&#65533;fH&#65533;&#65533;&#65533; r&#65533;*&#65533;&#65533;O\&#65533;&#65533;j&#65533;&#65533;&#65533;&#65533;&#39191;&#65533;&#65533;O4&#65533;{P&#65533;"&#65533;&#65533;&#65533;&#65533;&#65533;^c&#65533;&#65533;A&#65533;&#65533;l&#65533;&#65533;&#587;&#65533;&#65533;q&#65533;J4&#65533;&#65533;Q;&&&#65533;3&#65533;[&#65533;&#65533;&#65533;~&#65533;&#65533;^i&#1472;{&#65533;&#65533;.&#65533;&#65533;&#65533;&#65533;.V&#65533;Ma.v&#65533;&#65533;&#65533;&#65533;4&#65533;L&#65533;&#65533;K[&#65533;&#65533;&#65533;_&#1384;5g&#65533;&#65533;&#65533;#Lq&#65533;&#65533;\5&#65533;&#65533;e&#65533;[aF&#65533;&#65533;mr&#65533;Z&#65533;oS&#1582;e/;&#65533;u9&#65533;%m&#65533;K&#65533;&#65533;;.&#65533;&#65533;&#65533;&#65533;&#65533;)&#65533;&#65533;K&#65533;4&#65533;&#65533;&#65533;&#65533;&#65533;yS&#65533; &#65533;&#65533;&#65533;(&#65533;yV&#65533;;&#65533;&#65533;4l&#65533;&#65533;R5A&#65533;&#65533;]&#1395;&#65533;&#65533;9&#65533;&#65533;bA&#65533;5uy&#65533;&#65533;mu&&#65533;&#65533;2&#65533;&#65533;i&#65533;&#65533; B&#65533;]&#65533;&#65533;&#65533;okw&#65533;{&#668;&#65533;&#65533;i&#65533;&#65533;&#65533;3&#65533;w&#65533;&#65533;&#65533;Z&#65533;&#65533;&#65533;`&#65533;&#65533;:m&#65533;&#65533;x&#291;&#65533;
&#65533;&#65533;A&#65533;&#65533;&#65533;^wS..&#65533;&#65533;&#65533;}&#332;&#789;a&#65533;x&#65533;&#65533;f&#65533;&#65533;&#771;&#65533;&#65533;o&#65533;&#65533;&#65533;Zx&#65533;P&#65533;=&#65533;&#65533;&#65533;&#65533;9d&#65533;#&#65533;/&#65533;&#65533;&#65533;@&#65533;^&#65533;&#65533;&#65533;N(@l"ro5&#1198;&#65533;>&#65533;Op	&#65533;~&#65533;p&#65533;&#65533;&#65533;&#65533;&#65533;&#65533;:&#65533;@\&#65533;&#950;&#735;&#65533;&#65533;&#65533;M&#65533;&#65533;&#65533;&#65533;&#65533;&#65533;&#65533;&#65533;&#65533;&#65533;&#65533;ca&#65533;	:oN&#65533;&#65533;(&#65533;Fm&#65533;&&#65533;0&#65533;&#65533;&#65533;0&#65533;&#1696;
&#65533;(5&#65533;&#65533;@&#65533;&#65533;&#65533;2&#65533;f0,&#65533;p&#65533;&#65533;&#65533;&#65533;/&#65533;H&#65533;^&#65533;l&#65533;&#65533;&#65533;tMh&#65533;D2b) &#65533;N5&#65533;&#65533;&#65533;<&#65533;&#65533;#&#65533;&#65533;&#65533;&#65533;2P&#65533;H&#65533;F0&#65533;`&#65533;m&#65533;!^
"&#65533;&#65533;&#65533;&#65533;&#65533;_-&#65533;&#65533;p&#65533;+&#239;K&#65533;&#65533;&#65533;&#65533;&#65533;/@&#65533;o&#65533;j&#65533;&#65533;o.@7Q	&#65533;/&#65533;&#65533;&#65533;&#65533;f&#65533;J&#65533;&#395;&#65533;&#284;b,V@&#65533;^I&#65533;|&#65533;4&#65533;&#65533;B&#65533;&#65533;&#65533;0"&#65533;(	&#65533;&#704;&#65533;o(B&#65533;&#65533;0I&#65533;&#65533;&#131;&#65533;.&#65533;&#65533;2&#65533;&#65533;&#65533;"&#65533;&#65533;2&#65533;y&#65533;&#65533;&#65533;	&#65533;]&#65533;&#65533;r&#65533;&#65533;&#65533;&#65533;&#65533;&#1052;*O&#65533;&#65533;&#65533;8;&#65533;&#65533;Qi&#65533;&#65533;&#65533;&#65533;@&#65533;<&#65533;&#65533;T&#65533;f&#65533;J&#65533;&#65533;&#65533;55R&#65533;&#65533;&#65533;&#65533;&#65533;&#65533;*/1&#65533;.&#65533;"&#65533;e|&#65533;n&#65533;D&#65533;w&#65533;&#65533;&#65533;#&#65533;B&#65533;&#65533;&#65533;N&#65533;n/&#65533;&#65533;/]&#65533;&#65533;o&#65533;1i&#65533;&#65533;M&#65533;-&#65533;&#65533;&#65533;&#65533;&#65533;&#1908;h)&#65533;&#462;&#65533;j&#65533;Qg s&#65533;&#65533;&#65533;@&#65533;&#65533;$&#65533;J-&#65533;l&#641;&#1932;&#736;&#65533;	&#65533;&#65533;&#65533;&#65533;0_&#65533;&#65533;"P&#65533;Bn*&#65533;&#65533;&#738;Re:{^&#65533;#&#65533;&#65533;&#65533;&#65533;,&#65533;"&#65533;&#65533;"1&#65533;PN&#65533;&#65533;t&#65533;-&#65533;&#65533;&#65533;`	&#65533;M$&#65533;&#65533;&#65533;b&#65533;TR&#65533;BJb&#65533;&#65533;R&#65533;0&#65533;&#65533;@&#65533;&#65533;&#65533;&#65533;'m2]&#65533;&#65533;@&#65533;.ip&#65533;&#65533;R1&#65533;&#65533;!&#65533;&#65533;,Sp2	B&#65533;`&#65533;0&#65533;&#1036;>&#65533;&#65533;	&#65533;&#65533;A&#65533;	&#65533;&#743314;&#1608;&#65533;&#65533;PNXS&#65533;>n&#11410;3{&#65533;&#65533;&#65533;,a(L&#65533;p,U&#65533;,)'AR&#65533;R&#1075;&#65533;1&#65533;&#65533;&#65533;&#65533;&#65533;&#65533;R&#65533;9&#65533;&#65533;N&#65533;bdN&#65533;&#65533;&#432;&#65533;GB2&#65533;&#65533;&#65533;h&#65533;
&#65533;&#65533;&#65533;&#65533;&#65533;q&#65533;$&#65533;&#65533;&#65533;&#680; &#65533;L&#65533;,3&#65533;&#65533;&#65533;f&G`3stin<$7 ti&#65533;D&#65533;"'&#65533;*&#65533;#6&#65533;&#65533;&#65533;,&#65533;&#65533;A&#65533;&#65533;&&#65533;#A2&#65533;0&#65533;&&#65533;&#65533;&#65533;&#65533;
&#65533;9u&#65533;&#65533;&#65533;q/G&#65533;[&#65533;&#65533;&#65533;&#65533;lR;&#65533;W&#65533;43&#65533;&&#65533;&#65533;,k&#65533;p$&#65533;&#65533;>9&#65533;&#65533;@=&#65533;r&#65533;z4>33&#65533;&#65533;Z&#65533;G&#65533;@3&#65533;&#65533;x&#65533;&#65533;&#65533;J?,@&#65533;2&#65533;(&#65533;&#65533;|&#65533;&#59277;&#65533;:p7&#65533; N&#65533;A+4&#65533;2&#65533;B&#65533;tLi&#65533;0&#65533;&#65533;=&#65533;/>&#65533;o7&#65533;9&#65533;I&#65533;&#65533;-&#65533;&#65533;&#65533;	&#65533;lE&#65533;&#65533;&#65533;9:P5&#65533;#&#65533;d&#65533;&#65533;&#65533;&#65533;@&#65533;:&#65533;B)TF&#65533;`&#1312;7/&#65533;@3&#65533;&#65533;&#65533;&#930;6&#65533;?2&#65533;&#65533;J&#65533;s+&#654;&#65533;&#65533;V{$At&#65533;&#65533;K&#65533;&#65533;&#65533;TB&#628;LuB&#65533;&#65533;"f5&#1218;
/&#65533;4:&#65533;&#65533;&#65533;&#65533;4&#65533;&#65533;&#65533;JE_qO&#592;6&#65533;&#65533;0&#65533;3	4A&#65533;&#65533;&#65533;&#65533;v&#65533;Q&#65533;
&#65533;&#65533;7@R'u,&#65533;54&#65533;)=?1"T]K&#65533;>&#65533;&#65533;&#65533;&#65533;6g&#65533;&#65533;&#65533;k/&#65533;&#65533;XuY&#65533;&#65533;8&#65533;/VeuVi&#65533;L&#65533;&#65533;&#65533;4o&#65533;@W%afE&#65533;B&#65533;&#65533;&#65533;&#65533;&#65533;n&#65533;&#65533;&#65533;U&#65533;&#213;O&#65533;<&#65533;o^1R&#65533;54e4^Y9kO{4^&#65533;&#65533;OtI7uS&#65533;6}]W&#65533;\&#65533;3&#65533;&#65533;&#65533;TW&#65533;&Z&#65533;&#65533;T^4_9e&#65533;1gS&#65533;U&#65533;&#65533;=ouB&#65533;&#65533;&#65533;&#65533;M7A`&#65533;Fz&#65533;9&#65533;&#65533;N;&#65533; &#65533;F&#65533; (&#65533;#&#65533;O':rY&#65533;9&#65533;&#65533;(fTM5vck&#65533;,&#65533;&#65533;G&#65533;Z-q&#65533;&#65533;&#65533;TSO6[6b9&#65533;&#65533;&#65533;&#65533;&#65533;E&#65533;	fSNf&#65533;gv&#65533;&#65533;Kmg&#65533;._&#65533;&c&#65533;TP&#854;Zk&#65533;&#65533;
&#65533;&#65533;i&#65533;F&#65533;\r]&#65533;VX&#320;j&#65533;&#65533;Ou&#65533;n&#65533;([&#65533;Yk&#65533;&#65533;&#65533;&#65533;S=&#65533;I&#65533;t[&#65533;lWAVv{4&#65533;&#65533;&#65533;R5&#65533;5!&#65533;&#65533;2&#65533;\&#65533;&#65533;S&#65533;&#1515;.&#65533;&#65533;&#65533;&#65533;&#65533;&#65533;o7X&#65533;3
&#65533;ua&#65533;!B&#65533;5E&#1110;G)V#a&#65533;&#65533;&#65533;&#705;&&#65533;{/"/&#65533;`&#1103;&#65533;&#1028;&#65533;&#65533;&#65533;=&#65533;&#65533;tQb&#65533;&#65533;&#65533;&#65533;~&#65533;P9Qn^&#65533;q&#65533;g4Z&#65533;&#65533;u&#65533;5Y&#65533;&#65533;v&#65533;&#65533;v7nI&#899;&#65533;j&#65533;3&#65533;vi&#65533;&#65533;Dx8&#65533;&#65533;&#65533;C&#138;o&#65533;W&#65533;mbK&#65533;V?s&#65533;&#65533;&#65533;"W&#65533;Y&#65533;&#65533;&#65533;~'&#65533;U&#65533;&#65533;L&#65533;OS{&#1357;2&#65533;i%&#65533;&#65533;&#65533;|1U&#65533;&#65533;&#65533;V@&#65533;$nm1v&#65533;U'M79?&#65533;#&#65533;;&#65533;Z&#65533;w~s&#65533;&#65533;5&#65533;<&#65533;&#65533;&#65533;?{&#65533;eI6&#65533;&#65533;&#65533;&#65533;r&#65533;&#65533;V&#65533;&#65533;&#65533;&#65533;Yo&#65533;&#65533;u&#65533;3P&#65533;&#65533;&#65533;U&#65533;&#65533;&#65533;&#65533;&#65533;c&)&#65533;&#65533;E}s8~&#65533;eE&#65533;^MxC&#65533;&#65533;v&#65533;ctX;&#65533;&#65533;)&#65533;&#65533;&#65533;&#65533;3&#65533;&#65533;!Xx&#65533;&#65533;&#65533;+&#65533;&#65533;&#65533;&#558;V&#65533;'&#65533;P&#65533;&#984;sKxd&#65533;&#65533;&#1699;&#65533;7&#65533;D&#65533;-{&#65533;&#65533;o&#65533;&#65533;Y&#65533;;P&#65533;E&#65533;&#65533;&#65533;&#1142;8&#65533;&#65533;s&#65533;x&#65533;n@	m5&#65533;&#65533;n?.~X&#65533;&#65533;6&#65533;YB&#65533;&#65533;^&#65533;u&#65533;O&#65533;19&#65533;&#65533;SX&#65533;P]	&#65533;&#65533;W&#1065;&#65533;&#65533;X&#65533;JvP&#65533;&#65533;&#65533;&#65533;y&#65533;&#65533;&#65533;7t&#65533;&#65533;8&#65533;&#65533;&#65533;q&#65533;[&#65533;&#65533;2*]&#65533;&#65533;?&#65533;&#65533;&#65533;&#65533;9$|c&#65533;X&#65533;&#65533;&#1625;W&#65533;&#65533;.&#65533;&#65533;&#65533;a_&#65533;]&#65533;&#65533;&#65533;&#65533;&#65533;T&#65533;I>&#65533;&#65533;&#65533;*&#65533;&#65533;5&#65533;_&#65533;~&#65533;&#65533;5&#65533;ciYY&#65533;&#65533;&#65533;8&#65533;*&#65533;y4&#1374;&#65533;eak&#65533;&#65533;&#65533;&#65533;&#1546;&#65533;&#65533;y&#65533;&#1631;&#65533;&#65533;*&#65533;&#65533;F&#65533;bm7P7z0&#65533;&#65533;&#65533;;>&#65533;T&#65533;b|hJ&#65533;1&#65533;tL&#1540;QS&#65533;&#65533;&#65533;&#65533;&#65533;O9RG&#65533;&#65533;&#65533;v\&#65533;T&#65533;PZ&#65533;[&#65533;&#65533;]&#65533;[v&#65533;&#65533;*&#65533;+xf&#65533;+&#65533;&#65533;NlA/H&#65533;&#65533;&#65533;X&#65533;7&#65533;GtT&#65533;y&#65533;/{&#65533;i&#65533;&#65533;	pyE&#65533;&#65533;W&#65533;&#65533;&#65533;&#65533;=&#65533;&#65533;&#16036;]&#65533;&#65533;4&#65533;&#65533;7&#65533;&#65533;'P&#65533;&#65533;&#65533;&#65533;V&#65533;&#65533;&#65533;&#65533;&#65533;&#65533;&#65533;w&#65533;&#65533;Z&#65533;&#65533;&#65533;&#65533;rd:&#65533;-&#65533;JsZ]&#65533;&#65533;&&#65533;&#65533;&#65533;Y&#65533;&#1764;0k?zY&#65533;YtY&#65533;&#752;&#65533;&#65533;s&#65533;&#65533;&#65533;6 &#65533;dW3&#65533;C&#299;!&#65533;O&#65533;"2[f&#1338;Wh&#65533;]g9&#65533;&#65533;V&#65533;&#65533;t&#65533;&#18487;P&#65533;&#65533;;&#65533;&#65533;&#65533;&#65533;&#1070;&#65533;&#65533;`&#65533;&#65533;)z&#65533;U&#65533;Q&#65533;&#65533;&#65533;&#65533;&#65533;&#65533;&#65533;&#65533;&#65533;~&#65533;&#65533;a&#65533;&#65533;&#65533;&#65533;xQ:e&#65533;;&#65533;&#346;u&#65533;&#65533;l&#65533;%[&#65533;&#65533;&#65533;&#65533;C&#65533;&#441;Y%#&#65533;&#1127;&#1108;uA&#65533;&#65533;&#65533;&#65533;[&#65533;&#65533;&#65533;,&#65533;i&#65533;g&#65533;&#65533;&#65533;&#65533;&#65533;&#65533;&#65533;E&#65533;_5k&#65533;#&#65533;&#65533;&#65533;&#65533;&#65533;&#65533;&#65533;&#30595;1J&#65533;3S&#65533;!&#473;&#65533;=&#65533;&#65533;&#65533;,y&#901;&#65533;&#65533;&#65533;f&#65533;&#65533;&#65533;Wg&#65533;@&#65533;&#65533;&#65533;"&#65533;S"&#65533;&#65533;Ez&#65533;&#65533;`&#65533;,z&#65533;3&#65533;&#65533;&#65533;&#65533;&#65533; o&#65533;&#65533;&#65533;&#65533;9&#65533;&#65533;&#65533;q&#65533;&#65533;X&#65533;:&#65533;&#830;-pC&#65533;Y&#65533;&#65533;&#65533;&#65533;<&#1688;&#65533;&#65533;&#65533;&#65533;&#65533;M&#65533;&#65533;y&#65533;S&#299;Ih&#65533;}&#65533;!@A&#65533;&#65533;<#&#65533;&#65533;u&#65533;Gz&#65533;)&#65533;&#65533;&#607;	=&#898;&#65533;&#65533;&#65533;8|&#65533;&#65533;;&#65533;&#65533;&#65533;&#65533;1&#65533;&#65533;&#65533;s&#65533;&#65533;&#65533;6\-&#65533;5&#65533;&#65533;&#65533;&#65533;xTy&#65533;"`!u&#65533;;^_&#65533;&#839;{y&#65533;J&#65533;&#65533;&#65533;&#65533;&#65533;&#905;&#65533;&#65533;)&#65533;&#65533;RH}&#65533;&#65533;&#65533;5O&#599;&#65533;&#65533;&#65533;|&(&#65533;~:&#65533;&#65533;d&#65533;==&#65533;&#65533;&#629;&#65533;&#65533;&#65533;O&#65533;0#&#65533;&#65533;&#65533;z&#65533;?&#65533;m5&#65533;&#65533;@`&#65533;)!:&#65533;&#65533;a&#65533;o&#65533;qZIx&#1130;&#65533;btH&#65533;(m&#65533;&#65533;&#65533;&#65533;~K7&#65533;M&#65533;&#65533;5&#65533;&#65533;&#65533;&#65533;Y&#65533;&#65533;=&#65533;&#65533;=&#65533;&#1013;&#65533;&#1681;&#65533;&#65533;&#65533;YczI&#54791;&#65533;&#65533;*&#65533;$!Z&#65533;&#65533;M&#65533;[76$&#65533;&#65533;&#65533;&#65533;&#65533;&#65533;<&#65533;&#65533;=}D~Ul&#65533;sr&#65533;a&#65533;c&#65533;&#807;=r&#2009;=&#65533;&#65533;W&#65533;&#65533;&#65533;&#65533;2&#65533;,HY&#1119;&#65533;=&#65533;&#65533;@}&#65533;)&#65533;6]5&#65533;}&#65533;&#65533;{&#65533;<&#65533;&#65533;&#65533;&#65533;&#65533;

&#65533;kq&#65533;&#65533;&#65533;&#65533;;]'I&#65533;&#459;qh&#65533;8&#65533;a&#65533;w&#65533;9e&#65533;&#65533;+&#65533;&#65533;&#65533;&#65533;S&#65533;&#65533;&#65533;Y&#65533;&#65533;&#65533;=ua&#1097;&#65533;r&#65533;&#65533;&#65533;7&#65533;:kM&#65533;&#65533;&#65533;&#65533;&#1185;&#65533;&#65533;&#65533;&#65533;&#65533;v&#65533;#v&#65533;?=&#65533;J&#65533;&#65533;2&#65533;o	&#65533;&#65533;&#65533;&#65533;&#65533;&#65533;&#65533;&#65533;&#65533;&#65533;&#65533;;&#65533;&#65533;<&#65533;&#65533;&#65533;&#65533;5i6&#65533;f&#65533;4&#65533;&#65533;>&#65533;^&#65533;ZZ&#65533;&#1150;Ocy&#65533;A&#65533;&#65533;?R&#65533;!&#65533;v&#65533;r9&#65533;
&#65533;&#65533;c:&#65533;qxO?&#65533;&#65533;&#65533;&#65533;&#65533;k&#65533;a&#65533;&#65533;&#65533;&#65533;N|&#65533;&#65533;u&#65533;&#65533;&#65533;&#65533;&#65533;&#65533;&#65533;X&#65533;&#65533;&#65533;P&#1413;&#65533;&#65533;&#65533;2&#65533;&#65533;od)&#65533;&#50761;&#65533;&#65533;&#65533;&#65533;Y&#65533;&#65533;&#65533;&#65533;&#65533;&#65533;TW*&#65533;q&#65533;&#65533;Pb&#65533;X&#65533;)&#65533;&#65533;&#65533;&#65533;&#65533;&#65533;&#65533;/&#65533;&#65533;&#65533;&#65533;&#65533;uI&#1297;_&#65533;&#65533;&#65533;&#65533;&#65533;8&#65533;0!&#65533;&#65533;6&#65533;1&#65533;D&#65533;+F&#65533;40T(&#65533;&#65533;*z&#65533;2&#65533;@$-&#65533;&#65533;&#65533;&#65533;H&#65533;
&#65533;t&#65533;c&#65533;&#65533;4&#65533;K&#1468;&#65533;&#65533;&#65533;~)z&#65533;X&#65533;&#346785;BE:&#65533;&#1189;&#65533;C)&#65533;&#65533;&#65533;J&#65533;&#65533;&#65533;&#65533;z&#65533;&#65533;e&#1584;H&#65533;&#932;&#65533;U&#65533;&#1717;Rz|&#65533;&#65533;&#1845;	&#65533;&#1725;K&#65533;&#65533;X&#65533;'R&#65533;w1p`&#65533;&#65533;4&#65533;&#1518;&#851;(C&#65533;e8nE&#65533;4&#65533;&#65533;3I&#65533;+&#1318;&#65533;\&#1320;&#397;R!1mZjb&#65533;`&#65533;&#65533;&#65533;Ukd&#65533;i&#65533;.&#65533;u&#65533;&#65533;&#65533;j&#65533;^&#65533;&#65533; 8&#706;&#65533;&#65533;&#65533;&#1061;&#65533;&#65533;|&#65533;&#65533;h&#65533;9&#65533;&#65533;R&#65533;&#65533;&#65533;&#65533;@&#65533;u&#65533;f&#65533;y,&#65533;m&#65533;b&#65533;&#65533;&#65533;j&#65533;&#65533;F=&#65533;'o&#751;&#65533;&#65533;f-&#65533;&#65533;&#65533;&#65533;&#65533;&#65533;&#65533;&#65533;&#65533;&#65533;\q&#65533;&#65533;&#65533;&#65533;&#65533;r&#65533;&#65533;U&#65533;D}t&#1091;u&#65533;&#65533;v&#1437;Twi&#65533;v&#65533;}{&#65533;7g4 1l&#65533;&#65533;&#65533;Z&#65533;&#65533;&#65533;&#1290;m&#1568;&#65533;j&#65533;!&#65533;&#65533;o&#65533;U`U&#65533;u&#351;m8 l&#65533;&#65533;Edm?&#65533;!W~&#65533;@&#65533;&#65533;&#65533;$a&#65533;M&#65533;&#65533;Qxac&#65533;$&#65533;e&5"N5&#65533;&#65533;C&#65533;&#65533;&#65533;Z&#65533;&#65533;&#65533;&#65533;&#65533;S#T0&#65533;n7&#65533;&#65533;X&#65533;h'R&#65533;I&#65533;&#65533;&#65533;&#65533;&#65533;C&#65533;&#18881;&#65533;u&#65533;c9&#65533;&#65533;{e&#1297;h&#65533;&#65533;T&#65533;&#477;w&#65533;@3X&#65533;B&#65533;+&#65533;&#65533;
&#65533;&#65533;&#65533;B&#65533;&#65533;&#65533;*bOe&#65533;&#65533;&#65533;h*:X&#65533;u&#65533;@R&#65533;`i@&#65533;u&#1161;&#65533;~:&#65533;&#65533;&#65533;[h&#65533;&#65533;;(&#65533;&#65533;&#65533;&#65533;&#1991;4	&#65533;&#65533;5x&#1557;&#65533;R&#65533;O1&#65533;&#65533;-gY&#65533;&#65533;&#65533;&#65533;n&#65533;f&#65533;&#65533;&#65533;m&#65533;&#65533;&#65533;&#65533;&#65533;j
&#65533;&#65533;&#65533;gi&#65533;&#65533;I{&#65533;Qb"&#65533;&#65533;&#65533;&#65533;&#65533;&#65533;.&#65533;@&#65533;&#65533;&#65533;,u*&#65533;&#65533;&#65533;I&#65533;J&#65533;8&&#65533;&#65533;&#65533;_9&#43539;&#65533;N&#65533;&#65533;&#65533;&#65533;r&#65533;&#1754;&#65533;mI&#65533;&#65533;&#65533;e&#65533;&#65533;&#65533;)&#65533;*&#65533;&#65533;r&#65533;&#65533;&#65533;&#65533;&#65533;y&#65533;&#65533; &#65533;6'+`Y&#65533;@&#65533;&#65533;&#65533;!J@&#65533;&#2037;ug&#65533;F&#65533;tl&#65533;K}g&#65533;v&#65533;&#65533;RLu&#65533;F&#65533;&#65533;w&#65533;&#65533; [&#65533;&#65533;q&#65533;&#65533;&#65533;s.&#65533;<&#65533;&#65533;!&#65533;(&#65533;&#65533;&#65533;&#65533;h&#65533;&#65533;&#65533;P&#65533;&#65533;t&#65533;2^&#1392;&#65533;>&#65533;&#65533;&#65533;]{&#65533;&#65533;l.eE&#65533;&#65533;&#65533;J&#65533;&#65533;	4k&#65533;&#65533;&#65533;&#65533;&#65533;&#65533;7&#65533;c&#65533;&#65533;&#65533;&#65533;l&#65533;&#65533;S&#65533;p&#65533;&#65533;I&#65533;c&#65533;&#65533;&#65533; Btg&#65533;x,&#65533;w&#65533;npq&#65533;&#65533;&#65533;&#65533;y9b&#65533;Vk&#65533;q&#65533;&#65533;G>&#65533;T&#65533;&#65533;&#65533;B\&#65533;9&#65533;=&#65533;&#65533;&#65533;&#65533;&#65533;&#65533;&#1373;f&#65533;j&#65533;&#65533;&#65533;,&#65533;m&#65533;&#39471;&#65533;z&#65533;C&#65533;'d&#65533;&#65533;&#65533;&#65533;&#65533;&#65533;&#65533;&#65533;;&#1871;&#65533;&#65533;8&#65533;T
<&#65533;&#65533;&#65533;&#65533;v<&#65533;0yHY&#65533;&#65533;&#65533;&#65533;2&#65533;&#65533;#&#65533;
&#65533;P&#65533;*m/&#65533;&#65533;&#65533;&#65533;&#65533;D&#1290;&#65533;j&#65533;&#65533;'nh&#65533;+&#65533;q&#65533;EB&#65533;9&#65533;~&#65533;Q&#65533;{&#65533;&#65533;})ZX&#65533;RA3@4Pox&#65533;&#65533;&#65533;&#65533;2p&#65533;&#65533;&#65533;6&#65533;&#65533;d&#65533;m&#65533;&#65533;&#65533;P&#1198;Hq%&#65533;r&#65533;&#65533;&#1338;&#65533;&#65533;/o&#65533;O&#65533;L&#405;&#65533;&#65533;a&#538;&#65533;&#65533;&#65533;&#65533;'&#65533;&#335;FK&#65533;&#1382;c%&#497;b&#65533;9, &#65533;t.&#65533;&#65533;&#65533;&#1740;LxD$&#65533;DsA,&#65533;v`"&#65533;&#65533;he&#65533;;KC4$&#65533;&#65533;Dd&#65533;#&#65533;(&#65533;&#65533;&#65533;&#65533;&#65533;&#65533;&#65533;&#65533;;&#65533;*I&#65533;	&#65533;&#65533;&&#65533;&#65533;'Pi&#65533;&#65533;U&#65533;T&#146;HX&#65533;S&#65533;&#65533;8&#65533;J8&#65533;#/&#65533;HG&#65533;&#65533;&#65533;&#65533;&#65533;CAV&#257;}&#65533;&#65533;&#65533;&#65533;&#65533;3&#65533;&#65533;)z#A&#65533;Yp&#65533;@s	&#65533;DC&#65533;&#65533;&#65533;&#65533;&#65533; 1&#65533;9&#65533;&#65533;&#65533;M/&#65533;\I&#65533;4&#65533;y&#65533;2.&#65533;I&#65533;z'_&#65533;)9&#65533;Sgi&#65533;&#65533;&#65533;v%&#65533;w9&#65533;`RI!&#65533;5Q&#65533;m&#65533; f&#65533;&#65533;a!&#65533;HpY(%&#65533;&#65533;&#65533;GIVK
p&#65533;&#65533;&#65533;&#65533;3E&#65533;0&#65533;*&#65533;	&#65533;&#65533;7&#65533;&#1607;&#65533;L&#65533;&#65533;&#65533;,&#65533;&#65533;&#65533;&#65533;aG6-K&#65533;%&#65533;&#65533;,j&#65533;sIoJ(PX&#65533;q&#65533;I&#65533;&#65533;&#65533;
&#1295;&#65533;(&#65533;f/&#65533;&#65533;P&#65533;&#1556;Y`&#65533;-G&#1135;&#65533;&#65533;SG&#65533;&#65533;&#65533;H2&#65533;N&#65533;&&#65533;&#65533;&#65533;J&#65533;&#65533;R&#65533;&#65533;a3]"&#57992;&#65533;D&#65533;)R&#65533;&#65533;&#65533;Z&#65533;&#65533;jF&#423;&#65533;d&#65533;}&#65533;<&#65533;&#65533;&#65533;kj,e&#65533;&#65533;&#65533;&#905;v&#65533;+VwiU&#65533;8&#65533;g&#65533;&#65533;&#65533;V&#65533;&#65533;l&#65533;&#65533;&#65533;5&#65533;"(^&#65533;#g%&#65533;l Q&#65533;&#1381;1&#65533;&#65533;]&#65533;&#648;s&#65533;"&#65533;&#65533;&&#65533;&#65533;u&#65533;L5&#65533;)&#65533;D&#65533;&#65533;$&#65533;EM&#65533;&#65533;&#65533;&#65533;PjK&#65533;_d);Y&#65533;&#65533;&#65533;M(V5b	&#65533;E<%&#65533;&#65533;m&!w&#65533;&#65533;&#1322;U&#65533;&#139;&#65533;&#65533;&#65533;&#65533;&#65533;&#917;E&#65533;}&#65533;@t&#65533;&#65533;@d!&#65533;&#65533;o&#65533;E&#65533;&#65533;&#65533;hKNC&#65533;&#65533;{6&#1529;&#65533;Cc&#65533;
a~6&#65533;&#65533;;j.&#65533;*9&#65533;rw&#65533;w&#65533;&#65533;&#65533;p`&#65533;d&#65533;43WMR&#65533;F&#65533;&#65533;maL&#65533;
^p&#65533;Y&#65533;&#65533;m&#65533;k&#65533;&#65533;#&#65533;[-&#65533;	&#65533;`&#65533;XN0*&#65533;&#65533;&#65533;}IVP&#65533;0&#65533;&#65533;Y%5x&#65533;"&#65533;*&#65533;o&#65533;&#65533;&#65533;&#65533;&#65533;&#65533;G;&#65533;L#&#65533;&#65533;;K~Ic@&#65533;&#65533;##&#65533;2&#65533;&#65533;D&#65533;&#65533;&#65533;&#65533;8&#65533;&#65533;&#53469;&#65533;&#65533;O&#65533;L&#65533;&#65533;D&#65533;-y&#65533;&#65533;-&#65533;&#65533;&#65533;V&#65533;&#65533;K?&#65533;^wwP&#65533;r&#65533;&#65533;K&#65533;b&#65533;&#65533;&#435;&#65533;8&#65533;&#65533;Lk&#65533;&#65533;&#65533;	Jj&#65533;&#65533;&#65533;d%Jto2&#65533;&#65533;&#65533;mb&#65533;&#65533;&#65533;\&#65533;9&#65533;&#65533;&#65533;Vp&#65533;`/]`&#1532;&#65533;%&#65533;U&#820;A&#65533;:p&#65533;c&#65533;&#65533;&#65533;&#65533;E&#65533;n&#65533;&#65533;&#65533;&#65533;&#65533;&#65533;CJ&#65533;]2p&#65533;i&#65533;=&#65533;rv&#65533;6&#65533;=\m&#65533;:&#65533;&#65533;&#42727;`&#65533;W&#65533;A\u&#236;K&#65533;#yG&#65533;|~g&#65533;&#65533;m&#65533;&#65533;&#65533;&#65533;`R&#65533;h&#65533;XW&#65533;&#65533;
&#65533;&#65533;&#65533;&#65533;m&#65533;&#65533;N&#65533;&#65533;6q&#65533;&#1434;&#65533;c&#65533;z&#65533;&#573;&#65533;&#65533;zv&#65533;E&#493;&#65533;r#A&#907;&#65533;&#65533;&#65533;#&#65533;&#65533;&#65533;:{&#65533;.u;o&#65533;S&#65533;&#65533;&#65533;&#65533;)&#65533;&#65533;&#65533;&#689;iJ&#65533;&#65533;tH&#65533;#W&#65533;&#65533;TI&#65533;eBA&#65533;f&#65533;sc&#65533;r&#23311;&#65533;&#65533;Hs&#65533;&#65533;&#65533;cz&#65533;&#65533;&#65533;&#65533;x&#65533;&#65533;Y&#65533;&#65533;>,TG[&#65533;^#V&#65533;&#65533;v&#65533;&#65533;o&#65533;&#65533;c+&#65533;w&#65533;&#65533;&#65533;U&#65533;Nt^^KR|&#65533;&#65533;Jn&#65533;4}&#65533;&#65533;:nA&#65533;x s&#65533;nV&#65533;6&#65533;&#65533;&#65533;&#519;=`&#65533;&#65533;&#65533;#&#1603;&#65533;&#65533;&#65533;&#65533;&#65533;Wnt&#65533;&#65533;\&#65533;}&#65533;rw0&#65533;nw&#65533;&#65533;&#65533;o&#65533;&#65533;&#65533;&#65533;&#65533;)&#65533;&#65533;&#65533;&#65533;	p?	&#65533;!&#65533;&#65533;(/&#755;&#65533;L.e&#65533;&#65533;&#65533;&#65533;&#65533;|&#65533;&#65533;v&#65533;G&#65533;&#65533;&#65533;I&#65533;&#65533;<_&#65533;BY&#65533;&#65533;mY&#65533;&#65533;s&#65533;&#65533;<&#65533;W&LHr&#65533;&#65533;&#65533;D;&#65533;'&#65533;&#65533;&#65533;w|&#65533;|&#1505;zC&#65533;&#632;=&#65533;&#65533;&#65533;&#65533;/#^&#65533;c&#65533;&#339;&#65533;pN@b&#65533;WaF&#65533;^&#65533;2&#65533;K8Rj&#65533;2&#65533;~"&#65533;&#65533;>&#65533;f|&#65533;vV&#3456;&#65533;&#65533;7&#65533;vV}&#65533;&#65533;s:gp&#65533;&#65533;zz&#65533;}(&#65533;&#65533;w	t#L&#65533;t<&#65533;]&#65533;&#65533;d&#65533;&#65533;|?&#65533;*(&#65533;&#65533;B|a&#65533;&#65533;V(&#65533;tm^&#8299;&#65533;!mW&#65533;&hB xzK&#65533;e&#65533;?&#65533;&#65533;&#65533;&#65533;
&#65533;&#65533;@HK
&#65533;&#65533;uK:Q&#65533;&#321;C&#65533;*<h&#65533;&#65533;'&#65533;&#65533;Q&#65533;&#65533;I&#65533;&#65533;J&#65533;&#65533;Nz&#65533;Tqw{&#65533;4&#65533;H}LHz&#65533;&#65533;"&#65533;&#65533;&#65533;F}r&#65533;9&#65533;&#65533;&#65533;*&#1538;	&#65533;a&#65533;7&#65533;'&#65533;&#65533;;&#65533;W?1u&#65533;g"a&#65533;&#65533;"f*&#65533;2(&#65533;ic&#65533;fm&#65533;E&#65533;&#65533;Z1a&#65533;oICOJf&#65533;$F}&#65533;&#65533;&#65533;h&#65533;&#65533;g&#65533;zta-jbp&#65533;w'&#65533;&#65533;&#65533;&#65533;&#65533;X&#65533;(B&#65533;&#65533;L*u&#65533;&#65533;lH&#65533;?&#65533;H9(#&#65533;V$!&#65533;s&#65533;hJ&#65533;&#65533;F4&#65533;&#65533;s&#65533;&#65533;&#65533;&#65533;l(72&#65533;&#65533;E&#65533;ds&#65533;0&#65533;r&#65533;T*%&#65533;|/&#65533;i&#65533;&#33201;&#65533;}1&#65533;&#65533;JyHTA&#65533;&#65533;&#65533;F0E&#65533;$7&#65533;z&#65533;&#65533;VhG&#65533;&#65533;&#65533;&#65533;a&#65533;&#65533;9&#65533;(R&#65533;@#D&#65533;(&#65533;&#65533;&#65533;Z&#1048;&#65533;`&#65533;&#65533;fPu8A&#65533;X&#65533;&#65533;|&#65533;r&#65533;&#65533;h Q&#65533;x&#65533;&#65533;w~&#65533;DW&#65533;&#65533;Q"&#65533;3&#65533;&#65533;&#65533;HZQ>&#1430;&#65533;&#65533;QfgO6yd\&#65533;K&#65533;h&#65533;&#65533;&#65533;|*&#65533;]6s%v&#65533;
'Q#&#65533;&#65533;U&#65533;OSO[9;/A&#65533;t&#65533;&#65533;&#65533;&#65533;dH@9&#65533;U&#65533;&#65533;R&#65533;&#65533;x&#65533;j&#65533;$&#65533;&#65533;L&#65533;&#65533;!&#65533;&#65533;1&#65533;&#65533;sH&#65533;zU&#65533;lA.`&#65533;&#65533;hXf&#65533;0&#65533;lH<&#65533;&#65533;&#65533;G&#65533;T6c&#65533;#X&#65533;&#65533;&#879681;B&#65533;7w&#65533;&#65533;&#65533;&#65533;6a&#65533;TC,&#65533;w&#1671;P&#65533;&#65533;&#65533;r&#65533;K&#65533;&#65533;:3hFs&#65533;Eh &#65533;&#65533;8&#65533;B&#65533;&#65533;&#65533;@*&#65533;&#65533;as&#65533;&#65533;i&#65533;+j&#65533;&#65533;|&#65533;9TFlT6&#65533;G(Uw9Lv&#65533;&#65533;&#65533;	iIb
pT[&#65533;x&#65533;&#65533;&#65533;j&#65533;&#65533;&#65533;&#65533;&#65533;&#65533;&#65533;DG~%f6f&#65533;&#65533; a)&#65533;&#65533;&#65533;&#65533;&#65533;&#65533;m)&#65533;&#65533;Yz'$&#65533;u&#65533;&#65533;&#65533;&#156;&#65533;&#65533;wV&#65533;\&#65533;&#65533;Yd&#65533;Z`&#65533;'&#65533;g=&#65533;&#65533;0&#65533;&#65533;&#65533;&#65533;&#65533;t&#65533;&#65533;&#65533;&#65533;&#65533;&#65533;&#65533;&#65533;T&#65533;f&#65533;&#65533;i|N&#65533;&#65533;]&#65533;&#65533;&#65533;w&#65533;5&#65533;#&#65533;&#65533;&#65533;&#65533;&#65533;&#65533;"&#65533;V&#65533;&#1401;&#65533;&#65533;u&#65533;&#65533;h6&#65533;&#152;b&#65533;&#65533;&#65533;W&#65533;&#65533;=&#65533;&#65533;c&#65533;q&#65533;h&#65533;&#65533;&#65533;o&#65533;&#65533;&#65533;&#65533;(t&#1633;p&#65533;U&#65533;&#65533;G&#65533;]&#65533;&#65533;V&#65533;&#65533;&#65533;&#65533;&#65533;!&#65533;h&#1508;&#65533;S&#65533;&#65533;&#65533;3&#65533;]#3&#65533;&#65533;Y&#65533;&#1691;&#65533;&#65533;&#65533;&#65533;=&#65533;,&#65533;RhP	&#65533;&#65533;y&#65533;G&#65533;&#65533;V&#65533;PU&#65533;<&#65533;&#65533;&#65533;7&#65533;q&#65533;bW&#65533;&#65533;1&#65533;&#65533;T&#65533;&#65533;&#65533;H6&#65533;&#65533;s&#65533;&#65533;,&#65533;&#65533;6&#65533;jzslJF&#1680;*Y&#65533;&#65533;&#65533;&#65533;&#65533;trzw8&#65533;	|P&#65533;&#65533;&#65533;9&#65533;&#65533;&#65533;&#65533;&#65533;.jV&#65533;&#65533;&#65533;&#65533;&#65533;i&#65533;&#65533;Q&#65533;&#65533;_V&#65533;&#65533;&#65533;&#65533;M)&#65533;FC&#65533;ct&#65533;&#65533;&#576;&#65533;s&#65533;y-&#65533;5i&#65533;&#65533;&#65533;&#1989;
&#65533;
&#65533;j!9&#65533;{&#65533;&#65533;af&#65533;&#65533;#&#65533;&#65533;&#65533;q&#65533;&#65533;*&#65533;cu&#65533;)&#65533;j&#65533;&#65533;&#65533;&#65533;`&#65533;&#65533;&#65533;&#470;&#65533;G&#65533;&#65533;l&#65533;&#65533;EG&#65533;&#65533;&#65533;I&#65533;)?&#524;&#65533;&#65533;G&#65533;&#65533;OU=@&#65533;b&#65533;&#1701;&#65533;&#65533;6&#65533;&#65533;vv&#65533;&#34839;&#65533;&#65533;x&#65533;&#65533;!5&#65533;&#65533;)a&#65533;	$x&#65533;&#65533;H&#65533;&#497;&#65533;&#65533;^8pt8ex&#65533;&#65533;&#14944;&#1106;!&#65533;&#65533;&#65533;Wt"&#65533;
&#65533;&#65533;3&#65533;&#65533;a&#65533;&#65533;&#1620;&#65533;&#65533;&#65533;b)<&#65533;&#65533;&#65533;&#65533;&#65533;&#65533;&#65533;&#65533;F&#65533;&#65533;&#65533;&#65533;!&#65533;!&#65533;&#65533;&#65533;y;&#65533;&#65533;&#65533;8&#65533;&#65533;[&#65533;5W&#65533;X]&#65533;&#65533;&#65533;f#&#65533;&#65533;z&#65533;&#65533;&#65533;&#65533;&#65533;&#65533;w&#65533;@
x&#1055;&#65533;&#65533;i&#65533;3&#65533;&#65533;Goj&#1542;	&#742;&#65533;`&#65533;&#65533;9	&#65533;^&#65533;&#65533;&#65533;0QKj	h&#65533;Wi&#65533;|8{&#65533;*&#65533;@&#65533;1&#65533;9&#65533;&#65533;D&#65533;&#305;w,&#65533;&#65533;w&#65533;zp&#65533;&#65533;7L&#65533;fG	&#65533;2
&#65533;&#65533;&#1206;8Kf&#65533;5&#65533;&#65533;y',&#36294;C&#65533;&#453;&#65533;&#65533;&#65533;&#65533;&#65533;&#48440;T&#65533;&#65533;&#65533;&#65533;&#65533;&#65533;&#65533;&#65533;9hQ&#65533;9&#65533;9
&#65533;&#65533;h&#65533;@wYEz&#65533;)R&#65533;&#65533;K`?{&#65533;;2R4&#65533;mx&#65533;&#65533;(I&#65533;?&#698;&#65533;&#65533;z&#65533;&#65533;H&#65533;&#65533;&#65533;&#65533;b&#65533;+&#65533;PV&#65533;&#65533;L&#443;Kx&#65533;Pf&#65533;/&#65533;X&#65533;xR&#65533;&#65533;+t&#65533;&#65533;h&#65533;Z&#65533;&#65533;zt/[&#65533;y&#65533;`&#65533;,&#65533;&#65533;&#65533;{&#65533;&#65533;R7&#65533;&#1643;&#65533;&#65533;Z&#65533;&#65533;i&#65533;&#65533;s&#65533;&#65533;&#65533;&#65533;&#65533;{&#65533;S&#65533;9&#65533;&#65533;;7&#65533;&#65533;&#65533;dHy]&#65533;"(T'&#65533;&#65533;b&#65533;&#65533;&#65533;]tJ&#65533;&#65533;&#65533;&#65533;h&#65533;&#65533;4&#65533;D2D&#65533;#&#65533;&#65533;&#65533;&#65533;'&#65533;&#65533;&#65533;&#65533;|&#65533;&#1533;zx&#65533;E&#1854;&#65533;&#65533;&#1853;PK&#65533;&#1787;&#65533;&#65533;/&#65533;&#65533;&#65533;&#65533;@&#65533;sZ&#65533;'&#65533;&#65533;"
&#65533;&#65533;*&#65533;a&#65533;&#65533;&#65533;Y&#65533;&#1112;q&#65533;G&#65533;&#27334;U&#65533;&#65533;>\&#65533;&#65533;Cq&#65533;&#65533;zZ&#65533;/&#65533;&#65533;!&#49618;%&#65533;Naps&#65533;&#65533;'nGx&#65533;H&#65533;w&#65533;`&#65533;}r&#65533;&#65533;&#65533;&#65533;.&#65533;}oU&#65533;&#16507;y&#65533;@<&#65533;&#65533;&#65533;&#65533;nZR&#65533;G&#65533;;:Fu&#65533;&#65533;&#65533;&#65533;&#65533;&#65533;(l&#65533;&#65533;&#1469;&#65533;|&#65533;&#65533;&#65533;&#65533;&#65533;&#65533;&#65533;&#65533;7eP&#65533;&#65533;&#65533;&#65533;&#65533;&#65533;&#65533;&#65533;Zow&#65533;V&#65533;&#639;X&#65533;&#65533;&#65533;&#65533;m&#65533;&#607;<6i,&#65533;&#65533;O&#65533;i8&#1588;&&#65533;&#65533;hZf&#65533;&#65533;s&#65533;&#65533;&#65533;[&#65533;*&#65533;&#65533;"&#65533;&#65533;;&#65533;&#65533;&#65533;&#137;X&#65533;F&#65533;&#65533;&#65533;&#65533;?&#65533;2\&#65533;&#65533;&#65533;k&#65533;&#65533;&#65533;&#65533;&#65533;&#65533;&#65533;&#65533;~&#65533;&#65533;&#65533;\f&#65533;&#65533;&#65533;&#65533;[&#65533;x&#65533;&#65533;&#65533;7i]9&#592475;&#65533;&#65533;;&#65533;?z&#65533;op&#65533;p&#65533;*&#65533;&#65533;&#65533;&#65533;&#65533;k&#65533;&#65533;0&#65533;&#65533;<&#65533;&#65533;h&#65533;&#65533;~&#65533;&#65533;&#65533;&#65533;&#65533;>)z&#65533;&#65533;&#65533;&#65533;&#65533;g&#65533;R&#65533;&#65533;"k&#65533;&#862;r&#65533;&#65533;l&#326;C&#65533;&#65533;&#65533;&#877;|&#65533;oa&#65533;&#793;z&#65533;&#65533;3&#65533;!&#65533;&#65533;&#48372;&#65533;&#65533;&#65533;&#65533;&#65533;&#65533;&#65533;&#65533;C&#1208;&#65533;&#65533;&#65533;&#65533;&#65533;&#65533;&#65533;T<&#65533;y&#65533;'&#65533;&#65533; &#65533;&#65533;&#65533;&#65533;&#65533;&#65533;&#65533;&#65533;Y&#65533;&#65533;&#65533;&#65533;?W@&#65533;&#65533;F&#65533;8&#65533;Fu&#65533;E&#65533;yI&#65533;&#65533;&#65533;l;|;w&#65533;&#65533;&#65533;&#65533;&#65533;6&#65533;&#65533;ed&#65533;\h:&#65533;&#65533;&#65533;&#65533;&#65533;&#65533;&#65533; &#65533;&#497;l{&#65533;{&#65533;~<?\&#65533;d+&#65533;d&#65533;&#65533;xg&#65533;	7&#65533;&#65533;&#65533;&#65533;'&#65533;&#65533;h&#65533;&#65533;<&#65533;n&#65533;&#65533;O7&#65533;L&#65533;&#65533;0&#1250;&#65533;\&#65533;f&#65533;&#65533;ua!&#65533;;e&#65533;&#65533;&#65533;=&#65533;s&#65533;&#65533;H&#65533;&#65533;&#65533;&#65533;&#65533;|&#65533;&#15593;&#65533;L&#65533;Zs&#65533;?&#65533;&#65533;&#65533;&#65533;&#65533;&#65533;J&#65533;&#65533;aPm&#1788;&#65533;&#65533;J&#65533;}&#65533;&#65533;+&#65533;)&#65533;&#1517;]&#65533;B&#65533;&#65533;[+&#65533;`}&#65533;&#65533;&#65533;&#65533;&#65533;&#65533;2&#65533;&#1551;&#65533;&#1220;&#65533;&#65533;tJ&#65533;r&#65533;&#65533;S&#546;&#283;_&#65533;g&#65533;d&#1485;&#65533;&#65533;Z&#65533;&#65533;7l&#65533;?w&#65533;v]&#65533;&#65533;T]&#65533;&#65533;&#65533;X&#65533;&#1133;JS&#65533;g&#65533;&#2000;&#65533;&#65533;&#65533;&#65533;&#65533;&#65533;&#65533;`&#65533;0\&#65533;w&#1109;K&#65533;&#51007;&#1393;V
&#65533;&#65533;&#65533;&#65533;&#65533;]&#65533;&#1599;&#65533;~&#339;&#65533;&#65533;^&#65533;&#65533;n&#65533;I6&#65533;(>&#65533;
&#65533;&#911;"&#65533;&#65533;&#65533;0,&#65533;ow&#65533;&#65533;&#65533;&#65533;uw&#65533;}B&#346;&#65533;S&#65533;&#65533;%&#65533;&#65533;]M&#65533;c6O&#21628;&#435;&#65533;
&#1246;&#65533;M|&#1866;&#65533;&#65533;K&#65533;'&#65533;/AU&#65533;1&#65533;&#12682;&#65533;&#65533;&#65533;+~&#65533;M&#65533;wA]&#1317;&#65533;L&#65533;&#65533;&#65533;;&#65533;{&#65533;&#30344;G&#794842;r2
Hesk0&#65533;oEN&#65533;j&#65533;&#65533;J&#65533;S&#65533;&#267;&#65533;&#65533;&#65533;&#65533;\;B&#65533;&#65533;&#65533;&#65533;-&#65533;&#65533;&#65533;J&#65533;&#65533;{n4X&#65533;&#65533;&#816;B&#65533;&#65533;T&#65533;&#65533;Y&#65533;&#52487;&#65533;+h&#65533;&#65533;&#65533;&#216;&#65533;&#65533;&#65533;n&#65533;&#65533;\&#65533;&#65533;&#839;&#65533;~&#65533;e&#65533;&#65533;L&#65533;&#65533;&#65533;L&#65533;&#65533;&#65533;M&#765;&#65533;N\&#65533;p&#65533;&#1782;m&#1483;&#65533;&#65533;&#65533;&#65533;&#65533;&#65533;&#1235;&#65533;&#65533;&#65533;&#65533;k&#65533;#r&#65533;&#65533;}sCF&#65533;&#707;&#65533;r!&#65533;D&#65533;&#593;g&#65533;T&#65533;4&#65533;"&#65533;&#65533;&#65533;&#65533;&#65533;&#65533;&#65533;&#65533;&#65533;&#65533;&#65533;?^&#65533;x~&#65533;&#65533;&#65533;e^,&#65533;&#65533;C&#65533;oc&#65533;&#65533;&#65533;b&#1189;4o8&#65533;&#65533;&#65533;&#65533;&#65533;&#1653;&#65533;&#65533;>&#65533;;b&#65533;&#65533;&#65533;X&#65533;=Z&#65533;&#65533;m &#65533;>\&#65533;n&#65533;&#1160;&#65533;9k&#65533;&#65533;;&#65533;l&#65533;&#65533;&#65533;&#65533;&#65533;&#65533;~&#65533;&#65533;&#65533;$&#581;6&#65533;&#65533;&#896;W&#65533;&#65533;&#65533;&#65533;&#65533;&#65533;&#65533;"/&#65533;&#65533;
J&#65533;
&#65533;R&#65533;3&#65533;h&#65533;&#65533;;S|&#65533;&#65533;&#65533;&#65533;2/&#65533;/&#65533;&#65533;&#65533;L#&#65533;&#65533;&#65533;mZ&#65533;&#65533;&#65533;T&#65533;&#65533;&#173;&#65533;&#65533;&#65533;&#65533;e:&#2013;&#65533;*&#65533;9&#65533;E}&#65533;?&#65533;-&#65533;&#65533;&#65533;&#65533;=&#65533;&#65533;1&#65533;&#65533;&#65533;&#65533;&#65533;k&#65533;=&#65533;&#65533;&#65533;&#65533;&#65533;k^O/&#65533;&#65533;+&#65533;#&#65533;&#53988;H)A&#65533;&#65533;h5Jw&#65533;O3W&#65533;1&#65533;5&#60482;&#65533;&#65533;&#65533;xF}&#65533;&#65533;&#65533;Kwq&#65533;&#65533;&#65533;x~&#65533;&#65533;&#65533;&#65533;&#38114;"&#65533;&#65533;O&#681;&#65533;OA&#65533;&#65533;&#65533;+&#65533;&#65533;&#65533;2&#65533;&#65533;(&#65533;V&#65533;&#65533;&#65533;&#65533;&#65533;&#65533;&#65533;&#1872;&#65533;O&#65533;,&#65533;&#65533;7|_!&#65533;&#65533;&#65533;&#65533;&#2038;hn\&#65533;&#65533;,.&#65533;&#65533;&#65533;&#65533;>Ns&#65533;&#65533;&#65533;&#65533;&#65533;&#65533;&#65533;&#65533;&#65533;&#65533;&#65533;R6&#65533;5?&#65533;&#65533;&#65533;5&#65533;&#65533;w&#65533;q,0&#65533;+V&#65533;7&#65533;ks&#65533;&#65533;&#65533;&#65533;&#65533;&#65533;&#1572;&#65533;&#65533;&/&#65533;~M&#65533;&#65533;n&#65533;q7&#65533;&#65533;&#65533;&#65533;n&#65533;&#65533;&#65533;&#65533;&#65533;g&#65533;&#65533;&#65533;&#65533;D&#65533;&#65533;&#65533;C&#65533;&#65533;&#65533;&#65533;A&#65533;&#65533;|&#244;&#65533;&#65533;&#65533;&#65533;&#65533;&#65533;&#65533;&#65533;&#65533;U&#65533;&#65533;&#65533;&#65533;v&#65533;&#65533;&#65533;&#65533;&#65533;&#65533;&#65533;~Ro&#379;+&#65533;$&#65533;V&#65533;*~r	&#65533;P&#65533;&#65533;&#65533;&#65533;&#65533;)&#65533;&#65533;X&#65533;&#65533;NE&#871;&#65533;&#65533;&#65533;>&#65533;&#449;&#65533;&#270;_&#65533;&#65533;&#65533;&#65533;s&#65533;&#65533;&#65533;&#65533;&#65533;&#65533;@z&#65533;&#65533;&#65533;p&#1689;5&#65533;A&#65533;&#65533;&#65533;&#65533;c&#65533;&#65533;jP&#65533;&#65533;&#65533;|&#65533;&#65533;l&#65533;>&#65533;&#65533;O&#65533;&#65533;&#65533;&#65533;&#65533;&#65533;&#65533;&#65533;&#65533;&#65533;&#65533;&#65533;&#65533;<&#65533;&#65533;&#65533;J&#65533;&#1756;&#65533;&#65533;/U&#65533;&#65533;5QB-kb&#65533;&#65533;&#1078;EZ$V_Oh&#65533;&#65533;&#65533;%J&#65533;70&#65533;&#65533;m&#65533;&#65533;&#65533;&#65533;%_&#65533;&#65533;&#65533;&#65533;&#65533;{&#65533;&#65533;&#65533;t&#65533;&#65533;&#65533;N&#65533;&#65533;\CR&#65533;&~&#65533;2&#65533;l=&#65533;&#65533;&#65533;V&#65533;&#65533;(&#65533;e&#65533;&#65533;;&#65533;y^&#30127;&#65533;&#65533;l&#65533;&#888;/&#65533;&#508;o?&#65533;_&#65533;&#65533;A&#65533;J-&#65533;Q~p&#65533;&#65533;&#65533;)&#65533;I&#65533;i&#359;C8&#65533;6&#65533;&#668;&#65533;un&#65533;&#65533;k&#1942;z&#65533;k&#65533;&#65533;M&#65533;&#65533;&#65533;H&#238;&#65533;_&#65533;&#65533;&#65533;A&#65533;R&#65533;d1vcB&#161494;&#65533;M&#569;&#65533;&#65533;&#65533;&#65533;&#65533;&#65533;&#65533;&#65533;&#65533;&#65533;&#65533;Gl&#65533;4&#65533;&#65533;&#65533;&#1009;?_&#65533;&#65533;&#65533;&#65533;&#1122;K&#65533;&#65533;nmB&#65533;&#65533;q/&#65533;2b&#65533;&#65533;&#65533;&#65533;3C&#65533;&#65533;\h&#65533;&#65533;&#65533;l&#65533;&#65533;F&#65533;&#65533;&#65533;&#267;&#65533;&#65533;&#65533;&#65533;&#65533;&#1476;Y&#65533;&#65533;&#1170;&#65533;$+&#65533;U&#65533;d&#65533;&#65533;T&#65533;&#65533;&#1264;D&#65533;&#65533;&#65533;&#65533;&#65533;&#65533;&#700;FAv&#65533;H&#65533;&#65533;&#65533;G|&#65533;&#65533;fn&#65533;&#65533;Oht&#65533;&#65533;"&#65533;&#65533;?&#65533;&#1170;3+&#65533;qw`w&#65533;\&#65533;9&#65533;r{@&#65533;!1&#399;&#65533;i &#65533;&#65533;&#65533;F&#65533;&#65533;&#65533;&#65533;:~a&#1016;&#65533;n&#65533;&#65533;&#65533;&#65533;&#65533;N&#65533;l&#65533;&#65533;_&#65533;&#449;&#65533;-zel&#65533;nE w&#65533;~&#65533;n&#65533;I&#65533;c&#65533;3xqX&#65533;&#65533;&#634;&#65533;&#65533;d&#65533;&#65533;&#65533;&#65533;3&#1871;1d&#65533;o&#65533;e&#65533;&#65533;2>&#65533;&#65533;.&#65533;&#137;A&#65533;(Ka1[Wca&#65533;&#65533;l&#65533;_{&#65533;u<&#65533;_}9x&#65533;&#65533;&#65533;O&#65533;&#65533;u&#65533;B&#65533;&#65533;&#65533;&#65533;&#65533;q&#65533;&#65533;&#65533;&#65533;&#65533;:&#736;l&#65533;&#65533;&#65533;&#65533;&#65533;4&#65533;}[&#65533;&#65533;_,s&#65533;&#65533;&#65533;(&#65533;&#65533;o@f&#65533;<y&#65533;nZ&#65533;$pDq&#65533;Uq&#65533;c`2&#65533;&#65533;P
&#65533;&#65533;&#65533;&#65533;&#65533;&#65533;&#65533;&#65533;&#65533;&#65533;&#65533;6	&#65533;s&#65533;&#65533;&#65533;%&#65533;_&#1605;(&#1693;&#65533;&#65533;&#65533;?&#65533;&#65533;&#65533;R5m&#65533;nd&#65533;w&#65533;n&#65533;&#65533;EP=.&#65533;MRwQ&#65533;@6&#65533;e&#65533;&#65533;&#65533;&#65533;R&#65533;&#65533;&#65533;&#65533;&#65533;,&#65533;&#65533;No&#65533;@>&#65533;]ap&#65533;&#65533;,&#65533;&#65533;|&#65533;&#65533;&#65533;&#65533;&#65533;k&#65533;&#65533;&#65533;3q&#65533;&#65533;@&#65533;&#65533;.&#65533;&#65533;&#65533;&#65533;&#65533;&#65533;:&#65533;1O7Z&#65533;p&#65533;Xd&#65533;&#65533;,|7{&#65533;&#65533;&#65533;&#65533;&"&#65533;y&#65533;&#65533;L&#65533;5:&#65533;&#65533;M&#65533;|"J3&#65533;P<Ez&#65533;&#65533;&#1177;C&#65533;&#65533;&#65533;tL&#65533;M\&#65533;*uhU&#65533;]&#65533;j;&#65533;&#65533;&#1576;z.&#65533;&#65533;VkY&#65533;VT&#65533;&#65533;U&#65533;\&#65533;u&#65533;&#65533;&#65533;T!&&#65533;&#65533;&#65533;&#65533;}&#65533;&#354;&#65533;&#65533;Nt&#65533;BN"&#65533;ac&#65533;&#65533;&#65533;&#65533;&#65533;&#65533;&#65533;x&#65533;&#65533;&#65533;(<&#65533;d|W&#65533;&#65533;`k>M&#65533;&#65533;.A&#65533;NL&#65533;+h&#65533;&#1131;m&#65533;E&#65533;&#65533;(Z&#65533;fa&#65533;&#65533;&#65533;,&#65533;V&#65533;&#65533;&#65533;&#65533;\&#65533;r&#65533;&#65533;&#65533;&#65533;&#65533;/&#269;EgI&#65533;&#328;&#65533;||!C&#65533;:&#65533;'s*&#65533;q&#65533;&#65533;+N&#65533;:9&#65533;_?[}A&#65533;E&#65533;&#65533;Vm&#65533;5Q_&#65533;F&#65533;8&#65533;h&#65533;&#65533;9&#65533;&#65533;&#65533;&#679;&#65533;@N(&#1922;s&#65533;&#65533;&#65533;
&#65533;@/&#65533;!&#65533;&#65533;&#65533;n&#65533;&#65533;&#65533;&#65533;&#166;&#65533;J!	0&#291;b &#65533;H&#65533;<&#65533;&#17135;&#65533;Z&#65533;&#65533;&#1691;K&#65533;&#65533;J&#65533;&#65533;4&#65533;&#65533;&#753;-&#65533;&#65533;&#65533;+&#5028;&#65533;&#65533;#&#65533;#&#65533;&#500;z;&#65533;H&#65533;&#65533;pB&#65533;&#65533;&#65533;&#65533;C-&#65533;&#65533;+&#65533;&#65533;&#65533;t&#59517;&#65533;3O&#65533;#&#65533;Ni&#65533;&#1924;&#65533;:`&#65533;h&#65533;(&#65533;+^&#65533;m.f&#65533;&#65533;&#65533;
m&#678;"&#65533;&#65533;&#65533;&#65533;&#65533;&#65533;&#65533;B&#1858;&#65533;&#65533;&#65533;L&#65533;&#65533;+&#65533;&#65533;&#65533;&#65533;&#65533;C&#65533;6&#65533;&#570;t7&#65533;r"m>&#65533;&#65533;R&#65533;T&#65533;M&#65533;&#65533;&#65533;&#65533;K&#65533;H:&#65533;&#65533;[&#65533;&#65533;&#65533;&#65533;&#65533;&#65533;&#65533;&#65533;&#65533;&#65533;`N<&#65533;&#65533;ka+&#65533;&#65533;&#65533;%K&#65533;&#65533;1P&#65533;~rOPTI&#65533;IQ&#65533;&#501;&#65533;#&#65533;?qe&#1706;&#65533;&#65533;tl2&#65533;o&#65533;D&#65533;5G&#65533;*7QQ&#65533;,&#65533;&#65533;&#65533;<&#65533;&#65533;Z&#65533;&#65533;w&#65533;&#65533;(tW&#65533;
&#65533;&#65533;&#65533; Yg-&#65533;&#65533;[	9&#65533;&#65533;&#65533;
&#65533;&#65533;6&#65533;&#65533;&#65533;6(&#65533;&#65533;&#65533;j&#65533;^~&#65533;5TRF&#65533;u9&#65533;L&r^|A&#65533;S&#65533;[5&#65533;&#65533;%}&#65533;8&#65533;{&#65533;&#65533;6&#1985;&#65533;&#65533;T&#65533;o&#65533;y&#30391;*&#65533;`Z&#65533;(&#65533;<&#65533; &#65533;gV&#65533;7-&#791;c&#65533;&#65533;&#65533;x&#65533;>&#65533;&#65533;[&#65533;&#65533;"&#65533;T"&#65533;&#65533;&#65533;}+&#65533;9&#65533;q+[J&#65533;^>&#65533;&#65533;&#65533;&#65533;&#65533;&#65533;"&#65533;lu`&#65533;i+&#65533;&#65533;&#65533;&#65533;(H&#65533;(Z&#65533;5&#65533;&#65533;~&#65533;&#65533;.i3&#65533;Zg&#65533;&#65533;&#65533;&#65533;&#65533;&#65533;{&#1905;&#65533;-&#65533;l&#65533;Wu;&#65533;&#65533;&#65533;&#65533;&#65533;&#65533;!&#65533;7&#65533;&#65533;Yv&#65533;r&#65533;|Wo~&#65533;&#65533;&#65533;&#65533;L&#65533;&#65533;`&#65533; &#65533;D&#65533;&#65533;&#65533;N\&#65533;&#65533;&#65533;&#65533;&#65533;<&#65533;$&#65533;&#65533;&#65533;!&#65533;&#65533;>&#65533;&#1790;&#65533;t&#1007;&#65533;&#65533;&#65533;&#65533;1=&#65533;&#65533;&#65533;z&#65533;&#65533;&#65533;trG&#65533;V&#65533;&#1920;!&#65533;
&#65533;,&#65533;h&#65533; !(  ! +!!!!(" #"#%$)%%0&('&(*')1( )&*)&0*$$+)+)%+*,,-8-,1-0:.02.1.1.22,+2.931454955A6%062-69;78B94495A96:;-9;92;9<<;A==H>@C?@=A<=A>BA>IA@>CADDCJEDPFHLFISHHFICEIFKIFPKIMLKRMMXNPSNPZQKLQMTQNYQRORQUTSZVT`VX\VXcYRUYU\YVaZY]\[c]^h^`f`W_`]caO\a]iaafdcjeepfhmgjuierifljinlksmmxnpypmuqmyqquss|tu&#65533;ux|vy&#65533;xu|yu&#65533;yy~{{&#65533;|~&#65533;~&#65533;&#65533;&#65533;}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567;&#65533;&#1143;&#65533;&#1144;&#65533;&#65533;&#65533;&#65533;&#249;&#65533;&#65533;&#65533;&#65533;&#314;&#65533;&#637;&#65533;&#830;&#65533;&#1151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&C&#65533;,&#8133;&#65533;F&#65533;8!E&#65533;&#65533;a&#65533;XQ&#65533;F&#65533;C&#65533;8R&#65533;&#524;&3&#65533;\&#65533;&#65533;&#727;0Y&#668;I&#65533;&#65533;4&#65533;1_&#65533;X&#65533;&#65533;&#991;@B&#65533;hq&#65533;M&#65533;;&#65533;&#65533;x&#65533;&#65533;J&#65533;AIr|z&#65533;d&#1049;8&#65533;J&#65533;&#661;&#65533;&#879;&#934;&#65533;&#65533;5i&#1523;h&#65533;%z&#65533;Q&#65533;&#65533;&#65533;&#65533;-&#65533;m&#65533;NB&#65533;&#65533;T.F&#65533;)&#65533;&#65533;&#65533;ZW&#65533;&#65533;`&#65533;&#65533;*T&#65533;&#65533;&#208;#;&#65533;Y&#65533;(J&#65533;*'N&#65533;Rd^&#65533;{57&#65533;&#788;$i&#65533;o'F&#65533;:&#65533;j&#65533;&#65533;&#65533;&#65533;&#40437;&#65533;&#65533;C&#65533;&%&#65533;Xs&#39589;Y&#891;v&#1773;&#65533;&#65533;&#65533;}&#65533;k&#65533;&#65533;.wfN]2C&#65533;&#65533;&#65533;&#65533;&#65533;&#65533;3N&#65533;&#65533;g&#65533;&#65533;F&#65533;&#65533;k&#65533;&#65533;&#65533;C&#65533;&#65533;&#65533;t&#65533;&#65533;&#65533;&#1923;&#65533;&#65533;Y&#65533;&#23901;&#65533;/&#65533;n&#65533;*&#65533;&#65533;VeF&#65533;L&#65533;g&#65533;`&#1005;]{&#65533;&#65533;g&#65533;E&#65533;&#65533;r&#65533;gG&#65533;5&#65533;&#65533;&#65533;VVe}&#65533;&#65533;&#65533;&#65533;&#65533;)&#65533;&#65533;tv&#65533;&#65533;be&#65533;&#65533;_q(&#1501;W&#65533;y'b&#65533;"V&#65533;&#65533;<e&#8811;a&#65533;`&#65533;&#65533;6&#65533;z&#65533;M'# A&#65533;#&#65533;V(&#65533;{RF&#65533;&#65533;&#65533;&#65533;&#65533; b&#65533;&#65533;&#65533;-&#1688;&#65533;s&#65533;&#65533;$&#65533;&#65533;'T&#65533;&#65533;&#65533;u&#795;&#65533;x)'7Z&#65533;&#421;&#65533;52&#65533;&#734;{&#65533;"r[&#65533;'&#65533;hP&#65533;&#65533;d&#65533;a&#65533;&#65533;nS&#65533;7(&#65533;&#65533;]V&#65533;o&#65533;I&#65533;6tf&#65533;&#65533;zgU&#65533;&#65533;&#65533;'&#65533;)*&#65533;&#65533;E&#65533;go`&#65533;&#65533;i&#65533;&#65533;!&#65533;&#65533;&#65533;&#65533;&#65533;&#65533;&&#65533;&#65533;I!&#65533;&#65533;^&#65533;)s&#65533;&#65533;&#65533;&#47576;	&#65533;&#65533;d&#65533;&#65533;&#65533;&#1229;qu&#65533;M&#65533;j&#65533;&#65533;&#65533;?i*&#65533;&#65533;t&#65533;Jk&#65533;&#65533;&#65533;&#65533;,W;&#65533;%&#65533;&#65533;*&#65533;&#65533;x&#65533;&#65533;JZb&#65533;&#65533;&#65533;&#65533;&#65533;V&#65533;U:&#65533;U&#65533;>&#65533;&#65533;&#65533;&#65533;*&#65533;&#65533;&#65533;&#65533;Q&#65533;&#65533;n&#65533;&#65533;=&#65533;ay&#65533;i&#65533;&#65533;;&#65533;&#65533;7&#1839;&#65533;&#65533;&#65533;&#65533;l&#65533;&#65533;Zn&#65533;5&#65533;&#65533;&#65533;B&#65533;&#65533;&#65533;&#65533;&#65533;&#65533;&#65533;&#65533;K&#65533;'c&#51441;-&#65533;{&#65533;C(oj&#65533;&#65533;&#21867;&#65533;&#65533;x&#65533;&#65533;&#344;.&#1841;&#65533;&#65533;:W&#65533;&#65533;8'&#65533;&#1105;Bhj&#65533;&#65533;&#65533;2&#65533;r&#65533;&#65533;&#65533;&#65533;M4&#65533;F#&#65533;tH&#1286;]&#65533;&#65533;L+6&#65533;&#1251;&#65533;y&#65533;&#65533;&#65533;&#65533;r&#65533;d&#65533;&#65533;&#1458;[&#65533;&#65533;5&#65533;_$&#65533;&#1946;b&#65533;Yv&#65533;N&#65533;&#65533;&#65533;&#65533;Y&#65533;&#65533;Vc&#65533;!uA&#65533;%n&#65533;z&#65533;&#65533;t&#1553;&#65533;&#65533;7&#65533;&#65533;&#65533;vj&#65533;&#65533;e&#65533;&#65533;&#65533;I&#65533;Wi&#65533;&#65533;&#65533;w&#65533;z&#65533;Y&#65533;&#2009;o&#65533;&#65533;&#65533;3$&#65533;&#1912;&#65533;,&#65533;&#65533;&#65533;t&#65533;g&#65533;&#65533;\t&#65533;b&#65533;&#65533;&#65533;&#65533;&#65533;&#65533;&#65533;g&#65533;&#65533;.d&#65533;&#65533;N&#65533;g&#65533;V&#65533;&#65533;Cc'&#65533;z7m&#65533;&#65533;&#65533;&#65533;&#65533;&#65533;&#65533;&#1519;8~&#65533;&#65533;9&#65533;yd&#759;&#65533;&#65533;&#65533;X&#65533;&#65533;&#65533;&#65533;w&#65533;&#65533;]&#65533;&#65533;4&#65533;&#65533;cn9^&#65533;S_&#65533;&#65533;&#65533;>&#65533;Qnq&#65533;^M&#65533;g&#65533;]-&#65533;t&#65533;&#65533;T&#65533;;&#65533;&#65533;&#65533;|&#65533;&#1699;j&#65533;&#65533;&#1645;|Z{&#65533;&#65533;2&#65533;\&#65533;&#65533;/&#65533;H&#65533;(h<&#65533;&#65533;&#61613;c&#65533;&#65533;6&#65533;&#65533;&#65533;&#65533;;&#65533;1G&#65533;V&#65533;B.&#1025;&#65533;a&#65533;aW&#65533;Nk&#65533;=l&#65533;C#&#65533;&#65533;&#65533;&#65533;&#65533;V&#65533;F&#65533;&#65533;b&#65533;H&#65533;"&#1099;Y&#65533;&#65533;"B&#65533;Ll}&#1607;?&#65533;j&#65533;0&#65533;&#65533;&#65533;!M&#65533;&#65533;
&#65533;&#65533;&#65533;&#65533;&#65533;{&#65533;>&#65533;Q&#65533;{$&#65533;&#65533;x&#65533;&#65533;(&#65533; &#65533;&#65533;0x!&#65533;\&#65533;CouL!$I&#65533;&#65533;A_&#65533;%&#65533;WCr&#65533;&#65533;!&#65533;@&#65533;,F&#586;R&#65533;&#65533;_ad&#65533;X&#65533;9&#65533;i&#65533;&#65533;&#801;C&#65533;&#65533;r&#65533;&#65533;be&#65533;p&#65533;&#65533;&#65533;&#65533;&#65533;o&#65533;-L&#1610;b&#65533;&#65533;&#1763;&#65533;_)&#65533;X&#65533;&#1110;&#65533;&#65533;.+M&#65533;}&#65533;D&0&#65533;&#65533;Ev<r]&#1252;&#65533;&#602;&#65533;EZ&#65533;3&#65533;&#65533;&#65533;&#65533;J&#65533;)r&#65533;&#65533;&#65533;&#65533;&#65533;;&#65533;YNW
&#65533;-q:-&#65533;&#65533;&#65533;&#65533;{&#65533;c&#65533;P&#65533;b:&#65533;8Pf&#65533;&#1177;&#65533;D'3
I&#1170;&#65533;	&#65533;g #&#65533;&#65533;hR&#65533;|e&#65533;&#65533;&#65533;&#65533;1&#65533;&#65533;&#65533;C_&#65533;&#135;&#65533;&#1241;`;)<&#65533;I&#1091;nR&#65533;&#29225;Lgj&#65533;&#65533;R&#65533;(+&#65533;%&#65533;IQ:&#65533;&#65533;@u&#65533;J&#65533;C&#65533;&#65533;&#65533;&#65533;?}&#65533;L&#65533;&#65533;T&#65533;&#65533;o~&#1411;j2&#65533;&#65533;9&#65533;%&#65533;&#65533;&#65533;Og&#65533;R&#65533;&#1108;&#65533;&#65533;<&#65533;WzN&#65533;&#65533;&#65533;&#65533;LM&#65533;W&#65533;j&#65533;$&#65533;4&#65533;{<&#65533;A&#65533;*&#494;&#65533;&#1390;r&#65533;&#65533;Z'9V&#65533;&#65533;v&#65533;&#65533;Z&#65533;Z&#886;bU&#65533;&#65533;&#65533;&#65533;D&#65533;&#65533;&#1202;64&#65533;F&#65533;j&#65533;&#266;X&#65533;&#65533;u&#65533;&#65533;&#65533;eY&#65533;f&#65533;&#65533;&#65533;&#65533;h&#65533;QS&#65533;&#65533;&#65533;W&#65533;*W&#65533;&#65533;q&#65533;&#65533;&#65533;G@&#65533;W&#65533;&#65533;!&#65533;]);r&#65533;s&#65533;&#65533;&#65533;&#65533;-mKk&#65533;&#65533;3&#65533;&#65533;&#65533;Ka&#65533;Y&#65533;
5&#65533;&#65533;Hf-&#65533;&#65533;&#65533;"r&#65533;&#1389;&#65533;Z&#65533;[&#65533;&#65533;&#65533;&#65533;&#65533;&#65533;.&#65533;&#65533;1Z&#65533;&#65533;oA&#65533;{&#65533;t&#65533;&#65533;&#65533;&#65533;&#65533;;X&#65533;&#65533;&#65533;z+&#65533;l&#65533;K&#65533;&#65533;:&#319;&#65533;&#65533;\^&#65533;&#65533;&#65533;&#65533;&#65533;lZ&#65533;&#65533;&#65533;.x&#65533;Bg*&#65533;&#65533;&#65533;&#65533;J&#65533;$&#65533;&#65533;p<&#65533;[O&#65533;67!&#65533;&#65533;&#65533;&#65533;`&#65533;&#65533;&#65533;@)1&#65533;<&#65533;&#65533;F&#366;e&#65533;&#65533;S&#65533;&#65533;Pb&#65533;&#65533;M)&#65533;&#65533;&#1508;&#65533;f&#65533;&#65533;b"&#65533;&#65533;&#65533;&#65533;l&#65533;&#65533;2&#65533;&#65533;&#65533;&#65533;&#65533;m&#65533;m&#65533;&#65533;&#65533;&#65533;f7&#65533;@&#946;&#65533;U\`&#65533;0&#65533;&#65533;Cn&#65533;&#65533;&#65533;;9(&#65533;&#65533;S.n_<&#65533;6&#65533;&#65533;&#65533;&#65533;pnru&#65533;L&#65533;6&#65533;&#65533;*:&#65533;&#65533;&#65533;&#65533;):&#65533;&#65533;f&#65533;&#65533;k;&#65533;7&#65533;uF&#65533;&#65533;&#65533;&#65533;&#65533;&#65533;&#65533;GY&#65533;mz&#396;&#65533;&#65533;&#65533;&#65533;f&#65533;r&#65533;&#65533;&#65533;i{9&#65533;&&#25692;&#65533;Z0&#65533;:&#65533;2s&#65533;0&#65533;&#65533;M&#65533;&#65533;&#65533;h>t&#65533;&#65533;hF&#65533;&#65533;&#65533;w~&#65533;&#65533;m[&#65533;9&#65533;H]m&#65533;c&#65533;&#1997;&#65533;X&#65533;&#65533;&#65533;t=Pske&#65533;:&#65533;h&#65533;3K&#65533;Lk_'Y&#65533;V&#65533;&#65533;+&#65533;L&#65533;|&#65533;K&#65533;&#65533;rt	k&#65533;&#65533;Xv&#65533;&#65533;&#65533;&#65533;lj&#65533;&#65533;vnq&#65533;Am&#65533;#o;&#65533;&#65533;q&#65533;&#65533;&#65533;&#65533;W&#65533;[$&#65533;f&#65533;&#65533;&#65533;&#65533;&#65533;&#65533;0.&#65533;&#65533;&#65533;e&#65533;n]&#65533;&#65533;&#65533; &#65533;1n&#65533;}Y&#65533;U&#65533;d&#65533;&#65533;&#65533;t&#65533;&#65533;iw&#251;&#65533;&#65533;&#65533;&#65533;m&#65533;i&#65533;;&#65533;w&#65533;6&#65533;&#65533;W&#65533;&#65533;R';&#65533;Y&#65533;&#65533;&#65533;&#65533;&#65533;|&#65533;"&#65533;w&#65533;&#65533;ls-?&#65533;&#65533;&#65533;n8z$&#65533;r&#65533;&#65533;4{&#65533;&#65533;&#65533;&#65533;s&#65533;7/&#65533;&#547;&#65533;&#65533;\S&#65533;&#65533;&#65533;&#65533;I&#65533;sD&#1990;&#65533;G6m}&#65533;Y&#65533;nc&#65533;&#65533;&#1903;&#65533;&#65533;&#65533;p&#65533;_&#65533;&#65533;B&#65533;&#65533;uN&#65533;#;&#65533;&&#65533;&#65533;,&#65533;Rg&#65533;!&#65533;&#65533;)N&#1901;&#65533;&#65533;&#65533;p&#65533;&#65533;&#65533;_L&#65533;&#65533;&#65533;|&#65533;&#65533;&#65533;\&#65533;&#65533;&#65533;&#65533;}&#65533;'<J&#65533;&#65533;&#65533;4&#65533;&#65533;&#65533;L&#65533;z&#65533;&#65533;>q&#65533;w&#65533;&#65533;&#65533;1&#65533;&#65533;-p&#65533;U&#65533;&#65533;L:&#65533;&#65533;-&#65533;&#65533;&#65533;&#65533;&#65533;|&#65533;!>&#427;?>&#65533;&#65533;&#65533;&#65533;&#1644;&#65533;&#65533;G&#65533;&#65533;&#65533;o&#65533;&#65533;&#65533;-&#65533;&#65533;&#65533;&#48503;&#65533;&#65533;&#65533;&#65533;_&#65533;&#65533;&#1415;7}d&#65533;&#65533;|&#65533;&#65533;J&#65533;ce9&#65533;&#65533;&#65533;&#65533;&#65533;|&#65533;:&#65533;&#65533;9&#65533;>&#65533;G'|&#65533;&#446;2&#619;&#65533;&#65533;&#65533;&#65533;&#65533;&#65533;&#575;&#65533;&#65533;&#65533;m&#65533;&#65533;&#65533;&#65533;&#65533;O&#65533;x&#65533;&#65533;u>&#65533;]&#65533;&#65533;r']Hj&#65533;H&#65533;&#65533;&#65533;s&#65533;W&#65533;?g&#65533;F&#65533;1&#65533;&#65533;O h&#65533;&#65533;&#65533;qopN7&#65533;&#65533;&#65533;&#65533;&#1409;*&#65533;t&#65533;&&#65533;&#65533;g&#65533;gj&#65533;&#65533;c&#65533;&#65533;!s&#65533;&#65533;&#65533;x"&#65533;]&#65533;wsu&#65533;&#65533;&#65533;qi.(vG&#65533;&#65533;0&#65533;E&#65533;&#65533;y&#65533;&#65533;&#65533;&#65533;&#323;&#65533;&#65533;&#65533;&#65533;Z&#65533;&#65533;g&#65533;1E&#65533;&#65533;&#65533;&#65533;&#65533;&#65533;KVx&#65533;&#65533;d'&#65533;i&#65533;ga&#65533;&#65533;&#65533;+!&#65533;c&#65533;"&#65533;&#65533;&#65533;I(k\X&#65533;5&#65533;&#65533;&b&#65533;&#65533;S&#65533;&#65533;&#65533;&#65533;X&#65533;V&#65533;&#65533;=&#65533;&#65533;&#65533;&#65533;&#65533;&#65533;&#65533;&#65533;}9&#65533;&#65533;&#65533;u(o&#65533;<&#65533;@yOV&#65533;&#65533;&#65533;|&#32821;'&#65533;x&#65533;U&#65533;&#65533;&#65533;&#515;?&#33303;&#65533;Q&#65533;&#65533;=x&#65533;&#65533;F&#65533;u&#65533;&#65533;&#65533;"KMH{&#65533;'|h&#65533;|&#65533;&#65533;&#65533;&#65533;g&#65533;HU8&#65533;&#65533;XS&#65533;x&#65533;&#65533;&#65533;_&#65533;&#65533;&#65533;&#65533;H&#65533;}'{&#65533;&#65533;d&#65533;{&#65533;Xn'f&#65533;&#65533;>1&#65533;`(E2G&#65533;&#65533;&#1546;&#65533;M&#65533;X~	&#65533;&#65533;&#65533;h&#65533;n&#65533;i&#65533;&#65533;&#65533;&#65533;&#65533;HR&#65533;xq&#65533;v&#65533;&#65533;&#521;&#65533;&#463;&#65533;&#1548;&#65533;8&#65533;8(&#65533;&#65533;X&#65533;&#65533;(&#65533;&#65533;&#65533;&#65533;&#65533;Xd}&#65533;G&#65533;V&#65533;g&#65533;\&#65533;^&#1399;&#65533;&#65533;&#65533;_&xr}f&#65533;&#65533;H&#65533;&#65533;~&#65533;T&#65533;&#65533;xi$P&#65533;&#65533;&#65533;;&#65533;p3I
4iOh &#65533;&#65533;&#65533;We6&#65533;&#65533;]!&#65533;&#65533;&#65533;x&#65533;	&#65533;Is&#65533;k&#65533;&#65533;9	&#65533;'	E&#65533;=&#65533;j&#65533;&#397;&#65533;&#65533;W:&#65533;&#65533;&#65533;&#65533;&#65533;<&#65533;o&#65533;P&#65533;&#65533;V)&#65533;;Y&#65533;Jc&#65533;&#46604;&#65533;&#1537;&#65533;8&#65533;uHg&#65533;v0&#65533;Z&#65533;b\&#65533;&#65533;&#65533;^e&#65533;&#65533;h&#65533;fr2)&#65533;&#65533;h&#65533;B98y&#65533;b	&#65533;&#65533;<U&#65533;&#65533;&#14675;&#65533;(&#65533;&#65533;&#65533;&#65533;	&#65533;-&#65533;4&#65533;3&&#65533;_&#1236;&#65533;&#65533;&#65533;uk&#65533;y|&#65533;&#65533;&#65533;co&#1613;9&#65533;&#65533;v&#65533;R&#65533;&#65533;x&#65533;&#65533;&#65533;D&#65533;$g&#65533;%\	&#65533;&#65533;&#65533;Kn&#65533;-fC:f&#65533;&#65533;&#65533;&#65533;&#65533;&#65533;}&#65533;&#65533;f&#65533;&#65533;z&#65533;9m&#65533;EW&#65533;&#65533;\&#65533;GX&#65533;&#65533;9&#65533;7i&#65533;/&#65533;&#65533;4&#65533;-=B&#65533;&#65533;>&#65533;z&#65533;i&#65533;&#65533;W&#65533;&#65533;&#65533;&#65533;&#65533;&#29772;&#65533;lu&#65533;g&#65533;&#65533;&#65533;'h&#65533;&#65533;&#65533;&#65533;u&#65533;y&#65533;&#22044;&#65533;P&#65533;eFYs9&#65533;&#65533;&#12615;-&#65533;9&#65533;&#65533;!B&#65533;	6&#1481;)&#65533;&#65533;&#65533;&#65533;g7h~&#65533;&#65533;&#65533;[&#65533;&#65533;vGe	K&#27224;&#65533;P&#65533;\G&#65533;X	&#65533;&#65533;&#1553;&#65533;&#65533;&#65533;&#65533;X&#65533;&#65533;&#65533;4&#65533;&#65533;&#65533;@&#65533;	&#65533;_i&#65533;&#65533;U&#65533;N&#65533;T&#65533;&#65533;&#65533;&#65533;H&#65533;&#65533;n&#65533;&#65533;}T\~&#1355;M&g&#65533;&#65533;&#65533;&#65533;&#65533;&#65533;sz&#65533;G-9&#65533;#:&#65533;&#65533;&#65533;&#65533;R&#65533;3&#65533;&#65533;&#65533;#&#65533;G&#65533;&#65533;6&#65533;&#65533;&#65533;y&#65533;&#65533;2c:G&#65533;(&#65533;&#65533;wn&#65533;	y!&#65533;&#65533;&#65533;&#65533;&#65533;&#603;M&#65533;GE&#65533;A&#65533;&#65533;CB"&#65533;(5k&#65533;<T&#65533;N&#65533;&#65533;&#65533;&#65533;e&#65533;@:&#65533;*&#65533;&#65533;&#65533;<$&#65533;&#65533;yX9&#65533;`&#65533;&#65533;&#65533;cJ&#65533;ji&#65533;&#65533;&#65533;&#65533;&#65533;!&#65533;K&#65533;&#65533;
v%D&#65533;6&#65533;&#65533;&#65533;B&#65533;&#65533;wr8&#542;&#696;&#65533;<z&#65533;&#65533;&#65533;&#65533;&#65533;&#65533;Wq&#65533;	&#65533;&#65533;&#65533;&#65533;&#65533;J&#65533;&#65533;d&_&#65533;s'q&#65533;&#65533;&#65533;&#65533;&#65533;&#65533;}jAKC&#65533;&#18654;*&#65533;"&#65533;uk&#618;&#65533;&#65533;&#65533;&#65533;&#1684;&#65533;&#65533;_&#65533;&#65533;i&#65533;&#65533;&#65533;&#65533;&#65533;3*&#65533;ada&#65533;&#65533;&MD&#65533;&#65533;M&#65533;}(&#65533;~&#65533;
?&#65533;r7&#65533;@B&#65533;&#65533;Yx}&#65533;&#65533;u&#65533;F&#65533;&#65533;z&#65533;&#65533;&#65533;Z&#1690;|&#65533;j&#65533;&#65533;&#65533;|&#679;5&#65533;&#65533;z&#65533;m
0&#65533;v&#65533;&#65533;sQ&#65533;&#65533;&#65533;:<9U&#65533;&#65533;&#65533;(GaG&#65533;&#65533;s&#65533;8eL&&#65533;&#65533;&#1694;&#65533;&#65533;&#1988;7=S&#65533;&#65533;&#65533;&#65533;&#65533;&#65533;&#65533;&#65533;De&#65533;&#65533;&#65533;zaa&#65533;&#65533;&#65533;i&#1142;&#65533;&#65533;&#65533;&#65533;&#65533;&#65533;&#65533;PK&#65533;&#751;&#65533;u]&#65533;&#65533;&#65533;s&#65533;a&#65533;5&#65533;T$K&#65533;&#65533;&#65533;&#65533;\&#65533;&#1650;<&#65533;&#65533;Y&#65533;&#65533;&#65533;u&#65533;4&#65533;&#65533;&#65533;*&#65533;&#65533;&#65533;`k&#65533;&#65533;*y&#65533;w&#65533;A&#65533;&#65533;*&#65533;&#65533;&#65533;&#65533;&#43546;b&#65533;&#65533;&#65533;M&#65533;+~Yv&#65533;&#65533;&#65533;b;I{/4&#65533;&#65533;J&#65533;	ffC&#65533;&#65533;&#65533;1Gj&#65533;~&#65533;Gv>{&#65533;[~&#65533;&#65533;&#65533;R&#566;R&#65533;&#65533;"&#65533;9&#65533;7h&#65533;[iS)z[59&#65533;&#65533;[&#65533;}&#65533;K&#65533;lI&#65533;&#65533;&#65533;&#65533;&#65533;y&#65533;&#65533;K&#65533;&#1301;w&#65533;&#65533;&#65533;i&#47764;kP&#65533;&#65533;&#65533;&#65533;K&#65533;FK(&#65533;S&#65533;&#65533;&#65533;&#65533;1&#65533;kz:&#65533;&#1627;{&#65533;&#65533;&#65533;Gi&#65533;&#65533;i~&#65533;&#65533;3&#65533;]&#65533;i&#65533;&#348;f&#35144;&#65533;f@&#65533;&#65533;	&#65533;J&#65533;&#65533;`&#65533;a&#315;&#65533;k&#65533;3&#65533;&#65533;&#65533;&#65533;&#65533;Q&#65533;&#65533;#5+K)&#65533;&#65533;)&#1323;&#65533;&#65533;&#331;&#65533;[GX&#65533;&#65533;&#65533;|&#65533;&#65533;K&#65533;&#65533;&#65533;|&#65533;&#65533;&#65533;&#65533;&#65533;h&#65533;&#65533;&#65533;A&#65533;w&#65533;&#65533;&#65533;&#65533;E#
&#29412;XA&#65533;&#65533;&#65533;x`&#65533;:0kA&#65533;&#65533;&#65533;&#65533;kH&#65533;D&#65533;&#65533;&#65533;d&#1063;&#65533;&#65533;&#65533;&#65533;&#65533;&#65533;|&#65533;&#65533;&#65533;s&#65533;m&#1435;&#65533;w&#65533;fF&#65533;&#65533;+&#65533;&#65533;&#518;&#65533;;w;j&#65533;n&#65533;&#65533;&#65533;&#65533;&#65533;g0_`	s&#65533;hS&#65533;&#65533;R&#190;P8S&#65533;!&#65533;&#65533;IQ&#65533;{&#65533;>&#65533;M&#65533;&#1596;&#52695;aY&#65533;&#65533;&#65533;&#65533;7&#65533;$&#65533;-4Ao&#65533;
qpjP&#65533;&#65533;+"\&#65533;x&#65533;&#65533;z|&#65533;q"&#65533;&#65533;A1<P&#65533;[Z4&#65533;&#65533;&#65533;&#65533;&#65533; &#65533;&#65533;&#65533;K&#65533;&#65533;x&#65533;S&#65533;&#65533;&#65533;&#65533;&#65533;|v}Qcn&#65533;&#65533;&#65533;x	&#65533;&#65533;/j&#65533;U&#65533;G<qy&#65533;&#65533;&#65533;\&#52591;&#365;&#65533;L&#65533;b&#65533;mh&#65533;&#65533;f&#65533;&#65533;&#65533;|&#65533;$J&#65533;&#65533;L&#65533;&#65533;&#65533;O|z<&#65533; A*&#65533;&#65533;&#65533;s&#65533;ZLP&#65533;&#65533;&#65533;^C&#65533;J&#65533;5&#65533;&#65533;v&#65533;&#65533;X&#65533;&#65533;&#65533;&#65533;&#65533;J.&#65533;&#65533;&#65533;&#65533;+L&#65533;&#65533;W@&#65533;&#65533;!&#65533;&#65533;&\&#65533;g&#65533;&#65533;&#65533;(&#65533;uZ&#65533;3&#65533;L&#65533;&#65533;&#1749;V&#65533;&#65533;&#808;&#65533;&#1724;f&#65533;&#65533;&#65533;&#1408;&#65533;V&#65533;8AA&#65533;d	\&#65533;&#65533;&#65533;.&#65533;&#65533;&#65533;&#457;&#65533;k2&#65533;&#65533;j&#65533;i&#962;{vt&#65533;&#65533;\&#65533;&#65533;f&#1185;i&#65533;&#65533;&#65533;&#65533;PN&#65533;l&#667;&#65533;&#65533;	n&#65533;
&#65533;&#65533;&#65533;&#65533;&#65533;l&#65533;'|O)[&#65533;WFw[R&#65533;&#65533;&#65533;&#65533;X&#65533;&#65533;&#65533;&#65533;v)&#65533;&#65533;L&#65533;zE&#65533;`&#65533;&#65533;\CL&#816;&#1575;&#65533;&#65533;O&#65533;d&#769;W1&#65533;;i&#65533;S?&#65533;&#65533;&#65533;&#65533;&#65533;CM&#1327;|&#65533;&#1742;#zK]&#65533;)&#65533;&#65533;&#65533;&#65533;{&#65533;0&#1533; LW->&#65533;&#1096;&#65533;&#65533;&#65533;&#65533;&#65533;l&#65533;&#65533;6&#65533;k{&#65533;&#65533;&#65533;&#65533;m&#65533;&#65533;R&#65533;&#65533;&#65533;&#65533;t=s&#65533;&#65533;*&#65533;&#65533;&#65533;l&#65533;~}&#1659;&#65533;<gii&#65533;&#65533;&#1897;N&#65533;&#65533;&#65533;^&#409;~&#65533;&#758;`&#65533;&#65533;&#65533;x&#65533;Z&#65533;||&#65533;&#771;Z&#65533;.&#65533;&#65533;&#65533;z#&#65533;&#65533;&#65533;&#65533;QM&#65533;&#65533;
&#65533;&#65533;f&#65533;&#65533;&#65533;p&#65533;'&#65533;>A&#65533;&#525;&#1363;M&#534;&#880;&#65533;&#65533;&#65533;&#540;@m&#65533;R&#65533;&#65533;&#65533;&#65533;&#966;&#65533;&#65533;&#65533;a
&#65533;=
.&#65533;]s&#65533;L&#65533;=&#65533;&#65533;&#65533;$&#65533;J:&#65533;8&#65533;&#65533;&#65533;J&#65533;D&#65533;[|&#670;&#65533;j&#65533;&#65533;+&#65533;&#65533;&#65533;mY}&#65533;&#65533;&#65533;&#65533;&#65533;;0~&#65533;e&#65533;&#65533;&#65533;&#65533;]2&#1709;&#65533;&#47985;&#65533;&#65533;&#65533;&#731;&#65533;*&#65533;&#65533;&#65533;&#65533;	>H&#65533;\&#65533;'Aq\&#65533;\&#65533;D&#65533;_fnD&#65533;A&#65533;jQ&#65533;iC\]mIR&#65533;{&#1161;<&#65533;&#65533;&#65533;&#65533;&#65533;&#211;&#65533;5k&#65533;&#65533;&#65533;&#65533;&#65533;;&#65533;&#65533;&#65533;&#65533;,&#65533;&#65533;`&#65533;1NPD&#65533;&#65533;D&#65533;&#65533;&#65533;&#724;]&#65533;&#1846;0&#65533;T^&#23037;&#65533;R\&#65533;5}&#65533;&#65533;&#65533;&#65533;&#65533;&#65533;|Dq&#65533;&#65533;,Zyy&#65533;~&#65533;~;&#65533;&#1798;a9&#762;&#65533;&#65533;&#65533;&#65533;&#65533;&#65533;+&#65533;&#65533;H&#65533;&#65533;&#65533;&#65533;^&#65533;S&#65533;&#65533;&#65533;&#65533;nD5v&#65533;W~&#65533;V&#65533;&#65533;&#65533;Y&#65533;&#65533;\^&#274;&#65533;&#65533;&#65533;&#1330;4&#65533;&#65533;&#65533;&#65533;J&#65533;hn&#65533;i&#65533;&#1481;&#65533;&#65533;T&#65533;w&#1546;&#65533;&#65533;&#65533;L&#65533;a&#65533;&#65533;p&#65533;&#1849;&#65533;m&#65533;:&#65533;&#65533;&#65533;^&#45310;&#65533;&#65533;%&#65533;QT&#65533;&#34923;&#65533;ME&#1830;.<`&#65533;C&#65533;&#65533;K&#65533;&#65533;&#65533;&#65533;&#65533;&#65533;&#65533;&#65533;Mq&#65533;&#65533;&#65533;&#65533;4&#65533;&#65533;"&#65533;&#762;&#65533;&#65533;&#65533;&#65533;<`A&#65533;p&#65533;R`f&#65533;n&#65533;&#65533;&#65533;B&#65533;l&#65533;&#65533;&#65533;>&#65533;&#65533;R^&#65533;&#65533;(&#65533;&#65533;&#65533;&#65533;&#65533;&#65533;&#65533;.M&#65533;&#65533;]&#65533;&#65533;B&#1554;&#65533;&#65533;y)&#65533;l*&#65533;`&#65533;&#65533;&#65533;&#65533;&#65533;&#65533;&#65533;0`-&#65533;@&#65533;&#65533;&#65533;&#65533;&#65533;2&#65533;=&#65533;&#65533;&#65533;|&#65533;&#65533;!&#65533;2a&#65533;&#65533;^$&#65533;I&#65533;&#65533;0&#65533;a??&#65533;&#65533;l&#986;&#65533;&#65533;&#65533;a*&#65533;&#65533;&#65533;&#65533;&#65533;&#65533;&#65533;;&#65533;&#65533;.&#65533;&#65533;/&#65533;d&#65533;+p P'`E&#65533;&#65533;&#65533;[&#1960;&#65533;%/*&#65533;^&#65533;"&#65533;&#65533;4&#65533;	A&#65533;&#65533;/&#65533;2&#65533;&#65533;6nu9&#65533;&#65533;Ba&#65533;&#65533;&#65533;H&#65533;&#65533;&#65533;&#65533;&#65533;L-&#65533;t?&#65533;r&#65533;&#65533;&#65533;&#65533;>&#65533;&#65533;~&#65533;&#65533;1&#65533;)&#65533;>*&#65533;&#65533;nE`O&#65533;_&#65533;&#65533;6&#65533;)&#1594;&#65533;&#65533;&#65533;&#65533;g?B&#65533;O&#65533;&#1934;	{&#65533;pP<&#65533;&#65533;&#65533;O;&#65533;R&#65533;1&#65533;&#65533;&#65533;&#65533;|&#65533;&#65533;y&#65533;&#65533;|o&#65533;I?Y./&#65533;&#65533;y&#65533;6&#65533;&#65533;?&#65533;&#65533;&#65533;&#65533;&#65533;f&#65533;3&#65533;.J&#65533;&#65533;&#65533;P&#65533;.+`&#1719;&#65533;&#65533;&#65533;&#65533;&#65533;&#65533;&#65533;&#65533;%&#65533;&#65533;&#65533;&#65533;&#65533;&#65533;>&#65533;)Qm&#65533;&#65533;&#65533;&#65533;&#65533;&#65533;&#65533;&#65533;&#65533;?&#65533;&#65533;a&#65533;&#65533;7~e&#65533;~&#65533;j&#65533;&#65533;&#65533;&#65533;f&#65533;&#65533;1&#65533;&#65533;&#65533;&#65533;&#65533;J&#65533;!`B&#65533;&#65533;&#65533;_&#65533;&#65533;&#65533;&#65533;#X&#1056;A&#65533;	&#65533;b8&#65533;&#65533;&#65533;^%N&#65533;x&#65533;&#65533;E&#65533;1"&#65533;&#65533;&#65533;&#65533;G&#65533;&#1762;&#65533;,&#65533;4&#65533;&#65533;&#65533;&#65533;2&#65533;Jm1c&#65533;&#65533;&#65533;2&#65533;Mr9&#65533;&#65533;&#65533;&#65533;3=&#65533;&#65533;&#65533;&#65533;#H&#65533;&#65533;A&#65533;&#65533;&#65533;+&#660; &#65533;&#65533;&#39206;;Z5&#65533;^&#65533;dit&#65533;&#65533;&#65533;WP~&#65533;&#65533;&#65533;&#65533;U&#65533;&#65533;
&#65533;&#65533;6&#65533;[&#65533;&#464;&#65533;&#65533;&#65533;&#65533;f&#1479;y!&#65533;&#65533;&#65533;&#65533;^&#65533;&#65533;&#65533;&#65533;&#529;&#65533;a&#65533;$	&#65533;i&#65533;&#65533;J&#65533;.&#1740;:&#65533;'&#1056;C&#65533;&#65533;&#65533;&#65533;&#65533;&#65533;R&#65533;&#65533;A&#65533;&#65533;q&#65533;&#162;&#65533; &#1178;&#65533;&#65533;kGdl&#65533;h&#65533;D&#65533;&#65533;V&#65533;=	w&#65533;&#65533;i&#1346;OK6&#65533;&#65533;i&#65533;&#65533;=&#65533;&#65533;&#65533;&#65533;&#65533;y&#65533;k&#65533;{&#65533;&#65533;&#65533;c&#65533;'&#65533;&#65533;&#65533;&#65533;1&#65533;&#65533;&#1967;E&#65533;&#1432;&#65533;Mp&#65533;Z&#65533;&#65533;y&#65533;f&#65533;&#65533;&#65533;	&#65533;}&#1124;&#65533;S&#65533;&#65533;&#65533;1&#65533;D&#65533;0C&#65533;&#65533;&#65533;&#65533;&#65533;tAE,&#65533;h&#65533; &#65533;&#65533;&#65533;&#65533;n&#65533;&#65533;&#65533;3&#65533;&#65533;&#65533;&#65533;|&#1613;7&#65533;&#65533;b&#65533;"&#65533;&#65533;Q&#65533;&#65533;&#65533;\q&#65533;&#65533;F&#65533;&#43907;&#1136;%&#65533;&#65533;;&#65533;	&#65533;&#65533;&#65533;K/=&#65533;&#65533;&#65533;>&#65533;&#65533;&#51690;&#1120;&#65533;/I&#986;&#65533;o&#65533;&#65533;&#65533;&#65533;R&#675;D&#65533;E+&#65533;h&#65533;)51&#201;8IA&#65533;&#65533;&#65533;&#813;&#65533;o(&#65533;&#65533;M&#65533;&#65533;&#1047;&#65533;R&#65533;D&#65533;&&#65533;(&#65533;;&#65533;l&#65533;&#65533;:&#65533;&#65533;&#65533;A&#65533;&#689;&#65533;&#65533;K&#65533;l&#65533;&#65533;=&#65533;G /[r3#+=jI%&#65533;&#65533;&#65533;H'&#65533;&#65533;&#65533;&#65533;&#65533;&#65533;u&#65533;&#65533;v&#65533;&#65533;X!&#65533;&#65533;&#65533;0p&#65533;6&#65533;&#65533;bQ&#65533;$5&#65533;Zb6#d&#65533;&#65533;&#1708;&#65533;&#65533;&#65533;&#65533;&#65533;PKL&#65533;=m&#65533;&#65533;&#1023;&#65533;&#65533;j&#65533;&#65533;&#65533;&#65533;IN&#65533;r&#65533;1&#65533;E&#65533;&#65533;#&#65533;J&#549;&#27348;&#65533;&#65533;4&#65533;&#65533;"N?&#65533;&#65533;G&#65533;&#65533;&#65533;W&#1103;&#65533;h&#65533;hD&#65533;m&#65533;&#65533;&#65533;&#65533;&#65533;B&#65533;$&#141;$&#65533;LT&#65533;&#65533;&#65533;/&#65533;&#65533;&#65533;n v8&#65533;&#65533;!&#65533;E&#65533;&#65533;;&#65533;&#65533;Yh&#65533;&#65533;Z&#65533;&#65533;&#65533;P&#65533;4n^y&#65533;&#65533;&#65533;F&#65533;p
r&#65533;r&#65533;5r4&#65533;&#65533;T7&#65533;%&#1989;&#65533;Q&#65533;!&#65533;#&#65533;&#65533;&#65533;&#65533;|&#65533; k&#65533;41F5/&#65533;&#65533;B&#65533;Q$&#65533;&#65533;@S&#65533;~6&#65533;B&#65533;&#65533;b&#65533;&#65533;$&#65533;&#65533;b&#65533;&#1427;&#65533;{A&#65533;4&#65533;1^&#65533;9&#65533;&#65533;;&#405;KeeBey&#65533;&#65533;&#65533;E&#65533;&#65533;`u&#65533;&#65533;Sw&#65533;&#65533;&#65533;&#65533;&#65533;&#65533;&#65533;&#1219;&#65533;q/&#65533;	W&#65533;3L&#65533;&#65533;&#65533;ek &#65533;&#65533;&#65533;&#65533;&#65533;kV&#65533;c&#65533;&xX&#65533;KQD&#65533;>4&#65533;&#65533;&#65533;U&#65533;v&#276;Yh&#65533;]a&#65533;&#65533;&#65533;h	.&#65533; &#65533;&#65533;b&#65533;&#65533;&#65533;&#65533;&#65533;&#65533;&#65533;?V^y&#1488;&#65533;Q&#65533;NN&#65533;@&#65533;&#65533;&#65533;n&#65533;&#65533;&#65533;6&#65533;:&#1855;&#65533;&#65533;1h&#65533;&E&#65533;\&#65533;&#65533;&#65533;'&#65533;&#65533;&#65533;s&#65533;&#65533;&#65533;&#65533;)&#65533;3&#65533;&#65533;~q&#65533;i-&#1519;&#65533;%?h&#65533;T&#65533; &#65533;*&#65533;&#65533;&#65533;&#65533;v&#65533;
C1c&#65533;xy:&#65533;&#65533;&#65533;
}&#770;&#1498;&#65533;&#65533;&#65533;&#65533;2C&#65533;$&#65533;&#65533;[o%&#65533;&#65533;C&#65533;&#65533;{&#65533;&#65533;$&#65533;&#65533;&#65533;&#65533;}&#65533;j&#65533;&#133;&#65533;&#65533;&#65533;$p&#65533;0&#65533;&#65533;S&#65533;#&#65533;hD$N&#65533;Pjp&#65533;&#65533;0
&#65533;lA	Zz`2&#65533;%AE&#65533;N&#65533;&#65533;&#65533;&#444;.&#65533;&#65533;4a&#65533;&#65533;V&#65533;^&#65533;&#65533;<J&#65533;w$4&#65533;&#65533;35&#65533;a&#65533;&#65533;&#65533;&#65533;&#65533;{&#65533;$&#65533;&#65533;&#65533;+i&#65533;&#65533;`&#65533;&#65533;*an&#65533;&#65533;&#65533;)XA&#65533;[=T&#65533;&#65533;&#65533;)&#65533;k&#65533;X&#65533;`&#65533;M&#65533;+&#65533;&#!&#652;&#65533;Rr&#65533;:&#65533;|&#65533;&#65533;^&#1209;&#65533;&#65533;'D{&#65533;c-&#65533;&#65533;&#65533;&#65533;27,Wh&#65533;_&#65533;&#16877;D&#65533;?&#65533;&#65533;&#65533;&#65533;&#65533;sp&#65533; &#65533;1PM&#65533;P&#65533;*6&#65533;&#65533;+&#65533;&#65533;&#65533;vYA&#65533;&#65533;&#65533;6&#65533;f(!gq&#65533;:a2Y	IV(&#65533;&#65533;E&#65533;&#65533;&#65533;c&#65533;&#1307;&#65533;&#65533;&#65533;&#65533;&#65533;!+F#&#65533;	&#65533;)&#65533;5&#65533;&#65533;s:q_Q&#65533;&#65533;&#744;p&#65533;&#65533;!&#65533;x&#65533;&#65533;p}d&#65533;c&#65533;],
&#65533;&#65533;K&#65533;&#65533;&#65533;'&#65533; &#65533;n&#65533;D$&#65533;9&#65533;k"&#65533;&#65533;4D#&#800;&#65533;&#1228;&#65533;&#65533;&#65533;r&#1449;&#65533;?&#65533;&#349;&#65533;&#65533;&#65533;&#65533;TE&#65533;R)&#65533;&#65533;
#&#65533;&#65533;&#65533;&#65533;&#65533;&#65533;PT1&#65533;&#65533;&#65533;&#65533;GVF&#65533;~&#65533;jU&#65533;1&#65533;&#65533;&#65533;$&#65533;\&#65533;&#65533;&#65533;&#65533;DP&#65533;u&#65533;C&#65533;0I&#65533;`&#65533;$L&#65533;&#65533;&#65533;L=,&#65533;1&#65533;&#65533;l&#65533;&#65533;&#65533;&#65533;=&#65533;+&#1408;&#65533;)
[&#65533;C&#65533;&#968;Wk^&#65533;!(C&#1345;RU&#65533;&#65533;P&#65533;&#65533;&#65533;&#65533;K&#65533;&#65533;&#65533;G&#65533;|&#65533;.&#1147;&#65533;Z&#65533;&#65533;&#65533;&#65533;"q&#1458;&#65533;&#65533;&#49024;)&#1825;f0&#65533;,&#65533;&#65533;&#65533;&#65533;Dx&#875;^&#65533;B&#65533;&#65533;&#65533;&#65533;&#65533;WIFlU&#65533;JT>+&#65533;&#65533;&#65533;I
r@&#65533;C&#65533;B&#1295;W&#65533;&#65533;e&#40408;^&#65533;}&#65533;&#65533;j&#65533;:+b&#65533;&#65533; &#65533;]Tw&#65533;>&#65533;")Z&#65533;&#65533;,&#65533;
&#65533;9&#65533;&#65533;p&#65533;*&#65533;&#65533;&#65533;&#65533;T&#65533;S&#65533;IY<%E_]&#65533;&#65533;&#65533;;&#65533;&#65533;&#65533;Ny7&#65533;&#65533;&#65533;&#65533;&#65533;&#65533;&#65533;b9)&#65533;H&#65533;B&#65533;^
&#65533;{b&#65533;f&#65533;T&#65533;&#65533;/E&#65533;|&#65533;&#65533;v3&#65533;&#65533;&#65533;7&#65533;&#65533;&#65533;"&#65533;E&#65533;&#65533;&#65533;c	v:&#65533;`&#65533;:&#65533;?&#65533;6&#65533;=&#65533;&#65533;&#65533;&#65533;%7m&#65533;&#65533;p*&#65533;i&#65533;G&#65533;&#65533;&#65533;&#65533;d!&#402;&#65533;&#65533;&#65533;-q&#65533;&#65533;w&#1348;4&#65533;&#65533;&#65533;&#65533;+&#65533;4+&#65533;U&#65533; f&#65533;&}&#65533;MH7&#65533;B>&#65533;?	2#g&#65533;FH&#65533;&#65533;&#65533;&#65533;dt
z&#65533;e&#65533;kDeF&#65533;&#65533;&#65533;X~#z&#65533;&#1246;&#65533;&#65533;&#65533;&#65533;lxQ&#65533;b3o&#65533;&&#65533;1!&#65533;&P&#65533;&#65533;&#65533;&#65533;p&#65533;.&#65533;}`&#207;{k`&#65533;	&#65533;&#65533;yZr&#65533;&#65533;kC&#65533;&#1017;F&#65533;%&#65533;&#65533;4
t&#65533;&#65533;V&#65533;&#65533;&#65533;]&#65533;&#65533;&#65533;l&#65533;&#65533;&#65533;&#172;9l{Z&#65533;Oy&#65533;3RYo&#65533;&#1361;&#65533;&#362;&#65533;&#65533;:&#65533;&#65533;w&#65533;&#65533;_sz&#65533;&#65533;&#65533;&#65533;&#65533; s}Ox&#65533;&#65533;&#65533;7&#65533;&#65533;&#65533;WD&#65533;&#65533;&#65533;&#65533;&&#65533;&#65533;&#65533;&#65533;V&#65533;Q&#65533;Xf&#65533;&#65533;6&#65533;&#65533;0&#65533;Z&#65533;{&#65533;&#65533;6&#65533;&#65533;&#65533;&#65533;&#65533;&#65533;{71f&#65533;@+|&#65533;j&#65533;]#&#65533;A&#65533;&#65533;&#65533;(DXY&#267;&#65533;&#65533;r&#65533;&#65533;&#65533;E&#65533;&#65533;w&#853;&#65533;&#65533;&#1174;&#65533;&#65533;r&#65533;X&#65533;&#65533;1&#65533;[^W&#65533;,&#65533;G3k&#65533;Q&#65533;\&#65533;P&#15515;&#65533;:j&#65533;U&#65533;r&#65533;B\s
&#65533;&#65533;m&#65533;"N2/&#65533;&#65533;^&#65533;&#65533;6|&#65533;\&#65533;&#65533;&#65533;&#65533;=&#65533;&#65533;&#668;&#65533;S2Y	~B&#53423;&#65533;&#65533;&#65533;N&#65533;&#65533;&#65533;&#65533;&#65533;}&#65533;&#65533;Qa&#65533;&#65533;&#65533;&#65533;&#65533;_&#65533; &#1083;&#65533;g&#65533;&#65533;&#65533;}&#65533;yg&#65533;&#65533;&#65533;+&#707;&#1919;]&#65533;&#65533;O&#65533;&#65533;	&#65533;<&#65533;&#65533;&#65533;x&#65533;u&#65533;*Y&#65533;O&#65533;&#65533;"&#65533;&#65533;&#65533;(&#65533;&#65533;&#65533;r&#65533;&#65533;+&#65533;DG&#65533;&#65533;w0&#65533;D&#65533;&#65533;:&#65533;&#65533;,~Uz&#65533;&#65533;&#65533;l(B&#65533;&#65533;&#65533;Sl+_k&#65533;&#65533;&#65533;&#65533;&#65533;&#65533;&#65533;"&#65533;&#65533;P&#65533;hgf^&#65533;&#65533;J&#65533;&#65533;E&#65533;&#65533;asP&#65533;+K&#65533;&#65533;&#65533;
&#65533;=&#65533;kR&#65533;zOpG'&#65533;&#65533;	&#65533;.&#65533;+;&#1307;&#65533;&#65533;&#65533;&#65533;&#65533;I=&#65533;H'&#65533;&#1250;D&#65533;&#65533;&#65533;&#65533;&#65533;&#65533;&#65533;&#65533;&#65533;=&#65533;8&#65533;&#65533;&#65533;#&#65533;&#65533;&#65533;&#65533;&#65533;&#65533;#&#65533;f&#65533;!&#65533;J&#65533;&#65533;6&#65533;&#65533;f&#65533;&#65533;*&#65533;a`U1&#65533;"x&#65533;-h]&#65533;0b&#65533;&#65533;&#65533;
&#65533;@&#65533;1&#65533;b&#65533;&#65533;])]&#65533;&#65533;&#65533;&#65533;(&#65533;#+&#65533;&#65533;&#65533;x;&#65533;9ac0B;@&#65533;&#65533;&#65533;/&#65533;&#65533;)<8&#65533;3&#65533;&#65533;*&#65533;=&#65533;&#65533;@s&#726;&#65533;&#434;%8&#65533;&#65533;]&#65533;@J&#1206;&#65533;)A<&#65533;C&#65533;C4#&#65533;{&#65533;&#65533;&#1765;&#31938;&#65533;:Z&#65533;<t<&#65533;&#65533;k&#65533;{&#65533;&#65533;"&#65533;&#65533;&#65533;&#65533;(&#65533;&#65533;&#65533;]&#65533;'&#65533;&#65533;p&#65533;&#65533;&#65533;&#65533;B&#65533;;&#1882;&#65533;&#65533;&#65533;&#65533;M&#1038;&#65533;&#65533;&#65533;C&#65533;AC&#65533;&#65533;@&#65533;&#65533;Y&#65533;&#65533;&#65533; &#65533;D&#352;i&#65533;o&#65533;&#65533;9d:&#65533;&#65533;&#65533;&#882;=<F&#65533;&#65533;&#65533;CA&#776;&#65533;&#1761;&#65533;&#65533;&#65533;&#65533;&#1156;;(&#65533;)r&#65533;&#1665;2&#65533;&#65533;&#65533;&#65533;&#65533;&#65533;r&#65533;c2&#65533;&#65533;&#65533;&#65533;&#65533;&#65533;&#65533;(~Y&#65533;&#65533;s&#65533;B&#65533;&#65533;]4&#65533;&#65533;&#65533;&#151;C&#65533;&#65533;&#1257;&#65533;&#65533;~&#65533;&#65533;$CyZ&#65533;&#65533;&#65533;&#65533;&#65533;&#65533;&#65533;E&#65533;&#65533;&#65533;&#65533;4&#65533;B&#65533;&#65533;&#65533;s1&#65533;&#65533;Ch&#65533;&#201;3A&#65533;&#7366;=&#65533;&#65533;3&#65533;&#65533;a
flF93k&#65533;&#65533;b&#1541;&#65533;&#65533;pL&#65533;&#65533; &#65533;&#65533;&#65533;&#65533;Q&#65533;&#65533;&#13963;&#65533;>&#65533;3&#65533;&#65533;&#65533;q&#65533;&#65533;&#65533;4&#65533;
x&#65533;&#65533;&#65533;&#65533;&#65533;ul&#65533;&#65533;( W&#65533;<&#65533;&#65533;&#65533;z&#65533;&#65533;y&#65533;$&#65533;&#65533;&#65533;G_HW&#65533;&#65533;/&#155;&#65533;9C&#65533;&#65533;&#65533;8&#561;|&#65533;)QH*&#65533;b&#65533;`&#52107;&#65533;&#65533;;4&#65533;&#65533;&#65533;&#65533;&#194;
I&#65533;&#65533;%&#65533;&#65533;0&#65533;X&#65533;P(&#65533;h&#65533;&#65533;RI&#65533;{&#65533;&#65533;&#65533;&#65533;&#65533;&#65533;&#65533;&#65533;BX&#65533;:uc&#65533;8G&#65533;M,&#65533;h&#65533;&#65533;&#65533;L&#65533;&#65533;&#65533;&#65533;c0~&#65533;J{&#65533;&#65533;K&#65533;&#65533;#&#65533;J&#65533;J&#65533;&#65533;&#174;&#65533;&#65533;&#65533;&#65533;9&#65533;&#65533;M&#65533;X&#563;[&#65533;&#65533;RK&#65533;T/&#65533;@&#65533;&#65533;1&#65533;&#65533;&#762;2&#65533;&#1328;c&#65533;.&#12157;|kx&#65533;i&#279;&#65533;&#65533;A&#65533;&#65533;&&#65533;/&#65533;&#65533;&#65533;&#65533;*x&#65533;&#65533;&#65533;G&#65533;&#65533;v3L)(&#65533;&#740;&#65533;&#65533;&#65533;&#65533;;J?E&#831;&#65533;&#65533;7&#65533;&#65533;&#65533;M&#65533;&#65533;&#65533;&#65533;&#500;&#65533;&#163;X&#65533;y3%&#65533;&#65533;M&#65533;&#65533;IH&#65533;&#65533;M&#65533;YP&#65533;!&#65533;W&#65533;%&#624;&#65533;f&#14073;)&#582;T&#65533;&#65533;&#65533;&#65533;^0&#65533;&#65533;&#65533;Ac&#65533;&#65533;*&#65533;&#65533;m<+&#65533;&#65533;L&#65533;DP,&#65533;&#65533;D&#65533;&#65533;"&#65533;&#65533;*&#65533;{O&#65533;H&#65533; 0(&#65533;B&#65533;&#65533;)&#65533;6&#65533;&#65533;&#65533;?&#65533;&#65533;M&#65533;XE&#65533;&#65533;&#65533;&#1138;&#65533;&#65533;&#65533;&#65533;&#65533;J&#65533;&#65533;J$&#65533;&#65533;{&#65533;-&#65533;M&#194;&#65533;&#65533;&#65533;&#65533;&#65533;b&#65533;P&#65533;&#65533;H5&#65533;&#65533;&#65533;\*&#65533;"&#65533;@&#65533;KBQ@h&#65533;&#65533;&#65533;{!U&#65533; &#65533;K`&#65533;&#65533;H&#65533;&#65533;KP&#65533;&=&#508;&#65533;&#65533;&#65533;&#1680;$5`)CXXk+u&#65533;,&#65533;'$RR&#65533;7&#65533;J&#65533;,2&#65533;&#65533;&#1306;s&#65533;~&#65533;&#1155;&#65533;R&#65533;S&#65533;"u9&#65533; P&#65533;&#65533;E.M0&#65533;&#65533;&#400;&#65533;,&#65533;&#65533;&#922364;&#65533;&#65533;H_m&#1235;&#65533;Pq&#65533;&#65533;8/Y(&#65533;&#65533;&#65533;J&#65533;S&#65533;C&#65533; &#65533;5&#65533;;&#65533;?&#65533;&#65533;&#65533;2&#65533;&#65533;:&#65533;R"=8&#65533;&#65533;*"p&#65533;&#65533;&#786;&#65533;[&#65533;&#65533;(&#65533;U&#65533;FV,RN5&#360;&#65533;)|U$&#1783;}&#65533;&#65533;"*&#65533;G&#65533;M&#1243;&#65533;&#65533;$&#1804;&#65533;B&#65533;TV&#65533;&#65533;8&#65533;&#65533;R&#65533;,&#65533;&#65533;bHK&#65533;&#65533;X%&#65533;&#65533;&#65533;%R&#65533;&#65533;&#65533;C&#65533;&#65533;&#65533;&#65533;K&#65533;W&#65533;N/`&#65533;!&#65533;&#65533;&#65533;2$t&#65533;?&#1027;&#65533;b-J&#65533;OC&#65533;(&#65533;R&#65533;&#65533;WC&#65533;&#65533;]	T&#65533;&#1658;s&#65533;&#65533;L&#65533;&#65533;&#1386;1&#65533;&#65533;&#65533;+&#65533;sU&#65533;&#65533;7E-&#1358;&#65533;W`C&#65533;&#65533;d&#65533;B&#65533;&#65533;U&#65533;&#65533;R&#65533;&#65533;&#65533;o&#65533;&#65533;&#65533;&#1563;&#65533;&#65533;;&#65533; K&#65533;&#65533;&#65533;Hyp&#65533;R&#65533;&#548;QQi&#65533;&#65533;$D&#65533;&#65533;&#257;&#65533;Vm&#485;&#65533;&#65533;2`J&#65533;&&#65533;&#65533;&#65533;
&#65533;T8&#205;QP$&#65533;89&#65533;|\'&#65533;&#65533;&#65533;]&#65533;&P&#65533;&#65533;&#65533;&#1362;&#1201;Z&#65533;&#65533;&#65533;&#65533;&#65533;R&#1179;&#65533;&#65533;&#65533;Oz&#65533;&#65533;&&#65533;&#65533;&#65533;&#65533;GU&#65533;wE&#65533;&#65533;d&#1031;&#65533;&#65533;&#65533;0myg&#65533;&#65533;&#65533;,&#1549;&#65533;r&#65533;&#65533;EI&#65533;`=>&#65533;&#65533;&#65533;&#65533;&#65533;T&#1538;;M&#65533;Kx&#65533;&#65533;-&#65533;&#65533;5&#65533;&#65533;&#65533;&#65533;xdJ&#65533;H&#65533;TS&#65533;C@":&#65533;?=W&#65533;h&#65533;&#65533;&#65533;])&#65533;&#65533;"&#65533;"&#65533;&#65533;}&h&#65533;&#65533;&#65533;&#65533;m;\&#65533;G,&#65533;W&#65533;R&#65533;&#65533;&#65533;&#65533;&#65533;{}R*mU{&#65533;&#65533;2&#65533;&#65533;&#65533;%K&#65533;&#65533;&#762;<&#65533;&#65533;I[5`&#65533;&#65533;`&#65533;&#65533;`E[&#1901;&#65533;&#65533;]0e&#65533;&#65533;&#65533;U&#65533;&#65533;c&#65533;&#65533;&#65533;&#65533;Hb&#65533;.&#65533;&#65533;&#65533;mG&#65533;,&#65533;&#65533;&#65533;D&#65533;,&#65533;.0+g2&#65533;2&#65533;&#65533;&#65533;&#65533;[&#65533;&#1425;&#65533;&#65533;/&#65533;&#65533;I&#65533;*&#65533;a&#65533;&#65533;7&#65533;&#65533;S0&#65533;&#65533;J&#65533;&#65533;&#65533;&#65533;&#65533;_&#969;&#1163;&#65533;T&#65533;&#65533;Mm&#65533;&#65533;&#65533;+&#1236;_&#65533;=&#65533;6&#65533;&#65533;&#65533;&#65533;X&#202;c&#65533;&#65533;3&#65533;`4&#65533;&#65533;&#65533;&#65533;&#65533;&#65533;&#65533;z+p&#65533;D&#65533;&#65533;&#65533;&#65533;&#65533;&#308;&#65533;l&#65533;St&#65533;@e&8GN&#65533;s&#1280;P_2&#65533;&M h]&#65533;&#65533;\C&#65533;&#996;Z&#65533;&#1870;Y&#65533;Q&#65533;&#65533;uZ)6&#65533;)&#65533;_&#65533;&#65533;_'&#65533;_&#1189;&#65533;*&#65533;&#65533;&#65533;Y}@.^X&#65533;&#65533;&#65533;&#65533;rJ*
&#65533;&#65533;&#65533;&#65533;&#65533;H[]nS&#65533;6&#270;S&#65533;&#65533;5&#65533;&#65533;&#65533;&#65533;a&#65533;+)&#49449;&#65533;&#65533;)g.&#65533;H&#65533;&#65533;CV&#65533;U&#65533;&#1808;&#65533;&#65533;D&#65533;&#65533;&#65533;&#65533;ah.&#65533;V%;("&#65533;V&#65533;32&#65533;&&#65533;&#65533;&#65533;&#65533;&#65533;&#65533;ex&#65533;&#65533;:9eTv_&#65533;L&#65533;\&#65533;"&#65533;&#65533;&#65533;&#322;ei&#65533;=[&#65533;&#65533;]8;&#65533;&#65533;&#65533;]&#65533;&#65533;#Y&#65533;C&#65533;T&#65533;&#65533;2I&#65533;&#65533;H&#65533;f&#65533;
0=&#65533;h&#65533;M&#65533;&#65533;&#65533;fIk$&#65533;cr&#1982;m-,&#65533;c&#65533;&#65533;&#65533;x&#65533;&#65533;&#65533;&#65533;50Kf;&#65533;&#65533;dxvg&#65533;&#65533;i&#65533;T&#65533;&#65533;-&#65533;&#1732;&#65533;&#65533;&#65533;&#65533;Y&#65533;&#65533;H
&#65533;&#65533;&#65533;&#65533;9&#65533;	&#65533;&#65533;`&#65533;L&#65533;/UH&#65533;m&#65533;bFj&#65533;&#1377;&#65533;\`W&#59916;r&#65533;&#65533;jm&#65533;&#65533;&#65533;&#65533;&#65533;i&#65533;&#65533;(&#65533;&#65533;<&#7538;&#65533;C&#65533;&#65533;Jk&#65533;&#65533;&#65533;]&#65533;&#65533;W&#65533;&#65533;&#65533;xF]F&#65533;g&#65533;&#65533;&#65533;T&#10046;&#65533;&#65533;l&#65533;&#65533;T&#65533;&#65533;?A&#65533;&#65533;$&#65533;?*&#65533;&#65533;&#65533;pJ&#65533;&#65533;&#65533;[@&#65533;[&#65533;2&#65533;&#1377;&#65533;&#65533;^5M&#1595;&#65533;&#65533;&#65533;F=)9&#65533;/&#65533;f&#65533;b&#65533;&#1106;&#65533;u&#65533;&#65533;G&#65533;&#65533;&#749;&#65533;&#65533;&#65533;&#65533;d&#1532;&#65533;&#65533;w&#65533;g&#65533;&#65533;g&#65533;&#65533;&&#65533;Q%l&#65533;L&#65533;&#65533;l6;V^&#65533;&#65533;&#65533;&#65533;&#65533;4&#65533;}&#65533;&#65533;&#65533;&#65533;FP&#65533;&#65533;4&#65533;X&#65533;b`&#65533;&#65533;Q1&#65533;i]+&#65533;&#65533;&#65533;A~a&#65533;*&#65533;&#65533;j@&#47731;&#65533;0%&#65533;&#1946;&#65533;<&#1705;&#65533;&#65533;&#65533;oTmb&#65533;[g&#150;i&#1133;&#65533;UC&#65533;&#65533;Z$P&#65533;&#65533;&#65533;6&#65533;&#65533;&#65533;&#65533;&#65533;&#65533;&#65533;&#65533;~&#65533;4&#65533;fj&#65533;&#65533;L&#65533;&#65533;&#65533;&#65533;&#65533;o&#65533;&#1443;$Z&#65533;&#65533;&#65533;j&#65533;G0Z&#65533;,@`&#65533;&#65533;&#65533;&#65533;&#65533;Ehq&#65533;&#65533;i&#65533;L&#65533;'&#65533;bS@*>&#65533;&#1445; &#65533;fl'=&#65533;&#65533;&#65533;&#65533;&#1763;&#65533;&#65533;;;&#65533;.&#65533;&#65533;&#65533;&#65533;u&#65533;9f&#65533;&#65533;/&#65533;&#65533;&#65533;&#65533;&#65533;&#65533;&#65533;&D&#65533;&#65533;&#65533;&#65533;&#65533;&#65533;&#65533;-9&#65533;&#65533;&#65533;&#65533;&#65533;g>C{&#65533;5&#65533;'=
QNe&#65533;&#65533;_{]&#65533;)N&#65533;Q&#65533;&#65533;&#65533;k&#65533;'2$&#65533;bU&#65533;l!e&#65533;&#65533;&#65533;&#65533;& Z8&#65533;&#606;&#65533;%'&#65533;&#65533;[
"a&#65533;&R&#65533;&#65533;#&#65533;-&#65533;-!&#48222;&#65533;&#65533;Y&#65533;\&#65533;&#65533;&#65533;&#48344;.44l&#65533;&#65533;k6w&#65533;7&#65533;O&#65533;n&#65533;6e&#302;&#65533;&#65533;&#390;&#65533;&#65533;E&#65533;L&#65533;&#65533;3&#61043;&#65533;K*&#65533;nE?&#65533;x&#65533;OB&#65533;zBK&#65533;&#65533;K&#65533;&#65533;&#65533;&#193854;T&#65533;vI&#65533;&#1422;&#65533;u&#65533;j#,PG&#65533;$k&#65533;ou&#65533;&#65533;&#65533;|]&#65533;v>&#65533;&#1814;&#65533;!F&#65533;Fo&#65533;&#65533;&#65533;cA&#65533;&#65533;&#65533;D)tw&#65533;&#65533;ft&#65533;|&#65533;L&#65533;U&#65533;&#65533;>&#65533;X&#65533;&#65533;v&#65533;"&#65533;s&#65533;$&#65533;a&#65533;&#65533;v&#65533;&#65533;[ h&#65533;Q&#65533;&#65533;&#65533;Jr&#65533;7s&#65533;	t&#65533;&#65533;'&#65533;&#65533;_S&#65533;iN&#65533;&#65533;q&#65533;&#65533;$7&#65533;2&#65533;&#65533;$W\&#65533;
cC&#65533;`&#65533;&#65533;,&#65533;x&#65533;6vvSG&#65533;&#65533;BU&#65533;8@BlV&#65533;;&#65533;&#65533;7&#65533;Vk&#65533;&#65533;x&#65533;&#65533;N;C+w&#65533;&#65533;sBbu&#65533;&#65533;&#65533;q&#65533;y&#65533;9#&#65533;&#65533;[&#65533;w;g&#65533;^?&#65533;45&#65533;?&#65533;&#65533;&#65533;&#861;O&#65533;&#65533;&#65533;&#65533;&#65533;E&#65533;&#65533;&#65533;g&#65533;&#65533;w&#65533;?&#65533;l]&#65533;G&#65533;&#585;G&#65533;:!J&#65533;&#65533;w&#65533;x&#65533; q/&#65533;_"N&#65533;&e5&#65533;&#65533;4&#65533;)&#65533;m&#65533;9&#65533;&#65533;&#65533;<{.&#65533;i<&#65533;O
c&#65533;&#65533;'G&#65533;04{&#65533;&#65533;3&#65533;{&#65533;&#65533;L2&#65533;{r/&#65533;_&#65533;1G h&#65533;&#65533;&#65533;T&#65533;o&#65533;&#65533;q|&#65533;&#65533;&#65533;&#65533;&#65533;&#65533;&#615;&#65533;UO~&#65533;{w&#65533;&#2033;&#65533;&#65533;&#65533;6&#1856;&#65533;2&#65533;J&#65533;W4&#1287;t&#65533;&#65533;&#65533;^&#65533;z&#65533;&#65533;&#65533;&#1470;&#65533;&#1881;tE&#65533;3V&#65533;Q?Df&#65533;0&#65533;}z&#65533;&#575;&#65533;}Z&#65533;&#65533;&#65533;&#65533;]~&#65533;IV"X&#65533;&#2047;&#65533;\&#65533;&#65533;!&#264;I&#65533;"&#65533;&#12234;&#65533;$rD&#555;&#528;"g&#65533;&#65533;%&#65533;&#10900;&#65533;VZ&#65533;&#529;&#65533;*&#65533;&#65533;&#65533;	&#65533;&&#924;&#65533;:F4&#65533;&#65533;y&#65533;*&#65533;&#65533;Q&#65533;,&#65533;&#65533;&#65533;i&#65533;&#65533;&#65533;&#65533;&#65533;4&#65533;QM&#65533;&#65533;r&#65533;+W&#396;&#65533;&#65533;&#65533;qb&#5044;Z&#65533;>&#65533;&#65533;&#1418;&#65533;6z&#65533;&#65533;&#65533;8&#65533;/h&#65533;	b&#65533;-T&#65533;-&#65533;>&#65533;i&#65533;&#65533;&#65533;V&#65533;x&#65533;&#65533;&#65533;R&#65533;&#65533;F&#65533;&#65533;^&#65533;Y&#65533;3&#65533;&#65533;*&#65533;j.m&#65533;4j&#65533;Vi"k&#65533;3gg&#65533;3&#65533;&#65533;:i{&#65533;&#65533;&#65533;bM.&#65533;&#65533;&#65533;w&#65533;S&#65533;bu6&#65533;&#1135;&#65533;&#65533;&#65533;c	&#65533;&#65533;l&#65533;&#65533;E&#65533;au&#65533;&#65533;&#65533;~&#65533;qe&#65533;?FY&#65533;y&#65533;	&#65533;_&#65533;&#278;&#65533;&#65533;U&#65533;g{Di&#65533;)i&#65533;.&#65533;R&#65533;&#65533;U&#65533;M
(Q/]yF&#65533;.&#65533;&#65533;&#65533;R[&#65533;^X&#65533;mgUW_&#65533;&#65533;&#65533;G&#65533;4b&#65533;Q&#65533;a&#65533;v!vDF^y&#65533;&#65533;&#65533;&#1545;&#65533;&#65533;i}&#65533;y&#65533;c&#65533;&#65533;W&#65533;t&#65533;=&#65533;p)IRr&#65533;&#1428;~-&#65533;&#65533;I&#65533;&#65533;&#65533;&#65533;1?fH!nL1&#65533;(Yj&#65533;%S[j	&#65533;^&#65533;&#65533;]G&#65533;0&#65533;G\&#65533;p&#65533;&#65533;{&#65533;+e%6&#65533;D\u&#1905;&#65533;&#65533;)&#65533;D&#65533;&#65533;i&#65533;&#65533;z&#65533;&#65533;7P"&#65533;%&#65533;h&#65533;YF##&#65533;Z&#65533;z&#65533;Q&#65533;&#65533;abu&#65533;&#65533;&#65533;btQt&#65533;}F&#65533;vEy&#65533;E&#65533;&#65533;$mKF)&#65533;&#65533;&#65533;&#65533;)d&#65533;&#65533;&#65533;v&#65533;)&#65533;z&#65533;&#65533;&&#65533;;,&#65533;&#65533;'&#65533;TU&#65533;P]&#65533;(Q &#65533;&#65533;A&#65533;}l(lb&#65533;&#65533;&#65533;X&#1465;&#65533;&#65533;li0.&#65533;wJ&#279;[m@&#65533;&#65533;Y&#65533;E&#65533;&#65533;Bs&#65533;&#65533;R&#65533;&#65533;G^4q t&#65533;&#65533;Z9$y8:&#65533;(&#65533;&#65533;Z&#65533;#e&#65533;&#65533;&#65533;&#65533;(&#65533;z&#65533;}&#65533;]&#65533;>R|j|&#65533;b&#65533;ZH&#65533;&#65533;<rP&#65533;U!W&#65533;,,&#549;&#65533;&#65533;%&#65533;&#65533;&#65533;<&#65533;&#65533;[&#65533;K~&#65533;.d&#65533;/&#65533;&#65533;&#65533;~&#65533;Dw&#65533;&#65533;:8TQ&#65533;S&#65533;	&#65533;>&#65533;V,&#65533;\e&#65533;&#65533;&#65533;DmH&#65533;s&#65533;&#65533;&#65533;&#65533;p&#65533;+X&#65533;&#65533;&#65533;&#65533;&#65533;heC:&#65533;&#65533;&#65533;I&#65533;0&#65533;0vq&#65533;.yL&#65533;|&#65533;&#65533;&#848;(&#65533;F&#65533;"#&#65533;&#629;&us&#65533;&#65533;&#65533;&#65533;1&#65533;|&#65533;&#773;N&#65533;&#65533;Ez&#65533;&#65533;&#821;&#65533;&#65533;&#65533;&#65533;&#65533;Bd&#65533;&#65533;Z=&#65533;&#65533;&#65533;&#1094;&#65533;&#65533;&#65533;P]&#65533;&#65533;&#65533;DD&#65533;&#65533;_?&#65533;)Gp&#65533;&#65533;&#65533;&#65533;&#65533;6&#65533;&#65533;&#65533;*QpC6&#65533;&#65533;tW&#65533;&#65533;x&#65533;mq&#65533;g&#65533;&#65533;B\J&#65533;&#65533;Z&#65533;&#65533;&#65533;\V&#813;&#65533;Mh&#1752;Vj&#1364;&#65533;[lB&#65533;a&#65533;	&#65533;&#65533;&#65533;&#65533;9L&#65533;&#65533;&#65533;&#65533;L&#65533;B^z&#27902;o\8&#65533;&#65533;"&#65533;&#1489;&#65533;	t&#65533;&#65533;j&#65533;&#65533;a&#65533;C&#65533;&#65533;&#65533;l&#65533;Awb&#65533;2p6&#65533;5&#65533;&#65533;3&#65533;&#65533;'=&#65533;E&#65533;&#65533;&#65533;C&#65533;7>&#65533;Y&#65533;{&#65533;&#65533;+B&#65533;&#65533;OK&#65533;r&#65533;&#65533;&#65533;&#65533;&#65533;&#65533;&#65533;gm *~&#65533;&#65533;&#65533;&#65533;X2&#65533;&#65533;%$&#65533;&#65533;&#65533;&#65533;&#65533;&#65533;&#65533;"M&#65533;&#65533;&#65533;..xkQ;&#65533;&#65533;J&#65533;4
)&#65533;&#65533;\L&#65533;A9&#65533;e.y&#515;&#65533;&#65533;-&#65533;<&#65533;g&#65533;&#65533;&#1032;z&#65533;0jfk&#65533;_HN0r-
&#65533;_&#65533;lx&#65533;&#65533;!B{&#65533;&#65533;T&#65533;&#65533;&#65533;=$^f&#65533;G&#1825;q&#65533;D1&&#65533;j+7S&#65533;&#65533;&#359;&#65533;&#65533;~&#65533;&#65533;*'KvQ&#65533;&#65533;&#65533;&#65533;&#65533;&#499;&#65533;+&#65533;pRcG&#65533;<&#65533;&#65533;f&#65533;&#65533;3H&#65533;<&#65533;&#65533;]&#65533;&#65533;&#65533;&#65533;x&#512;&#65533;&#65533;&#65533;&#65533;a&#65533;"I7JVr;&#65533;&#65533;&#65533;&#1642;&#65533;uH}&#65533;<%(e&#65533;&#65533;&#65533;&#29289;T&#65533;f)&#65533;aa&#65533;Q&#65533;&#65533;"&#65533;&#65533;i&#65533;&#65533;0&#65533;MR&#65533; D|&#65533;:^&#65533;Q&#65533;m&#65533;
V&#65533;c&#65533;1&#65533;g&#65533;&#65533;&#65533;&#1664;&#65533;&#65533;T&#65533;&#65533;&#1178;&#65533;&#65533;&#65533;4&#65533;&#65533;&#65533;&#65533;&#65533;&#65533;{&#65533;&#1552;&#65533;&#65533;0{&#14052;#c&#1553;I&#65533;m&#65533;&#65533;hb
&#65533;t&#65533;G;?I&#65533;&#65533;&#65533;$9&#65533;&#65533;S&#65533;&#65533;&#65533;&#65533;&#65533;F&#65533;&#1045;5&#65533;i&#65533; =&#65533;E[&#65533;&#65533;&#65533;&#65533;Q&#65533;1`=&#65533;&#1952;&#1389;&#65533;	&#65533;9&#65533;&#65533;)X&#65533;&#65533;&#65533;+&#65533;F&#65533;&#65533;K&#65533;T&#65533;&#65533;&#65533;\Kj&#1212;m&#65533;#&#65533;b&#65533;GV&#65533;&#65533;zoG&#65533; I&#65533;JE&#65533;t&#65533;&#65533;@"&#65533;
N9T&#65533;&#1319;&#65533;&#65533;&#65533;&#65533;&#65533;E&#65533;&#65533;&#65533;b&#65533;&#65533;Qs&#65533;&#65533;9&#65533;&#65533;	fqZ&#65533;6&#65533;R&#65533;&#65533;T&&#65533;&#65533;E&#65533;&#65533;h&#65533;o1C&#65533;A&&#65533;&#65533;&#65533;l&#65533;`&#65533;z&#65533;&#65533;~!2&#65533;=&#65533;&#65533;[g(&#1531;&#65533;&#65533;Q&#65533;&#65533;&#65533;&#65533;W&#65533;&#1607;c&#65533;	"ai&#65533;82&#65533;J&#65533;3&#65533;dO&#65533;&#65533;&#65533;/&#154;,ee&#65533;%&#65533;y&#65533;&#65533;&#65533;&#65533;&$&#65533;&#65533;&#65533;&#65533;&#628;&#65533;ZH	T&#65533;o&#65533;&#65533;&#65533;&#65533;HE]&#65533;@&#65533;@&#65533;&#65533;l&#65533;&#65533;Z0&#65533;o&#343;&#65533;&#65533;}^[&#65533;&#65533;&#248;&#173;z&#12910;H&#65533;
&#65533;&#65533;&f&#65533;}}_&#65533; &#65533;a&#65533;&#522;+&#65533;&#9028;&#65533;&#65533;N&#65533;T&#65533;1%&#415;&#65533;&#65533;
'&#65533;d	&#65533;&#65533;&#65533;&#65533;/g&#284;&#65533;/e!&#65533;&#65533;&#65533;=v&#65533;&#65533;%+f&#65533;&#65533;=u&#65533;SR(&#1389;&#65533;&#65533;e&#65533;[X`_&#65533;&#65533;n&#65533;&#65533;p&#65533;a&#65533;&#65533;F&#65533;p&#65533;&#65533;k&#65533;-&#65533;&#65533;'&#65533;KY&#65533;&#65533;&#65533;&#65533;F&#65533;&#863;&#65533;VL&#65533;&#65533;+V)&&#65533;&#65533;&#65533;6&#65533;Z&#65533;&#65533;/&#65533;XwA9&#65533;!&#65533;&#65533;T &#65533;&#65533;&#65533;I&#65533;P50<&#65533;&#65533;Kv&#65533;s&#65533;&#65533;;&#65533;&#65533;&#65533;&#65533;e!&#65533;&#1169;f&#65533;&#65533;e&#65533;&#65533;eEa&#65533;&#65533;&#65533;&#65533;&#65533;&#65533;p`O&#65533;&#65533;&#65533;&#65533;&#65533;b&#1516;&#65533;&#65533;&#65533;&#65533;&#65533;"u&#65533;D&#65533;)Qx&#65533;sRA&#65533;T\b.X&#65533;#|&#65533;P&#65533;;&#65533;.&#65533;>H4	TwP79&#65533;u&#65533;&#65533;&#65533;&#65533;&#65533;&#65533;&#65533;_G&#65533;Xi&#65533;&#65533;4&#65533;&#65533;#&#65533;&#65533;&#65533;H&#65533;&#65533;&#65533;&#65533;&#65533;&#65533;*A&#65533;9&#65533;O&#65533;&#65533;38&#65533;Q&#65533;U&#65533;&#65533;&#65533;W&#65533;Q</z[&#65533;?&#65533;&#65533;&#65533;z^J5&#65533;&#65533;?&#65533;.&#65533;&#65533;y2&#640;&#65533;&#65533;b &#65533;7(&#1324;&#65533;-}/Y&#1858;5o&#65533;&#65533;&#65533;&#65533;&#65533;`&#65533;&#65533;&#65533;&#65533;&#65533;r)&#65533;&#65533;&#65533;&#65533;&#65533;E&#65533;&#65533;&#65533;j&#65533;TFx&#65533;&#65533;B&#65533;'
&#65533;&#65533;&#65533;g&#65533;&#65533;&#65533;&#65533;^b3t
&#65533;&#65533;&#65533;N'&#65533;&#65533;*&#65533;&#65533;|&#1369;&#65533;&#65533;&#65533;'&#65533;2&#65533;&#65533;&#65533;&#65533;&#65533;&#65533;&#65533;Xr&#65533;&#65533;a&#65533;&#65533;&#65533;q&#65533;0&#65533;5&#65533;q.l6&#65533;&#65533;r^v;&#65533;f&#65533;&#65533;e&#65533;_&#65533;g&#65533;&#65533;&#65533;V(]a&#772;&#65533;&#65533;&#65533;it&#65533;i&#65533;&#65533;
$8&#65533;!&#65533;+:&#65533;-`&#65533;&#65533;n&#65533;PY&#65533;hg0&#65533;&#65533;&#1111;)&#65533;&#65533;d&#65533;U&#65533;;&#2045;&#65533;&#65533;&#65533;&#976;&#65533;&#65533;&#65533;&#65533;&#65533;&#65533;&#65533;3&#65533;~.&#65533;&#65533;&#65533;p2&#65533;&#65533;g&#65533;X&#65533;[&#65533;&#1227;u&#65533;=&#65533;[?=ONrs&#65533;&#65533;&#65533;&#65533;&#914;H&#65533;/&#65533;&#65533;x& &#4456;1&#65533;}<&#65533;&#65533;@qx&#65533;l&#65533;&#65533;&#65533;|FU&#65533;&#65533;&#13615;/&#65533;&#65533;&#138;&#65533;Rb&#65533;&#65533;&#65533; $&#65533;A&#1251;&#65533;&#65533;&#65533;ws&#65533;uL&#65533;	V&#65533;A&#65533;N&#65533;G&#65533;d,X'4`&#65533;&#65533;&#65533;&#65533;E`S&#65533;]&#65533;z&#65533;O&#65533;)&#65533;&#65533;&#65533;&#65533;&#65533;5&#65533;&#65533;I$tS&#65533;M&#851;X&#65533;L&#65533;&#65533;m0&#65533;&#65533;&#65533;uA&#65533;C&#65533;&#65533;&#65533;5&#65533;&#65533;&#1486;A&#65533;/&#65533; [h^&#65533;&#65533;&#65533;&#65533;&#65533;+	aI!&#65533;&#65533;a &#65533;&#65533;&#65533;&#2021;0&#65533;F&#65533;&#65533;\p`&#65533;=fx&#65533;&#65533;J&#65533;^&#65533;m&#65533;&#65533;V&#65533;&#65533;U,V&#65533;\&#65533;\af%&#65533;J&#527;R&#65533;D&#65533;a&#65533;K&#65533;J&#65533;&#65533;K&#65533;@}-&#65533;&#65533;C0&#65533;&#65533;&#65533;&#65533;&#65533;T&#65533;&#65533;&#65533;Fi&#65533;&#800;&#65533;&#65533;&#65533;&#65533;aU&#65533; &#665;&#65533;&#656;&#65533;!a&#65533;&#65533;Z&#65533;&#65533;	&#65533;&#65533;&#65533;&#65533;^&#65533;X&#65533;B&#65533;2&#65533;&#65533;u&#65533;n&#65533;Ib&#65533;&#65533;&#65533;&#65533;)y&#65533;&#65533;q`&#65533;&#65533;&#65533;5&#65533;(.&#65533;m&#65533;X&#65533;&#65533;&#65533;&#65533;&#65533;&#65533;&#65533;&#65533;&#65533;1"r&#65533;&#65533;-&#65533;yZ*@&#65533;&#65533;&#65533;`&#65533;&#65533;q&#65533;&#65533;&#65533;S%m&#65533;x&#65533;$N&#65533;&#65533;R&#65533;&#308;&#65533;&#65533;&#65533;8}&#65533;&#65533;TIIh&#65533;&#65533;&#65533;&#65533;&#1996;9&#65533;&#65533;&#65533;&#65533;&#65533;]&#65533;&#65533;&#65533;c&#65533;%&#65533;&#65533;&#65533;&#65533;&#65533;*&#65533;&#65533;&#65533;&#65533;&#65533;&#65533;E&#65533; 0S.&#65533;&#65533;B4&#65533;&#65533;&#65533;&#65533;A!&#65533;&#65533;&#65533;&#65533;&#65533;W|Y&#65533;i&#65533;&#65533;m&#65533;td42&#65533;F&#65533;&#65533;]&#65533;&#65533;&#65533;d&#38244;&#65533;&#65533;crY&#65533;x&#65533;#P&#65533;
c&#65533;&#65533;&#65533;&#65533;&#65533;<&#65533;^JH&#65533;!&#65533;&#65533;&#65533;K$K'&#65533;b&#65533;&#65533;&#65533;&#896;&#65533;&#65533;&#65533;K%KQI&#560;&#65533;!A&#65533;Pd&#65533;1&#65533;&#916;i&#65533;&#65533; D&#65533;E&#65533;X&#65533;i&#65533;&#65533;udG&#65533;&#65533;Y.&#65533;PA&#65533;In#JzM&#65533;)&#65533;&#65533;Q
P&#65533;#&#444;=&#65533;c9&#65533;&#65533;&#65533;&#65533;&#65533;&#65533;&#65533;&#65533;&#65533;$&#65533;&#65533;&#65533;&#65533;&#65533;&#65533;&#65533;&#65533;&#1213;=&#65533;&#65533;&#65533;&#65533;E&#65533;&#65533;%#E&#640;&#65533;@&#65533;:&#65533;Fue"Q&#65533;&#65533;&#65533;&#65533;&#65533;&#65533;&#65533;XF&#65533;&#65533;F&#65533;|&#65533;Y&#65533;&#65533;P&#845;6&#65533;&#65533;&#65533;h&#65533;xX"y&#65533;[&#65533;O8&#65533;&#1662;&#65533;O&#65533;%I&#65533;"&#65533;:&#65533;P
&#65533;&#65533;*&#65533;&R&#65533;&#65533;b&#65533;U^&#65533;&#65533;Y&#65533;&x\J&#65533;d&#65533;&#65533;3&#65533;h&#65533;V:
y&#65533;v&#65533;5&#65533;3VY&#65533;f&#65533;&#65533;&#1832;&#65533;I&#65533;&#65533;&#65533;&#65533;l&#65533;&#65533;!&#65533;e]&#65533;7&#65533;To&#65533;&#65533;L&#65533;&#65533;&#159525;&#65533;o&#65533;&#65533;	g&#65533;&#65533;&#65533;]&#65533;&#65533;&#456;a&&#29413;&#65533;&#65533;&#65533;&#65533;d&#65533;v#&#65533;&#65533; T]gg&#65533;QE"EnG&#65533;&#65533;&#65533;P&#65533;f&#65533;Dj&#65533;x&#65533;&#1802;b&#65533;Y*&#65533;H&&#65533;{2Kl&#65533;h&#65533;`&#65533;[.e5&#65533;'&#65533;&#65533;S]&#65533;fV&#65533;&#65533;&#65533;Wp&#65533;&#65533;&#65533;&#65533;]&#65533;&#65533;&#1561;&#1025;&#65533;&#65533;a&#65533;T&#65533;l!&#65533;&#65533;&#65533;&#65533;&#1669;F	\&#65533;	&#65533;&#65533;_4&#65533;&#65533;&#65533;h&#65533;&#65533;'1Nh&#65533;bZ&#65533;f&#65533;&#65533;&#65533;&#65533;&#65533;cBh&#65533;&#65533;&#65533;]&#65533;&#65533;&#65533;&#65533;Ctc&#65533;D&#65533;&#65533;&#65533;^*&#65533;#n&#65533;&#65533;&#65533;$&#65533;&#65533;&#65533;&#65533;&#65533;&#65533;&#65533;G&#65533;b&#65533;&#65533;TK&#65533;&#262;dD&#65533;]&#65533;O&#65533;Z&#65533;d&#65533;+n!]@0&#65533;a
:&#457;&#65533;DY&#65533;.&#65533;im$&#65533;&#65533;)z&#65533;g&#65533;&#681;&#65533;x&#65533;&#65533;&#65533;&#65533;|&#1961;$f&#65533;b>"&#65533;&#65533;&#65533;Z&#65533;&#65533;&#65533;c&#65533;)&#65533;J&#65533;E&#65533;N&#65533;g&#65533;$9R&#65533;&#65533;g~&#65533;O&#65533;m*&#65533;u&#41026;Qtm&#65533;&#65533;&#1681;,D&#65533;%&#65533;e
&#65533;h&#1770;&#65533;&#326;&#65533;E&#65533;&#65533;+&#65533;&#298;&#65533;&#938;z&#65533;&#65533;&#65533;&#65533;<(I&#65533;|&#65533;)&#65533;&#65533;AJ&#65533;$k&#65533;c+w&#65533;^&#65533;&#65533;#&#65533;
h&#65533;&#65533;&#65533;&D \&#65533;&#65533;&#65533;)&#65533;V&#65533;&#65533;Fh&"&#65533;]i?r&#65533;&#65533;&#65533;&#65533;&#65533;O&#65533;<&#65533;&#65533;	o&#65533;h1&#65533;&&#65533;O&#65533;&#65533;M&#65533;&#65533;&#48914;&#65533;Q&#65533;&#65533;^#6>D&#65533;&#65533;+&#65533;&#65533;,7&#65533;&#65533;Vc_^bV&#65533;&#65533;T&#65533;&#65533;t0&#65533;KI&#65533;T!'&#65533;&#65533;@&#65533;&#65533;&#65533;d,&#65533;&#65533;&#65533;&#65533;#&#65533;vm&#65533;m&#65533;&#65533;V&#65533;9&#65533;Q&#1521;l&#718;(&#65533;&#65533;&#65533;&#65533;&#65533;&#65533;h&#65533;&#65533;&#65533;[&#65533;l&#65533;T&#65533;&#65533;&#65533;&#65533;2&#65533;,&#1428;d7U&#65533;&#65533;f&#65533;~&#65533;&#65533;"&#65533;&#65533;&#65533;&#65533;0m&#1218;&#65533;&#65533;q"rB&#65533;&#65533;Z+?2&#65533;&#65533;&#65533;aI(&#65533;(&#65533;`i&#65533;&#65533;&#65533;H[&#65533;|fv&#65533;-1&#65533;&#65533;&#65533;&#65533;&#65533;2&#65533;y&#65533;m&#1322;6&#65533;`I&#65533;&#65533;\&#52095;&#65533;&#65533;{&#65533;ZO&#65533;l&#65533;&#65533;&#65533;l&#10374;l&#65533;c&#65533;&#65533;&#1696;&#65533;&#65533; H&#65533;=&#1709;&#65533;n&#65533;&#65533;&#65533;&#65533;&#65533;&#1794;"&#65533;&#65533;W&#65533;j&#65533;-&#65533;&#65533;)yn&#65533;&#65533;%"&#65533;&#65533;&#65533;&#65533;&#65533;jQ&#65533;-&#65533;&#65533;-&#65533;&#65533;nG&#65533;&#65533;&#65533;&#65533;&#65533;&#65533;&#65533;H>&#65533;&#65533;&#65533;&#65533;o&#65533;X/&#65533;&#65533;&#65533;&&#65533;&#65533;&#1947;B&#65533;&D,&#65533;`l&#65533;&#1183;sN&#65533;H&#65533;?nnM&#65533;&#65533;&#65533;v&#65533;&#65533;&#65533;&#65533;&#65533;&#65533;}&#65533;&#65533;&#65533;/&#65533;&#65533;wr&#65533;&#65533;J&#65533;&#65533;i&#65533;r&&#65533;Z&#65533;"$&#65533;k&#65533;&#1153;#&#65533;&#65533;p&#65533;&#65533;o}&#65533;&#65533;&#65533;&#65533;&#65533;r>&#65533;&#65533;FPR &#65533;8'[&#65533;&#65533;&#272;]<&#724126;]E&#65533;&#65533; &#149;&#65533;M&#65533;p^.0#&#65533;Y&#65533;0&#65533;e1p&#1671;&#65533;&#2009;V&#65533;&#65533;&#65533;*b 
J&#65533;&#941;&#65533;&#65533;&#65533;&#65533;&#942;}&#65533;&#65533;&#1140;0D&#65533;0&#65533;&#65533;'&#65533;9&#65533;&#65533;*&#65533;r]&#65533;I&#65533;q&#65533;&#65533;4&#65533;&#65533;&#65533;HP&#65533;&#65533;&#65533;R&#65533;&#65533;&#65533;SbnW&#65533;&#65533;/&#65533;&#65533;.&#65533;*We1&#65533;+tx&#65533;&#65533;&#65533;&#65533;&#65533;'&#65533;mt&#65533;/&#65533;&#1301;Zj&#65533;k&#65533;&#65533;&#65533;&#65533;V&#65533;2&#65533;&#60015;&#65533;f$&#65533;&#65533;&#65533;.D&#65533;1&#65533;NB#&#65533;v&#65533;&#65533;tP&#65533;mg,&#65533;N&#65533;9&#65533;,&#65533;&#344;&#65533;&#65533;|&#65533;h&#65533;%_&#65533;4&#65533;A&#65533;&#65533;)&#65533;&#65533;x&#65533;q&#65533;+&#65533;1&#65533;c&#65533;q&#65533;n&#65533;&#65533;&#65533;N*&#65533;&#65533;&#65533;d&#65533;&#65533;&#65533;2&#65533;&#65533;&#65533;%a&#65533;L&#65533;&#65533;v&#65533;&#65533;n&#65533;2&#65533;\&#65533;4&#65533;&#65533;&#65533;i&#65533;-&#65533;a&#65533;1&#65533;&#65533;&#65533;4&#65533;A&#65533;&#65533;&#65533;Bx&#65533;s&#65533;6/&#65533;&#65533;&#65533;&#65533;)&#65533;&#65533;&#65533;&#65533;&#65533;*&#65533;r&#65533;&#65533;&#65533;&#65533;m7J;G&#65533;&#65533;&#65533;&#1243;&#65533;2&#65533;&#65533;#&#65533;s=&#65533;H&#65533;"?qa&#65533;`KM&#65533;C&#65533;&#65533;o&#65533;%&#65533;834&#65533;4A\w&#65533;	&#65533;C&#65533;&#65533;'C&#65533;&#65533;ut:&#65533;g&#65533;V&#65533;&#65533;&#65533;&#65533;2;&#65533;&#65533;~&#65533;b&#65533;4a&#65533;.t"_`P&#65533;&#65533;&#65533;4
&#65533;k&#65533;l&#65533;,&#65533;&#65533;#&#65533;&#65533;&#669;&#65533;>&#65533;E3Ur&#65533;_&#65533;q&#65533;R+5&#65533;=5l&#433;&#65533;&#65533;*T&#65533;2P&#65533;*Gc&#65533;&#65533;&#65533;&#65533;&#65533;r5]&#65533;t4>&#65533;`t&#65533;A&#65533;&#65533;u&#65533;)&#65533;/&#65533;&#65533;&#65533;d&#65533;@&#65533;&#1022;R&#65533;4&#65533;KT&#65533;^5&#65533;b&#65533;^{r_&#65533;&#65533;`&#65533;n&#65533;gl&#65533;6`&#65533;0b'6&#65533;c&#65533;&#65533;J
&#65533;&#65533;hDp&#1390;&#65533;&#1025;&#65533;&#65533;p&#65533;&#65533;u&#65533;9r[&#65533;&#65533;NCM7u&#65533;6OGGj/44&#65533;6S75&#65533;Vw&#65533;&#65533;h&#65533;pE&#2034;{&#65533;&#65533;v"&#65533;&#65533;&#65533;&#65533;&#65533;q&#65533;&#65533;&#65533;d&#65533;&#65533;#	u&#1346;&#65533;b3JQ&#65533;&#65533;@&#65533;&#65533;de&#65533;s&#65533;!&#65533;&#65533;HC&#65533;ro&#1799;&#65533;&#65533;i&#65533;5&#65533;
g&#65533;l:&#65533;&#65533;&#65533;~&#65533;A&#65533;&#65533;`6a&#65533;l&#65533;&#65533;&#65533;&#15773;&#65533;&#65533;,&#65533;&#60722;w{&#65533;&#65533;	&#65533;&#65533;o<&#65533;&#65533;D&#65533;&#65533;&#65533;&#1970;#&#65533;&#65533;&#65533;&#65533;{g&#65533;H&#65533;&#65533;&#65533;l&#65533;}&#65533;1&#65533;&#65533;j&#65533;&#65533;#&#65533;&#65533;&#65533;&#65533;v/&#65533;&#65533;C&#65533;&#65533;{^4&#65533;&#65533;&#65533;&#65533;dm&#65533;n&#65533;xn&#65533;&#65533;&#65533;#&#65533;&#65533;&#65533;&#65533;&#65533;nf&#65533;^&#65533;&#673;&#65533;&#65533;e&#65533;&#65533;q&#65533;&#65533;&#65533;&#65533;wS&#1189;&#65533;C&#65533;"*(&#65533;&#65533;&#65533;	9&#65533;&#65533;9&#65533;X&#65533;	swwcw&#65533;ug&#51156;O9&#65533;&#65533;p}&#65533;&#65533;&#65533;&#65533;&#65533;&#65533;}x&#65533;w&#65533;&#65533;&#65533;&#65533;&#65533;&#54031;&#65533;&#65533;&&#65533;&#65533;&#65533;L"&#65533;&#65533;&#65533;&#65533;&#23868;&#65533;&#65533;2&#65533;=&#65533;#&#65533;y&#65533;9(&#65533;&#65533;&#65533;~e&#65533;R&#65533;&#65533;yz&#65533;&#65533;&#65533;{g&#65533;k&#65533;m&#65533;&#65533;&#65533;T7&#65533;&#65533;n&#65533;&#65533;G&#65533;J2&#65533;xe&#65533;&#65533;&#65533;&#65533;gpBmL&]&#65533;P&#65533;V@r&#65533;==&#179;&#65533;&#65533;o&#65533;k&#65533;&#65533;9[&#65533;&#65533;&#65533;$&#65533;f&#65533;&#1536;&#65533;&#65533;&&#65533;&#65533;&#65533;&#65533;&#65533;&#65533;Gx&#65533;sP&#65533;j&#65533;&#65533;P&#65533;}&#65533;&#65533;x&#65533;l&#65533;Z&#65533;0&#65533;&#65533;&#1729;s&#65533;_&#65533;&#65533;&#65533;'|{&#65533;&#65533;x&#65533;I+&#65533;Oild&#65533;&#65533;:&#65533;R&#65533;~&#65533;&#65533;s&#65533;&#65533;&#65533;^&#65533;Y&#65533;e&#65533;T&#65533;\k'(&#914;&#65533;:&#65533;J&#480;C9&#65533;S&#65533;&#65533;&#65533;2z;&#65533;&#65533;&#65533;&#1950;w&#65533;&#65533;Q&#65533;&#65533;k&#65533;h&#65533;~&#65533;&#65533;h.&#65533;&#65533;y&#65533;[&#65533;ZJ&#65533;{&#65533;&#1043;&#65533;JV&#65533;&#65533;{&#65533;?&#65533;QlQ&#65533;&#65533;&#65533;&#65533;&#65533;&#65533;y&#65533;|&#65533;&#65533;e&#65533;/&#65533;&#65533;&#65533;&#65533;&#65533;&#65533;&#65533;&#65533;k&#65533;&#65533;&#719;}&#65533;&#65533;&#65533;&#65533;h&#65533;<&#65533;PV&#65533;S(.&#65533;a|&#65533; &#65533;&#65533;t &#65533;&#65533;&#65533;&#65533;~v&#65533;
K
&#65533;*&#65533;&#65533;&#65533;&#65533;&#65533;&#65533;L&#65533;Z&#65533;&#65533;&#65533;&#65533;+&#519;&#65533;v&#65533;&#65533;j&#65533;z&#65533;o}&#65533;&#65533;&#65533;&#65533;(&#65533;&#65533;e&#65533;f&#65533;u&#65533;K&#65533;+?1&#65533;+&#65533;&#65533;W?&#65533;&#65533;$&#65533;}B&#65533;&#65533;&#65533;&#65533;e&#65533;^&#65533;0&#65533;&#65533; &#65533;# &#65533;&#65533;&#65533;&#65533;8b&#1136;80/+&#65533;5&#65533;S&#65533;X@j&#65533;&#65533;yo&#65533;J&#65533;(&#65533;1&#65533;;x&#65533;}&#65533;&#1264;|&#65533;&#65533;y&#65533;;&#65533;&#65533;{}&#65533;|&#65533;&#65533;&#65533;&#65533;&#65533;N&#65533;p&#65533;&#65533;&#65533;&#65533;&#65533;&#65533;&#605;&#65533;&#65533;&#65533;&#65533;&#65533;&#65533;&#65533;,owa/?==&#65533;&#990;D &#65533;4xa&#65533; (4(&#65533;a&#65533;&#65533;TD&#65533;&#65533;bD&#65533;	8v&#65533;&#65533;dH&#65533;&#65533;2&#65533;eJ&#65533;&#65533;&#65533;<Y&#65533;O&#791;e&#65533;&#65533;ySdN&#65533;;y&#65533;&#65533;'RPDC&#65533;%&#65533;&#39072;&#65533;8&#65533;"&#65533;p&#65533;*&#65533;S&#65533;&#65533;zjuH&#65533;&#65533;&#65533;^	D&#65533;&#65533;-[&#518;s&#65533;Y1&#65533;*l&#65533;H&#65533;%&#65533;=?&#65533;*&#65533;4&#1249;<p&#65533;t&#65533;&#65533;d ]&#65533;9'R&#65533;&#65533;&#65533;`&#331;G&#65533;9&#65533;q&#65533;&#65533;5aN&#65533;yY2c&#859;j4&#65533;&#65533;&mrZ&#65533;`U&#65533;WCn&#65533;&#65533;&#399;$Q&#426;&#65533;mv,&#65533;*&#65533;\&#665;&#65533;&#65533;r&#65533;a&#16846;:&#65533;7G@&#65533;p&#65533;&#65533;&#65533;Ar&#65533;&#65533;L&#65533;&&#65533;&#65533;&#65533;&#65533;sx&#65533;.\&#65533;+O>6&#65533;&#65533;[&#65533;
&#65533;~&#65533;h&#65533;&#65533;&#65533;&#65533;&#65533;&#65533;j&#65533;(&#65533;&#65533;C&#65533;&#65533;!&#65533;&#65533;&#65533;&#65533;&#65533;*&#204;5&#65533;&#65533;&#228;&#65533;>&#65533;n0&#65533;&#65533;&#65533;K&#65533;`&#65533;&#65533;s&#65533;&#65533;&#65533;6&#65533;0&#65533;&#65533;dj&#65533;&#65533;&#65533;&#65533;&#65533;&#750;;
'&#65533;V(&#1020;A&#17004;&#1859;O&#65533;&#65533;2m&#65533;&#65533;&#65533;J&#65533;	&#65533;&#65533;&#65533;.&#65533;&#65533;C$&#65533;&#65533;&#65533;&#65533;&$&#1056;*&#65533;k&#65533;&#65533;&#547;&#65533;+&#65533;b&#65533;&#65533;
!ic&#65533;&#65533;,
&#65533;&#65533;W
QD3&#65533;X&#65533;&#65533;6-&#748;'%k(&#65533;&#65533;2s&#65533;Bq&#1297;&#65533;&#65533;&#65533;&#65533;?}&#65533;&#65533;HC&#65533;&#65533;I&#65533;&#65533;]&#65533;I&#65533;&#65533;",)&#586;&#65533;,&#65533;*&#65533;O.=&#65533;&#65533;&#65533;&#65533;NSQ!&#65533;bB&#65533;&#65533;q)<&#65533;;&#65533;&#65533;<&#65533;=&#65533;,&#65533;OAm&#65533;&#65533;&#65533;&#649;&#65533;#7ET&#65533;%&#65533;vXErR&#65533;&#14624;T&#65533;3&#65533;&#65533;&#65533;C&#65533;&#65533;&#65533;W&#65533;&#65533;6$&#65533;4&#65533;%8!;&#65533;&#65533;&#65533;X&#65533;&#65533;&#65533;&#1558;&#65533;&#65533;c&#65533;&#65533;2\1&#65533;&#65533;&#65533;["R&#65533;&#65533;&#65533;O&#65533;`&#65533;E&#65533;&#65533;&#65533;>&#685;&#65533;(t&#65533;TJ&#354;uI&#65533;6&#65533;0&#1862;&#65533;u&#65533;Mq&#1252;&#65533;Q%)U&#65533;n0]&#65533;bt&#65533;&#65533;&#65533;h&#65533;w&#65533;&#65533;u&#65533;1&#65533;A&#65533;S2&#65533;}[V'&#65533;&#65533;mV&#65533;&#65533;F&#65533;6&#65533;&#65533;&#65533;$&#65533;&#65533;&#65533;&#65533;&#65533;X&#65533;&#65533;&#65533;C&#65533;&#65533;)&#65533;h"V&#65533;B&#1777;V&#65533;&#65533;p&#1940;w&#65533;&#65533;_No1*n&#65533;l&#65533;hQ&#65533;7G&#65533;&#65533;:&#65533;#&#65533;8&#65533;&#65533;E&#65533;n9&#1874;&#65533;&#65533;Ear[&#65533;&#65533;G&#65533;Zj&#65533;&#65533;W&#65533;7#&#65533;p&#65533;c8\&#65533;&#65533;&#65533;&#65533;&#65533;&#65533;&#324;&#65533;&#65533;P&#65533;&#65533;&#65533;D&#65533;g&#1380;&#1796;&#65533;[&#40591;~a+&#65533;&#65533;;&#65533;&#65533;&#65533;<&#65533;&#65533;Q&#65533;&#65533;o&#65533;&#65533;G&#65533;p&#65533;&#65533;&#65533;v&#65533;KU&#65533;gn&#65533;&#413;[&#65533;H'M&#886;&#65533;&#65533;&#65533;$&#65533;&#65533;&#65533;&#65533;&#65533;wF&#65533;&#26323;&#65533;BM&#65533;&#65533;&#65533;D@&#65533;&#65533;g&#65533;&#65533;&#65533;&#1001;[&#65533;yF;d&#65533;XrPo&#65533;&#65533;+&#65533;&#65533;x:7n&#65533;&#65533;Y&#65533;&#65533;I7&#65533;O&#65533;&#65533;kj&#65533;@[&#65533;&#65533;&#65533;8&#65533;&#65533;5"&#65533;&#65533;&#65533;2&#65533;R&#65533;n2&#65533;\&#65533;&#65533;W&#65533;&#65533;&#589;T&#65533;>2?&#65533;&#65533;&#65533;x9W&#65533;&#65533;I&#65533;j&#65533;&#65533;&#65533;&#65533;%!&#65533;&#65533;d &#65533;0&#65533;&#65533;d`&#65533;| &#65533;:&#65533;$e}&#65533; i&#65533;"hp&#65533;I<&#65533;&#65533;>&#65533;A&#65533;&#65533;_Ia&#65533;:&#65533;&#65533;%q
&#65533;k&#65533;|&#65533;g&#65533;	&#65533;ou'C&#65533;&#65533;b@&#65533;&#65533;f9P&#65533;&#65533;#&#65533;<d!q$&#65533;3&#65533;1Q&#65533;p4L&#65533;&#65533;&#65533;&#65533;&#65533;Ti&#65533;&#65533;C+C^&#65533;&#65533;&#65533;(BH5Q&#65533;&#65533;&#65533;|&#65533;&#65533;X&#342;	1&#65533;&#65533;&#65533;&#65533;&#65533;>&#65533;&#65533;[&#65533;(&#65533;&#65533;>5."&#65533;bR&#65533;8&#1161;Nb8sC[.&#278;y&#65533;&#65533;&#65533;z&#1504;	&#65533;M+&#65533;&#65533;Y&#65533;HJr&#65533;&#65533;&#65533;$&#65533;&#65533;1N&#65533;`{&#65533;K&#65533;r&#65533;&#65533;Q&#65533;&#65533;0&#65533;&#65533;Q&#65533;&#65533;3&#65533;&#65533;C5&#1318;s0&#65533;1&#65533;	b&#65533;&#65533;&#65533;&#65533;(QAnm&#843;o&#65533;8	>Lt,&#65533;8&#65533;Df*3,&#65533;&#65533;g&#65533;	h&#65533;j&#65533;&#65533;f&#65533;&#65533;:&#65533;&#65533;&#65533; &#65533;&#65533;R7n&#540;=#tV&#65533;&#712;&#65533;s;k&#142;&#65533;&#65533;
&#65533;L&#65533;	&#65533;gL&#65533;6&#65533;&#65533;&#65533;&#65533;@e&#65533;)&#65533;'!&#65533;&#65533;BiW&#65533;&#65533;t',#&#65533;Cr&#65533;&#1122;&#65533;&#65533;&#65533;&#65533;&#65533;&#65533;&#65533;K&#65533;EP&o&#65533;&#65533;&&#65533;P&#65533;XP)&#65533;&#65533;`&#65533;x &#65533;.&#65533;"z&#65533;&#65533;&#65533;&#65533;*9h&#65533;"&#65533;&#65533;&#65533;&#65533;MX&#65533;&#65533;<m&#65533;OZC&#65533;&#1070;Y&#65533;^=u&#65533;&#65533;&#65533;&#257;:&#65533;	"F&#65533;&#65533;o&#65533;&#65533;g&#65533;&#65533;|5&#65533;R&#65533;&#65533;r &#65533;,&#746;&#65533;I&#65533;b&#65533;B&#65533;JO&#65533;&#65533;(zr^&#65533;&#65533;XnT&#65533;DUe8&#65533;6r&#65533;:AlI)&#65533;#{&#65533;
&#65533;&#65533;X'&#65533;V&#65533;&#948;&#65533;&#65533;&#65533;&#65533;J&#65533;1h&#65533;&#65533;xA]&#65533;<&#65533;&#65533;/&#65533;e+&#65533;&#65533;&#65533;&#65533;
\w&#65533;v&#65533;&#65533;a2&#65533;vr&#65533;&#65533;&#65533;&#65533;`&#65533;&#65533;&#1352;&#65533;\lij&#1771;9X&#65533;&#65533;1"+@&#65533;	\&#65533;&#65533;&#65533;J&#65533; @&#65533;:1J7]&#65533;&#65533;&#65533;D&#65533;&#65533;&#65533;&#65533;j&#65533;&#65533;&#65533;n+&#65533;k9&#65533;Q&#65533;&#65533;&#65533;T_g&#65533;&#65533;&#65533;E&#136;&#65533;&#65533;&#65533;@&#65533;i_&#65533;n&#65533;U&#65533;&#65533;|7&#65533;(=,z&#65533;&#65533;s&#65533;&#65533;&#65533;&#65533;"&#65533;kwC&#65533;&#65533;&#65533;2&#65533;m&#65533;/'&#65533;&#65533;KFi'!&#65533;*&#65533;&#65533;&#65533;&#65533;#;&#65533;&#65533;&#65533;?&#65533;&#65533;Bx@&#65533;&#65533;u)l&#65533;z&#65533;K&#65533;-u&#65533;6fL&#65533;n&#65533;&#65533;&#65533;j2oFA3&&#65533;9d7vo&#65533;&#65533;&#65533;&#65533;L&#65533;&#65533;B&#65533;&#65533;&#65533;l&#65533;&#65533;&#65533;&#65533;/*[&#65533;z)[.B6&#65533;&#65533;w&#65533;[G&#65533;&#1917;2&#65533;r&#65533;P&#65533;|&#65533;&#65533;&#65533;&#65533;.&#65533;&#65533;%6&#65533;	O&#65533;&#65533;r>2u&#65533;S&#65533;c&#65533;&#65533;&#65533;/A.y&#65533;&#65533;*&#65533;&#65533;&#65533;&#65533;&#65533;v&#65533;a&#65533;(:&#65533;J&#65533;&#65533;&#65533;&#65533;6&#65533;&#65533;&#65533;Ma&#65533;&#65533;ick&#65533;&#65533;&#65533;&#65533;&#65533;d&#606;&#65533;&#65533;3:&#65533;&#65533;&#1059;'&#65533;&#65533;4&#65533;^q=c&#65533;{u&#65533;%Go&#65533;c&#65533;j&#65533;&#65533;,&#65533;ZC&#65533;h&#65533;&#65533;&#65533;kNo=&#65533;i
{&#65533;&#65533;&#65533;I&#1968;Rf&#65533;&#65533;&#65533;&#65533;=F&#1635;&#65533;i&#65533;r&#65533;v &#65533;+DP&#65533;&#65533;Z&#65533;4&#65533;&#65533;NG&#65533;&#65533;q4&#65533;l$t&#65533;&#65533;Jm7&#65533;&#65533;{&#1362;{&#65533;&#65533;&#65533;[?&#65533;&#65533;7&#65533;})&#65533;*Ch&#65533;&#65533;_&#65533;&#26894;_Ue&#65533;&#65533;&#65533;!_&#65533;&#65533;T&#65533;&#65533;&#53723;&&#65533;&#65533;&#65533;&#65533;&#65533;k&#65533;&#65533;z&#1132;&#65533;&#65533;jo&#65533;&#861;(x&#65533;&#65533;E&#65533;&#65533;O&#65533;f"*&#65533;&#65533;w&#65533;&#65533;d&#65533;&#65533;&#65533;&#65533;&#65533;&#65533;&#65533;&#65533;m~&#65533;"TH&#65533;&#65533;m4&#65533;&#65533;&#65533;&#65533;&#65533;&#65533;^n&#65533;m&#1317;c7'&#65533;&#65533;#;lZ&#65533;&#65533;`&#65533;&#65533;W<&#65533;ix+&#65533;&#65533;&#65533;P&#65533;A&#65533;&#862;&#65533;&#65533;&#65533;Y&#65533;&#65533;&#65533;&#65533;&#65533;&#65533;&#65533;&#1776;&#1806;&#65533;&&#65533;s&#65533;|&#65533;Z&#65533;&#65533;q&#65533;&#65533;&#65533;&#65533;&#65533; H&#65533;&#65533;\&#65533;T&#65533;8&#58499;JS&#65533;&#65533;&#65533;&#65533;bW&#65533;Qe&#65533;oi&#65533;&#65533; &#65533;&#65533;/&#65533;&#65533;DQq&#65533;+&#65533;&#65533;&#4410;^G.io&#65533;&#65533;&#65533;&#65533;&#65533;&#65533;uI+x&#65533;&#65533;x&#65533;;bUE&#65533;?&#65533;`&#65533;&#65533;2?H&#65533;S_&#65533;&#65533;&#65533;Z&#65533;l&#65533;4s5&#65533;&#65533;&#65533;.f>&#896;&#65533;&#65533;&#65533;w<&#65533;/&#65533;p&#65533;&#65533;&#65533;&#65533;@&#65533;0&#65533;d&#65533;V&#65533;&#65533;m&#65533;b&#65533;&#65533;4-.&#65533;&#1014;&#65533;(&#65533;xo&#65533;&#65533;&#65533;	&#65533;/6&#65533;EP&#65533;,@&#65533;&#65533;&#65533;&#65533;&#65533;l&#65533;f&#65533;R0&#65533;&#65533;&#65533;H&#65533;&#65533;&#65533;&#65533;&#65533;tL#&#65533;&#65533;&#65533;ih&#65533;"-&#65533;Z	&#65533;&#65533;/&#65533;(&#65533;&#65533;&#65533;.-&#65533;JG&#65533;*&#65533;&#65533;&#65533;&#65533;&#65533;&#65533;&#65533;&#65533;}"b&#65533;&#672;&#65533;G&#65533;&#65533;&#65533;&#65533;&#65533;&#65533;&#65533;&#65533;c&#65533;&#65533;&#65533;&#65533;&#65533;&#65533;V&#65533;o&#65533;&#65533;I&#65533;p&#65533;&#65533;&#826;t&#65533;&#65533;&#65533;&#65533;H&#65533;JN&#128;H&#65533;0&#65533;&#65533;fm&#65533;&#65533;&#65533;J
?&#65533;&#65533;B&#65533;Z&#65533;&#65533;&#65533;Z&#65533;&#65533;BI0&#65533;0C&#65533;&#65533;&#65533;&#65533;&#65533;&#65533;&#65533;&#65533;#&#525;S,&#65533;&#65533;f&#65533;&#65533;&#65533;&#65533;h&#65533;&#54274;2&#65533;B+&#65533;dm&#65533;&#65533;	&#65533;&#65533;
&#1776;&#65533;&#65533;0&#65533;R&#65533;q&#65533;.&#65533;0&#65533;;&#65533;&#65533;`d*&#65533;g)&#844;&#65533;&#65533;&#65533;&#65533;&#65533;&#65533;&#65533;&&#65533;&#65533;Pn&#65533;VP&#65533;&#65533;&#65533;&#65533;&#65533;&#65533;P
O/&#65533;&#65533;&#65533;
[&#65533;&#65533;bm0k&#65533;&#65533;/&#65533;&#65533;Olp&#65533;&#657;e&#65533;5*&#65533;`0&#65533;&#65533;6&#65533;&#65533;&#65533;L&#65533;k&#65533;&#65533;&#65533;&#65533;H&#65533;H&#65533;&#65533;6&#65533;&#1354;8&#65533;Ck&#33708;8&#65533;dhH/&#65533;"uQSIa1&#65533;O&#65533;.&#65533;3Q&#65533;&#65533;&#65533;&#65533;&#65533;&#65533;&#65533;&#65533;&#65533;$&#65533;&#65533;&#65533;k&#65533;|W^&#913;&#65533;I&#65533;&#65533;&#65533;&#65533;NF&#65533;X&#65533;&#65533; CB	&#65533;&#65533;&#65533;&#65533;2&#65533;tH&#65533;&#65533;&#65533;0&#65533;&#65533;M&#35370;&#65533;&#65533;&#65533;&#65533;&#65533;"&#65533;#&#65533;&#65533;&#65533;&#65533;&#65533;$&#65533;:&#65533;&#65533;&#65533;&#65533;&#65533;tD#&#65533;
&#65533;m&#65533;&#65533;PLu&#65533;&#65533;	4&#65533;&#65533;_nr'`&#65533;&#65533;8&#65533;xD,&#65533;&#65533;3>A&#1422;&#907;z"4&#65533;
&#65533;I&#65533;&#65533;n)P&#65533;&#65533;&#65533;&#1873;+&#65533;&#65533;*&#65533;&#65533;&#65533;QU-&#65533;&#65533;&#65533;p/#	*&#65533;&#65533;fr&#65533;X0{&#65533;x&#65533;nrbs&#65533;&#65533;F&#65533;(&#65533;&#65533;e&#65533;(?&#65533;(!2&#65533;0&#65533;&#65533;&#65533;"%&#65533;C&#65533;&#65533; 3&#65533;H'&#65533;&#65533;&#65533;&#65533;&#65533;&#65533;,Q&#65533;.&#65533;&#1172;J&#65533;(	n.9g&#65533;&#65533;&#65533;4&#65533;&#65533;&#65533;C.&#65533;sx4&#65533;&#65533;5Y&#65533;$q&#65533;w-&#65533;&#65533;Ps&#65533;&#65533;J+y&#65533;6&#65533;&#65533;&#65533;&#65533;M&#65533;&#65533;&#65533;&#65533;&#65533;d&#65533;~&#65533;&#65533;8&#65533;e&#65533;&#65533;d&#65533;&#65533;&#65533;&#65533;&#65533;2Rr&#65533;,Ns5&#65533;&#65533;(&#65533;@
&#65533;&#65533;-_&#65533;wQs$5&#65533;)'Q&#42671;&#65533;&#65533;&#65533;&#65533;&#903;(&#41808;0G&#65533;&#65533;c/&#65533;&#65533;8&#65533;&#65533;>{&#65533;&#65533;&#65533;&#65533;&#65533;&#65533;&#65533;&#65533;&#65533;3R&,&#65533;@&#65533;zE0
&&#65533;&#65533;`	&#65533;&#65533;&#65533;
&#65533;J&#65533;A&#243;#&#467;A&#65533;&#65533;A2#'&#65533;04CG&#65533;&#65533;&#65533;.&#65533;Lx&#65533;&#65533;-]3&#65533;9&#65533;&#65533;?&#65533;&#65533;E&#65533;OJ((&#65533;F&#65533;&#65533;dE&#65533;&#65533;&#65533;I3&#65533;G&#65533;q6&#65533;&#65533;YoH&#65533;&#65533;,&#65533;&#563;&#65533;&#65533;&#1212;&#65533;&#65533;t"b&#65533;r&#65533;&#65533;&#65533;J&#65533;4E&#65533;2.&#65533;&#65533;?&#65533;&#65533;K&#65533;&O"g&#65533;&#65533;R$&#65533;&#65533;t&#65533;Q%b&#65533;`&#65533;|&#65533;M&#65533;&#65533;N%4M&#65533;&#65533;N{&#65533;S%&#65533;&#65533;2H)&#65533;~&#65533;&#65533;'_j&#65533;\$&#65533;6S&#1262;&#65533;$K0Ei&#65533;&#65533;'&#65533;&#65533;m&#65533;1"&#800; C&#65533;m&#65533;8Y&#65533;&#65533;&#65533;&&#65533;&#65533;x&#65533;S&#65533;TB&#65533;&#65533;6&#65533;H&#65533;#1&#65533;&#65533;&#65533;&#65533;&#65533;)&#65533;&#65533;N&#65533;j&#65533;&#65533;&#65533;T'&#65533;&#65533;&#65533;<&#65533;&#65533;N&#65533;;&#982;`d'&#65533;&#65533;b&#65533;&#65533;TR?&#65533;L&#65533;&#65533;:k&#65533;`&#65533; &#65533;m&#65533;&#65533;Ma&#65533;ThZqS&#65533;
a?D&#65533;&#65533;E\&#65533; &#65533;&#65533;2$$&#65533;&#65533;&#65533;&#65533;
&#65533;0&#65533;&#65533;XE&#65533;&#914;&&#65533;r&#65533;DPm&#65533;&#65533;&#65533;&#65533;-&#65533;ts&#65533;67;f&#65533;6&#65533;:&#65533;&#65533;OETg&#65533;&#65533;H&#65533;&#65533;b&#65533;&#65533;&#65533;G7[&#65533;&#65533;7&#65533;%&#65533;&#65533;&#65533;nY)6]&#65533;a&#65533;Mk&#65533;ag&#65533;jm&#65533;Isvg'?T&#65533;4&#65533;fm&#65533;cAf
&#65533;&#65533;&#65533;hK6]&#65533;vi&#65533;*&#65533;M&#65533;j%&#65533;&#65533;&#65533;mj&#65533;&#65533;j&#65533;&#65533;N&#65533;&#65533;&#65533;Y&#65533;&#65533;&#65533;W&#65533;&#65533;&#65533;&#65533;&#65533;&#65533;&#65533;^/y&#65533;Ub&#65533;d&#65533;&#65533;m&#65533;&#65533;mm&#65533;&#65533;>6&#65533;d&#65533;n&#65533;Js&#65533;&#65533;&#65533;v&#65533;&#65533;&#65533;"&#65533;&#65533;&#65533;&#65533;%&#65533;cgOWD;A&#49920;&#65533;jql]&#65533;&#65533;"F&#65533;&#65533;Z&#65533;&#65533;
&#65533; &#65533;&#65533;2&#65533;r&#65533;p&#65533;^[7Y&#65533;BC&#65533;j&#65533;6t&#65533;Wyd&#65533;&#65533;UQwjFtzT&#65533;&#65533; &#65533;&#65533;A5O&#65533;f[&#65533;Q&#65533;&#65533;&#65533;(;w7L&#65533;&#65533;,&#65533;}&#65533;&#65533;$M_&#65533;6&#65533;&#65533;u&#65533;<w&#65533;Rt&#65533;&#65533;f&#65533;&#65533;~&#65533;&#65533;&#65533;Q&#65533;^&#65533;&#65533;M&#65533;&#65533;&#65533;&#65533;nxs&#65533;&#65533;D	&#65533;&#65533;&#65533;&#65533;7r{bh9}o&#65533;&#65533;n&#65533;iMuG&#65533;&#1526;&#65533;x@~9&#65533;&#65533;H&#65533;&#261;@&#65533;&#65533;JQ\&#65533;K&#65533;%?&#65533;6x&#65533;*+&#65533;CXCo&#65533;&#65533;y(S&#65533;&#65533;&#65533;&#65533;&#65533;&#65533;?&#8309;&#65533;&#65533;)&#65533;&#1475;&#65533;XoAwy&#65533;[&#65533;Kz&#65533;z&#65533;&#65533;I)&#65533;5&#65533;8j&#65533;s&#65533;&#65533;Q&#65533;&#65533;&#65533;&#65533;@:&#65533;&#65533;=&#65533;S&#65533;&#65533;&#65533;=&#65533;&#65533;&#60743;&#65533;&#65533;&#65533;}&#1008;&#65533;X&#65533;Ex&#65533;&#65533;Dy&#1412;&#65533;&#1764;&#65533;/UbO&#65533;&#1110;&#65533;rIP"	9L
/&#65533;@:&#65533;"-&#65533;&#65533;&#65533;&#65533;-&#65533;H&#1538;#&#65533;&#809;&#65533;{&#65533;&#65533;x#C8&#65533;9t&#65533;-&#65533;0D&#65533;xUQ(&#65533;&#65533;&#65533;/O+t@yc1!yF&#65533;,&#65533;"&#418;E-&#65533;=&#65533;&#65533;Ve!T{&#65533;&#65533;B?&#65533;T&#65533;&#65533;a&#65533;K&#65533;G&#65533;y/&#65533;-y&#65533;&#65533;Y&#65533;&#65533;=%&#65533;8l&#65533;&#65533;S&#21911;e&#1623;1&#65533;T%-&#65533;k&#65533;s?y_&#65533;=&#65533;yQ8W&#65533;&#65533;&#65533;2I&#65533;&#65533;SYl&#65533;&#789;&#65533;v&#65533;y&#65533;f&#65533;J&#65533;S&#65533;&#65533;&#65533;&#65533;&#65533;&#65533;&#65533;&#65533;.&#65533;&#65533;sv&#65533;&#65533;&#65533;%&#65533;j&#65533;&#65533;t&#65533;6&#65533;&#65533;&#65533;&#65533;&#65533;&#65533;?&#65533;&#65533;&#65533;&#1502;&#65533;&#65533;u!-&#65533;	&#65533;&#65533;&#65533;&#65533;X&#65533;&#1461;&#65533;u&#65533;zY&#65533;&#65533;&#65533;&#65533;`Ya&#65533;&#65533;{&#953;o&#65533;&#65533;&#65533;&#65533;&#65533;~1z&#65533;&#65533;(&#65533;&#65533;wp&#65533;b2E&#65533;zy&#65533;&#65533;Z&#65533;)&#65533;bh:&#65533;[&#65533;_&#65533;/Cm&#65533;<v&#65533;&#65533;&#65533;&#1856;P&#65533;&#65533;&#65533;T&#1777;&#65533;&#65533;Y&#65533;&#65533;&#65533;&#65533;y&#65533;,&#65533;1&#65533;&#65533;&#65533;&#65533;m&#65533;I&#65533;f&#65533;gDr&#65533;(&#65533;Z&#65533;&#65533;&#65533;L&#65533;&#65533;yA&#65533;:e&#65533;z&#65533;_&#65533;&#65533;S&#65533;&#65533;&#65533;&#1377;9y`&#65533;g&#65533;k&#65533;y&#65533;1&#65533;8&#65533;Q&#65533;OX&#65533;&#65533;&#65533;&#65533;M&#65533;&#65533;&#65533;&#65533;G&#65533;Y&#65533;&#65533;&#65533;1cL&#65533;&#65533;R&#65533;)E{`%R[&#65533;8&#65533;Oy&#65533;&#65533;Q&#65533;x&#65533;&#65533;&#65533;Y&#65533;&#65533;	*Y&#65533;&#65533;&#65533;&#65533;&#65533;+&#65533;&#65533;9&#65533;&#65533;&#65533;o&#65533;Z&#65533;&#1850;&#1136;&#1716;&#65533;j&#65533;&#1586;&#65533;W&#65533;&#65533;&#65533;|/&#65533;&#65533;R&#65533;yz&#65533;&#65533; &#1038;!&#65533;&#65533;>[e0Y&#65533;&#65533;9&#65533;&#65533;6[q&#431;&#65533;&#65533;#&#65533;&#65533;&#65533;&#65533;&#65533;6&#65533;avx&#65533;Y&#65533;&#65533;&#65533;&#65533;8&#65533;-X&#65533;&#65533;4_fA&#65533;2&#65533;S&#65533;S&#65533;	&#1834;M&#65533;&#65533;&#65533;y&#65533;&#65533;&#65533;&#65533;&#65533;9&#638;M&#1649;&#65533;&#65533;&#65533;;&#65533;&#65533;Vv&#65533;&#65533;d7)&#65533;&#65533;]O	&#65533;&#65533;8&#65533;11&#65533;&#65533;&#65533;&#993;fe&#65533;,&#65533;&#65533;&#65533;X&#65533;E+(
&#65533;&#65533;5&#65533;-w.6&#65533;&#65533;&#65533;Nf&#65533;&#65533;R&#65533;O&#65533;&#65533;S&#65533;&#65533;9&#65533;&#65533;&#65533;&#65533;&#65533;&#1306;.fKn-vq6`&#65533;&#65533;&#65533;&#65533;&#65533;B&#65533;'&#65533;w&#65533;&#253;&#65533;~&#65533;&#1852;-&#1207;QZ&#65533;(&#65533;,&#65533;x&#65533;&#65533;z>&#65533;Y+&#65533;&#65533;&#65533;&#65533;&#65533;&#683;&#65533;q	|l&#65533;&#65533;gIR33&#65533;&#65533;&#65533;&#65533;*&#1067;&#65533;&#65533;&#65533;&#65533;B|&#65533;k&#65533;8Y&#65533;&#65533;&#65533;&#65533;[rw"&#65533;&#65533;&#65533;&&#65533;&#65533;ON&#65533;&#65533;&#65533;&#65533;6m&#1244;&#65533;&#65533;&#65533;,q#r&#65533;&#65533;k&#65533;N&#65533;*&#65533;&#65533;3&#65533;^&#65533;&#65533;&#65533;&#65533;0}&#65533;5&#65533;=&#65533;&#65533;A&#65533;&#65533;1f&#65533;TG7&#65533;/&#601;&#65533;&#65533;4&#65533;Q&#65533;$&#65533;CS(&#65533;&#65533;]gm]c6&#65533;&#65533;&#55081;&#65533;&#65533;1&#65533;e&#65533;&#65533;+&#65533;&#65533;Z5&#65533;c&#65533;&#65533;&#65533;:&#1663;&#65533;s&#65533;4&#65533;&#1644;'J&#65533;_&#65533;&#65533;&#65533;}X;&&#65533;&#65533;&#65533;L&#65533;&#65533;&#65533;'{&#65533;C}&#65533;&#65533;&#1096;&#65533;@;&#1349;&#65533;&#65533;&#65533;&#65533;&#65533;K&#1213;&#65533;&#65533;(&#65533;&#65533;d&#65533;Nb&#65533;&#65533;&#65533;&#65533;3&#65533;X&#65533;y1&#65533;&#1743;Q&#65533;=&#65533;&#65533;&#65533;]&#65533;O&#65533;&#65533;&#1257;&#65533;;Z&#65533;&#1277;&#65533;^&#65533;&#65533;:&#65533;a&#65533;}&#65533;Z&#65533;&#65533;~&#65533;&#65533;]&#65533;/1&#65533;&#65533;&#65533;e&#65533;&#65533;&#65533;&#65533;?<&#65533;&#65533;&#65533;&#65533;<&#65533;c=?&#65533;D&#65533;O&#65533;&#65533;&#65533;&#65533;&#65533;&#65533;&#65533;wm[&#65533;&#1699;05&#1150;&#65533;&#65533;u~&#65533;\&#65533;&#65533;-&#65533;&#65533;&#24003;&#65533;{Zwt&#65533;O&#65533;&#65533;&#65533;V&#65533;Y&#65533;IG&#65533;&#65533;%^&#65533;$&#65533;&#65533;*&#65533;N&#65533;&#65533;w&#65533;&#65533;&#65533;&#1297;&#65533;&#65533;&#65533;wy&#65533;&#65533;=R&#65533;&#65533;&#65533;&#65533;&#65533;&#65533;U&#65533;&#65533;u&#65533;S&#65533;&#65533;<|a&#65533;{&#65533;uZ&#65533;[&#65533;,&#65533;&#65533;a!&#65533;&#65533;/{3&#65533;sv&#65533;&#65533;O>&#65533;2ec&#65533;u&#65533;&#65533;&#65533;&#1861;#4=9>&#65533;9Y&#65533;EW6'&#65533;|&#65533;cU&#65533;&#65533;&#65533;&#65533;&#65533;]&#65533;&#65533;&#65533;&#65533;&#65533;&#65533;&#65533;Vi&#65533;&#65533;&#65533;]&#65533;&#65533;&#65533;&#65533;\H&#1416;&#65533;p&#65533;&#65533;&#65533;&#65533;f\&#65533;&#1639;&#65533;-&#65533;&#65533;&#65533;q&#65533;&#65533;&#65533;&#65533;&#1311;&#65533;S&#65533;U&#65533;&#65533;&#65533;&#65533;i&#65533;&#65533;&#65533;&#65533;&#65533;9&#65533;&#65533;&#65533;?&#65533;Y=&#65533;&#65533;&#65533;&#65533;&#65533;A&#65533;&#65533;&#65533;&#65533;Oq&#65533;&#65533;&#65533;&#65533;&#65533;y_&#65533;&#65533;&#65533;&#65533;&#65533;&#65533;o&#65533;O&#65533;&#65533;W&#65533;&#65533;&#1663;&#65533;&#1887;&#65533;&#65533;&#65533;&#65533;&#65533;&#65533;mlt&#1476;'&#65533;&#1887;&#65533;&#65533;&#65533;
&#65533;h&#65533;&#65533;&#65533;&#65533;z&#65533;K&#65533;&#1401;&#65533;&#65533;&#65533;&#65533;&#65533;&#65533;&#65533;&#65533;&#52442;&#65533;&#65533;&#65533;#P&#65533;&#65533;a?&#65533;&#65533;&#1778;&#65533;&#65533;"&#65533;&#65533;u]CJ&#65533; iR&#65533;&#65533;&#65533;Z#&#65533;^&#65533;i&#65533;"&#65533;&#65533;&#65533;&#65533;&#65533;&#65533;&#65533;^~&#65533;5N=&#65533;&#65533;W&#65533;&#65533;&#65533;S&#65533;&#65533;&#65533;&#65533;&#65533;&#65533;{&#65533;&#65533;@v&#65533;z&#1151;KQur_)&#65533;&#1529;&#65533;&#65533;ys&#65533;&#65533;&#65533;&#1963;&#65533;q~pq&#65533;&#859;&#65533;&#65533;>qc&#65533;&#65533;{&#65533;i&#65533;&#65533;&#65533;j"&#758;{&#65533;&#65533;&#65533;&#65533;&#65533;7&#65533;}&#65533;&#65533;U&#65533;&#65533;&#65533;#&#65533;&#65533;{&#65533;&#65533;&#65533;&#65533;&#65533;&#65533;:&#2013;&#65533;&#65533;&#65533;&#65533;&#65533;&#65533;~i&#65533;3&#65533;&#65533;&#65533;ys-b&#1055;&#65533;&#65533;&#65533;>$&#65533;&#65533;&#65533;>&#65533;9\a&#65533;`}&#65533;&#65533;&#65533;&#65533;{&#65533;&#65533;&#65533;X`y&#65533;~&#65533;&#65533;&#65533;u&#65533;&#65533;&#65533;s&#65533;&#65533;9B&#65533;&#65533;j&#65533;5&#65533;P&#65533;&#65533;&#65533;&&#65533;c\&#65533;&#65533;:&#65533;&&#65533;&#39011;&#65533;{&#65533;&#65533;&#65533;0q&#65533;;&#65533;9N5&#65533;v&#65533; &#65533;&#65533;&#65533;&#65533;&#65533;&#65533;&#65533;^&#65533;&#65533;:&#65533;?&#65533;#&#65533;&#65533;&#65533;V&#65533;9&#65533;&#65533;&#65533;&#65533;&#65533;&#65533;In&#65533;&#65533;&#65533;&#65533;&#667;&#65533;&#65533;A&#65533; &#65533;7ws&#65533;&#65533;~&#65533;~j)&#65533;&#65533;y&#65533;q&#65533;RXl&#65533;{&#65533;&#65533;4&#65533;&#65533;&#65533;&#65533;c&#65533;&#65533;?&#65533;&#65533;>&#65533;&#65533;&#65533;&#65533;&#65533;&#65533;&#65533;v&#65533;&#2299;&#65533;&#65533;&#65533;&#65533;&#65533;&#65533;[o&#65533;?:&#65533;ev&#65533;#$D&#1242;&#65533;&#30439;&#65533;&#65533;&#65533;&#733;&#65533;3&#65533;&#65533;=&#789;2&#65533;&#65533;9&#65533;&#65533;8&#65533;&#65533;y&#65533;&#1883;&#65533;&#65533;&#65533;&#65533;&#65533;&#65533;~&#65533;&#65533;;&#65533;7:&#65533;5P&#65533;]&#65533;k&#1723;&#65533;[&#65533;&#65533;&#65533;:&#65533;|&#65533;]&#65533;k?vo&#65533;&#65533;A&#65533;@Z&#65533;&#65533;&#65533;&#65533;&#65533;&#65533;&#65533;[&#65533;&#65533;&#65533;?&#65533;&#65533;&#65533;&#65533;s&#65533;Yp&#65533;K&#65533;#&#65533;0&#65533;c&#65533;">&#65533;C&#65533;&#65533;&#1019;&#65533;&#65533;&#65533;&#65533;?&#65533;&#221;&#65533;&#65533;k&#65533;&#65533;j&#65533;&#65533;;&#65533;&#65533;Q&#65533;&#65533;&#65533;yP+1&#65533;&#65533;>&#65533;;&#65533;[&#65533;&#65533;&#65533;?&#65533;7W&#65533;!&#65533;&#65533;r&#65533;&#65533;&#65533;Oib74&#65533;9&#65533;&#65533;&#40951;7&#65533;&#65533;&#1641;H&#65533;/&#65533;&#65533;Z&#65533;&#65533;`&#208;&#65533;&#65533;ht&#65533;&#65533;&#65533;&#65533;&#65533;>&#65533;5&#36349;&#65533;&#65533;&#65533;c\&#65533;9&#65533;&#65533;B&#65533; C&#65533;`&#65533;?&#849;&#65533;&#65533;_f&#65533;?&#65533;&#65533;&#65533;&#65533;&#65533;&#65533;&#65533;&#65533;&#65533;&#65533;&#65533;&#65533;Z&#789;&#65533;x7&#65533;&#65533;&#65533;3:&#65533;7&#65533;7&#65533;v C&#65533;"&#65533;&#65533;&#1273;7&#65533;-&#65533;&#65533;&#65533;&#65533;*&#65533;y&#65533;.&#65533;&#65533;&#65533;MzF&#65533;&#65533;D&#65533;&#65533;&#65533;7#&#65533;&#65533;5&#65533;Z
&#65533;&#65533;.&#65533;&#65533;<&#65533;&#65533;&#65533;`u&#622;&#65533;&#65533;&#65533;*&#65533;&#65533;U|&#65533;5&#65533;&#65533;?o4&#65533;`&#65533;cJ&#65533;&#65533;&#1011;&#65533;&#65533;|]&#65533;&#65533; &#65533;'&#65533;&#65533;]+]6&#65533;\)).&#65533;7&#65533;&#65533;&#65533;&#62856;&#65533;|&#155;&#65533;&#65533;5&#65533;&#65533;&#65533;\,&#65533;<&#65533;&#65533;g_&#65533;j2&#65533;&#65533;?$i&#65533;\&#65533;&#65533;&#65533;&#65533;4&#65533;&#65533;D,bs&#65533;&#65533;&#65533;l&&#65533;&#65533;&#65533;&#65533;b1l&#65533;&#65533;&#65533;&#65533;&#65533;&#65533;JT&#1369;&#65533;&#1095;y&#65533;&#65533;|&#65533;=&#65533;&#1840;&#65533;&#65533;&#65533;A&#65533;&#65533;&#65533;&#65533;'&#65533;&#65533;	&#65533;&#65533;2&#242;&#65533;&#65533;&#65533;<&#65533;&#1499;&#65533;&#65533;&#65533;&#65533;&#65533;&#65533;&#65533;u&#65533;X&#65533;&#65533;&#65533;l&#65533;&#65533;&#65533;&#65533;&#65533;8D&#65533;/&#65533;&#65533;&#65533;V&#65533;B/&#65533;&#65533;t&#65533;q&#65533;&#65533;&#65533;&#65533;<&#65533;U&#65533;&#65533;&#65533;&#65533;:&#65533;&#65533;{&#65533;&#65533;s{&#65533;2&#168;&#65533;&#65533;f$7C&#65533;&#65533;3&#65533;&#65533;4y&#65533;_)&#65533;&#65533;.&#65533;&#65533;6&#65533;&#65533;Qyi&#65533;&#50040;&#1577;&#65533;"&#65533;`&#65533;c,&#65533;5&#65533;&#65533;2](-&#65533;&#65533;M&#65533;&#65533;&#65533;&#65533;f&#65533;N&#65533;@&#65533;&#65533;q&#65533;&#65533;&#627;:&#65533;c8qm.&#65533;}&#1798;<&#65533;&#65533;&#65533;&#65533;&#65533;g&#65533;&#65533;&#65533;&#65533;&#65533;&#65533;&#65533;9&#65533;]&#65533;&#65533;&#65533;O&#65533;&#65533;_&#65533;&#65533;sS&#65533;&#65533;{&#65533;&#65533;&#65533;&#65533;v&#65533;&#65533;?~&#65533;&#65533;&#65533;&#65533;M&#65533;&#65533;l&#65533;&#65533;ku&#65533;&#65533;&#65533;&#65533;
&#65533;O&#65533;i&#65533;j&#65533;&#65533;&#65533;&#65533;z&#65533;&#65533;&#65533;C~&#1793;~&#65533;,&#65533;&#572;&#1619;n}&#65533;W_&#65533;f&#65533;&#65533;f&#65533;&#65533;&#65533;<&#65533;W|&#65533;&#65533;&#65533;&#65533;V&#65533;&#65533;&#65533;&#65533;)N&#65533;&#65533;&#65533;&#65533;>&#65533;s&#65533;&#65533;&#65533;kC~&#65533;Km&&#65533;&#1401;&#1650;i&#65533;&#65533;&#65533;&#65533;
&#65533;&#65533;&#65533;&#65533;:&#65533;m&#65533;&#428;Ufk&#65533;&#65533;_&#65533;&#65533;&#65533;'&#65533;&#65533;&#65533;&#65533;&#65533;&#65533;:o&#65533;@&#65533;W&#65533;&#65533;f&W&#65533;'&#65533;&#65533;&#65533;&#518;8&#65533;&#1369;y&#65533;&#65533;&#65533;&#65533;&#65533;&#51061;m&#65533;&#65533;&#65533;&#65533;&#65533;&#50139;&#65533;&#65533;]&#65533;&#65533;&#65533;&#65533;&#65533;&#65533;&#65533;&#65533;i&#1982;&#65533;b&#65533;&#65533;&#65533;&#65533;tY&#65533;]3B&#65533;&#65533;w&#65533;@&#65533;-"&#65533;&#65533;jN}T&#65533;&#65533;>&#65533;&#65533;&#65533;&#65533;&#65533;&#65533;J&#65533;&#65533;v&#65533;&#65533;&#65533;&#65533;&#65533;&#65533;K$&#65533;&#65533;|&#65533;&#65533;j&#1839;&#65533;&#1019;&#65533;&#505;z&#65533;&#65533;:&#65533;&#65533;-&#65533;n&#65533;I&#65533;W&#65533;&#65533;&#65533;&#65533;&&#65533;&#65533;F&#65533;^&#65533;.f&#1033;f&#65533;&#65533;&#65533;&#985;:&#65533;/&#65533;f&#65533;&#65533;&#65533;U&#65533;&#65533;&#65533;o&#65533;L&#65533;&#65533;&#65533;	&#65533;c^&#65533;&#65533; &#65533;&#65533;&#65533;&#65533;-&#65533;&#65533;&#65533;S?&#65533;I&#65533;&#65533;>&#65533;g&#65533;o&#65533;L	S&#65533;y&#65533;	wImU,&#65533;`Z&#65533;<J&#65533;&#65533;S=&#65533;&#65533;&#65533;e&#65533;2&#65533;1V&#65533;&#65533;&#65533;&#65533;&#65533;&#65533;&#723;`&#65533;{&#708;&#65533;+&#65533;&#65533;Q&#65533;E,52&#65533;&#65533;_&#65533;{&#65533;&#65533;&#65533;&#65533;<q&#65533;&#65533;&#65533;&#65533;Y&#65533;&#65533;+&#65533;&#65533;&#65533;y&#65533;&#65533;&#65533;;u&#65533;&#666;Zj&#65533;_&#1498;&#65533;&#65533;&#65533;&#65533;&#65533;O&#65533;&#65533;U&#65533;5Y&#65533;S+&#65533;&#65533;&#65533;&#65533;Q&#65533;v&#65533;W&#65533;&#1071;&#65533;9&#65533;&#65533;&#65533;&#2005;H&#65533;&#65533;&#65533;&#65533;&#65533;w&#65533;&#65533;&#477;B&#65533;^&#65533;&#65533;&#65533;N&#65533;&#65533;&#65533;&#65533;W&#65533;&#65533;&#65533;`&#65533;&#65533;|LL&#65533;&#65533;&#65533;&#65533;&#65533;.x&#65533;&#65533;&#65533;&#65533;g&#65533;&#65533;&#65533;TT$&#65533;&#65533;0&#65533;|yP&#65533;[&#65533;W}&#65533;q&#65533;&#65533;&#65533;v&#65533;g&#65533;&#65533;<&#65533;Z&#65533;&#65533;Y&#65533;1&#1180;&#65533;&#65533;&#2024;[&#65533;&#65533;&#65533;&#65533;&#65533;&#65533;&#65533;|&#65533;&#65533;&#65533;&#65533;%2`V&#65533;83.&#65533;u'@M]&#65533;&#65533;w^&#65533;5Y&#65533;&#65533;&#65533;y&#65533;)&#65533;=i&#65533;u7s&#65533;&#65533;&#65533;u&#65533;5M&#65533;J&#65533;V&#65533;&#65533;J&#65533;&#65533;% &#65533;zm&#65533;&#65533;&#65533;&#65533;&#65533;&#65533;&#65533;*U&#65533;uQ&#65533; C&#65533;R&#65533;R&#65533;1&#648;&#65533;X&#65533;&#65533;&#65533;|&#65533;&#65533;5/Vc%;$&#65533;`
&#65533;L&#65533;C&#65533;oNTQ&#65533;fp>+&#65533;\&#65533;~Uuq&#65533;M&#65533;&#65533;<&#65533;&#65533;7ws5&#65533;&#65533;&#65533;&#65533;[4
&#65533;&#65533;N&#65533;&#65533;&#65533;@;&#65533;`&&#65533;&#65533;&#65533;&#65533;	6N&#65533;&#65533;&#65533;&#65533;][&#65533;&#65533;&#65533;&#65533;W&#65533;&#65533;]"co&#65533;-&#65533;&#65533;&#65533; &#65533;&#65533;f&#65533;&#65533;&#65533;&#65533;&#65533;1>&#65533;Q&#65533;A&#65533;]7&#65533;&#65533;&#65533;[&#65533;K&#65533;md&#65533;22&#65533;&#65533;
&#65533;&#65533;&#65533;&#65533;&#65533;&#65533; &#65533;&#65533;&#65533;4$&#65533;{&#65533;&#65533;&#65533;&#65533;&#65533;&#65533;*&#65533;&#65533;T&#65533;#b&#65533;a&#65533;6&#65533;_&#65533;\)&#65533;&#65533;&#601;;&#65533;`7&#65533;&#65533;K&#65533;&#65533;&#65533;
&#65533;?&#65533;R&#65533;BD&#65533;&#65533;d&#65533;&#65533;&#65533;&#65533;#yuL&#65533;d2&#65533;&#65533;{&#65533;\P
m&#1651;Z#&#65533;:&#65533;08M&#65533;T}1*knh&#65533;&#1000;&#65533;&#65533;&#65533;E&#65533;&#65533;&#65533;&#65533;&#65533;&#1545;~&#65533;r&#65533;e&#65533;&#65533;&#65533;y&#65533;&#65533;j&#65533;&#65533;/&#65533;q&#65533;&#65533;&#65533;$&#65533;&#65533;&#65533;	&#65533; R&#65533;[&#65533;&#65533;;&#65533; &#1895;4!&#65533;&#65533;)1{%&#65533;&#65533;&#65533;&#65533;8*&#65533;&#2045;&#1532;&#65533;&#65533;&#65533;k&#65533;&#65533;M]&#65533;&#45662;&#65533;=7&#65533;E;&#65533;&#65533;}&#65533;A
&#65533;&#65533;@K&#65533;&#65533;&#65533;=P&#65533;&#65533;3&#65533;&#65533;&#65533;Te&#65533;&#65533;&#65533;&#65533;&#65533;&#65533;&#65533;&#65533;&#65533;&#2024;^p<s&#65533;&#65533;_&#65533;\e&#65533;:N&#65533;&#65533;&#65533;&#5596;&#65533;&#65533;&#65533;e)|&#65533;=06V$cEL&#65533;&#65533;&#65533;&#65533;&#65533;&#65533;&#65533;&#65533;&#65533;&#1400;&#65533;&#65533;&#1680;&#65533;4&#65533;&#65533;&#65533;&#65533;=&#65533;3^&#65533;&#65533;&#65533;`&#65533;+&#65533;&#65533;&#65533;&#65533;&#65533;&#1369;&#65533;&#65533;sc_&#65533;&#65533;yY&#65533;W&#65533;m&#65533;&#65533;'&#65533;&#65533;&#65533;8N&#65533;&#65533;Y&#65533;-o<&#65533;&#65533;&#65533;#&#65533;G&#65533;"&#65533;&#65533;&#65533;&#65533;a&#65533;|&#65533;1&#65533;&#65533;&#65533;&#65533;&#65533;&#65533;U&#65533;#Pi;;{]?&#65533;&#65533;&#65533;&#65533;e6&#65533;&#65533;js77&#65533;u" !&#65533;
&#65533;,&#65533;h&#65533;!  ! !!! '%&-,1-1*.031-,1.11.93134&142-54:55@68;68A69194495A96:;:4;:<<*6<<A=>H>@C>A;A<<A>BA>ICADDA=DCJEEPEHCFHKGISH+;ICDIEKIFPK5BKIDKIMLKRLPKMMXNPUQMSRKKRNYSQTTDSTSZUU`V:IVQNVX\VZQWX`YLSYTZYV`YYVZRTZY][CR[KX\[b\`\^]h^`f`]eaX]a^iba]baecTbdIXdcjdhcfepfhnfhqheehelifqjinkUdkhflksm\kmmxnpxpmtqnyqqur\kresss{tu&#65533;vx}vy&#65533;xu}yv&#65533;yy~zftzlx{hv{{&#65533;|~&#65533;~&#65533;&#65533;&#65533;}&#65533;&#65533;~&#65533;&#65533;&#65533;&#65533;&#65533;&#65533;&#65533;&#65533;k{&#65533;q~&#65533;u&#65533;&#65533;&#65533;&#65533;&#65533;&#65533;&#65533;&#65533;&#65533;&#65533;&#65533;&#65533;&#65533;&#65533;&#65533;&#65533;&#65533;&#65533;&#65533;&#65533;t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246;&#65533;&#568;&#65533;&#185;&#65533;&#65533;&#65533;&#65533;&#65533;&#65533;&#65533;&#316;&#65533;&#636;&#65533;&#446;&#65533;&#830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H&#65533;&#65533;&#65533;}&#65533;*\&#65533;&#65533;aC&#65533;	B|F&#65533;&#65533;&#331;%j&#65533;&#561;&#65533;&#463; C|&#65533;&#582;(I"T&#65533;#E&#65533;0c&#65533;&#774;&#65533;fM&#65533;4e&#65533;&#65533;8q&#65533;K&#65533;='
&#65533;Q&#65533;0&#65533;"*M&#65533;l&#65533;A&#65533;+}&#65533;DJ&#65533;&#65533;&#1359;?&#65533;#x&#65533;)&#747;`&#65533;N&#65533;y&#65533;lY&#65533;&#65533;&#1194;&#65533;&#39725;[&#65533;@S|&#65533;&#65533;X&#65533;wGz]
u%&#1533;s&#65533;&#65533;&#65533;K&#65533;&#65533;&#1878;&#65533;M4f&#65533;o&#1534;Q&#65533;&#65533;&#65533;t&#65533;e&#65533;&#65533;o&#65533;\&#65533;y&#65533;[&#65533;K>tlW&#65533;h&#65533;&#65533;&#65533;RF,x&#65533;&#65533;&#1425;[&#65533;&#65533;&#65533;&#65533;v&#65533;&#266;&#65533;|,7&#65533;T&#1733;/sw&#65533;&#65533;}&#65533;l:&#65533;a&#65533; &#65533;&#65533;&#65533;&#65533;&#65533;&#65533;e3&#65533;&#65533;&#65533;&#65533;&#723;&#65533;&#65533;&#65533;&#65533;&#65533;&#1917;;q&#65533;&#65533;&#1219;&#65533;&#65533;&#65533;&#65533;&#65533;&#65533;+M&#65533;&#65533;&#65533;P5D&#65533;&#65533;}W&#65533;M&#65533;}v&#65533;e&#65533;&#1984;I%&#65533;]`&#65533;8&#65533;Yse6&#65533;z&#65533;W`h&#65533;5&#65533;LQs%e&#65533;~&#65533;&#65533;r&#65533;	&#65533;&#65533;&#65533;et&#65533;\&#65533;y&#65533;&#65533;q$v$&#65533;YUE&#65533;&#65533;&#65533;m&#65533;&#65533;&#65533;&#65533;&#65533;!V&#65533;M&#417;v&#65533;&#65533;&#65533;W&#65533;&#65533;h&#65533;n&#65533;&#65533;7_&#65533;&#65533;&#65533;(&#65533;G.&#65533;&#65533;fO&#65533;&#1739;S&#65533;&#65533;!|Q&#65533;&#65533;#d9&#65533;7d4&#65533;&#65533;&#65533;e&#65533;r&#65533;&#65533;&#65533;xM&#65533;&#65533;&#1945;eVUU&#65533;&#65533;&#65533;P&#65533;&#65533;&#65533;x	&#1560;f&#65533;&#423;&#65533;&#65533;&#65533;&#65533;d&#65533;$&#65533;i&#22549;&#585;&#1610;&#65533;b)&#65533;&#65533;&#65533;UV&#65533;&#65533;})&#65533;&#65533;&#65533;.&#65533;(&#65533;>i&#42717;&#65533;z&#65533;&#873;&#65533;&#65533;
)5k&#65533;&#65533;&#65533;4cI&#65533;:)&#65533;wB&#65533;&U&#65533;M&#65533;&#2000;O&#65533;'&#65533;o\&#65533;&#65533;_&#65533;.&#65533;A&#65533;&#65533;)&#65533;&#65533;&#65533;&#65533;&#65533;j&#65533;&#65533;&#65533;&#65533;JA&#65533;&#533;G&#65533;ga&#65533;&#1594;&#65533;&#782;&#65533;&#65533;RH:n&#65533;&#998;&#65533;nm&#65533;*&#65533;&#65533;Q&#65533;au&&#65533;O&#65533;{.&#65533;&#65533;{/&#65533;&#65533;&#65533;&#65533;*&#65533;~&#65533;&#65533;&#65533;&#65533;&#65533;	&#65533;^&#65533;&#65533;u)&#65533;&#40899;&#1865;&#65533;:|&#65533;&#65533;&#65533;&#65533;&#65533;&#65533;&#1756;&#65533;&#65533;&#65533;(n&#1820;&#65533;&#65533;j\&#65533;$&#65533;&#65533;/&#65533;&#65533;Rlk&#65533;&#65533;&#65533;L&#65533;&#65533;&#65533;&#65533;ls&#65533;z&#65533;<&#65533;Z:H3&#65533;=&#65533;&#65533;&#65533;^{&#65533;&#65533;)&#65533;&#142;&#65533;&#65533;&#65533;qM.&#65533;PW&#65533;&#65533;&#65533;&#65533;Z&#65533;&#65533;LR&#65533;J&#65533;&#65533;`&#65533;&#65533;&#65533;&#65533;a&#65533;&#65533;&#65533; &#65533;l&#65533;&#1620;#&#1734;q&#65533;&#65533;&#65533;/'&#65533;mnw|&#65533;&#1955;^&#65533;3&#432;&#65533;=Y&#65533;D~7r&#65533;]j&#65533;&#65533;&#65533;&#65533;fy&#65533;8&#65533;&#65533;&#65533;&#65533;&#65533;&#65533;c99z&#65533;w&#65533;&#65533;&#667;&#65533;(P&#65533;&#65533;6^q&#65533;G1&#479;+.,&#65533;%&#65533;&#65533;&#435;c&#65533;&#65533;&#65533;&u&#65533;&#65533;&#65533;A&#65533;O&#65533;&#65533;:&#65533;&#65533;K.&#65533;&#65533;2&#65533;8%&#65533;>&#65533;&#65533;"&#65533;3|&#65533;&#65533;W_&#65533;L&#65533;&#65533;9&#65533;1&#65533;d{&#65533;H3&#65533;<&#65533;&#65533;&#65533;&#65533;&#65533;g/&#65533;&#65533;&#65533;_&#65533;&#65533;&#65533;s&#65533;&#65533;&#65533;&#65533;&#65533;c&#65533;&#65533;&#65533;#&#65533;&#65533;&#65533;,.|&#65533;&#65533;I&#65533;&#65533;>&#65533;&#1129;&#65533;&#65533;;&#65533;:&#65533;@yh&#65533;E,&&#65533;T}cL9&#65533;&#65533;&#65533;
~L`t&#65533;1&#65533;&#65533;&#65533;/&#65533; ,V~&#65533;pv&#734;a&#65533;B&#65533;&#65533;[&#65533;&#65533;F	&#65533;&#65533;&#65533;P,&#65533;&#65533;&#65533;&#65533;&#65533;=n&#65533;&#65533;&#65533;!&#65533;&#65533;+d&#65533;&#65533;~)&#65533;0&#65533;Q&#65533;$F&#65533;&#65533;0LY&#65533;H&#65533;X&#65533;H\#&#65533;T&#65533;2q#&#65533;&#65533;}&#65533;*&#65533;&#964;&#65533;&#65533;&#65533;(&#65533;&#65533;i&#65533;s$#&#65533;&#65533;3R&#65533;1O&#65533;&#65533;Mh>tpi_&#65533;&#65533;>&#440;HF&#65533;&#65533;&#65533;&#65533;&#65533;#&#65533;&&#65533;I&#65533;Q"&#65533;&#65533;&#65533;HH8&#65533;}6&#65533;c&#65533;&#65533;&#560;&#65533;&#346668;d&#65533;&#65533;<^&#65533;)&#65533;&#65533;a&#2024;JCB&#65533;&#65533;cG&#65533;&#65533;p&#65533;&#65533;&#65533;&#65533;JT&#65533;&#65533;)&#65533;&#65533;Y&#65533;&#65533;&#65533;&#65533;*#&#65533;&#65533;&#65533;%&#65533;0&#65533;&#65533;&*&#65533;AFv&#65533;&#65533;&#65533;'&#65533;&#65533;&#65533;"c&#65533;&#65533;\&#65533;s&#65533;&#65533;j&#65533;0&#65533;'&#65533;F&#65533;&#65533;&#65533;iS&#65533;&#65533;d&#65533;8&#65533;)&#65533;Nr&#65533;&#65533;$&#65533;1RXO&#65533;Y/&#65533;&#65533;&#1829;&#65533;&#65533;&#65533;Q&#65533;&#65533;\G,&#65533;I oN&#65533;&#65533;&#65533;&#65533;'A|A&#65533;J|&#65533;h:&#65533;&#65533;&#65533;&#65533;E&#65533;&#65533;&#65533;(E+jQ&#65533;r&#65533;#&#65533;&#65533;*&#65533;y&#286;&#65533;&#65533;&#65533;&#65533;&#65533;&#65533;yE&#65533;Z&#65533;&#65533;&#65533;H0I&#65533;P&#65533;"&#65533;$&#65533;R&#65533;&#65533;P&#65533;&#65533;&#65533;&#65533;TY&#65533;&#529;{8&#65533;&#65533;&#65533;&#65533;p&#65533;&#65533;&#65533;&#65533;k*H&#65533;*&#65533;^5&#65533;&#65533;S&#65533;&#1681;}zd&#65533;&#65533;&#65533;c;&#65533;Z&#65533;}&#65533;&#65533;&#65533;&#65533;F&#65533;&#65533;&#1130;&#65533;&#65533;#g=&#65533;&#65533;j&#1335;&#65533;C&#65533;&#65533;D*Y[I&#633;&#1172;{5e`&#65533;&#65533;Zv&#65533;
"l8&#65533;&#65533;&#65533;&#65533;&#65533;&#240;H5Hh&#65533;&#65533;&#65533;:&#65533;&#65533;&#65533;e){&#65533;&#65533;v&#65533;&#65533;&#65533;llg&#65533;&#65533;nd&#65533;&#65533;m&#65533;=&#65533;}&#65533;v&#65533;{&#65533;,pV{&&#1722;&#1334;&#65533;&#65533;\&#65533;&#65533;&#65533;&#2018;&#65533;&#65533;p&#65533;,a&#65533;&#65533;&#65533;&#65533;V&#65533;+5&#65533;a&#65533;&#65533;V&#65533;:&#65533;&#65533;&#65533;&#65533;&#65533;5U+&#1893;&#65533;&#314;&#65533;E+&#65533;&#65533;&#65533;&#65533;&#65533;
5&#65533;&#65533;&#65533;lmJ*Z&#65533;&#65533;&#65533;&#65533;\|&#65533;&#65533;&#65533;o&5&#65533;&#65533;&#65533;f&#65533;[_+u5&#65533;T.&#65533;f&#65533;.mv&#65533;u&#65533;U\j&#65533;&#65533;&#182;&#65533;&#65533;5&#65533;A&#65533;Q&#65533;c&#65533;2&#65533;&#65533;}&#65533;&#65533;`&#65533;R&#159;&#65533;&#65533;t&#65533;&#65533;&#65533;&#65533;&#1937;&#65533;&#65533;.&#65533;&#65533;!&#65533;&#65533;&#65533;&#65533;}&#65533;&#65533;
&#65533;#&#65533;&#65533;(6&#65533;&#65533;[lc&#65533;h&#65533;&#311879;&#65533;&#65533;a"x24&#65533;0&#65533;&#65533;j&#65533;&#65533;&#65533;&#65533;('r&#65533;&#65533;[d&#65533;v&#65533;N&#65533;&#65533;m&#65533;a&#65533;$X&#65533;&#65533;5&#65533;&#65533;&#65533;b&#1658;y&#65533;&#65533;&#65533;ur&#65533;&#65533;&#65533;e&#65533;&#65533;x&#65533;kV+&#65533;&#65533;|&#65533;(&#65533;X&#65533;&#65533;&#65533;1&#65533;&#65533;&#65533;&#65533;oY$&#65533;51&#65533;&#65533;|d&#65533;J&#65533;&#65533;&#65533;er&#65533;;&#65533;g7&#65533;8&#65533;&#65533;&#65533;&#65533;&#2028;&#65533;&#65533;7&#65533;!&#84572;YG&#65533;8&#65533;&#65533;8uA&#65533;&#65533;&#65533;5'R&#65533;u&#65533;J8&#65533;&#65533;i&#65533;Z&#65533;&#65533;3S&#860;&#65533;U&#13857;c&#65533;7&#65533;[ab/&#65533;1&#65533;ll&#65533;&#65533;&#65533;&#65533;p&#267;4&#65533;&#65533;&#65533;&#65533;j'z&#65533;"&#65533;u&#65533;&#65533;&#65533;&#65533;&#65533;&#65533;&#65533;&#65533;u&#65533;&#65533;jY&#65533;&#65533;&#65533;&#65533;M&#65533;9&#65533;&#65533;F3Y&#65533;7Tck&#65533;z&#65533;&#65533;&#65533;&#65533;&#65533;&#65533;g&#65533;nv&#65533;&#65533;&#65533;Q25&#65533;Np&#65533;&#1251;&#65533;&#65533;N8&#65533;k[&#65533;I?&#65533;&#65533;&#65533;&#65533;%=j&#65533;&#65533;&#65533;&#65533;&#65533;>&#65533;&#65533;&#65533;&#1741;&#65533;&#65533;&#65533;_&#65533;&#65533;&#65533;&#65533;b&#65533;i&#65533;&#65533;&#65533;&#65533;rF&#65533;n&#65533;&#65533;&#65533;&#65533;=~&#65533;&#65533;&#65533;&#65533;69&#65533;&#65533;&#65533;]&#65533;&#65533;&#65533;.j&#65533;&#65533;&#65533;&#1752;&#65533;&#65533;G&#65533;&#65533;&#835;d3&#65533;X&#65533;L&#65533;y&#979;\&#65533;&#65533;&#65533;&#65533;&#65533;&#65533;&#65533;&#823;&#65533;&#65533;|p|&#65533;Q&#65533;&#65533;&#65533;s&#65533;&#65533;&#65533;&#65533;&#65533;&#65533;&#65533;S&#65533;&#65533;q&#65533;z&#65533;&#65533;)&#65533;A&#65533;&#65533;t&#65533;&#65533;<&#65533;Og&#65533;&#65533;&#65533;&#65533;f&#65533;^&#65533;/n;m&#2014;&#65533;&#65533;o&#65533;&#65533;D'&#65533;&#65533;&#65533;&#65533;&#65533;&#65533;&#65533;&#65533;{C&#65533;!&#65533;l?R&#65533;<&#65533;&#65533;w&#65533;p~&#65533;w&#65533;&#747;&#65533;&#65533;z&#65533;tO&#65533;&#65533;C&#65533;zk&#65533;v&#145;&#65533;_&#65533;&#65533;Jg&#65533;&#1960;W&#65533;&#65533;&#65533;&#65533;&#65533;&#65533;&#65533;&#65533;&#65533;`&#65533;Z{&#65533;D&#65533;&#1913;&#65533;=&#65533;}/&#65533;z&#65533;&#65533;&#65533;
&#65533;&#65533;&#65533;a{G&#65533;y&#65533;y&#1144;&#65533;&#65533;&#65533;&#65533;&#65533;+&#65533;&#65533;F&#65533;:&#65533;&#65533;E&#65533;q&#65533;&#156;&#65533;&#65533;&#65533;b&#65533;`VH;;&#65533;'|&#65533;&#65533;O&#65533;&#65533;D&#65533;&#65533;&#65533;&#65533;&#65533;o&#65533;&#65533;&#252;&#65533;F&#65533;7J&#65533;&#65533;&#65533;8FC2&#65533;G}{DZ&#65533;$|&#65533;w[&#65533;5C7&#65533;W&#65533;&#65533;|&#65533;[o&#65533;X&#65533;Gq?&#65533;O&#65533;&#65533;&#65533;&#65533;-Y{&#65533;e&#65533;&#65533;vT&#65533;&#65533;&#65533;&#65533;{0&#65533;kx&#65533;q&#65533;N&#65533;&#65533;zD&#65533;}&#65533;&#321;;&#65533;ie&#65533;,&#65533;&#65533;&#65533;&#65533;3(&#65533;lp&#65533;h&#471;n&#65533;&#65533;&#65533;&#65533;W&#65533;3w&#65533;&#65533;G0&#65533;\&#65533;R&#65533;sWc&#65533;dc|&#65533;&#65533;xT&#65533;p&#65533;&#65533;&#65533;&#65533;h&#65533;&#65533;}R&#65533;pc&#65533;qV&#65533;&#65533;@(=?&#65533;,&#65533;2!&#65533;&#65533;khw&#1782;&#65533;r&^{&#65533;&#65533;jX&#65533;&#65533;G&#65533;n&#65533;,&#65533;p&#65533;l&#65533;&#65533;f&#65533;G&#65533;&#65533;A'n"+J&#65533;&#65533;&#65533;&#65533;zH{a&#65533;&#65533;~&#1793;i&#24583;&#65533;vl&#65533;|q&#65533;+-&#65533; P&#65533;~r(Y&#65533;Ic;&#65533;9e&#65533;6&#65533;&#65533;&#1478;&#65533;&#65533;yzHr|&#65533;Y&#65533;e&#65533;&#65533;w&#65533;&#65533;&#65533;&#65533;&#65533;G&#65533;7/&#1072;&#65533;Q"&#65533;H&#65533;US&#65533;&#65533;&#65533;%Xd@&#65533;F&#65533;&#65533;&#65533;&#65533;&#65533;&#65533;&#65533;&#65533;8_&#65533;8&#65533;&#65533;X&#65533;&#65533;q&#25804;G&#65533;&#65533;Hb&#65533;&#65533;&#65533;0&#65533;@&#1832;&#65533;,*.S&&#65533;&#65533;5N%&#65533;IUup9&#65533;|&#65533;Wxc(&#65533;&#65533;&#455;&#65533;&#65533;j&#65533;&F&#65533;&#65533;&#65533;&#65533;&#65533;&#65533;ve&#65533;F&#65533;{3(%b
o&#65533;&#65533;&#65533;e&#65533;Hs&#8335;&#65533;&#4794;&#65533;'E&#65533;&#1080;Q&#65533;X}B&#65533;}&#65533;(~&#65533;&#65533;&#65533;&#65533;&#65533;r,wq-&#65533;h{&#65533;W&#65533;&#65533;&#65533;f&#65533;4x&#65533;&#65533;&#65533;3/a"&#65533;&#65533;&#65533;#&#65533;&#65533;&#1044;&#65533;@
y09&#65533;?&#65533;a&#65533;/~&#65533;-&#65533;q(X!&#610;;D&#65533;&#456;&#65533;2ik&#65533;f&#65533;g}&#65533;&#65533;A?&#1622;&#65533;&#65533;I&#65533;EY6&#65533;I&#1614;HB
&#65533;&#65533;&#65533;P@p(&#65533;Ui&#65533;&#65533;7,@&#65533;$&&#597;&#65533;"&#65533;B|mg&#65533;h9&#65533;&#65533;&#384;	&#65533;&#65533;&#38314;&#65533;PG&#65533;I&#65533;V&#65533;&#65533;9&#65533;&#65533;&#65533;8&#65533;&#65533;|&#65533;
e&#65533;0"&#65533;&#65533;C4)vF&#65533;l&#65533;&#65533;&#65533;&#65533;&&#65533;&#65533; &#65533;R=e&#65533;&#65533;&#65533;&#65533;)pN&#65533;&#65533;&#65533;T@&#65533;&#1176;&#65533;&#65533;fb&#65533;&#65533;&#65533;&#65533;t6&#65533;|&#65533;	I&#65533;2&#65533;P&#65533;Y|( &#65533;&#65533;&#65533;&#65533;Iv&#65533;i(&#65533;q(&#65533;&#65533;+&#466;&#65533;^$=&#65533;&#65533;&#65533;d&#65533;&#65533;Uf&#65533;&#65533;&#65533;&#65533;P&#65533;&#65533;*)&#65533;&#65533;XJ&#65533;&#65533;&#65533;&#582;&#65533;Y&#65533;&#65533;r&#65533;B&#65533;0&#65533;I&#65533;
&#65533;U0 &#65533;I&#65533;X&#65533;$&#65533;y&#65533;A&#1109;&#65533;y}&#65533;&#1502;&#65533;&#65533;&#65533;2&#65533;w<6&#65533;&#65533;&#65533;a&#65533;DJ&#65533;&#65533;6&#65533;Q&#979;&#65533;&#65533;e&#65533;9&#65533;i&#65533;[&#65533;dQ&#65533;&#65533;&#65533;&#65533;9$&#65533;&#1623;9&#65533;J&#65533;J&#65533;L&#65533;5:'&#65533;&#65533;&#65533;(n&#65533;)L&#65533;&#65533;/&#65533;iA&#65533;&#65533;T/&#65533;p&#65533;&#65533;Fb&#65533;&#65533;&#65533;&#65533;&#212;&#65533;(YQ&#65533;W(&#65533;WHO&#65533;&#65533;J&#65533; 	&#65533;&#65533;&#294;&#65533;9,)B&#65533;&#65533;&#65533;&#65533;7"AA&#65533;&#65533;&#65533;&#65533;Lb&#65533;D&#65533;&#65533;W&#65533;4:&#65533;&#65533;&#65533;&#65533;&#65533;&#65533;&#284;&#65533;&#65533;D1&#65533;&#65533;&#65533;Sh&#65533;&#65533;&#65533;J&#65533;&#65533;&#65533;5&#65533;&#1108;z&#65533;&#65533;&#65533;&#65533;&#65533;&#65533;	&#65533;D*&#65533;&#65533;-&#65533;q&#65533;&#65533;&#65533;p&#65533;&#1505;	h-
&#65533;J|^&#42347;&#65533;&#65533;#&#1344;#:JU
&#65533;&#65533;&#65533;9x&#65533;&#65533;t.&#65533;3&#1162;v$&#65533;9&#65533;&#570;&#65533;Mi&#65533;&#65533;z3&#65533;A&#65533;&#65533;&#65533;&#65533;R&#65533;&#65533;A&#65533;d&#65533;&#65533;,Z&#65533;ou&#65533;&#65533;&#1609;&#65533;&#65533;&#549;&#65533;&#65533;&#65533;
&#65533;Vs&#65533;Zs&#65533;wsgeug&#65533;&#65533;&#65533;&#1850;&#65533;&#65533;Z&#65533;&#65533;y&#65533;J"

&#65533;&#65533;&#65533;j8&#65533;&#65533;'u&#65533;(+|&#65533;&#65533;b&#65533;&#65533;r&#65533;&#1495;&#65533;f=&#65533;&#65533;&#65533;f&#65533;&#65533;
}&#65533;&#65533;pR&#65533;+&#65533;&#65533;5&#65533;&#65533;&#65533;&#65533;
g&#65533;a`&#65533;&#65533;8YY&#65533;&#65533;&#65533;&#65533;&#65533;&#65533;S)4&#65533;b&#65533;&#65533;v&#65533;V&#65533;y&#65533;\|&#65533;f&#65533;e&#65533;(&#65533;Qx&#65533;W&#65533;&#65533;&#65533;&#65533;B&#65533;G&#751;"K&#65533;&#65533;&#65533; &#65533;@	&#65533;&#65533;n&#65533;Q&#65533;;&#65533;&#65533;J3&#65533;&#65533;Q&#65533;O&#65533;&#65533;8&#65533;&#65533;&#65533;&#65533;&#65533;g&#65533;~&#65533;b&#65533;V_&#65533;G&#65533;&#65533;b&#65533; c&#65533;&#65533;&#65533;&#65533;p&#65533;&#65533;0&#1146;OP\U&#65533;+[&#65533;&#65533;&#65533;.&#65533;&#65533;&#65533;&#200;&#65533;&#65533;:{&#65533;&#65533;&#8627;=iV&#65533;&#65533;g&#65533;&#65533;mDwik&#65533;&#62521;&#65533;5&#65533;F[0H&#722;&#65533;I&#65533;&#65533;a&#65533;v&#65533;9&#65533;UP&#65533;&#65533;!&#65533;&#65533;3>	&#65533;&#65533;&#65533;&#65533;n&#65533;=!&#65533;&#65533;&#65533;g&#65533;&#65533;&#65533;&#65533;&#65533;&#65533;&#65533;HxZw&#65533;&#65533;&#1467;&#65533;&#65533;&#65533;I&#65533;&#65533;I&#65533;&#65533;&#65533;h$
I0&#65533;&#65533;t&#65533;&#723;&#65533;C&#65533;&#65533;a&#65533;&#65533;Y&#65533;%&#65533;&#65533;#B&#1160;&#65533;j&#65533;&#65533;*&#65533;&#65533;f&#65533;42f&#65533;pr&#65533;{1w&#65533;&#65533;&#65533;&#65533;&#65533;K&#65533;D&#65533;&#890;&#65533;&#65533;P&#65533;&#65533;K&#65533;&#65533;&#65533;&#65533;&#65533;\&#65533;&#65533;&#1637;&#65533;z&#65533;&#65533;q:&#65533;&#637;M&#65533;&#65533;&#65533;{&#65533;6&#65533;&#65533;&#65533;>&#65533;J&#65533;=&#65533;&#65533;&#65533;&#65533;&#65533;&#65533;&#65533;&#65533;p&#65533;&#65533;&#65533;&#1637;u&#65533;&#65533;K&#65533;q&#65533;!,
s&#65533;
&#65533;v|r8&#65533;3&#65533;&#65533;&#65533;&#65533;&#65533;#?)* z&#65533; &#65533;&#65533;&#65533;I1HJS6&#65533;&#65533;W&#65533;g&#65533;&#65533;&#65533;&#65533;&#65533;&#65533;&#65533;J{:W&#65533;L&#65533;&#65533;k&#65533;&#1087;fwD&#65533;''&#65533;&#65533;&#65533;&#1725;g&#65533;&#65533;,&#65533;=9+&#65533;&#65533;:&#65533;&#65533;&#65533;I&#65533;E7&#319;:wC{&#65533;&#65533;&#65533;I&#65533;&#65533;&#65533;&#65533;a&#191;fd&#65533;dC_C(&#65533;a&#65533;&#65533;&#65533;&#65533;zI_<&#65533;4T&#65533;n&#65533;&#65533;y&#65533;&#65533;B&#65533;&#65533;&#65533;)ZB&#65533;cmk&#65533;r&#65533;&#65533;&#65533;qrL&#65533; &#65533;U&#65533;k1&#65533;p&#65533;(&#65533;&&#65533;&#65533;L&#65533;&#65533;&#965;&#65533;|&#65533;B|&#65533;&#65533;&#65533;~|&#65533;mi:=,&#65533;#&#65533;a&#601;<XT|&#65533;&#65533;(&#65533;&#65533;&#65533;&#65533;k&#65533;&#65533;&#65533;c<&#65533;l&#65533;&#65533;&#65533;&#65533;&#65533;x&#65533;i&#65533;&#65533;U&#65533;`&#65533;&#65533;&#65533;&#65533;&#65533;&#65533;<P<&#65533;l&#65533;0_[&#65533;*j&#65533;&#65533;&#65533;&#65533;gs&#65533;&#65533;<&#640;FS&#65533;&#65533;&#65533;L&#65533;&#65533;L&#65533;&#65533;&#65533;&#65533;&#65533;&#65533;&#65533;&#65533;&#65533;&#65533;&#65533;&#391;%K|<&#65533;p
&#65533;&#65533;&#65533;
?t
&#65533;&#65533;&#65533;&#620;&#65533;&#65533;&#65533;&#65533;&#65533;	&#65533;4&#65533;&#65533;JyL&#65533;l&#65533;&#65533;&#694;&#65533;<&#65533;&#65533;y&#65533;&#65533;&#65533;&#65533;&#65533;G&#65533;l&#65533;f+`&#65533;&#65533;&#466;
4q&#65533;|&#65533;&#65533;&#65533;&#65533;&#65533;@	M&#65533;R&#65533;+Z&#65533;&#65533;&#65533;?&#65533;e&#65533;&#65533;\!H&#65533;&#65533;&#65533;&#541;&#65533;&#65533;&#65533;&#65533;d1&#65533;&#65533;&#65533;P&#65533;&#65533;m&#65533;Y&#65533;td&#65533;&#65533;&#65533;l&#65533;&#65533;&#65533;&#65533;&#65533;&#65533;&#65533;6r&#65533;&#65533;Q&#65533;&#65533;&#65533;Zp&#65533;ZP&#65533;&#65533;
O)	op&#65533;@&#65533;,p8],&#65533;;=|!)&#65533;4&#65533;&#65533;&#65533;&#65533;&#65533;c&#65533;&#65533;;|&#65533;&#65533;0&#1540;-&#65533;*&#65533;&#65533;+I&#65533;Ye&#65533;&#65533;e&#65533;&#65533;?&#65533;&#65533;&#65533; ,&#65533;&#65533;&#65533;&#65533;&#65533;&#65533;&#1531;Z&#65533;&#65533;&#65533;&#65533;&#65533;&#65533;#&#65533;&#65533;&#65533;&#927;{&#1314;&#65533;&#65533;&#65533;`&#65533;&#65533;&#1050;&#65533;j~&#65533;	&#65533;&#65533;&#65533;}&#65533;&#65533;&#65533;c&#65533;&#65533;&#65533;O&#65533;&#65533;@&#65533;&#65533;LMd&#65533;&#65533;&#65533;&#65533;&#65533;&#1068;&#65533;&#65533;&#65533;&#65533;&#65533;ukW&#65533;&#65533;
|&#65533;i]_-i&#65533;i@&#65533;p&#65533;&#65533;&#1785;&#65533;&#65533;6&#65533;&#65533;3&#65533;&#1889;F&#65533;g&#65533;&#65533;&#65533;U&#65533;&#65533;&#43900;&#65533;&#65533;1&#65533;&#65533;&#65533;&#65533;
&#65533;(N	&#65533;;&#65533;)&#65533;&#65533;>&#65533;&#65533;&#65533;l&#65533;&#65533;b/&#300;E&#65533;&#65533;&#65533;"&#65533;&#65533;&#65533;&#65533;&#65533;&#65533;&#65533;&#65533;&#65533;&#968;&#65533;t(&#65533;&#65533;&#65533;&#65533;&#65533;&#65533;&#65533;&#65533;&#65533;&#65533;&#65533;&#65533;&#65533;&#65533; &#65533;&#65533;P&#65533;!.&#65533;&#65533;&#65533;&#65533;x&#65533;=&#1234;&#65533;&#65533;&#65533;&#65533;&#65533;4&#65533;&#65533;&#65533; |&#65533;:&#65533;&#65533;&#65533;&#869;&#65533;L&#65533;&#65533;=&#65533;^&#65533;7p&#65533;&#65533;&#65533;'&#65533;)&#65533;!&#65533;&#65533;&&#65533;&#65533;*&#65533;&#65533;A&#65533;&#65533;&#65533;b50&#65533;]&#65533;&#1300;&#65533;&#65533;&#65533;B&#65533;&#65533;=&#65533;,&#65533;{&#1159;&#65533;&#65533;w+&#65533;&#65533;	z&#65533;&#65533;	&#65533;.&#65533;&#65533;&#65533;&#65533;=&#65533;t&#65533;S&#65533;&#65533;&#65533;-3&#65533;+&#65533;Z>&#14397;&#65533;#&#65533;&#65533;a&#65533;&#65533;.R&#65533;b&#65533;&#65533;&#65533;w}&#65533;&#65533;&#65533;&#65533;&#65533;U&#65533;&#65533;&#838;0&#65533;&#65533;&#65533;.J^&#65533;q&#65533;&#65533;&#65533;Q&#65533;B1&#65533;&#65533;,&#1934;R&#65533;2~&#65533;&#65533;&#65533;Wxr7&#65533;"!&#65533;?&#65533;&#65533;D&#65533;e&#65533;&#65533;;&#65533;&#65533;&#1452;&#65533;H&#65533;&&#65533;&#65533;&#65533;[&#65533;&#315;`W&#190;PY~&#65533;L&#65533;&#65533;&#798;&#65533;K>&#65533;'&#65533;&#65533;G&#65533;&#65533;&#65533;G&#65533;21w&#65533;5&&#65533;&#65533;4^&#65533;&#65533;&#65533;y&#65533;<&#65533;&#65533;>&#65533;&#65533;&#65533;&#797;&#65533;&#65533;&#65533;&#65533;&#1637;&#65533;k&#499;&#65533;&#65533;&#65533;n&#65533;&#65533;&#65533;P&#65533;&#65533;~&#65533;'n	&#65533;&#65533;W&#65533;&#65533;(&#65533;&#65533;&#65533;&#65533;n&#65533;&#65533;&#65533;&#65533;&#65533;&#65533;&#65533;&#65533;\&#65533;&#65533;x^d&#65533;&#65533;J&#65533;&#65533;=&#1595;!&#65533;|&#65533;&#65533;d^z
&#65533; &#65533;+]&#65533;&#65533;&#65533;	&#65533;&#65533;0&#65533;n&#65533;&#65533;&#65533;&#65533;&#65533;&#65533;&#65533;&#65533;&#65533;^bu&#65533;m&#65533;~4&#65533;&#65533;&#65533;0&#65533;&#65533;<&#65533;&#65533;&#65533;&#65533;&#65533;5&#65533;@&#65533;&#642;&#65533;&#197;&#65533;b&#65533;&#65533;&#65533;&#65533;&#1024;&#65533;&#65533;&#65533;&#65533;&#65533;&#65533;&#65533;&#65533;g`
&#65533;\&#65533;&#65533;&#65533;&#65533;&#65533;n&#65533;'&#65533;,&#65533;&#65533;-&#65533;&#65533;&#1849;&#65533;&#65533;&#65533;&#65533;&#65533;&#65533;4/&#65533;a&#65533;.&#65533;4	&#65533;&#65533;&#65533;&#65533;u&#65533;&#65533;&#65533;&#65533;V@?&#65533;B&#65533;Qo&#65533;&#65533;&#65533;&#65533;&#65533;>&#65533;&#65533;&#65533;:&#65533;	U&#65533;@&#65533;2m&#1852;&#65533;&#65533;>&#65533;=&#65533;&#65533;\&#65533;&#62527;&#65533;&#65533;.&#65533;|+c&#65533;&#65533;rI5&#65533;F&#65533;.0&#65533;^&#65533;Ac&#65533;&#65533;&#65533;&#65533;&#65533;&#65533;y&#65533;&#65533;&#65533;&#65533;I&#65533;&#65533;.&#65533;&#65533;[&#65533;&#65533;}&#65533;&#65533;&#65533;&#65533;
on&#65533;&#65533;&#65533;&#1098879;/o&#65533;"&#65533;&#65533;&#65533;]&#65533;&#65533;&#65533;~&#65533;&#65533;&#65533;&#65533;&#65533;'&#65533;&#65533;&#65533;&#65533;P&#65533;)&#65533;&#65533;&#65533;g&#65533;i&#65533;&#65533;_6m&#65533;&#65533;&#65533;@&#65533;&#65533;S&#873;&#65533;&#65533;&#559;<&#65533;&#65533;`&#65533;&#65533;&#65533;&#65533;J&#65533;&#65533;&#65533;&#65533;&#65533;&#65533;@&#65533;Z0#&#65533;&#65533;&#65533;&#65533;P&#65533;L&#65533;&#65533;L&#65533;&#65533;f&#55029;(L&#65533;(3&8Xp&#65533;&#65533;&#65533;,r&#65533;&#65533;&#993;&#65533;V8&#65533;&#65533;m&#65533;G&#65533;!&#65533;9SvL&#65533;I&#65533;)U&#65533;\&#65533;+e.]0Y&#932;Ys&#65533;1&#65533;&#65533;j&#729;&#65533;&#65533;&#65533;d6&#65533;	&#65533;(Q&#65533;*&#65533;-e&#65533;&#65533;&#65533;SsQ&#65533;&#1379;z/&#65533;>&#65533;!&#65533;n&#65533;j&#65533;kU&#65533;&#65533;&#65533;^&#65533;&#65533;&#65533;k;t&#65533;&#65533;uck&#65533;&#65533;H&#65533;F&#65533;&#853;&#65533;tm&#65533;p&#65533;fc&#65533;&#65533;I'h&#65533;&#65533;&#65533;&#65533;@&#65533;&#65533;Ux&#65533;&#65533;&#65533;-&#529;gM>5&#65533;&#65533;&#65533;L&#65533;&#65533;$&#65533;&#65533;bB&#65533;&#65533;&#65533; &#65533;<&#65533;!&#65533;&#65533;Y&#65533;&#65533;&#65533;&#65533;&#65533;_&#65533;c&#188;E&#65533;&#65533;&#65533;&#65533;&#1529;E&#65533;<&#65533;&#65533;7&#65533;&#65533;Ew&#65533;&#65533;&#65533;v$q&#65533;&#1556;&#61802;&#65533;s&#65533;d&#65533;&#65533;&#65533;G&#65533;u&#65533;&#1633;&#65533;&#65533;&#65533;&#65533;W&#65533;&#65533;&#65533;&#429;K&#65533;&#65533;&#1275;&#65533;&#65533;&#65533;&#1403;&#1302;V&#65533;&#65533;&#65533;X1&#65533;/W&#65533;&#65533;&#65533;$&#65533;&#65533;&#65533;&#65533;(&#65533;c&#65533;&#65533;@&#65533;&#65533;(&#65533;&#65533;&#65533;&#65533;Y("&#65533;f&#65533;&#65533;&#65533;9&#65533;&#65533;m&#65533;&#65533;:&#65533;%&#65533;W2|&#65533;'&#65533;J4&#65533;%&#65533;&#65533;ND&#65533;|&#65533;KEib.=&#35242;
&#65533;&#65533;&#65533;&#65533;.,&#65533;3&#65533;&#65533;y&#65533;Q&#65533;&#65533;&#65533;3&#1198;&#65533;@&#65533;k&#615;&#65533;b&#405;Y&#65533;yo&#65533;9&#65533;p&#65533;(M&#65533;D&#65533;Q$i&#65533;*&#65533;&#65533;2&#65533;N&#65533;l&#65533;E2	$&#65533;&#1692;&#65533;&#65533;&#65533;&#65533;&#65533;:&#65533;&#65533;&#65533;&#65533;|&#65533;6A0D=&#65533;21B5&#65533;&#65533;@&#65533;	&#65533;MRT/&#65533;hL&#65533;F&#65533;R&#65533;j&#65533;&#65533;&#65533;qR )&#65533;&#65533;&#65533;&#65533;)&#65533;&#566;&#65533;s&#65533;&#65533;&#65533;4&#662;a&#65533;&#65533;$&#65533;Q&#65533;&#65533;e&#65533;f&#65533;JN&#65533;&#65533;H&#65533;&#65533; &#65533;O&#65533;"&#65533;&#65533;&#65533;&#65533;&#65533;&#65533;&#65533;3&#65533;h&#65533;&#65533;G9&#65533;@ha&#65533;&#65533;&#65533;%&#421;j&#65533;&#65533;'F&#65533;=&#65533;SO&#65533;&#65533;&#65533;,L&#2025;q;&#65533;:U&#65533;]x&#65533;%R&#65533;&#65533;J%&#65533;HS=O.^fM&#65533;&#65533;.&#65533;&#65533;E&#65533;C~&#65533;C&#65533;+o&#65533;&#65533;&#65533;&#65533;)&#65533;}&#65533;&#65533;&#65533;&#65533;L&#1288;3AH)c&#65533;&#65533;&#65533;&#65533;#&#65533;*&#65533;E>;&#65533;&#65533;OG&#65533;&#65533;&#65533;}bk9&#65533;kU\&#65533;d7;&#65533;&#65533;&#65533;&#65533;\&#65533;&#65533;%&#65533;&#65533;}~&#65533;w&#65533;vGE2&#65533;&#65533;&#65533;F'hT&#65533;]&#65533;V5&#65533;811&#65533;(&#65533;D&#65533;)&#65533;@X&#720;@&#65533;#&#65533;&#65533;&#65533; &#65533;&#65533;rK&#65533;6S#&#65533;$&#65533;&#65533;a5B&#65533;9&#65533;iONy&#59572;u&#65533;&#65533;&&#65533;Q&#65533;&#221;&#65533;:&#65533;
GW&#65533;&#65533;[	&#36116;dZ&#65533;O&#65533;&#65533;&#65533;&#25996;&#65533;S}&#65533;"&?NX&#65533;&#1552;YZ&#65533;+&#65533;&#65533;1-&#65533;p&#65533;IB&#65533;&#65533;$&#65533;.&#65533;&#65533;1Cj&#65533;&#65533;&#65533;*&#65533;&#65533;&#65533;$vu&#65533;&#65533;{&#314;%h&#65533;&#65533;&#65533;V&#65533;[&#65533;]&#65533;&#65533;yq&#65533;:Wg-&#65533;&#65533;%&#65533;&#65533;&#65533;Y&#65533;&#569;&#65533;&#65533;&#65533;z%&#65533;J&#65533;&#731;&#65533;wM&#65533;&#65533;&#65533;&#65533;Ub&#65533;&#65533;&#65533;B&#65533;&#65533;$v&#1050;4&#65533;&#65533;CLH&#65533;)&#65533;&#65533;&#65533;&#65533;&#65533;3&#65533;R&#65533;	I&#65533;2&#65533;
&#65533;&#65533;&#65533;&#65533;_&#65533; &#65533;&#65533;&#65533;&#65533;&#65533;y&#65533;S&#65533;&#65533;&#65533;&#65533;"pa&#65533;Q3a&#65533;It&x&#65533;&#65533;{&#65533;ca&#65533;W&#65533;&#65533;I&#65533;]&#65533;[&#65533;&#1238;1&#65533;&#65533;&#65533;C&#65533;&#65533;F&#65533;&#65533;&#65533;&#65533;&#65533;&#65533;&#65533;f@&#65533;X&#65533;3&#65533;&#65533;&#65533;&#65533;)x $l&#65533;&#65533;'"evSE&#65533;&#65533;E&#65533;q&#65533;C&#65533;&#65533;b&#65533;h6&#65533;&#65533;&#65533;p@A6L&#65533;3&#65533;l%%&#1513;I9&#65533;6#~&#65533;hF&#65533;a&#65533;&#65533;&#65533;&#65533;&#65533;'&#65533;&#65533;&#65533;2x&#65533;	9&#65533;Mc&#65533;[&#65533;!I&#452;&#65533;=&#65533;&#65533;&#65533;&#65533;&#65533;b&#65533;%&&#65533;!&#65533;&#65533;S&#65533;&#65533;U&#65533;&#65533;&#65533;&#65533;2&#65533;d&#65533;'&#65533;&#65533;&#65533;&#65533;&#65533;&#65533;l&#65533;q&#65533;&#65533;&#65533;&#65533;&#65533;&#65533;G&#65533;&#2004;&#65533;&#65533;&#65533;
&#65533;&#65533;r&#65533;&#65533;HOz&#65533;&#227;&#65533;`H*&#653;o{J&#65533;&#65533;&#65533;
&#65533;&#65533;&#65533;TNO&#65533;&#65533;&#65533;np&#65533;&#65533;N&#65533;&#65533;!A%-Y&#65533;&#65533;V&#65533;&#65533;O&#65533;@EeY&#65533;&#65533;0&#987;&#65533;&#65533;M]&#65533;&#65533;&#65533;7&#60183;&#65533;,&#65533;1&#65533;y&#65533;k&#65533;EIl&#39164;f&#65533;&#65533;&#65533;&#65533;&#153;&#65533;"EJ&#1254;N.f}z&#65533;&#65533;E&#65533;&#65533;&#65533;`&#65533;3&#65533;&#65533;)Nr&#65533;&#65533;C&#65533;&#65533;&#65533;G&#65533;9Qh&#65533;2&#65533;u&#65533;A&#65533;&#65533;&#1304;&#65533;&#65533;?&#65533;&#65533;ONR'%&#65533;(I&#65533;&#65533; C&#65533;b&#65533;&#65533;f&#65533;}D?&#65533;M&#65533;&#65533;&#65533;&#65533;e&#65533;)&#65533;*.tzh&#65533;I&#65533;H&#65533;&#1182;dI&#65533;&#65533;S&#65533;J&#1746;&#65533;n&#65533;hS&#65533;i&#65533;&#65533;7&#65533;@&#65533;&#65533;&#65533;EO&#65533;&#65533;&#65533;&#65533;&#65533;)ln&#65533;&#65533;&#65533;&#65533;\d&#65533;E&#65533;&UU&#65533;&#65533;6&#65533;&#65533;#&#65533;&#65533;Ti&#65533;W=&#65533;&#65533;-mc&#65533;&#65533;&#65533;&#65533;&#65533;&#65533;&#65533;R&#65533;lleU&#701;O&#65533;&#65533;&#65533;&#65533;&#65533;&#65533;H&#65533;d&#65533;&#65533;&#65533;i9&#438;
&#65533;	VdLX&#714;`&#65533;&#65533;&#65533;f&#65533;&#65533;B&#65533;I.*&#65533;&#65533;j&#1328;&#65533;-&#65533;[&#65533;&#65533;v&#1444;&#65533;&#65533;r&#65533;&#65533;6&#65533;3&#65533;J3&#65533;d5&#65533;Y?&&#883;l1&#65533;$&#65533;S&#1106;&#65533;&#65533;&#65533;:&#65533;&#65533; &#65533;&#65533;&#65533;&#65533;D&#65533;&#65533;&#65533;&#65533;v&#65533;&#65533;&#65533;`o(&#65533;&#65533;&#65533;&#65533;oJo&#65533;L\<&#65533;-Z}&#65533;v&#65533;cU&#65533;&#65533;&#65533;&#65533;U&#65533;;V&#65533;
&#947;&#65533;HV%&#65533;-&#65533;&#65533;&#65533;&#65533;j/6&#65533;&#590;0ph&#65533;>b&#65533;&#65533;&#65533;I&#1370;H&#65533;,&#65533;&#65533;V(&#65533;&#65533;&#65533;-P&#65533;[&#65533;&#65533;eC&#65533;&#65533;&#65533;&#65533;&#65533;&#65533;&#65533;af&#65533;2&#1400;P&#65533;k&#65533;&#65533;{&#65533;W&#65533;&#65533;F&#65533;4
&#65533;!&#65533;1&#65533;&#65533;&#65533;S&#1461;&#65533;&#65533;_&#65533;&#65533;`B)<&#65533;&#58987;&#65533;&#65533;&#65533;>vi&#65533;&#65533;&#65533;@&#65533;BQr&#1491;p8&#836;A^Q&#65533;&#65533;&#65533;U&#65533;#6P&#65533;\&#65533;&#65533;&#65533;W&#65533;&#65533;&#65533;&#65533;n&#65533;:&#65533;&#65533;&#65533;&#65533;&#65533;}	&#65533;&#65533;+&#65533;&#65533;&#65533;&#65533;7&#65533;4&#65533;&#65533;YeB&#65533;&#65533;3"2[&#65533;k$]f&#65533;<&#65533;2ns&#65533;&#65533;3'&#65533;Q-&#65533;&#65533;&#65533;2&#65533;X&#65533;&#65533;&#65533;&#65533;2&#65533;&#820;H5pl&#65533;&#65533;&#65533;&#65533;&#65533;&#65533;&#1438;D&#65533;rbH&#65533;,&#1824;Nn&#65533;&#65533;QcT&#65533;&#65533;%&#65533;E&#65533;&#65533;3&#65533;&#65533;,&#65533;&#65533;&#65533;%|&#65533;(n&#65533;7&#65533;B&#65533;&#1571;yct&#65533;&#65533;m&#65533;&#65533;l&#65533;LI&#65533;rK;I&#578;kF&#65533;&#65533;n&#442;&#65533;&#65533;<&#65533;&#65533;l&#65533;)&#65533;Y.-&#65533;B&#65533;/&#65533;!&#65533;&#65533;u&#65533;&#65533;&#268;&#65533;,0&#65533;OP&#65533;N&#65533;&#65533;:HQ~&#65533;&#65533;=A&#65533;X&#65533;D&#65533;&#65533;&#65533;&#65533;&#65533;
&#65533;2&#65533;&#65533;&&#65533;6&#65533;N&#65533;&#65533;m&#65533;7&#65533;&#65533;@&#65533;g&#65533;rL&#65533;&#65533;.-k&#65533;pn&#65533;(yc&#65533;&#65533;&#65533;*wX&#65533;	9&#65533;[4l&#1390;@&#65533;eEF&#65533;J&#65533;Q&#65533;J&#65533;&#65533;6_&#65533;&#65533;&#65533;;I&#65533;$&#1108;&#65533; O_&#65533;ER&#65533;&#65533;&#65533;<_B&#65533;&#65533;&&#65533;&#65533;[&#65533;&#29350;e&#65533;&#65533;&#65533;K&#65533;&#65533;&#65533;&#65533;e&#65533;#&#65533;T&#65533;rH;&#65533;r/w&#65533;r/&#65533;&#65533;&#65533;s[&#65533;&#65533;&#65533;&#65533;&#65533;&#65533;&#1769;Sm&#65533;&#65533;H&#65533;&#65533;@&#65533;&#65533;&#65533;&#65533;&#340;6&#65533;&#65533;a&#65533;&#65533;	&#65533;&#65533;&#65533;&#65533;XH&#65533;hsHN&#65533;uu=7^&#65533;&#65533;&#65533;]&#65533;b&#65533;k&#65533;&#65533;&#65533;4;q&#65533;&#65533;&#65533;&#65533;<&#65533;&#65533;&#65533;&#65533;l&#65533;&#65533;>&#65533;F3M&#65533;yL<&#65533;&#65533;&#65533;s&#65533;&#65533;&#65533;&#65533;~&#65533;&#65533;&#65533;{x&#65533;J&#65533;5&#65533;4&#65533;[a&#65533;&#65533;[&#65533;&#65533;W&#575;&#65533;T&#65533;hI&#65533;&#458;&#29267;&#65533;+&#65533;)&#65533;
&#65533;&#65533;&#65533;&#65533;S&#65533;&#65533;O&#65533;&#65533;&#65533;&#65533;+g3;&#65533;&#65533;&#65533;&#65533;-&#65533;v&#65533;&#65533;2&#65533;=_&#65533;&#65533;&#65533;&#65533;+&#65533;A&#65533;9p&#65533; #>{9&#65533;&#65533;R
$0&#65533;`>&#65533;3&#65533;&#65533;5:
&#65533;&#65533;&#65533;"&#65533;<H&#65533;Hh&#17618;=&#65533;&#65533;R	.&#37069;&#65533;-&#65533;&#65533;&#65533;c&#65533;&#65533;&#65533;&#65533;&#65533;$&#65533;&#65533;&#65533;"g&#65533;.&#65533;&#65533;&#65533;&#65533;&#65533;&#12248;&#65533;W2&#65533;&#65533;p&#65533;K&#65533;?&#65533;&#65533; &#65533;P;Y0&#65533;&#760;&#65533; &#65533;&#65533;&#65533;*&#65533;=Q@u"-&#65533;&#187;<z&#65533;&#65533;@&#65533;X7&#65533;2
&#65533;&#65533;i&#65533;&#65533;&#65533;K&#65533;&#65533;&#65533;j^`&#65533;f@$`&#65533;II&#65533;&#65533;&#65533;$N&#65533;&#65533;Dr&#65533;&#65533;&#65533;&#65533;&#65533;&#65533;&#65533;{R&#65533;`&#65533;&#65533;&#65533;>&#65533;/*t&#65533;&#1768;&#65533;&#65533;?f&#65533;=P&#65533;&#65533;&#65533;?K&#65533;P&#65533;&#65533;&#1627;&#65533;*&#65533;:+t&#65533;t"&#65533;Rs&#65533;j9&#65533;L&#65533;B&#65533;&#65533;&#65533;&#65533;/&#298;7&#65533;'&#65533;&#65533;&#65533;&#65533;x&#65533;E&#65533;l8&#65533;&#65533;&#65533;}2h&#65533;C&#65533;2&#65533;&#1539;&#65533;&#65533;C&#65533;&#65533;&#196;&#65533;&#65533;g&#65533;&#65533;D&#65533;&#65533;&#65533;D"&#65533;&#65533;&#65533;8&#65533;&#65533;&#65533;&#65533;S#&#65533;A
Y&#65533;&#65533;&#65533;m&#186;&#65533;&#65533;;+1E&#65533;&#65533;&#65533;&#65533;&&#65533;&#65533;&#65533;&#1279;+&#65533;T&#1826;&#65533;E&#65533;&#65533;&#65533;,&#65533;8>&#65533;6&#65533;&#1669;&#65533;`1<&#65533;&#65533;&#65533;rC&#65533;&yHd<CSH&#65533;pk&#65533;&#65533;&#295;Zx&#65533;&#65533;&#65533;g&#65533;&#65533;H&#65533;&#65533;Z&#65533;F&#65533;&#65533;M8&#65533;&#65533;&#65533;5&#32962;&#65533;AS&#65533;&#65533;&#65533;c&#65533;}+&#65533;q&#65533;&#65533;3&#65533;^&#65533;&#65533;h&#65533;6&#65533;&#65533;&#65533;&#1653;&#65533;&#65533;z&#65533;q&#173;D)&#65533;_Y	K0&#65533;{&#65533;&#65533;D&#65533;&#65533;&#65533;0U@*&#65533;D&#65533;C&#65533;&#65533;3E&#65533;&#65533;3A&#65533;&#65533;`&#65533;U&#65533;&#341;x&#65533;}9Kw;&#65533;~k>I&#635;=&#65533;&#65533;<9$=9&#65533;(&#65533;&#65533;&#65533;1&#65533;&#65533;&#65533;;3-&#65533;,&#65533;&#65533;[I&#65533;&#65533;&#65533;&#65533;&#65533;&#65533;&#65533;)&#65533;&#65533;	&#65533;P+&#65533;&#65533;K&#65533;&#65533;&#65533;&#65533;&#65533;&#65533;:Hd&#65533;K&#65533;&#65533;&#65533;&#65533;l/&#65533;&#65533;GJXJ&#65533;&#65533;|&#65533;D&#65533;&#65533;&#687;{&#65533;?&#65533;1D4h&#65533;&#65533;&#65533;&#65533;G&#65533;&#65533;G&#65533;
&#409;[&#564;&#65533;9&#65533;&#65533;4&#65533;PK&#65533;&#65533;(&#65533;a&#65533;J/l&#65533;py&#716;&#65533;&#65533;&#65533;&#65533;&#65533;&#65533;&#600;,&#65533;}S&#65533;&#65533;H&#65533;2&#65533;&#65533;&#65533;[&#65533;.(A-&#65533;&#65533;@&#65533;P&#65533;&#65533;&#65533;&#65533;	&#65533;k&#65533;&#65533;&#65533;&#65533;&#65533;&#65533;&#65533;0&#65533;&#65533;&#65533;*&#65533;&#65533;&#65533;&#65533;&#65533;&#65533;&#298;d&#65533;&#65533;<:P$M&#65533;&#65533;8&#65533;0&#65533;&#65533;8&#65533;&#65533;&#65533;&#65533;&#65533;&#65533;&#65533;\&#65533;&#65533;&#65533;J&#65533;&#65533;&#1796;M&#65533;L	f(&#65533;g&#65533;&#65533;DK&#2315;&#65533;(&#65533;m&#65533;&#65533;^h^&#65533;?&#65533;Z&#65533;&#65533;&#65533;MW&#65533;&#65533;`[&#65533;&#65533;&#602;&#65533;&#65533;&#65533;7&#65533;5&#65533;;&#65533;&#628;&#65533;C&#65533;&#65533;M8&#65533;H&#65533;K
&#65533;&#65533;#&#65533;B&#65533;*&#65533;tL&#65533;&#65533;&#65533;&#65533;&#65533;&#65533;&#65533;&#65533;&#65533;&#65533;'.&#65533;c&#65533;&#65533;&#65533;&#65533; Eh&#65533;&#65533;&#65533;&#65533;&#1172;&#65533;JV&#65533;,&#1341;0&#65533;3}IU&#65533;&#65533;P5=7&#65533;&#65533;&#65533;&#1029;&#65533;&#65533;&#65533;,&#65533;&#65533;&#65533;&#65533;~)&#65533;K&#65533;/=&#65533;P&#65533;8Q :W@n&#65533;&#65533;&#65533;&#65533;$&#65533;&#784;q) &#65533;+8:"&#65533;7&#65533;l&#65533;8 C&#65533;&#65533;&#1584;L26&#65533;&#65533;O&#65533;(&#65533;S]&#65533;:&#65533;&#65533;&#65533;&#65533;&#65533;&#65533;&#65533;}&#65533;&#65533;$&#65533;MQ}&#65533;&#65533;&#65533;*&#65533;W5&#65533;&#65533;&#65533;&#65533;&#65533;2>&#65533;,$&#65533;<:&#65533;&#65533;`<&#65533; &#48880;&#65533;(&#65533;7&#65533;x&&#65533;&#65533;&#65533;&#65533;&&#65533;&#65533;&#65533;&#65533;F&#65533;&#65533;5x&#65533;&#65533;&#65533;&#65533;&#65533;A&#65533;&#65533;Rq&#65533;&#65533;&#65533;l*&#65533;.'),=)&#65533;&#65533;D&#65533;S&#65533;&#65533;X\Me&#65533;P[&#65533;&#65533;m&#65533;&#65533;&#65533;&#65533;8|&#65533;&#65533;&#65533;&#65533;AZ&#65533;&#65533;&#65533;)A&#65533;&#1354;&#777;8&#65533;_&#65533;&#1398;&#65533;|&&#65533;&#65533;&#65533;&#65533;&#1191;&#65533;9)[OM&#65533;&#65533;&#65533;&#65533;Ka&#65533;&#65533;&#65533;&#217;&#65533;&#65533;&#65533;&#65533;&#65533;&#65533;&#65533;&#65533;&&#65533;&#65533;&#65533;&#65533;L"&-G&#1554;0@&#65533;&#65533;0&#65533;W&#65533;UQ=&#65533;sJ;&#1484;?&#65533;&#65533;Ru&#65533;Y,}B$|R&#65533;[&#341;h&#65533;:3&#65533;&#65533;8&#65533;&#65533;&#65533;&#65533;&#65533;&#65533;L/&#65533;W&#65533;8N$&#65533;&#65533;8&#65533;&#65533;&#65533;&#65533;&#155;&#65533;Um+&#65533;%N5&#65533;&#65533;&#65533;'&#65533;&#293;`&#65533;C&#65533;&#65533;-&#65533;&#65533;&#65533;&#65533;&#65533;&#1294;&#1380;&#65533;&#65533; i&#65533;&#65533;P8I&#65533;&#424;&#65533;&#65533;&#65533;y&#65533;`{L&#65533;&#65533;&&#65533;-,&#65533;&#65533;8(5Uh&#65533;R&#65533;&#65533;Y&#65533;E&#65533;2&#65533;O|\&#65533;&#65533;&#65533;&#65533;&#65533;[eP&#65533;&#65533;U&#1692;&#65533;U&#65533;&#65533;l&#65533;&#65533;m&#65533;&#65533;&#65533;@	=&#65533;dK&#65533;-X&#65533;=&#65533;&#65533;&#65533;S&#65533;&#889;QQ&#65533;&#65533;Z&#65533;&#65533;5?&#65533;&#65533;N&#65533;&#65533;!RY<&#65533;&#65533;;y&#65533;nj&#65533;&#65533;S&#65533;&#65533;JT&#65533;\&#65533;'&#65533;&#65533;&#1079;0&#1084;+&#65533;V &#65533;&#65533;[_
q&#65533;&#65533;MEd&#65533;&#65533;t&#65533;-&#65533;+&#2015;u&#65533;'&#65533;D&#65533;&#65533;?4}&#65533;&#487;]&#65533;&#65533;&#65533;&#65533;&#65533;"]N&#65533;]C&#1576;-&#65533;hK&#65533;&#65533;Br&#65533;&#65533;&#65533;M&#65533;&#795;2&#65533;.&#65533;I:&#65533;&#65533;u`&#65533;L&#65533;&#65533;T&#65533;&#65533;&#65533;&#65533;F|+&#65533;[&#65533;&#65533;XP&#65533;"&#65533;CB&#65533;m&#65533;&#65533;s&#65533;&#65533;%&#65533;u&#65533;&#65533;%|=&#65533;&#65533;&#65533;-@8&#65533;\esU2S&#65533;]&#65533;<9w&#65533;&#65533;#&#65533;o&#65533;_<;&#65533;&#379;&#65533;Z&#65533;&#65533;&#65533;&#65533;2&#65533;&#65533;&#1757;$&#65533;&#65533;#}&#65533;&#65533;&#65533;&#65533;
&#65533;&#65533;1(&#65533;H&#65533;&#65533;\8.&#65533;&#65533;&#65533;&#65533;K&#65533;`&#65533;&#65533;h&#65533;&#65533;J&#65533;&#65533;f&#65533;&#1163;C&#65533;&&#65533;&#65533;m&#1830;&#65533;^9&#65533;&#65533;e&#65533;h&#65533;Jq&#65533;&#65533;&#65533;&#65533;F]F&#65533;4&#65533;&#556;u&#65533;=&#545;&#65533;&#65533;bu&#712;<>&#65533;&#65533;&#65533;F&#65533;&#65533;&#65533;4&#65533;$&#65533;I&#65533;(Vc&#65533;+=>T&#65533; &#65533;} c
&#65533;N&#65533;^&#65533;=&#65533;&#65533;&#65533;&#65533;&#65533;}&#65533;&#65533;&#65533;e&#65533;(~WNZ&#65533;u&#65533;9&#65533;9F&#65533;e&#65533;&#65533;Yv5a<&#424;&#65533;&#65533;P^&#65533;&#65533;&#65533;&#1845;&#65533;&#65533;&#1005;&#1631; &#65533;&#65533;&#65533;C^&#65533;f~&#65533;j.S&#65533;b>&#179;&#65533;I&#65533;1n&#65533;&#65533;~K&#65533;&#65533;&#309;&#65533;&#65533;"c=	M&#65533;&#65533;&#65533;&#65533;&#65533;!z&#65533;&#65533;&#65533;`&#65533;&#65533;&#65533;/&#1956;&#65533;&#65533;&#1294;u&#65533;(&#65533;[&#65533;&#65533;t&#65533;GF&#1543;^&#65533;&#65533;&#65533;S&#65533;`>_<&#65533;&#65533;&#65533;&#972;2X9&#65533;&#65533;&#65533;&#65533;&#65533;&#65533;u&#65533;&#65533;&#65533;&#65533;a)&#65533;&#65533;79&#65533;&#65533;&#65533;&#65533;?&#65533;&#65533;&#34555;@;4h&#65533;.Cd&#65533;&#65533;&#65533; &#65533;&#65533;I5&#65533;&#65533;&#65533;&#65533;&#65533;&#65533;5&#65533;S;&#65533;&#65533;
&#65533;&#65533;&#65533;d6&#65533;&#65533;U^&#65533;&#520;&#65533;&#65533;&#994;&#65533;&#65533;&#65533;P&#65533;&#65533;&#65533;&#65533;Fxj&#65533;F&#65533;OT&#65533;&#65533;&#1479;Ff&#65533;4f{&#352;,)Z&#65533;Udl&#65533;&#65533;&#65533;ad&#65533;U&#65533;e;EV&#65533;&#65533;&#65533;Y&#65533;&#65533;8&#65533;7&#65533;XE&#65533;&#65533;BTIU&#65533;&#65533;}&#65533;}Au.*&#65533;&#1288;HmQP&#65533;&#65533;bh&#65533;$n:e&#65533;0&#65533;&#65533;P&#65533;|&#65533;&#65533;&#65533;&#65533;g&#65533;._Qlj&#65533;N&#65533;&#65533;&#65533;&#65533;&#65533;&#65533;&#65533;&#65533;s&#65533;.&#65533;1?&#65533;&#65533;nGA&#65533;&#65533;4&#65533;&#65533;Y>">i&#65533;&#65533;@V&#65533;[&#65533;f=X&#65533;>&#65533;4&#65533;&#65533;$&#65533;.sX&#65533;)lc-&&#65533;b{&#65533;&#1949;&#65533;v&#65533;W&#65533;eX&#65533;&#24573;&#65533;&#65533;QS&#65533;nu&#65533;5&#65533;&#65533;&#65533;l+e&#65533;&#65533;&#65533;&#65533;&#65533;6&#65533;&#65533;,|&#65533;&#65533;?&#65533;&#65533;hkh&#65533;&#65533;h&#65533;&#65533;&#65533;&#65533;&#65533;&#65533;&#65533;fBV&#65533;&#1710;a&#65533;&#65533;&#65533;&#65533;m0,&#65533;&#65533;}&#65533;N &#65533;4&#65533;&#65533;I&#1021;e&#65533;A&#65533;D&#65533;&#65533;&#65533;&#65533;Pbn*&#65533;&#1752;5Ln&#65533;&#65533;3e&#65533;&#65533;&#65533;T&#1690;66&#65533;&#65533;7&#65533;&#1638;&#65533;&#65533;&#65533;oJ&#65533;&#65533;&#65533;&#22192;&#65533;&#65533;aR&#65533;&#65533;&#65533;&#65533;&#65533;rr&#65533;&#65533;M&#65533;&#65533;\4&#65533;&#65533;%&#65533;&#65533;&#65533;D&#65533;&#65533;&#65533;&#65533;&#65533;&#65533;&#65533;&#65533;m&#65533;9S&#65533;S&#65533;Q&#65533;=h&#65533;-&#1537;&#65533;[7&#65533;$&#65533;e&#65533;H&#65533;&#65533;O&#65533;)&#65533;LYV&#160;&#65533;&#65533;&#1892;`&#65533;r&#1617;L&#65533;Z&#65533;&#65533;hc&#65533;&#65533;^&#65533;&#65533;&#65533;&#65533;&#65533;&#65533;&#65533;&#65533;&#65533;&#65533;&#65533;q&#65533;&#65533;&#65533;C1k&#65533;&#65533;&#65533;&#65533;&#65533;m!&#65533;&#65533;&#65533;&#65533;&#65533;&#65533;$Hd&#65533;bP&#65533;&#65533;&#1028;&#65533;{r&#65533;&#65533;T)&#65533;T&#65533;&#65533;+&#65533;&#57859;Y{&#792;&#65533;&#65533;wNnQ&#1926;&#65533;&#65533;
Y?&#65533;ch&#65533;&#65533;g&#65533;&#65533;7?&#65533;UG&#65533;$1&#65533;&#65533;&#65533;&#65533;&#65533;&#65533;&#65533;B&#65533;dC&#65533;s@G]A7&#65533;&#65533;&&#65533;&#65533;&#65533;&#65533;&#65533;&#65533;o&#65533;&#65533;JL&#65533;&#65533;&#65533;AM&#65533;b3&#65533;&#65533;&#65533;/?LK&#65533;i&#1251;L&#65533;&#65533;&#65533;&#65533;&#65533;A&#65533;&#65533;+s&#65533;&#65533;0u&#65533;&#65533;&#65533;&#65533;Nu6wsu&#65533;lv&#65533;R&#65533;f\"L&#65533;N&#65533;&#65533;&#65533;-&#65533;&#65533;!me&#65533;M2~!&#65533;&#65533;b &#65533;&#65533;`&#65533;&#65533;&#65533;D[L&#65533;&#65533;uA&#65533;&#65533;&#1813;("&#65533;&#65533;&#65533;`&#65533;+&#65533;k&#65533;&#65533;&#65533;6s&#459;:&#65533;cKR&#65533;&#65533;&#65533;&#1416;&#65533;"&#65533;h&#65533;LOg&#65533;]&#65533;&#65533;&#65533;l&#65533;&#65533;v'&#65533;O&#65533;d&#65533;P&#1331;wo&#65533;O&#65533;&#65533;&#65533;&#65533;&#65533;3&#65533;&#65533;e&#65533;&#65533;!&#65533;&#65533;&#311;&#65533;&#65533;D|&#65533;U&#65533;&#65533;&#65533;m&#1903;&#65533;aSpz&#65533;&#65533;&#1220;&#65533;&#1171;&#65533;m&#65533;&#65533;&#65533;&#65533;0&#65533;&#65533;&#65533;&#65533;&#65533;&#65533;&#65533;&#65533;j*&#65533;.eRF&#65533;&#65533;S&#65533;qM&#65533;Uj&#1497;&#65533;&#65533;&#65533;e&#65533;&#65533;;GzPo&#65533;&#65533;&#65533;\\&#65533;&#65533;_D&#65533;&#65533;~&#65533;$V]C&#65533;&#65533;d(&#65533;&#65533;&#65533;:W&#65533;&#65533;&#65533;&#65533;&#65533;]&#65533;Yz&#65533;&#65533;[&#65533;&#65533;&#65533;&#585;&#65533;rKO$&#65533;{&#65533;&#65533;t 0g&#65533;O&#65533;&#65533;5&#509;&#65533;5&#65533;&#65533;H&#65533;&#65533;&#65533;&#65533;&#65533;7g&#65533;&#65533;&#65533;&#65533;s,M&#65533;&#65533;&#65533;E&#65533;}{*EmK&#65533;&#65533;&#65533;_~&#65533;&#65533;s&#65533;&#65533;dO&#65533;&#65533;-&#65533;AwG&#977;w&#65533;&#65533;|&#65533;w&#65533;&#65533;_&#65533;jvU&#65533;Z&#65533;>0&#65533;P&#65533;(&#65533;&#65533;B&#33978;&#65533;&#65533;&#65533;&#65533;&#65533;2&#65533;g&#65533;&#65533;&#65533;mwY]J&#65533;a&#65533;i4&#65533;}&#65533;&#65533;&&#787;&#65533;
X(P&#65533;&#65533;S&#65533;&J&#65533;j&#65533;&#65533;}&#65533;6r&#65533;&#65533;&#65533;c&#65533;E"G.&#65533;(&#65533;J&#65533;A&#65533;d	2&#22872;aZ&#65533;	
&#65533;&#220;9U&#65533;&#65533;3&#65533;+&#65533;B&#65533;-&#1108;&#263;&#65533;\&#65533;&#65533;&#65533;W0cR&#65533;&#65533;j&#65533;&#65533;T&#65533;P&#65533;a-&#65533;&#65533;&#31600;b&#65533;&#65533;*k&#65533;&#51956;j&#1522;b&#65533;&#65533;&#65533;&#65533;UH&#65533;vE&#65533;.)&#65533;&#65533;&#65533;&#65533;&#65533;w&#65533;&#65533;D@D&#65533;x&#65533;&#494;&#65533;H&#65533;&#65533;8rd&#65533;&#1086;+#&#65533;`&#65533;&#65533;
,l&#65533;&#65533;&#65533;&#65533;&#65533;]&#521;&#65533;&#65533;&#65533;&#65533;&#65533;&#65533;)&#65533;:u&#65533;*&#65533;;&#65533;&#65533;&#65533;&#65533;&#65533;&#65533;	&#65533;&#65533;x&#65533;-@& P|_&#65533;F;\&#65533;&#1830;&#856;&#65533;/)dI&#65533;%vQ4aZ&#65533;&#65533;(&#65533;&#65533;&#65533;3oB&#65533;ht&#65533;&#1012;`c&#65533;k*&#65533;&#65533;&#65533;&#65533;&#65533;M&#65533;&#65533;&#65533;&#1145;&#1576;&#65533;&#65533;&#65533;
x+VO	8`_&#65533;&#65533;|&#881;&#65533;&#1922;n9X]J&#65533;U^&#65533;5-~&#65533;&#65533;&#65533;&#65533;gIRa&#65533;&#65533;&#1115;@Sh1"'&#65533; Gci&#65533;YA P &#65533;r&#65533;&#65533;&Z&#65533;`&#65533;&#65533;&#65533;&\&#65533;&#65533;1&#65533;d&#65533;HZm+V&#65533;Z8D&#65533;kW&#65533;0&#65533;&#65533;&#65533;&#65533;&#65533;1&#65533;&#65533;4&#65533;t&#65533;]&#65533;^&#65533;8&#65533;&#65533;d&#65533;u&#65533;y&#65533;&#65533;wD&#65533;&#65533;&#65533;`Xo&#65533;Y&#65533;^&#65533;a&#65533;&#65533;&#65533;&#65533;'&#65533;O-&#65533;&#2013;B5&#65533;a[]&#65533;5&#65533;]&&#20759;["&#65533;!Z&#65533;&#65533;h&#65533;W&#51280;k&#65533;!i&#65533;&#65533;a&#65533;&#65533;&#65533;h	h&#65533;&#65533;&#65533;e&#65533;e:6&#65533;P\&#65533;%:&#65533;P&#65533;&#65533;&#65533;&#65533;b&#65533;&#65533;&#65533;G"%&#65533;&#65533;t&#65533;qC&#65533;&#65533;er8>&#1756;&#65533;m&#65533;&#65533;&#1549;&#65533;&#65533;v	U&#65533;F&#65533;q&#65533;m&#65533;&#65533;r&#65533;&#65533;Z&#64091;&#65533;&#65533;&#65533;b&#65533;M&#65533;'&#65533;&#65533;&#65533;&#65533;s&#673;&#65533;&#1703;Q&#65533;&#65533;l&#65533;I&#65533;&#65533;L&#65533;\&#65533;*&#65533;aY&#65533;&#65533;&#65533;$e4*&#65533;F&#65533;&#65533;&#65533;g&#65533;&#65533;&#65533;f&#65533;&#65533;q&#65533;Y~&#65533;&#65533;t&#65533;Z&#65533;&#65533;&#65533;@}&#65533;&#65533;&#65533;&#65533;B&#65533;&#65533;8c&#65533;'&#65533;&#65533;#&#65533;r&#65533;.K&#65533;qrA&#65533;,y`Z&#65533;Q&#65533;&#65533;^&#65533;m&#65533;&#65533;m[&#65533;5&#65533;Tt&#65533;?&#65533;&#65533;&#65533;&#65533;&#65533;&#48053;m.e&#65533;V&#65533;&#65533;;`We&#65533;&#65533;&#65533;:&#65533;rn}&#65533;Lp&#65533;&#65533;&#525;&#65533;&#65533;u&#65533;e&#65533;r&#65533;&#65533;lY&#65533;&#65533;&#65533;&#65533;&#65533;&#65533;&#65533;%&#65533;.&#65533;2&#65533;&#65533;&#65533;&#65533;&#65533;&#65533;&#65533;&#65533;7&#65533;+<YH&#65533;&#65533;8&#65533;&#65533;&#65533;&#65533;&#65533;&#65533;^&#65533;&#65533;&#65533;vM.w&#65533;>5&#65533;uz&#65533;&#65533;&#65533;6&#65533;Y&#65533;&#65533;u&#65533;&#65533;&#65533;&#65533;&#65533;[&#65533;-&#65533;R}E{&#65533;kS{W&#65533;&#1598;-w&#65533;s_&#65533;(&#65533;&#65533;&#65533;[K&#65533;f&#65533;&#65533;&#65533;&#65533;&#65533;&#65533;g&#65533;9t&#65533;&#65533;1e&#65533;]&#65533;&#65533;&#65533;k{&#65533;&#65533;1&#65533;G&#65533;G"&#65533;&#65533;&#65533;#&#65533;H&#65533;&#65533;&#65533;7&#65533;&#65533;&#65533;rd&#65533;,H&#65533;S&#65533;&#54974;&#65533;3F u&#65533;s]&#1390;&#65533;6t&#65533;&#65533;N&#65533;&#65533;&#65533;&#65533;&#65533;&#65533;&#65533;&#65533;&#65533;&#65533;^z&#3794;":&#65533;4oB&#65533;[&#65533;@	&#65533;-&#65533;&#65533;&#65533;{&#65533;[&#8642;&#65533;&#65533;z&#65533;&#65533;|&#65533;7+5&#65533;{&#65533;C&#65533;&#65533;&#292;&#65533;)X&#65533;&#65533;&#65533;|P&#65533;=Q8'&#65533;&#231;d&#65533;&#65533;h	&#65533;(F&#65533;&#1298;&#65533;?f&#65533;(&#65533;%&#65533;&#65533;&#1205;)_&#953;&#65533;z&#65533;&#65533;B&#65533;.R&#65533;]&#65533;&#65533;B&#65533;&#65533;Qx&#65533;&#65533;&#65533;(t0&#65533;5&#65533;&#65533;$<a&#65533;&#65533;&#65533;0&#65533;&#65533;&#65533;&#65533;z&#65533;&#65533;8&#65533;&#65533;5$'&#65533;&#65533;&#65533;=&#65533;E&#65533;F|&#65533;&#65533;&#65533;&#65533;4&#65533;&#65533;*XR
VR&#65533;&#65533;i&#65533;&#65533;&#65533;Z&#65533;&#65533;J&#65533;(&2QQ&#65533;X$	!RY&#65533;)r&#65533;&^|&#65533;R&#65533;&#65533; &#65533;&#65533;&#65533;&#65533;N&#65533;#&#65533;Z&#65533;u&#65533;&#65533;&#65533;&#450;&#65533;-&#65533;9m>pt&#65533;&#65533;(&#65533;&#65533;&#65533;(L&#65533;&#596;&#65533;,&#65533;&#65533;&#65533;N&#65533;[br &#65533;&#65533;Ae+{&#65533;!+&#65533;&#65533;&#65533;a&#65533;<&#65533;P&#65533; ?&#65533;&#65533;:5&#65533;&#65533;<&#65533;F&#65533;&#65533;&#65533;&&#65533;&#65533;&#65533;&#65533;&#65533;<%*&#65533;&#1534;&#65533;&#65533;t&#65533;&#65533;P&#65533;X&#65533;&#65533;B&#65533;D/&#65533;B&#65533;&#65533;&#65533;&#65533;^&#65533;lhW<&#65533;&#65533;&#65533;wl&#65533;&#65533;R&#65533;L&#65533;&#65533;( &#65533;.&#65533;$k&#65533;S &#65533;tLS&#65533;*&#65533;&#65533;#&#65533;&#65533;fF&#65533;+x&#65533;HIg5#&#65533;&#65533;&#65533;	&#65533;&#65533;&#65533;&#65533;}&#65533;&#65533;OS&#65533;S&#65533;L&#65533;&#65533;@U)U&#65533;|&#65533;&#65533;&#65533;9&#65533;sj&#65533;A&#65533;Q_a&#65533;h/&#65533;&#65533;&#65533;&#65533;lvb&#65533;-&#65533;&#1494;&#65533;2O`&#65533;&#65533;&#65533;hH&#65533;)&#65533;I&#65533;&#65533;`C3
Xsh.MN&#65533;&#65533;&#57574;&#65533;\(&#65533;.46(Ra&#65533;&#65533;t&#65533;&#25692;&#65533;&#1805;&#65533;c&#65533;`t&#65533;$&#65533;>&#65533;&#692;QFu&#65533;&#65533;L&#65533;&#65533;J.&#65533;)0&#65533;ZQ&#65533;V&#65533;&#65533;U&#65533;&#65533;rl`U#Uvrc&#65533;&#65533;&#65533;z&#65533;>&#65533;Vg:U&#65533;&#65533;&#65533;&#65533;zp"&#65533;&#65533;,&#65533;)c_&#65533;&#65533;(&#65533;>&#65533;p@&#65533;yf&#65533;&#65533;SLi. t&#65533;&#65533;f&#65533;!Ag&#65533;&#65533;0&#65533;Q&#65533;&#65533;h&#65533;ZZ&#65533;NUm&#1909;&#65533;&#65533;@&#65533;I&#65533;m&#65533;&#65533;l&#65533;K&#1686;U&#65533;&#65533;&#1536;&#65533;[&#65533;&#65533;&#65533;&#65533;&#65533;P+&#65533;"\e&#401;&#65533;&#65533;R&#1593;&#65533;@&#65533;}sb&#65533;a@!Y&#65533;&#65533;&#65533;&#65533;&#65533;&#65533;&#65533;&#65533;vSJ&#65533;hc|&#65533;&#1641;\&#65533;&#65533;u&#65533;&#65533;g&#65533;5&#65533;J&#1119;&#65533;|!&#65533;!&#65533;&#65533;&#65533;&#65533;&#65533;B&#42209;&#65533;&#951;G&#65533;.s9&#65533;]&#65533;&#65533;b5[&#65533;&#65533;&#65533;Z&#65533;g&#65533;&#65533;@Kp&#65533;&#65533;1/&#65533;)&#65533;uE&#65533;G&#65533;&#65533;^&#65533;S{&#65533;&#65533;B&#65533;&#65533;%"`&#65533;,&jCVS&#65533;&#65533;&#65533;0&#65533;LQ&#65533;t&#65533;&#1029;rC&#65533;&#65533;&#65533;}&#65533;&#65533;Ju&#65533;*&#65533;&#65533;S&#65533;@X&#65533;r&#65533;J>!oQ&#65533;:&#65533;&#65533;U&#65533;&#65533;&#65533;&#65533;Vm{J&#65533;<T&#65533;&#65533;&#149;&#65533;sM5S&#65533;e&#65533;&#8419;&#65533;Dpl&#65533;Vao&#65533;&#65533;&#65533;hB2&#65533;&#65533;p&#30431;&#65533;&#65533;&#65533;]&#65533;&#65533;Xh&#65533;&#65533;&#65533;J&#65533;&#65533;&#65533;B&#65533;&#1492;m&#65533;&#65533;D@&#65533;&#65533;&#65533;&#65533;&#65533;A&#962;&#65533;&#65533;&#65533;d&#65533;&#65533;&#65533;^ck&#65533;&#65533;5(&#65533;&#65533;=&#65533;%fm?&#65533;&#65533;&#65533;&#65533;&#65533;N &#65533;&#65533;6&#65533;&#65533;Y&#65533;&#65533;&#65533;&#65533;P]C&#65533;	_&#65533;F&#1630;P&#65533;+li&#1647;&#65533;&#65533;%&#65533;3&#65533;p&#65533;bs&#902;|&#1356;&#65533;-i+&#65533;&#65533;&#65533;v4&#65533;&#65533;&#65533;&#1322;&#65533;nj&#65533;|5&#65533;&#65533;&#65533;`)&#65533;&#65533;^-'&#65533;&#65533;&#65533;}&#972;/&#1377;+&#65533;&#65533;S&#65533;T &#65533;&#65533;&#65533;&#65533;{<3&#65533;%t&#65533;&#65533;[&#1904;&#65533;&#65533;[@&#65533;&#65533;<&#65533;&#65533;:Hd&#65533;&#65533;%&#65533;&#65533;&#65533;&#65533;&#65533;&#1368;&#321;&#65533;&#65533;X&#65533;&#65533;48%$&#65533;2&#65533;&#65533;&#65533;&#65533;{&#65533;&#65533;&#65533;&#395;&#65533;&#65533;t&#65533;j&#65533;&#65533;&#65533;,$G&#65533;M&#65533;IO&#65533;&#65533;&#65533;&#65533;&#65533;7g}&Ts&#65533;>&#65533;&#65533;3&#65533;&#65533;&#65533;&#65533;&#65533;&#65533;Gwp&#65533;/&#65533;&#65533;M&#65533;O&#65533;D&#65533;j&#65533;&#65533;&#65533;:&#65533;&#65533;2,R$#&#65533;[&#65533;FB&#65533;YQl|&#65533;iA&#65533;(&#65533;!&#65533;&#65533;co&#65533;&#65533;az&#65533;}ND&#181;0&#65533;&#65533;@&#65533;I&#65533;&#65533;N&#830;&#65533;&#65533;&#65533;Z7&#65533;G~&#65533;&#65533;&#65533;i&#65533;&#65533;/&#65533;&#65533;&#65533;&#65533;&#65533;6&#65533;&#65533;w<&#65533;&#65533;i&#65533;&#65533;&#65533;&#65533;&#65533;&#65533;&#65533;Dt]&#65533;&#65533;&#1201;I&#65533;&#65533;;&#65533;)H&#65533;&#1631;&#65533;&#65533;@&#65533;&#65533;/&#65533;D&#65533;&#150;E&#65533;&#65533;&#65533;&#65533;M&#65533;]&#65533;&#65533;&#1900;&#65533;&#65533;&#65533;IT&#65533;_&#65533;Sk9&#65533;&#65533;&#65533;&#65533;\&#65533;&#1703;QE_l&#65533;&#65533;&#65533;&#65533;&#65533;&#65533;\&#65533;Y&#65533;%&#65533;&&#65533;&#65533;&#65533;A\&#65533;l&#65533;g&#65533;L&#65533;&#65533;Na&#65533;&#532;&#65533;&#65533;&#1544;&#847;&#65533;&#65533;&#65533;&#65533;&#65533;&#65533;d&#65533;&#65533;uB&#65533;)&#65533;Ry\&#65533;&#65533;&#65533;&#65533;T&#65533;9&#65533;&#65533;N&#65533;Q&#65533;C{&#65533;&#65533;&#1283;&#65533;VA&#65533;&#65533;UN&#65533;&#65533;&#65533; Q&#65533;&#65533;&#65533;&#65533;u`H&#65533;&#65533;&#65533;&#65533;&#65533;&#65533;m0&#65533;&#65533;@&#65533;&#65533;&#65533;[&#65533;&#65533;^![&#65533;a&#65533;&&#65533;Nn&#65533;?&#65533;&#65533;&#65533;&#65533;&#1886;&#65533;Z&#65533;	`V&#6268;&#505;&#65533;&#65533;Q&#65533;YS_&#65533;&#65533;&#65533;'&#65533;!J&#65533;&#65533;VZ&#65533;G,b&#65533;0&#65533;&#65533;&#65533;X':b	&#65533;&#65533;B&#65533;&#65533;&#1298;t5&#65533;&#65533;&#65533;$2&#65533;'&#65533;h&#542;t`"T&#65533;^b&#65533;b&#65533;&#65533;&#65533;%&#65533;m&#65533;&#65533;)&#65533;&#47643;g&#65533;$&#1161;&#65533;&#65533;&#65533;W&#65533;&#65533;.r\&#65533;&#65533;N&#65533;[&#65533;!&#65533;9D$h&#65533;&#65533;
&#65533;&#65533;&#65533;&#65533;&#65533;1&#65533;&#444;&#596;&#65533;Ph|&#65533;&#65533;-&#65533;^&#65533;&#65533;&#65533;&#65533; >&#65533;$&#65533;&#65533;&#65533;&#65533;]&#65533;&#65533;&#65533;&#65533;&#65533;>&#65533;&#65533;&#65533;&#65533;d&#65533;&#65533;2&#651;&#65533;]&#65533;	&#65533;^"H(\&#65533;&#65533;qS&#65533;&#65533;&#65533;&#65533;	&#65533;9&#1480;&#21235;&#65533;
E&#65533;&#65533;Mf&#65533;^Q&#65533;b&#65533;m\V&#65533;&#65533;&#65533;^.&#65533;e&#65533;lM&#65533;!F`=&#65533;l$X5a&#65533;&#65533;Vj_&#65533;&#65533;M@
&#65533;@&#1955;&#65533;&#65533;[Bv&#65533;&#65533;&#65533;5&#65533;#&#672069;&#65533;Q~&#65533;&#65533;&#65533;HTn&#392;uc&#65533;&#65533;:G&#65533;J&#65533;&#65533;Tg$&#65533;*nM)O&#65533;y&#65533;&#65533;&#65533;#Z	&#65533;&#65533;&#65533;G&#65533;&#65533;<&#65533;$/&#65533;&#1914;,&#65533;%a1&#65533;&#65533;&#65533;%&#65533;FbP&#65533;&#65533;&#65533;$&#65533;i&#65533;G&#65533;&#65533;&#65533;&#65533;&#65533;&#65533;&#65533;&#65533;4e(&#65533;&#65533;$&#65533;+"&#65533;&#65533;&#864;C&#65533;&#65533;n|&#65533;&#65533;XX&#65533;[&#65533;&#65533;fv&#65533;$I&#65533;&#65533;a&&#65533;IJ&#65533;aZ&#385;P&#65533;^&#65533;e&#65533;[&#65533;\&#65533;l&#65533;&#65533;&#65533;&#65533;>&#65533;S&#65533;&#1471;&#65533;e_&#343;Q&#65533;p&#65533;(e&#65533;&#65533;&b&J&#65533;1fcB&#65533;pDeXO&#65533;&#65533;&#65533;|&#65533;&#65533; a&#65533;8&#65533;J&#65533;Qg&#65533;&#65533;&#65533;&#269;$&#65533;le&#65533;Uv&#65533;&#65533;&#65533;a[&#65533;&#65533;&#65533;&#65533; &#65533;&#65533;"e&#65533;m&#65533;M&#65533;c=6&#65533;2#&#65533;&#65533;&#65533;&#65533;'&#65533;[&#65533;&#65533;o&#65533;&#65533;&#65533;&#65533;IE&#65533;"0]-&#65533;&s6'O*&#65533;&#65533;&#1685;&#65533;&#65533;Thxu&#65533;X)&#65533;&#65533;&#440;Jvn&#65533;&#65533;`hChV&#65533;f&#65533;&#502;&#65533;Y&#65533;&#65533;N&#65533;f&#65533;v&#65533;[b#&#65533;&#65533;R&#65533;&#65533;&#65533;&#65533;g\&#65533;%~&#65533;'&#65533;&#65533;R&#65533;&#65533;&#65533;V&#65533;&#65533;&#65533;$&#65533;X
&#65533;&#65533;&#447;&#65533;(&#65533;&#65533;D&#65533;&#65533;&#65533;(b&#65533;&#65533;LJ&#65533;@&#65533;&#65533;&#65533;&#65533;&#65533;1D7
Ap(I&#65533;a&#43873;xA&#65533;_&#65533;&#65533;&#65533;&#65533;f&#65533;&#65533;>&#65533;z&#65533;)k&#65533;&#65533;>Z&#65533;&#65533;Fv&#65533;&#65533;&#65533;Q)&#65533;&#65533;&#65533;$&#65533;&#65533;&#65533;&#65533;&#65533;&#65533;I&#65533;)R&#65533;&#65533;>&#65533;&#65533;&#21646;&#65533;&#10801;&#65533;&#65533;"d&#65533;v,S&#65533;H&#65533;C&fr&#65533;>J&#65533;F&#65533;&#65533;&#65533;&#65533;&#65533;U&#65533;&#65533;
&#65533;Q&#65533;	
Ee&#65533;7&#65533;&#65533;&#65533;&#65533;&#65533;hbV
&#1754;b&#65533;:&#65533;&#65533;&#65533;b*&#65533;({&#65533;H&#65533;&#65533;cm*j&#65533;&#65533;%&#65533;9&#65533;F&#65533;\^"&#65533;O&#65533;h@*&#65533;&#65533;&#65533;&#65533;&#65533;&#65533;&#65533;D`&#65533;Tj&&#65533;$&#65533;K&#65533;&#65533;&#65533;>a&#65533;b&#65533;J$&#65533;jX(%&#65533;"x&#65533;&#43592;AX&#65533;B,&#65533;&#65533;&#65533;&#65533;Nl&#65533;&#65533;&#65533;*&#265;&#1624;_=&#1075;&#65533;&#65533;&#65533;&#65533;&#65533;&#65533;k&#65533;'|&#65533;DS&#65533;&#65533;4&#65533;i&#65533;
&#65533;%Q6&#65533;R&#65533;&#65533;~5j&#65533;e&#65533;&#65533;a&#65533;x&#65533;g&#65533;&#65533;&#65533;&#65533;"&#65533;A&#65533;&#65533;B&#65533;&#65533;q&#65533;&#65533;&#65533;&#65533;&#65533;&#65533;&#65533;&#65533;&#826;&#65533;*LE&&#65533;b&#65533;&#65533;N&#65533;&#65533;(F&#65533;d&#65533;&#65533;8&#749;&#159;&#65533;&#65533;&#65533;x&#65533;6&#65533;;&&#65533;|8 &#65533;&#65533;&#65533;&#65533;&#65533;X)&#65533;&#65533;$\&#65533;&&#65533;@.&#65533;1&#65533;&#65533;m&#65533;&#65533;&#65533;LB&#65533;]r&#65533;&#65533;:V&#65533;&#65533;)&#65533;&#65533;Ap&#65533;VA&#65533;&#65533;&#65533;&#397;&#65533;&#65533;&#65533;&&#65533;&#65533;&#65533;u&#65533;&#65533;P! VL&#65533;*&#65533;&#65533;&#65533;&#65533;&#65533;0&#65533;\&#1457;q&#65533;!&#1119;Hr&#65533;Z&#65533;|&#65533;&#65533;&#65533;&#1888;&#65533;&#65533;B&#65533;&#65533;&#65533;Y&#65533;&#65533;&#65533;&#65533;&#65533;b[&#65533;&#65533;aZN&#65533;&#65533;i&#1693;&#65533;n%mF&#65533;A&#65533;&#65533;&#65533;'Ral&#65533;&#65533;&#65533;&#65533;~&#1113;- &#65533;4]&#65533;V&#65533;a&#65533;v|&#65533;"&#65533;&#65533;,&#65533;v&#65533;)&#65533;&#65533;&#65533;&#65533;&#65533;m[&#65533;&#65533;&#300;S&#65533;&#65533;N&#65533;}O&#65533;r&#65533;&#65533;&#65533;&#65533;&#65533;&#65533;&#65533;HH&#65533;&#65533;&#65533;&#65533;+&#65533;5[&#65533;an&#65533;&#65533;+gi&#65533;&#65533;&#65533;&#65533;&#65533;&#65533;&#65533;&#65533;&#65533;Z&#65533;)<&#65533;&#65533;&#65533;JU&#65533;&#65533;I&#65533;&#65533;&#65533;Y&#65533;/&#65533;n&#65533;&#65533;&#65533;&#65533;&#65533;&#65533;&#65533;&#65533;&#65533;&#65533;&#65533;o&#65533;"&#65533;@t&#65533;(`&#65533;&#65533;"o4&#65533;&#65533;&#65533;x&#65533;&#65533;x&#65533;G&#65533;5^_&#65533;~.&#65533;]'&#65533;&#65533;FV&#978;&#1005;0&#65533;eg&#65533;`f&#65533;b&#65533;&#65533;&#65533;*&#65533;&#65533;&#65533;<h&#943;&#65533;&#329;&#65533;S&#1231;&#65533;\&#65533;&#65533;y&#65533;!&#65533;&#65533;/v&#167;{&#65533;&#65533;&#65533;&#51421;&#65533;&#65533;&#65533;H&#65533;EM0&#65533;j!&#65533;9&#65533;&#65533;&#65533;&#65533;&#65533;G&#65533;&#65533;&#65533;&#65533;c$j&#65533;&#65533;&#685;{0&#65533;&#65533;&#65533;&#65533;&#65533;&#65533;&#65533;&#65533;&#65533;&#65533;46j
I&#65533;&S(&#65533;&#65533;&#65533;p&#65533;&#897; &#65533;&#65533;r&#1494;t&#65533;&#65533;2&#288;&#65533;&#65533;&#65533;&#239;V&#65533;&#65533;"1&#65533;&#65533;&#65533;6q ;&#65533;&#170;&#65533;&#65533;&#65533;&#65533;&#65533;N&#65533;&#65533;&#65533;~&#65533;W&#65533;&#65533;&#65533;&#65533;&#65533;RZ&#65533;&#65533;&#65533;vIr&#65533;p"&#65533;-&#65533;&#65533;&#65533;q&#65533;&&#65533;1&#65533;&#65533;q&#65533;=&#65533;&#65533;ml&#65533;Q"&#65533;&#65533;&#65533;|&#65533;&#65533;xS&2&#65533;AL&#65533;v&#65533;&#65533;"&#65533;Z&#65533;=rp&#65533;&#65533;I&#65533;S&#65533;\&#65533;&#65533;&#65533;o&#65533;&#65533;&#65533;&#65533;%W&#65533;&#573;&#65533;&#65533;v&#65533;/nYB
0jNF&#65533;&#65533;]&#65533;r0]&#65533;@t.
&#65533;&#65533;=&#65533;-w&#65533;@&#65533;&#65533;&#65533;&#65533;&#817;/_&#65533;r&#65533;&#65533;f&#65533;#sTic&#65533;&#65533;&#65533;&#65533;&#65533;&#65533;&#65533;jK&#65533;&#65533;&#65533;&#65533;c&#65533;xV&#65533;&#65533;&#65533;&#65533;7&#65533;&#65533;C&#65533;8&#65533;&#65533;2rk6&#904;&#65533;&#65533;&#65533;s&#65533;)
&#65533;&#65533;&#65533;q&#435;Q`&#65533;*&#65533;&#65533;&#65533;s!&#65533;&#65533;)&#65533;g&#1734;l&#65533;
 4A&#65533;@.[&#65533;&#65533;&#65533;(&#65533;&#65533;R&#65533;
(PB42&#65533;&#65533;DS&#65533;&#65533;43&#65533;l&#65533;k&#65533;&#65533;)&#65533;&#65533;&#65533;Hk3&#65533;Z&#65533;t&#1370;.&#65533;&#65533;&#65533;jr&#65533;&#880;&#65533;&#65533;/:&#65533;&#65533;+&#65533;2p&#65533;%&#65533;p&#65533;|&#65533;&#65533;&#65533;&#65533;44N&#65533;r&#1927;kB&#65533;&#65533;&#65533;&#65533;&#65533;&#65533;&#1793;&#65533;&#65533;A;uy&#65533;&#65533;:&#65533;C&#65533;,&#65533;`V&#65533;&#65533;&#65533;%&#65533;ES&#65533;&#54593;l&#1755;q$#&#65533;o&#181;&#65533;Y7&#65533;&#65533;&#65533;vro&#65533;t'&#65533;4&/3]&#1001;k&#65533;&#65533;l&#65533;4&#65533;&#65533;&#65533;ua&#1518;
p;.3&#65533;&#65533;O&#65533;&#65533;N&#65533;f&#65533;&#65533;&#65533;&#65533;&#65533;#l&#823;&#65533;2SO6/&#65533;Vq&#65533;
&#65533;&#65533;V&#65533;&#65533;;&#65533;nW&#65533;4(&#65533;&#65533;*v&#65533;&#65533;r&#65533;&#65533;{&#65533;&#65533;&#65533;66+&#65533;!&#65533;6lk&#65533;&#65533;I&#65533;&#65533;&#65533;5K&#65533;&#65533;2?&#65533;[&#65533;J&#65533;c&#65533;&#65533;&#65533;&#65533;n&#65533;`&#65533;&#1894;_&#65533;I&#65533;&#65533;&#65533;&#65533;E`7&#65533;:&#65533;&#65533;p[JpD*5&#65533;t&#65533;@&#65533;@T&#65533;P&#65533;&#65533;&#65533;r&#1457;0G1co&#65533;t&#65533;y&#65533;n$.'&#1455;&#65533;&#65533;&#65533;n$&#65533;&#65533;&#1049;&#65533;&#65533;YC2C&#65533;6&#65533;&#65533;`y&#65533;&#65533;&#65533;nO-K&#65533;/&#65533;&#65533;&#65533;&#65533;&#65533;W*8&#65533;&#65533;&#65533;&#65533;n&#65533;`&#65533;r|&#65533;m&#65533;,]*7[ &#65533;&#65533;&#65533;&#65533;&#65533;x&#65533;7o&#65533;A&#65533;&#65533;&#65533;:&#65533;&#65533;]#&#65533;f&#65533;9&#65533;&#65533;`&#65533;7&#65533;&#65533;0&#65533;a&#65533;,&#65533;&#65533;X&#372;&#65533;N&#65533;&#65533;&#65533;]skkOIql&#65533;v&#65533;&#65533;&#65533;z&#65533;w&#65533;U:&#65533;&#65533;uo2&#65533;&#65533;&#1009;&#65533;&#65533;&#65533;&#65533;|&#65533;a~n&#65533;&#65533;P&#65533;&#65533;&#65533;rs&#624;b&#65533;&#65533;&#65533;&#65533;&#65533;0U5x@&#65533;&#65533;&#65533;&#65533;&#65533;r%v&#65533;n&#65533;P7&#65533;&#65533;&#65533;y&#65533;&#65533;&#65533;&#65533;&#65533;&#65533;&#1310;&#65533;&#65533;"Ag&#65533;xU9&#65533;]&#65533;N&#65533;&#65533;&#981;&#65533;]&#65533;c&#65533;|4&#65533;f=:&#65533;F&#65533;&#65533;&#65533;&#65533;&#65533;&#65533;&#65533;&#65533;&#65533;4&#65533;&#65533;&#65533;&#65533;}&#65533;&#65533;3&#65533;cR&#65533;]u&#65533;ei&#65533;O&#65533;4&#65533;3&#65533;&#65533;{y&#65533;&#65533;(MT&#65533;&#65533;I]T&#65533;W?&#65533;&#65533;&#65533;>&#65533;&#1333;&#65533;&#65533;e&#65533; &#65533;&#65533;H%&#65533;&#65533;)&#65533;&#65533;j&#1513;6|&#65533;j_&#65533;#g{I&#65533;&#65533;&#65533;&#65533;s&#65533;&#65533;&#65533;&#65533;&#65533;xr&#65533;Fq&#65533;&#65533;K&#65533;&#65533;&#65533;a&#65533;&#65533;`VG&#65533;V1U&#65533;r&#65533;s&#65533;O&#65533;&#65533;&#65533;&#65533;&#65533;&#65533;&#65533;&#65533;&#65533;'8&#65533;&#65533;&#65533;&#65533;&#65533;&#65533;'<=&#1319;2&#65533;&#65533;8&#65533;_l0N&#65533;&#1832;&#65533;J&#65533;&#65533;&#65533;,&#65533;:U&#65533;&#65533;7VL&#65533;g&#65533;&#65533;&#65533;X&#65533;_+&#65533;&#65533;&#223;&#65533;&#65533;&#65533;&#65533;Y&&#65533;J[z&#65533;&#168;[g:o&#65533;&#65533;&#65533;&#65533;=&#65533;&#65533;&#1961;&#65533;&#65533;P9rv&#65533;&#65533;.&#65533;&#65533;&#65533; &#65533;&#65533;P&#65533;
&#65533;&#65533;&#65533;&#65533;;
&#65533;&#65533;FF&#65533;u&#65533;&#65533;&#65533;&#65533;S=&#65533;U&#65533;&#65533;D&#65533;&#65533;&#65533;&#65533;O&#65533;&#65533;&#65533;F&#65533;8&#65533;&#65533;&#65533;&#65533;&#65533;&#65533;&#65533;X:&#65533;&#65533;&#65533;&#65533;&#65533;&#65533;&#65533;&#563;u&#65533;2&#65533;{{&#65533;&#65533;%&#65533;O-&#65533;{r.&#65533;=&#65533;;~&#65533;'xQ&#65533; &#65533;J&#65533;|&#65533;>&#65533;n&#65533;&#65533;^)&#65533;&#65533;&#65533;&#65533;zd&#65533;&#65533;"&#65533;0v:gu&#65533;&#65533;j&#65533;-&#65533;6&#65533;G&#65533;&#65533;&#1434;&#65533;@&#65533; E&#65533;&#65533;\|&#65533;&#65533;Pw&#65533;}h&#65533;>&#65533;	0Ha&#65533;&#65533;6t&#65533;0a&#261;4&#65533;&#65533;&#65533;&#65533;>A~&#65533;t|&#65533;OG&#65533;z&#65533;&#65533;&#65533;&#65533;@=#Q&#65533;l&#65533;&#65533;%I>yLv&#65533;H(QNF&#65533;:q&#65533;#h&#65533;$A&#65533;&#65533;&#1815;&#65533;Q1`&#65533;2&#65533;&#65533;&#65533;&#65533;>J&#65533;$.&#681;Q&#65533;&#937;=A&#65533;:E&#65533;U&#1583;&#65533;&|&#65533;l&#1713;RI&#65533;&#65533;&#65533;&#65533;+d&#65533;&#65533;C &#65533;(9&#65533;&#65533;xc&#65533;P`&#65533;:&#65533;<rjV&#65533;Z+mr&#65533;&#65533;qQ&#65533;&#65533;(Wvus&#65533;T#&#65533;Bw&#65533;2&#65533;_&#65533;Aj&#1386;Q&#65533;v&#65533;&#65533;@l&#1649;&#65533;.h&#65533;"D&#65533;&#65533;&#65533;&#65533;&#65533;A&#2041;&#1214;H&#65533;"&#65533;&#65533;kr&#65533;&#65533;7M&#65533;1U&#684;i&#65533;fv&#65533;&#65533;&#444;&#65533;X&#65533;@&#65533;7&#65533;#D&#65533;&#65533;|&#65533;Cv&#65533;(&#65533;&#65533;&#65533;&#65533;BI&#65533;&#65533;S&#65533;8&#65533;*&#65533;&#65533;&#65533;j&#65533;4;e-&#65533;&#65533;:&#65533;&#65533;{rd&#65533;D (&#65533;&#65533;&#65533;&#15047;*&#65533;P&#205;9&#65533;&#65533;p&#65533;BD<D&#222;HL1&#65533;T&#65533;lE&#65533;.&#534;e&#65533;&#65533;@W:&#65533;&#65533;u&#65533;&#65533;&#65533;&#65533;MH$b&#65533;:&#65533;&#65533;&#65533;&#284;&#65533;C&#65533; ][r&#65533;&#65533;|&#65533;&#65533;&#65533;&#65533;&#1208;&#65533;N2&#2032;&#65533;h&#65533;&#65533;&#65533;&#865;&#65533;JNK&#65533;&#65533;&#65533;	M&#65533;D:2;&#65533;&#65533;4&#65533;;&#65533;$3&#65533;4	-l&#65533;&#65533;&#659;&#65533;&#65533;&#65533;&#65533;S?&#65533;&#65533;jN&#65533;,&#65533;F&#65533;D0&#65533;&#65533;t&#65533;&#65533;&#65533;l&#65533;&#65533;'4&#65533;S&#65533;BBr&#65533;>&#65533;u&#65533;Ri&#65533;l&#65533;q|&#65533;&#65533;V[&#65533;$:K&#65533;&#65533;&#1556;M5n&#65533;@&#65533;+&#65533;&#65533;X*&#65533;r&#65533;b&#65533;&#65533;M7&#65533;s9&#65533;&#65533;LZ&#65533;&#65533;&#65533;&#634;&#65533;&#65533;&#65533;S;&#65533;=-&#65533;&#65533;&#65533;&#65533;<&#65533;&#65533;&#65533;(@&#65533;&#65533;&#65533;b&#65533;a&#65533;&#65533;Zl@5StQT&#65533;&#65533;l&#65533;Q&#65533;"QRJ-&#65533;&#65533;&#65533;&#65533;c&#65533;AE4	&#65533;TQa]&#65533;&#65533;S&#65533;&#65533;Q!&#65533;$&#65533;5&#65533;`"&#65533;:&#65533;&#65533;5&#65533;w&#65533;&#65533;&#65533;&#65533;Tk2&#65533;&#65533;H&&#65533;&#1556;U&#65533;rYf&#65533;M&#65533;&#65533;\&#1244;&#65533;$&#65533;nb&#65533;Ml&#65533;T&#1603;&#65533;z&#65533;&#65533;}x&#65533;6&#1890;/&#65533;\&#65533;&#65533;>wt&#65533;&#255;O&#65533;bD &#65533;&#65533;2&#65533;&#65533;z&#65533;=&#65533;Q&#65533;&#65533;;&#65533;&#65533;Z&#65533;2w>&#65533;&#65533;#&#65533;&#65533;5Y[&#65533;&#65533;Gi&#1351;1#&#65533;k}}L2Zk&#65533;&#65533;_&#65533;P .@m&#65533;&#65533;&#65533;&O&#65533;r&#65533;&#65533;Sn96&#65533;_&#25466;&#65533;E&#185;%&#65533;`&#65533;&#65533;;&#65533;&#65533;M&#65533;
(&#65533;&#65533;u&#65533;&#65533;t&#65533;n:u&#65533;&#65533;^&#65533;&#65533;&#65533;`&#65533;v&#65533;G{W*&#430;&#65533;&#65533;D&#65533;V&#65533;x;&#65533;8&#65533;"{&#65533;&#65533;&#758;&#65533;=o&#65533;@&#65533;|a&#65533;&#65533;&#65533;&#65533;m&#65533;Y&#65533;j&#65533;xY&#65533;&#65533;&#65533;&#65533;X;&#65533;?&#863;	@v&#65533;&#65533;&#65533;]K&#65533;&#65533;&#65533;&#65533;q/&#65533;&#65533;&#1824;&#65533;&#65533;6D&#65533;&#65533;e3f'&#1113;&#65533;&#65533;P&#65533;&#65533;O&#65533;A&#65533;2)&#65533;M&#65533;&#65533;&#65533;`&#65533;^&#65533;&#65533;)&#65533;>i&#65533;b8&#65533;&#65533;&#65533;&#65533;kU`&#65533;&#65533;.&#65533;&#65533;x&#65533;Y&#65533;&#65533;b&#577;&#65533;C&#65533;&#342;&#65533;F&#65533;G&#65533;&#65533;&#65533;K&#65533;&#250;&#65533;&#65533;n&#65533;&#65533;j@&#65533;&#65533;r&#65533;&&#65533;B&#65533;&#65533;&#65533;&#65533;&#65533;oX$&#65533;&#65533;&#65533;&#65533;,`Q&#65533;e&#65533;yH&#65533;c3&#65533;&#65533;&#65533;%&#65533;1&#65533;&#65533;&#65533;&#65533;&#65533;q`}&#65533;&#65533;	&#65533;.6&#65533;&#65533;od&#65533;S'&#65533;q5mv&#65533;&#65533;`&#65533;&#65533;7"V&#835;&#65533;3K&#65533;&#65533;&#65533;@IM
&#65533;H&#65533;:&#65533;)`w&#65533;&#65533;&#65533;&#65533;&#65533;5&#65533;&#65533;&#65533;&#65533;!&#65533;&#65533;&&#65533;nIX&#65533;&#65533;&#65533;Ro&#65533;y&#65533;*g&#65533;?&#65533;Q&#65533;&#65533;
&#65533;&#65533;&#65533;W&#65533;&#65533;&#65533;&#65533;]&#65533;\&#27173;KB&#1284;&#65533;&#65533;<R&#65533;&#65533;&#65533;&#65533;&#65533;tjL&#65533;	&#65533;H&#65533;&#1057;&#65533;r&#65533;`&#65533;&#65533;X&#65533;&#65533;Fji&#65533;&#65533;}&#65533;;&#65533;&#65533;&#65533;(d&#65533;4&#65533;i,&#65533;MP2h&#65533;&#65533;x&#65533;K&#65533;M_&#65533;&#65533;^N&#65533;&#65533;&#65533;5H&#65533;0F4&#65533;&#65533;&#65533;&#65533;&#65533;D&#65533;&#65533;J&#65533;&#65533;eU&#65533;&#65533;&#65533;&#65533;Z&#65533;2#s&#65533;Vb&#65533;jy&#65533;s0&#65533;&#65533;0&#65533;&#65533;&#65533;&#65533;M&#65533;q&#65533;&#65533;H&#65533;&#65533;>&#1177;&#65533;%M&#65533;X&#65533;R
&#65533;!&#65533;&#65533;&#65533;L&#65533;X&#65533;lJ&#65533;]&#65533;&#65533;Q&#65533;&#65533;y&#65533;zIfQ&#65533;&#65533;Y"&#377;R&#65533;&#65533;h&#65533;&#65533;i&#65533;Nt&#65533;&#65533;*&#65533;&#65533;&#296;#U&#1121;&#65533;<x&&#65533;G&#65533;&#65533;&#65533;p&#65533;&#65533;S&#65533;b&#65533;91@J&#65533;q&#65533;+&#65533;&#65533;&#65533;&#65533;&#65533;&#65533;~&+h&#65533;&#65533;&#65533;2r.(&#65533;&#65533;c&#1024;T2&#65533;D&#65533;ROG&#65533;&#65533;&#65533;#U,P&#65533;X&#65533;&#65533;&#65533;*&#65533;&#65533;d&#1525;&#65533;&#65533;up'n!O{&#65533;;&#65533;&#65533;&#65533;@&#65533;HX=&#65533;7&#65533;&#65533;&#65533;&#65533;=&#65533;&#65533;I&#65533;*&#65533;u&#65533;&#65533;U#&#65533;q1&#1113;&#65533;,Z	6&#65533;U&#65533; `_`&#65533;A&#65533;&#65533;(&#65533;9o%&#65533;C&#65533;;W&#65533;&#949;&#65533;&#65533;&#65533;&#65533;u"b&#65533;_&#65533;&#65533;3&#65533;&#65533;Gc	6&#65533;"]&#65533;&#65533;T&#65533;fF$&#65533;&#65533;k&#65533;"&#65533;X&#65533;zK4&#65533;[g|&#65533;&#238;&#65533;w&#65533;&#65533;&#65533;&#1514;&#65533;&#65533;&#65533;&#65533;&#65533;M&#65533;j&#65533;,`&#65533;&&#65533;i&#65533;C&#65533;d&#65533;&#65533;>&#65533;A	`&#65533;&#65533;&#65533;&#65533;-@&#65533;&#65533;\&#65533;o&#65533;%T&#65533;&#65533;&#65533;C]&#65533;&#65533;&#65533;$n&#65533;&#65533;=&#65533;&#65533;z&#65533;&#65533;T'%/&#1960;l&#65533;S&#65533;&#65533;	&#944;T&#65533;#3&#65533;:R&#65533;7&#65533;Z/K[d&#65533;J0o&#65533;5&#65533;&#65533;&#65533;&#65533;&#65533;&#65533;vv&#65533;&#65533;&#65533;&#65533;&#65533;huV&#65533;x&#65533;*E-jM&#65533;&#65533;&X&#65533;<&#65533;~&#65533;&#65533;&#65533;&#65533;&#65533;&#65533;&#65533;0z{&#65533;&#65533;`	e&&#65533;k&#65533;a5&#65533;&#65533;21&#716;W&#65533;X&#65533;&#65533;&#65533;&#65533;&#456;C&#65533;+6&#65533;&#65533;&#65533;&#65533;&#65533;&#65533;8&#65533;&#163;&#65533;:&#65533;[&#65533;I&#65533;vN=0&#65533;&#65533;&#65533;X&#65533;&#65533;!a&#65533;&#65533;&#276;&#65533;&#1632;!=ucX]O&#65533;]&#65533;Y&#65533;&#65533;&#65533;;&#65533;0&#65533;&#65533;y&#65533;	yl&#65533;&#65533;"&#65533;&#65533;m~bJU&#65533;<Z&#65533;}&#65533;&#65533;&#65533;&#1658;\&#65533;&#65533;o&#968;Kq&#65533;K2&#65533;R&#65533;.	`&#65533;	=&#65533;B&#65533;&#65533;&#65533;&#65533;{B&#65533;&#880;E&#65533;&#65533;/&#65533;&#65533;J&#65533;&#65533;&#1176;&#65533;L&#65533;a k{&#65533;vh&#65533;f&#65533;DS&#65533;&#65533;&#2016;}a8"&#65533;&#65533;1)&#65533;&#65533;&#65533;r&#65533;x&#65533;&#65533;&#65533;&#65533;6&#65533;
&#65533;&#65533;-	&#65533;&#65533;&#65533;&#65533;&#65533;({&#1684;;k&#65533;&#65533;&#65533;&#1795;Ft&#65533;&#65533;Qq&#65533;`&#65533;&#65533;&#65533;&#65533;zY&#65533;&#65533;T&#65533;}&#65533;&#65533;0&#65533;&#65533;<*&#65533;BG&#65533;&#65533;&#65533;&#65533;/&#65533;&#65533;&#65533;&#65533;b&#65533;{&#65533;&#65533;gg&#65533;n&#65533;<A P&#65533;&#65533;&#65533;kA5X&#65533;&#65533;&#65533;_&#65533;&#1839;&#65533;&#65533;W&#65533;&#65533;!'d&#65533;&#65533;&#65533;&#65533;&>Yo&#65533;&#65533;P&#65533;4&#65533;[&#65533;&#65533;&#65533;&#65533;"&#65533;2&#65533;K~&#65533;&#65533;&#65533;&#65533;!&#65533;&#65533;F-&#65533;&#65533;&#65533;&#65533;&#65533;T&#65533;&#65533;o^x&#65533;\&#65533;E&#65533;&#65533;&#65533;&#65533;&#65533;&#65533;&#65533;A&#65533;&#65533;&#65533;%?oz&#65533;t&#65533;Fo&#65533;(&#65533;&#65533;h&#143;&#65533;&#65533;n9&#65533;&#65533;k&#296;&#65533;&#65533;Z&#65533;&#65533;q&#65533;m&#65533;&#65533;)&#65533;&#65533;&#65533;&#65533;&#65533;NG$&#65533;&#65533;&#65533;=&#65533;&#65533;{&#65533;&#65533;&#65533;&#65533;&#65533;&#65533;&#65533;{&#65533;&#65533;&#65533;&#65533;4&#65533;6$&#65533;&#65533;&#65533;N&#65533;&#65533;Y&#65533; 0&#65533;\/&#65533;&#65533;&#65533;&#65533;&#65533;/w&#65533;5&#65533;&#65533;&#65533;g&#65533;&#512937;&#65533;&#65533;F^S&#65533;&#65533;&#65533;g&#65533;&#65533;&#65533;&#65533;7E'=m&#65533;;&#765;&#65533;&#65533;7"&#65533;:V&#65533;&#65533;&#65533;H#&#65533;&#65533;T,"`-&#65533;&#655;&#65533;&#65533;&#65533;&#65533;n&#65533;|f[&#65533;&#65533;J@&#65533;8-&#65533;&#65533;&#65533;&#65533;&#65533;&#65533;&#65533;R&#65533; &#65533;&#1872;/&#65533;"j&#65533;\L&#1688;&#65533;&#65533;&#65533;rp&#13034;&#65533;&#362;/&#65533;(&#65533;]&#65533;&#65533;I&#65533;F&#65533;H@H&#65533;&#65533;&#65533;&#65533;E&#65533;<&#939;&#65533;
&#65533;*k&#65533;&#65533;O&#65533;&#1582;
&#65533;&#65533; &#65533;&#65533;&#65533;n<&#65533;&#65533;&#65533;R&#65533;&#65533;&#65533;&#65533;&#1224;&#65533;qPL8&#65533;&#65533;&#14089;&#65533;"&#65533;BJK&#65533;&#270;&#65533;~&#65533;&#65533;&#65533;&#65533;
&#65533;&#65533;&#65533;&#65533;&#65533;k90&#65533;&#65533;lXze&#65533;f#7&#65533;&#65533;7\l&#65533;&#65533;&#65533;H&#1081;&#65533;&#65533;#&#65533;&#65533;&#65533;o_0&#65533;^P
&#65533;&#65533;K&#65533;J&#65533;&#65533;&#49433;&#65533;&#65533;&#65533;L&#65533;&#65533;"	&#65533;<P/	E&#574;(1^&#65533;&#65533;&#65533;J&#65533;&#65533;p&#65533;N&#65533;%C&#65533;P&#65533;&#65533;zt\j&#65533;&#65533;&#65533;T&#65533;&#65533;&#65533;XjI&#65533;L&#65533;&#65533;&#65533;&#65533;NQnq&#65533;&#65533;"&#65533;P&#65533;C&&#65533;&#65533;&#65533;&#65533;0&#65533;>o&#1310; &#239;&#65533;&#65533;*K&#65533;$h&#65533;h&#65533;Bm&#65533;&#39054;{&#65533;K	&#65533;E&#65533; L&#65533;I&#65533;6q&#65533;&#65533;&#65533;&#65533;&#65533;`&#65533;&#65533;l&#65533;&#65533;&#65533;&#65533;Y&#65533;&#65533;*0&#65533;4&#51234;&#65533;2&#65533;&#65533;&#65533;&#65533;-&#65533;t&#65533;&#65533;m&#65533;~&#65533;&#65533;`&#65533;i&#65533;&#65533;&#65533;&#65533;&#65533;xQ&#65533;&#65533;hH&#65533;&#65533;&#65533;0&#65533;&#65533;K&#65533;A&#65533;KM&#65533;&#65533;&#65533;p&#65533;&#65533;Dq&#65533;b&#65533;&#65533;&#65533;&#65533;o&#65533;&#65533;&#65533;h&#65533;X&#65533;+&#65533;P2&#65533;LlK@&#65533;&#65533;&#65533;&#65533;jr\&#65533;MVaz^&#65533;&#65533;2&#1802;r*&#65533; &#455;&#65533;%h&#65533;N&#1805;&#65533;&#65533;F&#65533;&#65533; c&#65533;P&#65533;&#65533;&#65533;&#65533;++&#65533;&#1171;&&#65533;&#65533;&#65533;&#65533;#&#65533;&#65533;$&#65533;&#65533;&#65533;0&#65533;&#65533;h&#65533;q&#65533;&#65533;&#65533;&#65533;d	'7L&#65533;r&#65533;&#65533;ou2&#65533;h&#65533;&#65533;(o(&#65533;&#65533;&#65533;r)r&#65533;R&#65533;)&#65533;.)&#65533;&#65533;&#65533;!!&#65533;1&#65533;"&#65533;J&#65533;+G&#65533;&#638;	&#65533;/&#65533;&#65533;R&#65533;&#65533;re&#65533;	&#65533;&#65533;&#65533;-&#65533;&#65533;#CP&#65533;&#65533;>&#65533;0&#65533;2
m2&#65533;&#65533;Q/Y790R&#65533;P&#65533;n&#65533;&#65533;&#65533;&#65533;&#65533;R&#65533;
Q	&#9242;&#65533;&#65533;Fr&#65533;*#&#65533;&#65533;*&#65533;&#65533;&#65533;-DO3&#65533;F&#65533;&#65533;3&#65533;&#65533;0&#65533;&#65533;4&#1522;4&#65533;k&#65533;&#969;&#65533;s5&#65533;5&#65533;&#65533;&#65533;6&#65533;P>&#65533;d&#65533;&#65533;C(&0G&#65533;7Y&#65533;:&#65533;	&#65533;)&#65533;|&!&#65533;(&#65533;&#65533;t&#65533;&#65533;&#65533;&#65533;&#65533;\&#65533;&#65533;&#65533;n:&#65533;Q&#65533;&#959;N&#65533;;=&#65533;&#65533;k}Zq&#65533;&#65533;&#65533;&#65533;35&#65533;R=Us=m&#65533;L&#65533;&&#65533;&#65533;8&#65533;X&#65533;5&#65533;sF3J&#65533;\0?&#65533;30&#65533;`W6$&#65533;s&#65533;NQ&#680;&#65533;o&#65533;&#65533;&#1342;&#65533;&#65533;+&#65533;SB&#65533;FV&#65533;&#65533;B&#65533;I&#65533;&#65533;4=&#65533;C&#1770;pB4&#65533;l3&#65533;,Ea&#65533;dVF&#65533;&#65533;&#65533;E&#65533;t&#65533;d&#65533;P&#65533;&#65533;F&#65533;R&#65533;jT&#65533;*.&#65533;&#65533;%-&#65533;@&#65533;&#65533;&#65533;+&#65533;&#65533;&#65533;&#65533;&#65533;I&#65533;:Ab&#65533;I&#65533;&#65533;I)S&#65533;&#65533;&#65533;,&#65533;</&#65533;&#65533;J&#65533;&#65533;*5/5&#65533;&#1714;K&#65533;&#65533;5	*5`&#65533;&Q&#65533;&#65533;h&#65533;&#65533;&#65533;&#65533;T&#65533;&#65533;T	&#65533;&#65533;&#65533;&&#65533;j&#65533;E&#65533;&#65533;&#65533;&#65533;Uptp\&#65533;)Aq&#65533;&#65533;b)&#964;5I&#65533;13&#65533;&#65533;3V!`&#65533;3J&#65533;Q&#65533;&#65533;JR&#65533;&#65533;J
.&#65533;&#48201;VN.&#65533;&#65533;K&#65533;&#65533;x&#65533;C&#65533;&#65533;J&#65533;&#65533;[&U&#65533;\&#65533;&#65533;TM]&#65533;&#65533;U&#65533;&#65533;	&#65533;&#65533;h&#65533;V}&#65533;2&#65533;4&#65533;&#65533;&#65533;&#65533;&#65533;0&#65533;&#65533;+P)&#65533;H&#65533;XMMQ&#65533;Pi&#65533;&#65533;TJ&#65533;&#65533;&#676;5q&#65533;&#65533;GLKWR[[T&#65533;&#531;%&#65533;&#65533;Y&#65533;qX&#65533;&#65533;kM&#757;\&#65533;sF&#65533;&#65533;U&#1877;&#65533;&#65533;2&#65533;&#65533;&#65533;&#65533;_4O}&#65533;&#65533;J&#65533;4A&#65533;&#65533;%&#65533;Q&#65533;T3i&#65533;(&#65533;"G?NaE4K!-Z&#65533;&#65533;aA&#65533;pV&#65533;&#65533;&#50221;2&#65533;&#65533;s&#65533;vbo&#65533;ZM&#65533;L&#1098;&#65533;Z&#65533;&#65533;&#65533;E]Td&#65533;M&#65533;b"&#65533;U&#65533;&#65533;vV&#65533;&#65533;&#65533;v2&#65533;J&#1198;&#65533;&#65533;(,&#65533;&#65533;&#910;&#65533;&#832;&#65533;S&#65533;U&#65533;&#65533;&#65533;&#65533;{
Id@&#198;&#65533;VGJ&#65533;L&#1811;8&#65533;4c&#65533;6j&#65533;m&Gt~\&#65533;V&#65533;KJ&#65533;&#1429;X0pYp&#65533;f&#65533;e&#65533;&#65533;2^&#65533;&#254;*Z&#65533;Y&#65533;&#65533;O&#65533;l&#65533;G&#65533;&#65533;t1R:&#65533;&#65533;&#65533;FoN&#65533;p&#65533;v&#65533;6./w&#65533;&#65533;&#65533;&#65533;7'E&#65533;K&#65533;cy&#65533;&#65533;47l7&#65533;s&#65533;&#65533;T&#65533;kt&#14707;Hv+xu&#65533;s&#65533;&#65533;u]&#65533;6(6ldw&#65533;R2&#65533;&#65533;&#65533;T*&#65533;&#65533;I&#65533;m&#1734;&#65533;h}&#65533;&#65533;f&#65533;Q&#65533;h&#65533;[&#65533;tx&#1651;x&#65533;p&#65533;&#65533;"&#65533;&#65533;b'r&#65533;v&#65533;&#65533;&#65533;e-ujC&#65533;j97&#65533;'Qe3m!&#692;&#65533;+&#1440; [V|
&#65533;o&#237;&#65533;r&#65533;&#65533;hn&#65533;&#65533;&#65533;:`Bf&#65533;&#65533;gb&#65533;&{&#65533;&&#65533;&#65533;W&#65533;&#65533;&#34822;7&#65533;&#65533;K&#65533;&#65533;&#65533;0i&#65533;R3vS&#65533;&#65533;D&#65533;&#65533;&#65533;D
r&#65533;&#65533;&#65533;&#65533;66&#65533;B&#1416;&#65533;&#65533;b&#65533;&#65533;'&#65533;{_0&#65533;&#65533;e8&#65533;
qNX&#65533;`&#286;J&#65533;56I<&#65533;1&#65533;&#65533;&#65533;.&#65533;!k&&#65533;X''&#65533;&#65533;&#65533;&#65533;7u/UK&#65533;x&#65533;Kr&#65533;L&#65533;&#65533;&#65533;ii&#65533;&#65533;qA&#65533;~&#533;&#65533;$&#65533;&#65533;xx&#65533;&#65533;d&#65533;8?&#65533;w&#65533;^N &#65533;&#65533;&#65533;&#65533;&#65533;&#65533;O&#65533;&#65533;&#65533;s.aMH&#65533;u&#65533;G{&#1422;&#65533;8Ej&#65533;+vq&#65533;*&#65533;@&#65533;&#65533;>&#65533;&#65533;xM&#65533;i&#65533;TA&#65533;&#300;&#65533;&#65533;&#65533;&#65533;&#65533;2I$2&#65533;&#65533;HQ&#65533;&#65533;O&#65533;r&#65533;#7&#65533;n&#65533;H*&#65533;&#65533;:&#65533;q8&#65533;&#65533;&#65533;k&#65533;gy&#65533;Ky&#65533;&#1523;&#65533;wr&#65533;&#65533;&#65533;&#65533;j&#65533;&#1778;&#65533;c	&#65533;&#65533;Z&#65533;y9&#65533;hx&#65533;t&#65533; -!&#65533;U"<8&#65533;Y&#65533;&#65533;&#65533;b&#1906;4&#65533;,&#65533;&#65533;k&#65533;O&#454;H&#65533;a4~&#65533;e&#1122;&#65533;0>&#65533;!&#729;&#65533;&#65533;2&#65533;w&#65533;&#65533;&#65533;&#65533;Z&#65533;QE&#65533;9&#65533;M&#65533;&#65533;q&#65533;&#65533;&#65533;b&#65533;&#1010;&#1574;c&#65533;r:&#65533;&#65533;&#65533;&#65533;&#65533;W&#65533;W7Tn7Rq&#65533;r&#65533;&#65533;|`&#65533;]`&#65533;&#65533;&#65533;X+&#65533;&#65533;&#65533;
&#65533;&#65533;&#65533;&#65533;C&#65533;&#65533;&#65533;8&#65533;C>&#65533;&#65533;K&#65533;&#65533;&#65533;W.w&#65533;&#65533;r&#65533;4=&#65533;d&#65533;g)w&#65533;&#65533;Sd(&#65533;A&#65533;&#65533;)L&#65533;	&#65533;<&#2034;&#65533;6&#65533;&#65533;&#65533;&#65533;&#65533;Q&#968;A%{&#65533;&#65533;D&#65533;R&#65533;S8&#65533;
C&#65533;&#65533;Z&#65533;&#65533;2&#65533;&#1386;y&#65533;\&#1492;[&#65533;mQ&#65533;&#65533;&#65533;~B&#65533;&#65533;&#65533;&#65533;&#65533;Z=kZ+rJ&#65533;&#65533;4u5yw|Z&#65533;&#65533;4&#65533;&#65533;<&#65533;j&#65533;&#65533;&#65533;q&#65533;P&#1918;`D&#65533;P&#65533;o:&#65533;&#65533;&#65533;6&#65533;q&#65533;&#65533;#[7&#65533;d
+&#65533;z3&#65533;&#65533;&#65533;&#65533;6&#65533;{&#65533;&#65533;W&#65533;&#65533;M&#65533;&#65533;Q&#65533;3&#65533;&#65533;:&#65533;5&#65533;AQ/,&#65533;T'&#65533;&#65533;WG&#65533;&#65533;c&#65533;&#65533;&#65533;{&#65533;^&#65533;&#65533;%kGq")&#65533;F&#65533;&#65533;B!&#65533;!&#65533;o&#65533;&#65533;&#65533;&#65533;&#62776;&#65533;&#65533;\&#65533;P&#65533;8>&#65533;:[{Y6&#65533;&#65533;&#65533;&#65533;&#65533;&#65533;&#65533;'&#11953;;&#65533;0+&#65533;	Zgy'|&#65533;&#1083;&#65533;Z&#65533;&#65533;$&#65533;&#65533;L&#65533;&#65533;&#65533;,&#65533;&#65533;8c&#65533;&#65533;&#65533;5b0I&#65533;&#65533;&#65533;
&#65533;6&#65533;&#65533;&#65533;&#65533;&#65533;&#1764;&#65533;&#65533;&#65533;&#65533;9B;&#65533;&#65533;&#65533;&#65533;&#65533;&#65533;&#65533;&#65533;z-&#65533;&#65533;cZ&#65533;&#65533;0&#65533;&#15701;&#65533;4R&#65533;2k$|&#65533;M&#65533;$&#1704;&#65533;f&#65533;&#65533;&#65533;&#203;-u&#65533;&#65533;T&#65533; &#1335;&#65533;"&#65533;::&#65533;g&#65533;&#65533;&#883;Z!&#65533;&#1473;y|&#65533;)&#65533;&#451;&#65533;#&#65533;<ROL&#65533;L&#65533;&#65533;0&#65533;?guB&#65533;&#65533;&#65533;)&#65533;&#65533;&#65533;BY&#65533;&#65533;,&#65533;}k&#65533;LJ&#65533;}&#65533;&#460;&#65533;z8ae&#65533;%m&#65533;&#65533;n&#1566;;&#65533;'&#65533;&#65533;&#137;US-[L&#65533;&#65533;&<&#65533;A[&#65533;&#65533;Y&#65533;&#65533;&#65533;Kj&#65533;&#65533;PWg&#65533;&#65533;"&#65533;<H&#65533;4}Q&#65533;&#65533;]&#65533;&#65533;&#65533;&#65533;R&#65533;vLn&#65533;&#65533;&#65533;]jl&#65533;u&#65533;V_&#65533;&#65533;m|&#65533;&#65533;[&#65533;&#65533;&#760;KX]j&#65533;&#65533;&#65533;!E&#65533;9Wy&#1130;&#65533;&#65533;&#65533;&#65533;@&#65533;3+Bg}	-2>c&#65533;&#65533;&#65533;I|&#65533;&#65533;&#65533;&#795;&#65533;&#65533;&#65533;&#65533;	$rm4:&#65533;&#412;&#65533;{&#65533;&#65533;&#65533;9&#65533;&#845;&#65533;&#65533;&#349;&#65533;&#65533;}:}&#65533;&#65533;&#65533;&#65533;[T&#65533;&#65533;&#65533;&#65533;&#65533;=&#65533;&#65533;]I[:Y&#65533;&#65533;&#65533;&#65533;&#65533;&#65533;&#65533;&#65533;&#65533;:&#65533;0&#65533;&#1621;&#65533;yb&#486;
e&#65533;'&#65533;&#65533;&#65533;&#65533;&#65533;9=&#65533;&#65533;}&#65533;I}&#65533;&#65533;W&#65533;w&#65533;&#65533;3&#65533;\&#65533;&#65533;[eZ&#65533;&#65533;&#65533;&#65533;K&#65533;T0&#65533;&#1019;&#65533;&#65533;4&#163;&#65533;&#65533;{&#65533;[&#65533;&#65533;uN,+t&#65533;&#65533;X
&#65533;G&#65533;&#65533;vZU&#65533;&#65533;:/&#65533;|&#65533;&#65533;&#1593;L&#65533;&#65533;&#65533;&#65533;&#1913;&#65533;jUF&#65533;&#65533;&#65533;&#65533;&#65533;&#65533;i&#38713;&#65533;X&#65533;m&#65533;&#65533;&#65533;&#65533;&#65533;1&#65533;:&#65533;0&#65533;'&#65533;&#65533;V4&#65533;;&#65533;&#65533;'&#65533;&#65533;/<_#&#65533;?&#65533;;e\9&#969;&#65533;1<&#65533;&#1684;&#65533;f&#65533;}0&#65533;&#65533;&#65533;&#65533;#*&#65533;j<&#65533;!&#65533;&#65533;	&#65533;&#65533;&#65533;W&#65533;+&#1855;&#65533;X&#65533;a&#65533;L&#65533;~&#65533;G&#65533;&#65533;~F&#65533;&#65533;"&#65533;&#65533;&#65533;&#65533;+,(t&#65533;g&#65533;8	&#65533;&#65533;k&#65533;=&#65533;&#1099;&#65533;S=&#65533;&#65533;#&#65533;&#65533;b>&#65533;&#65533;m</&#65533;":&#65533;&#65533;9&#65533;w&#65533;&#65533;&#65533;&#65533;E?6&#65533;X&#65533;&#65533;0&#65533;K&#65533;&#65533;&#65533;$&#65533;&#65533;&#65533;Y&#65533;&#1884;&#65533;&#65533;&#65533;g&#65533;&#65533;&#65533;&#65533;A&#65533;w)&#65533;&#65533;&&#65533;Q&#657;X&#65533;&#65533;&#65533;&#65533;#H8a&#65533;&#133;r0&#65533;@&#65533;D(4H&#65533;!&#65533;2&#65533;&#65533;H?&#65533;J.:&#65533;qa"&#65533;&#65533;R.$&#1568;&#65533;&#65533;&#65533;&#65533;]&#1724;&#65533;3&#65533;&#925;<V&#65533;4&#65533;&#970;D&#65533;V&#65533;i&#65533;&#12196;J}2}&#692;&#65533;R&#65533;=oZ&#65533;&#65533;TUT&#65533;&#65533;z5&#65533;&#65533;k&#65533;}'&#1876;&#65533;b&#65533;G&#1666;`&#1779;A&#65533;iF&#65533;&#65533;'F&#65533;@	&#65533;&#1835;&#65533;&#65533;7'/"k&#1232;N6c&#65533;}9&#65533;&#65533;B+&#65533;&#65533;&#65533;"Q&#65533;I&#65533;&#65533;\T&#65533;&#65533;&#65533;P&#65533;"5&#65533;s,&#1452;`Q=&#65533;6,&#65533;&#65533;`;&#65533;&#65533;&#65533;e&#65533;[
&#65533;w&#65533;@J&#65533;/&#65533;x&#65533;&#65533;d&#65533;p&#65533;&#65533;
w&#65533;U&#65533;&#65533;&#65533;aB&#65533;&#65533;&#65533;'{J&#17595;{&#65533;&#1842;x&#65533;&#65533;38]tS&#65533;&#65533;&#1231;FO&#65533;|&#65533;A&#65533;w&#65533;5&#65533;&#65533;=&#65533;w&#65533;d&#65533;$Z&#65533;U\opF&#65533;\&t&#65533;]&#65533;dP`&#65533;%1&#65533;&#65533;t9a&#65533;&#65533; t&#65533;&#65533;L&#65533;m&#65533;!x"&#65533;&#65533;&#65533;x&#13895;&#65533;Q&#65533;7&#65533;z&#65533;&#65533;T+R&#65533;]&#65533;&#65533;&#65533;&#65533;~&#65533;&#65533;'O&#65533;&#65533;&#65533;&#65533;'~&#65533;0&#65533;!&#65533;SD&#65533;x&#65533;R&J&#65533;&#65533;
)$$&#65533;&#65533;D&#65533;K&#65533;&#65533;&#65533;%nc&#65533;Hb&#65533;b&#65533;&#65533;&#65533;&#65533;&#65533;w&#65533;&#65533;S&#65533;Gf&#65533;&#65533;&#65533;&#65533;&#65533;B&#695696;&#65533;;&#65533;&#611;&#65533;>&#65533;`$]\&#65533;@p&#65533;&#1380;fPw&#613;&#65533;rfr&#65533;qtCQ&#65533;QKd&#65533;&#65533;Bs&#65533;%&#65533;O&#65533;&#65533;aN`&#65533;I&#65533;&#65533;xfhpzF#&#65533;-&#65533;&#65533;&&#65533;&#1048;&#65533;&#65533;&#65533;&#65533;y&#65533;&#65533;&#65533;N&#65533;&#65533;*&#65533;E
j#pK&#65533;W#_q&#65533;&#1475;&#1853;&#65533;&#65533;	j$&#65533;&#65533;&#65533;Qb&#65533;a&#65533;mvn0D&#65533;&#65533;:d&#65533;]&#65533;&#65533;Z&#65533;&#65533;&#65533;wT&#65533;5&#65533;&#65533;j&#65533;l&#65533;&#65533;.&#65533;Q&#65533;:g&#65533;&#65533;&#65533;gS&#65533;&#65533;&#60063;N@&#65533;&#65533;&#65533;&#65533;&#65533;&#65533;&#368;D0m&#65533;&#65533;*$%&#65533;7\&#65533;&#65533;J&#65533;n&#65533;&#65533;&#65533;QFU!&#916;&#65533;
{&#65533;.&#65533;&#65533;&#65533;&#65533;S{&#65533;&#65533;[o&#65533;&#65533;&#618;&#64630;&#65533;jUmZ&#65533;3&#65533;b&#65533;<p&#65533;zpp	'&#65533;\&#65533;s&#65533;&#65533;p&#65533;
E&#65533;(&#65533;&#65533;&#65533;&#65533;&#65533;&#65533;\}&#65533;&#65533;&#65533;&#65533;q&#65533;hMQr&#1552;&#65533;&#65533;]&#65533;	&#65533;|&#65533;M.&#65533;&#65533;*&#65533;&#65533;&#65533;&#65533;&x?&#65533;dJ&#65533;&#65533;it&#65533;&#65533;&#65533;&#65533;o&#65533;&#65533;&#65533;&#65533;yFG&#65533;(y&#65533;9&#65533;&#65533;&#65533;1&#65533;&#65533;&#65533;&#65533;<T&#65533;O&#65533;b(By&#65533; O&#65533;y&#65533;^{&#65533;)&#65533;4Pc&#65533;]&#65533;&#1765;&#65533;6&#65533;8&#65533;w&#65533;&#65533;n&#1260;p&#65533;[&#65533;Zg&#65533;`&#65533;&#65533;P&#65533;&#65533;&#65533;2&#65533;&#65533;&#65533;&#1088;M&#65533;&#65533;&2&#65533;&#65533;>&0&#65533;&#65533;W&#1745;&#65533;_&#65533;l&#65533;&#65533;w&#65533;&#65533;&#65533;g&#65533;&#65533;&#65533;&#65533;]<&#65533;fG&#65533;z&#65533;6&#65533;&#65533;f&#65533;&#65533;&#65533;&#1530;&#65533;&#65533;&#65533;&#65533;&#65533;&#65533;&#65533;&#65533;}&#65533;&#65533;s'n&#65533;&#65533;&#35842;&#65533;&#65533;&#65533;K&#65533;A&#65533;&#65533;&#65533;&#65533;(nq
|&#65533;&#65533;&#65533;&#65533;&#65533;W&#65533;d&#65533;&#1457;LN&#65533;3&#65533;&#65533;L#&#65533;&#65533;&#65533;&#65533;~&#65533;&#65533;&#65533;&#65533;x&#65533;;&#65533;&#65533;&#65533;~&#65533;0&#65533;&#901;&#65533;&#65533;&#65533;Yv1^&#65533;u8&#65533;E&#65533;%1h&#65533;C"&#65533;&#65533;&#65533;,h&#65533;:&#65533;&#65533;U&#65533;&#65533;uPPI<&#2044;`e>{&#874;upc[rn&#65533;+&#65533;&#65533;/&#65533;0&#65533;&#65533;N(&#65533;&#65533;&#65533;&#65533;&#65533;&#65533;#&#65533; &#65533;&#65533; &#65533;&#65533;Ng&#65533;&#65533;(&#65533;%&#65533;&#65533;&#65533;&#65533;&#65533;h&#65533;GD&#65533;&#65533;&#65533;h&#65533;&#65533;=q&#65533;&#593;&#65533;U&#65533;@&#65533;N&#65533;*l&#65533;&#898;&#65533;&#65533;&#65533;&#65533;Hg-&#65533;@q&#65533;V&#65533;DjFptAc&#65533;&#65533;&#65533;a9&#65533;i)1A&#65533;&#65533;&#65533;O&#65533;&#65533;\d&#65533;Ly3(I%fr"&#65533;gHHB~0>PL&#65533;_&#414;&#65533;&#65533;K&#65533;9&#65533;J&#65533;R&#65533;&#65533;Fj&#65533;n.&#65533;&#65533;
V&#65533;+k,$&&#65533;&#65533;"&#65533;"^&#65533;Q	,&#65533;&#65533;&#65533;5&#1925;T1&#65533;&#65533;&#65533;`i&#65533;&#65533;&#65533;O]&#65533;&#65533;Y!&#1011;&#65533;]6&#1097;&#65533;&#65533;&#65533;&#65533;`E&#1401;&#259;&#65533;L&#65533;?&#65533;&#65533;Ef&#65533;&#65533;v@z&#65533;>&#65533;&#65533;PQ&#65533;s&#65533;%&#65533;F&#65533;>X>(&#65533;-&#65533;I&#1137;&#65533;S&#65533;&#65533;&#65533;&#65533;&#65533;&#65533;O.*w&#65533;:&#65533; t&#65533;&#65533;&#1108;&#65533;&#65533;!&#707;&#65533;&#65533; &#65533;&#65533;&#65533;&#65533;02S&U&#65533;G&#65533;&#65533;S&#65533;8h8&#65533;O&#65533;o"&#65533;&#65533;#s&#65533;!&#65533;&#65533;&#65533;&#65533;c)*:AC&#65533;s&#65533;&#65533;k&#65533;RS&#65533;D^A.j<&#65533;$0T&#65533;$,&#65533;1Gj&#65533;l5&#65533;z&#65533;rh&#65533;&#65533;
v[&#65533;Z&#65533;9&#65533;&#65533;&#65533;&#65533;&#65533;&#65533;G&#65533;v&#65533;cJ&#65533;oT"&#65533;^I&#65533;R&#65533;&#65533;&#65533;&#65533;&#65533;ITg&#65533;&#65533;&#65533;&#65533;u&#1179;*[Q&#65533;&#65533;}&#847;&#65533;&#1185;f&#65533;&#65533;&#65533;&#65533;&#65533;61K*&#65533; &#65533;!uq&#65533;c&#65533;&#65533;&#65533;U&#65533;\+:&#65533;&#65533;&#1675;&#65533;U&#65533;&#65533;[X&#65533;&#65533;&#65533;&#1042;&#65533;&#65533;&#65533;&#65533;&#65533;&#65533;&#364;&#65533;&#65533;B&#65533;c_[&#65533;1hE&#65533;mOo&#65533;[&#65533;&#25843;<}&#65533;owR&#65533;-&#65533;&#1433;9ZH%&#65533;p\W&&#65533;1DT-&#65533;Z[C&#65533;QP&#65533;)R&#65533;.&#65533;rK&#65533;&#1686;&#65533;&#65533;u&#65533;-k&#65533;&#1239;1&#65533;&#65533;&#65533;_ZYSRe&#65533;W`}pA&#65533;&#65533;&#65533;&#65533;&#65533;D&#65533;&#781;	r&#985;I&#65533;&#65533;&#446;TE&#65533;&#65533;a&#65533;*&#65533;&#65533;#&#65533;oA;&#65533;&#65533;&#65533;&#65533;<q&#65533;&&#65533;)b&#65533;&#65533;0YR&#65533;&#1254;hx&#65533;&#65533;l&#65533;&#65533;{&#65533;&#65533;&#65533;&#65533;UMX&#65533;9Z&#65533;&#65533;8&#638;j&#65533;&#65533;6&#65533;&#65533;&#65533;&#65533;H&#65533;&#1126;&#65533;8,&#65533;Y&#65533;&#619;&#65533;&#370;hh&#65533;&#65533;wQT&#65533;1&#65533;&#65533;i&#8269;&#65533;&#65533;8
&#65533;&#65533;&#65533;@&#65533;\&#1206;ml&#65533;,&#728;v&#65533;&#65533;&#50451;&#65533;&#65533;*&#65533;&#65533;)&#65533;&#65533;&#65533;&#65533;a&#65533;&#65533;8=&#65533;l4&#65533;V&#65533;&#65533;&#65533;&#65533;8&#65533;&#65533;&#65533;OV&#65533;&#65533;&#65533;*&#65533;&#65533;&#65533;tq&#65533;,&#65533;&#22272;&#65533;&#65533;>n&#65533;&#65533;&#65533;&#65533;&#65533;9f&#65533;&#65533;m&#65533;&#65533;&#65533;&#65533;.z&#65533;a2&#65533;&#65533;&#65533;&#65533;H
&#1523;&#65533;PH$&#65533;0&#65533;&#65533;&#65533;&#65533;&#65533;qd|&#65533;F&#65533;&#65533;rm-&#65533;l:K&#65533;b&#65533;{&#65533;N&#65533;&#65533;/;A&#65533;&#65533;Z&#65533;&#65533;_2&#65533;&#1707;&#65533;&#65533;b&#1809;`&#65533;_	&#65533;&#65533;.i&#65533;&#24200;&#65533;&#65533;=ae&#1386;{&#65533;&#65533;&#524;&#65533;&#65533;&#65533;r&#65533;&#65533;&#65533;k&#65533;m&#65533;&#65533;&#65533;&#65533;:^&#65533;|c=Yzu7&#65533;&#65533;&#65533;&#65533;#&#65533;&#65533;&#65533;o&#65533;[&#65533;&#65533;&#65533;O&#1870;&#65533;&#65533;|&#65533;&#65533;v&#65533;2&#65533;Z&#65533;9Q&#65533;3&#65533;!,&#65533;wJ&#65533;&#65533;&#65533;%w&#65533;&#65533;u)&#65533;`>&#65533;&#65533;&#65533;&#65533;>~&#65533;&#65533;&#65533;&#65533;*g&#65533;&#65533;B&#65533;&#65533;t&#65533;T&#65533;&#65533;y&#65533;&#65533;H#&#65533;g&#65533;ME+J&#65533;!D&#65533;&#65533;&#65533;&#65533;{&#65533;&#65533;&#65533;&#65533;&#65533;T9&#65533;&#65533;]]&#65533;b&#65533;U
O&#65533;&#65533;%&#65533;Kq&#65533;e@2&#65533;&#65533;\&#65533;&#65533;#@4&#65533;&#65533;&#65533;k6&#65533;;'&#65533;&#65533;&#65533;[/&#65533;y&#65533;&#65533;]a2Hy&#65533;&#65533;&#65533;B@YS&#65533;I&#65533;y#<&#65533;+H-&#65533; &#65533;&#65533;MB^&#65533;@&#65533;&#65533;&#65533;&#65533;&#65533;&#65533;&#65533;&#65533;&#65533;&#65533;&#65533;%O&#65533;&#1702;&#65533;l&#65533;Nr2{&#65533;&#65533;&#65533;W&#65533;&#65533;OVG&#610;&#65533;@z&#1835;\oz
&&#65533;`e
&#65533;&#65533;y&#65533;y&#65533;?>&#65533;&#65533;&#65533;&#65533;&#65533;&#1510;`>|&#1491;nm&#65533;`c&#65533;#&#65533;&#1564;~A@&#65533;i&#65533;g6&#65533;&#1502;<&#65533;&#65533;&#65533;^&#65533;&#65533;o&#65533;&#502;&#65533;&#65533;&#65533;&#763;/m7&#65533;&#65533;&#65533;L&#65533;&#65533;t&#65533;&#65533;?&#65533;&#65533;$:&#65533;^&#65533;&#65533;&#65533;>&#65533;!~g&#65533;Z&#65533;&#65533;K&#65533;&#65533;K&#65533;'=&#65533;e&#65533;T&#65533;wW&#65533;~&#65533;'^&#65533;&#65533;k&#65533;q&#65533;r&#65533;X0!]&#65533;GF&#65533;&#65533;}4k&#65533;n&#65533;{&#65533;7s&#241;D&#65533;a&#65533;X~gfp`g>&#65533;t&#65533;C'c	t&#65533;ER&#65533;4F&#65533;#&#65533;&#65533;7b&#65533;&#65533;O&'~fH+&#514;&#65533;g|g&#65533;_'&#65533;O2&#65533;p#q&#65533;L&#65533;&#65533;&#65533;&:&#65533;&#65533;4<h$1&#65533;@&#65533;&#65533;&#65533;}8Up&#65533;&#65533;Z<&#65533;PUuCK&#516;q&#65533;&#65533;s&#65533;&#65533;&#65533;Q&#65533;&#65533;VV&#65533;mk&#65533;m&#65533;	~&#65533;,&#65533;&#65533;&#65533;&#65533;:<G&#65533;A&#65533;C8m&#65533;7&#65533;"&#65533;w&#65533;&#65533;W+&#65533;&#65533;&#65533;&#65533;&#65533;/&#65533;6x~&#1718;&#65533;&#839;V&#65533;B&#65533;6&#65533;&#65533;e2&#65533;w&#65533;&#65533;&#65533;&#65533;c&#456;&#65533;&#25122;a&#65533;&#65533;z&#65533;&#65533;&#65533;;&#65533;&#65533;lqX&#65533;L&#65533;&#65533;&#65533;rX&#521;&#65533;&#65533;&#65533;&#1974;e&#65533;&#65533;&#65533;&#65533;M&#65533;Ec&#65533;&#65533;yq&#65533;&#65533;&#65533;&#65533;*-&#65533;&#65533; &#65533;&#65533;&#65533;7&#65533;&#65533;c&#258;&#65533;&#65533;C&#65533;(v&#65533;X&#65533;-&#65533;e&#1717;tF&#65533;~&#65533;&#65533;B&#65533;x&#65533;nu{&#65533;&#65533;{&#65533;&#65533;&#65533;r3#&#33439;G&#65533;`7b'&#65533;&#65533;&#65533;l&#65533;&&#65533;&#65533;&#65533;&#65533;&#525;&#65533;&#65533;&#744;s&#65533;&#65533;&#65533;&#65533;ETy4g&#65533;&#65533;&#65533;4j&#65533;&#29623;&#65533;o&#65533;T}&#1100;A&#1549;/&#65533;&#65533;@&#65533;&#65533;&#65533;&#37211;&#65533;&#65533;;&#65533;i&#65533;z&#65533;kyC;&#65533;&#65533;`6&#65533;&#65533;r&#65533;&#65533;5i&#65533;CC&#65533;&#65533;&#65533;r&#65533;&#65533;&#65533;&#65533;&#65533;[&#65533;&#65533;!&#65533;&#65533;S&#65533;(i&#65533;&#65533;w]	FV)&#276;}XR~0J&#456;G2q&#65533;&#65533;7{&#65533;VSv&#65533;&#65533;&#65533;&#65533;&#65533;cK&#65533;G&#65533;N&#65533;N&#65533;&#65533;&#65533;vH&#65533;s>&#65533;(EI&#65533;2&#65533;T_uVN)V&#65533;7&#65533;&#65533;$ &#65533;RG/!-&#65533;rx&#65533;&#65533;&#1013;:^I&#65533;\&#65533;&#65533;&#1472;a&#65533;*li&#65533;!&#65533;&#65533;&#65533;&#65533;&#65533;7&#65533;&#65533;Q/6b&#65533;7z&#65533;&#65533;SC9&#65533;&#1206;S&#65533;&#65533;V&#65533;&#65533;MaC3c&#65533;c &#65533;&#65533;&#65533;&#65533;}`)W@&#65533;&#65533;M&#65533;e@&#65533;P&#65533;Y@&#65533;6&#65533;&#65533;r&#65533;w&#65533;6c&#65533;	t&#65533;7&#65533;cV&#65533;d&#65533;u&#65533;"3&#65533;xwG&#65533;Y#&#65533;k&#65533;a&#45589;&#65533;&#65533;Z&#65533;&#65533;&#65533;&#65533;&#65533;PG&#65533;l&#65533;&#65533;&#65533;&#65533;xSi&#65533;ei&#65533;g&#65533;&#65533;&#65533;%&#65533;&#65533;&#65533;9&#65533;8\&#65533;I74&#65533;w_r\&#65533;&#1114;NC&#65533;&#65533;I&#65533;&#149;&#65533;&#65533;&#65533;I&#65533;v&#65533;^Fp&#65533;t&#65533;<&#65533;o&#65533;h&#65533;|&#65533;&#65533;&#65533;&#65533;&#65533;H&#65533;ulv&#65533;!N.&#65533;&#65533;&#157;&#457;&#65533;]&#65533;&#65533;&#65533;&#65533;Suw"B&#65533;&#65533;&#65533;i~&#21790;eB%&#65533;&#65533;&#65533;&#65533;&#65533;&#65533;&#65533;_&#65533;&#667;&#65533;&#65533;p&#65533;&#1371;}&#65533;Rz&#65533;&#65533;*&#65533;j&#65533;L'&#65533;,&#602;Yga&#65533;&#65533;&#65533;&#43595;&#65533;gF&#65533;(*:&#1615;4&#65533;&#65533;%&#65533;)Y*
&#583;%iSv&#65533;p&#65533;.Ua&#65533;&#65533;S%&#453;%
&#65533;5&#65533;1&#65533;&#65533;G&#65533;L&#65533;&#65533;*&#65533;&#65533;&#420;7c&#65533;&#65533;:&#65533;iWYg:&#65533;&#65533;h&#65533;=&#65533;&#65533;&#65533;I&#65533;N&#65533;*&#65533;7&#65533;&#65533;&#65533;&#65533;&#1304;d&#147;&#65533;x&#65533;s&#42977;+&#65533;Iv&#65533;]ARRI /5&#65533;	&#65533;v&#65533;}&#65533;$]L&#65533;&#65533;&#65533;*&#65533;	&#65533;p24d&#65533;&#65533;&#65533;&#65533;&#65533;&#65533;&#65533;vj&#65533;&#65533;&#599;Ar&#65533;J	&#65533;&#65533;&#65533;&#65533;&#65533;&#65533;C&#65533;&#65533;M&#65533;G<&#65533;&#65533;Z&#65533;F&#65533;&#65533;<&zY&#414;&#65533;&#65533;&#65533;j&#65533;&#484;w&#65533;&#683;&#65533;j&#65533;&#65533;&#65533;&#65533;U&#65533;&#65533;&#65533;9u&#65533;&#1700;&#65533;Z&#65533;&#1644;!	k&#65533;&#65533;cXZ&#65533;@&#65533;])&#65533;&#65533;&#65533;*p&#65533;&#65533;F
"&#65533;D&#65533;JO{jz&#65533;.8YeTk&#65533;&#65533;&#65533;[&#65533;=E?[T`9&#65533;&#65533;&#65533;Z&#65533;&#65533;&#65533;x&#65533;Rv&#65533;3Q&#65533;g&#65533;*2:&#65533;&#65533;&#1576;&#65533;&#65533;>L:<&#65533;&#65533;&#65533;&#65533;&#65533;&#452;&#65533;&&#1133;x&#65533;	&#1306;&#65533;&#65533;J&#65533;&#65533;R8k&#65533;3j&#65533;&#65533;:|l_&#65533;&#1478;&#65533;>j&#65533;?e&#65533;G&#65533;&#1706;&#1770;&#65533;*7&#65533;}Y7&#65533;]h&#65533;V&#65533;F9K&#65533;j&#65533;&#65533;9&#65533;&#65533;&#65533;*L&#65533;hk"'&#65533;&#65533;e&#65533;&#65533;;ww&#65533;&#65533;&#1202;o[&#65533;&#65533;&#526;Qe|oAa&#65533;&#65533;&#65533;&#65533;iw~n&#65533;6z&#65533;v&#65533;)&#65533;&#588;&#65533;J&#65533;)&#65533;p&#65533;&#65533;'&#65533;&#65533;t&#65533;]
&#754;,&#1780;7&#65533;&#65533;&#65533;k&#65533;&#65533;&#65533;R&#65533; &#65533;&#65533;&#65533;&#65533;&#65533;*w&#65533;&#65533;#uK&#1265;&#65533;&#65533;B&#65533;&#65533;&#65533;K&#65533;&#65533;&#65533;Z&#65533;/&#65533;&#65533;&#65533;&#65533;v{+Y&#65533;&#65533;j&#65533;	H(&#13072;[2&#65533;k&#65533;&#65533;;&#65533;&#634489;&#65533;,&#65533;&#65533;J&#65533;;AoHlI#&#65533;"K@&#65533;~&#315;.&#65533;Gd2&#65533;+&#65533;&#65533;_e&#65533;V&#65533;&#65533;&#65533;>W&#65533;7*6&#65533;&#65533;&#60156;&#65533;&#1133;-&#65533;&#65533;&#65533;iSk&#65533;&#65533;GN&#65533;wu4i*&#65533;t:<X&#65533;&#65533;&#65533;NV~&#65533;&#65533;&#65533;&#65533;ps,&#65533;&#348;&#65533;&#65533;KH&#65533;&#65533;c&#65533;=&#65533;{)&#65533;&#65533;O&#65533;\2&#65533;&#65533;k&#65533;B&#65533;{&#65533;&#1335;&#65533;&#65533;$&#65533;2&#65533;#&#65533;&#65533;z&#65533;B&#65533;c&#65533;9wa&#65533;X&#65533;&#65533;6'&#65533;&#65533;&#65533;&#65533;&#65533;&#65533;&#65533;&#65533;&#65533;.&#65533;&#1788;||g`)>L&#65533;Y&#65533;p&#65533;&#65533;JF&#65533;6e&#65533;&#65533;&#65533;&#65533;&#65533;&#65533;&#65533;&#65533;&#65533;Gt&#65533;&#1692;W&#65533;]&#65533;>1\b&#633;:&#65533;9&#133;&#65533;v&#65533;&#65533;&#65533;9|&#65533;,&#65533;&#65533;&#65533;l&#65533;q&#65533;&#65533;Zi<?\&#65533;}&#65533;n&#65533;&#65533;&#65533;&#65533;&#65533;&#65533;E&#65533;nw&#65533;&#65533;&#65533;YU&#65533;&#65533;p&#65533;&#65533;k7&#65533;&#65533;&#65533;&#65533;e&#65533;&#65533;&#65533;Yz&#65533;&#65533;
&#65533;:L:ml&#65533;M;&#65533;XRX&#65533;&#12036;&#65533;&#65533;&#65533;5&#65533;8&#65533;&#65533;b(&#65533;&#65533;&#454;&#65533;>b&#65533;c&#65533;|&#65533;&#65533;&#65533;C'&#65533;:&#65533;&#65533;&#65533;&#65533;&#65533;_gYF&#33450;2&#65533;&#560;&#65533;&#65533;&#410;kl.9&#65533;]&#65533;&#65533;&#65533;1&#65533;&#65533;2x	_9&#65533;&#65533;&#65533;D~,&#65533;1&#65533;&#65533;&#65533;	p&#65533;h&#65533;&#65533;&#65533;?&#65533;&#65533;&#65533;&#65533;&#65533;I&#65533;&#65533;&#65533;&#65533;f&#65533;6&#47834;&#65533;&#65533;W2op&#65533;5&#65533;A@1U&#65533;1&#437;%&#65533;&#65533;&#355;z&#65533;&#65533;F~@&#65533;rJ&#65533;Uc{p
&#65533;&#65533;z&#65533;&&#65533;&#459;&#65533;&#65533;U&#65533;&#65533;&#65533;&#65533;+K&#65533;&#65533;W&#65533;qP&#1174;~&#65533;&#65533;&#65533;&#65533;&#65533;f&#65533;&#65533;<L&#65533;&#65533;&#65533;ll&#65533;Yc^Pn&#65533;%-&#65533;p1&#65533;B%~&#65533;K&#13603;j4&#65533;&#65533;,Mt&#65533;&#65533;&#65533;\s&#65533;j&#65533;\&#65533;&#65533;&#65533;B&#65533;8&#65533;&#65533;|&#65533;}&#65533;&#65533;6s&#65533;Z&#65533;&#65533;<&N&#65533;&#65533;*&#65533;&#65533;[&#65533;&#65533;-&#65533;
&#65533;@&#65533;*&#65533;O&#65533;%&#65533;&#65533;&#65533;&#178;&#1249;6()&#65533;&#65533;&#65533;[p)&#65533;&#65533;F&#65533;y&#65533;y&#65533;f&#65533;&#65533;&#65533;&#879;&#65533;U&#65533;&#65533;|&#65533;&#65533;[S&#65533;&#65533;&#65533;&#65533; &#65533;j&#65533;&#65533;b&#65533;[&#65533;&#65533;f&#65533;g=0&#65533;"Q&#65533;s&#65533;&#65533;&#65533;q&#65533;K;&#65533;h&#65533;*&#65533;&#65533;&#65533;V&#65533;&#65533;&#65533;&#65533;&#571;&#65533;l&#65533;|&#65533;E&#65533;&#65533;&#65533;&#65533;&#65533;&#65533;b&#1555;&#65533;-&#1854;'&#65533;&#65533;&#65533;F&#65533;&#65533;1R&#65533;&#65533;&#65533;/t},&#65533;Ua&#65533;)&#65533;M.$&#1183;&#65533;&#65533;*&#65533;h>;&#65533;&#65533;O&#65533;&#1484;l&#65533;&#65533;&#65533;&#65533;&#65533;3&#65533;&#65533;&#65533;&#372;-&#1506;&#65533;&#65533;&#65533;&#65533;&#1306;&#65533;L*&#65533;&#65533;&#65533;lO@&#65533;Q&#65533;=&#65533;(&#65533;[&#65533;\&#65533;&#65533;&#65533;&#65533;&#65533;&#65533;&#65533;r&#65533;&#65533;]&#65533;&#65533;&#65533;8o&#65533;&#65533;&#750;&#65533;&#65533;4&#65533;&#65533;z&#65533;&#65533;&#65533;&#65533;j&#65533;&#65533;P&#65533;r&#65533;&#65533;|&#1515;M&#65533;6&#65533;&#65533;W&#65533;&#1405;&#65533;&#65533;1~&#65533;
&#65533;3]D )(&#65533;(&#65533;`&#65533;%&	j&#65533;&#65533;g&#1041;h&#65533;&#65533;-@DM&#65533;&#65533;&#65533;&#1666;|Q&#65533;&#65533;&#888;&#65533;&#65533;K:&#65533;&#65533;&#65533;&#65533;&#65533;&#65533;&#1587;V&#65533;&#65533;&#65533;&#1743;&#65533;&#65533;&#1297;59&#65533;&#65533;l&#65533;&#65533;G`&#1817;&#65533;p&#65533;&#65533;k &#65533;J&#65533;&#65533;%&#65533;m&#65533;L&#65533;&#65533;&#65533;o&#65533;Q&#65533;&#65533;&#65533;X&#65533;&#65533;a-&#65533;/7&#65533;&#422;?&#65533;#&#65533;&#65533;V&#65533;>&#1391;&#65533;7&#65533;&#65533;&#65533;&#65533;&#65533;V&#65533;&#21614;&#65533;g&#65533;hN;{ef=&#65533;dm&#65533;A&#65533;&#65533;&#65533;o&#1245;&#65533;r^&#65533;&#65533;&#1510;&#65533;&#65533;&#65533;i&#1517;2&#65533;&#709;&#65533;&#65533;&#65533;G&#65533;W&#311;&#65533;dMw&#65533;&#65533;I&#65533;6&#65533;&#65533;&#65533;MHU&#65533;&#65533;87<&#65533;Nq`\&#65533;K&#65533;gu&#65533;}&#65533;&#65533;SaY~&#65533;&#65533;v&#65533;n&#1907;4&#429;N&#65533;z;&#65533;&#65533;&#1569;&#65533;&#65533;&#65533;I&#65533;&#65533;}&#65533;p&#65533;p&#65533;&#65533;&#65533;~&#65533;<&#65533;&#65533;&#1744;=&#65533;&#65533;$&#65533;&#65533;&#65533;}&#65533;^&#65533;&#65533;&#65533;&#65533;&#65533;(&#65533;;&#65533;&#65533;&#1320;>&#65533;c&#65533;&#65533;&#65533;n&#31094;&&#65533;]6n&#65533;u.&#65533;&#65533;|&#65533;&#65533;&&#65533;&#65533;&#65533;&#65533;&#65533;N&#65533;&#65533;&#65533;%N&#65533;&#65533;&#63566;&#65533;YH&#65533;1]R&#65533;&#707;+&#65533;OM	&#65533;&#65533;]&#65533;UE&#65533;&#65533;{&#680;*&#65533;&#838;&#65533;t&#65533;&#65533;}&#65533;&#65533;{&#65533;Qt&_&#61793;}&#65533;&#65533;e"&#65533;#/&#65533;&#65533;&#65533;&#665;&#65533;'+&#65533;&#65533;&#65533;N&#65533;&#65533;&#65533;&#65533;^&#65533;&#65533;D]&#65533;&#65533;&#65533;:O&#65533;&#65533;&#65533;x&#65533;&#65533;o!&#65533;
&#65533;,&#65533;h&#65533; !)  ! * !!# #"#%$)%&1%($&()'(3(&*) )%#*&1+)+,(%-,1-.9-2*.021,+1.22.83145'252-54:56@68468:94495::6@;:<;;4<;B==I=@9>@CA<<A>BA>HCA<CADDCJEEQEHCFHJGHQIDDIEKIFQJJDKILLKRMMXNPNNPUQLKQMSQNXQRKSQUTSZUYPVUaVX[VY`XZSYU[YVaZSTZY]\[b^]h^`f^a]`]d`^[`d_a^hbaedcjedqfhmfhrheeiemifqiinkiflkrmmxnpunq{pmtrnzrqvss|sv&#65533;vx}vy&#65533;xu}yuwyy~zv&#65533;{{&#65533;|~&#65533;}&#65533;&#65533;&#65533;}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7;&#65533;&#1145;&#65533;&#185;&#65533;&#65533;&#65533;&#65533;&#65533;&#65533;&#65533;&#379;&#65533;&#637;&#65533;&#765;&#65533;&#1150;&#65533;&#44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&#65533;"#&#65533;&#65533;`C&#65533;&#65533;"J&#65533;&#65533;&#65533;&#321;&#65533;2^(m&#65533;&#463;&#65533;>&#65533;I&#65533;&#65533;@c&#65533;~Cx&#65533;K&#65533;&9f&#65533;s&#65533;M&#65533;&#65533;&#65533;&#65533;&#65533;&#65533;&#65533;&#991;@&#65533;i&#65533;&#65533;&#65533;N&#65533;8/>&#65533;&#628;&#65533;&#216;P&#65533;&#65533;T)&#65533;B&#65533;F&#65533;J&#65533;kE&#65533;7&&#65533;*&#65533;'&#1651;h&#65533;b}y&#65533;&#65533;&#496;h&#65533;6&#65533;&#65533;&#65533;(B&#65533;F&#65533;Z&#1320;X&#65533;&#65533;.,&#65533;&&#1005;i&#65533;&#65533;Uu"&#1436;\&#65533;:;V&#65533;&#65533;f/k&#65533;&#65533;&#65533;j&#65533;ck&#65533;B&#65533;&#65533;t&#65533;&#65533;L&#64174;&#65533;&#65533;m&#1923;{&#65533;&#65533;&#65533;&#1751;0&#65533;&#65533;O7&#65533;,&g&#65533;e>F-&#65533;f&#65533;x3&#65533;^,Zt&#65533;&#65533;&#65533;g*&#65533;&#65533;&#65533;&#65533;&#1937;&#65533;a#}8&#65533;w&#65533;&#65533;s/&#65533;&#65533;&#888;&#65533;&#65533;&#65533;Z+v&#65533;M&#65533;&#65533;&#65533;&#1360;&&#65533;M&#65533;&#65533;&#65533;&#65533;&#65533;GK_&#65533;&#65533;N&#65533;&#65533;&#65533;&#65533;&#1856;&#65533;qd&#65533;y&#65533;Yy&#27462;Xi&#65533;u'&#65533;S&#65533;)(V\&#65533;1e&#65533;}&#65533;wSM&#65533;&#65533;&#65533;&#65533;v$&#65533;8"rh"{Bh&#65533;Y)&#65533;5&#65533;p&#65533;=&#65533;`z&#65533;&#65533;&#65533;&#65533;&#65533;y&#65533;&#65533;&#65533;Y&#65533;&#949;Hm&#65533;&#65533;%&#65533;u&#65533;&#65533;_z&#65533;D&#65533;&#65533;rqF&#65533;2&#65533;&#65533;&#65533;&#65533;6&#65533;&#65533;&#65533;&#65533;^&#65533;&#65533;&#65533;&#65533;&#65533;&#65533;&#65533;&#65533;[ZnxUG=Zi&#65533;&#65533;%^&#65533;Zlx&#65533;I&#65533;^,N)N&#65533;&#65533;e&#65533;Y\&#65533;&#65533;=&#65533;_&#65533;X&#65533;f&#65533;&#65533;&#65533;&#2012;[)$U&#65533;&#65533;&#65533;&#65533;a&#65533;&#65533;&#65533;dwv&#65533;&#65533;ZkLF&#65533;&#65533;_9&#65533;&#65533;)T1&#65533;X&#65533;&#65533;9&#65533;Zj&#65533;=&#65533;&#65533;&#65533;&#65533;&#65533;1&#65533;&#26539;&#65533;&#65533;vMB&#65533;'l<e&#65533;&#65533;&#65533;&#65533;3&#65533;&#65533;&#65533;%&#65533;&#65533;v&#65533;[&#65533;&#65533;&#65533;z&#1810;&#65533;F&#65533;&#65533;b6%&#65533;&#65533;&#1929;&#65533;q&#65533;JY&#65533;&#65533;&#65533;&#65533;u&#65533;&#65533;&#1930;&#1322;y&#65533;n&#65533;&#2309;&#65533;&#65533;H>j&#65533;Y@y&#65533;~&#65533;8&#1968;&#65533;+P7&#65533;&#65533;&#65533;0&#65533;A,#`)~&#65533;&#65533;&#65533;Q&#65533;&#65533;&#829;&#65533;*|;&#65533;;_&#65533;o&#65533;&#542;f&#65533;?G&#65533;&#65533;&#65533;0&#65533;&#65533;&#65533;&#65533;1&#65533;i,&#65533;$W-U&#65533;j&#65533;1&#65533;&#65533;&#65533;&#12669;&#65533;&#65533;a&#65533;&#65533;,&#65533;+{T&#65533;&#65533;Pg&#65533;&#65533;Vu&#65533;|&#65533;&#1191;&#65533;&#65533;5][&#65533;z&#65533;&#65533;J&#65533;2&#65533;XG\&#65533;ze&#65533;&#65533;&#65533;&#65533;&#65533;"R&#65533;p[&#65533;v}]&#65533;&#65533;&#65533;&#848;&#877;&#65533;&#65533;p_&#65533;&#65533;7&#65533;&#65533;y#&#65533;&#65533;&#65533;&#65533;Vs&#65533;&#65533;&#65533;&#65533;&#65533;&#65533;]7&#65533;>b&#65533;i&#65533;`s&#65533;&#65533;B&#65533;&#65533;&#65533;&#65533;&&#65533;8&#13839;&#65533;&#65533;&#65533;&#65533;&#65533;v&#65533;8&#65533;&#65533;&#65533;-&#65533;&#65533;7&#65533;&#65533;&#951;&#65533;&#65533;&#65533;&#65533;&#65533;t&#65533;&#65533;&#65533;&#65533;@&#65533;&#65533;&#65533;&#65533;&#65533;&#65533;&#65533;&#65533;&#65533;0&#65533;1'&#65533;|M&#65533;&#65533;&#65533;;&#65533;&#65533;&#65533;&#65533;&#65533;&#65533;&#65533;&#65533;&#347;-&#65533;&#65533;i&#65533;,&#65533;&#1763;&#65533;&#65533;y&#65533;&#65533;&#65533;&#65533;&#65533;&#65533;(&#65533;&#65533;&#65533;KM&#65533;&#65533;1&#65533;\&#65533;o&#65533;&#65533;T&#65533;&#65533;~&#65533;&#65533;&#684;&#65533;&#65533;k&#65533;H<&#65533;&#65533;&#65533;i&#65533;&#65533;&#65533;&#65533;&#65533;&#65533;Kb&#65533;&#65533;&#65533;&#250;&#65533;OW&#65533;B&#65533;5"89&#65533;i&#65533;"&#65533;&#65533;&#65533;&#65533;b&#65533;&#65533;&#65533;E&#65533;n&#65533;D+4&#65533;gH&#65533;6o&#65533;&#65533;&#65533;@&#65533;&#509;&#65533;P~&#65533;{&#65533;&#65533;&#65533;R/&#65533;&#65533;w&#65533;:Zi&#65533;&#65533;&#65533;-q&#65533;;&#65533;&#65533;w&#65533;&#65533;&#65533;N]&#65533;&#65533;&#1332;Fv=&#652;&#65533;h&#65533;&#65533;&#65533;&#65533;'&#65533;}&#65533;a&#65533;W&#65533;Q&#65533;C|&#65533;t&#65533;&#65533;&#65533;&#65533;A$"^&#65533;u&#65533;>&#65533;&#65533;&#65533;&#65533;&#65533;&#65533;&#395;2&#65533;T&#65533;&#65533;&#65533;$9&#65533;qP&#36359;$&#65533;(~&#65533;)&#65533;&#65533;&#65533;1&#65533;1&#65533;,G&#65533;C7&#65533;}&#65533;&#65533;U&#65533;WJ:r;&#65533;~>CI&#65533;c&#65533;&#65533;b&#65533;&#65533;ANj/&#65533;&#65533;j&#65533;&#65533;	&#65533;T&#65533;u%l&#65533;!&#65533;&#65533;c.&#65533;&#65533;&#65533;$&#65533;u^X&#65533;&#65533;&#65533;&#65533;9nyK&#65533;=&#1047;C&#65533;d&#65533;&#65533;H&#65533;r&#65533;&#65533;S&#65533;(E&#65533;@P&#65533;o#&#65533;d&#65533;{*&#65533;&#65533;&#65533;&#65533;&#9907;&#65533;E4&#1585;&#65533;nrSr$&#65533;"&#65533;XHst~<:I&#65533;p&#65533;&#65533;uf<v&#65533;&#65533;&#65533;&#65533;&#65533;@	<&#65533;ij&#65533;So&#65533;&#65533;&#65533;H&#65533;<&#65533;5T&#65533;&#65533;B&#65533;-&#65533;&#65533;RT&#65533;|&#65533;)&#65533;&#65533;Ny"&#731;&#65533;CE&#65533;&#65533;x&#1059;&#65533;&#65533;&#65533;5&#65533;&#65533;
W&#65533;&#65533;&#65533;n$&#65533;'Oi&#148;>&#65533;P]i']&#65533;N&#65533;&#65533;&#298;"]gm&#65533;&#1028;&#65533;w/&#65533;&#65533;-&#65533;&#65533;[&#65533;h5*$'&#65533;&#65533;&#65533;U&#65533;1&#65533;S&#65533;U&#65533;^u&#65533;,&#65533;*V&#65533;&#65533;&#27981;5E&#65533;I&#65533;&#65533;&#65533;&#377;&#65533;&#1840;&#65533;9&#65533;z&#65533;VdN&#65533;L	&#65533;&#65533;z&#1401;6=&#65533;&#65533;W&#65533;j&#65533;&#65533;Y&#65533;g&#65533;
&#65533;y&#65533;&#65533;&#65533;&#65533;E2&#65533;&#65533;S&#410;&#65533;d&#65533;l&#65533;vL&#65533;&#65533;&#65533;&#65533;&#65533;&#65533;&#65533;&#65533;n&#65533;YCj&#65533;&#65533;&#65533;&#65533;&#65533;_&#65533;U&#65533;&#65533;6&#65533;&#65533;&#65533;gW&#65533;W&#65533;&#65533;(I,=\kj&#65533;&#65533;&#65533;&#65533;&#65533;&#65533;W&#65533;&#65533;&#65533;z&#65533;&#65533;J&#65533;-?&#65533;&#65533;s&#65533;&#65533;.:&#65533;&#65533;Vy&#65533;&#65533;&#65533;&#65533;U&#65533;dkC)&#65533;&#65533;8kb&#65533;&#65533;&#65533;%
&#1509;&#65533;o&#65533;&#65533;A&#65533;x &#65533;&#65533;y&#65533;+&#65533;Bua&#65533;%&#514;'La&#65533;&#65533;&#65533;&#65533;&#65533;gB&#65533;&#65533;&#65533;f&#223;&#65533;&#65533;&#65533;r&#65533;&#65533;&#65533;r&#65533;Mq&#65533;,&#65533;vP&#1404;&#65533;&#65533;&#65533;z&#65533;&#65533;
W8&#65533;{ehz&#65533;&#990;&#65533;&#65533;&#65533;&#65533;=&#65533;&#65533;QHV&#65533;$/5&#65533;&#65533;#&#65533;^
R&#65533;U&#65533;&#65533;Y&#65533;w&#65533;&#65533;X^&#65533;&#65533;f&#65533;^&#65533;8&#65533;&#65533;&#65533;&#65533;&#65533;{&#65533;&#65533;f&#1507;&#65533;42y&#65533;&#65533;`#&#65533;&#65533;&#65533;L&#65533;j&#65533;&#65533;d3JY&#65533;-&#65533;&#65533;A&#65533;|&#65533;&#65533;f&#65533;&#65533;{&#65533;3&#65533;&#65533;<&#65533;&#65533;7m&#65533;t&#65533;5z&#65533;]&#65533;s&#65533;&#65533;&#2028;&#65533;9&#757;&#65533;n&#65533;4&#65533;&#65533;Lb&#65533;^&#65533;&#65533;|&#65533;M&#65533;Y&#65533;&#65533;@&#65533;t&#65533;\&#65533;&#65533;&#65533;S&#65533;&#65533;B&#65533;&#65533;&#65533;&#65533;i&#65533;P&#65533;&#65533;O&#65533;8&#65533;&#65533;&#462;&#65533;gMC&#65533;&#552;;&#65533;;&#65533;:lK&#65533;&#65533;&#65533;&#989;K&#65533;eb&#65533;&#65533;&#65533;N&#65533;&#65533;&#65533;&#65533;$&#65533;&#65533;&#1460;&#65533;/>&#65533;i+X&#1726;n&#65533;&#65533;gla/;&#65533;&#65533;6'&#65533;&#626;l	&#65533;{&#1313;^&#65533;?>&#65533;j	&#65533;9&#65533;&#10652;6dm&#65533;~f7&#65533;&#65533;M&#65533;l]\&#65533;&#65533;z&#1240;&#65533;&#65533;&#65533;&#1933;&#65533;y&#65533;Z&#65533;&#65533;vx&#65533;&#65533;&#65533;7W&#65533;&#65533;&&#65533;&#177;da&#65533;&#65533;3&#65533;v&#65533;f&#65533;&#65533;2&#65533;&#65533;&#65533;&#1976;&#65533;W&#65533;&#65533;v&#65533;&#65533;w&#65533;8=0.q<&#65533;&#65533;&#65533;&#65533;&#65533;&#65533;9&#65533;&#41994;&#65533;&#65533;&#65533;&#65533;?&#65533;&#65533;2&#1033;&#65533;&#65533;&#65533;&#1485;&#65533;&#65533;|&#65533;2g8&#65533;&#65533;&#65533;tw?\&#65533;;l]&#65533;&#65533;Ov&#65533;:Cy&#65533;&#65533;a&#65533;&#65533;&#65533;&#65533;&#65533;&#65533;&#65533;&#741;n&#65533;e&#65533;&#65533;&#65533;&#65533;&#65533;&#65533;&#65533;}&#65533;&#65533;h&#65533;&#65533;*&#65533;&#65533;T&#65533;ua}&#65533;&#65533;&#65533;%z&#65533;&#65533;~u&#65533;&#65533;{&#65533;hW{&#65533;&#65533;&#65533;v&#65533;7&#65533;&#65533;1w&#65533;&#730;}&#65533;&#65533;&#65533;&#65533;&#65533;6&#65533;O3&#65533;&#65533;&#65533;&#65533;&#65533; D'&#65533;&#65533;&#65533;lu&#65533;+&#65533;&#65533;O}&#65533;g&#65533;&#65533;&#65533;&#65533;&#65533;k&#65533;&#65533;&#65533;<&#65533;-cM'&#1788;&#65533;4:&#65533;
&#65533;&#65533;&#65533;&#65533;&#65533;&#65533;^&#65533;&#65533;K&#65533;&#65533;&#65533;o&#65533;&#65533;/"w&#65533;&#65533;&#65533;&#645;/|I&#65533;&#65533;&#65533;&#65533;t&#65533;&#65533;&#65533;61&#65533;&#65533;rK&#65533;&#65533;&#65533;@&#65533;&#65533;&#65533;^&#65533;&#65533;&#65533;&#65533;&#65533;&#583;;&#65533;&#65533;&#65533;g&#65533;&#65533;|&#65533;&#65533;&#65533;
&#65533;&#1756;&#65533;&#65533;	&#65533;&#65533;-&#65533;&#65533;&#65533;1<&#65533;&#65533;0~&#65533;&#65533;~O&#65533;r&#65533;~&#65533;&#65533;~&#65533;|.&#65533;ziAp&#65533;&#1991;\D&#65533;p&#65533;&#65533;J&#65533;&#65533;&#65533;gq&#65533;Eos&#65533;ti&#65533;&#65533;&#695;r#&#65533;t&#65533;F~6&#65533;p(&#65533;|Q`&#65533;&#65533;&#65533;P&#65533;%%\&#129;+$&#65533;&#65533;7&#65533;&#65533;vs4&#65533;z&#65533;|;&#65533;`:&#65533;y1&#65533;|*&#65533;q6&#65533;&#65533;&#65533;1~b3&#65533;&#65533;T&#65533;J7W&#65533;wx*y$&#65533;&#65533;'hvG&#65533;&#65533;Y&#65533;zT&#65533;&#65533;&#65533;7&#65533;&#65533;vz!&#65533;~CHu&#65533;wyHx~w&#65533;w8&#65533;&#65533;w&#65533;&#65533;&#65533;&#65533;&#65533;&#65533;&#65533;w&#65533;(&#65533;&&#65533;n&#65533;g&#65533;G&#65533;K&#65533;dXT&#65533;KGq&#65533;&#65533;&#455;<&#1542;WH&#65533;n&#65533;vo&#514;`&#65533;pr8&#65533;-'RR&#65533;YXclX(~&#65533;~&#65533;zx&#65533;&#65533;&#65533;-~xW&#65533;@&#65533;&#65533;(|&#65533;&#65533;z[&#65533;[&#65533;'&#65533;1h&#65533;&#65533;2L&#1543;e&#65533;}&#65533;x|&#65533;'&#65533;&#65533;&#65533;&#65533;a&#1542;&#65533;&#65533;&#65533;g&#65533;&#65533;[HG&#65533;x&#65533;-a1h&#65533;g&#65533;&#65533;w&#65533;&#65533;x&#65533;&#65533;&#1485;&#65533;&#1549;&#65533;Xll&#457;nXeE&#65533;&#65533;&#65533;&#65533;&#65533;&#65533;u&#65533;&#65533;&#65533;&#65533;&#1848;&#65533;U&&#65533;J(&#65533;u&#65533;&#65533;b&#65533;&#65533;&#65533;&#65533;&#65533;&#527;&#65533;&#65533;&#65533;&#65533;gs&#65533;-&#65533;&#65533;&#65533;xh&#65533;&#1016;&#65533;&#65533;&#65533;&#65533;&#65533;~&#65533;&#65533;nJ&#65533;&#65533;&#65533;H&#65533;G&#65533;&#65533;&#65533;&#65533;&#65533;&#65533;&#65533;|&#65533;z](&#65533;&#65533;&#65533;q&#65533;&#65533;&#65533;P&#65533;&#65533;&#65533;&#65533;OC&#464;&#65533;&#65533;&#65533;&#65533;&#65533;&#1547;&#65533;&#526;&#65533;&#1418;U&#65533;&#65533;&#65533;&#65533;&#65533;7&#65533;'&#65533;&#65533;Tf&#65533;&#65533;V&#65533;&	&#65533;&#65533;x/&#65533;oJ&#65533;K&#65533;&#65533;o
&#523;&#65533;&#65533;&#65533;I&#65533;&#65533;&#65533;&#65533;GL&#65533;&#65533;&#65533;&#1619;&#65533;U&#65533;S&#65533;&#65533;&#65533;/B&#65533;D&#65533;&#65533;I&#65533;&#65533;7&#65533;uf&#65533;l9&#65533;&#65533;&&#65533;&#65533;'&#65533;&#65533;r~YK:&#65533;&#65533;iw&#65533;&#65533;&#65533;x&#65533;!)&#65533;&#65533;&#527;hY&#65533;&#65533;&#65533;_&#65533;vm&#65533;&#65533;&#65533;T~/&#65533;d&#65533;tY&#65533;&#65533;X6d&#65533;&#65533;&#1559;&#65533;&#65533;H&#65533;&#65533;9&#65533;C&#65533;&#65533;jy&#65533;k&#65533;&#65533;&#344;+&#65533;O/u&#65533;h!_&#65533;&#65533;&#65533;&#65533;rL&#65533;s*&#1361;&#65533;Xb&#65533;&#65533;&#65533;&#65533;(&#65533;&#65533;x&#65533;&#1912;&#65533;&#65533;&#65533;x)&#65533;&#65533;&#65533;&#65533;&#65533;&#1046;{)2&#65533;&#586;&#65533;&#65533;&#65533;bu$&#65533;&#65533;g&#65533;1&#65533;&#65533;i&#65533;&#65533;r&#1629;x&#65533;]9&#65533;|&#65533;&#65533;
R&#65533;')&#65533;&#65533;&#65533;&#37468;&#65533;	&#65533;:&#65533;%0,&#65533;	&#65533;&#65533;	&#65533;&#65533;&#65533;&#1561;&#65533;Q&#65533;&#65533;&#65533;fh9&#1412;&#65533;Yj?y&#65533;&#1096;&#65533;&#65533;&#65533;&#65533;gY&#65533;&#297;&#65533;&#65533;&#65533;&#65533;&#65533;&#65533;&#65533;&#65533;9&#65533;&#65533;I&#65533;&#65533;B&#65533;J&#65533;&#65533;&#65533;y&#65533;c&#65533;&#65533;&#65533;&#65533;&#1961;\&#65533;&#65533;&#65533;&#65533;w&#65533;y~&#65533;i&#65533;&#65533;&#65533;&#1685;&#65533;&#65533;)d&#65533;9&#65533;&#65533;&#65533;&#65533;&#607;&#65533;y&#65533;&#65533;&#65533;&#65533;&#65533;1x&#65533;&#65533;;&#65533;&#65533;&#65533;&#65533;l&#65533;l'&#65533;u&#65533;&#65533;&#65533;&#65533;&#65533;&#65533;0&#65533;&#65533;&#65533;&#65533;&#65533;0:&#65533;;&#65533;k&#65533;&#65533;&#65533;&#1620;V:&#65533; bz\
R
&#65533;\&#65533;)&#65533;&#65533;&#65533;&#65533;&#65533;d:&#65533;$j&#65533;H&#65533;b9&#65533;&#65533;&#612;K:&#65533;&#65533;7&#65533;&#65533;)&#65533;&#65533;	&#65533;#&#65533;6z&#65533;Y&#65533;OZ*V?&#65533;&#65533;1&#65533;Im&#65533;uC3&#65533;&#65533;"&#65533;&#65533;&#65533;&#65533;V&#65533;&#65533;&#65533;&#65533;q&#65533;&#65533;r&#1698;u&#65533;&#65533;a&#1504;j&#65533;&#65533;&#65533;2&#65533;&#65533;&#65533;&#14435;&#65533;)&#65533;A&#65533;&#65533;
&#65533;x+&#65533;&#65533;F&#65533;&#65533;&#65533;H&#65533;&#65533;&#65533;&#65533;&#65533;&#65533;-&#65533;j&#65533;rz&#65533;&#65533;9&#65533;x&#1688;rWU&#65533;&#65533;)&#65533;&#65533;&#65533;a&#65533;&#65533;&#1692;&#473;&#65533;&#1433;K&#65533;2{q&#65533;&#65533;)&#65533;&#65533;&#10778;&#535;&#65533;&#65533;&#65533;57&#65533;J&#65533;&#65533;&#65533;&#65533;&#65533;&#65533;&#65533;&#65533;&#65533;&#489;&#65533;&#65533;)x&#24216;t&#65533;Y&#65533;N|&#65533;&#65533;&#65533;
&#1705;&#65533;&#675;p&#65533;9&#65533;2&#65533;'&#65533;JqS&#65533;s&#65533;&#65533;&#230;&#65533;&#65533;&#65533;N&#65533;&#65533;q&#65533;&#65533;Mx&#65533;.y&#65533;&#65533;Y&#65533;&#65533;&#65533;&#65533;&#65533;*&#65533;&#65533;IY&#65533; &#65533;&#65533;a&#65533;&#65533;H&#65533;:&#65533;Cb&#65533;I&#65533;C&#65533;&#65533;&#1373;&#65533;&#65533;&#65533;&#65533;&#65533;zz&#65533;b&#65533;)j&K&#65533;&#65533;&#65533;&#65533;h&#598;M:&#65533;&#65533;&#676;&#65533;&#65533;j&#65533;fz[|a3,C&#65533;&#65533;&#65533;@L&#65533;A&#65533;&#65533;&#65533;&#65533;&#1627;-&#65533;&#65533;&#65533;&#65533;&#65533;HH&#65533;&#65533;&#65533;~&#65533;&#1682;.k&#65533;
j&#65533;&#1698;&#65533;Y&#65533;tx&#65533;n%>&#65533;&#65533;)&#65533;&#65533;&#65533;&#212;&#65533;&#65533;&#65533;T5&#5174;&#65533;&#65533;f,&#528;&#65533;&#65533;&#65533;&#65533;&#65533;&#65533;ZK&#65533;R{&#65533;:&#65533;&#65533;Q&#65533;)&#65533;Z&#65533;&#65533;\&#65533;&#65533;#-&#65533;_[&#65533;&#65533;&#65533;&#65533;&#65533;A+&#65533;&#65533;A&#65533;[&#65533;&#65533;&#65533;o{&#65533;&#1729;&#550;&#215;&#65533;v&#65533;&#65533;u&#65533;|&#65533;&#65533;V;&#65533;&#65533;I&#65533;&#65533;G&#65533;k5&#65533;r7v&#65533;&#65533;&#1592;&#65533;&#65533;R&#65533;&#65533;&#65533;&#65533;5&#65533;&#65533;&#65533;&#65533;&#65533;i&#65533;&#65533;&#65533;thj&#65533;&#505;&#65533;&#65533;R&#65533;MNZ&#65533;0{&#65533;[&#65533;&#65533;&#65533;&#65533;&#65533;&#65533; &#65533;&#65533;@j&#65533;A&#65533;F$>&#65533;^&#65533;&#65533;&#65533;&#1620;&#65533;{&#65533;v&#65533;&#1659;(&#65533;&#65533;&#65533;&#25335;&#65533;&#65533;&#65533;{&#65533;&#65533;/	&#65533;9S&#65533;&#65533;&#65533;&#65533;&#65533;&#65533;[&#65533;b;&#65533;&#65533;&#65533;&#65533;&#65533;&#761;&#65533;&#65533;&#65533;0&#65533;E~&#65533;&#65533;1K&#65533;q&#65533;(&#65533;&#65533;&#65533;&#65533;&#65533;&#65533;&#65533;&#65533;&#65533;tZ&#65533;&#44523;)q&#63229;&#65533;r&#65533;e&#65533;!&#65533;&#65533;&#65533;&#65533;0~0&#65533;&#65533;h&#65533;3&#65533;?M&#65533;k!i&#65533;&#65533;&#65533;f&#598;&#65533;&#65533;&#65533;G9&#65533;&#65533;{&#65533;&#65533;bR*Q&#65533;&#65533;&#65533;&#1195;S&#65533;&#65533;&#65533;&#65533;&#65533;&#65533;@
&#65533;&#65533;G`&#65533;W&#65533;$l&#65533;&#65533;k[Y&#65533;&#65533;&#43640;&#1830;O&#65533;&#65533;&#65533;
s&#65533;Y&#65533;%&#65533;&#65533;[z&#65533;,&#65533;&#65533;&#65533;k&#65533;&#65533;@&#65533;&#65533;
&#65533;`&#65533;@Z&#65533;.`I&#831;m[lT&#65533;&#65533;&#65533;e&#65533;Y&#65533;[&#65533;&#65533;&#65533;%k&#65533;p&#65533;&#65533;[&#1842;[&#65533;&#65533;&#65533;&#65533;&#65533;'b&#65533;&#65533;?&#65533;5&#65533;&#65533;}@&#65533;&#65533;4&#65533;*&#65533;G&#65533;&#65533;&#65533;&#366;O&#65533;&#65533;&#65533;&#65533;&#65533;/8&#65533;&#65533;&#65533;&#65533;&#65533;Y&#65533;&#65533;&#65533;&#65533;kgnA8&#65533;&#65533;&#325;&#65533;&#65533;&#65533;&#524;<&#65533;`&#65533;&#65533;&#65533;|n&#65533;40<&#65533;&#65533;j&#65533;8<&#65533;&#65533;&#65533;h&#65533;1&#65533;{p&#65533;7&#544;&#65533;&#65533;&#425;&#65533;&#65533;&#65533;&#65533;&#208;
wpl&#65533;l&#65533;7&#65533;&#1912;&#625;14zC&#65533;vl`i&#65533;Y&#65533;&#65533;'&#65533;&#65533;&#65533;&#65533;&#1290;&#65533;s&#65533;&#65533;&#65533;&#65533;&#753;&#65533;&#65533;L&#65533;S&#65533;r&#386;&#65533;&#65533;&#65533;	g&#65533;]&#65533;r&#65533;U&#65533;&#65533;1&#65533;&#65533;<&#492756;&#65533;\k&#65533;&#1897;i&#65533;|&#65533;&#65533;[&#65533;X&#65533;&#65533;&#65533;l&#65533;( -&#65533;&#65533;&#65533;&#1000;&#65533;,_&#65533;@&#1708;}&#65533;?;&#65533;I&#65533;v&#65533;&#65533;5&#65533;&#65533;q)&#65533;&#65533;)&#65533;&#65533;;&#65533;&#65533;&#65533;&#65533;&#65533;&#65533;&#65533;&#65533;&#65533;&#65533;d&#731;s%S&#65533;%&#65533;tfovg&#65533;&#65533;&#65533;&#65533;&#65533;v~9&#65533;#M&#65533;&#65533;Z&#65533;&#65533;g&#65533;&#65533;t&#65533;&#65533;&#65533;&#65533;j&#65533;&#65533;&#65533;>&#65533;q#E&#65533;,&#65533;&#65533;I&#65533;^&#65533;t\$&#65533;&#65533;mhD&#65533;l&#65533;&#65533;&#65533;<i&#65533;&#65533;/hiO8&#65533;&#65533;&#65533;&#65533;;&#65533;X[&#65533;>&#65533;"}&#65533;&#65533;&#65533;,&#65533;&#65533;&#65533;,dp&#65533;&#250;&#65533;e&#65533;"&#65533;&#65533;7j&#65533;)h]A&#65533;,&#65533;&#65533;:&#65533;)&#65533;&#65533;&#65533;X&#65533;z&#65533;`&#65533;U&#1519;D|u&#65533;h&#1566;l&#65533;l&#65533;&#3742;&#65533;&#681;&#65533;&#65533;&#65533;[+&#65533;&#65533;&#65533;&#65533;E+&#65533;&#65533;`&#65533;&#65533;&#1724;&#65533;&#65533;S&#65533;&#65533;&#65533;&#65533;&#65533;Z	&#65533;&#65533;&#65533;&#65533;r%&#65533;&#65533;&#65533;Y&#65533;-A!&#65533;&#65533;k&#1703;&#65533;W&#65533;&#42979;&#65533;5}&#65533;Y&#65533;&#65533;&#65533;&#65533;"&#65533;&#1612;&#65533;&#65533;&#585;P-&#65533;&#65533;&#740;&#65533;&#65533;&#1737;M&#1852;&#65533;&#65533;7&#65533;&#65533;G&#65533;}0&#989;|K&#65533;6&#65533;=&#65533;&#65533;&#1438;&#65533;&#65533;-&#65533;&#65533;&#65533;&#65533;&#65533;e&#65533;&#65533;I&#65533;&#65533;&#65533;d&#65533;:E&#65533;&#65533;q&#65533;&#65533;N&#65533;H&#730;u&#745;OZ&#65533;Y{&#65533;&#65533;}&#65533;&#65533;&#65533;&#65533;n&#65533;-[&#65533;EZ&#65533;M&#65533;&#65533;	"&#65533;&#1282;h!a&#65533;&#65533;&#65533;Q&#740;S&#65533;&#65533;&#65533;H&G&#65533;&#1929;&#65533;&#65533;&#65533;&#65533;u&#65533;&#65533;J&#65533;&#65533;&#65533;k-RG&#65533;&#65533;&#65533;*1&#65533;&#65533;&#65533;\&#65533;&#65533;&#65533;&#65533;&#65533;&#65533;>&#65533;&#992;&#65533;&#65533;=$&#1396;&#65533;^0&#65533;&#40605;&#65533;&#1623;Q&#65533;L0&#65533;&#65533;&#1609;l&#65533;&#65533;&#65533;s&#65533;5&#65533;o&#65533;LPC&#32325;&#65533;X&#65533;<\x>&#65533;&#65533;M&#65533;XN&#553;&#65533;&#65533;&#507;&#65533;
&#65533;&#65533;m&#65533;A&#65533;L&#65533;P&#65533;`~O&#65533;>&#65533;&#65533;p&#65533;PcN&#65533;2n&#65533;&#228;&#65533;8~(m&#65533;&#65533;$Y&#65533;$Ms.&#65533;>~&#65533;._&#65533;)&#65533;&#65533;&#65533;W&#65533;&#65533;k:&#65533;&#65533;&#65533;W&#1981;&#65533;&#65533;&#65533;=p&#65533;&#65533;,t&#65533;&#65533;&#200;&#65533;lO&#65533;&#65533;Q&#40912;&#65533;&#65533;
dp&#65533;@&#65533;e&#65533;zS&#948;&#65533;&#65533;5&#65533;&#65533;&#65533;&#65533;&#65533;&#65533;#F&#65533;&#65533;JE&#65533;TC&#65533;W0g&#65533;&#65533;&#65533;&#65533;=&#65533;X4&#65533;M&#65533;&#9563;&#65533;R>&#1714;&#65533;&#49070;8IT&#65533;&#65533;&#65533;&&#65533;n&#65533;A&#65533;&#65533;.&#65533;&#65533;M&#65533;l&#65533;&#65533;6&#65533;>05,#&#65533;E&#65533;cZlDN}&#65533;&#65533;n&#65533;#N&#65533;]a&#65533;&#65533;&#65533;w&#65533;>o&#65533;&#65533;&#65533;&#65533;&#65533;&#65533;Y&#65533;&#65533;|W&#65533;VM&#65533;A&#65533;&#65533;&#65533;$&#65533;qw&#65533;&#65533;&#65533;&#65533;&#65533;6&#65533;&#65533;s&#65533;&#65533;6}&#65533;Bb <o&#65533;&#65533;&#65533;&#1228;A4j&#65533;&#65533;&#65533;Jr&#65533;&#65533;kZ&#65533;m&#65533;&#65533;I_&#65533; +&#65533;B!&#65533;Uq&#65533;&#65533;&#65533;oj&#1145;(&#65533;&#65533;&#65533;&#65533;&#65533;&#65533;&#65533;&#65533;>&#65533;A&#65533;~G&#65533; &#65533;f&#65533;7&#65533;&#65533;B&#65533;."&#65533;H&#65533;R7&#65533;R&#65533;>&#65533;&#47469;H&#65533;&#65533;&#65533;I&#65533;&#65533;&#65533;&#65533;k+T&#65533;&#429886;&#65533;&#65533;%&#65533;%n&#65533;&#65533;!&#65533;aK&#65533;&#65533;~&#65533;&#65533;~k_&#65533; &#65533;5&#65533;&#65533;]&#35214;&#65533;1&#65533;&#65533;8&#65533;S9&#65533;+&#65533;/&#65533;Q?&#59502;<&#65533;M&#65533;&#65533;&#65533;;X&#65533;&#65533;+&#1697;%&#65533;&#1420;B65&#1051;&#2004;N&#65533;&#65533;&#65533;&#65533;&#65533;
{&#65533;&#65533;&#392;&#65533;&#65533;'&#65533;&#65533;pI&#65533;s&&#65533;.f&#65533;&#65533;&#65533;?&#65533;&#65533;&#65533;{&#65533;N&#65533;&#65533;&#65533;&#65533;&#65533;&#65533;&#65533;`&#65533;X&#65533;&#65533;&#65533;&#65533;D&#65533;&#65533;&#65533;&#65533;&#65533;C&#65533;+bo)&#65533;TxT&#65533;3&#65533;&#65533;&#65533;
&#65533;<&#65533;&#65533;6&#65533;9Al&#65533;_&#65533;$h&#65533;&#65533;A&#65533;	fS&#65533;O[Bm6&#65533;&#65533;P&#65533;E&#65533;+Z&#65533;&#1581;\&#65533;&#65533; E&#65533;&#1336;&#65533;&#65533;I&#65533;&#1645;d&#65533;&#65533;%9&#65533;1c&#1203;&#65533;&#65533;&#65533;&#852;	&#65533;&#65533;&#65533;y3&#65533;O&#65533;&#65533;mI&#65533;d6&#65533;&#65533;.&#65533;&#65533;&#65533;&#65533;&#65533;&#1104;M=V&#1368;/&#65533;&#65533;jmEHK!+&#65533;a;&#65533;9&#65533;&#65533;;&#65533;&#65533;&#1198;e&#65533;&#65533;&#65533;[&#65533;q&#65533;&#65533;[&#65533;n]&#65533;&#65533;&#65533;Qm&#65533;W&#65533;&#2024;&#65533;	*&#65533;&#65533;&#65533;i&#457;wo&#65533;xq8&#65533;&#65533;OfY&#65533;&#65533;e&#65533;3k&#65533;&#65533;i&#65533;&#65533;>&#65533;@i&#659;&#65533;3&#65533;&#65533;&#65533;&#65533;*]&#65533;P&#65533;k&#65533;{	&#65533;&#65533;*&#65533; &#65533;&#65533;Y&#65533;&#65533;&#1577;&#65533;&#65533;>}&#65533;&#65533;&#65533;bY&#65533;7&#65533;m&#65533;&#65533;8&#65533;&#65533;&#65533;_&#65533;x&#65533;&#65533;&#65533;&#65533;&#65533;G5&#65533;&#65533;{&#65533;&#1951;7v\&#65533;&#65533;s&#65533;B&#65533;E&#65533;\&#65533;&#65533;&#65533;&#65533;&#65533;5&#65533;&#65533;&#65533;&#65533;s?&#65533;&#65533;E&#65533;&#65533;Rf&#65533;&#65533;&#65533;-&#65533;&#1372;
0&#65533;&#65533;|&#65533;7^F&#65533;+
&#65533;*&#65533;&#65533;&#65533;&#65533;Xn&#65533;s&#65533;&#65533;&#65533;&#426;)=O&#65533;&#65533;s&#65533;J&#65533;&#65533;&#65533;Z;&#65533;&#65533;&#65533;&#65533;&#65533;/&#65533;&#65533;+1&#65533;Z&#65533;q&#65533;&#65533;&#65533;,2z&#65533;{i&#65533;Jg%&#65533;&#65533;&#47726;'&#65533;Qo&#1154;&#65533;i5&#65533;&#65533;f/&#65533;|&#65533;&#65533;&#65533;LP&#65533;q&#65533;&#65533;&#65533;+&#65533;&#65533;&#65533;X&#65533;&#65533;7{&#65533;A&#65533;&#65533;&#65533;&#65533;C<;&#65533;&#65533;D&#65533;&#65533;&#65533;&#65533;O&#65533;&#65533;&#65533;&#758;&#65533;&#65533;&#65533;.F&#65533;&#65533;&#65533;t&#65533;&#65533;xd&#65533;&#655;&#65533;d&#65533;(&#65533;$=23&#65533;&#65533;&#65533;&#65533;8&#1385;D&#65533;BU&#65533;&#65533;&#65533;&#65533;/a,&#65533;a&#65533;ih&#65533;9&#65533;PB	3Y&#65533;A4&#65533;a&#65533; &#65533;ts`&#65533;E&#65533;.&#65533;&#65533;&#65533;Q&#65533;L&#65533;9e&#65533;t&#65533;&#65533;CMY&#65533;P&#65533;&#1624;&#1299;&#65533;&#65533;J&#65533;&#65533;&#65533;[J&#65533;$iI&#65533;&#65533;t'&#65533;<uNK&#65533;.L&#65533;&#65533;6&#65533;z&#65533;&#65533;X&#65533;&#65533;&#65533;@@&#65533;&#65533;%&#65533;&#65533;vUA(46&#1564;&#65533;&#65533;&#65533;&#65533;>oQ&#65533;eb&#65533;&#65533;&#65533;&#65533;X&#65533;!&#65533;1)&#65533;&#65533;&#65533;l&#65533;&#65533;&#65533;)9\qGZi1u&#65533;&#65533;&#65533;&#65533;&#65533;fl&#65533;]Sm4&#65533;@z&#65533;m&#65533;&#65533;&#65533;X&#65533;.&#65533;h#&#65533;:&#65533;0&#65533;&#65533;R &#65533;#&#65533;@&#65533;&#65533;&#65533;&#65533;&#65533;_&#65533;&#65533;L&#65533;&#65533;&#65533;&#65533;Z&#65533;Q&#65533;Z&#65533;.&#65533;&#65533;&#363;&#65533;6&#65533;&#65533;&#65533;Of&#65533;[J&#65533;&#65533;&#65533;?&#65533;&#65533;&#65533;&#761;&#65533;&#65533;&#65533;&#65533;&#65533;&#65533;&#65533;&#65533;~&#65533;P&#65533;&#65533;&#65533;&#65533;&#1357;x&#65533;U`jXA&#65533;3p&#65533; &#65533;&#65533;|r&#65533;&#65533;&#328;&#65533;&#65533;&#65533;&#1962;&#65533;E&#65533;&#65533;&#65533;k&#65533;&#65533;[pd^&#65533;&#65533;l&#1327;FM&#65533;<M.&#65533;&#65533;y &#65533;O$&#65533;~&#65533;&#65533;\&#65533;_&#943;&#65533;R&#65533;&#65533;nw&#65533;>o&#65533;"&#65533;&#65533;&#65533;F&#65533;{&#65533;c&#65533;&#65533; &#65533;f<&#65533;j&#65533;|q&#65533;1&#65533;&#65533;q&#65533;&#65533;&#392;0g&#65533;&#883;.&#65533;&#65533;f&#65533;&#65533;YB&#65533;]&#65533;&#65533;S&#65533;?&#65533;&#65533;OF&#65533;&#65533;K}&#65533;?&#65533;Z&#65533;}&#65533;&#65533;&#65533;&#65533;n}&#65533;hU\b^&#65533;&#65533;&#65533;&#65533;!&#65533;$&#65533;0&#65533;&#65533;&#65533; &#65533;&#65533;,&#65533;&#65533;&#65533;e&#65533;P&#65533;!3&#65533;&#65533;1&#65533;u&#65533;|&#65533;&#65533;&#65533;&#65533;R@&#65533;O&#65533;!&#65533;H&#65533;&#65533;.&#65533;i(&#65533;`&#65533;&#65533;&#917;sI&#65533;1&#65533;x@&#164;G8&#65533;Ww&#65533;>Z&#65533;B&#65533;!&#65533;`0x4&#65533;&#65533;&#65533;`&#65533;&#65533;E0&#65533;&#65533;,&#65533;&#65533;&#65533;t&#65533;&#65533;M&#65533;9&#65533;K&#65533;Ut&#65533;1o&#65533;s\&#65533;cl&#65533;&#65533;&#65533;[?&#65533;&#65533;p&#65533;)&#65533;&#65533;&#65533;wt+&#65533;&#65533;&#65533;&#65533;Ly&#65533;\.&#65533;H&#65533;&#65533;!&#65533;Y&#65533;&#65533;&#65533;&#65533;&#65533;A.R&#65533;-TJ&#11735;&#1029;&#65533;l&#65533;&#65533;&#65533;*vJ{&#65533;&#65533;O&#65533;\&#65533;&#65533;&#65533;&#65533;JM&#65533;oo&#65533;L&#65533;d&#65533;&#65533;&#65533;&#65533;&#65533;>A&#65533;&#65533;&#65533;&#65533;&#65533;&#327;t&#65533;9"&#65533;&#65533;&#65533;&#65533;&#65533;Am|d.B!2d&#65533;! E,I&#65533;&#65533;&#65533;@Q/T&&#65533;H&#65533;5&#65533;&#65533;g&#65533;r&#7368;i&#65533;A&#65533;R&#65533;&#65533;)&#65533;&#65533;v&#65533;&#1152;k4&#65533;&#65533;zxW&#964;&#65533;u&#65533;H$&#65533;&#65533;#r2&#65533;bP&#65533;&#65533;L]HN(&#65533;`;X&#65533;&#65533;rr&#65533;&#65533;Ta'Z>(&#65533;Q+&#65533;&#65533;&#65533;&#1209;N&#65533;~&#65533;(&#65533;&#65533;ee&#65533;&#65533;K&#65533;]9A&#65533;>&#65533;')&#65533;I&#65533;9&#65533;V&#65533;c&#65533;It&#65533;&#65533;Bp0&#65533;B&#65533;7&#65533;@&#65533;xQN&#65533;&#65533;&#65533;K#&#65533;&#65533;&#65533;&#65533;6u&#65533;3&#65533;&#1918;R&#65533;&#65533;R5&#65533;%LAc&#65533;&#65533;&#65533;&#65533;,&#65533;K]fV&#65533;&#65533;&#65533;R&#65533;3&#65533;&#65533;&#65533;&#65533;&#65533;A
[ZP&#65533;&#65533;m"5+MaE)F&#65533;[(&#65533;j&#65533;+&#65533;O&#65533;&#65533;&#65533;]Yel&#65533;DR&#65533;q&#65533;&#65533;&#65533;_u&#65533;J&#65533;&#65533;&#65533;&#65533;&#65533;&#65533;v.0&#1024;"%&#65533;
&#65533;V	J0M&#65533;8@&#65533;&#65533;u&#65533;&#65533;0&#65533;Ht&#65533;&#65533;&#65533;&#65533;S&#65533;gP&#65533;&#65533;3,&#65533;&#65533;&#65533;"&#65533;6V&#65533;&#65533;l&#65533;w&#65533;&#65533;&#65533;&&#23730;r&#236;fc&#1700;&#65533;&#65533;&#65533;&#580;&#65533;hG&#65533;[&#65533;&#65533;Q&#65533;&#65533;?V&#704;j@&#65533;&#65533;lZ^&#65533;x&#65533;&#65533;&#65533;&#65533;&#65533;mn&#377;T&#65533;E&#65533;2&#819;&#65533;@&#522;&#65533;S&#65533;].&#65533;&#1267;8&#65533;&#65533;&#65533;P>[&#65533;&#65533;V&#65533;@V%&#65533;p&#65533;)&#65533;&#65533;Ls&#65533;&#65533;&#65533;&#1414;t&#65533;Ec&#65533;n&#65533;&#65533;W&#65533;"&#65533;"&&#65533;lGLX&#65533;&#65533;&#65533;&#65533;\&#65533;-&#65533;&#65533;;_&#65533;qi&#65533;&#65533;&#65533;&#65533;c	c\&#65533;&#65533;&#1215;&#65533;/&#65533;j&#65533;k&#65533;&#65533;&#65533;&#65533;'&#63909;&#65533;&#65533;eZ&#65533;X&#65533;&#65533;&#65533;&#65533;&#65533;&#65533;&#65533;&#65533;&#65533;0 &#1792;&#65533;&#65533;&#65533;"&#65533;&#65533;&#1813;&#65533;s&#65533;-_&#65533;&#65533;Bb4&#65533;y&#65533;!n{&#65533;&#65533;&#65533;&#1958;&#65533;&#65533;Y&#65533;_Z&#279;Y&#65533;:&#1346;&#396;pW&#65533;&#65533;#&#65533;(&#65533;qf,&#65533;&#65533;($(&#65533;&#65533;S&#65533;D3v&#65533;&#65533;?&#65533;Y&#65533;R`&#65533;T`c&#65533;&#1685;B&#65533;&#65533;&#65533;I&#65533;&#65533;&#65533;&#65533;D!&#65533;&#65533;&#65533;&#65533;ev &#65533;&#65533;DW$h&#65533;e&#65533;&#65533;&#65533;Z:&#65533;"b[&#65533;&#252;&#65533;T&#65533;9&#65533;g&#65533;&#65533;&#65533;<J&#65533;&#65533;&#65533;c&#65533;a'm&#65533;&#65533;$&#65533;c&#65533;cUie93O&#65533;&#691;[&#65533;>kZ&#65533;&#65533;H&#65533;&#65533;&#65533;&#65533;,&#65533;]]&#65533;&#65533;&#65533;&#65533;a1jO{&#65533;6&#65533;IB{&#65533;&#65533;,&#65533;V&#65533;u&#65533;&#65533;wc&#65533;of&#65533;&#65533;&#65533;v&#65533;&#65533;-&#65533;&#828;&#65533;1&#65533;&#65533;&#65533;>&#1492;&#65533;&#65533;&#65533;h&#65533;-&#65533;&#65533;&#65533;3&#65533;<n)&#65533;M&#65533;&#65533;m+Z&#65533;&#65533;w&#65533;&#65533;&#65533;&#65533;dKUWip(&#65533;&#65533;Q(D&#65533;,&#65533;&#65533;&A&#65533;&#1371;&#65533;D&#65533;Cq,A&#65533;&#65533;&#65533;?r5&#65533;.<!&#65533;&#65533;&#65533;&#1516;&#65533;23&#65533;&#65533;&#65533;&#65533;&#65533;^q&#65533;]&#65533;&#65533;n&#65533;&#65533;Gw&#65533;&#65533;K{R&#1550;&#65533;}&#65533;-VA&#65533;&#65533;(&#65533;&#65533;&#65533;+&#65533;t&#65533;&#65533;&#65533;%&#65533;&#65533;d&#65533;%a&#65533;&#65533;&#65533;s&#65533;$"	>&#65533;&#65533;?&#65533;*qxA&#65533;&#65533;&#1960;^u&#65533;&#65533;Vt:&#65533;MY&#65533;BpJ&#65533;&#65533;&#65533;&#65533;&#65533;&#65533;(l&#65533;'&#65533;bawe&#65533;a91&#65533;&#65533;v&#65533;&#65533;9/&#65533;&#65533;&#65533;&#65533;i&#820;	&#65533;&#65533;a%y&#65533;}&#65533;"&#65533;)&#65533;]&#65533;&#65533;&#65533;v0&#65533;&#65533;&#469;&#65533;&#65533;&#65533;&#824;#Q&#65533;&#65533;&#65533;"	C@=
&#65533;&#65533;V&#65533;q&#65533;N&#65533;N&#65533;!&#65533;v&#65533;&#65533;3&#65533;n~Ab&#65533;&#65533;w5$&#65533;@&#65533;&#65533;&#65533;&#65533;[&#65533;&#65533;`7&#65533;&#65533;&#65533;&#65533;_&#65533;&#65533;1&#65533;a&#65533;(2&#65533;<&#65533;&#65533;&#65533;&#65533;8&#65533;@&#65533;&#65533;j;zJ&#65533;&#65533;;&#65533;&#225;m&#65533;;T;&#65533;b&#65533;&#538;&#65533;[&#65533;&#65533;"&#65533;&#65533;&#65533;&#65533;P&#65533;>N(&#65533;&#65533;k&#65533;&#65533;&#65533;=Fh&#65533;L&#65533;&#65533;+&#65533;&#65533;p?*&#65533;:%&#65533;&#65533;?&#65533;S&#65533;S&#65533;&#65533;&#65533;&#65533;&#65533; &#65533;&#65533;"&#65533;&#65533;C&#65533;H&#65533;#&#65533;i&#65533;&#65533;&#65533;3&#65533;&#65533;&#65533;o	&#65533;&#65533;&#65533;&#65533;&#65533;4MA.&#65533;&#65533;&#65533;[&#65533;|&#65533;&#65533;A p&#65533;@c`""&#65533;X&#65533;us&#65533;&#65533;#y&#65533;&&#65533;&#65533;)&#65533;&#65533;'8&#65533;x&#65533;&#65533;
@&#65533;9j&#65533;&#1752;&#65533;&#65533;&#65533;&#65533;&#65533;&#65533;A@D5&#65533;A5&#65533;(#&#65533;&#65533;&#65533;&#65533;&#65533;&#65533;R&#65533;$l%&#65533;#Ik&#65533;I&#65533;&#65533;S&#65533;&#65533;&#1615;	&#65533;@&#16584;/719&#65533; "&#65533;&#65533;'hL&#3898;34&#65533;&#65533;&#65533;&#294;&#65533;&#65533;,[&#65533;+&#65533;&#41064;J&#65533;&#65533;-:&#65533;6&#65533;&#65533;@,&#65533;S&#65533;&#65533;c&#65533;)&#65533;&#65533;*q&#65533;&#65533;&#65533;*&#65533;Y&#65533;9s&#65533;&#65533;h&#65533;&#65533;&#65533;&#65533;&#65533;3&#65533;&#65533;'&#65533;&#65533;t;&#65533;&#65533;&#65533;MD>t&#65533;Dp&#65533;p&#65533;&#65533;&#65533;&#65533;B&#774;&#65533;7&#65533;q&YQF=&#65533;&#65533;&#65533;&#65533;&#65533;+&#1047;.&#65533;&#65533;4-&#65533;&#65533;&#65533;*ZA&#65533;*&#65533;&#65533;)&#65533;&#65533;&#65533;J&#65533;&#65533;h&#65533;]s&#65533;AD3c4&#65533;&#65533;H&#65533;&#65533;4F4&#65533;
&#65533;&#65533;(u&#65533;&#65533;&#298;*3&#65533;&#65533;#&#65533;*m&#65533;="&#65533;v&#65533;&#65533;)&#65533;,<&#65533;i&#65533;O&#65533;&#65533;t&#65533;ud&#65533;&#65533;&#65533;!&#65533;&#65533;YpA'&#1157;&#65533;C|&#65533;&#65533;&#65533;&#488;k&#65533;Y&#65533;&#65533;&#65533;&#351;&#670;&#65533;&#65533;Ct&#519;B&#65533;31&#65533;&#522;&#65533;&#556;&#65533;:&#65533;&#65533;*&#65533;&#65533;+&#65533;I&#65533;0Z&#65533;&#65533;h&#65533;&#65533;B"x&#65533;&&#65533;&#65533;&#65533;&#65533;;x&#1327;h&#65533;&#65533;J&#65533;$).&#65533;@t|&#503;&#65533;&#65533;t&#65533;&#65533;@&#65533;&#65533;jl&#65533;X1&#65533;&#65533;jT &#65533;&#65533;&#65533;G}IJ9&#65533;&#65533;&#65533;&#65533;&#65533;C
=t&#65533;&#65533;&#65533;&#65533;7k&#65533;&#65533;&#237;&#65533;&#685;&#65533;o&#65533;-a&#65533;&#65533;&#65533;&#65533;&#65533;l<&#65533;72&#65533;I&#65533;B&#65533;%&#65533;&#65533;1 &#65533;&#65533;&#65533;&#65533;&#765;iG&#1804;&#65533;T&#65533;&#65533;-&#65533;@&#65533;&#728;h&#65533;&#65533;I8J=X&#65533;&#1720;P&#65533;&#65533;&#65533;&#65533;&#65533;&#65533;&#65533;$&#65533;l&#65533;&#65533;$&#65533;/@H	c&#65533;&#65533;@&#65533;(&#65533;&#65533;&#65533;&#524;b&_F&#65533;&#65533;&#65533;O &#65533;&#65533;DO&#65533;L&#65533;<&#65533;5&#1196;&#653;R&#65533;&#65533;*I&#65533;&#65533;8>&#65533;;m&#65533;&#65533;B&#65533;E&#65533;D&#65533;*2-&#65533;&#65533;P&#65533;M&#65533;&#65533;&#65533;&#65533;m&#65533;K&#65533;&#65533;&#65533;>&#65533;EF`&#65533;&#65533;>:8?	AL#H&#65533;6&#65533;&#65533;NC&#65533;&#65533;1-&#65533;&#65533;&#65533;\&#65533;&#65533;&#65533;%&#65533;&#65533;J_&#65533;5&#65533;D&#65533;L&#65533;]&#65533;k&#975;&#65533;&#586;R&#65533;>&#65533;3&#65533;&#65533;4&#65533;&#65533;&#65533;J&#65533;)&#65533;&#65533;&#65533;'u&#65533;I&#65533;"PPC~&#65533;1+&#65533;&#65533;xH<&#65533;&#65533;l&#65533;&#65533;7&#65533;&#65533;&#65533;&#65533;\&#622;@&#65533;2&#65533;&#65533;'@uLX&#65533;E0&#65533;\&#65533;&#65533;&#65533;"&#59656;45&#65533;&#65533;&#65533;&#65533;E&#65533;&#65533;0O&#65533;&#65533;9&#65533;J6&#65533;&#65533;&#65533;&#65533;&#65533;*&#65533;:&#65533;&#65533;&#65533;E&#65533;&#65533;&#65533;&#65533;t&#65533;&#65533;{.o&#65533;}&#65533;&#65533;-&#65533;B%PQ;_&#65533;&#65533;.&#65533;&#65533;&#65533;&#65533;A:3`&#65533;&#65533;&#65533;&#65533;	<-]&#65533;&#65533;{&#65533;/&#1877;&#65533;&#65533;E&#65533;)JU&#65533;,&#65533;&#65533;3&#65533;|&#65533;&#65533;&#65533;&#1133;&#65533;&#65533;&#65533;&#65533;S:&#65533;U6=uSgA&#65533;k,&#65533;&#65533;&#65533;G&#65533;&#65533;}&#65533;&#65533;[Pu&#65533;M&#65533;&#1851;u&#65533;T*&#437819;;&#65533;h&#65533;k&#65533;&#65533;&#65533;Z&#65533;&#65533;%&#65533;EL&#65533;I&#65533;,`EY&#65533;&#65533;&#65533;&#65533;&#33886;~&#65533;&#65533;&#65533;&#65533;,c&#65533;I&#65533;&#65533;5M&#65533;D&#65533;=F&#65533;6&#65533;&#65533;&#65533;:&#65533;&#65533;Y}%&#65533;
&#65533;O&#65533;C&#65533;&#65533;&#65533;Z&#65533;&#65533;b&#65533;&#65533;&#65533;&#65533;&#65533;=x&#65533;&#65533;K&#65533;&#65533;&#65533;c9#&#65533;&#65533;p9i&#65533;%9&#65533;(dR&#65533;]	M[7&#65533;&#65533;&#65533;R&#65533;R[gRF&#65533;&#65533;&#65533;&#65533;<&#65533;X&#65533;<W,&#65533;SU&#65533;}tW&#65533;&#65533;&#65533;y&#65533;<.&#65533;5&#65533;&#65533;$&#570;&#65533;r&#65533;&#65533;d&#65533;&#65533;&#65533;&#65533;3&#65533;$&#65533;X6m&#65533;}&#65533;:,&#65533;&#1155;}FT&#969;&#65533;&#65533;&#65533;&#65533;&#1267;&#65533;O&#65533;&#65533;F#&#65533;&#1545;&#65533;I&#65533;|4L&#65533;&#65533;"@&#65533;	7&#65533;&#65533;X}&#65533;='&#65533;&#65533;&#65533;R&#65533;&#514;I&#65533;&#65533;&#65533;&#65533;P&#65533;&#65533;c&#350;&#65533;&#65533;Q&#65533;&#1629;&#65533;j&#65533;&#65533;Y&#65533;j&#65533;&#185;(&#65533;L2&#65533;&#65533;&#65533;&#65533;&#65533;&#65533;>&#65533;5&#65533;3S'&#1278;&#65533;&#65533;\&#65533;&#1455;&#65533;9:'S&#65533;&#65533;]&#65533;Zm&#65533;&#65533;&#65533;ZP*[&#65533;E0&#65533;&#65533;4&#65533;&#65533;q&#65533;pC,&#65533;r&#65533;&#65533;&#65533;D&#65533;g%&#65533;h&#65533;&#1427;&#65533;&#65533;D&#65533;&#65533;&#65533;&#65533;&#65533;2&#65533;`7A J&#65533;&#65533;2&#65533;&#65533;&#185;&#65533;&#65533;&#65533;&#1926;&#65533;0&#65533;&#1316;&#65533;&#148;P&#961;&#65533;?21F&#65533;\&#65533;S=&#65533;,&#712;&#65533;Z_&#65533;&#65533;&#65533;[&#65533;Vj&#65533;&#65533;&#65533;&#65533;s&#65533;&#65533;p&#65533;]#YL	&#65533;&#65533;&#65533;Iz&#65533;)&#65533;&#65533;]Y&#65533;&#65533;&#65533;G;&#65533;&#65533;&#65533;&#65533;2&#65533;&#1753;Q&#65533;&#65533;<O&#65533;&#1920;s&#65533;&#65533;&#65533;+&#65533;&#65533;SM	.&#65533;&#65533;&#65533;
&#2043;PO&#65533;&#65533;!D&#65533;e&#65533;&#65533;&#65533;=&#65533;YE8&#65533;&#65533;&#2034;C&#65533;&#1373;Q&#65533;&#65533;_&#65533;&#65533;W&#65533;u&#65533;6K%&#65533;&#65533;F?&#65533;&#65533;&#65533;&#65533;`R&#1338;&#65533;&#65533;h&#65533;X&#65533;&#65533;&#65533;.&#65533;&#65533;T&#65533;6&#65533;&#65533;&#65533;&#65533;\&#65533;] &#65533;&#65533;'r$&#65533;M&#65533;P&#65533;&#65533;&#65533;vc&#65533;{8&#65533;kE&#65533;&#65533;k&#666;&#65533;Ru&#65533;&#65533;&#65533;&#65533;W&#65533;&#65533;F&#65533;d&#65533;&#688;&#65533;a&#65533;&#65533;&#1672;&#65533;&#65533;&#65533;P_&#65533;D8&#65533;&#65533;t2&#65533;aX&#65533;&#65533;&#65533;a&#65533;&#65533;g&#65533;&#65533;&#65533;&#65533;&#65533;&#65533;46C&#65533;&#65533;@&#65533;&#65533;&#65533;H&#65533;&#1881;&#65533;F&#65533;&#65533;)&#65533;&#188;&#65533;)&#65533;&#65533;c&#65533;]@3&#65533;^?&#65533;&#65533;(&#65533;Tx&#65533;&#65533;8&#65533;D&#65533;&#65533;	&#65533;&#65533;Y&#65533;&#644;&#65533;E}&#65533;P&#65533;&#65533;&#65533;&#65533;&#65533;&#65533; &#65533;&#65533;&#65533;&#65533;A&#65533;d_&#65533;&#65533;&#65533;\&#65533;B&B&#65533;&#65533;&#65533;N]E&#65533;a&#65533;]d&#65533;e&#65533;&#65533;m &#65533;Ts&#65533;&#65533;%E&#65533;&#65533;7&#65533;:!&#65533;[M&#630;*Y+iN&#65533;9n"&#65533;&#65533;&#65533;@0.&#65533;&#65533;&#65533;&#65533;`~Q^&#203;&#65533;&#54012;Dx06X:&#65533;\:&#65533;&#65533;&#65533;&#65533;&#65533;&#65533;&#65533;Pj:&#65533;&#65533;&#65533; b&#65533;H&#65533;UF&#65533;R&#65533;'&#65533;Se&#65533;&#571;x&#65533; l&#65533;a,&#65533;K&#65533;_&#65533;a&#65533;d&#65533;&#65533;==m&#65533;*&#65533;&#65533;#V&#65533;&#65533;&#1588;3&#65533;&#65533;i&>&#65533;]g&e&#65533;&#65533;&#65533;&#858;&#65533;&#65533;&#65533;&#65533;M&#65533;L&#65533;;M&#65533;&#65533;&#65533;H&#65533;+hI&#65533;5
{&#65533;k&#65533;&#65533;;&#65533;|&#65533;&#65533;&#65533;&#65533;5&#572;&#65533;,L&#65533;&#65533;&#65533;&#421;&#65533;&#65533;|&#1107;`Z&#65533;;&#65533;}&#65533;&#65533;#&#65533;&#65533;&#65533;(?N&#65533;&#65533;\d&#65533;&#65533;8ji&#65533;;&#65533;h&#65533;3a&#65533;&#65533;>&#65533;&#65533;&#1983;m&#65533;&#65533;&#65533;&#65533;T&#65533;{&#65533;&#65533;&#65533;l&#65533;,&#65533;&#65533;#&#65533;]&#790;&#65533;&#65533;&#65533;&#65533;&#918;&#65533;&#65533;Gy&#65533;&#65533;l&#65533;2(# &#65533;h &#65533;Y  X&#65533;)(:&#65533;&#65533;&#65533;EX&#65533;&#65533;&#65533;&#65533;&#65533;k^&#65533;&#65533;&#65533;>&#65533;&#65533;&#65533;&#65533;&#65533;OS<=-&#1216;,v(*SH&#65533;m&#65533;&#65533;\&#65533;Av&#65533;Kxn&#65533;J&#65533;n&#65533;&#65533;&#65533;&#65533;k&#65533;M&#65533;&#65533;&#65533;5&#65533;&#65533;O&#65533;	VG&#65533;&#65533;&#65533;&#65533;_&#65533;<,&#65533;\&#65533;F~FF
&#65533;l&#65533;f&#65533;&#65533;e%&#1082;&#65533;&#65533;&#65533;&#1753;&#65533;M&#65533;Ke^&#65533;&#65533;D&#65533;&#65533;7&#65533;y&#65533;&#65533;&#65533;&#65533;F&#65533;&#65533;&#65533;&#350;&#65533;A&#65533;j&#65533;>&#65533;&#1219;y&#880;&#65533;&#65533;&#65533;vc&#65533;&#65533;^&#65533;0P&#65533;\&#65533;&#65533;O&#65533;&#65533;&#65533;&#65533;kdL	&#65533;&#65533;nJ&#65533;&#65533;&#65533;n&#65533;MFdfi,&#65533;i&#65533;&#65533;&#65533;&#65533;&#65533;&#65533;[o=&#65533;[}&#65533;!V&&#65533;~9&#65533;&#914;&#65533;&#65533;l$&#65533;%&&#65533;&#65533;u6I(v&#65533;&#65533;K&#65533;&#65533;<HL&#65533;&#1749;.&#1540;S&#65533;,&#65533;o&#353;&#65533;&#65533;PS&#65533;&#65533;&#65533;&#65533;g-&#65533;PS&#65533;A&#65533;7/E	Nk>)O&#65533;&#65533;a>f4]&#65533;&#65533;n?&#65533;n&#65533;&#65533;=8i"&#65533;&#65533;&#65533;q&#65533;&#65533;fF&#65533;f7&#65533;L&#65533;&#65533;&#65533;&#65533;&#65533;"&#65533;&#65533;1&#65533;vA&#65533;$&#65533;&#65533;&w&#65533;&&#65533;tauQ&#65533;*&#65533;&#145;&#153;M&#65533;&#65533;&#65533;&#65533;VS}&#1598;Xgm-j&#48705;$&#65533;u(^_&#65533;&H3&#65533;&#65533;M7V&#65533;UfW)&#65533;&#65533;x&#65533;\&#65533;]&#65533;E&#65533;;&#65533;&#65533;?&#65533;s&#65533;&#65533;&#65533;&#65533;&#65533;s'3&#65533;lv&#65533;X&#65533;&#65533;&#65533;d&#65533;Y&#65533;&#65533;_kd&#154;G&#65533;:&#65533;$&#65533;&#65533;$&#65533;&#65533;&#65533;4VH&#65533;]&#65533;w{u&#65533;&#65533;DR&#65533;Q&#65533;&#65533;&#65533;q&#324;&#65533;&#65533;0&#65533;`&#65533;&#65533;&#65533;v&#65533;&#65533;&#65533;88&#65533;&#65533;[B&#65533;e&#65533;&#65533;yeV&#65533;R~\Y&#65533;&#544;}&#65533;:&#65533;F&#65533;^-&#1986;&#65533;c&#65533;&#65533;H&#65533;>&#65533;?&#65533;&#65533;&#65533;&#65533;&#65533;&#65533;~-_8#&#65533;l&#65533;&#65533;f&=&#65533;&#65533;hLG&#1018;&#65533;w,&#65533;F&#65533;&#65533;]&#65533;&#65533;&#65533;&#65533;u&#65533;&#65533;w&#65533;&#65533;Q&#65533;wb&#65533;&#1783;"&#65533;`&#65533;&#65533;&#65533;w\O^&#65533;c;&#65533;:&#65533;&#65533;&#65533;&#65533;+&#320;x.{&#65533;O&#65533;B&#65533;&#65533;v-u*&#65533;&#65533;&#918;&#65533;?&#65533;c&#65533;&#65533;&#65533;&#65533;iWy&#65533;v&#65533;&#65533;c&t&#65533;&#65533;&#65533;&#65533;v&#65533;&#65533;&#65533; &#65533;n&#65533;&#65533;&#65533;&#65533;q7&#65533;&#65533;g&#65533;&#65533;&#65533;&#65533;&#65533;&#65533;&#65533;r&#65533;/ME&#65533;&#65533;{Wz&#65533;&#65533;|,&#65533;&#65533;y&#65533;&#65533;B&#65533;P&#65533;-&#65533;~&#65533;Uh&#65533;7&#65533;&#65533;:X&#65533;1&#65533;&#65533;W&#65533;I&#65533;&#65533;R3	&#65533;a&#65533;Y&#65533;B4&#65533;&#65533;Fy7&#65533;&#65533;&#65533;Oqg&#65533;&#65533;go&#65533;&&#65533;~u&#65533;&#65533;=M&#65533;&#65533;&#65533;&#65533;_&#65533;&#65533;o&#65533;g&#65533;&#65533;_f]bQQt&#65533;&#65533;&#65533;&#65533;&#65533;tY&#65533;&#65533;&#65533;|x[|,>&#65533;)x3&#65533;&#65533;&#65533;&#65533;K&#65533;&#65533;Y&#65533;&#65533;&#65533;6&#65533;s&#65533;&#45133;(&#65533;e'~&#65533;&#65533;yq&#65533;R?&#65533;&#65533;d&#65533;BN&#65533;2l&#65533;R%&#65533;&#65533;"RDX&#65533;!&#386;&#65533;&#65533;&#65533;x*cCW"]&#65533;,&#65533;o&#65533;&#65533;&#65533;_9&#65533;&#65533;&#65533;%&#773;.3&#65533;b&#555;&#924;&#65533;v&#65533;&#65533;&#65533;&#65533;,&#65533;?9&#65533;Ti&#65533;&#65533;J&#65533;A&#65533;&#65533;l:&#65533;W&#65533;c&#1058;Q&#854;&#865;&#65533;&#65533;&#1264;i&#65533;J&#65533;&#1584;&#65533;`:&#65533;)&#65533;&#65533;&#65533;]jw&#65533;[&#65533;V&#1848;m&#65533;&#1125;J.&#65533;w&#65533;&#65533;&#65533;&#65533;,l&?&#65533;@&#65533;&#1349;r&#65533;'Y&#65533;&#65533;&#65533;a$&#65533;&#909;&&#65533;&#824;&#11400;&#65533;](&#65533;&#65533;&#65533;&#65533;@]fd&#65533;0&#65533;&#65533;=c&#65533;H3&#65533;M&#1458;&#65533;]&#65533;b&#399;&#65533;m/<&#65533;&#65533;&#65533;JSWv&#65533;97&#65533;Y&#65533;Qk&#65533;&#65533;&#65533;t&#65533;&#65533;&#65533;$&#65533;&#65533;&#65533;&#65533;&#65533;g&#562;&#1695;r&#65533;&#65533;+U&#65533;_&#65533;&#65533;Ln&#1452;&#1046;&#34650;&#65533;&#65533;h&#65533;&#65533;&#65533;&#65533;&#65533;&#65533;j&#447;&#65533;F	)Q &#65533;,4HC&#65533;&#65533;&#65533;&#65533;&#65533;&#1622;Ad&I2&#65533;h=&#65533;F 2t&#65533;CW&#65533;n&&#1394;!&#65533;&#65533;MT&#65533;EtbJ&#65533;&#65533;6&#65533;I&#65533;bH&#65533;&#1491;r0&#65533;&#65533;&#65533;u#&#65533;8&#65533;P@&#65533;byJ&#65533;7&#65533;qN&#65533;&#65533;&#65533;&#65533;&#65533;$v&#65533;9&#65533;\aQ&#65533;6&#65533;&#65533;5&#65533;6\&#65533;&#65533;&#65533;~&#65533;44((&#65533;&#65533;&#65533;&#65533;I&#65533;`&#65533;f&#934;&#65533;S&#65533;&#65533;B]LFzH
!o&#65533;6&#65533;~&#65533;F&#65533;&#65533;&#65533;&#65533;&#65533;&#65533;W]&#65533;&#65533;)&#65533;&#65533;B	i&#65533;PB(~&#65533;b&#65533;&#65533;&#65533;&#65533;!&#65533;&#65533;G#&#65533;!.&#65533;\qGM&#65533;N&#65533;X&#65533;RJy&#65533;1&#65533;&#65533;M&#65533;m&#65533;&#361;P&#65533;&#65533;&#65533;L&#65533;)e]&#65533;T&#65533;&#65533;U&#65533;j&#65533;&#65533;&#65533;a&#65533;&#65533;k&#65533;`"&#65533;y&&#65533;&#65533;&#65533;&#65533;&#65533;@&#1808;&#65533;@&#65533;&#65533;&ck&#65533;	7&#65533;&#65533;f&#65533;J&#65533;f$0J&#65533;o&#45236;&#65533;E&#65533;&#65533;&#65533;&#10513;&#65533;koC&#65533;zf
l&#65533;	w&#65533;<&#65533;&#65533;&#65533;NK&#65533;[T&#65533;&#65533;&#65533;FP7&#65533;&#65533;&#65533;&#346;&#65533;4&#65533;&#65533;G&#65533;R&#65533;&#65533;8&#48060;&#65533;q&#65533;&#65533;&#65533;&#65533;&#65533;&#65533;&#65533;&#753;Y&#1553;&#65533;r&#65533;&#65533;&#65533;&#1081;&#65533;j&#387;&#65533;I&#65533;Ds&#65533;&#65533;E+$&#65533;3&#65533;&#65533;k&#65533;.&#65533;&#65533;&#65533;{&#65533;&#65533;YT&#65533;D&#65533;&#65533;&#65533;&#65533;&#65533;&#65533;[oJ@&#902;&#65533;&#65533;&#65533;&#65533;*&#65533;5&#65533;&#65533;&#1230;&#65533;&#65533;&#65533;&#65533;DA1X&#1969;&#65533;&#65533;x&#65533;y&#65533;R&#65533;&#31021;D&#65533;&#1713;&#65533;&#65533;&#65533;
,Wq&#65533;_a&#65533;&#65533;&#65533;Xf&#65533;&#65533;f&#985;iboHhCe&#65533;Q&#65533;.D(&#65533;%&#65533;t&#65533;&#65533;&#65533;&#65533;t&#65533;	&#65533;&#65533;&#65533;W/Z&#65533;&#1262;&#65533;"&#65533;y={rso]&#45959;&#65533;&#65533;&#65533;H&#65533;&#65533;#&#65533;}&#65533;}d~}{WYY=n&#804;s&#1341;&#65533;+&#65533;b&#65533;&#65533;&#65533;&#65533;4&#65533;<&#65533;b&#65533;&#65533;F(V-gu&#65533;!'C&#65533;o&#1542;I&#1658;&#65533;	&#65533;&#65533;><0&#65533;&#65533;&#65533;x&#65533;:&#65533;T_&#65533;&#65533;&#16731;&#65533;M-u&&#65533;TG&#65533;e&#65533;KeH&#65533;&#65533;_&#65533;V&#1114;GT&#65533;&#65533;&#65533;&#65533;\Q&#65533;K&#65533;yUX<&#65533;<&#65533;&#1386;_&#65533;&#65533;&#65533;C&#65533;&#65533;a&#65533;&#65533;l&#65533;&#65533;&#65533;&#65533;&#65533;5$&#65533;&#65533;&#65533;&#65533;&#65533;9-&#65533;h0&#65533;YJR3B1&#65533;~M@&#65533;&#65533;&#65533;d&#65533;&#65533;&#65533;&#65533;&#65533;&#65533;&#65533;&#65533;w&#65533;&#65533;Q&#65533;t&#65533;&#65533;&#65533;&#65533;&#65533;)F&#1358;6_&#65533;&#65533;&#65533;G&#65533;&#65533;Dl&#65533;&#65533;&#65533;&#65533;@R&#65533;&#65533;O*47&#34287;p&#65533;&#65533;"&#65533;}DF&#65533;&#65533;&#65533;&#65533;(	U,`!HY=&#65533;&#65533;_&#65533;&#65533;	c&#65533;0j&#514;&#65533;/5rR&#65533;jp&#65533;&#65533;&#65533;6E&#65533;d&#65533;&#65533;&#65533;&#65533;#&#65533;0k&#65533;&#65533;0s&&#65533;&#65533;&#65533;~J&#65533;X&#65533;&#65533;G&#65533;&#65533;A&#65533;&#65533; &#65533;&#65533;&#65533;?&#65533;&#65533;@
^&#65533;&#65533;%&#65533;&#65533;5&#65533;&#65533;n&#65533;]&#65533;&#65533;v&#65533;0&#65533;&#65533;F&#65533;&#65533;2o&#65533;.&#65533;
yQ&#65533;XW&#65533;m&#65533;y&#65533;Tc&#65533;~g&#65533;J&#65533;
J&#65533;Q$&#65533;1&#65533;&#65533;i&#65533;`&#65533;&#65533;&#65533;&#65533;&#65533;&#65533;&#65533;R&#65533;!(=&#1662;3&#65533;&#42148;&#65533;&#65533;&#65533;,~&#65533;#&#65533;,B]	&#65533;&#65533;&#626;!&#65533;&#65533;&#65533;-u&#65533;K^&#65533;2&#65533;&#65533;m&#65533;&#65533;;&#65533;&#65533;&#65533;Eb&#65533;&#65533;&#65533;P7*	&#65533;saj[&#65533;iM&#65533;&#985;&#65533;\#&#65533;H&#65533;	R&#65533;j&#65533;&#65533;&#65533;C&#65533;e&#65533;M&#65533;&#65533;T&#65533;yJ&#65533;3&#65533;&#65533;a$2M>&#65533;r2&#65533;SI*&#65533;&#65533;&#65533;&#65533;&#65533;DE$_*&#65533;j&#65533;1&#65533;&#65533;:z&#496;&#65533;/&#65533;&#65533;&#65533;&#65533;2&#65533;&#785;&#65533;n&#65533;&#65533;&#65533;r"f1&#65533;&#65533;&#1292;g!&#65533;3&#65533;U&#65533;&#65533;Wrm&#218;7HL@b&#65533;P&#65533;&#65533;W&#1292;&#1792;1]&#65533;\&#65533;8&#65533;8l&#65533;5&#65533;&#65533;g=&#65533;*U&#65533;&#65533;&#65533;,&#65533;TE&#65533;&#43016;F&#65533;7$2&#65533;1&#65533;ajJ&#65533;`T&F&#65533;&#65533;mMahEI&#65533;^+&#65533;&#36644;Ur&#65533;F&#65533;7&#1530;&#65533;$&#65533;&#65533;dkd&#65533;&#1853;&#65533;&#65533;&#65533;$.{JR&#65533;]&#65533;B&#65533;&#65533;`&#65533;&#65533;&#65533;&#65533;
feG&#65533;&#65533;&#65533;$.A&#65533;&#65533;&#65533;q&#65533;i8k&#65533;n&#65533; &#65533;&#1834;D&#65533;&#65533;J&#308;$
&#65533;W&#65533;;&#65533;I&#65533;3&#65533;jlK&#65533;&#65533;&#65533;S&#65533;B&#65533;&#349;&#65533;v2&#65533;&#65533;&#65533;U&#876;+o&#65533;K&#65533;&#65533;&#65533;8&#65533;&#65533;&#65533;&#65533;&#65533;
UlX&#65533;&#65533;k&#65533;.X&#65533;&#65533;-{&#65533;&#65533;&#65533;&#65533;]g&#65533;&#65533;&#65533;&#65533;b&#65533;&#65533;8|"5&#65533;	BC@&#65533;b`&#65533;\&#65533;&#65533;{&#65533;&#65533;]:M&#65533;&#65533;9m&#65533;kc;&#65533;&#65533;r_&#65533;&#65533;&#65533;r&#1523;&#65533;&#65533;&#65533;
#N>&#65533;Fi&#65533;M&#65533;4pT&#65533;Y&#65533;&#65533;&#65533;^&#65533; &#65533;&#65533;&#65533;Lw&#65533;&#65533;!&#65533;R&#65533;B`&#65533;&#65533;&#65533;3&#65533;&#65533;&#65533;&#65533;&#65533;&#65533;,&#65533;%&#65533;$&#65533;&#65533;R&#65533;0&#1061;&#65533;jz&#65533;&#507;&#65533;&#65533;e&#547;s&#65533;UDH"!&#65533;&#65533;X&#65533;&#65533;Z&#65533;w&#65533;&#65533;}&#65533;>4&#65533;L&#65533;&#887;	&#65533;&#65533;&#65533;1rCb&#65533;&#65533;H&#65533;<
Mc&#65533;&#1459;Ns&#65533;7|&#65533;&#65533;P&#65533;&#1164;&#65533;Mf&#65533;g&#1452;&#65533;3&#65533;&#1091;w&#65533;&#480;&#65533;iA&#65533;&#65533;&#65533;g&#65533;&#65533;U&#65533;&&#65533;fmth--_&#65533;R&#65533;&#65533;&#65533;%&#65533;&#65533;&#65533;;Z&#65533;&#65533;&#1472;'j&#65533;/]&#65533;&#65533;&#65533;&#65533;&#65533;.#&#65533;&#65533;5'x`&#65533;u#&#65533;&#65533;;J&#65533;SpnJ&#65533;f&#65533;&#65533;]&#65533;v&#65533;>&#65533;Fs]&#65533;&#65533;xBr&#65533; &#65533;
Y4&#65533;&#909658;!N&#65533;&#65533;3Rz&#65533;'>kA	s&#65533;a&#65533;-:Q][QY&#65533;v|&#65533;&#65533;m&#65533;&#65533;&#65533;&#65533;&#65533;&#65533;&#65533;Cc&#65533;&#65533;&#65533;&#65533;&#65533;&#65533;&#65533;&#1633;[;&#65533;&#65533;sm&#65533;hjEb\$&#65533;&#65533;j=6&#1157;)&#65533;&#931;&#239;S&#65533;&#65533;&#65533;&#65533;|T&#65533;BvQ&#65533;]&#65533;5&#65533;:
&#65533;&#65533;&#65533;&#65533;QmL'M&#65533;&#65533;&#65533;&#65533;&#65533;l&#65533;}&#65533;&#1302;xW&#65533;2\&#65533;v &#65533;&#65533;&#51224;@&#65533;l
)heB&#65533;&#65533;7&#25822;9&#65533;=d&#467;&#65533;&#65533;;&#65533;0&#65533;&#65533;&#65533;&#65533;&#65533;&#65533;X&#65533;srF&#65533;&#65533;&#65533;&#1480;&#269;&#65533;&#65533;Q&#65533;T&#65533;&#65533;&#65533;&#460;&#385;{&#65533;&#65533;&#65533;(r&#65533;&#65533;&#65533;/<&#65533;hw&#65533;R2a&#65533;O&#65533;f&#65533;+&#65533;&#65533;&#65533;&#65533;&#65533;&#65533;a&#65533;5;&#65533;'&#65533;&#65533;w&#65533;&#65533;I0&#65533;&#65533;&#65533;&#65533;g &#65533;&#1967;&#65533;&#65533;x&#65533;C&#65533;&#1834;&#65533;&#65533;&#65533;+&#65533;&#65533;&#65533;&#65533;&#65533;&#65533;&#65533;%&#65533;^'&#65533;&#341;&#65533;&#65533;M)\&#65533;FWi&#65533;u0L]&#65533;a&#65533;&#65533;&#65533;&#65533;%W&#1501;&#65533;&#65533;&#65533;> .\&#65533;1P(&#65533;&#65533;m&#65533;L&#65533;$&#65533;&#65533;&#65533;&#65533;&#65533;B&#65533;&#65533;&#65533;`&#65533;&#65533;@&#1104;	&#65533;9&#65533;&#65533;&#65533;&#65533;&#65533;&#65533;&#65533;d|&#65533;?|&#65533;T@&#65533;&#65533;&#65533;&#65533;-&#65533;&#65533;&#65533;&#65533;&#65533;#&#65533; &#65533;&#65533;&#65533;&#4857;qZ&#65533;%&#65533;&#65533;&#65533;&#65533;&#1736;&#65533;&#65533;&#65533;&#65533;V&#65533;&#65533;&#65533;&#65533;K&#65533;&#65533;k&#65533;&#65533;sAWs&#65533;&#65533;&#65533;&#65533;&#65533;4&#65533;&#65533;]>&#65533;-V&#65533;^Zi&#65533;r&#1613;M&#65533;&#65533;&#65533;&#65533;&#65533;\&#65533;&#65533;]X&#65533;&#65533;&#65533;^&#65533;?&#65533;&#65533;&#65533;qA&#65533;<&#65533;`&#65533;-&#897;$&#65533;&#65533;y&#65533;&#65533;R&#65533;&#65533;\&#65533;&#65533;&#65533;&#65533;F">
&R&#65533;&#65533;a&#65533;R&#988;\&#65533;&#65533;H&#65533;&#65533;&#65533;&#65533;&#1169;&#65533;&#65533;yL&#65533;`8q&#65533;r]&#65533;&#65533;&#65533;^&#65533;$&#1314;-&#65533;"&#65533;a}&#65533;O|&#65533;m&#65533;&#1544;&#65533;A&#1857;&#65533;B4&#65533;&#65533;&#65533;&#65533;f&#1552;d!&#65533;&#65533;T&#65533;	&#65533;&#65533;&#65533;&#65533;`#.&#65533;5^>&#65533;&#65533;Y"&#65533;Q"8&#65533;7b&#65533;e&#65533;&#65533;&#582;n&#65533;g&#65533;
&#65533;&#65533;&#65533;j&#65533;&#65533;!&#65533;x>&#65533;&#65533;J96\+&#65533;&#65533;I!&#65533;=&#65533;-&#65533;@&#65533;&#65533;&#65533;5C&#258;a&#65533;&#624;-LN&#65533;&#65533;&#65533;&#65533;&#65533;&#65533;I&#65533;&#65533;	j&#65533;&#1941;&#65533;htA"&#65533;&#65533;pd&#65533;)^&#65533;&#65533; E<&#65533;8:&#65533;$&#65533;d8&#65533;C&#65533;&#65533;%vZ@&#65533;&#65533;&#65533;&#65533;&#65533;&#65533;&#1119;;&#65533;J&#65533;|&#1954;&#65533;&#65533;&#65533;&#65533;e&#65533;&#65533;>>&#65533;&#65533;&#65533;>v!&#65533;&#65533;(6&#65533;&#65533;	&#65533;$L%A&#65533;Sz]<&#65533;&#65533;L&#65533;&#65533;<&#65533;&#65533;&#65533;L$E&#65533;LF&#65533;]&#65533;&#65533;a>Q&#65533;&#65533;>q_&#65533;&#65533;&#65533;,&#65533;&#65533;&#65533;d7&#65533;d&#65533;&#65533;D&#356;L&#65533;d&#65533;UTC&#65533;&#65533;&#65533;$&#65533;&#65533;X`&#65533;N&#65533;&#65533;]k&#65533;_&#65533;&#65533;Q9%%]&#65533;b?&#65533;&#65533;S&#65533;BeTf&#65533;R%g&#65533; .^e&#65533;&#65533;&#65533;&#65533;&#65533;Cn &#65533;a&#65533;&#65533;H&#65533;&#65533;l&#65533;^$&#783;lte&#65533;TRI&#65533;@\&#65533;e8B&#65533;]f&#65533;&#65533;M&#1979;T&#65533;]&#65533;c&#65533;o&#65533;c&#65533;&#65533;	&#65533;M8&#65533;W&#65533;&#65533;'l&#65533;-\&#65533;5dF&#65533;&#65533;&#65533;M&#65533;QfeN!hn&#65533;,n&#65533;-&#65533;&#65533;g&#65533;&#65533;&#65533;gB&#65533;&&#65533;&#65533;]&#65533;x@&#65533;OQk&#65533;(&#65533;e&#65533;&#65533;Y&#65533;&#65533;hN&#65533;Y&#65533;&#268;dU&#65533;&#65533;&#65533;&#688;]

&#65533;b}&#65533;&#65533;F&#65533;&"&#65533;d&#65533;&#65533;fo&#65533; ^&#65533;E&#65533;&#65533;&#65533;&#65533;&#65533;M&#65533;#'&#65533;MH&#65533;GOz&#65533;u&#65533;<%&#65533;qZ&#65533;&#65533;&#65533;&#1397;&#65533;7&#65533;&#65533;ngwbe,&#65533;&#65533;&#65533;&#1370;&#65533;gy&#65533;&#65533;yJ'&#65533;&#65533;r&#65533;h
&#65533;&#65533;&#485;T&#65533;&#65533;&#65533; &#65533;b}zF&#65533;&#65533;P&#65533;&#257;&#65533;&#65533;&#65533;{&#65533;'F&#65533;l&#65533;&#65533;&#65533;pF~n$&#65533;@f,&#65533;[2&#65533;&#65533;P&#65533;K&#65533;&#65533;R&#65533;&#65533;&#65533;h&#65533;j&#65533;{&#65533;&#65533;&&#65533;N8f&#65533;&#65533;D'&#65533;&#65533;&#65533;\&#65533;hG&#65533;&#65533;&#65533;ydSq&#65533;$&#65533;&#520;&#65533;J
t~g&#65533;!yZ&#65533;&#65533;&#65533;&#65533;&#65533;I&#1561;&#65533;&#65533;&#65533;S&#65533;&(+Gf&#65533;@&#65533;&#65533;&#65533;&#65533;&#65533;&#65533;&#65533;p&#65533;&#65533;&#65533;&#65533;&#822;@&#65533;&#65533;`\&#65533;&#65533;&#65533;&#65533;ekpj&#65533;&#65533;^&#65533;&#39165;d&#65533;~&#65533;&#65533;&#65533;&#65533;&#65533;&#65533;&#65533;9&#65533;&#65533;&#65533;^p&#65533;V&#65533;JX&#65533;&#65533;A&#65533;u&#65533;&#65533;&#65533;&#65533;&#65533;&#65533;&#65533;&#65533;&#65533;v*w&#65533;#&#65533;&#65533;!f&#65533;&#65533;&#65533;^&#65533;&#65533;&#65533;y.&#65533;&#65533;t&#65533;&#65533;9U?&#65533;&#65533;|&#65533;&#65533;wU&#65533;@x&#65533;&#65533;g&#65533;|&#65533;jiH
&#65533;&#65533;&#65533;pi[nd&#65533;2i"&#65533;j&#65533;B&#65533;&#65533;&#65533;&#65533;$&#65533;&#65533;z&#65533;&#138;&#65533;8
&#65533;j&#65533;1Aa&#65533;k&#65533;Ll&#21897;&#65533;$&#65533;e&#65533;n&#65533;&#648;&#65533;&#65533;.&#65533;&#65533;v&#65533;?&#65533;&#65533;Bj&#1605;fN~&#65533;&#65533;~&&#1641;,b&#65533;&#65533;E&#65533;IC:&#65533;epA&#65533;&#65533;J&#65533;&#65533;&#65533;	&#65533;&#65533;&#65533;&#65533;&#65533;H&#65533;&#65533;&#65533;i$&#65533;t&#65533;&#65533;^&#65533;&#65533;jI
&#65533;&#65533;&#65533;&#1433;&#65533;ih&#65533;&#65533;.&#65533;&#65533;fU&#65533;&#65533;&#65533;&#65533;>MF&#65533;&#65533;&#65533;&#65533;Hl&#65533;&#65533;2&#65533;&#65533;j"0M&#65533;U&#65533;&#33900;&#237;&#65533;fe&#65533;&#65533;&#65533;S&#65533;h&#65533;&#65533;!&#165;&#65533;B2x&#65533;&#684;&#65533;^l&#65533;b&#1539;,Bb&#65533;&#65533;l&#65533;'\c0&#65533;&#65533;*.>&#65533;kC&#65533;KE-&#65533;*"&#65533;TmA:&#65533;&#65533;f&#65533;m!&#65533;n!\&#65533;&#65533;&#65533;&#65533;&#804;&#65533;&#65533;N*&#65533;&#937;&#65533;&#17813;&#65533;mM&#65533;U&#65533;W&#65533;~&#49718;&#65533;l&#65533;&#65533;&#1612;"j&#65533;: G&#65533;&#65533;&#65533;-$&#65533;&T&#65533;&#65533;o"k&#5537;(LY&#65533;&#65533;&&#65533;&#65533;X&#65533;E&#359;i &#65533;A&#65533;fan6&#65533;&#65533;&#65533;9"&#65533;N&#65533;&#65533;n&#65533;n&#65533;&#65533;6&#65533;&#65533;Q&#65533;&#65533;&#53675;&#65533;bI&#65533;&#1641;lZ&#65533;=&#65533;b~&#65533;&#65533;&#65533;N&#65533;&#65533;&#65533;&#65533;&#65533;&#65533;"&#1635;2o&#65533;_&#65533;&#65533;-&#826;l&#65533;&#65533;&#65533;^&#65533;%&#65533;&#65533;&#65533;&#65533;@!&#65533;&#1100;&#65533;fap&#65533;t&#65533;&#65533;%&#65533;dm&#65533;&#65533;"^&#65533;jc&#65533;&#65533;&#65533;.&#65533;&#65533;&#65533;&#65533;&#65533;&#65533;&#65533;&#65533;&#65533;~&#65533;&#65533;&#65533;N&#65533;-&#65533;&#65533;&#65533;R&#1686;&#1874;&#65533;&#65533;p&#65533;&#65533;H
=&#65533;&#65533;&#65533;0hFg&#65533;&#65533;R&#65533;rY&#65533;f&#65533;&#65533;&#2018;&#65533;&#65533;q&#65533;&#902;&#65533;&LBFV.+Yfp&#65533;&#65533;*&#65533;&#65533;l/&#65533;6&#65533;e=.&#65533;&#65533;d36l&#65533;^&#65533;A&#65533;F_&#65533;
&#65533;o&#65533;0/&#65533;_&#844;&#927;{Vte%&#1492;&#65533;9&#65533;#&#65533;gz&#1961;&#65533;&#65533;&#65533;&#65533;&#65533;p&#65533;F&#65533;&#65533;d&#65533;&#65533;&#65533;&#65533;ANq&#65533;&#65533;a&#65533;&&#65533;L&#65533;h&#65533;&#65533;&#65533;&#65533;&#65533;&#65533;&#65533;&#65533;g-&#1184;&#65533;&#65533;&#65533;@&#65533;)eH	&#65533;&#65533;-;h&#65533;&#65533;&#65533;:&#65533;&#65533;&#65533;&#239;&#65533;!&#65533;_rr&e&#65533;b&#65533;&#65533;&#65533;&#65533;&#65533;&#65533;&#65533;&#65533;1r7&#65533;/&#65533;1gZAB/&#65533;Zr&#65533;Mqf>D&#65533;&#65533;[!d&#65533;&#648;`XK4&#65533;&#65533;&#65533;&#65533;&#65533;'<{1

&#65533;Td&#65533;!&#65533;&#936;B&#65533;b&#65533;&#65533;.&#65533;y&#65533;2@&#2034;&#65533;&#65533;&#65533;&#65533;&#65533;&#65533;&#65533;&#65533;g&#65533;&#65533;&#65533;-,0&#65533;/K&#65533;&#65533;-&#65533;2!LP&#65533;d&#65533;&#65533;&#65533;@&#1710;A&#65533;B.&#65533;&#1691;&#65533;&#65533;n{&#65533;&#65533;&#65533;&#65533;6o27&#65533;;&#65533;FG&#65533;J_2&#65533;%&#65533;,&#65533;&#65533;&#65533;&#65533;&#65533;l&#65533;&#65533;&#65533;mR	&#65533;*=&#65533;?cc&#65533;&#65533;='H&#1842;&#65533;*u&#65533;&#65533;&#65533;&#65533;n.ndD&#65533;*&#65533;$&#65533;/&#65533;&#65533;K{#|1&#65533;n&#65533;F3&#65533;o&#65533;,]&#65533;J&#65533;C&#65533;4s&#65533;&#65533;&#65533;/&#65533;Z&#65533;&#65533;bJ&#500;\c&#65533;&#65533;j&#65533;yv&#65533;1&#706;( .&#65533;$&#65533;&#65533;d&#65533;&#65533;&#65533;e&#65533;&#65533;(&#65533;+&#65533;&#65533;r&#65533;?&#65533;&#65533;^&#65533;&#65533;&#65533;,&#65533;N&#65533;&#65533;R6S&#65533;&#65533;IGu.9&#65533;&#65533;&#65533;&#65533;gv.]&#65533;&#65533;&#65533;p&#65533;B&#65533;G{G&#65533;T&#65533;&#65533;X&#65533;&#65533;&#65533;&#65533;]&#65533;oZ&#65533;&#65533;&#65533;
&#65533;FE%&&#65533;yF8&#65533;L'&#65533;&#1894;&#65533;K&#65533;&#65533;]&#65533;&#65533;^&#65533;&#65533;&#65533;&#65533;&#65533;EeYp>&#65533;&#65533;&#65533;~pP&#65533;+-&#65533;&&#65533;&#65533;j&#65533;&#65533;&#65533;&#65533;=&#65533;&#65533;wOv7u&#65533;&#65533;5ing&#65533;&#65533;g#&#65533;g&#65533;&#65533;h7si&#65533;&#65533;G&#65533;&#65533;&#65533;2&#65533;&#1928;";%&&#65533;1&#65533; I&#65533;&#65533;r&#65533;!@&#65533;&#65533;&#65533;&#65533;&#65533;f&#65533;o{&#65533;\g&#65533;#&#65533;q&#65533;k&#65533;&#65533;^&#65533;&#65533;&#65533;&#65533;O&#65533;&#65533;,O<W7"&&#65533;&#65533;"&#65533;&#65533;@w7[&#65533;PC&#65533;&#21673;&#65533;&#65533;&#65533;&#65533;0C&#65533;rz&#65533;&#65533;z/4}&#65533;&#65533;V&#65533;v&#37982;&#65533;&#65533;
I&#65533;l&#65533;&#65533;&#65533;&#65533;&#65533;&#65533;&#65533; &#65533;L&#65533;0&#65533;&#65533;&#65533;s&#893;&#65533;Ua5&#65533;&#65533;"7&#65533;&#65533;Y&#65533;,]&#65533;&#65533;&#65533;L&#65533;@&#65533;c&#65533;&#65533;,Gnj&#65533;W&#65533;Z&#65533;A&#65533;w7&#65533;"N&#65533;&#65533;u&#65533;&#65533;&#65533;RW6S&#65533;onH-n&#65533;&#65533;&#65533;&#65533;U&#65533;!&#65533;7{&#65533;x&#65533;&#65533;.&#65533;&#65533;&#65533;&#65533;:&#65533;&#1590;ve&#65533;&#65533;7>Y9&#65533;&#65533;G3LzJ&#414;&#65533;!&#65533;1&#65533;B&#184;&#65533;&#65533;w&#65533;&#65533;'q&#65533;&#65533;&#65533;&#65533;A&#65533;c&#65533;&#65533;?&#65533;&#65533;&#65533;&#65533;1hj&#65533;:}z&#65533;&#65533;&#65533;&#65533;&#65533;6&#65533;&#65533;&#65533;&#65533;*&#65533;&#761;&#65533;&#65533;c&#65533;&#65533;|ucf&#65533;&#65533;&#65533;8z&#65533;9&#65533;/&#65533;&#65533;&#65533;v&#65533;B*"g1&#65533;8&#65533;&#65533;j&#65533;&#65533;&#65533;x&#272;k&#65533;or&#65533;@&#65533;<VFh0&#65533;&#65533;&#65533;#<&#65533;&#65533;700u+l&#65533;z&#65533;&#65533;&#65533;t$&#65533;&#4527;&#65533;&#65533;x0p&#65533;&#65533;h&#65533;&#1255;&#65533;_&#65533;&#649;1S)&#65533;'m&#65533;&#65533;&#65533;&#65533;{#&#65533;XU&#65533;Ym&#65533;#{h&#140;+&#65533;&#65533;&#65533;7&#65533;;{&#65533;&#65533;K4ak&#65533;&#65533;&#65533;&#65533;1&#65533;4&#65533;&#65533;&#65533;&#65533;&#65533;&#65533;J1]&#65533;&#65533;Bui&#65533;&#65171;&#5114;;&#65533;j&#65533;&#65533;g&#65533;&#65533;&#65533;{&#65533;X&#65533;\Rs<&#65533;D&#65533;=&#65533;&#65533;9
&#65533;&#65533;&#65533;&#65533;&#65533;'&#65533;&#65533;3&#65533;+&#65533;uLz&#65533;o&#65533;1U[w&#20601;^&#65533;&#65533;7&#65533;6FW&#65533;w;&#65533;&#65533;C0&#65533;&#65533;8&#65533;|&#65533;&#65533;&#65533;k	&#65533;o(2&#65533;'&#65533;Ac5&#65533;&#65533;&#65533;&#65533;&#65533;c&#65533;&#65533;Srb&#65533;&#65533;&#65533;.8&#1024;&#65533;&#65533;&#65533;&#65533;gd<&#65533;m&#65533;d&#65533;L[&#65533;'&#65533;&#65533;7&#65533;"&#65533;&#65533;&#65533;&#65533;&#65533;9&#65533;:&#549;W&#65533;-/&#65533;&#65533;U'&#65533;&#65533;&#376;U&#65533;&#65533;&#1531;7|&#65533;Q&#65533;&#65533;&#65533;&#65533;&#65533;&#65533;2&#65533;=&#65533;&#65533;eLK&#65533;&#65533;
&#733;-&#686;E	/&#65533;&#65533;&#65533;&#65533;&#65533;"&#65533;,j&#65533;&#65533;}&#65533;&#1857;&#65533;0&#549;"&#65533;&#65533;&#65533;IF&#65533;&#65533;r+ww<&#65533;N&#65533;"&#65533;<gT&#65533;?C}@s?&#65533;,8nj&#65533;\|&#65533;&#504;&#65533;&#65533;x&#65533;&#65533;8&#65533;8G_&#65533;&#65533;&#65533;&#65533;&#1836;&#65533;&#65533;&#65533;&#65533;>&#65533;<j&#65533;o&#65533;&#65533;*&#65533;I&#65533;3&#65533;&#65533;/&#65533;8t&#65533;&#65533; &#65533;L)1&#65533;&#65533;&#65533;#&#65533;5:&#65533;&#65533;i&#65533;(&#65533;"C&#65533;L&#65533;&#65533;$&#65533;P&#65533;X&#65533;&#65533;&#65533;2&#65533;&#65533;Qi&#65533;$&#65533;+&#65533;&#65533;&#65533;Ib&#65533;O"V&#65533;p&#65533;(O.&#65533;&#65533;f&#923;&#65533;v&&#65533;&#65533;&#65533;'P&#65533;n&#65533;&#65533;&#65533;&#65533;&#65533;F7j|epvAZ&#65533;k&#65533;r=&#65533;&#65533;[&#65533;8&#1413;h1cG&#65533;&#65533;&#65533;&#65533;'O`&#65533;&#65533;	&#65533;1&#65533;&#65533;C&#65533;5v&#65533;&#65533;Rd&#65533; /M&#65533;Xq2)&#871;6w6U&#65533;3+&#1123;_&#65533;re&#65533;&#65533;?&#1331;X&#65533;>x&#65533;&#65533;A&#65533;/?o&#65533;&#65533;	&#65533;e&#65533;&#65533;/&#65533;4&#65533;&#65533;&#65533;&#65533;_]C&#65533;M&#65533;`	&#65533;&#65533;&#65533;
&#65533;&#65533;&#65533;&#65533;Iy;&#65533;H&#65533;&#65533;5av&#65533;t;&h&#65533;v&#65533;&#65533;MJ"C&#65533;F(&#65533;&#65533;&#65533;%f&#65533;&#65533;&#65533;&#65533;S~&#65533;&#65533;&#65533;&#199;&#65533;&#65533;&#65533;;&#2781;&#65533;&#65533;!*&#65533;&#65533;&#65533;B	&#65533;&#65533;&#65533;&#65533;zL&#65533;&#65533;3&#65533;;&#65533;&#65533;&#65533;&#65533;K1F0&#65533;7&#65533;*K1&#65533;Sd&#65533;FS6bE5&#65533;Z&#65533;5&#65533;`se&#65533;F&#65533;&#47393;&#65533;.&#65533;0/&#65533;p&#65533;&#65533;I&#65533;Gy4N&#65533;&#65533;*&#65533;&#65533;&#65533;&#65533;&#65533;&#65533;&#65533;&#65533;&#655;&#65533;&#65533;q;&#65533;Rj	&#65533;eO&#65533;M&#65533;x#&#65533;.&#65533;&#65533;))&#65533;&#65533;&#65533;3&#65533;&#65533;&#65533;?6&#65533;T&#992;0 b&#65533;&#65533;&#65533;@BnB&#65533;&#65533;&#65533;`&#65533;}&#1208; $&#65533;B"&#65533;&#65533;&#65533;>&#65533;0&#65533;&#65533;&#65533;&#65533;&#65533;KOt&#65533;E&#65533;&#65533;&#65533;Tc&#65533;mU&#65533;J{hcS&#65533;&#65533;%&#65533;+)7&#65533;*E13V[I&#65533;V]}&#65533;&#65533;&#914;&#65533; =&#65533;&#65533;J2&#65533;dHJ&#65533;sN&#65533;P&#65533;&#65533;U&#65533;1&#65533;cM&#65533;X&#65533;&#65533;&#65533;&#65533;&#65533;;&#65533;u&#65533;Ns&#65533;u3&#65533;&#65533;&#65533;&#65533;
&#1056;t&#65533;&#65533;&#49515;&#1975;&#65533;z4&#128;X/";&#65533;&#65533;O&#65533;&#65533;=ML&#254;6QT^K&#65533;#&#65533;ZUX&#65533;^&#65533;x5b&#65533;&#65533;&#530;)&#65533;&#65533;&#65533;&#65533;&#65533;3&#65533;d&#65533;ksr&#65533;+m&#65533;&#65533;e"&#65533;&#65533; &#65533;&#65533;&#65533;.i-&#65533;H&#1722;&#65533;&#65533;7c&#65533;v&#65533;p=&#65533;;&#65533;$K&#65533;7&#65533;&#65533;&#65533;&#65533;&#65533;&#65533;&#65533;#\
&#65533;EW@H&#65533;G&#65533;&#65533;&#65533;H&#65533;-&#65533;&#65533;F;~!SC&#65533;#&L]&#65533;7&#65533;P0PK&#65533;&#1552;&#65533;&#65533;+&#65533;&#65533;4~I&#65533;&#65533;e6X&#65533;L&#65533;h&#65533;&#65533;0&#65533;&#65533;&#65533;&#65533;&#65533;8&=>&#65533;&#65533;Fp&#65533;&#65533;&#65533;
=&#65533;Y2/&#65533;#i&#65533;lMWi &#65533;&#65533;&#65533;&#65533;L&#65533;&#1532;&#65533;&#683;&#65533;&#65533;&#65533; &#65533;&#65533;&#65533;^D&#65533;&#65533;&#65533;u&#65533;&#65533;&#65533;&#65533;p&#65533;L&#65533;a&#65533;&#65533;&#65533;T&#65533;&#1643;&#65533;I&#65533;&#65533;&#65533;2&#65533;:&#65533;&#65533;&#65533;&#65533;,h&#133;&#65533;n&#65533;"{5&#65533;E3'&#65533;&#65533;r&#65533;:&#65533;c&#46894;&#65533;&#65533;&#65533;&#422;=$&#65533;&#65533;>]&#65533;&#65533;U&#65533;&#65533;&#65533;&#65533;%&#65533;m&#65533;r`&#65533;&#65533;&#65533;&#65533;qM+&#65533;R&#65533;V
&#65533;&#65533;&#65533;&#65533;m&#65533;\&#65533;&#65533;2&#65533;5&#65533;x&#65533;s&#65533;8&#65533;&#65533;&#65533;L&#65533; }&#1627;&#65533;&#65533;'=&#65533;*W&#65533;x&#65533;
&#65533;g&#65533;&#65533;&#65533;&#65533;e&#65533;k&#65533;cv*$&#65533;&#65533;G&#905;&#65533;&#65533;bSP&#65533;&#65533;[a&#65533;&#65533;&#65533;3&#65533;&#65533;p[&#65533;&#223;@b&#65533;&#65533;&#65533;-&#65533;iE&#65533;X&#65533;0@A&#65533;a
*&#65533;&#65533;Al&#65533;&#65533;BI0w&#65533;&#65533;&#65533;&#65533;%3`B&#65533;&#65533;&#65533;67&#65533;&#835;&#65533;&#65533;B&#65533;a&#65533;s64&#1617;T&#65533;!&#65533;,{&#65533;&#65533;&#65533;&#65533;62C&#65533;A&#65533;W&#65533;Q&#65533;&#65533;rX9&#65533;&#65533;*&#65533;&#65533;&#65533;YNp&#65533;&#65533;22GDd&#65533;&#65533;X&#65533;&#65533;&#65533;OWR&#65533;b&#65533;C@2&#65533;&#65533;=&#65533;&#65533;&#65533;(&#65533;&#65533;&#65533;_&#65533;&#65533;,&#65533;H3&#65533;qm&#65533;z_&#65533;&#65533;&#65533;Q&#65533;nqL&#65533;&#65533;&#65533;&#65533;;&#65533;l~z<&#65533;m&#65533;&#65533;&#65533;&#65533;6&#65533;&#65533;&#65533;~&#1424;N&#65533;(F&#868;P%&#800;&#65533;L&#65533;p&#65533;#&#672;U&#65533;Lh&#65533;B+]&#65533;dQ9&#65533;de"&#65533;&#65533;~&#21170;&#65533;&#65533;<&#65533;J	&#65533;Q&#65533;&#65533;&#65533;pY6X&#65533;qy&#65533;&#65533;&#65533;&#65533;F.b&#65533;&#1102;{;&#65533;&#65533;tm.q&#65533;	R%<B!"&#65533;31l$6e&#65533;1&#65533;&#65533;,AxA	J&#65533;,A&#65533;V&#65533;&#65533;&#65533;N&#65533;&#65533;&#65533;&#39708;&#65533;4&#773;r&#65533;"&#65533;8&#65533;7&#65533;&#65533;<&#65533;{ &#65533;&#65533;&#65533;&#65533;&#65533;&#65533;&#65533;R&#65533;&#65533;A}&#65533;&#65533;&#65533;aP&#65533;e&#65533;&#65533;V&#65533;SZ&#65533;aYw.&#65533;&#65533;&#65533;-&#65533;U&#65533;&#65533;&#65533;s&#65533;i&#65533;&#65533;l&#806;&#65533;&#65533;6_&#65533;&&#65533;&#65533;Q&#65533;&#65533;Lg&#65533;&#65533;&#65533;xs8&#65533;&#65533;'&#65533;8
M&#65533;O&#65533;Pl=	1T&#65533;&#65533;&#65533;G&#65533;&#65533;Q&#65533; &#65533;&#8918;s&#65533;&#65533;&#1383;^	&#65533;h4&#65533;f&#65533;&#65533;&#65533;&#65533;&#65533;&#884;&#65533;#&#65533;6&#65533;F&#65533;ri&#65533;&#1474;gY&#65533;E&#65533;&#65533;r&#65533;z2\&#65533;&#65533;R&&#65533;&#65533;&#65533;&#65533;&#65533;&#65533;7Q&#65533;4&#65533;&#65533;W`&#65533;sX&#65533;&#65533;,$l&#65533;#E G&#65533;&#65533;^&#65533;5;&#65533;&#65533;lK&#1203;&#65533;.&#65533;&#65533;&#65533;-&#65533;k&#65533;:&#65533;&#65533;&#65533;&#65533;!Y9Z2&#60137;`&#65533;&#65533;T&#65533;&#65533;&#65533;F&#65533;&#65533;&#65533;&#65533;*&#65533;&#65533;&#65533;&#65533;&#65533;&#65533;&#65533;\*&#65533;[i_&#65533;&#65533;&#65533;&#1452;&#65533;r&#65533;F&#65533;&#65533;G&#65533;&#65533;&#65533;&#65533;&#65533;&#65533;&&#65533;g&#65533;&#65533;&#1444;&#65533;&#65533;&#65533;&#65533;&#65533;b&#65533;&#65533;&#65533;&#65533;dzT&#65533;k&#65533;&#65533;&#65533;}7&#65533;&#65533;/&#65533;&#65533; &#65533;&#65533;&#1417;>&#65533;]&#65533;&#65533;&#65533;Y&#65533;&#65533;&#1493;
&#65533;{&#65533;&#65533;A`&#65533;/zKm&#65533;&#65533;&#65533;K&#65533;&#65533;!E0&#65533;&#65533;E&#65533;&#65533;&#65533;:&#65533;-&#65533;&#65533;Hb(-&#65533;&#65533;)p.t>l	&#65533;&#65533;S&#65533;?&#65533;.Z&#65533;t#u.&#65533;&#65533;,&#65533;&#65533;[&#65533;?Y&#65533;*&#65533;&#65533;L[&#65533;&#501;#)&#65533;F&#65533;x)-&#1862;91&#65533;E&#65533;&#65533;S&#65533;&#65533;&#65533;&#65533;d&#65533;(&#65533;&#65533;<&#65533;&#65533;6&#65533;2f&#65533;&#65533;&#65533;&#65533;&#65533;
&#65533;`&#65533;<2nt&#1325;t&#65533;r*X&#1568;&#65533;&#65533;S&#65533;&#65533;A&#65533;P&#65533;6&#65533;zexB&#65533;&#65533;B[s&#65533;'&#65533;&#65533;A&#65533;V&#65533;&#65533;&#65533;&#65533;&#1578;&#65533;&#65533;&#65533;TQ&#65533;L&#65533;&#65533;&#65533;\]&#65533;&#1468;f&#65533;pU&#65533;&#65533;&#65533;[0&#65533;&#65533;{&#65533;	&#65533;m&#65533;G&#65533;oX&#65533;C&#65533;&#65533;&q&#65533;&#65533;T&#65533;&#65533;^+PGM&#65533;y&#65533;&#65533;4&#65533;Y &#65533;0&#65533;&#65533;&#65533;=Pq&#65533;&#65533;o&#65533;&#65533;.@_{&#65533;&#65533;z&#65533;&#65533;Z&#65533;_&#65533;&#65533;&#65533;~&#65533;&#65533;&#65533;8Z&#65533;&#65533;&#65533;&&#65533;&#65533;&#65533;<7>&#65533;&#65533;&#65533;6&#65533;9&#65533;I&#65533;1&#65533;9&#65533;&#1078;&#65533;&#65533;A&#65533;&#1427;^Z&#65533;d&#65533;	&#65533;&#65533;;&#65533;&#65533;q&#65533;&#65533;u	o&#65533;&#65533;L*&#498;&#65533;&#65533;&#65533;&#65533;&#65533;&#65533;&#65533;S&#65533;W&#65533;_&#65533;&#65533;&#65533;&#65533;q&#65533;&#65533;-B:<&#65533;&#65533;&#65533;&#65533;&#65533;(~&#65533;&#65533;&#65533;&#65533;}l@&#986;&#65533;&#65533;&#65533;&#65533;&#65533;&#65533;&#1062;&#65533;&#65533;&#65533;4&#65533;cFW&#65533;&#65533;&#65533;YNU;X|&#65533;&#65533;9&#65533;k&#65533;&#65533;&#65533;&#65533;&#65533;<"@ &#65533;&#65533;&#65533;&#65533;Ej&#65533;&#65533;&#65533;&#65533;&#1943;&#65533;&#65533;&#65533;&#65533;&#65533;{&#65533;3S&#65533;nOc3/&#65533;H&#65533;z&#65533;&#65533;md&#65533;c&#65533;&#65533;2&#65533;&#65533;?&#65533;&#65533;e=D&#65533;s&#65533;&#65533;&#65533;&#65533;&#65533;5&#65533;&#65533;Y&#65533;5$&#65533;b&#60098;&#65533;&#65533;e&#65533;p&#65533;&#65533;u&#65533;)4'&#699;l&#65533;Gy#wD&#65533;&#65533;&#65533;&#65533;.&#65533;&#65533;
~&#65533;&#65533;&#65533;gT&#65533;nW/&#65533;^&#65533;&#65533;,g&#65533;&#65533;O[&#65533;8&#65533;g&#65533;b1D{&#65533;u&#65533;&#65533;&#65533;.&#65533;&#65533;&#633;*&#65533;rO&#65533;&#65533;&#65533;&#65533;~&#47596;b&#65533;&#65533;8&#65533;~&#65533;l&#65533;	.&#65533;&#65533;bWOv&#1145;~U<&#65533;rF&#65533;LJ &#65533;&#65533;N8T
&#65533;@&#65533;&#65533;&#369;&#65533;I&#65533;^n&#65533;&#65533;&#65533;/V2&#65533;&#65533;&#65533;&#65533;&#65533;C	&#32798;"&#65533;&#65533;&#65533;&#65533;&#65533;&#65533;&#65533;&#65533;&#65533;/&#65533;bI&#65533;.*&#65533;d&#65533;^0Q&#65533;&#65533;&#65533;&#65533;l&#65533;&#65533;&#65533;&#65533;&#65533;&#65533;&#65533; &#65533;&#65533;&#65533;&#65533;Z+1&#65533;jb&#65533;&#65533;&#65533;&#65533;&#65533;&#65533;&#65533;&#65533;&#65533;&#65533;&#65533;&#65533;&#65533;&#65533;)|2b|<P&#65533;,&#65533;4&#65533;&#65533;f"&#65533;&#65533;&#65533;&#65533;&#65533;&#65533;&#65533;&#65533;&#65533;&#65533;D&#65533;&#65533;C;&#65533;r
&#65533;$&#65533;&#1966;N&#65533;+&#65533;&#1052536;_X&#65533;QZP&#65533;&#65533;&#65533;P2-&#65533;&#65533;&#65533;&#65533;&#65533; &#65533;&#65533;&#552;&#949;&#65533;J&#65533;&#431;5&#65533;&#65533;D8&#65533;!n &#65533;&#65533;0&#65533;0&#65533;&#65533;&#65533;&#65533;@&#65533;PL&#65533;&#65533;&#65533;H|&#65533;&#65533;&#65533;N6t&#65533;&#65533;K"&#65533;&#65533;v&#65533;BN&#65533;0j&#65533;m&#65533;&#65533;Oz&#65533;cK&#65533;f:&#65533;~Z&#65533;&#65533;N~&#65533;,F&#65533;&#65533;V&#65533;&#2006;&#65533;&#65533;&#65533;%&#65533;^Q&#65533;&#65533;&#65533;m&#65533;&#65533;&#65533;&#65533;o&#65533;F&#65533;v&#65533;&#65533;fvO&#65533;&#65533;&#65533;&#65533;&#65533;&#65533;m)&#65533;Oftq&#65533;&#65533;
G&#167;p]OW1&#65533;&#65533;&#65533;&#65533;&#65533;&#65533;B`&#65533;	>&#65533;	?&#65533;&#65533;&#65533;&#65533;&#65533;q
!&#65533;zNq%"&#65533;&#65533;&#65533;&#65533;&#65533;&#65533; &#65533;&#65533;&#65533;&#65533;J&#65533;&#65533;&#65533;&#65533;Ak&#65533;2&#65533;FB&#65533;&#65533;1&#1636;N1.&#65533;&#65533;Q&#65533;&#65533;&#1199;)~@&#65533;&#65533;&#65533;&#65533;&#65533;(rR'&#1009;zr &#65533;&#65533;Y&#65533; &#65533;&#65533;C&#65533;&#65533;&#694;&#65533;&#65533;&#65533;&#65533;I	a&#65533;&#65533;f@8P&#65533;2&#65533; &#65533;+&#65533;!R&#65533;|~&#65533;;&#65533;&#1024;&#65533;oJn PO&#65533;|p)d&#65533;:&#65533;A&#65533;&#65533;Q$&#65533;.&#1638;$M&#65533;w&#65533;&#65533;&#65533; &#65533;&#65533;Lb&#65533;&#65533;&#65533;&#65533;^&#65533;&#261;&#65533;$&#65533;&#65533;eJv&#65533;&#1972;L'%&#65533;&#65533;&#65533;p&#65533;`A.&#65533;(&#65533;Hj#&#65533;&#65533;&#65533;
&#65533;&#65533;&#932;&#65533;&#65533;)&#65533;RZ&#65533;*&#65533;*&#65533;'&#65533;&#65533;\s&#65533;(*&#65533;q6BS&#65533;4A&#65533;&#65533;'&#65533;E&#65533;&#65533;	&#65533;&#65533;&#65533;38&#65533;-&#65533;&#65533;#om&#65533;&#65533;.&#65533;&#65533;-&#65533;&#65533;-&#65533;&#65533;&#65533;&#65533;/&#65533;SC&#65533;%&#65533;&#65533;&#1120;	&#65533;&#65533;=.1&#65533;&#785;1&#65533;4&#65533;r&#65533;<q2)&#65533;2E&#65533;7M&#1422;U&#65533;m4K&#65533;1WlF&#65533;&#65533;F 5o&#65533;'&#65533;6&#65533;@g&#65533;&#65533;|&#65533;&#65533;O&#65533;&#65533;&#65533;:4!&#65533;0a&#65533;7&#65533;S)`&#65533;&#65533;N#7&#65533;8&#65533;.&#65533;&#65533;&#65533;&#65533;&#65533;9&#65533;@&#65533;B&#65533;&#65533;&#65533;&#65533;r:Qbxi/&#65533;m1&#399;<&#65533;&#65533;&#65533;(&#65533;&#65533;&#65533;<wR<&#467;&#65533;ZS2&#65533;d&#65533;@(1S=1B;>s&#65533;j$)&#65533;d&#65533;q<&#65533;?&#65533;4I&#65533;5a&#65533;I} P&#65533;&#65533;<&#65533;&#65533;@&#65533;&#65533;%&#59576;&#65533;c&#65533;\1^n&#65533;` O6&#65533;Oo&#65533;&#1586;B&#980;l&#65533;&#65533;&#65533;n9&#65533;$y&#65533;#D&#6324;H&#624;&#65533;/M&#1304;&#65533;O;u&#65533;&#65533;&#65533;;[ &#65533;s<&#1009;1&#65533;L 5o&#65533;4!yT3&#65533;S&#65533;F&#65533;&#65533;4&#65533;XPI&#65533;&#65533;I&#65533;&#65533;&#65533;&#65533;&#65533;&#65533;&#65533;Edm"at&#900;Fut&#65533;.&#65533;&#65533;&#65533;&#1120;>RQ&#65533;&#65533;_&#65533;K9i&#65533;$&#65533;Ww&#65533;C&#65533;&#65533;C&#65533;3ND&#65533;sX&#65533;o%O&#65533;&#65533;&#65533;O&#65533;n?&#65533;qFU<&#65533;&#65533;&#65533;
G&#65533;&#65533;&#65533;Q&#65533;Q&#65533;&#65533;&#65533;&#65533;&#65533;p&#65533;&#65533;q&#65533;T5A`I&#65533;&#65533;\?u&#65533;5&#65533;dj&#65533;@&#65533;&#65533;1t&#65533;&&#65533;&#65533;
&#65533;&#65533;&#65533;&#65533;&#65533;&#288;&#65533;W&#65533;&#65533;&#65533;^&#65533;&#65533;0Kyu9g&#65533;W&#65533;&#65533;`&#65533;&#65533;BE&#65533;XKt&#65533;&#65533;&#65533;&#65533;,&#65533;&#65533;P&#65533;&#65533;1'&#65533;&#65533;Q5eFJ&#1365;3&#65533;E&#65533;-r^&#65533;&#999;%A&#65533;&#65533;\&#65533;&#65533;K&#853;c9&#65533;F=v A&#65533;r&#65533;&#65533;s9
&#65533;^&#65533;&#65533;&#65533;@G&#1728;_&#65533;5M&#65533;Ua?4a	Va&#65533;&#65533;	&#65533;&#65533;"Q%/O&#65533;&#65533;J&#65533;&#65533; :&#65533;b&#1603;'&#65533;&#65533;dVg&#65533;3_&#65533;&#65533;(!5<&#65533;&#65533;P6+&#65533; P&#65533;u(&#65533;ea6f&#65533;&#65533;pz&#65533;fo&#65533;?&#65533;WhJ	:&#65533;p;&#65533; &#65533;	&#65533; p&#65533;&#65533;6&#65533;QLL{@	&#65533;B&#1778;i/46$/&#65533;s&#65533;&#65533;`;D&#65533;&#65533;N&#65533;&#65533;&#65533;Et&#65533;ee&#65533;+l&#65533;&#65533;p&#65533;&#65533;l&#65533;n<o&#65533;
&#65533;&#65533;+&#65533;6&#65533;&#65533;L/3&#65533;e&#65533;-1x&#65533;x&#65533;F&#65533;s&#65533;&#65533;@y&#65533;4^&#65533;p&#65533;&#65533;^&#65533;5^&#65533;qQ&#65533;S&#65533;Wqux-&#65533;s&#65533;&#65533;&#65533;&#65533;j&#65533;&#65533;su&#65533;i&#65533;T@&#65533;&#65533;jGT&#65533;&#65533;v&#65533;&#65533;&#762;V&#65533;&#65533;(d7<)&#65533;?&#65533;vgVf&#65533;&#65533;[&#65533;e<Nw1L&#65533;&#65533;&#65533;&#65533;&#65533;&#65533;&#65533;DA&#65533;7So&#65533;&#65533;&#65533;p&#65533;&#65533;&#65533;&#65533;y&#65533;p&#65533;`y&#65533;&#65533;q?&#65533;*&#65533;&#65533;&#65533;g{&#65533;w&#65533;&#65533;&#65533;&#65533;&#65533;&#65533;xu|;7&#65533;&#65533;Kj&#65533;I&#65533;fX&#65533;Z&#65533;tKE&#65533;T&#65533;S-Vlu&#65533;&#65533;DX\&#65533;w
&#65533;P&#65533;&#65533;&#65533;&#65533;&#65533;&#1582;[1&#65533;+&#65533;&#65533;^&#65533;&#65533;&#1537;!&#65533;e?&#65533;&#65533;&#65533;/U?+&#65533;o/&#65533;	)l&#65533;&#65533;b&#65533;`&#65533;p&#65533;&#65533;8&#65533;i&#65533;&#65533;&#65533;&#65533;&#1477;[&#65533;&#65533;&#65533;&#65533;-&#65533;'}&#65533;6&#65533;&#65533;&#65533;T&#65533;^}&#65533;~&#65533;&#65533;1!&#65533;dV$&#65533;P&#65533;&#65533;Q&#65533;&#65533;&#65533;&#65533;&#65533;&#65533;&#65533;GL&#65533;"&#65533;-	t&#65533;j&#65533;>&#65533;&#65533;&#65533;&#65533;x{1&#65533;L[&#1424;Y&#65533;&#65533;&#65533;&#65533;&#65533;c&#65533;!B&#65533;+&#65533;8&#65533;&#65533;8W&#65533;Fj&#760;K&#65533;|M8j=&#65533;&#65533;&#30869;]&#65533;&#65533;z"&#65533;&#1423;ewY3&#65533;&#65533;&#65533;&#65533;~&#248;&#65533;&#65533;xl&#65533; &#65533;&#65533;d`O[&#65533;Y&#65533;&#65533;8^cQ&#65533;&#65533;9&#65533;&#65533;&#65533;&#1627;&#65533;&#65533;pV&#65533;I&#1135;&#65533;&#8959;&#65533;&#65533;xmc&#376;pQ&#65533;pa &#504;s&#65533;w&#65533;&#65533;&#65533;&#65533;r Pp&#65533;jC&#65533;&#65533;&#65533;8|[M&#65533;&#65533;@0i8O&#65533;
&#65533;X&#65533;O&#65533;ly&#1564;&#65533;&#65533;]xR&#1334;&#65533;&#65533;&#65533;&#65533;&#65533;&#65533;y&#1070;&#65533;Y'&#65533;&#65533;&#65533;&#65533;G&#65533;&#65533;&#65533;Q&#65533;&#65533;&#1629;&#65533;m]&#65533;&#65533;&#65533;Y!&#65533;9&#65533;u&#65533;&#65533;q}u &#65533;&#65533;&#65533;&#65533;z&#65533;&#65533;e	&#65533;k&#65533;&#1447;kZ&#65533;&#65533;b&#65533;1&#65533;xE&#65533;E&#65533;=&#65533;eZ&#65533;&#65533;n&#65533;&#65533;&#65533;&#65533;&#65533;Hp&#65533;q&#65533;n&#655;&#65533;&#65533;p&#65533;{S&#65533;I&#65533;&#65533;Mz&#65533;&#65533;&#65533;&#65533;&#65533;q&#65533;&#65533;&#65533;*&#65533;&#65533;:&#65533;xM&#65533;&#65533;g&#65533;&#65533;bUA&#65533;&#193;&#65533;yn&#65533;v&#65533;&#65533;_u&#65533;-&#65533;p&#65533;&#65533;.nk1&#65533;2&#65533;&#65533;&#65533;&#65533;&&#65533;z&#65533;&#65533;&#65533;&#65533;&#65533;&#65533;b&#65533;&#65533;x&#65533;Y&#65533;&#65533;&#65533;&#65533;PQ`&#65533;&#1018;&#65533;KZx5&#65533;>?&#65533;&#65533;&#889;f&#65533;5&#65533;&#65533;x;&#65533;&#65533;&#998;&#65533;4&#65533;% >&#65533;&#65533;V&#65533;F&#65533;&#65533;&#65533;&#65533;&#65533;p&#65533;T0&#65533;&#65533;&#65533;+&#65533;&#65533;&#65533;#&#65533;&#65533;z5gW&#65533;&#65533;&#65533;&#65533;&#65533;&#65533;L&#65533;&#65533;&#1386;Rc&#65533;9&#65533;&#65533;:>&#65533;BU&#65533;w&#65533; &#65533;	&#65533;&#65533;&#65533;&#65533;5&#65533;&#65533;&#65533;&#65533;&#65533;&#1461;&#65533;W&#65533;&#65533;&#65533;&#65533;+&#65533;d:&#65533;e&#1354;RLo
tz;&#65533;&#65533;&#65533;&#65533;1&#65533;W&#65533;&#65533;&#65533;&#65533;&#1536;!&#65533;2*&#65533;&#65533;&#65533;&#65533;FSne&#65533;&#65533;&#65533;&#65533;&#65533;&#65533;&#1582;&#65533;lyS&#65533;&#65533;&#65533;&#65533;a&#65533;&#65533;{&#65533;p&#65533;&#65533;sr&#65533;&#65533;&#65533;&#65533;&#65533;4w&#65533;&#65533;&#65533;Us&#65533;&#65533;P&#65533;t&#65533;&#65533;&#65533;SD&#65533;&#65533;&#65533;&#65533;&#65533;&#65533;&#65533;&#65533;&#65533;&#65533;&#65533;k&#65533;>&#943;&#65533;I&#65533;&#65533;&#65533;H&#65533;{&#65533;<&#65533;&#65533;&#1214;Z[&#65533;&#65533;4&#65533;&#65533;&#65533;&#489;x&#65533;?&#65533;&#65533;;&#65533;W&#65533;X^&#65533;C&#65533;Z&#65533;% &#65533;&#65533;&#65533;J&#65533;&#65533;R&#65533;&#65533;;G&#65533;&#65533;_&#65533;>&#65533;&#65533;&#65533;>&#65533;L0Z&#65533;&#65533;i&#65533;<&#65533;&#65533;Z&#65533;&#65533;&#65533;&#65533;&#1802;&#65533;&#411;WH&#65533;/&#65533;&#65533;&#65533;&#65533;&#65533;&#65533;8&#65533;G&#65533;&#133;&#65533;&#65533;m&#1710;&#65533;C&#65533;&#65533;&#65533;&#65533;i&#65533;&#65533;&#65533;C&#65533;&*&#65533;&#65533;&#65533;&&#65533;\&#189;&#65533;	&#65533;&#65533;[&#65533;r&#65533;&#65533;|&#65533;Sh"&#65533;5&#65533;&#65533;&#65533;&#65533;&#65533;f&#65533;&#65533;&#65533;m&#65533;<&#712;&#65533;\&#65533;"S&#65533;\&#65533;&#65533;&#1839;q:&#65533;&#65533;&#65533;j&#65533;sL&#65533;
`&#65533;&#65533;|}&#65533;O&#65533;&#65533;&#1897;&#65533;z&#65533;I;&#65533;_w&#65533;ev&#65533;n&#65533;&#33266;k&#65533;&#65533;7&#65533;&#65533;[1O&#65533;&#65533;&#65533;|&#65533;&#65533;b&#65533;&#65533;Q&#65533;A&#65533;&#65533;&#65533;;&#65533;&#1297;&#65533;&#65533;&#65533;&#36207;&#65533;&#65533;m&#65533;&#65533;g&#65533;&#65533;&#65533;l&#65533;O&#65533;&#277;&#65533;`\&#65533;&#65533;{#]&#65533;&#65533;s&#65533;&#329181;&#65533;&#65533;&#1609;&#65533;&#65533;*&#65533;&#65533;9&#65533;&#436;&#65533;\&#1331;}&#1791;S{v&#65533;&#65533;&#65533;c&#65533;&#65533;&#10203;&#65533;q&#65533;&#65533;&#65533;9<&#65533;&#65533;{s&#1492;&#65533;=&#65533;&#65533;?\gF&#65533;Xk&#567;eH&#65533;&#65533;&#65533;b`=&#65533;&#65533;'&#65533;&#65533;&#2009;}&#1340;&#65533;&#65533;;>&#65533;&#65533;LS&#65533;&#65533;&#6488;&#65533;&#65533;&#65533;I8x'^&#65533;Y&#65533;&#65533;&#65533;&#65533;&#65533;&#65533;5&#65533;h&#65533;(&#65533;u&#65533;u&#65533;&#65533;x&#65533;y&#1887;I&#65533;R&#65533;w&#20829;&#65533;|&#65533;)&#65533;I{r&#65533;3&#65533;S&#65533;&#65533;&#1978;n<H,&#65533;P
v&#65533;(z&#65533;&#65533;&#65533;e&#65533;&#1373;\Y&#65533;&#65533;&#65533;&#65533;&#65533;V&#65533;&#65533;&#65533;W&#65533;&#65533;T&#65533;&#65533;x&#65533;E(&#65533;&#65533;&#65533;&#65533;Qh&#65533;&#65533;&#490;&#65533;&#65533;&#65533;&#65533;\&#65533;`&#65533;&#65533;&#65533;Eu&#65533;f&#65533;>&#65533;&#65533;F,5&#65533;&#65533;)&#65533;2&#65533;&#65533;&#65533;&#65533;&#65533;&#65533;A2Y&#65533;&#65533;>&#917;&#65533;&#871;&#65533;~&#65533;&#65533;&#65533;Zg&#65533;&#65533;&#65533;a3mW&#65533;T|`&#65533;^W&#65533;R&#65533;N&#65533;3c&#65533;)?&#65533;w<&#65533;&#65533;v&#65533;`&#65533;~&#65533;c.&#65533;&#65533;i&#65533;&#65533;eP8&#65533;&#65533;-&#65533;P&#65533;W&#65533;n_=&#65533;9&#1337;&#65533;&#65533;Iz&#65533;q&#65533;&#65533;&#65533;&#65533;|&#65533;&#65533;5&#65533;b>Z&#65533;&#65533;&#65533;&#65533;&#65533;?&#65533;&#65533;Os&#65533;&#65533;&#65533;&#65533;&#65533;Q&#65533;&#65533;0&#65533;&#65533;	:|&#65533;&#65533;&#65533;&#265;&#65533;1"&#65533;&#65533;G
#>\&#65533;h!&#65533;&#65533;#K&#65533;,P&#65533;H,Q&#65533;t&#65533;&#65533;&#65533;&#65533;M&#65533;\&#65533;2dM&#65533;^&#65533;ys$&#865;Dw6 Y4iP&#65533;Lm>H
j&#65533;&#65533;&#65533;Z}H5&#65533;&#1453;O&#65533;J&#65533;&#65533;&#202;d&#65533;[)&#65533;&#65533;Mlvz{5&#65533;\&#65533;7"&#65533;Q&#65533;%^&#65533;s&#65533;&#65533;&#65533;&#65533;G&#65533;&#65533;l6&#65533;2&#65533;&#65533;-&#200;&#65533;h&#65533;{qB&#65533;Km&#65533;d&#65533;`$&#660;@[&#65533;&#65533;&#65533;&#65533;&#65533;&#1248;9&#65533;&#65533;&#65533;&#65533;ge&#65533;&#65533;&#65533;>&#65533;{i&#65533;&#1390;&#65533;b&#65533;&#65533;W&#65533;&#65533;&#1517;E@&#65533;zx&#65533;&#65533;J&#65533;Lvm&#65533;&#65533;&#65533;:l&#65533;&#65533;&#65533;'&#65533;b&#65533;P&#65533;\&#1849;&#65533;&#65533;YwE&#65533;&#65533;!&#65533;&#65533;F?&#65533;I)~_Ty&#1651;&#65533;5&#65533;&#17023;i&#65533;&#65533;O&#65533;l&#65533;L u$Ze<&#65533;F&#65533;g,&#65533;m&#65533;&#65533;&#65533;&#65533;l&#65533;&#65533;g&#65533;&#65533;p&#65533;&#65533;&#65533;`&#65533;ye&#65533;&#65533;X]&#65533;&#65533;k&#65533;qH&#65533;Q&#65533;&#65533;b&#65533;5&#65533;pr&#65533;&#65533;{&#65533;1&#65533;&#65533;7&#65533; &#65533;u&#65533;f&#65533;&#65533;&#65533;&#1870;$t&#465;O&#65533;A&#65533;&#65533;^3 $Xz.&#65533;&#65533;*R&#65533;G&#65533;&#65533;I&#65533;&#65533;b$&#65533;%&#1158;}&#65533;&#65533;t &#65533;&#65533;&#65533;&#65533;jeM&#65533;&#65533;F:&#65533;Zn*&#65533;&#65533;&#65533;&#65533;qUR^&#65533;g&#65533;_&#65533;!&#65533;Hhf&#65533;&#65533;Y&#65533;X.>&#65533;%Zl&#65533;&#65533;V&#65533;2z2&#65533;!M&#65533;&#65533;T)<&#65533;?b&#65533;&#65533;u&#65533;zv$&#65533;&#65533;&#65533;&#65533;&#65533;C<&#65533;E&#65533;&#65533;LY&#65533;BV:&#65533;&#65533;Y&#65533;&#65533;*	#]&#65533;&#65533;akJ&#65533;D&m&#65533;*R&#65533;p&#65533;d,&#65533;u&#65533;	&#65533;V&#65533;&#65533;zbUJ&#65533;i&#65533;&#65533;&#65533;P&#65533;&#65533;&#65533;&#65533;V&#65533;N&#65533;&#65533;&#65533;&#65533;&#65533;&#65533;hsc&#1144;&#65533;&#65533;&#65533;BH&#65533;&#65533;&#65533;#y&#65533;&#65533;&#65533;&#1895;	*&#65533;n&&#65533;&#65533;&#65533;&#65533;w&#65533;
O&#65533;
,R>7&#65533;&&#65533;+&#65533;&#65533;&#65533;&#65533;!qy&#65533;lp7&#65533;v&#65533;u&#65533;
&#65533;&#65533;&#65533;&#1342;&#65533;&#51263;2&#65533;@&#65533;&#65533;&#65533;&#65533;&#65533;b&#65533;&#65533;mv&#65533;v+h~&#65533;!:&#65533;s&#65533;1,&#65533;r&#65533;&#65533;&#65533;n&#65533;&#65533;T^Cz0W&#65533;F&#65533;&#65533;&#65533;&#65533;&#65533;&#65533;&#65533;F8&#65533;&#65533;`Gh&#65533;G(&#65533;L&#65533;p&#65533;`&#65533;
I&#1528;&#65533;&#65533;Q&#34062;&#65533;Yl&#65533;G&#238;&#65533;v&#65533;"w&#65533;qW &#65533;l[&#65533;j&#65533;&#65533;&#65533;'&#65533;Y}\h&#65533;&#65533;Lx&#65533;&#65533;A&#65533;C&#65533;&#65533;X&#65533;'h&#65533;&#65533;cQ$LFtn&#65533;&#65533;+t&#65533;+eh&#65533;A&#65533;&#65533;d&#65533;&#65533;&#65533;P&#65533;&#65533;[&#65533;&#65533;Y6lQ&#65533;C@&#65533;7&#65533;&#65533;U&#65533;7&#65533;&#65533;m{T>&#65533;g&#65533;vf([U`&#65533;&&#65533;&#65533;b&#65533;&#65533;&#65533;&#65533;&#1702;&#65533;&#65533;&#261;&#65533;&#65533;&#65533;&#65533;MJcD&#65533;Q&#65533;&#65533;K>t&#65533;}]&#65533;&#65533;&#65533;&#65533;&#65533;&#65533;&#65533;-1&#65533;jR&#65533;&#65533;G$&#65533;&#65533;&#65533;a&#65533;'L&#65533;P&#1075;&#65533;k&#65533;"I&#65533;&#65533;i&#65533;&#65533;&#65533;&#65533;.D&#65533;
&#65533;&#65533;&&#65533;hw&#251;&#65533;&#65533;&#65533;&#65533;<&#65533;&#65533;f&#65533;2&#65533;&#389;&#65533;&#65533;Gq;&#65533;)&#65533;8&#65533;`{A&#65533;^&#65533;&#65533;/&&#65533;`&#65533;2&#65533;]`B&#65533;>T&#65533;&#65533;0&#65533;&#65533;{&#1186;:&#65533;-&#65533;V|x&#65533;&#65533;&#65533;&#65533;&#65533;O&#65533;o)x+&#65533;&#65533;&#65533;&#65533;i&#65533;&#776;J`&#65533;z&#65533;%=-QZB 'x&#65533;j9O&#65533;9&#65533;&#65533;&#65533;&#65533;&#65533;N&#65533;p&#65533;o1&#65533;'&#65533;&#65533;8<&#65533;_&#65533;&#65533;&#65533;&#65533;&#65533;c9&#65533;&#65533;^m&#65533;&#65533;CB&#65533;&#65533;&#65533;|,&#65533;C&#65533;&#65533;&#65533;&#65533;&#65533;sX&#65533;&#65533;&#65533;&#65533;G&#65533;oK:&#65533;N&#65533;Nu*3&#65533;_&#65533;&#65533;&#65533;&#292;`&#65533;*Q&&#65533;&#65533;&#65533;&#65533;&#65533;O&#65533;V&#644;W&#65533;&#65533;%o&#65533;&#65533;&#65533;&#1743;.~&#65533;~<&#65533;&#65533;K&#65533;
C&#65533;&#65533;F#l&#65533;&#65533;&#65533;$&#65533;"&#65533;&#65533;&#65533;&#65533;Q&#65533;&#65533;&#65533;&#65533;&#65533;d&#65533;&#1103;&#65533;&#65533;K
Ru&#65533;&#65533;<Jg&#65533;D&#1534;v&#65533;2&#65533;&#65533;h&#65533;Y&#65533;~&#65533;@K^&#65533;w&#65533;J&#65533;IO&#65533;&#65533;4&#65533;)m&#65533;	.&#65533;Y&#65533;&#65533;&#65533;Z&#65533;IF$&#65533;]&#65533;&#65533;,6F1z&#65533;t&#65533;&#65533;&#65533;t&#65533;H&#65533;&#65533;&#65533;h-XhCYuL&#65533;&#65533;&#1102;&#65533;{&#65533;&#65533;&#65533;'&#886;&#1324;&#65533;&#65533;&#65533;fGw&#65533;+`&#65533;h&#65533;&#65533;&#65533;(&#65533;&#65533;&#65533;i9H&#65533;&#65533;D&#65533;&#65533;&#65533;&#65533;&#65533;L&#65533;&#65533;dBeV&#65533;y&#65533;)&#65533;&#65533;&#65533;&#65533;=c:&#65533;X&#65533;&#1247;&#65533;\&#1168;&#65533;&#65533;&#65533;=hS&#65533;&#65533;2&#1313;(&#65533;&#65533;&#65533;G
&#65533;<,@F&#65533;#&#65533;u&#65533;U&#65533;	8&#65533;&#1426;&#65533;&#65533;&#65533;M'&#65533;ZjN90&#65533;/e&#65533;L&#65533;&#65533;"F&#65533;8U&#65533;k\"|&#65533;Rw k?&#65533;u8&#65533;&#65533;&#65533;J]&#65533;.&#65533;&#65533;Dgr&#65533;&#65533;R&#65533;f&#65533;&#65533;&#65533;UfB&#65533;&#65533;&#65533;&#65533;(4&#65533;&#65533;X&#65533;S&#65533;e]i&#65533;&#65533;&#65533;^&#65533;&#65533;.&#65533;&#65533;JW&#65533;9&#65533;&#65533;&#65533;J&#65533;g9iNw&#65533;&#65533;&#65533;ZaYS&#65533;R&#65533;Q&#65533;{%Q&#594;&#65533;&#65533;&#65533;&#65533;&#65533;&#65533;%&#65533;r	"tI.U&#65533;H*i&#65533;+&#65533;&#65533;&#65533;&#65533;*&#65533;']&#65533;&#65533;@GM[Zm&#65533;*c&#65533;&#65533;R$&#65533;&#65533;z
&#65533;&&#65533;&#65533;fE_&#65533;&#65533;&#65533;dtg&#65533;4&#1650;&#65533;&#65533;&#65533;c&#65533;P&#65533;&#65533;\&#65533;V&#65533;=&#357;'&#65533;>U&#65533;&#65533;_&#220;.e4&#65533;&#65533;&#65533;FT&#65533;o&#65533;u'l&#65533;&#65533;&#65533;&#65533;&#65533;-&#65533;&#65533;&#483;&#65533;&#65533;Lxu&#65533;&#65533;&#65533;&#314;&#1462;&#65533;0ngo&#65533;Z&#65533;T&#428;&#65533;&#65533;&#65533;*!4V&#65533;*1}Yj)a&#65533;5&#65533;G&#65533;&#65533;&#65533;&#65533;m&#65533;Z&#65533;&#65533;&#65533;&#65533;|2%+&#65533;&#65533;&#65533;e&#65533;;&#65533;&#65533;a>H&#65533;&#65533;&#46921;&#65533;&#65533;gY&#65533;6E5k&&#65533;&#65533;H7O&#65533;v&#65533;&#65533;&#65533;^&#65533;S&#65533;&#65533;8&#65533;&#65533;&#65533;q+]+&#65533;&#65533;k&#65533;&#65533;M&#65533;<Fn<M&#65533;0/&#65533;&#65533;&#65533;&#65533;&#65533;&#65533;n#eP&#65533;U&#65533;&#65533;&#65533;	&#65533;&#65533;&#65533;&#65533;&#65533;%&#65533;!oPD&#65533;=&#65533;z#@8&#65533;&#65533;X&#65533;1&#65533;&#65533;X$k&#65533;;&#65533;&#65533;y&#65533;tm&#65533;&#1792;h&#1756;&#65533;M&#65533;#Rs&#65533;&#65533;&#65533;&#65533;>&#65533;,&#65533;^,&#65533;lw&#65533;B&#65533;A&#65533;1f0&#65533;]x&#65533;_ &#65533;l
&#65533;&#65533;&#65533;&#65533;H&#1595;&#65533;5&#65533;&#65533;&#65533;&#65533;Xs&#65533;d-&#65533;&#65533;&#65533;`V&#65533;
h&#65533;&U&#65533;}!&#65533;&#65533;A+&#65533;&#65533;&#65533;P&#65533;VY&#980;&#1621;&#65533;w&#65533;os,&#65533;&#65533;NB.#&#65533;mI&#65533;[&#65533;WYp&#65533;&#65533;)&#65533;&#65533;Iq&#796;_>Ska&#945;&#65533;&#65533;&#760;U&#65533;&#65533;'8d
&#65533;&#65533;&#65533;&#65533;&#65533;&#65533;&#1627;&#65533;&#65533;&#65533;k&#65533;&#2012;<&#65533;a&#65533;&#1590;&#65533;Y&#65533;vz&#65533;/&#883;&#65533;&#65533;^R)&#65533;&#65533;&#65533;#=.HM&#65533;&#65533;mm&#65533;U&#65533;&#65533;&#65533;&#65533;&#65533;&#65533;&#65533;lI&#65533;r8}IX&#65533;U&#65533;&#65533;&#65533;AD&#65533;&#65533;&#65533;&#65533;k&#65533;4&#65533;&#65533;&#65533;&#65533;n8&#65533;&#65533;,&#65533;&#65533;&#65533;&#65533;Hs&#65533;U&#65533;sw&#65533;&#65533;4&#65533;&#65533;&#65533;~&#65533;%,"v=Z&#354;&#65533;>&#65533;O&#65533;m&#65533;5q&#65533;i&#65533;&#65533;w&#65533;n&#65533;c&#65533;&#65533;Hr&#65533;&#65533;|&#65533;&#65533;v&#65533;l&#65533;&#65533;&#1751;&#65533;&#1528;&#65533;nu?x&#65533;7&#65533;&#65533;&E&#65533;&#65533;.&#65533;&#65533;+N)EV&#65533;&#1993;/&#65533;&#65533;&#65533;G&#65533;E&#65533;Q{&#65533;&#65533;)&#65533;&#65533;&#65533;{\&#65533;&#65533;x&#65533;&#65533;y&#65533;	&#65533;&#65533;''&#65533;?&#65533;y&#65533;E&#65533;&#65533;L	&#65533;&#65533;'FK&#65533;n!&#65533;UX&#65533;&#1475;&#65533;=&#65533;0&#65533;&#65533;&#65533;&#1769;&#65533;&#65533;&#1537;&#65533;#1&#65533;&#65533;]&#65533;&#65533;<.&#65533;'~ &#65533;@y&#65533;Pg&#65533;2&#65533;O&#65533;&#65533;|u&#65533;|&#65533;}&#65533;z&#65533;&#65533;s&#65533;g,sg&#65533;{&#65533;&#65533;IpQh&#65533;q&#65533;7
&#65533;V&#65533;&#65533;&#65533;&#65533;~/&#65533;&#65533;do&#65533;&#65533;f&#65533;&#65533;B&#65533;u&#436;e&#65533;&#65533;tz&#65533;~&#65533;=&#65533;&#65533;=&#65533;Z&#65533;&#65533;
07&#65533;y&#65533;'wp&#65533;wo&#65533;s&#65533;d&#65533;&#65533;\(q&#65533;t&#65533;qJ&#65533;zHH~,&#65533;~-$&#65533;I&#65533;v&#65533;&#65533;hV&#65533;$F&#65533;(&#65533;f&#65533;u&#65533;&#65533;&#65533;wY/&#65533;&#65533;#&#65533;3&#65533;&#65533;e&#65533;'7=r<>&#65533;l?&#451;&#65533;&#128;&#65533;t@p&#65533;GE&#65533;&#65533;&#65533;&#65533;}&#65533;&#65533;&#65533;}&#65533;b&#65533;ix7&#1542;utrE2^La&#65533;&#65533;&#65533;m&#65533;[X&#65533;v]2g&#65533;*&#65533;1&#65533;&#65533;&#65533;x}&#65533;[8&#65533;EF&#65533;&#65533;&#65533;wpC&#65533;D&#65533;E&#65533;&#65533;&#65533;A(~&#65533;hT&#65533;&#65533;=&#65533;Su &#65533;u(E&#65533;]&#65533;U&#65533;5r&#65533;&#65533;kP&#65533;&#65533;&#65533;&#65533;&#65533;9Hr&#65533;)f&#65533;R&#65533;&#65533;&#65533;r&#65533;=e"4&#65533;&#65533;pJ\-eF&#65533;&#65533;zY&#65533;.C&#65533;p&#65533;&#65533;ho&#65533;y&#65533;&#65533;G&#65533;&#65533;u&#65533;&a &#65533;&#65533;&#65533;&#65533;X&#65533;&#456;&#65533;&#65533;&#65533;|&#65533;H&#65533;n&#65533;/&#904;[&#65533;7&#65533;t8&#65533;
&#65533;&#65533;h&#65533;&#597;T&#65533;2)&#65533;&#65533;~&#65533;}&#65533;&#65533;^&#65533;3&#65533;&#65533;&#65533;&#65533;&#65533;qF&#65533;B}qnR&#65533;i|&#65533;./(&#65533;&#65533;(&#65533;y&#65533;&#591;&#65533;&#33570;&#65533;s&#65533;t3C@&#65533;w6TKF&#65533;.&#65533;&#65533;&#65533;&#65533;&#528;&#65533;Gr&#65533;K&#65533;x&#65533;&#65533;&#65533;&#65533;&#65533;&#65533;T"&#65533;=&#38008;&#65533;7*%&#65533;&#65533;H&#65533;&#65533;d&#65533;&#65533;hp&#65533;tJ,%@&#65533;1IF	&#65533;&#65533;&#65533;\&#65533;X&#65533;n&#65533;&#65533;&#65533;V"&#65533;&#65533;&#65533;Xe[&#65533;qS%&#65533;CC&#65533;&#65533;x&#65533;&#65533;&#65533;I&#65533;&#65533;&#65533;H&#65533;9&#65533;&#65533;&#65533;t&#65533;D&#65533;&#65533;N&#65533;&#65533;z<F&#65533;&#29516;&#213;&#65533;(i&#65533;&#65533;&#65533;!&#65533;C1]&#65533;&#65533;9&#65533;R&#65533;&#65533;&#65533;&#65533;&#65533;pygt&#65533;s9&#1556;&#65533;&#1411;&#65533;&#65533;&#65533;p&#65533;T~&#65533;\[&#65533;t&#65533;i&#65533;"*2G&#65533;&#2036;&#65533;Em&#65533;G&#65533;&#65533;e&#65533;Tv&#65533;&#65533;X&#65533;v#8&#65533;I&#65533;&#65533;&#65533;x\:h_&#65533;w&#65533;&#1735;JU&#65533;_3&#65533;	{&#65533;&#65533;3&#65533;&#65533;&#65533;)SA&#65533;o&#65533;w&#65533;A&#65533;&#65533;s~&#1574;h&#65533;&#147;&#65533;uf&#65533;q&#65533;&#65533;^&#65533;4_&#65533;U!N&#265;&#65533;&#65533;&#65533;&#65533;&&#65533;&#65533;uz&#65533;&#65533;&#65533;&#65533;t&#65533;R:ZSd~&#65533;&#65533;H&#65533;M&#65533;)tw8lABX!(&#65533;&#65533;G1&#65533;&#65533;&#65533;i99&#65533;&#65533;9&#65533;x&#65533;&#1622;&#65533;Y&#65533;&#65533;gx&#65533;&#65533;b&#65533;&#65533;`&#65533;&#65533;&#65533;Ed<cP&#65533;&#65533;@&#65533;&#65533;&#65533;&&#65533;&#1686;,d&#65533;$&#65533;&#65533;&#65533;c*&#65533;&#65533;:&#65533;&#65533;#&#65533;&#65533;&#65533;&#65533;&#65533;5&#43297;%&#65533;"y6&#65533;&#65533;&#65533;}&#65533;i&#65533;&#65533;&#1244;&#65533;F&#65533;0&#65533;t&#65533;2v&#65533;&#65533;*`YU&#65533;&#65533;&#65533;&#65533;f&#65533;&#65533;f&#65533;&#65533;A&#65533;&#65533;U&#65533;h2<S,z&#65533;
&#65533;+i&#65533;p(&#65533;,I&#65533;&#65533;C=L&#65533;&#65533;&#65533;iW
'*&#65533;_jW{zv&#65533;B&#65533;IaN&#65533;0&#65533;p&#65533;&#65533;&#65533;HB9&#65533;&#65533;J[&#65533;o&#65533;&#65533;&#65533;rf&#65533;B&#65533;&#65533;&#65533;&#65533;&#65533;@&#1702;X=	&#65533;l&#65533;&#65533;&#65533;&#65533;6&#65533;&#65533;&&#65533;/&#390;j&#167;&#65533;&#65533;y&Z&#65533;&#65533;&#65533;&#65533;4&#65533;2G&#65533;;&#65533;H&#65533;"ny-&#65533;&#65533;?&#65533;%&#65533;&#65533;&#65533;48&#65533;=
&#65533;[&#65533;&#65533;l&#673;&#65533;&#65533;&#65533;i:!:J
&#65533;F&#65533;1X&#65533;Wxzsz&#65533;&#65533;b&#65533;&#65533;&#65533;x&#65533;&4&#65533;iz&#65533;c&#65533;&#65533;eS_&#65533;*&#65533;&#65533;&#65533;&#65533;z&#65533;&#65533;&#1697;&#65533;&#65533;5s${Hy&#65533;R&#65533;&#65533;&#65533;SKS&#65533;&#65533;&#65533;I&#65533;&#65533;i&#65533;*&#65533;&#65533;F&#65533;/&#65533;a<&#27508;&#65533;oQt(&#65533;&#65533;_&#65533;JO&#65533;&#65533;jZ&#65533;&#65533;$O&#65533;&#65533;&#65533;XYq&#65533;&#65533;&#65533;8&#65533;&#667;W&#65533;aM&#65533;;&#65533;&#65533;4&#65533;&#65533;cI&#65533;+g&#65533;&#65533;v&#65533;#Y&#65533;&#65533;&#65533;&#65533;S86&#65533;&#65533;&#65533;&#65533;&#65533;-&#65533;Hw&#65533;&#65533;^8&#65533;3&#65533;&#65533;H:?z&#65533;&#65533;&#65533;&#65533;x&#65533;&#65533;&#65533;Q&#65533;Km%$&#65533;b&#65533;&#65533;G&#65533;-[k&#65533;C@}j&#65533;6[l&#65533;X&#65533;&#65533;&#65533;&#65533;&#65533;G&#65533;tY&#65533;&#65533;i$&#65533;&#65533;&#65533;E&#65533;&#65533;&#65533;&#65533;&#65533;&#65533;O&#65533;v7q&#65533;Zg;Wy&#65533;W&#65533;<&#65533;&#65533;&#65533;&#65533;&#65533;>&#65533;S&#65533;i&#65533;@&#65533;}&#65533;J&#653;&#65533; 	(V&#65533;I&#65533;.J&#65533;";&#65533;$&#65533;s&#744;&#65533;*&#65533;&#65533;&#65533;X&#48634;s;{KA+&#65533;&#65533;&#1239;&#65533;G#J&#65533;iQ&#65533;&#65533;&#65533;&#65533;%&#65533;R&#65533;R&#65533;&#65533;&#65533;2&#65533;TJ&#65533;g&#65533;&#65533;5&#65533;&#65533;&#1787;&#65533;[&#65533;~&#65533;&#65533;X&#65533;&#65533;\F&#65533;t&#65533;!/J&#65533;&#65533;&#65533;)&#65533;&#65533;k&#65533;&#65533;&#65533;&#65533;K&#65533;&#65533;&#65533;&#65533;7&#65533;w&#65533;^\&#65533;&#65533;9&#65533;&#65533;&#65533;&#65533;;&#65533;Kg&#65533;&#699;^&#65533;&#65533;&#65533;&#65533;&#65533;hk&#65533;&#65533;&#65533;&#65533;&#65533;&#758;&#65533;{&#65533;&#65533;&#65533;&#65533;&#65533;&#65533;&#1915;@}&#65533;pk&#65533;Y&#65533;`&#65533;8&#65533;&#65533;&#65533;&#65533;{&#65533;&#65533;k&#65533;
Q&#65533;J&#65533;&#65533;&#65533;<&#65533;&#65533;1G&#63213;v&#65533;,&#65533;Nhr&#65533;&#65533;+&#65533;&#65533;&#65533;|&#65533;@&#65533;&#695;&#65533;&#65533;&#65533;&#65533;&#1584;&#65533;&#65533;&#65533;/&#831;1\&#65533;Q&#1721;;&#65533;&#65533;	&#65533;&#65533;&#65533;&#65533;&#330;
l&#65533;&#65533;:&#65533;&#65533;D&#65533;B&#65533;rv&#65533;&#65533;x&#65533;	1Cr&#65533;s&#65533;W&#65533;X &#65533;&#65533;&#65533;&#65533;y&#65533;{&#65533;R&#164;1&#65533;@hl&#65533;&#788;&#65533;&#254;&#65533;;&#65533;7&#65533;&#65533;&#65533;WT$&#65533;7,Pk<\&#65533;;\&#65533;&#65533;&#65533;l&#65533;J&#65533;1&#65533;V&#65533;y&#65533;YR&#65533;&#65533;9a&#65533;&#65533;&#65533;&#65533;k&#65533;&#65533;&#65533;&#65533;w&#65533;i&#65533;&#65533;*Jm&#65533;&#375;7N&#65533;%&#65533;&#1523;&#65533;K&#65533;&#65533;&#65533;O&#65533;&#1778;{{&#65533;_|;<&#65533;&#65533;q&#65533;&#65533;&#65533;&#65533;3&#65533;&#65533;vlac&#190;&#65533;&#65533;{&#65533;|(&#65533;&#65533;y&#65533;&#65533;&#65533;j&#65533;&#65533;|j&#65533;&#65533;%&#65533;&#65533;9s&#65533;&#65533;&#65533;13&#65533;&#65533;&#606;&#65533;&#603;{&#65533;&#65533;*ze&#65533;&#65533;&#65533;&#65533;&#65533;&#65533;;&#65533;v<&#65533;&#1052;&#65533;J&#65533;F&#65533;&#65533;&#65533;'ND&#65533;&#65533;&#65533;&#65533;n~\&#65533;y&#65533;&#65533;&#65533;l&#65533;&#65533;[&#65533;&#65533;&#65533;j&#65533;&#65533;&#65533;&#795;D6&#316;&#65533;iJ's&#65533;&#65533;-<&#65533;&#65533;&#65533;&#65533;&#892;&#65533;Y&#65533;&#65533;&#65533;&#65533;&#65533;&#65533;&#65533;&#65533;;d&#65533;y&#65533;&#65533;&#65533;j[&#65533;&#65533;&#65533;&#65533;x&#65533;	HZ*&#65533;iu&#65533;&#65533;l&#952;l&#570;&#65533;&#65533;&#65533;E)A|&#65533;2&#65533;<&#65533;&#65533;&#65533;&#65533;\&#65533;&#956;&#65533;&#65533;,&#65533;&#65533;&#65533;&#65533;&#65533;|H&#65533;&#65533;\&#65533;&#65533;J&#65533;Z&#65533;&#65533;I&#65533;H&#65533;&#65533;+&#65533;=9&#65533;&#65533;J&#65533;&#65533;&#65533;&#65533;&#65533;&#65533;[&#65533;&#65533;&#65533;[&#65533;e&#65533;&#65533;*X&#65533;\&#65533;~S&#65533;&&#65533;&#65533;d&#65533;g&#65533;&#65533;&#65533;&#65533;|&#65533;&#1260;&#65533;&#65533;&#65533;&#65533;AG&#65533;&#65533;!u#@&#65533;y&#65533;F&#65533;E&#65533;b&#65533;&#65533;ZQ;&#1318;&#65533;&#65533;&#65533;P&#65533;`W&#65533;&#65533;&#65533;_&#65533;&#65533;&#65533;&#65533;L(	&#65533;&#65533;&#65533;&#65533;&#65533;&#65533;&#65533;&#65533;>u&#65533;\&#681;&#65533;&#65533;&#65533;j&#65533;adTX)&#65533;&#65533;`&#65533;&#65533;gC&#65533;A&#65533;c&#65533;&#65533;k}&#65533;Gm&#1657;c&#65533;m&#1333;<&#65533;&#65533;&#65533;L&#65533;&#65533;&#65533;XIM&#65533;&#65533;&#65533;&#65533;&#65533;L&#65533;~&#65533;&#65533;&#65533;&#65533;1&#65533;&#65533;[&#65533;&#65533;&#65533;&#65533;0&#65533;	U&#65533;&#65533;&#762;
&#65533;X&#65533;&#65533;&#65533;&#65533;&#65533;!&#65533;&#65533;pm&#65533;|&#65533;&#65533;&#428;&#65533;&#65533;&#1523;&#65533;&#65533;&#65533;GQ&#65533;&#65533;2&#65533;=@&#65533;d&#65533;&#65533;&#65533;SL&#65533;(&#65533;&#65533;)J&#65533;&#65533;t&#65533;i;&#1836;&#65533;8&#65533;&#65533;&#65533;&#65533;=&#65533;&#65533;&#205;&#65533;kl&#65533;&#65533;&#65533;&#65533;&#65533;W&#65533;&#65533;=s{m&#65533;&#65533;,p&#65533;z}&#1773;l&#65533;&#65533;&#65533;&#65533;pq&#1810;&#65533;&#65533;&#65533;_&#65533;&#65533;1&#65533;&#65533;&#65533;M&#65533;&#65533;&#65533;&#65533;
&#65533;&#65533;&#65533;&#65533;&#65533;&#65533;N&#65533;M&#1171;&#65533;
p&#65533;&#65533;&#65533;&#65533;&#65533;&#65533;&#65533;m&#65533;&#65533;&#65533;&#65533;I&#65533;&#65533;&#65533;&#65533;&#65533;&#65533;&#65533;&#65533;)&#65533;Y&#65533;&#65533;&#65533;?&#65533;&#65533;&#65533;&#65533;&#1846;&#65533;!&#65533;&#65533;&#65533;&#65533;~&#65533;(&#1016;;&#65533;l,&#65533;&#65533; &#65533;&#1571;[&#65533;/9&#65533;J&#65533;&#65533;(&#65533;&#65533;&#65533;&#65533;0.&#65533;&#1970;2&#65533;&#65533;&#65533;,&#65533;&#65533;L\&#65533;&#65533;&#65533;%&#65533;&#65533;&#65533;&#65533;w&#65533;yB^&#65533;&#65533;&#65533;&#65533;Qa&#65533;&#65533;Md6&#65533;&#65533;Z&#65533;g=&#65533;&#65533;&#65533;Q,&#1186;&#65533;&#1240;&#65533;&#65533;&#65533;&#65533;T&#65533;&#65533;T&#65533;&#1060;-&#65533;]&#65533;w&#65533;;p&#65533;XW=h&#65533;&#65533;&#1997;&#65533;)&#65533;G*&#65533;&#65533;&#65533;&#1720;&#65533;&#65533;q&#65533;&#65533;&#65533;&#65533;&#1563;-&#65533;&#65533;>&#65533;&#65533;K&#65533;&#65533;&#65533;!&#65533;gEN&#65533;&#65533;&#1490;sZ&#65533;&#65533;&#65533;&#65533;.&#65533;&#65533;%&#65533;e&#65533;.&#65533;&#221;&#65533;&#65533;~&#65533;t&#65533;&#65533;w&#65533;!&#65533;&#65533;S&#65533;&#65533;&#65533;Q+&#65533;&#65533;&#65533;&#65533;;&#65533;&&#65533;b&#65533;.&#65533;&#65533;&#65533;&#65533;&#65533;Y&#65533;&#65533;a&#65533;&#65533;D,x&#65533;&#65533;Umvi&#65533;&#1602;&#65533;&#65533;&#65533;&#557;&#65533;M&#65533;&#65533;&#65533;&#65533;&#65533;w&#793;xOu.&#139;&#1691;&#65533;&#65533;ga~&#65533;&#65533;Q\mz&#65533;^cG&#65533;&#65533;&#929;&#65533;X&#65533;&#65533;&#65533;m&#65533;&#65533;&#65533;&#65533;&#65533;&#65533;&#65533;&#65533;&#65533;&#65533;7&#65533;&#65533;&#65533;2&#65533;&#65533;
&#65533;JCJ&#754;|&#65533;&#65533;&#1282;&#65533;&&#65533;&#65533;&#65533;~sv&#65533;&#65533;&#65533;&#65533;O\&#22268;&#65533;&#65533;8&#65533;|&#65533;HKd&#65533;&#65533;J|&#65533;iNx&#65533;&#65533;R&#65533;k&#65533;lG&#65533;&#65533;>&#65533;3&#1123;N&#65533;&#65533;&#1975;&#65533;M&#65533;&#65533;&#65533;&#65533;8+A[&#65533;&#65533;&#65533;&#232;&#65533;&&#65533;&#65533;&G)?m|}L&#65533;&#65533;&#65533;&#65533;&#65533;&#65533;2&#65533;&#65533;8&#65533;&#65533;&#65533;~&#65533;&#65533;&#65533;&#65533;&#65533;6&#65533;&#65533;&#65533;&#65533;NKl&#65533;Z,&#65533;&#65533;&#65533;&#65533;&#65533;&#65533;&#65533;&#65533;&#65533;&#65533;&#65533;1o&#65533;7&#65533;&{&#65533;&#65533;V&#65533;&#65533;&#65533;?&#65533;&#1022;&#65533;&#65533;M&#65533;@&#65533;&#65533;o&#65533;&#65533;bi>&#65533;&#65533;j&#65533;S&#65533;&#65533;&#65533;&#65533;&#65533;&#65533;&#65533;q/&#65533;6L&#65533;u&#65533;&#65533;Y&#65533;&#65533;&#65533;&#65533;|I&#65533;F*&#65533;9S]b&#65533;&#65533;&#65533;&#2042;v&#65533;&#65533;&#65533;&#65533;`&#65533;&#65533;&#65533;&#65533;&#65533;ocT}&#65533;2&#65533;&#65533;&#65533;G&#65533;&#65533;&#65533;&#65533;&#65533;&#65533;&#65533;&#65533;&#65533;8*O&#65533;@&#65533;^&#65533;US&#65533;o&#422;&#65533;&#65533;&#65533;o&#65533;W&#65533;&#65533;&#65533;&#65533;d%&#65533;*&#65533;	!&#65533;+l&#65533;&#1883;9&#65533;9&#65533;&#65533;&#65533;&#65533;&#65533;p&#65533;&#65533;f|&#65533;`&#65533;&#65533;&#1021;Z/&#65533;p&#65533;&#65533;&#65533;P&#65533;&#65533;&#65533;&#65533;~&#65533;&#65533;&#65533;n}&#65533;&#65533;&#65533;&#65533;&#65533;&#65533;&#912;&#65533;&#65533;&#65533;&#65533;&#65533;{/&#65533;&#65533;&#65533;&#65533;&#65533;&#65533;&#65533;x&#65533;&#65533;&#65533;/&#65533;m^&#65533;&#65533;&#59404;w&#65533;&#65533;&#65533;&#65533;&#65533;?&#65533;o&#65533;&#65533;&#65533;&#65533;&#65533;&#65533;&#65533;/v&#65533;fP&#65533;&#65533;N&#65533;&#65533;5_&#65533;	t&#65533;LT&#65533;&#65533;&#65533;l&#65533;&#65533;-&#65533;&#65533;&#65533;"h&#65533;&#65533;%&b&#65533;&#65533;&#65533;&#65533;}&#65533;&#65533;&#65533;&#65533;g&#65533;&#65533;&#65533;&#65533;oU7&#65533;&#65533;&#65533;&#65533;&#65533;N&#65533;s&#65533;&#65533;&#65533;&#65533;&#65533;&#65533;L&#65533;&#65533;&#65533;(6&#65533;&#65533;~&#948;&#65533;&#65533;&#65533;o}
&#65533;&#1151;~&#65533;&#65533;n&#65533;_n&#65533;&#238;&#65533;N&#65533;s&#65533;&#65533;s&#65533;&#65533;&#65533;&#65533;buq&#65533;&#65533;<&#65533;F&#65533;8q&#65533;[z-&#65533;&#65533;&#65533;&#65533;M&#65533;&#65533;&#65533;&#1684;L&#65533;&#65533;O&#65533;s&#65533;l&#65533;&#65533;&#65533;&#65533;&#65533;A#&#65533;&#65533;&#65533;l&#65533;&#65533;&#65533;&#65533;&#65533;&#65533;9&#65533;S_&#65533;g&#65533;&#65533;&#65533;1}&#65533;?&#65533;8&#65533;&#65533;&#65533;?&#65533;`&#65533;&#65533;&#65533;&#65533;&#65533;6&#65533;"&#65533;&#65533;E&#533;A&#65533;&#65533;&#65533;&#65533;&#65533;,&#65533;&#65533;&#65533;d&#65533;q&#65533;&#65533;&#65533;N&#65533;&#65533;R<&#65533;v&#65533;&#65533;4&#65533;&#772;&#65533;&#65533;m&#65533;&#65533;.&#65533;':&#65533;&#65533;?&#65533;]&#65533;&#65533;&#65533;W&#65533;<&#65533;V&#65533;$b&#65533;%&#65533;j&#65533;+&#65533;&#65533;&#65533;&#65533;&#65533;GM&#65533;N&#65533;&#65533;Z&#65533;&#65533;k&#65533;&#65533;&#65533;&#65533;&#936;&#65533;dg&#65533;&#65533;g&#65533;&#65533;!&#33689;&#65533;&&#65533;&#1114;&#65533;&#65533;m&#65533;&#65533;zq&#65533;&#65533;&#65533;_?&#65533;6|&#65533;s&#65533;b&#65533;&#65533;&#1275;&#673;&#65533;&#65533;1&#65533;&#65533;&#65533;&#65533;<P&#65533;c&#65533;&#65533;&#65533;&#65533;&#65533;&#65533;&#438;>&#65533;o&#65533;&#65533;l&#65533;#&#65533;&#65533;3`&#65533;Q\V^o;&#65533;&#65533;&#913;&#65533;4&#65533;&#65533;1&#65533;&#1567;&#65533;&#65533;s&#65533;&#65533;_&#1143;&#65533;&#65533;&#65533;&#65533;H3&#65533;&#65533;&#65533;&#65533;&#65533;&#65533;&#65533;y&#65533;O.&#65533;5&#65533;&#65533;&#65533;%&#65533;>2;&#65533;&#65533;c&#65533;&#65533;&#1982;&#65533;5&#65533;9o&#65533;&#65533;&#65533;Jy&#65533;&#65533;/8>&#65533;&#700;&#65533;.i,&#65533;&#65533;O&#65533;&#65533;&#65533;&#65533;	&#65533;&#65533;&#65533;a3&#65533;r`&#549;&#65533;Z&#65533;e&#65533;&#65533;&#65533;)&#65533;&#65533;&#65533;;kU&#65533;q&#65533;&#65533;&#65533;&#65533;~&#1174;9&#65533;&#65533;&#65533;&#65533;&#65533;&#65533;R&#65533;&#65533;&#65533;y&#65533;0&#65533;&#65533;6&#65533;&#65533;&#65533;(&#65533;&#65533;O&#65533;&#65533;5&#65533;&#65533;OZ"&#65533;&#65533;m&#65533;&#65533;&#65533;&#65533;O":&#875;'&#65533;&#65533;&#65533;O<,&#65533;&#65533;/&#65533;&#65533;M&#65533;y&#65533;&#2010;.&#65533;&#65533;&#65533;&#65533;&#65533;/Vaq`&#806;AP!y&#65533;pw&#65533;e&#65533;&&#65533;^:;&#65533;&#65533;&#65533;N}&#65533;&#65533;&#65533;m&#65533;|&#65533;&#65533;&#65533;&#65533;&#29871;&#65533;&#65533;O&#65533;&#65533;&#65533;&#65533;,&#65533;&#65533;>&#65533;y&#65533;b&#65533;O&#65533;EE&#65533;&#65533;&#65533;&#65533;T&#65533;&#65533;&#65533;&#1406;Js&#65533;&#839;&#65533;&#65533;&#1752;&#65533;&#65533;&#65533;&#953;&#65533;&#65533;&#65533;&#65533;&#65533;&#65533;&#65533;k&#65533;&#65533;c&#65533;&#65533;&#65533;&#65533;L&#65533;&#65533;&#65533;l&#65533;&#65533;&#65533;"aX&#65533;&#65533;o`S`&#65533;`wpL&#65533;d&#65533;+|&#65533;6&<&#65533;M&#65533;&#65533;&#65533;&#65533;&#65533;&#65533;m&#65533;&#65533;&#65533;&#65533;&#65533;&#1551;&#65533;&#65533;<8&#65533;&#65533;P&#65533;&#65533;&#65533;m&#65533;&#65533;&#65533;&#65533;&#65533;)'&#65533;&#65533;&#65533;l&#65533;&#65533;&#65533;xr&#65533;f&#65533;v&#65533;&#65533;pVg &#65533;&#65533;V&#65533;6d&#65533;&#65533;&#65533;&#1430;&#65533;&#65533;zo'&#65533;&#65533;&#65533;&#975;A&#65533;&#65533;&#65533;&#65533;fF&#65533;&#65533;&#65533;&#65533;&#65533;H8&#65533;&#65533;BeXZ&#65533;CFy&#65533;\hU@T3|&#65533;&#65533;b*&#65533;&#65533;&#65533;&#65533;&#65533;V&#65533;{&#65533;&#65533;k\Lz(<&#65533;0&#1326;&#65533;/T&#65533;&#65533;&#65533;R&#65533;&#65533;&#65533;&#65533;R&#65533;&#65533;O&#65533;&#65533;%^&#65533;t&#65533;&#65533;uD&#65533;o@} &#65533;W&#65533;&#65533;&#65533;&#65533;7&#65533;&#65533;&#65533;&#65533;4&#65533;&#65533;,&#65533;&#65533;&#65533;&#65533;&#65533;A*&#65533;&#65533;?25o&#65533;&#65533;&#65533;&#65533;&#65533;y-&#65533;&#65533;]NEg^&#65533;&#65533;nv&#65533;&#65533;A&#65533;4&#65533;K&#65533;a&#65533;&#450;&#65533;K&#65533;y&#65533;&#65533;&#65533;&#65533;&#65533;h&#65533;~o\<&#65533;(&#65533;&#161;&#1326;&#65533;&#65533;&#65533;&#65533;&#65533;t&#65533;.&#65533;&#65533;&#65533;&#65533;&#65533;_N.&#65533;O&#65533;&#65533;&#65533;%&#65533;W&#65533;&#65533;&#65533;VH&#65533;&#65533;j=N&#1905;i&#65533;'&#65533;&#65533;&#65533;>&#65533;&#65533;&#25864;&#65533;v&#65533;&#65533;&#65533;z&#65533;&#65533;n>L&#65533;&#65533;&#65533;&#65533;&#65533;&#65533;&#65533;&#65533;<]$T&#65533;EU&#65533;q@`Zp0f&#65533;&#65533;,&#65533;&#65533;=&#65533;S&#65533;&#65533;k&#65533;N&#65533;&#65533;&#17672;&#65533;&#65533;"&#65533;U&#65533;&#65533;&#65533;[+Y;&#65533;&#65533;&#65533;&#65533;&#65533;&#65533;&#995;%&#65533;&#65533;04aD &#65533;PqS@J&#65533;S`&#65533;P&#65533;&#65533;&#13790;'&#65533;&#65533;/&#65533;&#65533;&#65533;&#65533;&#65533;&#65533;t&#65533;'!&#65533;P$&#65533;:&#65533;&#65533;&#65533;&#65533;&#65533;=N&#65533;>&tR.t&#65533;&#65533;&#65533;&#65533;&#65533;}&#65533;.&#65533;&#65533;&#65533;jZhOG&#65533;:e@&#65533;j&#65533;2$O&#65533;q&#65533;&#65533;3&#65533;&#65533;&#65533;3YL&#65533;&#65533;&#65533;&#65533;M&#65533;n&#65533;.&#65533;1&#417;I&#65533;&#65533;&#281;&#65533;Ny&#65533;&#65533;&#65533;W&#65533;Jk>&#65533;&#163;&#65533;&#65533;&#65533;%&#65533;Q)&#65533;d&#65533;&#65533;&#65533;c&#65533;&#65533;Y&#65533;6&#65533;&#65533;W&#65533;"Q1v&#65533;&#65533;&#65533;@b&#65533;>&#65533;&#65533;V&#65533;&#65533;.&#65533;=&#65533;?&#65533;{JX.^&#65533;<x&#65533;Q&#65533;&#65533;&#65533;mp&#65533;Ic&#65533;&#65533;_&#65533;&#65533;&#1786;&#65533;&#65533;&#65533;&#65533;&#65533;d&#65533;_C.&#65533;&#65533;&#65533;&#65533;&#65533;&#65533;&#65533;&#1238;z&#65533;&#417;&#65533;&#65533;&#65533;&#65533;6&#65533;AV&#65533;)&#65533;I&#65533;&#65533;&#65533;yB$&#65533;M~n&#65533;2&#65533;HLn&#65533;+&#65533;#&#65533;>&#65533;&#65533;\}&#65533;&#65533;/P&#65533;&#65533;&#65533;&#65533;J&#65533;&#65533;&#65533;&#65533;%&#65533;&#65533;&#65533;&#65533;D&#65533;&!z&#65533;&#65533;~SR&#65533;&#65533;8&#50653;&#65533;&#65533;lq&#1102;V&#65533;&#860;&#65533;NK$&#65533;&#65533;&#65533;h&#65533;yv&#835;&#65533;J&#797;&#65533;&#1383;&#65533;SZJ&#65533;&#65533;&#65533;&#65533;&#65533;?&#65533;&#65533;A]_&#65533;&#65533;v&#65533;&#473;d&#65533;&#65533;&#65533;&#65533;&#65533;=&#65533;&#65533;HO&#65533;m&#65533;&#65533;&#65533;ePa&#65533;&#65533;q@&#65533;&#65533;&#65533;&#65533;RJ&#65533;&#65533;gD&#65533;&#65533;&#65533;)&#65533;&#65533;&#65533;n&#65533;&#65533;&#963;S*lv&#65533;J~&#65533;v&#65533;&#65533;&#65533;&#65533;C&#65533;&#65533;&#65533;4&#65533;&#65533;t&#65533;&#591;&#65533;W&#65533;&#65533;D&#65533;&#65533;!&#65533;
&#65533;,&#65533;h&#65533;!  "!!!! &%',,1-2+.031--1.21.83&131432.44:45@68:68A6949*694496:96@;9<;;4<;B==I=@:>@C@<=A=BA>HCADCB=DCIEFPEHSEICFHKG,:IDEIEKJFQJIEKILKMXLKRM5CMPIN:FNPUQKKQNSRNYRTNSQUTCRTSZUUaV:IVX[VYPWX`XORYU[ZRTZV`ZY]Z[U\CR\MZ\[b\a\]]h]`d^`i`]d``\a^iaaecSadIXdP^dcjfepfhmfirhelhfeieqjSbjimkpolkrm_lmmxnYgnpxpP_q[jqmuqnxqqur`mss{su&#65533;udsux|vy&#65533;xu}yhvyv&#65533;yx~{ft{lz{{&#65533;|~&#65533;}&#65533;&#65533;&#65533;l{&#65533;}&#65533;&#65533;}&#65533;&#65533;&#65533;&#65533;&#65533;&#65533;&#65533;&#65533;t&#65533;&#65533;&#65533;&#65533;&#65533;&#65533;&#65533;&#65533;&#65533;&#65533;&#65533;&#65533;&#65533;&#65533;v&#65533;&#65533;&#65533;&#65533;&#65533;&#65533;&#65533;&#65533;&#65533;&#65533;&#65533;&#65533;&#65533;&#65533;y&#65533;&#65533;&#65533;&#65533;&#65533;&#65533;&#65533;&#65533;{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245;&#65533;&#630;&#65533;&#65533;&#65533;&#65533;&#184;&#65533;&#65533;&#65533;&#65533;&#65533;&#65533;&#65533;&#314;&#65533;&#1083;&#65533;&#637;&#65533;&#1150;&#65533;&#767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&#65533;&#65533;&#65533;&#65533;*\&#65533;&#65533;&#1716;&#65533;#J&#65533;H&#65533;&#65533;C&#65533;-j&#65533;&#433;&#65533;&#463;&#65533;&#65533;I&#65533;&#65533;&#324;1&#65533;&#65533;&#65533;&#65533;&#65533;/W&#668;I&#65533;&#65533;&#859;8k&#65533;&#65533;&#65533;&#65533;d&#927;@q&#65533;&#65533; &#1046;&#65533;B&#65533;y&#65533;&#65533;&#797;=&#65533;Zc)&#65533;j&#454;&#65533;&#65533;dF4f&#1071;`&#202;eh&#65533;&#65533;&#1640;&#490;;&#65533;&#65533;W&#65533;I&#65533;F&#65533;9#&#65533;n;&#65533;&#65533;&#65533;&#727;jY&#65533;X&#65533;&#65533;&#65533;&#757;&#65533;&#65533;&#65533;&#65533;+&&#65533;&#65533;&#65533;&#65533;&#336;g&#65533;%l&#65533;&#65533;]&#65533;&#65533;'"v&#825;3T&#65533;&&#65533;F4<0&#65533;&#65533;&#1250;=oD&#65533;:&#65533;d&#65533;lUf&#65533;Lw&#65533;]&#65533;39&#65533;.&#65533;&#65533;0&#65533;&#685;&#65533;?&#65533;&#65533;&#65533;p&#1327;}&#65533;h{xD&#65533;&#65533;s7&#65533;&#65533;;+&#65533;&#1124;&#65533;ko]&#65533;&#65533;&#65533;&#65533;&#597;.&#65533;&#65533;r&#65533;&#65533;&#65533;q9V/+&#65533;&#65533;z&#65533;`g&#65533;&#65533;N&#65533;t&#65533;&#65533;}&#65533;_&#65533;&#65533;e&#9761;$M&#65533;&#65533;&#65533;e&#65533;&#65533;u_hO&#6496;nbe&#65533;&#1412;&#65533;U&#65533;V~&#65533;Y&#65533;V&#65533;!`y&#65533;&#1878;&#65533;s&#65533;&#65533;&#65533;&#65533;&#65533;&#65533;M{V5&#65533;E&#65533;i(cj%q&#65533;&#1740;l&#65533;G&#65533;y"&#65533;_R&#65533;&#65533;&&#65533;(&#65533;&#65533;_HNE&#65533;&#65533;q&#65533;&#65533;o&#65533;&#65533;(&#65533;&#65533;&#65533;&#65533;&#65533;A&#65533;&#65533;npUH&#65533;(&#65533;X&#65533;F&#65533;$HT>&#65533;&#65533;l&#65533;e&#65533;&#65533;p&#65533;&#65533;"kFf&#65533;&#65533;N&#65533;&#65533;369u&#65533;O&#65533;&#65533;Y&#65533;q&#65533;&#65533;b&#65533;h&#65533;d{&#65533;q&#65533;Y&#65533;m&#65533;&#65533;&#868;&#65533;j&#65533;&#65533;&#65533;5&#1300;|&#65533;&#65533;YL|&#65533;!Em-&#65533;&#65533;&#65533;&#65533;&#65533;8&#65533;&#65533;2&#65533;&#65533;&#65533;&#65533;&#65533;d&#65533;b&#65533;V'e&#65533;&#65533;&#65533;V&#65533;z&#65533;&#65533;&&#65533;&#65533;&#65533;v&#65533;if&#65533;&#65533;&#65533;)V&#849;&#65533;l&#65533;}I,&#65533;&#65533;&#65533;&#1707;&#65533;&#65533;+*&#65533;;&a&#65533;/&#65533;*&#65533;:e&#65533;,&#65533;&#65533;i&#65533;&#65533;&#65533;^h&#57944;jk&#65533;&#65533;&#65533;(W&#65533;&#65533;E{&#65533;&#65533;Fo&#65533;&#65533;h%&#65533;&#65533;&#65533;k*s&#65533;&#65533;&#36700;L&#65533;o&#65533;{!&#65533;&#65533;&#65533;J1&#65533;&#65533;Z+&#65533;&#65533;&#65533;&#65533;&#65533;&#65533;Q&#65533;&#65533;&#65533;&#65533;&#65533;-Y&#65533;&#65533;&#65533;
&#65533;&#65533;&#65533;*&#65533;)~&#65533;&#65533;&#65533;n&#65533;{L&#65533;&#65533;&#1952;L&#65533;&#65533;="o&#65533;<&#65533;&#65533;U&#65533;&#65533;[&#65533;&#65533;n6U&#65533;&#65533;&#65533;r&#65533;.&#65533;;&#1749;"&#65533;m;s&#65533;*+M&#65533;&#65533;HCM&#65533;&#65533;+r&#65533;&#65533;&#65533;^&#2004;s&#65533;8_J&#65533;f&#65533;f&#65533;&#65533;Xu&#65533;&#65533;r&#65533;'&#65533;5OZv{]&#65533;&#65533;&#65533;&#65533;&#65533;Vs&#65533;v&#65533;I&#65533;&#65533;Z6o&#65533;&#65533;&#65533;p&#65533;M&#65533;7&#65533;&#65533;&#65533;tz7&#65533;&#65533;&#65533;&#65533;k&#65533;W&#65533;W&#65533;&#65533;&#65533;:Z&#65533;&#65533;I>&#65533;&#925;&#65533;}y&#65533;vk&#65533;&#65533;1&#65533;&#65533;&#65533;&#65533;(&#65533;&#65533;&#65533;ky&#65533;S&#65533;&#65533;R&#65533;&#65533;&#65533;Oc&#65533;x&#1868;&#65533;&#65533;&#65533;&#65533;&#65533;^n&#1835;&#65533;&#65533;&#65533;&#65533;&#65533;L&#65533;&#65533;f&#65533;&#65533;S&#65533;&#65533;#&#65533;&#65533;&#65533;&#65533;s&#508;&#65533;4&#65533;?&#65533;&#65533;&#65533;&#65533;&#65533;^&#65533;G&#65533;&#65533;7h&#65533;&#65533;&#65533;I&#65533;&#65533;&#65533;C&#65533;&#65533;&#65533;&#65533;o[&#65533;&#65533;X&#65533;&#65533;&#65533;&#65533;&#65533;&#65533;N%&#65533;C`&#65533;&#65533;E&#65533;&#65533;.sK&#65533;&#65533; &#65533;8Zpl&#65533;1 5&#65533;0&#65533;&#65533;F&#65533;&#65533;&#65533;&#65533;G&#65533;&#65533;&#65533;&#65533;{@&#65533;&#65533;&#65533;g&#65533;&#65533;&#65533;&#771;a#&#65533;&#65533;&#65533;k&#65533;&#65533;&#65533;&#65533;Op(C&#65533;0y1dZ&#65533;&#65533;&#65533;Cs,&#1030;5&#65533;^W&#65533;C&#65533;Q!=L&#65533;WD&#41734;&#65533;&#65533;!&#65533;&#65533;&#269;&#65533;E&#65533;&#65533;cb;8&#217;5&#65533;8'&#1826;M&#65533;E,"&#65533;&#65533;pd!&#65533;&#65533;?8&#65533;&#65533;ZU&#65533;V&#65533;&#65533;&#65533;;j&#65533;&#65533;T&#65533;#&#54808;<&#594624;T&#65533;9&#65533;E&#65533;qrv|&#65533;I&#65533;JV,&#65533;d&#65533;!&#1368;IA&#65533;K&#65533;s<&#65533;;&#602;&#65533;&#65533;&#65533;&#65533;$&#65533;ZT	-Q&#65533;&#65533;&#65533;&#65533;&#65533;&#65533;&&#65533;8P~&#1173;&#65533;&#65533;q&#65533;T&#65533;&#1174;&#65533;&#65533;%yJ^&#65533;&#65533;<$0&#65533;I'.&#279;&#65533;4[1&#65533;ALb&#65533;&#1178;&#220;&#65533;6&#65533;&#65533;&#65533;d&&#1112;?<&+&#65533;n&#65533;&#65533;&#65533;&#1364;&#65533;4&#65533;I/tn&#65533;dc1&#65533;YGd.&#65533;&#65533;C&#65533;(Q)&#65533;}&#65533;&#65533;&#65533;&#65533;?&#65533;&#65533;Jwt&#65533;&#65533;&#65533;'=9&#65533;&#65533;7>&#65533;&#65533;&#65533;&#65533;;&&#65533;&#835;&#65533;&#65533;%h&#65533;&#65533;I&#1102;z&#65533;ay&#65533;Bs&#65533;P)2&#65533;&#65533;&#65533;&#65533;d-Az&#847;&#65533;&#65533;&#65533;"&#65533;')_&#65533;O,Q&#65533;&#65533;.&#65533;%G&#65533;9&#1213;&#65533;t&#65533;0m%&#65533;(&#65533;FR&#65533;&#65533;,&#65533;
N&#65533;Z&#1302;&#65533;&#65533;e&#65533;DC
U&#65533;H&#65533;V9&#65533;?&#65533;&#65533;x4&#65533;F&#65533;YHs&#65533;&#65533;&#65533;L&#65533;Q&#65533;JT&#65533;&#65533;5&#65533;c&#617;Z&#65533;&#65533;Q&#65533;&#65533;&#65533;&#65533;&#65533;R&#65533;J&#65533;,F&#65533;&#65533;&#65533;&#1607;>"&#65533;y|&#65533;&#65533;&#65533;FXu&#65533;&#65533;&#65533;&#65533;t}&#65533;P&#692;&#65533;b$&#65533;T5k&#65533;&#65533;qR&#65533;pv&#65533;w-i&#65533;a&#65533;n,&#65533;&#65533;&#65533;&#65533;W&#65533;1&#65533;d&#65533;&#65533;p,Y&#714;&#1654;&#65533;&#65533;&#65533;&#65533;&#65533;&#65533;&#65533;mY&#65533;&#895;&&#65533;9&#65533;&#65533;G;N{'&#238;&#65533;UJ&#65533;=d+&#65533;^&#65533;&#1313;&#65533;&#65533;IU&#65533;&#65533;&#1086;&#65533;;&#65533;%&#65533;2H&#65533;&#65533;&#65533;v&#65533;&#65533;&#65533;&#65533;&#65533;s/&#65533;W&#65533;:q&#65533;&#65533;&#65533;&#65533;y&#65533;&#65533;&#65533;&#65533;&#918;>&#65533;=q&#65533;1{xw&#65533;&#65533;,R&#65533;&#65533;_Y&#65533;&#65533;&#65533;&#65533;&#65533;9&#65533;+&#65533;&#1470;&#65533;&#65533;&#65533;xm&#65533;&#65533;g&#693;&#65533;&#65533;t/&#65533;=&#65533;&#65533;&#65533;&#244;N&#65533;4&#65533;&#65533;&#65533;wX&#65533;&#65533;]&#65533;<&#65533;a&#65533;W&#65533;%&#27332;w&#65533;&#65533;C&#65533;&#65533;&#65533;1f&#65533;&#65533;&#65533;&#65533;)&#65533;1o&#65533;&#65533;&#65533;&#65533;@&#65533;h}&#65533;Q+&#65533;9&#65533;&#65533;&#1858;&#65533;&#65533;&&#65533;&#65533;&#65533;A&#65533;&#65533;u&#65533;Z&#65533;nc)&#65533;&#65533;&#65533;&#65533;&#65533;e&#65533;&#65533;&#65533;`s]&#65533;&#65533;T&#65533;&#65533;&#248;&#181;r9&#921;&#65533;g&#65533;&#65533;]&#65533;s/&#65533;Lg1&#65533;g&#65533;6
&#65533;>&#65533;&#65533;U-&#65533;W&#896;&#65533;I&#65533;]&#65533;;&#65533;&#1634;'f&#65533;&#65533;W&#65533;F&#656;&#65533;&#65533;&#65533;f&#65533;9&#301;y/&#65533;&#65533;&#65533;&#65533;N&#65533;$&#1155;&#65533;r}&#65533;&#65533;b&#65533;&&#65533;1"&#65533;&#65533;Q&#65533;&#65533;&#65533;V&#65533;4&#65533;t~&#65533;&#65533;Ji"&#1754;&#536;&#65533;&#65533;-&#65533;^&#65533;&#1204;&#65533;&#65533;j&#65533;&#65533;&#65533;W)&#65533;R&#65533;75H)-h0&#65533;&#65533;&#65533;F&#65533;;&#65533;&#65533;&#65533;Z&#1789;&#65533;&#65533;uzQ\&#65533;A&#65533;Z&#65533;+&#65533;(&#65533;&#65533;&#65533;Tr&#65533;&#1450;&#65533;^&#65533;&#65533;&#65533;&#65533;&#65533;X&#65533;&#65533;&#65533;&#65533;&#65533;&#1518;-&#65533;&#65533;;&#65533;&#65533;&#65533;o=&#65533;&#65533;;K&#65533;&#65533;&#1462;&#65533;?&#65533;X&#65533;&#65533;&#65533;&#65533;&#65533;>a&#65533;
&#65533;&#6182;&#65533;f&#65533;&#65533;&#65533;y(&#65533;A&#65533;&#65533;5&#65533;\&#65533;;&#65533;9&#65533;&#65533;&#65533;ns&#65533;Y&#65533;&#65533;&#65533;8&#65533;W&#65533;&#65533;@<&#65533;<7+N&#65533;&#65533;&#65533;|&#65533;7&#65533;&#65533;&#65533;?&#65533;&#65533;H&#65533;&#65533;&#65533;&#65533;&#65533;inY&#65533;&#65533;\&#65533;&#65533;H&#65533;&#65533;&#65533;&#65533;&#65533;&#65533;&#1453;b&#65533;h		M&#65533;&#65533;&#65533;:&#65533;:&#65533;8&#65533;&#1474;&#65533;&#65533;&#65533;&#65533;&#65533;P&#65533;)&#65533;c~&#65533;c&#65533;&#65533;&#65533;N&#65533;&#65533;&#65533;&#65533;&#65533;@&#65533;&#65533;&#65533;3e&#65533;|v&#65533;w&#65533;^&#65533;"&#65533;&#65533;&#65533;o&#65533;&#65533;&#65533;&#65533;e6;&#65533;&#65533;i&#65533;&#65533;&#65533;&#65533;]H&#65533;&#65533;&#65533;0O&#65533;|W&#65533;&#65533;&#65533;~s>v\&#65533;c&#65533;(&#65533;_x&#247;]!&#65533;&#65533;&#65533;"w&#65533;&#65533;&#65533;&#65533;&#31036;&#565;&#65533;t&#65533;<=1&#65533;o=&#65533;&#65533;n&#65533;&#1227;e&#65533;g&#65533;O&#1694;x&#65533;&#65533;&#65533;&#65533;G&#65533;&#1791;;k&#65533;&#65533;^&#65533;&#249;<&#65533;_&#65533;b&#65533;&#65533;&#65533;&#65533;3B>&#65533;&#65533;&#65533;y&#65533;&#65533;}&#65533;&#65533;&#65533;&#65533;_C&#65533;wy&#65533;&#65533;'&#65533;&#65533;&#65533;g^&#65533;&#65533;&#65533;&#65533;&#65533;&#65533;&#65533;t&#65533;&#65533;&#65533;&#65533;G|w.Y{&#65533;&#65533;R&#65533;:&#65533;9&#65533;&#65533;O&#65533;6&#65533;z&#65533;n&#919;~&#65533;fm&#65533;&#65533;~&#65533;&#65533;x&#65533;&#65533;~&#65533;&#65533;}&#65533;t&#65533;6C&#65533;&#65533;t&#65533;&#65533;w3y>&#65533;G)7x&#65533;hhw&#65533;&#65533;U&#65533;&#65533;&#65533;g|/W&#65533;G&#65533;&#65533;9&#65533;en2hJ&#65533;&#65533;^&#65533;W&#65533;8H&#65533;h(X}&#65533;&#65533;_&#471;K&#65533;Vi.H?D5&#65533;W&#65533;Y,&#65533;w&#65533;&#65533;N&#65533;&#65533;%x}&#65533;&#1475;&#65533;WN&#65533;kE8%icjSdTQ4g6&#1540;&#65533;&#65533;&#1510;&#65533;&#1472;	A&#65533;U(]&#65533;S%&#65533;&#65533;&#65533;&#65533;z&#65533;&#65533;n&#65533;6<l&#65533;4&#65533;":6cDmG&#65533;g&#65533; Xj&#65533;t&#1729;mcHoCggn&#65533;x&#65533;&#65533;&#65533;&#65533;&#65533;&#451;&#65533;&#65533;j&#65533;&#65533;qW&#65533;&#65533;s&#65533;s1^&#65533;z&#65533;&#65533;Q&#65533;X&#65533;&<"&#65533;"d=C&#65533;[E&#65533;&#65533;x~!&#65533;&#65533;&#65533;P&#65533;|&#65533;&#65533;tj&#65533;{Kg|i8|&#65533;H&#65533;&#65533;'d
&#65533;9C&#65533;&#65533;&#65533;x&#65533;&#65533;z&#65533;VE&#65533;&#65533;/&#65533;&#65533;&#65533;v&#65533;&#65533;F&#65533;0&#65533;&#65533;Gv&#65533;&#65533;&Y&#65533;&#65533;&#65533;>&#65533;t&#65533;&#1544;&#65533;7&#65533;7&#65533;&#65533;&#65533;&#65533;&#65533;&#65533;&#65533;S&#65533;&#65533;x&#65533;&#65533;B&#65533;&#65533;&#712;/&#65533;&#65533;y&#65533;&#65533;i&#65533;&#65533;&#65533;&#65533;7&#65533;&#65533;UY`&#65533;&#65533;&#65533;h&#65533;j&#65533;&#65533;&#65533;pVT&#65533;&#65533;R6'&#65533;&#65533;&#65533;~$syx&s*3}&#65533;&#65533;&#65533;&#65533;n&#65533;X&#65533;&#65533;H&#65533;&#1352;2&#65533;&#65533;&#65533;x&#65533;a&#65533;7'&#65533;&#65533;&#1296;&#65533;p&#65533;(&#65533;&#65533;&#65533;3&#65533;&#65533;s&#65533;&#65533;q&#65533;&#65533;&#65533;&#65533;&#65533;i&#65533;T&#65533;&#65533;&#65533;&#65533;&#65533;&#65533;&#65533;&#65533;H&#65533;9&#1615;c&#65533;{&#65533;&#65533;e&#65533;@ C(+	5&#65533;&#65533;V&#65533;*&#65533;&#65533;(&#65533;&#65533;1&#65533;&#65533;A&#65533;&#65533;&#312;&#65533;&#1491;Rg&#65533;&#65533;ea&#65533;b&#65533;gJ'D&#65533;~/&#65533;QWhHZ&#65533;-YYY&#65533;N&#65533;h1/R9&#65533;Ui;I&#65533;&#65533;&#65533;tA&#65533;&#65533;d&#65533;&#65533;&#65533;I&#65533;e&#65533;hi&#65533;&#65533;VD&#65533;&#65533;*&#65533;&#704;&#65533;P'LIQ0D=&#65533;%&#65533;i&#65533;&#65533;&#886211;+vv&#65533;&#65533;&#65533;&#567;v&#65533;&#522;&#65533;$q&#65533;svci&#65533;&#65533;&#65533;&#65533;&#65533;&#65533;&#65533;&#65533;C8&#65533;&#65533;&#65533;&#65533;&#65533; &#65533;)&#65533;&#65533;9*&#65533;I*&#65533;&#65533;&#65533;y&#65533;&#65533;h%hY~&#65533;&#65533;&#65533;hO&#65533;Q&#65533;6#@j&#65533;&#65533;&#65533;A&#65533;>6&#65533;&#65533;V&#65533;&#65533;-&#65533;&#65533;@7&#65533;0&#65533;`&#65533;1I&#65533;&#65533;&w9&#65533;&#65533;&#65533;&#65533;h&#65533;8&#65533;z&#65533;fW&#65533;9&#65533;&#65533;&#65533;D&#65533;oGW&#65533;&#65533;&#65533;g7a}&#65533;&#65533;f&#65533;9`!&#65533;&#65533;&#65533;@X0&#65533;}P&#65533;&#65533;&#65533;]Q&#65533;&#1154;Fx&#65533;&#65533;&#65533;&#65533;0&#65533;&#65533;&#1505;&#65533;x&#65533;)$&#65533;&#65533;&#538;&#65533;&#1567;&#65533;&#65533;&#65533;&#65533;'&#65533;&#65533;9&#65533;&#65533;x&#65533;0&#65533;&#65533;@Q&#65533;?M&#65533;&#65533;8&#65533;)&#65533;&#39159;FoA	&#65533;x&#65533;&#65533;&#65533;H:bl&#65533;LX(&#65533;&#65533;F&#65533;&#65533;&#34763;(z&#1973;g&#65533;v&#65533;h&#65533;&#65533;'&#65533;'&#65533;&#65533;0&#65533;)&#65533;&#65533;2&#65533;&#65533;&#65533;!&#65533;&#65533;Lr&@&#65533;kz&#65533;&#65533;&#65533;&#65533;G&#65533;&#65533;H&#65533;O'5&#65533;Gv&#65533;&#479;&#65533;&#65533;z}&#65533;&#65533;QG&#65533;,&#65533;rD#&#65533;&#65533;&#65533;
o&#65533;o&#65533;&#65533;^@ &#65533;&#65533;+h4&#65533;&#230;m&#65533;:&#65533;&#65533;0&#65533; *St&#65533;&#65533;)&#65533;BZ&#65533;&#65533;|&#1703;&#65533;&#65533;Vz&#65533;+zjZ&#65533;'&#65533;#&#1120;&#65533;&#65533;1&#65533;L&#65533;^0R&#65533;&#65533;':&#65533;&#65533;3t&#65533;o&#65533;&#65533;&#48418;&#65533;)&#65533;&#65533;&#65533;K&#65533;&#65533;&#65533;&#65533;&#1221;&#65533;F&#65533;&#65533;&#65533;(z&#65533;*&#65533;&#65533;&#65533;,&#65533;$&#65533;&#65533;
&#65533;&#65533;X@&#65533;}&#65533;x:&#65533;q&#65533;&#65533;ai&#65533;ZDo*^&#65533;&#65533;&#65533;&#65533;L&#65533;&#65533;&#65533;&#65533;&#65533;C&#65533;&#65533;i&#65533;&#65533;&#1050;&#65533;x&#65533;&#65533;vW&#65533;&#65533;&#65533;&#652;&#65533;&#65533;)&#65533;&#65533;
&#65533;0L&#65533;&#65533;&#65533;u&#65533;&#65533;&#65533;n"&#65533;!&#65533;j&#65533;&#65533;&#65533;&#65533;&#65533;8x&#65533;&#1710;&#65533;
&#65533;&#65533;&#1521;&#65533;f&#65533;H&#65533;&#65533;&#65533;>&#65533;r>_&#65533;i&&#65533;&#65533;&#576;&#65533;&#65533;&#65533;:&#65533;&#65533;&#65533;2&#65533;qi~&#65533;&#65533;&#65533;
&#65533;*
y&#65533;&#65533;&#65533;&#65533;'&#65533;B&#717;&#729;u<v&#65533;+,&9@N)o&#1000;SL&#65533;&#65533;TH&#65533;z&#65533;&#65533;$BE3&#65533;!&#65533;&#65533;a&#65533;&#65533;&#65533;&#65533;&#65533;&#65533;y}~w&#65533;7&#65533;4Y&#65533;;[&#65533;E{&#65533;&#65533;!
c&#65533;&#65533;^&#65533;	C{&#65533;9&#65533;&#65533;7w&#65533;sS&#65533;&#65533;[T&#65533;R#&#65533;MZ.&#65533;P&#65533;X&#65533;j&#65533;Ou&#65533;A'q&#65533;&#1431;Q&#1664;&#65533;&#65533;x&#65533;#&#65533;&#65533;KY&#65533;&#65533;0&#65533;
&#65533;
&#65533;&#65533;&#65533;&#65533;&#65533;&#65533;&#65533;?&#65533;c&#65533;&#65533;&#65533;&#65533;|gj&#65533;&#65533;&#836;*&#65533;[&#65533;&#65533;kC&#65533;&#65533;&#51559;&#65533;&#65533;u&#423;&#65533;&#65533;&#65533;J&#65533;p&#65533;&#65533;6J&#65533;&#65533;)	&#65533;&#65533;	&#65533;@z&#65533;U&#65533;&#65533;&#65533;&#65533;&#65533;&#65533;&#65533;#4&#65533;:&#65533;&#65533;`&#65533;&#65533;l&#65533;,&#65533;&#65533;7@&#65533;&#65533;&#65533;&#65533;&#322;&#65533;&#65533;t&#65533;&#65533;&#65533;&#65533;&#65533;~C&#65533;ua&#65533;8&#65533;@&#65533;&#65533;s&#764;&#65533;[&#65533;&#65533;&#65533;&#65533;8|0)&#65533;r&#65533;&#65533;D&#65533;U&#65533;K&#65533;&#65533;&#65533;&#65533;j&#65533;&#65533;&#65533;&#65533;&#65533;&#65533;F&#65533;&#65533;&#65533;&#65533;@&#65533;&#65533;&#65533;&#65533;&#65533;&#65533;&#65533;&#65533;8&#65533;K&#65533;&#65533;,&#65533;0&#65533;X@&#65533;P&#65533;h|G&#65533;&#65533;H&#65533;1R&#65533;,&#65533;b&#65533;)X&#1566;&#65533;&#65533;&#65533;&#65533;"&#65533;&#65533;&#65533;&#65533;&#65533;&#65533;&#65533;<&#65533;&#65533;g&#65533;&#65533;}"|'F&#65533;&#65533;	:y&#65533;	"L&#65533;N,yn&#30448;&#65533;&#65533;{&#65533;&#65533;kD&#65533;&#65533;;S&#65533;fwT&#65533;;D^
&#65533;&#65533;&#65533;y&#65533;J&#65533;*&#65533;&#65533;"&#65533;H|&#65533;m&#65533;	&#65533;&#65533;
&#65533;&#65533;&#65533;&#65533;&#65533;2&#65533;qr	VXB4&#65533;G&#65533;!&#65533;&#1610;&#65533;&#65533;&#65533;&#65533;j&#65533;b&#65533;&#65533;&#65533;&#65533;&#34256;&#65533;&#65533;&#65533;d#&#65533;f&#65533;;&#65533;GQc&#65533;1,[&#65533;&#319;&#65533;&#65533;&#65533;`&#65533;&#65533;'&#65533;&#954644;&#65533;&#65533;!%&#65533;&#65533;.1-&#65533;&#65533;Z\&#65533;5T&#65533;&#65533;}&#65533;L&#65533; &#65533;"&#65533;s&#65533;&#65533;&#640;&#65533;&#50630;&#65533;t&#65533;&#65533;F&#65533;&#65533;&#65533;l&#65533;&#444;&#65533;&#65533;&#65533;&#65533;&#65533;&#65533;&#860;&#65533;&#65533; &#65533;tLu&#65533;&#65533;q=&#65533;J&#65533;&#65533;&#1339;&#65533;K&#65533;&#65533;&#65533;&#65533;&#65533;4R&#65533;S[&#65533;m&#65533;&#65533;&#65533;{-+&#65533;/&#1756;b&#65533;&#65533;X&#65533;%&#65533;&#65533;&#65533;&#65533;<&#65533;&#892;&#589;&#879;0&#65533;&#65533;&#65533;&#65533;&#65533;&#65533;q&#65533;& &#65533;&#65533;&#65533;&#53244;s[&#65533;&#65533;&#65533;VxU&#65533;&#65533;t&#65533;{&#65533;T&#65533;&#906;&#1571;&#65533;k&#65533;&#65533;k&#65533;&#65533;&#1140;&#65533;&#1151;`q&#65533;&#1022;&#65533;&#65533;&#65533;,&#65533;S&#65533;YI&#65533;0&#65533;l&#65533;&#65533;&#65533;*=%&#65533;&#65533;&#65533;BO&#65533;&#355;&#65533;&#65533;[&#65533;*&#65533;&#65533;'&#65533;&#65533;&#1282;&#65533;H&#65533;&#65533;&#65533;&#65533;&#65533;I&#65533;K&#65533;&#65533;@1&#65533;&#65533;&#65533;&#65533;&#65533;&#65533;L&#65533;
&#65533;&#65533;i@
&#65533;&#65533;&#296;yP&#65533;&#65533;<&#65533;&#65533;lB&#65533;@&#65533;&#835;Z&#65533;&#49831;&#65533;&#65533;&#65533;&#65533;D&#65533;+T&#65533;q&#65533;&#65533;{&#65533;8&#65533;&#1851;U&#65533;+&#65533;&#65533;&#1332;pM=&#65533;
{	S&#65533;K\&#65533;&#65533;]L&#65533;&#675;&#65533;&#180;&#65533;2&#65533;2&#65533;R&#65533;+&#958;&#65533;&#65533;7&#65533;&#65533;&#65533;
&#65533;&#65533;&#763;&#65533;&#65533;&#65533;&H&#65533;&#65533;u&#65533;&#806; &#65533;&#65533;&#65533;{&#65533;
&#65533;&#65533;v`?`&#65533;&#65533;P&#65533;OR&#65533;T&#65533;3&#65533;&#65533;&#65533;=&#65533;&#65533;&#65533;gm&#65533;&#65533;&#65533;&#65533;)&#65533;&#65533;x&#65533;&#65533;&#584;n}&#65533;
E&#65533;&#1049;&#65533;&#65533;W&#65533;&#65533;a5
&#65533;M&#65533;&#65533;R&#65533;&#1124;p	&#65533;&#65533;&#65533;&#65533; pc&#65533;&#65533;K&#65533;O&#65533;M&#65533;]B&#65533;K&#65533;=&#65533;&#65533;Z&#65533;d&#65533;&#65533;w&#65533;*&#65533;j&#65533;Rc	&#65533;?&#65533;-+jw
=&#65533;&#1849;&#65533;&#54786;a&#65533;I&#65533;X&#65533;<^ &#65533;&#65533;&#65533;&#1517;&#65533;?0&#65533;)&#65533;&#65533;$ &#65533;&#65533;eH&#65533;b&#65533;e&#65533;&#65533;q&#65533;F-&#65533;;T&#65533;&#65533;&#40465;%&#65533;,&#65533;&#65533;wL&#65533;M&#65533;&#65533;9=&#65533;&#65533;&#65533;&#65533;&#65533;&#65533;&#65533;Y&#65533;&#65533;&#65533;S
J8&#65533;&#65533;&#65533; &#65533;&#65533;8@#&#65533;&#65533;a&#65533;&#65533;C0&#65533;MF~&#65533;Hn&#65533;&#65533;F1&#65533;&#161;&#65533;-&#65533;&#65533;&#65533;\&#65533;4&#65533;f&#65533;H&#65533;&#65533;&#65533;&#65533;&#65533;g&#65533;(&#65533;v&#1572;&#65533;,&#65533;0^&#65533;s&#65533;A&#65533;&#65533;o0&#65533;r&#65533;&#65533;&#65533;&#65533;=&#65533;&#65533;&#65533;0&#65533;4
Mp&#65533;&#65533;&#65533;&#19579;FL&#65533;&#65533;,5&#65533;&#65533;&#65533;Et&#65533;&#65533;&#65533;#&#65533;&#65533;Z&#65533;&#65533;&#65533;&#554761;&#65533;&#65533;:&#65533;C&#30264;&#65533;&#65533;%a&#65533;k&#65533;rp7^p0a&#65533;&#65533;0&#65533;&#65533;AP&#65533;z&#65533;&#65533;{&#65533;&#65533;\&#65533;&#65533;&#65533;2o)D&#65533;&#65533;&#65533;&#65533;|&#65533;{&#65533;-3{&#65533;f&#65533;&#65533;&#65533;X&#65533;:&#65533;&#65533;&#65533;&#65533;&#65533;&#65533;&#65533;&#65533;,&#65533;&#557;&#65533;^&#65533;&#65533;~&#65533;K&#65533;G}n&#65533;&#65533;&#65533;&#65533;-&#65533;&#65533;3&#65533;&#65533;&#65533;&#65533;`&#65533;9&#65533;&#1099;&#65533;cn&#65533;&#65533;&#65533;&#65533;&#65533;>&#65533;&#65533;&#65533;4&#65533;&#65533;&#65533;!&#65533;&#65533;&#65533;&#65533;n&#65533;S&#65533;.-&#65533;&#65533;&#65533;2&#65533;0&#65533;D&#65533;&#65533;&#940;&#65533;&#65533;&#65533;_&#65533;&#65533;	]&#65533;
"&#65533;&#65533;>&#65533;n&#65533;&#65533;&#65533;&#65533;&#65533;&#65533;&&#65533;&#65533;/&#65533;y&#65533;&#65533;&#65533;-&#65533;+/&#65533;&#513;&#65533;&#65533;&#65533;A&#65533;&#65533;&#65533;&#65533;&#65533;&#65533;^&#65533;d&#65533;i&#65533;&#65533;&#65533;&#65533;o&#65533;&#65533;&#65533;B?&#65533;>&#65533;&#65533;0&#65533;&#65533;&#65533;&#65533;&#65533;!&#65533;&#65533;&#65533;LH&#65533;&#65533;R&#65533;&#65533;`&#65533;8&#65533;6&#65533;y&#65533;M&#65533;&#65533;&#65533;9&#65533;&#65533;&#949;&#65533;KXI}&#65533;E&#65533;&#65533;&#65533;Q@ &#65533;&#65533;&#65533;&#65533;%&#65533;I?&#65533;K&#65533;&#65533;&#65533;<x&#65533;&#65533;&#65533;&#65533;M&#540;U2&#65533;&#65533;D&#363;&#65533;&#1832;&#65533;U&#65533;&#65533;&#65533;j&#65533;5&#65533;4&#65533;&#65533;eo&#65533;&#65533;&#203;&#65533;7&#65533;&#1333;&#65533;&#65533;`&#65533;.&#65533;&#65533;.&#65533;&#65533;n&#65533;/&#65533;w&#65533;&#65533;z&#65533;&#65533;&#65533;&#65533;t&#65533;&#65533;F=#&#65533;1&#65533;2&#65533;&#65533;&#697;&#65533;&#65533;\o&#65533;&#65533;&#709;&#65533;~e&#65533;&#65533;oj&#65533;_&#65533;O-&#65533;&#65533;&#65533;&#65533;B&#65533;&#65533;&#65533;&#65533;&#65533;&#65533;>&#65533;&#65533;&#65533;&#65533;\&#65533;EQ&#65533;&#172;&#65533;&#576;/&#65533;&#65533;&#65533;&#1271;9&#65533;.&#65533;&#65533;n&#65533;&#65533;;j&&#932;&#65533;R&#65533;2&#65533;&#65533;/~&#65533;&#65533;(&#65533;0&#65533;=c2&#65533;&#1336;&#65533;&#65533;&#65533;&#65533;&#65533;&#65533;&#65533;r&#65533;&#65533;s&#65533;C&#65533;p&#65533;&#65533;&#65533;5&#65533;&#65533;9d&#1452;&#65533;&#65533;b5n&#65533;&#65533;&#65533;&#65533;G&#65533;!E&#65533;&#65533;HL&#65533;&#65533;&#65533;&#65533;P&#65533;d&#65533;&#65533;&#65533;&#723;''Nl	&#65533;&#65533;Mk5u&#65533;&#65533;&#621;&#65533;Op=&#65533;#&#65533;&#65533;&#65533;u&#65533;&#65533;&#1785;SS&#65533;&#65533;&#65533;;Z5&#1855;mc.&#65533;&#65533;&#65533;l&#65533;&#65533;q,&#65533;S$9rRFbR&#1519;_&#65533;&#65533;P!!C6"@p&#65533;&#65533;#fl&#65533;F&#65533;&#65533;&#65533;1^l&#65533;&#65533;&#65533;c&#65533;&5&#65533;\	&#65533;&#65533;3g&#65533;&#65533;YfhM(g&#65533;@}&#65533;&#65533;6&#65533;h&#1385;&#65533;&#65533;r&#65533;&#65533;&#65533;uG&#65533;&#65533;c&#65533;&#65533;&#65533;U&&#65533;L&#65533;&#65533;r&#65533;-&#65533;hg&#65533;&#1274;&#65533;p&#65533;iG&#65533;v&#65533;[\&#65533;&#65533;%&#65533;&#65533;&#65533;&#65533;	L&#65533;0b&#65533;3]&#65533;|S&#65533;*&#65533;k&#65533;	S8&#65533;&#65533;&#65533;s&#65533;&#65533;9S>&#65533;&#1181;Q/&#65533;]^&#65533;S&#65533;&#65533;{&#65533;&#65533;&#65533;l&#65533;&#65533;iR&#65533;&#65533;&#65533;rpUtN0X&#65533;&#65533;Z &#65533;Y:&#65533;+:&#65533;H&#65533; &#65533;4&#8943;&#65533;&#65533;&#65533;&#65533;&#65533;&#65533;*L"&#65533;&#65533;#&#65533;>kl/=&#65533;h&#65533;L&#65533;&#65533;p&#65533;&#65533;>[
?"OS&#65533;&#65533;&#65533;&#65533;m&#65533;V(6$&#65533;$&#65533;&#65533;&#65533;m&#65533;&#65533;|3&#65533;Ga&#65533;&#33003;Q&#65533; A ":09d&#1605;&#65533;]&#65533;.&#65533;)&#65533;&#65533;&#65533;D&#65533;0&#65533;&#65533;:&#65533;&#65533;&#65533;{1<1
4[
&#65533;&#65533;&#1025;hy&#65533;&#65533;MFm&#65533;%bTR&#65533;<&#65533;&#65533;&#1706;G&#65533;&#65533;i&#65533;&#65533;0mo#&#65533;&#65533;*&#65533;@(&#65533;&#65533;lI'7p&#65533;v&#65533;1J,&#65533;bE&#65533;7&#65533;&#65533;DJ&#65533;n&#65533;a&#65533;	&#65533;&#65533;RXn &6t&#65533;U^&#65533;&#65533;^&#336;9&#65533;(!>&#65533;&#65533;B&#65533;H&#1067;N&#65533;&#65533;&#65533;1&#65533;a&#65533;&#65533;<Cma&#65533;&#65533;rU&#65533;Q&#65533;(T&#65533;J&#65533;7^&#987;3|;&#65533;&#65533;JKY&#65533;&#1150;{,&#65533;&#65533;JM&#65533;&#65533;ga&#65533;&#65533;&#65533;$T&#37479;&#585;&#65533;&#65533;a&#65533;&#65533;&#65533;UVl&#65533;&#65533;c&#65533;&#65533;&#65533;&#65533;}&#65533;&#65533;d&#65533;H&#65533;AaTa$&#65533;>F9V&#65533;g#Y&#65533;M&#65533;&#65533;&#65533;&#65533;3&#65533;&#139642;* &#65533;&#65533;|&#65533;&#65533;&#65533;&#65533;&#65533;Gn&#65533;T&#65533;&#65533;$&#65533;1DE&#65533;&#65533;&#65533;t&#65533;w&#65533;&#65533;&#65533;&#65533;^&#65533;&#1943;&#65533;|;sl&#65533;{&#65533;,&#65533;4&#65533;&#65533;&#65533;ha&#65533;&#65533;H*&#65533;&#65533;n&#65533;b)l&#65533;&#65533;X&#65533;&#65533;&#65533;&G&#65533;&#65533;&#65533;-A&#65533;VT>&#65533;$B]>&#65533;dY&#65533;&#65533;&#65533;#M&#65533;&#65533;&#65533;p&#65533;&#65533;&#65533;&#65533;&#65533;&#65533;kT0&#65533;&#678;n&#65533;j&#65533;c&#65533;ZvvAS&#65533;&#65533;&#65533;v&#65533;23&#65533;&#65533;R&#65533;|&#65533;&&#65533;^!=&#65533;(&#65533;&#65533;&#65533;
|y&#65533;J&#65533;&#65533;(Qm&#1187;&#65533;&#65533;^5cP&#65533;&#65533;[,&#65533;<&#65533; AEX&#65533;&#65533;&#65533;&#65533;G)&#65533;#c"E&#65533;M&#65533;&#65533;i&#65533;&#65533;B&#65533;7&#65533;8C&#65533;&#65533;&#65533;&#65533;>&#65533;T)%&#65533;{&#65533;&#65533;&#65533;E&#65533;&#65533;!&#65533;v&#65533;&#65533;&#65533;&#65533;^&#65533;&#65533;&#65533;&#65533;&#65533;#&#65533;K&#65533;&#65533;(&#65533;/&#65533;aPAC&#65533;&#65533;g&#65533; &#65533;&#65533;&#65533;*T&#65533;&#65533;&#65533;w&#65533;&#65533;Ql&#1251;G&#65533;*&#65533;&#65533;&#65533;&#65533;#&#65533;kP9P&#65533;&#65533;&#65533;|&#65533;-&#65533;&#65533;,&#65533;&#65533;2K8"&#65533;p&#65533;&#300020; &#65533;`!&#65533;&#65533;8&#65533;EbQ&#65533;B&#65533;&#65533;&#65533;@tatU&#65533;Bvr2&#65533;H&#65533;<&#65533;W&#65533;*&#65533;&#65533;j&#65533;R&#65533;&#65533;&#65533;&#65533;&#65533;&#65533;&#65533;'&#65533;[&#65533;(&#65533;&#65533;&#62331;&#65533;&#65533;M\8&#65533;&#65533;m&#65533;&#65533;>TXBAr&cv&#65533;&#65533;&#65533;&#65533;72He( C.&#65533;7@pp&#65533;"&#65533;h&#65533;&#65533;!q#&#65533;K&#65533;&#65533;6"&#65533;&#65533;&#65533;0&#65533;&#65533;&#65533;&#65533;&#628;\b&#65533;&#65533;XeK&#1593;&#65533;m:&#65533;xA&#65533;F*wb&#65533;&#65533;&#65533;<&#65533;&#1102;&#324;&#65533;&#65533;Z	&#65533;$SJ	&#65533;&#65533;&#65533;&#65533;&#474;&#65533;&#1225;&#65533;&#65533;&#65533;&#65533;&#65533;&#65533;&#65533;&#65533;&#65533;&#1606;&#65533;&#65533;O&#65533;O&#65533;&#65533;0P&#65533;2&#65533;!F;#8&#65533;"&#65533;l)&#65533;=a&#580;&#65533;&#65533;
y&#65533;&#65533;%&#65533;X&#65533;Z~DjT##.u&#65533;P&#65533;&#65533;&#1175;&#65533;f&#65533; &#1557;6&#65533;w|&#65533;&#1383;BB&#65533;&#65533;]i&#65533;&#65533;&#65533;&#65533;&#308;&#65533;&#1552;&#65533;&#65533;tXK&#65533;&#200;U,&#65533;&#65533;&#65533;7Ex&#65533;j&#17489;a$&#65533;&#65533;&#65533;&#65533;&#65533;&#65533;&#65533;&&#65533;&#1028;0d&#65533;&#65533;&#65533;n&#65533;&#65533;R&#65533;/&#65533;&#65533;&#65533;&#65533;`4<$
&#65533;&#65533;&#65533;&#65533;7&#65533;dP&#65533;r]D&#65533;&#65533;K&#65533;&#65533;&#619818;&#65533;E&#65533;
&#1202;M&#1026;&#65533;s&#65533;&#65533;&#65533;&#820;5E&#65533;s&#65533;Vj&#65533;&#65533;&#65533;MULA&#65533;
&#65533;S\&#65533;&#65533;@&#65533;cU&#65533;1Hj&#65533;&#65533;&#65533;&#65533;4Pr>&&#65533;&#65533;(!&#65533;&#65533;HQJE+&#65533;&#65533;#Z&#65533;j&#65533;u&#65533;&#65533;&#65533;;&#65533;B&#65533;	&#65533;<&#65533;&#348;l&#65533;&#65533;
Q&#65533;&#65533;+&#65533;&#65533;R	&#65533;J&#65533;&#1413;z&#65533;l&#65533;&#65533;7z6&#65533;&#65533;&#899;&#65533;,!s<J&#65533;&#1327;&#65533;l&#65533;&&#1576;R&#65533;&#65533;&#65533;&#65533;8`&#65533;]&#65533;&&#64557;&#65533;&R&#65533;&#846;&#65533;&#65533;p&#65533;&#65533;'^&#65533;@x&#65533;b&#65533;i&#65533;a&#65533;&#65533;&#65533;!e`&#65533;]&#65533;#&#65533;&#65533;	&#65533;.|k&#65533;&#65533;&#65533;DM&#65533;&#65533;i&#1901;Z&#65533;&#65533;&#65533;e&#65533;y&#65533;]-9E&#1089;&#1589;&#65533;g&#65533;Wt&#65533;7]&#65533;&#65533;I&#65533;M&#65533;d&#65533;&#65533;Z&#379;+&#65533;n_&#65533;K&#65533;j2v5&#65533;Fs&#65533;N&#65533;&#65533;&#65533;4*&#65533;&#65533;&#65533;,&#65533;i;&#65533;&#65533;}&#65533;&#65533;&#65533;&#65533;&#65533;u&#65533;&#65533;3&#65533;&#65533;\&#65533;dHv~&#65533;&#65533;+L)&#65533;&#65533;f.&#65533;
<&#65533;&#65533;i&#65533;$&#65533;Ls&#65533;'&#65533;&#65533;&#65533;a(&#65533;Tt&#65533;&#65533;7&#65533;4&#65533;,&#65533;6^l+p~&#65533;&#65533;&#65533;&#65533;&#65533;/h&#65533;w&#65533;&#65533;;:>*#&#65533;&#65533;&#65533;%&#65533;&#65533;I&#1216;&#65533;&#65533;&#65533;&#65533;Ix&#65533;!k&#65533;&#65533;
L/&#65533;&#65533;|0&#65533;!&#65533;&#65533;"&#65533;Zs&#65533;&#65533;V6P&#65533;n&#65533;&#65533;9$iRW&#65533;&#65533;=&#65533; -&#65533;&#1617;&#65533;k&#65533;&#42258;b&#65533;mJ&#65533;&#65533;B&#65533;&#65533;&#65533;&#65533;*&#65533;B>p&#65533;&#65533;_K&#65533;A&#65533;6X&#65533;G&#65533;&#65533;Q&#65533;
&#65533;tn3&#65533;&#65533;M;&#65533;C&#65533;&#65533;&#65533;&#65533;=&#65533;e&#404;&#65533;&#65533;t|&#65533;V&#1309;&#1498;D#&#65533;&#65533;ui&#65533;&#65533;?&#65533;}&#65533;5&#65533;cg&#65533;_&#65533;&#65533;6}&#65533;&#65533;R&#537;%
	&#65533;2&#65533;&#65533;&&#65533;&#65533;&#65533;F8&#65533;&#65533;&#65533;&#65533;o&#65533;Zm&#65533;d&#65533;	&#65533;6K&#65533;&#65533;&#65533; &#65533;&#65533;	nr&#65533;L&#65533;mpSN&#652;&#65533;L&#65533;C&#65533;V&#65533;&#65533;[&#65533;&#65533;~&#65533;&#65533;5h&#65533;&#65533;&#1724;&#65533;&#65533;&#65533;$&#65533;m$k&#65533;t'&#65533;v1&#65533;&#65533;vg&#65533;&#2009;&#65533;2<l&#65533;&#65533;&#65533;&#65533;&#65533;&#65533;&#65533;t&#65533;7{&#65533;<:&#65533;3&&#65533;&#65533;q&#65533;d[D$&#65533;xuB&#65533;&#65533;n&#65533;L&#65533;&#65533;Jy'J&#1142;&#65533;n&#65533;&#65533;&#65533;e&#65533;]sS&#65533;&#65533;&#65533;&#65533;id&#65533;&#65533;;&#65533;&/z&#65533;&#65533;&#65533;t&#65533;I&#65533;w&#65533;&#65533;&#65533;&#65533;+F`A &#65533;&#65533;a&#65533;&#65533;&#65533;&#65533;o&#65533;A&#65533;&#65533;&#65533; &#65533;DD;I
&#65533;'K_&#65533;&#65533;'&#65533;t&#65533;&#65533;&#65533;&#65533;&#1678;&#65533;	&#65533;Y&#65533;n;&#65533;n&#65533;&#65533;k&#65533;@&#65533;&#65533;&#65533;&#65533;&#65533;&#65533;&#65533;&#38046;&#298;&#65533;O&#65533;&#65533;~&#1429;&&#65533;4&#65533;3&#65533;&#65533;&#65533;&#767;&#65533;4?&#65533;&#915;i&#65533;&#65533;:*J&#65533;D#&#65533;x!&#65533;s&#65533;&#1355;&#65533;B&#65533;&#65533;8E&#65533;&#65533;&#65533;~&#65533;&#65533;^&#65533;n&#65533;E\&#65533;d&#65533;FU7&#65533;&#65533;&#65533;&#65533;&#65533;&#65533;&#65533;&#65533;p&#65533;&#251;&#65533;&#65533;;T&#65533;X&#65533;&#65533;:m	&#65533;&#65533;&#2784;&#65533;&#65533;&#65533;&#65533;3&#347;&#65533;a&#65533;&#65533;&#65533;&#65533;B&#65533;&#65533;!b#&#65533;b&#46411;r&#65533;F&#65533;&#65533;&#65533;&#65533;&#65533;&#65533;&#65533;{6P&#65533;&#65533;9&#65533;"H&#65533;k32&#65533;&#65533;&#65533;&#1683;&#65533;&#65533;3&#65533;&#65533;[&#65533;&#65533;6+&#65533;4&#65533;j&#65533;c?&\&#65533;&#65533;`&#65533;3z2&#65533;X&#65533;s&#65533;?&#65533;R&#65533;&#65533;{&#65533;="&#65533;&#65533;&#65533;&#65533;&#65533;-&#1840;c)&#21619;&#65533;R&#65533;E&#65533;5&#65533;>?r&#65533;&#65533;
&#65533;	&#65533;[I&#65533;~C&#65533;p&#65533;&#65533;&#65533;5U&#65533;&#256;.&#65533;&#65533;&#65533;_p&#65533;&#65533;&#65533;&#65533;9&#65533;k&#65533;&#65533;&#65533;>&#65533;&#65533;&#65533;&#65533;'&#65533;&#65533;A;&#65533;&#65533;&#65533;/&#65533;&#65533;=);B1&#65533;#&#65533;&#65533;&#65533;X&#65533;&E&#65533;&#65533;&#65533;&#65533;S(&#65533;a&#65533;&#65533;&#65533;&#65533;&#65533;&#65533;&#65533;k&#65533;&#65533;&#65533;(A&#65533;#5&#65533;&#65533;;;&#65533;&#65533;Y@&#65533;&#65533;&#65533;&#65533;6&#65533;&#65533;&#65533;0c&#65533;l	\K&#65533;P&#65533;:CCi&#65533;D&#65533;b/|\&#65533;<&#65533;&#65533;?&#65533;&#65533;&#65533;&#65533;&#65533;"3&#65533;Di0&#65533;J&#65533;n&#65533;&#288;	w$B&#65533;8&#65533;# &#65533;SBQ&#65533;RT?&#65533;h&#65533;&#65533;{&#65533;+&#65533;BX&#65533;&#65533;ZlEH&#65533;2a&#65533;&#65533;&#65533;&#65533;&#65533;	&#65533; &#65533;ZI&#65533;,[&#65533;C&#65533;&#65533;8&#65533;&#65533;&#65533;&#65533;&#65533;H&#65533;$&#65533;&#65533;&#65533;Zc1&#65533;&#65533;Q&#65533;&#65533;s$&#65533;>&#65533;T	K&#65533;4h&#579;&#65533;z,z8&#65533;@4p&#824;&#65533;&#65533;&#65533;su<&#65533;(;&#65533;8&#1323;&#166;&#65533;&#65533;,&#65533;&#65533;x|&&#65533;G&#65533;tJ&#65533;&#65533;-&#65533;4&#65533;&#65533;)7&#65533;C&#65533;0&#65533;-&#65533;&#65533;E&#65533;&#65533;&#65533;&#65533;&#65533;&#65533;&#65533;&#65533;	&#65533;E&#65533;&#65533;t&#65533;)&#65533;D,&#65533;&#65533;&#65533;&#65533;98&#65533;3ip&#526;$>&#65533;I&#65533;&#65533;&#65533;`&#65533;KL&#65533;	&#65533;K&#65533;&#65533;&#65533;lC&#65533;"&#65533;&#65533;#(&#65533;&#65533;1&#65533;&#65533;&#65533;&#65533;&#65533;e&#65533;&#257;&#65533;&#272;&#65533;&#65533;&#65533;&#65533;&#65533;*&#65533;U&#65533;4&#65533;x&#680;M&#65533;&#65533;&#65533;~&#65533;&#65533;&#65533;3&#536;&#65533;&Q&#65533;4J&#65533;&#65533;&#65533;&#65533;&#133;&#65533;`&#65533;HcK&#65533;&#65533;^&#65533; b&#65533;h:&#65533;&#65533;D&#65533;&#65533;&#65533;I&#65533;H&#65533;&#65533;xK&#65533;!&#65533;0I&#65533;b%&#65533;&#65533;M &#65533;H&#65533;&#244;7!&#65533;&#65533;jL(&#65533;&#65533;&#65533;nq&#65533;L<&#65533;&#65533;&#293;9&#65533;&#65533;&#65533;&#65533;&#65533;&#65533;&#65533;D)&#65533;G&#65533;M&#65533;l&#65533;&#65533;1&#65533;L&#65533;G&#65533;4&#65533;&#65533;BR[&#65533;&#65533; &#65533;z&#65533;&#65533;&#65533;&#65533;|*'&#65533;|&#65533;`$?&#65533;M9&#19002;&#65533;:&#65533;;&#65533;&#65533;3F&#65533;&#65533;>iH&#65533;X
&#65533;&#65533;N&#65533;&#65533;`a6c+*~d&#65533;eq&#412;<!&#1020;&#65533;&#65533;&#1119;&#65533;j&#65533;&#65533;t8i&#65533;=1&#65533;"l&#65533;&#1986;&#65533;&#65533;&#65533;&#65533;&#65533;&#65533;&#65533;&#65533;K&#65533;&#65533;*s&#65533;&#65533;qI&#65533;,P&#1644;J&#65533;K0&#65533;&#65533;&#65533;&#705;<P&#65533;&#65533;&#309;&#65533;&#670;&#65533;4F
&#65533;H&#65533;BF\&#65533;&#65533;&#65533;\p&#65533;&#65533;&#65533;&#65533;&#65533;&#65533;CT&#65533;2F&#65533;&#65533;?$&#65533;!H&#65533;&#65533;&#65533;&#65533;&#65533;T%B&#65533;&#65533;<&#65533;&#65533;I&#65533;D&#65533;AO&#65533;&#1110;P&#65533;&#65533;&#65533;9+&#65533;&#65533; 5&#65533;P&#65533;N&#65533;T"%M&#65533;&#65533;&#65533;Q&#65533;&#65533;b&#65533;&#65533;&#19287;&#65533;W&#65533;Jkl&#65533;&#65533;dU]TU	&#65533;LK;\&#65533;&#65533;!&#65533;&#65533;H^}>&#1727;&#1904;&#65533;&#65533;X&#65533;<&#65533;&#65533;I8;&#65533;&#1636;&#65533;CG&#65533;&#260;\0(&#65533;<&#65533;&#65533;!&#65533;Qg-JE&#65533;&#65533;u&#65533;T&#65533;KTxO&#65533;`TG-&#65533;&#65533;(&#65533;G=LUS$&#65533;-EN&#65533;|UJ&#65533;c&#65533;&#65533;W9&#65533;O&#65533;B&#1636;&#65533;Q&#65533;&#65533;&#65533;EvqU&#65533;d&#65533;Z&#65533;&#65533;&#65533;P&#65533;&#65533;&#65533;&#844;D3&#65533;&#65533;s&#65533;&#65533;PKo&#65533;&#65533;&#760;&#65533;5H&#65533;p&#1880;&#65533;i&#65533;&#65533;T&#65533;&#65533;&#65533;&#65533;&#65533;@mL!&#65533;l&#65533;VM&#141;SFH&#65533;&#65533;}&#65533;<&#65533;&#65533;&#65533;:&#65533;tE&#65533;l&#65533;&#65533;&#65533;8&#65533;w&#65533;GL#&#65533;Y&#65533;&#65533;|&#65533;&#65533;"= W&#65533;L#&#1344;&#65533;&#65533;&#65533;&#65533;&#65533;qc&#65533;+&#65533;&#65533;HX&#65533;&#889;&#65533;TH&#1897;&#65533;&#65533;&#65533;&#65533;&#65533;=&#65533;&#65533;&#65533;n(&#65533;11&#65533;{:&#65533;	&#65533;e&#65533;7hV"&#65533;&#65533;&#65533;&#958;&#65533;K&#65533;E&#65533;x&#1711;&#65533;&#65533;Y&#65533;&#65533;&#65533;#k&#65533;@&#65533;&#65533;&#65533;N&#65533;&#65533;&#65533;&#65533;s}&#65533;I&#65533;L /&#65533;A&#65533;Dy&#65533;&#65533;&#65533;<0t&#65533;Z&#520;&#65533;&#65533;&#65533;&#65533;'|B&#65533;R&#65533;{&#1865;&#65533;&#65533;&#1477;=X&#65533;\M&#65533;[&#65533;tR&#65533;pX&#65533;rU&#65533;8&#65533;iZ&#65533;&#65533;&#65533;E&#65533;&#65533;L&#65533;&#65533;
/&#65533;
&#65533;&#65533;.&#65533;&#65533;.&#65533;&#65533;1;u&#65533;K:G@&#65533;&#65533;3G8@&#65533;<&#65533;&#65533;&#65533;&#65533;&#65533;^=(&#65533;XH&#65533;_=&#65533;&#65533;%bY&#65533;&#65533;F/)&#65533;b&#65533;LEE&#65533;&#65533;B&#65533;&#65533;]&#65533;&#65533;&#65533;W&#65533;-&#65533;&#1109;&#65533;&#65533;5Bd&#65533;&#65533;&#65533;&#1716;&#65533;;?P\(T5&#65533;L&#65533;&#1520;&#65533;&#65533;s&#209;&#65533;&#65533;
&#65533;K&#65533;&#65533;	&#65533;(&#571;&#65533;&#65533;&#65533;&#65533;@&#65533;&#65533;=&#65533;MP&#65533;&#65533;IB<Q&#65533;&#65533;&#65533;&#65533;6&#65533;&#65533;&#65533;&#65533;&#65533;&#65533;&#65533;&#65533;&#65533;D&#65533;=&#65533;BLp&#65533;"&#65533;*t&#65533;&#65533;3&#65533;3`&#65533;&#65533;K-&#65533;&#65533;,&#65533;'&#65533;&#65533;Y&#65533;&#65533;a&#65533;U&#65533;&#65533;&#65533;&#65533;N{&#65533;&#65533;&#65533;&#65533;&#65533;&#65533;mZz-&#65533;&#65533;&#65533;2&#65533;&#65533;&#65533;&#65533;&#65533;*R&#65533;&#767;&#65533;c&#65533;,&#65533;Q&#65533;&#65533;&#65533;&#65533;`d&#65533;&#65533;&#65533;9&#65533;&#65533;V&#1971;&#65533;&#65533;*:&#65533;Qp_B&#65533;^H&#65533;&#65533;&#65533;h&#65533;>&#514;&#65533;E&#1486;&#65533;&#65533;&#1965;k&#65533;&#65533;&#65533;&#65533;H &#65533;&#65533;I&#65533;q=I$&#65533;Vt8&#1634;&#917;&#65533;&#65533;]&#65533;&#65533;2]|&#65533;&#65533;&&#65533;6&#65533;U&#65533;&#65533;&#65533;T&#65533;d
&#65533;&#1739;&#880;&#65533;*UE&#65533;2&#65533;&#65533;&#65533;&#65533;J7vc,&#65533;&#65533;&#65533;
&#65533;3&#65533;M&#65533;Q8aT&#65533;&#65533;M
&#65533;&#65533;X&#65533;s&#65533;k&#65533;&#65533;&#65533;C&#65533;&#65533;&#65533;&#65533;T~&#65533;l&#65533;&#65533;&#65533;*&#65533;&#65533;H&#65533;O&#65533;5M&#65533;&#65533;O&#65533;&#65533;b,&#65533;&#65533;Vv&#65533;X&#65533;&#65533;WNJ&#65533;U`&#65533;&#65533;&#65533;n&#65533;1&#65533;]&#65533;&#65533;1&#16119;&#65533;XV&#65533;`&#65533;6``h&#65533;c&#25232;&#65533;X&#65533;]&#65533;&#65533;&#65533;i1&#40041;&#65533;H&#65533;&#65533;_k&#65533;jY&#65533;q&#65533;&#65533;&#65533;xLL&#65533;L&#65533;&#65533;&#65533;&#65533;&#65533;&#65533;f>&#65533;N~&#65533;u>;&#65533;=&#65533;&#65533;&#65533;L&#65533;k,&#65533;&#65533;U&#65533;Z&#1359;&#65533;&#65533;&#65533;X&#65533;$&#65533;4&#65533;|M&#65533;&7NS&#65533;KX&#65533;&#65533;&#65533;>&#646;&#752;&#65533;&#65533;&#65533;&#65533;&#65533;T&#65533;&#65533;8F&#65533;8&#65533;c&#65533;&#65533;h&#65533;h&#65533;/&#65533;&#65533;V&#65533;&#65533;Y4=&#65533;h&#1394;Omb&#65533;&#65533;&#65533;&#65533;6&#65533;&#65533;"&#65533;&#65533;d&#65533;&#65533;&#65533;2&#65533;&#65533;&#65533;Qu4&#65533;U&#65533;t&#65533;u	&#65533;&#65533;&#65533;Z&#65533;&#65533;Tt&#65533;&#65533;&#65533;~&#32099;Zn])&#65533;&#65533;&#750;eZ^&#65533;&#65533;Flq&#65533;&#65533;[Zj&#65533;>c-&#65533;&#65533;)W&#65533;!&#65533;&#65533;.&#65533;&#65533;fm&#65533;}h&#65533;}&#65533;`&#65533;M&#65533;A&#65533;U&#540;&#65533;&#65533;@&#65533;&#65533;|4PFn1i&#65533;.&#65533;&#1227;&#301;
&#65533;&#65533;&#65533;a&#2022;&#65533;&#65533;&#65533;Y&#65533;L&#65533;i&#65533;&#65533;%&#65533;N2N&#65533;(&#65533;&#465; ]&#65533;&#65533;n&#65533;e&#65533;&#65533;9]&#577;l&#65533;@&#65533;S&#65533;&#65533;&#65533;&#65533;&#65533;&#65533;&#1829;&#65533;F&#65533;.v&#65533;&#65533;&#65533;T&#65533;>PV&#65533;&#65533;&#65533;c&#65533;m&#65533;&#65533;j&#65533;&#65533;c1&#42272;&#65533;&#65533;;(&#65533;&#65533;=&#65533;=G&#65533;Ng&#65533;&#65533;&#65533;"i&#65533;&#65533;IB&#65533;&#65533;&#65533;|&#65533;`&#65533;_&#65533;&#65533;&#65533;s&#65533;~4&#65533;H&#65533;&#65533;>&#65533;v&#65533;\JQTn	&#65533;N&#65533;&#65533;$o&#65533;&#65533;&#65533;#E+&#65533;&#65533;&#65533;&#50256;&#65533;*&#65533;o&#65533;&#65533;&#65533;Zo&#65533;r&#65533;&#65533;&#65533;&#65533;&#65533;&#65533;&#65533;F&#65533;5&#65533;U&#65533;&#65533;&#65533;@&#1945;&&#65533;&#65533;&#65533;d&#65533;N&#65533;&#65533;#&#65533;.&#65533;&#65533;&#65533;&#65533;2&#65533;2P&#65533;g&#65533;&#65533;&#65533;&#65533;&#1505;&#65533; &#65533;&#65533;(&#65533;mqO&#65533;&#65533;v&#65533;P;R&#65533;s{|&#65533;&#65533;N&#65533;&#65533;&#1686;&#65533;(47&#65533;n&#1541;&#65533;&#65533;`f&#65533;"&#1498;&#65533;&#65533;&#65533;&#65533;&#65533;&#65533;a6&#65533;&#65533;jyK&#65533;[x&#65533;&#65533;r&#65533;&#1514;8D&#65533;&#65533;&#65533;m&#65533;s&#65533;&#65533;&#65533;-&#65533;o=&#65533;J,&#65533; &#65533;ds&#65533;&#65533;'&#65533;&#65533;&#26006;&#65533;&#65533;G&#65533;^&#65533;;9'&#65533;&#65533;'&#65533;&#65533;&#37712;&#65533;&#65533;l;&#1570;&#65533;E=&#65533;p&#65533;-Js&#65533;<'f&#65533;&#65533;&#65533;&#65533;e&#65533;&#65533;&#65533;&#65533;&#65533;&#65533;cV&#65533;&#65533;f&#65533;=9&#65533;&#65533;H&#65533;A&#65533;&#65533;:J&#65533;&#65533;&#65533;<2&#65533;N&#65533;&#65533;5&#65533;B-&#65533;jOF&#65533;>N&#65533;/P&#65533;Je	W&#65533;&#65533;&#65533;&#65533;T`&#65533;BY7&#65533;&#65533;^&#65533;]&#65533;Jx&#65533;s&#65533;t&#65533;&#65533;&#65533;&#65533;&#65533;v&#65533;&#65533;&#65533;&#65533;O&#65533;h&#65533;&#65533;~f;i&#65533;&#65533;d7A1&#65533;&#65533;&#1348;&#1478;v&#65533;[&#65533;A&#65533;&#65533;&#65533;&#65533;&#928;FG&#65533;&#65533;b&#65533;&#65533;V&#65533;&#65533;f&#65533;$q&#65533;&#65533;&#65533;wrfY&#65533;\&#65533;-ga&#65533;=_qOG&#65533;&#2003;#&#65533;&#65533;5&#65533;&#65533;b&#65533;&#65533;m&#65533;&#65533;&#65533;*}&#65533;&#65533;/&#65533;\g&#65533;&#65533;N?M&#65533;-\&#65533;R&#65533;&#65533;&#65533;=&#65533;x&&#65533;G&#65533;&#65533;j&#65533;&#65533;^tl&#65533;W&#65533;&#65533;&#65533;&#65533;&#65533;T&#65533;&#65533;^{&#65533;6{b&#65533;#&#65533;e&#65533;0Qe&#65533;8=$G&#65533;k2?&#65533;)i8&#65533;,W&#65533;&#65533;&#65533;ba&#65533;^Tq#&#65533;?&#65533;&#65533;G^&#65533;&#65533;&#65533;&#65533;&#65533;\We[&#65533;w&#65533;&#65533;&#65533;&#65533;GP&#65533;E&#65533;?&#65533;&#65533;&#65533;&#65533;|&#65533;&#65533;*&#65533;
&#13628;&#65533;&#65533;Z&#65533;c&#65533;bX?&#65533;f{&#65533;&#65533;&#65533;j&#65533;h&#65533;A&#65533;&#65533;t&#65533;*&#65533;&#65533; wP&#65533;?&#596;Zy'n&#65533;&#65533;ir&#65533;&#65533;#s&#65533;&Gh&#65533;*&#65533;Tpw&#65533;&#65533;`5&#65533;&#65533;&#65533;v|&#65533;w?&#65533;&#65533;G&#65533;f"&#65533;&#65533;|&#65533;tl&#65533;o&#65533;[&#65533;u&#1103;&#65533;sae&#65533;6&#65533;Z&#65533;&#65533;&#65533;~&#65533;&#65533;&#640;m&#65533;&#1919;&#65533;&#65533;&#65533;U&#65533;K&#65533;&#65533;&#65533;#F&#65533;&#65533;&#65533;&#65533;&#65533;p&#65533;&#65533;k!BY'R&#65533;e1F`&#65533;&#65533;!&#65533;&#65533;#&#65533;&#65533;&#65533;B+(r&#660;A&#65533;&#65533;&#65533;&#65533;`1&#65533;2&#65533;&#65533;Xt2&#200;!Qf&#65533;`a&#65533;&#32996;0u&#65533;&#961;S&#65533;&#65533;]
&#65533;&#65533;S&#65533;J&#65533;J&#65533;&#65533;&#65533;,&#65533;&#65533;}&#65533;&#65533;&#1606;j:]kk&#65533;&#65533;U&#65533;&#65533;"&#65533;&#65533;.^&#65533;)&#65533;&#65533;&#65533;&#65533;&#65533;&#65533;&#65533;&#65533;&#65533;{p&#65533;]W&#65533;[&#65533;-l&#65533;1&#65533;&#557;&#65533;%&&#65533;&#65533;@^&#65533;5SnH&#65533;&#65533;&#65533;&#65533;G[.&#65533;&#65533;&#65533;&#65533;f&#65533;O&#65533;dW&#65533;&#65533;&#65533;*;&#65533;}&#65533;&#65533;a&#12986;w&#65533;&#65533;H&#1719;&#466;&#65533;g&#65533;}&#65533;rKe(qA
4&#65533;&#1447;7a&#65533;`&#65533;&#65533;b,Q8&#65533;&#65533;7&#65533;{&#65533;I&#65533;^&#65533;&#65533;V&#65533;S&#65533;&#65533;&#65533;I&#65533;,A;&#65533;bm&#65533;&#65533;&#65533;E&#65533;Vm&#65533;&#65533;]&#65533;&#65533;Um&#65533;(&#65533;&#65533;_v&#65533;&#65533;`&#65533;&#65533;e m&#65533;&#65533;&#65533;&#65533;J&&#1478;&#65533;&#65533;f&#65533;J&#65533;&#65533;2&#65533;&#65533;m(&#65533;g#'&#65533;l&#65533;&#65533;&#65533;I,&#65533;8&#65533;l&#65533;)&#65533;&#65533;9&#65533;&#65533;Ei&#65533;&#65533;E&#65533;&#65533;&#65533;&#65533;%g&#1165;4}J VD&#65533;&#65533;Q@&#65533;gAQ*&#65533;&#65533;]W&#65533;yU%R&#65533;I9&#65533;{g&#65533;&#65533;&#65533;&#65533;^%*X&#65533;&#65533;x%&#65533;) &#65533;&#65533;&#65533;y&#65533;&#65533;u&#1689;&#65533;]w
hg&#65533;&#65533;&#1499;&#65533;	&#65533;&#65533;&#65533;'J&#65533;i&#65533;&"/&#65533;&#675;&#65533;&#65533;&#65533;8&#843;/b6)&#65533;-&#65533;&#65533;&#65533;&#65533;&#65533;&#65533;&#65533;)FjK+e6&#1702;&#65533;&#65533;&#65533;K&#65533;h&#65533;&#65533;E)&#65533;O&#65533;&#65533;&#65533;;&#65533;g&#65533;Aa&#65533;&#65533;g&#65533;&#1054;&#65533;}&#65533;9&#65533;R&#65533;EVa&#65533;eZ%&#65533;&#34598;&#65533;&#65533;.	&#65533;&#65533;F&#65533;%&#65533;6(.&#65533;yzm&#65533;t!&#65533;&#65533;&#65533;&#65533;&#65533;&#65533;&#1770;&#65533;&#443;&#65533;&#65533;&#65533;&#65533;&#65533;\J&#65533;V&#65533;&#63789;&#65533;F&#65533;&#65533;&&#65533;)&#65533;&#65533;&#65533;
&#65533;&#65533;&#65533;2&#65533;E&#65533;&#65533;&#65533;f&#65533;&#65533;&#65533;&#65533;?&#1670;JM&#65533;&#65533;&#65533;]x&#65533;j&#65533;&#65533;&#65533;Z`&#65533;Y&#65533;&#65533;&#1875;&#65533;j&#65533;&#65533;a&#65533;&#65533;&#65533;,D,X&#65533;L+nN+&#65533;&#65533;'&#65533;&#65533;&#65533;m"E{K.&#65533;J&#65533;&#65533;~&#65533;)'&#65533;S&#65533;J&#65533;&#65533;1z&#65533;BOw&#65533;Vl&#65533;&#65533;&#65533;u4&#65533;U&#65533;i2E&#65533;:5n;V&#65533;*q"&#65533;p&#65533;o+\&#65533;&#1828;&#65533;muoi&#65533;
&#65533;J&#65533;&#65533;jZ\FeWO&#65533;U&#65533;&#65533;&#65533;7,\2&#65533;&#65533;e&#65533;$&#65533;c&#65533;%&#65533;&V&#65533;3&#65533;&#65533;r4&#65533;&#65533;t&#65533;4^&#65533;/&#65533;	&#65533;K&#65533;;&#65533;a&#65533;&#65533;&#65533;&#65533;IL&#65533;&#65533;&#1338;&#65533;&#65533;f&#65533;&#65533;&#65533;;J\&#65533;hX&#65533;6&#65533;m&#65533;&#65533;{.,&#65533;&#65533;&#65533;&#65533;&#65533;&#65533;&#65533;&#65533;q&#65533;&#1896;&#65533;]&#65533;&#65533;&#65533;q&#65533;|&#65533;&#653;n+|
TU&#65533;SV&#65533;&#65533;&#1306;&#65533;i&#65533;,}9&#65533;&#65533;X&#65533;&#1863;&#65533;&#65533;&#65533;l]&#65533;&#65533;&#65533;&#65533;~&#65533;&#65533;&#65533;%&#65533;si&#65533;h&#65533;&#65533;&#65533;&#65533;4&#65533;at&#65533;&#65533;bj&#65533;&#65533;&#65533;&#65533;&#65533;3&#65533;&#65533;&#65533;&#65533;<&#1334;&#65533;$&#65533;&#10085;b&#65533;&#65533;&#65533;n|&#65533;E&#65533;&#65533;7<&#65533;&#65533;y.|&#65533;&#65533;&#65533;N&#65533;&#65533;&#144;!&#65533;tH&#65533;&#65533;}&#65533;&#65533;LDFXBa&#65533;@&#65533;&#65533;&#65533;&#65533;&#65533;5E&#65533;)P	&#65533;@&#65533;&#65533;%/&#65533;g->&#65533;&#65533;l&#65533;&#65533;&#65533;&#65533;'&#65533;:&#65533;&#65533;r&#65533;d&#65533;&#65533;&#65533;Lb8d&#65533;.&#65533;sL&#65533;^&#65533;'&#65533;1h&#65533;&#65533;cSH&#65533;&#868;&#65533;gx&#803;1h&#65533;/M&#65533;&#65533;$&#65533;*&#65533;	9&#65533;7&#1424;&#65533;&#65533;`&#65533;&#65533;6&#65533;B&#65533;&#65533;E&#65533;A&#65533;&#65533;p&#65533;&#65533;#&#65533;
&#65533;&#65533;&#65533;&#65533;	K&#65533;&#65533;I&#65533;&#65533;	&#307;>&#65533;&#6601;&#65533;*w&#65533;&#65533;mG&#65533;Lg&#65533;I&#65533;&#65533;&#65533;&#65533;&#65533;&#65533;&#1249;&#65533;@F&#65533;a;&#426;&#65533;R&#65533;HF&#65533;X&#65533;gPS&#65533;Z&#65533;&#65533;F&#65533;&#65533;&#65533; &#65533;c&#65533;&#65533;X&#65533;lZ&#65533;&#65533;&#65533;Zh&#65533;&#65533;&#2029;&#65533;T&#65533;A&#65533;7&&#65533;&#65533;&#65533;l&#65533;&#65533;&#65533;&#65533;:2&#65533;&#65533;E&#65533;&#65533;y&#65533;gn&#65533;	&#65533;&#22626;&#65533;&#65533;&#65533;''&#65533;I 52&#65533;~&#690;&#65533;&#65533;%&#65533;&#276;59&#65533;&#65533;`&#65533;A&#65533;J&#65533;&#65533;&#65533;?&#65533;&#65533;,&#65533;=,\&#65533;&#65533;n&#65533;?=&#65533;>&#65533;&#65533;&#65533;&#65533;\&#65533;aB&#65533;9Nr&#65533;&#65533;(&#65533;&#65533;&#65533;Z&#65533;&#65533;9&#65533;vk-
Zc6&#65533;&#65533;&#65533;&#65533;&#65533;i&#1940; &#65533;,(B&#65533;(&#65533;&#65533;&#65533;&#65533;f&#65533;&#65533;&#65533;NL&#65533;^&#65533;Q&#65533;<)={&#65533;&#65533;^&#65533;&#65533;&#65533;v&#250;j&#65533;mf=+Z&#970;&#65533;&#65533;iR&#65533;&#65533;&#65533;&#65533;ZY	&#65533;2E t&#65533;@&#65533;p&#65533;&#65533;M&#65533;TJ&#65533;x&#65533;b&#65533;&#65533;vE(&#65533;&#65533;&#65533;[,B&#65533;0&#65533;&#65533;x4&#65533;&#65533;&#65533;XnJ&#65533;&#65533;&#65533;&#1332;`&#65533;`&#65533;@u&#65533;&#65533;&#65533;4&#65533;O&#65533;T&#65533;&#65533;&#65533;;&#65533;&#1308;J&#65533;&#65533;&#65533;H-&#65533;&#65533;-_&#553;&#65533;YM&#65533;o/&#65533;&#1391;&#65533;H/0DE&#65533;&#1210;&#65533;&#65533;&#65533;&#65533;3D'&#65533; &#65533;&#65533;&#1355;&#65533;.;K&#65533;4&#65533;q&#65533;mC&#65533;R]0&#65533;&#65533;&#65533;&#65533;&#65533;B&#65533;9&#65533;A&#65533;q+XJ&#65533;G&#65533;9&#65533;Z&#65533;&#65533;k&#65533;&#65533;9&#65533;O
&#1050;&#65533;emOu*M;&#65533;&#65533;&#65533;&#65533;&nS&#65533;T&#65533;&#65533;&#65533;	 &#2038;&#65533;v&#65533;P9&#65533;=g&#65533;<&#65533;(&#65533;&#65533;Y&#65533;&#65533;d&#65533;&#20610;&#65533;2&#65533;&#65533;U&#65533;&#65533;v4BqV&#65533;&#65533;&#65533;&#655;&#65533;O&#65533;&#65533;e
&#65533;&#65533;&#65533;&#65533;y!&#65533;&#65533;&#65533;&#65533;?&#65533;&#65533;&#65533;D*E&#65533;&#65533;&#65533;	&#65533;&#65533;&#65533;&#65533;&#65533;&#65533;&#65533;&#65533;&#65533;&#65533;e>5&#65533;u&#65533;o&#65533;l4nm&#65533;06&#65533;$&#65533;,f&#65533;&#65533;&#65533;OW~&#65533;=&#65533;`x&#65533;&#65533;\;{;;&#65533;-&#65533;l&#65533;V&#65533;&#65533;&#65533;m&#65533; s3@&#65533;D&#65533;&#65533;&#65533;&#65533;&#65533;P&#65533;&#65533;#&#65533;O&#65533;&#65533;&#65533;,&#65533;&#1666;&#65533;&#65533;]0&#65533;-&#65533;X&#65533;L&#1089;#F&#65533;&#65533;>&#65533;&#16862;$&#65533;&#65533;&#65533;&#65533;&#65533;B&#332;6&#65533;&#65533;&#65533;S&#65533;&#65533;&#65533;&#65533;]&#65533;M6>&#65533;v&#65533;&#65533; S&#65533;&#65533;&#65533;&#65533;W&#65533;w&#65533;0&#65533;ew&#65533;sx&#65533;b=Q&#65533;&#65533;&#65533;&#65533;X&#65533;&#23923;mm&#65533;&#65533;&#65533;&#65533;&#65533;T&#65533;&#65533;&#65533;&#65533;&#65533;&#65533;B=7&#65533;&#65533;M&#65533;&#65533;Pf&#65533;&#65533;4&#65533;&#971;XZLY&#65533;&#65533;&#195;]&#65533;&#65533;&#65533;&#65533;_rC&#65533;\z&#65533;`%&#65533;&#65533;&#65533;v[ji&#65533;&#65533;	&#65533;&#65533;z&#65533;5&#273;f&#65533;a&#65533;&#65533;F&#65533;&#65533;&#65533;E&#65533;[?Y&#65533;&#65533;&#65533;6&#65533;,&#65533;Ua&#65533;&#65533;&#65533;&#65533;Q&#65533;Y&#65533;&#65533;R&#65533;mi&#374;&#65533;&#65533;&#65533;mz&#65533;&#65533;I&#1349;*&#65533;&#65533;leW&#65533;&#65533;&#65533;&#65533;3&#65533;&#65533;ZT&#65533;&#65533;y&#65533;&#65533;&#65533;{&#65533;&#65533;&#65533;2&#65533;/2&#65533;/e&#65533;=1&#65533;O^p&#65533;c&#65533;&#65533;,T&#65533;&#65533;&#65533;&#65533;&#65533;FOAe%&#65533;'&#65533;G&#65533;?%&#65533;&#65533;&#65533;	&#65533;&#65533;&#65533;!Xs&&#65533;]ayi&#65533;&#65533;&#65533;v&#65533;&#65533;<&#65533;|&#65533;Ln)&#65533;g&#948;&#65533;&#65533;&#65533;8&#65533;&#65533;[&#65533;&#65533;&#65533;,#&#65533;L~&#65533;M&#65533;&#65533;&#65533;&#65533;&#65533;Nz&#65533;l@&#65533;u}&&#65533;&#241;P&#65533;&#65533;-.&#65533;Y&#65533;&#65533;&#65533;&#65533;&#65533;&#65533;p&#65533;@y&#65533;5&#65533;&#65533;&#65533;U&#65533;[V&#65533;&#1671;&#65533;k&#65533;&#65533;&#65533;&#12822;&#65533;&#65533;6&#65533;&#65533;=&#65533;R&#65533;P&#65533;&#65533;&#65533;&#65533;IP&#65533;&#65533;;&#65533;_&#65533;&#65533;#~&#65533;&&#65533;>r_w&#65533;&#65533;V	&#65533;i&#65533;w&#65533;&#65533;#&#65533;+9&#65533;&#65533;&#65533;&#65533;&#65533;&#65533;&#65533;y&#65533;&#65533;&#65533;&#65533;-&#65533;d%&#65533;(&#606;~u&#65533;&#65533;&#65533;j&#65533;&#65533;]&#65533;O&#65533;&#65533;&#65533;^6&#65533;&#65533;!X&#65533;e&#65533;&#65533;
%&#65533;)_5_&#65533;U&#65533;&#208;&#65533;&#65533;u&#65533;&#65533;Y_&#65533;&#1117;&#65533;&#1682;&#65533;&#65533;&#65533;&#65533;&#65533;&#65533;&#65533;&L&#65533;&#65533;&#65533;&#65533;&#65533;&#65533;RF&#65533;^&#65533;\&#65533;A&#65533;&#65533;y&#65533;&#65533;&#65533;&#65533;&#65533;aR4&#65533;&#65533;&#65533;&#65533;&#65533;&#65533;Oy(&#1258;&#65533;Y&#65533;1 &#65533;&#65533;&#65533;&#65533;^Q&#65533;&#65533;&#65533;&#65533;Q\&#1629;U&#65533;&#65533;&#65533;&#65533;S
!Gq&#65533;R&#65533;&#65533;yJ&#65533;`&#65533;%W&#65533;&#65533;Yq_&#65533;y&#65533;*&#65533;&#65533;%&#65533;(&#65533;&#65533;&#65533;&#65533;&#65533;|&#65533;-&#65533;&#640;&#65533;&#65533;L&#1025;W&#65533;U&#65533;&#65533;L&#65533;|&#65533;H&#65533;&#65533;_m&#65533;&#1600;&#65533;L@&#65533;M&#65533;gEa&#65533;&#65533;iqS&#1224;&#65533;4&#65533;&#65533;n&#65533;!&#65533;+&#65533;&#704;%_&#65533;&#65533;E&#65533;&#65533;&#65533;d&#949;t&#65533;3&#65533;&#65533;`P<&#65533;C&#65533;&#65533;&#65533;#&#609;&#65533;&#861;j&#65533;&#65533;&#65533;&#65533;a&#65533;a&#65533;-&#65533;&#65533;L&#65533;hB &#65533;&#65533;D&#65533;Lz&#65533;"&#65533;&#65533;
&#65533;1&#65533;&#65533;&#65533;@&#65533;&#65533;&#65533;A&#65533;UH&#65533;&#65533;*&#65533;G&#65533;&#65533;v&#65533;|(&#65533;&#65533;&#65533;&#65533;&#65533;&#65533;"&#65533;&#65533;&#65533;&#65533;&#65533;@ra&#674;SA&#65533;=e\81&#1541;&#65533;r)#&#65533;8&#65533;&#65533;H&#65533;&#65533;&#65533;]&#65533;&#65533;&#65533;1v&#1822;&#65533;&#65533;($&#65533;&#65533;MD?5&#65533;>#&#65533;	&#65533;h&#65533;D&#65533;&#65533;0&#65533;AEy&#65533;v&#65533;&#65533;}(E0&#65533;&#65533;&#612;&#65533;&#1380;&#65533;&#65533;&#65533;{q&#65533;|&#65533;&#65533;&#65533;xg&#65533;c=&#65533;&#65533;2&#65533;&#1861;&#65533;V&#65533;&#65533;&#1335;D&#65533;&#65533;@>`,&#65533;&&#65533;&#65533;5$.*Pb,UD&#65533;&#65533;&#65533;&#65533;9m&#65533;/`&#65533;Fnd&#65533;}&#65533;2L&#65533;\K^&#65533;&#789;"4&#65533;d&#65533;&#65533;$&#65533;&#65533;&#65533;&#65533;A{&#65533;E&#65533;&#65533;&#65533;#F3&#65533;x&#65533;`N2bn&#65533;}&#65533;&#65533;&#65533;Y&#65533;&#65533;cQ&#65533;&#13625;&#65533;&#65533;&#65533;^t&#65533;&#65533;&#65533;Z&#65533;UV%A&#65533;&#65533;Zf &#65533;&#65533;Sm&#65533;&#65533;X&#65533;e~%&#65533;&#65533;`C&#65533;&#65533;&#2001;(&#65533;&#65533;]T&#65533;&#65533;&#1547;ZX&#65533;&#353;&#65533;&#65533;&&#65533;(&#65533;
j&#65533;G2[RRq&#65533;Ie&#65533;'&#65533;&#65533;(`B\E&#65533;&#65533;&#65533;x&#65533;C~&#65533;d&#65533;&#65533;A&#65533;&#65533;&#65533;Q&jPvE&#65533;&#65533;&#65533;&#65533;E!(N&#65533;&#65533;&#65533;@`!>\+&#65533;&#65533;g&#65533;&,&#65533;&#65533;A&#65533;VB*&#65533;C&#65533;U*&#65533;GHn&#65533;&#65533;&#65533;a\j&#65533;Km&#65533;1>&#2643;iE&#558;&#65533;Icp&#65533;&#65533;n[Y&#65533;&#65533;	j\&#65533;P(!&#65533;&#65533;#&#65533;e0Wpg&#65533;p&#65533;&#65533;\@&#65533;&#65533;&#65533;&#65533;&#65533;$b&#65533;&#65533;&#65533;&#65533;U&#65533;&#65533;&#65533;v%&#65533;&#65533;&#65533;'\hf&#65533;y&#65533;gZe&#65533;&#65533;&#65533;^&#65533;&#65533;&#65533;&#65533;H&#65533;`&#65533;5&#65533;p&#65533;9=F&#65533;@US&#65533;'&#65533;U&#65533;&#65533;N&#65533;Z?))&#65533;&#1564;&#65533;H&#299;0Yv)&#65533;d{&#65533;&#65533;&#65533;)w&#65533;iG&#65533;&#65533;u&#1607;&#65533;&#65533;&#65533;&#65533;&#65533;&#65533;&#1996;*RJYMY'V&#65533;&#65533;=&#65533;i~&#65533;&#65533;]&#65533;ag&#1191;&#65533;&#65533;f4)&#65533;l&#65533;>&#65533;q>&#65533;j&#65533;Y&#65533;&#65533;&#65533;~V&#16733;&#65533;&#65533; _{&#65533;&#65533;I(&#65533;>[&#65533;&#65533;`4n&#65533;n8D*&#65533;f&#65533;P&#65533;&#65533;&#65533;4K&#65533;&#65533;&#65533;&#873;F&#65533;&#65533;w&#1901;~b	&#65533;K.&#65533;&#65533;&#65533;&#65533;&#65533;iyz&#65533;g*5!*,&#65533;&#1871;"&#65533;A2h&#65533;&#65533;I6enN&#65533;B&#1163;	&#65533;&#65533;7&#1873;&#65533;h&#65533;f^&#65533;&#65533;&#65533;&#65533;\f_&#65533;E&#65533;&#65533;&#65533;&#1248;&#65533;&#65533;&#65533;I&#65533;	&#65533;&#65533;&#65533;&#65533;&#65533;&#65533;h<&#65533;&#65533;&#65533;"v&#65533;$n$~&#65533;&#65533;&#65533;U&#65533;&#65533;}&#65533;i&#65533;
&#65533;&#65533;\&#29217;&#65533;&#65533;:&#65533;|*k&#65533;2&#65533;&#65533;j&#65533;A&#65533;J`>UdjJ&#65533;&#65533;J&#65533;)&#65533;&#65533;&#65533;&#65533;]6W&#65533;&#65533;&#65533;&#65533;&#65533;j&#65533;&#65533;&#65533;&#65533;`&#420;)f#&#65533;&#65533;G&#65533;&#65533;&#1759;Zg&#65533;w&#65533;$:^g&#65533;&#65533;_w&#65533;g3&#1124;&#65533;&#65533;*e&#65533;&#65533;~&&#65533;&#65533;2,&#65533;y&#65533;&#65533;&#65533;&#65533;5*&#65533;&#65533;&#1550;N,&#65533;,&#65533;^,&#65533;&#65533;&#65533;&#65533;zk&#65533;z,&#65533;&#165;4&#65533;&#65533;H&#65533;&#65533;]&#65533;X&#65533;&#65533;U&#65533;V&#65533;&#65533;&#65533;&#65533;&#65533;&#65533;[#69z&#65533;#N&#65533;.Sg&#65533;&#65533;&#65533;&#39149;c&#65533;&#65533;)&#1822;&#65533;l&#65533;&#65533;&#65533;&#65533;&#65533;AP&#65533;d&#65533;e&#65533;\&#65533;&#65533;Y&#65533;&#65533;P&#65533;d&#834;]M&#65533;&#65533;&#65533;&#65533;&#65533;B(&#65533;b)&#65533;<c&#1024;&#65533;S-&#65533;#P&#65533;&#65533;&#1450;&#65533;<&#65533;&#65533;&#65533;z&#65533;n&#65533;jg|&#65533;&#918;&#65533;&&#65533;&#65533;RE&#65533;&#682;M=S^&#65533;&#65533;&#738;&#65533;&#65533;&#65533;&#1937;zdf&n&#65533;&#65533;&A&#65533;[h,&#65533;&#65533;9&#65533;&#65533;&#65533;&#65533;rm&#65533;}-&#65533;~B&#65533;b&#65533;&#65533;a&#792;t&#65533;&#65533;&#65533;&#65533;&#65533;&#1970;&#65533;&#65533;FKW&#65533;,y&#684;&#65533;&#65533;&#65533;y&#65533;&#65533;&#65533;*y&#65533;&#65533;J&#65533;CZ)&#65533;>X&&#65533;Q&#65533;&#65533;&#65533;&#65533;&#65533;&#65533;F&#65533;$))l&#342;n&#65533;N&#65533;&#65533;6*&#65533;l&#65533;a&#65533;nm&#65533;2c&#65533;&#65533;&#65533;f&#65533;%hV&#65533;z&#65533;R&#65533;&#65533;&#65533;&#65533;&#65533;&#65533;&Q&#65533;}&#65533;v&#65533;&#65533;T&#65533;ox&#65533;[^&#65533;A8&#65533;_&#65533;,w&#431;&#65533;&#65533;&#65533;&#65533;o&#65533;&#65533;n&#65533;&#65533;"f^&#65533;&#65533;jk&#65533;.Vp&#65533;h&#65533;P&#65533;&#65533;&#65533;5.0>&#65533;&#65533;&#65533;F/?&#65533;&#662;&#65533;&#65533;?&#65533;&#1216;&#65533;&#366;4DG&#65533;L&#65533;&#65533; &#65533;&#65533;R&#65533;kv&#65533;=&#65533;&#65533;&#65533;.&#65533;i&#65533;T&#65533;Q&#65533;&#65533;.k?&#65533;hG&#65533;&#65533;in&#65533;E&#65533;[^&#65533;&#204;`~j&#65533;t&#65533;&#65533; &#65533;rk3&#65533;p"&#65533;&#65533;M&#65533;&#65533;&#65533;&#65533; Pq&#65533;&#65533;&#65533;-&'&#65533;&#65533;\&#65533;|&#65533;L&#65533;&#65533;&#65533;P&#65533;&#65533;&#65533;	/^&#65533;&#65533;&&#65533;&#65533;&#65533;&#65533;&#65533;&#65533;&#65533;&#65533;S&#65533;(&#1442;Y'&#65533;&#65533;c.&#65533;&#65533;.&#65533;&#65533;%&#65533;Mjq{W&#65533;&#65533;&&#65533;&#65533;	&#65533;&#65533;&dh&#65533;f-&#65533;&#65533;&#65533;&#65533;&O&#65533;[&#65533;a&#65533;&#65533;&#65533;&#65533;&#65533;b&#65533;d&#65533;&&#65533;cmo&#65533;D&#65533;&#65533;`&#65533;&#65533;E<&#65533;m&#65533;+&#496;+k-&#65533;&#65533;&#65533;,+&#65533;L&#65533;&#65533;2d&#65533;&#65533;/&#65533;2&#65533;&#65533;i&#65533;&#65533;VV&#65533;B5]$\?&#65533;1@>&#65533;4&#65533;!&#65533;a&#65533;&#65533;R&#65533;&#65533;&#65533;&#65533;&#65533;&#65533;7/8&#65533;&#65533;1&#65533;_XXb&#65533;&#65533;&#65533;~`w~&#65533;&#1726;3<'H,&#65533;/&#65533;&#65533;,&#65533;!&#65533;&#65533;&#65533;&#1968;&#65533;"&#65533;&#65533;4&#65533;'&#65533;&#65533;o&#65533;3D,&#65533;@&#65533;T&#65533;@P&#65533;&#65533;2&#65533;&#65533;\J&#65533;(@q&#65533;^,GsCC0&#65533;&#65533;4&#65533;&#65533;}&#65533;cu&#65533;[&#65533;&#65533;a"&#65533;
f&#65533;&#65533;D&#65533;&#65533;&#65533;&#65533;{&#65533;b&#65533;&#65533;Zl'&#65533;-&#65533;&#65533;&#65533;&#65533;&#65533;sC&#65533;&#65460;T#m&#65533;&#65533;$&#65533;R&#65533;&#322;!e&#65533;^g-&#65533;&#65533;4NO&#65533;a&#65533;&#65533;&#65533;&#65533;Q&#65533;?&#65533;@!&#65533;$&#65533;&#65533;&#65533;A&4&#65533;&#65533;&#65533;EgZ&#65533;&#65533;&#65533;Twm#&#65533;+&#65533;&#65533;&#65533;&#65533;Q&#65533;&#65533;
&#65533;t&#65533;&.!dI&#1457;&#65533;!&#65533;,`&#65533;j+&#1222;&#65533;r]R&#65533;&#65533;&#65533;r&#65533;54&#65533;4&#65533;tL&#65533;&&#470;&#65533;&#65533;s&#65533;6T&#65533;n&#65533;&#65533;&#65533;U&#65533;*&#65533;&#65533;<&#65533;S$32F&&#65533;&#65533;MlTB!&#65533;Apkmv&#65533;&#65533;g&#65533;6$&#65533;&#65533;s&#65533;N&#65533;L&#65533;&#65533;2Xa&#65533;&#65533;&#65533;&#65533;&#65533;YS&#65533;&#65533;&#65533;"H&#65533;k+&#65533;&#65533;&#65533;&#973;\&#65533;s&#65533;;&#65533;	]6&#65533;a&#65533;&#65533;&#65533;&#65533;i&#65533;&#65533;f&#65533;<r&#65533;iH&#65533;U&#65533;j&#65533;&#65533;tn3^&#65533;&#65533;&#65533;U#$t&#65533;`&#1234;&#65533;&#65533;&#65533;&#1920;HK&#65533;&#65533;@&#65533;e&#65533;&#65533; 0&#65533;&#65533;%&#65533;"&#65533;&#65533;&#65533;&#65533;s&#65533;3S#.&#65533;]&#65533;I&#65533;&#65533;&#65533;&#65533;&#65533;&#65533;&#65533;&#1624;&#65533;R&#65533;&#65533;R&#65533;f&#65533;	&#65533;3(&#65533;&#65533;&#65533;&#1966;&#65533;&#65533;rg&#65533;u&#65533;&#65533;t&#65533;e-&#65533;&#65533;1&#65533;&#1729;&#65533;&#65533;&#65533;&#65533;&#65533;&#65533;&#65533;&#793;&#65533;A&#65533;K&#65533;+&#65533;&#65533;&#65533;2D&#65533;&#65533;&#65533;&#65533;`&#65533;w&#65533;&#65533;&#24408;*&#65533;5/&#65533;&#65533;,h&#65533;&#65533;WZT&#65533;&#65533;%&#65533;7 &#65533;A&#65533;k&#65533;&#65533;&#770;&#65533;&#65533;3&#65533;&#65533;&#65533;&#65533;W&#65533;&#65533;5&#65533;&#65533;&#65533;&#65533;&#65533;&#65533;&#65533;&#65533;&#65533;[&#65533;&#65533;H7a&#65533;&#65533;8#&#65533;u_&#65533;&#65533;&#65533;p&#65533;&#65533;1&#65533;x&#65533;&#855;&#65533;&#65533;y&#65533;&#65533;&#65533;&#65533;&#65533;y&#65533;&#65533;&#65533;&#65533;z&#65533;:&#65533;&#505;&#65533;&#65533;.&#65533;&#65533;&#65533;&#65533;y&#65533;&#65533;&#65533;f:p&#326;&#65533;&#65533;+N&#65533;!d&#65533;&#65533;:&#65533;&#65533;&#65533;&#65533;&#65533;$&#65533;&#65533;|{&#65533;&#65533;`[S&#65533;9e&#65533;"g&#65533;FoAYD&#65533;h:5&#65533;*Np&#65533;2&#65533;&#65533;XI&#65533;e&#65533;&#65533;&#65533;&#65533;&#65533;&#65533;(&#65533;&#65533;:&#65533;/&#65533;~]y&#65533;vjO&#65533;&#65533;&#65533;B'&#65533;&#65533;&#65533;&#65533;&#65533;z&#65533;&#65533;y|J&#65533;+&#65533;&#65533;&#65533;&#65533;&#65533;&#65533;&#65533;&#65533;1&#65533;&#65533;&#65533;&#65533;&#65533;&#65533;3&#65533;&#65533;&#65533;&#65533;y&#65533;A6M6|;&#65533;&#65533;x{B%5-&#65533;&#65533;&#65533;{&#65533;&#1479;&#65533;&#65533;o,&#1561;&#65533;r69y&#65533;&#65533;|&#65533;J&#65533;A&#65533;&#65533;][&#65533;qy&#65533;$&#65533;&#65533;&#65533;&#65533;h&#65533;uVxV&#1243;&#65533;&#65533;&#65533;&#65533;&#65533;z&#65533;&#65533;&#65533;&#65533;&#239;y&#65533;&#65533;&#65533;&#65533;&#65533;5i&#65533;&#65533;&#65533;"&#65533;q&#65533;&#65533;o&#65533;U+;&#65533;}&#65533;o&#65533;&#65533;&#65533;&#65533;&#65533;&#65533;?&#65533;h&#65533;(&#65533;A&#65533;&#65533;&#65533;	]6&#65533;&#65533;x&#65533;b&#65533;&#65533;&#65533;E&#65533;&#65533;&#65533;y&#65533;&#65533;Z&#65533;W1&#65533;_&#65533;:&#65533;|n&#65533;&#65533;o&#65533;9&#65533;&#65533;W&#65533;o&#65533;&#65533;&#1786;@n=&#65533;;&#65533;&#65533;&#65533;&#65533;&#65533;_&#65533;&#65533;S|&#65533;&#65533;^?&#65533;&#65533;&#65533;&#65533;g&#65533;&#65533;{&#65533;&#65533;J&#65533;&#65533;|"&#65533;8&#65533;g;&#65533;&#65533;&#65533;d&#65533;@&#65533;&#65533;@e&#65533;&#65533;<&#65533;&#65533;u&#65533;&#65533;&#65533;&#1018;9&#65533;f[K1&#65533;8'&#65533;&#65533;&#65533;&#65533;w?0&#65533;Qs&#383;&#65533;&#65533;H&#65533;&#65533;&#65533;&#65533;5ny~&#65533;u"&#65533;&#65533;&#65533;~&#65533;&#65533;&#65533;{&#65533;&#65533;&#65533;&#65533;&#65533;d&#65533;R<g>&#65533;&#65533;*&#65533;&#65533;T$x&#65533;_B&#65533;6t&#65533;"&#65533;H&#65533;&FR&#65533;	c'R&#65533;&#65533;&#65533;&#65533;cHY&#65533;H&#65533;$1&#65533;@&#65533;&#65533;Pp&#65533;&#65533;$&#65533;l&#65533;(*&#65533;'E&#65533;&#65533;a&#65533;&#65533;&#65533;&&#65533;C'&#65533;&#65533;&#65533;T&#653;&#65533;8vt&#65533;
&#65533;H&#65533;S&#65533;
&#65533;uU&#1535;&#65533;2&#65533;&#65533;&#65533;&#65533;$&#65533;&#65533;&#65533;&#65533;&#65533;&#65533;&#65533;9s&#65533;$d&#65533;&#65533;&#65533;<g&#65533;a1/J&#65533;&#65533;&<&#65533;&#65533;o`&#65533;&#65533;&#65533;{&#65533;&#65533;&#65533;3&#65533;'X&#65533;aD&#65533;U&#65533;S&#65533;Of&#858;&#2042;]&#65533;&#65533;&#65533;[;&#65533;I+&#65533;s&#65533;PY&#65533;&#65533;YS&#65533;&#65533;P(b&#65533;i&#65533;&#65533;}7J&#65533;	1&#65533;.&#65533;j&#65533;&#65533;&#65533;r/&#65533;&#65533;r?.&#65533;&#65533;|&#65533;&#65533;&#269;&#65533;q&#65533;&#65533;r}'>&#65533;&#65533;%&#65533;&#65533;&#1189;&#387;&#65533;7&#65533;&#65533;V&#65533;&#65533;G}2&#65533;},Y&#989;&#65533;&#65533;&#65533;/H&#65533;)	1&#65533;up&#65533;0&#65533;&#65533;&#65533;&#65533;&#65533;&#65533;&#65533; &#65533;1j&#65533;!?L&#65533;L&#65533;&#65533;&#65533;&#65533;B&#65533;&#65533;l&#65533;&#65533;Z&#65533;&#571;&#65533;l&#65533;&#65533;&#65533;mKE&#65533;^&#65533;-&#65533;&#65533;h[I$&#65533;&#65533;&#65533;)&#65533;@&#65533;$&#65533;(&#512;&#65533;&#65533;BK&#65533;&#65533;&#65533;~&#65533;a&#65533;-&#65533;&#65533;6&#65533;jQ&#65533;&M</&#65533;&#65533;&#65533;JO*&#65533;&#1723;>G&#786;&#1005;>&#65533;&#65533;>&#65533;&#65533;+\*&#65533;&#65533;&#65533;&#65533;6S&#65533;h&#65533;&#65533;&#65533;&#65533;A)&#65533;p!3lk&#65533;&#65533;>&#65533;&#65533;&#65533;&#65533;+&#65533;&#65533;&#65533;F&#65533;&#65533;$&#65533;&#1956;n&#65533;&#65533;j,&#65533;#:4R+=&#65533;&#65533;&#65533;t&#65533;b&#65533;K&#65533;+&#65533;&#65533;*&#65533;
F&#65533;2D&&#65533;4&#65533;)C&#65533;TO+&#65533;&#65533;R"&#65533;&#65533;&#65533;&#65533;&#65533;&#65533;5L9&#65533;&#65533;&#767;&#65533;&#65533;SA7&#65533;kQ&#65533;
&#65533;3&#65533;9!&#65533;&#65533;O&#65533;:D&#65533;N&#65533;&#65533;[&#65533;,&#1524;&#65533;6PA&#65533;"&#65533;&#65533;&#65533;
UtFW&#65533;M&#65533;"e&#553;J&#65533;&#65533;]&#65533;r#2#"Q&#65533;&#1122;&#65533;Q}h&#65533;&#65533;M&#65533;&#65533;&#65533;,&#65533;&#65533;c&#65533;JJZj&#65533;&#65533;`&#65533;P&#65533;<&#65533;&#65533;R&#65533;&#51337; &#65533;(&#65533;9&#65533;+Xt&#65533;,&#65533;MM>V&#65533;&#1828;O&#65533;N&#65533;&#65533;&#65533;>&#65533;&#1814;&#65533;&#65533;&#65533;&#268;4&#65533;Mb&#65533;&#65533;z&#65533;EA&#65533;&#65533;Jqe$/&#65533;s&#65533;zF/n&#65533;7J<&#65533;&#65533;&#65533;
&#65533;x&#65533;T&#65533;3&#65533;&#65533;&#65533;YM8*(sy&#65533;l&#65533;&#65533;<&#65533;&#65533;	&#65533;&#65533;&#65533;&#65533;3-&#65533;,:&#65533;&#65533;T&#65533;&#65533;&#65533;&#65533;f&#65533;o,09&#916;&#65533;\y&#65533;&#65533;3Ci3&#65533;l&#1690;&#65533;D&#30521;&#24168;&#65533;&#65533;&#65533;&#65533;&#65533;&#65533;6]&#65533;*
Jl&#65533;&#65533;&#65533;*o&#65533;z&#65533;&#65533;&#65533;!7P&#65533;&#65533;&#65533;)q&#65533;&#65533;&&#65533;7&#65533;?W&#65533;&#65533;&#65533;&#65533;+R&#65533;&#65533;\&#65533;V&#1930;&#65533;&#844;	&#65533;&#65533;&#65533;&#65533;&#65533;cVv&#65533;p&#65533;&#65533;Y&#65533;&#65533;&#65533;&#65533;&#65533;&#65533;v&#65533;v&#65533;&#65533;Q&#65533;m&#65533;&#757;&#65533;&#65533;"&#65533;&#65533;&#65533;|%&#65533;VwmO7b&#65533;k&#65533;j&#65533;ri&#65533;"&#65533;&#65533;!&#65533;K&#65533;&#65533;K3&#65533;&#65533;&#65533;B&#65533;&#65533;&#65533;&#65533;&#65533;&#65533;~W&#65533;Q@"?&#65533;Q&#65533;`&#65533;&#65533;&#65533;&#65533;&#65533;&#65533;&#65533;2Y&#65533;?2V&#65533;
&#65533;&#65533;&#65533;&#65533;&#65533;XT&#7351;=z&#65533;/&#65533;&#65533;&#65533;&#65533;-hMnB&#65533;&#65533;&#65533;&#65533;@&#318;&#582;&#65533;&#65533;D&#65533;R5&#65533;%b\&#65533;`&#65533;&#65533;&#65533;J)&#65533;&#65533;z`&#65533;xAM &#65533;&#1540;&#65533;$&#65533;&#65533;&#65533;&#65533;H"&#65533;Dp&#65533;:&#65533;m&#65533;&#65533;&#1912;nQA&#65533;-&#65533;
g`&#65533;"&#65533;&#65533;M 8&#65533;K_C+1&#65533;&#65533;K9CfeY&#65533;&#65533;+&#65533;&#153;4&#65533;&#65533;32&#65533;Laf>"V&#65533;57[_&#65533;F&#65533;&#65533;0`ry#&#789;&#65533;&#65533; &#65533;&#65533;%H&#65533;&#65533;M&#65533;P&#65533;&#65533;H&#65533;&#65533;i%9]H&#65533;&#65533;,&#65533;&#65533;S&#65533;&#65533;a&#65533;0|%s,*E&#65533;hUJ&#65533;<	&#1108;f&#65533;&#65533;&#65533;^&#65533;)f&#65533;&#65533;&#65533;&#65533;p&#65533;&#65533;C$C&#65533;&#65533;&#65533;@O&#65533;)&#65533;&#65533;m'J6&#65533;B&#65533;&#65533;&#65533;&#65533;&#65533;)&#65533;@e+&#65533;&#65533;\&#65533;&#65533;&#65533;&#65533;&#65533;t&#65533;&#65533;c&#65533;V&#508;&#65533;-&#65533;wH"&#65533;>&#65533;>&#65533;(&#65533;E&#65533;&#6123;Tw&#65533;&#65533;u&#65533;xs&#65533;B&#65533;/L&#65533; &#65533;"!&#65533;N&#65533;&#65533;&#65533;&#65533;&#65533;3&#65533;&#65533;iV&#65533;s&#65533;D1&#65533;59T&#65533;?&#65533;D&#65533;8&#65533;&#65533;&#65533;z@&#65533;&#65533;&#65533;&#65533;&#65533;Ie&#65533;aY&#65533;9 &#65533;I&#65533;|&#65533;&#65533;O&#65533;&#65533;&#65533;&#65533;&#65533;P&#65533;&#65533;&#1622;&#65533;G&#65533;d&#65533;&#65533;&#32662;PV%&#65533;u	&#65533;!(&#65533;&#65533;&#1413;&#65533;r&#712;n&#190;&#65533;,&#601;&#65533;&#65533;&#65533;J&#65533;&#65533;K&#65533;teb&#65533;&#65533;&#303;B&#65533;&#65533;&#65533;&#65533;&#65533;?8&#65533;&#65533;t@R2&#1113;&#65533;&#1771;@&#65533;&#65533;&#65533;&#1282;Q]7&#65533;6">f	&#65533;&#51207;0&#65533;X@&#65533;&#65533;ds&#227;RA&#65533;&#668;eT&#65533;&#65533;4&#65533;g=y&#65533;&#65533;/Q&#65533;q]"&#65533;&#65533;&#65533;Z&#65533;6&#65533;!g&#65533;'Y&#65533;K&#65533;&#1736;&#65533;hX&#65533;&#65533;&#1188;4&#65533;&#65533;/&#65533;k&#65533;&#65533;B?f~&#65533;>&#65533;&#65533;a&#65533;&#65533;Q&#65533;!5&#65533;d&#65533;&#65533;^&#65533;2,uw,X(>&#65533;G&#65533;'
}`&#65533;~/&#65533;&#65533;-&#65533;&#65533;&#65533;&#65533;c&#65533;	I&#65533;X&#65533;&#65533;l&#61720;$&#65533;&#65533;&#65533;&#65533;y(J&#65533;&#65533;D&#65533;nE&#65533;g&#65533;_&#65533;@&#65533;&#65533;&#65533;5k
h&#65533;&#949;&#65533;N&#65533;"&#65533;]vU&#65533;a&#65533;}Q&#65533;|&#65533;7&#65533;&#65533;9"(,&#2012;&#65533;&#65533;&#65533;&#65533;&#1597;Af/&#1640;MDu7&#65533;&#65533;`&#65533;&#65533;&#65533;&#65533;&#65533;&#65533;&#65533;&#65533;`*g&#65533;&#65533;>&#65533;&#65533;]&#65533;&#65533;hEhf:&#65533;0&#816;&#673;Y&#65533;Wo=&#65533;}&#1079;&#65533;&#65533;N.&#65533;E<&#65533;;P7&#65533;x&#65533;c#&#65533;&#65533;&#65533;X&#65533;R&#65533;]&#65533;&#65533;&#65533;&#65533;&#65533;&#65533;>Aq&#65533;c('q&#65533;&#65533;&#1888;daQdj&#65533;&#65533;q&#65533;hs&#65533;&#65533;&#65533;&#65533; &#65533;Q&#65533;&#725;&#65533;II8&#744;~QMM&#65533;p&#65533;&#752;&#65533;&#65533;o&#65533;&#65533;&#454;px!4&#65533;&#65533;V&#65533;:4&#65533;n&#65533;o&#65533;O&#65533;]&#65533;+&#65533;&#65533;&#65533;%`-&&#65533;&#65533;&#1102;&#65533;B&#65533;&#65533;&#65533;6&#65533;&#65533;	Y&#65533;B&#65533;4&#65533;&#65533;w&#65533;K&#65533;U&#65533;h)&#65533;&#65533;&#65533;Sa
&#65533;f^Y&#65533;&#456;cj&#65533;&#65533;&#65533;S&#65533;&#65533;p&#65533;&#65533;
&#65533;/S&#65533;&#65533;&#65533;.&#65533;&#65533;&#65533;&#65533;&#65533;5D&#65533;&#65533;&#65533;&#65533;pg&#65533;k&#65533;&#65533;&#368;&#65533;s&&#65533;&^g&#65533;&#65533;[&#65533;&#65533;&#904;w'&#65533;d?*&#65533;&#65533;vvN0&#65533;U&#65533;h&#65533;&#65533;&#374;&#65533;G&#65533;&#65533;R&#65533;&#65533;&#1411;%PA&#65533;&#65533;*&#65533;X:C&#65533;J&#65533;&#65533;&tW|&#65533;K <<o&#65533;'&#65533;&#65533;&#65533;N&#65533;&#65533;&#65533;&#65533;o&#65533;Tuf_"x&#65533;u&&#65533;2&#65533;
m&#65533;u&#65533;&#65533;=&#65533;D\/&#65533;N&#65533;&#65533;&#65533;q&#65533;&#65533;&#65533;N&#1250;&#65533;\&#65533;&#65533;^"$&#65533;&#65533;CR8Nks&#65533;8d&#65533;&#65533;&#65533;1+&#1837;&#65533;&#65533;&#65533;&#65533;_&#65533;&#65533;&#65533;&#65533;k<d&#65533;]&#65533;&#65533;&#65533;wAW&#65533;&&#65533;&#65533;Po&#65533;%]&#65533;&#65533;I&#65533;&#65533;$jA&#65533;&#65533;&#65533;&#65533;&#65533;r[&#65533;C&#65533;&#65533;<&#65533;&#65533;C&#65533;&#65533;?B&#65533;&#65533;$&#65533;&#65533;-.lG&#65533;&#65533;z&#65533;&#65533;e&#65533;&#65533;&#65533;&#65533;{&#65533;A(&#65533;&#65533;&#65533;S	$&#65533;&#65533;lL&#65533;&#689;&#65533;&#65533;<&#65533;&#65533;&#65533;&#65533;(&#65533;&#1556;&#65533;Z&#65533;B&#619;&#65533;&#65533;&#65533;&#65533;&#65533;s9&#65533;-OyS&#65533;;&#65533;K?&#65533;&#65533;&#65533;S&#991;/&#44310;5&#65533;&#65533;Lp&#65533;?&#65533;n0&#65533;&#546;s\&&#65533;| &#65533;bd`'&#65533;&#65533;&#65533;&#65533;g&#65533;&#65533;&#65533;*&#65533;&#65533;J<G&#65533;&#65533;C!FK&#65533;$&#65533;&#65533;&#65533;&#65533;-pQ&#65533;&#65533;&#65533;&#1536;-pf&#65533;&#65533;&#65533;xe&#65533;&#1037;V&#65533;b&#65533;&#65533; d&#65533;z`&#1532;&#65533;^&#65533;&#65533;K&#65533;&#65533;&#65533;v&#65533;&#65533;&#65533;&#65533;zj&#65533;&#1412;&#65533;&#65533;O&#65533;`&#65533;&#65533;&#65533;&#65533;N&#65533;/"&#65533;&#65533; d&#65533;&#65533;O&#65533;@&#65533;F@/-&#65533;&#65533;&#65533;m&#65533;P&#65533;&#65533;&#65533;&#65533;n&#65533;p&#65533;#d,&#65533;&#65533;&#65533;&#65533;&#65533;&#65533;&#1416;&#65533;.&#65533;&#1696;G7&#65533;zB&#65533;&#65533;&#1690;&#65533;&#65533;&#778;&#65533;&#65533;&#65533;,&#65533;&#65533;o\&#65533;&#65533;t&#65533;8&#65533;m&#65533;cz&#65533;&#1996;&#65533;&#65533;&#65533;&#65533;N&#65533;&#65533;IQ&#65533;6&#65533;$A<$x&#65533;lg&#65533;h&#65533;&#65533;&#65533;.&#65533;@q&#65533;
!"&#65533;JQ&#65533;&#65533;0&#1670;&#926;/&#65533;p&#65533;&#65533;G&#65533;<'&#65533;&#65533;F8&#65533;&#65533; a&#65533;+&#65533;&#65533;%&#65533;&#65533;&#65533;&#65533;P&#65533;M{&#65533;&#65533;&#65533;YNa&#1052;&#65533;&#65533;&#65533;9 &#65533;&#65533;&#65533;`&#65533;&#65533;&#65533;`&#1059;&#65533;,&#65533;&#65533;i&#65533;&#65533;&#65533;&#65533;&#65533;&#65533;&#65533;&#65533;&#65533;XkEm&#65533;N&#65533;^&#65533;	7&#65533;`&#65533;&#65533;&#65533;!D&#65533;&#65533;F&#65533;0t&#65533;&#65533;1	&#65533;&#65533;@n&#1009;&#65533;K)j&#65533;.&#65533;.B&#65533;&#65533;&#65533;&#65533;&#65533;P!&#65533;n&#65533;&#65533;	Ev&#65533;&#65533;N&#65533;&#65533;*7&#65533;&#65533;o&#65533;&#65533;
2&#65533;&#65533;#O&#65533;t&#65533;&#65533;@!`&#65533; &#65533;&#65533; #&#65533;&#65533;&#65533;q&#65533;-&#65533;X&#65533;&#65533;,&#65533;&#65533;&#1423;&#65533;p&#65533;&#65533;'3&#65533;*&#65533;2&#65533;=&#65533;>&#65533;&#65533;&#65533;&#65533;I&#65533;E&#65533;QQ&#65533;	&#65533;&#65533;&#65533;&#65533; &#65533;&#65533;(&#65533;a<"9:ddvm&#65533;&#1193;M&&#65533;M&#65533;&#65533;,&#65533;oG&#65533;6R&#65533;&#65533;o&#65533;&#65533;P&#65533;&#65533;$&#65533;E&#65533;&#65533;%q&#65533;&#65533;I&#65533;&#65533;&#65533;&#65533;&#65533;&#65533;b&#65533;q'&#65533;&#65533;&#65533;vrtn'&#65533;&#65533;&#65533;&#65533;2CQ=&#65533;(&#65533;#/)M1)'&#65533;&#286;*&#65533;G*&#65533;&#65533;wj&#65533;7B&#65533;&#65533;&#65533;&#65533;&#65533;&#65533;V(&#65533;$s-&#65533;&#65533;&#65533;&#65533;Y&#65533;&#65533;t&#65533;&#65533;<&#65533;-ur&#65533;$E&#65533;,k@7[&#65533;p&#1551;&#65533;J&#65533;4{3}&#65533;/]&#65533;wK0&#65533;;&#65533;&#65533;&#65533;~(&#65533;&#65533;
&#65533;2&#65533;2#&#65533;'s1&#65533;Nk&#65533;3&#65533;CXe&#65533;#&#65533;&#65533;D<#&#194;2M&#65533;&#65533;%&#65533;&#65533;5e &#65533;r,KH>;q&#65533;!H2&#65533;&#65533;6&#65533;:&#65533;s&&#65533;2&#65533;~s%&#65533;r@&#65533;2Ak&#65533;8&#65533;09&#65533;&mI &#65533;&#65533;&#65533;3&#65533;&#65533;:&#65533;1&#65533;*&#65533;&#65533;7b@;)&#65533;_&#65533;&#65533;&#65533; &#65533;SU&#65533;4&#65533;*3&#65533;&#65533;W&#65533;&#65533;&#65533;&#65533;3&#65533;&#65533;&#65533;=&#65533;&#65533;9:m&#65533;&#65533;>&#65533;s&#65533;&#65533;5&#65533;1K&#65533;%&#65533;SYZK&#65533;"&#65533;Y2&#65533;&#911;&#65533;'1g&#1198;<&#65533;`65@(C0@&#65533;c&#65533;&#65533;&#65533;-&#65533;TLC&#65533;G&#65533;D&#65533;	

&#65533;&#65533;*&#65533;# /&#65533;(an&#65533;kFM&#65533;&#65533;&#65533;+!RG&#65533;&#65533;&#65533;&#65533;oV@6&#65533;&#65533;!&#65533;P&#65533;&#65533;P&#65533;H&#65533;&#1065;&#65533;g@}&#65533;&#65533;&#65533;I&#65533;&#65533;&#65533;TI&#65533;Y&&#65533;&#1394;*&#65533;H]D&#65533;9&#65533;&#65533;
&#65533;&#65533;:o#L&#65533;4&#65533;l:&#65533;&#65533;&#65533;&#65533;L&#65533;&#65533;r&#65533;&#65533;0)T\&#65533;'b83 &#65533;&#65533;=Fn&#65533;&#65533;H&#65533;&#65533;X&#65533;0&#65533;&#65533;&#65533;%&#65533;2&#2002;F&#65533;&#797;C&#65533;Xf&#65533;&#65533;S&#65533;SuR&#65533;&#65533;
sD&#65533;&#65533;&#65533;&#65533;81EXUU&#65533;&#65533;U&#65533;&#65533;\5&#65533;k&#65533;l&#65533;~&#65533;&#65533;W&#65533;&#65533;y&#65533;&#65533;L&#65533;1&#65533;+&#65533;&#65533;&#65533;&#65533;_'&#65533;&#65533;-&#65533;&#65533;5&#478;&#65533;&#65533;&#65533;&#65533;N&#65533;&#65533;Z3Us(&#65533;Rbs&#65533;&#65533;uT_&#65533;"&#65533;?&#65533;L
&#65533;UHC&#65533;d&#725;&#65533;&#65533;v&#65533;&#65533;lD*}&#65533;&#65533;.&#65533;t&#65533;&#65533;,P_W(f&#1001;_k6Y&#1796;/vj&#65533;&#65533;mV=&#65533;`)uZ&#65533;uIA&#65533;a&#65533;r&#65533;&#65533;&#65533;&#65533;l	627v&#65533;:47&#65533;C&#65533;,&#65533;3ka5&#65533;K`.&#65533;*Q&#65533;&#1796;&#65533;+ 
&#65533;mp&#65533;O/&#65533;Fm&#65533;m&#65533;&#65533;a&#65533;&#65533;H&#65533;R&#65533;&#65533;3_&#65533;*Z%&#65533;Z&#65533;&#65533;Z&#65533;&#65533;&#65533;&#65533;&#65533;v|*CiI&#65533;R&#65533;&#65533;[a&#65533;&#65533; &#65533;&#65533;u&#65533;&#65533;c&#65533;&#65533;jE6r/R7&#65533;&#65533;
&#65533;&#65533;m&#65533;u&#65533; e*s&#65533;E&#65533;@&#65533;*p&#65533;`&#65533;&#65533;mS77|&#1243;.`gc&#65533;&#65533;&#65533;p&#65533;&#65533;oi&#65533;V3wp&#65533;&#65533;p&#65533;&#65533;T&#65533;&#65533;&#65533;w>+&#65533;x#k-&#65533;yF`&#65533;S&#65533;&#65533;69&#1813;=&#65533;&#65533;In&#65533;&#65533;ee&#65533;Xf&#65533;mU&#65533;{M&#65533;.&#65533;S`&#65533;j&#740;&#65533;&#1924;6I&#65533;V&#65533;p7i&#65533;&#65533;+
~{&#65533;<q&#65533;1e&#65533;olo&#65533;&#65533;j&#65533;w&#65533;pk-&#65533;(W3&#65533;&#65533;z&#65533;f^&#65533;&#65533;&#65533;&#65533;N7M&#65533;&#65533;&#65533;&#65533;ou&#65533;&#65533;V@&#65533;Wv&#1125;&#65533;&#65533;[S&#65533;&#65533;9&#65533;&#65533;w&#65533;cPH&#65533;&#65533;&#65533;'&#65533;_3U&#65533;&#65533;&#65533;7]&#65533;wK{m&#65533;V&#65533;&#763;8N&#65533;N&#65533;z&#65533;&#65533;@"&#65533;&#65533;&#65533;)&#65533;-8M"	&#65533;&/}&#65533;-pE&#65533;&#65533;&#65533;&#65533;w&#1879;~5B86j&#65533;\&#65533;&#65533;c&#65533;&#65533;G&#65533;&#18438;m&#65533;&#65533;&#65533;&#320;&#65533;gN&#203;&#65533;`vf&#65533;7&#65533;&#65533;Xf&#65533;6&#65533;+&#65533;&#65533;xRo&#1422;&#65533;u&#65533;&#65533;&#65533;aq&#65533;&#65533;&#65533;7&#65533;&#65533;XDp&#65533;&#65533;c"(WdC&#65533;S@&#65533;7&#65533;s&#65533;&#65533;hhiN&#65533;.&#1670;UA&#65533;8&#65533;kWS&#65533;&#65533;&#65533;&#65533;3hgw&#65533;m&#65533;&#65533;K&#1620;`&#65533;~&#65533;&#65533;&&#65533;&#65533;~w&#65533;8\XYXUg&#65533;
y&#65533;&#65533;x&#65533;&#65533;&#65533;l+&#65533;Hk&#65533;&#65533;x=&#65533;U&#65533;m6uP&#65533;1&#65533;&#65533;&#65533;f&#65533;&#65533;&#65533;&#65533;&#65533;&#65533;[&#65533;[&#65533;&#65533;s\UJ&#65533;t&#65533;&#65533;&#65533;w&#65533;&#65533;X&#65533;0&#65533;&#65533;8&#65533;X&#65533;z&#65533;&#65533;&#65533;&#65533;g|;YQ&#65533;&#1624;!1&#65533;&#65533;t&#65533;i%3/&#65533;&#65533;xw&#1767;&#65533;&#65533;&#65533;&#65533;&#65533;F# &#65533;B&#65533;&#65533;&#65533;q&#65533;xU8q&#65533;&#65533;^|&#65533;&#483;&#65533;&#1031;&#1543;&#65533;9&#65533;&#797;&#65533;&#65533;v&#65533;&#65533;Z+&#65533;8&#65533;H&#65533;V&#47007;&#65533;&#65533;&#65533;wC&#65533;E&#65533;&#65533;y#&#65533;~a&#65533;&#65533;6&#65533;&#65533;
&#65533;36&#65533;r][&#65533;A&#1503;&#1224;&#65533;&#65533;X&#65533;&#65533;&#65533;&#65533;&#65533;z&#65533;&#65533;&#65533;9&#65533;@&#65533;y&#65533;&#65533;M&#65533;&#65533;&#65533;&#65533;Y&#65533;&#65533;YIX:&#65533;&#65533;\:
;Qz@&#65533;&#65533;&#65533;LV&#65533;&#65533;&#65533;&#65533;se&#65533;u&#65533;&#65533;&#65533;&#65533;x.8&#808;&#1544;&#65533;&#65533;(&#65533;6&#65533;&#1487;&#65533;7&#65533;&#65533;&#65533;R&#65533;m7&#65533;&#65533;&#65533;&#65533;z&#65533;&#65533;&#65533;b1&#65533;&#65533;b7g&#65533;qK&#65533;6It&#65533; Q!&#65533;&#65533;:)`&#65533;&#65533;&#65533;&#65533;^&#65533;&#65533;W&#65533;5&#65533;g&#65533;Z&#65533;,&#65533;&#1288;&#65533;MZ&#65533;Ez@&#65533;J&#65533;^&#65533;&#65533;&#65533;&#65533;pJ{&#65533;&#65533;U&#65533;&#65533;&#65533;JW&#65533;&#65533;MAJ&#65533;g;&#65533;&#15175;&#65533;u&#65533;&#65533;&#65533;&#65533;Ce&#65533;&#65533;CA&#65533;D	&#65533;&#65533;F&#65533;o&#65533;&#65533;&#65533;&#65533;&#65533;&#65533;&#65533;Q&#65533;&#65533;4&#1707;G&#65533;&#65533;&#65533;>z&#65533;&#65533;&#65533;7#v&#65533;
vd&#65533;&#65533;&#1246;_&#65533;F&#65533;&#65533;[&#65533;y&#65533;&#65533;wo{#
&#65533;9&#65533;&#65533;&#65533;&#65533;&#65533;&#65533;[!&#65533;&#65533;^&#65533;w&#65533;&#65533;s(&#65533;4oz&#19227;&#65533;&#65533;&#65533;&#65533;0&#65533;f&#65533;&#65533;&#65533;&#65533;&#65533;&#65533;q&#65533;3&#65533;&#65533;&#219;&#65533;&#181;&#65533;&#65533;4&#65533;&#65533;&#65533;X.`Dlb&#319;6&#65533;&#65533;WwVEi,T1&#65533;&#65533;&#65533;&#65533;X{&#65533;&#65533;&#65533;N&#65533;&#65533;&#65533;&#65533;:op&#620;/&#65533;&#65533;&#65533;&#65533;&#65533;&#65533;&#65533;_&#65533;&#65533;X&#65533;&#65533;&#65533;&#65533;S}&#1659;&#65533;&#65533;&#65533;|&#65533;&#65533;&#65533;|&#65533;&#65533;&#65533;&#65533;&#1104794;hmP<&#65533;R&#65533;EK&#65533;J[&#65533;lH&#65533;&#65533;&#65533;&#65533;&#1831;"b&#65533;h&#65533;&#65533;sTw&#65533;&#65533;v|&#65533;V&#65533;&#65533;&#65533;&#65533;&#65533;&#65533;k&#65533;&#65533;97&#65533;|o&#65533;&#65533;A&#65533;X&#65533;Y&#65533;&#65533;|&#65533;9&#1749;	&#1622;&#65533;&#65533;
&#65533;8A&#65533;#2m1&#65533;&#65533;&#65533;&#65533;l&#65533;G&#65533;&#65533;&#65533;&#1837;&#26882;&#65533;Q&#65533;&#65533;"`&#65533;&#65533;5&#65533;&#65533;<&#65533;&#65533;;&#65533;&#65533;&#65533;-&#65533;&#65533;z&#65533;&#65533;8&#65533;&#65533;&#65533;&#65533;&#65533;&#65533;&#65533;&#1753;&#65533;&#65533;s{&#65533;&#65533;S=&#65533;3&#65533;&#65533;v&#65533;4&#65533;Sq&#65533;&#65533;&#65533;h&#65533;}<&#65533;&#65533;!&#65533;&#65533;5&#65533;&#65533;&#65533;f7&#65533;&#65533;&#65533;:I&#65533;&#65533;&#65533;e&#65533;a&#65533;&#65533;&#587;&#65533;1&#65533;8&#65533;&#65533;+V&#65533;zs&#65533;&#65533;&#65533;4&#65533;&#65533;&#65533;/&#65533;&#65533;.&#65533;&#65533;m9&#65533;D&#84495;lx&#65533;&#65533;{&#65533;hfj&#65533;rY&#65533;&#65533;&#65533;IZGQMz&#65533;&#65533;&#65533;&#65533;&#65533;.&#65533;&#65533;&#65533;v&#65533;&#65533;&#781;@&#65533;)&#65533;}&#65533;&#65533;]&#65533;&#65533;7&#65533;&#65533;K:&#65533;2v&#65533;^u?GE!&#65533;&#65533;&#65533;&#65533;&#65533;@&#65533;&#1192;&#65533;lk{&a&#65533;t
f&#65533;8?E&#65533;y&#65533;&#65533;51`]&#65533;&#65533;V&#65533;&#2006;&#65533;&#65533;&#65533;|&#65533;&#65533;&#65533;"&#65533;&#65533;J,%W=&#65533;D&#65533;P&#65533;=&#65533;(w,-&#65533;SP&#65533;0&#65533;;&#65533;&#65533;&#65533;:=&#65533;'&#65533;&#65533;&#65533;J&#553;m&#65533;1&#65533;&#65533;&#2013;&#65533;&#65533;Y6&#65533;&#65533;&#65533;X&#65533;_&#65533;;|&#65533;W}{%4&#65533;E&#65533;&#65533;&#1529;&#65533;4&#65533;&#65533;,&#65533;X&#65533;s&#1518;&#1087;7&#65533;&#65533;&#65533;?/0&#65533;&#65533;T;J&#65533;&#65533;r&#65533;&#65533;&#65533;&#36799;&#65533;u&#65533;&#602;&#65533;&#65533;&#65533;Hq&#65533;&#65533;&#65533;~uS&#65533;&#65533;&#65533;&#65533;Y&#65533;&#65533;M&#65533;<&#65533;&#65533;&#65533;6&#65533;&#65533;{&#65533;#}&#65533;?&#65533;_l&#65533;&#65533;X&#65533;&#65533;&#65533;@&#65533;x&#65533;!{&#65533;&#65533;&#65533;T&#65533;IZ&#65533;&#65533;&#65533;&#65533;%&#65533;;QS1*@&#271;&#65533;&#65533;&#65533;W&#65533;WW&#374;V&#65533;&#65533;7&#65533;&#65533;&#65533;&#65533;&#65533;_/&#65533;&#65533;&#65533;&#65533;&#65533;&#65533;b&#65533;&#65533;(&#1623;]&#65533;^z&#2031;8&#65533;&#65533;U/'&#65533;g&#65533;&#65533;|&#65533;'\&#65533;A{uK:&#65533;&#65533;&#65533;i&#65533;)RM4h*a&#65533;:d&#65533;J&#65533;&#65533;!Z&#65533;&#65533;1&#65533;E	t&#65533;&#65533;C?&#65533;&#65533;w"&#65533;&#65533;2Z&#65533;d9r&#65533;&#65533;&#65533;,&#65533;&#65533;&#65533;&#65533;&#466;(Vz&#65533;a&#65533;iA&#65533;D&#65533;A&#65533;&#65533;&#65533;PI:p&#65533;&#65533;d&#783;E&#65533;&#65533;;&#65533;&#65533;&#65533;&#232;[/"&#65533;
&#1451;&#1452;a&#730;=&#65533;&#65533;&#65533;&#65533;l&#1786;]&#65533;6A&#65533;t`&#65533;&#65533;6&#65533;&#65533;|7u&#65533;&#65533;&#65533;@&#65533;&#65533;:l&#65533;&#65533;b&#65533;&#65533;Q1"&#65533;Ygz&#65533;&#65533;t&#65533;L&#65533;-q&#65533;&#65533;&#65533;9&#65533;&#65533;i&#1180;&#65533;&#65533;&#65533;?&#65533;&#65533;&#65533;J&#65533;CHI9d&#258;&#1255;#&#65533;&#65533;&Y!,&#1835;pyW&#65533;&#65533;&#65533;&#65533;&#65533;g=:&#65533;o&#65533;&#65533;k&#65533;nv&#65533;f&#65533;z&#65533;&#65533;0&#260;&#65533;&#65533;
8&#65533;&#65533;U&#65533;&#65533;r&#65533;b#&#65533;t&#65533;!&#43228;)53f&#65533; S&#65533;&#65533;|&#65533;L&#65533;YF&#65533;*&#65533;&#65533;&#65533;)&#65533;!&#65533;Dgn!&#65533;&#65533;_&#65533;&#65533;ra&#65533;pXIu&#65533;7Z&#901;"&#65533;&#65533;a&#65533;b&#65533;&#1421;X&#65533;w~	6Xy&#65533;&#65533;&#65533;&#65533;)&#65533;0&#65533;,&#65533;8&#65533;&#65533;|&:dRi&#65533;&#65533;f&#65533;n&#65533;T&#65533;4U&#65533;!&#65533;&#65533;&#65533;h&#65533;%&#65533; CX&#65533;AHF&#65533;i!!p0&#65533;&#65533;&#65533;gUo&#65533;&#65533;~D5Y&#1807;'&#65533;&#65533;Xq&#65533;E]u+&#1721;&#65533;vd&#65533;&#65533;"&#65533;1&#65533;x{&#65533;J&#65533;&#65533;,&#65533;C&#65533;ubG8&#65533;&#65533;#&#65533;a&#65533;&#65533;nEF&#65533;6&#65533;&#65533;TqT]&#65533;YT&#65533;&#65533; &#65533;&#65533;<&#65533;&#65533;w&#65533;hi&#65533;Q&#65533;0&#65533;&#65533;c&#65533;&#65533;d&#65533;N~&#65533;\&#65533;Zq4&#1502;r&#65533;&#65533;&#65533;W&#65533;&#65533;5&#65533;Yv&#720;&#65533;&#65533;&#65533;&#65533;P&#65533;
&#65533;y	&#65533;{&#65533;&#65533;1UJ*&#65533;G&#65533;r(&#65533;&#65533;i+&#65533;&#65533;Y&#65533;&#65533;aE2t&#65533;&#65533;&#65533;&#65533;{&#65533;Evi&#65533;&#65533;&#1931;&#65533;u&#1485;Tl&#65533;&#65533;&#65533;&#65533;&#65533;s&#65533;q7pF_	&#65533;k&#65533;&#65533;=&#65533;&#65533;E9<&#65533;&#65533;&#65533;&#65533;E&&#1674;oI&#65533;&#65533;&#65533;&#65533;Muf.&#65533;gd&#65533;.&#65533;&#65533;&#1352;!r&#67901;&#65533;b&#65533;&#65533;&#65533;rp&#65533;6&#1996;&#65533;F~JK&#65533;E&#65533;&#65533;e&#65533;&#65533;&#65533;%&#65533;I&#65533;!&#65533;\&#65533;&#65533;qvL&#65533;
5&#65533;&#65533;&#65533;&#65533;E&#65533;\&#65533;&#65533;&#65533;F&#65533;}.&#476;&#65533;&#65533;y&#65533;v&#65533;b+y&#65533;5|&#65533;&#65533;&#65533;&#65533;rMZ&#65533;)ON&#65533;f&#464;&#65533;v&#65533;&#65533;&#65533;&#65533;&#65533;	&#65533;U[&#65533;&#65533;&#65533;&#65533;n&#65533;[&#716;)&#65533;^&#65533;K&#65533;&#1550;?yY&#65533;]m&#65533;=+z&#65533;zD&#65533;&#65533;(&#65533;&#65533;*&#65533;&#65533;&#65533;Yd&#65533;esz&#65533;&#65533;&#1951;E!&#65533;&#65533;&#65533;#E&#65533;&#65533;8~&#2039;&#65533;w&#65533;&#65533;\E&#65533;{&#65443;&#65533;X&#65533;&#65533;&#65533;&#65533;snQ(}&#65533;&#1060;&#65533;&#65533;&#65533;&#43621;&#65533;&#65533;.&#65533; &#65533;&#65533;Co&#65533;&#65533;z&#65533;&#65533;&#65533;&#65533;G&#65533;U&#65533;@&#65533;&#65533;&#65533;&#65533;&#1855;&#65533;&#1022;&#65533;CW~y&#65533;&#65533;S^<Q&#65533;?&#65533;&#65533;l&#65533;&#65533;?&#65533;N&#65533;&#65533;&#65533;a&#65533;iN+W`&#1509;&#65533;y&#65533;r&#65533;C&#65533;0&#65533;$Mw&#65533;&#65533;&#1671;&#65533;&#65533;+~5&#65533;\U&#65533;&#65533;3&#65533;'!&#65533;Q&#65533;&#65533;&#65533;'&#65533;&#429;)O&#65533;"&#65533;
&#65533;&#65533;&#65533;6&#1054;#&#65533;&#328;FE&#65533;&#1939;C&#65533;p&#65533;&#65533;!>&#65533;&#65533;f$&#65533;!&#65533;	fhR&#65533;&#65533;Eo&#65533;S&#65533;
&#65533;b&#65533;/`&#65533;&#65533;(&#267;Y&#1842;&#65533;&#65533;&#65533;+&#65533;3&#65533;&#65533;&#65533;X&#65533;&#65533;&#65533;0ek&#65533;&#65533;&#65533;&#65533;|&#65533; &#65533;&#65533;	&0&#1796;&#775;/&#65533;&#65533;&#65533;9{&#65533;&#65533;&#65533;x&#65533;*2&#65533;F&#65533;b&#1012;|f&#65533;&#65533;&#65533;&#65533;&#65533;&#65533;cY&#65533;&#1535;0&#65533;j&#65533;&#65533;Kf&#65533;&#65533;&#65533;&#65533;B,&#65533;&#65533;&#65533;&#65533;&#65533;Q&")	&#65533;&#65533;T&#65533;2D&#65533;&#65533;&#65533;VH*&#65533;&#65533;Y&#65533;"Ew,&#65533;&#65533;%$ h&#65533;7,"&#65533;&#65533;x&#65533;~&#1555;&#65533;&#65533;V&#65533;<&#65533;)Q&#65533;&#65533;hJh<&#563;	&#65533;&#65533;&#65533;"&#65533;&#65533;&#65533;(&#65533;IM&#65533;m1&#65533;.&#65533;h&#65533;&#65533;`&#65533;&#732;CTC&#65533;&#65533;&#65533;&#65533;&#65533;&#964;&#65533;4&#65533;&#968;&#65533;2x#&#65533;S,a&#65533;M&#65533;	P9&#65533;-_h,r&#65533;,i&#65533;&#65533;:&#65533;v&#65533;]O&#65533;&#65533;&#65533;&#65533;&#65533;zJ/&#65533;&#65533;h&#65533;&#65533;&#65533;O&#65533;t&#65533;?&#65533;f?	&#65533;B
C&#65533;&#65533;j&#65533;#&#65533;<pI&#65533;C
H&#65533;S&#65533;&#1060;2&#65533;|&#65533;Fk&#65533;&#1120;&#65533;3x5&#65533;7	&#65533;&#65533;}&#65533;&#65533;X&#65533;&#65533;X&#65533;&#65533;&#65533;&#65533;-&#257;&#65533;L(@	&#65533;&#65533;VL&#65533;j&#65533;&#65533;&#65533;&#65533;&#65533;N&#65533;d&#65533;&#65533;&#1187;2u&#65533;&#65533;Y&#65533;&#65533;I&#149;6&#65533;&#65533;Q(v&#36523;&#65533;&#65533;&#65533;i&#65533;&#618;Di&#65533;&#65533;:&#65533;t&#860;&#65533;&#65533;&#65533;&#65533;\R5X&#65533;R&#65533;bqV&#65533;r&#65533;&#65533;`&#65533;&#65533;?&#65533;&#65533;&#65533;&#810;',X4h&#65533;L&#65533;&#65533;/j&#65533;W&#65533;#&#65533;sUgVF&#65533;v&#65533;+&#65533;{&#65533;&#65533;&#65533;&#65533;&#65533;&#65533;5&#65533;co&#65533;&#1066;&#65533;&#65533;q&#65533;]&#65533;q&#65533;"B&#65533;&#65533;&#65533;&#65533;#(Xb&#65533;&#65533;&#65533;T&#65533;&#65533;?&#65533;_$E&#65533;!&#65533;&#65533;&#65533;|&#65533;E&#65533;k&#65533;X[&#65533;&#65533;&#1454;uZ&#65533;[&#65533;&#65533;&#65533;`l&#65533;5&#65533;t&#65533;9&#65533;-D&#65533;&#65533;).&#65533;&#65533;;	q&#65533;&#65533;
&#65533;sE&#65533;D&#65533;%$&#65533;&#65533;&#65533;&&#65533;&#65533;&#533;&#65533;&#65533;&#65533;&#65533;x&#65533;6&#1481;:D&#65533;Kz&#65533;	Rob&#65533;&#65533;&#65533;}y&#65533;&#65533;&#65533;gYn*&#65533;U&#65533;&#65533;L]&#65533;LD&#65533;NG&#65533;5&#65533;&#65533;fV0&#65533;&#65533;&#65533;&#10041;&#65533;&#65533;[QpB&#65533;&#65533;&#1976;!V&#65533;0&#65533;EU&#65533;&#65533;" !&#65533;F&#65533;&#65533;S(&#65533;&#65533;#h&#65533;&#65533;tW,&#65533;&#504;9&#65533;r&#65533;&#65533;&#65533;`&#65533;&#458;<&#65533;1&#65533;&#1957;:&#65533;pRM&#65533;d&#65533;&#543;&#65533;&#65533;&#65533;g&#65533;"u&#65533;&#65533;&#65533;%&#65533;&#65533;&#65533;O&#65533;2d&#65533;\&#65533;&#65533;6&#65533;XV&#65533;y%&#65533;}&#65533;os<&#65533;`z&#1955;&#65533;9&#65533;&#65533;,&#65533;hE&#65533;lN&#65533;&#65533;&#1241;9&#65533;3&#65533;&#65533;L^<W&#65533;&#65533;&#65533;y&#65533;&#65533;v&#65533;e&#65533;&#65533;&#65533;&#65533;&#65533;&#65533;&#65533;&#65533;&#1562;9a&#65533;)&#14047;<7&#65533;&#65533;&#65533;K&#65533;4&#65533;&#874;iS&#65533;&#65533;&#65533;&#65533;&#65533;s&#65533;cE&#65533;<+d&#65533;&#65533;&#65533;&#65533;S&#65533;&#65533;&#162;[&#65533;Jp&#65533;&#65533;&#65533;&#65533;&#65533;P&#65533;&#65533;:&#65533;r&#65533;5&#65533;9-&#65533;L&#65533;&#65533;`&#65533;&#65533;-{&#65533;\cK&#65533;KJTt
&#65533;Z&#65533;&#65533;&#65533;&#65533;&#65533;&#65533;&#65533;&#65533;O7&#1169;Yuk&#1784;&#65533;&#65533;+n&#65533;,&#65533;N]&#65533;&#65533;&#65533;
;&#65533;&#65533;&&#288;[&#65533;&#65533;&#65533;&#1430;&#65533;u/`&#1100;&#65533;,&#65533;&#1982;&#65533;&#65533;m?&#65533;Y&#65533;&#65533;&#65533;&#65533;Y&#65533;&#65533;&#65533;2W-&#65533;G&#65533;&#65533;&#65533;&#65533;Mr&#65533;&#65533;}&#65533;R&#65533;8&#65533;&#65533;O\o&#65533;Z&#65533;9&#65533;&#65533;]^&#65533;&#65533;&#65533;6S&#1437;>&#65533;&#65533;!&#65533;&#65533;&#65533;&#65533;&#65533;9&#65533;&#65533;7=&#65533;&#65533;&#720;&#65533;#&#65533;VH&#65533;&#65533;g&#65533;&#65533;I&#65533;&#65533;&#65533;>&#65533;&#65533;&#65533;tp&#65533;&#65533;N&#65533;&#65533;z&#65533;q$&#1799;%&m&#65533;&#65533;K@k&#65533;cj4u&#65533;&#65533;&#65533;Ei{&#65533;&#65533;&#65533;&#65533;3&#65533;&#1691;&#65533;v&#65533;&#65533;&#65533;-q&#65533;xC&#65533;&#65533;&#65533;&#65533;F&#65533;&#65533;1R&#65533;kH&#65533;&#65533;bfx&#65533;&#65533;676?Jc&#65533;w&#65533;5&#65533;&#65533;U&#65533;&#65533;&#1548;-/y&#65533;&#65533;&#65533;&#65533;&#65533;&#65533;-&#65533;C&#65533;&#65533;&#65533;&#65533;&#65533;'&#65533;Q&#65533;&#65533;&#65533;wp&#65533;&#65533;&#1648;&#65533;v&#65533;F&#1590;&#65533;)&#65533;Vq&#65533;v&#65533;&#65533;.6^&#65533;&#65533;z}&#65533;&#65533;&#65533;&#65533;&#65533;&#65533;+Y)&#65533;&#65533;#/&#65533;&#65533;W&#65533;&#65533;&#65533;&#65533;sW&#65533;&#65533;G&#65533;{,#&#65533;Q@j&#1334;b&#1261;&#65533;w&#65533;&#65533;&#65533;wZ&#65533;|&#65533;Qd&#65533;s&#65533;q8&#65533;&#65533;xv&#65533;S&#65533;&#65533;_"&#65533;B&#65533;%{&#65533;&#65533;d2&#65533;DG&#65533;W~1&#65533;b&#65533;SpA&#65533;y,&#65533;o&#65533;~&#65533;7y&#65533;t"&#65533;&#65533;'&#65533;c&#278;&#65533;-&#1668;&#65533;&#65533;T@&#65533;d&#65533;W;8xdE&#65533;b&#65533;&#65533;&#65533;~&#65533;+,(ivd&#65533;&#65533;&#259;&#65533;&#65533;&#65533;&#65533;\&#65533;ep&#65533;&#65533;&#1412;%&#65533;i&#65533;3j&#65533;i&#65533;O&#65533;W-&#65533;&#65533;H:&#65533;?&#1878;i&#65533;z1aZ&#1366;}
x/&#65533;g_&#65533;D`&#65533;\&#65533;&#65533;&#65533;&#65533;U&#65533;J&#65533;jLhW&#65533;1&#65533;Ep&#530;OC&#65533;{&#65533;&#65533;[|&#65533;'&#65533;>]&#65533;[s$Eh&#65533;1fch}V&#65533;Ug&#65533;f&#65533;&#454;m&#65533;s&#65533;U&#521;t8XWi&#65533;x&#65533;,&#65533;M&#65533;~&#65533;&I&#65533;&#65533;O&#65533;h&#65533;&#65533;u&#65533;L&#65533;3&#65533;&#65533;n&#65533;&#65533;a&#65533;Rj$&#65533;pu$&#65533;&#65533;dU&#65533;&#65533;6+&#65533;B&#65533;&#65533;&#65533;&#65533;h&#65533;&#65533;x&#65533;&#65533;m&#65533;&#65533;\&#65533;&#65533;&#65533;&#65533;&#65533;&#65533;&#65533;&#65533;&#65533;&#65533;&#1482;&#65533;(y&#65533;&#65533;&#65533;8&#65533;y\&#65533;&#65533;0a&#65533;
&#65533;&#1420;r&#65533;!d&#65533;(&#65533;|?&#65533;&#65533;(&#65533;&#65533;(&#65533;z&#332;&#65533;&#65533;&#65533;&#65533;(I6&#65533;&#65533;&#674;[|&#65533;&#65533;c&#65533;&#65533;&#467;p&#65533;&#65533;}A,Zt&Xm&#1163;&#65533;G&#65533;{M&#65533;&#65533;x&#65533;B&#65533;q&#65533;XW&#65533;&#65533;&#65533;~&#65533;~&#65533;&#65533;N&#29648;&#65533;5&#65533;TT&#65533;&#65533;&#65533;H&#65533;:RU&#65533;=4V.)XI&#65533;&#65533;H&#65533;&#65533;e&#65533;x&#65533;&#65533;(&#65533;ND"3Cr&#65533;5&#65533;&#65533;&#65533;	&#65533;&#65533;&#65533;]	&#65533;&#65533;H&#65533;My&#65533;[f
&#65533;@/&#65533;mk&#65533;?09&#65533;2&#65533;A&#65533;&#65533;&#65533;H&#65533;%&#65533;&#65533;&#65533;&#65533;4q&#65533;&#65533;lLHg&#65533;&#65533;&#65533;&#65533;"&#65533;k$&#65533;&#65533;UrOh&#65533;&#65533;&#65533;&#65533;6&#65533;&#65533;T&#65533;&#65533;&#65533;{9\rU&#65533;F+IX&#65533;&#65533;&#65533;	&#65533;&#1075;&#65533;]y&#65533;&#1560;&#65533;&#65533;&#65533;]&#65533;&#1473;#&#65533;&#65533;&#65533;&#65533;g&#65533;m&#65533;&#65533;&#65533;&#65533;E&#65533;&#65533;U&#65533;l&#65533;&#65533;6&#65533;Yx&#65533;&#65533;"eR&#65533;V*YD&#65533;}x8I&#65533;9&#65533;^&#65533;54y&#65533;&#65533;&#65533;&#65533;&#65533;&#65533;&#65533;&#65533;&#65533;&#65533;iU9&#65533;&#65533;hf&#65533;&#65533;ob&#65533;&#65533;&#65533;3&#65533;&#65533;l&#65533;AZX6_&#65533;&#65533;Si!&#65533;7k&#65533;r&#65533;&#65533;&#65533;|&#65533;y+&#65533;Y&#65533;.&#65533;&#65533;h&#65533;u&#65533;&#65533;&#65533;&#65533;	&#65533;?&#65533;&#65533;&#137;&#65533;&#65533;Y&#65533;&#65533;&#65533;>&#65533;9&#65533;&#65533;9
:&#65533;e&#65533;	C&#65533;&#65533;P&#65533;|&#65533;G&#65533;&#65533;i&#65533;&#65533;E&#65533;&#65533;9&#65533;&#65533;h&#65533;&#65533;(p&#65533;In&#65533;&#65533;&#65533;&#65533;&#65533;	&#65533;&#1810;;W&#65533;&#65533;!&#160;v9&#65533;&#65533;&#65533;&#65533;&#65533;&#65533;Vj&#65533;'B&#65533;V&#65533;D&#65533;&#65533;&#65533;&#65533;)&#65533;&$&#65533;_&#65533;>z&#65533;&#65533;9&#65533;5&#65533;o!&#65533;Jpky&#65533;i&#65533;&#65533;,
b&#65533;9&#65533;&#1974;`-&#65533;/&#898;&#65533;yi\VG&#65533;&#65533;T&#65533;3W&#65533;j&#65533;R&#65533;}&#65533;&#65533;&#65533;&#65533;8J&#65533;&#65533;&#467;&#65533;&#1481;&#65533;H&#65533;&#65533;&#65533;+&#65533;&#65533;&#65533;&#65533;&#65533;:
&#65533;n'&#65533;J&#65533;&#65533;Y&#65533;3&#65533;(&#65533;&#65533;&#777;&#65533;
&#65533;D@85O]G&#65533;Q&#159;&#65533;&#65533;)&#65533;R&#65533;&#65533;&#65533;&#65533;{&#65533;&#65533;&#65533;p&#65533;dd&#1573;P&#65533;n_
&#65533;Q&#65533;k&#65533;&#65533;kmW&#65533;k&#65533;5&#65533;&#65533;8&#65533;&#65533;&#65533;z	&#65533;1&#65533;9&#65533;4W&#65533;%&#65533;&#65533;uCkx&#65533;&#65533;|&#65533;&#65533;&#65533;&#65533;t&#65533;
&#65533;O:^&#65533;&#65533;t&#65533;&#65533;f&#65533;&#65533;^gA&#65533;:Ue&#65533;0&#65533;&#586;|&#65533;&#65533;;
&#65533;e&#65533;e`Y&#65533;&#65533;Y&#65533;-g|ie&#65533;fT5"&#65533;q&#65533;Xt~&#65533;&#65533;&#65533;J&#65533;&#65533;D&#65533;E&#65533;&#65533;&#65533;#&#65533;&#65533;&#65533;&#65533;B&#65533;&#65533;&#65533;&#65533;&#65533;&#65533;)&#65533;&#773;&#65533;F,V&#1689;(wf{&#1191;&#65533;&#65533;&#65533;9O&#65533;p&#65533;D|1&#65533;!&#65533;&#65533;&#1525;&#65533;&#65533;&#65533;&#65533;&#65533;&#65533;&#65533;&#65533;`:&#65533;z]&#65533;&#65533;&#34809;J&#65533;V"&#65533;V&#65533;&#65533;&#65533;&#65533;&#474;&#65533;
w&#65533;DEu&#65533;W&#65533;Fq&#65533;=&#65533;xt&#65533;&#65533;D&#65533;&#65533;&#65533;&#65533;&#65533;&#65533;&#65533;y&#65533;&#65533;&#65533;X},jY&#65533;<&#65533;&#65533;&#65533;8&#65533;&#65533;m&#65533;&#65533;&#65533;&#65533;&#65533;&#1288;&#65533;&#65533;&#65533;:a&#389;cG&#65533;u&#65533;q&#65533;&#65533;&#65533;&#65533;&#65533;&#65533;&#65533;.k&#65533;&#65533;(&#65533;z&#65533;
[&#65533;U[&#65533;9&#65533;&#65533;v&#65533;&#65533;[Lk&#65533;&#65533;X"d&#65533;&#65533;b&#665;.s&#65533;&#65533;`&#65533;&#65533;&#65533;&#65533;&#65533;&#65533;-n&#65533;G)[Z&#65533;e&#65533;&#65533;\;U1+&#65533;&#65533;&#65533;e&#65533;Pw&#1386;1y&#65533;Yz&#65533;T*&#65533;&#65533;{&#65533;&#65533;f&#65533;&#65533;&#65533;&#65533;&#65533;&#65533;c&#65533;&#65533;2t&#65533;]P&#1728;`5dz&#65533;&#65533;&#65533;&#65533;g&#65533;&#65533;T&#65533;R=y&#65533;/&#65533;)&#65533;F&#65533;&#65533;&#65533;&#1625;c:eC|&#10796;G&#23508;[&#65533;T Ouh&#65533;k&#65533;U*}$&#65533;&#65533;&#65533;&#65533;&#65533;&#490;&#65533;s&#65533;}&#65533;	&#65533;yJw>)&#65533;&#677;&#506;Y&#44719;&#65533;&#65533;G6&#65533;&#65533;&#65533;j{&#65533;~&#65533;<&#65533;&#65533;Y&#65533;&#1531;&#65533;&#65533;[T&#65533;&&#65533;Qdy&#1778;&#65533;0&#65533;+&#65533;&#65533;K:W&#65533; )&#65533;c&#65533;&#65533;&#65533;%&#65533;c&#1771;&#65533;&#65533;n&#65533;p&#65533;x&#65533;&#65533;'/&#65533;X&#65533;&#65533;&#65533;6b^w&#65533;&#65533;{Bj7&#65533;.&#65533;&#65533;{&#65533;R""r&#65533;&#65533;XH~A&#65533;5&#65533;&#1781;j&#65533;Z&#65533;
fNYTiZ6&#65533;["_ab!O9&#65533;vK&#65533;1&#65533;&#65533;&#65533;&#65533;;&#65533;>*&#1834;"&#50938;@~&#65533;k&#65533; l&#65533;&#65533;;&#65533;J&#65533;&#65533;&#65533;A&#65533;&#65533;	&#65533;,&#65533;&#65533;3&#65533;&#218;&#65533;&#65533;&#65533;&#65533;&#65533;&#65533;&#65533;&#65533;z&#65533;'&#65533;+&#65533;h9&#65533;2&#65533;')&#65533;$&#65533;&#269;i&#65533;P&#65533;&#65533;V&#65533;&#65533;&#65533;\<<M&#65533;&#65533;w<&#65533;&#65533;&#65533;&#65533;&#65533;5wG&#65533;Ex&#65533;&#65533;6&#65533;2&#65533;E'&#65533;&#65533;gk&#65533;&#65533;,G&#65533;&#65533;i&#65533;&#65533;\&#65533;&#65533;Z&#65533;&#65533;&#65533;&#65533;o,&#456;&#1569;6RR&#65533;&#65533;A&#65533;&#65533;&#65533;&#65533;Y+&#65533;%&#236;g&#65533;&#65533;&#65533;&#65533;&#65533;&#600;&#1242;&#65533;&#65533;&#65533;&#65533;&#65533;&#65533;5VU&#65533;KqW&#65533;&#65533;p&#65533;&#65533;H&#65533;&#65533;x&#65533;h+&#65533;&#65533;&#65533;&#65533;xL&#799;&#65533;&#65533;LD&#65533;&#65533;&#65533;&#65533;l&#65533;3#t&#65533;V&#65533;	&#65533;&#747;&#65533;&#65533;`k&#65533;&#65533;#&#599;&#65533;&#65533;B&#152;&#65533;q&#65533;&W6&#65533;&#65533;&#65533;&#65533;q&#65533;&#65533;&#65533; &#65533;;&#65533;LfH%&#65533;
&#65533;19&#65533;&#65533;&#612;&#65533;4&#65533;&#65533;|Wg&#1791;c&#65533;&#65533;&#65533;g&#65533;&#65533;&#65533;&#569;&#65533;&#65533;%&#65533;&#65533;&#65533;&#65533;&#65533;&#2012;&#596;&#65533;,Q&#65533;&#65533;S,&#65533;&#65533;|&#65533;p&#65533;"&#65533;&#65533;6&#65533;&#65533;qI8@&#65533;}jX&#65533;fH&#65533;&#65533;&#65533;&#65533;T[&#762;L&#65533;Xz0&#65533;Zxp&#65533;&#65533;&#65533;H&#65533;&#65533;&#65533;&#65533;z&#65533;&#65533;&#65533;&#65533;&#65533;,&#65533;,&#511;&#65533;&#65533;e=&#65533;&#65533;
&#65533;&#65533;	T&#65533;&#65533;SSab&#65533;y)mNi&#65533;qQ&#65533;&&#65533;w&#65533;&#65533;c~&#65533;&#65533;:&#65533;&#65533;&#65533;&#65533;&#65533;&#65533;&#65533;8&#65533;&#65533;&#65533;&#65533;&#65533;&#65533;&#1615;&#65533;&#65533;&#447;&#65533;9]:&#65533;6&#65533;[v&#65533;&#65533;Q,&#65533;-&#65533;I~Z&#65533;.Sy&#65533;&#65533;;&#65533;&#65533;G&#65533;&#65533;B&#65533;&#65533;;C7&#65533;D&#65533;*&#65533;&#65533;&#65533;K&#65533;Y&#65533;&#65533;[&#65533;i&#65533;K&#65533;o&#65533;&#1932;&#65533;+&#65533;&#65533;&#65533;&#1169;&#65533;<&#65533;&#65533;W&#65533;&#65533;B&#65533;&>U<	E&#65533;l&#65533;&#65533;x&#65533;q)&#65533;&#65533;&#65533;&#65533;(&#65533;&#65533;&#65533;&#65533;:&#65533;&#65533;&#65533;&#65533;t+&#65533;&#65533;1&&#65533;RJ&#1621;&#65533;;&#65533;&#65533;&#65533;&#65533;&#51390;&#65533;&#65533;I{&#65533;`a&#1499;	&#65533;.W&#65533;.&#65533;ad&#65533;&#1341;{&&#65533;
`a{&#65533;n&#65533;y&#65533;&#65533;&#65533;&#1212;&#65533;&#65533;f&#65533;&#65533;&#65533;&#1902;&#65533;&#65533;&#1904;&#65533;&#1469;&#1443;&#202;&#65533;8&#1896;&#65533;}*M&#65533;-&#2027;&#65533;@8d&#65533;m	&#65533;&#65533;Y,&#65533;&#65533;&#65533;&#65533;&#65533;&#65533;\&#65533;	+&#65533;&#65533;&#65533;&#65533;M&#65533;&#65533;&#33236;&#65533;&#1694;h&#65533;&#65533;*&#65533;A&#65533;m&#65533;Ic&#65533;&#65533;C=&#65533;&#65533;]2&#65533;&#65533;.^p&#65533;&#65533;&#65533;&#488;&#9718;&#65533;&#65533;&~&#65533;&#65533;J&#65533;6&#65533;&#65533;v&#65533;&#65533;]&#65533;	Jr_&#65533;&#65533;2&#65533;&#65533;>&#65533;&#65533;&#65533;E&#65533;&#65533;&#65533;&#1804;&#65533;=<&#65533;&#65533;=&#65533;&#65533;0v&#65533;&#797;*&#65533;&#65533;s0&#65533;0D0~&#65533;6N&#65533;&#5568;*&:&4&#65533;&#65533;&#65533;R&#65533;&#311;2&#1853;&#65533;1&#65533;&#1500;&#65533;f&#65533;
M&#65533;iN&#65533;H&#65533;&#65533;&#65533;&#65533;&#65533;&#65533;=r\l&#65533;&#65533;&#65533;&#65533;%K&#65533;&#65533;^D^&#65533;D 1GS&#65533;&#65533;DL6&#65533;F&#65533;&#65533;db&#65533;a&#65533;&#65533;c&#59538;h&#3293;>	M&#65533;Z&#65533;@&#65533;&#65533;&#65533;-&#65533;h&#65533;&#65533;&#65533;&#65533;A&#65533;&#65533;&#65533;&#65533;&#65533;&#1579;&#65533;{&#65533;&#65533;KG&#65533;&#65533;&#65533;&#65533;D&#65533;(4&#65533;7V;&#65533;%&#65533;3_&#65533;&#65533;h$&#65533;&#65533;&#65533;&#65533;&#65533;E&#1271;&#65533;&#65533;&#65533;&#65533;ZWn&#65533;`&#65533;9&#65533;&#65533;&#65533;&#40823;&#65533;8Y&#65533;&#65533;&#65533;&#65533;M	;&#65533;&#65533;L&#65533;&#65533;&#65533;&#65533;&#65533;&#65533;@BC&#65533;&#65533;&#65533;&#65533;*&#65533;"&#65533;\^&#65533;MW&#1424;&#65533;&#65533;NGU&#65533;l&#65533;&#65533;&#65533;&#51710;&#65533;&#65533;>&#65533;_&#65533;&#65533;>p{&#65533;&#65533;&#1773;&#65533;*K&#65533;&#65533;&#65533;>&#65533;tL&#65533;f)&#65533;(0]&#65533;=!&#65533;*7x&#65533;&#1685;&#65533;&#65533;y&#65533;^&#65533;c&#65533;&#65533;&#65533;&#65533;y&#65533;&#65533;&#65533;/&#65533;[&#65533;&#65533;&#65533;&#65533;A^&#65533; V&#65533;&#65533;]&#65533;&#65533;&#65533;&#65533;&#65533;&#65533;!&#65533;>G7&#65533;.7&#65533;E@&#65533;%&#65533;>&#65533;#dW&#1724;B&#65533;&#65533;&#65533;&#65533;&#65533;<&#65533;!i&#65533;'8&#65533;$O&#65533;r>&#65533;&#65533;~&#65533;&#65533;~&#65533;b^e&#65533;&#65533;#&#65533;.&#65533;&#65533;=&#65533;&#65533;&#65533;&#65533;&#65533;)@&#65533;E&#65533;4&#65533;LpS0@&#65533;&#65533;;&#65533;&#65533;EJ__AH&#65533;N&#65533;i &#65533;"_X_&#65533;&#65533;&#65533;>&#65533;&#65533;>&#65533;/O&#65533;&#65533;&#65533;`O`&#65533;&#65533;MZ&#65533;C< &#65533;<q$&#65533;&#65533;&#65533;1&#65533;c@&#65533;O&#65533;xo&#65533;&#65533;&#65533;&#65533;&#65533;&#65533;O&#65533;s&#65533;&#65533;&#65533;&#65533;&#65533;n&#65533;z&#65533;R?&#1611;&#65533;&#65533;-&#65533;&#65533;&#65533;}&#65533;4&#65533;X6&#65533;&#65533;;&#65533;2$3&#65533;T&#65533;xX&#65533;&#65533;qDit&#65533;&#65533;&#65533;&#65533;&#65533;&#65533;@&#65533;&#65533;ky&#65533;&#65533;?&#1606;O&#65533;n&#65533;&#37434;&#65533;&#1128;&#65533;|&#65533;&#65533;o&#65533;&#65533;&#65533;&#65533;-&#65533;&#65533;=!&#65533;FQ/&#65533;1o&#65533;#&#65533;&#65533;&#65533;&#65533;&#65533;&#65533;&&#65533;YA&#65533;ew&#65533;,&#65533;&#65533;&#65533;&#65533;&#1695;&#65533;|&#65533;uQ`&#65533;&#65533;&#65533;/&#65533;&#65533;&#65533;&#65533;&#65533;x&#65533;f>&#65533;/Y0w&#65533;:&#65533;T&#65533;&#65533;D&#65533;&#65533;n&#65533;%v/&#996;H&#65533;S&#65533;&#65533;*&#1040;p&#65533;&#65533;(V&#65533;b&#65533;)&#65533;&#65533;&#65533;Yon&#65533;&#65533;(&#65533;&#65533;&#65533;&#722;Y&#65533;%_&#65533;&#1663;/&#65533;J&#65533;P&#65533;&#65533;&#65533;&#65533;aF&#65533;&#65533;&#65533;*&#65533;&#65533;&#65533;&#65533;&#65533;:zp&#65533;F`&#65533;&#267;&#65533;&#65533;)&#65533;,7&#65533;U&#65533;q&#65533;Dx&#65533;&#65533;&#65533;&#20940;&#65533;&#65533;rX}&#65533;&#65533;.&#65533;&#65533;X&#65533;&#65533;&#65533;&#65533;5;&#65533;&#65533;j&#65533;&#65533;&#65533;&#65533;&#65533;&#65533;a&#65533;'&#65533;&#65533;g(&#65533;&#65533;&#65533;K&#65533;&#65533;k&#65533;&#65533;&#430;Kc&#65533;&#65533;:>&#65533;utTG&#1040;&#65533;
&#65533;&#65533;6&#65533;&#65533;w&#65533;&#65533;b{&#65533;6&#65533;&#979;&#65533;;&#65533;&#65533;}&#65533;&#65533;&#65533;&#65533;&#65533;-&#65533;&#903;&#65533;&#65533;&#65533;&#65533;&#65533;&#65533;&#65533;e&#65533;&#65533;&#65533;&#65533;&#65533;&#65533;&#65533;%qG,C&#1559;&#65533;&#65533;aZ!&#65533;"~?&#65533;&#851;&#65533;&#65533;&#65533;<&#65533;&#65533;Cw&#65533;&#65533;&#65533;K&#65533;!&#65533;&#65533;$&#65533;&#65533;&#65533;&#65533;&#65533;_{&#65533;.&#714;I&#151;&#65533;&#65533;&#65533;jW&#65533;\&#65533;~#&#46895;-&#65533;&#65533;&#65533;"t&~Y]&#65533;&#65533;&#65533;&#65533;T&#65533;&#65533;&#65533;oC&#65533;f&#65533;&#65533;&#627;&#65533;x&#1970;yX&#65533;&#65533;E&#65533;&#65533;&#65533;&#65533;e&#65533;&#1032;&#65533;&#1020;&#65533;X&#65533;!&#65533;
&#65533;,&#65533;h&#65533;!  "!!!" '%',,1-1*.031-,1.23.:31-3134$054955A68368;68@8'294495::6A;(4;94;9<<<B=>H>@9>@EA<=A=BA>ICADCB<DCJE6AEEPFHDFHKFHPH)9IDDIEJJFPK3AKIDKILKPKLKRMNYN?KNQUO;GQMTRKKSQTT8GTQMTSZUU`VX\VXbVYSYU[YV`YXTZRTZY]\[b]]h]`e`@Oa]da^hab]bR`baedIXdcjedpehmfX^fhqiSaiemiepiffjimkiflXfl]klksmmxnpunpzpmur`mrnzrqus]kss{tcquu&#65533;vy}vy&#65533;xu}ycqyv&#65533;zy~zz&#65533;{~&#65533;|mz}&#65533;&#65533;~hw&#65533;}&#65533;&#65533;q~&#65533;}&#65533;&#65533;&#65533;&#65533;&#65533;&#65533;&#65533;&#65533;&#65533;&#65533;&#65533;t&#65533;&#65533;&#65533;&#65533;&#65533;&#65533;&#65533;&#65533;&#65533;&#65533;&#65533;v&#65533;&#65533;{&#65533;&#65533;&#65533;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568;&#65533;&#248;&#65533;&#65533;&#65533;&#65533;&#65533;&#65533;&#65533;&#378;&#65533;&#1083;&#65533;&#637;&#65533;&#830;&#65533;&#446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&#65533;&#65533;&#65533;&#65533;*\hp&#65533;A&#65533;&#1442;I&#65533;8&#1121;&#331;3:&#262;M&#65533;&#200; &#65533;&#65533;i-#&#595;(S&#65533;&#65533;&#562;&#65533;&#727;0c&#668;I&#65533;&&#770;&#65533;r&#65533;&#65533;&#65533;&#1254;E&#65533;i6&#65533;H&#65533;(E&#65533;H&#65533;ud&#65533;M&#65533;&#1255;&#65533;&#65533;&#65533;J&#65533;&#65533;&#683;%&#65533;j&#65533;&#693;&#65533;L&#65533;^YB&#65533;+&#1025;B1]2,S&#65533;&#65533;&#65533;Z&#65533;6&#65533;&#65533;Z&#65533;x&#65533;&#65533;&#65533;&#65533;&#1453;&#2047;&#65533;kB&#65533;j&#65533;&#65533;ae&#65533;&#614;&#65533;&#65533;6k&#65533;J&#65533;&#669;L&#65533;&#65533;d&#65533;w&#65533;F&#65533;&#65533;!&#1359;&#65533;&#65533;M&#65533;&#65533;&#65533;&#65533;9D&#65533;&#65533;u&#11339;&#65533;&#65533;&#65533;\&#65533;#&#65533;&#1784;1&#65533;&#65533;MXw&#65533;&#65533;&#65533;&#65533;w=M&#65533;m&#65533;&#238;&#65533;&#65533;&#65533;p ^&#65533;q&#1269;,xD&#65533;&#1587;&#65533;$&#65533;0&#65533;&#65533;&#629;"&#65533;3&#65533;\ac&#65533;&#1573;&#65533;&#65533;&#65533;&#65533;tT&#65533;&#65533;&#65533;O&#65533;&#65533;4&#65533;q&#65533;&#5326;&#65533;&#65533;rhQ&#65533;&#29780;&#65533;zvi$&#65533;C&#65533;]'&#1986;F&#1499;rl&#65533;&#65533;&#65533;r7&#65533;R&#478;&#65533;&#65533; X[&#65533; &#423;ae&#65533;mux&#65533;T?8[&#65533;&#65533;yt`{&#65533;&#65533;&#65533;&#1421;h&#65533;}&#65533;&#65533;!l&#65533;&#65533;&#65533;&#65533;V&#65533;&#65533;2&#65533;c&#65533;86&#65533;&#65533;&#65533;&#65533;&#65533;!&#65533;?B&#65533;&#65533;yi&#65533;&#65533;&#65533;&#65533;%&#65533;&#65533;h
&#65533;&#65533;&#17935;A)`&#65533;=&#65533;&#65533;b&#65533;D*h`dO&#65533;&#65533;&#65533;&#65533;4&#65533;i&#65533;-&#65533;&#65533;Y&#65533;&#65533;&#65533;&#65533;x5&#65533;%&#65533;&#65533;~	&#65533;&#65533;&&#65533;&#65533;O/f&#65533;&#1954;~
&#39188;V*&#65533;z&#65533;f&#65533;ptn&#65533;&#65533;x&#65533;&#65533;|3&#65533;j&#65533;"&#65533;*&#65533;_&#65533;&#65533;&#65533;KV&#65533;&#65533;T&#65533;&#65533;&#65533;Dk&#65533;&#65533;&#65533;j"o&#65533;&#65533;
S&#65533;&#65533;+l&#65533;;&#65533;&#65533;&#65533;&&#65533;m&#65533;)yP&#65533;&#666;&#65533;&#65533;&#65533;hf&#65533;tU&#65533;&#65533;t&#65533;v&#65533;&#65533;&#65533;z&#65533;-7&#65533;k.&#65533;f&#65533;x&#65533;F&#65533;&#65533;.&#65533;&#65533;n&&#65533;&#65533;&#65533;&#65533;&#65533;Q8&#65533;&#65533;&#65533;&#65533;&#65533;&#65533;RWm9&#65533;&#65533;&#65533;&#65533;&#65533;&#65533;Kg&#65533;&#65533;Y/&#65533;&#65533;&#65533;&#65533;GLh&#65533;:>.ca1&#65533;&#65533;&#65533;gN&#65533;&#65533;r,2&#65533;OL&#65533;&#65533;&#65533;M&#1505;&#320;Q<&#65533;9$w&#65533;q&#601;&#65533;,2&#65533;d&#65533;&#65533;&#65533;&#65533;r&#65533;&#52477;^&#65533;|&#65533;&#65533;8&#65533;+&#65533;&#65533;E&#65533;&#65533;3&#65533;?&#65533;&#65533;H7s&#65533;#'&#65533;&#65533;&#65533;&#65533;&#65533;&#65533;[s&#65533;&#65533;`&#65533;=5&#65533;V{&&#65533;&#65533;0&#65533;=&#65533;&#65533;X&#65533;&#65533;&#65533;h&#65533;&#65533;&#65533;&#65533;
AMw&#65533;P&#65533;lv&#65533;]?&#65533;w&#65533;s&#65533;&#65533;&#65533;&#65533;&#884;&#65533;[C&#65533;&#65533;&#65533;bg|&#65533;&#65533;G&#65533;&#65533;&#65533;&#65533;T&#65533;x&#65533;/~&#65533;&#65533;'&#65533;&#65533;;.&#65533;&#65533;&#46798;?&#65533;&#65533;&#65533;&#65533;9&#65533;&#65533;0:.&#65533;&#65533;&#65533;G-&#65533;&#65533;`kNz&#65533;&#65533;&#65533;{&#65533;&#65533;.&#65533;&#65533;&#65533;&#65533;&#65533;&#65533;W&#65533;~P&#65533;&#65533;<&#65533;&#65533;M&#65533;&#65533;{&#65533;&#65533;&#65533;&#65533;&#65533;&#65533;&#65533;&#65533;k&#65533;9&#65533;~QO&#65533;Ec&#65533;&#65533;&#65533;&#65533;Zuo&#65533;;&#65533;&#65533;&#65533;&#65533;&#65533;&#65533;&#65533;&#65533;&#65533;&#65533;7&#65533;&#222;&#65533;&#65533;&#65533;#&#65533;|&#65533;&#65533;&#65533;&#65533;P&#65533;&#65533;&#65533;&#65533;tL&#65533;&#65533;g&#65533;&#65533;9&#65533;&#65533;&#65533;&#65533;&#65533;,'&#65533;*&#65533;y&#65533;&#65533;&#65533;(&#65533;B&#65533;t&#65533;+&#65533;C&#65533;<&#65533;ip&#65533;&#65533;:a&#65533;
h&#65533;&#65533;&#65533;n|$\|V'@R&#65533;&#65533;)\&#65533;
&#65533;&#65533;B&#65533;&#65533;N&#65533;M&#65533;&#65533;&#65533;>wpV<D]F&#65533;&#65533;4J&#65533;L&#65533;&#65533;L&#65533;&#65533;&#65533;>&#65533;&#65533;X&#1802;&#65533;&#65533;&#65533;z1&#65533;:<&#65533;&#65533;&#65533;&#65533;&#65533;2&#65533;d&#65533;\lR?&#65533;&#65533;&#65533;&#65533;%ra4&#65533;e2&#65533;4&#65533;h&#65533;mT&#65533;&#65533;&#65533;7&#65533;>&#65533;&#65533;&#65533;nEG&#65533;&#1039;&#65533;&#1288;	w&#65533;&#65533;<.&#65533;OL&#65533;$&#65533;&#65533;v&#65533;o&#65533;&#65533;$7&#65533;J&#65533;&#65533;|&#65533;(GUO2&#65533;~&#65533;,&#65533;(W&#65533;&#65533;R&#65533;'&#65533;&#65533;'iR&#65533;+&#65533;&#65533;d,w&#65533;&#65533;&#65533;&#1156;5$.&#65533;)BW&#65533;&#65533;<e&#65533;yFb:&#65533;4&#65533;D&#65533;1a&#65533;&#65533;&#65533;&#65533;&#65533;f&#65533;&#65533;e&S0&#65533;&#1318;8&#65533;&#65533;&#1187;&#65533;&#65533;H&#65533;,g0]&#65533;&#65533;,Y&#65533;L&#65533;&#65533;9O&#1929;}&#65533;'&#65533;x&#65533;&#65533;M*&#65533;KTd9&#1241;&#65533;E&#65533;&#1180;.9&#65533;9&#65533;&#65533;&#902;:&#1313;-<&#65533;=&#65533;8K>&#65533;&#14475;$e&#65533;&#65533;{&#65533;&#65533;&#65533;$&#65533;B&#65533;IR&#65533;.d&#65533;&#65533;&#65533;J&#65533;&#65533;D/&#65533;&m&#65533;@g&#65533;O&#65533;&#65533;T&#65533;8J&#65533;C7&#65533;&#283;R2y&U&#65533;>&#65533;&#65533;Q&#65533;&#65533;t&#65533;)M&#65533;G&#65533;&#65533;&#742;:&#65533;&#65533;&#65533;&#807;T]&#65533;T&#65533;&#65533;&#65533;&#1100;&#65533;M}ZS&#65533;&#65533;`&#65533;B&#65533;:T&#65533;"&#65533;&#65533;e&#65533;hI&#65533;iU&#65533;z&#65533;p&#65533;&#65533;=&#65533;y&#1175;&#65533;&#65533;&#65533;1&#65533;'V&#65533;&#65533;U{vU&#65533;u&#65533;&#65533;G&#65533;J&#65533;&#65533;
u&#65533;VS&#65533;^!S&#65533;&#65533;T&#65533;P}lL&#65533;&#65533;&#1590;&#65533;u&#65533;yu&#65533;V&#65533;&#1696;&#65533;&#65533;&#65533;&#65533;H?&#65533;1&#1715;&#65533;&#65533; k&#65533;#bk&#1602;2&#65533;n&#65533;&#65533;R]&#65533;&#65533;&#65533;&#65533;B&#1449;1&#65533;YW&#65533;&#65533;V&#65533;&#65533;&#65533;&#65533;)$w&#65533;@m&#65533;&#65533;&#65533;h)&#719;&#65533;:&#65533;!&#65533;-mjYK&#1554;7&#65533;&#65533;&#65533;e&#65533;+&#1495;T)&#65533;.&#65533;&#65533;[\yV&#65533;&#65533;&#65533;&#65533;h&#65533;{&#65533;&#65533;&#65533;&#1456;&#65533;&#65533;nl&#65533;A]&#65533;&#65533;6&#65533;&#65533;&#559;~&#65533;^&#65533;J&#65533;&#65533;&#65533;&#65533;&#65533;kP&#65533;&#65533;&#65533;&#65533;pBJ&#65533;\&#65533;6&#65533;&#65533;&#65533;c&#65533;&#65533;&#65533;;&#65533;&#65533;&#65533;n}&#65533;~&#65533;&#65533;V&#65533;&#65533;&#65533;&#65533;&#65533;K<&#65533;&#65533;&#65533;&#1471;&#65533;&#65533;p&#65533;&#65533;K\K.&#65533;J&#65533;&#65533;tElZK&#1533;v&#65533;&O_YR&#65533;&#65533;&#65533;&#65533;E&#65533;cd9&#574;]mz&#65533;&#65533;&#65533;&#65533;&#65533;&#65533;;ng&#65533;&#65533;&#65533;&&#65533;8&#65533;&&hF;b&#65533;&#65533;&#65533;&#65533;&#65533;&#880;&#65533;7&#65533;&#65533;&#65533;y&#65533;&#65533;&#65533;&#65533;[&#65533;n&#65533;&#65533;&#65533;&#65533;&#65533;:&#65533;L`&#65533;&#1960;&#65533;U&#65533;&#65533;k&#65533;ac&#65533;&#1110;&#65533;&#65533;&#65533;V&#65533;&#65533;&#65533;EV3&#65533;&#65533;a&#65533;&#65533;&#65533;&#65533;&#65533;J&#65533;.5&#720;&#65533;k&#65533;&#65533;&#65533;O\&#65533;&#65533;&#65533;&#1133;tY&#65533;iEH&#65533;&#65533;&#808;&#65533;&#65533;o&#65533;Ka&#65533;&#65533;Nl&#65533;&#65533;$Ak&#65533;M&#65533;&#65533;&#65533;9&#65533;&#65533;&#65533;I&#65533;+a&#65533;&#65533;J&#65533;W&#65533;&#65533;)&#65533;Y&#203;&#65533;n&#65533;&#65533;M4&#65533;qg&#65533;&#37940;&#65533;6=&#65533;m&#65533;&#65533;P&#65533;&#65533;&#65533;]5&#65533;n/D&#65533;Cm(9&#65533;&#65533;mr&#728;&#65533;*&#65533;&#65533;&#65533;&#1428;v3d	&#65533;u&#65533;?&#65533;b&#65533;jU&#65533;&#65533;\&#65533;O&#65533;o~&#65533;[&#65533;&#65533;&#65533;&#65533;W=&#65533;&#65533;&#65533;&#40885;+!W&#65533;K&#65533;_&#65533;w&#65533;P'&#65533;R&#65533;&#65533;&#65533;&#65533;&#65533;&#65533;D@k&#65533;&#65533;&#65533;&#65533;&#65533;&#65533;&#65533;L&#65533;&#65533;&#65533;>y&#65533;&#65533;&#65533;&#65533;&#65533;&&#65533;.&#65533;&#65533;'&#65533;p~&#65533;o\YR&#65533;&#65533;}+C&#65533;k@&#65533;&#65533;&#65533;&#65533;&#65533;:[[\&#65533;
m&#65533;&#65533;/&#65533;i'}&#65533;M&#65533;&#65533;V&#65533;&#65533;&#65533;&#65533;zw&#65533;&#65533;E&#65533;&#65533;IrpF&#65533;&#65533;]&#65533;&#65533;&#65533;'ULC5&#65533;`[w&#65533;&#65533;"(&#65533;cke&#65533;&#65533;&#65533;&#65533;&#65533;t;&#65533;&#65533;&#65533;&#65533;(&#1271;&#65533;;&#65533;D}&#65533;&#65533;&#65533;&#65533;&#1579;&#65533;&#65533;&#1950;&#65533;&#390;v&#65533;&#65533;j&#65533; qH&#65533;3O&#65533;&#65533;&#65533;&#65533;&#65533;/<&#65533;<#&#65533;&#662;&#65533;&#65533;&#65533;&#65533;&#1689;&#65533;&#65533;.~&#48891;&#65533;&#65533;&#65533;&#65533;&#65533;&#65533;wH`:'&#65533;&#65533;aO&#65533;s&#65533;&#65533;&#235;&#65533;&#394;&#65533;*&#1911;&#65533;7&#65533;&#65533;'t&#65533;&#65533;&#65533;Nk,&#65533;)&#65533;
}&#65533;&#65533;&#65533;&#65533;&#731;&#65533;s&#65533;&#65533;X&#65533;p&#65533;[&#65533;.&#65533;&#65533;&#65533;Y&#65533;&#65533;|&#65533;&#65533;&#65533;;N&#65533;&#65533;&#65533;&#65533;x&#65533;&#65533;&#65533;&#65533;&#65533;&#65533;|&#65533;&#65533;&#65533;v&#65533;&#65533;:&#65533;l>_ /x&#65533;{&#65533;&#65533;&#65533;&#65533;1/1_&#65533; &#65533;M&#65533;&#65533;*[k&#65533;'wsi&#65533;&#65533;\&#65533;&#65533;p&#65533;&#65533;w&#65533;&#65533;w&#65533;wm&#65533;t&#65533;&#65533;J&#65533;Wb7{&#65533;&#65533;x&#65533;VD't&#65533;'&#1778;&#65533;|&#65533;&#65533;_]&#65533;e2AU&#65533;wy&#65533;|&#65533;&#65533;+2(&j&#65533;s&#65533;7d&#65533;f&#65533;&#28712;T&#65533;&#65533;|G^&#65533;&#65533;C`&#65533;&#65533;4&#65533;&#65533;&#1335;h&#65533;%&#65533;wf&#65533;&#65533;&#65533;&#65533;&#65533;-|(8u+W5qW0&#65533;2Y&#65533;T&#65533;'.&#65533;Q,&#65533;h;&#1542;&#65533;&#1472;&#65533;t&#65533;BxA&#65533;zG~2&#65533;Nhuf&#65533;&#65533;O&#513;l&#65533;x&#65533;&#65533;z"&#65533;3p&#65533;2|&#65533;'&#65533;&#65533;&#65533; [&#65533;&#65533;&#65533;&#1410;&#65533;&#65533;b&#65533;i&#65533;"fq&#65533;t=&#65533;&#65533;7{h6~&#65533;%Qz7&#65533;{&#65533;@x9xx
&#1479;~aj&#65533;7&#65533;`&#65533;&#65533;m,2&#65533;&#65533; &#65533;&#65533;&#65533;D&#65533;r&#65533;&#65533;n0&#65533;&#65533;S&#65533;&#65533;x&#65533;8&#65533;&#65533;&#65533;yP4&#65533;Sj\&#65533;dZsp&#65533;zr&#65533;w&#65533;88L&#65533;&#65533;&#65533;&#65533;&#65533;\&#65533;&#65533;e&#65533;wuX&#65533;&#65533;&#65533;x&#65533;&#65533;:W&#65533;&#65533;&#65533;&#65533;(&#65533;&#65533;	V&#65533;q&#65533;
&#65533;|&#65533;U&#65533;o&#65533;<&#65533;&#65533;&#808;&#65533;&#65533;lwCD&#64772;&#65533;&jLH&#65533;&#65533;5V&#65533;&#65533;B&#65533;&#65533;GHhq&wJ4&#65533;}Q&#65533;&#65533;&#65533;&#65533;Y&#65533;&#65533;mm&#65533;^%&#65533;[&#65533;&#65533;M&#65533;ND&#65533;&#65533;&#65533;&#65533;&#65533;8&#65533;&#65533; &#65533;&#65533;
&#65533;0&#65533;b&#65533;,&#65533;&#65533;[p	&#65533;&#453;&#65533;&#1347;&#65533;x&#65533;!&#65533;D&#65533;&#65533;x&#65533;&#65533;3F&#65533;j&#65533;g&#65533;&#65533;`A&#65533;v&#65533;cG>aK&#65533;&#65533;&#65533;&#65533;t&#65533;&#65533;&#65533;&#65533;6&#65533;@Hx*'&#65533;0A&#65533;&#65533;&#65533;&#65533;&#65533;S&#65533;l&#65533;&#65533;n@&#65533;&#65533;&&#65533;pb&#1029;&#65533;&#65533;&#65533;&#65533;X9-)$&#65533;1%E)$&#65533;&#65533;&#65533;&#65533;0&#65533;6k_&#65533;&#65533;>&#65533;z&#65533;&#65533;w&#65533;&#65533;&#65533;&9,	wv&#533;&#65533;H&#65533;&#65533;b&#1601;&#65533;gx&#36370;&#65533;w&#65533;&#65533;+{&#65533;&#65533;`x&#65533;>@&#65533;p=&#65533;c)Xs&#65533;&#65533;&#65533;&#65533;&#65533;)&#65533;&#65533;&#65533;&#65533;!&#65533;FQ&#65533;&#65533;&#65533;x&#65533;Uw&#65533;&#65533;T9&#65533;[&#65533;&#65533;&#65533;Y&#65533;&#65533;&#65533;&#65533;&#65533;&#65533;wIQ:8&#65533;&#65533;i&#65533;&#65533;Y&#65533;&#65533;&#65533;M&#65533;&#65533; &#65533;a&#65533;&#65533;&#65533;1&#65533;&#65533;`b0i&#65533;" &#65533;+8p&#65533;e+&#65533;2G&#65533;&#65533;&#1627;R&#65533;&#65533;&#1241;&#1360;&#65533;{&#65533;Y&#65533;&#65533;&#1237;^&#65533;EW	B&#65533;&#65533;v&#65533;&#65533;&#65533;z`&#65533;w~&#65533;&#65533;&#65533;&#65533;&#65533;&#65533;&#1629;&#65533;&#65533;&#65533; &#65533;&#1762;&#65533;&#65533;
&#65533; 8&#65533;x&#1054;{)`G&#65533;&#65533;&#65533;&#65533;&#65533;+&#65533;$&#65533;&#1618;&#65533;Y}&#65533;&#65533;g&#65533;&#65533;&#65533;&#65533;>T&#65533;&#65533;}w&#65533;&#65533;&#65533;&#65533;t%u&#65533;;&#65533;&7&#65533;&#65533;W&#65533;&#65533;t&#65533;&#65533;y&&#65533;,&#65533; &#65533;&#65533;@&#65533;&#65533;&#65533;@&#65533;&#65533;x[$&&#65533;&#65533;&#65533;&#65533;&#65533;&#65533;&#65533;'&#65533;?&#65533;3&#65533;&#65533;&#65533;~[66&#65533;VT&#65533;&#65533;gd&#65533;<&#65533;n&#65533;t&#65533;&#65533;O1*&#65533;&#65533;E&#65533;&#65533;%&#65533;(&#65533;&#65533;K&#1700;3&#65533;&#65533;*:{&#65533;Z&#65533;<	l&#65533;&#65533;V&#65533;&#65533;xvn$&#65533;&#65533;&#65533;C&#65533;'>b&#65533;&#65533;&#65533;^&#65533;&#65533;&#65533;Q&#65533;`&#473;&#65533;&#65533;&#65533;&#65533;CGW&#65533;&#65533;EHq&#65533;&&#65533;n&#65533;?Ugh&#65533;6z&#65533;&#65533;Fc&#65533;&#65533;}&#65533;&#65533;&#65533;&#65533;,	 &#65533;&#65533;&#65533;&#65533;:&#65533;&#65533;:&#65533;@x&#65533;V&#65533;e&#486;&#65533;&#1541;z&#65533;]&#65533;3&#914;&#65533;j!&#1637;6q8&#65533;xti&#1866;&#65533;&#65533;&#65533;>&#65533;&#65533;G<&#65533;7g&#65533;&#65533;*afD&#65533;(&#65533;&#65533;Gz&#65533;&#65533;h&#65533;9f&#65533;zU*u&#65533;&#65533;%&#65533;&#65533;&#65533;&#65533;j"J\&#65533;g&#65533;b&#65533;wRm&#65533;w&#65533;&#65533;	&#65533;9&#1649;&#65533;&#65533;x&#65533;&#65533;&#1494;&#65533;}&#65533;GF&#739;&#65533;r&#65533;TJ&#65533;c&#65533;&#65533;&#65533;&#65533;{&#65533;&#65533;(.&#65533;&#65533;&#65533;
	g&#65533;x&#65533;
&#65533;&#65533; {x?&#65533;(ss&#65533;&#65533;#&#65533;E&#65533;~&#465;<+6&#65533;&#65533;&#65533;k&#65533;&#65533;*&#65533;&#65533;V&#65533;&#65533;Zz&#65533;6&#65533;&#65533;&#65533;&#65533;
&#65533;&#65533;&#65533;&#65533;&#65533;{r
{0&#65533;&#65533;
&#65533;&#65533; &#65533;&#65533;&#65533;&#65533;&#65533;&#65533;&#65533;&#65533;&#1079;&#65533;"x&#65533;&#65533;&#1523;rk&#65533;&#65533;&#65533;W&#65533;~&#65533;&#65533;&#65533;R&#65533;q&#65533;J&#65533;&#65533;9&#65533;&#65533;&#65533;ej&#1958;ax&#65533;&#65533;(&#65533;&#65533;&#65533;&#65533;&#65533;&#65533;&#65533;+&#65533;K~)E&#65533;&#65533;1M&#65533;&#65533;<[&#65533;&#778;&#65533;v&#65533;s1&#65533;Bj&#65533;n&#65533;`&#65533;&#65533;o,&#491;&#65533;&#65533;&#65533;u&#778;&#65533;&#65533;&#65533;&#65533;nH}v;}I&#65533;&#65533;&#65533;H&#65533;i &#65533;&#65533;,&#65533;*&#65533;&#65533;&#65533;5S&#65533;f&#65533;47&#65533;Ag1Y&#65533;vB&#65533;YpT&#65533;&#65533;&#65533;7@+&#65533;y})&#65533;&#65533;&#65533;&#65533;)&#65533;&#65533;&#65533;X)&#65533;&#65533;"&#65533;&#65533;+&#65533;&#65533;&#65533;&#65533;X&#65533;s1&#65533;&#65533;%&#65533;&#65533;&#65533;&#839;&#65533;&#65533;k&#65533;g&#65533;&#65533;/f&#65533;&#65533;&#65533;y&#65533;&#65533;&#65533;&#65533;&#65533;&#1790;L&#65533;&#65533;t&#1773;&#65533;W&#65533;&#65533;K&#65533;&#65533;&#65533;&#65533;&#65533;5&#65533;Q&#65533;&#65533;&#65533;&#65533;&#65533;&#65533;&#65533;&#65533;&#65533;&#65533;2&#65533;&#65533;&#65533;
q&#65533;"&#65533;:&#65533;4H&#65533;&#65533;}i&#65533;k&#65533;+&#65533;!1o{&#65533;&#65533;&#566;&#65533;&#65533;&#65533;t&#65533;PMXi&#65533;&#65533;&#65533;;&#65533;&#65533;&#65533;ko&#65533;&#763;&#65533;q&#65533;&#65533;&#65533;<&#65533;&#65533;&#65533;
&#65533;K&#65533;;&#65533;?a&#65533;a&#65533;&#65533;&#65533;u&#65533;&#764;&#65533;&#65533;M$o&#65533;&#65533;%MQ&#65533;&#65533;&#65533;&#65533;&#65533;@&#65533;+&#65533;&#65533;&#65533;_&#164;r&#65533;:&#65533;&#65533;&#65533;w<Z&#65533;&#65533;&#65533;&#65533;s&#299;&#65533;&#65533;c&#65533;j&#65533;&#65533;&#305;&#65533;&#65533;&#65533;&#65533;&#65533;*&#65533;&#65533;&#65533;v&#65533;;&#65533;Y(q&#65533;&#65533;&#65533;&#65533;&#65533;&#65533;&#65533;&#65533;f&#1460; K&#65533;&#65533;&#65533;
&#65533;&#65533;&#65533;&#65533;&#447;p	&#65533;&#65533;1&#65533;3a&#269;&#65533;&#271;&#65533;&#65533;ox&#828;&#65533;J*|&#672;08&#65533;&#65533;|&#65533;&#65533;\&#419;t&#65533;K`/&#65533;1ld&#65533;v&#65533;a&#65533;&#65533;&#65533;A&#65533;5&#65533;&#65533;0&#65533;&#65533;&#65533;`&#65533;&#65533;>&#65533;2a&#65533;}&#65533;&#65533;&#65533;&#65533;'&#65533;&#65533;&#592;&#65533;0&#65533;;&#65533;&#350;s&#65533;&#65533;&#65533;ndz&#65533;y,&#65533;&#65533;&#65533;&#65533;?K&#65533;&#65533;&#65533;&#65533;&#65533;e&#65533;&#65533;&#65533;f&#252;&#65533;	&#65533;E\	,&#65533;
\@&#65533;&#65533;	&#65533;&#65533;&#65533;&#65533;&#65533;&#65533;q|$1&#65533;&#1066;*l&#65533;&#65533;[&#65533;"&#65533;&#65533;&#65533;
&#65533;&#65533;&#65533;&#65533;&#65533;B&#65533;&#65533;	&#65533;&#65533;QxV7&#65533;&#65533;&#65533;&#65533;&#65533;&#65533;&#65533;p&#65533;&#65533;&#1127;&#65533;
}&#65533;&#65533;&#65533;&#65533;<l&#65533;&#65533;&#65533;r&#65533;(Z,&#65533;&#65533;&#65533;&#65533;&#65533;&#65533;&#65533;&#65533;On&#1773;n&#65533;d&#65533;&#65533;&#65533;&#65533;&#65533;&#359;4Vu&#65533;8&#65533;&#65533;0&#65533;)Wj&#65533;&#65533;8
&#65533;4yR&#65533;&#65533;Z+	&#410;,`&#65533;&#65533;<-2!'&#65533;&#65533;&#65533;l&#65533;/&#65533;&#65533;T&#65533;&#65533;&#65533;&#65533;)&#65533;2:&#65533;&#65533;c&#65533;&#65533;&#65533;&#65533;`&#65533;&#65533;&#65533;z&#33185;9c&#65533;[&#1323;[&#65533;&#65533;"&#65533;2&#65533;&#65533;&#65533;\&#65533;p&#1348;&#65533;&#65533;&#3255;p
&#65533;&#65533;&#65533;R&#65533;R&#65533;&#65533;M&#65533;&#65533;3&#65533;(&#65533;l&#812;&#65533;&#65533;	r&#65533;&#65533;4&#676;|M&#65533;V&#65533;&#65533;&#65533;/&#65533;yk&#65533;&#65533;K&#65533;&#65533;)&#65533;&#65533;}&#65533;&#1028;&#65533;LxV&&#65533;q&#65533;&#65533;&#65533;j&#65533;&#972;&#65533;L&#65533;&#65533;&#65533;=&#65533;&#65533;h0&#65533;&#65533;&#1566;&#65533;\0&#65533;&#65533;&#65533;&#1811;&#65533;-&#65533;_|&#65533;&#65533;&#65533;&#780;&#65533;&#65533;y-3&#1715;&#65533;@&#65533;&#65533;&#65533;&#65533;&#65533;&#65533;p&#65533;&#65533;k&#65533;&#65533;&#65533;&#65533;&#65533;(g&#65533;&#65533;i&#65533;&#65533;~uC&#65533;&#331;&#1786;]&#65533;&#65533;&#65533;&#65533;&#65533;S&#65533;
&#65533;&#65533;G&#65533;Q&#65533;&#333;	q1pu&#65533;&#65533;9&#65533;&#65533;7&#65533;&#65533;QK&#65533;&#1514;&#65533;&#65533;<&#65533;&#65533;&#65533;5&#65533;M>&#65533;k>rME&#65533;m&#1967;-&#65533;&#65533;&#65533;&#65533;&#65533;%&#736;iu&#65533;&#65533;&#65533;&#1680;&#65533;*&#65533;&#65533;&#65533;&#65533;l&#65533;&#712;&#65533;&#65533;p	&#65533;&#65533;z&#65533;&#65533;&#65533;&#65533;(
&#65533;&#65533;&#65533;	&#65533;=P=)&#65533;&#1229;_z&#65533;K&#65533;&#65533;&#65533;#.I .&#65533;&#65533;&#65533;&#65533;&#65533;SLHF&#65533;S5l&#65533;&#65533;l&#65533;!~x&#65533;u$.s5&#65533;&#65533;&#65533;&#1686;&#1200;&#65533;&#65533;"&#65533;&#65533;&#65533;t)&#65533;b&#65533;Cq0&#65533;-p&#65533;%&#65533;&#65533;&#65533;/&#65533;&#2011;&#65533;&#65533;)b&#65533;&#65533;}&#65533;J&#65533;&#65533;&#65533;.&#65533;&#65533;&#65533;&#65533;&#65533;&#65533;&#65533;{m&#65533;&#65533;]>&#65533;`&#65533;d_&#65533;&#65533;&#65533;&#65533;&#65533;.&#65533;&#65533;.&#65533;i&#65533;W&#65533;&#65533;7&#65533;&#65533;&#65533;&#65533;&#65533;+&#65533;wNP&#65533;w&#65533;p%&#65533;p&#65533;d&#65533; &#65533;&#65533;&#65533;&#65533;&#65533;l&#65533;&#1819;&#65533;&#65533;&#65533;&#65533;&#65533;&#1084;&#65533;&#65533;
&#65533;i&#65533;Th&#65533;&#65533;M&#65533;&#65533;&#65533;&#65533;`&#65533;&#65533;$Y&#65533;x=\&#65533;&#65533;&#65533;
&#65533;&#1787;&#65533;&#65533;x+.a&#65533;&#65533;&#233;&#65533;&#65533;An&#65533;q&#65533;)p&#65533;
&#65533;&#65533;&#65533;&#65533;&#65533;sQr#&#65533;N&#65533;^&#65533;
&#65533;&#65533;&#65533;&#65533;&#65533;|&#65533;&#65533;Nd&#65533;&#65533;:&#65533;&#164;&#65533;t&#65533;+&#65533; &#65533;[&#65533;`b^&#65533;Em&#65533;J&#879;&#65533;>&#65533;&#65533;.#&#65533;&#65533;&#65533;&#65533;&#65533;&#65533;&#65533;&#65533;&#65533;&#65533;&#65533; &#65533;&#65533;&#65533;^&#65533;}&#65533;&&#65533;&#65533;%xM&#65533;&#65533;&#65533;~&#65533;&#65533;&#65533;&#65533;-&#65533;&#65533;&#65533;^&#65533;4&#65533;$&#65533;&#65533;&#65533;V&#65533;&#65533;$=&#65533;&#65533;&#65533;O[&#65533;&#65533;&#65533;a$&#65533;u&#65533;rH&#65533;Q&#65533;&#1980;&#65533;&#65533;&#65533;R&#43214;&#1341;&#65533;&#65533;&#128;&#65533;p&#65533;&#65533;&#65533;}&#65533;&#65533;&#65533;&#65533;&#65533;&#65533;
&#65533;&#65533;&#65533;&#65533;A&#65533;&#65533;&#65533;&#65533;&#65533;&#428;&#65533;&#65533;,&#65533;&#65533;&#65533;&#65533;&#65533;&#65533;+&#1016;h&#65533;&#65533;&#65533;&#65533;j&#65533;&#65533;&#65533;&#65533;&#65533;&#65533;P{&#65533;&#65533;&#65533;&#65533;&#65533;%&#65533;&#65533;&#687;SO&#65533;&#65533;&#65533;&#65533;&#65533;l&#449;{X/&#65533;&#65533;m"`&#65533;&#65533;&#65533;ao&#65533;f&#65533;&#65533;
&#65533;h&#65533;KN&#65533;&#65533;&#65533;&#65533;&#65533;~&#65533;&#65533;&#65533;&#1037;&#65533;r&#65533;&#65533;&#572;&#65533;oh&#65533;&#65533;+|&#65533;&#65533;&#65533;&#65533;(H&#65533;g&#65533;D]~PcYf&#65533;O&#65533;&#65533;&#65533;&#65533;&#65533;/&#65533;&#65533;&#65533;&#65533;!&#65533;q&#65533;&#65533;X&#65533;&#65533;&#65533;&#65533;&#65533;	&#65533;!&#65533;&#65533;&&#65533;o&#65533;p&#65533;&#65533;^&#65533;&#65533;&#65533;&#65533;^&#65533;w&#65533;&#815;&#65533;&#65533;&#65533;_&#65533;b&#65533;&#65533;&#65533;&#65533;R2&#65533;&#65533;Z&#65533;&#65533;&#65533;&#65533;*&#65533;&#65533;5cy&#65533;&#65533;&#65533;8&#65533;&#65533;A&#65533;	&&#65533;wP_>&#65533;&#65533;$Nl&#65533;&#65533;&#65533;&#65533;/z&#65533;&#867;4g!E&#65533;&#65533;V&#65533;&#65533;&#131;;&#65533;&#65533;v&#65533;&#65533;/&#65533;&#65533;&#65533;&#65533;L(L&#65533;La&#65533;Ia&#65533;&#65533;&#65533;4&#65533;&#65533;&#65533;&#65533;
&#65533;BH
J&#65533;&#676;N&#65533;Z&#65533;&#65533;U&#65533;Y&#65533;&#65533;&#1717;&#65533;K&#65533;a&#65533;&#65533;&#65533;&#65533;BdQ&#65533;&#65533;U&#65533;m&#631;&#1456;&#869;&#65533;&#65533;&#65533;&#1914;y&#65533;&#957;&#65533;&#65533;[&#467;)Yz,n&#65533;&#65533;u&#65533;-f&#65533;&#65533;!?&#65533;N6&#65533;&#65533;&#65533;B|&#65533;1&#936;qc7&#65533;pA&#65533;&#65533;1&#65533;&#191;&#1948;&#65533;js[5a&#65533;&#65533;Y&#65533;&#65533;&#65533;&#65533;TnX&#65533;&#65533;&#65533;7&#1058;
&#65533;"M&#65533;&#65533;S&#65533;&#1138;-g~-Z_&#65533;&#1141;&#65533;&#65533;^&#65533;&#65533;&#65533;&#65533;(&#65533;FM+]k\&#65533;&&#65533;z&#65533;&#65533;2+]&#65533;x&#65533;Yq&#65533;x&#65533;);&#65533;o&#65533;&#65533;&#65533;&#65533;RT&#65533;Yc&#65533;&#65533;C&#65533;4&#65533;&#65533;A	&#65533;&#65533;&#65533;e&#65533;80	&#65533;[&#65533;P&#65533;&#65533;^&#65533;i&#65533;&#65533;l&#65533;D
&#65533;z&#65533;&#65533;@LJ)&#65533;z0&#65533;!&#65533;2&#479;pZT.=&#65533;&#65533;&#65533;:&#65533;&#65533;r	C`&#65533;&#65533;&#65533;&#65533;&#1290;&#65533;&#65533;&#65533;r&#65533;&#65533;&#65533;",&#65533;!&#65533;$&#65533;&#1498;dI&#65533;&#65533;&#65533;3&#65533;0*&#65533;/&#65533;&#65533;&#65533;&#65533; &#65533;*&#65533;&#65533;|&#65533;$h"&#65533;S5&#65533;&#65533;	$&#65533;SI&#65533;Q&#65533;8&#65533;4h&#65533;E&#65533;&#65533;x&#277;_&#65533;&#65533;&#65533;5&#65533;C&#65533;&#65533;&#65533;&#65533;&#65533;&#65533;&#65533;9_x&#65533;&#65533;&#65533;&#65533;&#429;+&#65533;kFLu&#65533;;&#65533;&#65533;&#65533;SO&#65533;	&#65533;&#1156;&#65533;S&#65533;.&#65533;&#65533;\&#65533;&#65533;U,&#65533;&#65533;R&#65533;rr%)k&#65533;&#65533;=&#65533;&#65533;D&#65533;&#65533;-&#65533;&#65533;&#65533;0)&#65533;&#65533;4&#65533;#&#65533;M7/b&#65533;&#65533;&#65533;&#1219;#Z	&#65533;g}@_f&#65533;&#65533;&#65533;s&#65533;&#65533;v+t&#65533;&#65533;*&#65533;(b01H&#65533;&#65533;T*X&#65533;*&#65533;M&#47447;&#65533;y1&#1902;&&#65533;DU&#65533; &#65533;&#65533;&#65533;-&#65533;&#65533;&#65533;&#1281;-&#65533;u&#65533;m&#65533;&#65533;&#65533;&#65533;)-bl&#65533;&#65533;&#65533;&#65533;&#65533;&#8632;&#65533;J?&#65533;&#65533;&#65533;O&#65533;a?&#65533;f&#65533;&#1102;-Pb(&#65533;E5<O4a&#65533;&#65533;V&#65533;c&#65533;(&#65533;&#65533;&#65533;&#65533;m5&#65533;&#65533;)&#65533;&#65533;mDN&#65533;&#65533;g&#65533;`&#65533;CH&#65533;}&#65533;{&#65533;&#65533;&#65533;^&#65533;&#65533;5+C~&#65533;&#65533;&#65533;7^&#65533;&#65533;T&#65533;`&#65533;&#65533;{&#65533;&#65533;&#65533;[&#65533;&#65533;< &#65533;&#65533;ZA&#65533;X&#65533;+&#65533;&#65533;&#1474;x&#65533;&#65533;2`&#65533;ah33c&#65533;&#17645;D&#65533;&#65533;V&#65533;&#65533;9&#653;&#65533;&#65533;&#65533;k&#65533;&#65533;&#65533;iZ"&#65533;e&#65533;&#65533;qI<&#65533;\&#65533;@&#65533; &#65533;-&#65533;X&#65533;&#65533;&#65533;&#65533;rw*&#65533;&#65533;&#65533;q&#65533;&#65533;2%&#65533;G&#65533;&#65533;&#137;&#65533;&#65533;&#65533;&#65533;&#65533;&#65533;&#65533;k\&#65533;&#65533;&#65533;&#65533;&#65533;&#65533;&#1505;Q/:&#65533;]E&#65533;&#65533;g&#65533;Fsa&#65533;_&#65533;&#65533;&#65533;Zc&#65533;m&#65533;&#65533;L&#65533;&#65533;&#65533;O3&#65533;6&#65533;"&#65533;&#65533;7&#65533;@&#65533;E&#65533;;@qRJ,&#65533;&#65533;X*f&#1999;&#65533;D&#1056;|A=&#65533;X&#65533;&#65533;&#65533;g&#65533;&#65533;&#65533;K@b6&#65533;E-&#65533;9.&#65533;&#65533;H&#65533;P&#65533;&#65533;&#65533;&#65533;Y&#65533;?C&#641;N&#65533;x&#65533;n_&#65533;`&#65533;p&#65533;&#65533;&#65533;&#65533;a&#65533;v&#65533;1&#65533;&#65533;vwB&#65533;T&#65533;,&#65533;&#65533;&#1244;$$%o2&#65533;!&#65533;&#65533;&#65533;}&#65533;y&#875;&#65533;&#65533;&#65533;&#65533;2&#65533;-n&#65533;_~0s&#65533;&#65533;#>H&#65533;&#65533;&#65533;5&#65533;)&#65533;O&#65533;f&#65533;X&#65533;>&#65533;L&#65533;r!Q&#65533; q&#65533;=&#65533;B&#65533;&#65533;&#65533;&#65533;'\&#1163;&#65533;&#65533;&#65533;b&#65533;%&#65533;<&#65533;&#65533;&#65533;&#65533;!&#65533;&,.&#65533;&#65533;&#1728;o&#65533;C&#65533;Qv&#65533;&#65533;W&#65533;RB&#65533;%&#65533;&#65533;&#65533;&#65533;&#65533;M&#65533;f&#65533;z&#65533;&#65533;&#170;&#65533;&#839;8&#65533;a'k&#65533;C&#65533;oo=4[&#65533;&#65533;%&#65533;&#65533;-?&#65533;`e&#65533;&#32857;+Q/{a&#65533;&#65533;&#65533;[6)}&#65533;)&#65533;M&#65533;&#65533;A&#65533;Br&#65533;P+&#65533;G	a.&#65533;tD&#65533;B\&#65533;&#65533;#&#65533;+V&#65533;9&#65533;&#65533;&#65533;&#65533;&#65533;X\n&#65533;&#65533;Z&#65533;h$&#65533;V&#65533;&#65533;&#65533;X-G&#65533;&#65533;#&#65533;&#65533;D&#65533;&#65533;&#65533;'$&#65533;&#65533;&#65533;&#65533;X2F&#65533;&#266;&#65533;VE&#65533;Q&#656;&#65533;<()&#65533;&#65533;>&#65533;&#65533;R&#65533;&#65533;tb+&#65533;&#65533;&#65533;&#65533;&#65533;n &#65533;&#65533;&#65533; &#65533;&#65533;&#65533; &#65533;oZ&#65533;&#65533;2&#65533;&#65533;&#65533;O8&#65533;&#65533;&#65533;&#65533;'&#65533;`&#65533;&#65533;&#65533;&#65533;Ob&#65533;&#65533;&#65533;t&#65533;&#65533;]sa&#65533;E&2&#65533;G6^"v&#65533;&#65533;&#35504;S(&#65533;y1&#65533;9W*&#65533;&#65533;+&#65533;kg&#65533;\&#65533;Hy&#65533;g&#65533;&#65533;gU&#65533;&#65533;H&#65533;O&#65533;'&#65533;&#65533;&#65533;*&#65533;&#65533;&#65533;&#65533;Z0IV&#65533;&#65533;&#65533;ogZH&#65533;z&#65533;&#65533;:4&#65533;s&#65533;[[]	&#65533;]&#65533;g&#65533;&#65533;R&#65533;:&#65533;&#65533;E\2c&#65533;&#65533;&#65533;.1&#65533;N&#65533;lDa&#65533;@&#65533;&#65533;s&#65533;&#65533;&#65533;H|&#65533;Lk&#65533;&#65533;[#0&#65533;&#65533;&#65533;5.b&#65533;[&#65533;?P&#65533;&#65533;&#65533;Kr_&#65533;@&#65533;#@uJ&#65533;&#65533;&#65533;;&#65533;&#65533;&#65533;z]U&#65533;&#65533;&#65533;'V&#65533;&#65533;&#174;&#65533;x&#65533;,&#65533;&#65533;<iP&#65533;u0hM&#65533;&#65533;&#65533;&#65533;&#65533;`&#64362;\&#65533;\#
]%V!&#1509;+|&#65533;&#65533;(&#65533;&#65533;&#65533;A&#65533;&#65533;>2&#65533;b&#65533;B&#65533;&#65533;&#65533;&#65533;.F&#708;&#65533;V&#65533;Gh&#65533;#&#65533;$Y&#65533;&#384;R&#65533;#c44!&#65533;&#65533;&#65533;{&#65533;0Vj&#1032;&#1711;&#65533;25&#171;&#65533;]&#65533;&#65533;&#1379;K&#21943;&#65533;&#65533;p&#65533;y+I|&#65533;.&#65533;&#65533;&#65533;&&#65533;6&#65533;&#65533;&#65533;&#65533;&#65533;&#65533;&#65533;(&#65533;[P&#65533;-'&#65533;&#65533;&#65533;n&#65533;>v&#65533;&#65533;pw&#65533;V&#65533;nv&#65533;:,&#65533;&#65533;&#65533;&#65533;&#65533;&#65533;&#65533;jd!&#65533;&#65533;}&#65533;&#65533;&#65533;&#65533;;4RU&#65533;L&#65533;&#65533;K&#65533;0&#65533;/&#65533; &#65533;y"4&#65533;}&#65533;h&#65533;&#65533;&#65533; &#65533;&#65533;&#863;&#65533;&#65533;	C&#65533;&#65533;4vG&#65533;&#65533;m4&#65533;&&#65533;&#65533;Dr&#65533;&#65533;s&#65533;?&#65533;&#65533;/&#65533;;r.&#65533;&#65533;Y&#65533;&#65533;&#65533;&&#65533;k()I<ChH2.&#65533;vi<&#65533;&#65533;&#1725;.&#65533;=]KP&#65533;&#65533;&#65533;S&#65533;&#65533;_&#65533;li$&#65533;&#65533;|K&#65533;&#65533;&#65533;2B&#65533;=&#65533;&#613568;+X&#65533;E&#65533;	6 4_&#65533;D&#65533;&#65533;_&#65533;C&#65533;&#65533;&#65533;a&#65533; &#65533;&#65533;
&#65533;&#1465;&#65533;&#65533;&#65533;-&#65533;	&#65533;/&#65533;&#65533;y&#65533;&#65533;&#65533;&#65533;&#65533;&#65533;&#65533;k&#979;&#65533;jq&#65533;&#65533;&#65533;&#65533;E&#65533;&#65533;&#65533;JBk&&#65533;&#65533;\&#65533;&#65533;=
&#65533;*&#65533;&#65533;&#263;&#65533;&#65533;?&#65533;&#65533;&#65533;&#65533;&#65533;^&#65533;&#65533;&#65533;&#65533;&#65533;&#65533;&#65533;&#65533;E$m&#65533;e&#65533;&#65533;&#65533;&#65533;&#65533;I&#65533;R&#65533;&#65533;&#65533;&#65533;T>&#65533;7k&#65533;u&#65533;1D"&#65533;&#65533;("&#65533;&#65533;G&#65533;(&#65533;&#65533;G&#65533;amg}&#65533;&#65533;i&#1334;U&#65533;&#65533;&#65533;	&#1017;&#132;&#65533;&#65533;0Uu#&#65533;,(F&#65533;&#65533;&#65533;n&#65533;*&#65533;&#1817;d&#65533;&#65533;&#65533;&#65533;&#65533;&#65533;&#409;&&#65533;&#65533;?}&#65533;Q&#65533;&#65533;|&#65533;g%&#65533;&#65533;[{&#65533;fV&#65533;+H&#65533;	&#65533;%&#65533;&#1679;&#65533;v&#65533;&#65533;=!&#65533;5&#1529;8G&#65533; 8 :
&#65533;L&#65533;&#65533;&#1542;&#65533;&#65533;-S]n&#65533;n&#65533;&#65533;&#65533;&#65533;&#65533;p&#65533;k~&#65533;GV&#65533;&#65533;>7&#65533;]^&#65533;h&#65533;&#772;&#65533;W;&#65533;&#65533;&#65533;~&#65533;&#65533;sm&#65533;&#65533;&#65533;LD&#65533;&#65533;u5X'Gy&#65533;&#65533;j&#65533;bw&#65533;&#65533;&#65533;&#65533;F&#65533;R&#65533;|&#65533;]&#65533;Z&#65533;&#65533;
A&#65533;p&#65533;Y&#1923;]&#65533;&#65533;&#65533;8"&#65533;&#65533;&#525;&&#65533;;[&#65533;&#65533;mSa&#65533;&#65533;&#65533;&#65533;B&#65533;&#65533;&#65533;~&#65533;u&#65533;&#65533;M&#65533;F&#65533;&#65533;&#65533;m&#65533;8]&#65533;/&#65533;@&#65533;+z&#65533;+F"&#1403;t+Q?,&#65533;&#65533;&#65533;X&#65533;h&#65533;&#65533;&#22466;&#65533;4A&#65533;^&#65533;&#65533;l&#1666;&#65533;*i(@&#2019;&#65533;&#65533;c66&#65533;/6X;&#65533;S&#65533;&#65533;;&#65533;B&#65533;E&#1656;&#65533;y&#65533;C1&#65533;?&#65533;>&#65533;&#249;3&#65533;&#65533;&#65533;B*Y<>&#65533;&|A&#65533;C&#65533;&#65533;&#48541;&#65533;'N1:u&#65533;&#65533;&#65533; Ji&#65533;B&#65533;I!$&#65533;Fk&#65533;&#65533;&#65533;&#65533;w&#1226;&#65533;j&#65533;Z&#65533;&#65533;&#65533;.&#65533;&#1274;&#65533;&#65533;t&#65533;["y(&#65533;&#65533;&#65533;Qh&#65533;iQ@a`&#65533;&#65533;=&#65533;G90&#65533;:)
>&#65533;&#65533;&#65533;&#65533;&#65533;&#65533;&#65533;@&#65533;&#65533;a
&#65533;&#65533;A&#65533;)&#65533;&#65533;&#65533;>&#65533;-&#65533;&#65533;&#65533;&#65533;Z'&#65533;&#65533;&#65533;&#65533;D&#65533;&#65533;&#65533;>&#65533;&#65533;6I&#65533;<&#65533;)j&#65533;g&#65533;&#65533;@&#65533;p3?#&#65533;!K&#801;&#65533;&#65533;&#65533;&#65533;&#65533;&#65533;&#65533;R&#65533;&#65533;&#65533;&#65533;+[	&#65533;&#65533;&#65533;S=&#272;&#65533;G&#1564;A&#65533;&#65533;&&#65533;*&#65533;&#65533;&#65533;"&#65533;F&#65533;&#65533;74&#65533;&#65533;&#65533;&#65533;&#65533;&#65533;C&#65533;9&#65533;&#65533;&#65533;&#65533;C&#65533;&#65533;&#65533;&#65533;&#65533;&#65533;&#65533;9&#65533;&#65533;0&#65533;I?DDlTDmlDi&#65533;&#65533;@&#65533;&#65533;&#65533;
<D&#65533;&#65533;&#65533;a4&#65533;&#65533;&#65533;Xi&#65533;C[&#182;)&#65533;&#65533;&#1215;$&#65533;:&#65533;27&#65533;P&#65533;%&#138;|&#1835;$&#65533;&#65533;8&#65533;&#65533;&#65533;&#65533;&#65533;e&#538;&#65533;&#65533;2&#65533;&#65533;&#65533;&#65533;&#65533;&#65533;!&#65533;&#65533;&#65533;&#65533;pc&#65533;C&#65533;k b&#65533;Hg&#65533;pFDY&#1818;&#65533;&#65533;&#65533;&#65533;jL?&#65533;[T&#65533;&#65533;l&#65533;F&#65533;&#65533;&#65533;<&#65533;-n&#65533;&#65533;4&#1577;&#65533;&#65533;&#65533;!hK&#65533;s&#65533;&#65533;9&#65533;N&#65533;&#65533;&#65533;I&#65533;&#65533;,&#65533;.&#65533;&#65533;&#65533;&#65533;&#65533;&#65533;b&#65533;&#65533;=&#65533;"&#65533;&#65533;&#65533;U&#65533;&#65533;%c&#65533;&#65533;&#65533;?&#65533;&#65533;&#65533;&#65533;&#65533;8&#65533;&#65533;&#65533;(&#65533;
&#65533;.&#65533;&#65533;&#65533;&#65533;&#65533;&#65533;&#65533;(8&#65533;&#65533;#_&#65533;58&#65533;&#65533;:&#65533;C8&#65533;YF&#65533;&#65533;q
&#65533;g&#65533;&#65533;is&#65533;=KIjD&#65533;&#65533;&#65533;6&#65533;8&#594;DI>QI&#65533;&#65533;DrDh&#65533;0ps&#65533;R&#65533;&#65533;&#65533;&#65533;D&#65533;B&#65533;&#65533;9&#65533;7&#65533;&#65533;&#65533;Oj&#65533;U&#65533;&#65533;&#65533;&#65533;&#65533;&#65533;&#65533;avk&#65533;&#65533;&#65533;1&#65533;&#65533;&#65533;&#65533;&#65533;&#65533;S&#65533;&#65533;&#1085;Y&#65533;&#65533;`2F&#65533; @&#65533;0,aL&#65533;,J&#65533;&#65533;&&#65533;&#65533;*&#65533;&#65533;&#65533;	&#65533;&#65533;M&#65533;&#65533;&#65533;&#520;&#65533;C&#65533;9&#65533;&#65533;	&#65533;&#65533;&#65533;&#65533;&#65533;&#65533;&#65533;&#65533;&#65533;&#65533;&#761;s&#65533;&#65533;,Ll&#65533;&#65533;&#65533;&#65533;x&#65533;0A&#279;r&#65533;&#65533;~&#65533;Dp&#65533;&#65533;&#740;	&#65533;L&#65533;&#65533;$N&#65533;*&#65533;+&#65533;7&#65533;&#65533;<&#65533;)2&#1032;&#65533;B1&#65533;&#65533;R&#226;Y&#65533;&6&#1541;&#65533;9&#65533;K&#65533;]&#65533;&#65533;&#65533;Q&#65533;,1p&#65533;Z&#65533;,c&#65533;&#65533;&#1275;&#65533;&#1254;&#65533;&#65533;K%&#65533;&#65533;<y&#65533;3&#65533;H@&#65533;&#65533;&#65533;&#65533;&#65533;y&#65533;&#65533;&#65533;PS&#65533;&#65533;&#65533;&#65533;6&#65533;&#65533;Nd&#65533;&#65533;&#65533;&#65533;&#65533;[*&#65533;&#65533;D l&#610;&#65533;&#65533;&#65533;&#65533;A&#65533;tOOB1&#65533;XB&#65533;&#65533;&#65533;P&#65533;&#65533;b)&#65533;&#65533;%P&#65533;|&#65533;&#65533;29&#65533;@&#1891;/Up&#65533;	5&#65533;&#65533;&#65533;&#1562;&#65533;i&#65533;&#65533;9&#65533;)&#1122;&#65533;&#65533;&#65533;lJ&#951;&#763;&#65533;yK;&#65533;&#65533;&#65533;&#65533;S&#65533;&#65533;>&#65533;K1O&#65533;&#65533;NW&#65533;9&#65533;&#65533;&#65533;&#65533;&#65533;QHO&#65533;&#65533;Q&#65533;&#65533;&#65533;Q&#65533;DE&#65533;&#65533;&#65533;PR&#65533;cR&#65533;|&#65533;G()&#65533;R&#65533;&#826;)&#65533;&#1268;(lU6Q+&#65533;&#65533;&#65533;&#65533;y&#65533;
&#65533;&#65533;J@&#65533;G&#65533;S&#65533;
"&#65533;&#65533;&#65533;&#65533;3&#65533;P&#65533;&#65533;&#65533;G&#65533;,&#65533;#&#1106;&#65533;&#65533;S&#65533;&#65533;&#65533;8&#65533;taH	&#65533;S&#65533;&#65533;P-p{&#65533;K7&#65533;0&#65533;p&#65533;m&#65533;&#65533;EL&#65533;TuE&#65533;I&#65533;&#65533;B<O&#65533;&#65533;&#65533; &#65533;&#65533;&#65533;&#65533;&#65533;&#65533;&#65533;PB&#65533;{	&#65533;&#65533;W&#899;R&#65533;S&#65533;!&#65533;l@&#65533;M&#65533;&#65533;&#65533;7T&#65533;RU&#65533;&#65533;tU&#65533;}U&#65533;&#65533;%0U&#65533;&#65533;@=&#65533;X@b&#65533;;Tk&#65533;&#65533;&#65533;@@&#65533;&#65533;&#65533;@&#65533;&#65533;&#65533;&#65533;&#65533;<&#65533;?P&#65533;&#65533;:@&#65533;&#65533;&#65533;X
&#65533;&#65533;F&#209;&#65533;l}&#65533;q:&#65533;&#65533;QjcTE&#65533;H&#65533;m&#65533;TR&#65533;u&#65533;&#65533;]InIx&#65533;*&#65533;z&#65533;&#65533;hO&#65533;&#65533;T&#65533;3&#65533;r&#65533;&#65533;o&#65533;~1&#65533;&#1372;7&#65533;CU&#65533;sx&#65533;&#65533;&#65533;C&#65533;MX&#65533;)&#1643;%&#65533;!&#65533;&#65533;&#65533;Z&#65533;[&#65533;04&#65533;P=&#65533;&#65533;4I&#2036;&#1282;&#65533;&#65533;:m&#65533;&#65533;&#65533;T&#65533;
&#65533;&#65533;&#65533;M&#301;;&#65533;P&#65533;&#65533; <$&#65533;x&#65533;V&#65533;m&#65533;&#65533;&#65533;&#65533;!L&#65533;=Z&#65533;EZ&#65533;EW&#65533;p&#65533;w!|&#65533;<&#65533;\A&#65533;&#65533;zU&#65533;&#65533;&#65533;W&#65533;]&#1197;&#65533;&#65533;&#65533;&#65533;4&#65533;&#65533;B&#65533;&#1087;9&#65533;&#65533;-&#65533;&#65533;P[&#65533;&#65533;&#65533;M&#213;&#65533;h&#65533;O#jP&#65533;&#65533;A&#65533;<()((&#65533;&#65533;Z&#65533;&#65533;&#65533;&#1661;E,&#65533;&#65533;)L&#65533;'bZ7XV5&#65533;8&#65533;&#65533;L&#65533;8&#65533;&#65533;a&#65533;&#571;,&#65533;fb >&#65533;W$OS&#65533;&#65533;&#65533;&#65533;&#65533;3&#65533;&#65533;<Zi]N&#65533;Q&#65533;5I&#65533;&#65533;&#65533;&#65533;vUL&#65533;&#65533;<P&#65533;&#65533;&#65533;W&#65533;&#65533;W&#1986;`&#65533;S&#65533;b&#65533;J&#659;4&#65533;&#65533;&#65533;&#65533;I&#65533;&#1690;&#65533;&#65533;]i@&#65533;&#65533;&#65533;1(
&#65533;r&#65533;&#65533;&#65533;&#65533;a(o&#65533;&#65533;&#65533;UQ&#65533;&#65533;P&#65533;V &#65533;&#65533;&#65533;&#65533;E&#65533;Pp&#65533;3\&#65533;n&#43421;&#65533;l&#65533;&#65533;DQh&#65533;&#65533;&#65533;&#65533;&#65533;&#65533;H&#65533;&#65533;A&#65533;[&#65533;&#65533;&#65533;3@&#65533;&#65533;&#65533;&#65533;&#65533;%&#65533;&#65533;&#65533;&#65533;&#65533;&#65533;Em&#65533;&#633;&#65533;&#65533;&#65533;c&#65533;T&#65533;W&#65533;\`&#65533;&#65533;`&#65533;&#65533;&#65533;ZO}&#65533;4&#65533;7F&#65533;&#65533;&#65533;-u&#65533;&#65533;&#65533;&#65533;]&#65533;:&#65533;X9&#65533;.&#65533;h&#65533;&#65533;t	&#65533;7h&#65533;5e&#65533;C>&#65533;&#866;^&#489;&#65533;&#65533;&#65533;G&#65533;&#65533;&#65533;d-&#65533;&#65533;&#65533;&#65533;&#65533;#&#65533;&#65533;&#65533;	&#65533;&#65533;J&#65533;m&#65533;&#65533;&#65533;&#739;&#65533;F&#65533;&#65533;\&#65533;&#65533;|&#65533;$&#65533;&#65533;&#65533;&#65533;MW&#65533;=I&#65533;WB&#65533;b0&#65533;N\&#65533;&#65533;&#65533;`<&#65533;&#65533;&#65533;&#179;&#65533;cc
&#65533;&#65533;&#65533;(&#65533;d&#65533;&#65533;&#65533;&#65533;&#65533;::&#65533;&#65533;&#65533;Xu&#65533;&#65533;l&#65533;3&#65533;&#65533;&#65533;&#65533;&#65533;&#65533;&#65533;&#65533;Q&#65533;|a&#65533;&#65533;N&#65533;&#65533;&#65533;
&#65533;-&#1077;0)X3&#65533;&#65533;s&#65533;@&#65533;&#65533;G&#65533;&#65533;_sK&#65533;&#65533;&#65533;&#65533;&#65533;&#65533;&#65533;&#65533;&#65533;0&#65533;Y&#65533;br%Or1X&#24834;N&#65533;-~<[&#65533;!?K2c&#65533;'&#65533;<c&#65533;&#65533;hU&f&#65533;0dN&#65533;f.W&#65533;7&#65533;@&#65533;W&#65533;}&#65533;&#65533;&#65533;&#324;-&#65533;[.&#65533;&#65533;J&#65533;HS&#65533;&#65533;A&#1537;&#65533;#&#65533;&#65533;
0&#65533;#VH&#65533;-&#65533;&#65533;zf8&#65533;_/&#65533;V&#65533;B&#65533;QSAMF:&#65533;#&#65533;k&#65533;5&#65533;N&#65533;W&#65533;&#65533;F&#65533;1&#65533;&#65533;&#65533;W&#65533;&#65533;&#65533;g&#65533;&#65533;&#65533;&#65533;y&#65533;F5R&#65533;&#65533;&#65533;N&#65533;9c&#65533;&#65533;
)&#65533;C&#65533;c&#65533;he&#65533;Og`&#65533;&#65533;&#820;&#65533;&#65533;&#65533;?6&#65533;&#65533;&#1628;&#65533;	&#65533;Wk&#65533;7p@.&#65533;&#65533;&#65533;&#65533;u&#65533;a2&&#65533;:d&#65533;&#65533;7&#65533;/\&#65533;EL&#1958;n&#65533;;&#65533;dQi%&#65533;&#65533;&#65533;&#1280;=&#778;m, :1&#65533;%]W&#65533;&#65533;Lhn&#65533;&#65533;&#65533;"&#65533;&#1557;&#1714;^&#65533;x&#65533;&#65533;j&#65533;I&#2013;&#65533;V&#65533;#I&#65533;U&#65533;&#65533;&#1537;\n&#65533;^&#65533;&mn&#65533;. 	&#65533;8X&#65533;&#65533;"+3&#65533;&#65533;&#65533;&#65533;^&#65533;&#65533;&#65533;D.&#65533;	@&#65533;&#65533;F&#65533;GH&#65533;:&#65533;U<&#65533;&#65533;4L=*6&#65533;&#65533;j]H&#65533;F\&#65533;&#65533;&#65533;h&#65533;&#65533;sM<"U&#65533;&#65533;&#65533;&#65533;L&#65533;_&#65533;Eh&#65533;&#791;&#65533;Ty&#65533;NI&#65533;&#65533;&#65533;&#1465;R`&#65533;&#65533;!&#65533;]&#65533;&#65533;[&#65533;6&#65533;&#65533;`b&#65533;h&#65533;D,&#65533;&#65533;&#65533;&#65533;?&#65533;&#65533;b&#65533;&#65533;&#65533;M[()3&#65533;Ylv^&#65533;<tmm(gA&#65533;&#65533;&#65533;&#65533;&#65533;Y NF&#65533;V&#65533;@&#65533;&#65533;&#65533;o&#65533;B&#65533;&#65533;WtA!&#65533;Dk&#65533;m&#65533;&#65533;QG&#65533;&#65533;&#65533;_v&#65533;b&#65533;&#65533;kj&#1703;&#65533;	7\~I&#65533;&#65533;&#65533;A&#65533;&#65533;L&#65533;&#65533;&#996;&#65533;&#65533;&#65533;&#65533;p&#65533;Wb&#65533;&#65533;&#65533;q<&#65533;&#65533;&#65533;n&#65533;&#65533;$&#65533;9&#65533;B&#65533;f&#65533;"9&#65533;&#1620;&#65533;&#65533;d&#65533;8&#65533;9&#65533;&#65533;M&#65533;&&#65533;F&#65533;M24&#65533;-&#65533;j&#65533;&#65533;t&#65533;&#65533;|W&#65533;4`(&#65533;&#65533;&#65533;&#65533;&#65533;&#65533;-&#65533;e.&#65533;&#2018;=&#65533;Sf&#65533;n$&#65533;YZ&#65533;&#65533;&#65533;&#65533;Y&#65533;&#65533;e&#65533;&#65533;$&#65533;&#1313;&#65533;0[&#65533;Rn}-va&#65533;\&#65533;&#65533;;&#65533;6&#65533;&#65533;&#65533;&&#65533;&#65533;&#65533;&#65533;;-C&#65533;&#65533;E&#65533;\tq&#65533;|n&#410;&#65533;M`3>+&#65533;2&#65533;r&#65533;&#65533;{&#65533;taK&#65533;'&#65533;&#65533;&#1358;&#65533;&#65533;*&#65533;xT&#65533;&#65533;
UeX&#65533;&#65533;&#65533;vw/&#65533;3&#65533;|&#65533;&#65533;mI5O&#65533;&#65533;&#65533;A&#65533;&#65533;^_&#65533;QJ$&#65533;<&#65533;s=&#65533;&#65533;&#65533;e&#65533;&#65533;	&#65533;f'&#65533;&#65533;!&#65533;&#65533;&#65533;
&#65533;x&#65533;&#65533;;.&#65533;&#65533;A&#65533;&#65533;&#65533;&#65533;&#65533;&#65533;q&#65533;&#65533;&#1404;30&#65533;&#65533;&#65533;c&#65533;&#65533;;&#65533;n
|dF&#65533;?D&#65533;&#65533;&#65533;*$pm&#1327;NpX&#65533;b'&#65533;;&#65533;1&#65533;9&#1986;'ot<&#65533;&#1642;@&#608;&#65533;`?&#65533;!fI~}&#65533;:&#65533;&#65533;G&#65533;[&#65533;g&#65533;&#65533;&#65533;V&#65533;&#65533;O&#65533;&#65533;;'&#65533;&#65533;&#65533;&#65533;&#65533;&#65533;&#65533;Ap&#65533;qQtN&b"&#65533;&#65533;&#65533;&#65533;4&#65533;&#65533;F@C&#65533;&#65533;&#65533;&#65533;M&#408;&#65533;{$&#65533;&#65533;&#65533;N&#65533;o&#65533;&#65533;&#65533;hy&#65533;wi&#65533;M&#65533;&#957;_&#65533;&#65533;2&#65533;&#65533;~&#65533;&#65533;&#65533;&#65533;&#331;*K&#65533;&#65533;6&#65533;v&#65533;&#65533;&#1413;x&#65533;g$&#65533;&#65533;z&#65533;&#65533;&#65533;&#65533;I&#65533;&#65533;&#65533;	L&#65533;&#65533;J&#65533;&#65533;&#65533;C&#65533;{&#65533;8&#65533;&#65533;t&#65533;4&#65533;&#65533;F #&#65533;S\]&#65533;0&#65533;&#65533;&#65533;&#65533;&#65533;&#65533;&#65533;&#65533;aw&#65533;&#65533;NNIO&#65533;oX&#65533;wsUh&#65533;'&#65533;r&#65533;&#65533;&#65533;&#65533;j&#65533;&#65533;e&#65533;*1&#65533;&#65533;@&#598;ny&#65533;&#65533;!&#65533;&#65533;&#65533;H\&#65533;cI&#65533;&#65533;&#65533;&#1503;	&#65533;8&#64384;&#65533;&#65533;&#65533;h&#65533;u&#65533;	0&#65533; &#1187;&#331;&#65533;=&#65533;@&#65533;&#65533;&#790;7&#65533;&#65533;!&#65533;BK@&#65533;&#65533;&#65533;&#65533;&#65533;=&#65533;&#65533;&#65533; $&#659;*&#65533;&#65533;&#65533;&#65533;K&#65533;&#65533;\f&#65533;&#65533;_/u&#65533;&#65533;&#65533;&#65533;KTB&#65533;-ZT&#65533;&#65533;NF&#65533;&#65533;t&#65533;)&#65533;&#65533;RoQ&#65533;&#1715;&#65533;NYLi&#65533;&#65533;&#65533;hN_Yq&#65533;-k&#65533;lQ&#65533;2&#65533;&#65533;<{&#65533;-3&#65533;&#65533;&#65533;&#1197;&#65533;&#65533;.&#65533;jz&#65533;-&#65533;6&#65533;/b&#65533;&&#1575;&#65533;a&#65533;&#65533;&#65533;V&#65533;xdm_c:&#65533;</&#65533;Ul&#65533;&#65533;&#65533;&#65533;9L6&#65533;m~&#65533;&#1123;i&#65533;&#65533;&#65533;t&#65533;h&#65533;&#65533;&#65533;2&#1810;&#65533;t&#65533;#Q&#65533;&#65533;r&#65533;5l%A&#65533;T&#65533;&#65533;&#65533;F&#65533;	\&#65533;Y&#1561;&#65533;&#65533;vuiU&#65533;&#1444;AIMf&#681;S&&#65533;&#65533;&#65533;&#65533;4{Z&#65533;^&#65533;&#65533;]&#65533;&#65533;|&#65533;&#65533;&#65533;o&#65533;&#65533;i&#65533;0&#1851;r&#65533;6&#204;&#65533;o}&#65533;%&#65533;V|&#65533;&#65533;&#65533;c&#65533;&#65533;7&#65533;&#65533;'&#65533;2&#65533;A8&#65533;L|&#65533;&#65533;&#65533;&#65533; h&#65533;F&#65533;I"E`&#65533;K&#65533;&#65533;&#65533;&#65533;&#65533;Qj%&#65533;@dxf&#65533;E5&#65533;h&#65533;?
&#292;@&#65533;"&#65533;&#65533;&#65533;s&#65533;&#65533;cG2uN^&#65533;&#65533;y.&#65533;&#65533;]&#65533;>&#65533;&#65533;T&#65533;&#65533;5&#65533;Kj&#65533;%Q&#65533;)&#65533;\&#65533;Qw&#65533;&#1430;_V`Nq=&#65533;&#65533;~&#65533;&#65533;&#65533;&#1987;RF&#65533;&#65533;lH W&#65533;D&#65533;&#65533;o&#65533;	'd&#65533;J#&#65533;8&#65533;t&#65533;`w&#65533;&#882;&#65533;'&#65533;&#65533;D80&#65533;bAh&#65533;Q&#65533;&#65533;&#1167;&#65533;&#65533;P.&#65533;&#65533;z&#65533;[&#65533;&#445;&#65533;&#65533;&#65533;%@Rs&#65533;)&#65533;I&#669;D&#65533;tH&#65533;'&#65533;R&#65533;&#65533;]&#65533;@MIe&#65533;&#65533;q&#65533;^T[a&#65533;kt&#65533;S'&#65533;Vv&#65533;&#65533;|&#65533;&#65533;&#65533;&#65533;&#65533;g&#65533;.&#65533;U'cw&#65533;5&#65533;N_VK&#65533;&#65533;&#65533;&#65533;4(&#65533;&#65533;J&#65533;T\_Z&#65533;&#65533;&#65533;&#65533;RE&#65533;)&#65533;&#139;&#65533;&#65533;Q"&#1688;B%&#65533;x&#65533;&#65533;"D&#65533;&#65533;[n&#193;h\&#65533;&#65533;QK&#65533;m&#65533;l&#65533;&#65533;:I&#65533;x&#65533;&#65533;&#65533;&#374;7_UX&#65533;&#65533;1&#65533;G&#65533;e&#65533;l&#65533;&#1038;n&#65533;&#65533;&#65533;&#813;~2U&&#65533;&#65533;F&#65533;i&#65533;z&#65533;&#65533;+&#65533;w&#65533;&#65533;&#65533;&#65533;&#65533;Hf&#65533;4&#65533;B&#65533;|r&#65533;
TP&#65533;&#65533;&#65533;%&#65533;p=&#65533;H&#65533;j&#65533;&#65533;&#65533;=
&#65533;#I&#65533;&#65533;@&#65533;&#65533;h3&#65533;J&#65533;z@r!&#65533;&#65533;U&#65533;1&#65533;&#65533;P&#65533;>8&#65533;&#334;gr&#65533;A&#65533;},z5&#65533;&#65533;&#65533;t&#65533;&#65533;)&#65533;=&#65533;N>e[4&#65533;&#65533;&#65533;&#915235;9X/Og&#65533;c&#65533;&#65533;`Ms&#65533;&#65533;^B&#65533;&#65533;N&#65533;!&#65533;'&#65533;Tx&#65533;,$D=&#65533;&#65533;	&#65533;.L&#65533;&#65533;ko&#65533;&#65533;-&#2026;&#65533;&#65533;&#65533;C&#65533;&#65533;&#1096;&#65533;j&#65533;&#65533;&#65533;B&#65533;yW};&#65533;&#65533;Nx&#528;&#65533;&#65533;&#65533;S&#65533;g&#65533;~&#65533;U&#65533;t&#65533;&#65533;]B&#65533;ztb&#65533;&#65533;&#65533; &#65533;&#65533;_&#422;&#65533;:&#65533;&#65533;i&#65533;Mp&#65533;UUR7>&#65533;GOC#F&#65533;&#65533;%;&#65533;l.&#65533;&#65533;K+&#65533;&#65533;Y&#65533;b&#65533;)M&#65533;4&#65533;	!n	&#65533;&#65533;&#65533;&#65533;&#65533;&#65533;%dD&#65533;&#65533;&#65533;&#65533;|&#65533;0&#65533;Oa&#65533;S&#65533;&#65533;&#65533;0&#65533;&#65533;>&#65533;&#65533;&#65533;&#65533;&#65533;&#697;}$&#65533;D&#65533;&#65533;&#65533;+&#65533;b;MR&#961;&#65533;D&#65533;a&#65533;W&#65533;&#65533;&#2038;.8&#65533;&#65533;r/cL&#65533;D&#65533;f|&#65533;&#65533;&#65533;*8&#65533;@&#65533;t&#65533;&#65533;&#65533;'.&#65533;&d&#65533;`&#65533;&#1703;&#65533;&#65533;&#65533;Fa&&#65533;@6&#65533;:fMkh&#65533;O 6&#65533;&#65533;p4BI&#65533;&#65533;v&#65533;&#65533;Q&#65533;$'&#65533;&#65533;&#65533;h>#&#65533;o&#65533;&#65533;+b&#65533;R&#65533;L6P^&#65533;&#65533;&#65533;&#65533;&#65533;g&#65533;&#65533;L&#65533;&#65533;x%&#65533;&#65533;"&#65533;1&#65533;&#65533;&#65533;&#65533;	&#65533;%.s&#65533;:&#65533;&#65533;&#65533;qg&#65533;`&#65533;&#65533;A&#65533;&#65533;N&#65533;&#65533;&#65533;*a&#65533;1&#65533;k3
Qx&#65533;&#65533;&#65533;&#65533;&#65533;&#65533;&#65533;&#65533;m&#65533;Q*Q&#65533;X&#65533;&#65533;Y@{8'&#65533;&#65533;&#1425;&#65533;L~S9&#65533;&#65533;&#65533;q&#65533;&#65533; &#344579;g(&#65533;wI2f&#65533;v&#65533;&#65533;&#65533;l&#65533;&#65533;&#65533;b&#65533;f&#65533;k%&#65533;9&#65533;&#25368;&#65533;dg`t&#65533;&#65533;&#65533;&#1314;&#65533;=&#65533;&#65533;1&#65533;&#65533;<0&#65533;&#65533;&#65533;&#65533;c&#65533;r;g&#65533;&#65533;3&#65533;&#65533;R&#65533;5Do z&#65533;&#65533;lB&#65533;&#65533;&#65533;"a&#65533;4&#65533;&#65533;m&#65533;&#65533;"&#65533;&#65533;$}&#65533;&#65533;&#65533;8 I&#65533;&#65533;&#65533;;C)Ob&#65533;&#65533;J,&#65533;I99,:&#65533;W&#65533;&#65533;
WZ&#1027;~&#65533;	U&#65533;-&#65533;U&#65533;&#65533;1&#65533;&#65533;(&#65533;&#65533;&#65533;\.&#65533;c&#65533;&#65533;b&#65533;&#65533;2.&#65533;U3&#65533;k|&#65533;&#65533;&#29764;EG &#65533;^*Kq&#65533;7v&#65533;&jNP&#65533;&#65533;4&#65533;[&#65533;&#65533;O&#65533;&&#1300;&#65533;&#65533;q(K*>&#355;yVU&#65533;MT&#65533;&#65533;P)Z0!&#65533;=S&#65533;j@&#65533;&#65533;&#65533;&#65533;=&#65533;&#65533;a}%l&#65533;
[&#65533;}b\E&#1498;&#65533;Y8q&#65533;&#65533;&#65533;&#65533;2(L&#65533;&#65533;t&#65533;&#65533;-S&#65533;Y&#65533;&#65533;&#65533;&#65533;`&#65533;&#65533;LZR&#65533;&#65533;&#65533;z&#65533;&#65533;fH&#65533;&#65533;&#65533;&#65533;R&#65533;)7&#65533; &#65533;&#65533;&#65533;@7&#65533;i&#65533;l&#65533;&#65533;@&#65533;&#65533;&#689;&#65533;d[b&#65533;F&#65533;=&#65533;&#65533;&#65533;&#65533;B&#65533;&#65533;p&#65533;&#65533;gKS&#65533;O&#65533;&#65533;&#65533;&#65533;&#65533;Z?W&#382;&#50256;V&#65533;&#65533;&#1711;&#65533;&#65533;&#65533;&#65533;&#65533;Hg&#65533;&#65533;&#65533;&#65533;&#65533;&#65533;yt&#1738;&#65533;&#1591;r&#65533;&#65533;&#65533;F1&#65533;-&#65533;am&#65533;&#65533;&#65533;&#65533;{L{}B&#65533;&#65533;WB&#65533;&#65533;&#65533;E&#65533;&#65533;&#65533;.#&#65533;&#65533;S&#65533;&#65533;U#&#65533;ei&#65533;9&#65533;0x&#65533;&#65533;&#1489;&#65533;+&#65533;&#65533;&#65533;&#65533;&#65533;&#65533;&#65533;(U&q)&#65533;&#65533;&#65533;!&#65533;C&#65533;9)&#65533;&#65533;&#65533;&#65533;L&#65533;e&#65533;Et'&#65533;&#40183;&#65533;&#65533;&#65533;^\&#65533;";&#65533;\&#65533;ut&#65533;ml&#65533;&#65533;&#1050;q,&#65533;&#65533;*&#65533;M&#65533;(&#65533;&#1098;&#65533;&#65533;c&#65533;&#65533;&#65533;&#65533;X&#65533;G&#65533;&#65533;q)"&#65533;8L&#65533;&#65533;&#65533;&#65533;&#65533;&#65533;
&#65533;E37&#65533;&#65533;&#65533;Ir&#65533;6S;&#65533;`&#65533;:&#65533;_Wt&#65533;&#65533;&#65533;&#496;&#65533;&#65533;K:3S=0$&#65533;&#65533;X&#65533;=&#311;$Zj0(9&#65533;&#65533;/&#65533;y&#65533;&#910;&#65533;&#65533;&#65533;=%fY&#861;&#65533;&#65533;&#65533;&#65533;g&#65533;&#65533;0&#65533;&#176;M&#65533;&#65533;Z&#65533;<&#48757;&#65533;n&#65533;l&#65533;&#65533;&#65533;&#65533;,&#65533;&#65533;&#65533;W!o&#65533;&#65533;QKm&#65533;=n&#65533;n&#65533;&#65533;&#65533;CL&#65533;b&#65533;0&#65533;&#65533;&#65533;&#65533;&#65533;2&#65533;&#65533;&#65533;7,&#65533;&#65533;&#65533;&#65533;a3&#65533;&#65533;&#65533;&#65533;2c&#65533;&#65533;^x&#65533;*&#65533;`!;hd&#65533;.Ue\&#65533;G`&#65533;-&#65533;e4&#65533;&#65533;&#65533;s&#65533;&#65533;=&#65533;&#65533;&#65533;&#65533;&#65533;&#694;&#65533;F&#65533;Nx	&#65533;&#1765;&#65533;&#65533;G&#65533;UWR&#65533;iY&#65533;&#65533;x&#65533;&#65533;hm	&#65533;&#65533;&#65533;&#65533;q&#65533;u&#65533;-&#65533;&#65533;&#65533;&#65533;S&#65533;x&#65533;	&#65533;V&#65533;&#65533;'&#65533;L	1&#65533;2@&#65533;&#65533;.$&#65533;&#1190;#&#65533;O&#65533;!]&#65533;&#65533;N&#65533;p&#65533;&#65533;#q9&#65533;^&#65533;&#65533;zw4yD&#65533;v&#65533;&#65533;Vl&#65533;&#65533;&#65533;m&#65533;6&#65533;&#65533;&#65533;(;&6o6&#27469;_&#65533;&#65533;&#65533;&#65533;&#65533;<&#65533;t&#65533;&#65533;&#1010;L&#65533;z&#65533;&#65533;&#65533;ur/=&#65533;c%&#65533;N&#65533;nq&#65533;&#65533;f&#65533;&#65533;&#1391;&#65533;&#65533;&#65533;&#65533;&#65533;&#65533;[&#65533;&#65533;&#65533;H&#65533;e&#65533;lwHUp|&#65533;-&#65533;&#65533;i&#65533;&#65533;9&#65533;&#65533;U&#65533;(&#65533;&#65533;-&#65533;v&#65533;&#65533;G&#390;&#65533;0E&#65533;&#65533;i&#65533;&#65533;&#65533;>&#65533;[&#707;&#65533;&#65533;x+&#65533;J&#65533;NJ&#65533;&#65533;y&#1955;9&#65533;&#65533;?&#65533;5/`ci&#65533;&#241;&#65533;&#65533;&#65533;)&#904;&#65533;E&#65533;&#65533;	A&#65533;&#65533;&#65533;&#65533;&#65533;[&#65533;&#65533;&#65533;&#65533;&#1633;&#65533;&#65533;e&#65533;&#65533;&#65533;&#65533;&#65533;uZI&#65533;&#65533;&#65533;K &#65533;xav&#65533;&#65533;&#65533;&#65533;&#65533;&#65533;S&#65533;&#65533;&#65533;@X&#65533;(&#65533;CV&#65533;&#65533;A&#65533;I&#65533;&#65533;S^&#65533;=&#65533;&#65533;QYdU&#65533;&#65533;I&#65533;&#65533; >&#65533;&#65533;&#65533;M&#65533;K&#65533;&#65533;&#65533;&#65533;&#65533;&#65533;&#65533;j^&#65533;&#65533;&#65533;M&#65533;&#65533;&#65533;S=IT&#65533;2x&#65533;&#65533;L&#65533;&#65533;&#1281;&#65533;&#65533;a!&#65533;&#65533;&#65533;&#65533;LN&#65533;t&#65533;a&#65533;&#65533;&#65533;M&#65533;&#65533;&#65533;@G&#1968;&#65533;R,&#491;&#65533;&#65533;&#160;m&#65533;&#65533;&#65533;&#65533;D&#65533;&#65533; )&#65533;np&#65533;&#65533;&#65533; &#65533;&#65533;{&#65533;&#1972;&#65533;n"'vY^^&#65533;&#65533;&#65533;&#65533;&#65533;wL&#65533;)R!&#65533;]!n&#65533;Rjm!&#65533;|&#1171;l&#65533;&#65533;T+:&#65533;&#65533;.&#65533;!f&#65533;a&#65533;&#65533;&#65533;a&#65533;0#1f&#65533;&#65533;&#588;<a&#65533;&#65533;&#65533;,&#65533;H&#65533;H&#65533;@&#65533;&#65533;M&#65533;b&#65533;&#65533;|A&#65533;&#65533;&#65533;A&#65533;&#65533;^&#1361;)On&#65533;A&#65533;,&#65533;&#65533;&#65533;X&#65533;
R&#65533;6&#65533;D&#65533;(:&#65533;&#65533;&#65533;&#65533;&#65533;&#65533;&#65533;&#65533;&#65533;(&#65533;b&#65533;b&#65533;&#65533;&#65533;&#65533;&#65533;\m&#65533;&#65533;S&#65533;"&#65533;&#65533;b&#1954;&#65533;&#65533;-N/&#65533;&#65533;/~&#65533;&#65533;uF^B1&<&#65533;B+&#65533;&#65533;&#65533;=&#65533;T&#65533;"MS&#65533;!&#65533;L#&#65533;&#65533;`Qd$_6&#65533;HL&#65533;&#65533;dl5&#65533;]$&#65533;K&#65533;&#65533;&#65533;a&#65533;&#65533;&#65533;`H&#65533;&#65533;&fb'&&#65533;R&#65533;&#1815;&#65533;&#65533;=&#65533;cS&#65533;_>>e?jV&#65533;lf&#65533;I.J&#65533;+&#65533;&#1730;!&#65533;,:$&#65533;&#65533;@e&#1146;&#65533;&#65533;M&#65533;&#65533;&#65533;ecF&#65533;&#65533;0&#65533;e&#1153;dD&#65533;$&#65533;&#1608;I&#65533;&#352;`&#65533;L&#65533;
VR
$&#65533;N&vE&#65533;yQ&#65533;]&#65533;&#65533;&#65533;m&#65533;m^&#65533;8Y&#65533;&#65533;&#65533;&#65533;&#65533;&#65533;h'^&#65533;&#65533;|&#65533;T&#65533;T&#65533;&l&#65533;&#65533;O&#65533;&#65533;S&#65533;&#65533;]&#65533;&#65533;%&#65533;j&#65533;&#65533;&#65533;[WV&#65533;A&#65533;[&#65533;&#65533;&#1928;NY&#65533;k&#65533;^;Q&#65533;\&#65533;\f&#65533;&#1183;&#65533;&#65533;&#65533;u&#65533;&#1756;&#1038;&#65533;N&#65533;	&#65533;&#65533;&#65533;&#65533; &#65533;&#65533;&#65533;&#65533;f&#65533;&#65533;&#65533;("t&#65533;`&#65533;&#65533;2>ShdA&#65533;T
&#65533;@&#65533;&#65533;&#65533;{&#65533;')!gb&#65533;f&#65533;>&#65533;>zfUB@&#65533;@Uk$]&#65533;'e&#65533;B&#1190;&#65533;V&#65533;&#65533;e&#65533;o&#65533;&#65533;&#65533;&#65533;#&#65533;&#65533;T&#65533;OD&#65533;&#65533; &#65533;&#65533;&#1562;&#65533;}A&#65533;&#65533;&#65533;Y&&#65533;&#797;&#65533; &#65533;&#65533;&#65533;!&#65533;]k&#65533;&#65533;&#65533;&#65533;&#65533;&#65533;Q
&#65533;5!&#65533;P&#65533;&#65533;RF&#23532;&#65533;i&#42964;&#65533;%(R&#65533;<&#65533;&#65533;&#65533;&#65533;*
&#65533;&#65533;&#65533;&#65533;k&#65533;Y
N&#65533;&#65533;\&#65533;&#65533;+~&#65533;&#65533;&#65533;	>)&#65533;&#1426;wt$&#65533;j"&#65533;e&#65533;[&#65533;&#65533;X,J&#65533;&#65533;i&#65533;dp&#65533;&#65533;&#65533;^&#65533;&#65533;P4.&#65533;4&#65533;H4~&#65533;
](v%
&#65533;&#65533;&#65533;8&#65533;_&#65533;&#65533;&#65533;&#65533;i 5&#65533;
R&#65533;%&&#65533;&&#65533;(S&#65533;&#65533;&#65533;q^{~bx&#65533;(&#65533;&#65533;g&#989;&#65533;&#65533;>&#65533;&#65533;&#65533;&#65533;}Nj&#65533;D&#65533;&#65533;X&#65533;C&#65533;EZ&#65533;U&#65533;&#65533;~.)&#65533;1`&#65533;`%j]&#65533;UqR&#65533;&#65533;[.(p
&#65533;f&#65533;QP&#65533;it&#65533;&#65533;XNA&#65533;&#65533;M
.&#65533;&#1849;6&#1006;&#65533;j
8&#65533;&#65533;^&#65533;&#280;&#65533;@T&#65533;&#65533;L$&#65533;&#671;>+K&#65533;(&#65533;&#65533;c&#65533;&#65533;&#65533;&#65533;&#65533;2j&#65533;&#65533;(&#65533;R&#65533;}&#65533;IN&#65533;z&#65533;N~&#65533;d&#65533;&#65533;zl&#65533;Z&#418;&#65533;&#65533;5ZPh &#65533;&#65533;&#65533;ond&#65533;&#65533;T-&#65533;d&#65533;hl&#65533;M&#65533;&#65533;$&#65533;R\&#65533;D_qh&#65533;&#65533;&#65533;Z	 &#65533;k&#65533;(#6&#65533;&#65533;U@A&#65533;v&#65533;f&#65533;&#65533;&#65533;&#390;&#65533;&#65533;&#618;&#65533;nk'@&#65533;&#65533;D	&#65533;&#65533;&#65533;C&#65533;%&#65533;Y*&#65533;8&#65533;lz&#65533;&#65533;&#65533;&#65533;&#65533;&#65533;&&#65533;&#65533;j&#65533;J`&#65533;&#65533;+0&#65533;&#65533;0&#65533;k&#65533;j]o|#&#1580;&#65533;#&#65533;&#65533;&#65533;&#65533;&#65533;&#65533;q&#65533;
I&#65533;KY&#65533;&#65533;"'sX,&#65533;vb&#65533;n&#65533;gb&#65533;>B&#65533;V%&#65533;F*g&#65533;&#65533;Z&#1938;[&#65533;&#65533;&#65533;-&#65533;&#65533;j&#65533;&#1139;&#65533;l&#65533;&#65533;&#65533;&#65533;%&#39466;&#65533;Z&#65533;f&#65533;&#65533;&#65533;&#65533;&#65533;&#65533;B&#65533;*j\Z&#65533;&#65533;Q&#65533;.&#65533;B	&#65533;&#65533;&#65533;0&#65533;H&#65533;H &#65533;J&#65533;&#65533;&#65533;&#65533;&#65533;&#65533;q,,&#65533;&#65533;
&#65533;&#65533;&#65533;&#65533;&#65533;&#65533;]4bm&#65533;&#65533;"&#65533;&&#65533;rl&#65533;&#65533;&#65533;!|-&#1542;&#65533;&#1950;&#65533;&#1966;Y&#65533;x	&#65533;1U&#65533;Bn&#65533;&#65533;&#65533;&#65533;&#65533;e&#65533;z&#65533;q&#65533;-&#65533;R&#65533;&#65533;]&#65533;&#704;*&#1974;kzrl&#65533;&#65533;&#65533;N0&#65533;f$&#65533;&#65533;'&#65533;&#65533;nM&#65533;YH&#65533;&#65533; &#65533;I&#65533;%-&#65533;&#65533;vR&#65533;&#65533;^&#65533;&#1652;&#425;&#65533;&#332;n&#65533;Dc&#65533;=&#65533;&#1438;&#65533;v^=v&&#65533;&#65533;&#65533;&#65533;&#65533;&#65533;u&#65533;&#65533;&#1171;,n&#65533;e&#65533;m&#65533;&#65533;-&#65533;&#961;j&#65533;&#65533;&#65533;&#65533;&#65533;&#65533;&#65533;&#65533;&#65533;&#65533;\p	&#65533;&#65533;&#65533;&#65533;W&#65533;,&#65533;&#65533;&#65533;&#65533;J/&#65533;&(q&#65533;&#65533;&#65533;&#65533;&#65533;&#65533;&#65533;5n&#65533;@l&#65533;&#65533;&#65533;&#65533;(&#65533;&#65533;&#65533;&#65533;&#65533;v.&#65533;z&#65533;&#65533;&#65533;etjJ.&#65533;7&#65533;&#65533;O&#65533;&#65533;&#65533;&#65533;
&#65533;*&#65533;&#65533;o&#65533;&#65533;-&#65533;&#65533;Y&#65533;Y&#65533;&#65533;0&#65533;&#65533;%&#65533;N&#65533;&#65533;.)&#65533;Yi'R+&#65533;&#65533;&#65533;&#65533;&#65533;Y0&#65533;g&#65533;&#65533;q&#65533;&#65533;k<&#65533;&#65533;p&[Z&#65533;p.&#1057;=&#65533;N&#65533; &#65533;.&#65533;&#65533;jJV&#65533;&#65533;&#65533;r&#65533;
&#65533;&#65533;o&#65533;&#65533;Hv&#65533;&#65533;&#65533;&#65533;j&#65533;&#65533;.&#65533;;&#65533;&C1&#65533;&#65533;&#65533;&#65533;&#65533;(&#65533;r&#65533;C&#65533;f&#65533;&'&#65533;O+&#65533;c&#1181;&#65533;&#65533;&#65533;g&#467;&#65533;)0&#65533;n+O&#65533;&#65533;&#65533;Vp^_&#65533;&#65533;&#65533;&#65533;&#65533;q{&#65533;&#65533;vB&#65533;&#65533;A&#65533;d@&#65533;I&#65533;!&#65533;K&#65533;&#65533;&#1968;&#65533;&#65533;&#65533;K&#65533;&#65533;Rr&#65533;&#65533;&#65533;&#65533;&#65533;(&#65533;)?&#65533;&#65533;B&#65533;}&#65533;(Wq)&#65533;2)r&#65533;G&#65533;&#65533;&#65533;&#65533;!&#65533;&#65533;>y&#65533;S&#65533;&#65533;e&#65533;&#65533;3&#65533;&#65533;2&#65533;Y&#65533;&#65533;&#675;&#65533;}0&#65533;3&#65533;J&#65533;0&#65533;&#1941;&#65533;p
&#65533;G
&#65533;f6&#65533;`&#65533;&#65533;&#65533;&#65533;&#65533;)&#65533;&#65533;&#65533;&#65533;&#65533;&#1893;o&#65533;:m3l&#65533;&#65533;&#65533;b-:&#1647;9w&#65533;Tf&#65533;&#65533;&#65533;:&#65533;&#65533;V&#65533;&#65533;3&#65533;&#65533;&#65533;?/&#65533;}&#65533;,&#65533;3@&#65533;&#1088;&#65533;&#65533;&#65533;&#65533;/z&#65533;&#65533;d&#65533;&#65533;B&#65533;&#65533;&#65533;,35'&#1154;&#65533;*4&#65533;)&#65533;&#65533;&#65533;t~&#65533;J&#1162;&#65533;&#906;&#65533;&#65533;&#65533;.&#65533;&#65533;(&#65533;&#1230;M&#65533;Nr&#65533;4&#65533;]Ag&#65533;&#65533;sJ&#1519;&#65533;sp&#65533;&#65533;&#65533;&#65533;3(&#65533;M[k&#65533;*N&#2030;&#65533;T&#65533;N&#65533;r&#492;&#65533;jl<&#65533;[v DuQw&#65533;&#65533;1&#65533;rS_v&#65533;&#65533;&#65533;T&#65533;%&#65533;&#65533;&#65533;X&#65533;&#65533;kY&#65533;h&#65533;&#65533;FH{&#65533;&#65533;&#65533;&#65533;`b&#65533;\m4&#65533;&#65533;
&#65533;&#65533;i&#65533;&#65533;[&#65533;o\cm&#65533;&#65533;(|&#51898;.^&#65533;4:&#65533;3o&#65533;nn&#65533;&#65533;&#65533;&#179;&#65533;6&#65533;&#65533;&#65533;Wu&#65533;&#65533;&#65533;j,)/&#65533;tWJ&#65533;&#65533;&#65533;r&#65533;&#65533;&#65533;&#808;e{,?5&#65533;!=&#65533;q-a&#65533;P&#65533;&#65533;&#65533;&#65533;t&#65533;&#65533;&#65533;5&#65533;&#65533;m&#65533;j[&#65533;%+&#65533;tA&#65533;&#65533;)&#65533;8&#65533;3&#65533;&#65533;&#65533;&#65533;&#65533;&#65533;&#65533;&#65533;A:&#65533;&#65533;7$&#65533;W&#65533;("7R&#65533;a&#65533;&#65533;&#1716;R&#65533;^-W0&#65533;&#65533;&#65533;p{_s&#65533;&#65533;p0&#65533;&#65533;v&#65533;n&#65533;y&#65533;T{&#65533;&#65533;&#65533;&#65533;&#65533;&#65533;r&#65533;JI&#65533;&#65533;&#65533;}&#65533;Hq&#65533;&#65533;,q&#65533;&#535;&#65533;8\S&#65533;\&#65533;&#65533;&#65533;w&#65533;&#65533;&#65533;&#65533;4y&#65533;'&#65533;^&#65533;AW&#65533;&#65533;&#65533;g&#65533;"q27/&#65533;1>S9&#65533;b&#65533;&#65533;&#65533;/O&#65533;B&&#65533;#&#65533;&#65533;-n&#65533;C[2&#65533;f&#65533;&#65533;SG&#65533;xt&#65533;q&#65533;&#65533;&#65533;&#65533;mtN&#65533;Qv&#65533;i&#65533;&#65533;&#65533;z&#65533;Hcb&#65533;&#65533;q&#65533;L&#65533;&#65533;&#65533;&#65533;&#65533;@&#65533;^&#65533;]&#65533;&#65533;&#65533;'&#65533;J/qTo&#65533;&#65533;&#65533;,&#65533;;9&#65533;C9&#65533;&#65533;K7&#65533;&#65533;}&#65533;s&#65533;s&#65533;.&#65533;&#65533;&#65533;a&#65533;&#65533;&#65533;k&#65533;&#65533;j&#65533;&#65533;t&#65533;%&#65533;.o&#65533;f^&#65533;&#65533;&#65533;x&#65533;o&#65533;&#65533;0&#65533;&#1195;H&#65533;T&#65533;&#65533;&#65533;"RW&#65533;&#65533;&#65533;&#65533;&#65533;#*&#65533;&#169;&#65533;^Q#&#65533;X&#65533;Tc4O&#65533;&#65533;O&#65533;}W&#65533;&#65533;.UMO&#46803;&#65533;2&#65533;g&#65533;&#65533;p&#65533;:T&#185;M&#65533;&#65533;/Q,&#65533;&#65533;&#65533;,&#65533;!}&#65533;j&#65533;Q+?`&#65533;&#65533;$D&#65533;&#65533;&#65533;&#65533;&#65533;&#65533;&#731;&#65533;I&#65533;p*&#65533;&#65533;y&#65533;&#65533;1&#65533;q&#65533;a{ks
k&#65533;&#1296;&#65533;&#65533;&#65533; P&#65533;&#65533;&#65533;&#65533;l`u&#65533;M_sL&#65533;&#65533;"&#65533;p&#65533;3&#65533;&#65533;r;\&#65533;rM&#65533;&#65533;&#65533;)&#65533;&#65533;&#65533;\&#65533;&#65533;&#65533;&#65533;&#65533;&#65533;L[&#65533;&#65533;b&#65533;&#65533;&#65533;&#65533;&#65533;&#65533;&#65533;&#65533;&#65533;:	G:<&D*g&#65533;@&#65533;&#65533;;UdB&#65533;&#65533;&#65533;&#65533;oR*&#65533;&#65533;Cpw&#65533;o{&#65533;:&#65533;+1g&#65533;C&#65533;&#65533;W5E&#65533;&#65533;wXW&#65533;&#371;m&#65533;p&#65533;&#520;&#65533;&#65533;ih&#65533;0|\n#&#65533;&#65533;&#65533;7&#65533;?&#65533;&#759;&#65533;&#65533;&#59623;&#2044;&#65533;&#65533;&#65533;o&#53415;&#65533;&#65533;?8&#65533;&#65533;&#65533;U&#65533;|M6&#65533;}y+v*&#65533;y&#65533;U&#65533;&#65533;&#65533;&#65533;&#65533;be&#65533;&#65533;G&#65533;w;&#65533;#&#65533;&#65533;&#65533;&#65533;l&#65533;s&#65533;&#65533;Kyn&#65533;&#65533;&#131;=&#65533;&#65533;&5&#65533;]&#65533;T&#65533;N&#65533;J@49O&#65533;Mi\v&#65533;A&#65533;(&#65533;&#65533;G}&#65039;&#65533;&#65533;&#65533;<&#65533;_&#65533;&#65533;&#65533;&#65533;K&#65533;&&#65533;&#65533;L&#65533;&#65533;&#65533;&#65533;N&#65533;&#65533;&#65533;&#65533;&#65533;^&#1429;&#65533;RvG/&#65533;sd&#65533;&#65533;O&#65533;&#65533;&#65533;&#942;"&#65533;&#65533;'&#65533;&#65533;&#65533;&#65533;:&#65533;o&&#65533;&#65533;&#65533;>(&#65533;&#65533;F&#65533;&#65533;&#65533;&#65533;r&#65533;D$	up&#65533;(&#65533;&#65533;&#65533;&#65533;&#65533;a&#65533;&#65533;&#65533;V&#65533;XQbDZmu48&#65533;&#65533;&#65533; D0	&#65533;&#65533;&#65533;+w&#65533;&#65533;aBL2&#65533;t!"&#65533;&#65533;#h&#65533;@!&#65533;&#65533;&#65533;&#65533;.S&#65533;&#65533;&#65533; AR&#65533;2M&#65533;OiT&#65533;'! &#65533;Z&#65533;)T&#65533;[&#65533;v&#65533;&#65533;&#65533;&#65533;&#65533;Hb&#590;&#65533;t&#65533;YH&#65533;&#65533;%&#65533;&#65533;O\=u&#65533;&#1453;&#65533;&#65533;&#65533;&#65533;={&#65533;&#65533;&#65533;&#65533;vl&#65533;LL;&#65533;2l1SbM&#65533;&#458;&#65533;&#65533;qdY&#65533;&#65533;V&#65533;<Wf_ou&#65533;e&#65533;+WM&#65533;F&#65533;X&#65533;ZNv&#65533;&#65533;&#65533;&#65533;?&#1564;}i&#65533;%&#65533;sn&#65533;&#65533;&#65533;&#65533; i&#1154;B&#65533;	&t$&#65533;&#65533;NG&#65533;&#65533;&#65533;
u&#65533;&#65533;a&#65533;&#65533;-(&#65533;4&#332;&#65533;k?X|b&#65533;&#65533;&#65533;9&#65533;Z&#520;')=D&#65533;<&#1091;Hr&#65533;[&#1331;O&#65533;o(&#65533;&#65533;&#65533;_&#65533;lQS(&#65533;X2&#65533;&#65533;&#65533;&#65533;&#65533;M&#65533;&#65533;&#65533;*&#65533;&#65533;&#65533;&#65533;jJA&#65533;&#65533;&#65533;&#143;&#65533;C&#65533;,D4&#65533;-&#65533;&#65533;P.&#65533;&#108782;&#65533;
D&#65533;:&#65533;&#65533;&#65533;&#65533;&#65533;.&#65533;&#65533;{2&#65533;l&#65533;Aq&#65533;&#65533;&#65533;&#65533;&#65533;L3&#65533;4N&#65533;&#196;H"&#65533;F&#65533;<&#65533;Q&#65533;&#65533;nSR&#65533;!&#65533;b&#65533;&#65533;)9&#65533;!G&#65533;&#65533;C-&#65533;,&#65533;`&#65533;&#565;&#65533;&#682;:&#65533;&#65533;<&#65533;&#283;&#65533;&#65533;Z&#65533;&#821;<&#65533;&#65533;&#65533;G&#65533;&#65533;&#65533;&#65533;&#65533;!
&#65533;&#65533;&#65533;P&#65533;
&#65533;/QE_*i&#65533;&#65533;I%L&#65533;J+&#65533;&#65533;SL!&#65533;&#65533;P`&#65533;B&#65533;r&#65533;/&#65533;&#65533;"&#65533;&#65533;VUU&#65533;/T&#65533;R3&#65533;&#65533;\4&#65533;&#65533; gd*&#65533;^&#65533;&#52009;[h&#65533;E&s&#65533;HW!	Js&#65533;&#65533;^&#65533;5^y&#65533;&#65533;Z%o&#65533;q&#65533;&#65533;&#65533;*K\&#65533;\&#65533;8&#65533;&#65533;B>&#65533;&#65533;V&#65533;&#65533;K&#65533;&#65533;:WAr7:&#65533;O&#65533;z&#65533;$&#65533;&#65533;I&#65533;P&#65533;?vJ&#65533;C&#65533;&#65533;+&#65533;(&#65533;3&#65533;&#65533;&#65533;&#65533;1X&#65533; &#65533;&#65533;zj &#65533; &#65533;&#65533;C5V&#1292;&#65533;&#65533;n]=&#65533;UWE^&#65533;&#1400;b}&#65533; &#65533;j&#65533;&#65533;[rZ}m&#65533;i5&#65533;&#65533;&#1559;&#1612;&#65533;c&#65533;n&#65533;Y6&#65533;x&#65533;rG&#748;&#65533;&#65533;&#65533;!&#65533;"&#65533;J
	w\1&#65533;t&#65533;&#65533;&#65533;]&#65533;&#65533;OO&#65533;0&#65533;&#65533;&#65533;]&#65533;\&#65533;&#65533;&#648;&#65533;>B&#65533;&#65533;d4&#65533;hOa&#65533;l&#65533;a&#65533;3&#65533;&#65533;+&#65533;&#65533;&#65533;&#65533;n&'&#65533;;&#65533;&#65533;jcu&#65533;&#65533;&#65533;C&#65533;&#65533;2q&#65533;&#65533;O<y&#65533;W&#65533;:&#65533; &#65533;m&#65533;&#65533;&#65533;&#65533;&#1331;&#65533;&#904;&#65533;&#886;&#65533;&#65533;"%65&#65533;&#65533;&#65533;_m1Zt&#65533;&#65533;&#65533;+&#65533;C&#65533;&#65533;+&#65533;-&#65533;&#65533;}\s=&#65533;&#65533;]&#65533;V&#65533;&#65533;&#65533;&#65533;:l{]&#65533;&#65533;&#65533;&#65533;&#65533;"&#65533;&#65533;h&#65533;&#65533;?&#65533;&#65533;&#1878;*ew&#65533;n&#65533;&#65533;&#65533;p&#65533;&#65533;&#65533;&#65533;j|M&#65533;[&#65533;&#65533;F]&#65533;&#1423;A&#65533;q&#65533;]-&#65533;/&#65533;?&#65533;&#65533;-#&#65533;&#65533;&#65533;]&#65533;&#65533;&#65533;G&#65533;#&#65533;&#33573;&#65533;&#65533;&#65533;&#65533;g&#65533;%,&#65533;\K"&#65533;`&#65533;&#65533;&#65533;&#65533;=&#65533;:&#65533; SjP&#65533;0&#65533;.U^&#65533;P&#65533;5&#65533;d&#65533;k&#65533;[&#574928;&#65533;L&#65533;C&#65533;2T&#65533;&#65533;&#65533;}!&#65533;%&#65533;M&#65533;&#65533;"&#65533;&#65533;&#65533;&#65533;@&#65533;&#65533;e&#65533;&#65533;&#65533;&#65533;/}k&#65533;&#65533;&#1975;&#65533;&#65533;&#65533;E~&#65533;&#65533;&#65533;&#65533;G&#65533;&#65533;&#65533;r&#65533;&#65533;&#65533;l6@"&#65533;T	|V(@&#65533;e&#65533;u>z"I&#65533;.H&#65533;&#65533;(&#65533;&#65533;r@0&#65533;QS!&#65533;&#65533;&#65533;.x&#65533;0&#65533;`[!&#65533;&#65533;&#65533;&#65533;T&#65533;P$&#65533; &#65533;8&#902;l&#65533;&#65533;&#65533;	,&#65533;R&#65533;B&#65533;&#65533;&#65533;S|&#65533;&#65533;&#65533;&#65533;&#65533;;"/6*&#613;&#65533;&#65533;PlU&#65533;&#65533;*XQ&#65533;&#65533;}Tu&#65533;&#65533;&#65533;&#65533;<&#65533;Ic&#1086;&#65533;$>&#65533;f&#65533;&#65533;&#820;Z76&#65533;&#65533;&i*&#65533;pZV&#65533;;P&#65533;w&#65533;&#65533;&#65533;_&#65533;]&#65533;$w8&#1169;A>&#65533;&#65533;&#1689;c&#629;A&#65533;&#65533;M&#65533;%_P=&#65533;&#65533;&#65533;|&#65533;&#65533;?Y1#&#65533;|&#65533;P&#65533;&#65533;&#65533;T&#65533;EQt:_	&#65533;X&#65533;O&#65533;&#738;-&#65533;&#65533;&#65533;+Z&#65533;,`&#65533;&#65533;2&#65533;Ft&#65533;L:&#65533;&#65533;&#65533;Jg'P&#65533;#BqA&#65533;mP&#65533;y&#65533;&#65533;K&#65533;&#65533;&#51645;&#65533;)&#65533;B&#624089;&#65533;&#65533;
"&#65533;&#65533;tos&#65533;Q6D 6,&#65533;&#65533;&#65533;&#65533;&#65533;(G&#65533;&#65533;
&#65533;&#65533;}&#65533;\&#65533;&#65533;D6P&#65533;&#65533;&#65533;&#65533;&#65533;&#65533;V&#65533;&#65533;8Ad&#65533;&#65533;&#65533;Fk&Q|aB0&#65533;&#65533;&#65533;W&#65533;&#483;&#65533;>OZ&#65533;"<Z&#65533;(!{(K?!Gh&#65533; f&#65533;f_&#65533;&#65533;!veS&#65533;&#65533;&#65533;S&#65533;&#65533;x&#65533;&#65533;&#65533;b]&#65533;`&#682;&;&#65533;&#65533;&#656;	&#65533;T&#613;&#65533;'O&#65533;&#65533;3&#65533;y#&#65533;&#65533;&#26211;&#65533;&#65533;&#65533;&#65533;&#65533;x&#65533;TkH&#235;&#65533;~Z&#65533;"&#65533;^&#65533;9M&#48557;!&#65533;ns&#65533;&#65533; &#65533;r]X&#65533;Z[&#65533;&#65533;@&#1886;&#65533;)1u&#65533;&&#65533;&#65533;`$&#65533;\&#65533;&#65533;8&#65533;&#65533;@&#65533;&#65533;&#65533;&#65533;&#65533;,&#65533;&#65533;&#65533;&#65533;5&#65533;i&#65533;y&#65533;&#65533;&#65533;&#65533;&#65533;&#65533;&#65533;&#937;&#65533;C	&#65533;J&#65533;eH&#65533;0L&#65533;&#65533;of&#65533;>&#65533;&#65533;T>&#949;&#65533;_&#65533;&#65533;'[&#65533;E&#65533;&#65533;(&#65533;&#65533;&#65533;`&#65533;X&#65533;&#847;&#65533;&#65533;3&#65533;Z&#65533;%&#65533;Cs&#65533;X/N&#65533;"1P&#65533;&#65533;&#65533;&#65533;e&#65533;:&#65533;&#65533;AJ&#65533;&#65533;"-&#1885;&#65533;wJ&#65533;&#1688;&#65533;&#65533;&#65533;!,&#65533;t&#65533;^&#65533;:*d&#65533;&#994;^&#65533;&#65533;&#65533;&#65533;&#65533;{R-&#65533;<&#65533;_&#65533;N&#65533;o&#65533;&#65533;'&#65533;TEC&#65533;&#1330;&#65533;&#65533;mVe&#65533;&#65533;7&#65533;&#65533;(fn&#65533;
&#65533;&#1272;4,&#65533;Q&#65533;&#696;9;&#65533;2q&#65533;A#&#65533;9&#65533;&#65533;Xrq&#1466;c!&#65533;&#65533;&#1628;&#65533;xqc7&#65533;#&#65533;&#1486;&#65533;&#65533;&#65533;&#65533;o?&#65533;)A&#65533;v&#65533;NJ&#231;&#65533;&#65533;&#65533;w&#65533;I&#65533;&#65533;w&#65533;r>C+"&#65533;&#65533;E&#65533;&#434;&#65533;&#65533;<[&#65533;*Y<&#65533;&#65533;&#65533;&#65533;&#65533;/&#65533;&#65533;&#65533;a&#65533;L\&#65533;&#65533;&#65533;&#65533;o&#65533;(&#65533;*&#65533;4&#65533;&#65533;&#65533;&#65533;&#65533;#B&#65533;&#65533;&#65533;&#1110;1&#65533;fZ&#65533;C&#65533;&#65533;&#65533;&#65533;&#65533;0&#65533;*&#65533;&#65533;ikA&#65533;u&#65533;b&#65533;%7)&#65533;&#65533;>jQoRoH&#356;&#65533;&#65533;&#65533;&#65533;Q&#65533;&#1513;&#65533;&#65533;&#65533;U&#65533;&#65533;&#1726;&#65533;(&#65533;#k5&#65533;&#65533;&#65533;jE&#65533;y&#65533;&#1933;&#65533;&#65533;h&#65533;Kv5&#65533;V&#65533;&#65533;&#65533;ZfSKf&#65533;Y&#65533;&#65533;&#65533;ckI;#R^&#65533;&#65533;8Xx5&#65533;&#65533;6vL&#65533;&#65533;&#65533;9&#1569;X&#65533;N&#65533;&#65533;&#65533;_&#65533;PFa	&#65533;c0&#65533;&#65533;|nU&#65533;!&#65533;S`&#57669;&#65533;&#65533;E&#65533;&#65533;&#65533;=&#65533;&#65533;&#65533;V&#677;f&#65533;&#65533;&#65533;&#65533;_&#65533;&#1775;&#65533;&#65533;Ul<&#65533;f&#65533;2&#65533;&#65533;K&#65533;S:J&#65533;&#65533;4C,W&#65533;5e&#65533;H&#65533;&#65533;q&#65533;&#65533;E&#65533;f&#65533;sx&#65533;N&#65533;WG&#65533;J&#65533;A&#65533;&#65533;&#65533;&#65533;&#65533;&#65533;?&#65533;&#132;&#65533;&#65533;E&#65533;&#65533;&#65533;
?&#65533;>&#65533;&#65533;H&#65533;&#65533;&#65533;&#65533;Y&#65533;,N&#65533;yvsRaGGz&#65533;&#65533;&#65533;7&#65533;&#65533;O&#65533;&#65533;&#65533;/&#65533;&#65533;9e	&#65533;Tq&#65533;:&#65533;&#65533;>&#65533;&#65533;/&#247;&#65533;&#65533;&#65533;bcp&#65533;l&#65533;L9'&#65533;_|;&#65533;&#65533;&#65533;`&#65533;v&#65533;&#65533;&#65533;&#1493;G&#65533;i&#65533;#&#65533;&#65533;[`_<&#65533;&#65533;&#65533;&#65533;(&#65533;:&#65533;oA&#65533;&#65533;&#65533;&#65533;'&#65533;\&#65533;&#1577;&#65533;&#717;&#65533;&#65533;&#65533;&#65533;&#65533;&#65533;&#65533;&#65533;&#65533;$&#65533;&#65533;&#65533;D&#65533;&#65533;&#416;&#65533;&#65533;u?&#65533;&#65533;<k&#600;N&#65533;V&#65533;&#65533;H-c&#65533;b&#65533;&#65533;&#65533;X&#48312;&#65533;&#65533; Pr6N&#65533;&#65533; 9&#65533;"92&#65533;	6&#65533;&#65533;&#65533;
0&#65533;,&#65533;&#65533;&#65533;&#65533;z
&#65533;&#65533;P&#65533;&#65533;&#65533;hr&#65533;r&#65533;&#65533;$,&#65533;p	&#65533;PH!&#65533;B&#65533;&#65533;&#65533;&#65533;&#65533;`&#292;@/!&#65533;&#65533;&#65533;m&#65533;`&#65533;&#1070;&#65533;&#1084;*
&#65533;&#65533;&#65533;P&#65533;Z&#65533;O&#65533;
j&#65533;V&#65533;&#65533;&#65533;/b&#65533;-&#65533;&#65533;&#65533;&#65533;+&#65533;&#65533;*>&#65533;&#65533;|&#65533;&#65533;&#65533;EE&#65533;N&#65533;fo&#65533;&#928;&#65533;&#65533;d&#65533;&#65533; &#65533;'rP9&#65533;&#65533;&#65533;&#65533;&#65533;&#65533;Q&#65533;&#65533;&#65533;$:&#1162;&#65533;l<&#65533;&#65533;j&#65533;l&#65533;p&#65533;@D&#65533;)"e3&#65533;P&#65533;&#65533;R&#65533;&#65533; 
B&#65533;&#65533;&#65533;&#65533;&#65533;&#1056;&#65533;&#65533;P&#65533;&#65533; &#65533;pb:1&#1094;	B@[&#65533;g&#65533;&&#65533;v&#65533;A&#65533;&#65533;&#65533;a&#65533;&#65533;{&#65533;*c&#65533;&#65533;&#65533;&#65533;&#65533;&#65533;&#65533;&#65533;&#65533;&#65533;T&#65533;&#65533;`&#65533;&#65533;&#65533;~&#65533;&#65533;&#65533;&#65533;&#65533;&#65533;L&#65533;&#1156;&#65533;/&#65533;	&#65533;b31&#65533;&#65533;&#65533;&#65533;1P&#65533;&#65533;tm'&#65533;~&#65533;/
&#65533;h!~&#65533;7V&#65533;&#65533;Z &#65533;4&#65533;M&#65533;&#65533;&#65533;o&#65533;&#65533;&#65533;&#65533;t&#65533;$&#65533;&#65533;c8&#65533;I&#65533;&#65533;&#543153;'r&#65533;
R&#65533;
&#65533;/&#65533;y&#65533;@&#65533;&#65533;,	0&#65533;&#65533;&#65533;9&#65533;@%&#65533;Q&#65533;&#65533;q&#65533;&#65533;&#65533;&#65533;&#65533;,e&#65533;q&#65533;&#65533;&#65533;%&#518;L'%K.P&#65533;&#65533;	&#65533;&#65533;&#65533;r1G&#65533;&#65533;
&#65533;-x&#65533;&#65533;&#65533;&#65533; &#65533;h~K_&#65533;`&#1840;$%&(!oQ&#65533;&#65533;&#65533;&#65533;&#65533;&#65533;%&#65533; &#65533;&#65533;&#65533;&#65533;&#65533;v&#65533;&#65533;"b&#65533;&#65533;&#65533;&#65533;&#65533;&#65533;&#65533;K&#65533;&#65533;&#65533;&#65533;&#65533;&#65533;$&#65533;"&#65533;/V&#65533;&#65533;6&#65533;#&#65533;=&#65533;{&#65533;&#65533;b&#65533;L&#65533;&#65533;&#65533;N&#65533;&#65533;V1&#65533;&#65533;&#65533;&#65533;&#65533;DjrV&#65533;b ,&#65533;&U&#65533;
&#65533;&#32271;)&#65533;&#65533;+%&#65533;'&#65533;&#65533;2E0)Ws)q&#65533;)w&#65533;)#&#65533;]&#65533;s&#65533;*&#65533;&#65533;.q.'&#65533;&#65533;.`aT&#65533;	
&#274;&#65533;Q8S&#65533;&#65533;&#65533;&#65533;Ng!&#65533;&#65533;	+&#65533;&#65533;&#65533;&#65533;&#65533;v9iz&#65533;&#65533;/&#65533;{&#65533;&#65533;o&#65533;&#65533;0&#65533;&#65533;&#65533;JR&#65533;&#65533;*&#65533;&#65533;&#65533;&#65533;~0&#65533;&#65533;&#65533;2U&#65533;2#&#65533;&#65533;+q&#65533;&#65533;f` &#65533;n+&#65533;&#65533;'K&#65533;&#65533;&#65533;4M&#65533;@&#65533;r5&#65533;&#65533;&#65533;&#65533;&#65533;
&#65533;x&#65533;q6(3G&#65533;f&#65533;K$+U6&#65533;C}&#65533;&#65533;6&#65533;5&#849;(&#65533;&#65533;&#65533;&#65533;&#65533;&#65533;&#65533;>&#65533;}&#65533;&#65533;&#65533;X&#65533;9&#65533;&#65533;&#65533;&#65533;&#65533;&#65533;&#65533;&#65533;m&#65533;&#65533;&#65533;&#65533;7&#240;@&#65533;f#M&#65533;0=i$1&#65533;.g&#65533;&#65533;a&#65533;+R2&#65533;b+2&#65533;C$&#65533;0SqAJ&#65533;&#65533;>S&#65533; ,&#65533;(6&#65533;,&#65533;?&#65533;mR&#65533;3?	4D&#65533;#D&#65533;&#65533;&#65533;M1A&#65533;)&#65533;T8ut!T-J&#65533;W&#65533;&#65533;&#65533;&#65533;B_d&#65533;&#65533;4&#65533;a<T5}&#65533;[b@&#65533;&#65533;rD&#65533; E&#65533;&#65533;&#65533;&#65533;F&#65533;&#65533;&#65533;`D&#942;&#65533;
&#572;&#65533;&#65533;&#65533;&#65533;f&#65533;Alj&#65533;&#65533;&6&#65533;&#65533;t&#65533;Z&#65533;&#65533;&#65533;&#65533;@I&#640;&#65533;&#65533;&#65533;={(TTrV/>&#65533;&#65533;&#1843;)&&#65533;2&#65533;"+&#65533;5&#65533;&#65533;q+9&#65533;:m&#65533;&#65533;*cC&#65533;&#65533;L&#65533;5T&#65533;&#65533;Z]`P&#65533;&#65533;M&#65533;&#65533;*c5&#65533;4&#65533;&#65533;&#65533;\dO]&#65533;s&&#65533;>&#65533;C)&#65533;{z{@t[&#65533;5&#65533;L3(&#65533;&#65533;&#65533;80'	&#65533;N&#65533;&#65533;&&#65533;Z@T&#65533;&#65533;'&#65533;&#65533;*Po&#65533;P&#65533;.&#65533;^&#65533;&#65533;h&#65533;&#65533;hu<&#65533;&#65533;b&#65533;I&#65533;40E&#65533;A&#65533;&#65533;&#65533;l>a2&#65533;H&U&#65533;2&#65533;&&#65533;0J&#65533;b
$&#65533;&#35893;L&#65533;5L&#65533;r?-&#65533;f'eZ&#65533;Ca&#65533;g&#65533;&#65533;^&#1652;5&#65533;1&#65533;O&#65533;4
%&#65533;O+&#65533;&#65533;]&#65533;V&#1645;7AT&#65533;&#65533;&#65533;sP&#65533;&#65533;D&#65533;4@?&#1364;&#65533;2/&#65533;R`&#838;&#65533;Uk&#65533;&#65533;P&#65533;Q&#65533;&#65533;	&#65533;&#65533;/&#65533;&#65533;7_&#65533;&#65533;&#65533;&#65533;&#65533;&#65533;&&#65533;b&#65533;&#65533;&#65533;&#65533;&#65533;<m&#65533;&#65533;&#65533;T&#65533;n&#65533;b&#65533;he&#65533;&#65533;=M&e&#65533;s&#65533;@&#65533;&#65533;./+h&#65533;f&#65533;Qsbj{&#65533;&#65533;=&#65533;g&#65533;@[&#65533;[&#65533;_G&#65533;hO#&#65533;&#65533;`pFM#M&#1717;Cs&#65533;G&#65533;uT;7%&#65533;Uf&#65533;kMu&#65533;&#65533;QA&#65533;)&#6964;k&#65533;&#65533;@&#65533;&#65533;gbQe6l&#65533;&#65533;&#65533;&#65533;&#65533;nA&#65533;&#65533;&#65533;vb&#65533;&#65533;&#65533;4V&#600;&#65533;W;&#65533;&#65533;&#65533;&#65533;|&#65533;0qS-K!&#65533;qiK&#65533;O3&#65533;3&#65533;&#65533;e)&#65533;&#65533;Ss&#65533;Lu&#65533;&#65533;&#65533;sK[&#2005;&#65533;&#65533;gE&#65533;j&#65533;4&#65533;&#65533;
&#65533;V>&#65533;&#65533;hc&#65533;&#65533;&#65533;.&#65533;b/Uo&#65533;&#65533;p1w{&#65533;Ih&#65533;@(&#65533;CA&#65533;S&#65533;+&#65533;&#65533;RR&#65533;/--U&#65533;>&#65533;&#65533;&#65533;v	&#65533;&#65533;&#65533;&#65533;m&#751;&#65533;&#384;yw&#65533;&#65533;&#65533;{&#65533;&#1416;&#65533;&#65533;&#65533;&#65533;&#65533;4	p&#65533;1o&#65533;&#65533;S&#65533;Wn&#65533;&#65533;}*J73&#65533;ue;&#65533;&#65533;&#65533;&#65533;Hz"&#65533;&#65533;lsys&#65533;&#65533;KD&#65533;Y1&#65533;j&#65533;?&#65533;&#65533;ZA&#65533;sX&#65533;&#65533;&#65533;f/&#65533;wu#&#65533;Ef&#65533;T&#65533;&#65533;&#65533;&#65533;&#65533;&#65533;a5x&#65533;&#65533;v^}&#65533;b&#65533;v&#65533;hr&#65533;y&#65533;t&#65533;A&#65533;WJ&#65533;&#65533;&#65533;&#65533;9&#65533;Z`	&#65533;b	b&#65533;*6&#65533;	<&#65533;M&#65533;SCo&#65533;v&#65533;&#65533;{M/&#65533;#c&#65533;&#65533;A&#65533;&#65533;pkYb&#65533;&#65533;J&#65533;&#65533;P&#65533;&#65533;&#65533;~&#65533;&#65533;W&#65533;ys4-&#65533;&#65533;&#65533;j&#65533;&#65533;=&#65533;Z{2[&#65533;&#65533;&#65533;&#1528;&#65533;&#65533;&#65533;D&#65533;&#65533;@9&#65533;iF&#65533;%&#65533;Dg&#65533;k2&#65533;&#65533;&#65533;q&#65533;7&#65533;G&#65533;&#65533;&#65533;9w&#65533;5M%J&#65533;4&#1902;@&#65533;&#65533;&#65533;>&#65533;&#65533;e&#65533;:y>9&^&#65533;7&#65533;`8&#65533;&#65533;&#65533;I&#65533;&#65533;}sb^&#65533;&#65533;X&#65533;Y&#65533;&#65533;H=uUSX&#65533;b&#65533;&#1558;&#65533;b&#65533;&#65533;%&#65533;&#65533;&#65533;c&#65533;&#65533;&#65533;&#65533;x &#65533;W"&#65533;&#65533;U%&#65533;&#65533;&#65533;&#65533;&#65533;'w&#65533;j&#65533;&#65533;-Y&#65533;&#65533;&#65533;&#65533;&#65533;&#65533;&#65533;@&#65533;&#65533;e&#65533;%&#65533;&#65533;H4&#65533;m5&#65533;@6&#65533;&#65533;&#65533;G&#65533;=&#65533;zt&#65533;s&#65533;&#65533;/&#65533;&#65533;A@[E$?T&#65533;8&#65533;U&#65533;&#65533;k&#65533;&#65533;AY&#65533;&#65533;P&#65533;&#65533;&#65533;&#65533;&#65533;'D&#65533;&#65533;&#65533;&#65533;&#65533;&#65533;&#65533;&#65533;00)vc&#65533;Mccy&#65533;Cr&#65533;+&#65533;)dReg&#65533;&#65533;&#65533;N&#65533;&#65533;Y&#65533;<&#65533;z&#65533;&#65533;&#65533;Lyv&#65533;&#65533;Wz&#65533;7k&#65533;&#65533;&#65533;&#65533;9&#65533;A&#65533;&#65533;a:L&#65533;P&#65533;<n&#65533;t&#65533;5&#65533;'&#65533;&#65533;8&#65533;&#65533;&#65533;&#65533;&#65533;&#65533;g}wNYt\:&#65533;&#65533;&#65533;&#65533;A9tA8&#65533;&#65533;y&#65533;&#2036;&#65533;m&#65533;#	3&#65533;&#65533;&#65533;b&#65533;-W&#65533;c$Z&#65533;k&#65533;UAV&&#65533;&#65533;&#65533;!&#65533;q&#65533;&#65533;:&#65533;&#65533;&#65533;&#65533;&#65533;&#65533;&#65533;&#65533;w;&#65533;U&#65533;&#1272;KY&#1689;&#65533;9&#65533;&#65533;5&#65533;&#65533;&#65533;&#65533;+KX&#65533;h&#65533;0&#65533;&#65533;v&#65533;Vf-&#65533;2m~&#65533;&#65533;&#65533;{>;&#65533;&#1485;&#65533;&#65533;T&#65533;QX&#65533;&#65533;IT&#65533;&#65533;Q@&#65533;I@Z&#65533;&#65533;&#65533;&#65533;&#65533;&#65533;U&#65533;&#65533;&#65533;&#65533;&#65533;&#65533;Z&#65533;q{Vu&#65533;H9&#65533;}{&#65533;&#65533;&#65533;pR	wK}y&#65533;Y&#65533;&#65533;&#65533;&#65533;&#65533;&#65533;R;&#65533;&#65533;;&#65533;&#65533;&#65533;:I&#65533;&#65533;&#65533;&#65533;&#65533;&#65533;&#65533;&#65533;&#65533;&#65533;&#65533;&#65533;C&#65533;X&#1510;g$&#1448;&#65533;&#65533;&#65533;&#65533;X&#65533;c+&#65533;|&#65533;z&#65533;&#65533;&#65533;&#65533;&#65533;&#65533;&#65533;kqh8G&#65533;&#65533;2&#826;?/&#65533;&#65533;<IWY&#65533;5Q&#65533;&#65533;b8&#65533;&#65533;&#65533;|&&#65533;&#65533;&#65533;&#65533;4&#65533;&#65533;&#65533;Y&#65533;l&#65533;&#65533;(&#65533;{&#65533;&#65533;&#65533;&#65533;d&#65533;lq&#65533;&#65533;y&#65533;Q[[|&#65533;\&#65533;&#65533;&#65533;&#1005;u&#65533;&#65533;&#65533;w&#65533;1&#65533;&#65533;&#731;)&#65533;{x&#65533;&#65533;G&#65533;Vb&#65533;;&#65533;\&#65533;&#65533;&#65533;&#65533;t&#65533;&#65533;&#65533;&#65533;&#65533;]:&#65533;]&#65533;&#65533;Y&#65533;[IZ&#65533;&#65533;&#65533;&#65533;9w&#65533;%&#65533;U&#65533;&#65533;&#65533;<&#65533;P`&#65533;&#65533;&#65533;S&#65533;+&#65533;&#65533;&#65533;e&#65533;S:&#65533;&#65533;wH&#65533;&#65533;&#65533;&#65533;<&#65533;&#65533;&#65533;2@&#65533;R&#65533;Z&#65533;[&#1849;&#65533;;&#65533;&#65533;&#65533;U&#65533;&#65533;Y&#65533;&#65533;&#65533;_&#65533;&#65533;Mb@&#65533; &#65533;%8u&#65533;=&#65533;&#65533;&#65533;&#65533;&#65533;&#65533;XsZ&#472;&#65533;\&#775;&#65533;@&#1305;)&#288;&#65533;[&#1657;&#65533;&#65533;K&#1872;&#65533;&#65533;&#65533;r&#65533;v&#65533;+&#65533;P&#65533;U&#65533;Ti&#65533;G&#65533;#&#65533;1e&#65533;Ci&#65533;B&#766;Pr&#821;G&#65533;'S&#65533;&#65533;&#1499;h2]M&#65533;
#y&#1472;rq&#65533;&#65533;]|&#65533;&#65533;'[&#65533;2x7&#65533;&#65533;1&#65533;_&#1704;&#65533;&#65533;G_}&#65533;&#65533;&#65533;&#65533;R&#65533;[z&#65533;2&#65533;v&#65533;[U&#65533;{!v&#65533;&#65533;&#65533;&#1341;2&#65533;S&#425;&#65533;[&#65533;&#65533;]&#65533;&#65533;&#65533;&#65533;&#65533;&#65533;&#65533;&#529;:<&#65533;&#65533;&#65533;&#64041;&#65533;&#65533;&#65533;7&#65533;&#65533;Q&#65533;&#65533;&#65533;ps&#65533;0	&#65533;*&#65533;&#65533;&#65533;QI&#65533;'^Y&#65533;&#65533; ->&p&#65533;&#65533;97&#65533;Z&#65533;&#65533;2&#65533;V&#65533;E^&#65533;[&#65533;M&#65533;&#65533;&#65533;&#65533;5&#65533;r&#65533;&#65533;Z>&#65533;"&#65533;T&#65533;&#65533;k&#65533;nU&#65533;&#65533;k&#65533;&#65533;D&#65533;&#65533;}&#65533;&#65533;D&#65533;	&#65533;>&#65533;&#65533;&#65533;&#65533;&#65533;v/W&#65533;&#65533;xn&#65533;v&#65533;&#65533;&#65533;&#65533;&#65533;=&#65533;&#65533;&#65533;&#65533;&#65533;&#65533;Y&#65533;&#65533;&#65533;&#877;&#65533;&#65533;=&#610;&#65533;^&#65533;x&#65533;&#65533;b5&#65533;`&#65533;{&#65533;&#65533;5&#65533;L%+&#65533;&#65533;)|&#65533;G=&#65533;&#65533;&#65533;&#601;L&#65533;`&#65533;&#65533;c&#65533;g&#65533;&#65533;^h:&#65533;&#1393;&#65533;Z&#65533;_&#65533;9&#65533;a&#65533;%&#65533;z&#65533;O=&#65533;&#65533;y&#65533;&#65533;}&#65533;&#65533;aA&#65533;&#65533;&#65533;&#65533;&#65533;&#65533;Q=&#65533;&#65533;&#65533;&#65533;=6&#65533;U&#65533;&#65533;I&#65533;cKO&#65533;-&#65533;&#65533;z&#65533;&#65533;&#65533;"&#65533;@B&#65533;&#65533;{&#65533;0!&#65533;H&#65533;rz1b'&#65533;Z<&#65533;&#65533;E:&#65533;&#65533;&#65533;"$F&#65533;rc&#65533;&#65533;&#65533;R&#65533;l&#65533;&#134;K&#65533;e&#65533;&#626;f&#65533;<&#65533;&#65533;hO&#65533;&#65533;&#65533;`qD&#65533;&#65533;L&#65533;8&#65533;4*&#65533;?R&#65533;JU&#65533;&#65533;5k&#65533;VC-f&#65533;&#65533;&#782;&#65533;$&#65533;R0&#65533; m&#65533;&#65533;j&#1250;m&#65533;A&#65533;&#65533;&#65533;&#65533;=&#65533;&#65533;hP	|&#65533;&#65533;<&#65533;c&#65533;&#65533;K[&#65533;&#267;8&#65533;A&#65533;=&#65533;:N&#65533;5&#65533;&#1122;&#65533;&#65533;&#1453;Yn\&#65533;v&#65533;&#65533;|Y&#65533;&#65533;&#65533;s&#65533;]+`&#65533;b&#65533;	H&#65533;^,z&#65533;l&#1636;k&#65533;&#65533;9(&#65533;&#65533;=}t/&#65533;&#65533;;8T&#65533;&#65533;%V&#65533;&#65533;*F&#65533;j(&#65533;&#65533;t&#65533;0w&#65533;t&#65533;&#65533;&#65533;&#673;4gZ&#65533;&#65533;&#65533;_&#65533;>&#65533;&#1813;&#65533;I!a&#65533; &#65533;:5&#65533;C&#65533;Zaq&#65533;M*&#65533;&#65533;EYnNLf&#65533;hk&#65533;u&#65533;&#65533;dz-X^b&#65533;=&#65533;&#65533;f&#65533;&#65533;&#65533;&#65533;&#65533;EF&#65533;]&#65533;&#65533;i&#65533;q&#65533;Z&#65533;&#65533;&#65533;m&#65533;V&#65533;&#65533;&#65533;)0&#1482;&#65533;&#870;b&#65533;&#65533;D#o4*&#65533;&#65533;o^&#65533;&#65533;p&#65533;hPCzHA&#65533;G&#65533;M&#65533;dH8&#65533;&#65533;dJ-&#65533;&#65533;SLM&#65533;g&#65533;
*&#65533;`RmH&#65533;5&#65533;&#65533;8T&#65533;|b&#391;J&#65533;&#65533;l&#65533;&V&&#65533;'HfMh&#65533;rvV&#65533;&#65533;d&#65533;dDU&#65533;&#65533;s#&#65533;&#65533;&#65533;&#65533;&#1558;&#65533;Ci8&#65533;&#65533;&#65533;&#65533;&#65533;&#65533;&#1414;2&#65533;h&#65533;kqvxi&#65533;q&#65533;&#65533;&#65533;2&#65533;f&#65533;o&#65533;&#65533;8&#65533;&#349;&#65533;\d&#65533;&#65533;&#65533;&#65533;=@g&#65533;R"&#634;&#65533;MRJ&#65533;&#65533;&#65533;:&#65533;zk&#65533;&#65533;	&#65533;&#65533;	&&#65533;&#65533;h\"&U&#65533;&#65533;&#65533;&#65533;}&#65533;=4IP&#65533;`&#65533;[r6g&#65533;&#65533;&#149;A
&#65533;'&#65533;`&#65533;&#65533;$&#65533;&#65533;{	&#65533;Ymihe&#65533;&#65533;Y&#65533;&#65533;kT&#65533;&#65533;&#65533;&#65533;Y&#65533;(R&#674;&#65533;&#65533;~&#65533;&#1725;&#65533;&#65533;&#65533;[o&#65533;&#65533;8&#65533;S>r&#147;&#65533;&#65533;%&#65533;jD&#65533;&#65533;A&#65533;eA&#65533;kxk&#65533;&#65533;w6eg+L55&#65533;&#65533;z&#65533;&#65533;$h&#65533;"D&#65533;H&#65533;&#65533;.&#1772;&#65533;S&#65533;&#65533;"h&#65533;T&#65533;v&o\&#65533;v&#65533;&#65533;;&#65533;x&#65533;^&#65533;	
&#65533;%&#65533;&#65533;!&#65533;B&#65533;&#65533;&#65533;X&#65533;&#65533;&#65533;&#1752;&#65533;&#65533;^&#65533;o&#65533;&#65533;&#65533;&&#1725;&#65533;"&#65533;&#65533;6A	;&#65533;pDl&#65533;HZqC&#65533;@IJF&#65533;eu&#65533;&#65533;&#65533;&#65533;<Y&#65533;^A&#65533;v.&#65533;&#65533;&#65533;&#65533;&#65533;&#643;&#65533;&#65533;Z&#65533;&#65533;&#65533;&#65533;&#65533;&#65533;&#65533;V&#1273;a&#65533;&#65533;&#65533;}u&#1098;&#65533;&#65533;\&#65533;x&#65533;Xye&#65533;&#65533;6&#65533;p&#65533;}9&#65533;&#65533;&#65533;&#65533;&#65533;zia&#65533;(&#65533;i&#65533;&#65533;)&#65533;E&#65533;n&#65533;&#65533;<&#65533;&#65533;&#65533;}c&#65533;o&#65533;&#65533;&#65533;&#65533;&#65533;gU#n&#65533;&#65533;&#65533;&#65533;1&#65533;&#65533;&#65533;&#65533;&#65533;&#65533;T&#65533;&#65533;G&#65533;Er&#65533;Y
&#65533;&#65533;&#65533;&#65533;$~#&#65533;&#460;&#65533;)&#65533;S&#65533;&#65533; b&#65533;T&#65533;\o&&#65533;&#65533;h&#65533;&#65533;&#65533;6&ne>&#65533;>&#65533;&#1849;&#65533;_&#65533;]&#65533;d7&#65533;&#65533;&#65533;&#65533;1&#65533;&#65533;&#65533;^&#65533;&#65533;lIK&#65533;&#65533;&#65533;Fr&#32506;&#65533;6&#379;&#65533;&#65533;>B2&#65533;&#65533;&#65533;p&#65533;	<&#65533;7&#65533;m&#65533;z*&#65533;U&#534;4&#65533;&#65533;9&#65533;0&#65533;&#65533;tc&#65533;&#65533;&#65533;&#65533;&#65533;k\)z&#65533;&#65533;L<bne&#65533;&#65533;&#65533;&#65533;E&#65533;$&#65533;P[:`&#65533;(&#282;&#65533;&#65533;]&#65533;#]&#65533;&#65533;&#65533;&#65533;&#65533;PR&#65533;k&#65533;N&#65533;-&#65533;_&#65533;&#65533;&#65533;&#65533;&#65533;&#65533;&#65533;D&#65533;&#65533;&#65533;&#65533;&#65533;A&#65533;&#65533;RC&#65533;&#65533;$&#28902;b\&#65533;&#65533;F&#65533;0&#65533;&#65533;&#1580;x5&#65533;&#65533;&#1642;{\&#65533;!&#65533;&#65533;&#65533;&#65533;&#65533;&#65533;R&#65533;&#65533;&#65533;&#65533;C3&#65533;ry$%&#65533;&#65533;&#65533;%q&#65533;&#65533;2&#65533;&#65533;Zd?;	P@&#65533;&#65533;&#65533;&#65533;&#65533;D.,^&#65533;,oyFG]&#65533;tc&#65533;P&#1642;&#65533;J&#65533;&#65533;&#65533;&#65533;&#65533;&#65533;x&#65533;&#1640;&up,cc&#65533;%<D&#65533;&#65533;B^~DXH&#65533;t&#65533;&#65533;'H&#65533;y&#65533;&#65533;t&#65533;&#65533;&#65533;&#65533;X&#65533;d&#65533;&#65533;&#65533;&#65533;#GB,&#65533;&#65533;Cg&#65533;&#65533;M~&#65533;6&#1692;\c&#65533;&#65533;QZ-&#65533;	&#65533;&#65533;&#65533;,&#65533;&#65533;B&#65533;FsL&#65533;)3G3&#65533;q&#65533;&#65533;&#65533;b&#65533;f&#65533;X&#65533;&#65533;u&#65533;&#65533;h&#65533;N&#65533;@J&#65533;D&#65533;&#65533;&#65533;&#65533;&#65533;&#65533;&#65533;F&#65533;&#1124;&#65533;&#65533;P$&#65533;T&#65533;M@&#65533;>r&#65533;p&#65533;M&#65533;['t&#65533;&#65533;&#65533;G&#65533;0#&#65533; &#65533;y&#65533;&#65533;!*&#65533;&#65533;&#65533;W&#65533;&#65533;&#65533;!R&#65533;&#65533;S&#65533;@&#65533;&#65533;Fw!F&#65533;&#65533;D&#65533;&#65533;&#65533;.&#65533;&#65533;&#65533;b&#65533;&#65533;j&#65533;&#65533;&#65533;evM3j]&#65533;&#65533;&#1076;&#65533;&#65533;r:&#65533;S&#65533;&#65533;&#788;V&#65533;@mJ_&#65533;&#65533;&#65533;&#65533;&#812;y]&#65533;A&#65533;&#65533;X+&#65533;t&#65533;&#65533;&#65533;X`t&#65533;X&#65533;sW"1&#65533;<&#65533;2,&#169;O&#65533;&#65533;DV&#65533;a&#65533;|&#65533;U&#65533;&#1524;&#65533;5-&#65533;jmB@&#65533;*tjU&#65533;&#65533;U&#65533;:&#65533;zqkY;%&#65533;&#65533;&#65533;&#65533;Mujh&#65533;&#65533;"m&#65533;vV&#65533;&#65533;N&#65533;&#65533;\&#1551;\&#65533;&#65533;T<&#303;&#65533;&#65533;&#65533;&#1564;
p&#65533;_&#65533;jX&#65533;&#65533;&#506;3$&#65533;yg&#65533;LfNs&#65533;&#65533;&#65533;&#65533;&#65533;D&#65533;+&#65533;&#65533;&#65533;AK)&#65533;Y&#65533;/m&#65533;&#65533;&#65533;&#65533;&#65533;Sf&#65533;J&#65533;&#65533;&#65533;&#65533;i&#65533;Z&#65533;&#65533;Z&#65533;&#65533;&#65533;It&#65533;]p&#65533;pI&#65533;&#65533;&#65533;&#65533;&#65533;&#65533;r w&#65533;&#65533;&#65533;6&#65533;&#65533;M&#65533;s?&#65533;6&#65533;&#65533;&#65533;|#.Ea&#65533;&#65533;&&#65533;N&#65533;%&#65533;>&#65533;^&#65533;&#65533;42$y&#65533;O&#65533;;
&#65533;&#65533;od&#65533;&#65533;SF|6&#65533;Z&#65533;v*&#65533;^&#65533;%[&#65533;D&#65533;&#65533;J</&#65533;34&#65533;&#65533;&#65533;|&#65533;D&#65533;:Yx,[[:&#65533;&#65533;bK&#65533;&#65533;&#65533;&#65533;rHb M%b&#65533;5&#65533;V&#65533;p&#65533;&#210;&#65533;&#65533;&#65533;&#65533;&#65533;5&#65533;`&#65533;&#65533;=&#65533;&#65533;*&#65533;rVf&#65533;+[&#65533;g>y&#1827;&#65533;&#65533;H&#65533;k&#65533;&#65533;&#65533;&#65533;/[&#65533;&#65533;&#65533;+&#65533;&#65533;a3&#65533;&#65533;k&#65533;[Q&#65533;Jd&#1417;&#65533;`&u&#65533;%&#65533;UD&#65533;0&#840;&#65533;&#65533;`&#65533;3&#65533;W`"	q&#65533;d+V&#65533;ry.&#65533;&#65533;c&#65533;&#65533;&#652;&#65533;&#65533;&#65533;w&#65533;H"&#65533;Ba3&#65533;q&#65533;&#65533;<:&#65533;J&#65533;&#65533;&#65533;&#65533;&#65533;&#65533;&#65533;h][&#65533;e&#65533;'&#65533;[F&#65533;)&#65533;r&#65533;@.&#65533;&#65533;P&#65533;s&#65533;m\U~@y-&#65533;&#65533;&#65533;&#65533;&#65533;&#1965;@&#65533;&#65533;s&#65533;&#65533;^&#65533;u$&#65533;&#65533;&#65533;3UaY&#65533;p?&#65533;A&#65533;b{1&#65533;d&#65533;b&#65533;c&#65533;&#65533;&#65533;@&#65533;&#65533;&#65533;B,&#1318;&#65533;&#65533;&#65533;`&#65533;P&#65533;&#65533;,y&#65533;]&#65533;&#65533;&#65533;&#65533;&#48625;#&#65533;&#65533;2<ee8&#65533;&#65533;&#65533;p&#65533;&#65533;i/&#65533;&#65533;&#65533;&#1021;&#65533;&#65533;ls&#65533;d&#65533;&#65533;>W1D
&#65533;&#65533;&#932;\&#65533;L&#65533;&#65533;es=&#326;&#65533;N&#65533;6&#65533;&#65533;xK6&#65533;a&#65533;@V&#65533;).&#65533;{GC&#65533;5&#65533;&#65533;qO&#65533;V&#65533;	&#65533;&#65533;&#65533;7u&#414;&#65533;&#65533;&wyD&#65533;&#65533;K'K9&#971;55&#65533;C&#65533;Mk&#65533;&#65533;&#65533;&#65533;5]-&#65533;W&#65533;&#65533;&#65533;q&#65533;&#1175;&#65533;b&#1045;&#65533;&#65533;&#65533;-6UC>&#65533;&#65533;^,&P`&#65533;">&#65533;&#65533;&#65533;&#65533;&#65533;aW&#65533;&#65533;qt&#65533;&#65533;fAio0Yn`J!&#65533;&#65533;Nkm&#65533;k{L&#65533;&#65533;&#65533;w~t&#65533;lYFPS&#65533;z&#65533;&#65533;&#65533;a4&#65533;&#65533;&#65533;&#65533;&#65533;
&#65533;7t&#509;&#65533;&#65533;HA"y&#65533;+&#65533;u&#731;L
C&#65533;&#65533;&#65533;8&#65533;&#65533;&#65533;<&#65533;&#65533;]&#65533;&#65533;&#65533;o&#65533;&#65533;Ltz&#65533;G&#65533;&#65533;u&#65533;&#65533;&#65533;&#65533;{&#1827;&#65533;}7J&#65533;i&#65533;d_&#65533;[ZSd&#65533;&#65533;es&#65533;p&#65533;&#65533;5&i,&#65533;Qj&#65533;3&#65533;&#65533;<gM&#65533;&#65533;f&#919;&#65533;&#65533;@t&#65533;&#1367;&#65533;W&#65533;&#65533;}&#65533;&#65533;t(u&#65533;&#65533;%.&#65533;&#65533;8&#65533;H&#65533;C~vO@&#65533; ]&#65533;Gzbbo&#65533;	&#65533;&#65533;&#65533;y&#65533;lX&#65533;d&#65533;&#65533;Lx&#65533;&#65533;&#65533;UG&#65533;&#65533;VCa&#65533;WaW&#65533;&#65533;l&#65533;v&#65533;&#65533;sx&#65533;s&#65533;&#65533;&#65533;Tw&#65533;T&#65533;~&#65533;%&#65533;od2&#65533;Hk&#65533;&#65533;S&#65533;&#65533;NL&#65533;(&#65533;'3c&#65533;AI.&#65533;10qk&#65533;&#65533;&#65533;P	&#65533;&#65533;CC&#65533;C.&#65533;a&#65533;q&#65533;&#65533;w&#65533;(C&#65533;=b&#65533;&#65533;{P&#65533;V&#65533;EF&#65533;v{Mh|&#65533;&#65533;`YV&#65533;b&#65533;&#65533;&#65533;r&#65533;&#65533;\&#65533;8sf&#65533;/eh&#65533;&#65533;j22q&#65533;0&#65533;P&#65533;
o8&#65533;&#65533;7&#65533;&#65533;&#65533;8u&#65533;4>&#65533;{&#65533;}&#65533;Q&#65533;uy0&#65533;&#65533;&#65533;&>&#65533;&#65533;&#65533;@x	&#65533;0hN&#65533;bY&#65533;K[&#65533;F&#65533;@;gw|&#65533;&#65533;&#65533;"&#65533;"&#65533;Qxe&#65533;&#65533;e&#65533;&#65533;&#65533;b|W&#65533;&#65533;T|w&#65533;y&#65533;&#65533;&#65533;k&#65533;&#1542;&#65533;8&#65533;p(&#65533;&#65533;&#65533;&#65533;&#65533;&#65533;&#65533;4&#65533;&#65533; &#65533;6&#65533;7&#65533;+3X&#65533;&#65533;&#65533;^8&#65533;u&#65533;&#65533;y&#65533;&#65533;&#65533;Z<wq6]pXC&#65533;DY4,H&#65533;P&#65533;&#65533;93K1&#65533;&#65533;&#65533;n&#65533;&#65533;w&#65533;&#65533;r&#65533;&#65533;i)&#65533;:(y&#65533;&#65533;&#65533;&#65533;.&#65533;&#65533;s&#65533;wA&#65533;j&#65533;#[&#65533;8p&#65533;&#65533;%(&#65533;&#65533;,&#65533;x&#65533;)C&#65533;WO4&#1104;-&#65533;}G&#65533;8!LP[&#65533;ar&#65533;j&#65533;&#65533;&#65533;d&#65533;&#65533;&#65533;qw%&#65533;&#65533;Q#&#65533;rP&#65533;Vs&#65533;&#1486;X&#65533;K&#65533;&#65533;&#65533;&#65533;&#65533;Q&#1894;&#65533;wo&#65533;&#65533;`&#65533;&#65533;W&#65533;x['&#65533;.:&#65533;&#65533;&#65533;q&#65533;X@&#614;6&#65533;&#65533;&#65533;t&#65533;B&#65533;UT&#65533;a^&#65533;eC&#65533;'&#65533;)T&#65533;&#65533;d&#65533;V9=Y)T&#65533;7&&#65533;&#65533;7vdy
&#65533;&#65533;&#65533;9_g&#65533;M4&#65533;rJF&#65533;(&#65533;heKK&#65533;&#65533;u&#65533;wp&#65533;z&#65533;&#1170;&#65533;&#65533;SVj;&#65533;:J&#1299;i&#65533;&#65533;&#65533;9jr&#65533;&#65533;)&#65533;&#65533;GG	&#65533;&#65533;&#65533;$&#65533;&#65533;&#1602;1T:GU+8&#65533;&#65533;4&#65533;&#65533;B&#65533;&#65533;&#65533;&#1493;k&#65533;	&#65533;&#65533;$&#65533;&#65533;&#65533;y6ei&#65533;5@&#65533;k&#65533;@wF@&#65533;&#65533;E&#65533;wm&#65533;L&#65533;Vw&#65533;&#65533;9Y&#65533;&#65533;&#65533;eN&#65533;&#65533;8&#65533;;&#65533;/_&#65533;&#65533;&#65533;f&#1001;&&#65533;&#65533;&&#65533;&#65533;	&#65533;I&#65533;&#65533;i&#65533;yCHI*H&#65533;Tc&#65533;V4&#65533;+&#292;y&#65533;Y9&#65533;)&#65533;y&#65533;m&#65533;)M&#65533;)&#65533;&#65533;&#65533;G&#65533;&#65533;3&#65533;&)&#65533;(5&#65533;&#65533;X&#65533;y&#65533;&#16765;a&#65533;X&#65533;Y&#65533;&#65533;U8K
&#65533;&#65533;&#65533;6&#65533;&#65533;&#65533;&#65533;&#65533;&#65533;w|&#65533;R6&#65533;&#65533;I&#65533;beJt&#65533;&#65533;*&#65533;&#65533;&#65533;t%*&#65533;&#65533;K,HpDH&#65533;	+"&#65533;&z&#65533;3*&#2001;&#65533;Q 8jq&#65533;&#65533;&#65533; ZgL:&#65533;&#65533;&#65533;l&#65533;&#65533;&#65533;:&#65533;&#65533;mb&#65533;&#65533;D&#65533;M&#65533;.&#65533;r&#65533;&#65533;{u&#65533;F&#65533;O*{&#65533;&#65533;j&#65533;&#65533;'&#65533;#4&#65533;i"0&#65533;1&#65533;&#65533;Q&#65533;j&#65533;&#65533;&#65533;-&#65533;t&#65533;(&#65533;iy&#65533;&#65533;u&NU&#65533;8|&#65533;&#65533;Z&#65533;&#65533;#CsS&#65533;	&#65533;U&#65533;&#65533;&#65533;&#65533;=&#65533;&#65533;&#65533;
4&#65533;&#65533;&#65533;:1&#65533;&#65533;rGeU&#65533;&#65533;&#65533;zj&#65533;7&#65533;&#1687;m&#65533;v&#65533;*&#65533;&#65533;&#65533;G&#65533;&#65533;&#65533;&#1191;"f&#65533;3&#65533;S&#65533;&#65533;&#65533;&#65533;&#65533;hH&#22631;&(@!&#65533;D%&#65533;&#65533;&#65533;Yc&#65533;XL&#65533;*%&#1505;%uQ&#65533;&#1116;C1&#65533;=&#65533;>Er$&#65533;&#65533;X&#65533;#&#65533;EI&#65533;&#65533;Y(w&#65533;&#1389;&#65533;&#1445;y&#65533;&#65533;&#65533;dS&#65533;`4&#65533;&#65533;&#65533;&#65533;J&#65533;&#65533;&#65533;&#65533;&#65533;2q&#65533;&#65533;z&#65533;&#65533;t|s}M)&#65533;`g(d&#65533;&#65533;k"&#65533;;&#65533;&#65533;p{&#65533;&#65533;&#65533;]AAD&#65533;v&#65533;j&#65533;	w&#65533;&#65533;&#65533;&#65533;Z&#65533;Wke&#65533;&#65533;&#65533;!K&#65533;]#&#65533;^Z&#65533;&#65533;&#65533;L&#65533;d&#65533;&#65533;&#65533;J&#65533;k&#65533;&#65533;5_&#65533;a7;+h7&#65533;"M'&#65533;&#65533;%uG&#65533;}E}&#65533;M!&#65533;&#500;&#65533;&#65533;&#65533;y&#65533;Xd&#65533;dX&#65533;J&#65533;&#501;t&#65533;&#65533;&#65533;b&#65533;&#65533;&#65533;n&#65533;&#65533;&#65533;1&#65533;&f&#65533;&#65533;&#65533;+S&#65533;&#1160;&#65533;Q&#65533;9ky&#65533;&#65533;&#65533;&#65533;&#65533;@&#65533;&#65533;d&#65533;&#552;&#65533;&#65533;$&#65533;A%&#65533;&#65533;&#65533;&#218;2rb&#65533;h"R&#65533;&#65533;*#cu&#65533;b\&#65533;i&#65533;&#65533;&#65533;&#65533;5b[&#65533;&#65533;w&#65533;&#65533;&#65533;&#65533;{&#65533;&#48564;}&#65533;&#65533;&#65533;e&#65533;&#65533;&#952;&#65533;&#65533;&#65533;H&#65533;u:%N&#65533;&#1772;7&#65533;&#65533;j&#65533;&#65533;&#65533;&#65533;*`&#65533;&#65533;&#65533;k&#65533;&#65533;&#65533;&#65533;&#65533;&#65533;X&#65533;YLK&#65533;&#65533;&#439;i9u&#65533;&#65533;&#65533;l&#636;'w&#65533;a&#8889;WJd&#65533;X&#65533;&#65533;x&#65533;&#65533;&#65533;&#65533;&#65533;&#65533;&#65533;	z0&#65533;&#65533;/&#65533;Kg1XD&#65533;&#65533;&#65533;&#65533;]&#65533;b&#65533;{?)&#65533;&#65533;&#65533;&#65533;yY&#65533;&#65533;&#65533;@&#65533;&#65533;s&#65533;:q@&#65533;&#1748;&#65533;&#65533;&#65533;&#65533;&#525;&#65533;)&#65533;&#65533;&#65533;_&#65533;&#65533;&#65533;&#65533;&#1397;&#65533;&#65533;&#65533;&#65533;&#65533;&#65533;&#65533;4Y&#65533;&#65533;J&#65533;&#65533;&#65533;&#48306;(&#65533;&#65533;&#65533;&#65533;&#65533;&#65533;&#1455;&#65533;UA&#65533;&#65533;)&#65533;cs&#65533;)R&#65533;&#1662;%&#65533;&#65533;0&#65533;%5&#65533;/&#65533;&#65533;&#65533;z&#65533;Y&#1493;2&#65533;&#65533;&#243;&#65533;?&#65533;{&#65533;&#65533;;uY&#65533;mfUd&#65533;Dl&#65533;&&#65533;	j&#65533;E&#65533;y&#65533;&#65533;&#65533;&#65533;k&#65533;>&#65533;91&#65533;&#65533;zR&#65533;U<|&#65533;[&#65533;&#65533;&#383;fWel=&#65533;i/<#&#65533;&#384;Jh&#65533;>&#65533;&#65533;#&#65533;;&#65533;&#65533;&#65533;&#65533;&#65533;Jx&#65533;m&#65533;*&#65533;&#65533;\&#65533;&#65533;&#65533;&#65533;\\hn&#65533;&#65533;&#65533;\&#65533;&#65533;iS\&#65533;PrUv?&#65533;S&#65533;N&#65533;&#639;&#65533;(QP&#65533;&#65533;/&#65533;$&#65533;&#65533;&#65533;	&#65533;&#65533;&#423;lY&#65533;&#65533;&#65533;&#65533;Q&#65533;&#664;&#65533;&#65533;H&#65533;&#65533;Q&#65533;&#65533;&#65533;*&#65533;&#65533;&#65533;<&#65533;&#65533;&#777;&#65533;!&#65533;h&#65533;&#65533;&#65533;&#65533;&#65533;Y&#811;zdT&#65533;&#65533;a &#65533;_&#65533;g&#156;S&#65533;9&#65533;&#65533;&#65533;&#1975;&#65533;Y&#65533;&#65533;&#65533;[[)&#65533;U&#65533;P@8&#65533;Ewk&#65533;W&#65533;&#463;[Q!W&#65533;*&#65533;o&#65533;w&#65533;&#65533;'Wb&#65533;9&#65533;)&#65533;&#1706;&#65533;&#65533;,&#65533;|o*&#2043;&#65533;&#65533;K&#1195;;&#65533;w`&#65533;k&#65533;&#65533;&#65533;&#65533;&#65533;K&#65533;+U&#65533;&#65533;&#65533;&#65533;&#65533;&#65533;c?&#65533;&#65533;&#65533;@D&#65533;(=\Q&#65533;&#65533;Z&#65533;&#65533;&#65533;wi&#65533;&#65533; &#65533;*&#65533;&#1210;E&#65533;&#65533;&#65533;i.&#65533;&#65533;&#65533;6&#65533;03&#65533;&#454;n&#27805;5=&#65533;qO&#65533;zvG&#65533;E&#65533;R&#65533;&#65533;&#65533;N4&#65533;&#65533;&#65533;k&#65533;*&#65533;?&#65533;k&#65533;;UG2&#65533;-&#65533;&&#268;&#65533;&#65533;&#1683;c&#65533;&#65533;]-j&#65533;na-&#65533;\*&#65533;&#65533;&#65533;&#65533;x6&#65533;&#65533;&#65533;&#65533;$&#65533;gM&#65533;a-&#65533;&#65533;~&#65533;`&#65533;_&#65533;&#65533;=gWL&#65533;&#65533;T&#65533;$&#65533;]&#65533;P'&#65533;&#65533;&#65533;&#65533;)u&#1544;&#65533;$&#65533;&#65533;&#65533;r9&#65533;&#65533;`K&#65533; ;&#65533;:\E&#65533;&#65533;&#809;M&#65533;I&#65533;M&#65533;&#65533;&#65533;&#65533;*&#65533;&#65533;&#901312;&#65533;7&#65533;&#65533;;|&#65533;&#1132;(&#65533;&#65533;&#65533;&#65533;&#65533;&#65533;$&#65533;N&#65533;e&#65533;&#65533;9&#65533;P&#65533;&#65533;&#65533;&#65533;1Y&#65533;&#65533;	&#65533;&#699;&#65533;&#65533;&#65533;&#65533;&#65533;l&#65533;&#65533;w&#1813;m&#65533;.&#65533;&#1625;&#1849;&#1179;n{&#65533;h&#65533;9&#65533;/&#65533;&#65533;&#65533;&#65533;T&#65533;&#65533;z&#65533;&#65533;&#65533; &#65533;&#330;]&#65533;&#65533;|&#65533;&#65533;&#1911;&#65533;&#65533;&#65533;&#65533;#&#65533;&#65533;&#65533;g(h&#65533;T&#65533;K&#65533;&#65533;&#65533;&#65533;Z&#65533;)&#918;X&#65533;&#65533;_&#65533;&#65533;Al&#65533;&#65533;A*w&#65533;&#65533;&#585;&#65533;&#1897;2&#65533;\U&#1517;&#65533;o&#65533;&#65533;&#65533;&#65533;&#65533;&#1709;&#65533;Q;&#65533;&#65533;&#65533;&#1548;&#65533;&#65533;	&#65533;&#65533;a&#65533;mjH&#65533;	&#65533;&#65533;&#65533;X&#65533;&#65533;wxw&#65533;o"&#65533;&#65533;&#65533;&#65533;&#65533;x&#65533;&#65533;&#65533;{&#65533;/&#65533;&#65533;&#65533;&#2014;&#65533;&#65533;&#65533;,n&#65533;&#65533;'3n9&#1158;X&#65533;&#65533;&#65533;&#65533;e&#65533;6&#65533;p&#65533;-A&#65533;&#65533;&#65533;&#65533;&#65533;}&#65533;S&#943;Z&#65533;gh&#65533;\&#65533;&#65533;&#65533;N&#65533;&#65533;"&#65533;&#65533;-&#65533;&#65533;&#65533;&#65533;87&#65533;]
&#65533;k&#65533;&#65533;|&#65533;&#65533;&#65533;&#65533;&#65533;&#1463;&#65533;&#65533;'V&#65533;t&#65533;&#281;j&#65533;w&#65533;&#65533;&#65533;c&#1299;&#65533;&#65533;5H&#65533;&#65533;Ec&#35259;rMZ&#5307;&#1655;L&#38014;&#2042;&#65533;&#65533;cN&#65533;&#65533;&#65533;&#65533;T&#65533;&#65533;&#65533;D&#65533;&#327;F&#65533;O&#65533;&#65533;^&#65533;&#65533;_`<&#65533;<&#65533;&#65533;&#65533;=&#65533;&#65533;S&#65533;y&#65533;@&#65533;U&#65533;E&#65533;M&#65533;&#65533;&G6T&#65533;&#65533;&#2040;&#65533;&#65533;&#65533;&#65533;&#65533;&#65533;&#37116;&#65533;;&#65533;dn&#65533;&#65533;&#65533;YjkA&#1935;>&#65533;&#65533;&&#65533;&#65533;&#65533;&#65533;&#898;&#65533;&#16327;&#65533;&#2015;&#65533;&#65533;E&#65533;%&#65533;TH&#65533;&#65533;&#65533;&#65533;;N&#65533;&#65533;&#996;>&#65533;fT&#65533;&#65533;&#65533;^&#65533;&#65533;&#65533;n/&#65533;&#65533;&#65533;>&#65533;&#65533;9&#65533;.&#65533;&#65533;&#65533;&#65533;&#65533;&#65533;&#994;&#65533;&#65533;&#65533;6@&#1070;&#65533;+si&#65533;&#300;m&#65533;?&#65533;-&&#65533;&#65533;Y&#65533;(n&#310;="&#65533;&#65533;&#65533;&#65533;[&&#65533;&#65533;&#65533;&#65533;&#65533;I&#65533;[&#65533;&#65533;&#65533;1&#65533;1&#65533;&#65533;&#65533;&#65533;r`&#65533;=&#65533;&#65533;&#65533;&#65533;]&#65533;&#65533;,<&#65533;^&#65533;01i&#65533;&#65533;=W&#65533;&#65533;&#65533;J*{&#65533;H&#65533;y&#65533;'&#65533;&#883901;&#65533;</&#65533;n&#65533;&#65533;@:&#65533;x&#65533;&#65533;T]&#65533;	:/&#1554;&#65533;K&#65533;&#65533;&#65533;&#65533;87&#65533;&#65533;&#1709;Q&#65533;&#1990;&#65533;2&#65533;}Z&#65533;&#65533;&#850;O&#65533;&&#65533;&#65533;&#65533;&#65533;&#1359;x:&#65533;|&#65533;:E&#65533;&#65533;&#65533;C%~&#65533;&#131;1g&#65533;&#65533;b,&#65533;x&#1852;&#65533;B&#65533;&#65533;&#535;&#65533;&#65533;&#65533;&#65533;}&#65533;~&#65533;#&#65533;&#65533;,&#65533;@&#65533;&#65533;&#65533;(&#65533;&#65533;&#65533;x&#65533;13&#65533;k&#775;m&#65533;}\&#65533;&#65533;T&#65533;4_ZgeW2&#65533;&#65533;&#65533;.&#65533;?&#65533;&#65533;KEN&#65533;&#65533;&#65533;&#65533;&#65533;&#65533;&#65533;&#65533;&#65533;&#65533;&#65533;[&#65533;Jo&#65533;&#65533;&#65533;&#65533;&#65533;&#259;_&#65533;&#65533;n&#65533;&#65533;&#65533;b&#65533;&#65533;&#65533;%t2&#65533;&#38941;&&#65533;&#65533;&#65533;&#65533;G&#1320;<&#65533;?&#65533;&#65533;@&#65533;	F&#65533;W&#65533;!D&#65533;	14lXC&#65533;L&#65533;E

'zT&#65533;&#1122;H&#65533;9j&#65533;&#65533;&#65533;@&#65533;/^lI0@&#65533;5n&#65533;&#65533;s&#65533;&#332;=}"&#65533;_&#860;6w&#65533;I&#65533;&#65533;R&#65533;M&#65533;&#65533;: &#65533;&#1319;C&#65533;J&#65533; &#65533;V&#65533;U&#65533;^&#65533;&#65533;&#65533;@SI&#65533;:&#65533;&#65533;,&#65533;&#65533;h&#65533;&#65533;&#65533;&#1482;&#65533;+&#65533;u&#65533;&#65533;}UJ	p&#65533;\z'A&#65533;En&#65533;r&#65533;&#449;\&#65533;#C&#65533;!',lt&#65533;&!hY&#65533;dg&#65533;+&#65533;&#65533;@&#65533;My^&#65533;:&#65533;e&#804;&#65533;c{&#349;&#65533;uT&#65533;&#65533;y&#65533;&#65533;
&#65533;&#64442;U&#65533;u&#65533;Z&#65533;&#65533;&#65533;/&#65533;{w9Y5)H:&#65533;&#65533;a&#1330;1F6&#65533;&#65533;`H&#65533;.&#65533;O&#65533;&#65533;&#65533;&#1363;&#65533;)z4i&#65533;&#65533;&#65533;
:#T&#65533;&#65533;YW&#1352;=&#65533;&#65533;i&#65533;&#65533;&#65533;&#65533;84&#65533;8&#65533;t&#65533;A&#65533;&#65533;c&#65533;@&#65533;k&#65533;9&#65533;&#9387;(&#65533;&#65533;&#65533;&#65533;VF&#65533;0&#65533;1P()&#65533;&#372;&#65533;&#816;&#65533;&#65533;&#65533;&#65533;B&#65533;&#65533;&#65533;&#65533;+&#65533;&#1187;&#65533;![t@&#65533;&#65533;"{&#65533;"&#65533;C&#65533;3%Ok?&#65533;(&#65533;&#65533;&#65533;V&#65533;/8&#65533;.&#65533;@&#65533;&#65533;&#65533;B/U &#65533;&#65533;&#65533;&#65533;/i&#65533;3&#65533;&#65533;&#65533;]y*/Q&#65533;B$&#65533;(&#65533;d&#65533;&#65533;I&#65533;&#65533;&#65533;F&#65533;&#65533;&#65533;&#65533;@[&#65533;&#65533;#&#65533;D(&#65533;&#65533;&#65533;&#65533;H&#65533;&#65533;Ci&#65533;&#65533;u&#65533;;4&#65533;&#65533;&#65533;J.&#1810;8F%&#65533;S&#65533;D&#65533;?	&#65533;2&#65533;&#65533;0&#65533;&#65533;f&#65533;&#1017;&#65533;le&#65533;&#65533;&#65533;&#65533;&#1716;&#65533;+9!&#65533;#&#65533;.m)I&#65533;C-4&#1390;&#65533;&#65533;~&#783;F&#65533;2&#65533;&#65533;G;*M$I)U2&#65533;&#65533;"&#65533;&#65533;e&#65533;JH&#65533;tC&#65533;&#65533;sD&#65533;TwS&#65533;&#65533;%Y&#65533;r&#65533;&#65533;x&#31063;)\&#65533;&#65533;0&7&#65533;&#65533;U_&#65533;Y!X&#65533;7Z&#65533;&#65533;>'&#65533;&#65533;&#65533;*&#65533;-&#65533;&#65533;&#1016;3&#65533;&#65533;&#65533;&#65533;d	R&#65533;&#65533;=&#65533;&#1675;&#65533;&#65533;[&#65533;[&#65533;tb'&#65533;&#65533;\&#65533;&#65533;9S&#65533;&#1197;&#65533;S&#65533;T]&#65533;&#65533;w&#16247;fV&#580;JPQ&#65533;&#65533;&#1439;&#65533;&#65533;&#65533;_&#65533;&#65533;&#65533;&#65533;&#1468;
6&#65533;/&#65533;dM&#65533;g&#65533;&#65533;$"!&#65533;&#65533;&#1540;l&#65533;c=,>&#65533;E&#65533;!L&#65533;}I5&#65533;&#65533;&#65533;&#65533;&#65533;,&#814;d&#65533;&#65533;+J&#65533;&#65533;&#65533;9&#65533;q&#65533;U5&#65533;Mo&#65533;K&#65533;&#65533;&#65533;&#65533;W
&#65533;M&#65533;&#65533;&#65533;@&#65533;<'&#65533;vE&#65533;&#65533;&#65533;JNd&#65533;%&#65533;&#65533;&#65533;v&#65533;&#65533;&#65533;+&#803;&#65533;4&#65533;&#1709;&#65533;&#65533;&#65533;&#65533;&#65533;&#65533;n0F+&#65533;&#65533;&#601;&#65533;Sp&#65533;&#65533;zn&#65533;}~R&#65533;w_&#65533;T&#65533;&#65533;W&#65533;&#65533;&#65533;o}T&#65533;&#65533;7&#65533;&#65533;)&#65533;&#65533;9&#65533;G&#65533;UC&#65533;B&#17454;&#65533;&#1982;&#65533;&#65533;.?&#65533;&#65533;&#65533;&#65533;&#65533;=W`&#65533;&#65533;&#65533;&#65533;x&#65533;&#65533;.&#65533;{&#65533;&#65533;_&#65533;nF&#65533;	&#65533;Y\&#65533;G&#65533;]&#65533;~78&#65533;&#65533;p]2&#65533;&#9271;@&#65533;I&#65533;n&#65533;&#3764;4A&#65533;aH|&#65533;&#65533;&#65533;&#65533;4&#555;&#65533;eN2&#1691;&#65533;&#65533;&#65533;E	}F&#65533;&#65533;|&#65533;g1&#65533;H&#65533;&#65533;&#65533;&#65533;&#65533;c3(&#65533;.&#65533;&#65533;&#65533;&#65533;&#65533;(cr&#215;&#65533;bcA!&#65533;&#65533;&#65533;G&#65533;&#65533;&#65533;&#65533;&#65533;&#65533;|IOK&#65533;#"tBd9&#65533;&#51843;&#65533;&#65533;\+&#65533;4&#65533;o&#65533;&#33190;&#65533;&#65533;G&#65533;^'Rx&#65533;&#65533;&#65533;W?w&#65533;&#710;~&#65533;_L&#65533;x;&#65533;&#65533;??|Z&#65533;&D&#65533;V
D"	H&#65533;<&#65533;&#65533;E&#65533;&#65533;Yq2X&#65533;&#573;&#65533;h&#65533;&#65533;.&#65533;&#65533;.&#65533;&#65533;lY&#65533;&#65533;')"&#65533;&#65533;1<`E9&#65533;&#65533;&#65533;/k&#8030;&#65533;&#65533;f&#65533;P&#65533;\&#65533;&#65533;dE&#1174;&#65533;Q&#65533;&#65533;C&#65533;&#65533;&#65533;D&#65533;$&#65533;E&#65533;J&#65533;W&#65533;DvP&#65533;&#65533;5&#65533;(Vc3Q&#65533;5G&#65533;\&#65533;L&#65533;&#65533;&#65533;&#65533;)&#65533;&#65533;R&#65533;&#65533;&#792;+&#65533;&#65533;@_>&#65533;E&#65533;&#65533;e&#65533;&#65533;&#65533;@&#65533;po&#65533;&#1819;&#65533;&#65533;&#65533;&#65533;6&#65533;0&#65533;&#65533;&#65533;`#9&#65533;&#65533;&#65533;&#65533;H&#65533;&#16724;&#65533;&#1921;&#65533;<&#65533;w&#65533;T<l&#65533;&#65533;Ar&#65533;&#65533;z&#65533;&#65533;&#1036;eb&#65533;\B*4o&#65533;&#65533;<"&#65533;R&#65533;v2p&#65533;&#65533;&#65533;Z&#65533;=&#65533;i&#65533;&#65533;&#65533;$&#65533;9(DS+&#65533;&#65533;&#65533;&#65533;'&#65533;&#65533;Q&#65533;3&#65533;MCA&#252;&#65533;r0&#65533;h&#65533;T&#65533;K&#65533;&#65533;u&#65533;d&#65533;&#65533;&#1568;&#65533;&#65533;&#1116; &#65533;&#65533;&#65533;&#65533;&#65533;K&#65533;&#1195;&#65533;K&#65533;#I9*&#65533;
&#65533;0m$0[&#65533;L&#65533;&#65533;#&#65533;&#65533;&#65533;a|&#65533;&#65533;&#65533;6&#65533;w&#65533;&#65533;P&#65533;6J&#65533;D&#65533;06&#1121;&#65533;&#65533;N&#65533;J&#65533;&#65533;&#65533;&#65533;7yR&#65533;&#65533;&#65533;[&#65533;&#65533;&#65533;jD&#65533;&#65533;&#65533;&#65533;&#65533;$&#65533;X&#65533;r&#65533;&#65533;}(&#65533;u&#65533;&#65533;&#65533;"&#65533;&#65533;&#65533;<&#65533;d3GK&#481;&#34134;h&#65533;&#65533;&#65533;&#65533;&#65533;2K&#65533;\!&#65533;Q&#65533;&#65533;&#65533;vS&#65533;&#65533;&#65533;*:PR&#65533;&#65533;pE&#65533;l1&#65533;&#65533;A&#65533;h&#65533;&#65533;HcN&#65533;&#65533;p&#65533;P&#1445;&#65533;r(&#65533;&#65533;1&#65533;&#65533;&#65533;fA&#65533;&#1695;'&#65533;&#65533;b:&#65533;&#65533;G]ft&#65533;&#65533;_|i&#65533;W&#65533;&#65533;&#65533;%&#65533;qO&#65533;&#65533;&#65533;r&#65533;&#65533;&#65533;s/&#1519;&#65533;a&#206019;&#65533;g&#65533;[&#65533;&#65533;&#65533;)&#65533;&#65533;&#65533;8Kg
{W&#65533;&#65533;q&#65533;]&#1759;M&#65533;&#65533;5N,&#65533;p+&#65533;)>&#65533;T&#65533;OK&#65533;&#65533;t&#875;&#1975;&#65533;!&#65533;&#65533;&#65533;&#65533;&#65533;&#65533;&#65533;q&#65533;&#65533;di#&#65533;z&#15590;U&#65533;J&#65533;&#65533;u	U&#65533;&#1272;G&#65533;&#65533;&#65533;&#65533;&#65533;bM&#65533;:&#65533;&NN&#65533;&#65533;?J_V&#65533;&#65533;;&#65533;{;wC&#1674;&#65533;&#65533;.Fb&#65533;Xb&#65533;&#65533;&#65533;@&#65533;&#65533;,&#65533;&#65533;y&#65533;3&#65533;&#65533;&#65533;y&#65533;N`&#65533;&#65533;&#65533;1&#65533;&#65533;&#65533;&#65533;&#65533;&#65533;&#65533;>&#65533;&#65533;&#669;l&#65533;k&#65533;&#65533;&#65533;)&#65533;&#65533;&#65533;&#65533;,&#65533;{&#65533;&#1285;&#65533;v&#65533;n&#65533;#&#65533;&#65533;&#65533;&#393;DT&#65533;lY&#65533;&#65533;5&#65533;T&#65533;nf[&#65533;f&#1491;&#65533;&#993;&#65533;&#65533;&&#65533;3&#65533;&#65533;&#65533;it<&#65533;&#65533;@7.m&#65533;&#65533;o^&#65533;-&#65533;W*&#65533;D&#65533;_&#65533;i&#65533;a&#65533;(%v&#65533;[&#65533;R|&#65533;YD/&#65533;,&#65533;/&#65533;&#65533;a&#65533;l&#65533;N&#65533;4&#65533;&#65533;N!&#65533;&#65533;&#65533;&#65533;Ct&#65533;&#36251;Bw&#1572;&#65533;&#65533;&#65533;El&#65533;\c)1^&#65533;&#65533;G[|&#65533;&#65533;&#65533;L&#65533;&#65533;6&#65533;&#65533;&#65533;DY&#65533;T5&#65533;&#65533;^6&#65533;c`&#65533;&#1553;S&#65533;K[&#65533;=L&#65533;Y&#65533;&#65533;&#65533;&#1106;l&#65533;&#65533;&#65533;&#65533;|&#65533;&#65533;k_&#65533;&#65533;&#50987;&#65533;&#65533;k&#65533;&#65533;n&#65533;&#65533;&#65533;&#65533;&#65533;&#65533;&#65533;&#65533;z&#1499;,&#65533;&#65533;&#65533;4&#65533;(&#65533;X&#65533;gv1&#65533;9+&#65533;\|_&#1254;&#65533;&#65533;&#65533;&#65533;&#65533;&#65533;Z&#65533;&#65533;|&#65533;&#65533;&#65533;&#65533;&#65533;&#65533;7&#65533;~&#65533;&#65533;&#65533;&#65533;&#65533;31&#65533;'&#65533;ur&#65533;&#65533;&#65533;/&#65533;Z&#65533;Q&#65533;&#65533;&#65533;o&#265;t&#65533;&#541;&#65533;f&#65533;Xr&#65533;&#65533;&#65533;&#65533;&#65533;	Yv&#65533;&#65533;&#65533;
&#65533;&#65533;.&#65533;6&#65533;6(b&#65533;&#65533;&#65533;0T&#65533;&#65533;V&#65533;&#1373;&#65533;Y-v&#65533;u&#65533;&#65533;U&#65533;&#65533;&#65533;&#815;V&#65533;P`&#65533;&#65533;/&#65533;w&#65533;J&#65533;^4&#65533;&#65533;dh&#65533;&#1905;&d&#65533;I[&#65533;!&#65533;&#65533;&#65533;d&#65533;&#65533;\&#1964;&#65533;&#65533;&#65533;$&#65533;<&#65533;e&#65533;Uf&#65533;P&#65533;64wk4&#65533;&#65533;\y&#65533;_&#65533;&#1152;&#65533;y&#65533;;?p&#65533;O&#65533;&#65533;cMk&#65533;&#65533;]&#65533;-&#65533;~l&#65533;I&#65533;y&#65533;\&#65533;&#65533;&#65533;y&#65533;&#65533;>&#65533;&#65533;&#65533;&#65533;}&#65533;&#65533;&#45463;<&#65533;&#1179;&#65533;[^'&#1043;?&#65533;&#46971;&#65533;+&#65533;g4&#65533;E&#65533;&#65533;&#65533;&#722;&#65533;&#65533;&#65533;&#39665;&#65533;S&#65533;a&#65533;"&#65533;+&#65533;4&#65533;>&#65533;&#65533;&#65533;0&#65533;&#65533;&#65533;+&#65533;&#65533;	&#65533;&#65533;&#65533;%;(&#65533;3&#65533;a&#65533;&#65533;R<&#65533;&#65533;?&#65533;&#65533;&#65533;&#65533;zH&#65533;:&#65533;&#65533;&#65533;5&#1744;&#65533;[>&#65533;&#65533;%&#1805;G&#65533;&#65533;&&#65533;&#65533;&#65533;k&#65533;&#65533;&#65533;L&#65533;&#65533;	&#65533;&#65533;$&#65533;&#65533;&#65533;&#558;
@&#65533;&#65533;&#42831;&#65533;1&#65533;3&#65533;>	r&#65533;"b&#65533;&#65533;9eAss&#65533;&#65533;&#718;&#65533;&#65533;I&#65533;%9621 p&#65533;t>&#65533;K3&#65533;&#65533;A&#65533;R&#65533;8&#1150;Q8&#65533;&#65533;&#65533;&#65533;&#65533;&#1540;&#65533;C&#65533;&#65533;(&#65533;&#65533;;&#65533;&#65533;&#65533;Z:&#65533;&#65533;&#65533;&#65533;"3-&#65533;C</&#65533;&#65533;&#65533;&#65533;K&#65533;k&#65533;&#65533;Y&#65533;&#65533;5&#65533;&#65533;&#65533;&#65533;&#65533;&#65533;&#65533;&#65533;]jC7&#65533;&#65533;&#65533;&#65533;9,/9&#65533;&#65533;&#65533; N&#65533;&#65533;Y&#65533;&#65533;!&#65533;&#65533;8&#65533; ;&#65533;&#65533;P&#696;&#65533;"s&#65533;Ts&#65533;OL&#65533;&#65533;&#65533;&#65533;@q&#294;&#65533;!V&#65533;+&#65533;9D&#65533;&#65533;*7&#65533;&#65533;&#65533;r<&#65533;&#65533;$A&#65533;C&#65533;&#546;A84&#65533;U&#65533;C&#65533;B0{&#65533;}&#65533;&#65533;&#65533; BQ#&#65533;&#65533;P&#65533;&#65533;0b>&#65533;&#65533;#k&#65533;&#65533;&#65533;&#1188;&#65533;:&#65533;&#65533;pAn&#65533;,&#65533;&#65533;&#65533;&#65533;t&#65533;j&#65533;&#65533;&#65533;&#194;4&#65533;&#65533;&#210;R$&#65533;n&#65533;&#65533;t&#65533;At&#65533;&#65533;r&#286;Z&#65533;H&#1251;&#65533;e&#65533;E_&#65533;gB&#65533;c&#65533;[&#65533;=&#65533;&#65533;'&#65533;3&#65533;p&#65533;&#65533;I&#65533;!&#507;A&#65533;[&#65533;6$&#65533;(&#65533;7&#65533;&#1172;#I&#65533;P&#65533;?&#65533;&#65533;%&#65533;&#65533;H&#65533;&#65533;&#65533;&#65533;H&#65533;&#65533;&#65533;&#65533;!BjcI&#65533;&#65533;&#65533;^&#752;+	#{&#65533;@&#65533;&#65533;&#65533;
&#559;&#1064;&#65533;&#65533;&#65533;D&#65533;8ds&#65533;,{&#65533;&#65533;&#65533;&#65533;g'&#65533;&&#65533;H&#65533;'&#252;&#65533;R&#65533;+J[RJ&#65533;&#65533;&#65533;X&#65533;H\&#65533;E"L&#65533;&#65533;	&#65533;&&#65533;&#461195;&#65533;&#65533;h&#65533;?x&#65533;#&#65533;&#65533;&#65533;&#65533;JK+&#65533;&#65533;&#65533;
K)
&#65533;&#65533;&#65533;&#65533;&#65533;&#65533;&#234;>&#65533;SC&#65533;&#65533;#&#65533;KVJ&#65533;&#65533;&#65533;#z&#65533;s&#65533;&#65533;&#1420;&#65533;&#65533;\G&#65533;&#65533;&#65533;&#65533;&#65533;,H&#65533;&#65533;&#65533;D1&#65533;j&#65533;&#65533;&#65533;&#65533;&#65533;0&#65533;B&#65533;&#65533;&#65533;&#507;&#65533;&#964;&#65533;&#65533;&#1125;&#65533;:&#65533;&#65533;&#65533;F&#733;,&#65533;&#65533;~&#764;&#65533;&#65533;&#65533;ol5&#65533;S&#65533;&#65533;D&#65533;Q0&#65533;&#65533;&#1022;&#65533;'&#65533;&#65533;&#65533;&#65533;&#65533;T&#65533;
&#65533;&#65533;&#65533;1&#65533;#L&#65533;wS&#65533;#&#65533;Op&#65533;5l&#270;&#65533;&#65533;&#65533;NH&#65533;&#65533;&#65533;&#65533;&#169;&#65533;=LS&#65533;q&#65533;&#65533;y&#65533;&#959;{?fl&#65533;&#65533;<&#65533;eT&#65533;&#676;K&#65533;O&#65533;D&#65533;&#65533;&#65533;&#65533;&#65533;&#65533;&#65533;M&#65533;PLh&#65533;7&#65533;&#65533;j&#65533;l!D&#65533;&#65533;&#65533;&#65533;&#65533;&#65533;N *N:>b,&#65533;&#65533;&#65533;O	&#65533;E;&#65533;{&#240;PA&#65533;{Cq#I&#65533;&#65533;&#65533;q&#65533;IqK&#65533;&#65533;&#65533;E&#65533;&#65533;vK&#65533;r.&#65533;&#65533;?lJ&#65533;&#65533;P&#1668;&#65533;G0&#65533;8&#65533;&#65533;kC5&#65533;3&#65533;&#65533;&#65533;#&#65533;&#65533;F&#65533;A&#65533;&#43291;&#65533;#*Y&#65533;&#65533;&#65533;3&#65533;,&#65533;H&#65533;/&#65533;&#65533;T&#65533;,c&#65533;1&#65533;&#65533;&#65533;,6(&#65533;&#65533;&#65533;&#65533;&#65533;&#738;&#65533;P-%&#65533;+U&#65533;,&#65533;&#65533;&#65533;&#65533;&#65533;&#218;&#65533;&#65533;&#65533;L&#65533;a&#65533;&#65533;!&#65533;H&#65533;&#201;&#65533;&#65533;&#65533;Nu&#65533;&#929;i4p&#65533;J&#65533;a&#65533;;R&#65533;&#65533;SY&#65533;&#779;C&#65533;&#65533;&#65533;H&#248;2T&#65533;&#65533;&#1189;&#65533;&#65533;&#65533;&#65533;L`=&#1539;,&#65533;&#65533;F}&#65533;5x&#65533;&#65533;)&#1116;&#65533;&#65533;&#65533;8aK/&#65533;&#15499;A&#65533;4E)VU&#963;&#65533;IS&#65533;X
Jm&#65533;k%&#65533;T&#65533;&#65533;&#65533;&#65533;&#65533;&#65533;S&#65533;&#65533;3TmJ[&#65533;&#65533;$&#65533;`&#65533;&#65533;a%V4&#65533;&#65533;&#65533;&#65533;&#65533;d&#65533;&#65533;8&#65533;3&#65533;B%&#65533;/&#65533;&#65533;#X&#65533;7&#65533;&#65533;&#65533;&#65533;J&#65533;&#65533;&#65533;7?}AoLE&#65533;*&#65533;Q&#1556;H:&#65533;*~&#65533;Z$,e&#65533;+&#1347;4w&#65533;&#1209;Vb%&#65533;?y&#65533;&#65533;&#65533;2u&#65533;7&#65533;:&#65533;;&#65533;y&#65533;&#65533;&#65533;!* &#65533;-@&#65533;&#65533;&#65533;&#65533;I&#65533;&#65533;&#65533;o&#65533;X&#65533;$$&#65533;"&#65533;F3+R&#65533;Tx&#65533;&#65533;&#65533;&#1551;=YG&#65533;=&#65533;&#65533;]&#65533;&#65533;^E&#65533;F&#65533;3K&#65533;&#65533;`&#65533;&#210;&#65533;P|'&#1045;&#65533;V$&#65533;:j&#65533;juSA#&#65533;A&#65533;YV5&#65533;=&#65533;5i<&#549;eZ;&#65533;&#65533;&#65533;&#65533;&#65533;--&#323;x&#65533;$&#65533;&#65533;&#65533;&#65533;`&#813;-V 58bYn&#65533;&#65533;&#65533;;&#395;}:&#65533;&#65533;&#65533;DX&#65533;&#65533;Y$W&#65533;7&#65533;&#65533;Y&#65533;&#65533;[=5&#65533;&#65533;&#65533;e&#65533;&#65533;V&#65533;&#65533;&#1652;&#65533;D}&#659;5B&#65533;4V$&#65533;&#65533;&#65533;AVh.Y]&#1794;&#65533;c}U4,&#65533;&#65533;G&#65533;&#65533;&#1278;&#65533;?4&#65533;
%&#65533;q$&#65533;u&#65533;e&#65533;G=&#65533;&#65533;&#65533;u/&#65533; N&#65533;&#65533;&#65533;&#65533;AW&#65533;&#65533;&#65533;&#65533;&#65533;&#65533;&#65533;&#65533;&#65533;&#1693;&#65533;&#65533;&#65533;4&#65533;&#65533;E&#65533;(H&#65533;8&#65533;&#65533;&#65533;8&#65533;&#65533;`Y&#65533;&#65533;"&#65533;TD$&#65533;>&#1100;F1]&#65533;&#65533;&#65533;&#65533;i&#65533;U&#65533;&#65533;V
T][&#65533;5&#65533;D&#65533;B&#1479;&#65533;&#1839;&#65533;3&#65533;>xA&#65533;}&#65533;&#65533;^&#65533;&#65533;3YI&#65533;&#65533;v&#65533;-^	&#65533;].@&#65533;&#65533;&#65533;:p&#65533;(x&#65533;&#65533;b&#65533;-`&#65533;(8+&#65533;F&#65533;Ea&#309754;T&#65533;&#65533;2&#65533;&#65533;&#65533;.&#65533;3&#65533;IR&#65533;&#65533;&#1674;&#65533;&#65533;D&#65533;&#65533;
&#1449;&#65533;+9]&#65533;u>&#65533;a&#65533;
&#65533;&#65533;&#1340;&#65533;&#65533;&#65533;&#65533;=7.&#65533;
&#65533;&#65533;n&#65533;K0Y&#2021;a&#65533;&#65533;a&#65533;&#65533;J&#65533;a&#65533;YF&#65533;"&#65533;c.Z&#65533;D;{&#65533;P1&#65533;M&#65533;P&#65533;S&#65533;Q&#65533;&#65533;&#946;\XP&#65533;&#65533;3&#65533;&#65533;VCK4&#65533;&#65533;2&#65533;N&#65533;&#65533;QN&#65533;Q&#65533;l&#65533;7E?&#65533;ua&#65533;&#65533;&#65533;]&#65533;&#65533;&#65533;U&#65533;&#65533;&#65533;&#65533;&#65533;#&#65533;e>	:&#65533;&#65533;7&#65533;@f;&#65533;&#65533;u>&#65533;&#1178;&#65533;&#65533;&#65533;fmBv&#65533;&#65533;&#65533;&#65533;3&#65533;^&#65533;[]&#65533;&#65533;b&#65533;&#65533;a&#65533;&#65533;&#65533;&#65533;XV%X&#65533;&#65533;p&#229;&#65533;&#65533;Sf&#65533;&#65533;=9n
W&#65533;&#65533;:&#65533;&#65533;&#65533;b)&#65533;8&#65533;3$&#65533;e&#1893;a&#65533;&#65533;A8$&#65533;O&#65533;.`&#65533;\&#65533;&#1194;N~&#65533;Y%&#65533;R&#65533;&#969;&#65533;&#65533;&#1897;
4&#65533;&#65533;uR&#65533;2S&#65533;&#65533;Y&#65533;&#65533;&#640;TAn&#65533;&#65533;/&#65533;&#65533;{&#65533;&#65533;U&#65533;&#65533;9&#65533;b&#65533;~&#65533;e)&#65533;&#65533;c&#65533;&#65533;&#65533;&#65533;&#65533;_&#65533;&#65533;e&#65533;]&#65533;&#65533;E&#65533;&#65533;S&#65533;H-&#65533;&#65533;&#65533;&#65533;)&#65533;X>&#65533;Q)&#65533;	&#65533;&#65533;X&#65533;d&#65533;&#65533;&#65533;/6A&#65533;&#65533;&#65533;V&#65533;&#65533;0&#65533;&#65533;&#65533;<&#65533;&#65533;&#65533;&#65533;&#65533;XI&#65533;S&#65533;&#65533;&#65533;V&&#65533;b&#65533;[&#65533;E]&#65533;&#65533;(&#65533;&#65533;&#65533;&#65533;&#65533;&&#65533;&#65533;&#65533;,,LE&#65533;Lu&#65533;lK-&#65533;E&#65533;#&#65533;&#65533;&#65533;h&#43245;&#65533;&#65533;S&#65533;fic&#65533;6_&#65533;&#65533;d&#65533;&#65533;j1CR-&#65533;`&#65533;&#65533;&#65533;]&#65533;;&#65533;&#65533;&#65533;&#65533;f\-&#65533;&#65533;mi&#65533;&#65533;_&#65533;{&#65533;0^f&#65533;&#65533;]&&#65533;f<p&#65533;&#65533;&#65533;&#65533;&#1475;&#65533;\R&#65533;&#65533;&#65533;&#736;&#65533;S&#65533;9r&#65533;&#1628;&#65533;h&#65533;yK&#65533;&#65533;^&#65533;hj&#65533;z2&#65533;&#65533;&#65533;&#65533;m=&#65533;9&#65533;X&#65533;9W&#542;&#65533;c&#65533;c<&#65533;&#65533;&#65533;&#65533;n&#65533;&#65533;&#65533;.&#65533;&#65533;.&#65533;&#65533;&#992;&#65533;4&#65533;&#65533;&#65533;c( &#65533;&#65533;&#65533;@&#65533;&#65533;6&#65533;&#65533;O]&#65533;&#65533;!Nm&#65533;	&#65533;&#57357;:P&#65533;%&#65533;&#65533;mN&#65533;Bh&#65533;&#217;&#65533;&#65533;&#65533;&#65533;.&#65533;&#65533;@I+|b&#65533;&#65533;*&#65533;U&#65533;BM&#65533;&#65533;&#65533;&#65533;l&#65533;\&#65533;&#65533;]E&#65533;b&#65533;&#65533;&#65533;&#333;&#65533;0&#65533;&#65533;&#1822;&#65533;&#1884;G&#65533;&#65533;&#65533;&#65533;c&#65533;B&#65533;0Qh&#65533;.&#65533;&#65533;if&#65533;z&#65533;&#259;&#65533;D&#65533;&#65533;&#65533;&#504;&#65533;&#1894;7v:n&#65533;'&#65533;}p&#65533;&#65533;o/|&#63128;p&#65533;&#65533;	&#65533;}:&#65533;_mH&#1121;CU2,&#65533;@&#65533;&#294;&#65533;ml&#65533;&#65533;
&#65533;ll&#65533;&#65533;&#65533;V&#65533;{h<&#65533;&#65533;&#65533;&#65533;&#65533;&#65533;&#65533;&#65533;NF&#65533;&#65533;&#65533;M.&#65533;5;&#65533;Hrb5Z.&#65533;,&#65533;&#65533;6-&#65533;&#1740;&#65533;q&#65533;}&#65533;&#65533;4&#65533;O&Ry&#65533;5&#65533;&#65533;1?u&#65533;&#65533;&#65533;&#65533;D+)&#65533;t&#65533;&#65533;%n+&#65533;&#43246;,l&#65533;TN&#65533;&#1950;&#65533;;E&#65533;&#373;&#65533;&#65533;p h&#65533;&#65533;&#65533;m&#65533;"&#65533;&#65533;&#435;&#65533;&#65533;&#65533;&#65533;N&#1440;&#65533;0&#65533;&#65533;&#65533;&#65533;&#65533;~&#65533;A&#65533;&#65533;&#65533;&#65533;(&#65533;_N&#65533;^&#65533;I&#65533;a&#65533;&#65533;&#65533;5&#65533;E+&#65533;&#65533;&#65533;&#65533;&#65533;l&#65533;&#65533;&#65533;!&#65533;
&#65533;,&#65533;h&#65533;!  "!!!" '%&,0,-,1.031%01-,1-91.231442-54955@68B69369;8&294496::6A;9<;:4<*6<;A=@9>.:>=H>@DA7AA<=A=BA=ICADCB=DCJEEPEICFHKGIQIDDIEJIFPJ.=K5BKILLJELKRMMYMPKNPWQFRQKKQMSRMYTRNUU`V;JVTYWXaZIUZVa\[b]CR]]i]`\^`e`]da]ibaebb\cU\dHWdcjeP`efpfhrghmhemhheifeifqjTbjYfjimk[ilkrmmxnpxqmuqnyrqvs^mss{uanudsuu&#65533;ux{vy&#65533;xu}yv&#65533;yy~zet{{&#65533;{~&#65533;}ly}&#65533;&#65533;&#65533;n|&#65533;}&#65533;&#65533;~&#65533;&#65533;&#65533;&#65533;&#65533;&#65533;&#65533;&#65533;t&#65533;&#65533;&#65533;&#65533;&#65533;&#65533;&#65533;&#65533;&#65533;&#65533;&#65533;&#65533;&#65533;&#65533;x&#65533;&#65533;&#65533;&#65533;&#65533;&#65533;&#65533;&#65533;&#65533;&#65533;&#65533;w&#65533;&#65533;&#65533;&#65533;&#65533;&#65533;&#65533;&#65533;|&#65533;&#65533;&#65533;&#65533;&#65533;&#65533;&#65533;&#65533;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822;&#65533;&#65533;&#65533;&#65533;&#311;&#65533;&#1079;&#65533;&#1080;&#65533;&#65533;&#65533;&#65533;&#65533;&#65533;&#65533;&#250;&#65533;&#379;&#65533;&#637;&#65533;&#765;&#65533;&#1215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(&#65533;&#65533;&#65533;&#65533;T&#432;&#65533;&#199;&#65533;&&#65533;&#65533;&#331;&#65533;&#65533;i&#65533;&#561;&#15631; C&#65533;&#65533;!5&#65533;A&#65533;\&#65533;a&#65533;&#65533;c>&#65533;&#65533;$M&#65533;%kf&#65533;&#1586;&#65533;&#991;&#65533;*q&#65533;&#1123;Hg*#&#692;&#65533;&#799;J&#65533;&#65533;hQc&#1244;#&#65533;j&#65533;&#65533;&#65533;&#65533;&#659;:&#65533;Ly&#65533;b2&#65533;2&#65533;&#65533;&#65533;y&#65533;&#65533;&#928;e&#65533;*&#1511;&#1723;&#65533;2M&#65533;f&#1328;;&#65533;&#65533;&#1654;0&#1581;^&#65533;R&#65533;&#1325;&#65533;ebS&#65533;&#65533;98&#65533;&#1265;&#65533;3/&#65533;;q-&#65533;x&#65533;j&#65533;&#65533;th&#65533;a?>&#1879;+M&#65533;]asv&#65533;&#65533;&#65533;&#65533;&#65533;&#65533;&#65533;j&#65533;:&#65533;&#65533;&#65533;&#65533;h&#65533;>=&#65533;o&#65533;2M&#65533;&#65533;&#65533;0q&#65533;-{KGl&#65533;2s&#65533;&#65533;Z&#65533;,&#65533;L&#65533;&#65533;&#65533;W&#65533;=N~5&#65533;&#345;&#65533;;,&#65533;39&#65533;&#65533;O'&#65533;mF&#65533;n}&#65533;&#65533;&#65533;&#65533;~&#65533;0T&#65533;q&#65533;\E&#65533;}&#65533;&#65533;&#65533;&#1922;E&#65533;%z&#65533;&#65533;&#65533;&#65533;&#65533;&#65533;&#1857;m&#65533;'&#65533;{&#65533;u&#65533;&#65533;&#65533;m&#65533;&#65533;&#65533;S&#65533;&#65533;&#65533;&#1985;GXv&#65533;&#65533;`&#65533;&#65533;I&#65533;&#65533;&#65533;&#65533;&#65533;&#65533;&#65533;%&#65533;(&#65533;v!v&#65533;&#1991;&#65533;&#65533;&#65533;cF&#65533;t&#65533;D(.&#65533;S&#65533;&#65533;]&#65533;&#65533;&#65533;&#65533;&#65533;1ne&#65533;&#65533;&#65533;|L:g&#65533;e$&#65533;&#1567;6c&#65533;&#65533;v#&#65533;y&#65533;&#65533;y&#65533;&#65533;~b&#65533;)&#65533;tfaz&#65533;XI&#65533;{&#65533;8#&#65533;h&#65533;)d&#65533;
&#182;Y&#65533;&#65533;&#65533;1i%y&#65533;qvRIgSvV*)&#65533;yf&#65533;&#65533;|&#65533;&#65533;QT&#65533;&#65533;&#65533; &#65533;r&#65533;&#65533;&#65533;lf&#65533;ih&#65533;"&#65533;&#65533;&#65533;&#65533;&#65533;*&#22869;&#65533;G\&#65533;&#65533;
y vU&#65533;J&#1605;>J&#65533;Zu`rii&#65533;&#861;(a&#65533;U&#65533;&#52433;&#65533;*&#65533;^&#65533;&#1610;&#65533;|&#65533;&#65533;x&#1699;_&#65533;,&#65533;Kv&#65533;[b&#65533;6&#59946;&#65533;&#65533;\&#65533;&#833;&#65533;&o&#65533;N9&#65533;&#65533;&#65533;i&#1309;&#65533;A&#65533;&#1489;&#65533;k&#65533;K&#65533;p&#65533;&#65533;2f&#65533;M&#65533;=)&#65533;&#65533;t&#65533;9&#65533;&#65533;&#65533;2|WDE"i0G|.h&#65533;Ev&#65533;&#65533;&#65533;&#65533;&#65533;&#65533;&#65533;'o&#65533;&#25982;&#1841;0&#65533;&#65533;&#65533;1Y&#65533;F&#414;&#65533;&#65533;&#65533;&#65533;,&#65533;&#930;&#52461;H&#65533;&#1830;&#65533;&#65533;&#65533;&#65533;[&#65533; '&#65533;&#65533;I&3&#65533;4&#65533;&#65533;-&#65533;&#431;M&#65533;&#65533;EO]V&#800;9&#65533;&#65533;&#65533;K#LX&#65533;O&#65533;&#65533;&#1589;&#65533;&#65533;5&#65533;&#65533;J&#65533;e&#65533;&#65533;]&#65533;G&#65533;&#65533;u&#65533;"C&#65533;s&#65533;CE&#65533;&#65533;&#65533;&#65533;W&#65533;=g`p&#65533;Q&#65533;s&#65533;&#65533;&#65533;B9e&#65533;}+&#65533;&#65533;&#65533;K3&#65533;sj&#65533;&#65533;=&#65533;&#65533;&#65533;&#65533;6&#65533;L}&#65533;&#65533;6&#1808;N:&#65533;
^&#65533;&#65533;`&#65533;&#65533;&#43482;;3&#65533;g,&#65533;&#65533;&#65533;&#65533;&#65533;,8&#65533;&#65533;&#65533;&#65533;&#1076;&#65533;^&#65533;&#65533;&#65533;&#65533;5Q&#65533;]&#65533;&#65533;&#65533;&#65533;0X&#65533;&#65533;-t&#65533;-&#65533;%+&#65533;&#65533;&#65533;&#65533;&#65533;&#65533;z~z&#65533;&#65533;&#65533;&#65533;<&#65533;_&#65533;~&#65533;&#65533;_I&#65533;&#65533;&#65533;o#&#65533;5&#65533;&#65533;}f&#65533;3&#65533;o&#1103;_&#65533;&#65533;|m&#65533;&#65533;M&#65533;&#65533;&&#65533;A&#65533;~&#65533;;^&#65533;&#65533;w&#65533;&#617;&#65533;$&#65533;&#65533;&#724;&#65533;'&#65533;
m&#65533;	&#65533;<&#65533;&#65533;&#65533;ny&#65533;k&#65533;f&#513;@r4P/&#65533;\&#65533;&#65533;&#65533;A&#65533;hnl&#65533;r\&#65533;&#65533;&#65533;p&#65533;z&#65533;c&#65533;&#65533;&#65533;"&#181;&#65533;&#65533;&#65533;	<&#65533;&#65533;&#65533;&#65533;&#65533;&#65533;"&#65533;]<&#813;H@&#65533;5QZ9,a&#1911;5!Z&#65533;I	&#65533;"&#65533;zH6&#65533;E&#65533;1&#65533;&#65533;&#65533;R`&#65533;&#65533;&#65533;M&#65533;&#65533;&#65533;bwx&#65533;6>H&#65533;2d&#1994;&#65533;"&#65533;&#65533;Q&#65533;&#65533;&#65533;&#65533;&#65533;K(?0&#65533;&#1101;&#65533;&#65533;&#65533;A&#65533;E5&#65533;&#65533;9
&#65533;`&#65533;G
5r&#65533;g$&#65533;&#65533;HH&#65533;G%&#65533;&#65533;&#65533;$'	&#191;YN$&#65533;$&#65533;*I&#65533;R&#65533;Q&#65533;&#65533;a&#65533;&#65533;O&#65533;g&#65533;&#65533;LI)gI&#65533;Z&#65533;#&#65533;&#65533;&#65533;I%i&#65533;&#65533;&#65533;#&#65533;&#65533;%
&#65533;A&#690;lR&#65533;&#65533;3!'&#65533;&#65533;&#65533;&#65533;&#65533;&#532;K9&#65533;I&#65533;[Rj&#65533;&#65533;l3W&#65533;&#65533;V:sc&#65533;$&#65533;.2MJ&#65533;&#65533;&#65533;@&#65533;:m&#65533;&#65533;u&#65533;#&#65533;&#65533;sg7&#65533;hI~3&#65533;&#65533;f]&#65533;&#65533;&#65533;y&#65533;s(&#65533;'&#65533;*N^B&#65533;&#65533;{"&#41865;&#149;&#65533;s&#65533;-&#65533;(B&#65533;)&#65533;xZ&#65533;&#65533;&#65533;&#65533;&#65533;&#65533;F&#65533;:&#65533;&#65533;e:&#65533;X&#65533;&#1825;3&#65533;&#65533;&#65533;EZ~&#65533;1&#65533;+mH&#65533;&#65533;P&#65533;&#65533;3&#65533;%&#65533;&#65533;:&#65533;yN&#65533;&#65533;.R&#65533;K&#65533;h&#540;bd&#65533;&#65533;&#65533;&#65533;L3&#65533;&#65533;"&#1384;:U&#65533;O}z&#1184;&#65533;&#65533;$i=&#65533;I&#65533;bT&#65533;`-gD&#65533;&#65533;
&#65533;P&#65533;\Y&#1777;&#1425;&#65533;U&#65533;L&#65533;&#65533;H&#65533;&#65533;u&#65533;&#65533;&#65533;&#65533;C&#65533;&#65533;&#1462;&&#65533;&#65533;>M&#65533;&#65533;&#65533;j&#65533;&#65533;&#65533;&#65533;^5&#48394;&#65533;&#1467;BI&#65533;&#65533;IX&#65533;J&#1406;
vq&#65533;&#65533;ek&#1639;^v&#65533;d=&#65533;_&#1146;S&#882;&#65533;&#65533;&#65533;5&#65533;Z?;&#65533;v&#219483;U&#65533;aYK&#65533;&#65533;&#65533;&#65533;&#65533;&#65533;&#65533;&#65533;&#65533;_Q+[&#1982;&#65533;&#65533;(sm?u&#65533;[&#65533;&#1489;&#65533;&#856;a&#65533;&#65533;&#810;&#1333;&#65533;&#65533;(s&#65533;&#65533;&#65533;&#65533;v&#65533;&#65533;&#65533;-K&#65533;;]YA7&#65533;&#65533;5nwcy&#65533;&#65533;f&#65533;&#65533;&#65533;w&#65533;[Y&#65533;&#65533;7&#65533;&#65533;m&#65533;y&#65533;[&#65533;&#65533;J&#65533;&#65533;o.&#65533;z&#65533;&#65533;&#65533;v&#65533;&#65533;&#65533;}&#65533;*&#1930;&#65533;&#65533;&#65533;&#65533;&#65533;&#65533;
&#65533;y8&#65533;&#65533;&#1537;&#65533;X]&#65533;6&#65533;&#65533;eo~&#65533;&#65533;&#65533;mXk&#65533;iR&#1643;&#65533;&#65533;&#65533;&#65533;|}0&#65533;;<&#65533;	's&#65533;&#65533;&#65533;&#65533;&#65533;&#65533;;ay&#65533;&#65533;&#65533;-Fq2g&#65533;&#65533;w&#1393;:&#65533;&#65533;&#65533;&#65533;`{&#65533;&#65533;&#65533;&#65533;mhc{&#65533;&#65533;&#65533;&#65533;F&#65533;&#65533;&#65533;&#65533;i&#65533;&#65533;h&#65533;M&#65533;|9&#65533;&#65533;&#65533;&#65533;&#65533;R^q&#65533;&#65533;d&#65533;&#65533;s&#65533;&#65533;t&#65533;E&#65533;`&#65533;y&#65533;RW&#65533;^+&#65533;7o&#65533;&#65533;SN&#348028;&#65533;6&#65533;~s\&#65533;,h&#65533;&#65533;(TN&#65533;&#65533;+L&#65533;&#65533;&#65533;&#65533;&#400;&#65533;&#65533;&#65533;ai&#65533;&Zx&#65533;&#65533;&#65533;&#65533;&#1404;zdz&#65533;{&#65533;,&#65533;&#65533;b&#65533;&#65533;6&#65533;&#65533;5<*&#65533;&#65533;V&#65533;&#65533;&#65533;&#65533;&#65533;&#65533;&#65533;g&#65533;&#65533;&#65533;7&#65533;&#65533;mp?!6&#65533;&#65533;&#65533;&#65533;&#544;>&#65533;&#65533;=M&#65533;b&#65533;&#65533;I&#65533;0&#65533;&#252;&#44374;yA&#65533;&#60563;&#65533;M&#65533;j&#65533;:&#65533;&#1574;usE&#65533;XR&#65533;V&#65533;G&#65533;&#751;&#65533;&#65533;b7&#65533;&#65533;&#65533;&#65533;4PH&#65533;&#65533;g&#65533;&#65533;&#65533;&#65533;u(<&#65533;&#65533;g&#65533;&#65533;&#65533;&#65533;5&#65533;&#65533;M!&#65533;&#65533;&#65533;zw&#65533;}&#65533;n&#65533;&#65533;&#65533;SV7&#65533;9,&#65533;v7&#65533;&#65533;Tp&#65533;5&#65533;&#65533;&#65533;&#65533; &#65533;&#1927;&#65533;7&#65533;&#65533;||&#65533;M&#65533;&#65533;d&#65533;&#65533;&#65533;&#65533;&#65533;e&#65533;&#65533;x&#65533;{&#65533;pt&#65533;{&#65533;&#65533;&#65533;-,qfG&#65533;"&#1017;&#65533;9&#65533;&#65533;{&#65533;&#65533;p&#65533;]^q&#65533;]<&#65533;.GxK&#65533;~&#49722;S&#65533;1&#65533;&#65533;&#617;j{_;!&#65533;&#65533;}&#65533;&#65533;qc&#65533;&#65533;M/&#65533;&#65533;&#65533;&#65533;r{&#65533;~9&#65533;W&#65533;&#65533;Z&#65533;X&#65533;9&#65533;y&#65533;&#65533;&#65533;}&#65533;]&#65533;1<&#65533;mr&#834;]&#65533;b&#65533;:&#65533;&#65533;w~&#65533;&#65533;Nq>&#65533;&#65533;&#65533;B&#65533;)&#1252;/&#65533;)&#65533;&#65533;y/Y&#65533;<K&#65533;&#65533;y&#65533;&#1722;&#65533;&#65533;&#65533;&#65533;EOv&#65533;&#65533;&#65533;&#65533;%W|&#65533;Qox&#283;{&#65533;N_*&#65533;&#65533;&#65533;&#65533;&#65533;*&#65533;&#65533;&#65533;v2&#65533;!k&#65533;[&#65533;&#65533;&#65533;z&#65533;;O&#65533;{}&#65533;5&#65533;}`	?h&#65533;7e&#65533;&#1039;~&#65533;S&#65533;&#1455;&#65533;&#65533;-Rz&#65533;AJo&#1126;y&#65533;&#1149;&#65533;&#65533;&#65533;I&#65533;{&#65533;#D&#65533;'&#65533;&#65533;3/&#65533;&#65533;&#65533;&#65533;&#1517;/&#65533;&#65533;&#65533;_z&#65533;&#65533;_3&#65533;.&#65533;y&#65533;s&#1503;&#65533;w&#65533;T&#65533;%{&#65533;&#65533;vfWm&#65533;&#65533;&#65533;&#65533;}Rfl&#65533;&#65533;&#65533;Ww&#65533;~:&#65533;m&#65533;6&#65533;qq&#65533;&#65533;&#65533;&#65533;u&#65533;&#65533;&#65533;&#65533;&#65533;&#65533;&#65533;&#65533;GeLqp&#65533;}&#65533;h&#65533;&#65533;U&#65533;~&#1254;w)&#65533;Y&#65533;&#65533;mY&#65533;Y&#65533;s<H&#65533;&#65533;WQ&#65533;&#65533;x&#65533;&#65533;&#1175;&#65533;&#65533;W&#65533;-6&#65533;l&#65533;&#65533;p&#65533;&#65533;Tw&#65533;6j&#1541;{&#65533;&#65533;&#65533;&#65533;G&#65533;&#65533;&#65533;w&#65533;W&#65533;>h&#65533;{'&#65533;&#65533;&#65533;&#903;F&#65533;C8J7I'cN@&#65533;v&#65533;&#65533;#W&#65533;&#65533;Fgz8&#65533;xo&#65533;E&#65533;&#20547;9hw8|&#65533;7&#65533;&#65533;fym&#1286;&#65533;fx&#65533;&#65533;'k&#65533;m&#230;[[/X&#65533;3&#65533;B&#65533;H&#65533;uX&#65533;h&#1479;&#65533;&#65533;}g&#65533;Zva&#65533;&#65533;w&#65533;G&#65533;h&#65533;&#65533;g|&#65533;F&#65533;x&#65533;v&#65533;xw]&#65533;}/X&#65533;&#65533;&#65533;5&#65533;&#65533;M&#356;&#65533;)TX/Wm~&#65533;\|&#65533;&#65533;&#65533;j0&#65533;}&#65533;XV&#65533;`[&#65533;H!&#65533; &#65533;&#65533;&#65533;&#65533;(&#65533;&#65533;X&#65533;&#65533;xY&#65533;&#65533;u&#65533;&#65533;s&#65533;UU&#65533;&#65533;&#65533;&#65533;x0*4X&#65533;&#65533;d{&#65533;8&#65533;&#65533;&#65533;`-X&#65533;&#65533;HY&#65533;H&#65533;7&#1356;&#65533;6&#65533;&#65533;&#25157;hq&#65533;&#65533;^&#65533;&#65533;&#65533;'&#65533;&#1624;&#65533;&#65533;h{c7&#65533;&#65533;&#65533;w&#65533;&#65533;&#65533;&#65533;VDE
s3&#65533;R{&#65533;&#65533;WPXd&#65533;&#1550;t8&#65533;&#65533;&#65533;&#65533;&#65533;Z&#65533;X&#65533;&#65533;|e&#65533;&#65533;&#65533;=&#65533;svw&#65533;g&#65533;&#65533;&#65533;CW&#65533;}
&#65533;&#65533;&#65533;&#65533;fu&#65533;&#65533;&#65533;vND$&#65533;&#65533;,Y&#65533;&#65533;v&#65533;&#65533;&#65533;oNw&#65533;&#65533;u&#65533;&&#65533;&#65533;&#65533;O&#65533;&#21584;&#65533;&#65533;&#65533;&#513;&#1400;y9&#65533;~&#65533;&#65533;&#65533;&#65533;&#65533;&#65533;(&#65533;&#65533;.&#65533;H~9&#65533;&#65533;&#65533;YN&#65533;D&#65533;&#65533;&#65533;&#65533;&#65533;;r&#65533;jP&#65533;d&#1510;&#65533;((oLi&#65533;	&#65533;&#65533;WB&#65533;Y&#65533;&#65533;wBh&#65533;&#65533;&#65533;&#65533;&#65533;I&#65533;\&#65533;&#65533;&#65533;&#65533;h&#65533;&#65533;&#65533;X&#65533;0&#65533;&#1344;0&#65533;X&#65533;f	&#65533;&#65533;&#65533;h&#65533;&#25451;&#65533;K&#65533;C&#65533;#>&#65533;&#65533;t&#65533;{&#65533;q&#65533;yu&#65533;e&#65533;DS&#65533;&TU5&#65533;Mi&#65533;'&#65533;&#65533;j&#65533;&#65533;&#65533;&#65533;&#65533;=&#32888;&#65533;d`&#65533;J&#65533;H8a2&#65533;&#65533;&#65533;&#65533;&#1175;&#65533;&#65533;&#65533;r&#65533;&#65533;&#65533;&#65533;,^&#65533;(AC+i:&#65533;&#65533;&#65533;w&#65533;&#65533;&#65533;&#65533;&#65533;w&#1626;&#65533;	yO&#65533;&#65533;`&#65533;&#65533;&#65533;&#65533;&#65533;k&#503;&#65533;&#65533;&#1615;`&#65533;&#65533;&#65533;s&#65533;&#65533;&#65533;&#65533;&#65533;I&#65533;&#65533;&#65533;p&#65533;&#65533;IW&#65533;&#65533;&5xx&#65533;fuzVI&#1273;#XC]&#65533;&#65533;&#65533;&#65533;)w&#65533;&#477;&#65533;&#65533;&#65533;&#65533;&#65533;#fJ&#65533;&#65533;&#65533;`&#65533;&#65533;&#45638;W&#65533;&#65533;&#65533;&#65533;&#65533;{&#65533;)N&#65533;B&&&#65533;&#65533;&#65533;&#65533;&#65533;&#65533;P&#65533;&#11678;J&#65533;w&#65533;zk)&#65533;&#65533;&#65533;'&#65533;1!&#65533;&#65533;k
&#65533;&#65533;&#65533;(&#65533;\&#65533;&#65533;&#65533;Vi&#65533;&#65533;&#65533;j&#65533;W&#65533;zE&#65533;&#65533;xsqx&#65533;	i&#65533;&#65533;(||&#65533;d`&#65533;E&#65533;t&#65533;(&#65533;&&#65533;
t0&#65533;@&#65533;qt&#65533;&#65533;n&#65533;i$4&#65533;&#65533;#&#65533;&#65533;n	&#65533;&#65533;&#65533;&#65533;3:&#65533;&#65533;p&#65533;&#65533;[&#65533;&#1572;&#65533;&#65533;&#65533;5U&#65533;&#65533;H&#65533;"&#65533;&#65533;s&#65533;Z&#65533;&#65533;&#65533;&#65533;&#1493;&#65533;)&#65533;&#65533;(,]&#43348;&#65533;#&#65533;&#65533;&#65533;&#65533;
b&#65533;J	&#65533;P&#65533;&#1491;i&#65533;&#65533;>ql&#65533;&#65533;&#65533;&&#65533;9N&#65533;&#65533;@z&#65533;Yri&#65533;&#65533;&#65533;&#65533;&#65533;&#642;R&#65533;&#65533;)uy(&#65533;#i&#65533;*&#65533;&#65533;&#65533;&#65533;&#65533;&#65533;&#65533;j&#65533;&#65533;j&#65533;&#65533;&#65533;%z&#65533;&#65533;&#65533;&#65533;I&#65533;&#65533;&#65533;P &#65533;y@
1&#65533;>9z&#65533;uJ&#65533;&#65533;&#65533;*&#65533;&#65533;(&#65533;2Ct8&#65533;y&#65533;&#65533;.m,&#65533;&#65533;&#65533;&#65533;&#65533;&#65533;h&#65533;:&#65533;&#65533;&#65533;&#65533;&#65533;2&#65533;&#65533;&#65533;x&#65533;&#65533;&#65533;&#65533;&#65533;&#65533;&#65533;&#65533;H&#65533;+&#65533;&#65533;`&#65533;&#65533;
P&#65533;P0$H&#65533;&#1628;&#65533;?p&#65533;b&#65533;I&#65533;&#65533;&#65533;&#65533;&#34607;&#1710;P&#65533;&#65533;&#1364;Gz&#65533;RX&#65533;e&#65533;&#65533;&#65533;&#65533;Y&#1589;&#65533;&#65533;&#65533;&#65533;&#65533;&#65533;Hw6H&#65533;&#201;&#65533;&#65533;H.&#65533;&#65533;&#65533;	&#65533;&#65533;]&#65533;{[g&#41507;*R[>&#65533;&#65533;R&#65533;&#65533;o	&#65533;+p&#65533;8d&#65533;&#65533;T&#65533;&#65533;&#65533;&#65533;&#65533;&#65533;Z&#65533;tT&#65533;mU&#65533;&#65533;:&#65533;[&#65533;&#65533;&Z/<&#65533;&#65533;&#65533;&#65533;&#65533;]&#65533;f&#65533;,6 &#1367;&#65533;&#65533;&#65533;&#65533;&#65533;(S+&#65533;&#65533;*82x?Y&#65533;&#65533;8&#65533;&#65533;x&#65533;&#65533;&#65533;&#65533;&#1586;&#65533;
y&#65533;&#65533;&#65533;&#153;&#65533;h%&#744;&#53861;&#774;X&#65533;&#65533;1_z-&#65533;&&#480;	p&#1072;y BP&#65533;&#65533;}-7&#65533;&#65533;s$H&#65533;&#65533;&#65533;&#65533;n&#65533;+69h&#65533;&#423;&#65533;&#65533;3e&#65533;&#65533;&#65533;&#65533;&#65533;&#65533;#&#65533;e}&#65533;&#65533;&#65533;&#65533;&#65533;Uw&#65533;&#65533;
&#65533;kK&#65533;&#65533;n$J&#65533;&#65533;&#65533;!&#65533;
&#65533;&#65533; &#65533;&#65533;&#65533;d:&#65533;&#2042;x&#65533;&#65533; &#65533;&#65533;,&#65533;{&#65533;&#65533;<V&#65533;&#65533;*{&#65533;e&#65533;&#65533;kK&#65533;[o&#65533;3&#8775;&#65533;KPK&#42962;&#65533;&#65533;V&#65533;{&#65533;Zi&#65533;&#65533;$&#65533;&#65533;p[&#65533;S!&#65533;&#65533;w&#65533;&#65533;j&#65533;>&#65533;m*&#65533;3.&#65533;$&#65533;&#1787;&#65533;&#65533;{I&#65533;&#65533;ZM&#65533;&#65533;&#65533;&#65533;e&#65533;,&#65533;&#65533;G&#65533;B&#65533;i&#65533;&#65533;R&#65533;J&#65533;ly&#65533;*e&#65533;z8&#65533;&#65533;k&#65533;&#762;&#65533;&#65533;+"&#65533;Y&#65533;U&#65533;+&#976;&#300;&#65533;&#65533;;&#65533;m&#65533;I~Jl&#65533;!D-&#65533;&#65533;&#65533;&#65533;&#65533;&#65533;&#65533;&#65533;&#65533;&#65533;&#65533;&#65533;TF`&#65533;R+&#65533;&#65533;zD&#65533;4&#1279;J&#65533;&#65533;6<oX&#65533;W[~QJ&#65533;&#65533;&#65533;&#65533;&#65533;p&#65533;>+&#65533;Cr&#65533;* F"
c&#65533;&#65533;&#65533;	8p&#2003;/&#65533;&#65533;Y&#65533;R9"W_K&#65533;-&#65533;5&#65533;~&#65533;&#65533;@&#65533;&#65533;3;&#65533;&#65533;&#65533;&#65533;jx'x&#65533;&#65533;~+&#65533;&#65533;&#65533;C&#65533;&#65533;&#65533;&#65533;&#65533;&#65533;&#298;&#65533;&#65533;E[&#65533;p&#65533;j&#65533;_&#65533;C&#65533;)Y&#65533;&#65533;|\&#65533;&#65533;|_&#65533;*5&#65533;&#65533;&&#65533;e&#65533;&#65533;&#1671;&#65533;&#65533;&#65533;&#65533;&#65533;&#65533;,&#65533;&#65533;j&#65533;&#65533;&#65533;&#65533;J&#65533;{&#65533;A&#65533;&#65533;a&#65533;c&#65533;&#65533;	&#65533;&#65533;&#65533;&#65533;J&#725;&#65533;&#65533;&#65533;&#65533;9&#65533;&#65533;&#65533;G&#65533;&#65533;&#65533;&#65533;&#65533;C&#65533;:&#65533;&#65533;C&#65533;tUy&#65533;&#462;{&#65533;&#65533;s&#65533;&#65533;&#1720;&#65533;3;&#65533;&#65533;p&#65533;HD&#65533;*b$&#65533;&#65533;&#65533;&#65533;	&#65533;zP&#65533;&#65533;&#65533;i&#65533;0KQ&#949;2F*Hc&#65533;&#65533;&#65533;9&#65533;L&#65533;&#65533;sU&#65533;&#65533;&#65533;&#65533;y&#1307;&#65533;&#65533;:&#65533;&#65533;j&#65533;hA&#65533;;^J&#65533;&#65533;&#65533;&#65533;0&#65533;+&#65533;&#865;&#65533;W&#65533;&#65533;&#65533;&#65533;&&#65533;&#1028;&#65533;R!.&#65533;,2&#65533;&#65533;@1&#65533;&#65533;\&#65533;&#65533;&#65533;A%}&#65533;&#65533;K&#65533;&#65533;&#1816;,&#65533;d+&#65533;o&#65533;&#65533;&#65533;&#805;&#65533;&#65533;&#65533;H&#65533;?&#65533;6-&#65533;&#65533;&#65533;k}k}L&#65533;&#65533;&#65533;
&#65533;}'q&#65533;s.&#65533;|&#65533;t##D@
&#65533;=&#65533;Q&#65533;ck&#65533;&#65533;&#65533;SM&#1405;&#65533;&#587;&#65533;&#65533;l&#65533;-=&#65533;&#65533;&#65533;*,&#65533;&#65533;)l&#65533;&#1663;&#65533;j&#65533;&#65533;mM&#65533;&#65533;&#65533;&#65533;&#65533;&#65533;&#65533;1&#65533;&#65533;|}&#65533;&#65533;&#65533;0&#65533;R&#65533;K&#964;&#65533;&#65533;&#65533;j&#65533;&#65533;Y&#65533;,>&#65533;<&#65533;&#65533;&#416;&#65533;&#65533;)&#65533;&#65533;e&#65533;dr&#856;-3]&#65533;!&#65533;&#1629;&#65533;&#1629;&#65533;&#65533;v&#65533;&#65533;&#65533;
&#65533;"\y}&#65533;Y&#65533;&#65533;C!S&#65533;&#65533;&#65533;\&#65533;T&#65533;&#65533;E&#1812;j&#65533;&#65533;&#65533;&#65533;&#65533;m&#65533;&#65533;&#777;&#65533;&#1858;&#65533;j&#65533;BK&#65533;&#65533;&#65533;&#65533;&#65533;&#65533;%&#65533;v&#65533; &#65533;d&#65533;\&#65533;Os&#65533;&#65533;"&#65533;&#65533;A&#317;|<&#65533;k&#332;K&#65533;L&#65533;&#65533;b&#65533;&#65533;&#65533;&#65533;&#65533;&#65533;9	&#65533;&#65533;g&#459;&#65533;&#65533;,&#65533;f&#65533;&#65533;&#65533;&#65533;&#65533;m&#65533;}&#65533;&#65533;&#65533;&#65533;EQvR&#1144;;7-ra!|&#65533;&#65533;	c&#65533;)ZQ&#65533;M&#1931;&#65533;&#65533;&#65533;&#1697;-I}<M&#65533;&#65533;&#65533;&#65533;&#65533;&#65533;&#65533;h&#65533;&#65533;&#65533;,z8&#65533;|&#65533;&#65533;f -<z"&#65533;&#65533;/&#65533;&#65533;&#65533;Q&#65533;&#65533;F&#65533;&#283;&#65533;&#269;&#1008;V&#65533;l&#65533;&#65533;g&#65533;&#65533;&#65533;.&#65533;**&#65533;&#65533;&#65533;J&#65533;&#65533;&#65533;
|0&#65533;&#65533;&#65533;&#65533;&#65533;X&#65533;-&#65533;BM!&#65533;1&#1709;&#1887;&#65533;&#65533;&#65533;6&#65533;&#65533;&#65533;4&#65533;&#65533;&#65533;p&#65533;&#65533;&#65533;M&#65533;u&#65533;&#65533;A&#65533;m&#65533;&#65533;&#65533;I&#65533;&#65533;&#65533;&#65533;L&#65533;&#65533;&#65533;	&#65533;
&#65533;-
&#65533;&#65533;l0&#65533;2E&#65533;A]&#22589;&#65533;&#733;&#65533;3^P&#65533;&#65533;&#65533;0uWYH&#65533;(5&#65533;&#65533;,&#65533;&#65533;&#600;&#65533;&#65533;&#65533;o&#65533;&#65533;&#65533;-&#65533;F&#65533;&#65533;.&#65533;&#65533;	&#65533;^
&#65533;&#65533;&#65533;N&#65533;N&#65533;&#65533;'&#65533;c&#65533;>&#65533;&#65533;K&#65533;&#65533;&#65533;i&#65533;9&#65533;&#65533;a&#65533;&#65533;&#65533;[&#65533;&#65533;S&#65533;
&#65533;i&#1576;&#65533;&#65533;&#65533;&#65533;&#65533;&#65533;&#65533;&#1228;&#65533;&#65533;&#65533;I&#65533;&#65533;f&#65533;{`&#65533;&#65533;
&#65533;	&#65533;`z{>&#65533;<p<&#65533;J&#65533;&#65533;4K,&#65533;&#65533;&#65533;o#&#65533;[$fS&#65533;&#65533;CO&#65533;&#65533;&#65533;&#65533;&#65533;4&#65533;&#65533;^&#65533;&#65533;=&#65533;&#65533;5G&#65533;[&#65533;&#65533;&#65533;ihXeP&#65533;&#65533;&#65533;C>&#851;&#65533;p&#65533;&#65533;=&#1859;&#65533;&#65533;Zi	&#65533;&#65533;&#65533;&#65533;&#65533;&#65533;	O3&#65533;&#65533;F&#65533;/J&#65533;$&#65533;&#65533;\&#65533;&#65533;CD&#65533;&#65533;]&#65533;L&#41678;&#65533;\2'&#65533;6&#65533;i&#65533;&#65533;&#65533;N&#52892;35GQ&#1277;&#65533;
&#65533;&#65533;	{`&#65533;0`b&#65533;&#65533;&#65533;&#65533;U&#65533;H&#65533;&#65533;0&#65533;&#65533;FO&#65533;;H|^R&#65533;&#445;0n.&#65533;m~&#65533;&#65533;&#65533;&#65533;&#65533;&#65533;&#65533;M&#65533;&#65533;V&#65533;Eh&#65533;&#65533;k&#65533;C&#65533;&#65533;O&#65533;&#65533;>&#65533;&#65533;Y&#65533;M&#65533;&#65533;&#65533;b&#65533;&#65533;&#65533;9O&#65533;&#65533;8&#65533;$&#65533;&#65533;&#65533;&#65533;&#65533;&#65533;I&#65533;&#65533;T?a&#65533;K&#65533;&#65533;+&#65533;N+2&#65533;&#65533;&#65533;&#65533;&#65533;&#65533;?&#65533;{K'&#65533;&#65533;$&#65533;&#65533;&#1352;&#65533;&#65533;7&#65533;uv&#65533;&#557;&#65533;!"&#65533;d=&#1224;r"5&#65533;&#65533;B&#1079;,&#65533;G&#65533;&#65533;:U&#65533;(&#65533;&#65533;ap&#65533;>&#65533;0&#65533;~_?&#65533;&#65533;&#65533;&#65533;a&#65533;&#65533;&#65533;Ss&#65533;&#65533;&#65533;&#65533;>&#65533;&#65533;&#65533;&#400;&#65533;&#65533;K&#65533;&#65533;<{&#65533;&#65533;&#65533;c8&#1057;C&#65533;&#65533;&#65533;Hq!&#65533;&#65533;&#65533;'.?m F#Y2&#65533;&#65533;g)M&#65533;&#65533;&#65533;&#65533;e&#464;]fT&#65533;&#65533;?b&#65533;tb&#65533;'&#65533;$&#65533;&#65533;&#561;&#65533;I(BX&#65533;&#65533;Z&#65533;p&#65533;&#65533;&#65533;U&#65533;Y&#65533;q&#65533;&#65533;ukF&#65533;a&#334;%[&#65533;&#65533;Y&#65533;c&#65533;%&#65533;&#65533;[e'&#65533;&#676;)m&#65533;\&#65533;y&#894;&#65533;&#65533;W&#65533;@&#65533;0\W&#65533;&#65533;a&#65533;&#65533;'&x&#65533;aG&#65533;	&#65533;&#65533;P&#65533;&#65533;{a&#449;&#1529;&#65533;5ka&#65533;9tV&#65533;e_&#65533;&#65533;AJ[&#65533;&#65533;5&#924;&#65533;d5&#65533;&#65533;g&#65533;&#65533;&#65533;&#65533;1u&#65533;&#65533;(&#65533;,5&#65533;&#597;'&#65533;&#65533;&#65533;&#65533;s&#65533;e_&#65533;5&#65533;&#65533;&#65533;&#65533;&#65533;8&#65533;&#65533;.R&#65533;&#65533;&#65533;&#65533;#&&#65533;&#65533;&#65533;&#1346;&#65533;]&#65533;H&#65533;2D&#65533;&#65533;]&#65533;~k&#65533;i&#65533;&#65533;&#65533;&#65533;&#65533;O&#65533;&#65533;&#65533;nH&#65533;N&#65533;Bqc`&#65533;&#65533;~[*&#65533;&#65533;&#1837;.f&#65533;&#65533;&#65533;&#65533;f2&#65533;&#65533;Bf&#65533;&#65533;&#65533;C&#65533;i+&#65533;&#65533;p&#65533;-&#65533;&#65533;&#65533;D&#65533;&#1102;?&#65533;&#1642;&#65533;&#65533;&#65533;
&#65533;&#65533;&#65533;r4&#65533; t&#65533;3L&#65533;&#65533;&#65533;&#65533;"&#65533;&#65533;&#65533;h&#65533;&#950;&#65533;k4&#65533;&#65533;kI&#65533;ad&#65533;D&#65533;H'Y:A&#268;&#65533;&#1293;^
&#65533;&#65533;&#65533;&#171654;Q&#65533;69t&#65533;C&#65533;s.MD&&#65533;&#65533;&#65533;"I&#65533;&#65533;&#65533;&#65533;c&#65533;&#65533;+&#65533;&#65533;&#1233;&#65533;j&#65533;G&#65533;&#1723;l&#65533;&#65533;&#65533;&#65533;,!{&#65533;&#739;&#65533;@c&#65533;^T&#65533;'&#65533;d&#65533;&#65533;&#1584;4&#65533;&#65533;V4&#65533;c&#65533;R0&#65533;&#65533;&#65533;pB&#65533;*&#65533;&#65533;&#65533;\r&#65533;5&#65533;5&#65533;4&#65533;O`&#65533;&#65533;o-QK&#1195;&#65533;&#65533;&#65533;&#65533;3(EmPM&#65533;q&#65533;&#945;I%&#65533;"&#65533;&&#65533;4p&#65533;&#65533;,S\&#65533;&#65533;&#65533;&#65533;&#65533;Jw>cqr&#535;^&#65533;&#65533;@l&#65533;n&#65533;&#65533;&#65533;Z&#65533;e&#65533;#&#65533;&#65533;e`&#65533;ym&#65533;We&#65533;&#65533;N&#65533;%&#65533;N&#65533;&#65533;&#65533;&#65533;O&#65533;5&#65533;f;e&#65533;Tg;&#65533;KZDCF&#65533;&#1094;&#65533;&#65533;4&#65533;{R.Rp]4&#65533;&#65533;&#65533;}&#65533;&#65533;P&#65533;\mORSz&#535;&#65533;&#65533;&#65533;$&#65533;A7|&#65533;&#65533;*3&#65533;&#65533;(&#65533;&#65533;&#65533;`&#65533;+&#65533;&#65533;&#65533;Q&#65533;$&#65533;&#65533;&#65533;&#65533;U&#65533;rj&#1102;&#65533;x&#65533;&#65533;{&$&#65533;&#65533;,=&#65533;G&#65533;&#562;&#65533;&#65533;&#65533;&#65533;J&#65533;&#65533;&l&#65533;n&#65533;a&#65533;<&#65533;n3&#65533;|a&#65533;&#65533;;I*&#65533;&#65533;HxK'&#65533;P&#65533;U&#65533;&#65533;&#65533;R&#65533;&#65533;|&#65533;&#9758;&#65533;&#172;6&#65533;&#65533;&#65533;`&#65533;&#65533;|Y&#65533;&#65533;&#47879;E&#65533;&#65533;&#65533;&#65533;&#65533;)[[3q&#65533;=;mpS&#65533;&#65533;&#212;)&#1405;&#65533;i&#65533;mL&#65533;I&#65533;&#65533;&#65533;M&#65533;C&#1712;&#65533;h~1$	1H&#65533;&#65533;p&#65533;&#65533;&#65533;G&#65533;)&#65533;&#65533;nr&#65533;&#65533;&#65533;&#65533;&#65533;&#65533;|&#65533;0&#65533;s&#65533;&#65533;O&#65533;&#65533;Y&#65533;&#65533;U&#65533;k&#65533;]/&#65533;&#65533;&#65533;&#65533;B{d&#65533;U&#65533;Q&#921;&#65533;V&#65533;&#65533;&#1581;df&#65533;;&#65533;&#65533;2E&#65533;9(&#65533;(&#65533;h1"&#65533;#&#65533;&#65533;&#65533;&#65533;Xja&#65533;*U,N{x&#65533;&#65533;"&#65533;#&#65533;b&#65533;&#65533;4&#65533;>&#65533;&#65533;O&#65533;Mb&#65533;k&#65533;1&#65533;&#65533;&#65533;f&#65533;Kk&#65533;&#65533;: &#65533;&#65533;u&#65533;&#65533;G&#65533;W;&#1789;g&#65533;D ?r&#65533;D&#65533;T&#65533;	&#65533;&#65533;6&#65533;$d&#65533;Mpb&#65533;AR&#65533;/_p&#65533;
0 &#65533;&#65533;&#65533;1U@[ad&#168;&#65533;q J&#65533;&#65533;&#65533;<mM&#65533;a&#65533;d&#65533;&#65533;&#65533;r&#65533;&#65533;_&#65533;V4H!&&#65533;;&#65533;&#65533;T&#65533;&#65533;D&#65533;&#65533;.n&#65533;&#65533;&#65533;&#65533;h&#65533;&#65533;I&#65533;&#65533;/&#65533;0_Dc
&#65533;&#65533;*&#65533;`s8&#65533;k!/U&#65533;c&#65533;MPJ&#65533;&#65533;&#65533;&#65533;&#65533;^&#65533; d&#65533;&#65533;&#65533;&#65533;~$&#65533;}&#65533;&#65533;&#65533;&#65533;b Z&#65533;^:e&#65533;DR&#65533;;&#65533;&#65533;%!&#65533;H&#65533;:D&#65533;fx&#65533;(&#65533;i&#65533;~o&#65533;&#65533;x8r&#65533;pxR&#65533;eN &#65533;&#65533;&#65533;&#65533;C&#65533;&#65533;3&#65533;B6&#65533;&#65533;l"&#65533;&#1442;&#65533;&#65533;&#65533;&#65533;&#65533;&#65533;P&#65533;&#65533;&#65533;&#65533;;p&#65533;&#65533;A&#65533;B0&#65533;U1q!&#65533;w&#65533;B&#65533;&#65533;(,<&#65533;Q:&#65533;#%iI&#1461;a&#455;i&#65533;J&#65533;91<&#65533;Mf&#65533;&#65533;&#65533;8&#65533;&#65533;&#65533;&#65533;Y3=&#65533;&#65533;DP$oMR&#65533;A&#65533;&#65533;&#65533;&#65533;DKN&#65533;$l&#65533;9&#65533;&#65533;P&#65533;Q&#65533;Z&#65533;
&#65533;&#65533;&#65533;&#65533;a&#65533;(-Z&#65533;
&#65533; &#65533;p&#65533;&#65533;+GK6&#65533;*{
&#65533;g
T&#65533;&#65533;F(v&#65533;:)FexQWvT&#65533;&#65533;Yp&#447;&#65533;T&#65533;W&#733;&#65533;W&#65533;8&#65533;&#65533;t-&#65533;&#65533;2&#65533;&#65533;&#65533;&#65533;&#65533;&#65533;$&#65533;Zlc&#65533;&#65533;1&#65533;D#o3&#65533;=(I;#M
,&#65533;&#65533;&#65533;p&#65533;.&#65533;>&#65533;a&#1797;5h1&#65533;9&#65533;!&#65533;\&#65533;).q	R&#65533;6&#65533;&#65533;D=&#864;&#65533;&#65533;7U&#65533;&#65533;D#&#65533;&#65533;&#65533;t&#65533;&#65533;o&#65533;%/&#65533;r&#65533;&#65533;&#65533;~&#65533;L&#65533;^&#65533;&#65533;V&#65533;&#65533;%&#65533;{&#65533;&#65533;&#65533;I&#65533;&#65533;L&#65533;Bw&#65533;&#65533;&#65533;/&#65533;4&#65533;5&#65533;&#65533;&#65533;i&#65533;,&#65533;&#65533;F@7&#65533;]4&#65533;&#65533;&#65533;4&#343;&#2025;&#65533;&#65533;&#65533;&#65533;&#65533; Q&#65533;&#1666;B&#65533;&#65533;&#65533;#2&#65533;&#65533;Xddf&#65533;@&#1456;r&#65533;&#65533;&#65533;&#65533;-T&#65533;&#65533;<p&#65533;&#65533;Dq&#65533;&#65533;2&#65533;R^M&#65533;&#65533;~&#65533;&#65533;^&#65533;&#65533;&#65533;rd&#65533;&#164;&#1255;&#65533;&#65533;&#65533;&#65533;&#65533;u&#65533;4_:&#65533;Q&#65533;wl&#65533;&#65533;&#65533;:&#65533;C_$&#227;1I&#65533;N&#65533;&#65533;&#65533;5Z&#65533;\,4&#65533;a&#65533;&#65533;E&#65533;&#65533;&#65533;g'bx&#65533;*&#65533;&#65533;7C8&#65533;x&#65533;V!&#65533;&#65533;V&#1043;<&#1056;*&#65533;	&#65533;&#1462;&#65533;I&#65533;&#65533;p&#65533;&#65533;3&#65533;Z&#65533;&#65533;n|2,y&#65533;&#1314;i$&#65533;p&#65533;&#65533;Q&#65533;&#65533;8&#65533;2&#65533;Nxm&#65533;&#65533;&#65533;&#65533;&#65533;k<&#27726;M&#65533;]&#478;&#65533;/&#65533;&#65533;V&#65533;&#65533;+&#65533;w&#65533;&#65533;`g&#65533;&#65533;_*&#65533;Vvs#:&#65533;&#65533;&#65533;x&#65533;]&#65533;&#65533;A&#65533;[=&#65533;&#65533;	O03&#65533;&#65533;&#65533;a&#65533;t&#65533;`&#65533;C&#65533;=&#310;x`D&#65533;'h&#961;]&#65533;&#65533;	R7&#65533;&#65533;.&#65533;}&#65533;=t+<&#65533;
p&#65533;&#65533;&#65533;&#65533;nuXF&#65533;&#65533;&#65533;1]E&#65533;3&#65533;&#65533;X&#65533;=&#65533;&#65533;x/&#65533;&#65533;&#65533;&#65533;&#1021;FFb^LMZ&#65533;&#65533;&#65533;G&#65533;&#65533;&#65533;&#65533;&#65533;&#65533;a&#65533;;&#65533;&#65533;R&#65533;&#65533;P&#65533;"&#65533;&#65533;&#65533;&#1197;&#65533;&#65533;&#65533; &#65533;
b&#65533;&#65533;&8L&#65533;&#65533;&#65533;&#65533;t'&#65533;&#65533;#[&#65533;epg&#65533;&#65533;i&#65533;&#65533;&#1665;&#65533;]&#65533;&#65533;&#65533;o&#65533;&#1763;&#65533;~&#65533;&#65533;-c&#190;k&#65533;&#65533;was6oz&#65533;&#65533;A&#1015;&#65533;&#993;#&#65533;&#65533;e=E&#65533;&#65533;&#65533;(&#65533;<mY&#65533;#Sk&#2034;&#65533;j@&#65533;&#65533;C*&#65533;&#65533;&#65533;/&#65533;J&#65533;^&#1818;&#65533;2&#65533;a)wv&#537;&#65533;&#1798;B&#65533;&#65533;\&#65533;D&#65533;UhG&#65533;&#65533;a&#65533;o&#130;@&#65533;cb{&#65533;a&#65533;(*2&#65533;s&#571;X&#65533;>&#65533;I=X&#65533;&#290;d&#65533;G:&#65533;d&#65533;&#65533;v[&#1179;&#65533;&#65533;&#14038;&#65533;^&#65533; &#65533;g&#65533;S;&#65533;u&#65533;&#65533;&#65533;&#54376;]&#65533;&#65533;9c&#65533;&#65533;0&R&#65533;&#65533;&#65533;&#1730;&#65533;&#1254;&#65533;&#65533;&#65533;g1&#65533;&#753;MePT&#65533;&#65533;&#65533;{P&#65533;lU&#65533;$&#65533;&#65533;&n4u%&#65533;sSD&#65533;&#1804;&#65533;<&#65533;&#65533;n&#65533;&#65533;:Af&#65533;&#65533;&#65533;mX&#65533;w&#65533;&#65533;5&#65533;&#65533;i&#65533;&#65533;&#65533;&#65533;&#65533;?&#65533;"|&#65533;&#65533;&#65533;&#65533;{p&#65533;&#65533;c&#65533;B)@L)"&#65533;(&#65533;j)&#65533;+&#65533;
zrI&#65533;f1Z&#65533;Y3&#65533;]+>&#65533;K!&#65533;c&#65533;&#65533;r.&#65533;&#65533; #H&#65533;&#65533;&#1154;'&#65533;"x&#65533;&#65533;X&#65533;&#65533;&#65533;&#65533;7&#65533;34#&#65533;@&#65533;&#65533;&#65533;A/&#65533;&#65533;&#758;&#65533;&#65533;&#65533;&#65533;&#65533;g&#65533;&#65533;k&#65533;&#65533;	-&#65533;&#65533;/&#65533;&#65533;&#65533;&#65533;&#65533;	0&#65533;&#65533;&#65533;I&#65533;"R&#65533;&#65533;X=&#65533;s&#65533;V&#65533;&#65533;&#65533;T`&#65533;&#65533;&#65533;0&#65533;@&#65533;&#65533;>&#65533;;&#65533; &#65533;t+&#65533;p(9&#65533;Y&#65533;&#65533;L&#65533;&#65533;&#65533;&#65533;&#65533;*&#65533;&#65533;K&#65533;q&#65533;9B&#65533;&#65533;1&#65533;+&#65533;Y?Jk4&#65533;&#65533;<"d &#65533;&#65533;&#1051;)'&#65533;&#65533;&#65533;&#65533;&#35231;&#65533;B)B&#65533;}C@&#65533;&#65533;&#65533;#&#65533;&#7658;&#65533;&#65533;^&#65533;+;&#65533;&#65533;	P&#65533;*x&#65533;&#65533;&#65533;3&#65533;	{&#65533;&#65533;&#65533;C&#1537;`!~x'&#1808;&#65533;l&#65533;=&#65533;&#65533;J&#65533;_&#65533;BF&#65533;9kT&#65533;&#65533;(s;?&#65533;&#1753;&#65533;
&#65533;&#65533;,&#65533;:&#65533;&#65533;&#65533;&#65533;s$G&#65533;[&#182; &#65533;'E&#65533;&#65533;/&#65533;j&#65533;&#65533;&#65533;B(&#65533;&#65533;&#65533;&#65533;"#&#65533;&#730;&#65533;#&#65533;&#65533;&#65533;AH&#65533;d&#65533;&#65533;&#65533;Y&#65533;&#65533;&#65533;Q.:3&#65533;7&#65533;a&#65533;;cT&#418;&#65533;&#65533;Wi&#65533;p&#65533;A&#65533;&#65533;&#65533;&#65533;jDD&#65533;04&#65533;&#65533;m&#1320;&#65533;:oL&#478;&#65533;q&#1841;&#65533;&#1206;#\&#65533;H&#65533;&#65533;$&#65533;&#65533;k:&#65533;&#65533;&#65533;S2&#1243;&#65533;&#65533;1&#65533;.&#65533;L&#65533;&#65533;CE&#65533;&#65533;q&#65533;&#65533;&#65533;O
D|&#65533; &#65533;&#65533;.z&#65533;@&#65533;kC.&#65533;8<&#65533;&#524;3F;LFk&#65533;&#34019;&#65533;T=&#65533;&#65533;&#65533;&#65533;B&#65533;(&#65533;	&#65533;B&#65533;0&#595;&#65533;&#65533;<&#65533;&#65533;.A&#65533;&#65533;rL<&#835;&#318;/h=&#65533;J&&#65533;T&#65533;&#65533; &#65533;&#65533;&#65533; &#65533;&#65533;&#65533;&#65533;&#65533;0\&#65533;&#65533;&#65533;B&#65533;&#65533;&#65533;0&#1800;Qc=1&#65533;&#65533;&#65533;6H&#1063;&#65533;&#65533;838`&#65533;&#65533;&#65533;:&#65533;C&#65533;&#65533;&#65533;&#65533;!&#65533;&#65533;<&#65533;e&#65533;H
(&#65533;&#65533;&#65533;1&#65533;&#65533;&#65533;4+&#65533;&#65533;&#65533;&#65533;&#723;&#65533;9&#65533;&#65533;A&#65533;D&#65533;&#15676;&#65533;&#65533;1lC&#474;&#65533;<v<&#65533;&#65533;?C&#65533;,p&#65533;B&#65533;&#65533;&#65533;&#65533;$&#65533;&#65533;&#65533;L&#65533;d&#65533;&#65533;T&#65533;&#65533;&'OZ,&#65533;$&#65533;&#65533;&#65533;c&#530;P&#65533;&#65533;A6&#65533;|;&#65533;&#65533;&#65533;&#65533;1!&#65533;]&#65533;M&#65533;PA&#65533;&#65533;&#65533;[K&#65533;04&#65533;&#65533;KE&#65533;&#65533;&#65533;N&#65533; NmD&#65533;YN&#65533;&#65533;&#65533;<`&#65533;dr&#65533;LL&#65533;K&#65533;4&#65533;1b&#65533;&#65533;&#65533;&#65533;G&#65533;&#65533;&#65533;&#65533;/&#65533;&#65533;&#65533;&#65533;O&#65533;&#65533;l25&#65533;H&#65533;&#65533;*1&#65533;&#65533;&#65533;0&#65533;
Ti&#65533;&#65533;&#643;&#65533;&#65533;&#65533;:L&#65533;&#65533;;eL&#65533;&#65533;;&#65533;&#65533;P &#65533;&#65533;$&#65533;&#65533;"H&#65533;&#65533;F&#65533;&#65533;&#65533;U&#65533;O&#65533;&#1153;&#65533;&#65533;/}&#65533;&#11566;}&#65533;&#65533;j&#65533;&#65533;&#65533;&#65533;4&#65533;&#65533;&#65533;&#65533;6&#65533;A&#65533;&#65533;N&#65533;SC&#65533;&#65533;&#301;AQ&#65533;&#65533;,;&#1384;&#65533;&#65533;h&#65533;*&#1296;&#65533;&#65533;E&#65533;&#65533;{&#65533;
-Q&#65533;R&#65533;&#65533;&#65533;(H&#65533;&#65533;"&#65533;v&#65533;&#65533;PC>~&#65533;&#65533;&#65533;c;Zc&#65533;#&#65533;&#65533;w"1&#65533;M&#65533;&#65533;M&#65533;<&#65533;i&#65533;&#65533;&#65533;D&#65533;P	m	&#65533;PE#&#65533;CK?&#65533;&#65533;E&#65533;Du&#65533;	&#65533; {&#65533;#dI&#65533;&#65533;Au$L!<&;=&#65533;&#65533;&#65533;&#65533;&#65533;&#65533;)&#65533;&#65533;Nv&#65533;G&#65533;&#65533;&#65533;:O{&#65533;&#65533;&#65533;K&#65533;c&#65533;@H(g@	&#65533;%&#65533;K&#65533;Q&#65533;S&#65533;&#65533;&#65533;3&#65533;dsA&#15553;&#65533;	K#&#65533;&#65533;&#65533;&#65533;&#65533;&#65533;?&#65533;;h7&#65533;M&#65533;|Y5&#65533;q&#65533;&#65533;&#65533;&#65533;&#65533;U^MSw&#65533;&#65533;8%&#65533;&#65533;&#65533;C&#65533;&#65533;?x&#1235;&#65533;x&#65533;&#65533;&#65533;N&#65533;32&#956;&#65533;k''&#65533;A&#1396;&#65533;&#65533;QK9 i%Yh&#65533;$@&#65533;F&#65533;8U594&#65533;2&#65533;&#65533;&#65533;a&#65533;Z&#65533;&#65533;9=;&#65533;&#65533;&#720;S&#65533;&#65533;(1&#65533;&#65533;&#65533;&#65533;&#65533;&#65533;&#65533;>4&#65533;&#65533;-&#65533;&#65533;&#65533;&#65533;3&#65533;&#1361;D3&#65533;&#65533;+&#65533;{X&#65533;&#65533;9W&#65533;^&#65533;P@&#65533;S&#65533;E&#1468;P[&#65533;d*&#65533;$2&#65533;P&#65533;&#65533;8E&#65533;-&#1642;d&#65533;K&#65533;&#65533;3*&#65533;l&#65533;&#63015;L&#65533;&#65533;&#65533;&#65533;m-&#65533;&#65533;ON&#65533;1`L5&#65533;&#65533;&#65533;*!&#65533;J&#65533;&#65533;&#65533;|&#65533;&#791;&#65533;&#65533;&#65533;&#862;&#65533;4P&#65533;&#65533;&#65533;&#65533;7&#65533;]DB&#65533;p#&#65533;&#65533;&#65533;Z\&#65533;&#65533;&#65533;[5V&#65533;9$&#65533;&#637;T&#65533;&#65533;&#65533;]&#65533;
&#65533;E&#65533;&#65533;\ &#65533;X&#65533;:&#65533;9T!&#65533;:&#65533;&#65533;[&#65533;}^&#65533;p$nm&#65533;N&#65533;G&#65533;&#65533;&#65533;b&#65533;&#65533;Y&#65533;&#65533;&&#65533;H-\=&#65533;J0&#65533;&#65533;&#65533;9&#65533;c\&#65533;&#65533;*&#65533;&#65533;&#65533;&#65533;&#65533;&#65533;&#65533;&#65533;&#524;S&#65533;&#65533;E&#65533;&#65533;t&#65533;&#65533;&#65533;&#65533;X=]&#65533;&#65533;.&#65533;&#65533;&#65533;&#65533;5&#65533;&#1533;U&#65533;&#65533;N&#65533;8u&#65533;r&#65533;&#65533;&#65533;)L&#65533;&#65533;&#65533;&#65533;&#65533;&#65533;!&#1959;&#65533;&#65533;&#65533;#&#65533;t&#65533;&#65533; 2Y&#65533;-r&#65533;&#65533;&#1274;&#65533;&#65533;&#65533;8Q%&#65533;&#65533;&#65533;%[&#608;80&#65533;=\&#65533;_ E&#65533;&#65533;:6&#65533;\&#65533;[&#65533;6&#65533;&#65533;&#65533;&#65533;m&#65533;5&#65533;&#65533;&#65533;&#65533;&#65533;]3&#65533;&#65533;}I4&#65533;&#65533;&#1666;&#65533;&#65533;p&#65533;&#65533;&#65533;N]&#65533;Uu&#65533;&#65533;v&#65533;&#65533;S&#65533;A&"&#65533;+"&#65533;b&#65533;&#65533;&#65533;,&#65533;&#65533;},$&#65533;&#65533;&#65533;PY&#65533;&#65533;.(,&#65533;&#65533;&#65533;&#65533;&#65533;eTB@\dx&#65533;98&#65533;;&#65533;1I&#65533;F&#65533;&#65533;0MY&#65533;&#65533;&#65533;&#65533;c&#65533;2hM&#65533;&#481;M&#65533;&#65533;&#65533;&#65533;&#65533;&#229;#6&#65533;&#65533;&#65533;*&#65533;&#65533;hlK&#65533;&#65533;&#65533;&#65533;D&#65533;&#65533;}&#65533;&#65533;u&#65533;)&#65533;Z&#65533;&#65533;&#65533;C&#65533;&#65533;&#65533;&#65533;&#65533;&#65533;SC&#65533;]M\&#65533;K&#65533;&#65533;&#65533;&#65533;7&#1427;"&#65533;&&#65533;&#65533;6&#65533;&#65533;<&#65533;&#65533;&#65533;&#65533;&#65533;Bq&#65533;&#65533;R&#65533;8&#65533;&#65533;u&#65533;&#65533;1C&#65533;t&#65533;B&#65533; .&#65533;&#65533;2&#65533;3&#65533;}&#65533;:s&#65533;O&#65533;&#65533;&#65533;kT=&#65533;&#65533;8&#65533;]&#65533;M&#65533;r&#65533;<&#65533;&#65533;&#65533;R&#65533;&#65533;T&#65533;&#752;*&#65533;J &#65533;&#65533;d]&#65533;5&#65533;nC&#65533;&#65533;&#65533;KK&#65533;b&#65533;&#65533;&#65533;-SV&#65533;zS&#65533;&#65533;d	N{:&#65533;-&#65533;&#65533;&#65533;&#65533;aF&#65533;7&#1460;G&#65533;V&#65533;&#65533;7&#65533;Y&#65533;&#65533;/&#65533;*?6&#65533;i5&#1513;0
B&M&#65533;s3A &#65533;g&#65533;\2K>&#65533;&#65533;&#563;$&#65533;&#65533;&#65533;M&#65533;e&#65533;m&#65533;yK&#65533;&#65533;g&#65533;&#65533;&#65533;z&#65533;&#65533;&#65533;ZOXj&#65533;&#65533;Jxj&#65533;&#65533;0&#65533;&#65533;jyF&#65533;&#65533;P&#65533;n&#65533;F&#65533;z&#936;&#65533;&#65533;&#65533;&#65533;T&#65533;&#65533;5c&#1965;I0&#65533;&#65533;}&#65533;G&#65533;Da&#65533;&#65533;&#1152;&#65533;&#65533;&#65533;/&#65533;6&#65533;&#65533;&#65533;q&#65533;M&#65533;4&#65533;&#65533;phB&#65533;&#65533;x&#65533;M&#1027;&#65533;&#65533;&#65533;&#65533;&#65533;-&#65533;&#65533;&#65533;PE9&#65533;l&#65533;:r&#65533;&#65533;l1yZTu(v&#65533;Ew]&#1988;&#1538;9?Kj0&#65533;gN&#65533;0&#65533;&#65533;b&#65533;&#65533;0&#65533;g&#65533;jV&#1074;&#65533;&#65533;&#65533;&#65533;&#65533;dhI&#65533;&#65533;&#65533;nT&#65533;0&#65533;&#65533;n&#65533;^k&#65533;v&#65533;&#65533;&#65533;7&#65533;Y'a&#65533;&&#65533;V&#65533;`&#65533;8 dh&#65533;&#65533;&#65533;&#65533;lc&#65533;&#65533;;&#65533;&#65533;&#65533;&#65533;y&#65533;&#65533;f&#65533;-&#65533;<&#65533;&#65533;&#641;&#65533;&#1923;.PU#&#24699;&#65533;&#6549;&#65533;&#1612;&#65533;&#65533;&#65533;LN&#65533;&#1102;&#65533;&#65533;>j&#65533;N&#65533;&#65533;^jc&#65533;&#65533;&#65533;&#65533;|&#944;QVp&#65533;&#65533;F&#65533;&#65533;&#65533;O>&#65533;SS&#65533;Sh&#65533;&#65533;w&#65533;+&#65533;&#65533;uE7}&#65533;&#65533;?}&#65533;&#65533;.h&#65533;^&#65533;&#65533;#&#65533;Vh&#65533;H&#65533;&#65533;|*&#65533;&#65533;d&#65533;&#65533;&#65533;&#65533;&#65533;J&#65533;&#65533;M&#65533;&#65533;8R&#65533;&#65533;&#65533;RP&#65533;r&#65533;2	&#65533;2&#65533;s&#65533;W&#65533;o&#65533;&#65533;&#65533;&#65533;&#65533;&#65533;m_&#65533;&#65533;%&#65533;&#65533;&#65533;&#65533;&#65533;<V&#65533;&`&#65533; ps&#43414;jE@pN&#65533;&#65533;9E&#65533;&#65533;&#65533;<U&#65533;&#65533;T&#65533;pk&#65533;&#65533;&#65533;X&#65533;p&#65533;&#65533;&#65533;&#65533;5n&#65533;&#65533;p&#65533;F&#1142;eh&#65533;M&#65533;G&#65533;&#65533;IOkeT^&#65533;&#65533;&#65533;&#1622;S&#65533;&#65533;U&#65533;&#65533;&#286;&#65533;j&#65533;&#65533;&#65533;&#65533;&#65533;O&#65533;;B&#65533;&#65533;&#65533;H&#65533;PU&#65533;6&#65533;0&#65533;&#1397;&#65533;(&#65533;'O&#65533;&#65533;&#65533;&#65533;&#65533;&#65533;Cx&#65533;r5&#65533;j[p-p.&#65533;&#65533;/?p]O&#65533;&#65533;&#65533;]bn<&#65533;5?&#65533;f&#65533;Z&#65533;&#1237;T&#65533;/&#65533;&#65533;&#65533;&#65533;&#65533;[k&#65533;j&#36200;&#65533;&#65533;&&#65533;Ykd?q&#65533;&#65533;&#1627;&#65533;&#65533;Co&#65533;k0&#65533;&#65533;|af0&#65533;&#65533;0&#65533;I&#65533;&#65533;]&#65533;\+>&#65533;[+&#65533;&#65533;&#65533;.&#65533;&#65533;&#65533;&#65533;:&#65533;A&#65533;o&#65533;&#65533;&#65533;&#65533;&#973;&#65533;%&c%`D&#65533;.&#65533;j&#65533;&#65533;&#65533;&#65533;
&#65533;/Mp&#65533;&#65533;u&#65533;E&#65533;4w<p&#65533;&#65533;X&#65533;&#65533;&#65533;&#65533;n&#65533;&#65533;ms&#65533;'6G#]*&#65533;%&#65533;j@_&#65533;]xy&#65533;&#65533;y&#65533;on&#65533;&#65533;&#65533;?H&#65533;Ax1W&#65533;d&#65533;&#65533;&#65533;&#65533;I&#65533;'&#65533;&#65533;&#65533;&#65533;0&#65533;&#65533;2&#65533;&#65533;&#65533;+.6(&#65533;&#65533;&#65533;&#65533;&#65533;d&#65533;\&#398;lK&#65533;&#65533;&#65533;X?&#65533;
&#65533;K5&#43580;&#65533;&#65533;7&#65533;]S&#65533;&#65533;	%&#65533;F&#65533;&#65533;&#65533;vsV&#65533;&#65533;&#65533;&#65533;s&#65533;yf&#65533;&#1709;&Q&#65533;S&#65533;&#65533;@Fj&#65533;&#65533;&#65533;^&#65533;W&#65533;?&#65533;?&#65533;C*I	&#65533;&#65533;&#65533;&#65533;&#1899;W|&#65533;&#65533;d&#65533;&#65533;i2Q&#65533;&#65533;&#65533;t>&#65533;&#65533;&#65533;T&#65533;z&#65533;&#65533;|&#65533;r&#65533;zC<{&#65533;Gx&#65533;ZP&#65533;u0o&#65533;&#65533;&#65533;xY&#65533;u&#65533;&#65533;x&#65533;&#65533;h&#65533;&#65533;bw&#65533;&#65533;&#65533;&#65533;&#65533;jk&#65533; &#65533;?N?&#65533;&#65533;&#37616;y&#65533;&#65533;&#65533;&#65533;e&#65533;y&#65533;'o&#65533;&#65533;m&#65533;h&#1603;&#65533;0&#65533;4l]&#65533;d&#65533;N&#65533;Z&#65533;&#65533;|&#65533;b&#1936;TF&#65533;%!?&#65533;d;(Mzi&#65533;&#65533;&#65533;nF&#65533;xK&#65533;&#65533;&#65533;&#65533;u11}}2gm&#65533;`&#65533;.&#65533;R&#65533;+hp &#65533;V
&#65533;j&#65533;&#65533;AW'R&#65533;h&#65533;&#65533;&#65533;q&#65533;&#65533;&#65533;&#65533;#H&#65533;&#65533;0bY&#65533;&#65533;&#65533;Z*W&#65533;*&#65533;&#65533;%&#341;g&#65533;Df&#65533;f&#65533;&#65533;:w&#65533;&#65533;&#65533;N&#65533;&#454;&#65533;&#65533;&#65533;&#11172;J&#65533;&#65533;j&#65533;i&#1185;&#1456;&#65533;&#65533;/&#65533;8qU&#65533;Y;&#65533;&#65533;f&#65533;T&#65533;	&#65533;c&#65533;9b&#65533;&#65533;!4'&#1069;+W&#65533;&#65533;&#65533;x&#65533;&#1157;@&#65533;&#523;&#65533;&#65533;&#65533;0&#65533;&#65533;&#1125;&#65533;&#65533;&#65533;&#403;&#65533;&#65533;b&#65533;&#65533;&#65533;e&#65533;Wr&#65533;&#65533;{`&#65533;	z-&#65533;&#65533;SXO&#65533;P&#65533;.X)&#65533;k&#1579;g&#65533;&#879;v&#65533;&#1315;Jl&#65533;&#65533;&#65533;&#65533;~&#65533;$&#65533;&#65533;&#65533;c&#65533;&#65533;&#65533;e&#712;&#65533;f
&#65533;)&#65533;gN&#65533;=&#65533;
-F&#65533;x&#65533;&#1375;/&#65533;&#65533;&#65533;)T&#65533;S&#65533;&#65533;:&#65533;h&#65533;Ke&#1586;&#65533;$&#65533;&#65533;#Z&#65533;&#65533;&#65533;&#65533;&#961;]&#65533;&#65533;5&#65533;&#65533;W`&#65533;&#65533;&#65533;Q&#65533;1G&&#65533;&#65533;A&#65533;`J<&#65533;&#65533;d&#65533;&#65533;W&#65533;~&#65533;&#65533;&#65533;&#65533;&"g&#65533;&#65533;6C&#65533;&#65533;&#65533;IE&#65533;&#65533;&#65533;k0&#65533;6&#65533;m&#65533;tQm&#1608;&#654;&#65533;A&#65533;"&#65533;+&#65533;&#65533;&#65533;&#1117;&#65533;
&#65533;G*i&#65533;&#65533;2Y&#65533;$N<&#65533;&#65533;&#65533;ME&#65533;&#484;r&#65533;i&#65533;^T&#1068;gU{&#1621;&#65533;&#65533;1d
&#65533;&#65533;|b&#65533;&#65533;GUX&#65533;nx
!&#65533;Aa &#65533;bJ&#65533;`&#65533;&#65533;&#65533;2&#1440;&#65533;zQv&#65533;&#65533;&#65533;4bDq&#65533;W&#65533;&#65533;vi&#65533;&#65533;&#630;)&#65533;&#65533;m&#65533;&#65533;&#65533;	&#65533;&#65533;"D&#65533;)&#65533;D&#65533;s&#65533;V&#65533;&#65533;&#65533;&#65533;B&#65533;D#G&#65533;8&&#1636;&#65533;D&#65533;SkTzg&#65533;&#509;j&#65533;&#602;&#65533;&#65533;z[i&#65533;&#1240;&#540;tL,&#65533;<&#65533;Dbd&#65533;&#65533;&#65533;&#65533;&#65533;&#65533;&#65533;$&#65533;y&#65533;&#65533;&#65533;&#65533;&#65533;o&#65533;&#65533;&#65533;d&#65533;&#65533;G&#65533;9p&#65533;snX _&#65533;&#65533;W@&#65533;5&#65533;h&#65533;&#65533;&#65533;i&#65533;&#65533;8%&#65533;*&#65533;&#65533;&#1480;&#65533;&#65533;9&#802;&#65533;(&#65533;&#65533;&#65533;II&#65533;H&#65533;tFMIH&#65533;NZ&#65533;&#65533;%&#65533;&#65533;&#65533;KM&#65533;TfM!sw&#65533;vb&#65533;&#65533;&#65533;U&#65533;&#358;]&#65533;&#65533;1&#65533;&#65533;R&#65533;^U@&#65533;y&#65533;&#65533;&#65533;d<T&#65533;_$&#65533;&#1013;&#65533;&#1376;&#65533;l&#65533;(&&#65533;&#65533;&#65533;&#65533;&#65533;&#65533;&#129;AT&#65533;&#65533;&#65533;A&#65533;P!&#65533;g&#65533;u'&#65533;&#65533;y&#65533;ow&#384;&#65533;&#65533;&#320;&#65533;&#65533;p\&#65533;.j&#304;&#156;&#65533;J&#65533;n4&#65533;mp&#363;&#65533;&#65533;&#65533;&#621;&#65533;=&#65533;&#65533;&#65533;&#65533;&#65533;K<k&#65533;&#44140;&#65533;T&#65533;&#65533;0c7&#65533;3&#65533;'&#65533;4&#65533;I-{&#51924;&#65533;&#65533;2qd&#65533;:&#65533;&#65533;&#65533;&#65533;XS&#65533;&#1392;&#159;&#65533;&#65533;h;&#65533;HEZ0&#65533;&#65533;&#65533;hp&#65533;&#65533;O;0&#65533;ue&#65533;&#65533;;_#&#65533;M&#65533;&#1357;=&#65533;I&#65533;&#65533;&#65533;&#65533;~&#65533;&#65533;0&#65533;&#65533;&r&#65533;"&#65533;&#65533;&#65533;&#4443;:&#65533;&#65533;:&#65533;&#65533;8&#65533;H&#65533;&#65533;&#65533;C&#65533;&#65533;r&#65533;1&#65533;&#65533;&#65533;&#65533;d&#65533;%&#65533;$#v&#65533;&#65533;&#830;&#65533;&#65533;&#65533;<&#65533;&#65533;&#986;9&#65533;Pp*&#65533;
&#65533;&#65533;&#65533;&#65533;&#65533;&#65533;&#65533;C*0/=&#65533;&#65533;&#65533;!&#65533;&#65533;$&#65533;&#65533;&#773;@&#65533;&#65533;&#65533;z&#65533;qeHxs&#65533;&#65533;&#65533; &#65533;	&#65533;.&#65533;gB3&#65533;&#65533;&#65533;&#65533;~&#65533;R&#65533;&#65533;&#65533;>&#65533;&#65533;&#65533;}&#65533;&#65533;&#65533;AJq&#65533;&#65533;aN&#65533;sUqZ&#65533;@&#65533;T)&#65533;&#65533;&#65533;&#65533;&#65533;h3&#65533;&#65533;Q(IZ&#65533;B&#1188;&#1253;&#65533;K&#65533;P]+&#1557;&#65533;-&#65533;&#65533;C&#65533;n'&#65533;T&#65533;&#65533;lu+ap7C&#65533;8&#65533;y^&#65533;&#65533;&#65533;8&#65533;E&#65533;0/&#65533;&#65533;&#65533;&#65533;&#65533;i&#65533;)&#65533;&#65533;]&#65533;W&#65533;~q&#65533;&#65533;H&#65533;&#65533;&#65533;E$&#65533;-/:&#65533;6&#65533;&#65533;&#65533;/T&#65533;Ep&#65533;#&#65533;O&#65533;&#65533;<&#65533;&#875;&#65533;&#65533;PnQW&#65533;H&#65533;&#968;&#65533;$1&#65533;&#65533;7b&#65533; &#65533;&#65533;&#1458;[4pY&#65533;a&#363;&#65533;9&#65533;e&#65533;&#65533;&#65533;&#65533;&#65533;&#48131;4a&#65533;&#282;d&#65533;&#65533;!&#65533;`8&#65533;E6&#65533;&#65533;9%&#65533;u&#65533;`w&#65533;&#65533;&#1796;&#65533;z5J2l&#65533;&#65533;&I=.&#65533;_&#65533;&#65533;?&#65533;&#65533;Q^&#65533;|&#65533;&#65533;E@&#22661;&#65533;o&#65533;&#65533;;&#65533;*q@&#65533;&#65533;OU&#65533;!&#65533;-	&#65533;3&#65533;e&#65533;&#65533;(HA&#65533;&#65533;&#65533;tV5#f1&#65533;(&#65533;&#65533;&#65533;-)L?&#1713;j&#65533;&#1764;&#65533;&#65533;&#436;@&#65533;)x&#65533;&#65533;&#1442;&#65533;&#65533;+Q&#65533;j&#65533;!&#65533;&#65533;&#65533;}m2&#65533;*&#65533;&#65533;&#65533;C&#65533;M&#65533;R&#65533;Z&#65533;(@&#65533;&#65533;&#65533;&#1235;&A&#681;S&#65533;&#65533;&#65533;k%2&#65533;PWB&#65533;5&#65533;&#65533;&#65533;&#65533;JE?*&#65533;fq=&#65533;&#65533;&#65533;4&#65533;?&#65533;^&#803;&#65533;&#65533;&#1391;&#65533;R&#65533;&#65533;&#65533;&#65533;6&#65533;&#65533;I&#1368;&#65533;&#65533;2&#65533;&#65533;!&#850;&#65533;r&#1236;&#65533;d&#65533;&#65533;M&#65533;%s&&#65533;&#65533;N&#65533;&#65533;$!#-&#65533;C&#65533;&#65533;&#65533;w&#65533;2&#65533;&#65533;Q&#65533;ZT(&#65533;&#65533;J&#65533;&#65533;&#65533;AWq&#751;&#65533;&#65533;U&#65533;&#65533;&#65533;&#65533;Y&#65533;	&#65533;	n&#65533;&#65533;kD'EY>LU&#65533;&#205;Kj9&#65533;Qv&#65533;&#65533;,&#65533;&#65533;&#65533;1.&#65533;&#65533;!&#65533;&#65533;c&#65533;&#65533;F&#65533;U&#65533;&#65533;&#65533;&#65533;le3&#65533;&#65533;ON *&#65533;j&#65533;yB&#65533;&#65533;P0&#65533;! &#65533;:&#611;v!&#65533;&#65533;&#65533;S&#65533;N&#65533;k&#65533;&#65533;?(&#65533;Z&#1918;&#65533;z&#65533;&#65533;F&#65533;&#688;&#65533;R8&#65533;&#65533;j(&#65533;w&#65533;&#65533;&#661;T&#65533;&#65533;\&#65533;&#65533;8&#65533;U&#65533;y&#65533;p&#65533;,&#65533;&#65533;&#65533;&#65533;4&#65533;&#65533;HZv&#65533;{Snze&#65533;#e&#65533;w&#65533;+^&#65533;&#177;]&#65533;`/&#65533;&#65533;"&#65533;&#65533;Z$&#65533;&#65533;&#65533;9&#65533;&#1622;&#65533;&#65533;&#65533;,&#65533;&#65533;D&#65533;&#65533;&#65533;&#1077;&#1546;&#65533;&#65533;`&#65533;80xSA&#65533;&#65533;Y&g&#65533;&#65533;&#65533;&#65533;W@D&#65533;&#65533;&#65533;f&#65533;&#65533;AU&#65533;&#1031;&#65533;u&#65533;|]&#65533;@niW&#65533;&#65533;&#312;d&#65533;&#65533;&#65533;rQ&#65533;	z&#65533;/VF&#788;6&#65533;&#65533;p&#65533;&#416;4&#65533;e_*&#65533;&#361;U&#65533;&#65533;kER&#65533;&#65533;.&#65533;&#65533;H. d;

1|@$0
&#65533;l&#65533;&#65533;0&#65533;&#65533;5&#65533;_&#65533;&#65533;_&#65533;f&#65533;O&#65533;&#1299;&#65533;r&#65533;&#65533;t]r&#65533;&#65533;m0&#65533;`&#65533;Q&#2042;9&#65533;ID.&#65533;9|&#65533;&#65533;z8&#65533;&#65533;&#65533;p&#65533;
&#65533;&#65533;&#65533;&#65533;z&#65533;&#65533;s&#65533;&#65533;gjW&#31752;&#65533;&#886;&#65533;;&#65533;&#65533;*&#65533;V&#65533;&#65533;K&#65533;#i&#402;B&#1241;e&#65533;5-o&#1768;&#65533;&#1284;ttW&#1372;ju&#707;&#65533;&#65533;& ;&#65533;hZ9 &#65533;Q-)ZF&#65533;e&#65533;&&#65533;&#65533;&#65533;<(&#65533;:&#65533;&#65533;&#65533;L&#835;/&#65533;&#65533;E-&#65533;U&#1903;&#65533;&#65533;H&#65533;.&#65533;!&#65533;7&#65533;&#729;&#65533;iM&#1586;/&#65533;fG&#65533;&#65533;}&#65533;s&#65533;&#65533;&#65533;k&#65533;&e&#1910;&#65533;&#65533;t&#65533;o+&#65533;+;at&#65533;&#65533;&#65533;T&#65533;c&#65533;C7&#65533;&#65533;#&#65533;&#65533;J&#65533;&#65533;&#65533;{LpPp&#65533;&#65533;<&#65533;&#65533;_&#65533;?&#65533;&#65533;&#65533;X&#65533;c&#65533;@&#65533;&#934055;M&#65533;o&#65533;.&#65533;(]&oQ&#65533;&#65533;&#65533;&#65533;&#65533;MJ&#65533;Z&#65533;&#65533;&#65533;v\|&#65533;&#65533;P&#65533;&#65533;O&#65533;Z&#65533;K&#65533;&#15871;&#65533;&#65533;vk&#65533;a&#65533;r&#65533;&#65533;c>b&#65533;deB&#65533;L&#748;&#65533;Y&#1536;]f&#65533;&#65533;&#65533;&#943;&#65533;&#65533;%&#65533;&#65533;&#65533;'&#65533;C]&#65533;HF&#65533;^&#825;&#65533;A&#65533;e&#65533;&&#638;&#235;
&#65533;&#65533;>&#65533;&#65533;7>&#65533;&#65533;g&#65533;&#65533;h)&#887;&#65533;&#65533;(&#65533;*&#65533;&#65533;C&#65533;&#65533;&#65533;F &#65533;&#65533;O`&#65533;*&#65533;w&#65533;)2&#65533;&#65533;Jp&#65533;+&#65533;k\&#65533;{8&#65533;f&#65533;}&#65533;&#65533;BV&#65533;~&#65533;&#65533;&#65533;&#1344;B@&#65533;&#65533;Q&#65533;d&#65533;&#65533;Q &#65533;&#65533;%&#65533;`&#30026;FPL&#65533;&#1887;Mo&#65533;&#65533;&#65533;&#65533;Q&#65533;F&#65533;0!&#65533;`&#65533;\&#65533;&#65533;qP&#65533;&#65533;&#65533;m&#65533;&#65533;&#65533;&#1018;i &#65533;)_(p&#65533;&#65533;`&#65533;&#65533;&#65533;&#65533;&#65533;&#65533;&#65533;I8&#65533;&#65533;&#65533;&#65533;[a	&#65533;&#65533;#&#65533;&#65533;&#65533;9Y}&#65533;^&#65533;&#65533;&#65533;#&#65533;&#65533;t&#65533;&#65533;&#65533;_&#65533;&#65533;}&#65533;&#65533;&#65533;R&#65533;	A&#65533;Z&#65533;T&#65533;&#65533;PWq&#65533;&#65533;&#65533;&#65533;l&#65533;&#65533;n&#65533;&#65533;&#345;pi&`&#65533;&#65533;&#65533;I&#1140;9&#65533;&#65533;&#65533;]&#65533;&#65533;&#65533;]&#65533;&#65533;&#65533;N&#65533;Z&#65533;&#65533;Tzu&#65533;	&#65533;WqlT35N&#65533;E`V"n&^&#65533;n&#65533;&#65533;&#65533;&#65533;)&#65533;t&#65533;AAA&#65533;Yt&#65533;&#65533;1&#65533;`S&#65533;&#65533;&#65533;1&#65533;d&#65533; `|&#65533;d&#65533;&#65533;&#65533;&#1863;<&#983;A&#65533;&#65533;D&#1400;E&#65533;K2.n&#1305;&#65533;&#65533;&#65533;&#65533;!u&#65533;&#1348;&#65533;&#65533;&#65533;&#65533;&#19292;X&#65533;!5&['&#65533;X&#65533;DQ&#65533;&#65533;&#65533; &#65533;&#65533;#&#65533;&#65533;&#65533; &#65533;C"&#65533;%_&#65533;	"&#65533;&#65533;J&#65533;&#65533;&#65533;&#65533;&#65533;&#65533;&#65533;&#65533;L&#65533;&#65533;I"H&#65533;&#65533;%&#65533; &#65533;&#65533;Y&
d<&#65533;&#65533;&#65533;I&#65533;W&#65533;!T&#65533;&#65533;&#65533;&#65533;&#65533;&#65533;&#65533;&#278;&#65533;&#65533;&#65533;&#65533;g&#65533;.&#65533;&#65533;&#65533;&#65533;e?&#65533;&#65533;HB&#65533;&#65533;&#65533;&#65533;&#65533;&#65533;G&#65533;A&#65533;!&#65533;&#65533;K&#65533;]&#65533;&#65533;&#65533;&#65533;&#65533;&#65533;Q&#65533;4`&#65533;&#65533;&#65533;&#65533;i&#65533;&#65533;&#65533;!7n&#65533;[=&#1735;&#65533;F&#65533;sl0Y&#65533;p&#65533;cAb;$<*%&#65533;#=Me&#65533;
&#65533;>z&#65533;&#65533;&#65533;&#65533;nb@&#65533; &d&#65533;Y&#65533;eA&#65533;&#65533;%&#65533;&#65533;&#65533;&#65533;&#65533;&&#769;<&#65533;DfF&#65533;$S%@_&#65533;&#65533;&#65533;&#65533;i&#65533;&#65533;.F&#65533;.V\HX &#65533;&#1618;&#1879;&#65533;&#65533;&#65533; &#65533;K&#65533;&#65533;&#65533;&#65533;V'&#65533;H-u&#65533;o&#51483;&#65533;&#65533;[&#65533;eO&#65533;!&#65533;l&#65533;&#65533;QW&#65533;&#65533;!&#65533;d&#65533;&#65533;&#65533;&#65533;&#65533;eT&#65533;Y&#65533;&#65533;m&#65533;V^eMLb}]&#65533;&#65533;&#65533;W&#65533;B[&#65533;&#65533;&#1421;eA&#65533;%&#65533;'D_o>VK9&#65533;&#65533;_O&#65533;O&#65533;&#65533;&#65533;&#65533;T&#65533;A&#65533;&#65533;&#65533;&#65533;&#65533;&#65533;&#1413;&#65533;&#65533;&#65533;&#65533;s&a~&#65533; &#65533;$&#65533;4&#65533;&#65533;&#65533;Pg&#65533;x9`ilc5^&#65533;B&#65533;&#65533;'&#65533;q#&#65533;&#65533;&#65533;&#65533;&#421;&#65533;!xq&#65533;&#65533;X&#65533;j&#65533; &#65533;1_QB l"&#65533;&#65533;&#65533;`t&#65533;&#65533;&#65533;&#65533;#o
&#2024;pf&#65533;p&#65533;&#65533;F&#65533;Z&#1696;&#65533;&j&#65533;&#1115;&#65533;&#65533;tF}&#65533;&#65533;&#65533;&#65533;&#65533;KQhO`gvz&#65533;&#65533;X&#65533;:&#65533;\JR&#65533;tV&#1412;Mc8F&#1280;&#65533;&#65533;&#65533;&#65533;&#65533;=)&#65533;U&#1895;7&#65533;&#65533;dg.&#65533;^&#65533;"&#65533;7v&#65533;&#65533;&#65533;&#65533;R&#65533;)e&#65533;I&#65533;j&#65533;,&#65533;&#65533;&#1353;&#65533;X
&#65533;p&#65533;&#65533;&#65533;&#65533;&#65533;t&#65533;&#65533;&#65533;%&#65533;U&#65533;&#65533;^&#65533;Yj&#65533;&#65533;&#65533;&#65533;&#65533;T^&#65533;XI&#65533;&#65533;&#65533;={&#65533;Mi&#65533;&#843;&#65533;&#65533;&#65533;b&#65533;&#65533;&#768;&#65533;8&#65533;Md&#65533;&#65533;K0&#65533;&#65533;&#54157;JM&#2041;&#65533;&#65533;&#65533;&#65533;Eh&#65533;&#65533;i`&#65533;gN&#65533;6)O&#65533;jN&#40141;&#65533;&#65533;&#65533;U&#65533;&#65533;&#65533;&#65533;&#65533;&::&#65533;&#65533;&#65533;)&#65533;@&#65533;&#65533;*u`j&#65533;^&#65533;&#65533;&#65533;a&#65533; 3I"&#65533;"l&#65533;&#65533;Tb&#65533;p&#681;!X&#65533;&#65533;&#65533;&#65533;&#65533;c!&#65533;&#65533;&#65533;&#65533;&#253;&#65533;&#65533;X&#65533;-&#65533;lM&#65533;@&#65533;O-&#65533;&#65533;Z&#65533;]&#65533;&#65533;&#65533;&#65533;BY&#65533;p*&#65533;&#65533;e(&#65533;&#65533;{6&#65533;&#65533;'6"iB%)p&#65533;*&#65533;)+&#65533;&#65533;\&#65533;&#65533;j_&#65533;&#1622;WrD&#20327;&#65533;^&#65533;qUe&#65533;<&#1858;.bJk&#65533;F&#65533;&#65533;&#65533;&#65533;&#65533;&#65533;+<2+$&#65533;c&#65533;&#65533;&#65533;&#65533;&#65533;&#1184;q"&#65533;,`&#65533;C&&#65533;b&#65533;&#65533;l5&#65533;&#65533;&#65533;E&#65533;&#65533;E&#65533;&#65533;"&#65533;@&#65533;&#65533;P&#65533;&#65533;&#65533;"&#65533;r@$&#65533;bbVA&#65533;|Q&#65533;&#65533;&#65533;&#65533;&#65533;&#65533;e&#65533;Z&#65533;
&#65533;r&&#65533;&#65533;&#65533;&#65533;&#65533;Zi&#65533;E&#65533;&#65533;&#65533;&#1810;&#65533;j&#65533;&#65533;*CY&#65533;&#65533;&#65533;&#65533;&#65533;&#65533; :,&#65533;&#65533;[NP&#65533;&#65533;FAh&#65533;jl&#65533;F&#65533;&#65533;z&#65533;+&#65533;c@&#65533;)&#65533;&#65533;d&#65533;&#65533;&#65533;fbu5&#65533;&#65533;&#65533;&#65533;(i1^&#65533;@;&#65533;&#759;6&#65533;&#65533;Nn&#65533;&#65533;&#65533;&#17657;"&#65533;&#65533;)&#65533;&#65533;&#65533;&#65533;T&#65533;j&#65533;&#65533;VaE&#65533;&#2001;)h&#274;&#65533;&#65533;&#65533;&#65533;&#65533;&#65533;&#65533;j&#65533;:&#65533;5&#65533;&#65533;~-&#65533;[&#65533;%&#65533;El&#65533;6eG,&#65533;&#65533;&#65533;I&#65533;&#65533;>&#65533;S.&#65533;&#65533;&#65533;&#65533;J&#65533;&#65533;\&#65533;&#594;&#65533;&#65533;&#65533;m&#65533;.&#65533;&#65533;&#785;`d6&#65533;PYT&#65533;&#65533;v&#65533;&#65533;EZ&#65533;B&U&#65533;&#65533;&#65533;&#65533;&#640;&#65533;&#65533;&#65533;&#65533;&#65533;lM&#65533;x&#65533;&#1991;&#65533;W&#65533;6&#65533;n&#65533;&#65533;&#65533;\&#65533;nc&#65533;0Q[&#65533;&#65533;&#65533;n&#65533;B)&#65533;.Dm&#65533;A&#65533;#&#65533;&#65533;&#1772;&&#65533;#&#65533;&#65533;&#65533;&#65533;&#170;&#65533;=b&#65533;&#65533;&#65533;&#65533;&#65533;~&#65533;T&W&#65533;&#65533;i&#65533;F&#65533;&#65533;NB&#65533;%c($&#65533;A&#65533;&#65533;]&#65533;&#65533;}K%&#65533;R&#65533;E&#65533;	F^:&#213;&#65533;;&#65533;+&#65533;&#65533;&#65533;&#65533;&#65533;&#65533;&#65533;&#65533;i|&#65533;&#65533;&#65533;*T&#65533;&#65533;&#65533;&#65533;P&#65533;&#65533;&#65533;0&#65533;(H&#65533;&#65533;&#65533;M&#65533;&#65533;&#65533;C&#65533;FB&#1706;k&#778;&#65533;)g&#65533;&#65533;<&#65533;&#292;L&#65533;&#65533;k#&#65533;&#65533;)&#368;&#65533;~Z&#65533;T&#65533;%&#65533;&#65533;&#65533;f&#65533;1&#65533;&#65533;1&#65533;&#65533;&#65533;>&#1481;,&#65533;&#65533;&#65533;@)VA&#65533;&#65533;\&#65533;&#65533;e&#65533;K&#65533;&#65533;o&#405;&#65533;2R&#65533;&#1291;&#65533;&#65533;&#65533;&#65533;&#65533;)&#65533;&#65533;P&#65533;&#65533;&#65533;&#65533;&#65533;Vq&#65533;2)&#65533;~&#65533;&#65533;&#65533;r%&#65533;&#65533;&#65533;&#1156;>&#65533;1&#65533;&#65533;&#65533;r&#65533;&#65533;&#65533;&#28241;&#65533;^e&#65533;/	Vf&#65533;&#65533;&#1922;&#65533;&#65533;&#65533;)&#65533;lg&#134;B&#65533;&#65533;J:&#65533;2G&#65533;&#65533;&#65533;&#65533;&#65533;h&#438;V&#65533;&#1908;&#65533;j&#65533;$&#65533;&#65533;&#65533;&#65533;I"&#65533;b%;e&#65533;&#65533;&#65533;!P&#65533;k&#65533;&#65533;o&#65533;Z&#65533;m&#65533;A)&#65533;nO&#65533;&#65533;\X&#65533;&#65533;&#65533;"&#65533;B&#65533;&#65533;&#65533;&#65533;&#65533;+&#65533;&#65533;&&#65533;&#65533;EA&#65533;&#882;&#65533;],&#65533;&#65533;L&#65533;&#65533;&#65533;H&#65533;m&#65533;q&#65533;VZ&#65533;&#65533;&#65533;2sh3&#65533;&#65533;i&#65533;3&#65533;&#65533;n&#65533;!&#65533;^&#65533;h&#65533;&#65533;\&#65533;^Q6&#65533;	&#65533;&#65533;>F.\%c&#1206;VUJ&#65533;&#65533;j(k&#65533;&#65533;&#435;&#65533;&#65533;=uQ&#65533;&#18896;&#65533;>l&#65533;&#65533;i?B&#65533;&#754;0&#65533;Lu&#65533;&#65533;&#65533;q&#65533;D&#65533;&#65533;&#65533;&#65533;e&#65533;&#65533;&#65533;&#65533;qYF&#65533;&#65533;&#65533;&#65533;&#65533;0YP-&z&#65533;&#65533;!g\eBc&#65533;&#1888;B&#65533;&#65533;&#65533;R&#65533;4&#65533;&&#65533;P&#65533;#g&#65533;J#f&#65533;&#65533;P&#65533;4!&#65533;&#65533;&#65533;z&&#65533;&#65533;B
]&#65533;&#1462;?&#65533;r&#65533;xQ&#65533;=&#65533;&#65533;Z&#65533;I&#65533;&#65533;4$N&#65533;&#65533;I&#65533;&#65533;m&#65533;&#65533;H@"&#65533;M&#65533;V&#65533;q&#65533;&#65533;&#65533;{bb*W&#65533;&#65533;&#65533;&#65533; Go&#65533;f&#65533;&#65533;&#65533;&#65533;H'&#65533;&#65533;&#65533;&#65533;&#65533;&#65533;&#65533;&#65533;L.s6&#65533;&#65533;&#1367;&#65533;)&#65533;&#65533;&#534;&#65533;u&#65533;&#65533;&#65533;L&#65533;Ks&#65533;l&#65533;&#65533;p<L0fA&#65533;X&#65533;&#65533;&#65533;z&#993;1&#65533;6&#65533;Yu&#65533;&#65533;K&#65533;A&#65533;&#65533;@&#65533;&#65533;&#65533;x&#65533;[-}{&#65533;&#65533;&#65533;vH&#65533;`GSoY&#65533;64&#65533;&#1723;&#65533;%p;Y&#65533;&#65533;&#65533;&#65533;,&#65533;.&#65533;&#65533;9&#65533;:[	&#65533;/%&#65533;&9&#65533;ak7&#65533;b7&#65533;&#65533;4&#65533;&#65533;&#65533;OK6&#65533;Rqy&#65533;&#65533;y&#65533;&#65533;){&#65533;w&#65533;ap&#65533;&#65533;g&#65533;&#65533;&#65533;q&#65533;&#65533;&#65533;O&#65533;&#65533;&#65533;&#65533;j&#65533;&#65533;&#65533;)}&#65533;&#65533;1<&#65533;\Z&#65533;&#65533;%&#65533;&#992;&#65533;&#65533;Y&#65533;&#65533;G&#65533;o&#65533;&#65533;&#65533;9Kx&#65533;&#65533;i&#65533;&#65533;8C&#65533;&#65533;&#65533;k$&#65533;&#65533;t&#65533;jWEx&#65533;&#65533;8&#65533;&#65533;'&#65533;&#65533;&#65533;&#65533;&#65533;&#65533;&#65533;Qc&#65533;&#65533;Ki&#65533;	s&#65533;&#65533;&#65533;>60E	&#65533;&#65533;&#65533;&#65533;&#65533;Wn%,m2U&#65533;&#65533;O&#65533;o
&#65533;G59Yd&#65533;>&#65533;\&#65533;"%	J&#384;&#65533;&#65533;&#65533;a&#65533;&#65533;d&#65533;&#65533;_Kg&#65533;&#65533;tt&#65533;5?&#65533;&#65533;&#65533;&#65533;s&#392;&#65533;&#65533;3&#65533;H&#65533;y2&#65533;&#65533;&#65533;cY&#65533;&#65533;&#65533;yzp&#65533;s^Ss&#65533;&#352;&#65533;&#65533;&#759;D&#65533;&#65533;&#65533;>&#65533;-z&#65533;Ws&#65533;&#65533;r&#65533;&#65533;&#65533;=z&#65533;{T&#65533;37z&#65533;&d&#65533;&#65533;5&#65533;&#65533;&#65533;&#65533;&#65533;u8^$6&#65533;&#65533;}&#65533;3&#65533;o&#65533;E&#65533;&#65533;&#65533;&#65533;&#65533;&#65533;&#65533;&#65533;C&#65533;&#65533;&#65533;&#65533;uT&#65533;&#65533;:&#65533;P&#65533;&#65533;Q&#65533;:&#184;&#65533;&#65533;:&#65533;W&#65533;&#65533;v&#65533;&#65533;&#65533;R&#65533;&#65533;&#65533;[&#65533;\&#65533;v&#1698;&#65533;-z&#65533;^&&#65533;&#65533;&#65533;&#65533;&#65533;&#65533;1&#1480;&#65533;o<H&#65533;&#346;&#65533;Ady,&#65533;&#65533;&#65533;^&#65533;
q3l&#65533;&#65533;&#65533;&#65533;p&#65533;&#65533;&#65533;1&#65533;&#1968;^{+&#65533;&#65533;&#65533;<J&#65533;k&#65533;&#65533;&#65533;&#65533;(&#65533;&#65533;&#65533;&#65533;&#65533;H&#65533;&#65533;H&#65533;=&#65533;7&#65533;&#65533;&#65533;&#65533;&#65533;&#65533;&#41812;-&#65533;{/qEg-&#65533;%&#65533;n&#65533;&#65533;&#65533;&#65533;&#65533;&#65533;:&#62375;&#65533;&#65533;'&#65533;;&&#65533;&#65533;w&#65533;&#65533;&#65533;&#599;&#65533;&#65533;{=&#65533;&#65533;&#65533;&#65533;:&#65533;&#65533;&#65533;#&#65533;&#65533;&#65533;&#65533;&#65533;&#65533;|&#65533;&#65533;k&#891;:bS&#65533;&#65533;+&#65533;&#65533;P&#65533;KV&#65533;&#65533;&#65533;&#65533;&#65533;&#65533;y&#65533;;&#65533;&#65533;&#65533;&#65533;&#65533;CW0&#65533;&#65533;&#65533;[&#65533;=&#65533;=/&#65533;&#65533;.&#65533;&#65533;n&#65533;&#65533;&#65533;.&#65533;&#65533;!&#65533;&#65533;u&#65533;&#65533;=m/&#65533;n_&#65533;&#65533;&#65533;$tAz&#65533;V&#31668;&#65533;/Ug&#65533;h&#65533;&#65533;P&&#65533;;&#65533;;&#65533;&#65533;&#65533;&#65533;&#65533;&#65533;_&#65533;&#65533;&#65533;&#65533;&#65533;3&#371;&#1079;&#65533;|&#65533;&#65533;&#65533;1B&#65533;&#65533;&#65533;7&#65533;&#65533;8&#65533;p&#65533;W&#65533;&#65533;]&#65533;&#65533;c8&#65533;.An&#65533;
y&#65533;&#138;&#65533;&#65533;YX1'uk|r&#65533;&#65533;&#65533;&#65533;W&#65533;&#65533;&#65533;w&#65533;&#65533;1&#65533;D&#65533;&#65533;B&#65533;&#65533;s&#527;`&#65533;"&#65533;&#65533;&#331;(`&#65533;&#65533;iB"aB&#65533;*&#65533;&#65533;&#65533;&#65533;Yxx&#65533;`&#65533;&&#65533;\hL&#65533;0&#65533;&#65533;t&#531;e&#1046;?&#65533;&#65533;T)R&#1187;K&#65533;6m
	&#65533;CC&#65533;H&#65533;C&#65533;&#65533;&#65533;&#65533;t&#65533;f&#65533;z&#65533;&#65533;O&#1385;R&#65533;:EjVi&#65533;N&#65533;&#1590;E&#65533;T\&#65533;o&#65533;&#65533;&#65533;&#65533;&#65533;]&#65533;&#65533;&#65533;&#65533;u&#65533;&#65533;o&#65533;&#65533;sK&&#65533;	qY&#65533;F9y&#65533;&#746;U&#65533;&#65533;W&#65533;[&#65533;.&#65533;V&#65533;&#65533;a&#65533;8&#65533;&#1048;I&#65533;Mt&#65533;Pj&#65533;P1mr*t&#65533;&#234;h&#718;}&#65533;!l&#1467;[&#65533;&#65533;=&#65533;^U}6lX1&#65533;&#65533;i"&#65533;&#65533;&#65533;f&#65533; &#65533;&#65533;&#65533;&#1139;&#65533;P&#65533;&S^LY&#65533;`M9u&#65533;'&#65533;3|&#65533;&#65533;Zt&#505;s&#65533;&#65533;E&#65533;&#65533;,&#65533;&#65533;&#1248;&#65533;&#65533;:&#65533;&#65533;5&#65533;&#65533;&#65533;
&#65533;&#65533;&#162;J&#65533;H&#65533;&#65533;&#65533;&#938;d-&#65533;&#65533;B&#65533;&#65533;&#65533;&#65533;1&#65533;&#65533;&#65533;H&#65533;&#65533;/&#65533;$&#65533;&#65533;%&#65533;&#65533;A&#65533;N&#65533;9&#65533;K&#65533;&#65533;8!&#65533;*&#65533;&#65533;&#65533;5\G&#65533;~&#65533;M&#65533;&#65533;y&#65533;&#65533;&#65533;K&#65533;&#1329;&#65533;&#65533;&#65533;l8%T*H<lb&#65533;(&#65533;&#65533;&#65533;!&#65533;#a&#65533;&#65533;&#65533; d&#65533;8&#936;&#136;&#65533;|"&#65533;&#65533;[I&#65533;&#65533;&#65533;&#65533;	J&#65533;4H&#65533;v&#65533;&#65533;%&#65533;&#65533;2-&#65533;&#65533;&#65533;A&#65533;&#65533;&#65533;&#65533;&#65533;:&#65533;*&#65533;&#65533;&#1299;&#65533;=&#65533;&#65533;&#65533;F&#65533;p/1[&#65533;&#65533;&#65533;&#65533; &#65533;&#65533;HV.DQ&#65533;P&#65533;&#65533;&#65533;&#65533;P&#65533; "&#65533;|&#65533;&#65533;0&#65533;\&#65533;&#65533;4C1&#65533;HW&#65533;5&#65533;"&#65533;&#65533;&#65533;&#65533;Nk&#403;@&#65533;&#65533;5V&#65533;N
&#65533;	0&#65533;&#65533;&#65533;!&#65533;&#65533;&#65533;&#65533;&#65533;&#65533;&#65533;&#65533;&#65533;&#65533;&#65533;<7&#1987;&#65533;NX&#65533;*OD&#65533;&#65533;&#65533;P&#65533;&#51903;9,&#65533;&#65533;&#65533;&#65533;KTQ&#65533;"d&#65533;|	+&#65533;~G&#65533;&#65533;V&#65533;&#65533;pD&#65533;&#65533;*&#65533;&#65533;WQAU&#65533;EN&#65533;&#65533;!&#65533;N&#65533;&#65533;V&#65533;&#65533;Q&#65533;&#65533;&#65533;&#65533;&#65533;:-7[C&#65533;G\w&#65533;&#65533;/}Q&#65533;&#65533;$a&#65533;&#65533;SY&#65533;|&#65533;N9&#65533;&#65533;l60&#65533;&#65533;y&#65533;&#65533;\&#65533;&#65533;kK[=&#65533;N&#65533;VM&#65533;`m)\<&#65533;E&#65533;&#65533;t&#65533;&#65533;&#65533;]&#65533;&#65533;4&#1969;|&#65533;^&#65533;[&#65533;^&#65533;l&#65533;&#65533;PDM&#65533;F&#65533;&#65533;&#65533;>&#65533;{&#65533;&#65533;S&#65533;t&#65533;&#520;&#65533;&#65533;J>&#65533;&#65533;A&#65533;&#65533;IDi&#65533;1&#65533;/&#65533;&#65533;g&#65533;j&#531;&#65533;;d&#65533;-O&#65533;&#65533; &#65533;&#65533;!&#1544;b	K&#65533;Sz&#65533;&#65533;&#65533;&#65533;&#14845;j5&#65533;&#65533;Yi3&#65533;I8m7&#65533;&#65533;l&#1724;&#65533;[&#65533;(Z&#65533;&#65533;&#65533;t&#65533;t&#65533;&#65533;&#65533;&#65533;=&#65533;&#65533;?&#65533;>s&#254;&#65533;&#65533;&#65533;%&#65533;&#65533;E&#65533;9&#65533;,n&#65533;Ha&#65533;5&#435;&#65533;4D&#65533;EUq&#65533;&#65533;&#65533;F&#65533;e&#65533;&#392;dD&#65533;&#65533;&#65533;	+
&#65533;ElQVC#&#65533;{&#65533;x&#65533;mc&#65533;&#65533;Cfs&#65533;H&#65533;a	DU&#65533;B&%T&#65533;`&#65533;Jr&#65533;30&#65533;iX&#65533;`&#65533;d&#65533;&#65533;&#65533;&#65533;ht&#65533;&#1433;hg&#65533;&#65533;nv&#65533;&#65533;I&#65533;&#65533;&#65533;Bim+&#65533;c&#65533;e/&#65533;&#65533;&#65533;qEaJ&#65533;&#65533;!&#65533;I&#65533;lu&#65533;&#65533;&#65533;D&#65533;6&#65533;&#65533;OYf&#65533;>&#65533;&#65533;&#65533;&#65533;&#65533;W&#65533;N&#65533;&#65533;&#65533;k&#65533;&#65533; 4p&#65533;&#65533;T&#65533;L&#65533;W&#65533;JD&#65533;&#1837;ds)&#50801;5{&#65533;D'&#65533;%x&#65533;&#65533;&#65533;&#65533;0&#65533;&#65533;&#65533;&#65533;&#65533;@x&#65533;&#65533;&#1351;v&#65533;$&#65533;&#65533;~&#65533;p&#65533;&#65533;&#65533;.&#65533;&#65533;U&#65533;U 6h&#65533;&#65533;&#65533;&#65533;Z&#1510;b&#65533;kAq+[&#65533;I=&mZ&#65533;&#65533;w0&#65533;&#49536;*&#65533;&#65533;,Ce&#65533;Uj/3@&#65533;0@&p&#65533;&#738;&#65533;&#65533;E<&#65533;&#65533;F%&#65533;U&#65533;g1[1&#65533;&#65533;&#65533;e3&#65533;&#65533;9&#65533;	$&#65533;C`&#65533;&#65533;M7l&#65533;QH&#65533;^&#65533;&&#65533;&#65533;&#65533;=kW&#65533;&#65533;Hp&#65533;.j&#65533;&#65533;&#65533;&#65533;Z&#65533;BA!&#65533;&#65533;|&#65533;&#65533;&#65533;.NN&#65533;Pd&#65533;a&#65533;2C2&#65533;R&#65533;&#65533;JePX&#65533;&#65533;&#65533;)nx&#65533;a&#65533;&#65533;FZF&#65533;&#65533;&#65533;&#65533;	&#65533;h&#65533;w&#65533;"&#65533;A&#65533;%&#65533;	j&#65533;&#1790;&&#65533;&#1724;&#65533;&#65533;&#65533;&#65533;E/E9&#65533;
n&#65533;U&#65533;7&#65533;&#65533;<&#65533;IE+	Cr&#65533;&#65533;C&#65533;0>&#65533;L&#65533;&#65533;&#65533;&#65533;4.e?&#65533;&#65533;
&#65533;&#65533;9&#226;&#65533;&#1055;&#65533;&#65533;$?&#65533;U&#65533;&#65533;Jt&#65533;&#65533;&#65533;&#65533;&#65533;@e&#65533;TZJ{&#65533;|&#65533;n&#65533;&#15792;&#1460;&#65533;C&#65533;F&#65533;&#65533;D&#65533;&#65533;!&#65533;&#65533;&#65533;ZCj&#65533;%a	T,
a8&#65533;&#65533;&#65533;&#65533;nTk&#65533;@ES&#65533;&#65533;&#65533;&#65533;@`&#65533;P&#65533;L&#65533;&#65533;*)Z&#65533;&#65533;&#65533;&#65533;v:m(&#65533;&#65533;&#65533;&#65533;&#65533;#&#65533;:9&#65533;wE&#65533;j&#693;^v&#65533;&#65533;&#65533;gVq&#65533;8&#65533;y&#65533;`kt&#65533;&#65533;&#65533;&#65533;&#65533;&#65533;&#65533;&#65533;G&#65533;&#65533;&#1174;&#65533;B&#65533;&#65533;&#65533;og&#65533;K&&#65533;&#65533;&#65533;`&#65533;JR/&#65533;7&#65533;_&#65533; &#65533;GhO&#65533;%fF&#65533;=&#65533;&#65533;&#1305;&#65533;+&#65533;8&#65533;vh&#65533;&#65533;g6]
@W&#65533;E&#65533;,h&#65533;Nm&#65533;&#296;&#65533;}*S&#65533;&#65533;d&#65533;&#65533;N&#65533;k&#65533;&#65533;gV&#65533;&#65533;I&#65533;&#65533;P&#65533;&#65533;i&#65533;y&#65533;&#65533;[&#65533;&#65533;H&#65533;&#65533;bh&#65533;&#65533;&#65533;&#1448;Du5Kq&#65533;0&#65533;\&#65533;&#57721;&#65533;&#1755;y|&#585;jbj&#65533;.`&#65533;&#65533;]5|7HR&#65533;q&#65533;j&#65533;*&#65533;7&#65533;&#65533;&#65533;&#336;&#65533;*M&#65533;u/7P&#65533;1}&#65533;p&#65533;&#65533;6Q&#65533;`&#65533;TM&#65533;&#65533;K&#65533;&&#65533;af$&#65533;&#65533;b&#65533;&#65533;jB&#65533;/&#65533;!L&#65533;&#65533;*&#65533;z&#65533;4&#65533;!&#65533;~&#65533;Rn&#65533;?&#65533;&#65533;&#65533;%&#65533;e&#65533;&#65533;Hh[&#65533;hm!B&#65533;ReB&#65533;?&#65533;x_`&#65533;H&#65533;"&#65533;&#1008;&#65533;&#65533;&#65533;eIM!F&#65533;j5&#65533; &#65533;2&#65533;fr&#65533;=&#65533;&#65533;&#65533;a&#65533;B&#65533;&#65533;&#65533;&#65533;&#65533;V&#65533;|&#65533;ZF&#65533;)&#65533;,9&#65533;&#65533;&#65533;&#65533;O&#65533;_2(F&#65533;V&#65533;&#65533;a&#1846;&#65533;1&#65533;^&#65533;Y2&#65533;&#65533;&#65533;&#65533;&#65533;]
[&#65533;&#65533;[&#65533;&#65533;t&#65533;O<tF37"2T&#65533;&#65533;
&#65533;/>&#65533;I&#1793;&#65533;&#65533;&#65533;&#65533;&#65533;Q&#65533;5pTc4&#65533;&#65533;L{_/n<&#65533;&#65533;&#65533;R&#65533;}&#65533;s&#65533;&#65533;&#65533;&#1049;ljj]&#65533;u&#65533;&#65533;&#65533;2&#65533;&#65533;cV&#65533;j)&#65533;k@QU&#65533;&#65533;&#65533;l&#65533;][%"6&#1609;&#65533;m&#65533;j&#65533;&#65533;w&#1827;v$C&#65533;&#793;&#65533;&#1670;&#65533;vQ&#65533;MbN&#65533;a&#65533;&#65533;&#65533;&#65533;@&#65533;	&#65533;&#65533;&#65533;&#140;&#65533;P8M&#65533;j&#65533;&#65533;&#65533;73&#65533;&#65533;KQ*&#65533;&#65533;
&#65533;+Y&#65533;g&#65533;&#65533;&#65533;&#65533;&#65533;f]'o&#65533;Nb&#65533;:&#65533;&#65533;K&#65533;&#65533;:&#65533;S&#65533;&#65533;&#65533;&#65533;n&#1351;&#65533;!&#65533;nw&#65533;&#65533;&#65533;&#65533;$?&#65533;&#65533;\9C&#65533;}P&#65533;{H_iu&#1396;%	&#65533;Z&#65533;&#65533;Q&#65533;&#65533;y]&#65533;,&#65533;\&#65533;UR&#65533;&#65533;&#65533;/&#1824;#@&#65533;1/1^]&#65533;O&#65533;?&#65533;p\g&#65533;&#65533;O&#65533;&#65533;&#28234;&#65533;~&#65533;&#65533;%&#65533;os&#65533;o&#65533;;K&#65533;&#65533;9&#65533;D<&#1528;&#65533;&#65533;i&#65533;&#65533;e&#65533;]\_/&#65533;
&#65533;&#65533;&#65533;&#65533;&#65533;+&#65533;5&#65533;{&#65533;&#65533;Uvr)0})&#65533;&#65533;+&#65533;&#65533;&#65533;&#374;&#65533;&#65533;'>&#65533;&#65533;&#65533;&#65533;K1&#65533;&#65533;ga0&#65533;$&#65533;&#65533;< &#65533;\-}&#65533;&#65533;&#65533;P&#65533;c_H6z}7&#65533;&#65533;-&#65533;&#65533;	"&#65533;@&#65533;"&#65533;$0w)&#65533;F&#65533;&#65533;l&#65533;&#65533;&#65533;`&#65533;&#65533;g&#65533;&P&#65533;&#65533;&#65533;&#65533;&#65533;&#65533;"
&#65533;&#65533;&#65533;S(Le&#65533;{&#65533;&#65533;&#65533;<&#65533;&#65533;&#65533;&#65533;V&#65533;&#65533;&#65533;&#65533;&#65533;&#65533;&#65533;&#65533;&#65533;lx&#65533;&#65533;&&#65533;r&#65533;R&#65533;&#65533;&#65533;&#65533;&#65533;:&#65533;&#65533;N&#65533;r|&#65533;&#65533;&#65533;&#65533;&#65533;&#65533;To&#65533;v&#65533;&#65533;O&#65533;&#65533;A&#65533;&#65533;&#65533;	&#65533;	#>&#65533;=&#65533;&#65533;
_&#65533;&#65533;&#65533;&#65533;8&#65533;[&#65533;&>&#65533;&#65533;
L&#65533;"P&#65533;T&#65533;&#65533;&#65533;&#65533;&#65533;&#1710;&#65533;]4&#65533;&#65533;&#65533;&#65533;\@&#65533;m&#65533;p&#65533;&#65533;&#65533;&#65533;,V&#65533;&#65533;&#65533;&#65533;&#65533;MCF&#65533;DX&#525;&#65533;J&#65533;G&#65533;^&#65533;&#65533;CV&#65533;'&#65533;$q&#65533;&#65533;L&#1768;&#65533;d&#65533;&#65533;0&#65533;4&#218;:&#65533;&#65533;"h&#65533;&#65533;&#65533;&#65533;	{&#65533;#&#65533;9&#65533;&#65533;j&#65533;p&f&#65533;&#913;&#65533;&#65533;&#65533;&#65533;&#65533;p&#65533;&#65533;&#65533;&#65533;&#65533;&#65533;&#65533;&#65533;&#65533;&#65533;&#65533;&#65533;T&#65533;&#65533;&#65533;&#65533;&#65533;
&#65533;BN&#65533;&#65533;&#65533;&#65533;&#65533;&#65533;&#65533;&#65533;-n&#65533;P&#65533;"&#65533;&#65533;rH&#65533;^&#65533;n	&#65533;&#65533;&#65533;&#65533;&&#65533;TN)&#384;&#65533;&#31761;&#65533;!&#65533; &#65533;&	&#65533;&#65533;)1&#65533;1&#65533;R&#65533;-j&#65533;0&#65533;&#65533;&#65533;zP	&#65533;L&#65533;&#65533;Z&#65533;g&#65533;D
&#65533;&#65533;f6&#65533;%l&#65533;&#65533;<g&#65533;elq&#65533;&#24895;&#65533;&#1464;&#65533;&#65533;&#65533;x&#65533;l&#65533;$&#65533;&#65533;&#65533;&#65533;&#65533;&#65533;@6p&#65533;V&#65533;&#65533;&#65533;&#65533;$&#65533;e|p'1&#65533;0&#65533;l&#957;&#65533;&#65533;&#65533;*&#65533;,&#1148;&#65533;My&#65533;U&#65533;(&#65533;&#65533;l&#65533;&#544;&#65533;&#65533;&#65533;q&#65533;&#65533;&#65533;&#65533;`&#65533;&#65533;k&#65533;q&#1944;.&#65533;&#1134;|d&#65533;&#65533;lK&#65533;8&#65533;h"."
m&#65533;=&#65533;[n&#65533;X02&#65533;&#65533;h2&#65533;&#65533;&#65533;*&#65533;&#65533;f&#65533;#&#65533;i&#65533;&#65533;$	$G&#65533;&#65533;'&#65533;&#65533;}&#65533;&#65533;&#65533;&#65533;"H0!&#65533;&#65533;&#65533;&#65533;0&#65533;8B1M&#65533;1&#65533;&#65533;1&#65533;	;br&#65533;&#65533;WNV&#65533;M&#65533;\&#65533;&#65533;&#65533;&#65533;&#65533;j&#65533;0&#65533; &#65533;s&#65533;&#65533;z&#65533;2&#65533;&#1940;&#65533;&#65533;!G-&#65533;q7FA6&#65533;G&#65533;6La&#65533;&#65533;&#65533;:Tr*&#65533;`X
&#65533;&R'"&#65533;&#65533;!&#65533;&#65533;$V&#65533;Z&#65533;`&#65533;&#65533;rw.:#p&#65533;&#65533;#&#65533;g&#65533;&#65533;&#65533;&#65533;p/o&#65533;$Y&#218;&#65533;&#513;&#65533;&#1217;H1	&#65533;&#65533;&#65533;=&#65533;3=>&#65533;@>&#65533;&#65533;&#65533;&#65533; &#65533;&#65533;#&#65533;&#65533;&#65533;&#65533;&#1144;,&#65533;&#65533;
/&#65533;&#65533;&#65533;&#65533;2c&#65533;&#1034;`.!&#65533;Rhv&#65533;=/&#65533;&#65533;c<i&#65533;&#146;)c2[r6;&#65533;&#546;&#65533;&#65533;&#65533;&#65533;0&#65533;&#65533;B&#65533;1)&#65533;8[&#65533;&#65533;PE&#65533;b>&#65533;&#65533;-u&#65533;9i&#65533;&#65533;&#65533;&#65533;~&#1011;&#65533;&#1065;&#65533;0{M+6&#65533;.&#65533;@:&#65533;&#65533;&#65533;<w&#65533;7ts&#65533;TI&#65533;&#65533;_Q=&#65533;3	J&#65533;&#65533;<&#65533;&#65533;<&#65533;s>&#65533;&#65533;=&#1984;&#65533;N&#65533;&#65533;p&#711;&#65533;v&#65533;6&#65533;&#65533;u8W I&#65533;&#1038;&#65533;3&#65533;&#1040;&#65533;"&#45212;`&#65533;&#65533;A&#65533;l&#65533;&#811;A&#65533;C=&#65533;'&#65533;$I{s&#65533;H-[&#65533;$&#65533;&#65533;W&#65533;8&#65533;&#65533;!)&#65533;N&#65533; &#65533;9&#65533;&#65533;Eg:&#65533;&#1011;&#65533;&#65533;:&#65533;N&#65533;&#65533;S&#65533;,,(&#1614;!&#65533;K&#65533;4L&#65533;&#65533;<&#65533;&#65533;H#K&#65533;&#65533;UYuU9&#65533;&#65533;&#65533;&#65533;"&#65533;m*S&#65533;&#65533;N,&#65533;&#65533;	&#65533;@M[ (&#65533;&#206;&#65533;S0&#65533;&#65533;^&#65533;	&#65533;&#65533;xOe&#65533;&#65533;&#65533;6&#65533;OW&#65533;?Q&#65533;&#65533;&#65533;	&#65533;&#65533;&#65533;N&#65533;&#65533;E&#65533;#Q&#65533;u&#65533;&#65533;&#820;h&#65533;F#uR&#1865;&#65533;r&#65533;&#65533;0F&#65533;&#65533;A&#65533;S&#65533;`&#65533;&#65533;p&#65533;0cTa/0&#65533;>!&#65533;5U&#65533;<&#65533;&#65533;&#65533;&#65533;&#65533;tV_&#65533;Nl&#65533;&#65533;&#65533;?&#65533;B3&#65533;&#65533;%&#65533;&#65533;&#65533;&#65533;v&#65533;Y&#65533;&#65533;	&#65533;K&#65533;w&#65533;[&#65533;&#65533;&#65533;&#65533;&#65533;&#1579;LKD&#65533;K&#65533;&#65533;
&#65533;&#65533;&#65533;&#65533;&#65533;3&#65533;Ebg&#65533;d~&#1412;&#65533;L]&#65533;&#65533; &#65533;%$&#65533;]&#65533;h&#65533;F3u^@&#65533;&#65533;&#65533;^&#65533;.&#65533;,&#65533;;&#65533;&#65533;:&#65533;&#65533;x&#65533;&#32876;4 	&#65533;e&#65533;p &#65533;4 &#65533;&#65533;Uvav&#65533;sm&#65533;`>&#1078;&&#65533;&#65533;nw&#65533;I)3+&#65533;eO&#65533;&#65533;&#65533;PU !"J&#65533;&#65533;&#65533;J&#65533;&#65533;aw&#65533;&#65533;&#65533;&#65533; 2W&#65533;&#65533;3&#65533;&#65533;r&#65533;4X&#65533;o&#65533;&#65533;8Kl6NsvI&#65533;#&#65533;&#65533;&#65533;gi-&#65533;Bk&#65533;lMS&#65533;]&#65533;)&#65533;.&#65533;"Ak&#65533;&#65533;^&#65533;&#65533;i&#65533;&#65533;O&#65533;j&#65533;&#65533;O`&#65533;&#65533;x&#65533;?h6(&#65533;&#65533;`&#65533;df&#65533;&#65533;`&#65533;t&#65533;m&#65533;&#65533;q&#65533;&#65533;z&#65533;&#65533;m&#65533;na&#65533;V&#65533;~&#65533;vWY&#65533;%z6&#65533;Z&#65533;hc&#65533;&#65533;#h&#65533;<&#65533;}-@(&#65533;&#65533;p&#65533;&#65533;m&#65533;sg&#548;u&#65533;&#65533;?'&#65533;c"+NU&#65533;7.&#65533;/LseS|@Yb&!&#65533;&#65533;&#65533;@&#65533;
&#65533;&#65533;%z&#65533;v5&#65533;&#65533;&#65533;&#65533;&#50256;VN&#65533;.&#65533;w&#65533;i&#65533;:&#65533;&#65533;_&#65533;P&#1540;&#65533;&#65533;-T3p&#65533;&#65533;&#65533;	&#420;42"v*:&#65533;&#65533;&#598;`&#65533;&#65533;yw&#65533;p{&#65533;y&#65533;&#65533;%&#65533;W~1c
&#65533;&#65533;M&#65533;o&#65533;1&#65533;qL&#65533;&&#65533;&#65533;5&#65533;|&#65533;E& JT ~v&#65533;&#65533;&#65533;~t#&#65533;ekO&#65533;1&#65533;&#65533;&#65533;r&#65533;&#65533;&#65533;&#65533;%&#65533;&#65533;$L&#65533;!&#65533;&#65533;.&#65533;&#65533;&#65533;2&#65533;&#65533;&#65533;&#65533;&#65533;&#65533;&#65533;x&#65533;hW&#65533;&#65533;&#65533;u9&#65533;&#65533;\&#65533;t&#65533;XMlj&#65533;C&#65533;&#65533;&#65533;&#2030;6&#65533;{&#65533;j&#65533;&#65533;$&#65533;o[Q&#65533;4h&#65533;&#1911;Jt&#65533;Wp&#65533;&#65533;&#65533;]@qP&#65533;&#65533;VV	&#65533;&#65533;>M&#65533;{&#65533;g&#65533;&#65533;&#65533;&#65533;&#65533;&#65533;r&#65533;h&#65533;&#65533;}}&#1559;KY&#65533;&#65533;dn1Bd&#65533;&#65533;d&#65533;2~&#736;&#65533;c#&#65533;&#65533;0	&#1564;&#65533;&#1538;&#65533;&#65533;&#65533;!w+&#65533;r$p&#144;KW&#65533;&#65533;&#65533;&#65533;2D&#65533;ii'-1&#65533;&#50470; &#65533;&#65533;[&#65533;&#65533;]
&#65533;_&#65533;kN8&#65533;$,x&#65533;O&#65533;H&#65533;(&#65533;k&#65533;p&#65533;#&#65533;=&#65533;&#65533;&#65533;W&#65533;&#65533;&#65533;Dy&#65533;I&#1608;&#65533;"z&#65533;&#65533;JG&#65533;&#65533;&#247;0dS0&#65533;&#65533;>&#65533;&#65533;&#65533;2&#65533;#&#65533;&#65533;$(V4:@&#65533;&#65533;&#65533;x1bz&#65533;#&#65533;w&#65533;&#65533;pn[&#65533;D&#65533;T&#65533;}&#65533;&#65533;9&#65533;&#65533; G&#65533; [&#65533;@&#65533;&#65533;&#65533;&&#65533;&#65533;&#65533;H&#65533;&#65533;p&#65533;&#65533;&#65533;v&#65533;&#1411;&#65533;&#1663;Fh&#65533;&#65533;$&#65533;&#65533;Q/&#57653;&#65533;{&#65533;;5d_%n&#65533;&#65533;&#65533;&#65533;G&#65533;&#65533;&#65533;&#65533;}&#65533;&#65533;Gb&#65533;&#65533;&#65533;&#65533;]u
z&#65533;&#65533;aKz&#65533;_!B&#65533;&#65533;k&#65533;Ze&#65533;)1&#65533;L&#65533;&#65533;&#266;&#65533;9'&#65533;&#65533;U@l	&#65533;!Z&#65533;&#65533;&#65533;&#65533;q&#65533;&#65533;M9=&#65533;0[:&#65533;&#65533;KfV&#65533;gZ"&#65533;T&#65533;nU4&#65533;&#65533;&#65533;Y&#65533;&#65533;]&#65533;.^&#1493;&#65533;&#409;R&#65533;&#65533;&#65533;&#65533;L&#65533;.&#65533;}v&#65533;&#65533;&#65533;&#65533;:&#65533;&#65533;.a&#565;&#65533;&#65533;|`&#65533;&#65533;3&#65533;C&#65533;&#65533;79<W&#65533;&#65533;2{&#65533;
&#65533;&#65533;&#65533;;&#65533;@u&#65533;&#65533;Zn&#65533;`&#65533;&#65533;Z5\#&#65533;-&#65533;&#65533;&#65533;e&#65533;v&#65533;'&#615;&#1719;ez&#65533;[&#65533;&#65533;&#65533;&#65533;{9&#65533;x&#65533;&#65533;&#65533;.&#65533;&#65533;&#65533;&#65533;&!&#65533;`&#65533;c@=hf"6l5&#65533;&#65533;,&#65533;&#65533;\1i&#65533;\&#65533;&#65533;<&#65533;&#65533;&#65533;1&#1362;]Y&#65533;a&#65533;&#65533;&#65533;IH&#65533;:&#65533;&#65533;&#65533;#&#65533;&#580;&#65533;&#65533;&#65533;W&#65533;&#65533;&#65533;&#65533;&#65533;&#65533;9&#65533;N&#1691;&#65533;Cb@&#454;E&#65533;B&#65533;m&#65533;&#65533;q&#65533;&#65533;&#65533;&#65533;9~&#65533;X&#65533;YCC&#65533;&#65533;a6&#65533;Kz{XNW8&#65533;&#1226;&#65533;&#65533;&#351;\&#701;&#65533;lk3&#65533;&#1748;&#65533;A&#65533;&#65533;&#1664;Z&#65533;;&#65533;&#65533;<&#65533;cF&#65533;&#65533;q<&#65533;&#65533;s9&#65533;,"m&#65533;i&#65533;5&#65533;&#65533;&#65533;&#65533;pGM&#65533;z&#65533;&#65533;(&#65533;&#797;SX&#65533;&#65533;4&#65533;&#65533;&#65533;&#65533;=&#65533;&#65533;&#65533;z&#65533;Z&#65533;s&#1849;C&#65533;o&#65533;&#65533;&#65533;&#1853;&#65533;p&#65533;&#65533;f!3&#65533;&#65533;&#65533;&#65533;&#65533;OM&#65533;V&#65533;&#65533;&#65533;Fg&#65533;&#65533;&#65533;&#65533;&#65533;$&#65533;&#65533;pW}&#1355;&#65533;&#65533;&#65533;Z&#65533;&#65533;z&#39213;&#65533;I&#65533;&#65533;&#65533;&#65533;&#65533;c&#65533;l&#65533;J&#65533;Xf&#65533;&#65533;&#65533;&#65533;<&#65533;X.&#65533;9o&#65533;9&#601;>\&#65533;vI&#65533;&#65533;&#65533;p(p&#65533;e{\&#65533;&#65533;&#1834;&#65533;A&#65533;&#65533;&#65533;&#65533;_C}&#65533;&#65533;&#65533;&#65533;&#65533;u&#65533;&#65533;&#65533;&#65533;=&#65533;W&#65533;&#65533;&#65533;&#65533;A&#65533;<&#65533;&#65533; &#65533;&#65533;Z|&#65533;&#65533;&#65533;1:&#65533;&#65533;&#65533;&#65533;)&#65533;&#65533;&#65533;&#65533;C&#65533;&#65533;&#858;&#65533;&#65533;&#65533;J^&#65533;&#65533;|&#65533;&#65533;k]\@&#65533;&#65533;&#65533;&#1503;&#65533;&#741;$&#65533;&#65533;&#1568;o}&#65533;-&#65533;&#65533;;&#65533;&#65533;Q&#65533;&#65533;&#65533;&#65533;&#65533;H[^&#65533;U&#65533;&#65533;&#65533;&#65533;&#65533;i4&#65533;&#65533;<|&#65533;&#65533;&#65533;U&#65533;&#65533;&#65533;P&#65533;(&#65533;&#65533;|&#65533;&#65533;'&#65533;=&#65533;+r&#65533;I#&#65533;{&#65533;Nz<&#65533;)&#65533;^&#65533;&#65533;Ao&#65533;&#65533;&#65533;]&#65533;g&#65533;&#65533; x&#65533;&#65533;M&#65533;t&#65533;X&#65533;^C&#65533;&#65533;&#65533;&#65533;&#65533;&#65533;7&#65533;+&#65533;&#65533;)^&#65533;&#65533;&#65533;&#65533;i&#65533;&#65533;{&#65533;&#65533;&#65533;&#65533;&#65533;9D&#65533;"y&#65533;&#65533;&#65533;&#65533;&#65533;&#65533;&#65533;&#65533;&#65533;&#65533;&#65533;&#65533;)r&#65533;Z]&#65533;z&#65533;O>i9w-&#925;&#65533;&#65533;&#1374;&#65533;(&#604;&#65533;&#65533;Y&#65533;&#65533;Bp&#1912;&#1527;&#65533;&#65533;y&#65533;&#2045;&#65533;I&#65533;&#65533;&#1659;&#65533;&#65533;&#65533;&#65533;|a&#65533;ah&#65533;QO&#65533;t&#65533;&#65533;&#65533;y&#65533;&#65533;&#65533;&#65533;&#65533;&#65533;c}>&#65533;P&#65533;C?&#65533;^&#65533;&#1379;&#65533;&#65533;&#65533;[&#65533;;&#65533;e&#65533;&#65533;1&#65533;T&#65533;R3&#65533;vD&#65533;g&#65533;&#296;&#65533;&#65533;&#65533;e>&#65533;&#1298;n&#65533;&#65533;&#65533;D&#65533;>i)&#65533;&#65533;&#65533;&#65533;&#65533;X&#65533;&#65533;3&#65533;&#65533;dq\&#65533;}&#65533;YB&#65533;A&#65533;&#65533;&#65533;&#65533;&#65533;ne&#65533;mv2&#65533;&#65533;z'&#65533;&#65533;&#65533;&#65533;E&@p&#65533;/&#65533;B&#65533;&#65533;s&#65533;p&#65533;&#263;*v0&#65533;1#&#65533;r&#65533;&#65533;B&#65533;&#65533;@&#65533;P&#65533;&#65533;&#65533;&#521;	iHt&#65533;e&#65533;&#65533;&#65533;kn&#65533;Y&#65533;&#65533;&#65533;&#65533;"z&#65533;&#65533;&#65533;3(&#65533;D4H&#65533;&&#65533;C&#65533;&#65533;TQ&#65533;Q&#65533;&#65533;;&#65533;&#65533;&#1068;&#65533;"h6&#65533;TN&#65533;>&#362;&#1038;&#1717;j&#65533;&#65533;I&#65533;v&#55289;t&#65533;&#65533;;&#65533;7&#65533;&#1980;&#65533;Xr&#65533;&#65533;f&#65533;8&#65533;8&#65533;&#65533;&#65533;*&>&#65533;b&#65533;&#65533;)!G&#65533;y&#65533;P&#65533;#@&#65533;&#65533;&#65533;XI&#65533;&#65533;&#65533;&#65533;&#65533;&#65533;&#65533;&#1388;W',;&#65533;)V&#65533;k&#1022;&#65533;&#65533;&#65533;!<b&#65533;&#65533; &#65533;&#65533; D&#65533;K/&#65533;r&#65533;&#1483;&#65533;&#65533;&#65533;9%&#65533;&#65533;/&#65533;&#1201;&#990;4qr&#65533;I&#65533;K&#65533;?snN&#65533;&#65533;*&#1508;16&#65533;&#65533;@&#65533;&#1249;&#65533;W&#65533;&#65533;&#1635;F&#65533;&#65533;(&#65533;Y&#65533;EWk&#65533;&#1473;i&#65533;^&#65533;!%N8a&#65533;&#65533;I&#65533;&#65533;u&#65533;&v&#65533;1b&#65533;&#65533;&#65533;&#65533;RK&#65533;=w&#65533;B&#65533;U&#65533;D&#65533;&#65533;&#65533;&&#65533;yBck6&#65533;&#65533;&#65533;B&#65533;&#65533;&#65533;j&#65533;&#65533;&#65533;[&#65533;y &#65533;KU&#65533;]&#37348;st$6a&#65533;I&#65533;!&#65533;(E&#65533;&#65533;g^&#65533;?3&#65533;&#65533;v&#2001;&#65533;Q&#65533;)&#65533;UeE&#65533;T	&#65533;	&#65533;&#2011;&#65533;5&#65533;&#1920;&#65533;i&#65533;^&#65533;Lqe&#65533;z&#1705;'{&#65533;`&#65533;&#65533;2&#535;"~I&#65533;%i)Q
&#65533;P&#65533;&#65533;&#65533;&#65533;&#65533;IrX&#65533;&#65533;&#65533;Jj&#65533;6y&#65533;&#1879;_fuXV&#65533;c&#65533;&#65533;&#65533;&#65533;Z&#65533;&#65533;&#65533;j&#65533;)&#65533;&#1126;P)=&#65533;
d&#65533;Y&#65533;$&#65533;(&#65533;'rL6&#65533;&#65533;&#65533;O:OAYG&#65533;X&#65533;p&#65533;&#65533;k&#65533;D&#65533;f[&#65533;&#65533;&#65533;k&#647;&#1371;w&#65533;L%<&#65533;&#65533;|M&#65533;Yy&#65533;9_&#65533;h&#65533;&#65533;j&#65533;&#65533;&#65533;W&#65533;ezo&#65533;&#65533;&#34956;&#906;p&#65533;.&#65533;%Q)a/&#65533;&#65533;&#65533;&#65533;!V&#65533;&#65533;&#65533;&#65533;NT]&#65533;&#65533;b&#65533;&#65533;&#65533;Y&#65533;&#65533;Xo0&#65533;"$&#65533;&#1034;+&#65533;y&#65533;&#65533;)&#65533;&#65533;&#65533;+&#65533;&#65533;&#65533;Dd&#65533;&#65533;^&#65533;J&#65533;&#65533;&#65533;|&#65533;%&#65533;mMK&#65533;L&#65533;&#65533;&a-OG&#65533;&#65533;&#65533;q&#65533;&#65533;&#65533;n&#65533;Q&#65533;Iy&#65533;p&#65533;=&#65533;&#1553;Z&#65533;&#65533;&#65533;&#65533;&#751;&#65533;&#65533;&#65533;K&#65533;F&#65533;&#65533;v&#65533;>#&#65533;/K&#1233; &#65533;tE&#65533;0&#210;F&#65533;Wp\&#4419;zq&#65533;#il&#478;
e&#65533;&#65533;X?uf&#570;2&#65533;0&#65533;&#65533;y&#32694;v&#65533;&#65533;&#65533;&#65533;&#65533;oOJ$&#65533;&#65533;@#)&#65533;&#65533;&#65533;&#65533;&#65533;&#1273;Iu$m&#65533;VWy&#65533;&#65533;;eDP&#65533;MQ&#65533;M&#65533;&#65533;&#65533;D&#65533;>&#65533;&#65533;&#65533;&#65533;&#65533;Tz&#65533;&#65533;Yn&#65533;l&#65533;&#65533;&#65533;&#617;&#65533;&#65533;6H&#65533;&#65533;&#65533;&#65533;7&#65533;6&#65533;&#65533;+'&#65533;!&#65533;_q%qZ&#65533;eVnze&#65533;&#65533;e&#65533;&#65533;&#65533;C&#65533;,&#65533; v1&#65533;	Ps-k&#1614;&#65533;&#65533;#<P&#65533;XI3ZD&#65533;&#65533;:&#65533;&#65533;&#65533;xI:&#65533;&#65533;&#65533;U4ig&#65533;A&#65533;{&&#65533;&#65533;&#65533;<mr&#65533;j&#65533;&#65533;&#65533;&#65533;&#65533;&#65533;A&#65533;@lKz&&#65533;&#65533;&#65533;&#65533;u&#65533;&#65533;
&#65533;&#65533;U &#65533;&#65533;&#65533;@zk&#65533;&#167;&#65533;&#65533;&#65533;&#65533;|&#65533;#	R"Q&#65533;&#65533;q&#65533;&#65533;&#65533;&#65533;&#65533;&#65533;|&#65533;#&#65533;&#65533;D&#65533;?&#65533;&#65533;S-
&#65533;&#65533;X&#65533;&#65533;L53rM&#65533;~&#65533;3&#65533;&#65533;g&#65533;&#65533;&#65533;&#65533;&#1710;w&#65533;&#65533;&#65533;<&#65533;&#65533;&#65533;&#65533;&#65533;&#65533;ym&#65533;&#65533;qH&#65533;&#65533;&#141;A&#65533;gX&#65533;&#65533;&#1796;&#563;&#528;!&#65533;K!&#1646; d&#1872;&#65533;w&#1633;&#65533; &#65533;&#65533;Jq&#65533;&#65533;&#65533;&#65533;@&#65533;&#65533;B&#65533;M)$&#828;~&#65533;&#65533;&#65533;%&#65533;&#65533;AD5&#65533;&#65533;X@&#65533;L6~$&#65533;a&#65533;lYmtW#&#65533;r&#65533;&#65533;LYU;&#65533;;&#65533;&#65533;Be=&#65533;$^X&#65533;E&#65533;&#65533;EO&#65533;ks&#65533;Db&#65533;pB&#65533;&#65533;b&#65533;&#65533;7&#65533;C!&#65533;n&#65533;d&&#65533;7&#65533;&#65533;pB&#65533;4&#176;&#65533;"%Vc&#65533;K%+&#65533;&#65533;~&#65533;&Ss&&#65533;8X&#65533;p(	x&#65533;gw&#65533;&#65533;&#1640;V&#65533;&#220;&#65533;&#65533;s&#65533;&#65533;&#65533;A;qXg$v&#65533;&#65533;u<(4=&#65533;8f&#65533;&#65533;M&#692;f&#65533;&#65533;5|&#65533;&#731;uK$&#65533;&#65533;F&#65533;&#65533;H@&#65533;;&#65533;$&#65533;&#65533;K&#65533;s&#65533;&#65533;&#65533;$&#65533;~(D&#65533;&t&#65533;
&#65533;X&#65533;*F&#65533;&#65533;9u&#65533;J4&#65533;fD&#65533;3&#65533;MFL&#65533;&#65533;C&#65533;&#65533;x&#65533;sD^F&#65533;NoR&#65533;"	If&#65533;&#65533;7R&#65533;&#65533;'&#643;&&#65533;>H&#65533;esP&#65533;&#65533;&_&#65533;I&#65533;&#65533;&#65533;^&#65533;&#65533;&#65533;&#1842;v&#65533;yJnd&#65533;!&#65533;*&#1315;&#65533;s&#65533;&#65533;&#65533;&#1050;F&#65533;	`&#65533;&#65533;\?&#65533;&#65533;&#65533;&#1359;D&#65533;&#65533;&#65533;j&#65533;L&#65533;$&#65533;wb&#65533;&#65533;Y&#65533;}&#65533;V?&#65533;&#1647;&#65533;`&#65533;`9&#65533;b&#65533;&#65533;&#65533;&#65533;^C&#65533;I&#65533;&#65533;&#478;&#65533;&#274682;+Z`&#797;&#65533;0&#65533;&#65533;]&#65533;8gXNR2&#65533;&#65533;+S&#65533;&#65533;&#65533;&#65533;j&#1477;(&#65533;y&#65533;7&#1284;I&#1448;\&#65533;&#65533;&#904;&#65533;J
3ZJ4-TC&#65533;&#65533;:&#65533;}9&#1042;&#65533;X&#65533;&#65533;&#65533;tH7&#65533;^&#65533;&#65533;&#25740;&#65533;&#65533;&#303;(:&#65533;&#65533;<A f%fZM&#1557;&9&#65533;k&#65533;E&#65533;&#65533;&#65533;&#65533;&#65533;=&#65533;U&#65533;&#1548;&#65533;G&#65533;&#1276;&#65533;&#65533;&#65533;&#65533;j!NA&#65533;&#65533;#2&#65533;&#65533;5&#65533;&#65533;&#65533;t&#65533;&#65533;&#65533;_&#1323;&#65533;y&#65533;[^&#65533;&#65533;&#1277;?l&#65533;Q_&#65533;&#65533;b6&#65533;z&#65533;~c&#65533;'&#65533;&#65533;c&#65533;&#65533;1&#65533;f&#65533;&#1334;&#65533;2 x&#65533;2&#65533;&#65533;&#1206;&#65533;:^&#65533;&#65533;&#1751;Z8{&#65533;&#65533;&#65533;&#65533;0&#65533;W&#65533;~x&#65533;H&#65533;s&#65533;&#65533;c8.On&#1966;t&#65533;[=s-u<&#65533;Uh&#65533;g:&#65533;'&#65533;Z&#65533;&#65533;&#65533;^&#65533;b&#65533;&#65533;&#65533;&#468;~&#65533;B2id&#65533;&#65533;|&#65533;F&#65533;kz%F&#65533;j&#65533;N&#65533;]>&#65533;&#65533;&#65533;B&#65533;CJ.&#1170;&#65533;&#65533;&#65533;9&#65533;b&#65533;h&#65533;\o&#28501;&#65533;0&#65533;
&#65533;>B&#65533;&#893;]fJ&#65533;Cd)ky&#65533;b&#65533;&#65533;Ad&#65533;I_&#332;&#65533;&#65533;2c&#65533;%&#65533;&#65533;&#65533;&#65533;i9eJX&#65533;p&#65533;&#65533;.&#65533; (&#65533;"&#65533;&#65533;&#65533;&#65533;4Q&#65533;2NQ"E&#65533;,|SS>=&#65533;&#65533;N&#65533;A&#65533;8&#65533;:&#65533;(&#1386;Nb&#65533;?4&#65533;i=:!e&#65533;&#65533;&#65533;&#1462;&#65533;8d$*&#65533;&#65533;9&#65533;&#65533;&#65533;]lC:`&#65533;&#65533;&#59073;V&#65533;p9&#65533;h&#65533;1&#65533;}&#65533;v&#65533;97qn&#65533;&#65533;pzn&#65533;&#1437;&#65533;Z&#65533;1&#65533;&#65533;z:&#65533;C&#62076;&#65533;&#65533;Z$&#65533;&#1911;N&#65533;&#65533;&#1491;_QC9&#65533;&#65533;&#65533;y&#65533;i&#65533;&#65533;Y&#65533;Z'&#65533; &#65533;&#65533;&#65533;&#65533;jE&#65533;H{jh&#65533;h3&#65533;k&#65533;&#65533;&#65533;&#65533;&#6277;&#65533;Z&#65533;&#65533;6&#65533;y&#428;dJ7Pl:y&#65533;&#65533;&#613596;&#65533;&#51829;&#65533;D&#65533;i&#65533;&#65533;&#65533;-,=.n89z]&#65533;&#65533;1O/?&#1952;&#65533;F&#65533;&#65533;U:'}&#65533;d=&#65533;&#65533;0T&#65533;1&#65533;&#65533;i&#65533;&#65533;V&#65533;iZ^&#65533;x&#65533;*`&#65533;A&#65533;K&#65533;;0$X#F&#65533;-l|@&#65533;&#65533;&#65533;&#65533;&#65533;.&#65533;Ym&#65533;&#1969;&#65533;V&#65533;&#65533;Y&#65533;t&#65533;e&#65533;&#65533;D&#1789;&#199;G&#65533;!_\'r&#65533;)&#65533;&#65533;&#65533;>&#65533;&#1388;Xz{*>&#65533;&8a&#65533;&#1147;&#65533;&#65533;()&#65533;&#65533;E&#65533;&#65533;&#65533;"$&#65533;&#65533;$?h&#673;6&#65533;&#65533;jxP&#65533;&#65533;u["*&#65533;&#65533;	FFkWF&#65533;I&#65533;&#65533;^x&#65533;{&#65533;W&#65533;Qy&#65533;&#65533;V&#65533;Wb&#65533;&#65533;}&#65533;&#65533;|"&#65533;W&#65533;fm&#65533;y&#65533;'H&#65533;&#65533;}&#65533;&#65533;mf&#65533;<&#65533;&#65533;B&#65533;#~&#65533;'+&#65533;')&#65533;\&#65533;1Y&#65533;pF&#65533;#>A#~0z&#65533;&#65533;o&#65533;&#65533;T~&#65533;b#&#65533;&#65533;u4S&#65533;eUvENk&#65533;"& &#65533;&#65533;&#65533;Ff&#65533;&#1408;&#65533;&#65533;FC&#65533;F_&#65533;/&#65533;FCgA\4&#65533;'AE&#65533;s&#65533;d'&hM&#65533;&#1282;&#65533;&#65533;&#65533;=&N+d]&#65533;&#65533;xVgwd &#65533;l&#65533;8LG>&#65533;&#65533;v&#65533;Vf&#65533;!z@&#65533;V4&#65533;&#65533;wusCoTM#&#65533;?u&#65533;3zdE&#65533;&#65533;Y)&#65533;&#65533;f&#65533;a&#65533;&#65533;K[Xuuw(R&#65533;c&#65533;&#65533;}m&#65533;M_QH&#65533;SA&#65533;&#65533;&cS&#65533;7&#262;}nxmf3t9&#459;2&#65533;&#65533;&#65533;&#65533;&#65533;E&#65533;&#65533;&#65533;&#65533;$&#65533;7D'VH&#65533;E<(3&#65533;&#65533;&#65533;&#65533;&#65533;z M&#65533;(&#65533;&#65533;w&#65533;&#65533;Db&#65533;D&#65533;uvC8&#65533;y0Q&#776;&#65533;&#65533;&#65533;^&#65533;+&#65533;A&#65533;b&#65533;&#65533;&#65533;&#65533;&#65533; &#65533;\&#65533;&#65533;cvXhm=,&#65533;&#65533;&#65533;&#65533;r&#65533;WB&#65533;/&#65533;Bxs&#65533;g' go&#65533;&#65533;m7#^&#65533;95&#65533;&#65533;S)&#65533;&#65533;&#1384;z&#65533;&#65533;f;GC&#951;&#65533;}&#65533;E&#65533;&#65533;*&#65533;
%iF&#65533;&#144;&#65533;&#65533; n&#65533;Qu&#65533;IG&#65533;H&#65533;(&#65533;A&#65533;bg&#65533;9&#65533;}&#65533;8&#65533;&#65533;&#65533;z&#65533;c&#65533;&#65533;S&#65533;&#65533;X&#65533;u'&#65533;&#65533;&#65533;&#65533;c&#65533;&#386;kFlD&#65533;dY
&#65533;kz9q&#65533;&#65533;&#597;gAB&#65533;H&#65533;&&#65533;&#65533; &#513;&#344;&#65533;&#65533;@&#65533;U 	Q's	&#65533;`&#65533;')V~&#65533;#w&#65533;&#65533;&#65533;&#65533;&#65533;Lz&#65533;&#65533;H&#65533;&#65533;I&#65533;&#65533;&#65533;X&#65533;W&#65533;|&#65533;S&#65533;&#65533;8&#65533;CBIN,&#65533;x&#65533;&#65533;&#65533;&#65533;r&#65533;&#65533;S2T}&#65533;&#65533;63&#65533;i&#65533;v&#65533;&#65533;&#65533;&#65533;&#65533;`e&#65533;d[Y)&#65533;!&#65533;&#65533;&#65533;8B&#65533;&#65533;&#65533;C&#65533;V/&#65533;&#65533;&#1928;*&#65533;&#65533;&#65533;q&#65533;&#65533;`&#65533;uI&#65533;wi&#65533;&#65533;'&#65533;{	#zPVfhr &#65533;&#65533;&#65533;a|&#65533;Xl%t&#65533;&#65533;9i&#65533;E&#65533;*vx&#65533;9I&#65533;(&#65533;&#65533;&#65533;uH&#65533;35mw&#65533;6&#65533;&#65533;&#65533;&#65533;A7&#65533;&#65533;&#65533;BQ+&#65533;h&#65533;;&#65533;&#65533;&#218;&#65533;&#65533;<&#65533;&#65533;&&#65533;&#65533;&#65533;&#65533;-&#65533;&#65533;)k&#65533;&#65533;;&#65533;"s	j&#65533;&#65533;&#65533;&#65533;&#65533;)w1&#65533;)&#599;&#65533;xr''&#65533;&#65533;&#65533;>9&#65533;&#65533;&#1561;&#65533;^&#65533;&#65533;S&#1057731;&#65533;&#65533;h&#65533;&#65533;&#2009;x&#1783;M&#65533;&#1620;&#65533;&#65533;H&#65533;	&#65533;E)&#65533;&#65533;]&#65533;tiS&#65533;{&&#65533;&#65533;53&#65533;(1&#65533;"K&#65533;Y&#65533;&#65533;8W`&#65533;&#65533;U&#65533;%2&#65533;&#65533;&#65533;]&#65533;&#65533;
&#65533;V&#65533;&#65533;x&#65533;&#65533;bpDV&Mr&#65533;E&#65533;$&#65533;E&#65533;&#65533;&#65533;Xh+&#65533;&#65533;v&#65533;&#65533;&#65533;MVg&#65533;&#65533;Y&#65533;$4x&#65533;nB&#65533;&#65533;&#65533;8&#65533;.&#65533;&#65533;Z3&#1566;{&#65533;&#65533;&#65533;&#65533;/C&#65533;2&#65533;+>&#65533;&#65533;&#65533;1&#65533;b&#65533;L&#65533;"	E&#65533;&#65533;&#65533;&#65533;&#1247;&#65533;E.&#65533;@&#65533;Ee&#65533;&#65533;&#65533;&#65533;&#65533;J&#65533;&#65533;&Y&#65533;&#65533;x-&#65533;&#65533;#!x1h&#65533;cCB1&#65533;d&#65533;iL&#65533;&#65533;H&#65533;&#605;&#167;&#65533;h&#65533;&#65533;eN&#65533;IcVG&#65533;&#65533;&#65533;g&#65533;&#65533;&#65533;&#65533;$zaf&#65533;&#65533;&#65533;6f3&#65533;K&#65533;&#65533;&#65533;D&#1704;^7&#65533;&#65533;&#65533;p&#65533;&#65533;[&#65533;M&#65533;1D&#65533;)&#470;\&#65533;&#65533;&#65533;&#608;&#65533;kY&#65533;&#65533;w&#65533;&#65533;|&#65533;F&#65533;&#65533;`j&#65533;&#65533;&#65533;&#65533;W60e&#65533;R&#65533;&#65533;EA{"&#65533;zUr&#65533;&#65533;&#65533;&#65533;Z&#65533;&#614;&#65533;&&#65533;Iy&#65533;2h&#65533;f&#65533;{&#1575;&#65533;'&#65533;&#65533;&#323;T&#65533;U&#65533;&#65533;R'&#65533;&#65533;-&#65533;8&#65533;&#65533;TJ&#65533;XP&#65533;9J&#65533;&#65533;&#65533;J&#65533;I&#65533;g&#65533;&#65533;pK&#65533;&#65533;vN&#65533;s1>`&#65533;n&#424;&#65533;&#65533;&#65533;&#522;mvH&#65533;H.	0>&#65533;&#65533;&#65533;&#596;{&#65533;&#65533;w]nX&#65533;qF&#65533;H&#65533;g&#65533;}X&#65533;&#776;dbf[3&#65533;&#65533;&#65533;&#65533;&#65533;&#65533;+9&#65533;jL&#65533;uQ&#65533;&#65533;G&#65533;%{	5&#65533;&#65533;s%&#65533;&#65533;)Ku)&#65533;&#65533;4O&#65533;&#65533;&#65533;:&#65533;>&#65533;&#65533;&#65533;&#65533;t!_&#65533;&#65533;.=3aZ g=&#65533;Bn&#65533;n&#65533;gxk&#65533;&#65533;-J&#65533;h&#628;k&#65533;;	&#65533;&#65533;&#65533;&#65533;&#65533;6m&#65533;&#65533;&#65533;&#65533;&#65533;O&#65533;&#65533;&#65533;&#65533;y+&#65533;&f&#65533;&#65533;
b;dk&#65533;&#65533;a;&#45284;A&#65533;s&#65533;
Pq&#65533;)=aD`G&#65533;&#65533;#&#65533;-&#65533;P&#65533;0&#65533;&#65533;J&#65533;&#65533;&#65533;&#65533;&#65533;Ix&#65533;&#65533;w&#65533;&#65533;Q&#65533;&#65533;3+&#65533;Vy&#65533;&#65533;&#65533;&#65533;];&#65533;'&#65533;&#65533;I&#65533;&#65533;&#65533;&#65533;&#65533;&#65533;j}&#65533;[&#65533;&#65533;&#65533;&#65533;
&#65533;x?&#738;"J&#65533;C&#65533;&#65533;&#65533;j]&#65533;`&#65533;&#65533;&#65533;&#65533;1	X J&#65533;&#65533;Y&#65533;&#65533;>#+&#65533;Q&#65533;8WDe&#65533;&#65533;C&#65533;&#65533;j	&#65533;&#65533;4-A&#65533;&#65533;&#65533;&#65533;=&#65533;+"ap&#65533;D&#65533;R&#65533;BN&#65533;ZA&#65533;S&#65533;&#65533;&=&#65533;k&#65533;M&#65533;B&#65533;7~m&#65533;&#65533;h6M&#601;^&#65533;0x&#65533;&#65533;k&#65533;&#65533;zw)&#65533;&#65533;(Q&#65533;I&#65533;~&#65533;2@'&#65533;ikJF&#65533;&#65533;&#65533;?Y&#65533;G&#65533;+%&#65533;f&#65533;&#65533;&#65533;&#65533;&#65533;&#65533;&#65533;&#65533;&#65533;,&#65533;)i&#65533;&#65533; 9&#65533;&#65533;&#65533;{&#65533;&#65533;V&#65533;|V&#65533;4ge&#65533;G&#65533;nJ&#65533;K	&#65533;&#2038;&#65533;4&#65533;g&#65533;:&#65533;&#1721;&#65533;&#65533;{&#65533;&#65533;K&#65533;&#65533;&#65533;&#65533;q&#65533;&#65533;&#65533;&#65533;&#65533;j&#65533;V&#65533;Q3&#65533;#np&#65533;e8i;y&#65533;qj&#65533;&#65533;ul&#65533;e&#65533;f&#65533;hj&#65533;&#65533;&#533;&#65533;&#65533;&#65533;&#1778;.&#745;6&#65533;l ,&#65533;{Z\q&#65533;&#65533;&#65533;&#65533;s&#65533;&#65533;\P&#65533;&#65533;&#65533;6}L&#65533;H~6&#65533;&#65533;#&#65533;&#65533;&#65533;'*t&#65533;(c&#65533;&#65533;y&#65533;W&#65533;&#1606;&#65533;!&#65533;":&#65533;o&#65533;&#65533;&#65533;&#65533;at&#65533;&#65533;!:c&#65533;#&#65533;Q>U J&#65533;tO&#65533;ePL&#65533;&#65533;&#577;&#65533;&#65533;-&#65533;yM&#65533;<w&#65533;&&#65533;&#65533;#&#65533;&#65533;&#65533;]&#65533;1<T&#65533;&#65533;a9&#65533;&#65533;:&#65533;W&#65533;!&#65533;&#65533;*7&#65533;z&#664;~&#65533;&#65533;&#1534;W&#65533;&#65533;&#65533;&#65533;&#65533;i&#65533;&#65533;nx&#65533;&#65533;F!&#65533;&#65533;J&#65533;&#65533;-&#65533;|&#65533;>&#65533;0n&#65533;&#65533;&#65533;&#65533;&#65533;&#65533;H&#65533;&#268;&#65533;&#65533;X&#65533;>&#65533;q&#65533;|S\2&#65533;4&#65533;&#52359;&#65533;&#65533;a&#108296;1&#65533;&#65533;&#65533;l&#65533;&#65533;G&#65533;&#65533;&#65533;r}7\&#65533;&#65533;&#65533;|&#65533;5&#65533;&#65533;&#65533;a&#65533;&#65533;&#65533;-\&#65533;@&#1486;@{a"[&#65533;&#65533;Y&#65533;&#65533;e&#65533;&#65533;&#1123;&#65533;s&#65533;J&#65533;&#65533;&#65533;W&#1014;&#65533;&#65533;&#65533;d&#65533;X&#65533;&#65533;,&#65533;&#65533;&#65533;D&#65533;&#65533;iP&#65533;&#65533;&#65533;&#65533;&#65533;}`Q&#65533;L&#65533;&#65533;&#65533;&#65533;&#65533;h&#1590;\~&#65533;&#65533;Q&#65533;&#65533;&#65533;&#65533;7&#65533;1&#65533;&#65533;T!&#65533;&#65533;&#1297;m/&#65533;&#65533;&#65533;m&#65533;&#1043;&#65533;&#65533;tW&#65533;&#65533;Z&#65533;&#1631;&#65533;&#65533;5&#65533;Is&#65533;o2&#65533;&#65533;|&#65533;p&#65533;G&#65533;b&#65533;&&#65533;&#65533;!)&#65533;/Z &#65533;&#65533;r&#1223;RrG&#65533;<&#65533;g&#65533;4}94&#65533;*&#65533;e&#65533;|&#65533;&#65533;}&#65533;&&#65533;&#65533;&#65533;6,&#65533;G&#65533;W&#65533;w&#65533;.&#65533;&#65533;''<l&#65533;&#49952;}&#1128;:\&#65533;&#1400;&#65533;#&#65533;&#1084;Bx&#65533;2&#65533;&#65533;]&#65533;;&#65533;Fi&#65533;&#65533;Ez1&#65533;_&#65533;L&#65533;{&#65533;&&#65533;&#65533;&#65533;&#65533;&#65533;5&#65533;f&#65533;q/5&#65533;&#65533;&#65533;&#1528;&#65533;q&#65533;&#65533;&#1212;JN?U&#65533;.&#65533;/{&#65533;m&#65533;k&#65533;&#65533;&#65533;&#65533;aV&#65533;&#65533;&#65533;}&#65533;A&#65533;&#65533;=&#65533;&#65533;	4&#65533;&#65533;^iC!&#554;m&#65533;&#1962;&#65533;&#65533;&#65533;&#65533;&#65533;&#65533;&#65533;&#65533;+&#65533;m7&#1779;C{&#65533;A&#65533;&#65533;&#65533;&#65533;&#65533;?-bb,I&#65533;=&#65533;l&#65533;&#65533;&#65533;cW&#65533;&#65533;&#1844;&#65533;&#973;&#65533;&#65533;	&#65533;L&#65533;z&#65533;RN&#65533;+:&#65533;&#65533;<&#65533;&#65533;/S&#65533;Q@&#65533;&#65533;&#226;&M&#65533;&#1818;&#65533;$J&#65533;&#65533;$&#65533;&#65533;zKZ.&#946;XL1q&#65533;`&#65533;s&#65533;`&#65533;&#65533;;mz&#34957;&#65533;&#65533;&#65533;(EH&#1026;&#65533;&#65533;=&#65533;&#65533;h&#65533;&#65533;&#65533;&#65533;&#65533;@v&#65533;5&#65533;D&#1963;&#65533;&#65533;&#65533;&#65533;`&#1805;&#65533;&#65533;&#65533;&#65533;i;&#65533;&#65533;&#65533;]s*&#65533;z&#65533;>HJ&#65533;jr&#65533;_Fp&#65533;o&#65533;&#65533;t&#65533;&#65533;bP&#65533;g`O&#65533;5l&#65533;H&#65533;&#65533;&#65533;?^&#35948;&#65533;Xs6.}&#65533;&#65533;&#65533;&#525;&#65533;&#65533;z&#65533;&#65533;&#65533;>&#65533;0G<&#65533;J&#65533;W>&#65533;v&#65533;m&#65533;&#65533;&#65533;Ks*N&#65533;6lH^N&#65533;>&#65533;7&#65533;;+&#65533;&#1194;n&#65533;&#65533;}&#65533;&#65533;J0o&#65533;n$&#65533;!&#65533;&#65533;4Gg)&#65533;&#65533;r_&#65533;&#65533;&#65533;,&#65533;&#65533;&#65533;3&#65533;&#65533;&#65533;&#65533;&#65533;<c
&#65533;&#65533;L&#65533;&#65533;R&#65533;&#65533;&#444;&#65533;&#65533;&#65533;&#65533;X>&#65533;:&#65533;&#65533;-&#65533;&#65533;v&#65533;9!^&#65533;wz&#65533;&#65533;&#65533;&#65533; &#65533;&#65533;}&#65533;d&#65533;i&#65533;&#65533;kN&#65533;&#65533;E&#65533;*0&#65533;e `UP&#65533;bFj&#65533;&#65533;&#65533;&#65533;&#65533;&#65533;x&#65533;\&#65533;.AB&#65533;&#65533;-s&#65533;^ct&#65533;&#65533;&#65533;>Nm&#471;&#65533;&#65533;x&#65533;O&#65533;~&#65533;&#65533;&#65533;&#65533;&#65533;&#65533;(&#65533;8&#65533;B&#65533;&#65533;Gi&#65533;&#65533;l&#65533;&#65533;&#65533;&#65533;*&#65533;Jq{&#65533;w&#65533;x&#65533;x&#65533;7?_:&#65533;&#65533;#5&#65533;_&#65533;&#1723;&#65533;<&#65533;N&#65533;&#65533;&#65533;&#65533;P&#65533;w&#65533;=&#1945;&#65533;&#65533;2:&#65533;P/&#65533;l&#65533;Dq&#65533;&#65533;k&#65533;&#65533;&#65533;T^&#65533;v&#65533;Y&#65533;s&#65533;&#65533;&#65533;a&#65533;&Xnm&#65533;&#65533;&#65533;M&#65533;&#65533;&#65533;V&#65533;&#65533;&#65533;&#65533;
&#65533;&#65533;:S(&#1364;~&#65533;&#65533;&#65533;&#525;2e&#65533;~/&#65533;S]}&#65533;&#65533;&#65533;&#65533;&#65533;q&#65533;&#65533;N&#65533;M&#65533;&#65533;&#65533;I&#65533;ON&#65533;kc&#65533;&#65533;b@&#65533;l&#65533;x&#65533;X&#549;\&#65533;&#65533;&#65533;]&#65533;&#65533;&#65533;	&#65533;A&#65533;&#65533;&#65533;W{&#65533;&#65533;&#65533;&#65533;%U_&#65533;&#65533;EW&#65533;&#65533;&#65533;I&#65533;s&#65533;&#65533;}O&#65533;N&#65533;&#65533;&#65533;&#65533;&#65533;&#65533;&#65533;&#65533;&#65533;7&#53073;N&#65533;&#65533;O&#65533;@&#65533;
<p&#65533;&#65533;&#65533;&#65533;"\&#65533;&#1056;'N)&#65533;X&#65533;&#65533;FS=&#65533;&#65533;Q!'&#65533;%I&#65533;Q&#65533;&#65533;J"3&#65533;C&#65533;&#65533;
&#65533;d&#65533;&#65533;&#65533;N&#65533;='&#65533;d&#65533;@&#65533;P&#65533;n&#65533;K&#65533;B&#65533;R&#65533;-.&#65533;1&#65533;C&#65533;T?<]&#65533;&#65533;Av&#65533;2l&#790;a&#65533;u8@@&#917;&#266;[&#1452;[&#65533;i&#65533;m&#65533;&#65533;&#65533;^&#65533;{	&t3bZ&#133;&<&#65533;pa&#65533;j&#65533;&#65533;4|&#65533;&#65533;&#65533;&#65533;&#65533;-C&#65533;&#65533;&#65533;M&#65533;5&#65533;X&#65533;$&#399;C&#65533;4&#65533;y$&#65533;&#661;(&#65533;/c&#65533;{[&#65533;&#65533;hP&#65533;&#65533;uk&#65533;\8&#65533;+F&#65533;&#65533;*A9\&#65533;&#65533;&#65533;z5&#65533;\&#65533;Y&#65533;{+`I&#65533;&#65533;L&#65533;&#65533;&#65533;&#65533;&#65533;~A&#65533;&#1624;/s&#65533;&#65533;&#65533;&#65533;f&#65533;&#65533;&#65533;&#65533;&#65533;&#65533;8&#65533;a&#65533;&#65533;&#65533;&#65533;&#65533;o&#65533;ru&#1310;N_&#65533;&#65533;$?&#65533;5&#65533;>&#65533;,#Q&#1152;&#65533;&#65533;&#65533;&#869;&#65533;&&#65533;&#65533;:&#65533;z&#65533;&#65533;&#65533;&#1770;&#684;&#65533;&#65533;
&#65533;&#65533;QO$N&#65533;&#65533;
b.&#65533;&#65533;r&#65533;EY&#65533;&#65533;:&#65533;"J:&#65533;&th<&#65533;x&#65533;&#65533;&#65533;^
&#65533;&#65533;&#65533;&#65533;#&#65533;&#65533;&#1552;D&#65533;B#&#65533;&#65533;&#65533;&#65533;&#44748;<'5&#65533;O&#65533;&#65533;B#M&#65533;&#65533;$1^:)%&#65533;qH&#65533;&#65533;&#1142;&#65533;&#65533;&#65533;MC&#1948;&#65533;*;&#65533;&#65533;J&#65533;L&#65533;&#65533;&#65533;&#65533;Ae&#65533;&#65533;gKR&#65533; &#65533;./(&#65533;&#65533;&#65533;&#65533;&#65533;l&#65533;&#635;&#65533;,1Lg:&#65533;&#65533;&#65533;&#65533;O-D&#65533;&#65533;<&#65533;"&#65533;&#65533;J&#65533;6&#65533;&#65533;JKS&#65533;&#65533;&#65533;&#65533;KZMbp&#65533;&#65533;&#65533;&#65533;&#65533;I&#65533;j&#65533;&#65533;l&#65533;N&#65533;J<q*&#65533;&#1428;&#65533;Pg&#65533;&#65533;&#65533;M![&#65533;o&#252;] &#65533;E&#65533;&#65533;&#65533;&#65533;&#65533;&#65533;&#65533;J&#65533;&#65533;\s&#65533;{4"&#65533;&#65533;CLJ&#65533;&#65533;&#65533;F&o&#65533;&#65533;&#65533;.&#65533;&#65533;&#65533;M<&#65533;&#65533; <&#65533;[&#65533;4Ut&#65533;'&#65533;t&#47594;|&#65533;&#65533;&#898;M6F&#65533;e&#65533;&#65533;@&#65533;s&#65533;pm|&#1532;j=&#65533;&#65533;[i&#65533;&#65533;&#65533;&#65533;8&#65533;x&#65533;e&#65533;euI&#65533;&#65533;&#65533;&#65533;&#65533;C&#65533;0O&#65533;&#65533;xq&#65533;&#65533;&#1411;*:&#65533;&#65533;A&#65533;U&#65533;Q&#65533;AD&#65533;`&#65533;&#65533;&#969;kz&#65533;I"ob&#65533;&#65533;&#65533;\xNA&#62744;+&#65533;&#65533;3Z&#65533;&#65533;{P&#65533;&#65533;^&#65533;W&#65533;!&#65533;&#65533;B&#65533;&#485;I&#65533;`&#65533;&#65533;t&#65533;I&#65533;&#65533;&#65533;e&#65533;&#65533;&#1327;&#65533;
=&#65533;&#65533;f&#65533;&#65533;y&#65533;&#65533;Xe-&#65533;K&#65533;&#65533;4=v&#65533;&#65533;E&#65533;&#65533;&#65533;&#65533;5)D&#65533;&#65533;Ue&#65533;&#65533;a&#65533;&#65533;z&#65533;&#323;&#65533;b~&#65533;&#65533;&#1035;&#65533;&#65533;&#65533;&#65533;5&#1772;&#65533;&#65533;ta&#803;&#65533;v&#65533;&#65533;&#65533;U&#65533;&#65533;"&#65533;s&#576;&#65533;&#65533;_&#65533;x&#65533;P^;&#65533;&#65533;A5&#65533;y&#65533;C]&#65533;U&#65533;F#m_&#65533;m	&#65533;&#65533;&#65533;&#872;_&#65533;~3&#65533;W&#65533;w&#65533;1'&#65533;&#65533;K&#65533;M&#17115;&#65533;&#65533;&#65533;&#1269;&#65533;Pt&#65533;36&#65533;;&#65533;gF&#65533;=7k&#65533;T&#65533;&#65533;F&#65533;(q&#65533;w&#65533;c&#65533;F<&#65533;LI&#65533;[&#65533;`X8&#65533;%	&#65533;&#65533;Br&#65533;&#65533;d&#65533;&#65533;R&#65533;&#148;&#65533;*&#65533;@PLK@&#65533;$c1&#65533;&#65533;(e0A&#65533;L^&#65533;&#65533;&#65533;&#65533;&#65533;m&#65533;&#65533;z#g&#65533;	o&#65533;&#65533;&#65533;d&#65533;&#65533;-jT&#65533;:&#65533;v&#65533;'&#65533;&#65533;&#65533;H&#923;R&#65533;&#65533;2&#65533;&#65533;&#65533;>&#65533;&#65533;&#65533;E&#65533;

w&#65533;&#65533;&#65533;&#264;/&#65533;m0@>;&#65533;&#65533;Z&#65533;&#65533;%&#65533;PZi&#212;l&#946;&#65533;&#65533;ek&#65533;
&#65533;r&#1598;&#65533;&#65533;&#65533;&#65533;&#65533;&#65533;&#65533;\&#65533;&#65533;&#65533;&#65533;&#65533;*&#65533;<)&#65533;SO&#1894;8I&#65533;U&#65533;3&#65533;&#65533;b&#65533;&#65533;./_R!&#65533;/'|oJ;Y"U0&#65533;&#65533;&#65533;+zB
&#65533;f&#65533;i&#65533;&#65533;&#65533;z&#65533; &#65533;6&#65533;[&#65533;&#65533;?&#65533;&#65533;&#65533;(&#65533;&#65533;&#65533;)dD&#719;h&#65533;.&#65533;&#65533;W&#65533;
&#65533;kFIj&#65533;&#858;H4y&#65533;&#65533;&#65533;Jz&#65533;&#65533;D*&#672;})&#65533;i&#65533;&#65533;&#65533;&#65533;&#65533;	`xl&#65533;-]2C&#65533;E&#65533;s@&#65533;/&#65533;&#1493;&#65533;&#65533;&#415;&#65533;&#65533;%&#65533;&#65533;'&#65533;&#65533;UHgq&#65533;&#65533;%&#65533;&#65533;u!/&#65533;&#65533;&#65533;&#65533;~6e&#65533;jR3&#65533;&#65533;&#65533;E&#65533;Mo>&#65533;`&#65533;cH&#65533;)Fs~&#37638;&#65533;B&#65533;yT&#65533;&#65533;Q%s&#65533;V&#65533;v&#65533;&#65533;&#65533;&#626;&#65533;=uH&#65533;&#65533;&#65533;:&#65533;&#65533;]spXS&#65533;&#65533;&#65533;F<(&#65533;h&#65533;&#65533;&#65533;&#65533;&#65533;1T&#65533;&#65533;&#27530;&#65533;l&#65533;&#65533;&#65533;"&#65533;&#65533;&#65533;&#65533;v&#65533;`&#65533;`&#65533;&#65533;&#65533;&#65533;p&#65533;&#65533;&#65533;1M&#65533;&#65533;p&#65533;e&#65533;F&#65533;X&#65533;&#65533;&#65533;J&#65533;t&#65533;Y;&#65533;&#65533;O&#65533;v&#65533;&#65533;iug&#65533;&#65533;&#65533;&#65533;&#65533;0&#65533;&#65533;n&#65533;T"&#65533;C&#1800;*&#65533;&#65533;M&#65533;}k&#65533;3&#65533;&#362;6p&#65533;&#65533;yd6&#65533;&#65533;Q&#65533;:&#65533;&#65533;&#65533;l&#1388;FZ&#1425;&#65533;1&#65533;&#65533;)&#855;&#65533;&#65533;&#1411;&#65533;&#65533;&#65533;&#65533;&#65533;&#65533;&#65533;c&#65533;&#65533;C7&#65533;&#65533;&#65533;r&#65533;9Z&#65533;&#65533;S&#65533;'&#65533;&#54435;G&#65533;&#65533;5&#65533;N&#65533;&#65533;&#65533;&#1207;&#65533;vr&#65533;d&#65533;&#65533;N&#65533;&#65533;&#65533;&#297;^us&#65533;&#65533;[&&#65533;&#65533;&#65533;e&#65533;&#65533;L&#65533;jG9+&#65533;&#65533;K,&#65533;i&#618;&#65533;6&#65533;*&#65533;&#65533;&#65533;&#65533;G&#65533;&#65533;&#65533;&#65533;f&#65533;&#65533;&#65533;e"`&#65533;&#65533;p&#65533;&#65533;N&#65533;&#65533;&#65533;qt&#65533;}i&#65533;&#65533;3&#65533;&#65533;5&#65533;&#65533;<&#65533;&#65533;kHLB&#65533;&#65533;&#65533;&#65533;n&#65533;L&#65533;6&#65533;*&#65533;m&#65533;dU&#65533;8)&#65533;&#64166;z&#65533;=&#65533;Hme
&#1310;b&#65533;&#65533;C&#65533;&#628;&#65533;&#65533;t&#65533;&#65533;&#65533;H&#65533;&#738;&#65533;&#65533;r &#65533;cN&#65533;&#65533;?&#65533;<k%&#65533;&#65533;@&#65533;&#65533;&#65533;9&#41531;&#65533;&#65533;R!\&#65533;&#65533;&#65533;&#65533;&#65533;&#820;n&#65533;2\&#65533;&#28492;w&#65533;%&#65533;/&#65533;3)&#65533;&#65533;&#65533; &#65533;LK &#835;&#65533;I&#65533;&#65533;&#65533;|&#65533;&&#65533;.&#65533;&#65533;&#171;&#65533;&#65533;R?>&#65533;&#566;&#65533;-&#65533;p&#65533;5&#65533;fM&#65533;b&#65533;f$&#65533;&#65533;;&#65533;y&#65533;W9Ud&#65533;8&#65533;Q8:&&#65533;&#65533;&#65533;&#1599;e&#65533;j&#65533;&#65533;p&#65533;&#65533;\]/&#65533;&#1474;&#603;&#65533;&#65533;&#65533;YV&#65533;&#65533;^d<'&#65533;D)p&#65533;&#65533;&#65533;&#65533;t&#65533;?&#65533;BG]&#65533;&#65533;&#494;(&#65533;&#65533;"e#&#65533;+&#65533;+&#65533;&#65533;"TG&#65533;2&#65533;q&#65533;fm&#65533;&#65533;NhB&#65533;[&#65533;c&#&#65533;&#65533;Y&#49040;IS&#65533;%&#65533;&#65533;XC~Uv&#65533;&#65533;&#65533;H]&#65533;&#65533;&#65533;&#302;F&#65533;DDYk9&#481;&#65533;&#65533;_&#65533;*d&#65533;&#65533;&#65533;&#65533;s]4P&#65533;}&#65533;i&#65533;UX_&#65533;o&#65533;&#65533;&#65533;&#65533;&#65533;&#65533;&#1190;&#65533;&#65533;:&#65533;&#65533;-'&#65533;&#65533;P&#916;&#65533;&#65533;&#65533;M&#65533;&#1750;u&#65533;!&#65533;&#65533;e&#65533;&#65533;,&#65533;T&#65533;&#576;&#65533;vF&#65533;&#65533;&#65533;E&#65533;P&#65533;O&#65533;V;&#65533;&#65533;&#65533;&#65533;j&#65533;lI&#65533;&#65533;w&#65533;p&#65533;&#65533;&#65533;4&#65533;&{&#65533;&#65533;&#65533;&#65533;&#65533;S&#65533;S&#65533;&#65533;&#65533;R:^&#65533;78&#65533;[w~&#65533;&#65533;C&#65533;]f4&#65533;&#65533;&#65533;&#65533;S&#65533;f&#65533;T&#65533;Q&&#65533;&#65533;S&#65533;&#65533;Ol&#65533;XdVrvDJ&#65533;i;a!&#65533;&#509;&#65533;	&#65533;&#1310;&#65533;&#65533;i_&#65533;&#65533;&#65533;E&#65533;JN6b&#65533;U&#65533;2&#65533;!-vd&#65533;&#65533;&#65533;&#65533;&#65533;&#65533;&#65533;&#65533;&#65533;h&#65533;7=&#65533;&#65533;L&#65533;H&#65533;T&#1521;{5/&#65533;h&#65533;&#65533;~J&#65533;&#65533;3$miN0&#65533;&#65533;y&#65533;6&#1776;@&#65533;&#65533;	I5i&#65533;H&#65533;&#65533;Zi&#65533;&#65533;&#65533;&#65533;&#65533;&#65533;[*&#65533;L}e&#65533;a9JW&#65533;&#65533;OU&#65533;z&#65533;&#65533;WN&#65533;&#65533;&#65533;&#65533;&#65533;h?+9&#65533;5&#65533;4~|S&#65533;3&#65533;&#65533;w&#65533;X&#65533;>&#65533;&#65533;&#65533;&#65533;&#65533;&#65533;&#65533;&#65533;"&#65533;Z&#65533;4&#65533;&#2019;&#65533;&#65533;r&#65533;/&#65533;&#65533;&#65533;&#1873;&#65533;&#65533;&#65533;2:@&#65533;S&#65533;&#65533;&#65533;&#65533;C$:VC&#65533;-&#65533;&#65533;&#65533;&#65533;r*)&#65533;@~)&#65533;&#65533;$&#65533;=&#65533;+&#1731;&#65533;&#65533;BB&#65533;&#65533;
&#65533;&#65533;9&#65533;/ICG&#65533;!&#65533;9&#65533;&#65533;0+2&#65533;#&#65533;f&#65533;&#65533;&#65533;&#65533;&#65533;&#65533;&#65533;&#65533;E@&#65533;&#65533;&#65533;a@&#65533;"D&#65533;&#65533;3)Z-R@)2q&#65533;&#65533;&#65533;&#65533;@&#65533;&#1570;&#65533;2&#65533;&#65533;cb&#65533;$&#65533;T&#65533;		>&#65533;[&#65533;&#65533;A&#65533;B&#65533;&#65533;&#65533;4+L&#65533;&#65533;&#65533;&#65533;8&#65533;6D9&#65533;Y&#65533;&#65533;&#65533;.$B&#65533;A&#65533;&#65533;&#65533;&#65533;k&#65533;&#65533;rB&&#65533;&#65533;!&#65533;&#65533;H&#65533;&#65533;&#65533;k6&#65533;&#65533;&#65533;&#65533;/&#65533;&#40525;&#65533;&#65533;&#65533;&#65533;&#65533;&#65533;t&#65533;e&#65533;B&#65533;"&#65533;&#65533;&#65533;&#65533;&#65533;&#65533;;&&#65533;&#65533;&#65533;l3&#65533;&#65533;&#65533;&#65533;t#!&#65533;,I&#65533;A&#65533;&#65533;0&#65533;0<&#65533;02&#65533;Q"D&#65533;s&#65533;=p/&#65533;&#65533;$sC&#65533;/&#65533;s&#65533;&#65533;S&#65533;<&#65533;B&#65533;?:<T&#65533;&#65533;x/&#65533;&#564;&#65533;&#65533;&#65533;l&#65533;#&#65533;E&#65533;&#65533;C&#65533;<<&#65533;4 &#65533;[?e*&#65533;&#65533;&#65533;&#65533;#=-&#65533;B\4D&#65533;&#65533;R&#65533;&#65533;)&#65533;&#65533;&#65533;&#65533;&#65533;c*&#65533;b2k)4&#65533;&#1062;J4G&#65533;&#65533;&#65533;[&#65533;m&#65533;8X
&#65533;&#65533;&#65533;&#65533;k<j&#65533;F";o4&#65533;RI&#65533;N&#65533;FO"&#65533;S&#65533;&#65533;&#65533;&#65533;&#1774;S&#65533;>&#65533;&#65533;t&#65533;&#65533;!w3=&#65533;D&#65533;8&#65533;1&#65533;&#65533;S&#65533;tV&#65533;&#65533;&#65533;&#1560;3d:d49&#65533;<G#&#65533;t=nc&#65533;44&#65533;C &#65533;&#65533;&#65533;c&#65533; *&#65533;&#65533;&#65533;&#65533;N&#65533;&#65533;J&#65533;&#65533;T1&#65533;j&#65533;&#65533;&#65533;&#65533;j7vD'&#65533;@&#65533;$&#65533;DE&#65533;&#65533;&#65533;&#65533;'3#=c)&#65533;&#65533;F&#65533;&#65533;&#65533;&#65533;J-&#65533;&#65533;}J&#65533;`HAC&#1010;&#65533;7L>&#65533;k&#65533;#J&#65533;&#65533;&#65533;B&#65533;&#65533;Hp&#65533;&#65533;F&#65533;(*&#65533;&#65533;&#65533;&#623;&#65533;\T9&#65533;&#65533;&#65533;&#1024;2h
&#65533;&#65533;]&#65533;&#65533;F&#65533;A\&#1203;+&#65533;&#65533;&#65533;&#65533;&#65533;&#419;&#65533;Hv;&#65533;&#65533;37r&#65533;&#65533;T<&#65533;93&#65533; :/&#65533;?&#1940;&#65533;&#65533;&#65533;&#65533;I&#65533;K&#65533;&9&#65533;&#65533;&#65533;&#65533;&#526;&#65533;Hq&#65533;,
\G&#804;&#65533;&#65533;&#65533;&#65533;&#65533;&#65533;&#65533;&#576;&#1409;&#65533;&#688;;Gd&#65533;{&#65533;&#65533;&#65533;&#65533;1&#65533;&#65533;&#65533;&#65533;K&#65533;&#65533;&#65533;&#65533;DL&#65533;&#65533;&#65533;&#219;&#65533;&#65533;&#65533;&#65533;&#65533;&#65533;y&#65533;)K&#65533;&#65533;&#65533;&#65533;&#16186;rt:&#65533;&#65533;0
9Z&#814;&#65533;&#65533;&#65533;d&#147;&#65533;&#65533;&#65533;% 2&#65533;&#611;&#65533;+C&#65533;&#65533;&#65533;&#65533;&#65533;?&#65533;&#1252;&#300;&#65533;1C&#65533;xB&#65533;/;&#65533;&#65533;&#65533;&#65533;	&#65533;U
&#65533;)&#65533;&#65533;+ L&#65533;&#65533;kL&#65533;*G&#65533;R&#65533;4e&#65533;&#65533;&#65533;$&#724;N)&#65533;Za&#65533;&#65533;&#65533;Lr&#65533;]&#65533;#&#65533;)c&#65533;&#65533;z &#65533;&#65533;<+&#65533;&#65533;J&#1497;J&#65533;&#65533;&#65533;&#65533;&#65533;&#65533;bsReB:&#65533;8E$&#65533;D&#65533;&#65533;&#65533;&#65533;&#65533;U&#65533;&#65533;H&#65533;&#65533;&#65533;&#65533;&#65533;&#65533;&#65533;&#65533;.&#65533;&#1638;H&#65533;!#yK&#65533;5&#65533;&#65533;&#65533;Q&#65533;p&#65533;&#65533;&#65533;
&#65533;&#65533;&#65533;&#65533;&#65533;&#65533;&#65533;b&#65533;&#65533;q$&#65533;&#65533;BE&#65533;&#65533;&#65533;&#65533;\Q&#65533;\&#65533;V&#65533;&#65533;&#65533;&#65533;]&#65533;&#65533;H4&#65533;&#1105;&#65533;*&#65533;b 5&#65533;:%/[$U&#65533;h=_Jj&#65533;&#65533;r&#65533;&#65533;&#65533;&#65533;kl&#65533;&#65533;"QD&#65533;&#65533;&#65533;&#65533;&#65533;M&#65533;&#65533;&#65533;<(+&#65533;&#65533;&#65533;&#65533;&#65533;&#65533;<&#65533;L&#65533;G*u)&#65533;*&#65533;k&#65533;&#65533;a)84&#65533;&#65533;&#65533;&%&#65533;&#65533;z)/<&#65533;&#65533;zPT&#1391;(&#65533;&#65533;&#65533;&#65533;&#1326;:&#65533;&#65533;N&#65533;&#65533;&#65533;J&#65533;&#65533;`T&#65533;&#65533;&#65533;&#65533;&#65533;&#65533;b&#65533;+V4T"&#65533;L&#889;T&#65533;f&#65533;HO&#65533;&#65533;&#65533;lGi&#65533;&#65533;h&#1860;H&#65533;&#65533;c6D4z&#65533;&#65533;&#65533;$V<&#65533;&#65533;P&#65533;J&#65533;	H9=+U&#65533;&#65533;&#65533;c&#65533;&#65533;&#65533;D&#65533;&#65533;&#65533;}&#65533;&#65533;&#65533;44`S&#65533;&#65533;W{&#65533;O&#65533;&#957;I&#65533;M0&#65533;!&#65533;&#1219;E@U&#65533;>&#65533;4&#65533;eS&#65533;&#65533;&#65533;4&#65533;&#65533;&#65533;&#65533;&#65533;S&#65533;&#65533;&#65533;\S&#65533;X&#65533;&#65533;r&#65533;G$W&#65533;"3)1&#65533;&#65533;c&#65533;|- L&#65533;]&#65533;~&#65533;NP&#65533;&#1217;&#65533;&#65533;&#65533;[&#65533;|=~\KD[6&#65533;&#611;&#65533;}(uC&#65533;&#65533;&#1578;&#1674;e&#65533;&#65533;-Z^=W&#65533;&#1742;&#65533;&#65533;&#65533;&#65533;|&#65533;RtK&#65533;&#65533;R9&#65533;T&#65533;&#65533;Z&#65533;/&#65533;u&#65533;&#65533;T&#65533;&#65533;0&#65533;&#65533;P4&#65533;&#65533;j&#65533;+&#1604;=&#65533;&#65533;&#65533;&#65533;&#65533;&#1198;&#65533;Z&#65533;&#65533;)Y&#65533;&#65533;5&#65533;&#65533;=L&#65533;&#65533;G92&#65533;CE&#65533;mr[:&#65533;C&#65533;&#65533;&#1159;&#65533;&#65533;&#65533;&#65533;&#65533;Nb&#1838;&#65533;&#65533;&#65533;&#2037;&#65533;&#65533;&#65533;&#65533;>U&#65533;&#65533;:X&#65533;d&#65533;&#65533;h&#65533;&#65533;4}&#65533;+&#65533;JG[&#356;&#65533;}&#65533;;&#65533;&#1751;&#65533;Ye&#65533;&#65533;&#65533;&#1898;c&#65533;&#65533;&#65533;&#65533;&#65533;&#65533;&#65533;&#65533;]&#65533;&#65533;&#65533;>&#65533;&#65533;W0R&#65533;4&#65533;&#65533;&#65533;&#65533;<?&#65533;0&#65533;&#65533;&#65533;&#65533;&#65533;1f&#65533;*t&#65533;
(&#65533;&#65533;&#65533;2P&#65533;!t&#65533;&#65533;&#65533;&#65533;w&#65533;;k&#65533;&#234;%&#65533;y&#65533;"T&#65533;&#65533;e&#65533;&#65533;&#1405;&#65533;&#65533;&#65533;&#65533;NY9&#65533;&#65533;3&#65533;=&#65533;&#65533;&#65533;#&#65533;&#65533;8i&#65533;&#65533;r&#65533;^4i@&#65533;0&#65533;F&#65533;&#65533;&#65533;&#65533;d&#65533;z&#65533;&#1147;`&#65533;`&#65533;&#65533;`&#65533;U_&#65533;&#65533;oZ&#65533;x&#65533;&#65533;&#65533;^&#65533;&#65533;`&#65533;&#65533;&#65533;&#65533;&#65533;&#65533;&#65533;@&#65533;&#65533;&#65533;;&#65533;&#65533;&#65533;6&#65533;&#65533;&#554;E^&#65533;5R&#65533;"&#65533;&#39611;&#65533;&#65533;b&#244;z&#65533;&#420;&&#65533;&#65533;&#65533;&#65533;&#65533;&#65533;&#65533;#&#65533;&#253;U%&#65533;9^@%|&#65533;-a&#65533;=nb&#1096;&#65533;?&#65533;z&#65533;&#65533;&#65533;&#65533;b&#65533;;&#65533;=J&#65533;&#65533;n&#65533; &#65533;F]&#65533; &#65533;&#65533;&#65533;(&#885;&#65533;&#65533;&#65533;&#65533;Y7&#65533;&#65533;F5G)&#65533;&#65533;:&#65533;[#&#65533;&#65533;&#65533;%@&#65533;R&#65533;&#65533;Td&#597;&#65533;&#65533;)a+N&#65533;#y{E`&#65533;&#65533;.&#65533;&#65533;&#65533;&#65533;M&#65533;HN,(&#65533;}&#65533;#Q&#65533;&#65533;DW&#65533;H&#65533;ZZ7P>&#65533;&#65533;e&#65533;&#65533;&#65533;`S&#65533;&#65533;Rn&#65533;&#65533;%&#65533;&&#65533;&#65533;&#65533;&#65533;&#65533;=$FT&#65533;&#65533;&#65533;Uv+&#65533;c&#65533;}c$&#65533;&#65533;&#65533;&d&#65533;]&#65533;#&#65533;&#65533;a&#65533;4_f9&#65533;&#65533;&#65533;r&#65533;L&#65533;x&#65533;&#65533;eb?v&#65533;I&#65533;=(&#65533;*v&#65533;&#65533;h&#65533;&#65533;@&#881;&#65533;Tp&#65533;\&#65533;&#1034;&#65533;dr&#65533;&#1857;&#65533;d&#65533;D&#65533;"&#65533;&#65533;hR"O&#65533;&#65533;8&#65533;&#65533;9&#65533;g{&#65533; &#65533;<&#65533;&#65533;~&#65533;S~&#65533;Rv	C&#1027;(&#65533;B&#65533;&#65533;1&#65533;&#65533;&#65533;&#65533;&#65533;B&#65533;&#65533;-&#65533;d&#65533;\N?&#65533;&#65533;-&#65533;&#65533;8<&#65533;&#65533;x*$$Y&#65533;&#65533;&#65533;K&#65533;Y&#65533;&#65533;af&#65533;&#65533;&#65533;FZ&#65533;c&#65533;&#65533;&#65533;FY&#65533;ui.&#65533;Ck&N&#65533;FHC0k&#65533;&#65533;&#65533;&#65533;5&#65533;c&#653;F$&#65533;Q&#65533;a&#65533;&#451;&#65533;&#65533;&#65533;&#65533;1&#65533;&#65533;P&#65533;&#65533;r&#65533;&#1891;&#391;E&#65533;]&#65533;&#65533;a%W&#65533;]Zu&#65533; d&#65533;raiU&#65533;&#65533;=&#65533;&#65533;&#65533;l&#65533;>k&#65533;d^&#65533;;&#65533;J4lh&#65533;&#65533;&#65533;L4&#65533;>&#65533;7&&#65533;U#&#1709;&#65533;k&#65533;I&#575;^H&#65533;H&#65533;H&#934;&#65533;]Gl&#65533;>&#65533;&#65533;?Ll&#65533;&#65533;g\&#65533;c&#65533;e&#65533;&#65533;v&#65533;?&#65533;&#65533;>H&#65533;R6&#65533;&#7555;&#65533;(&#65533;?bR&#65533;&#65533;&#65533;&#1417;&#65533;&#65533;4&#64293;&#65533;&#65533;&#1622;&#65533;&#65533;6&#65533;&#382;&#65533;&#65533;c&#65533;tLS&#65533;&#65533;&#65533;&#65533;&#65533;e&#65533;6Q]&#65533;&#65533;&#65533;!T&#65533;&#65533;e&#65533;&#65533;&#670;l&#65533;6&#65533;&#65533;&#65533;6&#65533;&#65533;&#65533;o&#65533;&#65533;&#65533;&#65533;1&#65533;&#65533;&#65533;&#65533;p}ke&#65533;&#507;&#65533;&#65533;&#65533;&#65533;&#65533;&#65533;&#65533;=O&#65533;6&#65533;qL&#65533;9i&#65533;}&#65533;&#65533;f&#65533;&#65533;Qf%&#65533;(&#65533;&#65533;&#65533;&#65533;vV&#65533;&#65533;d&#65533;&#65533;&#65533;>H8k&#65533;&#65533;b(&#65533;o&#65533;6&#65533;S&#65533;&#65533;&#65533;,&#65533;&#65533;:&#65533;&#65533;&#65533;4p1-&#65533;a&#65533;`&#65533;bY&#65533;3Km&#65533;1&#65533;&#65533;8&#65533;eq&#65533;&#65533;#B_u&#65533;&#65533;sd&#65533;&#65533;j$&#65533;&&#65533;?&#65533;&#65533;.Oq/&#65533;&#65533;&#65533;vb&#65533;FU&#65533;&#1238;S)p&#65533;&#49930;&#139630;&#65533;R&#65533;&#65533;;	V	&#65533;&#65533;,r&#65533;&#65533;C&#65533;p&#65533;^&#65533;J>&#1918;<qc&#65533;&#65533;&#65533;&#65533;&#65533;&#65533;&#65533;&&#65533;9(&#65533;#&#65533;&#65533;&#65533;&#65533;&#65533;o&#65533;f&#65533;/O&#65533;&#65533;&#65533;i&#65533;0&#65533;Is<&#65533;e&#65533;&#65533;E&#65533;&#1406;|&#65533;&#65533;&#65533;&#65533;O&#65533;D&#65533;&#65533;&#65533;V&#65533;&#65533;&#65533;m&#65533;&#65533;&#65533;&#65533;E&#65533;4g&#65533;r&#65533;U&#65533;&#65533;&#65533;&#65533;&#65533;&#65533;&#65533;1H&#65533;=8K&`:&#65533;&#65533;4&#65533;b&#65533;J&#65533;&#65533;D&#65533;&#65533;G&#65533;i&#65533;J&#65533;~&#65533;&#65533;b&#65533;,&#65533;:l&#1196;P&#65533;v&#65533;&#65533;	&#65533;]&#65533;N&#65533;cC&#65533;&#65533;$_u&#65533;f&#65533;W&#65533;F&#1027;&#65533;&#65533;\0&#65533;&#65533;&#65533;&#65533;&#65533;.&#65533;4&#65533;O&#65533;^&#65533;oEOed&#65533;d7&#65533;*8&#65533;9%&#65533;&#65533;GF&#963;A&#65533;A&#65533;o&#65533;&#65533;&#65533;&#65533;&#371;Z&#65533;)&#65533;V&#65533;&#65533;&#65533;&#65533;	o&#65533;&#65533;[&#65533;&#65533;/&#65533;6'Zks&#65533;&#65533;f%W&#65533;&#65533;2&#65533;&#65533;&#65533;&#65533;&#65533;^&#65533;&#512;>G&#65533;&#65533;%&#65533;&#65533;p&#65533;$&#65533;&#65533;k&#65533;1k&#65533;&#65533;w1Fg&#65533;+8&#65533;&#65533;010x1(n&#65533;vL?H&#65533;3&#65533;;&#65533;&#65533;&#65533;&#65533;&#65533;&#65533;&#65533;&#65533;&#65533;t&#65533;HZ&#65533;&#65533;&#65533;&#65533;&#65533;&#65533;sr&#65533;Os&#65533;e&#65533;VOu&#65533;`u~:&#65533;&#65533;&#46449;&#65533;G,t&#65533;&&#65533; &#65533;T0&#65533;&#65533;&#65533;&#65533;&#65533;10v&#65533;&#65533;&#65533;&&#65533; Hc&#65533;x&#65533;H&#65533;J&#65533;&#65533;&#&#65533;~&#65533;q&#65533;
&#65533;&#65533;s&#65533;t&#65533;&#65533;13&#65533;&#65533;&#65533;&#65533;+y&#65533;&#65533;U0{ ^&#65533;6&#65533;&#65533;&#65533;E&#65533;&#65533;(fM&#65533;R&#65533;&#65533;yJ:&#65533;&#65533;{/&#65533;l&#65533;v&0&#65533;&#65533;w/=&#65533;&#65533;v&#65533;oxA&#65533;#P&#65533;&#859;&#65533;!,&#1110;8&#65533;&#65533;T&#65533;^3&#65533;&#65533;&#65533;&#65533;.{Z&#65533;&#65533;sO&#65533;&#65533;&#65533;N&#65533;_1&#65533;^&#65533;&#65533;jZ}&#1463;&#65533;&#65533;&#65533;&#65533;&#65533;e&#65533;&#65533;~&#65533;{"P&#65533;&#65533;&#65533; &#65533;N&#65533;pH&#65533;'v1P&#65533;F&#28711;c&#65533;z&#65533;i&#65533;&#65533;&#65533;4&#65533;u&#65533;&#65533;&#65533;&#65533;uZ&#65533;&#65533;&#65533;&#65533;&#65533;$&#65533;&#65533;&#65533;&#65533;&#65533;&#1566;&#65533;&#65533;&#65533;
n&#65533;&#65533;&#65533;j&#65533;T&#65533;&#65533;&#65533;C&#65533;
lT&#65533;AH
&#65533;(1&#65533;&#65533;&#65533;C#'`&#65533; A&#65533;F6"
I&#164;c&#65533;<"&#65533;&#65533;&#65533;x&#65533;$&#660;*O"hi!&#65533;&#65533;	2&#940;i2&#924;-&#65533;&#65533;&#65533;&#980;V&#65533;l9&#65533;(&#65533;&#65533;=&#65533;&#65533;S&#1684;&#65533;&#65533;'&#65533;&#65533;dj&#65533;*T&#65533;)H&#65533;&#65533;u&#65533;V&#65533;b&#65533;&#65533;$4&#65533;&#65533;i&#65533;fm&#65533;&#65533;'&#411;R,&#65533;&#65533;&#65533;Y&#65533;(&#65533;eZ(&#1071;M.&#65533;&#65533;I'&#65533;j&#65533;1&#65533;&#65533;=.Mh&#65533;&#65533;&#65533;&#65533;=c&#65533;&#65533;b
&#65533;ivl&#65533;q&#65533;&#65533;9{&#65533;T&#65533;7&#65533;&#65533; &#65533;&#65533;)3&#65533;M&#65533;e&#65533;V<&#65533;&#65533;X&#65533;N{xJ&#65533;-&#65533;&#65533;&#65533;&#65533;J&#65533;.Y&#65533;h&#65533;&#65533;M&#65533;w-&#1781;P&#65533;&#65533;]+&#65533;`&#65533;>&#65533;&#65533;&#65533;&#65533;s&#65533;&#65533;&#65533;&#65533;-&#65533;&#65533;&#394;aC}o&#65533;&#65533;&#65533;&#65533;&#65533;2&#65533;S&#65533;G&#65533;ZM&#65533;&#65533;#	;(QQD$$&#65533;&#65533;J&#65533;&#65533;&#65533;c&#65533;&#65533;6&#65533;
Z&#65533;[M&#65533;&#65533;&#65533;&#65533;O|&#65533;&#541;Q&#65533;1&#65533;Tq&#493;x&#65533;i&#65533;&#65533;r&#65533;&#65533;&#65533;&#65533;slE&#65533;s&#65533;&#65533;hc|n&#65533;&#65533;&#1359;-Vz&#65533;wvdy&#65533;&#65533;Y3&#65533;W&#65533;p&&#65533;&#65533;&#65533;]&#65533;&#65533;wR"&#65533;&#65533;_B&#65533;&#65533;&#65533;g&#65533;Q&#65533;&#65533;&#65533;&#65533;ZF5&#1536;Aj&#65533;Z&#65533;O&#65533;&#65533;&#65533;h&#65533;&#65533;&#65533;K&#65533;q&#1569;n&#65533;&#65533;&#65533;"~$&#65533;x"cH&#65533;&#65533;VW"*&#65533;]&#65533;A)([E&#65533;&#1422;:J&#1821;&#438;&#1477;&#65533;4^K|5Pd\E&#65533;&#65533;&#65533;4F&#65533;{&#65533;U_s&#65533;&#65533;G&#65533;&#65533;&#65533;&#65533;&#1709;U&#65533;-&#65533;T&#65533;wi&#65533;dn-&#65533;t&#65533;&#65533;&#65533;e&#65533;R3X&#65533;&#65533;&#65533;%&#65533;&#65533;&#65533;&#65533;&#65533;Zb&#65533;`&#65533;L&#65533;j&#65533;[&#65533;9Z#~&#65533;Yj.&#65533;&#65533;&#65533;&#65533;&#1961;&#65533;6Ja[&#1234;&#65533;&#65533;&#65533;&#2034;K(b&#65533;
&#1443;&#65533;
&#65533;V&#65533;&#65533;&#65533;&#65533;&#65533;b&&#65533;&#65533;pl&#65533;~&#65533;m&#65533;&#65533;&#65533;l&#65533;3"&#65533;<&#65533;&#65533;&#65533;&#1182;&#65533;V.&#65533;;(S&#65533;b&#65533;"&#666;&#65533;{_&#65533;&#65533;"*&#65533;&#65533;K&#65533;yA&#65533;;o&#65533;&#65533;&#65533;&#65533;JoW&#65533;&#65533;&#65533;(&#65533;&#65533;&#65533;&#65533;&#65533;&#65533;&#65533;&#65533;&#1838;|&#65533;&#65533;&#65533;&#65533;&#65533;&#65533;&#65533;L&&#65533;W&#65533;&#65533;&#65533;T`4Q&#65533;&#65533;Z&#65533;&#65533;&#65533;&#8564;&#65533;$&#65533;&#65533;tq&#65533;5sU&#65533;<rbN-v&#65533;*=4&#65533;K&#65533;&#882;1yn&#65533;&#65533;iJ&#65533;&#65533;D&#65533;&#65533;3}&#65533;&#65533;-vrw&#65533;&#65533;&#65533;;&#1533;&#1471;1ZE&#65533;d&#65533;!&#65533;&#65533;&#65533;r(&#65533;}&#65533;&#65533;&#65533;c&#65533;XP&#65533;;&#65533;&#65533;&#65533;^:&#65533;&#65533;Z&#65533;q&#65533;&#65533;M9&#65533;zK.#&#65533;&#65533;&#65533;&#65533;&#65533;7&#65533;&#65533;&#65533;,&#65533;&#1897;&#65533;z&#65533;&#65533;&#65533;&#1550;&#65533;&#65533;&#1791;I&#65533;&#65533;&#65533;G&#65533;!&#65533;
&#65533;,&#65533;h&#65533;!  !!!!#!&%1'%&')4*&1,1)-,1.-8.031-,1.11.831342-54954@68;68A6937%294496996@::4<9<<;B=@9>>I>@DA<=A=BA>HB5ACADCB=DCJDEPEHCFHKFHQIDDIEJIFPKILL2AL9ELIFLKRM.=MMXMQKNPUO>JQKKQMTSQTT7GTRNTSZUU`VXUVX[VYaYU[YV`Y[TZSTZY]\[b]\h^`f_c]`Z[`]da^hab]baecGWdRadckeepfhmfhqhelieeiimjfpjiekSblXfl[jlkrnmxnpyqmuqnyrXgrcnrqvsesss{tu&#65533;vx}vy&#65533;xesxu}ylyyx~zv&#65533;{{&#65533;|~&#65533;}&#65533;&#65533;&#65533;p&#65533;lz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631;&#65533;&#1079;&#65533;&#1016;&#65533;&#65533;&#65533;&#65533;&#65533;&#65533;&#65533;&#65533;&#65533;&#65533;&#379;&#65533;&#637;&#65533;&#829;&#65533;&#1215;&#65533;&#447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H&#65533;&#65533;&#65533;&#65533;&#65533;!&#65533;&#65533;&#65533;&#65533;&#129;"&#65533;H&#65533;&#65533;&#331;3Z&#65533;&#65533;&#65533;&#463; ;jLh&#65533;&#65533;1iC&#65533;&#626;&#65533;&#727;9&#668;	&#65533;a&#851;8M&#65533;&#65533;&#65533;&#1239;&#65533;&#65533;{&#65533;&#65533;&#65533;&#65533;A&#65533;AO&#65533;Di&#65533;G&#65533;LaJ]:S[UmS&#65533;&#65533;Ty&#65533;&#48407;=&#65533;&#65533;&#65533;&#65533;&#65533;Y&#65533;^&#65533;F&#65533;&#65533;piN&#65533;&#65533;&#65533;&#65533;<&#65533;3&#65533;&#1126;>&#65533;N<&#65533;&#65533;D&#65533;*&#65533;
&#65533;MfBj&#65533;sLP&#65533;X&#65533;7u>~&#824;&#65533;&#65533;&#206;&#65533;B%&#65533;&#65533;-`&#65533;A&#65533;&#65533;[&#65533;n&#1916;t/&#825;:&#65533;&#65533;&#65533;Lc'lz9&#65533;d&#65533;ly&&#65533;&#65533;k&#65533;&#65533;Yg&#65533;&#65533;w&#65533;J&#65533;G&#65533;&#65533;&#65533;K2oQ&#65533;&#65533;z&#65533;m&#65533;&#65533;n&#65533;&#1289;{>&#65533;}8M&#410;&#65533;&#65533;^&#65533;e&#65533;&#61313;&#65533;I>Z&#65533;&#65533;&#65533;&#65533;&#65533;/&#65533;tt&#65533;&#733;;&#65533;&#65533;u~&#65533;&#65533;&#65533;&#65533;{&#65533;&#65533;&#1364;p&#65533;&#65533;{&#65533;qw^H&#65533;&#65533;&#65533;&#65533;Y&#65533;|&#65533;&#65533;%&#65533;}&#65533;&#40415;mA5&#65533;&#65533;t&#65533;&#65533;&#65533;[f&#1504;u&#65533;E&#65533;U&#65533;Q&#65533;&#1740;/&#65533;&#65533;&#65533;>%&#65533;&#65533;7&#1925;&#65533;&#65533;&#65533;&#65533;D&#1159;b0&#65533;u&&#65533;t&#65533;&#65533;&$_G*u&#65533;&#65533;cL&#65533;&#65533;&#65533;&#65533;&#65533;:&#65533;h&#65533;Q^&#65533;(f&#65533;@&#65533;&a&#65533;F&#65533;&#65533;Q&#65533;&#65533;&#65533;sF&#65533;&#65533;Kt&#65533;&#65533;&#65533;&#65533;f&#65533;f&#20805;e9&#65533;5&#65533; zW&#65533;i&#65533;@}"X&&#65533;&#65533;&#65533;(&#65533;&#65533;~&#65533;&#65533;}J&#905;V&#65533;.&#65533;&#65533;'T-&#65533;&#65533;g&#65533;&#65533;&#65533;&#65533;:&#65533;&#14440;&#423;&#65533;&#65533;y&#65533;&#65533;?>&#65533;*k&#65533;&#65533;&#65533;Wij,F&#65533;&#65533;&#65533;&#65533;&#1762;~&#65533;j&#1440;!Y&#65533;&#65533;&#65533;&#65533;&#65533;
,5&#65533;*&#65533;&#65533;v&#65533;&#65533;&#1801;M&#65533;$]&#65533;(&#65533;&#65533;mm&#65533;&#65533;g&#65533;&#65533;m&#65533;&#65533;&#65533;&#65533;&#65533;&#65533;J&#1977;&#65533;r&#65533;&#65533;5&#65533;{&#65533;x^2ko4az&#65533;!&#65533;l&#65533;&#65533;&#65533;&#65533;yih[&#65533;&#65533;k&#65533;zac&#65533;6&#65533;z&#65533;F&#65533;(&#65533;&#65533;&#65533;&#65533;X&#65533;&#65533;z&#65533;&#65533;F*&#65533;&#65533;rD&#65533;&#65533;&#65533;&#65533;&#65533;1&#133;&#65533;z*&#65533;+X&#65533;*'&#65533;&#65533;&#65533;{&#65533;&#65533;&#65533;6&#65533;&#65533;&#65533;&#65533;&#65533;v&#65533;&#65533;T:&l&#65533;F1&#65533;H'&#65533;4&#65533;&#1868;3&#65533;&#65533;&#65533;W&#65533;&#65533;7&#65533;&#625;2D&#65533;{r5i&#65533;&#65533;D}2&#65533;&#65533;&#65533;d&#65533;&#65533;y>&#65533;&#830;-&#65533;E&#65533;Zm&#65533;&#1718;|nb=&#65533;]&#65533;&#65533;|&#65533;&#65533;&#65533;&#65533;&#65533;&#65533;]&#65533;&#65533;&#65533;&#65533;G&#65533;i>#&#65533;`rN&#65533;<&#65533;&#65533;&#65533;&#65533;&#65533;&#65533;&#65533;f4&#65533;&#65533;&#65533;&#65533;&#65533;J.&#65533;&#65533;&#65533;&#65533;&#65533;u&#65533;Yo=:&#65533;v'+yJ&#65533;W&#65533;&#65533;&#65533;0iy&#65533;&#65533;&#65533;ZbR&#65533;I[&#65533;&#65533;&#762;~&#65533;&#2029;&#65533;.&#65533;&#65533;`&#65533;x&#65533;&#65533;&#65533;&#1910;B9S&#65533;+&#65533;&#65533;&#65533;So&#65533;&#65533;Ek}|&#65533;8&#65533;&#65533;]&#65533;y:M&#65533;n&#65533;:&#65533;&#65533;c&#65533;&#65533;&#65533;g&#65533;&#65533; &#65533;&#65533;6jSu&#65533;6&#65533;|&#65533;&#65533;q&#65533;&#65533;&#65533;&#65533;&#65533;&#65533;&#65533;}s&#65533;&#65533;&#65533;$&#41231;BL3&#65533;&#65533;h7&#65533;&#184;&#65533;/&#65533;&#65533;&#65533;&#65533;TN
W_&#65533;'&#65533;&#65533;NpT&#65533;&#65533;"&#65533;	&#65533;pf&#65533;X&#65533;R&#65533;(&#65533;m&#65533;Ykp&#65533;&#65533;&#65533;&#65533;]Pzc*a&#65533;N&#65533;&#198;&#65533;&#65533;&#65533;&#65533;[an&#65533;&#65533;&#1321;Z&#194;&#65533;&#65533;&#397;:Q},&#65533;&#65533;&#65533;&#65533;&#65533;A&#65533;{&#65533;&#65533;&#65533;&#65533;
0&#65533;&#65533;&#65533;&#65533;&#65533;x&#65533;>&#65533;^&#65533;b&#65533;&#65533;A&#65533;\?&#65533;&#65533;&#65533;&#1470;&#65533;q&#65533;v&#65533;&#65533;&#65533;fx&#456;&#65533;&#65533;1d&#65533;9&#1080; 9&#65533;m
QF&#65533;&#65533;&#65533;4Q*y&#65533;c&#65533;AJ2&#65533;&#65533;&#65533;%%)HB&#65533;!f&#65533;H(gd&#65533;{&#65533;1&#65533;&#65533;5&#65533;M&#65533;oh#G+&#65533;I&#717;Q&#65533;Rd9v&#65533;KYz&#65533;xf1#&#65533;&#65533;A&#65533;&#65533;1&#65533;&#65533;	&#65533;xW1&#65533;Ee+D&#65533;&#65533;&#65533;&#65533;,&#65533;&#65533;H&#65533;&#65533;&#65533;v&#65533;&#65533;&#65533;&#65533;f/&#65533;KQ&#65533;2#&#65533;|&#65533;&#65533;&#65533;&#65533;&#65533;&#258;&#65533;&#65533;Z&#65533;&#65533;@\f3r&#65533;3&#65533;<&#65533;f&#65533;O\&#65533;&#65533;&#65533;D'>&#65533;	8'!&#65533;{Dg?*MD&#65533;R&#65533;&#9000;D&#65533;P
JQ&#65533;&#65533;&#65533;g&#65533; &#65533;&#65533;~&#65533;&#65533;&#65533;	&#65533;&#65533;*4rK&#65533;&#65533;&#65533;&#65533;&#65533;&#65533;G&#65533;&#65533;|
f&#65533;&#65533;&#65533;F&#65533;EN&#65533;`&#1187;F&#65533;a3&#65533;I&#845;&#65533;&#65533;&#65533;@&#65533;&#65533;&#65533;v)F^fE&#65533;&#65533;fL&#65533;9!s&#65533;c&#65533;&#65533;$R/3Iz&#65533;&#65533;,&#65533;&#65533;)E/&#65533;&#1376;zt00&#65533;R[)&#1458;&#65533;&#65533;.9&#65533;Q&#65533;&#65533;T&#65533;2&#65533;&#65533;R&#65533;&#65533;&#65533;&#65533;&#65533;2&#65533;.&#65533;&#65533;&#65533;T&#65533;]	&#65533;V&#65533;&#65533;u&#65533;p&#65533;`&#65533;&#65533;&#65533;vA&#65533;M&#65533;'&#65533;&#65533;&#65533;2
3&#65533;#&#65533;k&#65533;&#65533;J&#1608;R&#65533;&#65533;&#65533;l&#65533;e&#65533;&#65533;r&#65533;&#65533;&#65533;&#65533;aG&#65533;W&#65533;&#65533;&#65533;&#65533;$&#65533;[&#65533;&#65533;&#65533;&#1382;&#65533;&#65533;M<&#65533;&#1198;&#65533;&#1718;&#65533;&#65533;&#364;.a&#65533;&#65533;&#65533;&#1207;&#65533;=-pIk&#65533;1	w&#65533;&#1389;P&#65533;&#65533;e"&#65533;a~l)w*2U&#65533;Z&#65533;&#65533;2dp&#65533;&#65533;&#65533;&#65533;zw&#65533;&#65533;E'x&#65533;&#65533;R&#65533;&#65533;&#65533;T&#65533;'&#65533;
&#65533;&#65533;&#65533;&#65533;2&#65533;&#65533;&#65533;k&#65533;]&#65533;~V &#65533;&#65533;&#65533;D&#65533;J]&#65533;v&#65533;&#65533;&#65533;=&#65533;&#65533;	&#65533;&#65533;&#65533;&#65533;&#65533;mdj&#65533;iY&#65533;V&#65533;&#65533;1m&#65533;d&#65533;&#65533;&#65533;&#65533;t&#65533;&#65533;&#65533;p`&#65533;&#65533;&#65533;R&#65533;&#65533;o&#65533;&#65533;
&#65533;&#65533;=&#65533;&#65533;&#65533;&#65533;&#65533;EZ&#65533;&#65533;&#65533;&#65533;&#25748;&#65533;&#65533;&#65533;18&#65533;&#65533;&#65533;au&#65533;&#65533;&#65533;&#65533;oC&#65533;&#1603;&#65533;&#65533;AkwI\&#65533;F&#65533;&#65533;&#65533;+&#65533;zf&#65533;&#65533;7&#65533;&#65533;1uo&#65533;&#65533;&#65533;R&#65533;&#65533;&#65533;.&#1977;_&#65533;&#65533;ar&#65533;9&#65533;&#65533;"#&#65533;&#65533;&#65533;&#65533;&#65533;&#65533;&#65533;&#65533;c9&#65533;&&#65533;g&#65533;&#65533;&#65533;w&#65533;
&#65533;&#65533;1&#65533;&#65533;U7&#65533;2&#65533;&#65533;Ld!&#2039;&#65533;s&#65533;3&#65533;&#65533;&#65533;:&#65533;&#65533;P|&#65533;t&#65533;e&#65533;&#65533;&#65533;&#65533;&#65533;&#1181;&&#65533;&#65533;+G&#65533;&#65533;>w&#65533;&#65533;&#65533;0b?&#65533;&#65533;M&#1017;&#65533;&#65533;D/&#65533;Am&#65533;L&#65533;y&#65533;~_j&#665;Z&#65533;&#65533;1&#65533;&#65533;&#65533;Y5&#65533;E&#65533;&#437;&#65533;&#65533;&#65533;(&#65533;xh&#65533;&#572;&#65533;&#65533;9&#65533;&#65533;&#65533;N&#1571;&#65533;&#65533;&#65533;Y&#65533;&#65533;P/&#1780;&#65533;n&#65533;&#65533;&#65533;}kf7;&#65533;o&#65533;&#65533;&#65533;&#65533;-Av&#65533;&#65533;*&#65533;r&#65533;&#65533;^&#65533;(&#65533;&#65533;&#951;&#65533;=&#65533;y&#65533;&#65533;&#1632;&#65533;&#65533;&#65533;	"&#65533;kozl&#65533;>6&#65533;)-&#65533;y/&#65533; &#65533;N&#65533;&#65533;'.p&#65533;&#65533;&#39858;&#65533;&#65533;&#65533;-&#65533;&#65533;&#65533;r7&#65533;&#65533;&#65533;Tx&#65533;x&#65533;&#65533;&#65533;~&#65533;&#65533;e4&#65533;O<&#65533;/&#65533;8&#65533;5&#65533;&#65533;N&#65533;&#65533;mf&#65533;f&#1884;m_gV&#65533;&#65533;vG&#65533;&#65533;&#65533;&#65533;&#65533;&#65533;&#65533;&#65533;3&#65533;r&#65533;&#65533;Z&#65533;&#65533;&#65533;&#65533;&#65533;w&#65533;&#1111;&#65533;&#65533;&#65533;&#65533;&#65533;&#65533;&#65533;x-G:&#65533;&#65533;&#65533;&#61479;\&#65533;Mg&#65533;&#65533;&#65533;&#65533;&#65533;?Y&#65533;h&#65533;9&#65533;!]i&#65533;&#65533;&#1481;&#65533;&#65533;&#1983;&#65533;Nv,&#65533;).:&#65533;&#65533;&#65533;t-&#65533;&#914;&#65533;&#65533;&#65533;&#65533;&#65533;x&#65533;&#65533;&#65533;&#26034;&#65533;&#65533;y&#65533;?&#65533;&#65533;O|&#65533;&#758;&#65533;&#667;w&#65533;uG{&#65533;gK&#65533;&#65533;N&#65533;&#1236;w&#65533;&#65533;,s&#65533;&#65533;7&#505;y&#65533;`&#65533;&#65533;&#65533;&#65533;^oY-x&#1541;&#65533;&#65533;|r&#65533;u<&#65533;^&#439;?1&#1805;&#65533;w&#65533;&#65533;&#65533;&#65533;e&#65533;|&#65533;+~&#65533;O/&#65533;&#65533;PO&#65533;&#65533;&#65533;x&#65533;&#65533;&#65533;s&=&#65533;&#65533;O}&#65533;x&#65533;&#65533;&#65533;&#65533;&#65533;	&#65533;&#65533;&#65533;o&#65533;&#65533;&#173;&#65533;&#1697;&#65533;n2&#65533;&#65533;o&#407;e&#65533;&#65533;g&#65533;W&#65533;'g&#567;&#65533;&#65533;&#65533;I&#65533;~&#65533;'&#65533;7u&#65533;fw&#65533;g&#65533;&#65533;L&#65533;i&#65533;&#65533;&#65533;&#65533;&#449;2&#65533;s&#65533;&#65533;&#65533;FhMe|&#65533;7l&#65533;V~-&#65533;{	|&#65533;&#65533;}&#65533;&#65533;w&#65533;&#65533;&#65533;47G&#1078;p&#65533;&#65533;&#65533;&#65533;f>&#1537;&#65533;Gw{vl?6b$8s&#65533;&#65533;l&#65533;&#65533;y*t&#65533;'L&#1537;v&#65533;P&#65533;Vx&#65533;&#65533;&#65533;&#65533;@&#1538;&#65533;b&#65533;^&#65533;xUGk&#65533;&#65533;m&#65533;|YXh&#65533;&#65533;&#65533;W?&#65533;n&#65533;&#65533;p&#65533;&#65533;e&#65533;lxuFV&#65533;H&#65533;m&#65533;Y&#65533;&#65533;PX&#65533;u&&#65533;AG&#65533;AH&#65533;i&#65533;&#65533;&#65533;(&#65533;[&#65533;&#65533;&#65533;&#65533;&#65533;&#65533;&#65533;qg&#65533;Q&#65533;kr&#65533;t&#65533;fvw&#1539;q&#1545;mX|fw&#65533;6X&#65533;&#65533;&#65533;Q~EW&#65533;`%kg&#65533;&#65533;&#65533;&#65533;[&#33029;&#65533;}O&#65533;z~&#65533;&#65533;&#65533;&#517;&#65533;&#65533;&#65533;]&#65533;&#65533;v'h&#65533;&#65533;w|h&#65533;&#65533;&#65533;p&#65533;&#696;&#65533;&#65533;&#65533;&#65533;(t
w&#65533;&#65533;g&#65533;K8&#65533;&&#65533;i&#65533;8&#65533;&#65533;W8&#65533;(z&#65533;&#65533;&#65533;&#1549;&#65533;&#515;&#65533;&#65533;V&#65533;&#65533;&#65533;y&#65533;&#65533;}&#65533;&#457;&#65533;&#1481;&#65533;0&#65533;&#65533;X&#65533;&#65533;&#1548;&#840;uC&#65533;8&#65533;Z&#65533;&#65533;nws&#65533;&#65533;&#65533;&#65533;&#65533;to(&#65533;&#15888;&#65533;&#65533;0h&#65533;&#65533;H&#65533;&#65533;&#65533;s&#65533;&#65533;o&#65533;cmx&#65533;&#65533;&#65533;&#65533;&#65533;&#65533;&#65533;{&#358;vv8&#65533;&#65533;&#65533;&#31885;&#65533;&#65533;&#65533;&#65533;&#65533;&#65533;.&#65533;&#65533;&#65533;~&#65533;&#65533;&#65533;0ti{:&#65533;Xv&#1688;&#65533;&#1619;>&#65533;&#65533;?&#65533;|t&#525;R&#65533;y&#65533;&#65533;H&#65533;&#65533;&#65533;&&#65533;LIh9&#65533;&#65533;t&#65533;&#65533;0&#65533;V&#65533;&#65533;O&#65533;y&#65533;&#65533;-zWi8&#65533;&#65533;&#65533;&#65533;d&#1619;&#65533;x&#65533;&#65533;&#65533;&#65533;P9&#65533;&#65533;&#65533;y&#65533;&#65533;d&#65533;&#65533;H	&#65533;f&#65533;(&#65533;U&#65533;W&#65533;&#65533;U&#1623;&#65533;H&#65533;&#65533;h&#65533;&#65533;Haw(&#65533;&#65533;'&#65533;&#65533;&#65533;&#65533;ey&#65533;ry&#65533;h	\y3&#65533;&#65533;&#65533;&#65533;V&#65533;,Q&#65533;&#65533;~y9&#65533;~&#65533;&#65533;&#65533;&#65533;uI6&#65533;p&#65533;2	&#65533;}&#65533;a6Y&#65533;&#65533;&#65533;&#65533;&#65533;&#65533;9&#65533;&#65533;&#65533;h&#65533;&#65533;&#65533;`&#65533;&#65533;,&#65533;T&#1490;&#65533;Y&#65533;ItqY&#65533;y&#65533;T&#65533;&#65533;&#65533;&#65533;&#65533;&#65533;&#65533;&#65533;HG&#65533;&#65533;y&#65533;l&#65533;q&#65533;I&#65533;&#65533;yP&&#65533;&#65533;7[L&#65533;&#65533;&#65533;I&#65533;&#65533;)&#65533;&#65533;&#65533;&#65533;Y&#65533;JV&#65533;U+	q&#1081;&#65533;&#52825;&#65533;&#6076;&#593;&#65533;&#65533;&#65533;h&#65533;R`9q&#65533;)&#65533;&#65533;i&#65533;&#1513;&#65533;&#1486;&#65533;&#477;M9&#65533;&#65533;&#65533;&#65533;&#65533;&#65533;&#65533;=Y&#65533;&#65533;&#65533;&#65533;n&#65533;)*&#65533;&#65533;d!&#65533;Y&#65533;&#603;&#65533;	&#65533;X&#1369;&#65533;I&#65533;	&#65533;&#65533;&#65533;&#48645;m&#65533;1&#65533;Bx&#65533;&#65533;6&#65533;&#65533;r`&#1631;&#65533;&#65533;&#65533;&#65533;o&#65533;x&#65533;&#65533;A)u<&#65533;&#65533;	&#65533;&#65533;i&#65533;&#65533;&#65533;&#65533;&#65533;`Z=o&#65533;&#65533;&#65533;&#65533;&#39521;|&#65533;&#889;&#65533;&#65533;JU	&#65533;Z&#65533;Z	&g&#65533;dH&#65533;UG&#65533;EYL&#65533;&#65533;>&#65533;&#65533;aj&#65533;&#65533;	|&#65533;i&#65533;h&#65533;<Y&#65533;&#65533;&#65533;&#65533;^&#65533;%&#65533;R
&#65533;Q&#65533;&#65533;&#65533;&#65533;&#65533;o&#1694;&#65533;&#65533;e]&#65533;&#65533;6<&#65533;[z[5&#65533;ird&#65533;z_&#65533;&#65533;&#65533;i&#65533;&#65533;&#65533;o!&#65533;&#65533;}&#65533;&#65533;&#65533;&#65533;p&#1687;B:&#65533;&#65533;F&#65533;[jG&#65533;c>&#18977;&#65533;&#65533;&#65533;{	&#65533;&#65533;X&#65533;!&#65533;&#65533;X&#65533;Ww&#65533;?2&#65533;&#65533;&#65533;&#65533;&#65533;&#65533;&#65533;&#65533;&#65533;}~&#65533;?g&#65533;R&#65533;&#65533;&#65533;&#65533;&#65533;&#65533;&#65533;&#65533;p&#65533;&#65533;:&#65533;&#65533;&#65533;&#65533;(&#65533;sz&#65533;&#627;A&#1985;&#65533;&#441;&#65533;&#65533;&#65533;}&#65533;&#65533;Yi&#65533;&#65533;i&#65533;&#65533;G&#65533;&#65533;8vp&#65533;f7&#65533;8q&#65533;&#65533;d]&#65533;&#331;
&#65533;d&#65533;&#65533;&#65533;&#65533;&#65533;x@&#65533;&#65533;&#65533;&#1690;&#65533;H~&#65533;&#65533;&#65533;&#65533;z&#65533;Y&#65533;&#65533;&#65533;?&#681;&#65533;&#1670;&#65533;
&#65533;&#1098;O&#65533;&#65533;&#65533;Z&#65533;&#65533;&#65533;s&#65533;&#65533;H&#65533;&#65533;&#65533;&#65533;,&#65533;&#65533;&#65533;U&#65533;&#65533;&#65533;$&#65533;&#65533;&#65533;-&#65533;*&#1050;&#65533;&#65533;jr&#13796;&#65533;H&#65533;&#65533;&#65533;&#65533;&x&#65533;&#65533;t&#65533;&#65533;_&#65533;*&#65533;X
&#65533;_Y&#65533;&#394;&#65533;}&#65533;&#65533;&#65533;&#65533;)&#65533;&#65533;&#65533;&#65533;9\j&#65533;&#65533;r&#65533;-&#65533;&#65533;&#65533;&#65533;&#599;&#47207;&#65533;&#65533;&#65533;&#65533;&#545;&#65533;)w&#65533;t&#65533;&#65533;?_#?%N&#65533;J&#65533;&#65533;&#65533;&#65533;7H&#65533;{h&#65533;,+&#65533;&#65533;&#65533;C&#65533;x&#65533;Y&#65533;&#65533;&#65533;&#65533;&#65533;&#65533;:&#65533;	&#65533;&#65533;&#65533;;@&#65533;r&#65533;xZ&#65533;6(&#65533;&#65533;i&#65533;&#65533;)&#65533;M&#1779;&#65533;V/8TEVC@>&#65533;?{&#65533;&#65533;i&#65533;ZK&#65533;&#65533;'kg
&#65533;5I{"&#65533;&#65533;	&#65533;u&#65533;&#65533;&#65533;&#65533;&#65533;&#65533;@&#65533;&#65533;&#694;&#65533;&#65533;K&#65533;&#65533;j&#65533;9&#65533;D$&#65533;(&#65533;&#65533;&#65533;&#65533;H&#65533;&#65533;&#567;&#624;&#1591;&#65533;&#65533;&#65533;&#65533;R&#65533;&#65533;2u&#65533;&#65533;*t&#65533;&#65533;&#65533;&#65533;&#65533;&#65533;&#65533;&#65533;	&#65533;&#65533;h&#65533;,&#65533;&#65533;^9&#65533;&#65533;Xz#J&#65533;&#65533;&#1785;&#65533;[&#65533;&#65533;&#65533;{&#65533;'6&#65533;tk;y&#65533;B1&#65533;&#65533;&#717;&#65533;K&#65533;&#1259;&#65533;q&#65533;&#65533;&#65533;b&#65533;C&#65533;t&#65533;&#65533;&#65533;b&#65533;&#1766;&#65533;&#65533;&#65533;i&#65533;&#65533;pHK!&#65533;&#65533;&#65533;p&#65533;&#65533;&#65533;&#65533;&#1591;&#65533;&#65533;&#710;&#1483;&#65533;&#65533;+&#65533;&#65533;&#65533;&#65533;r+I&#65533;&#65533;/t0Va&#65533;&#65533;&#65533;&#65533;J&#65533;&#65533;{&#65533;&#65533;(X:&#65533;@&#65533;@@&#65533;\.*&#65533;j&#1772;k&#65533;&#65533;&#1525;&#65533;:&#65533;L&#727;&#65533;&#685;H&#65533;&#65533;
&#65533;&#65533;&#65533;H?Z&#65533;q:&#65533;&#65533;W&#65533;<$&#65533;P&#65533;6&#65533;&#65533;&#65533;&#65533;
&#65533;P&#65533;&#1696;&#65533;v	&#65533;E&#65533;&#65533;i&#65533;&#65533;&#65533;Y&#611;&#65533;`a&#65533;&#65533;&#65533;iH&#65533;~&#65533;&#65533;&#65533;
&#65533;&#65533;&#65533;&#65533;&#65533;&#65533;&#65533;y&#65533;&#65533;x&#65533;&#65533;M&#65533;v&#65533;&#65533;&#65533;&#65533;QX&#65533;4&#65533;&#65533;r&#65533;&#65533;&#65533;K&#65533;&#65533;&#65533;&#433;j,1&#65533;)&#1552;9&#65533;&#65533;r`&#65533;&#65533;6x&#65533;&#65533;&#65533;&#65533;[G&#65533;&#65533;~&#1783;&#65533;h&#65533;&#65533;DBD&#65533;&#65533;A&#65533;&#65533;&#65533;&#65533;_&#65533;&#65533;&#65533;{&#65533;&#65533;&#65533;&#65533;&#65533;1LwYJ&#65533;zL&#65533;?ol&#65533;p&#65533;&#65533;h&#586;=,&#65533;x&#65533;&#65533;C&#65533;)&#65533;&#65533;NA&#297;&#65533;	l&#65533;W&#65533;	&#65533;&#42716;&#65533;7<&#65533;&#65533;&#446;+"X4&#65533;&#65533;"3&#65533;r&#65533;mo&#65533;\&#65533;&#46676;&#65533;V&#65533;&#65533;x&#65533;l&#65533;&#65533;&#65533;&#65533;&#65533;&#65533;@&#65533;J{&#65533;&#65533;g&#65533;9&#565;&#65533;&#434;L&#65533;&#65533;
|E&#65533;&#761;L&#65533;E&#65533;&#65533;L&#65533;&#65533;&#65533;	I&#65533;R&#65533;&#65533;&#65533;p
&#65533;p&#779;&#65533;&#65533;0&#65533;&#65533;&#65533;S##%&#65533;|A&#65533;&#771;T&#65533;&#65533;&#65533;l&#65533;*f&#65533;&#65533;&#65533;&#65533;&#65533;&#935;&#65533;W&#65533;&#65533;X&#65533;M&#65533;&#65533;&#770;"n&#65533;&#65533;&#65533;&#65533;Z&#714;&#65533;&#65533;&#65533;<&#65533;&#65533;\&#65533;&#65533;&#65533;&#65533;`	&#65533;&#65533;	M&#65533;#&#65533;1&#65533;z
&#65533;l&#65533;&#65533;k&#65533;M+n&#65533;Ha&#65533;&#65533;-&#65533;t&#65533;&#65533;Sm&#65533;j&#65533;&#65533;0&#65533;=&#65533;&#65533;&#65533;&#65533;&#65533; I&#65533;&#891;&#65533;!&#65533;&#65533;%<&#1808;&#65533;A&#65533;&#65533;X&#65533;&#65533;ok&#65533;&#65533;&#65533;&#65533;c}&#65533;&#65533;a&#65533;&#65533;;&#65533;&#65533;h&#65533;R&#65533;~=&#65533;l	k&#65533;&#65533;&#65533;&#65533;&#65533;S&#65533;&#65533;&#65533;&#65533;&#65533;3&#65533;-&#65533;&#65533;6&#65533;cP&#65533;s&#65533;4b&#65533;&#65533;a&#65533;'&#65533;&#65533;&#65533;&#65533;q&#65533;&#65533;&#65533;@&#65533;&#65533;Mr`Ml&#65533;j&#65533;s&#65533;&#65533;&#65533;&#65533;&#65533;W&#65533;j&#1171;&#65533;&#65533;&#1528;a&#65533;&#65533;&#1420;&#65533;&#65533;Ql&#65533;&#65533;x&#65533;=&#65533;^a&#1532;}&#65533;&#65533;&#266;&#65533;&#65533;&#65533;l&#65533;,&#65533;r&#65533;	&#65533;&#65533;&#1655;&#65533;&#512;&#65533;&#65533;&#65533;B8&#65533;&#65533;&#65533;h&#65533;%&#65533;m&#1623;&#65533;&#717;&#65533;&&#65533;&#65533;&#65533;&#65533;&#65533;&#362;<&#65533;&#65533;;&#1701;&#65533;&#65533;]&#65533;&#65533;fc&#65533;&#65533;%&#65533;&#65533;&#65533;&#65533;ln&#844;;&#65533;&#65533;&#65533;&#65533;&#65533;M&#65533;8M&#65533;m&#65533;&#65533;8&#65533;:&#65533;&#65533;&#65533;H&#65533;l`	&#65533; &#65533;u
&#65533;&#65533;Q?&#65533;n&#65533;6&#65533;&#65533;D\&#65533;&#65533;&#65533;l&#65533;&#65533;&#65533;&#65533;)&#65533;&#65533;&#65533;nV&#65533;}&#65533;&#65533;&#65533;&#65533;S&#482;&#65533;&#65533;&#65533;&#65533;&#65533;*&#65533;&#65533;]&#65533;#&#65533;&#1788;&&#65533;<&#65533;p
&#65533;&#65533;gpM&#65533;(&#65533;&#65533;F&#65533;&#65533;&#65533;&#65533;&#974;&#65533;6&#65533;&#65533;"&#65533;&#65533;&#65533;&#65533;&#716;&#65533;c&#65533;P&#65533;&#1727;&#65533;SN&#65533;B&#65533;&#65533;l&#65533;^4&#65533;&#65533;	c&#65533;E&#65533;&#65533;&#65533;&#65533;q&#65533;&#65533;<&#65533;&#65533;H&#65533;&#65533;=&#65533;&#65533;&#65533;&#65533;
D&#65533;&#65533;m@&#65533;
8&#65533;`	&#65533;@&#65533;&#65533;	&#65533;&#65533;Y&#65533;U&#65533;&#65533;dAo!&#65533;&#65533;[l&#65533;&#65533;&#65533;}&#65533;2&#65533;&#65533;O^_&#65533;&#65533;d&#65533;^mQ>&#65533;BJ&#65533;&#65533;&#65533;2&#65533;&#65533; {&#65533;&#65533;&#65533;e&#65533;&#65533;g~&#65533;&#65533;l&#65533;r&#65533;&#65533;0&#65533;+&#65533;&#65533;1&#65533;&#65533;w0&#65533;w&#65533;&#1113;&#65533;)&#65533;&#65533;&#65533;;&#65533;ap4&#65533;3&#65533;&#65533;^Z&#65533;&#65533;~&#65533;O~&#65533;&#65533;yw&#65533;\F&#65533;&#65533;&#65533;&#65533;e&#65533;m&#65533;~&#65533;&#908;&#65533;&#65533;&#65533;&#65533;&#65533;&#65533;&#65533;&#1192;&#65533;&#65533;&#65533;8&#65533;&#65533;8:&#65533;&#65533;R&#65533;g`&#65533;qPs&#65533;}Z&#65533;&&#65533;+&#65533;&#65533;&#65533;&#65533;"&#65533;&#65533;&#631;
&#25381;&#65533;&#65533;&#65533;T&#65533;.&#65533;&#65533;&#65533;&#65533;&#1230;Z&#65533;`&#65533;&#65533;&#65533;&#65533;&#65533;&#65533;&#65533;;&#65533;:&#65533;&#65533;&#65533;&#65533;&#65533;~&#65533;&#65533;&#65533;A{5&#65533;&#65533;&#65533;|
&#349;&#65533; &#65533;P.&#65533;&#65533;&#65533;&#65533;BDn&#65533;&#65533;:%&#65533;&#65533;&#65533;&#65533;&#65533;&#1038;]&#65533;&#65533;#-]&#65533;t&#65533;&#718;n,&#65533;]Oo&#65533;&#65533;&#65533;&#65533;ox&#65533;*&#65533;9L&#65533;h&#65533;&#65533;_&#65533;\&#65533;DB5&#897;&#65533;&#65533;{&#65533;	&#65533;&#65533;&#65533;@&#65533;&#65533;(&#65533;&#65533;&#65533;&#65533;=c&#65533;&#65533;6&#65533;M&#65533;Z&#65533;&#65533;&#65533;8o]&#65533;&#65533;&#65533;2&#65533;;O&#65533;&#65533;m&#65533;,&#65533;&#65533;&#1875;>#&#65533;&#65533;&#65533;&#65533;&#65533;&#65533;w\&#65533;K&#65533;&#65533;&#65533;J~&#65533;&#65533;N)&#65533;P&#298;&#65533;R&#65533;&#65533;l@&#65533;JY&#65533;&#65533;K&#65533;&#65533;M-2ub8&#65533;K&#65533;&#65533;%&#65533;&#65533;W&#65533;&#65533;5&#65533;[&#65533;^[@&#65533;j&#65533;@&#65533;A/&#65533;&#65533;&#65533;&#65533;&#65533;&#65533;b&#65533;&#155;M&#65533;kY&#65533;&#65533;5$&#65533;&#65533;\&#65533;$&#65533;1&#65533;&#65533;w&#65533;-&#65533;&#65533;&#65533;&#65533;
.6&#158;&#65533;&#65533;&#65533;-&#65533;&#65533;Si&#65533;&#65533;&#65533;I+dC&#65533;G&#1343;&#65533;N&#65533;&#65533;&#65533;&#65533;DUc&#65533;zO&#65533;&#65533;&#65533;&#65533;,&#65533;&#65533;Y&#65533;&#65533;&#65533;&#65533;&#65533;l&#65533;&#65533;&#65533;&#65533;&#65533;&#65533;=&#65533;vm&#65533;&#65533;&#65533;&#65533;&#65533;&#65533;?v&#65533;Ne&#65533;W&#65533; ?z	&#65533;;&#65533;P^C&#65533;&#65533;3&#65533;&#65533;<v&#65533;&#65533;q&#65533;&&#65533;&#65533;1&#65533;&#65533;&#65533;&#65533;U2b&#65533;^'U&#626;&#65533;4&#65533;0W&#65533;&#1334;&#870;&#65533;&#65533;8&#65533;&#65533;&#65533;&#65533;&#65533;'&#65533;mm&#65533;&#65533;9&#65533;&#65533;&#1094;:&#65533;v[&#65533;&#65533;_&#1247;5=N&#65533;V&#65533;#GrY7&#65533;+&#65533;&#1376;:&#65533;a&#354;#&#65533;&#65533;Sq_&#981;&#65533;m&#65533;z&#65533;&#65533;&#189;7&#65533;>&#65533;x&#65533;&#65533;&#65533;&#65533;&#65533;;&#65533;&#65533;&#65533;]&#65533;&#65533;*D&#65533;RY>&#65533;i&#65533;&#65533;0^&#65533;%C&#65533;&#65533;&#65533;*&#544;"b\&#65533;&#65533;&#199;H+"&#65533;H&#65533;F&#65533;TE&#65533;&#65533;&#65533;Z%&#65533;&#65533;}4&;b&#65533;&#65533;&#65533;"Uc&#65533;&#65533;8&#65533;&#65533;&#65533;>&#65533;&#65533;&#1876;&#65533;q&#65533;P&#65533;*&#65533;&#65533;5kN&#65533;&#65533;v{&#825;Q-Z&#65533;]&#65533;^&#65533;3iZ&#65533;l&#65533;&#1165;&#65533;&#65533;<&#2045;&#65533;&#65533;&#1854;}Z&#65533;&#1504;&#65533;^&#65533;7o&#65533;#&#65533;Of	dL&#65533;&#65533;&#65533; b&#65533; &#65533;&#65533;I&#65533;&#65533;&#976;&#65533;A&#65533;&#65533;&#65533;&#65533;6&#65533;J2i%&#65533;&#65533;&#65533;-6
O&#65533;M6&#65533;&#65533;&#65533;&#65533;1&#65533;&#65533;3&#65533;>&#65533;"
&#672;&#2000;s&#65533;;&#65533;&#65533;E&#65533;C&#65533;9&#65533;&#65533;
O&#65533;&#65533;x,k&#65533;&#65533;&#65533;&#65533;&#65533;&#65533;&#65533;}&#65533;\/&#1174;&#65533;&#65533;&#65533;&#65533;+&#65533;&#65533;.(m&#65533;&#65533;&#65533;#&#65533;&#65533;&#65533;r20&#65533;e@P6DSpM6&#65533;t&#65533;MK&#65533;PB&#65533;j&#65533;gC&#65533;,&#65533;&#1078;;+&#65533;&#65533;6;]-&#65533;&#65533;lT15jU&#65533;tQF&#65533;r&#65533;&#65533;G&#65533;&#170;&#65533;_&#65533;4FL&#65533;i&#65533;&#65533;2m&#65533;)P&#65533;&#65533;&#65533;&#65533;q&#65533;+N&#65533;&#65533;&#65533;)oU%[uu=&#65533;&#1411;2&#65533;tj&#65533;RSs&#850;D&#1990;+&#65533;&#65533;]&#65533;$s&#65533;_9S&#65533;S&#1592;A&#65533;&#65533;t&#65533;M&#65533;&#65533;\-6=&#65533;&#65533;p&#65533;&#65533;$4?&#65533;&#65533;&#65533;<lt\r!5w&#65533;,iD&#65533;&#65533;J-&#65533;&#65533;&#65533;&#65533;'k&#65533;jGG&#65533;_RW,&#65533;&#65533;
&#65533;H&j&#65533;&#65533;WfR&#65533;Y&#65533;&#65533;u&#65533;&#65533;t&#65533;T,&#65533;&#757;`&#65533;&#65533;xL~&#65533;&#65533;3U&#65533;&#65533;dG@&#65533;&#65533;]\!&#65533;:&#65533;M&#65533;&#65533;.&#65533;3&#65533;k&#65533;&#65533;&#65533;m]&#65533;V&#65533;&#65533;8&#65533;&#65533;g&#65533;&#65533;&#65533;5&#65533;&#65533;&#65533;j&#65533;EO&#65533;n&#65533;&#65533;&#65533;7&#65533;&#1506;b&#65533;~&#65533;&#65533;T&#65533;&#65533;&#65533;&#65533;&#65533;1/&#65533;}
RXa&#65533;&#65533;&#65533;V&#228;&#65533;&#65533;&#1481;&#65533;&#65533;&#65533;1a7&&#65533;cU&#65533;.e&#65533;;B&#65533;&#65533;&#65533;B&#65533;3wq&#65533;YO&#620;&#65533;O&#65533;&#65533;D&#65533;C&#65533;&#65533;yg.&#65533;s&h&#65533;&#65533;&#65533;m&#65533;&#65533;S&#65533;&#34709;&#65533;<&#65533;W&#65533;h&#65533;&#65533;&#65533;_&#65533;&#65533;&#65533;<&#65533;&#65533;
&#1760;&#65533;~&#1902;&#65533;&#65533;k8uy#>&#65533;&#65533;{cjn&#65533;c&#65533;{x&#65533;K&#65533;)&#65533;&#65533;M&#65533;3&#65533;y&#65533;U&#65533;&#65533;&#65533;ic&#65533;p&#65533;&#65533;&#65533;&#65533;&#65533;/&#65533;&#65533;&#65533;&#65533;&#65533;&#65533;&#65533;&#65533;&#751;2&#65533;&#435;8&#65533;s&#65533;C&#65533;&#65533;J}s?G&#1337;&#65533;?^|q&#65533;,U[G&#65533;&#65533;&#65533;&#65533;@&#65533;&#65533;Z&#65533;&#65533;&#65533;j$PD&#65533;JWc,&#65533;;B&#65533;@&#65533;&#65533;&#65533;((8&#65533;&#65533;I"@xCB&#65533;&#65533;&#65533;&#65533;&#65533;1z&#65533;@&#1698;^&#65533;&#65533;&#65533;\&#65533;{`rM&#948;&#1377;&#65533;<&#65533;$w&#65533;&#65533;&#65533;wCR&#65533;|%:_p&#65533;&#65533;<&#65533;&#65533;&#65533;(&#65533;A&#65533;W&#65533;&#65533;&#65533;&#1189;&#65533;a&#65533;"`&#65533;&#65533;?}4ivD&#1002;&#65533;&#65533;D&#65533;MbB&#65533;c&#65533;s1v&#65533;?&#65533;&#65533;D&#65533;&#65533;BB&#65533;&#65533;&#65533;*6&#65533;&#65533;&#65533;&#65533;HH
|0&#65533;&#65533;p&#65533;)&#65533;&#65533;U=m&#65533;	9{B!&#65533;V&#65533;&#65533;&#65533;tOC&#65533;Qs&#65533;@&#65533;9
9&#65533;d&#65533;xw&#65533;
1E&#65533;&#65533;u&#65533;&#65533;D&#65533;&#65533;e&#65533;&#65533;&#65533;$6&#65533;LasY&#65533;&#65533;&#918;&#65533;&#65533;&#65533;C>"J&#65533;%uFBm,&#65533;h&#65533;&#65533;&#65533;80&#65533;n&#65533;(D&#65533;&#65533;$&#65533;7@&#65533;~&#65533;Ji!&#65533;z&#65533;P&#65533;&#65533;w&#65533;&#65533;&#65533;&#65533;({&#65533;&#65533;&#952;	9HN&#65533;m&#65533;Z_r&#65533;U)L&#65533;&#65533;h&#65533;&#65533;8&#65533;&#65533;&#65533;&#65533;&#65533;dy%v&#65533;&#65533;&#65533;$	&#65533;'y]z&#65533;r;&#65533;&#65533;(&#838;9H4&#65533;x(&#65533;&#65533;&#65533;&#65533;&#65533;&#65533;`hX*.&#65533;&#65533;&#65533;&#65533;(&#65533;(F`&#65533;&&#65533; &#65533;&#65533;&#65533;I&#65533;.e&#65533;&#65533;^&#65533;XxC&#65533;&#65533;&#65533;J%&#65533;?&#65533;&#65533;T&#65533;&#65533;&#65533;&#65533;&#65533;&#65533;v&#65533;&#65533;&#65533;&#65533;/M&#65533;&#65533;&#42004;0&#65533;&#65533;&#65533;=CO|&#65533;5P&#65533;M1&#65533;:&#65533;&#65533;&#65533;PM&#65533;&#65533;f4&#65533;/)z&#65533;)&#65533;@&#65533; &#65533;F1&#65533;&#65533;:2&#65533;&#65533;L&#65533;&#65533;4WJ&#65533;ZP3L&#65533;;&#65533;KY&#65533;&#65533;&#65533;&#65533;r&#65533;(&#65533;dO&#65533;ZSub&#65533;~=&#65533;&#65533;Sy2U&#65533;,&#65533;&#1680;&#65533;wO&#65533;&#65533;s&#65533;&&#65533;|&#65533;&#65533;&#65533;#&#65533;jc>&#65533;&#1122;&#65533;z&#65533;&#65533;&#65533;@yh&Z&#65533;p&#65533;f&#65533;x&#514;N&#65533;&#65533;t&#65533;&#65533;&#65533;&#65533;L&#65533;&#65533;	 @}l5&#65533;^&#65533;&#65533;!D:f&#65533;.&#65533;L5&#65533;&#65533;&#2038;k&#65533;&#65533;|&#65533;Mw&#65533;S&#65533;&#65533;3~X&#65533;Z_}:@&#378;&#65533;&#65533;&#65533;,D&#65533;&#65533;}&#65533;&#65533;&#65533;K@&#65533;&#65533;\&#65533;S&#65533;<-&#65533;&#65533;&#65533;F&#65533;&#65533;&#65533;&#65533;&#65533;.["@&#65533;&#65533;&#65533;m&#65533;Q[&#1558;"x&#65533;n&#65533;&#65533;[@&W&#65533;&#65533;s&#864;&#65533;K&#65533;&#65533;&#1285;
&#65533;&#65533;&{&#65533;>&#65533;&#65533;&#65533;&#65533;&#901;Z&#65533;&#65533;#&#65533;&#65533;e&#65533;&#65533;S&#65533;d&#65533;v&#65533;&#65533;wl&#65533;&#65533;Jya&#65533;3\vo&#65533;&"&#65533;&#65533;&#65533;&#65533;^&#65533;&#65533;&#65533;p"P&#65533;&#65533;&#65533;>.0~&#65533;X&#65533;&#65533;&#65533;PM&#65533;&&#65533;&#1208;&#65533;&#65533;&#65533;Q&6y\a,&#65533;NnM&#65533;%X[z&#65533;&#65533;&#65533;M&#65533;&#65533;&#65533;&#65533;&#65533;&#65533;u&#65533;&#65533;aG6W&#65533;A&#65533;&#65533;&#65533;-&#65533;&F/&#65533;,&#65533;&#65533;{5v
B&#65533;&#65533;&#65533;1&#65533;@p&#65533;d&#65533;&#65533;&#65533;.&#65533;&#65533;&#65533;h"+Yr&#65533;&#65533;&#65533;U}&#65533;&#65533;(&#65533;&#65533;&#1456;&#65533;&#65533;&#65533;j&#65533;&#739;~g&#65533;3|j&#65533;&#65533;k&#65533;&#65533;&#2001;&#65533;x>&#65533;u&#65533;&#65533;>OI&#65533;&#65533;Z&#65533;j&#65533;q2&#65533;&#65533;k/&#65533;&#65533;&#65533;v&#65533;&#65533;&#65533;o&#65533;&#65533;	:&#65533;If6&#65533;}&#65533;&#65533;G#:&#65533;&#65533;&#65533;&#65533;&#65533;&#65533;Glg&#65533;&#65533;&#65533;&#65533;)&#65533;U
&#1235;&#770;&#1263;&#65533;&#65533;&#886;Lj+&#65533;&#65533;&#730;&#65533;&#65533;yx&#65533;u&#65533;&#265;a)<&#65533;&#65533;Jv&#65533;&#65533;Le&#65533;c^;&#65533;&#65533;z&#65533;&#65533;&#65533;&#65533;b|c&#65533; ;&#65533;}t&#65533;&#65533;&#65533;&#65533;&#65533;&#65533;6&#65533;&#65533;e&#65533;&#720;[&#65533;&#65533;&#1237;&#65533;Le^&#65533;&#65533;&#65533;&#65533;V&#65533;u&#65533;&#65533;&#65533;&#65533;r&#65533;&#65533;&#65533;$&#65533;P}a&#65533;&#65533;&#65533;&#65533;&#65533;&#65533;TI&#65533;MTWB&#65533;&#65533;&#65533;u&#65533;r&#65533;&#65533;:\&#4022;J&#65533;&#1757;&#65533;#&#1063;&#65533;&#65533;}E&#65533;&#65533;&#65533;"Zpn-Q&#65533;t&#65533;x&#65533;&#65533;&#65533;#W&#65533;&#65533;&#65533;&#65533;&#65533;m:&#65533;&#65533;i&#65533;x&#65533;9&#65533;&#65533;Z&#65533;&#65533;&#65533;_&#65533;&#65533;&#65533;c&#65533;&#65533;Y&#65533;`L&#65533;*&#65533;&#65533;Z/>&#65533;&#65533;&#65533;&#1110;&#65533;;]&#65533;&#65533;&#1289;&#65533;&#65533;1&#65533;b&#65533;1xJ&#206;&#65533;[u$C[&#65533;&#65533;&#65533;}I&#65533;&#65533;0&#65533;&#65533;3&#65533;&#65533;m&#65533;N&#65533;^L53&#65533;5S&#65533;i&#65533;&#65533;&#65533;&#65533;&#489;S&#65533;&#65533;&#65533;&#65533;D&#65533;&#65533;E&#65533;t|&#65533;HCm&#65533;&#65533;&#65533;*&#65533;&#65533;&#65533;&#65533;@&#65533;3Jo<&#65533;&#171;b'U&#65533;H&#65533;L:&#65533;&#65533;&#65533;Y&#65533;&#65533;/F&#65533;b&#65533;&#1046;&#65533;&#1585;&#65533;&#65533;c@&#65533;&#65533;&#65533;&#65533;&#65533;8&#65533;}&#943;&#65533;/&#65533;2&#65533;&#65533;k&#65533;[3&#65533;q&#205;&#65533;&#65533;&#65533;&#441;&#65533;&#253;>&#65533;&#65533;&#65533;k&#65533;&#65533;&#65533;$&#65533;x*&#65533;q;&#65533;&#65533;&#65533;@	H	3&#65533;A&#65533;&#65533;{Z	&#65533;&#65533;>V&#65533;@&#41703;&#190;&#65533;
6,:&#65533;.hH&#65533;C8&#65533;TxCP&#65533;&#1752;&#65533;9&#65533;&#65533;H&#65533;&#65533;?&#65533;&#65533;:&#65533;&#65533;&#1610;&#65533;&#65533;B-&#65533;&#65533;"&#65533;&#65533;=`&#65533;&#65533;=&#65533;c&#176;3&#65533;7&#1104;B(&#65533;&#65533;($&#65533;&#65533;&#65533;0&#65533;&#65533;-&#65533;&#65533;&#65533;&#65533;&#65533;&#65533;&#65533;&#65533;&#1698;&#65533;&#220;N&#65533;@&#65533;)&#1649;&#65533;[&#65533;&#65533;&#65533;&#65533;A&#65533;@&#65533;A&#65533;:8&#65533;;&#65533;&#65533;S&#65533;_&#1539;(&#65533;%F&#1580;L&#65533;C9X#]Z=&#65533;K?
&#65533;/&#65533;3&#65533;<4&#65533;&#65533;#&#65533;&#241;R&#65533;",&#65533;#&#65533;&#65533;l!&#1451;&#65533;b&#65533;&#65533;&#65533;&#65533;&#65533;&#65533;&#65533;[)A&#65533;&#65533;&#65533;Dk&#65533;&#65533;v!&#65533;&#1635;=&#65533;1&#65533;&#1835;!q&#65533;9	&#65533;-z7-&#65533;&#65533;&#65533;&#65533;%&#65533;i&#65533;&#65533;c3S29&#65533;5&#131;&#250;&#1548;"/:,&#65533;;&#1843;TxAm`4&#65533;(&#1027;_&#65533;
M&#65533;($&#65533;T&#65533;SLE&#65533;&#65533;&#65533;&#65533;c&h&#65533;G0ic&#65533;e&#685;&#65533;&#65533;D#&#65533;DL&#65533;:l2&#65533;N&#65533;&#65533;&#1355;&#173;&#65533;+A*&#65533;p&#65533;&#65533;C&#65533;&#65533;&#65533;&#65533;;&#65533;&#65533;&#65533;&#65533;&#65533;	&#65533;&#65533;&#65533;k&#65533;j&#65533;&#65533;E&#65533;{;_<&#224;
F&#65533;&#61630;(bc&#65533;H8&#65533;&#65533;&#168;&#65533;&#65533;8{&#65533;&#65533;(@&#65533;&#65533;]&#65533;P&#65533;&#65533;&#65533;&#65533;&#65533;&#65533;B&#65533;1&#1539;o&#65533;A&#65533;1&#65533;D6&#65533;1&#65533;J&#65533;&#65533;&#65533;&#65533;&#65533;&#65533;A&#65533;-&#65533;&#65533;&#65533;R&#65533;y&#65533;![p<?&#65533;x=&#65533;*.&#1643;&#134;h&#65533;&#65533;&#641;DE%&#65533;&#65533;&#65533;&#46492;&#65533;&#350;&#65533;!&#65533;&#65533;H&#65533;&#65533;E&#65533;&#65533;&#65533;FJ&#65533;	&#65533;9&#65533;&#65533;6&#65533;'&#65533;+&#65533;&#767;&#65533;Ke&#65533;>;6&#65533;3&#65533;p@I+&#65533;&#610;&#65533;<&#65533;K&#65533;>&#65533;&#65533;B&#65533;&#65533;&#65533;L:&#65533;&#65533;&#65533;IK&#65533;&#65533;l&#65533;f&#65533;&#65533;_:-&#65533;r&#65533;&#65533;A&#65533;&#65533;&#65533;?&#65533;&#652;&#65533;&#65533;n&#65533;O&#65533;J&#65533;&#65533;&#65533;&#65533;
@&#65533;$&#65533;g&#524;&#65533;&#65533;	-k&#14211;&#65533;&#65533;D&#738;A&#757;l&#65533;&#65533;&#65533;&#65533;&#65533;p&#65533;KN&#65533;x&#65533;&#766;#5&#65533;&#65533;IF&#65533;&#65533;5&#65533;&#65533;&#65533;f$&#621;9&#65533;&#65533;=&#65533;I4(J&#65533;&#65533;]&#65533;9&#1539;L&#65533;I&#65533;&#65533;b"&#684;&#805;3J&#65533;&#65533;%&&#65533;&#65533;_b&#65533;&#65533;&#987;&#65533;Gy4M}&#65533;&#65533;lM&#65533;J&#65533;D;jB7&#65533;&#65533;A4&#65533;	&#65533;+&#65533;t&#65533;RH&#65533;&#65533;$t!&#65533;&#65533;&#65533;4&#65533;/c&#65533;&#65533;&#65533;@&#65533;1&#65533;&#65533;&#65533;8d&#65533;&#65533;5&#65533;N&#65533;&#65533;>&#65533;&#65533;P&#65533;&#65533;44&#1667;?~0
&#65533;&#65533;&#65533;FW&#65533;&#65533;T&#65533;N)L(&#65533;&#65533;Q&#65533;? K`&#65533;;P&#65533; &#65533;N&#65533;&#65533;H0CC4s*M&#65533;&#65533;&#65533;&#65533;4N&#65533;J1P-M&#65533;L#5&#65533;t\E&#65533;GmR&#65533;&#65533;&#65533;&#65533;&#65533;&#65533;z&#760;\&#65533;&#65533;t&#65533;;&#1780;N&#737;&#65533;&#65533;&#65533;5ZK*&#65533;8	&#65533;&#65533;&#65533;&#65533;&#65533;&#65533;&#65533;5YRQZ
*&#65533;&#65533;,a&#65533;&#65533;D&#65533;&#65533;5W&#65533;&#65533;D&#65533;H&#65533;Q-&#65533;'&#65533;&#65533;&#65533;&#65533;&#65533;O&#65533;&#65533;?&#65533;;&#65533;&#65533;&#65533;t&#65533;!&#65533;RD&#65533;-r&#65533;&#65533;iU&#65533;&#65533;&#65533;RM&#65533;0&#65533;V&#65533;b#N&#65533;&#65533;&#65533;&#65533;&#65533;&#65533;&#65533;/&#65533;&#65533;
&#65533;&#65533;&#65533;&#65533;&#65533;2;&#65533;$L&#65533;&#65533;&#65533;
 &#65533;T?m&#65533;&#65533;&#65533;&#953;I&#65533;&#318;B&#65533;&#65533;&#65533;4&#65533;D&#65533;&#65533;&#65533;&#65533;;&#65533;T%4&#65533;&#65533;&#65533;Q&#65533;&#812;B&#65533;4R&#65533;4&#65533;UWe&#65533;0&#65533;QR&#65533;0x&#65533;5x&#65533;$#+&#65533;PV&#65533;W&#65533;U6&#65533;RYE&#65533;SE[&#65533;&#65533;&#65533;&#65533;&#65533;3m0&#65533;[0<8&#65533;T;&#65533;&#65533;&#65533;o&#65533;&#65533;oQS8&#65533;&#65533;`&#65533;&#65533;:d&#65533;&#65533;&#65533;@&#65533;&#65533;&#65533;z0&#65533;&#65533;&#65533;&#65533;\&#65533;&#65533;&#65533;w;&#65533;&#65533;A&#65533;T1&#65533;a&#65533;E&#65533;Q0`q&#65533;;&#65533;YR&#65533;+&#65533;&#65533;&#65533;TP&#65533;C
&#65533;w]R&#65533;QB&#65533;*=(&#65533;&&#65533;Y&#65533;D&#65533;5&#65533;Wv&#65533;&#65533;iB&#65533;&#65533;&#65533;-XM:&#65533;S&#65533;&#65533;D&#65533;0&#1223;M&#65533;-E&#65533;R&#65533;&#65533;&#1277;&#65533;d&#65533;&#1406;&#65533;U&#65533;&#65533;&#65533;&#65533;T &#65533;#&#65533;&#65533;=&#65533;5&#65533;S&#65533;-&#65533;]Y&#65533;&#65533;&#65533;&#65533;&#65533;V&#65533;YD]3^&#65533;H&#65533;PU&#65533;&#65533;T+X&#65533;,8&#65533;zM&#65533;4&#65533;  &#65533;&#65533;;&#65533;A&#65533;&m&#65533;&#65533;&#65533;&#65533;$&#65533;(ze&#65533;`:RE&#65533;&#65533;~&#65533;&#1057;&#65533;-&#65533;/&#65533;R&#65533;&#65533;R^&#65533;&#65533;&#65533;&#65533;&#1187;&#65533;U&#65533;&#368;&#65533;M&#1796;B&#242;m)&#65533;&#65533;D&#65533;&#65533;&#65533;[&#65533;&#65533;&#65533;&#65533;M&#65533;
&#65533;4&#65533;&#65533;&#65533;&#65533;&#706;&#65533;&#65533;u&#65533;&#65533;&#65533;>4&#65533;7&#65533;B&#65533;&#65533;X&#65533;'~&#65533;%\H&#65533;}&#65533;T&#65533;&#65533;IS&#65533;H&#65533;" &#65533;8&#65533;&#65533;5&#65533;&#65533;&#65533;UR &#1204;&#65533;&#65533;&#1453;&#65533;B&#65533;zI;8`;#&#65533;&#65533;r&#1261;&#65533;&#1957;2&#65533;&#65533;&#65533;&#65533;&#65533;}[&#65533;\&#339;&#65533;LX&#65533;&#65533;&#65533;=&#65533;&#65533;9&#65533;&#65533;&#65533;7&#65533;2k&#65533;&#65533;&#65533;&#65533;J)&#65533;&#65533;&#65533;&#65533; &#65533;bt&#211;&#65533;^#&#142;3;_[&#65533;9&#65533;&#65533;&#65533;<&#65533;xS_B&#65533;O`t&#65533;F&#65533;&#65533;(&#65533;/&#65533;&#65533;N&#1402;_&#65533;J&v&#65533;Dd&#65533;&#65533;b&#65533;B&#1384;&#65533;1&8`.&#65533;&#65533;h?&#65533;#V%\}&#65533;&#65533;`&#65533;&#65533;&#65533;&#65533;D&#65533;P&#65533;&#65533;]&#65533;&#65533;&#65533;&#65533;&#65533;9&#1072;&#65533;&#65533;E&#65533;c=&#65533;_&#65533;&#65533;E&#65533;&#65533;Pp&#65533;&#65533;|&#65533;C&#65533;&#65533;<&#65533;&#65533;&#65533;C&#65533;WZ&#65533;.&#65533;&#65533;a&#65533;&#65533;&#65533;^&#65533;&#65533; &#65533;&#65533;<&#65533;R&#65533;WW&#65533;m%&#65533;/+&#65533;&#65533;&#65533;&#65533;I&#65533;&#65533;)&#65533;&#65533;&#65533;2`0&#65533;&#65533;&#65533;&#65533;?0&#65533;_Xn?&#65533;:&#65533;]P6&#65533;&#65533;3Fc&#65533;&#65533;W&#65533;J(&#65533;&#65533;&#65533;&#65533;&#65533;[dn&#65533;.9a@&#65533;f&#65533;&#65533;\&#65533;X&#65533;&#65533;8U^?&#65533;P6&#65533;&#65533;^&#65533;&#65533;a|d>&#65533;&#269;d&#65533;	&#28769;&#65533;f&#65533;Y&#65533;&#65533;&#65533;&#1993;Tea&#477;&#65533;%0&#65533;P&#65533;\(%&#65533;&#65533;\&&#65533;&#65533;B&#65533;&#65533;&#65533;&#65533;&#65533;&#65533;&#65533;e&#65533;&#65533;Hs&#278;&#65533;&#65533;&#65533;&#65533;Z&#65533;&#65533;&#65533;&#65533;}c^.X&#65533;&#65533;&#65533;&#65533;S&#65533;&#65533;d55N&#65533;P&#65533;D&#65533;&#65533;&#65533;&#65533;&#65533;&#65533;+&#38256;&#65533;X&#65533;me&#65533;&#65533;9(&#65533;I&#65533;&#65533;&#65533;&#65533;&#65533;%g&#65533;~&#65533;&#65533;&#65533;TH`&#65533;&#773;&#51908;|&#65533;8+&&#65533;FMe&#65533;>&#65533;(E-&#65533;U^&#65533;&#65533;4&#65533;g&#65533;&#65533;:G&#65533;Rk&#65533;&#65533;L&#65533;h3%&#65533;&#65533;&#65533;`&#65533;&#65533;]&#65533;&#65533;`5&#65533;Rh"M&#65533;1&#65533;`&#65533;y=&#65533;&#65533;o&#65533;&#65533;'s&#65533;_&#65533;&#65533;E&#65533;&#65533;L&#65533;&#65533;&#65533;H&#65533;(&#65533;&#65533;&#65533;q.&#65533;&#65533;V&#65533;&#65533;&#65533;r&#65533;&#65533;&#65533;&#1605; F&#65533;&#65533;,&#65533;&#65533;*j&#65533;&#65533;&#65533;1&#65533;&#65533;&#65533;dZ.&#65533;&#65533;&#65533;*m&#65533;&#65533;>&#65533;F&#65533;#E`6&#65533;P&#65533;_&#65533;&#137;&#65533;6k[u&#65533;VPM{l&#65533;c&.	&#65533;G&#65533;ay`-&#65533;&#1551;&#65533;&#65533;jQ[&#627;&#65533;&#65533;&#65533;
d&#499;&#65533;y&#65533;&#65533;&#65533;zs%>:q&#65533;&#65533;g&#65533;^&#65533;&#65533;[&#65533;&#65533;)G6&#65533;aPa1&#580;&#65533;&#65533;&#65533;5X&&#65533;&#65533;?&#65533;(Pj&#65533;&#65533;g&#65533;&#65533;&#65533;&#65533;&#65533;H&#65533;4&#65533;&#65533;&#65533;&#65533;&#65533;&#1060;:&#65533;&#65533;5&#65533;23.k&#65533;.&#65533;&#65533;&#65533;&#65533;\&#65533;&#65533;&#65533;Q&#65533;&#65533;&#65533;&#65533;S&#65533;&#65533;25&#65533;&#65533;&#65533;c=&#65533;&#65533;P<&#65533;G&#65533;i&#65533;c&#65533;&#65533;&#65533;0&#65533;P;&#65533;&#65533;9*|&#65533;>&#65533;
:>CN&#65533;I7pH&#1809;-\&#65533;iI&#65533;&#65533;dK&#65533;WO&#65533;Wd&#65533;Wf&#65533;&#65533;&#65533;=U&#65533;&#65533;&#65533;&#65533;&#65533;&#65533;*&#682;{&#65533;&#1570;j&#1246;&#65533;&#65533;o&#65533;+&#65533;P"-p4&#65533;-_&#65533;OkR&#65533;&#65533;B&#65533;p&#65533;&#65533;^&#65533;&#65533;&#65533;66&#65533;&#65533;&#65533;G'&#65533;$&#65533;&#65533;+&#26555;&#65533;4*(_&#65533;&#65533;aM&#65533;/&#65533;&#65533;Kl&#65533;T:&#251;&#65533;&#65533; &#65533;LME&#65533;&#65533;&#65533;M&#65533;Yfe&#65533;&#65533;&#1154;&#65533;&#65533;I&#65533;&#65533;N&#65533;&#65533;&#65533;o&#65533;&#65533;&#65533;&#65533;&#65533;&#65533;o&#65533;&#65533;&#65533;3&#65533;&#65533;&#65533;&#65533;r&#65533;&#65533;&#65533;-&#65533;&#65533;&#65533;&#65533;J/!&#65533;&#65533;&#65533;J47&#1581;&#65533;&#65533;&#1830;&#880;=&#65533;&#65533;&#65533;&#65533;&#65533;\&#65533;&#65533;:5&#65533;&#65533;:&#65533;@<&#65533;N&#65533;&#65533;d&#65533;&#65533;V&#65533;&#65533;&#65533;ZvA&#65533;&#65533;&#864;&#65533;&#451;Qf&#65533;&#65533;&#65533;C]TF&#65533;W&#65533;&#65533;&#65533;(&#65533;gJ&#65533;&#65533;&#65533;R&&#65533;&#65533;1&#65533;r&#65533;&#65533;&#65533;&#65533;t&#65533;&#289;&#65533;&#65533;i$WGuOu2Y&#65533;`&#65533;&#65533;{7&#65533;&#580;u&#1104;&#65533;&#65533;&#65533;u&#1710;AS&#65533;&#65533;ZgM8&#65533;&#65533;&#65533;&#65533;j^&#982;&#65533;}&#65533;&#65533;e&#65533;&#65533;h&#65533;&#65533;b&#65533;&#65533;&#65533;gPe&#65533;H&#65533;{V&#65533;&#65533;V;&#65533;&#65533;&#65533;&#65533;H&#65533;&#58324;&#65533;BWgiDt&#65533;&#65533;&#65533;&#65533;&#65533;E&#65533;&#65533;7]r&#65533;&#65533;&#65533;&#65533;&#796;&#65533;X&#65533;*f&#65533;&#65533;#Q}&#65533;VN&#65533;$WJ&#65533;&#65533;<&#65533;yG
&#65533;wY&#65533;w&#65533;&#65533;&#65533;{&#65533;&#65533;Y'&#65533;Xz&#65533;&#65533;?p&#65533;&#65533;&#65533;'&#65533;&#65533;&#1358;X&#65533;&#65533;&#65533;`&#65533;&#65533;&#65533;&#65533;vGR&#65533;&#761;H&&#65533;(&#65533;MQ&#65533;yt&#65533;&#65533;<&#65533;J&#65533;uoha&#65533;y2&#65533;q&#65533;&#57517;&#65533;&#65533;3
Z &#65533;r&#65533;t&#65533;&`&&#65533;&#65533;&#292;j&#65533;&#65533;w&#65533;&#65533;&#65533;j&#65533;&#65533;z&#65533;&#65533;r&#65533;&#65533;&#65533;5.&#65533;G&#65533;&#65533;&#65533;O$fY=s&#65533;&#65533;z|&#65533;p&#65533;>^&#65533;v^,&#65533;h&#65533;>{&#65533;c&#65533;&#65533;=@&#65533;&#65533;&#65533;&#65533;&#65533;]&#748;7&#1338;&#65533;{&#65533;&#65533;x Zh&#65533;&#65533;&#65533;&#65533;YS&#65533;/&#65533;d&#65533;&#65533;&#65533;P&#65533;&#65533;&#65533;&#65533;&#899;E&#65533;&#65533;y#&#65533;&#65533; &#65533;&#225;&#65533;t&#65533;&#65533;(O&#484;&#65533;&#65533;&#65533;.&#65533;&#65533;&#65533;&#65533;&#65533;&#65533;`3a
&#65533;&#65533;}4&#1080;Y&#65533;*X&#65533;?Y$&#555;&#65533;&#65533;'.&#65533;e&#65533;b&#65533;&#65533;w=&#65533;&#65533;&#65533;c&#464;g1&#65533;&#65533;&#65533;F&#65533;*W&#65533;&#65533;(Lm2&#65533;&#65533;&#65533;&#65533;&#870;Mu:w&#65533;&#65533;y&#65533;8pBe&#65533;&#65533;&#65533;&#65533;&#1124;&#798;-m&#65533;TiL&#65533;I&#65533;&#65533;&#65533;&#65533;"&#1413;&#65533;(-&#1449;P&#65533;Nol&#65533;&#65533;cC&#65533;	&&#65533;\&#65533;K&#1385;&#65533;&#65533;&#65533;&#65533;!4&#65533;n&#65533;&#65533;&#65533;&#65533;0&#65533;I_&#65533;h&#1370;0&#65533;aC1D6&#65533;&#65533;&#65533;A&#65533;&#65533;&#65533;1;@`&#65533;&#65533;p &#65533;D&#1670;&#65533;&#65533;*&#65533;&#65533;&#1316;D&#65533;f&#65533;Z&#65533;@&#65533;XI2,&#65533;&#65533;_k&#1464;9!&#65533;&#65533;&#65533;&#65533;&#1834;I&#65533;9&#65533;&#65533;&#65533;&#1124;&#65533;&#65533;&#65533;0&#65533;&#65533;&#65533;M&#65533;&#65533;&#65533;-&#65533;&#65533;&#1009;k&#1998;e&#65533;&#65533;,_Fj&#65533;&#65533;&#65533;&#65533;&#65533;Z-&#65533;S&#65533;&#65533;"df&#65533;)&#65533;tU'^&#65533;Z&#65533;&#65533;O@&#65533;K,&#65533;0?<&#65533;&#65533;8&#65533;&#65533;
H&#65533;&#65533;O(&#65533;r&#65533;#&#65533;&#65533;&#65533;&#65533;&#65533;&#65533;&#65533;WC\qF>&#65533;&#65533;AZ&#65533;M&#65533;&#65533;h@&#65533;G<&#65533;B	&#65533;1&#65533;&#65533;epF&#65533;&#65533;;&#65533;&#65533;&#65533;v&#757;&#65533;&#65533;i&#65533;&#65533;&#65533;kEmA4q&#65533;&#65533;&#65533;&#65533;	&#65533;&#65533;D&#65533;&#65533;f&#65533;BD*'&#65533;&#65533;#	&#65533;&#65533;&#65533;w&#65533;&#65533;&#65533;&#65533;}&#1313;&#65533;]&#65533;&#65533;&#65533;R&#65533;D&#65533;9&#65533;0q&#65533;I'J&#65533;e&#65533;y&#65533;&#65533;zB-&#65533;&#65533;5&#65533;&#65533;&#65533;|&#65533;	&#65533;&#65533;|&#65533;&#65533;P=VY&#65533;N&#65533;&#65533;&#65533;LP&#65533;&#65533;&#65533;+Fq&#65533;x&#65533;&#65533;Ed\$b
&#65533;oI8&#65533;)&#65533;&#65533;&#65533;%j&#65533;L&#65533;&#65533;`>&#65533;&#65533;&#65533;&#65533;&#65533;(&#65533;"\&#65533;"&#65533;!&#65533;#&#65533;&#65533;#Z&#65533;y	f&#65533;W&#65533;&#65533;$j&#65533;&#39186;YE9&#65533;N&#65533;&#65533;&#1174;&#65533;mm&#65533;&#65533;&#65533;,&#65533;\&#65533;&#65533;%&#65533;O2&#65533;&#65533;&#65533;&#65533;W&#65533;IK&#65533;U&#65533;v&#65533;g&#65533;w&#65533;&#65533;&#65533;&#65533;}&#65533;&#65533;&#65533;f&#65533;i{	&#65533;w&#65533;R&#65533;8&#65533;&#65533;x|V&#65533;&#65533;D&#65533;&#65533;&#213;~&#1636;&#553;&#65533;&#65533;g
k&#65533;&#65533;&#65533;YY\&#65533;&#65533;0&#65533;&#65533;&#65533;&#65533;&#65533;&#65533;&#65533;+q&#65533;&#65533;&#43724;p&#65533;p&#65533;&#65533;&#65533;[&#65533;&#65533;"&#65533;&#65533;ba5}#&#65533;&#65533;"&#200;&#65533;&#65533;x&#65533;d"&#65533;&#65533;iRr&#65533;&#17461;&#65533;io&#65533;\&#65533;v&#65533;D&#65533;&#65533;&#65533;5&#65533;&#65533;V$r&#65533;-f&#65533;&#65533;m&#65533;&#65533;&#65533;&#65533;K&#65533;\&#65533;&#65533;5&#65533;&#65533;&#65533;&#65533;]&#65533;&#65533;&#65533;&#65533;&#65533;&#65533;p{&#65533;"&#65533;0&#265;7J&#65533;&#273;:.i&#65533;&#65533;&#65533;#&#65533;.&#65533;&#65533;&#65533;#S1&#65533;&#65533;k]R&#65533;b&&#65533;i&#65533;@&#27724;&#1435;&#65533;i&#65533;&#392;c&#65533;~Gc4qC&#65533;&#65533;&#65533;&#65533;a&#65533;&#65533;&#65533;&#65533;18&#65533;4&&#65533;x<&#65533;&#65533;G{5&#65533;&#65533;&#65533;<+&#65533;n&#65533;&#65533;D&#65533;X_&#65533;$VOi&#65533;&#65533;&#65533;y\&#65533;jO&#65533;|p&#65533;K7]D&#65533;&#65533;&#65533;&#65533;&#65533;&#65533;&#153;&#1368;&#65533;&#1884;&#65533;h:4&#65533;&#65533;&#65533;&#65533;.|8L&#65533;1&#65533;0&#65533;q&#65533;&#65533;&#65533;&#65533;&#65533;&#65533;&#65533;d&#65533;yC1&#65533;;&#65533;&#65533;d&#65533;+&#65533;FDF
J&#65533;&#65533;b-B&#65533;hW>&#65533;r&#65533;&#65533;&#65533;DD&#65533;&#65533;z&#65533;Lfx&#65533;&#65533;&#65533;&#65533;z&#65533;#&#65533; @y&#65533;;&#65533;o&#65533;U?&#65533;i&#65533;H@D&#65533;&#1598;&#65533;=+&#65533;{&#65533;#&#65533;&#65533;D&#65533;&#65533;|N&#65533;&#65533;&#65533;7&#65533;a[_&#65533;&#65533;&#65533;&#65533;&#65533;&&#65533;y$0&#65533;&#65533;&#65533;&#545;F&#65533;&#65533;&#65533;a&#65533;&#65533;(F1*)?i&#65533;S&#65533;&#65533;&#65533;&#65533;(&#65533;`+&#65533;B&&#65533;(Dy&#65533;&#65533;O&#65533;L-&#65533;+&#65533;&#65533; I1&#257;&#65533;&#65533;T&#65533;:O&#34885;&#65533;j&#65533;!&#65533;	&#65533;&#65533;D7&#65533;&#65533;$&#65533;&#65533;&#65533;2&#65533;&#65533;H*7&#193;&#65533;&#65533;&#65533;&#65533;&#65533;a}8.&#65533;Qk&#65533;&#65533;&#65533;&#65533;s&#65533;E&#65533;]&#65533;z&#65533;1&#65533;&#65533;<&#65533;&#65533;&#65533;&#65533;nC&#65533;.&#65533;D$/&#65533;o6{&#65533;&#1755;&#65533;&#65533;m&#65533;&#65533;&#65533;&#1812;_?b&#65533;&#65533;&#65533;1P&#65533;8':&#65533;&#65533;&#65533;8&&#65533;&#65533;M&#65533;c51-&gT.&#65533;F&#65533;T&#387;Lc&#65533;Y0&#65533;&#65533;.!&#65533;x&FYx&#65533;&#65533;;0&#65533;&#65533;&#65533;&#65533;4&#65533;&#65533;&#65533;.`&#1063;&#65533;>x&#65533;]5&#65533;&#65533;&#65533;*&#65533;)L&#65533;&#65533;&#65533;aBt&#65533;&#65533;&#65533;&#65533;mI	&#65533;0W6b&#65533;B&#65533;pV&#65533;I&#65533;&#65533;&#65533;&#65533;H&#65533;t&#65533;3&#65533;D&#65533;'H&#65533;&#65533;f&#65533;8&#65533;o&#65533;-dd*HX&#65533;&#65533;&#65533;$&#65533;6i&#65533;:&#1897;8&#65533;&#65533;&#65533;&#65533;,`&#65533;l&#65533;"&#65533;&#65533;tE'&#65533;B&#65533;&#65533;,&#65533;&#65533;\&#65533;DS&#65533;&#65533;,&#65533;&#65533;h8CC?qIP&#65533;t&#65533;&#65533;U&#65533;;&#65533;-(x&#65533;&#65533;B^&#65533;&#65533;&#65533;&#65533;AF&#65533;&#65533;&#65533;(P&#264;&#65533;<)g&#65533;&#65533;Dny&#65533;&#65533;&#65533;&#1122;k&#65533;&#65533;&#65533;a&#65533;&#65533;&#65533;&#65533;^&#65533;R&#65533;&#65533;M!&#65533;*PckT19O^&#65533;&#65533;4&#871;&#65533;&#65533;3&#65533;*&#65533;*9u&#65533;t.&#65533;f<&#65533;x&#65533;&#65533;&#65533;E&#65533;&#65533;G	\&#65533;&#1555;
+|F&#65533;&#65533;&#65533;*&#65533;&#65533;O&#65533;(rT.H&#65533;&#65533;|&#65533;&#65533; o(&#65533;&#65533;.	&#65533;Z&#65533;&#65533;&#65533;&#65533;Qdn&#1348;&#65533;&#65533;&#65533;Ek&#65533;$&#65533;v&#65533;)@&#65533;h&#65533;&#652;	&#65533;&#65533;]&#65533;r&#65533;+m&#65533;\:&#65533;&#65533;2&#65533;[&#65533;&#65533;BB.&#65533;&#65533;&#65533;eK4&#65533;X$/U_cdS&#65533;&#65533;E&#294;>Km%&#65533;"&#65533;&#65533;&#65533;&#65533;\c&#65533;V &#65533;&#65533;D&#65533;&#65533;&#65533;&#65533;"j&#65533;[&#65533;&#65533;/n&#65533;&#65533;&#65533;&#1230;w&#65533;&#65533;On&#65533;).&#65533;&#65533;&#65533;&#65533;(Q=&#65533;&#547;&#65533;UL&#65533;&#65533;;&#65533;c0E&#65533;&#711;&#65533; &#65533;4&#65533;h"&#65533;!6&#65533;&#65533;W&#65533;&#65533;ml]?S&#65533;&#65533;f&#65533;&#65533;&#897;Uk&#65533;C&#65533;&#65533;{pVnz&#65533;&#65533;FX&#65533;1bAv)>+&#65533;&#65533;&#1009;%&#65533;&#1844;&#65533;&#65533;o5&#65533;&#65533;&#65533;&#65533;RJ&#65533;&#65533;&#65533;I&#65533;8&#369;)#&#65533;3&#65533;&#65533;l&#65533;D4&#65533;V&#65533;\3&#65533;&#486;>5&#65533;&#377;&#65533;&#65533;*&#65533;&#65533;IJYG&#65533;&#65533;8&#65533;s)&#65533;&#65533;b&#65533;&#65533;O&#65533;&#65533;3e4&#1217;&#65533;&#65533;e&#65533;&#65533;|&#65533;J&#65533;+TR&#65533;L>&#65533;#&#65533;eh&#65533;&#65533;&#65533;&#65533;&#65533;&#65533;&#65533;&#65533;&#65533;&#65533;2	&#65533;T&#65533;&#1690;&#65533;\5&#65533;Do&#65533;&#65533;R*J/&#65533;&#65533;5&#65533;&#65533;&&#65533;&#65533;1&#667;L&#65533;.&#65533;&#65533;&#65533;&#65533;&#65533;v&#65533;&#65533;&#65533;&#65533;\&#65533;&#65533;[&#65533;&#65533;&#65533;&#65533;&#65533;&#65533;&#65533;&#65533;G&#65533;&#65533;&#65533;x&#65533;`&#65533;o&#65533;&#65533;&#65533;(&#65533;&#65533;&#65533;&#65533;JpD#&#65533;&#238;&#65533;8&#65533;&#65533;&#65533;X&#65533;&#65533;2T&#65533;{A&#1922;*&#65533;,]&&#65533;d&#65533;&#65533;&#65533;2&&#65533;'6&#65533;&#65533;&#65533;mk&#65533;&#65533;&#930;&#65533;&#65533;&#65533;C(%&#65533;&#65533;7=:&#65533;&#65533;ad&#409;&#65533;&#65533;&#65533;&#673;&#65533;WP&#1687;&#65533;&#65533;&#65533;O&#65533;oC&#1141;&#65533;V1&#65533;&#65533;&#65533;&#65533;L&#65533;&#65533;&#65533;0nx|&#65533;p&#65533;D&#1819;&#65533;d&M&#65533;U&#65533;&#65533;&#65533;&#65533;F&#65533;&#65533;SL&#65533;&#65533;N&#65533;&#65533;&#65533;b&#65533;v&#65533;&#65533;&#65533;&#65533;3&#65533;5&#65533;&#65533;&#65533;&#65533;&#65533;*&#65533;&#65533;&#65533;&#65533;&#65533;&#65533;&#65533;&#65533;}l&#65533;&#65533;\&#65533;&#65533;*&#65533;W&#65533;&#1662;&#65533;-}>&#65533;|&#1014;mQJ&#65533;&#65533;R&#1018;&#65533;&&#65533;&#65533;I&#65533;i&#65533;D&#65533;&#65533;8&#65533;-&#65533;&#65533;&#65533;&#65533;&#65533;&#1675;&#65533;&#65533;&#65533;f&#65533;*&#65533;&#65533;&#1370;&#1576;&#65533;	W&#65533;&#65533;i&#65533;"L{&#65533;&#65533;&#65533;&#44475;]&#65533;&#65533;&#65533;&#65533;&#65533;&#65533;+&#65533;#H&#65533;!&#65533;`&#65533;&#65533;Y&#65533;i&#892;e&#1199;&#65533;4&#65533;&#65533;iY&#65533;&#65533;7*&#65533;A&#65533;&#1431;&#65533;&#65533;&#20599;&#65533;1&#65533;&#65533;w&#65533;O<cy&#65533;&#65533;}&#65533;^o&#65533;V&#65533;&#65533;&#1332;&#65533;&#65533;E&#65533;&#65533;=&#65533;&#65533;&#65533;^&#65533;&#350;)&#1425;VJM&#1891;&#65533;&#893;=&#65533;&#65533;}Q09U&#65533;y&#65533;&#65533;A.&#65533;&#65533;&#65533;m&#1769;o&#65533; &#65533;&#65533;`7&#65533;]&#65533;]&#65533;&#65533;X\&#65533;&#65533;&#65533;&#65533;&#65533;T&#65533;&#65533;E%&#65533;R&#65533;&#65533;&#65533;&#65533;&#65533;&#65533;&#65533;5|&#65533;\&#65533;&#65533;&#65533;&#65533;5&#65533;D&#65533;&#65533;&#65533;A&#65533;1^&#65533;&#65533;_&#65533;q&#65533; &#65533;&#65533;&#65533; &#65533;&#65533;&#65533;&#65533;8&#65533;1A&#65533;&#65533;&#65533;&&#65533;&#65533;&#65533;&#65533;&#65533;\&#65533;&#65533;&#65533;&#65533;!&#65533;%&#65533;&#65533;`&#65533;IZ3&#65533;&#1437;&#65533;6&#65533;G&#65533;&#65533;&#1577;my&#65533;V&#65533;&#1440;bR&#65533;-&#65533;&#65533;&#65533;y8&#65533;&#65533;&#65533;&#65533;&#65533;}&#65533;&#65533;&#65533;&#65533;,HX&#65533;&#65533;&#65533;&#65533;xI&#65533;&#65533;&#65533;&#65533;&#65533;&#65533;d"?pAe&#65533;\&#65533;&#65533;&#65533;%F&#65533;T["&#65533;&#65533;&#65533;&#65533;m&#65533;K&#65533;&#65533;4&#65533;&#65533;&#65533;M%&#65533;&#65533;!&#65533;&#65533;0N &#65533;X&#65533;J&#65533;ItIR]&#65533;&#65533;|&#65533;%&#65533;&#65533;&#65533;&#65533;&#1501;&#65533;H&#65533;&#65533;}&#65533;&#65533;
"&#65533;&#65533;z	k&#65533;]k&#65533;]&#65533;1"&#65533;&#1373;TD"s-v&#65533;LeUA&#65533;YT&#65533;l"&#65533;&#65533;&#65533;&#65533;v&#65533;&#512;&#65533;&#65533;a8&#65533;9&#65533;bY&#65533;dY&#65533;&#65533;=&#65533;&#65533;"&#65533;=&#885;m&#65533;&#65533;&#65533;[/&#65533;&#65533;&#65533;5`&#1556;&#65533;0>`v$"Q2&#65533;&#65533;&#65533;&#65533;F&#65533;T&#65533;&#65533;&#65533;&#391;&#65533;dS&#65533;`&#65533;&#65533;&#65533;&#65533;&#65533;&#65533;IJ&#65533;	&#65533;T6&_7B_Rc&#65533;&#65533;N\R&#65533;X&#65533;x&#65533;&#65533;A&#65533;.&#65533;B"&#65533;&#65533;`aW&#65533; T>&#1698;&#589;WL[&#65533;yA$&#1109;&#65533;N&#65533;&#65533;&#65533;=&#65533;2$&#65533;&#65533;"&#65533;&#65533;X@ik&#22625;&#65533;Va&#65533;&#65533;UB&#65533;&#65533;&#852;E.&#65533;N&#65533;&#65533;&#65533;.cO&#65533;&#65533;&#65533;&#65533;&#65533;&#65533;&#65533;&#65533;&#65533;&#65533;mX3&#65533;&#65533;$7r;&#1419;N&#928;CY&#65533;&#65533;&#65533;]&#65533;&#65533;$1&#65533;&#65533;R&#65533;Ic &#65533;B.T&#65533;&#65533;&#65533;&#65533;&#65533;&#65533;&#65533;hz&#65533;W"[)&#65533;&#65533;>&#65533;&#1164;,&#65533;&#65533;&#65533;&.&#1186;&#65533;aF.v&#65533;=&#65533;&#65533;A|&#1278;mV0&#65533;e&#65533;&#1556;&#65533;!&#65533;\6&#65533;]&#65533;&#65533;&#65533;%&#65533;]&#2002;,&#65533;g&#65533;&#65533;&#65533;&#65533;f&#65533;&#65533;&#65533; &#65533;h&r}#!>fd&#65533;&#773;Q&#65533;&#1825;}\f&#65533;&#65533;&#65533;H%&#65533;&#65533;)&#392;&#65533;&#65533;"&#65533;&#65533;"T"!aM&:e(&#65533;&#65533;(&#65533;&#65533;iW-&#65533;T&#65533;#X`mb&#65533;YN&#65533;b&#65533;&#65533;&#65533;h9X&#65533;Q&#65533;!\(&#65533;&#65533;&#65533;I &#65533;&#65533;&#65533;&#65533;}&#65533;^&#65533;&#65533;&#65533;&#65533;&#65533;U5&#65533;&#65533;&#65533;)X&#65533;f&#65533;M&#65533;&#65533;&#65533;&#65533;v&#65533;]c%8&#65533;&#65533;xv&#65533;&#65533;&#65533;&#65533;&#65533;u&#65533;:)&&#65533;
&#65533;&#65533;&#65533;D&#65533;}&#65533;E}^&#65533;&#65533;i&#65533;$&#65533;&#65533;&#65533;]y&#65533;l&#65533;_&#65533;&#1119;&#65533;&#65533;&#65533;G1dYf&#65533;&#65533;M&#65533;8f^"Q0.&#65533;&#65533;^\bH&#65533;&#65533;%\&#65533;&#65533;0.]&#65533;(&#65533;&#65533;p&#65533;&#65533;&#65533;%==&#34865;h&#65533;V&#65533;h&#65533;T}&#65533;1&#65533;&#65533;6&#65533;&#65533;&#65533;`&#65533;&#65533;g*0&#65533;+"-f;&#65533;D&#65533;h&#65533;!&#65533;&#65533;|E&#65533;&#65533;&#65533;&#65533;l&#418;&#65533;W&#65533;a&#65533;}&#65533;6i&#1749;&#65533;\v&#65533;&#65533;&#65533;&#65533;&#65533;&#65533;&#65533;&#65533;&#65533;*&#65533;&#65533;N&#65533;TH&#65533;&#65533;&#1642;&#65533;&#27270;"'&#65533;~&#65533;&#1145;i&#65533;&#65533;&#65533;&#65533;gy"&#65533;3&#65533;&#1443;&#65533;$P&#65533;%t^&#1148;&#65533;&#65533;s&#65533;^&#65533;&#65533;&#65533;^&#48506;&#65533;&#65533;&#65533;'&#65533;&#65533;&#65533;Q&#65533;b*&#65533;E%&#65533;&#365;X&#65533;X&#65533;v&#65533;&#65533;j.&#65533;,*$&#65533;&#65533;kc&#65533;Eye&#65533;&#65533;&#65533;hG&#65533;W&#65533;}j(bV&#65533;&#65533;-&#65533;&#1176;P$&#65533;&#65533;e&#65533;&#65533;^&#65533;&#34053;^(?B&#65533;b&#65533;>,\&#65533;s+&#65533;V&#65533;&#65533;&#65533;&#65533;f&#65533;&#65533;aC&#65533;&#65533;&#65533;)&#65533;&#65533;&#65533;&#65533;I&#65533;&#936;&#65533;V&#65533;9&#65533;&#65533;&#65533;b+&#65533;ZkOB&#65533;r&#65533;&#65533;m&#65533;ZNH%,B&#65533;&#65533;&#65533;&#65533;V>i&#65533;&#65533;b?~&#65533;x&#65533;?&#65533;&#65533;&#65533;&#65533;G9&#65533;$MA,.$&#65533;&#65533;'&#65533;r&#65533;'&#65533;&#65533;&#65533;&#65533;%&#65533;&#65533;&#65533;&#65533;$rnm&#65533;"]&#65533;b&#65533;&#65533;vm$,&#65533;&#65533;,r&#65533;E6&#65533;4tv_&#65533;d&#65533;:&#65533;&#65533;({&#65533;)&#65533;yV&#65533;&#65533;&#65533;C&#65533;&#65533;&#65533;&#65533;&#65533;ae&#65533;&#65533;Y&#65533;&#65533;(&#65533;&#65533;l&#65533;&#65533;&&#65533;&#1162;&#65533;d&#65533;{&#65533;&#65533;6&#65533;&#65533;&#65533;)&#65533;F&#348;&#65533;&#65533;-&#65533;d&#65533;	&#65533;&#65533;&#65533;&#65533;&#65533;h0&#65533;&#65533;&#65533;$&#65533;V&#65533;&#65533;&#65533;^M&#65533;[z&#65533;)S&#65533;&#65533;n&#65533;p&#65533;J&#65533;%JF&#65533;s&#65533;&#65533;&#65533;I&#65533;x>&#65533;&#65533;z'&#65533;:&#65533;m&#65533;&#65533;&#65533;]&#65533;&#65533;-*&#65533;&#65533;&#65533;/"&#65533;0&#65533;[&#65533;,&#65533;&#65533;&#65533;;&#65533;&#65533;&#65533;&#1930;y&#1072;A&#65533;&#65533;&#65533;U&#65533;U^&#65533;Fm&#65533;&#65533;v&#58877;W&#65533;*&#65533;&#65533;&#1323;&#65533;&#65533;k&#65533;&#65533;&#65533;&#65533;D&#65533;&#65533;&#1422;&#65533;&#65533;&#65533;0^&#65533;&#65533;&#65533;&#65533;&#65533;*&#65533;F`H
'&#65533;&#354;&#65533;.&#65533;&#65533;&#65533;&#65533;{&#1012;&#65533;&#65533;&#1954;&#65533;D&#65533;&#65533;&#1101;Ta&#65533;&#65533;&#65533;&#65533;&#65533;d&#65533;&#65533;-_&#65533;Dq&#65533;&#65533;&#157;cR&#65533;&#65533; &#65533;&#65533;&#65533;&#65533;&#65533;(&#65533;&#65533;h&#65533;&#65533;&#65533;J&#65533;1a&#65533;&#65533;LA<Z&#65533;	p&#65533;&#65533;$&#65533;&#65533;&#65533;s.&#65533;&#65533;0&#65533;>&#65533;&#65533;A&#65533;&#65533;M&#65533;-&#65533;I&#65533;&#65533;&#65533;&#65533;&#65533;&#65533;&#65533;3,'&#65533;&#65533;&#65533;&#65533;&#65533;&#65533;1&#65533;&#65533;E.&#65533;&#65533;~if8e&#65533;~);&#65533;{#$&#65533;&#65533;&#65533;&#65533;R&#65533;,d&#65533;&#65533;
&#65533;0_&#65533;n
O&#65533;&#65533;&#65533;q&&#65533;_&#65533;OZQ&#65533;#&#65533;]&#1753;BXx&#65533;&#65533;*&#65533;&#65533;&#1074;&#65533;~jf&#65533;x&#65533;A-&#65533;&#65533;
V&#65533;H}EA&#65533;&#65533;n&#65533;&#65533;b&#65533;
&#65533;&#65533;V-&#65533;Q&#65533;&#450;Ms&#65533;.w&#65533;&#65533;1&#65533;&#65533;B&#65533;&#65533;&#414;&#65533;zd&#65533;&#65533;mk`&#65533;Mk!O&#65533;1&#65533;&#65533;-/x&#65533;q"{+9&#65533;&#65533;2D&#65533;~(!&#65533;$&#65533;&#65533;&#65533;&#65533;2G&#65533;&#65533;$&#65533;&#65533;&#65533;X&#65533;&#65533;&#65533;%Bgn&#1025;D&#65533;&#65533;&#65533;&#65533;&#65533;&#65533;j&#65533;&#65533;&#358;d0&#65533;*&#65533;&#65533;&#65533;0,r&#65533;)&#65533;r4&#65533;&#65533;&#65533;2)d&#65533;&#65533;&#65533;&#65533;^&#65533;&#65533;4g-&#65533;%&#65533;&#65533;.300&#65533;!&#65533;&#65533;)&#65533;&#65533;ViA0&#65533;
kS&#65533;&#65533;&#65533;&#65533;D&#65533;&#65533;;&#65533;&#65533;4&#65533;&#65533;4'N8Ys&#65533;R&#65533;C&#65533;&#65533;6&#65533;tN&#65533;1_e&#65533;^Q&&#65533;&#65533;c&#65533;&#65533;&#17247; 5&#65533;&#65533;,&#65533;Z&#65533;&#65533;%=?&#65533;{&#65533;&#65533;&&#65533;&#65533;&#65533;&#65533;&#65533;B`&#65533;[%FII@&#65533;2|1Vc&#65533;B%&#65533;	q&#65533;&#65533;&#65533;&#65533;&#65533;&#326;(&#65533;&#65533;&#65533;1It.#.&#65533;&#65533;&#65533;n&#65533;F_&#65533;E&#65533;a&#1470;&#65533;Oi&#65533;&#65533;6I&#65533;2KX&#65533;&#65533;&#1938;*&#65533;*&#65533;4S3&#65533;&#42381;&#65533;&#65533;tN&#65533;&#65533;'H&#65533;O&#65533;&#65533;&#65533;f&#65533;&#65533; R&#65533;X&#65533;&#65533;whSVAcP&#1291;&#65533;&#65533;&#65533;&#559;Mu&#65533;&#65533;r*&#65533;btA&#65533;&#65533;&#65533;&#65533;$&#65533;&#65533;&#65533;&#65533;:&#65533;**qS&#1976;zn&#1394;&#65533;
&#65533;[&#65533;&#65533;\7]&#1525;/K,q&#65533;5H&#65533;&#65533;s3&#1713;B+6&#65533;&#65533;`&#65533;&#65533;&#65533;&#65533;aE&#65533;YM[&#65533;`3&#65533;Yv'p&#65533;$O&#65533;e&#65533;&#65533;&#65533;
f&#65533;U&#65533;x&#65533;&#65533;&#65533;_&#777;&#65533;&#65533;&#65533;&#65533;&#65533;'K5&#65533;&#65533;bc&#65533;&#65533;&#65533;&#65533;&#65533;&#65533;vh&#65533;o&#65533;-&#65533;j&#65533;&#65533;y&#65533;&#65533;&#65533;ZA&#65533;&#65533;&#65533;&#65533;&#65533;&#65533;&#65533;}&#65533;G&#65533;u&#65533;}-r&#65533;q[&#65533;ek&#65533;s&#65533;5H&#65533;*HO7&#386;&#65533;&#65533;ho&#65533;L&#65533;J&#65533;&#65533;2I&#65533;v&#65533;&#65533;Y^&#65533;&#65533;&#65533;4T&#65533;ga&#65533;&#65533;ya&#65533;&#65533;xe{Bd&#972;{&#65533;r&#65533;&#65533;&#65533;&#65533;!&#65533;&#65533;&#65533;H&#65533;e=&#65533;&#65533;&#65533;>&#65533;&#65533;&#65533;&#65533;n&#65533;&#65533;&#65533;&#65533;&#65533;$&#65533;&#65533;&#65533;&#65533;5&#65533;P&#65533;&#65533;&#65533;W$&#65533; &#65533;&#65533;Cg&#65533;&#65533;&#65533;e&#65533;&#65533;/&#65533;&#65533;/g&#65533;^&#65533;\&#65533;10&#65533;&#1625;:w&#65533;*_K&#65533;&#65533;" J&#65533;&#65533;	&#65533;&#65533;ZN(&#65533;&#65533;F&#65533;c3&#65533;&#65533;&#65533;&#65533;k&#65533;&#65533;ns9eWo&#65533;vS&<[&#65533;o&#65533;&#65533;6C&#65533;&#65533;e&#65533;f&#65533;&'&#65533;&#65533;&#1190;"&#65533;&#65533;&#65533;&#65533;&#65533;&#65533;&#65533;b&#65533;&#65533;9o&#65533;&#65533;W&#65533;Xyg&#65533;ro&#65533;&#65533;V4"l$&#65533;pF&#65533;&#65533;&#65533;&#12899;&#65533;&#65533;&#65533;)&#65533;&#65533;i"+&#65533;C&#65533;a&#65533;81&#1528;&#65533;6&#65533;C&#65533;x&#65533;)&#65533;&#65533;&#65533;&#65533;_&#65533;&#65533;~;&#65533;&#65533;&#65533;6[&#65533;&#746;N&#65533;+1&#65533;)&#65533;&#65533;&#65533;!&#65533;&#65533;n&#65533;&#65533;&#65533;UF&#1174;k9<&#65533;&#65533;@A&#65533;&#65533;&#65533;E&#65533;>+&#65533;&#65533;:gAB&#65533;\&#65533;&#65533;&#65533;{4o$gp&#65533;x&#65533;&#65533;*&#65533;.^;&#65533;S&#65533;&#65533;&#65533;i&#65533;&#65533;t[&#65533;&#65533;i&#65533;&#1461;&#65533;NK&#65533;&#65533;&#65533;4F@ccg&#65533;&#65533;C&#65533;&#65533;{&#65533;#+&#65533;&#711;&#65533;^&#588;&#65533;n7^/&#65533;uR&#65533;&#65533;&#65533;*[~&#65533;_&#65533;&#65533;;J}&#65533;&#65533;'q&#65533;&#65533;H&#65533;]N&#65533;&#1749;&#65533;&#65533;&#65533;&M&#65533; &#1287;&#65533;&#65533;Z&#65533;&#65533;&#65533;&#65533;Xfgt&#65533;&#65533;,s&#65533;&#65533;&#65533;9&#65533;&#65533;/0&#65533;w8&#65533;&#65533;&#65533;&#65533;&#65533;y&#65533;&#65533;x&#65533;Ir&#65533;&#65533;&#65533;&#65533;<R)&#65533;&#65533;&#65533;u
&#64943;|&#65533;&#65533;<&#65533;|&#65533;o&#65533;y&#65533;B&#65533;9&#65533;x&#65533;&#65533;&#65533;&#65533;e&#65533;PZP&#65533;&#65533;]&#65533;To&#65533;&#65533;&#65533;P&#65533;&#65533;&#65533;&#65533;V&#65533;hcWu=9&#65533;f"&#65533;&#848;A5&#65533;cp)#d.&|]G&#65533;&#65533;&#761;&#65533;;&#65533;v{$&#65533;9&#1715;U&#1683;x&#65533;&#65533;x&#65533;W&#65533;ov&#65533;&#65533;&#65533;&#65533;&#65533;&#65533;&#65533;G&#65533;&#65533;	&#65533;&#65533;$y&#65533;}2rs&#65533;G?&#65533;+&#65533;&#65533;&#65533;W&#743;0&#65533;&#65533;&#65533;&#65533;&#65533;U&#65533;Y&#65533;&#65533;&#65533;"&#65533;&#65533;_&#65533;&#65533;&#65533;"$&#65533;'tA&#65533;gA&#65533;&#65533;&#65533;(H&#65533;{&#65533;&#65533;X&#65533;&#65533;&#65533;&#65533;&#65533;"0x&#65533;&#65533;&&#65533;	6&#65533;&#65533;PCG)"&#65533;h&#65533;?~/R|&#65533;d(&#65533;&#65533;*2yrPJ&#65533;++&#65533;$&#65533;P'&#65533;A&#1172;&#65533;Pc)&#65533;;y&#65533;&#65533;&#65533;SU&#1056;&#65533;^&#65533;2j&#65533;fR&#65533;&#65533;&#65533;6M4&(P&#65533;n&#65533;
&#65533;U&#65533;&#65533;&#65533;&#65533;&#65533;&#65533;&#65533;lS&#65533;_&#65533;&#65533;5K&#65533;+-&#65533;&#65533;X&#65533;u+&#65533;&#65533;P&#65533;P&#65533;V&#65533;;&#65533;&#65533;'&#65533;&#65533;&#65533;*JTp`&#65533;&#65533;g&#65533;K5&#65533;^&#65533;	O&#65533;&#65533;j&#65533;&#65533;	&#65533;"&\&#528;&#65533;&#65533;"<&#65533;&#65533;&#1601;&#65533;.~&#65533;&#65533;&#65533;&#65533;&#65533;&#65533;4"0&#65533;&#65533;&#65533;&#65533;)6&#65533; &#65533;Mn.S&#65533;tH!Cp&#65533;m{&#65533;&#65533;
 0L&#65533;&#65533;&#65533;;
&#65533;&#915;&#65533;aB&#65533;&#65533;&#1785;gmx&#65533;eI&#65533;9&#65533;e&#1253;x&#65533;+&#1631;4&#65533;&#65533;&#65533;w&#65533;s&#65533;&#65533;_WnW\&#65533;&#65533;&e&#65533;&#65533;&#65533;D0&#65533;&#65533;&#65533;o+&#65533;f&#65533;&#65533;&#65533;&#65533;v&#1096;?~&#65533;J&#47671;&#65533;&#65533;&#65533;&#65533;*&#65533;C&#65533;&#65533;&#65533;K0BD&#65533;&#65533;Nn&#65533;&#65533;U&#65533;+&3,&#65533;&#65533;+F0&#65533;	&#65533;&#65533;Gg&#65533;a&#65533;&#65533;&#65533;J&#65533;&#65533;R3&#65533;&#65533;&#65533;l@&#65533;r&#65533;L&#65533;&#1788;&#65533;7&8&#65533;3*&#65533;&#65533;&#1940;X&#65533;8&#65533;`&#65533;2&#65533;&#65533;H&#65533;&#65533;&#65533;&#65533;&#65533;&#572;&#65533;T&#65533;&#65533;%&#65533;&#65533;K&#65533;&#65533;&#65533;&#65533;[O&#65533;&#65533;&#65533;&#65533;&#65533;&#65533;&#65533;E&#65533;P?\&#65533;j&#65533;&#65533;&#65533;P&#65533;{&#65533;\PB
&#65533;&#65533;&#65533;L&#65533;&#65533;&#65533;&#162;&#65533;rqCF&#65533;&#65533;:C1&#65533;S&#65533;&#65533;HOy5&#248;`d&#65533;&#65533;&#65533;c7)+&#65533;&#65533;,t&#65533;&#65533;&#65533;&#65533;d0&#65533;&#65533;T&#65533;M4&#1064;$&#1267;&#65533;m&#65533;$&#65533;2&#65533;#C-&#65533;&#65533;&#65533;&#65533;,&#65533;&#65533;&#65533;&#65533;&#65533;BS&#65533;L3&#65533;&#65533;5&#65533;T&#65533;<9&#65533;&#65533;&#65533;QS&#65533;&#65533;&#65533;%U&#1485;4&#868;&#65533;&#65533;3&#65533;&#65533;%T&#65533;&#65533;.]&#65533;&#1256;<&#65533;&#65533;&#65533;x3AL&#65533;I!&#65533;&#65533;P&#65533;-&#65533;bM+&#65533;`PuER{T&#65533;SS&#65533;W&#65533;VS&#65533;&#65533;S*&#65533;&#65533;&#65533;[#&#65533;&#65533;&#65533;7&#65533;&#65533;1&#65533;&#65533;L&#65533;2Ok&#65533;g;h&#65533;&#65533;&#65533;&#65533;I&#4275;&#65533;&#65533;p&#65533;&#65533;yW5&#65533;q&#65533;!&#733;z!&#65533;&#65533;m&#65533;]9E&#65533;$G&#65533;&#65533;H&#65533;&#65533;&#65533;&#65533;]>&#65533;z&#65533;&#65533;E&#65533;&#65533;&#65533;&#1216;&#65533;>&#65533;&#65533;bX&#836;&#65533;&#65533;&#65533;-&#65533;&#65533;&#65533;&#65533;S&#65533;.&#65533;bN?u,T&#65533;=&#65533;&#65533;&#65533;&#65533;/y&#65533;.5$&#65533;\&#65533;;n&#227;&#65533;&#65533;xs&#65533;(&#65533;&#65533;&#65533;&#65533;&#65533;&#65533;4&#65533;I_-&#65533;&#65533;UW}&#65533;km&#65533;&#65533;g&#65533;^&#65533;&#65533;f&#65533;&#65533;&#65533;3	&#65533;z/:&#65533;^k9&#65533;&#65533;7&#65533;&#65533;I|&#65533;&#60180;BP&#65533;j*&#65533;&#65533;&#65533;h&#65533;%&#65533;p&#65533;&#65533;&#65533;x&#65533;&#65533;6&#65533;\&#2030;_&#65533;<&#65533;Y&#65533;&#65533;&#65533;b&#65533;&#65533;&#65533;&#65533;&#1522;P&#1420;&#65533;d|yd8K4RY&#65533;&#65533;EW&#65533;&#65533;&#65533;&#65533;XD&#65533;&#65533;&#65533; &#65533;&#65533;&#65533;&#1330;&#1168;F&#65533;&#65533;T+I	h&#65533;T&#65533;&#65533;&#65533;<&#65533;tJ#&#65533;&#1046;&#65533;&#65533;&#65533;M&#65533;&#65533;&#65533;&#65533;&#65533;&#65533;&#65533;K,)&#65533;&#65533;&#422;&#65533;&#65533;>&#65533;s&#65533;&#65533;d&#65533;&#65533;H&#65533;m&#65533;&#65533;&#65533;MH&#65533;&#65533;Y=&#65533;{&#65533;&#65533;&#65533;&#65533;&#65533;&#65533;|&#65533;[&#65533;&#65533;&#1063;&#65533;&#65533;&#65533;&#65533;&#65533;&#65533;c&#65533;?&#65533;&#65533;&#65533;OQ"W&#65533;&#65533;&#65533;*<&#65533;\a&#65533;St&#65533;/(D/&#65533;@d&#65533;Y&#65533;&#65533;j&#65533;&#65533;&#65533;ZA[M&#65533;&#65533;&#65533;#&#65533;6&#65533;r&#65533;&#914;&#1332;&#1797;&#65533;\#"	&#65533;sBF6(&#65533;&#65533;<I&#65533;x8&#65533;&#65533;&#65533;r4&#65533;&#65533;s&#65533;&#65533;&#65533;1&#65533;qIT}&#65533;&#329;&#65533;&#65533;[b&#65533;&#65533;C&#65533;y}{&#65533;&#65533;B9&#65533;~&#650;&#65533;&#2024;`&#65533;!&#65533;X&#65533;~&#65533;&#65533;&#65533;&#65533;\&#65533;1&#65533;&#65533;&#65533;&#65533;@&#65533;&#65533;&#65533;g&#65533;)
S&#65533;&#65533;&&#65533;`i&#65533;&#65533;&#65533;&#65533;&#65533;&#1617;&#65533;A&#931436;&#65533;&#65533;&#65533;!r5&#65533;sd#&#65533;&#65533;B&#65533;&#65533;&#65533;&&#65533;4&#65533;b&#65533;&#65533;!&#65533;&#65533;)&#65533;&#65533;a&#65533;b&#65533;P&#65533;"&#65533;&#65533;^&#65533;U&#65533;u&#65533;HR&#65533;&#65533;&#65533;ICIh,&#65533;Xh}&#65533;&#65533;1b&#967;&#65533;&#65533;.&#65533;Kd*&#65533;&#65533;d&#65533;&#65533;&#65533;&#65533;YS&#65533;&#65533;f&#65533;9t&#65533;0&#65533; q&#65533;DZ&#65533;^&#65533;mM&#65533;&#65533;g&#65533;&#65533;*YPg&#65533;Y&#65533;V"&#65533;$&#65533;&#65533;&#65533;.&#65533;&#65533;&#65533;D&#65533;q&#65533;l&#65533;7Z&#65533;{e4&#65533;l&#1225;&#65533;&#65533;QW&#65533;-}&#674;8&#65533;ETF&#65533;a&#65533;C"+_&#65533;&#65533;&#65533;&#1636;b&#65533;&#65533;&#65533;&#65533;j0&#65533;.&#65533;&#65533;+&#65533;&#65533;G&#65533;&#65533;a&#65533;&#65533;&#65533;P<&(&#65533;&#65533;,&#65533;&#65533;[&#1513;U&#65533;&#65533;`&#65533;:"&#65533;&#754;&#65533;(&#65533;&#65533;B&#65533;&#65533;&#65533;Rd&#65533;&#65533;b&#65533;T&#65533;!j&#65533;&(&#65533;&#1098;n&#65533;&#65533;'&#65533;&#65533;jF&#65533;&#65533;<&#65533;&#65533;l&#65533;*&#65533;F&#65533;g&#65533;&#65533;KX@G&#65533;/&#65533;&#65533;&#65533;z~&#65533;&#65533;z&#65533;&#65533;5&#65533;jmW&#65533;&#65533;J&#65533;bJS3X]&#65533;xW&#65533;&#65533;&#65533;&#65533;&#65533;&#65533;^&#65533;&#65533;a
&#65533;&#65533;&#65533;&#65533;H&#65533;3&#65533;<h&#65533;&#866;5-&#1605;&#65533;HEje&#65533;&#65533;&#1166;&#65533;&#65533;o&#65533;	&#65533;&#65533;5&#65533;t&#65533;,&#65533;R&#65533;&#65533;i&#65533;s&#65533;v&#65533;&#65533;UMn)&#65533;&#65533;&#1486;g#&#65533;&#65533;mm&#65533;/&#65533;Z&#65533;&#65533;&#65533;&#65533;IV&#65533;&#65533;I&#65533;&#65533;b&#65533;&#65533;#.&#65533;&#65533;&#65533;V]&#65533;&#65533;&#65533;\&#65533;B&#65533;&#65533;MhBm&#65533;t6
\Z&#65533;&#1789;&#65533;~&#65533;&#65533;&#65533;e&#65533;&#65533;L&#65533;p@&#65533;9LA&#65533;&#65533;&#65533;Q3&#65533;"&#65533;&#65533;&#65533;o&#65533;&#65533;,5&#65533;psh&#65533;`&#65533;&#794;&#65533;&#65533;C%&#65533;|&#65533;`?8lN&#65533;	&#1580;&#65533;RX&#65533;6h&#65533;e&#65533;[&#65533;j)\&#65533;&#65533;&#65533;Y1b&#65533;&#65533;&#65533;?&#65533;&#65533;Z&#65533;&#65533;7&#65533;&#65533;&#1353;:&#65533;0F@7&#65533;0l&#65533;&#65533;&#65533;X&#65533;&#65533;&#64042;&#65533;q&#65533;,]X&l+&#65533;czAg}&#65533;<>&#65533;H&#65533;&#65533;i&#65533;S&#65533;N&#1284;F&#65533;&#65533;Y&#65533;l&#65533;&#65533;&#550;&#65533;;&#65533;qr&#65533;&#65533;|f&#65533;&#65533;&#65533;$&#65533;S&#667;&#65533;&#65533;&#65533;&#65533;x&#65533;&#65533;&#65533;^&#65533;&#65533;a~&#65533;&#65533;&#65533;k&#65533;&#65533;(#f&#65533;`&#65533;&#65533;S&#65533;DP^j1<&#65533;&#65533;&#65533;&#65533;&#65533;"&#65533;&#65533;&#65533;&#65533;&#65533;W&#65533;&#65533;Z&#65533;&#65533;V&#65533;&#1150;I&#65533;hD&#749;&#65533;&#1878;&#65533;&#65533;G&#55062;&#65533;&#65533;9&#65533;&#65533;R&#65533;&#65533;<z&#65533;&#65533;&#65533;R8M&#65533;4&#65533;&#65533;&#65533;&#65533;&#65533;a&#44804;=&#65533;@&#65533;&#65533;<&#65533;D&#65533;&#65533;Zg&#65533;o(&#65533;l&#65533;'&#65533;&#65533;&#65533;&#65533;&#65533;&#65533; #"&#65533;&#65533;\&#65533;q&#65533;0&#65533;&#65533;&#65533;&#65533;&#65533;&#65533;&#65533;f&#65533;5&#65533;&#65533;XJ{&#1336;&#65533;&#65533;&#65533;AQ&#65533;8,&#65533;&#65533;5&#65533;&#65533;&#65533;&#65533;&#65533;d&#65533;[&#65533;&#1340;r&#65533;B%&#65533;`
Tp|>`&#65533;&#65533;p&#65533;a&x{&#65533;f&#65533;&#65533;|p&#65533;&#65533;&#65533;&#65533;bG&#65533;'&#65533;V&#20239;&#65533;&#65533;&#65533;&#65533;&#65533;&#65533;&#65533;0&#65533;&#65533;&#65533;6&#65533;&#65533;&#65533;&#65533;&#65533;&#65533;\&#65533;&#65533;&#65533;R&#65533;&#65533;&#65533;&#65533;-&#1869;O&#65533;&#1642;p_&#65533;&#65533;-&#65533;&#65533;t&#65533;&#65533;#U&#65533;&#65533;L&#65533;&#65533;&#65533;&#65533;&#65533;&#65533;&#65533;&#65533;&#65533;&#65533;A.&#65533;&#65533;<&#65533;L&#65533;&#65533;&#65533;A&#65533;&#65533;&#65533;B&#65533;A&#65533;L&#65533;&#65533;r&#65533;&#65533;&#65533;&#65533;&#65533;:&#65533;&#65533;&#65533;j&#65533;&#65533;&#65533;?;&#65533;&#65533;&#65533;v&#65533;?&#65533;&#65533;^&#65533;&#65533;&#65533;<&#65533;;&#65533;&#887;.9&#65533;LNmF1&#65533;&#65533;u&#65533;&#65533;&#65533;&#658;&#65533;&#65533;&#65533;&#65533;C!&#65533;&#65533;&#65533;&#65533;'!&#65533;&#65533;&#65533;&#65533;&#735;&#65533;{a&#65533;&#65533;&#65533;._&#65533;&``WZf&#65533;h&#65533;k{&#65533;&#896;|7&#65533;l&#65533;No&#65533;d'gbo&#65533;&#65533;d&#65533;&#1526;#&#65533;tM&#65533;rM&#65533;&#65533;N&#65533;&#65533;*&#65533;*&#65533;X&#65533;&#838;m&#65533;&#65533;.&#65533;|&#65533;&#65533;&#65533;c&#65533;&#65533;.&#65533;o&#65533;dipXN&#65533;&#65533;~&#65533;&#65533;&#65533;C&#65533;&j&#1746;('fI.&#65533;@&#65533;&#65533;Ey&#65533;f&#65533;H&#65533;&#65533;&#65533;&#32944;&#65533;4&#65533;&#65533;l,P&#65533;oWHO&#65533;&#65533;&P&#65533;&#65533;)L&#65533;`
Z*&#65533;B&#65533;&#65533;P&#65533;p&#65533;&#65533;&#65533;&#65533;:&#16322;
&#65533;rO&#65533;t&#65533;&#65533;&#65533;uo&#65533;&#65533;&#65533;&#65533;&#65533;&#65533;&#65533;0&#65533;>&#65533;&#65533;&#65533;,&#65533;&#1027;"R&#65533;w&#65533;&#65533;&#65533;&#65533;L&#65533;}PE&#65533;&#65533;&#65533;&#916; .&#59303;&#65533;&#65533;&#65533;V&#65533;|&#65533;L.&#65533;&#65533;K&#65533;&#65533;&#65533;&#65533;&#65533;&#65533;0B&#65533;&#1839;&#65533;&#65533;-&#65533;&#65533;2OS!FF&#65533;vv&#65533;&#65533;O&#65533;&#65533;&#65533;&#65533;I&#1320;&#65533;&#65533;s&#65533;$&#65533;^&#65533;X&#65533;h&#65533;i;f&#65533;&#65533;0L&#65533;&#65533;&#65533;yq&#65533;m&#65533;&#65533;&#65533;&#65533;&#65533;&#65533;&#65533;-#&#65533;&#65533;0l&#65533;n+P*&#65533;&#65533;q&#65533;&#65533;N&#65533;&#65533;@&#65533;S&#65533;#r&#65533;&#65533;1f&#65533;o&#65533;N&#65533;(&#65533;x`&#806;&#65533;&#65533;na&#65533;&#65533;.5&#65533;.&#65533;P&#65533;E&#65533;&#65533;K&#65533;F&#65533;&5&#65533;
&#65533;&#65533;9&#65533; 
&#1024;fjF&#65533;&#65533;&#65533;[&#65533;&#65533;&#65533;"&#65533;(&#65533;&#65533;%p&#65533;&#65533;&#65533;q5&#65533;&#65533;V.&#65533;,&#65533;&#65533;@$G&#65533;&#65533;P&#65533;B&#65533;&#65533;.&#65533;1&j)kI&#65533;Q&#65533;eb&#65533;X&#65533;.&#65533;
%&#65533;&#65533;f&#65533;AM&#65533;&#65533;&#65533;8&#65533; =&#65533;&TDD0A$&#65533;f'+1#,&#1129;8&#65533;&#65533;&#65533;&#65533;&5D&#65533;d8&#65533;&#65533;&#65533;&#65533;o&#65533;6(&#1442;&#65533;G.&#65533;&#65533;fRf&#65533;&#65533;V<(tR&#65533;r&#65533;&#65533;&#65533;&#65533;NK/2#3M&#65533;&#65533;&#1694;R&#65533;&#65533;&#65533;&#65533;ne$0m&#65533;&#65533;&#65533;s%&#65533;&#65533;%&#65533;&#65533;%7l&#65533;zr&or&#65533;&#982;&#8408;&#908;&#65533;&#651;&#65533;&#65533;n&#65533;&#65533;&#65533;  &#65533;uPJ&#263;!&#65533;&#65533;&#65533;&#65533;)A&#65533;2&#65533;&#65533;G&#65533;&#65533;&#65533;d&#65533;*&#65533;'&#65533;&#65533;@&#65533;hj&#65533;&#65533;&#65533;KN&#65533;&#65533;&#65533;6T&#65533;d&Z&#65533; &#65533;&#65533;&#65533;F&#65533;&#65533;&#65533;n&#65533;&#65533;&#65533;(&#65533;&#65533;&#65533;&#65533;&#65533;N/-&#65533;"E&#65533;/)&#65533;&#65533;*0S<&#65533;&#65533;&#65533;&#65533;0&#65533;q&#1612;j1Y&#65533;%e&#65533;&#65533;^r&#65533;&#65533;J&#65533;O&#65533;&#65533;&#65533;&#65533;&#65533;#&#65533;.&#65533;1d02[D4&#65533;&#65533;Z(&#65533;&#65533;&#65533;j&#65533;5&#65533;&#65533;&#65533;5q&#65533;&#65533;)&#65533;j&#65533;*&#65533;M)&#65533;=Ma&#65533;V&&#65533;9&#65533;1
Wj7&#65533;&#65533;s&#65533;PDse9*C&#65533;&#65533;RJL&#65533;&#65533;v>u&#65533;R&#65533;s&#65533;L#&#65533;|Q;&#65533;&#65533;#Q&#65533;&#65533;&#65533;&#65533;&#65533;SH&#65533;&#65533;&#65533;&#65533;)&#65533;n&#65533;&#65533;F&#65533;&#65533;x&#65533;?{&#65533;&#65533;&#65533;Sz&#65533;&#65533;x&#65533;&#65533;0&#65533;&#65533;-?/O2&#65533;&#65533;}&#65533;&#65533;&#65533;&#65533;&#65533;&#65533;&#65533;V&#65533;O"&#65533;&#65533;&#65533;`&#65533;&#65533;&#65533;&#1300;^&#65533;*&#65533;65N&#65533;D&#65533;m&#65533;&#65533;"3!JD&#65533;l&#65533;9&#65533;sfZ*7&#65533;Pq&#65533;W<3&#65533;G&&#65533;&#65533;&#65533;5&#65533;P&#65533;*&#65533;&#65533;&#65533;\&#65533;0/5&#65533;&#65533;LG&#65533;r&#65533;8H&#65533;nH&#595;&#65533;,Nl&#65533;T&#65533;&#65533;&#65533;&#65533;J&#65533;&#65533;U&#65533;&#65533;&#65533;T_B&#65533;_&#426;I&#65533;&#65533;QWs&#65533;|B&#254;&#65533;q&#65533;D&#65533;&#1824;M&#1780;\&#65533;&#65533;&#65533;&#65533;]L5&#65533;&#65533;O&#65533;&#65533;c"&#65533;r2
&#65533;eU[]fs&#65533;C&#65533;&#65533;&#65533;&#65533;&#65533;&#65533;Qe"&#65533;&#65533;{nv&#65533;&#65533;#9UB=5$CUTM&#65533;&#1550;G%M&#65533;'i,Q&#65533;U&#65533;Vc&#65533;nf&#65533;&#65533;&#65533;&#65533;_&#65533;	W&#65533;&#65533;&#946;&#65533;P&#65533;Wa#&#65533;*&#65533;&#65533;L&#65533;T*&#65533;&#65533; 61a&#65533;&#65533;4N&#65533;&#65533;&#65533;Z+&#65533;&#65533;6V&#1331;&#65533;&#65533;&#65533;5&#65533;e\G&#65533;&#65533;"K&#65533;&#65533;u&#65533;rRw&#65533;&"g&#65533;g*&#65533;&#65533;S^&#65533;hY&#65533;hM&#65533;&#65533;&#65533;)&#65533;n&#65533;%&#65533;"SQ&#65533;t2a&#65533;&#65533;?&#65533;&#65533;V&#65533;&#65533;`&#65533;g&#65533;b&#65533;q@&#65533;`X)&#65533;,&#65533;b&#65533;&#65533;(Am&#65533;c&#65533;B`&#65533;dQAnO&#65533;3V&#65533;D&#65533;.e&#65533;@e&#65533;&#65533;V&#65533;Dq8&#65533;&#65533;2&#65533;	&#65533;*&#65533;F&#65533;Bf	&#65533;!&#65533;?
 gW&#65533;"wg&#65533;&#65533;<%)^&#65533;6T+&#65533;&#65533;0&#65533;=|Pi&#1250;&#65533;m&#1702;V&#65533;&#65533;UU&#65533;N&#65533;V&#523;L&#803;&#65533;v&#65533;lPx&#65533;*&#65533;`@UM
31&#65533;&#65533;r ,&#65533;&#65533;&#65533;&#65533;hmg"&#65533;Y1&#65533;y&#65533;n&#65533;d&#65533;&#65533;D&#65533;&#65533;x&#65533;oD&#65533; &#65533;6&#65533;&#65533;&#65533;&#65533;^V&#65533;qSmS)&#65533;&#65533;g1&#65533;&#65533;&#663;]!7z&#65533;Uh&#371;o&#65533;U&#65533;
S&#1550;W3&#65533;&#65533;&#65533;mk/&#65533;tW&#65533;&#1412;c&#65533;6kK&#65533;y].v&#65533;+*&#65533;@p6w&#65533;My&#65533;X{x&#65533;wxU&#65533;s&#65533;&#65533;&#65533;V!y&#65533;P&#65533;&#65533;&#1100;&#65533;S&#65533;&#65533;$&#65533;lzC&#1369;pP&#65533;&#65533;3hqS&#65533;&#65533;&#65533;0&#65533;\&#65533;,rygq&#247;&#65533;7&#65533;&#65533;&#65533;z&#65533;&#65533;}&#65533;w&#65533;<U~&#1481;~{&#65533;&#65533;&#65533;W&#65533;&#65533;E0s&#65533;&#1590;92&#65533;&#65533;)&#65533;m!^-l&#65533;&#65533;&#65533;V&#694;&#65533;6&#65533;&#65533;&#16867;&#65533;&#65533;&#65533;&#65533;&#65533;&#65533;t1/&#65533;h&#65533;rc&#65533;WT&#480;	l@2&#65533;#&#65533;Z&#65533;&#65533;&#65533;Q&#65533;&#65533;&#65533;}&#65533;w`h&#65533;&#592;&#65533;&#65533;V&#65533;&#65533;v&#65533;&#65533;&#65533;&#65533;z&#65533;&#65533;&&#65533;i&#65533;&#65533;
&#65533;&#65533;&#65533;&#65533;(T!&#65533;&#65533;&#65533;y&#65533;4&#65533;&#65533;8K&#65533;-&#65533;wk&#65533;&#65533;&#65533;&#65533;lI&#65533;&#65533;&#65533;&#65533;t&#65533;M&#65533;&#65533;&#65533;&#65533;&#1622;%&#65533;Pd&#65533;&#65533;&#65533;v7&#65533;&#65533;Wh&#65533;&#65533;U#V6&#65533;&#65533;x&#65533;n(&#65533;&#65533;&#1541;&#65533;]&#65533;&#1551;&#1621;SQ&#65533;&#65533;&#65533;&#65533;&#65533;&#65533;r&#65533;0HY[&#65533;Y<&#65533;U&#162;*&#65533;%&#65533;&#65533;^&#1617;&#65533;&#65533;`&#65533;&#65533;&#65533;&#65533;G&#65533;&&#65533;m&#1622;&#65533;&#65533;&#65533;&#65533;m&#65533;&#65533;&#65533;&#65533;X(&#65533;r&#65533;&#65533;@&#65533;U&#65533;&#65533;@~&#65533;&#65533;Xc&#65533;x&#65533;V%3S$&#65533;zn&#65533;h&#65533;&#65533;-b&#65533;BB&#65533;&#793;\1&#65533;y&#65533;hX&#65533;&#65533;&#65533;d&#65533;&#65533;w&#65533;&#65533;&#65533;q&#65533;X|&#65533;Uq&#1013;&#65533;w&#65533;7&#65533;&#65533;&#65533;h&#65533;y0&#65533;9&#65533;T_&#65533;&#65533;&#65533;&#65533;z&#65533;&#65533;-&#65533;&#65533;1O&#65533;&#65533;m&#65533;RZ&#65533;yk&#65533;&#65533;&#65533;&#65533;&#65533;&#65533;W:&#65533;&#65533;@ X&#5407;S&#65533;&#65533;&#65533;V&#65533;z&#65533;&#65533;&#65533;1&#65533;&#65533;B&#65533;$&#65533;a&#65533;&#65533;&#65533;&#65533;ef&#65533;=&#65533;:@&#961;&#65533;&#65533;.&#65533;W#w\U&#65533;&#65533;Y&#65533;&#65533;&#65533;&#65533;&#65533;&#65533;&#65533;&#65533;&#65533;I&#65533;&#65533;E8&#65533;&#65533;0&#65533;&#65533;k&#65533;&#65533;&#65533;&#65533;7MO&#65533;&#65533;t&#1895;'&#65533;j`n&#65533;`&#1779;~&#65533;S&#65533;&#65533;&#65533;&#65533;h&#65533;&#65533;q	P`
&#65533;&#65533;lBc&#65533;&#65533;GCY&#65533;&#65533;g&#65533;&#65533;&#65533;&#65533;&#65533;B&#65533;&#65533;
&#65533;BFs9P&#65533;&#65533; &#65533;:uQu&#1093;-:&#65533;5&#65533;&#65533;Xra&#15185;9#&#65533;H&#65533;&#65533;&#65533;&#65533;zT&#65533;&#65533;&#65533;&#65533;&#65533;T&#614;&#65533;&#65533;o&#65533;&#65533;K&#64401;o&#65533;&#65533;&#65533;&#65533;&#65533;a%&#65533;/&#65533;|'&#65533;"$T5Y&#65533;2&#65533;&#65533;&#65533;&#65533;&#65533;&#65533;&#65533;&#65533;&#65533;E{&#65533;&#65533;{&#65533;:&#65533;&#65533;&#65533;&#65533;&#65533;Z&#65533;&#65533;&#65533;:&#65533;&UJ&#65533;&#65533;&#65533;L*&#65533;{&#65533;&#65533;&#65533;&#65533;&#65533;R|&#65533;(P&#65533;&#65533;&#814;{&#65533;&#65533;H&#65533;&#65533;0&#65533;&#65533;&#65533;&#65533;&#65533;l.&#65533;-x&#657;&#65533;&#65533;&#65533;R&#65533;&#65533;&#65533;1&#65533;&#65533;&#65533;&#65533;5N(&#65533;&#65533;&#65533;`iw&#65533;&#65533;g&#65533;&#65533;i&#65533;&#65533;&#65533;{&#65533;&#65533;&#443;k&#65533;&#65533;&#279;&#65533;&#65533;9&#65533; E&#65533;&#65533;4\&#65533;-O1&#65533;&#65533;9&#65533;/&#65533;&#65533;&#1909;&#65533;m&#65533;g`&#65533;&#65533;H&#65533;v&#65533;&#65533;&#65533;&#65533;(l&#65533;?5&#65533;Y&#65533;p&#65533;Zrl&#65533;&#65533;9&#938338;&#65533;&#65533;=6&#65533;&#65533;&#1096;&#719;&#65533;&#65533;	B|=8&#65533;O&#65533;&#65533;<_]|Kc\C&#65533;gf&#65533;B&#65533;&#65533;jc }&#65533;&#65533; 9&#65533;,{1&#65533;+?&#65533;&#65533;rM,&#1050;qu;&#65533;YX&#65533;3zg&#65533;&#65533;&#65533;&#65533;&#65533;	y$CR&#65533;&#65533;&#65533;m&#65533;5&#65533;&#65533;&#65533;&#65533;&#65533;DJ)&#65533;&#65533;&#821;4&#65533;wp&#65533;qZ1&#65533;{I&#65533;<&#65533;Bz&#65533;&#65533;D&#65533;\(&#65533;&#65533;&#65533;FDl&#65533;&#65533;|&#65533;&#65533;s&#225;:&#65533;&#65533;&#65533;&#65533;V&#65533;&#65533;&#65533;&#65533;M&#65533;s|&#65533;&#65533;&#65533;#&#65533;1&#65533;hhq&#65533;&#65533;C|&#65533;&#65533;&#65533;-&#65533;&#65533;W&#65533;&#65533;\&#65533;	&#65533;&#1255;&#65533;&#65533;&#65533;&#65533;&#65533;E&&#1343;&#65533;*![&#65533;9&#65533;J&#65533;&#65533;r&#65533;&&#65533;]&#65533;&#65533; )5c&#65533;2&#65533;&#65533;
&#255;&#65533;Y&#65533;&#65533;[&#65533;&#65533;&#65533;?&#65533;D&#65533;`&#65533;&#65533;<
&#65533;mU&#65533;-&#65533;@&#65533;&#65533;#&#65533;&#65533;d2E\<&#65533;y&#65533;&#65533;[&#65533;@&#65533;&#65533;|S&#65533;&#65533;&#65533;&#65533;&#65533;n{&#65533;*&#65533;|&#65533;'&#65533;&#65533;-0&#65533;]&#65533;&#65533;}&#65533;=ZG&#65533;]&#65533;{&#65533;r&#65533;h&#65533;&#1798;&#1533;c&#65533;&#65533;&#65533;&#65533;&#65533;C&#65533;^&#65533; &#65533;^&#65533;5
h&#65533;&#65533;&#65533;^&#65533;&#65533; !&#65533;&#65533;C&#65533;~X >c3&#65533;&#65533;&#65533;&#65533;&#65533;&#1755;&#252;&#65533;X`&#65533;&#65533;&#407;>W&#65533;&#65533;&#65533;x&#65533;&#65533;&#65533;&#65533;&#65533;&#65533;&#65533;?&#65533;O&#65533;Z&#65533;&#65533;&#65533;8&#65533;~Y_F{[&#65533;&#65533;&#65533;&#65533;t&#65533;f&#65533;&#533;Yq&#65533;}&#65533;&#1242;&#65533;y&#65533;\|&#65533;&#65533;&#65533;&#65533;&#1223;&#65533;&#65533;&#65533;r&#65533;&#65533;&#65533;@&#65533;7&#65533;&#65533;-&#65533;&#65533;&#65533;&#65533;&#1240;&#65533;&#65533;W&#65533;&#65533;&#65533;&#65533;&#65533;]&#65533;__&#65533;&#65533;&#65533;U&#65533;&#65533;&#65533;`&#65533;s<"&#65533;&#65533;e=&#65533;)Yy&#65533;&#65533;&#65533;&#65533;>)f#&#65533;&#1362;&#65533;&#65533;&#65533;&#65533;&#65533;+&#65533;;&#65533;J&#65533;O&#65533;&#65533;&#179;&#149;w&#65533;#&#65533;_0&#65533;8&#65533;&#65533;&#65533;5&#65533;l:&#65533;}&#65533;&#65533;&#65533;]k~f&#65533;&#1149;&#65533;;t&#65533;4&#65533;&#65533;>&#65533;?&#65533;&#65533;b&#65533;&#65533;&#65533;&#65533;
&#1283;&#65533;`&#65533;Dz&#65533;&#65533;&#1584;&#65533;&#65533;&#265;C&#65533;X<&#65533;&#65533;&#65533;&#397;&#65533;&#65533;L&#52753;#&#65533;'$&#65533;&#65533;&#65533;&#65533;Q&#65533;&#398; m&#65533;`&#65533;&#65533;&#65533;%&#65533;4&#65533;%&#65533;i&#65533;&&#857;&#65533;<&#65533;4&#65533;)&#65533;&#65533;&#65533;M&#65533;&#65533;DU&#65533;5&#65533;S'BV"N|X"+&#65533;&#65533;'&#65533;&#65533;&#65533;*&#858;&#65533;&#65533;r&#65533;&#65533;Q&#65533;&#922;3]z&#65533;&#65533;\&#65533;t&&#65533;&#65533;&#65533;&#1917;|Q&#65533;2&#65533;&#65533;1D`@$&#65533;g&#65533;&#65533;M6Dx&#65533;q&#65533;*G&#65533;&#65533;&#65533;r&#65533;&#65533;X&#65533;W9&#65533;&#65533;&#1118;)&#65533;&#65533;&#65533;4&#65533;&#65533;Y&#65533;&#65533;X&#65533;4h&#1187;'&#65533;M&#65533;&#65533;&#65533;&#1783;&#65533;&#65533;&#65533;C'8A>&#267;&#65533;ox&#65533;&#65533;&#795;+48&#65533;G&#65533;g&#65533;G&#65533;&#65533;&#1349;v&#65533;\+^<R&#65533;&#65533;'*G&#65533;$&#626;
&#65533;&#65533;&#29036;&#65533;&#65533;F&#65533;&#1801;8u&#65533;&#65533;(&#1000;G&#65533;&#65533;' _&#65533;&#65533;B&#65533;SE5&#65533;\v&#65533;&#65533;
Ye&#65533;VF|g&#65533;&#65533;iPX&#65533;!&#65533;pD&#65533;&#65533;&#65533;&#65533;\r&#65533;&#65533;]&#65533;&#65533;Z&#65533;)&#65533;&#65533;`o&#65533;&#65533;&#65533;3&#65533;&#65533;Uj-&#65533;\Yy8$f&#65533;(&#65533;@jFdg&#65533;Y&#65533;i)P@N&#65533;&#65533;kK&#950;$&#65533;&#65533;&#65533;VkL&#65533;&#421;&#65533;L&#65533;p&#65533;"&#65533;q&#23068;sjB7Ph&#65533;uaF&#65533;Y&#65533;]v"<&#65533;`wQT&#65533;G&#65533;&#65533;&#65533;&#65533;H&#65533;W&#65533;C&#65533;7&#65533;G&#65533;&#65533;&#65533;&#65533;&#65533;&#65533;&#65533;%&#65533;&#65533;&#65533;&#65533;&#65533;O&#65533;1TEx&#65533;&#65533;&#65533;F&#1565;I&#65533;&#65533;&#65533;&#1862;[&#65533;&#65533;&#65533;&#65533;&#65533;&#65533;&#65533;,2Q&#65533;,&#65533;b&#65533;&#65533;i
I~
&#65533;&#65533;&#65533;&#65533;:ly&#65533;(&#65533;dK&#65533;6&#65533;e&#65533;1$oYfY&#65533;l&#65533;a&#65533;l&#65533;n&#65533;&#65533;&#65533;&#65533;FY&#65533;&#65533;&#65533;4&#65533;&#65533;]&#65533;[ma&#65533;I&#65533;9:7&#65533;q&#65533;&#1143;f&#65533;p&#65533;U&#65533;2&#65533;{U&#65533;Exg&#65533;BL0)&#65533;p&#65533;&#65533;&#65533;&#65533;y$&#65533;A&#65533;|&#65533;&#65533;{&#65533;&#65533;P&#65533;w&#65533;&#65533;v% &#65533;B]&#65533;!ot&#65533; &#65533;&#65533;J&#65533;&#65533;&#65533;PC&#65533;&#65533;dW^&#65533;&#65533;cN&#65533;&#65533;&#1835;R&#65533;&#65533;+F&#65533;z&#65533;]Q&#65533;c\&#65533;&#65533;	P&#65533;&#65533;&#65533;&#65533;&#65533;]&#65533;&#65533;=&#65533;&#65533;&#65533;&#65533;&#65533;5&#65533;&#65533;Vm&#1514;&#65533;V&#65533;&#65533;F&#65533;u&#65533;\&#65533;&#65533;uj&#65533;E&#65533;&#65533;B&#65533;&#65533;@&#65533;&#65533;q)&#65533;&#65533;\&#65533;l&#65533;)#~oG#&#65533;4&#65533;&#65533;D&#65533;J&#65533;&#65533;&#65533;&#65533;x&#716;O&#65533;p&#65533;&#65533;&#65533;wDL&#65533;}&#65533;F*T&#421;&#65533;&#65533;1&#65533;&#65533;b&#65533;&#65533;~.2&#65533;i&#65533;&#65533;&#65533;r&#65533;&#65533;+&#65533;@&#65533;&#65533;s&#65533;4'&#65533;L7&#65533;&#459;v&#65533;N&#65533;&#65533;T&#65533;sR@{\&#65533;8&#65533;&#65533;Q&#65533;&#65533;*&#65533;&#65533;&#65533;>&f&#65533;R]&#1651;^o&#65533;dj&#65533;n&#65533;&#65533;&#65533;TZ&#65533;Z&#65533;&#1871;&#65533;&#65533;&#1783;&#65533;&#65533;	&#331;&#65533;qs&#65533;s&#65533;&#65533;2&#65533;Y&#1769;&#65533;^8~$&#65533;p&#65533;g&#65533;&#65533;&#65533;,s&#65533;!7&#65533;&#65533;&#65533;IP&#65533;&#65533;&#65533;&#65533;e~TlQ&#65533;&#65533;OP<&#188;&#65533;&#65533;@?&#37484;&#1408;&#65533;&#65533;Y`&#65533;&#65533;&#65533;&#65533;&#65533;^&#65533;&#65533;6&#65533;`
,U&#65533;&#65533;&#65533;>&#65533;U&#65533;&#65533;K*&#65533;&#65533;Xi0%8&#1170;F&#65533;&#65533;&#65533;&#65533;v&#65533;K!&#65533;|t5&#65533;I&#65533;H&#65533;1&#65533;&#65533;&#65533;&#65533;5ou6X&#1178;&#65533;&#65533;x-&#65533;&#65533;&#65533;Jc&#65533;&#65533;&#65533;&#280;&#65533;&#65533;&#65533;&Gq&#65533;_&#65533;&#65533;&#65533;W&#65533;&#65533;&#1871;M&#65533;&#65533;N&#65533;&#65533;&#1535;&#65533;&#65533;p&#65533;A&#65533;Rb2r&#65533;$($ex&#65533;&#65533;#>h0&#65533;A&#65533;&#65533;s 
&#65533;*E
&#65533;&#65533;&#65533;t%r#
&#65533;&#54796;&#65533;&#65533;&#65533;")Y&#65533;&#65533;C&#65533;p&#65533;&#65533;&#65533;wh&#31318;a&#65533;&#65533;&#65533;%|&#65533;y&#65533;fh&#65533;&#65533;&#65533;&#65533;&#65533;&#65533;&#65533;&#65533;;2&#65533;&#65533;Y&#65533;&#65533;&#65533;&#65533;Yo&#65533;U&#65533;&#65533;&#65533;&#65533;&#65533;H&#65533;Z&#65533;B[&#1640;&#65533;>&#65533;&#65533;+&#65533;CR&#65533;&#1698;&#65533;&#65533;&#65533;E&#65533;&#65533;&#65533;k&#65533;&#65533;&#65533;'&#65533;96_X&#65533;&#65533;/pu<&#65533;<&#65533;I&#979;	pe!P\&#65533;&#65533;@&#65533;AP|r&#65533;w&#65533;P&#65533;&#65533;y&#1042;&#65533;&#792;&7&#65533;&#65533;]&#65533;&#65533;W{,e&#65533;N&#65533;&#65533;?&#65533;&#65533;*A&#65533;&#65533;>&#65533;(&#65533;L&#65533;]-g&#65533;&#65533;&#65533;].d/&#65533;B&#65533;X&#65533;&#65533;&#65533;oF&#65533;,0&#65533;&#1925;A&#65533;"h&#65533;S3&#65533;h&#290;&#65533;&#65533;&#1498;-&#65533;/IW&#65533;&#65533;6&#65533;&#65533;&#65533;o&#65533;q&#65533;T&#65533;&#65533;&#65533;&#65533;&#65533;&#65533;4&#65533;H&#65533;&#65533;&#65533;;
V&#65533;&#65533;w&#65533;&#65533;G&#65533;I&#525;&#65533;&#65533;dj&#1345;&#65533;>&#65533;&#65533;&#65533;&#65533;!b'&#65533;&#65533;~.&#65533;P&#65533;a&#65533;&#65533;&#65533;P)(	3@b&#65533;X&#65533;&#65533;&#65533;j&#65533;&#65533;$m;&#65533;$&#65533;&#65533;5&#65533;&#65533;j#ah&#1963;&#65533;;&#65533;&#65533;J&#65533;&#65533;&#65533;,&#65533;&#65533;Q&#65533;&#65533;&#65533;&#65533;&#65533;P&#65533;&#65533;u&#65533;Dc&#65533;&#65533;	&#65533; U	&#65533;&#65533;&#1528;rE)j&#65533;&#65533;E2#8&#1238;&#65533;&#65533;in&#65533;Y&#65533;JV&#65533;&#65533;&#1088;&#65533;L\&#65533;XV&#165;Rq&#65533;A&#65533;&#65533; &#65533;&#65533;&#65533;R`[&#65533;&#65533;&#1458;&#65533;&#65533;k^E&#65533;&#65533;z&#65533;&#65533;&#65533;&#65533;&#65533;W/0(&#65533;2&#65533;&#65533;&#65533;XI&#65533;&#65533;&#65533;&#65533;&#65533;q&#65533;s&#65533;&#65533;#&#65533;&#65533;&#65533;&#65533;&#65533;-&#65533;&#65533;&#65533;&#65533;&#65533;&#65533;2&#65533;;&#65533;2l&#65533;'^&#65533;&#65533;@&#65533;&#65533;&#65533;^C&#65533;&#65533;vm&#65533;@&#65533;&#65533;&#65533;&#65533;&#65533;&#65533;&#65533;&#65533;&#65533;o&#65533;g&#65533;2&#65533;89&#65533;5n:_|&#65533;&#65533;(&#65533;&#65533;+Y&#65533;	&#65533;xbw&#65533;@&#65533;n}&#65533;J+&#65533;Ubw=&#65533;&#65533;&#1339;&#638;v&#65533;v&#65533;&#65533;E&#65533;&#65533;&#65533;&#65533;=&#65533;e&#65533;&#65533;keC&#65533;t&#65533;&#65533;A&#65533;H'`a&#65533;&&#65533;Z&#65533;%f*(iZ&#65533;&#65533;<&#65533;&#65533;	{&#65533;&#240;Q5&#65533;%&#65533;&#1114;&#1532;mkD&#65533;Z&#65533;&#65533;&#65533;&#65533;B&#65533;&#65533;&#65533;t&#65533;&#65533;x&#65533;&#65533;&#65533;r&#65533;Wc&#65533;Fw&#65533;h]t&#65533;&#65533;JQ&#65533;o&#65533;?&#65533;&#65533;aB&#65533;&#65533;&#65533;R5/&#65533;"&#65533;&#65533;H&#65533;&#65533;&#65533;&#65533;98&#65533;9E*g&#65533;&#65533;&#65533;S&#65533;amZ&#65533;&#65533;4&#65533;`&#65533;&#65533;~&#65533;&#65533;&#65533;/&#65533;&#65533;&#1532;&#65533;bO&#65533;&#65533;F&#65533;&#65533;&#65533;U&#65533;<&#1862;1&#65533;~&#65533;&#65533;&#65533;<&#65533;j&#65533;m&#65533;&#65533;^&#65533;4&#65533;&#65533;&#1763;&Z&#65533;nd&#65533;&#65533;&#65533;&#65533;&#65533;AFf&#65533;&#65533;t}\&#65533;&#65533;;&#65533;&#65533;&#65533;&#65533;&#65533;&#65533;&#65533;r&#65533;i}&#65533;&#65533;&#65533;"&#65533;&#65533;s&#65533;YQ&#65533;&#65533;l&#65533;N&#65533;0}&#65533;&#65533;`&#65533;TO&#65533;&#65533;x&#65533;q&#65533;e&#65533;,&#65533;&#65533;&#65533;&#65533;&#65533;/&#950;&#65533;&#65533;&#65533;6&#65533;	&&#65533;9&#65533;k&#65533;
&#65533;&#65533;&#65533;m&#65533;&#65533;ME&#65533;&#65533;&#65533;E&#65533;&#65533;Q&#65533;&#65533;w&#65533;&#65533;&#65533;Z&#65533;&#65533;s&#65533;&#65533;&#65533;&#65533;&#65533;N&#65533;`H+=&#65533;	t.<!"]&#65533;&#65533;&#65533;5&#65533;*&#65533;&#65533;>{0&#65533;&#65533;V&#65533;&#65533;&#65533;]&#65533;&#65533;&#65533;&#65533;E&#65533;L	&#65533;&l&#65533;R&#65533;B&#65533;&#65533;8
&#65533;&#65533;&#65533;&#65533;&#65533;&#65533;&#65533;3&#65533;&#65533;zv&#65533;y&#65533;&#65533;&#65533;&#65533;l&#65533;&#65533;&#65533;LS&#65533;r&#65533;N;&#65533;&#65533;&#286;&#825;&#65533;a&#65533;&#65533;m&#65533;&#65533;&#65533;fv;&#1378;&#65533;&#65533;&#65533;&#65533;&#65533;&#65533;GN&#65533;[&#65533;
8&#65533;2A&#65533;&#65533;-&#65533;&#65533;|&#65533;4&#65533;\&#65533;z{&#65533;&#65533;&#65533;&#65533;w&#65533;&#65533;&#65533;&#65533;w&#65533;&#65533;!&#65533;-MDp&#65533;&#65533;a&#65533;T&#58393;t&#65533;;&#65533;&#690;&#65533;;nMy&#65533;,c&#65533;q-&#65533;&#65533;U&#65533;X&#1279;&#65533;&#65533;&#65533;#O&#65533;&#65533;&#65533;|&#65533;&#65533;&#65533;	f&#65533;_&#65533;g;&#65533;&#65533;&#65533;&#65533;&#65533;0&#65533;;&#65533;a5n-]^2&#65533;&#65533;&#65533;to&#65533;&#65533;&#65533;Lu&&#65533;&#65533;&#65533;&#65533;&#65533;&#65533;z&#65533;Uoco&#65533;QC&#65533;&#65533;8&#65533;DV&#65533;&#65533;{I&#65533;8w&#65533;&#65533;'p&#65533;7v7pD2#&#65533;/&#65533;4Pq?%q&#65533;6To&#65533;&#65533;gX&#65533;&#65533;O&#65533;&#65533;&#65533;J&#65533;]&#65533;&#65533;}5X`$p}6he&#65533;EhV&#65533;~&#65533;qQ3&#65533;x&#65533;~ZN&#65533;=iU&#65533;[&#65533;2~&#65533;z&#65533;&#65533;&#65533;&#65533;&#65533;&#65533;&#65533;j&#65533;&#65533;42&#65533;&#65533;wi'8&#65533;f&#65533;Ho&#65533;&#194;Q&#65533;&#65533;N&#65533;Bjv()f&#65533;^&#65533;&#65533;&#65533;&#65533;UH<(&#65533;)&#65533;&#65533;y&#65533;[V&#65533;vU&#65533;dU]af&#1367;&#65533;&#65533;&#65533;}7x&#65533;&#65533;5r+k^&#65533;&#65533;&#65533;&#65533;$x&#65533;sQ&#65533;&#65533;&#65533;.fy&#65533;H~&#65533;Qb&#964;$&#65533;'&#65533;.V&#65533;&#65533;pX&#65533;&#65533;&#65533;x,0];&0&#65533;G&#65533;&#65533;c&#65533;J(i~DVX&#65533;&#65533;jX~&#65533;EKn&#65533;gW+&#65533;r&#65533;&#65533;&#65533;&#65533;&#65533;h&#65533;&#65533;jQ&#65533;&#65533;&#1479;&#65533;&#65533;,&#65533;<#wQ&#65533;rV&#65533;&#65533;1&#65533;l&#65533;&#65533;-&#65533;&#65533;&#65533;&#65533;V:&#65533;B&#65533;XJ>(-&#65533;&#65533;&#65533;r~&#65533;L &#65533;R&#65533;&#65533;&#65533;Z&#65533;!M&#65533;HE&#65533;~&#65533;&#65533;M&#133;&#65533;&#65533;x&#65533;&#65533;(	X8S&#65533;&#65533;4&#24942;&#1477;&#65533;X&#65533;&#65533;&#65533;&#65533;&#65533;&#65533;&#65533;&#65533;&#65533;&#65533;&#65533;&#65533;&#65533;wr(&#65533;@&#65533;J&#65533;W&#65533;x1 &#65533;I&#65533;&#513;&#65533;&#65533;t&#65533;VF&#65533;+&#65533;S&#65533;&#65533;&#65533;&#65533;}&#65533;Ww,^w}&#65533;(*	&#65533;AU&#65533;v&#450;YE&#65533;wk&#65533;&#65533;&#65533;%&#65533;&#65533;&#65533;wm4w[D&#65533;L&#65533;H&#65533;o&#65533;7S&#65533;b&#65533;!r&#65533;[&#65533;jF&#65533;&#65533;&#65533;&#65533;&#65533;&#65533;&#65533;C&#65533;&#65533;B&#65533;9&#65533;&#65533;X&#65533;&#65533;d&#65533;&#65533;~&#65533;&#65533;G::&#65533;R&#1612;&#65533;&#65533;)&#65533;V&#65533;&#65533;&#65533;zo&#65533;LnIw-IU&#65533;X&#65533;&#65533;}9)&#65533;&#65533;&#65533;O&#65533;X{&#65533;)&#65533;&#65533;&#65533;&#65533;xk&#65533;u&#65533;&#65533;Q&#65533;5Ce%&#65533;&#65533;j&#65533;&#65533;vO&#65533;T&#65533;XF|&#65533;[&#65533;&#65533;,&#65533;&#65533;&#65533;[&#65533;&#65533;&#65533;A$&#65533;jw&#65533;&#65533;F&#65533;K@&#65533;1&#65533;q&#65533;&#65533;te&#65533;J&#65533;&#65533;&#65533;YO=)&#65533;&#65533;&#65533;u9"w&#65533;g&#65533;d"&#65533;&#65533;&#65533;!CD&#65533;H&#65533;&#65533;I&#65533;&#65533;&#339;&#65533;Hx&#65533;x&#65533;&#675;Q&#65533;r-$_&#65533;$e.dk&#65533;&#65533;&#65533;&#65533;Ey2&#65533;	[&#65533;%\&#65533;T&#65533;2%&#65533;#Mx&&#65533;I&#65533;F&#65533;b&#65533;f&#65533;&#65533;h&#65533;Y+&#65533;v&#65533;`&#65533;&#65533;cYc8F}h	&#65533;&#65533;&#65533;&#65533;si&#65533;&#1299;&#65533;&#65533;&#65533;*&#65533;&#65533;&#65533;XK<&#65533;!&#65533;&#65533;&#65533;&#65533;&#65533;&#65533;&#65533;^&#65533;I.&#65533;}&#65533;)&#65533;&#65533;Y&#65533;&#65533;X&#65533;&#65533;@&#65533;&#65533;:&#65533;xA	&#65533;&#65533;(m&#65533;6kqg&#65533;gd&#65533;d3hr&#65533;V&#65533;F]&#65533;=^D&#2038;E&#65533;gJ&#65533;&#65533;&#65533;&#65533;yUY\W&#65533;&#65533;j&#65533;&#65533;&#65533;&#65533;&#65533;W(jXu&#65533;v&#65533;&#65533;&#65533;&#65533;J&#65533;j&#65533;&#65533;&#65533;&#65533;&#65533;&#323;&#1961;&#65533;&#65533;&#65533;(Z)&#65533;&#65533;&#65533;A&#65533;3&#65533;i&#65533;&#65533;@7&#65533;&#65533;,JU'&#65533;V&#65533;&#65533;s&#65533;&#65533;1&#65533;&#65533;&#65533;u&#65533;&#65533;&#65533;x&#515;&#25193;yF&#65533;}|&#65533;&#65533;&#65533;Te&#65533;T&#65533;&#65533;&#65533;&#65533;&#65533;C&#65533;sPZi&#65533;N&#65533;y&#65533;J&#65533;&#65533;&#65533;&#65533;9&#65533;&#1701;2&#65533;~Du&#65533;W&#65533;&#65533;&#65533;&#65533;&#65533;h
&#65533;0&#65533;&#65533;&#65533;
C-&#65533;M&#65533;*w&#65533;x&#65533;3&#266;&#65533;=&#65533;&#65533;&#65533;&#65533;
&#65533;U%@8&#65533;PVq&#65533;&#65533;&#65533;&#65533;&#331;U&#65533;%yHX&#65533;&#621;f&#65533;B5Tb4&#65533;&#65533;&#65533;F&#65533;C&#65533;&#65533;ZsMH[B	&#65533;IzX&#65533;&#65533;&#65533;Z&#65533;Uz&#65533;X:D&#65533;!&#65533;&#65533;	H&#65533;&#65533;&#65533;){&#65533;&#65533;'&#65533;}:&#65533;&#65533;]"h &#65533;&#65533;&#65533;$Z&#65533;&#65533;&#65533;e&#65533;&#65533;&&#65533;g&#65533;&#65533;t&#65533;PUX*8&#65533;&#41187;&#65533;&#65533;&#65533;n:a&#65533;&#65533;a&#65533;za&#65533;y&#65533;&#65533;:E>&#65533;}&#65533;&#65533;e&#65533;&#65533;cT&#65533;&#1710;T&#65533;&#65533;J&#65533;&&#65533;&#65533;&#65533;&#65533;Z&#65533;&#65533;&#65533;&#65533;&#65533;)Z&#65533;&#65533;&#65533;e&#65533;&#65533;'&#65533;&#65533;zx&#65533;&#65533;I&#65533;&#65533;&#65533;2&#65533;W`K&#65533;"&#65533;[&#65533;&#65533;4Y^&#1374;&#842;&#65533;&#65533;&#65533;&#65533;&#65533;.dJ&#65533;)&#65533;/y&#65533;{&#65533;6&#655;&#65533;4&#65533;=&#41954;
6&#65533;i&#65533;VT.&#1810;&#65533;&#65533;&#65533;LG&#1375;&#65533;&#65533;.&#65533;&#65533;&#65533;&#65533;&#65533;z&#65533;&#65533;&#65533;&#65533;&#65533;k&#65533;&#65533;r&#65533;wj:s #&#65533;&#65533; F&#65533;&#65533;/&#65533;dh&#65533;&#65533;u2&#65533;&#65533;&#65533;vk8&#65533;R&#65533;	&#65533;&#65533;K&#65533;Q&#65533;&#65533;&#65533;&#65533;&#65533;q&#65533;4&#65533;0kL&#65533;`&#65533;&#748;"&#65533;&#65533;I&#65533;H&#65533;:*h&#65533;6&#1704;?&#65533;&#65533;	&#65533;&#65533;&#65533;&#65533;&#65533;&#65533;r%vs&#65533;&#65533;M&#65533;$&#65533;&#65533;L=&#65533;a&#65533;&#44481;+&#65533;&#65533;;+&#65533;&#65533;jk&#1130;YiB&#65533;&#65533;	&#65533;&#65533;+G&#65533;&#65533;%u&#65533;:&#65533;\&#65533;&#65533;l&#65533;|&#1752;&#65533;k&#678;&#65533;7&#65533;&#65533;&#65533;]uY&#65533;&#65533;	x&#65533;&#65533;xD&#65533;{r&#65533;#&#65533;&#65533;p&#65533;E&#65533;&#65533;&#65533;&#65533;;&#65533;e[&#65533;a)&#65533;&#65533;&#1595;}h&#65533;v&#65533;~p&#65533;&#65533;&#65533;:&#65533;-&#65533;s&#65533;&#65533;&#65533;D&#65533;<)'&#65533;&#65533;&#65533;&#65533;S&#65533;&#65533;]2&#65533;[R&#65533; bt&#65533;&#65533;&#65533;&#65533;[&#65533;&#1385;	&#65533;&#65533;E4$&#65533;&#65533;Q&#65533;&#65533;&#65533;&#65533;&#65533;&#65533;\3&#65533;r&#65533;+&#65533;*&#65533;&#65533;&#982;&#65533;&#65533;&#65533;&#65533;&#65533;	wz&#65533;P&#65533;&#65533;&#1049;A&#65533;&#767;&#650;&#65533;N&#65533;,&#65533;9&#65533;&#65533;(&#65533;&#65533;&#65533;&#65533;&#65533;&#65533;&#65533;S&#65533;;g=x&#65533;R&#1827;K5m)&#708;&#65533;K&#65533;e&#65533;B&#65533;E<h&#65533;&#65533;&#65533;S&#65533;&#65533;&#65533;P*$%L&#65533;pF&#65533;!I&#1515;&#65533;+&#65533;&#153;&#3920;&#65533;U&#65533;&#65533;F&#65533;5Hs&#65533;&#65533;&#65533;&#65533;&#65533;&#65533;tK&#65533;>&#65533;O&#65533;&#65533;&#65533;&#65533;J<&#65533;&#65533;+&#1017;&#65533;@&#65533;([&#65533;F&#65533;x&#65533;z&#65533;h&#65533;&#65533;;&#65533;&#65533;&#472;&#65533;qy&#65533;&#65533;&#65533;m&#65533;:&#65533;&#65533;eLFL&#65533;&#65533;5D&#65533;=&#65533;&#65533;&#875;|@&#65533;&#65533;&#65533;R&#65533;&#65533;=&#65533;&#65533;&#65533;SU&#65533;&#65533;~&#65533;&#456;&#65533;&#65533;/&#65533;J&#65533;s~&#65533;&#1636;^&#65533;,`&#65533;&#65533;hV&#65533;&#65533;&#65533;&#65533;u&#65533;&#65533;h&#65533;t&#65533;	&#65533;&#65533;&#65533;&#65533;&#65533;&#940;zi&#65533;p&#923;&#65533;&#65533;L&#65533;&v&#65533;5&#65533;&#65533;8a&#65533;|&#65533;q&#65533;\&#65533;&#65533;&#65533;&#65533;&#65533;&#21491;&#65533;&#65533;U&#65533;&#65533;1;&#65533;8w=&#65533;Y2[&#65533;ps&#65533;&#65533;&#65533;&#652;&#65533;)&#819;VjB&#65533;9c&#65533;S1&#65533;&#65533;'&#65533;~ &#65533;x&#65533;}T&#65533;&#65533;&#65533;c&#65533;u{&#65533;8&#65533;:&#65533;\Q@&#65533;2&#65533;&#926;&#65533;&#902;1&#65533;l<&#65533;&#65533;&#1178;.y&#65533;s&#428;&#65533;&#65533;=xQ&#65533;&#797;Fy&#65533;q&#65533;&#52898;J&#65533;&#16048;U&#65533;&#65533;&#65533;x&#1314;6P&#65533;6&#65533;\&#65533;&#65533;}&#65533;&#769;&#65533;&#65533;&#65533;&#65533;%"&#65533;&#65533;L&#65533;&#65533;6[&#65533;s7&#65533;)M&#65533;&#65533;&#65533;)&#65533;r&#65533;]<&#65533;&#1789;&#65533;[+)&#65533;&#65533;&#65533;_&#65533;&#1247;)&#65533;$V&#483;&#65533;j&#65533;tv&#65533;F&#65533;&#1368;&#65533;&#1955;gJ&#660;_&#65533;Oms&#65533;)>L&#1385;0&#65533;&#65533;<&#65533;&#65533;7&#65533;&#65533;&#65533;7$&#65533;&#65533;&#65533;&#65533;]y&#65533;X&#65533;&#65533;&#65533;&#65533;f]&#1185;&#65533;&#65533;&#65533;b@a&#65533;&#65533;&#65533;&#65533;|&#65533;/j&#65533;7&#65533;x)&#65533;+&#65533;&#703;;&#703;&#65533;&#65533;&#65533;W-&#65533;&#65533;&#65533;-&#65533;&#65533;&#466;C&#65533;&#65533;]&#65533;&#65533;6&#65533;&#65533;&#65533;E&#65533;&#65533;GX&#65533;i&#65533;&#65533;t;yd&#65533;&#1637;&#65533;J5&#65533;&#65533;&#1697;&#65533;&#65533; `3&#65533;&#65533;&#65533;&#65533;&#65533;&#65533;I&#65533;&#65533;J&#65533;&#65533;l&#65533;&#65533;&#1356;s&#65533;-&#65533;W&#65533;&#65533;&#65533;T8&#65533;&#65533;w&#65533;]&#65533;&#65533;4&#65533;&#65533;&#65533;&#1084;@&#65533;&#65533;&#65533;!&#65533;&#65533;&#65533;&#65533;&#65533;&#591;c&#65533;S&#65533;9&#65533;A&#65533;&#65533;I&#65533;&#65533;TFZ&#65533;&#65533;&#65533;&#973;&#1126;&#65533;<G&#65533;&#65533;j&#65533;@:F&#65533;}&#65533;L&#65533;&#65533;k&#65533;&#65533;`&#65533;&#65533;&#65533;9)40&#65533;'&#65533;&#65533;&#65533;&#65533;M&#65533;WbA:&#65533;@&#65533;&#65533;&#65533;&#65533;&#1178;&#65533;&#1784;&#65533;&#65533;&#65533;|&#1253;&#65533;&#65533;t\&#65533;&#65533;F&#65533;&#65533;<-$&#65533;&#65533;,&#65533;&#65533;&#65533;j&#65533;z&#65533;^&#65533;Z6&#65533;&#65533;6&#65533;&#65533;\&#65533;$n&#65533;L&#65533;&#65533;&#65533;i3y&#65533;&#65533;&#1263;k%&#65533;&#65533;&#65533;&#65533;&#65533;&#65533;&#65533;&#65533;&#65533;5+&#1020;&#65533;&#65533;Kb&#65533;z=>n&#65533;&#65533;?&#65533;&#65533;&#65533;&#65533;&#65533;&#65533;&#65533;[\&#65533;&#65533;[&#461;VA&#65533;F&#65533;&#65533;B&#65533;&#65533;,<7&#65533;&#1731;^t&#65533;&#65533;&#65533;&#65533;&#65533;T&#65533;4&#65533;Q&#65533;>&#65533;n&#65533;&#65533;v&#65533;sK&#65533;&#65533;+&#65533;&#810;&#65533;d$&#65533;&#65533;>=Ml&#65533;&#65533;k>&#1199;>&#65533;&#65533;&#65533;&#65533;0nF3&#938; i&#65533;6~&#65533;&#65533;9^&#65533;t^&#65533;&#65533;&#65533;&#52669;&#65533;&#65533;&#1607;\mbD&#65533;/&#65533;D4&#65533;&#65533;k&#65533;{&#65533;&#65533;&#65533;&#65533;j&#65533;b&#65533;VU6&#467;@u&#65533;&#65533;&#65533;&#65533;2&#65533;&#65533;&#65533;&#65533;=&#65533;J&#65533;&#65533;o&#65533;&#65533;&#65533;~&#65533;&#65533;M&#65533;q&#65533;)%&#65533;>&#65533;M&#65533;Er~&#1977;&#65533;&#65533;&#65533;&#65533;&#65533;y&#65533;&#65533;&#65533;W&#65533;p&#65533;&#65533;P
&#65533;&#65533;&#65533;&#65533;&#65533;&#65533;&#65533;&#65533;mM=
&#65533;&#65533;&#65533;v&#1570;=&#65533;&#65533;&#65533;&#65533;v&#65533;&#65533;2;S6N&#65533;N&#65533;b&#65533;X&#65533;W&#65533;&#65533;<e&#1050;&#65533;&#65533;&#65533;&#65533;0&#65533;&#65533;&#1684;&#65533;dn&#65533;&#65533;>&#65533;>m&#65533;&#65533;[&#65533;&#187;&#65533;&#65533;&#65533;&#65533;&#65533;~K&#65533;&#65533;&#65533;&#65533;,.&#65533;&#65533;;&#65533;J&#65533;&#65533;y&#65533;&#65533;&#222;&#65533;&#446;&#65533;P&#65533;&#65533;&#65533;&#65533;z&#65533;&#65533;&#65533;&#65533;&#65533;&#65533;|q&#65533;w&#65533;`(&#65533;&#65533;C,24"&#65533;&#65533;[&#65533;&#65533;P>&#65533;&#65533;(?X&#65533;|&#65533;`&#65533;&#65533;&#65533;.&#65533;&#65533;&#65533;&#65533;&#65533;K&#65533;y&#65533;[&#65533;&#65533;&#65533;.7&#65533;&#65533;N&#65533;&#65533;&#65533;&#65533;&#65533;aKz&#65533;&#65533;]&#65533;&#65533;&#65533;&#65533;H/$J&#65533;}^"&#65533;&#65533;&#65533;&#65533;&#65533;Ps&#65533;&#65533;GU&#65533;&#65533;&#65533;&#65533;&#65533;&#43624;&#65533;&#65533;&#65533;&#65533;lH7&#65533;&#65533;&#65533;&#65533;?K&#65533;&#65533; &#65533;O&#65533;*b1w&#65533;&#65533;&#65533;Kk[&#65533;&#65533;[&#65533;^&#65533;Q&#65533;&#65533;H&#65533;&#65533;&#65533;&#65533;m&#65533;D&#727;&#65533;"\&#65533;&#65533;&#65533;%&#65533;T&#65533;&#65533;&#65533;>&#65533;T&#65533;&#65533;&#65533;_&#65533;q&#65533;&#65533;&#65533;A|&#65533;&#65533;N&#65533;&#65533;U
&#65533;&#65533;Q&#65533;&#65533;&#65533;;&#65533;cUw&#65533;&#65533;&#65533;lyH&#65533;+&#1535;&#65533;<t&#65533;&#65533;&#65533;&#65533;?<&#65533;&#65533;A*&#65533;b&#65533;&#65533;&#65533;q&#65533;&#65533;@\&#65533;&#65533;&#65533;&#65533;&#133;*&#65533;&#65533;&#65533;%ZlXqbF6&#65533;&#65533;$G&#65533;%C&#65533;\&#65533;&#65533;&#65533;F&#65533;*E&&#65533;&#65533;#&#793;43&#65533;&#281;&#65533;&#65533;F35&#65533;DYQ&#65533;&#986;mf&#65533;&#1123;&#484;&#65533;9}
&#65533;&#65533;T&#65533;&#65533;2e&#65533;&#65533;I&#65533;&#1353;&#65533;&#65533;f&#65533;5,)&#65533;dG&#65533;D#&#65533;Z&#65533;>d&#65533;WC&#65533;r&#1933;{.?&#65533;&#65533;&#65533;&#65533;KB&#65533;
&#65533;'u&#65533;&#65533;Y&#65533;0&#65533;&#65533;"&#65533;[&#65533;&#65533;I1x
U&#65533;&#65533;&#65533;&#65533;:C&#65533;&#65533;P!&#65533;&#65533;GO&#65533;pPu&#65533;&#65533;&#65533;C&#65533;]&#65533;&#65533;&#65533;&#65533;%&#65533;&#65533;<)&#65533;&#65533;&#1166;=&#65533;&#65533;&#852;&#65533;&#724;&#65533;q7I&#65533;&#65533;r&#65533;@=w&#65533;&#65533;cK&#65533;/&#65533;&#65533;6z&#65533;&#65533;&#65533;h&#65533;~&#65533;&#65533;5&#65533;V&#65533;&#65533;7&#65533;&#65533;I&#65533;&#65533;&#65533;d&#1270;U&#65533;o]&#65533;&#65533;&#65533;&#65533;}&#65533;&#65533;&#65533;_&#65533;&#65533;&#65533;!@\&#65533;&#65533;&#65533;C&#65533;$&#65533;l&#65533;&#65533;&#65533;&#880;z&#65533;4&#63674;P&#65533;@4\"&#65533;&#65533;Z&#65533;&#65533;"&#65533;&#65533;&#65533;&#65533;)&#65533;x&#65533;E&#65533;l&#65533;m&#65533;&#65533;<&#65533;&#65533;&#65533;fD&#65533;%&#65533;&#65533;q9&#65533;*\&#65533;&#60067;9&#1856;K&#65533;&#483;R&#65533;&#65533;G&#65533;j&#65533;&#65533;&#65533;o&#65533;&#65533;&#65533;&#65533;&#773178;Z&#65533;&#65533;&#65533;D&#65533;&#18127;>&#65533;D&#65533;+&#65533;4&#65533;b3A&#65533;&#65533;&#65533;MD9&#65533;Z&#65533;&#65533;q&#65533;&#1221;&#65533;&#65533;t&#1265;&#65533;x&#65533;
+&#65533;,&#65533;6{&#65533;&#1060;&#65533;&#65533;4=&#65533;&#65533; DI&#65533;&#65533;/2H)&#65533;&#65533;4&#65533;S&#65533;6E28&#65533;trE&#65533;pK&#65533;Fmt&#65533;G&#65533;$&#65533;R&#65533;&#65533;&#65533;&#65533;&#65533;r&&#65533;N{4&#65533;E&#65533;&#764;`&#65533;k=~&#65533;"&#65533;JR&#65533;bL2&#65533;&#65533;sO&#65533;&#65533;&#65533;&#65533;&#65533;&#65533;T+&#65533; &#65533;&#65533;DL&#65533;&#65533;4&#65533;&#65533;j7&#65533;&#65533;&#65533;&#65533;3&#65533;&#65533;&#65533;*&#65533;&#65533;&#65533;P&#65533;F&#65533;&#65533;"&#65533;&#65533;&#65533;,&#65533;	&#65533;=&#65533;&#65533;&#65533;.&#65533;VQ&#65533;&#65533;&#65533;Q&#65533;S&#65533;c&#65533;`W]&#65533;5'&#65533;&#65533;<&#65533;&#65533;&#65533;.&#949;&#65533;&#65533;N&#65533;&#65533;&#65533;H$!&#1660;b&#65533;&#65533;K&#65533;&#65533;[&#65533;&#65533;R"AC-g&#65533;&#65533;v&#65533;7&#65533;<p&#65533;r,[&#65533;%&#65533;[&#65533;5&#65533;\&#65533;3Pt&#65533;
eHy&#1136;&#65533;&#65533;{&#65533;&#65533;&#1161;&#65533;z&#65533;L3m&#65533;&#1991;&#65533;&#65533;&#65533;&#65533;&#65533;.a&#65533;fL.!&#14339;&#65533;m&#65533;&#65533;&#65533;tb+&#65533;X&#65533;&#65533;t4&#65533;!&#65533;p&#65533;[&#65533;&#65533;&?&#65533;n*G6K&#65533;&#65533;CrQ&#65533;/Yd&#65533;b&#65533;&#65533;&#589;&#65533;s&#65533;&#65533;&#65533;&#65533;&#65533;3%m&#45871;N&#65533;&#65533;&#65533;o"r#;&#65533;&#65533;&#65533;&#65533;?&#5876;&#1196;&#65533;&#65533;H&#65533;&#65533;&#65533;K&#65533;&#65533;J&#65533;&#65533;>S&#65533;[&#65533;&#65533;E&#65533;lc&#65533;T&#65533;uk&#65533;&#65533;"&#65533;&#46008;&#65533;)&#65533;&#65533;&#65533;&#65533;"~5T&#65533;&#65533;&#65533;.&#65533;&#65533;l&#65533;&#65533;&#65533;[&#65533;R'd&#65533;&#65533;]fi~&#65533;&#65533;jq&#65533;&#65533;h&#65533;&#65533;k&#65533;&#65533;&#65533;&#65533;&#65533;&#65533;&#65533;&#65533;&#65533;\JT&#65533;&#65533;&#65533;Imj&#65533;&#65533;&#65533;4&#65533;&#65533;ol!&#65533;v<&#65533;&#65533;&#65533;lI*F&#65533;&#477;jjT&#65533;&#65533;&#842;&#65533;&#65533;&#65533;&#65533;I&#65533;m>&#65533;&#65533;&#236;g&#65533;&#65533;,nD!&#65533;:f&#65533;&#65533;TiX&#65533;"&#65533;&#1317;&#65533;
&#65533;&#65533;&#65533;&#65533;&#65533;/&#65533;p^&#65533;&#314;&#65533;H*l&#65533;O_>")&#65533;	vx?&#516;6&#1025;&#282;&#65533;&#65533;&#65533;/&#65533;&#65533;&#65533;&#65533;6(&#65533;&#65533;q&&#65533;&#65533;P9l&#65533;H&#65533;&#65533;
&#65533;I&#65533;&#65533;N&#65533;&#65533;&&#65533;&#65533;j7&#65533;t&#65533;&#65533;&#65533;C&#65533;&#65533;o&#65533;A$&#65533;Y&#65533;U&#65533;L&#65533;&#65533;t&#65533;&#65533;&#65533;&#65533;D6&#65533;%&#65533;&#65533;s&#65533;^&#65533;&#65533;	D&#65533;&#65533;&#65533;&#65533;&#65533;w&#65533;&#65533;&#598;r&#65533;&#65533;&#65533;&#65533;&#65533;/&&#65533;&#65533;&#65533;&#65533;X!4n&#65533;^&#65533;&#65533;&#65533;&#65533;G#X2o u&#65533;&#65533;"B<R&#65533;6&#65533;&#65533;v&#65533;&#65533;&#65533;&#65533;&#65533;&#65533;&#65533;^k&#65533;H&#65533;&#65533;k&#65533;&#65533;!&#65533;>&#65533;a&#65533;&#65533;&#65533;&#65533;z&#65533;,&#65533;&#65533;&#65533;&#65533;<&#65533;&#65533;&#65533;:==q/l&#65533;Y3cI&#65533;&#65533;&#65533;&#65533;(D&#65533;&#678;&#65533;&#65533;s@s(&#65533;\&#65533;*&#65533;&#65533;&#65533;-t&#1267;&#65533;&#65533;	&#65533;4&#65533;4&#65533;(&#65533;iR&#65533;o4aJy&#926;&#65533;&#65533;z&#65533;#C&#65533;&#23569;&#65533;&#65533;&#65533;&#905;&#65533;tr&#65533;&#65533;&#65533;t'7	&#65533;&#65533;kdT&#65533;&#65533;&#65533;tJ1M}AiI6&#65533;Rlh&#65533;/ss&#65533;RJS&#65533;&#65533;u&#1131;a-k0@&]8&#65533;Q&#65533;&#65533;&#65533;o&#1382;I&#65533;&#65533;&#65533;nGUE&#65533;iK&#65533;sH&#65533;&#65533;&#65533;&#65533;&#65533;
&#65533;S&#65533;&R&#65533;1&#65533;&#65533;&#65533;&#1081;`&#65533;&#65533;&#65533;&#65533;&#65533;&#65533;.iD&#65533;&#65533;&#65533;]1&#65533;&#65533;&#65533;&#65533;E&#65533;&#1365;y&#65533;&#65533;-#&#65533;&#65533;&#65533;&#65533;tN&#65533;BW&#65533;&#65533;o&#65533;P%f &#65533;RV&#65533;B&#691;&#65533;&#65533;&#65533;&#65533;pk&#65533;&#65533;&#65533;h&#65533;&#65533;&#65533;&#65533;MQ&#65533;m9:a&#65533;\&#65533;1&#65533;R$&#65533; &#65533;&#1920;&#305;&#65533;V&#1520;&#65533;$}&#65533;=&#65533;&#65533;B&#65533;}&#65533;<'!&#65533;M _U&#65533;&#65533;&#65533;&#65533;&#65533;i&#717;&#65533;&#65533;&#65533;C&#65533;K&#128;&#65533;&#65533;&#65533;&#65533;&#65533;b&#65533;;=&#65533;&#65533;&#65533;lc&#65533;p&#65533;&#65533;;&#1271;5JpAx&#65533;&#1906;hyCz&#1580;&#65533;8&#65533;&#65533;D&#65533;&#65533;-&#65533;aY&#65533;a&#65533;vx&#65533;&#65533;"&#1998;Z&#1566;&#65533;&#65533;&#65533;&#65533;&#65533;%-&#760;E&#65533;&#65533;&#29041;f&#65533;&#65533;&#65533;f&#65533;|&#65533;.}&#65533;|&#65533;O&#65533;&#65533;&#65533; 4d=&#65533;&#65533;&#65533;&#65533;&#65533;,&#65533;X&#65533;e&#65533;&#65533;&#65533;l}&#65533;5&#65533;;G&#65533;V&#65533;V*&#65533;)sw&#65533;=&#65533;&#65533;&#196;C!8o&#65533;&#65533;&#65533;~8F&#65533;s&#65533;w&#65533;Ub&#65533;v&#65533;=(>&#65533;x&#65533;R&#1296;&#1450;&#65533;&#65533;&#65533;&#65533;@k&#65533;&#65533;&#65533;&#65533;TV&#65533;Em&#65533;&#65533;&#65533;oM&#65533;&#65533;&#65533;&#65533;DC=&#65533;ah&#65533;C&#65533;m{[(3&#65533;&#65533;P&#65533;&#65533;&#65533;&#65533;wMO5U&#65533;!9&#65533;&#65533;Eb9&#65533;&#65533;=&#1177;	&#65533;&#65533;&#65533;&#1739;&#65533;'&#65533;&#498;&#65533;K8&#39836;&#65533;2T&#65533;yOvo&#65533;Rb&#65533;8z&#65533;-0&#65533;&#65533;&#65533;A{&#1367;V&&#65533;&#858;F;8&#65533;P&#65533;&#65533;&#65533;&#1134;&#65533;-LC&#65533;&#65533;&#65533;F,7o&#65533;&#1834;v&#65533;A,&#65533;&#65533;&#65533;&#65533;&#65533;:M7&#65533;&#65533;j&#65533;&#65533;&#65533;&#65533;,}&#65533;X#k\&#505;&#65533;&#65533;C&#65533;&#65533;~X&#65533;&#65533;&#65533;&#65533;&#65533;{A&#65533;^&#65533;&#65533;9li&#65533;&#65533;&#65533;&#65533;&#65533;K&#65533;0&#65533;C&#65533;&#65533;&#65533;i6X&#65533;Y&#65533;&#65533;&#65533;&#65533;V&#65533;&#1784;&#65533;{&#65533;&#65533;L_&#65533;&#65533;/&#65533;&#65533;KZ&#65533;&#472;v&#65533;V|&#65533;&#65533;&#65533;d&#65533;n&#65533;[&#65533;KUbk&#65533;j&#65533;<&#65533;Fdm&#65533;I5W&#65533;&#65533;&#65533;&#65533;&#65533;&#65533;&#65533;d&#65533;,_&#65533; oA&#65533;r&#65533;7&#65533;&#65533;_}h&#1154;I&#65533;5&#65533;&#65533;
&#65533;B{&#535;&#65533;&#1000;NJ&#65533;&#65533;&#65533;&#65533;&#65533;&#65533;&#65533;iN&#65533;|&#65533;2&#65533;&#65533;&#65533;&#65533;<7&#65533;&#65533;&#65533;&#65533;&#65533;$&#65533;&#65533;&#65533;c&#65533;c7T}&#1929;&#65533;&#65533;A&#65533;t&#65533;&#65533;&#65533;&#65533;&#65533;&#65533;&#65533;&#65533;&#65533;:t&#65533;&#65533;&#1305;'e>&#65533;&#65533;vM&#65533;&#65533;&#1494;v&#65533;&#65533;&#65533;/*v1P&#65533;
O&#65533;&#65533;E&#65533;&#65533;&#65533;1&#65533;l;&#65533;,z&#65533;&#65533;&#65533;&#65533;f&#65533;6&#65533;&#65533;GBr&#65533;&#65533;7|0W]&#65533;3_z&#65533;{&#65533;1V&#65533;Q&#1261;&#65533;&#65533;&#65533;&#957;&#1894;&#65533;&#65533;%&#65533;:"&#65533;&#65533;&#65533;Y6yeI&#65533;&#65533;0&#65533;&#65533;&#65533;q8&#1242;&#65533;&#65533;&#65533;&#65533;j&#65533;&#65533;&#65533;&#974;4&#65533;&#65533;&#65533;&#65533;&#65533;4&#65533;^6[&#65533;&#65533;f;&#65533;&#65533;7&#65533;m&#1267;&#65533;B&#65533;&#65533;&#65533;NK&#65533;&#65533;3wS&#65533;cS&#65533;&#65533;&#65533;&#65533;&#65533;&#1788;&#65533;&#65533;&#65533;&#65533;[&#65533;&#65533;&#65533;&&#1726;+&#65533;&#65533;B&#65533;&#65533;&#65533;>S&#65533;>&#65533;&#65533;&#65533;&#65533;j'&#65533;&#65533;7&#1746;&#65533;&#1269;zQ&#65533;&#65533;K&#65533;&#65533;b&#65533;&#244;&#65533;&#65533;6Y&#65533;&#65533;&#65533;&#65533;&#65533;"&#65533;&#65533;&#65533;7Q&#65533;&#65533;&#65533;=&#65533;j&#65533;c'(&#65533;&>&#65533;1&#65533;&#65533;&#65533;&#178;&#65533;p>&#65533;&#65533;&#65533;&#65533;0[q<&#65533;&#48765;&#65533;>&#65533;$4:&#65533;&#65533;&#65533;#C/!&#65533;&#65533;j&#65533;[K&#65533;&#714;=&#65533;&#65533;[&#65533;&#65533;&#675;@&#65533;;&#65533;&#65533;&#65533;&#65533;&#65533;&#65533;&#65533; &#65533;C=@d9&#1867;&#65533;#,$LB&#65533;&#65533;&#65533;&#65533;&#65533;'&#65533;2&#65533;DQk&#65533;&#65533;&#65533;&#65533;&#65533;&#65533;+<&#65533;&#65533;nR&#65533;3&#65533;D
&#65533;M&#1310;+\&#65533;/\&#65533;&#65533;dA4|&#65533;&#65533;.0&#65533;&#65533;&#65533;&#65533;&#65533;q&#65533;0?C&#65533;&#65533;&#65533;CT&#65533;?T&#65533;&#65533;&#65533;&#65533;&#65533;YL&&#65533;&#65533;;P&#65533;&#65533;KD&#131;9&#65533;&#65533;>&#1896;&#65533;&#65533;BW&#65533;\M&#65533;&#65533;&#65533;&#65533;&#65533;/&#14917;&#65533;&#65533;o&#65533;&#65533;Zd&#65533;S\&#351;&#65533;&#65533;B&#65533;&#65533;59&#65533;9&#65533;&#65533;&#65533;K6&#65533;&#65533;&#65533;&#65533;4>\&#65533;&#65533;B&#314;(&#65533;x"_l&#65533;F#0&#65533;&#1175;&#65533;[8&#65533;&#65533;(.&#65533;z&#65533;&#65533;-z\5&#30446;l&#65533;&#65533;At,&#65533;&#65533;&#65533;m&#65533;&#65533;rL&#65533;7z&#65533;W&#65533;C
4&#65533;&#65533;@&#469;d&#65533;TL:&#65533;{&#65533;c2&#65533;&&#65533;;&#1970;Ejt&#65533;{&#65533;&#65533;>C%/&#65533;B&#65533;A&#1331;m#9&#65533;1&#419;,&#65533;&#1179;&#65533;=&#65533;&#65533;&#65533;k@y,&#330;<&#65533;&#65533;&#65533;&#65533;"&#65533;&#65533;Q&#65533;&#65533;&#65533;&#65533;&#65533;b&#65533;HM&#65533;&#533;Z7&#65533;4&#65533;Ut&#65533;&#65533;&#65533;%&#65533;Ex&#65533;&#65533;&#65533;7,&#65533;I}&#65533;g&#65533;&#65533;&#65533;&#65533;&#65533;&#65533;&#65533;-3q&#65533;&#65533;P&#65533;:&#65533;&#65533;H&#65533;-&#65533;&#65533;&#65533;h&#65533;>&#65533;J&#65533;&#65533;&#65533;&#65533;)Y+3p&#65533;&#65533;\&#65533;nt<e;A&#65533;&#65533;&#65533;u&#65533;&#65533;&#65533;&#65533;&#65533;+Mp&#65533;+&#65533;&#65533;D&#65533;~&#65533;	)@&#552;&#65533;3&#65533;;>&#65533;:&#65533;z3&#65533;&#65533;&#65533;=&#65533;+~ &#65533;&#1644;(Z&#65533;&#65533;C<&#65533;&#65533;I&#65533;&#65533;y&#65533;<&#65533;={&#65533;&#65533;&#65533;t&#65533;&#65533;&#65533;&#65533;G&#65533;&#65533;B&#65533;&#65533;&#65533;&#65533;I&#65533;#&#65533;&#65533;[&#65533;&#65533;&#65533;&#16420;&#65533;G*&#65533;d&#65533;&#65533;<G&#65533;&#65533;yI&#65533;&#65533;
&#1492;||K:&#65533;+&#65533;&#859;&#65533;?&#65533;&#65533;Q&#65533;\:=&#65533;&#65533;,&#65533;&#65533;&#65533;&#65533;b&#65533;&#65533;&#65533;&#65533;&#65533;I5O&#65533;&#65533;&#65533;C$Ti<&#65533;&#65533;&#65533;&#65533;&#65533;&#65533;<&#65533;&#65533;\F&#65533;&#65533;&#65533;m&#65533;K&#65533;&#65533;&#65533;&#65533;&#65533;K&#65533;&#65533;&#65533;p&#239;@&#65533;&#65533;&#65533;tE&#65533;&#1732;&#65533;z&#65533;&#65533;M&#65533;M&#65533;tL2&#65533;&#65533;&#65533;h*d&#307;&#65533;&#65533;*&#65533;&#65533;Q&#65533;y-D$sB&#65533;&#65533;L&#65533;d8&#65533;&#65533;N&#65533;\&#708;K&#65533;&#65533;R&#65533;&#65533;/C&#65533;&#65533;&#65533;&#65533;LJL./&#65533;&#65533;&#65533;*O&#1188;'&#65533;&#65533;e&#65533;&#65533;Q&#65533;M`	&#65533;&#65533;Q(&#65533;&#65533;&#1628;&#65533;[TD&#65533;&#65533;&#65533;&#65533;%&#65533;	L5q&#65533;&#65533;9&#65533;&#65533;t&#65533;&#65533;&#65533;&#65533;&#65533;h&#65533;@&#65533;&#65533;/kJ&#65533;&#65533;
&#65533;&#65533;&#65533;&#65533;&#65533;&#65533;&#65533;>&#65533;4A@&#65533;p&#65533;B0&#65533;D&#65533;9s*O&#65533;d&#65533;&#65533;&#65533;v<,&#65533;&#65533;H&#65533;Q&#65533;&#65533;0&#65533;1;}F?&#65533;&#1811;&#65533;&#65533;&#65533;.
%P&#65533;&#65533;
$&#65533;&#65533;&#65533;&#65533;&#65533;&#859;&#65533;&#65533;&#65533;&#65533;&#65533;&#65533;T)&#1273;&#65533;&#65533;"&#65533;HJ&#65533;FK&#65533;>A&#65533;&#65533;&#65533;T&#65533;&#65533;&#65533;T&#65533;4W&#65533;5S&#65533;C&#65533;U&#65533;&#65533;&#65533;&#65533;+L5&#65533;&#65533;&#65533;I&#65533;&#65533;&#65533;<&#65533;&#65533;&#65533;T&#65533;&#65533;&#65533;&#65533;&#65533;&#65533;&#65533;&#65533;[&#65533;W[<&#65533;&#65533;T&#65533;&#65533;$l&#65533;&#65533;&#65533;D&#65533;&#65533;{>iO&#65533;t&#65533;m/&#65533;&#65533;S3&#65533;&#65533;&#65533;Sm4&#65533;&#65533;4&#65533;&#65533;&#65533;&#65533;8\D&#65533;&#65533;&#65533;{=N&#65533;&#50129;}Wx&#65533;&#65533;&#65533;&#65533;\"N?&#65533;&#65533;&#65533;1&#65533;&#65533;K&#65533;&#65533;WrC5&#65533;YT&&#65533;&#65533;&#65533;55&#65533;zT&#65533;&#65533;&#65533;&#65533;,}!&#65533;&#65533;D&#65533;&#65533;L&#65533;#&#65533;&#65533;&#65533;&#65533;L&#65533;&#65533;S&#65533;&#65533;&#925;&#65533;	&#1292;ZKA$W&#65533;&#65533;&#65533;Z&#65533;t&#65533;&#65533;_s&#65533;%B&#65533;&#65533;&#65533;&#65533;&#65533;U\:&#65533;&#65533;&#65533;&#1007;&#65533;Wkq&#65533;&&#65533;&#65533;W[J&#42095;&#65533;R&#1305;&#65533;H&#65533;1&#65533;&#65533;&#65533;l&#1468;&#65533;>&#65533;%Z]&#1906;Z&#65533;&#65533;M5,&#65533;&#65533;&#65533;&#662;&#65533;V&#65533;lQ6d&#65533;6|Q%&#65533;&#65533;&#65533;&#65533;<&#65533;L&#65533;&#65533;&#65533;E&#65533;5&#65533;(&#65533;&#65533;&#65533;Q&#65533;&#65533;&#65533;C|&#65533;&#65533;4J&#65533;&#1402;q&#547;E&#65533;s&#65533;B&#65533;&#65533;[g&#65533;&#65533;&#65533;A.&#1787;&#65533;&#65533;&#65533;\&#65533;&#65533;B%U6i\&#65533;+K&#65533;V&#65533;&#65533;P&#65533;&#1204;&#65533;]Qe3&#65533;^sKM#&#65533;&#65533;jB&#1649;&#65533;&#65533;?&#957;&#65533;&#65533;<&#65533;]&#65533;=&#65533;[&#65533;	&#65533;\&#65533;&#65533;&#65533;&#65533;[&#1847;&#65533;Bz]J&#65533;&#65533;&#65533;j$&#65533;&#65533;&#24011;dZ&#65533;&#65533;&#65533;&#65533;<&#65533;&#65533;&#65533;R&#65533;&#65533;D	`&#65533;&#65533;&#65533;E^2-&#65533;~?&#65533;SMOR1I&#65533;&#65533;l&#65533;[&#65533;&#744;&#65533;&#65533;&#65533;&#65533;&#1951;A@Y9&#65533;*&#65533;&#65533;"&#65533;&#65533;&#65533;m[&#65533;qG&#65533;8&#65533;;&#65533;TS&#65533;H&#65533;&#65533;K&#65533;&#65533;$&#65533;&#65533;&#65533;&#65533;=&#65533;&#65533;&#65533;GZ&#65533;M&#65533;{&#65533;&#65533;&#371;B\&#65533;ur&#65533;&#65533;&#65533; q^&#65533;8+xt&#1517;e&#65533;&#65533;9&#65533;&#65533;1Y]&#65533;&#65533;([\*6&#65533;&#65533;^&#65533;&#65533;&#65533;!%H&#65533;&#65533;8&#65533;G&9&#65533;Y&#65533;-&#65533;&#428;Y&#65533;ma&#65533;&#65533;&#65533;&#65533;&#65533;(&#65533;a&#65533;@&#65533;_&#65533;	&#65533;?&#65533;&#65533;O&#65533;G7`&#65533;&#65533;X&#65533;/Q|IQ&#65533;&#65533;Z&#65533;&#65533; 2&#65533;&#65533;,&#65533;&#65533;&#65533;Q&#65533;+&#65533;&#65533;&#65533;&#65533;&#65533;&#65533;&#65533;,&#65533;&#65533;=&#65533;&#65533;&#65533;&#876;&#65533;`&#65533;:&#65533;&#65533;M&#65533;&#65533;&#65533;C&#65533;mc&#65533;&#65533;&#65533;&#65533;D-De&#65533;l&#65533;I&#65533;&#65533;&#65533;\F&#65533;aR&#65533;K&#396;U&#65533;9&#65533;y&#65533;Z&#65533; "&#65533;&#65533;&#65533;&#65533;S&#65533;&#65533;&#65533;&#65533;d&#65533;X&#65533;3>&#65533;:&#65533;`&#65533;&#65533;&#65533;&#65533;&#65533;&#65533;Eub&#65533;<&#65533;&#65533;&#65533;K&#65533;&#65533;b&#65533;L&#65533;Eq&#65533;&#65533;&#65533;&#698;D&#65533;&#65533;&#65533;=&#65533;&#65533;T;N1&#65533;0&#65533;&#65533;&#65533;b&#65533;V&#65533;^&#65533;&#65533;NrO|&#65533;Y&#65533;&#65533;&#65533;5&#65533;&#65533;Mf\,9&#65533;&#65533;&#65533;9N&#65533;&#65533;EQ6&#65533;&#65533;&#65533;$4CXM&#65533;&#65533;&#65533;&#65533;!?6&#65533;&#65533;&#65533;&#65533;i&#65533;&#65533;0&#65533;&#65533;&#65533;_X&#65533;h%&#65533;F&#65533;&#65533;UW}&#65533;9[^|n&#65533;>#&#65533;Q`&#65533;&#65533;`mY&#65533;&#65533;~&#65533;&#65533;&#965;6&#65533;)&#65533;&C&#65533;F&#65533;&#1107;&#833;:f(&#65533;C~M	&#65533;&#65533;&#65533;&#65533;&#65533; &#65533;R&#238;&#65533;&#65533;a&#65533;{&#65533;q$X&#65533;&#65533;&#65533;&#65533;&#65533;t&#65533;&#65533;O&#65533;V&#65533;Ue&#65533;FHW&#65533;&#709;pC.	U&#65533;&#65533;&#65533;&#65533;&#65533;&#65533;&#65533;4|&#65533;&#65533;f&#65533;fRj&#1171;!&#65533;d&#65533;&#65533;d]p&#65533;hKcf<&#65533;&#65533;y]jq&#65533;`%tXS#VR&#65533;&#490;&#65533;&#65533;&#65533;7t&#65533;&#65533;&#958;&#283;&#65533;&#1036;&#65533;&#65533;W&#65533;-V	&#65533;&#65533;0$&#65533;rU"&#65533;&#65533;&#65533;&#65533;&#65533;L&#1027;8&#65533;U&#65533;l0Z=)>9~&#65533;NJ<l&#65533;&#65533;Rt&#65533;&#65533;&#422;&#65533;&#65533;&#65533;&#65533;&#65533;&#65533;@Q{&#65533;&#65533;E_&#65533;&#65533;&#65533;&#65533;D&#65533;&#65533;&#65533;D&#65533;&#53940;V&#65533;&#65533;>&#65533;B&#65533;&#65533;Ho&#65533;08Vi&#65533;&#65533;ud&#65533;&#65533;&#65533;}&#1824;&#65533;&#65533;&#65533;K9QF&#65533;&#65533;&#65533;b&#65533;&#65533;N&#65533;&#65533;&#65533;&#65533;I~h&#65533;~&#65533;&#65533;&#65533;&#65533;+^&#65533;&#65533;&#65533;8&#65533;jv&#65533;f&#65533;&#911;LN&#65533;u&#65533;&#65533;&#65533;o"&#65533;'k:&#65533;n&#65533;N&#65533;&#65533;&#65533;&#65533;(X&#65533;W&#65533;&#65533;,w:&#65533;&#65533;jS&#65533;&#65533;E\&#65533;o%HZ&#65533;&#1930;^&#65533;&#65533;&#65533;&#908;q&#65533;&#65533;&#65533;c&#65533;&#65533;Z	&#65533;&#65533;&#65533;&#65533;+\,/&#65533;&#65533;&#65533;&#65533;j&#65533;e&#65533;&#65533;&#65533;n&#65533;&#65533;&#65533;0&#65533;'&#65533;&#65533;&#65533;|&#65533;&#65533;&#65533;P&#65533;y_M&#65533;e&#65533;{&#65533; &#65533;&#65533;&#65533;&#65533;C&#65533;&#950;&#65533;&#65533;2&#65533;K&#65533;GD&#65533;]&#65533;&#65533;F&#65533;>&#65533;&#65533;&#65533;&#65533;=tY&#65533;'&#65533;eMQ&#65533;tRm&#65533;!&#65533;7N&#65533;m&#65533;-r-&#65533;&#1660;&#65533;&#65533;&#65533;/&#65533;RI&#65533;p)&#1994;/&#65533;&#65533;$>&#65533;?&#65533;FR&#65533;&#65533;Hc&#65533;&#65533;d&#65533;&#65533;&#65533;&#65533;&#65533;N{&#65533;a&#65533;&&#65533;V&#65533;0&#65533;&#65533;f&#65533;K~&#65533;8&#65533;T;&#65533;&#65533;&#65533;&&#65533;
&#65533;&#65533;@w&#65533;:&#65533;&#65533;&#65533;&#65533;2&#65533;p&#65533;&#65533;&#65533;L&#65533;Z&#65533;u:&#65533;&#65533;{&#65533;&#65533;&#65533;>&#65533;[&#65533;&#65533;9uo&#65533;&#868;&#64988;&#65533;$|&#65533;P&#65533;h&#65533;9&#65533;&#65533;]&#65533;&#65533;#&#65533;K&#65533;&#65533;=&#65533;&#65533;]&#838;&#65533;
&#65533;cC@>&#65533;e;&#65533;&#65533;&#65533;PD&#2002;&#65533;&#65533;5&#65533;&#65533;&#65533;&#65533;&#65533;6&#65533;&#65533;^&#65533;a&#65533;>-=&#65533;1K&#65533;&#65533;&#65533;sN0oZ&#65533;=q
&#65533;&#65533;AVpa&#65533;}&#65533;@#&#65533;k&#30997;&#65533;"&#65533;[uj&#65533;7F&#65533;2&#65533;&#65533;&#65533;Wg&#65533;(&#65533;D.*b&#65533;p[&#65533;&#65533;
 &#2037;[h&#65533;&#65533;7&#65533;&#65533;&#65533;tb/c&#65533;9lj&#65533;xe=j&#65533;&#65533;&#37660;&#65533;WO&#65533;c&#65533;&#65533;IQ&#65533;&#898;O&#65533;5R&#65533;&#65533;J&#65533;&#65533;m&#65533;_P{D&#65533;%GV&#65533;&#65533;&#65533;^e&#65533;&#65533;&#65533;&#65533;9&#65533;&#698;&#65533;[&#65533;&#65533;&#65533;n&#758;&#65533;E&#65533;&#65533;^&#65533;&#65533;&#16642;ypWquCu'/X&#65533;&#65533;y&#65533;
&#1672;&#65533;&#65533;F&#65533;&#65533;U&#65533;wF&#65533;&#65533;Z&#65533;&#65533;l&#65533;l%K&#65533;&#65533;&#65533;&#65533;xy&#65533;z&#65533;&#65533;&#65533;&#65533;&#65533;m&#65533;&#58255;&#65533;3&#65533;1&#65533;XS&#65533;k>`K&#65533;wY~&#65533;&#65533;^&#65533;&#65533;&#65533;Y&#65533;mq&#65533;&#65533;&#65533;r&#65533;&#65533;,&#65533;h&#65533;&#65533;&#65533;a&#1489;&#65533;&#65533;&#65533;&#65533;$&#65533;&#65533;&#65533;&#65533;&#65533;&#65533;&#65533;&#65533;&#65533;@8&#65533;&#65533;&#65533;&#65533;&#65533;</&#65533;TvzI&#65533;:&#65533;&#65533;&#65533;&#65533;h&#65533;&#65533;q&#65533;<|&#65533;F&#65533;4&#65533;'&#65533;&#65533;&#65533;vr&#65533;t$&#65533;	&#65533;&#65533;/&#1052;&#65533;&#65533;L~oR&#65533;<3_&#65533;&#1958;D&#65533;&#65533;&#65533;hy&#65533;&#65533;&#65533;c&#65533;&#65533;&#65533;}&#65533;hdz&#65533;w&#65533;&#1735;}?&#65533;&#65533;&#65533;&#65533;&#65533;^&#65533;v&#65533;&#65533;'iP?&#65533;&#65533;&#65533;&#1165;&#65533;&#65533;&#65533;~&#65533;-&#65533;&#65533;~A&#65533;&#65533;&#65533;&#65533; B&#65533;&#65533;yIQa&#65533;&J&#65533;&#65533;!&#65533;CX&#65533;&#65533;&#65533;&#65533;&#334;&#65533;|&#3170;I&#65533;V&#65533;<&#65533;&#65533;%L&#65533;f&#65533;7S N&#65533;p&#65533;&#65533;)&#1061;&#991;2]&#65533;j&#65533;&#65533;1&#65533;\&#65533;i&#990;<]&&#65533;&#65533;4AU&#65533;*a&#65533;<&#42341;&#65533;&#65533;`Sv-[&#65533;&#924;,&#65533;=&#65533;&#65533;*I&#65533;i&#65533;&#65533;&#65533;&#65533;^&#65533;A&#65533;N&#65533;:T&#65533;P&#65533;e&#65533;&#65533;%:&#65533;&#65533;S&#65533;&#65533;&#65533;>&#65533;&#65533;&#65533;hAP&#65533;	d<0&#65533;&#65533;&#794;&#65533;&#1812;&#65533;f=<6DDy$&#65533;&#65533;Q&#65533;&#65533;X&#65533;d&#65533;&#65533;f&#65533;5Z&#65533;&#65533;&#65533;&#65533;&#65533;&#65533;&#65533;&#65533;&#65533;*&#2009;Qq&#65533;-&#65533;(T&#65533;&#377;&#65533;mN&#65533;9q&#65533;b&#65533;&#65533;6&#65533;W&#65533;b&#65533;&#1517;&#65533;&#65533;&#65533;&#65533;0^&#65533;&#65533;G&#65533;&#65533;\0&#65533;	8l9&#65533;e&#65533;}x&#65533;\yrd&#65533;&#65533;Ag&#65533;&#65533;_&#65533;O&#65533;1dBi&#65533;E&#65533;F&#65533;&#65533;VB&#65533;&#65533;ldm&#65533;&#65533;r&#65533;w&#65533;pp&#65533;U[WB&#65533;f!_&#65533;&#65533;ha&#65533;n&#65533;ga\b&#65533;"t&#65533;&#65533;u&#65533;y&#65533;&#65533;]&#65533;&#1640;R&#65533;%Q(&#65533;{>&#65533;W!}&#65533;&#65533;&#65533;#zyw"&#65533;&#65533;WZ=&#65533;&#65533;o&#65533;&#65533;&#65533;&#65533;Tb&#65533;&#65533;&Ae&#65533;G8i&#65533;&#1090;^ &#65533;Ud&#65533;I[&&#65533;&#65533;&#65533;&#65533;&#65533;9&#65533;&#1286;&#65533;&#65533;x&#65533;|#&#65533;WT&#65533;&#65533;v"&#65533;+
&#65533;b^>&#65533;&#65533;&#65533;f&#65533;&#65533;&#65533;$&#65533;_&#65533;&#65533;Z&#65533;3:y&#65533;&#65533;&#65533;^&#65533;&#1874;O&#441;&#65533;r-&#65533;d&#65533;&#65533;)Z&#65533;&#65533;e&#65533;Vz&#65533;&#65533;&#65533;H3xYQN&#65533;I&&#65533;e*&#65533;&#65533;&#65533;Z=&#65533;(&#65533;K&#65533;(ctkA&#65533;"&#65533;&#65533;&#65533;&#65533;n&#65533;8,&#65533;&#65533;&#65533;6d&#65533;&#65533;9'!qM&#65533;E&#65533;&#65533;&#65533;&#65533;&#1636;{z7&#65533;^&#65533;Q&#65533;&#65533;QM&#65533;&#65533;{&#61547;je&#65533;Q)og&#65533;&#65533;&#65533;H&#65533;(l&#17041;&#65533;&#65533;&#65533;ZY&#65533;K"&#65533;b&#65533;&#65533;Su&#65533;&#65533;&#65533;&#65533;&#65533;y&#65533;,&#65533;{&#65533;&#65533;,j|&#65533;xvIG,&#65533;w&#65533;&#65533;\&#65533;&#65533;&#65533;&#65533;&#65533;.&#65533;&#65533;j&#65533;&#65533;)&#65533;&#65533;|\&#65533;&#65533;&#65533;q&#65533;&#65533;Q6&#65533;d&#65533;&#65533;&#65533;*g&#65533;~&#65533;&#65533;&#65533;J&#65533;	&#65533;f&#65533;*&#65533;&#65533;&#65533;H&#65533;&#65533;&#65533;&#65533;&#65533;&#65533;+&#65533;e&#65533;&#65533;"'go&#65533;$r&#65533;&#65533;JL&#65533;&#65533;F&#65533;&#402;&#188;&#65533;&#65533;i&#65533;&#65533;&#65533;&#65533;&#1469;u&#65533;&#65533;+&#65533;&#65533;&#65533;_&#65533;&#65533;5&#65533;&#65533;&#65533;&#65533;&#65533;{7&#65533;=&#65533;*/&#65533;&#65533;f&#65533;xd&#65533;8.i&#65533;>&#65533;&#65533;P&#65533;&#65533;&#65533;&#65533;&#664;&#65533;&#65533;&#65533;}&#65533;&#65533;&#1298;&#65533;)Wy&#65533;&#65533;V&#65533;++uq&#65533;&#65533;2c_97X&#65533;&#65533;u&#1374;K
7&#65533;&#1885;oJc&#65533;F&#65533;&#65533;N,z&#65533;N&#65533;&#65533;&#65533;n6&#65533;g&#65533;&#65533;6+&#65533;$(&#65533;t&#65533;X?&#65533;`&#65533;S[&#65533;&#65533;&#65533;&#65533;&#65533;&#65533;E&#65533;k&#65533;&#65533;&#65533;&#65533;&#65533;1x&#65533;&#65533;&#65533;&#65533;&#65533;^O[&#65533;&#65533;f&#65533;,&#65533;&#65533;&#65533;&#65533;TI&#65533;&#65533;&#1527;&#65533;&#65533;&#65533;7C>&#65533;	]cD&#65533;&#65533;&#65533;2&#65533;&#65533;O&#65533;&#65533;&#65533;L&#65533;&#65533;q&#65533;&#65533;#29&#65533;&#65533;U&#65533;A&#65533;&#65533;L&#65533;&#65533;&#65533;&#1129;j&#65533;&#65533;&#65533;&#65533;#s5&#65533;x&#65533;&#65533;Y&#65533;R&#65533;&#65533;&#65533;&#65533;&#65533;d&#65533;&#65533;n&#65533;F&#65533;"&#65533;m8r&#65533;&#65533;O&#65533;&#65533;,vDQ&#65533;&#65533;:&#65533;0&#65533;s&#65533;+\	&#65533;*&#65533;h)&#65533;Z&#65533;`&#65533;X&#65533;(&#65533;4&#65533;&#65533;&#65533;&#65533;Z&#65533;4&#65533;d&#65533;&#65533;&#65533;&#65533;&#65533;&#65533;P&#65533;9&#65533;&#65533;&#65533;|Bj&#65533;&#65533;<&#65533;-&#65533;}.&#65533;&#65533;&#65533;v7&#65533;&#58375;,&#65533;&#65533;&#65533;H&#65533;$q&#65533;Yj`&#65533;8&#65533;'&#65533;&#65533;\&#65533;d&#65533;&#276;&#1251;"&#65533;&#65533;T&#65533;[^A&#65533;6&#65533;Lb&#65533;&#65533;&#65533;&#65533;8&#65533;0~n5&#65533;{&#65533;@&#65533;&#65533;&#65533;&#65533;l&#65533;^$&#65533;&#65533;&#65533;&#65533;%&#65533;f6CR&#65533;f(&#65533;&#65533;X4&#65533;&#65533;&#65533;&#65533;&#65533;&#200;n&#65533;@&#65533;&#1554;&#65533;N&#65533;+&#65533;&#65533;&#65533;r&#65533;2&#65533;Q&#65533;&#65533;&#65533;&#65533;&#65533;"&#65533;&#65533;NR&#65533;q&#65533;&#65533; s&#65533;I4&#65533;_+&#65533;&#65533;t&#65533;=&#65533;=jB$|&#65533;E(&#65533;&#65533;&#65533;&#65533;&&#65533;&#65533;&#65533;&#65533;&#65533;-&#65533;&#65533;&#613;.1&KZ&#663;|&#65533;&#65533;&#65533;D&#65533;&#65533;i&#65533;F&#65533;<b4!&#65533;&#65533;;as&#65533;l&#65533;&#1094;&#65533;TDJ&#1965;?<Z&#65533;&&#65533;MpzS&#65533;&#65533;&#65533;B@+&#43123;A&#65533;&#65533;&#65533;&#65533;K&#65533;&#65533;&#65533;|k4&#65533;&#65533;&#65533;"&#65533;	&#65533;&#65533;&#65533;&a\&#65533;&#65533;e&#65533;&#65533;&#65533;|cC&#65533;&#65533;&#65533;m&#65533;<&#65533;D&#65533;&#65533;&#65533;&#65533;M&#65533;&#65533;s&#65533;(&#65533;C8&Z3=\&#65533;&#65533;>&#65533;&#401;&#65533;&#65533;f=)U&#65533;&#65533;&#677;&#396;&#65533;R'&#65533;&#65533;&#65533;N&#65533;&#65533;t7&#65533;g&#65533;&#65533;&#65533;T&#65533;&#65533;&#65533;x|&#65533;&#65533;?I;&#65533;
&#65533;&#65533;&#65533;&#65533;Qk&#65533;Q&#65533;&#65533;&#65533;B&#65533;&#65533;&#65533;&#65533;)&#65533;FV&#65533;&#65533;&#65533;h&#65533;&#65533;&#65533;)&#65533;&#1315;X&#65533;`&#65533;L
&#65533;C&#65533;&#65533;&#65533;&#65533;([?H7}&#65533;&#65533;W*1&#65533;k&#65533;zC&#65533;&#531;&#65533;&#65533;&#65533;&#65533;&#65533;hk&#65533;&#65533;&#337;
&#65533;h&#65533;&#65533;&#65533;&#65533;&#608;&#65533;h&#65533;z&#65533;(&#65533;Q&#65533;&#65533;k$Q&#65533;&#65533;.&#65533;Z6&#65533;&#1516;&#65533;&#65533;df&#65533;&#65533;8q&#65533;&#65533;h&#65533;Z&#1254;th&#65533;^<&#65533;&#65533;F&#852;&#65533;#&#65533;RS&#65533;&#65533;D&#1878;%&#65533;+&#65533;&#65533;(&#65533;&#65533;&#65533;&#65533;E&#65533;{&#1622;%Xy~&#65533;q&#783;\&#65533;&#65533;&#65533;&#65533;&#65533;8&#65533;ej&#65533;&#65533;&#65533;`&#65533;&#65533;I4&#65533;#X&#65533;&#65533;M2&#65533;&#65533;
+YK&#65533;&#65533;+&#65533;w&#65533;&#65533;DCH&#65533;E&#65533;j&#65533;#b&#65533;bqt\7&#1463;d&#65533;1&#65533;&#65533;$U&#65533;9&#65533;n&#65533;T?yI&#1084;!&#65533;&#65533;&#65533;&#65533;n&#65533;&#65533;&#65533;&#65533;UB&#65533;&#65533;&#65533;=&#65533;)+&#65533;&#65533;&#65533;P&#65533;&#1605;(&#65533;&#65533;g&#1466;&#65533;5&#65533;&#65533;p&#65533;!&#65533;l&#65533;1&#65533;&#65533;&#65533;0&#65533;yU&#65533;&#65533;zk[y&#65533;&#65533;[&#65533;&#65533;hy&#65533;&#65533;sn&#65533;&#65533;,)"&#65533;s&#65533;&#65533;5&#65533;I.@5<L&#65533;&#65533;&#65533;&#65533;&#65533;&#65533;*w&#65533;@&#65533;>1lQ&#65533;&#65533;K&#65533;z&#65533;&#65533;+x&#65533;&#65533;f&#65533;&#65533;L&#65533;!j&#65533;&#65533;&#773;8oi*w&#65533;&#65533;&#65533;Z*&#65533;&#65533;)&#65533;<B&#65533;&#65533;Y)&#65533;L&#65533;T&#65533;s&#65533;&#65533;&#1327;&#65533;&#65533;+&#65533;O&#65533;&#65533;&#65533;R&#65533;&#65533;&#65533;&#65533;o@&#65533;gFf&#65533;&#65533;&#65533;&#65533;&#65533;b&#65533;&#65533;)&#65533;F&#65533;&#65533;H5&#65533;A]bR&#65533;X&#65533;(&#65533;"Jm&#65533;&#65533;&#65533;"fZ&#65533;&#65533;&#2578;WwH&#65533;&#65533;&#65533;&#65533;@&#65533;`&#65533;.&#65533;M&#65533;&#65533;&#878;&#65533;&#65533;" S&#1271;I~&#65533;&#65533;&#65533;U]V&#65533;E;&#65533;&#65533;'&#65533;&#65533;&#65533;N&#65533;&#65533;&#65533;&#65533;3K&#65533;&#65533;&#65533;)&#65533;&#65533;&#65533;&#65533;&#65533;og&#65533;{5&#65533;&#65533;mf=p&#65533;@&#65533;&#65533;&#46829;&#65533;F&#65533;j*&#65533;v5&#65533;&#65533;&#65533;&#65533;c2&#65533;#&#65533;&#65533;&#65533;&#65533;	*&#65533;+&#65533;{.&#499;T&#65533;&#65533;=p&#65533;&#65533;*&#65533;&#65533;8&#65533;2\L&#65533;a&#65533;G&#65533;&#65533;_'&#65533;&#65533;&#65533;&#65533;&#65533;&#65533;&#65533;v&#65533;C.=&#65533;&#65533;&#65533;!&#65533;&#601;W&#65533;%&#65533;TGhs&#65533;*&#65533;&#65533;+;|&#65533;1&#65533;&#65533;&#65533;&#65533;_&#65533;&#1616;&#65533;&#65533;&#65533;&#65533;&#65533;(&#65533;XP&#65533;&#65533;dg&#65533;	3W&#65533;&#2011;e&#65533;i@N&#65533;&#65533;&#65533;&#65533;&#65533;;&#65533;#2&#65533;&#65533;&#65533;iHC!'&#65533;3f&#65533;&#65533;&#65533;&#65533;&#65533;ag&#65533;&#65533;w&#65533;&#65533;U&#65533;&#65533;&#65533;)&#65533; &#65533;&#65533;&&#65533;m&#65533;&#65533;s"&#65533;&#65533;z&#65533;S	j&#65533;&#65533;&#65533;V&#65533;&#65533;8&#65533;&#65533;&#65533;&#65533;&#65533;tjW&#65533;&#65533;PR&#65533;&#65533;|&#65533;&#65533;&#64936;&#65533; &#65533;.&#147;#&#65533;&#65533;&#65533;&#65533;&#65533;&#65533;r&#1017;&#65533;f&#65533;]&#65533;&#65533;k&#65533;&#65533;b&#65533;&#65533;&,6!kRU&#65533;&#65533;l7g&#65533;&#65533;og&#65533;&#65533;&#1528;&#388;z &#65533;&#65533;&#65533;&#65533;&#65533;q&#65533;O|p4\v&#65533;&#65533;&#65533;&#65533;>Q&#65533;&#65533;X&#65533;&#65533;&#264;E&#65533;Y&#65533;8Bl]&#65533;x[&#65533;&#65533;&#65533;\A&#65533;[]D&#65533;&#65533;&#65533;&#404;&#65533;&#65533;&#65533;&#65533;
}R	&#65533;&#65533;&#65533;p&#65533;&#65533;&#65533;&#65533;	&#65533;r<L&#65533;&#65533;V	&#65533;V&#65533;&#65533;&#1554;&#65533;&#65533;0&#65533;&#65533;&#65533;&#65533;o&#65533;O&#1929;&#65533;&#272;&#65533;&#65533;&#297;&#65533;&#65533;P\&#65533;%\&#65533;qYZ9&#65533;vAt&#65533;R`D&#65533;&#65533;@p!x&#65533;}9&#1365;&#65533;&#65533;&#65533;k&#65533;&#1467;&#344;&#65533;&#461;&#65533;T&#65533;&#65533;T&#65533;^&#65533;&#65533;&#65533;&#65533;&#65533;&#65533;&#65533;&#65533;Us&#65533;H&#65533;&#65533;&#65533;&#65533;``&#65533;&#65533;&#65533;&#65533;$&#65533;&#65533;I&#65533;&#65533;&#65533;&#332;oP&#65533;Y&#65533;F&#65533;_<&#1993;e&#65533;&#1441;^&#65533;&#65533;&#65533;p&#65533;&#65533;XAP&#65533;&#65533;&#1132;&#813;!}&#65533;&#65533;LI&#1697;^&#65533;-T&#65533;&#65533;Z&#65533;&#65533;&#65533;/a&#65533; 	&#65533;qy&#65533;	qM&#65533;1&#65533;0&#65533;H&#65533; 9]&#65533;]U&#65533;!&#65533;(^&#65533;&#65533;V&#65533;&#65533;&#65533;&#65533;&~&#13829;S&#65533;&#65533;&#65533;&#65533;ea&#65533;&#65533;&#65533;&#65533;&#65533;@)A&#65533;&#65533;B&#65533;&#65533;&#65533;,&#65533;&#65533;4 &#751;&#65533;&#65533;Q&#65533;"@0&#475;6&#65533;&#1703;&#65533;&#65533;&#65533;&#65533;&#65533;22&#65533;;^C:]&#65533;"&#65533;V%&#65533;-&#65533;S-$/:b&#65533;Q&#65533;#8&#65533;&#65533;&J L_"&#65533;J"&#65533;&#65533;C)&#65533;&#65533;&#65533;&#65533;&#65533;&#65533;A&#65533;Z&#65533;&#1621;=&#65533;I&#65533;&#65533;&#1653;&#65533;K&#65533;&#65533;&#65533;#P&#65533;&#65533;.N&#65533;/&#65533;&#65533;	&#443;U&#65533;4#=&#606;&#65533;&#65533; &#65533;u#&#440;au&#65533;&#65533;D^&#65533;&#65533;,%&#65533;uM&#65533;)\&#65533;&#65533;NG&#65533;T&#65533;$&#1553;WZ&#65533;&#65533;Y&#65533;&#65533;'j&#65533;&#65533;y&#65533;&#65533;&#65533;&#65533;m&#65533;&#65533;&#65533;&#65533;&#65533;&#65533;&#65533;p-&#1635;j&#65533;U&#65533;&#65533;a&#65533;&#2038;8&#1371;%}h&#65533;PBU
T&#65533;&#65533;Y&#65533;&#65533;&#65533;&#65533;
&#65533;&#65533;&#65533;&#65533;f~_f&#65533;&#65533;&#65533; $z&#65533;&#65533;&#65533;&#65533;&#65533;>&#65533;&#65533;&#65533;&#65533;Q6f&#65533;&#65533;B&#65533;&#65533;&#65533;&#65533;Y&#65533;&#65533;&#65533;&#65533;)b&#65533;\&#65533;"&#65533;\^&#65533;J&#65533;&#65533;&#65533;&#65533;&#65533;]&#65533;P&#65533;&#65533;%&#65533;&#65533;&#65533;&#65533;&#65533;`&#65533;0&#65533;D6.&#65533;=&#65533;
5&-&#65533;&#560;HB&#65533;&#65533;vn&#65533;a	&#65533;&#65533;u&#939;&#65533;&#65533;S&#65533;a&#65533;&#65533;p0y%&#65533;0&#65533;#&#65533;&#65533;&#65533;5&#65533;&#65533;&#65533;lbP+n'
&#65533;&#65533;f:&#65533;c&#65533;&#65533;&#65533;*&#65533;&#65533;I&#65533;`!M&#65533;!D&#65533;D	&#65533;@r*g&#65533;&#65533;&#65533;-&#65533;OuJQ&#1441;/R&#65533;!Y&#65533;&#65533;%ffS&#65533;0"&#65533;&#65533;]G&#65533;u&#65533;U&#1952;=&#65533;&#1692;&#65533;&#65533;&#65533;h&#65533;&#65533;&#65533;i&#65533;fT&#65533;&#1969;&#65533;&#65533;&#65533;&#65533;&#65533;E&#65533;7&#65533;&#65533;&#65533;u&#65533;T :M&#65533;&#65533;;&#1702;	&#65533;&#65533;&#65533;_&#65533;&#65533;&#793;&#1795;&#65533;,&#65533;&#65533;&#65533;&#65533;/~!yL/.&#65533;e&#65533;&#463;&#65533;&#65533;&#65533;Y&#65533;&#65533;&#65533;&#65533;<&#65533;&#65533;&#65533;&#1368;>&#65533;&#65533;&#1375;9&#65533;TJ&#65533;&#65533;(&#65533;&#65533;&#65533;&#65533;&#65533;&#65533;J&#65533;&#65533;=&#65533;&#65533;q&#65533;&#65533;&#65533;&#65533;~z`l&#65533;N&#65533;&#65533;Ji&#65533;&#65533;9M&#65533;W	&#65533;xa	&#65533;&#65533;&#65533;&#65533; \&#65533;&#65533;&&#65533;&#65533;)&#65533;&#65533;~H}bY&#65533;&#65533;T&#65533;&#65533;&#65533;&#65533;M&#65533;LfT&#65533;eVX&#65533;&#1875;D&#65533;hb%&#65533;&#65533;&#65533;V&#1364;]&#65533;!&#65533;^x&#65533;&#65533;&#65533;&#65533;&#65533;&#65533;<&#65533;&#65533;^FA&#65533;z&#65533;t(&#65533;&#65533;I&#65533;\&#65533;&#65533;?2"&#65533;&#65533;O&#65533;&#65533;&#1808;&#65533;tic&#65533;g.b&#1796;'&#65533;Mg#Ae0~&#65533;&#65533;&#65533;)&#65533;g&#65533;&#65533;^&#65533;&&#65533;"`-&#65533;!r&#65533; &#65533;&#65533;"&#65533;k~&#65533;&#65533;&#65533;&#65533;9&#8311;&#65533;&#65533;i&#65533;&#392;&#65533;M@X&#281;&#65533;P(&#600;D&#65533;t_&#65533;}&#37660;&#65533;&#65533;Vak&#65533;)&#65533;&#65533;g&#65533;&#65533;&#65533;+G&#65533;w&#65533;&#65533;&#65533;&#65533;\&#65533;VH\&#65533;&#65533;&#602;'<&#65533;k&#65533;=IWBg&#65533;r+H"E~&#65533;&#65533;
&#65533;(&#1958;&#65533;l&#65533;}&#65533;G&#65533;(&#65533;"&#65533;2&#65533;&#65533;T&#65533;]&#65533;&#65533;8!&#342;&#65533;&#908;RV&#1581;&#65533;`\8Q&#65533;~,&#65533;&#65533;+&#65533;&#65533;)&#626;&#65533;]&#65533;*&#65533;&#65533;WV!&#65533;d&#65533;&#65533;&#65533;&#65533;&#65533;k+&#65533;i&#65533;&#65533;$\&#65533;&#65533;&#65533;(&#65533;&#1070;H&#65533;&#65533;q&#65533;&#65533;Nk&#65533;&#65533;P&#65533;:'nd&#65533;2SOQ&#65533;V5&#65533;F]-&#65533;&#65533;O"&#65533;&#65533;&#65533;&#65533;&#65533;&#65533;l&#65533;&#65533;&#65533;`&#11112;fU&#65533;&#65533;e&#65533;&#65533;x!&#65533;
&#65533;,&#65533;h&#65533;!  "!!!" '%&,+1-1+.031&21-,1.11.832-42354965@68;69169A8'39*694496996@;9;;:4<<B>=H>@7>@EA<=A=BA>ICA=CADDCJEEPF2AFHDFHKFIQG/<IDDIEKIFQKILL6EL9EL:ILIELKRMMYNPWOPMP/?QKLRMTRRLSQTTSZU9HUU`VX\VYaYTZYUaYZTZRUZY]\[b]]h^`f`]daY\a^iab\baedcjeTbedpfJZfhmfhqhelifpjifjimkYflScl\ilkrmmxnpwpmtqXgqmyqqvrdrsfoss{uu&#65533;vx}vx&#65533;xu}yx~zv&#65533;z{&#65533;{~&#65533;|cr}m{}&#65533;&#65533;&#65533;}&#65533;&#65533;kz&#65533;}&#65533;&#65533;&#65533;&#65533;&#65533;&#65533;&#65533;&#65533;&#65533;&#65533;&#65533;v&#65533;&#65533;&#65533;&#65533;&#65533;&#65533;&#65533;&#65533;&#65533;&#65533;&#65533;x&#65533;&#65533;&#65533;&#65533;&#65533;s&#65533;&#65533;&#65533;&#65533;&#65533;&#65533;&#65533;&#65533;&#65533;&#65533;&#65533;&#65533;&#65533;&#65533;~&#65533;&#65533;&#65533;&#65533;&#65533;&#65533;&#65533;&#65533;&#65533;&#65533;&#65533;{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9;&#65533;&#630;&#65533;&#65533;&#65533;&#65533;&#1016;&#65533;&#184;&#65533;&#65533;&#65533;&#65533;&#65533;&#65533;&#65533;&#315;&#65533;&#637;&#65533;&#830;&#65533;&#446;&#65533;&#12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&#65533;L&#65533;&#65533;&#65533;*\&#65533;p&#65533;&#65533;&#65533;J&#65533;H&#65533;"D&#65533;&#65533;i&#65533;&#561;&#65533;&#463; 9R&#65533;F&#65533;$&#403;K*&#65533;RX&#65533;&#65533;0Q&#668;&&#65533;&D&#65533;m&#65533;&#65533;r&#65533;&#927;:&#65533;	J&#65533;&#65533;P&#65533;]
&#65533;	&#65533;&#65533;K&#65533;.':eH&#65533;hQ&#65533;H&#65533;&#924;&#65533;&#65533;&#65533;&#1518; G&#65533;&#65533;&#65533;&#65533;&#65533;&#681;&#538;&#65533;M&#65533;V,Pkfy&#669;;&#65533;&#65533;]&#65533;V&#65533;&#65533;&#65533;bT&#65533;}&#65533;&#65533;L0&#65533;&#1578;z&#65533;
&#65533;&#65533;&#65533;&#65533;&#1903;t&#65533;E&#65533;&#65533;k&#507;&#65533;&#994;U&#65533;&#51316;&#65533;cC&#65533;&#65533;&#821;&X&#65533;)%%&#65533;8&#65533;U&#65533;O&#65533;&#65533;L[&#65533;R&#1730;m#&#1965;&#65533;&#65533;a&#65533;&#65533;&#65533;I&#65533;x&#65533;&#65533;&#65533;&#65533;&#1404;&#65533;6&#65533;&#65533;?#c&#51802;'&#65533;&#65533;&#65533;&#65533;}&#1692;&#65533;&#65533;&#65533;=&#65533;&#65533;&#65533;<&#65533;&#65533;y&#65533;&#65533;-g&#65533;=<&#65533;&#65533;&#65533;&#65533;+&#764;&#65533;`&#65533;&#65533;5fD.&#65533;&#65533;&#1016;&#65533;S&#65533;&#65533;&#1921;&#65533;-&#1367;a&#65533;-v&#1923;9(&#65533;X&#65533;&#65533;&#65533;&#65533;D>&#65533;Vp*s&#65533;c&#65533;X4&#65533;&#65533;&#65533;M&&#1479;
l&#65533;8&#65533;_~&#65533;0&#65533;&#1987;*N&#65533;&#65533;Q;M&#65533;"&#65533;&#65533;L&#65533;Z}h&#65533;hW!&#65533;Y]$9&#65533;&#65533;f &#65533;"&#65533;Wa5&#65533;tXy\v&#65533;&#65533;UR6#&#65533;ixE&#65533;&#65533;&#65533;H&#65533;WO&#65533;&#65533;&#65533;Y`&#65533;p^&#65533;&#65533;B&#65533;(^`bU&#65533;&#65533;&#65533;&#65533;&#65533;_&#65533;i(N&#65533;&#65533;&#65533;x\&#65533;m"
&#65533;&#65533;/&#65533;W&#65533;@29&#65533;&#65533;X&#1893;eze_&#65533;&#65533;&#65533;gJ4Z&#65533;bg&#65533;&#65533;g&#65533;&#65533;&#65533;&#65533;'&#65533;rdJ(i&#65533;&#65533;&#1911;&#65533;&#65533;&#65533;n&#65533;^7JZ&#65533;&#65533;j&#65533;fd&#65533;&#65533;J&#1961;&#65533;2&#65533;*&#65533;.z&#1261;&#65533;&#65533;&#65533;&#65533;&#65533;&#65533;~&#65533;&#65533;V&#65533;2&#65533;&#2020; ]+h&#65533;&#510;&#65533;_&#65533;&#65533;&#65533;&#65533;d&#65533;6&#65533;&#65533;&#65533;v&#65533;1K&#65533;:i&#65533;&#43695;&#65533;&#65533;&#1606;&#65533;&#65533;&#65533;o&#65533;du{~&QZPi&#65533;
&#65533;)&#65533;&#65533;t&#65533;&#65533;KB\&#65533;H&#65533;&#65533;nI&#65533;&#65533;&#65533;^N&#65533;&#65533;&#65533;L-&#65533;u#&#65533;&#65533;p&#65533;(&#65533;&#65533;j&#65533;&#65533;&#65533;&#65533;)&#65533;&#65533;&#65533;&#65533;&#735;b&#65533;&#65533;&#65533;&#65533;m&#65533;,&#65533;LSv&#65533;&#65533;,&#65533;&#1085;&#1436;du&#65533;J]&#65533;L+&#65533;&#65533;5&#65533;&#65533;&#65533;&#65533;_I&#65533;&#65533;&_&#65533;&#65533;&#65533;N&#65533;&#65533;&#65533;&#65533;`&#65533;\'&#65533;&#65533;F&#65533;'&#65533;\&#65533;'_&#65533;l&#65533;}$&#65533;G7&#65533;&#65533;7r&#65533;&#65533;&#1561;&#65533;&#65533;&#65533;&#65533;z&#65533;&#65533;&#65533;&#65533;i/\wY&#65533;&#65533;&#65533;&#65533;&#65533;*d&#65533;&#911;.&#65533;&#65533;&#65533;t&#65533;&#65533;u&#65533;,k&#65533;W&#1934;g&#65533;&#65533;&#65533;&#65533;&#884;&#1055;_&#65533;mz+s&#947;&#39479;]&#65533;&#19043;8&#65533;&#65533;&#65533;.&#65533;&#52515;&#65533;7&#65533;_&#65533;k&#59518;&#65533;&#65533;&#65533;j
&#65533;&#65533;Ct<i&#65533;&#65533;=&#65533;&#65533;{&#65533;&#65533;&#65533;&#65533;&#65533;M]m&#65533;&#65533;M&#65533;&#65533;&#65533;&#395;&#65533;&#65533;&#65533;&#65533;sl=&#65533;&#65533;&#65533;&#65533;mI&#65533;~~&#65533;j&#65533;x&#65533;"&#65533;/&#65533;&#65533;Ow&#65533;&#65533;&#65533;&#65533;l&#65533;&#65533;2o&#65533;q&#1247;w&#65533;&#65533;AJ"&#65533;&#65533;&#65533;[&#65533;&#65533;(&#65533;&#65533;=C&#65533;&#65533;&#65533;HA&#65533;"&#65533;;	U&#65533;&#65533;&#65533;&#65533;D&#65533;&#65533;&#1371;*x&#65533;&#65533;P}&#65533;+W&#65533;w4&#65533;?|H&#65533;43QhE&#65533;JJK|1&#65533;Z &#65533;$&#65533;&#65533;	&#65533;&#65533;&#65533;B&#65533;&#65533;&#65533;E&#65533;&#65533;3x&#65533;$.&#1093;I&#65533;&#65533;p&#65533;&#65533;0&#393;&#65533; ,&#65533;!^&#65533;a&#65533;}&#65533;#&#65533;&#65533;#b&#2039;&#65533;&#65533;!tf&#65533;a&#65533;V&#65533;&#65533;$&#65533;&#65533;&#65533;&#65533;?X&#65533;&#65533;x&#65533;&#65533;F&#65533;&#65533;F&#521;&#65533;&L IH@^&#841;cb&#65533;$&#65533;&#65533;&#65533;&#65533;&#65533;&#65533;F0|&#65533;&#65533;&#1314;&#65533;&#65533;&#65533;c Ug&#65533;&#65533;&#65533;e&#65533;T&#65533;&#65533;&#65533;4&#65533;!d &#65533;&#65533;#2n&#65533;&#65533;Z&#65533;&#65533;&#65533;~&#65533;$&XHM&#402;"&#65533;&#65533; &#65533;&#65533;&#65533;Dv)&#65533;r&#65533;/V;&#65533;C &#65533;&#65533;&#65533;,&#65533;X&#65533;f&#65533;m&#65533;&#65533;^&#65533;dI&#65533;&#65533;&#65533;&#65533;l&#65533;g&#65533;4&#65533;&#65533;&#65533;&#65533;&#65533;2&#65533;y&#65533;e&#65533;&#65533;r&#65533;:&#65533;i&#65533;h&#65533;s"&#65533;&#65533;8&#65533;y&#65533;B
/&#65533;&#65533;&#65533;/&#65533;&#65533;&#65533;&#65533;]&#65533;!&#65533;<&#65533;a&#65533;&#65533;3&#65533;&#65533;Y&#65533;3&#65533;&#65533;&#65533;w&#42142;@LX-&#65533;&#65533;&#288;T&#65533;X^&#65533; ^*&#65533;7r83w&#65533;&#65533;9FJ&#1169;>.&#65533;9&#65533;J:9}&#25741;f\&#65533;N&#65533;F&#65533;&#65533;&#65533;D&#65533;?&#65533;L-ZS&#65533;&#65533;\&#65533;JZ&#1186;&#65533;&#65533;/&#65533;GQ_&#65533;&#65533;P&#65533;&#65533;&#65533;J"C!hK&#65533;&#65533;P&#65533;
U&#65533;&#65533;&#65533;Qk&#65533;P&#65533;5zm&F&#65533;&#65533;&#65533;-&#1196;1d&#65533;<&#65533;&#65533;&&#65533;
&#65533;j;IZ?w&#65533;&#65533;:b&#65533;&#65533;&#1825;A&#65533;&#65533;]&#65533;]&#65533;R&#65533;j&#65533;20Dr&#65533;G4&&#65533;y&#65533;&#65533;"&#65533;Z^M&#65533;7&#65533;~&#1395;&#65533;&#65533;a`&#65533;&#1719;w&#1427;&#65533;5&#65533;jW+&#65533;&#65533;nv&#65533;&#65533;&#65533;&#65533;>a*&#65533;X&#65533;&#881;&#65533;&#65533;&#65533;=2&#1779;f&#65533;&#65533;&#65533;&#65533;,4?&#65533;Z&#65533;&#1461;&#65533;&#65533;&#65533;@LV&#65533;&#65533;&#65533;&#65533;L&#65533;.
8ip&#65533;&#65533;^<co&#65533;&#65533;\&#65533;&#65533;&#65533;&#65533;]mx&#65533;&#1726;&#65533;&#65533;(&#65533;&R&#65533;q&#65533;&#65533;&#65533;&#65533;.0&#65533;&#65533;&#65533;&#65533;&#65533;&#65533;&#65533;&#65533;!85&#65533;&#65533;&#65533;r&#65533;X&#65533;]&#65533;a&#65533;K&#65533;&#65533;>'&#65533;/<Bj&#65533;&#65533;z&#65533;&#65533;0su&#65533;&#1857;&#65533;&#65533;&#65533;o^&#65533;&#65533;&#65533;zQ&#65533;'<.&#65533;r&#65533;&#65533;&#65533;&#65533;&#65533;.z&#65533;&#65533;XC4&#65533;&#65533;&#65533;&#65533;gcW&#65533;&#65533;ms/&#65533;o&#65533;&#65533;DX&#65533;4N&#65533;&#65533;&#65533;X&#65533;C &#65533;-G&#65533;O&#65533;_&#65533;&#65533;T3&#65533;m&#65533;&#65533;&#65533;*&#65533;&#65533;&#65533;\&#65533;&#65533;S&#65533;&#65533;&#65533;&#65533;g&#65533;}<a&#65533;&#65533;&#65533;&#65533;&#65533;L&#65533;6&#65533;&#65533;&#65533;&#65533;&#65533;&#65533;&#65533;&#65533;&#65533;&#65533;&#65533;5k&#65533;+^&#65533;&#65533;&#65533;l&#65533;>&#65533;&#65533;&#65533;\&#65533;&#65533;M&#65533;1k9&#65533;&#65533;&#65533;2{&#65533;+&#65533;Z&#65533;&#299;pz&#65533;&#1852;&#65533;&#65533;&#489;&#65533;s&#65533;s&#65533;&#65533;</&#65533;&#65533;_&#27743;&#65533;&#65533;R&#65533;z&#1029;&t&#65533;"<&#65533;(7&#65533;&#65533;eIm&#65533;/\iUf8&#65533;$&#65533;t&#65533;&#65533;{^&#65533;&#65533;&#1060;>5&#65533;&#65533;&#65533;P&#65533;&#65533;&#65533;&#65533;&3&#65533;&#65533;&#65533;h&#65533;&#65533;V&#65533;&#65533;&#65533;
:,&#65533;f;&#65533;z&#65533;&#65533;&#65533;&#65533;{&#65533;&#65533;&#65533;&#65533;&#65533;&#65533;^&#65533;&#65533;&#65533;&#65533;&#65533;A{&#65533;&#65533;v&#531;3&#65533;l&#65533;X&#65533;]&#65533;&#65533;&#65533;Qf&#65533;&#65533;&#65533;&#65533;V&#65533;&#65533;&#65533;&#65533;m)&#65533;&#65533;&#65533;&#65533;]P}new&#65533;&#65533;F3&#65533;c^fJ&#65533;&#65533;&#65533;&#65533;&#65533;L&#65533;=vZ&#65533;&#65533;+&#65533;&#413;&#65533;dc$&#65533;&#65533;&#65533;&#65533;&#65533;&#65533;c&#65533;&#65533;&#65533;&#65533;&#65533;V6y&#65533;&#65533;&#65533;z&#65533;&#65533;E&#65533;x=&#65533;&#65533;]0+&#65533;&#65533;?&#65533;8&#65533;&#765;l&#65533;&#1240;&#65533;&#65533;Nx&#65533;{&#65533;&#65533;G[X&#65533;_F&#65533;&#65533;&#65533;&#1687;[{&#65533;`&#65533;&#65533;u&#65533;`&#65533;&#65533;Gz&#65533;y.&#65533;E9&#65533;&#2038;y&#649;~`&#65533;'&#65533;&#65533;_&#65533;&#1233;q&#65533;z&#65533;&#65533;TG&#65533;&#1601;]&#65533;&#65533;s&#65533;&#65533;&#52359;&#65533;u<&#65533;&#65533;&#65533;&#65533;&#65533;&#65533;&#65533;&#1847;&#65533;&#47391;&#65533;&#65533;0C7&#65533;&#65533;!&#65533;g&#65533;&#65533; &#505;&#65533;&#65533;b&#65533;&#65533;z&#65533;&#65533;&#865;mr&#65533;s^&#20647;&#65533;&#65533;Qy&#65533;{4&#65533;&#65533;&#1863;&#65533;&#65533;&#65533;-&#65533;\&#65533;u&#65533;&#65533;&#65533;&#65533;&#970845;&#65533;&#65533;&#65533;&#65533;&#65533;n&#65533;&#65533;~&#65533;W;&#65533;j&#65533;&#65533;&#65533;&#65533;&#65533;&#65533;&#65533;&#65533;"&#65533;&#65533;&#65533;&#65533;Ke^&#65533;i_4s[&#65533;m&#65533;73?v&#65533;	&#65533;L&#65533;&#65533;&#65533;G&#65533;&#65533;&#65533;&#65533;&#65533;&#65533;&#65533;&#65533;&#65533;z&#65533;}&#65533;r&#65533;~&#65533;&#65533;9~&#65533;5^&#65533;Z>&#65533;&#65533;&#65533;S&#65533;N&#65533;&#65533;&#65533;&#65533;&#65533;&#65533;^&#65533;|&#65533;W{G{&#65533;~&#65533;&#65533;j&#65533;&#65533;c]~Xh&#65533;V`&#65533;WF&#65533;w&#65533;GwuM&#65533;z&#65533;})'~&#65533;&#65533;7x&#65533;&#65533;~&#65533;y&#65533;&#65533;~	&#65533;u*x{8y
HnsGe&#65533;\&#65533;&#65533;:&#65533;&#65533;W&#65533;e&#65533;'}(&#65533;f&#65533;&#65533;N &#65533;m9&#65533;h+H&#65533;&#65533;wn&#65533;w~-&#65533;&#65533;&#65533;&#65533;GHl&#65533;&#65533;&#65533;f&#65533;&#65533;tG;&#65533;&#65533;HZ&#65533;f&#65533;/U&#65533;&#65533;&#65533;&#65533;wc&#1015;\&#65533;w&#65533;/hv9&#1411;P&#65533;&#65533;&#65533;gl&#65533;&#65533;{(8lZ&#65533;vd|g&#65533;`HNE&#65533;~&#65533;{f&#65533;miXta&#65533;h&#65533;Gy9fZ&#65533;&#65533;P&#65533;p&#65533;gwwhyx&#65533;&#65533;&#65533;&#65533;&#65533;&#65533;&#65533;&#65533;&#65533;&#65533;&#65533;&#65533;hVae&#65533;a&#65533;&#65533;&#65533;v&#65533;E&#65533;5&#65533;g8nMx~&#65533;&#65533;&#65533;&#65533;&#65533;&#65533;&#65533;7&#65533;&#65533;&#65533;}$&#65533;}&#65533;(k&#65533;W{&#65533;'&#65533;&#65533;i&#65533;&#521;&#65533;&#1545;>X^1FKje&#65533;gHj&#65533;H&#65533;&#65533;5&#65533;L&#65533;s&#65533;H&#65533;n&#65533;g&#65533;&#65533;4G{&#65533;&#65533;z&#65533;&#65533;&#65533;&#65533;&#65533;&#65533;h&#65533;\h&#65533;Hf&#65533;&#65533;&#65533;&#65533;}&#65533;&#65533;~&#65533;x&#65533;&#65533;&#65533;&#65533;&#65533;&#65533;lh+VT&#65533;'w&#1670;&#65533;Y&#65533;l&#1496;&#65533;&#65533;(&#65533;&#65533;&#65533;&#65533;&#65533;&#65533;f&#65533;C&#65533;U&#65533;xAbx&#65533;&#65533;]!&#65533;6&#65533;mlg&#65533;i~&#65533;&#65533;&#65533;8r&#65533;&#65533;&#65533;b&#65533;&#65533;z&#65533;&#65533;&#65533;&#333;&#65533;c&#65533;vG&#1618;-&#65533;&#65533;W&#65533;&#65533;&#65533;O&#65533;H&#65533;&#407;&#65533;&#65533;)&#65533;:9&#65533;&#65533;&#65533;=i&#65533;&#65533;&#65533;
&#65533;cV&#65533;&#65533;q6he&#1624;&#65533;&#65533;&#29514;&#65533;&#65533;wQ&#65533;&#65533;&#65533;&#65533;vX`'&#65533;9&#65533;&#65533;&#65533;&#65533;:&#65533;&#65533;&#65533;9&#595;&#65533;&#65533;|C	Ei^&#65533;&#65533;&#65533;7x&#65533;&#65533;(lP&#65533;R&#65533;S&#19862;&#65533;&#65533;Q&#65533;&#142;_&#65533;x&#65533;&#65533;&#65533;J@&#4382;&#65533;&#65533;&#65533;&#65533;i<&#65533;&#65533;&#65533;&#65533;&#65533;
I&#65533;F&#65533;&#65533;i&#65533;&#65533;fR7&#65533;&#65533;&#65533;&#389;&#65533;&#65533;^Y&#65533;&#65533;&#65533;Pi&<&#65533;&#65533;&#65533;|&#65533;x&#65533;&#65533;&#65533;&#65533;|_&#65533;&#65533;&#65533;y&#65533;&#65533;&#65533;&#65533;V&#65533;p2&#408;&#65533;&#65533;Uv&#65533;&#65533;&#1622;y(&#65533;zi&#65533;&#65533;eB&#65533;v&#65533;&#65533;T&#65533;#mY&#65533;&#65533;0&#65533;&#65533;BI&#65533;&#65533;I&#65533;
&#65533;4&#65533;&#65533;&#65533;i9d&#65533;w\,Fa&#65533;&#65533;&#65533;U&#65533;`9&#65533;&#65533;&#65533;&#65533;&#65533;&#65533;&#65533;&#65533;6&#65533;&#1113;&#65533;&#65533;&#65533;x&#65533;)\&#65533;I[&#1927;Q'&#272;N&#65533;WLw&#65533;Sh&#65533;f&#65533;&#65533;G	&#65533;Mw&#65533;&#65533;&#596;&#65533;&#65533;(&#1181;&#65533;&#65533;4&#65533;9&#65533;HH&#65533;dSv9"&#65533;T&#65533;&#65533;&#65533;a&#65533;&#65533;&#65533;"&#65533;Vk9e&#65533;)&#65533;QI.&#65533;&#65533;&#65533;&#65533;&#1057;3&#65533;0&#65533;&#65533;*;z&#1486;e&#65533;o/@"q3?&#65533;^&#65533;&#65533;&#65533;_&#65533;Y}&#65533;&#410;&#65533;&#65533;&#65533;&#8662;&#65533;&#65533;&#65533;V&#65533;7X&#65533;RX&#65533;&#65533;&#65533;&#65533;&#65533;&#65533;&#673;&#65533;)L&#65533;!&#65533;&#65533;&#65533;:&#65533;h&#65533;&#968;w"(&#65533;&#65533;&#65533;&#65533;&&#65533;1&#65533;&#65533;UH&#65533;&#65533;&#65533;&#65533;)&#65533;&#65533;X&#65533;f&#65533;&#65533;&#65533;&#65533;H)&#65533;&#65533;&#65533;jj&#65533;H&#65533;&#65533;Ya&#65533;&#65533;h&#65533;sU&#65533;&#65533;'8Ar&#65533;L&#1700;&#65533;&#65533;+7&#65533;&#65533;|&#65533;Ii&#65533;&#65533;)WZ&#65533;XZ.&#65533;&#65533;R:&#65533;&#65533;&#65533;y&#65533;&#65533;b~}&#459;W&#65533;&#65533;&#65533;x&#65533;]&#65533;&#65533;&#65533;&#65533;&#649;&#65533;&#65533;&#65533;&#65533;&#65533;+&#65533;!0)c&#65533;ok&#65533;9&#65533;N&#65533;(&#65533;>&#65533;:!&#65533;r&#65533;&#65533;v&#713;{V&#65533;&#65533;cH&#65533;&#65533;&#65533;&#65533;a&#65533;y&#65533;Wl&#65533;y}(&#65533;&#65533;M)&#65533;&#65533;&#65533;&#65533;r
&#65533;&#65533;&#65533;&#65533;&#65533;7{*&#65533;k&#65533;&#65533;&#65533;vZ&#65533;&#226;&#65533;S&#65533;&#65533;
%w4Y*y&#65533;&#65533;*&#65533;>&#1629;V7&#65533;TJe&#60840;&#65533;&#65533;&#65533;&#65533;=x&#65533;&#65533;&#65533;GZ&#65533;n&#65533;&#65533;&#11311;z
&#65533;&#65533;&#1199;&#903;&#65533;&#65533;&#38211;9A&#65533;OX&#65533;&#65533;&#65533;&#65533;I&#65533;&#65533;
&#65533;*8&#65533;&#65533;*&#65533;&#22062;&#65533;i&#65533;f:&#65533;$8&#65533;&#65533;&#65533;beh&#65533;EJ&#65533;&#65533;J&#65533;&#65533;Z&#65533;S&#65533;&#65533;a&#65533;7$(&#65533;B&#65533;8I&#65533;&#65533;Vj&#65533;S&#65533;&#65533;C &#65533;&#65533;&#65533;*A/&#65533;N~&#65533;&#65533;&#65533;&#65533;&#65533;A&#65533;&#65533;&#65533;!x&#65533;fZr&#65533;&#65533;[&#65533;&#65533;&#65533;&#65533;&#65533;&#65533;P9&#65533;&#65533;&#65533;&#65533;V&#65533;(&#65533;"F&#65533;&#65533;x&#65533;&#65533;$!&#65533;&#65533;z&#65533;&#65533;&#65533;&#65533;&#65533;P&#65533;&#65533;&#65533;;&#65533;&#65533;J&#65533;&#65533;g&#65533;&#65533;&#65533;&#65533;&#65533;X\&#65533;z`&#65533;&#65533;(&#65533;&#65533;F&#65533;+7&#65533;V&#65533;&#65533;x&#65533;&#65533;R&#65533;&#65533;&#65533;&#65533;&#65533;/&#65533;C&#65533;&#65533;&#65533;&#65533;&#65533;&#65533;&#65533;\&#65533;&#65533;&#65533;g;&#65533;&#65533;&#630;|&#48516;&#65533;!&#65533;&#65533;~&#65533;c&#65533;
&#65533;&#65533;&#65533;&#65533;&#65533;&#503;&#65533;&#65533;tU&#65533;&#65533;&#65533;&#65533;&#65533;e{J9;A"
s&#65533;&#65533;&#65533;&#65533;+&#65533;7Y&#65533;&#65533;&#65533;&#65533;&#65533;~J&#65533;&#65533;b6&#65533;&#65533;&#65533;z,i&#65533;]'&#65533;K&#65533;&#65533;Ip&#65533;Z&#65533;&#65533;&#65533;l'y;&#65533;&#1057;&#65533;&#65533;&#65533;&#410;&#65533;&#65533;&#65533;&#65533;+uUq&#65533;&#65533;`]&#65533;&#65533;
u&#65533;G	&#65533;$]+&#65533;&#65533;'&#65533;k&#65533;&#65533;&#65533;4c&#65533;-&#65533;2K&#65533;&#65533;4\O9&#1592;pK&#65533;:n&#65533;zst&#65533;h&#65533;&#65533;&#65533;k&#65533;&#65533;&#65533;9&#65533;&#65533;&#65533;** &#65533;&#65533;A&#65533;&#65533;&#1083;&#65533;pEP-&#65533;&#65533;&#65533;&#65533;&#65533;&#65533;&#65533;&#65533;K&#65533;&#65533;G&#65533;&#65533;T"&#65533;K&#65533;#&#65533;&#65533;&#65533;&#65533;t&#65533;l&#65533;b&#65533;x&#65533;ff&#65533;&#65533;&#65533;n&#65533;&#577;&#65533;&#65533;&#65533;K&#65533;u&#65533;eC**&#65533;&#65533;&#354;&#65533;&#65533;&#65533;+Mq&#65533;&#65533;s&#65533;
^%`&#65533;T&#65533;&#65533;&#65533;
Cz&#65533;u&#65533;&#65533;&#65533;&#65533;&#65533;&#65533;&#65533;G&#65533;?&#65533;&#65533;&#65533;&#65533;&#65533;&#65533;&#65533;Y&#65533;=&#50953;V&#65533;,&#65533;l&#65533;{B&#65533;&#65533;&#65533;&#65533;&#65533;&#65533;h&#65533;(&#65533;&#65533;P<&#65533;M<L!&#65533;j&#65533;&#65533;;&#65533;&#65533;&#65533;T&#65533;^&#65533;*&#65533;&#65533;*&#65533;&#65533;	&#65533;&#65533;iQj&#65533;0,&#65533;&#65533;k!s:428&#65533;&#65533;h&#65533;&#65533;vH&#65533;qI&#65533;&#65533;@&#65533;&#1844;&#65533;L&#65533;&#65533;Ht.&#65533;J&#65533;&#65533;q&#65533;e&#65533;&#65533;i-&#65533;&#65533;&#65533;&#65533;&#65533;&#65533;P&#65533;&#65533;e&#597;&#65533;^&#65533;	}P&#65533;{	&#65533;&#65533;&#65533;<p1&#65533;sl"&#65533;&#65533;&#65533;&#65533;&#883;&#65533;z&#65533;s&#65533;l&#65533;&#65533;
&#65533;&#65533;,&#562;#;&#65533;&#65533;&#65533;&#65533;&#65533;&#65533;&#65533;&#65533;[&#65533;&#65533;&#65533;&#65533;&#65533;&#65533;&#65533;(lK&#65533;&#65533;&#65533;&#65533;L&#65533;&#65533;e&#970;&#65533;->W&#65533; &#1843;&#65533;&#65533;v&#65533;,&#65533;&#65533;&#1370;&#65533;,&#65533;&#1067;&#65533;&#65533;&#65533;@P&#65533;H&#65533;&#65533;&#1769;&#65533;&#65533;&#65533;r|&#65533;&&#816;&#65533;
&#65533;0&#65533;&#65533;&#65533;&#65533;&#65533;&#65533;&#1823;&#65533;&#48432;&#65533;&#65533;(&#65533;&#65533;&#65533;&#65533;aE&#65533;&#1840;&#65533;&#65533;&#65533;&#1697;&#65533;&#257;%&#65533;[&#65533;&#65533;'&#65533;&#65533;WJ&#65533;&#65533;&#65533;&#65533;&#65533;&#467;w&#65533;&#63276;&#65533;&#65533;&#65533;U;&#65533;&#696;&#65533;&#65533;&#65533;'&#65533;&#357;&#65533;	&#65533;<&#65533;0&#65533;=i&#65533;}i&#65533;&#65533;&#65533;&#65533;&#65533;!|&#65533;*&#1762;=&#65533;>&#65533;&#65533;&#65533;}]&#65533;&#65533;&#65533;
&#65533;&#65533;&#65533;&#65533;&#65533;:Z&#65533;:&#65533;-&#65533;d&#65533;&#956;&#65533;&#65533;q&#65533;{4&#65533;\&#65533;&#65533;Z&#65533;&#65533;vuS&#1532;\&#65533;&#65533;&#65533;\
s0&#65533;l&#65533;mP&#65533;!&#65533;&#65533;&#65533;&#65533;j#&#65533;&#65533;qt}&#65533;&#65533;&#65533;&#65533;E&#1375;&#22651;&#65533;&#65533;&#65533;&#884;&#65533;&#65533;&#65533;"&#65533;&#65533;&#65533;&#65533;&#1945;&#65533;M&#65533;q&#65533;~B&#341;]&#65533;&#65533;y&#65533;\&#65533;&#65533;`&#65533;C&#65533;!&#65533;B;&#65533;`
.}P&#65533;	&#65533;&#65533;&#65533;&#65533;&#65533;7&#65533;&#65533;J&#65533;D&#65533;&#65533;8-&#65533;|&#65533;-z=&#65533;&#65533;&#65533;&#65533;&#65533;W&#65533;tz&#285;&#1331;&#1864;R&#2042;&#65533;&#65533;&#65533;b&#65533;&#65533;&#1145;&#65533;&#65533;~&#65533;&#65533;&#65533;}&#65533;&#65533;&#65533;[&#65533;&#65533;&#1206;&#539;M&#773;:#&#65533;=Y0&#65533;0 &#65533;N&#65533;&#65533;)`&#65533;&#65533;&&#1420;%T"&#1508;3E&#65533;$).+]&#65533;&#65533;T&#65533;&#65533;D&#65533;&#65533;&#65533;&#65533;&#65533;&#65533;{&#2041;&#65533;&#65533;&#625;&#65533;=&#65533;-&#65533;O&#65533;&#65533;$&#65533;&#65533;&#65533;&#65533;&#65533;&#65533;&#65533;s<&#65533;zt&#65533;&#65533;A&#65533;i&#65533;	&#65533;&#65533;&#591;P&#65533;p&#65533;&#65533;`H&#65533;&#65533;&#65533;d&#65533;&#65533;EV:&#65533;R-&#65533;&#65533;*|&#65533;&#65533;x&#65533;&#1512;U[*&#65533;G&#65533;	&#65533;&#65533;,&#65533;5&#65533;}&#65533;xs&#65533;h&#65533;&#65533;&#65533;&#65533;]&#65533;#&#65533;&#65533;&#65533;&#65533;&#65533;%#&#65533;y&#65533;&#1931;&#65533;&#65533;&#65533;&#65533;~	L^'ON78a&#65533;w&#65533;&#65533; &#65533;952&#65533;5'&#65533;&#21441;F&#65533;&#1578;&#65533;&#1533;&#65533;&#65533;&#65533;M&#65533;&#9917;&#65533;%&#971;M&#65533;&#65533;&#872;&#65533;&#65533;&#65533;\	&#968;L&#65533;l&#30414;&#65533;&#65533;&#65533;&#1282;*&#65533;	=&#65533;&#65533;f&#65533;&#65533;&#65533;~%&#1955;&#65533;&#65533;&#65533;b&&#65533;~.&#65533;=&#65533;-&#65533;r&#65533;C&#65533;&#65533;&#65533;k&#65533;O6&#65533;&#65533;w&#65533;&#65533;&#65533;j&#65533;<
&#65533;nH&#65533;|:&#65533;&#65533;&#65533;&#65533;n&#65533;&#65533;&#65533;&#65533;&#65533;&#65533;
P`&#1451;@
m&#1067;nZ&#65533;&#65533;&#65533;(&#65533;G;Te&#65533;7&#65533;&#65533;S&#65533;&#65533;&#65533;]&#65533;u&#65533;_~&#65533;&#1262;&#65533;&#65533;9u&#244;&#2037;L&#65533;&#65533;&#1936;&#65533;&#1969;>&#65533;&#65533;&#65533;&#65533;u&#65533;B&#65533;&#65533;|4&#65533; 3#&#65533;P&#65533;&#65533;)&#65533;&#1220;&#57601;c!&#65533;&#65533;C&#65533;>&#65533;j&#65533;n&#65533;,&#65533;&#65533;HI&#65533;&#65533;&#65533;$R&#65533;:&#65533;&#65533;&#65533;&#65533;&#65533;G.&#65533;r&#65533;o&#29172;&#65533;&#65533;&#65533;&#65533;H&#65533;&#65533;&#65533;&#1913;&#65533;z&#65533;&#65533;&#65533;&#65533;&#65533;&#1197;6_&#65533;&#65533;Y&#65533;&#65533;
[&#65533;&#65533;&#65533;&#65533;&#65533;k&#65533;&#65533;&#65533;&#65533;&#65533;&#65533;&#65533;~&#65533;&#1516;&#65533;&#65533;-&#65533;&#65533;&#65533;&#65533;^&#65533;&#65533;&#65533;&#65533;>ON^&#65533;&#65533;5&#65533;@&#65533;&#65533;&#827235;&#65533;7~&#65533;3&#65533;&#65533;B&#65533;&#65533;o9&#65533;t&#65533;&#65533;&#65533;&#1188;&#65533;&#65533;1~&#65533;O&#65533;	&#65533;9a&#65533;&#65533;&#65533;&#65533;.%~R :&#65533;U&#65533;&#65533;J&#65533;&#65533;&#65533;,&#398;&#65533;y&#65533;&#65533;&#65533;z4&#65533;&#65533;&#65533;&#65533;&#65533;3&#65533;&#65533;&#65533;u&#65533;&#65533;&#65533;&#65533;&;&#65533;&#65533;x&#65533;E?&#302;/uD&#65533;O~&#65533;&#65533;_&#65533;&#65533;N&#65533;
&#65533;$P&#65533;(&#65533;&#65533;&#65533;&#65533;&#65533;&#65533;&#65533;&#65533;&#65533;Y&#65533;&#65533;&#65533;#&#65533;&#65533;z&#65533;&#65533;#&#65533;D&#65533;&#65533;V=&#65533;&#65533;c&#65533;&#65533;&#65533;b&#65533;&#65533;&#65533;&#65533;&#65533;&#65533;&#65533;&#65533;&#65533;&#65533;`&#65533;i&#65533;/)&#65533;.^&#65533;&#65533;&#65533;&#65533;&#65533;&#65533;&#65533;&#65533;P&#65533;&#65533;&#65533;&#65533;&#65533;
&#65533;&#65533;&#65533;&#65533;$X&#65533;&#65533;&#65533;&#65533;&#65533;r&#65533;&#65533;&#65533;`2&#65533;M&#65533;E&#1122;D&#65533;&#65533;I&#65533;&#65533;"&#143;&#Y&#65533;&#15624;&#65533;a[&#65533;&#65533;%Kk1S&#65533;Fs&#65533;&#859;3u&#65533;&#65533;m`7&#65533;?&#65533;%Z&#1320;&#65533;&#65533;=&#65533;&#65533;I&#65533;\R&#65533;&#65533;&#65533;cW&#65533;&#65533;Q&#65533;Y&#65533;&#65533;[&#65533;>&#65533;&#65533;&#65533;&#65533;3H6e&#65533;&#65533;&#65533;&#65533;&#395;'p&#65533;[&#65533;q&#65533;2&#65533;&#65533;&#65533;$S&#65533;,J{Y&#65533;&#65533;&#257;&#65533;N&#65533;*QM&#65533;&#65533;&#65533;p&#65533;&#65533;&#65533;&#65533;w<%O}&#65533;&#65533;&#65533;N&#65533;&#65533;qy&#808;Q&#65533;&#29718;1&#65533;&#65533;&#65533;&#65533;d&#318;&#65533;a&#65533;EH&#65533;&#65533;&#47059;e&#65533;&#65533;&#65533;Q&#65533;Ku#&#845;t7&#1960;&#65533;&#65533;O&&#65533;&#65533;&#65533;q&#65533;Z&#65533;&#65533;&#65533;
&#65533;&#65533;?&#65533;&#1125;O&#65533;~pmA&#65533;X&#65533;=&#65533;&#65533;&#65533;&#65533;&9&#65533;Uk&#65533;y[]&#65533;OJS&#65533;e&#65533;a&#65533;l&#65533;v
&#65533;QsE	&#65533;&#65533;&#65533;&#65533;&#831;&#65533;&#65533;&#65533;<&#65533;TS?&#65533;&#65533;&#65533;B&#65533;vJ)}&#65533;.C	&#65533;r&#65533;)&#65533;&#65533;&#65533;-&#65533;&#65533;B&#65533;D&#65533;p&#65533;&#65533;&#65533;|Z&#65533;E&#65533;&#65533;n&#65533;gJN+&#65533;Nc&#65533;&#65533;j&#65533;&#48890;&#65533;&#866;&#65533;H&#65533;&#65533;HRPA&#65533;<&#65533;$&#65533;9&#65533;&#65533;B&#65533;#&#65533;&#65533;/,&#65533;&#65533;p&#65533;&#65533;&#65533;#0&#65533;&#252;e3&#65533;&#65533;cp?&#768;&#65533;+4&#65533;&#65533;&#65533;&#65533;&#65533;&#65533;(t-&#65533;-y&#65533;&#229;p&#65533;&#1079;&#65533;&#65533;\JD&#65533;lt8&#65533;P&#65533;1&#65533;&#65533;
&#65533;&#65533;Q&#65533;&#65533;&#65533;B+"&#65533;R&#65533;
&#65533;k&#65533;d&#65533;&#65533;9&#65533;R%&#65533;&#65533;"O:&#536;&#65533;&#65533;>"i&#65533;<#&#65533;&#65533;2&#65533;#&#65533;&#65533;&#65533;&#65533;&#65533;&#65533;(&#65533;&#65533;,&#65533;&#65533;S2&#65533;&#65533;Ts$1{}&#65533;&#65533;&#65533;&#65533;&#65533;/&#65533;$&#65533;&#65533;&#65533;&#65533;%&#65533;&#9491;&#65533;[m&#65533;m&#65533;<&#65533;&#65533;Okyt&#1771;&#65533;E&#65533;"=4&#65533;&#65533;`4&#65533;F&#65533;h&#65533;n&#65533;v:&#65533;&#65533;9+&#65533;&#65533;GB&#65533;&#1189;e&#65533;&#65533;&#65533;&#65533;]&#65533;}&#65533;z&#65533;&#65533;BN5R&#65533;V{pA`X&#65533;&#65533;Zk&#65533;x&#65533;t&#65533;1&#65533;j&#65533;&#65533;<&#65533;&#65533;h5"&#65533;?&#65533;&#65533;3&#65533;$ Q&#65533;&#65533;&#1616;[&#65533;&#65533;&#65533;kc&#65533;6[@&#65533;&#65533;&#65533;&#65533;&#65533;&#65533;&#65533;n&#65533;'&#65533;s&#65533;{&#65533;YlN\u&#65533;&#65533;w5&#65533;&#65533;&#65533;q&#39351;&#65533;&#65533;QR&#65533;&#65533;/&#65533;&#65533;&#65533;&#65533;&#65533;"Z(&#65533;&#65533;&#65533;&#65533;U*&#65533;x[&#65533;V{mo&#65533;v&#65533;&#65533;&#65533;&#65533;c&#65533;&#65533;&#436;&#65533;&#65533;&#65533;&#65533;&#65533;Xc0G.9&#65533;5QF6%e
7f&#65533;&#213;u&#65533;e&#65533;Q&#65533;yfL&#65533;&#65533;P&#65533;y&#65533;&#65533;&#65533;&#65533;&#65533;&#65533;&#65533;&#855;]te|&#65533;+&#65533;&#65533;&#65533;x5&#1387;i&#65533;&#65533;&#65533;&#65533;N&#65533;2,/&#65533;p#T!x&#65533;&#65533;N&#65533;0&#65533;&#65533;&#65533;CX&#65533;U&#65533;mp&#65533;w&#1947;cjH&#65533;b&#65533;4&#65533;&#65533;1&#65533;&#65533;>&#65533;&#65533;[W&#65533;O6&#65533;&#65533;&#65533;o&#65533;|&#65533;&#65533;&#65533;S&#65533;	&#65533;B&#65533;&#934;&#1687;9v&#65533;&#65533;&#65533;&#65533;W}&#65533;&#65533;&#65533;'&#65533;&#65533;&#65533;C&#65533;&#65533;&#65533;&#65533;#&#65533;&#65533;A&#65533;+&#65533;,&#65533;&#65533;&#65533;&#65533;Ox&#65533;&#1500;9&#65533;&#65533;'A!v&#65533;&#65533;&#65533;)bp&#65533;&#1754;W&#65533;&#65533;&#1028;&#65533;A&#65533;&#65533;:2&#65533;&#65533;&#65533;@{;V&#65533;>&#65533;7&#65533;yi'&#65533;\&#65533;w>&#65533;=mG&#65533;yC&#65533;rD&#65533;f&#65533;b&#65533;&#65533;&#348;}&#65533;EF&#65533;#&#65533;&#65533; &#65533;C&#65533;&#65533;&#65533;lZ&#65533;*u&#65533;&#65533;1&#65533;ue&#1669;)&#65533;&#65533;
&#65533;&#65533;x&#65533;
h@&#65533;!p&#1027;l&#65533;#j@&#65533;&#65533;9@&#65533;=&#65533;F&#65533;&#65533;G@&#65533;&#1095;&#65533;3VG~h&#65533;&#65533;+&#65533;4	&#65533;&#65533;&#65533;&#65533;&#65533;&#65533;&#65533;&#65533;&#65533;rDk&#65533;&#65533;8	&#65533;d&1&#65533;&#65533;&#65533; &#65533;k&#65533;&#65533;&#65533;&#65533;&#1277;/H&#65533;&#1918;&#65533;F&#65533;,$&#65533;(&#65533;&#65533;"A6&&#65533;&#65533;&#65533; @(Sxy&#65533;^1&#65533;&#65533;c&&#65533;&#65533;&#65533;&#65533;&#65533;&#1840;'&#254;-R{&#65533;S#&#503;&#65533;&#65533;&#65533;@&#65533;&#65533;&#65533;&#65533;&#65533;SG3b&#65533;6t&#65533;&#65533;u&#65533;&#65533;z&#65533;/9"bK&#65533;(&#65533;&#65533;P&#65533;~&#65533;&#614;6Ey&#843;&#65533;&#65533;!&#65533;&#65533;&#65533;&#65533;&#65533;&#65533;@@2&#65533;>&#65533; &#65533;$&2&#65533;&#65533;&#65533;<T&#65533;]FE%&#65533;=BB&#65533;;&#65533;&#65533;3q8&#65533;h&#65533;e&#1852;%&#65533;&#65533;&#65533;&#65533;&#65533;&#347;&#65533;&#8824;&#65533;&#65533;&#65533;T&#65533;3&#65533;&#65533;&#65533;&#65533;&#65533;b4'&#65533;c;_&#65533;&#65533;z&#65533;&#65533;&#65533;^r&&#65533;"*&#65533;&#65533;0&#65533;T&#65533;M&#65533;A&#65533;&#65533;&#65533;EvQ}&#65533;E-&#665;2&#65533;&#65533;&#65533;&#65533;&#65533;P9&#65533;&#65533;&#65533;&#65533;&#65533;&#65533;HMCR&#65533;}&#219;&#65533;d+93)&#65533;H&#65533;&#65533;D&#65533;q&#65533;&#65533;H&#639;(bn&#65533;&#65533;&#65533;+&#65533;&#1684;&#65533;"&#65533;C%j?AE&#65533;&#65533;&#65533;	E@.&#65533;XP,6&#65533;_&#65533;Ee-{Y&#65533;E2&#65533;{3&#65533;,&#65533;&#65533;Q&#65533;&#65533;m6d
m&#65533;&#65533;&#65533;&#65533;ae&#65533;&#65533;&#65533;C&#65533;^3&#65533;&#1660;V}#y	JU*&#278;&#65533;;&#65533;;(W4T&#65533;R&#65533;]&#65533;&#65533;_&#65533;&#65533;'P<X%HamQK*,&#65533;a&#65533;&#65533;&#65533;&#65533;"@&#65533;A&#65533;&#164;&#1674;&#65533;7&#65533;.d&#65533;&#65533;&&#65533;Q&#65533;!&#65533;&#65533;&#65533;4&#65533;hE&#65533;&#1694;&#65533;&#65533;N&#65533;&#65533;o}+F&#65533;*p&#65533;Z&#65533;K&#65533;V&#65533;&#65533;&#65533;&#65533;&#65533;W&#65533;&#727;&#65533;&#65533;&#65533;&#65533;
&#707;&#65533;}&#65533;&#65533;z&#65533;]&#65533;&#65533;0&#65533;&#65533;&#65533;&#65533;&#65533;,d&#65533;&#65533;&#65533;	^&#65533;&#65533;&#65533;0&#65533;&#65533;W&#65533;&#65533;o&#65533;&#65533;&#65533;z}&#65533;^&#134;&#435;&#65533;&#65533;&#65533;7Rn:&#65533;K&#65533;&#65533;o^T&#65533;&#65533;7&#65533;3&#65533;&#65533;&#65533;m;G&#1650;E&#65533;(&#65533;&#65533;&#65533;&#65533;Nn &#65533;&#65533;&#65533;~&#65533;&&#552;)&#65533;1&#65533;Z &#65533;&#65533;0y&#65533;[&#65533;&#65533;d@&#65533;U&#65533;&#65533;a<&#65533;&#65533;JO&#65533;&#65533;j&#65533;*^&#1370;&#65533;&#413;Y&#65533;E&#234;H&#65533;&#65533;V&#65533; E&#65533;&#65533;>&#65533;&#65533;&#65533;:Y5}hK&#65533;T&#65533;&#65533;&#65533;3q&#65533;&#65533;&#2040;&#65533;&#65533;\&#65533;&#65533;"&#65533;((&#65533;hC&#65533;<EFY&#65533;l9&#65533;&#65533;"xh&#65533;&#65533;&#65533;&#65533;R&#65533;j&#65533;&#65533;Oy\&#65533;&#65533;:&#65533; e&#65533;p &#65533;(L&#65533;&#65533;L&#65533;&#65533;N<&#65533;w&#65533;&#65533;&#65533;hy&#65533;&#65533;&#65533;&#65533; &#1587;&#65533;&#65533;&#65533;h)&#65533;&#65533;&#65533;&#65533;-+&#65533;&#65533;&#65533;&#65533;&#65533;&#65533;5&#1504;&#65533;&#65533;&#65533;&#65533;H&#65533;k&#65533;V&#65533;tNL&#65533;h8C&#65533;	f&#65533;V&#65533;BdD&#65533;
]&#65533;C&#65533;&#65533;&#65533;D&#65533;&#65533;"&#65533;yu&#65533;&#65533;&#65533;&#65533;#&#65533;Y&#65533;&#65533;p&#65533;&#65533;k]&#65533;b)d&#65533;&#65533;&#65533;y&#65533;&#65533;7&#65533;U&#65533;&#65533;6&#65533;/+&#65533;&#65533;7&#65533;&#65533;&#65533;	&#65533;&#65533;R&#65533;&#65533;\&#65533;&#65533;No&#65533;&#65533;&#65533;&#65533;&#65533; 7y&#65533;L&#65533;Mi&#65533;&#65533;h6/&#65533;g:&#845;:&#65533;;&#65533;&#65533;T&#65533;&#65533;&#65533;<&#65533;&#65533;kW&#65533;&#361;]&#65533;&#65533;&#65533;&#65533;&#1047;&#65533;CTP\&#65533;&#65533;"&#65533;&#65533;7<&#65533;&#65533;&#65533; &#65533;-&#65533;p&#65533;&#65533;&#65533;p&#473;X&#65533;&#65533;heX&#65533;Z&#65533;&#65533;&#65533;f{y>R&#65533;T| &#65533;i&#65533;w&#65533;&#65533;&#65533;.&#65533;&#65533;&#65533;*&#65533;>XoW.&#65533;5&#65533;k&#65533;d&#65533;S&#1980;&#65533;&#65533;&#65533;9&#65533;'&#65533;&#65533;&#65533;o&#65533;H:A&#65533;N&#1851;Y&#65533;&#65533;&#65533;&#65533;&#65533;&#65533;<&#65533;v&#65533;&#165;R	nG&#65533;&#65533;M&#65533;\W&#65533;
&#65533;g&#65533;W&#65533;&#65533;&#65533;n{z`&#65533;bi^&#65533;'&#65533;_&#65533;&#65533;&#65533;&#65533;&#1903;&#65533;&#65533;]&#65533;&#65533;&#65533;&#65533;&#65533;&#65533;w&#65533;#&#65533;^&#65533;t&#65533;&#65533;&#65533;X-&#65533;&#65533;&#65533;4G&#65533;&#65533;
&#1530;&#65533;&#65533;&#65533;Z&#65533;&#65533;&#64085;N<&#1176;&#1416;BP&#65533;,&#65533;N&#331;%&#65533;c=U}&#65533;&#65533;&#964;&#65533;9&#65533;&#65533;&#65533;&#65533;~&#65533;&#65533;*!A
;&#65533;q6&#802;&#65533;&#65533;&#65533;&#2027;=&#1146;&#65533;&#65533;+&#65533;&#65533;X&#65533;@
d;69&#65533;&#65533;&#65533;&#65533;p$&#65533;f+&#65533;s-&#65533;J>T>&#65533;&#1782;8y>&#1610;>J&#65533;("<*J&#65533;N&#65533;+E&#65533;9&#65533;&#1071;&#65533;}#&#5308;R&#65533;&#65533;&#46767;q?^&#65533;:HBSA&#65533;;R&#65533;&#65533;DX&#65533;Yh&#65533;&#65533;&#65533;.h&#65533;&#65533;&#65533;&#65533;a&#65533;&#65533;&#65533;+/&#65533;.	&#65533;&#65533;&#522;,&#65533;&#65533;&#65533;&#569;&#65533;&#65533;+&#65533;C@lC&#65533;&#65533;1&#65533;&#65533;&#65533;:&#65533;C;&#65533;@<t&#65533;7&#1810;&#65533;(&#65533;&#65533;h&#65533;&#1482;&#65533;BK>N&#65533;!\&#65533;DD&#65533;&#65533;a&#65533;&#1938;4&#65533;&#65533;&#65533;>&#65533;)&#65533;J&#65533;SB&#65533;L<%&#65533;&#65533;!&#65533;&#65533;&#65533;&#65533;!?SC&#65533;&#65533;:@&#65533;$i#&#580;P&#65533;X$V&#65533;&#65533;x:&#65533;C(&#65533;NX&#65533;&#65533;i2&#65533;&#65533;.&#65533;&#65533;9&#65533;&#65533;&#65533;(?&#801;&#65533;&#65533;&#65533;&#65533;
&#824;4y&#65533;<&#65533;C	t&#65533;6T;&#65533;[BS&#65533;{"&#65533;AT&#65533;&#65533;S&#65533;&#65533;&#65533;&#65533;&#65533;&#65533;&#65533;I&#65533;E&#65533;&#65533;&#65533;&#65533;&#65533;P&#65533;&#65533;&#65533;&#65533;4&#65533;&#65533;&#65533;y&#65533;'&#65533;@&#65533;x&#65533;&#65533;&#65533;>&#65533;&#65533;&#65533;Iyg&#65533;?Z"&#65533;#q&#131;T&#65533;L&#65533;&#65533;W4&#65533;&#1604;2&#65533;=0&#65533;[&#65533;&#65533;\E&#65533;&#2033; &#65533;	&#65533;_&#65533;&#65533;q(&#65533;03&#65533;&#65533;&#65533;HF&#65533;a&#65533;^q&#237;Z&#65533;S/&#65533;C&#65533;&#65533;&#65533;i&#19930;&#20310;&#65533;&#65533;	&#65533;&#65533;#&#65533;&#65533;G44&#65533;&#65533;
&#65533;t<+&#65533;<&#65533;<&#65533;&#65533;&#65533;H&#65533;+&#65533;"&#65533;&#65533;KSJ&#65533;&#65533;80&#65533;&#65533;&#65533;&#65533;`&#65533;#&#65533;&#65533;&#65533;y&#65533;L&#515;F&#65533;&#8390;T&#65533;DO&#65533;&#65533;I&#65533;R&#65533;&#65533;U&#65533;4x&#65533;&#65533;&#65533;6&#65533; * &#65533;H&#65533;&#65533;&#65533;&#65533;&#65533;&#576;&#65533;&#65533;&#65533;&#65533;6r&#65533;36|&#65533;&#65533;&#65533;&#65533;f&#65533;&#65533;;&#65533;&#65533;&#65533;E&#65533;`&#65533;&#65533;&#795;&#65533;&#65533;&#65533;r!}i4&#65533;A&#65533;&#65533;;&#65533;l&#65533;CGY2&#65533;{&#65533;"&#65533;+
&#65533;(&#65533;}&#65533;&#65533;I&#65533;&#65533;&#65533;&#65533;r&#65533;&#495;&#65533;J&#65533;Z&#477;&#65533;&#65533;:
&#65533;&#65533;&#65533;S&#65533;&#65533;&#65533;j&#65533;$&#65533;+8>&#65533;&#65533;)&#65533;/h$Y&#65533;'((&#65533;&#65533;DB&#65533;&#65533;&#65533;P&#33029;&#65533;H&#65533;\&#65533;'&#65533;,&#1330;&#774;y-4\;i&#65533;&#65533;&#65533;T&#65533;&#65533;1&#65533;&#65533;h;W&#65533;L&#692;L&#65533;d&#65533;&#1114;=&#65533;P&#65533;&#65533;&#65533;od&&#65533;Mf&#65533;&#65533;69>F:&#65533;3&#65533;&#65533;&#65533;9I&#65533;&#65533;y&#65533;&#65533;&#1628;D&#65533;cP&#65533;&#65533;&#65533;&#65533;xq&#65533;A&#65533;&#65533;#tE\,b &#65533;
S!80&#65533;&#65533;mB(K$&#65533;a&#65533;K(Y&#65533;4JQ]5/&#65533;&#65533;&#65533;i?%&#65533;&#65533;D&#65533;&#65533;9I&#65533;IC8LO
&#65533;&#65533;e&#65533;=&#65533;&#65533;C&#65533;&#65533;O&&#65533;&#65533;6&#65533;!&#65533;8&#802;T&#65533;&#65533;0&#65533;&#65533;J&#65533;&#65533;&#65533;>&#65533;&#65533;&#65533;&#65533;%&#65533;"&#65533;[&#65533;u9&#65533;&#65533;G&#65533;&#65533;e&#65533;&#65533;|LS&#65533;&#65533;P8-9m&#65533;C&#65533;b/0&#65533;&#65533;&#65533;F&#65533;)&#65533;&#65533;&&#65533; 2&#65533;uK&#65533;&#65533;.&#65533;I!&#65533; 9&#65533;NPN&#65533;a=_&#65533;PI*%,R&#65533;$R&#65533;R&#65533;#&#65533;&#65533;&#65533;kR&#65533;&#65533;&#65533;(USu&#65533;&#65533;&#1336;&#65533;A&#65533;[&#65533;&#65533;4AC&#65533;&#65533;&#1841;&#65533;l%d&#65533;&#65533;|DP&#65533;&#295;tur"v&#65533;&#65533;&#65533;9&#65533;&#1261;&#65533;&#65533;;&#65533;UH&#65533;tE^ &#65533;#Qj@&#65533;&#65533;$&#65533;<&#65533;&#65533;5Z*&#9282;C8+&#346;T+&#65533;&#65533;&#65533;#Xm6"&#65533;&#781;&#65533;&#65533;&#65533;&#65533;&#65533;T&#65533;T'&#65533;L&#65533;l&#1394;&#65533;&#65533;&#65533;&#65533;&YP0'J1=&#275;Y&#65533;\5&#65533;]&#1351;&#65533;&#65533;&#65533;j&#65533;:V&#65533;&#65533;Q&#65533;&#65533;&#65533;&#65533;ySW&#65533;	N&#65533;.&#65533;&#65533;'&#65533;&#65533;&#65533;<&#65533;V&#65533;&#65533;&#65533;9N&#65533;*&#65533;c:&#65533;&#65533;&#65533;L&#65533;1\&#65533;&#65533;:1&#65533;&#65533;&#65533;i&#65533;&#65533;j&#65533;{&#65533;&&#65533;Oy&#65533;LR=&#65533;&#65533;&#65533;&#65533;&&#65533;&#65533;[&#65533;&#65533;F&#65533;&#65533;29L&#65533;	&#65533;.&#65533;WtU&#65533;&#65533;&#1512;&#65533;m%n&#65533;&#65533;&#65533;&#1392;p&#65533;&#65533;&#65533;&#65533;_&#65533;M&#65533;&#1554;4V&#65533;&#863;!&#65533;&#65533;&#65533;<&#65533;N)&#65533;VkM&#65533;<Y) &#65533;&#65533;Eu&#65533;&#65533;&#65533;H&#65533;+=Z&#65533;:&#65533;&#65533;&#65533;&#65533;&#65533;&#65533;\*8&#65533;&#65533;8&#65533;&#65533;&#65533;&#724;I&#65533;&#65533;&#65533;zZ&#65533;&#65533;\&MU=&#65533;5&#65533;&#65533;lT0v&#65533;Zg;&#65533;&#65533;l&#65533;&#720;&#65533;&#65533;4&#833;&#65533;O&#65533;{D&#65533;.%&#65533;7M)&#65533;H&#65533;2,V&#65533;&#65533;PrA&#65533;&#65533;[g&#572;&#65533;3&#65533;|i1&#65533;&#733;&#65533;&#65533;&#65533;J&#1145;d&#1467;M^/T&#65533;&#65533;&#65533;&#65533;&#65533;&#65533;&#65533;&#65533;:&#65533;5&#65533;&#65533;-(1D&#65533;3I&#65533;&#65533;&#65533;&#65533;d&#780;C&#1177;&#65533;\%_&#65533;-&#65533;&#65533;,Z&#65533;4&#65533;&#65533;&#65533;&#65533;&#65533;Z&#65533;&#65533;&#65533;&#65533;ZW&#65533;)&#65533;Ps&#65533;&#65533;&#65533;&#65533;G&#65533;&#65533;Ju&#65533;&#65533;&#65533;]&#65533;&#65533;&#65533;&#65533;4G&#65533;&#65533;&#65533;h&#65533;&#65533;P &#65533;&#65533;-?&#65533;KZ&#65533;&#65533;7&#65533;#&#65533;&#605;&#65533;k&#65533;^&#65533;,&#65533;1$&#65533;<Z( F1&#65533;&#65533;&#65533;]I&#65533;&#65533;&#157;]1&#65533;&#65533;&#65533;&#65533;C&#65533;&#65533;e&#65533;&#65533;N&#65533;-&#65533;
&#65533;^k&#65533;&#65533;ht&#65533;`&#1638;W&#65533;Z&#65533;&#65533;&#65533;&#65533;L&#1317;Z&#65533;lZ&#65533;S&#65533;&#65533;&#65533;&#65533;-&#1097;"&#65533;&#1918;o	Ei+&#65533;n&#65533;&#65533;+&#65533;&#1636;&#65533;&#65533;M(&#65533;&#65533;]-&#1879;>&#65533;2&#65533;&#65533;&#65533;&#65533;&#65533;&#65533;&#65533;&#1312;&#65533;`&#65533;&#65533;%&#65533;&#65533;[C&#65533;>&#65533;^&#65533;da&#65533;&#65533;&#65533;&#65533;C&#65533;d&#65533;&#65533;&#65533;aE6&#65533;;&#65533;&#65533;A&#65533;a&#65533;d;&#65533;&#65533;&#65533;--&#65533;"&#65533;&#65533;&#65533;%&#65533;&#277;b&#65533;-&#65533;
&#65533;&#65533;U%&#65533;A+&#65533;X&#65533;&#65533;&#65533;&#1565;	M&#65533;]&#65533;&#65533;&#65533;&#65533;&#65533;bd&#32996;&#65533;C(:&#65533;Qg&#65533;N&#65533;&#65533;B%&#65533;K!&#65533;&#65533;&#65533;u^&#65533;&#65533;<;&#65533;5&#65533;&#65533;&#65533;J&#65533;&#65533;&#65533;c,&#65533;i&#65533;Y&#65533;3a&#65533;FD^&#65533;&#65533;HF&#65533;W&#65533;&#65533;&#65533;&#65533;F&#65533;I&&#65533;&#65533;&#65533;R&#65533;&#872;&#65533;&#65533;#&#65533;9@&#65533;&#65533;vTMGt&#65533;&#65533;1&#65533;S&#65533;]&#940;mP&#65533;&#65533;&#65533;&#65533;}&#65533;&#65533;&#65533;&#65533;&#65533;T&#65533;U&#65533;2&#65533;&#65533;9X&#567;&#65533;`&#65533;a&#65533;a&&#65533;&#65533;&#65533;&#65533;	&#65533;:b&#65533;&#65533;&#65533;;=:>&#65533;&#65533;&#65533;j@&#65533;*R^&#65533;9&#65533;CUUC&#65533;XdP8iP&#65533;W&#65533;&#65533;f&#65533;e\&#65533;&#65533;3C&#65533;&#476;&#65533;`&#65533;&#65533;)&#65533;&&#65533;&#65533;&#2027;m/&#361;-&#65533;&#65533;&#65533;]&#65533;SFeW,&#65533;v&#65533;M&#65533;&#65533;&#65533;/&H&#65533;&#65533;&#65533;8&#65533;m&#65533;&#65533;h&#65533;P(&#65533;&#65533;{&#65533;&#65533;&#65533;2&#65533;&#65533;&#65533;u"L&#65533;&#65533;&#65533;&#65533;&#65533;;&#65533;&#1888;&#65533;&#65533;&#65533;Z&#65533;&#65533;&#65533;c&#65533;&#65533;=&#65533;ldG&#65533;&#65533;&#65533;&#65533;&#65533;m&#65533;%&#1347;Hi&#65533;_Y&#65533;&#65533;&#65533;&#65533;&#65533;&#65533;&#65533;T6&#65533;&#65533;&#65533;&#65533;&#65533;&#65533;&#65533;E&#65533;kC4YX&#1604;I&#65533;M&#65533;&#65533;J&#65533;v&#65533;x&#65533;gY&#65533;tjM&#65533;&#65533;6&#65533;g&#65533;&#65533;T&#65533;H",&#65533;M&#65533;&#65533;G&#65533;W&#65533;&#65533;8&#65533;&#65533;&#65533;&#65533;Hf&#65533;`&#65533;m&#65533;HWa^&#65533;4&#65533;&#65533; ^&#65533;&#65533;;F8Vy&#65533;&#445;&#65533;&#65533;\&#65533;&#65533;f&#65533;&#65533;&#65533;&#65533;-&#65533;&#65533;&#65533;k&#65533;[&#65533;&#65533;&#65533;Q&#65533;&#65533;+*&#65533;&#65533;i&#65533;Et\U&#65533;&#65533;&#65533;&#65533;J&#65533;&#65533;&#1441;&#65533;&#65533;52&#65533;V&#65533;tA&#65533;z&#65533;8&#65533;
&#42719;vU&#65533;6&#1079;>&#65533;"&#65533;Y(oY&#65533;&#65533;D&#65533;&#65533;&#65533;6&#65533;Q&#65533;T&#65533;/T&#65533;&#65533;p&#65533;>Y&#65533;&#65533;&#65533;&#65533;4a&#65533;&#65533;&#65533;!F&#65533;v&#65533;&#65533;&#65533;&#65533;&&#65533;&#65533;&#65533;d&#65533;pd&#65533;U&#65533;Fi*&#65533;&#65533;t!&#65533;&#65533;&#65533;&#158;dK&#65533;F&#65533;)&#65533;&#65533;&#65533;&#65533;u&#65533;Gbo&#65533;)C&#65533;l&#65533;&#65533;)\&#65533;l&#1749;)&#1142;&#65533;&#65533;]&#65533;4&#65533;&#1846;#:`GH+&#65533;&#65533;&#65533;=&#65533;&#65533;5 Q&#65533;v&#65533;\&#65533;.&#65533;!&#65533;&#65533;pb&#65533;8&#65533;&#65533;*(aB&#65533;&#65533;&#65533;&#65533;&#65533;Xi&&#65533;&#65533;&#65533;i
&#65533;&#65533;&#65533;&#65533;&#65533;&#65533;&#65533;&I&#65533;O&#65533;&#65533;gi&#65533;n/&#65533;~C&#65533;_&#65533;/J&#65533;&#65533;RHP&#934;&#65533;%2
&#65533;&#65533;&#65533;O&#65533;"L&#65533;&#65533;&#934;D&#65533;V&#1074;P&#65533;&#65533;4#'8}&#65533;&#65533;#&#65533;J&#65533;?&#65533;&#579;Q&#65533;u&#1366;&#65533;W3&#65533;B0&#65533; &#1315;&#65533;^
&#65533;&#65533;:&#65533;}&#65533;:l;&#65533;\;d&#65533;&#65533;R&#65533;EA&#65533;&#65533;@o&#65533;t?o&#65533;&#65533;t&#65533;&#65533;8w&#65533;&#65533;&#65533;&#65533;W+&#65533;&#65533;l&#65533;HvO&#390;&#65533;WE&#65533;\&#842;&#65533;	<'&#65533;&#65533;L&#65533;&#65533;;mNO&#65533;&#65533;&#65533;,V&#65533;&#65533;<&#65533;\G&#65533;`f#&#65533;Q p$&#65533;&#65533;'&#65533;&#65533;M@TLBY&#65533;&#65533;	&#65533;DEf&#65533;e&#65533;&#65533;&#65533;&#1328;^&#65533;`&#65533;:&#65533;$&#65533;&#65533;Y&#65533;=\&#65533;7&#65533;d&#65533;&#65533;g&#65533;&#65533;&#65533;k?O@yj&#65533;v&#65533;}&#65533;l&#65533;&#65533;&#65533;4v|-&#65533;&#65533;?~&#65533;&#65533;l:j&#65533;0|ZO&#65533;tJ&#65533;&#65533;&#1380;]Q&#65533;X&#65533;=&#65533;"7&#1060;]7x&#65533;&#1253;.`u&#1734;&#65533;!E&#65533;E&#65533;[CNt&#65533;$@&#65533;Uo&#65533;&#65533;_5TiEB &#65533;&#65533;F&#65533;&#65533;-T=&#65533;b&#65533;&#65533;&#65533;`&#65533;f,&#65533;&#65533;:&#65533;F&#65533;&#65533;R&#65533;&#65533;&#65533;AW&#65533;&#65533;_&#65533;G&#65533;jw&#65533;&#65533;&#65533;K|Op&#65533;>'&#65533;Bg&#1816;on=&#65533;&#65533;il&#65533;:1b&#65533;&#65533;a&#65533;&#65533;y&#65533;&#65533;&#65533;V&#588;M&#65533;9-&#65533;&#65533;&#65533;2(&#668;##&#65533;;&#1239;&#65533;N/&#65533;&#65533;&#65533;&#65533;&#65533;Q[5&#1562;F s!0&#65533;C &#65533;[&#65533;&#65533;F&#65533;&#65533;&#65533;Xm&#65533;&#65533;&#65533;K&#65533;$Q,x&#65533;&#65533;&#65533;&#65533;&#65533;&#65533;_!&#65533;&#65533;hK&#65533;&#65533;&#65533;y&#65533;&#65533;\h7i<&#65533;&#65533;&#65533;~&#65533;|'&#65533;s&#65533;&#65533;s&#65533;6{]|&#65533;O|&#65533;~\P&#65533;&#2004;\lcKg&#65533;&#65533;{&#260;b=y&#65533;X96&#65533;M&#65533;c&#526;&#65533;+&#65533;O Bb
&#65533;]&#65533;V&#65533;D&#65533;&#65533;&#65533;&#65533;3h&#65533;&#65533;x&#65533;&#65533;ez"&#65533;!d&#23953;lE&&#65533;F&#65533;&#65533;&#65533;$Dk&#65533;D&#1800;&#65533;&#65533;V/&#65533;&#65533;t&#658;&#65533;	&#65533;6Bjt&#40068;&#666;i&#65533;&#825;bCER%d&#65533;&#65533;&#65533;&#65533;&#65533;`&#65533;:&#1221;&#65533;&#65533;d8r&#65533;&#65533;&#65533;\-&#65533;&#65533;T&#65533;&#26282;[&#65533;b,[&#65533;p&#65533;&#65533;&#65533;E&#65533;&#65533;&#65533;x&#65533;&#65533;&#202;&#65533;&#65533;l&#65533;&#65533;&#65533;&#65533;y#&#229;&#65533;V&#65533;d&#65533;&#65533;%&#65533;&#344;&#65533;^\~-&#65533;r|&#65533;&#1342;V&#65533;6&#65533;&#65533;qh&#1066;}&#65533;U]&#65533;&#65533;&#65533;&#1642;&#65533;I&#65533;M&#65533;&#65533;&#135;&#65533;#^&#65533;b8&#65533;&#695;&#65533;k&#1596;&#65533;o&#36707;=&#65533;>p!&#65533;&#65533;	6|XP&#65533;D&#65533;&#65533;&#65533;,&#65533;&#65533;J~&#65533;X$%&#65533;&#65533;D&#65533;&#65533;&#1384;&#65533;,n&#65533;&#65533;-<&#65533;"d8q&#65533;L<Gs&#65533;aHT&#65533;&#65533;TUTUh&#65533;USy&#65533;UX@&#65533;&#65533;&#65533;P&#65533;X%"&#65533;@g&#65533;&#65533;&#65533;`&#65533;&#65533;5Yi&#65533;&#65533;Xa5z&#65533;&#65533;bUrIb7&#65533;&#65533;"g&#65533;&#65533;,&#65533;	&#38480;&#65533;&#65533;&#65533;l{&#65533;6#&#65533;Q>&#1623;l&#65533;&#65533;&#65533;iW&#65533;&#65533;&#65533;n\&#65533;&#65533;9&#65533;7&#65533;&#65533;reJ&#65533;u&#1124;&#65533;&#65533;&#65533;&#1593;&#65533;&#65533;H&#65533;`&#65533;&#65533;LO&#65533;&#65533;&#65533;F1
I&#65533;QDOd&#65533; 8&#65533;&#65533;Rf&#65533;&#65533;&#65533;t@2JO&#65533;&#65533;
)|&#1328;a
m bP#{8&#65533;&#1156;%&#65533;%"&#65533;5&#65533;&#65533;&#65533;W	&#65533;&#65533;@&#65533;&#65533;2&#65533;:&#65533;HrF&#65533;a&#65533;&#65533;&&#65533;i6&#1928;&#13202;kQ&#65533;>&f
`/Z&#65533;&#65533;+R&9-&#65533;LZ[&#65533;1&#65533;&#65533;_WV&#65533;&#65533;&#65533;i&#65533;&#65533;&#65533;z&#1637;&#65533;&#65533;&#65533;Ff&#65533;&#153;iful24/&#65533;&#65533;&#65533;&#65533;u^&#65533;&#1774;&#65533;&#65533;xg&&#65533;&#65533;&#65533;&#65533;yB<&#65533;BH&#65533;tbJ&#273;&#65533;&#65533;[&#65533;d&#65533;&#65533;&#65533;&#65533;d&#65533;g)&#65533;&#65533;&#65533;r&#65533;j&#65533;&#65533;A&#615;^&#65533;Gd&#65533;DzZ&#65533;@&#65533;&#65533;Y&#65533;0&#65533;zi&#65533;X&#65533;&#65533;P&#65533;&#65533;a&#65533;Gnv&#65533;aV&#65533;{&#65533;p}2,&#65533;&#65533;&#65533;&#65533;#c&#65533;&#65533;&#65533;,&#65533;&#65533;.$&#65533;RO}&#65533;f&#65533;&#65533;&#65533;m&#65533;Eo&#65533;&#65533;NSZ&#65533;&#65533;&#65533;&#65533;[&#65533;i&#65533;&#65533;&#65533;o&#65533;~&#65533;&#65533;&#65533;&#65533;L#oo&#65533;&#65533;{&#65533;m&#65533;i&#65533;&#65533;j:x&#65533;&#65533;[g8&#65533;&#65533;Q&#65533;}&#65533;4R&#65533;&#65533;9&#65533;$&#500;&#65533;&#65533;5&#65533;&#65533;&#25294;&#65533;9&#65533;&#65533;tA&#65533;`U&#65533;&#65533;>&#1346;
G&#65533;&#65533;&#65533;}&#65533;\&#814;V&#65533;&#65533;&#65533;&#65533;&#65533;&#65533;Be&#65533;&#65533;&#65533;%&#65533;Wd@&#65533;&#65533;h^&#65533;&#65533;b&#65533;&#65533;4&#65533;&#65533;&#65533;&#65533;
^&#65533;Q&#65533;f&#65533;&#65533;,&#65533;L6l&#65533;?&#65533;-&#65533;&#65533;&#65533;UW9&#65533;&#1708;a&#65533;v&#65533;&#65533;aT&#65533;u&#65533;&#844;&#65533;&#65533;&#65533;&#65533;u&#65533;&#65533;&#65533;&#65533;v
8`&#65533;&#65533;&#65533;4&#65533;&#65533;emE&#65533;`&#65533;0'&#65533;*W0&#65533;L('1&#65533; &#65533;I&#65533;<L
(|&#65533;&#65533;*&#65533;2U&#65533;&#65533;
2&#65533;&#65533;&#65533;2&#65533;&#65533;P_Y&#65533;&#65533;PW	&#65533;&#65533;T
&#65533;]`&#65533;&#65533;"&#65533;I&#65533;/&#65533;&#65533;x&#65533;&#65533;&#65533;-o&#65533;&#65533;{&#65533;&#65533;|&#65533;&#584;&#65533;j&#65533;&#65533;&#1418;7&#65533;&#65533;M&#65533;&#65533;&#65533;GE*&#65533;&#65533;4&#65533;"W&#65533;&#65533;&#1278;&#65533;&#65533;&#65533;&#65533;K&#65533;&#65533;&#65533;&#65533;5&#65533;q&#65533;&#65533;C&#65533;@&#65533;lc&#65533;(kN8	C8E	CQ&#65533;&#41520;&#65533;&#65533;H&#65533;-3&#65533;&#65533;\F&0&#65533;r&#65533;&#1537;*x&#65533;&#65533;U&#65533;&#65533;&#65533;p&#65533;Y&#65533;u&#65533;|&#65533;GhF&#65533;&#65533;&#65533;DT&#65533;&#65533;}7&#65533;-&#65533;&#65533;@#&#65533;&#65533;&#65533;4"2&#65533;&#65533;&#65533;JK&#65533;'X&#65533;4&#65533;<ZLTQ&#65533;&#65533;&#65533;(&#65533;&#65533;h&#65533;&#65533;R,&#65533;8>&#65533;&#65533;rla&#1099198;&#65533;E&#1648;&#65533;<q&#65533;&#65533;&#1112;&#435;&#589;&#65533;2&#65533;&#65533;8&#65533;&#65533;4&#65533;YKZp&#65533;H&#65533;O!&#65533;T&#65533;&#65533;&#65533;&#65533;&#65533;&#65533;4&#65533;!&#65533;&#65533;`L&#65533;Td&#750;:I&#65533;1a&#65533;&#65533;&#65533;R&#65533;Q2&#65533;&#65533;<Q&#65533;0&#65533;&#223;&#65533;R&#65533;&#65533;J&#65533;A&#65533;&#65533;&#65533;&#65533;&#278;=b,J#WN-X&#65533;S&&#65533;&#65533;&#65533;.&#65533;&#65533;U&#65533;&#65533;&#65533;Y6,&#692;&#65533;&#65533;&#65533;f&#65533;V&#65533;F01&#65533;9=m&#65533;&#65533;&#65533;&#65533;&#65533;q&#65533;M}n&#65533;O&#65533;&#65533;&#65533;^&#65533;&#65533;!&#65533;&#65533;&#65533;q&#825;'&#65533;Dv&#65533;&#202;0&#65533;H&#65533;3&#65533;&#65533;4&#65533;X%1&#65533;&#65533;&#65533;&#65533;&#65533;KO&#65533;>&#65533;\&#65533;}&#65533;Z&#65533;&#65533;&#65533;&#65533;&#65533;+&#65533;
D#&#65533;&#65533;f&#65533;I&#65533;M&#65533;&#65533;X&#65533;d&#65533;&#1187;F&#65533;&#65533;R&#65533;&#65533;f&#65533;J&#65533;&#65533;&#65533;&#65533;^&#65533;5-&u&#65533;a&#65533;4q&#65533;E&#65533;]3~AMS&#65533;&#65533;%&#65533;=&#65533;&#65533;Z|/&#65533;&#65533;~&#65533;iFi"&#65533;	&#65533;&#65533;R&#65533;&#65533;&#65533;41&#65533;&#65533;&#65533;X&#65533;J&#65533;&#65533;&#65533;i&#65533; &#65533;&#65533;&#65533;T&#65533;u&#65533;&#65533;	MV&#65533;&#65533;&#65533;5Q&#65533;h&#65533;&#65533;L&#65533;^o.P&#65533;&#65533;,kK#&#65533;WA&eV&#65533;
T4&#65533;B&#65533;"&#65533;&#1751;&#65533;&#65533;&#65533;[H$&#65533;m &#65533;&#65533;ZM&#65533;&#65533;~?&#65533;&#65533;M<&#65533;&#65533;s&#65533;J&#65533;&#1070;&#65533;6&#65533;E&#65533;Rcz&#65533;VP&#65533;R&#65533;&#65533;&#65533;S&#1733;&#65533;3&#65533;o'&#65533;&#353;4b&#65533;=&#65533;&#65533;2&#65533;&#65533;&#65533;s&#65533;j&#65533;	T&#65533;&#65533;&#65533;&#65533;&#65533;&#65533; :&#1025;
&#65533;t(p&#65533;&#65533;2B0&#65533;e`[&#65533;&#1497;b&#65533;j&#786;&#65533;F&#65533;EX&#65533;~&#65533;G&#65533;2&#65533;&#65533;&#65533;&#65533;&#65533;i!&#65533;&#65533;&#65533;&#65533;&#65533;cc&#65533;&#65533;9|&#65533;&#65533;&#1402;>&#65533;&#65533;4&#65533;;&#65533;A&#65533;&#65533;+8&#65533;&#65533;5[&#65533;&#65533;&#65533;_	O&#65533;c^&#65533;@&#65533;U&#65533;&#65533;&#65533;&#65533;&#65533;&#65533;0&#65533;&#65533;&#65533;&#65533;(&#65533;1D&#1002;bVM&#65533;e&#65533;&#600;AhE&#65533;0B7&#65533;&#65533;X&#65533;*&#65533;A4-2&#65533;&#65533;D#&#65533;&#65533;pwj@i;&#65533;&#65533;&&#65533;:&#65533;&#65533;&#65533;&#65533;&#65533;&#65533;+_&#65533;B&#65533;yv&#65533;^_&#65533;\_&#65533;yY&#65533;&#65533;mf{&#65533;<0S&#65533;&#65533;&#65533;4s&#65533;&#65533;W&#65533;+&#65533;&#65533;&#65533;2[~1&#65533;&#65533;&#65533;\&#65533;&#65533;&#65533;&#65533;&#65533;-&#65533;&#1282;&#65533;&#65533;!&#65533;Sc&#65533;&#65533;F&#65533;XA&#65533;&#65533;&#65533;&#65533;&#65533;D&#65533;D&#65533;3	&#65533;&#65533;-&#65533;&#65533;&#65533;&#65533;&#65533;
r&#65533;&#65533;&#65533;>&#65533;&#65533;;&&#65533;W&#65533;Y&#65533;&#65533;&#65533;0&#65533;&#65533;&#65533;&#65533;&#65533;!&#65533;=-[&#65533;&#65533;&#65533;+bs&#65533;X1&#65533;&#65533;&#539;&#65533;.y&#65533;p%)&#65533;1&#65533;kJ&#65533;&#65533;&#65533;,wSh&#65533;/c&#65533;h5i&#65533;<&#65533;V&#65533;&#65533;&#65533;?&#65533;&#65533;&#65533;&#65533;[J&#65533;&#65533;s^gVX8&#65533;&#65533;IN&#65533;&#65533;`&#65533;&#65533;gx&#65533;&#65533;4x&#65533;t&#1779;f&#65533;&#65533;&#65533; '&#65533;I&#1537;&#65533;?V&#65533;&#65533; &#65533;&#65533;&#1102;&#65533;)&#65533; $&#65533;&#65533;&#2026;2&#65533;y&#65533;&#65533;.&#65533;&#65533;&#65533;`&#65533;&#65533;&#65533;-z&#65533;k*nq&#65533;&#65533;&#65533;&#65533;&#65533;]P&#65533;&#65533;_&#65533;&#65533;&#65533;&#65533;&#65533;u&#65533;Uf/&#65533;&#1256;&#65533;&#65533;/&#65533;&#65533;w&#65533;&#65533;/&#65533;&#65533;&#65533;&#65533;&#65533;u&#65533;&#26059;&#65533;&#65533;&#65533;v&#65533;`Ok&#65533;&#65533;.sL&#65533;=&#65533;&#65533;S&#65533;#&#1313;h&#65533;_@&#65533;}&#65533;AN&#65533;&#65533;]&#65533;&#65533;$&#65533;SA&#65533;=
&#65533;f&#65533;&#65533;&#65533;&#1030;3Z&hx&#65533;{{&#65533;L&#65533;&#65533;&#65533;u&#65533;&#65533;&#1975;#-&#65533;B&#65533;&#65533;G[]&#315;&#65533;&#65533;\~&#65533;!&#65533;,&#65533;&#65533;&#65533;3&#65533;l&#65533;&#65533;&#65533;|.,Mj&#65533;&#65533;&#65533;[&#1975;&#65533;&#65533;K&#34239;&#65533;2&#65533;&#65533;&#65533;&#65533;&#65533;&#65533;&#65533;:</&#65533;oGIa&#65533;&#65533;*&#65533;&#65533;&#65533;&#65533; &#65533;Q&#65533;		&#65533;&#65533;-&#65533;&#65533;5&#65533;@&#65533;&#65533;u&#65533;pI&#65533;&#65533;t&#597;&#65533;&#65533;ZD&#65533;&#1548;&#65533;&#65533;{m&#65533;&#65533;`&#65533;&#65533;dGa&#65533;&#1801;&#65533;&#65533;&#65533;&#1921;&#65533;]&#538;&#65533;&#65533;&#65533;EK&#65533;&#65533;K&#65533;U&#65533;II&#65533;&#65533;&#65533;&#65533;&#65533;&#65533;&#65533;PMF&#65533;&#65533;	&#65533;&#65533;U&#65533;&#65533;Y&#65533;,&#65533;&#65533;&#65533;q&#65533;&#65533;&#65533;&#65533;P&#65533;&#65533;,,N&#1115;	&#65533;&#65533;DWu&#65533;&#65533;W&#65533;U-q&#65533;&#65533;!&#65533;L&#65533;&#65533;N&#65533;a&#65533;Xa&#65533;&#65533;]&#65533;&#65533;\L&#65533;&#65533;&#65533;1&#65533;&#65533;Y&#65533;&#65533;&#65533;G%&#65533;&#65533;&#65533;&#65533;&#309;&#65533;&#65533;&#333;&#65533;R&#65533;L&#65533;&#65533;&#65533;&#65533;t&#65533;&#65533;&#65533;&#65533;&#65533;&#65533;&#65533;&#65533;&#65533;e&#65533;2a&#65533;E^6&#65533;&#65533;_&#65533;&#693;&#65533;A&#65533;,H&#65533;*&#65533;&#65533;Q&#65533;&#134;A&#65533;nG&#65533;-&#65533;)&#65533;V%%J
&#65533;U&#65533;&#65533;&#65533;P&#65533;&#65533;p&#3805;"-&#65533;&#62301;p&#65533;&#65533;2&#65533;&#65533;&#65533;3&#65533;&#65533;AxH4&#65533;	&#65533;W&#65533;&#65533;&#65533;#>&#65533;&#65533;&#65533;&#65533;
&#65533;&#65533;"|&#65533;!&#65533;&#65533;!rc&#65533;a&#65533;H&#65533;_&#65533;&#65533;&#65533;&#65533;&#2017;_/&#65533; &#65533;&#65533;&#65533;&#1177;&#65533;&#65533;N&#65533;&#65533; &#65533;&#65533;N&#65533;&#65533;&#65533;h&#65533;>"}&#65533;&#65533;&#65533;&#65533;&#65533;&#10073;&#65533;2&#65533;"BC,*&#317;h&#65533;)L&#65533;&#65533;[&#65533;&#65533;Z&#65533;a/&#65533;&#65533;U qY&#65533;&#65533;0&#65533;o=c	&#1829;&#65533;&#65533;%&#65533;R&#65533;`&#65533;=y&#65533;Pc&#65533;I&&#65533;y&#65533;Q%&#65533;Z7&#65533;8"bi&#65533;&#65533;%&#65533;0&#65533;&#65533;&#65533;&#65533;PR&#65533;(&#65533;&#65533;_&#65533;&#65533;=v&#65533;&#65533;&#65533;e&#65533;?zb&#65533;&#65533;(R&#65533;&#65533;Vn&#65533;&#237;bbu&#65533;&#65533;PM&#65533;&#65533;&#65533;&#65533;}&#65533;r)&#65533;/r$&#65533;&#65533;&#65533;&#65533;=&#65533;3&#65533;a&#65533;&#65533;H&#65533;%B&#65533;&#65533;]&#65533;&#65533;&#65533;&#65533;&#65533;I&#65533;IR&#65533;?&#65533;Z&#65533;&#65533;&#65533;.&#1093;&#65533;&#65533;$&#65533;1bO&#65533;&#65533;&#65533;!&#65533;4&#65533;y&#65533;#&#65533;x&#65533;f&#65533;PM&#671;%
&#65533;&#65533;v^+&#65533;c&#65533;Y>&#1431;&#65533;Y%kZe<&#65533;BR&#65533;q&#65533;A&#65533;"&#65533;&#65533;_&#65533;&#65533;&#65533;UD.&#65533;.&#65533;&#65533;OJV&#65533;/2&#65533;&#65533;&#65533;&#65533;&#65533;]r&#65533;&#65533;&#65533;&#65533;&#65533;&#65533;&#65533;n>)#qq&#65533;&#65533;&#65533;&#65533;&#65533;&#65533;w&#65533;&#65533;&#65533;">&#65533;M&#65533;&#65533;
KG%B&#65533;e&#65533;$f&#65533;&#65533;&#65533;d&#65533;&#65533;h&I&#65533;&#556;&#65533;&#65533;h&#65533;&#65533;<&#65533;&#65533;w&#65533;'WF%5&#65533;&#65533;&#65533;[&#1124;Q5&#65533;i&#1190;&#65533;&#65533;"+^&#65533;XV&#65533;<NX&#65533;&#65533;&#65533;%&#65533;_&#65533;D&#65533;3v&#65533;"9AA4#[yD&#65533;S&#65533;&#65533;T&#65533;
&#65533;&#65533;&#65533;@]&#65533;Ca&#65533;K&#65533;]jgQ&#65533;E9:y&#65533;&#65533;N2&#65533;&#65533;d&#65533;'&#65533;5&#65533;`&#65533;&#65533;&#65533;
e&#65533;&#65533;&#65533;&#680;&#65533;\&#65533;iY&#65533;a&#65533;&#65533;h&#65533;&#65533;&#65533;?jVkf&#65533;m&#65533;Y&#65533;.(&#65533;&#65533;)&#65533;#&#65533;Y
&#65533;&#65533;&#65533;x&#65533;&#65533;y&#65533;&#65533;e&#65533;"6T&#65533;8gG&#65533;&#65533;]&#65533;&#65533;V&#65533;1nI&#65533;&#65533;&#65533;&#65533;E&#65533;T&#65533;R&#65533;A&#65533;%&#65533;&#65533;!JE&#65533;&#65533;&#65533;6R&#65533;&#65533;&#65533;7&#65533;--&#65533;j#&#65533;d#&#65533;c&#65533;&#65533;]&#65533;e&#65533;IiQ&#65533;Mv)&#65533;%&#65533;&#65533;&#65533;&#65533;i&#65533;6&#65533;&#65533;&#65533;&#65533;&#296;&#65533;&#65533;&#65533;u&#65533;&#65533;z&#65533;&#65533;f&#65533;&#578;&#65533;&#65533;&#1116;&#65533;R&#65533;z&#65533;&&#65533;&#65533;H&#65533;&#65533;&#65533;|&#65533;&#65533;&#65533;JR&#65533;vj@&#65533;z[]&#65533;1H&#65533;&#65533;&#65533;&#65533;&#65533;&#334;Q&#65533;Fnk&#65533;T&#65533;&#65533;~&#65533;&#65533;&#39021;M&#65533;9
)--&#65533;7&#65533;#&#65533;-&#65533;&#65533;&#65533;Y&#65533;M&#1416;&#65533;&#65533;O&#65533;&#1626;b	&#1427;&#59065;&#65533;w&#65533;&#65533;^&#65533;&#253;&#65533;&#65533;&#65533;?&#163;~&#146;&#65533;5e&#65533;&#1962;&#65533;~&#65533;&#65533;&#65533;&#65533;AB&#65533;&#65533;&#1648;b&#65533;&#65533;]&#65533;*@&#65533;#&#65533;OJ+&#65533;&#1991;&#65533;&#568;qRP&#65533;&#65533;Y&#65533;&#65533;M&#769;&#65533;!&#65533;&#65533;<&#65533;i&#65533;&#65533;&#65533;&#65533;H`f&#65533;&#65533;q+&#65533;&#65533;&#65533;&#65533;2&#65533;*&#65533;&#65533;&#65533;cg&#65533;&#65533;&#65533;&#65533;&#65533;"&#65533;&#65533; &#65533;k8R&#65533;&#65533;&#65533;&#65533;e&#65533;k9V&#65533;zjA&#65533;&#65533;]%&#1692;&#65533;1&#65533;)&#65533;
~B&#65533;&#65533;&#65533;j&#65533;&#65533;&#65533;&#65533;i&#65533;k&#65533;"&#230;j&#274;&#445;-R&#65533;(&#65533;&#65533;m&#65533;&#65533;E&#65533;&#65533;N,L&#65533;A'&#65533;&#65533;#&#65533;i&0&#65533;K@&#65533;&#65533;&#65533;~@s&#65533;N&#65533;-&#65533;&#65533;&#65533;&#65533;&#65533;&#65533;&#1641;&#65533;m&#65533;H&#65533;JB&#65533;,P'&#65533;&#65533;&#65533;&#65533;
&#332;&#65533;&#65533;&#65533;a&#65533;(&#65533;&#65533;&#65533;,F&#65533;F8&#65533;g &#65533;&#1266;&#65533;&#65533;#&#65533;&#65533;&#65533;&#65533;&#65533;*&#1453;9&#65533;&#65533;q&#65533;b&#65533;&#65533;%&#65533;)nf:VTn&#65533;&#749;f&#65533;&#65533;f&#65533;j~r^*r&#65533;&#65533;&#685;&#65533;&#65533;m'&#65533;&#65533;N&#65533;h&#65533;&#65533;&#65533;^&#65533;(iU&#65533;&#65533;&#65533;G4&#65533;Jl&#65533;&#65533;&#65533;&#65533;&#65533;&#65533;q&#65533;S_&#65533;&#65533;&#65533;l&#65533;&#65533;&#65533;l[A&#65533;&#65533;
&#65533;&#65533;&#65533;&#65533;,&#65533;&#65533;&#65533;&#1048;@&#65533;
&#1802;&#65533;&#910;&#65533;&#65533;W&#65533;&#65533;`&#65533;.W&#65533;W8
B&#65533;N&#65533;&#65533;4p&#48295;c&#65533;&#229;&#65533;P&#65533;?&#65533;&#146;e&#65533;^]&#65533;&#65533;&#65533;g&#65533;(&#65533;v&#65533;,&#65533;#&#65533;:&#65533;&#130;m&#65533;b&#65533;&#65533;:&#65533;&#65533;>,&#65533;&#65533;g/[l&#65533;&#65533;&#65533;&#65533;B&#65533;&#65533;&#65533;%&#65533;L&#65533;&#65533;&#65533;L&#65533;&#65533;!@KlZG&#65533;&#65533;&#65533;%*&#65533;&#65533;&#65533;l`&#65533;&#65533;A&#65533;Z&#65533;&#65533;&#65533;&#65533;&#65533;&#65533;&#65533;P&#65533;>&#65533;&#1153;&#65533;&#65533;U"&#65533;&#65533;i&#65533;z&#65533;&#65533;W\K0&#65533;&#65533;&#65533;&#65533;1H&#65533;`&#65533;m&#65533;&#65533;&#65533;&#65533;J&#65533;&#65533;&#65533;_T&#65533;i&#65533;:&#65533;\&#65533;
&#65533;-&#65533;~&#65533;;r%v/&&#65533;&#65533;V&#65533;&#65533;&#65533;]g2&#65533;&#65533;&#65533;f/&&#65533;&#65533;&#65533;lB\&#65533;VUhq&#65533;&#480;&#65533;,&#65533;0&#65533;&#65533;%l&#65533;Nq A\&#65533;4JT&#65533;&#65533;&#65533;&#65533;!QR1&#65533;UJj1&#65533;&#65533;r&#65533;&#65533;X&#65533;4&#65533;^=&#65533;&#65533;>04;&#65533;&#65533;5&#65533;&#65533;&#65533;a&#65533;&#65533;R&#65533;c&#65533;7&#65533;&#65533;&#1477;S&#65533;Z&#65533;^&#65533;&#65533;:&#65533;F&#65533;&#65533;.2#&#65533;&#65533;#so&#65533;]&#65533;&#65533;+&#1331;=w&#65533;&#65533;bo&#65533;l2?&#65533;s?A&#65533;&#65533;#&#65533;&#65533;&#65533;C&#65533;&#65533;b\&#65533;&#65533;&#65533;#\&#65533;&#65533;G&#933;&#65533;e]&#65533;&#65533;-&#65533;&#65533;R&#65533;A1&#65533;)&#65533;&#43401;&#65533;&#65533;&#65533;&#65533;h.&#65533;[@0&#65533;&#65533;u1&#65533;5K&#65533;!V&#65533;&#65533;&#65533;&#65533;V\6c3&#65533;t&#65533;%&#65533;g&#65533;&#65533;:n&#65533; &#65533;&#241;&#65533;&&#65533;&#65533;&#1392;"&#65533;&#65533;&#65533;3&#65533;	5z/'&#65533;P&#65533;v&#65533;&&#65533;3U&#65533;s'|&#65533;&&#65533;-&#65533;&#1587;&#65533;i]]&#65533;s)'.&#65533;&#65533;&#65533;q&#65533;&#65533;^&#65533;&#1324;&#65533;&#65533;l&#568;o&#65533;&#65533;/&#65533;1q &#65533;&3Oa&#65533;]&#1214;&#65533;&#65533;d&#65533;&#65533;&#65533;"N j&#65533;"JV&#65533;3&#65533;&#65533;h&#65533;Z!&#65533;&#1830;0R&#65533;&#65533;*5SV&#65533;S&#65533;&#65533;>K&#65533;T&#65533;&#65533;&#65533;&#65533;@7&#65533;A6e&#65533;&#65533;r&#65533;.&#65533;&#1245;&#65533;&#690;&#1577;E_&#65533;Y&#65533;5p&#65533;&#65533;)t&#65533;&#65533;pd&#65533;B &#65533;&#65533;ECp&#65533;Ng&#65533;_&#65533;1sW&#65533;5&#65533;&#65533;K+m&#65533;&#65533;x&#65533;&#65533;&#65533;&#65533;f&#65533;&#65533;&#65533;A&#65533;R:&#65533;Ta&#65533;Z&#65533;&#262;&#65533;e&#65533;sfO&#65533;s&#65533;0yv&#65533;~6UGs4&#65533;s&#65533;&#65533;vm~&#65533;&#65533;X&#65533;-&#65533;X&#65533;^&#65533;&#65533;&#1046;5&#65533;&#1900;&#65533;&#65533;&#65533;&#65533;&#65533;ln&#65533;&#65533;.&#65533;h&#65533;K&#65533;&#65533;mq[&#65533;rJ&#65533;&#65533;*&#65533;x)w6Qt;&#65533;`K!67&#65533;$zb*&&#65533;&#65533;&#65533;&#65533;&#65533;V&#65533;&#65533;m&#65533;&#65533;&#65533;&#65533;&#65533;@k&#65533;yC&#65533;&#549;&#65533;&#65533;&#65533;&#65533;&#65533;th&#65533;&#65533;&#65533;w|&#65533;ldiv&#65533;QK&#65533;&#65533;#0&#65533;&#65533;&#65533;[q#&#65533;o&#65533;&#65533;E,&#65533;&#65533;^&#65533;&#65533;&#65533;&#65533;N&#65533;&#256;&#65533;l&#1160;&#65533;&#65533;ExRs&#65533;	
0&#65533;4&#65533;&#65533;2s&#65533;>&#65533;r'B`&#989;{Bp&#584;x)&#65533;4.&#65533;9y&#65533;4&#65533;b&#65533;82&#65533;&#65533;f&#65533;&#65533;&#65533;&#65533;7'2y&#65533;&#65533;&#65533;E6R)c&#65533;&#1786;7&#65533;&#65533;&#65533;&#65533;&#65533;&#65533;s&#65533;G&#65533;Q&#65533;&#65533;=&#65533;y&#65533;&#65533;&#65533;&#65533;&#65533;&#65533;2&#65533;\v&#65533;&#65533;&#65533;En&#65533;`q&#65533;&#65533;X&#65533;n&#65533;&#65533;&#65533;&#65533;&#65533;&#65533;
A&#65533;|&#65533;&#65533;&#65533;
&#65533;E &#65533;&#65533;P&#65533;&#65533;&#65533;_j?&#65533;y&#65533;&#65533;tk&#65533;b&#65533;9&#65533;&#65533;3&#65533;jj<&#65533;{&#65533;&#65533;&#65533;&#65533;&#65533;u&#65533;e&#65533;&#65533;6:R&#65533;7&#65533;59om&#65533;Y&#65533;UWz4;$@sg:;&#65533;7l&#859;7&#65533;2rH,&#65533;$-&#65533;^("&#65533;@8&#65533;&#65533;XO&#65533;&#65533;&#65533;a&#65533;&#65533;&#65533;&#65533;~+!&#65533;&#65533;@&#65533;&#65533;r&#65533;K&#65533;{K&#65533;&#1198;ka&#65533;&#65533;6&#65533;{&#65533;W8&#65533;&#17905;]Me&#65533;&#65533;&#65533;xu&#65533;&#65533;&#65533;&#857;Bf&#65533;&#65533;&#65533;&#65533;Kz&#65533;&#65533;;&#65533;&#65533;9Wa:&#65533;&#65533;;&#65533;q,0&#65533;
k3&#65533;v`A&#1595;&#65533;&#65533;X&#65533;&#65533;&#65533;&#65533;&#65533;]&#65533;S&#931;ARd&#65533;&#65533;&#65533;~&#65533;&#65533;&#65533;&#65533;&#65533;&#65533;&#65533;X&#65533;
&#65533;&#65533;&#65533;&#65533;hW<&#65533;?-&#65533;&#65533;.&#65533;w<&#65533;T&#65533;&#65533;&#65533;t&#65533;&#65533;&#65533;&#65533;M&#65533;x&#65533;x&#65533;c{&#65533;&#65533;&#65533;J&#65533;&#65533;&#65533;&#65533;&#65533;&#65533;&#65533;&#508;&#787;=P&#65533;!&#65533;|&#65533;&#65533;&#65533;%&#65533;&#1701;&#65533;<
V&#65533;Gm_&#65533;&#65533;&#222;k&#65533;&#65533;&#65533;&#65533;&#65533;Xa&#65533;&#65533;&#65533;&#65533;&#65533;\_&#65533;&#65533;&#65533;&#65533;&#65533;F&#65533;&#65533;$&#65533;&#65533;&#65533;5&#65533;&#65533;&#65533;&#65533;gMG&#65533;&#65533;_p&#65533;c<&#65533;&#65533;y&#65533;&#65533;&#65533;F	&#65533;&#65533;&#65533;gx>66&#65533;;#v&#65533;N.;&#65533;&#65533;PPr;{SB&#65533;&#65533;&#65533;h%&#65533;~&#595;&#65533;&#791;&#65533;&#65533;N&#65533;&#65533;&#65533;&#65533;{vp&#65533;Up&#65533;A&#65533;&#65533;&#65533;R>&#65533;&#65533;0&#65533;&#65533;&#65533;;yp&#603;?_o	=&#65533;C&#65533;&#1183;>^zED&#65533;>o&#65533;&#65533;]f&#65533;Xj&#65533;&#290;H&#65533;&#65533;I&#65533;ta&#65533;&#65533;6L&#65533;PP&#65533;@&#65533;&#65533;Xp&#65533;&#65533;K/Y&#65533;&#65533;&#65533;`&#65533;&#65533;I&#65533;uUJ&#65533;&#65533;L&#65533;L&#65533;&#65533;&#727;i&#1452;y&#65533;-&#65533;;a&#65533;&#65533;&#65533;&#65533;&#65533;'&#65533;CE*&#65533;TS!)&#65533;&#65533;n5u&#65533;tO&#65533;Q&#65533;&#65533;&#65533;z+&#1449;&#65533;&#65533;vm&#65533;&#65533;&#65533;k&#1557;1a&#65533;4)&#65533;l&#65533;QI&#1654;&#65533;n&#65533;Cr&#2042;&#65533;
&#65533;R&#65533;6e&#65533;&#65533;(&#65533;(&#65533;>}&#65533;&#65533;&#65533;&#65533;&#65533;&#65533;!E&#65533;&#65533;&#65533;&#65533;&#65533;&#528;-&&#65533;&#65533;&#65533;_&#65533;&#65533;=&#65533;|&#65533;rh&#1121;-N&#65533; &#65533;&#65533;a&#65533;\@&#65533;&#8584;&#65533;'<k&#1964;&#65533;&#65533;@&#65533;&#65533;4&#65533;E	z4X&#1184;&#250;&#65533;&#65533;2&#65533;&#65533;D&#65533;1:DnPdQ&#65533;jIz+|&#65533;&#65533;@&#65533;[&#1813;sjy&#65533;&#1681;rz&#65533;&#65533;O&#65533;[&#65533;f%v&#65533;V&#65533;^i&#65533;&#65533;N&#65533;,&#65533;&#65533;@&#65533;d&#65533;-D&#65533;&#65533;&K2&#65533;&#763;V&#65533;r&#65533;?U&#65533;&#65533;&#65533;&#65533;+&#65533;&#65533;!&#65533;&#860;pB6&#65533;.[&#65533;&#65533;&#65533;xk&#65533;&#65533;&#65533;D&#65533;"[&#65533;-
>&#65533;&#65533;&#65533;d3Q&#65533;Y&#65533;&#65533;&#65533;2&#65533;&#65533;&#65533;v&#1188;J4j&#65533;#&#65533;s&#65533;9&#65533;&#65533;&#65533;&#65533;(&#65533;&#65533;&#65533;&#594;&#65533;3&#65533;8&#65533;
&#65533;?&#65533;\&#661;Y&#65533;&#65533;	=&#65533;&#65533;r&#65533;&#65533;&#65533;&#630;P&#65533;&#65533;8&#65533;&#65533;&#638;&#65533;&#65533;&#65533;&#1023;.W&#1192;&#65533;&#65533;&#65533;+&#65533;@{&#65533;%m+B	o&#65533;&#65533;&#1150;H&#65533;>&#65533;d&#65533;&#65533;&#65533;&#65533;&#65533;&#65533;"H q&#65533;&#65533;*c&#65533;&#65533;]2&#65533;Cm&#885;M[&#65533;SA;&#65533;S&#65533;&#65533;&#65533;&#65533;&#65533;"".!%&#65533;&#65533;&#18323;k:)&#65533;&#1256;8,&#65533;&#65533;&#65533;&#1426;&#65533;&#65533;S<0&#244;E>&#65533;&#548;J*8{&#65533;'@&#65533;e&#65533;&#865;&#170;O&#65533;9&#65533;&#65533;&#65533;N&#65533;&#65533;d6&#65533;?&#1389;&#65533;B@|&#65533;MC&#65533;<&#65533;&#65533;j$)&#65533;T&#65533;H&#65533;`a&#65533;&#65533;4h&#65533;5Q&#65533;m&#65533;&#65533;]&#65533;&#65533;D&#65533;VM&#65533;5&#65533;?&#65533;&#65533;&#65533;&#65533;f&#65533;G&&#65533;DHW&#65533;t&#65533;<ab&#65533;=uGZhYf&#65533;&#65533;&#65533;_.&#65533;E&#65533;2o&#65533;/Om	&#1330;9&#65533;WJ&#1020;&#65533;&#309;&#65533;b&#65533;&#65533;
={&#65533;|s&#800;&#65533;&#65533;&#1141;]&#383;&#65533;&#1933;&#65533;&#1066;I&#65533;&#65533;U&#65533;ut.K&#65533;&#65533;4$9&#65533;&#65533;&#65533;T&#65533;B-&#65533;Ta#&#65533;!/&#65533;&#65533;DN&#65533;a&#65533;&#65533;4&#65533;XbQ(&#65533;G }&#65533;8\5&#65533;U&#65533;&#241;&#65533;(&#65533;&#65533;&#65533;$&#65533;:5&#65533;&#65533;K&#65533;&#65533;/:]&#65533;&#65533;&#65533;e&#65533;&#65533;
&#65533;U&#65533;c&#65533;&#65533;9&#1823;&#65533;&#65533;u_&#65533;L)&#65533;&#65533;&#65533;cz-&#63406;yP&#65533;&#65533;&#65533;&#65533;&#65533;D?&#65533;&#65533;C&#65533;U#2&#65533;&#65533;e&#65533;&#65533;x&#65533;C&#65533;&#65533;`&#65533;8&#65533;&#65533;&#65533;&#65533;&#65533;6&#65533;U&#65533;&#65533;&#65533;o&#65533;&#65533;&#631;&#65533;&#65533;&#65533;&#65533;Zgd&#65533;&#65533;&#65533;&#65533;q&#65533;G6&#65533;&#65533;&#65533;?&#65533;&#65533;&#65533;V&#65533;\s\&#65533;&#65533;&#1020;&#65533;}&#65533;&#65533;<X&#65533;WHL&#65533;,p&#65533;&#65533;L&#65533;&#65533;&#65533;\G&#65533;&#1573;&#65533;|&#65533;T&#1442;&#65533;&#65533;'&#65533;wl&#65533;P&#65533;&#65533; t&#65533;j&#65533;&#65533;@&#65533;&#65533;&#65533;U&#65533;&#65533;~s&#65533;&#65533;$&#65533;&#65533;m &#1243;&#65533;0U&#65533;&#65533;o~&#65533;&#65533;&#65533;&#65533;k"&#65533;&#65533;&#65533;5(&#65533;&#65533;GEh&#65533;a&#65533;&#65533;$&#13531;&#65533;&#65533;&#65533;&#65533;U&#65533;f&#65533;&#65533;_N`6&#65533;&#65533;]&#65533;&#65533;&#65533;&#65533;&#65533;F&#65533;>&#65533;-N&#65533;&#65533;&#65533;&#65533;r&#65533;&#65533;h&#65533;y&#65533;?f8&#65533;&#65533;&#65533;v<]2x(&#65533;|&#65533;k&#65533;&#65533;&#65533;&#65533;&#65533;&#65533;m/&#65533;8&#65533;T
&#65533;"&#65533;L&#65533;45&#65533;,Q&#65533;V8&#195;]&#65533;&S&#65533;D!&#65533;P|EL&#1154;B&#1415;&#65533;8&#65533;&&#65533;&#65533;*&#65533;X&#339;1)e&#2041;\&#65533;&#65533;&#65533;&#65533;,&#65533;jZ{&#65533;x&#65533;&#65533;QZeR&#65533;U^&#28312;&#65533;i&#65533;&#65533;&#65533;&#65533;&#65533;&#65533;2&#65533;4&#65533;&#65533;u! &#65533;
YdB&#65533;J&#65533;&#65533;F&#65533;&#65533;DR&#65533;E&#65533;&#65533;ft8CH&#65533;|:&#65533;M9&#65533;&#65533;&#65533;%&#65533;&#65533;&#65533;&#65533;!#&#65533;&#65533;AD&#65533;?&#65533;&#65533;&#1657;RY&#65533;]&#65533;TK&#65533;&#65533;&#65533;&#65533;<Z&#65533;&#65533;&#65533;&#65533;_s'_&#65533;&#65533;&#65533;U&#65533;&#65533;&#65533;r&#65533;I&#65533;D{v&#65533;L&#65533;%
&#65533;Ls&#65533;&#65533;P@B0&#65533;4&#65533;&#65533;X&#65533;*&#65533;&#65533;(m&#65533;&#1292;&#65533;VdI!&#65533;&#65533;&#65533;t&#65533;#&#65533;&#65533;&#65533;=&#65533;&#65533;&#65533;b&#65533;&#65533;&#65533;&#65533;&#65533;!&#65533;cb&#65533;MP9&#65533;}V&#65533;X&#65533;;&#65533;+&#65533;*&#1025;>s,&#65533;&#65533;&#65533;S&#65533;E&#65533;l&#65533;&#65533;O&#65533;l%D#&#65533;U&#65533;r&#65533;&#65533;w*&#65533;&#65533;l&#65533;:&#65533;&#65533;jx&#65533;kIC&#65533;&#65533;n%&#65533;&#65533;&#65533;&#65533;D&#65533;p&#65533;xP&#65533;;&#65533;&#65533;&#65533;n&#65533;&#65533;&#432;K'&#65533;H&#65533;#&#65533;&#65533;6&#65533;&#65533;&#65533;-V&#65533;N66|&#65533;&#65533;>&#65533;&#65533;DS.&#65533;&#65533;&#65533;&#65533;&#65533;&#65533;R&#65533;=&#65533;<&#65533;U&#65533;F&&#65533;H4&#65533;:&#65533;m&#65533;2:&#379;j&#65533;r&#65533;l&#65533;c&#65533;&#65533;sT&#65533;c&#65533;CH&#65533;y&#65533;&#65533;\&#224;&#583;&#65533;I&#65533;&#65533;&#65533;Y7&#65533;^3&#65533;#&#65533;&#65533;x&#298;&#65533;uj`&#65533;U&#65533;N&#65533;!&#65533;:&#65533;&#65533;I&#65533;'&#65533;&#65533;&#65533;Q&#65533;qL&#65533;G&#65533;&#65533;&#65533;&#1106;V&#65533;&#65533;&#65533;&#65533;U&#65533;&#65533;[&#65533;&#65533;)E&#65533;&#65533;D&#65533;&#65533;&#65533;&#1701;mT&#65533;[r&#65533;n&#65533;&#393;&#65533;V&#65533;&#65533;4"&#65533;P&#65533;&#65533;&#65533;&#265;Rw&#65533;&#65533;&#65533;&#65533;l.I&#65533;&#1670;u&#65533;&#65533;4&#65533;&#65533;u&#65533;{&#65533;&#65533;s{N&#65533;f&#65533;&#65533;&#65533;mU&#65533;&#65533;&#65533;&#65533;["&#65533;&#65533;&#65533;3'&#65533;&#65533;&#65533;&#65533;&#65533;&#65533;pf&#65533;q&#65533;?&#65533;W&#65533;&#65533;u&#65533;>&#65533;&#65533;&#65533;&#65533;&#65533;I&#65533;&#65533;&#65533;&#65533;t[V8I&#65533;hqvzP5&#65533;&#1516;-S&#65533;&#65533;2&#65533;&#65533;
&#65533;(&#65533;^&#65533;[&#65533;&#65533;&#65533;yI&#65533;&#65533;p^&#65533;&#65533;i.&#65533;&#281;&#65533;&#65533;y&#65533;D&#65533;&#65533;3w+&#65533;&#65533; &#65533;~y&#65533;y&#65533;t&#65533;&#65533;!&#65533;&#65533;&#65533;&#65533;T&#65533;&#65533;9"9pSe)&#65533;,e&#65533;&#65533;&#65533;&#65533;&#65533;&#1621;D
?&#65533;r&#65533;&#65533;^s&#65533;W&#65533;&#65533;&#1721;&#65533;&#65533;L&#65533;nw&#65533;3&#65533;&#65533;&#65533;&#65533;n~p&#65533;[&#65533;++&#65533;]&#65533;B&#65533;&#65533;8&#65533;Q_&#65533;&#65533;+t&#65533;v+&#65533;&#65533;F/&#65533;0&#65533;&#65533;&#65533;&#65533;B&#65533;y0y&#65533;&#65533;$[&#65533;&#65533;&#1312; &#1360;&#65533;
TP&#65533;R&#65533;&#65533;c&#65533;z&#65533;;&#65533;&#65533;&#65533;&#65533;&#65533;VTK{&#65533;,q&#65533;[&#65533;nc-&#65533;&#65533;&#65533;&#65533;&#65533;&#65533;n&#65533;&#65533;&#65533;&#65533;&#65533;&#65533;2Z&#65533;&#65533;l&#65533;{4<p&#65533;&#65533;t&#65533;]&#65533;&#65533;b&#65533;&#65533;q&#65533;&q&#65533;C&#65533;l&#65533;&#65533;P=&#65533;[gJ&#65533;&#65533;&#65533;3&#65533;D]&#65533;&#65533;+8Z&#65533;lC&#65533;&#65533;&#65533;m&#65533;F&#65533;&#65533;:M&#65533;&#496;&#442;&#65533;&#65533;&#65533;eC&#1411;o8&#65533;&#65533;"&#65533;&#65533;w&#65533;&#65533;&#65533;>&#65533;x&#65533;&#65533;&#65533;z&#65533;&#65533;+k&#65533;&#65533;^
 Q&#920;u&#65533;>&#65533;&#65533;	os&#335;V&#65533;:&#65533;@3G&#65533;&#65533;&#65533;R&#65533;&#1246;&#65533;&#65533;&#65533;UjG~ &#65533;9&#65533;6&#65533;SA&#65533;PN&#65533;&#65533;&#1493;&#65533;&#65533;cX^&#65533;&#65533;&#65533;	&#65533;&#65533;&#65533;&#65533;x.6&#65533;&#65533;o&#65533;&#65533;&#65533;&#65533;&#65533;^Z&#65533;p&#65533;:&#65533;4{&#65533;|&#65533;;&#65533;&#65533;&#65533;&#65533;&#65533;>O&#65533;:&#65533;^&#65533;U&#65533;X&#65533;&#65533;+r&#65533;&#65533;:&#65533;\g&#65533;	&#65533;Z&#65533;,&#65533;&#65533;{-_&#65533;>&#65533;&#65533;g&#65533;&#65533;^|&#65533;`:&#65533;&#65533;&#65533;w&#65533;D)4A&#65533;&#65533;S&#65533;&#65533;NJ*&#65533;7&#65533;&#65533;&#65533;&#65533;]&#65533;&#65533;lf&#65533;'&#65533; .&#65533;&#65533;k&#65533;&#65533;&#65533;&#65533;F&#65533;f&#65533;&#65533;c0&#65533;?&#65533;&#65533;{&#65533;&#65533;&#1195;3&#65533;Rh&#65533;z&#65533;&#65533;6&#65533;WTo&#65533;&#65533;&#65533;&#65533;^O&#65533;&#65533;&#65533;&#65533;f&#972;&#65533;H&#65533;&#65533;&#65533;&#65533;Zf&#65533;^&#65533;&#65533;&#65533;&#65533;&#65533;B(&#65533;@&#65533;B&#65533;H&#65533;.J\t&#65533;<"J@V0G&#65533;\&#65533;&#65533;N&#65533;8&#65533;`&#65533;&#65533;
a&#65533;&#65533;&#65533;&#65533;:&#65533;OA&#65533;.&#65533;/)&#65533;H&#65533;&#65533;k&#65533;&#65533;&#65533;&#65533;&#65533;1&#65533;&#65533;&#65533;O`&&#65533;&#65533;,&#65533;&#65533;.6&#65533;o&#65533;&#65533;CZ&#65533;&#1136;&#65533;&#65533;&#450;&#65533;&#65533;<&#65533;V&#1446;&#65533;&#65533;&#65533;&#2930;J&#65533;&#65533;&#65533;(&#65533;&#65533;`/&#65533;D&#65533;&#65533;	&#65533;&#65533;*&#65533;^M&#65533;x&#65533;&#65533;wJ}2Y&#65533;&#65533;&#65533;Lp&#65533;&#65533;&#65533;&#65533;&#65533;@&#65533;&#65533;&#65533;h&#65533;`&#65533;`&#65533;`3&#65533;5&#65533;P&#65533;&#65533;&#65533;&#65533;&#65533;&#65533;&#65533;*&#65533;
&#65533;&#65533;6$&#65533;&&#65533;
,b&#65533;&#800;1&#65533;&#65533;&#65533;&#65533;Z&#65533;1&#65533;&#65533;&#65533;F&#65533;&#65533;aB&#65533;p*&#65533;&#65533;z&#65533;&#65533;,c&#65533;E&#65533;&#65533;&#65533;&#65533;&#65533;`&#65533;&#65533;1e&#65533;&#65533;nq&#65533;%&#65533;6P&#65533;&#65533;&#65533;&#65533;&#65533;N&#65533;P&#65533;&#65533;&#813;&#65533;&#65533;&#65533;&&#65533;&#65533;#F&#65533;&#65533;V&#65533;&#65533;&#65533;&#65533;&#65533;&#65533;`(&#65533;u&#65533;qB&#65533;&#65533;&#65533;&#65533;$&#65533;F&#65533;&#65533;&#65533;&#65533;x\&#65533;&#65533;&#65533;&#65533;&#65533;C&#65533;&#65533;f&#65533;Gh&#65533;&#65533;'T&#65533;"&#65533;&#65533;&#65533;p&#65533;<&#65533;E&#65533;&#65533;&#65533;~H0&#65533;}&#65533;&#65533;&#1944;&#65533;&#65533;`&#65533;&#65533;1/&#65533;}&#65533;P~T&#65533;&#65533;K&#1024;D&#65533;&#65533;&#65533;&#65533;[&#65533;1&#65533;hZ&#65533;&#65533;&#65533; &#65533;&#65533;~&#65533;OiP&#65533;Aj&#65533;&#65533;&#65533;)&#65533;Ci>&#65533;0A0&#65533;J.R*&#65533;&#65533;&#65533;!&#65533;RC6&#65533;1&#65533;a&#65533;k|:r&#65533;&#65533;P7,&#65533;-&#579;&#65533;6k&#65533;&#65533;&#65533;&#65533;&#65533;&#65533;&#65533;&#65533;&#65533;&#65533;.&#65533;.&#65533;&#65533;h]&#65533;&#65533;u&&&#65533;%L&#65533;&#65533;&#65533;$&#65533;~&#1284;&#65533;&#65533;m&#65533;x&#65533;0&#65533;(&#65533;p(d@&#65533;&#65533; @#&#65533;p&#65533;	&#65533;&#65533;&#65533;F&#65533;&#65533;&#65533;i&#65533;&#65533;&#65533;&#65533;&#65533;F&#65533;&#65533;&#65533;q&#65533;&#687;&#65533;r	&#65533;,&#65533;R,U@&#65533;2M&#65533;I&#65533;T.&#65533;.&#65533;n&#530;)}&#65533;e0`&#65533;.&#65533;/O&#65533;&#65533;(&#65533;1S&#65533;&#65533;&#65533;tT]\yo&#65533;&#65533;(&#65533;t&#65533;&#65533;"&#65533;hj&#65533;;&#65533;AAJ&#65533;,&#65533; &#65533;&#770;&#65533;	^ 4&#65533;@&#65533; 4&#65533;&#65533;4KS?YrI&#65533;&#65533;&#65533;&#65533;5&#65533;&#65533;*&#65533;&#65533;0&#65533;&#65533;6o&#65533;9&#65533;`&#65533;@9&#65533;8%Tb&#65533;b&#65533;&#65533;{d&#65533;-&#65533;&#65533;c&#65533;&#65533;&#1086;^&#65533;&#65533;n&#65533;+&#65533;&#65533;C&#65533;&#65533;$&#65533;n&#65533;:&#65533;&#65533;&#65533;c&#65533;&#65533;p0&#837;&#65533;^&#65533;Dg&#65533;sjl/<&#65533;3&#65533;&#65533;+/b@&#65533;
B&#65533;`>&#65533;&#65533;>&#65533;&#65533;&#65533;&#65533;4&#65533;&#65533;/U&#65533;&#65533;s&#65533;&#65533;F&#65533;2&#65533;p3,#&#65533;&#65533;&#65533;/Zn&#65533;>&#65533;#&#65533;&#65533;&#65533;8&#65533;&#65533;"&#65533;p&#65533;T&#65533;(X&#65533;&#65533;CUDC&#65533;&#65533;N9=t&#676;15G&#65533;&#65533;&#814;E's=&3t&#65533;X&#65533;2&#65533;&#65533;,~G<}R1&#65533;&#65533;&#65533;&#65533;TX&#65533;3L$4&#65533;(&#65533;&#65533;&#65533;NT9uO&#65533;&#65533;&#65533;X&#65533;F@w@L&#65533;&#65533;M0&#65533;&#65533;6&#65533;&#65533;&#65533;&#65533;-&#65533;&#65533;T 5&#65533;-m&486&#582;&#65533;&#65533;b|&#65533;&#65533;&#65533;&#65533;L'&#65533;M&#65533;i%KmDm&#65533;]O&#65533;&#65533;s&#65533;4E&#65533;O&#65533;&#65533;&#65533;&#300;&#65533;&#65533;&#65533;<5,&#65533;&#65533;&#65533;&#65533;&#65533;/m&#65533;gi&#65533;&#65533;&#65533;&#738;(&#65533;&#65533;	al&#65533;&#65533;)&#65533;?&#65533;5&#65533;O}&#65533;iH&#65533;^&#65533;&#65533;T)&#65533;a4!o&#65533;&#65533; 7Q#E~&#65533;"9R=.4ad8/2&#65533;TJH&#65533;$&#65533;&#65533;_&#65533;&&#65533;2O&#65533;H&#65533;Tt^&#65533;D&#65533;`&#65533;0&#65533;Ti6&#65533;&#65533;&#65533;1*[2T&#65533;5&#65533; &#65533;'&#881;%&#65533;H&#65533;&#65533;&#65533;&#65533;&#65533;&#65533;q,&#65533;3;S&#65533;r5&#65533;&#65533;M&#65533;&#65533;Fi&#65533;u&#65533;&#65533;I@&#65533;&#65533;4&#65533;UK&#65533;i&#65533;&#65533;\n5&#65533;SX&#65533;&#65533;&#65533;B&#65533;&#65533;&#65533;&#65533;&#1289;JV&#65533;&#65533;&#65533;rDM&#65533;C&#65533;PZ&#65533;&#65533;&#65533;ham&#65533;rT&#65533;&#65533;&#65533;&#65533;&#65533;S&#65533;Q&#65533;&#65533;e&#65533;O&#424;@&#65533;&#65533;&#65533;&#65533;&#65533;S&#65533;&#65533;A:&#65533;f &#65533;&#65533;g&#65533;*&#65533;&#65533;in&#65533;m?w&#65533;B
&#65533;&#65533;&#65533;_6&#65533;#:&#65533;sw&#65533;3&#65533;&#65533;3&#65533;"r&#65533;&#65533;&#65533;v-+u&#65533;&#65533;Lq
&#65533;b&#65533;kK&#65533;&#65533;&#65533;&#65533;k&#65533;v)6,&#65533;Vc&#65533;L&#65533;F+m;&#65533;c&#65533;P&#65533;%v&#65533;&#65533;&#65533;Hj&#65533;/&#65533;U&#65533;&#65533;u&#65533;&#1546;f&#65533;E m&#65533;&#65533;&#1203;&#65533;W&#1584;cn1&#65533;pWp&#65533;h&#65533;&#1226;`6r&#727;&#65533;&W &#65533;oJM3&#65533;&#65533;&#65533;_7&#65533;&#65533;&#28288;~&#65533;&#65533;k&#65533;&#65533;D&#65533;B&#65533;Sds&#65533;&#65533;<&#65533;B&#65533;7i&#65533;&#65533;Y&#65533;&#65533;v)v9I&#65533;Y&#65533;p%&#65533;&#65533;&#65533;&#65533;Sx&#65533;s|B&#65533;&#65533;&#65533;&#65533;&#2040;&#65533;q&#65533;GY&#65533;+&#65533;L&#65533;n$d 	JXH&#65533;&#65533;J&#65533;&#65533;&#65533;&#65533;|7X &#65533;b#&#65533;|E&#65533;&#65533;&#65533;1?&#65533;d9&#65533;&#65533;&#65533;s&#65533;W	`&#65533;&&#65533;-&#65533;p$&#65533;&#65533;nj#EvXqUV6&#65533;&#65533;Vv&#65533;&#65533;&#65533;&#65533;8&#65533;MN&#65533;1O&#65533;E&#65533;W&#65533;'&#65533;+&#65533;&#65533;&#65533;&#65533;&#65533;&#65533;N&#65533;&#65533;&#65533;T&#236;&#65533;&#65533;/Q&#65533;Wz &#65533;&#65533;T)|3&#65533;A&#65533;&#65533;&#65533;&#65533;;&#65533;W&#65533;&#65533;&#65533;^&#65533;&#1414;&#238;Q&#65533;&#65533;YG,Rj&#65533;&#65533;&#65533;&#65533;&#928;~Q&#65533;F\j&#65533;J(D^LL&#65533;&#649;&#65533;&#65533;&#65533;uU&#65533;u&#65533;V.&#65533;&#65533;k&#65533;w]oD8b&#65533;u&#65533;&#65533;&#65533;^&#65533;&#65533;&#65533;&#65533;U&#65533;52&#494;}&#65533;[&#65533;QAN&#65533;&#65533;as1&#65533;&#65533;v&#65533;&#65533;XY!&#65533;x&#65533;&#65533;&#65533;R0y&#928;&#65533;Kk*_Y&#65533;aY&#65533;&#65533;&#65533;&#65533;:aU+.r&#65533;&#65533;&#65533;Rz&#65533;E&#65533;+&#65533;&#65533;gn`&#65533;&#65533;&#65533;I&#65533;&#65533;K&#65533;&#1200;j&#65533;&#65533;&#65533;yL lt&#65533;Gw&#65533;y&#65533;&#65533;Q&#65533;W)&#718;P&#65533;&#65533;&#65533;Y&#65533;AUm&#65533;&#65533;&#65533;&#65533;V&#65533;&#65533;W&#65533;&#65533;&#65533;&#2019;Q[k&#65533;&#65533;V_&#65533;&#65533;&#65533;`&#65533;5	&#65533;&#65533;&#65533;&#65533;&#65533;G&#65533;&#65533;T1Z;&&#65533;&#65533;bo&#65533;x&#65533;G&#65533;&#65533;-&#65533;&#65533;4&#65533;&#65533;&#65533;&#65533;W&#65533;&#65533;&#65533;V&#65533;4D
&#65533;O&#65533;&#65533;a'"!&#65533;&#65533;k&#65533;&#65533;&#65533;a&#65533;&#65533;&#65533;&#65533;&#65533;J7&#65533;&#832;&#65533;Q&#65533;&#65533;/-6%Xc&#65533;&#65533;&#65533;R&#65533;(&#65533;&#65533;vkwhl&#65533;Z,un&#426;:&#65533;<7T&#65533;A@1&#65533;vu&#65533;&#65533;&#65533;n&#65533;O&#65533;)sA&#65533;0&#65533;wn&#65533;`&#65533;&#65533;&#65533;&#65533;&#65533;&#65533;&#65533;&#249;&#65533;&#65533;&#65533;b&#65533;&#65533;&#65533;Z9&#65533;&#65533;&#65533;Z&#65533;&#65533;&#65533;&#65533;&#65533;EW&#65533;'K&#65533;&#65533;&#65533;hj&#65533;&#65533;6&#65533;$&#65533;W&#65533;r&#65533;}Q-&#65533;vOY&#65533;&#65533;z&#65533;u&#65533;&#65533;&#65533;&#65533;&#65533;;q-&#1952;&#65533;&#65533;C&#65533;?&#65533;~i&#65533;"`&#65533;&~X&#65533;Y{
j&#1782;&#65533;&#65533;~?&#65533;&#65533;&#65533;&#65533;&#65533;C&#65533;P&#65533;Z&#65533;&#65533;:&#65533;&#65533;&#65533;*G&#65533;kj$&#65533;V;K8
&#65533;&#65533;&#65533;}&#65533;&#65533;"&#65533;&#65533;&#65533;&#65533;vF&#65533;k\c&#65533;M&#65533; U&#65533;&#65533;P&#65533;&#65533;ll7wS&#65533;&#65533;&#65533;'r&#65533;Q&#65533;&#65533;&#65533;&#65533;&#65533;&#65533;pLnc%&#65533;iA&#65533;M&#65533;$&#65533;&#65533;&#65533;&#65533;/C&#65533;/&#65533;1&#65533;&#65533;W&#65533;&#65533;&#65533;3g[&#65533;|&#65533;&#65533;&#65533;&#65533;&#65533;i&#65533;&#960;&#65533;(&#65533;Sr&#65533;fG{&#244;%&#65533;&#65533;&#65533;&#65533;o1&#65533;&#65533;&#65533;:&#65533;&#65533;&#65533;&#65533;&#65533;J3_`&#65533;&#65533;&#65533;&#65533;.e4&#65533;q'&#65533;7&#65533;&#65533;&#65533;s&#65533;&#65533;&#65533;;&#65533;'2/&#65533;&#65533;-TBO7&#65533;5#);l&#65533;&#65533;Dc&#65533;&#65533;&#65533;&#65533;&#65533;&#65533;J&#65533;&#65533;&#65533;X&#65533;#I{&#65533;&#65533;&#65533;&#65533;&#65533;&#1846;&#183;<&#65533;J&#65533;&#65533;&#65533;w&#65533;O&#65533;&#65533;y&#65533;&#272;&#65533;Ot	V&#65533;&#65533;Y&#65533;~y&#65533;&#65533;&#65533;E
!&#65533;?&#65533;&#65533;rc\&#65533;e&#65533;&#65533;&#65533;T:&#65533;&#65533;&#65533;&#65533;&#65533;&#65533;&#65533;&#65533;,&#65533;&#65533;&#65533;q&#65533;&#65533;&#65533;+&#65533;&#65533;&#65533;t&#65533; &#65533;c&#65533;&#65533;&#65533;&#65533;&#65533;&#65533;&#65533;ew0&#65533;&#65533;&#65533;&#65533;&#1289;&#65533;&#65533;D|&#309;&#65533;&#65533;&#65533;&#65533;&#65533;_=&#65533;[]$&#65533;r`&#65533;&#65533;&#965;&#65533;Y&#65533;q/&#65533;4*&#65533;"P`&#65533;&#65533;f&#65533;&#65533;&#711;&#65533;o&#65533;&#65533;&#65533;&#65533;&&#65533;p-&#65533;&#65533;]f&#65533;m&#65533;&#65533;sk,6H&#65533;&#65533;G.P\uS&#65533;&#65533;&#65533;&#65533;cJ&#1049;&#65533;&#65533;c&#65533;&#65533;&#65533;+&#65533;1&#65533;&#65533;:=&#65533;\&#65533;w7&#1319;&#65533;&#65533;O&#65533;&#65533;&#65533;&&#1539;&#65533;F&#65533;|&#65533;?s&#65533;a}&#65533;&#65533;&#65533;c&#65533;&#65533;a&#65533;	&#65533;\
*&#65533;&#65533;&#65533;|&#1517;]&#65533;&#65533;&#65533;&#65533;&#65533;&#65533;&#65533;&#65533;:&#65533;&#65533;&#65533;v&#65533;#O)&#65533;&#65533;&#65533;&#65533; &#65533;&#65533;&#1630;4+&#65533;t&#65533;k,^/&#65533;&#65533;G6&#65533;`&#65533;&#65533;&#65533;/&#65533;C&#65533;;&#65533;&#2002;&#65533;R&#65533;&#65533;&#1362;&#65533;&#65533;&#65533;`Y1&#65533;&#65533;VY;&#65533;&#65533;&#65533;w7!&#65533;f&#65533;U]&#65533;p&#65533;&#65533;^&#65533;	~1&#65533;|&#65533;&#65533;"&#65533;&#65533;&#65533;&#65533;&#65533;&#65533;&#65533;#&#65533;&#65533;)^'e~xC&#65533;0&#65533;x&#65533;&#65533;&#65533;M&#65533;&#65533;&#65533;&#65533;&#65533;=H&#65533;s&#65533;_&#65533;&#65533;T&#65533;@&#1450;&#65533;&#65533;).&#378;&#65533;&#65533;lN&#65533;}&#65533;@&#65533;h&#65533;&#65533;Oe&#65533; &#65533;&#65533;&#65533;&#65533;)&#65533;&#65533;&#65533;&#65533;32&#1169;>&#65533;M&#65533;]&#65533;&#65533;^bC&#65533;bG=&#65533; jeZ&#65533;i&#65533;&#65533;&#65533;&#65533;~&#65533;&#65533;&#65533;kB&#65533;~&#65533;&#65533;&#65533;&#65533;&#990;&#65533;>&#65533;Y&#65533;&#65533;&#65533;&#65533;&#65533;x&#65533;&#65533;k&#65533;>&#65533;&&#65533;c&#65533;4B^&#65533;&#65533;&#65533;&#65533;&#65533;&#65533;&#65533;&#65533;&#65533;&#65533;&#65533;$%&#65533;9&#1777;&#65533;&#65533;b&#65533;)&#65533;&#65533;&#65533;&#65533; &#65533;4&#65533;t&#65533;iT&#65533;e&#65533;GCL&#65533;_&#65533;)&#65533;A&#65533;&#65533;3t&#65533;&#65533;]&#65533;7?&#65533;k*&#65533;E&#65533;&#65533;&#65533;&#65533;&#65533;!h0&#65533;&#131;:&#65533;q2Ox&#65533; &#65533;1&#65533;&#65533;&#65533;,:n&#65533;&#65533; $H$)&#65533;&#65533;&#65533;d&#65533;&#65533;<&#65533;|	&#65533;#&#65533;&#65533;;&#65533;&#65533;4&#65533;&#65533;3g&#919;M`&#65533;&#65533;&#65533;e&#65533;&#65533;DD&#65533;e$&#65533;'SL[9}&#65533;4jT&#65533;&#65533;\Y&#65533;&#65533;&#65533;%&#65533;&#65533;&#65533;Xn&#65533;&#65533;hb&#65533;)A&#65533;ta&#65533;jG&#65533;&#65533;	&#65533;&#65533;M&#65533;6&#65533;&#1557;K$&#65533;&#65533;)V&#65533;&#65533;&#65533;&#65533;W
&#65533;5&#65533;t&#65533;&#1224;&#65533;&#65533;U&#65533;g&#65533;&#65533;5r(Q&#65533;;E&#65533;sC$&#65533;&#65533;"n&#65533;&#65533;&#65533;W&#65533;/6&#514;&#1804;z&#65533;&#65533;&#65533;&#65533;vM&#65533;&#65533;&#65533;&#65533;	dS=&#65533;;&#65533;&#65533;p&#65533;&#65533;&#65533;O&#65533;&#65533;&#65533;&#65533;&#65533;N&#65533;z8Z&#1585;&#65533;&#65533;y&#65533;&#65533;&#65533;@&#65533;x
F&#65533;&#65533;!&#65533;&#65533;&#65533;&#350;&#65533;&#65533;&#65533;&#65533;&#65533;&#65533;U&#65533;,&#65533;2}J&#65533;_&#65533;&#65533;"~&#65533;&#65533;:{&#65533;&#65533;I&#65533;&#65533;&#65533;&#65533;C&#65533;
&#65533;&#65533;&#65533;RRAE c&#65533;X V~&#65533;&#65533;e&#65533;A&#65533;$&#65533;[&#65533;Zr&#65533;|&#65533;&#65533;^&#65533;&#65533;W&#65533;&#65533;%Wd&#65533;&#65533;&#65533;$VJ&#65533;&#65533;q&#65533;&#65533;(/V&#65533;I#a9qZy&#65533;&#65533;XXR&#65533;&#65533;&#65533;&#65533;&#65533;k&#65533;&#65533;&#65533;&#65533;k&#65533;&#65533;v&#65533;l&#65533;&#65533;&#65533;n&#65533;&#65533;e&#65533;&#65533;-&#65533;&#65533;I:	SD&#65533;TP&#65533;]&#65533;% &#65533;d'QDExQx&#65533;D&#65533;?#&#65533;G[&#65533;&#478;&#65533;)&#65533;&#65533;z3&#65533;&#65533;&#65533;5&#65533;X&#65533;\w)&#65533;&#65533;&#65533;&#1281;	:
)T/)&#65533;
UQ-&#65533;X7^&#65533;cj&#65533;&#65533;&#65533;w&#65533;&#65533;'&#65533;!&#65533;&#65533;!O &#65533;X&#65533;&#65533;&#65533;t&#65533;y&#65533;	&#65533;/zuH&#65533;q&#65533;&#65533;D&#65533;:gK1&#65533;@&#65533;xO&#65533;&#494;B&#65533;&#65533;&#65533;j0&#65533;&#65533;dp&#65533;)&#65533;RmTf)\&#65533;RV&#65533;&#54577;%g%&#65533;&#65533;M2&#65533;d&#65533;&#65533;1W&#65533;&#65533;&#65533;]&#65533;&#65533;Cg&#65533;&#65533;&#65533;tD&#1126;&#65533;r&#65533;&#65533;'&#65533;t&#65533;&#65533;yw~&#65533;&#65533;~&#65533;&#2047;W&#65533;w&#65533;&#65533;"&#65533;&#65533;h&#65533;&#65533;"x&#65533;O&#65533;&#65533;&#65533;Q&#65533;i&#65533;R&#65533;i&#65533;&y&#65533;/G&#65533;
&#65533;~*&#65533;&#65533;&#65533;&#65533;&#65533;I&#65533;|&#65533;j&#65533;&#65533;&#65533;w<&#65533;'?&#65533;&#65533;jQ$k&#1246;&#1728;&#65533;Fw&#65533;t&#65533;&#65533;j&#65533;&#65533;&#65533;$7&#65533;&#65533;&#65533;&#65533;&#65533;&#169;9&#65533;&#65533;&#65533;+&#65533;@&#65533;&#65533;o&#65533;&#65533;0&#65533; &#65533;&#65533;R&#65533;&#65533;&#65533;&#65533;&#65533;'&#65533;]&#65533;&#65533;&#65533;&#65533;&#65533;{x&#65533;&#65533;&#65533;&#65533;|&#65533;s&#65533;&#65533;&#271;&#65533;&#65533;3&#65533;&#65533;&#65533;V&#65533;x&#65533;&#65533;&#65533;&#65533;&#65533;S&#65533;%&#65533;H2mN&#263;;&#358;0&#65533;|&#65533;&#65533;G&#65533;&#65533;&#65533;&#65533;&#65533;&WQ&#65533;&#65533;&#65533;&#65533;&#65533;&#65533;^&#746;&#65533;i&#65533;&#65533;>&#65533;.o&#65533;^&#65533;&#65533;l&#65533;1-&#65533;&#65533;V&#65533;&#65533;{&#65533;eM&#65533;&#65533;&#65533;~M6vb&#65533;&#65533;<&#65533;&#65533;&#65533;@*&#65533;&#65533;&#65533;&#65533;&#65533;v&#65533;&#65533;&#65533;&#65533;&#65533;&#65533;&#65533;'zS&#65533;&#65533;jag2x$&#65533;4j8&#65533;h&#65533;&#65533;&#65533;;h&#65533;&#65533;<&#65533;G{&#65533;&#65533;&#65533;?y&#65533;j&#65533;&#65533;&#65533;|eX{Z&#1001;^&#65533;2U&#65533;%a&#65533;r&#46640;&#65533;&#65533;I&#65533;;&#65533;b&#65533;a&#65533;&#65533;&#65533;&#65533;&#65533;3n&#65533;/&#65533;!gI&#65533;2&#65533;&#65533;n&#65533;-&#65533;&#65533;pxWC^&#65533;&#65533;&#65533;&#65533;AO&#65533;E&#65533;&#1190;6~&#65533;&#65533;*&#65533;&#192;&#65533;c&#65533;&#65533;&#65533;&#65533;{D&#65533;&#2044;&#337;&#65533;&#65533;&#65533;}&#65533;kb&#65533;&#65533;&#65533;>&#65533;&#65533;o&#65533;7&#65533;&#65533;C&#65533;&#65533;L&#65533;i&#65533;&#65533;&#65533;&#65533;&#65533;&#65533;&#65533;-&#65533;	?&#65533;&#65533;&#65533;&#65533;q&#65533;&#65533;1&#65533;)&#65533;&#65533;a&#65533;&#65533;V&#65533;zPXva&#1182;&#65533;&#65533;oO&#65533;&#51062;9%-ow,&#65533;&#65533;B&#65533;(:&#1401;&#65533;iHCI@&#65533;
7&#1216;'&#65533;&#65533;C8&#65533;&#65533;A&#65533;Il6&#65533;"&#65533;&#65533;o&#65533;&#65533;\f&#65533;0&#65533;11&#65533;M&#65533;L&#65533;b&#248;E&#65533;&#65533;~:&#65533;Mk&#65533;x.&#65533;&#325;&#65533;&#65533;&#65533;&#65533;&#65533;&#65533;&#65533;&#65533;;H`&#65533;&#65533;&#65533;m&#65533;Xn&#65533;&#65533;5&#65533;h&#65533;&#65533;+-&#65533;d&#65533;&#65533;&#65533;m&#65533;r&#65533;&#65533;&#65533;"[X&#65533;&#65533;&#65533;&#65533;&#65533;&#65533;&#65533;&#65533;i5&#65533; m&#65533;&#65533;&#65533;R%&#65533;&#65533;E&#65533;y2&#65533;&b&#65533;O
&#65533;NT1&#65533;H&#65533;&#65533;Tn&#65533;&D\&#65533;&#994;/W
&#65533;(&#65533;t"&#65533; &#65533;5n"Q(&#1008;&#65533;?&#65533;&#65533;&#65533;Y8&#65533;&#65533;2&#65533;&#65533;&#65533;&#65533;&#65533;-&#65533;cf\&#65533;&#65533;Rl&#65533;.u4&#65533;&#65533;&#65533;'k&#65533;&#65533;mic(&#65533;DV&#65533;nK&#65533;&#65533;&#65533;&#1310;%&#65533;F&#65533;/!95v&#65533;^&#65533;&#65533;j &#65533;&#65533;&#65533;&#65533;!&#65533;B
V&#65533;&#65533;&#65533;&#65533;K'&#1428;Ft&#65533;=&#515;&#65533;&#65533;&#661;)&#65533;&#65533;+3&#65533;&#65533;_i&#65533;&#65533;%&#65533;&#65533;&#65533;&#65533;&#65533;&#65533;&#65533;&#65533;jeiLQY#&#65533;&#65533;%&#65533;&#65533;&#65533;M&#65533;&#65533;&#65533;i&#65533;&#65533;&#13512;&#65533;&#65533;:&#65533;s&#65533;~mO&#65533;&#65533;9&#65533;&#65533;&#65533;&#65533;	&#65533;&#65533;&#65533;&#65533;Xu&#65533;&#65533;&#746;&#65533;8&#65533;71g&#65533;[Lp&#65533;J&#65533;&#65533;&#310;EkX
&#65533;&#65533;&#65533;{&#65533;&#65533;,&#65533;&#65533;&#65533;&#65533;&#65533;)0&#65533;&#22820;x&#65533;u,`&#65533;&#65533;A&#65533;&#65533;&#65533;e&#65533;s&#65533;0&#65533;n&#65533;`&#65533;kd&#65533;&#1661;&#65533;&#65533;T&#65533;&#65533;ih&#978;T$&#1873;H&#834;&#65533;!&#65533;7Z&#65533;&U&#65533;K&#65533;g&#65533;sZ|&#65533;&#65533;%&#65533;m&#65533;k&#65533;W&#65533;e&#65533;a&#65533;&#65533;*&#65533;&#65533;&#65533;&&#65533;{|K&#65533;OY&#65533;&#65533;t&#65533;&#65533;Tr#E1[J&#65533;2]&#65533;&#65533;H@&#65533;]&#65533;^&#65533;&#65533;&#65533;e&#65533;B5&#65533;O&#65533;MP4)&#65533;n[&#65533;J&#65533;&#65533;NO&#65533;,&#65533;[B&#65533;&#65533;W&#65533;&#65533;oH&#65533;&#65533;&#65533;&#65533;E&#65533;&#65533;jS&#65533;,&#65533;CO&#65533;O&#65533;9Ko&#65533;k&#65533;&#65533;&#65533;j&#65533;e&#65533;W&&#65533;s&#65533;b&#65533;&#65533;&#65533;&#65533;&#65533;&#65533;C&#65533;&#65533;&#65533;&#65533;&#65533;&#65533;&#65533;{&#65533;&#65533;*3&#65533;C/P&#184;q&#65533;&#65533;&#65533;&#65533;<&#65533;&#65533;&#65533;&#65533;A$&#65533;{;5&#65533;-&#65533;&#65533;IH&#65533;&#65533;1&#65533;)dB&#65533;&#65533;7&#65533;&#65533;&#65533;/&#65533;L&#65533;&#65533;&#65533;&#65533;&#65533;#&#65533;&#65533;z&#65533;N&#65533;!/&#65533;&#1373;&#65533;\8.&#65533;$&#65533;Lm~Wce&#65533;'j&#65533;&#65533;&#65533;&#65533;3U&#65533;&#65533;S&#65533;T&#65533;d&#65533;UP4&#65533;t&#65533;
m&#65533;&#65533;K&#65533;&#65533;a&#505;&#894;&#65533;t&#65533;Fc&#65533;&#65533;D
&#65533;&#65533;3&#65533;&#65533;h&#65533;g&#65533;c&#65533;&#65533;&#65533;&#65533;a2&#65533;&#65533;|&#65533;z:&#65533;&&#65533;&#65533;&#65533;&#65533;e&#65533;&#65533;&#65533;&#65533;=&#65533;&#65533;&#65533;&#65533;g&#65533;,.9&#65533;D&#65533;&#65533;&#65533;&&#65533;&#65533;v&#65533;&#65533;&#1428;&#65533;&#65533;&#65533;+SZ&#65533;&#65533;d&#65533;Z&#65533;&#65533;&#562;&#65533;&#65533;5\aG{>&#65533;&#65533;nipl&#65533;v&#1824;&#65533;U+&#65533;*&#65533;&#65533;i7&#65533;&#65533;(&#65533;&#65533;82C&#65533;&#1369;&#65533;&#65533;^&#65533;(&#65533;p/&#65533;&#65533;t&#65533;&#65533;&#65533;-cr
Ws>&#65533;&#8897;Jo?&#65533;&#65533;v?&#65533;&#65533;Q_n&#65533;&&#65533;&#65533;E5*&#65533;Q8p&#65533;&#65533;6gd|&#65533;p0K|&#65533;d&#65533;&#65533;?U[&#65533;@d&#65533;P@&#65533;I0&#49374;(&#65533;5&#65533;8&#65533;C&#65533;&#1200;&#65533;[&#65533;!&#65533;&#65533;&#65533;&#65533;k&#65533;|~&#65533;%&#356;&#65533;&#65533;)R&#65533;0&#65533;&#65533;;&#65533;&#1630;[&#65533;&#1875;&#65533;w&#65533;5&#65533;&#65533;&#65533;&#65533;&#8508;/7#'&#1781;&#65533;&#65533;&#65533;rV&#65533;ig_&&#65533;&#65533;&#65533;-x
i&#65533;&#65533;&#65533;&#1495;&#65533;8&#65533;&#65533;n&#65533;]3&#65533;&#65533;&#65533;&#65533;&#65533;!{&#65533;6&#65533;&#65533;&#65533;8W>&#65533;C&#65533;&#65533;&#65533;&g3&#65533;P=&#65533;&#65533;&#65533;-<Sb~W&#65533;LC&#223;&#65533;c&#65533;O=&#65533;&#697;;o&#65533;&#65533;]&#65533;@H&#65533;&#65533;&#65533;&#65533;7A&#65533;1&#65533;&#65533;&#65533;WmK&#65533;G8&#65533;Zp&#65533;&#65533;s-&#65533;e&#65533;&#65533;&#65533;&#65533;TQ&#65533;<]&#65533;q&#65533;&#65533;&#65533;0E&#65533;&#65533;U&#65533;s{igIl&#65533;&#65533;nF|&#65533;Gw&#65533;3eLxrL>}&#65533;a&#65533;0#&#65533;&#65533;8&#65533;&#65533;Q$&#65533;m&#65533;Fy&#65533;&#65533;p&#65533;{gAn&#65533;&#65533;oT&#65533;|&#65533;j&#65533;z&#65533;$d&#65533;&#65533;b&#65533;-fe&#65533;&#65533;&#65533;&#65533;&#65533;&#65533;uU&#65533;j&#65533;&#65533;yKR.&#65533;Ge&#65533;!O&#65533;&#256;&#65533;s&&#65533; &#65533;&#65533;&#65533;&#65533;0&#65533;j&#65533;&#65533;el&#65533;5wB&#65533;Lw&#65533;|&#65533;&#65533;&#65533;o&#65533;&#65533;|)>6p>B}&#65533;&#1474;[#&#65533;#&#65533;&#65533;k`[&#65533;&#65533;b&#65533;Q&#65533;J&#65533;KvR~&#65533;&#65533;5&#65533;$oB&#65533;YBX]I#zEdK3Z&#65533;F~.V_T&#65533;&#65533;
x-XWN&#65533;(TI&#65533;&#65533;6]&#65533;Ka&#65533;k&#65533;G&#65533;&#65533; &#65533;w	&#65533;`&#65533;&#65533;#$s|2&#1094;&#65533;d*nVt&#65533;&#65533;i&#65533;'J:&#65533;w&#65533;&#65533;&#65533;,&#65533;}&#65533;#&#65533;&#65533;72!JG&#65533;&#65533;&#65533;I&#65533;E(&#65533;)&#65533;&#65533;&#65533;yG&#65533;9&#65533;z&#65533;&#65533;&#65533;&#65533;X&#65533;&&#324;&#65533;&#33062;5&#65533;&#65533;&#65533;&#65533;5R+Dj&#65533;&#65533;T&#950968;A&#65533;&#65533;&#522;&#65533;8qJ&#65533;&#65533;S&#65533;&#65533;&#65533;h&#29667;#opC:B=j&#65533;U&#65533;X&&#65533;F{#&#65533;&#65533;E&#65533;&#65533;eDm&#65533;&#65533;{&#65533;m&#65533;EWS&#65533;kuP&#65533;9w.Qru8&#65533;&&#65533;~&#65533;&#65533;~&#65533;&2&#65533;&#65533;yY#<&#65533;&#65533;&#65533;6(e&#65533;&#65533;;&#65533;&#65533;&#58884;&#65533;7H	&#65533;p&#65533;n:G&#65533;MC&#65533;&#65533;&#65533;&#65533;8&#65533;&#65533;&#65533;&#65533;&#65533;&#65533;I&#65533;&#65533;h	x&#65533;s/&#65533;&#65533;&#513;7#%&#65533;I_D&#65533;&#65533;xL&#65533;C&#65533;/`&#65533;&#616;&#65533;~h)&#65533;"	D&#65533;&#65533;&#65533;?&#65533;&#65533;d&#65533;E&i&#65533;?&#65533;h&#65533;&*&#65533;&#65533;$F&#65533;t"&#65533;$u&#65533;x&#65533;&#65533;&#65533;&#65533;u5&#65533;u&#65533;&#65533;_:I&#65533;&#65533;3fAR(V&#65533;Q&#65533;;F)&#65533;&#65533;&#65533;L&#65533;&#65533;&#65533;&#65533;&#65533;&#65533;&#65533;&#1479;&#65533;0
&#65533;&#65533;Img'WY[y3&#65533;d&#65533;r&#65533;A&#65533;'0%&#65533;*&#65533;K&#65533;&#65533;eIW&#65533;g&#65533;&#65533;&#65533; &#65533;(&#65533;&#65533;m&#65533;&#65533;&#65533;B5&#65533;#~	n&#65533;u&#65533;w&#65533;&#65533;&#65533;y&#65533;&#65533;t$&#65533;&#65533;G&#65533;29-F&#65533;u&#65533;&#65533;&#65533;H\&#65533;oCG&#65533;&#65533;n&#65533;v&#65533;&#65533;&#65533;P2&#65533;&#65533;&#65533;TK&#65533;&#65533;&#65533;&#65533;&#606;&#65533;&#386;&#65533;&#65533;&#65533;C$&#65533;F=@&#65533;&#65533;&#65533;)t&#65533;&#65533;C&#65533;i&#65533;p&#65533;&#65533;&#65533;&#65533;|h&#65533;&#65533;Ki&#65533;&#65533;E&#65533;&#65533;&#65533;u_2i$&#65533;&#65533;&#65533;n	&#65533;\&#65533;&#65533;cA&#65533;&#65533;&#65533;&#65533;u&#65533;&#65533;&#65533;X&#65533;\&#65533;Wz&#65533;&#65533;&_:&#65533;5 #&#65533;&#65533;&#65533;&#65533;&#65533;&#65533;i&#65533;&#65533;I_&#1566;&#65533;9&#65533;5&#65533;&#65533;&#65533;&#65533;.&#65533;dt&#65533;#&&#65533;C_e^&#65533;&#65533;6>V7&#1813;y&#65533;C\&#65533;d&#1415;&#65533;&#65533;&#984;&#65533;%&#65533;&#65533;&#65533;&#65533;%"y%KX&#65533;&#65533;&#65533;F&#65533;F&#65533;&#65533;&#65533;&#65533;;&#65533;&#65533;&#65533;&#65533;_&#65533;&#65533;Y'_&#65533;&#65533;&#65533;ed&#65533;H&#65533;B&#65533;&#65533;&#65533;&#65533;E&#65533;&#65533;h&#65533;Y&#65533;H&#65533;&#65533;7&#65533;&#65533;&#65533;&#65533;&#65533;&#65533;&#65533;&#65533;&#65533;
R&#65533;G.(7&#65533;s&#65533;P=tDo&#65533;J&#65533;&#65533;&#65533;&#65533;&#65533;&#65533;W&#65533;(QJ&#65533;&#65533;&#65533;GW*&#65533;Q&#65533;T#&#353;}i;X
knI&#65533;y	&#65533;&#65533;&#65533;jE(&#65533;&#65533;&#65533;&#65533;0&#65533;&#65533;*6&#65533;!j&#65533;&#65533;&#65533;H&#65533;&#65533;&#65533;&#65533;IS&#65533;Q&#65533;&#65533;q&#65533;}&#65533;&#65533;)&#65533;&#65533;&#65533;rPZ	&#65533;&#65533;&#65533;&#65533;&#65533;1J&#65533;Aj'&#65533;&#65533;&#65533;&#65533;c&#65533;V&#65533;&#65533;&#65533;&#65533;&#65533;Lsp&#65533;NJ&#65533;&#65533;&#65533;kS&#65533;1p &#65533;&#65533;Z&#65533;&#1074;&#65533;`*j&#65533;&#65533;&#65533;&#65533;&&#65533;&#905;&#65533;&#65533;&#673;&#65533;&#65533;J&#65533;&#65533;_l&#65533;&#65533;&#65533;jC&#65533;_&#65533;&#65533;&#65533;&#65533;&#65533;&#65533;&#1640;H&#65533;&#65533;&#65533;d&#65533;&#65533;(&#65533;&#65533;&#65533;&#65533;1&#65533;&#65533;&#65533;zR(&#65533;&#65533;(m&#65533;Z&#65533;?&#65533;w&#65533;&#65533;C&#65533;i&#65533;&#65533;&#65533;c&#65533;&#65533;1&#65533;z&#65533;^&#65533;&#65533;M&#65533;&#65533;5X&#65533;&#65533;x&#65533;&#65533;H&#65533;|&#65533;B&#65533;&#234;U&#65533;&#65533;&#65533;&#65533;:z	&#65533;&#65533;&#65533;V&#65533;&#65533;9pV2ks	L&#65533;E8:&#65533;q&#65533;&#65533;&#65533;	&#65533;&#65533;	&#65533;&#65533;#&#65533;&#65533;<_&#65533;&#65533;yr&#693;(5c$'&#65533;&#65533;&#65533;&#1427;&#65533;&#65533;&#65533;'&#46021;*&#65533;n&#1074;&#65533;&#65533;k&#65533;&#1346;%'&#65533;&#65533;=[&#65533;J&#65533;&#1386;&#65533;&#65533;&#65533;&#65533;&#65533;Xe,a&#65533;[&#65533;&#65533;&#1678;&#65533;&#65533;!z&#65533;&#65533;&#65533;&#65533;&#65533;M&#1768;&#65533;&#65533;&#65533;&#65533;&#65533;G&#65533;&#65533;&#65533;8&#65533;3&#65533;w.&#65533;d&#65533;v&#65533;7H&#569;yy~&#65533;&#65533;xX&#65533;&#65533;i&#65533;1&#65533;&#47323;&#65533;2!r&#65533;&#65533;&#65533;*%&#65533;'&#65533;&#65533;&#65533;_&#65533;Z&#65533;E+&#65533;X&#421;&#65533;&#65533;d7&#624;&#65533;&#65533;&#65533;&#65533;&#65533;4&#65533;&#65533;.&#65533;&#65533;&#65533;&#65533;&#65533;H&#65533;L*&#65533;&#65533;;&#65533;&#65533;;&#65533;(&#65533;I P|&#65533;&#65533;C&#65533;nA&#65533;&#65533;&#65533;&#65533;&#65533;&#1704;&#65533;&#65533;3&#141;&#65533;FjK&#65533;&#65533;&#65533;&#65533;&#65533;&#1738;#&#65533;	~&#65533;&#65533;&#1429;&#65533;p
&#65533;&#65533;	&#65533;&#65533;B&#65533;&#65533;Y&#65533;&#179;=&#65533;&#65533;&#65533;K-:T&#65533;&#65533;&#65533;9&#65533;&#65533;&#49137;1k:&#65533;&#65533;k&#65533;S;&#65533;;J&#65533;&#65533;U&#65533;5t&#65533;&#65533;tK&#65533;{&#65533;d'\9/&#65533;fK&#65533;&#65533;&#65533;aT&#65533;&#65533;+&#193;(&#65533;&#65533;&#65533;&#65533;&#65533;&#65533;&#65533;&#65533;&#65533;&#65533;&#65533;&#65533;Y&#65533;&#65533;&#65533;&#1697;@&#65533;&#65533;
;&#65533;@{&#65533;&#65533;+<B9&#65533;&#65533;&#504;$&#65533;;&#65533;&#65533;z[&#65533;&#65533;&#65533;&#65533;Ihd&#65533;&#65533;&#65533;&#65533;x&#65533;U,P!&#65533;Y&#65533;#{E3[&#65533;[&#65533;c&#65533;va&#65533;B&#65533;&#502;U&#65533;&#1050;UT&#65533;(Q&#65533;b[&#65533;&#65533;'&#65533;%%&#65533;&#65533;&#65533;R&#65533;%&#65533;&#65533;&#65533;O&#65533;M,-&#298;&#65533;&#491;pQ&#65533;&#65533;ljp&#65533;&#65533;&#65533;&#65533;_&#65533;Z&#65533;&#65533;E&#65533;&#65533;
&#65533;&#65533;e&#65533;&#65533;&#65533;&#65533;\&#65533;&#65533;&#65533;&#65533;`&#65533;&#65533;c&#65533;&#65533;&#65533;t&#65533;7J&#65533;&#65533;&#65533;b&#65533;&#65533;&#65533;&#65533;&#65533;&#65533;y&#65533;	&#65533;0&#65533;&#65533;&#65533;(&#65533;8&#1849;&#65533;:B&#65533;&#65533;?&#65533;&#65533;&#172;&#43761;&#65533;Yj:&#65533;&#65533;\&#65533;G&#65533;&#65533;&#65533;U&#65533;&#65533;Tb&#65533;J&#65533;G&#65533;&#65533;&#1770;&#65533;R&#65533;&#65533;&#65533;&#65533;}*&#65533;2&#1794;Y&#65533;oTY%&#65533;Q&#65533;L&#65533;&#65533;&#65533;&#65533;&#65533;rH&#65533;&#65533;&#65533;V&#65533;*y&#65533;sL&#65533;&#65533;
&#65533;&#65533;{l&#65533;&#65533;&#65533;&#65533;&#65533;}&#65533;&#65533;&#65533;&#65533;	M&#65533;J&#65533;&#65533;&#65533;&#65533;&#65533;&#65533;&#65533;_\r&#65533;&#65533;&#65533;O&#65533;eU&#65533;&#65533;&#746;W&#65533;&#65533;&#65533;&#995;&#49282; &#65533;&#65533;Fq&#65533;&#65533;A&#65533;&#65533;8u>&#65533;&#65533;&#65533;&#65533;[&#65533;&#65533;PV@&#65533;9w)8&#65533;&#65533;&#65533;Z\&#65533;&#65533;&#65533;&#65533;}&#65533;&#65533;&#65533;&#65533;&#65533;;&#65533;[&#65533;&#385;&#65533;}&#65533;'D&#65533;&#65533;3&#65533;&#65533;c&#65533;TL&#65533;MM&#65533;F&#65533;&#65533;#&#65533;&#65533;\&#65533;W7&#65533;&#65533;&#65533;&#65533;&#65533;mz&#65533;&#1098;&#65533;&#1684;&#65533;&#65533;mK&#65533;&#65533;\a8&#65533;p&#65533;&#65533;&#65533;&#65533;-&#65533;Q&#65533;&#65533;&#65533;&#65533;C&#65533;&#65533;Po&#65533;Xn&#65533;6&#65533;!&#65533;&#65533;&#763;&#65533;&#65533;&#65533;&#1051317;&#65533;&#65533;&#1045;&#65533;W=(&#65533;P%&#65533;&#65533;&#65533;$Y&#65533;&#65533;	mu&#65533;&#65533;&#65533;&#65533;&#1839;&#65533;=nN&#65533;&#65533;L<&#65533;x&#65533;&&#65533;&#65533;&#65533;&#65533;p&#412;&#65533;&#65533;i-&#65533;&#65533;&#65533;&#65533;b&#65533;G/n&#65533;&#65533;8&#65533;&#65533;[&#65533;&#65533;&#65533;W&#65533;&#65533;&#65533;&#65533;qJ&#65533;&#65533;#q@-&#65533;g7v&#65533;$qx&#1827;$`&#65533;&#65533;gn&#65533;f&#65533;&#65533;&#65533;&#65533;&#65533;#&#65533;&#65533;&#65533;P&#65533;&#65533;L&#65533;&#65533;&#65533;&#65533;&#549;&#65533;)&#65533;&#65533;&#65533;&#65533;
m&#65533;<&#65533;&#65533;LX-}%&#65533;h&#65533;&#65533;\\&#65533;j&#65533;&#65533;&#65533;&#65533;&#1712;&#65533;i&#65533;&#65533;'&#2810;&#65533;X&#65533;&#1594;&#65533;@F[&#65533;&#65533;q&#65533;&#65533;&#65533;~&#65533;&#65533;q&#65533;&#65533;&#65533;H&#65533;?&#65533;Mf`&#65533;Od&#65533;&#65533;8&#752;jy&#65533;&#65533;>&#1855;<y&#65533;&#65533;R&#65533;&#65533;`&#65533;&#65533;Sy&#1660;&#65533;&#65533;&#65533;&#1875;&#65533;&#1114;L&#65533;&#65533;&#65533;K&#65533;EDq&#65533;&#65533;Z&#65533;/&#1113;&#65533;\&#65533;-&#65533;o=&#65533;I&#65533;n&#65533;&#65533;&#65533;r&#65533;&#65533;&#65533;&#65533;&#1227;&#65533;&#65533;#&#65533;&#65533;,z&#65533;++q^8U&#65533;&#1796;4&#65533;&#65533;&#65533;&#65533;&#65533;n&#65533;+&#65533;&#892;V&#65533;&#65533;&#65533;y&#65533;&#65533;)&#65533;&#65533;&#65533;&#65533;&#65533;&#65533;&#65533;&#65533;&#65533;&#65533;&#65533;4&#602;&#65533;Y,&#65533;&#65533;e&#65533;u	&#65533;{&#1187;&#65533;&#65533;q[pC&#65533;&#65533;L&#65533;a&#65533;:&#65533;&#759;&#65533;&#65533;&#65533;&#65533;O&#65533;0&#65533;&#529;&#65533;rI[&#65533;&#65533;W&#65533;bw&#65533;&#65533;{KO&#65533;L&#65533;&#65533;&#65533;&#65533;&#65533;ua&#65533;&#65533;c~&#551;8&#65533;G&#65533;&#65533;&UR&#65533;&#65533;p&#65533;}&#65533;&#65533;&#65533;&#65533;&#65533;(Py&#65533;L&#65533;&#65533;&#65533;]&#65533;&#65533;>&#65533;{&#65533;]&#65533;&#1662;~&#65533;P&#65533;w?/L&#65533;&#65533;&#65533;&#65533;~I!&#65533;}$&#65533;&#65533;
u&#65533;&#65533;&#65533;&#65533;&#65533;S&&#65533;&#65533;&#65533;&#65533;&#65533;&#65533;&#65533;&#65533;&#65533;&#1811;&#65533;&#65533;F&#1737;&#588;&#65533;&#65533;&#65533;G&#65533;&#65533;&#65533;&#65533;&#65533;&#65533;rb&#65533;&#65533;(&#65533; &#65533;8&#65533;7ZF&&#65533;&#65533;2&#65533;l&#65533;&#65533;~&#1658;&#65533;D&#65533;&#65533;&#65533;~&#849;M&#65533;&#65533;P&#65533;&#65533;|&#65533;)(nN&#65533;~t(9&#1880;&#65533;&#65533;	\&#65533;6&#65533;&#65533;&#65533;&#65533;&#65533;&#65533;&#65533;&#65533;&#1337;&#65533;&#65533;&#65533;&#65533;&#1421;&#65533;H=-&#65533;<-&#65533;&#18351;>&#65533;&#65533;(b&#65533;~ j'.&#65533;f&#65533;&#65533;&#65533;(&#65533; &#65533;VS&#65533;/&#65533;V4`&#65533;&#65533;`d&#65533;bG&#65533;&#1497;P&#65533;^&#65533;&#65533;p&#65533;v/&#65533;Gx&#65533;{&#65533;)|&#65533;0&#65533;&#65533;Q&#65533;&#65533;&#65533;&#65533;&#65533;Y&#65533;&#65533;mu&#65533;&#65533;&#779;&#65533;&#65533;|&#65533;_&#65533;&#65533;,&#65533;&#65533;n&#65533;/_&#65533;&#65533;&&#65533;-!HP&#65533;&#65533;&#65533;KJ*;&#65533;&#65533;&#65533;&#65533;&#65533;~&#65533;&#65533;"cuC&#65533;F&#65533;&#65533;&#65533;&#65533;&#65533;&#65533;y&#65533;h&#65533;&#1915;K&#65533;&#65533;&#65533;sfz&#65533;'&#65533;&#65533;P&#65533;K&#65533;&#65533;&#65533;&#65533;&#65533;&#65533;&#65533;&#65533;/9&#65533;&#65533;&#1379;&#65533;&#1139;f&#65533;(&#65533;&#65533;&#65533;&#65533;m&#65533;&#65533;x&#65533;I "&#65533;b&#65533;<&#65533;&#65533;&#65533;&#65533;&#65533;&&#34056;<&#65533;&#65533;B&#65533;&#676;9&#65533;8&#65533;&#65533;K&#65533;&#65533;	&#65533;&#65533;&#65533;&#65533;&#65533;&#914;&#65533;+&#65533;&#65533;&#65533;&#65533;^&#65533;e&#1111;&#65533;&#65533;&#65533;&#65533;&#65533;&#65533;&#65533;ZJ&#65533;&#65533;;&#65533;i&#65533;k&#65533;_&#65533;&#65533;&#65533;\&#65533;&#675;g&#65533;&#65533;O&#65533;G_&#65533;o&#65533;]W&#65533;&#65533;e&#65533;&#65533;'&#65533;&#65533;c&#65533;uv&#749;6m&#65533;Y&#65533;0&#65533;%O&#65533;H&#65533;D&#65533;&#65533;O&#65533;&#65533;@~>&#65533;&#65533;&#65533;		+<&#65533;&#65533;@c&#65533;&#65533;9.R$&#65533;&#65533;&#65533;&#65533;&#65533;&#65533;&#65533;X&#65533;&#65533;S&#65533;B&#65533;l&#65533;&#65533;&#65533;K	^&#65533;&#65533;&#65533;&#65533;&#65533;&#913;7s&#65533;&#1817;4&#65533;&#1122;Jo&#65533;&#65533;&#1320;T&#65533;5&#65533;r&#65533;)&#65533;eK.&#65533;y&#65533;&#65533;X&#65533;&#65533;&#798;EKJ&#65533;)&#65533;l&#1526;&#65533;&#65533;&#65533;l'&#65533;&#65533;,-jH&#65533;&#65533;"4\&#65533;&#65533;&#65533;_&#65533;S&#65533;&#65533;&#65533;&#65533;$&#65533;&#65533;&#609;C5ft&#65533;&#65533;&I&#65533;&#65533;)&#65533;&#65533;q4&#65533;AL&#65533;Vs&#131;"!B&#65533;&#65533;#&#65533;&#65533;&#65533;)wd
e&#65533;&#65533;*'&#65533;^)4&#65533;p&#65533;K&#65533;&#65533;&#65533;&#65533;V&#65533;vm&#65533;&#65533;&#558;O&#65533;&#65533;$@&#65533;yU&#65533;&#1913;oN&#65533;s'&#65533;&#65533;&#65533;;w&#65533;\&#65533;&#65533;n&#2022;o_W~&#65533;&#1554;&#65533;y&LB&#65533;&#65533;&#587;uf~&#65533;3)&#65533;j&#65533;&#1772;j&#65533;&#65533;
#-&#65533;&#65533;N&#65533;P+b&#65533;&#65533;@z&#65533;2Z&#65533;`6&#65533;&#65533;m8y&#65533;JA&#65533;&#65533;+&#65533;%&#65533;V&#65533;&#65533;;&#65533;~*N3&#65533;&#654;&#65533;&#65533;\&#65533;&#65533;<&#65533;
&#65533;J&#65533;&#65533;x&#65533;&#65533;(OzQ8&#65533;~*&#65533;S&#65533;CE&#65533;&&#65533;L%J%&#65533;#k>K&#65533;&#65533;@A&#65533;)?[&#65533;&#65533;&#65533;4&#1142;&#65533;
&#65533;&#65533;&#65533;4&#65533;&#65533;<-4&#1254;&#65533;&#65533;B;#&#144;&#65533;&#65533;&#65533;&#65533;&#65533;L&#65533;H&#65533;&5y#&#65533;&#65533;@S&#65533;qE!&#65533;b
&#65533;&#65533;4T+H&#65533;bT&#65533;&#65533;&#65533;Q&7m&#65533;$&#65533;&#65533;k&#1131;&#65533;&#65533;l/-RI&#65533;&#65533;.&#65533;!"L{2>/&#65533;5&#65533;&#65533;&#65533;&#65533;&#65533;5&#65533;5&#65533;&#65533;*J&#65533;&#65533;>A&#65533;&#65533;M	0!&#65533;&#901;&#65533;&#65533;c&#65533;h&#65533;&#65533;&#65533;&#65533;j&#65533;38!&#65533;+&#65533;&#65533;\EUT:No&#65533;T8&#65533;&#1041;\K&#65533;cw&#65533;p&#65533;7^&#65533;0W&#65533;&#65533;Lu&#65533;&#65533;`&#65533;&#65533;(O&#65533;2U3D&#65533;T&#65533;QsAZ&#65533;,&#65533;^&#65533;&#65533;V@&#65533;&#65533;&#65533;7`&#65533;&#65533;&#65533;4&#65533;&#65533;P&#65533;;9(&#65533;6&#65533; &#65533;&#65533;8&#65533;6&#65533;n&#65533;&#65533;[@?R&#65533;]&#65533;]&#65533;&#65533;I&#65533;&#1268;\J&#1773;tf&#65533;9]&#1336;&#65533;IJ&#65533;&#65533;m&#65533;&#65533;(eb/UK:A	W&#65533;&#65533;&#65533;&#65533;&#65533;&#65533;C&#65533;uM?&#65533;&#65533;&#65533;W7&#65533;&#65533;X&#65533;c3&#65533;fU[&#968;D&#65533;B
+&#65533;&#65533;"X&#65533;&#65533;&#65533;]q&#65533;&#65533;&#65533;FQf&#65533;-%:(&#65533;&#65533;a&#65533;&#65533;\y&#65533;z&#65533;&#1183;{&#65533;&#65533;*&#65533;&#65533;&#65533;//5&#65533;{&#65533;EU`n5&#65533;l&#65533;&#65533;&#65533;L&#65533;&#65533;<\R&#65533;&#65533;&#65533;&#65533;9&#65533;M&#65533;F&i[di&#65533;H&#65533;&#65533;&#65533;v&#65533;&#176;&#65533;&#65533;L&#65533;g&#65533;&#65533;j&#65533;5&#65533;g&#65533;j&#65533;&#65533;'w+&#65533;4&#65533;&#65533;{&#65533;&#65533;&#65533;&#65533;+&#1515;&#65533;&#65533;&#65533;&#65533;&#65533;&#65533;ss&#65533;+&#65533;TU5&#65533;&#1252;&#65533;&#65533;@)&#65533;&#65533;&#65533;N&#65533;&#65533;|&#65533;4&#65533;u&#65533;&#65533;"&#65533;k&#65533;&#65533;NB&#65533;P&#65533;&#65533;&7&#65533;/&#65533;HT&#65533;2M&#65533;x&#65533;J^&#1068;=&#65533;&#65533;o&#65533;&#65533;&#65533;7&#65533;&#65533;ih&#65533;&#65533;&#65533;&#65533;&#1667;
&#65533;y&#65533;i&#65533;`&#65533;&#65533;&#65533; &#65533;&#65533;1&#65533;C&#1248;&#65533;&#479;2&#65533;&#65533;8&&#65533;O&#65533;&#65533;1&#65533;&#65533;A&#65533;&#65533;&#65533;&#65533;?&#65533;&#65533;G&#65533;_:&#65533;&#65533;&#65533;&#65533;x&#65533;&#65533;&#65533;0&#65533;&#65533;&#65533;H&#65533;2&#65533;O&#65533;&#65533;&#65533;*Joz&#65533;RT&#360;E&#65533;&#65533;s&#65533;{&#1021;L&#65533;&#65533;I&#65533;&#65533;&#65533;&#868;&#65533;&#65533;)O&#65533;&#65533;1&#65533;!&#65533;j&#65533;(&#65533;1^&#65533;!&#65533;&#65533;&#65533;C&#65533;c5@&#1608;u&#65533;%O&#65533;&#65533;&#65533;&#65533;&#65533;^F&#65533;)J&#65533;}wd&#65533;&#65533;&#65533;&#65533;&#65533;J^&#1155;a&#65533; w&#65533;&#65533; &#65533;&#65533;&#65533;[&#65533;B*&#65533;|&#65533;9Pqe:&#65533;&#65533;&#65533;`&#65533;t$p&#65533;0&#65533;&#65533;_&#65533;!&#65533;&#65533;]&#65533;9&#65533;O&#65533;&#65533;&#65533;5&#65533;yKS&#65533;&#65533;;&#65533;(w}&#65533;F&#65533;&#65533;Y&#65533;p&#65533;&#65533;	V&#65533;&#65533;(UF&#65533;Q	i"I&#65533;*&#65533;"&#65533;T]&#65533;&#523;&&#65533;hz&#65533;&#65533;{&#65533;d&#65533;~I,a&#65533;&#65533;L`/&#65533;&#607;&#65533;&#65533;o&#65533;\	.5&#867;8&#65533;F&#65533;B&#65533;&#65533;&#65533;=/Z&#65533;E&#65533;&#65533;&#65533;u&#65533;&#65533;t&#65533;$&#65533;4&#31320;&&#65533;V&#65533;2hf&#65533;HK&#65533;|&#65533;,&#65533;O&#65533;Z&#65533;&#65533;&#65533;&#65533;&#65533;!&#65533;G>2&#65533;&#65533;a&#65533;&#65533;&#65533;&#65533;1	E&#65533;[ah&#65533;7&#65533;&#65533;r&#65533;&#65533;&#742;&#65533;&#65533;H&#65533;uM&#65533;&#65533;&#65533;K&#1507;&#65533;
&#65533;&#65533;&#65533;&#65533;&#65533;IRWc&#65533;&#65533;N&#65533;d,&#65533;&#65533;3!&#65533;:&#65533;uj&#65533;&#65533;&#65533;&#65533;&#65533;$&#65533;)&#1289;&#65533;~&#65533;&#65533;_aB&#65533;&#65533;2&#65533;&#65533;&#65533;&#65533;&#65533;&#65533;&#1943;3&#65533;&#65533;&#65533;&#65533;&#65533;&#65533;69Q&#65533;Q&#65533;&#65533;|&#65533;SC&#65533;3&#65533;>&#65533;&#65533;&#65533;t&#65533;&#65533;Y&#65533;Ql&#65533;Jz;&#65533;&#65533;=t6-U&#65533;&#65533;J&#65533;#&#1273;o{&#65533;&#1301;,&#65533;&#65533;&#65533;&#65533;&#65533;&#1256;m&#65533;&#65533;"&#65533;J&#65533;&#65533;}&#65533;@&#65533;&#65533;}B&#65533;&#65533;&#1149;&#65533;&#65533;&#65533;$R&#65533;&#65533;V2&#65533;&#65533;G&#65533;l&#65533;&#65533;"UKz&#65533;I&#65533; v+&#65533;MsU%dmH&#65533;&#65533;UvB&#65533;&#65533;Zs&#65533;&#65533;RD&#65533;&#65533;u&#65533;&#65533;	_z	?&#65533;&#1389;Bq&#65533;&#65533;4&#65533;&#65533;&#65533;*&#65533;b&#65533;8p-&#65533;rL&#65533;,T&#65533;&#65533;U&#65533;8&#65533;&#65533;&#65533;Q&#65533;&#65533;&#65533;&#65533;	G&#1829;&#65533;l&#251;a&#65533;&#65533;&#65533;&#65533;O:&#65533;^&#65533;&#65533;Q'6nTw&#65533;&#65533;P&#65533;&#65533;&#65533;}&#65533;IC&#65533;~&#65533;&#65533;&#1196;&#65533;h&#65533;&#65533;&#65533;2#&#65533;&#65533;
&#65533;&#1376;&#65533;N&#65533;&#65533;&#65533;&#65533;q9`&#65533;^5&#65533;K&#65533; D&#65533;&#65533;&#65533;T&#65533;&#65533;E&#65533;=&#65533;&#65533;v&#65533;&#65533;&#65533;&#65533;_&#65533;U&#65533;&#65533;&#65533;&#65533;&#65533;M&#65533;&#65533;5&#65533;&#65533;&#65533;/F&#65533;)&#65533;-a<9$&#65533;&#65533;6&#65533;2	&#65533;&#65533;&#65533;K&#65533;a&#65533;U&#65533;D&#65533;c/&#65533;&#65533;D&#65533;"f&#65533;`4`F&#65533;4&#65533;&#65533;&#65533;Iv&#65533;&#65533;$m&#65533;x&#65533;Z^&#65533;"p&#65533;d&#65533;\C	j&#65533;&#65533;92 &#65533;3&#65533;&#65533;&#807;&#65533;&#1354;&#65533;{&n&#65533;&#65533;&#65533;&#65533;(jr&#65533;&#65533;2&#65533;&#65533;*&#65533;&#65533;N7&#65533;&#65533;^&#65533;&#65533;=lbC9&#1169;N&#65533;&#65533;&#65533;&#65533;6&#732;&#65533;&#65533;&#65533;AKW!&#65533;&#65533;p&#65533;&#65533;&#65533;*$&#65533;&#65533;w&#65533;&#65533;&#65533;2K&#65533;&#1781;&#65533;80U`&#65533;&#65533;	N&#65533;&#65533;5&#65533; ,&#65533;&#65533;&#65533;F8#&#65533;r&#65533;3j&#65533;&#65533;&#65533;\l&#65533;"[&#65533;&#1693;&#65533;8_&#1171;f_Z&#65533;]&#65533;6YV&#65533;$&#65533;2+E&#65533;$E&#65533;&#65533;&#65533;D&#422;~3&#65533;&#65533;j&#1328;&#65533;x`b&#65533;&#65533;S&#65533;&#65533;&#65533;&#65533;&#65533;$-yloC&#65533;W&#65533;
&#65533;&#65533;&#65533;&#65533;d;&#65533;&#65533;&#65533;5&#65533;&#65533;&#65533;c&#2027;&#65533;>x&#65533;&#65533;3&#1427;b&#65533;&#563;E1k&#65533;&#65533;B&#65533;a7&#65533;&#65533;&#65533;/&#65533;%&#65533;X&#65533;&#65533;|6&#65533;Oi&#65533;j&#65533;[[r&#65533;&#65533;&#65533;&#65533;{&#65533;&#65533;&#65533;&#65533;>&#65533;(&#65533;&#65533;&#65533;&#64573;&#65533;F(&#65533;&#65533;Z&#65533;&#65533;&#65533;&#65533;F&#65533;&#65533;&#65533;&#65533;&#65533;&#65533;r&#65533;1&#65533;&#65533;Ao&#65533;bZ&#65533;&#65533;&#65533;&#65533;-&#65533;&#65533;&#65533;&#65533;b&#65533;x>&#65533;&#65533;Y&#1901;&#65533;&#65533;&#65533;&#65533;vlwLa&#65533;&#65533;&#65533;&#65533;&#65533;&#65533;F:F&#65533;~ly&#65533;&#65533;O&#65533;TUh&#65533;b&#65533;&#65533;&#65533;&#65533;I&#65533;&#65533;(&#65533;&#65533;&#65533;=`fhA&#65533;&#1901;^&#65533;|&#65533;t&#65533;&#65533;&#65533;=sj6+q&#65533;&#65533;&#65533;&#547;&#65533;&#65533;&#65533;&#65533;/_&#65533;j&#65533;=&#65533;&#65533;u&#65533;8&#1429;&#65533;&#65533;&#65533;|&#65533;<9&#338;&#65533;&#65533;g&#65533;4r
PY&#1455;T&#65533;Y&#65533;&#65533;&#65533;&#65533;m&#65533;lh&#65533;_.h&#65533;[&#65533;&#65533;&#65533;'H&#65533;C&&#65533;b&#65533;&#65533;&#65533;uN>[:>&#65533;i>s[&#65533;&#65533;&#65533;&#65533;&#65533;&#65533;A
&#65533;[&#65533;&#65533;&#65533;&#65533;:&#65533;&#65533;&#65533;&#65533;&#65533;&#65533;F6&#65533;&#65533;>&#65533;&#65533;&#65533;&#1403;(&#65533;I&#65533;&#65533;&#65533;&#65533;
~&#65533;9Kc&#65533;&#65533;&#65533;>p#Ba&#65533;=R&#65533;<&#65533;3&#65533;&#65533;+&#65533;+&#65533;b&#65533;&#65533;%&#65533;?3&#65533;&#65533;q&#65533;&#65533;&#65533;&#65533;&#65533;:0q7\:&#65533;h=x&#65533;#&#65533;#%yS&#65533;(K&#65533;&#65533;&#1655;%&#65533;3<&#65533;&#65533;&#65533;&#65533;&#65533;&#65533;O*&#65533;&#65533;T80&#65533;;&#65533;&#65533;$&#65533;&#65533;&#65533;&#65533;&#65533;'I&#65533;&#65533;#&#65533;&#65533;&#65533;&#65533;&#65533;?a&#65533;&#65533;K/&#65533;&#65533;&#65533;&#65533;2&#65533;
&#65533;&#65533;&#65533;&#65533;&
&#65533;K&#65533;&#65533;3&#65533;&#65533;q&#65533;9$?&#65533;&#65533;B&#65533;&#65533;>&#65533;C&#65533;&#65533;.'&#65533;c&#65533;&#65533;&#65533;&#65533;&#65533;;u&#65533;&#65533;3&#65533;&#65533;&#65533;&#65533;&#443;&#65533;n&#65533;C&#65533;rC&#65533;&#65533;-&#65533;&#65533;&#65533;&#65533;&#65533;&#65533;P&#214;j&#65533;&#65533;&#689;&#65533;&#65533;\&#65533;.&#65533;&#65533;&#65533;B&#65533;&&#65533;&#65533;m&#65533;>!&#65533;&#65533;b&#65533;7d&#65533;1&#64170;(40Gl&#65533;&#65533;)&#65533;LC~QT&#65533;&#65533;+9W&#65533;&#65533;D&#65533;8&#65533;&#167;U&#65533;&#65533;&#65533;&#65533;&#65533;&#1279;&#65533;	&#65533;V&#822;&#65533;P&#65533;k&#65533;<&#65533;yG&#65533;&#65533;<Nz4*&#65533;&#65533;#&#238;Y+F+d&#65533;&#65533;q&#65533;{&#65533;&#65533;&#65533;c&#65533;;&#65533;/C&#65533;.&#65533;&#65533;N&#65533;&#387;&#615;q[$&#65533;7@&#65533;)[&#65533;#&#530;;>&#65533;'2F&#65533;3>&#65533;"B{&#65533;|#&#65533;"Gx&#65533;&#65533;g&#153;E&#65533;&#65533;&#65533;k&#65533;F&#65533;G&#65533;b0z&#65533;&#65533;|&#65533;&#598;{&#501;&#65533;2L&#65533;&#65533;&#65533;S&#65533;&#65533;3-&#65533;&#65533;H&#65533;&#1746;&#65533;&#65533;&#65533;S"&#65533;P&#65533;&#65533;!&#65533;z&#1178;F&#13068;{&#65533;&#65533;&#65533;A&#65533;C&#65533;;&#1789;&#65533;z&#65533;yl&#65533;&#65533;RIuA&#65533;tIq&#65533;G&#65533;&#65533;&#65533;&#65533;&#65533;&#65533;&#65533;I&#65533;D&#65533;&#65533;t&#65533;&#65533;&#65533;&#65533;k,N3&#65533;&#65533;&#65533;R&#65533;&iH&#65533;H&#65533;&#65533;&#65533;&#65533;&#65533;3<&#65533;&#65533;E&#65533;&#65533;&#65533;(&#659;S&#65533;&#49889;&#65533;&#65533;&#65533;&#131;&#65533;&#65533;&#1743;&#795;&#65533;&#1291;&#65533;&#643;H&#65533;&#65533;*&#65533;&#65533;A&#65533;&#65533;t&#65533;&#657;{&#247;&#65533;tKet,&#65533;&#176;
S&#65533;(+&#65533;$&#65533;&#65533;&#65533;&#65533;&#65533;2N&#65533;V&#65533;&#65533;&#65533;&#65533;%&#65533;&#65533;~&#65533;X
,"Q=&#65533;4N	&#65533;G:K8b5&#65533;&#65533;M&#65533;&#65533;\TM5;3Y&#240;LDb&#65533;&#65533;&#30270;&#65533;x&#65533;&#65533;&#65533;&#65533;c&#65533;&#65533;K	j&#65533;`&#65533;&#65533;&#65533;&#65533;&#65533;&#65533;&#65533;41&#65533;&#65533;V"&#65533;|&#65533;K&#65533;&#65533;&#65533;&#65533;&#708;AY&#65533;!_&#65533;H&#15472;&#65533;d9w&#65533;EzJ9<&#47477;j>&#65533;{L&#65533;&#65533;*&#65533;&#65533;&#814;&#65533;Ba&#286;K&#65533;&#65533;&#65533;^&#65533;2&#1244;@&#65533;zA&#65533;&#65533;c&#65533;&#65533;X&#65533;&#65533;&#668;&#65533;KjS&#65533;k7&#65533;d1&#65533;V&#65533;9&#65533;&#65533;&#65533;&#65533;&#65533;'zR&#65533;&#65533;&#1618;?&#65533;&#65533;&#65533;@4
&#65533;&#65533;#&#65533;]+&#65533;U1&#65533;;2DlP&#65533;;M&#65533;I&#65533;&#65533;HDF&#65533;&#65533;I&#65533;0&#65533;&#65533;4&#1144;`A%J,T&#65533;&#65533;&#65533;&#65533;&#65533;&#65533;&#65533;),N&#65533;&#65533;U&#65533;&#65533;l&#65533;&#65533;#L&#65533; &#65533;3&#65533;J_&#65533;&#468;\I&#65533;&#65533;&#65533;&#65533;3=&#65533;&#65533;;&#65533;&#65533;|;0-P*%&#65533;&#65533;h6&#65533;&#65533;Mi&#65533;RR@w&#65533;&#65533;;&#65533;&#65533;[&#65533;&#65533;&#65533;&#65533;%uK&#65533;&#65533;D&#65533;&#364;Q{&#65533;&#65533;&#65533;&#65533;O&#65533;C&#65533;s&#65533;k&#65533;&#65533;&#65533;&#65533;g&#65533;0&#65533;&#65533;L}D&#284;D&#65533;'&#65533;P&#65533;&#65533;&#65533;Q&#65533;&#65533;T?&#65533;&#65533;FE]T&#65533;&#65533;&#65533;&#65533;&#65533;;&#65533;&#65533;*&#254;&#65533;&#65533;HK&#65533;Qc&#65533;&#1107;K&#65533;5eS&#65533;b<@&#65533;J9&#65533;&#65533;&#65533;&#65533;k&#65533;<:&#65533;IK9H)$P&#1002;&#65533;We,(&#65533;,&#65533;&#65533;M&#65533;DO&#65533;s&#65533;0&#65533;&#65533;&#65533;&#65533;&#65533;L&#65533;U_m&#65533;&#65533;&#65533;'&#65533;8 k&#65533;y&#65533;:HEQ&#65533;&#65533;ee&#65533;fuV&#65533;V&#65533;)&#65533;E&#65533;uQ_&#65533;&#65533;s&#65533;<.&#65533;K&#65533;*M&#65533;&#65533;@HT*;&#65533;)&#65533;7&#65533;D]&#65533;&#837;L&#65533;wm&#65533;.m&#65533;&#65533;&#65533;A"N@&#65533;&#65533;&#65533;&#65533;&#65533;&#65533;8&#1240;&#65533;&#65533;&#530;&#65533;cBP&#65533;&#65533;&#771;X&#65533;&#65533;&#65533;dX&#65533;&#65533;&#65533;bm&#65533;,&#65533;&#65533;&#65533;&#65533;&#65533;&#65533;,&#65533;R&#65533;$&#65533;XY&#65533;E`&#65533;B]&#65533;u&#240;&#65533;&#1489;&#65533;&#65533;]&#65533;&#65533;@p&#65533;ze&#65533;&#65533;`2X&#65533;&#65533;&#65533;&#65533;&#65533;&#1472;&#65533;&#65533;~mc&#65533;&#65533;0&#65533;&#65533;KILj&#65533;xDP&#146;G&#65533;&#65533;?&#65533; &#65533;J>LN=&#65533;&#1042;O&#65533;P&#65533;&#65533;&#65533;tM&#1004;&#65533;&#65533;&#65533;&#65533;&#65533;&#65533;&#65533;F&#65533;W&#65533;-&&#65533;8L&#65533;&#65533;&#65533;&#1748;&#65533;&#65533;6HL[&#65533;:&#1228;&#65533;ADX&#65533;%&#65533; &#65533;#$6&#65533;5&#65533;&#65533;&#65533;&#65533; 52&#65533;JRY&#65533;&#65533;L&#65533;&#65533;{tZ&#940;U&#65533;%\&#65533;&#65533;GC&#65533;4&#65533;&#65533;&#144;&#65533;F0s&#65533;`&#65533;W&#65533;&#65533;?&#65533;[&#65533;&#65533;JA&#65533;Hp&#65533;&#1651;&#1910;&#65533;%T&#65533;}/&#65533;X&#65533;r&#65533;l&#65533;&#65533;&#65533;&#65533;:J&#1345;M]&#65533;&#65533;&#65533;&#65533;&#65533;&#65533;&#65533;&#65533;&#65533;]Z&#65533;&#65533;(L_&#65533;&#65533;K&#1117;&#65533;&#65533;EO*!^&#65533;SH&#65533;&#65533;=&#65533;&#65533;&#1513;&#65533;&#65533;&#65533;t[&#65533;FWl&#65533;&#65533;-&#65533;&#65533;&#65533;&#65533;^&#65533;&#65533;&#65533;&#65533;0U&#1885;&#65533;O&#65533;&#65533;`(&#65533;&#65533;=9&#65533;:_4&#377;&#65533;B&#65533;&#65533;&#65533;_
&#65533;\&#65533;&#65533;&#65533;&#65533;q&#65533;&#65533;&#65533;&#65533;0,&#65533;$+&#65533;&#65533;_j&#65533;&#65533;&#65533;&#65533;h&#65533;d&#65533;&#65533;&#1932;}`L# &#1974;&#65533;&#65533;&#65533;Ne]&#1884;&#65533;$&#65533;&#65533;&#65533;(&#65533;&#65533;&#1657;&#65533;;&#65533;&#65533;"&#1018;&#65533;&#1973;4Z!&#65533;9&#65533;U&#65533;M&#65533;&#65533;2&#65533;,&#65533;m&#65533;&#65533;&#65533;&#65533;T&#65533;&#65533;#&#65533;}&#65533;&#65533;[g&#65533;&#65533;]Q&#65533;V&#65533;&#65533;s&#65533;[&#65533;&#65533;=&6&#65533;.]$&#814;&#65533;R&#65533;&#65533;2&#65533;r&#65533;
&#65533;&#65533;&#65533;&#2039;&#65533;:a;&#65533;
&#65533;vM&#65533;V&#65533;&#65533;&#65533;5&#65533;H&#65533;<&#65533;\&#65533;T&#939;&#65533;	2&#65533;^&#65533;&#65533;&#65533;\%=&#65533;-&#65533;G{&#65533;>Nb\%F&#65533;t&#65533;d&#65533;@?&#65533;&#65533;Ef&#65533;Gb[&#65533;&#65533;&#65533;]HD&#65533;Z&#65533; &#65533;&#65533;1&#65533;U&#65533;jC&#65533;&#65533;&#65533;&n&#65533;3-&#65533;&#65533;K&#65533;&#65533;&#65533;F&#65533;^&&#65533;&#65533;&#65533;"n&#65533;&#65533;&#65533;&#65533;&#65533;s[gvF-|&#65533;~RH&#65533;_&#65533;(+f*&#65533;P&#65533;,&#65533;w	/&#65533;&#65533;&#65533;&#65533;&#65533;Z&#65533;:&#65533;T&#65533;&#65533;&#65533;vP*&#65533;[&#65533;c&#65533;&#65533;&#65533;T&#65533;&#65533;Q&#65533;&#65533;&#65533;&#19780;r$3[FED&#65533;}&#65533;&#65533;]&#65533;z&#65533;&#65533;g&#65533;&#65533;&#65533;&#65533;&#65533;&#65533;(&#65533;&#65533;&#65533;&#65533;r&#65533;g&#65533;&#65533;&#933;f&#65533;&#65533;&#65533;%&#65533;&#65533;RS&#65533;&#65533;&#65533;&#65533;&#65533;i@&#65533;&#65533;&#65533;&#65533;E&#65533;&#65533;&#65533;W^i&#65533;&#149;&#65533;&#65533;&#65533;&#65533;&#65533;F&#65533;&#65533;&#65533;&#65533;|&#65533;&#65533;:c&#65533;&#65533;]&&#65533;&#65533;.Ii5&#65533;S&#65533;ZN&#65533;&#65533;@&#65533;&#44853;9O]&#65533;&&#65533;W&#65533;MaP&#65533;&#1115;&#65533;N&#65533;N&#65533;[&#65533;&#65533;.&#65533;&#1380;&#65533;7
D&#65533;1&#65533;+I&#65533;M&#65533;&#211;V&#65533;&#65533;&#65533;&#65533;&#65533;G&#65533;>F8]c&#65533;&#65533;`nF&#65533;4K&#65533;Ye&#65533;&#65533;*$v&#65533;&#65533;&#65533;&#65533;`kk&#65533;&#65533;(Cil&#65533;"&#1701;&#65533;&#729;\&#65533;&#65533;Esjv&#65533;&#65533;I&#65533;&#65533;&#65533;jnd&#65533;.[&#869;&#65533;5MesC`&#65533;e&#65533;&#65533;I&#65533;@&#963;&#65533;&#65533;W>kb&#65533;QPP6&#65533;O	&#65533;&#65533;&#65533;&#65533;&#65533;mZ&#65533;ed/&#65533;&#65533;&#1278;&#1187;&#65533;&#65533;&#65533;&#65533;&#65533;';&#65533;&#65533;S+L&#65533;&#65533;&#65533;0@"5&#65533;s&#65533;]@&#1522;&#65533;e&#65533;&#65533;n&#65533;[e&#65533;&#65533;&#65533;u*&#65533;-&#481;&#65533;&#65533;seTn&#57994;&#65533;!~DK&#65533;d~O0&#65533;&#65533;nO&#65533;&#65533;S,]
&#65533;n&#65533;&#65533;1_&#65533;&#65533;/->(&#65533;&#65533;X|&#65533;&#65533;v&#65533;)9u;&#65533;&#65533;"&#65533;M1&#65533;&#65533;&#65533;&#65533;v&#65533;c3q&#65533;&#65533;&#65533;&#65533;V&#65533;&#65533;c&#65533;}M&#65533;&#65533;n&#65533;W&#237;`l&#65533;&#390;&#65533;&#65533;Yp&#65533;+&#65533;EF#N&#65533;"^0wvgC&#65533;f&#65533;&#65533;&#65533;&#65533;UU&#65533;[&#65533;&#65533;[&#65533;&#65533;P&#65533;&#65533;l&#65533;&#65533;ko&#30196;&#65533;&#461;F&#65533;(&#65533;&#65533;&#65533;5&#65533;6&#65533;>&#65533;V&#65533;O}&#65533;&#65533;m&#65533;p&#65533;&#65533;Fg&#65533;p_&#65533;=_&#65533;F|b&#65533;&#41108;&#65533;&#65533;:a&#65533;|g&#65533;#bY&#65533;&#65533;MH&#65533;6c&#65533;&#65533;&#65533;&#65533;&#65533;J&#65533;&#65533;&#65533;c&#65533;EJ&#65533;&#65533;&&#65533;&#65533;i&#65533;LRP&#65533;&#65533;&#65533;2W&#65533;&#65533;&#65533;H&#65533;&#2012;&#65533;&#65533;&#65533;&#65533;.&#65533;&#65533;M'&#65533;l&#65533;E&#65533;&#65533;F&#65533;&#65533;o"&#65533;&#866;&#65533;,&#1982;p&#65533;+&#65533;2&#65533;^&#65533;&#65533;F'4F/&#65533;&#65533;&#65533;&#65533;g&&#65533;P^&#65533;
&#65533;V&#65533;p\&#65533;&#65533;&#65533;e&#65533;sNW<&#65533;`j&#65533;&#65533;&#65533;&#65533;?^&#65533;&#65533;&#65533;&#65533;[&#65533;T"8j&#65533;&#29874;&#65533;&#65533;&#65533;w&#65533;HO&#65533;&#65533;&#65533;/&#65533;P&#65533;R\v3&#65533;&#65533;]&#65533;&#65533;!WX&#65533;Tk&#65533;&#65533;&#651;&#65533;&#65533;)&#65533;`f&#65533;s&#65533;<&#65533;&#65533;&#65533;*&#65533;Ts&#65533;&#57463;Xr.p&#65533;&#65533;&#65533;W&#65533;&#1563;&#283140;&#65533;&#65533;&#65533;7E{7v]:&#1044;&#65533;w&#65533;.]P&#65533;hgw&#65533;&#65533;&#65533;:'&#65533;;&#1462;&#65533;fx&#1180;'&#65533;]&#65533;&#65533;v&#65533;2&#65533;&#65533;9&#65533;>xu&#65533;\&#65533;&#65533;_;j&#65533;$&#65533;&#65533;gza	I&#65533;xygx&#65533;\&#65533;&#65533;:&#65533;'&#65533;|go&#65533;=7U&#65533;]&#65533;&#65533;C$O&#65533;&#65533;G&&#65533;W&#65533;r]T&#65533;&#65533;W&#65533;-&#65533;&#795;&#65533;]&#65533;&#65533;Tp&#65533;y&#65533;>t&#65533;&#65533;&#65533;o&#65533;&#65533;&#65533;&#65533;M&#65533;&#65533;DX&#65533;&#65533;&#65533;w?&#65533;6&#65533;&#65533;&#65533;n&#65533;&#65533;lL&#65533;&#65533;&#65533;*d4G&#65533;d5&#65533;pl9&#65533;;yQ&#65533;S&#65533;&#65533;&#65533;&#65533;&#65533;Q6{&#65533;Vs:^&#1261;bV&#65533;]&#65533;
D_&#65533;&#65533;&#65533;x&#65533;&#65533;&#58392;q&#65533;&#65533;C&#65533;&#65533;x&#65533;&#65533;o&#65533;
y&#65533;&#812;&#65533;&#65533;&#65533;D&#65533;uS&#65533;&#65533;-jC&&#633;6OQ&#65533;&#65533;&#65533;y&#65533;%&#65533;&#65533;f|;e	&#65533;Y-dR<&#65533;eCS&#65533;t&#65533;&#30311;{&#1535;&#65533;&#65533;&#65533;&#65533;&#65533;&#65533;}7&#65533;&#65533;&#65533;&#65533;&#65533;/&#65533;&#1430;:R&#65533;=&#65533;2&#65533;"&#65533;&#292;&#1118;n@&#65533;7{&#65533;V}&#65533;&#65533;b&#65533;8&#65533;``&#65533;@&#65533;@!C&#65533;&#65533;&#65533;3&#65533;aB+Z&#65533;H&#65533;&#4167;p&#65533;81&#65533;A&#65533;!&#65533;&#65533;8&#65533;"&#400;#_&#65533;&#65533;&#562;&#65533;I&#65533;1o&#65533;&#65533;qe&#903;&#65533;~&#65533;&#65533;/&#1122;F&#65533;5&#65533;&#65533;h&#65533;&#65533;K&#65533;.B$u&#65533;&#65533;-$<&#65533;&#65533;V^&#65533;~](v&#65533;&#65533;&#65533;`&#194;&#65533;&#65533;&#1451;An&#65533;2&#65533;&#65533;6&#65533;&#179;3&#65533;-&#65533;L&#65533;\&#65533;&#65533;xR&#65533;X&#65533;'&#65533;^&#65533;&#65533;fG&#65533;&?&#65533;<l&#65533;q&#65533;&#65533;f&#65533;&#65533;Y&#65533;&#65533;a&#65533;&#65533;%#&#65533;Ic&#65533;&#994;O&#65533;>Tk&#65533;Q]o&#65533;&#1287;&#65533;R&#1651;&#65533;R&#65533;-&#65533;&#65533;YA&#65533;&#65533;*&#65533;.&#65533;&#65533;z&#65533;&#65533;}&#65533;&#65533;c\&#65533;&#65533;%~&#65533;$&#65533;&#65533;>&#65533;&#65533;@&#65533;&#65533;a&#65533;&#65533;&#65533;x%f&#65533;&#65533;&#65533;/&#65533;9&#65533;&#65533;&#65533;p&#843;$&#65533;]}&#65533;&#1065;?K&#65533;o&#65533;~j&#65533;9[&#65533;[&#65533;H&#65533;Q&#65533;P&#65533;`nVy5&#65533;Y&#65533;!&#65533;t@&#535;Za&#65533;%&#65533;wxub&#65533;1&#65533;&#65533;&#65533;m6_z&#65533;&#1351;&#65533;}U&#65533;&#65533;b&#65533;&#65533;%&#65533;K&#65533;&#65533;&#65533;&#65533;&#65533;I&#65533;c}%&#65533;SM&#65533;&#65533;&#65533;d&#65533;&&#65533;&#65533;i&#65533;LDFu&#65533;&#65533;*Xn&#65533;F[&#65533;&#65533; \[>&#65533;r&#65533;qH&#65533;&#65533;&#65533;&#65533;&#65533;[&#65533;&#65533;&#65533;"^&#65533;&#65533;5&#65533;^9&#65533;WF&#65533;&#856;~)&#65533;T&#65533;hA&#136;&#65533;{&#65533;X&#65533;&#65533;6&#65533;&#65533;b&#65533;>&#65533;wh&#65533;&#65533;&#65533;&#2013;Ij&#65533;&#65533;(jPR
%m&#65533;E\X&#65533;TY`&#65533;&#65533;!&#65533;&#65533;
O\ua&#65533;'&&#65533;u&#65533;&#448;s&#65533;&#65533;&#65533;&#65533;q&#65533;"&#65533;&&#65533;i.4&#1673;&#65533;&#1463;&#65533;z
9&#65533;bd	&#65533;'&#65533;6k&#65533;q&#65533;&#65533;&#65533;&#354;&#65533;&#65533;t&#65533;B&#1546;&#65533;U&#65533;mRd&#65533;&#65533;FG&#65533;GSW@TD&#65533;}2*U&#65533;&#65533;&#65533;&#65533;&#65533;&#65533;&#1706;&#65533;c&#65533;&#65533;G&#65533;&#65533;&#65533;d<&#65533;&#65533;&#65533;.K(&#65533;j2&#65533;&#65533;*&#65533;&#65533;&#65533;x&#65533;&#65533;!%&#1324;Z9&#65533;*&#65533;&#65533;/.&#65533;&#65533;s&#1240;X&#65533;&#65533;&#65533;gm&#65533;&#65533;y&#65533;&#65533;e&#65533;l&#65533;&#65533;pUW\*Eq&#65533;&#65533;[&#65533;RP &#65533;FWo]&#65533;&#65533;&#65533;Jsy&#65533;&#65533;&#65533;&#65533;&#681;&#65533;&#65533;&#65533;&#183;&#65533;&#65533;&#65533;wq[G&#65533;&#65533;#&#65533;\&#65533;&#65533;&#65533;&#65533;&#65533;&#65533;Em&#65533;D&#65533;42&#65533;&#65533;&&#65533;&#65533;)&#65533;&#65533;r&#65533;&#65533;&#412;E&#65533;B&#65533;&#65533;n &#65533;u&#65533;&#65533;^]4&#65533;k&#65533;%HK&#65533;\Z&#65533;b&#65533;&#65533;5&#65533;jo}&#65533;&#65533;a&#65533;^&#65533;&#65533;"[k&#65533;&#65533;&#65533;&#65533;<&#65533;&#65533;&#65533;&#65533;&#65533;&#65533;wir&#65533;&#65533;i&#65533;v&#65533;=&#65533;&#65533;&#65533;&#65533;5&#65533;&#65533;Y^GB\&#65533;&#65533;m;&#65533;&#65533;&#65533;"&#65533;&#65533;_&#65533;&#65533;u&#65533;]&#65533;&#65533;&#65533;lz&#65533;p&#149;[&#60505;&#65533;&#65533;d&#65533;&#65533;&#65533;G:&#65533;&#65533;&#65533;9m&#65533;@F&#65533;&#65533;&#65533;&#65533;k^&#65533;Op&#65533;08&#1843;&#65533;!&#65533;&#65533;&#65533;}D	4&#65533;!)X&#65533;&#65533;&#661;&#65533;&#65533;ei`&#65533;[&#65533;7uE.-2&#65533;h&#65533;8&#65533;&#65533;m$&#65533;&#65533;&#65533;&#65533;&#65533;:&#65533;&#65533;&#65533;E&#65533;S&#65533;&#65533;&#65533;@(&#65533;=&#65533;np&#65533;c&#65533;&#65533;T&#65533;&#65533;&#65533;&#65533;uC&#65533;&#65533;&#65533;>&#65533;yF{&#65533;*D&#65533;&#65533;&#65533;P6d&#65533;&#65533;&#515;&#65533;@N&#65533;&#65533;%&#65533;
OP&#65533;&#1557;%&#65533;Ks^&#65533;D&#65533;&#65533;{.&#65533;&#65533;&#65533;Ar&#65533;&#65533;&#65533;&#65533;Hb&#65533;&#58129;&#65533;&#498;w.&#65533;AZ&#65533;U&#65533;c&#65533;&#65533;6;y,4&#65533;[&#65533;&#65533;0&#65533;mDI:T]}&#65533;&#65533;CA&#65533;[T&#65533;&#65533;&#65533;|&#65533;DT&#65533;&#65533;s&#65533;&#65533;&#65533;+|&#65533;&#65533;&#65533;W&#65533;2r&#65533;&#65533;b&#65533;(&#65533;/m&#65533;n&#65533;&#65533;g&#65533;&#65533;14rp&#65533;s*&#65533;&#65533;&#65533;&#386;H&#65533;:&#65533;&#65533;&#65533;H:C&#65533;|)&#65533;#&#65533;&#65533;&#65533;ev&#65533;c&#65533;cc!&#65533;U&#65533;&#65533;P&#65533;;LO&#65533;&#65533;&#65533;&#65533;\)*&#65533;&#65533;9}'&#65533;&#65533;&#65533;&#65533;P&#65533;Av&#65533;&#277;&#65533;!&#65533;R&#65533;s&#65533;Uz@;_&#65533;&#65533;l&#65533;&#65533;&#65533;1$8.s&#65533;&#65533;]&#65533;&#65533;W&#65533;IO~&#65533;&#65533;c&#65533;&#65533;2&#65533;&#65533;&#65533;&#65533;I4&#65533;&#65533;dc&#65533;&#65533;F&#65533;@}&&#65533;]&#65533;e&#65533;&#65533;&#65533;}{&#65533;e&#65533;R&#65533;&#65533;&#65533;)&#65533;A(0&#65533;,&#65533;&#65533;	_&#65533;B`&#65533;F&#65533;&#65533;n&#65533;&#65533;&#65533;y2&#65533;d,m&#1444;!&#65533;&#65533;&#65533;g&&#65533;&#65533;&#57420;&#65533;&#65533;#&#65533;&#65533;&#65533;<&#65533;d!&#65533;&#65533;&#65533;&#65533;&#65533;y&#65533;&#65533;OU_&#65533;F&#658;&#65533;&&#65533;&#65533;L%&#65533;+&#65533;&#887;&#65533;T&#65533;Q&#65533;&#65533;&#65533;&#65533;&#65533;&#65533;7&#65533;&Y&#65533;&#65533;&#65533;vmi&#65533;q&#1258;&#65533;&#65533;&#735;^i1&#65533;!s8=%S}&#65533;h2K&#65533;&#65533;&#65533;3&#65533;Ik&#65533;&#65533;s"&#65533;&#65533;&#65533;u,[?tC&#65533;&#65533;&#65533;P&#65533;&#65533;JS:&#65533;&#65533;t%&#65533;4PJ.>&#65533;&#65533;&#65533;|UW&#65533;&#65533;&#65533;@&#65533;&#65533;&#65533;Re5&#65533;&#65533;&#65533;2&#65533;i&#65533;L&#65533;d&#65533;x$&#65533;q&#65533;l&#65533;K&#65533;C]F&#65533;&#65533;,n&#65533;F&#65533;j&#65533;e5&#65533;&#65533;4&#65533;Y&#65533;&#65533;&#65533;Q&#65533;&#65533;f&#65533;&#65533;&#65533;&#65533;&#65533;n	U&#65533;&#65533;8&#65533;2&#294;&#65533;.,	Q&#65533;&#25228;GB&#1739;&#65533;&#497;8A7&#65533;&#65533;&#65533;&#65533;35U&#65533;lIB&#65533;&#65533;av&#65533;8&#65533;=&#65533;Pi@B-y&#65533;Z&#65533;&#65533;&#65533;Jx&#65533;B%&#65533;&#65533;@ &#65533;spo&#65533;&#65533;Z&#39236;&#65533;8b&#65533;F&#65533;&#65533;&#65533;&#65533;&#65533;%&#65533;&#65533;&#65533;z]&#65533;&#65533;:&#65533;&#867;
&#65533;M&#65533;r&#65533;y&#65533;)&#65533;t&#65533;x&#65533;&#65533;&#65533;&#65533;&#65533;=&#46283;&#65533;&#65533;!&#65533;
&#65533;,&#65533;h&#65533;!  &!!!" $&1&%&&)2)&0,+1--9-1*.051-,1.231443-43:55@68<69169A95595A96:::3;9<<;B=<H>@9>@FA<=A=CB>ICADDA=DCJF5AFDPFHDFHLGIQIEKIFQJ5CKDDKILLIGLKRLMXM-<NPUOPLQILQMSQQMRMYSDRSQUTSZUU`V9HVX]WYbXU[XZTYSUZVaZY][DS\[b]IX]]h^`[^`h`]da]ibaebd^dckeKZedpfSbfhmfiqhXghcghemiP_jSbjeqjink\jlksnmynpypWfpkopmtqnyqpuss{tbquv&#65533;vx}vy&#65533;xu}yv&#65533;yx~zkzzz&#65533;{ds{~&#65533;}ht}&#65533;&#65533;&#65533;{&#65533;}&#65533;&#65533;~&#65533;&#65533;&#65533;&#65533;&#65533;&#65533;&#65533;&#65533;m{&#65533;&#65533;&#65533;&#65533;s&#65533;&#65533;&#65533;&#65533;&#65533;&#65533;&#65533;&#65533;&#65533;&#65533;&#65533;&#65533;&#65533;&#65533;&#65533;&#65533;&#65533;&#65533;&#65533;&#65533;&#65533;&#65533;&#65533;t&#65533;&#65533;&#65533;&#65533;&#65533;z&#65533;&#65533;|&#65533;&#65533;&#65533;&#65533;&#65533;&#65533;&#65533;&#65533;&#65533;&#65533;&#65533;&#65533;&#65533;&#65533;&#65533;&#65533;&#65533;&#65533;&#65533;&#65533;&#65533;&#65533;&#65533;&#65533;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8;&#65533;&#184;&#65533;&#65533;&#65533;&#65533;&#65533;&#65533;&#65533;&#315;&#65533;&#637;&#65533;&#829;&#65533;&#115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&#65533;_?&#65533;*\&#65533;&#65533; &#198;N&#65533;H&#65533;&#65533;&#331;'b&#65533;&#65533;1"&#65533;&#65533;&#65533;Bv)2$Be&#582;&#626;eKj?&#65533;&#65533;&#65533;QdC&#65533;&#65533;l&#65533;d&#403;aO&#65533;@&#65533;"&#65533;	Q!&#675;&#65533;H&#65533;,&#65533;&#65533;C&#65533;O&#65533;Ju
&#65533;&#1387;Sb&#65533;*&#65533;W&#65533;&#262;&#65533;&#65533;&#693;&#65533;K&#65533;]&#65533;:&#65533;j5&#65533;W&#65533;;&#65533;evP&#65533;&#1156;R&#65533;&#23095;&#65533;&#601;Qo&#65533;&#1813;&#65533;&#65533;l&#65533;&#65533;&#17965;"[&#65533;D&#65533;&#65533;%&#65533;&#65533;1c&#65533;&#65533;|&#65533;&#65533;&#65533;&#990;&#65533;}&#65533;n&#859;tS&#65533;]&#65533;&#65533;i&#2045;F7u3f&#1181;Af&#65533;&#65533;&#65533;5&#65533;pM&#65533;~&#65533;G&#65533;jW|q3m&#953;?&#65533;;&#65533;/&#65533;&#65533;&#65533;7&#65533;&#65533;b&#65533;&#65533;w&#65533;&#65533;&#65533;H&#65533;.r&#65533;&#65533;u&#65533;&#65533;&#65533;&#65533;&#65533;_&#65533;2'+&#65533;Y&#65533;&#65533;&#65533;&#65533;}&#65533;&#65533;&#65533;&#65533;W&#65533;&#1317;&#65533;&#65533;u&#65533;&#65533;&#65533;]]au&#65533;&#65533;&#65533;&#65533;%&#65533;x&#65533;&#65533;w_d&#65533;&#65533;qS!V&#65533;`&#65533;Ec&#65533;|c	&#65533;p&#65533;&#65533;&#65533;n&#65533;]&#65533;&#842;,&#65533;&#65533;bU&#1093;&#65533;&#65533;i&#1453;&#65533;&#65533;&#65533;&#65533;&#65533;]}&#65533;}G&#65533;&#65533;Z7_ib&#65533;&#1237;&#65533;r&#65533;&#65533;&#65533;!|_Q&&#65533;&#65533;&#37960;&#65533;c&#65533;(&#65533;f&#65533;&#65533;&#65533;&#65533;z&#65533;&#65533;'&#65533;86"&#65533;<&#65533;&#65533;6&#65533;4&#1492;=8&#65533;P]Ax&#65533;R&#65533;!&#65533;%N&#65533;f&#65533;&#65533;&#65533;U&#65533;&#65533;&#65533;Wg&#65533;&#65533;&#65533;(&#65533;2&#65533;&#65533;&#65533;&#65533;^&#65533;&#65533;U&#65533;W&#65533;&#65533;h&#65533;&#65533;#&#649;&#65533;&#65533;v%&#65533;\&#65533;&#65533;6I&#65533;&#65533;&#65533;&#65533;&#65533;k&#65533;&#65533;(&#65533;&#65533;:&#65533;6+r&#65533;&#65533;&#65533;&#65533;&#65533;&#65533;j&#65533;&#1209;#&#65533;&#65533;&#65533;&#65533;&#65533;b&#65533;UM&#65533;&#65533;&I&#65533;&#65533;&#65533;&#17623;MT&#1199;AFH(&#65533;&#65533;&#65533;&#65533;&#65533;&#1050;%&#65533;}&#65533;&#65533;h/&#65533;%&#65533;&#65533;W&#65533;	l&#65533;C&#65533;6&#65533;&#65533;"&#65533;5&#65533;&#65533;&#65533;&#65533;fn&#65533;6&#65533;S&#65533;&#65533;*m&#65533;`M&#65533;&#22008;&#65533;H&#1207;{k&#65533;Y&#1938;&#65533;&#65533;z&#65533;&#65533;&#65533;&#65533;uhj&#1488;&#65533;&#65533;&#65533;&#65533;n&#65533;&#65533;&#65533;'&#65533;o&#65533;fx&#65533;&#65533;&#65533;&#65533;&#65533;&#1874;g&#65533;`&#65533;&#65533;w"&#65533;-&#65533;2o&#65533;-M&#65533;.th&#65533;&#12955;&#65533;&#65533;&#65533;&#65533;\PNj^G_&#65533;&#65533;&#65533;D&#65533;V }&#65533;R+/&#65533;U=&#65533;&#65533;?&#65533;\/&#65533;\W`m&#1570;&#65533;&#65533;&#65533;&#65533;6L&#65533;&#65533;&#65533;{&#65533;&#65533;&#65533;6&#65533;&#65533;ZGp&#65533;&#65533;&#65533;3&#65533;&#65533;j+&#65533;g&#65533;&#65533;&#65533;&#65533;m
&#65533;&#65533;&#65533;&#65533;7&#65533;&#65533;"&#65533;[&#65533;&#65533;Y&#65533;|e&#65533;6&#65533;&#65533;&#65533;g&#65533;z&#65533;\&#65533;&#65533;&#65533;	&#65533;&#65533;&#65533;&#65533;tv&#582;g&#65533;y&#65533;-&#65533;&#65533;&#65533;)&#62894;UI&#65533;&#65533;&#65533;&#65533;.G&#65533;&#65533;&#65533;&#65533;BW&#65533;cuS&#65533;,&#65533;Rnh&#65533;&#65533;>&#65533;&#65533;3&#65533;&#2030;&#65533;&#65533;&#65533;&#65533;>0&#65533;&#65533;7/&#65533;H&#65533;c|&#65533;{#&#65533;({&#65533;&#65533;&#65533;&#65533;D&#65533;&#65533;&#65533;&#65533;W&#65533;&#65533;&#65533;&#65533;k&#65533;&#65533;&#65533;&#65533;&#65533;}&#65533;4&#65533;&#65533;T}V&#1535;4&#65533;&#65533;5&#65533;9&#65533;&#65533;&#65533;u&#65533;&#65533;Wv&#65533;&#65533;51ospc_&#65533;&#65533;6&#399;7&#65533;&#65533;&#65533;w0&#65533;)&#65533;t&#65533;&#65533;`&#65533;&#65533;&#65533;&#65533;&#65533;.9;&#65533;&#65533;&#65533;&#65533;&#65533;q&#65533;~&#65533;&#65533;r&#65533;(&#65533;&#65533;&#65533;&#65533;&#65533;&#65533;_&#65533;t;"&#966;XB&#65533;e"&#65533;&#65533;&#65533;p&#65533;&#65533;&#1442;&#65533;r&#65533;C&#65533;d&#65533;J&#65533;&#1418;&#65533;>&&#967;&#65533;&#65533;&#65533;&#65533;&#65533;'&#65533;&#65533;&#65533;Q&#65533;&#65533;''B&#65533;8'&#65533;O&#65533;&#65533;&#65533;X9)B&#65533;&#65533;&#65533;&#65533;E6&#65533;&#54028;w&#65533;&#65533;&#22405;A&#65533;&#65533;p3D_&#65533;XF&#972;&#65533;&#65533;aY&#65533;B&#65533;&#65533;&#65533;@+&#65533;i&#65533;7Z&#836;&#65533;&#65533;&#65533;$&#65533;GJ&#65533;&#967;&#65533;&#65533;d&#65533;~&#563;m&#65533;&#65533;x,&#65533;	&#65533;&#65533;&#1364;&#65533;&#65533;&#65533;[!=+vQ&#65533;=<&#65533;&c&#65533;GOrn&#65533;&#65533;"&#65533;G&#65533;&#1105;&#65533;&#65533;kd&#65533;&#65533;E&#65533;&#65533;&#65533;&#65533;\&#65533;]&#65533;'F5&#65533;&#65533;qe-&#65533;&#65533;K&#65533;&#65533;(&#65533;&#65533;5&#65533;	&#65533;Mzn&#65533;&#65533;&#65533;%G&#65533;&#65533;&#65533;2&#65533;&#65533;+&#65533;&#1650;	&#65533;`&#65533;%&#65533;&#65533;&#65533;&#65533;MY&#65533;P&#65533;&#65533;&#271;<-&#65533;&#65533;Otv/m&#65533;&#65533;A&#65533;N&#65533;&#65533;f.&#65533;9E&#65533;&#65533;r#&#65533;&&#65533;&#65533;Q&#65533;UT&#65533;&#65533;&#65533;hEcRM&#65533;U&#63346;&#65533;hD&#65533;I&#65533;UN&#65533;&#65533;l^&#1353;&#1046;&#65533;&#65533;P&#65533;3#4
F&#65533;Zt&#65533;&#65533;&#287;F&#65533;&#65533;&#718;^3&#65533;?&#65533;gu&#65533;&#65533;2	4&#65533;
 ]&#65533;&#1318;z+&#65533;&#65533;&#65533;8&#65533;&#65533;R&#65533;&#65533;&#65533;6&#65533;E_:&#795;&#65533;s&#65533;&#65533;t&#65533;V&#65533;&#65533;&#65533;5&#65533;3&#65533;P&#65533;X&#65533;&#65533;&#65533;:&#1256;ZT\-&#65533;&#65533;&#1338;R&#65533;}8&#65533; 3yU&#65533;f&#65533;&#65533;b&#65533;&#65533;-m&#65533;U&#65533;&#65533;5bd&#65533;'U&#65533;&#65533;&#65533;&#65533;&#65533;T&#65533;E\gb&#65533;XW&#65533;"0&#65533;l&#65533;*BQ&#65533;&#65533;5"&#65533;lh&#65533;&#65533;S&#65533;&#1442;&#65533;U&#65533;X&#65533;&#65533;U&#65533;B&#1163;l&#65533;a]+&#65533;&#65533;&#65533;U&#1453;&#65533;`&#65533;:&#65533;&#1346;v&#65533;=&#65533;n&#65533;&#65533;Y&#65533;&#65533;&#65533;&#65533;&#65533;kg&#65533;&#65533;&#65533;n&#1235;&#65533;&#65533;&#65533;j&#1226;Y&#65533;&#65533;&#65533;&#65533;rk&#65533;G&#65533;&#65533;&#65533;&#65533;&#65533;oA&#65533;&#65533;
w&#65533;&#65533;E&#65533;&#65533;&#65533;&#65533;2$&#65533;&#65533;&#65533;&#65533;&#65533;+&#65533;&#65533;&#65533;&#65533;&#65533;&#65533;&#65533;aK&#65533;&#65533;"&#65533;&#65533;&#65533;0n&#65533;9&#65533;&#65533;&#65533;g&#65533;&#65533;&#65533;N&#65533;]&#926;&#65533;&#65533;&#65533;%ofSk&#65533;L&#65533;w!&#65533;&#65533;|7&#65533;r&#65533;&#65533;V&#65533;&#65533;a7&#65533;a&#65533;&#65533;W&#65533;zU&#65533;h&#65533;&#65533;Z&#2004;x4&#65533;&#65533;
&#65533;8W&#65533;.x&#65533; &#65533;)&#65533;w&#65533;&#65533;&#65533;x&#65533;&#65533;&#65533;;L&#65533;&#65533;W&#65533;(&#65533;q&#65533;&#65533;&#65533;&#65533;&#65533;&#65533;V&#65533;&#65533;&#65533;&#65533;TC&#65533;&#964;&#65533;&#1154;&#65533;x&#65533;&#65533;&#65533;3&#65533;&#65533;erx'&#65533;&#65533;&#65533;w&#65533;C6K&#65533;3[d&#65533;b&#65533;&#65533;&#65533;L6H&#65533;&#65533;gk*W&#65533;"f1u&#65533;K&#65533;&#65533;&#54504;&#65533;&#65533;c&#65533;M&#65533;&#65533;&#65533;&#65533;&#65533;&#65533;2&#65533;=,&#65533;3&#65533;&#65533;i&#65533;&#675;;l&#65533;6&#65533;&#920;&#65533;s&#65533;&#2044;c6s8&#65533;&#65533;&#65533;&#65533;u&#65533;&#65533;&#65533;p&#65533;&#65533;&#65533;L,&#65533;&#65533;&#65533;&#65533;+)&#65533;&#860;&#65533;4&#65533;}&#65533;F&#1151;&#65533;&#65533;&#65533;3&#65533;&#65533;%SZ&#956;~&#65533;3&#65533;&#65533;&#65533;&#65533;&#65533;&#65533;&#65533;&#65533;6kV&#65533;j&#65533;&#65533;&#65533;&#65533;Ct&#65533;J&#65533;&#1581;>4&#65533;}Mm_o&#65533;&#65533;&#65533;&#65533;&#65533;'&#65533;&#65533;Y{&#65533;&#1533;&#65533;&#65533;&#65533;I&#65533;&#65533;r&#65533;Z&#65533;*5&#65533;m&#65533;li&#65533;&#65533;&#65533;&#65533;&#65533;7&#65533;g&#65533;#&#65533;&#65533;&#65533;&#65533;&#65533;u&#65533;&#65533;L&#65533;i&#65533;C&#65533;&#65533;u&#65533;o=mu;&#65533;&#65533;&#65533;8:&Nq&#65533;[&#65533;&#65533;&#65533;&#65533;x&#65533;&#65533;ml&#65533;&#65533;&#65533;I&#65533;/o&#65533;&#65533;&#65533;&#65533;
&#65533;&#65533;&#65533;&#65533;&#65533;&#65533;&#65533;Ut&#65533;z/&#65533;&#65533;&#65533;&#65533;&#65533;w&#65533;&#65533;&#65533;&#65533;~&#65533;&#943;mp&#65533;3&#65533;W-&#391;N&#65533;&#65533;O&#65533;&#65533;&#65533;&#60984;3^&#65533;&#65533;^&#65533;&#65533;&#65533;&#65533;h&#65533;&#65533;&#65533;&#65533;&#65533;<&#65533;&#65533;Mw&#65533;1&#65533;&#65533; '}&#65533;&#65533;&#65533;&#637;u&#65533;&#65533;&#65533;?G&#65533;&#1421;>&#65533;&#65533;&#65533;&#65533;&#65533;v{&#65533;;&#65533;&#65533;w&#310;&#65533;<&#65533;\&#65533;uP4&#1585;>&#1663;&#65533;sq?&#65533;&#65533;:{&#65533;w&#65533;&#65533;G&#65533;fW<&#65533;A;y&#65533;&#65533;&#65533;"&#65533;`{&#65533;q&#65533;q&#65533;/&#65533;&#65533;&#65533;&#65533;e&#65533;&#65533;&#65533;&#65533;W&#65533;&#65533;i&#65533;&#65533;&#65533;&#65533;&#65533;&#65533;&#65533;&#65533;&#65533;O=&#65533;?&#65533;&#65533;&#65533;]&#65533;H&#65533;v&#65533;}&#65533;v&#65533;&#65533;&#65533;&#65533;~&#65533;&#65533;&#65533;&#65533;&#65533;9&#65533;>&#65533;&#65533;&#65533;mGsv&#65533;&#65533;>&#43135;&#65533;&#65533;&#574;&#65533;}K.&#65533;&#65533;&#65533;&#65533;&#65533;&#65533;&#1020;&#65533;&#65533;-.&#65533;&#1287;&#65533;&#65533;&#65533;>&#65533;&#65533;&#65533;&#65533;&#65533;&#65533;G&#1502;v~&#65533;&#65533;&#65533;&#65533;&#65533;&#65533;&#65533;&#65533;|D&#65533;_|&#65533;&#65533;;&#65533;8~&#65533;k&#65533;'k&#65533;&#65533;z&#65533;&#65533;&#65533;m&#62912;&#65533;7v&#65533;Gy&#65533;g
&#65533;&#65533;&#65533;7	&#65533;a&#63488;R~ (&#65533;7&#65533;&#65533;'{&#65533;&vqgm&#65533;&#65533;sWq&#65533;&#65533;(x&#65533;G&#65533;&#65533;G&#65533;n&#65533;&#65533;yQ&#65533;Sqp&#65533;&#65533;@(&#65533;4&#65533;&#65533;FnK&#65533;n8&#65533;<&#65533;Df&#65533;^&#65533;'x)8s&#65533;kXi&#65533;&#65533;vk&#65533;&#65533;&#65533;&#65533;+(i!xqh&#65533;!&#65533;&#65533;&#65533;|;Gi&#65533;&#65533;Yi,&#1476;-&#65533;{H&#65533;j(&#65533;.atR8&#65533;Y&#517;&#65533;&#1477;&#65533;d8v@&#65533;&#65533;&#65533;v&#65533;jGtfx|8{nHa*H&#65533;&#65533;&#65533;&#65533;&#65533;D&#515;&#65533;h&#65533;&#65533;&#65533;&#1089;D&#65533;+&#65533;d&#65533;&#65533;&#65533;&#65533;&#65533;&#65533;8&#65533;&#65533;(gBH|&#65533;&#65533;&#65533;C&#1412;KhU&#65533;&#65533;zt&#65533;I&#65533;&#65533;U&#65533;f&#65533;7&#65533;c&#65533;o&#65533;h&#65533;&#65533;x&#65533;&#65533;&#65533;&#65533;&#65533;&#65533;8&#65533;5xq&#65533;&#28781;X&#65533;&#65533;&#65533;C&#65533;xH&#65533;&#200;&#65533;&#65533;~&#65533;&#65533;&#65533;&#65533;&#65533;&#65533;&#65533;&#65533;&#65533;m&#65533;&#65533;&#65533;(&#65533;&#65533;&#65533;&#65533;~&#65533;VkD&#65533;&#65533;p(&#65533;&#65533;&#1421;&#968;&#65533;&#65533;h&#65533;&#65533;h&#65533;6&#525;&#65533;&#65533;&#65533;#&#65533;&#65533;&#65533;c&#65533;&#65533;&#65533;&#65533;&#65533;&#65533;Wa&#65533;&#65533;pf&#65533;yB&#1473;&#65533;&#1550;&#65533;X&#65533;&#1320;&#65533;&#65533;hU_H&#65533;&#65533;&#65533;&#65533;&#65533;8&#65533;@x&#65533;&#65533;x&#65533;&#65533;&#65533;&#65533;&#519;&#65533;&#65533;w&#65533;&#65533;&#65533;&#65533;&#57744;	&#65533;&#65533;&#65533;P&#65533;&#65533;8&#65533;&#65533;7&#65533;&#65533;&#527;&#65533;&#530;&#65533;&#65533;H&#65533;>x&#65533;&#65533;g&#65533;&#65533;&#65533;&#65533;&#65533;&#65533;&#65533;f&#65533;&#65533;&#65533;&#65533;&#1553;'&#1543;"y&#65533;&#65533;g&#65533;&#65533;~(&#37973;&#65533;&#65533;b&#65533;&#65533;&#65533;&#65533;&#65533;&#65533;/I&#65533;T&#65533;&#65533;&#65533;Gq=&#1410;&#65533;&#65533;&#65533;)&#65533;y 9&#65533;&#65533;p&#65533;&#459;G	&#65533;q&#65533;A&#65533;&#65533;&#65533;&#65533;&#65533;&#65533;SY&#65533;&#65533;g&#65533;&#65533;&#65533;&#65533;8*6k&#65533;P&#65533;L&#65533;&#65533;Xv_&#65533;^)|,&#65533;&#65533;&#65533;h&#65533;e&#65533;&#65533;9&#65533;&#65533;)=V&#65533;&#65533;&#65533;I&#65533;&#65533;&#65533;&#65533;&#65533;&#65533;$&#65533;y~i&#9241;$&#65533;&#65533;&#65533;X&#65533;&#65533;Ty&#696;&#65533;&#65533;&#1493;Yh&#65533;&#65533;&#33974;&#466;&#65533;8&#65533;&#65533;&#65533;&#65533;&#65533;I&#65533;	&#65533;N9&#65533;<&#65533;&#65533;G{&#65533;&#65533;&#65533;&#65533;&#65533;&#65533;%2ojp&#65533;&#65533;!	&#65533;&#65533;X&#65533;W&#65533;*&#65533;&#65533;u&#65533;&#65533;jiy&#65533;&#65533;&#65533;~&#65533;&#65533;7(i6&#65533;&#65533;|&#65533;&#65533;&#65533;&#1499;&#65533;&#65533;&#65533;i&#65533;	&#65533;&#65533;&#65533;`z&#65533;je8&#65533;d&#65533;&#65533;&#65533;&#65533;@&#1496;&#65533;&#1564;&#65533;&#65533;a(&#65533;&#65533;I&#65533;&#65533;y&#65533;J&#65533;&#65533;x&#65533;s&#65533;)&#65533;&#65533;&#65533;&#65533;&#65533;:&#65533;gg&#65533;&#65533;&#532;&#65533;&#1486;u&#577;a&#65533;&#65533;1&#65533;&#65533;&#65533;7n&#65533;Y&#65533;&#65533;&#65533;&#65533;&#65533;s&#65533;9&#65533;&#65533;&#65533;&#65533;&#65533; &#65533;#*&#65533;&#65533;H&#65533;&#65533;X&#65533;&#65533;&#65533;&#65533;&#34528;h&#65533;p&#65533;&#65533;\	&#65533;&#65533;y&#65533;&#65533;i&#65533;&#65533;&#65533;&#65533;Y&#65533;&#65533;y&#65533;t&#608;0Z!*&#65533;&#65533;p&#65533;&#65533;&#65533;AT&#65533;k&#65533;B:4&#668;k&#65533;s&#65533;&#65533;Yz&#65533;X&#65533;&#65533;8&#65533;v&#65533;)&#65533;&#65533;&#65533;&#65533;&#1621;&#65533;y&#65533;J&#65533;E&#65533;&#65533;&#65533;&#65533;&#65533;&#1177;&#65533;&#65533;&#1503;	&#65533;&#65533;&#65533;Y&#65533;:&#65533;&#65533;&#65533;&#65533;&#65533;&#65533;&#65533;&#1637;z&#65533;&#65533;&#65533;&#520;~j&#65533;A&#65533;&#65533;uy&#65533;Y&#65533;&#65533;U"&#65533;=h&#65533;&#65533;&#65533;&#65533;&#65533;:&#65533;QJ&#65533;Q&#65533;&#65533;&#65533;&#65533;&#65533;0&#65533;p:*&#65533;{&#65533;jz&#1667;u&#65533;&#65533;'&#65533;&#65533;.&#65533;&#65533;&#65533;y&#65533;i&#65533;Y&#65533;&#65533;&#529;&#65533;&#65533;J&#65533;S&#65533;&#65533;&#65533;&#65533;X&#65533;&#65533;:&#65533;Cz&#65533;&#65533;&#65533;&#65533;mv h&#65533;&#65533;&#65533;p&#65533;&#1612;
&#65533;&#65533;&#65533;]&#1194;&#538;&#65533;&#65533;J&#65533;?&#65533;&#65533;&#65533;j&#65533;;&#35508;:&#65533;&#65533;&#65533;&#986;f&#65533;&#65533;&#65533;&#65533;&#65533;&#65533;&#729;h&#265;{&#65533;&#65533;-*&#65533;h&#65533;G&#65533;q&#65533;&#65533;&#65533;&#65533;Z:&#65533;&#65533;z&#65533;&#1434;&#65533;&#65533;j&#65533;q&#65533;&#65533;p&#65533;&#65533;&#1710;&#357;&#65533;&#65533;&#65533;|L&#65533;&#65533;&#65533;
&#65533;b*&#65533;&#65533;&#65533;DZ&#65533;&#65533;
&#65533;&#65533;&#65533;:&#65533;K&#65533;&#65533;&#65533;&#65533;:&#65533;:&#65533;&#65533;z&#65533;&#503;&#65533;&#1690;&#65533;&#65533;&#1615;18&#65533;&#65533;*s&#65533;w&#65533;&#65533;dt&#65533;&#65533;&#65533;(&#65533;&#65533;*&#65533;&#65533;&#65533;&#1648;U&#65533;&#65533;
&#754;1&#65533;Mj&#65533;&#65533;&#65533;&#65533;Xil&#65533;&#65533;&#749;&#65533;&#1475;9&#65533;&#65533;&#65533;&#65533;&#65533;&#1644;gz&#65533;-&#65533;&#65533;1[&#65533;r*&#65533;T&#65533;&#65533;&#65533;
&#65533;([&#65533;K&#65533;&#65533;\l&#65533;:&#65533;&#65533;&#65533;&#65533;&#65533;Z&#65533;&#65533;&#65533;&#65533;&#65533;&#65533;&#1643;Z&#65533;g&#65533;&#65533;j&#65533;&#65533;$&#65533;&#65533;&#874;&#65533;	&#65533;U;&#65533;&#65533;&#1718;&#65533;&#65533;&#65533;2&#65533;J&#65533;CX&#740;p&#65533;&#1461;<&#65533;c&#1897;&#65533;&#65533;&#65533;q&#65533;Z&#65533;!h&#65533;&#65533;
&#65533;Fj&#65533;n&#65533;&#65533;p&#65533;#&#65533;y1K&#65533;&#65533;z&#65533;qk&#65533;&#65533;&#65533;&#65533;J&#65533;:l&#65533;e&#65533;&#65533;G6&#65533;&#65533;&#65533;c&#65533;&#65533;x&#65533;&#65533;&#65533;g&za|&#65533;9p+&#65533;KK&#65533;.&#65533;&#65533;NK&#65533;&#65533;&#65533;&#65533;D&#65533;=,&#65533;mc&#65533;&#65533;^&#65533;&#65533;&#65533;&#65533;&#65533;[&#65533;&#1849;&#65533;QK&#65533;&#65533;k&#65533;&#65533;H&#65533;&#65533;<&#65533;+&#65533;&#65533;&#65533;&#65533;&#65533;/&#65533;$]&#534;j&#1767;&#65533;&#65533;W&#65533;q&#1768;&#65533;{&#65533;l&#65533;&#65533;&#43774;vt&#65533;;=&#65533;&#65533;&#65533;dj&#65533;&#65533;&#65533;8&#65533;&#65533;&#65533;rW&#65533;D&#65533;&#278027;y&#65533;.&#65533;&#65533;&#65533;P&#65533;&#65533;&#65533;&#49071;&#65533;>&#65533;
&#65533;&#65533;&#1752;&#1434;&#65533;Y&#65533;&#65533;"&&#65533;&#65533;&#46578;I&#65533;i&#65533;&#65533;&#65533;&#65533;T;&#65533;&#65533;&#65533; &#65533;&#65533;&#65533;&#65533;*&#65533;k&#65533;&#65533;p&#65533;7{&#65533;g&#65533;&#159;&#65533;r&#65533;&#65533;&#65533;&#65533;~&#65533;&#65533;&#1826;&#65533;&#65533;,&#65533;&#65533;K@nc&#65533;
&#65533;&#65533;)&#65533;&#65533;&#65533;ky&#65533;&#65533;&#65533;1&#65533;&#65533;&#65533;i&#65533;&#65533;3&#65533;&#65533;&#65533;&#65533;/+&#65533;A&#65533;%&#65533;!T,-%&#65533;&#65533;&#65533;:&#65533;&#65533;9&#65533;;&#65533;z&#65533;'&#65533;E&#65533;2&#811;&#65533;;&#65533;"J&#65533;&#65533;&#65533;&#65533;!&#65533;[&#65533;&#65533; &#65533;&#65533;&#65533;&#65533;X&#65533;&#65533;B:&#65533;&#65533;WwTw&#65533;E&#65533;&#65533;I&#65533;&#65533;e&#65533;&#65533;XL&#65533;P&#337;&#65533;,&#65533;;
q&#65533;&#65533;&#65533; &#65533;?&#65533;&#65533;&#65533;&#65533; V(%&#65533;&#65533;E&#65533;&#65533;&#65533;&#65533;9&#50689;K&#65533;~H&#65533;&#65533;&#65533;&#65533;&#65533;&#65533;A&#65533;&#65533;&#65533;&#65533;^&#65533;6&#65533; &#65533;&#65533;P.&#65533;&#65533;&#65533;&#65533;Hi&#65533;&#65533;<&#596;&#65533;&#65533;&#65533;$&#65533;&#65533;&#65533;&#65533;<&#65533;{&#65533;&#65533;[&#65533;&#65533;Ll&#65533;j<&#65533;l&#65533;&#14035;&#65533;\&#65533;&#65533;&#65533;&#65533; 
&#65533;p`B00&#65533;&#65533;?&#65533;:&#65533;&#65533;vM}CS&#65533;&#766;&#65533;a&#819;&#65533;3&#65533;D&#65533;&#65533;Z&#65533;&#65533;\&#679;&#65533;9YS&#65533;/&#65533;,(&#65533;
m&#65533;&#65533;[&#65533;!&#65533;&#65533;VP&#65533; &#65533;&#65533;&#65533;&#65533;&#65533;U&#65533;&#388;&#65533;)&#65533;K&#65533;&#65533;&#65533;C{&#65533;~I\&#65533;&#65533;!&#65533;&#65533;$&#65533;&#65533;&#65533;{/Q&#65533;&#65533;&#65533;m&p&#65533;&#726;0		&#65533;&#65533;P&#65533;$J&#65533;&#65533;&#65533;&#65533;{[&#795;&#65533;&#65533;&#65533;&#65533;x&#65533;,Z&#65533;e!&#65533;"&#674;&#65533;&#65533;&#65533;}&#65533;4!&#65533;@&#65533;g&#65533;M!d 
&#65533;&#65533;!&#65533;&#65533;&#65533;I&#65533;&#65533;&#756;&#65533;&#65533;&#65533;Y&#65533;`&#844;&#65533;&#65533;&#65533;&#65533;c\&#65533;&#65533;&#65533;&#65533;&#65533;9&#1008;Z&#65533;>&#65533;&#65533;&#65533;&#65533;*&#65533;&#65533;&#65533;&#65533;&#65533;,d0	m&#65533;&#65533;"&#65533;Y&#65533;\q
&#1447;&#65533;&#65533;]&#65533;jf&#65533;&#65533;&#65533;<&#214;X&#65533;A=&#65533;o&#65533;&#65533;&#65533;&#1018;&#65533;+
&#65533;LmUm&#65533;	&#65533;&#471;l7.&#65533;=&#65533;&#1369;&#65533;&#65533;&#65533;&#65533;}z&#65533;l&#65533;&#1006;&#65533;&#65533;:=&#1099;=&#65533;AX&#65533;&#65533;&#65533;&#65533;Q,&#65533;C&#65533;&#65533;&#65533;&#65533;&#979;&#65533;1&#65533;&#65533;&#65533;&#65533;&#65533;
&#65533;@&#65533;3&#65533;&#65533;
&#65533;-&#65533;&#65533;&#65533;!&#65533;1[|&#65533;&#65533;&#65533;J&#65533;F&#65533;e&#1443;&#65533;&#65533;&#65533;%&#65533;G&#65533;&#65533;&#65533;&#65533;&#65533;y&#458;]&#65533;&#65533;&#65533;3&#65533;&#65533;&#44784;&#65533;-x&#65533;&#65533;&#65533;&#1936;&#65533;&#65533;!,&#65533;&#65533;u &#65533;<	o &#65533;&#65533;G&#65533;C&#65533;&#1006;sUrCw&#65533;wd&#39747;&#65533;~&#65533;o9&&#65533;=&#65533;=z%&#65533;&#65533;y(&#65533;&#65533;=&#65533;|&#65533;&#65533;a&#65533;E&#65533;&#65533;&#65533;aH55}&#65533;&#65533;=j&#65533;{&#65533;&#65533;&#65533;&#65533;d&#65533;}w&#65533;&#65533;&#65533;dt&#996;&#1431;&#65533;&#65533;&#65533;&#65533;&#65533;~%&#65533;&#65533;&#1299;&#65533;&#65533;&#65533;;&#65533;[&#65533;&#65533;-&#65533;r&#65533;%=.l&#65533;x&#65533;&#65533;O&#65533;`&#65533;Ms&#65533;i&#65533;^m7&#65533;&#65533;&#65533;&#65533;&#65533;M~5J&#65533;w`&#1811;P&#65533;5&#65533;&#1823;A1P&#65533;&#65533;&#65533;&#65533;%&#65533;&#65533;&#65533;&#1821;F&#1525;rc[&#65533;'r&#65533;m&#65533;\&#65533;&#65533;^>&#65533;&#65533;q&#65533;&#65533;R&#65533;&#65533;[0,]&#196;&#65533;t&#65533;r&#65533;l&#65533;&#65533;nnI&#65533;Te]Ek&#1756;&#65533;{)&#65533;|>&#65533;&#65533;t|&#65533;&#65533;&#65533;q
1	0&#65533;&#1632;&#65533;&#65533;#&#65533;&#65533;&#65533;&#65533;e&#65533;4&#65533;+q&#65533;A&#65533;&#65533;F&#65533;&#65533;&#65533;4&#65533;&#65533;&#65533;|&#65533;&#65533;e&#65533;]o&#65533;b|'&#65533;
F&#65533;&#65533;&#65533;&#65533;<&#65533;&#65533;&#65533;~"%k&#65533;&#65533;n@&#65533;&#65533;sP&#65533;&#65533;S&#65533;u&#65533;~&#65533;@&#65533;&#65533;7u&#65533;&#65533;&#65533;&#65533;.&#65533;&#65533;
w&#65533;&#65533;&#65533;@&#65533;&#65533;&#65533;8&#65533;)j&#65533;&#65533;&#65533;&#65533;26&#65533;&#65533;R&#65533;Q&#65533;&#65533;;U&#65533;&#65533;&#65533;&#65533;U&#65533;&#65533;&#65533;[~&#65533;}&#65533;&#65533;&#65533; &#65533;&#65533;B&#65533;&#649;&#65533;&#65533;&#65533;'<R&#144;&#65533;&#65533;+&#65533;Eo^&#65533;&#65533;&#65533;V&#1605;r0n&#65533;&#65533;W&#65533;&#65533;G&#65533;&#927;>&#65533;U&#65533;Ha	/&#65533;&#65533;&#65533;&#65533;T&#65533;&#65533;&#65533;&#65533;&#65533;&#65533;.&#65533;J&#65533;"&#65533;&#65533;eJ/fC\&#65533;&#65533;&#65533;B&#65533;?&o@Y&#65533;&#65533;&#65533;&#568;&#65533;&#65533;&#65533;]&#64818;*4&#65533;X&#65533;&#65533;(-s|&#65533;&#65533;&#65533;Rrn&#65533;+&#65533;&#65533;|.&#65533;}N&#65533;Nt&#65533;&#65533;&#65533;!&#65533;&#65533;&#65533;6&#65533;&#65533;N&#65533;&#65533;p&#65533;R/&#65533;^-W&#65533;5&#65533;J&#65533;1&#65533;&#65533;&#65533;&#65533;R&#65533;F&#65533;P&#65533;&#65533;&#65533;&#65533;RR&#65533;&#65533;}&#65533;&#65533;lS&#65533;o}&#65533;&#65533;	&#65533;&#65533;0&#65533;?&#65533;&#65533;&#65533;&#65533;
zP&#65533;3&#65533;{Y&#65533;&#65533;&#65533;Q&#65533;&#65533;N"&#65533;&#65533;;C&#65533;b&#65533;&#65533;U;&#65533;P&#65533;&#65533;&#65533;&#65533;&#65533;&#65533;A&#65533;ia&#65533;S&#65533;&#65533;&#65533;&#65533;No&#65533;0&#65533;&#65533;	hPh&#65533;	&#65533;?&#65533;&#65533;&#65533;&#65533;&#65533;&#65533;&#65533;&#65533;&#65533;&#65533;0&#65533;@&#65533;&#65533;`&#65533;+C&#65533;&#65533;&#65533;&#65533;&#65533;&#65533;j&#1984;&#65533;m&#65533;e&#65533;
&#65533;&#65533;&#65533;&#65533;	&#65533;&#65533;q&#65533;z.&#65533;>S2&#65533;&#65533;&#65533;&#65533;?&#65533;&#65533;&#65533;&#65533;$XpYA&#65533;	.d&#65533;p`6&#65533;#:&#65533;XQ&#65533;7&#65533;5n&#65533;x&#65533;&#65533;9p&#65533;&#65533;&#65533;P&#65533;I&#65533;)U&#65533;&#65533;&#65533;&#65533;%6&#65533;Q&#65533;&#65533;&#65533;&#65533;,&#65533;q&#65533;4&#65533;c&#65533;&#65533;VeHlX&#65533;aG	&#65533;b&#65533;&#65533;&#65533;&#65533;^DUF&#65533;&#65533;U&#65533;&#790;U(&#65533;&#65533;&#395;%~u&#65533;&#65533;&#65533;od	&#65533;&#65533;&#65533;F&#65533;%?tGw&#65533;&#65533;ry&#65533;&#65533;x&#65533;&#65533;K&#65533;&#65533;b&#65533;&#65533;&#65533;&#65533;j&#65533;,.&#65533;T9&#65533;HVA(E&#65533;&#65533;&#65533;HO#:0&#65533;&#65533;p&#65533;&#65533;&#65533;J&#65533;&#65533;ZZXg&#65533;T&#65533;v]9&#65533;5&#65533;k&#65533;&#65533;p,&#65533;&#2032;&#65533;&#65533;&#65533;&#65533;&#65533;&#65533;o&#65533;sc&#65533;ER.B&#65533;&#65533;&#65533;S$&#65533;-&#65533;&#65533;]v&#65533;&#1448;T&#65533;&#65533;&#65533;Q&#65533;F&#65533;@&#65533;&#65533;XN&#65533;+W&#65533;&#37982;nZ&#65533;&#65533;{&#65533;&#65533;&#65533;7|.&#65533;6&#65533;&#65533;&#65533;9&#65533;&#65533;&#1023;&#65533;&#65533;&#65533;d&#65533;o@&#65533;&#65533;&#65533;&#65533;^r&#65533;:X9&#65533;&#65533;6&#65533;#&#65533;&#65533;&#65533;&#65533;M&#65533;&#65533;&#65533;(&#65533;CD-&#65533;&#65533;m&#65533;&#65533;rK&#65533;?U&#65533;&#65533;8&#65533;&#65533;q&#65533;&#65533;RpA\i&#132;B&#65533;!2&#65533;&#65533;&#65533;7&#65533;J&#65533;&#65533;F+r&#65533;&#65533;&#65533;&#65533;I(&#65533;|&#65533;&#65533;&#65533;hE&#65533;&#65533;/&#65533;&#65533;I&#65533;I&#65533;&#65533;&#65533;&#48453;n\&#65533;:U&#65533;&#65533;
6(A	. &#65533;"&#65533;L-&#65533;&#65533;&#65533;e;&#65533;&#65533;&#65533;&#65533;%&#65533;&#65533;S&#65533;&#65533;/[&#65533;i&#1141;&#65533;J&#65533;K0&#65533;&#65533;tR1&#65533;&#65533;L&#65533;j&#65533;F@]J&#65533;&#65533;O[*/&#65533;;j&#65533;16'h`&#65533;R&#211492;&#65533;{&#65533;UZ&#732;/>'&#65533;&#65533;&#65533;J]ODTQ&#65533;.&#65533;T&/e&#65533;&#65533;I-&#65533;&#65533;&#1113;lu&#65533;Q&&#65533;&#65533;&#65533;&#65533;u*&#65533;&#65533;&#65533;6&#65533;N&#65533;%&#65533;&#65533;-5Jt&#1804;&#65533;%&#65533;XH&#65533;D&#65533;&#1202;&#65533;b&#65533;IP&#65533;u&#65533;`|&#65533;WX>&#65533;&#65533; &#65533;mIkO&#65533;m=&#65533;&#65533;5&#65533;&#65533;&#65533;&#65533;\>&#65533;&#65533;&#65533;&#65533;&#697;&#65533;=	&#1210;"&#65533;g&#65533;{&#65533;&#65533;?f&#717;O^&#65533;?%&#65533;^P&#65533;h&#65533;
81D&#65533;u&#1125;&#65533;$M&#65533;&#65533;&#65533;uO,&#65533;&#65533;&#65533;&#65533;m&#65533;&#1116;&#65533;&#65533;i&#65533;&#65533;{&#65533;q&#65533;Rx&#65533;A&#65533;9&#65533;t&#65533;&&#65533;&#65533;^&#250;(&#65533;h&#65533;&&c&#65533;&#65533;TM&#65533;&#65533;68&#65533;Z&#65533;6Q&#65533;=&#65533;&#65533;f?&#65533;6X&#65533;a&#205;&#65533;&#65533;&#65533;&#65533;&#65533;&#65533;&#65533;t&#65533;&#65533;:&#65533;&#65533;&#65533;&#65533;:^&#65533;l~4&#65533;&#60791;Bj	&#65533;&#65533;e&#65533;&#65533;&#65533;i&#65533;&#65533;&#65533;&#65533;&#65533;f&#65533;&#65533;[V&#65533;&#65533;dxL)&#65533;B0h&#65533;&#65533;&#65533;m"b/&#65533;&#65533;&#227;&#65533;4q&#65533;&#65533;-&#65533;&#65533;I$&#65533;$&#65533;&#65533;-&#65533;&#65533;&#65533;&&#540;&#65533;JH&#65533;&#65533;&#65533;_&#65533;&#65533;&#65533;?&#65533;&#65533;&#65533;&#65533;.&#65533;&#65533;&#65533;Muq[&#65533;&#65533;&#65533;&#65533;2&#65533;M&#65533;e&#65533;&#65533;&#65533;U&#65533;&#65533;&#1911;&#65533;*).&#65533;&#65533;&#65533;&#65533;}D
&#65533;/&#65533;&#65533;0m&#65533;&#65533;&#65533;%&#65533;t(I9&#65533;&#65533;&#31543;&#65533;&#65533;n&#65533;&#731;&#1982;&#65533;3AY&#65533;!&#65533;_&#65533;&#65533;&#65533;=&#65533;F,G&#65533;&#65533;j&#65533;&#65533;&#65533;9'6
&#65533;&#65533;&#65533;|&#1160;\x(&#65533;&#197;&#65533;(&#65533;2&#65533;&#65533;s&#65533;z&#65533;dt&#65533;&#65533;
&#65533;&#65533;2&#167;&#65533;&#65533;-T&#65533;B&#65533;&#65533;L&#65533;t&#65533;&#65533;&#65533;&#65533;&#65533;&#65533;&#65533;&#65533;7&#65533;z&#65533;&#65533;2waK^&#65533;#Je&#1072;&#65533;z&#65533;Q!&#65533;K&#65533;&#65533;L&#65533;2&#65533;&#65533;My&#65533;K&#65533;w&#65533;&#65533; &#65533;+D&#65533;&#65533;&#65533;R&#65533;&#65533;&#65533;&#1427;	/&#63566;a&#65533;K&#65533;x&#65533;i}&#65533;&#65533;&#65533;	&#65533;H5")^&#65533;!&#65533;~H4.1r&#65533;"&#65533;&#65533;&#65533;8&O1t&#65533;L&#65533;&#65533;G&#65533;&#65533;n&#65533;7&#65533;&#65533;z@&#65533;C&#65533;ra&#65533;&#65533;&#65533;A"&#65533;&#65533;)&#65533;L&#65533;s&#65533;#'6&#65533;r&#65533;RM&#1240;%Cfhf^&#65533;&#65533;
d&#65533;&#65533;&#65533;&#65533;R?&#65533;p&#663;=@
&#65533;&#65533;&#65533;/&#1138;&#65533;&#65533;&#65533;&#65533;.&#65533;X(i&#65533;nd
:&#518;&#65533;	(&#65533;x+&#65533;S&#65533;$$&#65533;&#65533;Ku&#65533;c^$&#65533;B&#65533;&#65533;Lo&#787;>g&#65533;&#65533;g<`&#65533;x&#65533;,q&#65533;\d&#65533;"&#65533;&#65533;E&#65533;&#65533;&#65533;&#65533;@&#65533;!mu"&#65533;b&#65533;&#65533;
&#65533;:=b&#65533;&#65533;&#65533;R&#65533;&#65533;nW&#65533;&#65533;&#65533;y|&#65533;&#65533;&#65533;T&#65533;U&#65533;gL1&#65533;&#65533;&#65533;4&#65533;j&#65533;&#65533;@&#65533;qT&#65533;%5LEHBS&#65533;&#65533;@&#65533;&#65533;&#65533;&#65533;&#65533;&#65533;,&#65533;c	T&#65533;b#&#65533;&#65533;aALQ&#65533;&#65533;8g`zV&#65533;&#65533;&#65533; &#65533;!&#65533;&#65533;&#65533;&#65533;Sbz&#65533;{&#65533;&#65533;$q&#65533;&#65533;&#65533;&#65533;&#65533;+%&#65533;4&#65533;&#65533;ZB&#65533;t&#65533;|&#65533;i4&#65533;9&#65533;&)D&#65533;&#65533;&#65533;)`Q&#65533;JE&#65533;&#65533;&#65533;&#65533;"&#65533;&#65533;3$&#65533;P8&#65533;&#65533;4N&#65533;&#65533;6`&#65533;&#65533;LU&#65533;&#1463;J&#65533;<9}&#65533;&#65533;B&#65533;*&#65533;&#65533;&#65533;^&#65533;j&#639;&#65533;&#928;C&#65533;&#65533;a	e&#65533;&#65533;&#65533;a&#1588;&#65533;$&#65533; &#65533;PH&#65533;l@&#65533;J.Z&#1605;&#257; Y&#65533;(p<&#65533;V&#65533;`&#65533;Bt&#65533;]&#65533;nh8&#65533;/>&#1238;d&#65533;d&#65533;&#65533;%&#65533;$&#65533;&#65533;&#65533;j&#65533;Ta&#65533;>&#65533;&#65533;W&#65533;&#65533;
&#65533;H&#65533;&#65533;:L&#65533;a&#65533;Dv8&#65533;P&#65533;C&#65533;Hf-&#65533;M)Wm7&#65533;n&#65533;&#65533;&#65533;2&#1672;q&#65533;-&#65533;3&#65533;&#65533;&#65533;
"$&#65533;omm;&#65533;}&#65533;&#65533;d&#65533;&#65533;|QX_&#65533;(nX&#65533;.@&#65533;S&#65533;b&#65533;&#65533;0&#65533;u&#65533; &#65533;5&#65533;&#65533;t&#65533;&#65533;$&#65533;`&#65533;V&#65533;&#65533;&#65533;&#65533;2&#65533;&#65533;"&#65533;G~&#65533;&#65533;&#65533;$g&#65533;;&#1392;i?&#65533;!&#65533;&#65533;&#65533;H&#65533;fK`g&#65533;&#65533;&#65533;&#65533;&vo&#65533;W&#65533;&#65533;&#65533;YY&#65533;
&#65533;c&#65533;O&#65533;&&#65533;&#65533;
&#65533;&#61898;[&#65533;&#65533;T&#65533;	7B&#65533;&#65533;&#65533;d&#65533;t &#65533;&#65533;t&#65533;H&#65533;&#65533;&#65533;uTLv&#65533;|&#65533;&&#65533;&#65533;&#1227;_x/&#65533;2ORv&#65533;Q&#65533;&#65533;MMX8&#65533;&#65533;q&#65533;s:&#65533;C5.U-d&#65533;t&#65533;&#65533;&#65533;&#65533;&#65533;W&#65533;&#65533;&#414;&#65533;&#65533;/^&#65533; |s&#65533;C8"&#65533;<&#65533;`&#65533;&#65533;&#65533;H&#65533;Oeu&#65533;&#65533;=&&#65533;xY&#65533;&#65533;*mju&#65533;&#65533;&#65533;v&#&#65533;&#65533;9&#65533;&#65533;S{qE&#65533;fw:\&#65533;&#65533;&#65533;]r&#65533;p&#65533;&#65533;&#65533;z5S&#65533;&#65533;N&#65533;&#65533;&#65533;&#65533;&#65533;H&#65533;&#65533;&&#65533;&#65533;&#65533;&#65533;`"&#65533;a&#65533;&#65533;&#65533;dV&#65533;&#65533;&#65533;f&#65533;v&#65533;a&#65533;&#65533;?q&#65533;&#65533;N&#65533;&#65533;3:fw&#65533;&#65533;&#65533;>&#65533;R&#1229;j&#65533;&#65533;Z-x	&#65533;%q
cd&#65533;&#65533;&#65533;Q&#65533;&#65533;|k&#65533;8&#65533;O&#65533;:G&#65533;&#65533;5%3O&#65533;Cnto&#65533;Z&#1791;5&#65533;&#2028;b&#65533;&#65533;$S'&#65533;^&#65533;WgX[=&#65533;&#65533;B&#65533;_&#65533;![&#65533;X&#65533;=&#65533;&#65533;7!T&#65533;&#65533; C(=&#65533;&#65533;&#65533;N^&#65533;&#65533;&#635;Fcw+&#65533;S&#34075;$&#65533;hH&#1317;&#65533;,&#65533;&#65533;%&#65533;2N&#65533;SW&#65533;
S&#65533;&#65533;]c&#65533;JIe&#65533;&#65533;&#65533;&#65533;&#65533;G=&#65533;&#65533;&#65533;K&#65533;&#65533;:-&#65533;&#1133;u&#65533;c&#65533;jA&#65533;O&#65533;&#65533;&#65533;&#65533;n&#65533;&#65533;Q&#65533;&#65533;H&#65533;U3_&#65533;fG&#65533;E&#65533;3<&#65533;F"&#65533;&#65533;`	KP&#65533;&#65533;, s&#65533;l:)&#65533;)=&#65533;X5&#65533;&#65533;-&#65533;&#65533;
L&#1256;F&#65533;&#2036;&#65533;&#65533;&#65533;i\5&#65533;&#65533;&#65533;u&#65533;&#65533;&#65533;Q&#65533;&#65533;&#65533;&#65533;&#65533;&#65533;&#65533;-r&#65533;
>&#65533;R&#65533;LB&#502;^&#820;&#65533;d&#65533;G&#65533;&#65533;&#65533;<&#65533;9&#65533;&#65533;W9
""&#65533;&#65533;+&#65533;&#1048;&#65533;&#65533;.&#65533;[-&#65533;),&#65533;&#65533;&#65533;&#65533;&#65533;+&#65533;&#65533;&#65533;&#65533;&#65533;=&#65533;q&#65533;&#65533;p&#65533;S &#65533;_s,&#65533;&#65533;) a&#65533; &#65533;&#65533;?UR&#65533;@&#65533;W&#65533;&#65533;%&#65533;&#65533;#,&#46817;&#65533;@q5l&#65533;&#65533;&#65533;'&#65533;S1U&#65533;&#65533;<&#65533;s&#65533;=&#65533;&#65533;9{=&#65533;;+&#65533;?&#65533;U&#65533;7L&#65533;&#65533;Y&#65533;b&#65533;&#65533;(+&#65533;&#65533;&#65533;&#65533;&#65533;$&#65533;&#65533;&#65533;&#65533;(&#65533;&#1694;Z&#65533;u&#65533;&#65533;&#65533;&#65533;&#65533;%[&#65533;&#65533;&#248;&#65533; &#65533;#&#65533;$&#65533;&#65533;&#65533;&#65533;&#568;P;&#65533;&#65533;B&#65533;B&#65533;"&#65533;:&#65533;&#65533;&#65533;:,&#65533;*<FLz&#65533;&#65533;K*&#65533;@Q&#1562;&#65533;&#41902;&#65533;&#65533;&#65533;
&#65533;9)&#65533;&#65533;&#65533;7 ;Ta sR&#65533;a/&#65533;	&#65533;&#65533;&#65533;p&#65533;Y&#65533;EZz&#65533;U(+]<&#65533;%&#65533;R	%&#65533;&#65533;&#65533;8&#65533;Z&#65533;z3N&#65533;>&#65533;0:4&#65533;oYI&#65533;$V{&#65533;&#65533;@&#65533;&#65533;23gy&#65533;s&#65533;&#65533;#5&#291;&#65533;&#65533;&#65533;&#65533;6&#65533;&#65533;B%@&#65533;p&#65533;9&#65533;`;r:&#65533;&#65533;E@r&#65533;&#65533;&#65533;E]&#65533;E>&#65533;3XBCA:"||Cb$F?R n&#65533;&#65533;N&#1790;&#65533;&#65533;&#65533;"VS&#65533;&#65533;B1&#65533;6&#2202;&#65533;&#65533;R&#65533;\`&#65533;7&#65533;:&#65533;8&#65533;6x&#65533;&#65533;i&#65533;&#65533;T&#65533;4VT&#65533;&#65533;&#65533;&#65533;&#65533;GQR~&#65533;ER &#65533;&#65533;&#65533;~hdHA&#65533;&#65533;4&#65533;R'b&#65533;&#65533;jFK,<A&#65533;&#65533;&#65533;&#65533;&#65533;F&#65533;&#65533;&#65533;&#65533;&#605;q&#46379;&#65533;&#65533;_&#65533;&#65533;&#65533;&#65533;&#65533;&#11247;@&#65533;&#65533;&#65533;&#65533;X&#65533;&#65533;&#65533;(P&#65533;,T&#65533;&#512;&#65533;I&#65533;&#65533;px&#65533;&#65533;&#65533;&#505;&#65533;&#65533;&#65533;E&#65533;&#65533;I&#65533;t_T&#65533;&#65533;d&#65533;&#65533;&#65533;%&#65533;RH&#65533;$:KJ&#65533;I&#65533;4&#65533;&#65533;&#65533;4,&#65533;L&#65533;&#65533;&#65533;&#580;&&#65533;&#65533;&#65533;&#65533;p&#65533;&#65533;@L&#65533;p9&#65533;&#65533;0&#65533;&#65533;d&#65533;&#65533;cI&#65533;+&#65533;&#65533;&#65533;&#65533;&#63011;&#65533;&#65533;&#65533;&#65533;D&#65533;&#65533;&#65533;Y&#65533;G%I&#65533;&#65533;&#65533;I&#65533;&#65533;<&#65533; &#65533;K&#65533;&#156;&#65533;&#65533;l&#65533;&#65533;C&#65533;&#773;jL&#65533;&#65533;6&#65533;\FdX&#65533;&#516;&#65533;o\&#65533;&#65533;lo&#65533;&#65533;&#65533;s&#65533;&#65533;&#166;&#65533;&#65533;&#65533;&#65533;&#65533;?&#36298;&#65533;qB&#65533;&#65533;X&#65533;&#65533;&#65533;&#65533;$&#65533;{&#65533;\&#65533;&#65533;&#65533;I&#65533;&#65533;&#65533;&#65533;
&#65533;F&#65533;<&#65533;&#65533;&#65533;&#65533;&#65533;L&#65533;n&#65533;&#1021;1&#65533;=&#65533;&#65533;1o&#65533;&#65533;&#65533;so&#517;&#65533;&#65533;!&#65533;&#65533;&#65533;&#245;3&#65533;H&#65533;"&#719;2a&#65533;X&#65533; &#65533;\C&#65533;&#65533;&#65533;&#65533;&#65533;&#65533;&#65533;l&#988;
{&#65533;&#1021;X&#65533;&#65533;| &#65533;D&#65533;&#65533;9X&#65533;&#65533;&#65533;1&#65533;&#65533;&#65533;&#65533;&#65533;&#65533;&#65533;&#65533;{&#65533;&#65533;&#65533;Dlt&#65533;&#65533;&#65533;&#65533;HD6:_&#65533;F#
&#65533;&#65533;&#65533;(6(&#65533;4]|&#65533;A:&#65533;QNP,&#65533;&#65533;&#1740;&#65533;&#65533;&#790;&#65533;&#65533;&#65533;&#65533;&#65533;&#65533;M&#65533;1&#65533;&#65533;&#65533;&#65533;&#588;F&#65533;&#65533;&#65533;&#65533;&#65533;&#65533;tD&#65533;&#65533;&#65533;q? &#65533;d&#65533;c&#65533;&#65533;"&#65533;@2&#65533;
&#540;d&#65533;u\&#65533;B&#65533;&#65533;	&#65533;&#65533;(&#65533;&#65533;TI&#65533;&#65533;p&#65533;&#65533;&#65533;&#65533;&#65533;*&#65533;/M&#65533;{S#RC5"&#65533;&#65533;&#65533;Q&#65533;&#65533;)&#65533;i&#65533;q&#65533;)&#65533;S&#65533;S&#65533;L&#65533;4[&#65533;Sk@&#65533;2p%&#65533;&#65533;&#65533;&#65533;&#16066;P&#1578;[`&#65533;&#65533;"U&#65533;6BUKPMHI &#65533;&#65533;Z&#65533;&#65533;A4Q=&#223;&#65533;&#65533;dl&#65533;7&#65533; 9&#65533;Q&#361;&#65533;z&#65533;q&#65533;"hd-:&#65533;&#65533;&#65533;&#65533;&#65533;T.Il &#65533;T&#65533;O	&#65533;,&#65533;<&#65533;&#1672;&#65533;b&#65533;&#65533;	 &#65533;'&#65533;gk&#65533;&#65533;&#65533;!&#65533;&#65533;j&#65533;OMQm]&#65533;&#65533;*U&#65533;&#65533;W&#65533;&#65533;JF:&#65533;&#588;`u&#65533;&#65533;Y&#65533;HY e&#65533;&#65533;&#193;+S	&#65533;,X&#65533;&#65533;C@T&#65533;*&#65533;U&#65533;%e(&#1033;'{&#65533;&#65533;#&#65533;:X&#65533;&#65533;\&#1546;&#65533;K&#65533;&#65533;I&UQO&#65533;T]&#65533;&#65533;o%U\2&#65533;M?&#65533;&#65533;+&#65533;&#65533;&#65533;f&#65533;Z&#65533;&#65533;&#65533;_&#65533;Ug&#65533;U.&#65533;0&#65533;2&#65533;
&#65533;&#65533;YTDV&#65533; &#65533;!&#65533;>$&#65533;V&#65533;T&#65533;&#65533;'&#748;@-&#65533;~p&#65533;+&#65533;T&#65533;xGj%&#65533;Q:Q&#65533;]	&#65533;F&#65533;&#65533;M&#65533;&#65533;&#1445;&#65533;
&#65533;M'&#65533;&#65533;&#65533;X:&#65533;Lo&#65533;&#65533;&#65533;&#65533;U4 [_&#65533;L()H&#65533;<&#65533;p;&#1545;&#65533;&#65533;&#965;&#65533;&#65533;&#1628;[&#756;\&#65533;&#65533;E&#65533;d,&#65533;&#65533;&#1024;,J&#65533;j\&#65533;5H&#65533;,@&#65533;&#65533;&#65533;&#65533;:&#65533;]&#65533;&#65533;Oh&#65533;&#65533;|&#65533;7&#291;h&#65533;&#65533;|U&#65533;3&#65533;I&#65533;&#65533;m&#65533;I0&#65533;&#65533;p&#1880;y&#65533;&#65533;&#65533;wTX&#65533;5S&#65533;=\&#65533;&#65533;O&#65533;E&#65533;&#65533;
&#786;yZ&#65533;&#65533;&#1870;m&#65533;W^lJ&#65533;X&#65533;&#65533;F&#65533;&#65533;&#65533;]&#65533;"&#65533;&#65533;&#65533;)&#65533;&#65533;c&#65533;IeY&#1288;}#&#65533;$&#65533;&#65533;#&#65533;&#65533;&#65533;|&#65533;Q&#610;&#65533;G&#65533;&#869;K&#65533;&#65533;^&#65533;&#65533;V&#65533;`	&#65533;`&#65533;&#65533;&#356;&#65533;`&#65533;&#65533;m)&#65533;&#65533;1H&#65533;&#65533;2&#485;&#1569;kH=&#65533;%&#65533;&#65533;_^8_&#65533;<_&#65533;r&#1985;(^&#219;&#65533;T&#65533;*&#65533;&#65533;X&#65533;KQ&#65533;V&#65533;`&#65533;l0&#65533;&#65533;&#65533;"&#65533;u&#65533;g&#65533;9&#65533;B8&#65533;*Z<\T&#65533;&#65533;l&#65533;
&#65533;-&#65533;`L&#65533;&#65533;\&#65533;&#65533;&#65533;&#65533;&#1861;&#65533;&#65533;k&#65533;`&#65533;&#65533;&#65533;&#65533;-&#1235;@&#65533;&#65533;&#65533;&#65533;I_&#65533;Ua&#65533;&#168;3&#65533;&#65533;&#65533;&#65533;&#65533;9&#65533;&#65533;=&#65533;&#65533;&#65533;&#65533;&#65533;h&#65533;&#65533;5[s&#65533;&#65533;&#65533;&#65533;DV]k&#65533;8q<&#65533;&#65533;<&#128;&#65533;a`&#65533;&#65533;&#65533;cm&#65533;&#65533;&#65533;9&#65533;&#65533;`&#65533;J,vO&#65533;&#1540;-&#65533;bS&#65533;cV&#65533;&#65533;Z&#65533;K3&#65533;&#65533;&#65533;&#65533;&#65533;&#65533;&#65533;cP&#65533;e+~&#65533;&&#65533;Jmzc_&#65533;&#65533;&#65533;&#65533;:V&#65533;&#65533;D&#65533;&#65533;&#65533;d&#65533;&#65533;&#65533;&#2027;)&#65533;&#65533;<4E&#65533;o&#65533;&#65533;&#65533; &#65533;&#65533;&#1657;f-&#65533;&#65533;@&#65533;J &#65533;9
EJv&#65533;&#65533;&#65533;d&#65533;M^M&#65533;&#65533;&#65533;HW&#65533;O&#1973;&#65533;L-e/FeU&#65533;&#509;&#65533;gVN&#65533;&#65533;e&#65533;&#65533;&#65533;&#65533;gP&#65533;&#65533;&#65533;Df&#65533;_&#65533;&#65533;f&#65533;&#65533;c&#65533;&#65533;b~&#65533;c&#65533;&#65533;&#65533;X&#65533;3vf&#65533;&#65533;=&#65533;&#65533;&#65533;K?&#65533;&#65533;u&#65533;fFf&#65533;&#65533;'(&#65533;&#65533;*&#65533;@&#65533;&#65533;&#65533;&#65533;&#65533;+&#65533;~Q&#65533;N&#65533;i&#65533;&#65533;d=&#673;&#65533;pg&#65533;&#65533;&#65533;&#2437;&#65533;&#65533;HH&#65533;&#65533;&#65533;E}n&#65533;O&#65533;&#65533;&#65533;ze\V&#43334;&#65533;&#65533;&#65533;&#65533;A&#65533;&#65533;&#65533;	&#65533;&#1448;&#65533;V&#65533;&#65533;&#65533;y&#65533;X*&#65533;{!&#65533;_n)&#1717;&#65533;~UF&#65533;a&#65533;&#65533;&#65533;&#65533;&)&#65533;pV	&#65533;&#65533;&#65533;&#65533;(&#65533;qF &#65533;&#65533;h&#65533;#&#65533;E&#65533;&#65533;&#65533;<
\&#65533;&#65533;Ue&#65533;&#65533;&#65533;V&#65533;&#866;>j[&#65533; &#65533;njZ&#65533;F&#65533;&#65533;&#65533;C&#65533;I&#65533;&#65533;`<hQ&#65533;&#65533;&#65533;&#65533;&#65533;&#65533;h&#65533;vc&#65533;~&#65533;Z&#65533;l&#65533;&#65533;&#65533;6&#65533;)&#65533;9&#65533;E&#65533;&#65533;&#65533;&#1975;&#257;)(&#65533;&#65533;!&#65533;&#65533;&#65533;M&#65533;&#65533;&#65533;&#65533;&#65533;&#65533;&#65533;X&#65533;<$&#54136;`&#65533;"Q-&#65533;U&#65533;&#65533;^l&#430;e&#65533;&#65533;`YN&#65533;w&#65533;&#65533;+&#65533;&#65533;2&#65533;&#65533;&#65533;F&#65533;&#65533;&#65533;p&#65533;&#65533;&#65533;&#1224;:&#65533;j&#65533;&#65533;*&#65533;V&#65533;&#65533;cV&#65533;>!&#65533;V&#65533;`{(&#65533;&#65533;g-&#65533;+&#65533;o&#1421;&#65533;l&#65533;&#65533;;E&#65533;&#65533;!&#65533;&#65533;&#65533;&#65533;N&#65533;&#65533; z&#65533;&#65533;&#65533;&#65533;&#65533;&#65533;&#65533;&#1284;j&#65533;&#65533;g&#65533;Vl&#65533;&#65533;&#65533;&#65533;&#65533;Z&#65533;n&#65533;n&#65533;c&#65533;&#65533;]&#65533;&#65533;l&#65533;PN&#65533;&#65533;P&#65533;0&#65533;Tp&#65533;no2.=~&#65533;&#7018;?vL&#65533;&#65533;&#65533;B&#65533;DU&#65533;I-8H&#65533;&#65533;&#65533;IE&#65533;<&#65533;&#65533;&#65533;&#65533;dU&#65533;u+&&#2017;;nq&#65533;&#65533;&#9972;&#65533;M&#65533;R+&#65533;&#65533;&#65533;&#65533;I&#65533;&#65533;&#65533;&#65533;w.c&#65533;~&#65533;~&#65533;&#65533;&#65533;&#65533;$H&#65533;&#65533;&#65533;G&#65533;;9&#65533;Vqy&#65533;o&#65533;&#65533;*0&#65533;*&#65533;2&#65533;f&#65533;\&#65533;&#65533;&#65533;S&#65533;A&#65533;g&#65533;&#65533;&#65533;L[&#65533;&#65533;&#65533;s&g&#65533;&#65533;W&#65533;&#62606;b&#65533;-P&#65533;71tr&#65533;v&#65533;+&#65533;&#65533;&#65533;pS&#65533;&#65533;&#65533;&#1212;&#65533;&#65533;&#1564;g,o2&#65533;&#65533;&#65533;&#65533;&#65533;4JO&#65533;3~ &#65533;&#65533;7?&#65533;8&#65533;(:&#65533;*`gj&#65533;]<&#65533;&#65533;-&#65533;>oN&#65533;&#65533;1\&#1015;&#65533;x&#65533;mCW&#65533;r&#65533;&#65533;E&#65533;&#1736;&#65533;&#65533; O&#65533;J&#65533;[' &#65533;YK&#65533;i&#65533;L&#65533;&#65533;vVoB&#65533;t&#65533;Ve&#65533;N&#65533;&#65533;n&#65533;2fw&#65533;(Q&#65533;&#65533;s&#65533;&#65533;&#65533;&#65533;n^.&#65533;&#65533;&#65533;&#65533;&#65533;&#65533;&#65533;n[f&#65533;&#496;sb&#65533;&#65533;&#65533;Ofw&#65533;E&#65533;&#65533;%P&#65533;P&#65533;&K&#65533;&#65533;&#62320;&#65533;p:&#65533;&#65533;!^&#65533;&#65533;&#65533;v6A&#607488;X&#65533;~&#65533;t&#65533;'w:&#65533;^w-&#65533;&#65533;&#65533;lwy&#65533;y&#65533;6&#65533;&#65533;ju&#65533;6&#65533;[&#65533;l&#65533;>&#65533;Yb&#65533;&#65533;M\O&#65533;X&#65533;&#65533;&#65533;&#642;7&#65533;&#65533;&#65533;&#65533;V&#65533;&#65533;&#65533;=&#65533;&#65533;t&#65533;,_&#65533;p`&#65533; t)X &#64307;Tp&#65533;6g&#65533;&#65533;&#193;Pyb&#65533;D&#65533;	&#65533;&#65533;TN&#22127;{&#65533;y>&#65533;IljW&#65533;&#65533;&#65533;6&#977;&#65533;[&#65533;cFz&#65533;'&#65533;h&#65533;&#65533;&#439;hG&#65533;&#65533;&#65533;a>&#65533;&#65533;cNG&#65533;B4&#65533;v&#65533;t^[&#65533;Y&#65533;B&#65533;&#65533;&#65533;&#65533;&#65533;rgK&#65533;&#872;&#65533;&#65533;&#65533;t&#65533;&#65533;~&#65533;q&#1623;&#65533;z>lPWnv/u&#65533;&#65533;g&#65533;&#65533;{&#65533;]9&#1302;&#790;&#65533;&#65533;&#65533;&#65533;g&#65533;&#65533;_FN&#1510;&#65533;&#65533;&#65533;&#65533;&#448;Dm&#65533;&#65533;s&#65533;&#65533;>&#65533;&#65533;x&#65533;&#65533;&#65533;W&#65533;&#65533;&#65533;z&#65533;'y&#65533;&#65533;"&#65533;&#65533;&#65533;Tj&#65533;&#65533;9$&#65533;VAW&#65533;0Ty&#65533;0T&#65533;&#65533;&#1727;}E&#65533;y&#65533;&#65533;Q&#65533;,E&#65533;A&#65533;&#65533;Z1D&#65533;&#65533;&#65533;&#136;'>&#65533;eq`&#65533;&#65533;&#65533;q&#65533;x&#65533;#&#528;"G&#65533;&#821;&#65533;d&#65533;&#65533;;&#65533;T&#65533;2&#792;&#65533;DSi&#65533;&#65533;&#852;M&#922;&#65533;P&#1056;BaQ&#65533;&#65533;&#65533;P[&#65533;n&#65533;S&#65533;T&#65533;/c7&#65533;I%h&#65533;*&#65533;\&#65533;R&#65533;&#65533;&#65533;&#65533;&#65533;HTtHH 	&#65533;&#65533;&#65533;jI1&#65533;&#65533;&#65533;:r&#65533;L&#65533;`&#65533;&#65533;%D&#65533;&#65533;/&#65533;0&#65533;E`&#65533;&#65533;&#65533;&#65533;&#65533;$H@&#65533;&#65533;&#65533;n'Sy&#65533;eN&#65533;7s.&#65533;&#65533;&#65533;&#65533;&#65533;K&#65533;&#65533;&#65533;G&#65533;&#65533;)&#65533;^&#65533;&#65533;5&#653;+&#65533;U&#65533;m&#65533;&#65533;&#65533;&#65533;e&#65533;,V&#65533;&&#924;&#65533;&#65533;&#65533;Lj&#65533;h&#65533;&#19027;3o>&#65533;i&#65533;&#65533;&&#65533;&#65533;>&#65533;&#65533;&#65533;@~&Y&#65533;e&#594;&#65533;&#65533;&#65533;t&#65533;U&#65533;&#65533;mm&#65533;o&#1712;93pB"&#65533;@b0
&#65533;J&#65533;&#65533;W&#65533;H`!<&#65533;&#65533;6&#65533;R&#65533;A&#65533;H&#65533;4&#65533;`?&#65533;)t&#65533;&#65533; &#65533;v!&#65533;&#65533;&#65533;b&#65533;i&#65533;&#65533;&#65533;d&#65533;&#65533;k&#65533;&#65533;&#65533;n&#65533;]&#65533; &#65533;-&#65533;vL&#65533;&#65533;m3~dS.&#65533;&#65533;&#65533;qE9&#65533;csO&#65533;T&#65533;&#65533;$#&#65533;#&#65533;FVXeIYX&#65533;)WdP[y&#65533;W{Y4	&#65533;{&#1829;&#65533;8&#65533;@&#65533;&#65533;&#65533;%t4&#65533;C&#65533;FpP b&#65533;4&&#65533;;J6b&#65533;5&#65533;&#65533;&#65533;(&#65533;^&#65533;&#65533;g&#65533;*&#65533;h&#65533;&#65533;&#65533;&#65533;&#65533;O"n&#65533;&#65533;&#65533;&#65533;(&#65533;&#65533;&#65533;&#65533;&#65533;vV8&#65533;YYE&#65533;&&#65533;K&#65533;L&#65533;&#65533;Y:&#65533;&#65533;O&#65533;&#65533;&#65533;i[&#65533;&#65533;&#65533;d&#65533;&#65533;"&#65533;)&#1153;u&#65533;&#65533;n&#22021;^&#65533;%&#65533;&#65533;&#65533;&#65533;
BU&#65533;R&#65533;&#65533;#&#65533;j&#65533;)&#65533;Gy&#65533; \o&#65533;&#65533;^g&#65533;&#65533;&#65533;=d_\&#65533;&#65533;!&#65533;~&#65533;&#65533;		P&#65533;&#65533;&#65533;7&#65533;$&#65533;&#65533;m&#65533;"h&#65533;&#65533;:Z&#65533;G&#65533;VH&#1187;&#65533;MD&#676;'&#65533;Z&#65533;<B&#65533;T-&#65533;JRP&#65533;&#65533;L&#65533;&#65533;z&#65533;3}
&#65533;E!&#65533;9b+S&#65533;lf&#65533;&#65533;0&#65533;&#65533;&#65533;&#65533;U&#65533;&#65533;&#65533;&#65533;]&#1862;&#65533;&#1913;4&#65533;E&#65533;x&#65533;m&#65533;&#65533;&#65533;u' 5&#65533;%&#65533;:&#65533;G&#65533;#&#65533;&#65533;&#65533;zo&#65533;CF&#65533;&#65533;"f&#65533;B&#65533;E
&#65533;&#65533;&#65533;5&#65533;&#65533;
&#65533;&#65533;+|&#65533;&#65533;$&#65533;91&#1748;EdQ&#65533;&#65533;f&#65533;&#1194;_&#354;&#65533;"&#65533;j0&#65533;&#65533;&#1866;
&#65533;&#65533;&#65533;"8&#65533;&#65533;&#65533;&#65533;&#504;&#65533;&#1158;!tkG U&#65533;U&#65533;n&#65533;ty&#65533;1&#65533;]O&#65533;&#65533;&#65533;IK`&#65533;&#65533;&#65533;e&#65533;MMG?&#65533;&#65533;&#1284;
(&#65533;&#65533;&#65533;&#65533;v;i&#65533;&#65533;&#65533;&#65533;&#65533;&#65533;&#65533;h$&#65533;th&#65533;&#65533;&#65533;f&#65533;&#65533; &#65533;&#65533;m;_+&#65533;u&#65533;R&#65533;&#65533;&#65533;h[&#65533;z&#1527;&#65533;&#65533;&#65533;&#65533;&#65533;&#65533;-&#65533;>&#65533;&#65533;&#65533;&#65533;&#65533;JO0_&#65533;&#65533;&#65533;6&#65533;y"p&#65533;|`&#65533;E&#65533;LA&#65533;WHo@!B|J&#65533;&#1521;	x &#65533;F&#31617;&#65533;.,i&#65533;&#65533;&#65533;6&#65533;&#65533;}&#65533;_&#65533;^$&#65533;/&#65533;p-Y&#65533;[&#65533;&#1438;&#65533;B,zV&#65533;&#808;s=&#65533;iod&#65533;&#65533;&#65533;&#65533;&#65533;=&#65533;&#848;|6J&#9650;/m&#65533;>W&#65533;&#65533;&#65533;&#65533;%&#65533;&#65533;o1&#65533;&#65533;&#31893;&#65533;7d=&#65533;0&#65533;&#65533;:&#65533;Ig8 &#65533;h5&#65533;%A"RH&#65533;"(A&#65533;&#65533;&#902;&#1248;&#65533;ZtANny&#65533;{&#65533;OH(G&#65533;&#65533;&#65533;W&#65533;&#65533;&#65533;&#65533;T&#352;.eH&#65533;&#65533;&#65533;7&#65533;2R|l3I*&#65533;&#65533;3&#65533;S2&#65533;&#65533;&#65533;&#65533;(&#65533;oW\&#65533;&#65533;&#65533;+&#65533;.$z&#65533;V&#1952;&#65533;&#65533;v&#65533;"&#65533;&#65533;5&#65533;P&#65533;At&#65533;&#65533;~&#65533;A&#65533;}&#65533;&#65533;lJ&#65533;&#65533;(&#65533;&#65533;9>&#65533;!&#65533;9p&#65533;h&#65533;>&#65533;&#1093;&#65533;
&#1156;B&#65533;22&#1222;&#65533;T&#65533;&#65533;&#65533;p&#65533;8&#65533; &#65533;&#65533;b&#65533;g&#65533;&#65533;EM&#65533;E&#65533;&#65533;~&#65533;&#65533;)&#65533;&#65533;Z"&#65533;"&#65533;ZWS&#65533;	&#65533;&#65533;I&#65533;,t}&#65533;)x&#65533;T&#65533;&#65533;&#65533;tX
&#65533;lZc&#65533;&#65533;X2&#65533;&#65533;&#65533;"&#65533;&#65533;&#65533;/S&#305;&#65533;&#65533;|&#65533;&#65533;&#65533;V6&#65533;&#65533;y&#65533;&#65533;&#828;(E&#65533;&#65533;&#65533;E/&#65533;&#65533;f&#65533;&#65533;b&#65533;>r&#65533;[&#65533;&#65533;&#65533;&#1603;(A=&#1311;`&#65533;I&#65533;&#65533;&#65533;K&#65533;|*S&#65533;&#65533;I&#65533;s&#65533;"X,&#65533;(~&#65533;2l?m&#65533;*&#65533;&#65533;&#65533;&#65533;QdM&#65533;B&#65533;&#65533;+&#65533;&#65533;m&#65533;&#65533;
O&#65533;&#65533;&#65533;&#65533;Bb&#65533;&#65533;&#65533;{&#65533;&#65533;r&#65533;HDh&#65533; }&#65533;&#65533;r%kz&#65533;0&#65533;&#65533;&#65533;a,&#511;+&#65533;&#65533;&#2042;&#65533;&#65533;&#343;&#65533;&#65533;/@{&#65533;&#65533;b&#65533;SH&#65533;&#65533;i=&#65533;:&#65533;R&#65533;&#65533;&#65533;{&#65533;I&#65533;6&#1300;l&#65533;&#980;l&#65533;V&#65533;&#1037;&#65533;
I&#65533;&#810;&#65533;&#534;&#65533;Z&#65533;&#65533;&#65533;&#65533;&#65533;c}&#65533;2bB&#65533;x&#65533;_	&#1267;
&#65533;7`M'&#65533;.&#65533;&#65533;v&#65533;()&#65533;&#65533;~&#65533; &#65533;&#65533;O)&#65533;$&#65533;KI[&#65533;&&#65533;A~
&#65533;&#65533;D}&#65533;A&#65533;X&#65533;&#65533;&#65533;&#65533;&#65533;!&#65533;2{&#65533;#Yu'&#65533;&#65533;&#65533;&#951;<&#65533;"s&#65533;&#65533;&#65533;&#65533;&#65533;N&#65533;&#65533;&#65533;R&#65533;bU&#65533;V&#65533;Rn5+X&#65533;	&#65533;&#1413;&#65533;&#65533;&#65533;&#65533;e&#65533;&#65533;m&#65533;&#65533;"&#65533;`&#65533;EDnr&#65533;
P&#65533;/P&#65533;Yf&#65533;&#65533;;&#65533;&#65533;&#65533;&#65533;;*I&#65533;0&#65533;&#50852;7U&#65533;E&#65533;p&#65533;T&#65533;&#65533;&#65533;o1&#65533;j%b&#65533;a&#65533;f&#1313;|&#65533;\&#65533;`&#65533;&#65533;6&#65533;/f&#65533;&#65533;D&#65533;&#65533;E&#65533;&#65533;c&#65533;&#65533;&#65533;&#65533;&#65533;&#65533;uZ.&#65533;&#65533;/@&#65533;&#844;&#65533;H&#65533;&#65533;k&#65533;&#65533;4&#65533;'c&#65533;&#65533;&#65533;+&#65533;&#65533;&#65533;$1&#65533;&#65533;&#65533;&#65533;&#65533;]&#65533;&#65533;&#65533;&#65533;}&#65533;wz&#65533;&#65533;+&#65533;&#65533;&#65533;&#65533;&#65533;(&#65533;K&#65533;&#65533;=&#65533;&#65533;&#65533;<yp&#65533;&#65533;!&#65533;qqK&#65533;&#65533;^&#65533;[f&#65533;G&#65533;t&#65533;{mF&#65533;S~e&#65533;X*&#65533;&#65533;c&#65533;,&#65533;Q&#65533;eQ&#65533;&#65533;'&#65533;&#65533;
&#65533;L&#65533;&#65533;&#65533;&#65533;l&#65533;&#65533;\f&#65533;8&#65533;&#65533;1&#1940;&#65533;U&#65533;&#65533;|&#65533;&#65533;l6\H&#65533;&#65533;&#65533;T.&#65533;Y&#65533;&#65533;&#65533;&#65533;r&#65533;0&#65533;&#65533;&#59565;&#65533;r&#65533;&#65533;&#65533;^&#65533;&#65533;&#65533;&#65533;T&#65533;&#65533;&#65533;h&#65533;x#&#65533;&#65533;2\&#65533;:&#65533;&#1923;&#65533;&#65533;&#65533;{&#65533;5&#65533;(&#65533;&#65533;&#65533;&#660;&#65533;&#65533;&#65533;&#446;7PI&#65533;&#65533;&#1414;QC&#65533;v&#65533;&#65533;6&#65533;|&#65533;&#65533;3H&#65533;r&#65533;GM&#65533;&#422;&#65533; &#65533;&#1143;&#65533;&#65533;&#65533;V&#65533;&#65533;&#640;&#65533;&#65533;&#65533;&#65533;}9c&#65533;&#65533;&#65533;&#685;&#65533;K&#65533;\n&#65533;&#65533;&#65533;&#65533;d&#65533;&#65533;&#65533;<&#65533;&#65533;h03&#65533;
&#65533;;&#65533;&#1045;y&#65533;>&#65533;&#65533;M;&#65533;&#65533;&#65533;n&#65533;&#53894;&#65533;2E&#65533;&#65533;Ah&#65533;A&#65533;&#65533;;&#65533;&#65533;&#65533;eT&#65533;ba&#65533;[&#65533;&#65533;&#65533;E&#1306;&#65533;S&#65533;&#65533;QL&#65533;H&#65533;B&#17064;D~&#65533;&#65533;z&#65533;&#746;*&#65533;&#65533;4&#65533;&#65533;.L/d&#65533;&#65533;&#65533;lX&#65533;N&#65533;;&#1495;=}&#65533;&#65533;&#65533;&#65533;&#65533;.:&#65533;&#65533;&#65533;&#65533;&#65533;&#65533;&#65533;+g&&#65533;]l&#65533;&#1112;1&#65533;&#65533;u&#1531;JH&#65533;&#65533;&#65533;&#65533;&#65533;`&#65533;&#65533;D&#65533;&#65533; h&#65533;i&#65533;&#65533;&#65533;&#65533;&#65533;&#65533;&P&#65533;&#65533;^&#65533;&#65533;>&#65533;&#65533;#&#65533;&#65533;&#65533;&#65533;&#65533;-'&#65533;&#65533;2\&#65533;&#7287;k&#65533;1&#65533;&#65533;&#65533;&#65533;gz&#65533;S&#65533;&#65533;&#1533;&#65533;:&#65533;1/1D&#65533;&#978;&#65533;&#65533;iPh&#65533;s&#59115;&#65533;&#65533;M&#65533;&#65533;&#65533;&#65533;=&#65533;y&#65533;=&#65533;w&#65533;&#65533;-&#65533;&#65533;b&#65533;&#65533;&#65533;&#65533;&#65533;(&#65533;&#65533;e&#65533;?t&#65533;&#65533;&#65533;&#65533;~&#1085;&#65533;&#65533;&#65533;&#65533;&#65533;&#65533; &#65533;&#65533;&#65533;M&#65533;&#40284;YZ&#65533;&#65533;^&#65533;&#65533;]%&#65533;&#1677;T&#65533;Iv&#65533;&#65533;+&#65533;&#65533;&#65533;h&#65533;&#65533;&#65533;&#65533;&#65533;&#65533;&#65533;u&#65533;-\X&#65533;&#65533;)t&#65533;&#65533;&#65533;,&#65533;&#65533;Iw&#65533;&#65533;&#65533;Fa*&#65533;&#65533;7U&#65533;&#65533;0A.Zy&#65533;F&#65533;&#335;&#65533;&#65533;	a&#65533;&#65533;|4&#65533;&#65533;51&#65533;&#65533;)&#65533;&#65533;&#65533;&#65533;>}&#65533;&#65533;&#65533;\&#65533;9&#65533;&#65533;&#65533;&#65533;&#65533;E&#65533;-Y	&#26254;4&#65533;:&#65533;&#65533;&#65533;Vu&#565;L|5&#65533;gAI&#65533;&#65533;&#65533;m&#1877;&#65533;0 I&#65533;&#65533;KZ&#65533;\H\&#65533;M&#65533;&#65533;M!&#65533;\ |T!&#65533;	&#65533;&#65533;&#65533;&#65533;&#65533;sH&#65533;&#65533;&#65533;&#65533;Ci
OD"&#65533;&#65533;&#65533;&#65533;)&#65533;&#65533;a&#65533;&#65533;1&#65533;&#65533;u&#65533;&#637;&#65533;&#65533;)&#65533;&#1845;S5:&#65533;&#1411;&#65533;&#65533;+&#65533;&#65533;&#1822;&#65533;ML&#65533;UA&#65533;&#65533;"&#65533;&#65533; &#65533;Sb>&#65533;&"&#65533;Y]&#65533;_-~&#65533;&#65533;]&#65533;&#65533;'j&#65533;9&#65533;&#65533;9&#65533;&#65533;&#65533;&#65533;h&#65533;Y&#65533;&#65533;&#65533;&#65533;&#65533;U y,+&#65533;&#65533;&#65533;&#65533;&#65533;\&#65533;ax&#65533;&#65533;8&#65533;dx&#65533;AX!&#65533;&#65533;m&#65533;&#65533;DbU&#65533;&#65533;'&#65533;&#65533;&#65533;&#65533;&#65533;&#65533;8^&#65533;\&#65533;&#65533;&#65533;&#65533;&#65533;
{&#65533;4
R&#65533;`OH&#65533;	Cr#^1!*&#65533;,R&#413;&#65533;@&&#587;&#65533;&#65533; &#65533;c&#65533;&#65533;WeZ&#457;&#65533;;&#65533;.&#65533;&#1814;Q[%bP5&#65533;=&#65533;&#65533;&#65533;X&#65533;&#564;&#65533;22&#65533;&#65533;$B&#65533;&#65533;&#65533;@&#65533;1&#65533;&#65533;&#65533;}&#65533;rT#&#65533;&#65533;&#65533;&#65533;&#65533;&#65533;Z&#65533;&#65533;i&#65533;&#65533;&#65533;&#466;}N&#65533;&#65533;&#65533;D&#65533;8=&#65533;m=&#65533;F$&#65533;&#65533;c&#65533;I/&#65533;&#65533;.DX2&#65533;u&#65533;T&#65533;=[!&#65533;0&#65533;F1&#65533;-&#65533;c&#65533;&#65533;df&#65533;&#65533;n&#65533;l&#65533;@&#529;&#65533;&#55275;&#65533;&#65533;&#65533;?1m-$D&&#65533;TjS&#65533;&#65533;&#65533;VV&#65533;&#65533;eS&#65533;5&#65533;&#65533;V&#65533;&#65533;U&#65533;&#65533;("<.&#65533;.~&#65533;j&#65533;&#65533;&#65533;&#1580;eK~X4b&#65533;&#65533;)c&#65533;&#804;M&#65533;	<&#65533;`&#65533;(N&#65533;&#1114;&#65533;&#65533;&#65533;&#65533;&#65533;P&#65533;&#65533;X &#65533;a&#65533;!S
gt@&#65533;)f&#65533;&#65533;&#65533;&#65533;&#65533;&#65533;&#65533;&#65533;7D&#1152;&#65533;&#65533;@&#65533;c+5hn&#65533;t&#65533;g&#65533;Y&#65533;&#65533;02*
O&#65533;&#65533;&#65533;&#65533;[&#65533;&#65533;j&#65533;$&&#65533;]&#65533;&#65533;,&#65533;Bx&#65533;&#65533;&#65533;Z;6&#65533;Y&&#65533;&#65533;Yoz1%G 4&#65533;m#^=&#65533;&#65533;&#65533;&#65533;V&#65533;$'J&#65533;&#65533;&#65533;&#65533;&#65533;&#65533;&#65533;&#65533;&#65533;u&#65533;U&#65533;&#16205;&#65533;[&#65533;&Yr&#65533;&#65533;n&#65533;&#65533;&#65533;&#1787;&#65533;&#65533;#*&#65533;&#65533;y&#65533;S&#65533;a&#65533;&#65533;"&#65533;U)&#65533;=&#65533;k#&#65533;&#65533;>&#65533;V&#65533;L(&#65533;&#65533;&#65533;xY&#65533;&#65533;O"&#913;&#65533;f&#65533;p&#65533;`-&#65533;&#65533;&#65533;b*&#65533;&#65533;&#1620;"&#65533;9&#65533;&#65533;d&#65533;5&#65533;D&#65533;TB&#65533;51&#65533;&#65533;v&#65533;c&#65533;&#65533;&#65533;w&#897;w&#1050;&#163;&#65533;e!&#65533;&#65533;&#65533;yj&#65533;&#65533;&#1382;`&#65533;T&#65533;&#65533;
*]k6E&#65533;m&#65533; &#65533;5&#65533;&#65533;&#65533;&#1303;&#65533;!|&#65533;f&#65533;&#65533;&#65533;&#65533;IB[WnP&#65533;&#65533;&#65533;&#168;?&#65533;`4!H&#65533;&#65533;	VVi[8&H@&#65533;@&#65533;&#65533;viUFK&#65533;&#65533;bBJaeL&#1032;&#65533;&#65533;&#65533;b&#65533;&#65533;e<&#65533;e&#65533;&#65533;&#65533;&#65533;&#65533;
d@b?R&#65533;]DM^&#65533;'},B&#65533;4
N&#65533;&#65533;$*#&#65533;A&#65533;~&#144;&#65533;&#2029;
&#65533;&#65533;&#65533;r&#65533;)<+s&#1308;]&#65533;&#65533;&#65533;>&#65533;n&#65533;&#65533;}&#65533;7&#65533;&#1321;&#65533;)&#65533;&#65533;&#65533;5&#65533;&#65533;&#65533;&#65533;&#65533;&#65533;Qh&#65533;jw&#65533;"&#65533;&#65533;*xR&#65533;&#65533;&#65533;&#65533;l&#65533;*&#65533;&#65533;Q&#65533;{%&#65533;&#65533;&#65533;)|&#65533;ye&#65533;&#65533;g]&#65533;&#65533;<B&#65533;&#65533;p,<&#65533;&#65533;&#65533;&#35233;?&#65533;P&#65533;&#65533;&#65533;&#1866;&#65533;&#65533;in&#65533;V&#65533;&#65533;&#65533;aK&#65533;&#65533;	&#65533;&#65533;&#65533;&#65533;&#65533;&#65533;&#65533;r&#65533;&#65533;&#65533;&#65533;&#22653;A!H&#65533;k&#65533;m&#65533;%dz&#65533;"&#65533;6m&#65533;&#65533;&#65533;&#65533;dxf!u&#65533;&#65533;!c@&#65533;!&#65533;&#65533;&#65533;m&#65533;g&#65533;&#65533;t=&#65533;N&#65533;&#65533;=RLM&#65533; ~&#65533;&#65533;&#65533;&#65533;&#65533;&#65533;&#65533;z&#65533;'&#65533;&#65533;&#65533;&#65533;h&#65533;&#65533;
&#65533;&#65533;Z+.f&#65533;&#65533;&#65533;f2
&#65533;&#65533;YiUT&#65533;Fr&#65533;NN&#65533;[L&#65533;9&#65533;B.`&#65533;+U>&#755;hh&#65533;T&#65533;t&#65533;&#65533;HV&#65533;J&#65533;:&#65533;&#65533;&#65533;Bm&#65533;&#1194;:1f&#65533;Z&#65533;#&#65533;&#65533;&#65533;&#1494;_&#65533;&#65533;<&#65533;&#65533;Izv-'&#65533;m;Q&#65533;&#65533;&#65533;m<A&#65533;
o0%0&#65533;$&#65533;&#65533;&#65533;&#65533;S\b]&#65533;~&#65533;e\&#65533;@T&#65533;&#65533;&#65533;w&#65533;m&#65533;I{D.&#65533;&#65533;l&#65533;&#65533;lC&#65533;&#65533;&#65533;*&#65533;	&#65533;tn&#65533;&#65533;.&#65533;JL&#1322;i&#65533;&#65533;&#65533;&#65533;r&#65533;&#65533;&#65533;l=*-fA&#65533;3rb&#65533;G&#65533;&#65533;&#65533;<	&#65533;&#65533;&#65533;&#65533;&#65533;N&#65533;A&#65533;>&#65533;&#65533;m't&#65533;}&#65533;&#65533;m &#65533;rk3&#65533;&#65533;&#65533;".2Y&#65533;&#65533;&#65533;&#65533;En&#65533;&#65533;&#65533;&#65533;,ani&#65533;#m&#65533;e&#65533;&#65533;&#65533;&#65533;2&#65533;/&#65533;&#65533;&#65533;&#1242;n&#65533;F&#65533;&#65533;&#65533;&#65533;&#65533;&#65533;&#65533;&#1552;`&#65533;&#65533;&#65533;&#65533;AR&#65533;?&#65533; 4&#65533;&#65533;>&#65533;<&#65533;$&#65533;G&#65533;&#65533;&#65533;&#65533;&#65533;&#65533;&#65533;&#65533;&#65533;&#65533;?j#&#65533;"L.W&#65533;&#65533;&#65533;n&#65533;&#65533;&#65533;Mw]"&#65533;K&#65533;&#65533;&#65533;&#65533;&#1409;H&#65533;&#65533;&#65533;&#65533;k
c&#65533;r&#65533;&#65533;&#65533;&#65533;&#1452;o&#65533;&#65533;0&#65533;v&#65533;&#65533;&#65533;D"&#65533;&#65533;&#65533;\&#65533;&#65533;n&#65533;&#65533;&#65533;&#65533;y&#65533;j&#65533;&#65533;&#65533;&#65533;'&#65533;6)&#65533;A&#65533;&#65533;&#1698;&#65533;A&#65533;F&#65533;7&#65533;&#471;/r&#65533;O5J&#65533;&#65533;g&#65533;J#&#65533;&#65533;&#65533;YF&#2029;\&#65533;&#65533;&#1712;&#65533;R&#65533;&#65533;8 :&#65533;&#65533;&#65533;&#65533;&#65533;r&#65533;&#65533;&#65533;&#65533;n&#65533;r&#65533;
2X&#65533;Y&#65533;I&#65533;&Xb[&#59654;d&#65533;n&#65533;&#65533;H&#65533;&#65533;5&#65533;m4&#191;&#65533;-&#458;&#65533;A;&#65533;>m &#65533;br&#65533;d&#65533;&#65533;h&#65533;1&#65533;
&#65533;&#65533;/&#65533;G&#65533;&#65533;&#65533;&#65533;^&#65533;&#65533;&#65533;q.&#1134;&#65533;&#65533;&#65533;q&#240;n&#65533;/&#65533;&#65533;&#65533;X&#65533;&#65533;&#65533;&#65533;!&#65533;2&#65533;&#65533;&#65533;&#65533;i[4&#65533;$L\&#65533;]P&#65533;!&#65533;&#65533;f&#65533;?&#65533;&#1858;&#65533;&#65533;&#65533;&#65533;&#65533;&#65533;W&#65533;s&#65533;&#65533;&#65533;&#65533;&#65533;&#65533;D&#65533;I&#65533;&#65533;A&#1324;z&#65533;o&#65533;&}/&#65533;&#65533;I&#1736;i>&#65533;s 2&#65533;/&#65533;/&#65533;F&#65533;A&#65533;&#65533;A'5&#65533;\&#65533;U&#65533;&#65533;4/&#65533;C7&#65533;@}&#65533;&#65533;&#65533;hE&#65533;%qqW'L&#65533;&#65533;&#65533;'&#65533;&#65533;&#65533;8sm&#65533;&#65533;&#232;w&#65533;f&#682;s@&#65533;&#65533;&#65533;a&#65533;x
sw&#65533;&#65533;@&#65533;&#65533;&#65533;qF80&#65533;q&#65533;v.&#65533;&#65533;&#65533;&#65533;uG&#65533;F&#65533;v&#65533;&#65533;pA&#65533;)"&#65533;'S;5n&&#65533;A&#65533; #&#65533;
b&#65533;&#65533;&#65533;&#65533;&#65533;T&#65533;	&#65533;&#65533;&#65533;Ad&#65533;&#65533;9&#65533;&#65533;Hs.r&#65533;1&#65533;&#65533;	&#65533;X&#65533;d&#65533;1]&#65533;&#65533;&#65533;&#65533;&#65533;&#1665;&#65533;s&#65533;`&#65533;&#65533;P&#65533;q&#65533;&#65533;N5&#65533;&#65533;&#65533;&#65533;&#65533;&#65533;/eDn<w&#65533;&#65533;&#65533;&#2032;&#65533;^a&#65533;&#65533;&#65533;&#65533;]&#1648;6t&#65533;&#65533;'&#65533;>&#65533;&#65533;Q#&#65533;&#65533;&#65533;&#65533;I&#65533;&#65533;#&#65533;&#65533;t&#65533;H&#65533;"B&#65533;2+&#65533;&#65533;JkE&#65533;1WPs&#2028;E&#65533;A&#65533;&#1787;&#65533;1`{&#65533;qOLr4b&#65533;&#65533;d&#65533;/t&#65533;pA&#65533;&#65533;;Z7&#65533;&#65533;&#65533;kw&#65533;&#65533;T
&#128;&#65533;&#1382;	b&#65533;&#65533;K&#65533;!>&#1662;n&#65533;&#65533;6&#65533;!&#65533;[&#65533;&#952;&#65533;&#65533;&#278;ga&#65533;O&#65533;&#65533;>&#65533;8I,&#65533;&#65533;+b C6&#65533;yd3r2W[&#65533;&#65533;R&#65533;&#678818;&#65533;&#65533;,&#65533;K"l&#65533;&#65533;n&#1223;&#65533;`&#65533;&#65533;qx&#65533;&#65533;&#65533;&#65533;c&#65533;&#65533;L&#65533;&#65533;Qb&#65533;&#65533;&#65533;8&#65533;&#65533;&#65533;&#65533;&#65533;&#65533;'8AuQ&#1781;&#65533;dd?&#65533;&#65533;^&#65533;&#1485;&#65533;&#65533;$&#65533;g;&#65533;-&#65533;\fJ&#65533;&#65533;7&#65533;&#65533;&#65533;>4&#65533;dZ2&#65533;b&#65533;&#65533;&#1141; &#65533;;&#65533;V&#65533;3+&#65533;&#65533;7&#65533;u&#65533;&#65533;k&#65533;&#65533;&#65533;&#65533;/&#65533;yr&#65533;&#65533;a&#65533;&#65533;Q&#65533;d&#65533;\H&#65533;96O&#65533;N&#65533;&#65533;&#65533;Z&#65533;&#1544;A&#65533;&#65533;c[JA&#65533;H0I#&#65533;&#65533;&#65533;Mo&#65533;&#65533;&#65533;&#65533;EJ&#65533;5
P&#65533;(53&#65533;&#65533;&#1016;&#65533;&#65533;'&#65533;mb&#65533;t&#65533;&#65533;x&#65533;&#65533;y&#65533;7&#65533;:&#65533;1X&#65533;&#65533;[&#65533;T_p&#513;&#65533;&#65533;&#65533;L&#65533;&#65533;&#65533;|&#65533;&#65533;'&#65533;v(Z&#1682;&&#65533;r&#65533;{&#65533;&#65533;&#65533;&#65533;&#65533;`&#65533;&#65533;z&#65533;y&#65533;&#65533;&#65533;'&#65533;[yo&#65533;O&#65533;&#65533;Lf;Z&#65533;&#65533;?&#65533;&#65533;x&#65533;&#65533;+v&#65533;&#65533;y&#65533;Km&#65533;&#65533;&#65533;X&#65533;&#65533;C&#65533;$L&#65533;&#65533;L&#65533;,&#65533;HT&#65533;&#751;A&#65533;&#65533;&#65533;&#65533;)&#65533;&#65533;4&#65533;&#65533;!&#65533;r&#65533;y&#65533;a&#65533;&#65533;&#65533;+G&#65533;7&#65533;z&#65533;&#34304;d&#65533;l&#65533;#&#367;&#65533;v&#65533;&#65533;&#65533;@&#65533;;R&#65533;t&#65533;w&#65533;9&#65533;&#65533;&#65533;&#65533;;&#65533;A&#65533;N&#65533;&#65533;&#65533;&#65533;&#65533;&#65533;&#65533;&#65533;&#65533;&#65533;&#65533;&w&#65533;	/&#65533;u&#65533;&#65533;&#65533;
.&#65533;&#912;&#65533;&#65533;R&#65533;F&#65533;&#65533;^&#65533;&#65533;b"&#65533;1&#65533;`&#65533;&#65533;&#65533;	!&#65533;&#65533;&#65533;.r+&#65533;&#65533;.&#65533;&#65533;znk&#65533;&#65533;O-1&#65533;{u&#65533;&#65533;kW&#65533;&#65533;!&#65533;&#65533;?&#65533;&#65533;&#65533;&#65533;K&#65533;	n&#65533;&#65533;q|&#65533;&#65533;&#65533;$*D&#65533;&#65533;7&#65533;"&#65533;&#65533;&#65533;ED&#65533;6"~&#65533;&#65533;&#65533;&#65533;@/&#65533;c&#65533;&#65533;J&#65533;x&#65533;&#65533;&#65533;&#65533;&#65533;&#65533;&#65533;&#65533;&#65533;&#65533;Z
TU&#65533;&#65533;D&#65533;%&#65533;&#65533;u&#65533;A&#65533;&#893;&#65533;&#65533;r2	&#65533;l>T&#65533;&#65533;&#65533;&#65533;&#65533;[ &#65533;1&#65533;H&#65533;&#65533;?&#65533;*}4f&#65533;CU;&#65533;&#65533;&#65533;W&#65533;&#65533;&#1533;_&#65533;&#65533;,&#65533;&#65533;4X0&#65533;&#65533;&#65533;%f &#65533;&#1033;D&#65533;Yq&#65533;Ap&#65533;&#65533;&#65533;c#3&#65533;4ye&#593;+S&#65533;tI0N&#65533;9z&#65533;&#65533;&#65533;s&#65533;fN&#65533;&#65533;&#65533;&#65533;&#65533;&O<x&#65533;Y)&#65533;GR,
&#65533;x&#65533;jT&#65533;E&#65533;"&#65533;&#65533;U&#65533;UZ&#65533;n&#65533;&#65533;O&#65533;&#65533;,&#65533;&#65533;&#522;&#65533;z&#65533;$&#65533;j&#65533;&#65533;)S&#65533;S\Es&#38324;uo&#1537;-=&#65533;!(&#65533;&#65533;	H&#65533;p&#65533;'c&#65533;!^~\$d&#65533;h)c\y3&#65533;&#65533;&#65533;D&#65533;&#65533;&#65533;A&#1025;&#65533;D&#65533;&#65533;P&#65533;o&#65533;dT&#65533;&#947;i&#65533;&#65533;&#65533;&#65533;&#1457;`&#65533;&#65533;&#65533;&#65533;&#65533;&#65533;&#65533;&#65533;P&#65533;&#65533;&#65533;q&#65533;'&#1908;&#795;&#65533;)&#65533;EP2D&#65533;&#65533;oc&#65533;~E7&#65533;&#65533;X2&#533;	&#65533;>5sz&#29018;=:&#65533;&#929;g&#65533;b|X&#65533;}&#65533;&#65533;&#65533;&#65533;&#65533;&#65533;&#65533;&#65533;&#65533;&#65533;&#65533;}&#65533;&#65533;&#65533;A&#65533;&#65533;&#65533;&#65533;&#1690;&#65533;&#65533;&#65533;l&#65533;&#65533;&#65533;n#`
&#201;&#65533;&#65533;C&#65533;&#65533;&#65533;&#65533;&#65533;&#65533;@B=&#65533;&#65533;&#65533;/4&#65533;D&#65533;I(&#65533;&#65533;:&#65533;F&#65533;J&#65533;L&#65533;>
K8&#65533;&#65533;bK&#65533;&#65533;"M&#65533;&#65533;&#65533;?&#65533;&#65533;2P&#1932;4&#65533;bp&#65533;&#65533;&#65533;&#65533;p&#65533;&#65533;&#733384;&#65533;&#65533;!zhJD6B&#65533;&#65533;#&#65533;&#1179;&#65533;&#65533;\O=j&#65533;i&#65533;&#65533;&#65533;&#65533;&#65533;4&#65533;&#65533;k&#65533;&#65533;
2&#65533;&#65533;&#65533;d/&#65533;0&#65533;Xd&#65533;&#65533;&#65533;&#65533;d&#65533;&#65533;d&#65533;&#65533;&#65533;&#65533;&#65533;J&#65533;4&#65533;&#65533;2&#65533;&#65533;&#65533;{&#65533;&#716;&#65533;h&#65533;&#65533;=R&#65533;KG &#65533;&#65533;&#65533;&#175; 7R-&#65533;&#918;N&#65533;&#65533;&#65533;2z&#65533;&#65533;&#65533;&#65533;S#`&#65533;&#65533;1O=q&#65533;&#65533;&#1308;%&#65533;N7T &#65533;x&#65533;"&#65533;&#65533;4&#65533;I[&#65533;&#65533;&#1775;&#65533;&#65533;R&#65533;&#65533;&#65533;&#65533;&#65533;&#65533;&#65533;&#65533;dK&#65533;&#65533;&#696;&#65533;)P2.&#65533;&#65533;&#65533;&#65533;&#65533;6Jq&#65533;7-&#65533;N:&#65533;&#65533;L<&#65533;&#65533;i&#65533;8e&#65533;%FQ&#65533;&#65533;&#933;&#65533;K&&#65533;&#65533;Qm&#65533;&#65533;&#65533;&#65533;n&#65533;&#65533;&#1796;&Fp&#65533;u&#65533;{06*&#65533;&#65533;&#65533;&#65533;&#65533;si
"Ob&#65533;&#65533;k&#65533;&#65533;&#65533;-REa}&#65533;Wg&#65533;ni'&#65533;&#65533;	-&#65533;&#65533;w&#65533;M|&#65533;Q&#65533;&#65533;2&#65533;+&#65533;&#65533;&#65533;&#65533;&#65533;&#65533;&#65533;&#65533;&#65533;&#65533;&#65533;&#65533;&#659;&#65533;&#65533;u&#65533;LZy&#65533;&#65533;rU&#65533;J}mi&#65533;&#65533;&#65533;C&#65533;g&#65533;&#65533;C&#65533;&#65533;&#65533;z5&#65533;Y&#65533;&#65533;^&#65533;&#963;
&#65533;&#65533;&#65533;&#65533;&#65533;&#65533;&#65533;CS(,&#65533;!]&#65533;&#65533;o&#65533;T&#65533;&#65533;&#65533;-&#65533;jK4&#65533;<q&#958;F.&#65533;&#65533;l&#65533;W&#65533;>h&#65533;<&#65533;&#65533;&#65533;50[e&#65533;Mr&#65533;&#65533;&#65533;&#65533;&#65533;&#65533;W&#65533;F&#65533;&#65533;&#65533;b&#65533;&#1465;2d&#65533;&#65533;&#65533;&#65533;&#65533;&#901;&#65533;7&#65533;@%0&#920;k&#65533;&#65533;&#65533;&#65533;.&#607;&#65533;\p&#213;&#65533;,&#65533;&#65533;e&#65533;6&#1074;OG&#65533;&#65533;&#65533;)&#65533;(h&#65533;&#65533;.&#65533;M&#65533;g&#65533;`&#65533;&#2013;6&#65533;E&#65533;&#65533;&#65533;&#65533;m&#65533;&#65533;D&#65533;&#65533;\sx&#65533;A&#65533;&#65533;"]&#65533;yE@&#65533;&#65533;$&#1888;&#65533;jQ&#65533;&#65533;&#65533;e&#65533;p*&#65533;[K`&#65533;&#65533;&#65533;y&#65533;!<&#65533;&#65533;U&#65533;&#65533;&#65533;&#65533;#;!
&#65533;&#65533;&#65533;m67&#65533;_&#65533;Ds&#65533;<
R9<&#65533;&#65533;&#65533;y&#65533;[5u9&#65533;9SV&#65533;&#65533;
&#65533;P*&#65533;&#65533;&#65533;]"&#65533;^&#65533;Y<&#65533;	i&#65533;&#65533;&#65533;E&#65533;|&#65533;&#65533;Y{&#65533;E&#65533;&#65533;&#65533;&#648;!f&#65533;&#65533;&#65533;m&#65533;&#65533;&#65533;&#65533;3&#65533;&#65533;&#65533;&#65533;&#300;0&#65533;I<.7&#65533;qI&#65533;&#65533;&#65533;@&#65533;y&#65533;  b&#65533;&#65533;&#65533;&#65533;+-&#65533;5&#65533;&#65533;&#65533;$&#65533;fEK~&#65533;&#65533;W$H&#65533;&#65533;6&#65533;xn&#65533;@]&#65533;&#65533;&#65533;&#65533;&#65533;C3c&#65533;'&#65533;&#65533;G&#65533;&#65533;s&#65533;T&#65533;8&#65533;M6DPy&#65533;&#65533;h@I|&#65533;V&#65533;
.j&#65533;&#65533;&#65533;&#65533;
&#65533;&#65533;e&#65533;&i%*h&#65533;&#65533;|&#65533;%1&#65533;&#65533;&#65533;)&#65533;&#65533;&#654;B&#65533;&#65533;i&#65533;&#65533;1&#65533;[&#140;&#65533;=7&#65533;&#65533;,&#65533;d&C&#65533;L&#65533;&#65533;&#65533;&#65533;&#65533;) &#65533;&#65533;&#65533;&#65533;\&#65533;&#65533;bE&#65533;&#65533;&#65533;8&#65533;&#65533;&#65533;%&#65533;3&#65533;0j&#65533;&#65533;|&#65533;;&#65533;K&#65533;!&#65533;&#65533;(`&#65533;;G&#65533;&#65533;&#65533;B&#65533;&#65533;&#65533;g1&#65533;rOE&#65533;&#65533;d(&#65533;=&#65533;@9
b&#65533;4_G&#65533;&#65533;&#65533;u&#65533;D&#65533;&#65533;&#65533;>&#65533;&#65533;&#65533;&#65533;@;iJ&#65533;&#65533;9&#65533;&#65533;(m&#65533;6
9&#65533;&#65533;	&#65533;&#65533;&#65533;&#65533;&#65533;&#65533;C&#65533;L&#65533;&#65533;+M&#65533;&#65533;&#65533;&#65533;&#1489;&#1028;&#65533;&#65533;R&#65533;4&#65533;&#65533;&#65533;&#65533;N&#65533;z&#65533;&#65533;&#65533;'&#65533;&#65533;&#65533;&#65533;&#65533;cQH&#65533;&#65533;+&#65533;&#65533;&#65533;&#65533;KI&#65533;;&#65533;zBYj&#441;"&#555;&#65533;&#728;# &#65533;&#65533;*?&#65533;'F&#65533;&#65533;&#1463;&#65533;&#65533;&#65533;V&#65533;#&#65533;&#65533;&#65533;&#65533;|&#65533;#V&#1864;&#65533;&#1411;&#65533;&#65533;V&#65533;&#65533;mi&#65533;&#65533;&#65533;&#1139;U&#65533;M&#65533;&#65533;&#65533;&#65533;4&#65533;S&#65533;6&#65533;Mp&#65533;&#65533;&#1900;&#65533;RK&#65533;&#65533;&#65533;&#65533;&#65533;5I&#25147;F&#65533;&#180;&#65533;-&#1146;&#65533;ac&#65533;1&#65533;-&#65533;&#65533;&#65533;&#65533;&#65533;:j&#65533;&#65533;&#65533;n&#65533;W&#65533;&#65533;o&#65533;w&#65533;&#65533;&#65533;f8Z&#65533;&#65533;Gs&#65533;&#320;&#38582;&#65533;&#65533;@&#65533;/!h&#65533;/&#65533;C&#65533;l&#65533;&#65533;&#65533;-f&#65533;z\}W_&#65533;&#65533;&#65533;M&#65533;&#65533;SO&#65533;&#65533;&#65533;&#65533;,+'v&#65533;&#65533;"	&#65533;&#65533;&#65533;(z7&#65533;&#65533;>e0$=&#65533;W1&#65533;	!&#65533;(R#&#65533;{X&#65533;v7E&#65533;k&#65533;6&#65533;6&#361;&#65533;eE0&#65533;&#65533;&#65533;&#65533;&#65533;*&#65533;&#65533;&#65533;&#65533;C&#65533;&#65533;C:&#65533;Q&#65533;&#65533;&#65533;&#65533;&#65533;&#234;D&#65533;&#65533;&#65533;6&#1651;&#65533;&#65533;AC^&#65533;U&#65533;&#7615;&#65533;&#65533;S\&#65533;]&#65533;&#65533;u&#65533;&#65533;1a#&#65533;o&#65533;&#65533;1&#65533;&#65533;&#65533;&#65533;&#65533;&#65533;&#65533;&#269;&#65533;&#65533;&#65533;@870%*&#65533;&#65533;&#65533;+&#65533;&#65533;8w&#65533;Fmk?&#65533;&#65533;&#65533;-&#65533;yv*&#65533;eq5`&#65533;&#65533;mY&#65533;&#65533;V&#65533;&#65533;/&#65533;&#65533;&#65533;&#65533;&#65533;&#65533;2d&#65533;zf&#65533;y&#65533;$(pM&#65533;{&#65533;fD&#65533;v&#65533;s&#65533;E&#50345;&#65533;wZ{&#65533;seB"RX&#65533;&#65533;&#65533;_&#65533;6&#65533;eW~&#65533;&#65533;&#65533;N)J&#65533;&#65533;Da&#65533;&#65533;{&#65533;k&#65533;V5&#65533;&#65533;k&#65533;&#65533;&#65533;&#65533;&#65533;I&#65533;c&#65533;U]dn&#65533;&#65533;nm&#65533;&#818;&#65533;&#65533;&#65533;&#954;&#65533;&#65533;-&#65533;r&#606;&#65533;9&#65533;&#1373;&#1387;&#65533;r&#65533;&#65533;&#65533;x&#65533;c&#65533;ukc&#65533;&#65533;dvAH&#65533;v&#65533;&#65533;H&#65533;:&#65533;	&#65533;&#259;&#65533;LA[4^&#65533;&#65533;wR&#65533;&#65533;&#65533;eL{&#65533;g;Z&#65533;?0&#65533;&#65533;a&#65533;g	&#65533;u&#65533;e&#65533;&#65533;[&#65533;g3G&#65533;&#65533;&#65533;&#65533;c &#65533;&#65533;&#65533;T&#65533;&#65533;&#65533;7&#65533;X[|&#1454;&#65533;L&#65533;Q&#65533;&#65533;&#65533;&#65533;&#65533;fq6&#65533;-?}&#65533;p&#65533;&#1132;&#65533;&#65533;&#65533;&#65533;&#65533;=&#65533;E&#65533;D&#65533;&#65533;&#65533;>&#65533;%&#65533;&#65533;&#65533;6&#65533;&#65533;qNv&#65533;&#985;&#65533;&#65533;&#65533;&#65533;&#65533;&#65533;k&#65533;5&#65533;&#65533;&#65533;|gS\&#65533;&#65533;&#65533;&#65533;&#65533;&#65533;&#44909;&#65533;&#65533;k&#65533;h&#65533;+'&#65533;*<&#65533;&#65533;&#65533;&#65533;Xy;&#65533;Y&#65533;&#65533;&#65533;&#65533;;%&#242;&#65533;&#65533;3&#65533;&#65533;7&#65533;Z&#168;F&#65533;&#65533;&#65533;&#65533;&#65533;9(w&#65533;&&#65533;u&#65533;R&#65533;s&#65533;=&#65533;]<ql"P&#65533;Xw&#65533;&#65533;&#65533;*UH?&#65533;&#65533;g&#65533;&#65533;wNns&#65533;S&#65533;&#65533;&#65533;&#65533;&#65533;h&.&#65533;k&#65533;&#65533;&#65533;&#65533;&#65533;_&#1491;&#65533;&#1529;&#65533;tAS&#65533;}7&#65533;&#65533;&#65533;/&#65533;|&#65533;P&#65533;&#65533;&#65533;V&#65533;&#65533;{d&#65533;n-&#65533;HS&#65533;&#65533;i&#65533;&#65533;&#65533;&#65533;&#65533;d&#65533;&#65533;J&#65533;}&#65533;&#65533;&#65533;=&#65533;&#65533;Op&#65533;&#65533;&#43695;`T&#65533;2&#65533;&#65533;&#65533;X&#65533;&#65533;m&#24716;&#65533;&#994;&#65533;&#65533;.A<.#&#65533;J&#65533; &#65533;&#65533;~iv&#65533;N&#65533;&#65533;&#65533;&#65533; &#65533;&#65533;l&#65533;&#65533;j&#65533;/&#65533;&&#65533;&#65533;&#65533;Zp&#65533;pO&#65533;Xd&#65533;03&#65533;&#65533;&#568;&#65533;s\"&#65533;&#65533;&#65533;DL~(h&#65533;G&#65533;8&#65533;A	D&#65533;&#430;N&#65533;&#65533;W&#1043;`&#65533;&#65533;&#65533;/&#65533;-&#206;M&#65533;&#65533;1m&#65533;&#65533;&#65533;&#65533;&#65533;8&#65533;&#65533;&#65533;&#65533;>&#65533;K&#65533;L&#65533;Dy(&#65533;&#65533;,&#65533;&#65533;'C>&#65533;&#65533;]&#65533;Ub)n&#65533;&#65533;'c&#65533;&#65533;&#65533;&#65533;0&#65533;,P&#65533;&#65533;&#65533;`&#65533;&#1470;&#65533;&#65533;2*&#65533;&#65533;$&#65533;&#65533;/&#65533;&#65533;0&#65533;&#65533;&#65533;&#65533;&#65533;&#65533;&#65533;&#65533;x>*&#65533;0&#65533;g&#65533;&#65533;&#65533;nr&#65533;	&#65533;&#65533;&#65533;$&#65533;/&#65533;q&#65533;&#65533;&#65533;0&#65533;&#910;,* &#65533;&#65533;f}pCf+?,n&#65533;&#65533;&#65533;&#65533;s`&#65533;x&#65533;&#65533;&#65533;&#1656;&#65533;O]JS1gR&#65533;]juECi&#65533;&#65533;&#65533;&#65533;&#65533;34	&#1709;$&#65533;&#65533;:&#65533;&#65533;*&#65533;dF&#65533;&#65533;/&#65533;&#65533;HILC&#65533;&#65533;&#65533;&#65533;&#65533;B&#65533;W&#65533;&#65533;&#65533;&#65533;~^&#65533;7&#65533;&#65533;q&#65533;&#65533;.&#65533;H&#65533;&#65533;&#65533;m&#1782;&#1102;R&#65533;&#65533;L&#65533;$&#65533;o&#65533;&#65533;&#65533;&#65533;b&#65533;D-0&#65533;&#65533;&#65533;b`&#65533;1&#65533;&#65533;&#65533;&#65533;D
?&#65533;}&#65533;&#65533;&#65533;/y&#65533;f.&#65533;&#65533; gQ&#65533;@&#65533;$r	&#65533;&#65533;&#65533;)?&#65533;&#65533;&#65533;2&#65533;4&#65533;	_M&#65533;&#65533;qE&#65533;B o&#65533;Dr$I&#65533;&#65533;j&#65533;$&#65533;0&#65533;&#65533;&#65533;vP&#65533;bF!)A&mVz&#65533;=&#65533;&#65533;ULCc|&#65533;pH&#65533;"#&#65533;j&#65533;&#65533;QW&#65533;&#65533;)&#65533;=.P.&#65533;M
&#65533;	&#65533;n&#941;&#65533;Q&#65533;&#65533;+&#65533;&#65533;&#65533;&#65533;K&#65533;g&#65533;&#65533;2`&#65533;0&#65533;&#65533;&#65533;&#1110;&#65533;&#65533;-2&#65533;&#65533;.@%&#65533;&#65533;&#1028;&#65533;Q&#65533;C&#65533;sd&#1712;'&#65533;&#65533;0&#1777;&#1798;&#46642;;r&#65533;&#65533;&#65533;#&#65533;&#65533;b&#65533;&#65533;T,#&#65533;&#65533;`&#65533;fb&#65533;37&#65533;&#65533;&#65533;&#65533;&#65533;&#65533;p&#65533;&#65533;,&#65533;&#65533;~&#65533;&#65533;D&#65533;&#65533;&#65533;&#65533;&#65533;,l&#65533;S1QN&#65533;&#65533;)@iJ&#65533;&#65533;n&#65533;/!&#65533;E&#554;7&#65533;&#65533;*Z81#&#65533;#&#65533;0o3s&#65533;0&#65533;0&#65533;P-S(8&#65533;&#65533;&#65533;T&#65533;W15&#65533;I&#65533;>&#65533;q;!&#65533;&#65533;&#65533;&#65533;q&#65533;&#65533;m&#65533;&#65533;`&#65533;(;&#65533;&#65533;&#65533;D&#65533;&#238;n&#65533;0&#65533;%&#65533;c-NE	Ks*&#65533;=mB&#65533;&#65533;0&#65533;S&#65533;&#65533;&#65533;O%&#65533;&#65533;	&#65533;&#65533;&#65533;&#65533;&#65533;:&#65533;;&#65533;B&#65533;&#65533;&#65533;gHH B&#65533;*")&#65533;,&#65533;dK&#65533;&#65533;&#555;"M&#65533;&#65533;&#65533;&#65533;t&#65533;&#65533;D.&#65533;&#65533;&#768;-n|G&#65533;5&#65533;&#65533;#=&#65533;A;&#65533;X)x&#65533;S&	&#65533;x*&#65533;bA&#65533;b-&#65533;&#65533;&#65533;CK&#65533;&#65533;o%I4I&#65533;s_&#65533;&#65533;&#65533;&#65533;_A<rJ&#65533;T5iJ&#65533;&#65533;)4&#65533;&#65533;K%&#65533;B&#65533;&#65533;)&#65533;&#65533;d~&#65533;y&#1044;0&#65533;zIu/&#65533;&#1798;9ijJ1&#65533;&#65533;j@&#65533;&#65533;R3&#65533;@&#65533;&#65533;&#65533;&#65533;&#65533;\&#65533;1&#65533;d!%&#65533;&#65533;N~&&#65533;SK&#788;Q&#1768;&#65533;&#65533;`L&#65533;&#65533;MK&#65533;D&#235;ERsO&#65533;s%&#65533;SS6&#65533;&T*&#65533;&#65533;bd&&#65533;&#672;<b&#65533;&#65533;&#65533;&#65533;&#65533;&#65533;%&#65533;&#65533;-&#65533;rVp&#65533;&#334;:&#65533;&#65533;&#65533;#R&#65533;&#65533;W_&#65533;&#492;H&#65533;U]&#65533;1&#65533;&#65533;c&#65533;&#65533;68/t &#65533;&#131;&#65533;:1_b&#65533;&#65533;%&#65533;&#65533;&#65533;&#65533;&&#65533;&#65533;&#65533;vI&#65533;&#65533;]&#65533;"@o&#65533;N&#65533;&#65533;S&#65533;&#65533;J&#65533;+&#65533;&#65533;T&#65533;,K8&#65533;^S&#65533;Z&#65533;&#65533;&#65533;A`c),&#65533;y&#65533;JVG&#65533;(&#65533;&#65533;&#65533;^E&#65533;UZA&#1245;&#65533;&#65533;&#65533;&#65533;S7&#65533;&#65533;UO&#65533;5F-&#65533;j>&8&#65533;&#65533;YS"b_&#65533;&#164;g&#65533;&#65533;H4Y[&#65533;U&#1396;)&#65533;H&#65533;Bje&#65533;&#65533;e]V-&#65533;f7&#65533;Ni&#65533;VVgGT&#65533;vN7hoCm&#65533;3u&#65533;YE- T2\&#65533;&#65533;f&#65533;c_&#65533;b&#65533;HD&#65533;&#65533;&#65533;V&#65533;N&#65533;j_&#65533;e&#65533;Pk;&#65533;q]&#65533;&#65533;vlU&#65533;-&#65533;&#65533;P&#65533;&#65533;nm&#65533;&#65533;NBdP&#65533;&#65533;:&#65533;lq&#65533;6&#65533;&#740;&#65533;n&#65533;&#65533;`"&#65533;&#65533;&#65533;s*FTp7bRe&#65533;X6q&#65533;w&#65533;q&#65533;s&#65533;$&#65533;g	*&#65533;vh&#65533;&#65533;&#65533;&#1202;&#65533;&#65533;&#65533;&#65533;x&#65533;D&#65533;&#65533;co&#65533;b&#65533;&#65533;y)D-&#65533;tK&#65533;lL
V(!&#65533; hWjg&#65533;O**w&#65533;&#65533;'#@~&#65533;r&#65533;&#65533;r&#65533;&#65533;&#65533;W^&#65533;`D&#65533;&#65533;&#1844;&#65533;&#65533;&#65533;&#65533; d&#65533;W&#65533;&#65533;&#65533;\&#65533;u3P&#65533;6&#65533;{&#65533;&#65533;\s6&#65533;6|&#65533;&#1408;&#65533;&#65533;,&#65533;|o&#65533;w&#65533;&#65533;r&#65533;P&#65533;&#65533;&#65533;w&#65533;n&#65533;$&#65533;
a&#65533;T&#65533;
%(+1&#65533;<&#65533;&#65533;&#65533;&#65533;&#65533;&#65533;f&#65533;&#65533;{&#65533;4]Y&#1541;y&#65533;&#65533;&#65533;&#65533;&#65533;c&#65533;&8&#1394; (&#65533;#c3&#65533;R&#65533;TN&#65533;d&#65533;&#65533;&#65533;&#65533;->&#65533;]Vi&#65533;&#65533;$Zx&#65533;&#65533;8&#65533;&#65533;&#65533;&#65533;&#65533;&#65533;&#65533;&#65533;&#65533;mc}qX&#65533;.!L&#65533;&#65533;&#65533;&#65533;E&#65533;3Jgf#&#65533;&#65533;&#65533;&#65533;&#65533;V>]&#65533;z&#65533;&#65533;Qy]
&#65533;%&#65533;&#65533;	`k&#65533;PS&#1536;&#65533;&#65533;f&#65533;&#65533;&#65533;%r:D&#65533;&#65533;L&#65533;vw&#65533;&#65533;&#65533;&#65533;D1&#65533;?[T{&#65533;&#65533;xY/X-&#65533;4yX]&#65533;2&#65533;
9&#65533;k7{	t&#65533;Ja3&#65533;&#65533;x&#32812;&#65533;&#65533;&#65533;h&#65533;&#65533;&#786;&#65533;&#65533;9,&#65533;4&#65533;&#65533;&#65533;N&#65533;j&#65533;&#65533;&#65533;3&#65533;&#65533;&#65533;&#65533;&#65533;H=&#65533;x&#65533;&#65533;(&#65533;&#65533;&#65533;O&#65533;&#65533;^x&#65533;Y(&#65533;&#65533;&#65533;&#65533;&#65533;&#65533;IC&#65533;&#65533;&#65533;w&#65533;&#65533;v8.&#65533;
&#65533;5&#65533;&#65533;&#65533;q&#65533;?W&#65533;&#65533;&#1858;S&#65533;&#65533;&#65533;)8f@&#65533;&#65533;&#65533;&#65533;&#65533;C&#65533;-&#65533;&#65533;&#65533;)s&#65533;&#65533;&#65533;&#28215;r&#65533;&#1016;$ip&#65533;&#65533;9X&#65533;9&#65533;Y&#65533;&#65533;&#65533;?&#65533;&#65533;p&#65533;&#65533;&#65533;&#65533;&#65533;x&#65533;&#65533;&#1634;G&#65533;&#65533;2&#65533;&#65533;2&#1715;9&#65533;z&#65533;&#65533;&#65533;&#65533;`&#65533;
&#65533;M&#65533;&#65533;p/&#65533;&#65533;&#65533;&#65533;7&#65533;\&#1817;&#65533;@&#65533;oZ&#65533;3&#65533;|&#65533;e&#65533;x&#65533;&#65533;&#65533;&#990;&#65533;x>&#65533;&#65533;&#65533;9&#868;X&#65533;.]z$&#65533;Mwr&#65533;&#65533;&#65533;H|A&#65533;&#65533;5&#65533;Q&#65533;&#65533;	&#65533;&#65533;#!.&#65533;&#65533;&#65533;&#65533;&#65533;&#65533;&#65533;I&#65533;GX?yW~qb&#65533;Y&#65533;&#65533;&#65533;&#65533;&#1699;!w&#65533;&#65533;&#65533;&#65533;&#1693;&#65533;&#65533;&#65533;&#65533;&#65533;&#65533;&#65533;&#65533;a&#65533;&#65533;&#65533;kR&#65533;&#65533;!W?m&#65533;>;&#65533;l/&#65533;&#65533;&#65533;&#65533;&#65533;&#65533;&#65533;	0&#65533;&#65533;:z
Yh5&#65533;&#65533;&#65533;&#65533;&#1647;U&#65533;&#65533;&#219;&#42435;n&#65533;&#65533;c&#65533;&#65533;M&#65533;[&#301;&#65533;z&#65533;&#65533;&#65533;-&#65533;}&#65533;&#65533;&#65533;&#65533;&#65533;zT&#65533;x&#65533;mC&#65533;&#65533;&#65533;&#65533;&#65533;1<&#65533;&#65533;IX-&#65533;;&#65533;U&#65533;06&#65533;Y\&#65533;f9&#65533;&#65533;Q&#65533;#9&#65533;&#65533;&#65533;&#65533;7&#65533;&#65533;0&#65533;%x&#65533;&#65533;.&#65533;Z&#65533;:&#65533;#&#65533;p&#65533;Q8Uu&#65533;G&#65533;0&#698;&#65533;&#65533;&#65533;@&#65533;E&#65533;3&#65533;W&#65533;ySw&#65533;&#65533;&#65533;Y&#65533;6w&#65533;&#65533;&#65533;&#65533;&#65533;e{&#65533;%&#65533;&#65533;+&#65533;&#65533;&#65533;-T&#65533;&#65533;&#65533;&#1662;&#65533;&#65533;I`&#65533;&#65533;{&#65533;&#219;&#65533;&#65533;&#65533;&#65533;T&#65533;	q&#65533;&#65533;&#1747;&#65533;[:etX!&#65533;&#65533;gQ&#65533;&#65533;&#65533;&#65533;=&#65533;&#65533;&#65533;&#65533;+&#65533;!&#65533;3&#65533;K&#904;'&#65533;&#65533;[&#65533;3#&#65533;3q@u&#65533;&#65533;S&#65533;n+:3&#65533;v&#65533;1&#65533;&#65533;c&#935;&#65533;&#65533;&#65533;)h&#65533;&#65533;&#65533;&#65533;&#65533;&#65533;@&#65533;&#65533;Gm&#65533;&#65533;&#65533;\&#65533;np&#1008;cW3&#65533;n&#65533;&#65533;g&#62049;y&#65533;&#65533;&#521;&#1716;&#65533;;&#65533;Y&#65533;&#65533;&#65533;Aw&#65533;&#65533;&#65533;[1&#65533;&#65533;&#65533;&#65533;&#65533;V&#65533;^w&#65533;Y<&#65533;7&#65533;`~&#65533;i&#65533;&#65533;an&#65533;&#65533;[&#65533;&#65533;&#65533;M&#65533;&#65533;&#765;<&#65533;&#65533;\&#65533;&#65533;:&#65533;&#65533;&#65533; &#65533;&#65533;#&#65533;&#65533;q?R&#65533;&#65533;0on&#65533;/){m&#65533;"mq#&#65533;5Z&#65533;&#65533;&#65533;]&#65533;&#65533;&#65533;yt&#65533;q1&#65533;;x&#65533;&#65533;Xc_(&#65533;u6&#65533;&#65533;&#65533;&#65533;(oG&#65533;&#65533;&#1712;eSi^&#65533;&#65533;7}&#65533;&#65533;Zd&#65533;&#65533;v&#65533;MXF]'&#65533;&#65533;&#65533;&#967;&#65533;&#65533;;&#65533;&#65533;9c&#65533;&#65533;Ul5|&#65533;/
&#65533;&#65533;sv]}5&#1599;+&#65533;0&#65533;&#65533;I&#65533;&#65533;i&#65533;y]&#65533;&#555;q&#65533;[/&#65533;&#65533;S&#65533;uW&#65533;&#65533;w&#65533;&#65533;#&#65533;&#65533;V&#1941;&#65533;&#65533;&#65533;x=7&#65533;=&#65533;*!f&#65533;&#65533;w&#65533;]&#65533;&#65533;&#65533;k+&#65533;&#65533;&#65533;9&#187;/&#65533;&#1116;#7&#65533;&#65533;&#505;o&#65533;6yy&#65533;W&#1606;3}&#65533;&#65533;&#65533;$0&#65533;L3 &#65533;P[&#65533;&#65533;/>&#65533;&#65533;|9&#65533;&#2296;6(&#65533;&#65533;k&#28406;&#65533;O&#65533;&#65533;&#65533;&#65533;{>&#65533;&#65533;&#65533;t:&#65533;&#65533;&#65533;=W&#65533;&#65533;&#65533;&#65533;&#65533;&#65533;2&#65533;&#65533;X&#1739;&#65533;&#65533;$&#65533;&#65533;&#65533;&#65533;&#65533;aA&#65533;&#753;P&#65533;1&#65533;&#65533;&#1944;&#65533;^&#65533;!&#65533;&#65533;+&#65533;&#65533;&#1280;&#65533;&#65533;&#65533;&#1939;kc&#65533;&#65533;<&#65533;u&#65533;&#65533;&#65533;&#65533;&#65533;:l&#65533;=&#65533;&#65533;<&#65533;&#65533;&#65533;&#65533;&#65533;~&#65533;&#65533;&#65533;&#65533;w&#65533;9&&#65533;&#65533;9&#65533;&#65533;&#65533;&#65533;&#65533;6{3&#65533;&#65533;}&#65533;z&#65533;&#65533;3N&#65533;?&#65533;&#65533;=l^]W&#65533;&#65533;&#65533;&#65533;&#65533;&#65533;&#65533;{=&#65533;~&#65533;&#65533;\1f&#65533;&#65533;V&#65533;&#65533;&#65533;&#65533;&#65533;&#65533;&#65533;S&#65533;N&#65533;&#65533;&#65533;&#65533;&#65533;&#65533;I&#65533;&#65533;&#1685;y}&#65533;&#65533;K&#65533;&#65533;&#65533;&#65533;&#65533;&#1617;&#65533;c&#65533;\[&#65533;&#65533;/|&#65533;[~&#65533;5&#65533;Rub{&#65533;&#65533;&#65533;&#65533;&#65533;
!!/&#65533;&#65533;}&#65533;hU&#1882;&#65533;&#1592;j&#65533;-&#65533;a&#65533;E&#65533;~{j&#65533;{~&#65533;kx&#65533;&#65533;\:T&#65533;'1&#65533;7E&#65533;~&#65533;&#65533;&#65533;&#65533;&#65533;&#789;&#65533;&#65533;&#65533;&#65533;U~&#65533;&#65533;{&#65533;&#65533;{&#65533;&#887;&#65533;{&#65533;&#65533;(&#65533;z&#65533;&#65533;&#65533;m&#65533;&#65533;Q&#65533;&#1021;&#65533;q&#65533;&#65533;&#65533;?&#1959;0&#65533;1w&#65533;&#65533;l&#65533;x&#65533;:&#65533;&#65533;&#65533;&#1035;x&#65533;&#65533;&#65533;&#65533;&#65533;;&#65533;&#65533;K&#65533;%&#65533;&#65533;C&#65533;qz&#65533;'x&#65533;&#65533;&#65533;&#65533;&#2001;&#65533;U&#65533;&#65533;&#65533;&#65533;X&#65533;&#65533;&#739;>&#65533;~&#65533;B&#2042;&#65533;&#65533;&#65533;?&#65533;o&#65533;R&#65533;o&#65533;&#65533;&#65533;&#65533;m&#65533;&#65533;&#65533;p&#246;&#65533;&#65533;~&#65533;&#65533;&#65533;&#65533;}:&#65533;jd&#65533;&#65533;&#65533;&#65533;&#65533;&#65533;_,&#65533;DNz&#65533;>z&#65533;&#65533;&#65533;&#65533;?&#65533;&#65533;2x=&#65533;&#65533;f&#65533;&#65533;&#65533;&#65533;  &#65533;&#65533;i?&#65533;&#65533;&#65533;&#65533;&#65533;5YQ&#65533;&#2014;x:&#65533;}&#65533;&#65533;A|&#65533;R&#1784;&#65533;&#65533;(&#65533;&#65533;&#65533;&#65533;&#65533;DNzv&#65533;~|\&#8799;&#65533;z*V9&#65533;&#65533;&#65533;&#65533;u_1&#65533;:&#65533;\&#65533;&#65533;>S&#65533;&#65533;&#65533;&#65533;&#65533;&#65533;&#65533;wZg&#65533;&#65533;&#65533;&#65533;%&#65533;k&#65533;&#65533;&#65533;&#65533;#p&#65533;&#65533;&#65533;&#65533;Q&#65533;&#2001;&#65533;&#65533;&#65533;_&#65533;K&#65533;&#65533;&#65533;&#65533;[&#65533;&#65533;&#65533;&#65533;W&#65533;&#65533;;&#862;8&#65533;&#1812;&#65533;&#65533;&#65533;&#65533;&#65533;y&#65533;3&#719;&#65533;N&#65533;&#65533;&#65533;2^&#65533;&#65533;&#65533;&#65533;#p&#65533;{I&#65533;w&#65533;&#65533;&#65533;&#65533;&#65533;&#65533;&#65533;&#65533;&#1215;3O&#65533;A&#65533;&#65533;&#65533;&#65533;&#65533;&#65533;&#65533;&#65533;&#65533;&#65533;&#65533;&#65533;&#65533;&#65533;&#65533;-&#65533;&#65533;&#65533;&#65533;~x.&#65533;&#65533;{&#65533;&#65533;&#65533;&#65533;&#65533;N}&#65533;&#65533;&#65533;&#65533;&#65533;&#65533;&#65533;&#713;{&#65533;&#65533;&#65533;&#65533;&#65533;&#65533;{&#65533;&#65533;&#65533;D&#65533;_&#65533;i&#65533;&#65533;Mdm&#65533;X&#65533;&#65533;&#65533;'&#65533;?&#65533;&#65533;e&#65533;h&#65533;&#65533;'f2O3&#65533;M&#65533;&#65533;&#65533;5&#65533;&#65533;?&#65533;&#65533;-&#65533;&#65533;&#65533;&#65533;&#877;&#65533;&#65533;2&#65533;&#65533;&#65533;EH&#65533;&#65533;u&#65533;&#65533;&#65533;&#65533;&#65533;D&#65533;T>&#525;5&#65533;&#65533;&#65533;&#65533;|&#65533;&#65533;N&#65533;&#65533;&#65533;&#65533;0&#65533;I;&#65533;&#65533;&#65533;^&#65533;&#65533;&#65533;&#65533;&#65533;&#65533;&#65533;&#65533;&#65533;&#65533;&#65533;&#65533;&#65533;&#65533;&#65533;^&#65533;&#65533;&#65533;&#65533;&#65533;,t&#65533;7Q3}
&#65533;&#65533;mW&#23507;5&#65533;&#65533;N&#65533;&#1481;&#65533;_U&#65533;&#65533;a&#65533;&#65533;&#65533;&#65533;&#65533;&#65533;&#65533;
&#65533;&#65533;&#65533;&#65533;&#65533;&#65533;^O&#65533;&#65533;&#65533;j>&#65533;l&#65533;&#65533;&#65533;_&#65533;M&#65533;{&#65533;&#65533;rn&#65533;&#65533;&#65533;P
&#65533;s&#65533;:m7l&#65533;&#1075;>&#65533;Cpg&#65533;f&#65533;p#WO5&#65533;&#65533;&#1399;&#65533;&#65533;RS&#65533;&#65533;&#65533;&#65533;&#65533;&#65533;&#65533;q&#65533;&#65533;&#65533;&#65533;&#65533;\4&#65533;&#65533;&#65533;&#65533;w&#65533;p9&#65533;&#65533;e&#65533;&#65533;&#65533;&#65533;&#65533;?&#65533;$Rk &#65533;&#65533;=&#65533;&#65533;>&#65533;&#65533;Q&#65533;s&#65533;&#65533;&#65533;52{&#65533;&#65533;&#65533;&#65533;&#65533;9r#&#65533;5=&#65533;&#65533;_s&#65533;&#65533;x/{&#65533;!
&#65533;&#65533;&#65533;&#65533;&#65533;#b&#65533;&#65533;a&#1581;o?&#65533;&#65533;&#65533;&#65533;&#65533;&#65533;&#5727;&#65533;&#65533;&#65533;&#65533;J&#65533;H&#65533;".9&#65533;&#65533;Z&#65533;&#65533;8&#65533;&#65533;&#65533;h?i&#65533;S;Z;&#65533;&#65533;g&#65533;N&#65533;&#65533;U~&#65533;&#65533;&#65533;&#65533;qxBl'/&#622;&#65533;W+7&#65533;&#65533;;&#65533;h&#65533;&#65533;C&#65533;&#65533;&#65533;&#65533;(3&#65533;&#153;&#65533;W;gG&#65533;NIR&#65533;&#65533;&#65533;&#65533;R&#65533;Pn&#65533;Kp)\&#65533;&#65533;i&#65533;&#65533;&#65533;&#65533;m&#65533;&#65533;G&#65533;&#65533; ?&#65533;w6&#65533;&#65533;
T&#65533;s&#65533;&#1228;N&#65533;p&#65533;!>&#65533;&#65533;* &#65533;&#65533;:&#65533;Z&#65533;QF&#430;L&#65533;Z&#65533;?&#65533;3&#65533;lm&#65533;#&#65533;r&#65533;&#65533;v&#65533;m_&#65533;8&#65533;&#65533;&#65533;&#65533;m@&#65533;&#65533;&#65533;b&#65533;HC
&#65533;Bc5b&#65533;p&#65533;&#65533;(&#65533;&#65533;?&#65533;&#379;fl&#65533;&#65533;kW&#65533;l&#65533;&#65533;l@&#65533;&#65533;
m&#65533;&#65533;9&#65533;M&#65533;&#65533;&#65533;&#65533;&#65533;&#65533;"KY&#65533;&#65533;TC
&#65533;&#65533;&#686;&#65533;"&#65533;&#65533;4 &#65533;&#65533;&#65533;&#65533;&#1933;&#65533;\l|&#165;t&#65533;l&#65533;&#65533;&#65533;5m-&#65533;&#65533;X)&#65533;St&#65533;	&#65533;&#65533;i#&#65533;&#65533;,&#65533;&#65533;`&#65533;&#65533;Z+K&#335;&#65533;&#65533;&#65533;5R&#65533;&#65533;&#65533;&#65533;&#65533;&#65533;&#65533;&#65533;
&#65533;&#65533;%&#65533;U&#65533;&#65533;&#65533;&#65533;&#2028;n&#65533;dV&#65533;g>r&#65533;&#65533;&#65533;&#65533;bj&#928;5&#65533;Q&#65533;&#65533;&#65533;&#65533;&#65533;4&#65533;&#65533;&#65533;&#65533;&#65533;&#65533;\@]&#1945;&#65533;OawT&#65533;&#669;&#1028;&#65533;&#65533;&#65533;&#1673;?i&#65533;,&#65533;&#65533;&#65533;&#65533;&#65533;
`&#65533;&#65533;&#65533;%,&#65533;D&#65533;T&#65533;\l&#65533;&#65533;&#65533;&#65533;]&#65533;&#65533;&#65533;&#65533;&#1315;&#65533;="q&#65533;&#65533;&#65533;%&#65533;&#65533;&#1625;&#65533;+j"	&#65533;&#65533;&#65533;8&#65533;]>e&#65533;&#65533;&#65533;&#65533;&#65533;`&#65533;&#65533;_0Y&#65533;&#65533;MW&#65533;-&#65533;&#65533;9MD&#65533;/&#65533;&#1673;&#65533;,Hl&#65533;"&#65533;`C&#65533;u|q&#65533;&#65533;&#65533;&#65533;%>&#445;&#65533;X&#65533;4&#65533;=E	&#65533;&#65533;&#65533;=&#65533;&#65533;&#65533;wE&#65533;&#65533;&#65533;y&#65533;hgi*T&#65533;&#65533;-&#65533;&#65533;&#65533;&#65533;\&#65533;&#65533;a&#65533;X1&#65533;,]&#65533;&#65533;&#65533;&#1612;&#65533;&#65533;VQXi&#65533;&#65533;E*&#65533;&#65533;,&#65533;&#65533;V&#65533;&#65533;?+G&#65533;&#65533;&#65533;$&#65533;[l&#65533;l<&#65533;&#65533;&#65533;km&#65533;N&#65533;&#65533;_&#65533;&#65533;km&#65533;a&#1939;&#65533;s&#65533;]&#65533;_&#65533;&#65533;&#1212;&#65533;&#65533;$2Q&#65533;&#65533;~/&#65533;Aq
&#65533;&#378;tekG&#65533;Hu&#65533;}R&#65533;&#65533;F]o\&#65533;v&#65533;&#65533;f&#65533;6&#65533;[&#65533;&#65533;v&#65533;P&#65533;%&#65533;(&#65533;&#65533;&#65533;Z&#65533;FS#&#65533;
&#65533;t&#65533;)&#65533;&#65533;&#65533;0&#65533;&#65533;R&#65533;q&#65533;&#65533;&#65533;&#65533;&#65533;&#65533;]&#65533;(I&#65533;&#65533;&#65533;&#65533;r&#65533;&#65533;^)&#65533;~&#65533;W&#65533;&#65533;_&#65533;s&#65533;d+a&#65533;xu&#65533;&#65533;&#65533; &#65533;}&#239;];&#65533;&#65533;&#65533;H&#65533;&#65533;&#470;&#65533;A&#65533;(&#65533;q&#65533;&#65533;&#65533;&#65533;(~O&#65533;9&#65533;e&#65533;&#65533;&#65533;&#65533;Gq0]&#65533;&#65533; XC&#65533;;&#504;&#65533;&#65533;H&#65533;&#65533;&#65533;s&#65533;&#65533;AXc|&#65533;	&#65533;X19&#65533;g&#65533;]&#65533;&#65533;&#65533;U>&#65533;&#65533;&#2040;&#65533;X&#65533;8 &#65533;p
&#65533;&#65533;m&#65533;&#65533;&#65533;&#65533;&#65533;5&#65533;&#65533;]&#65533;&#65533;y8w&#65533;t&#65533;&#65533;G&#65533;&#65533;-&#65533;&#65533;>ri&#65533;)&#65533;&#65533;c&#65533;&#65533; &#65533;A!&#65533;
&#65533;,&#65533;h&#65533;!  "!!!" $"#$%1%$)&(%&(+')2(&))%$)&1+(%+*+-,1--8.05/0-1-,1.11.931435@41-5'253:58B68<6928+794496:96A::4;9<<;B=A8>>I>@EA;<A>BA>IBC=C6ACADDCJEFPEHLF-:FHSFICIDDIEQIFKJ:EKILL3ALJFLKRNMYNPVNQLO>HQ=IQJKQMTQNXRSNTDQTU`VSXVXbXMRYUa[L[\[b]bZ^GT^\i^`f`WZ`e^a]da^iaaebLZdcjeSaeepfhlfjshelifqjVdjimlkrn]jnmynpypmtpnyq^mqquss{tcrtu&#65533;vx~vy&#65533;ylwyu}yv&#65533;yx~zdszz&#65533;{l{{~&#65533;}&#65533;&#65533;&#65533;q&#65533;~&#65533;&#65533;}&#65533;&#65533;n{&#65533;&#65533;&#65533;&#65533;&#65533;&#65533;&#65533;t&#65533;&#65533;&#65533;&#65533;&#65533;&#65533;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567;&#65533;&#65533;&#65533;&#65533;&#65533;&#65533;&#65533;&#65533;&#65533;&#65533;&#65533;&#65533;&#65533;&#379;&#65533;&#637;&#65533;&#893;&#65533;&#1151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&#65533;l&#65533;&#65533;&#65533;*\&#560;&#65533;&#199;#&#65533;6M&#65533;B&#65533;3j&#65533;(Q&#65533;&#463;?J&#65533;H&#65533;&#65533;&#531;%SF<&#65533;&#65533;&#65533;&#663;[&#65533;d	2&#65533;&#65533;}&#65533;r&#65533;&#65533;&#65533;'O&#65533;&#512;"&#65533;&#65533;0&#65533;PaH&#65533;*Ujp&#65533;&#1026;D&#65533;J&#65533;J&#65533;L&#65533;Q^&#65533;9u%&#849;]&#65533;^u&#65533;&#65533;&#1587;`&#65533;~&#65533;&#1619;&#65533;&#1760;a&#65533;&#65533;\&#65533;iS&#65533;@&#65533;&#65533;&#1915;ubE&#65533;q&#65533;&#1708;&#65533;7a&#65533;h&#65533;&#65533;E&#65533;Q1C&#65533;c&#65533;}&#65533;&#65533;'&#65533;d;a5L&#65533;&#65533;&#65533;x:M&#65533;"&#65533;%&#65533;&#65533;&#65533;h9m&#795;R&#65533;%=h&#65533;6H&#65533;&#65533;!R&#65533;&#65533;:&#65533;&#65533;&#65533;W%O&#65533;L&#65533;v&#65533;&#929;i&#65533;&#65533;&#1527;&#65533;&#65533;>k&#65533;8x&#65533;L&#373;&#65533;1&#65533;&#65533;&#65533;&#65533;&#65533;&#65533;e&#65533;&#65533;&#65533;&#65533;&#65533;&#65533;&#65533;&#65533;&#65533;&#65533;E&#65533;w{0&#65533;P&#65533;&#65533;&#65533;m&#65533;&#65533;t&#65533;&#65533;'c7&#65533;&#65533;&#65533;qi&#65533;M&#25671;&#65533;e&#65533;Q&#65533;&#65533;]&#65533;-WThL&#65533;&#65533;&#65533;{B8_w~&#65533;g`c	j&#65533;Wv:c&#65533;&#65533;$&#65533;$&#65533;&#65533;
&#65533;Lz&#377;&#65533;&#65533;z&a8&#65533;&#65533;T&#65533;5&#65533;vN&#65533;iH}~&#65533;&#65533;&#65533;h&#65533;J&#1884;&#65533;a}E&#65533;&#65533;_&#65533;&#65533;(efS&#65533;ZS6VH&#65533;+&#65533;&&#1358;;&#65533;&#65533;&#65533;n~&#65533;&#65533;1DRy&#18066;%&#65533;&#25005;&#65533;&#65533;&#65533;&#65533;\&#1570;NUZ&#65533; &#65533;&#65533;m&#65533;a&#65533;&#65533;&#1563;J=&#65533;9&#65533;Zf	_el6z&#1115;K^&#65533;P&#65533;uV:&#1172;&#65533;&#65533;&#65533;vQ&#65533;)f&#65533;Y&#1943;&#65533;&#65533;T*&#65533;&#65533;9'&#1045;i&#65533;&#65533;&#65533;~A&#65533;
'V&#65533;R:&#65533;&#65533;
&#65533;#&#65533;&#65533;&#65533;&#681;&#65533;&#65533;&#65533;&#65533;&#65533;s&#65533;X%y&#65533;&#65533;"&#65533;&#65533;&#170;&#65533;&#65533;<;&#65533;&#65533;&#65533;
&#65533;&#65533;]v8\Tn&#65533;&#65533;46+&#65533;&#1850;J&#65533;&#1318;-u&#65533;U&#65533;&#65533;O*&#65533;&#65533;f&#65533;&#65533;\C&#65533;&#65533;&#65533;&#65533;&#65533;&#65533;&#65533;[&#65533;&#65533;&#65533;,&#65533;&#133;&#65533;&#65533;&&#65533;&#65533;&#18296;&#65533;U&#65533;XjWl&#65533;&#65533;&#65533;&#65533;&#65533;&#65533;aMg!&#157;&#65533;&#65533;&#65533;&#65533;$&#65533;&#65533;6b&#65533;&#601;&#65533;!&#65533;&#65533;&#65533;&#742;&#65533;sB&#65533;&#65533;&#65533;&#65533;zeS&#65533;9&#65533;|&#65533;&#65533;@&#65533;h&#65533;D&#65533;&#65533;q&#65533;6O0tV&#65533;&#65533;&#1804;b1&#65533;&#65533;&#65533;TW=&#65533;&#65533;&#65533;+&#65533;&#65533;\w&#65533;u&#65533;`z$&#65533;^&#65533;&#65533;&#65533;K&#65533;&#65533;_&#65533;b&#65533;:&#1615;j&#65533;&#65533;U&#65533;r&#65533;&#65533;&#1468;&#1389;&#65533;&#65533;&#65533;&#65533;&#65533;K[j>&#65533;&#65533;&#1988;&#65533;,uO&#65533;&#65533;C"&#1996;&#65533;u&#65533;G&#65533;7&#65533;&#65533;B&#65533;&#879;&#65533;&#65533;"&#65533;&#65533;&#928;&#65533;gQ&#65533;%&#65533;&#65533;&#65533;9&#857;c&#65533;&#65533;&#65533;&#65533;`-&#65533;&#1426;$&#65533;&#65533;&#150;&#1456;&#65533;v&#65533;&#1193;[4&#65533;&#65533;&#65533;Q&#65533;	S>&#65533;&#65533;&#65533;&#65533;9&#65533;6&#65533;&#65533;a&#65533;{&#65533;;&#65533;&#65533;w&#65533;9&#65533;KS<I&#327;~T&#65533;&#65533;&#65533;&#65533;b&#65533;+&#65533;6i&#65533;/<&#65533;&#65533;&#65533;{&#65533;&#65533;&#65533;&#65533;S&#65533;&#65533;*!o&#65533;8&#65533;U&#65533;&#65533;9&#65533;N&#65533;6&#65533;&#65533;/i&#65533;;[&#65533;&#65533;;&#65533;&#65533;O"&#65533; &#65533;&#65533;&#65533;?&#65533;&#65533;&#65533;&#65533;&#65533;&#65533;&#65533;:&#65533;&#257;s[&#65533;&#65533;&#65533;@&#65533;H0&#65533;9!
&#65533;5&&#65533;T3&#218;&#65533;=&#65533;&#1616;&#65533;+&#65533;&#65533;T&#65533;&#65533;&#65533;d&#65533;&#65533;&#65533;B&#65533;&#65533;&#31900;p&#65533;b.TCx&#65533;&#65533;O&#65533;qb9|X9B&#65533;vT&#734;&#65533;&#65533;&#65533;&#65533;&z&#65533;xW&#65533;J9~&#65533;Eq&#65533;&#65533;j&#65533;&#65533;&#65533;.~Q&#65533;ecJ&#65533;H&#65533;!&#65533;.&#65533;r&#65533;&#65533;g&#65533;J0&#65533;4S&#65533; I&#65533;B&#65533;&#65533;|&#65533;k&#65533;&#65533;86&#65533;)&#65533;h &#65533;	[H@&#65533;&#1040;SdG&7yHKF&#65533;&#65533;L$$+9DR&#65533;&#65533;0*&#65533;$&#65533;&#35344;u&#65533;&#65533;&#65533;&#65533;)OF&#65533;3VPy$\&#65533;&#65533;&#65533;&#65533;&#65533;&#65533;Q&#65533;;&#65533;&#65533;0&#65533;&#65533;&#65533;*&#65533;m&#65533;&#65533;&#65533;&#65533;'g&#65533;&#65533;&#65533;&#65533;1Tf&#65533;J`&#65533;&#65533;&#1540;&#65533;5&#65533;&#65533;J&#65533;&#65533;&#1113;&#65533;&#65533;&#65533;C4&#65533;1&#65533;	&#65533;\#esCMk&#65533;0&#65533;&#1612;&#65533;>&#65533;&#65533;&#65533;fRQ&#65533;}&#65533;&#65533;9o&#65533;&#65533;&#65533;4&#65533;1&#65533;&#65533;&#65533;&#65533;,U&#65533;&#65533;k&#435;&#65533;&#65533;&#65533;$2&#65533;&#65533;M&#65533;	&#65533;&#65533;&#65533;*&#65533;f&#65533;\&#65533;&#65533;!&#65533;JO&#65533;pT&#65533;&#65533;L&#65533;&#65533;&#65533;P&#65533;O&#65533;&#65533;cFKY&#65533;y2&#65533;&#65533;&#65533;Bau&#535;&#65533;&#65533;&#65533;OGe9&#772;39e&#65533;;y&#65533;&#928;&#65533;&#1318;&#65533;&#65533;&#65533;&#65533;:	&#1192;d&#65533;d&#65533;&#65533;P&#65533;&#1025;&#436;&#65533;.&#65533;Q&#65533;&#1062;&#65533;&#65533;%&#65533;GTZ&#65533;&#65533;&#65533;&#53551;&#65533;&#65533;&#65533;z&#65533;~&#65533;cb5&#65533;N&#65533;
V&#65533;&#65533;&#1387;3k		&#962;
f&#65533;&#65533;M&#65533;	&#1403;&#65533;u&#65533;W&#65533;&#65533;_
X&#65533;&#65533;&#65533;am&#65533;d'K&#65533;&#65533;&#65533;&#65533;a&#65533;&#65533;*_&#65533;&#65533;&#438;&#65533;&#65533;?&#65533;&#65533;eGKV&#65533;&#149;&#65533;}&#65533;&#65533;Z+&#1571;^&#65533;%u&#65533;]_kZ&#65533;&#65533;&#65533;t&#65533;Y]&#65533;&#65533;Z+V&#1706;$&#65533;&#65533;m&#65533;&#65533;&#65533;&#1702;&#65533;)mX+&#65533;&#65533;&#65533;&#65533;&#65533;&#65533;q&#65533;&#65533;&#1746;&#65533;&#65533;P&#65533;&#65533;r?&#65533;\&#1162;&#65533;&#65533;&#65533;&#65533;SkSC2&#65533;&#65533;&#1717;+s&#65533;&#65533;&#61623;&#65533;&#65533;&#65533;o&#65533;&#65533;&#1256;&#65533;&#65533;&#65533;&#65533;]/Q&#65533;{1&#65533;r&#65533;&#65533;&#65533;&#1900;\{K`x&#65533;&#65533;&#65533;<&#65533;&#65533;_&#65533;&#65533;&#1518;&#65533;&#53178;&#65533;W&#65533;&#65533;&#65533;&#65533;&#65533;&#65533;&#65533;<&#2021;6&#65533;&#65533;&#65533;&#65533;&#65533;*L)&#65533;&#1468;Fl&#65533;&#65533;&#65533;a?X&#65533;&#65533;5$ei&#65533;&#65533;&#65533;Y&#65533;&#65533;9p&#65533;_|&#1496;3[&#65533;o&#65533;&#65533;&#65533;&#65533;q&#65533;=%&#65533;)+&#65533;vl&#65533;D&#65533;}r\|&#65533;/&#65533;&#65533;
&#65533;&#65533;&#65533;X&#65533;&#65533;&#65533;>y&#65533;9&#65533;&#65533;a&#65533;&#65533;"N(&#65533;&#65533;&#65533;&#65533;@&#1976;&#65533;&#65533;&#65533;&#65533;s&#65533;&#65533;&#65533;&#65533;.&#757;&#65533;&#65533;$2x&#65533;\c=&#65533;Y&#65533;}/&#65533;&#65533;&#65533;&#65533;A&#65533;Y&#65533;&#65533;a3&#65533;&#65533;&#65533;B&#65533;&#65533;&#1532;&#65533;&#65533;&#65533;&#65533;e&#65533;&#65533;&#65533;&#65533;MG&#65533;&#65533;gN&#65533;y&#65533;&#65533;Nne&#65533;&#65533;&#65533;?C&#65533;&#65533;5&#65533;&#65533;&#65533;&#65533;9&#65533;U&#65533;}F&#548;&#65533;c/&#65533;&&#65533;&#65533;&#65533;&#65533;Q&#65533;4&#65533;&#65533;&#65533;G2t&#65533;i&#65533;dC&#65533;:&#65533;&#65533;&#65533;Gr&#65533;hH&#65533;&#65533;&#1168;u&#65533;&#65533;&#65533;r&#65533;V&#65533;&#65533;&#65533;&#1438;&#65533;&#65533;&#65533;]&#65533;1/y&#65533;k&#65533;&#65533;=g}&#65533;#&#65533;&#65533;&#65533;yM&#65533;P[&#65533;&#65533;&#58035;eM&#65533;Ho&#65533;&#1921;&#65533;7&#65533;&#65533;&#65533;&#65533;B_X&#65533;&#65533;w&#65533;&#65533;&#51740;&#65533;&#65533;r`	&#65533;`&#65533;&#65533;	&#65533;&#65533;N6&#65533;}&#65533;&#65533;}&#65533;{&#65533;&#65533;&#65533;v&#65533;wm&#65533;U&#65533;&#65533;&#65533;&#65533;&#65533;&#357;"&#65533;&#65533;&#65533;&#65533;&#65533;&#65533;_j&#65533;&#65533;&#65533;g&#65533;B&#65533;.7&#65533;3&#65533;&#65533;s&#65533;Qvy&#65533;&#65533;&#65533;&#65533;}\&#65533;&#1310;'&#65533;5&#65533;&#65533;Wk&#65533;&#65533;Oz&#65533;a&#65533;p&#65533;&#65533;&#65533;96z&#287;&#65533;&#23103;\&#65533;&#65533;&#65533;k&#65533;~&#65533;&#65533;&#65533;&#65533;!&#65533;&#65533;&#65533;&#65533;&#65533;&#65533;\&#65533;&#65533;k&#65533;y&#65533;&#65533;&#65533;t&#65533;&#65533;&#65533;P&#65533;&#65533;&#65533;_.&#65533;7&#65533;&#65533;B&#65533;:&#65533;{&#65533;&#65533;&#65533;&#65533;&#65533;&#65533;&#65533;&#65533;&#65533;'.v&#65533;&#65533;&#65533;z&?&#65533;&#65533;&#65533;n$&#65533;7&#65533;&#65533;&#65533;`{&#65533;IS&#65533;&#65533;?'&#65533;;&#65533;&#65533;^i&#65533;&#65533;[&#65533;F&#65533;&#65533;=&#65533;&#65533;&#65533;&#65533;T&#65533;&#65533;k&#861;Mx&#65533;w^&#65533;&#508;A2{&#65533;&#65533;&#65533;&#1842;Wx&#65533;&#65533;&#65533;&#65533;&#65533;&#65533;&#65533;.&#65533;3Co&#65533;&#65533;o&#65533;&#39153;y&#65533;&#65533;&#65533;0&#65533;&#65533;&#65533;&#1933;g=&#65533;k&#65533;&#65533;&#65533;[&#65533;&#65533;Xgg&#65533;&#65533;&#65533;&#65533;w0z&#65533;vd&#65533;&#65533;&#65533;/&#65533;&#65533;s&#65533;&#65533;&#65533;&#65533;&#65533;&#65533;&#65533;e&#65533;92&#1868;&#65533;{&#65533;E&#65533;&#65533;C&#65533;&#65533;&#65533;&#65533;G&#65533;y&#65533;;&#65533;P&#65533;<&#65533;&#65533;&#65533;oH5&#65533;&#65533;~&#65533;&#65533;<SS&#65533;&#65533;(&#65533;&#65533;v&#65533;&#65533;1&#65533;P&#65533;p&#65533;%>o&#65533;&#65533;h|>&#65533;^_W&#65533;Bs&#65533;&#65533;&#65533;r&#65533;l&#65533;&#65533;{&#65533;&#65533;&&#65533;&#65533;715&#65533;$&#65533;`i&#65533;s&#65533;&#65533;&#65533;J&#1537;"&#65533;v&#1539;7f]&#65533;&eR&#65533;{&#65533;{&#65533;gec2&#65533;&x&#65533;(&#65533;i&#65533;Go&#65533;&#65533;Q%&#65533;Vx&#65533;6&#65533;&#65533;&#65533;&#65533;N&#65533;i&#65533;Uug6~2Ve>&#65533;b>'|hFf$&#65533;n$2v&#65533;6~&#65533;&#65533;1N&#65533;z	&#65533;r&#65533;&#65533;FIDI&#65533;>|&#65533;}	&#65533;f,'&#65533;eHc^&#65533;&#65533;LrWv%&#65533;G&#65533;f&#65533;8M&#65533;E&#65533;20&#65533;&#65533;&#65533;&#513;4wk:&#65533;&#65533;&#65533;&#65533;%xvz&#65533;Gz&#65533;(>&#65533;61&#65533;-\&#65533;&#65533;&#65533;&#65533;&#65533;L&#65533;p&#65533;f&#65533;d<&#65533;te&#65533;&#65533;&#65533;xz&#65533;~&#65533;c&#65533;&#65533;&#65533;NX2S2&#65533;&#65533;8h!X&#65533;&#65533;hR&#65533;&#65533;K&#65533;&#65533;R Hs&#65533;&#65533;&#65533; &#65533;&#65533;u&#65533;dC&#65533;&#65533;`V&#65533;&#65533;H&#65533;&#65533;B6&#65533;&#65533;&#65533;&#485;&#65533;&#65533;emh&#65533;c&#65533;T&#65533;m&#65533;Z&#65533;&#65533;p&#65533;Xi&#65533;&#65533;w&#65533;h&#65533;E&#65533;&#65533;&#1549;&#65533;&#65533;(n&#65533;&#65533;V&#65533;&#1985;&#65533;JFI&#65533;HE;7&#65533;&#230447;&#65533;&#65533;H<&#65533;&#1478;&#65533;&#65533;&#65533;&#65533;&#65533;q'&#65533;&#65533;'&#65533;H&#65533;&#1944;j&#29193;b4G%W&#65533;&#65533;&#65533;&#65533;&#65533;(&#65533;&#65533;&#65533;(Y&#65533;Y&#65533;&#65533;J&#65533;"&#65533;tl&#512;&#65533;&#65533;&#65533;VmB&#65533;r&&#65533;&#65533;;&#65533;x&#65533;&#65533;]&#65533;Wt&#65533;&#1413;e&#65533;'&#65533;&#65533;d&#65533;&#31248;Fv&#65533;Hm&#65533;&#65533;&#65533;&#65533;>&#1330;AS&#65533;&#65533;&#65533;pW&#65533;	&#65533;P&#65533;&#65533;&#65533;&#65533;&#65533;&#65533;Gw&#65533;hj|&#65533;;&#65533;>&#65533;&#65533;&#65533;(rgF_C&#1603;&#65533;&#65533;G&#65533;u)&#65533;]&#65533;i&#65533;&#65533;&#65533;&#65533;&#65533;&#65533;&#65533;qq&#65533;&#338;&#65533;&#65533;:`y&#65533;!&#211;	q&#65533;p&#352;_&#65533;&#65533;&#65533;
&#65533;p&#65533;c&#1623;&#65533;&#65533;tg&#65533;o&#65533;h;;&#65533;&#65533;&#65533;&#65533;il'nN&#65533;j&#65533;9&#65533;%&#1607;&#65533;&#65533;&#65533;&#65533;J&#65533;&#65533;&#65533;&#65533;&#21127;Hf'gz&#65533;xT&#65533;&#1618;&#1154;&#65533;&#65533;*	a
p&#65533;&#65533;&#65533;"&#65533;P_&#65533;&#65533;&#65533;
&#65533;'&#65533;f&#65533;od&#1625;X&#65533;i&#370;&#65533;&#65533;&#65533;q&#65533;W&#65533;~&#65533;=&#65533;&#65533;&#65533;d&#65533;G&#581;&$&#65533;=&#65533;&#65533;&#65533;	`&#65533;m&#65533;e&#65533;&#65533;<Wx&#65533;&#65533;
&#65533;
_&#65533;&#65533;UP5p&#65533;&#65533;&#65533;	&#65533;&#65533;i&#65533;v&#65533;&#65533;&#65533;o&#65533;i&#65533;:&#65533;&#65533;&#65533;&#65533;h&#134;I&#65533;&#65533;T&#65533;YU &#65533;3&#65533;7>d8&#65533;&#65533;Y|R&#65533;&#65533;+&#65533;&#65533;&#65533;0&#65533;&J&#65533;&#65533;&#65533;&#65533;&#65533;p	h&#65533;&#65533;,&#65533;&#65533;
}l&#65533;&#65533;}&#65533;v&#65533;5<0T.:&#65533;"&#65533;g&#65533;H&#65533;&#65533;H&#65533;&#65533;8N6&#65533;%;T<|&#1484;Ve&#65533;&#65533;Vn *&#65533;y&#65533;(&#65533;&#65533;&#754;&#65533;&#65533;R&#65533;&#65533;&#65533;&#65533;
&#65533;P!Nb&#65533;oI'YG&#65533;7yr&#65533;&#65533;&&#65533;w&#65533;&#65533;&#65533;)&#65533;S&#65533;&#65533;&#65533;&#65533;&#65533;YG{&#65533;Xv&&#65533;:}&#65533;&#65533;~)&#65533;&#65533;&#65533;T&#65533;X&#65533;&#65533;&#65533;Z&#65533;\&#65533;&#65533;&#65533;
&#65533;&#1058;hP&#65533;g&#65533;&#65533;5)&#65533;I7E&#65533;&#65533;o*&#65533;&#65533;&#65533;&#65533;Sc&#65533;&#65533;&#65533;n&#65533;&#65533;M&#65533;&#65533;&#65533;D&#65533;&#65533;.&#65533;&#65533;H&#65533;e&#65533;gg&#65533;&#65533;&#65533;!J&#65533;&#65533;&#1704;&#65533;j&#65533;::&#785;"&#65533;@&#65533;&#65533;!&#65533;J&#65533;e&#65533;&#65533;&#27231;
&#65533;9#&#65533;&#65533;'&J48D<c&#542;7&#65533;&#65533;&#264;&#65533;&#65533;7&#65533;&#65533;&#65533;$&#65533;0&#65533;&#65533;&#65533;&#65533;&#65533;xBu&#65533;"&#65533;r&#65533;&#65533;k'i&#65533;:&#65533;&#65533;:v&#1320;O&#65533;&#65533;)&#65533;&#65533;&#65533;&#65533;&#65533;I&#65533;&#65533;F&#65533;&#65533;&#65533;Ai,&#65533;*%&#1482;&#65533;Mp&#65533;%&#65533;&#65533;c&#65533;&#298;^$(X&#65533;~J&#65533;&#65533;&#65533;I&#65533;&#44577;&#65533;5&#65533;&#65533;f&#65533;~&#65533;g&#65533;5f&#65533;&#65533;&#65533;&#65533;&#677;0&#65533;&#65533;@N&#65533;&#65533;:&#65533;&#65533;&#65533;&#65533;m$l&#65533;&#65533;&#1306;&#5273;C&#65533;&#65533;&#65533;&#65533;&#65533;&#65533;&#65533;	J&#65533;X&#65533;&#65533;zI&#65533;g&#65533;&#65533;i&#65533;9&#65533;>U&#65533;	1&#65533;
!&#65533;&#65533;&#65533;&#65533;&#65533;([@up@d&#65533;	&#65533;`&#65533;7+H&#65533;r&#65533;Z&#65533;&#65533;&#65533;&#65533;k9BK&#65533;v&#18063;&#65533;E3#&#65533;)Tr![c&#65533;h&#65533;&#65533;w^";&#65533;&#65533;Vk&#65533;&#65533;&&#65533;&#65533;&#65533;&#65533;\&#65533;!a	m&#65533;&#65533;&#65533;	&#65533;&#65533;	&#40990;&#694;7&#179;&#65533;&#65533;&#65533;&#65533;#D&#65533;&#65533;C7T5J&#65533;&#65533;(&#65533;oD&#65533;&#65533;k&#65533;Tk&#65533;&#65533;)&#65533;
&#65533;&#65533;_&#1128;&#65533;&#65533;&#65533;&#65533;&#65533;i&#65533;&#707;&#65533;&#65533;2&#65533;&#65533;&#65533;q&#65533;.&#65533;&#65533;&#65533;{_&#65533;&#65533;&#65533;Cz&#65533;&#65533;&#65533;6&#65533;c7&#65533;&#65533;:k&#65533;&#65533;&#65533;&#65533;&#65533;&#65533;&#65533;&#65533;&#65533;	@Pd&#65533;&#65533;&#65533;(9&#65533;j&#65533;n{&#65533;O&#65533;&#65533;&#65533;@&#65533;&#65533;&#65533;<G9&#65533;&#65533;&#65533;&#65533;&#65533;&#65533;&#1716;&#65533;&#65533;k&#65533;&#65533;y&#550;&#65533;E&#65533;&#65533;V&#65533;&#65533;&#65533;&#65533;&#65533;	U0&#65533;&#65533;
&#65533;y|&#161;&#65533;&#65533;&#65533;&#65533;&#65533;&#65533;&#65533;&#65533;&#65533;#&#65533;&#65533;2&#65533;C&#10858;&#65533;&#65533;&#65533;X&#65533;&#65533;+&#65533;&#65533;f&#65533;9&#65533;&&#65533;&#65533;a&#65533;"&#65533;&#65533; "&#65533;P&#65533;.<&#65533;&#65533;&#65533;{&#65533;&#1312;&#65533;&#65533;&#1131;&#65533;&#65533;a&#65533;&#65533;&#1914;&#65533;&#65533;&#65533;&#65533;H&#65533;*&#65533;"&#65533;&#65533;&#65533;w&#65533;Nl&#65533;&#65533;&#65533;&#65533;&#65533;&#65533;&#65533;&#65533;	Vl
f&#65533;&#65533;&#65533;j',&#65533;R6&#1843;l+>|E&#65533;&#65533;\&#65533;I9&#65533;S&#65533;{LyQ&#65533;J&#65533;&#65533;&#65533;z&#231;&#65533;&#65533;&#65533;&#65533;P&#65533;&#65533;u&#65533;	*&#65533;&#65533;&#65533;&#65533;&#65533;&#65533;&#65533;<&#65533;(&#65533;&#65533;x&#65533;&#228;&#65533;7&#65533;&#65533;P&#65533;&#65533;#&#65533;&#65533;&#65533;-Y&#65533;&#65533;&#65533;&#1339;&#284;&#65533;&#589;&#65533;&#65533;"&#65533;&#65533;{&#65533;&#65533;&#65533;}&#65533;&#65533;~p/0&#65533;&#65533;"&#65533;&#65533;&#65533;&#65533;&#65533;&#65533;&#65533;&#65533;&#65533;&#65533;&#65533;&#65533;&#65533;&#565;&#1200;&#65533;&#65533;7F&#65533;&#65533;E&#65533;&#65533;W&#65533;?FK&#65533;&#65533;[&#65533;&#65533;&#65533;kc'z&#65533;&#65533;&#65533;"&#65533;x&#65533;&#65533;&#65533;,&#65533;1&#65533;J&#65533;&#65533;&#65533;,&#65533;b\&#65533;d&#1842;&#65533;xX&#65533;&#65533;q&#65533;&#65533;U$&#65533;&#65533;&#65533;&#65533;,E&#65533;&#65533;&#65533;&#65533;&#65533;&#65533;&#613;&#65533;&#65533;q&#65533;V&#65533;-U|&#65533;&#65533;m 
b:&#65533;z&#65533;6&#65533;&#65533;&#65533;&#65533;&#65533;&#65533;&#65533;&#65533;&#1842;&#65533;q-&#65533;&#65533;~]C&#65533;&#65533;4&#65533;&#65533;|&#65533;&#65533;&#65533;&#65533;)&#65533;D1&#65533;M&#65533;p&#65533;j&#65533;3&#65533;*q&#65533;&#65533;&#65533;&#65533;&#65533;`&#65533;Q&#65533;&#1011;&#65533;&#65533;&#65533;&#65533;&#65533;&#65533;&#65533;'z&#65533;J&#65533;&#65533;&#65533;&#727;&#65533;fk&#65533;&#65533;=&#65533;&#65533;&#65533;&#65533;/Qy&#58130;&#65533;Y&#65533;m&#65533;&#65533;&#486;`&#65533;&#65533;
[	Z0p`&#65533;&#65533;&#65533;&#65533;&#65533;&#65533;V&#65533;-&#65533;&#65533;&#65533;&#65533;&#65533;&#65533;
&#65533;&#65533;&#65533;\&#65533;&#65533;&#65533;A&#65533;&#65533;T8&#65533;&#1216;*z&#65533;&#65533;&#65533;;GiC&#65533;&#65533;)9&#65533;Bm&#65533;&#65533;,NF&#65533;/&#65533;&#65533;k&#65533;&#65533;&#1752;q&#65533;&#654;N&#1210;&#65533;W&#65533;&#65533;&#65533;&#65533;<&#65533;[&#65533;`&#1418;&#829;&#65533;&#65533;3u&#65533;\6&#65533;E&#65533;&#65533;&#65533;&#65533;&#65533;l&#65533;N|&#65533;&#65533;&#65533;*&#65533;&#65533;&#65533;90&#65533;k@	&#65533;&#65533;R&#65533;&#65533;&#65533;&#65533;Q&#65533;&#65533;&#65533;X&#65533;&#65533;&#65533;&#65533;&#65533;&#65533;{&#65533;&#404;(&#65533;&#65533;&#65533;&#65533;&#65533;&#65533;&#65533;&#65533;&#65533;r&#65533;&#65533;2[&#65533;&#65533;&#65533;f&#247;&#65533;&#65533;&#65533;i&#1547;.&#338;&#65533;&#65533;IL&#1504;&#65533;&#65533;S&#65533;
&#65533;:&#65533;1&#65533;&#65533;Kmk&#65533;&#65533;1&#65533;&#65533;9&#65533;&#65533;p&#65533;&#65533;&#65533;&#65533;&#2003;&#65533;&#65533;:&#65533;&#65533;%&#65533;&#65533;&#65533;&#65533;\&#1849;&#1141;&#65533;FE	N&#65533;&#65533;&#65533;&#65533;9&#65533;&#65533;&#65533;\K&#65533;&#65533;1;z&#65533;A&#65533;&#65533;
&#65533;&#65533;&#65533;Pn&#65533;W&#65533;5&#65533;&#65533;&#65533;=&#65533;k3l&#65533;%&#65533;&#65533;$&#65533;&#65533;"rD'&#65533;&#65533;g&#65533;:-&#65533;B[&#65533;P&#65533;&#65533;&#65533;&#1976;&#1104;d:&#65533;&#65533;+.&#65533;&#65533;&#65533;C0&#65533;!p&#65533;&#65533;]	&#65533;2n&#65533;$&#65533;W&#65533; &#65533;&#65533;P&#65533;&#65533;]&#65533;&#65533;&#956;&#65533;&#65533;&#65533;&#65533;:&#65533;&#65533;)&#65533;nL;&#65533;&#65533;j&#65533;&#65533;"&#65533;&#65533;	&#457;&#65533;&#65533;&#65533;=&#65533;J&#65533;&#65533;&#65533;&#65533;&#65533;&#65533;&#65533;s&#65533;&#65533;.&#65533;<&#65533;&#65533;$&#65533;&#65533;&#65533;&#65533;?s&#65533;&#65533;s&#1064;&#65533;&#65533;`&#65533;C&#65533;{&#65533;e&#65533;|t&#65533;@&#65533;*&#65533;&#65533;&#65533;&#65533;lb&#65533;&#65533;&#65533;)&#65533;&#65533;)&#65533;&#65533;&#65533;&#65533;8&#65533;(&#65533;&#65533;	A&#65533;%&#65533; &#65533;~&#65533;&#65533;0&#65533;Q&#65533;1Y&uq&#65533;&#65533;&#65533;&#65533;&#65533;ms&#1513;8|&#65533;[|&#65533;&#65533;;&#65533;hqv&#65533;fd&#65533;&#65533;&#1372;&#65533;&#65533;&#65533;&#65533;!&#65533;&#65533;&#65533;Up@P&#65533;n&#65533;&#65533;J&#65533;&#65533;&#65533;&#65533;&#65533;R&#65533;&#65533;G&#65533;&#65533;X&#65533;)&#65533;&#65533;8&#65533;&#65533;&#65533;[%&#65533;&#65533;V&#65533;>ic&#65533;P&#65533;V:>&#65533;8n~&#65533;&#65533;&#65533;@&#65533;&#65533;&#65533;&#65533;&#1070;&#65533;|Q&#693;&#65533;&#378;&#65533;&#65533;!&#65533;&#65533;&#65533;
&#65533;&#65533;&#65533;&#65533;Y&#65533;&#65533;&#65533;&#65533;EQ%&#65533;=&#761;&#65533;&#65533;&#65533;&#65533;&#65533;&#65533;&#65533;&#65533;&#65533;&#1065;&#65533;&#65533;&#65533;De&#65533;&#389;X&#65533;&#65533;&#65533;&#65533;T&#65533;&#65533;&#65533;&#65533;Up&#65533; &#65533;&#65533;&#65533;&#65533;&#65533;&#65533;X&#65533;+&#65533;&#65533;A&#65533;&#65533;&#65533;&#65533;^" &#65533;&#65533;&#65533;&#65533; e<&#65533;s&#1450;&#65533;&#65533;&#65533;~&#65533;&#65533;&#65533;&#65533;&#1190;&#65533;1/&#877364;]&#65533;&#1107;&#65533;A&#65533;&#65533;&#65533;&#65533;+&#65533;&#65533;^R &#65533;)&#65533;0mG&#65533;&#65533;ZN&#1720;&#65533;&#65533;&#65533;&#65533;*&#65533;#O&#65533;&#1346;3&#65533;&#65533;&#65533;&#65533;eh&#65533;o&#65533;&#65533;'&#65533;&#65533;%Z/_&#65533;&#65533;+&#65533;&#65533;&#65533;&#65533;&#65533;n&#65533;{+oo&#65533;bp&#65533;&#65533;EO&#65533;&#65533;&#65533;&#65533;c&#65533;&#65533;&#65533;&#65533;&#65533;&#65533;&#65533;&#65533;&#65533;*&#65533;&#20172;{&#65533;&#65533;&#65533;^&#65533;&#65533;;&#65533;&#65533;P&#65533;_&#65533;&#65533;l&#65533;Y8&#65533;d&#65533;&#65533;&#65533;&#65533;&#65533;&#65533;|.A&#65533;&#65533;&#65533;&#65533;l&#65533;&#65533;^&#65533;&#65533;&#65533;Y&#65533;&#65533;&#65533;&#65533;*&#65533;&#65533;&#65533;cl&#65533;s3&#65533;&#65533;&#65533;*T&#65533;?9:&#65533;&#65533;&#65533;&#65533;b&#65533;j~&#65533;&#65533;&#65533;&#65533;&#65533;&#1136;&#65533;QQ&#65533;&#65533;G&#65533; &#65533;&#65533;O&#65533;&#5369;&#65533;M&#65533;9l&#65533;&#144;%X&#65533;A&#65533;	u-&#789;k&#65533;C&#65533;%Jt&#65533;&#65533;&#137;5n&#65533;&#65533;&#65533;!G&#65533;!5*X&#65533;&#65533;&#577;"U&#65533;&#1286;&#869;4&#65533;1&#65533;&#65533;&#65533;Y3&#65533;K&#65533;&#65533;&#65533;<&#65533;&#65533;&#65533;&#991;6&#65533;r&#65533;&#65533;0&#65533;9&#65533;<&#65533;A&#65533;&#65533;4&#65533;f&#484;N&#65533;&#65533;&#1317;R&#65533;V&#65533;&#65533;4&#65533;#&#65533;Z&#65533;&#65533;&#65533; &#65533;2B&#65533;}R &#65533;&#1040;&#65533;&#65533;k&#1310;\f&#65533;nA&#65533;&#65533;V\&#65533;D&#65533;&#65533;&#65533;*&#65533;&#65533;&#65533;&#65533;^I&#65533;d&#65533;2&#65533;&#65533;i8&#65533;M&#65533;:&#65533;&#65533;c&#65533;9u&#65533;&#65533;&#65533;&#65533;;y&#65533;D_.&#65533;'V&#65533;7+W&#65533;&#65533;&#65533;&#43888;B&#65533;&#1703;&#65533;&#65533;_&#65533;~&#65533;D9&#65533;d&#65533;&#65533;c9&#65533;&#318;&#65533;&#65533;]|7&#65533;s&#65533;&#65533;&#65533;N&#65533;&#1783;:C&#65533;A&#65533;&#65533;&#65533;W&#65533;&#65533;&#65533;&#65533;3&#65533;&#65533;Y&#65533;&#65533;&#65533;BeJ&#65533;&#65533;&#65533;&#65533;&#65533;&#65533;&#65533;W&#65533;&#65533;&#65533;3&#65533;}&#683;YO&#65533;
{[&#65533;G&#1408;Z&#65533;x,&#65533;\L&#65533;84&#65533;&#65533;&#65533;&#65533;&#65533;&#65533;s&#65533;&#65533;&#65533;Sn.&#65533;&#65533;s&#65533; &#65533;&#65533;&#65533;&#65533;;&#65533;&#65533;&#65533;N>&#65533;T&#65533;D&#65533;1&#65533;&#65533;OFgfRF&#65533;&#65533;B&#65533;Q&#65533;&#65533;(&#65533;L9&#65533;&#1161;&#65533;&#65533;|H&#65533;g&#65533;#&#65533;o#{&#65533;4&#44964;&#65533;&#65533;&#474;&#65533;&#65533;&#65533;*&#65533;&#65533;&#267;&#65533;\&#65533;&#65533;Zn&#65533;S.&#65533;-&#65533;"&#65533;(,&#65533;7&#65533;&#65533;CA&#65533;@&#65533;&#65533;k&#65533;&#65533;WL(&#65533;&#65533;&#65533;q"&#65533;&#65533;iGO&#65533;&#65533;&#65533;9F[&#65533;&#65533;&#65533;l&#65533;iJ&#65533;4&#65533;!3&#1191;&%&#65533;&#65533;>(_sJ&#65533;&#65533;&#65533;&#65533;2&#1287;,5&#65533;kn&#65533;C&#65533;}jQ&#65533;&#65533;&#65533;&#65533;AL&#65533;eWZ&#65533;&#65533;C&#65533;9&#65533;"J&#65533;&#65533;
X&#1153;M
!&#65533;G:&#65533;&#65533;sD&#65533;&#65533;Sh&#65533;>&#65533;&#65533;&#323;jD&#65533;P&#65533;&#65533;+Ro&#65533;&#65533;&#65533;Qt&#65533;%&#65533;2&#65533;(&#65533;&#65533;&#65533; }&#65533;/&#65533;NM&#65533;7&#65533;&#65533;A&#65533;&#65533;&#65533;Ru&#65533;R&#65533;&#65533;3&#65533;p&#65533;e&#65533;&#65533;1D&#65533;Yiq&#65533;}v5D&#65533;*I&#65533;&#65533;&#65533;&#65533;daLJ1d&#65533;&#65533;&#65533;8$&#1666;&#65533;&#65533;&#65533;&#65533;1&#65533;R&#65533;&#65533;/m&#65533;&#65533;P&#65533;&#65533;(R&#65533;&#65533;U&#65533;Eu+#W&#65533;Jw&#65533;o^z&#65533;_&#65533;&#65533;&#65533;SJ&#65533;+7*&#65533;]&#65533;`&#65533;&#65533;&#65533;&#65533;&#65533;bF%L&#65533;Ny&#65533;Q&#65533;C
 &#65533;&#65533;$cW>&#65533;$T4Z&#65533;K&#65533;@xA&#65533;&#65533;P&#65533;h&#65533;Z&#65533;&#65533;&#65533;!&#65533;&#65533;&#65533;&#1724;c&#65533;&#65533;&#65533;)&#65533;%F&#65533;~t&#65533;q
&#65533;&#65533;x&#65533;+&#65533;&#547;+&#65533;=&#65533;&#65533;&#65533;<&#65533;&#155;v&#65533;&#65533;&#65533;zJm&#65533;&#65533;u&#65533;&#65533;0&#65533;8&#65533;_&#65533;&#65533;&#529;V&#65533;=&#65533;&#65533;&#65533;B- &#65533;8m=&#65533;&#65533;&#65533;|cj&#65533;&#65533;&&#65533;o&#65533;[&#65533;&#65533;&#65533;dq&#65533;&#65533;Yb&#65533;s&#65533;&#65533;R&#65533;Ii&#65533;&#65533;&#65533;&#65533;[&#65533;g&#65533;}&#1323;m`r_&#65533;&#65533;QS&#65533;&#65533;M&#65533;&#65533;QM&#65533;&#65533;5&#65533;&#65533;&#65533;&#65533;&#65533;DO&#65533;j&#65533;/"j&#65533;D+&#1542;&#65533;&#1673;,
z&#1045;&#65533;&#65533;&#502;PH&#65533;A![6&#65533;&#65533;E&#65533;03k&#65533;jf&#65533;&#65533;&#65533;&#65533;&#65533;y&#65533;w&#65533;g&#65533;&#65533;&#65533;(&#65533;&#1787;&#1120; &#65533;&#65533;R5Jq&#65533;&#65533;&#65533;&#65533;&#65533;&#65533;&#65533;&#65533;+}&#65533;&#65533;a&#65533;&#65533;b&#65533;(&#65533;D~&#65533;;&#65533;&#65533;&#65533;Q0&#65533;4&#65533;j&#65533;&#65533;%&#65533;
b&#65533;&#65533;shB""&#65533;=Pb&#65533;$h63A&#65533;	yX&#65533;&#65533;4&#65533;*&#65533;N&#65533;.
at&#65533;B&#65533;\&#65533;y&#65533;^&#65533;&#65533;&#65533;&#45668;&#65533;-&#65533;&#65533;d&#65533;?&#65533;&#65533;g&#65533;s&#65533;sX&#65533;{&#65533;P&#65533;&#65533;&#65533;&#65533;&#65533;&#65533;H&#65533;#A$&#65533;dDuI*&#65533;s+&#65533;&#65533;&#65533;&#65533;2&#65533;"&#65533;&#65533;&#65533;D&#65533;&#65533;O&#65533;&#65533;p&#65533;@&#65533;/D&#65533;XN&#65533;&#65533;$&#65533;&#65533;l#,&#520;&#680;u-r&#65533;n&#65533;&#65533;cb&#44587;&#65533;Qf0&#65533;#B&#65533;&#65533;&#65533;&#65533;pOR&#65533;b&#65533;C&#65533;A&#65533;&#65533;&#65533;&#65533;=&#65533;&#65533;&#65533;DB&#65533;}-R&#65533;&#65533;#K"yNt"sL&#65533;&#65533;&#65533;0&#65533;&#65533;&#65533;=<&#65533;&#65533;&#65533;J&#65533;&&#65533;
&#65533;&#65533;|&#65533;&#65533;pE0T0&#65533;&#65533;&#65533;C&#65533;3&#65533;R"4&#65533;&#65533;t	&#65533;f&#65533;&#65533;&#1742;5=&#65533;&#65533;&#65533;&#65533;&#1107;&#65533;,,&#65533;&#65533;&#65533;e+O#=&#1921;@g=&#65533;tNP&#65533;&#65533;^/&#65533;&#65533;A&#65533;Q&#65533;C&#1636;&#65533;Inv&#65533;&#65533;}&#65533;Hg&#65533;*&#65533;&#65533;&#65533;r&#65533;&#65533;;&#65533;*O&#65533;X&#65533;5&#1681;3&#65533;&#65533;/&#65533;&#65533;!Q0x&#65533;Z"&#65533;
Z&#65533;j&#65533;}&#65533;&#65533;,)VD&#65533;T,&#65533;D&#65533;$&#65533;No&#65533;&#1104;r&#65533;6&#65533;B&IW&#65533;&#65533;&#65533;&#2001;&#65533;&#65533;&#65533;&#65533;oiP&#65533;&#65533;m&#65533;K&#65533;I&#65533;&#65533;&#65533;&#65533;95el`3R&#291;&#65533;D&#65533;s<\RM&#65533;J&#65533;&#65533;&#65533;~&#65533;5&#65533;&#854;&#65533;T&#65533;T&#65533;&#65533;&#65533;->&#308;&#65533;&#65533;&#65533;&#65533;&#65533;&#65533;&#65533;;q&#65533;i&#65533;&#65533;*s&#65533;|)ib&#65533;&#65533;3hj&#65533;1,&#65533;&#65533;T;&#65533;&#65533;)&#65533;?&#65533;fc&#65533;&#65533;&#65533;&#65533;Bv>&#65533;&#65533;)Ph&#65533;&#65533;&#65533;B&#65533;&#65533;&#65533;Lw&#65533;(&#65533;Q"&#65533;}&#65533;&#65533;	&#65533;
/Vh&#65533;B>&#65533;
R^&#65533;&#65533;{&#65533;[[Ih&#65533;&#28014;^&#65533;m&#65533;;&&#65533;P&#65533;u4&#65533;kGk&#65533;h&#65533;&#65533;&#65533;&#65533;&#65533;a&#65533;&#65533;&#65533;6R&#65533;&#65533;l.&#65533;n*&#65533;|M&#65533;&#65533;9&#65533;.v!&#65533;]&#65533;^2&#65533;&#65533;&#65533;i&#65533;&#65533;S&#65533;!Bs-&#65533;&#65533;&#65533;%#&#65533;a-_&#65533;&#65533;&#65533;:&#1997;&#65533;&#65533;&#65533;x&#65533;I~&#65533;&#65533;QV&#65533;&#65533;&#65533;&#65533;H&#65533;n&#65533;	&#65533;&#65533;&#65533;&#1570;&#65533;&#65533;J&#65533;p	&#65533;&7/HN&#65533;r%<&#65533;
;w|&#65533;&#65533;
&#65533;&#65533;&#65533;Ho&#65533;}"	&#65533;A|f4&#65533;&#65533;rO*1Sa4.&#65533;QaJX&#822;&#65533;&#65533;	SCp&#65533;&#65533;&#65533;t4&#65533;&#65533;E^o&#65533;&#65533; '&#65533;&#523;&#65533;&#65533;&#65533;>Y&#65533;E&#65533;&#65533;]{&#65533;*&#65533;l&#65533;Y&#65533;0&#65533;&#65533;I$H !&#65533;&#65533;&#65533;&#65533;/n&#65533;9&#65533;&#65533;+&#65533;:I&#65533;N0z&#65533;(q&#65533;c&#65533;l&#65533;&#65533;hDTi&#1604;&#65533;&#65533;&#65533;P&#65533;rd&#65533;&#65533;o!&#65533;+/&&#65533;&#65533;&#65533;O)&#65533;+iPv&#65533;s
&#65533;*&#65533;4&#65533;&#65533;eN+x&#65533;V&#65533;H&#65533;$;T&#65533;&#65533;&#65533;T&#65533;~&#1800;&#65533;q)&#545;3$&#65533;&#65533;&#65533;DP&#65533;&#65533;/&#65533;u&#65533;G)&#65533;'&#65533;P&#65533;l&#297;b&#65533;W1&#65533;&#65533;7	&#65533;&#65533;&#65533;,(&#65533;&#65533;j?O&#1147;&#65533;8&#65533;M&#65533;&#65533;&#65533;;&#65533;C^&#65533;a&#418;&#65533;&#65533;&#65533;.&#65533;&#65533;JU&#65533;d_&#65533;&#65533;&#65533;+&#65533;q]n&#65533;&#65533;\&#65533;&#65533;&#65533;&#65533;y&#1756;&#65533;&#65533;&#65533;&#1927;rw&#65533;U&#65533;&#65533;K&#65533;B2G4&#65533;d%&#65533;&#65533;*
b&#65533;MZ&#65533;&#65533;mc&#65533;&#65533;5.&#65533;f&#65533;_MO"&#65533;&#65533;&#65533;&#65533;I&#65533;r&#65533;v&#65533;&#65533;Q&#65533;&#1770;&#65533;k'E&#65533;&#65533;>&#65533;&#65533;:7&#65533;l&#65533;q&#65533;&#65533;&#65533;&#65533;p)&#65533;r0&#65533;;r&#65533;;&#65533;&#65533;0&#65533;z E&#65533;C&#65533;K&#65533;na&#65533;&#65533;&#65533;&#65533;/&#1265;&#65533;&#65533;B&#65533;W&#65533;D]gA8&#65533;&#682;&#65533;&#65533;&#65533;&#65533;:Qm|&#65533;BZ&#65533;&#65533;&#65533;&#771;&#65533;Xi1&#65533;&#1471;ju&#65533;&#65533;B%&#65533;I &#65533;&#65533;&#65533;&#65533;&#65533;&#65533;&#962;m]U&#65533;G&#1156;&#65533;n&#65533;xm'&#65533;7f&#65533;&#65533;Di&#65533;(&#65533;"e&#65533;&#65533;&#65533;&#65533;V&#65533;&#65533;3&#65533;&#65533;&#65533;Y&#65533;&#65533;&#65533;x&#65533;~s&#65533;&#65533;&#65533;,NX2&#65533;&#65533;&#65533;&#65533;j&#65533;;&#65533;&#65533;&)&#65533;7&#65533;&#65533;8F(,@?"T@&#65533;&#65533;Z&#65533;j&#65533;&#65533;k&#65533;&#65533;&#65533;Z&#65533;&#65533;(8K&#65533;&#65533;8y&#65533;&#65533;&#65533;&#1840;&#65533;&#65533;&#65533;&#65533;[&#65533;&#65533;&#65533;&#65533;&#65533;Z&#65533;^&#1182;J0&#1514;>e<+&#757;&#65533;(&#65533;q&#65533;&#65533;&#65533;!&#65533;&#65533;&#65533;C"&#65533;&#65533;&#744;$&#65533;&#65533;H*'&#65533;&#65533;/&#65533;&#65533;&#65533;&#65533;&#65533;&#1058;&#65533;&#65533;?&#65533;&#65533;&#65533;A&#1058;3&#65533;.h&#65533;&#65533;&#65533;&#65533;:' &#65533;p&#65533;H8&#65533;+&#65533;&#65533;&#65533;&#65533;-&#65533;	&#65533;&#65533;Q4<&#65533;&#65533;&#65533;\&#65533;&#65533;&#65533;&#65533;/&#65533;&#65533;1&#1906;&#65533;&#65533;&#65533;&#65533;&#65533;&#65533;4&#65533;&#65533;<&#315;I&#65533;&#65533;3?&#65533;q5&#65533;;$&#65533;&#65533;	&#65533;&#65533;x&#65533;&#65533;&#65533;&#65533;I&#65533;,6&#65533;&#65533;+&#65533;&#65533;&#65533;"-&#38725;&#65533;`!&#65533;2j/'&#65533;&#1635;&#65533;&#1419;&#65533;&#65533;&#65533;B&#1779;&#65533;pn1![&#65533;&#65533;&#65533;2LC[,&#248;&#65533;&#65533;&#65533;&#65533;(&#65533;&#65533;&#65533;j4_Z.&#65533;E%&#65533;D&#65533;&#65533;4S&#65533;&#65533;&#65533;7!
DB|F&#65533;&#65533;'iL"&#65533;&#65533;<&#65533;&#65533;Fl&#65533;F&#65533;&#1249;&#65533;&#65533;&#65533;SC&#65533;&#65533;&#1096;5 @+2&#65533;bY&#65533;Sh&#65533;&#65533;T&#65533;KH:%&#65533;<\&#65533;&#65533;&#65533;*`{&#65533;&#65533;|l&#65533;&#65533;&#65533;&#135;&#1085;,&#65533;&#65533;&#65533;.&#65533;&#65533;/&#65533;&#65533;0&#65533;@^&#65533;[lH5|&#65533;6&#65533;E0&#65533;	\&#65533;&#65533;(&#65533;&#65533;&#65533;F&#65533;s4&#65533;#&&#65533;
<&#65533;&#65533;-AZ7&#65533;pAh&#1337;Ji&#65533;&#65533;&#65533;&#65533;l&#65533;F&#65533;k?&#65533;&#65533;&#65533;&#65533;7X&#65533;
&#65533;&#65533;&#65533;&#65533;&#65533;&#65533;2&#65533;&#7683;qGOXy&#65533;G(&#65533; 0&#65533;
x&#65533;&#65533;&#65533;G&#65533;H&#65533;&#65533;&#65533;y]j&#65533;b&#65533;&#65533;&#1618;E"&#65533;	Q`G&#65533;&#65533;E&#65533;&#65533;C&#65533;H&#65533;&#65533;4o3&#65533;L&#65533;;&#65533;JH&#65533;\&#725;&#827;F#&#65533;'&#65533;&g&#65533;.&#65533;<&#65533;$&#65533;c&#65533;K&#65533;&#65533;&#65533;3&#65533;I&#65533;&#65533;Z&#65533;&#65533;G0&#65533; &#65533;&#65533;G&#65533;&#65533;q(&#65533;C&#65533;&#65533;Q&#65533;>x&#65533;<8&#65533;7&#65533;&#65533;Pt&#65533;\J&#65533;G&#65533;&#65533;B&#65533;T8x&#65533;&#65533;&#65533;&#175;k&#65533;&#65533;|&#365;T&#65533;CS&#65533;&#65533;l&#565;K47J&#65533;2&#65533;1&#65533;67)&#65533;&#65533;&#65533;tK&#65533;&#65533;&#65533;&#65533;	&#65533;&#65533;K&#65533; &#65533;x&#65533;&#65533;&#65533;&#65533;2&#65533;&#65533; $&#65533;&#65533;m&#65533;$P	H$&#65533;&#65533;a&#65533;&#65533;&#65533;/8JGX"0&#65533;X1&#65533;&#65533;
&#65533;&#65533;&#65533;&#65533;&DO&#65533;&#65533;&#295;&#65533;&#881;	&#65533;d@&#65533;&#65533;&#65533;h@&#65533;k&#65533;e&#65533;&#65533;&#65533;&#65533;&#65533;&#65533;&#65533;-&#65533;MN(&#65533;4&#65533;@&#65533;J&#65533;\&#65533;&#65533;|&#65533;&#65533;{&#65533;&#65533;&#65533;6&#65533;,;&#65533;&#65533;&#65533;&#65533;4&#65533;X&#65533;n&#65533;P&#65533;&#65533;i&#65533;&#742;r&#65533;M.&#65533;&#65533;
G&#651;&#65533;x&#65533;
|5&#65533;&#65533;l&#65533;&#65533;}&#65533;P&#65533;&#65533;![h5#&#65533;&#65533;&#65533;&#65533;&#65533;9P&#65533;&#65533;&#65533;Ly,#?&#65533;'8#R,&#65533;&#65533;&#65533;V&#65533;&#65533;&#65533;&#65533;&#65533;&#65533;&#65533;&#65533;&#65533;&#65533;f&#65533;N&#65533;&#65533;&#65533;7&#65533;&#65533;Zt&#65533;L0P2%SM&#65533;!&#65533;O&#2020;&#65533;&#65533;	M&#405;&#65533;&#65533;&#65533;&#65533;
e&#65533;&#65533;&#65533;al&#65533;&#913;&#65533;r&#65533;K&#65533;l&#65533;&#65533;&#65533;Ss&#1632;(
L&#65533;&#65533;&#65533;&#65533;0%&#65533;s	&#65533;&#65533;&#65533;&ho0:&#65533;&#65533;&#65533;.0#9&#65533;2&#65533;&#65533;%&#65533;JH&#1203;&#65533;&#65533;,&#65533;"#&#65533;&#65533;8ei&#65533;.&#65533;&#65533;&#65533;&#691;&#65533;Rf&#65533;(-&#65533;M~&#65533;S&#65533;t&#65533;&#65533;$&#65533;1&#65533;U^&#65533;&#65533;&#365;&#65533;c&#727;&#65533;&#65533;&#65533;T66&#65533;&#65533;D;[&#65533;Pc&#65533;H&#65533;&#65533;&#65533;&#1277;&#1320;&#65533;C;&#65533;4=QD&#65533;&#65533;f&#65533;&#65533;50Z&#65533;&#65533;JHRC&#65533;&#65533;-&#65533;&#65533;&#65533;&#257;&#65533;D&#65533;&#65533;Z&#65533;5&#65533;*`q&#65533;||&#65533;5&#65533;G&#65533;WF&#65533;&#65533;$&#65533;&#65533;&#65533;&#65533;&#65533;&#65533;&#65533;&#65533;*&#65533;&#65533;$&#65533;&#65533;&#65533;Oz&#65533;
E>
&#65533;U[&#65533;UM&#65533;X&#65533;&#65533;&#65533;_&#65533;M&#65533;&#65533;k-&#65533;&#65533;&#65533;c&#65533;Cb|8&#65533;&#65533;!N7&#382;8=9&#65533;h	&#65533;&#65533;S
[&#65533;&#65533;L&#1988;&#65533;55&#65533;[G&#65533;
[X&#65533;{&#807;&#65533;&#65533;&#65533;p/&#65533;&#65533;!&#65533;!p&#65533;&#321;+&#65533;&#65533;E&#65533;&#65533;&#65533;:5P&#65533;&#65533;&#65533;&#65533;(&#65533;W&#65533;&#65533;&#65533;/ 4&#65533;|dMS&#65533;!+&#65533;6&#65533;[}X&#65533;=&#65533;2u;&#65533;K&#65533;&#65533;&#65533;E&#65533;q8&#65533; &#65533;MK&#65533;ZS&#65533;(&#65533;[ B&#65533;&#65533;&#65533;b&#65533;[8&#65533;&#65533;&#475;Vj&#65533;e\&#65533;*3TAT&#65533;&#62197;@&#65533;Fb&#65533;&#65533;&#65533;&#65533;&#65533;&#65533;&#65533;&#776;&#65533;&#65533;M&#65533;&#65533;&#65533;&#65533;\&#65533;p5p&#65533;&#65533;\W&#65533;&&#65533;&#65533;3883xe:&#65533; 08Z&#65533;Z&#65533;&#65533; O&#65533;&#65533;&#65533;&#65533;C&#206;4&#65533;&#65533;&#65533;,[&#65533;E[&#65533;&#65533;M&#65533;&#65533;J&#65533;-:\&#65533;&#65533;&#65533;XB&#65533;8&#65533;1&#65533;)&#65533;&#65533;&#65533;HS&#65533;I&#65533;&#1113;,&#1743;A&#65533;^&#65533;&#65533;&#213;T&#65533;SL&#65533;&#65533;e4&#65533;&#65533;&#644;&#65533;(&#65533;`&#65533;X&#65533;P&#65533;=(AH&#65533;S&#65533;&#65533;
&#65533;=&#65533;2Gg&#65533;&#65533;&#65533;&#1336;&#65533;,&#65533;&#65533;&#65533;#&#65533;&#65533;%&#1929;%&#65533;&#65533;&#65533;&#65533;&#65533;]&#567;&#875;j&#65533;&#65533;&#65533;e&#65533;&#1924;K&#65533;*&#65533;dY&#65533;&#65533;
&#65533;&#65533;&#65533;&#65533;u&#65533;^e_&#65533;&#65533;^&#65533;&#65533;&#878;l&#65533;&#65533;j&#65533;&#65533;m&#65533;&#65533;%}d&#65533;%DOc&#1200;z&#1707;XE+&#65533;,&#65533;&#65533;g&#65533;&#65533;b&#65533;&#65533;d&#65533;&#65533;4d`&#65533;&#65533;N&#65533;&#65533;d[&#65533;&#65533;&#65533;i&#65533;9u&#65533;,&#65533;&#65533;&#65533;&#1069;>&#65533;&#65533;&#65533;&#65533;&#65533;:&#65533;&#65533;&#65533;^a&#65533;_`95v&#65533;lm&#65533;&#65533;&#65533;Ys&#65533;&#65533;&#65533;&#65533;P8&#65533;&#65533;&#1685;&#164;&#65533;%|G&#65533;&#65533;&#65533;&#512;&#65533;D&#65533;&#65533;H&#65533;.&#65533;&#65533;@^&#65533;b&#65533;&#65533;&#1868;S`]&#65533;b&#65533;M&#65533;4`&#65533;&#65533;`&#65533;&#65533;&#65533;&#65533;&#248;&#65533;_&#65533;&#1976;&#65533;&#65533;>&#65533;d&#65533;&#65533;b&#65533;&#65533;@.W~&#65533;4F&#65533;&#65533;eY&#65533;&#65533;AE&#65533;~9Lx&#65533;R&#65533;&#65533;&&#65533;*&#65533;x&#65533;&#256;Z&#65533;-&#65533;&#65533;&#65533;+&#65533;G&#65533;&#65533;&#65533;>N&#65533;&#65533;&#65533;E&#65533;&#65533;&#65533;Z`J&#65533;&#65533;&#1917;(&#65533;&#65533;&#65533;?&#65533;&#65533;&#65533;&#1777;5&#65533;&#65533;&6&v<_&#1001;F`0Gk&#65533;Z&#65533;&#65533;Y&#65533;Q{nc&#65533;&#65533;&#65533;=)&#65533;&#65533;&#65533;x&#65533;|&#65533;R&#65533; &#65533;&#65533;i&#65533;5AE8)&#65533;gZA&#65533;J2&#65533;&#65533;|&#65533;&#65533;&#65533;'u&#65533;&#65533;4X&#65533;&#65533;&#65533;&#65533;&#696;&#65533;&#65533;&#1434;d&#65533;&#65533;ftE&#65533;&#65533;u&#65533;o&#65533;&#65533;[&#65533;-.4&#65533;&#65533;&#65533;&#65533;&#65533;(&#65533;&#65533;S&#65533;;y&#927;&#65533;}&#65533;/&#65533;&#65533;"&#65533;&#65533;ID&#65533;&#65533;.&#65533;Z0(&#65533;S(&#65533;&#65533;>&#65533;\4&#65533;&#65533;}&#65533;_W%&#65533;&#65533;&#65533;&#65533;k&#65533;'&#65533;?_~L(&#1892;[&#65533;.dB&#65533;&#65533;&#257;&#65533;&#65533;Z&#65533;1&#65533;>[I&#65533;&#65533;&#65533;&#65533;&#65533;&#65533;3^n&#1749;&#65533;i&#65533;4&#445;m&#1240;&#65533;z>&#65533;&#752;^&#65533;!&#65533;&#65533;>>&#65533;Mz&#65533;&#65533;WHl&#65533;>[&#65533;g&#65533;3&#65533;l&#65533;&#65533;&#65533;&#65533;|R&#65533;w&#65533;&#65533;B&#65533;Zz&#65533;&#2023;.k&#65533;u&#65533;\&#65533;D&#65533;U-$&#65533;&#65533;&#65533;&#1442;U?S&#65533;7a&#65533;f&#65533;&#65533;&f&#65533;n&#65533;&#65533;&#65533;&#65533;f&#65533;PL&#65533;&#65533;H&#65533;&#65533;&#65533;&#65533;/q&#65533;B&#65533;&#65533;r0&#65533;&#65533;&#65533;&#65533;&#65533;(&#65533;&#65533;s),&#65533;S&#65533;"&#65533;k&#65533;&#65533;&#65533;{F&#65533;&#1625;[@,&#65533;&#65533;&#65533;&#65533;&#65533;&#65533;;&#65533;:N&#65533;W&#65533;}WV&#65533;&#65533;&#65533;&#65533;&#65533;h.Zd&#65533;h&#65533;oAX&#65533;>&#65533;&#65533;&#455;`&#65533;&#65533;&#1425;&#65533;&#65533;&#65533;~&#65533;&#65533;&#65533;&#65533;&#65533;&#65533;&#65533;&#65533;&#65533;2&#65533;&#65533;&#65533;&#65533;&#65533;&#65533;`&#65533;#&#65533;UA&#65533;B&#65533;;&#65533;T6&#24478;e&#1844;n&#65533;nl&#65533;i&#65533;5&#65533;&#65533;&#65533;[&#65533;&#65533;&#65533;^O8&#65533;&#2039;9o&#65533;&#65533;b1kW&#65533;&#65533;L&#65533;&#65533;)H&#65533;&#272;&#65533;&#65533;&#65533;^cS&#65533;%&#65533;&#65533;&#65533;r&#65533;&#65533;-&#65533;%C&#65533;&p&#65533;6AA&#65533;&#65533;+K`&#65533;`&#65533;&#65533;&#65533;;-&#65533;j=&#3853;&#65533;&#65533;&#65533;&#65533;&#65533;&#65533;&#65533;aI&#65533;4Y[&#65533;9&#65533;1&#65533;&#65533;c&#65533;&#65533;&#65533;}&#65533;@&#1702;&#65533; V&#1704;&#65533;&#65533;&#65533; $VmhT&#65533;&#65533;YQ&#65533;o&#65533;&#65533;J&#65533;&#65533;UZD&#65533;&#65533;u&#65533;&#65533;&#65533;p&#65533;&#65533;Eb&#65533;&#28422;S&#65533;&#65533;F&#65533;&#65533;1!n&#65533;&#65533;K&#65533;&#65533;&#65533;^l&#65533;i'D\&#65533;&#65533;{&#705;=&#65533;&#65533;&#65533;df&#65533;v=S&#65533;J&#65533;&#65533;~&#1850;`&#65533;V'&#65533;g&#65533;&#65533;-Ps&#65533;&#65533;a&#65533;&#65533;&#65533;"~^&#65533;3&#65533;&#65533;(&#65533;K&#65533;8{#&#65533;&#65533;&#65533;f&#65533;&#65533;d)&#2038;&#65533;!&#65533;G>&#65533;&#65533;,l&#65533;&#65533;P&#65533;hn	&#65533;&#65533;O/&#65533;z&&#65533;Z&#65533;&#65533;&#65533;&#65533;gKw&#65533;&#65533;&#65533;z&#65533;&#65533;.]&#65533;-]&#65533;>Zw?&#65533;&#65533;p&#65533;&#65533;\&#65533;&#65533;$&#65533;&#65533;f=J&#65533;\&#65533;vSB&#65533;&#65533;H&#65533;`OCt-v.&#65533;&#65533;4&.&#65533;&#65533;k&#65533;&#65533;&#65533;&#65533;&#65533;&#65533;&#1165;&#65533;n&K&#65533;^&#65533;F&#65533;+_t&#65533;d&#65533;gl&#65533;{&#65533;&#65533;	T6&#959;D&#65533;6h&#65533;J&#65533;&#1413;qZ_&#65533;p])`U&#65533;&#65533;%d`&#65533;v&#640;&#65533;jv&#65533;s'%&#65533;voC&#65533;&#65533;&#65533;&#65533;&#65533;&#65533;&#65533;&#1862;&#65533;m&#65533;v&#65533;&#1542;Ei8n&#65533;nv&#65533;v+&#65533;&#65533;`&#65533;&#65533;&#65533;J&#65533;&#65533;&#65533;&#65533;&#65533;=D'&#65533;]&#65533;6^c[^&#65533;&#65533;-dN&#65533;W&#65533;&#65533; &#65533;y&#1677;o8{(&#65533;&#65533;&#65533;&#65533;&#65533;&#65533;&#1012;&#65533;&#65533;&#65533;a8&#65533;a&#65533;i&#65533;&#65533;&#65533;^&#65533;&#65533;v&#65533;&#65533;&#65533;"o&#65533;&#65533;o&#1591;&#65533;&#65533;&#65533;,&#1615;&#65533;O&#65533;9v&#65533;&#65533;&#65533;&#65533;j&#65533;&#65533;&#65533;M&#65533;&#65533;f&#65533;&#65533;&#65533;&#65533;6&#65533;I&#65533;t&#65533;g&#65533;j&#65533;V&#65533;/Yp&#65533;QP&#65533;&#65533;&#65533;&#65533;&#65533;&#65533;&#65533;]&#677;&#65533;&#65533;&#65533;&#65533;_`q&#65533;]&#65533;&#65533;&#65533;&#65533;{&#65533;&#65533;&#65533;?&#65533;&#65533;&#65533;&#65533;5K&#65533;&#65533;@f&#65533;&#65533;x&#65533;Rh&#65533;|&#65533;&#65533;&#65533;&#65533;&#65533;&#65533;t&&#65533;&#65533;S&#65533;&#65533;r]<&#65533;&#935;g_&#65533;0&#65533;]&#65533;A&#65533;b&#65533;&#65533;&#65533;&#65533;&#65533;g&#65533;&#65533;&#65533;&#65533;&#65533;}&#65533;P&#65533;&#65533;&#65533;%W&#485;`&#65533;&#65533;&#65533;!&#65533;&#65533;re&#65533;&#65533;40,Q&#65533;&#65533;>'R&#65533;h&#65533;&#65533;&#65533;TIa&#65533;&#65533;q_&#65533;&#65533;&#65533;8&#65533;i&#65533;&#65533;&#65533;&#65533;I&#65533;l&#65533;q&#65533;F&#65533;*1&#65533;&#65533;8&#11228;:'&#65533;"&#65533;&#65533;&#32671;&#65533;&#65533;-JpRXJ&#65533;&#65533;&#65533;4V&#65533;[&#65533;&#65533;R&#65533;&#65533;k"&#65533;&#65533;Z&#65533;q-&#28011;&#942;&#65533;&#65533;=v&#65533;&#65533;&#65533;T&#65533;6=J&#65533;VP&#65533;q}&#65533;5&#403;&#1980;zyZ&#65533;k&#65533;`_GA&#65533;Q&#65533;&#65533;&#526;.&#65533;&#280;&#65533;&#65533;&#65533;..:T\#&#65533;&#65533;&#65533;@&#65533;1A&#65533;n3%&#65533;e Y8&#65533;p&#65533;&+&#65533;5_&#65533;Dy&#748052;3sst&#65533;&#65533;&#65533;U&#65533;&#1534;&#65533;&#65533;K&#65533;_&#65533;@&#65533;V&#65533;&#65533;&#65533;&#65533;&#157;:&#65533;&#65533;N&#65533;]&#65533;&#65533;&#65533;Z6gP&#65533;\&#65533;&#65533;&#65533;>V&#65533;&#65533;&#65533;&#1459;g_&#65533;&#65533;T&#65533;&#65533;&#65533;&#65533;_&#65533;g}&#65533;|u&#65533;&#65533;&#65533;){&#65533; &#65533;9&#65533;&#65533;&#65533;GDvF/@&#65533;&#65533;&#65533;1!Ag&#65533;h&#65533;=hPE&#65533;UaA&#65533;&#65533;+&#65533;&#65533;T&#1160;&#1606;&#65533;H&#65533;&#65533;6&#65533;Lme#m&n&#65533;J&#65533;	&#65533;?&#65533;dT&#65533;%]z6&#65533;&#65533;\y&#65533;y&#65533;dr&#65533;L0%&#65533;_&#65533;i&#65533;&#65533;&#65533;<&#65533;{t]u&#65533;NE&#65533;&#65533;T`&#65533;I&#65533;'&#65533;&#65533;&#65533;&#65533;+m&#65533;R&#65533;&#65533;XG&#65533;I&&#65533;GM&#65533;G&#65533;u&#65533;&#65533;&#65533;!f&#65533;&#65533;fr&#65533;&#65533;&#65533;9t&#65533;:b&#65533;2&#65533;&#65533;RnDb$&#65533;$&#65533;&#65533;&#65533;&#8859;r&#65533;&#65533;l&#65533;&#65533;&#65533;&#65533;%&#65533;&#65533;#v=b&#65533;&#65533;{O&#614;&#65533;&#65533;e&#65533;&#65533;]Y&#65533;S&#65533;]&#65533;^4&#65533;k&#65533;\ZY
;l&#65533;&#65533;&#602;&#65533;}&#65533;&#65533;&#65533;K_&#65533;@X&#65533;o:J&#65533;b&#65533; &#65533;b&#65533;&#65533; &#65533;J&#512;gG/&#65533;&#65533;&#65533;~&#65533;Z&#65533;+E&#65533;Fp&#65533;&#65533;A:(:ay&#65533;;G&#65533;&#65533;^	c&#65533;&$&#1215;&#65533;@R&#65533;&#65533;!Q&#65533;)n &#65533;&#65533;&#65533;&#65533;R:#Z&#65533;k&#65533;rUw&#65533;.&#65533;R&#65533;j&#65533;&#65533;i&#65533;9	&#65533;v%&#65533;l&#65533;f&#65533;&#65533;Qv&#65533;&#65533;&#65533;$&#65533;1M&#65533;&#65533;YZ&#65533;,&#65533;|&#65533;!&#65533;&#65533;&#65533;a&#65533;AyxRJM4&#65533;&C&#65533;RI&#65533;0&#65533;&#65533;&#65533;&#65533;&#65533;p&#65533;fgd)&#65533;&#65533;y&#65533;Q&#65533;&#65533;&#65533;A	9&#65533;/&#65533;/E&#65533;
2&#65533;Ao&#65533;i&#65533;&#65533;[&#65533;&#65533;	&#65533;&#65533;&#65533;\&#65533;b&#65533;&#65533;B&#65533;&#65533;&#65533;&#65533;&#65533;&#65533;&#65533;&#65533;&#65533;=j&#1905;&#65533;&#65533;&#65533;&#65533;&#65533;Q&#65533;\&#65533;T&#65533;&#65533;\T&#65533;Q7&#1868; U&#65533;&#65533;L&#65533;&#65533;&#65533;L0{3&#65533;&#65533;&#65533;}&#688;&#65533;(\&#65533;&#65533;&#65533;&&#65533;y&#65533;=&#65533;&#65533;&#65533;&#65533;&#65533;a&#65533;F$&#65533;#P&#65533; &#65533;#&#65533;&#65533;&#65533;&#65533;E>&#65533;5&#65533;c&#65533;&#65533;b&#1001;v&#65533;&#65533;mH&#65533;&#65533;&#65533;}9|&#65533;&#65533;6W)I
cz&#65533;I}&#65533;">&#65533;&#65533;&#65533;3&#65533;&#65533;&#65533;&#65533;8&#65533;mY&#65533;&#65533;1&#65533;&#65533;]^&#65533;P>&#65533;?&#65533;&#65533;o)S	&#65533;2&#65533;&#285;&#65533;&#65533;r&#65533;#&#65533;&#65533;&#65533;:&#65533;Q&#65533;"d&#65533;B&#65533;&#65533;!9&#65533;&#65533;0&#65533;4&#65533;&#65533;&#65533;
48&#6022;0&#65533;!&#65533;a\&#1040;E&#65533;&#65533;&#65533;&#65533;&#65533;pp&#65533;B&#194;&#65533;&#65533;>&#65533;&#65533;*&#65533;BT&#65533;pSH&#65533;w&#65533;&#65533;&#65533;S&#65533;&#65533;&#65533;&#65533;7EP&#65533;}y&#65533;p&#10697;&#65533;}&#65533;&&#65533;+US w&#65533;&#65533;&#65533;&#65533;<&#65533;*
zN&#65533;&#65533;")&#65533;'&#65533;&#65533;JG&:&#65533;=&#65533;htU&#65533;&#65533;c&#65533;=R&#65533;&#65533;W&#65533;  &#65533;&#545;i&#65533;c}&#65533;#k&#65533;&#65533;<\&#65533;@&#65533;:fLx6&#65533;&#65533;1
X&i)j&#65533;Xc&#65533;V&#65533;"&#65533;&#65533;&#65533;&#65533;
a&#65533;T |&#65533;{J&#791;4(&#65533;o&#65533;&#65533;U&#65533;&#65533;&#65533;6&#65533;NEL|&#65533;c&#65533;[A &#65533;&#65533;&#65533;:$"&#65533;#A&#65533;ei(&#65533;*&#1646;&#65533;&#1188;:&#65533;&#65533;&#65533;&#65533;&#65533;u&#65533;&#65533;&#65533;q&#1026;&#65533;D(&#65533;VHC&#65533;*&#65533;&#65533;T&#65533;&#65533;&#65533;&#65533;&#832;&#65533;\	eC&#65533;-&#65533;$&#65533;t~&#65533;&#65533;D&#65533;&#65533;I&#65533;&#65533;>
!PUJa&#65533;&#65533;&#65533;DZ&#65533;&#65533;W&#65533;R&#65533;Q|&#65533;-#&#65533;]R&#65533;#xsI&#65533;G&#65533;W&#65533;&#65533;t&#65533;&#65533;&#65533;&#65533;&#65533;	&#717;$A&#65533;&#1599;i&#65533;.&#65533;@R&#65533;z&#65533;&#65533;&#65533;&#65533;&#65533;&#65533;K&#65533;&#65533;&#65533;&#65533;&#65533;MB&#65533;*&#65533;&#65533;V3z&#65533;Bp&#65533;B&#65533;y6&#65533;Ta&#65533;{[f&#65533;N&#65533;&#65533;s&#65533;.&#65533;&#65533;F2&#749;&#65533;2&#65533;QE+
&#1236;d4&#65533;]cFL7&#65533;&#65533;&#65533;&#65533;&#65533;&#65533;$i{&#65533;7&#65533;&#65533;&#65533;,&#65533;SRY	&#65533;\&#1684;&#65533;6&#65533;0&#65533;h&#65533;s&#65533;&#65533;&#65533;&#65533;&#65533;0&#65533;F"S[&#65533;Y&#65533;ZQw&#65533;&#65533;{+&#65533;&#65533;jT&#65533;#"&#65533;
R&#1863;e@&#65533;P&#65533;&#65533;Uo-&#65533;&#65533;&#65533;uS&#65533;&#65533;h&#65533;:9&#65533;|&#65533;w|+\&#65533;e&#65533;(&#1141;&#65533;:&#65533;O_VV&#65533;&#65533;vQ&#65533;w'!&#65533;&#65533;\q&#65533;5&#65533;&#65533;&#65533;&#65533;q!' 5]&#65533;&#65533;V&#65533;&#65533;y&#65533;R4J,&#65533;Y&#65533;Z&#65533;*&#65533;z@(S&#709;&#65533;+&#65533;m'&#65533;&#65533;hu&#240;&#65533;u&#65533;&#65533;&#1381;&#65533;(8,&#65533;&#65533;#&#65533;)&#65533;Y%&#65533;&#65533;&#65533;&#65533;&#65533;t#&#65533;2)6Q&#65533;&#65533;&#65533;.d&#65533;&#65533;J&#65533;%&#65533;t&#65533;g&#65533;&#65533;&#65533;J0&#65533;&#65533;&#65533;r&#65533;&#65533;&#65533;[
&#65533;&#65533;&#65533;b&#65533;&#65533;&#1344;&#65533;&#65533;pp5&#1060;&#65533;#&#65533;'&#65533;&#65533;&#65533;d z7&#615;&#65533;&#65533;5&#545;i&#65533;&#65533;&#65533;i&#65533;}xa"*P&#65533;y&#519;"&#65533;&#65533;&#65533;&#65533;c&#65533;&#65533;&#65533;"N&#65533;&#65533;F&#65533;&#65533;&#65533;E[&#65533;%S:4i0&#65533;&#65533;&#65533;T%&#65533;e&#65533;&#985;?xa&#65533;l&#65533;&#65533;&#65533;p&#65533;&#65533;&#65533;~8&#65533;&#65533;hE%&#65533;&#65533;CF&#65533;uzq&#65533;e<&#65533;&#65533;0&#65533;+&#65533;x{L&#65533;&#65533;uF&#65533;V&#65533;M:&#65533;&#65533;7&#65533;\C&#65533;<_M&#65533;&#65533;`&#65533;&#65533;k&#65533;R&#65533;&#65533;&#65533;&#65533;&#65533;/Ld&#65533;&#65533;y&#65533;&#1925;&#65533;C]Z&#65533;&#65533;&#65533;\&#65533;3&#65533;&#65533;&#65533;aS&#65533;&#65533;&#65533;&#65533;&#65533;&&#65533;C&#65533;&#65533;&#65533;&#65533;H&#65533;&#65533;&#65533;A&#65533;MD.&#65533;&#65533;&#65533;&#65533;&#65533;o!&#65533;d&#65533;M6&#65533;Pu&#1152;3m&#65533;u&#65533;}&#65533;&#65533;,&#65533;&#65533;&#65533;&#65533;&#65533;&#65533;Y&&#65533;&#65533;)&#65533;&#65533;+&#65533;]T&#65533;b&#65533;&#65533;&#65533;q&#65533;]&#65533;RY&#1519;&#65533;&#65533;&#65533;,q&#65533;C<&#65533;&#65533;#&#65533;&#65533;
&#65533;&#65533;&#65533;&#65533;`&#65533;D$&#65533;saBFbl]~F`&#1058;&#65533;1C&#65533;&#65533;&#582;&#65533;[U[&#65533;fNL&#65533;&#65533;&#1425;&#65533;&#30434;,&#65533;&#65533;@&#65533;u&#65533;x &#65533;W&#65533;tg&#65533;b&#65533;zi6&#65533;#&#1219;S)r&#65533;&#1834;F=9U&#65533;Z&#865;&zMo=&#65533;<&#65533;P&#65533;z3K&#65533;=&#65533;&#65533;&#329;&#65533;&#1822;]&#65533;&#65533;&#65533;F&#65533;[&#65533;&#65533;&#65533;r&#65533;&#65533;&#65533;p[&#65533;&#545;&#65533;&#65533;]&#65533;&#65533;&#65533;&#65533;&#65533;&#65533;&#573;	s;&#65533;<&#65533;&#65533;&#65533;X&#65533;&#65533;&#65533;&#65533;&#65533;v&#65533;&#65533;&#65533;A&#65533;&#65533;Wx&#65533;&#65533;1&#65533;&#1384;&#2010;&#65533;U/&#1964;gJ&#65533;&#65533;&#65533;?&#65533; 6&#65533;*Ss&#65533;&#65533;&#65533;&#65533;u
&#65533;u&#65533;N&#1305;&#65533;Ck_&#65533;{&#65533;^&#65533;&#65533;4-&#65533;&#65533;&#65533;&#65533;&#65533;PN&#65533;&#65533;~&#65533;&#65533;&#65533;&#65533;i%&#65533;s&#65533;&#65533;w&#65533;&#65533;#f|;&#65533;&#65533;3&#65533;+_&#65533;&#65533;&#65533;&#65533;&#65533;&#65533;F&#65533;9&#65533;&#65533;&#65533;&#65533;&#65533;&#65533;K&#65533;&#65533;&#65533;&#203;L[&#65533;&#65533;6&#65533;o&#65533;(&#65533;A&#65533;:;d"&#65533;c&#65533;[d&#437;&#65533;<&#65533;U&#65533;0&#257;5&#65533;&#65533;7&#65533;1&#65533;&#65533;B&#65533;&#65533;H&#65533;T_X&#65533;0^&#65533;&#65533;&#65533;&#65533;&#598;&#65533;\&#1646;a&#65533;&#65533;U`&#65533;a&#65533;&#65533;-BZ]&#65533;&#65533;&#65533;l&#65533;&#65533;=E(PB&#65533;9&#65533;0&#65533;&#65533;&#65533;&#65533;&#65533;_&#65533;&#65533;&#1804;&#65533;_&#65533;@De&#65533;Rv9&#65533;&#65533;&#65533;C&#65533;!Zv&#65533;D&#65533; &#925;&#65533;&#65533;&#65533;&#65533;-&#65533;&#65533;&#65533;N&#65533;a &#65533;]&#65533;&#65533;<&#65533;_&#65533;I&#679;&#1292;&#65533;1&#337;_xd&#65533;I|&#65533;&#65533;	a91 &#65533;,&#65533;}&#65533;J&#65533;qn&#65533;Z&#65533;&#1116;&#65533;	&#65533; A&#65533;^^nU&#65533;Ni&#65533;R&#65533;AM&#65533;bih![&#65533;|&#65533;Q&#65533;&#65533;&#65533; *&#65533;v=&#65533;&#65533;5&#65533;b&#65533;&#65533;_=	A8&#65533;&#65533;&#65533;&#65533;I&#65533;&#65533;^&#65533;!&&#65533;O^&#65533;G&#65533;&#65533;_]TF!&#65533;&#65533;J&#65533;&#65533;L&#65533;&#65533;1&#65533;a&#65533;&#65533;&#65533;*&#65533;* 6M&#65533;+,&#1225;&#65533;&#65533;Z`+&#65533;#&#65533;&#1329;&#65533;&#65533;T&#65533;&#65533;h&#65533;'T&#65533;X&#65533;D&#65533;K&#65533;&#65533;&#65533;&#65533;U&#65533;c&#65533;&#65533;H&#65533;q&#65533;&#65533;&#65533;4&#65533;wM&#65533;$~#8&#920;&#65533;c8&#1694;&#65533;&#65533;&#65533;&#65533;\&#65533;&#65533;&#65533;Y&#1559;&#65533;WJ&#65533;&#1357;-&&#65533;&#65533;&#65533;YP>&#65533;&#65533;qZ&#65533;T&#65533;&#65533;T&#65533;EX9&#65533;&#65533;&#65533;"/&&#65533;&#65533;&#65533;&#65533;`&#65533;q &#65533;} &#65533;&#1147;&#65533;&#65533;;&#65533;&#65533;&#65533;&#65533;&#65533;&#65533;!&#65533;cJ&#65533;\&#65533;&#65533;)&#65533;&#65533;I&#65533;#J~&#65533;&#65533;&#65533;cI&#65533;ii&#65533;=&#65533;&#65533;&#65533;&#65533;;./]&#65533;Y&#470;!&#65533;&#65533;&#65533;D&#65533;&#65533;c<&#65533;&#65533; Z&#65533;&#1305;`&#65533;&#65533;&#65533;&#65533;/^`/R &#241;0>dL&&#879;dF&#65533;A!&#65533;&#65533;Q&#65533;
&#65533;&#65533;&#65533;-&#65533;	Z&#65533;@&#65533;]#3V8&#65533;I&#65533;&#65533;J&#65533;MKj&#65533;&#65533;&#65533;i&#65533;&#65533;n&#65533;d&#65533;&#1050;&#65533;&#65533;&#65533;k&#65533;bu&#65533;"2aNZy&#65533;&#65533;&#65533;&#65533;dke,^&#65533;&#65533;!&#1237;QrT.&#65533;&#65533;k&#65533;"&#65533;@&#65533;A:d&#65533;&#65533;E&#65533;&#1818;Y&#65533;
,&#65533;B%&#65533; &#65533;xA{&#65533;&#65533;&#65533;&#65533;S&#65533;&#65533;%aWB&#65533;%&#65533;&#65533;5r&#65533;ZjWw&#65533;7&#65533;&#65533;[&#65533;&#65533;e&]&#65533;L&#65533;R&#65533;&#65533;&#65533;&#65533; `&#65533;&#65533;&#65533;_&#65533;&#65533;0&#65533;&#65533;&#65533;J>&&#65533;U&#65533;&#65533;)&#65533;&#65533;8&#65533;&#65533;9	&#65533;Q&#65533;&#1433;(&#65533;7&#65533;L&#65533;&#65533;S&#65533;'&#65533;&#65533;LzU&#65533;&#65533;*&#65533;&#65533;z&#65533;&&#65533;&#65533;@0&#65533;3.&#65533;&#65533;&#65533;&#65533;f&#65533;#5N##&#65533;$.[o
&#65533;8&#65533;&#65533;*K&#65533;&#65533;1(DA&#65533;&#65533;&#65533;e^>&#65533;&#65533;e&#65533;&#65533;-&#65533;	_&#65533;[x:&#65533;vV&#65533;fcngd&#1166;Q&#65533;&#65533;1e&#65533;"\&#65533;a&#65533;&#65533;I&#1867;&#65533;&#65533;h&#65533;[&#438;&#65533;&#65533;6&#65533;SEQ"&#65533;&#65533;w&#65533;'&#65533;&#65533;"(o(&#65533;&a&#65533;!&#65533;&#65533;Kb&#65533;qJ&#65533;f'&#65533;&#65533;$
&#65533;Z&#65533;&#65533;&#65533;&#65533;uY.&#1574;&#65533;&#65533;&#65533;5&#65533;cf=&#65533;&#65533;V!e&#65533;&#65533;(&#65533;h&#65533;&#65533;&#65533;&#65533;&#1384;&#65533;2&#65533;&#65533;)ag&#871;&#65533;&#65533;&#65533;&#65533;A&#65533;i&#65533;&#65533;&#65533;&#65533;&#65533;&#65533;&#65533;&#65533;&#65533;&#65533;&#65533;&#65533;b&#65533;!&#65533;&#65533;&#65533;&&#65533;%&#1490;&#65533;&#65533;y lrRh&#65533;&#65533;uZ)[a&#65533;`&#65533;ZR&#65533;'&&#65533;&#65533;&#65533;&#65533;&#65533;P~&#65533;&#65533;&#65533;&#65533;)L)fJQ
&#65533;H&#65533;5d&#65533;&#65533;a&#65533;j&#65533;&#477;l&#65533;&#65533;Z&#65533;"YwE&#65533;ckl&#65533;hD@&#65533;&#65533;&#65533;&#65533;&#65533;l&#65533;&&#65533;&#65533;&#65533;&#65533;V&#65533;n&#65533;&#65533;&#65533;RiF&#65533;x&&#65533;X&#65533;&#65533;&#65533;&#65533;&#65533;&#65533;:w&#65533;&#65533;&#65533;&#1781;&#65533;&#65533;n&#65533;&#65533;&#65533;e&#65533;2 *&#65533;	h&#65533;&#65533;&#1387;:(&#65533;&#65533;&#1132;&#65533;&#65533;&#65533;R^&#65533;&#65533;&#1817;&#65533;[&#65533;&#65533;c&#65533;h&#65533;&#65533;X&#1517;&#65533;v)&#65533;iF&#65533;lW&#65533;2+&#65533;.&#7838;c-mk&#65533;v&#65533;&#65533;>&#1866;\kE])&#65533;&#65533;&#65533;EPy&#65533;e&#65533;h&#65533;&#65533;iQ2&#65533;&#65533;BE&A&#65533;A.&#1707;/&#425;&#65533;&#65533;&#1471;&#65533;&#65533;&#65533;l&#65533;&#65533;&#65533;&#65533;&#65533;&#165;&#65533;&#65533;&#65533;&#65533;<&#65533;&#1594;&#65533;l&#65533;A&#65533;&#65533;&#65533;&#65533;&#65533;L&#65533;.HH+&#65533;M&#65533;&#165;bkLJ&#65533;&#65533;&#65533;r&#65533;&#65533;*&#65533;&#65533;&#65533;&#65533;.&#28609;&#65533;&#26408;w"^&#65533;%S0&#65533;p&#65533;&#65533;&#65533;+Wi&#65533;&#65533;&#65533;&#65533;+&#65533;Z_&#65533;&#65533;&#65533;&#65533;,E&#65533;S&#65533;Xm&#65533;]&#65533;f&#65533;&#65533;A&#833;pA0&#1716;&&#65533;n&#934;&#65533;F-&#65533;&#65533;&#65533;%&#65533;&&#65533;Ax&#65533;&#65533;&#65533; &#65533;&#65533;E^em%&#65533;&#65533;&#65533;-&#65533;&#65533;z
&#65533;D&#65533;QP&#65533;&#65533;&#65533;&#65533;&#65533;l,H&#65533;4k&#65533;&#1580;&#170;&#65533;^B&#65533;&#65533;&#65533;&#65533;&#65533;-&#65533;&#65533;&#65533;G&#1829;]&#65533;UD&#65533;
&#65533;A,mWZ&#65533;&#65533;S&#65533;ZG&#65533;$oF&#65533;&#65533;2j&#65533;.(&#65533;>h&#65533;:&#65533;^:T&#65533;&#65533;&#65533;&#65533;-&#65533;&#65533;-&#65533;R&#65533;V&#65533;&#65533;:&#65533;t&#65533;&#630;&#65533;@&#65533;&#65533;xb&#65533;&#65533;&#65533;&#65533;n&#65533;&#65533;&#65533;	&#65533;C&#1965;>&#65533;a3&#65533;&#65533;&#65533;V&#65533;&#65533;&#65533;N&#1798;&#65533;&#65533;U&#990;&#65533;@q[&#65533;&#65533;&#65533;&#65533;bo&#65533;j-&#65533;&#65533;/.U*&#65533;&#65533;&#65533;&#65533;&#65533;&&#65533;n&#65533;&#65533;&#65533;&#65533;&#65533;&#65533;$fi&#65533;&#65533;&#65533;&#65533;&#65533;}&#65533;&#687;&#65533;&#320;&#65533;&#65533;&#65533;&#1068;&#65533;v&#65533;$&#65533;&#65533;%q&#65533;z&#65533;&#65533;&#65533;&#65533;&#926;l&#65533;&#65533;0&#65533;&#65533;&#65533;o&#65533;&#65533;&#65533;&#65533;4n&#65533;$&#65533;&#1158;&#65533;&#65533;%&#65533;&#65533;&#65533;&&#65533;[&#65533;&#65533;]r&#65533;&#65533;q	&#65533;&#65533;	&#65533;&#65533;/&#65533;.t~&#65533;&#65533;&#65533;+?&#65533;&#65533;&#65533;&d&#65533;,&#65533;&#65533;&#65533;$&#65533;&#65533;$&#65533;&#65533;Y&#65533; &#65533;&#65533; !q&#65533;&#65533;&#65533;p&#65533;&#65533;c&#65533;&&#65533;E\&#65533;&#65533;&#65533;_&#65533;X&#65533;e<H&#65533;&#65533;&#417;p@&#65533;&#65533;P&#65533;&#65533;&#65533;c&#65533;&#65533;R&#65533;w18&#65533;&#65533;!W&#65533;&#65533;|.fmdk&#65533;&#65533;1&#65533;&#65533;&#65533;`y&#65533;N&#65533;N&#65533;(&#65533;&#65533;e&#65533;&#65533;&#65533;&#65533;q&#1730;j&#65533;&#65533;&#65533;&#65533;3&#65533; &#65533;A&#65533;A&#65533;!0BG3G&#65533;&#65533;&#65533;1&#65533;&#65533;&#65533;l&#65533;&#65533;_&#65533;&#65533;&#65533;I&#1040;&#738;&#65533;&#65533;KH&#65533;&#65533;&#65533;&#65533;&#65533;&#544;f&#65533;&#19108;;&#65533;&#65533;7&#65533;&#65533;D&#65533;&#65533;&#2028;&#65533;&#1985;>#&#65533;&#65533;&#65533;DL&#65533;q&#65533;&#65533;&#65533;&#65533;r&#65533;v&#65533;&#65533;f&#65533;`&#65533;&#65533;Q&&#65533;&#65533;l&#65533;Fe&#65533;&#65533;&#65533;&#65533;Q&#65533;-&#65533;&#65533;T&#65533;o=Q@&#65533;&#65533;C;&#65533;X&#65533;(s@A3C&#65533;4o&#65533;W&#65533;&#65533;[&#65533;&#65533;mnE xiF@y&#65533;&#65533;&#65533;,;&#65533;&#65533;&#65533;z#&#65533;&#65533;#m!z&#65533;&#65533;g&#65533;.17&#65533;q>&#65533;3TK+&#65533;0^&#65533;&#65533;&#65533;&#65533;R&#65533;&#65533;&#1265;`ZX&#65533;`H7W&#65533;ZBSX&#65533;&#65533;&#65533;&#65533;&#65533;gY$&#65533;&#65533;!XJ;s&#65533;&#65533;&#65533;!2U>&#65533;&#65533;mL&#65533;&#65533;&#65533;&#65533;]T&#65533;&#65533;&#65533;-5&#65533;&#65533;&#65533;h/&#65533;~&#65533;&#65533;a*&#65533;sTv&#65533;&#65533;&#65533;;&#65533;V[&#65533;4&#65533;pE_&#65533;b*&#65533;&#65533;gK&#65533;>^D$&#65533;p%&#65533;&#65533;~&#65533;$&#65533;&#65533;5]&#65533;&#65533;3&#65533;u^t&#65533;&#1451;&#65533;&#65533;&#65533;&#65533;&#65533;6}&#65533;`&#65533;Ia&#65533;&#65533;&#65533;J(&#65533;bg&#65533;c&#65533;&#65533;&#65533;&#65533;*&#65533;r&#65533;&#65533;?[v&#65533;b6&#65533;&#65533;P&#65533;Rgg&#65533;&#566;&#65533;&#65533;r&#65533;&#65533;F&#65533;&#65533;&#65533;U!&#65533;^t&#65533;"&#65533;o&#65533;&#65533;&#65533;!s,&#65533;\&#65533;@&#65533;6%&#65533;w^&#65533;&#65533;&#65533;&#65533;&#65533;&#65533;&#65533;&#65533;M7&#65533;&#65533;&#65533;w&#65533;""wb&#65533;&#65533;r'w&#65533;6&#65533;<&#65533;&#65533;&#65533;>5q&#65533;D&#65533;A@&#65533;&#65533;a&#65533;q&#65533;&#65533;&#65533;
^&#65533;l&#65533;w&#65533;&#65533;Av&#65533;&#65533;&#65533;X&#65533;&#65533;&#65533;B&#65533;&#65533;&#65533;o&#65533;&#65533;&#65533;:2}g&#65533;&#65533;]&#65533;6Kg&#65533;%x&#65533;&#845;_&#65533;&#65533;ow&#65533;8T&#65533;&#65533;&#65533;&#65533;&#65533;au$u&#65533;W/&#65533;;7&#65533;v+&#65533;&#65533;P&#65533;c&#65533;&#65533;#9	&#65533;&#65533;P&#65533;&#65533;^&#65533;&#65533;&#65533;B{&#65533;&#65533;&#65533;&#65533;&#65533;Us&#65533;&#65533;c.&#65533;&#65533;Ew)V^Q&#65533;]{&#65533;U&#65533;D'&#65533;0d,]&#65533;&#65533;-e&#65533;J&#65533;o&#65533;&#65533;(&#65533;j_C&#65533;&#65533;&#65533;j&#65533;>o&#65533;&#65533;&#65533;&#65533;&#65533;;&#1987;Wz&#65533;B&#65533;	Qq&#65533;I8S7FT&#65533;q>&#65533;Wa&#65533;&#65533;&#65533;&#65533;&#65533;&#65533;&#65533;s&#65533;h&#65533;lv)&#65533;&#380;&#65533;&#65533;#&#65533;M$D&#65533;B&#65533;8hO&#65533;&#65533;&#65533;&#65533;&#65533;T&#1823;&#65533;&#65533;=&#65533;J_c_&#65533;?W&#65533;/a&#65533;&#65533;&#65533;	M:&#65533;Y&#65533;&#65533;&#65533;1&#65533;M7&#65533;&#65533;&#65533;&#65533;_&#65533;&#65533;O&#65533;&#65533;&#65533;&#65533;g&#65533;&#65533;&#65533;&#65533;&#65533;&#65533;&#65533;&#65533;:&#65533;&#65533;&#65533;&#65533;&#65533;p&#65533;&#65533;x&#65533;&#65533;&#65533;g&#65533;&#65533;H&#65533;>M hj4&#65533;A&#65533;A&#65533;&#65533;+&#65533;&#65533;;S{&#65533;&#1505;C&#65533;	z&#65533;&#65533;8&#65533;&#65533;&#65533;&#65533;EJ&#65533;&#65533;Q{8v&#65533;&#65533;_&#65533;&#65533;2&#65533;&#1425;&#65533;&#65533;gfz&#57531;&*&#65533;&#65533;2&#65533;&#65533;ZY4&#65533;&#65533;&#1722;zu&#65533;&#65533;&#65533;XEB&#65533;&#65533;&#65533;&#65533;&#65533;&#65533;N&#65533;A
&#65533;&#65533;
&#65533;A&#65533;&#65533;5&#65533;.:&#65533;#&#65533;,s_&#65533;{&#65533;Uy&#65533;&#1729;&#65533;&#1227;&#65533;?<&#65533;&#65533;&#65533;&#65533;O|&#65533;o&#65533;&#65533;oz&#65533;xGl9&#65533;&#65533;t&#65533;&#65533;n&#65533;&#65533;&#65533;g&#591;&#65533;S&#65533;&#65533;&#65533;n&#65533;&#65533;&#65533;&#65533;5q&#65533;&#65533;*B&#65533;k&#65533;,1&#65533;:E&#65533;&#65533;;&#65533;M&#65533;M<I&#65533;c&#65533;$&#65533;&#65533;W&#65533;uWy&#65533;&#65533;]NO9G~;A+~V=&#65533;Q<8&#65533;sT[&#65533;9&#65533;_y&#65533;>Ut&#65533;&#65533;4&#65533;&#65533;&#65533;&#65533;&#65533;&#65533;&#1627;&#65533;x&#65533;U&#65533;&#65533;&#65533;7'&#795;&#65533;xf&#65533;&#65533;!B&#65533;&#65533;&#65533;q	N}f&#65533;O(Z&#1497;&#65533;>&#65533;&#425;
&#65533;&#65533;&6[&#577;&#65533;Z~&#65533;a~&#65533;&#65533;&#65533;k}&#65533;gx&#65533;Sws8vs,&#65533;&#65533;&#65533;&#65533;=L=&#155;qX&#65533;&#65533;&#63998;&#65533;&#65533;&#65533;&#1150;&#65533;&#65533;&#65533;H&#65533;Lb&#65533;'&#65533;.y)#&#65533;&#65533;"H&#65533;&#65533;&#1815;&#608;&#65533;PC5<&#65533;
&#65533;*&#65533;&#65533;"&#65533;&#65533;x&#65533;UFX&#65533;8&#1970;&#65533;$,T&#65533;H:zD&#65533;!&#65533;G&#65533;&#65533;\&#65533;&#65533;RL&#65533;9k&#65533;&#1300;&#65533;C&#65533;	2&#65533;&#65533;&#595;&#201;S&#65533;$4zi&#65533;}(u&#65533;&#65533;Q&#65533;&#65533;N&#65533;zA&#65533;wu&#65533;&#1671;&#65533;k&#1581;c&#65533;&#572;sQZ&#65533;&#65533;~U;P&#65533;SMs&#38794;:qc^&#65533;&#65533;&#65533;n&#65533;&#65533;&#65533;(&#1874;&#65533;&#65533;&#65533;=&#65533;&#65533;*&#330;&#65533;&#65533;j,r&#65533;&#65533;~&#65533;&#65533;UT&#65533;GG&#65533;h&#65533;&#65533;&#65533;%&#65533;_&#65533;&#65533;&#65533;&#65533;&#65533;p&#65533;(S&#65533;f&#65533;&#65533;"E&#1645;&#65533;&#65533;&#65533;&#65533;&#65533;P&#65533;
&#65533;)&#65533;&#65533;%^&#65533;r&#65533;M&#727;&#65533;]&#65533;&#65533;&#65533;`At&#65533;&#65533;"VzuiS&#65533;&#1757;b&#65533;&#65533;}NX&#65533;&#65533;&#65533;7OV&#65533;>&#65533;I&#2038;74&#65533;-a&#65533;&#65533;&#65533;:|&#65533;&#65533;(&#65533;&#65533;Hr&#476;i&#65533;&#65533;~+&#831;U
&#683;&#65533;&#65533;&#65533;Z&#1073;&#65533;*&#65533;&#65533;&#65533;(:&#65533;	)&#65533;&#65533;&#65533;&#65533;&#65533;@-&#65533;&#65533;&#65533;&#65533;&#65533;F&#65533;m6i9&#65533;Q&#65533;&#65533;&#65533;jZc5&#65533;&#65533;B&#65533;&#65533;&#65533;#&#65533;&#65533;&#65533;&#65533;9

a'&#65533;&#65533;&#65533;.:&#65533;&#718886;&#65533;C&#65533;I&#65533;&#65533;c*&#65533;&#65533;&#65533;&#65533;
&#65533;&#65533;&#65533;S&#65533;&#65533;&#65533;&#65533;&#65533;.&#1098;&#149;&#65533;o&#65533;&#65533;+&#65533;=&#65533;XSM&#65533;&#65533;H&#65533;I&#65533;&#65533;&#65533;d@&#65533;*p1&#65533;d&#65533;1&#65533;&#65533;&#65533;&#65533;L&#65533;&#65533; c&#1043;&#65533;#i&#65533;&#65533;&#65533;&#65533;&#65533;&#65533;rHD!:&#65533;=U\1&#65533;O
*m
1A&#848;5rr&#65533;
*(U&#65533;5&#65533;	&#65533;&#29196;&#65533;&#65533;&#65533;Tr&#65533;8&#65533;{W7&#65533;&#65533;BD&#65533;$)^&#65533;&#65533;&#65533;*&#65533;&#65533;P&#65533;^&#1703;(&#65533;&#65533;@&#65533;&#65533;g]&#65533;&#65533;&#65533;*&#65533;E,<&#65533;&#65533; &#65533;&#65533;&#65533;<&#65533;&#65533;L/?&#65533;&#65533;&#65533;(k&#65533;&O&#65533;:	&#1939;hr&#65533;&#65533;&#65533;R&#65533;}&#65533;>Ig&#65533;S&#65533;JY&#65533;Y&#65533;t&#65533;&#65533;&#65533;&#65533;&#65533;&#65533;u&#65533;VMu&#65533;&#65533;J&#65533;&#65533;X&#65533;L&#65533; &#65533;&#65533;&#65533;U;&#65533;&#65533;&#65533;.;&#65533;Z&#65533;c&#65533;h&#65533;W&#65533;&#65533;&#65533;U<a&#65533;j+&#65533;&#65533;3&#65533;&#65533;b&#65533;&#65533;*>&#65533;u&#65533;w&#65533;qYg&#65533;&#65533;ZE&#65533;&#65533;&#65533;Z&#65533;^&#1720;&#65533;&#65533;Vz&#65533;g&#65533;&#65533;E&#65533;&#65533;N&#65533;&#65533;&#65533;@&#65533;40&#65533;=&#65533;&#65533;2Jwk"G&#65533;&#65533;-J&#1111;yO&j+&#65533;&#65533;&#65533;0MD1&#65533;r-:&#1736;&#65533;v&#65533;tA&#65533;&#65533;&#65533;#&#65533;8b&#65533;a&#65533;X&#65533;&#65533;%&#65533;&#65533;&#13297;
&#65533;*&#65533;&#65533;L&#65533;r&#65533;U&#65533;<&#65533;]&#2037;rf&#65533;&#65533;&#1814;-_kn&#65533;&#65533;&#65533;y&#65533;&#65533;Q&#1230;&#65533;&#65533;f&#65533;>&#65533;e&#65533;e6&#65533;oW&#65533;&#65533;&#65533;&#65533;&#1552;n&#65533;&#65533;LM&#65533;&#65533;0&#65533;&#65533;&#65533;&Kj`5h&#65533;&#65533;&#65533;&#65533;{ln&#65533;&#65533;&#65533;&#65533;&#65533;&#65533;<&#65533; &#65533;K1&#65533;&#65533;&#65533;X&#65533;&#65533;=1n&#65533;&#65533;&#65533;&#65533;&#65533;-X&#65533;&#65533;%&#65533;&#65533;&#65533;&#65533;'&#65533;&#65533;T&#412;s&#65533;&#65533;]&#65533;&#65533;)&#65533;&#65533;+J&#65533;&#65533;L&#65533;:&#65533;)&#65533;IS&#65533;B&#65533;K8&#65533;&#577;j&#65533;&#65533;&#65533;%Dw|I&#1064;&#65533;&#65533;&#65533;&#65533;&#65533;g&#65533;&#65533;&#65533;B &#65533;&#65533;&#65533;R&#65533;cj&#16191;&#65533;3&#65533;&#65533;
x&#65533;#&#65533;`&#65533;wJ&#65533;&#65533;&#65533;&#65533;&#65533;&#65533;&#65533;&#65533;R&#65533;K&#65533;&#65533;&#65533;&#65533;&#65533;E&#65533;&#65533;O&#65533;&#65533;&#65533;'&#65533;&#65533;&#65533;&#65533;a&#65533;b&#65533;&#65533;?\q;&#65533;_&#65533;&#65533;&#65533;&#65533;&#65533;&#65533;&#65533;U&#65533;&#65533;&#65533;6	&#65533;&#65533;W&#65533;S&#65533;&#65533;"&#65533;%&#65533;&#65533;m&#65533;&#65533;&#65533;p&#65533;&#65533;&#65533;nGN3}&#1516;&#65533;&#65533;Ss
&#65533;RC&#65533;&#65533;&#838;}&#65533;&#65533;&#1218;&#65533;&#146;=&#65533;p&#65533;&#65533;&#65533;&#65533;&#65533;=&#65533;&#904;&#65533;`e&#65533;&#65533;&2&#65533;A&#65533;&#65533;*&#65533;.TqY&#65533;&#65533;&#65533;&#65533;&#65533;.F&#907;Xc&#65533;x92&#65533;&#65533;&#65533;hL&#65533;v&#65533;2&#65533;&#65533;&#65533;&#65533;&#65533;&#65533;2&#65533;&#65533;>`)j&#65533;&#65533;42M&#65533;&#65533;H&#65533;&#65533;!6&#65533;&#65533;~&#65533;&#65533;&#291;8&#65533;	N&#65533;MO)&#65533;&#65533;&#65533;&#65533;M&#65533;&#65533;Xbc&#65533;&#65533;&&&#65533;&#65533;&#65533;&#65533;8)D&#65533;,&#65533;`&I&#65533;i3&#640;!&#1108;&#65533;h&#65533;'&#65533;@We K&#65533;&#65533;>PQ&#65533;&#1106;&#65533;R&#65533;\-&#65533;7&#785;u&#65533;K&#65533;%0&#65533;&#65533;&#65533;\^Et&#65533;tY&#65533;F&#65533;&#65533;&#1309;&#65533;&#22601;AvM&#65533;b&#65533;F&#65533;f&#65533;&#65533;yN&#65533;5m&#65533;&#65533;D&#65533;:3#&#65533;H&#65533;m1&#65533;X&#65533;T&#65533;&#65533;T&&#65533;Q&#65533;g?&#65533;&#166;&#65533;!&#65533;+zd&#65533;&#65533;&#65533;PJT&#65533;&#65533;&#65533;K&#65533;&#65533;'&#65533;&#65533;
&#65533;&#65533;>g&#65533;&#65533;rtH3
\wY&#1487;&#65533;j&#65533;&#65533;&#65533;&#65533;HyY&#65533;&#65533;,C"&#65533;Q&#65533;UX&#65533;&#65533;&#65533;=&#65533;s`R&#65533;t&#65533;s&#65533;&#65533;&#65533;i(K&#65533;A~3&#65533;&#65533;&#65533;]&#65533;%	&#65533;&#65533;&#65533;\&#65533;T&#65533;&#1440;E&#65533;U&#65533;Ha+[&#65533;&#65533;,1&#65533;(&D&#65533;#c&#65533;U&#65533;v&#65533;&#65533;8&#65533;e&#65533;* n&#65533;%&#65533;l&#65533;j&#65533;&#65533;K&#65533;2.!&#65533;&#65533;r9&#65533;&#65533;1&#65533;&#65533;[&#65533;&#65533;hX&#65533;&#65533;&#65533;s&#65533;&#65533;&#65533;&#65533;&#65533;&#65533;Pp}<&#65533;p&#65533;&#65533;O&#65533;&#65533;&#65533;&#65533;z7&#65533;Y&#65533;"4&#65533;&#65533;&#65533;A&#65533;&#65533;N&#65533;W&#65533;&#65533;m&#65533;R:[&#65533;"&#65533;_&#65533;&#65533;&#65533;p&#65533;&#65533;&#65533;Ji&#65533;u&#65533;`k&#65533;&#65533;>&#65533;s&#65533;\r&#65533;&#65533;Q&#65533;&#65533;&#65533;*Jr&#65533;H&#65533;&#65533;`VHvu#o&#65533;U%&#65533;&#65533;'&#65533;&#65533;&#1070;ve&#65533;(&#65533;1V
&&#65533;k^&#65533;&#65533;&#65533;geC&#65533;&#65533;x&#65533;&#65533;&#65533;$<+&#65533;3&#65533;&#65533;&#65533;(X&#65533;*&#65533;ViB&#65533;&#65533;&#65533;&#65533;&&#65533;&#896;W&#65533;D&#65533;dlU&#65533;&#1126;|&#65533;(2x&#65533;U&#65533;&#65533;&#65533;k&#1485;.&#65533;)Rju&#65533;&#65533;&#65533;&#65533;&#782;&#65533;JLkL&#65533;E&#65533;(&#65533;&#65533;K&#65533;,&#65533;&#65533;&#65533;&#65533;&#65533;N	&#65533;YccR&#65533;M&#65533;'2&#202;I&#65533;&#65533;O&#65533;2&#65533;&#65533;&#65533;&#65533;&#65533;W&#65533;&#65533;&#147;&#65533;&#1156;8&#65533;%&#65533;
&#65533;v&#65533;&#65533;,8n~&#65533;0s&#65533;&#65533;&#65533;&#65533;&#65533;&#65533;r$&#65533;&#65533;[&#65533;F$I&#65533;~Y&#65533;S&#65533;]&#65533;'&#65533;&#65533;s&#65533;YK&#65533;4hm&#65533;x&#65533;&#65533;&#65533;&#1357;o&#65533;I&#65533;.&#65533;@&#65533;&#65533;&#65533;&#65533;&#65533;&#65533;-2&#65533;&#65533;.&#65533;r&#65533;&#65533;Kn&#65533;&#65533;GQ&#65533;(knr&#65533;&#65533;I&#65533;u&#65533;&#65533;&#65533;S&#65533;&#65533;n&#65533;X&#65533;&#65533;g&#65533;&#65533;&#65533;&#65533;qv&#65533;0&#65533;&#65533;&#65533;`%s-*8L&#65533;&#52629;&#65533;!&#65533;=&#65533;oBT`&#65533;S5&#65533;&#966;&#65533;&#65533;&#65533;&&#65533;&#65533;,J&#65533;&#65533;s&#65533;pc&#65533;&#65533;&#65533;vd&#65533;v&#65533;)&#65533;&#65533;Nw&#65533;	&#65533;&#65533;x&#65533;&#65533;&#65533;&#65533;}&#65533;[Vr&#65533;k&#65533;ja(&#65533;&#1786;&#65533;R&#65533;&#65533;&#65533;&#65533;@&#65533;&#65533;)G&#65533;&#65533;&#65533;&#65533;D&#65533;&#65533;!&#65533;&#65533;&#65533;i&#65533;&#65533;2o&#65533;&#65533;6&#65533;&#65533;&#65533;&#65533;&#65533;&#65533;$&#65533;&#65533;&#65533;&#65533;r&#65533;&#65533;&#65533;&#65533;I&#65533;9&#65533;`&#65533;D&#65533;&#65533;}wq&#65533;93&#65533;&#65533;;&#65533;$&#65533;9V&#65533;&#347;&#65533;&#65533;&#65533;t&#65533;n&#65533;5&#65533;&#65533;-&#65533;&#65533;&#65533;	&#65533;&#65533;qf&#65533;X&#65533;oE&#65533;0&#65533;5z&#65533;S&#65533;o&#65533;&#645;&#65533;&#65533;h.&#65533;j&#65533;`ok&#65533;&#65533;&#65533;&#65533;&#65533;&#65533;g&#65533;&#65533;O&#65533;&#65533;S&#65533;z&#65533;&#65533;s&#65533;tW&#65533;&#65533;+l&#65533;&#65533;&#65533;z&#65533;&#65533;&#65533;yf&#65533;&#65533;&#65533;e&#1011;&#65533;&#65533;&#65533;|&#65533;bb&#65533;&#65533;K&#65533;]&#65533;&#65533;&M?&#824;&#2022;jE&#65533;T&#65533;&#65533;&$&#65533;GO&#65533;/&#65533;&#65533;&#65533;^w&#65533;&#65533;VS}&#65533;&#65533;&#65533;Nz&#65533;{&#65533;&#65533;?&#1905;&#65533;&#717;&#1259;&#65533;&#65533;&#65533;&#65533;z/&#65533;$ &#65533;&#65533;&#65533;&#65533;&#65533;&#65533;&#65533;,&#65533;&#65533;,&#65533;&#65533;m&#65533;&#65533;[n%rF%&#65533;BT&#65533;&#65533;z&#65533;&#65533;):&#903;&#65533;&#65533;C&#65533;&#65533;/&#65533;&#65533;&#65533;&#65533;&#65533;&#65533;O4&#65533;&#65533;&#65533;&#65533;k&#65533;jK&#65533;&#65533;&#65533;gXbx&#65533;9\&#65533;;*"O&#65533;:&#65533;(f@	&#65533;&#65533;&#65533;&#65533;&#65533;&#65533;&#65533;&#65533;&#65533;&#65533;/&#65533;&#65533;&#65533;j&#65533;&#65533;&#65533;&#65533;"&#65533;&#65533;&#65533;6L&#65533;&#65533;&#65533;&#65533;&#65533;&#65533;*&#65533;Z(.&#65533;&^T"y~$&#65533;2&#65533;&#65533;\&#65533;&#65533;2mzz&#65533;&#65533;Z&#65533;&#65533;.w&#65533;F&#65533;+&#65533;R&#65533;N\&#65533;&#65533;&#65533;&#65533;&#65533;&#65533;B$&#65533;`&#65533;&#65533;*0R&#65533;&#65533;&#65533;*!&#65533;&#65533;&#65533;&#65533;&#65533;&#430;`&#65533;&#65533;&#65533;&#65533;&#65533;&#65533;&#65533;	&#65533;4j&#65533;|&#65533;&#65533;``'&#65533;'&#65533;&#65533;H=&#65533;&#65533;~&#65533;&#65533;&#65533;&#65533;&#65533;bu&#65533;&#65533;tc&#65533;|d&#65533;D&#65533;4&#870;&#65533;,&#494;o&#65533;h`x,&#65533;&#65533;&#65533;O&#65533;0&#65533;&#65533;&#65533; &#65533;&#65533;&#65533;%&#65533;&#65533;P&#65533;c&#65533;&#65533;F&#142;&#25744;&#65533;1&#65533;&#65533;N	&#65533;GI&#65533;&#65533;mQ&#65533;&#65533;/&#65533;&#65533;&#65533;&#65533;N&#65533;FFs&#65533;0&#65533;X&#65533;z&#65533;^&#65533;0A&#65533;c&#65533;lb&#65533;&#65533;&#65533;G&#65533;g&#65533;&#65533;x&#65533;&#65533;&#65533;&#1035;&#65533;&#65533;C&#65533;\&#65533;0&#65533;&#65533;j&#65533;nhk&#65533;&#65533;&#65533;&#11310;0a^&#65533;&#65533;&#65533;U&#65533;uJ	1&#65533;-&#65533;p,il`"%2&#65533;F&#65533;&#65533;&#65533;I@&#65533;,&#65533;&#65533;'4&#65533;&#65533;&#65533;N
&#65533;&#65533;;P&#65533;@&#65533;&#65533;n&#65533;&#65533;&#65533;	 &#65533;&#65533;&#65533;&#65533;&#65533;&#191;&#65533;&#65533;&#65533;|P&#65533;&#65533;&#65533;&#65533;PR&#65533;J&#65533;"B3&#65533;-#o&#65533;p0&#65533;#&#65533;1&#65533;Vk&#65533;&#65533;&#65533;@&#65533;FR&#65533;T&#65533;&#65533;&#65533;&#65533;&#65533;&#65533;&#65533;Ix$&#65533;&#65533;&#65533;+&#65533;&#65533;,&#65533;Rr&#65533;&#65533;k&#1502;&#65533;&#65533;r&#65533;&#65533;&#65533;t&#65533;&#65533;&#65533;&#65533;&#65533;n&#65533;&#65533; 1&#65533;&#65533;'&#65533;&#65533;&#65533;&#65533;&#65533;&#65533;wFR@Ko2&#65533;(	33<&#65533;&#65533;/	&#65533;R&#65533;&#65533;m)*&#65533;2&#65533;&&#65533;+/&#65533;&#65533;&#65533;2&#65533;&#65533;&#65533;V&#65533;&#65533;I&#65533;J&#1496;B&#65533;(&#65533;&#65533;&#65533;s&#65533;2&#904;&#65533;&#65533;&#65533;ef&#65533;.&#65533;&#65533;'&#65533;0*|P&#65533;&#65533;&#65533;&#65533;&#65533;&#65533;/&#65533;&#65533;-`sx&#65533;&#363;&#65533;1&#65533;&#65533;y&#65533;0&#65533;Z&#65533;&#65533;&#65533;&#65533;+Ker&#65533;1&#65533;Q)S+}B&#65533;m:&#65533;2&#65533;&#65533;/&#65533;G&#65533;l%=q-7%&#65533;&#65533;-Ys&#65533;&&#65533;&#65533;o&#65533;&#65533;]&#1114;&#65533;&#65533; &#65533;*4&#65533;0g&#65533;&#65533;l&#65533;k&#65533;&#65533;A@&#65533;5A)&#65533;&#65533;&#65533;&#65533;(&#65533;q&#65533;&#65533;&#65533;3&#65533;O&#65533;
&#65533;L&#65533;&#65533;&#65533;&#65533;s&#65533;Q&#65533;J&#65533;-U&#65533;%#&#65533;&#65533;`3&#65533;Bk&#65533;&#65533;&#65533;&#65533;=_/>&#65533;s&#65533;4&#65533;V&#65533;R&#65533;&#65533;3F&#65533;?{&#65533;8S"&#256;&#1766;&#65533;9&#65533;q&#65533;X+&#65533;4;&#65533;&#65533;A&#65533;9A&#65533;&#65533;&#65533;$t,m&#65533;B/tc"c>&#65533;&#65533;&#65533;3*&#65533;3&#65533;`S&#65533;@4D&#751;&#65533;&#65533;1&#65533;1>&#65533;s7gS&#65533;^46 mF&#65533;&#65533;}T4&#65533;tG}&#65533;&#65533;,Hq&#65533;)&#65533;t:&#65533;&#65533;7&#65533;&#65533;&#872;&#65533;(&#65533;&#65533;&#65533;&#65533;&#65533;&#435;&#65533;&#65533;r&#65533;55&#65533;&#65533;%	&#65533;b&#65533;0&#65533;I&#65533;&#65533;&#65533;A&#65533;e/&#65533;
L&#65533; Mpy&#65533;&#65533;&#65533;5O
:nM&#65533;&#65533;&#65533;&#65533;3&#1526;2	&#65533;&#65533;Gy4R&#65533;&#65533;L&#65533;&#65533;+s8T&#65533;&#65533;X&#65533;&#65533;&#65533;	a:&#65533;&#65533;*u&#65533;e&#65533;fU=&#65533;MT7&#65533;s&#65533;R1/&#65533;&#65533;&#1142;&#65533;W&#65533;&#65533;V&#65533;QG&#65533;G&#65533;mM&#65533;3U&#65533;m:&#65533;tM&#65533;B'&#65533;&#65533;&#65533;&#65533;	&#65533;&&#65533;Q$&#65533;qu&#65533;U&#65533;Ir&#65533;Qu.&#65533;Bz&#65533;0&#65533;&#65533;(&#65533;&#65533;>&#65533;&#65533;X&#65533;&#753;~&#65533;&#65533;%&#65533;)&#65533;ck&#65533;&#65533;&#65533;p&#65533;MW&#65533;&#65533;&#65533;q[&#65533;
&#65533;&#65533;_&#65533;&#65533;U5m&#65533;\&#65533;&#65533;:"&#65533;&#65533;&#65533;[5&#65533;U%&#65533;QBt^&#65533;&#65533;j&#65533;#k*&#65533;_&#65533;&#65533;&#65533;4m_&#65533;&#65533;/o Y[p`o&#1437;&#167;YwV0&#65533;lT&#65533;&#65533;&#65533;Z&#726;&#65533;5I&#65533;3M&#65533;N&#65533;&#65533;h&#65533;&#65533;b&#65533;&#65533;&#65533;&#65533;U6&#65533;&#65533;&#65533;&#65533;-3&#65533;&#65533;Ve5N&#65533;&#65533;&#65533;QL&#65533;C&#65533;V&#65533;&#65533;5>W`D&#1398;I`&#65533;|V0&#65533;&#65533;K&#65533;&#65533;@&#65533;v	&#65533;i&#65533;&#662;T&#65533;<&#65533;&#65533;&#65533;l&#65533;&#65533;:&#65533;j&#65533;&#65533;&#65533;h&#65533;&#65533;&#65533;Dv&#65533;&#65533;&#65533;&#147;d&#65533;U&#65533;l+&#65533;&#65533;&#1322;&#65533;No&#65533;Lg&#65533;&#65533;L&#65533;T&#65533;K&#65533;R&#65533;G&#65533;p&#65533;&#65533;&#65533;&#65533;v&#65533;&#65533;t&#65533;l&#65533;qj&#65533;&#65533;O&#65533;Oq&#65533;)&#28086;kIl&#65533;&#65533;un&#65533;&#65533;Ym2vc&#65533;&#65533;M&#65533;p;&#65533;&#65533;_&#65533;&#65533;`g&#65533;YC&#65533;&#65533;&#65533;p&#65533;v&#65533;v&#65533;\&#65533;&#65533;&#65533;&#65533;&#65533;u&#65533;u&#65533;Tp7|Y&#65533;a&#65533;&#65533;&#65533;26
3@&#65533;&#65533;uZm&#65533;Wce&#65533;Gx&#65533;&#65533;^Wy&#65533;&#65533;~&#65533;&#65533;3&#65533;!&#65533;. 	9ty&#65533; p&#65533;]#]&#65533;&#65533;o&#65533;4&#65533;&#65533;w{&#65533;&#65533;~[&#65533;&#65533;&#65533;&#65533;&#65533;7T-iv&#65533;;&#65533;d&#65533;&#65533;x&#1503;&#65533;Wl&#65533;g~&#65533;&#65533;'z&#65533;&#65533;&#65533;!p&#65533;&#65533;&#65533;&#65533;&#65533;q&#65533;G[O&#65533;&#49557;&#65533;&#65533;&#65533;&#65533;&#1622;`o&#65533;s;ux&#65533;w.&#65533;&#65533;$&#65533;n&#65533;&#65533;MyT&#65533;&#65533;&#65533;4VuAl+&#65533;&#65533;u%s\aPi&#65533;5%&#65533;-Gsw#&#65533;z+&#65533;&#65533;&#65533;1&#65533;xs&#65533;&#65533;sN&#65533;;B&#65533;NT&#65533;{u&#65533;&#1361;&#65533;&#65533;&#65533;&#65533;fr&#65533;M&#65533;&#65533;&#65533;G&#65533;N&#65533;2&#65533;0&#65533;|&#65533;Q&#65533;&#65533;&#65533;5LQ>ubr&#65533;X&#65533;&#65533;z&#65533;&#65533;&#450767;Q&#65533;&#65533;ie&#65533;&#65533;&#65533;&#65533;u&#65533;&#65533;&#65533;4J&#1873;&#65533;4,&#65533;&#65533;&#65533;&#65533;^&#65533;X&#65533;&#65533;7&#65533;&#65533;01~t"&#65533;Or\&#65533;u&#65533;+&#1798;4&#65533;&#65533;&#65533;=&#65533;&#65533;w&n&#65533;	N&#65533;&#65533;t_2u/&#65533;i&#65533;&#65533;&#1380;&#65533;&#65533;&#65533;&#65533;159&#65533;&#65533;)&#65533;EJ&#65533;\;&#65533;&#65533;&#866804;[&#65533;&#65533;yv&#65533;&#65533;zi&#65533;r&#65533;s&#65533;&#65533;5:&#65533;&#65533;&#65533;&#65533;&#65533;C&#65533;\9D@w&#65533;&#65533;lUG&#816;&#65533;a&#65533;Y&#65533;o&#65533;Ms0T&#65533;Y&#1974;X&#2016;r&#65533;'&#65533;&#65533;V_i&#65533;I&#65533;&#65533;&#65533;&#65533;&#65533;&#598;&#65533;&#65533;&#65533;&#65533;&#65533;0aD&#65533;&#65533;&#65533;&#55065;&#65533;q>&#65533;&#65533;&#65533;&#65533;&#65533;#q&#65533;I&#65533;rr>,&#65533;&#65533;O&#65533;&#65533;J[&#65533;x&#65533;(fu&#65533;&#1624;&#65533;&#65533;&#65533;&#65533;&#65533;&#65533;_Wp&#65533;T&#65533;y&#65533;&#65533;l5&#65533;q&#65533;y&#65533;jZ&#65533;&#65533;[&#65533;$&#65533;&#65533;dOV&#65533;&#65533;4&#65533;4Z&#65533;]&#65533;/&#65533;&#65533;Nk&#65533;&#65533;&#65533;IZ&#65533;E&#65533;%e&#65533;1-9t&#65533;&#65533;xu&#65533;&#65533;&#65533;&#65533;U&#634;&#65533;&#65533;N&#65533;&#65533;&#65533;&#65533;&#65533;]G&#65533;&#65533;ar&#65533;p|&#65533;&#65533;NX&#65533;&#65533;9&#65533;,&#65533;sI&#65533;&#65533;&#65533;&#65533;&#65533;Y"&#65533;&#65533;&#65533;:s&#65533;&#65533;
&#65533;;&#65533;&#65533;&#65533;&#65533;ey&#65533;&#65533;&#65533;Y&#65533;&#65533;X&#65533;&#65533;k&#1112;&#65533;&#2010;J&#65533;x;@1Q9&#65533;A0&#65533;9&#65533;:T&#65533;j&#65533;&#1269;]{ 2&#65533;.	I+*`&#65533;&#49581;&#65533;&#65533;6&#65533;&#65533;)&#4646;,&#65533;&#65533;W&#65533;&#65533;{&#65533;&#65533;C&#65533;&#65533;&#65533;&#1511;'&#65533;&#65533;&#65533;*t&#65533;uZhm&#332;&#65533;&#65533;&#65533;&#65533;\&#65533;&#65533;&#65533;&#65533;&#65533;&#1976;&#65533;_&#65533;>[FW&#65533;&#65533;&#65533;qX&#65533;b&#65533;7MZ
&#65533;&#65533;sS&#65533;~5&#65533;^N~\:d&#65533;&#65533;&#65533;_&#65533;&#65533;&#65533;[&#65533;1&#65533;&#65533;&#65533;DKY&#65533;p&#65533;CY&#65533;7&#65533; &#65533;&#65533;&#65533;&#65533;&#65533;&#65533;O&#65533;&#65533;;&#65533;Ex;&#65533;&#65533;;&#65533;&#65533;/&#34552;cX&#65533;'/&#65533;^&#65533;8l~&#65533;K[&#65533;o0&#65533;&#666;V&#65533;{&#65533;&#65533;&#1779;&#65533;&#65533;&#65533;&#65533;&#65533;VA&#65533;&#65533;Q&#65533;[s&#65533;"&#1723;&#30277;&#65533;Y0'%&#65533;e&#65533;&#65533;%&#65533;&#65533;!&#65533;'.W&#65533;&#65533;^&#65533;&#65533;&#65533;a&#455;O&#65533;&#65533;&#65533;&#65533;&#65533;&#65533;&#65533;&#65533;V&#65533;_<e&#65533;\<&#65533;&#65533;&#65533;&#65533;6&#65533;5&#65533;QQ@`&#65533;^&#65533;&#27329;X&#65533;"&#65533;&#65533;&#65533;z&#65533;&#65533;&#65533;&#65533;&#65533;&#65533;&#65533;D<&#65533;&#65533;&#65533;&#65533;_J&#65533;&#65533;&#65533;&#65533;&#65533;&#65533;&#65533;&#65533;&#1368;&#65533;&#65533;&#65533;&#65533;&#65533;&#65533;&#65533;&#65533;&#65533;&#1884;&#65533;&#65533;[&#65533;O9l&#65533;u!*&#65533;L'&#65533;?&#65533;} q&#65533;j6Xq&#65533;Ko&#65533;&#65533;zl&#943;&#65533;D&#65533;&#65533;nw&#65533;&#65533;&#1838;&#65533;&#65533;7&#65533;&#65533;?q&#65533;]W&#65533;I&#65533;&#65533;&#65533;&#1395;;I$W&#65533;&#65533;8&#65533;&#65533;&#65533;&#65533;6&#65533;lbgp&#65533;W&#65533;q/`9&#65533;&#65533;&#65533;&#65533;N&#65533;&#65533;=&#65533;{q&#65533;&#65533;@1&#65533;&#65533;&#65533;&#65533;&#65533;&#138;&#984;&#65533;&#65533;&#65533;&#65533;&#1684;=&#65533;&#65533;a&#65533;e}&#65533;]=&#65533;&#65533;;&#1667;&#65533;&#65533;&#65533;J&#65533;-:r&#65533; G&#65533;&#65533;&#65533;;6&#65533;&#65533;&#65533;&#65533;A&#65533;&#646;&#1366;&#65533;O&#65533;q&#65533;$&#65533;Q&#65533;B&#65533;&#65533;Y&#65533;&#65533;&#65533;T&#65533;\&#65533;&#65533;z}z&#65533;Y&#65533;&#65533;<&#65533;&#65533;&#1753;&#65533;&#65533;&#65533;&#65533;&#65533;&#65533;&#65533;&#65533;&#65533;sV&#65533;&#65533;&&#65533;@'I4&#65533;&#65533;&#65533;\&#65533;u&#65533;&#65533;&#65533;\b&#65533;&#65533;&#65533;O&#65533;z&#65533;&#65533;PN&#65533;&#65533;&#65533;&#65533;&#65533;Z&#65533;GF&#65533;&#65533;&#42065;y&#65533;&#65533;(N&#65533;&#65533;&#65533;A&#65533;&#65533;G{&#65533;J&#1602;&#65533;O&#65533;7L&#65533;&#65533;&#65533;&#65533;&#65533;S&#65533;&#65533;NV&#65533;c~w&#65533;&#989;L&#65533;&#65533;k&#65533;-&#65533;&#65533;&#65533;?&#65533;&#65533;-*&#65533;&#65533;K&#722;&#65533;&#65533;<&#65533;x&#65533;e&#65533;2&#65533;fKR&#65533;CDgFG&#65533;&#65533;`z&#65533;&#65533;&#65533;+&#65533;&#65533;A&#65533;&#65533;W&#65533;&#65533;&#65533;Z&#65533;}&#65533;&#65533;<&#13473;&#65533;&#65533;W|&#65533;8V&#65533;j&#65533;&#65533;RR&#65533;&#65533;&#65533;&#65533;a&#65533;&#542;&#65533;&#332;sa&#65533;&#65533;G=&#65533;&#65533;&#65533;&#65533;i&#65533;&#65533;&8&#65533;&#65533;Vm&#65533;&#65533;@&#65533;&#65533;&#65533;&#65533;
J&#65533;&#65533;&#65533;&#65533;&#65533;Y	I&#65533;	&#65533;zc&#1720;&#65533;&#1548;;v&#1960;&#65533;&#65533;=&#65533;u&#65533;&#65533;&#65533;&#65533;
Q&#65533;;L&#65533;&#595;&#65533;&#65533;&#65533;&#65533;&#65533;=1c&#65533;&#65533;/&#65533;&#65533;#7&#65533;&#65533;&#65533;&#65533;&#65533;&#65533;&#65533;n&#65533;&#65533;U&#65533;&#65533;T.&#65533;;&#65533;&#65533;zR&#65533;&#65533;&#65533;i&#65533;$a_&#65533;g&#65533;u&#65533;[P&#65533;?&#9082;&#1393;{&#65533;&#65533;&#65533;]&#65533;&#65533;0&#65533;)B&#65533;@Q&#65533;D&#1799;0a&#65533;Q&#65533;6|1&#1386;&#65533;*t&#65533;&#1058;&#397;Kx&#65533;d&#65533;&#65533;,Y!e&#65533;}<|P&#65533;&#65533;'&#65533;g&#65533;T8&#65533;&#65533;I<&#65533;"&#65533;GA8=j&#65533; )"D&#65533;&#65533;&#65533;*M&#65533;T&#65533;&#65533;&#65533;&#65533; &#65533;&#1448;@1xu&#65533;&#1192;O&#65533;
&#65533;>&#65533;Tl&#1013;&#65533;&#65533;5&#65533; &#65533;&#1849;&#2002;&#65533;Kv.^&#65533;x&#65533;&#1701;&#65533;g(&#65533;&#65533;1>Q&#65533;b&#65533;&#65533;&#65533;q&#65533;&#535;NK&#65533;&#65533;&#65533;Rh&#1052;c/k,&#65533;pgM&#660;_2&#65533;i&E!54'&#510;&#65533;V&#65533;b&#65533;&#65533;v&#65533;&#65533;_&#65533;&#65533;&#65533;k6an&#65533;e&#65533;&#1677;K<&#65533;F&#65533;&#793;&#65533;&#65533;|o_&#65533;G#&#65533;h&#65533;&#65533;&#65533;U+r&#65533;N}&#65533;&#65533; +&#65533;&#65533;9&#65533;&#65533;&#925;&#65533;Z&#65533;z&#65533;z&#65533;EiHn&#65533;?<"C&#65533;&#65533;3&#65533;x&#65533;&#65533;[z&#65533;&#65533;V&#65533;V&#65533;&#65533;&#65533;&#65533;Z&#65533;&#65533;n()g&#65533;&#65533;^&#65533;&#65533;\[X&#65533;&#65533;t<	&#65533;!_&#65533;&#65533;u!p&#65533;5&#65533;*5v&#65533;D&#1985;&#65533;&#65533;P&#65533;M&#65533;^|&#65533;&#65533;&#1493;&#65533;&#65533;WT6&#65533;T&#65533;j9&#65533;w&#1669;&#65533;&#65533;&#65533;P&#65533;&#65533;&#65533;&#65533;&#65533;Oa&#65533;&#1729;&#65533;A&#65533;&#65533;&#65533;p&#65533;&#65533;=&#65533;Fa&#65533;&#65533;&#65533;U"]&#1169;&#65533;tl&#65533;x&#65533;ta'&#65533;v&#65533;%&#65533;w&#65533;5
B&#65533;&#65533;7mZ&#65533;&#65533;&#1747;&#65533;&#65533;	&#1823;&#65533;4&#65533;G&#65533;&#65533;B&#65533;&#65533;&#65533;&#65533;&#65533;&#65533;&#65533;fD	&#65533;d&#65533;R&#65533;&#65533;&#65533;&#65533;n&#65533;#&#65533;&#65533;ye&#65533;,&#65533;&#1317;&#65533;_"&#65533;&#65533;&#65533;;V&#65533;&#65533;&#65533;&#65533;&#65533;Rq&#65533;&#65533;j&#65533;t&#65533;&#65533;b&#65533;m&#65533;&#65533;&#25285;&#65533;	&#65533;f&#65533;&#65533;&#65533;g&#65533;$&#65533;&#65533;&#65533;&#65533;A8h&#65533;D&#65533;&#1306;kJ&#65533;&#65533;&#65533;&#65533;1&#65533;CN:,&#65533;&#65533;&#65533;&#65533;&#65533;&#65533;=&#65533;h}&#65533;%&#65533;&#65533;*{V&#65533;;&#65533;h&#65533;&#65533;e&#65533;f&#65533;&#65533;&#65533;!&#65533;&#169;&#65533;'q&#65533;&#65533;&#65533;&#1866;-&#65533;&#65533;&#65533;&#65533;0Rg`&#65533;&#65533;&#65533;&#65533;&#1256;V'\J&#65533;J&#65533;&#65533;&#65533;(&#65533;
&#65533;&#65533;S%&#65533;"JUa&#65533;&#65533;&#65533;[&#65533;n&#65533;&#65533;Fo&#65533;&#65533;&#65533;&#65533;&#65533;+&#65533;2&#2021;/&#65533;;&#65533;U&&#65533;&#65533;&#65533;&#65533;P&#65533;&#65533;&#65533;(h&#65533;7&#65533;g#&#65533;O&#65533;&#65533;l&#65533;b&#65533;&#65533;
&#65533;&#65533;ER&#65533;&#65533;t&#65533;#&#65533;D&#65533;M&#65533;>&#65533;&#65533;&#65533;&#65533;&#65533;&#65533;r&#65533;&#65533;&#65533;&#65533;&#65533;r&#65533;&#1843;&#65533;9&#65533;&#65533;0&#65533;&#65533;./&#65533;&#65533;n&#65533;&#2039;&#65533;
'F%&#65533;gV&#65533;&#1348;^&#65533;8&#65533;&#65533;g&#65533;B&#65533;^x&#65533;&#65533;&#65533;#$E.&#65533;&#65533;&#65533;({&#65533;&#65533;&#65533;K&#622;&#65533;i&#65533;]w&#65533;m&#65533;]]&#65533;&#65533;?&#65533;:&#65533;&#65533;&#65533;&#65533;s&#65533;3&#65533;}d&#65533;H&#65533;dt&#1160;&#65533;Lq&#65533;S&#65533;&#65533;&#65533;Y_v&#1242;&#65533;&#65533;&#65533;	m>&#65533;&#476;q*&#65533;&#65533;&#65533;&#65533;&#65533;&#65533;:&#65533;uz&#65533;&#65533;,&#65533;&#65533;=&#65533;&#954;p&#65533;&#1996;&#65533;&#65533;&#65533;&#65533;&#1077;&#65533;\+&#1097;&#65533;&#65533;&#65533;b&#65533;68&#65533;&#167;&#65533;,&#65533;'&#65533;&#65533;TF&#65533;<&#65533;Fs&#65533;R&#65533;&&#65533;&#65533;1&#65533;&&#65533;&#65533;M&#65533;>&#1245;&#65533;e&#65533;)&#65533;&#65533;B&#65533;&#65533;&#65533;&#65533;.n&#65533;&#65533;&#65533;H;&#65533;&#65533;&#65533;9&#65533;\&#65533;&#196;C&#65533;KG:&#65533;$d++&#65533;PR%&#65533; &#65533;&#65533;zG&#65533; &#65533;&#65533;!&#65533;&#65533;&#65533;@>s&#917;&#65533;s&#65533;Ka&#65533;&#65533;&#1481;i'&#65533;&#65533;&#65533;&#65533;gE&#469;)`&#65533;&#65533;&#65533;&#65533;&#65533;&#28357;&#65533;&#65533;N&#65533;&#65533;&#65533;%"&#65533;-&#65533;&#65533;&#65533;&#65533;&#65533;C&#65533;&#65533;{	&#65533;&#65533;&#65533;&#65533;&#65533;&#1664;1K2K&#65533;(H&#65533;Mq&#65533;Ul&#65533;[,"&#65533;+&#65533;&#65533;}&#65533;K&#65533;&#65533;&#1463;&#65533;K&#65533;wt&#65533;_&#65533;z&#65533;&#65533;&#65533;&#65533;&#65533;"&#65533;qR&#65533;jH&#65533;&#65533;&#65533;&#65533;*\k&#65533;*&#65533;&#1535;&#65533;&#65533;F$!(&#65533;@>1m&#65533;)&#65533;W3U&#65533;jC&#65533;,&#65533;1%	&#65533;&#65533;&#65533;RP&#65533;l&#65533;&#65533;h&#65533;&#65533;&#65533;&#65533;=&#65533;?&#65533;&#65533;&#65533;S&#65533;&#65533;&#65533;F&#65533;I&#65533;=&#65533;&#65533;G&#65533;e&#65533;&#65533;Mt,)&#65533;9&#65533;&#65533;&#65533;&#65533;&#975;&#1020;e&#65533;6z&#65533;NV"&#65533;&#65533;8&#65533;(I&#41798;~<&sw&#65533;72&#65533;Y&#65533;_6&#65533;0&#65533;&#65533;&#65533;W+&#65533;C*&#65533;&#65533;&#65533;KV&#65533;&#65533;&#65533;&#65533;Y4&#65533;)&#65533;6&#65533;YR&#65533;&#65533;t&#65533;,&#65533;&#65533;0S&#65533;J&#65533;&#65533;j<6w&#65533;^d&#65533;1YK&#65533;F&#65533;m-&#65533;&#65533;	&#65533;H#&#65533;S&#65533;&#65533;JV1EjR&#65533;&#698;&#65533;-&#65533;&#65533;lK&#65533;&#65533;B&#65533;&#65533;8&#65533;is:&#1099;\$P&#65533;&#65533;&#65533;&#65533;&#65533;t&#65533;$96&#65533;&#65533;7cT&#65533;U&#65533;k&#65533;\&#65533;*4&#65533;*&#1177;)&#65533;SM&#65533;
&#65533;&#65533;&#1866;&#65533;p&#65533;&&#65533; )&#65533;u&#65533;*kWuI&#65533;&#65533;jI&#65533;pe&#65533;\&#65533;:&#65533;=&#65533;&#65533;N&#363;g&#65533;&#65533;&#1513;&#65533;&#65533;&#65533;=V&#65533;Zl&#65533;<[&#1864;&&#65533;p&#65533;&&#65533;&#65533;&#65533;&#65533;&#65533;&#65533;&#65533;x&#65533;&#65533;~SL&#65533;*&#65533;&#65533;3&#65533;~v&#65533;&#65533;&#65533;khIx&#65533;&#65533;FT&#65533;]eV&#65533;W&#65533;;h&#65533;I&#65533;&#65533;&#65533;J&#65533;&#951;A&#65533;5&#65533;KKe&#65533;yY&#65533;&#2026;&#65533;VH&#65533;+q&#65533;3&#65533;B&#65533;&#65533;[W&#65533;&#65533;&#1033;V!L&#65533;&#65533;cj&#338;&#65533;&#65533;i&#65533;[&#65533;EY&#1324;&#65533;&#65533;&#65533;)C&#65533;:N&#65533;*v&#65533;-&#65533;&#65533;&#65533;&#65533;>&#65533;"&#65533;&#65533;&#65533;&#65533;&0&#65533;&#65533;M&#65533;&#65533;&#65533;&#716;&#65533;"6&#65533;n&#65533;"y&#742;&#65533;&#65533;8&#65533;&#65533;g&#65533;&#65533;:&#65533;&#874;&#65533;&#65533;UC&#65533;|U3/&#65533;`&#65533;Hx&#65533;&#65533;&#65533;|#|D0%&#241;D&#1738;&#65533;#c
&#65533;&#1639;&#65533;Uc&#65533;P&#378;z&#354;p&#65533;L&#65533;C&#1957;^&#65533;&#65533;&#65533;q&#65533;&#65533;c&#65533;&#65533;&#65533;&#65533;&#65533;&#65533;G&#65533;5b&#65533;&#1554;&#65533;&#65533;&#65533;2&#65533;'&#65533;&#1577;&#65533;oba&#65533;sUP&#65533;^&#954;&#65533;&#65533;&#65533;&#65533;_&#65533;]G&#65533;S<t&#65533;&#65533;&#65533;6#!&#65533;kR&#65533;&#1050;G&#65533;=Oo&#65533;&#65533;&#65533;o&#65533;&#65533;&#1788;I&#65533;&#65533;&#65533;r]P`I/&#65533;a;&#65533;&#65533;Ik\&#65533;8&#65533;&#65533;L&#65533;g&#65533;!W&#65533;&#65533;s&#65533;4>`&#65533;e@&#65533;&#65533;K&#65533;&#65533;&#1989;yw&#65533;M&#65533;&#65533;(cs&#1675;)&#1900;&#65533;&#65533;&#65533;&#65533;R'&#65533;T&#65533;&#65533;"&#65533;&#65533;Q&#65533;/&#65533;E&#65533;aG9&#65533;&#65533;v&#65533;&#65533; &#65533;&#65533;&#65533;&#65533;&#65533;E&#1489;&#65533;&#65533;f8T&#65533;\&#65533;&#65533;&#65533;<&#65533;=&#65533;9gR&#65533;&#65533;y&#65533;$&#65533;@&#65533;&#65533;&#65533;&#65533;&#65533;&#65533;WGyp&#65533;&#65533;&#65533;&#1374;L&#65533;`&#65533;1E&#65533;&#65533;&#65533;A7G&#65533;F&#65533;&#65533;&#65533;&#65533;&#65533;&#65533;YX[&#65533;&#65533;&#65533;G&#65533;&#65533;x	1&#65533;<&#65533;&#65533;l~3[&#65533;&#65533;&#65533;&#65533;&#65533;&#65533;&#65533;&#65533;&#65533;<&#65533;`&#65533;&#65533;#CQ&#789;P&#65533;&#65533;Gqv&#65533;h&#65533;t,&#65533;&#65533;&#851;&#65533;&#65533;&#65533;N}	&#65533;&#65533;&#65533;]&#65533;%&#65533;&#65533;&#65533;k&#65533;&#65533;:&#65533;&#65533;*&#65533;&#65533;&#65533;v&#65533;@&#65533;&#65533;u|&#65533;&#65533;d&#65533;&#65533;&#65533;U&#65533;\p&#65533;&#65533;&#65533;&#65533;^&#65533;vGl!&#65533;&#65533;oz|&#65533;&#65533;&#65533;!mG&#65533;&#65533;>&#65533;&#65533;n&#65533;-X&#65533;6&#65533;&#65533;Nc&#65533;&#65533;&#65533;&#65533;F{&#65533;_&#139;7&#1038;&#65533;&#65533;&#65533;&#65533;&#65533;3
&#65533;&#65533;JS&#65533;&#65533;&#65533;&#65533;&#65533;&#65533;&#1269;&#65533;&#1323;&#65533;s&#65533;$&#65533;&#65533;&#65533;&#65533;&#65533;&#65533;J&#65533;&#65533;:&#65533;&#65533;\[&#65533;&#65533;H&#65533;w9&#65533;&#65533;P&#65533;]&#65533;&#65533;&#65533;u&#65533;&#365;&#65533;]&#65533;f&8y6+&#65533;B&#1196;O&#65533;K&#65533;o0P&#65533;&#1764;@&#65533;J&#65533;&#65533;&#65533;2o&#65533;v}&#65533;&#65533;&#65533;&#65533;v&#65533;&#65533;&#65533;&#65533;T&#65533;a&#65533;`&#65533;&#65533;&#65533;&#45055;&#65533;&#65533;&#65533;e&#65533;&#65533;&#65533;&#65533;&#65533;T&#65533;&#65533;&#65533;&#65533;&#65533;&#65533;&#65533;~&#65533;&#65533;&#65533;&#65533;F=('K&#65533;&#65533;E&#65533;&#65533;R&#65533;&#65533;H&#65533;3M&#65533;B&#65533;)&#65533;&#65533;&#65533;&#65533;z+&#65533;l&#65533;&#65533;~R&#65533;b&#65533;gc&#247;&&#65533;&#65533;7gua&#65533;UX&#65533;Ws&#65533;&#65533;'&#65533;='q&#65533;&#65533;&#65533;&#65533;1&#65533;l&#65533;zH&#65533;&#65533;V&#65533;;2U&#65533;&#65533;}&#65533;&#65533;9&#65533;a&#65533;6&#65533;&#65533;4*&#65533;Fe&#65533;&#1282;&#65533;r&#65533;FL&#65533;G|&#65533;&#65533;&#65533;YH&#65533;Y&#65533;~&#65533;3&#65533;Z&#65533;&#65533;9G}&#65533;&#65533;&#65533; mFx&#65533;Gu&#65533;8Zk&#65533;u<(`T&#448;?hV1eW&#65533;2+&#65533;o&#1429;&#65533;&#65533;&#65533;4s;&#65533;7&#65533;i&#65533;&#65533;&#65533;[&#65533;g&#65533;&#65533;I&#65533;&#65533;
&#65533;p&#65533;`Q&#65533;"`h&#65533;*>&#65533;$s#+&#65533;&#65533;7&#65533;&#65533;2S&#65533;&#65533;m&#65533;&#65533;A&#65533;S"&#65533;6&#65533;rB&#65533;&#65533;lj&#65533;}&#65533;tE&#65533;&#65533;:&#65533;&#65533;yj&#65533;&#65533;&#65533;&#65533;h&#282757;&#65533;?&#65533;f
s~&#65533;&#65533;q&#65533;4&#65533;&#65533;&#65533;&#65533;&#65533;&#65533;&#65533;&#65533;&#65533;Xn]&#65533;utX&#65533;-&#1415;&#65533;&#65533;!&#65533;g&#65533;&#65533;h&#65533;&#65533;G&#65533;&#65533;&#65533;Y&#65533;5mr&#65533;&#65533;&#65533;&E&#65533;u&#65533;&&#65533;&#65533;c'&#65533;&#65533;m3
&#65533;&#65533;-R&#65533;f&#1m4DKg<wX&#65533;&#65533;/&&#65533;X&&#65533;&#65533;&#65533;&#65533;r&#65533;P(GN&#65533;iM&#65533;~&#65533;&#65533;LS8L&#65533;&#1552;&#65533;x&#65533;%PT\&#65533;&&#65533;iri&#65533;&#65533;H&#65533;5&#65533;&#17931;&#65533;&#65533;&#65533;1&#65533;H&#65533;v&#65533;<&#65533;&#65533;G&#65533;d&#65533;nQ&#65533;y&#65533;;&#65533;JC&#65533;.i&#65533;#|H8`&#65533;R&#65533;T&#65533;&#65533;&#65533;o&#65533;h&#65533;:&#65533;&#65533;x&#65533;osY&#65533;&#65533;&#1175;s-&#65533;&#65533;&#65533;9%Yy&#65533;<<$A8&#65533;u&#65533;&#65533;&/&#65533;&#65533;5&#65533;s^&#65533;6&#65533;(&#65533;`;&#595;&#65533;&#65533;p&#65533;-&#65533;><&#65533;y&#65533;&#65533;jf&#65533;&#65533;&#65533;8&#65533;0w=&#65533;&#65533;&#65533;s9&#65533;v2&#65533;'2*&#65533;x0&#65533;WZ&#65533;e&#65533;&#65533;._l&&#65533;&#65533;&#65533;l&#65533;~&#65533;&#65533;i`&#65533;Qg&#65533;&#65533;y3&#65533;&#65533;&#65533;&#65533;qy?&#65533;&#65533;P1 0&#65533;&#65533;&#65533;&#65533;x# k&#65533;{&#65533;&#65533;txhP[&#65533;&#65533;&#65533;&#65533;,&#65533;&#65533;A&#65533;T&#65533;&#65533;&#1409;&#65533;&#65533;&#65533;&#65533;&#65533;wQ&#65533;&#65533;y&#65533;hy&#65533;&#65533;&#65533;P&#65533;O&#2024;&#65533;&#65533;sP#&#65533;&#65533;&#65533;&#65533;&#65533;&#65533;I&#65533;F&#65533;&#65533;4l6!{&#65533;7&#65533;&#65533;4DGdG&#65533;M&#274;&#65533;o'&#262;[Y`&#65533;8;PTo&#423;&#65533;7&#65533; I?&#65533;&#1619;&#65533;~M&#65533;:&#65533;|&#65533;Gp@&#65533;Q:&#65533;\&#65533;&#65533;3E&#65533;r&#65533;&#65533;i&#65533;&#65533;&#65533;&#65533;&#65533;&#65533;#&#65533;ul&#2024;&#65533;&#65533;7b&#65533;IW&#65533;(3&#65533;&#65533;&#65533;&#65533;h&#65533;&#65533;ej&#65533;I!~&#65533;&#65533;&#65533;&#65533;&#65533;K&#65533;7&#65533;&#65533;&#65533;w&#65533;&#65533;:Q^(&#65533;&#65533;i
&#65533;qQ&#65533;&#65533;&#65533;Clt&#65533;&#65533;1&#65533;&#65533;&#65533;&#65533;d&#65533;&#65533;&#65533;4&#65533;&#65533;&#65533;x7|yXR&#65533;&#591;&#1334;&#65533;$eK&#65533;&#65533;!P&#65533;Q"
J&#65533;%j&#65533;
&#65533;&#65533;y&#65533;h&#65533;y&#65533;&#65533;u.jh&#65533;&#65533;]&#537;&#65533;)Jui_&#65533;&#65533;&#65533;n&#65533;&#65533;w&#65533;&#65533;}f7BkH?&#65533;&#65533;O*f#/'&#65533;&#65533;YlIyN&#65533;b&#1815;&#65533;duF&#65533;F5&#65533;#&#65533;E&#65533;'S&#65533;vU&#65533;:&#65533;&#65533;&#65533;&#65533;L`J&#65533;~&#65533;i&#65533;&#65533;&#65533;wM3_!)[&#65533;C{p&#65533;C&#65533;f~`&#65533;&B&#65533;\&#65533;&#65533;)&#65533;<&#65533;&#1624;GH8&#65533;&#65533;&#65533;&#65533;w&#65533;*x/&#65533;:&#65533;&#65533;&#65533;*L.YO,&#65533;c/&#65533;\&#65533;kc&#65533;&#65533;&#1379;=zN)&#65533;w&#65533;&#65533;2&#65533;,&#65533;&#65533;&#425;&#65533;V&#65533;T3&#65533;&#65533;&#598;&#65533;&#65533;B&#65533;u&#65533;&#65533;&#65533;c+&#65533;&#65533;&#65533;&#65533;&#65533;+&#65533;:h:&#65533;-&#65533;j&#65533;F&#65533;&#65533;&#65533;&#65533;&#65533;&#65533;&#65533;&#65533;&#65533;VZ*~9\&#65533;i&#65533;&#65533;&#65533;&#65533;&#65533;&#671;&#65533;~&#65533;ie&#6766;+&#65533;Q&#65533;&#65533;&#1697;&#65533;&#65533;8&#65533;sej<5u9&#65533;*&#65533;;tA!&H?&#1261;&#65533;oYF&#65533;+[&#65533;p&#65533;aMV|(&#65533;&#65533;&#65533;&#65533;_	&#65533;&#65533;(&#65533;8+&#65533;W&#65533;&#65533;`k&#65533;{&#65533;9&#65533;&#65533;&#1169;&#65533;&#65533;&#65533;&#65533;&#65533;&#65533;&#65533;&#65533;n9&#65533;&#65533;(&#65533;&#65533;,{d);&#65533;&#65533;z&#65533;&#65533;T&#65533;&#65533;j&#65533;6&#65533;&#65533;l&#65533;&#65533;Q&#65533;ap;&#65533;&#65533;:&#65533;}&#65533;K3&#65533;pe&#65533;M&#65533;&#65533;&#65533;&#65533;r*{&#65533;"&#65533;{&#65533;
&#65533;^&#65533;&#65533;&#65533;&#65533;9A`&#65533;.&#65533;&#65533;&#65533;%&#1319;&#65533;c&#65533;G &#757;&#65533;&#1513;&#65533;&#65533;%R'&#65533;&#65533;S&#65533;&#65533;^m&#1777;;&#65533;&#65533;9#b&#839;&#65533;&#65533;J7&#65533;&#65533;&#65533;'pgU&#65533;&#65533;&#65533;K&#65533;&#65533;A&#65533;&#580;{j4[&#65533;&#1978;&#65533;:{&#65533;&#65533;+&#65533;&#65533;X>]j&#65533;&#65533;J&#65533;&#1574;	&=o&#65533;&#65533;>&#65533;&#65533;&#65533;&#65533;C$.}&#1451;I;c&#65533;X&#65533;{&#65533;&#65533;O&#65533;zO&#65533;&#65533;j1Z&#65533;&#65533;&#60920;&#65533;1&#65533;&#65533;&#65533;&#65533;j:%1&#65533;hF1#&#65533;i&#65533;&#65533;It%&#65533;&#65533;&#445;G&,&#65533;f&#65533;&#65533;&#65533;&#65533;&#715;`'Z*&#65533;&#65533;&#65533;&#65533;&#65533;&#65533;&#65533;&#65533;&#65533;&#65533;[&#65533;&#65533;&#65533;&#65533;&#65533;B&#65533;+hT&#65533;&#25342;&#65533;&#65533;&#65533;&#65533;0&#65533;&#65533;n&#65533;+&#635;G&#65533;f&#65533;&#65533;
*&#65533;&#24344;j@&#65533;bI&#65533;F&#1786;&#65533;&#65533;q	+Pi&#65533;09&#65533;&#65533;&#65533;&#65533;&#52475;&#65533;T&#65533;&#65533;C&#65533;p&#65533;E&#65533;&#65533;&#65533;&#65533;&#65533;1&#65533;C{&#65533;q&#65533;&#65533;_&#65533;&#65533;&#65533;9&#65533;b&#65533;&#65533;u&#65533;&#639;&#65533;[&#65533;&#65533;&#65533;\L&#659;&#65533;&#65533;K&#65533;&#65533;&#759;&#65533;gz&#65533;V&#65533;4JQ&#1684;|&#65533;v&#65533;	gL&#65533;&#65533;`	*&#65533;&#65533;&#65533;esAO&#65533;)\{&#65533;&#65533;&#65533;ji&#65533;&#65533;&#65533;eQ&#537;&#65533;VD&#65533;&#65533;&#65533;&#65533;&#65533;'y0\&#65533;v+&#65533;Fy&#65533;aa,I&#65533;&#65533;&#25150;&#65533;&#65533;g\Fo&#65533;&#65533;B4&#65533;&#65533;w&#65533;&#65533;t<&#65533;&#65533;O8&#65533;4"&#65533;7&#65533;g7&#65533;,&#65533;1&#65533;i3&#65533;7&#65533;*&#65533;&#434;&#65533;&#65533;&#65533;T2k&#65533;&#65533;k&#65533;&#65533;ds&#65533;&#65533;&#65533;>&#65533;j&#65533;	?L&#65533;&#65533;t&#65533;&#65533;W&#65533;F&#65533;K&#65533;tTUy&#65533;x&#65533;&#65533;5P&#65533;&#65533;L&#687;&#65533;&#65533;&#65533;&#65533;&#65533;&#65533;-
m=&#754;&#65533;i&#65533;&#1654;c&#65533;L&#65533;?	&#65533;&#65533;&#65533;,&#831;&#65533;q&#65533;|&#65533;&#65533;!L&#65533;&#65533;
&#65533;&#65533;(&#65533;~&#65533;&#65533;H&#679;&#65533;tru&#65533;&#65533;&#65533;3&#65533;&#65533;U&#65533;&#65533;R&#65533;:&#65533;k&#65533;&#65533;f&#65533;s&#65533;&#65533;&#65533;]&#65533;&#65533;&#65533;m&#65533;pa&#1810;&#65533;}&#65533;O)&#65533;=Q&#65533;ms&#65533;&#65533;&#214;&#65533;&#65533;&#65533;a&#65533;&#65533;Z&#65533;&#65533;&#65533;Um&#65533;,&#922;D&#65533;&#65533;\&#65533;&#1740;&#65533;&#65533;Z&#65533;y&#65533;&#65533;3&#65533;&#65533;
&#65533;&#1990;Z&#65533;E&#65533;&#65533;L&#65533;	m&#65533;
Q		)&#65533;&#65533;&#65533;w&#65533;&#65533;&#65533;T:&#65533;'&#65533;&#65533;R&#65533;&t&#65533;&#65533;;&#65533;x&#65533;&#65533;&#65533;<[3&#65533;&#65533;!V&#65533;&#65533;3&#65533;&#65533;5&#65533;&#65533;f&#65533;&#65533;v&#65533;&#65533;[&#65533;-&#65533;uM&#1288; &#65533;&#65533;&#1139;A&#65533;1[D&#65533;&#65533;&#65533;&#65533;pX&#65533;`&#65533;b&#65533;l&#65533;&#65533;%m=+&#65533;&#65533;k&#65533;&#65533;+&#65533;&#65533;&#868;&#65533;&#65533;e&#65533;&#65533;&#65533;E*k&#889;lX&#65533;|&#65533;]&#1304;i&#65533;&#1487;&#65533;&#65533;c&#65533;48&#65533;&#65533;&#65533;&#65533;&#65533;Q&#65533;&#65533;&#65533;&#65533;&#65533;`&#65533;{&#65533;&#65533;&#1618;&#65533;&#1424;&#65533;&#65533;nD&#65533;,&#65533;&#1466;}&#65533;+&#65533;`&#65533;h&#65533;&#65533;&#65533;y&#65533;&#65533;&#65533;&#65533;&#65533;|&#65533;/&#65533;N&#65533;%&#65533;&#65533;&#65533;w&#65533;&#65533;&#1712;}&#65533;&#65533;&#65533;,&#65533;&#65533;7&#65533;i"Dj&#65533;&#65533;&#65533;aK&#65533;&#65533;&#65533;&#65533;k-&#65533;E&#65533;&#1630;&#65533;}&#65533;lh&#65533;J=&#65533;&#65533;&#65533;s&#65533;&#65533;&#65533;&#65533;&#65533;&#65533;&#65533;&#65533;&#65533;&#65533;|	&#65533;&#65533;&#65533;&#65533;&#65533;&#65533;[&#65533;Z&#65533;&#173;*&#65533;&#504;&#65533;&#1405;&#65533;&#65533;&#65533;&&#65533;+&#65533;`j&#65533;&#65533;&#65533;&#65533;&#65533;&#65533;H&#65533;m&#65533;&#65533;&#65533;&#65533;l&#65533;&#65533;m&#1296;Pd&#65533;G&#65533;&#65533;&#65533;&#65533;2&#65533;&#65533;N&#65533;&#65533;gx&#65533;&#65533;&#65533;VI&#65533;&#65533;&#65533;&#1051;M&#65533;&#65533;D&#65533;&#65533;x\&#65533;\&#65533;&#635;&#65533;&#65533;l&#65533;SX&#65533;#&#65533;&#931;&#65533;&#65533;MWP&#1133;&#65533;s&#65533;&#65533;ZSt&#65533;&#65533;&#65533;~d.&#65533;&#65533;\!&#65533;t&#65533;8C&#65533;bN&#65533;&#65533;&#65533;L&#65533;&#65533;&#65533;M&#65533;&#65533;&#65533;$&#65533;&#65533;&#65533;&#65533;&#1443;&#65533;&#65533;&#65533;H&#65533;&#65533;$&#65533;&#65533;Wpk&#65533;&#65533;&#65533;&#65533;&#23405;V7&#65533;G&#65533;K&#65533;&#65533;w&#65533;=&#65533;&#65533;7&#65533;&#65533;&#65533;&#65533;"&#65533;&#65533;o&#65533;&#65533;&#65533;&#65533;z&#65533;&#65533;&#65533;&#65533;&#65533;Oj&#17774;6J&#65533;&#65533;N&#65533;&#65533;{n&#65533; &#65533;#&#65533;&#65533;(!&#65533;&#65533;&#65533;&#65533;}&#65533;&#65533;)1&#65533;C&#65533;z&#65533;B&#65533;Ow|&#65533;]&#65533;V&#65533;{&#65533;-r.&#65533;E"&#65533;&#65533;&#65533;&#65533;&#65533;	&#65533;&#65533;&#65533;#>&#65533;1&#65533;&#65533;Cj&#65533;&#65533;&#65533;&#65533;h&#65533;&#65533;}&#65533;N&#65533;&#65533;a&#65533;&#65533;1j&#65533;}&#65533;:&#65533;A&#136;&#65533;&#1243;&#65533;v&#65533;&#65533;&#65533;&#65533;&#65533;Z&#65533;&#65533;Q&#65533;&#65533;&#65533;d&#65533;&#65533;&#65533;&#65533;}&#65533;*j&#65533;&#1763;)&#65533;&#65533;&#65533;&#65533;&#65533;&#65533;&#65533;j&#65533;&#385;&#65533;{&#65533;&#65533;&#65533;N/`&#65533;&#65533;&#65533;&#65533;&#65533;A&#243;&#65533;&#65533;:&#65533;<&#65533;hYB,'&#65533;&#65533;^&#65533;&#65533;U'&#65533;&#65533;&#65533;&#65533;0Sl%.&#65533;&#65533;&#65533;&#65533;&#65533;k&#65533;&#65533;&#65533;~{8&#65533;I&#65533;&#65533;&#65533;&#65533;&#65533;1 Apy&#65533;&#65533;&#65533;&#65533;&#1691;&#65533;&#65533;&#65533;&#65533;y&#65533;<+&#65533;k&#65533;&#65533;}&#65533;&#65533;&#65533;&#65533;Z&#65533;o&#65533;&#65533;&#65533;&#65533;&#65533;(&#65533;r&#65533;?}K)&#65533;&#65533;&#65533;&#65533;&#65533;./&#65533;0&#65533;&#65533;&#65533;4?UpF$1&#872;&#65533;&#978;A&#65533;&#65533;R&#65533;ai&#65533;V&#65533;&#65533;V&#65533;&#1242;y]&#580;&#65533;J&#65533;&#65533;GPvr&#65533;u&#65533;U&#1008;&#65533;&#65533;B&#65533;&#65533;~&#65533;&#65533;j1&#65533;&#65533;&#65533;o
o9&#65533;&#65533;F`I_&#699;&#65533;@x.3&#65533;nOu&#65533;&#58649;&#65533;*&#65533;&#65533;&#65533;&#65533;M&#65533;&#65533;r;m&#65533;_&#65533;&#65533;&#65533;&#65533;Q&#65533;e]&#65533;&#65533;&#65533;&#65533;Q&#65533;&#65533;&#65533;O&#65533;&#957;&#65533;	&#1829;4Pk&#65533;W&#65533;&#65533;&#65533;3&#65533;&#65533;&#65533;qJ&#65533;3&#65533;&#1643;&#65533;&#65533;&#65533;'Y&#65533;Te&#65533;&#65533;&#809;&#1278;&#65533;&#65533;&#65533;&#65533;;&#65533;-&#65533;&#65533;&#65533;<&#65533; _&#65533;?&#65533;&#65533;~&#65533;&#65533;&#65533;&#65533;&#65533;&#65533;&#65533;*&#1871;/&#65533;G-&#65533;9 U&#65533;f/&#65533;}8A&#65533;&#65533;&#65533;)&#65533;1W&#65533;o&#65533;&#65533;&#65533;FO&#65533;&#65533;	&#65533;&#65533;&#65533;&#65533;&#65533;&#65533;&#65533;&#65533;&#65533;&#65533;&#65533;&#649;&#65533;wu&#65533;{&#65533;kR7c&#65533;&#65533;M&#65533;qm&#65533;T&#65533;&#65533;LW&#65533;_m&#65533;&#65533;H&#65533;M&#65533;&#65533;n&#65533;&#65533;&#65533;w&#65533;&#65533;=&#65533;&#1664;&#65533;&#65533;D&#65533;&#65533;c/^&#65533;&#65533;&#65533;&#65533;I&#65533;&#65533;b3K{W&#65533;&#65533;_&#65533;&#65533;&#65533;&#179;h&#65533;&#65533;~|&#65533;jR1I&#65533;NZp&#65533;&#65533;B&#65533;c&#65533;&#65533;m&#65533;z^x~&#65533;&#65533;=&#65533;(&#65533;&#65533;3&#65533;&#65533;&#65533;V&#65533;&#65533;-&#65533;o&#65533;+&#65533;&#65533;&#65533;&#65533;(&#65533;/$&#65533;Rs2M&#65533;&#65533;&#65533;&#65533;&#65533;&#65533;&#65533;F&#65533;&#65533;&#65533;&#65533;&#65533;Ks&#65533;&#65533;&#65533;&#65533;&#65533;eH&#65533;&#65533;7nR&#65533;&#65533;&#32249;&#65533;-l&#65533;5h&#1208;3&#65533;&#65533;&#1703;}&#65533;q$\&#65533;&#65533;&#65533;&#65533;{&#65533;Y)l&#65533;&#65533;r_&#65533;c&#65533;&#65533;>&#65533;&#65533;j3&#65533;&#65533;F_&#65533;&#65533;&#65533;&#65533;X&#65533;%d7&#65533;=&#65533;&#65533;O>&#65533;&#65533;?&#65533;6&#65533;&#65533;:&#65533;O&#65533;&#65533;&#1948;&5&#1803;&#65533;&#65533;Rd&#65533;}&#65533;V&#65533;&#65533;&#65533;&#65533;&#65533;&#65533;&#65533;r&#65533;&#65533;~&#65533;D&#65533;&#65533;C&#65533;&#1800;q&#65533;-:&#65533;,|&#65533;o&#65533;&#65533;&#65533;&#65533;_&#65533;&#65533;&#65533;N&#65533;&#65533;AsN&#65533;:&#65533;&#65533;$<^&#65533;<&#65533;&#65533;&#65533;)&#65533;&#65533;&#65533;&#65533;Po&#65533;]&#65533;&#65533;p&#65533;n&#559;&#65533;S&#65533;s&#65533;&#65533;&#65533;r&#65533;C_n&#65533;&#65533;1&#65533;&#65533;k&#65533;	|&#65533;;&#65533;&#65533;&#65533;&#10549;&#65533;&#65533;]Ue&#65533;9&#65533;&#65533;&#65533;&#65533;>&#65533;&#65533;&#65533;K8&#65533;P+&#65533;!&#65533;
&#65533;,&#65533;h&#65533;!!*  & )!!!#!$"#%#)&(+)$$)&)+(%,)+-+1.0,.04/0:0'10-91,,1.132-41453:65@68<7:08#094495:95A:.9::4<9<<;B=>I>@E?BH@>IA.<A<=A=BCADDB=DCJEEQFIKFIRI5BIEDIEKIFQJIDKIMLKRM:EMMXMPVO>IOPJQ=IQMTQNYRINRRNSQTTSZVESVV`VX]WX`WYUXTUXU[YGTZUbZY][ZV[[b\HV\LZ]]h^`g`Vb``[aOZa]da^ibT^baedcjeepghfghmghphefhemifqiimk\ilkrmnynpxpmupnyqanrqvscrss|tt&#65533;vx~vy&#65533;xeqxu}yv&#65533;zlzzx}z{&#65533;{~&#65533;{&#65533;&#65533;}&#65533;&#65533;&#65533;}&#65533;&#65533;~&#65533;&#65533;o|&#65533;&#65533;&#65533;&#65533;&#65533;&#65533;&#65533;&#65533;&#65533;&#65533;v&#65533;&#65533;&#65533;&#65533;&#65533;&#65533;&#65533;&#65533;&#65533;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695;&#65533;&#952;&#65533;&#186;&#65533;&#315;&#65533;&#637;&#65533;&#893;&#65533;&#1151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(&#1055;&#65533;&#65533;2[&#560;&#65533;&#197;	#J&#65533;h&#65533;&#65533;E&#65533;&#65533;a&#65533;x&#65533;&#65533;Gk CZ&#65533;&#529;&#65533;&#585;Sz<&#65533;&#65533;#&#65533;a0cfTY&#65533;eK&#65533;)m&#65533;&#65533;&#65533;S&#65533;&#534;A"&#65533;t#&#643;&#65533;|&&#65533;&#65533;T'L&#65533;/&#65533;5#h&#65533;&#65533;&#1323;X!6&#65533;&#65533;&#65533;&#65533;Q&#65533;8&#65533;&#65533;&#65533;Ui&#1582;3ov&#65533;s&#65533;W&#65533;U&#65533;-K&#65533;n&#354;"&#65533;^&#283;&#65533;R&#65533;v&#65533;&#65533;&#1718;p&#1336;V&#65533;Y&#65533;V&#65533;_&#65533;8K&#65533;&#65533;)X-&#65533;&#724;&#2042;d&#1750;&#65533;&#65533;&#65533;$&#65533;&#941;LZaf&#65533;&#65533;c\]&#1259;i&#997;&#762;Ei&#65533;6&#65533;&#65533;&#65533;&#65533;6&#65533;<&#65533;qP&#65533;y5&#65533;};&#65533;&#65533;F&#65533;!&#65533;&#65533;&#790;&#65533;&#417;:1_&#65533;M&#65533;&#65533;&#65533;H&#65533;&#65533;&#65533;&#65533;(&#65533;&#65533;&#65533;&#65533;&#65533;^57y&#65533;F}&#65533;&#65533;$v&#65533;#&#2027;F.&#65533;Z&#65533;&#65533;	&#65533;FJ&#65533;t&#65533;&#65533;&#65533;&#65533;%Vv&#65533;=7Yv>	&#65533;_`&#65533;1&#65533;&#65533;r&#65533;&#65533;q&#65533;!&#65533;v&#65533;&#65533;&#65533;&#65533;i5m&#1567;4&#65533;&#65533;Uw&#65533;&#65533;7(&&#65533;&#65533;&#65533;a&#65533;W{Ne&&#65533;&&#65533;A&#65533;yY}H&#65533;q&#65533;wR}z&#65533;&#65533;!&#65533;&#65533;U56&#603;&#65533;b&#65533;_?R&#65533;&#65533;'6&#1106;Z&#65533;&#65533;c&#65533;&#65533;y&#65533;&#65533;&#65533;U&#65533;vF&#65533;`&#65533;Jr&#65533;&#65533;e&#65533;&#65533;`&#65533;R&#65533;&#65533;Zh&#65533;)&#65533;lK&#65533;aN&#65533;	w`&#65533;f&#65533;&#65533;z&#65533;&&#65533; B&#65533;&#65533;_{F&#65533;&#65533;&#65533;Tjh&#65533;v_kcv8&#65533;&#65533;&=&#43002;}&#65533;&#65533;uU^i&#65533;\&#65533;&#65533;v&#65533;&#65533;&#65533;&#65533;p&#65533;&#65533;&#65533;&#65533;E&#65533;7&#65533;&#65533;&#65533;&#65533;&#65533;0&#65533;&#65533;G&#65533;&#65533;&#25585;&#65533;:&#65533;&#65533;&#65533;&#65533;&#65533;&#65533;+&#65533;C&#65533;8mt&#1122;y&#65533;&#65533;mb&#65533;&#65533;4&#65533;&#65533;ME&#65533; &#65533;&x&#65533;&#65533;&#65533;&#65533;&#65533;)&#65533;8vvl&#65533;#&#65533;l&#65533;&#65533;&#65533;)f&#65533;&#65533;J&#65533;&#65533;&#65533;&#65533;&#65533;ox+q;&#65533;&#65533;&#65533;&<&#1262;&#65533;&#65533;kQ3r&#65533;&#65533;&#65533;&#65533;&#1774;&#65533;&#65533;&#65533;&&#65533;y~&#65533;&#65533;&#65533;&#65533;%5CY&#65533;{G$&#65533;p=l&#65533;&#65533;&#65533;|2&#65533;I!&#65533;RA
&#65533;&#65533;7;Q&#65533;&#65533;&#916;&#65533;&#65533;&#65533;A?&#65533;&#65533;0&#65533;cK&#65533;&#65533;&#65533;"&#65533;e&#65533;"&#65533;&#65533;q&#65533;>=&#40539;&#65533;	_&#65533;,&#65533;l"&#65533;V&#65533;4t&#65533;\3,&#65533;&#65533;&#65533;\6&#65533;&#65533;E&#65533;&#65533;&#638;&#65533;&#65533;&#1710;
&#65533;&#65533;-7q&#65533;v&#65533;&#65533;v`d&#65533;&#65533;e6&#65533;8c&#65533;&#1537;&#65533;Ux&#65533;X&#65533;E&#65533;&#318;&#65533;&#65533;&#65533;o&#65533;&#65533;^&#65533;&#65533;6&#65533;i&#65533;;&#65533;&#65533;&#65533;^SM`&#65533;>5&#65533;&#65533;]6&#65533;~&#65533;8&#65533;&#65533;Cg&#65533;&#65533;^&#65533;7&#65533;&#65533;&#65533;&#65533;&#65533;s&#65533;&#65533;t&#65533;>&#65533;M&#65533;m&#65533;z&#65533;&#65533;v&#65533;&#65533;&#65533;&#65533;j&#65533;`kn{&#65533;i&#65533;n|&#65533;&#65533;&#65533;&#65533;&#65533;9&#65533;&#65533;&#65533;&#65533;&#1130;C=&#65533;&#65533;&#65533;&#65533;m&#65533;&#65533;>&#65533;}&#65533;&#65533;Wg&#65533;&#1329;]o=&#65533;&#65533;&#65533;&#65533;&#65533;&#65533;_-&#65533;&#65533;>g&#65533;f&#65533;U&#65533;&#65533;&#65533;^9&#560;&#65533;x&#65533;{]&#1838;3&#65533;&#65533;&#65533;`&#65533;&#65533;s&#65533;&#65533;&#65533;&#65533;w&#65533;&#65533;_&#65533;&#65533;V"&#65533;iJ|&#65533; &#65533; &#65533;3&#1285;g&#65533;Y&#65533;f&#65533;&#65533;&#65533;&#65533;&#65533;&#65533;&#65533;&#65533;&#1207;&#65533;&#65533;&#65533;0&#65533;&#65533;&#65533;&#65533;&#65533;&#65533;U0u&#65533;a&#65533;&#65533;&#65533;&#65533;u&#65533;{&#65533;&#65533;&#65533;&#65533;&#65533;&#65533;&#65533;b&#65533;&#1594;&#65533;&#65533;p}&#65533;N&#65533;&#65533;%&#65533;
&#65533;`&#65533;X&#65533;NQ&#65533;&#65533;&#65533;&#65533;&#65533;,&#650;o[,&#65533;&#65533;D&#65533;B1t+&#65533;&#65533;1hF&#65533;&#65533;V,&#65533;&#65533;&#65533;&#65533;&#65533;&#65533;q&#65533;>&#65533;"&#65533;&#65533;&#65533;;&#65533;&#65533;&#65533;&#65533;"&#65533;$&#65533;&#65533;I&#65533;!&#65533;t!"&#65533;&#65533;:r1E&#65533;&#65533;d&)&#65533;I&#65533;p&#65533;&#65533;t"#q&#65533;&#65533;&#65533;)&#65533;{&#65533;3!&#1255;&#19563;a&#65533;;&#65533;(%8&#65533;O&#65533;&#65533;&#65533;d"O	8Jj&#65533;&#65533;&#65533;&#65533;&#65533;H&#65533;J&#65533;&#65533;N$&#65533;4&#65533;4&#65533;&#731;&#65533;&#554908;H0&#65533;&#65533;&#65533;d&#65533;&#65533;&#65533;&#65533;&#65533;8Ow=^&#65533;L&#65533;&#65533;&#65533;&#65533;0&#65533;y&#65533;	2&#65533;$$e<&#65533;I&#65533;E&#65533;&#65533;&#65533;g1&#65533;&#65533;&#65533;O!V&#65533;&#65533;&#65533;d2&#65533;I&#65533;&#65533;=&#65533;&#65533;&#65533;<axPz6&#65533;&#65533;&#65533;&#65533;&#65533;&#603;y&#1234;&#65533;&#65533;':(&#65533;&#1098;&#65533;d&#65533;&#65533;&#65533;?&#65533;9&#967;F&#65533;&#65533;^&#65533;h(-&#65533;&#65533;;&#65533;S" &#65533;i<9JS{&#65533;i&#65533;&#65533;&#65533;&#65533;j&#65533;&#1246;&#65533;&#65533;&&#65533;(J&#65533;&#65533;R&#65533;&#65533;&#1240;]hLu&#65533;Q&#65533;:&#65533;&#65533;&#65533;&#65533;&#65533;x&#65533;&#1249;&#65533;SxB&#65533;&#65533;&#65533;F&#65533;y&#1378;&#65533;&#65533;&#65533;F&#65533;&#65533;&#1330;&#65533;U{2&#65533;&#65533;O&#65533;i&#65533;t&#65533;&#65533;k&#65533;j&#65533;*&#1055;.&#65533;&#65533;xm&#65533;SK&#65533;&#1533;&#65533;&#65533;&#65533;o&#65533;&#65533;`&#65533;Z&#1265;&#65533;t&#65533;M&#65533;X&#65533;&#65533;E&#65533;&#65533;&#65533;?nMe;&#65533;:&#65533;&#678;&#1009;UU&#65533;a&#65533;Yb&#65533;}nm:&#65533;&#65533;P&#65533;&#65533;&#65533;)&#65533;e%KU&#65533;.&#1459;@&#65533;&#65533;&#65533;b&#65533;&#65533;&#65533;&#65533;&#65533;6&#65533;&#65533;-?&#65533;8&#65533;&#65533;&#65533;&#65533;&#65533;&#65533;]"pO&#65533;ZD&#65533;&#65533;&#65533;im,gm&#65533;\&#65533;O&#65533;\&#65533;-t	&#65533;&#65533;&#65533;&#65533;&#65533;&#65533;nqGz\&#65533;*7&#65533;&inv&#65533;K&#65533;&#65533;5&#65533;&#65533;&#65533;n=&#65533;;&#65533;&#65533;J&#65533;&#65533;&#65533;/&&#65533;K&#65533;&#65533;&#65533;.&#65533;&#65533;&#65533;ly&#65533;&#65533;Q&#65533;&#65533;9l/{&#1915;&#65533;&#65533;x&#65533;&#65533;&#65533;&#65533;&#1757;&#65533;&#1524;&#65533;&#65533;-I&#1307;^!
&#65533;&#65533;&#65533;}&#65533;&#65533;&#65533;&#65533;&#65533;5&#65533;&#65533;e&#65533;f5{
&#214;&#65533;&#65533;p&#65533;1&#65533;^P&#65533;&#65533;5&#65533;d\&#65533;&#65533;&#338;&#65533;&#65533;|&#65533;bI&#65533;&#65533;&#65533;&#65533;i&#65533;7&#65533;&#65533;C&#65533;x&#65533;:&#65533;&#65533;&#65533;+&#65533;&#65533;-&#65533;&#40002;'&#65533;&#65533;*'&#65533;&#479;&#65533;&#65533;@&#248;9VVx&#65533;WNr;tamv&#65533;&#65533;6&#65533;A%&#65533;O9&#65533;&#65533;V&#65533;&#65533;l&#65533;\&#65533;^&#65533;&#65533;sVl&#65533;&#65533;|e'&#65533;X&#65533;&#65533;M&#65533;&#65533;f&#65533;&#65533;y&#65533;{
&#65533;&#65533;&#65533;&#65533;8&#65533;&#65533;&#65533;7&#65533;.&#54185;g&#65533;&#65533;&#65533;Ps&#65533;&#65533;,&#65533;BG&#1096;&#65533;r&#65533;I&#65533;hAgz&#65533;10=}j8&#65533;W&#65533;&#65533;ua&#65533;&#65533;&#65533;&#65533;&#65533;&#65533;&#65533;e&#65533;L&#65533;&#65533;&#65533;&#65533;&#65533;UF&#65533;DX&#65533;&#65533;b&#65533;KN&#65533;&#65533;&#65533;&#65533;&#65533;&#65533;&#65533;&#1908;&#65533;I&#65533;&#65533;a&#65533;D&#1125;&#65533;&#65533;&#65533;mBl?&#65533;uv&#65533;Ny}k&#65533;z&#65533;&#65533;&#65533;&#558;&#65533;Lk&#65533;&#65533;&#65533;&j&#65533;&#65533;?]ec&#65533;c&#209;b&#65533;&#65533;&#65533;}dT&#65533;&#65533;c&#65533;6&#65533;&#65533;=&#65533;c&#65533;Y&#65533;k&#65533;&#65533;&#65533;&#65533; &#65533;&#65533;&#65533;&#65533;&#65533;V&#65533;&#65533;&#65533;Le&#65533;\8&#65533;S}&#65533;&#65533;&#65533;&#65533;[Cg&#65533;&#65533;&#65533;n7&#65533;G&#65533;a&#65533;{&#65533;I&#65533;&#65533;H9&#65533;^o&#65533;&#1016;&#65533;&#65533;-&#65533;S\&#45315;&#65533;.+&#65533;9&#65533;-}&#65533;&#65533;|&#65533;I~&#65533;&#65533;&#65533;sg&#65533;&#65533;*&#65533;&#65533;&#65533;i&#65533;;57E&#65533;7/&#65533;E^&#65533;&#65533;Y&#65533;|&#65533;&#65533;Yt&#65533;&#65533;:&#65533;K&#65533;&#1513;&#65533;t&#65533;&#65533;&#65533;&#65533;h&#65533;:&#65533;&#605;&#65533;wZ&#65533;[&#65533;"&#1595;&#65533;&#65533;=&#65533;x&#65533;AN&#65533;M&#2042;&#65533;&#65533;&#65533;&#65533;&#65533;&#65533;&#65533;<&#65533;s&#65533;&#65533;&#65533;&#65533;&#65533;d&#65533;&#65533;=&#65533;z'&#65533;&#2019;&#65533;w_&#65533;&#65533;&#65533;lO&#65533;&#65533;cc&#65533;&#65533;#&#65533;&#65533;I&#65533;&#65533;&#65533;!&#65533;&#65533;&#451;&#65533;&#33903;&#65533;&#65533;&#65533;s&#65533;&#65533;}&#65533;u<&#65533;K&#65533;&#65533;;.&#65533;n}&#65533;9L{&#65533;&#65533;&#65533;&#65533;U7&#65533;&#65533;m&#65533;&#819;&#65533;&#65533;&#65533;zi&#65533;{&#65533;&#65533;^k&#65533;8&#65533;&#65533;&#65533;A&#65533;u&#65533;&#65533;w&#65533;&#65533;&#65533;O&#65533;uN{\&#65533;c|&#65533;x&#65533;n&#65533;&#65533;&#65533;&#65533;S~e&#65533;^i#&#65533;&#65533;&#65533;:v}p&#65533;&#65533;&#65533;&#65533;&#65533;&#65533;&#65533;uyD&#65533;&#65533;|\y&#65533;&#65533;&#65533;&#65533;v&#65533;&#65533;|?}&#65533;G\&#65533;m%~_&#65533;O&#65533;&#65533;&#65533;&#65533;o&#65533;&#65533;xWl&#65533;&#65533;.&#65533;t&#65533;GHB9&#65533;&#65533;
&#65533;&#65533;&#65533;V&#65533;"H'	&#65533;zE&m&#65533;f&#65533;;&#65533;R'xR&#65533;7X&#65533;&#65533;&#65533;&#65533;|&#1409;&#65533;&#65533;&h&#65533;Ve&#65533;&#65533;&#65533;A&#65533;g&#1607;&#65533;&#65533;vE&#65533;rD&#65533;&#65533;3Q&#65533;&#65533;Z &#65533;{&#65533;&#65533;&#65533;V&#65533;&#65533;T~&#65533;&&#65533;&#65533;&#65533;&#65533;&#65533;&#65533;	1&#65533;l&#197;&#65533;g|&#65533;|&#65533;&#65533;&#198;&#65533;&#65533;&#65533;&#65533;f&#65533;&#65533;wz&#65533;7&#65533;\&#65533;x&#65533;&#65533;&#65533;&#65533;k&#391;dx+o&#65533;s&#65533;&#65533;[7a&#65533;wm&#65533;&#65533;&#65533;bG\P&#65533;%&#65533;&#65533;&#65533;&#65533;&#65533;&#65533;&#65533;&#65533;&#65533;&#65533;&#65533;&#65533;&#65533;&#65533;?h]fgg&#65533;&#65533;s&#25092;&#65533;N&#65533;&#263;&#65533;&#65533;&#65533;8&#65533;&#65533;(&#65533;&#65533;_&#21961;&#65533;r&#65533;&#65533;WnRG&#65533;|&#65533;&#65533;]&#65533;&#65533;&#65533;v&#65533;&#65533;ER&#65533;vZf&#65533;3W]&#65533;x6&#65533;&#65533;&#65533;&#65533;&#65533;:&#65533;&#65533;&#65533;w&#65533;&#65533;&#65533;xR6E)&#65533;h&#65533;&#65533;&#386;O&#65533;&#65533;&#65533;&#65533;Z&#65533;&#65533;7=&#65533;&#65533;%6&#65533;&#65533;&#65533;&#65533;&#65533;tU9&#17193;6&#65533;&#65533;hS&#65533;&#65533;&#65533;&#523;&#132;XK&#65533;g&#65533;4`&#1912;&#65533;6F&#65533;k&#65533;|&#65533;&#65533;&#65533;&#65533;&#65533;&#65533;&#65533;&#65533;o&#65533;(@&#65533;%w&#65533;&#65533;&#65533;&#65533;u&#65533;&#65533;h&#65533;&#65533;&#65533;O&#65533;&#65533;&#65533;&#65533;&#65533;j&#65533;h&#65533;&#1549;(HK&#65533;XKy&#65533;&#65533;&#65533;G&#65533;&#65533;&#65533;h&#65533;)&#65533;&#65533;&#65533;&#65533;9W&#65533;&#65533;@6&#65533;&#65533;&#65533;&#65533;y&#65533;&#65533;&#65533;&#65533;&#65533;&#65533;J&#65533;I&#65533;&#1315;&#65533;\=&#65533;&#65533;8w&#65533;x&#65533;$&#65533;&#65533;H)&#65533;&#65533;&#1048;&#65533;u(&#65533;&#65533;v+&#65533;&#65533;T&#65533;5`&#65533;v7&#65533;&#65533;h&#65533;bv&#65533;o&#65533;&#65533;&#65533;H/&#1614;~&#65533;z&#65533;fA&#65533;'&#65533;E&#65533;&#65533;J)|&#65533;}&#1542;I&#65533;Uii/&#65533;&#65533;3&#65533;T}|&#65533;&#65533;Y&#65533;&#65533;&#65533;'&#17918;*<&#1619;&#65533;&#65533;&#65533;&#65533;&#65533;&#65533;&#65533;&#600;o	&#65533;J	)I\&#65533;?OG&#65533;e&#65533;"9&#65533;&#65533;&#65533;&#65533;&#65533;H&#65533;y[\vN=&#65533;%&#65533;l&#65533;H&#65533;9&#65533;VuV&#65533;&#65533;&#65533;&#65533;&#65533;;Y&#65533;&#65533;v8&#65533;&#65533;{Y&#65533;&#65533;kl&#65533;&#65533;(&#65533;&#65533;{L	&#65533;&#65533;&#65533;R&#65533;4-_&#65533;J&#65533;9s&#65533;&#1628;Y&#65533;&#65533;&#65533;s&#65533;9&#65533;&#65533;Y&#65533;&#65533;&#65533;nb&#65533;&#65533;&#65533;,&#65533;&#65533;&#65533;>)&#65533;&#1620;<&#65533;q&#65533;&#65533;&#65533;&#65533;&#1505;'&#65533;&#65533;)&#65533;Y"45&#65533;&#65533;&#65533;9&#65533;)N&#65533;&#65533;&#65533;&#65533;i&#65533;&#65533;&#600;^&#65533;a&#65533;uO&#65533;-&#65533;Q&#65533;&#65533;s&#65533;&#38608;_&#65533;x<U&#65533;'T&#65533;&#65533;&#65533;&#65533;
y&#65533;&#65533;&#65533;&#65533;&#1369;&#65533;&#65533;V<&#65533;$O&#65533;p&#65533;&#65533;Og&#65533;8&#65533;F&#65533;03&#65533;[&#65533;&#65533;&#65533;&#65533;	&#65533;&#65533;I&#65533;"f&#65533;Io&#65533;WI&#65533;&#65533;&#65533;&#65533;&#65533;kRY&#65533;&#65533;&#65533;KE&#65533;&#65533;&#65533;e}&#65533;&#65533;,z&#65533;&#65533;&#65533;Z&#65533;8~]&#65533;&#676;MU&#65533;6&#65533;&}&#65533;I&#65533;&#65533;'&#65533;&#65533;'{*&#65533;HQ&#65533;%&#65533;&#65533;&#65533;1&#65533;!Y&#65533;&#65533;&#65533;Ub&#65533;a&#65533;Nib&#65533;o&#65533;N&#65533;&#65533;&#65533;&#65533;A3&#1280;&#65533;&#65533;G&#65533;}&#65533;&#65533;l6&#65533;'&#65533;&#65533;t*j&#65533;&#65533;9&#65533;X&#1690;&#329;&#65533;&#65533;&#65533;&#65533;&#65533;	&#65533;OiTz&#65533;T&#65533;&#65533;*&#65533;a&#65533;Q&#65533;&#65533;MX&#65533;&#65533;
&#65533;&#65533;&#65533;&#65533;&#65533;&#65533;M&#65533;<&#65533;&#65533;&#65533;&#65533;&#65533;&#65533;3&#65533;T&#65533;&#65533;&#65533;&#65533;&#65533;&#65533;7&#65533;&#65533;b+&#736;&#65533;!&#65533;&#65533;Y&#65533;&#65533;48&#65533;U&#65533;&#65533;F&#65533;&#65533;&#65533;&#170;u&#65533;&#65533;P#L&#1611; &#65533;&#65533;zZ&#65533;$&#65533;q&#65533;)&#65533;&#65533;x&#65533;&#65533;N&#1737;q&#1539;&#65533;69&#65533;I&#65533;Zc&#65533;uZ&#65533;&#65533;&#1703;'x&#65533;_&#65533;V(2&#65533;4&#65533;;&#65533;&#65533;&#65533;&#65533;&#1579;2&#65533;+&#65533;8~&#65533;C&#65533;&#65533;&#65533;&#65533;&#65533;:Q&#65533;&#1700;&#65533;&#65533;&#65533;&#65533;3&#65533;"&#1306;%K&#65533;&#65533;&#65533;&#65533;8&#65533;I6zT&#65533;&#65533;&#65533;&#65533;&#1000;;&#1777;&#65533;:&#65533;X&#65533;|&#65533;`&#65533;	&#65533;&#65533;Z&#65533;&#65533;&#65533;&#65533;&#65533;&#65533;"&#1431;&#65533;&#65533;L&#65533;AU&#65533;&#65533;&#65533;{&#65533;F&#65533;&#65533;Y&#65533;Iz+y&#65533;&#65533;&#65533;%:&#65533;0z&#65533;&#65533;&#65533;D&#1130;&#65533;A&#65533;&#65533;.&#65533; &#65533;gZf&#65533;&#65533;&#65533;&#65533;&#65533;jNT&#65533;L8&#65533;f]&#65533;&#65533;iF&#65533;&#65533;:%&#65533;&#65533;&#65533;!b0t&#65533;F{&#65533;>&#65533;r'&#545;&#65533;&#65533;&#579;&#65533;&#65533;&#65533;!E&#65533;&#65533;*}?&#65533;Y&#65533;(&#65533;&#65533;&#65533;&#65533;)
&#65533;N&#65533;&#65533;&#1729;&#65533;&#65533;274&#65533;&{&#65533;k]&#65533;)&#65533;&#65533;/)&#65533;?&#65533;&#65533;Dr]&#65533;&#65533;q+&#65533;&#65533;&#65533;&#65533;&#65533;&#65533;&#65533;c&#65533;;T&#65533;&#65533;&#65533;&#65533;&#65533;&#65533;&#65533;8&#65533;&#65533;&#65533;]&#65533;{^&#65533;w:0&#759;&#65533;&#43228;&#1766;&#65533;X-K,&#65533;H&#65533;&#65533;&#65533;&#65533;r%&#65533;+&#65533;%&#1658;&#65533;7f'&#65533;k&#65533;&#65533;&#65533;&#65533;\&#65533;&#65533;&#65533;n&#65533;&#65533;&#65533;&#65533;&#65533;+h&#65533;/&#65533;6&#65533;&#65533;&#65533;/J&#65533;&#183;&#65533;&#65533;&#65533;&#65533;z&#44055;&#65533;&#1788;O&#65533;uO&#65533;&#65533;ykQJ&#65533;~&#65533;&#65533;&#65533;&#65533;C5@"a&#65533;C&#65533;&#65533;&#65533;4&#65533;&#65533;&#1414;&#65533;&#65533;y&#65533;y&#65533;&#65533;&#65533;&#65533;E&#65533;&#65533;&#65533;&#65533;&#65533;n&#65533;t&#65533;!&#65533;SlP3j+"&#65533;s&&#65533;$a18&#65533;&#65533;&#65533;&#65533;F&#65533;&#65533;&#65533;&#65533;(&#65533;<&#65533;&#65533;&#1775;&#1158;&#65533;&#65533;)&#65533;&#65533;&#65533;&#471;
i&#65533;aNx)&#65533;Pa&#65533;&#65533;&#65533;&#65533;R&#65533;&#65533;&#65533;<&#65533;&#65533;A&#65533;E&#65533;&#65533;&#65533;&#65533;&#65533;&#65533;gjV&#65533;<y[&#65533;&#65533;&#65533;&#65533;z&#65533;_Io{&#65533;=&#65533;&,f&#65533;%CD&#65533;&#2514;&#65533;K&#65533;@&#65533;LH&#65533;&#65533;&#65533;V;I&#65533;&&#65533;K&#65533;K&#65533;&#65533;&#65533;&#65533;i&#65533;[&#65533;fz&#65533;&#65533;:&#65533;&#811;&#65533;&#65533;&#65533;&#65533;j/&#65533;<=&#65533;M&#65533;|&#65533;&#65533;&#65533;3&#65533;&#65533;4&#157;s&#65533;(&#65533;SJ&#65533;&#65533;&#65533;0&#1837;7a&#65533;L&#65533;&#475;&#65533;
&#65533;&#65533;&#65533;i&#459;&#65533;&#65533;$&#65533;&#65533;*T&#65533;!&#65533;&#65533;f{&#65533;&#65533;f&#65533;ID&Wk&#1854;i&#65533;a&#65533;#k&#65533;&#65533;#&#65533;&#65533;&#610;j&#65533;&#65533;&#535;z&#65533;0&#65533;A&#65533;&#65533;&#809;&#65533;&#65533;!&#65533;&#65533;j&#65533;C&#65533;,&#65533;c&#65533;&#65533;&#65533;3&#65533;&#65533;N&#65533;0&#65533;&#65533;L&#65533;&#65533;&#65533;&#604;&#65533;&#65533;a&#65533;H:&#65533;&#65533;u&#595;&#65533;"b&#65533;&#700;`&#65533;&#1015;p&#65533;&#65533;~&#65533;&#65533;&#690;&#65533;*&#65533;k&#65533;&#65533;<G&#65533;E&#65533;&#65533;&<&#65533;&#65533;&#65533;&#38672;&#65533;&#65533;&#65533;y&#65533;&#65533;&#65533;&#65533;&#65533;3&#65533;&#65533;0&#65533;&#65533;\&#65533;P&#65533;Z&#65533;&#65533;&#65533;&#977;&#65533;(Y,X&#65533;&#65533;&#65533;&#65533;&#65533;\&#65533;&#65533;&#65533;&#65533;qj&#65533;&#65533;&#65533;&#889;&#509;U&#65533;&#65533;&#65533;Dx&#65533;Q&#65533;&#65533;|&#65533;&#65533;	&#65533;0	&#65533;&#65533;&#65533;A&#65533;&#65533;&#65533;8Q&#65533;&#65533;&#1173;&#65533;&#65533;&#1173;&#65533;&#17121;&#65533;f&#65533;&#65533;&#65533;>j&#65533;&#65533;2M&#65533;&#65533;33=&#65533;	&#65533;pp`&#65533;LD&#65533;>2t&#65533;&#65533;&#65533;,&#65533;2&#65533;&#65533;&#995;&#65533;&#65533;{&#65533;&#65533;{&#1555;&#65533;&#65533;&#65533;1&#65533;i&#65533;0m&#795;&#65533;&#65533;+&#65533;B&#65533;g&#65533;Iop	&#65533;&#65533;&#65533;0	w&#65533;C&#65533;&#65533;70&#65533;M"P&#65533;&#65533;n&#657;&#65533;tH&#65533;&#65533;&#65533;A&#65533;&h&#65533; &#65533;}&#699;&#65533;&#65533;
z&#65533;&#65533;E2G&#792;&#65533;&#166;Z&#65533;c&#65533;&#65533;&#65533;&#65533;&#65533;L@&#65533;&#65533;4&#65533;&#65533;&#65533;&#65533;&#65533;&#65533;&#65533;
9=&#65533;5e	&#65533;&#65533;
Q&#65533;1@&#65533;7&#65533;M&#65533;&#65533;&#65533;P%&#65533;l&#65533;&#65533;&#1633;-&#65533;&#65533;&#65533;r#&#65533;&#65533;&#65533;Am&#65533;&#65533;Q&#65533;o&#65533;&#65533;6lG5&#65533;Fy&#65533;],&#65533;&#65533;&#65533;&#1614;)&#65533;Q&#65533;	&#65533;b&#65533;&#65533;&#65533;_=}e&#65533;@@&#65533;@
&#65533;@&#65533;(&#65533;&#65533;
&#65533;\&#65533;&#65533;&#65533;e&#1890;IP^&#65533;&#65533;q&#65533;&#65533;=&#65533;-"S9&#65533;&#65533;4&#65533;&#1721;&#65533;&#65533;&#300;w'n&#65533;%&#65533;Q&#65533;&#65533;&#65533;I&#65533;&#65533;&#65533;&#65533;&#1779;Y&#65533;&#65533;k &#65533;&#65533;V&#65533;&#65533;)&#65533;b@4&#65533;k&#65533;r,p&#65533;(&#65533;&#65533;MI&#65533;&#65533;/&#65533;&#65533;B&#65533;&#65533;&#65533;&#65533;M&#65533;&#65533;&#65533;i}&#65533;&#723;&#1674;&#65533;&#65533;&#65533;\D&#65533;&#65533;x&#65533;&#65533;y&#65533;{-&#65533;E&#65533;&#65533;=&#65533;&#65533;0&#65533;&#65533;&#65533;&#65533;I&#65533;&#65533;=0J&#65533;&#65533;L~K> 9&#65533;&#65533;&#65533;&#65533;&#65533;&#65533;&#33694;P&#65533;jD|&#65533;&#65533;&#65533;&#65533;\&#65533;&#65533;^&#65533;?&#65533;&#769;4cIl&#65533;{&#1873;0.&#65533;x&#65533;N&#1634;;&#65533;S&#65533;&#65533;&#65533;&#65533;&#65533;j|&#65533;N&#65533;&#65533;]&#65533;t8&#65533;&#65533;)&#65533;&#65533;a'05 &#65533;&#65533;&#65533;.!Ps&#65533;&#65533;&#65533;Z>&#65533;vQ&#65533;X.S&#65533;&#65533;&#65533; &#65533;&#65533;&#65533;[0GB&#65533;B&#65533;&#65533;&#65533;&#65533;&#65533;X&#65533;&#163;&#65533;$=&#1628;&#65533;&#65533;&#65533;&#65533;&#65533;^&#65533;2&#65533;1&#65533;^&#65533;
x`O&#65533;G>&#65533;&#65533;m&#65533;&#65533;&#65533;&#65533;&#65533;&#65533;(?&#65533; R&#1022;&#65533;&#65533;
&#65533;&#65533;&#65533;&#65533;&#65533;&#65533;k+&#65533;~,&#65533;&#65533;&#65533;8&#65533;&#65533;&#616;)&#65533;b&#65533;&#65533;_&#65533;&#65533;@v&#65533;&#65533;&#65533;&#65533;&#40990;&#1616;&#65533;&#65533;&#65533;&#65533;&#1750;*c&#65533;8&#65533;&#65533;&#65533;@&#65533;b&#65533; &#65533;>&#65533;6&#65533;&#65533;	&#65533;&#65326;&#65533;B*&#65533;&#65533;&#65533;&#65533;&#809;&#65533;&#65533;&#65533;WN&#65533;&#65533;&#65533;&#65533;&#65533;&#65533;&#65533;&#65533;v:'B&#65533;&#65533;n&#65533;&#65533;&#65533;&#65533;&#65533;V&#65533;&#65533;&#65533;&#65533;j&#65533;&#65533;HZ&#65533;^&#65533;(&#65533;%&#65533;&#756;C&#65533;&#65533;&#1663;&#65533;&#65533;&#65533;&#65533;&#65533;&#65533;4&#65533;9 &#65533;8&#65533;&#65533;`&#65533;&#65533;&#65533;%&#65533;&#65533;i$&#65533;k&#65533;}?&#65533;&#1198;F
_A&#65533;^&#65533;S5Z&#65533;&#65533;&#65533;}?U&#65533;&#65533;SO&#65533;&#65533;&#65533;&#65533;&#65533;j&#65533;&#65533;,.?&#65533;{&#65533;&#65533;NO&#65533;&#65533;
&#65533;G&#65533;&#383;&#65533;&#65533;i/&#65533;O&#65533;&#65533;&#65533;&#65533;qO&#65533;&#65533;&#65533;qM&#65533;&#65533;&#65533;&&#65533;!&#1018;&#65533;&#65533;n&#65533;&#65533;&#65533;&#65533;&#65533;&#65533;I/&#65533;&#65533;&#65533;&#65533;&#65533;&#65533;&#65533;&#65533;*&#65533;&#65533;q&#65533;&#65533;BL@V&#65533;^-Z&#65533;&#65533;&#156;n&#65533;S&#65533;&#65533;&#65533;&#65533;)O&#65533;&#65533;&#65533;&#65533;	&#65533;&#65533;&#65533;&#65533;
&#65533;0#&#65533;&#65533;&#65533;&#65533;9&#65533;&#65533;@&#65533;&#65533;a&#65533;&#65533;&#65533;&#65533;B&#65533;&#65533;&#65533;&#65533;&#65533;&#65533;\&#65533;&#65533;&#65533;A&#65533;&#65533;.d&#65533;&#65533;&#65533;C&#65533;#2s&#65533;P&#65533;E&#65533;1Z&#65533;&#65533;&#65533;&#65533;Go&#65533;4NY&#65533;&#65533;I&#65533;%&#65533;&#65533;<&#65533;&#65533;e;&#65533;&#65533;"&#420;o&#65533;=&#65533;&#65533;FB&#65533;&#65533;s&#65533;?}&#65533;&#65533;&#65533;&#65533;&#924;?qI&#65533;B&#65533;f&#65533;)&#65533;&#65533;N&#65533;U+&#65533;&#65533;#&#65533;&#65533;:&#65533;&#65533;K&#65533;
.bx&#65533; &#65533;&#1651;-ZH&#65533;&#65533;F.J&#65533;[&#65533;&#65533;&#1915;&#198;m&#1913;&#65533;&#65533;_&#65533;|&#65533;XX&#65533;&#65533;&#189;/&&#65533;XoB&#65533;&#65533;&#65533;&#65533;O&#65533;&#65533;A~&#65533;&#65533;sEoS&#65533;4Z&#65533;&#65533;&#65533;&#65533;8&#65533;&#65533;&#65533;&#65533;Ac&#65533;Y&#1768;&#65533;&#1174;&#65533;+>L&#65533;X&#65533;&#65533;&#65533;f&#65533;&#65533;&#1205;&#65533;&#65533;$8&#65533;&#65533;X-&#65533;0&#65533;&#65533;"&#65533;2b&#65533;&#65533;&#65533;&#65533;e&#256;&#65533;n&#65533;2/&#65533;&#65533;&#65533;g&#65533;&#65533;&#65533;{&#2001;&#65533;K&#65533;&#65533;n&#65533;&#65533;&#65533;_&#65533;&#65533;_&#65533;&#65533;D-&#65533;&#65533;&#65533;H&#65533;z&#65533;gA&#65533;j-6U&#65533;&#65533;&#65533;(p*h&#65533;&#65533;&#65533;&#65533;&#65533;B&#65533;&#65533;!&#65533;&#312;G&#65533;[&#65533;&#65533;&#65533;&#1042;`&#65533;$&#65533;p&#65533;$"&#65533;)&#65533;&#65533;b&#65533;&#65533;K<^&#65533;*&#65533;&#65533;&#65533;&#419;L=&#65533;4&#65533;1$&#65533;O&#65533;&#65533;&#65533;&#638;&#65533;:&#65533;1#&#65533;P&#65533;)I-4&#65533;&#65533;Bj&#65533;&#65533;&#585;&#65533;&#65533;\&#65533;,B&#65533;&#65533;t&#65533;&#65533;5/jJC&#65533;&#65533;&#65533; B&#65533;=T&#65533;&#65533;&#65533;2
&#65533;@x&#65533;Z&#65533;`&#65533;kl&#65533;&#65533;&#65533;;Fu&#65533;Q<&#65533;j&#65533;!&#65533;&#65533;&#65533;&#65533;$&#65533;\2et&#65533;&#65533;,&#65533;&#65533;&#65533;J+&#65533;&#65533;TTS&#65533;&#65533;&#65533;&#65533;&#65533;T&#39239;&#65533;T<&#1608;:0'\q:&#872;/&#65533;&#645;<&#65533;&#65533;&#1592;&#65533;ZB&#65533;c&#65533;C&#65533;$&#65533;&#65533;A&#65533;&#1594;a&#65533;&#65533;l"&#65533;&#65533;&#65533;Q&#65533;S&#65533;&#65533;&#65533;&#65533;e&#65533;s)&#65533;&#65533;&#65533;&#1236;&#65533;M&#65533;&#65533;l&#65533;&#65533;B&#65533;IR1$&#65533;^WWU&#65533;&#65533;~Gs&#65533;{&#65533;&#65533;&#65533;&#776;&#65533;5W&#65533;s&#65533;W&#65533;*T&#65533;&#169;&#65533;&#65533;&#65533;@X)&#65533;bc@hAW&#65533;[~A&#65533;K&#65533;&#65533;
V&#65533; *&#65533;(&#65533;&#65533;>%0&#65533;-&#65533;&#970;&#65533;&#65533;D&#65533;d&#65533;^&#1982;&#65533;&#65533;&#65533;p&#65533;&#65533;(0&#65533;&#65533;C!M&#65533;&#65533;>&#65533;&#65533;4|I&#65533;&#65533;_&#65533;&#65533;&#65533;&#65533;wK&#65533;?&#65533;&#65533;&#65533;`cp&#65533;&#65533;[&#1499;&#65533;&vJ&#65533;&#868;h&#65533;D&#65533;@&#65533;X&#65533;	&#65533;A&#65533;&#65533;I&#65533;D&#65533;CF&#65533;&#65533;&#65533;x&#65533;&#65533;&#65533;&#65533;&#65533;&#65533;2r&#65533; &#65533;~&#65533;1{&#65533;JW&#35207;&#65533;Y&#550;&#65533;qzS&#65533;%&#178;r&#1954;=_&#65533;I&#65533;W&#65533;&#818;&#65533;2)u&#65533;nPA&#65533;&#65533;H&#1457;i&#65533;&#65533;6&#65533;&#1014;	)&#65533;&#65533;&#65533;&#65533; &#65533;&#65533;t&#65533;XR&#65533;&#65533;&#65533;$".&#65533;%d&#65533;MLHA$&#65533; B&#65533;pz&#65533;&#65533;t&#65533;&#65533;%+&#65533;&#65533;&#65533;+tx;&#65533;&#65533;&#65533;w&#65533;w&#65533;QM&#65533;?%&#65533;&#65533;='V&#65533;&#65533;&#65533;(&#65533;Y&#65533;&#65533;l&#1312;&#65533;`&#65533;[&#65533;|&#65533;&#65533;"&#65533;&#65533;&#65533;*.&#65533;&#65533;&#65533;C&#65533;*(Yd&#65533;e8\&#65533;&#65533;R&#65533;&#65533;&#65533;&#65533;0R&#65533;&#65533;&#65533;&#65533;>&#65533;&#65533;&#65533;s&#65533;&#65533;&#65533;&#65533;7&#65533;RA&#65533;C&#65533;&#65533;8&#65533;&#65533;?&#65533;&#65533;D63&#65533;&#65533;&#65533;b&#65533;&#65533;&#65533;n6&#65533;SJ7&#65533;qD$V)C&#65533;&#65533;&#65533;&#65533;P&#65533;&#65533;&#65533;Ip&#65533;n&#65533;,<`&#65533;&#65533;X&#65533;6&#65533;>xqia&#65533;&#65533;&#65533;&#65533;&#34160;r&#65533;&#714;c&#65533;C&#65533;&#65533;m/4]B&#65533;C:.&#65533;n6&#607;&#65533;&#65533;&#65533;&#1244;)w,`&#65533;(.&#65533;&#65533;9&#65533;&#65533;09h1i&#65533;$&#65533;0+$b&#65533;&#65533;&#65533;|&#65533;EU&#65533;&#65533;za&#65533;&#65533;&#65533;&#65533;(6&#65533;Ap&#65533;&#65533;&#65533;&#65533;&#65533;J&#65533;E/&#65533;O&#65533;&#65533;:&#65533;&#65533;&#65533;&#65533;|&#65533;cB&#9711;&#65533;Td&#65533;L&#65533;FEXr&#65533;r&#65533;&#65533;&&#65533;&#65533;c&#65533;&#65533;1{MH&#65533;&#65533;&#730;!&#65533;),&#65533;&#65533;&#65533;b&#65533;&#65533;N&#65533;@L8&#65533;"8&#65533;$B&#65533;+('}@&#65533;D&#65533;6&#65533;&#65533;&#65533;&#65533;&#65533;&#65533;^\	K|>$&#65533;&#65533;k&#65533;&#65533;s&#65533;c&#65533;&#65533;&#65533;&#65533;&#65533;{&#65533;_^-t&#65533;&#65533;&#65533;&#65533;&#65533;&#65533;&#65533;)LW1&#65533;&#65533;x&#65533;&#65533;M&#65533;vi+&#65533;5&#65533;&#65533;&#65533;uFo&#1574;&#65533;F&#65533;&#65533;?`&#65533;OV&#65533;&#65533;b&#65533;&#65533;q&#65533; &#65533;C`v&#65533;k&#1107;&#65533;&#65533;&#743;aA&#65533;Z&#65533;3&#65533;&#65533;+&#1019;&#65533;&#65533;&#65533;&#416;&#65533;&#65533;eB&#65533;iK&#65533;E&#609;&#65533;&#65533;]D&#65533;JH&#65533;&#65533;&#65533;B5Q[W&#65533;&#65533;5&#1392;&#65533;&#65533;&#65533;Q<o&#65533;&#65533;*&#65533;&#65533;&#65533;SkK&#65533;C[0pW&#65533;&#65533;&#65533;r&#65533;&#65533;iV`&#65533;&#1504;V&#65533;C&#65533;&#65533;o&#65533;zG&&#65533;}t&d&#65533;_m5&#65533;Lc&#65533;&#65533;D&#65533;
&#65533;&#299;&#65533;&#65533;&#65533;W&#65533;i&#65533;&#65533;&#65533;vS&#65533;&#65533;UH&#65533;&#65533;&#65533;&#65533;tqr&#65533;*h&#65533;
j&#65533;H&#65533;&#65533;&#65533;&#65533;w]'&#65533;&#65533;r&#65533;&#65533;&#973;&#65533;&#65533;&#65533;E&#65533;&#65533;SWl1&#65533;&#65533;l_&#65533;&#65533;&#65533;&#65533;&#65533;&#61645;&#65533;&#65533;&#65533;"&#65533;&#65533;B&#65533;&#65533;&#65533;g&#65533;Y&#65533;&#65533;&#65533;+"i)&#65533;
)&#65533;&#65533;&#65533;&#1255;.&#1735;0A#&#65533;A}sW&#65533;6Z&#65533;&#65533;&#65533;x&#65533;&#65533;&#65533;&#65533;&#65533;&#65533;&#65533;%psE&#65533;\&#65533;F&#65533;C&#228;.&#65533;#&#65533;*&#65533;&#65533;%&#65533;&#65533;v/&#65533;&#65533;&#65533;&#65533;oM&#65533;&#65533;pWA+&#65533;&#484;h^&#65533;V
&#65533;&#65533;&#65533;no'&#65533;&#65533;}&#65533;@&#65533;k?j&#65533;g{&#65533;&#65533;&#65533;x&#65533;6&*c&#65533;2&#65533;!&#65533;&#65533;up&#65533;&#65533;<&#65533;&#65533;%T%&#65533;&#65533;&#65533;&#65533;e/+b&#65533;&#65533;&#65533;&#65533;q&#65533;b#r&#65533;4&#65533;S&#65533;y&#65533;&#65533;&#65533;Y&#65533;{&#185;&#65533;&#1846;&#65533;.~qT&#65533;&#65533;}&#65533;&#432;&#65533;q&#65533;&#65533;&#65533;&#65533;L%&#65533;Gf&#65533;&#65533;&#65533;&#65533;&#65533;&#65533;&#65533;&#65533;&#65533;7^R&#65533;&;YY&#65533;&#65533;&#65533;&#65533;&#65533;e&#65533;<&#1168;V&#65533;g&#65533;LI&#65533;&#65533;g&#65533;&#65533;n
qm&#65533;&#65533;&#65533;r&#65533;&#65533;O&#65533;&#65533;&#65533;&#65533;&#65533;&#65533;-&#65533;Dp&#65533;&#65533;%#i&#65533;Q&#65533;[q&#65533;:&#65533;9&#65533;&#65533;)*&#65533;05\z
S&#65533;-&#65533;c&#65533;&#65533;&#65533;&#65533;&#65533;i2P$&#65533;&#65533;&#65533;P&#65533;I&#591;&#65533;*&#65533;I&#65533;W&#65533;&#65533;&#65533;2&#65533;3&#65533;@&#65533;&#65533;&#65533;&#65533;&#65533;&#65533;&#65533;%&#65533;e|@&#65533;VLlb&#65533;&#65533;&#65533;&#65533;&#65533;&#65533;I&#65533;4&#65533;&#65533;\>&#65533;1Wp&#65533;&#65533;;&#65533;"&#65533;&#65533;7&#65533;&#65533;|&#65533;&#65533;&#65533;,&#65533;&#1224;&#65533;&#65533;&#65533;&#65533;%&#65533;b&#65533;&#65533;&#65533;+j&#65533;.&#65533;&#65533;&#65533;&#65533;;&#65533;&#65533;h&#65533;&#65533;&#65533;&#65533;}X&#65533;&#65533;&#65533;j&#65533;g&#65533;&#65533;nr&#65533;&#1710;&#65533;&#65533;+Z0&#65533;X.Ti&#65533;5&#65533;&#65533;=`]&#65533;&#65533;&#65533;&#65533;2&#65533;|&#65533;&#65533;H96&#65533;n&#65533;&#65533;?&#65533;3&#65533;w9V&#65533;&#65533;V&#65533;mjOub&#65533;8&#561;[i&#65533;zd&#65533;(&#65533;/&#1122;&#1857;&#65533;5&#65533;&#65533;(B&#65533;RS&#65533;Nr&#65533;&#827;G@o&#65533;\&#65533;-@&#923;t&#65533;&#65533;&#65533;?/&#65533;&#65533;&#65533;n&#65533;3"]\&#65533;r&#65533;&#65533;[&#65533;&#65533;as&#65533;b&#65533;&#65533;&#65533;N l>&#65533;T\&#65533;:hgBU&#65533;W~&#65533;&#65533;*&#65533;&#65533;&#65533;?d&#65533;y&#65533;&#65533;!&#65533;&#65533;&#65533;~z+I&#65533;&#1268;f&#65533;&#65533;&#65533;&#65533;#A&#1038;&#65533;w&#65533;&#65533;&#65533;!&#65533;&#65533;&#65533;&#450;/&#65533;&#65533;&#65533;q&#65533;&#65533;&#65533;&#65533;	&#65533;|+E&#65533;&#65533;^&#65533;H&#65533;+&#5364;Ju&#65533;4_t&#65533;&#65533;&#65533;&#65533;&#65533;&#65533;N&#65533;`&#65533;&#65533;&#65533;&#65533;&#65533;i&#65533;&#65533;/&#65533;&#65533;&#65533;&#65533;^&#65533;&#65533;&#65533;&#65533;&#65533;|&#65533;/]&#65533;{&#65533;&#65533;V&#65533;t&#65533;&#65533;	&#65533;<Y&#65533;(&#65533;&#65533;8&#65533;&#65533;J"J&#65533;&#65533;i&#65533;&#703;&#65533;&#65533;X?&#65533;&#65533;9&#65533;y5&#65533;0&#65533;&#65533;&#65533;K.r&#65533;;4&#1363;&#65533;&#65533;
&#65533;!	&#65533;6.&#65533;&#65533;&#65533;&#65533;c&#65533;&#65533;&#65533;&#1433;,&#65533;<B&#65533;&#65533;&#65533;3<&#65533;2&#65533;A&#684;&#65533;A&#65533;&#65533;4&#65533;X?&&#65533;&#65533;&#65533;&#65533;&#65533;&#65533;&#65533;&#65533;&#65533;&#65533;&#65533;132&#65533;[&#65533;1+&#65533;$"&#65533;B&#65533;&#65533;Zj>&#65533;&#65533;#a{<&#939;&#65533;0&#65533;&#65533;&#65533;<(&#65533;c&#65533;&#65533;&#65533;&#65533;a&#65533;@k)&#65533;.&#65533;&#65533;&#65533;z&#65533;&#65533;&#65533;&#65533;9C&#65533;&#65533;.&#65533;9&#65533;&#65533;&#65533;R8&#65533;S&#65533;B.<&#65533;&#65533;&#65533;&#65533;&#65533;1$&#65533;&#65533;
(_*&#65533;+-&#65533;:T&#65533;!&#65533;&#65533;&#65533;%&#65533;&#65533;i8&#65533;K&#65533;&#65533;&#65533;&#65533;(`&#65533;$&#65533;C.&#65533; &#513;&#65533;0&#65533;&#65533;&#65533;$'&#65533;&#65533;&#65533;~3&#65533;E&#65533;&#65533;&#65533;r&#65533;/&#65533;1w&#65533;&#65533;&#65533;Q&#65533;9*CU&#1801;&#65533;c&#65533;&#394;D>&#65533;7&#65533;*&#65533;8&#65533;&#65533;&#65533;X8&#65533;]&#65533;C&#65533;&#65533;&#65533;&#65533;y)&#65533;k&#65533;&#1987;&#65533;]&#65533;,&#65533;&#65533;q&#65533;&#65533;&#65533;&#65533;J(=C,&#65533;&#65533;#6&#65533;l&#65533;I&#1976;&#65533;%&#65533;23,&#65533;&#65533;&#65533;n8-&#65533;&#65533;;&#1029;7&#65533;&#65533;y&#65533;9ml&#65533;1&#65533;&#65533;&#65533;&#65533;&#1160;+&#65533;&#65533;q42&#65533;I&#65533;B&#65533;&#691;&#65533;`L&#65533;T&#65533;8&#65533;;Fx&#65533;e<&#65533;&#65533;&#65533;Hc(I&#65533;$;&#65533;zGd&#65533;!L&#65533;&#65533;$&#65533;9i-&#65533;t&#65533;P&#65533;B&#65533;&#636;Y&#65533;&#65533;x&#65533;z&#65533;&#65533;&#65533;@L&#65533;&#65533;&#65533;T&#541;{D9<&#65533;8D&#65533;&#65533;)r&#65533;HL&#65533;&#65533;u&#65533;&#323;k&#65533;&#65533;&#65533;&#65533;&#65533;&#65533;v&#65533;
&#65533;A&#65533;&#65533;G&#65533;<&#65533;PLI&#65533;&#65533;&#65533;P&#65533;X@EsP&#65533;L&#65533;&#65533;&#65533;&#65533;&#65533;&#35863;&#65533;b&#65533;&#65533;B-x?Z&#65533;&#65533;&#65533;&#65533;&#65533;hy&#65533;)\>&#65533;&#52808;(&#65533;&#65533;&#65533;&#65533;O&#65533;&#65533;&#65533; &#65533;&#65533;&#65533;&#65533;J&#65533;J&#65533;Aw&#65533;[&#65533;&#65533;&#65533;4&#65533;&#65533;&#65533;K&#65533;&#65533;&#659;&#65533;&#499;&#65533;&#834;&#65533;MP%&#65533;<&#65533;&#65533;&#65533;&#65533;0)&#65533;#&#65533;&#65533;&#65533;KG&#65533;$&#65533;&#369;X&#65533;&#65533;&#65533;&#65533;&#65533;&#65533;xUj&#65533;&&#65533;B&#65533;&#65533;&#65533;y&#65533;&#65533;&#52201;\L4&#65533;&#65533;_&#65533;&#65533;&#65533;Bw&#65533;&#65533;4&#65533;&#65533;74&#65533;&#716;DMv&#65533;&#65533;9&#65533;`&#65533;&#65533;Kp"&#65533;&#65533;X&#65533;&#65533;&#65533;&#65533;:h2&#65533;-&#65533;&#65533;&#65533;"<&#65533;&p&#65533;&#65533;J&#65533;&#65533;C&#65533;&#65533; *&#65533;<&#65533;&#65533;N&#520;k&#65533;|zNs&#65533;&#65533;&#65533;&#65533;J&#1220;&#65533;&#65533;&#65533;j&#65533;&#65533;&#65533;3&#65533;&#65533;&#65533;%&#65533;0&#65533;&#65533;
&#65533;&#65533;&#65533;^&#65533;D&#65533;&#65533;6>&#65533;&#65533;7&#65533;Q&#65533;&#987;&#65533;&#65533;>p&#65533;&#65533;&#65533;&#65533;3&#65533;6&#65533;&#65533;&#65533;/&#65533;&#642;7&#65533;&#65533;&#65533;&#65533;&#65533;&#65533;&#65533;!&#65533;&#65533;,&#65533;&Z.&#65533;&#65533;&#65533;5p&#65533;N&#65533;$&#65533;&#65533;&#65533;HvY&#65533;&#65533;&#65533;J&#65533;4Gg&#65533;R.=({4&#65533;h
&#65533;&#1840;m4&#65533;$O3L&#65533;b&#65533;&#65533;&#65533;&#65533;&#65533;&#65533;
&#65533;&#65533;@&#65533;`&#65533;&#65533;&#65533;&#65533;=A$&#65533;&#65533;%U&#65533;&u&#65533;'E y&#65533;|)&#65533;&#65533;3	^;IF&#1360;&#65533;&#65533;&#946;&#65533;&#65533;&#1168;p/&#65533;)&#65533;&#65533;&#1310;7&#65533;&#65533;&#65533;|&#65533;&#65533;z?&#65533;&#294;&#65533;BBC&#65533;&#65533;5-D&#65533;$&#65533;>]&#65533;&#65533;&#65533;&#65533;xP&#65533;&#65533;&#65533;c0&#65533;Z&#65533;&#65533;<&#65533;&#65533;&#1232;&#65533;&#65533;&#65533;&#65533;E3&#65533;G&#65533;jK&#65533;&#65533;&#65533;&#65533;2&#65533;S&#65533;28&#65533;n&#65533;-&#65533;&#65533;&#65533;&#65533;&#65533;)U&#187;&#65533;&#65533;4&#65533;D4&#65533;RhJ&#65533;&#65533;S}&#65533;&#211;Uu5&#465;H&#465;&#65533;R+&#65533;<&#65533;A8&#65533;&#65533;&#1214;&#65533;Nu&#1457;;M&#65533;&#65533;-k&#65533;
P&#65533;&#65533;<EJ&#65533;&#65533;D&#65533;
&#65533;&#65533;&#65533;)0Z$9&#65533;=n=&#65533;&#65533;A,A&#65533;EDV=&#65533;N&#65533;&#781;->U&#65533;&#65533;55&#65533;T%&#65533;3&#65533;?p	&#65533;_<&#65533;(&#65533;Na{T&#65533;&#65533;P)&#65533;U&#65533;_&#65533;&#65533;|&#65533;W&#65533;&#65533;|&#65533;Q&#65533;&#65533;&#65533;3 }i&#65533;&#65533;Q&#65533;?0O&#65533;&#65533;&#65533;A&#65533;&#65533;m&P&#65533;&#65533;ih&#65533;&#1459;N,<&#65533;(&#1036;&#65533;X&#65533;&#65533;&&#65533;Ys&#65533;t&#65533;+&#65533;"&#1746;eJ&#65533;&#65533;&#65533;&#65533;&#65533;K&#65533;&#65533;?&#65533;&#65533;
&#1879;ye"f&#65533;&#65533;	&#65533;Y&#65533;]W&#65533;&#65533;"&#65533;&#65533;[rD%&#65533;Z&#65533;m &#65533;&#65533;&#65533;6 5hm&#65533;Nu&#65533;Z&#65533;&#65533;;p&#65533;&#65533;h&#65533;&#65533;&#65533;a&#65533;P&#65533;Z&#65533;ED&#65533;LP&#65533;&#65533;&#65533;q&#65533;&#65533;&#65533;K&#65533;&#65533;$&#65533;&#65533;P&#1207;%&#65533;&#65533;MYp$&#65533;&#65533;x%FZ&#762;&#65533;&#65533;&#65533;&#65533;&#65533;&#65533;&#1789;&#65533;&#65533;-&#65533;&#65533;&#65533;Y&#65533;rS&#1490;L&#65533;BB&#65533;l"#&#65533;&#65533;&#65533;:&#65533;M&#65533;O&#65533;`XR&#65533;2&#65533;&#65533;&#65533;&#65533;&#65533;`&#65533;&#65533;&#642;&#1948;^&#65533;&#65533;&#65533;&#65533;&#65533;&#65533;,4&#65533;&#65533;&#65533;&#65533;
*&#65533;!&#65533;E&#65533;%<}&#65533;&#65533;&#65533;&#65533;H&#65533;&#65533;7&#65533;&#65533;&#1889;&#65533;&#65533;&#65533;Y&#1677;
&#65533;&#65533;&#514;D&#65533;&#65533;_}&#65533;[&#65533;ZK&#65533;&#65533;A&#1349;&#65533;5&#65533;&#65533;Ws<-&#65533;]&#1815;k&#65533;:XO&#65533;5&#65533;Fb&#65533;&#2689;&#65533;&#65533;sY&#65533;&#65533;&#65533;
&#65533;&#65533;&#65533;&#65533;&#65533;UU_&#65533;u_&#65533;&#65533;&#65533;&#65533;&#183;&#65533;&#65533;J&#65533;&#65533;&#65533;&#65533;N&#1325;&#1048;e&#65533;.UF&#65533;&#65533;&#65533;{&#65533;&#65533;&#65533;&#1535;&#65533;&#65533;.&#65533;UX&#65533;&#65533;&#65533;Uk&#656;&#65533;@&#65533;&#1604;S}9&#65533;&#65533;0!&#65533;&#65533;&#65533;;&#65533;l&#65533;}&#65533;'&#65533;&#65533;&#65533;v&#65533;D&#65533;&#65533;5W5P&#65533;,&#65533;&#65533;1&#65533;&#65533;5&#65533;\&#65533;&#65533;&#65533;E&#65533;&#65533;&#65533;v]&#65533;e&#65533;&#65533;&#65533;&#65533;b<&`N&#65533;&#1074;&#1785;&#65533;`H8e&#65533;&&#65533;&#65533;W&#65533;`Bn&#65533;&#65533;&#65533;@&#65533;2&#65533;)U&#65533;&#65533;&#65533;P&#65533;&#65533;E&#65533;%&#65533;q&#65533;r&#65533;&#65533;S&#65533;]J&#65533;,&#65533;&#65533;&#65533;7&#65533;&#65533;&#65533;&#65533;]'&#65533;&#65533;^&#65533;m&#65533;&#65533;b=&#65533;c#^(&#65533;&#1352;?&#65533;&#65533;M&#65533;ZleE~%jY&#65533;&#65533;&#65533; &#65533;Cvd&#65533;&#65533;&#65533;&#136;&#65533;dI6&#65533;JRK&#65533;B&#65533;&#65533;&#65533;&#65533;d^HqD[9k&#268;&#65533;_&#65533;&#65533;R&#65533;&#65533;&#65533;Z&#65533;c&#65533;re&#65533;}e bZ&#65533;A&#65533;E&#65533;&#65533;8)&#65533;R&#65533;&#22203;Ml&#65533;bV&#65533;~&d&#65533;K&#65533;&#65533;&#1361;L&#65533;$h&#65533;&#65533;JHh&#65533;&#65533;&#65533;aq%a&#65533;&#65533;&#65533;&#65533;?&#65533;&#65533;&#65533;&#65533;t&#65533;&#65533;Tf>z&#65533;*/5&#65533;_&#65533;&#65533;/&#65533;&#65533;W&#65533;cvVg[&#65533;&#65533;SE&#65533;&#65533;&#65533;&#65533;L&#65533;&#65533;Dq3&#65533;x&#65533;:&#65533;+ f&#65533;`z#&#65533;(&#65533;&#65533;L&#65533;Xh~;&#65533;6_&#65533;-_&#65533;3g&#65533;L&#65533;1>4*&#65533;)}&#1499;]Tr&#65533;&#65533;Y&#65533;Z&#65533;&#65533;&#65533;&#65533;&#65533;&#65533;SC&#65533;Dc&#65533;&#65533;z&#65533;
&#65533;&#65533;&#65533;&#65533;?&#65533;M&#65533;&#65533;&#65533;&#65533;F&#65533;bd&#65533;.&#65533;n?&#65533;ZD&#65533;<O&#65533;&#65533;kth&#65533;UDp&#65533;&#65533;NaO&0&#65533;&#65533;5&#65533;&#65533;j&#65533;F_&#65533;&#65533;?&#65533;&#2024;Ng&#65533;&#37011;U~&#65533;&#65533;f<&#65533;&#65533;&#65533;&#65533;&#65533;&#185;&#65533;V&#1807;z&#65533;&#65533;h&#65533;;&#65533;';4;&#65533;&#65533;%&#270;$L&#65533;Ls&#65533;&#65533;&#65533;k&#65533;n-&#65533;W}2&#65533;&#65533;&#65533;h&#65533;.&#65533;j&#65533;&#1975;\&#65533;&#65533;&#65533;@*-&#65533;a&#65533;[&#65533;&#65533;&#604;l&#32133;&#65533;%^&#65533;Ti&#65533;.M&#65533;&#65533;^BP7a&#65533;&#65533;&#65533;	&#65533;Q&#65533;d&#65533;J&#65533;&#65533;&#65533;.P&#1979;&#65533;?&#65533;~f&#65533;^hJ&#65533;m&#65533;I/.&#65533;&#65533;v&#65533;Kv&#65533;&#65533;oQN&#65533;&#65533;&#65533;&#374;&#1059;)M&#65533;Zn&#65533;r_&#65533;}&#65533;;&#65533;j&#65533;rW&#65533;0I
5&#65533;&#65533;<&#65533;&#10793;&#65533;H&#65533;,y&#65533;<&#65533;d&#65533;&#1692;&#65533;&#65533;A&#65533;-L&#65533;Q4N	&#65533;&#65533;&#1606;&#65533;F&#65533;&#65533;=O&#65533;.h&#1878;ht&#65533;h&#65533;N&#1321;&#65533;&#65533;&#65533;&#65533;SU&#65533;5&#65533;&#65533;&#65533;r&#65533;=&#65533;o&#1298;&#65533;L&#65533;L&#65533;}&#65533;&#65533;(&#65533;&#870;&#65533;7&#65533;,&#65533;&#65533;R&#65533;&#65533;&#65533;&#65533;&#65533;ldF&#65533;&#65533;&#65533;&#65533;NpoJ&#65533;F&#65533;&#65533;&#65533;&#65533;&#65533;&#65533;&#65533;&a[<&#65533;pr{&#65533;&#65533;(N&#65533;&#65533;&#65533;]&#598;hV&#65533;sY>R"w&#65533;z&#65533;s|u&#65533;.r&#65533;&#65533;4ZP(7&#65533;&#65533;&#65533;Z&#786;VD&#20372;&#65533;&#65533;.N&#65533;&#65533;/&#65533;&#65533; (&#65533;O&#65533;&#65533;&#65533;&#65533;&#65533;&#65533;&#65533;&#65533;.&#65533;k&#65533;s2&#65533;&#942;&#65533;no&#65533;&#65533;=&#65533;<m&#65533;.&#485;Nb&#65533;E&#65533;&#65533;&#65533;&#838;&#65533;L	&#65533;@&#65533;&#65533;&#65533;]<&#65533;s`&#65533;W&#65533;&#65533;Ynr@&#65533;a^d1+&#65533;T&#65533;Tr=&#65533;&#65533;Ml&#850;&#65533;&#65533;&#1110;&#65533;&#65533;&#65533;)&#65533;&#65533;&#65533;&#65533;h&#65533;u&#65533;/~&#65533;h.&#65533;Q&#65533;&#65533;.wI&#65533;N&#65533;t&#65533;&#65533;qU&#65533;X>_&#65533;]&#65533;JH&#65533;&#65533;sfL&#65533;7g&#65533;&#65533;&#65533;&#65533;<&#65533;&#65533;&#65533;uu&#65533;&#65533;&#65533;<v&#65533;wg&#65533;&#65533;&#65533;U&#65533;J?&#65533;&#65533;&#65533;5&#65533;&#65533;IV=i&#65533;&#65533;%&#65533;`?&#65533;&#65533;&#65533;&#65533;&#65533;k&#65533;&#65533;G7&#65533;&#65533;P&#65533;&#65533;
@@&#65533;)wH&#65533;bsWW&#65533;Fhg&#65533;&#65533;y&#65533;&#65533;&#65533;/&#65533;&#65533;&#65533;&#65533;blf&#65533;y7&#65533;&#65533;:Z-&#65533;&#65533; &#1767;n&#65533;1>&#65533;"&#65533;O&#65533;&#44334;c7z&#65533;hg\&#65533;&#65533;Xx&#65533;b&#65533;&#65533;&#65533;box&#65533;^&#65533;(&#65533;S+&#65533;i&#65533;V&#65533;&#65533; &#65533;F&#65533;&#65533;lmE&#65533;'&#65533;&#65533;&#65533;&#65533;&#65533;&#65533;&#65533;	&#65533;3c>W&#65533;-Vws7&#65533;s&#65533;&#65533;&#65533;&#65533;d&#65533;&#65533;u&#65533;&#65533;&#65533;&#65533;&#65533;&#65533;&#65533;&#1821;&#65533;&#27406;&#65533;&#65533;o&#65533;^_&#65533;&#65533;&#65533;&#65533;(&#65533;&#65533;u&#65533;x.&#65533;&#65533;uH0&#65533;U%QRx&#65533;/}X6&#65533;:&#65533;sK&#65533;$&#65533;^&#65533;&#65533;&#65533;&#65533;h&#65533;&#65533;&#65533;=&#65533;&#65533;&#65533;R&#65533;&#65533;O&#65533;I&#65533;&#65533;&#1158;&#65533;&#35385;&#65533;&#65533;&#65533;?&#65533;&#65533;Oj&#199;&#65533;&#65533;&#65533;&#1929;iN&#65533;&#65533;z&#65533;&#65533;y&#65533;
&#65533;z&#65533;&#65533;&#65533;G&#65533;&#65533;&#65533;S5&#65533;Z3eTNn&#65533;z#&#65533;&#65533;&#65533;&#65533; &#65533;&#65533;&#65533;
&#65533;?}&#65533;ow&#65533;&#2018;&#65533;&#65533;j&#65533;zi,&#65533;&#65533;&#65533;6B&#65533;b&#65533;&#65533;5X&#65533;&#65533;g&#65533; &#65533;	^A&#65533;&&#859;;&#65533; &#65533;x&#65533;&#65533;".L&#65533;(&#65533;&#65533;"G&#65533;B&#596;&#65533;V&#65533;j&#626;U&#65533;O29&#1132;Y&#65533;&#65533;I:&#65533;Lt&#65533;RJ&#65533;8&#65533;&#65533;,Z3(I&#65533;M&#65533;D&#65533;&#65533; ,W&#65533;jE&#65533;zk&#1447;&#65533;&#65533;&#65533;z&#65533;&#65533;&#1328;R&#65533;j&#65533;&#65533;&#65533;`&#65533;&#65533;*[&#65533;l&#65533;H&#65533;m&#65533;F&#65533;.&#1980;j&#65533;&#65533;&#65533;E&#65533;.&#65533;&#65533;^&#65533;.&#65533;&#65533;U&#1603;&#65533;H&#65533;1n&#65533;&#65533;qcL&#65533;i&#65533;&#65533;
up.&#246;&#65533;Z6&#65533;&#65533;&#65533;M&#65533;d&#65533;&#65533;&#65533;&#65533;C`p&#65533;&#65533;`&#65533;&#65533;q&>&#888;Q&#65533;s&#65533;$&#65533;&#65533;&#65533;I&#65533;&#65533;&#65533;@&#65533;&#65533;&#65533;&#65533;.&#65533;/&#65533;&#65533;&#65533;&#65533;&#65533;=Qg&#1897;&#65533;&#65533;6i&6k&#65533;;&#65533;&#65533;Zq&#65533;&#65533;+&#65533;2&#176;#&#65533;&#65533;g&#65533;~&#65533;&#1533;m&#65533;&#741;o_>&#65533;&#65533;{&#65533;&#65533;MP0f&#65533;&#65533;\b&#65533;&#65533;(&#65533;,&#65533;Y&#65533;&#65533;	&#65533;`g&#65533;&#65533;1&#65533;&#65533;a&#65533;&#65533;y$-d&#65533;&#65533;&#65533;Cu&#65533;6[Ny&#65533;&#65533;m&#65533;&#65533;@&#65533;o&#65533;"\&#65533;&#65533;\)&#65533;(&#65533;\t&#65533;M&#65533;t&#65533; &#65533;]&#65533;&#1629;&#65533;T&#65533;K&#1624;&#65533;&#65533;&#65533;.I^%&#65533;+I&#65533;&#65533;&#65533;{&#65533;&#65533;&#65533;&#65533;&#65533;i&#65533;_]&#65533;&#65533;&#65533;.$&#65533;5&#65533;&#24818;&#65533;8&#65533;"(&#65533;cfA&#65533; &#65533;o6&#65533;&#65533;7&#65533;v&#65533;"&#65533;g&#65533;&#65533;&#65533;&#65533;y*(EN&#65533;&#65533;BI&#65533;i&#65533;QG#&#65533;QZ&#65533; &#65533;F2&#65533;H&#65533;wE&#65533;I&#65533;:zz]YA&#65533;jT&#65533;&#65533;&#65533;Rv!IXxfIYe&#65533;v&#65533;W&#65533;&#65533;!&#65533;&#22009;r5&#65533;e&#65533;&#65533;hf&#550;&#65533;&#65533;;&#65533;&#65533;]U&#65533;At&#65533;&#65533;,0AFl!&#65533;&#65533;V>&#65533;F-&#1690;EM&#65533; &#65533;&#65533;Y&#65533;&#65533;&#65533;9R%D}*&#65533;&#65533;Z&#65533;&#65533;&#761;
&#65533;&#65533;&#65533;&#65533;:&#65533;&#65533;&#65533;)uc&#65533;D2&#65533;&#65533;&#65533;&#65533;&#65533;Z+&#65533;&#65533;&#65533;e`	&#32107;&#65533;&#65533;j&#65533;RP&#65533;&#65533;j&#65533;O&#65533;i&#65533;1&#463;Yy,&#65533;f-&#65533;$&#65533;&#65533;v&#65533;&#65533;&#65533;I&#65533;&#65533;&#65533;D&#65533;&#65533;}DL&#65533;&#65533;&#65533;[/&#65533;&#65533;I AJ&#377;y&#65533;PL&#65533;&#65533;&#1180;&#65533;2Y&#65533;)&#65533;&#65533;t&#65533;$&#1070;w&#65533;&#65533;[&#65533;&#65533;&#65533;_&#65533;&#65533;&#1300;D&#65533;z&#65533;'&#65533;/s6&#65533;+&#65533;&#65533;l&#65533;&#65533;15&#65533;n&#65533;y{&#65533;|&#65533;i!&)*&#65533;&#65533;&#65533;2G&#65533;&#65533;&#65533;l&#65533;Wt&#65533;&#65533;&#65533;M&#65533;&#65533;4&#65533;MS&#65533;#&#65533;&#65533;&#65533;$&#65533;N6=&#65533;&#65533;&#65533;a~&#65533;+&#65533;&#65533;&#65533;&#65533;&#65533;e&#1773;&#65533;w&#65533;*I&#65533;/&#65533;&#65533;*&#65533;l&#65533;&#65533;$&#65533;&#65533;w&#65533;&#65533;&#65533;Z&#65533;&#65533;)BY&#65533;TC&#642;o&#65533;&#65533;&#65533;!
-J-&#65533;a&#65533;H&#65533;sx_&#65533;&#65533;v&#65533;i&#65533;$o~=&#65533;i&#65533;&#65533;&#65533;&#65533;&#65533;&#65533;=&#65533;L]&#65533;&#65533;&#238;&#65533;`O&#65533;&#65533;&#65533;,&#65533;&#175;&#65533;&#65533;&#65533;|'@&#65533;}&#65533;&#65533;[&#65533;h&#65533;
@&#65533;&#65533;&#65533;I&&#65533;<$1&#65533;&#65533;&#65533;&#65533;&#65533;&#65533;&#65533;&#65533;uh{3i&#65533;&#65533;&#65533;u&#65533;TY&#65533;\&#65533;&#65533;g|!&#707;&#65533;&#65533;&#65533;&#186;&#65533;&#65533;&#65533;u_U&#65533;&#65533;3~&#65533;&#65533;&#65533;%&#65533;(@GX&#65533;&#65533;&#65533;a&#65533;u&#65533;Q&#65533;&#65533;&#65533;"z#!sy&#65533;heaM
7&#65533;zP|&#65533;"&#65533;&#65533;F&#65533;&#65533;^-c&#65533;&#65533;&#65533;&#1048;E^&#65533;&#65533;n&#1574;c&#65533;&#65533;&#65533;&#65533;&#65533;&#65533;&#65533;#&#65533;&#65533;&#65533;&#65533;!&#65533;JG&#65533;&#65533;!H#&#65533;&#65533;&#65533;"&#65533;Rx&#65533;E,&#65533;I+5[cJ&#65533;&#65533;A&#65533;&#65533;h&#65533;`&#65533;&#635;.IF&#865;&#65533;`H&#65533; &#65533;R&#65533;z&#65533;j]BiL&#65533;&#65533;6&#65533;&#65533;1&#65533;p&#65533;&#65533;&#65533;&#65533;CU&#1074;&#65533;&#65533;&#65533;&#65533;&#65533;zWF&#65533;&#65533;&#65533;&#65533;[&#65533;d)&#65533;	1&#65533;D&#65533;V&#65533;&#65533;&#65533;@r[&#65533;B&#65533;&#65533;.e&#65533;5&#65533;&#1103;8&#65533;&#65533;%&#65533;&#65533;&#65533;&#1296;&#65533;8J1i&#65533;N&#65533;$cx&#65533;&#65533;ub&#65533;2&#65533;+_9&#65533;&#65533;&#65533;&#1110;ms&#65533;&#745;&#976;&#65533;4&#65533;Ay&#65533;M`l&#65533;&#65533;tMjd-&#65533;=&#65533;&#65533;&#65533;D&#65533;%c&#65533;&#65533;3~&#65533;&#65533;B1&#65533;	ZD&#960;&#65533;&#65533;+c&#65533;&#65533;X&#65533;0&#65533;&#65533;&#65533;G&#65533;}gS&#1961;h&#65533;&#65533;&#65533;N&#1405;MY6t%XdIO$&#65533;2&#65533;&#65533;(F&#65533;V@R(q|&#65533;H$e&#65533;&#65533;4%&#65533;T&#754;!U&#65533;&#65533;MU4&#65533;&#65533;S&#65533;&#65533;{U&#65533;&#65533;&#65533;&#65533;&#65533;K&#65533;1H&#65533;&#65533;f&#65533;fb&#65533;X
&#65533;&#65533;&#65533;&#65533;&#65533;&#65533;8O&#65533;&#65533;&#909;l}&#65533;&#65533;n&#65533;>&#65533;&#65533;W&#65533;&#65533;&#65533;A&#65533;&#1069;E&#65533;l=&#1373;F{i&#65533;o&#65533;_&#65533;QP$0&#65533;&#778;0&#65533;6@&#65533;B&#65533;&#65533;'&#65533;l&#65533;Oz*&#65533;f&#65533;i&#65533;K&#65533;K&#65533;0&#65533;Gy9V&#65533;v&#65533;&#65533;rL&#65533;&#65533;&#1590;&#65533;4&#65533;&#65533;&#65533;&#65533;&#65533;R&#65533;M&#65533;V&uN&#1195;;o&#65533;&#65533;&#65533;!&#1200;&#65533;&#65533;&#65533;b&#65533;k&#65533;Z&#65533;3&#65533;F$ aa&#65533;*(Mv$C&#65533;&#65533;CO&#192;L&#65533;B&#1260;C&#65533;&#65533;&#65533;&#834;&#1441;&#65533;&#65533;W+&#65533;5&#65533;6&#65533;e&#65533;td&#65533;6&#65533;eY&#65533;&#65533;h;&#65533;q&&#65533;_&#65533;Ebz&#1273;[p&#65533;&#65533;"&#65533;&#65533;&#65533;&#65533;&#65533;V&#65533;&#65533;&#65533;&#65533;}&#65533;&#65533;&#65533;&#714;&#65533;n&#65533;&#65533;&u&#65533;U]&#65533;}&#65533; V/&#65533;'&#65533;&#65533;8&#65533;&#65533;(&#65533;5[&#65533;`&#65533;b&#65533;S&#65533;&#65533;&#65533;&#65533;W&#65533;&#65533;&#65533;&#65533;=&#65533;K&#65533;&#65533;UQF&#65533;&#1197;&#65533;qo|S&#65533;"&#65533;~
&#65533;&#1869;&#65533;&#65533;&#65533;%&#515;&#65533;s&#65533;s&#65533;&#65533;O&#65533;&#65533;w&#65533;@*h&#65533;0a&#65533;&#65533;&#65533;&#65533;*&#1077;&#65533;2*q&#65533;&#65533;,gG&#65533;&#65533;R&#65533;v&#65533;&#1318;y&#65533;v&#65533;&#65533;&#65533;&#65533;5&#65533;l_&#65533;&#65533;&#65533;"&#65533;&#65533;&#65533;*&#65533;&#208;&#65533;&#896;&#65533;&#65533;ko!&#65533;[@&#65533;&#65533;&#65533;R=&#65533;g&#426;v&#65533;&#65533;rG+&#65533;1&#65533;6d`&#730;&#65533;3&#65533;&#65533;%&#65533;G6&#65533;T&#65533;:&#65533;k./&#65533;1&#65533;=&#65533;&#65533;7&#65533;E	0&#65533;[&#65533;&#65533;&#65533;c&#65533;&#65533;s#&#65533;&#65533;8j&#65533;&#65533;,&#65533;&#65533;&#65533;&#65533;$=n&#65533;&#65533;D!0:&#65533;{&#65533;^&#65533;tWz&#65533;&#65533;,T&#65533;&#853;&#65533;&#65533;&#65533;&#65533;VA&#65533;&#65533;pYA&#65533;<&#65533;&#65533;d&#65533;Lf5S&#65533;&#65533;&#65533;&#65533;4&#65533;&#65533;&#65533;&#65533;&#65533;^&#65533;&#65533;&#65533;&#65533;&#65533;.Y&#1530;&#65533;I&#65533;&#65533;&#65533;&#65533;_&#1785;(&#65533;&#65533;&#65533;&#65533;&#65533;&#65533;`?';>&#65533;&#65533;&#65533;~&#65533;hO&#65533;&#65533;x6&#65533;!&#65533;&#65533;&#65533;0&#65533;&#65533;&#65533;&#65533;&#757;&#65533;&#65533;y7e&#65533;Z&#790;&#65533;&#65533;p&#65533;:&#65533;l("C&#65533;<&#65533;&#65533;&#65533;&#65533;&#65533;+2*#as&#65533;&#65533;&#65533;x&#65533;8w&#65533;&#65533;MZ&#65533;U&#65533;&#65533;]&#65533;	&#65533;{&#65533;|J&#65533;&#65533;w&#65533;&#65533;&#65533;D&#1871;R|&#65533;&#65533;ec&#65533;&#65533;&#1131;&#65533;&#65533;gaXw&#65533;&#65533;&#65533;&#63570;&#65533;&#65533;=j&#65533;&#65533;&#65533;1Vnh&#65533;N7&#65533;&#65533;l&#65533;&#65533;&#65533;&#65533;[Y&#65533;s&#65533;&#65533;{&#65533;=&#65533;l&#65533;4&#65533;Hgr&#65533;&#65533;&#65533;v&#65533;M&#65533;889&#65533;&#65533;&#65533;lH,&#65533;&#65533;m&#65533;&#65533;}&#65533;[&#65533;&#65533;&#1551;&#65533;9m")x&#65533;&#65533;&#65533;v&#65533;0&#65533;i&#65533;&#1022;&#65533;+&#65533;l&#65533;Mn&#65533;j&#65533;&#65533;&#65533;m&#65533;&#1013;&#65533;&#65533;&#65533;C&#65533;&#65533;&#65533;&#65533;&#65533;&#65533;&#65533;U&#65533;&#65533;&#65533;&#65533;LP&#1531;&#65533;&#65533;&#65533;&#65533;%Z&#65533;&#65533;&#466;D\k&#65533;&#65533;&#65533;&#65533;&#65533;&#1527;&#1189;&#65533;f&&#319;&#65533;&#65533;qZ&#65533;&#65533;&#65533;&#65533;&#65533;&#65533;&#1103; &#65533;&#65533;&#65533;2&#65533;&#65533;&#65533;&#65533;&#65533;&#65533;&#65533;&#65533;&#65533;&#65533;&#65533;&#65533;&#65533;&#65533;Y&#65533;&#65533;j&#65533;U&#65533;1&#65533;}&#65533;&#65533;&#65533;&#65533;TL&#65533;&#65533;&#65533;Z%&#65533;&#65533;~m&#65533;&#65533;L&#65533;&#65533;-&#65533;F&#65533;&#65533;&#65533;&#65533;X&#65533;V&#65533;&#65533;T&#65533;%&#65533;&#65533;&#65533;%&#65533;&#65533;&#65533;&#65533;&#65533;&#65533;I&#65533;&#65533;A&#65533;&#65533;_&#1631;&#65533;&#65533;&#65533;Ah&#65533;&#65533;&#65533;	&#65533;&#65533;&#65533;&#65533;&#65533;&#65533;&#65533;&#65533;&#65533;&#65533;b&#65533;&#65533;&#65533;\P&#65533;J&#65533;&#65533;&#1405;&#65533;&#1482;&#65533;&#65533;Y&#65533;SM5H&#65533;&#65533;&#65533;5&#65533;(&#65533;&#65533;[&#65533;&#65533;&#65533;&#65533;&#65533;&#1637;&#65533;r&#65533;bQ&#65533;'I"&#65533;&#65533;L&#65533;#=	&#65533;&#2008;&#65533;&#65533;&#65533; &#65533;&#65533;&#1738;&#65533;/&#65533;&#65533;&#65533;g&#65533;&#65533;F&#65533;&#65533;&#65533;&#65533;&#65533;&#65533;T&#65533;!]I_&#65533;&#1632;&#65533;p!&#65533;&#65533;K;&#65533;&#65533;jF&#65533;tQ~a&#65533;"&#65533;&#65533;]c&#65533;$4A Nw\&#65533;&#65533;ZI0&#65533;":&#65533;3&#352;&#65533;&#65533;A&#65533;z&#65533;a#&#65533;&#65533;&#65533;&#65533;&#65533;_j&#65533;Y&#65533;&#65533;c$b,&#65533;&#65533;&#65533;&#65533;Q&#65533;Z&#65533;&#586;&#65533;e&#1948;La&#65533;&#65533;B~q(@Z&#65533;-&#65533;7>'v&#65533;.*]	"&#65533;&#65533;b&#65533;y&#65533;&#65533;&#65533;&#65533;{ &#65533;&#65533;&#65533;&#65533;GPK&#65533;4&#65533;&#65533;#&#65533;&#65533;Y&#65533;&#65533;bBT&#65533;&#65533;\&#65533;&#65533;a&#65533;/*VY&#65533;K&#65533;L&#65533;=#&#65533;&#65533;5&#65533;&#65533;%&#65533;&#65533;&#65533;&#835;&#65533;[*&&#65533;&#65533;&#65533;$&#65533;&#65533;&#65533;$Q&#65533;\B&#65533;	 :~&#65533;&#65533;&#65533;&#65533;]&#1864;^*8&#65533;&#65533;PQ&#65533;&#65533;ZR&#65533;&#65533;L.&#65533;=zHU&#1378;&#65533;]T="&#1976;Y&#65533;@$A
$&#65533;q&#65533;&#65533;&#65533;)!N&#65533;D&#65533;&#65533;&#65533;&#65533;d&#65533;&#65533;&#1425;&#594;d]P&#65533;<Z"&#65533;7j&#65533;FV&#65533;TAGj&#65533;&#65533;{u&#65533;#&#65533;&#420;dI&#65533;&#65533;)Rb&#65533;&#65533;]&#65533;&#65533;oTN&#65533;&#65533;&#65533;v&#65533;&#65533;&#65533;\ a&#65533;"_@&#65533;&#65533;&#65533;t&#65533;&#65533;&#65533;&#65533;S*&#65533;C&#65533;eS&#65533;DZ%p9&#65533;&#253;&#65533;Kx6&#65533;&#186;&#65533;&#65533;Xr&#65533;&#512;	&#65533;&#65533;&#65533;%HbZ&#65533;x&#65533;&#65533;&#65533;&#65533;&#65533;&#65533;{< <&#352;&#65533;&&#65533;&#65533;K&#286;&#65533;=eV&#65533;&#65533;&#65533;]t&#65533;!&#65533;(&#65533;rvQ6f&#65533;-&#65533;&#65533;&#65533;ad&#65533;]a&#65533;ce&#65533;^%:#&#65533;}|&#65533;&#65533;&#65533;*q&#65533;Xj&#65533;(&#65533;G
{&#65533;Y&#65533;&#65533;9&#65533;\&#65533;&#65533;&#65533;&#65533;@&#65533;B&#65533;F&#1853;&#65533;t&#65533;&#65533;&#65533;:&#65533;&#65533;&#65533;B&#376;A&#65533;a&#65533;&&#65533;!2_3&#65533;K&#65533;f
&#65533;cJ(EB&#65533;3&#65533;J^a#&#321;6>&#65533;&#65533;&#65533;gYZ&#65533;&#65533;kZ&#65533;T&#65533;&#65533;&#65533;2&#65533;&#65533;j&#65533;&#65533;4&#65533;&#65533;i&#65533;^N&#1841;`nLh>&#65533;&#65533;&#65533;&#65533;&#65533;.&#65533;&#65533;&#65533;&#65533;&#65533;&#65533;&#65533;5&#65533;l&#65533;&#65533;(&#65533;&#65533;`N&#65533;eJ&#65533;&#65533;&#65533;&#1542;B^KM&#65533;`#r&#65533;&#65533;&#65533;(&#65533;&&#65533;A&#65533;&#65533;8&#65533;dB&#65533;&#65533;&#33442;&#65533;&#65533;&#65533;&#65533;&#65533;&#1638;&#65533;$&#65533;R&#65533;&#65533;&#65533;&#65533;&#65533;&#65533;&#65533;&#1664;&#65533;q&#65533;j&#65533;&#65533;&#65533;j%_&#185;&#1100;9a&#65533;&#65533;YP<i&#65533;)&#65533;&#65533;&#65533;&#65533;&#65533;l&#65533;~>&#65533;v&#65533;&#21970;&#65533;&#65533;&#65533;&#65533;&#65533;?&#65533;)&#65533;&#65533;&#65533;&#423;&#65533;&#65533;9&#65533;)&#65533;Z&#65533;oj&#65533;&#65533;X&#65533;h&#65533;&#65533;X&#65533;N&#65533;%&#65533;6gnG&#65533;]g&#65533;&#65533;&#65533;&#65533;&#65533;-&#65533;)\w&#65533; &#65533;u&#65533;&#65533;Mj!6mG(&#65533;A&#65533;j&#65533;(&#65533;>&#65533;&#65533;'&#65533;&#65533;(&#65533;^+&#65533;&#65533;R&#65533;&#65533;"&#65533;'e&#65533;&#42870;*&#65533;&#65533;@J&#65533;b&#65533;&#65533;&#65533;&#65533;d&#65533;&#65533;&#65533;D&#65533;*&#65533;&#65533;&#65533;&#724;9`&#65533;=#TR$dV'p&#65533;&#65533;Z&#65533;?pA&#65533;&#65533;$&#65533;@&#65533;dj&#65533;&#65533;&#65533;&#65533;&#1140;
&#65533;&#65533;&#65533;&#65533;f+U&#65533;&#65533;f&#65533;@&#65533;&#1719;&#65533;&#65533;&#1385;&#65533;&#65533;(&#65533;&#65533;&#65533;xY&#65533;>&#65533;a&#65533;j@&#65533;&#65533;&#65533;z&#65533;y&#65533;&#65533;B&#130;	u&#65533;&#65533;^&#65533;&#65533;&#731;8[&#65533;,&#65533;&#65533;l&#65533;p&#65533;h&#65533;WH&&#65533;&#65533;i&#65533;8l&#65533;z&#65533;&#65533;&#65533;&#65533;&#65533;&#65533;!!Y&#65533;i@6e&#65533;&#1633;.&#63339;S&#65533;&#65533;~&#65533;&#65533;J&#65533;n&#65533;6m8&#65533;&#65533;&#65533;Qiu&#65533;,&#65533;t&#65533;&#65533;=&#65533;zd&#65533;&#65533;&#65533;&#914;&#65533;&#65533;mh&#65533;&#65533;`&#65533;&#65533;&#1024;
&#65533;HJ&#65533;&#65533;&#65533;&#65533;%&#65533;&#65533;&#65533;&#65533;&#857;&#65533;&#65533;&#65533;JH&#65533;F&#65533;&#65533;&#65533;k&#542;&#65533;&#65533;Zj&#65533;\&#65533;&#65533;~-&#65533;&#450;&#65533;&#65533;f&#65533;&#65533;JB&#684;&#65533;Ym&#597;t"&#65533;&#65533;
&#65533;&#65533;&#65533;-p&#65533;&#65533;BW&#65533;&#65533;]C&#65533;&&#65533;"&#65533;a&#65533;&#65533;&#65533;
&#65533;.&#65533;
&#65533;&#65533;j&#65533;Qvm&#65533;$&#65533;&#1482;&#65533;&#65533;	"&#598;U&#65533;&#65533;&#65533;&#1718;-{&#65533;vJ&#65533;,&#1317;&#65533;d&#65533;&#65533;$&#65533;&#65533;$"|&#65533;{&#65533;&#65533;=L2&#65533;&#65533;?&#1878;O]&#65533;&#65533;XO
/&#65533;a&#65533;&#65533;"&#65533;&#65533;"&#65533;&#65533;j&#65533;&#65533;&#651;
&#65533;&#65533;&#1192;D&#65533;&#65533;1&#65533;'>&{<&#65533;oi%z&#65533;k]r&#65533;H&#65533;&#65533;&#65533;A&#65533;&#65533;&#65533;&#65533;&#65533;&#65533;&#65533;&#65533;B&#65533;&#65533;<&#65533;&=H&#65533;&MP&#65533;&#65533;:N&#65533;&#65533;+&#65533;&#65533;&#65533;/bb&#65533;&#65533;o&#65533;>E&#65533;0&#65533;&#65533;D&#65533; &#65533;+!Kt&#65533;&#65533;&#1696;&#65533;!&#65533;2&#65533;&#65533;MSq&#65533;&#65533;YG&#1353;&#65533;@&#65533;&#65533;&#65533;&#65533;j&#65533;&#65533;&#65533;J&#65533;&#65533;&#65533;A<J&#65533;X&#65533;&#1354;&#65533;&#65533;&#65533;&#65533;&#65533;&#65533;p&#65533;/$F&#65533;)&#65533;*&#65533;&#65533;.&#65533;k&#65533;Z&#1298;O&#65533;&#65533;m&#65533;0&#65533;&#65533;&#65533;jE&#65533;&&#65533;HR`&#65533;K.&#65533;R&#65533;&#65533;@m&#65533;8&#65533;"&#65533;At&#65533;A&#65533;&#65533;1&#65533;f&#65533;&#12465;&#65533;&#65533;&#65533;&#65533;
%&#65533;&#65533;0&#65533;&#65533;&#65533;&#65533;qf&#65533;]

!&#283;Hj#P&$2"&#65533;&#65533;q&#312;&#1010;d&#65533;hN&#65533;Ft!&#65533;&#65533;&#1274;m&#65533;&#65533;X0&#65533;&#65533;&#65533;&#65533;$&#65533;&#65533;&#65533;&#65533;&#65533;	&#65533;&#65533;&#65533;3&#65533;&#65533;&wnA&#65533;&#65533;&#65533;&#65533;&#65533;&#65533;@&#758;&#65533;&#65533;&#65533;&#65533;&#65533;&#65533;&#65533;z~#&#65533;WeQA&#65533;J&#65533;.h&#65533;,^&#65533;&#65533;&#65533;&#65533;&#65533;&#65533;.&#65533;&#65533;&#65533;&#65533;&#65533;"&#65533;3&#65533;H&#65533;L&#65533;/&#65533;1s&#65533;&#1314;&#65533;&#65533;Ns&#65533;q&#65533;&#65533;&#65533;VG$&#65533;&#65533;e&#65533;P&#65533;haw&#65533;&#65533;&#1102;&#65533;]v&#65533;&#65533;&#65533;&#301;&#65533;&#65533;r&#65533;&#65533;3-&#65533;3m&#65533;&#65533;&#65533;&#65533;&#65533;&#65533;&#65533;G&#31132;Z&#65533;&#65533;&#65533;i&#65533;^&#65533;&#65533;&#1972;C&#65533;10&#65533;&#65533;&#65533;&#65533;n%u&#65533;"6&#65533;.M?&#899;&#65533;n&#65533;A&#65533;&#65533;@&#65533;&#65533;&#65533;&#65533;7d$&#65533;&#65533;&#65533;&#65533;&#65533;|&#65533;&#65533;:&#65533;&#65533;&#65533;&#65533;,1=J&#65533;FD&#65533;1&#65533;&#65533;5&#65533;&#65533;&&#65533;&#65533;b&#65533;&#65533;&#65533; '#&#65533;z&#65533;&#65533;6/R55&#65533;AQ&#65533;N&#65533;r&#65533;M_D&#65533;&#65533;&#65533;&#65533;E&#65533;&#65533; ?&#65533;&#65533; a&#65533;&#65533;n+b,[D^R
D&#65533;&#266;&#65533;&#65533;&#65533;O&#65533;0s&#65533;&#65533;&#65533;R&#65533;&#65533;&#65533;&#65533;&#65533;
)'#%&#65533;l+&#65533;b]&#65533;-u&#65533;&#65533;&#65533;&#65533;&#65533;L&#65533;u2D&#65533;l&#65533;ebg&#65533;x&#65533;&#65533;K&#65533;&#65533;d;&#65533;HSve&#65533;&#65533;e&#65533;&#65533;`mq&#65533;5T&#65533;i&#65533;&#65533;&#65533;dR&#65533;&#65533;4&#65533;_#&#65533;i&#65533;,&#65533;N&#65533;Y&#65533;o&#65533;&#65533;k&#65533;7v&#65533;&#65533;l_H&#65533;@6(b$DB#&#65533;&#65533;Y&#1058;H&#65533;W+M&#65533;*V&#65533;&#65533;%7sVd&#65533;&#&#65533;&#65533;Bu&#65533;&#65533;`&#65533;&#65533;&#65533;&#65533;&#65533;&#65533;iv&#65533;p&#65533;n&#65533;&#65533;M&#65533;=Ga&#65533;x&#65533;&#65533;&#65533;&#65533;&#65533;&#65533;&#65533;f&#65533;&#65533;&#65533;&#65533;5&#65533;3&#731;~#w&#65533;&#65533;&#65533;&#65533;-&#65533;Zj&#65533;&#65533;&#65533;&#65533;/&#1040;x,&#65533;^s4&#65533;&#65533;&#65533;&#65533;m&#65533;h&#65533;i&#65533;&#65533;a&#65533;&#65533;s&#65533;<&#65533;&#65533;i/&#65533;Y&#65533;
rS&#65533;&#65533;&#65533;7sK&#65533;N&#65533;g#u&#65533;i&#65533;&#65533;&#65533;1*&#65533;&#65533;|l 
&#65533;&#65533;&#65533;&#65533;A&#65533;&#65533;v&#65533;,F,p&#65533;&#65533;&#65533;&#65533;&#65533;.9&#65533;&#65533;W&#65533;&#65533;)&#65533;&#65533;7&#65533;&#65533;a&#65533;&#65533;&#65533;b&#65533;b&#65533;.&#65533;&#65533;jx&#65533;yX&#65533;&#65533;4y&#65533;&#65533;&#65533;&#65533;&#65533;p&#65533;m&#65533;&#630;&#65533;&#65533;y&#904;&#65533;!&#65533;&#65533;TwM&#65533;1&#65533;Ah&#65533;&#65533;&#65533;p&#65533;&#65533;g&#65533;&#65533;&#65533;&#65533;&#65533;&#65533;&#65533;&#65533;%&#65533;&#65533;&#65533;t&#65533;&#65533;n2&#65533;&#65533;&#65533;%&#65533;W&#65533;&#65533;&#65533;&#65533;[&#65533;O&#65533;&#65533;&#65533;]&#65533;a&#65533;&#65533;.&#1431;&#960;&#65533;x}&#65533;&#65533;&#65533;&#65533;&#479;&#547;<&#65533;&#516;*yq&#65533;&#65533;y&#65533;8&#65533;Lr&#65533;&#65533;&#65533;&#65533;4&#65533;&#65533;&#65533;&#65533;&#65533;q&#65533;&#65533;&#65533;^&#65533;\&#65533;&#65533;&#65533;&#65533;#$&#65533;v1:&#65533;&#65533;d&&#65533;&#65533;nc&#65533;R&#65533;w&#65533;&#65533;&#65533;O_&#65533;&#65533;TTCK&#65533;&#65533;&#65533;/&#65533;&#65533;wd&#65533;e~Cy&#65533;&#65533;&#65533;x<&#65533;
&#65533;&#65533;&#65533;6&#65533;&#65533;&#65533;&#65533;S&#65533;A&#65533;:$&#65533;9EG&#65533;m&#65533;&#65533;9&#65533;&#65533;6&#65533;p&#65533;&#65533;&#65533;&#65533;&#65533;&#65533;ew&#65533;&#65533;&#65533;&#65533;c&#65533;&#860;&#65533;y&#65533;{&#65533;s&#65533;1r&#65533;&#65533;7%9{&#65533;&#65533;r;s&#65533;,0&#65533;0&#65533;&#65533;P:7&#65533;&#65533;GU

&#65533;&#65533;&#65533;&#65533;&#65533;0&#65533;&#65533;rg&#65533;&#65533;&#65533;p&#65533;&#65533;m&#65533;&#65533;&#65533;@&#65533;o&#65533;&#65533;I&#599;&#65533;&#65533;&#65533;&#65533;&#65533;;&#65533;c&#65533;&#65533;v,&#65533;&#65533;&#65533;&#1536;&#65533;^&#65533;&#65533;&#65533;&#65533;&#65533;o;|&#65533;&#65533;&#65533;NV&#65533;/&#65533;"&#65533;&#65533;Ae&#572;&#65533;&#65533;ID&#65533;&#65533;g&#65533;Yui&#65533;&#65533;&#65533;a&#65533;&#65533;&#65533;&#65533;&#65533;&#16858;=2&#65533;&#65533;&#65533;&#65533;&#65533;_.&#65533;&#65533;&#65533;&#65533;&#65533;&#1711;xZ&#65533;&#65533;&#65533;	eO&#65533;b-&#1104;@i&#65533;&#65533;K&#1637;&#33484;&#65533;&#65533;K&#2021;="&#65533;&#65533;&#65533;&#65533;&#65533;&#65533;&#65533;g&#65533;&#1439;
&#65533;&#65533;&#65533;&#65533;;>&#65533;&#65533;&#65533;jTgm&#65533;k&#65533;@&#65533;&#65533;&#65533;i&#65533;&#65533;K&#65533;&#65533;c&#65533;&#65533;&#65533;6&#65533;7&#65533;IV&#65533;LO&#43488;&#65533;0&#65533;=&#65533;=&#1106;N&#65533;Q&#65533;&#65533;&#65533;&#65533;H&#65533;&#65533;&#65533;;y&#65533;&#65533;~&#65533;&#65533;&#65533;&#65533;&#65533;@	&#65533;?&#65533;&#65533;&#65533;oy&#65533;?&#65533;&#65533;`P&#65533;A&#65533;6tX&#130;&#65533;Ltp&#65533;&#65533;&#65533;u&#65533;&#65533;Q`&#65533;&#65533;&#65533;H2XRRJ&#65533;&#65533;&#65533;&#65533;&#65533;&#65533;!&#65533;0&#65533;&#65533;@'
&#65533;6y&#65533;&#65533;&#65533;&#65533;f&#65533;3&#65533;&#65533;&#65533;i&#65533;&&#856;(h&#65533;q&#65533;	&#65533;&#65533;V&#65533;jUuuk+&#65533;T&#65533;
&#65533;&#65533;/&#65533;++&#65533;&#65533;@E&#65533;&#65533;f'O(&#65533;u&#65533;`&#311;r&#65533;&#65533; p&#65533;&#65533;y&#65533;&#65533;Q&#65533;&#65533;55&#65533;pE&#65533;u&#65533;&#65533;&#65533;&#65533;&#65533;&#2038;-VDx9&#65533;%&#65533;&#65533;,&#65533;&#65533;&#65533;J-&#65533;&#936;q4&#528;&#65533;NvD&#65533;Pe&#65533;I&#65533;iG&#65533;4&#65533;&#65533;P&#65533;u&#65533;f&#65533;&#65533;7&#1146;&#65533;	~&#65533;p&#65533;7n&#65533;=&#65533;X&#65533;\,&#1520;S&#65533;&#65533;&#65533;Rz&#65533;Mg&#65533;5j7&#65533;\&#65533;&#65533;&#1870;&#65533;{ao&#65533;&#65533;&#65533;&#65533;M&#65533;i&#65533;&#65533;&#65533;7V&#65533;&#65533;&#65533;_&#850;#4&#65533;&#65533;2&#65533;*&#65533;+3&#65533;&#65533;c &#65533;&#65533;>S&#65533;&#65533;d&&#65533;$&#65533;&#65533;A&#65533;a&#565;&#65533;`&#65533;&#65533;C&#65533;l#&#65533;6&#65533;-&#65533;&#65533;|kA&&#65533;X&#65533;8&#65533;&#65533;&#65533;O&#65533;&#1110;&#65533;&#65533;9&#65533;&#65533;&#65533;&#65533;*&#65533;&#65533;&#65533;&#65533;:&#65533;&#65533;&#65533;&#65533;,V&#65533;p<&#65533;&#65533;&#65533;&#65533;E&#65533;2PO/g&#65533;&#65533;<%&#65533;&#65533;o&#65533;*&#65533;&#65533;&#65533;B&#65533;&#65533;&#65533;2&#65533;$&#65533;/&#65533;8&#65533;HAQ&#65533;&#65533;,QcM$&#65533;Vc&#65533;&#65533;<&#65533;&#65533;&#65533;N&#52499;B&#65533;>OL&#65533;(&#65533;(&#65533;$&#65533;d&#65533;&#65533;&#65533;&#65533;&#65533;F&#65533;&#65533;&#65533;&#433;"Y&#65533;&#65533;&#65533;,&#65533;&#65533;#&#65533;JR&#65533;%&#65533;T&#65533;&#65533;-&#65533;&#65533;SQ&#65533;KSK-&#65533;&#65533;&#65533;&#65533;/!&#65533;&#65533;&#65533;&#65533;R"Y&#65533;&#65533;KTu&#65533;&#65533;L@&#65533;&#65533;&#853;f&#65533;&#65533;:&#65533;&#65533;Nc&#65533;4L&#65533;&#65533;&#65533;&#65533;&#65533;&#65533;&#65533;&#65533;Y&#65533;:&#65533;T&#65533;&#65533;
&#65533;E&#65533;b(R&#65533;&#65533;S&#65533;)lr&#65533;RLxw<&#65533;:&#65533;K&#65533;Qe&#65533;V.&M&#65533;R&#65533;"3@&#65533;&#1419;X&#65533;&#65533;U%	$&#65533;&#65533;&#1466;:s&#1478;&#65533;&#65533;&#65533;&#65533;&#65533;&#65533;&#65533;c-V&#65533;E&#65533;&#65533;I(h&#65533;&#65533;v(&#65533;
&#65533;&#65533;zKf&#65533;)*&#65533;&#65533;[&#65533;&#65533;
W&#65533;&#65533;\y&#65533;&#1818;Ki&#65533;&#65533;v&#1861;7"y&#65533;&#65533;&#65533;&#1299;7&#65533;w&#2039;<&#65533;H&#65533;&#65533;&#65533;p:&#65533;&#65533;&#65533;uA&#1044;&#65533;:A7E&#65533;k&#65533;O&#65533;&#65533;:d&#382;c&#65533;&#65533;&#65533;&#65533;&#65533;h;&#65533;8d&#65533;&#65533;&#65533;&#65533;S&#65533;Z&#65533;m&#65533;fGc~&#65533;f&#65533;&#65533;&#65533;#&#65533;/&#892;X&#65533;5&#65533;J&#65533;&#971;&#65533;&#65533;&#65533;j&#65533;k&#65533;&#65533;&#887;&#65533;&#65533;&#420;&#65533;#&#2044;"6G"&#65533;%Jvl&#65533;&#65533;)&#65533;&#65533;f[m&#65533;&#65533;&#65533;2&#65533;&#65533;&#65533;+&#65533;x&#65533;&#65533;Eo67&#65533;&#65533;&#65533;&#65533;n Rx&#65533;x&#65533;&#308;&#65533;&#65533;+&#65533;&#1309;&#65533;&#65533;&#65533;&#65533;a&#65533;&#65533;&#65533;&#813;&#65533;u&#65533;&#65533;2H$>O&#65533;I&#65533;&#65533;t&#65533;-&#65533;&#65533;&#65533;&#65533;Yg}&#65533;&#153;&#65533;&#1784;&#65533;i&#65533;a&#65533;:K&#65533;&#65533;~py&#65533;&#65533;*&#65533;&#65533;/&#65533;x&#65533;!O&#65533;&#65533;&#65533;,./&#65533;&#65533;&#65533;h"&#65533;&#1108;fzq&#65533;&#65533;7&#65533;\%&#65533;p&#65533;k&#65533;Tc&#65533;`&#65533;o&#65533;#T6&#65533;,&#65533;&#65533;%$&#65533;&#65533;t&#65533;&#65533;&#65533;Hy&#65533;&#65533;&#150;7&#65533;O&#65533;&#65533;F.mOrs!&#65533;&#1455;&#65533;qU&#855;&#65533;S&#65533;&#65533;&#65533;L&#65533;Zi4H&#65533;x-|_&#65533;AB&#65533;;OpqNa&#65533;&#65533;&#502;'&#65533;&#65533; 7}&#65533;N&#65533;^&#65533;&#65533;&#65533;
D4&#65533;&#65533;\F&#65533;K;|&#65533;X&#65533;-S
<&#65533;CN3!]/&#65533;\&#65533;&#65533;&#65533;h&#65533;&#65533;Q&#65533;C&#65533;&#65533;d&#65533;)	IKZ&#65533;&#65533;&#65533;&#65533;&#65533;zb&#65533;&#1425;hyn|&#65533;&#65533;"w&#65533;S&#65533;R&#1986;&#65533;&#65533;&#65533;4=b&#65533;&#65533;&#65533;&#65533;&#65533;#H[&#65533;Lj&#65533;&#65533;,-&#65533;H&#65533;&#65533;P&#65533;i&#65533;@@1&#65533;&#65533;w"&#65533;DxIg&#65533;0&#65533;&#65533;&#65533;&#65533;&#65533;&#65533;&#65533; =2&#65533;[&#65533;&#65533;&#65533;So&#65533;&#65533;,$&#65533;&&#65533;@&#911;&#65533;&#65533;-&#65533;&#65533;%&&#1159;&#65533;$&#65533;&#65533;)&#65533;&#65533;`&#65533;,H&#65533;.&#65533;Cf&#65533;&#1049;-&#65533;&&#65533;X7MsP&#65533;TA&#65533;M&#65533;&#65533;&#1051;&#65533;|Y&#65533;&#65533;&#65533;Gr&#65533;&#1116;&#65533;C&#65533;&#65533;&#65533;)8j&#65533;&#65533;&#65533;&#65533;&#65533;+'0?&#42128;&#235;&#65533;&#65533;}l&#65533;\&#65533;&#65533;&#65533;y&#65533;&#65533;&#65533;&#1311;&#65533;$&#65533; &#65533;&#65533;&#65533;)&#65533;&#65533;&#65533;&#65533;&#65533;&#65533;&#65533;Sr3^&#65533;F&#65533;&#65533;D&#65533;&#65533;&#65533;&#65533; /&#65533;G&#1170;&#65533;&#1173;&#65533;&#65533;&#65533;&#65533;&#65533;&#65533;&#65533;J(N&#248;4@&#65533;iU&#65533;U&#65533;S&#65533;&#65533;&#65533;l&#65533;&#65533;A	&#65533;:T&#65533;K&#65533;/E&#65533;E1&#65533;&#684;j&#65533;mg/&#65533;&#65533;&#65533;&#142;&#65533;aL=&#65533;M&#65533;c&#65533;&#65533;b`&#65533;,&#65533;6l@xe&&#65533;&#65533;]&#65533;&#65533;M>&#65533;T&#65533;&#65533;J&#65533;&#65533;&#65533;m&#65533;&#928;&#65533;M&#65533;7&#65533;=&#1089;I&#65533;&#65533;9+
X&#65533;3&#65533;&#65533;Z&#65533;Z&#65533;&#65533;&#65533;zK{%JI&#65533;5V&#65533;&#65533;$&#65533;c1&#65533;/&#65533;4(&#65533;&#65533;&#65533;&#65533;&#65533;&#65533;b.&#65533;&#65533;&#65533;k-&#65533;Q)&#65533;&#65533;t&#65533;&#65533;&#65533;,\b&#65533;t&#65533;&#65533;J&#65533;&#65533;&#65533;&#65533;a3^E&#65533;aAD&#65533;&#65533;#&#65533;tS&#1320;G&#65533;&#65533;&#65533;&#65533;&#65533;6&#65533;z]n=&#65533;k9&#65533;&#65533;&#65533;&#65533;&#65533;&#65533;&#65533;&#1009;k&#65533;Y"/0&.&#65533;V&#65533;&#65533;x&#971;&#65533;M&#65533;&#65533;u;Y&#196;k+_&#65533;1&#65533;&#65533;M&#65533;&#65533;q&#65533;&#65533;&#65533;&#65533;!2Kx&#65533;
&#1031;O&#65533;`&#65533;J&#65533;&#65533;J&#65533;&#65533;2&#65533;l&#65533;'`&#65533;q:LE&#16534;g&#65533;%&#65533;&#65533;H&#1772;J%&#65533;6&#65533;&#65533;2}&#65533;&#65533;SU&#65533;d'.&#65533;&#65533;3&#65533;&#65533;,rI&#65533;&#65533;&#65533;'&#65533;:=&#65533;LY&#65533;S2C&#65533;&#65533;&#42934;&#65533;&#65533;&#65533;&#65533;&#1032;&#65533;&#65533;0&#65533;&#65533;$r&#65533;c&#65533;FL&#65533;&#65533;K&#65533;&#65533;En&#65533;&#65533;3Wu&#65533;Q&#65533;j&#65533;]&#1799;&#65533;7&#1001;&#65533;?&#65533;6I&#65533;Qz|&#65533;{*&#65533;&#65533;&#65533;-&#65533;&#65533;-T&#65533;&#65533;&#65533;&#65533;&#65533;&#65533;!"GE&#65533;&#65533;I&#65533;&#65533;&#1578;&#65533;&#65533;4o=-AV9{L&#65533;F&#65533;ipLc&#65533;F&#65533;&#65533;F&#65533;&#65533;&#65533;=I'&#65533;y&#1172;&#1739;Y&#65533;&#65533;z&#646;&#393;&#65533;&#65533;4*&#65533;&#65533;k`&#65533;&#83408;&#65533;&#65533;9-\&#65533;P&#65533;l8+&#65533;&#65533;&#65533;&#65533;&#65533;Y&#65533;]&#65533;9&#1338;&#65533;Z&#65533;)8&#65533;&#65533;&#65533;&#65533;&#65533;Fj&#65533;\}30&#65533;&#65533;&#65533;&#65533;&#65533;lh$uyJ&#65533;~&#65533;&#65533;&#65533;@&#65533;&#65533;&#65533;&#65533;&#65533;&#65533;&#1086;&#65533;R&#65533;e\&#65533;5n&#65533;we&#65533;&#65533;z&#65533;Y&#65533;&#65533;&#65533;&#65533;mK&#65533;&#1772;~5&#65533;R>Q&#65533;&#65533;e&#65533;&#65533;&#65533;.&#65533;0k]&#65533;m&#65533;@#R{&#65533;&#65533;&#65533;K*&#65533;&#65533;
&#65533;aW&#65533;&#65533;!&#65533;_7s&#65533;L&#65533;&#65533;?;X;c&#65533;d&#65533;1&#65533;S-t&#65533;&#65533;-&#65533;x&#65533;J&#65533;-&#65533;&#65533;6&#65533;C&#65533;u&#65533;`&#65533;`f&#65533;c&#65533;z&#65533;)&#65533;i&#65533;g&#65533;&#65533;7>;L5E_U&#65533;&#65533;&#65533;&#65533;Y&#65533;&#65533;&&#65533;&#65533;&#65533;ZE&#65533;Um&#65533;&#65533;Y&#65533;&#65533;&#65533;&#65533;&#1758;&#65533;tCv&#65533;&#65533;&#65533;`&#65533;l&#65533;&&#65533;%K&#1301;.GiI@&#65533;&#165;&#50735;6&#65533;3&#65533;dF&#65533;&#65533;&#65533;&#414;"&#65533;.z&#65533;?_&#65533;&#65533;46&#65533;+f&#65533;&#65533;(&#65533;NS&#65533;J&#65533;&#65533;&#65533;W
&#65533;&#1017;0&qm4&#65533;&#65533;&#65533;@&#65533;&#1902;Eg&#65533;&#65533;F&#147;&#65533;l&#65533;&#65533;&#65533;&#65533;Od&#65533;C&#65533;b&#65533;7&#65533;So&#65533;&#65533;&#65533;&#65533;&#65533;B&#65533;&#65533;&#65533;&#65533;&#65533;&#65533;&#65533;&#1462;O&#65533;Pg&#65533;&#65533;$&#65533;&#65533;&#65533;&#65533;zo/&#65533;&#65533;&#65533;&#65533;a g&#65533; .&#65533;<&#65533;&#65533;&#43975;x&#65533;7&#65533;&#65533;&#65533;&#65533;P&#914;,&#65533;&#65533;/&#65533;&#65533;&#65533;&#65533;4n&#1458;&#65533;&#65533;&#65533;d&#65533;&#65533;'=t%9D&#65533;&#65533;&#18830;G&#65533;&#65533;&#65533;^&#65533;&#65533;&#65533;L&#1678;&#65533;o>&#65533; &#65533;&#65533;&#65533;&#65533;o&#65533;\&#65533;&#65533;o&#65533;+&#65533;N&#656;&#65533;&#65533;&#65533;'&#65533;&#65533;&#65533;&#65533;h&#65533;EY&#65533;U&#65533;&#65533;Bl*&#65533;T&#65533;&#65533;&#65533;_n&#65533;D*&#25639;&#65533;&#65533;O&#65533;~&#65533;&#65533;&#65533;l&#65533;&#65533;&#65533;	5(&#65533;pC&#65533;&#65533;o&#65533;2n&#65533;&#65533;&#65533;ef&#65533;&#65533;&#65533;&#65533;g|*Lz&#65533;&#65533;&#65533;&#65533;(P&#65533;&#65533;jC b&#65533;&#65533;&#65533;(&#65533;&#65533;.&#65533;*p&#65533;&#65533;&#65533;H@O&#65533;&#65533;&#65533;&#65533;&#65533;&#65533;&#65533;,&#65533;&#65533;D&#65533;&#65533;j&#65533;h&#65533;H&#65533;&#65533;&#65533;&#65533;&#65533;&#65533;&#65533;z&#65533;:&#65533;a&#308;&#53536;&#65533;&#65533;H&#65533;&#65533;(&#65533;o&#23688; \&#65533;!&#65533;&#65533;>&#65533;&#65533;F&#65533;~O.\	&#65533;&#65533;&#65533;|&#65533;&#65533;&#65533;A&#65533;&#65533;,&#65533;
.&#65533;fn9&#65533;#&#496;N&#65533;&#65533;&#65533;\Lf&#65533;pM&#65533;`O.&#65533;&#65533;PA&#65533;&#65533;\&#65533;O&#65533;1Vd&#65533;C&#65533;&#65533;F&#65533;g&#65533;..aN&#65533;Q#1tBg &#65533;`P&#65533;&#65533;K&#65533;"r&#65533;&#400;&#65533;<1&#65533;&#65533;&#65533;&#65533;&#65533;&#65533;&#65533;g7&#65533;.&#65533;o$	g&#65533;8c&#65533;ZIW&#65533;kf&#65533;Z&#65533;Q&#65533;&#65533;&#65533;q1Un&#65533;l&#65533;&#65533;&#65533;b&#65533;,&#65533;&#65533;P&&#65533;&#65533;&#65533;K&#65533;&#65533;$Z&#65533; C&#65533;&#65533;&#65533;"&#65533;r2&#65533;&#65533;"&#1001;!&#65533;j&#65533;&#65533;&#65533;5&#65533;&#65533;&#65533;3&#65533;&#65533;.sln&#65533;2&#65533;[&#65533;oG&#65533;&#65533;N&#65533;&#65533;&#65533;&#65533;/&#65533;h-&#65533;&#65533;&#65533;i&#65533;(=&#65533;%&#65533;&#65533;q*&#65533;&#65533;&#65533;&#65533;$&#65533;&#65533;&#65533;*&#65533;&#185;2&#65533;&#65533;6&#65533;&#65533;&#65533;r&#65533;&#65533;&#65533;&#65533;P&#65533;$&#65533;-+&#65533;%E&#65533;&#65533;x0<&#65533;&#65533;-&#779;3b&#65533;&#65533;P/&#65533;&#65533;/&#65533;&#65533;	R&#65533;&#65533;<&#65533;&#65533;&#65533;&#65533;Z&#65533;3&#65533;r&#65533;z&#65533;l&#65533;&#65533;&#65533;A&#65533;&#65533;&#65533;0&#65533;&#65533;A&#65533;&#65533;N&#65533;-&#65533;~&#65533;&#65533;^&#65533;%/&#65533;&#65533;&#65533;#L&#65533;&#65533;&#65533;M&#65533;X3.&#65533;R(&#496;&#65533;&#65533;4&#65533;&#65533;n`5&#65533;5&#65533;Sp&#65533;)9&#65533;6k&#65533;&#1702;M1u&#65533;7&#65533;&#65533;&#65533;-&#65533;&#65533;&-SG|'}j&#65533;8&#65533;yo&#65533;&#65533;S&#65533;&#65533;&#65533;&#65533;&#65533;:K&#65533;4	&#65533;b@5iM6&#65533;3&#65533;&#65533;SA&#65533;&#65533;<E1+&#65533;1CRW&!&#65533;&#65533;j&#65533;&#65533;6&#65533;&#788;N&#65533;C&#65533;&#65533;\b1a&#65533;2]p9&#65533;?a&#65533;&#65533;bs&#65533;TPE6N&#65533;k
&#65533;2-2At<[&#65533;AB&#65533;&#65533;<&#65533;oC&#65533;&#65533;44&#65533;$Dk&#65533;p-&#65533;*&#65533;&#65533;&#65533;&#3247;>o&#65533;<&#1223;F&#65533;&&#65533;DFY&#65533;&#65533;&#65533;&#65533;&#65533;&#65533; -r2G]34yT&#65533;S$s&#65533;,-B&#65533;&#65533;&#65533;,&#65533;H&#65533;N3&#65533;&#65533;,3&#65533;&#65533;&#65533;%&#65533;M&#65533;.&#65533;L"Hj&#139;5&#65533;D&#65533;`TF&#65533;T&#65533;&#65533;&#65533;K&#65533;;&#65533;M&#65533;s&#65533;&#65533;&#65533;5&#65533;&#65533;G&#1620;B&#65533;&#65533;JRH&#65533;&#1309;&#65533;tN&#65533;&#65533;&#65533;d&#65533;&#65533;&#65533;D&#65533;x&#65533;&#65533;&#65533;&#65533;P&#65533;&#65533;Fj&#65533;:&#65533;JK+r&#65533;@&#65533;&#65533;M&#1408;
PDJ!&#65533;R&#65533; &#65533;x&#65533;qqM15SU&#65533;4rp&#65533;&#65533;j0T&#65533;8&#62754;&#65533;&#65533;eD&#65533;h&#65533;rg&#65533;x&#65533;&#65533;:Ht3&#65533;&#65533;&#65533;j&#65533;V&#65533;mW&#65533;*%5R'&#65533;3&#65533;2&#65533;&#65533;&#65533;&#65533;T&#65533;&#65533;kF&#65533;&#65533;7&#65533;&#65533;1&#65533;&#65533;H5>&#65533;-9&#65533;`&#65533;*&#65533;'&#65533;L]&#65533;&#65533;&#65533;&#65533;\{&#65533;&#65533;&#65533;.]&#65533;U]&#65533;,&#65533;&#65533;&#65533;]&#65533;&#65533;M&#65533;p^gns&#65533;5&#65533;&#65533;,!3DgQf&#65533;&#65533;f&#65533;X&#65533;&#65533;t&#65533; =^&#65533;&#65533;&#65533;kZj
jVH43b'&#65533;U&#65533;&^^&#65533;kj&#65533;&#65533;c&#65533;&#65533;O&#65533;H3TTUM&#65533;&#65533;&#65533;&#65533;9&#65533;&#65533;d&#65533;&#65533;+&#65533;uU&#65533;L&#678;&#65533;&#65533;6&#65533;9&#65533;fDB&#65533;&#65533;rvz&6h&#65533;0&#65533;d&#65533;j&#65533;&#65533;b&#65533;&#65533;BZ&#65533;3m&#65533;4?&#65533;&#65533;_&#1650;&#65533;je-j&#65533;UlWh&#65533;&#65533;&#65533;&#65533;Dk&#65533;=&#65533;}&#65533;j&#65533;m&#65533;XA&#65533;&#65533;&#65533;b;&#65533;^&#65533;h&#65533;t4<&#65533;S&#65533;ur&#65533;r,&#65533;4R(si&#977;&#65533;&#65533;|&#65533;Th1&#65533;gav]9&#65533;?'&#65533;&#65533;Fsp&#65533;&#1416;&#65533;gu&#65533;&#65533;&#65533;Vm&#65533;&#65533;&#65533;0&#65533;'W7&#65533;&#65533;r&#65533;&#65533;zsz3&#986;&#65533;s&#65533;G>4o&#65533;&#65533;`&#65533;2Y{&#65533;2X&#65533;!&#65533;&#65533;n+fgl&#65533;&#65533;h&#65533;&#65533;@&#65533;@&#65533;&#65533;&#65533;&#65533;&#65533;v3&#65533;r3/x&#65533;&#65533;&#65533;l&#65533;v&#65533;Dj)-&#65533;&#65533;&#65533;pNh&#65533;w`B&#65533;&#65533;`w&#65533;&#65533;6&#459;Re&#65533;&#65533;&#65533;u&#65533;&#65533;U$&#65533;5	iw&#65533;x&#65533;=&#65533;l{7_&#65533;&#65533;|&#65533;T~;f2f&#65533;&#1422;&#65533;w'&#1296;&#65533;W&#65533;SvkNsB&#65533;&#65533;&#65533;&#65533;r&#65533;&#65533;&#65533;X,]&#65533;&#65533;O&#65533;&#65533;dX&#65533;&#65533;o:W&#65533;8&#65533;&#65533;&#65533;&#65533;&#65533;S&#65533;&#65533;&#65533;e}&#65533;2dw&#65533;P&#65533;zwMC7`&#65533;&#65533;&#65533;8ii&#65533;q&#65533;C&#65533;1I5-&#65533;&#963;&#65533;&#65533;&#65533;&#65533;&#65533;"'m&#65533;&#65533;	i'&#65533;]&#65533;G&#65533;&#65533;&#777;8&#65533;&#65533;x4&#65533;&#65533;&#65533;&#65533;&#65533;l&#65533;7&#65533;&#408;^&#65533;7z&#65533;u&#65533;&#65533;&#65533;E&#65533;j&#65533;&#65533;&#65533;>5&#65533;&#65533;&#65533;&#65533;&#65533;&#65533;rd&#65533;R&#65533;Q&#65533;&#65533;^U&#65533;8C{Q{&#905;Rto&#65533;&#1551;'&#65533;&#65533;*w&#65533;;&#1616;?&#65533;&#65533;&#65533;&#65533;&#65533;
UU&#65533;R-&#65533;>&#65533;&#65533;&#65533;&#65533;&#65533;&#65533;&#62232;&#65533;&#65533;&#65533;@&#65533;&#785;&#65533;&#65533;&#65533;c&#65533;w&#65533;WRwFv&#65533;$&#1239;&#65533;F&#65533;&#65533;&#65533;&#65533;&#65533;&#65533;&#65533;&#65533;&#65533;U4_&#65533;&#65533;!&#65533;&#65533;&#65533;j&#65533;~s&#65533;&#1629;rY&#65533;yY&#65533;K&#65533;&#65533;q&#65533;&#65533;&#65533;&#65533;&#60686;&#65533;&#65533;o{G&#65533;&#65533;&#65533;&#22333;&#1188;,&#65533;&#65533;&#65533;&#65533;R&#65533;&#65533;|'h&#65533;&#65533;&#65533;H&#65533;&#65533;+n&#65533;7&#65533;&#65533;&#65533;I&#65533;kW&#65533;&#65533;Q&#65533;&#65533;S&#65533;&#65533;9V&#65533;&#65533;&#65533;&#65533;&#1630;O7&#65533;&#65533;cR[K92&#65533;E&#65533;-S&#65533;&#65533;&#65533;t&#65533;&#65533;&#65533;U:L&#65533;2&#65533;=&#65533;&#65533;&#65533;C9I&#65533;&#65533;#&#65533;Zw].&#65533;7]&#65533;$#&#65533;wxx&#65533;&#65533;Iz&#65533;&#65533;x&#65533;&#65533;G&#65533;&#65533;&#65533;X&#65533;f&#65533;I&#65533;&#65533;]iU&#65533;Ze&#65533;&#65533;	G&#65533;&#65533;&#1624;&#65533;&#65533;&#65533;&#65533;M&#65533;G&#65533;X&#65533;&#65533;Dc&#65533;9L&#65533;j&#65533;f&#1668;w&#65533;p&#65533;B;&#65533;&#65533;&#65533;w&#65533;&#65533;&#996;&#65533;x`&#65533;&#65533;&#65533;&#65533;	&#65533;&#65533;e&#65533;&#65533;&#65533;2&#65533;&#65533;7&#65533;&#65533;y!&8r&#1498;&#65533;	&#65533;\&#65533;h&#65533;D7&#65533;&#65533;&#65533;r0K&#65533;&#65533;&#65533;&#65533;X&#65533;&#65533;"&#65533;E&#762;&#65533;&#65533;p&#65533;&#65533;X*&#65533;&#65533;2&#65533;&#65533;&#65533;&#65533;&#65533;&#65533;&#65533;&#65533;2&#65533;|C&#65533;&#65533;i&#65533;&#65533;&#281;&#65533;"&#65533;&#65533;[`ET&#65533;^&#65533;&#65533;&#1421;&#1996;U3&#65533;&#65533;&#65533;&#65533;G&#65533;&#65533;&#65533;
&#65533;&#65533;&#65533;&#65533;&#65533;s"h&#65533;&#65533;&#65533;6k&#65533;&#25472;-&#65533;%&#65533;&#65533;&#65533;MO[9&#65533;&#65533;&#65533;[&#65533;,_&#65533;TO&#1718;&#65533;&#1546;I&#65533;&#65533;&#65533;:u&#65533;u%y&#65533;Kw#<:r&#65533;b&#65533;4}Vz&#1516;gy&#65533;&#1687;B<&#65533;e&#1658;&#65533;:N+&#65533;&#65533;7w&#65533;Z2&#65533;&#65533;&#1227;%;&#65533;&#65533;)&#65533;&#65533;&#65533;PA&#65533;+y&#65533;&#1465;&#65533;&#65533;&#65533;[M&#65533;6&#65533;i&#65533;&#65533;&#65533;9c'4&#65533;&#65533;&#65533;=&#65533;&#65533;&#65533;y&#65533;&#65533;U2&#65533;q=&#65533;g&#65533;&#65533;Mr`z&#65533;he<k=3}&#65533;&#65533;~&#65533;&#65533;&#954;^C&#65533;&#65533;&#65533;W&#65533;&#65533;8&#65533;W&#65533;"&#65533;&#65533;O\y&#65533;u[&#65533;vz&#65533;&#65533;&#65533;#|{ Y&#65533;s&#65533;I8&#65533;)&#65533;&#65533;%&#65533;&#65533;&#1156;&#65533;{&#65533;&#65533;;V &#65533;7&#65533;?&#65533;J!&#1505;o&#65533;w&#65533;z&#65533;&#65533;&#65533;IUX&#65533;i&#675;&#65533;&#65533;Cc&#703;&#65533;&#687;&#65533;?&#65533;,&#65533;&#65533;V&#65533;&#65533;&#488;[&#65533;&#65533;\i&#65533;;&#65533;;Y&#65533;&#65533;U&#65533;]&#65533;&#65533;_&#65533;&#65533;&#65533;W&#65533;&#65533;&#249;&#65533;&#65533;&#65533;&#65533;*&#65533;&#1802;&#65533;&#65533;&#65533;&#65533;&#65533;&#65533;&#65533;&#65533;?Z&#65533;&#65533;,&#65533;&#1531;&#65533;&#65533;{&#65533;&#65533;&#65533;c=&#65533;H&#65533;&#65533;&#65533;&#65533;&#65533;&#65533;;&#65533;&#65533;&#65533;:.&#65533;&#65533;,&#708;&#65533;&#65533;=4:&#65533;&#65533;&#65533;)5&#1415;&#65533;UxT&#65533;y&#65533;_|&#65533;&#65533;[N&#65533;u&#65533;q&#65533;b&#65533;i&#65533;&#65533;i&#65533;ok&#65533;8<&#1165;'&#65533;&#65533;&#65533;%&#65533;&#65533;&#65533;)&#65533;&#65533;}&#1334;<&#65533;}&#701;&#65533;&#1495;&#1858;&#65533;&#65533;K[w%N4:&#1550;&#65533;Om&#65533;&#65533;|s&#65533;&#65533;mq&#65533;&#65533;M=&#65533;&#65533;&#65533;&#65533;&#1527;&#65533;UU&#65533;&#65533;&#65533;&#197;&#65533;&#65533;Y&#65533;&#65533;&#65533;&#65533;7&#65533;&#65533;F&#1231;&#65533;'S-&#65533;&#65533;&#65533;&#65533;w&#65533;&#65533;A&#65533;&#65533;&#65533;ibz}&#65533;&#65533;&#65533;&#65533;&#65533;l&#1928;w&#65533;&#65533;&#65533;&#65533;&#65533;=&#1390;&#65533;i[O&#65533;&#65533;&#65533;6&#65533;c&#65533;dx&#65533;#&#65533;&#65533;!&#65533; &#65533;r&#428;I7U&#65533;&#65533;&#1875;&#1882;&#65533;&#65533;&#65533;/}&#389;|&#65533;&#38114;&#65533;\y<&#65533;<8Z&#65533;&#65533;&#65533;&#65533;&#65533;&#65533;V &#65533;t&#65533;&#65533;&#65533;"~&#65533;&#65533;&#65533;3&#65533;&#65533;%>w&#65533;&#65533;]&#65533;&#65533;S&#65533;&#65533;&#65533;&#65533;&#65533;&#65533;&#65533;'&#65533;U&#65533;&#65533;&#65533;&#65533;&#65533;&#65533;&#65533;5&#65533;.@&#65533;M&#65533;&#65533;J&#65533;>&#65533;&#65533;>u&#65533;&#65533;&#65533;&#65533;&#65533;&#65533;&#65533;C&#65533;&#65533;|&#65533;;r&#65533;&#65533;e_&#65533;)y&#65533;&#65533;&#65533;|&#65533;M}W:+&#65533;&#65533;&#65533;&#65533;&#65533;&#65533;.@v&#65533;Y&#65533;=<&#65533;&#65533;1Z&#65533;7&#65533;cc&#65533;&#65533;g&#65533;aF&#65533;'&#65533;_Hw&#65533;v!&#65533;&#65533;S&#65533;7&#65533;&#65533;h&#65533;&#65533;&#65533;&#65533;WBg&#65533;&#65533;7&#65533;&#65533;7&#65533;&#65533;=nSj&#65533;&#65533;&#505;&#65533;&#65533;QY&#65533;&#65533;&#65533;&#65533;&#65533;9cQ|&#65533;:&#65533;&#65533;&#65533;Oy?&#1513;&#65533;&#65533;oS&#65533;&#65533;;&#65533;lZ)>&#65533;[&#65533;&#65533;0&#65533;&#65533;&#65533;&#65533;}&#65533;8&#65533;7&#65533;c3&#65533;&#65533;&#65533;UcA,i&#65533;:&#65533;&#65533;&#65533;2]&#65533;'&#65533;&#65533;&#65533;&#65533;&#65533;3&#65533;EI&#65533;&#65533;&#65533;E'&#65533;&#65533;&#65533;+&#65533;&#65533;&#1422;&#65533;I>&#65533;G#&#65533;U&#1983;&#65533;r&#65533;{7&#65533;U~&#65533;&#65533;&#65533;?&#65533;&#59263;&#65533;&#65533;&#65533;o"32&#65533;&#1514;&#65533;H&#65533;&#1207;m&#65533;	&#65533;J&#65533;&#65533;&#65533;	x&#65533;U&#65533;+&#65533;&#65533;&#65533; 8&#65533;|&#65533;A&#65533;L&#65533;>&#65533;1R&#65533;Y\&#65533;:p"&#65533;&#65533;&#694;&#65533;SM&#65533;&#65533;G\[}&#65533;&#65533;C&#1511;!
&#65533;&#65533;	Q&#65533;&#65533;'&#65533;&#65533;V&#65533;&#65533;&#65533;&#65533;VcE;&#65533;a8&#65533;QJs&#65533;&#65533;&#65533;1-&#65533;^&#65533;&#65533;Y&#65533;&#65533;#5&#65533;i&#65533;&#65533;Z&#65533;&#65533;&#65533;&#65533;&#65533;&#65533;&#65533;)&#65533;&#65533;@a	&#65533;.&#65533;&#65533;&#65533;&#65533;3&#65533;&#65533;u&#65533;- W\o9&#65533;&#65533;&#65533;=&#65533;&#65533;$&#65533;8&#1271;>&#65533;&#65533;&#735;&#65533;&#477;&#65533;&#65533;&#65533;&#65533;&#65533;&#65533;&#65533;&#65533;	&#65533;&#65533;K<&#65533;&#65533;y#&#65533;|&#65533;qrKV&#65533;&#65533;;|A&#65533;&#65533;&#65533;z&#65533;&#65533;&#65533;&#65533;&#65533;&#65533;L^^s[&#65533;&#65533;Y&#65533;&#745;m&#65533;&#65533;{.&#65533;&#1643;A&#65533;&#65533;&#65533;&#65533;&#65533;&#65533;V&#65533;+&#65533;&#65533;|&#65533;t6&#65533;&#65533;Z&#65533;&#65533;Y&#65533;}&#65533;&#65533;&#65533;O&#65533;^&#65533;&#65533;&#65533;&#65533;&#65533;|&#65533;&#65533;&#65533;-|R_]|&#65533;4&#65533;&#65533;_&#65533;&#65533;[&#65533;;9w8&#65533;&#65533;Z&#65533;s&#65533;&#65533;7]&#65533;aZJ&#65533;H+&#65533;5&#65533;6&#65533;Y=&#2248;&#65533;q&#65533;&#65533;&#65533;&#65533;1h&#65533;&#65533;&#1473;A&#65533;&#65533;[&#65533;&#65533;a1&#65533;O&#999;&#65533;NR&#65533;&#65533;-%&#65533;Qh=&#65533;&#65533;.z5&#480;_&#65533;&#65533;-S&#65533;&#65533;Cd&#65533;L&#65533;&#65533;&#65533;N&#65533;;/&#65533;&#65533;_&#16734;&#65533;&#65533;W&#1083;&#65533;&#65533;OY&#65533;&#65533;&#65533;7)&#65533;J&#65533;@&#65533;Yz&#65533;&#65533;Y&#65533;&#65533;&#65533;&#689;T&#65533;&#735;&#65533;L2[~&#65533;&#65533;&#65533;&#65533;&#65533;&#65533;&#65533;_]&#65533;&#65533;&#65533;h&#65533;\&#65533;^&#65533;F&#65533;X&#65533;&#1377;&#1542;&#65533;&#1542;&#492;|&#65533;3Z&#65533;&#65533;&#65533;otd&#65533;&#65533;&#65533;'&#65533;	&#65533;Kn&#65533;O&#375;(&#65533;&#65533;	sd&#65533;=&#65533;W&#65533;)&#65533;-&#65533;&#65533;&#65533;>&#65533;&#65533;&#65533;&#16734;3&#65533;&#65533;8&#65533;T&#65533;&#572;&#65533;&#1684;&#65533;G&#65533;H,&#65533;&#65533;*}[6&#65533;&#65533;&#65533;&#65533;&#65533;&#65533;?&#65533;&#862;&#65533;&#65533;&#65533;&#65533;&#1673;Mrc&#65533;&#65533;&#65533;S~&#65533;&#65533;[&#65533;&#65533;B&#65533;&#65533;T&#65533;&#65533;&#65533;&#65533;GU&#65533;&#65533;)zt&#65533;N&#65533;;&#1745;J&#65533;*l&#65533;&#1247;&#65533;M&#65533;&#65533;&#65533;7	`p&#65533;|&#65533;&#65533;[^&#65533;q&#65533;W&#65533;&#65533;U&#65533;&#65533;N&#65533;#L&#65533;-T&#65533;9&#65533;&#65533;_i'&#65533;2wg%&#65533;&#65533;&#65533;&#65533;&#65533;&#1713;&#65533;&#65533;*=&#65533;&#65533;?&#65533;&#65533;TY&#65533;&#65533;&#65533;&#65533;&#65533;C&#65533;&#65533;&#65533;&#65533;&#65533;!X&#65533;&#65533;&#65533;&#65533;&#717;6&#65533;=C&#35048;&#65533;&#2000;&#65533;&#65533;&#65533;&#65533;&#65533;&#65533;&#65533;+&#65533;g
&#65533;&#65533;._&#65533;vt&#65533;&#65533;>&#65533;&#65533;&#65533;mW&#65533;&#65533;&#65533;d[&#65533;&#65533;&#65533;&#65533;&#65533;k&#65533;&#65533;^&#65533;&#65533;&#65533; H^&#65533;/p&#65533;&#65533;&#65533;&#65533;&#65533;&#65533;L,&#65533;s&#65533;x&#65533;+&#65533;&#65533;&#65533;&#65533;&#65533;&#65533;&#65533;?&#65533;&#2005;&#65533;&#65533;K&#65533;"&#65533;nB&#65533;<&#65533;&#65533;&#65533;[d&#65533;&#65533;&#65533;&#65533;&#65533;&#65533;&#691;1&#65533;X&#65533;&#65533;	;&#65533;\^&#65533;&#65533;x&#65533;&#65533;&#50748;JV&#65533;&#65533;&#65533;&#1749;&#65533;m|.&#65533;R&#65533;&#65533;&#65533;dA&#1470;"n&#65533;&#65533;&#65533;&#65533;;&#960;wZY&#65533;&#65533;MR&#65533;]&#548;&#65533;LD|T}&#65533;O&#65533;&#65533;&#65533;&#65533;&#65533;&#65533;d&#65533;&#65533;WV;&#65533;5&#65533;bU&#65533;^&#65533;\a&#444;&#65533;d[&#65533;W&#65533;&#65533;&#65533;&#65533;I&#65533;!&#65533;^&#65533;&#65533;q&#65533;=&#65533;|Y&#65533;&#65533;&#65533;&#65533;B&#65533;j&#65533;C&#65533;&#65533;&#65533;&#65533;&#65533;&#65533;k&#65533;r&#65533;>&#65533;SY&#65533;?,&#65533;A&#65533;&#247;}&#65533;U&#65533;&#1105;YU&#65533;&#65533;&#1887;&#65533;&#65533;}&#65533;&#65533;&#65533;&#232;F&#65533;&#65533;<&#65533;o&#65533; 
s&#65533;&#65533;&#65533;&#65533;}&#65533;&#65533;&#540;&#65533;&#65533;7O&#65533;_&#65533;S&#65533;&#65533;S&#65533;&#65533;	&#65533;&#65533;&#743;&#65533;&#65533;&#65533;&#65533; )Tt*F%&#65533;q^n&#65533; @
&#65533;^&#65533;5&#65533;&#65533;&#65533;"&#65533;w]M&#65533;&#65533;o&#65533;&#65533;N	&#65533;&#65533;+I&#65533;&#399;&#65533;*&#65533;&#65533; cT&#65533;&#65533;&#65533;&#65533;&#65533;&#65533;&#65533;=&#65533;]^&#65533;-j&#65533;&#65533;c&#65533;&#65533;&#65533;:\&#65533;]&#65533;&#65533;&#65533;&#65533;G&#65533;&#65533;	+&#65533;1L&#65533;&#65533;!&#65533;&#65533;C&#65533;&#1174;b&#65533;>&#3195;&#65533;'Y&#65533;&#65533;&#65533;n&#65533;&#65533;&#901;Uv&#65533;&#65533;>&#65533;&#65533;&#65533;	S&#65533;&#591; !%&#65533;&#65533;&#65533;	&#65533;!&#65533;D&#65533;s&#65533;Q=&#65533;&#65533;&#65533;&#65533;5I&#65533;&#849;v&#65533;&#65533;&#65533;&#65533;q&#65533;&#65533;&#65533;&#65533;&#65533;=&#1534;=Ki&#65533;&#65533;&#65533;&#65533;&#65533;&#65533;B&#65533;`&#65533;&#65533;W&#65533;qs&#65533;&#65533;]&#65533;&#65533;>&#65533;&#65533;&#65533;&#65533;&#65533;&#65533;?l&#65533;s&#65533;c&#39880;&#65533;&#65533;&#65533;|I&#65533;&#65533;&#65533;&#65533;&#65533;0&#65533;&#1952;&#65533;&#65533;&#65533;&#65533;&#65533;&#65533;W&#640;&#65533;&#65533;&#65533;,&#65533;&#65533;k&#65533;q?&#65533;W&#65533;^&#65533;^&#65533;&#65533;,q&#65533;&#65533;^]&#65533;&#65533;&#39232;]|7&#65533;&#65533;}&#65533;&#65533;|sp !&#65533;&#65533;&#65533;&#65533;&#65533;|&#65533;&#65533;P$$&#1952;&#65533;.&#6599;&#65533;&#65533;&#65533;&#1989;^&#65533;&#65533;Pg&#65533;&#734;w<&#65533;&#1267;&#65533;w&#65533;]&#65533;&#65533;&#65533;&#65533;&#65533;&#65533;mN&#65533;&#65533;&#65533;&#65533;W&#65533;&#65533;&#1184;9&#65533;&#65533;	&#65533;&#65533;&#65533;d"&#65533;i&#65533;^&#65533;^&#65533;[&#65533;&#65533;&#65533;&#65533;#&#65533;n&#65533;&#65533;&#65533;&#65533;&#65533;&#65533;&#65533;a&#65533;&#65533;&#65533;jP&#65533;&#65533;/&#65533;&#65533; &#65533; &#65533; 
&#65533;&#65533;;&#859;&#65533;&#65533;&#65533;7&#65533;&#65533;_&#65533;T=}w+U&#65533;1&#65533;&#65533;&#65533;[&#65533;&#65533;_C&#65533;&#65533;5&#65533; &#65533;F&#65533;&#65533; 
&#65533;&#65533;&#65533;`&#65533; 5&#65533;&#65533;&#65533;q&#65533;#>&#65533;E^&#65533;^&#33150;&#65533;&#65533;&#65533;&#65533;&#65533;&#65533;&#65533;	U&#65533;&#65533;R&#65533;&#65533;&#65533;&#65533;&#65533;p&#65533;/&#65533;&#65533;	={*&#65533;&#65533;&#65533;&#65533;C&#65533;&#65533; 
&#672;&#65533; &#65533;&#65533;&#65533;&#65533;0 H&#65533;&#65533;EZ&#65533;^&#33150;&#65533;k&#65533;1&#65533;K&#65533;W&#65533;!&#65533;W&#65533;/wc&#65533;7&#65533;FP&#65533;u&#65533;&#65533; K&#65533; &#65533; &#65533; &#65533;&#65533;;gr&#65533;+&#65533;2&#65533;&#65533;&#65533;&#65533;	&#65533;&#65533;&#65533;^&#65533;^&#65533;[{&#65533;	&#65533;N&#65533;&#65533;&#65533;&#65533;X&#65533;X8w&#65533;&#65533;&#167;?&#65533;+&#65533;&#65533;&#65533;H&#65533;&k&#65533;W&#1184;	h&#65533;;5&#65533;&#65533;&#65533;&#65533;&#65533;]&#65533;wxO&#65533;&#65533;B&#65533;^&#65533;}&#65533;&#64282;?&#65533;&#65533;&#65533;ye&#65533;&#65533;YK&#65533;&#1904;{;&#1174;&#65533;H{"	&#65533;6aRb6!$&#65533; 2[&#65533;N &#65533;&#65533;!&#65533;{O&#65533;&#65533;&#65533;1&#65533;;&#65533;3&#65533;&#197;C&#65533;&#65533;&#65533;	&#65533;	S&#65533;&#1626;0&#65533;y<	&#65533;&#65533;&#65533;&#65533;&#65533;&#1872;L&#65533;&#65533;&#65533;CU&#65533;14{(n&#65533;&#65533;(A'&#65533; &#1946;&#65533;W?L&#65533;&#65533;O~&#65533;Y&#65533;V&#65533; 2&#65533;&#65533;&#990;X&#65533;1&#65533;&#65533;7&#65533;le5<T&#65533;]&#65533; &#65533;I&#65533;@5&#65533;&#65533; &#65533;&#65533;I&#65533;(vU&#65533;B&#65533;T}&#65533;&#65533;	S&#65533;&#65533;^&#65533;+'&#65533;U9	&#65533;&#65533;5&#65533;&#65533;&#65533;i&#65533;p*F2&#65533;` &#65533;&#65533;G&#65533;~&#65533;&#65533;m&#65533;"&#65533;&#65533;&#65533;a&#65533;&#65533;&#65533;1&#1871;}&#65533;&#65533;&#1224;T&#65533;0&#574;&#65533;&#65533;&#65533;&#65533;=~&#65533;3&#65533;6a6&#65533;%&#65533;X&#65533;&#765;&#1066;:,&#65533;&#65533;
&#65533;7&#65533;&#65533;>&#65533;&#65533;&#65533;&#65533;&#65533;&#65533;&#65533;|+v&#65533;Oc1&#65533;q&#65533;&#65533;&#65533;>&#65533;&#65533;&#65533;&#65533;%. !&#65533;
&#65533;,&#65533;h&#65533; )  # !!"!#"#$$*$&1&()&)3)%$)&)+)%,*+-+1--8.07/0(0.81-,1.131,41343:45@68<68C94596A:*6:.8:6::93<9;<;B==H?@IA<=B.<B=BD@>DADDCJFEQGHLGHSHDEJEJJFQKIKLKRMHGMMXNPYPPMRGLRMSRQUT>JTS[UV`VXbWX]XTVYU\ZVaZY^\[b]]i^`e_`ja]ea^ibM\bafdckfRafepfhpghoiemiepiinjVblksm]kmmynpyp]kqktqnxqqvrbnss|tu&#65533;vfuvy&#65533;wx~yiuyu}yv&#65533;yy~zz&#65533;{m{{~&#65533;}&#65533;&#65533;&#65533;&#65533;&#65533;}&#65533;&#65533;o~&#65533;&#65533;&#65533;&#65533;~&#65533;&#65533;&#65533;&#65533;&#65533;t&#65533;&#65533;&#65533;&#65533;&#65533;&#65533;&#65533;&#65533;&#65533;&#65533;&#65533;&#65533;&#65533;&#65533;y&#65533;&#65533;&#65533;&#65533;&#65533;&#65533;&#65533;&#65533;&#65533;&#65533;&#65533;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693;&#65533;&#310;&#65533;&#1079;&#65533;&#65533;&#65533;&#65533;&#1144;&#65533;&#65533;&#65533;&#65533;&#65533;&#65533;&#65533;&#65533;&#65533;&#65533;&#315;&#65533;&#573;&#65533;&#830;&#65533;&#1214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&#65533;o&#65533;&#65533;&#65533;+&#65533;&#65533;!1b#J&#65533;(Q&#65533;&#331;&#65533;(f&#65533;&#65533;#&#399; ;R$(r&#65533;I&#65533;%I&#65533;&#65533;xR&#65533;Ea0c&#65533;&#65533;LX&#731;8s&#65533;&#65533;&#627;&#65533;H&#65533;+A&#65533;JT M&#65533;4&#65533;&#65533;&#65533;&#65533;hE&#65533;&#65533;>dU*&#290;.YN&#65533;(&#65533;&#1504;&#65533;p&#65533;&#65533;&#65533;&#65533;)&#1564; e&&#65533;&#65533;&#65533;&#1783;p&#65533;&#65533;JW&#65533;&#1851;H&#65533;2\&#65533;S&#65533;&#746;Q&#65533;Zu7&#65533;&#428;u?vkR5&#65533;c]F{&#65533;G&#65533;l&#65533;&#65533;&#65533;&#825;s&#10269;w.&#65533;&#567;&#65533;&#1190;6'&#65533;iP&#65533;&#65533;&#65533;r&#65533;&#65533;&#65533;&#65533;\&#65533;(&#65533;E~&#65533;7m&#65533;-&#65533;-6-f&#865;&#65533;+/
&#65533;y&#65533;&#65533;n&#65533;&#65533;U-&#65533;&#43631;&#65533;_-<&#65533;'&#65533;&#65533;&#65533;t&#65533;&#65533;~Jm&#65533;m&#65533;w&#65533;G&#65533;&#65533;&#65533;&#65533;&#65533;&#65533;&#65533;z:&#65533;V&#65533;&#65533;]k&#925;&#65533;&#65533;&#1940;&#65533;U&#65533;n'&#65533;W&#65533;&#65533;w&#65533;z&#65533;58_|&#65533;&#65533;ImT&#65533;imM&#65533;&#65533;S&#65533;5&#65533;&#65533;~&#65533;u&#65533;&#65533;y&#65533;W\K%&#65533;d&#65533;[&#65533;18&#65533;&#677;( &#65533;{Qu!N&#65533;x&#65533;L&#65533;'&#1351;&#65533;&#65533;&#65533;w&#65533;&#65533;\%f%d&#65533;&#1189;F&#65533;KFh&#65533;{]X&#65533;H&#44579;.=^&#65533;&#21544;m&#65533;&#65533;y]}G&#65533;\(&#65533;&#65533;Xsc*&#65533;&#65533;&#65533;&#65533;Q)&#65533;[R&#65533;&#65533;dked&#5459;&#65533;&#65533;Z&#65533;_&#65533;&#65533;e&#65533;Y&#1368;&#65533;V&#65533;9&#65533;OG&#65533;y&#65533;d&#65533;E&#65533;$&#65533;sVJh&#65533;^A&#65533;&#65533;&#65533;y5i&#65533;R&#65533;&#65533;a&#65533;&#65533;&#182;d&#65533;\&#65533;Y&#17999;&#65533;i&#65533;&#65533;&#65533;&#65533;&#65533;&#65533;kjYj&#65533;h&#65533;f
&#65533;6&#65533;&#1380;&#65533;Xr9&&#65533;&#65533;&#65533;J'&#65533;y(_&#65533;&#65533;&#65533;jbomJ
${&#65533;V&#65533;f5R&#65533;Myi>&#65533;W`&#65533;]&#65533;	&#65533;a&#65533;[*d&#65533;&#65533;&#65533;M6&#686;&#65533;(1+&#65533;QZ&#65533;^y&#65533;&#65533;&#65533;o&#65533;&#65533;&#49453;&#65533;&#552;W&#65533;&#65533;{&#60377;&#65533;*&#65533;wk&#65533;&#65533;c	O&#65533;&#65533;&#65533;&#171;&#65533;&#65533;&#65533;&#65533;&#65533;a&#65533;$&#65533;$&#65533;&#65533;V|-&#65533;&#65533;&#65533;&#65533;&#65533;&#65533;&#65533;&#1839;&#65533;#w&#816;&#65533;
&#65533;<e&#65533;&#65533;QL/|*&#65533;,4d2p{1_<&#65533;&#65533;&#65533;&#65533;&#65533;&#65533;&#65533;&#65533;r&#65533;LW&#849;&#65533;2&#65533;&#65533;&#65533;&#65533;VW}r&#65533;N&#65533;&#65533;&#65533;&#65533;v=4&#65533;Y&#65533;&#65533;4&#65533;k&#65533;]&#65533;&#65533;a&#65533;&#301;&#65533;n{&#65533;v&#65533;j&#65533;Mr&#65533;&#65533;
&#65533;&#65533;&#65533;&#65533;|b&#65533;u&#1997;7tEnmI&#65533;8&#65533;&#65533;&#65533;7&#65533;&#65533;&#65533;lx&#65533;0&#65533;6Z&#65533;&#65533;&#65533;&#65533;&#65533;Z\&#65533;&#727;&#65533;<&#65533;&#65533;&#65533;f&#65533;^&#65533;tN&#65533;b*&#65533;n&#65533;&#65533;$&#65533;&#65533;9&#65533;5&#65533;y&#65533;,&#65533;&#65533;S<&#1400;&#65533;n{&#65533;&#65533;&#65533;X)&#158;k&#65533;|r&#65533;#&#65533;&#65533;GKZ.&#65533;X&#65533;&#65533;&#65533;&#65533;&#65533;&#65533;&#65533;&#65533;>&#65533;&#65533;Z_N&#65533;&#65533;&#65533;h&#2041;n&#65533;=<&#65533;&#1416;&#65533;&#65533;5&#65533;#&#65533;&#65533;&#65533;{&#65533;&#65533;&#65533;&#65533;&#65533;&#65533;&#65533;+&#65533;&#487;&#65533;g:h&#65533;&#65533;l&#65533;&#65533;Q&#65533;f&#32755;&#65533;&#65533;}&#65533;r!U&#65533;&#65533;_&#65533; &#65533;8&#65533;&#65533;&#65533;q&#65533;&#65533;?&#65533;&#65533;&#65533;~#&#65533;&#65533;&#65533;V8&#65533;&#65533;E#~c
'&#238;&#65533;0&#65533;8&#65533;!IR=&#65533;%&#65533;~?&#65533;&#65533;&#65533;&#65533;&#65533;C&#65533;O&#65533;HL"&#65533;
h1&#65533;0&#65533;&#65533;a&#65533;&#65533;&#1560;&#65533;)&#65533;X<V%DJ&#65533;'&#65533;&#65533;&#65533;M&#65533;&#65533;0&#778;YL&#65533;&#65533;A&#65533;/&#65533;!#&#65533;hF&#34417;&#65533;s\&#65533;&#65533;XE9&#65533;&#969;a&#65533;&#65533;2&#529;&#65533;hM!&#65533;!&#65533;F2&#65533;|&#65533;&#65533;&#65533;H&#65533;&#65533;u&#65533;&#65533;#9FH&#65533;&#1043;&#65533;Ld#&#65533;A&#65533;R&#65533;&#1169;&#65533;L&#65533;)JL&#65533;&#65533;&#612;OI&#65533;Z&#1682;&#65533;&#65533;&#65533;&#65533;-qX&#65533;^&#65533;&#65533;&#65533;T&#65533;0&#65533;&#65533;Aj&#65533; &#65533;&#65533;e+uiJ[	y&#65533;&#65533;4&#65533;9&#65533;j&#65533;'&#65533;|%!_&#65533;L>F&#901100;&#65533;0&#65533;&#65533;8}	P&#65533;&#65533;g:&#65533;&#65533;Nv&#65533;&#65533;w&#65533;&#65533;.&#65533;&#65533;M.
,&#65533;&#65533;&#807;>&#65533;	&#65533;OI^&#65533;-&#65533;,&#65533;&#65533;F&#65533;m&#65533;&#65533;x&#65533;T&#65533;B&#65533;Oo&#65533;.&#65533;%&#65533;&#65533;&#65533;L&#65533;&#65533;&#65533;$&#1316;]B&#65533;&#1029;6&#65533;&#65533;qhDO&#65533;IBf&#1296;&#65533;H/&#1717;&#65533;b&#65533;&#65533;&#65533;(=7&#65533;N&#1177;&#65533;{\&#65533;Ot&#65533;I&#65533;&#65533;&#1317;<U&#65533;AW&#65533;X&#65533;4&#65533;u&#65533;iQ{&#65533;Od"5.&#59433;;&#65533;&#1649;l&#65533;&#65533;I&#65533;gN&#65533;&#65533;TT&#65533;&#65533;&#65533;,hX&#65533;&#65533;T&#65533;b&#65533;&#65533;2&#65533;XT&#65533;&#65533;V&#65533;&#65533;&#65533;r&#65533;9&#65533;
NF>U&#65533;&#65533;4&#65533;QkjQ&#65533;&#65533;&#65533;i+`]S&#65533;BI&#65533;&#65533;&#65533;iC&#65533;&#65533;&#817;&#65533;t'5m&#65533;P&#65533;&#65533;M&#65533;&#65533;D&#65533;m-Y[7[&#1578;U&#65533;&#65533;&#65533;#+V&#65533;&#65533;&#65533;"&#65533;&#65533;*fO&#65533;}^&#65533;&#65533;&#65533;$,lU&#65533;&#65533;&&#65533;&#65533;&#65533;&#65533;SM&#65533;&#1790;&#65533;&#65533;&#65533;&#65533;&#65533;&#65533;rb&#65533;&#65533;&#65533;
m&#65533;&#157;&#65533;W&#65533;:&#65533;&#65533;&#11679;t&#65533;h&#65533;R&#65533;
&#65533;&#65533;=&#65533;d&#65533;&#65533;&#65533;&#65533;&#65533;&#65533;&#65533;wu&#65533;\&#65533;FW&#65533;v&#65533;&#65533;O&#65533;HU&#65533;&#1924;&#65533;3E&#65533;V+&#65533;]&#65533;&#1930;&#65533;&#65533;mz&#65533;JZ&#65533;B&#65533;&#65533;vHxK&#65533;&#65533;&#65533;&#65533;.&#65533;&#65533;]ut&#65533;&#65533;E&#65533;~&#65533;;&#65533;&#65533;&#65533;&#148;&#65533;n}l[+&#65533;&#65533;1m%&#65533;2&#65533;&#65533;&#65533;&#65533;&#65533;Vqz&#65533;&#65533;J&#65533;&#65533;&#65533;]0&#65533;&#65533;+b?i&#65533;1&#65533;&#65533;r&#65533;&#65533;b&#65533;&#65533;&#408;U&#65533;i&#65533;a*&#65533;u&#65533;&#65533;0#&#65533;&#65533;Z&#65533;fX&#65533;r&#65533;&#65533;,_#&#65533;&#1463;&#1877;&#65533;c&#65533;!&#65533;&#65533;&#65533;&#65533;&#65533;&#65533;P&#65533;&#65533;Z.3&#65533;`&#65533;&#293589;d*&#65533;&#65533;&#65533;&#65533;V(&#65533;&#65533;yK&#51124;&#65533;^/&#65533;&#636;&#65533;15&#65533;&#65533;&#65533;-&#65533;&#65533;,&#65533;7o&#65533;&#65533;&#65533;&#65533;&#65533;&#65533;</&#65533;&#65533;&#65533;s&H&#65533;&#65533;Bx&#65533;&#65533;&#65533;&#65533;&#65533;A:&#65533;6t;&#65533;<e'&#65533;&#65533;&#65533;u&#65533;&#65533;&#65533;&#65533;&#1722;&#65533;rJ&#65533;{&#65533;&#65533;v&#65533;&#65533;f&#65533;vU&#65533;&#65533;&#65533;&#65533;&#65533;&#65533;&#65533;&#65533;&#65533;*&#65533;&#65533;*&#65533;&#663;&#65533;o&#65533;&#65533;!&#65533;`^Xzn&#65533;*&#65533;G&#65533;f&#65533;W&#65533;&#65533;Cv&#65533;&#1227;&#65533;W&#65533;&#65533;&#65533;&#65533;&#65533;&#65533;I&#65533;&#1333;v&#65533;&#65533;Sgh0&#65533;&#65533;T&#65533;&#65533;@&#65533;&#65533;]moFx3&#65533;&#65533;&#65533;{&#65533;]&#65533;a&#65533;[&#65533;&#65533;&#65533;&#65533;&#65533;&#65533;&#65533;&#65533;{&#65533;%&#65533;(&#65533;&#65533;[&#65533;a&#65533;y&#65533;&#65533;&#65533;&#65533;&#65533;&#65533;A&#65533;S|&#65533;&#493745;7&#65533;&#65533;&#65533;{&#65533;&#65533;w&#65533;=o{&#65533;&#65533;&#65533;&#65533;O9&#65533;&#65533;&#65533;C5s&#65533;&#65533;&#65533;&#65533;;Q&#65533;n6&#65533;[&#65533;8&#65533;9&#65533;%)&#65533;&#65533;&#65533;-&#65533;&#65533;&#65533;&#65533;&#65533;K&#65533;&#65533;\ &#1479;&#65533;o.p,&#65533;<&#65533;>:V&#65533;>&#65533;z,&#65533;&#65533;JOxK&#157;F`&#1174;&#65533;&#65533;Jz&#65533;)&#65533;t&#65533;<&#65533;g&#65533;&#65533;_.n&#65533;?&#65533;;&#65533;x&#65533;I&#65533;&#65533;&#65533;&#65533;w&#65533;&#65533;&#65533;&#65533;rI&#65533;&#65533;&#65533;&#585;z&#65533;%Mp&#65533;+&#65533;&#65533;(.&#65533;&#913;&#65533;&#65533;&#65533;&#65533;&#65533;&#65533;<&#65533;&#65533;-&#65533;C>&#65533;^&#65533;8&#65533;&#65533;&#65533;v&#65533;&#65533;V&#65533;u&#1018;&#65533;U.qm&#65533;.&#65533;&#65533;x8&#65533;&#65533;P&#65533;&#65533;&#65533;&#65533;&#65533;}v&#65533;&#65533;&#65533;&#65533;&#65533;?>&#65533;>&#65533;\&#65533;n&#65533;.&#65533;&#65533;3&#65533;&#65533;&#65533;&#65533;8&#65533;&#65533;&#65533;#~&#65533;t&#65533;&#65533;Kol&#65533;3&#65533;&#65533;|V&#65533;o&#65533;&#65533;&#604;&#957;c&#65533;_>&#65533;y&#65533;&#65533;&#591;&#65533;&#65533;lG&#65533;&#65533;@&#65533;&#65533;&#65533;p&#65533;9&#65533;&#65533;&#65533;8?&#65533;&#65533;&#65533;}&#65533;&#65533;&#1080;&#65533;&#65533;&#65533;_R&#65533;H$&#1688;&#65533;&#1421;@&#65533;&#65533;&#65533;$5u&#65533;x&#65533;Gz&#65533;&#65533;j&#65533;tH&#1856;*&#65533;&#65533;>&#65533;3&#65533;{&#65533;7#\/&#65533;Q&#65533;&#65533;&#65533;6V&#65533;I&#65533;W%&#65533;};Q{&Q&#65533;Xc&#65533;&#65533;EI&#65533;&#65533;#u&#65533;dU^&#65533;<&#65533;r&#1281;&#213;v=!&#65533;7qq&#65533;&#65533;&#65533;&#65533;&#65533;V&#65533;&#65533;@&#65533;B)(8&#65533;&#65533;3&#65533;&#65533;&#65533;<&#65533;&#65533;lB&#65533;&#65533;Qrb7!&#32999;&#65533;V8&#65533;&#65533;OLXb&#65533;I&#65533; 7qRxfThJW&#65533;&#65533;&#65533;!N^("&#1906;&#65533;MXF&#65533;&#65533;O`t+&#65533;&#65533;a&#65533;&#65533;(&#65533;&#65533;B&#65533;Nb*]&#65533;&#65533;7&#65533;&#65533;4&#65533;W&#65533;&#65533;]y&#65533;/&#1008;&#65533;&#65533;&#65533;&#65533;&#65533;&#65533;2(&#65533;&#65533;_HL&#65533;f&#65533;&#65533;2&#852570;&#65533;{&#454;&#65533;&#65533;X~&#65533;&#65533;&#65533;0&#65533;&#65533;A&#65533;I&#65533;&#518;JX'&#2035;L&#65533;&#65533;&#65533;&#65533;h&#65533;&#1383;YQus&#65533;&#65533;&#65533;&#65533;&#65533;&#65533;Lb&#65533;&#65533;@_&#65533;&#65533;-_3&#65533;(|Vu&#65533;1wXtej	&#65533;u&#65533;v&#65533;&#65533;X&#65533;a&#65533;&#65533;2&#65533;&#65533;&#65533;r)R&#65533;/&&#65533;&#65533;&#65533;z/&#65533;&#1956;&#65533;&#65533;&#332;y&#13109;a&#65533;&#65533;&#517;&#65533;&#65533;!&#65533;&#65533;&#65533;&#65533;>&#1720;&#65533;&#65533;'&#65533;&#65533;&#65533;Z)&#65533;n&#65533;V|qa&#65533;Q$3&#65533;&#526;&#65533;&#65533;&#65533;&#65533;&#65533;&#65533;&#152;&#65533;&#65533;x|&#65533;&#65533;&#65533;&#65533;&#65533;W&#65533;I&#65533;F&#65533;&#65533;&#65533;&#65533;&#65533;&#65533;&#65533;&#65533;&#65533;&#65533;T&#65533;'{=Q&#65533;
&#65533;&#65533;&#65533;&#65533;(&#65533;G&#65533;
&#65533;&#65533;&#65533;k x&#65533;,&#65533;-y&#65533;PA&#65533;&#65533;[&#65533;&#65533;&#65533;t&#65533;&#65533;&#65533;0&#65533;&#65533;&#65533;&#65533;z&#65533;6&#65533;&#65533;&#65533;&#65533;f&#65533;&#65533;w|g&#65533;xXuG&#65533;&#65533;&#65533;&#65533;%&#65533;&#65533;&#65533;U&#65533;{&#65533;&#65533;+19 &#65533;&#525;B&#65533;i0&#21558;V&#65533;F&#65533;&#65533;W&#65533;8&#65533;&#65533;U'K&#65533;&#65533;&#65533;R~&#65533;&#65533;R&#65533;D?&#65533;&#65533;N&#65533;==&#65533;&#65533;&#65533;&#65533;[&#471;&#65533;&#65533;&#141;j34F	n&#65533;{&#65533;K&#65533;&#532;-&#1172;M&#65533;jR&#65533;#&Kb&#65533;;&#65533;;&#65533;t^X&#65533;&#65533;@&#1346;+FOg&#65533;H*&#65533;:&#65533;J&#65533;If
^]6Gmv&#65533;@&#65533;&#65533;&#65533;&#65533;&#65533;8,&#65533;&#65533;&#65533;&#65533;z&#1206;&#65533;&#65533;1&#65533;;&#65533;&#65533;4&#65533;&#1538;&#65533;&#65533;ZP&f&#65533;XR&#65533;$'/&#65533;3&#65533;IN&#65533;a'&#65533;pkv&#65533;6&#65533;&#65533;H&#65533;yb)e8n&#65533;&#65533;&#578;+&#65533;&#1099;&#65533;&#65533;AuD&#65533;z&#65533;&#65533;&#65533;&#65533;a(&#65533;&#65533;J&#65533;y~&#65533;&#1241;&#1536;&#65533;ca&#1926;X&#65533;&#65533;&#65533;&#65533;ch&#65533;&#65533;:XxTH~=yS&#578;<w&#21531;&#65533;m&#65533;&#65533;&#65533;&#65533;W
X&#65533;&#65533;SP&#65533;W\t&#65533;z.&#65533;&#65533;&#65533;&#65533;a&#65533;&#65533;&#65533;&#1057;&#65533;&#65533;&#65533;9&#65533;&#65533;8K&#65533;&#65533;&#65533;Z&#65533;B+&#65533;R9VQ&#27904;&#65533;&#65533;>afmv&#333;&#65533;t&#65533;:&#65533;d[	u&#65533;&#65533;w9Q&#65533;h&#65533;&#65533;&#65533;&#65533;q	>Q&#65533;&#65533;&#65533;&#65533;&#65533;&#65533;/&#65533;R<-
P
3&#65533;g&#65533;'&#65533;Q&#65533;&#65533;&#65533;U&#65533;&#1443;Xvd:&#401319;&#65533;b&#653;JGzF nP	g&#65533;Zxi&#65533;&#65533;&#65533;P=&#65533;&#65533;&#65533;r&#65533;&#65533;BBx&#65533;"
&#65533;&#65533;]&#65533;&#65533;&#65533;&#65533;Y&#65533;	cZ&#65533;}
&#65533;&#1744;&#65533;&#65533;&#65533;G<;!&#65533;@
&#65533;&#65533;q6x&#65533;&#65533;&#65533;&#65533;)&#65533;&#65533;~&#65533;&#65533;&#1913;6&#65533;&#65533;&#65533;&#65533;"&#65533;&#65533;&#65533;&#65533;&#65533;&#65533;z&#65533;'a&#65533;&#65533;6&#65533;i6WFz&#65533;+&#65533;&#65533;;q
0&#65533;
R&#65533;&#65533;&#65533;&#65533;&#65533;&#65533;U&#65533;&#65533;bSU&#65533;DH&#65533;E&#65533;&#65533;	&#65533;~&#65533;&#65533;&#2006;&#65533;&#65533;@&#65533;6&#65533;&#65533;&#65533;&#1466;W<&#65533;&#65533;/y/&#65533;":a&#65533;`
&#65533;&#65533;&#65533;V|&#65533;&#1688;&#65533;)\&#65533;3&#65533;&#65533;%&#65533;@/Z&#65533;&#65533;H&#65533;q&#1114;|z&#65533;&#65533;
&#65533;&#65533;Y&#65533;&#65533;Jx&#65533;&#65533;S&#65533;&#65533;Y
&#65533;&#65533;&#65533;&#65533;6&#1110;&#65533;*&#65533;X&#65533;&#65533;af&#1398;V&#65533;&#65533;<&#65533;@w&#65533;&#65533;u&#65533;&#65533;&#65533;q&#65533;?&#65533;&#65533;w&#65533;xZ|&#65533;:q;&#65533;&#65533;&#65533;zyI&#65533;&#65533;*&#65533;&#65533;&#65533;!&#1072;}&#65533;Dw&#65533;gS&#65533;=&#65533;i&#65533;&#65533;&#65533;&#65533;t&#65533;&#65533;W&#65533;&#424;&#65533;$&#65533;&#65533;i&#969;&#65533;)k&#65533;&#65533;I(&#65533;X&#65533;&#65533;&#65533;&#65533;&#65533;&#65533;,B&#65533;k<&#744;&#29167;C&#65533;&#629736;&#65533;e&#65533;x&#65533;&#65533;x+&#65533;u>&#536;&#65533;&#65533;)&#65533;&#563;&#65533;&#244;TO+&#65533;o&#65533;/4&#65533;qr:&#65533;i?;&#65533;1&#1680;&#65533;&#65533;&#65533;&#65533;F&#65533;&#65533;&#65533;&&#65533;a&#65533;&#65533;&#65533;\d&#65533;&#65533;&#65533;d~&#1184;&#65533;l&#1782;&#1539;&#65533;&#65533;r&#65533;T3(&#65533;Fq(&#65533;j&#65533;)&#36326;&#65533;&#65533;&#65533;
qJ9&#65533;a&#65533; {&#65533;&#65533;&#65533;l&#65533;&#65533;\;&#65533;;"q[&#65533;&#65533;u&#65533;s"{&#65533;O&#65533;&#65533;&#65533;5&#352;Z&#65533;g&#65533;&#65533;&#65533;&#65533;&#65533;KvC&#65533;&#65533;w&#599;i&#65533;&#65533;&#568;&#65533;W2&#65533;>pP+f&#65533;&#65533;&#13878;&#65533;&#65533;&#65533;$&#65533;+*x&#65533;
&#65533;=-&#65533;&#65533;&#65533;&#65533;&#65533;&#65533;&#65533;I.J&#65533;&#65533;J&#65533;&#65533;8&#65533;L&#65533;d[yc&#65533;y&#65533;&#65533;[&#65533;&#65533;&#65533;d&&#1745;&#65533;&#65533;8&#65533;&#65533;&#65533;r&#65533;G&#65533;&#65533;2&#65533;&#65533;=&#65533;&#65533;=K&#65533;&#65533;&#65533;&#182;Js&#65533;&#65533;&#1783;eb&#65533;&#65533;c&#65533;!&#65533;&#65533;&#65533;&#65533;&#65533;&#65533;a&#65533;&#1697;&#65533;7&#65533;!l&#65533;&#65533;	&#65533;7&#65533;&#1320;&#189;&#65533;&#65533;&#65533;	y0E@-&#65533;5&#65533;=&#65533;:&#65533;Z&#65533;&#65533;0&#65533;&#65533;&#65533;<8&#65533;&#65533;r*'&#65533;z1&#65533;[&#65533;<<1&#65533;&#65533;&#65533;i&#65533;(*&#65533;!&#65533;m?&#65533;&#65533;-<&#65533;9W&#65533;&#65533;&#65533;T&#65533;6&#65533;&#65533;&#629;O&#65533;&#65533;&#65533;&#65533;!Q&#65533;6&#65533;!`&#65533;!&#65533;&#65533;:&#1810;&#65533;&#65533;&#65533;&#65533;&#65533;&#65533;&#65533;@8&#65533;&#65533;KTJ&#823;&#65533;&#65533;&#65533;&#65533;&#65533;&#65533;+&#567;F&#65533;&#65533;z&#65533;&#65533;x&#65533;&#65533;&#65533;rHI&#65533;&#65533;&#65533;&#65533;&#65533;&#65533;&#65533;)&#65533;&#65533;&#65533;j&#65533;lm9|&#65533;L'&#65533;&#65533;'&#65533;&#65533;&#65533;&#65533;*4&#65533;&#65533;L[&#65533;&#65533;&#65533;&#65533;&#65533;E&#65533;&#65533;X9FY&#830;TJ&#65533;U&#65533;&#65533;&#65533;kw&#65533;L&#65533;&#65533;L&#65533;'<&#65533;&#65533;&#65533;&#65533;&#65533;&#65533;J0+p&#794;&#65533;&#65533;L&#65533;&#65533;'&#65533;&#65533;&#1070;M&#65533;=A&#65533;
&#1268;&#65533;&#65533;&#65533;C&#65533;6&#65533;&#65533;&#65533;>&#65533;|&#65533;&#65533;$Q?K&#65533;`&#21165;J&#189;F7&#43787;&#65533;&#65533;*&#65533;&#65533;&#65533;l~qA:`&#65533;|3&#65533;&#593;&#65533;&#65533;w&#65533;v<&#65533;'q&#65533;U&#1002;L&#65533;&#65533;)N&#65533;&#65533;&#65533;&#65533;H&#65533;&#65533;&#65533;9&#65533;&#65533;O&#17197;&#65533;Iv&#65533;;&#65533;]&#65533;R&#65533;&#65533;&#65533;&#65533;&#65533;&#65533;&#65533;%Xl*l&#65533;~&#65533;&#65533;9!&#65533;&#65533;&#174;
&#65533;&#65533;&#65533;{&#65533;&#65533;&#65533;&#65533;&#65533;&#65533;&#65533;#8&#65533;+&#65533;{&#65533;&#65533;&#65533;&#1664;"
&#1301;&#65533;t&#65533;z&#65533;&#65533;&#65533;&#65533;A&#65533;&#65533;&#65533;,&#65533;P&#65533;&#65533;&#65533;V}&#65533;&#65533;<&#65533;&#65533;&#1393;&#65533;&#65533;&#563;&#65533;&#65533;&#65533;<&#65533;Q&#65533;<&#65533;&#65533;f&#65533;&#65533;&#65533;&#1266;<&#65533;(&#52552;&#65533;u'&#65533;D&#65533;&#65533;&#65533;+zGY"z &#65533;I(1&#65533;&#65533;&#65533;dP&#1394;0&#1539;&#65533;;&#65533;&#65533;&#65533;]&#65533;&#1546;]9`}&#65533;!&#65533;{&#65533;A&#65533;&#65533;:&#65533;&#65533;&#65533;,&#65533;&#65533;&#65533;z&#534;)&#65533;@&#65533;&#1141;&#65533;&#65533;&#65533;S&#65533;&#65533;&#65533;&#65533;&#65533;.h&#65533;h&#65533;J&#65533;M&#65533;&#65533;&#65533;&#65533;T&#1782;-&#65533;L&#65533;&#65533;&#65533;&#1610;q&#65533;&#65533;
&#65533;&#65533;R&#1611;&#65533;&#65533;&#65533;[&#65533;&#65533;&#684;&#65533;|r&#65533;&#1525;&#34939;&#65533;e&#65533;U&#65533;YI&#65533;&#1469;&#65533;n&#65533;2&#726;&#65533;&#1349;&#65533;=&#65533;&#65533;&#65533;&#65533;l&#65533;&#65533;
&#698;"&#65533;&#65533;m&#65533;a&#65533;&#65533;&#65533;&#65533;&#65533;&#65533;&#65533;c&#65533;&#65533;&#65533;&#65533;C&#65533;\&#65533;&#65533;-&#65533;&#65533;&#65533;&#65533;M&#65533;+&#65533;R2W&#65533;+&#65533;A&#65533;&#65533;&#1543;&#65533;&#65533;&#65533;&#65533;2&#65533;&#65533;&#65533;Da&#65533;&#65533;&#65533;&#65533;&#65533;&#65533;+A&#65533;&#65533;&#65533;@&#65533;,&#65533;23&#1911;,&#65533;&#65533;Z&#65533;IW&#65533;&#65533;{&#65533;&#1485;&#65533;N]V&#65533;&#65533;&#65533;&#627;&#65533;&#65533;0^A&#65533;}+&#65533;|&#65533;F|&#65533;&#65533;j2e&#65533;&#65533;nbv&#1095;Mc&&#65533;&#1913;2Ce&#65533;e&#65533;&#65533;&#65533;&#65533;Y&#65533;&#65533;&#65533;&#65533;F&#65533;R&#65533;&#65533;&#1912;&#65533;&#65533;&#65533;&#65533;&#65533;Z~/&#65533;&#65533;4&#65533;=&#1087;&#65533;&#65533;&#65533;&#65533;&#65533;;#&#65533;&#65533;|&#65533;k&#65533;&#65533;&#65533;Y&#65533;1&#65533;C&#65533;n&#65533;&#65533;&#65533;&#1802;&#65533;&#65533;u&#65533;&#65533;&#715;&#384;&#65533;(+&#65533;&#65533;&#65533;&#65533;&#65533;&#65533;[&#65533;&#65533;&#65533;&#65533;&#65533;&#65533;&#65533;[-&#65533;y|&#65533;&#634;&#65533;1&#583;&#65533;n>&#1810;Q&#65533;h&#65533;&#65533;,&#65533;&#65533;{&#65533;&#65533;&#65533;&#65533;a&#65533;&#65533;h?&#65533;&#65533;&#65533;&#65533;&#65533;&#65533;+\&#65533;&#65533;&#65533;U`	&#65533;&#65533;
&#65533;&#65533;L&#65533;NE&#65533;&#65533;&#65533;N&#65533;5n&#653;&#65533;&#65533;d&#65533;&#65533;&#65533;B~-&#65533;&#65533;n&#65533;$4&#65533;&#65533;8&#65533;&#65533; &#65533;&#65533;v=&#65533;&#65533;&#65533;&#65533;&#65533;&#1111;z&#65533;HQ.eL&#65533;d	M0&#65533;&#65533;&#65533;&#65533;E&#65533;1&#65533;&#65533;#&#65533;v&#65533;&#65533;V&#65533;&#65533;e&#65533;-@&#65533;*&#65533;:&#65533;&#65533;&#65533;&#65533;&#65533;A&#65533;~&#65533;&#65533;N&#65533;&#65533;&#65533;&#65533;&#65533;K.&#65533;;&#65533;&#65533;[&#65533;&#685;-ym&#65533;t&#65533;&#54275;y&#65533;&#65533;x&#65533;&#65533;&#65533;&#65533;PrP&#65533; }"&#65533;a&#65533;S&#65533;&#65533;&#65533;z&#768;&#65533;i&#44849;&#65533;&#1867;&#238;&#65533;&#65533;&#65533;&#65533;&#65533;&#65533;&#65533;&#65533;&#65533;>&#65533;Z&#65533;&#65533;&#943;&#65533;G!&#65533;&#65533;&#65533;&#65533;&#65533;&#65533;&#65533;
&#65533;pg&#65533;gP	&#65533;s&#65533;_>4&#65533;&#65533;9&#65533;&#65533;&#65533;+&#65533;8&#65533;&#65533;&#65533;&#65533;&#65533;&#65533;&#65533;&#65533;&#65533; &#65533;/&#65533;[&#65533;k&#65533;&#65533;&#65533;&#65533;Y&#65533;&#65533;Y&#65533;N>1&#65533;&#65533;
&#65533;&#65533;1&#1370;`
-&#65533;`&#65533;N&#65533;G&#65533;&#65533;R^&#65533;&#65533;Q+&#65533;&#65533;&#65533;&#65533;&#933;&#65533;&#65533;&#65533;}&#65533;&#65533;@&#65533;&#65533;&#1699;&#65533;q]&#65533;i1O&#65533;&#65533;=&#65533;f~&#65533;@_2&#65533;/&#65533;r`Euo&#65533;C&#65533;&#65533;&#65533;&#65533;&#65533;z&#65533;&#65533;+
*&#65533;lO?&#65533;I&#65533;&#65533;&#65533;&#65533;&#65533;ao&#65533;b[&#65533;&#65533;
&#65533;&#65533;z&#65533;&#65533;o&#65533;&#65533;/&#65533;&#2032;&#65533;&#65533;&#65533;^}^/\&#65533;N&#65533;&#65533;Q0?P&#65533;K&#65533;E&#65533;"v&#65533;&#65533;s&#65533;&#65533;&#65533;&#65533;&#65533;&#65533;&#65533;&#65533;&#65533;&#65533;&#65533;&#65533;&#65533;+&#65533;&#65533;s&#65533;&#65533;&#65533;_vcf&#65533;&#65533;	&#65533;&#65533;&#65533;&#65533;LM&#65533;>A	&#65533;0
&#65533;&#65533;`<&#65533;&#65533;5P9&#65533;&#65533;&#65533;J&#210;TF&#1056;&#65533;a&#65533;&#65533;!&L&#65533;&#199;&#65533;&#65533;A&#65533;(&#65533;aC&#65533;Tx&#1123;&#197;j&#65533;V&#65533;$9s)&#1517;d'&#65533;&#65533;=&#65533;&#65533;&#65533;&#604;I&#65533;E}&#65533;&#65533;&#65533;I&#65533;&#65533;O&#65533;)w&#65533;lW&#65533;&#65533;&#65533;s&#2038;mi&#65533;S&#65533;&#1188;N&#65533;Y&#65533;-&#65533;FY&#1716;&#65533;&#65533;U&#65533;&#65533;&#65533;iQ&#65533;Y&#65533;&#1070;e&#65533;&#247;&#65533;&#65533;&#386;&#65533;&#750;&#1910;y&#65533;&#65533;&#65533;&#65533;&#65533;&#2026;&l&#65533;&#65533;&#65533;V?*k*x&#65533;&#328;&#65533;<$9&#65533;d&#1045;c&#65533;-&#65533;&#65533;&#65533;9&#992;1&#65533;It4&#1186;I&#65533;.&#65533;&#65533;z*&#65533;&#65533;u&#65533;&#65533;Z)&#65533;&#65533;U{&#65533;&#65533;(&#65533;&#65533;Z&#65533;|&#65533;EU&#65533;&#65533;&#1850;wag&#65533;&#65533;&#65533;&#65533;&#65533;Cv|x!b&#65533;`%;~&#65533;&#65533;&#65533;&#144;N/&#65533;~&#65533;&#65533;^=&#857;yz~hy&#65533;&#65533;&#65533;&#1991;&#65533;R&#65533;j&#65533;&#65533;^&#65533;>yy&#65533;>\&#65533;&#65533;&#682;&#65533;&#65533;7&#65533;c/)&#65533;&#65533;&#65533;&#65533;A &#65533;&#65533;R&#65533;&#65533;&#13347;&#65533;B;&#65533;&#65533;&#65533;0b;]&#65533;&#65533;&#65533;:&#65533;<&#65533;LE&#65533;&#65533;F&#65533;&#65533;XJ/&m&#65533;&#65533;%wrTO&#65533;&#65533;&#65533;)	F&#65533;&#65533;&#1202;&#65533;&#65533;3R>&#65533;&#65533;2Fqk&#65533;&#65533;&#65533;P&#65533;;&#65533;J&#65533;&#65533;.&#65533;&#65533;&#65533;K0&#65533;(#&#65533;pR&#65533;D&#65533;&#65533;l&#65533;&#65533;&#65533;&#65533;I*&#65533;~&#177;F7&#65533;&#65533;G&#65533;&#65533;&#65533;q&#65533;n&#65533;,-H&#65533;4r5%5&#65533;&#965;&#65533;&#65533;B	7Hp&#65533;*&#65533;&#65533;2&#65533;05&#65533;+LL3&#65533;&#65533;1&#65533;T&#65533;.3&#65533;bs&#65533;6&#65533;tf?&#65533;Z&#65533;&#65533;&#65533;:i&#273;&#65533;&#1092;$rV&#65533;&#65533;4)&#65533;C	&#65533;uW&#65533;&#65533;K%&#65533;LJ&#65533;/h&#513;M&#65533;&#65533;T&#65533;/-&#65533;0Yh&#65533;&#65533;&#65533;&#65533;&#65533;l&#65533;&#65533;&#65533;L5K5u#T&#65533;Z&#65533;NVU&#65533;1VYm&#1875;&#65533;&#65533;&#65533;&#65533;&#65533;]&#65533;Q&#65533;&#65533;_Q&#65533;&#65533;&#65533;`&#65533;&#65533;<V&#65533;HZ&#65533;&#65533;\&#65533;R&#65533;,&#65533;`i&#65533;&#65533;ZO&#65533;m&#65533;.&#65533;&#65533;&#65533;&#65533;o&#65533;;N&#65533;&#65533;-&#65533;&#1805;aE&#65533;^D&#65533;&#65533;&#65533;&#65533;ckW&#1554;&#65533;Uy&#22868;&#65533;/Xt!&#65533;C&#65533;P&#65533;c&#65533;k&#65533;&#65533;&#65533;&#65533;&#65533;&#65533;[Ng&#65533;&#65533;&#65533;6&#65533;l~&#65533;S&#65533;#&#65533;\&#65533;&#65533;&#65533;X&#13227;F&#65533;MP&#65533;}-&#65533;$&#65533;m&#65533;kx&#65533;\&#999;^&#65533;&#1890;&#65533;&&#65533;&#65533;&#65533;&#65533;&#800;&#65533;&#65533;&#65533;&#65533;>i&#65533;nP&#65533;:eo&#65533;&#65533;&#65533;&#365;&#65533;E&#65533;&#65533;&#249;_&#65533;Z]&#65533;k&#65533;T69&#65533;&#65533;&#65533;z<&#65533;q&#65533;&#65533;&#65533;&#1939;)&#65533;z$&#597;&#65533;&#65533;P&#65533;&#65533;,0W&#65533;%IW&#65533;@[
~&#65533;&#212;_&#65533;&#65533;"Z&#65533;&#948;.O&#65533;^&#65533;Y&#65533;>&#65533;&#65533;n}&#65533;&#65533;	&#65533;P@1&#65533;&#65533;L&#65533;&#65340;&#65533;6n&#65533;&#65533;&#65533;6&#65533;&#65533;>u&#65533;&#65533;/T&#65533;&#65533;5&#65533;&#65533;&#65533;w&#65533;&#65533;&#65533;&#315;&#65533;r&#65533;&#65533;j&#65533;&#1253;&#65533;&#65533;&#65533;f$&#65533;P]&#65533;&#65533;P&#65533;&#65533;&#65533;&#65533;hC&#65533;dh&#65533;l&#65533;{&#65533;&#65533;&#65533;)"&#65533;D &#65533;&#65533;&#65533;&#65533;&#65533;&#65533;&#322;0% &#65533;&#65533;&#65533;&#65533;>&#65533;&#65533;&#65533;&#65533;N&#65533;z+&#65533;K&#65533;<.&#65533;
&#65533;&#65533;&#65533;&#65533;&#19236;]JC&#65533;&#65533;&#65533;"&#65533;&#65533;&#304;&#65533;IC&#65533;l&#65533;4&#65533;]$j&#65533;
&#65533;&#935;#$&1VY&#730;&#65533;&#65533;W>)&#65533;,&#65533;#&#1658;&#1699;&#65533;&#65533;&#65533;&#65533;DT&#65533;D&#65533;,&#65533;&#65533;&#65533;&#65533;MT&#65533;!d&#65533;&#65533;C5&#65533;<8PJ&#65533;&#65533;c&#65533;6&#65533;|zA{K3&#65533;7&#65533;&#65533;&<)T&#65533;&#504;,r&#65533;W&#1558;~&#65533;E84&#65533;=&#65533;&#65533;&#65533;&#65533;.&#65533;&#65533;d(##Q&#65533;&#656;&#65533;&#65533;&#65533;&#65533;(&#65533;5&#65533;&#65533;&#65533;N&#65533;&#65533;W&#65533;&#65533;-&#65533;&#65533;&#65533;&#65533;0&#65533;!&#65533;&#65533;&#65533;&#65533;&#65533;
-&#1768;&#65533;-x&#65533;uHD&#65533;%&#65533;&#65533;X<&#65533;csi&#578;&#65533;n$&#65533;&#65533;2&#65533;&#65533;&#65533;-/&#65533;&#65533;&#65533;&#65533;EG&#65533;&#65533;&#65533;&#65533;&#65533;&#65533;&#65533;&#65533;BhM&#65533;&#65533;&#65533;&#65533;&#65533;'1&#65533;o?&#65533;")K&#65533;'&#65533;&#65533;s&#65533;a&#65533;*&#65533;G&#65533;.&#65533;(z&#65533;&#65533;&&#65533;Q&#65533;(s&#65533;&#65533;&#65533;&#65533;&#65533;&#65533;]"&#65533;nx 0&#65533;&#65533;8&#65533;!&#65533;&#65533;\2&#65533;IB&#65533;&#65533;,{&#65533;\24MLO&#65533;&#1332;&#65533;	&#65533;y&#65533;>&#65533;&#65533;0&#65533;]&#65533;&#65533;&#65533;r&#65533;01&#65533;$&#65533;]&#65533;0&#65533;&#65533;h&#65533;&#65533;&#65533;1&#65533;&#65533;+f&#65533;l_G&#65533;&#65533;dDU@&#65533;t&#65533;&#65533;
&#65533;&#65533;&#65533;&#65533;IAbP&#65533;	g\&#65533;%&#65533;L&#65533;@G&#65533;N2&#744;&#65533;&#65533;&#65533;+h!
&#65533;&#65533;&#65533; U:&#170;&#65533;&#65533;K&#65533;&#65533;&V&#65533;W&#65533;R&#65533;K/-&#65533;^&#65533;&#65533;&#65533;]z&#614;&#65533;+sJ=&#65533;&#65533;&#65533;&#65533;&#65533;D':&#633;&#65533;!&#65533;e1&#65533;XXYD&#65533;M&#65533;iS&#65533;ji&#65533;&#65533;?&#65533;&#65533;&#65533;&#65533;J^&#65533;&#65533;U&#65533;&#65533;&#65533;J&#65533;&#65533;&#65533;<&#65533;i&#65533;,&#65533;0&#65533;&#65533;&#65533;9&&#65533;&#65533;v&#65533;kL&#65533;C&#65533;"&#65533;&#65533;&#65533;e&#65533;H&#65533;&#65533;RC&#65533;&#65533;&#65533;&#685;&#65533;&#65533;X&#65533;&#65533;T&#65533;B&#65533;K-&#65533;&#578;&#65533;Pw&#65533;-&#65533;9&#65533;&#65533;Ilh&#65533;&#65533;&#65533;B&#65533;~,V&#610;
(g&#65533;l&#65533;U:&#65533;`<	g!&#65533;&#65533; &#65533;!&#65533;&#65533;&#65533;-]&#65533;&#65533;]&#65533;+&#65533;&#65533;C&#65533;&#65533;Z&#65533;&#65533;&#65533;=K6&#65533;{\>f&#65533;8&#65533;L^&#65533;+&#65533;kf&#185;&#65533;&#65533;&#65533;t&#65533;Q&#65533;R&#65533;&#65533;&#65533;&#1889;;&#65533;&#65533;=/bz?&#65533;&#65533;w-Y&#65533;_&#65533;&#65533;L RoRsu?&#65533;9&#65533;;&#65533;r0&#65533;&#65533;&#65533;&#65533;C/&#65533;&#65533;&#65533; &#65533;&#65533;&#65533;*R&#65533;T&#65533;&#65533; j&#65533;&#65533;`&#65533;&#65533;&#65533; &#65533;&#65533;ZB&#190;&#65533;&#65533;&#65533;&#65533;l&#65533;&#65533;&#65533;&#65533;&#65533;0t&#65533;&#65533;&#65533;G&#65533;&#65533;&#65533;s`C<XB&#65533;vo&#65533;&#65533;&#65533;um&#65533;
&#65533;&&#65533;&#65533;&#65533;$o&#65533;&#65533;&#65533;=&#65533;-wk&#65533;&#65533;&&#65533;&#65533;)&#65533;8#&#65533;Lo&#65533;O&#65533;.j&#65533;&#65533;&#65533;H&#65533;|&#65533;iP&#65533;&#65533;&#65533;N&#65533;o&#65533;
$s@c&#65533;d,&#65533;)&#65533;r*&#65533;&#65533;+&#65533;l0='&#65533;M&#65533;&#65533;CK&#65533;:&#65533;s&#65533;B}&#65533;&#65533;yj&#65533;&#65533;&#65533;&#65533;8&#65533;&#1230;v&#65533;&#65533;F&#65533;&#65533;&#65533;&#65533;&#65533;n&#65533;a7uI&#65533;&#65533;0&#65533;z&#65533;&#65533;&#65533;a&#65533;&#65533;;Z&#65533;=&#65533;&#65533;&#65533;&#65533;&#65533;&#65533;H5&#1314;&#65533;7&#65533;H?#&#65533;&#65533;&#65533;3.&#65533;&#65533;kH&#65533;&#65533;i&#65533;N&#65533;&#65533;&#65533;Wk&#65533;w&#65533;&#1058;h&#65533;&#65533;a	0&#65533;i&#65533;&#65533;]mjK[&#65533;t&#65533;s&#65533;&#1900;m&#65533;&#65533;U&#65533;'&#65533;&#65533;==&#65533;GK&#65533;&#65533;&#65533;&#875;&#65533;?&#65533;&#65533;&#65533;&#65533;&#65533;mS&#65533;X5&#65533;}sKkr&#65533;&#65533;N:&#65533;HZ&#65533;&#65533;f-&#65533;]k&#65533;&#65533;&#65533;3&#65533;&#65533;'Q&#65533;&#65533;&#65533;&#65533;I&#65533;&#1070;!&#65533;&#65533;	A&#65533;7&#65533;&#65533;&#65533;&#65533;5&#65533;q&#65533;&#65533;&#65533;&#65533;&#65533;#q&#65533;&#65533;&#65533;r&#65533;&#65533;&#65533;,6&#65533;&#65533;&#65533;r&#65533;&#65533;|&#65533;"/&#65533;ez8&#65533;&#65533;&#65533;&#65533;y&#65533;&#65533;;D&#65533;&#65533;&#65533; ;&#65533;&#65533;&#65533;&#65533;(_&#65533;E&#65533;&#65533;u8EaP&#65533;&#65533;&#65533;"&#65533;&#65533;__&#322;9&#65533;&#65533;&#65533;qd&#65533;&#65533;&#65533;&#993;&&#65533;&#65533;&#1255;&#65533;c';ta&#65533;&#7479;0.&#65533;="&#65533;]&#65533;w{q&#65533;&#65533;&#65533;s&#65533;&#65533;0&#65533;p&#65533;&#65533;dQ&#65533;w&#65533;cZ&#65533;&#65533;g&#65533;&#65533;'z&#65533;B&#65533;L
&#65533;&#65533;B&#65533;&#65533;t&#65533;&#65533;&#65533;V&#65533;(^c&#65533;C&#65533;&#65533;&#65533;&#65533;^&#65533;&#65533;&#65533;&#65533;
 .0	&#65533;&#65533;x[&#65533;&#65533;&#1511;}&#1375;&#65533;!&#65533;&#65533;&#1864;	&#65533;l&#65533;C1&#65533;&#65533;&mb&#65533;&#65533;&#1789;&#65533;J&#65533;&#65533;&#65533;&#65533;&#65533;;r&#65533;0&#65533;S&#65533;I&#65533;&#65533;&#65533;&#65533;c&#65533;C&#65533;&#65533;'&#65533;&#65533;&#65533;&#65533;#&#65533;:&#65533;8&#65533;1&#65533;W&#65533;K&#65533;&#65533;&#65533;X&8<&#1554;&#65533;&#65533;?&#65533;=&#651;&#65533;&#65533;&#65533;?&#65533;?&#65533;&#65533;6&#65533;(;&#65533;
&#65533;&#65533;&#65533;2&#65533;&#65533;{D&#65533;J&#65533;&#65533;@&#65533;!%&#65533;&#65533;@&#65533;&#65533;&#65533;&#1042;&#65533;Y#+&#65533;&#65533;&#65533;"&#65533;&#65533;&#65533;&#65533;&#65533;8&#65533;&#65533;&#65533;3_Phi&#65533;"&#65533;&#65533;&#65533;&#65533;&#65533;+&#1611;)&#65533;&#65533;B&#65533;&#65533;?)[=&#65533;&#65533;? t)!&#65533;=&#65533;&#65533;!&#65533;Cr&#65533;C++&#65533;C&#65533;t&#65533;B*ps$c7&#65533;&#65533;9,&#65533;%&#65533;&#65533;&#65533;&#65533;D&#203;
]&#65533;B&#65533;&#1179;&#65533;i&#65533;F`-&#65533;0M &#65533;di&#65533;&#65533;*&#65533;&#65533;kZ$&#65533;&#65533;,=&#65533;.&#65533;&#65533;C&#65533;&#65533;&#65533;&#65533;&#65533;\)>T6&#65533;+&#65533;&#65533;9bFB{&#65533;C&#65533;s&#65533;e&#65533;&#65533;bDg4)(|&#65533;N3&#65533;&#65533;9>+&#65533;&#65533;4&#65533;g&#65533;.F\Nt%&#65533;&#65533;'&#65533;i&#65533;AE&#65533;&#65533;&#65533;&#65533;&#65533;/8&#65533;&#65533;&#65533;^&#65533;2&#65533;&#65533;&#65533;&#65533;jFg&#65533;1i&#65533;&#65533;&#65533;S)4&#65533;?&#65533;&#65533;&#65533;;&#65533;&#65533;k&#65533;8&#65533;1&#65533;b\&#65533;'&#65533;C7&#2276;&#65533;&#65533;;HLD&#65533;b&#65533;&#65533;'d@&#8433;&#65533;&#65533;&#65533;w&#65533;&#65533;&#65533;&#65533;FK&#65533;&#65533;&#65533;&#65533;&#65533;Eh&#65533;&#65533;V&#65533;D&#65533;>&#65533;&#1237;I,E6&#65533;&#65533;s&#65533;&#65533;q&#65533;a&#65533;&#65533;8&#65533;<0&#65533;5&#65533;&#65533;(0&#65533;&#65533;{Fa&#65533;&#65533;&#65533;&#65533;GA4J&#65533;&#65533;:&#65533;E^D&#65533;&#65533;s.Z'&#65533;dH&#65533;Fz&#65533;&#65533;)&#285;K!&#65533;$&#65533;Y&#65533;&#65533;&#65533;&#65533;G&#322;&#65533;&#65533;4g&#65533;!&#65533;&#16198;&#65533;F&#65533;&#65533;K&#65533;;ud&#65533;OCO$&#65533;i&#65533;j&#65533;21K&#65533;Q&#65533;!&#65533;&#65533;1&#65533;&#65533;&#65533;|E`bJ!J&#65533;11&#65533;,)&#65533;\&#65533;{H&#65533;&#65533;&#360;&#65533;J&#65533;&#65533;@&#65533;3&#65533;&#65533;J&#65533;&#65533;J&#65533;&#65533;&#65533;&#65533;#$&#65533;9&#65533;&#65533;&#65533;p&#65533;HB|$&#65533;&#65533;,&#65533;"&#65533;&#65533; &#65533;&#65533;&#65533;F&#65533;&#65533;%&#65533;L!&#65533;D&#65533;L$&#65533; &#65533;;&#65533;&#65533;&#65533;&#65533;M`&#65533;*&#65533;&#65533;:&#552;]K&#65533;&#65533;&#65533;&#658;&#819;&#65533;({M&#65533;&#895;J&#65533;&#65533;&#65533;&#65533;8H&#65533;&#65533;&#821;1\&#65533;&#65533;A&#65533;9&#1148;J&#65533;>E3M&#65533;&#65533;.dM&#65533;&#65533;=&#1412;&#65533;&#65533;&#65533;[&#65533;&#65533;Z&#65533;o&#65533;@L&#65533;'T&#65533;R&#65533;&#65533;Q8P&#1948;>&#65533;&#65533;&#65533;4Y4&#65533;S,&#65533;20&#825;*&#65533;86&#65533;xha&#65533;&#65533; &#65533;&#65533;3u&#65533;S&#65533;Br&#642;&#65533;L&#65533;L&#65533;&#1299;J&#65533;&#65533;&#486;&#65533;&#65533;&#65533;N&#65533;&#65533;&#1149;zH&#65533;:&#839;Q&#65533;&#1852;;f[&#65533;&#65533;&#65533;&#532;&#65533;&#65533;&#65533;&#65533;&#65533;&#65533;&#65533;&#65533;&#853;&#65533;&#65533;&#65533;-&#65533;&#65533;&#65533;Z&#65533;&#65533;x&#65533;-+=&#65533;&#65533;W&#65533;&#65533;3X&#65533;&#53149;&#65533;&#65533;[&#65533;P&#65533;&#65533;&#65533;&#65533;,D6&#65533;&#65533;g3&#65533;&#65533;;&#65533;&#65533;TQ9&#65533;&#358;&#310;&#65533;&#65533;L&#65533;&#1131;$&#65533;&#65533;&#65533;&#65533;TF}DR&#65533;L$&#65533;&#65533;&#65533;&#65533;&#65533;O&#65533;<&#65533;&#65533;&#1750;h&#65533;FCT-&#65533;&&#65533;-'&#65533;=(&#65533;&#65533;&#65533;
&#65533;&#65533;&#625;-u&#65533;[ &#65533;&#65533;&#65533;A&#65533;U&#65533;&#65533;T&#65533;h&#65533;T&#65533;&#65533;+A&#65533;&#596;Q&#65533;&#65533;N|SY&#65533;&#65533;&#65533;&\&#65533;&#65533;&#65533;&#65533;&#65533;&#65533;&#65533;&#65533;&#65533;?&#65533;&#65533;&#65533;&#65533;&#65533;Q&#65533;&#65533;#&#65533;T.K;&#65533;Z&#65533;&#65533;&#65533;)D&#65533;&#1015;&#65533;&#65533;AJ M&#65533;%&#65533;&#65533;G&#65533;&#65533;&#65533;&#65533;&#359;&#65533;&#65533;@j&#65533;O&#65533;&#65533;FP&#65533;c&#65533;e&#65533;&#65533;&#65533;:i&#65533;R&#356;&#65533;D&#65533;&#65533;=K&#65533;uJZ-H&#65533;&#65533;&#65533;B&#65533;W8&#65533;L;&#65533;&#65533;&#65533;&#65533;:&#960;&#65533;8&#65533;y&#65533;C&#65533;&#65533;&#65533;&#65533;&#65533;&#65533;=d}&#65533;
S&#65533;kB&#65533;	7&#65533;L)Ty&#65533;Vu&#65533;&#65533;kmR&#65533;&#65533;&#65533;M&#65533;VK&#65533;q&#65533;*H&#65533;&(&#1477;c&#65533;&#65533;&#65533;9&#65533;&#65533;%&#65533;
&#634;&#65533;1&#65533;4&#65533;&#65533;#{&#65533;U7&#65533;&#65533;}&#65533;&#65533;~e&#65533;+&#528;&#65533;&#65533;^&#65533;&#65533;&#65533;&#65533;&#650;&#1015;L&#65533;&#65533;&#65533;Qg&#1227;=&#65533;&#524;&#65533;.&#65533;&#65533;&#65533;NB&#65533;i&#65533;&#65533;&#65533;&#65533;]bRW{&#65533;4R&#65533;!&#65533;&#65533;F S&#65533;2&#65533;W&#65533;0i&#65533;I&#65533;&#65533;&#65533;8L&#65533;&#65533;)&#65533;&#65533;N;&#65533;WC&#65533;&#1759;&#65533;8z&#65533;&#65533;&#65533;&#1558;:Z&#65533;EX&#65533;&#65533;1&#65533;\'&#65533;B&#65533;=&#65533;&#1676;&#1398;&#65533;H&#65533;%&#65533;&#65533;&#65533;q&#65533;&#65533;&#1672;&#65533;&#65533;&#65533;lT&#65533;m&#65533;,&#65533;Z&#1028;&#65533;BA"U&#1687;&#65533;:&#65533;&#65533;&#65533;&#65533;&#65533;&#65533;&#65533;	&#65533;&#2000;&#65533;&#65533;&#65533;&#65533;&#65533;&#65533;[&#1283;&#65533;&#65533;U&#65533;&#65533;?&#65533;&#65533;&#1208;_,&#65533;ZD&#1795;-&#65533;9\4HV&#65533;BIeu&#65533;&#65533;US&#65533;&#65533;D&#1660;&#65533;m&#1462;&#65533;&#65533;A&#65533;&#65533;%&#65533;&#65533;&#65533;$&#65533;B&#65533;$&#304;&#1901;E.}&#65533;<&#1413;Y&#1541;&#65533;[&#65533;%&#1701;&#65533;,&#65533;&#65533;&#65533;&#65533;&#65533;&#65533;&#65533;&#65533;&#65533;&#65533;{&#65533;&#65533;&#65533;&#1920;&#65533;3&#65533;&#65533;]&#65533;&#65533;&#65533;&#65533;B&#65533;{KjM1&#65533;}&#65533;^&#65533;M&#65533;K&#65533;&#65533;e&#65533;&#65533;&#1147;	&#65533;&#1924;T&#65533;Y&#65533;+#&#65533;y&#65533;M&#65533;K&#65533;	&#1365;M&#65533;1j_&#65533;&#65533;&#65533;&#65533;u&#65533;&#987;&#828;&#65533;L&#65533;&#65533;[&#65533;&#65533;]&#65533;&#65533;&#65533;&#65533;&#65533;_&#65533;D&#65533;&#65533;&#65533;&#65533;&#65533;>&#65533;g&#65533;&#65533;&#65533;&#710;]&#65533;CO&#65533;&#65533;^Gun&#65533;`p&#65533;&#65533;}&#65533;&#65533;&#65533;b;&#65533;^&#65533;e&#65533;&#65533;&#65533;&#1224;Z&#65533;&#65533;&#1153;&#65533;;a&#434;H&#65533;8&#65533;&#65533;3&#65533;&#65533;&#65533;D&#65533;&#65533;&#65533;&#65533;&#65533;&#65533;&#65533;a&#65533;&#65533;&#65533;&#65533;+&#65533;&#65533;a6&#65533; &#65533;&#1931;L&#65533;DM&#65533;m&#65533;&#65533;&#65533;B&#65533;&#65533;m&#65533;]&#65533;EFs&&#65533;&#65533;&#65533;$n&#65533;<I-&#65533;@&#65533;"&#65533;V&#65533;7`&#65533;UTc	&#65533;1N_&#65533;=c&#65533;x&#65533;@&#65533;&#65533;&#65533;l&#65533;7&#65533;V&#1415;&#65533;&#65533;A&#65533;&#65533;Y:&#65533;&#65533;&#65533;W&#65533;&#65533;&#65533;&#65533;&#65533;U&#65533;#&#65533;&#1092;$&#65533;&#65533;&#65533;&#65533;=&#65533;&#65533;i&#65533;tkC&#65533;&#65533;&#1848;&#65533;{)"TJ&#65533;&#65533;Z&#65533;&#65533;1R&#65533;1&#3&#65533;[&#65533;&#65533;e&#65533;ue&#65533;&#65533;aV&#65533;7Ve&#65533;&#65533;e9&#65533;&#65533;6&#1970;&#65533;YC&#65533;#&#1968;'Xu&#65533;b&#65533;&#65533;4,&#65533;&#881;g&#65533;
&#65533;^&#65533;&#65533;&#65533;&#65533;EDTH&#65533;&#1730;&#65533;&#65533;&#141;ST&#1605;&#1729;&#65533;&#65533;[&#65533;A&#65533;&#65533;h&#65533;E	&#65533;&#65533;]&#65533;&#65533;&#65533;&#65533;S&#65533;&#65533;&#65533;&#65533;A&#65533;%&#65533;|&#1919;p&#65533;t.&#65533;[f&#65533;&#65533;3&#65533;	v&#65533;&#65533;&#65533;Y&#65533;5&#65533;;&#65533;&#65533;Q|Ic&#65533;&#65533;&#891;&#17562;~d&#65533;1O&#65533;&#1442;>j&#65533;.P&#65533;.&#65533;D&#65533;`U&#65533;-&#65533;&#65533;|&#65533;&#65533;@3&#65533;&#1909;Y&#65533;.&#65533;&#65533;&#65533;&#65533;Ha&#65533;&#65533;^&#65533;	R&#65533;&#65533;&#65533;_o&#65533;&#65533;:Ciq&&#65533;7g&#65533;)H&#65533;k9&#65533;&#65533;&#65533;&#65533;C=&#65533;&#65533;&#1419;&#65533;>&#1430;&#65533;K&#65533;x&#288;&#65533;&#65533;XL&#1052;*s;&#65533;&#65533;&#65533;.p&#65533;%9&#65533;8Z.&#65533;&#65533;&#65533;M&#65533;d&#1306;r&#65533;M8&#65533;&#1410;;#!`&&#65533;&#65533;PE&#65533;&&#65533;&#65533;i&#65533;&#65533;&&#65533;&#65533;&#65533;z&#65533;&#65533;U&#65533;&#65533;>&#65533;&#65533;4&#65533;F&#65533;\j&#65533;&#65533;&#65533;&#65533;&#65533;.	>|&#65533;&#65533;-Z&#65533;>&#1850;&#65533;.&#65533;&#65533;&#65533;&#65533;=&#65533;&#65533;&#65533;&#723222;T&#65533;&#65533;l&#65533;&#65533;HH:&#65533;Z&#65533;`cb&#65533;&#65533;&#65533;&#65533;&#65533;&#65533;N&#65533;&#65533;&#65533;&#65533;&#65533;&#65533;&#65533;&#65533;&#65533;&#54382;m&#65533;&#65533;Ws&#65533;&#54566;&#65533;&#65533;k&#1990;=>%&#65533;&#65533;d&#65533;&#181;e@&#65533;&#65533;&#65533;e&#65533;;@&#65533;&#65533;_&#65533;&#65533;nNH&#65533;&#1261;TFA&#65533;&#65533;&#65533;OP&#1107;>c[ &#65533;/IR%&#65533;&#65533;(k&#65533;&#65533;d&#65533;5;s&#65533;&#65533;&#65533;W&#65533;&#65533;w4&#464;&#65533;&#194;&#65533;&#65533;=&#65533;[&#65533;&#65533;&#65533;v.&#599;&#65533;&#65533;W&#65533;&#65533;&#65533;&#65533;V&#65533;n&#65533;&#65533;IR&#65533;,<&#65533;k&#65533;&#65533;}pK&#65533;k&#65533;0&#65533;&#65533;XhI&#65533;n&#2020;&#65533;&#65533;K&#65533;G\&#65533;)y&#65533;&#65533;&#65533;&#65533;]&#65533;&#65533;&#65533;	&#65533;6&#65533;N&#65533;z&#65533;m&#65533;&#65533;uq8~oW&#65533;sl&#65533;^&#65533;W&#65533;c&#65533;&#65533;&#65533;'ei&#65533;&#65533;i/<%&#65533;&#65533;n&#65533;e&#65533;rz&#65533;?@&#65533;l&#65533;x&#65533;E&#65533;pF&#65533;pGtGWsn&#65533;)&#65533;m@&#65533;$&#65533;&#65533;L	N?&#1995;T}&kar+&#65533;E&#65533;&#65533;Y9g&#65533;o8&#65533;6Wf&#65533;C&#65533;&#65533;9O&#65533;:&#65533;&#65533;&#65533;&#65533;&#65533;K&#65533;@&#65533;qu&#65533;&#65533;3&#65533;E%&#65533;&#65533;&#65533;&#65533;^&#65533;@s&#65533;&#65533;J&#65533;F_&#65533;&#65533;u&#65533;&#65533;&#65533;*W&#65533;&#65533;lM&#65533;&#65533;5&#65533;v&#971;O&#65533;&#65533;&#65533;&#65533;p2OG&#65533;&#65533;&#65533;u&#65533;^u&#65533;nqj&#65533;&#65533;4g&#65533;Z\8&#65533;jk&#65533;&#65533;5&#1945;&#65533;Z&#65533;M&#65533;&#65533;`&#65533;&#65533;&#694;&#65533;|^l_7t&#65533;#lCNuG&#65533;&#1392;&#65533;&#65533;&_&#65533;&#65533;G&#65533;&#65533;D&#65533;&#1300;&#65533;&#65533;d1L,&#65533;`&#65533;!`_&#65533;-&#65533;&#181;dk&#65533;d&#65533;&#65533;&#65533;cH&#65533;_y&#65533;s&#65533;&#65533;&#65533;&#65533;]i&#65533;&#65533;c[4f&#65533;&#65533;S&#65533;Z}m&#65533;Nd&#65533;ah&#65533;&#65533;U&#65533;&#566;v_&#65533;YWs&#65533;&#65533;&#65533;&#65533;&#65533;wR&#65533;&#243;B&#65533;&#1541;N._&#65533;`L&#65533;o&#65533;M&#65533; k^{&#65533;&#65533;&#65533;[&#65533;m/g8&#65533;&#65533;oy&#65533;&#65533;&#65533;WEg&#65533;&#65533;w!&#65533;&#65533;&#65533;&#65533;&#65533;S&#65533;&#65533;3gk&#65533;&#65533;&#65533;&#65533;KFvQC&#65533;A<R&#65533;&#65533;z&#65533;O&#65533;&#65533;O|&#65533;&#65533;?&#65533;&#65533;PuJ&#65533;&#65533;&#1523;w&#65533;E|&#65533;F&#65533;r^&#65533;^&#65533;&#65533;{&#65533;&#65533;;eB&#65533;&#366;Sd?&#65533;&#65533;&#65533;,&#65533;'^&#65533;B&#65533;&#65533;$&#418;?z&#65533;&#65533;&#65533;.kz&#65533;x|U&#65533;&#65533;&#65533;&#65533;&#65533;&#65533;o&#65533;_QXezwsZ&#65533;&#65533;&#65533;&#65533;&#65533;&#65533;qf&#65533;A&#65533;&#1308;&#65533;&&#65533;&#246;>&#65533;&#65533;&#65533;&#65533;,&#65533;FR&#65533;V&#65533;:&#65533;&#65533;'&#65533;|(Ws&#65533;&#65533;W&#65533;}&#1823;YQ&#65533;&#65533;&#65533;k&#65533;~yx&#65533;&#65533;&#65533;G{&#65533;&#65533;w&#65533;?~&#65533;g&#65533;.&#65533;&#65533;WU&#65533;&#1191;B&#65533;&#65533;@l&#65533;P&#65533;&#65533;K^&#65533;TQ_&#65533;O&#65533;6&#65533;5&#65533;&#6864;"_u4&#65533;&#65533;$&#641;*n\&#65533;&#65533;&#65533;AP/?)&#65533;h&#65533;&#65533;&#65533;&#65533;:%&#65533;l&#65533;s&#1056;B&#65533;&#1924;&#65533;	&#65533;&#1123;6&#65533;2m&#65533;&#65533;)T&#65533;0&#65533;&#65533;Q&#65533;r}z&#65533;k&#65533;&#65533;C}B*&#65533;&#65533;,&#1693;K&#65533;
&#65533;'&#65533;&#65533;&#1656;r&#65533;Z&#65533;k7#&#65533;Le&#65533;&#65533;&#65533;/&#65533;&#65533;&#65533;9r&#65533;&#65533;&#65533;Q%&#65533;.&#1881;&#65533;e&#65533;&#530;&#65533;&#65533;:&#65533;&#1188;&#65533;&#65533;&#65533;$#v&#65533;&#65533;s`&#65533;i>M&#65533;'&#65533;&#65533;&#65533;&#1462;m&#65533;&#65533;&#65533;&#1710;&#65533;g&#65533;n&#65533;a&#65533;)0h&#65533;&#65533;+X&#65533;}&#65533;&#65533;-&#65533;&#65533;#&#65533;q&#65533;58&#65533;P\&#65533;y&#65533;R&#65533;&#65533;&#65533;&#65533;&#2045;&#65533;&#65533;&#65533;&#65533;p.&#65533;&#65533;3&#65533;T&#65533;&#65533;7lO.#&#65533;&#65533;HY&#65533;&#65533;&#65533;&#65533;g&#65533;_	&#65533;>h&#65533;&#65533;&#65533;&#65533;6])&#65533;"o&#65533;4&#65533;C&#65533;t&#65533;&#65533;o	*h[&#65533;&#65533;&#65533;&#65533;&#65533;16&#65533;#&#65533;&#65533;t&#65533;&#1141;arz8&#65533;p!
&#65533;&#65533;k&#65533;ER^'>&#65533;&#65533;g,
&#65533;y&#65533;|&#65533;&#65533;a9&#65533;&#65533;&#65533;9&#65533;X]u&#65533;&#1612;7&#65533;$&#65533;|&#65533;&#65533;&#65533;&#65533;&#65533;&#65533;&#65533;&#1284;J&#65533;&#65533;jaX E&#65533;&#630;P&#65533;Y.u&#65533;&#65533;&h	\Y&#65533;&#65533;&#65533;&#65533;&#65533;SC&#65533;%"&#65533;A)W ZO&#65533;&#65533;&#65533;&#65533;A4&#65533;&#65533;0&#65533;H&#65533;&#65533;&#65533;&#65533;W&#65533;DH&#65533;&#34437;&#65533;&#65533;Uc&#65533;&#65533;&#65533;8&#65533;A&#65533;i&#17510;4&#65533;e&#65533;E&&#65533;&#65533;E	T{t&#65533;&#65533;V:&#65533;&#1061;_&#65533;*U
&#65533;V&#65533;&#65533;&#65533;&#14998;$k&#65533;c&#65533;Jf&#65533;&#65533;&#65533;%&#65533;&#65533;9&#65533;G~7W&#65533;Q	FB&#65533;&#65533;&#65533;11&#65533;&#65533;&#65533;5ze&#65533;2t,^&#65533;:f&#65533;^&#65533;!&#65533;RA&#65533;&#65533;H-&#65533;&#1300;'w&#65533;&#65533;_&#65533;Q~&#65533;&#65533;&#65533;&#65533;;&#65533;&#65533;J&#65533;&#65533;_&#65533;0&#1386;&#65533;&#65533;&#65533;&#65533;&#65533;00&#65533;\&#65533;&#65533;&#65533;&#869;f&#65533;&#65533;&#65533;&#65533;a&#65533;&#65533;
&#65533;f&#65533;gajv&#65533;e&#65533;n&#65533;&#65533;r&#65533;&#65533;a5Y&#65533;&#65533;&#65533;&#65533;&#65533;Z&#65533;&#65533;}&#1746;&#65533;&#65533;&#65533;D&#65533;(&#65533;K2&#1624;&#65533;)n&#65533;S&#65533;B&#65533;o&#65533;&#65533;j8!&#65533;&#65533;&#65533;SD&#65533;&#65533;&#65533;V&#1834;l&#65533;&#65533;Kku2&#65533;'.W&#65533;&#65533;&#65533;
q&#65533;&#65533;IL1&#65533;a.g&#65533;&#65533;&#65533;&#65533;"x&#65533;&#65533;	&#65533;L4&#65533;[&#65533;&#65533;x&#65533;&#65533;2&#65533;&#65533;&#65533;&#65533;2&#65533;J&#65533;&#65533;{3&#65533;&#65533;&#65533;H&#65533;&#65533;&&#65533;)&#65533;r&#65533;&#65533;&#65533;&#65533;PE&#65533;Z&#1200;[o&#65533;6p&#65533;oPG}&#65533;:\a&#65533;&#65533;!&#65533;a&#65533;&#65533;&#65533;&#65533;'b&#65533;&#65533;&#65533;w|&#1571;6&#65533;&#822;D9i&#65533;DBj&#65533;ox&#65533;=J&#65533;&#65533;&#65533;&#65533;lz&#65533;&#65533;g&#65533;&#840;&#65533;&#65533;&#65533;&#15735;&#1986;&#65533;&#65533;8&#65533;gy&#65533;&#65533;&#65533;&#65533;t&#65533;QmnpV&#65533;&#65533;&#875;&#991;&#65533;+&#65533;-&#65533;pU[7>T&#534;&#1914;&#65533;&#65533;&#65533;=f&#65533;&#65533;&#65533;&#65533;&#65533;&#705;2y&#65533;\
&#65533;%o&#65533;G	&#65533;&#65533;&#65533;:&#506;&#13410;&#65533;8&#65533;&#65533;3&#65533;d&#65533;&#65533;&#65533;&#65533;&#65533;d&#65533;!!X&#65533;&#65533;B&#65533;&#65533;-@&#65533;&#65533;&#65533;&#1376;&#16263;&#65533;o}&#65533;s&#65533;&#65533;&#65533;&#65533;+c&#65533;s&#65533;&#65533;&#65533;&#65533;&#65533;-f]g&#65533;&#562;H&#65533;&#65533;&#65533;&#65533;2&#65533;&#65533;&#65533;l6:0"&#843;&#65533;&#65533;tB&#65533;y! 8b&#65533;&#65533;6&#65533;u&#65533;)&#65533;&#65533;&#65533;:&#65533;&#65533;&#65533;CY&#65533;&#65533;~&#23110;&#65533;&#65533;[&#65533;dh,&#65533;&#65533;&#65533;uv|&#65533;*t&#65533;C"&#65533;X1&#65533;]&#1732;X@#&#65533;*x@&#65533;!&#65533;r$@&Z&#713;&#65533;&#65533;&#65533;&#65533;1&#65533;&#65533;`3&#65533;
OU&#65533;&#65533;&#65533;Fs&#65533;3a&#65533;bC&#65533;3R&#65533;!R2&#65533;&#65533;B&#65533;U&#65533;oX6{eer&#65533;Y&#65533;-&#65533;>&#65533;&#65533;[D&#65533;&#65533;}dN&#65533;&#65533;O&#6970;&#65533;e&#65533;&#65533;&#65533;4&#65533;D&#65533;0&#65533;a&#985;&#65533;+s&#65533;&#65533;-A*\zH&#65533;2&#65533;&#65533;~is&#65533;&#65533;&#65533;&#29331;&#65533;`y-&#65533;raQKZ&#65533;r~&#65533;x&#65533;&#65533;5)&#947;m&#65533;&#65533;e&#65533;nB&#65533;k&#65533;&#65533;Z&#65533;.&#65533;C&#65533;&#65533;4&#65533;&#65533;&#65533;D&#24674;&#65533;"v&#1297;Q&#65533;&#65533;&#65533;&#65533;&#65533;&#65533;&#65533;{&#65533;&#65533;&#65533;,9&#65533;&T!
\&#65533;f=&#65533;IY)+A.&#65533;&#65533;&#65533;*&#65533;%Na&#65533;dRwnxG&#65533;&#339;Q&#65533;3&#65533;&#65533;0&#65533;CB&#65533;VxZ&#65533; &#65533;&#65533;j&#65533;&#65533;7B^Dj&#65533;&#65533;D&#1296;>]dR&#65533;yIT;&#65533;&#65533;&#65533;E&#65533;&#65533;" &#65533;	e&#65533;&#65533;V
&#65533;,}&#65533;`&#65533;&#47682;&#65533;&#65533;R&#65533;&#65533;&#1308;&#65533;&#65533;&#65533;&#65533;&#65533;&#65533;.v&#65533;&#65533;Y&#65533;&#65533;Z&#1402;&#65533;0&#65533;KW&#65533;*&#545;PU&#65533;1&#65533;h&#65533;&#65533;Iq&#65533;o&#65533;jU&#65533;YQ&#65533;f&#1347;C&#65533;(>&#65533;&#65533;&#65533;&#65533;J&#65533;&#65533;;&#65533;&#65533;&#65533;V6R&#552;&#65533;\!8&#65533;W&#65533;&#65533;&#65533;&&#65533;&#65533;&#547;b&#65533;&#65533;&#65533;&#65533;"&#65533;.&#65533;JbN%TA&#65533;ol<8&#65533;&#65533;&#65533;&#65533;&#65533;&#65533;&#65533;G&#65533;=&#65533;T&#65533;H&#65533;&#65533;&#418;&#65533;q&#65533;F1&#65533;&#65533;&#65533;rV&#65533;#=!8&#65533;&#1429;&#65533;a&#65533;k-g,d&#65533;1&#65533;&#65533;ssem`&#65533;;=&#65533;"&#65533;,#Um&#65533;&#65533;&#65533;&#1712;$&#65533;&#613;&#65533;&#65533;&#65533;&#65533;0d&#65533;Q/&#65533;UIp&#65533;j&#65533;&#65533;H&#65533;&#1576;&#65533;&&#65533;&#65533;(pC&#65533;+&#65533;2&#65533;	&#65533;&#65533;&#65533;C&#65533;0&#65533;&#65533;v&#65533;&#65533;&#65533;*im&#65533;&#65533;&#65533;&#65533;u&#65533;&#65533;&#65533;a&#65533;/S+N{&#65533;&#1294;,;&#65533;l&#65533;&#65533;&#65533;&#65533;Z$Y.&#65533;&#877625;V$&#65533;&#65533;&#65533;&#65533;&#65533;+0&#65533;&#65533;f#&#65533;;&#65533;&]&#65533;f&#65533;&#65533;-&#65533;q&#65533;+^&#65533;&#65533;&#65533;&#65533;
np&#65533;&#65533;V^&#65533;&#65533;`a&#1139;&#65533;vG&#65533;&#65533;&#65533;QL%&#65533;!&#65533;F&#65533;b<&#65533;$B&#65533;&#65533;{eyO&#65533;:,&#65533;v&#65533;&#65533;{<&#1760;i &#65533;X&#65533;&#65533;iKf&#65533;d!&#65533;i&#65533;!zvJ&#65533;&#65533;6&#65533;&#65533;&#65533;&#65533;&#65533;v&#65533;O&#65533;+U&#65533;&#65533;Df@&#65533;"pa&#65533;^&#65533;&#65533;&#65533;k&#65533;&#65533;&#65533;&#65533;7j&#65533;&#51967;kJ)"&#65533;.&#65533;&#65533;O&#65533;&#65533;b&#65533;&#65533;&#65533;t&#65533;k&#1612;&#65533;&i)&#65533;b&#65533;FE&#65533;&#65533;s&#65533;K&#65533;!&#65533;4LA&#719;D&#924;&#65533;f&#65533;1V&#65533;K~&#65533;2&#65533;&#65533;&#65533;&#1809;E&#65533;&#65533;n&#233;9&#65533;R&#193;&#65533;&#65533;&#65533;&#1834;&#65533;S&#65533;&#65533;&#65533;k&#65533;K&#65533;j&#65533;	k&#65533;&#65533;Y1fC&#65533;^&#65533;&#65533;&#65533;z\&#65533;&#65533;5&#65533;&#65533;z&#65533;&#65533;&#229;&#65533;&#65533;Q&#65533;&#65533;&#65533;&#65533;!|&#65533;$&#65533;&#65533;px&#65533;$&#65533;`=&#65533;&#65533;
0&#65533;&#65533;&#65533;&#65533;4&#65533;C&#65533;&#46817;&#65533;E@&#65533;|Ae&#65533;&#65533;s&#65533;&#65533;n&#65533;9&#65533;;&#65533;&#65533;&#65533;&#65533;&#65533;&#65533;,/&#65533;&#65533;&#65533;)&#65533;&#65533;&#65533;N&#65533;&#65533;&#65533;^&#1141;&#65533;
x&#65533;	C&#65533;&#65533;s&#65533;&#597;&#65533;&#65533;#&#65533;&#65533;tH&#65533;&#65533;j1a&#65533;w|h&#65533;s&#65533;IN&#65533;OA&#65533;>&#65533;j&#65533;&#580;1&#65533;&#65533;6w&#65533;&#65533;4&#65533;&#65533;&#65533;>&#65533;&#65533;Z&#65533;&#65533;&#65533;&#65533;y^I/g&#65533;&#65533;&#65533;&#65533;&#65533;w&#65533;V7&#65533;9&#65533;&#65533;&#65533;&#65533;&#65533;&&#65533;&#65533;&#65533;&#65533;L&#65533;&#65533;&#65533;&#65533;`&#65533;&#65533;&#65533;&#65533;>&#65533;i&#65533;&#65533;&#65533;)&#65533;v&#65533;]&#65533;&#65533;M&#65533;&#65533;&#65533;Pb&#65533;s&#65533;&#65533;/&#65533;&#65533;=o&#65533;&#65533;&#65533;&#65533;&#65533;Cl"&#65533;&#1847;A&#65533;&#703;&#65533;&#599;&#65533;&#65533;&#65533;]]&#65533;&#253;&#65533;&#65533;&#65533;&#65533;&#65533;@&#65533;zr&#65533;&#65533;&#65533;Al&#65533;&#65533;v1&#65533;&#65533;D8&#65533; &#65533;&#65533;&#65533;]&#65533;&#65533;|&#65533;&#65533;&#65533;&#65533;&#65533;S&#65533;&#65533;&#65533;?w&#65533;	*&#65533;&#65533;&#65533;?&#65533;&#65533;e#`&#65533;&#65533;S&#65533;Z&#65533;&#65533;&#65533;]&#65533;&#65533;&#65533;gQr&#65533;&#65533;i_&#65533;&#65533;zU &#65533;&#65533;A&#65533;HE&#65533;u!|&#65533;&#65533;&#65533;&#65533;&#65533;&#65533;Q&#65533;&#65533;q&#65533;&#65533;&#65533;TE&#65533;&#65533; &#65533;m&#65533;&#65533;&#65533;U&#65533;gqM&#65533;0&#65533;&#65533;2&#65533;&#65533;E&#65533;	
b&#65533;&#65533;!&#65533;X]J&#65533;A&#65533;S&#65533;&#65533;n&#65533;&#65533;SiT&#65533;&#65533;i&#65533;&#65533;&#65533;&#65533;&#65533;&#65533;`&#65533;"&#65533;&#65533;&#65533;Y&#65533;r&#65533;&#65533;BR8U&#65533;&#65533;&#62529;$V&#65533;&#52309;&#65533;&#65533;&#65533;&#65533; &#65533;&#65533;&#65533;:&#65533;&#65533;E&#1439;i&#65533;&#65533;&#333;&#65533;%!i&#65533;R &#65533;%&#65533;&#65533;&#348;#&#65533;_&`&#65533;`&#1905;_&#65533;U&#65533;5&#65533;&#65533;&#65533;&#65533;&#65533;_&#65533;&#65533;&#65533;a&#65533;`[&#65533;[&#65533;&#65533;n&#65533;&#65533;&#1377;&#65533;&#65533;tl^&#65533;	[&#65533;&#53341;k&#65533;~&#65533;!&#152;>U&#65533;	h@h&#65533;&#65533;&#65533;&#65533;H&#517;`&#65533;$&#65533;&#65533;|[&#65533;q&#65533;T&#65533;_&#65533;]
&#65533;&#65533;&#65533;&&#65533;_&#65533;'f&#65533;Z&#65533;&#65533;4)&#65533;)&#65533;b&#65533;&#353;*)&#65533;&#65533;&#65533;&#65533;*&#65533;&#65533;6I&#65533;]&#65533;!&#65533;m"&#65533;&#65533;&#317;&#65533;"&#65533;&#65533;#&#65533;A(&#65533;&#65533;A&#65533;&#65533;&#65533;Y&#65533;	&#65533;&#65533;a[&#65533;&#65533;&#65533;3&#1694;r&#65533;&&#65533;&#65533;uE&#981;&#65533;x&#65533;DNdLN6jzc&#65533;#&#65533;&#65533;8&#65533;&#65533;&#65533;&#65533;*&#65533;c:&#65533;M&#65533;Yp8&#65533;&#65533;&#65533;<&#65533;(XE&#150;&#65533;&#65533;&#65533;&#953;<H2$B&#65533;&#65533;%*&#65533;B6&#65533; &#65533;&#65533;=&#65533;&#65533;l\VGEe&#65533;E&#65533;&#65533;&#65533;Fr$~&#65533;a&#65533;&#65533;C(&#65533;*&#65533;&#65533;I&#65533;&#65533;Zbu&#65533;V+"&#65533;W&#65533;&#65533;4&#65533;&#65533;&#65533;&#65533;L*e&#65533;&#65533;N&#65533;&#65533;]&#65533;&#65533;&#65533;&#65533;@P&#65533;%F&#65533;p&#65533;\&#65533; &#1072;uE&#65533;%&#65533;U\X%&#65533;&#65533;`&#65533;Ub&#65533;Z&#65533;`&#65533;A&#65533;&#65533;W~&#65533;I&#65533;&#65533;9&#65533;%`&#65533;&#65533;c&#65533;&#65533;&#65533;w&#65533;cL&#65533;&#65533;C&#65533;&#65533;q&#1636;&#1061;[&#65533;&#65533;tJkH&#65533;v&&#65533;1<&#65533;&)&#65533;&#65533;tEn\&#65533;&#65533;p&#65533;&#65533;q&#65533;g&#65533;&#1221;"&#65533;}&#65533;&#65533;*&#65533;)nW&#65533;&#65533;RJ&#65533;&#65533;_&#65533;[&#65533;@&#65533;&#65533;&#65533;L&#65533;&#65533;%&#65533;&#65533;k&#65533;&#65533;LN&#65533;&#65533;&#65533;&&#65533;&#65533;QZ'&#65533;L<&#65533;&#65533;L&#65533;m&#65533;&#65533;&#65533;&#65533;e&#65533;&#65533;&#65533;8&vRcVj&#65533;z&#65533;&#18002;&#276;S&#65533;i&,R&#65533;&#65533;4(&#65533;&#65533;&#65533;&#65533;&#265;&#1877;YY&#65533;88&#65533;#l&#1640;&#65533;&#65533;YJ&#65533;mrZ&#65533;&#65533;}&#65533;&#65533;&#65533;D)r&#65533;&#65533;ef&#65533;&#65533;H&#65533;/Z(&#65533;&#65533;&#65533;&#65533;s
&#65533;[}
OF&#65533;&#65533;&#65533;a&#65533;&#65533;Eb&#65533;&#65533;fAT&#65533;&#65533;&#65533;E&#65533;&#65533;&#278;&#65533;,&#65533;X`&#65533;R\&#65533;&#65533;6Giq&#65533; <*&&#65533;&#2037;&#65533;&#65533;&#65533;g=F&#65533;8&#65533;(&#65533;te&#65533;'IM	&#65533;&#65533;&#65533;&#65533;Jr&#65533;&#65533;&#65533; &#65533;&#65533;&#65533;&#65533;AgJ&#65533;&#65533;f&#65533;Kt&#65533;\&#65533;&#65533;r&#65533;&#65533;:&#65533;G}&#65533;&#65533;&#65533;&#65533;&#65533;]).&#65533;&#65533;&#1565;&&#65533;\P<&#65533;&#65533;[&#65533;W&#65533;q&#65533;>&#65533;i&#65533;U&#65533;&#65533;eQ&#65533;&#65533;&#65533;'|&#65533;&#65533;i&#65533;&#65533;&#65533;&#65533;aE&#65533;&#65533;g&#65533;&#65533;6&#65533;Y&#65533;&#65533;,&#65533;&#65533;*&#65533;)'&#65533;&#43040;b&*&#65533;&#65533;&#65533;&#65533;&#65533;6DF&#65533;&#65533;A&#65533;&#65533;&#65533;&#65533;&#65533;(A6U&#65533;&#65533;&#65533;&#65533;"`&#65533;&#65533;&#65533;W&#65533;S@jW2c&#65533; ^x!O&#65533;d&#65533;&#65533;&#65533;|N&#65533;&#65533;Y&#65533;&#65533;&#65533;TB4kT&#65533;&#65533;&#65533;&#1006;&#65533;&#65533;&#65533;&#65533;&#65533;&#65533;*&#65533;z&#65533;&#65533;&#65533;+)&#65533;&#65533;)&#65533;9_I&#264;N&#278;&#65533;)&#65533;f&#65533;S9&#65533;&#65533;u&#65533;5&#65533;&#65533;&#65533;&#65533;!&#65533;F&&#65533;R&#65533;q&#65533;&#65533;&#65533;J&#65533;J&#65533;9&#65533;Y&#65533;&#65533;M8&#65533;&#65533;&#65533;&#65533;&_wY&#65533;-&#65533;l&#65533;H^&#65533;VdE&#65533;,T &#65533;&#65533;&#65533;&#65533;bP&#65533;fV&#65533;&#65533;&#717;=&#65533;m&#65533;&#65533;&#65533;F&#65533;C&#65533;@&#65533;v&#65533;D$&#65533;&#65533;&#65533;&#65533;&#65533;&#65533;,&#65533;&#65533;&#65533;U&#1588;b&#65533;&#65533;6&#65533;&#65533;a&#65533;`&#65533;&#65533;5&&#65533;&#1345;&#65533;<&#65533;;&#65533;&#65533;|&#65533;&#65533;&#65533;&#65533;&#65533;>`&#65533;&#65533;^&#65533;&#65533;&#52813;d&#65533;vmX&#65533;&#65533;M&#65533;&#65533;&#65533;&#65533;vE&#65533;&#65533;&#65533;&#65533;`&#65533;l(gQ&#65533;&#65533;b&#65533;^&#65533;&#65533;&#860;z&#1645;&#65533;F&#65533;&#65533;&#65533;&#65533;&#65533;r&#65533;75&#65533;&#65533;&#65533;&#65533;&#65533;,r&#65533;&#174;Y&#922;&#65533;&#65533;~&#65533;&#65533;k&#65533;
&#65533;!X_&#65533;&#65533;}&#65533;Y!&#65533;p&#65533;&#65533;m&#65533;(&#65533;(&#65533;z&#65533;&#65533;j&#65533;&#65533;~&#65533;l&#65533;[&#2046;lW&#65533;n&#65533;|&#65533;&#65533;&#65533;&#65533;&#65533;&#65533;&#65533;m#&#65533;.J&#65533;&#65533;&#65533;nTT&#65533;W@&#65533;&#65533;A&#65533;S&#65533;&#65533;&#65533;&#65533;&#65533;&#65533;ai.&#65533;&#65533;}&#65533;d&#65533;&#65533;&#1240;&#65533;s&#65533;iN/&#65533;&#65533;&#65533;&#65533;&#65533;&#65533;j&#65533;V&#65533;	&#65533;&#65533;&#65533;R&#65533;&#65533;&#65533;&#65533;R&#65533;&#65533;~*N&#65533;y&#26538;o&#65533;&#65533;mxX	&#838;&#65533;j&#65533;t&#65533;&#65533;i&#65533;&#65533;&#65533;*1k&#65533;j&#65533;&#65533;e&#65533;&#65533;O&#65533;&#65533;&#65533;&#65533;&#65533;&#65533;&#65533;&#65533;r&#65533;0e*&#65533;]VPkS&#65533;pcf&#65533;&#65533;&#65533;.&#65533;P&#65533;&#65533;n&#65533;&#65533;&#65533;&#65533;&#65533;&#65533;0Y&#65533;]&#65533;1&#65533;B&#65533;&#65533;JW&#65533;&#65533;&#1553;&#65533;&#65533;&#65533;&#65533;S&#65533;>&#65533;&#65533;j&#65533;&#65533;&#65533;&#65533;&#65533;p&#65533;D&#65533;&#65533;~&#1927;_&#65533;&#65533;&#65533;&#65533;&#65533;&#65533;&#65533;&#65533;1&#65533;&#65533;&#65533;&#65533;&#65533;&#65533;*&#65533;&#65533;gW&#65533;/&#65533;&#369;;&#65533;6F&#65533;&#65533;g&#65533;&#65533;c&#65533;uL|&#65533;R&#65533;b
&#65533;7&#65533;&#65533;&#65533;&#65533;.&#65533;11(IM"cS&#65533;&#241;[2&#65533;&#65533;&#65533;&#65533;&#65533;1Oq&#65533;	&#65533;Cn~l&#65533;zY!_&#65533;R0W,&#65533;#C&#65533;u&#65533;&#65533;&#65533;&#65533;'%?r&#65533;^2&(&#65533;&#65533;&#65533;|U!&#65533;&#65533;&#65533;&#65533;ti&#65533;e&#65533;&#65533;&#65533;&#65533;&#65533;,&#955;u&#65533;'&#65533;*{O+O2&#65533;&#65533;&#65533;&#65533;a&#65533;,&#65533;j+cs6&#65533;&#65533;n&#65533;&#65533;&#1560;$[ \3
|D
4&#65533;&#65533;&#65533;&#65533;4i&#65533;&#65533;&#65533;G&#65533;b	&#65533;(&#65533;s&#65533;m&#65533;I&#65533;H&#65533;5sE,&#65533;2&#65533;&#65533;&#65533;SL|&#65533;&#65533;&#65533;&#65533;-3&#65533;&#65533;&#65533;7A,&#1257;&#65533;	&#65533;&#65533;Y&#65533;&#65533;&#65533;C&#65533;&#65533;&#65533;&#65533;=?&#65533;&#65533;rj g_&#257;&#65533;&#65533;p&#65533;&#65533;Z4&#65533;4&#65533;&#65533;G&#65533;&#65533;&#65533;ks$O-,&#65533;&#65533;'&#65533;tD&#65533;r&#65533;$&#65533;%&#65533;&#65533;f&#65533;&#65533;aA;'&#65533;&#1734;&#65533;&#65533;_&#65533;&#65533;&#65533;&#65533;p=&#65533;&#65533;&#65533;Y)E&#65533;Wi&#65533;&#65533;&#65533;&#65533;&#65533;?&#65533;4&#326;&#65533;&#65533;&#65533;&#65533;Sd&#65533;t't&#65533;C&#65533;4N&#65533;&#65533;%l&#65533;%\&#65533;&#65533;(&#65533;'S_&#65533;&#65533;TE1_&#65533;o&#65533;5&#65533;&#65533;rT/&#65533;S&#65533;&#65533;RD&#65533;`&#65533;&#65533;&#65533;&#65533;&#65533;ab&#1549;g &#65533;&#65533;S^X&&#65533;&#65533;tt&#65533;4&#65533;v1;N&#65533;&#65533;5&#65533;&#65533;V&#65533;&#65533;i&#65533;4M;&#65533;io&#65533;&#65533;k&#65533;/tcj&#65533;&#65533;"4&#65533;~&#65533;Z&#65533;&#65533;[uP&#65533;2&#65533;&#65533;Z&#166;3F&#65533;`&#65533;J&#65533;E%&#65533;'Gr&#65533;tH{2nxPk&#65533;L&#65533;u&#65533;=k4nl&#65533;zbgw&#65533;f&#65533;wu[7(&#65533;&#65533;&#65533;i'7g&#65533;wj&#65533;&#65533;k&#65533;&#65533;&#65533;&#65533;(&#1256;&#65533;&#65533;&#65533;&#65533;6&#65533;$&#65533;g&#65533;&#65533;}1-&#65533;1n&#65533;&#65533;&#1998;&#65533;e&#65533;)&#65533;%X&#1104;&#65533;^&#65533;r[%&#65533;&#65533;&#65533;&#65533;u*{&#65533;`&#65533;&#65533;t;&#65533;xG&#65533;&#257;"&#65533;L&#65533;&#65533;V&#65533;4&#65533;w&#65533;&#65533;wzCx%&#65533;&#65533;h?&#65533;w&#65533;6xo&#65533;&#65533;x{GHY&#65533;&#65533;;t&#65533;/&#65533;'x&#65533;&#65533;&#65533;&#65533;&#65533;&#65533;cp&#65533;-&#65533;&#65533;&#65533;?&#65533;&#65533;I8&#65533;?&#65533;r&#65533;@W&#65533;&#65533;$BR(0&#65533;Xh&#65533;&#65533;8&#65533;S8t;y5&#65533;xig8&#65533;&#65533;&#65533;&#65533;&#65533;w|&#65533;7L&#65533;i&#65533;'&#65533;&#65533;:&#65533;&#65533;&#65533;&#892;&#65533;&#65533;&#65533;&#65533;&#15950;&#65533;&#65533;'&#65533;&#65533;tSw&#65533;&#65533;T3&#149;&#65533;~&#26047;8,&#65533;&#65533;S&#65533;&#65533;oT&#65533;y@&#65533;&#65533;&#65533;OzH&#65533;7x&#65533;5&#65533;4He&#65533;.&#65533;9U&#65533;&#65533;&#65533;y&#65533;&#65533;r&#65533;y&#65533;?&#65533;L&#65533;:&#65533;&#65533;L[8\&#897;l,*+&#65533;&#65533;&#65533;8&#65533;S&#65533;K&#65533;V0&#65533;&#65533;&#65533;t&#65533;k&#65533;kWz&#65533;&#65533;&#65533;&#65533;n&#65533;&#65533;L&#65533;9&#65533;&#65533;&&#65533;&#65533;^&#65533;&#65533;/(&#65533;z&#65533;'&#65533;S(w&#65533;c&#65533;C&#65533;&#65533;&#65533;`&#65533;#&#65533;l&#65533;&#2042;&#65533;&#65533;zV=yY&#65533;&#65533;S:&#65533;&#65533;z7&#65533;&#65533;&#65533;&#65533;&#65533;&#65533;&#65533;&#65533;&#65533;&#65533;{&#65533;&#65533;&#65533;&#65533;&#65533;&#65533;&#65533;&#65533;_GE&#65533;&#65533;:&#65533;K&#65533;&#65533;O&#65533;`&#65533;&#65533;&#65533;&#65533;&#65533;&#65533;Lr&#65533;7&#65533;&#65533;7y-&#65533;;P&#65533;&#65533;&#65533;&#65533;&#65533;&#65533;G|&#65533;&#65533;x&#65533;pz&#65533;*;&#65533;}&#65533;&#65533;&#65533;&#65533;I&#65533;S{&#65533;G7&#65533;&#65533;&#65533;&#65533;z&#65533;&#65533;<t>XM&#1783;&#65533;O&#65533;&#65533;'|&#65533;&#65533;&#65533;&#65533;&#65533;&#65533;&#65533;&#65533;&#65533;&#65533;&#65533;&#65533;&#65533;w&#65533;&#65533;v8w&#65533;&#65533;ss&#65533;W&#65533;&#583;&#65533;8&#65533;Za&#65533;&#65533;&#65533;&#65533;&#65533;&#65533;&#65533;&#65533;&#65533;&#65533;G:&#65533;7z&#65533;&#65533;&#65533;G_I&#65533;Nk&#65533;&#65533;&#65533;<&#65533;_&#65533;M}&#65533;g6&#65533;&#65533;1&#1195;&#65533;&#65533;&#65533;4&#65533;	N4'&#65533;&#65533;3{[M3&#65533;m&#65533;'&#65533;&#65533;a&#65533;&#65533;&#65533;:!7&#65533;&#811;=&#65533;&#65533;=a&#65533;&#65533;R`&#65533;n&#65533;&#65533;&#65533;z&#65533;;&#65533;g&#65533;&#65533;&#65533;&#65533;&#65533;&#1807;s&#29948;&#65533;&#65533;y~7ER&#65533;&#65533;&#65533;A &#65533;38&#65533;#~&#65533;+>&#65533;&#65533;&#65533;&#65533;&#65533;
?$&#65533;J&#65533;#'&#65533;}&#65533;<&#65533;&#65533;<&#65533;O&#65533;&#65533;&#65533;&)&#65533;n&#65533;&#65533;0&#65533;N-O{&#65533;*&#65533;b&#65533;&#65533;>&#65533;&#65533;&#65533;K&#65533;&#65533;S&#65533;{&#65533;&#65533;&#65533;&#65533;&#65533;&#1278;&#65533;&#65533;&#65533;{&#65533;&#65533;&#65533;&#65533;{;&#65533;=&#65533;?&#65533;&#65533;Pk&#65533;&#65533;&#65533;&#65533;&#65533;'{pd&#65533;&#65533;&#65533;&#1977;&#65533;+8&#65533;6%&#267; <t&#65533;P&#65533;&#65533;&#65533;$&#65533;P_D&#65533;&#65533;uX1E&#65533;&#65533;y&#65533;&#65533;dH&#65533;#I&#65533;tp@AJ&#65533;*&#65533;Lx&#1189;&#65533;`&#412;Y2bL&#65533;5w&#65533;&#265;h&#1045;=&#65533;&#65533;&#65533;	gR&#65533;K9
m	&#65533;@T&#65533;r&#65533;&#65533;QVC[&#65533;:&#65533;&#65533;5&#65533;&#65533;W&#65533;^&#65533;v5&#65533;&#65533;R&#1700;(q&#65533;&#65533;&#65533;&#65533;&#65533;s!n&#65533;&#65533;P&#4550;{&#65533;&#65533;&#65533;&#65533;&#65533;&#65533;6&#65533;&#65533;&#65533;Q&#65533;6i}i&#65533;&#65533;&#65533;O#;-&#65533;&#65533;2&#65533;&#219;9O*&#65533;TW&#1622;&#65533;zV_#&#65533;cY&#65533;&#65533;r,&#65533;%&#65533;~&#65533;W&#65533;&#65533;&#65533;:&#65533;{o&#514;&#65533;;7&#65533;t2&#65533;&#65533;>A7&#65533;&#65533;&#65533;2&#65533;&#65533;&#1135;&#65533;&#924;\&#65533;&#65533;&#65533;&#65533;&#65533;m&#65533;&#65533;&#65533;&#65533;=_&#65533;.&#65533;&#1105;&#65533;&#65533;&#65533;&#65533;&#65533;&#65533;&#65533;B&#65533;&#65533;l)&#1982;(|8&#65533;&#65533;&#65533;&#65533;&#65533;&#65533;7&#65533;<&#65533;@&#65533;\**'&#65533;c&#65533;&#65533;&#65533;&#65533;&#65533;&#65533;&#65533;4&#65533;&#65533;2	&#65533;&#65533;P&#65533;7/&#65533;&#65533;(&#65533;&#65533;&#65533;&#65533;M<&#65533;H&#65533;&#679;&#65533;&#65533;&#65533;&#65533;&#65533;\&#65533;&#65533;Gd4+5&#65533;&#65533;3&#65533;&#65533;&#1776;&#65533;&#65533;&#65533;r<h&#65533;&#65533;&#52968;&#65533;&#65533;&#65533;&#65533;h&#65533;5\2&#65533;&#65533;&#65533;&#65533;&#65533;&#65533;&#65533;2&#663;*&#65533;&#65533;&#65533;&#65533;@&#65533;04&#65533;&#65533;%-&#65533;jD/&#65533;&#65533;
&#65533;&#65533;i&[t&#65533;&#65533;8&#1515;1-&#65533;&#65533;B(&#65533;{&#65533;P#&#65533;&#65533;&#65533;!&#65533;:&#65533;&#65533;Bm1)&#65533;&#65533;&#65533;0>M&#65533;D&#65533;&#65533;R/3&#65533;&#65533;-I&#65533;&#65533;&#65533;&#65533;m&#65533;&#65533;F&#65533;&#65533;&#65533;("&#65533;&#65533;&#65533;=&#65533;&#65533;GV&#65533;&#65533;VC/&#65533;5&#65533;4&#65533;&#65533;)L&#65533;&#65533;&#65533;I5j,&#65533;B&#65533;&#65533;4&#65533;&#65533;&#35603;TL0i+?US&#65533;`&#65533;+&#65533;&#65533;&#65533;l&#65533;&#65533;5&#65533;mA&#65533;53o&#580;t&#65533;3-3WW&#65533;&#65533;*,&#1554;}Q&#65533;f&#65533;&#65533;&#65533;&#65533;&#65533;
&#65533;&#65533;ZT&#65533;&#65533;Kq&#65533;&#65533;WDG&#65533;nL&#65533;&#65533;&#65533;&#65533;Ip&#65533;&#65533;&#65533;9
Av&#65533;H^\&#65533;Y&#65533;,>r&#65533;<&#65533;&#65533;n&#65533;~&#65533;X&#65533;3A&#65533;&#65533;&#65533;p&#65533;=&#65533;d&#65533;wl&#65533;a&#65533;z|&#65533;Sz%&#65533;&#65533;5z)v&#65533;g&#65533;&#65533;H&#65533;&#65533;+&#65533;&#65533;&#65533;&#65533;&#65533;&#65533;&#1441;&#65533;&#1257;&#65533;NF9X&#65533;&#65533;l&#65533;9v&#65533;\&#65533;&#65533;&#1685;&#65533;b&#65533;&#65533;&#65533;|&#65533;&#65533;&#65533;	B&#65533;&#65533;&#65533;l&#65533;R&#65533;&#65533;`p&#65533;C&#65533;m&#65533;&#65533;T&#65533;&#65533;`F+&#65533;J&#65533;k5R;&#65533;9&#65533;&#65533;E&#1145;&#65533;&#65533;&#65533;&#371;&#65533;&#65533;&#65533;&#65533;+0&#65533;&#65533;~\&#213;-a&#65533;&#65533;M&#65533;i&#65533;k=`&#65533;1&#65533;\&#65533;Cg&#65533;&#65533;Ec&#65533;&#1930;&#65533;V&#65533;o&#65533;&#65533;&#65533;&#65533;&#65533;&#65533;&#65533;&#65533;&#65533;B&#65533;&#65533;&#65533;&#65533;&#65533;r&#65533;&#65533;&#65533;&#65533;[&#65533;}&#65533;)D&#65533;]&#65533;4m	&#65533;&#65533;Y&#2011;&#65533;^&#65533;9&#65533;v&#65533;e=&#801;&#65533;m&#1487; &#1917;:&#65533;&#858;^Z&#65533;&#65533;Q^&#65533;0&#65533;jf&#65533;&#65533;&#65533;&#65533;g&#65533;^p&#65533;&#65533;/&#65533;AQ&#65533;&#65533;&#65533;&#65533;&#65533;&#65533;&#65533;x}&#65533;&#65533;&#65533;&#65533;&#65533;M:_2P&#65533;&#65533;&#65533;7Kh&#65533;u:&#65533;`&#65533;^7&#65533;&#65533;mOH&#65533;&#1240;^&#65533;&#65533;}&#1024;&#65533;&#65533;&#65533;X&#65533;&#65533;&#65533;h%&#65533;&#65533;
F&#65533;z&#65533;r&#65533;&#2020;W&#65533;&#65533;&#65533;&#65533;&#65533;&#65533;V&#65533;n&#65533;&#65533;&#65533; &#65533;&#65533;H&#65533;/&#65533;)Wl&#65533;&#65533;R&#65533;&#65533;&#65533;iG&#65533;&#65533;&#65533;&#65533;@&#65533;o&#65533;&#65533;&#65533;&#65533;Gl&#65533;&#65533;&#65533;8&#65533;&#65533;MA&#65533;"&#65533;&#65533;l&#65533;	[&#65533;1H9&#65533;4*<&#65533;&#65533;F&#65533;&#65533;,&#65533;&#65533;&#1242;&#65533;j&#65533;	?~D&#65533;&#65533;	V`/&#65533;1.&#65533;9e&#776;FX&#65533;cS&#65533;&#65533;&#65533;&#65533;&#65533;&#65533;&#65533;&#65533;&#65533;w#K&#65533;&#65533;~&#65533;&#65533;&#65533;s&#65533;H&#65533;&#65533;?&#65533;&#65533;$&#65533;6f&#65533;$r&#65533;&#65533;&#65533;	,&#65533;&#65533;a&#65533;&#65533;GC&#65533;&#65533;&#1606;&#65533;&#65533;&#65533;&#65533;4&#65533;	&#65533;&#65533;m&#65533;&#628;&#65533;o&#65533;&#65533;&#65533;&#65533;@C&#65533;dSsf&#65533;&#65533;\&#982;&#65533;e#&#65533;&#65533;K&#65533;&#1101;&#65533;&#65533;&#806;&#65533;&#65533;D(Q&#65533;3Vs&#65533;2Ki&#65533;S&#65533;R&#65533;;&#65533;&#1438;P&#65533;&#65533;&#65533;'&#65533;&#1766;.&#65533;&#65533;&#65533;ys&#65533;&#65533;&#65533;&#65533;:o&#65533;&#65533;v&#65533;R"&#65533;'Nv&#65533;=&#65533;)V&#65533;&#65533;6&#65533;S&#65533;\&#65533;o&#65533;&&#65533;@&#65533;-&#65533;M&#65533;@&#65533;3(&#65533;&#65533;&#456;&#65533;"&#65533;&U&#65533;R&#65533;&#65533;&#65533;BJ&#65533;P9&#65533;'j&#65533;&#65533;	&#1314;&#65533;&#65533;7&#65533;&#65533;O&#65533;V&#65533;&#65533;z&#65533;&#65533;(&#521;&#65533;&#65533;0&#65533;'&#65533;&#65533;3IR'}&#65533;k&#65533;"&#65533;L%&#1180;J&#65533;&#65533;;&#65533;gOM&#65533;Qa&#65533;&#65533;wA=;&#65533;&#1591;&#65533;&#1644;&#65533;
&#65533;[I&#65533;&#65533;VI&#65533;&#65533;&#65533;[&#65533;U&#65533;:W&#65533;fRm&#65533;$]&#65533;>*&#1457;&#1324;g&#65533;b*SYT&#65533;&#65533;#<x:g&#65533;&#65533;U&#1327;u]&#65533;{2q&#427;&#65533;$W&#65533;Z&#65533;&#65533;&#65533;&#65533;b&#65533;-&#65533;I&#65533;&#65533;&#65533;F&#65533;!&#65533;&#65533;9Ui&#681;&#65533;2%.}At)&#1634;H&#65533;W<&#65533;&#65533;&#65533;R&#65533;&#65533;i&#65533;&#65533;J+hAk&#65533;@&#65533;&#65533;&#65533;&#65533;-M`D&#65533;&#65533;+V:*]V@[]BrAAY@.&#65533;&#65533;&#65533;&#65533;&#65533;&#65533;&#65533;bp&#65533;;\&#65533;6&#65533;&#65533;]&rp&#65533;\&#65533;6wU&#1117;.u&#65533;&#65533;&#65533;2&#65533;&#65533;&#65533;&#65533;{uT0/&#65533;&#65533;P*U&#65533;YM&#65533;J&#65533;&#65533;Rw&#65533;&#65533;Z,ib&#65533;&#65533;&#65533;&#1781;&#65533;&#65533;&#65533;&#65533;XJN&#65533;&#65533;&#65533;&#65533;+&#65533;i%&#65533;&#65533;&4&#65533;&#65533;<pIK5&#65533;G&#65533;&#65533;N&#643;&#65533;&#65533;&#65533;&#65533;&#65533;r&#65533;k+1&#65533;Ywx&#65533;&#65533;}&#65533;_&#65533;&#65533;&#65533;&&#65533;&#65533;/}]&#65533;&#65533;m&#65533;&#65533;&#65533;&#65533;&#65533;g&#65533;r&#65533;a&#65533;&#38436;TnQXb&#65533;&#65533;4&#561;t&#65533;[&#65533;&#65533;9&#65533;&#65533;(&#65533;&#65533;\.p&#65533;&#65533;d.M&#65533;<.&#65533;&#65533;&#65533;f&#65533;&#65533;Gz&#65533;i&#65533;U|A&#65533;&#1369;"^&#65533;W&#65533;&#65533;&&#65533;1&#65533;sS].&#500;&#65533;8&#65533;&#65533;&#65533;#&#65533;&#2599;&#65533;8&#722;&#65533;&#65533;-&#65533;Nuf&#65533;z&#65533;2&#65533;&#65533;&#65533;&#65533;6Nm(&#65533;&#65533;;g_&#65533;&#65533;&#65533;$-&#65533;P6/Z&#65533;K&#65533;&#65533;&#65533;)&#65533;&#65533;&#65533;t]Z+:&#981;&#65533;&#65533;&#65533;P&#65533;m"&#65533;&#65533;V&#65533;`&#65533;G&#65533;&#1639;&#65533;z&#65533;Ds2H<&#65533;&#65533;&#65533;"&#65533;&#65533;&#65533;^&#65533;&#65533;&#65533;&#65533;[gt&#65533;i&#65533;,/&#65533;Lla[4(&#65533;o&#65533;&#65533;&#65533;9&#65533;&#65533;&#671;U&#65533;&#65533;&#65533;&#65533;&#65533;&#65533;&#65533;&#65533;sK&#65533;&#65533;&#65533;&#65533;BS&#65533;v&#65533;&#65533;yoe&#65533;&#65533;&#1830;&#65533;&#65533;	&#65533;&#65533;&#65533;
&#65533;&#65533;&#65533;x&#65533;&#1974;*&&#65533;&#65533;n&#65533;&#65533;&#65533;$&#65533;$wj\i\&#65533;zNR&#65533;&#65533;<&#65533;&#65533;&#65533;j&#65533;7&#65533;gK&#65533;:t&#65533;&#65533;8&#65533;i~&#65533;7\&#65533;!&#65533;2r&#65533;*&#1163;&#65533;&#65533;&#65533;2&#65533;9w-V&#65533;=&#65533;&#65533;9w&#65533;&#65533;[&#65533;3&#65533;&#65533;3w&#65533;0&#588;&#65533;{&#65533;&#65533;&#65533;&#65533;_&#65533;S}&#498;v&#1138;&#65533;&#65533;+&#1207;{&#65533;#&#65533;&#65533;hM&#65533;&#65533;&#829;&#65533;&#65533;k&#65533;&#13780;&#65533;K	A&#65533;&#65533;&#65533;}&#65533;zm&#65533;U;&#65533;&#65533;?&#65533;&#65533;&#65533;&#65533;&#65533;Nx&#65533;.&#65533;@h{ww&#65533;q&#65533;&#65533;U$&#65533;&#65533;&#65533;&#65533;&#65533;&#65533;gnZ&#65533;&#65533;&&#65533;&#65533;&#65533;&#65533;v&#65533;&#65533;&#65533;bR|&#65533;&#65533;&#65533;&#65533;'>/&#65533;&#65533;%?y7&#65533;w&#65533;d&#65533;k&#65533;&#65533;&#65533;y&#65533;C&#65533;_&#65533;:&#65533;&#65533;&#65533;&#65533;&#65533;&#65533;&#65533;&#65533;&#65533;&#65533;Nu&#65533;&#65533;&#65533;N}&#65533;F&#65533;&#65533;&#65533;&#65533;d0&#65533;&#65533;&#65533;&#65533;&#65533;&#65533;V&#65533;&#65533;_mLvD&#65533;&#65533;x&#65533;N&#65533;&#65533;;&#65533;&#65533;&#65533;&#65533;%&#65533;7&&#65533;3&#65533;+m&#65533;&#65533;&#65533;&#65533;&#65533;&#65533;&#65533;&#65533;_&#65533;%&#65533;&#65533;H	9&#65533;s&#65533;Kp&#65533;&#65533;&#65533;.&#65533;<#!n&#65533;qf&#65533;\H&#65533;>&#65533;&#65533;p&#1586;&#65533;&#65533;"g&#65533;F&#65533;&#65533;*&#65533;&#65533;.&#65533;&#65533;
&#65533;&#65533;&#65533;&#65533;&#65533;e&#65533;&#65533;V&#48192;h&#65533;*
00&#65533;E&#65533;&#65533;L&#65533;&#65533;*&#65533;&#65533;i"&#65533;'&#65533;
&#24110;p^&#65533;&#65533;T'&#65533;|&#65533;>&#65533;&#65533;6&#65533;N&#65533;)&#65533;&#65533;./.	/;h&#65533;&#65533;&#65533;&#65533;&#65533;&#65533;pB0&#65533;Z&#1001;8&#65533;6&#65533;&#65533;&#65533;B{&#65533;&#65533;,&#65533;0&#65533;HH&#65533;Gy&#65533;K&#65533;&#65533;&#65533;&#65533;&#65533;^P&#65533;&#1712;&#65533;j&#65533;&#414;&#65533;&#65533;&#65533;eekj&#65533;~&#65533;G&#65533;&#65533;&#65533;<&#2422;&#65533;&#65533;"MQp&#40526;&#65533;%$
)*&#65533;&#65533;$&#65533;N(X&#65533;&#65533;&#65533;"#&#65533;&#65533;&&#65533;&#65533;&#65533;&#65533;&#65533;t&#65533;x&#65533;&#65533;&#65533;
&#65533;V&#65533;&#65533;(&#65533;&#65533;Ji&#65533;&#65533;&#65533;&#65533;e&#65533;	4H$E&#65533;&#65533;&#65533;&#65533;&#65533;d&#65533;U&#65533;&#65533;&#65533;&#65533;&#65533;\&#58232;&#65533;L<#&#65533;&#65533;&#65533;&&#65533;a&#999;T&#65533;&#65533;&#65533;Dq0&#1100;&#65533;#&#65533;&#65533;$@&#65533;&#65533;&#65533;&#65533;&#65533;P&#65533;&#65533;&#65533;N&#65533;&#65533;&#65533;&#65533;S&#65533;&#65533;&#65533;&#65533;~q=&#65533;&#65533;2g&#65533;&#65533;&#65533;&#65533;&#866;L&#65533;
&#65533;xLP&#65533;&#65533;&#65533; &#65533;p&#65533;&#65533;Q&#65533;-&#1540;-&#65533;&#65533;&#65533;U&#65533;&#65533;&#1138;`b)e	C&#65533;&#65533;&#65533;&#65533;&#65533;@w&#65533;&#1136;&#65533;&#65533;&#65533;@&#65533;@&#65533;&#65533;&#65533;	&#65533;&#65533;_&#65533;&#65533;&#65533;/&#966;&#65533;@&#65533;&#65533;s
&#65533;&#65533;&#65533;&#65533;&#65533;P&#65533;&#65533;&#65533;~B!&#65533;Q&#588;&#65533;&#65533;&#65533;up@
&#65533;"&#65533;&#65533;&#65533;q&#65533;&#65533;es+&#65533;,J&#65533;I&#65533;&#65533;&#65533;7&#65533;$&#65533;&#2032;/&#65533;Q&#65533;&#1968;&#65533;4&#65533;&#65533;R&[d&#65533;j&#65533;<p&#65533;D&#65533;&#65533;&#65533;"IA&#65533;x&x*+&#65533;^&#65533;t&#65533;/$&#65533;GV&#65533;&#65533;U&#65533;&#65533;&#65533;R*&#65533;&#65533; &#65533;o*&#65533;n&#65533;&#65533;Q\@&#65533;m&#65533;&#65533;v&#65533;&#65533;&#65533;&#65533;d)&#65533;&#65533;&#65533;&#65533;2O&#65533;&#65533;&#65533;&#65533;$a1&#65533;&#65533;&#65533;&#65533;%&#65533;/&#65533;&#65533;-&#65533;&#65533;*Odd&#65533;&#34445;&#65533;&#65533;&#65533;&#65533;j&#65533;,&#65533;#&#65533;&#65533;&#65533;#Ip&#1006; Wr	A.-S%&#65533;&#65533;&#65533;E+&#65533;J&#65533;H&#65533;&#65533;@S&#65533;&#65533;3f.@Cl*&#65533;&#65533;0&#65533;&7'*?&#65533;Z&#65533;.1&#65533;)&#65533;&#65533;6&#65533;f&#65533;&#65533;r
#&#65533;&#65533;&#65533;l&#65533;&J2&#65533;P&#65533;&#65533;&#268;&#65533;=I&#65533;T(ss2):+C:&#65533;r4&#65533;&#65533;&&#1642;&#65533;T&#879;&#65533;&#65533;7&#65533;%&#65533;R&#65533;N&#65533;,&#65533;Q	&#65533;&#65533;9%&#65533;=R$:&#65533;w&#65533;:!&#65533;
W-&#65533;z2&#65533;(&#65533;&#65533;1&#65533;Q&#65533;&#65533;%&#65533;SU&#65533;)T&#65533;
T&#29326;&#65533;\&#65533;sP&#65533;&#65533;&#65533;P&#65533;&#65533;*B&#65533;)&#65533;BC&#65533;R&#65533;MW:f&#65533;JTC74@&#65533;&#65533;&#65533;<4&#65533;B!7&#65533;&#65533;6s;&#65533;r>#rE&#65533;n&#65533;R&#65533;&#65533;&#65533;&#65533;S8&#65533;Q9&#65533;C/&#65533;QG&#65533;&#65533;G&#753;9&#65533;:&#65533;&#65533;&#65533;P0C&#65533;Q(JP0&#65533;0&#1203;I]&#65533;><T&#65533;^&#65533;&#65533;&#65533;F&#65533;&#65533;Ga&#65533;9&#65533;&#65533;L&#65533;>&#65533;&#65533;J&#65533;&#65533;(&#65533;) &#65533;&#65533;2&#65533;8&#65533;&#65533;s(&#65533;SP&#195;&#65533;v<[&#65533;HaM&#65533;*t>&#65533;&#65533;Pg2:&#65533;t&#65533;~&#65533;D&#65533;&#65533;&#65533;D&#65533;&#65533;6&#65533;@&#65533;Ev&#65533;&#65533;f.4&#65533;&#65533;&#65533;u&#65533;&#65533;L&&#65533;Lh( C&#65533;&#65533;&#65533;j&#65533;s&#65533;L&#65533;&#65533;&#65533;&#65533;H&#65533;&#65533;&#65533;h&#65533;&#65533;CTY&#65533;PO?&#65533;b&#65533;&#65533;E&#65533;t&#65533;D&#65533;&#65533;&#430;l:C*&#65533;&#65533;N&#65533;&#65533;&#21176;&#65533;&#65533;&#65533;&#65533;&#65533;9&#65533;PG&#65533;&#65533;&#65533;
[d&#65533;&#65533;&#65533;h&#65533;&#65533;Z&#65533;2O&#65533;G&#65533;&#65533;N[&#65533;&#65533;&#1668;5&#65533;&#65533;/6&#65533;&#65533;&#65533;J&#65533;-&#65533;&#65533;&#65533;DsO]w&#65533;T&#65533;50&#65533;&#1350;&#65533;(&#65533;f&#54597;>O&#65533;X3&#65533;2`&#65533;
]&#65533;m`&#1525;`&#65533;&#65533;&#65533;&#65533;&#65533;&#65533;&#65533;P&#65533;^vb&#65533;&#65533;lUU&#65533;&#65533;&#1742;SA.c3	[S&#65533;&#65533;W?&#65533;&#65533;VlV&#65533;V&#65533;&#65533;&#65533;,&#65533; &#65533;&#65533;dm2\&#65533;Ya&#65533;&#65533;&#65533;nI&#65533;&#65533;&#1549;&#65533;&#65533;&#65533;
&#65533;&#65533;A&#65533;&#65533;^&#65533;&#65533;d&#65533;4NK&#65533;y9^NW&#65533;&#65533;dvi&#65533;l+&#12738;l&#24700;&#65533;S&#65533;ld&#65533;'&#65533;&#65533;]&#65533;2	&#65533;&#65533;dn&#65533;\&#65533;log&#65533;"#2j&#65533;&#65533;gm&#65533;&#51356;n&#65533;&#65533;.S&#65533;X[&#65533;&#65533;&#65533;6o&#65533;V`&#65533;&w&#65533;/&#65533;&#65533;u&#1289;&#65533;&#65533;&#65533;@pI&#65533;&#65533;&#65533;^&#65533;&#65533;&#65533;tQUw&#65533;T69&#65533;q!q5;&#812;&#65533;,&#65533;&#65533;&#65533;&#65533;&#65533;g&#65533;&#65533;&#65533;&#65533;h&#65533;Q&#65533;2i!&#65533;n&#65533;vh%&#65533;w&#65533;&#65533;ty&#65533;&#65533;&#1427;oM&#65533;\ymd8e&#65533;_&#65533;&#65533;dL&#65533;&#65533;(W&#65533;&#65533;b]&#65533;0x&#65533;!&#65533;&#65533;&#65533;&#1025; &#65533;&#65533;&#65533;s3&#65533;g{&#65533;&#65533;&#65533;b%v	wwa&#65533;M&#65533;W}&#501;]&#886;&#65533;DjT&#65533;D+&#65533;&#65533;_&#1230;hq&#65533;a&#65533;l%Pvn+Ui&#65533;B&#65533;~oN~&#65533;&#65533;~&#65533;&#65533;]&#65533;vA&#65533;&#65533;`*&E&#65533;K&#65533;&#65533;6&#65533;&#65533;v&#65533;&#65533;&#65533;&#65533;&#65533;Y&#65533;N's&#65533;z&#65533;&#350;t9&#65533;q&#65533;dI%!&#65533;&#65533;&#65533;&#65533;X&#65533;=&#65533;&#65533;x &#65533;&#65533;+&#65533;&#65533;e&#951;&#65533;6 }&#65533;M&#65533;&#65533;&#65533;JcoO&#65533;:#&#65533;NX1Z5&#65533;&#65533;&#65533;96y&#65533;&#65533;]'&#65533;&#65533;}&#65533;&#65533;&#65533;&#65533;&#65533;&#65533;&#65533;&#65533;&&#65533;?&#65533;&#65533;&#65533;&#65533;&#65533;o<@&#65533;\-&#65533;M&#65533;6f7v&#65533;l3oTC)P&#65533;n!+&#128;"&#609;r&#65533;vo&#65533;U.3RmwD&#65533;&#65533;W&#65533;)&#65533;XR!u&#65533;&#65533;4&#65533;&#65533;XT&#65533;"&#65533;&#30222;'
X &#1834;F&#65533;&#65533;$&#65533;AC&#65533;dcl&#1304;&#65533;&#65533;&w3GQ&#65533;L&#65533;&#65533;&#1489;Q&#65533;$&#65533;x#&#65533;@&#65533;&#65533;8q&#65533;x%T`:&#65533;Crn&#65533;Ri&#65533;&#65533;2&#65533;&#65533;&#65533;Z&#65533;E&#65533;B&#65533;'Y&#65533;QQs&#65533;&#65533;&#65533;&#65533;&#65533;&#65533;&#65533;&#65533;&#65533;V&#65533;@dwGS9&#65533;&#65533;&#65533;&#65533;&#65533;&#65533;&#65533;e&#65533;!&#65533;o&#65533;"&#65533; &#65533;&#65533;)&#65533;&#65533;&#65533;&#65533;,=8PE&#1558;o&#65533;~&#65533;Emy9&#65533;7&#65533;&#65533;&#65533;!&&#65533;G&#65533;@$&#65533;&#65533;&#65533;#&#65533;k&#65533;&#65533;5&#65533;3?@qO&#65533;RE9&#65533;|	&#65533;R&#65533;TP#-&#65533;&#65533;&#65533;&#65533;&#65533;&#65533;~`"&#65533;&#65533;	>&#65533;	&#825;&#65533;&#65533;a&#65533;&#992;<eMy`}&#65533;d&#65533;&#65533;C&#65533;q&#65533;	&#65533;+&#65533;t&#65533;91:&#65533;
&&#65533;h&#65533;&#65533;j`&#65533;`&#65533;&#65533;Z&#65533;&#65533;z&#65533;&#65533;&#65533;&#65533;s&#65533;9=&#65533;&#65533;&#65533;9&#65533;&#65533;k&#65533;T&#65533;R8&#65533;&#65533;&#65533;&#65533;yZT"&#65533;&#65533;&#65533;&#65533;&#65533;&#65533;&#65533;&#65533;3 t&#65533;&#65533;&#65533;&#512;&#65533;WZ
4TX&#65533;Z&#65533;y&#65533;&#65533;H&#65533;&#65533;2&#65533;M&#65533;&#65533;&#65533;8c&#65533;&#65533;&#65533;,&#65533;&#65533;
["&#65533;&#65533;	j&#65533;ztc&#65533;M&#65533;5&#65533;2Y&#65533;&#65533;&#65533;&#65533;G&#65533;&#65533;xN&#65533;&#65533;&#65533;&#65533;&#65533;dj&#65533;Z&#65533;1&#65533;x&#65533;[&#65533;~8&#65533;&#65533;`&#65533;&#378;&#65533;&#65533;&#65533;[&#65533;&#65533;-iN&#65533;&#65533;z&#65533;!:2&#65533;&#65533;&#514;	&#65533;I&#65533;&#65533;9&#65533;E&#65533;&#65533; &#65533;y&#65533;| (1&#65533;D{B[
&#65533;[&#65533;&#65533;9&#65533;cD&#65533;Uo&#65533;&#65533;7&#65533;&#65533;&#65533;Y&#65533;v{{&#65533;&#65533;&#65533;&#65533;b&#65533;0"F&#65533;&#65533;I`[&#65533;	&#65533; 
~&#65533;&#65533;A:"X&#65533;&#65533;&#65533;5O?&#65533;z&#65533;U{M&#65533;P&#65533;&#65533;O&#65533;S&#65533;&#65533;&#1482;}{AX:"l&#65533;&#65533;5&#65533;&#65533;&#65533;Q&#65533;&#65533;&#65533;#&#65533;z&#65533;&#65533;&#908;%g&#65533;&#65533;9M&#65533;&#65533;T&#65533;O&#65533;r&#65533;#&#65533;&#65533;&#1589;&#65533;&#65533;n&#65533;m&#65533;&#65533;&#65533;&#65533;P`F#!"&#65533;&#65533;&#65533;g&#65533;&#65533;&#736;&#65533;&#65533;&#65533;&#65533;4&#65533;^N;&#65533;&#65533;&#65533;E&#65533;&#65533;7{&#65533;&#1562;&#65533;&#65533;71&#65533;$3&#65533;a&#65533;&#65533;&#65533;,&#65533;$&#65533;xr;x&#65533;&#65533; &#65533;&#65533;&#679;&#65533;9&#65533;e6&#65533;&#65533;&#65533;&#65533;	&#65533;&#65533;O&#65533;78 &#65533;&#65533;&#65533;&#65533;c71&#65533;X?&#65533;<&#65533;&#65533;l{&#65533;K|&#65533;B&#65533;&#592;&#65533;ZL&#65533;&#65533;&#65533;~&#65533;&#65533;&#65533;!&#65533;&#65533;&#65533;5&#65533;&#65533;
;&#65533;&#65533;&#65533;g&#65533;&#65533;FP=T&#65533;6&#65533;&#65533;&#65533;<&#65533;&#65533;&#65533;&#65533;/gW&#65533;&#1834;i&#65533;&#65533;&#65533;&#65533;&#65533;&#65533;&#65533;_&#65533;C&#65533;F&#65533;&#65533; &#65533;G&#65533;&#65533;&#65533;&#65533;&#65533;0&#65533;&#65533;&#65533;9&#65533;&#65533;GWe&#65533;|&#65533;`&#65533;&#713;V&#65533;E&#65533;&#65533;d[&#65533;=[&#65533;I])&#65533;@&#65533;q&#65533;&#65533;j)&#65533;g&#65533;&#65533;a&#65533;a]&#65533;;&#65533;&#65533;&#46733;&#65533;&#65533;&#65533;C=&#65533;&#65533;&#65533;Pw&#65533;@!&#65533;
&#65533;,&#65533;h&#65533;!  $!"!#!%%1&)3'%&)&1,,2-2).,8.051-+1.132442,44:55@68;68B69186A94496::;4;9<<<B=@F=A9>=IA<=A=BA>IAB<CADDCJEDPEHBFHMG7DGHQH4AHCEIEJIFQJ:EKILKOGL<HLKRNNXNPWNRJP=IQMRQNYRHMRTMUTYUT`VX`WFRYEQYVa[JU[[b]]i^ag_b[a]da^iac]bNZcaecckdS_eUbeepfhlfiphhdielifqjVdjYejimk^ikkrmnynpyp_mpmuqnxrqvseqsr{tu&#65533;vx~vy&#65533;ygvyu|yv&#65533;yx}zjyzz&#65533;{}&#65533;}&#65533;&#65533;&#65533;o~&#65533;q}&#65533;}&#65533;&#65533;~&#65533;&#65533;u&#65533;&#65533;&#65533;&#65533;&#65533;&#65533;&#65533;&#65533;&#65533;&#65533;&#65533;&#65533;&#65533;&#65533;&#65533;&#65533;&#65533;y&#65533;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30;&#65533;&#310;&#65533;&#1079;&#65533;&#1144;&#65533;&#65533;&#65533;&#65533;&#65533;&#65533;&#65533;&#314;&#65533;&#65533;&#65533;&#65533;&#638;&#65533;&#830;&#65533;&#1151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8l&#65533;&#65533;&#65533;KH&#65533;&#65533;bJT&#1580;&#65533;&#324;&#65533;f&#65533;&#65533;&#793;&#65533;&#65533; C&#65533;I&#65533;&#65533;&#594;SN&#65533;H&#65533;&#65533;0&#65533;&#65533;b&#65533;,&#65533;&#65533;&B&#65533;8s^&#65533;iq&#65533;&#863;@&#65533;
Z&#65533;#&#291;0]>|&#65533;&#65533;&#65533;&#1255;P&#65533;&#65533;u3&#65533;K&#65533;&#65533;2&#65533;&#65533;u&#65533;N&#65533;&#65533;K&#65533;&#65533;&#609;*uZ&#65533;&#65533;6&#65533;&#1719;?{>&#65533;K&#65533;&#65533;&#1915;x&#65533;&#65533;K&#65533;Z&#65533;_n&#65533;JXp&#1834;&#65533;&#65533;5&#65533;&#65533;a&#1775;7&#65533;26K&#65533;2I&#65533;&#65533;K&#332;&#65533;m&#952;tC?&#65533;L&#65533;&#65533;&#653;#r&#65533;&#65533;&#65533;B&#65533;&#65533;C%J5&#65533;f&#65533;]mCL&#65533;-&#933;}&#65533;Z.&#1708;&#40876;gn&&#65533;&#65533;,&#65533;&#10319;K?&#65533;35&#65533;&#65533;~a&#65533;-&#65533;p&#65533;&#65533;&#65533;{Y&#65533;u&#65533;;<l&#65533;E&#65533;L&#65533;&#65533;{&#65533;&#65533;M&#65533;}I&#65533;&#65533;&#65533;&#65533;&#65533;Q&#65533;?&#65533;i&#65533;&#65533;y&k&#65533;D&#65533;n&#65533;&#65533;w&#65533;&#65533;&#65533;x&#65533;uF&#65533;|+I&#65533;&#65533;{!&#65533;&#65533;I&#65533;&#65533;G&#65533;l&#65533;&#65533;Zt&#65533;&#65533;&#65533;&#65533;~(f&#65533;vV&#65533; U&#65533;=&#65533;&#65533;m&#65533;&#478;nB&#65533;&j&#65533;&#1495;5>&#65533;&#65533;[^&#1441;&#65533;&#65533;&#65533;'&#65533;~&#1049;&#65533;d&#65533;&#65533;&#65533;&#65533;&#65533;&#65533;&#65533;#x5&#65533;&#65533;w5&#65533;&#1100;`&#65533;wao&#1485;y&#65533;G&#65533;t&#65533;&#65533;&#65533;eeG"&#65533;d&#65533;&#65533;yE&#65533;xj&#65533;LnT&#65533;&#65533;
&#65533;"&#65533;^&#1862;&#1368;:
e&#65533;&#65533;&#65533;&#65533;b&#65533;7&#65533;7&#1040;&#65533;U6&#65533;&#65533;&#65533;&#65533;9&#65533;w&#65533;&#65533;\^&#65533;~&#65533;\&#65533;&#65533;&#65533;&#65533;"SY
:&#65533;&#65533;S&#65533;&#65533;j&#65533;&#65533;J&#65533;&#6970;&#65533;&#65533;&#1102;&#65533;&#65533;&#65533;t'H&#65533;-Wi&#65533;M&#65533;@&#65533;&#65533;&#37500;&#65533;
&#1700;&#65533;6J&#65533;&#65533;&#65533;&#65533;&#65533;&#1450;*&#65533;&#65533;&#65533;&#65533;y&#65533;&#65533;n&#65533;&#65533;&#65533;&#26897;&#65533;&#65533;&#65533;J&#65533;&#65533;i&#65533;&#65533;&#65533;E&#65533;2&#65533;&#1467;&#65533;P&#65533;.&#65533;k&#65533;&#65533;J&#65533;&#2017;&#65533;&#65533;j&#65533;&#65533;&#65533;-cW&#65533;&#65533;(o&#65533;r&#65533;&#65533;&#65533;FU&#65533;&#65533;C&#65533;^Z&#65533;&#65533;.&#65533;&#65533;&#65533;k&#65533;&#65533;@&#65533;</t&#65533;&#65533;&#65533;O&#1508;&#799;o&#65533;&#65533;&#65533;10&#65533;&#1706;s&#65533;&#65533;&#65533;^&#65533;&#1911;E&#65533;j&#65533;&#65533;&#65533;Y&#65533;d]&#65533;q&#65533;&#65533;Vy2&#65533;&#65533;.&#65533;&#65533;&#65533;)#&#65533;&#65533;S&#65533;&#65533;\&#65533;R&#65533;4&#65533;d&#648;&#65533;M8&#65533;w&#65533;E
o&#65533;&#65533;&#65533;gn&#65533;&#65533;&#65533;N&#65533;&#65533;h&#65533;N&#65533;&#65533;&#65533;&#1321;Um&#65533;&#65533;[?=&#65533;h9S&#65533;'&#65533;&#65533;O?&#65533;&#65533;n&#65533;(&#65533;a#&#65533;&#65533;&#65533;:&#65533;&#65533;tQ3&#65533;&#65533;&#65533;u&#65533;&#65533;&#65533;m&#65533;t&#65533;D&#65533;&#65533;$&#65533;K3^6&#26915;E&#65533;5Q-&#65533;&#65533;&#65533;&#65533;&#276;&#65533;!&#65533;x&#65533;&#65533;ie]&#65533;&#65533;&#65533;&#65533;G>&#65533;&#65533;&#65533;+u&#65533;$j&#65533;&#65533;&#65533;&#65533;&#65533;n&#65533;&#411;z&#65533;&#65533;&#65533;G?&#65533;&#62627;&#65533;&#65533;&#1900;&#65533;.}&#65533;&#65533;&#1973;&#65533;&#65533;r7&#65533;&#65533;&#65533;?oo&#65533;&#65533;`&#65533;i&#65533;&#65533;&#1695;2&#65533;b&#65533;&#65533;&#65533;&#65533;&#65533;&#65533;&#65533;&#65533;&#65533;=&#65533;&#65533;&#65533;&#65533;&#65533;&#65533;R&#956;J&#65533;&#65533;&#65533;Ym]&#65533;&#65533;&#65533;&#65533;<&#65533;Yx
4 q&#1319;6&#65533;O&#65533;&#65533;[7x.&#65533;&#65533;&#65533; M&#65533;`&#65533;&#65533;&#65533;@(&#65533;N&#65533;&#65533;&#65533;&#65533;D&#65533;@'=&#65533;&#65533;s&#65533;&#65533;&#65533;&#65533;&#65533;p5&#65533;6-&#65533;&#65533;&#65533;u9&#65533;U	&#65533;&#65533;&#65533;&#65533;&#65533;t&#65533;S!&#65533;&#65533;&#65533;&#65533;&#65533;ED&#65533;8&#65533;&#65533;&#65533;0&#65533;&#65533;:b&#65533;t&#65533;&#65533;.&#65533;p&#65533;P&#65533;&#65533;&#1588;b1ytCStV&#65533;&#65533;e&#65533;&#65533;m&#1122;&#65533;&#65533;&#65533;&#65533;/u&#65533;s&#65533;&#65533;G&#65533;e&#65533;Hw&#65533;&#65533;xH&#44401;&#65533;r&#65533;&#1276;&#65533;&#65533;F:&#1163;_&#65533;#&#65533;&#65533;&#65533;&#65533;,F2&#65533;}\&#65533;&#65533;HCj1&#65533;c&G&#65533;C"&#65533;&#65533;D&#65533;&#65533;&#65533;T-&#65533;&#65533;r&#65533; &#65533;V&#65533;P&#65533;&#65533;&#65533;&#65533;&#65533;#1IJ&#65533;8&#65533;z&#65533;&#65533;&#65533;&#65533;`F&#65533;&#65533;%&#65533;&#65533;$-&#65533;)&#65533;X&#65533;&#65533;4&#65533;3&#65533;&#65533;&#65533;oX&#65533;&#65533;&#65533;&#&#65533;i&#783;Lzr&#65533;&#65533;O&#65533;BhB&#65533;&&#65533;&#65533;&#65533;&#65533;&#65533;l&#65533;&#65533;u|M+	&#65533;&#617;&#65533;3o&#65533;&#803;>u	&#65533;&#65533;t*&#65533;&#65533;t8
&#979;&#65533;&#917;&#65533;&#65533;3o&#65533;&#710;:t&#65533;&#65533;j$A&#65533;g&#841;&#65533;NtI4g8&#65533;&#65533;E}>&#65533;&&#65533;&#65533;&#65533;E&#65533;9R&#65533;&#65533;O`&#65533;&#65533;h9&#65533;(&#65533;{>&#65533;&#65533;&#65533;8H0E&#65533;4&#65533;61&#65533;g&#65533;(&#65533;ZR&#65533;F&#65533;{(&#65533;Q&#65533;FT&#65533;0Mj;&#65533;&#65533;&#65533;S6&#65533;Leg?&#65533;AUsX&#65533;&#65533;X&#65533;jOM:&#364;&#65533;S&#65533;&#65533;g7&#65533;Z&#1281;d#E&#65533;*S&#65533;Y&#1398;&#65533;&#65533;&#65533;kE'\&#593;&#1402;n&#65533;y&#65533;&#65533;bJ&#65533;&#65533;&#65533;P&#65533;5&#65533;&#65533;&#65533;kU&#65533;*&#1573;&#65533;&#65533;&#65533;&#65533;@&#65533;b&#65533;&#1403;.&#65533;
*_&#65533;&#65533;&#65533;&#65533;Z&#1458;&#65533;&#65533;+);&#1513;.&#1457;&#65533;&#65533;aF'{&#65533;&#1170;&#65533;&#65533;m&#65533;&#65533;e&#65533;&#65533;W&#65533;&#65533;T&#65533;&#65533;&#65533;K8@+YC&#65533;*&#60139;--H&#65533;*&#65533;&#65533;&#65533; &#65533;}-ly&#65533;&#65533;&#65533;-&#65533;O&#65533;&#65533;&#65533;&#65533;fm&#65533;)[&#65533;&#65533;&#65533;&#65533;&#65533;U&#65533;g&#65533;&#65533;]&#65533;&7&#65533;&#65533;\&3^&#65533;&#65533;&#65533;
E&#65533;&#65533;&#65533;s&#65533;kW&#65533;7&#65533;A&#65533;.w&#65533;Oc&#65533;&#65533;&#65533;&#1229;&#65533;zc&#65533;^&#65533;&#65533;C&#65533;&#65533;=Gb,&#65533;lx&#65533;&#65533;&#65533;&#65533;{&#65533;X&#65533;x!&#65533;K&#65533;&#65533;K&#2011;&#65533;&#65533;`&#65533;Ml`&#65533;&#65533;&#65533;&#65533;&#65533;&#65533;G`/X&#65533;&#1645;&#65533;;&#65533;[a&#65533;&u&#65533;&#65533;iteZ&#65533;&#65533;&#65533;&#65533;W&#65533;&#65533;@&#65533;
a&#65533;X&#65533;&#65533;`!{&#65533;a&#65533;"&#65533;&#65533;;&#65533;o&#65533;],T/&#65533;)&#65533;)w&#65533;Zb&#65533;&#65533;U&#65533;|&#983;x&#65533;`F&#65533;&#1274;T'c&#65533;&#65533;#N&#65533;&#65533;K&#65533;e1&#65533;8&#65533;&#65533;&#65533;&#65533;&#65533;@&#65533;&#65533;&#65533;.&#65533;y&#65533;L.&#65533;&#65533;&#65533;h&#65533;7u&#65533;Fv3&#65533;&#65533;c&#65533;$ww&#65533;y&#65533;s5&#65533;ZX W4&#65533;&#65533;&#65533;P&#65533;&#65533;&#65533;&#65533;&#65533;Y&#1027;&#65533;&#65533;*&#65533;&#65533;gw&#65533;Q>&#65533;&#65533;+&#1540;P&#65533;&#65533;f-&#65533;&#65533;&#65533;&#65533;&#65533;&#944;&#65533;3h&#65533;&#65533;,:'8&#601;&#27690;7&#65533;V&#65533;&#65533;4&#65533;>t&#65533;i&#65533;&#65533;t&#65533;x&#65533;c&#65533;qc&#65533;,aP&#65533;&#872;~&#65533;&#65533;/&#65533;<&#65533;&#65533;&#1426;&#65533;N&#65533;&#65533;n&#65533;&#65533;&#1118;&#65533;s-&#65533;:&#65533;{&#65533;&#65533;&#65533;/&#65533;%dS_&#65533;&#65533;-&#65533;0&#65533;_&#65533;&#65533;*&#65533;8&#65533;&#65533;>7&#65533;&#65533;zX[2&#65533;&#65533;&#65533;6&#65533;]gq&#65533;&#65533;C&#65533;7&#65533;&#65533;m&#65533;L&#65533;&#65533;&#350;&#65533;&#65533;&#65533;'-pLou&#65533;'4&#65533;&#65533;o&#65533;c&#65533;&#65533;&#65533;&#65533;&#65533;N&#65533;_"&#65533;&#65533;&#65533;&&#65533;&#65533;x&#65533;&#65533;&#65533;&#65533;')&#65533;&#65533;&#65533;&#65533;&#65533;&#65533;
&#65533;&#65533;&#19021;m&#65533;d|&#63099;{&#65533;88&#65533;&#65533;b}<&#65533;&#490;&#65533;o&#65533;r&#65533;&#65533;&#65533;&#65533;}/NC&#65533;&#65533;j&#65533;&#65533;&#65533;&#65533;]&#65533;&#65533;&#65533;&#65533;&#65533;&#65533;e[&#65533;&#65533;:&#65533;&#65533;u&#65533;&#65533;&#65533;&#509;r&#65533;9Nm&#65533;&#65533;]&#65533;&#65533;n&#65533;&#65533;=&#65533;v:&#65533;c&#65533;_.z&#65533;oL&#65533;m&#65533;&#65533;	&#65533;o&#65533;&#65533;&#65533;e#\*&#65533;&#65533;&#65533;&#65533;&#65533;v&#65533;&#65533;&#65533;&#65533;G=&#65533;<&#65533;&#65533;&#62979;4&#65533;O&#65533;&#1814;K<&#65533;='&#65533;&#65533;nv&#65533;?^w&#65533;&#65533;&#65533;W&#65533;z&#619;>&#65533;N?&#65533;&#65533;E&#65533;p&#65533;&#65533;&#65533;oo&#65533;&#65533;;z0&#65533;&#65533;&#65533;&#65533;h&#65533;@&#65533;Ay&#635;<&#65533;#'&#65533;&#65533;[&#65533;&#65533;4&#65533;&#65533;&#65533;&#65533;&#65533;&#65533;&#65533;&#65533;&#65533;&#65533;&#65533;&#65533;>&#65533;&#65533;}|x&#65533;&#65533;&#65533;&#65533;&#65533;&#65533;k&#65533;&#65533;q[&#65533;?w&#65533;&#65533;&#65533;?~&#65533;&#65533;&#65533;&#65533;&#1871;&#65533;%&#65533;}&#65533;>&#65533;&Zy&#65533;c_h&#65533;&#65533;&#65533;0yw&#65533;x&#65533;fX&#65533;&#65533;q&#65533;&#65533;}&#65533;&#65533;W
x}&#65533;&#65533;~&#65533;&#65533;&#65533;nx&#65533;&#65533;&#65533;&#65533;7y&#65533;W|&#65533;gQ&#65533;W&#65533;]G&#21888;x&#65533;&#65533;W&#65533;&#449;&#65533;gi7&#65533;28&#65533;3&#65533;S&#65533;&#1474;&(&#65533;&#65533;y<&#1539;&#65533;y&#65533;$&#65533;&#65533;&#65533;z(X&#65533;*&#65533;&#65533; |&#65533;&#65533;&xq&#65533;'&#65533;,&#65533;&#65533;&#65533;&#65533;&#65533;FwV&#65533;a.8&#65533;Dh&#65533;F&#65533;I&#1538;&#65533;gh	X&#65533;h&#65533;&#65533;&#65533;}d&#65533;S&#65533;{"&#65533;_&#65533;z[&#517;t&#65533;_8&#65533;a&#65533;?Lx&#65533;1}G&#65533;c5PTxiWHw&#65533;1&#65533;tx&#65533;&#231;}&#65533;&#65533;N&#65533;r&#65533;&#65533;&#1217;&#65533;x&#65533;&#65533;&#65533;&#65533;w8RR&#65533;j'L&#65533;&#65533;_&#65533;8{&#65533;&#65533;&#65533;&#65533;&#520;&#65533;f&#65533;&#1095;&#65533;#&#65533;vX&#65533;&#65533;&#65533;&#65533;%Qc&#65533;2&#65533;Dr&#65533;&#521;o&#65533;&#65533;W8&#65533;&#65533;&#65533;&#65533;eX(nh&#65533;&#65533;&#65533;&#65533;&#65533;&#65533;&#65533;&#65533;[&#65533;df&#65533;&#65533;GM&#65533;xb@&#65533;8&#65533;&#65533;&#65533;&#65533;&#65533;(&#65533;&#65533;8&#65533;4&#65533;x&#65533;3&#65533;AE&#65533;s[/D^&#65533;&#65533;_&#65533;$Q&#65533;8&#65533;&#65533;8dbGt&#65533;&#65533;&#65533;&#65533;`5&#65533;&#65533;&#65533;&#65533;x&#65533;&#65533;Q&#65533;D^Q:a&#65533;&#24780;&#65533;G&#65533;&#65533;x&#65533;&#65533;C8nC&#65533;&#65533;&#65533;!&#65533;&#65533;&#65533;r&#65533;FQ&#65533;&#65533;&#65533;&#65533;&#65533;&#65533;7x^&#65533;&#65533;&#65533;&#65533;&#65533;&#65533;&#65533;&#65533;&#65533;p&#464;&#65533;&#65533;WE&#65533;]h&#65533;)&#65533;&#65533;&#65533;&#65533;,&#1924;&#65533;&#65533;X&#65533; &#65533;9&#65533;&#65533;&#65533;qK4&#65533;8&#65533;i&#65533;&#65533;&#529;
&#65533;<)"&#65533;yb'&#65533;d)\&#65533;&#65533;&#65533;xnHi|QP&#65533;/&#65533;wC&#65533;4&#65533;~`&#65533;&#65533;&#65533;&#65533;|&#65533;&#65533;a3	]&#65533;XP&#531;&#65533;1&#65533; &#65533;W#Y&#65533;Pg&#65533;&#65533;&#65533;sFN&#65533;&#65533;Jr&#65533;R&#65533;&#65533;2&#65533;&#65533;&#65533;{&#65533;t4&#65533;&#535;~9y{&#65533;&#65533;&#1605;&#65533;h&#65533;&#65533;e&#65533;h&#65533;&#65533;s&#65533;p&#65533;&#65533;&#65533;H&#65533;@&#65533;*-9&#65533;S&#65533;=(&#65533;&#65533;	&#65533;&#595;Yy?g&#65533;&#65533;u&#65533;^&#65533;8&#65533;7&#65533;&#65533;'w&#65533;&#65533;G5V&#65533;&#1560;&#65533;&#65533;I8&#65533;&#65533;&#65533;T9&#65533;!E&#65533;&#65533;7&#65533;&#592;tg&#65533;&#65533;&#584;&#65533;)&#65533;&#65533;&#65533;&#65533;&#65533;&#21979;&#65533;&#65533;_k&#1540;&#65533;&#65533;&#65533;&#65533;t7R&#65533;&#65533;c)&#65533;e&#65533;5&#65533;aO&#38655;	&#65533;&#65533;&#65533;&#65533;&#65533;&#65533;&#65533;Xin&#65533;&#65533;&#65533;&#65533;9&#65533;&#65533;Y&#65533;A&#65533;&#65533;&#65533;g&#65533;&#538;%&#65533;7B&#65533;-&#65533;9q&#65533; /&#65533;h1&#65533;y&#65533;fS&#65533;b&#65533;&#1627;$C&#65533;3&#65533;&#65533;&#65533;&#65533;&#65533;y&#65533;z&#65533;y&#1206;l&#65533;x&#65533;&#65533;&#65533;&#65533;&#65533;&#65533;B&#65533;&#65533;&#608;=)&#65533;hef&#65533;Q&#65533;Y&#65533;&#65533;&#65533;&#65533;p	j@&#65533;`&#65533;#&#65533;&#65533;&#65533;&#65533;T&#65533;4O&#65533;&#65533;&#1760;&#65533;&#65533;&#65533;&#1699;&#65533;hs&#1239;&#65533;z&#65533;::&#65533;&#65533;&#65533;&#65533;&#65533;v&#65533;w&#65533;X&#65533;&#918;!&#65533;20&#65533;!$&#65533;0&#65533;&#65533;&#65533;*&#65533;&#65533; &#65533;='&#65533;|&#65533;&#65533;/5r&#65533;&#65533;&#65533;;&#65533;&#65533;>&#65533;{y&#65533;p&#65533;&#65533;v5"V&#65533;y&#65533;ki&#65533;K
&#65533;&#65533;!&#65533;Qw5&#65533;r &#65533;&#65533;
&#65533;&#65533;K&#65533;&#65533;{&#65533;	&#65533;&#65533;x&#65533;he0z&#347;&#65533;&#65533;&#65533;&#65533;&#1633;&#65533;&#29080;}I&#65533;&#65533;(&#65533;PF&#65533;&#65533;6a&#65533;&#65533;h&#65533;&#65533;|3&#65533;,Dr&#65533;&#65533;&#65533;&#65533;&#65533;	b&#65533;&#65533;&#65533;@&#65533;&#65533;j@t`&#65533;!FS&#65533;&#65533;x&#65533;h&#65533;&#65533;&#65533;jg&#65533;&#982;&#65533;6e89:&#65533;&#65533;h&#65533;P&#65533;&#65533;H&#65533;u	&#65533;&#1209;M&#65533;&#65533;9&#65533;&#65533;&#592;&#65533;&#65533;Z&#65533;AL&#65533;Kp*0&#65533;'&#65533;&#65533; &#65533;Ggn&#65533;&#65533;1&#65533;*&#65533;&#65533;&#65533;&#65533;&#1431;&#65533;t&&#65533;&#65533;
&#65533;l&#65533;&#65533;R&#65533;$&#65533;
&#65533;&#65533;J&#65533;&#65533;*j3&#65533;w&#65533;jd&#65533;Z&#65533;&#65533;i&#65533;&#1578;&#65533;&#65533;P\pa`L&#65533;$&#65533;a&#65533;	&#65533;hU&#65533;t3&#65533; &#65533;&#65533;&#65533;$&#65533;&#65533;f&#65533;`&#65533;&q&#65533;&#65533;&#65533;&#65533;&#65533;&#65533;V&#65533;t&#65533;&#65533;&#65533;&#65533;&#65533;)&#596;mI&#65533;j&#65533;&#65533;&#65533;z1[&#65533;&#65533;&#65533;&#1715;&#65533;&#65533;&#65533;1&#65533;:E\&#65533;&#65533;&#65533;G&#65533;&#65533;&#65533;Y>&#65533;jD/&#65533;M&#65533;:&#65533;&#65533;v&#65533;+k^G&#65533;&#65533;&#65533;&#65533;&#65533;8&#65533;Z&#65533;&#65533;&#65533;&#65533;&#65533;U&#65533;&#65533;&#65533;&#1483;O7I&#65533;&#65533;&#65533;
k?&#65533;9Q
&#65533;&#65533;&#65533;&#65533;&#65533;&#65533;^:&#65533;L&#65533;,=&#65533;&#65533;#dJ&#65533;!+&#65533;U[&#65533;z&#65533;&#65533;D&#65533;&#65533;i&#65533;&#65533;&#65533;3&#1365;&#65533;quju<X|&#65533;&#65533;&#31009;&#65533;&#65533;l[&#65533;&#65533;) q&#65533;	&#65533;pA&#65533;&#65533;T`v&#65533;&#65533;&#65533;M[L)&#65533;&#65533;/C&#1424;&#65533;I&#65533;U&#65533;x_&#65533;&#65533;q&#65533;&#65533;&#65533;k&#65533;&#65533;&#757;&#65533;&#65533;&#65533;6&#65533;+&#65533;&#65533;&#65533;c&#443;&#65533;kZ&#65533;f&#65533;&#65533;&#657;&#65533;&#636;\&#65533;&#65533;g)&#65533;	&#1785;	&#65533;&#65533;T&#65533;&#65533;&#65533;*6&#65533;&#65533;&#65533;&#65533;X&#65533;M&#65533;&#65533;!&#65533;C&#65533;3&#65533;&#65533;&#65533;&#65533;&#65533;&#65533;&#65533;&#65533;&#59702;ss&#65533;&#65533;&#697;m&#9204;&#65533;&#65533;&#65533;_PF&#65533;%&#65533;&#65533;&#65533;&#65533;+&#545;&#65533;)&#65533;&#65533;p&#65533;&#65533;&#1752;&#1483;&#65533;&#65533;*)&#65533;i&#1899;W
&#65533;&#65533;&#65533;&#65533;&#65533;TuE&#65533;r&#65533;~&#65533;y&#65533;$&#65533;w54&#65533;&#763;(&#65533;&#65533;&#65533;\&#65533;&#65533;&#65533;&#65533;&#65533;&#65533;&#65533;%a	&#65533;P&#65533;&#65533;&#65533;&#203;&#16014;&#1269;&#65533;&#65533;(Z&#65533;&#65533;Yc(&#65533;i(&#65533;&#65533;+&#65533;&#65533;	&#825;/&#65533;&#65533;]a 3l	&#65533;&#65533;&#65533;&#36838;!|1SJOHTR&#65533;&#65533;&#65533;&#767;&#65533;&#65533;&#300;&#65533;or&#65533;&#65533;&#65533;M&#65533;&#65533;&#602;\&#65533;&#65533;&#65533;V2&#65533;J{&#65533;C&#65533;1&#65533;02&#65533;&#711;A8&#65533;&#65533;&#65533;pGf<&#65533;Z&#65533;\"&#65533;;&#65533;&#65533;&#65533;z*&#65533;&#65533;&#1087;;C&#65533;&#65533;&#65533;}&#65533;*v&#65533;i&#65533;yhL&#65533;3<&#523;&#244;Ifio}&#65533;&#65533;&#65533;&#65533;z?&#65533;}nl&#65533;%&#65533;&#65533;&#65533;#l7@;%&#65533;&#65533;&#65533;&#65533;&#65533;\&#65533;4x&#564;&#65533;&#65533;&#65533;^&#65533;&#65533;&#65533;/&#2040;&#65533;K&#65533;&#65533;&#188;Y&#65533;&#687;&#65533;z&#65533;&#65533;&#65533;&#65533;&#65533;b&#65533;&#507;&#65533;o&#65533;wA&#65533;&#65533;*&#65533;L&#65533;&#65533;&#65533;&#65533;'
&#65533;&#54987;&#1109;&#65533;B&#65533;&#65533;&#65533;&#65533;&#65533;,&#65533;Wx&#65533;Sq&#65533;:K3&#65533;p&#65533;&#65533;|&#65533;&#65533;,{W&#65533;X&#65533;&#271;&#65533;&#65533;%O&#1134;&#65533;8&#65533;&#65533;&#65533;&#65533;&#65533;"&#65533;&#65533;&#65533;&#65533;Oy&#65533;m&#65533;&#65533;$&#65533;&#65533;&#65533;l&#65533;C&#65533;&#65533;-&#1860;'&#65533;&#65533;&#65533;&#65533;Y&#1055;&#1253;&#65533;&#65533;&#65533;&#524;&#195;&#65533;iL&#65533;WK&#65533;&#65533;:&#65533;&#65533;&#65533;&#65533;&#65533;!&#65533;$&#65533;s&#65533; &#65533;B&#65533;L&#65533;@&#65533;w&#65533;k&#65533;&#65533;&#65533;&#65533;)&#65533;9&#65533;==&#65533;&#65533;&#65533;9
l&#65533;&#65533;f2^%&#65533;@&#874;7m"&#65533;x&#65533;#Z&#65533;dV&#65533;&#65533;&#65533;Lq&#65533;&#65533;K&#65533;F=&#65533;&#65533;&#1294;	&#1399;&#65533;&#1458;&#1251;&#65533;730&#65533;&#65533;R}&#65533;tM-.Z&#65533;&#65533;&#65533;D&#65533;&#65533;|&#65533;=bM&#65533;&#65533;&#65533;xQ&#194;
l=Zh&#1482;&#65533;&#65533;&#65533;&#65533;_&#65533;@x&#65533;c>}&#65533;Mv&#1292;&#65533;&#65533;"&#65533;v&#65533;&#65533;&#65533;	&#65533;{
&#65533;3D&#65533;&#65533;&#65533;r&#65533;&#65533;R&#65533;%^1%&#65533;&#65533;&#65533;&#65533;&#65533;&#65533;&#65533;/&#65533;&#65533;&#65533;k&#65533;N+&#65533;-\&#65533;{&#65533;&#65533;&#65533;=&#65533;&#65533;*&#65533;&#1420;}&#65533;)~&#65533;4R&#65533;\&#65533;D&#65533;T5.&#65533;T$&#65533;&#65533;	}&#65533;Gu]m&#65533;t&#65533;&#65533;19&#157;&#65533;&#65533;&#1635;&#65533;@&#65533;a&#65533;&#65533;&#65533;&#234;&#65533;&#65533;&#65533;&#65533;M!&#65533;&#881;&#65533;&#65533;&#65533;&#65533;&#65533;s>&#65533;&#65533;I&#844;v&#65533;&#1353;N,&#65533;l\&#65533;&#65533;[E,;&#65533;]&#65533;Qr&#65533;	&#65533;@f@- =&#1617;Q&#65533;?&#65533;&#65533;]&#65533;&#65533; &#65533;&#65533;D&#65533;&#65533;&#65533;)&#65533;m&#65533;&#65533;&#65533;&#65533;,&#65533;&#65533;	&#65533;5&#65533;&#65533;-&#65533;&#65533;?&#65533;&#65533;&#65533;&#65533;&#65533;c&#65533;A\&#65533;~&#65533;O&#65533;&#65533;&#65533;{&#65533;&#65533;&#65533;&#65533;&#65533;C&#65533;a&#65533;&#65533;&#65533;a#&#65533;&#65533;&#65533;2T&#65533;R&#65533;&#65533;\&#65533;:&#65533;O&#65533;&#65533;sR&#65533;&#65533;&#65533;&#65533;&#65533;6&#65533;&#65533;&#65533;&#65533;&#65533;&#65533;`.&#65533;$&#65533;&#65533;#j&#65533;II&#65533;&>|&#65533;&#1745;&#65533;&#65533;)&#65533;&#65533;&#65533;&#65533;&#65533;@tN&#65533;! &#65533;<&#65533;|&#65533;X&#65533;&#65533;&#65533;&#65533;7&#65533;&#65533;[&#65533;&#65533;"&#65533;A~&#65533;Y&#65533;&#65533;=&#65533;*&#65533;&#1645;&#65533;&#65533;&#65533;&#65533;:C
&#1846;&#65533;6&#65533;&#65533;x.Ey&#65533;&#65533;&#65533;&#65533;
$_(&#65533;&#65533;-\&#65533;&#65533;&#1892;D&#65533;&#65533;&#1176;&#65533;&#65533;Ym:&#65533;.&#65533;E&#65533;&#65533;&#65533;&#65533;&#65533;&#65533;&#1846;&#65533;&#65533;&#65533;&#65533;Z&#65533;&#65533;&#65533;&#65533;)6`"&#65533;&#65533;&#65533;&#65533;&#65533;W~&#65533;&#65533;&#65533;&#65533;&#65533;5&#65533;&#65533;&#65533;&#65533;]&#65533;&#65533;&#65533;&#65533;^&#65533;&#65533;1&#636;&#65533;&#65533;&#65533;&#65533;&#65533;&#65533;&#65533;&#65533;&#65533;&#65533;~&#653;{&#65533;&#65533;&#65533;&#65533;]
&#65533;&#65533;P&#65533;4
&#65533;A&#65533;&#65533;V&#65533;&#65533;}&#65533;&#65533;&#65533;&#65533;&#65533;&#65533;&#65533;8&#65533;&#1182;&#65533;@&#65533;o&#65533;&#65533;&#65533;&#65533;&#796;&#65533;9&#65533;&#901;&#65533;&#65533;&#65533;&#65533;\
&#65533;&#65533;d&#1144;.&#65533;^&#65533;&#65533;&#65533;&#65533;&#65533;^&#65533;h&#65533;&#65533;&#65533;&#65533;&#65533;}?&#65533;&#65533;&#65533;{&#65533;&#65533;&#65533;&#65533;&#65533;&#65533;&#65533;1&#802;&#65533;K&#65533;&#65533;&#65533;&#65533;&#65533;&#65533;Z&#65533;&#65533;x&#65533;)&#65533;&#65533;&#65533;&#65533;&#1635;&#65533;&#65533;1&#1807;&#65533;.&#65533;/&#65533;&#65533;<&#1381;m&#65533;&#65533;&#574;A&#146;&#65533;} ;1&#65533;&#65533;8&#65533;Ac&#65533;rW&#1899;&#65533;&#65533;&#65533;-O&#65533;j>>&#1762;&#65533;&#65533;&#65533;&#65533;I&#65533;T&#65533;&#65533;&#65533;]&#219;&#65533;*&#65533;&#65533;&#65533;&#65533;]0&#1596;&#65533;_&#65533;O&#65533;&#65533;&#65533;&#65533;&#48283;&#794;=&#65533;"&#65533;&#65533;;&#65533;&#65533;&#65533;!&#65533;&#65533;&#65533;&#65533;&#65533;&#65533;&#65533;I&#65533;&#65533;&#65533;&#65533;z&#65533;t&#65533;IP&#65533;<&#65533;#13!&#65533;&#65533;&#65533;&#65533;E_&#65533;"t&#65533;pm&#65533;&#65533;.D&#65533;&#65533;&#65533;&#65533;_&#65533;&#65533;&#65533;&#65533;&#65533;&#65533;w0&#65533;&#65533;&#65533;*&#65533;&#65533;&#65533;&#65533;&#65533;&#65533;&#65533;&#65533;&#65533;&#65533;&#65533;&#65533;&#65533;&#65533;&#65533;E&#65533;&#65533;&&#65533;&#65533;&#65533;&#65533;N&#65533;;O&#65533;-&#65533;&#65533;^&#65533;N&#65533;I&#65533;dz&#65533;^S&#65533;&#65533;N!&#65533;&#65533;&#65533;)&#576;&#65533;/6 &#65533;&#65533;&#65533;&#65533;&#65533;&#65533;)&#65533;&#65533;_&#65533;@&#65533;&#65533;&#65533;&#65533;_&#65533;&#65533;&#65533;&#65533;5&#65533;0&#65533;&#65533;m&#65533;&#543;&#65533;uo"x&#65533;&#65533;&#65533;&#65533;&#65533;&#65533;&#65533;A&#65533;	.L&#556;&#65533;C&#65533;NT&#1122;D}&#65533;0R&#65533;&#65533;&#65533;j!E&#65533;&#65533;&#65533;0&#65533;&#65533;|	Q&#65533;,&#65533;a7q1]6&#65533;&#65533;&#65533;&#65533;S&#65533;&#65533;u&#65533;&#65533;f&#65533;T^1&#65533;&#65533;&#65533;&#65533;&#65533;V&#65533;&#65533;&#65533;$!&#65533;&#65533;&#65533;E;V&#65533;&#1518;&#65533;amM&#65533;&#65533;&#65533;U&#65533;&#65533;v&#65533;U,&#1521;Zs-&#65533;&#65533;v&#65533;[&#65533;&#65533;&#65533;&#933;[7-&#459;&#65533;&#65533;&#65533;&#65533;W&#65533;F&#65533;C2&#65533;&#65533;&#65533; &#65533;u&#65533;&#65533;Q<&#65533;o&#65533;c|&#65533;&#65533;&#65533;S&#65533;La&#65533;&#65533;&#65533;&#1625;!*&#65533;&#65533;&#65533;
&#65533;&#65533;&#65533;&#65533;&#65533;&#65533;&#65533;&#65533;Q&#65533;I&#65533;&#65533;Ac&#65533;&#65533;&#65533;&#65533;&#1949;j&#65533;-&#65533;&#65533;`z&#65533;*6k,&#65533;&#198;U&#65533;*p&#65533;&#65533;&#65533;&#65533;a&#65533;[&#65533;zf&#65533;7&#65533;}5Y&#65533;&#65533;&#65533;&#65533;&#65533;.x&#65533;y&#65533;&#65533;&#65533;c?&#65533;&#65533;A&#65533;&#65533;&#65533;&#65533;/*O&#65533;<&#65533;&#65533;&#65533;&#65533;&#65533;&#65533;Y&#65533;&#65533;Z&#65533;&#65533;&#65533;&#65533;`&#65533;h&#65533;K&#65533;&#65533;&#65533;&#65533;N&#65533;&#65533;B&#65533;&#65533;e&#65533;&#65533;ji&#65533;+P9(	 4&#525;&#65533;g&#65533;&#65533;<&#65533;&#65533;.&#65533;[&#65533;&#65533;K<&#65533;:&#65533;&#65533;z&#65533;:a&#65533;+i&#65533;&#65533;.&#65533;h&#65533;&#65533;&#65533;#&#65533;@&#65533;&#65533;&#65533;q/&#65533;h&#65533;&#65533;H&#65533;&#65533;&#719;&#65533;&#65533;&#65533;qr>(&#65533;s)?*&#65533;,&#65533;J&#65533;n/&#65533;`*0&#65533;[&#65533;D&#65533;094m&#65533;[n&#65533;&#65533;9&#65533;&#17733;2&#65533;&#65533;P&#65533;&#65533;M1J&#65533;'
n#
}&#65533;&#65533;&#65533;O&#65533;vchD&#65533;j&#65533;&#65533;-&#65533;&#65533;j9HS&#65533;tR&#65533;"&#65533;(&#885;bd&#65533;&#258;:&#65533;1&#65533;&#65533;Q&#65533;&#65533;&#65533;l&#473;x0&#65533;`J,*&#65533;ar&#65533;(&#65533;&#65533;/*Xc&#65533;/1,&#65533;&#65533;FG&#65533;JO&#65533;=	D&#65533;S^a&#65533;O*!N&#65533;0&#65533;&#65533;	.A&#65533;&#901;&#65533;&#65533;&#65533;C&#65533;A&#65533;`H&#65533;t&#65533;&#1289;&#65533;&#65533;(&#65533;&#65533;&#65533;2J+&#65533;&#562;tQF_D&#65533;&#65533;&#65533;&#65533;&#805;Q}L&#65533;;&#65533;8&#65533;}g&#65533;U&#65533;&#65533;RRI&#65533;z&#65533;&#65533;OI&#65533;Z&#65533;5J^}=rF&#65533;&#65533;y%&#65533;Iy&#1430;R8&#65533;J&#65533;I&&#65533;&#65533;&#65533;"&#65533;&#65533;d&#65533;lW&#65533;+&#768;&#65533;&#65533;"&#1896;&#65533;+&#65533;HS&#1657;g&#65533;\&#65533;g{K&#65533;&#65533;N]&#65533;N&#65533;&#65533;&#65533;&#65533;&#65533;`&#65533;^x)&#65533;&#65533;b&#65533;'n&#65533;boi&#65533;&#65533;&#65533;;&#65533;&#65533;&#65533;V&#65533;&#65533;Jq&#65533;&#65533;2d&#65533;[ka[(&#65533;%&#65533;N&#65533;B&#65533;hSP&#65533;j&Z&#65533;&#65533;uT&#65533;&#65533;&&#65533;&#65533;&#65533;J&#65533;&#65533;(&#65533;&#65533;&#65533;H&#65533;n$&#65533;T&#65533;&#65533;U&#389;.ni&#65533;&#65533;bMx&#65533;'&#65533;T&#65533;&#65533;_}Z&#45751;CW&#65533;O&#65533;&#65533;'&#65533;v&#65533;	 &#65533;`&#65533;&#65533;&#65533;&#1733;&#65533;&#65533;&#65533;d&#65533;@&#65533;&#65533;&#65533;N.Q&#65533;63&#65533;&#1371;&#65533;4&#65533;&#1951;&#65533;&#65533;Tq&#65533;&#65533;&#65533;&#65533;&#65533;&#1021;&#65533;/&#65533;&#65533;&#65533;|&#65533;&#65533;8W&#65533;&#65533;
.&#65533;&#1384;Q&#65533;&#65533;&#65533;&#65533;_&#65533;s&#65533;u&#1882;&#65533;GB&#65533;&#65533;=&#65533;j&#65533;!&#65533;!_&#65533;h@8 &#65533;B&#65533;&#65533;&#65533;&#65533;V&#65533;9A&#65533;!&#65533;N&#65533;&#65533;
K&#65533;P88&#65533;&#65533;&#65533;&#65533;&#65533;D&#65533;&#65533;&#65533;&#65533;LhB&#65533;`&#65533;E&#65533;&#65533;&#645;3&#65533;|m &#65533;2U&#65533;&#65533;u&#65533;&#65533;aGi&#65533;&#65533;&#65533;&#65533;&#65533;&#65533;&#65533;&#65533;N=&#65533;&#65533;&#65533;&#65533;W?+a&#65533;?$&#65533;&#943;6&#65533;&#228;&#65533;#e%2&#528;&#65533;0wo&#65533;&#65533;A&#65533;w&#65533;
E8&#65533;>&#65533;&#65533;?Q&#65533;M&#65533;&#65533;&#65533;M&#65533; &#65533;&#65533;&#65533;
&#65533;&#65533;&#65533;&#65533;&#65533;"&#65533;&#65533;{T&#65533;&#65533;BI)&#65533;R&#65533;2&#65533;2#&#65533;y&#646;8dd?&#65533;&#65533;&#65533;MG`&#65533;bI~8:&#65533;&#65533;G!&#65533;[b&#65533;H&#65533;&#65533;$I&#65533;K&#65533;U_<G&#65533;%f&#290;&#65533;r&#65533;&#65533;% db c]&#65533;&#65533;>&#65533;&#65533;4&#65533;&#65533;&#65533;&#65533;&#65533;;&#65533;&#65533;@X&#65533;&#65533;+&#65533;`f3&#65533;&#65533;8@&#65533;0-$,&#65533;H&#65533;%&#65533;&#65533;5&#1169;H&#65533;&#65533;]&#65533;S&#65533;&#65533;&#65533;&#978;c&#1581;f#&#65533;&#65533;&#65533;&#65533;&#65533;9&#65533;#&#65533;Q&#65533;&#65533;@K,L=&#65533;&#65533;Nq&#65533;&#65533;P&#65533;0H&#65533;,jN&#65533;%B6&#65533;0N&#65533;O0&#65533;BQ#&#65533;&#65533;F7p	&#65533;&#65533;2&#65533;@&#65533;&#65533;&#65533;C&#65533;&#65533;&#65533;Lg&#65533;&#65533;&#65533;&#65533;#&#65533;6**nj&#65533;T%&#65533;fK&#65533;&#65533;&#65533;&#65533;&#65533;&#65533;&#65533;&#65533;&#65533;&#65533;&#65533;f&#65533; &#65533;S=;&#65533;	;}&#65533;?&#65533;&#65533;&#65533;#&#65533;&#65533;&#65533;8&#65533;:u&#65533;k&#65533;&#65533;@=&#9491;.js&#1081;&#65533;(&#65533;3&#65533;P8s%&#65533;*&#65533; &#65533;&#65533;&#65533;!tiY&#65533;&#599;&#65533;&#65533;Ul&#65533;&#65533;_&#65533;&#65533;&#65533;&#65533;x&#65533;&#65533;.&#65533;&#65533;&#360;&#65533;&#644;&#65533;&#65533;R&#65533;T&#65533;&#65533;&#65533;&#65533;&#65533;$2&#65533;q6*&#65533;&#65533;]&#65533;&#65533;jV&#65533;U&#65533;EU&#65533;|&#65533;2&#65533;:zY&#65533;j&#65533;:yYT&#65533;&#65533;&#65533;&#65533;&#65533;&#65533;.&#65533;QL&#65533;&#65533;&#65533;}N&#65533;&#65533;B&#65533;PmR&#65533;n &#65533;
4&#65533;2&#65533;A&#65533;1ra&#65533;&#65533;,&#65533;:&#65533;L!&#483;3&#65533;&#65533;cCa&#65533;&W&#65533;&#65533;&#65533;&#65533; {;&#65533;%&#65533;&#65533;lt&#65533;6&#65533;O&#65533;cQ&#65533;i'&#65533;Z&#65533;&#65533;&#65533;&#65533;ky/&#65533;&#65533;Pv&#65533;<&#65533;&#65533;E&#65533;d&#65533;&#65533;J&#65533;M&#65533;P&#65533;&#782;)Q&#65533;&#65533;&#65533;83NW&#65533;r\&#65533;-7&#65533;"&#65533;*I&#65533;&#65533;&#65533;nj&#65533;%&#65533;)]&#65533;f8^`V&#65533;8&#1377;<&#65533;&#65533;=&#65533;&#65533;<9&#65533;4&#65533;&#65533;&#65533;&#65533;#&#65533;&#65533;e`&#65533;%~&#65533;Z&#65533;&#65533;&#65533;/\&#65533;<&#65533;&#65533;$&#65533;&J.&#65533;&#65533;&#65533;u&#65533;)&#65533;&#65533;A&#65533;c &#65533;&#65533;&#65533;-Z&#65533;<*&#65533;&#65533;2Xs&#65533;&#65533;&#65533;fs&#1666;&#65533;FExS&#65533;&#65533;&#530;AK&#65533;~&#65533;T&#65533;&#65533;=j&#65533;&#65533;&#65533;9z&#65533;&#1596;&#65533;,&#65533;\Krd&#65533;&	z&#65533;&#65533;&#65533;3&#65533;&#65533;d$c%&#65533;h&#65533;w&#65533;&#65533;.b)&#65533;&#65533; Z&#65533;#%&#65533;p&#65533;&#65533;&#65533;&#65533;`JhJ+&#65533;th&#65533;dNX&#65533;H&#65533;&#65533;&#65533;[,IgY&#764;&#65533;=&#65533;T&#65533;#&#65533;%&#65533;&#65533;c&#65533;&#65533;tv$&#65533;&#65533;&#65533;&#65533;A&#65533;&#65533;^a&#65533;B&#65533;$k}&#65533;&&#65533;&#65533;&#65533;x&#65533;j&#65533;P!&#65533;$&#65533;&#65533;&#65533;j&#65533;&#65533;5qld#;&#65533;f.&#65533;&#65533;&#65533;O&#1715;f&#65533;^&#65533;&#65533;7&#65533;IC&#65533;&#1165;&#65533;tZ&#65533;&#913;h&#65533;UY1&#65533;&#65533;I|$'nX}&#65533;&#415;OS&#65533;&#65533;&#65533;g&#65533;&#65533;&#65533;v`&#65533;]&#1921;oNS&#65533;0h&#65533;4&#65533;r&#65533;&#65533;KA&#65533;nv]?&#65533;&#65533;&#65533;M&#65533;&#65533;&#65533;&#65533;&#65533;+7:)t&#65533;&#65533;C&#65533;3&#65533;H&#1772;&#65533;&#65533;v(&#65533;hE+'M&#65533;&#65533;jx	&#65533;OR&#65533;)qQ<Y&#65533;&#65533;^,&#65533;lu&#65533;>}&#65533;$&#1639;j&#65533;&#65533;_B&#65533;-[&#65533;w&#65533;&#1024;1Y&#65533;X!T&#1538;&#65533;@p&#65533;&#65533;C/&#65533;U}&#65533;&#65533;;|&#65533;&#65533;M.4UHru&#65533;L&#65533;&#65533;NJ&#1002;m&#65533;g[&#65533;&#65533;e$ZU&#65533;r&#65533;#*r&#65533;&#65533;)&#65533;&#65533;&#65533;R&#65533;]&#65533;&#65533;&#65533;Z&#65533;&#65533;j&#65533;&#65533;&#65533;f&#65533;&#65533;&#65533;(
(&#65533;&#65533;\PHU&#65533;&#65533;&#65533;&#65533;&#65533;:&#1395;s&#65533;8&#65533;0*2&#65533;&#65533;&#65533;&#496;&#65533;&#65533;&#65533;&#529;&#65533;&#65533;&#65533;!&#65533;&#65533;&#65533;md]&#65533;&#65533;$&#65533;&#65533;*y&#65533;&#65533;(&#65533;&#65533;4'&#65533;&#65533;]&#65533;&#1977;S&#65533;&#65533;wp#&#65533;q&#65533;UBk"i(V1}&#65533;5;&#65533;&#65533;&#1231;&#65533;&#65533;h&#65533;&#65533;&#65533;(&#65533;&#65533;&#65533;I&#65533;&#65533;&#65533;_'&#65533;"Op&#1667;&#65533;(&#65533;&#65533;&#65533;Q&#65533;K&#381;&#65533;&#65533;&#65533;UVF&#65533;grt&#65533;Y&#65533;&#65533;;&#177;)&#65533;&#65533;;&#192;&#65533;&#36740;P[{&#65533;6&#65533;b&#65533;&#65533;*&#1031;&#65533;>&#65533;&#65533;>4&#65533;c&#65533;@&#65533;&#65533;&#65533;>&#65533;&#65533;:d&#65533;&#65533;@z&#65533;&#65533;&#65533;8'&#65533;&#65533;&#65533;&#65533;&#65533;04&#65533;P&#65533;$&#65533;,?&#62057;&#65533;j&#65533;&#65533;+&#65533;&#65533;&#65533;4&#65533;&#65533;A&#65533;=&#65533;&#65533;y&#65533;&#65533;&#65533;"&#65533;&#1554;&#65533;0&#65533;&#1027;7I&#65533;eB&#65533;&#65533;&#65533;&#65533;Y&#65533;&#65533;(&#65533;&#65533;&#65533;&#65533;&#65533;@-&#65533;&#65533;&#65533;&#65533;>{&#65533;&#65533;&#65533;#&#65533;&#65533;&#65533;1&#65533;`&#65533;&#65533;k[&#65533;L?&#65533;7$6&#65533;&#65533;&#65533;r3&#65533;&#65533;1	&#65533;&#65533;?&&#65533;&#65533;<&#65533;&#65533;	&#152;&#65533;&#65533;&#65533;&#65533;Z&#1783;{z&#65533;=&#65533;&#65533;;&#65533;&#65533;X7&#65533;!0&#1937;&#65533;&#65533;ID&#65533;#m&#65533;&#65533;&#65533;&#65533;&#65533;H8N&#65533;&#65533;&#65533;Z&#65533;&#65533;&#65533;&#65533;&#65533;0&#65533;&#65533;k&#65533;&#65533;A&#65533;J&#65533;'S:&#65533;{C7$&#65533;j&#65533;C&#65533;;&#1619;&#65533;&#65533;	C&#65533;A&#65533;J&#65533;&#65533;
_&#65533;/@L&#65533;Ti{+&#65533;F&#65533;&#65533;_Z%&#65533;&#65533;Qe&#65533;&#65533;&#38623;&#65533;$&#65533;ld@&#65533;&#65533;&#65533;&#65533;&#65533;&#65533;D&#65533;&#65533;O&#65533;:&#65533;&#1790;&#65533;&#65533;S<&#65533;T&#65533;&#65533;&#65533;&#65533;4&#65533;3XL&#65533;w&#65533;Ga=&#65533;&#65533;[&#65533;&#494;&#1131;#&#65533;]4&#65533;_F_&#65533;&#65533;F&#1762;&#65533;u"FUC'a>&#65533;O&#65533;5&#65533;54&#65533;^j&#65533;&#65533;S &#65533;&#65533;8&#65533;&#65533;&#65533;&#65533;'&#65533;&#65533;&#65533;8>&#578;&#65533;z,L&#65533;&#65533;&#1276;&#65533;&#65533;g&#65533;y&#65533;&#526;&#65533;&#65533;8\GU9&#65533;&#65533;&#461;&#65533;&#65533;&#65533;P:&#65533;&#218;,}t\&#65533;=&#65533;&#65533;G&#65533;&#65533;>&#65533;&#65533;&#65533;3&#65533;&#65533;&#65533;;!5&#65533;&#65533;&#65533;!&#65533;2&#65533;1 8&#65533;&#65533;P&#1472;&#65533;&#65533;0&#65533;&#65533;A&#65533;3PBSX&#65533;&#65533;$=h&#65533;&#13504;&#65533;&#65533;'T )L&#65533;&#65533;& &#65533;GP&#65533;&#65533;G&#65533;&#65533;&#65533;Ex&#65533;&#65533; &#65533;(+&#65533;&#202;&#65533;&#65533;&#65533;>&#65533;T&#467;t&#65533;y,&#65533;&#65533;J-&#65533;G-1&#65533;|&#65533;;&#65533;&#19906;tE(3H&#65533;&#65533;q&#65533;&#65533;h&#65533;&#65533;&#65533;&#65533;'&#1539;&#65533;K&#65533;`&#65533;&#706;&#65533;&#523;:&#65533;`&#65533;&#65533;&#65533;l&#65533;3&#65533;t&#65533;&#65533;K&#65533;&#65533;&#65533;&#65533;$L&#65533;KHHNHp	&#65533;&#786;&#65533;&#65533;&#65533;A&#284;&#65533;&#65533;&#65533;W&#65533;>o&#65533;&#65533;&#65533;;&#65533;&#65533;&#355;O&#1146;&#65533;&#65533;L&#65533;a&#65533;&#65533;&#65533;&#65533;&#65533;&#65533;&#65533;&#65533;(23Uk&#65533;8j3Bx&#65533;=&#65533;'n&#65533;"&#65533;&#65533;&#65533;&#256;8 :&#65533;J&#65533;fi&#65533;l&#65533;8&#65533;o&#65533;&#65533;&#65533;&#65533;&#65533;;&#65533;&#65533;:G&#65533;&#65533; &#65533;1&#65533;:!D&#65533;t2&#65533;A&#65533;C&#65533;&#65533;+&#65533;&#65533;j&#65533;&#65533;a&#65533;	]&#65533;&#65533;D&#65533;)&#995;&#65533;&#65533;X&#65533;&#65533;L&#65533;&#948;&#65533;&#65533;&#65533;&#65533;"/s&#65533;&#65533;&#65533;<90&#65533;A&#546;&#65533;#&#65533;"&#65533;&#65533;O&#65533;&#65533;1&#65533;&#65533;&#65533;&#65533;GxA&#65533;=8P&#65533;*u&#65533;R&#65533;&#65533;l&#65533;&#65533;P&#65533;>CI&#65533;p&#65533;&#65533;,6&#52472;8&#65533;:&#65533;&#65533;3&#65533;&#65533;!&#65533;W,&#65533;<&#65533;&#65533;&#65533;5&#65533;&#65533;L&#65533;&#65533;S&#65533;&#65533;&#65533;A&#65533;&#65533;
7C&#65533;&#65533;QC&#65533;t&#65533;&#65533;(3 :"@&#65533;&#65533;cKP&#65533;&#65533;&#65533;`/&#65533;&#65533;3(&#65533;%&#65533;&#65533;a&#65533;&#65533;&#65533;&#65533;0SS5S&#65533;&#1040;B&#65533;&#65533;d&#65533;$E&#65533;&#65533;&#65533;v9&#65533;&#65533;&#65533;S&#65533;U&#65533;&#65533;8t&#65533;0&#65533;&#65533;wdO&#65533;&#760;4Y&#65533;&#65533;-&#65533;&#829;K;9GjJ&#21732;D&#65533;&#65533;&#65533;	4Z&#65533;K&#65533;&#39400;`&#65533;& R&&#65533;&#65533;&#526;m!:R%&#65533;SMU&#65533;c&#65533;5&#65533;&#65533;&#65533;Q&#65533;5NY\A[&#65533;Gl&#65533;S&#65533;&#65533;&#65533;v&#65533;F&#65533;8Iv&#65533;S|U&#65533;&#65533;&#65533;&#65533;&#65533;<=c&#65533;&#65533;&#65533;E&#65533;N?&#65533;&#65533;&#65533;&#65533;6R&#65533;m&#65533;&#65533;/pRc&#65533;l-&#65533;&#65533;&#65533;X&#65533;&#65533;:Z&#65533;^&#65533;&#65533;&#65533;+t&#65533;2=&#65533;-&#65533;&#65533;4}&#65533;&#65533;Z&#65533;b&#65533;I&#65533;&#65533;&#65533;t&#65533;;&#65533;8h&#65533;&#65533;&#65533;&#65533;WwVH&#65533;&#65533;K$&#65533;&#65533;&#65533;UH&#65533;&#65533;Z&#65533;&#600;&#65533;WY&#65533;A&#65533;Jfx:&#65533;Y&#65533;8&#65533;Z[&#65533;K&#65533;T&#65533;&#65533;&#65533;E"&#65533;&#521;&#65533;&#65533;=&#65533;&#1165;*&#1768;0&#65533;&#65533;BNT&#65533;5S&#65533;
&#65533;eY$$4;AW&#65533;&#1594;e2&#65533;mE&#65533;T:y&#65533;&#65533;_m&#65533;&#65533;&#65533;&#65533;&#65533;&#1629;&#65533;&#65533;&#65533;&#65533;&#65533;&#65533;5TO&#65533;&#65533;&#65533;h4T&#65533;&#65533;>M&#1689;[&#65533;&#65533;!T&#65533;&#65533;&#65533;&#65533;&#65533;=&#65533;R`&#65533;&#1686;&#65533;&#65533;`KpK&#571;&#65533;&#65533;#R&#65533;&#65533;&#65533;&#65533;[]&#65533;)&#65533;&#65533;*&#65533;<&#65533;C &#490;[&#65533;$&#65533;s!$&#65533;,&#65533;a&#65533;&#65533;z&#65533;&#65533;=&#65533;&#65533;&#65533;&#65533;D&#65533;0&#65533;-\&#65533;&#65533;&#65533;&#225;x&#65533;&#1105;A&#65533;v&#65533;WW&#65533;&#65533;&#65533;F&#65533;&#65533;+&#65533;I&#65533;&#65533;a&#65533;-&#65533;&#65533;0 N&#65533;&#65533;&#65533;/p:`B&#65533;<&#65533;XY&#65533;U&#65533;G&#65533;-Y&#65533;&#65533;&#65533;&#65533;I.sW&#65533;&#65533;N~&#65533;&#65533;&#65533;&#65533;&#65533;&#65533;Z&#65533;&#65533;&#65533;kK&#65533;A&#65533;&#65533;~M&#65533;&#65533;]&#65533;&#65533;L&#65533;&#65533;&#65533;;&#65533;&#65533;&#65533;&#65533;&#65533;&#65533;/&#65533;"&#65533;&#1381;&#65533;&#65533; &&#65533;&#1667;&#65533;B&#65533;&#65533;(%}_&#65533;&#65533;_&#65533;&#1896;&#65533;m[&#65533;5&#65533;&#65533;&#65533;$&#341;$&#65533;=&#65533;t&#65533;#&#65533;\D&#65533;\\&#65533;&#65533;W&#65533;&#65533;*&#65533;&#1631;l\&#65533;&#65533;&#65533;&#65533;&#65533;&#65533;FK&#65533;1&#65533;&#65533;&#65533;&#65533;&#65533;",/&#65533;a)5&#65533;&#65533;KD)&#65533;&#65533;	&#650;,&#65533;%E$&#65533;&#65533;W&#65533;(&#65533;&#65533;e&#65533;&#65533;M&#65533;I&#65533;&#65533;&#65533;_&#65533;M&#65533;vI[&#65533;&#65533;mY&#65533;&#65533;.&#65533;E%&#65533;Y&#65533;&#1954;&#672;u&#65533;S^$v&#65533;%b&&#65533;&#65533;'FO&#65533;&#65533;g&#65533;^&#65533;H&#65533;0+ L&#65533;&#65533;K&#65533;&#65533;&#65533;9&#65533;&#65533;&#65533;&#1642;1&&#65533;&#65533;38&#65533;&#257;4&#65533;
&#65533;n&#1987;&#65533;1&#1565;&z&#65533;_^&#65533;&#65533;4&#65533;M&#65533;&#65533;_n&#65533;7V[&#1945;m&#65533;&#65533;&#65533;SBH&#1762;e&#65533;&#65533;F&#65533;&#65533;~&#65533;GNj&#65533;V8&#65533;=,d&#65533;F&#65533;]D5&#65533;&#65533;~I&#65533; &#65533;Sc&#65533;@ea&#65533;&#65533;&#65533;&#65533;&#65533;r&#65533;p#o}&#65533;&#65533;&#65533;&#65533;'&#65533;Y&#65533;&#65533;&#65533;9&#65533;&#65533;:&#65533;e<&#65533;/&#65533;&#65533;&f|&#65533;*{UV&#65533;&#65533;&#65533;&#65533;tf&#65533;&#65533;&#65533;hv&#65533;i&#65533;&#65533;&#65533;I&#65533;&#65533;b&#65533;\OI&#65533;&#65533;t&#65533;L&#65533;OHn)&#65533;K&#65533;&#65533;u&#65533;&#65533;W&#65533;(]&#65533;R$&#65533;Vz~&#65533;&#65533;c}&#65533;_&#65533;&#65533;&#1080;&#65533;a&#65533;U&#65533;=&#65533;'&#65533;,hW&#65533;:&#65533;&#65533;[&#209;&#65533;V&#65533;AeF&#65533;&#65533;&#455;Vi&#65533;D&#65533;vdi.P&#65533;9K&#65533;b&#65533;Z&#65533;&#65533;&#65533;&#65533;&#65533;&#65533;&#65533;1&#65533;&#65533;-&#65533;&#65533;&e&#65533;&#1875;&#65533;&#8444;&#65533;.e&#65533;`&#65533;&#65533;&#718;&#65533;&#65533;B(&#65533;&#65533;&#65533;&#65533;<&#65533;&#65533;=&#65533;&#65533;j&#65533;&#65533;G&#65533;,&#65533;8XlaQ~&#65533;S>&#65533;>&#65533;&#65533;gn&#65533;&N!&#65533;&#65533;I&#65533;&#65533;d&#65533;&#65533;C&#65533;(&#65533;&#65533;&#65533;&#51695;&#65533;&#65533;n&#65533;&#65533;&#65533;NR&#65533;&#65533;&#65533;&#1221;Rg&#65533;&#65533;X&#65533;&#65533;&#65533;&#65533;&#65533;&#65533;/&#65533;&#65533;m&#65533;&#47904;&#65533;&#65533;D&#65533;&#65533;&#65533;&#65533;A&#65533;&#65533;&#65533;N&#65533;\!&#505;&#65533;!&#65533;&#65533;&#65533;&#65533;&#65533;\^\X9&#65533;D&#65533;&#65533;Y&#65533;lV&#65533;&#41286;&#65533; (>&#65533;&#65533;&#65533;~&#65533;&#65533;&#65533;&#65533;&])RW"&#65533;&#65533;&#431;^&#65533;%[&#65533;m&#65533;{V&#65533;+
&#1733;&#65533;~&#65533;@/&#65533;&#65533;nI1&#204;C	n6&#65533;.&#65533;#&hf6X&#65533;p&#65533;&#65533;&#65533;&#65533;g&#65533;&#65533;&#65533;^Q&#65533;&#65533;p*&#65533;&#1415;x#&#65533;&#65533;%&#65533;(&#65533;n&#65533;0&#65533;T&#65533; &#65533;[&#65533;1&#65533;y&#65533;e8^NT&#65533;g&#65533;ha&#65533;&#65533;&#188;&#65533;&#65533;&#65533;&#65533;&#65533;&#58594;&#65533;KKsj&#65533;i`)p	&#65533;&#65533;&#65533;"&#65533;&#65533;V&#534;&#65533;&#65533;`&#254;&#65533;c&#65533;8&#65533;&#65533;&#385;P&#65533;&#65533;&#65533;'x&#65533;&#65533;q&#65533;h5&#65533;`"%&#1771;E&#65533;{8&#65533;&#65533;h&#758;&#65533;i&#65533;T[o&#65533;~s&#65533;&#65533;&#65533;&#1645;&#65533;&#65533;&#65533;&#65533;&#65533;*&#65533;&#65533;&#65533;&#65533;&#65533;&#65533;&G! 7&#65533;P;&#65533;>&#65533;&#65533;&#1462;f}j&#534;d&#65533;k&#65533;pA$,fVm&#65533;&#65533;	@&#1776;r&#65533;&q&}%&#65533;&#65533;]
i
&#65533;de&#65533;fR^b&#65533;.&#65533;X(6&#65533;D9&#65533;&#65533;&#65533;}k&#65533;&#65533;&#65533;&#65533;:&#65533;s@&#65533;s&#65533;}r&#65533;M9&#65533;E;&#65533;&#670;&#65533;^t&#65533;&#65533;&#65533;&#65533;dI(&#65533;&#65533;Y&#65533;c&#65533;J&#65533;Jk+&#65533;(&#65533;&#65533;pe&#65533;Vg5r:1(&#65533;&#65533;R&#65533;&#65533;&#65533;&#65533;4&#65533;&#65533;&#65533;k/&#65533;|&#65533;8/&#65533;&#65533;N&#65533;&#65533;N6&#341;&#65533;&#65533;&#65533;d&#65533;>&#65533;&#65533;&&#65533;c&#65533;u&#65533;:$&#65533;&#65533;&#65533;[&#65533;jFlR&#65533;&#65533;&#65533;&#65533;B&#990;A&#65533;&#65533;&#65533;&#65533;&#1140;W&#65533;Eqk7&#65533;&#65533;w&#65533;r&#65533;&#65533;9R&#65533;&#65533;&#65533;&#65533;t~g^&#65533;r7&#65533;&#65533;:&#65533;6}&#65533;\&#65533;K&#65533;&#65533;c\&#65533;&#48726;1\&#65533;&#65533;&#65533;:[g&#65533;&#65533;&#65533;4&#65533;&#65533;&#65533;;&#65533;s$&#65533;aA&#1516;e&#65533;&#65533;v&#65533;&#65533;M<c&#65533;n&#65533;&#65533;&#65533;&#65533;&#65533;&#65533;=&#65533;8&#65533;&#65533;I&#65533;P3(x&#65533;%&#65533;&#65533;&#65533;&#65533;tl&#65533;&#65533;]Zek&#65533;&#65533;&#65533;X&#65533;&#65533;,&#65533;1&#65533;9y&#65533;q&#65533;&#65533;&#65533;o\&#65533;&#65533;>x{&#65533;&#65533;g&#65533;&#65533;_p&#65533;&#65533;y#&#65533;SV&#65533;&#65533;|&#65533;&#65533;6?&#65533;&#1377;&#65533;&#65533;[&&#65533;D&#65533;>v&#65533;o|&#65533;Wv&#525;|aW&#65533;~M&#65533;&#65533;v&#65533;KPK:&#65533;q_&#65533;,[&#65533;&#65533;(q&#65533;x&#65533;&#65533;U&#2016;m&#65533;",G&#65533;nQ_&#65533;?q@s&#1406;ZO6&#1822;o&#65533;Wy&#1863;{&#65533;&#65533;&#65533;{&#2015;u&#65533;{g&#65533;&#65533;&#65533;&#65533;I_4&#65533;&#65533;&#65533;]n&#65533;;&#65533;I&#65533;c({l&#65533;&#65533;&#65533;}|:&#65533;nAnh&#65533;&#65533;&#65533;.&#65533;O1&#65533;&#65533;ci&#65533;&#65533;&#65533;#&#65533;x&#65533;&#65533;x&#65533;T&#65533;&#65533;m)8&#65533;/!s&#65533;&#65533;I&#65533;3&#65533;&#65533;&#65533;7&#65533;&#65533;&#65533;&#65533;H&#65533;&#65533;&#65533;&#65533; &#132;
2D*&#264;'FlhQF&#65533;7&#65533;&#65533;&#65533;&#65533;&#65533;&#196;S&#65533;&#168;&#65533;$Ja*W&#65533;\&#65533;&#65533;%C&#65533;&#65533;n&#65533;&#65533;i&#65533;dGQ&#65533;v&#65533;&#65533;&#65533;&#65533;'POA9]*Zt&#65533;&#1059;#O&#65533;<x&#65533;)T&#65533;&#65533;&#65533;&#65533;&#65533;@&#65533;&#65533;%0%@&#65533;j&#65533;`&#305;&#65533;J&#65533;0&#65533;&#65533;&#65533;#'&#782;(&#65533;P&#1090;&#65533;&#65533;&#65533;b&#65533;&#65533; B&#65533;&#65533;C&#65533;&#65533;}L&#65533;&#65533;pAG&#65533;&#65533;3^|&#65533;PBB&#65533;QnL&#65533;2f&#65533;&#65533;7&#65533;&#65533;&#65533;&#65533;X&7&#65533;&#65533;&#1641;&#65533;\&#65533;R&#65533;&#65533;&#65533;&#65533;4&#65533;&#1577;1&#1674;&#65533;&#65533;&#65533;R&#65533;&#65533;&#65533;&#65533;&#65533;I&#65533;(p&#65533;J&#65533;&#65533;&#65533;W&#1848;mT&#663;?&#65533;$&#65533;&#65533;D&#65533;n&#65533;
aDX&#65533;&#65533;&#65533;XT&#65533;Ox&#65533;K6@&#65533;&#65533;7Bt&#65533;[)Mv&#65533;&#65533;P&#65533;&#65533;&#65533;G|&#65533;Pe&#773;&#65533;&#65533;&#65533;&#65533;#&#65533;	&#65533;#&#65533;&#65533;&#472;{&#65533;y&#65533;`h2%SP&#65533;&#65533;&#65533;&#65533;.&#65533;4&#65533;0&#65533;&#65533;&#65533;k&#65533;&#65533;F&#65533;%&#65533;8br&#65533;&#65533;\o(&#65533;hT&#65533;&#241;&#65533;T&#65533;&#65533;H-\ &#65533;fQ&#65533;&#65533;&#65533;&#65533;&#1765;5dZ;~&#65533;&#65533;&#65533;&#65533;\&#65533;&#65533;&#65533;\&#65533;&#65533;&#65533;&#65533;K&#65533;w&#65533;}&#65533;g |x&#65533;&#65533;~&#65533;h&#65533;&#65533;X~&#65533;D&#65533;F2&#65533;YFh*&#65533;A;&#65533;'aSb&#65533;ZK&#65533;&#65533;T&#65533;&#65533;&#65533;XbN'f2(&#65533;&#65533;&#65533;&#65533;r&#1684;&#65533;&#65533;75&#65533;^5l&#65533;&#65533;&#65533;&#65533;>F|&#65533;$[L&#65533;EZ&#65533;y&#65533;&#65533;@)&#65533;&#65533;a&#65533;j&#65533;&#65533;&#65533;YY&#65533;_&#65533;a&#65533;&#65533;,&#65533;Y&#24697;&#65533;&#65533;&#65533;jJX&#65533;&#65533;&#65533;g&#65533;
6a&#65533;)a&#65533;&#65533;y&&#65533;Z&#65533;}&#65533;#&#65533;>	&#65533;&#65533;&#65533;&#65533;h&#65533;m&#65533;&#65533;4r&#65533;&#65533;&#65533;(a&#65533;>&#65533;i&#65533;&#65533;ZJ&#65533;&#65533;\&#65533;&#65533;k&#65533;&#65533;wF&#65533;.$&#65533;&#65533;&#65533;&#65533;&#65533;Pv&#65533;&#65533;W}&#65533;&#65533;s&#65533;&#65533;&#65533;&#65533;&#65533;&#65533;&&#65533;&#65533;@;&#642;K&#65533;&#65533;&#65533;&#65533;&#65533;H&)&#65533;'Kx&#65533;B&#1246;O&#65533;h&#65533;&#65533;&#65533;P&#65533;-&#65533;<&#65533;&#65533;&#742;&#65533;\&#65533;&#65533;&#65533;-&#65533;@&#65533;cM&#65533;P&#65533;	Uz&#65533;#&#65533;&#65533;&#65533;&DET&#65533;oxMy&#65533;@&#65533;%&#65533;&#65533;a&#65533;&#43760;*&#65533;&#65533;
&#65533;!U&#65533;&#65533;\&#65533;-&#65533;&#65533;&#65533;&#65533;&#65533;
R&#65533;m&#65533;Pj(&#65533;&#51974;
&#65533;&#65533;gh8&#65533;&#65533;&#65533;4&#65533;&#65533;&#65533;&#705;&#65533;,&#65533;&#1985;"*&#65533;Me&#65533;BzU&#65533;l&#65533;&#65533;"&#65533;|PW?[n&#65533;&#65533;&#65533;Q&#65533;&#65533;y&#65533;i$DD]&#65533;E&#65533;t&#65533;&#65533;5e&#1352;&#65533;
&#65533;&#65533;x_&#65533;Y&#65533;^&#65533;&#65533;&#65533;M&#65533;rx7&#65533;v&#65533;&#65533;&#65533;&#65533;&#65533;&#65533;&#65533;1&#65533;#?mI*&#65533;;&#837;&#65533;&#65533;m&#65533;&#65533;&#65533;\&#65533;p&#65533;H&#65533;+&#65533;w&#65533;{&#1977;`&#65533;Q&#65533;/p>&#65533;&#65533;&#65533;F&#65533;U~&#65533;\&#65533;>&#65533;&#65533;&#65533;&#65533;&#65533;z&#65533;/i=&#65533;&#65533;&#65533;f:&#65533;?f4&#65533;&#65533;&#65533;&#65533;&#65533;l&#65533;&#65533;]&#65533;&#65533;6&#65533;+6#{&#65533;&#65533;8&#65533;g&#65533;&#65533;`&#65533;&#65533;&#65533;&#6583;-&#65533;&#65533;OU&#65533;&#65533;&#65533;&#65533;&#65533;&#65533;&#65533;t&#65533;6&#65533;&#65533;Kv&#65533;%&#65533;&#65533;.&#65533;^^&#129;&#65533;9&#65533;+&#65533;+&#65533;&#65533;&#65533;&#65533;UX&#65533;U&#65533;&#65533;&#65533;0&#65533;&#65533;&#65533;&#65533;&#65533;H&#65533;&#65533;&#65533;&#65533;D\&#544;3&#65533;U%.xd&#65533;&#61850;&#65533;&z&#65533;&#65533;p&#65533;&#65533;A&#65533;.&#65533;&#65533;&#65533;%#&#65533;(&#65533;&#65533;H&#65533;&#65533;&#65533;&#65533;&#65533;&#65533;:&#65533;j&#65533;&#65533;&#213;&#65533;i|w4&#65533;@&#65533;&#65533;&#65533;%&#65533;&#65533;X&#65533;&#1232;\I&&#65533;f&#65533;&#65533;&#65533;0%QbK&#4638;&#65533;+)&#65533;&#65533;r&#65533;-&#65533;o&#65533;&#65533;&#65533;&#65533;&#65533;4X&#65533;&#65533;&#65533;&#65533;&#65533;^;&#65533;&#65533;:&#65533;&#65533;{h&#65533;&#36368;N9&#65533;&#65533;&#65533;K&#65533;&#65533;&#65533;&#65533;G&#65533;&#65533;&#65533;&#65533;&#65533;&#65533;)&#65533;&#65533;&#65533;&#65533;&#65533;bu0Z=&#65533;`&#65533;&#65533;&#65533;&#65533;&#65533;&#65533;g&#65533;b&#65533;&#65533;&&#65533;T,n&#65533;&#65533;bg""Ee&#65533;34+W*U&#65533;&#65533;F&#65533;&#65533;-&#65533;4#&#65533;&#65533;&#65533;&#65533;}&#65533;(!&#65533;&#65533;&#594;:y&#65533;}&#65533;!&#65533;&#65533;&#65533;&#65533;!&#65533;i`&#65533;Q	&#65533;&#65533;Ln&#65533;O&#65533;&#65533;&#65533;e&#65533;&#65533;.IL&#65533;&#65533;%(R&#65533;&#65533;l&#65533;rs&#65533;&#65533;&#65533;$n&#65533;&#65533;&#65533;&#65533;&#65533;b	&#65533;m&#65533;&#65533;&#65533;&#65533;&#65533;Cd&#65533;yRMN^&#65533;:G&#65533;=V&#65533;<DE&#2042;&#519;&#251;P@&#65533;3&#65533;2&#65533;&#65533;G&#65533;&#65533;&#65533;&#65533;&#65533;Q&#65533;l&#65533;a&#65533;h&#65533;
!&#65533;B&#65533;g+)g<&#65533;I&#65533;	&#65533;M&#65533;&#65533;&#65533;K&#65533;&#65533;&#65533;&#65533;&#65533;e&#65533;i5k&#65533;&#1229;&#65533;&#65533;'3&#65533;&#65533;_&#65533;R&#65533;&#65533;&#65533;&#65533;&#65533;D&#65533;&&#65533;&#65533;&#65533;&#65533;]O&#65533;Bt&#65533;&#1309;1&#65533;&#65533;&#65533;a4&#879;)$&#65533;`&#65533;j&#65533;6q&#1600;bB&#65533;&#65533;&#65533;7=B&#65533;&#65533;&#65533;&#65533;y6&#65533;N&#65533;&#65533;&#65533;*
q-%i&#65533;J&#65533;&#65533;&#1382;&#65533;&#65533;&#65533;&#65533;:&#65533;c&#65533;X&#65533;H&#65533;j&#65533;&#65533;&#65533;2&#65533;&#65533;&#65533;&#65533;+C&#65533;@J=r&#65533;&#65533;&#65533;&#65533;&#65533;r&#65533;EH&#65533;&#65533;&#65533;&#65533;&#65533;&#65533;L&#65533;&#61077;V1ENsX&#65533;4&#65533;i&#65533;&#65533;U&#65533;q&#65533;p)-%&#1385;I&#65533;qU&#65533;Q!&#1140;D)&#65533;
:&#65533;!&#65533;&#65533;-p&#65533;&#65533;&#65533;
1&#65533;&#1443;&#65533;U&#65533;&#65533;Op&#65533;bnA&#65533;&#65533;&#65533;&#65533;&#65533;i&#65533;&#65533;&#65533;&#65533;&#65533;&#65533;{&#65533;&#65533;5&#65533;,0P&#65533;&#65533;w&#65533;&#65533;X&#65533;&#65533;&#65533;&#65533;.Zb&#65533;&#65533;J&#65533;7&#65533;E+&#65533;X&#65533;&#65533;v&#65533;]&#65533;&#65533;&#65533;7&#65533;&#28125;&#956;&#65533;&#65533;&#65533;c[j&#65533;W&#65533;&#65533;&#65533;Q&#65533;I&#65533;&#65533;*&#65533;&#65533;&#65533;&#65533;'^8b&#65533;&#65533;qDrC&#65533;&#65533;0&#65533;X&#65533;&#65533;&#65533;Y&#65533;n&#65533;;&#65533;*3&#65533;&#65533;?]Spi&#65533;IN &#65533;G&#563;M&#65533;:&#65533;8Q&#65533;&yo&#65533;&#65533;(r&#50865;&#65533;3&#65533;&#65533;&#65533;&#65533;&#65533;P&#65533;g&#65533;&#65533;&#65533;mAe&#65533;&#65533;IL&#65533;&#65533;P&#65533;0q&#65533;_&#65533;f&#733;&#1522;6v&#65533;&#65533;&#65533;&#65533;&#65533;(N&#65533;&#65533;&#65533;&#65533;]d&#65533;&#65533;N&#65533;&#65533;&#65533;Q&#65533;&#65533;]d6&#65533;.&#952;P&#65533;&#65533;&#65533;&#65533;@tH?&#65533;*m&#65533;4&#65533;un$&#736;h`&#65533;1Bp&#65533;&#65533;&#65533;&#65533;Aj&#65533;&#65533;&#65533;JPR*&#65533;lN&#65533;&#65533;=&#65533;X&#65533;&#65533;&#65533;	&kV&#65533;7]&#65533;&#65533;&#1507;v&#65533;Ip&#65533;D&#65533;].&#771;n&#65533;&#65533;hO&#65533;&#65533;&#65533;^&#65533;JE &#65533;&#709;><&#65533;2&#65533;$&#65533;+&#868;A&#65533;d&#358;G[&#304;&#65533;n&#65533;&#65533;W&#65533;&#65533;u&#603;&#65533;&#65533;S&#65533;&#65533;&#65533;&#65533;y&#65533;D&#65533;&#65533;&#65533;lN&#65533;-9&#65533;&#65533;&#65533;&#1265;&#65533;&#65533;&#65533;&#65533;BZ8e\&#65533;E+&#65533;&#65533;&#195; Dp &#65533;&#65533;&#65533;9`YN&#65533;uw&#65533;&#65533;s&#65533;+&#65533;anM&#65533;&#65533;&#65533;&#65533;9&#65533;q&#65533;&#65533;&#65533;&#65533;&#65533;_r&#1689;X7	$p&#65533;&#1962;&#65533;&#65533;^&#65533;&#65533;&#65533;zf[.&#65533;&#65533;&#65533;L&#65533;&#65533;}$&#65533;&#65533;1E&#65533;&#65533;P&#65533;&#65533;.&#65533;!&#65533;&#65533;V&#65533;&#65533;&#65533;}&#65533;&#65533;&#65533;&#65533;&#65533;&#65533;&#65533;&#65533;mw{*X&#65533;&#65533;&#65533;&#65533;&#65533;&#65533;&#65533;&#65533;&#65533;&#65533;&#312;&#65533;m&#65533;&#65533;K&#65533;&#65533;&#65533;
&#65533;&#65533;d>0&#65533;&#65533;&#65533;&#65533;&#65533;&#1929;=&#65533;&#65533;&#65533;2*d7&#65533;&#65533;#&#65533;s+8<&#65533;&#65533;&#65533;K&#1961;&#65533;v&#65533;&#65533;&#65533;&#65533;c&#65533;]&#65533;&#65533;o:L&#65533;&&#65533;y&#65533;/&#65533;&#65533;Q,g&#65533;&#65533;&#65533;&#65533;&#65533;&#65533;&#65533;@&#65533;&&#65533;&#65533;&#65533;&#65533;&#65533;4&#65533;&#65533;&#65533;?&#65533;+&#65533;`&#65533;&#65533;DI&#65533;&#65533;M&#65533;&#65533;&#65533;ZH&#65533;&#65533;&#65533;&#1754;)&#65533;&#65533;&#65533;W&#65533;&#1881;&#65533;&#65533;f`_&#65533;E&#65533;&#65533;&#65533;&#65533;&#65533;&#65533;&#65533;T&#65533;h&#65533;&#65533;q&#65533;&#65533;&#65533;&#65533;5P&#65533;&#65533;&#65533;&#65533;&#65533;&#65533;&#65533;{&#258;&#65533;&#65533;>&#65533;V&#744;&#65533;&#65533;&#65533;&#65533;&#65533;&#65533;&#65533;&#65533;PM&#65533;.&#65533;&#65533;&#65533;&#65533;&#65533;F&#65533;SI^&#65533;&#65533;&#65533;&#65533;5`c&#65533;&#65533;&#65533;1}&#65533;&#65533;&#65533;U&#65533;&#65533;&#65533;&#65533;)&#65533;zM&#65533;q&#65533;m&#65533;&#65533;H&&#65533;&#65533;&#65533;4\&#213;FX&#65533;&#65533;&#65533;&#65533;&#515;u&#65533;&#65533;^N&#65533;&#65533;&#65533;&#65533;&#1360;&#65533;cYD&#65533;E&#65533;*&#65533;.&#65533;&#65533;&#65533;&#65533;&#709;&#65533;&#65533;&#65533;]*F9&#65533;	&#65533;"
&#65533;&#65533;Me _&#65533;&#1925;&#65533;&#65533;%J[(-b&#65533;&#65533;&#65533;0&#65533;R&#65533;&#65533;m&#65533;M&#65533;&#65533;&#65533;&#65533;Hl&#65533;&#65533;&#65533;&#65533;&#1356;&#65533;&#65533;&#65533;&#65533;&#65533;t&#65533;Oy&#65533;&#65533;K/&#1889;&#65533;`&#65533;)&#65533;&#65533;&#65533;)]&#65533;&#65533;&#65533;!}&#65533;&#65533;%&#65533;"*&#65533;&#65533;B&#65533;&#65533;]&#65533;&#1334;&#65533;&#65533;&#65533;<&#65533;&#65533;&#65533;&#65533;4&#65533;<](V&#65533;&#1473;!&#65533;1+&#343;o&#65533;&#65533;&#65533;0&#65533;&#65533;&#65533;i$&#65533;X&#65533;G&#65533;&#65533;E&#65533;r&#65533;&#65533;-&#65533;!&#1473;&#65533;&#29530;c&#65533;u&#65533;'M &#65533;&#65533;&#65533;&#65533;2BH'&#65533;^&#65533;&#1366;q&#65533;&#65533;&#65533;1&#65533;D&#65533;	&#65533;T&#65533;A&#65533;5]_Y&#65533;%d&#65533;&#197;"p&#65533;V)>&#65533;&#822;&#65533;&#65533;&#65533;&#65533;&#65533;&#65533;2&#65533;c/&#65533;&#65533;	&#65533;&#65533;= 0&#65533;=&#65533;!&#65533;+&#65533;>*a&#65533;d&#65533;?B`E&#65533;	(9&#65533;d&#65533;&#65533;&#65533;&#65533;&#65533;,&#65533;e&#65533;8&#65533;D&#65533;&#65533;(&#65533;8hc&#65533;&#65533;&#65533;V&B&#65533;A&#65533;GY&#65533;4&#65533;A):&#65533;`&#65533;&#65533;&#1975;,[@&#65533;K$&#65533;&#65533;;&#65533;&#65533;MV&#65533;@+&#65533;[L&#65533;&#65533;&#65533;&#65533;&#65533;&#65533;&#65533;&#65533;&#65533;&#65533;N&#65533;X	&#65533;&#65533;T!L&#65533;&#65533;S&#65533;Q&#65533;&#65533;&#65533;&#65533;&#65533;$&#1677;&#65533;&#65533;qTQ&#65533;A&#65533;D&#1025;I&#65533;&#65533;u&#65533;&#65533;OGF&#65533;A&#65533;&#65533;&#65533;&#65533;X~&#65533;&#65533;&#65533;&#1678;-&#65533;Gr&#65533;&#1225;&#65533;&#65533;Y\P&#65533;&#65533;&#65533;&#65533;K&#65533;]*&#65533;4&#65533;&#65533;L&#65533;&#65533;&#65533;cM&#65533;[&#65533;y&#65533;oI[&#769;B8't&#65533;&#65533;szT3&#65533;&#65533;&#65533;&#65533;&#65533;&#65533;&#65533;&#65533;%%"w&#65533;n%&#65533;F&#65533;df&#65533;7
&#65533;&#65533;%&#65533;f&#65533;VS&&#65533;`d&#65533; &#65533;&	"&#65533;%&#65533;A&#65533;z&#65533;AW&#65533;&#1311;'&#65533;b&#65533;&#65533;&#65533;Z&#65533;&#65533;)&#65533;&#65533;K&#65533;$(pM&#65533;!&#65533;T&#65533;Vy=.
&&#65533;&#65533;Kx&#65533;a&#65533;gMZs&	&#65533;&#65533;&#455;&#65533;&#65533;&#65533;&#65533;&#1589;i&#65533;&#65533;%a&#65533;\R&#65533;Xn&#65533;&#65533;iT&#65533;d&#65533;[V&#65533;&#65533;Y8&#65533;&&#65533;dc&&#65533;Zi&#65533;&#65533;}&#65533;&#65533;~&#65533;R+&#65533;&#65533;$XQ&#65533;&#65533;""&#65533;&&#65533;&#65533;&#65533;)&#65533;&#65533;&#65533;u&#65533;&#65533;
&#65533;&#65533;&#65533;G&#65533;._wYh&#65533;&#65533;&#65533;&#140;(&#65533;&#65533;)&#65533;&#65533;G&#65533;Q&#65533;&#65533;m&#65533;Yj&#65533;&#65533;}!"2'&#65533;g&#65533;-&#397;PL&#65533;&#65533;m&#65533;&#65533;&#65533;&#65533;8V&#65533;&#65533;&#65533;&#65533;$,&#65533;&#65533;&#65533;&#65533;&#65533;&#65533;&#65533;~&#65533;&#65533;`&#65533;&#1674;&#65533;&#65533;&#65533;8i&#65533;&#65533;&#65533;&#65533;&#65533;&#65533;&#65533;e&#1861;fii&#65533;&#65533;
@&#65533;&#65533;&#65533;&#65533;&#5383;&#65533;&#449;J&#65533;}&#65533;&#65533;m&#65533;7&#65533;&#1546;&#65533;f&#437;(&#65533;9&#65533;;}a&#1605;"
&#65533;`a&#65533;&#65533;_&#65533;A&#65533;{J&#65533;&#65533;b&#65533;Xi&#65533;& &#65533;&#65533;&#65533;gNj&#65533;^O&#65533;R&#65533;&#65533;5)&#65533;"&#65533;&#805;^*&#65533;&#65533;&#65533;5&#65533;y&#65533;fl&#65533;&#65533;&#65533;&#65533;)&#65533;&#65533;&#65533;&#65533;&#65533;)&#65533;t&#699;&#65533;&#65533;B&#65533;&#65533;&#65533;&#65533;h&#65533;e&#65533;&#65533;9&#65533;&#65533;&#65533;`&#65533;&#65533;I&#65533;:&#65533;>&#65533;O&#65533;&#65533;&#65533;&#65533;	z&#65533;&#65533;L%&#65533;&#65533;A&#65533;%j6&#65533;&#65533;&#65533;&#65533;"L&#65533;dLk&#65533;Z+&#65533;v&#1747;&#65533;&#1264;&#65533;&#65533;&#65533;&#65533;x&#65533;&#65533;&#65533;+&#65533;&#65533;*M&#65533;&#65533;.&&#28460;&#1456;&#65533;&#65533;&#65533;+s&#427;&#65533;&#65533;l&#65533;`Es&#65533;&#65533;z]eir&#65533;&#65533;d&#65533;&#65533;5$&#65533;&#65533;j&#65533;&#65533;j&#65533;&#65533;&#65533;_&#65533;&#65533;&#1733;&#65533;@&#65533;&#65533;d&#65533;&#65533;&#65533; &#65533;>&#65533;&#65533;j&#65533;A"\l&#65533;f&#65533;&#65533;
&#65533;<&#65533;&#65533;R&#65533;&#65533;&#65533;t&#65533;&#65533;&#65533;e&#65533;&&#65533;&#686;&#65533;&#65533;r&#65533;&#1141;k&#65533;&#65533;&#65533;ZxC&#65533;i&#65533;jh&#65533;g&#65533;!?n{&#65533;w6d&#65533;&#65533;&#65533;#&#65533;&#65533;:2&#65533;(;&#65533;&#65533;I&#65533;^&#65533;f&#65533;&#65533;O&#65533;g&#65533;&#1920;&#65533;&#65533;&#65533;&#65533;&#65533;&#65533;B&#65533;&#65533;&#65533;&#65533;&#65533;JL&#65533;&#65533;m&#674;&#65533;&#654;&#65533;&#65533;&#65533;l&#65533;&#65533;X&#65533;&#65533;-&#65533;&#344;&D[&#65533;i&#65533;&&#65533;&#65533;&#65533;Oz&#65533;*&#65533;+&#65533;&#65533;iM&#65533;yd&#65533;q&#65533;|,n&#65533;0&#65533;&#65533;A#1j&#65533;&#65533;T@&#65533;&#65533;&#65533;f&#65533;	&#65533;h&#65533;&#65533;v&#65533;&#65533;&#65533;&#781;Q%D&#65533;,&#65533;F&#65533;&#65533;&#65533;&#65533;^&#65533;&#65533;,&#65533;&#65533;r&#65533;&#65533;&#65533;,&#65533;&#65533;&#65533;&#65533;&#65533;m&#65533;/&#65533;0&#65533;u&#65533;&#65533;.&#65533;&#65533;&#65533;.&#65533;&#65533;FB&#65533;&#65533;&#65533;Zf&#65533;Q&#65533;v&#65533;	hb&#65533;&#65533;M&#65533;&#65533;&#65533;@
$&#65533;&#65533;r&#65533;6Y&#65533;
n,?&#65533;&#65533;)p&#65533;&#65533;*&#65533;&#65533;&#65533;p
	&#65533;/&#65533;&#65533;m&#65533;k&#65533;5&#65533;s&#65533;-&#65533;&#65533;&#65533;w&#65533;n{&#65533;&#770;V&#65533;&#65533;&#65533;&#65533;	ZE&#65533;^&#65533;&#65533;&#65533;&#661;%&#65533;&#65533;&#65533;&#65533;&#65533;&#65533;&#65533;*&#65533;&#65533;R
t&#65533;&#65533;y.`lpM,&#65533;&#65533;&#65533;&#400;&#65533;&#65533;|&#65533;&#65533;&#65533;	'
&#65533;&#65533;
&#65533;lw&#65533;&#49226;&#65533;>&#65533;qw&#65533;n&#65533;&#65533;&#65533;&#65533;&#65533;,&#65533;&#65533;O>&#65533;k%pq&#65533;&#65533;&#65533;&#65533;o&#65533;Ae&#65533;&#65533;}&#65533;c$&#65533;&#65533;&#65533;@&#65533;&#65533;&#65533;&#65533;&#65533;&#65533;f&#1692;W&#65533;&#65533;&#65533;&#65533;l&#65533;&#65533;&#65533;&#65533;ss>&#65533;&#65533;&#65533;&#65533;]&#65533;&#65533;&#65533;&#65533;L&#65533;#j&#65533;&#1832;&#65533;1|a^&#65533;&#65533;e&#65533;=-+&#65533;&#65533;&#65533;_0&#65533;"F&#65533;q&#65533;>AS&#65533;@&#65533;m&#65533;uQ"&#65533;&#65533;&#65533;^&#65533;i[&#65533;&#65533;&#65533;&#65533;$*&#43440;&#65533;&#65533;"&#65533;&#65533;+s&#65533;qkr&#65533;&#65533;h'_&#65533;&#65533;x&#65533;z&#65533;&#65533;*Q&#65533;&#65533;&#65533;&#65533;-g&#65533;&#1768;2IJ&#1135;&#65533;2&#65533;&#65533;!~B&#65533;&#65533;&#65533;rd&#65533;&#65533;&#65533;]&#65533;&#65533;&#65533;&#65533;X&#65533;&#65533;2*m&#65533;P&#65533;E!&#65533;&#65533;1&#65533;E$&#65533;${13&#65533;Y&#65533;&#65533;&&#65533;D&#65533;&#65533;0'&#65533;&#65533;t&#65533;&#65533;E&#65533;`G&#65533;1&#65533;&#65533;&#65533;R&#65533;a&#65533;&#65533;6&#65533;&#65533;&#65533;Y&#65533;k&#65533;1(&#65533;"&#65533;&#65533;&#3299;&#65533;&#65533;>&#65533;h)4&#65533;&#65533;&#65533;A\&#65533;&#65533;.t&#65533;&#65533;Q&#65533;"&#65533;&#65533;&#65533;&#65533;&#65533;5&#18522;&#65533;64V&#19272;j&#65533;&#65533;q&#65533;~&#65533;SS&#65533;&#65533;A&#918;1&#65533;&#65533;&#65533;&#65533;BXo&#65533;Tl&#65533;(l2m&#65533;TI&#65533;/I&#65533;qV &#65533;&#65533;d&#65533;d&#549;&#65533;&#65533;&#65533;&#65533;&#65533;&#274;&#65533;&#65533;H&#65533;hZ&#65533;<&#65533;&#65533;Q	zP&#65533;>^
#u4&#65533;-&#65533;&#65533;`&C&#65533;&#172;k	&#65533;r&#65533;&#65533;&#65533;J6e&#65533;&&#65533;&#65533;&#65533;&#1537;l&#65533;f&#65533;&#65533;&#65533;~&#65533;&#65533;g&#65533;o*/im&#65533;&#65533;_H6&#65533;p&#65533;&#65533;Jckr&#65533;&#65533;[w>&#65533;~&#65533;&#65533;&#1205;n&#65533;&#1937;T&#65533;	&#65533;&#65533;&#65533;&#65533;P&#1829;w&#65533;yx&#65533;&#65533;A&#65533;&#65533;	&#65533;&#65533;%&#819769;&#65533;&#65533;&#65533;&#65533;&#65533;&#65533;+&#65533;&#65533;Fd&#65533;b&#65533;YE&#65533;vKV&#65533;E_&#65533;&#65533;&#65533;e&#65533;	ks&#65533;A<|W&#65533;{&#270;&#65533;1&#65533;RZ&#65533;)&#65533; i&#65533;&#65533;&#65533;K&#65533;,&#65533;&#65533;vrM&#65533;&#65533;&#65533;&&#668;&#65533;&#65533;&#65533;&#65533;&#65533;&#65533;&#65533;&#65533;&#65533;&#65533;e&#65533;&#65533;&#249;&#65533;&#65533;&#65533;&#65533;&#65533;&#65533;&#65533;l&#65533;v&#65533;&#65533;`hs&#65533;5t?&#65533;
&#1262;RG4&#65533;6'&#65533;&#65533;ww&#65533;&#65533;F#&#65533; F_TMe&#65533;&#65533;d&#65533;&#65533;L&#65533;4Lm'&#65533;&#65533;&#458;&#65533;&#65533;L&#65533;E&#65533;&#65533;s&#65533;u&#65533;DQD&#65533;&#65533;&#65533;&#313;v&#65533; &#65533;-"R&#65533;8C&#65533;&#65533;&#65533;&#65533;x&#65533;U7&#65533;y*&#65533;V&#65533;D&#65533;i&#65533;&#65533;k&#65533;Z&#65533;F&#65533;&#65533;<&#65533;&#65533;I&#65533;&#65533;Kj&#65533;&#65533;HA&#65533;&#65533;9Z&#65533;/&#65533;&#65533;&#65533;&#65533;&#65533;&#65533;&#65533;r&#65533;&#65533;3o'W&#65533;&#65533;&#65533;8y&#65533;`v&#1493;c9&#65533;&#65533;R+6&#65533;&#65533;o5&#65533;&#65533;>C4&#65533;&#65533;!hEY&#65533;7z&#65533;&#65533;&#65533;&#65533;&#1931;&#65533;4&#65533;&#65533;&#65533;rl&#65533;~s&#65533;DMT&#65533;cE&#65533;&#65533;&#65533;&#65533;2'&#65533;&#65533;&#65533;&#65533;&#65533;M&#65533;uC35&#65533;&#65533;4&#65533;oD&#65533;&#65533;w&#65533;8&G&#65533;&#65533;&#65533;9x&#65533;&#921;&#65533;&#65533;&#65533;(&#65533;MiI	4#&#65533;&#65533;^&#65533;&#65533;_R
3%|&#65533;!&#65533;&#65533;&#65533;&#65533;g&#65533;w&#65533;&#1418;&#888;Ryrw)&#65533;&#2042;&#1746;&#65533;Cz&#1878;)&#65533;;c&#65533;&#65533;&#65533;t&#1931;B&#65533; &#65533;&#65533;!\~&#65533;p&#65533;&#65533;&#65533;m&#65533;&#65533;/&#65533;4)n<)\{5&#65533; 3u&#65533;9;VM&#65533;&#65533;z&#65533;7&#65533;&#65533;&#65533;&#65533;&#65533;;&#65533;&#65533;&#65533;f&#1326;5&#65533;&#65533;&#65533;&#65533;(&#65533;&#65533;&#65533;&#65533;&#65533;&#65533;Cg&#65533;(&#65533;&#65533;;&#65533;&#65533;&#65533;&#65533;
&#65533;=A&#65533;&#65533;&#65533;&#65533;8&#65533;K&#65533;&#1760;&#65533;b"L'T{Y}&#65533;$Teo&#65533;|&#65533;^
h&#65533;&#65533;"T&#65533;&#65533;L=j<&#65533;&#65533;&#65533;0&#65533;[&#65533;<&#65533;&#65533;&#65533;&#65533;&#65533;&#65533;6&#65533;&#65533;&#65533;"&#65533;C&#65533;:&#715;&#65533;&#65533;-{&#65533;&#65533;&y&#65533;&#65533;&#65533;&#65533;Z&#65533;&#65533;w&#65533;s&#65533;&#787;&#65533;v[+&#65533;(ot&#65533;Q
&#65533;&#65533;&#65533;&#183;&#65533;&#16020;&#65533;&#65533;&#65533;r]&#65533;&#762;&#65533;O&#65533;&#65533;&#65533;&#65533;&#65533;,&#65533;f=&#990;&#65533;y&#1160;=T&#65533;&#65533;&#65533;&#65533;}R&#65533;&#65533;&#65533;u&#65533;&#65533;-&#65533;&#65533;&#65533;&#65533;=&#65533;s&#65533;&#65533;&#65533; 04&#65533;8&#65533;&#65533;H	!&#65533;@Bl|?&#65533;fsG&#65533;&#65533;&#65533;Q&#65533;S&#65533;&#65533;&#65533;$&#65533;&#65533;&#65533;&#65533;a&#65533;&#65533;J3&#65533;{|&#65533;j7&#65533;w}&#65533;(&#65533;&#869;&#65533;w6%&#65533;6J&#65533;q&#1039;&#65533;&#221;#&#65533;&#65533;&#65533;|-t&#65533;$7&#65533;&#65533;&#65533;"&#65533;w&#65533;&#65533;&#65533;OP&#65533;W&#65533;37&#638;Y&#65533;O|&#65533;#&#65533;O&#65533;_&#65533;&#65533;&#1003;&#65533;{(&#65533;*I&#65533;&#65533;>&#65533;	4xaB&#65533;$&#65533;&#65533;&#65533;#&#65533;&#65533;&#65533;
u&#65533;a&#65533;N&#65533;86B4H&#65533;&#65533;'5B\&#65533;&#65533;e&#660;BT
&#65533;&#65533;&#65533;&#65533;
"<&#1316;9b&#65533;(Z|&#65533;&#65533;&#65533; &#65533;-Z&#65533;,&#65533;c	&#65533;K&#65533;.<&#65533;j&#65533;ST}&#65533;&#65533;@T&#65533;[&#65533;Z&#65533;&#65533;&#65533;&#65533;+&#1383;^&#630;&#65533;&#65533;p&#924;&#65533;|&#65533;&#65533;u&#65533;&#1453;&#65533;&#65533;i&#65533;&#65533;iyo&#1979;M\h&#65533;&#65533;S7v&#65533;x&#65533;&#65533; %O&#65533;u&#65533;&#65533;!&#65533;7qV~&#65533;Ch&#65533; ( &#65533;&#65533;&#65533;N&#65533;F&#65533;&#65533;d&#65533;4&#65533;X&#65533;	&#65533;:&#65533;uX&#65533;_&#65533;&#65533;&#65533;:&#65533;4d&#65533;u&#1390;&#65533;&#65533;&#65533; &#65533;x&#65533;=&#65533;yr&#65533;\&#65533;m&#65533;0&#65533;P&#65533;=u1&#65533;&#65533;&#65533;&#65533;&#65533;T&#65533;&#164;I&#65533;&#65533;&#65533;&#65533;&#65533;7=&#65533;&#45556;&#65533;&#65533;&#65533;&#65533;&#65533;&#65533;:&#65533;M&#65533;n&#65533;&#65533;&#65533;&#65533;&#65533;&#65533;&#65533;`&#65533;&#65533;6&#65533;&#65533;*&#65533;&#65533;&#65533;;+&#65533;&#65533;.&#65533;&#65533; &#65533;&#65533;&#65533;,D&#65533;&#65533;%&#65533;p&#65533;O&#65533;&#65533;&#65533;k	D&#65533;&#65533;&#65533;@B&#65533;&#65533;&#65533;&#187;&#65533;&#65533;&#65533;i&#65533;&#65533;&#65533; &#65533;~&#65533;1&#65533;&#65533;&#65533;2&#141;*&#65533;&#65533;&#65533;kS&#65533;#&#65533;&#65533;!&#65533;&#65533;K&#65533;=J&&#65533;T)&#65533;$6|&#65533;&#65533;&#65533;&#65533;"&#65533;J&#65533;&#65533;DJv&#65533;&#205;0Hc&#65533;&#65533;|&#65533;k&#657;&#65533;&#65533;v&#65533;N&#65533;&#65533;R&#65533;&#65533;H&#65533;&#65533;&#65533;?$&#65533;j<&#65533;z0J&#65533; &#65533;RB&#65533; A9&#65533;&#65533;&#65533;&#65533;Jz&#65533;9&#65533;q&#65533;/M&#65533;&#65533;:b&#65533;&#65533;&#65533;S+&#65533;&#65533; &#65533;&#947;I&#1430;&#203;?;&#65533;l&#65533;&#65533;"M2HC&#65533;&#65533;5&#65533;&#65533;&#65533;'zP8G#&#65533;N">$K)&#65533;&#65533;&#65533;&#65533;jo&#65533;&#65533;R&#65533;6&#65533;Vc&#65533;gD<&#65533;p&#65533;&#65533;&#65533;&#65533;CN&#65533;&#65533;n&#65533;kAh&#65533;G&#65533;&#65533;&#65533;&#1932;&#65533;&#65533;V}N&#65533;%ko&#65533;V&#65533;:a&#65533;&#65533;`&#65533;&#65533;&#65533;&#65533;&#65533;7&#65533;^&#65533;jz&#65533;&#65533;PD&#65533;&#65533;&#65533;&#65533;&#65533;&#65533;&#65533;&#65533;&#65533;>&#65533;&#65533;GVpE&#1938;e&#65533;&#65533;H[~&#65533;&#770;&#65533;h&#65533;.o&#65533;&#65533;&#65533;&#1666;+&#65533;T\:k(c&#65533;&#65533;J:D&#65533;&#65533;&#65533;T2&#65533;ED$&#65533;&#65533;m&#1577;B&#65533;K&#65533;M&#65533;&#65533;&#65533;&#65533;-&#544;&#65533;&#65533;&#65533;[&#65533;d&#65533;9c&#65533;Zk&#65533;&#65533;&#65533;&#1491;&#65533;&#65533;wb.&#65533;	?&#65533;[Q&#65533;_&#65533;x&#65533;?&#65533;&#65533;P o6&#65533;&#65533;&#65533;k&#65533;&#65533;&#65533;t&#65533;&#1610;&#65533;8&#65533;&#65533;&#65533;5&#65533;&#65533;Z,&#65533;yrz.; &#65533;&#65533;h&#65533;&#65533;9&#65533;&#65533;p"&\&#65533;&#65533;kk&#65533;&#65533;&#65533;&#65533;Pp&#65533;&#65533;&#65533;kW&#65533;v&#65533;r7&#65533;&&#65533;&#65533;{]&#65533;]&#65533;&#65533;a&#65533;S&#65533;&#65533; $&#65533;p&#65533;dhq&#65533;"&#65533;&#65533;&#65533;&#65533;&#65533;&#65533;q"&#65533;1s&#65533;/&#65533;&#65533;{&#65533;&#65533;&#65533;&#65533;Z&#65533;;	T&#65533;Z&#644;&#65533;A&#65533;&#65533;&#65533;a&#65533;k&#65533;v&#65533;c&#65533;H&#65533;&#65533;&#65533;&#65533;&#65533;v}&#65533;&#65533; ki&#65533;&#65533;&#65533; &#65533;&#65533;&#65533;T&#3600;g&#65533;&#65533;?&#65533;c&#65533;&#65533;&#262;&#65533;$Nq2&#65533;&"&#65533;2A&#65533; &#1539;&#65533;2E&#65533;&#65533;&#65533;&#65533;G&#948;&#65533;@&#65533;q&#65533;|&#65533;C&#65533;&#65533;&#65533;&#65533;&#65533;n3\&#715;&#1320;f&#65533;&#65533;&#65533;&#65533;xT+ &#65533;&#65533;&&#264;&#65533;+V,&#65533;&#65533;&#1429;&#65533;Ut
&#65533;5&#65533;*&#65533;&#65533;r&#65533;&#65533;W&#65533;&#65533;gu&#65533;L1&#65533;	&#65533;>\a{z&#65533;&#65533;
Q&#65533;B)&#65533;2&#65533;aS&#65533;>;f&#65533;G<dS&#65533;&#65533;&#65533;&#65533;e&#41409;&#65533;&#65533;&#65533;&#65533;7zI&#65533;6@&#65533;&#65533;(&#65533;&#65533;N,&#65533;4&#65533;&#65533;&#65533;-&#65533;&#65533;&#65533;&#65533;a&#65533;B&#65533;,&#65533;&#65533;Z&kd&#65533;&#65533;&#65533;g-&#65533;YBhsl&#65533;&#65533;&#65533;&#65533;>&#65533; &#65533;o&#65533;&#65533;&#65533;&#65533;&#65533;&#65533; &#65533;&#65533;&#65533;_&#65533;T&#65533;H\&#65533;&#65533;H&#65533;"1&#65533;&#65533;&#65533;&#65533;&#65533;d&#65533;&#65533;b&#65533;&#65533;&#65533;E&#65533;Ho&#65533;&#65533;HG>&#65533;&#65533;nBF&#65533;&#65533;&#65533;&#65533;_hs%&#65533;w&#65533;&#65533;&#65533;rG&!PO&#65533;Q&#65533;&#65533;&#65533;)&#65533;^&#65533;&#65533;&#65533;&#65533;D&#65533;^9&#65533;c&#65533;m&#65533;Z"<&#65533;IE&#65533;L,P&#290;1)!H}2&#65533;
&#65533;$D9&#65533;K-&#65533;rl<e5&#65533;&#65533;&#65533;rGx&#249;
3&#65533;Y&#1170;:&#65533;K&#65533;%&#65533;&#65533;&#65533;&#65533;&#65533;6&#65533;&#65533;% &#65533;&#65533;O=&#65533;HO{&#65533; @&#65533;O&#65533;&#1311;VDhB&#65533;&#65533;1J&#65533;&#65533;&#65533;&#65533;^&#65533;#&#65533;&#65533;&#65533;T&#65533;&#65533;&#65533;&#65533;dPK]
&#65533;q&#65533;h*O&#65533;&#65533;o&#65533;&#65533;	&#65533;@&#65533;&#1047;&#164;&#65533;i&#65533;&#65533;_&#65533;&#65533;&#65533;0&#65533;&#65533;>{B&#65533;R &#65533;&#65533;!&#65533;&#65533;!&#65533;$b=&#65533;IW&#65533;*&#65533;H
&#65533;%P&#65533;&#65533;LIJdFm+&#65533;&#65533;W2R4&#65533;`&#65533;c{&#65533;5&#65533;`&#65533;&#65533;Eb&#65533;&#65533;&#65533;&#65533;&#65533;,&#65533;L&#65533;F&#65533;@&#65533;5L&#65533;BJU[&#65533;&#512;G)&#65533;u&#65533;26&#65533;&#65533;2!&#65533;;&#65533;m&#65533;&#65533;&#1495;"V&#65533;&#65533;&#65533;p&#65533;YT&#65533;&#552;&#65533;-&#65533;&#65533;9&#65533;H&#65533;0&#65533;&#65533;&#65533;,'&#65533;&#65533;N9&#65533;n&#65533;bk#*E>&#65533;&#65533;&#1172;&#65533;]):	*&#65533;=u&#65533;&#65533;[G`&#65533;&#65533;&#509;&#1188;&#65533;&#65533;&#65533;j&#65533;z&#60855;&#213;mT&#65533;&#65533;&#65533;&#65533;cPn&#65533;&#65533;&#65533;&#65533;X&#65533;2&#65533;&#65533;&#65533;}&#65533;A&&#65533;&#65533;LH&#65533; C&#65533;&#65533;B&#65533;&#25382;E&#65533;&#65533;x&#65533;E:&#65533;q&#65533;2&#65533;B0W&#65533;&#151;&#65533;&#65533;}[#&#65533;&#65533;_&#65533;&#65533;&#65533;&#65533;K&#65533;{&#65533;x&#65533;'&#65533;&#65533;s&#65533;&#65533;&#65533;B&#65533;&#65533;x	&#65533;V&#65533;&#65533;gK&#65533;8&#65533;&#65533;W&#65533;5A&#65533;&#65533;&#34098;;y&#672;D8&#65533;;E&#65533;`&#65533;\O|&#65533;&#65533;&#65533;N&#65533;&#65533;Kc&#65533;&#65533;V3&#680;)+#X&#65533;&#65533;X&#65533;B*&#65533;&#65533;&#276;@&#65533;&#65533;&#65533;	&#65533;G>:)&#1634;P{r'&#65533;&#65533;a&#65533;&#65533;5&#65533;&#65533;%H&#65533;&#65533;&#65533;&#1566;x&#65533;y&#65533;k&#65533;
&#65533;&#65533;f&#65533;&#65533;&#65533;&#65533;&#65533;wx\2&#65533;&#65533;&#65533;b&#65533;&w&#65533;&#65533;^OF5#%&#65533;L&#65533;&#65533;&#65533;zr&#65533;{&#65533;&#65533;&#65533;#&#65533;&#65533;&#65533;S]&#65533;&#65533;c&#65533;S&#65533;&#65533;&#65533;D&#65533;0&#65533;m`)m&#65533;K&#65533;&#65533;r&#65533;&#65533;&#65533;;XN&#65533;&#65533;&#257;Zs&#65533;&#65533;f&#65533;2#_D&#65533;&#65533;`&#65533;L&#65533;y,~&#65533;U&#65533;&#699;Y&#65533;&#65533;Jh&#1348;&#65533;&#65533;&#65533;&#65533;?&#65533;_&#1061;&#65533;&#65533;zX&#65533;&#65533;{b&#65533;&#65533;$&#65533;f&#65533;c&#65533;y?&#65533;&#65533;r&#65533;&#65533;&#65533;&#65533;&#65533;&#65533;F&#65533;4&#65533;&#65533;<]&#65533;&#65533;&#65533;&#65533;`d&#65533;&#65533;w&#65533;=&#65533;>&#65533;^&#65533;&#65533;W&#65533;&#65533;1&#65533;&#65533;k&#65533;&#65533;Mb&#65533;)#>&#65533;&#65533;&#65533;&#65533;&#65533;O&#65533;c&#65533;&#1100;&#65533;&#65533;&#65533;&#65533;=&#65533;&#65533;&#65533;IO&#65533;1&#65533;&#65533;l&#812;}|x&#65533;zS&#65533;&#65533;7c&#65533;&#65533;m&#65533;u$&#65533;&#65533;&#65533;&#65533;]E&#1006;1&#65533;&#1101;&#65533;&#65533;&#65533;&#65533;&#65533;&#65533;`&#65533;L&#65533;g&#65533;&#65533;x&#65533;w&#65533;%<sbE=&#2030;&#65533;&#65533;XIn &#65533;|&#1914;&#65533;(&#65533;	&#65533;&#65533;&#65533;&#65533;&#65533;T&#65533;&#65533;N&#65533;&#65533;f7\t&#65533;&#65533;&#65533;&#65533;A&#65533;&#65533;qg&#65533;&#65533;mh*&#65533;&#65533;&#65533;i
&#65533;=m&#65533;SM&#1892;&#65533;C7&#65533;T&H&#65533;u&#65533;'&#65533;O&#65533;
&#65533;&#65533;/&#65533;&#65533;&#65533;	&#65533;&#1807;&#65533;&#65533;&#65533;W&#65533;&#65533;0B I&#65533;l&#65533;&#65533;&#65533;&#65533;	;&#65533;7=&#65533;&#65533;&#65533;j&#65533;&#65533;fo&#65533;&#65533;i.&#65533;&#65533;l&#65533;2{o&#65533;_hl&#65533;f&#65533;p=&#65533;&#65533;&#65533;&#65533;C0&#65533;&#65533;&#65533;{&#65533;dw&#65533;&#65533;&#65533;Kx&#65533;Y&#65533;:5&#65533;&#65533;&#65533;E$ 2O	oo&#65533;&#65533;&#65533;A&#65533;M&#65533;&#65533;&#65533;&#65533;:0&#65533;&#654;&#1677;&#65533;xJ>&#65533;&#65533;&#65533;c&#65533;TJ&#65533;$K&#65533;&#65533;&#569;&#65533;H&#65533;&#65533;8&#65533;V&#65533;/&#65533;&#65533;.F>
&#65533;&#65533;O&#65533;v&#65533;&#65533;&#65533;o&#65533;&#65533;&#65533;#&#65533;Tl&#65533;&#1935;&#65533;"&#65533;&#65533;&#65533;&#65533;&#65533;&#65533;&#957;Nx&#65533;n&#65533;&#65533;~&#65533;&#65533;&#65533;&#65533;W&#65533;&#65533;&#65533;&#65533;&#65533;
P&#65533;&#65533;&#65533;&#65533;if&#65533;&#65533;&#65533;&#65533;8k<"&#65533;W<f&#65533;R.&#65533;&#65533;&#65533;&#65533;
"&#65533;@&#65533;n'h&#65533;&#65533;oc&#65533;&#65533;l&#65533;&#65533;o &#65533;.&#65533;^P&#65533;P&#65533;&#65533;i&#1670;&#65533;&#65533;B&#65533;&#65533;&#65533;$&#65533;&#65533;v&#65533;&#65533;&#65533;a-&#65533;/&#65533;.&#65533;&#65533;`
&#65533;pK&#65533;Zo	+/&#65533;D&#65533;&#356;&#65533;&#1576;&#65533;
&#65533;0&#65533;r&#65533;&#65533;&#65533;&#65533;&#65533;&#65533;&#65533;p&#65533;&#65533;>&#65533;D6&#65533;*&#65533;
&#65533;&#65533;3&#65533;&#65533;&#974;zP T-=&#65533;0&#65533;&#65533;&#65533;B&#65533;&#65533;af&#65533;&#65533;.&#65533;]&#65533;&#65533;&#65533;&#65533;	&#32684;&#65533;&#65533;	&#65533;&#65533;&#65533;&#65533;l&#65533;j+&#65533;&#65533;&#65533;&#65533;&#65533;&#65533;H&#65533;JK&#65533;&#65533;&#65533;K&#65533;&#65533;g&#65533;&#65533;&#65533;3v&#65533;!H(F&#65533;)&#65533;rD9&#65533;V&#65533;_._Qj&#65533;&#65533;&#65533;&#65533;&#65533;kQ&#65533;x&#65533;&#65533;&#65533;+}k?~&#65533;_0&#65533;k!&#65533;&#65533;&#65533;6&#65533;&#65533;&#65533;&#1046;&#65533;&#65533;pGIQF&#65533;&#65533;
" &#65533;#&#65533;&#65533;4&#65533;!q&#65533;Z&#65533;M0&#65533;&#65533;&#65533;
&#65533;&#65533;P&#65533;&#65533;&#65533;#&#65533;/&#65533;&#65533;Q&#65533;&#65533;e$&#65533;&#65533;D-!&#65533;&#65533;&#65533;&#65533;$o(1&#65533;&#65533;&#294;&#65533;&#260;&#65533;&#65533;r&#65533;&#65533;$]/8&#65533;&#65533;&#65533; &#391;&#65533;&#65533;iI&#65533;OF&#65533;0r,&#65533;m&#65533;2&#65533;&#65533;&#65533;n&#65533;&#65533;<&#65533;"&#65533;&#65533;*jk&#65533;&#65533;&#65533;&#65533;&#65533;V&#65533;&#65533;&#65533;Xr&#65533;M&#65533;&#65533;#&#65533;>1&WH&%&#65533;&#65533;l_t&#65533;&#65533;,{
&#65533;&#65533;&#65533;.&#65533;&#65533;1 &#65533;&#65533;1&#65533;8&#65533;&#65533;l&#65533;B&#65533;G&#65533;&#65533;&#65533;%&#65533;&#65533;Q&#65533;2&#194;l&#394;<&#65533;K>&#65533;i,q&#65533;&#65533;&#65533;&#65533;b&#65533;&#65533;&&#65533;-&#65533;i&#65533;~&#65533;&#65533;R~N&#65533;;&#65533;.&#65533;&#65533;&#2002;&#1650;&#65533;2&#65533;&#65533;K;&#65533;&#65533;-#
sM"&#65533;JQ&#65533;&#65533;&#65533;1&#65533;&#65533;"e &#65533;&#65533;&#65533;&#65533;&#65533;'s&#2018;i*
&#65533;&#65533;b&#65533;&#65533;&#65533;dVp9s&#65533;&#65533;&#65533;&#65533;N&#65533;&#1208;&#65533;r&#65533;l	+?EDJ(&#65533;Bm&#65533;6[&#65533;%&#65533;&#65533;r&#65533;&#1158;n&#65533;&#65533;
&#65533;7&#65533;d&#65533;&#65533;-2&#65533;3&#1794;SN#53&#65533;N&#65533;&#65533;&#65533;
&#65533;&#65533;&#65533;&#65533;1&#65533;H-%&#65533;p5&#65533;O&#65533;&#65533;%&#65533;3&#65533;&sJl &#65533;&#65533;1nN&#65533;&#659;`&#65533;1[&#65533;&#65533;gB%. o&#65533;qO&#65533;&#65533;)&#65533;&#65533;&#65533;&#65533;4&#65533;u&#65533;&#65533;>&#65533;._&#65533;&#65533;R@d&#65533;&#65533;S&#65533;&#65533;&#65533;@&#65533;s&#65533;tT_tg,%B&#65533;&#65533;A/&#65533;B&#1899;6Kk[H&#65533;!&#65533;`\&#65533;;&#65533;&#65533;^&D&#65533;&#65533;Mf&#65533;2)pn&#65533;&#65533;2E&#65533;&#65533;&#65533;?&#65533;34&#65533;36&#65533;&#65533;4vRM	&#65533;&#65533;S	qM&#65533;D&#65533;}H]&#65533;H&#65533;&#65533;N&#65533;t+CN&#65533;D<&#65533;4	&#65533;&#65533;@&#65533;
&#65533;@&#65533;-&#65533;&#65533;s2Y&#65533;J&#65533;&#65533;&#65533;i&#65533;&#65533;TRY&#65533;&#65533;O0r&#65533;&#65533;&#65533;X&#65533;$&#65533;&#1081;v4&#65533;;&#65533;%+)&#65533;M&#65533;&#65533;S&#65533;cC&#65533;&#65533;&#65533;=&#65533;P&#65533;IG&#65533;,u&#65533;7&#65533;)"&#65533;O'UXC&#65533;&#65533;p&#65533;S&#65533;LL&#65533;T&#65533;
&#65533;&#65533;&#65533;&#65533;TS5Y&#65533;U&#65533;&#65533;&#65533;&#65533;e&#65533;&#65533;e&#65533;&#65533;-&#65533;`?.W&#65533;5&#65533;NTWl&#65533;&#65533;]&#65533;55UY]&#65533;T&#65533;U&#65533;&#65533;&#65533;-^&#65533;TZ&#65533;&#65533;&#65533;&#65533;Z&#65533;(&#65533;!	&#1824;!&#65533;&#65533;V&#65533; &#65533;t.\e&#65533;&#65533;&#661;\&#65533;5]&#65533;X&#65533;2G&#65533;&#65533;]&#65533;&#710;N&#65533;&#65533;eO{&#65533;&#782;"UnuQf&#65533;[&#65533;
&#65533;H&#65533;&#65533;&#65533;V\&#65533;e&#65533;&#65533;uT'&#65533;53b&#65533;&#65533;`&#65533;&#65533;&#65533;&#65533;&#65533;G&#65533;&#65533;?t&#65533;&#65533;@&#65533;	&#770;&#65533;&#65533;U&#1464;\&#65533;hB}&#65533;&#65533;&#65533;s&#65533;d&#65533;B&#65533;&#65533;e&#65533;V&#65533;lIT&#65533;1&#65533;4&#65533;,&#65533;&#65533;qe&#65533;s&#65533;vh&#65533;&#65533;s>&#65533;,&#65533;&#65533;p&#672;&#65533;&#2004;&#65533;o&#65533;ra&#65533;j&#65533;j&#65533;&#1254;&#65533;&#65533;oO&#65533;X)&#65533;%&#65533;8`@Gqc9&#65533;c&#65533;!&#65533;&#65533;&#65533;&#65533;&#65533;&#65533;&T&#65533;&#65533;u&#65533;Hi&#65533;r&#65533;a&#65533;&#65533;r&#65533;jo&#65533;VkYo&#65533;&#65533;0&#65533;p&#65533;&#65533;&#65533;&#65533;B&#65533;&#65533;p/7&#65533;&#65533;Z&#65533;&#65533;&#65533;&#65533;i5&#65533;r&#65533;&#65533;tcS6Wbi&#1142;	9bR&#65533;&#65533;d&#65533;&#65533;7&#65533;&#65533;Ke&#65533;J&#65533;	&#65533;-&#65533;d&#65533;T&#65533;u	Jx&#65533;w&#65533;2w&#65533;&#65533;&#65533;s10;?W'y&#65533;&#1372;!&#65533;&#961;&#65533;J&#65533;kyuO{&#65533;&#65533;&#65533;&#65533;&#65533;&#65533;z&#65533;&#65533;&#65533;o&#65533;&#65533;&#65533;|&#65533;&#65533;7&#65533;&#65533;Mwx&#65533;dD7|&#65533;K~&#65533;7/&#1175;&#65533;&#65533;vo&#65533;&#65533;&#690;&#65533;&#65533;W&#65533;w@&#65533;wE&#503;JGT8)(nQ&#65533;&#65533;&#65533;&#65533;&#65533;&#65533;"&#65533;w&#65533;	K&#65533;J0&#65533;}{&#65533;*&#65533;rm&#65533;cbjy&#65533;EX&#65533;k	z&#65533;T&#65533;w&#65533;S&#65533;&#65533;&#65533;&#65533;&#65533;7&#65533;T&#65533;&#65533;x&#65533;{&#65533;&#65533;&#65533;&#65533;MQ+w&#65533;&#65533;&#65533;Tj7&#65533;&#65533;W&#65533;&#65533;#&#771;k&#1542;&#65533;&#65533;&#65533;&#65533;^&#65533;pZ&#65533;0&#65533;&#1586;&#65533;|&#65533;)&#65533;&#65533;O&#65533;dp&#65533;1&#65533;&#65533;jL&#65533;X&#65533;0x%&#65533;8kS&#65533;5;5&#65533;f&#65533;&#65533;&#65533;&#65533;&#65533;&#65533;&#65533;&#1632;xx&#65533;XQ4t&#65533;&#65533;8u&#65533;D:4&#65533;&#272;&#65533;&#1100;&#65533;&#65533;&#65533;:&#65533;W#z&#65533;d&#65533;&#65533;t&#65533;&#65533;`wO]&#65533;e{&#65533;3&#65533;)&#65533;:N&#65533;Q&#65533;&#65533;&#65533;&#65533;&#65533;7&#1288;Q}bk&#1136;s3"M&#65533;gQ%YHyI}E&#65533;wr&#65533;$&#65533;&#65533;&#65533;<&#65533;&#65533;A9&#65533;'q&#65533;&#65533;x&#65533;&#65533;b	&#65533;OB+&#65533;&#65533;[Mp&#65533;O&#65533;b9&#65533;&#65533;&#65533;Y&#65533;&#65533;-3&#65533;QC&#65533;u&#65533;&#65533;u:&#65533;b;&#65533;&#65533;&#65533;&#65533;Y&#65533;&#65533;%p&#65533;)&#1600;&#65533;n&#65533;&#65533;9a&#65533;&#793;IS&#65533;&#65533;&#65533;&#65533;&#65533;y4&#1626;/P+&#65533;&#65533;&#65533;&#554;&#65533;&#65533;&#65533;H&#65533;&#65533;&#65533;)!Hjq8k,&#65533;U"&#65533;Z&#65533;&#65533;&#65533;&#65533;&#65533;&#706;&#65533;w&#65533;&#65533;&#65533;&#65533;&#1634;&#65533;&#65533;&#65533;/&#65533;w4&#65533;&#65533;&#65533;&#65533;&#65533;Tuk&#65533;s&#65533;&#65533;<&#65533;&#65533;&#65533;J&#65533;<U%&#65533;y&#65533;&#589;)z{7kU&#65533;&#65533;&#65533;&#65533;&#65533;{&#65533;a&#65533;"~&#65533;M&#65533;	&#65533;&#65533;&#65533;&#1180;&#65533;&#65533;uY5&#65533;&#65533;z&#65533;]:&#65533;&#65533;&#65533;_&#65533;	M&#65533;&#65533;&#65533;&#65533;)&#65533;&#65533;&#65533;&#65533;&#65533;&#65533;yl&#65533;&#65533;&#65533;&#65533;&#65533;&#65533;&#65533;7&#65533;]t&#65533;&#65533;&#46106;u&#65533;s&#65533;f&#65533;&#65533;gp&#65533;&#65533;W&#65533;~k&#65533;&#65533;&#65533;Pjz&#65533;c&#65533;&#65533;z&#65533;+&#65533;&#65533;&#65533;&#65533;&#65533;&#65533;&#65533;&#65533;&#65533;&#65533;&#65533;)w&#65533;y&#65533;&#65533;S&#65533;)&#65533;py&#65533;&#65533;&#65533;Z&#65533;"&#65533;&#65533;&#65533;&#65533;*&#65533;I&#65533;
bR&#65533;&#65533;&#65533;&&#65533;&#65533;)&#65533;g9&#65533;1Y&#65533;&#65533;&#65533;&#65533;&#65533;&#65533;[&#65533;&#65533;&#360;&#65533;:b!&#65533;*[o&#65533;&#65533;&#65533;l&#65533;?&#1735;=[&#65533;&#65533;Z&#65533;E;&#65533;&#65533;&#65533;y&#65533;+b&#65533;&#65533;&#65533;s0&#65533;t,;&#65533;&#65533;&#65533;&#65533;&#65533;&#65533;&#65533;54&#65533;&#65533;&#65533;&#65533;&#65533;c&#65533;9&#65533;%&#65533;&#65533;y&#65533;&#65533;G&#65533;&#65533;L&#65533;&#3448;&#65533;&#541;&#65533;@&#65533;O&&#65533;e&#65533;&#65533;&#65533;&#65533;q&#65533;&#65533;&#65533;[&#65533;&#65533;[&#65533;&#65533;&#65533;&#65533;&#65533;&#65533;&#65533;A9#&#65533;&#65533;=&#65533;&#65533;&#65533;&#65533;&#65533;&#428;R&#65533;o4u&#65533;!&#65533;_&#65533;q&#65533;o&#65533;&#65533;&#65533;p&#65533;4&#65533;u&#65533;&#65533;x8.&#65533;&#65533;;&#65533;&#65533;&#65533;&#65533;&#65533;x&#65533;c4I:&[S0&#65533;wz&#65533;&#65533;&#65533; &#65533;t&#65533;&iIs&#65533;&#65533;&#65533;&#65533;8K&#65533;&#65533;;&#65533;&#65533;c
 &#65533;Tdh<&#65533;#|xl&#65533;&#65533;&#65533;;&#65533;&#65533;&#65533;K&#65533;&#65533;&#65533;&#65533;&#65533;&#65533;&#65533;&#65533;&#65533;&#65533;&#65533;&#65533;o&#65533;*&#65533;&#65533;&#65533;/%]&#1548;&#65533;8+!&#538;&#65533;&#442;&#65533;1&#65533;&#65533;&#65533;{&#65533;&#65533;&#65533;&#65533;&#65533;'&#65533;&#65533;
n&#65533;&#65533;Q:&#65533;Lz&#65533;&#65533;&#65533;&#1532;&#65533;&#65533;&#1666;&#65533;%4&#65533;cV/&#65533;K&#65533;!&#65533;&#65533;&#65533;&#65533;7&#65533; "&#65533;&#65533;&#65533;YC&#65533;{&#65533;&#65533;&#65533;>&#65533;v$&#2039;&#65533;&#65533;ZX5&#65533;n&#65533;&#65533;+B&#65533;&#65533;{&#65533;&#65533;\@&#65533;&#65533;O&#65533;&#65533;&#65533;&#65533;ZL&#65533;&#65533;&#65533;&#65533;;&#65533;&#529;s&#1243;&#65533;&#65533;&#65533;P&#65533;&#65533;U&#965;o&#605;&#65533;&#65533;&#187;==N&#65533;|&#65533;&#65533;Q&#65533;&#65533;+&#725;M&#65533;&#65533;&#65533;&#65533;&#65533;I&#65533;&#65533;0&#65533;&#65533;&#65533;&#65533;&#65533;&#65533;&#65533;[7&#65533;#h&#65533;As&#65533;9&#65533;'u&#65533;&#65533;R&#65533;?&#1575;/&#65533;i7&#65533;&#1033;pV1/Su&#65533;&#65533;i&#65533;&#65533;&#65533;{&#362;]&#65533;&#65533;&#65533;&#65533;?&#65533;)&#65533;d&#65533;8/&#65533;&#65533;&#65533;v&#65533;&#65533;&#65533;%G}}&#1892;W&#65533;&#65533;&#65533;}.kU!oa}&#54717;&#65533;&#65533;&#65533;.&#65533;]&#65533;]]&#65533;&#65533;&#65533;0|&#65533;_6&#65533;>&#65533;&#65533;k;Sj5E&#65533;c&#65533;]&#65533;){&#65533;&#65533;&#1074;&#65533;&#65533;&#65533;+&#65533;n&#65533;]&#65533;&#65533;#&#65533;I:&#65533;&#65533;&#65533;&#65533;6=&#65533;	3&#65533;Rz&#65533;&#65533;J&#65533;&#65533;&#65533;&#65533;&#65533;&#65533;W=&#65533;-&#65533;P&#65533;&#65533;^&#65533;o&#65533;=&#65533;4	&#65533;&#65533;K&#65533;&#65533;|/&#1113;i&#65533;&#65533;&#65533;C&#65533;&#65533;c&#65533;4mk&#65533;&#65533;&#65533;-&#65533;&#65533;v&#65533;|^&#65533;&#65533;&#65533;&#65533;&#65533;&#65533;&#65533;&#2003;&#65533;!&#65533;&#1959;&#65533;&#65533;&#65533;g&#65533;'&#65533;&#65533;&#65533;&#65533;&#65533;]&#65533;/A&#65533;&#65533;&#65533;x&#65533;&#155;=&#1003;&#65533;&#65533;&#65533;&#65533;&#65533;&#65533;&#65533;)]&#65533;&#1737;&#65533;&#65533;&#65533;&#65533;&#65533;&#65533;&#65533;n&#65533;&#65533;&#65533;&#65533;&#65533;&#65533;&#65533;G&#65533;)&#65533;&#774;&#65533;&#65533;&#65533;&#65533;&#940;&#65533;&#65533;&#65533;&#65533;&#842;v{:y&#65533;=<&#65533;&#65533;&#65533;&#65533;&#65533;&#65533;&#65533;2&#65533;AexR*&#65533;&#65533;u&#65533;&#65533;^&#65533;&#65533;]>&#65533;&#65533;\&#65533;W&#65533;]__4&#65533;d&#65533;&#65533;u&#65533;&#605;&#65533;'&#65533;&#65533;&#65533;%&#65533;&#65533;&#65533;$&#65533;&#65533;&#65533;&#65533;qaW&#65533;&#65533;&#65533;&#65533;o^p`&#65533;&#65533;&#65533;&#65533;&#65533;L5&#65533;r&#603;&#65533;&#65533;(&#65533;O&#65533;&#65533;&#65533;K&T&#65533;&#65533;wD&#65533;&#65533;&#65533;&#65533;z&#13298;&#65533;&#65533;&#65533;&#65533;&#65533;&#65533;&#65533;#	&#65533;A&#65533;\m&#65533;&#65533;g&#65533;&#65533;&#65533;z	&#245;^i&#65533;&#65533;&#65533;&#65533;&#65533;&#65533;_C&#65533;&#65533;&#65533;&#65533;B[4o&#65533;&#1357;r8&#65533;)&#65533;v&#65533;&#65533;&#65533;6:&#65533;&#65533;&#65533;%1&#65533;&#65533;&#65533;&#1011;}&#65533;&#65533;=&#65533;&#65533;&#65533;qT&#65533;=?&#65533;_&#65533;AO1\&#65533;&#65533;(&#65533;ZF&#65533;&#65533;l9&#1236;&#65533;B&#65533;&#65533;&#65533;S>r&#65533;/&#65533;&#65533;M&#65533;n&#65533;&#65533;&#65533;&#65533;y&#65533;$U&#65533;&#65533;=f_8z&#65533;&#65533;Y&#65533;2&#65533;&#65533;U&#65533;&#65533;(&#65533;8&#65533;&#65533;&#65533;&#65533;8&#1220;&#65533;&#65533;&#65533;&#65533;&#65533;&#65533;&#65533;&#1140;&#65533;4&#65533;&#65533;V&#65533;&#65533;;&#65533;&#65533;&#65533;-j&#65533;&#65533;e&#65533;&#65533;x&#65533;&#65533;?&#65533;&#65533;&#1961;+~&#65533;&#65533;&#65533;&#65533;}&#65533;7&#65533;&#65533;)]&#65533;&#65533;"&#65533;&#65533;&#65533;&#65533;I&#65533;N&#65533;&#65533;&#65533;71&#65533;g&#65533;&#65533;&#65533;Uw&#65533;&#65533;}3&#65533;&#60155;g&#273;&#65533;}&#65533;&#65533;&#65533;&#65533;-&#65533;&#65533;S&#65533;k&#65533;&#65533;H|&#65533;-&#65533;2p&#65533;&#65533;=&#65533;&#65533;Xy&#65533;&#65533;&#65533;1&#65533;"?&#65533;&#65533;|&#65533;&#65533;&#65533;)&#65533;&#65533;s&#65533;1&#65533;&#65533;&#895;&#65533;8&#65533;&#65533;5/&#65533;&#65533;&#65533;&#65533;&#65533;+e^XV&#65533;M&#65533;OXpE&#65533;&#65533;<*o&#65533;&#65533;&#65533;?F&#65533;&#65533;+&#65533;U&#65533;Q?&#65533;1o&#65533;V&#65533;&#65533;&#65533;&#65533;AL&#65533;!&#65533;&#65533;U|Q&#65533;&#65533;]&#65533;&#65533;&#1198;&#65533;<Z&#65533;&#65533;&#383;&#65533;&#65533;&#65533;m=&#65533;&#65533;-&#65533;O&#65533;&#65533;&#65533;?}&#65533;&#65533;"&#65533;nE&#65533;&#65533;&#65533;&#65533;&#65533;3&#65533;&#65533;JE&#65533;~&#65533;&#65533;&#65533;Q&#65533;&#65533;&#65533;&#65533;&#65533;[&#65533;b?/s~.5_]&#65533;{&#65533;k&#65533;#{&#65533;YGgq&#65533;&#65533;&#65533;~&#65533;&#65533;&#65533;u&#65533;&#65533;x&#65533;&#65533;<&#65533;_=&#65533;#&#65533;&#65533;&#65533;&#65533;&#65533;&#65533;&#65533;;f&#65533;;G&#65533;bs&#65533;&#65533;M&#65533;n!Fp&#65533;7&#65533;6&#65533;&#1746;&#65533;N(&#65533;&#207;_&#65533;%&#65533;?&#65533;&#1988;&#769;&#65533;&#65533;&#65533;&#65533;u&#65533;&#65533;&#65533;&#65533;&#65533;&#65533; &#65533;8&#65533;{3&#65533;&#65533;x&#65533;R&#65533;%y&#65533;Z&#65533;&#65533;&#65533;&#511;&#65533;&#65533;&#65533;&#65533;&#65533; O&#65533;&#65533;b_x5&#65533;X&#65533;r&#65533;&#65533;&#65533;&#65533;&#34237;&#65533;>&#65533;&#65533;&#876;&#65533;&#65533;&#1675;&#65533;,~&#65533;&#65533;&#65533;&#65533;&#65533;-yH&#65533;&#65533;&#65533;X&#65533;c_&#65533;&#65533;&#65533;&#65533;&#65533;&#65533;s&#65533;&#65533;&#1500;.r&#65533;RQ&#65533;&#65533;&#65533;&#1365;WUT&#65533;&#65533;&#65533;&#65533;&#65533;&#65533;&#65533;O&#65533;&#65533;&#65533;&#65533;&#65533;&#65533;'&#65533;~&#65533;&#65533;=&#65533;&#65533;z&#65533;nNK?&#65533;&#65533;{&#65533;&#65533;Y&#65533;&#65533;&#65533;m8&#65533;Vo&#65533;M&#65533;&#65533;?&#65533;&#65533;&#65533;&#65533;;&#65533;&#65533;,&#65533;0,1&#65533;	;q0&#65533;&#65533;l&#65533;\&#1425;&#65533;-&#65533;m&#65533;r!&#65533;|&#65533;&#65533;&#65533; N&#65533;&#65533;5<&#65533;:&#65533;I&#65533;-ys&#65533;0>&#65533;&#924;T"./&#65533;&#65533;M&#65533;&#65533;&#65533;6&#65533;&#65533;&#65533;&#65533;&#65533;s&#65533;&#65533;&#65533;M =&#65533;&#65533;&#65533;&#65533;c_&#65533;@\~&#1701;5<&#65533;&#65533;&#65533;&#65533;M&#65533;&#65533;=EP&#65533;I&#65533;&#65533;&#65533;&#65533;b&#65533;&#65533;^{&#65533;
&#65533;&#65533;&#65533;j&#65533;r&#65533;U&#65533;&#65533;&#65533;&#65533;&#65533;&#65533;E&#65533;&&#65533;[&#65533;c_x&#65533;~&#65533;&#65533;&#65533;&#65533;~&#65533;&#65533;&#65533;
P!&#65533;&#65533;&#65533;&#65533;O :x&#65533;63F&#65533;&#65533;&#65533;J&#65533;L&#65533;&#65533;&#65533;&#65533;Jb&#2034;3-&#65533;?&#65533;&#65533;0&#65533;&#65533;!&#65533;t&#65533;@&#65533;"&#65533;&#65533;&#65533;&#65533;&#65533;x:c&#65533;&#65533;&#65533;&#2034;&#65533;&#65533;&#65533;:/&#65533;Q&#65533;$&#65533;&#65533;&#65533;/&#65533;B&#65533;.R&#1032;&#65533;&#65533;&#65533;&#65533;&#65533;|&#65533;e&#65533;&#65533;-{&#65533;&#2002;&#65533;&#131;h2&#65533;#&#65533;&#65533;&#65533;&#65533;Q
a&#65533;&#65533;)U^&#65533;&#65533;&#65533;&#1755;&#1266;&#65533;&#65533;-Y/&#65533;&#65533;:T&#65533;J&#65533;C&#65533;&#65533;&#65533;&#65533;&#65533;&#65533;&#65533;&#65533;&#65533;&#65533;&#65533;-&#65533;&#65533;&#65533;&#65533;-&#65533;&#65533;8&#65533;&#65533;&#65533;pb&#65533;&#65533;&#65533;e&#65533;&#65533;&#65533;H&#65533;&#65533;&#65533;&#65533;3&#65533;&#65533;M&#65533;&#65533;&#65533;W8&#65533;&#65533;&#65533;.&#65533; -&#51394;&#65533;&#65533;
&#256;:&#65533;e&#65533;Y&#65533;&#65533;?&#957;}&#65533;e&#65533;&#65533;&#65533;&#65533;"&#65533;:&#65533;&#65533;E&#65533;P&#65533;&#65533;5m6o	&#65533;`&#65533;&#65533;&#65533;5&#65533;&#65533;&#65533;&#65533;Oo&#800;&#65533;SF&#65533;&#65533;y}\&#65533;o=&#65533;p&#65533;&#65533;&#65533;&#1802;
&#65533;`&#65533;&#65533;
b&#65533;&#65533; &#65533;&#65533;
&#65533;`[&#65533; )&#65533;&#65533;&#65533;R&#65533;&#65533;{.&#65533;&#65533;[I&#65533;&#65533;U9&#65533;&#65533;&#65533;&#65533;&#65533;&#65533;@&#65533; &#65533;)@v@2(&#65533;Q@&#65533;&#483;&#65533;&#65533;oo~&#1003;&#65533;z&#65533;i&#65533;&#65533;y&#65533;&#65533;C&#65533;&#65533; &#65533; &#65533; &#65533;%`&#65533;y&#65533;&#65533;p&#65533;&#65533;&#65533;&#65533;&#65533;	n&#65533;&#46778;&#65533;&#65533;-&#65533;&#65533;&#65533;&#65533;&#65533;&#65533;&#1810;&#65533;&#65533;&#65533;&#17171;\"&#65533;[&#65533;u&#65533;@2(@p[`	&#65533;`	&#65533;&#65533; &#65533;m&#1762;&#65533;&#65533;&#65533;&#65533;&#65533;&#65533;*(&#65533;&#65533;&#65533;&#65533;&#65533;c&#65533;&#65533;&#65533;&#65533;-Y%v&#65533;&#65533;%J[&#65533;&#65533;`	&#65533;&#65533;EZ&#65533;FH&#65533;$&#65533;v&#65533;
&#65533;&#65533;&#65533;&#65533;	&#65533;&#65533;
z&#65533;p%,&#65533;&#65533;&#65533;&#255;&#65533;&#65533;&#65533;&#65533;-{&#1223;?&#65533;&#65533;1&#65533;&#65533;&#65533;&#65533;_3C2: &#65533;E&#65533;T`	&#65533;&#65533;(&#65533;&#65533;Y[@C&#65533;@ &#65533;&#65533;&#65533;;&#65533;&#65533;&#65533;&#65533;c&#2034;&#65533;>&#65533;&#65533;&#65533;&#65533;&#65533;5&#11822;&#65533;T&#1184;EbU&#65533;* j5&#65533;&#65533;@2v@MHl&#65533; W&#65533;O@{&#65533;[}&#65533;&#65533;<)y&#65533;&#65533;Y&#65533;&#65533;M&#65533;&#65533;t3&#65533;&#65533;t&#65533;&#65533;&#65533;&#65533;&#65533;&#65533;&#65533;&#65533;&#65533;&#65533;#.&#65533;<4R&#65533; &#65533; :&#65533;q5&#65533;*NT&#65533;p&#65533;g&#65533;&#167;&#65533;$&#65533;2<&#65533;&#65533;&#65533;o)y&#65533;&#65533;&#65533;^&#65533;c&#65533;W&#65533;&#65533;)&#65533;&#1950;	$&#22061;Z&#65533;&#65533;&#65533;&#65533;[&#65533;&#65533;>&#65533;rs
&#1533;&#65533;A"n=7&#65533;&#65533;&#65533;&#65533;&#65533;>&#26096;&#65533;_&#65533;ME&#65533;&#507;&#65533;&#65533;&#65533;&#65533;&#914042;&#65533;4&#65533;7&#65533;I0&#65533;&#65533;&#65533;&#65533;$&#65533;L&#65533;~&#65533;&#65533;&#65533;&#837;&#65533;&#65533;&#65533;?&#65533;-&#65533;1&#65533;3J&#65533;;ePG\8{g&#65533;&#65533;c&#65533;&#65533;S&#65533;&#65533;&#65533;&#65533;:'&#65533;&#65533;&#65533;&#65533;&#65533;Oz<&#65533;Fo&#65533;&#65533;M;&#65533;&#65533;M&#65533;k=%R&#65533;&#65533;%&#65533; 1&#65533;&#65533;&#65533;&#65533;pg!&#65533;7&#65533;&#65533;S&#65533;G?&#65533;E&#65533;#&#65533;&#65533;=F&#65533;f9&#65533;ZFy&#65533;9&#65533;&#65533;&#65533;T&#65533;"&#65533;&#65533;&#65533;Q&#65533;`	&#65533;&#65533;_SE\&#65533;0&#65533;<&#65533;U&#65533;e&#65533;R&#65533;G?&#65533;&#1743;&#65533;&#65533;{&#65533;&#65533;&#1874;&#65533;&#65533;w&#65533;K=&#65533;EeT@[&#65533;&#65533;&#65533;T&#65533;!&#65533;
&#65533;,&#65533;h&#65533;! !$!!!# #"#$&0%$)%(%&(*&)1)%$)&))&0+*,,)%-,1-1)..8.031,+1.11.831441-54965@68268<6:A94596:96@;9<;:4<<B=@:>=H>@EA<<A=BA>HCADDB>DCJDDPFHLFIQFJAI<BICDIFPIICJEJKILLKRM?KMLXNPVNQIQKLRMSSRMTQTTSZUU`UXRVX]WYaYRUYV`ZTZZY]\[b^]h^`f^aY`Y]a]da^haa]baecTadcjfepfhgfhmfhphYchbfhelifpjhejimk]ilkrnmynpunq{p_lqerqmuqnxrgmrquss{su&#65533;ux}vy&#65533;xswxu}yityu&#65533;yy~z{&#65533;{~&#65533;}&#65533;&#65533;&#65533;p{&#65533;}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630;&#65533;&#1144;&#65533;&#65533;&#65533;&#65533;&#65533;&#65533;&#65533;&#65533;&#65533;&#65533;&#315;&#65533;&#637;&#65533;&#445;&#65533;&#830;&#65533;&#1150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$F&#65533;&#65533;&#65533;&#65533;"\X&#65533; &#65533;e#J&#65533;H&#65533;b&#263;jT&#65533;lc&#65533;&#65533; CbI&#65533;&#65533;&#595;(Sv&#65533;h&#65533;&#65533;&#713;&#65533;b&#65533;&#65533;E&#65533;&G&#65533;#Y&#65533;&#65533;&#65533;&#65533;g&#974;;W&#65533;&#65533;	r&#65533;&#65533;fF&#65533;)]&#692;)I&#65533;F"%tb&#1307;&#65533;64&#65533;u&#65533;&#1519;`&#202;&#65533;&#65533;p&#65533;&#1607;&#65533;X&#65533;&#65533;&#65533;'&#1718;U&#65533;&#65533;&#65533;)&#1127;&#1331;G&#65533;&#65533;&#1867;&#65533;&#65533;&#1848;&#65533;&#65533;&#65533;bN&#65533;'&#65533;&#65533;wiR&#65533;&#65533;!&#65533;	&#65533;&#65533;_&#65533;?&#65533;&#65533;,7&#65533;&#65533;&#65533;`=&#65533;&#65533;h&#65533;iN&#65533;&#65533;:&#65533;k&#65533;]9[&#65533;=&#65533;&#65533;]&#65533;fG&#65533;&#65533;[&#65533;&#65533;&#65533;U&#65533;&#65533;,&#65533;5gF&#1726;&#65533;&#65533;D-&#65533;G&#65533;&#671;:&#65533;&#65533;\&#65533;&#1367;Xi&#65533;-&#65533;R-&#65533;&#65533;&#718;&#65533;>&#65533;<l&#726;j&#65533;&#65533;&#65533;&#65533;&#65533;&#65533;&#65533;G&#65533;&#65533;~&#65533;&#4420;&#65533;?&#65533;q&#65533;&#65533;&#65533;&#65533;6jw&#65533;S&#65533;WY{&#65533;5&#65533;[&#65533;)d&#1924;&#65533;g^&#65533;&#65533;uW&#65533;Vv&#65533;&#65533;O&#65533;&#65533;W&#65533;e&#65533;&#65533;&#65533;&#1159;&#65533;Si&#65533;&#22473;&#65533;&#65533;&#65533;Rx&#65533;h&#845;8&#65533;#&#65533;T!H&#65533;^&#65533;1&#1569;X7&#65533;&#65533;jH&#65533;&#65533;&#65533;&#65533;&#65533;&#723;&#65533;&#65533;P&#65533; n&#65533;aIL&#65533;&#65533;S6&#65533;&#65533;e&#65533;?
e&#65533;XUuV&#65533;^&#65533;&#65533;cdh
&#65533;&#65533;I&#65533;&#65533;3]&#65533;uX&#65533;&#65533;qq&#65533;&#65533;'&#65533;QJ&#65533;&#65533;&#65533;	&#65533;gP[&#65533;&#65533;m&#65533;&#65533;W&#65533;'&#65533;I&#65533;U#&#65533;&#65533;&#65533;&#65533;&#65533;&#65533;&#65533;&#65533;v&#65533;&#65533;t&#65533;( s&#65533;)Y&#65533;&#65533;mZQ&#65533;W&#65533;&#65533;&#39664;&#65533;&#65533;&#65533;&#65533;k&#65533;&&#65533;&#65533;&#65533;&#65533;&#65533;cWUj&#65533;&#65533;Aw&#65533;&#65533;&#65533;r)&#65533;&#65533;&#65533;&#65533;'&#65533;&#65533;)W&#65533;&#65533;&#1440;&#65533;&#65533;&#65533;R&#65533;%&#65533;!&#65533;zi&#65533;&#65533;&#65533;I&#65533;&#65533;&#28761;Uv&#65533;6F&#65533;g&#65533;&#539;&#65533;QM&#65533;&#65533;&#65533;9&#65533;~6&#65533;&#65533;&#65533;;V&#65533;[&#65533;&#65533;Z&#65533;&#65533;@p&#65533;/&#65533;&#65533;&#65533;&#65533;&#65533;&#65533;&#65533;&#65533;&#65533;.&#65533;~&#65533;bk&#65533;V&#65533;!&#65533;&#1394;[]QW|&#65533;Y&#65533;Doa&#65533;&#65533;9&#65533;&#65533;&#65533;V&#65533;&#65533;&#1724;&#1647;&#65533;(&#65533;;&#65533;&#65533;&#65533;&#65533;&#65533;&#65533;.5|b&#65533;&#1706;S&#985;:+&#30857;&#65533;&#65533;~&#65533;&#65533;e4&#65533;&#65533;)Sp&#65533;:&#65533;&#65533;&#65533;&#65533;,&#65533;G&#65533;&#48076;1&#65533;&#65533;&#65533;&#65533;|E&#65533;&#65533;&#65533;cSH&#65533;&#65533;9&#65533;n&#65533;~&#65533;t&#65533;&#65533;&#65533;(s&#65533;&#1918;&#65533;:f&#65533;&#466;&#65533;&#65533;&#65533;)&#65533;IC&#65533;Q&#708;n&#65533;6&#65533;&#65533;C8K&#65533;k0&#65533;];
M&#65533;&#213;&#65533;&#65533;&#183;&#65533;&#65533;#&#65533;&#65533;&#65533;3g&#65533;
i&#65533;'2&#65533;&#65533;OE:&#65533;b&#65533;&#65533;&#65533;]&#65533;&#65533;&#65533;&#65533;nm&#566;#~q&#65533;1_&#65533;&#65533;&#65533;&#65533;&#65533;&#65533;&#1610;#&#65533;J&#65533;&#65533;N&&#65533;&#65533;&#65533;?&#65533;&#65533;+&#65533;&#65533;&#65533;	&#65533;&#65533;&#65533;^6&#65533;&#65533;`&#65533;W&#65533;&#65533;&#65533;J&#65533;&#65533;
y&#65533;{&#65533;c&#65533;&#65533;&#65533;&#65533;&#65533;&#65533;&#65533;&#65533;!&#65533;&#65533;&#65533;&#65533;&#65533;&#65533;&#65533;&&#737;&#65533;J&#65533;E&#65533;&#65533;&#65533;[&#65533;&#65533;y&#65533;&#65533;B&#65533;&#65533;f&#65533;(s&#65533;&#65533;v&#65533;&#65533;&#65533;\&#65533;&#65533;&#65533;cH&#65533;Q&#65533;q&#65533;[&#65533;&#65533;r';&#65533;Nq&#65533;&#65533;M&#65533;&#65533;W>&#65533;D?&#65533;x&#65533;&#65533;&#65533;&#65533;mC&#65533;&#65533;^&#65533;X&#65533;&#65533;m/T&#65533;&#1690;K(3&#65533;&#65533;&Rx&#65533;&#65533;&#65533;&#65533;f&#65533;!&#65533;_&#65533;{&#65533;&#65533;!A&n&#65533;YR&#65533;C&#65533;2&#65533;&#65533;P{&#65533;&#65533;&#65533;&#65533;&#65533;&#65533;&#65533;Iy&#65533;aH}v8&#65533;&#65533;e&#65533;MX&#65533;&#1728;&#65533;4?&#65533;&#65533;[-&#65533;0x&#65533;(&#65533;ra&#65533;&#65533;G)&#65533;Q&#65533; \&#65533;&#65533;&#65533;&#65533;ki0&#65533;&#65533;&#188;h3	f+1&#65533;\T4,&#65533;&#65533;HC&#65533;\&#65533;&#65533;8&#65533;&#65533;&#65533;&#65533;&#65533;&#65533;&#440;|&#65533;i&#65533;
a&#65533;H*&#65533;&#65533;&#970;&#65533;s",&#65533;&#65533;-&#65533;Q&#65533;m&#65533;&#65533;&#65533;&#65533;H^.&#65533;~&#65533;d&#65533;@9-&#65533;}jcs&#795;s)&#65533;Q~2UA&#65533;&#65533;W&#65533;&#65533;@&#65533;&#1172;S&#65533;%s&#65533;&#65533;&#65533;4R&#65533;&#65533;=&#65533;&#65533;&#65533;&#65533;&#65533;FeJ&#65533;&#65533;&#65533;&#65533;&#65533;z&#65533;&#65533;&#65533;&#65533;&&#65533;`&#65533;"h&#65533;Q=&#65533;Q&#65533;<&#65533;!&#65533;&#65533;D&#65533;&#65533;1c&#1275;[&#65533;&#65533;&#65533;N&#1888;&#65533;e&#65533;&#65533;%!)&#65533;D)r&#65533;&#65533;&#65533;l_+&#65533;&#65533;&#65533;&#65533;&#65533;,&#65533;&#65533;&#65533;c%&#65533;&#65533;3I&#65533;&#65533;&#65533;:&#65533;&#65533;4&#65533;&#65533;&#65533;i&#65533;&#65533;P!&#1457;&#65533;B&#65533;&#65533;=&#65533;&#65533;M":&#65533;&#65533;&#65533;s&#65533;&#65533;7K&#65533;&#65533;&#65533;&#65533;&#1844;&#65533;*&#65533;&#65533;&#65533;&#65533;i~&#65533;r&#65533;G/&#463;.)q&#65533;q&#1770;&#824;R&#65533;&#65533;n&#65533;&#65533;|)?&#65533;&#65533;A&#65533;"&#65533;&#65533;3&#65533;aO&#65533;&#1245;&#65533;&#65533;&#65533;D'9V&#65533;&#65533;r&#65533;e%'Q&#1130;S&#65533;&#65533;w&#65533;&#65533;&#1018;&#65533;N&#65533;&#65533;nd&#65533;T&#65533;&#65533;&#65533;R&#65533;&#65533;.$K&#65533;O
&#65533;&#65533;x&#65533;Z*&#65533;&#65533;S&#65533;&#65533;Twjf&#65533;W&#65533;R&#65533;&#65533;v&#65533;-&#65533;&#65533;&#65533;&#65533;&#625;Z&#65533;BT&#65533; &#65533;&#65533;2?&#65533;&#1309;b$&#65533;&#65533;&#65533;&#65533;&#65533;&#65533;Y&#65533;eN&#65533;&#1698;&#65533;&#65533;V&#65533;&#65533;&#65533;m!G&#65533;P&#65533;&#65533;q;&#65533;leew1&#65533;V&#65533;~4&#65533;&#65533;k&#1672;&#65533;I&#65533;J&#65533;X!&R&#65533;&#65533;&#65533;X&#65533;Q&#65533;&#65533;&#65533;M&#65533;&#65533;&#65533;k&#65533;&#65533;4&#65533;&#65533;J&#65533;&#65533;&#975;Dt&#65533;o&#65533;&#65533;V&#23692;&#65533;kmoN&#65533;:B&#65533;&#65533;5&#65533;&#65533;&#65533;f8&#65533;&#65533;&#65533;&#65533;&#65533;&#65533;fi&#65533;&#65533;&#65533;c&#65533;
0&#65533;.xdAaXP&#65533;o&#65533;&#43303;&#571;&#65533;&#65533;
&#65533;&#65533;&#65533;=&#65533;d&#65533;&#65533;&#65533;j&#65533;up&#65533;E1&#65533;=&#65533;^&#65533;&#1687;&#65533;0}&#65533;}&#65533;&#65533;V&#65533;&#65533;v&#65533;&#65533;l+&#65533;&#65533;&#65533;&#65533;&#65533;&#65533;&#65533;&#65533;&#65533;<"j&#65533;@&#65533;&#65533;&#65533;&#65533;N2&#65533;&#65533;v&#65533;&#65533;&#65533;|n6!&#65533;&#65533;&#65533;1&#65533;&#65533;&#1391;&#65533;WLY&#65533;&#65533;&#65533;&#65533;&#65533;C&#65533;&#65533;&#65533;3&#65533;f6+|&#65533;&#65533;-9&#65533;z&#65533;uRh]T&#65533;h&#65533;&#65533;g&#65533;&#65533;&#178;&#65533;O&#65533;8S&#65533;g'X&#65533;&#65533;&#65533;fP&#65533;&#65533;&#65533;F&#65533;&#65533;&#65533;&#4660;&#65533;&#241;&#65533;I[&#65533;&#1176;&#65533;m~y`&#65533;B&#65533;&#65533;$n&#65533;&#65533;&#65533;&#65533;r/&#65533;&#371;s&#65533;UA&#65533;|&#65533;Zl
t-q&#65533;&#65533;&#65533;&#65533;&#65533;&#65533;c-&#65533;&#65533;vS&#65533;&#65533;5&#65533;oE;f5&#65533;&#65533;&#598;&#65533;&#1060;&#65533;&#65533;D^;&#65533;&#65533;&#65533;&#65533;u&#65533;&#65533;&#65533;&#65533;br&#65533;?o&#65533;&#65533;&#65533;W&#65533;8&#65533;&#65533;&#65533;&#65533;Hh&#65533;k&#65533;Y[&#65533;&#65533;&#65533;&#65533;&#65533;&#65533;&#65533;2}ck&#65533;&#65533;}&#65533;4&#65533;&#65533;&#65533;5&#65533;&#65533;&#1878;&#65533;4&#65533;&#65533;&#65533;x&#65533;&#65533;&#65533;F&#65533;E&#65533;&#65533;8;xLQ&#65533;&#65533;&#65533;1&#65533;o;&#65533;&#65533;^&#65533;&#65533;'&#65533;o3&#65533;7&#883;|&#65533;&#65533;<&#1995;&#65533;&#65533;&#65533;&#65533;&#65533;&#65533;&#65533;gv&#65533;&#65533;&#65533;&#65533;&#65533;8&#65533;l&#65533;?r&#65533;&#65533;&#65533;&#65533;&#65533;<&#65533;Kb&#65533;&#65533; y&#65533;3&#65533;&#65533;&#65533;&#65533;|&#65533;&#65533;&#65533;&#65533;&#65533;w&#65533;&#65533;O9&#65533;&#65533;m&#65533;&#65533;&#65533;Di&#65533;&#65533;&#65533;&#1149;(P&#65533;}&#1125;&#65533;&#65533;&#65533;%7&#65533;5&#65533;&#65533;u&#65533;3&#65533;x&#65533;2h&#65533;k&#65533;&#65533;w&#65533;2u&#65533;$&#65533;&#65533;&#65533;=&#184;E,\&#65533;&#65533;&#65533;&#65533;&#65533;&#65533;&#294;v&#65533;M,&#65533;/&#65533;&#65533;&#65533;5&#65533;E~&#65533;K+[&#65533;[&#65533;&#65533;U&u};&#65533;&#65533;&#1018;&#65533;'O&#65533;W&#65533;&#65533;G&#65533;&#571;&#65533;&#65533;}&#65533;&#65533;&#65533;c/:&#65533;&#1275;F&#65533;xN&#65533;&#65533;>&#65533;&#65533;&#65533;&#65533;&#65533;}&#59976;=+b/&#65533;<&#322;&#19543;&#65533;&#65533;&#65533;&#65533;&#65533;&#65533;4q&#65533;&#65533;D0G&#65533;&#65533;(&#65533;&#65533;&#65533;3&#65533;&#65533;&#65533;c>&#65533;m&#65533;&#65533;&#65533;~&#65533;&#65533;&#65533;R&#65533;:&#65533;&#65533;&#65533;&#65533;A9geVlo&#65533;&#65533;&#65533;aow&#65533;&#65533;&#65533;d5&#65533;&#65533;&#65533;&#65533;#&#65533;&#65533;&#65533;&#65533;:&#65533;&#65533;&#65533;&#65533;&#1759;&#65533;8v?&#541;&#65533;i&#65533;&#1247;&#65533;&#65533;&#65533;&#65533;B&#65533;&#65533;~&#65533;g&#65533;&#65533;r&#65533;gf3&#65533;5~&#65533;Gw&#65533;&#65533;0&#65533;&#65533;h&#65533;v`&#65533;o(|&#726;g&#65533;&#65533;&#65533;G&#65533;&&#65533;u&#65533;&#65533;t &#65533;{(x&#65533;G&#65533;'(y&#65533;&#65533;X&#65533;&#65533;7&#65533;1&#65533;&#65533;&#65533;&#65533;:Hu&#65533;vc&#65533;&#65533;Y&#65533;F_"&#65533;$&#65533;&#65533;&#65533;&#65533;p&#65533;&#65533;	&#1539;9&#65533;R8&#65533;P(&#65533;r)h&#65533;T&#65533;&#65533;&#65533;&#65533;&#65533;y&#65533;&#28964;&#65533;;&#65533;"&#672;z&#65533; &#65533;&#65533;K&#65533;zn&#65533;b?X&#65533;&#65533;&#65533;W&#65533;Z&#65533;&#65533;\&#65533;&#65533;|X&#65533;z&#65533;&#65533;<&#65533;&#65533;&#65533;0&#65533;&#65533;&#65533;&#65533;&#65533;RD&#65533;}&#65533;&#65533;&#65533;&#65533;&#65533;&#65533;7z&#65533;&fq&#65533;eJ&#65533;s&#65533;&#65533;&#65533;&#65533;&#65533;&#65533;&#65533;&#65533;Nh&#65533;&#65533;&#65533;8&#65533;~&#520;&#65533;&#65533;|&#65533;&#65533;&#65533;&#65533;&#65533;{&#65533;h&#65533;&#65533;&#65533;&#65533;&#65533;&#65533;&#65533;&#65533;&#65533;&#65533;x&#65533;'&#65533;&#65533;&#1546;&#65533;wo'&#65533;&#65533;&#65533;&#517;&#65533;hr
&#65533;i&#65533;[&#65533;u&#65533;0~&#160;zo&#65533;s&#65533;&#65533;&#65533;yyv#&#65533;&#65533;#sH&#65533;&#65533;H&#65533;&#65533;P&#65533;]x&#65533;&#65533;&#65533;|&#65533;Pr&#65533;&#65533;&#65533;&#65533;H&#65533;X&#65533;&#65533;&#65533;&#65533;&#15886;&#65533;&#65533;&#65533;8&#65533;&#65533;&#65533;&#65533;&#65533;&#65533;y&#65533;Xy&#950593;&#65533;u&#65533;o&#65533;&#65533;Y2FZ&#1344;&#65533;=&#65533;G&#65533;&#65533;&#65533;&#65533;g&#65533;&#65533;&#65533;i&#65533;&#1552;}&#65533;1&#65533;&#65533;&#65533;&#65533;&#65533;&#65533;&#41480;&#65533;V&#65533;&#65533;&#65533;&#65533;&#33879;&#462;vA&#65533;&#65533;hJ(&#65533;)&#65533;&#65533;&#65533;S&#65533;&#466;&#65533;f`&#65533;&#65533;&#65533;&#65533;&#65533;Hr&#65533;&#65533;n&#65533;wtG&#65533;&#1144;&#65533;&#65533;(y&#65533;&#65533;&#65533;&#65533;H&#65533;&#1720;&#65533;&#65533;&#65533;&#65533;&#65533;&i&#65533;N&#65533;&#65533;&#65533;&#65533;&#65533;M&#65533;&#65533;&#1489;V	&#65533;Uy&#65533; 9&#65533;&#65533;x&#65533;^I&#65533;&#65533;P&#65533;&#65533;&#65533;&#65533;&#65533;&#65533;HY&#65533;z&#65533;&#65533;sl&#65533;z&#65533; &#65533;&#65533;h&#65533;&#65533;t&#65533;~x&#65533;&#65533;xiyL9&#65533;S&#65533;&#65533;y(&#65533;|&#65533;&#65533;&#65533;&#65533;&#65533;&#65533;UI&#65533;~&#65533;&#65533;&#65533;&#65533;&#65533;[&#65533;&#65533;(|&#65533;Gx&#65533;&#65533;&#65533;&#65533;iseW&#456;&#65533;q'w&#65533;&#65533;&#65533;;&#65533;uy&#65533;&#65533;&#65533;&#65533;&#65533;&#65533;&#65533;&#65533;&#65533;&#65533;I&#65533;&#1624;&#65533;y&#65533;&#65533;I&#65533;&#65533;&#65533;Y&#65533;&#65533;&#65533;&#65533;Zy&#65533;I&#65533;28&#65533;&#65533;}ZyV&#65533;:&#65533;z&#65533;&#1558;&#65533;&#65533;&#65533;&#65533;0&#65533;w&#65533;&#65533;&#65533;&#65533;|&#65533;&#65533;&#65533;&#65533;)&#65533;_y&#65533;{&#65533;&#65533;&#65533;9&#65533;&#65533;&#65533;&#65533;&#65533;&#65533;[i&#65533;&#65533;&#65533;&#65533;&#65533;]&#65533;&#65533;&#65533;Y&#65533;&#1913;&#65533;&#65533;	&#65533;N&#1603;&#65533;&#65533;&#65533;0&#65533;&#50195;&#65533;&#65533;&#65533;&#65533;7&#65533;&#65533;&#65533;&#65533;	&#65533;[&#65533;&#65533;&#65533;I&#65533;&#65533;&#65533;&#65533;&#38898;&#65533;&#65533;y&#65533;&#65533;I&#65533;W&#65533;&#65533;&#65533;zv&#65533;#y&#65533;&#65533;&#65533;&#65533;Z&#65533;&#1696;&#65533;&#65533;&#65533;&#65533;&#65533;&#65533;Y&#65533;Wg&#65533;&#568;&#65533;&#65533;&#65533;p&#65533;H&#65533;X&#65533;&#65533;&#65533;&#65533;&#65533;&#65533;&#65533;&#65533;&#65533;&#65533;&#603;&#65533;&#65533;G&#65533;0&#65533;&#65533;6z&#65533;8&#65533;&#65533;7z&#65533;j&#65533;&#65533;Vi&#65533;Bj&#65533;z&#65533;&#65533;&#65533;&#65533;&#65533;	&#65533;&#65533;&#65533;&#65533;&#65533;	&#65533;&#65533;&#65533;sl&#585;&#65533;g&#65533;&#65533;9&#65533;(Z&#65533;&#65533;h&#65533;&#65533;I&#65533;&#65533;&#65533;&#65533;?&#65533;&#65533;:z&#65533;&#65533;fj&#65533;E:&#65533;&#1699;j:&#65533;m&#661;Q&#65533;&#65533;i&#65533;)z&#65533;M&#65533;#5&#65533;<&#65533;p&#65533;x&#65533;
&#65533;Z&#65533;&#65533;&#65533;&#65533;%)&#65533;&#65533;&#65533;&#65533;dJ&#65533;&#61990;&#65533;&#65533;w&#65533;&#65533;&#65533;&#65533;&#65533;&#65533;&#65533;&#65533;&#65533;&#65533;l&#65533;*&#65533;&#65533;&#65533;<*&#65533;)y&#65533;&#65533;&#65533;N&#65533;&#65533;&#176;&#65533;&#65533;&#65533;W:&#65533;+&#1543;&#65533;&#65533;&#65533;&#65533;&#65533;"(&#65533;&#1641;&#65533;&#65533;&#65533;&#65533;&#65533;&#65533;&#65533;&#65533;&#65533;&#65533;&#65533;z&#65533;lz&#65533;"&#65533;&#65533;&#65533;&#65533;&#65533;^Y&#65533;&#65533;*&#65533;&#65533;&#65533;&#65533;&#65533;&#65533;&#21031;&#65533; &#65533;|&#41576;&#65533;&#65533;&#65533;&#65533;&#65533;&#65533;&#65533;&#65533;&#65533;Y&#65533;&#65533;I&#65533;W&#538;&#65533;i&#65533;&#65533;&#65533;&#65533;&#65533;g
&#65533;&#7848;o&#1707;+&#65533;&#65533;:&#65533;&#65533;*&#65533;&#65533;&#65533;&#42662;jJ&#65533;&#65533;&#65533;&#65533;&#65533;j&#65533;8&#65533;v&#65533;&#65533;&#65533;&#65533;&#65533;|&#65533;&#65533;&#65533;:y&#65533;.
&#65533;7X&#65533;&#65533;
&#65533;&#43254;z&#65533;K&#65533;&#65533;Z&#65533;&#490;&#65533;m&#686;&#20070;K&#65533;&#65533;8&#65533;&#65533;&#65533;&#65533; &#65533;&#65533;&#65533;:&#65533;|)&#65533;&#65533;v&#65533;j&#65533;&#65533;&#65533;s&#65533;}&#583;&#65533;&#65533;&#65533;&#65533;&#65533;&#65533;I&#65533;&#65533;&#677;5(&#65533;%&#65533;>&#65533;&#65533;J&#65533;&#65533;&#65533;&#65533;&#65533;&#65533;k&#65533;C&#65533;&#65533;8&#65533;t&#65533;&#65533;&#65533;:Z&#65533;&#218;&#65533;&#65533;J&#65533;G[&#65533;&#1701;&#65533;&#65533;K&#65533;`<&#65533;&#65533;&#65533;9&#65533;V&#65533;G&#65533;h&#65533;&#65533;*&#65533;K&#65533;&#65533;&#44231;
&#65533;&#65533;&#669;&#65533;&#65533;&#65533;&#65533;&#65533;&#65533;&#65533;&#65533;t+&#65533;&#65533;!+&#65533;z&#65533;X&#65533;&#65533;&#65533;k&#65533;&#65533;&#65533;&#65533;&#65533;j&#65533;Xln^&#65533;&#65533;&#688;&#65533;SH&#65533;(&#65533;&#65533;#&#65533;q2&#65533;&#1198;&#65533;;&#65533;
&#65533;&#65533;&#65533;&#65533;E&#65533;&#65533;|&#65533;&#65533;&#65533;j&#65533;AJ&#65533;A&#1783;&#65533;&#65533;ez&#65533;&#65533;z&#65533;&#65533;&#65533;&#65533;&#65533;;&#65533;&#65533;0&#65533;t&#524;&#65533;x&#65533;'[&#65533;&#65533;V&#65533;&#65533;K&#65533;&#65533;)&#65533;>&#65533;&#65533;*&#65533;&#65533;&#40607;&#65533;%&#65533;K&#65533;&#779;&#65533;&#65533;K6&#65533;&#65533;&#65533;&#65533;N&#65533;&#65533;&#65533;&#65533;+&#65533;&#65533;&#65533;&#65533;&#65533;&#65533;&#65533;&#65533;z&#65533;Y&#65533;G&#65533;m&#65533;&#65533;9&#65533;&#65533;X&#65533;&#65533;X&#65533;&#65533;&#65533;&#65533;k&#65533;&#65533;;&#65533;[&#65533;&#65533;&#744;s+&#65533;r&#65533;&#65533;&#65533;{&#65533;"&#65533;&#65533;&#686;&#65533;[&#65533;?&#65533;&#65533;&#65533;&#765;&#65533;&#65533;&#65533;&#65533;Rk&#65533;;&#65533;t(&#65533;&#65533;&#65533;&#65533;j&#65533;:5y&#65533;&#42284;&#65533;\I&#65533;&#65533;&#65533;}&#65533;&#65533;+&#65533;&#65533;
&#65533;&#65533;&#65533;&#65533;&#65533;w&#65533;&#65533;J&#65533;&#65533;j&#65533;&#65533;&#65533;&#65533;K&#65533;S&#65533;&#65533;\&#65533;&&#65533;&#65533;';&#65533;
&#65533;&#65533;v&#65533;`:&#65533;&#65533;&#65533;J&#65533;b&#1687;&#65533;&#65533; &#65533;&#65533;&#65533;&#1654;&#65533;&#65533;"&#65533;&#65533;	&#65533;I|&#65533;$&#65533;&#65533;&#65533;&#65533;{&#65533;&#65533;&#65533;&#65533;;&#65533;L&#65533;&#65533;&#65533;8&#246;K&#65533;&#65533;I&#65533;&#2811;;&#65533;&#65533;h&#65533;&#65533;K&#65533;?\&#65533;&&#65533;&#361;+&#65533;&#65533;*&#65533;&#65533;&#40205;&#666;t{&#65533;t&#65533;&#65533;&#65533;S\&#65533;{&#65533;&#65533;&#65533;p&#65533;&#65533;j&#65533;BK&#65533;Yl&#65533;&#65533;&#65533;&#65533;K&#65533;j&#65533;&#65533;+&#65533;&#65533;\8|Y&#65533;@&#670;&#65533;&#65533;u&#65533;&#65533;n&#65533;&#65533;s&#65533;&#65533;&#65533;&#65533;{&#65533;&#65533;&#65533;&#464;
&#65533;N&#65533;w&#65533;&#65533;m:|&#65533;&#65533;+&#653;&#65533;&#65533;&#65533;:&#65533;7<&#65533;M&#65533;&#65533;{Y&#65533;&#65533;&#65533;&#65533;]&#546;e&#65533;&#65533;&#65533;J&#65533;&#65533;
&#65533;^&#758;\&#65533;&#65533;&#65533;&#65533;U&#65533;&#65533;&#65533;*&#65533;{&#65533;2&#65533;&#65533;&#65533;l&#65533;&#65533;,&#855;&#65533;&#65533;X,&#65533;&#65533;&#65533;*&#65533;&#65533;&#65533;&#65533;o&#65533;&#65533;&#65533;Z&#750;&#65533;g
&#65533;&#65533;|&#65533;&#65533;&#65533;&#65533;p&#65533;&#65533;S&#1597;&#65533;&#65533;&#65533;&#65533;Vk&#65533;&#65533;&#65533;&#65533;U[&#65533;&#65533;r&#65533;&#48744;&#65533;&#65533;<&#65533;&#65533;&#65533;&#65533;[&#378;
&#65533;<&#65533;@&#65533;&#65533;&#65533;&#65533;&#65533;&#65533;&#65533;&#65533;&#1076;&#737;&#65533;\&#65533;&#65533;\&#65533;&#65533;&#915;&#65533;&#65533;gi&#65533;)&#65533;l&#65533;&#789;&#65533;&#65533;Z&#65533;
&#65533;&#65533;&#65533;|&#65533;$M&#65533;[&#65533;&#65533;%&#65533;&#65533;(&#65533;&#65533;&#65533;{&#65533;0&#65533;&#65533;&#65533;L&#65533;P&#65533;&#65533;,m&#65533;&#65533;&#65533;&#65533;&#1980;&#65533;#}&#65533;!&#65533;&#65533;==&#1102;:&#65533;&#65533;L&#65533;&#65533;&#65533;m&#1038;&#65533;&#955;&#65533;&#65533;&#65533;&#65533;&#738;&#65533;,&#1178;&#65533;&#299;&#65533;vK&#65533;&#65533;&#65533;%]&#65533;3&#65533;b}&#65533;	&#65533;&#65533;a}&#65533;2&#65533;&#65533;W&#65533;&#1205;&#816;J&#65533;R&#65533;&#65533;l&#65533;&#65533;Y=&#65533;&#65533;&#65533;z&#65533;&#65533;&#65533;I&#65533;&#65533;K&#65533;-&#65533;&#65533;!&#65533;&#65533;V&#65533;&#65533;0&#65533;&#65533;(,&#65533;G&#65533;&#1380;~c&#1037;&#65533;&#65533;h&#65533;&#965;}&#65533;f&#65533;&#65533;&#65533;&#65533;&#65533;v&#65533;&#65533;m&#65533;y\&#65533;&#65533;&#65533;&#65533;&#65533;&#65533;t&#65533;z}&#1125;z&#65533;{&#65533;&#65533;&#65533;&#1826;&#65533;&#65533;&#65533;F&#65533;&#65533;v&#299;&#65533;&#65533;&#65533;&#65533;&#65533;&#143;M&#65533;cM&#65533;~&#65533;&#65533;x&#65533;&#65533;&#65533;&#65533;&#65533;&#65533;&#511;&#65533;J&#65533;&#65533;&#65533;m&#65533;&#65533;&#65533;o}&#65533;&#65533;l&#65533;&#65533;J&#65533;&#65533;{&#1189;&#65533;&#65533;&#65533;M&#1898;&#65533;&#65533;&#32830;&#65533;D8Z&#65533;&#65533;5&#65533;
&#65533;&#65533;&#65533;&#65533;6&#65533;&#65533;&#65533;&#65533;&#65533;&#65533;}&#1853;-&#65533;*,&#65533;&#65533;&#1040;&#1878;&#65533;&#65533;j&#65533;&#1957;]&#1996;&#65533;&#65533;&#65533;}&#65533;&#65533;&#65533;&#65533;&#65533;&#65533;&#65533;&#65533;i&#65533;&#65533;y&#65533;&#65533;,&#1685;=&#65533;&#65533;}&#65533;}&#65533;&#65533;&#65533;tlQx&#65533;&#65533;a&#1916;&#65533;]&#65533;&#65533;}&#65533;#Y&#7645;&#65533;.]&#65533;&#65533;}&#65533;&#65533;]&#65533;&#65533;-&#65533;&#65533;&#65533;&#65533;+&#65533;&#65533;N&#65533;
&#65533;&#65533;&#65533;;&#65533;ZZ&#65533;&#65533;&#627;&#1709;&#65533;&#65533;&#1881;&#65533;&#65533;~&#65533;&#65533;&#65533;&#1520;&#49380;r&#65533;&#65533;&#65533;&#65533;&#65533;&#65533;=&#65533;&#65533;&#65533;&#65533;&#65533;&#65533;H>&#65533;&#65533;&#65533;&#65533;C&#65533;D&#65533;j&#65533;&#65533;|
&#65533;&#65533;&#65533;&#65533;&#65533;m&#65533;&#65533;|&#65533;&#65533;&#65533;;&#65533;&#65533;'&#65533;&#65533;&#65533;&#521;&#65533;&#65533;]&#65533;f~&#65533;i&#65533;&#65533;&#65533;8n&#65533;M&#65533;&#65533;O&#65533;&#65533;&#65533;L!&#65533;v&#65533;&#65533;&#65533;!n&#65533;&#65533;JN&#65533;R&#65533;&#65533;&#65533;&#65533;J.&#65533;K&#65533;&#65533;{&#65533;&#65533;U&#65533;&#65533;&#65533;O^&#65533;m&#65533;&#65533;&#65533;&#65533;&#65533;&#1645;&#65533;XG&#65533;Y+&#65533;&#65533;&#65533;h&#65533;&#65533;&#65533;&#65533;k&#65533;&#65533;7&#65533;&#65533;&#65533;t-%>^&#1572;m&#33502;&#65533;>&#65533;T&#65533;&#65533;n&#65533;&#65533;&#65533;&#1772;&#65533;zF&#935;&#65533;&#65533;&#65533;z&#65533;~&#36040;&#65533;SN&#1671;&#65533;&#65533;}&#65533;]&#65533;&#1111;~&#65533;=&#65533;;h&#65533;9&#65533;M&#65533;&#65533;&#65533;~&#65533;&#65533;&#65533;&#65533;q&#65533;&#65533;&#65533;&#65533;P&#65533;&#65533;&#174;&#65533;&#65533;&#65533;&#65533;&#65533;f&#65533;&#65533;&#65533;&#65533;m&#65533;&#65533;&#65533;&#65533;&#65533;&#1389;&#65533;&#65533;&#65533;?>&#65533;&#65533;L&#65533;K&#65533;&#65533;&#1809;&#65533;&#65533;8\&#65533;&#65533;~&#65533;&#65533;	&#1185;&#65533;&#65533;&#52703;L&#65533;&#65533;.&#65533;&#65533;~&#65533;&#65533;^&#65533;&#65533;U*&#65533;&#65533;&#65533;&#65533;{&#65533;&#65533;&#65533;&#65533;;&#65533;m&#65533;&#65533;&#65533;jo&#65533;O&#65533;x&#65533;&#65533;&#65533;^&#65533;C&#65533;&#65533;&#1687;&#416;U}&#65533;o&#65533;b&#65533;&#65533;`&#65533;>&#65533;&#65533;~&#65533;&#65533;\&#65533;8&#65533;&#65533;&#65533;&#65533;<&#65533;&#1497;~&#65533;&#65533;&#65533;&#65533;&#65533;f&#65533;&#65533;&#65533; o&#65533;&#65533;&#65533;L&#65533;&#65533;&#65533;&#65533;&#65533;+&#65533;Ro&#65533;E&#65533;&#65533;&#65533;.&#65533;'&#65533;&#65533;&#65533;&#65533;t&#65533;&#65533;&#65533;&#65533;&#65533;&#65533;&#65533;e^&#65533;2&#65533;&#65533;&#65533;&#65533;5&#65533;&#65533;|&#65533;&#65533;=&#65533;&#65533;_&#65533;&#65533;u2E_&#65533;&#65533;&#65533;&#65533;&#65533;&#65533;&#65533;z&#65533;&#65533;&#65533;&#65533;=&#65533;&#65533;&#65533;W&#65533;zO&#65533;/&#65533;&#65533;fPeE&#65533;/&#65533;&#65533;`?&#65533;&#65533;&#65533;&#65533;&#65533;&#65533;W&#65533;f&#65533;&#65533;o&#65533;&#65533;&#65533;&#65533;\&#65533;&#65533;&#65533;&#65533;u&#65533;&#65533;&#1987;&#65533;&#65533;|&#65533;&#206;&#65533;&#65533;m&#65533;&#65533;x:&#65533;T&#65533;r&#33807;&#65533;&#65533;&#65533;M&#65533;&#65533;&#1848;	&#65533;&#65533;n&#65533;&#65533;&#59821;&#65533;=&#65533;&#65533;p&#65533;\PT&#65533;&#65533;&#65533;&#65533;$N&#60079;&#65533;&#65533;}&#65533;V~&#1290;l-%G&#65533;_&#65533;&#65533;&#65533;&#65533;&#65533;&#65533;>&#65533;&#1935;&#65533;&#65533;&#65533;&#65533;&#65533;&#65533;&#65533;&#65533;&#65533;&#905;#&#65533;&#65533;&#65533;&#65533;&#65533;&#65533;o&#65533;&#65533;&#65533;(&#65533;&#65533;&#65533;&#65533;N&#65533;&#65533;&#65533;&#65533;o&#65533;&#65533;&#65533;*&#65533;&#1830;&#65533;`&#65533;e	.d&#65533;&#65533;!&#133;&#1444;M&#65533;X&#866;D&#65533;&#65533;4&#65533;&#65533;&#65533;&#65533;Gt!E&#65533;&#65533;W&#65533;&#65533;&#65533;z)&#65533;&#65533;DyR&#65533;K&#65533;&#65533;&#65533;&#588;Y&#65533;&#65533;M&#65533;6I&#65533;&#65533;&#65533;3$?&#65533;AA
&#65533;&#1618;&#65533;=&#65533;I&#65533;-e&#660;&#65533;>&#65533;Q&#65533;N&#65533;ZU&#65533;R&#65533;J&#65533;&#65533;Z&#65533;&#65533;Fo&#65533;^$&#1132;&#65533;&#65533;I&#65533;&#65533;{&#65533;&#65533;[&#65533;q&#65533;j&#65533;&#65533;&#65533;&#65533;&#65533;{r&#65533;&#941;&#65533;&#65533;&#65533;_&#65533;&#65533;&#65533;]WX&#65533;&#65533;&#65533;&#65533;&#65533;>d&#65533;x&#65533;&#65533;&#65533;C%&#377;&#1197;&#1828;,&#65533;&#65533;&#65533;&#65533;&#65533;3&#65533;&#65533;EO&J&#65533;&#65533;&#65533;o&#65533;&#65533;&#65533;&#65533;4&#65533;k&#65533;H_g>&#65533;&#65533;#&#65533;G&#65533;&#65533;&#65533;&#65533;&#65533;\&#65533;&#65533;^e&#65533;*&#65533;&#65533;w&#65533;&#65533;&#65533;x&#65533;&#65533;-&#65533;&#65533;&#65533;]&#65533;&#65533;&#65533;&Gp&#65533;n&#65533;&#65533;7&#65533;[&#65533;&#65533;w&#65533;&#65533;&#65533;&#65533;i&#65533;yt&#730;[~&#65533;\&#65533;zy&#65533;&#65533;G&#65533;&#65533;_&#65533;=h&#65533;&#65533;&#65533;&#65533;GO&#65533;ul&#65533;jM@&#65533;r&#65533;&#65533;+&#65533;z&#65533;M;b&#65533;*&#65533;&#65533;| Dj&#65533;&#65533;;&#65533;B&#65533;&#65533;&#65533;p&#65533;&#65533;84&#65533;&#65533;k K;&#65533;H&#65533;&#65533;&#65533;R&#65533;&#65533;;&#65533;&#65533;K&#65533;&#65533;H&#65533;o&#65533;&#65533;&#65533;Z&#65533;&#65533;&#65533;PkoG&#65533;&#65533;c&#65533;&#65533;&#65533;n&#65533;&#65533;G&#65533;nlI&#65533;&#33843;&#65533;&#65533;&#65533;&#65533;-&#65533;&#65533;&#65533;O&#65533;&#65533;\&#65533;D&#65533;&#65533;R&#65533;	&#65533;BR-&#65533;p&#65533;&#65533;B	34S&#65533;&#65533;&#65533;&#65533;&#194;0Q&#65533;b&#65533;&#65533;rN:&#65533;S;_&#65533;q&#65533;&#65533;&#65533;&#65533;K&k&#65533;+&#65533;&#65533;x&#65533;,&#65533;&#65533;:&#65533;&#65533;&#65533; &#65533;2J&#65533;&#65533;9&#65533;&#65533;&#65533;&#65533;.&#65533;u&#65533;&#65533;o&#65533;2,E&#65533;.E@&#65533;&#65533;TS;d.0$&#65533;lXc&#65533;u0&#65533;4|&#65533;#7&#65533;&#65533;5Eb&#65533;&#65533;&#65533;W`&#65533;&#45943;)&#65533;D&#65533;9}&#1674;&#65533;N54&#65533;w,)&#65533;i&#65533;&#1737;Ql&#65533;	(n&#65533;&#724;&#65533;#&#65533;JI&#65533;M&#65533;%P&#65533;Ec&#65533;&#65533;J&#65533;u&#65533;X@&#65533;E-&#65533;t&#65533;?%'&#65533;S&#65533;^&#65533;&#65533;_&#65533;&#65533;:&#65533;J&#306;&#65533;`&#65533;lPN9&#65533;uX&#65533;a&#65533;%&#63806;tCB&#65533;}&#65533;&#65533;&#65533;&#65533;oHu&#65533;&#854;`&#65533;:&#65533;xF&#65533;&#65533;&#65533;\&#65533;&#65533;&#65533;&#65533;&#65533;O&#65533;ehdh~Ea"Q#yRKY/&#65533;&#65533;T&#65533;W&#65533;&#65533;&#65533;&#65533;&#65533;d3&#65533;w&#65533;*&#65533;&#37153;&#65533;&#65533;a&#65533;!&#65533;&#65533;x&#65533;c1&#65533;:ig56&#65533;&#65533;&#65533;&#65533;6f&#65533;&#65533;&#65533;&#65533;&#65533;&#65533;\&#65533;T&#65533;pUZ6&#778;;)&#65533;&#65533;]&#65533;1&#65533;&#65533;Yoz&#65533;&#65533;D&#65533;&#65533;&#65533;D&#65533;&#65533;~Fu&#65533;	&#65533;&#65533;&#65533;v&#65533;&#65533;&#65533;&#65533;bzj&#65533;&#65533;&#65533;&#65533;^&#65533;:;&#65533;&#65533;&#65533;Q&#65533;&#65533;|&#65533;&#65533;&#65533;Pzl&#65533;iB&#65533;$)s&#65533;q&#65533;&#65533;*&#65533;l#5&#65533;m&#65533;&#65533;5*&#65533;&#65533;&#65533;&#65533;n&#2032;&#1308;&#65533;wO&#65533;&#65533;\&#65533;&#65533;j&#65533;&#65533;W&#65533;9/_&#65533;&#65533;&#65533;&#65533;/&#65533;v\&#65533;&#65533;	&#65533;&#65533;&#65533;&#65533;+'&#65533;&#65533;^v&#65533;&#65533;&#255;O&#65533;&#65533;&#65533;&#65533;&#65533;6&#65533;R&#65533;&#65533;&#65533;_s&#65533;&#65533;;u&#65533;&#65533;&#65533;x&#65533;&#65533;&&#65533;&#65533;#&#65533;&#65533;^G&#65533;&#65533;&#65533;Dw&#65533;P&#65533;D2b&#65533;F&#65533;S&#65533;&#65533;&#65533;&#65533;3</	"&#65533;`&#65533;&#65533;&#65533;&#65533;	ST&#65533;U&#65533;:&#65533;&#65533;&#65533;&#493;&#65533;&#65533;&#65533;~&#65533;2K)g&#65533;&#65533;&#65533;&#65533;|3L1&#65533;&#65533;>&#957;H&#65533;&#65533;rGz|&#65533;&#65533;&#65533;&#65533;o[&#65533;&#65533;:V&#65533;?h&#65533;,&#65533;C&#65533;XB&#65533;C&#1681;&#65533;:&#65533;J&#65533;&#65533;&#65533;&#65533;&#65533;&#65533;&#65533;&#65533;&#65533;&#65533;b&#65533;&#65533;N&#65533;!
&#65533;pB&#65533;&#65533;H&#65533;&#65533;a&#65533;&#65533;&#65533;0S&#1858;\
o&#65533;&#65533;4&#65533;ai&#65533;&#65533;v	1&#65533;&#65533;&#65533;&#65533;5&#65533;Ak&#65533;Hd&#18580;8&#65533;&#65533;T&#65533;&#65533;W#`u&#65533;"&#65533;&#65533;&#65533;C&#65533;&#65533;&#65533;&#65533;}&#65533;.GN&#65533;i&#65533;:2\&#65533;&#65533;[8&#65533;&#65533;D&#65533;&#65533;!&#65533;|p&#65533;&#65533;W&#65533;9^(&#65533;'c!&#65533;NI>`&#65533;p|~$f&#65533;&#65533;&#65533;>&#65533;&#65533;g 01&#65533;!a&#65533;DK&#65533;h4&#65533;4&#65533;yM&#65533;&#65533;&#65533;&#65533;&#65533;b/&#65533;nR&#65533;&#65533;&#754;&#65533;EuC&#65533;&#65533;[p&#65533;&#65533;&#742;a&#65533;&#65533;&#65533;&#65533;G&#65533;b&#65533;&#65533;\tI&#65533;7^&#654;3i&#65533;&#65533;&#65533;=&#65533;&#65533;&#65533;&#65533;&#65533;&#65533;&#1362;9HB&#65533;~&#900;&#65533;5-z&#65533;&#65533;0&#65533;FE&#65533;&#65533;&#65533;y&#65533;s&#65533;&#65533;&#65533;u$&#927;PoS&#65533;KB&#65533;N&#65533;&#65533;&#65533;&#65533;&#65533;<2L&#65533;&#65533;W<b&#65533;&#65533;&#65533;g_&#65533;&#65533;&#65533;&#65533;&#65533;)t&#65533;&#65533;&#65533;K&#65533;9-|&#65533;d&#65533;&#65533;P&#65533;@t#$!";&#65533;Q&#65533;^U&#65533;Yu&#65533;G&#65533;&#65533;&#65533;A&#1051;&#65533;d&&#65533;!&#65533;Nz&#65533;&#65533;(5&#65533;WcZ&#65533;&#65533;&#65533;&#65533;&#65533;'&#65533;$&#65533;&#65533;&#65533;Q	&#65533;7&#879;&#65533;zI&#65533;&#65533;&#65533;&#65533;&#65533;!&#65533;&#65533;&#65533;fM&#65533;R&#65533;&#65533;P&#65533;&#65533;&#65533;&#65533;*W+{Y&#65533;&#65533;h&#65533;`5&#65533;&#65533;&#65533;jD&#65533;&#65533;&#65533;YiU+S&#65533;&#65533;U&#65533;&#65533;&#65533;"&#65533;&#65533;&#65533;&#1978;&#65533;EF&#65533;Ay?&#1067;~0X&#65533;&#65533;0K[&#65533;&#65533;&#1317;*&#65533;&#65533;&#65533;C&#65533;&#65533;~&#65533;&#65533;t?C$i&#65533;B&#65533;Y&#65533;f&#65533;#M4&#65533;f/&#65533;&#65533;&#65533;&#65533;&#65533;&#65533;&#65533;5&#65533;8&#65533;A&#1719;}&#65533;m&#65533;j&#706;&#1062;&#65533;W&#65533;^&#65533;E%&#65533;p&#65533;{r&#65533;d&#1325;
&#65533;{&&#577;'NO{&#65533;L&#65533;B&#830;8&#65533;&#65533;&#65533;&#65533;^
,&#65533;V&#65533;&#65533;b&#65533;l8&#65533;2LFW&#146;a&#65533;&#65533;8&#65533;[&#65533;.X&#65533;&#65533;'&#65533;v&#279;&#65533;&#65533;&#65533;&#65533;]o&#65533;&#65533;x&#65533;1&#65533;&#65533;&#65533;&#65533;&#65533;&#65533;&#65533;b&#65533;ya&#65533;U&#65533;.&#65533;$`&#65533;&#65533;N&#65533;!0qG&#65533;`&#65533;@&#65533;&#65533;&#861;]7E&#65533;`&#65533; 
A&#65533;&#65533;&#58401;K&#65533;&#65533;%&#65533;&#65533;&#65533;&#750;Q&#65533;&#65533;.R&#65533;&#65533;[&#65533;&#65533;&#65533;&#65533;,&#65533;F&#50473;&#65533;&#65533;Z&#65533;&#65533;&#65533;x&#65533;+"&#65533;&#65533;&#65533;h3&#65533;&#65533;&#65533;&#65533;&#65533;Ks&#65533;&#65533;#&#65533;1&#65533;>@7&#65533;&#65533;&#65533;u&#65533;)9:&#65533;&#65533;uF&#65533;f&#65533;&#65533;&#65533;%3zJ&#65533;&#65533;&#65533;fwX^&#65533;6F&#65533;29"y&#65533;zv&#65533;&#65533;&#65533;h&#65533;&#65533;&#65533;&#65533;&#65533;x&#65533;&#65533;5q&#65533;	&#65533;
<HA&#65533;[(&#65533;'&#65533;&#65533;PU0&#65533;&#65533;s&#1922;{&#65533;<&#65533;&#65533;&#65533;&#65533;A{\&#65533;]&#65533;H&#65533; Mi$?r&#65533;Kn&#65533;6&#65533;XBD&#65533;l7M&#65533;A&#65533;&#65533;&#588;&#65533;t#&#65533;rj&#65533;&#65533;&#65533;/&#65533;&#46697;&#65533;`\'x&#65533;^&#65533;&#65533;&#65533;&#65533;&#65533;Y&#65533;q&#65533;D%*&#65533;[&#65533;Y&#65533;ml&#65533;&#65533;&#65533;!<&#65533;hm&#65533;07&#65533;'&#65533;&#65533;d&#65533;d&#349;&#65533;&#65533;x&#65533;&#65533;z&#65533;r&#65533;&#65533;&#65533;&#65533;&#65533;m{&#65533;w#&#65533;E>&#65533;)&#65533;&#65533;T/&#65533;D&#65533;8&#65533;)&#65533;u&#65533;&#65533;,&#65533;t&#65533;&#65533;I&#65533;&#65533;z&#65533;&#65533;N&#65533;&#65533;)>&#65533;&#65533;&#65533;&#65533;:&#65533;CG`/+L;;.&#65533;&#65533;E&#65533;&#65533;&#1540;&#65533;&#1501;<N&#65533;W&#65533;dq&#65533;Sv&#65533;&#65533;&#65533;&#65533;=&#65533;&#65533;Bz&#65533;&#65533;&#65533;&#65533;J&#65533;&#65533;.&#65533;h&#65533;.[7&#65533;&#65533;u8&#65533;@&#65533;&#65533;v&#65533;&#972;o9&#65533;7'&#65533;&#1034;&#65533;&#65533;B&#65533;&#65533;p&#65533;&#65533;k^&#65533;60.&#65533;&#65533;t&#65533;;^&#65533;&#65533;{<&#65533;&#65533;|&#65533;`F\&#65533;W&#65533;&#65533;u9?,&&#65533; &#65533;=&#65533;&#65533;Nh&#65533;&#65533;&#65533;&#65533;#&#65533;p&#65533;S&#65533;m&#65533;Z&#65533;s&#65533;&#65533;&#1757;&#65533;&#65533;&#1245;&#65533;&#65533;&#65533;&#65533;&#65533;N&#65533;W&#731;&#65533;&#65533;&#65533;&#65533;Za&#1514;~&#65533;&#65533;'&#65533;&#65533;m&#65533;&#65533;C~&#65533;N;&#65533;&#191;hA&#65533;&#65533;&#65533;&#65533;&#65533;&#65533;<7&#65533;&#65533;&#65533;&#65533;,&#65533;`&#65533;l\&#431;&#65533;k&#65533;&#65533;&#65533;&#65533;v&#65533;u}&#65533;&#65533;&#65533;}&#65533;L&#65533;&#65533;g&#65533;&#65533;0&#65533;?&#65533;&#65533;&#65533;?Yj&#65533;&#65533;&#65533;&#65533;&#65533;Z(&#65533;&#65533;Z&#65533;&#65533;J&#65533;&#65533;c>&#65533;c&#65533;;&#661;&#65533;&#65533;&#65533;&#65533;>&#65533;&#65533;&#65533;`&#65533;</&#65533;&#65533;>&#65533;%&#65533;&#65533;>&#65533;&#65533;>&#65533;&#65533;8&#65533;&#65533;HC&#65533;I&#65533;#&#65533;&#65533;!&#65533;i&#65533;K2	)3?H&#65533;&#65533;&#65533;&#65533;&#65533;&#65533;K&#65533;&#65533;h&#65533;&#65533;&#65533;;~&#65533;@&#65533;+@&#259;V8&#65533;8&#65533;&#65533;&#65533;v&#65533;Di@+<)Y!&#65533;@bZ:&#65533;@/&#65533;<&#65533;k&#65533;,&#65533;&#65533;7&#65533;z&#65533;&#65533;'&#65533;6&#65533;I&#65533;(&#65533;KAd?&#65533;&#65533;&#65533;6Fk&#65533;&#65533;&#65533;&#65533;&#65533;2&#65533;&#1619;&#65533;&#65533;&#65533;t{&#65533;&#1277;&#65533;d&#65533;!4&#65533;">$4>%D&#65533;&#65533;jB<&#65533;&#65533;B&#65533;&#248;&#65533;&#65533;uh&#65533;+&#65533;/&#65533;&#65533;#;B&#65533;C&#65533;yD&#643;&#65533;&#65533;&#65533;>/$*C&#65533;4&#65533;7&#65533;&#65533;T47&#65533;&#65533;8\?&#65533;h6&#65533;?3&#65533;&#65533;C&#65533;&#65533;8b&#65533;>y9,
&#65533;0&#65533;&#65533;&#65533;&#65533;&#1539;)&#65533;S&#65533;&#48825;	D&#65533;&#65533;[&#65533;&l&#65533;Bp&#65533;K&#65533;&#65533;x,&#65533;O&#500;9&#65533;-&#65533;&#65533;u\Gu&#65533;&#65533;
D&#65533;&#65533;&#190;=&#65533;&#65533;dV&#65533;&#65533;&#65533;>&#65533;&#65533;I&#65533;&#65533;&#206;}&#65533;*&#65533;8k&#65533;6&#1267;&#65533;&#65533;q&#65533;#;]<DP&#65533;0gDd&#65533;"&#65533;p&#65533;&#65533;&#573;&#65533;&#65533;&#65533;"&#65533;&#65533;&#65533;&#65533;-t&#65533;<&#65533;&#65533;FH&#65533;D&#65533;&#196;&#65533;&#65533;&#65533;j&#65533;x&#65533;nI&#65533;hzI&#65533;$&#65533;&#65533;(&#65533;&#65533;&#65533;FvCX&#65533;&#65533;Gl&#360;c&#65533;x&#65533;&#65533;^$|D&#65533;&#65533;&#65533;,&#65533;&#494;$\&#65533;G9\Av&#65533;&#65533;&#65533;i["jk&#65533;&#65533;&#65533;&#65533;&#65533;&#65533;&#65533;&#65533;S&#65533;H&#65533;&#65533;CBJ-V&#65533;&#65533;&#65533;3&#65533;J&#65533;R&#65533;&#65533;\&#65533;&#65533;&#65533;+<&#65533;5&#65533;&#65533;&#65533;&#65533;&#65533;K&#65533;$&#65533;&#65533;&#65533;Y&#65533;&#603;d&#65533;0t&#65533;T&#65533;@&#65533;B&#65533;z\&#65533;&#65533;#&#65533;;&#65533;&#65533;i&#65533;&#65533;#A&#512;J?T&#65533;&#65533;&#532;&#65533;dCH&#65533;8u&#65533;4&#65533;4&#297;:F&#65533;&#65533;&#65533;&#1215;&#65533;t&#65533;&#65533;4/i4/&#65533;q&#65533;&#65533;&#65533;&#65533;K&#65533;&#65533;1&#65533;@&#1067;Ht@&#65533;M1&#65533;)h&#65533;{&#65533;&#65533;&#65533;&#65533;K&#65533;&#65533;&#65533;&#65533;&#1071;`&#65533;&#767;L&#65533;#$EkL&#65533;&#65533;&#65533;>&#65533;=&#16196;&#65533;&#65533;cc&#65533;A&#65533;E\DH&#644;&#657;&#1772;&#65533;&#65533;&#65533;8zH&#65533;&#65533;&#363;t2&#65533;@&#65533;&#65533;M&#65533;&#1607;&#65533;T&#65533;B|&#65533;L&#65533;DlU&#65533;&#65533;S&#65533;7&#65533;m&#65533;&#65533; &#65533;MF@&#65533;Q&#65533;&#65533;&#65533;
&#65533;&#65533;&#65533;$H@&#65533;&#65533;p$N-&#898;&#65533;#{&#65533;&#65533;&#65533;&#65533;D&#65533;&#65533;&#65533;Sd:k$1@S&#65533;&#65533;&#1843;)9{,;&#65533;&#65533;&#65533;5&#65533;&#65533;P&#65533;L&#65533;&#65533;E4&#65533;&#65533;&#65533;&#65533;&#65533;c&#65533;u&#65533;&#298;xO&#65533;/&#65533;&#65533;!$9i&#65533;G&#65533;<&#65533;&#65533;\&#65533;6&#65533;&#65533;1P&#65533;;&#65533;"&#65533;&#65533;&#65533;&#65533;%]P$X&#65533;&#65533;&#65533;&#65533;G:&#65533;jC&#65533;l&#65533;Lx&#65533;&#65533;`&#65533;K-&#65533;S&#65533;&#65533;	r&#65533;w&#1746;E\&#65533;&#65533;&#65533;&#65533;:&#65533;|L&#65533;C&#65533;KM&#65533;&#65533;E&#65533;&#65533;&&#65533;&#765;9&#65533;A&#65533;&#1131;&#65533;&#1242;&#65533;&#65533; &#65533;&#65533;5E&#65533;YsI&#1857;{"OX+&#65533;&#65533;&#65533;@PU'X&#65533;x&#65533;&#65533;&#65533;TMUUU&#65533;SmUW&#65533;S&#65533;H:&#65533;&#65533;UNXh&#65533;&#65533;wLG&#65533;&#65533;&#65533;&#65533;@`&#1891;c&#65533;&#65533;H:&#65533;9&#65533;&#65533;>&#65533;C&#65533;&#65533;&#65533;Yt&#65533;&#65533;&#1238;&#65533;kFj&#65533;&#65533;	&#65533;&#65533;&#65533;q&#65533;&#65533;&#65533;&#65533;&#65533;&#65533;E&#65533;&#65533;_ <P&#65533;N&#65533;&#65533;'&#65533;&#65533;&#65533;M;H&#65533;O}&#65533;yE&#65533;+&#65533;8&#65533;W&#65533;W}&#65533;W&#65533;&#65533;l<Y &#65533;w&#65533;U&#65533;&#65533;&#1372;l&#65533;>&#65533;&#65533;\EX&#65533;&#65533;_&#65533;Ub&#65533;=&#65533;&#65533;&#65533;b&#65533;&#65533;&#65533;tA\&#65533;|H&#65533;&#65533;&#65533;&#65533;&#65533;&#65533;&#1428;pO5&#65533;Cu&#65533;&#65533;P f&#65533;&#1463;jT!-&#65533;V&#65533;&#65533;&#65533;&#65533;&#65533;)&#65533;&#65533;NM&#65533;N&#65533;&#65533;x&#65533;
&#65533;&#320;{&#65533;&#65533;!ZfPJ&#65533;&#65533;&#65533;&#419;&#65533;&#65533;m&#65533;[&#65533;&#65533;yi&#65533;&#65533;&#65533;^EX&#65533;&#65533;&#65533;&#65533;W&#65533;&#65533;CV5&#65533;Z&#65533;&#65533;Sp&#65533;L&#65533;&#65533;EBR9"YB&#65533;&#65533;&#65533;4&#1619;&#327;p&#166;!&#65533;&#65533;&#65533;)&#65533;rX&#65533;&#65533;PE&#65533;,]&#65533;&#65533;YN5&#65533;&#65533;&#65533;
&#65533;&#65533;-&#1370;Z&#65533;&#65533;&#65533;x&#65533;&#65533;R&#65533;P&#65533;uZ&#65533;&#65533;&#65533;]EN&#65533;&#65533;&#65533;`&#65533;&#65533;&#65533;\&#65533;y&#316;&#65533;&#65533;&#65533;]&#65533;&#1968;X&#65533;MH&#65533;?&#65533;&#65533;*&#65533;&#65533;&#65533;%&#65533;&#65533;,&#65533;s"&#65533;&#65533;&#65533;&#65533;&#65533;9&#4331; ?&#65533;r5&#65533;#&#65533;}s&#65533;s&#65533;&#1663;&#65533;&#65533;&#65533;&#65533;&#65533;&#65533;-U&#65533;&#65533;&#65533;R&#65533;1XD:Y&#65533;&#65533;&#65533;m&#65533;&#65533;%&#65533;&#65533;&#65533;&#1067;&#65533;&#65533;&#613;&#65533;<&#65533;&#65533;aJ&#65533;V&#65533;X&#65533;&#1007;-[&#65533;&#65533;&#65533;&#65533;G3A&#65533;[&#65533;&#65533;&#65533;&#65533;&#1645;&#1425;-&#65533;m&#65533;T'&#65533;&#65533;N&#65533;]M&#65533;%&#65533;FLB_(@&#65533;u&#65533;M^&#65533;&#65533;&#65533;&#65533;=&#65533;&#65533;W&#65533;&#1704;i`^P&#65533;&#65533;i\&#65533;&#65533;&#65533;&#65533;&#65533;&#65533;&#65533;O&#65533;&#65533;&#65533;&#65533;^&#65533;&#65533;&#65533;&#65533;<&#65533;&#65533;&#65533;&#65533;2&#65533;@
&#65533;]cj-&#65533;&#65533;C&#65533;&#1148;|&#65533;g&#65533;9e&#65533;&#65533;&#65533;CcT&#65533;&#65533;&#65533;&#65533;45&#65533;&#65533;&#65533;&#1260;&#1997;<!&#65533;_&#65533;E&#65533;m&#65533;4&#65533;^%&#65533;+vM\P&#65533;&#65533;=&#65533;&#65533;U&#65533;R&#65533;T_}`-&#65533;b.&#65533;&#65533;&#65533;&#1675;&#65533;|&#65533;&#65533;&#65533;&#65533;&#65533;P&#65533;;ca&#65533;&#65533;&#65533;&#65533;&#65533;&#65533;&#65533;&#65533;&#65533;&#65533;&#65533;&#65533;&#65533;&#65533;&#65533;b&#65533;{]&#65533;&#65533;k&#65533;d&#65533;qX&#65533;@&#65533;&B&#1871;&#65533;&#65533;a0&#65533;J&#65533;b&#65533;!v&#295;s&#65533;&#65533;&#65533;&#65533;"I&#65533;+K&#65533;&#65533;&#65533;Y&#65533;UM&#65533;[&#65533;U&#65533;H#$_eR&#65533;&#65533;	&#65533;H&#525;\&#65533;`V&#65533;^cZUb6&#65533;&#65533;7&#65533;\&#65533;&#65533;&#65533;00_&#65533;&#65533;d=&#10549;9&#65533;&#65533;&#65533;&#65533;&#65533;&#65533;&#1104;&#65533;a&#65533;a&#65533;\&#65533;&#65533;&#568;%/U[dF&#65533;D~&#65533;n&#3915;&#65533;&#65533;&#65533;R&#65533;<>7&#65533;&#65533;w&#65533;b&#65533;&#65533;&#65533;M&#65533;)&#65533;b&#1538;+&#65533;&#65533;R.e
&#65533;P3&#65533;e&#65533;U&#65533;&#65533;]&#65533;z.cS4&#65533;Y&#65533;\1&#65533;&#1386;&#65533;g&#65533;t&#65533;w&#65533;&#65533;&#65533;+h=&#65533;&#65533;`&#65533;Sa&#65533;&#65533;c^O&#65533;&#1134;4-UM&#65533;ivD&#65533;&#65533;&#65533;G&#65533;_&#65533;&#65533;Z&#65533;W&#65533;M&#65533;&#65533;HI&#65533;D&#65533;&#65533;d&#65533;^
&#65533;&#65533;M^&#65533;O}juf&#65533;.&#65533;&#65533;&#65533;&#65533;&#65533;~aV&#65533;Fy&#65533;&#733;&#65533;^6&#65533;\|&#65533;&#65533;`J&#65533;T<M&#65533;&#65533;&#65533;&#65533;&#65533;Z&#65533;.3>&#65533;=&#65533;&#65533;4&#65533;&#65533;a&#65533;&#65533;&#65533;d&#65533;&#65533;2&#961;&#65533;&#65533;&#65533;&#65533;`5b&#65533;&#65533;&#65533;Eh&#65533;M&#65533;S&#1538; x&#65533;&#65533;&#65533;&#65533;H$I@&#65533;
H\&#65533;&#65533;k&#65533;&#65533;Y&#65533;R$&#65533;SmhXU&#65533;0e^&#65533;\R&#65533;iz&#65533;u&#65533;\&#65533;S&#65533;^&#65533;#4&#65533;}&#65533;l&#65533;&#65533;&#65533;y&#65533;c0&#65533;&#65533;{S&#65533;&#65533;&#1444;&#1583;J&#65533;&#65533;E&#65533;&#65533;&#65533;#d&#65533;&#65533;Q&#65533;&#65533;&#65533;&#65533;T&#65533;&#65533;&#65533;&#44022;h&#65533;a&#65533;d&#65533;&#65533;&#65533;&#672;&#65533;i&#65533;&#65533;&#65533;q>iO^&#65533;&#65533;~&#65533;'X&#65533;&#65533;&#65533;WT%(T&#65533;E4c&#542;n&#65533;&#65533;iZMN&#65533;&#65533;&#65533;W&#65533;@&#65533;g|&#65533;&#65533;S&#65533;&#65533;&#65533;>&#65533;zqS&#65533;Hjw#&#65533;&#65533;p&#65533;_&#65533;E&#65533;S?l&#65533;&#65533;S&#65533;V&#65533;&#65533;&#65533;o&#65533;&#65533;&#65533;&#65533;f&#65533;&#65533;_&#65533;&#65533;&#65533;&#65533;&#65533;&#65533;h&#65533;[&#65533;KE&#65533;+&#65533;&#65533;ch=&#65533;&#65533;10&#65533;&#65533;i&#65533;&#65533;dX&#65533;&#65533;k&#65533;&#65533;&#65533;d&#65533;$Uun<&#65533;&#65533;/&#65533;&#65533;&#65533;~&#65533;&#65533;l&#65533;neo&#65533;^&#65533;66a"&#65533;&#65533;&#65533;5&#65533;&#65533;:;&#65533;1&#65533;e&#65533;mT&#65533;xj4,&#65533;&#65533;t&#65533;&#1238;h&#65533;&#413;[&#65533;j&#65533;&#65533;o&#65533;&#65533;m&#65533;&#65533;&#65533;$&#65533;6&#65533;&#65533;&#65533;D &#33050;q&#65533;&#65533;	&#65533;&#65533;&#65533;&#65533;&#65533;}c&#65533;1&#65533;d&#65533;&#65533;&#65533;&#65533;&&#65533;&#65533;'^&#65533;.U&#65533;&#65533;X-&#65533;R&#65533;&#732;&#65533;&#65533;&#65533;lU&&#65533;&#65533;&#65533;&#65533;?wG&#65533;qo&#65533;&#65533;&#65533;:&#65533;p&#65533;&#65533;a-&#65533;&#65533;@sj!g&#65533;:u]#?&#65533;$&#65533;AMgm'&#65533;&#65533;.b)w&#65533;c&#65533;TR&#65533;U&#65533;&#65533;&#65533;E&#65533;{&#65533;+TiWx&#65533;l$&#65533;m^-&#65533;&#65533;)fs+&#65533;&#65533;&&#65533;r&#65533;&#65533;p{U&#65533;W&#65533;s&#501;^&#65533;&#65533;=&#65533;&#65533;O&#65533;c&#65533;AthOv&#542;&#65533;uX&#65533;&#65533;&#12747;X&#65533;3A&#65533;&#65533;&#65533;&#65533;&#65533;m&#65533;
&#65533;K'&#65533;Mg&#65533;&#65533;;w&#65533;u&#65533;Ou&#65533;>&#65533;U&#65533;R&#65533;&#65533;V&#65533;&#65533;&#65533;]&#65533;&#1724;&#65533;&#65533;P#&#65533;&#65533;&#65533;&#65533;~&#65533;&#65533;&#1812;&#65533;n^/&#65533;&#65533;&#65533;&#65533;&#65533;&#65533;&#65533;&#65533;&#65533;!&#65533;&#65533;&#65533;&#65533;g&#65533;&#65533;&#765;i&#65533;v&#65533;&#65533;xV&#65533;&#65533;v&#65533;C&#65533;l;Q&#65533;d&#65533;6}&#65533;]o&#65533;l&#65533;3&#65533;vq&#65533;&#65533;&#65533;&#65533;A&#65533;o=w&#65533;w&#65533;&#65533;&#65533;O&#65533;t&#65533;&#65533;&#65533;^&#65533;V&#65533;h&#65533;&#65533;5&#65533;"sJ&#65533;p~&#65533;&#65533;&#65533;&#1155;Q&#65533;&#65533;x|OK2:&#65533;0&#65533;t5P&#65533;N&#65533;{Ms&#65533;"Q&#65533;&#65533;>&#65533;&#65533;&#65533;&#65533;&#65533;L&#65533;sT`z&#65533;{&#65533;&#65533;&#65533;;7L&#65533;&#65533;&#65533;&#65533;0?yo&#65533;&#65533;&#65533;u&#65533;jo&#65533;&#65533;&#65533;5&#65533;WDi&#65533;K&#65533;o&#65533;&#65533;y&#65533;*m&#65533;t&#1941;&#65533;&#65533;X&#65533;&#65533;&#65533;&#65533;&#65533;&#65533;&#65533;{gRX&#65533;M&#65533;&#65533;&#65533;&#65533;&#65533;R@zS&#65533;&#65533;NP&#65533;$&#65533;M&#65533;uM8&#1205;&#65533;m|&#65533;r1h&#65533;&#65533;&#65533;+&#65533; _&#65533;~Ee&#65533;&#65533;s&#65533;{&#65533;o&#65533;&#65533;&#65533;n&#65533;?&#65533;&#65533;&#65533;u&#65533;g&#65533;&#65533;&#65533;&#454;q&#693;i&#829;&#1786;&#65533;E&#65533;V&#65533;&#65533;UyF&#65533;&#65533;&#65533;&#65533;[^M&#65533;&#65533;~u&#1304;7w&#65533;&#65533;&#65533;&#65533;&#65533;&#65533;&#65533;&#65533;&#65533;&#65533;&#65533;g&#65533;&#65533;&#65533;m&#65533;wn&#65533;_m&#65533;+J(k8X&#65533;&#65533;&#65533;&#65533;
&#65533;&#65533;DPK&#13421;&#65533;&#65533;V&#65533;&#65533;qreKJ&#65533;&#65533;&#65533;i&#65533;&#65533;	C4&#65533;X&#65533;&#65533;&#499;&#65533;&#328;&#65533;K&#65533;G\"G&#65533;&#65533;r&#65533;IX*U&#65533;|&#65533;&#65533;_KT2]&#932;iS&#924;$K&#65533;\y3fM&#65533;0&#65533;&#65533;
&#65533;&#65533;O&#65533;&#65533;V&#65533;&#65533;&#65533;&#65533;&#39976;P&#65533;R&#65533;e&#65533;&#65533;&#65533;&#65533;&#65533;L&#65533;&#65533;&#65533;UY3&#65533;`&#65533;q&#65533;8vX&#65533;i&#1010;&#65533;&#65533;V&#65533;I&#65533;R&#65533;&#65533;U&#65533;v,&#1869;z&#65533;&#65533;e&#65533;&#65533;&#65533;&#65533;&#65533;&#65533;+l&#65533;]&#65533;z&#65533;&#65533;&#65533;&#65533;k&#65533;&#65533;1c|&#65533;SFl&#65533;2&#65533;&#793;'OFg&#65533;&#65533;&#65533;h}G&#65533;&#65533;&#65533;&#2041;&#65533;&#65533;&#65533;&#65533;&#65533;6&#65533;&#65533;/~&#65533;6&#65533;i3&#65533;V&#65533;Qv&#65533;&#65533;s&#65533;H&#65533;F&#65533;.ye&#65533;&#65533;!)5&#65533;&#65533;&#65533;
&#65533;&#65533; A&#65533;T&#65533;&#65533;	&#65533;!@x&#65533;$&#65533;&#65533;P&#65533;~z(&#65533;yp&#65533;b&#65533;&#65533;r&#65533;&#65533;iO&#65533;>[&#65533;4&#65533;4&#65533;|&#65533;M&#65533;&#2031;&#65533;}D&#65533;7&#65533;+&#65533;&#65533;'&#65533;Iq&#65533;&#65533; &#65533;UuT&#65533;WlAH&#65533;Yf&#65533;&#29765;wE&#65533;&#65533;\&#65533;&#65533;W&#65533;~&#65533;Wi&#65533;5h&#65533;&#65533;v&#65533;d&#65533;A&#65533;bg&#65533;i&#65533;&#908;4&#65533;xce1~&&#65533;&#65533;&#65533;8Z`&#65533;y&#65533;&#65533;k&#492;BI%&#65533;-&#65533;-&#65533;&#65533;&#65533;OAO&#65533;&#65533;&#65533;=<&#65533;&#65533;"&#65533;b&#65533;u&#65533;&#65533;rh&#65533;&#65533;Ih&#65533;A&#65533;B&#65533;#&#65533;&#65533;EgDQ&#65533;z&#65533;&#65533;&#65533;&#65533;&#65533;&#65533;+&#65533;X&#65533;|&#65533;&#65533;WT&#65533;&#65533;t&#65533;J&#65533;4&#65533;|&#65533;g&#65533;&#65533;E&#65533;(&#65533;
&#65533;T&#65533;&#65533;9&#65533;&#65533;&#65533;m&#65533;&#65533;&#65533;e&#65533;&#65533;&#65533;Z}&#65533;!&#65533;p&#65533;ZjWy&#1249;_(&#65533;&$&#65533;&#65533;&#65533;xk&#65533;&#65533;&#65533;&#1006;8&#65533;Z&#65533;b&#65533;XF&#65533;&#326;vl&#65533;&#65533;&#65533;J,&#65533;&#65533;&#65533;&#65533;u&#65533;	$!N&#65533;&#65533;UF&#65533;&#65533;HFWC&#65533;&#1462;&#65533;@($&#65533;&#65533;&#65533;z&#65533;&#65533;Du&#65533;'
&#65533;&#65533;&#65533;&#65533;.&#65533;
&#65533;&#65533;O&#65533;H&#65533;&#65533;bS6&#65533;Q&#65533;*\&#65533;&#65533;&#65533;/&#282;68&#65533;vQ&#65533;&#65533;&#65533;&#65533;&#65533;&#65533;&#65533;&#65533;&#65533;*&#65533;X}e\&#65533;_&#65533;-&#65533;+g&#65533;&#65533;*cf&#65533;&#65533;&#65533;&#65533;r&#65533;&#65533;v&#65533;#&#65533;4&#65533;&#65533;&#65533;&#65533;2&#65533;/&#65533;X&#65533;&#65533;u&#65533;,&#65533;&#65533;@c&#65533;&#65533;&#65533;o?&#65533;	&#65533;&#65533;6DQ&#65533;[ATP/c,9'][&#65533;A&#65533;&#65533;&#65533;&#65533;&#65533;]&#65533;&#65533;&#65533;&#65533;-0R&#65533;:&#65533;&#65533;|&#65533;6:&#65533;&#65533;u&#65533;&#65533;6&#65533;>&#65533;&#65533;&#65533;&#65533;{Z&#65533;v&#65533;&#65533;&#1961;&#65533;&#65533;1&#65533;wU&#65533;W&#65533;&#65533;&#65533;&#65533;,&#65533;&#65533;&#65533;&#65533;r&#65533;2&#65533;&#65533;9&#65533;1&#65533;H&#65533;&#65533;&#65533;&#1948;&#65533;&#65533;&#65533;8)&#65533;`!&#65533;&#65533;smlm&#65533;&#65533;&#65533;&#65533;U&#65533;f&#65533;H&#65533;m&#65533;"&#65533;In&#65533;g&#65533;&#65533;&#65533;&#65533;Be&#65533;&#1921;&#65533;e7&#65533;&#65533;N&#65533;.&#65533;&#65533;&#65533;&#65533;.&#65533;v&#65533;6&#65533;4T(&#65533;{&#65533;=&#65533;&#65533;W&#65533;0P&#1387;&#65533;U||G&#65533;&#65533;&#65533;&#65533;:Z&#65533;&#65533;c&#65533;&#65533;&#65533;3~&#65533;&#65533;"&#65533;&#65533;!&#65533;&#65533;n"&#65533;v%&#65533;&#757;&#65533;&#65533;&#65533;&#65533;:&#65533;&#65533;"&#65533;s3&#65533;7"(A	&#65533;&#65533;k&#65533;VTG&#65533;"&#65533; &#65533;&#65533;&#65533;VQ&$&#65533;&#65533;&#65533;&#65533;&#1188;S&#65533;&#65533;&#65533;&#65533;j&#65533;	=`&#65533;&#65533;&#65533;&#65533;&#65533;<&#65533;&#65533;G_)1PP&#65533;&#65533;&#65533;&#65533;&#65533;(&#65533;&#65533;&#65533;X&#65533;!&#65533;a&#1239;&#65533;&#65533;&#65533; &#65533;I&#65533;[&#65533;&#65533;&#1201;&#65533;&#65533;&#65533;}&#65533;\&#65533;@&#65533;X&#65533;f<c&#65533;&#65533;&#65533;t&#65533;&#65533;&#65533;&#65533;&#65533;&#1357;&#65533;&#65533;,R&#65533;&#65533;&#65533;Y&#65533;Lq&#65533;&#65533;&#65533;h;&#65533;&#65533;&#65533;&#65533;&#65533;&#65533;V&#65533;&#65533;Jx&#65533;&#65533;&#65533;,l&#65533;&#65533;&#1525;&#65533;E&#65533;x&#65533;k&#65533;&#65533;M&#65533;&#65533;&#65533;.q[Y&#65533;&#65533;}r&#65533;2	&#65533;l@
HAJ&#65533;Jd&#65533;+&#360;&#65533;&#65533;2&#65533;n~kV&#65533;8]&#65533;e&#65533;C&#65533;|&#65533;!e&#65533;j.a&#65533;c&#65533;&#65533;&#65533;&#65533;@&#65533;&#65533;&#65533;(&#65533;6~&#65533;&#65533;r&#65533;&#65533;&#65533;AGl&#65533;0&#544;&#65533;!`=&#65533;&#65533;
H&#65533;9&#65533;%;X
9Czi&#65533;k1&#65533;9$+i&#65533;I&#65533;3&#65533;:&#65533;&#65533;&#65533;&#65533;/&#65533;&#65533;&#65533;R&#65533;d	+&#65533;&#65533;&#645;2T&#65533;&#65533;%&#65533;&#65533;E`
lS&#59490;&#65533;&#65533;&#65533;&#65533;&#65533;&#65533;d)&#65533;0y&#65533;Qd&#65533;dg&#65533;U&#65533;X&#65533;4b&#65533;&#65533;&#1332;&L&#65533;&#1241;ft&#65533;&#65533;[s?&#65533;
&#65533;p&#65533;S&#65533;&#65533;Jb&#65533;&#65533;&#407368;&#65533;&#65533;y&#65533;&#860043;&#65533;&#65533;'U&#65533;S&#65533; @&#65533;&#65533;DM&#65533;mB&#65533;M|X0&#65533;&#65533;o&#65533;&#65533;l(Z
Q&#65533;x&#65533;&#65533;&#65533;&#65533;&#65533;XQr&#65533;&#65533;&#65533;&#65533;u&#65533;&#65533;[&#65533;&#1683;&#65533;u&#65533;&#292;bII&#65533;&#65533;Z&#65533;&#65533;ht&#65533;&#849;&#65533;m&#1204;&#65533;&#65533;5I7LV&#1243;&#11570;&#65533;&#65533;&#65533;&#65533;G&#65533;&#65533;Yq&#65533;&&#65533;$&#65533;B&#65533;&#65533;J1&#65533;&#65533;!)&#65533;x:&#1182;&#65533;|&#65533;&#65533;~G5&#65533;&#65533;4^r&#65533;&#579;&#65533;&#65533;m&#65533;:&#65533;&#65533;&#65533;&#65533;&#65533;&#788;I&#65533;r&#65533;&#65533;&#65533;&#65533;5&#65533;{[&#65533;'o"&#65533;&#65533;&#65533;&#65533;. &#65533;(&#65533;&#65533;U&#65533;&#65533;Gqx&#65533;&#65533;.&#65533;&#65533;&#65533;&#65533;p&#65533;&#65533;eiK&#65533;	S&#65533;&#1521;&#65533;&#65533;,c&#65533;Ge&#65533;&#65533;0&#65533;4&#65533;A&#65533;&#65533;=&#65533;&#65533;&#65533;&#65533; &#65533;F&#65533;"&#65533;&#65533;	&#65533;@&#65533;j[&#65533;&#65533;vm&#65533;&#65533;f&#65533;S&#65533;i5&#65533;&#65533;p&#65533;p&#65533;\&4{>.rzV&#65533;6W@&#65533;e&#65533;N&#65533;&#65533;)&#65533;zt=&#65533;R&#65533;&#65533;O&#65533;&#65533;~&#65533;&#65533;X&#65533;&#65533;&#1172;&#65533;7&#65533;;&#65533;&#65533;d&#65533;&#65533;&#65533;&#65533;&#65533;&#65533;62e&#65533;&#65533;4"&#65533;`8&#65533;@N&#65533;	I$-&#65533;&#65533;&#20901;=&#65533;&#65533;&#65533;&#65533;AkkW&#65533;3&#65533;&#65533;l&#747;&#65533;	>`[&#65533;i&#65533;&#65533;&#65533;&#65533;>&#65533;s|t&#65533;0R*&#65533;[&#65533;&#65533;&#65533;&#65533;&#65533;	&#65533;M&#65533;[*&#65533;$Q&#65533;tY&#65533;&#65533;&#65533;nX&#65533;&#65533;&#65533;G&#65533;X&#65533;&#65533;&#65533;&#65533;q&#65533;&#65533;cb	&#65533;&#65533;6r&#65533;&#65533;\&#65533;&#294;F&#65533;&#65533;A&#65533;&#65533;*q&#65533;.WDz&#65533;&#65533;(&#65533;&#65533;&#65533;6&#65533; ;!&#65533;#%&#65533;.\&#65533;&#65533;l&#65533;:&#65533;"&#65533;>&#65533;&#65533;6&#65533;
k&#65533;?&#65533;#+&#65533;&#65533;&#65533;&#65533;&#65533;&#65533;9&#65533;&#65533;tr=h<&#65533;&#304;&#65533;&#65533;&#65533;&#65533;#PE&#65533;;&#65533;&#65533;&#65533;&#65533;Y&#1576;&#65533;J&#65533;&#65533;>&#65533;2u&#65533;&#65533;`&#65533;hX8&#65533;Wlf&#65533;Ogs&#65533;F&#65533;&#65533;5&#65533;&#65533;2&#65533;i&#65533;F&#65533;&#1540;z_,&#65533;ZPCA&#65533;&#65533;&#65533;&#1637;T&#65533;:&#65533;&#65533;/&#65533;&#65533;&#65533;%&#65533;&#65533;&#65533;&#65533;bF&#64132;C|&#65533;O&#65533;d&#65533;&#65533;L~&#65533;&#65533;&#1663;%J&#65533;Gy&#65533;=&#65533;Y&#65533;~>k+5&#65533;&#65533;&#65533;&#1800;&#65533;5&#65533;&#894;rg&#65533;&#1847;Xw&#65533;&#65533;&#65533;&#65533;Lp&#65533;
&#65533;Z&#65533;oy&#65533;{&#65533;dTW&#65533;	&#65533;&#65533;D&#65533;pb&#65533;7&#65533;E&#65533;&#65533;b&#65533;&#65533;o&#65533;&#65533;@4<&#65533;A\W&#65533;^&#65533;&#65533;iq&#65533;M&#65533;&#65533;2&#65533;&#65533;&#65533;&#1505;&#65533;&#65533;K&#65533;&#65533;&#65533;&#65533;Al&#65533;&#65533;&#65533;&#65533;Q&#65533;'<&#65533;&#65533;^&#65533;]&#65533;&#65533;&#65533;
e&#65533;K
&#65533;&#65533;&#65533;&#180;&#65533;\&#65533;&#65533;&#65533;f&#65533;&#65533;&#1974;s&#65533;.z&#65533;&#65533;&#65533;&#65533;x&#65533;&#65533;vc&#65533;&#65533;^&#65533;&#65533;2&#65533;+&#65533;hi~\&#1241;&#65533;:kL&#65533;jX&#65533;G&#65533;&#65533;t{&#65533;~h&#428;&#65533;&#65533;&#65533;x&#65533;z&#65533;&#65533;
P&#65533;	&#65533;`Ei&#65533;.=k&#65533;c&#65533;&#65533;&#65533;&#65533;&#65533;Bk&#65533;&#65533;&#65533;jV&#65533;&#65533;4;&#65533;&#65533;&#65533;*? l&#65533;&#65533;&#65533;?&#1771;6&#65533;kB=&#65533;&#65533;<&#65533;&#964;&#65533;?&#65533;&#65533;T&#65533;&#65533;&#65533;&#65533;<&#65533;&#1336;&#65533;^&#65533;&#65533;&#65533;%&#65533;&#65533;&#65533;Y},:&#65533;$K&#65533;&#65533;-K&#65533;&#65533;L&#65533;%&#65533;1l&#65533;&#65533;QVe&#65533;&#65533;Q&#65533;|&#844;&#65533;B&#65533;4uU&#65533;&#65533;mx&#65533;+&#65533;&#65533;X&#65533;&#65533;<B&#65533;i&#65533;v&#65533;&#65533;&#65533;&#65533;D&#65533;&#65533; ^&#65533;%e&#65533;&#65533;&#65533;	&#65533;&#65533;I&#65533;A&#65533;&#65533;&#65533;y&#65533;_&#65533;&#65533;O&#65533;i^&#65533;^q&#1881;&#65533;&#1887;&#65533;&#65533;&#65533;&#65533;&#65533;&#65533;&#65533;_&#65533;y&#65533;&#65533;&#65533;%Z&#65533;&#65533;&#65533;~&#65533;&#65533;&#65533;&#65533;,&#65533;&#65533;&#65533;&#65533;&#65533;F&#65533;&#65533;: &#65533;&#41928;&#65533;&#65533;&#65533;ZSf,-h&#65533;&#65533;&#65533;&#65533;&#65533;
&#65533;&#65533;&#65533;&#65533;@&#65533;&#65533;]&#65533;H&#65533;)(&#65533;&&#65533; &#65533;&#65533;`vd&#65533;&#65533;XD
&#65533;M&#65533;&#65533;^"&#65533;&#65533;&#65533;&#65533;&#65533;&#65533;MX&#65533;&#65533;&#65533;!a&#1660;&#65533;P$&#65533;&#65533;&#65533;&#65533;&#65533;&#65533;&#65533;&&#65533;"&#65533;&#65533;&#65533;&#65533;b.&#65533;bsQ)I[0WX&#65533;&#65533;2&#65533;uT&#65533;&#65533;&#645;&#65533;^&#65533;&#65533;&#65533;&#65533;&#65533;D&#65533;H&#65533;&#65533;8&#65533;*&#65533;&#65533;MV&#65533;&#65533;&#65533;p&#65533;u&#65533;&#65533;&#65533;! &#65533;&#65533;&#65533;&#65533;&#65533;&#65533;&#65533;&#884;&#65533;B&#65533;S&#65533;&#65533;&#65533;&#65533;t&#65533;@&#65533;At&#65533;$^"&#65533;&#65533;#?&#65533;Gw&#65533;&#1258;&#5015;&#65533;&#65533;&#65533;&#65533;
&#65533;">&#65533;b(&#65533;&#65533;&#65533;&#65533;&#65533;A&#65533;@%YA&#65533;/j^L&#65533;K1
&#65533;&#65533;.&#65533;I|&#65533;H&#65533;"Dy&#65533;&#65533;&#65533;~&#65533;&#65533;1&#65533;&#65533;&#65533;&#65533;&#65533;)&#65533;&#65533;&#65533;&#65533;ix6jc7&#65533;&#65533;5&#65533;9F#0T&#65533;M&#65533;z	&#65533; &#65533;c&#65533;&#65533;&#65533;7E&#65533;u&#65533;$&#65533;&#65533;S&#65533;&#65533;&#65533;&#65533;EdA#&#65533;Z&#65533;&#402;&#65533;&#65533;&#65533;&#65533;mK&#65533;<&#65533;&#1612;%&#65533;$&#65533;&#17465;&#65533;1E*&#1478;&#65533;"&#65533;&#65533;&#813;&#65533;,&#65533;/&#65533;&#65533;^J&#65533;^vaCE&#65533;&#65533;&#65533;&#65533;&#1847;&#65533;&#65533;&#65533;4&#65533;&#65533;&#65533;1&#65533;`&#65533;E`&#65533;&#65533;H&#65533;&#65533;&#65533;d&#65533;`WPfff&#65533;d93&#65533;6&#65533;&#65533;S&#65533;5A!&#65533;&#65533;/ %#4&#65533;<z&#65533;&#65533;&#65533;m&#65533;&#65533;l&#669128;&#65533;&#65533;}&#65533;&#65533;&#65533;&#65533;&#65533;uY&#65533;&#65533;'&#65533;&#65533;A'&#65533;D&#65533;\&#65533;&#65533;J&#921;&#65533;_&#65533;D&#65533;&#65533;&#65533;K&#65533;&#65533;zd_^&#65533;^f&#65533;$&#65533;@&#65533;tc&#65533;X&#65533;&#65533;,&#65533;c&#65533;4n&#65533;^E&#379;&#65533;&#65533;K&#65533;O
%&#65533;$&#65533;-&#1319;}&#65533;!&#65533;&#65533;;L`&#65533;&#65533;*hS&#65533;&#256;&#65533;(&#65533;F&#1012;f&#65533;\Gt&#65533;&#65533;&#65533;"&#65533;A&#65533;&#65533;&#65533;&#65533;&#65533;&#65533;&#65533;f)\(&#65533;&#65533;A&#65533;&#65533;	&#65533;X&#65533;!qb&#65533;\&#65533;-&#65533;&#65533;&#65533;Y"&#65533;E&#65533;E|&#65533;r&#65533;\&#65533;&#65533;&#65533;&#65533;&#65533;&#65533;&#65533;\]&#1697;&#65533;\u&#65533;%v&#65533;&#65533;&#65533;sr&#65533;q&#29446;&#65533;[&#65533;&#65533;&#65533;&#65533;&#65533;&#65533;&#65533;&#65533;I&#65533;c&#65533;&#1129;&#65533;&#65533;e&#65533;e&#65533;g&#65533;P&#65533;'L&#65533;a~&#65533;gb	&#65533;;&#65533;&#65533;1P&#130;&#65533;8&#65533;"$&#65533;h&#65533;&#65533;A&#65533;1(p&#65533;AR1&#65533;k>mje=&#65533;%&#65533;8&#65533;V&#65533;&#65533;*B&#65533;&#65533;&#65533;&#65533;Y&#65533;"&#65533;&#65533;K&#65533;&#65533;f&#65533;h&&#65533;&#65533;&#65533;\&#65533;uI&#65533;&#65533;'&#65533;]&#65533;&#65533;]g$d&#65533;&#65533;n&#65533;&#65533;es&#65533;&#65533;&#65533;p&#65533;&#65533;U
&#65533;&#65533;&#65533;m&#65533;L&#65533;&#65533;x&#65533;&#65533;%&#65533;li-&#65533;&#65533;M^&#65533;d&#65533;[&#65533;&#65533;E&#1895;&#65533;&#65533;&#65533;u&#65533;5&#65533;&#65533;9&#1026;&#547;PB&#65533;R&#65533;B&#65533;&#65533;kr&#65533;A&#65533;@&#65533;&#65533;&#65533;&#65533;&#65533;&#65533;&#65533;&#65533;&#65533;&#65533;pG#@A~&#853;L&#65533;&#65533;1R&#65533;H&#65533;8dE&#65533;}&#65533;&#65533;&#65533;&#65533;&#65533;	&#65533;&#65533;&#65533;?I&#65533;&#648;}*/&#65533;R)&#65533;0NJu&#65533;&#65533;^>&#65533;&#65533;,&#65533;r*&#65533;&#65533;&#65533;&#65533;Z$&#65533;&#65533;*&#65533;")}&#65533;&#65533;&#65533;&&#65533;&#65533;pE&#65533;3:&#65533;[&#65533;g&#456;N&#65533;&#65533;*&&#65533;He&#65533;&#65533;Ff&#65533; &#65533;Qz]&#65533;/&#65533;&#65533;&#65533;&#65533;&#65533;d\z8&#65533;&#65533;r&#65533;Y	d&#65533;f&#65533;&#65533;l#4B&#65533;&#65533;A&#65533;&#65533;&#65533;&#65533;&#65533;&#65533;&#65533;9&#65533;		&#65533;&#65533;M&#65533;&#65533;&#65533;d&#65533;&#597;bZ&#65533;&#1800;&#65533;S&#65533;&#65533;ql/F
x6JV&&#65533;&#65533;l&#65533;&#65533;&#65533;&#65533;)&&#65533;&#65533;&&&#51284;&#65533;&#65533;:&#65533;&#65533;X&#65533;&#65533;+&#65533;%&#1942;&#65533;&#65533;F^&#65533;&#65533;&#65533;&#65533;*&#65533;&#65533;&#65533;1d&#65533;%F"&#65533;&#65533;ed&#65533;T7&#65533;&#734;&#65533;8&#65533;qT<=&#65533;&#65533;&#65533;&#65533;R&#65533;&#65533;&#65533;&#65533;&#65533;~&#65533;&#65533;=&#65533;A&#65533;&#65533;mFZ"&#65533;>&#65533;K&#65533;&#65533;&#65533;&#65533;&#65533;&#65533;K&#65533;
&#65533;pNRr^s&#65533;H"&#65533;&#65533;&#65533;&#65533;t&#654;j&#65533;&#1634;-&#65533;m&#65533;V[\B&#65533;R&#65533;F&#65533;-b>&#65533;&#1738;a&#65533;b&#65533;&#65533;&#1960;VnMi&#65533;e&#65533;}&#65533;&#65533;&#65533;&#1441;K9&#65533;i&#65533;&#65533;)d&#65533;0&#65533;I&#65533;&#65533;n&#65533;&#65533;u&#65533;&#28846;
&#65533;&#65533;&#65533; &#65533;&#65533;&#65533;&#65533;S&#65533;&#65533;h"&#1488;b&#65533;&#623;&#65533;&#65533;/&i&#65533;qb&#65533;8g&#65533;y&#65533;&#65533;&#65533;,&#65533;+&#65533;^&#65533;s/&#65533;mv&#65533;&#65533;-&#65533;&#65533;j&#65533;&#65533;&#65533;`:iWE,W)J&#65533;*]o}&#65533;&#65533;&#65533;)&#65533;&#65533;&#397;&#65533;&#65533;&#65533;&#65533;O&#65533;!&#65533;&#65533;}&#65533;f}&#18156;&#65533;&#65533;c&#65533;F&#65533;E&#65533;%&#65533;N&#65533;$&#65533;o&#65533;&#65533;%8&#65533;&#65533;&#65533;&#65533;P&#65533;X&#65533;f@&R.g&#65533;&#65533;&#65533;*XEl&#65533;&#65533;4")&#65533;&#65533;r&#65533;(l&#65533;&#65533;&#1966;[&#65533;&#65533;+&#65533;:0&#65533;F&#65533;Op^rj[&#65533;&#65533;.&#65533;&#65533;"/&#65533;&#65533;&#65533;O&#65533;0&#65533;:&#65533;z&#65533;+&#65533;0&#65533;&#1960;5z&#65533;&#65533;&#65533;&#65533;2&#65533;&#65533;,e&#65533;Qef&#65533;	M$bh&#65533;6&#65533;#@	&#65533;,q?5q&#65533;&#65533;&#65533;&#65533;(&#65533;V%&#65533;&#65533;&#65533;&#65533;&#65533;&#65533;&#65533;&#65533;&#65533;	&#65533;&#65533;?!0&#65533;j&#65533;&#65533;&#1991;/&#65533;&#65533;+&#65533;/&#65533;r&#65533;&#65533;&#65533;&#65533;Y*&#65533;&#65533;h&#65533;qg?i&#65533;&&#65533;]&#65533;p&#65533;2XY&#65533;{&#65533;&#446;&#65533;!`$&#65533;/-&#65533;&#534;p&&~j&#65533;Y&#65533;d&#65533;&#1824;V&#65533;A&#65533;&#155;&#65533;&#65533;'71)&#65533;2&#65533;6&#65533;#)&#65533;M&#65533;&#65533;&#65533;=&#681;w&#65533;':&#65533;(&#65533;&#65533;C&#65533;%&&#65533;&#65533;&#65533;r&#65533;t&#65533;'&#65533;&#65533;.&#65533;h/'&#65533;C&#1265;0&#1932;&#65533;h&#65533;r0C&#65533;m4k&#65533;&#65533;52_L
#2&#65533;p&#65533;&#65533;4;2&#65533;T&#65533;k&#65533;&#65533;&#65533;&#65533;&#65533;&#65533;B&#65533;#k&#65533;l&#65533;[&#65533;$&#65533;&#65533;&#65533;&#65533;&#65533;$j&#65533;&#65533;&#65533;&#65533;x&#65533;&#65533;r&#1019012;&#65533;\&#65533;&#65533;&#65533;o&#65533;&#65533;B&#65533;4_@&#65533;&#65533;&#65533;&#65533;&#65533;S?&#65533;&#65533;%&#65533;UV&#65533;&#65533;&#65533;0t&#65533;2^&&#65533;+&#65533;&#65533;&#65533;10&#65533;uYw*&#65533;-&#65533;0W_[&#65533;&#65533;+&#65533;UF'3&#65533;&#65533;&#65533; &#65533;4F&#65533;&#65533;+2&#65533;fT&#65533;X&#65533;&#65533;i&#65533;
&#500;a&#65533;lz4&#65533;&#65533;jc&#65533;/@&#65533;&#65533;Z?M&#65533;*qT&#65533;'_6KR
`&#65533;1z&#65533;@&#65533;8&#65533;&#65533;$&#257;!&#65533;&#65533;PU&#65533;U&#65533;&#65533;Af&#65533;j5?4+&#65533;R J.&#65533;X&#65533;rC?4Dc0&#65533;I&#65533;Z&#65533;b&#65533;&#901;R&#65533;u26&#65533;&#65533;H&#65533;m^&#65533;5Xe&#65533;z&#65533;&#65533;Qw|f&#65533;%Y&#65533;q&#65533;w&#65533;&#65533;a/6&#65533;&#65533;M&#65533;'&#65533;WJ&#65533;&#1236;&#65533;&#65533;(k&#65533;+;&#65533;&#65533;%[&#65533;-pD&#65533; -&#65533;&#65533;&#65533;&#65533;T{r&&#65533;s@&#65533;vV8&#65533;&#65533;&#65533;l&#692;&#65533;6Y&#65533;&#65533;&#65533;&#65533;n&#65533;v0/&#65533;W&#65533;*]4H?
&#1610;
&#65533;"&#65533;F7,4G./&#65533;K&#65533;~e&#65533;&#65533;&#65533;c&#65533;*r&#65533;>&#65533;%&#65533;4ww&#65533;l&#65533;k?&#170;_ii&#65533;&#65533;H&#65533;VAd&#65533;&#65533;&#65533;vP&#65533;Xr&#65533;f&#65533;&#65533;&#65533;&#65533;YkWBhe&#65533;&#65533;0&#65533;SSQ&#65533;/?GR&q&#65533;rZ&#65533;&#503;H&#210;8BC&#65533;&#65533;&#65533;&#65533;&#65533;&#65533;&#1670;&#16751;&#65533;&#65533;&#65533;&#65533;X&#65533;&#65533;^[,&#1141;&#65533;1f&#65533;67&#65533;&#65533;9&#65533;&#65533;&#65533;&#65533;w]&#65533;[@&#65533;s&#65533;0b&#65533;&#65533;:&#65533;jkhm&#65533;&#65533;nB&#65533;$&X&#65533;&#65533;v&#65533;&#65533;x8&#65533;C\D'f&#65533;&#65533;&#65533;3%&#65533;V&#65533;>q)kz@&#65533;&#65533;i&#65533;&#65533;&#65533;&#65533;&#65533;&#65533;{&#65533;/Od@k9&#65533;&#65533;&#65533;3.7&#65533;&#65533;y&#65533;&#65533;&#65533;?&#65533;&#65533;&#65533;&#65533;&#65533;.&#65533;&#65533;.&#65533;&#1562;&#65533;"\gx,&#65533;9}&#65533;y&#65533;&#65533;&#65533;&#65533;&#65533;4&#65533;e&#65533;&#65533;&#65533;&#65533;&#65533;8&#65533;&#65533;&#65533;&#65533;8qd&#65533;&#65533;&#65533;&#65533;-0v&#65533;&#65533;&#65533;4&#65533;&#149;&#65533;*B3&#65533;&#65533;&#65533;U&#65533;&#65533;
gp&#65533;#&#65533;&#65533;=!&#65533;&#1168;&#36091;&#65533;&#65533;&#65533;&#65533;.k&#65533;&#65533;k&#65533;&#65533;&#65533;4&#65533;q&#65533;E)&p&#65533;$&#65533;&#65533;X&#65533;u&#65533;&#65533;zX+tZ!&#65533;?&#65533;&#65533;{r&#65533;&#65533;(;7;&#65533;6&#65533;&#65533;&#65533;6^&#65533;&#65533;&#65533;&#65533;&#65533;cr&#65533;k&#65533;&#65533;&#65533;&#65533;M&#65533;a&#65533;&#65533;*&#65533;B=&#65533; i&#65533;im&#65533;Y&#1186;&#65533;|&#65533;&#65533;&#65533;&#65533;'W&#65533;&#65533;&#65533;P&#65533;P+&#65533;$&#1561;&#65533;&#1708;&#65533;&#65533;&#65533;&#65533;z&#65533;-&#65533;&#65533;?&#65533;&#65533;&#65533;&#65533;&#65533;3&#65533;&#65533;&#65533;vn&#65533;&#65533;&#65533;&#33223;&#65533;q&#65533;uW&#65533;_3&#65533;|(o(&#65533;jq&#65533;&#65533;I3&#65533;&#1012;&#65533;-b&#249;&#65533;&#1533;&#1887;&#65533;&#65533;2:&#65533;&#65533;3i&#65533;<&#831;'&#65533;OD&#65533;&#1980;&#65533;&#65533;&#65533;P+h&#65533;@<&#65533;v&#65533;&#65533;?+1&#65533;&#65533;}&#65533;A&#65533;&#65533;&#65533;&#65533;;&#1039;&#65533;&#65533;&#65533;&#65533;1&#65533;&#1277;X[}Yl&#65533;&#223;&#65533;&#65533;&#65533;&#65533;&#65533;c&#65533;&#65533;1v^&#65533;-T&#65533;|&#65533;g&#65533;&#65533;&#552;&#65533;&#65533;Y&#65533;w<1&#65533;&#65533;&#65533;gi&#65533;&#65533;=&#65533;&#65533;&#65533;o&#65533;=&#65533;&#65533;&#65533;&#65533;c&#65533;&#65533;&#65533;&#65533;)l&#65533;&#65533;&#65533;&#65533;v&#65533;&#65533;%t&#65533;&&#65533;	w&#65533;P)7X&#65533;U+"&#367;&#65533;G&#65533;&#65533;&#65533;&#65533;&#65533;&#65533;3&#32467;&#65533;&#1077;&#65533; &#65533;Ju&#65533;"Vy~&#65533;[&#65533;&#65533;1&#65533;l&#65533;&#65533;7&#65533;&#65533;b&#65533;/&#65533;D	>2xaBL&#65533;fr&#65533;bDM&#65533;&#65533;&#65533;X&#65533;SF&#65533;Ou&#65533;&#65533;&#1123;F~G&#65533;&#65533;&#65533;UJU+a&#65533;&#65533;u&#65533;%&#792;3i&#65533;ru&#65533;H&#65533;&#65533;x&#65533;&#65533;&#65533;&#65533;N&#65533;*e&#65533;ei&#1186;&#65533;&#65533;5u&#65533;*&#65533;\E&#65533;uUgP&#65533;[K&#65533;&#65533;&#65533;&#65533;h'&#65533;&#65533;&#65533;JM&#65533;/&#65533;2&#65533;&#65533;&#65533;B&#65533;*&#65533;&#65533;&#65533;&#65533;&#65533;nVbdw&#65533;$4V&#65533;&#1872;B&#65533;&#65533;&#65533;m&#65533;p&#65533;&#65533;&#65533;&#65533;)h&#65533;!D_?G&#65533;%H&#65533;4&#65533;&#65533;9#&/&#65533;&#269;&#65533;q&#65533;&#65533;&#1386;1&#65533;v&#65533;&#65533;&#65533;&#65533;	&#534;&#65533;&#65533;R&#65533;)O&#65533;&#65533;Q'E&#65533;#)L&#65533;H "&#65533;&#65533;7o8<"&#65533;L&#65533;'f&#65533;&#65533;&#65533;&#65533;&#1040;"?&#65533;&#65533;&#65533;&#35607;&#65533;k&#1196;JS&#65533;G&#65533;&#65533;&#65533;&#65533;&#65533;J&#65533;&#1209;oq&#65533;w{&#65533;&#65533;&#65533;&#65533;&#65533;Y&#65533;o&#65533;&#65533;&#65533;d&#65533;@&#65533;&#65533;&#65533;&#65533;&#65533;Q&#65533;-&#65533;&#65533;&#1263;&#65533;&#65533;&#65533;r&#65533;&#65533;&#65533;&#65533;1&#65533;&#65533;&#65533;/&#65533;\H&#65533;4&#65533;9"&#65533;&#65533;dh&#65533;|&#65533;&#65533;&#65533;,&#65533;&#65533;&#65533;XD&#65533;3=$KS&#65533;&#65533;&#65533;&#65533;b&#65533;&#65533;z&#65533;L3=(&#1142;&#65533;b&#65533;m&#65533;&#65533;t&#65533;M;&#65533;Nz&#65533;J&#65533;;N&#65533;,&#65533;c&#65533;9&#65533;&#65533;D &#65533;&#65533;th&#65533;&#65533;4&#65533;.;&#65533;8&#65533;.4&#65533;#&#65533;&#65533;&#65533;X"&#65533;&#65533;&#65533;b&#65533;&#65533;<?&#65533;&#65533;,&#65533;&#65533;&#65533;&#65533;&#65533;p&#65533;&#65533;&#65533;B&#65533;&#65533;e&#65533;D	&#65533;JO&#65533;&#65533;&#65533;?&#65533;
&#65533;A[&#65533;j&#65533;%&#65533;	&#65533;
-$&#65533;7` &#65533;/m8&#65533;D&#65533;F#&#65533;H$>2
&#65533;&#65533;(&#65533;&#65533;&#65533;&#65533;-l&#305;#E[&#65533;&#65533;W)[a&#65533; &#65533;&#65533;&#65533;%&#65533;t&#65533;&#65533;&#65533;d&#65533;M&#65533;&#65533;8:&#65533;&#65533;/&#65533;&#65533;&#65533; 1&#65533;&#65533;R&#65533;.&#492;&#65533;&#65533;or&#65533;&#65533;5QJ&#65533;2)&#65533;&#65533;&#65533;&#65533;&#65533;&#65533;&#1046;&#65533;j&#65533;j&#65533;c8v&#1251;&#65533;&&#65533;&#65533;&#65533;w&#65533;&#65533;T&#65533;&#65533;&#65533;&#65533;RQ^&#65533;aQ&#1571;&#65533;&#65533;
/=&#65533;`&#65533;&#418;P&#65533;~&#65533;&#65533;R,&#65533;&#65533;e&#135;UG{&#65533;G&#65533;&#65533;}&#65533;/Z&#65533;&#65533;&#65533;3&#65533;&#65533;&#65533;#&#65533;2J.&#65533;b&#65533;&#65533;+X&#65533;&#65533;&#65533;&#65533;&#65533;&#65533;-Ie0z&#65533;&#65533;&#65533;5&#65533;;k&#65533;&#65533;VKm&#65533;jo&#65533;&#65533;&#65533;q&#65533;7P5&#65533;&#65533;&#65533;L3?&#65533;&#65533;	g2I&#1972;&#65533;&#1719;&#65533;5&#65533;&#65533;3i=e:`&#65533;",+`F7n/&#65533;n&#65533;,&#65533;-&#65533;&#65533;p&#65533;2&#65533;dfFF&#65533;wF&#65533;&#65533;j&#65533;&#401; u&#1430;&#65533;&#65533;&#65533;4&#795;,&#65533; &#65533;&#65533;&#65533;&#65533;i&#65533;5f&#65533;&#65533;h#&#65533;&#65533;g&#65533;J64c5&#65533;&#65533;&#65533;&#65533;q; &#65533;&#65533;&#65533;&#65533;&#65533;"&#65533;&#65533;&#65533;zj&#65533;&#65533;&#65533;&#65533;q%)&#65533;&#65533;&#65533;y&#65533;wz&#65533;&#65533;L&#65533;&#65533;&#65533;9&#65533;&#65533;P&#1259;v*i&#65533;&#65533;&#65533;{2A&#65533;&#65533;.[?&#65533;*t&#65533;&#65533;{"e&#65533;&#65533;!&#65533;~&#65533;&#65533;&#65533;x&#65533;&#65533;&#65533;7&#65533;~&#65533;x&#65533;&#65533;
&#65533;&#65533;&#65533;3&#65533;&#65533;	S\&#65533;
C&#65533;L&#65533;X&#65533;&#65533;de&#65533;&#65533;&#65533;&#65533;Pc&#65533;&#65533;&#65533;&#65533;e&#65533;[Y^n6&#65533;&#65533;&#65533;`2&#65533;&#65533;&#779;&#65533;Q&#65533;&#65533;&#65533;nrE&#65533;&#65533;jc&#65533;u&#65533;w&#65533;kN&#65533;&#65533;&#65533;&#65533;&#65533;O\bW&#65533;x&#65533;&#65533;&#65533;"&#1267;&#65533;8&#65533;&#65533;&#65533;'O&#65533;Z&#65533;&#65533;76&#65533;&#65533;G|&#65533;&#65533;&#42430;&#65533;&#65533;&#65533;}~&#738;&#65533;$8K}&#65533;B&#65533;&#65533;&#65533;&#65533;&#65533;&#65533;8PCH(&#65533;Q&#65533;E&#65533;&#65533;&#65533;K`&#65533;TA"m&#65533;G&#65533;k&#65533;&#65533;&c&#65533;&#65533;&#65533;V&#65533;&#65533;&#65533;~$&#65533;&#65533;eEd&#65533;h&#65533;&#65533;3&#65533;&#65533;f&#65533;&#65533;1n&#65533;&#65533;&#65533;u&#65533;L&#1017;!&#65533;&#65533;VCo&#65533;&#65533;JY&#65533;R&#65533;&#65533;D &&#65533;]Dt&#65533;&#65533;t&#65533;|-&#1108;M&#65533;&#65533;&#65533;E*&#1970;&#65533;Vd&#65533;.&#65533;&#65533;&#753;&#271;&#65533;&#65533;&#1310;&#65533;9F/&#65533;dB&#65533;&#65533;&#65533;Y+]B:HAa&#65533;9R&#65533;&#65533;&#65533;I&#65533;&#65533;G4&#65533;T&#65533;H&#65533;&#65533;3F&#65533;3&#65533;&#65533;Ak"&#65533;Y&#65533;l&#65533;:Sc&#65533;&#65533;+;&#65533;3&#620;@&#65533;VX&#65533;&#65533;&#65533;&#65533;;&#65533;&#65533;$'&#65533;5&#65533;Hm&#65533;\&#65533;&#65533;E	&#65533;&#65533;&#65533;:@b+)&#65533;$&#65533;`qZ/t"&#65533;&#65533;(E[&#65533;-&#65533;&#65533;&#65533;/O)&#65533;&#65533;&#65533;&#65533;(&#65533;e&#65533;xR&#65533;$&#65533;&#293;y
U&#65533; &#65533;;&#65533;!u&#65533;CJf&#65533;"&#65533;&#65533;	&#65533;l&#65533;Aw2&#65533;F&#65533;+&#65533;&#65533;	&#65533;i&#65533;&#65533;&#65533;&#65533;5`&#1425;bP&#65533;r&#65533;1K&#65533;&#65533;&#65533;+T&#65533;h+TM&#65533;0	6&#65533;v)j[2&#65533;Z&#65533;&#630;&#1005;&#65533;$&#65533;&#65533;L&#65533;.&#65533;&#65533;M&#65533;M&#10158;&#65533;;&#65533;&#65533;P)&#65533;[&#65533;@ZX&#65533;>&#65533;&#65533;&#65533;&#65533;Z&#65533;&#65533;X&#65533;&#65533;&#65533;&#65533;&#65533;&#65533;&#65533;bZ&#65533;&#65533;&#65533;a&#65533;te&#65533;Q&#65533;&#65533;0&#65533;@&#65533;@:"&#65533;v&#65533;Bmi&#65533;&#103993;&#1438;&#65533;t&#65533;&#65533;yGvI&#65533;&#65533;M&#65533;x&#65533;#&#65533;f&#65533;&#65533;a=&#65533;p&#65533;&#65533;&#1485;&#65533;&#65533;K&#65533;)&#65533;Z=IP&#65533;&#65533;y}&#65533;C&#65533;&#36786;|fc&#65533;y(&#65533;&#65533;&#65533;N+&#65533;&#60624;&#65533;j&#1620;&#65533;&#65533;R&#65533;!&#65533;&#65533;HI&#65533;&#65533;MD&#65533;x&#699;&#65533;&#65533;&#65533;R&#65533;&#65533;w&#65533;&#65533;&#65533;J&#65533;HLPEU&#65533;&#65533;&#65533;g&#65533;N&#65533;&#65533;:.@&#65533;B&#65533;pN&#1446;&#65533;&#65533;&#65533;&#65533;nZ&#65533;
&#65533;&#65533;&#554;-nA&#65533;2&#65533;&#65533;F&#65533;&#65533;&#65533;!p&#65533;&#65533;&#65533;&#65533;&#65533;&#65533;m&#65533;&#65533;&#65533;:7x&#65533;&#65533;1s&#65533;&#65533;F/&#65533;&#619;&#65533;\&#65533;J-&#65533;]&#1159;&#65533;n&#65533;^&#65533;&#65533;NJ&#65533;&#65533;1d&#65533;c6&#65533;C|&#1563;"&#65533;Z&#65533;5N&#65533;&#65533;Y&#65533;o&#65533;&#65533;&#65533;X/7&#1293;7&#65533;&#65533;&#65533;&#65533;&#65533;D2&#749;qM&#65533;X&#65533;BT&#65533;O&#65533;{&#65533;&#25233;&#65533;&#742;$&#65533;&#65533;&#770;&#65533;&#1245;&#65533;0k&#65533;&#65533;e&#65533;<fXg&#65533;mlb&#65533;y&#65533;&#65533;wk&#65533;&#65533;CM93&#65533;&#65533;&#65533;Z&#65533;&#65533;&#65533;&#65533;&#755;&#65533;Q2d&#65533;&#65533;=f&#65533;Y&#65533;&#65533;;_&#65533;&#65533;&}&#65533;`&#65533;&#65533;Q\&#932;&#65533;Ik/&#65533;}&#65533;&#65533;.[b&#65533;&#65533;&#65533;&#65533;&#65533;_&#65533;&#65533;ecW&#65533;Agb&#65533;&#540;&#65533;q&#65533;&#65533;Fbgk&#65533;CP&#65533;&#65533;la6O?S&#65533;&#65533;\01
b0"&#65533;b&#65533;&#65533;V*&#65533;y&#65533;m!&#65533;&#65533;&#65533;7&#65533;&#65533;,&#44952;&#65533;&#65533;&#65533;ts;&#65533;&#65533;h&#65533;&#65533;~&#65533;&#65533;4*&#65533;'&#65533;r?bte&#65533;Z,&#65533;?i&#65533;_&#65533;-/.*FX&#65533;&#65533;&#65533;&#1596;&#65533;&#65533;}c&#65533;&#65533;Z&#65533;y;a&#65533;&#65533;n&#65533;&#65533;&#65533;"D&#1042;&#65533;:6&#65533;E&#65533;&#65533;&#807;}&#65533;j;&#65533;Y*&#65533;m=k&#65533;#&#65533;VIAM&#65533;&#65533;2o.5j&#65533;&#65533;22H&#65533;x&#65533;d&#65533;&#65533;.&#65533;&#65533;}&#65533;&#65533;8&#65533;&#65533;#&#65533;&#65533;&#233;&#65533;&#65533;4&#65533;&#65533;&#65533;U&#65533;M&#65533;NF&#65533;&#65533;&#65533;?&#65533;&#65533;&#65533;x&#65533;&#65533;neo&#65533;&#1841;&#65533;&#65533;&#65533;&#65533;=>r&#65533;8&#65533;&#65533;L&#65533;o&#65533;&#65533;f&#65533;Y&#65533;z&#65533;\,&#65533;&#65533;&#1539;,J&#65533;RQ(&#65533;7&#65533;&#65533;&#65533;i&#65533;"]D&#65533;&#65533;*&#65533;&#65533;&#65533;&#65533;O<o&#65533;~&#65533;&#65533;j&#65533;z&#65533;&#65533;&#65533;%_K&#65533;&#65533;;&#65533;6&#65533;&#1973;y&#65533;i&#65533;}&#65533;c&#65533;.&#65533;(&#65533;z&#65533;s&#65533;{|N&#65533;q&#65533;&#65533;&#65533;&6&#65533;&#65533;&#65533;n&#65533;Qq&#65533;
FB9d&#65533;|T&#65533;&#65533;&#39714;&#65533;&#65533;&#65533;&#65533;C&#65533;&#65533;&#65533;&#65533;&#65533;X&#65533;$&#65533;_'&#65533;uFfD&#572;X&#65533;&#65533;&#65533;&#65533;&#65533;0!&#65533;^=&#65533;&#65533;&#65533;&#65533;&#65533;&#65533;&#65533;&#65533;j&#65533;zO&#65533;&#65533;+'F&#65533;&#65533;.&#65533;&#65533;&#65533;&#65533;'&#65533;&#1419;_&#65533;O;&#65533;C&#65533;&#65533;&#65533;&#65533;&#65533;&#65533;2&#65533;,P$&#65533;&#65533;\i&#65533;D&#65533;&#65533;&#65533;	J&#374;h&#65533;&#65533;(to&#65533;&#65533;&#65533;]&#65533;hHsF&#65533;&#65533;&#65533;&#65533;&#65533;&#671; &#65533;M$&#65533;E2V&#65533;OgR&#65533;dN&#65533;&#65533;&#65533;&#65533;"&#65533;&#65533;&#65533;&#65533;&#65533;&#65533;&#65533;x&#65533;&#65533;`H&#65533;h/&#65533;
&#65533;&#65533;&#65533;&#65533;L&#65533;k&#65533;&#65533;&#65533;9&#65533;&#65533;&#65533; P&#65533;0&#65533;,&#65533;&#65533;&#65533;o&#65533;&#65533;p>&#65533;&#65533;&#1047;&#65533;#r&#65533;fkrPd&#65533;&#65533;&#65533;&#655;&#65533;8&#271;&#65533;&#65533;&#65533;&#65533;&#65533;&#65533;&#65533;&#65533;&#65533;&#65533;@&#65533;b&#65533;&#65533;&#65533;PJF1(&#528;lk&#65533;	&#65533;o	&#65533;&#65533;&#2012;P&#65533;'&#65533;"&#65533;&#65533;&#65533;
&#65533;&#65533;8:z&#65533;DqQ&#65533;&#65533;c&#65533;^
&#65533;&#65533;&#65533;A&#65533;&#65533;&#65533;&#65533;&#65533;&#65533;&#65533;k&#65533;z&#65533;B	&#65533;j&#65533;L&#65533;&#65533;\&#65533;&#65533;ng&#246;&#65533;p&#65533;j+e&#65533;&#65533;&#65533;n&#65533;&#65533;T&#65533;G&#65533;V&#65533;&#65533;#&#65533;&#65533;&#65533;&#65533;*&#65533;&#65533;N&#65533;61&#65533;6I&#65533;/	&#65533;J&#65533;0&#37194;i&#65533;&#65533;QJn&#65533;&#65533;
e/&#65533;&#65533;[1/&#65533;&#65533;&#65533;r&#65533;&#65533; &#65533;&#65533;&#65533;:&#1060;&#65533;&#1856;P&#65533;<&#65533;&#65533;M&#65533; &#65533;&#65533;&#65533;v&#65533;&#65533;V&#65533;&#65533;X&#65533;<&#65533;&#65533;R &#1898;&#1140;,R&#65533;&#65533;6(&#65533;1-&#65533;0[&#65533;F&#65533;4&#65533;2&#65533;w&#65533;q
!n(&#65533;&#65533;K&#65533; &#65533;D&#65533;&#65533;P/.["5&#65533;&#65533;&#65533;$&#65533;&#65533;)a&#65533;-&#65533;f&#513938; &#65533;&#65533;&#65533;p&#65533;d%&#65533;H&#65533;h+q&#219;P&#65533;Y*R,&#65533;J=D44g&#65533;"m&#65533;&#65533;&#65533;/&#65533;&#65533;:&#65533;&#65533;%_&#65533;$e]&#65533;'&#65533;z&#65533;&&#65533;'5)&#65533;&#65533;&#65533;&#65533;/&#65533;'&#65533;fIo&#65533;&#65533;&#65533;K&#65533;x&#65533;)k1}&#65533;&#65533;&#65533;1&#65533;K&#2032;=.&#65533;&#65533;l&#65533;*&#65533;&#65533;&#65533;1&#65533;&#65533;+'&#65533;&#65533;1,&#370;&#65533;(&#65533;,&#65533;&#65533;&#1656;&#65533;&#65533;5&#1682;$&#65533;P	&#65533;p&#65533;&#65533;S&#65533;&#65533;&#65533;&#65533;j&#65533;q"d/g&#65533;\S&#65533;&#1252;&#25713;*s&#65533;&#65533;&#65533;&#65533;&#65533;&#65533;&#65533;&#65533;&#65533;N&#65533;2o&#65533;&#65533;&#65533;)'&#65533;>0,(&#65533;W&#65533;&#65533;&#65533;&#65533;&#65533;&#65533;&#65533;/4IQ&#65533;4_&#65533;&#65533;JC&#65533;
&#65533;h.&#65533;&#306;a36m&#65533;61&#65533;6Y27&#65533;s&#65533;&#65533;s&#65533;p&#65533;l&#65533;&#65533;#'3&#65533;&#65533;K&#65533;!Tq9&#65533;&#65533;0&#1611;@a2&&#65533;&#65533;(&#65533;&#65533;:A25&#65533;l&#65533;&#65533;bJ&#65533;&#65533;L,&#65533;~&#65533;&#65533;&#65533;&#65533;3&#65533;U&#65533;4&#65533;&#65533;&#65533;&#65533;&#65533;&#65533;2@&#65533;|&#65533;	z`1<&#65533;&#65533;=&#65533;&#65533;G&#65533;$&#65533;&#65533;&#65533;Gq&#65533;&#65533;B%&#65533;&#65533;TIw&#65533;7{&#65533;Icq/k&#65533;/t{V&#65533;&#720;sA&#65533;&#65533;&#65533;:&#65533;S$t&#65533;3'&#65533;D&#65533;Pj2&#65533;:	M&#65533;&#65533;H&#65533;&#65533;^x&#65533;&#65533;&#65533;8&#65533;X&#65533;H#&#65533;3&#65533;^&#911;&#65533;4&#65533;z&#65533;&#65533;o&#65533;(&#65533;&#65533;&&#65533;&#65533;&#65533;I&#65533;?&#65533;&#65533;&#65533;&#65533;&#65533;&#65533;~gM&#65533;&#65533; U&#65533;&#65533;T%&#65533;'&#65533;*8&#65533;&#65533;&#65533;&#65533;&#506;3'&#65533;O&#65533;n&#65533;\&#65533;&#354;&#65533;&#65533;&#65533;&L&#65533;&#65533;&#1776;L3tC&#65533; =4;&#65533;&#65533;&#65533;&#65533;3r&#65533;&#138;&#65533;&#65533;&#65533;g&#65533;&#902;&#65533;Y&#65533;&#65533;(&#65533;&#65533;>iP"&#65533;L-s&#65533;&#65533;X&#65533;N&#65533;7&#65533;-#&#65533;&#65533;R[.&#65533;J&#1262;&#65533;6y&#65533;I&#65533;*J&#65533;&#65533;^&#65533;7&#65533;&#65533;&#65533;/&#65533;&#65533;t&#65533;.<&#65533;]&#1607;B&#65533;K@Y&#65533;Uc&#65533;L&#65533;&#65533;:&#65533;r3&#65533;*&#65533;&#65533;zNF&#1581;&#212;&#65533;&#65533;&#65533;A&#65533;U&#65533;&#65533;&#65533;&#65533;/&#65533;|&#65533;&#65533;N&#65533;5&#65533;b6IT&#65533;a&#65533;&#25828;SVAV&#65533;&#65533;u_i&#65533;[&#65533;R&#65533;&#65533; x&#65533;
&#65533;&#65533;'&#65533;&#564;!&#65533;L &#65533;T&#65533;9&#65533;(&#65533;e&#1472;&#65533;/&#65533;&#65533;&#65533;UC&#65533;V&#65533;&#65533;_-S,&#65533;&#65533;&#65533;^4G#YO4&#65533;&#65533;/0&#65533;&#65533;&#65533;Y~&#65533;g&#65533;w&#65533;XK&#65533;GUZ&#65533;&#65533;6&#65533;&#65533;&#65533;<td&#65533;&#65533;^&#65533;&#65533;&#65533;&#65533;[Q&#65533;Ra(S&#65533;&#65533;go&#65533;&#65533;>&#65533;8}&#65533;&#740;&#65533;&#65533;p6f&#65533;&#65533;&#65533;T&#65533;&#65533;&#65533;n&#65533;&#65533;_&#65533;i&#65533;&#65533;&#65533;h&#65533;}&#65533;&#65533;j&#65533;,&#65533;X&#65533;b&#65533;tj&#65533;&#65533;"&#65533;Ul&#65533;&#65533;&#65533;&#65533;&#65533;a&#65533;YUc&#65533;&#65533;I&#65533;h&#65533;l&#65533;'mamg&#65533;uu&#65533;dgsh&#65533;&#65533;4\&#65533;&#65533;&`J&#65533;&#65533;&#65533;+K&#65533;&#65533;&#65533;bOJ&#65533;&&#65533;u&#65533;~h!&#65533;.@&#65533;v7qKvq?&#65533;&#65533;&#1928;&#65533;0&#65533;&#65533;&#1042;&#65533;&#65533;&#65533;PQ&#65533;&#65533;PdH&#1042;s&#65533;={&#65533;!&#65533;&#65533;>&#65533;&#65533;|&#65533;WYp&#65533;l&#65533;&#65533;&#65533;&#65533;TC_wm&#65533;7vM&#65533;K&#65533;&#65533;[&#65533;&#65533;e&#65533;&#65533;&#65533;&#65533;&#65533;&#65533;1LA5&#65533;&#65533;6&#65533;&#65533;]&#65533;T&#65533;Ly&#65533;&#65533;4&#65533;c&#65533;&#65533;&#65533;r&#65533;&#65533;h&#65533;&#65533;(&#65533;q&#65533;H&#65533;&#65533;&#1904;	&#65533;&#65533;&#65533;X&#65533;&#65533;{&#65533;&#65533;Hu&#65533;&#65533;i&#65533;&#65533;&#65533;&#65533;&#65533;&#65533;}Y&#65533;|a4&#65533;Pw&#65533;&#65533;&#65533;&#65533;[&#65533;<~Cvd&#65533;&#65533;F|&#65533;&#65533;&#65533;[&#65533;v&#65533;&#65533;v&#65533;kLmm&#65533;S&#226;8&#65533;[?&#65533;f[j]&#65533;L&#65533;&#65533;&#65533;@8g&#65533;y&#65533;&#65533;&#65533;&#49319;w&#65533;9&#65533;&#65533;*&#65533;%q&#65533;4&#65533;&#65533;&#65533;&#65533;&#65533;&#65533;RE>G&#65533;&#65533;&#65533;&#65533;cn&#65533;@&#65533;:hV&#65533;/Zm&#65533;&#65533;9v&#65533;&#65533;&#65533;4&#65533;?cW&#65533;Yv&#65533;m&#65533;Xe&#65533;&#65533;~H&#65533;&#65533;&#65533;)Z:o&#65533;:y!J&#65533;&#534;&#65533;x#tR&#65533;-
&#65533;g+q!&#65533;&#65533;&#65533;f&#65533;&#65533;&#65533;&#65533;hEv&#65533;&#1481;q&#65533;<o&#65533;&#65533;R&#65533;&#65533;&#65533;&#65533;@L&#65533;dL&#65533;X&#65533;&#65533;-!vk&#65533;&#65533;C63	K7Q&#65533;&#65533;&#65533;U[&#65533;9T&#65533;GB&#65533;yv-&#1350;&#65533;s)&#65533;&#65533;n&#65533;&#65533;n&#65533;&#65533;&#1506;&#65533;J`&#850;&#65533;&#65533;E&#65533;<&&#65533;&#65533;^&#65533;(&#65533;&#65533;&#65533;n&#65533;B&#65533;9qgY&#65533;i&#65533;}:&#65533;&#65533;)&#65533;{uY&#65533;L&#65533;b7FB&#38582;G1&#65533;l9&#65533;&#65533;&#65533;&#65533;&#65533;&#65533;&#65533;$p&#65533;} &#65533;&#65533;&#65533;d&#65533;&#65533;9&#65533;o&#65533;&#65533;&#65533;K&#65533;e&#65533;&#65533;&#65533;&#65533;0&#65533;&#65533;W3&#65533;L(&#65533;q$y&#65533;b2O&#65533;&#65533;_Q&#65533;&#65533;&#65533;ywZdB&#65533;&#65533;.2P&#65533;&#65533;9&#65533;&#65533;&#655;&#65533;o&#65533;7&#65533;*N&#65533;&#65533;&#65533;\&#65533;F&#65533;&#65533;&#65533;&#65533;3vs&#65533;&#65533;&#65533;p&#65533;%HY&#65533;6&#65533;&#65533;h&#65533;Z&#65533;3Z:&#65533;y&#65533;&#1626;&#65533;W&#65533;&#65533;O&#65533;Y:&#65533;w;&#65533;qXq&#65533;X&#65533;i&#65533;&#65533;&#65533;yg&#65533;E&#65533;Q&#65533;X&#65533;&#65533;&#65533;&#65533;&#65533;&#65533;&#65533;&#65533;&#65533;K.&#65533;&#65533;9&#1265;C&#65533;q&#65533;vU&#65533;&#65533;)&#65533;&#65533;&#1668;}XV&#65533;G&#65533;`t&#65533;&#65533;&#65533;&#65533;v

&#65533;-&#65533;Bw|&#65533;9a&#64043;kXl&#62252;+&#65533;&#65533;&#65533;&#684;&#65533;-&#65533;9:&#65533;&#65533;&#65533;q&#65533;&#65533;&#65533;j@1y&#65533;&#65533;&#65533;S&#65533;z&#65533;0&#65533;&#65533;5&#65533;&#65533;&#65533;&#65533;&#65533;sg&#65533;@&#65533;&#65533;&#65533;y:&#65533;-x9:T!&#65533;e&#65533;&#65533;&#65533;&#65533;&#65533;_&#65533;yw&#65533;p&#65533;&#65533;&#65533;{-h&#65533;&#65533;&#65533;&#65533;@&#65533;_g&#65533;0&#65533;sDDP&#65533;&#1966;&#65533;&#65533;&#65533;V|&#65533;&#65533;sY&#65533;&#65533;&#65533;}&#65533;s&#65533;q&#65533;&#65533;&#65533;&#65533;~&#65533;Q&#65533;&#65533;[$vf&#65533;&#65533;8&#65533;p&#65533;d&#65533;:&#65533;&#65533;&#65533;&#1673;&#65533; "&#65533;@U&#65533;l&#65533;&#65533;&#65533;?<@&#65533;&#65533;&#764;&#65533;_&#65533;&#65533;6*_&#65533;tpF&#65533;&#65533;&#65533;&#65533;&#65533;s&#1421;&#65533;rD&#65533;&#65533;&#65533;iO&#1522;&#65533;I&#65533;}y&#65533;&#65533;&#65533;Z&#65533;&#65533;-&#65533;&#65533;&#65533;&#65533;&#65533;||&#65533;|&#65533;<&#65533;&#65533;OS-
+$&#65533;w&#65533;&#65533;ps&#65533;+&#65533;&#65533;/<&#65533;&#65533;&#65533;&#65533;s&#65533;&#65533;7&#65533;z&#65533;&#65533;&#65533;&#65533;R&#65533;g&#65533;&#65533;&#65533;&#65533;&#65533;&#65533;p!7	:&#65533;w&#65533;&#65533;&#65533;I&#994;D:&#65533;Y&#65533;[&#451;&#65533;&#65533;&#65533;&#65533;&#65533;&#65533;&#65533;U&#65533;&#65533;&#65533;&#65533;&#65533;p&#65533;_7&#65533;&#65533;&#65533;&#65533;d&#65533;&#65533;&#65533;"&#1575;&#65533;J&#65533;&#65533;I`&#43176;4&#65533;&#65533;&#65533;&#65533;&#65533;\&#716;J&#65533;&#65533;&#65533;&#65533;E]D&#65533;&#65533;x&#65533;&#65533;&#65533;&#65533;&#65533;'&#65533;&#65533; F&#65533;&#65533;&#1440;&#65533;&#65533;|&#65533;&#65533;&#65533;&#65533;&#65533;Lc5&#65533;_&#65533;z&#65533;&#65533;&#65533;&#65533;	v&#65533;&#1738;&#65533;X&#65533;r&#65533;&#1909;&#65533;&#1781;YQ&#65533;&#65533;&#65533;&#65533;)&#65533;&#65533;H&#65533;O&#65533;&#65533;<&#65533;}&#65533;&#65533;&#65533;&#65533;&#65533;&#65533;&#65533;[&#65533;&#65533;&#65533;Im&#65533;s&#65533;&#65533;^&#65533;&#524;{y&#65533;v&#65533;&#65533;;+&#65533;&#65533;w&#65533;S?aJ&#65533;&#65533;k&#65533;&#65533;FE&#65533;&#65533;&#65533;&#65533;g&#65533;&#65533;&&#65533;]&#65533;q&#65533;&#65533;&#65533;&#65533;&#1602;&#65533;&#65533;u~&#65533;z&#65533;&#1742;&#65533;&#65533;&#65533;v4&#65533;&#65533;OKw&#65533;L&#65533;&#65533;U&#65533;O&#65533;&#65533;5V&#65533;5-&#1739;&#65533;&#65533;O&#65533;&#1791;]&#65533;&#65533;&#65533;:&#65533;&#65533;&#65533;x/&#65533;Y&#65533;1&#65533;&#65533;&#65533;&#65533;V&#65533;&#482;\&#65533;&#65533;&#1331;&#65533;&#65533;v&#65533;&#451;C&#65533;&#65533;&#65533;\}&#65533;&#65533;&#65533;&#2037;j&#65533;~&#65533;	&#65533;&#65533;&#65533;uo&#65533;&#65533;&#65533;Il&#65533;`$&#65533;]&#65533;y&#65533;&#65533;&#65533;&#65533;V&#65533;#}&#65533;&#65533;&#65533;&#65533;}$b&#65533;&#65533;&#65533;$KR&#65533;&#1733;&#65533;&#65533;&#65533;&#65533;}&#65533;F"&#65533;&#65533;&#65533;&#65533;&#65533;\&#65533;g&#65533;A0&#65533;&#65533;7&#30287;{&#65533;&#65533;&#65533;1&#65533;&#65533;M*&#65533;&#65533;n &#65533;gh&#65533;r&#65533;&#65533;&#65533;e&#65533;~&#65533;&#65533;&#65533;&#65533;&#65533;&#65533;&#65533;&#65533;&#65533;:&#65533;@
:cf&#65533;&#65533;(I&#65533;&#65533;&#65533;5>Fw&#65533;&#65533;&#65533;&#65533;O&#65533;&#65533;&#65533;&#1246;&#65533;	 &#65533;e&#65533;&#65533;o&#65533;&#65533;&#65533;&#65533;S&#65533;&#1749;k&#65533;Q&#65533;&#24547;&#65533;H&#1317;\{x&#1929;CY&#65533;&#1903;&#65533;&#65533;&#65533;V&#65533;zb'&#65533;&#65533;3W&#65533;&#65533;!J&#65533;/&#65533; &#65533;&#65533;&#65533;&#65533;o&#65533;&#65533;'&#65533;3&#65533;&#65533;/&#813;&#65533;:E&#65533;&#65533;M&#65533;&#65533;&#65533;&#65533;CD+&#65533;'&#65533;&#65533;[&#65533;&#1055;&#65533;&#65533;&#65533;&#65533;~	0&#65533;!A&#65533;&#65533;&#65533;&#136;Y&#65533;&#65533;&#1121;A&#65533;r&#65533;:$K&#65533;9&#65533;&#65533;&#597;"=&#65533;&#65533;&#65533;q&#65533;FG&#65533;&#65533;"&#1660;t3'$&#65533;5{&#65533;&#65533;&#65533;&#65533;&#1057;DA&#65533;*Z&#65533;&#65533;&#1189;&#65533;P9m
5&#65533;+&#65533;LMY5&#65533;)k&#65533;&#65533;&#65533;&#65533;&#65533;&#65533;&#42215;&#992;IM&#65533;{&#65533;&#65533;!&#65533;&#65533;T&#1126;mxi&#65533;CA8&#65533;&#47108;&#65533;:)-&#65533;&#65533;DG"k&#65533;&#65533;&#65533;b&#65533;M&#65533;&#332;c&#444;&#65533;32_&#596;&#65533;B&#65533;&#65533;U&#65533;&#65533;@'&#1236;&#65533;q&#65533;8yJ&#65533;4m&#65533;&#65533;&#65533;(?V&#65533;&#65533;&#65533;&#65533;l&#65533;R&#65533;&#65533;&#65533;&#65533;&#1912;k&#65533;v(&#65533;&#65533;&#65533;	&#65533;q&#65533;C&#65533;A;&#65533;Rdt&#65533;&#1323;&#65533;l&#65533;&#65533;%&#65533;&#472;#&#65533;lY&#65533;&#17370;g&#65533;&#65533;mz&#65533;W&#65533;n~&#65533;&#65533;&#65533;q&#65533;&#437;j&#65533;&#65533;&#65533;U&#65533;&#65533;&#65533;$&#65533;&#65533;A{&#65533;UI&#65533;&#65533;RF&#65533;5Q&#65533;O&#65533;&#65533;G&#65533;c&#65533;&#1309;X&#65533;&#65533;&#65533;af&#65533;q6_:&#65533;j&#65533;&#65533;&#65533;&#65533;&#65533;gD&#65533;k)<0o&#65533;&#65533;x&#65533;p4&#65533;&#65533;&#65533;Z&#65533;&#600;Pp>.&#65533;DA&#65533;&#65533;K!&#65533;h]&#65533;&M&#65533;&#65533;v&#65533;u&#65533;`e!&#65533;Vye&#65533;^&#65533;Ka&#65533;&#1926;PNY&#65533;Z&#65533;U&#65533;[k&#65533;WU\]&#65533;E!&#65533;&#65533;&#65533;Tf b&#65533;&#65533;&#195;Z&#65533;b&#65533;H&#65533;N&#65533;&#65533;z&#65533;a&#65533;&#65533;&#65533;&#65533;&#65533;4]j&#65533;&#65533;&#65533;&#65533;&#65533;&#65533;&#65533;s7&#65533;h&#65533;n49&#65533;r&#65533;zZ\&#65533;@&#65533;&#65533;*EF&#65533;v$KJ^&#65533;h&#65533;Nn7&#1248;Q&#679;&#65533;}V^&#65533;&#65533;zZn&#65533;%W&#65533;xi&#65533;x&#65533;p9&#65533;}e6&#65533;&#65533;&#65533;&#65533;&#35847;&#65533;&#65533;Kb&#65533;m&#65533;	&#260;&#65533;M&#65533;&#65533;&#65533;&#65533;
:&#65533;&#65533;;Y&#65533;&#65533;&#65533;&#65533;g&#65533;5&#65533;d&#65533;&#65533;&#65533;H&#65533;&#65533;&#65533;P-&#65533;&#65533;\&#65533;&#65533;&#65533;&#65533;io9&#65533;/q?2$j&#65533;&#65533;&#330;&#65533;Jj&#65533;&#65533;&#65533;%1)&#47925;&#65533;&#65533;&#1389;&#65533;&#65533;&#65533;+V&#65533;&#65533;
r&#65533;&#65533;
Kl&#65533;&#65533;&#65533;&#65533;2~&#65533;&#65533;&#65533;2&#65533; z&#65533;qrx&#65533;&#65533;Rx&#65533;&#65533;&#65533;Jn&#65533;&#65533;&#65533;&#65533;&#65533;&#65533;*&#65533;s&#65533;&#65533;kEHl&#65533;&#65533;Q&#65533;)s&#65533;&#65533;&#65533;&#65533;o&#65533;&#65533;&#65533;&#65533;&#65533;&#65533;&#65533;&#65533;&#65533;&#630;q&#65533;q&#65533;/n E'I&#65533;E,&#65533;u'&#65533;&#65533;&#65533;&#65533;&#65533;e&#65533;&#65533;Bw&#65533;&#65533;"&#65533;Lr_&#2009;ll&#65533;&#866;&#65533;2Z&#65533;&#65533;&#65533;&#65533;&#65533;4Q&#65533;&#65533;&#65533;eT&#65533;Ax&#65533;C&#65533;&#65533;&#65533;&#65533;&#1568;&#65533;&#65533;&#65533;wo&#65533;wM&#65533;&#65533;&#746;&#65533;p&#65533;&k&#65533;&#65533;&#65533;&#65533;&#65533;;&#65533;&#1818;&#65533;^p&#65533;B2&#65533;u&#65533;&#65533;6p&#65533;&#65533;&#65533;&#65533;Rul&#65533;&#65533;v&#65533;q?&#65533;&#65533;&#65533;&#1933;w&#65533;z&#65533;&#65533;&#65533;&#65533;&#65533;&#1773;&#65533;&#65533;Ur&#65533;&#65533;&#1928;w&#65533;I&#65533;`5&#65533;&#65533;&#65533;=CN&#65533;&#65533;4n&#65533;&#65533;&#505;&#65533;?i&#65533;&#65533;VE&#65533;"z&#65533;&#65533;O@&#65533;&#65533;y&#65533;Fe&#65533;&#65533;&#65533;&#65533;a`&#65533;x&#65533;W&#65533;&#65533;&#65533;&#65533;&#65533;&#65533;&#65533;W&#65533;N&#65533;`&#65533;l&#65533;&#65533;&#65533;&#65533;t&#65533;emS&#65533;s&#65533;&#65533;&#65533;&#65533;dyrK&#65533;&#65533; &#65533;EZ4<&#65533;&#65533;&#65533;&#1354;&#65533;p&#65533;&#65533;K\&#65533;^x&#65533;&#65533;&#65533;MGyk&#65533;&#65533;&#65533;&#65533;&#65533;	&#65533;&#65533;&#1006; &#65533;&#65533;V&#65533;&#65533;&#65533;.&#65533;.Ba&#65533;~&#65533;&#65533; Lt&#321;Eob&#65533;&#65533;a&#65533;&#65533;R&#65533;&#65533;&#65533;bD&#65533;&#65533;(&#65533;Mo&#1818;&#65533;B&#65533;&#65533;&#65533;&#65533;&#65533;w&#65533;&#65533;&#65533;&#65533;F&#65533;&#65533;y&#65533;&#65533;CJ&#65533;D&#65533;P&#65533;OR&#65533;&#65533;Dw?'2"A&#65533;$&#65533;&#65533;BI&#65533;&#65533;/&#65533;N\&#65533; vg>&#65533;;&#65533;&#65533;&#65533;#&#65533;&#65533;q`_&#65533;&#65533;$&#65533;&#65533;ER&#65533;\@AA&#65533;"~&#65533;&#65533;d/&#65533;&#65533;m&#65533;&#65533;&#65533;C&#65533;8&#65533;&#65533;&#65533;)h&#65533;&#65533;&#1600;h&#65533;q6n&#65533;&#65533;
v&#65533;?&#65533;1`&#65533;Q&#1466;&#65533;&#65533;
O&#65533;&#65533;T&#65533; &#65533;&#65533;&#65533;E&#65533;2[&#65533;&#65533;I&#65533;0&#65533;xp&#65533;m&#65533;\&#65533;VY/x&#65533;k&#65533;vhT&#65533;4&#65533;&#65533;:&#65533;SD&#65533;A&#65533;(&#65533;*&#65533;>&#65533;&#65533;\8I&#65533;J&#65533;&#65533;J&#65533;G&#65533;4$&#257;\&#65533;&#65533;&#65533;&#65533;&#65533;9o&#65533;Y&#65533;%D&#65533;4&#65533;&a&#65533;&#65533;Z0&#65533;&#65533;US3x&#65533;&#65533;)&#65533;}p&#65533;8E&#65533;u&#65533;&#65533;nm&#65533;&#65533;&#65533;N;&#65533;&#65533;&#65533;6#i&#65533; 	YW.n&#65533;4&#65533;&#65533;A&#1132;j&#65533;&#156;&#65533;&#65533;V	&#65533;&#65533;&#65533;d&#65533;&#65533;Y&#65533;
&#65533;&#65533;&#65533;&#65533;&#65533;&#65533;[*Q"&#65533;'&#65533;&#65533;&#1558;V&#65533;&#1083;&#65533;&#65533;pB&#65533;A&#65533;QtX-&#65533;T;&#65533;W[&#65533;o&#65533;&#1579;&#65533;X&#65533;.&#65533;q&#65533;3&#65533;&#65533;&#65533;hN@&#65533;&#65533;c&#65533;gs
&#65533;i&#65533;&#65533;&#65533;&#65533;f&#65533;.HT;&#65533;n6^S&#65533;Z&#65533;C6&#65533;x;&#65533;T&#65533;'&#65533;&#65533;R&#65533;]&#65533;`[&#65533;&#65533;
7&#65533;X&#65533;_&#65533;;\&#65533;&#65533;m(&#65533;f&#65533;XR&#65533;2Y&#65533;0&#65533;&#65533;&#65533;c&#65533;&#65533;_&#65533;&#65533;k`&#65533;Y&#65533;&#65533;&#1241;&#65533;e&#65533;#Q)&#65533;v&#65533;|&#65533;&#65533;(&#65533;{&#65533;U&#65533;&#65533;&#65533;)&#65533;WqMN&#65533;&#65533;&#65533;O?&#65533;&#65533;&#65533;
&#65533;&#65533;&#65533;&#65533;&#65533;&#65533;&#65533;F&#65533;&#65533;&#65533;w&#65533;&#65533;&#65533;;"&#65533;&#65533;&#65533;H:a!o&#65533;6&#65533;D$&#65533;l`&#65533;&#65533;+&#65533;&#65533;&#65533;`rO&#65533;&#1842;&#383;}]&#65533;&#65533;&#65533;>&#65533;&#65533;&#65533;5
&#65533;&#532;&#65533;Nnbw&#65533;&#65533;_&#65533;&#65533;&#65533;&#65533;Y =&#65533;&#65533;OB"&#65533;!&#65533;&#65533;&#65533;&#65533;&#65533;K-p&#65533;r}&#65533;&#2040;&#65533;&#65533;N&#65533;&#65533; 15:(&#65533;&#65533;ml#@&#65533;&#65533;j&#65533;&#65533;&#65533;R&#65533;)&#65533;5:&#65533;&#65533;0m&#65533;&#65533;a&#65533;V&'&#65533;&#65533;&#65533;&#65533;"!z&#65533;&#65533;eq&#65533;&#65533;hC&#65533;&#65533;&#65533;&#65533;&#65533;$&#65533;v&#65533; &#1956;&#65533;X!&#65533;)o&#65533;&#65533;&#65533;&#65533;&#65533;o~x
&#65533;j<&#65533;g&#65533;Y&#65533;&#65533;U|&#65533;	z&#65533;&#65533;+&#65533;$>&#490;&#65533;&#65533;M&#65533;>\2J(3h=U&#65533;O&#65533;T&#65533;&#65533;&#65533;P&#65533;&#65533;6&#65533;nH&#65533;R6&#65533;h&#65533;&#65533;OM&#65533;&#65533;w&#65533;&#65533;:3&#65533;&#65533;&#65533;1&#65533;5[&#65533;&#65533;&#65533;&#65533;&#65533;&#65533;A:&#65533;d%&#65533;&#65533;&#65533;M&#65533;&#65533;&#65533;&#65533;&#1105;&#65533;&#65533;GV&#65533;&#65533;a&#38365;&#65533;K&#65533;?-&#65533;|sh&#65533;Jlb(&#65533;&#65533;:aJ&#65533;&#65533;Gb2&#65533;]&#65533;&#65533;B9y&#65533;&#65533;
:&#1798;uu&#65533;T&#65533;@&#65533;&#65533;&#65533;&#65533;9&#65533;&#65533;];&#65533;&#65533;G&#65533;&#65533;Q&#65533;&#65533;&#65533;G&#65533;&#65533;&#65533;`&#41245;J&#65533;Y&#65533;9&#65533;_&#65533;Z&#65533;%3&#65533;&#65533;&#65533;&#65533;&#65533;VA&#65533;&#65533;&#65533;-"}&#65533;&#65533;>&#65533;&#65533;m&#1442;#W&#65533;&#65533;4I5&#65533;+&#65533;&#65533;R&#65533;&#65533;?+DJ_&#65533;&#65533;}k}&#65533;A&z&#65533;E|&#65533;0 &#65533;&#1357;&#65533;&#65533;@G&#65533;/&#988;&#65533;&#65533;Z&#65533;'&#65533;&#65533;&#65533;&#65533;@&#65533;&#65533;lx&#1855;v&#65533;<r;&#65533;xD&#65533;c&#65533;j&#65533;&#65533;t2&#65533;2/&#1194;*&#65533;&#65533;%&#65533;&#65533;&#65533;&#65533;nc&#65533;/o&#65533;PW&#65533;O-:&#65533;~n*(&#1912;c&#65533;P&#65533;)D#&#65533;)&#65533;&#65533;~Y &#65533;&#65533;i&#65533;&#65533;z&#48447;i&#65533;&#65533;&#65533;&#65533;~&#65533;&#65533;VX&#65533;K:p&#65533;&#65533;_&#65533;&#65533;&#65533;&#65533;'&#65533;E&#65533;{p&#65533;$&#65533;R'&#65533;;&#65533;o&#65533;&#65533;&#65533;&#65533;&#65533;&#65533;~&#65533;{PGn&#65533;&#65533;&#65533;n&#65533;r&#65533;&#65533;&#65533;&#65533;*j_&#65533;&#65533;W&#65533;&#65533;m0&#65533;@&#65533;<&#65533;m`&#65533;&#65533;&#65533;p&#65533;&#65533;&#65533;&#65533;<&#65533;?&#65533;b&#65533;&#65533;h&#65533;Uz&#65533;&#65533;t`=)C='&#65533;&#65533;8V{&#65533;W{&#65533;'&#65533;&#65533;FS&#65533;&#65533;&#65533;&#65533;{&#65533;&#65533;L&#65533;2)@v&#65533;S&#65533;@	&#423;|'&#65533;p&#65533;&#65533;R&#65533;&#65533;q&#65533;vm&#65533;&#65533;b@&#65533;4&#65533;Y&#1511;}&#65533;g#;8l&#65533;&#65533;)?&#65533;M&#65533;g~ M&#65533;!H0WB4&#65533;~&#65533;U&#65533;&#65533;a&#65533;PX&#65533;G&#65533;&#65533;&#65533;&#65533;d?&#65533;o&#65533;&#65533;&#65533;&#65533;&#65533;o(&#65533;&#65533;E&#65533;S$c&#65533;uv&#65533;&#65533;&#65533;6u5&#65533;Iv&#65533;m&#65533;&#65533;h{&#65533;x&#65533;l&#65533;m&#65533;'&#65533;`&#65533;X%vy@&#65533;&#65533;0	&#65533;7C&#65533; &#65533;&#65533;|32&#65533;Ux.&#65533;&#65533;:&#65533;&lx&#65533;_&#65533;&#1539;<&#65533;}&#65533;gm&#65533;fZC&#65533;k&#65533;&#65533;TH&#65533;m3&#65533;TX3R&#65533;<&#65533;@Xh&#65533;&#65533;&#517;[&#65533;o\H&#65533;^8&#65533;wh&#65533;&#65533;&#65533;&#65533;7Lw&#65533;&#65533;&#65533;&#65533;k&#1536;&#65533;F}&#65533;w&#65533;&#65533;e{8&#65533;>&#65533;tX&#65533;8n&#65533;8&#65533;Aw\b&#65533;u0&#65533;&#65533;&#65533;|&#65533;(&#65533;F&#266;&#65533;Xy&#65533;{&#65533;&#65533;V/&#65533;&#65533;&#1607;f&#65533;&#65533;&#65533;b5&#65533;)X&#65533;r&#65533;;xT(GM&#65533;A.7&#65533;&#65533;X&#65533;&#65533;&#1348;"&#65533;g)@&#65533;&#65533;&#65533;&#65533;v&#65533;X&#65533;
	&#65533;&#65533;X&#65533;&#65533;j&#1144;y&#65533;Xb&#65533;g^cQJ&#65533;&#65533;WX(&#65533;h/&#65533;u&#65533;&#460;\&#1484;>G&#65533;x&#65533;&#65533;&#65533;&#65533;,&#65533;&#65533;q&#65533;p&#65533;&#65533;aPd<&#65533;oY&#65533;l4&#65533;&#65533;&#65533;&#65533;&#65533;e&#65533;&#65533;0&#65533;yw&#65533;1r&#65533;I&#65533;}&#65533;$~&#65533;&#65533;S'&#1486;:(M&#65533;(a|@N&#65533;&#65533;sOG&#65533;!&#65533;n:&#65533;&#65533;&#65533;(&#65533;&#65533;7&#65533;&#65533;&#65533;&#65533;&#65533;&#65533;k9&#65533;'&#1616;&#65533;7n&#65533;&#65533;&#65533;FR9kuJ{%&#65533;&#65533;&#65533;7&#65533;&#616;&#65533;@%9&#65533;&#65533;&#1548;&#65533;&#65533;y&#65533;(n&#65533;&#466;&#65533;5tB&#65533;&#65533;&#65533;^&#65533;&#65533;8)<&#65533;F&#65533;X06E&#65533;&#65533;&#200;b&#65533;U&#65533;:&#44558;:&#532;'`s6~&#65533;&#1556;K&#596;&#65533;&#65533;w2&#65533;&#65533;&#65533;&#65533;&#65533;mGX&#65533;&#65533;&#65533;&#65533;ygI&#65533;&#65533;&#65533;j&#1622;&#65533;&#65533;y&#65533;&#65533;&#65533;&#65533;IW&#65533;&#337;&#1145;g&#65533;C&#65533;&#65533;6&#65533;$yS{&#65533;&#65533;&#65533;y&#65533;&#65533;&#65533;\&#65533;&#65533;{&#65533;&#65533;&#65533;&#65533;vXj&#65533;	h,&#65533;&#65533;&#65533;&#38841;G&#65533;&#65533;&#65533;&#65533;&#1619;,&#65533;&#65533;C&#65533;-Ww&#65533;&#65533;_V9&#65533;&#65533;C6&#65533;&#65533;&#65533;&#65533;&#65533;&#65533;&#65533;&#65533;f&#1879;&#65533;&#65533;$X&#65533;&#65533;&#65533;ym&#65533;)HO&#1563;&#65533;i&#65533;&#65533;y&#65533;@&#65533;c&#65533;&#65533;i&#65533;lI&#65533;T&#65533;&#65533;&#65533;&#65533;\&#65533;hH&#65533;-u&#65533;&#65533;&#65533;&#65533;&#65533;&#65533;&#605;&#65533;&#65533;&#65533;&#65533;&#65533;&#65533;9b7:t&#25182;!&#65533;&#65533;8PS&#62021;80C&#65533;&#65533;,0&#65533;&#65533;&#1630;&#65533;HX0&#65533;&#65533;){rH&#65533;&#65533;&#65533;&#65533;TiA&#65533;&#65533;},w&#65533;Jla&#65533;G&#65533;&#65533;_&#65533;i&#65533;&#65533;&#65533;^&#65533;j$&#65533;Ci&#65533;&#65533;Z&#65533;e&#65533;&#65533;&#65533;&#65533;&#1057;J&#65533; :&#65533;)-%](k&#65533;6Vu;&#65533;&#65533;&#65533;:8&#65533;&#65533;&#65533;	&#65533;7H&#65533;&#65533;&#65533;\&#65533;'&#65533;F&#65533;Cj&#65533;&#65533;i&#65533;&#65533;&#34711;*&#65533;>&#1683;&#65533;&#65533;&#65533;'&#65533;{&#65533;
&#65533;&#65533;
&#65533;&#65533;y&#65533;~7&#65533;Bh&#65533;!T&#65533;S^j&#65533;&#65533;&#65533;}
rU&#65533;&#65533;/c:<&#65533;&#65533;xf`&#65533;&#65533;&#65533;y&#65533;m&#65533;&#65533;&#65533;W&#65533;u(&#65533;sZ&#65533;v
&#65533;&#65533;Y&#65533;&#65533;w&#65533;@I&#65533;o&#65533;&#65533;,&#65533;&#65533;1&#65533;vYq&#65533;?&#65533;&#65533;|&#65533;v&#65533;&#65533;&#65533;&#65533;&#65533;&#43540;&#65533;&#65533;&#65533;&#65533;&#65533;&#65533;&#65533;&#65533;&#65533;&#49774;&#65533;&#65533;&#65533;&#65533;&#65533;*&#65533;&#65533;&#65533;{&#65533;&#65533;&#65533;&#65533;&#65533;#&#65533;&#65533;Y&#65533;&#65533;A>&#65533;&#65533;&#65533;i&#65533;&#65533;*&#678;&#65533;&#65533;&#65533;+7d&#65533;&#65533;n
tl&#65533;"&#65533;
&#65533;>&#65533;:&#65533;&#65533;J&#65533;&#457;o:i&#65533;m&#65533;&#65533;v&#65533;Z&#65533;&#1010;+&#65533;&#65533;z&#65533;&#65533;J&#65533;&#815030;}/&#65533;+&#65533;&#65533;&#65533;8&#65533;&#65533;f&#65533;&#65533;&#43285;J&#65533;&#65533;&#65533;Y&#65533;&#65533;&#65533;&#65533;&#65533;J&#65533;&#65533;r&#65533;&#65533;&#65533;)#&#65533;m&#65533;&#65533;&#65533;T&#65533;S&#65533;X;Yy&#65533;&#65533;G+E&#65533;t&#1195;
&#65533;&#65533;&#65533;&#1712;&#65533;&#65533;&#65533;h&#65533;&#65533;&#65533;&#65533;
&#65533;&#65533;	&#65533;i&#65533;vIo&#65533;v&#65533;'&#65533;v&#65533;&#65533;&#65533;l-&#65533;Y4&#65533;&#65533;&#65533;J&#65533;&#65533;&#65533;+&#65533;&#65533;z&#65533;<&#65533;&#65533;{KS&#65533;&#65533;Q&#41571;e&#65533;&#65533;9Z"$T&#65533;6&#65533;&#65533;&#65533;&#65533;&#65533;
r&#65533;F&#65533;Pk&#65533;&#65533;&#65533;zS&#65533;&#65533;	&#65533;u&#65533;&#65533;7&#65533;v&#65533;&#65533;m&#65533;&#65533;&#65533;&#65533;&#65533;&#65533;U&#65533;uv@\&#65533;=wD&#65533;&#65533;~quh&#1645;&#65533;w{&#498;&#65533;&#754;&#65533;
&#65533;2j&#65533;s{&#65533;&#65533;&#65533;'z&#65533;&#65533;x&#65533;&#65533;&#52915;&#65533;&#65533;9&#65533;sk&#65533;&#65533;&#1775;n&#65533;# &#65533;/r&#65533;&#65533;*r&#65533;&#65533;&#65533;&#65533;&#65533;&#65533;&#65533;&#1387;&#65533;az$&#65533;&#65533;&#65533;&#65533;a&#65533;C6&#65533;&#65533;&#65533;&#65533;&#65533;	&#65533;&#65533;&#65533;h&#65533;&#65533;&#65533;&#65533;Xh&#65533;&#555;o&#65533;&#1659;=&#65533;&#65533;'&#1703;6&#65533;&#65533;2>&#65533;&#65533;.z&#65533;&#65533;&#65533;j&#65533;j&#65533;&#65533;&#65533;&#65533;/+&#65533;&#65533;K&#65533;&#65533;E&#65533;o&#65533;&#65533;&#65533;^&#65533;&#65533;&#395;&#65533;&#65533;:&#65533;n&#65533;&#65533;&#65533;&#65533;&#65533;{&#65533;G&#65533;&#65533;
&#65533;0J&#65533;&#65533;&#65533;&#65533;&#65533;&#760;RZ&#65533;&#65533;&#65533;0&#65533;&#65533;&#65533;PP&#65533;&#65533;N9&#65533;&#65533;k&#65533;o&#667;u&#65533;st&#65533;&#65533;&#65533;"&#65533;\&#65533;
K&#65533;&#1609;&#65533;#&#1727;V&#186;&#65533;pJ&#65533;Gu[&#65533;&#65533;I&#65533;#L&#65533;&#843;&#65533;"&#65533;&#65533;&#65533;w
zb&#65533;&#65533;&#65533;&#65533;&#827;_+&#65533; &#65533;&#65533;&#65533;&#65533;&#65533;&#65533;Z&#65533;&#916;&#161;&#65533;Z-&#65533;/J&#65533;&#65533;&#65533;{&#65533;n&#65533;&#65533;7|z&#65533;k&#965;&#65533;.`.&#65533;&#65533;U;&#65533;p&#65533;&#65533;3[&#65533;2&#3650;!&#65533;v&#709;l&#65533;&#65533;Z&#65533;&#65533;g&#65533;r&#65533;,d&#65533;&,&#65533;#&#65533;&#65533;+&#65533;&#65533;l&#65533;o&#65533;&#65533;g,&#65533;;)&#65533;&#65533;&#65533;hL&#65533;&#1115;&#65533;&#65533;k&#65533;&#65533;&#406;&#65533;&#65533;&#65533;p&#65533;&#65533;&#65533;&#65533;&#65533;&#65533;&#65533;&#65533;z&#771;y&#65533;&#65533;&#65533;&#65533;&#65533;~\&#65533;?&#65533; l2A&#65533;&#65533;&#65533;&#441;=&#65533;&#65533;&#65533;,nC\&#65533;\:&#65533;&#65533;M&#817;&#65533;&#65533;d(Xey&#65533;T&#65533;&#65533;>0&#65533;&#65533;&#65533;&#65533;pf&#50697;0
&#65533;&#65533;Y&#65533;&#65533;&#65533;&#65533;&#65533;(&#65533;p&#65533;&#65533;K&#65533;`&#65533;&#65533;&#65533;|&#65533;&#65533;&#65533;G$*&#65533;&#65533;2l&#65533;&#65533;&#65533;&#65533;9&#65533;&#65533;a&#65533;t&#65533;&#65533;&#65533;y&#65533;]<*&#65533;|&#65533;&#65533;\&#65533;&#65533;&#65533;&#65533;&#65533;&#65533;&#65533;j&#65533; k&#65533;&#65533;1&#65533;	nh&#65533;Z|&#65533;H&#65533;&#65533;&#65533;&#691;&#65533;2U&#65533;&#65533;&#65533;&#65533;&#65533;&#1011;&#65533;&#65533;m&#65533;&#65533;;&#65533;&#65533;&#65533;L&#65533;F&#65533;&#65533;&#65533;&#65533;z&#65533;z4&#65533;&#65533;&#65533;&#65533;
&#65533;17&#65533;N&#65533;nX{&#65533;&#65533;&#65533;W&#65533;-"&#65533;&#65533;&#65533;&#65533;&#65533;7{~&#65533;&#65533;&#65533;&#65533;&#1096;&#65533;o40V&#1197;k&#65533;&#65533;&#65533;p&#65533;&#65533;&#65533;-&#65533;&#65533;I&#65533;&#65533;&#65533;&#65533;&#426;&#65533;&#65533;&#65533;<&#65533;&#935;,&#65533;==&#65533;>&#65533;&#65533;?&#65533;&#65533;&#65533;&#44918;l&#65533;&#1748;6U&#65533;&#65533;OM'&#65533;&#65533;sX;j&#65533;;&#65533;&#65533;&#65533;&#65533;<&#65533;&#65533;&#65533;&#65533;&#65533;&#65533;&#65533;&#65533;&#65533;0&#65533;&#65533;&#65533;-&#65533;R&#65533;&#65533;wC&#65533;&#65533;c3]&#65533;&#65533;&#65533;&#65533;&#65533;&#65533;&#65533;&#65533;&#65533;&#65533;=&#65533;&#693;W&#65533;&#65533;&#65533;&#65533;k&#65533;&#1473;&#65533;&#1700;&#65533;T&#65533;&#1577;&#65533;&#131;&#65533;&#65533;&#65533;8&#246;&#65533;&#65533;&#65533;h$r&#65533;&#65533;&#65533;&#65533;3&#65533;&#65533;&#65533;&#65533;&#65533;&#65533;u=q&#65533;-hj&#65533;&#65533;&#536;&#65533;6&#65533;&#65533;&#1801;&#65533;x&#65533;%-&:&"Kv&#65533;Y&#767;&#65533;&#65533;&#65533;,&#181;&#65533;&#65533;&#65533;&#65533;&#1655;&#65533;&#65533;|&#1984;&#65533;&#65533;&#65533;&#65533;&#65533;X&#65533;&#1947;&#65533;&#65533;&#201;&#65533;Q	g&#65533;5&#65533;&#65533;&#65533;&#65533;	C&#65533;&#65533;Yr&#65533;&#65533;&#65533;M&#65533;&#1469;&#65533;9g&#65533;&#65533;&#65533;&#65533;&#65533;&#65533;&#65533;UX&#65533;R&#65533;&#65533;&#65533;",&#65533;&#65533;&#1430;&#65533;&#65533;&#1083;&#65533;&#65533;%&#65533;&#65533;&#65533;&#65533;&#65533;&#65533;&#65533;&#65533;9m&#2007;|&#2044;&#65533;&#65533;5&#65533;`&#65533;<&#65533;\*&#65533;&#65533;&#65533;&#65533;&#65533;&#65533;&#65533;k&#65533;&#65533;]C>#	1&#65533;&#65533;&#65533;&#65533;&#65533;9&#65533;&#65533;&#65533;EF&#65533;d&#65533;n&#1623;&#65533;&#65533;&#65533;&#65533;&#65533;.&#65533;W&#65533;&#65533;&#65533;&#65533;'&#65533;&#65533;&#65533;&#65533;k`R&#1695;&#65533;)&#65533;Bk&#65533;&#65533;&#65533;w&#65533;&#65533;-&#65533;.~&#65533;1&#65533;;&#65533;Y&#65533;&#65533;&#65533;g&#65533;&#65533;&#65533;&#65533;K&#65533;&#65533;&#65533;&#65533;&#65533;&#65533;&#65533;q{&#65533;*&#65533;&#65533;&#65533;De&#16974;&#65533;&#65533;J8&#65533;&#65533;&#16816;&#65533;&#65533;Q.&#65533;&#65533;&#65533;xja&#65533;Y&#65533;&#65533;Y&#65533;&#65533;&#65533;K{&#65533;&#65533;&#65533;.&#65533;b&#65533;&#65533;&#65533;2S&#65533;&#65533;l&#65533;&#65533;&#65533;#[&#65533;&#65533;&#65533;&#65533;&#65533;&#65533;m&#65533;F&#65533;&#65533;{&#65533;}v&#65533;w&#65533;&#65533;&#65533;&&#65533;&#65533;&#65533;m&#1841;z&#65533;&#65533;&#65533;&#65533;g&#65533;&#65533;&#194;&#59613;50&#65533;&#65533;+&#65533;&#65533;>&#65533;^*De
.PK&#65533;&#65533;;!o&#65533;&#65533;?&#65533;&#944;&#1404;&#65533;4}&#1245;]&#65533;1;&#65533;&#65533;[&#1421;&#65533;&#65533;&#65533;c&#65533;!C&#65533;&#504;&#65533;&#65533;&#65533;*&#65533;&#65533;&#65533;&#65533;&#65533;,&#65533;:&#65533;&#65533;&#65533;&#65533;_&#65533;?&#65533;&#65533;&#65533;<&#65533;`&#65533;&#65533;&#65533;&#65533;}st&#65533;o&#65533;o&#980;S&#65533;G`&#65533;Q&#65533;R&#65533;!&#1016;&#65533;&#65533;&#65533;N&#65533;&#65533;&#65533;.&#65533;&#65533;&#65533;&#65533;?&#1520;&#65533;&#65533;&#65533;g&#65533;&#65533;&#65533;&#65533;>&#65533;[&#65533;&#65533;|&#65533;&#65533;&#65533;R7&#65533;&#65533;&#1954;&#65533;&#65533;C&#65533;&#1785;o&#65533;&#65533;&#65533;9&#65533;&#65533;T*&#65533;qm&#65533;
&#65533;&#65533;O&#65533;&#381;&#65533;(&#65533; g&#65533;&#65533;&#65533;&#65533;&#65533;U&#11192;&#65533;*p&#65533;p&&#65533;I	J&#65533;&#65533;I&#65533;:&#65533;&#65533;b$|&#65533;&#65533;&#349;z&#65533;!&#65533;&#65533;~K&#65533;&#65533;y&#65533;L&#65533;1P9S&#65533;&#65533;9&#65533;"&#65533;]&#65533;S&#65533;&#65533;4N&#65533;&#65533;&#65533;&#65533;&#414;&#65533;D&#65533;&#27545;&#65533;&#65533;1&#1288;&#1016;GK&#65533;x^&#65533;K/&#65533;&#1064;&#65533;G&#65533;&#65533;&#65533;f&#65533;&#33742;E&#65533;&#65533;&#65533;n&#65533;&#65533;.&#65533;&#65533;&#65533;&#1888;&#65533;&#65533;&#65533;L]&#65533;&#65533;K&#65533;&#65533;&#65533;&#65533;~&#65533;"N&#65533;Y&#65533;j&#65533;&#65533;&#942;&#65533;&#65533;|>&#65533;&#65533;w&#65533;{&#65533;-S&#65533;&#65533;&#1686;&#65533;&#65533;&#65533;&#65533;&#65533;&#65533;n&#65533;G&#65533;n&#65533;&#65533;&#65533;&#65533;&#65533;N&#65533;&#65533;&#65533;&#65533;	&#65533;Ya&#65533;&&#65533;z&#65533;&#65533;[&#65533;&#65533;&#65533;0&#65533;F&#65533;&#65533;&#65533;0.&#65533;n&#65533;y&#65533;~&#65533;&#65533;t&#65533;&#65533;&#65533;&#65533;)&#65533;@&#65533;&#65533;F&#65533;&#65533;&#65533;H&#65533;#&#65533;J&#65533;&#12485;	8p1#F&#65533;;&#65533;&#65533;&#65533;&#65533;&#65533;K&#65533;4&#65533;&#65533;G&#65533;,I&#65533;	3$
5O&#65533;&#65533;&#65533;%&#726;8wjl&#1650;&#65533;&#1056;?U&#65533;,j&#65533;&#65533;R&#65533;I7>u
&#65533;i&#1190;A&#65533;V&#65533;&#65533;U+G&#65533;S>&#65533;&#65533;p&#65533;X&#65533;&#65533;&RTv,&L&#65533;
LCB&#65533;&#65533;&#65533;&#1957;&#65533;@&#65533;T&#65533;6&#65533;xoF&#65533;x&#61592;H&#65533;&#65533;b(&#65533;&#65533;&#65533;X&#65533;d&#65533;(&#65533;x&#65533;&#408;&#65533;&#65533;~z&#65533;[&#65533;j&#65533;&#65533;&#65533;cba&#65533;!&#65533;*mf&#65533;	&#65533;}&#65533;&#65533;)xBe&#65533;>I"Z&#65533;5&#65533;Z&#65533;&#65533;&#65533;*r&#65533; &#65533;&#190;&#65533;&#65533;V&#65533;&#65533;7&#65533;&#65533;j&#65533;y&#65533;&#65533;&#1273;&#65533;&#65533;	&#65533;i&#65533;g&#65533;;D&#65533;&#65533;&#65533;&#65533;DL&#65533;&#1197;{&#65533;1&#65533;&#65533;&#65533;&#65533;s&#1379;&#65533;&#650;&#65533;&#65533;/@&#65533;L&#65533;L3&#778;&#65533;cN@c&#65533; &#65533;&#65533;b0=&#65533;9"&#65533;&#65533;H0&#1992;&#65533;&#65533;7l3nC&#65533;&#65533;&#65533;&#65533;&#65533;B<&#65533;&#65533;&#65533;&#65533;c&#65533;%&#65533;&#65533;&#65533;J9&#65533;&#1738;&#65533;&#65533;h&#65533;
&#65533;&#65533;b\&#65533;7&#65533;&#154;0H	&#65533;p&#65533;L&#65533;&#65533;=&#65533;&#65533;KL@&#65533;j&#65533;&#65533;&#65533;@J?&#65533;&#65533;&#65533;&#65533;6~&#65533;$&#65533;@&#65533;6cdA1&#65533;H&#65533;&#65533;&#65533;CR[&#65533;"&#65533;tzS&#65533;F&#65533;&#65533;GK&#65533;&#65533;&#65533;&#65533;R&#65533;&#65533;&#65533;&#65533;&#65533;&#65533;&#65533;&#65533;1&#65533;&#65533;&#65533;S&#65533;&#65533;&#65533;^34&#1150;n&#809;&#458;o&#65533;&#65533;&#65533;M"&#65533;$&#65533;&#65533;&#65533;Rr&#65533;&&#65533;{&#65533;T(&#65533;#&#65533;T?&#65533;&#65533;lUV&#65533;&#65533;L&#65533;`&#65533;&#65533;V-Q0W&#65533;Nb&#65533;&#65533;4)T&#65533;&#65533;k&#65533;N&#65533;&#65533;&#65533;&#65533;&#65533;8&#65533;&#815;&#65533;&#65533;&#65533;&#65533;&#65533;&#65533;&#65533;&#65533;EUZ&#65533;&#65533;&#65533;&#65533;q&#65533;l&#65533;1&#65533;&#65533;&#65533;+&#1455;g&#65533;L&#564;2EO&#1217;&#65533;4&#65533;&#65533;@U&#65533;Q&#65533;[J&#65533;(`&#686;0Y&#65533;&#65533;j&#65533;&&#65533;&#1409;&#65533;'&#65533;&#65533;a6&#65533;XD&#65533;]&#65533;MSL+T&#1231;#B &#65533;P<_&#65533;O&#65533;2$&#65533;&#65533;>&#65533;&#65533;3P&#65533;f&#65533;&#65533;&#65533;e&#65533;e&#65533;&#65533;UQ:B&#65533;&#65533;&#65533;&#65533;&#65533;Q&#65533;&#65533;m-&#65533;J&#1781;X-&#65533;&#65533;|k&#65533;zS`&#65533;&#65533;&#536;,&#65533;&#65533;|m&#65533;iK&#65533;\&#65533;&#1987;&#65533;V&#65533;&#65533;I&#65533;&#65533;&#65533;U&#65533;&#65533;Z2&#65533;&#65533;&#65533;c&#65533;I(a[&#65533;1|&#65533;u&#65533;tD]`&#65533;>cS&#65533;&#65533;	&&#65533;&#65533;&#65533;&#65533;&#65533;}T&#65533;&#65533;b&#65533;V&#65533;&#65533;Q&#65533;N&#65533;&#1678;:&#65533;&#65533;&#65533;P&#65533;&#65533;&#65533;<&#65533;&#65533;&#65533;x&#65533;%&#65533;&#65533;GoZ&#65533;MG&#65533;&#65533;&#65533;&#65533;z&#65533;^&#65533;&#65533;^&#65533;&#65533;&#65533;&#65533;/~&#65533;\G&#65533;&#65533;&#65533;]}&#65533;&#65533;&#11969;&#65533;&#65533;M&#65533;&#65533;rl&#65533;9BV&#65533;E&#65533;&#849;`r)G&#65533;Q&#65533;]&#65533;&#65533;&#65533;&#65533;&#65533;3&#406;w~&#65533;N&#65533;u&#65533;n&#65533;9w&#65533;h&#65533;&#65533;&#65533;&#1927;&#65533;&#65533;&#65533;&#65533;=&#65533;u&#65533;)j&#65533;&#1531;&#65533;&#65533;&#65533;Yk&#65533;&#1276;d&#65533;6&#65533;&#65533;wo&#65533;&#65533;&#65533;g&#65533;Chlo&#507;&#65533;I&#65533;v&#65533;&#65533;&#65533;&#65533;p&#65533;&#65533;Q&#65533;g&#65533;&#65533;Qo%&#65533;&#65533;&#65533;&#1516;iKQR&#65533;N&#65533;&#65533;&#65533;&#643;&#65533;[Y&#65533;'!x&#65533;&#65533;&#65533;&#65533;!(&#65533;&#65533;4-T&#65533;K&#1896;>&#65533;: r-&#65533;&#65533;&#65533;d&#65533;&#65533;&#65533;aMk&#65533;&#65533;@&#65533;&#65533;0&#65533;&#65533;&#1244;&#65533;&#65533;&#65533;@<0O&#65533;9&#65533;&#65533;<f&#65533;&#65533;(:&#65533;&#65533;=&#65533;i/q &#65533;&#862;&#65533;&#423;HE&#65533;+&#65533;n&#65533;&#65533;&#65533;>]
}h&#65533;!&#65533;<!&#271;tB&#65533;&#65533;&#65533;&#65533;&#65533;E&#65533;@I&#65533;e&#65533;:&#65533;EF&#65533;4&#65533;d
z&#65533;2L&#65533;m&#65533;&#65533;&#65533;&#65533;&#65533;5qL&#65533;y&#65533;$bN&#65533;*g.R&#65533;I(&#65533;&#65533;zj&#65533;K&#65533;&#65533;+;&#65533;s&#65533;&#65533;^&#65533;&#65533;&#783;&#65533; q&#65533;LG&#1168;#h&#65533;"&#65533;&#65533;&#562;M&#849;&#65533;O&#65533;$&#65533;IZ2V&#65533;&&#138;&#65533;&#65533;6&#16458;&#65533;	e&#65533;8&#65533;-n&#65533;&#65533;`&#65533;S	&#65533;&#65533;N&&#65533;&#65533;iY^Vn'&#65533;&#1297;&#65533;b&#65533;&#65533;&#65533;m/z)&#65533;/qV&#65533;&#65533;e&#65533;&#65533;&#65533;&#65533;n&#65533;&#65533;&#65533;&#65533;&#65533;p&#65533;%$}h/&#65533;&#65533;^!i5&#65533;7&#65533;.ms&#65533;'&#65533;&#65533;<=&#65533;&#65533;#@&#65533;
/=&#65533;"6CL&#65533;&#65533;&#65533;&#65533;&#65533;&#65533;&#65533;	&#65533;(&#65533;&#65533;&#65533;&#65533;<&#65533;&#65533;g&#65533;&#65533;&#65533;&#65533;D&#65533;&#65533;O&#65533;&#65533;&#65533;&#65533;&#1689;&#65533;n&#65533;&#65533;&#65533;&#1394;&#65533; &#65533;&#65533;&#65533;Lr&#65533;+VT&#65533;&#65533;+&#65533;&#65533;&#783;v&#1315;&#65533;L&#65533;H&#65533;&#65533;Jmr&#65533;&#65533;'&#65533;&#65533;Y&#65533;&#65533;&#65533;q&#65533;`&#65533;N&#65533;&#65533;9&#65533;V&#65533;Q&#65533;t8D &#65533;x&#435;&#65533;]jP?X"&#65533;5&#65533;y&#65533;
&#65533;0&#65533;&#65533;U6&#65533;R[U&#65533;&#65533;>&#65533;&#65533;]&#65533;&#534;&#65533;&#65533;&#65533;&#147;>&#65533;V&#51935;p(TV:$&#65533;&#65533;e&#65533;F&#65533;:[&#65533;&#65533;"k&#65533;6W&#65533;&#65533;p&#65533;&#65533;&#65533;>&#65533;&#65533;o7&#1241;
&#65533;&#65533;&#65533;l`&#65533;&#65533;&#65533;&#170;&#65533;C&#65533;jtM&#65533;!f&#65533;&#772;n&#65533;n?'&#65533;TQ&#65533;{&#65533;&#65533;&#65533;nG&#65533;Z&#65533;&#65533;&#601;cB&#1674;&#65533;EmX&#24261;&#65533;6&#65533;&#1188;&#65533;}G&#65533;&#65533;&#65533;&#65533;&#1456;&#65533;Y_&#65533;:&#65533;Q2)&#65533;kp&#65533;&#65533;&#1204;&#65533;&#65533;~M&#65533;&#65533;&#65533;&#65533;U
5d&#65533;&#65533;ZD)8&#65533;&#65533;<&#65533;:&#65533;&#65533;G&#65533;.
&#65533;$&#65533;&#65533;&#65533;&#65533;T&#65533;~We0&#65533;&#65533;&#65533;&#65533;P&#65533;&#65533;&#65533;]&#65533;&#65533;j&#65533;&#65533;.-&#65533;fe&#65533;&#65533;&#65533;&#65533;&#1268;BC&#65533;&#65533;4W&#65533;&#65533;+x&#65533;O &#65533;&#65533;V9&#65533;&#701;&#65533;]d&#65533;&#65533;i&#65533;&#65533;:r&#65533;^&#65533;,b"
&#65533;,&#65533;Q&#65533;Y&#65533;&#65533;&#65533;Jz&#65533;&#65533;]&#65533;x&#65533;&#65533;&#65533;&#65533;\&#65533;!tC&#65533;X&#65533;9&#65533;&#65533;%&#65533;%&#65533; ~&#65533;&#65533;m&#65533;)s?&#65533;dm&#65533;&#65533;%L&#65533;&#65533;j&#65533;&#65533;,&#65533;&#65533;Z&#65533;&#65533;o&#65533;@&#65533;&#65533;&#65533;&#633;S&#424;&#65533;+&#65533;A&#65533;[&#65533;<&#65533;&#65533;e&#65533;e&#65533;asS&#65533;<&#65533;&#65533;f%&#65533;%&#65533;&#65533;&#65533;dTg^&#65533;&#65533;q&#65533;&#65533;&#65533;&#65533;Z&#65533;&#65533;&#65533;&#65533;-a&#65533;1&#65533;&#65533;&#65533;&#65533;D&#1025;L@&#65533;|&#65533;QE'&#65533;&#65533;&#65533;&#65533;&#65533;5a]&#65533;{M\&#65533;a&#65533;4=&#65533;NG&#65533;
R&&#23059;[&#65533;&#65533;&#65533;Ao&#65533;&#1910;&#65533;&#65533;&#65533;a&#65533;A&#65533;&#65533;&#65533;&#65533;c&#65533;&#65533;[&#65533;&#65533;'&#65533;&#65533;k]&#65533;&#65533;&#65533;&#65533;,CY&#65533;&#65533;&#65533;Y&#65533;&#65533;&#65533;&#65533;&#65533;,&#2039;<&#65533;&#65533;^&#65533;B&#65533;&#65533;j_E&#65533;&#65533;M&#65533;V&#65533;&#65533;&#65533;O&#65533;Jd&#65533;&#812;vP&#65533;&#65533;r&#65533;&#65533;g8&#65533;&#65533;&#65533;3&#65533;&#65533;RCa&#65533;a&#65533;&#65533;&#65533;/&#1841;{&#65533;{&#65533;rNa.&#65533;&#65533;&#65533;&#65533;&#65533;&#65533;&#65533;&#65533;T&#65533;&#1660;&#65533;5#&#65533;&#65533;&#65533;&#65533;&#1307;&#65533;^e&#65533;A3&#65533;&#65533;&#65533;)^&#65533;&#65533;,&#65533;X&#65533;v&#487;&#65533;q&#65533;&#65533;[&#65533;&#65533;&#65533;j&#1372;[%n(&#1279;w&#65533;]>N&#65533;&#65533;Z&#65533;&#53176;D&#65533;&#65533;/&#65533;&#65533;6;&#65533;.&#65533;_&#65533;!&#65533;&#65533;yQ&#65533;?&#65533;&#65533;&#65533;&#65533;&#65533;M&#65533;&#65533;ld&#65533;&#65533;&#65533;&#38311;&#65533;&#15172;&#65533;E}{&#65533;:&#65533;#&#65533;&#65533;@&#65533;&#65533;&#65533;&#65533;&#65533;&#65533;&#65533; &#65533;&yS&#65533;&#65533;<a&#65533;&#65533;$&#65533;&#65533;&#65533;#
&#1025;&#65533;&#65533;&#65533;&#65533;5&#65533;{!&#65533;Os&#65533;&#65533;!&#65533;&#65533;6k&#65533;%}V&#65533;!#&#65533;J&#65533;&#14043;&#65533;l&#65533;&#65533;&#65533;&#65533;&#1944;&#65533;`C&#1980;&#65533;%x&#65533;+&#65533;&#65533;&#65533;_|D&#65533;F&#65533;&#65533;&#65533;.&#65533;G&#65533;&#65533;Z&#65533;X[&#65533;i&#65533;Id&#65533;&#65533;8&#65533;&#65533;xd&#65533;&#65533;&#65533;j&#65533;&#65533;7&#58109;W&#65533;q&#65533;-&#65533;#7&#65533;&#65533;&#65533;&#65533;+5=p&#65533;9&#65533;&#65533;&#65533;&#65533;&#65533;&#65533;&#65533;&#65533;&#65533;&#65533;&#65533;.&#65533;*&#65533;&#65533;^6&#65533;#&#65533;&#866;&#65533;l&#65533;7&#65533;3&#65533;9&#65533;bi&#65533;c&#65533;&#65533;&#65533;::4&#65533;&#65533;&#65533;@2&#65533;&#65533;-)&#65533;&#65533;+;&#65533;A&#65533;&#65533;|&#65533;&#65533;&#65533;%&#65533;4$&#65533;9Qc&#65533;&|&#65533;<&#65533;Bw{&#65533;&#65533;3;-&#65533;2!,9&#65533;&#65533;&#65533;&#65533;T&#65533;&#65533;J(&#65533;&#65533;,<*o&#6634;*?&#65533;!&#65533;&#65533;\2&#65533;&#65533;&#65533;&#65533;&#65533;&#65533;(&#65533;16_&#65533;&#65533;&#65533;=&#65533;6&#65533;&#65533;&#65533;C*D&#65533;&#65533;&#65533;B&#47651;&#65533;{&#65533;&#65533;&#1597;&#65533;'tk&#65533;G&#1283;6&#1538;-(&#65533;9&#65533;&#65533;&#65533;)&#65533;BU)9&#65533;@o&#65533;&#65533;&#65533;3&#65533;~[<&#65533;Bj&#65533;&#65533;&#65533;&#65533;&#65533;:&#65533;dC&#851;,&#65533;&#65533;
&#65533;&#65533;&#65533;&#225;&#65533;b&#65533;&#65533;Ce&#65533;&#65533;<&#65533;&#65533;&#65533;&#28340;S&#1120;@4,Y&#65533;B&#65533;&#65533;&#65533;&#65533; &#784;NS9M&#65533;&#65533;Gt&#65533;8&#514;&#65533;+&#65533;l&#65533;@&#65533;&#65533;L&#65533;&#65533;&#65533;&#65533;0Q&#65533;
rL<R&#65533;:C&#65533;&#65533;&#1646;&#65533;3l&#65533;W&#65533;GX&#65533;&#65533;7<&#65533;&#65533;&#65533;:4&#65533;&#65533;&#65533;6&#65533;&#65533;`d&#65533;&#65533;<c&#1852;d,&#65533;&#65533;C9&#65533;&#65533;&#65533;5&#65533;z&#65533;8&#65533;&#65533;k&#65533;&#65533;#`=&#65533;&#65533;<&#65533;&#65533;&#65533;&#65533;&#65533;&#65533;&#65533;&#65533;&#65533;FhY&#65533;]	&#65533;:&#65533;;&#65533;,&#65533;;#7K1aJ&#65533;y&#65533;&#65533;&#65533;&#65533;
&#65533;s?&#24113;&#65533;&#65533;&#374;&#65533;A&#65533;&#65533;&#65533;&#65533;HDHp&#65533;&#65533;s&#65533;&#65533;&#65533;&#65533;D&#65533;Ff&#65533;;g&#65533;&#421;&#65533;&#65533;15;&#65533;&#65533;I&#65533;&#65533;&#65533;&#65533;J&#65533;d&#65533;8&#65533;&#65533;&#65533;JQ&#65533;&#65533;3H,&#65533;&#145;&#65533;&#65533;&#65533;&#65533;&#65533;W&#65533;&#65533;&#65533;&#1854;&#65533;+/&#65533;s&#65533;5t&#579;k
&#65533;&#65533;Ed&#65533;3&#65533;&#65533;&#65533;+&#65533;*H,&#65533;&#65533;&#65533;c,D&#65533;&#65533;#TJ&#65533;&#65533;&#65533;#p&#65533;I|i{;sk&#65533;&#332;+&#65533;&#65533;&#65533;y&#65533;F &#65533;JN&#65533;F&#65533;&#65533;&#65533;&#65533;PC:&#65533;>&#65533;&#65533;&#1765;&#65533;r&#65533;y&#65533;&#65533;L8&#65533;&#480;&#65533;]&#65533;8&#1211;&#65533;&#65533;AP&#65533;R&#65533;&#787;&#65533;LW2&#65533;$&#65533;"&#65533;E<&#65533;ED&#65533;i &#65533;&#65533;;&#628;&#65533;&#65533;&#1303;&#65533;&#65533;&#65533;<&#277;&#65533;&#65533;&#65533;&#829;&#65533;1D1&#65533;r&#65533;<!&#65533;8&#247;T&#65533;LM&#65533;&#65533;.&#65533;&#65533;M&#65533;&#65533;&#65533;+Z=o&#65533;&#65533;G&#65533;Z&#65533;J&#65533;&#65533;&#822;mk5I&#65533;M&#65533;NS&#65533;&#65533;s&#65533;&#65533;{&#65533;&#1070;&#65533;&#65533;(q,O&#65533;&#65533;&#65533;r&#65533;&#65533;.)&#65533;&#65533;r&#65533;&#65533;(M&#65533;c:&#65533;<&#65533;&#65533;L&#65533;&#65533;&#65533;7&#65533;&#65533;a3O:&#65533;&#377;<&#65533;H&#65533;IA[&#65533;|N&#65533;L&#65533;&#65533;3&#65533;&#65533;&#65533;&#65533;&#65533;@&#65533;|Q&#65533;&#575;&#65533;i&#65533;h<&#65533;&#65533;&#65533;&#65533;&#65533;&#65533;&#65533;K-&#65533;&#65533;l>&#65533;&#65533;&#65533;!&#65533;&#65533;K&#65533;&#65533;&#65533;M5K&#706;/&#65533;Y&#65533;u,!&#65533;5&#65533;&#65533;&#65533;R+&#65533;&#65533;&#883;&#65533;&#65533;&#65533;&#65533;&#65533;&#65533;L59a&#65533;&#65533;&#65533;Lj&#65533;&#336;&#65533;&#65533;u&#65533;$&#65533;&#65533; %#&#65533;r	&#65533;Q&#65533;&#65533;&#65533;L&#65533;PylR&#65533;Rz&#65533;S&#65533;dM&#65533;&#817;}/-&#65533;>&#65533;Q@&#65533;:&#65533;>;&#65533;J&#65533;&#65533;&#65533;H&#65533;4$&#65533;&#65533;&#65533;&#65533;JN&#65533;&#65533;&#65533;&#65533;&#65533;&#65533;);:&#65533;V&#65533;S&#65533;&#65533;4&#65533;&#65533;&#65533;&#65533;&#65533;V&#65533;S	&#65533;&#65533;z&#65533;&#65533;&#65533;|TU&#65533;SV&#65533;<B-&#65533;+&#65533;&#65533;&#65533;5&#65533;&#65533;1E/&#65533;L!U&#65533;o;&#65533;^&#65533;&#65533;l&#65533;&#65533;&#65533;&#65533;Qx&#65533;L&#65533;&#65533;&#65533;;Q4{&#65533;S&#65533;!&#65533;&#65533;&#65533;&#65533;U&#65533;W&#65533;	&#65533;&#65533;X%&#65533;
&#65533;&#65533;K<sE*oy&#65533;&#65533;z#]&#65533;&#65533;&#65533;&#65533;G-&#65533;&#65533;<d`&#65533;&#65533;13&#65533;&#65533;(T&#65533;T&#1623;Z44&#65533;&#65533;N}&#65533;IN7MV<]&#65533; &#65533;&#612;5&#65533;&#65533;&#65533;p&#65533;&#1549;T7C&#65533;[M&#65533;\K&#65533;&#65533;&#65533;&#65533;S=%Y[&#65533;&#65533;&#65533;z%&#1339;&#65533;,&#65533;1F&#65533;&#65533;&#65533;N:&#65533;&#65533;&#65533;X&#65533;&#20497;&#65533;&#65533;?&#65533;C&#65533;&#65533;V&#65533;Da&#65533;G&#65533;&#65533;&#65533;8&#1911;&#65533;&#65533;NZUpa
&#65533;&#65533;&#65533;&#65533;Z&#65533;qWEQWy&#65533;Z&#65533;&#65533;&#322;;WVEY&#65533;Yi9-&#65533;&#65533;&#65533;&#65533;b&#65533;3)Q&#65533;&#65533;&#65533;&#65533;&#1788;&#65533;W)}&#65533;&#65533;&#65533;&#664;&#65533;&#65533;y&#42673;&#65533;p+Z&#65533;5&#1444;U,&#65533;=:&#65533;!M&#65533;&#65533;&#1577;&#65533;3&#65533;&#849;x8u&#65533;&#65533;&#65533;u\&#65533;e93&#1619;&#65533;\&#421;
&#65533;&#65533;&#65533;|4I&#65533;&#65533;,&#1889;&#65533;u&#1790;&#65533;d&#65533;&#65533;S25&#65533;!&#144;&#65533;-"#zz#&#65533;&#65533;'&#65533;&#65533;R&#65533;&#65533;S2-&#65533;&#65533;Z&#65533;&#65533;&#65533;&#65533;[U&#65533;}&#65533;4&#65533;&#65533;&#65533;&#1358;7SK_&#65533;\q&#65533;&#65533;&#65533;&#1833;
C(=&#65533;%&#65533;&#65533;&#65533;V&#65533;=]&#65533;Nk&#65533;Yq]]9&#65533;&#65533;"&#65533;KX&#65533;&#65533;&#65533;M5&#447;&#65533;V&#65533;]&#65533;&#65533;&#65533;J&#65533;&#65533;&#911;&#65533;Z&#65533;&#65533;&#65533;5&#65533;&#65533;&#65533;&#65533;}R&#65533;%&#65533;&#65533;Y&#65533;&#861;<&#65533;dI%&#65533;&#65533;&#65533;}Y&#65533;&#65533;&#65533;b{E&#65533;^&#65533;&#65533;&#65533;&#65533;r&#65533;J5&#676;U&#65533;&#65533;&#65533;&#65533;&#65533;&#65533;P%&#65533;<&#65533;&#65533;&#65533;2&#65533;&#65533;&#65533;&#65533;WU&#65533;&#65533;c&#65533;&#65533;&#65533;&#65533;0Ym!&#65533;3&#65533;&#65533;&#65533;Rw&#65533;_s&#65533;&#1359;&#65533;54&#65533;^&#65533;&#65533;&#65533;N&#65533;&#65533;&#65533;&#65533;]f&#65533;/&#65533;&#65533;h%V&#65533;cVV&#65533;-m&#65533;"s&#65533;&#65533;&#65533;&#65533;O&#65533;}Q&#65533;[&#65533;,&&#65533;&#65533;	&#65533;&#65533;&#65533;C&#65533;&#65533;>/\&#65533;&#65533;_&#738;&#65533;U&#65533;U&#65533;S[&#65533;&#65533;=&#65533;&#65533;&#65533;rU&#65533;&#65533;&#65533;&#65533;:v&#65533;cLb&#65533;u|&#65533;l&#65533;+j#a&#65533;&#65533;4 &#65533;@&#65533;d|_&#65533;e&#65533;H&#65533;&#65533;&#65533;&#65533;j&#65533;&#65533;W<&#1622;[&#65533;|U&#27498;|z&#65533;&#65533;c&#65533;}I_&#65533;~&#65533;^&#65533;%&#65533;#&#65533;&#65533;	&#65533;M&#65533;`&#756;T&#65533;e&#65533;&#65533;=NE#&#65533;&#1956;&#65533;D9&#65533;aX&#65533;e&#65533;$H&#65533;&#65533;$&#65533;&#65533;3n&#65533;26Ad&#65533;&#65533;8>&#235;&#65533;,&#65533;&#65533;&#65533;&#65533;t\&#65533;&#65533;agf&#65533;&#65533;&#65533;&#1139;&#65533;&#65533;&#65533;cA&#65533;h[-,g>&#65533;&#65533;&#1911;F&#65533;J&#65533;(&0&#65533;}&#65533;&&#65533;&#65533;v9&#65533;&#65533;&#65533;+&#65533;EvX&#65533;U&#639;&#65533;&#65533;&#65533;&#65533;&#65533;&#65533;&#65533;-&#65533;&#65533;ANWVha&#65533;&#65533;hS&#65533;&#65533;&#65533;fn&#65533;&#65533;&#65533;L[&#65533;*&#65533;?&#65533;s&#65533;;&#65533;&#65533;JP&#65533;&#65533;=&#65533;I&#65533;J&#1380;&#65533;&#65533;")(9&#65533;]vO&#65533;5HnlX&#65533;&#65533;&#65533;&#65533;&#65533;&#65533;-&#65533;&#65533;&#65533;&#65533;<a&#65533;&#65533;;&#65533;8&#65533;T&#1516;U:O6h&#65533;&#65533;&#65533;:&#65533;iA&#65533;&#65533; &#65533;&#65533;&#65533;&#35738;&#65533;F&#65533;@&#65533;&#65533;0]&#65533;{&#65533; &#65533;&#65533;;A&#65533;&#65533;&#65533;&#65533;&L?F&#65533;1&#65533;&#65533;&#65533;&#65533;&#65533;&#65533;~&#65533;\U&#65533;P&#65533;&#1929;N&#709;&#65533;is1&#41510;%&#65533;&#1586;&#65533;a&#65533;^&#65533;&#65533;%umj&#65533;k&#65533;F&#65533;^&#65533;&#65533; ]H&#65533;.&#65533;&#65533;&#65533;h&#65533;&#65533;&#65533;&#65533;&#65533;&#65533;@&#65533;&#65533;&#65533;&#65533;&#65533;&#65533;	&#65533;&#65533;lp&#65533;FF&#65533;fb&#65533;&#65533;t&#1312;^&#1148;Na&#65533;S4z&#65533;wD#3&#65533;Zwe&#65533;&#65533;KZ&#65533;&#65533;d&#65533;&#65533;G{n-&#65533;&#65533;&#65533;jv&#65533;&#65533;$&#65533;&#147;&#65533;&#65533;&#60908;&#65533;&#65533;Ct&#65533;&#65533;&#65533;
IK&#65533;c$&#65533;v&#65533;S&#65533;Z&#65533;>&#65533;&#65533;&#65533;&#2028;b&#65533;V&#65533;&#65533;K&#65533;vm&#65533;F&#65533;hV&#1388;ehh&#65533;&#65533;&#65533;m1L&#26420;&#65533;&#65533;f&#65533;1>&#65533;&#65533;&#65533;i&#65533;^&#65533;&#65533;k15&#65533;&#65533;&#65533;&#65533;&#65533;&#65533;&#65533;&#1291;H&#65533;bD&#65533;&#65533;W>&#65533;&#65533;r*I6&#65533;c.&#65533;se&#65533;Kff_&#65533;&#65533;.j&#65533;M&#65533;&#65533;H&#65533;Kj&#65533;+&#65533;&#65533;&#65533;U&#65533;&#14950;A&#65533;&#65533;8&#65533;&#65533;&#50155;&#65533;E5&#65533;,&#65533;6&#65533;&#65533;=m&#65533;l;e&#65533;[&#65533;&#1451;&#65533;=&#65533;&#65533;&#65533;&#65533;&#65533;&#65533;&#65533;2&#65533;&#65533;sUb&#65533;f&#65533;&#65533;&#65533;&#65533;&#65533;&#65533;&#65533;&#65533;&#65533;&&#65533;&#65533;%Wdm&#65533;S&#65533;&#65533;&#65533;ZM&#65533; 
Oq&#65533;M&#65533;&#65533;&#65533;&#65533;]&#65533;&#65533;&#65533;&#65533;1"G7A&#65533;&#65533;&#65533;&#65533;V&#65533;4&#978;&#65533;z_D&#65533;S]#/&#65533;ja&#65533;&#65533;.`..c&#65533;.+&#1733;^mF&#65533;&#65533;&#65533;&#65533;&#65533;(M&#65533;}&#65533;&#65533;1&#65533;j&#65533;4'J&#65533;N%&#65533;&#65533;I&#65533;&#65533;&#65533;&#65533;8Ot9&#65533;&#65533;#&#65533;&#65533;&#65533;L&#65533;&#65533;&#65533;&#65533;&#65533;&#65533;6oAl&#65533;e&#65533;&#65533;Uw&#65533;)o&#65533;&#65533;&#65533;m&#65533;&#65533;&#65533;&#65533;&#65533;&#65533;C!^K&#65533;oX&#65533;=&#65533;&#65533;/d7W;O&#65533;ROI:&#65533;&#65533;GS&#65533;&#65533;&#65533;Fu2&#65533;&#65533;&#65533;h	t&#65533;&#65533;&#65533;&#65533;U:&#621;Pp&#65533;p&#65533;3^E&#65533;Z&#65533;&#65533;*&#65533;&#65533;&#65533;\&#65533;&#65533;I&#65533;&#65533;&#65533;&#65533;EKG&#65533;&#65533;&#65533;&#260;&#65533;&#65533;o&#65533;b&#65533;&#65533;.p&&#65533;&#65533;&#65533;M&#65533;&#65533;&&#65533;&#65533;&#65533;I,&#65533;v^&#65533;&#65533;2&#65533;rwMv*e&#65533;<&#65533;&#65533;&#65533;~wNf&#65533;&#65533;&#65533;&#65533;&#65533;N*G&#63606;&#65533;^&#65533;&#362;&#65533;KC&#65533;W&#1109;yH&#65533;&#65533;&#65533;x &#65533;Ah&#65533;\/F&#65533;j&#65533;^&#65533;}&#65533;&#65533;&#65533;pOu4&#65533;&#65533;&#65533;&#65533;x&#65533;e&#65533;&#65533;a.&#65533;&#65533;&#65533;&#65533;Z&#65533;&#65533;&#65533;y&#397;cx&#65533;&#65533;\O&#65533;&#65533;Y{5&#65533;>sy&#65533;&#65533;UM&#65533;&#65533;&#65533;w&#65533;&#65533;&#65533;C&#65533;oH`r&#65533;zR&#65533;&#65533;&#65533;{&#65533;&#65533;n&#65533;Wz&#65533;&#65533;&#65533;&#65533;&#65533;&#65533;9wF&#65533;&#65533;&&#65533;i5&#65533;&#65533;E&#65533;&#65533;c&#65533;(:&#65533;^&#65533;E&#65533;&#65533;&#65533;&#65533;J&#65533;&#65533;&#65533;&#65533;&#32151;{&#65533;&#65533;&#65533;|&#65533;{N&#65533;&#65533;_Y&#65533;z&#65533;w&#2047;&#65533;{&#65533;&#65533;&#65533;"'&#65533;&#65533;W8u<&#65533;&#65533;z
&#65533;&#2003;&#65533;&#65533;=(&#65533;&#65533;&#65533;t&#65533;z|&#65533;&#65533;&#65533;n&#65533;K&#65533;\`H&#65533;&#65533;lG&#65533;d&#65533;r"&#65533;n&#65533;k&#1324;&#65533;&#65533;C&#65533;>&#65533;&#11806;&#65533;-'&#65533;{&#65533;*f<Uc&#65533;&#65533;XZ&#65533;&#65533;&#65533;}&#65533;&#65533;&#931;&#65533;&#65533;rl&#65533;&#65533;{_&#65533;&#65533;:&#65533;"&#65533;&#65533;&#65533;G&#65533;&#65533;#d&#65533;&#65533;&#65533;L8a!&#65533;&#65533;h`"E~PP&#65533;acF&#65533;&#65533;t&#65533;&#65533;"E&ONPR%I~$U&#140;&#65533;&#65533;L&#65533;6o~&#65533;3&#65533;H&#65533;=K&#65533;&#65533;&#65533;&#65533;;&#65533;&#65533;&#65533;`)S&#65533;Ns&#65533;&#65533;&#65533;gP&#65533;N&#65533;&#65533;&#65533;&#65533;&#1454;&#65533;&#65533;&#65533;b&#65533;\&#65533;&#65533;
&#65533;&#1126;K&#65533;f];&#65533;&#65533;&#1634;u&#65533;&#65533;U&#65533;&#65533;b&#65533;&#65533;~&#65533;&#65533;&#65533;&#65533;i0&#65533;O&#65533;&#65533;"6k&#65533;0cQ&#65533;$y&#65533;$h		&#65533;.&#65533;&#1320;1jI&#65533;>&#65533;&#65533;&#1585;#&#65533;&#65533;&#65533;L]&#65533;n\&#65533;x#&#65533;=*&#1767;&#1789;V&#65533;"&#65533;w&#65533;g~&#65533;Q9&#982;X&#65533;+[&#65533;7&#65533;&#65533;u=&#65533;+W&#65533;A&#65533;*&#65533;&#65533;&#65533;@l&#65533;xS#GkW&#65533;&#65533;&#65533;Y;&#65533;'&#65533;&#65533;&#65533;&#416;+&#65533;&#65533;&#65533;&#65533;x&#450;&#65533;&#65533;&#65533;&#65533;Y&#65533;g&#1055;&U&#65533;1&#65533;&#65533;O&#65533;&#65533;i&#65533;$v)}G&#65533;&#65533;0uWoT=&#65533;r&#65533;&#838;[V;&#65533;&#65533;&#65533;T&#65533;A&#1313;u&#65533;&#65533;&#65533;^Yu&#65533;w&#65533;&#65533;p&#1049;&#65533;&#65533;t'&#65533;c&#65533;&#65533;&#65533;&#1378;&#65533;7&#65533;I_&#65533;&#65533;&#65533;#{&#65533;V&#65533;bC&#65533;&#65533;&#65533;_&#65533;&#65533;W&#65533;|>&#65533;A&#65533;&#65533;&#65533;'&#65533;~&#65533;&#65533;Pehm8&#65533;Z&#65533;&#1306;m'&#65533;x#O"&#65533;&#65533;&#65533;Tv&#65533;&#65533;w&#65533;i&#65533;&#65533;.&#65533;d&#65533;n&#65533;&#65533;HT&#65533;0]&#65533;eXti&#65533;&#65533;}&#65533;&#65533;r@Y&#65533;X&#65533;&#65533;&#65533;&#65533;bb&#65533;a&#65533;(b&#65533;&#65533;&#65533;'d&#65533;&#65533;F&#65533;F|&#65533;&#65533;&#65533;d}&#65533;b&#65533;&#65533;B&&#65533;&#65533;e&#65533;w&#65533;&#65533;\r-z&#65533;u&#65533;[&#65533;
&#65533;&#65533;&#65533;&#65533;&#65533;a&#65533;c&#65533;Ik&#65533;&#65533;&#65533;&#65533;&#65533;&#65533;&#65533;i&#65533;V&#65533;&#65533;UQ&#65533;&#561;V]&#65533;&#65533;&#65533;&#1440;m&#65533;&#65533;&#65533;V&#65533;&#65533;&#65533;H)&#65533;&#65533;2Y_))&#65533;&#65533;&#65533;B&#65533;d&#65533;&#65533;&#65533;&#65533;&#65533;&#65533;&#65533;&#65533;&#65533;s&&#65533;&#65533;(&#65533;&#65533;r	&#65533;&#65533;&#65533;:&#65533;&#65533;k&#65533;&#65533;i&#65533;/&#1893;,&#65533;&#65533;&#65533;&#51272;f&#65533;&#65533;&#65533;&#65533;{`&#65533;&#65533;&#65533;mt&#65533;&#65533;&#65533;&#65533;&#65533;?B&#65533;e&#65533;&#65533;;n}&#65533;&#65533;&#65533;~n&&#65533;j&#65533;
&#65533;:&#65533;&#65533;'&#251;b&#566;&#65533;&#65533;P&#65533;,&#65533;&#65533;n&#65533;&#65533;&#65533;z&#65533;C&#65533;
l&#65533;&#65533;&#65533;&#65533;n&#65533;&#65533;&#65533;r&#65533;@?&#65533;&#65533;=)&#65533;&#65533;g[&#65533;%O[&#65533;qBPj&#65533;&#65533;
{&#65533;&#65533;<&#65533;&#65533;&#65533;&#65533;&#65533;4W(&#65533;&#1068;&#65533;.Z2&#65533;&#65533;r
&#65533;&&#65533;e~7&#65533;j/&#65533;h^&#65533;&#65533;&#65533;&#65533;C[&#65533;,&#65533;^&#65533;&#65533;h&#65533;H&#65533;&#65533;&#65533;&#65533;-&#65533;&#65533; ;&#65533;&#65533;&#65533;&#65533;&#65533;&#753;&#65533;)`&#65533;&#65533;&#65533;&#65533;&#65533;<&#65533;&#882;&#65533;&#65533;r&#65533;&#65533;&#65533;&#65533;1&#65533;&#65533;f&#65533;&#65533;[s&#65533;&#65533;&#65533;v&#65533;{&#65533;&#65533;&#65533;&#65533;&#65533;l&#65533;&#65533;~C&#65533;g&#65533;&#65533;eb&#65533;&#65533;C&#65533;CH&#65533;&#65533;&#399;&#65533;7&#65533;&#65533;&#65533;s&#65533;b>&#2041;&#65533;bwMSJz&#65533;&#65533;z&#65533;t&#65533;^;&#65533;&#65533;&#65533;&#65533;&#1728;&#1279;&#1981;&#65533;~&#65533;L&#65533;&#65533;&#65533;&#65533;&#65533;lw&#65533;)&#65533;&#65533;&#65533;&#65533;G&#1699;&#65533;&#65533;{&#65533;-m!O4&#747;\&#65533;&#65533;&#65533;&#65533;&#65533;&#65533;yoBX&#65533;&#65533;W&#65533;&#65533;&#65533;U&#65533;&#65533;&#65533;&#65533;=&#65533;IOf&#65533;9J&#65533;G>&#65533;&#65533;h.&#65533;"&#65533;&#65533;DWBb&#65533;F&#65533;*&#65533;&#65533; &#355;G&#65533;O0&#65533;k&#65533;&#65533;79@&#65533;%	&#65533;&#65533;
&#65533;@&#65533;&#410077;s&#65533;x&#65533;=&#65533;F}&#65533;[PW&#65533;&#65533;&#65533;zE&#65533;M@&#65533;#2&#65533;Zj&#65533;&#1840;p&#65533;E.&#136;E&#65533;*K&#65533;&#65533;&#65533;&#65533;&#65533;&#65533;&#65533;&#1268;<O&#65533;,(&#65533;8@!2&#65533;z2&#65533;&#65533;HD#~p&&#65533;&#65533;k&#65533;D(v&#65533;d&#65533;:N&#65533;&&#65533;&#65533;+&#65533;N&#65533;[&#65533;&#1099;R&#65533;&#65533;n'/&#1825;&#65533;Q&#65533;4&#65533;.i&#65533;IcK&#65533;F8S&#65533;&#65533;&#65533;'9>&#65533;hK&#65533;&#1444;&#65533;&#65533;&#65533;&#65533;B;&#65533;k&#65533;&#65533;/&#65533;&#53488;&#65533;
$&#65533;'&#598;&#65533;&#65533;'&#65533;&#65533;&#65533; &#65533;&#65533;&#65533;&#65533;M&#65533;&#65533;&#65533;2C%&#65533;o&#65533;M:7&#65533;)&#65533;&#65533;;&#65533;&#1174;&#65533;&#65533;"o&#65533;gG&#65533;ns&#65533;&#65533;!Iv&#65533;&#65533;&#65533;e&#65533;&#65533;&#65533;&#402;H&#1669;&#65533;X)&#65533;&#65533;&#65533;&#65533;B&#65533;*U&#65533;&#65533;W&#65533;&#65533;)M&#65533;&#65533;Q:b&#65533;!&#65533;&d&#65533; &#65533;&#65533;OpX&#716;@.&#65533;&#65533;&#65533;&#65533;&#65533;xN!&#65533;1W&#65533;&#65533;U &#65533;&#65533;N&#65533;Y&#65533;&#65533;&#65533;|[E`&#65533;avM&#65533;&#65533;&#65533;T&#65533;O}jR&#65533;y&#65533;]N&#65533;u"&#65533;&&#65533;&#65533;4&#65533;B&#65533;j&#65533;JE4W&#65533;&#65533;EXK&#2008;&#65533;&#65533;&#65533;&#65533;&#65533;&#65533;&#65533;S&#65533;&#65533;*i_f&#550;(g&kQ"y&#65533;@BB&#65533;n{&#65533;dzS&#65533;&#65533;,&#65533;&#65533;<V&#65533;&#65533;&#65533;iu&#65533;&#65533;4&#65533;%|t&#1315;&#65533;&#65533;RQ*&#65533;Z&#935;&#65533;$C&#65533;&#65533;&#65533;H{	&#65533;oF)K&#65533;&#65533;P&#65533;&#65533;&#65533;U&#65533;&#65533;&#65533;@&#65533;s&#65533;"&#65533;*&#65533;R&#65533;&#65533;+f&#65533;jL&#65533;v&#1410;&#65533;NvF&#65533;&#65533;&#65533;&#631;z&#65533;X&#65533;&#65533;+&#65533;&#65533;&#65533;Q&#65533;&#65533;&#65533; j&#65533;&#841;&#65533;&#65533;
&#65533;R&#65533;&#65533;&#65533;(&#65533;X}&#65533;iW&#65533;YUy&#65533;NfG%{Y&#65533;&#65533;VX*&#65533;-&#65533;l[J&#65533;1&#65533;;c&#64137;[&#65533;Nk&#65533;&#65533;]/{!&#65533;^&#65533;&#65533;a &#65533;"lpsRKg&#65533;&#65533;&#65533;&#65533;N>R&#65533;Zh&#65533;&#65533;0&#65533;&#65533;&&#65533;&#1070;&#65533;&#65533;&#65533;&#65533;.v&#65533;9Y&#65533;IwD;T&#65533;&#65533;&#65533;3&#65533;V&#65533;&#65533;R&#4796;&#65533;Zd&#65533;~&#65533;5*&#65533;&#65533;kbHLFIT[j}5&#65533;@&JuN&#65533;WD0&#65533;&#65533;z&#65533;f&#65533;&#65533;u&#65533;&#65533;*A&#65533;&#65533;&#65533;&#65533;\&#65533;&#65533;&#65533;&#1329;0&#65533;[	&#65533;. [x&#65533;f&#65533;&#65533;"&#65533;	:H&#65533;&#65533;(H&#65533;<o&#65533;&#65533;z&#65533;/+&#65533;(&#65533;&#65533;*cf&#65533;Z&#65533;&#65533;M&#65533;&#65533;~_&#65533;&#65533;&#65533;j&#65533;C&#65533;&#65533;O&#65533;|&#65533;&#65533;M&#65533;&#860;&#65533;+&#65533;&#65533;Ywx#(&#65533;&#65533;&#65533;d"&#65533;&#65533;&#65533;+&#65533;&#65533;&#65533;J(&#65533;_N&#65533;&#65533;#G&#65533;&#65533;9&#65533;&#65533;#G&#65533;uO&#65533;&#65533;:&#65533;c&#65533;&#633;&#65533;&#65533;&#65533;&#65533;/&#65533;H[&#65533;&#65533;g&#65533;!&#65533;&#65533;&#65533;\d1&#65533;&#65533;&#65533;~R&#65533;&#65533;&#65533;&#65533;7L&#65533;&#65533;&#65533;H&#271;~&#65533;&#65533;&#65533;c#&#65533;&#1555;&#65533;&#65533;R&#65533;yU&#65533;&#65533;&#65533;&#57960;I&#65533;Q&#65533;&#65533;&#65533;$d&#65533;&#65533;V&#65533;#&#65533;&#65533;&#65533;&#65533;XNZ>0&#65533;&#65533;&#65533;5fvo&#65533;&#65533;>&#65533;&#65533;<&#65533;&#65533;&#65533;&#65533;&#65533;&#65533;A&#65533;&#65533;&#65533;&#65533;}/&#65533;m&#65533;1gC&#65533;u&#65533;9&#65533;b2*&#65533;*v&#65533;9&#65533;D&#65533;&#65533;j&#65533;2&#65533;l&#65533;&#65533;&#65533;r&#65533;d?7&#65533;3.&#65533;0ro&#65533;&#65533;&#65533;5&#65533;#&#65533;&#65533;&#65533;&#65533;&#65533;&#65533;w!&#65533;&#65533;D&#65533;&#65533;&#65533;&#65533;>&#65533;`&#65533;UsFu&#65533;&#65533;Y&#65533;!&#65533;&#65533;&#65533;fI&#65533;&#1502;&#65533;L&#65533;&#65533;&#65533;&#65533;^'&#65533;&#65533;&#65533;&#65533;d&#65533;m&#65533;(&#65533;&#65533;&#65533;&#65533;#&#65533;vg&#65533;&#65533;8&#65533;&#65533;&#65533;&#65533;	&#65533;&#65533;|&#65533;&#65533;p&#65533;&#65533;&#65533;&#65533;|&#65533;<&#65533;X&#65533;&#1699;&#65533;&#65533;&#65533;`&#65533;3H~=n\M&#65533;&#65533;>&#65533;&#65533;&#65533;&#65533;}t&#1184;&#65533;&#65533;i&#65533;&#65533;"&#812;*(&#65533;_|&#65533;&#65533;Yu&#65533;&#65533;&#65533;&#65533;j&#65533;&#65533;&#65533;V&#65533;SR&#65533;&#65533;&#65533;m&#65533;&#65533;^&#65533;&#65533;&#65533;} `n&#65533;&#1267;}&#65533;z&#65533;/&#65533;K&#65533;&#65533;&#65533;&#65533;]&#1083;&#133;&#65533;}&#65533;&#65533;&#65533;h&#65533;&#65533;Xq&#65533;&#58916;r&#65533;&#65533;&#65533;s9&#65533;,&#65533;&#65533;/:&#65533;&#65533;e\&#65533;&#65533;&#65533;&#65533;8&#65533;&#65533;FD &#65533;&#65533;&#65533;&#65533;3&#65533;&#65533;&#65533;@}&#65533;&#65533;&#65533;&#65533;+m@1>&#65533;,c&#65533;&&#65533;uE&#65533;5&#65533;mf&#65533;V?>F&#65533;F&#1463;&#65533;&#65533;c|^&#65533;n&#65533;&#892;xe&#65533;&#65533;&#65533;&#65533;&#65533;&#65533;E2^&#65533;,&#65533;&#65533;&#65533;&#65533;&#65533;$&#65533;&#1609;Y&#65533;&#65533;[&#65533;&#65533;&#1024;&#65533;&#65533;&#921;&#65533;&#65533;iI<E[&#65533;&#65533;V&#65533;&#65533;&#65533;&#65533;	&#65533;&#65533;&#65533;&#65533;-&#65533;&#65533;&#65533;&#65533;&#65533;&#65533;&#65533;XJU&#65533;&#65533;.&#65533;&#65533;&#65533;&#65533;|Y` &#65533;&#65533;}&#65533;&#65533;E&#65533;&#65533;&#65533;&#65533;&#65533;&#65533;&#65533;&#65533;&#65533;]
&#65533;N&#65533;
&#65533;&#65533;m`&#65533;&#65533;]&#65533; &#1997;&#1441;&#65533; Q\@A&#65533;&#65533;q&#65533;&#65533;QS&#65533;^J&#65533;&#65533;n&#65533;!&#65533;&#1643;9&#65533;Ka&#65533;&#65533;Q&#65533;P]L&#65533;&#65533;&#65533;&#65533;QW&#65533;&#65533;&#65533;&#65533;&#65533;%|A&#65533;&#65533; A!a &#65533;&#65533;&#65533; ,&#65533;"F&#65533;&#65533;=!l&#65533;]f&#65533;N$&#65533;r]&#65533;$&#148;&#65533;&#65533;&#65533; qbi&#65533;J&#65533;&#65533;}N&#65533;&#65533;F&#65533;W&#65533;V&#65533;&#65533;_&#1265;Y&#65533;&#782;&#65533;&#65533;
&#65533;&#65533;&#65533;b&#65533;P&#1594;&#65533;&#65533;D&#65533;&#65533;&  ~&#65533;&#65533;"c A&#65533;&#65533;A&#65533;E&#65533;8`*b|Y&#65533;l`&#65533;bU&#65533;e&#65533;u&#65533;&#65533;&#65533;A&#65533;&&#65533;YZi&#65533;g&#65533;&#65533;&#65533;&#65533;!5&#65533;&#65533;&#65533;b&#65533;&#65533;&#65533;&#65533;&#65533;c&#65533;&#8497;&#65533;@&#1633;v &#65533;&#65533;&#65533;&#65533;!F&#65533;b&#65533;&#65533;&#65533;# :&#65533;&#65533;&#65533;@1&#65533;&#65533;&#65533;A":# &#65533;&#65533;I&#65533;&#65533;&#65533;]&#65533;&#65533;qe!1e"7&#65533;bw5&#65533;&#65533;&#65533;&#65533;&#65533;&#65533;M&#65533;&#65533;(&#65533;#*&#65533;cnl&#65533;&#1123;&#65533;&#65533;&#65533;&#65533;I&#65533;&#65533;H>&#65533;&#65533;f&#65533;&#65533;&#65533;>&#65533;b&#65533;	&#65533;&#65533;&#65533;X_ .&#65533;A:@&#65533;]	B*&#65533;BnA8&#65533;ML#D&#65533;&#65533;&#65533;&#65533;	&#65533;Z6&#65533;DE&#65533;[&#65533;`G&#65533;S&#65533;&#65533;d&#65533;]&#65533;&#65533;&#2015;9^:~&#65533;&#65533;&#65533;x&#65533;P&#65533;&#65533;Ij&#65533;2e&#65533;&#65533;&#65533;?&#1572;&#65533;d&#65533; &#65533;?d v&#65533;&#65533;i,&#65533;&#65533;3&#65533;&#65533;C&#65533;&#65533;&#65533;<&#65533;HhTvdT&#65533;&#65533;b$"\X&#65533;#&#1985;S&#65533;bq&#65533;&#65533;<&#65533;&#65533;I&#65533;#&#65533;&#65533;]&#65533;}P&#65533;9&#65533;-ZY&#65533;&#65533;&#65533;MAY[&#65533;&#65533;&#65533;%&#65533;&#65533;f\&#65533;&#65533;N&#65533;&#65533;]N&#65533;&#65533;&#65533;&#65533;b&#65533;&#65533;&#65533;&#65533;%pJA&#65533;&#65533;&#65533;&Y&#65533;&#65533;9&#1815;&#65533;accn[&#65533;<&#65533;ka&#65533;kT&#65533;g*eK)Wv.R&#65533;&#65533;-	&#65533;9&#65533;&#1292;&#65533;&#65533;y	&#65533;&#65533;	&#65533;!&#65533;&#65533;f"&#294;l&#65533;&#65533;	&#65533;0&#65533;LA\ &#65533;&#65533;&#65533;&#65533;&#65533;&#65533;&#65533;&3F&#65533;8&#65533;&#65533;&#1465;`&#65533;sJ&#1401;iPtV&#65533;k&#65533; 2X&#65533;0&#65533;&#65533;9&#33100;&#65533;v*&#65533;&#65533;&#65533;&&#65533;&#1415;zM&#65533;U&#65533;&#1968;&#65533;&#65533;&#65533;g&#65533;&#359;|&#65533;^Ndm
VTa@	&#1792;]&#65533;&#65533;&#65533;&#65533;
&#1829;&#65533;A&#65533;9p!&#65533;F&#65533; XBh&#65533;*]{v&#65533;S&#65533;&#6041;"I&#65533;!X&#65533;&#65533;&#65533;&#65533;&#65533;MV&#65533;&#65533;A&#65533;Er&K&#65533;&#65533;[&#65533;&#65533;^8H&#65533;&#612;&#65533;h&#65533;&#65533;&#65533;d&#65533;&#65533;&#65533;X&#65533;&#65533;&#1320;_:!&#65533;
%p&#65533;8!Jf&#65533;U,&#65533;&#65533;&#65533;&#65533;&#65533;}&#65533;&#65533;Pgjf]&#65533;&#65533;.&#65533;8&#65533;&#65533;&#65533;b&#65533;&#65533;#&#65533;P&&#65533;}&#65533;Uz&#65533;&#65533;i[&#65533;	&#65533;[&#65533;&#42187;N`"&#65533;]]vn&#65533;&#65533;&#65533;&#65533;o
eB&#65533;&#65533;&#65533;&#65533;P&#65533;9Y&#65533;P&#963;M&#65533;&&#65533;	Zk^&#65533;\&#65533;&#65533;&#65533;&#65533;&#65533;a&#65533;8v&#65533;Z&#1520;^*y*s(i&#65533;&#65533;&#65533;&#65533;H&#65533;&#65533;&#65533;fQ&#65533;&#65533;&#65533;&#65533;&#65533;a&#65533;l8&#65533;cu&#65533;&#65533;Q&#65533;&#65533;&#65533;&#65533;&#65533;&#65533;&#65533;&#65533;*&#65533;i&#65533;&#65533;Z&#65533;&#65533;*&#65533;DB&#65533;	n&#465;&#754;.&#548;&#65533;&#65533;&#65533;&#65533;&#65533;&#505;k.:&#65533;&#65533;&#65533;w&#65533;h|&#1444;M&#65533;&#65533;?&#1189;&#65533;f&#65533;|X&#65533;&#65533;_&&#65533;&#65533;&#65533;&#65533;&#65533;I&#65533;+#&#65533;JL;&#65533;&#65533;l&#65533;&#65533;&#65533;&#65533;&#65533;&#65533;F)&#65533;vlM]&#65533;&#65533;nh&#65533;V&#65533;&#65533;&#65533;&#65533;&#65533;h&#65533;&#65533;&#65533;&#65533;1a~&#1196;&#65533;&#65533;&#65533;d%$&#65533;&#65533;&#65533;&#65533;&#65533;qSSz&#65533;#v&#65533;ZlJT&#65533;h5&#65533;q&#65533;c&#65533;.&#65533;&#65533;6l&#65533;b&#65533;&#65533;&#65533;&#65533;Y &#65533;&#65533;+&#65533;z&#65533;w&#65533;&#65533;&#65533;8&#65533;7&#65533;%i.K&#65533;!&#65533;
&#65533;,&#65533;h&#65533; !( !$!!!!(# #"#%$)&'1&(%&(*&)1) )$$)&**&0+*,,)%-,1-.9-1*.04.191-,1.22.831,31444:65@68468;6:@94596:96@;9<;:4<;B=@:>>H>@FA==A=CA>HCA=CADDCJFEPFHLFHQFIBHDDI=DIFKJFPKIMKJDLKRMLXMPKNPTNPYQLMQMTRNXRQURSMTSZVUaVX]VX`XTVYKWYU\YYTZV`ZY][MY\[b^]i^`g`]daX]a^haa\baedVbdcjfepfhlfhpheehfmi\gi^iifqihejimlksnmxnpwpmuqbkqqurdprnyss{sv&#65533;vx}vy&#65533;xgsxmzxu}yu&#65533;yy~{{&#65533;{}&#65533;~&#65533;&#65533;&#65533;&#65533;&#65533;}&#65533;&#65533;~&#65533;&#65533;&#65533;&#65533;&#65533;r}&#65533;u&#65533;&#65533;&#65533;&#65533;&#65533;&#65533;&#65533;&#65533;&#65533;&#65533;&#65533;&#65533;&#65533;&#65533;&#65533;&#65533;&#65533;&#65533;&#65533;&#65533;&#65533;&#65533;&#65533;&#65533;&#65533;&#65533;|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246;&#65533;&#568;&#65533;&#65533;&#65533;&#65533;&#65533;&#65533;&#65533;&#65533;&#65533;&#65533;&#316;&#65533;&#637;&#65533;&#765;&#65533;&#1215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(&#65533;&#65533;&#65533;&#65533;&,&#65533;&#65533;&#65533;&#65533;ib&#65533;H&#65533;&#65533;&#137;"&#1302;&#65533;!&#462; &#65533;&#65533;X&#65533;&#65533;I&#65533;"%z&#626;%&#598;&#65533;`j&#65533;I&#65533;&#65533;&#847;.s&#65533;&#1817;&#65533;&#65533;i?FJ&#65533;&#65533;&#65533;eH&#65533;*]&#65533;4)O&#65533;@&#65533;d&#65533;&#65533;&#272;A/&#65533;&#314;&#65533;&#807;w&#65533;&#65533;3&#65533;E&#65533;[&#65533;&#65533;&#65533;&#65533;&#65533;T&#65533;d&#65533;&#669;&#65533;&#65533;mT&#65533;Q&#65533;&#65533;m&#695;&#65533;&#65533;ej&#65533;J&#65533;&#65533;U&#65533;'%b&#65533;&#65533;'&#935;&#65533;&#65533;&#1701;&#65533;&#65533;2]&#65533;p&#65533;&#65533;&#65533;M&#65533;&#65533;&#961;'&#65533;K:&#65533;&#2019;&#65533;&#65533;&#65533;|&#1457;c&#136;Ko&#65533;&#65533;*&#65533;qcg&#65533;&#530;&#65533;&#65533;&#2005;wo&#65533;&#65533;y&#65533;m&#65533;&#65533;+_&#65533;&#65533;&#65533;O&#65533;&#65533;KMM}5&#65533;&#65533;R&#65533;&#65533;n&#52588;&#65533;&#65533;&#65533;&#65533;&#65533;&#65533;~s&#65533;p&#65533;&#65533;&#65533;GF&#65533;&#65533;8&#65533;&#65533;&#65533;&#65533;g5,}:&#65533;&#65533;G&#65533;+&#65533;^&#65533;&#65533;&#65533;&#65533;&#65533;&#65533;Q&#65533;&#65533;]&#65533;&#1553;z&#65533;)(&#65533;{&#65533;%&#65533;&#65533;&#65533;&#65533;g&#1989;&#65533;&#65533;'&#65533;ul-H&#65533;a&F xR&#65533;[M&#65533;&#65533;g&#65533;,J!|*&#65533;&#33861;&#1416;&#65533;S&#65533;i&#65533;akV}7&#65533;[&#65533;&#65533;E&#65533;Db&#412;d@&#65533;E&#65533;&#65533;&#65533;y&#65533;dp0&#65533;&#65533;$v4&#65533;h&#65533;}9b&#65533;&#65533; r&#65533;Vy&#65533;&#65533;&#65533;&#65533;&#65533;)&#65533;&#1556;h&#65533;&#65533;G>Y&#65533;72&#65533;%C&#65533;ig&#1552;^&#65533;hc&#26952;$&#65533;&#65533;&#342;&#26656;&#65533;&#65533;&#65533;nBg&#65533;&#65533;Y7]&#65533;we&#65533;y*J&#65533;HB&#65533;U&#65533;&#65533;cB&#65533;:&#65533;&#65533;`&#1108;&#65533;&#65533;&#65533;n&#65533;&#65533;SF&#65533;(&#65533;r&#65533;&#545;k&#65533;&#65533;)&#65533;|7&#1959;&#65533;&#65533; &#65533;=&#65533;E_&#65533;*&#65533;8&#65533;&#65533;&#65533;*P&#65533;&#65533;Y_&#65533;&#65533;^&#65533;]wf&#65533;e&#65533;a
&#65533;)d/k,nG&#65533;&#65533;&#65533;&#65533;&&#65533;&#65533;?&#65533;y&#65533;eK&#65533;+&#65533;&#65533;&#1607;&#1453;w&#65533;[+&#65533;&#65533;&#65533;&#65533;\&#65533;&#65533;&#65533;Qz&#65533;J&#65533;&#65533;<]^f[o&#65533;&#65533;zjm&#65533;&#65533;J)&#65533;&#65533;&#65533;&#65533;&#65533;0&#65533;&#65533;k&#65533;w&#65533;&#65533;&#65533;&#65533;j&#65533;m&#65533;*r&#65533;&#65533;&#65533;nB&#65533;&#65533;Kn}%&#65533;&#65533;&#65533;&#65533;4&#65533;&#65533;&#65533;8&#65533;ZX&#920;n[&#65533;&#601;&#65533;2&#445;I&#65533;j&#65533;H'i&#65533;&#65533;s&#65533;M&#64116;D?&#65533;r&#65533;'j,&#65533;&#65533;\w-&#65533;l&#65533;&#65533;&#65533;m&#65533;&&#65533;&#65533;#&#65533;&#65533;Lln&#65533;4&#65533;+&#65533;&#65533;p&#493;j&#65533;&#65533;tu&#65533;uy!Io+&#65533;8t&#65533;1O(&#65533;&#65533;&#65533;[&#65533;&#65533;&#65533;_F&#65533;&#65533;&#65533;_zv&#65533;b&#65533;]&#65533;&#65533;&#65533;ny&#65533;I=Go&#65533;&#65533;w&#946;&#17706;&#65533;7&#65533;&#65533;&#65533;&#1111;&#65533;&#1974;2n.&#65533;&#65533;&#1238;&#65533;&#65533;D&#65533;&#65533;&#65533;&#65533;&#65533;&#65533;&#65533;&#65533;S&#65533;&#65533;&#65533;g&#65533;&#65533;N&#65533;&#65533;&#65533;&#65533;Np8&#1886;&#65533;&#65533;{/&#65533;&#65533;&#65533;Sf&#65533;d&#65533;&#65533;&#755;&#65533;l;&#65533;&#36028;&#65533;3C_&#65533;&#65533;&#65533;JL2&#65533;&#48701;V&#65533;&#65533;&#65533;&#65533;&#65533;b&#65533;&#65533;&#65533;&#65533;"&#65533;&#65533;W+'O~&#65533;&#65533;&#65533;_&#65533;8&#65533;a&#65533;}&#65533;*]&#65533;H'&#65533;&#65533;&#65533;mw[&#65533;&#65533;&#65533;G&#65533;
Z&#65533;&#65533;|&#65533;;&#65533;'?&#65533;JYs&#65533;i&#65533;&#65533;&#65533;&#65533;&#65533;&#65533;&#65533;&#65533;&#65533;"@&#65533;!&#65533;&#65533;&#65533;&#65533;&#65533;g(&#65533;&#1712;E<&#1364;d?&#65533;&#65533;_(&#65533;&#65533;&#65533;&#65533;&#1488;&#65533;&#65533;HLbo&#65533;Dr&#65533;/i[&#65533;q&#65533;44&#65533;&#65533;&#65533;;i&#65533;&#65533;&#65533;E$6&#65533;h&#65533;&#65533;&#1636;x&#65533;}&#65533;:9&#65533;&#65533;&#65533;&#65533;6^&#65533;p,co&#901;&#65533;zob'K&#65533;X&#65533;~&#65533;p&#65533;&#65533;&#585;&#65533;&#1596;8&#65533;.&#65533;&#65533;EK&#65533;&#65533;&#65533;,&#65533;qP&#65533;&#65533;9&#65533;&#65533;&#65533;A&#65533;&#65533;&#65533;&#65533;$&#65533;h&#65533;G&#1171;!&#65533;&#65533;&#65533;Lg&#65533;J*d&#65533;&#65533;L%&#65533;&#65533;*&#65533;&#65533;\$&#65533;&#65533;AKt&#65533;J&#65533;H&#65533;*w&#65533;&#65533;)]&#65533;&#65533;&#65533;<c%&#65533;Y&#65533;b&#65533;&#65533;L&#65533; &#65533;&#65533;Kb&#65533;&#65533;4G&#65533;&#65533;{,&#65533;O&#65533;&#65533;?i&#65533;tq&#65533;&#65533;&#65533;8&#65533;&#65533;&#65533;gN&#65533;-&#65533;&#65533;5&#65533;&#65533;&#65533;r&#1681;&#65533;z&#65533;&#65533;&#65533;Y d&#1715;&#65533;&#65533;&#65533;&#65533;@&#65533;&#65533;&#65533;&#65533;k&#1157;&#65533;&#65533;&#65533;$#&#65533;o&#65533;&#65533;&#65533;,"=M&#65533;&#65533;3&#65533;&#65533;&#1319;5W&#65533;&#902;N&#65533;&#65533;&#65533;&#65533;&#65533;m&#65533;&#1038;zt&#65533;&#65533;&#549;;&#1825;&#1042;:&#65533;&#65533;&#65533;(/&#65533;qU&#1309;&#65533;K&#65533;Aa&#65533;G&#65533;&#1716;&#65533;&#65533;<&#65533;HI&#65533;P&#65533;R&#65533;2-&#65533;N&#65533;&#65533;S&#65533;H.&#65533;&#65533;K@&#65533;&#538;25"A&#65533;i(q&#65533;&#1058;t&#65533;@&#65533;Q&#65533;j&#65533;z"&#65533;=	u&#65533;S&#65533;&#65533;&#65533;&#65533;#c&#65533;&#65533;;&#65533;&#65533;S&#65533;&#65533;&#65533;3&#65533;Dg&#65533;&#1466;&#1717;&#65533;&#65533;&#65533;&#65533;-a&#65533;&#1458;&#65533;U&#65533; &#65533;jFH&#65533;V&#65533;Bu&#65533;&#65533;&#65533;_&#65533;(&#65533;&#65533;:&#1457;&#65533;&#65533;&#65533;]&#65533;&#65533;5Z^N&#65533;&S&#65533;&#65533;&#65533;&#65533;v&#65533;&#65533;m&#65533;ZA&#65533;&#65533;&#65533;n&#65533;&#65533;!=-hSZ&#65533;B&#65533;&#65533;&#65533;&#65533;&#65533;d&#65533;!&#65533;&#65533;&#65533;&#65533;,&#65533;&#65533;&#677;\&#65533;R!v&#65533;/&#65533;&#65533;h&#65533;&#1709;R&#65533;)-K`&#65533;&#65533;t&#65533;&#65533;&#65533;&#65533;)tS;&#65533;&#65533;&#65533;E\-&#65533;@&#65533;&#65533;]&#65533;&&#65533;&#65533;&#65533;n]&#65533;&#65533;&#65533;&#65533;
w&#65533;&#1397;)&#65533;*V&#65533;&#65533;&#65533;&#65533;&#65533;&#65533;.yY&#65533;]&#65533;Rw&#65533;&#65533;&#65533;x&#65533;&#2014;>w&#65533;&#65533;/z&#65533;&#65533;&#65533;&#65533;&#65533;&#65533;&#65533;u&#65533;&#65533;&#65533;g&#65533;&#65533;&#1902;i&#65533;]&#65533;Z&#65533;&#65533;o&#65533;I&#65533;C8&#65533;>&#65533;Yx&#65533;&#65533;&#1448;<&#65533;&#65533;Ug&#65533;&#65533;&#65533;|&#65533;&#65533;&#65533;nqU[&#65533;yxx&#65533;&#65533;&#65533;b&#65533;&#65533;8&#65533;&.&#65533;J&#65533;qb78&#65533;&#65533;y&#65533;he&#65533;&#65533;&#65533;&#65533;}r&#65533;y&#65533;&#65533;&#65533;&#65533;&#65533;&#65533;&#65533;rDkd&#65533;:8J&#65533;/&#65533;&#65533;&#65533;&#65533;'D&#65533;&#65533;&#65533;&#65533;&#65533;\e_&#65533;&#65533;&#65533;m&#65533;'&#65533;&#65533;	W&#65533;6&#65533;g&#65533;x&#65533;fO&#65533;m&#65533;&#65533;&#65533;&#65533;&#2023;&#65533;W&#65533;&#65533;l8&#65533;&#65533;b0C&#65533;&#65533;|&#27848;S&#65533;&#65533;Tz&#65533;&#58227;D	M`B7Y&#65533;&#65533;&#33452;|&#65533;(?&#65533;&#65533;N&#65533;?l&#65533;@C&#1308;&#65533;&#65533;&#65533;Q&#65533;&#65533;P'&#65533;&#571;&#65533;&#65533;&#65533;&#65533;&#65533;&#65533;&#65533;Rv&#65533;e&#65533;i&#65533;n:&#1408;&#65533;&#65533;=&#65533;&#65533;ld&#65533;&#1636;4ueK&#65533;&#65533;O{&#65533;86-&#65533;&#65533;\&#65533;;&#65533;&#65533;&#1262;Es&#65533;g+&#65533;r&#65533;g&#65533;&#65533;&#65533;S&#65533;&#65533;&#65533;&#874;&#1969;_&#65533;&#65533;&#65533;g&#65533;&#65533;&#65533;&#65533;&#65533;7&#65533;&#65533;ik&#1017;&#65533;2&#44059;&#65533;M&#65533;H&#65533;V&#65533;&#606;&#65533;&#65533;&#65533;;&#65533;|&#65533;&#65533;
_x&#65533;&#65533;X&#65533;oAz&#65533;&#65533;2Z&#65533;&#65533;_b&#65533;&#65533;&#65533;&#65533;p&#65533;&#65533;&#65533;M&#65533;V&#65533;&#65533;&#65533;&#65533;&#65533;T&#65533;&#65533;&#65533;x#&#65533;&#65533;&#65533;m&#65533;&#65533;&#65533;&#65533;}&#65533;&#65533;$&#65533;&#65533;&#65533;&#65533;&#65533;	&#65533;&#65533;&#65533;&#65533;&#1960;&#65533;&#65533;.q/&#65533;Z&#65533;!&#65533;&#65533;{y&#65533;&#65533;YY&#65533;&#65533;ezN`&#65533;p&#65533;{&#65533;&#1630;w&#65533;&#65533;=&#65533;&#65533;&#65533;&#65533;;&#65533;w&#65533;&#65533;&#65533;}&#65533;\&#65533;&#65533;&#65533;)&#65533;&#65533;&#65533;&#65533;&#65533;&#65533;&#65533;&#65533;&#65533;&#65533;&#65533;P&#65533;&#65533;t&#65533;&#143;&#65533;&#65533;&#65533;9&#65533;u&#65533;&#1987;&#65533;]&#65533;&#65533;&#65533;&#65533;}&#65533;&#65533;&#65533;&#65533;rk&#65533;&#65533;&#65533;&#65533;ve&#65533;Z&#65533;_&#65533;&#65533;&#65533;&#65533;%&#65533;&#65533;&#65533;&#65533;&#65533;&#65533;`&#65533;&#65533;&#65533;&#65533;{~&#65533;&#65533;&#65533;}&#65533;s&#65533;&#65533;&#65533;r&#65533;&#65533;&#65533;S&#65533;x&#65533;&#65533;S&#65533;&#65533;&#65533;&#65533;&#65533;&#65533;[&#65533;&#65533;&#65533;&#65533;&#65533;&#65533;??&#65533;&#65533;&#65533;&#65533;&#65533;&#65533;-&#65533;&#65533;&#11230;&#65533;l&#65533;;{&#65533;m&#65533;&#1219;&#65533;&#1333;&#65533;&#65533;]&#65533;j&#65533;~&#65533;!O&#65533;&#65533;I=&#65533;=&#65533;&#65533;&#65533;7&#65533;&#65533;&#65533;&#65533;&#65533;x&#65533;&#65533;&#65533;&#65533;w>&#65533;/&#65533;b{&#65533;&#65533;&#65533;&#65533;&#1415;&#65533;&#65533;Of&#65533;<&#65533;&#65533;&#65533;}x&#65533;k&#65533;?&#65533;&#65533;7~&#535;|&#65533;H&#65533;&#65533;J)&#65533;~&#65533;&#65533;&#65533;l&#65533;&#65533;&#65533;gy&#65533;&#65533;}&#65533;z&#65533;6aq&#65533;&#65533;&#65533;:H~&#65533;w&#771;&#65533;&#65533;'n&#1527;{X7&#65533;Xs&#65533;7&#65533;X}%&#65533;l&#65533;z&#65533;Gf&6P&#65533;}aG8&#514;VWSz4B&#65533;5rH&#65533;&#65533;&#65533;&#65533;&#65533;&#65533;N&#65533;&#65533;&#65533;&#65533;1&#65533;&#65533;&#65533;7&#65533;@&#65533;RXGT&#65533;&#65533;:(M&#65533;G&&#132;C8}^&#65533;|I&#65533;&#65533;w7&#65533;kI&#65533;yZ&#65533;&#65533;P&#1542;1Iq&#65533;tw~&#65533;F&#65533;&#65533;5;8&#65533;&#65533;&#65533;{&#65533;L&#65533;n&#65533;&#65533;&#65533; &#65533;&#65533;D&#65533;&#65533;&#65533;xtJ&#65533;&#65533;&#65533;wPS&#65533;&#65533;MW&#65533;&#65533;0&#65533;v&#513;y&#65533;x&#65533;'=~x&#65533;&#516;m8l&#65533;&#65533;l&#65533;&#65533;&#65533;&#65533;&#65533;&#65533;Z/&#65533;F#&#65533;&#65533;h\j&#65533;u&#65533;Y$F&#65533;vx&#65533;Ss&#65533;&#65533;gf&#65533;&#65533;&#65533;,&#65533;&#65533;&#65533;&#65533;8&#65533;&#65533;&#65533;&#65533;X&#65533;f&#65533;&#65533;&#522;-v&#65533;&#65533;Q&#65533;&#65533;&#65533;(pDUN&#65533;&#65533;k&#65533;Hwiw&#65533;u78&#65533;Xxt&#65533;(&#65533;&#65533;&#65533;z&#65533;&#65533;&#65533;x&#65533;&#65533;X}&#65533;&#65533;J&#65533;&#65533;&#65533;8&#65533;&#65533;&#840;L&#65533;hm&#65533;&#65533;6bA&#65533;>&#65533;a6&#65533;R&#65533;&#65533;(&#65533;r8&#65533;s&#65533;&#65533;&#65533;h&#65533;8s&#65533;&#65533;c&#65533;&#65533;H&#65533;&#65533;&#65533;*xf&#65533;&#65533;	gL!&#65533;;P&#65533;N&#65533;p8}&#65533;"&#65533;C*T&#65533;&#948;&#65533;&#1448;h"Es&#65533;&#65533;&#65533;xwF.y&#65533;n*&#29704;&#65533;&#65533;&#65533;&#65533;&#65533;D&#65533;Nh&#65533;9y&#65533;&#65533;EKl"$&#65533;Q&#65533;&#65533;&#65533;PE2t&#65533;&#65533;t&#65533;NI&#65533;VdvX&#594;&#65533;&#65533;t.)&#65533;U	&#65533;&#65533;&#65533;&#65533;&#65533;&#65533;nH&#65533;&#65533;f&#65533;&#65533;#&#65533;&#65533;&#65533;&#65533;&#65533;&#65533;N&#65533;&#65533;&#65533;&#520;&#65533;&#65533;&#65533;e&#65533;]U&#65533;.EB/#&#65533;>I&#65533;&#65533;&#65533;Lqy&#65533;X&#65533;V&#65533;]Z	&#65533;9&#65533;&#65533;&#65533;&#65533;4&#65533;&#65533;h&#65533;R&#65533;1&#65533;&#65533;2&#65533;&#65533;$Q&#65533;2&#448;&#65533;&#65533;s5&#65533;B&#65533;&#65533;PY&#65533;&#65533;DtWy&#65533;AYdp&#65533;&#65533;&#65533;&#65533;&#65533;&#65533;&#65533;&#65533;&#65533;&#359;{()A#&#65533;&#65533;&#65533;t&#65533;f=(,&#65533;B&#65533;&#65533;&#65533;&#65533;	&#65533;&#65533;&#65533;uGs&#65533;`a*&#65533;|#&#65533;c&#65533;&#65533;&#65533;&#65533;&#65533;&#65533;d|=)c&#65533;&#65533;&#1472;&#65533;i&#65533;&#65533;Y&#65533;&#65533;h:&#65533;&#65533;&#65533;&#65533;9&#65533;&#65533;I&#65533;&#65533;fbyR&#65533;H&#65533;z&#65533;Qh&#65533;&#1305;N&#65533;&#65533;[&#65533;WB&#65533;?&#65533;&#65533;&#65533;x&#65533;&#65533;&#65533;y&#65533;a&#65533;&#65533;G&#65533;&#1241;&#65533;"&#65533;N&#65533;3&#65533;&ve&#65533;59&#65533;&#65533;|)4N&#65533;Y&#65533;;y&#65533;]8&#65533;&#65533;9u&#65533;&#37857;&#65533;1B&#65533;&#65533;&#65533;&#65533;&#65533;&#65533;{&#65533;b&#65533;2&#65533;$&#65533;&#65533;B&#65533;&#65533;&#400;R&#65533;f&#65533;&#65533;a&#65533;&#65533;U&#65533;&#65533;-&#658;&#671;&#65533;KeF&#65533;&#65533;&#65533;R&#65533;1&#65533;&#65533;[_&#539;6&#65533;&#65533;&!&#65533;&#65533;&#65533;&#65533;&,Jd&#65533;&#65533;&#65533;U5&#65533;&#65533;i&#65533;&#65533;&#65533;&#65533;o&#65533;%*&#65533;&#65533;y&#65533;3:&#65533;9&#65533;&#65533;&#640;E&#65533;k&#1510;nZ&#65533;&#65533;%&#65533;N&#65533;4a&#65533;.&#65533;&#65533;?&#65533;&#65533;RjanI&#65533;&#65533;Y&#65533;&#65533;&#65533;l4&#65533;[J&#65533;(l&#65533;&#65533;`*O&#65533;&#65533;	&#65533;	N&#65533;&#65533;0&#65533;&#65533;&#65533;&#65533;&#65533;&#65533;&#65533;B&#65533;k&#65533;t&#65533;&#65533;A'-bJ&#65533;D&#65533;&#65533;&#65533;&#65533;hHv&#65533;YzL&#65533;&#65533;u&#65533;&#65533;1F&#65533;&#65533;&#65533;&#65533;&#65533;&#65533;&#615;&#65533;JB&#65533;]Q&#65533;:&#65533;&#65533;&#65533;&#65533;&#65533;	a&#65533;mDA&#65533;&#65533;&#65533;}&#65533;iJ+&#65533;R&#65533;h&#65533;d&#27071;3&#65533;(&#1500;&#65533;I&#65533;Z:&#65533;&#65533;&#65533;&#65533;}&#65533;&#65533;&#65533;&#65533;v&#65533;&#65533;&#65533;-&#65533;&#65533;
k&#65533;:PY&#65533;	&#65533;&#65533;&#65533;&#65533;&#65533;&#1767;aB)F&&#65533;&#65533;-&#65533;2&#65533;WZ&#65533;3'x&#65533;&#65533;&#65533;H&#65533;x&#65533;I&#65533;'y&#65533;&#65533;&#65533;v&#65533;8&#65533;"Z&#65533;	&#65533;&#65533;&#65533;&#65533;&#65533;&#65533;&#686;&#65533;&#65533;&#65533;&#65533;&#65533;&#65533;
B&#65533;$&#65533;jp&#65533;`&#65533;&#65533;&#65533;f&#65533;&#65533;&#65533;49k&#65533;}&#65533;G7&#65533;x&#65533;{&#65533;&#65533;&#65533;5P&#65533;QfH&#65533;k&#65533;1&#65533;&#65533;&#65533;:/+
f&#65533;&#65533;&#65533;>0&#65533;5&#65533;v&#65533;
&#65533;&#65533;&#65533;*xj&#65533;.(#&#65533;&#65533;(;&#65533;E&#65533;6&#65533;&#65533;8+&#65533;&#65533;&#65533;&#65533;UN&#65533;Z&#65533;&#65533;&#65533;@&#65533;&#65533;;&#65533;&#65533;&#262;b&#65533;L&#65533;f&#65533;&#65533;&#65533;&#65533;KkW0&#65533;Mp&#65533;`+&#65533;]&#1583;&#65533;B2U&#65533;&#65533;&#65533;'&#65533;&#65533;&#65533;&#65533;[&#65533;5&#65533;@mO&#65533;&#65533;7&#65533;im&#65533;zr&#65533;&#65533;&#65533;:gO9&#65533;&#65533;&#65533;&#65533;&#65533;&#65533;	&#65533;@S0&#65533;&#65533;
&#65533; &#65533;&#65533;8&#65533;a&#1756;&#65533;$&#65533;&#1269;c&#65533;~&#65533;W&#65533;&#65533;&#65533;</&#65533;M&#65533;E&#65533;&#65533;k&#65533;&#65533;g&#65533;p&#65533;&#65533;&#65533;j:;&#65533;&#65533;&#65533;&#65533;&#65533;r0&#65533;W&#65533;X&#65533;1+&#65533;&#65533;&#65533;&#65533;&#65533;&#65533;&#65533;;&#65533;&#65533;&#65533;Q&#65533;&#65533;`&#343;&#65533;&#65533;&#65533;&#65533;Z&#65533;&#65533;&#630;&#65533;&#65533;&#65533;&#36281;&#65533;&#65533;&#65533;&#65533;K5@j8&#65533;&#65533;&#65533;&#65533; b&#65533;	&#65533;&#65533;^ mG&#65533;&#65533;&#65533;&#65533;&#65533;+C&#65533;&#65533;&#65533;3&#65533;u&#36360;&#65533;&#65533;&#65533;)&#65533;&#65533;&#65533;$&#353;&#65533;DP4&#65533;+Cz&#65533;&#65533;J&#65533;?&#65533;p&#65533;;(i*&#65533;&#65533;k&#65533;&#65533;&#65533;&#65533;&#65533;&#65533;%&#65533;`K|&#65533;W&#65533;	&#1759;&#65533;&#65533;&#65533;&#65533;L&#65533;B&#65533;,r&#65533;`2&#65533;&#65533;&#65533;&#65533;70Eez&#65533;&#65533;f&#65533;&#65533;E&#65533;&#65533;&#65533;&#65533;&#483;&#1805;&#65533;:&#65533;t&#46367;&#65533;z&#65533;&#65533;)&#65533;&#138;Q!&#65533;z&#65533;b`(&#65533;&#65533;L&#65533;*9&#65533;L&#65533;>,&#65533;+&#65533;&#65533;|9&#65533;s&#65533;&#65533;&#65533;&#65533;&#65533;p&#829;E&#65533;&#65533;&#65533;&#65533;|&#65533;3Y&#65533;V&#65533;&#65533;&#65533;'&#65533;&#65533;-&#65533;<&#65533;&#65533;&#65533;Sk&#65533;[&#65533;&#65533;r&#65533;,&#65533;J&#65533;&#65533;&#65533;&#65533;K&#65533;&#65533;&#65533;-&#65533;|&#65533;$!&#65533;&#65533;Y&#65533;>+&#65533;&#65533;&#1470;&#49860;D&#65533;&#65533;&#65533;&#52740;|&#65533;,&#65533;&#372;<;*,&#65533;.&#65533;&#65533;|&#65533;A&#225;@([&#65533;K&#65533;3&#65533;Q4&#65533;m&#65533;&#65533;&#65533;&#65533;2&#65533;&#65533;&#65533;v&#65533;]x&#65533;&#65533;&#65533;&#1773;=&#455;&#65533;&#65533;(&#515;L&#527;&#65533;&#65533;2&#65533;&#65533;&#65533; &#1490;&#65533;	|&#65533;b&#65533;&#65533;&#65533;
&#65533;&#65533;<&#65533;&#65533;&#65533;zQ&#65533;wI&#65533;J&#13609;&#181;&#65533;y&#65533;&#65533;&#65533;&#65533;75&#65533;q&#1627;f&#65533;&#65533;&#65533;7&#65533;T&#65533;&#65533;,&#947;l&#65533;&#65533;l&#65533;%3&#65533;a&#65533;l&#65533; &#65533;&#65533;[&#65533;&#65533;&#65533;%O&#65533;&#65533;r3#&#65533;&#65533;&#65533;1q&#65533;%&#65533;&#65533;e&#65533;J&#65533;q&#65533;&#65533;&#65533;&#65533;&#65533;&#65533;&#65533;&#65533;z&#65533;&#65533;F&#65533;&#65533;&#65533;&#65533;&#65533;E&#65533;H&#65533;&#1286;&#65533;&#65533;&#65533;J&#65533;&#65533;"&#1519;$M&#65533;HB&#65533;'&#65533;&#65533;&#65533;&#65533;*>u&#65533;&#65533;"&#548;v&#65533;$$&#65533;&#65533;&#65533;ZC&#65533;&#65533;&#65533;z&#65533;`&#466;&#65533;I&#65533;&#65533;&#65533;O&#65533;<&#65533;&#65533;&#825;&#65533;K&#503;0&#65533;L&#65533;I&#65533;&#1491;&#65533;	&#65533;&#65533;&#65533;P&#65533;P&#65533;&#65533;RMU&#65533;&#65533;t)&#65533;&#65533;&#65533;.#&#65533;6O&#65533;B_&#65533;&#65533;%mAZ&#65533;I&#65533;;k&#65533;&#65533;;c{&#65533;&#65533;&#1752;&#65533;y&#423;+&#34027;&#65533;&#65533;t&#65533;`&#65533;w&#65533;&#65533;@&#65533;&#140;&#65533;&#65533;&#65533;&#65533;&#65533;&#65533;}&#65533;&#65533;H&#65533;&#65533;`&#65533;^Y&#65533;<&#65533;&#65533;0&#65533;=Q*Y&#1820;&#65533;&#65533;H&#65533;CBd&#65533;*D&#65533;&#65533;&#65533;&#65533;&#65533;?lNK&#65533;_5&#65533;&#65533;&#65533;{&#65533;zj&#65533;	&#65533;&#65533;&#65533;|&#65533;&#65533;r{&#1704;&#65533;&#65533;&#65533;M&#164;&#65533;&#65533;D&#65533;&#65533;E&#65533;&#912;&#512;&#65533;&#65533;<&#1557;&#65533;&#65533;&#65533;-&#65533;&#65533;&#65533;&#65533;&#65533;&#65533;&#65533;&#65533;&#65533;&#65533;2&#65533;$X&#65533;'n&#65533;&&#65533;&#65533;&#65533;Ad&#65533;&#65533;k1&#65533;&#65533;&#65533;/I&#65533;&#65533;&#65533;&#65533;&#65533;&#65533;z&#65533;m&#65533;&#65533;&#65533;&#65533;M&#65533;&#65533;W<&#554;&#65533;&#65533;&#65533;&#65533;8&&#50805;=&#65533;[	&#65533;&#65533;
r0&#65533;PmW&#65533;&#65533;&#1345;&#65533;&#1589;+&#65533; "2F&#65533;m&#65533;&#65533;S&#65533;>&#1937;&#65533;?&#1100;&#65533;j&#65533;3=&#65533;y&#65533;M&#65533;&#65533;&#65533;&#65533;N&#65533;&#65533;O.&#65533;t&#65533;S&#65533;&#65533;&#65533;&#65533;';&#65533;&#1495;&#65533;&#65533;&#65533;&#65533;&#65533;&#65533;&#65533;/&#65533;/.&#65533;&#65533;]'9&#65533;&#65533;jN&#65533;T&#65533;&#65533;n&#65533;&#65533;&#65533;l6&#65533;R&#65533;)&#65533;C@&#571;&#65533;t&#65533;&#65533;J&#65533;&#65533;&#65533;&#1875;&#1327;X&#65533;&#65533;&#65533;&#65533;%&#65533;&#65533;&#65533;&#65533;&#65533;&#65533;&#65533;&#65533;P&#65533;&#65533;}&#1936;.&#65533;&#65533;&#65533;;&#65533;&#65533;B&#65533;,a&#65533;&#65533;&#65533;b.mi&#65533;&#65533;&#65533;&#65533;&#346;&#65533;&#65533;&#65533;7&#65533;&#1990;&#65533;0\&#65533;&#219;P&9>x.K&#65533;E&#65533;&#65533;&#65533;j&#65533;&#65533;&#65533;&#65533;&#65533;3&#65533;i&#65533;&#65533;&#65533;&#65533;Q&#65533;&#65533;&#65533;&#65533;~&#65533;&#65533;L&#1456;&#65533;&#65533;[&#65533;&#65533;&#65533;&#65533;&#65533;&#65533;&#65533;&#65533;&#65533;
JK&#414;`c&#65533;&#65533;f&#65533;!&#65533;`&#65533;&#65533;=&#65533;&#65533;N&#65533;&#65533;}&#65533;&#65533;a&#65533;&#65533;&#65533;&#65533;&#65533;&#65533;&#65533;&#65533;A&#65533;~*W>&#65533;/mFu&#65533;^&#65533;yz&#65533;U&#1930;&#1485;&#65533;&#65533;&#65533;&#65533;&#65533;9&#65533;"^.->&#65533;&#65533;&#65533;&#937;&#65533;
)&#65533;&#65533;&#65533;&#65533;&#65533;}&#756;r&#65533;&#65533;S&#65533;n&#65533;&#65533;&#65533;,&#65533;>&#65533;>&#65533;4&#65533;&#65533;&#445;4a&#65533;|&#65533;L-&#65533;&#65533;&#65533;&#482;&#65533;&#65533;&#65533;&#65533;>&#65533;>}dL&#65533;&#65533;N&#65533;&#1773;&#65533;&#65533;*&#65533; &#65533;&#65533;kh&#65533;&#65533;&#65533;&#1821;&#65533;"1&#65533;&#65533;^&#65533;[l&#65533;H&#65533;&#65533;\&#65533;	&#65533;`&#65533;&#65533;&#65533;`}Pfpc&#65533;^&#65533;/&#65533;&#65533;4&#65533;&#65533;&#65533;&#65533;!!&#65533;$/%o&#65533;o~&#65533;h^&#65533;&#1234;)&#65533;@&#65533;&#65533;7t~?6&#65533;&#65533;v&#465;&#65533;&#65533;&#65533;&#65533;&#65533;qkh&#65533;-&#65533;Y&#65533;&#65533;&#65533;&#65533;&#65533;p/&#65533;}}&#65533;&#65533;&#65533;B`f&#65533;&#65533;&#65533;&#65533;&#65533;&#65533;Vp&#65533;IpS&#65533;/$p&#65533;,o&#65533;h&#65533;4B&#65533;(T&#65533;&#65533;[&#65533;&#65533;F&#65533; {o&#61502;&#65533;R
q&#65533;
&#65533;&#65533;S&#65533;&#65533;&#65533;&#65533;&#65533;x&#1260;&#65533;&#65533;YN%E<&#65533;&#65533;&#65533;u`
&#831;&#65533;J&#65533;&#65533;&#65533;AP&#65533;A&#65533;b&#65533;&#65533;ooW-&#65533;s@z^&#65533;/&#65533;&#65533;&#65533;&#65533;&#65533;&#65533;&#65533;&#1914;&#65533;S&#65533;&#65533;&#65533;&#65533;&#65533;Y&#65533;&#65533;7&#65533;e&#65533;&#65533;&#65533;.&#65533;K&#2017;&#65533;&#65533;&#65533;:E&#65533;&#65533;9&#65533;&&#65533;&#65533;&#65533;S+E\&#65533;&#65533;&#65533;A&#65533;&#65533;&#65533;.t&#65533;&#65533;&#65533;B&#65533;G&#65533;!E&#65533;$Y&#65533;&#65533;I&#65533;)U&#65533;d&#65533;R&#65533;K&#65533;0[&#932;Y&#65533;7&#65533;9u&#65533;&#65533;&#65533;'Ir:&#857;Itd;&#65533;I&#65533;&#65533;c&#1684;&#65533;&#65533;xP&#65533;&#65533;K&#65533;&#65533;&#65533;&#65533;&#65533;&#65533;n&#874;&#65533;&#65533;V&#65533;YI&#65533;&#65533;&#65533;&#65533;&#65533;&#65533;v!y&#65533;&#65533;y&#877;[&#65533;&#65533;j~4V0	&#65533;&#65533;q0|3&#330;U&#65533;X&#65533;		&#65533;.f&#65533;&#65533;&#65533;&#65533;o?b&#65533;&#65533;2&#1053;l3&#65533;$79&#65533;&#65533;&#65533;CA5J&#65533;R&#65533;&#65533;&#65533;RE&#65533;*S}\&#65533;&#65533;U&#65533;u&#65533;&#65533;Y&#65533;E&#65533;&#65533;&#65533;&#65533;V&#65533;&#65533;&#701;/&#65533;&#65533;Ui&#65533;
&#65533;&#531;kD"&#65533;&#65533;&#65533;$&#65533;&#65533;&#65533;&#65533;&#65533;p&#65533;&#1653;&#1228;&#65533;]&#65533;v&#65533;C&#65533;&#65533;&#65533;9g&#65533;&#1081;&#1122;;&#65533;&#65533;&#65533;&#65533;&#65533;&#65533;&#65533;&#695;V&#65533;&#65533;&#65533;X&#65533;^&#65533;?O&#65533;&#65533;&#1146;n@&#65533;|j&#65533;&#65533;&#65533;&#824;&#711;@&#65533;&&#65533;&#65533;"&#65533;#A/2&#65533;&#65533;B&#65533;:&#65533;&#65533;&#65533;&#65533;&&#65533;p&#65533;&#65533;J&#65533;&#65533;<&#962;R1&#65533;F&#65533;=&#65533;T&#65533;&#65533;uj\j&#65533;&#65533;&#65533;&#65533;/$&#65533;h&#65533;&#65533;)##&#65533;2&#65533;&#65533;12&#65533;=&#4323;)>z&#65533;&#65533;A&#65533;&#65533;+[qK.&#65533;&#65533;.+Q<mnjI&#65533;o&#65533;J8&#65533;^l&#65533;>zb&#65533;4a&#65533;&#875;A&#65533;m6&#65533;f&#618;3&#65533;&#65533;&#65533;HB&#65533;4&#65533;&#65533;&#65533;&#65533;1&#65533;fQ&#65533;&#65533;0&#65533;4&#65533;B&#65533;s2K&#65533;&#65533;&#65533;&#65533;d&#65533;!&#65533;Sb6&#65533;-&#65533;bu&#65533;15&#65533;&#65533;D&#65533;\&#65533;M:&#65533;YoFZm|q&#65533;&#65533;&#65533;&#65533;&#65533;+&#65533;,&#65533;6&#65533;&#65533;S&#65533;&#65533;v3&#65533;d$t&#65533;BOj&#1114;&#65533;&#65533;&#65533;G!EL:*H&#65533;:&#65533;&#65533;&#65533;N1&#65533;NCU&#65533;RI-5]CE-&#65533;]&#65533;&#65533;L^&#65533;&#65533;47&#65533;&#65533;=8&#65533;&#65533;&#65533;&#65533;&#65533;&#65533;&#65533;&#980;b&#65533;&#1132;&#65533;&#65533;*&#65533;&#65533;d&#65533;&#65533;F$fm&#65533;U&#1968;i&#65533;$E]tZ9&#65533;&#65533;&#65533;IKA&#65533;'&#65533;&#65533;&#65533;&8&#65533;]&#65533;Uh&#65533;c&#65533;YNc&#65533;&#65533;x&#65533;%&#65533;&#65533;&#65533;&#65533;&#65533;g9&#65533;7W&#65533;D&#65533;s&#65533;&#65533;{IX&#65533;&2#;&#65533;P&#65533;"3&#65533;&#65533;&#65533;d=&#65533;uQ2&#65533;#9&#65533;X&#65533;H!$&#65533;&#65533;')P;&#65533;N&#65533;&#65533;&#65533;0&#65533;c&#65533;&#216;&#65533;&#65533;&#65533;&#65533;]WDvO&#65533;9g&#65533;&#65533;&#65533;&#65533;D#&#65533;m&#65533;&#65533;&#65533;&#65533;8?>&#65533;&#65533;&#65533;&#65533;g&#65533;2&#65533;&#65533;&#65533;T&#65533;2[`&#65533;&#65533;&#65533;XI&#65533;e&#65533;}&#65533;&#376;B(&#65533;ub&#65533;=mjo&#65533;&#65533;R&#65533;B&#65533;0&#65533;&#65533;rO&#65533;&#65533;{&#65533;-&#65533;&#65533;&#65533;&#65533;&#65533;T&#65533;b&#65533;<&#65533;z&#65533;C<q;&#65533;&#65533;UG`&#65533;k&#65533;&#65533;&#65533;&#65533;=v&#65533;&#65533;&#65533;if|&#65533;%&@N+&#65533;_v&#65533;F&#65533;&#65533;p&#65533;z%B|&#65533;v+IN[&#65533;&#65533;&#65533;&#65533;&#65533;&#65533;&#65533;&#65533;&#65533;es+&#65533;&#65533;&#65533;<&#65533;&#65533;&#65533;2&#931;&#65533;&#65533;z&#65533;&#65533;{MOFL;&#65533;&#65533;&#65533;&#1301;&#65533;&#65533;`9&#65533;`?&#65533;&#65533;&#65533;:&#65533;a#_	%&#411;b&#65533;&#65533;aH+Hw&#65533;+&#65533;&#65533;&#394;&#65533;&#65533;K$&#65533;~&#65533;r@&#65533;U&#65533;&#65533;JQu0&#65533;&#65533;&#65533;]Sb\&#65533;D(&#65533;	;;c&#65533;'&#65533;A&#65533;&#65533;(&#65533;&#65533; &#65533;L&#65533;0zH&#65533;!&#65533;&#65533;IH>&#65533;&#65533;&#65533;gC&#65533;&#65533;+\&#65533;&#65533;^&#65533;a"AX	a&#65533;&#65533;0`&#65533;*&#65533; &#65533; 1&#65533;&#65533;&#65533;@D(!	wAL&#65533;x&#65533;HH6QS_&#65533;&#65533;$m2$L&#65533;&#65533;&#65533;<&#65533;Wj&#65533;&9n&#65533;&#65533;]<X)&#65533;b&#65533;O&#425;)5ci&s&#65533;&#65533;E&#65533;&#65533;&#65533;"&#65533;`&#65533;n&#65533;&#65533;9+ .&#65533;aE&#65533;&#65533;n&#65533;&#219;&#65533;r&#65533;$9&#65533;A&#65533;" P&#65533;{>K&#65533;f&#65533;yC*^1&#65533;&#414;m&#65533;&#65533;&#65533;j\&#65533;&#65533;+T~&#65533;q&#65533;&#65533;&#65533;&#65533;&#65533;&#65533;&#65533;h&#65533;&#65533;+AC&#65533;J&#65533;&#65533;&#65533;H&#65533;&#65533;&#65533;Zp&#65533;Kj&#65533;&#65533;lHX&#65533;&#65533;&#65533;BN&#65533;>/&#65533;P&#65533;&#65533;R&#65533;&#65533;pQf&#65533;g#&#65533;&#65533;V&#65533;bBR&#65533;#&#65533;6&#65533;&#1397;&#65533;<qf)&#65533;&#65533;GE&#65533;M&#65533;!O7&#65533;#SP&#65533;&#65533;r&#65533;i&#65533;De&#65533;&#65533;(,&#405;&#65533;&#65533;&#65533;8&#65533;L!V&#65533;B&#65533;&#65533;$&#65533;k&#65533;@&#65533;&#65533;&#65533;)&#65533;y&#65533;"0!&#65533;&#65533;&#65533;%U&#65533;D.&#65533;&#65533;d&#65533;k &#65533;&#65533;&#65533;&#65533;&#65533;`T
&#65533;&#65533;$&#65533;-Nc&#65533;	)IIjR&#65533;P&#65533;;&#65533;&#65533;&pV&#65533;R&#65533;J&#65533;30&#65533;&#65533;2&#65533;d&#65533;&#65533;X&#65533;;&#65533;&#65533;tT&#65533;R&#65533;&#65533;&#65533;&#65533;	9&#65533;&#65533;=w&#65533;H&#65533;&#65533;R&#65533;"&#65533;&#65533;&#65533;&#65533;&#65533;&#1896;&#65533;U+Q&#65533;V0Tun&#65533;*Hp&#65533;&#65533;P&#65533;A&#65533;p&#65533;H&#65533;	L&#65533;b&#65533; i&#65533;?f&#65533;I&#65533;J&#65533;&#65533;&#65533;v&#65533;z\&#65533;&#65533;2SFs&#65533;'O&#65533;&#65533;J&#65533;&#65533;b7&#1559;z&#65533;&#65533;&#65533;N&#65533;F&#65533;T8!-,&#65533;3&#1551;&#65533;&#65533;N&#65533;&#65533;T&#65533;&#65533;&#65533;i&#65533;&#65533;!&#65533;j&#65533;k&#65533;9&#65533;&#65533;R&#65533;&#65533;&#65533;&#65533;&#65533;`h+>&#65533;
&#65533;&#65533;&#65533;&#65533;k&#1942;&#65533;&#65533;y5U&#65533;k+&#65533;&&#1281;}&#65533;D&#65533;2&#65533;&#65533;id&#65533;&#65533;^&#65533;&#65533;\&#65533;*&#65533;1&#65533;q.&#65533;&#65533;+&#65533;&#65533;&#65533;&#65533;&#65533;&#59436;&#65533;b&#345;|%um&&#65533;XUrbq&#65533;&#65533;&#65533;&#65533;&#65533;&#65533;1>&#65533;&#65533;Jf&#65533;&#1286;m&#65533;&#65533;&#65533;&#65533;&#65533;&#65533;&#65533;0&#65533;Z&#65533;&#65533;&#65533;&#65533;)
\&#65533;O&#1282;8&#65533;&#65533;! T&#65533;&#65533;M&#65533;&#65533;&#65533;&#65533;&#65533;C&#65533;&#65533;T(&#65533;&#65533;xG$l&#65533;&#256;k/Huqg<&#65533;8T"&#65533;	&#65533;&#65533;&#45843;0&#65533;&#65533;&#65533;ri&#728;k&#65533;&#65533;f&#65533;&#65533;&#65533;&#65533;6&#44635;&#65533;]&#65533;&#65533;&#65533;&#65533;z&#65533;X&#65533;ZY&#65533;@2&#65533;&#65533;.i&#65533;u&#65533;&#65533;r&#65533;H-Z&#65533;>[&#65533;&#65533; j D&#65533;&#65533;0T&#65533;&#65533;&#65533;&#65533;&#65533;V&#65533; 1 x&#65533;&#65533;hB&#65533;l&#65533;&#65533;}0&#65533;&#65533;&#65533;&#65533;Z&#65533;BqVd&#65533;&#65533;g&#65533;&#65533;&#65533;\|&#65533;s&#65533;&#65533;&#728;&#65533;&#65533;&#65533;G&#65533;&#65533;E$p&#65533;=&#65533;^'&#65533;z&#65533;4T+&#65533;&#1891;U&#65533;&#65533;&#65533;&#65533;cm&#65533;&#65533;&#65533;x&#1272;&#65533;&#65533;)&#65533;!&#65533;S&#65533;E&#65533;62<&#65533;&#65533;&#65533;&#65533;}&#65533;Ld&#65533;Wx&#65533;B&#65533;	6&#65533;&#65533;&#65533;	x&#65533;;7&#65533;1A	.&#65533;0&#65533;&#65533;f&#65533;<Sf&#65533;^I&#65533;;&#65533;&#65533;&#65533;|&#65533;w&#1462;v&#65533;&#65533;b&#65533;&#65533;&#65533;&#65533;&#65533;&#919;zK&#65533;&#674;&#65533;5&#65533;&#65533;&#65533;&#65533;&#65533;J&#65533;"&#65533;i&&#65533;Z<&#65533;&#65533;_&#65533;&#65533;#&#65533;&#65533;&#65533;&#65533;q&)&#65533;!}Xs&#65533;&#65533;&#65533;&#65533;&&#65533;A&#65533;y&#65533;&#65533;G&#65533;&#65533;&#65533;&#65533;Ba&#65533;&#65533;&#65533;&#65533;&#65533;&#65533;@&#65533;	&#65533;CN&#65533;i&#65533;&#65533;%R+W&#65533;&#65533;v&#65533;&#65533;
&#65533;2&#65533;ny&#65533;&#65533;&#65533;r&#65533;uw&#65533;&#65533;&#65533;&#65533;&#65533;W&#65533;&#65533;&#65533;&#65533;&#65533;&#1979;i&#65533;h&#65533;^%]7&#65533;F&#65533;&#65533;&#65533;&#65533;hj&#65533;&#65533;I&#65533;&#65533;C&#65533;&#65533;&#65533;Pa&#65533;TP&#65533;B&#65533;,le&#65533;&#65533;&#65533;&#65533;,&#65533;&#65533;@&#1161;G&#65533;&#65533;d&#65533;D}2&#65533;!&#65533;&#65533;~&#65533;&#65533;JD&#65533;&#907;&#65533;&#65533;&#65533;&#65533;&#65533;1V&#65533;&#65533;s&#65533;&#65533;&#65533;&#65533;L&#2013;o&#65533;&#65533;C&#65533;&#65533;&#65533;"}&#65533;W&#65533;rO&#65533;:&#65533;&#65533;&#65533;}&#65533;7&#65533;_u&#65533;&#65533;&#65533;&#65533;P&#65533;&#65533;&#65533;&#65533;&#65533;&#65533;&#65533;&#65533;O&#65533;&#65533;&#65533;P.&#65533;)&#65533; &#65533;&#65533;&#65533;^&#65533;n6&#237;U&#65533;z&#65533;n9x&#65533;&#65533;&#1119;&#65533;	:@%&#65533;&#65533;IY&#65533;&#65533;&#65533;&#65533;z;>&#65533;C9&#65533;4&#65533;&#65533;&#65533;Y&#65533;&#65533;&#65533;&#65533;&#65533;b&#65533;&#65533;&#65533;&#65533;&#65533;x&#65533;'&#65533;[&#65533;&#65533;&#65533;&#65533;&#65533;&#65533;&#65533;&#65533;&#65533;?&#65533;[&#65533;&#65533;&#65533;&#65533;&#65533;A&#65533;&#65533;[P&#65533;G&#65533;5r&#65533;&#65533;&#65533;&#65533;&#65533;H&#65533;S&#65533;S&#65533;-&#65533;&#1218;/&#65533;&#65533;&#65533;&#65533;&#65533;{&#65533;&#1419;,<&#65533;#&#65533;&#65533;E0&#65533;&#65533;iB$e&#65533;&#65533;$J&#65533;
&#65533;@5&#65533;&#65533;=&#65533;@&#65533;t&#65533;&#65533;&#154;&#65533;&#822;&#65533;3&#65533;&#65533;4&#65533;&#65533;&#1808;&#65533;&#295; *&#65533;&#65533;&#65533;B&#65533;&#65533;&#65533;x&#65533;&#65533;W
`&#65533;&#65533;<*&#65533;&#65533;VP&#65533;/,@<&#65533;&#65533;&&#65533;#&#65533;&#65533;?*&#65533;&#65533;f&#65533;&#1739;&#65533;n&#65533;'&#1119;&#65533;I&#65533;K&#65533;&#65533;&#65533;3D&#65533;&#65533;Z&#65533;&#65533;#>&#65533;sC&#2027;E&#65533;CAk&#65533;;&#65533;&#65533;&#65533;&#65533;&#65533;&#65533;&#65533;&#151;&#65533;*cL&#65533;&#65533;Y&#65533;&#65533;2D1&#65533;A&#18168;&#65533;
&#65533;h`&#65533; &#65533;&#65533;>2&#65533;d&#65533;p5&#65533;&#65533; &#65533;&#65533;&#65533;&#65533;&#65533;&#65533;"&#65533;3+&#65533;&#65533;)&#65533;&#65533;*&#65533;xB&#65533;&#65533;Ul&#65533;6&#51986;{$&#65533;&#65533;EZ&#65533;&#65533;&#65533;&#65533;&#65533;G9T&#65533;&#65533;&#65533;E&#65533;&#65533;E&#65533;&#65533;.&#65533;&#65533;&#1424;iD&#65533;T&#65533;g,&#65533;&#65533;eD&#65533;&#65533;<&#65533;&#65533;N&#65533;#&#65533;&#65533;(_&#65533;&#65533;&#65533;%&#65533;&#65533;t!&#65533;Epc;8p&#65533;?6&#65533;q,G*&#776;t&#65533;9{+&#65533;!@&#65533;a&#65533;w&#65533;&#65533;#&#176;&#65533;H\dicC&#65533;&#65533;&#65533;|]H&#65533;&#65533;&#65533;<&#65533;u&#65533;&#65533;&#65533;&#65533;&#65533;0/R&#65533;&#65533;w[&#65533;-g&#65533;&#517;&#65533;H2&#65533;&#65533;Y&#65533;&#65533;&#65533;K&#65533;c%[P&#65533;&#65533;;&#65533;Q&#65533;&#65533;:&#65533;&#65533;K&#65533;&#65533;P&#65533;'s&#65533;p&#65533;&#273;@G&#65533;&#65533;&#65533;"&#65533; 0&#65533;&#65533;"&#65533;i&#65533;I()&#65533;(&#65533;&#344;E~$>&#65533;<	&#65533;&#65533;+hH]&#65533;6&#65533;&#65533;&#65533;&#65533;R&#65533;&#65533;&#65533;&#65533;*&#65533;&#65533;&#65533;&#65533;&#65533;&#556;&#65533;J&#65533;\&#277;Kzsd&#65533;&#65533;3R`+&#65533;M|&#65533;&#65533;h3&#65533;&#65533;D&#65533;&#65533;&#65533;=pA&#65533;&#65533;&#65533;K&#65533;&#65533;/&#65533;#&#65533;&#65533;&#65533;&#65533;&#65533;&#65533;\xE&#65533;L&#785;&#65533;&#65533;&#65533;D&#65533;e&#65533;/&#65533;X&#642;&#65533;&#65533;/>&#777;&#65533;@&#65533;,%&#65533;lA&#65533;&#65533;&#793;
M&#65533;&#65533;&#65533;S)&#65533;&#65533;x-l&#65533;&#65533;&#65533;&#65533;&#65533;ka&#65533;`{(&#65533;[/&#65533;?&#65533;t5&#65533;t&#65533;f&#65533;I&#65533;D&#65533;&#1336;&#65533;&#65533;&#65533;&#65533;&#257;( &#65533;T&#65533;&#65533;P&#65533;$J&#65533;	&#65533;&#65533;)N&#65533;&#65533;&#65533;9&#65533;&#65533;&#1627;&#65533;&#65533;&#65533;G
&#65533;8&&#65533;&#65533;&#65533;&#65533;.o&#65533;Ly&#65533;4vjF&#1036;7&#65533;<,{&#65533;&#65533;&#65533;&#65533;-!&#65533;&#65533;&#65533;Z@&#65533;d1&#65533;b&#65533;&#65533;J&#65533;&#65533;&#65533;&#65533;&#65533;&#65533;&#65533;&#65533;&#65533;>&#65533;0&#65533;&#65533;&#65533;-|&&#65533;+&#460;&#65533;&#65533;&#65533;&#65533;&#65533;&#65533;8&#65533;1&#65533;U&#1059;J&#65533;i&#65533;;&#65533;&#1040;0&#65533;K&#65533;2|&#65533;&#65533;&#65533;&#65533;|&#65533;8&#65533;=&#65533;&#65533;5&#1884;&#65533;|J;E)a$&#65533;&#65533;5&#65533;&#65533;J&#65533;&#65533;@F:&#65533;&#65533;&#65533;L	&#65533;&#65533;&#65533;)[&#65533;p&#65533;Hl&#65533;&#65533;-&#65533;&#65533;&#65533;&#65533;Y30&#65533;&#65533;2&#65533;&#1331;&#848;0&#65533;!&#65533;&#65533;&#65533;=+5&#65533;K&#65533;&#65533;&#65533;&#65533;&#65533;*q&#65533;&#65533;*&#65533;S"Z&#65533;UZ@&#65533;&#65533;S&#65533;U&#65533;)9&#65533;8V&#65533;4&#211;3&#65533;&#65533;&#65533;!&#65533;&#65533;&#65533;&#65533;&#65533;&#65533;&#65533;@-Qi&#65533;7&#65533; T>&#65533;A3&#65533;C&#563;&#65533;e&#65533;&#65533;&#65533;&#65533;h&#65533;&#65533;&#1099;&#65533;+&#65533;&#65533;&#65533;\&#65533;&#65533;R&#65533;&#1259;&#65533;&#1259;2J&#65533;&#65533;A&#65533;s&#65533;&#65533;&#65533;&#65533;&#65533;G!&#339;&#65533;&#65533;&#65533;&#65533;&#65533;&#65533;<&#65533;&#412;[&#883;&#65533;qS{,Cd}X&#65533;"A^V&#65533;)&#65533;&#65533;&#65533;&#65533;CB&#65533;;&#65533;&#65533;&#65533;&#65533;V&#65533;5&#65533;&#65533;&#830;&#65533;&#1434;&#689;&#65533;bT&#65533;&#686;)k&#65533;Z&#65533;#HI&#65533;O8&#65533;&#65533;&#65533;&#65533;S&#1069;G &#65533;&#65533;Z&#65533;E0&#65533;	=.&#65533;&#65533;s&#65533;I&#1085;0&#65533;*`&#65533;{&#65533;&#65533;*EEy&#65533;&#65533;,&#65533;,!&#898;&#65533;E&#65533;&#65533;&#65533;&#1222;&#65533;&#65533;&#65533;=ZP8&#65533;&#1391;u&#1238;KV&#65533;&#65533;m[>v)&#65533;[	&#65533;&#65533;'!&#7101;y&#65533;&#65533;3T&#65533;&#2643;x&#65533;0&#65533;&#305;9&#200;&&#38975;&#65533;Y&#65533;J&#65533;P8&#65533;P&#65533;*&#65533;BC&#65533;&#65533;&#65533;S&#65533;&#65533;J&#65533; &#65533;W)Y&#65533;xX&#43028;&#328;&#65533;Xh&#65533;&#65533;)&#65533;Z&#65533;>N1&#1313;&#65533;:-Ln&#65533;&#65533;$&#780;&#65533;&#1626;eP&#65533;&#65533;;E4&#65533;E&#65533;&#65533;9VR>&#65533;
&#65533;MHm%D&#65533;&#65533;w&#700;f&#65533;4&#65533;C&#65533;#&#65533;&#65533;&#65533;Y/&#65533;&#65533;&#65533;&#65533;W8&#65533;&#65533;E&#65533;PP-&#16176;R&#65533;A&#65533;#&#65533;?&#65533;;$&#65533;&#696;&#65533;KQ&#65533;&#65533;&#65533;&#65533;&#65533;z&#65533;&#65533;&#65533;&#65533;&#65533;]Y%&#65533;~&#1812;&#65533;&#65533;&#65533;&#65533;&#65533;	u]&#65533;&#65533;&#65533;&#65533;&#65533;&#65533;m&#1078;&#65533;&#65533;&#65533;&#65533;&#65533;&#65533;&#65533;X&#65533;5?6&#65533;q&#65533;&#65533;&#65533;&#65533;&#65533;&#65533;c&#65533;&#65533;^&#65533;e,@D&#65533;jP&#65533;KXB&#953;&#65533;Z&#65533;G8^2;,&#65533;([&#65533;&#65533;&#65533;/S6L&#65533;:<HB5 &#65533;&#65533;RC9;&#65533;&#65533;&#722;&#65533;Z&#65533;&#65533;R.&#65533;&#65533;&#65533;MN&#65533;MXYh&#65533;&#65533;5]3M]&#65533;,L*&#65533;&#65533;F`&#65533;+&#1749;X&#65533;e`f&#65533;&#65533;ke&#1931;&#65533;&#65533;&#65533;&#65533;&_&#65533;&#65533;&#65533;&#65533;&#65533;&#65533;&#65533;l&#65533;&#65533;+&#65533;N&#1538;&#65533;&#65533;/.&#65533;2H&#65533;P&#65533;&#65533;0&#65533;m&#65533;&#65533;&#65533;Y#<pW \&#65533;&#65533;&#274;m&#65533;&#65533;&#65533;K&#65533;&#65533;m&#65533;&#65533;+&&#65533;J&#65533;&#65533;'&#65533;U&#65533;2Xb&#65533;U&#65533;&#65533;&#65533;3&#65533;&#65533; &#1709;+{&#65533;&#65533;&#65533;&#65533;&#65533;.F&#65533;U&#65533;&#65533;z`1&#65533;&#3044;N&#65533;3X&#65533;Y&#843;&#65533;V&#65533;&#65533;&#65533;&#65533;[2&#65533;^x&#65533;&#65533;c&#65533;&#65533;e&#65533;/&#65533;[&#65533;&#65533;&#65533;&#65533;&#1706;&#65533;&#65533;&#65533;c\&#65533;3&#65533;&#65533;&#65533;&#65533;&#65533;&#65533;I0&#1341;&#65533;&#65533;H&#65533;:&#65533;&#65533;d[&#65533;UJ'&#65533;&#65533;O&#65533;&#65533;"&#1763;j&#65533;&#65533;,&#65533;K&#65533;&#1903;&#65533;>&#65533;=a&#65533;@X&#65533;J&#65533;M&#65533;&#65533;{e&#65533;6\^&#65533;|~.&#65533;Z&#65533;&#65533;&#65533;b&#65533;&#65533;&#65533;&#65533;&#65533;f&#65533;&#65533;G&#65533;7&#65533;f=&#65533;h:&#65533;*#&#65533;&#65533;&#65533;Ap@&#65533;:W&#65533;K&#65533;&#65533;&#1633;&#65533;&#65533;&#65533;&#65533;jB$&#65533;&#65533;/p&#65533;V&#65533;&#65533;0>U&#65533;&#65533;n	MNXh&#65533;&#65533;%b&#65533;&#65533;I&#65533;4$&#65533;6e&#65533;]&#65533;&#65533;gX&#65533;g&#65533;&#65533;	h/&#65533;e&#65533;&#65533;&#1621;)&#65533;&#65533;&#65533;/2&#65533;b`3JX&#65533;cP&#65533;&#65533;Qa!>V&#65533; N+&#65533;`F@,&#65533;B=&#562;&#65533;6F&#65533;V&#65533;G@&#65533;O&#65533;&#65533;&#65533;&#65533;K&#1652;/&#65533;&#65533;&#65533;=&#1812;R &#65533;8wU&#65533;&#1689;i&#65533;&#65533;&#65533;R&#65533;R&#65533;@&V&#65533;&#1405;&#2016;N&#1889;&#65533;g&#65533;&#65533;b&#65533;&#65533;}&#6&#65533;&#65533;&#65533;&#65533;&#65533;&#65533;&#65533;&#65533;+hq&#65533;Q&#65533;DQ&#65533;&#65533;W&#65533;&#65533;8&#65533;&#65533;&#65533;&#65533;&#65533;&#65533;&#65533;&#65533;&#65533;C&#65533;P&#65533;v@&#65533;&#65533;2&#65533;Y&#65533;&#65533;&#65533;&#65533;&#65533;n&#65533;&#65533;&#65533;8&#65533;&#65533;rd5&#65533;K&#65533;=&#1437;&#65533;m&#65533; &#65533;>&#65533;iL>&#65533;&#65533;&#65533;&#65533;&#65533;&#65533;&#65533;iv&#65533;&#65533;*&#65533;&#65533;R&&#65533;&#65533;&#65533;lb2&#65533;Q.&`=&#65533;bQF&#65533;S&#65533;&#65533;&#65533;L#&#65533;&#65533;&#65533;ZM&#65533;IcA&#65533;&#65533;W&#65533;(&#65533;7&#65533;k\&#65533;&#65533;&#65533;&#65533;M@&#65533;s@V\&#65533;&#65533;&#65533;f&#65533;Vkx&#65533;&#1934;X&#65533;&#65533;&#65533;&#739;&#65533;&#65533;&#65533;3&#65533;&#65533;K&#65533;&#65533;k
&#65533;a&#65533;A_&#65533;&#65533;\&#65533;h&#65533;&#65533;X&#65533;b&#65533;&#65533;_&#65533;DC&#65533;No&#65533;j&#65533;&#65533;G&#65533;g&#65533;e&#65533;n&#65533;&#1636;&#1861;j6&#65533;q&#65533;&&#65533;ET&#204;8&#65533;5&#65533;g&#65533;aL&#65533;:&#65533;&#65533;&#65533;]p&#65533;a&#65533;0(D&#65533;&#65533;D&#65533;R&#65533;&#65533;&#65533;&#65533;&#65533;&#65533;&#65533;&#65533;P&#65533;&#65533;&#65533;&#660;&#65533;Qd&#65533;JQsQ&#65533;i&#65533;]qtQ&#65533;Q&#65533;&#65533;&#65533;&#65533;{&#65533;a[&#65533;6X-Vj&#65533;c&#65533;^&#65533;&#65533;&#65533;&#65533;&#65533;aE&#65533;&#1006;&#65533;&#65533;(&#1502;&#65533;&#65533;&#1148;&#65533;Q&#65533;&#65533;&#65533;S&#65533;&#65533;&#65533;&#65533;&#65533;X&#1846;p&#65533;&#65533;&#685;:K0B&#65533;&#1921;D&#65533;WT]s&#65533;&#922;v7w&#65533;7?	u&#65533;Y9&#65533;&#65533;S&#65533;&#65533;&#65533;q&#65533;q?&#65533;&#65533;{&#65533;&#65533;&#65533;!&#65533;eo&#65533;&#65533;&#65533;&#65533;$&#65533;&#65533;&#65533;bevf&#65533;&#65533;_&#65533;v&#65533;!&#65533;4nQ&#65533;&#65533;&#65533;:&#65533;&#65533;y&#65533;&#65533;Zr&#65533;@&#65533;0&#65533;\&#65533;&#65533;I&#65533; &#65533;\2'sQ&#65533;&#65533;&#65533;b&#342;&&#65533;&#65533;|&#65533;6Og&#65533;&#1382;M&#1540;&#65533;x&#65533;c@&#65533;d&#65533;&#65533;&#65533;&#65533;U&#2027;u&#65533;&]
&#65533;&#65533;]&#65533;&#65533;C&#65533;u?&#65533;&#65533;/h&#65533;auqc?&#65533;i\&#65533;&#65533;va&#65533;ujOc&#65533;mF44&#65533;}cM&#65533;z&#65533;f5&#65533;V&#65533;uZ&#65533;&#1055;&#525;&#65533;WM&#65533;&#65533;&#65533;0P&#65533;;&#65533;&#65533;8w&#65533;&#1309;&#65533;C&#65533;8&#65533;L6&#65533;&#65533;&#65533;&#65533;vlsf&#65533;_&#65533;&#65533;&#65533;&#65533;Z&#65533;&#65533;_CZ&#65533;&#65533;\'XZ_&#65533;=7&&#65533;&#65533;]bo&#65533;&#65533;&#65533;V&#65533;f&#65533;2&#65533;&#65533;&#793;xar&#65533;&#65533;oD&#65533;&#65533;&#65533;KQ&#65533;&#922;&dO55K0=K&#65533;&#65533;&#65533;&#65533;wx4	&#1969;R&#65533;&#65533;O&#65533;uh&#65533;<=&#65533;&#65533;&#65533;~my&#65533;&#65533;m&#65533;>&#10749;&#65533;&#65533;z&#65533;&#65533;&M&#1028;&#65533;8&#65533;&#65533;&#65533;&#65533;{&#65533;i&#65533;o;(&#65533;&#65533;?&#65533;&#65533;'&#65533;&&#65533;&#65533;&#65533;u&#65533;&#65533;&#65533;z=wxf&#65533;&#65533;&#65533;6&#65533;&#20169;&#1007;&#65533;&#65533;&#65533;&#65533;&#65533;uh&#65533;vE_t&#65533;&#65533;&#65533;&#65533;$&#65533;j &#1529;&#65533;^&#65533;866)&#338;&#65533;	&#65533;&#65533;&#65533;&#65533;&#65533;&#43898;T&#65533;&#65533;6d=&#65533;B
&#65533;Ki&#65533;w+&#65533;ruz&#65533;||&#65533;&#65533;&#65533;&#65533;&#65533;&#65533;Oz&#65533;&#65533;&#65533;_g&#65533;&#65533;&#353;&#65533;;]&#65533;&#65533;-&#65533;&#65533;&#65533;}&#12132;&#65533;&#65533;x&#65533;%&#65533;&#65533;&#65533;_&#65533;
$X&#65533;&#65533;&#65533;
"k&#65533;&#65533;&#136;&#65533;&#65533;E&#65533;&#11596;&#65533;q|&#1585;&#65533;'+H&#65533;T&#65533;&#65533;$&#65533;1X&#65533;&#65533;P8!&#65533;&#1044;(&#65533;	8&#65533;&#65533;&#65533;&#65533;&#65533;/"&#65533;&#65533;yC&#65533;&#65533;?C4&#65533;&#65533;bEh0&#16672;6]&#900;&#65533;&#65533;D&#65533;bi>&#65533;e&#65533;&#65533;&#1460;j&#1522;m&#65533;V&#1254;&#65533;&#65533;&#26026;&#65533;&#65533;&#65533;Xz&#65533;&#65533;&#65533;&#65533;va&#65533;\&#65533;&#65533;50&#65533;&#65533;&#65533;&#65533;3nh&#65533;1&#65533;&#570;&#65533;&#65533;2&#65533;pX2e&#65533;&#65533;q&#908;&#65533;&#65533;k&#65533;m&#1336;9&#65533;&#198;&#65533;W&#65533;v&#65533;&#65533;e\&#65533;w&#65533;&#65533;U&#65533;v&#65533;&#65533;&#65533;&#65533;5&#65533;hq&#65533;E&#65533;&#65533;&#65533;/&#65533;&#65533;Sf&#65533;&#65533;&#65533;O+}"1&#65533;cW@&#65533;zU&#65533;&#197;&#65533;!"&#65533;D&#65533;&#65533;FIN&
&#46860;*"&#65533;w.&#65533;>&#65533;&#65533;&#65533;&#41561;&#65533;&#65533;&#65533;Ul^&#65533;&#65533;b&#224;&#65533;c&#65533;&#65533;&#65533;&#65533; ]&#65533;&#65533;&#65533;*&#65533;&#65533;-
&#65533;XZrY&#65533;&#65533;&#65533;h`&#65533;%&#65533;&#65533;&#65533;aE&#65533;&#65533;&#65533;&#65533;V&#65533;&#65533;&#65533;"&#65533;&#65533;&#65533;&#65533;&#65533;&#582;&#65533;-&#65533;&#65533;&#65533;8&#65533;h&#65533;[&#65533;m&#65533;.&#65533;4&#65533;K'rL&#65533;&#65533;&#65533;Hua&#65533;&#65533;&#65533;&#65533;&#65533;P9G&#65533;z4E&#65533;?$Y&#65533;SU'&#65533;&#1301;~S&#65533;'gW&#65533;&#65533; b&#65533;n&#65533;&#65533;&#1569;b&#65533;&#65533;h&#65533;&&#65533;5&#65533;&#65533;&#65533;&#65533;&#65533;Z|}(&#65533;&#65533;&#65533;mb&#65533;~^&#38937;`#z&#65533;\j&#65533;cE&#65533;&#65533;Z&#65533;&#65533;&#1880;#n;&#65533;&#738;&#65533;&#65533;
&#748;&#65533;&#65533;
QEY&#65533;&#65533;&#65533;&#65533;<II&#65533;&#65533;r5&#65533;3&#65533;O&#65533;&#1857;&#65533;P&#65533;&#65533;&#65533;e[A(&#305;t&#65533;]6&#65533;S&#65533;;&#65533;&#65533;SL&#65533;&#65533;-&#65533;d&#65533;&#65533;v&#65533;[&#65533;}L&#65533;"&#65533;&#65533;`X&#65533;&#65533;&#65533;B&WDv!&#65533;h&#65533;&#65533;5:&#65533;`&#65533;'&#65533;&#65533;&#65533;&#35837;'
\&#65533;&#65533;&#443;&#65533;f-&#65533;&#683;&#65533;&#65533;&#65533;&#1449;&#65533;\&#65533;?&#65533;&#1162;B&#65533;2&#65533;&#65533;&#65533;It&#65533;hl5&#65533;&#65533;C&#65533;&#65533;&#65533;D'&#65533;,&#65533;&#65533;
fJKC&#65533;~&#65533;&#65533;&#65533;O&#65533;&#65533;Wk&#65533;_P,e&#65533;&x!&#65533;t&#65533;&#65533;@&#65533;P&#65533;&#65533;R&#65533;&#65533;&#65533;r&#65533;&#23482;&#65533;&#65533;Yf%&#65533;X\&#65533;&#65533;{v^i&#65533;&#65533;h&#65533;
.,&#65533;d&#65533;&#65533;&#65533;&#65533;&#65533;
/&#65533;&#65533;&#1744;&#65533;&#65533;"&#765;Z&#65533;&#65533;F&#65533;:<8m&#65533;vL&#65533;$&#65533;&#810;@&#65533;!&#65533;&#65533;D&#65533;P&#65533;Y/J&#65533;`H+&#65533;L&#65533;B+&#65533;&#65533;BX&#65533;g&#247;9&#65533;&#578;&#65533;&#65533;U&#65533;n&#65533;&#65533;&#65533;J&#65533;&#65533;&#65533;~w&#65533;&#65533;&#65533;n}&#65533;!Hp&#65533;	&#65533;&#1673;&#394;&#65533;a&#65533;&#65533;|&#1852;PN&#65533;&#65533;$&#65533;&#65533;&#65533;)v&#65533;p&#65533;-&#65533;&#1938;&#65533;&#65533;&#65533;j&#65533;&#65533;&#425;M:&#65533;hx&#65533;&#65533;#.2&#65533;=&#65533;&#65533;&#65533;0Z&#65533;+&#1887;&#65533;l&#65533;)&#65533;&#65533;&#65533;&#65533;&#65533;&#65533;&#455;m&#65533;&#65533;0&#65533;0Mk+_&#65533;	&#65533;v3&#65533; ++P&#65533;&#65533;&#65533;&#1219;&#65533;&#65533;jP&#65533;SV&#65533;&#65533; &#65533;w&#65533;s&#65533;:&#65533;&#65533;&#65533;&i&#65533;&#65533;&4!&#65533;&#65533;&#65533;m&#65533;&#65533;:%&#65533;&#65533;^&#65533;&#65533;aBt&#65533;>u&#65533;{_&#65533;&#65533;v=\0&#65533;|&#65533;&#65533;`&#65533;'2&#65533;iH&#65533;&#65533;H&#65533;&#65533;&#65533;&#65533;&#65533;&#65533;&#65533;&#65533;&#65533;!&#65533;&#65533;q&#65533;&#65533;hC@&#65533;&#65533;&#65533;NM+&#65533;*&#65533;[&#65533;@ni&#65533;	&#65533;&#65533;u&#65533;&#65533;&#65533;LCi&#65533;{j&#65533;&#65533;4&#65533;&#65533;~&#65533;b'a&#65533;&#65533;4L!"+&#65533;B&#65533;,j-&#65533;&#65533;&#65533;"7&#65533;&#65533;`34$&#65533;&#65533;&#65533;Io&#65533;&#65533;&#65533;&#65533;$V#&#65533;&#65533;c&#65533;3&#65533;&#65533;<&#65533;
&#65533;&#65533;P&#65533;&#65533;&#65533;|t
S&#65533;&#65533;&#65533;U&#65533;&#65533;&#65533;&#65533;&#65533;&#65533;L(G&#1721;p9&#65533;&#65533;&#65533;&#919;&#65533;&#65533;e&#65533;&#65533;&#1153;Oq
On&#65533;&#65533;Y&#65533;]&#65533;&#65533;J&#65533;D&#65533;#L&#65533;&#65533;*&#65533;f&#65533;X&#65533;HL-Jym&#65533;&#1124;XY0b&#65533;S^&#65533;&#65533;#]uJW&#65533;&#65533;4*[&#65533;=&#65533;"&#65533;w&#65533;FD&#65533;&#65533;<&#65533;&#625;&#65533;&#802;&#65533;&#1299;&#65533;&#65533;&#65533;&#65533;&#65533;-TI&#65533;&#1106;.&#65533;S&#65533;X&#1537;&#65533;/&#65533;K%&#65533;j&#65533;1&#65533;y&#65533;(&#65533;l	*&#65533;	{&#65533;&#65533;&X&#65533;&#65533;&#65533;Y&#65533;&#65533;&#614;4&#65533;.k&#65533;9#Yv&#1009;)&#65533;>U&#65533;ar&#65533;&#65533;s&#65533;&#65533;RL;/u&#605;b&#65533;c&#65533;$&#65533;R3s&#1021;=&#65533;&#65533;&#65533;&#65533;?&#65533;Tt&#65533;&#65533;&#65533;&#65533;&#65533;&#65533;&#65533;&#65533;&#65533;N&#65533;&#65533;:2v&#65533;^&#65533;&#65533;j&#65533;&#65533;&#65533;&#65533;T&#65533;F%L&#65533;&#65533;&#1761;&#65533;Dp&#65533;&#65533;6&#65533;:&#65533;&#65533;S&#1539;&#65533;d&#65533;&#65533;a&#65533;&#65533;&#65533;6p&#65533;&#65533;&#65533;R&#65533;&#65533;Xz1US?&#65533;,8&#65533;&#65533;6&#65533;&#65533;&#65533;J&#805;&#65533;Vn&#65533;&#65533;p&#65533;{_&#65533;cU&#65533;&#65533;4&#65533;&#65533;*&#65533;W&#65533;&#65533;&#65533;&#65533;&#65533;&lm&#65533;&#65533;Q!gF&#65533;y&#65533;B&#65533;&#39171;`&#65533;u&#65533;k&#65533;&#65533;3DD&#65533;JB*4%&#65533;
jPf&#65533;{&#65533;,~&#65533;&#65533;&#65533;&#10776;&#65533;&#65533;XI&#65533;&#65533;&#65533;&#65533;:X&#65533;M&#65533;&#65533;5f&#65533;/}y&#65533;&#65533;&#65533;&#1165;&#1542;&#65533;&#65533;M&#65533;&#1437;&#65533;$ml&#65533;&#65533;&#65533;&#65533;o&#65533;&#65533;m&#65533;T/Z&#65533;/c&#65533;+&#65533;&#1479;&#65533;&#65533;"N&#65533;&#65533;&#65533;m&#65533;2&#65533;2&#65533;&#65533;&#65533;XD*&#65533;&#65533;2L&#65533;&#65533;&#65533;u&#65533;&#65533;l1&#65533;&#65533;&#65533;v&#65533;&#65533;| ;&#480;&#65533;&#65533;&#65533;>&#65533;&#65533;yTZ&#65533;&#65533;*Sty&#65533;K&#65533;&#65533;&#65533;&#909;&#65533;[&#65533;&#65533;&#65533;&#65533;^&#65533;&#65533;&#65533;&#65533;&#65533;&#65533;&#65533;&&#65533;)&#65533;&#65533;&&#65533;kP|&#65533;K_&#65533;&#65533;_-&#65533;,_&#65533;k&#65533;&#65533;-&#65533;&#65533;&#65533;&#65533;&#65533;>K&#560;&#65533;&#65533;&#65533;Pni AX&#65533;&#65533;E&#65533;&#65533;&#65533;&#65533;[LD&#65533;=&#146;Y&#65533;eb&#65533;t&#65533;&#65533;&#65533;&#65533;f&#65533;&#65533;4Wh&#65533;AS/A&#65533;b&#65533;^&#65533;9dx
3&#65533;&#65533;Q+H&#65533;'I(&#65533;z&#65533;&#65533;c&#65533;n&#65533;w]&#65533;S&#65533;&#65533;&#65533;I&#65533;W_&#65533;E&#65533;"D&#65533;L&#1082;&#65533;&#65533;Kd&#65533;&#65533;e-#L&#65533;&#65533;&#65533;&#65533;$=&#65533;/&#65533;3&#65533;&#1219;&#65533;r88Q&#65533;&#65533;&#65533;p&#65533;&#65533;E$&#65533;T&#65533;K&#65533;&#1454;0&#65533;&#65533;&#859;mw&#65533;C&#65533;/&#65533;&#65533;&#65533;-E&#65533;&#65533;N&#65533;\'BL	0&#396;&#65533;z&#65533;Hp&#65533;&&#30641;&#65533;&#65533;&#65533;&#65533;&#65533;&#65533;&#65533;$p&#65533;&#65533;2%/b&#65533;&#65533;H&#65533;<&#65533;&#65533;`&#65533;&#519;&#65533;4&#65533;&#65533;{&#65533;	&#65533;&#65533;&#431;]&#65533;&#65533;&#65533;&#65533;&#65533;m=e&#65533;&#65533;&#65533;.&#65533;,L^|m&#944;&#65533;&#65533;B&#65533;&#65533;f}&#65533;&#65533;&#65533;%&#809;:&#65533;&#65533;&#65533;&#65533;h&#65533;&#65533;G[U&#65533;&#65533;&#65533;&#65533;s~m&#65533;&#65533;J&#65533;&#65533;L3&#65533;:T\&#65533;&#65533;&#65533;u&#65533;LB&#65533;&#65533;&#65533;&#65533;\&#65533;&#65533;
 8.&#65533;1&#1664;N&#65533;Z&#275;c19&#65533;&#65533;i&#65533;B&#65533;E&#65533;-&#65533;&#18499;v?&#65533;/z&#65533;&#65533;zel&#65533;&#65533;t&#65533;i&#65533;&#65533;&#65533;#&#65533;qI&#65533;&#1457;&#1924;&#65533;&#65533;&#65533;&#65533;&#65533;&#65533;&#65533;&#65533;>|&#65533;&#65533;]V&#65533;&#65533;&#65533;&#65533;&#65533;}U1&#65533;&#1532;&#65533;&#65533;*u&#65533;&#65533;&#65533;|&#65533;J&#65533;>/&#65533;&#65533;VE&#65533;4&#1730;&#65533;G&#65533;&#45531;&#65533;1&#65533;&#65533;&#65533;&#65533;&#65533;\{&#65533;&#65533;&O&#65533;&#65533;w&#65533;q2&#65533;&#65533;&B &#65533;&#65533;8&#65533;&#65533;&#65533;&#65533;d&#65533;&#65533;&#65533;N&#65533;"&#65533;&#65533;&#65533;:&#65533;&#65533;&#65533;Wd&#65533;5&#65533;&#65533;&#64702;&#65533;&#65533;m&#65533;&#65533;&#65533;w&#65533;&#65533;|&#65533;&#65533;k&#65533;&#65533;s&#65533;&#57903;v_&#65533;&#65533;IR&#65533;&#65533;j&#65533;&#65533;&#65533;&#65533;&#65533;&#65533;G&#65533;=&#65533;&#65533;&#65533;&#65533;f&#65533;9&#65533;|U&#65533;&#65533;VP&#65533;A&#65533;B&#65533;&#65533;XW&#65533;1&#65533;&#65533;&#65533;N&#65533;&#65533;D&#65533;&#65533;M@G9G&#65533;YK&#65533;)D&#65533;&#65533;5&#65533;
&#65533;N0&#65533;1&#1422;1&#65533;&&#65533;&#65533;p&#65533;&#65533;&#65533;5&#65533;&#65533;&#65533;&#65533;|&#65533;&#65533;l&#2029;Q&#65533;(&#65533;`&#65533;`&#65533;&#65533;)&#65533;&#65533;&#65533;Z&#65533;&#65533;&#65533;&#65533;>&#65533;&#257;EO&#1045;&#65533;&#535;&#65533;&#65533;&#65533;&#65533;
&#65533;xF&#65533;&#65533;&#65533;&#65533;&#65533;U&#65533;`&#65533;e&#65533;&#65533;X[&#65533;&#65533;&#65533;.&#65533;&#65533;-&#65533;pK&#65533;p&#65533;&#65533;$&#65533;&#65533;@&#856;.&#65533;&#65533;&#65533;&#65533;&#65533;&#65533;&#65533;&#65533;m ,&#65533;V&#65533;&#213;&#65533;&#65533;QaP&#65533;&#65533;A!`IRT&#65533;!d&#65533;&#65533;M&#65533;&#65533;&#65533;c!&#65533;&#65533;&#65533;&#65533;a&#65533;&#65533;&#65533;v_%&#65533;&#3960;&#65533;&#65533;&#65533;*&#65533;	&#65533;&#65533;}&#65533;&#65533;U&#65533;&#65533;&#65533;&#65533;RoU&#65533;&#65533;A&#65533;Ui&#65533;&#893;&#65533;n&#65533;O&#65533;E&#65533;L(&#65533;"*&#65533;&#65533;<&#65533;m`O-&#65533;&#65533;&#65533;&#65533;s&#65533;&#65533;!&#65533;&#65533;<L&#65533;&#65533;&#65533;&#65533;&#65533;&#65533;5Z&#65533;Qb"ZW%<&#65533;&#65533;G8@ &#65533;Lb&#65533;&#65533;&#65533;&N&#65533;&#65533;A$&#65533;c&j&#65533;&#409;M&#65533;&#65533;&#65533;B&#65533;&#65533;&#65533;&#65533;&#65533;&#65533;(&#65533;")&#65533;&#65533;E&#65533;d&#65533;&#132;YU&#65533;V&#65533;DU&#65533;q&#65533;&#65533;u&#65533;,&#65533;b&#1698;D&#65533;"*&#65533;&#65533;&#65533;&#65533;"F&#65533;\f&#65533;&#65533;<B`WsUd&#65533;a39&#65533;&#65533;&#65533;&#65533;&#65533;@&#65533;&#65533;!d`&#65533;&#65533; &#65533;&#65533;&#65533;&#65533;*&#65533;&#65533;&#65533;&#65533;&#65533;&#65533;!I&#65533;$&#65533;X&#65533;w&#65533;&#65533;&#65533;&#65533;&#65533;#(&#1669;&#65533;e&#65533;%&#163;Rf&#1812;&#65533;&#65533;Y&#65533;\a&#65533;&#65533;&#65533;8&#65533;&#65533;l!&#65533;%L&#65533;I&#65533;&#65533;&#65533;b&#65533;&#65533;BvF&#65533;-&#65533;X&#65533;W&#65533;&#65533;&#65533;"Z"-&#65533;b&#65533;/&#65533;&#65533;/&#65533;&#65533;\,&#65533;&#65533;&#65533;(Z&#65533;&#65533;&#65533;M&#65533;:
%&#65533;&#1048;&#65533;&#1089;&#65533;-&#65533;MAt&#65533;&#65533;&#65533;/&#65533;&#65533;	&#65533;&#65533;$&#65533;&#65533;&#65533;&#65533;&#65533;`&#65533;5&#65533;&#65533;Y&#65533;Z`&#65533;&#65533;<&#931;S>&#65533;B&#65533;&#65533;=jU(Z&#65533;U&#65533;&#65533;#&#65533;&#65533;&#65533;-&#65533;)*a0`&#65533;&#65533;Y,&#65533;&#65533;5C&#65533;&#65533;C&#65533;&#873;&#65533;g&#65533;%F&#65533;"&$g\&#65533;B)&#601;1&#65533;&#65533;&#65533;&#65533;wE&#65533;&#65533;&#65533;W &#65533;&#65533;&#65533;[0&#65533;&#65533;$x&#65533;&#992;&#1870;&#65533;&#65533;b&#65533;Ld&#65533;LQ&#65533;&#65533;Y_d&#65533;&#65533;f
&#65533;}_R&#65533;c}&#65533;&#65533;S&#65533;&#65533;&#65533;&#1827;>&#65533;&#65533;
&#65533;SVr&#65533;oy&#65533;&#65533;MF7&#65533;Ec&#65533;fX&&#65533;Ym&#65533;Z&#65533;&#65533;p&#65533;&#65533;&#65533;Q&#65533;E&#65533;q"&#65533;r^&#65533;&#65533;&#65533;]e&#65533;&#65533;&#65533;qKdn&#65533;@O&#65533;X&#65533;&#65533;a&#65533;|&#65533;F&#65533;y&#65533;Q\V&#65533;L&#65533;&#65533;9&#65533;\=&#65533;&#65533;@&#65533;&#65533;&#65533;zf]4&#65533;&#1937;&#65533;&&#65533;
&#65533;#U%k&#65533;&#65533;f&#65533;c&#65533;2&#65533;&#65533;%HW&#65533;K^+&#65533;J&#2000;e&#65533;&#65533;A&#65533;&#65533;&#65533;aaDN&#65533;bh&#65533;&#65533;U&#65533;&#65533;d&#65533;\^&#65533;U&#65533;x&#65533;&#65533;LIPu&#65533;&#65533;&#65533;_&#65533;&#65533;&#65533;&#65533;&#65533;&#65533;&#65533;&#65533;(Y&#741;&#65533;&#65533;HVp&#65533;&#65533;(&#65533;&#347;&#65533;d&#65533;$&#65533;P&#65533;&^&#65533;&#65533;&#65533;.&#65533;'&#65533;&#65533; ]N%&#65533;&#65533;&#65533;&#65533;))Vi&#65533;&#65533;Ti&#65533;&#65533;.h&#65533;
>&#845;&#65533;&#65533;&#1028;&#65533;&#65533;pR&#65533;^&#65533;j&#65533;'&#65533;&#65533;'&#65533;i&#65533;&#65533;"&#65533;I&#65533;&#65533;&#65533;O*&#65533;#!PIc&#65533;&#65533;J.&#65533;&#65533;1e&#65533;Q3&#65533;IK&#65533;&#65533;&#65533;g&#65533;&#65533;h<_&#65533;(P&#1112; &#65533;&#65533;	&#65533;cu&#65533;yifg&#65533;&#65533;P)[&#59233;&#65533;#[p*&j&#65533;>&#65533;i>&#1925;$&#65533;&#65533;&#65533;&#65533;&#65533;T)&#65533;Y&#1430;F&#877;&#1793;&#618;&#65533;&#65533;"&#65533;&#1666;&#65533;Vhq&#65533;]&#65533;j&#65533;b&#65533;&#65533;&#65533;%&#65533;&#65533;ii&#65533;&#65533;'&#65533;&#65533;&#65533;&#65533;&#65533;,&#2001;	&#65533;&#65533;&#65533;]&#65533;&#65533;&#65533;#^ N*&#65533;4&#1523;&#65533;&#65533;&#65533;N&#65533;&#65533; QE2&#65533;i&#65533;m&#65533;&#65533;&#65533;+~V\T&#65533;&#65533;&#65533;E&#1014;&#65533;&#65533;&#1878;&#65533;?f&#65533;&#65533;&#65533;&#65533;W&#65533;(&#65533;F&#65533;&#65533;&#65533;uh&#65533;2&#65533;&#65533;&#65533;&#65533;&#65533;*&#65533;&#65533;&#65533;&#65533;&#65533;R&#65533;&#65533;&#65533;e^&#65533;lW&#65533;QP &#65533;\&#65533;&#65533;&#65533;&#65533;&#65533;9J&#65533;I$^&#65533;&#65533;h&#65533;F|&#65533;&#65533;[&#65533;+&#65533;&#427;~&#65533;&#65533;;N&#65533;&#65533;&#65533;&#65533;&#65533;n&#65533;v&#65533;D)>&#65533;_&#65533;&#65533;&#1278;
&#65533; a&#65533;
&#65533;+&#65533;_&#65533;&#1322;&#65533;,l-&#65533;&#65533;&#65533;Q&#65533;&#65533;&#65533;f$&#65533;&#65533;&#65533;)&#65533;&#65533;&#65533;bDd&#65533;&#65533;&#1889;&#65533;&#65533;&#65533;4yI&#65533;\&#65533;&#65533;&#65533;n&#65533;&#65533;m&#1882;&#65533;R|&#65533;Km&#65533;&#65533;&#65533;&#65533;&#65533;I&#65533;Z&#65533;P&#65533;&#65533;&#65533;&#65533;,&#65533;]&#65533;*n&#65533;&#65533;+&#65533;Mk&#65533;j&#65533;Q\&#65533;^&#65533;&#65533;Y
&#65533;:-pr
h&#65533;V&#65533;&#1390;eT&#65533;&#65533;&#65533;&#65533;&#1422;&#65533;&#65533;.&#65533;&#65533;+&#65533;&#1131;&#65533;&#65533;ad&#65533;&#65533;&#65533;&#65533;s&#65533;l&#65533;&#65533;I3&#65533;&#65533;&#65533;&#65533;&#65533;a |&#929;&#65533;&#65533;&#65533;v&#65533;K&#65533; J&#65533;<&#65533;~.&#65533;&#65533;%&#65533;&#65533;&#1959;Z&#65533;&#65533;=^&#65533;	&#65533;c&#65533;&#65533;&#65533;ao&#65533;&#65533;&#65533;&#65533;&#65533;&#682;z&#65533;&#65533;]:&#65533;1&#665;!&#65533;m%O&#65533;&#65533;&#65533;&#65533;f&#65533;&#65533;n+g&#65533;&#65533;o&#65533;&#65533;&#65533;U&#65533;1&#65533;I&#65533;%&#65533;A&#65533;J &#65533;F&#65533;&#646;,Y &#65533;&#201;vj&#65533;&#65533;&#65533;2&#65533;&#65533;&#65533;X&#65533;&#65533;$&#65533;>+/&#65533;mi&#65533;&#65533;r&#65533;&#282;/&#65533;
(&#65533;&#65533;&#65533;Q.&#65533;Z[UR&#65533;E&#65533;&#65533;noS&#65533;&#65533;ek&#65533;&#65533;c&#65533;F*&#65533;&#65533;&#65533;p[&#65533;&#65533;%&#65533;osL'&#65533;/&#65533;*&#1445;1&#65533;&#65533;&#65533;	&#65533;&#65533;&#65533;x&#65533;&#65533;MA&#65533;ZhAG&#65533;&#65533;I&#65533;&#65533;&#65533;t&#65533;'&#65533;&#65533;cpq&#65533;R*)&#65533;&#65533;.&#65533;1&#65533;&#65533;>am&#65533;!tz&#65533;E&#65533;b&#65533;r&#65533;&#65533;q?A&#65533;14a7&#65533;1E^&#65533;&#65533;&&#65533;&#65533;&#65533; &#65533;	&#65533;&#65533;&&#65533;&#65533;6&#65533;+&#185;Ue"&#65533;b&#65533;.`B&#65533;]&#65533;&#65533;&#65533;&#65533;	^&#65533;EDA&#65533;4_&#65533;c&#65533;x&#65533;'&#65533;3(&#65533;(&#65533;'&#9126;&#425;)h&#65533;&#65533;&#65533;5&#65533;lo&#65533;A&#150;&#65533;A&#65533;Z&#65533;3U&#65533;&#65533;'^&#65533;8&#65533;&#65533;&#65533;	&#65533;&#65533;&#65533;&#65533;&#65533;L&#65533;&#65533;&#65533;_&#65533;&#65533;2&#65533;jh &#65533;2Kl@wUn&#586;t&#65533;&#65533;$&#65533;&#65533;N&#65533;&#65533;&#65533;v&#65533;&#65533;R&#65533;&#65533;I&#65533;&#65533;{&#65533;NH&#65533;XG&#65533;&#1817;&#65533;'c&#65533;1&#65533;b.&#65533;&#65533;aH;{j&#65533;2&#65533;&#65533;?&#65533;&#65533;&#65533;&#65533;&#65533;_&#65533;&#65533;'&#65533;(H
t=M-0&#65533;\&#65533;v&#65533;&#65533;)1&#65533;vmmN+3&#65533;&#65533;BS&#65533;&#65533;#&#65533;&#65533;&#65533;$E&#65533;uF2&#65533;h&#65533;)[|@&#65533;,&#65533;qY0\&#65533;&#65533;=&#65533;ti&#65533;3M'&#65533;h&#65533; SV/T&#947;QJS&#65533;&#65533;*&#65533;&#65533;&#65533;9&#65533;.&#65533;&#65533;$/&#65533;%RKh&#65533;&#65533;&#65533;(!&#65533;&#65533;FuCO5U&#65533;/&8&#538;v&#65533;&#65533;&#65533;
#p&#65533;&#65533;&#65533;&#65533;4&#1481;B&#65533;&#65533;|&#65533;&#65533;&#65533;%I^g&#65533;h&#65533;&#65533;&#65533;U&#65533;3d&#65533;&#65533;S&#65533;#&#65533;]&#65533;]&#65533;rn&#243;&#65533;&#65533;'*s0T&#65533;&#65533;&#65533;&#65533;&#65533;_0&#65533;&#65533;6&#65533;&#65533;&#65533;q&#65533;)&#65533;&%&#65533;&#65533;D&#65533;&#65533;&#65533;CS&#65533;+%lwr&#675;U_&#65533;&#65533;&#65533;)&#65533; &#65533;&#65533;!dUI;Z&#65533;&#65533;&#65533;&#65533;&#65533;v&#65533;&#65533;u\!j&#65533;&#65533;&#65533;&#65533;&#65533;l7q&#65533;,&#65533;&#1846;&#65533;&#65533;oN&#65533;o&#65533; &#65533;%/fw`c&#65533;N&#65533;3t&#166;&#65533;-&#65533;&#65533;&#65533;&#65533;&#65533;&#27454;&#65533;&#65533;1&#65533;&#65533;&#65533;e&#65533;g&#65533;&#65533;&#65533;4/rv[a#&#65533;@]&#65533;&#65533;&#65533;J&#694;5Y&#65533;6&#65533;oKs&#65533;Z&#65533;&#65533;l&#65533;&#65533;&#65533;_W&#65533;s&#65533;M&#65533;#&#65533;&#65533;3&#65533;w&#65533;K&#65533;&#65533;f&#65533;&#65533;F&#65533;R,&#65533;p&#65533;&#65533;sO&#65533;[&#65533;&#65533;	C^&#65533;7v&#65533;25<wB&#65533;&#65533;&#65533;84D{&#65533;T&#65533;#&#65533;&#65533;3&#65533;&#65533;&#65533;&#65533;e_"&#65533;&#65533;l&#65533;1E&#65533;I&#65533;_&#65533;&#65533;6&#65533;g&#65533;V(&#65533;&#65533;~&#65533;&#65533;'&#65533;~&#65533;&#65533;
yDk
&#65533;H&#65533;&#65533;^&#65533;&#65533;&#65533;&#65533;&#65533;&#1042;&#65533;&#65533;&#65533;q_K&#65533;&)U&#65533;&#65533;Z&#65533;&#65533;&#65533;8&#65533;&#1558;&#65533;k&#65533;&#65533;p&#65533;v&#65533;&#61923;&#65533;$&#65533;D	&#65533;9Iqk&#65533;&#65533;&#65533;&#65533;)&#65533;&#65533;GH&#65533;&#65533;&#1040;*&#65533;&#65533;K&#65533;yD's&#65533;e&#672;&#65533;0&#65533;*&#65533;O&#65533;&#65533;&#65533;5&#65533;>6y&#65533;&#65533;&#65533;&#65533;&#65533;~&#65533;&#65533;0Ly&#65533;&#65533;_*h&#65533;&#65533;&#544;&#65533;&#65533;doz.z&#65533;&#65533;#s&#65533;~&#65533;[l&#65533;Kci&#65533;&#65533;&#1996;&#65533;&#65533;&#1130;&#13483;f&#65533;&#65533;&#65533;&#65533;&#65533;&#65533;,N&#20077;&#65533;;&#65533;&#65533;&#65533;C%R
&#65533;&#65533;&#65533;z&#65533;&#65533;:{&#65533;qkLA&#65533;9?&#65533;&#1998;&#65533;/&#65533;&#65533;&#65533;&#1253;&#772;]&#65533;B&#65533;&#65533;&#65533;-&#65533;&#336;&#65533;&#65533;&#65533;Vv&#65533;&#1776;' &#65533;&#65533;&#65533;&#65533;[&#65533;&#65533;&#65533;z&#65533;&#1433;&#65533;&#65533;^W&#65533;&#65533;p&#65533;&#65533;8&#65533;&#65533;&#65533;x&#65533;&#65533;&#65533;&#65533;&#65533;&#65533;M&#65533;&#65533;_&#65533;&#65533;&#65533;&#65533;&#65533;&#65533;a(8&#65533;K&#65533;&#65533;K&#65533;&#65533;&#65533;&#65533;&#65533;B&#65533;_&#65533;&#65533;d1L<&#65533;&#65533;<9&#65533;k|!s|T[v'`&#65533;$&#65533;{h&#65533;&#65533;&#65533;G`&#65533;&#65533;Q\&#65533;W&#65533;|&#65533;&#65533;&#827;h&#65533;&#1660;&#65533;&#65533;{&#65533;&#1459;&#65533;_u&#65533;&#163;&#65533;&#65533;&#65533;&#65533;&#65533;$x&#65533;&#65533;Pa@+&#65533;&#65533;w&#65533;E;&#65533;&#479;&#65533;a&#65533;&#65533;&#65533;LX:&#65533;&#65533;<&#1527;o&#65533;n&#65533;6&#65533;/s&#65533;H&#65533;&#1176;&#65533;&#65533;$&#65533;&#65533;&#65533;=&#65533;|A&#65533;U&T&#65533;		y'&#65533;&#65533;w&#927;s&#65533;&#65533;s&#65533;o~&#65533;&&#65533;&#65533;=&#65533;&#65533;&#65533;&#65533;&#65533;s&#1123;YuV&#65533;&#65533;&#65533;u9&#65533;.&#65533;cS&#65533;&#65533;&#65533;&#65533;&#65533;&#65533;|}#9&#65533;8,&#65533;&#65533;&#65533;&#65533;k;&#65533;j~&#65533;:&#65533;U&#65533;&#65533;&#65533;&#65533;&#65533;&#65533;&#65533;d&#65533;&#65533;&#65533;0&#65533;&#65533;&#65533;&#65533;g&#65533;&#65533;}l&#65533;z&#65533;&#65533;|&#65533;&#65533;&#65533;&#65533;&#65533;&#65533;&#65533;R&#65533;&#65533;&#65533;"&#65533;?&#65533;	&#65533;ITB&#65533;&#65533;6&#65533;&#65533;P&#1386;XVH+W&#395;&#65533;8r&#65533;h&#65533; .Y#'&#146;e&#65533;T&#65533;r&#65533;r&#65533;I&#65533;&#65533;r},&#65533;'&#412;8&#65533;u&#65533;R`2h&#65533;&#65533;&#65533;+&#65533;&#65533;@Qj&#65533;&#65533;SO&#65533;&#65533;f&#65533;zUS(&#65533;1&#65533;v&#65533;&#65533;&#65533;&#65533;&#65533;&#1456;c&#65533;Z4y&#65533;$M&#65533;&#65533;&#65533;&#65533;S&#459;&#65533;.&#65533;2&#65533;r=o&#65533;(	&#619162;>m&#65533;OI5LRBP&#65533;<&#65533;`sf@T&#65533;\4&#65533;&#1057;';D&#65533;u&#65533;&#235;&#65533; &#65533;N&#65533;&#65533;&#49265;K&#65533;E&#65533;&#65533;&#65533;m&#65533;%i&#65533;V&#65533;q&#65533;&#65533;$&#65533;>&#65533;&#65533;fj&#65533;&#455;&#65533;&#65533;Ip&#65533;&#926;&#65533;;N&#65533;&#36834;\&#65533;&#65533;4hJQ&#65533;4{&#65533;&#65533;J&#65533;A&#65533;Y&#65533;&#65533;D&#65533;&#65533;W&#65533;a&#65533;cZ&#65533;m&#65533;&#65533;&#65533;&#65533;&#65533;&#1479; &#65533;r&#65533;&#65533;
&#65533;#/&#65533;&#65533;b&#65533;&#65533;A&#65533;PB&#65533;&#65533;&#65533;P&#134;,&#65533;P &#65533;&#65533;L4&#65533;F&#65533;&#819;&#65533;:Q&#65533;&#65533;6(&#65533;&#65533;&#65533;SM&#65533;\C&#65533;e&#65533;&#65533;&#65533;&#65533;&#65533;&#65533;
EQl&#65533;&#65533;&#65533;,i&#65533;&#550;&#65533;D.&#65533;&#65533;&#751;!&#65533;
&#65533;I&Y.&#65533;&#65533;&#65533;&#65533;&#65533;&#65533;!&#65533;&#65533;&#65533;hJ*&#834;&#65533;&#65533;&#65533;2*10&#65533;&#65533;6W:q&#65533;&#65533;(c&#65533;2&#340;&#65533;&#1435;&#65533;&#65533;&#65533;TL&#65533;&#65533;&#698;&#65533;N&#65533;&#1194;(O&#65533;&#65533;0&#65533;	\s0Ce&#65533;&#65533;Eq&#65533;&#65533;&#65533;&#65533;&#65533;P&#65533;1&#65533;R&#65533;NJ&#65533;&#65533;9&#65533;&#65533;&#65533;&#65533;CR=&#65533;4&#65533;&#65533;&#65533;b&#65533;i&#65533;&#65533;Xe}&#65533;4&#65533;&#65533;S&#65533;4&#65533;P}&#65533;&#65533;&#65533;&#65533;&#65533;&#65533;&#65533;T&#65533;HW&&#65533;"&#65533;^&#65533;&#297;!-&#65533;&#65533;N&#65533;&#65533;@&#65533;&#65533;,!CVL&#65533;2x8&#65533;8&#65533;|&#65533;F&#65533;
+I&#65533;&#65533;&#65533;N&#65533;Tq]&#65533;SJ2WRY&#65533;&#65533;&#65533;b
5fS&#65533;Q&#65533;n+&#65533;&#148;&#65533;&#65533;&#65533;!&#65533;T&#65533;Ow}&#65533;M&#65533;&#65533;&#65533;EWgtc&#65533;k&#65533;S&#65533;&#65533;7&#65533;h&#65533;)&#65533;.&#65533;U&#65533;q&#65533;&&#65533;\&#65533;&#65533;&#65533;&#65533;&#65533;Ye&#65533;Z&#65533;k&#65533;&#65533;@%&#65533;&#65533;&#65533;J&#65533;&#65533;6s&#65533;n
&#65533;4&#65533;&#65533;&#65533;&#65533;tc&#65533;&#65533;m&#65533;&#65533;&#65533;&#449;`A5_}&#65533;H`X&#65533;&#65533;&#65533;&#65533;&#65533;3&#65533;=&#65533;&#65533;&#1842;rQ&#1908;&#65533;&#65533;&#65533;4F&#65533;U&#65533;&#686;M&#667;&#65533;&#65533;&#65533;a&#65533;+&#65533;I&#65533;D2d&#65533;{U&#65533;&#65533;&#165;&#65533;&#1452;:&#65533;$*&#65533;LD&#65533;#&#65533;5&#65533;&#65533;K&#65533;7]&#65533;&#65533;e&#65533;&#65533;v&#65533;&#65533;D5&#65533;&#65533;&#65533;wc}m&#65533;&#65533;B&#65533;;,&#65533;&#1264;&#65533;&#65533;cM&#1086;*m&#65533;1@x&#65533;zc&#65533;&#45321;v&#65533;\&#1362;L^_&#65533;&#65533;&#65533;&#65533;n&#65533;5z&#65533;&#65533;&#65533;_|)+&#65533;
M&#65533;&#65533;&#65533;$$O&#65533;&#65533;&#65533;/&#65533;&#65533;&#65533;0a-&#65533;&#65533;s&#65533;&#65533;&#65533;&#65533;UK&#65533;&#65533;Sj}&#65533;5&#65533;&#65533;&#65533;&#65533;&#65533;P1&#65533;&#65533;20&#65533;&#65533;&#65533;&#65533;a&#65533;S`&#65533;X:&#65533;&#65533;&#65533;_&#65533;&#65533;)XA&#65533;5&#65533;i&#65533;&#65533;Y&#65533;&#65533;&#65533; &#65533;&#65533;x&#65533;ZN&#2000;&#65533;&#65533;&#65533;&#65533;&#65533;WY&#65533;&#65533;s&#65533;G&#65533;&#65533;K&#65533;i&#65533;A&#65533;2&#65533;[&#65533;s&#65533;S&#65533;`t&#1864;5&#65533;&#65533;V&#65533;&#65533;r+&#65533; msx&#65533;&#65533;R&#65533;&#65533;&#65533;$um&#65533;&#65533;@p&#65533;b&#65533;2	\&#65533;%&#65533;&#65533;&#65533;&#65533;&#65533;b&#65533;&#65533;#h&#65533;X/n&#65533;:YE&#65533;A-58w&#65533;&#65533;J=&#1149;&#65533;p7R&#65533;&#65533;&#65533;&#65533;?&#65533;&#65533;^&#65533;
&#65533;&#65533;3\&#65533;gs&#65533;&#65533;S&#65533;c9&#65533;&#65533;&#65533;&#65533;5&#65533;&#1299;V&#65533;/&#65533;&#65533;;Y&#65533;&#65533;c &#65533;%&#65533;/D&#65533;?&#65533;@.&#65533;r)&#65533;&#65533;P7&#65533;&#65533;L&#65533;&#65533;&#65533;]&#65533;&#65533;&#65533;&#65533;&#65533;^
&#65533;&#65533;&#65533;G&#65533;4&#65533;&#65533;&#65533;&#65533;k&#65533;s&#65533;&#65533;&#65533;d)&#65533;&#65533;&#65533;&#65533;b&#65533;E&#65533;:&#65533;r&#65533;&#65533;J&#65533;
&#65533;&#1492;&#65533;&#65533;P~&#65533;-&#65533;&#65533;y&#844;&#65533;\&#65533;"&#65533;&#65533;q&#65533;j&#65533;&#65533;&#65533;&#65533;&#65533;,&#65533;
&#65533;&#65533;4&#65533;&#65533;`&#65533;JW&#65533;&#65533;&#65533;&#65533;&#65533;&#65533;<&#1654;Z&&#65533;c&#65533;l#&#65533;&#65533;&#505;&#65533;&#65533;&#65533;l&#65533;&#65533;Px&#186;A&#65533;&#65533;Kr&#65533;dP&#65533;1&#65533;k)&#65533;&#65533;&#65533;"&#65533;&#65533;H9&#65533;&#65533;E&#65533;!&#65533;T&#1401;n&#65533;G?S&#65533;(&#65533;pU&#65533;~H&#65533;xx&#65533;Lg*&#65533;&#65533; T&#65533;&#65533;&#65533;<Qi&#65533;G&#65533;1&#65533;&#65533;l&#65533;=&#65533;8&#65533;&#65533;&#65533;:&#65533;&#65533;&#65533;
&#65533;J&#65533;I&#65533;&#65533;3&C&#65533;9&#65533;)&#65533;,+}&#65533;\&#65533;&#65533;E&#65533;a.`8&#65533;#&#634;>&#65533;nng&#65533;&#65533;\BSj&#65533;?1mA&#65533;_C&#65533;&#65533;&#65533;&#65533;&#65533;y]&#65533;"&#65533;&#65533;&#65533;&#65533;T&#65533;&#65533;&#65533;ga9T|&#65533;&#65533;&#65533;&#65533;&#65533;&#65533;&#65533;(N&#65533;)&#65533;&#65533;&#65533;`i&#65533;&#65533;&#65533;!4&#65533;#&#65533;&#65533;P&#65533;,dB4&#65533;&#65533;&#65533; &#65533;&#65533;&#65533;&#65533;&#65533;&#65533;|&#65533;&#65533;&#65533;&#65533;&#65533;&#65533;&#65533;
&#65533;*&#65533;&#65533;+h&#1774;T&#6765;&#65533;&#65533;fK&#65533;&#65533;I)v&#65533;&#65533;+-dzP\$&#65533;v)&#65533;&#65533;W&#65533;&#65533;R&#65533;&#65533;&#65533;&#65533;r&#65533;|R&#65533;&#65533;&#65533;&#65533;O&#65533;&#65533;B6&#65533;-&#65533;&#65533;&#65533;1&#65533;&#65533;-&#65533;~&#1772;&#65533;&#65533;&#65533;2&#65533;&#65533;M&#65533;:&#65533;&#65533;(&#65533;&#65533;I&#65533;&#6959;]_xs)&#65533;&#65533;L&#65533;yHB&#65533;~'&#65533;&#65533;?&#65533;FJAs&#65533;&#65533;&#41122;<Xa&#65533;;&#1306;&&#65533;&#65533;J4&#65533;&#65533;bt&#1097;&#1911;d&#65533;&#65533;&#856;&#65533; &#65533;][N&#65533;G{&#65533;cH"1r&#65533;&#65533;&#65533;NH&#65533;kL&#65533;&#65533;&#65533;^L&#65533;QC&#65533;&#65533;:&#65533;&#65533;&#65533;K,&#65533;&#65533;o&#65533;&#65533;A&#65533;L1RQ@&#65533;&#65533;&#65533;&#1028;&#560;&#65533;7h&#65533;&#65533;&#65533;&#65533;&#65533;C&#65533;ET&#65533;&#65533;Eq0g&#65533;8o&#65533;&#65533;P&#1532;&#65533;&#65533;&#65533;F'&#65533;&#65533;@&#65533;\b&#746;Xf&#1266;l&#65533;&#65533;WB=.&#65533;p&#65533;&#65533;D&#65533;&#65533;	>&#1569;&#65533;&#65533;q}&#65533;&#65533;Y&#65533;I&#65533;SnQ&#65533;&#65533;&#65533;G_&#65533;&#65533;&#65533;T&#65533;4&#65533;&#65533;T&#65533;r&#65533;8&#345;L&#65533;&#896;&#65533;Upf&#65533;&#65533;&#65533;j&#65533;gvg&#65533;OY&#65533;&#65533;&#65533;&#65533;m([&#65533;&#65533;&#65533;&#65533;_S&#65533;SL&#65533;EFO&#65533;&#982;&#65533;C+&#45767;&#65533;f&#65533;&#65533;]&#65533;&#65533;&#65533;8&#32436;k&#65533;&#65533;wqd&#65533;#&#65533;&#65533;+g&#65533;&#65533;MbhIe&#65533;&#65533;GT&#65533;&#65533;nf)\&#65533;n&#65533;E&#65533;|)&#65533;&#65533;&#65533;TZt&#65533;&#65533;&#65533;;&#65533;&#65533;&#65533;&#65533;%&#65533;&#65533;
&#65533;7&#65533;U&#65533;&#65533;/&#65533;&#1111;&#65533;LaW&#65533;"CA$&#65533;&#65533;AE&#65533;M."P&#65533;=5&#65533;&#65533;&#65533;e&#65533;t&#610;&#65533;
CLj&#65533;&#1318;+#&#1430;&#65533;B=3&#65533;S9)&#65533;&#65533;&#1226;J&#65533;&#65533;&#65533;&#65533;K&#65533;&#65533;:&#65533;&#65533;	#e&#65533;&#65533;|1&#65533;&#65533; 1&#65533;&#1814;&#65533;&#65533;&#65533;&#65533;&#2033;b3&#65533;mM&#65533;Y&#134;&#65533;i&#65533;9XTETj&#65533;\&#65533;&#65533;A2v>&#65533;
&#65533;[&#65533;&#65533;f&#65533;t&#65533;&#65533;s&IqE&#65533;&#65533;W&#65533;&#65533;&#65533;	VnO&#57587;&#65533;&#65533;+=&#65533;&#1898;&#65533;&#65533;&#65533;&#1833;0w&#65533;&#65533;&#65533;&#65533;&#65533;B&#65533;s?@*&#65533;_&#65533;&#65533;&#65533;&#65533;&#65533;&#65533;&#65533;&#65533;j&#65533;&#65533;7&#65533;&#65533;&#612;9&#65533;&#65533;F]a&#65533;&#65533;u&#65533;g&#65533;&#65533;?&#65533;m&#65533;M&#65533; &#65533;&#65533; T@L&#65533;&#65533;N.$&#65533; _1&#65533;&#1854;&#65533;&#1660;g&#65533;&#65533;\b\&#65533;&#1478;x(.&#44244;b&#65533;M&#65533;r&#65533;&#65533;&#65533;kN&#65533;O&#65533;g&#65533;&#65533;&#65533;&#65533;A&#65533;rr&#65533;77TF&#65533;&#65533;&#65533;9&#65533;&#1047;&#65533;C&#65533;a&#65533;o0"&#65533;&#65533;&#65533;&#65533;&#65533;5'&#65533;]&#65533;&#65533;&#65533;&#65533;&#65533;-&#65533;H/n(&#65533;p&#65533;!&#65533;&#806;&#65533;n&#65533;j&#65533;&#65533;Yf&#65533;H*k&#1508;/&#65533;&#65533;&#65533;
&#65533;[&#65533;&#65533;&#65533;&A*$
&#65533;&#65533;6h&#65533;"&#65533;*&#65533;X&#65533;&#65533;/&#65533;&#65533;&#65533;P&#65533;`+&#65533;&#65533;N&#65533;.T&#65533;&#65533;&#65533;<&#65533;&#65533;H&#65533;TF&#65533;&#65533;&#65533;&#65533;HcCR&#65533;&#65533;&#65533;&#65533;&#65533;$&#65533;&#65533;h&#65533;&#65533;$/&#65533;1&#65533;&#65533;0so&#65533;&#65533;r&#65533;&#65533;&#406;&#65533;&#1762;o&#65533;f&#65533;P;.dBj&#716;K&#65533;&#65533;j8lB$B&#65533;&#45707;&#65533;&#65533;&#65533;&#65533;X&#65533;6&#65533;&#65533;&#65533;3<&#65533;&#65533;&#65533;&#65533;2U&#65533;&#65533;&#65533;>&#65533;&#65533;k&#65533;JiS&#65533;&#1082;&#65533;&#65533;7&#65533;P&#65533;,&#65533;`&#65533;&#65533;/
&#65533;/&#65533;@&#65533;&#65533;&#65533; &#65533;&#65533;L*!&#65533;"&#65533;>(&#30270;#&#508;&#65533;
"Ran KC
8ps-&#65533;<&&#65533;~Xg&#65533;Q&#65533;I`&#65533;J&#65533;1&#65533;&#65533;)&#65533;pS&#65533;C&#65533;&#65533;O&#65533;H&#65533; <D3	&#65533;]Dk&#65533;&#65533;&#65533;&#65533;&#65533;&#65533;(P&#65533;
&#65533;N&#65533;:Q&#65533;&#65533;&#459;8ET&#65533;&#65533;&#65533;KHNQ&#65533;&#65533;[&#65533;&#65533;&#65533;f&#65533;78	YpA&#65533;@&#427;&#65533;L.`&#65533; &#65533;&#65533;
&#65533;&#65533;Q,&#65533;`:&#65533;0/&#65533;&#65533;&#65533;&#65533;&#65533;~p&#65533;RM&#1263;D@&#65533;&#65533;P&#732;&#65533;&#65533;&#65533;z&#875;&#65533;K&#65533;&#65533;&#65533;1v%5p&#65533;0q&#65533;&#65533;&#65533;&#433;1,&#65533;&#65533;*je-&#65533;&#65533;&#65533;&#65533;7&#65533;&#65533;6&#65533;S@&#65533;g'&#65533;&#270;/1y&#65533;&#65533;v&#65533;%	&#65533;&#65533;*&#65533;&#65533;&#65533;o&#65533;)&#65533;,o&#65533;v&#65533;&#65533;n&#65533;&#812;&#1404;&#65533;&#65533;&#65533;m;R&#65533;&#65533;OV&#65533;K&#65533;J&#65533;$g&#65533;XR&#65533;&#65533;&#65533;VR&#65533;,B
c&&#65533;Ix&#65533;E&8&#65533;&#65533;&#65533;&#65533;&#65533;v&#1215;
&#65533;&#65533;&#65533;&#65533;Q &#65533;&#65533;0&#65533;&#65533;&#65533;Q&#65533;o&#65533;&#65533;Q&#65533;&#65533;&#65533;&#65533;&#65533;#&#65533;&#65533;&#65533;&#65533;&#65533;T&#65533;Mm/&#65533;2&#65533;&#65533;"&#65533;1&#65533;XM5q&#65533;1&#65533;&#65533;2c,&#65533;#	&#65533;-&#65533;&#256;&#65533;-&#65533;&#65533;)&#65533;&#1340;&#65533; ]&#65533;71vO3&#192;K&#65533;r&#65533;7D&#65533;&#65533;&#65533;&#65533;&#65533;X&#65533;&#65533;p&#65533;G&#65533;:a&#65533;sv &#65533;
&#65533;&#65533;;gU&#418;j&#65533;&#65533;Y&#65533;%&#65533;&#65533;.&#65533;&#65533;&#65533;Df&#65533;"&#65533;&#65533;Fvz&#65533;C&#65533;&#65533;C~op?&#65533;&#65533;&#65533;3\&#65533;dG"&#65533;&#65533;#&#65533;+&#65533;&#65533;&#65533;&#290;N&#65533;N2F&#65533;"&#65533;B\&#65533;[,q8&#65533;&#65533;g&#65533;
&#65533;@O9&#65533;)&#65533;z2Wn'<2&#65533;*&#65533;s1{&#65533;&#65533;&#65533;&#65533; b!*&#65533;&#65533;A&#65533;`&#65533;;Y2BL`&#65533;2A&#65533;A&#65533; &#65533;&#65533;&#65533;&#65533;&#65533;R;&#65533;&#65533;&#65533;1&#65533;6&#65533;Q+&#65533;&#65533;&#65533;(6&#65533;?&#65533;H&#65533;&#65533;Ab&#862;&#1798;a&#65533;&#65533;dT(5D
&#65533;&#65533;Bb.9i&#65533;d&#65533;&#65533;
&#65533;$J&#65533;*W&#65533;S&#65533;&&#65533;RF&#65533;R`R8&#65533;`	0=!&#65533;&#65533;`&#896;BL@6&#65533;&#65533;(&#65533;&#65533;@
24&#65533;&#65533;&#65533;I&#65533;&#65533;&#65533;L&#65533;SN&#65533;C&#65533;&#65533;R5c@&#65533;i&#65533;A&#65533;&#65533;&#65533;&#65533;2&#65533;&#65533;$QR&#65533;b@2&#65533;&#65533;&#65533;O1&#65533;B&#608;C&#65533;bM&#65533;
D&#65533;HD&#65533;T&#65533;&#65533;0^&#65533;1&#65533;p1&#65533;&#65533;N&#65533;U&#65533;A&#883;Xs&#65533;&#65533;P556&#65533;&#65533;UP&#65533;&#65533;M&#65533;&#65533;&#65533;xXS4&#65533;tFv&#65533;&#65533;&#65533;4*r@&#65533;&#65533;H/&#65533;>&#65533;T#;&#65533;&#65533;&#65533;&#65533;@&#65533;&#65533;&#65533;)&#65533;&#65533;tL&#65533;TKC&#65533;&#65533;<+4Mx@
&#65533;&#65533;&#65533;&#65533;j&#65533;(&#65533;&#65533;t&#65533;%)@5(&#65533;U_&#65533;1Y&#65533;u;&#65533;&#65533;&#65533;56q&#65533;F&#65533;3Z&#65533;&#65533;;&#65533;&#65533;&#65533;&#65533;}&#65533;&#65533;&#65533;VS&#65533;(&#65533;4?&#65533;U&#65533;R&#65533;&#65533;[&#65533;Ll&#65533;4K&#65533;Sk^I4&#65533;f&#65533;&&#65533;TV%m&#65533;6Av&#65533;&#65533;&#65533;#&#65533;&#65533;&#65533;`M&#65533;M&#65533;&#65533;0&#65533;5V&#65533;04&#65533;&#65533;&#65533;"4c)&#65533;Pf_&#65533;&#65533; \&#65533;A&#65533;&#65533;S[&#65533;sf&#65533;O\&#65533;&#65533;S&#65533;S&#65533;&#65533;\5R&#65533;63&#65533;MSK&#65533;&#65533;&#65533;u&#65533;1w&#65533;&#65533;&#65533;&#65533;H&#65533;E&#65533;&#65533;^6
&#65533;.&#65533;O_&#65533;<&#65533;&#65533;:{&#65533;ce&#65533;&#65533;g&#65533;V=&#65533;&#65533;&#65533;G&#65533;J&#65533;&#65533;R&#65533;j&#65533;&#65533;R&#65533;5[Y&#65533;c&#65533;&#65533;"`]&#65533;Hmu[U%&#65533;1`q(&#65533;&#65533;4&#65533;&#65533;2&#65533;mU&#65533;9d&#65533;&#693;"8&#65533;f&#65533;H&#713;$&#65533;&#65533;gC&#65533;2&#65533;WF&#65533;3Ba&#65533;<_dm/rqk9&#65533;r-7s&#65533;i#J=&#65533;
&#65533;&#65533;!&#65533;W&#65533;qa&#65533;&#65533;a&#65533;DL&#65533;&#65533;6eFq&#65533;uo="rvG&#65533;f&#65533;&#65533;#LQ&#65533;m&#65533;&#65533;+&#65533;&#65533;&#65533;&#65533;/&#196;4#Tk&#65533;n&#65533;&#65533;H&#65533;2&#65533;y&#468;L&#65533;&#65533;7&#65533;`lcw%&#65533;!&#65533;&#65533;&#65533;11&#65533;&#65533;&#65533;&#65533;&#65533;&#65533;i&#65533;&#65533;i&#65533;OX&#65533;&#65533;#_&#65533;&#65533;g&#65533;t&#65533;&#65533;&#65533;zut&#65533;&#65533;&#65533;:&#65533;&#65533;&#65533;&#967;/E&#65533;OQ&#65533;&#65533;}&#65533;<&#65533;Q>3U3&#65533;&#65533;&#65533;4k&#65533;&#65533;?[&#65533;&#65533;&#65533;&#65533;\&#65533;&#65533;&#65533;4&#459;9&#65533;F!:+
q&#65533;&#65533;+&#65533;6&#65533;&#1164;K&#65533;b&#65533;/&#65533;=&#65533;O&#65533;&#65533;&#65533;&#65533;&#65533;L8H&#65533;${#P/%!*&#65533;&#65533;)&#65533;&#65533;3&#65533;&#65533;H?&#65533;&#65533;#t:sX&#65533;w&#65533;&#65533;}&#65533;&#65533;&#65533;&#65533;q&#65533;Xvy~&#21955;]2&#65533;&#65533;:3&#65533;3&#660;q&#65533;&#65533;&#65533;&#65533;&#65533;@&#65533;eq7b&#65533;r&#65533;U&#65533;Up1&#65533;D&#65533;&#65533;*E&#65533;&#65533;"#.&#65533;X|&#65533;2&#65533;&#65533;C&#65533;&#65533;&#1543;wYu&#65533;vC&#28174;Mb&#65533;&#65533;X'&#65533;$j&#65533;
&#65533;&#65533;g&#65533;W&#65533;&#65533;&#65533;&#65533;&#65533;Y&#65533;)y2&#65533;&#65533;b&#65533;&#65533;&#65533;&#65533;&#65533;&#65533;&#65533;q&#244;&#65533;&#65533;!&#65533;+&#65533;6w&#65533;&#65533;Y&#65533;`xE,&#65533;Tl&#65533;&#65533;U&#65533;&#65533;&#341;&#65533;oE&#641;&#65533;OU&#65533;&#65533;&#65533;.9&#65533;&#65533;8&#65533;&#65533;p2
&#65533;.}&#65533;&#65533;7&#65533;?&#1617;&#1348;Z&#65533;&#65533;&#65533;C&#65533;Wb?VB&#65533;d[&#65533;k&#65533;&#65533;&#65533;&#65533;9&#65533;&#65533;y&#65533;e&#65533;&#65533;&#65533;y:&#65533;Yu&#65533;y&#65533;&#65533;Wu&#65533;&#1490;SV&#65533;&#65533;n% &#65533;&#65533;&#65533;&#65533;J&#1127;[&#65533;>S&#65533;?&#65533;&#65533;w`&#65533;oa&#65533;ZU&#65533;@&#65533;`:B&#65533;&#65533;.{x%Z&#65533;&#65533;/_!w&#65533;B+&#65533;&#65533;&#65533;&#65533;&&#65533;O D&#65533;&#65533;&#65533;&#65533;S&#65533;k&#65533;&#65533;&#65533;&#65533;&#65533;&#65533;&#65533;{&#1371;&#65533;&#65533;Q&#65533;d&#65533;:(c&#65533;&#65533;&#65533;R&#65533;&#65533;&#65533;"&#65533;7S&#65533;V&#65533;y&#65533;\&#65533;S@uP&#65533;&#65533;2&#65533;&#65533;&#65533;v&#65533;&#65533;DFA&#65533;`&#776;&#65533;&#65533;&#65533;</	&#65533;xB4&#1770;&#65533;:_&#65533;&#65533;D&#65533;:&#65533;&#65533;&#65533;&#1698;sKH&#65533;&#143;&#65533;T&#65533;&#65533;!R&#65533;C:U&#65533;&#65533;&#65533;&#65533;]z&#65533;&#65533;S&#65533;g&#65533;7GW&#65533;&#65533;&#65533;&#65533;3C&#65533;7&#65533;-&#65533;@I&#65533;&#65533;y&#65533;&#65533;&#1566;&#65533;&#65533;B&#1192;&#65533;&#1631;S,Na&#65533;Z&#65533;,[U&#208;;&#65533;&#65533;3[&#65533;&#65533;&#65533;c&#65533;&#65533;&#65533;&#65533;;&#507;`&#65533;&#65533;&#65533;T'&#65533;#W\&#65533;0&#65533;YX&#65533;z&#65533;Q&#65533;&#65533;-&#65533;Yu&#1734;{[&#65533;i&#65533;&#65533;&#65533;&#65533;=&#62740;g&#65533;|Q&#65533;&#65533;#&#65533;P]&#1776;u&#65533;Io&#1502;U&#65533;Q/&#65533;C*&#65533;~/>"&#65533;&#65533;$&#65533;_7&#65533;&#65533;w&#65533;;C&#65533;&#65533;&#65533;c&#65533;&#65533;&#65533;&#65533;&#65533;9&#65533;&#65533;&#65533;7E&#65533;Cq&#65533;&#65533;&#65533;L&#65533;s&#65533;&#65533;S&#65533;N8|&#65533;&#65533;w2&#65533;|&#65533;&#65533;&#65533;Q=&#65533;&#65533;Z&#65533;i&#65533;&#65533;&#65533;&#65533;&#65533;[I&#65533;n&#65533;&#65533;S&#65533;&#65533;x&#65533;&#65533;>&#65533;&#65533;;S&#19829;&#65533;Z&#65533;K&#65533;&#65533;?{:&#65533;&#1371;&#65533;&#65533;&#65533;&#65533;/&#65533;&#65533;ki9&#65533;&#65533;&#65533;&#65533;&#65533;~k&#65533;{>w&#65533;|&#65533;&#65533;&#65533;U&#65533;&#65533;-&#65533;&#65533;}&#65533;&#65533;y>5o&#65533;|&#65533;&#65533;"&#65533;&#65533;&#65533;&#65533;zD&#65533;X&#65533;\&#65533;4&#65533;&#65533;HE&#65533;&#65533;j&#65533;}c&#65533;&#65533;&#65533;&#873;c&#65533;-&#65533;&#65533;!&#65533;&#65533;&#65533;<d	9&#65533;&#1531;7?`&#65533;&#65533;{&#65533;&#65533;%LP&#65533;&#65533;&#65533;&#65533;\&#65533;&#65533;5&#65533;<&#65533;&#65533;&#65533;c&#65533;&#65533;&#65533;Z2&#65533;\&#65533;&#65533;&#65533;7k&#65533;&#65533;&#1903;&#65533;&#65533;&#65533;&#65533;&#65533;&#65533;+7&#65533;_&#65533;5&#65533;&#65533;&#65533;>-F&#65533;&#1927;v&#538;BN}.#F&#65533;G&#65533;&#65533;&#65533;[&#65533;&#65533;&#65533;l&#65533;&#65533;:&#65533;U]]&#65533;O&#65533;&#65533;&#65533;9.&#945;5"&#65533;&#65533;&#65533;m&#65533;Dt&#1111;&#65533;w&#65533;r&#65533;GZt&#65533;5&#65533;u&#65533;&#65533;}&#65533;&#725;&#65533;&#65533;&#65533;&#65533;&#655;&#1876;&#65533;&#65533;]&#1711;&#65533;R]&#65533;&#65533;#Fg(&#65533;?J+&#65533;{W1&#65533;&#65533;7^&#65533;&#65533;Y&#65533;u&#65533;&#65533;I&#65533;&#1827;&#65533;n&#65533;&#65533;&#65533;&#65533;F
AOu&#65533;&#65533;{I=&#65533;v^&#65533;&#65533;&#65533;&#65533;&#65533;q&#1078;&#466;4QY&#65533;&#65533;&#1935;&#65533;n&#65533;&#65533;&#65533;&#65533;6?&#65533;&#65533;&#65533;as1&#62896;&#65533;&#65533;F&#65533;&#65533;&#65533;&#65533;&#65533;&#65533;&#65533;+&#65533;{&#65533;$,&Q&#376;&#65533;=qgW&#65533;&#65533;&#65533;t&#65533;&#65533;:&#65533;SbV&#65533;&#65533;&#447;oP0&#65533;&#65533;&#65533;q&#65533;w&#65533;&#65533;q&#65533;&#65533;&#65533;&#65533;&#65533;w&#1936;&#65533;>&#65533;&#65533;&#909950;&#65533;w&#65533;&#65533;&#65533;q&#65533;^&#65533;U&#65533;&#65533;&#65533;k&#65533;2&&#65533;&#65533;x&#65533;&#65533;Hs&#65533;}&#65533;t&#65533;&#65533;X&#65533;&#65533;T&#65533;`&#65533;&#65533;X1&#65533;hW&#65533;&#65533;&#65533;&#65533;`&#65533;&#65533;6h&#65533;&#65533;&#65533;(&#65533;&#1262;jDM&#65533;YV&#65533;&#65533;}&#65533;&#65533;&#65533;K&#65533;&#65533;|&#65533;&#65533;&#1063;&#65533;&#65533;&#65533;R&#5233;&#65533;&#65533;.&#65533;&#65533;&#65533;&#65533;&#65533;&#65533;76&#65533;&#1309;9vV&#65533;&#65533;&#65533;&#65533;D&#65533;Ox&#65533;&#65533;T#`&#65533;&#65533;	H&#65533;H&#65533;!o&#65533;&#65533;E}&#65533;&#65533;p&#65533;Su&#65533;9_E8@&#65533;&#65533; &#65533;&#65533; pGPf&#65533;&#65533;&#915;&#65533;&#65533;&#65533;^&#65533;&#65533;@	^&#65533;p&#65533;&#4037;:d&#65533;!"&#65533;&#65533;6h&#65533;0&#65533;&#397;^&#65533;2&#65533;&#463;&#65533;8y&#65533;#&#65533;#M&&#65533;&#65533;baJ&#65533;-&#65533;~t&#65533;bb&#65533;&#65533;*7&#65533;&#65533; &#65533;&#65533;LC&#65533;5&#65533;gQ&#65533;5&#65533;CE&#592;-V&#65533;&#65533;q'VL&#65533;&#65533;&#65533;"&#65533;&#65533;dS&#65533;-K,&#65533;:&#65533;/b&#1846;&#65533;z&#1597;&#65533;H&#65533;+&#65533;{]&#65533;&#65533;+&#65533;,&#65533;&#65533;&#65533;&#65533;&#65533;	&#65533;?:J&#65533;J9&#65533;&#65533;@&#65533;]5N&#65533;&#65533;r`&#65533;&#464;)b&#65533;&#65533;&#65533;&#726;&#65533;[&#65533;j0&#65533;&#65533;&#65533;G[&#65533;)B&#65533;#&#65533;&#65533;&#65533;T K&#1304;=<&#932;)xQ&#65533;*E&#65533;N&#65533;&#65533;o$,`OH&#65533;
a2KVWF;{&#495;=&#65533;6&#65533;&#65533;&#65533;l&#1843;d&#65533;&#1789;&#65533;I&#65533;&#65533;&#65533;&#65533;&#65533;&#65533;|qc:B&#65533;&#65533;[&#65533;&#65533;&#65533;&#65533;,h&#65533;@L&#65533;&#65533;Zg&#65533;&#65533;C&#65533;&#65533;_&#65533;&#65533;)&#65533;&#65533;m&#65533;M&#65533;&#65533;&#65533;&#65533;&#65533;U&#65533;&#65533;Vk%@aI&#65533;&#65533;_pF&#65533;&#65533;&#193;vXQw&#65533;X&#1669;&#65533;UV&#65533;&#65533;fVv)&#65533;&#65533;Z3h&#65533;cD9zUC&#65533;5)&#65533;Q~&#65533;P`N&#65533;&#65533;C&#65533;&#65533;&#65533;&#1481;V&#65533;wo&#65533;$&#65533;H&#65533;}&#65533;&#65533;&#65533;&#65533;	&#65533;Z&#65533;5&#65533;&EeF&!&#65533;[b&&#65533;q~&#65533;eAA&#65533;&#65533;&#65533;&#65533;&#65533;&#1242;&#65533;&#65533;Z&#65533;&#65533;y&#65533;t&#65533;M&#65533;Z&#65533;%&#65533;&#65533;"G&j&#65533;&#65533;?&#65533;hFy&#65533;&#65533;_W&#65533;u$&#65533;x*&#65533;&#65533;PZ&#65533;1&#532;{I&#65533;d{O&e&#65533;&#65533;ubI&#65533;&#65533;&#1633;s&#65533;f&#65533;b&#65533;&#65533;&#65533;&#65533;]&#65533;&#65533;&#65533;JUX&#65533;&#65533;&#65533;r&#65533;&#1757;&#65533;t&#65533;J&#65533;&#65533;j@&#65533;&#65533;)&#65533;&#65533;&#65533;&#65533;i&#65533;&#65533;&#65533;&#65533;Q==
&#65533;&#65533;q&#65533;0&#65533;B&#65533;&#65533;nD^x&#65533;&#65533;&#65533;&#58398;&#65533;&#65533;PZqQI+~&#65533;j&#65533;&#65533;T&#65533;\&#65533;Y	&}(&#1755;&#65533;&#65533;&#65533;&#65533;&#65533;&#65533;yn&#65533;zLmi&#993;v&#1758;&#65533;&#1319;Z&#65533;q&#452;f&#1381;&#65533;
g&#65533;R&#189;&#65533;
 :&#65533;X&#65533;&#65533;&#65533;v:+&#65533;&#65533;	)&#863;&#65533;&#65533;V]|&#65533;bo&#65533;&#65533;B&#1630;&#65533;HEt&#65533;&#65533;&#65533;&#65533;Xv&#65533;n&#65533;&#65533;&#65533;NO&#65533;&#65533;.O&#65533;1&#282;a6W&#65533;&#65533;J&#811;&#197;&#65533;&#65533;u&#256;z&#65533;&#65533;N!&#65533;&#65533;&#65533;&#65533;M|&#65533;j&#65533;&#1281;C1R&#65533;ll&#65533;V71}&#65533;&#65533;eDw&#65533;&#65533;&#65533;E&#65533;&#65533;&#65533;&#65533;d&#65533;&#65533;&#65533;8&#1813;lc&#65533;&#65533;1&#65533;l&#65533;+&#65533;&#65533;tO&#65533;&#65533;&#65533;&#65533;&#65533;&#65533;&#65533;&#279;&#65533;&#65533;&#65533;b&#65533;)&#65533;&#65533;&#65533;&#65533;r&#65533;&#65533;:&#65533;p&#65533;*j&#65533; &#65533;&#1823;&#65533;&&#65533;m&#65533;N]&#65533;0&#1477;&#65533;e&#65533;&#65533;Fr&#65533;H'&#65533;7t&#65533;&#65533;&#65533;&#65533;j&#65533;E|&#65533;&#65533;$(&#65533;aBM&#65533;&#1383;&#65533;&#65533;p&#65533;&#65533;&#65533;D&#65533;\b&#65533;,&#65533;&#65533;&#65533;m&#65533;&#1514;?&#65533;&#65533;)&#65533;&#65533;`&#65533;KU&#39607;&#854;2&#65533;s&#65533;&#65533;c}&#65533;&#65533;&#65533;&#65533;-&#65533;&#65533;#&#65533;x&#1459;&#65533;u&#65533;E&#65533;BQ&#65533;&#65533;e&#65533;&#65533;&#65533;o<Q&#65533;&#65533;&#65533;(&#65533;;&#65533;-&#65533;&#65533;&#65533;&#65533;0&#65533;5f&#65533;&#65533;Y&#65533;Q&#65533;&#65533;&(&#65533;&#65533;Hku&#65533;C &#360;&#65533;m&#65533;&#313;&#65533;*&#65533;;&#65533;p@&#65533;y&#1042;&#65533;x&#65533;&#65533;&#65533;d(U&#65533;&#65533;&#65533;	Mq&#1027;&#65533;"&#65533;&#65533;Hwa&#65533;&#65533;F'&#65533;^&#643;X&#1756;VD&#65533;5&#65533;&#65533;[u"&#65533;&#65533;t&#65533;0EKp&#65533;&#65533;&#65533;H&#65533;6&#65533;&#65533;aeq&#65533;Z&#65533;*&#65533;&#65533;;&#65533;"&#65533;&#1650;.&#65533;<b&#542090;&#65533;"#&#65533;+&#65533;b&#65533;m&#65533;j[&#65533;&#65533;Q&#65533;=<&#65533;&#65533;X&#65533;&#883;|&#65533;2e&#65533;{&#65533;&#65533;&#65533;
u&#65533;b&#65533;k&#65533;&#65533;D %C&#65533;&#65533;&#65533;A&#65533;&#65533;Z&#65533;&#65533;&#588;&#65533;&#65533;-F&#65533;%m&#65533;#*&#65533;&#65533;&#65533;&#65533;D![1?G%&#65533;_lb&#65533;&#65533;p$)J&#65533;%A&#65533;d&#65533;f^&#65533;/&#65533;&#65533;&#65533;b&#65533;&#65533;&#65533;&#53842;&#65533;&#65533;M&#65533;&#65533;&#65533;&#65533;i&#65533;S2B&#592;Ug?&#65533;&#850;:&#65533;%.&#65533;&#65533;G^&#65533;o&#65533;&#847;&#65533;&#65533;%pa!&#65533;&#65533;&#986;&#65533;~&#65533;P&#65533;&#65533;,&#65533;#Y&#65533;&#65533;SC&#65533;d&#65533;E&#65533;yMfs&#65533;&#65533;&#1828;73Y>L&#65533;&#65533;s&#65533;4'&#65533;&#65533;&#65533;&#65533;&#65533;&#65533;Z&#65533;&#65533;h&#65533;&#65533;&#65533;&#65533;&#255;q&#1363;H]&#65533;Y&#65533;&#65533;&#65533;"&#65533;&#1238;<]&#65533;/&#65533;!&#65533;&#65533;&#65533;&#65533;3U&#65533;j:&#65533;q&#65533;&#65533;H "&#65533;|&#65533;$&#19046;&#65533;Fh&#65533;O&#65533;tX'WI&#65533;&#65533;&#725;&#65533;b>9cJU
&#65533;&#964;/!.&#65533;aL&#65533;&#65533;&#65533;&#65533;&#65533;&#65533;R&#65533;&#65533;&#65533;&#65533;&#1245;&#65533;&#65533;->&#65533;W&#65533;zG&#65533;/o1&#65533;&#65533;D&#65533;&#65533;&#65533;&#65533;1&#65533;&#65533;h&#65533;G &#65533;b&#65533;&#65533;o&#65533;*&#65533;2&#65533;92NLc&#65533;&#65533;&#65533;>i&#65533;&#1121;5ctZ&#65533;AwX&#65533;a
:&#65533;&#65533;,&#65533;&#65533;&#65533;w{&#65533;&#65533;4V
&#65533;&#65533;&#65533;&#65533;"&#65533;&#65533;&#65533;&#65533;&#65533;b&#65533;&#1561;B&#65533;&#65533;&#65533;&#65533;K*&#65533;0&#1538;&#65533;&#65533;&#65533;&#65533;%MJ&#65533;&#65533;&#11476;&#65533;&#65533;h&#65533;z&#65533;&#65533;&#65533;&#65533;&#65533;&#331;JW|&#1676;,|&#65533;=c&#65533;&#65533;U*&#65533;&#65533;&#65533;i&#65533;&#434;&#65533;&#65533;Ena&#65533;&#65533;&#65533;&#65533;&#65533;l&#65533;sw&#65533;BwJt]e&#65533;X&#65533;dRCi&#65533;&#65533;&#65533;]&#65533;&#1588;{N&#65533;%'&#65533;t&#65533;j[&#65533;Z&#1653;,&#65533;&#65533;m &#65533;&#65533;&#65533;&#65533;<&#65533;mzg&#65533;&#65533;&#65533;w&#65533;'&#65533;&#65533;$n&#65533;&#65533;G&#65533;\&#65533;&#65533;'w&#65533;)&#65533;&#65533;f&#65533;0l&#65533;*&#65533;^&#65533;#&#65533;&#65533;Ru
&#230;T&#65533;?G@X&#65533;9&#65533;&#65533;&#65533;&#65533;&#65533;,&#65533;&#65533;&#65533;>QT&#65533;M&#65533;5&#65533;&#65533;&#65533;L&#65533;m&#65533;&#65533;&#65533;&#65533;&#65533;&#65533;&#65533;&#65533;W&#65533;q&#65533;J&#65533;&#65533;z/!&#65533;X&#65533;&#65533;a&#65533;"Vd&#65533;&#65533;I$C&#65533;bK&#65533;PgA&#65533;&#1137;&#65533;)&#65533;[&#65533;&#65533;&#65533;&#65533;%&#149;&#65533;&#65533;0&#65533;&#65533;3kw`&#65533;	&#65533;+,&#65533;&#65533;@0&#65533;L)8<&#65533;&#65533;D&#65533;&#65533;&#65533;y&#65533;q&#65533;&#65533;&#65533;&#65533;#A&#1322;&#65533;&#65533;D&#65533;&#65533;&#65533;&#65533;&#65533;o&#65533;,'&#65533;&#65533;&#65533;&#65533;	&#65533;&#65533;&#594;v*)&#65533;&#65533;m&#65533;&#65533;T6&#65533;&#65533;&#65533;&#65533;Q&#65533;Y&#65533;&#65533;wX&#65533;&#65533;R&#65533;&#65533;2&#65533;&#65533;j&#65533;i&#65533;V'&#65533;M7k7&#65533;{&#65533;&#65533;&#65533;`\W&#65533;<&#65533;q_+G&#65533;&#65533;&#65533;&#65533;i@&#1516;`&#65533;&#65533;&#65533;C&#65533;&#65533;&#65533;\a&#65533;&#65533;GJJ+ Pv&#65533;fK&#65533;&#65533;+&#65533;9&#65533;3&#65533;&#65533;&#65533;-K%&#65533;3EP$&#65533;&#65533;&#1893;&#65533;&#65533;Q9s&#65533;j!&#65533;&#62903; &#65533;&#65533;_&#65533;&#65533;;&#2042;&#65533;&#65533;&#65533;&#65533;&#65533;	&#65533;&#65533;&#65533;&#65533;&#65533;>&#65533;%]&#65533;&#1876;p&#65533;%&#65533;&#1354;C7&#65533;&#65533;;a 7&#65533;&#65533;B&#65533;&#65533;1w&#65533;cn&#65533;&#65533;Q&#65533;d&#65533;&#65533;!&#65533;&#65533;u&#65533;&#65533;&#65533;<&#65533;&#65533;&#65533;&#65533;!&#65533;&#65533;&#65533;\&#65230;&#65533;&#65533;kw&#65533;&#65533;&#65533;&#65533;&#65533;&#65533;&#65533;&#65533;&#65533;&#65533;t&#65533;6&#65533;}&#65533;kx&#65533;&#65533;&#313;&#65533;D{&#65533;n &#157;&#65533;]&#65533;rEN&#65533;&#65533;&#65533;&#65533;&#65533;=&#65533;hw&#65533;&#65533;k>k/&#65533;&#65533;&#65533;i&#65533;&#65533;&#65533;C&#65533;&#65533;V&#65533;&#65533;&#65533;U&#65533;a&#65533;&#65533;&#65533;{7&#65533;&#65533;&#65533;&#65533;&#65533;&#65533;2,@&#65533;/fx&#65533;Y&#65533;&#65533;~&#65533;&#1588;a&#65533;&#65533;~-&#65533;&#65533;&#65533;&#65533;gn&#65533;$&#65533;	&#65533;j&#65533;&#65533;&#65533;&#65533;g[&#65533;&#65533;&#65533;&#65533;.&#65533;&#65533;&#65533;&#65533;&#1317;&#65533;{&#65533;Ic&#65533;73&#65533;&#65533;G&#65533;.z.&#65533;x&#65533;&#65533;3<&#65533;)&#65533;b&#65533;&#65533;&#65533;&#65533;&#65533;&#65533;&#65533;&#65533;&#65533;|&#65533;*(&#65533;
z&#65533;&#65533;af]&#65533;B&s`$&#65533;puq&#65533;&#65533;X&#65533;&#65533;73&#65533;7&#65533;g&#65533;&#65533;D&#65533;&#65533;o&#65533;&#65533;&#65533;q&#65533;Wj&#65533;g}&#65533;=&#65533;gY%&#65533;x&#598;'&#1541;P6~>R&#65533;JQ&#65533;&#65533;i(c	T&#65533;~w&&#65533;&#1281;}&#295;f&#65533;EUiwd&#65533;v&#65533;U&#65533;ez&#65533;.&#65533;o&#65533;&#65533;x&#65533;z&#65533;8@v&#65533;&#65533;!_&#32769;&#65533;y&#65533;\&#1173;I&#65533;|&#65533;i&#65533;GRP&#65533;F`&#65533;Q&#65533;VP&#65533;(&#65533;&#65533;&#65533;3&#65533;@&#65533;@&#65533;E&#65533;yI&uz"&#65533;[tRW&#65533;rh[LH_c&#65533;&#65533;&#65533;&#65533;T&#65533;h@&#65533;&#65533;&#65533;|"(`@d&#1175;w&#65533;&#65533;w&#8454;sa&#65533;tTSa!q&#65533;&#65533;&#65533;Q&#65533;>uhC&#65533;&#65533;c&#65533;&#65533;&#65533;&#65533;<(Ud&#65533;b(A&#65533;&#65533;&#1354;&#65533;&#65533;|&#1809;&#65533;&#65533;&#65533;HsH\&#65533;&#65533;&#65533;&#65533;z&#65533;&#65533;&#65533; '&#65533;T0f&#65533;&#65533;&#65533;&#65533;&#65533;&#65533;&#65533;&#65533;&#65533;E&#65533;&#65533;&#65533;~'x{a&#65533;{&#65533;&#203;&#65533;&#65533;&#65533;i((\Em&#65533;&#65533;&#65533;R@S&#65533;&#65533;R&#65533;@&#65533;a&#65533;u&#65533;pZup^&#65533;&#65533;h7&#65533;5&#65533;&#65533;&#1540;&#65533;8T&#65533;&#65533;q&#65533;h<j0@@&#65533;s@{&#1608;V&#65533;~&#65533;&#65533;`&#65533;&#65533;5&#65533;(m&#65533;g&#65533;&#65533;&#65533;&#65533;&#65533;8|&#65533;hN&#65533;'&#65533;&#65533;&#65533;&#65533;-&#65533;&#65533;&#65533;*:&#65533;XV&#65533;&#65533;R&#65533;|Q&#65533;#&#65533;&#65533;&#65533;&#65533;&#65533;&#65533;o&#65533; 'r&#65533;f\C	{&#65533;x&#65533;&#65533;&#65533;&#65533;8&#65533;&#1485;&#65533;N&#25752;&#65533;YQ	&#65533;T&#65533;=&#65533;&#65533;1&#41472;&#65533;&#65533;2xH&#65533;&#65533;X&#65533;&#65533;&#65533;&#65533;E7&#65533;&#65533;F&#65533;Qiv&#65533;bv&#65533;&#65533;&#65533;H&#65533;Kp&#65533;&#65533;&#65533;Qf6&#65533;G9Z&#65533;wEOy&#65533;`#i&#65533;Yk&#65533;&#65533;&#65533;&#65533;&#65533;4,&#65533;&#65533;@$&#65533;7&#65533;<&#65533;&#65533;'9&#65533;&#65533;&#65533;8d&#576;VY&#65533;&#65533;[&#65533;&#65533;M&#1555;}lia&#65533;7nIwu	ftY&#65533;&#65533;$&#65533;&#65533;&#65533;>z&#65533;N&#65533;=YNRI]&#65533;9x&#65533;5&#65533;&#65533;&#65533;-&#65533;&#65533;&#65533;	%&#65533;H&#65533;&#65533;&#1048;y&#65533;&#65533;&#65533;"=&#65533;Y&#65533;J&#65533;r&#65533;&#401;$&#65533;N&#65533;&#65533;&#65533;&#65533;y&#65533;?B7n&#65533;r&#65533;t&#65533;x&#1626;&#65533;"&#65533;n&#65533;y&#65533;&#65533;W&#65533;Y&#65533;&#65533;&#65533;&#65533;&#65533;&#65533;&#65533;M&#162;V&#65533;4&#65533;&#65533;&#65533;&#65533;&#65533;&#65533;&#65533;&#65533;&#65533; &#65533;r"&#65533;kd&#65533;&#65533;&#65533;.&#65533;&#65533;	&#65533;~C&#65533;Cf&#65533;f&#65533;]&#65533;&#65533;&#65533;H&#65533;&#65533;r&#65533;&#65533;&#65533;h9&#65533;&#65533;E&#65533;&#582;&#65533;y&#534;t*h&#65533;&#65533;XB&#65533;Hq&#1674;&#65533;&#65533;%j8&#65533;i8&#65533;tmEa&#65533;4=&#65533;&#65533;&#65533;&#65533;`&#65533;&#65533;x6&#1183;R&#65533;w''&#65533;&#65533;&#65533;&#65533;&#65533;&Q&#198;F
&#65533;&#145;u&#65533;&#65533;wx_&#65533;&#65533;X&#65533;&#65533;C&#414;&#65533;&#65533;w&#65533;7h&#65533;&#65533;&#65533;3&#65533;(m;|vp&#1604;&#65533;&&#65533;l&#65533;&#65533;I&#65533;&#65533;,&#65533;,I&#65533;&#65533;Cn&#65533;lDJ&#65533;J&#65533;&#65533;{-&#65533; &#65533;w&#65533;N&#65533;&#65533;P:&#65533;%&#65533;a&#65533;&#65533;&#65533;V&#65533;&#65533;%&#65533;&#65533;&#65533;&#65533;&#65533;&#65533;T)&#65533;&#65533;K)~&#65533;&#65533;&#65533;d&#65533;3&#65533;&#65533;&#65533;h&#1351;w&#65533;fS&#65533;&#65533;"&#65533;Ez&#65533;x
&#65533;I&#65533;&z&#65533;|M&#65533;P&#65533;dk&#65533;xx&#65533;&#65533;Y&#65533;)&#65533;qC&#65533;&#65533;&#65533;t&#65533;j&#65533;&#65533;jq':e5&#65533;&#65533;%&#65533;j&#65533;&#65533;&#65533;2&#65533;	*&#65533;&#65533;lE&#65533;&#65533;:]}&#65533;{&#65533;&#1703;&#65533;zd&#65533;&#65533;4&#65533;z&#65533;&#65533;&#1614;&#65533;&#65533;&#65533;:G.&#65533;s&&#65533;x&#1105;@&#65533;&#65533;&#65533;` &#65533;&#65533;in&#65533;&#65533;0ky&#65533;&#65533;&#65533;&#65533;&#65533;&#601; &#65533;&#502;&#65533;&#65533;&#65533;@&#65533;&#65533;&#65533;:&#65533;Y!k&#65533;&#65533;&#65533;Z&#65533;&#65533;"&#65533;&#65533;&#65533;&#65533;&#65533;<V&#65533;&#65533;&#65533;&#250;&#65533;&#65533;&#65533;&#65533;;W&#65533;&#65533;s&#65533;&#65533;0&#65533;&#65533;&#65533;&#65533;&#65533;&#65533;&#65533;&#890;J@&#65533;&#65533;{&#65533;&#65533;]&#65533;% &#65533;&#65533;&#65533;&#65533;j&#65533;&#1430;/5&#65533;l&#65533;Y&#20936;&#65533;U&#65533;&#65533;&#65533;rqr&#1170;&#65533;&#65533;^&#65533;9(X&#65533;&#65533;&#65533;rkH&#65533;s&#65533;$&#65533;A&#65533;e&#65533;Kw&#65533; &#65533;E);&#65533;R&#65533;.k&#65533;&&#65533;<&#65533;&#65533;&#65533;a&#65533;2&#65533;&#65533;`Dx&#65533;&#65533;&#65533;&#65533;in&#65533;Z&#65533;c[D&#65533;&#65533;&#65533;nI[&#65533;&#65533;&#65533;R&#65533;&#65533;Z&#65533;&#65533;&#65533;>&#65533;&#175;&#40529;V&#65533;]&#65533;l/&#65533;Z&#65533;&#65533;xxT`&#65533;
&#65533;S0gW&#65533;&#65533;&#65533;&#65533;&#65533;&#65533;)&#65533;W&#65533;&#65533;u_&#553;qk&#65533;J;u[6&#65533;&#65533;&#65533;7y&#65533;&#65533;&#65533;L&#65533;&#65533;&#65533;&#65533;&#65533;&#65533;NZ&#65533;&#65533;&#65533;J&#65533;
U&#65533;&#65533;2&#1223;&#65533;&#65533;>&#65533;&#65533;&#65533;&#65533;yr{&#65533;&#65533;:@&#65533;7&#249;&#65533;&#65533;v+&#65533;&#65533;&#65533;&#65533;&#65533;&#1172;&#65533;&#65533;t&#65533;&#65533;|Z&#65533;&#65533;&#65533;&#65533;,Q&#65533;&#65533;&#65533;&#65533;&#65533;r&#65533;&#65533;&#65533;L&#65533;{8&#65533;tZ&#65533;&#1527;
&#65533;&#65533;&#65533;&#65533;	&#65533;&#65533;B&#65533;&#65533;&#65533;&#65533;?&#65533;q.&#65533;[&#65533;&#65533;&#65533;&#65533;&#676;{&#65533;p&#65533;&#65533;&#65533;&#65533;+&#65533;&#65533;{&#65533;&#65533;&#65533;&#65533;&#65533;z8&#65533;=&#5007;&#65533;&#65533;z&#65533;&#65533;
l&#65533;7&#65533;(&#65533;&#65533;'Bn]&#65533;r&#65533;&#65533;#;Br&#65533;&#65533;&#65533;z3&#65533;:&#65533;4&#65533;&#65533;u&#65533;N|&#65533;&#65533;&#65533;:&#65533;&#65533;;-&#65533;Kl&#65533;34&#65533;K&#65533;'&#65533;&#65533;&#765;It&#65533;&#65533;g&#806;&#7462;,t&#65533;q&#65533;&#65533;r)G#iH&#57521;&#65533;&#65533;&#65533;&#65533;&#65533;&#65533;&#65533;&#65533;&#65533;&#65533;&#65533;Q&#65533;&#65533;&#65533;&&#65533;t&#65533;fi&#65533;&#65533;&#65533;&#65533;&#65533;;&#65533;LZ*&#65533;&#65533;&#65533;&#65533;&#65533;k&#65533;&#65533;<Z&#65533;b&#65533;&#65533;&#65533;X&#65533;9U%&#65533;&#65533;&#65533;~&#65533;y&#65533;
&#65533;H<&#65533;&#65533;&#65533;n&#65533;&#65533;a&#362;&#65533;'&#65533;G&#65533;&#65533;&#65533;&#65533;W&#65533;&#65533;Q&#65533;xA&#178;&#65533;&#65533;8&#65533;&#65533;&#65533;{&#65533;k&#65533;	&#65533;0CP1#Mc&#65533;&#65533;&#65533;	/&#65533;&#382;&#65533;&#65533;B;#a&#65533;~LI5&#65533;,@&#65533;&#65533;&#65533;&#65533; Kh"<&#65533;VL&#65533;&#65533;z&#65533;&#65533;T&#65533;&#65533;&#65533;&#65533;&#65533;&#65533;4,&#65533;&#65533;&#65533;@&#65533;#&#775;&#65533;
&#380;0@&#65533;&#65533;&#65533;&#65533;&#65533;5&#65533;&#65533;&#65533;J#"&#65533;N&#65533;&#424;&#65533;8&#65533;&#65533;y&#65533;&#65533;S&#65533;&#65533;&#65533;&#65533;&#65533;x~&#65533;&#65533;&#65533;&#65533;]&#65533;&#65533;&#65533;&#65533;\&#65533;X&#65533;&#65533;U&#65533;&#65533;&#65533;&#65533;&#65533;&#65533;<&#65533;&#65533;&#65533;2&#65533;&#65533;&#65533;*&#65533;;&#65533;'&#65533;&#65533;&#65533;SN &#65533;&#65533;&#65533;&#65533;C&#65533;~LM<Q&#65533;F&#65533;si&#65533;;0x&#65533;&#65533;)q&#65533;&#1034;&#65533;&#65533;&#65533;H'&#65533;&#65533;&#65533;t&#65533;r'<&#65533;(&#65533;&#65533;*&#565;&#65533;]&#65533;&#65533;&#65533;&#65533;&#65533;&#65533;b&#65533;&#65533;.&#65533;&#65533;&#65533;&#65533;&#65533;TH,&#65533;V&#65533;y&#65533;#&#65533;&#65533;\&#65533;y&#65533;C*&#65533;S&#65533;&#65533;A&#65533;&#65533;&#65533;&#65533;&#65533;g&#65533;&#65533;F&#65533;&#38973;&#65533;1&#65533;<&#65533;K&#65533;&#65533;9&#65533;%S&#65533;N&#65533;v&#65533;&#65533;&#65533;[&#65533;&#65533;|]&#65533;H&#65533;s&#65533;&#65533;&#65533;,YUcnX{&#65533;3&#65533;&#65533;&#65533;&#65533;f9&#65533;=a~&#65533;v&#65533;&#65533;&#65533;&#65533;H&#65533;&#65533; matP-&#65533;&#65533;:]es|&#65533;<&#65533;`y&#965;s&#65533;&#65533;&#65533;&#65533;&#172;HI&#65533;,gkA&#65533;&#65533;n&#65533;&#65533;&#65533;&#65533;k&#65533;&#65533;&#65533;&#65533;&#65533;D[&#65533;&#65533;&#65533;&#65533;1&#65533;&#65533;&#65533;4&#65533;&#65533; &#65533;|&#65533;&#65533;~&#65533;&#918;Z&#65533;G}&#1389;&#1717;&#65533;Y&#65533;&#65533;S^m&#65533;3Qm&#1161;5i&#65533;]v&#65533;&#65533;@&#65533;\&#65533;u&#65533;&#65533;D&#1719;J&#65533;[&#65533;c&#65533;&#65533;&#65533;&#65533;t&#65533;&#10861;&#65533;&#65533;&#65533;&#65533;&#65533;&#65533;&#65533;ih&#65533;y&#65533;&#65533;WM&#65533;&#65533;<&#65533;&#65533;&#65533;&#65533;&#65533;&#65533;&#65533;*Y&#65533;`&#665;7&#65533;)&#65533;]?J&#65533;?&#65533;&#65533;&#65533;&#65533;&#65533;]&#65533;G&#65533;&#1820;5&#65533;uM&#65533;&#65533;&#1177;-&#65533;&#65533;=&#65533;&#1783;2&#65533;&#65533;\8&#65533;m&#65533;c&#65533;&&#65533;a&#65533;]&#65533;
&#65533;j&#65533;m&#65533;G@&#65533;&#65533;&#65533;b&#65533;&#65533;&#65533;&#65533;&#65533;&#65533;&#65533;]I&#65533;&#65533;&#65533;]&#65533;&#65533;&#65533;&#1990;&#65533;&#65533;&#65533;|N 
&#65533;>&#65533;^&#65533;&#65533;=&#65533;h&#65533;4&#65533;&#1358;y&#65533;&#65533;3|H&#65533;:&#65533;k&#844;7&#65533;&#65533;&#65533;&#65533;&#65533;&#65533;(&#65533;&#65533;&#65533;&#65533;A&#65533;&#65533;&#65533;&#65533;8&#65533;$&#65533;&#65533;7z&#65533;&#65533;],&#65533;&#65533;&#65533;*d&#65533;0~&#65533;*.&#65533;P&#65533;&#65533;$&#65533;&#65533;&#65533;&#65533;&#65533;%JZ&#65533;&#65533;&#65533;e_&&#65533;
&#65533;m&#65533;M,e&#65533;o&#65533;&#7857;&#65533;K.&#65533;N&#65533;&#65533;".&#65533;&#65533;&#65533;zn&#65533;&#65533;&#65533;W=M&#65533;&#65533;\&#65533;&#2025;&#65533;&#65533;&#65533;QF&#65533;&#65533;&#65533;;&#65533;&#65533;9&#65533;Or&#789;m&#65533;u'&#65533;&#65533;&#65533;&#65533;&#65533;L&#65533;j}}w&#65533;&#65533;M&#937;&#65533;&#65533;&#65533;&#65533;`&#65533;&#65533;&#65533;'&#65533;y9&#65533;&#65533;&#65533;&#65533;&#65533;N&#65533;~&#65533;&#65533;-q&#65533;&#65533;Y&#65533;&#65533;&#65533;	^&#65533;#'>&#65533;&#700;&#65533;?&#65533;&#65533;&#65533;R&#30689;.&#44252;&#65533;&#224;I&#65533;&#65533;&#65533;Z&#65533;i&#65533;&#65533;&#65533;&#65533;&#65533;_&#65533;&#65533;J=e&#1726;&#1340;\&#1543;&#65533;X&#65533;N&#65533;&#65533;OP&#477;&#65533;&#65533;&#65533;&#65533;&#65533;M&#65533;&#65533;&#622;=f&#65533;&#65533;n&#948;&#65533;l&#65533;&#65533;&#65533;B&#65533;&#65533;&#65533;&#65533;&#65533;KS&#35421;&#65533;h&#65533;&#65533;M7&#65533;n&#65533;&#65533;n&#65533;]1&#58654;/&#65533;&#65533;&#65533;8&#65533;g&&#65533;&#475;%&#65533;&#65533;v&#65533;&#65533;k&#65533;u&#65533;n&#65533;&#65533;&#65533;&#65533;*&#65533;&#65533;&#65533;n'M&#65533;"&#1545;&#65533;&#65533;O&#65533;Rlr&#65533;&#65533;&#65533;&#65533;)&#65533;.<&#65533;0<&#65533;&#65533;&#65533;&#65533;&#65533;&#65533;b7&#65533;s&#65533;&#65533;~&#65533;&#65533;&#65533;)K}"&#65533;&#65533;&#621;&#1508;N&#65533;&#65533;&#65533;h&#65533;&#65533;&#65533;2*&#65533;|&#65533;&#65533;=v&#1185;0&#65533;&#65533;&#65533;G&#65533;!m&#65533;&#65533;~&#65533;9&#65533;&#65533;f&#65533;&#65533;&#920;&#65533;&#65533;?&#65533;U&#65533;&#65533;&#65533;&#65533;h&#65533;8&#65533;H&#65533;&#65533;b&#65533;&#65533;{&#65533;&#65533;pf&#578;&#65533;&#65533;&#65533;&#65533;&#65533;&#65533;&#65533;&#65533;&#65533;^&#65533;&#65533;&#65533;'&#65533;&#65533;dd&#65533;F&#65533;n&#65533;&#65533;&#65533;jO&#65533;&#65533;&#65533;T&#65533;&#65533;&#1832;L&#65533;fv&q&#65533;&#507;&#65533;BH&#65533;T\&#1478;I&#65533;Uo&#65533;>&#65533;4oJ&#65533;&#65533;V&#65533;&#65533;&#65533;,&#65533;&#65533;&#65533;tOz&#65533;z?&#605628;&#65533;&#65533;&#65533;Y&#65533;/&#1752;&#65533;&#65533;|&#65533;&#65533;&#65533;E_&#65533;&#65533;&#65533;&#65533;&#65533;&#65533;&#65533;&#65533;h|&#2027;&#65533;]&#65533;&#65533;&#65533;m&#65533;}&#65533;U&#65533;&#65533;&#65533;&#65533;&#65533;&#65533;&#65533;&#65533;&#65533;&#1419;&#65533;=&#65533;t; &#65533;&#65533;&#1226;&#65533;&#65533;&#898;X&#65533;}&#65533;&#65533;&#65533;&#65533;!&#65533;&#65533;&#65533;&#65533;_&#60368;	m?=r&#65533;&#65533;{&#65533;&#65533;&#680;}&#65533;&#65533;&#65533;&#65533;&#65533;l]1&#65533;&#65533;&#65533;~&#65533;l&#65533;&#65533;uz&#883;)&#65533;&#65533;&#65533;&#65533;]&#65533;&#65533;Cv&#65533;_&#1186;&#65533;&#65533;&#65533;&#65533;&#65533;7&#65533;&#65533;6?&#65533;&#65533;&#65533;&#65533;^&#65533;&#65533;&#65533;&#65533;&#527;&#65533;&#65533;&#65533;y&#65533;5&#65533;~&#65533;#&#65533;&#65533;&#65533;Q&#65533;&#65533;&#65533;p&#65533;&#65533;&#65533;&#65533;7q&#65533;&#65533;&#65533;&#65533;&#65533;Q&#1279;#&#65533;&#65533;&#65533;eX&&#65533;1&#65533;&#65533;,&#1194;b&#65533;.&#65533;&#65533;&#65533;&#65533;&#65533;&#65533;&#65533;>&#65533;.&#65533;8M&#65533;gD&#65533;&#65533;|y&#65533;&#65533;&#65533;=U&#65533;&#65533;&#65533;[%q&#65533;,&#65533;&#65533;&#65533;a&#65533;k&#65533;:y8	Y ;n&#65533;&#65533;O&#65533;m&#65533;c&#65533;;&#65533;&#65533;&#65533;&#65533;&#65533;w&#65533;U&#65533;&#910;$&#65533;k&#65533;&#65533;&#65533;&#1690;D&&#65533;+}&#65533;..&#65533;y&#65533;/oC&#65533;&#65533;<:_&#65533;&#65533;&#65533;r&#65533;&#65533;&#478;&#65533;j]5H&#65533;&#65533;&#65533;Z&#65533;&#65533;&#65533;&#65533;&#65533;&#65533;&#65533;{&#65533;&#65533;&#1515;4&#65533;&#65533;&#65533;&#65533;dA`&#65533;&#65533;hz&#65533;&#65533;&#65533;K&#65533;m&#65533;l&#65533;;oC&#65533;&#65533;7&#65533;&#65533;A4&#65533;&#65533;A3&#65533;[5&#65533;&#65533;lt&#65533;%&#65533;[&#65533;&#954;&#65533;&#65533;&#65533;&#65533;t%&#65533;&#65533;T&#65533;I&#65533;&#65533;%&#65533;%-q/O&#65533;ds9&#65533;&#1806;&#65533;&#65533;&#65533;!&#65533;@O&#65533;9&#65533;&#65533;9&#65533;&#65533;Z&#65533;&#65533;;,&#1486;&#65533;&#65533;&#65533;&#65533;j&#65533;&#65533;F&#65533;&#65533;*J%&#65533;&#65533;&#65533;&#65533;&#65533;&#65533;&#65533;&#65533;&#65533;&#65533;&#65533;&#65533;Qv9&#65533;&#65533;&#65533;;&#65533;&#65533;e&#65533;2&#65533;R&#65533;e&#65533;_fs&#65533;&#65533;~&#65533;&#65533;&#65533;&#65533;(&#65533;&#65533;&#65533;&#65533;&#65533;&#65533;&#65533;&#65533;&#65533;t&#65533;&#65533;&#950;d&#65533;%&#1990;>&#65533;{&#65533;&#65533;&#65533;j&#65533;>Q&#65533;~+&#65533;y&#65533;/oC&#65533;j&#65533;&#65533;&#65533;&#65533;&#65533;&#65533;&#65533;&#65533;o)o&#65533;Gv&#65533;&#65533;em3&#65533;&#65533;9O[&#65533;'&#65533;u&#65533;&#65533;&#65533;'&#65533;&#65533;&#65533;&#65533;&#65533;m(&#65533;&#65533;&#65533;&#65533;@&#65533;&#1125;&#65533;&#65533;~z&#65533;`&#65533;&#65533;`&#65533;m&#65533;&#65533;&#65533;&#65533;&#65533;&#65533;)v&#65533;&#65533;&#1459;&#65533;&#65533;9JZ&#65533;&#1945;&#65533;&#65533;&#65533;&#1926;&#65533;&#65533;&#65533;&#65533;'(&#65533;&#65533;&#65533;Y&#65533;&#65533;&#65533;
&#65533;&#65533;&#65533;&#65533;&#65533;&#65533;&#65533;&#65533;&#65533;&#65533;S&#65533;&#65533;d&#65533;&#65533;&#65533;w 7&#65533;&#65533;.&#65533;&#65533;&#65533;5&#65533;&#65533;#&#65533;&#65533;&#65533;&#65533;&#65533;n}&#65533;&#65533;t&#65533;?&#65533;&#65533;&#65533;&#65533;x&#65533;c&#65533;&#65533;&#65533;El&#65533;&#65533;&#65533;&#65533;&#1897;z&#65533;fd&#1996;?5:O&#65533;&#65533;&#65533;6&#545;q&#65533;&#65533;&#65533;)Md&#65533;&#65533;w&#65533;'&#65533;&#65533;&#65533;&#65533;&#65533;m&#65533;&#65533;3|4&#65533;&#65533;OWF&#65533;5&#65533;&#65533;&#65533;&#65533;&#65533;&#65533; Kez&#65533;'&#65533;&#65533;&#65533;/&#65533;&#65533;:5&#65533;m&#65533;&#65533;C&#65533;B&#65533;&#65533;&#65533;&#65533;D-Mzs&#65533;&#65533;#!@&#65533;'&#65533;\&#65533;&#65533;&#65533;&#65533;\&#65533;&#65533;&#65533;i&#65533;fh]o&#65533;=[&#65533;&#65533;&#65533;&#65533;&#65533;&#65533;+&#65533;&#65533;et'&#65533;&#65533;&#65533;&#65533;&#65533;S&#65533;&#65533;PD&#65533;$&#65533;+&#65533;A&#65533;&#65533;&#65533;cj&#65533;w&#65533;&#65533;&#65533;&#65533;&#65533;&#65533;&#65533;&#65533;&#65533;~&#65533;&#65533;$ed&#65533;&#65533;&#65533;&#65533;&#65533;&#65533;&#65533;&#65533;&#65533;'q&#65533;&#65533;&#1996;&#65533;a<&#65533;>&#65533;&#65533; 0&#65533;&&#65533;&#65533;\&#65533;&#65533;&#65533;?&#65533;g&#65533;Y&#65533;&#65533;&#65533;&#65533;&#65533;&#65533;&#65533;&#65533;v&#65533;&#65533;&#65533;&#65533;&#65533;&#65533;h&#65533;&#65533;&#65533;&#65533;&#65533;j&#65533;h&#65533;&#65533;p&#65533;&#65533;&#65533;&#65533;&#65533;&#65533;T&#65533;B&#65533;&#65533;&#65533;<&#65533;&#65533;&#65533;&#65533;&#65533;C=&#65533;`&#989;&#940;&#65533;C&#65533;&#1787;"&#65533;O{>&#65533;&#65533;&#65533;&#65533;L'a&#65533;	&#65533;&#65533;&#65533;&#65533;{|&#65533;;;&#65533;F'q/&#65533;&#65533;&#65533;&#65533;&#65533;&#65533;&#65533;L&#65533;&#48362;L&#65533;ce&#65533;@
&#65533;`0&#65533;&#65533;I&#65533;y&#65533;&Z&#65533;e&#65533;&#65533;-&#65533;&#65533;&#65533;&#65533;&#65533;&#65533;&#65533;?x&#65533;&#65533;&#65533;&#1011;&#65533;}_&#65533;&#65533;&#65533;&#65533;S&#65533;&#65533;[%q&#65533;/&#65533;&#65533;m&#1153;&#65533;&#65533;4X?&C&#65533;	&#65533;'&#65533;&#65533;&#65533;&#197;v&#65533;&#65533;&#65533;&#65533;&#1109;>&#65533;N&#5597;&#65533;A&#65533;&#65533;L&#65533;&#65533;~&#65533;&#65533;JbU&#65533;&#65533;Q&#570;&#65533;nU&#1471;&#65533;&#65533;&#65533;&#65533;w.n&#65533;&#65533;"&#65533;nT&#65533;*E&#65533;o&#65533;&#65533;*&#65533;&#65533;&#65533;q&#65533;&#65533;]5&#65533;&#65533;&#65533;n]&#65533;&#745;&#65533;&#65533;&#65533;T&#65533;+&#65533;&#65533;B/&#65533;&#65533;7&#65533;&#65533;7/9&#65533;7B&#798;&#1852;&#65533;&#361;:&#128;&#65533;&#65533;&#65533;&#65533;&#65533;&#65533;6&#65533;TH0&#65533;pD&#65533;zD&#65533;zF&#65533;mq&#65533;&#65533;F&#65533;'3YDWep^&#65533;Q&#65533;&#65533;O&#65533;&#65533;`&#65533;&#65533;f&#65533;f&#19922;#&#65533;v&#65533;&#65533;K&#65533;;&#65533;&#65533;w&#65533;Q&#798;&#65533;&#65533;}&#65533;G&#65533;&#65533;&#65533;&#65533;Pd&#65533;83zF&#65533;g&#65533;&#65533;HF&#65533;q0r&#65533;j&#65533;^&#65533;&#65533;&#65533;&#65533;8&#65533;&#65533;i&#1888;C.N&#65533;&#65533;&#65533;?&#65533;)&#65533;&#65533;&#65533;&#65533;pnx&#65533;&#65533;&#65533;&#65533;&#65533;&#65533;o&#65533;N'&#65533;P&#65533;~&#65533;&#65533;&#65533;=&#65533;G&#65533;5?&#65533;K&#65533;/&#65533;C&#65533;ek	F&#65533;X&#65533;&#65533;&#65533;&#65533;zV &#65533;DV3&#65533;&#65533;&#65533;w7&#65533;,4&#65533;Z&#65533;&#65533;}&#65533;u+&#65533;r&#65533;&#65533;GW<&#65533;b&#65533;&#65533;&#65533;J&#65533;&#65533;&#65533;-&#65533;~&#65533;&#65533;&#65533;&#65533;&#65533;7&#65533;&#65533;-.&#65533;Dlco&#65533;b&#65533;_,j&#65533;&#65533;<&#65533;6k&#65533;DV&#65533;-&#65533;&#65533;d&#65533;&#65533;&#65533;&#65533;O&#65533;&#65533;&#65533;&#65533;;|&#65533;+&#65533;Gy&#65533;&#65533;j&#65533;&#65533;&#65533;G&#65533;&#65533;&#1995;?\&#65533;~&#65533;&#65533;&#65533;&#65533;.^&#65533;&#65533;&#65533;6l&#65533;T)&#65533;cO&#65533;eV0zx&#65533;zu&#65533;XLE&#65533;&#65533;&#65533;&#65533;#~y&#65533;&#65533;&#65533;.&#65533;&#65533;,&#65533;&#65533;&#65533;;&#65533;&#65533;&#65533;&#65533;&#65533;&#65533;&#65533;&#65533;&#534;h&#65533;1\&#65533;&#65533;"$&#65533;.n&#65533;&#65533;_&#65533;P'&#65533;&#65533;&#65533;&#65533;&#65533;D&#65533;&#65533;l2&#65533;3\NP &#65533;qPp}`8@jpg&#65533;&#65533;g77&#65533;g&#65533;&#65533;&#65533;&#65533;&#65533;&#65533;GeZ&#65533;&#65533;Q&#64252;&#683;&#65533;&#65533;&#65533;&#65533;_&#65533;&#65533;&#65533;W&#65533;!&#65533;,&#65533;4Z&#65533;@&#65533;&#65533;&#65533;;&#65533;&#65533;&#65533;&#65533;E&#65533;&#65533;&#65533;&#65533;)&#65533;(&#65533;&#65533;8&#65533;&#65533;u&#65533;v&#65533;&#65533;qLbM&#65533;&#65533;O~&#65533;&#65533;X&#65533;t&#65533;&#65533;&#65533;&#65533;&#65533;&#65533;&#65533;|&#65533;&#65533;&#683;&#65533;&#65533;&#65533;&#65533;>&#65533;G&#65533;&#65533;&#65533;&#65533;&#65533;&#65533;&#65533;&#65533;&#65533;&#65533;&#65533;c&#65533;&#65533;&#65533;5&#65533;&#555;&#65533;&#65533;&#65533;G&#65533;&#65533;:&#65533;&#65533;&#65533;Y&#1830;?&#65533;&#65533;&#65533;&#65533;&#65533;-&#65533;C&#65533;&#65533;&#65533;&#65533;&#65533;&#65533;/&#65533;&#65533;
&#65533;e&#65533;&#65533;&#65533;C&#65533;&#65533;&#65533;&#683;l&#65533;V&#65533;&#65533;.&#65533;&#65533;1.&#65533;&#65533;b&#65533;&#65533;&#65533;z5cm&#65533;
u/&#65533;[0&#65533;Z&#65533;S\&#65533;ql&#65533;qAr2&#65533;&#65533;.7$&#65533;V&#65533;&#65533;<&#65533;g&#65533;	&#65533;Y&#65533;&#65533;j)d&#65533;}0	&#65533;&#65533;/Z&#65533;
"&#65533;&#65533;&#683;&#65533;&#1134;&#65533;&#65533;&#65533;&#65533;~&#65533;&#65533;\&#65533;&#65533;7&#65533;&#65533;:&#65533;y&#65533;&#65533;~&#65533;&#65533;w&#65533;&#65533;&#481;Hl&#65533;Ts&#65533;&#65533;&#1616;&#65533;&#65533;&#65533;W&#65533;&#65533;&#65533;&#65533;&#65533;&#65533;q4&#1056;@}e&#65533;#PgQ&#65533;&#58651;,&#65533;&#65533;&#65533;&#65533;&#65533;&#555;&#65533;&#65533;&#65533;&#65533;~&#65533;
&#65533;1.&#65533;&#65533;+u&#65533;&#65533;&#65533;&#65533;&#65533;&#65533;&#65533;&#65533;&#65533;~&#65533;&#65533;w&#65533;&#65533;/&#65533;"&#65533;0&#65533;U\&#65533;cCPEM8>i>i&#65533;&#65533;c9&#65533;O&#65533;,&#65533;&#65533;&#338;&#65533;&#65533;&#65533;&#65533;&#65533;&#65533;&#65533;&#852;J&#65533;&#65533;&#65533;&#65533;&#682;^&#65533;&#65533;~&#65533;&#65533;!&#65533;&#65533;d&#65533;wH}&#65533;&#65533;&#65533;&#65533;&#65533;&#65533;&#65533;.&#65533;)&#65533;	HU\	O1/&#65533;'b&#65533;&#65533;'&#65533;[>	r/&#65533;&#65533;&#65533;o@@|Ng=&#65533;&#65533;j&#65533;&#65533;&#65533;&#65533;5"Y&#65533;\&#65533; &#65533;&#683;&#65533;&#65533;&#65533;+9.&#65533;&#65533;\&#65533;&#65533;&#65533;&#65533;&#65533;{,&#65533;&#65533;Z&#65533;&#65533;&#65533;&#65533;&#65533;&#65533;&#65533;)&#65533;_Dw&#65533;A&#65533;8&#65533;Or:&#65533;@7W&#65533;&#65533;&#65533;&#65533;&#386;&#65533;&#65533;T&#65533;&#65533;&#65533;&#65533;&#65533;R&#65533;&#65533;&#692;bB&#65533;T&#65533;&#65533;&#65533;&#65533;&#65533;]]Z,&#65533;V")9&#65533;&#65533;._Kv7&#65533;E&#65533;&#65533;i&#1669;&#422;&#65533;&#65533;&#65533;&#65533;
&#1576;&#65533;&#65533;&#65533;l+&#65533;&#1419;~Oqw&#65533;&#65533;&#31168;.&#65533;m#o&#65533;2V &#65533;&#65533;x&#65533;o&#65533;&#65533;^&#65533;h&#65533;M&#65533;&#65533;&#65533;Qo&#65533;&#65533;&#65533;&#65533;&#65533;_&#65533;.&#65533;&#65533;&#65533;&#65533;,[&#65533;&#65533;W&#65533;B
Qi&#65533;&#65533;&#65533;U&#65533;&#65533;&#65533;wW&#65533;&#787;J&#65533;&#65533;'{j&#65533;&#65533;&#65533;&#65533;&#65533;oq&#65533;&#64974;&#65533;H0&#65533;B&#65533;~&#65533;&#65533;X&#65533;u'&#65533;&#65533;f[c&#65533;&#65533;//6&#65533;3O#l|y&#65533;&#65533;&#65533;QO&#65533;&#65533;&#65533;&#65533;&#65533;&#65533;#|&#65533;b&#65533;[&#65533;&#65533;*&#1071;&#65533;&#1120;&#65533;&#65533;{&#336;&#65533;&#65533;&#65533;&#65533;~/&#65533;&#65533;&#65533;6&#65533;r"&#65533;&#65533;&#65533;h&#65533;Zb
&#65533;&#65533;X&#1295;&#65533;&#65533;&#65533;&#65533;!]&#65533;:Q"a&#65533;&#65533;}&#324;LF&#65533;5!
&#65533;n&#1206;&#65533;&h&#65533;(q6&#65533;g&#65533;&#65533;&#65533;=&#65533;~&#65533;&#65533;&#65533;&#65533;&#65533;&#65533;C&#65533;&#65533;H&#65533;<&#65533;&#65533;&#65533;&#65533;7|&#65533;2&#65533;1&#65533;&#65533;&#65533;h&#65533;&#65533;py&#65533;
"&#65533;&#65533;&#65533;&#65533;W|a&#65533;&#65533;&#65533;&#65533;-&#65533;&#65533;QS&#65533;&#65533;&#65533;0&#65533;&#65533;z<&#65533;Q?&#65533;&#65533;&#65533;&#21423;H5K&#65533;O1cO&#65533;9&#65533;&#65533;&#65533;&#65533;c&#65533;&#65533;&#65533;G&#65533;&#65533;&#65533;&#65533;&#65533;&#65533;&#65533;&#65533;.&#65533;&#65533;W,&#327;&#65533;&#65533;&#65533;9&#65533;&#65533;&#65533;}&#65533;&#65533;&#65533;jh&#65533;o&#65533;&#65533;&#65533;&#65533;N<&#65533;&#65533;?&#65533;/&#65533;&#65533;&#65533;!&#65533;
&#65533;,&#65533;h&#65533;!  #!!!# #"#%$)%&0%(%&()'*1)$$)&)*&0+)%+)+-,1--9.05/1)1-,1.231,31454965A68368;68@94496:96@;95;9<=;A==H>@D>B;A<<A=BA>HCADCB=DCJEHAEHKFFPGHPI>EICDIEKJFPKILKJELKRMQHNMXNQUQDPQLLQMSQNYSQTSRMTSZUY]VU`VYaXJRYRUYU[ZV`ZY]Z^U[NY\[b\`\]]h^`f`]da]_a^hae]baecT`dcjfeqfilfiqhemiYdiimjfqk]klkrmmxnqypmuqfqqnxqqvrcoss{su&#65533;ux|vy&#65533;xsuyu}yv&#65533;yx}z{&#65533;{kv{}&#65533;}o~~&#65533;&#65533;&#65533;&#65533;&#65533;}&#65533;&#65533;~&#65533;&#65533;&#65533;&#65533;&#65533;s~&#65533;&#65533;&#65533;&#65533;u&#65533;&#65533;&#65533;&#65533;&#65533;&#65533;&#65533;&#65533;&#65533;&#65533;&#65533;&#65533;&#65533;&#65533;x&#65533;&#65533;&#65533;&#65533;&#65533;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630;&#65533;&#1144;&#65533;&#65533;&#65533;&#65533;&#65533;&#65533;&#65533;&#65533;&#65533;&#65533;&#315;&#65533;&#638;&#65533;&#830;&#65533;&#1214;&#65533;&#1599;&#65533;&#447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H&#65533;&#65533;&#65533;&#65533;	2[&#65533;lZ&#135;&#65533;"&#65533;&#65533;&#65533;@&#65533;+Z&#1848;&#65533;5&#65533;=&#65533;T&#65533;&#65533;&#595;&#65533;&#65533;\&#434;&#65533;&#727;c&#65533;<&#65533;0&#65533;D&#65533;*q&#65533;&#65533;&#627;&#65533;&#991;@&#65533;
&#65533;&#65533;&#65533;&#866;U&-9Q#Q&#65533;{&#65533;t&#65533;4&#65533;&#811;W&#65533;&#65533;U&V&#65533;5&#65533;~&#65533;&#65533;&#65533;,D&#65533;h&#1258;]&#65533;&#65533;hC&#65533;T&#65533;&L*W&#65533;&#65533;&#65533;HG&#1948;;&#65533;&#1176;]&#65533;<&#65533;&#65533;a&#65533;k&#65533;&#65533;U&#65533;&#65533;&#65533;&#65533;&#65533;?&#65533;6&#65533;&#65533;6&#65533;_&#65533;&#65533;!S&#65533;J&#65533;&#65533;&#65533;9&#1906;&#65533;&#65533;&#65533;W&#65533;_5&#65533;>&#65533;&#65533;q&#65533;&#1392;c&#65533;&#65533;&#65533;y2&#65533;J&#1429;}[/G&#1336;G48V&#65533;&#65533;G&#65533;&#65533;&#65533;r&#65533;&#1059;&#65533;4
&#65533;&#65533;&#65533;&#65533;&#1573;&#65533;=l7&#302;&#447;V&#65533;&#65533;l&#65533;&#65533;v&#65533;&#917;&#65533;?&#65533;>:&#65533;&#65533;&#65533;&#65533;&#65533;&#65533;.]&#65533;&#65533;&#65533;&#65533;O&#65533;&#65533;S&#65533;&#65533;-&#65533;&#1984;&#65533;&#65533;&#65533;Eh&#65533;u&#65533;&#65533;Rr:F\q3h&#65533;&H&#65533;n&#65533;&#65533;&#4586;X&#65533;^W[w&#65533;&#65533;&#65533;YZ&#65533;&#65533;&#65533;}&#65533;&#65533;8&#65533;2&#1432;&#65533;uM&#65533;&#65533;&#65533;&#65533;&#65533;&#65533;`M&#65533;&#65533;&#65533;W&#65533;D&#65533;&#65533;b&#65533;]&#65533;&#65533;zM&#65533;g#D&#65533;}H&#1747;7&#1702;&#65533;&#65533;L&#65533;&#65533;^xY&#65533;_&#65533;A&#65533;W!&#65533;J&#65533;"&#65533;h&#65533;xY&#65533;.&&#65533;&#65533;u&#65533;&#65533;&#65533;&#65533;N&#65533;5f&#65533;d&#65533;uH&#65533;xl&#65533;&#1421;7&#65533;v&#65533;q4&#65533;D\O&#65533;&#65533;u&#1699;|&#65533;e&#65533;&#65533;]&#65533;&#65533;&#65533;t&#65533;&#65533;&#65533;&#65533;&#65533;(]&#65533;g&#65533;X&#65533;&#65533;&#65533;&#65533;{&#65533;X`q&#65533;&#65533;&#65533;&#65533;&#65533;&#65533;&#65533;*&#65533;^&#65533;%i&#65533;&#65533;b&#65533;&#65533;&#65533;e&#65533;e&#65533;*&#65533;&#1740;&#65533;&#65533;MJ&#65533;h&#65533;4&#1772;~&#65533;6+C&#65533;.k)&#65533;v&#65533;&#65533;&#65533;&#65533;9&#65533;&#65533;x&#65533;&#65533;&#65533;+M&#65533;y&#65533;&#65533;aE&#65533;2&#1771;&#65533;&#65533;f&#65533;&#1724;&#65533;T&#65533;Xo&#65533;&#65533;&#65533;t&#65533;Ii-&#65533;x.6&#65533;&#65533;O&#65533;P&#65533;&#65533;aH&#1215;&#65533;&#155;jA&#65533;&#65533;&#65533;&#65533;d&#65533;Z;&#1342;O|&#65533;6&#65533;&#65533;0Q&#65533;+&#65533;&#65533;&#65533;&&#65533;iU&#65533;&#65533;pg&#65533;XY&#65533;&#65533;n&#65533;m&#65533;gm&#65533;&#65533;PCEp&#65533;&#33708;&#65533;&#169;&#65533;,&#65533;E&#65533;\&#65533;&#65533;/&#65533;f&#65533;D&#65533;y&#65533;&#65533;7&#65533;Eh;,{J<X&#65533;&#65533;Lt&#65533;&#65533;&#65533;:cq&#65533;&#65533;2]i&#65533;wQ&#65533;#&#65533;&#65533;%&#65533;&#65533;&#2022;&#65533;&#65533;Yo'&#65533;&#65533;D&#65533;r&#65533;w&#65533;&#65533;&#65533;h&#65533;&#65533;&:7&#65533;&#65533;&#65533;&#65533;f.&#65533;&#65533;J&#65533;&#65533;&#65533;&#65533;&#65533;&#65533;&#65533;-{&#65533;%&#404;yy&#65533;&#65533;9&#65533;U &#65533;,&#65533;&#65533;&#65533;&#65533;&#65533;(&#65533;az&#65533;&#65533;&#65533;&#65533;P&#65533;vn&#65533;&#65533;k8g&#65533;&#65533;}&#65533;U&#65533;&#65533;&#65533;V&#65533;Q&#65533;&#65533;&#1406;&#65533;c&#65533;&#65533;&O&#65533;,&#65533;O&#65533;7&#65533;&#65533;&#65533;&#65533;vH&#65533;'&#65533;&#65533;&#65533;&#65533;~&#65533;&#65533;&#65533;o&#65533;&#65533;&#65533;&#65533;f&#65533;&#65533;+*&#65533;&#65533;?&#65533;s&#65533;&#1926;&#65533;9Z&#65533;&#65533;&#65533;D&#65533;V&#65533;&#65533;5>e/&#65533;&#65533;[&#65533;&#65533;&#65533;H"O&#65533;y&#65533;&#65533;&#65533;&#65533;$&#65533;&#65533;&#65533;D&#65533;c&#65533;&#65533;7&#65533;&#65533;A&#65533;[&#65533;+&#65533;Dg,A&#65533;&#65533;J&#65533;&#65533;_&#65533;:&#65533;)&#65533;q&#65533;&#65533;&#65533;[&#65533;7@&#65533;lJ&#65533;&#65533;&#65533;&#65533;&#65533;&#65533;&#65533;&#65533;z&#65533;#&#65533;&#65533;(8&#65533;&#65533;T&#65533;&#65533;&#38930;&#65533;&#65533;&#65533;&#65533;&#65533;y&#65533;&#65533;&#65533;&#65533;"&#65533;&#65533;'F&#65533;&#65533;c&#65533;&#65533;&#65533;.1%&#65533;Be&#65533;&#65533;L&#65533;X&#65533;"&#65533;&#65533;7<&#65533;E &#65533;&#65533;
&#65533;D&#65533;eLD&#65533;Q&#65533;&#65533;
&#65533;A&#65533;&#65533;y&#65533;+&#65533;&#65533;S&#803;&#360;&#65533;z&#65533;&#65533;C&#65533;\&#65533;&#65533;\5w}&#65533;"&#1434;&#65533;&#65533;&#65533;&#65533;Q |L$&#65533;@&q&#65533;&#1042;&#379;&#65533;&#65533;C&#65533;1&#65533;&#65533;&#65533;&#65533;&#65533;&#65533;&#65533;=F&#65533;[&#65533;Y9&#65533;q&#65533;&#33550;&#65533;&#65533;&#65533;A)0*r#x&#65533;"*s&#65533;&#65533;G&#65533;g&#163;&#65533;.wI&#65533;Je&#65533;&#65533;D&#65533;+&#65533;x&#65533;X>&#65533;&#65533;&#65533;&#65533;&#65533;&#65533;&#65533;ISj&#65533;&#806;6&#65533;Y?l
&#657;&#65533;&#65533;f1G%&#935;&#65533;&#1177;w&#65533;%:&#65533;&#65533;J&#65533;&#65533;&#65533;&#65533;$.I&#65533;;&#65533;P&#65533;&#65533;g&#65533;&#65533;)&#65533;O&#65533;&#65533;&#65533;<&#65533;,&#65533;:&#65533;&#65533;
&#65533; &#794;V|&#65533;&#65533;	cr&#289;&#65533;d%$!&#65533;O&#65533;&#27874;&#65533;h6&#65533;P&#65533;n&#65533;&#65533;&#65533;&#65533;&#65533;x&#65533;Qc&#1649;t&#65533;$CS:&#65533;r&#65533;=&#65533;?m(QN&#65533;&#65533;4u&#65533;N&#713;Cyb4&#65533;&#65533;&#65533;)CEj&#65533;z&#65533;&#65533;&#65533;4&#65533;G=&#65533;Pd:&#65533;&#65533;&#65533;&#65533;IM-2S&#65533;&#65533;c&#65533;&#65533;3>[&#65533;&#1253;&#65533;&#65533;`&#65533;&#65533;9&#65533;
P&#65533;&#65533;U&#65533;T)&-&#65533;R&#65533;&#65533;G&#65533;&#65533;&o&#65533;&#1223;&#65533;U&#65533;gu*L&#65533;i&#1221;&#65533;&#65533;&#65533;[-i^&#65533;
UG&#65533;#&#65533;&#65533;=,;&#65533;3X&#65533;Z&#1393;&#65533;&#65533;[&#65533;&#65533;&#65533;&#65533;&#65533;e+E&#65533;:&#65533;&#414;u&#65533;|j&#65533;*S&#65533;&#65533;5&#65533;&#65533;Mmb;&#1708;.&#65533;9&#65533;&#65533;c&#65533;&#65533;&#65533;{&#65533;N!&#65533;hmKzSx~5&#65533;&#65533;&#65533;&#65533;CM&#65533;&#1470;&#65533;U&#65533;&#65533;nb&#65533;KZ&#65533;(&#1414;&#65533;hGYK&#65533;&#65533;>w&#65533;&#65533;&#65533;&#65533;m&#65533;&#65533;&#1111;ru&#65533;vm&#65533;w&#65533;+&#65533;&#65533;&#65533;zDl&#65533;Z&#1526;7&#65533;&#65533;%Ht]wx6&#65533;&#65533;e&#65533;z&#65533;[&#65533;\0V&#65533;U=&#65533;x&#65533;&#65533;^&#65533;&#65533;u&#65533;.&#65533;p&#971;`&#65533;&#65533;&#65533;&#65533;|$&#65533;&#65533;4&#65533;&#65533;UG/&#65533;s&#938;j&#65533;&#65533;V&#65533;&#65533;GL&#65533;&#65533;&#65533;&#65533;a&#65533;n&#65533;e&#65533;]&#966;X&#65533;	&#65533;&#65533;;&#65533;&#65533;
&#65533;h&#65533;8&#65533;&#65533;c&#65533;&#65533;&#2019;&#65533;v&#65533;,&#65533;	&#65533;a&#65533;&#65533;kx&#65533;&#65533;&#65533;1t&#65533;b&#1658;Pfr~&#65533;R&#65533;*[&#65533;&#65533;8&#65533;1&#65533;&#65533;&#65533;&#65533;&#65533;Bqs&#65533;q&#65533;&#65533;a&#65533;&#65533;&#1571;O^&#65533;9&#65533;&#65533;d&#65533;V&#65533;&#696;&#370;}&#65533;&#65533;(&#65533;&#65533;&#65533;pn&#65533;&#65533;5Cg	&#65533;&#65533;&#65533;&#65533;]&#65533;ZR{&#65533;y&#65533;&#65533;7i&#65533;-P$&#65533;&#1284;&#65533;&#65533;&#65533;fQ&#65533;&#65533;&#65533;&#1801;^&#65533;5&#65533;&#65533;&#65533;&#65533;i&#65533;rX&#65533;&#65533;&#65533;&#65533;AMj(&#65533;&#65533;&#65533;4<47&#65533;&#65533;&#65533;%&#65533;&#808;&#65533;&#65533;&#65533;<&#65533;&#65533;Fx&#65533;&#65533;&#65533;&#65533;#&#65533;&#65533;NW7&#65533;&#65533;&#1458;tFM&#65533;b&#65533;6&#65533;0o&#65533;&#65533;Gt6&#65533;p&#65533;&#65533;&#65533;f]&#65533;&#65533;T&#65533;&#65533;&#65533;w]m&#65533;&#65533;I&#65533;&#65533;&#65533;&#65533;c#&#65533;&#65533;&#65533;F&#65533;&#65533;1&#65533;li'W&#65533;M&#65533;Zh&#65533;&#65533;au\&#65533;1&#65533;&#65533;6&#65533;s&#65533;&#65533;&#1798;{#&#65533;N&#65533;&#65533;&#65533;#&#65533;&#65533;&#65533;`&#65533;M&#65533;K?&#65533;&#65533;-&#1275;&#65533;yVM&#65533;&#65533;&#65533;O&#65533;&#65533;&#65533;o&#65533;7>l&#65533;{<&#65533;&#13198;u&#65533;q&#65533;zw&#65533;1&#65533;&#65533;5&#65533;c3&#65533;mg\&#65533;&#65533;&#65533;&#65533;C7&#65533;q&#65533;&#65533;&#65533;&#65533;&#65533;&#65533;&#537;+UB&#65533;4&#65533;.nV&#65533;&#65533;Xog&#65533;&#65533;0&#493;&#65533;&#65533;&#65533;w&#65533;&#65533;&#65533;9&#65533;u&#65533;kg&#65533;<&#1678;z&#65533;&#65533;,k&#65533;&#65533;&#65533;&#65533;&#65533;&#65533;&#65533;?&#65533;&#65533;t&#65533;F&#65533;&#65533;Vv4&#65533;&#65533;&#65533;&#65533;^&#65533;y&#65533;rwPL&#65533;&#65533;x&#65533;&#65533;&#65533;x&#65533;&#65533;&#65533;nn
&#2044;&#65533;^&#65533;&#65533;&#65533;&#65533;&#65533;K&#65533;w&#65533;u_M&#65533;)&#65533;&#65533;|(&#65533;'5l&#65533;]&#65533;G;&#65533;/&#65533;&#65533;&#65533;t>&#65533;=&#65533;&#65533;&#65533;&#65533;&#65533;.p&#65533;K&#65533;&#486;&#65533;&#65533;&#65533;.&#65533;&#1375;=x&#65533;&#65533;4&#65533;&#65533;&#65533;&#65533;&#65533;6&#65533;&#65533;;&#65533;_/q&#65533;&#65533;&#65533;&#65533;f&#65533;&#65533;&#65533;Jy&#65533;&#65533;&#65533;&#65533;1.&#65533;Y&#65533;/y&#1055;&#65533;&#65533;&#65533;n&#1875;&#65533;&#1853;&#65533;}&#65533;&#65533;^l&#65533;_&#65533;&#65533;&#65533;4&#65533;&#65533;&#65533;?P&#65533;&#65533;^&#65533;g&#65533;&#65533;&#65533;|&#65533;_&#65533;&#65533;&#65533;&#65533;&#65533;&#65533;&#65533;&#61695;&#583;&#65533;&#65533;N&#65533;&#65533;3&#65533;&#65533;E&#65533;~s&#65533;~&#65533;&#65533;u&#65533;{&#65533;&u&#65533;&#65533;r&#65533;&#65533;wL&#65533;&#65533;^iQbg&#65533;wo&#65533;6a&#65533;gwz&#65533;v&#65533;'~&#65533;6V&#1942;yj&#391;|f'~$tx&#65533;'h~Vwuha&#65533;[&#65533;g&#65533;e&#65533;&#65533;&#65533;t&#1537;&#65533;&#65533;G'cU&#65533;l&#65533;'g&#65533;&#65533;.u&#65533;&#65533;&#65533;L&#1540;&#65533;FqhX&#65533;5h&#65533;i&#65533;&#65533;{]&#65533;~&#65533;&#65533;o&#65533;&#65533;&0h&#65533;'7'qxn&#65533;p&#65533;h&#65533;&#65533;N&#65533;[(e&#65533;W&#65533;$F&#65533;:&#65533;&#65533;&#65533;q&#65533;w\`&#65533;{b&#65533;&#65533;~&#65533;fgy&#65533;&#65533;xl&#65533;jx&#65533;k&#65533;u&#65533;&#65533;d&#65533;yi&#65533;&#65533;f8&#65533;tr&#65533;cvXT]x&#65533;&#65533;vn&#65533;&#65533;&#65533;&#65533;&#65533;&#65533;&#65533;&#65533;XY&#65533;&#65533;&#65533;&#65533;&#514;G&#65533;=g-(&#65533;&#65533;&#65533;{7&#65533;&#65533;@&#65533;&#65533;H}&#65533;x&#65533;a&#65533;&#65533;_&#65533;&#65533;&#65533;&#65533;x&#65533;&#65533;&#65533;7&#65533;x&#65533;&#65533;&#65533;&#65533;&#680;&#65533;&#65533;hoh&#65533;&#65533;&#65533;q&#65533;V&#65533;&#65533;&#65533;}&#65533;X&#1560;&#65533;a&#29144;&#65533;&#65533;&#65533;&#1419;\&#33401;&#65533;&#65533;(&#65533;&#65533;h&#65533;&#152;t&#65533;h&#520;&#65533;j&#65533;&#65533;&#65533;|B8&#65533;&#65533;&#65533;&#65533;&#65533;m&#15881;&#65533;h&#65533;&#2008;&#65533;{Xc&#65533;&#65533;&#65533;&#65533;&#65533;&#65533;h&#65533;Ie&#9744;&#65533;[&#65533;8&#65533;Z&#65533;&#65533;h&#1102;&#588;&#65533;F&#65533;!&#65533;
&#65533;z&#65533;&#65533;@&#65533;&#65533;&#65533;&#523;&#65533;&#65533;&#65533;&#65533;&#525;y&#65533;&&#65533;DW(&#65533;&#65533;r&#65533;&#65533;&#65533;&#65533;1&#65533;&#1606;&#65533;&#65533;lz&#1554;&#1879;<&#589;$	&#65533;y&#65533;&#65533;P&#65533;E&#65533;+Y&#65533;&#65533;&#65533;/&#65533;i&#65533;V{&#65533;&#65533;6y&#65533;&#65533;G&#65533;&#65533;&#65533;V&#65533;:!&#65533;&#65533;BIy&#65533;&#65533;u&#65533;I&#65533;j&#65533;&#65533;^tvUx&#65533;x&#65533;&#65533;X&#65533;S&#65533;&#65533; jXb&#65533;G
&#65533;x&#65533;D&#65533;&#65533;&#65533;g(#}&#65533;[&#65533;F&#65533;I^&#594;&#65533;X&#65533;w&#65533;t0&#36971;&#65533;&#65533;n&#65533;&#65533;r&#65533;Z:y'yY&#65533;&#65533;(&#65533;&#65533;&#65533;&#65533;&#65533;I&#65533;&#65533;i&#65533;q&#65533;&#65533;i&#65533;E&#1369;&#65533;&#65533;&#65533;U&#65533;&#65533;p&#65533;&#327;Y&#65533;v&#65533;&#65533;&#65533;&#65533;oqy&#65533;R	&#65533;&#65533;Vb&#65533;&#65533;Q&#65533;i&#65533;k4p&#279;&#65533;&#65533;&#65533;cI&#65533;d&#65533;&#65533;&#65533;y&#65533;&#65533;IY&#65533;&#65533;&#65533;#&#65533;&#65533;D&#65533;2	_#&#65533;&#65533;XuM	&#65533;T&#65533;&#65533;&#65533;&#65533;&#65533;&#65533;&#65533;y&#65533;&#65533;&#65533;&#65533;&#65533;&#65533;&#65533;Rz&#65533;)&#65533;^&#65533;&#65533;&#65533;&#65533;&#65533;	&#358153;&#65533;x&#1497;X_&#65533;&#65533;&#65533;&#65533;^'&?&#65533;$Ak%&#65533;&#65533;Y&#65533;&#1577;~&#65533;G&#65533;&#54860;>i&#65533;.H&#65533;&#65533;&#65533;6&#65533;i&#65533;	9&#65533;&#65533;&#65533;&#65533;&#65533;&#65533;&#65533;&#65533;&#65533;I&#65533;&#65533;&#65533;&#65533;hH]&#65533;&#65533;A&#65533;6&#65533;CK&#65533;&#65533;&#21150;&#65533;&#65533;px&#65533;&#65533;&#65533;&#65533;&#65533;y&#65533;&#65533;6bjeOL&#65533;z&#65533;nY&#65533;&#65533;&#65533;&#65533;&#65533;&#65533;&#65533;;&#65533;&#65533;`&#65533;&#65533;&#65533;])&#65533;hCt&#65533;p&#65533;5&#65533;B&&#65533;ky&#65533;)&#1672;>I}&#65533;h&#65533;U&#65533;&#65533;	&#65533;&#695;&#65533;&#65533;IKY&#65533;&#65533;&#65533;&#65533;&#65533;&#65533;~&#65533;9&#65533;<I&#65533;&#65533;&#65533;&#65533;#&#65533;9&#65533;&#65533;)&#65533;L&#65533;iOWY&#65533;-&#1548;&#65533;&#65533;u&#65533;&#65533;)&#65533;bg&#65533;s&#65533;&#65533;&#65533;&#65533;&#65533;&#65533;&#65533;&#65533;&#65533;5&#65533;&#65533;&#65533;&#65533;p&#65533;&#1373;Xz&#65533;&#65533;	&#65533;@&#357;&#65533;P&#65533;&#65533;&#65533;&#65533;&#65533;&#65533;G&#65533;&#65533;fL&#294;&#65533;&#65533;4bG&#65533;E&#1478;D&#65533;&#65533;[&#65533;&#65533;W&#65533;&#65533;ht&#65533;&#65533;]Q
&#65533;'zt}y&#65533;&#65533;&#1704;&#65533;&#65533;&#65533;&#65533;&#65533;&#65533;&#65533;&#65533;&#65533;*%&#1089;&#65533;?&#65533;&#65533;3&#65533;&#65533;"&#65533;W&#65533;;&#65533;B>&#65533;&#65533;K&#65533;&#65533;vAHl&#65533;Im&#65533;&#404;&#65533;&#65533;u&#65533;:&#65533;&#518;&#65533;P&#65533;&#1913;&#65533;&#65533;&#65533;&#65533;4&#680;h&#65533;/&#65533;&#65533;1'&#65533;&#65533;f)&#65533;&#65533;&#65533;Cq&#65533;P*&#675;&#65533;j&#65533;L&#65533;&#65533;OI&#65533;&#65533;M&#65533;&#65533;&#65533;&#65533;&#65533;&#65533;i&#65533;oE&#65533;&#19112;&#65533;6/&#65533; &#65533;s&#201;&#65533;nzH&#65533;c@&#65533;&#65533;q&#65533;&#522;%&#65533;&#65533;&#65533;z&#65533;&#65533;&#65533;5b&#65533;$b&#65533;x&#65533;&#65533;&#65533;9&#65533;	{&#65533;&#65533;j&#65533;B-*Q&#65533;S&#65533;:&#65533;J&#1493;&#1710;&#65533;d&#65533;&#65533;1&#65533;&#65533;zf&#65533;&#65533;&#65533;&#65533;&#610;y'&#65533;&#65533;&#65533;&#65533;m$&#65533;"&#65533;&#65533;&#65533;&#65533;&#65533;&#65533;&#65533;&#65533;&#538;&#65533;&#65533;&#65533;6	&#65533;?&#65533;&#65533;q&#65533;W{&#65533;&#65533;&#65533;&#65533;&#65533;&#65533;+,1#!/&#65533;15&#65533;&#65533;&#65533;&#65533;&#65533;&#65533;"&#65533;L{&#11877;&#65533;x=&#65533;&#65533;&#65533;&#65533;&#65533;&#65533;f&#65533;&#65533;&#65533;&#65533;E&#65533;&#65533;&#65533;&#65533;&&#65533;&#65533;&#65533;&#65533;&#65533;&#62990;&#65533;&#65533;z&#65533;&#65533;PQ!$[+&#65533;)T&#65533;&#1386;&#65533;&#65533;&#65533;p+b&#65533;ZyR&#65533;P$&#694;y&#65533;{&#65533;&#1669;&#65533;I&#65533;&#65533;&#65533;&#65533;&#65533;&#65533;&#65533;!&#65533;V&#65533;"&#65533;&#65533;5L&#65533;&#65533;&#65533;r&#65533;	&#65533;&#65533;AZ&#65533;&#65533;&#567;&#65533;n=&#65533;.m
A'&#65533;=V&#65533;&#30319;;{&#65533;z&#65533;O*&#65533;&#65533;;uk&#65533;#&#65533;z&#65533;&#65533;&#65533;&#65533;&#65533;&#65533;z&#65533;&#65533;&#65533;X%&#65533;&#65533;0$D4&#65533;&#65533;`&#65533;PL@p&#65533;
&#65533;&#65533;&#65533;&#65533;	&#65533;&#65533;&#65533;t&#65533;&#65533;ckJ;&#752;&#65533;&#65533;A&#65533;&#1727;p'&#65533;{k&#65533;&#65533;&#65533;fZ&#65533;&#65533;&#36558;x&#65533;]&#65533;&#65533;&#65533;&#65533;{ilw&#65533;&#65533;0;&#65533;V:&#65533;&#65533;/&#65533;*&#65533;
&#65533;
^&#65533;,&#65533;_P	&#65533;&#65533;&#722;&#65533;&#65533;&#65533;<&#65533;&#65533;&#65533;R&#65533;&#65533;&#65533;W&#65533;&#65533;&#65533;&#65533;H&#65533;D[&#65533;4&#65533;C&#65533;&#65533;&#65533;8&#65533;;&#1777;&#65533;K&#65533;&#65533;&#65533;&#65533;6&#65533;&#65533;h
&#65533;p"&#65533;&#65533;I&#65533;&#65533;&#65533;&#65533;&#65533;&#65533;&#65533;&#65533;&#65533;m&#65533;&#65533;&#65533;0X&#255;&#65533;D&#65533;O&#65533;&#65533;&#65533;&#65533;&#65533;&#65533;K&#65533;&#1434;&#65533;|&#65533;&#65533;&#65533;&#65533;&#65533;-$&#65533;&#65533;`l&#65533;A&#65533;1&#65533;+&#65533;&#65533;{b&#65533;&#65533;;yn&#65533;d*&#65533;1)&#65533;&#65533;&#65533;&#65533;&#65533;M&#65533;&#65533;o&#65533;%&#65533;&#65533;	&#65533;[&#65533;ng|&#65533;&#859;&#217;f&#65533;&#65533;p&#610;&#65533;&#65533;&#65533;[&#65533;*&#65533;_p&#65533;h&#65533;,&#65533;&#65533;p
XP&#65533;4Z\&#65533;&#65533;&#65533;&#65533;&#65533;<&#65533;&#65533;&#65533;h&#65533;&#65533;d&#65533;&#65533;?&#65533;&#65533;&#65533;*&#65533;a&#770;w:&#65533;8&#1725;E,&#675;&#65533;&#65533;&#65533;&#65533;&#65533;
xl~P
&#65533;l)&#65533;&#65533;&#65533;&#65533;&#65533;&#65533;&#65533;D]&#65533;iw&#65533;&#65533;&&#65533;|&#65533;&#65533;&#65533;_&#65533;R&#65533;{>&#65533;&#65533;&#65533;&#65533;qy&#65533;W&#698;m&#65533;&#65533;&#65533;&#65533;&#65533;&#65533;&#65533;
IK&#65533;
&#65533;&#65533;&#65533;zbL&#65533;&#65533;0h&#65533;&#65533;(&#65533;a&#65533;H&#65533;2|&#65533;&#65533;+&#65533;&#65533;IX&#65533;
k&#65533;&#65533;&#65533;l&#65533;U&#65533;&#65533;r&#65533;N+&#65533;&#65533;&#65533;&#65533;{&#999;R&#65533;&#65533;&#65533; &#65533;1F&#65533;&#65533;&#65533;&#65533;&#65533;?&#65533;&#65533;&#65533;&#45982;&#643;&#1787;&#65533;&#65533;E(SA&#65533;a$D-&#65533;|&#554;&#65533;-"&#65533;&#65533;&#65533;<&#65533;&#8799;t&#65533;d3&#65533;Y&#65533;&#65533;e&#65533;d&#65533;s&#41501;Uf&#65533;\&#65533;&#1978;&#65533;`&#65533;[&#65533;&#65533;8&#65533;]G&#65533;|&#65533;&#65533;&#65533;j&#65533;&#65533;*&#65533;J&#65533;7`&#65533;&#65533;V@&#65533;&#65533;9&#855;&#65533;&#1585;
-Dx&#65533;=.n&#65533;y&#65533;&#757;:\&#65533;&#65533;&#65533;&#65533;JC7&#65533;&#65533;&#1632;&#65533;&#385;&#65533;&#65533;A&#1551;&#65533;&#65533;&#1486;&#65533;&#65533;&#65533;&#65533;&#65533;&#65533;Q&#65533;`&#65533;y91&#65533;K&#65533;&#65533;&#65533;&#65533;1&#65533;V`&#65533;P&#65533;P&#65533;&#65533;"&#65533;&#65533;&#65533;V&#65533;&#65533;(&#65533;}&#65533;&#65533;[&#1284;&#65533;&#65533;&#1567;&#65533;=&#65533;&#65533;&#65533;&#65533;&#65533;Sc&#65533;&#65533;l&#1617;&#65533;Z&#65533;&#65533;~q&#65533;&#65533;&#65533;&#65533;&#65533;z&#65533;*]&#65533;OM&#1110;&#65533;&#65533;&#65533;k&#65533;6&#65533;&#65533;&#65533;&#65533;&#687;&#65533;&#65533;&#65533;&#853;&#65533;&#1675;&#65533;&Y&#65533;&#65533;&#1788;&#65533;)&#65533;Z&#767;=&#65533;g&#65533;Y&#65533;&#65533;&#65533;&#65533;&#65533;&#1840;&#1381;&#1485;&#1678;&#65533;m&#65533;&#65533;a&#65533;ol&#65533;w|&#1212;&#65533;&#65533;&#65533;&#65533;&#33819;&#65533;<&#65533;&#65533;&#65533;&#65533;NH&#65533;&#65533;&#65533;&#65533;P&#1239;p&#65533;\&#606;~XIpZ&#65533;&#1731;&#65533;&#1768;1&#65533;&#65533;mU&#65533;4^&#65533;&#65533;y&#65533;&#65533;&#65533;&#230;Y1D&#65533;w&#65533;&#65533;&#65533;4&#65533;&#65533;8&#65533;&#65533;&#65533;&#65533;&#1389;vf&#65533;Y&#65533;&#65533;.#&#65533;&#65533;]&#65533;&#65533;|&#65533;Z&#65533;&#65533;&#65533;&#65533;n&#65533;&#65533;}U&#65533;!&#1100;&#65533;V&#65533;B&#65533;&&#65533;a&#65533;&#65533;&#65533;pXT&#1812;&#65533;Lrj&#65533;9&#65533;j&#65533;2&#65533;&#65533;&#65533;&#65533;=&#65533;&#65533;6&#65533;t8&#65533;&#65533;&#65533;l&#65533;&#65533;^?&#1983;n&#65533;H&#65533;T&#65533;Z1&#65533;A&#65533;L&#65533;g &#65533;=&#65533;,&#65533;&#65533;&#1043;A&#65533;&#65533;q&#65533;X&#65533;&#65533;`a&#65533;&#65533;\F&#65533;]&#65533;&#65533;&#65533;q&#65533;&#65533;e&#65533;%.1'=&#65533;&#65533;}
&#65533;&#65533;&#65533;&#65533;&&#65533;ol&#65533;&#65533;&#65533;TN&#65533;&#65533;Y&#65533;&#65533;23&#65533;&#65533;&#65533;Qe@&#165;&#65533;p&#65533;&#65533;6Z^'&#65533;&#65533;&#65533;&#1935;)&#65533;=&#65533;&#65533;&#65533;&#65533;&#65533;7f&#65533;&#65533;#JF&#65533;&#1405;5&#65533;h&#65533;;|&#65533;h&#65533;&#65533;]Q&#65533;l&#65533;&#65533;&#1649;&#65533;&#65533;&#65533;&#65533;|&#65533;&#65533;&#65533;&#65533;M&#65533;&#65533;&#65533;-&#65533;4D^&#65533;
&#65533;&#65533;&#65533;&#65533;&#65533;&#65533;N&#65533;&#65533;&#1334;&#65533;9&#65533;&#65533;&#65533;&#65533;&#65533;&#65533;n&#65533;Z>&&#65533;\&#65533;&#65533;&#65533;t&#1994;$&#65533;&#65533;gN&#65533;&#65533;&#65533;&#65533;K&#65533;=&#65533;&#65533;&#65533;&#65533;x&#65533;)&#65533;&#65533;&#65533;v&#65533;s&#65533;&#65533;&#65533;&#65533;&#65533;D.'&#65533;`'&#65533;&#65533;&#65533;&#1503;P&#65533;&#65533;P&#62481;&#65533;&#65533;l&#65533;&#65533;&#65533;N&#65533;6lM&#65533;&#593;F!&#65533;&#65533;N$G&#65533;&#65533;e"J&#65533;!&#65533;L*&#65533;&#65533;&#65533;&#65533;&#444;&#413;&#65533;&#65533;&#65533;&#65533;&#65533;{k&#65533;&#65533;>&#65533;&#65533;&#65533;&#65533;&#65533;*&#65533;&#65533;`&#65533;?p&#65533;&#65533;x&#65533;&#1840;<1&#65533;&#65533;~&#65533;o=&#10979;&#65533;C&#65533;&#65533;&#65533;M&#65533;7An^&#65533;>&#65533;j&#65533;&#65533;58&#65533;&#65533;&#728;+&#65533;&#65533;<&#65533;<&#65533;&#65533;>non&#65533;"&#65533;&#65533;x&#65533;&#65533;&#65533;&#65533;/&#63328;N<&#65533;&#65533;&#65533;&#65533;&#65533;&#65533;}&#65533;&#65533;&#65533;l&#65533;&#803;:;R&#65533;*&#65533;]3&#65533;-&#65533;^&#65533;&%?&#65533;JUM&#65533;&#65533;*&#889;&#65533;&#65533;&#65533;D&#65533;&#65533;q&#65533;&#65533;&#65533;Sc&#65533;f&#65533;&#65533;>&#65533; uP	\&#65533;"&#65533;&#65533;&#65533;&#65533;&#65533;&#65533;&#65533;fo&#65533;&#65533;&#63103;&#65533;&#65533;6&#65533;&#65533;&#65533;&#65533;>&#65533;x&#65533;&#65533;v &#65533;&#65533;&#65533;OX)&#65533;&#65533;o&#65533;r&#65533;&#65533;l&#829;&#65533;M&#65533;&#65533;Po&#65533;&#999;Rw&#65533;&#65533;Dn&#65533;&#65533;&#65533;&#65533;&#65533;p&#65533;&#65533;&#65533;L&#65533;&#65533;e"&#65533;#X&#65533;&#65533;A&#65533;&#65533;-dh&#65533;&#65533;C&#65533;&#65533;
&#65533;&#65533;Fp&#65533;&#65533;5&#401;`&#65533;&#65533;&#65533;D&#65533;$YrYHa&S2c&#65533;&#65533;%K&#65533;/J&#65533;I&#65533;&&#65533;&#65533;7&#65533;4&#525;&#65533;&#65533;mA&#65533;V&#65533;Ht&#65533;O&#65533;	&#65533;
=j&#65533;h&#1188;&#65533;&#65533;&#65533;&#65533;&#65533;gQt&#65533;&#1061;SO&#65533;&#65533;|&#65533;&#65533;&#65533;&#65533;&#65533;&#65533;Y&#65533;e&#458;%&#65533;V-&#65533;y&#65533;v&#65533;Z&#65533;&#65533;&#65533;l9sV&#65533;&#65533;&#65533;/_&#65533;o&#65533;J&#1578;&#65533;)IP&#65533;&#65533;TF`&#2041;#N&#65533;H2&#1166;&#65533;&#65533;&#65533;Y&#65533;g&#65533;+E&#65533;&#65533;&#65533;&#65533;eB&#65533;&#65533;&#65533;^n&#65533;jU&#65533;?&#65533;&#65533;f-;f&#65533;l&#65533;S&#65533;&#65533;&#65533;[&#65533;&#65533;&#65533;GakU&#65533;&#65533; &#1782;m&#65533;&#65533;&#65533;&#65533;&#65533;&#65533;[&#65533;r&#65533;+&#65533;k&#65533;6Kc&#65533;&#955;&#65533;P&#65533;`&#65533;&#65533;%&#65533;&#65533;&#65533;O&#65533;&#65533;y&#65533;G?_4<&#65533;>&#65533;&#65533;d&#65533;&#1382;m&#65533;&#65533;&#65533;&#65533;&#65533;&#65533;&#65533;&#65533;&#65533;/&#65533;P
&#65533;&#65533;`&&#65533;&#65533;&#65533;&#65533;Ai&#65533;&#65533;*(&#65533;&#65533;&#65533;&#65533;&#65533;&#65533;h&#65533;&#65533;&#65533;;(&#65533;&#1734;
8&#65533;&#65533;&#65533;&#65533;&#65533;&#65533;!1&#323;&#65533;zN&#65533;&#65533;&#65533;J&#65533;-&#65533;s&#65533;&#65533;&#41019;nGi&#65533;i&#65533;&#65533;l&#65533;&#65533;3&#65533;&#65533;&#65533;V+%&#65533;&#672;&#65533;-&#1795;&#65533;%&#65533;&#65533;>&#65533;&#65533;&#65533;fK&#65533;$&#65533;K&#65533;>&#65533;&#65533;3E#PA4&#65533;.&#65533;}d&#65533;&#65533;	&#65533;&#41583;&#65533;N&#65533;&#65533;@&#65533;&#65533;B&#65533;t&#65533;*&#65533;Y4G&#1377;&#958;&#65533;&#65533;&#65533;&#65533;&#65533;bt&#65533;&#65533;&#65533;&#65533;..&#65533;r&#65533;
&#65533;6&#1524;&#65533;N&#65533;^&#65533;&#200;&#65533;&#65533;8&#65533;&#65533;&#65533;"	Ty&#65533;&#65533;&#65533;&#65533;X"<TK&#65533;&#65533;j&#420;&#65533;B:S^{&#65533;&#65533;vIMa&#65533;LSX&#65533;&#65533;|&#65533;L&#65533;J&#65533;&#65533;5&#65533;&#65533;3Pg{&#65533;Q&#65533;&#65533;#T[y&#65533;&#439;dd&#65533;&#65533;2wRx&#65533;&#65533;VG9MmSLf^&#65533;:)&#65533;&#65533;&#65533;TMB&#65533;W"y&#65533;`X!
f&#65533;&#65533;'E&#65533;&#65533;6KC&#65533;3_&#65533;eb&#65533;u&#65533;x&#65533;\&#65533;MX&#65533;&#65533;i3&#65533;\&#65533;&#65533;&#65533;&#65533;&#65533;)&#65533;&#65533;&#65533;&#17517;n[&#65533;qt)|&#65533;:&#65533;f&#65533;&#65533;&#65533;]uqdwS	&#65533;&#65533;d&#65533;F&#65533;&#65533;11&#65533;&#65533;&#65533;&#65533;(&#65533;&#65533;&#65533;R&#65533;(bP(&#65533;&#65533;B@&#1544;Z.&#65533;X&#65533;&#65533;&#65533;&#65533;b&#65533;(>&#65533;L&#65533;&#65533;&#65533;&#1550;&#65533;>&#65533;$fT&#65533;$&#65533;&#65533;%&#65533;B&#65533;&#65533;&#65533;&#1661;1dx:&#65533;R&#65533;y&#65533;yt&#65533;&#65533;&#65533;+&#65533;&#65533;&#65533;.&#65533;&#65533;2&#65533;&#635;y&#65533;&#65533;&#65533;&#65533;2&#65533;&#65533;&#65533;V&#65533;R:&#65533;P&#65533;&#65533;A&#65533;&#65533;&#65533;&#65533;5&#65533;t&#65533;ul&#65533;k&#65533;&#65533;&#65533;&#65533;&#65533;v&#65533;&#65533;&#1630;&#65533;&#65533;&#65533;p2&#65533;*&#65533;X&#65533;P&<&#65533;&#880;7&#65533;w&#65533;.w&#65533;&#65533;2&#65533;M&#65533;f&#65533;x&#65533;V&#65533;&#65533;%&#65533;6z?E&#65533;t&#65533;&#65533;&#65533;&#65533;&#65533;&#65533;?&#65533;&#65533;&#65533;`&#65533;[&#1983;\	&#65533;Xymw&#65533;w&#65533;4/&#65533;NY&#65533;&#65533;6t2&#65533;&#65533;Dv&#65533;H&#65533;&#65533;&#65533;<&#65533;&#65533;
&#65533;,&#65533;3&#65533;@E\&#65533;&#1976;4&#65533;&#65533;&#65533;m&#65533;&#65533;]z&#65533;&#65533;H>_&#65533;B&#65533;&#65533;&#65533;>&#65533; }&#65533;&#65533;g&#65533;  ~&#65533;+V&#65533;.&#65533;C&#649;&#65533;#&#65533;&#65533;&#65533;&#1471;&#65533;}&#65533;&#65533;;1 &#65533;&#65533;@&#65533;D1y(S_8&#65533;'>&#65533;x&#65533;"H&#65533;&#65533;<&#65533;]&#65533;&#65533;R&#65533;&#65533;^&#65533;8o}e&#65533;u&#7924;S')&#65533;&#65533;/Kr&#65533;x&#65533;&#65533;
0@&#65533;&#65533;&#65533;&#65533;U&#65533; z<&#65533;&#8982;&#65533;&#65533;}&#65533;&#65533;&#65533;V6&#65533;&#65533;ovhk&#65533;&#49704;&#65533;%&#65533;ghO$&#65533;&#65533;V&#65533;PrG&#65533;	t&#65533;7&#65533;<G&#65533;a\cV&#65533;h&#65533;&#65533;T&#65533;Q&#65533;GqZ&#65533;#&#65533;&#65533;%s&#65533;&#65533;&#65533;&#65533;&#65533;&#1794;&#65533;&#65533;&#65533;&#65533;&#65533;&#65533;&#65533;&#65533;&#65533;&#65533;0&#65533;{,H&#65533;&#65533;&#65533;&#65533;a&#65533;bg&#65533;&#65533;`&#65533;I&#65533;&#65533;&#65533;aw&#65533;&#605;&#65533;n&#65533;&#65533;l&#65533;.&#65533;&#65533;q'&#65533;E&#65533;&#65533;N:&#65533;")C&#65533;&#65533;&#65533;&#918;&#65533;&#65533;&#1381;AX.&#65533;p1J&#65533;-S&#65533;K[&#1604;&#65533;%&#65533;^&#65533;rH&#65533;&&#65533;t&#796;3QW&#65533;&#65533;&#65533;&#65533;&#65533;D&#65533;&#65533;&#65533;>&#65533;#	&#65533;X&#65533;vwM&#65533;&#65533;nLE&#65533;&#65533;8&#65533;&#65533;&#65533;&#65533;"&#65533;R&#65533;2&#65533;&#65533;&#65533;rWD&#65533;&#65533;&#65533;E&#65533;&#65533;&#1246;c&#65533;'R&#65533;&#65533;&#65533;r&#65533;p,&#65533;&#65533;:&#65533;&#65533;&#65533;&&#65533;5&#65533;&#65533;kH&#65533;&#65533;&#65533;&#1441;iw4&#65533;C%&#65533;&#65533;&#65533;UT&#65533;&#65533;
&#65533;4&#65533;&#65533;&#65533;&#65533;r&#1297;&#65533;H&#65533;&#65533;KR&#1188;&#65533;r&#65533;L&#65533;&#65533;&#65533;P6&#65533;&#65533;3u'&#65533;&#1532;&#65533;XP+&#65533;s%kf&#65533;&#65533;&#65533;&#65533;&#65533;:l&#65533;&#65533;v:&#65533;h&#65533;qD&#65533;&#65533;I&#1060;R%j&#65533;&#65533;&#65533;&#65533;&#65533;y&#65533;&#65533;&#65533;3&#65533;!&#65533;&#65533;~&#65533;_&#65533;B&#65533;&#65533;l6	XV&#65533;&#65533;&#65533;WP%i&#65533;&#65533;
&#65533;8&#65533;&#65533;&#65533;p&#65533;km&#65533;&#65533;&#65533;&#65533;&#65533;T&#65533;T&#65533;"_&#65533;U&#65533;8k,IQ.&#65533;&#65533;&#65533;&#65533; &#65533;&#592;&#65533;&#1800;&#65533;\*&#65533;&#65533;x&#65533;-D&#65533;|&#65533;b^<&#65533;f+&#65533;&#65533;&#65533;bj&#65533;m&#65533;&#65533;&#65533;Y/&#65533;`&#65533;&#65533;`oi&#65533;&#65533;[$&#65533;&#65533;L&#65533;XG&#65533;+I&#65533;6&#65533;&#65533;&#65533;%[&#65533;&#65533;&#65533;&#65533;&#65533;|j"B&#65533;i[&#65533;d&#65533;&#65533;4&#65533;&#65533;O&#65533;&#65533;r&#65533;&#65533;p&#837335;5)&#65533;&#65533;&#65533;b&#65533;&#65533;~&#65533;&#65533;G6~&#65533;<&#65533;g&#65533;I&#65533;(&#1924;\&#65533;&#65533;K&#65533;&#65533;:&#65533;&#65533;k&#65533;K;&#65533;&#65533;d&#65533;6&#65533;&#65533;&#65533;7mj&#65533;&#65533;~&#65533;&#65533;1o&#65533;&#65533;&#65533;E&#65533;{ &#65533;1u&#65533;&#65533;&#65533;5&#65533;&#65533;<&#1951;|SA	&#65533;&#65533;q&#65533;&#65533;&#65533;&#65533;&#65533;&#65533;#W&#65533;&#65533; 3&#65533;%&#65533;T&#65533;#&#65533;`C&#65533;&#65533;&#65533;&#65533;&#65533;<#1&#65533;)w&#65533;[
=&#65533;
u;Y&#65533;UW&#65533;*&#65533; &#65533;[&#65533;Hnr&#65533;Rg&#65533;7H&#65533;o&#65533;&#65533;h&#65533;&#65533;&#65533;K&#65533;b&#65533;Tj&#65533;*&#1013;h
6&#65533;L&#65533;G&&#65533;&#65533;D&#65533;&#65533;*L&#65533;&#65533;&#65533;&#65533;&#65533;$N&#65533;&#65533;M&#65533;&#65533;:&#65533;`!>1]&#65533;Z!&#65533;	fcT&#65533;&#65533;&#65533;&#65533;5&#65533;&#65533;+
&#65533;&#65533;w&#65533;&#65533;$&#65533;&#65533;&#65533;&#65533;F;&#65533;&#65533;Nr)m&#65533;&#65533;&#1830;&#65533;+&#65533;&#65533;&#65533;V&#131;B6&#65533;&#65533;&#1655;&#65533;a3Q&#65533;f&#65533;5t.&#65533;QI&#65533;&#65533;&#1227;#z&#65533;@&#65533;DLku@&#65533;&#65533;^&#65533;&#65533;F&#65533;&#65533;&#909;Q&#65533;B0&#65533;"L!`y<@E&#65533;L&#65533;&#65533;x&&#65533;XvJ&#65533;&#65533;Q{&#65533;&#65533;&#65533;_|S;j(&#65533;n&#65533;&#65533;&#65533; tJl&#65533;S&#65533;)&#65533;wc&#1912;&#65533;&#422;T&#65533;&#65533;F&#65533;&#65533;Enu&#65533;&#65533;]b&#65533;$&#65533;&#65533;1&#65533;z&#65533;&#65533;&#65533;&#65533;b}A6 U|&#65533;{34JA&#65533;$x!&#65533;&#65533;H-<^&#65533;PU&#1368;'x&#65533;>5&#65533;&#65533;&#65533;l&#1904;&#65533;&#65533;&#65533;&#65533;&#471;[&#65533;&#65533;&#65533;c&#65533;&#65533;]&#65533;&#65533;N&#65533;&#65533;&#65533;	&#65533;&#65533;b4&#65533;_r&#65533;&#65533;3]J&#65533;&#65533;A&#65533;R&#65533;&#65533;&#65533;i&#65533;Ih&#678;&#65533;&#65533;[&#65533;&#65533;8pd9l&#65533;-RK&#65533;oy&#65533;<&#65533;	j&#65533;&#65533;&#65533;&#65533;yEuz"&#65533;&#65533;ML_&#65533;&#65533;$A&#65533;&#65533;&#1666;&#65533;&#1468;s|@g*?&#65533;nc@_&#65533;&#65533;&#65533;&#65533;&#65533;3&#65533;&#65533;y6&#65533;L&#65533;&#65533;B&#65533;S&#65533;&#65533;&#65533;&#1809;&#65533;qHVm&#65533; &#65533;&#65533;L&#65533;&#65533;&#65533;d&#65533;mL[~&#65533;&#65533;w&#65533;:?mE&#65533;&#65533;{#&#65533;S&#65533;P)&#65533;3&#65533;&#65533;&#65533;&#65533;V&#65533;'&#65533;&#65533;Y&#65533;K3&#65533;vSX&#65533;W&#65533;	&#65533;&#65533;:&#65533;[&#65533;#&#65533;6&#65533;#&#65533;&#65533;57S&#65533;&#65533;&#65533;&#65533;J	&#65533;9&#65533;#&#65533;&#65533;@&#65533;x>n&#65533;/&#65533;c19&#65533;&#65533;&#65533;&#65533;;&#65533;&#10070;s&#65533;	&#65533;;7&#65533;>&#65533;&#65533;9&#65533;3&#65533;&#65533;1&#1048;&#65533;a'My9&#65533;&#65533;&#65533;&#65533;8?v&#65533;&#65533;&#65533;<&#65533;&#65533;"$&#65533;&#65533;i&#65533;&#65533;&#65533;4h8&#65533;&#65533;+ &#65533;)3V&#65533;I&#65533;=V &#65533;$&#65533;Sp&#65533;&#1288;),&#65533;&#65533;&#65533;&#65533;&#65533;&#65533;&#65533;&#65533;'&#65533;Dh@&#65533;"&#65533;)a&#65533;&#65533;&#65533;#&#65533;&#65533;&#65533;1&#65533;+A&#65533;b; &#65533;/&#65533;4&#65533;&#65533;=&#65533;C&#65533;&#65533;>t>HK&#65533;#*>&#65533;;r	&#65533;&#65533;6;&#65533;&#65533;&#65533;A&#65533;&#65533;[y&#65533;&#65533;&#65533;&#65533;&#65533;AB&#65533;&#65533;s)&#65533;&#65533;&#65533;&#65533;+&#65533;q&#65533;&#65533;&#65533;s&#65533;FD&#65533;T'&#65533;-&#65533;&#65533;3&#65533;(D&#65533;O&#65533;B&#65533;H&#65533;&#65533;h8T&#65533;&#65533;R9/(M@::&#65533;*&#65533;|#/7&#65533;&#65533;&#65533;@&#65533;>&#65533;Y&#65533;&#65533;&#65533;S+!c&#65533;?&#65533;C@&#65533;&#65533;	2dDB&#65533;&#385;&#661;&#65533;kAPSBM[/&#65533;.&#65533;I*v&#822;&#65533; &#65533;&#65533;Dm&#65533;&#65533;&#65533;&#65533;&#312;&#65533;&#65533;&#65533;&#65533;&#65533;&#65533;<&#65533;&#65533;&#65533;3TC&#65533;SD&#65533;&#65533;q"&#65533;"&#65533;&#65533;:xEMX&#65533;&#65533;.(,&#65533;+&#65533;4&#65533;&#65533;&#65533;^l&#65533;&#769;&#65533;D8&#65533;\dc/03&#65533;*p8&#65533;!D^&#65533;&#65533;&#65533;:&#65533;&#65533;N&#65533;&#65533;h&#65533;&#65533;l&#65533;o&#65533;&#65533;&#65533;Q&#65533;7N%I&#65533;jjGH|#&#65533;&#65533;&#65533;&#65533;&#283;&#249;&#65533;Y7&#65533;&#65533;&#65533;&#65533;&#509;"E*&#65533;&#65533;&#65533;&#65533;5&#65533;&#1656;.R&#65533;&#65533;*&#65533;&#65533;&#65533;&#65533;&#65533;*)2X&#65533;&#65533;&#65533;&#65533;X4/h&#65533;D`&#65533;O &#65533;!	F1&#65533;()d&#65533;$&#65533;&#65533;&#65533;1$&#65533;&#1256;A&#65533;F&#65533;&#65533;C&#512;&#784;&#602;&#65533;&#65533;)D&#65533;#&#65533;GtD&#65533;&#65533;\]&#65533;L!J&#65533;p&#65533;6&#65533;&#65533;G&#65533;&#65533;x&#65533;G&#65533;l&#65533;&#65533;*B0&#65533;J	&#65533;&#65533;&#715;&#65533;a9&#65533;&#65533;%&#65533;&#65533;%&#65533;J&#65533;P&#65533;Z`&#65533;;8V&#65533;=&#65533;^&#65533;P&#65533;&#65533;&#65533;j&#65533;3x&#65533;&#65533;&#65533;/&#65533;&#65533;@&#65533;K&#65533;,&#65533;X&#65533;3 &#65533;X&#65533;&#65533;9&#65533;&#65533;Fk&#65533;&#217;&#65533;i|&#65533; I
&#65533;&#65533;L&#65533;&#65533;&#65533;&#65533;&#65533;p,J]z&#65533;)&#1230;]&#65533;<&#65533;&#65533;O&#65533;4&#65533;&#210;&#65533;&#65533;&#65533;s&#65533;G-&#65533;/&#65533;&#723;&#65533;M&#65533;'&#65533;d&#65533;lH&#65533;%&#65533;Q&#65533;)&#65533;&#65533;M&#65533;&#65533;M&#65533;&#65533;D&#65533;_L&#65533;&#65533;8&#65533;#&#65533;&#712;V&#65533;&#65533;(0&#65533;;&#65533;&#65533;&#65533;"&#65533;$hQ&#65533;r&#65533;&#65533;&#65533;&#65533;D&#65533;&#65533;j&#65533;&#508;&#65533;&#1603;L&#65533;&#65533;&#65533;&#65533;$&#65533;Y&#65533;&#772;&#65533;&#65533;\&#65533;&#65533;&#65533;8$r&#65533;&#65533;&#65533;&#65533;4D&#65533;t,+7$&#65533;&#65533;&#65533;&#65533;&#65533;R&#65533;&#65533;P1&#65533;&#65533;&#65533;J&#65533; &#65533;&#65533;>P),&#393;d&#65533;&#65533;&#4882;}&#65533;&#65533;p&#65533;&#65533;N&#65533;r&#65533;?+Fcs&#65533;&#65533;&#65533;&#65533;i&#65533;:&#65533;&#65533;;d&#65533;&#65533;T=|Oi&#65533;&#65533;U&#65533;QBRF&#65533;.G&#65533;&#65533;T&#65533;L&#65533;*&#65533;"&#65533;o,&#65533;&#65533;<&#65533;t&#65533;I&#65533;)L&#65533;&#65533;&#65533;&#65533;&#65533;&#65533;&#65533;&#286;Ps+5+&#65533;m&#65533;02&#65533;&#65533;&#65533;R0&#357;&#65533;h,|&#65533;4&#65533;&#65533;A8&#65533;&#1282;&#65533;(8N&#65533;&#65533;&#1864;:&#1370;&#65533;<e&#65533;8;&#65533;CeTk$O&#65533;&#65533;&#1150;XT&#65533;LTjR?&#65533;&#65533;j&#65533;&#65533;&#65533;&#65533;&#1315;D&#65533;e0&#65533;L&#65533;O&#65533;&#65533;&#65533;O&#65533;&#65533;&#65533;-C&#65533;a&#65533;Y&#65533;&#65533;&#65533;l#Y&#65533;0&#65533;U1&#1866;5k,&#65533;&#65533;_&#65533;JcH}&#218;&#65533;&#65533;&#65533;>0&#65533;VTI&#65533;&#65533; &#1458;&#65533;&#65533;&#65533;&#65533;&#65533;k-&#65533;&#65533;\I&#65533;&#65533;&#65533;&#152;&#1545;m>B=&#65533;km&#1334;s/&#65533;&#65533;&#65533;&#65533;)&#65533;&#65533;&#65533;@&#65533;L*&&#65533;&#65533;Jb&#65533;)KM&#843;&#65533;&#65533;"U&#65533;YDIM&#65533;Y&#65533;0&#65533; ,,&#65533;&#65533;&#65533;&#65533;&#65533;&#16706;&#65533;&#1518;k&#65533;;z&#65533;&#65533;&#1259;&#65533;&#65533;&#65533;!_&#65533;&#65533;&#65533;&#65533;*&#65533;&#65533;OD&#65533;&#65533;EL&#65533;\&#65533;m&#65533;&#65533;&#65533;&#65533;4&#65533;&#65533;&#1450;&#65533;&#65533;A&#65533;:&#65533;c&#65533;&#65533;&#65533;&#65533;&#65533;&#1787;&#65533;&#65533;R!&#65533;&#65533;aiR&#65533;u&#65533;P&#65533;&#1764;&#65533;&#65533;.S&#65533;9&#35867;L!&#65533;&#1631;{&#65533;&#65533;&#65533;A&#65533;&#65533;U]p&#65533;7&#65533;a&#65533;[+Z<&#65533;H&q3&#65533;&#65533;&#65533;`-&#65533;&#65533;&#65533;d-&#65533;&#65533;&#65533;(&#65533;&#1649;&#65533;&#605;&#65533;&#65533;&#65533;H&#65533;&#65533;X&#65533;B[l&#65533;Q&#65533;&#65533;A&#830;&#65533;&#65533;[&#65533;&#65533;TA&#65533;&#65533;dA&#65533;&#65533;&#65533;&#65533;&#65533;v&#65533;&#65533;)G&#1876;&#65533;&#65533;r&#65533;u&#65533;y&#65533;-n!,R(&#65533;&#65533;&#65533;&#65533;B&#65533;&#65533;&#65533;&#65533;Q&#65533;&#65533;gY&#65533;;&#65533;-&#65533;&#16102;&#65533;9&#65533;j&#65533;&#1439;`]H&#65533;&#65533;&#1679;eO&#65533;&#65533;]&#65533;&#65533;]&&#65533;&#65533;&#65533;&#65533;L&#891;&#65533;C&#65533;&#65533;&#65533;&#65533;0&#65533;&#1754;	&#65533;s&#65533;&#65533;&#65533;9&#65533;(&#65533;&#65533;]&#65533;&#65533;&#65533;&#65533;&#65533;u^K7&#65533;c* &#65533;D&#65533;&#65533;l&#1860;&#65533;&#65533;#&#65533;^&#65533;&#65533;&#65533;&#65533;&#320;&#65533;cEV&#65533;,&#65533;k:&#65533;&#65533;&#65533;&#65533;&#65533;V&#65533;M&#65533;&#65533;]&#65533;;+&#65533;&#65533;&#65533;]&#65533;e&#65533;	&#1384;"&#65533;K&#65533;( p&#65533;F&#274;O&#65533;s*x&#65533;A&#65533;>&#65533;&#65533;$&#65533;e`(&#65533;b&#65533;&#65533;p&#65533;EY9&#65533;&#65533;&#65533;s&#65533;O&#65533;&#65533;&#65533;&#65533;a&#65533;&#65533;aT&#65533;&#65533;-&#65533;c&#65533;=&#65533;&#65533;&#65533;g&#65533;&#65533;&#65533;C&#65533;Vh&#65533;&#65533;&#65533;c&#65533;ua&#65533;&#65533;cT&#65533;a&#65533;&#65533;E>f]&#65533;&#65533;k&#65533;&#65533;$&#65533;&#65533;
&#65533;&#65533;&#1725;`f &#65533;&#65533;&#1965;&#1985;&#65533;&#1776;j&#65533;&#65533;&#65533;&#65533;]&#65533;|$&#65533;&#65533;k&#65533;(^&#65533;&#1300;*nW&#17312;&#65533;&#65533;@&#65533;M&#65533;&#65533;&#65533;E1V&#65533;:&#65533;'i&#65533;&#65533;&#65533;+6&#65533;8F&#65533;%&#65533;&#65533;@&#65533;bS&#65533;&#65533;&#65533;c&#65533;&#65533;6&#65533;&#65533;&#65533;f&#65533;&#65533;&#65533;&#65533;m&#824;&#65533;&#65533;>&#65533;&#65533;&#65533;&#65533;Y>&#65533;Zc&#65533;&#65533;&#65533;>r&#65533;&#65533;F&#65533;]9+&#65533;&#65533;]e&#65533;&#700;&#65533;#&#65533;&#65533;&#65533;&#65533;&#65533;J&#65533;0&#65533;&#65533;d&#65533;U`~&#65533;L&#65533;&#65533;,c&#65533;&#65533;z&#65533;3}R&#65533;&#65533;&#65533;Q=&#65533;Q&#65533;QqR^&#65533;&#65533;u=/`&#65533;7&#65533;/0&#65533;&#65533;&#65533;C2&#65533;&#65533;&#65533;&#65533;"c&#65533;&#65533;&#65533;)&6^&#65533;&#65533;k&#65533;e&#128;&#65533;ETe^f&#65533;<_k}&#65533;QXi&#65533;V&#65533;gj&#65533;$&#65533;6&#65533;2&#65533;fn&#65533;&#5162;&#65533;#R&#65533;T&#65533;&#65533;_K&#65533;&#65533;&#65533;0&#65533;b&#65533;&#65533;&#65533;[u&#65533;&#65533;&#65533;D\&#65533;3&#65533;}&#65533;D&#65533;&#65533;&#65533;&#65533;J&#65533;&#65533;&#65533;&#65533;b&#65533;V&#65533;:X&#65533;;0Fx&#65533;&#1939;&#65533;@&#65533;&#65533;&#65533;N&#65533;&#65533;&#65533;&#65533;hXc&#65533;uk&#65533;&#65533;&#65533;CM
<&#65533;&#65533;&#65533;&#65533;E&#65533;&#65533;&#65533;&#904;&#65533;&#65533;&#65533;i&#65533;&#65533;Ca4&#65533;B&#65533;n5A&#440;&#65533;&#65533;A&#65533;&#65533;M&#65533;&#65533;+&#65533;z&#65533;'&#65533;&#65533;&#65533;&#65533;&#65533;)fM&#65533;&#65533;?W&#65533;&#65533;X&#65533;&#65533;Q&#65533;&#65533;&#65533;&#65533;&#65533;&#65533;U;&#65533;9&#65533;@&#65533;7&a&#65533;&#65533;<S&#65533;h-&#65533;he2Vh&#65533;`&#65533;&#65533;>&#65533;&#65533;&#65533;qb&#65533;X&#65533;&#65533;&#65533;m&#65533;&#65533;&#65533;&#65533;u>fThv&#65533;&#65533;&#65533;&#65533;C&#65533;&#65533;&#65533;&#65533;#&#65533;&#65533;&&#65533;&#65533;&#65533;}&#65533;DV&#65533;&#65533;&#65533;&#1888;&#65533;)&#65533;,H&#65533;h&#65533;Q,&#65533;n&#65533;A&#65533;<&#65533;&#65533;&#65533;&#65533;,&#65533;&#65533;&#65533;M&#65533;&#65533;&#65533;&#65533;#^&#49475;&#65533;j&#65533;&#65533;&#65533;&#65533;&#65533;&#65533;X&#65533;&#65533;&#65533;K&#65533;&#65533; &#65533;3&#65533;&#65533;2&#65533;he&#65533;&#65533;&#65533;h&#65533;!&#65533;&#65533;k@&#65533;N&#65533;F
;^&#1918;&#65533;pW_&#65533;=&#65533;&#65533;%&#2003;&#65533;&#65533;&#65533;&#65533;&#65533;:&#65533;m&#65533;Vob&#65533;Y&#65533;&#65533;U&#65533;w%&#65533;&#65533;K,&#65533;&#65533;M&#65533;&#65533;&#65533;
&#65533;y&#65533;&#65533;!N&#65533;&#65533;#&#65533;&#65533;Q"&#65533;W0E&#65533;N&#65533;&#1082;&#65533;&#65533;K&#65533;&#65533;M&#65533;&#65533;n&#65533;M&#65533;>&#65533;hd&#65533;&#1222;Sp&#65533;&#65533;-&#65533;&#65533;Z&#65533;~f&#65533;&#65533;&#65533;&#65533;&#65533;V&#65533;&#65533;&#65533;o&#65533;=&#65533;8&#65533;&#65533;&#65533;lDsg&#65533;.>&#65533;&#65533;&#65533;&#2036;&#65533;g&#65533;&#65533;&#65533;&#65533;&#65533;h&#1731;&#65533;Az&#65533;g-;BQ&#65533;&#65533;|&#65533;&#65533;l`#&#65533;&#65533;1&#65533;&#65533;F&#65533;286h&#65533;#&#65533;&#65533;&#65533;&#65533;S&#65533;J&#65533;\N&#65533;&#65533;&#65533;&#65533;-&#65533;&#65533;U/&#65533;&#65533;	4&#65533;z&#65533; /0i&#65533;C&#65533;m&#65533;sOT&#65533;^i&#65533;fsQvav7&#65533;&#65533;&#65533;-&#65533;&#65533;R%kB&#65533;&#65533;&#65533;&#394;&#65533;&#65533;&#65533;&#65533;&#65533;&#65533;&#65533;&#65533;Fg,{GT$&#65533;O=&#65533;&#65533;(&#65533;&#65533;&#65533;Y&#65533;\&#65533;d&#65533;L&#65533;&#65533;&#65533;h&#65533;&#65533;&#65533;=&#65533;60&#65533;&#65533;(Wv@1P5&#65533;K&#65533;&#65533;h&#65533;p&#65533;&#65533;V&#65533;&#65533;s(&#65533;&#609;&#65533;&#65533;1h&#65533;&#65533;&#65533;&#65533;&#65533;X&#65533;&#65533;o>on&#65533;>&#65533;/&#65533;_v&#65533;&#65533;p&#65533;&#65533;&#65533;]l9'&#65533;I)&#65533;&#65533;@&#65533;&#65533;&#65533;U4&#65533;v;o&#18499;&#65533;&#65533;&#65533;[K&#65533;&#65533;&#65533;Gg/3c&#65533;Do&#65533;&#65533;&#65533;'&#65533;E&#65533;H&#65533;ZP&#65533;aw&#65533;m*x&#1673;m&#65533;5&#65533;Y&#65533;;pF&#65533;^&#65533;&#65533;r;%&#65533;R&#65533;!&#65533;&#65533;&#65533;W&#65533;_&#65533;&#65533;&#65533;&#65533;G2&#65533;&#65533;&#65533;&#65533;&#65533;&#65533;&#65533;&#65533;x&#65533;&#65533;c&#65533;-&#65533;=&#65533;&#65533;n&#65533;&#65533;7TyF&#65533;&#40303;x>&#65533;&#65533;U&#65533;&#65533;&#65533;&#65533;&#65533;&#65533;&#65533;U&#733;&#298;&#65533;&#65533;&#65533;R!{&#65533;&#65533;%:xt&#65533;g&#65533;1&#65533;&#65533;:hkX&#65533;$&#65533;9&#65533;&#65533;&#43694;&#65533;&#65533;&#65533;&#65533;&#65533;&#65533;oFp2&#65533;^&#65533;&#65533;&#65533;&#65533;v&#65533;&#65533;W&#65533;&#65533;&#65533;&#65533;&#65533;S&#65533;&#65533;&#65533;&#65533;&#65533;d&#65533;&#65533;x>&#65533;{&#65533;{&#65533;&#65533;x&#65533;[HmL&#65533;5&#65533;o"%o&#65533;&#65533;&#65533;@&#65533;6l&#65533;'+&#65533;P&#65533;u>|&#65533;U&#65533;&#65533;&#65533;&#65533;z&#65533;&#65533;&#65533;&#65533;&#65533;&#65533;&#65533;d&&#65533;I'1[@z&#65533;b=K&#65533;3&#65533;&#65533;'P&&#65533;e&#65533;.G&#65533;p&#65533;&#65533;&#65533;U-W
Y&#65533;&#65533;D&D@P&#65533;&#65533;&#65533;&#65533;"D&#65533;&#65533;&#65533;&#560;&#65533;&#65533;$g&#65533;$&#65533;1&#271;"2:z	2&#65533;K&#65533;~xQ&#65533;&#65533;. &#65533;&#65533;&#65533;%&#65533;&#65533;@}&#65533;&#65533;&#65533;&#35684;Jg	m&#65533;&#65533;Q&#65533;&#65533;R&#65533;j5&#65533;U&#65533;Q&#65533;&#388;&#65533;&#65533;&#65533;&#1071;b&#65533;:u*&#19252;Kq&#65533;<&#65533;)&#1848;&#65533;&#65533;&#65533;&#65533;e&#65533;l&#65533;[y&#65533;&#65533;&#65533;{&#1503;\&#65533;y&#65533;|Tb&#65533;&#65533;@&#65533;b&#65533;&#65533;1&#65533;q&#65533;&#65533;Q&#65533;ly^&#65533;&#65533;7&#65533;&#65533;&#65533;m/^&#65533;A"&#65533;V:&#65533;&#65533;&#65533;&#65533;&#65533;&#65533;&#65533;&&#65533;X!cF&#65533;H}&#65533;&#65533;XQ&#65533;N%;;*< &#65533;O&#337;&#65533; T &#65533;s&#65533;)&#65533;&#65533;&#65533;&#536;Q&#409;7X&#65533;p&#1189;&#65533;&#65533;&#65533;{\O	&#1188;&#65533;,#&#65533;&#65533;&#65533;&#65533;&#65533;&#65533;&#65533;;u&#65533;&#65533;&#65533;9&#65533;Q&#65533;&#65533;}F&#65533;&#65533;&#65533;%X8&#65533;U[&#65533;&#65533;UYL=5&#65533;Z&#65533;&#65533;W&#65533;WkfW`E&#65533;5a&#65533;&#65533;&#65533;U&#65533;_zX!&#65533;!&#65533;`&#65533;&#728;&#65533;&#65533;O&#65533;)8B5&#65533;&#65533;1B&#65533;&#65533;&#65533;&#65533;Hch&#65533;h(&#65533;]&#65533;&#65533;H&#65533;j&#65533;&#65533;&#65533;&#65533;k&#65533;&#65533;&#65533;&#65533;&#65533;&#65533;&#134;@4&#65533;&#65533;?@&#65533;DwP&#1105;Y&#65533;2Y&#65533;&#65533;&#65533;&#65533;&#65533;&#65533;'&#65533;A&#65533;u!&#65533;&&#65533;&#65533;0&#65533;P&#65533;{)&#1104;&#65533;#E&#65533;Ad&#65533;&#65533;q&#65533;Qq&#528;RG&#65533;dhS\&#65533;&#9477;&#65533;9&#65533;Y>&#65533;&#65533;&#65533;ZJ&#65533;U[&#65533;&#65533;`I&#65533;Z&#65533;&#31238; j&&#10473;~&#673;&#65533;&#65533;E&#65533;^&#65533;&#65533;&#65533;&#65533;a&#65533;&#65533;&#65533;e.-&#65533;&#65533;&#65533;&#65533;&#65533;wLg&#65533;&#65533;&#65533;a&#65533;>f&#65533;+9&#65533;*;$&#65533;e&#65533;&#65533;&#65533;	tj&#65533;LC&#65533;X&#65533;&#65533;r^&#65533;q&#65533;	h&#65533;%Bq&#65533;&#65533;n&#65533;T&#65533;&#65533;&#65533;&#65533;SqoH#&#65533;p&#65533;&#65533;=&#65533;&#65533;&#65533;l&#65533;&#65533;A&#65533;&#65533;&#65533;gO1!*&#65533;(&#65533;&#65533; &#65533;&#65533;*u&#1450;Su)&#281;&#65533;p*&#65533;&#65533;)&#65533;w&#65533;&#65533;q&#65533;H&#65533;zh&#625;&#65533;U&#65533;;~h+e1]&#65533;&#65533;&#65533;e&#65533;X#&#65533;4&#65533;E2h.&#65533;&#65533;,&#65533;&#65533;:&#65533;&#65533;l&#65533;Q&#65533;&#65533;+V&#65533;-"&#65533;&#65533;&#65533;&#65533;P&#65533;"w&#65533;^"&#65533;&#65533;&#65533;@&#65533;&#65533;n&#65533;oo&#65533;&#65533;&#65533;&#65533;I^.&#65533;O&#65533;>&#65533;(T&#65533;0&#1697;&#338;^&#65533;&#65533;kz0:*&#65533;w&#65533;Z	&#65533;&#65533;&#65533;&#452;&#65533;%&#65533;%&#65533;&#65533;[&#65533;*&#65533;&#65533;&#65533;s&#65533;&#65533;&#65533;&#65533;L&#862;5^r^&#65533;&#65533;&#65533;"&#979;&#65533;&#65533;&#65533;&#65533;!&#65533;+&#65533;f&#65533;#/t<&#65533;R%&#65533;&#65533;@&#1847;&#50613;\uK&#65533;05&#65533;&&#65533;+&#65533;&#65533;&#65533;&#65533;&#65533;&#65533;&#65533;v&#65533;&#65533;&#65533;&#65533;R&#65533;&#65533;&#65533;}&#65533;E&#65533;&#1749;F&#65533;&#65533;s?&#65533;&#65533;&#65533;Gx2&#65533;&#65533;7&#65533;a&#146;&#65533;8&#65533;&&#65533;_ram&#378;x&#65533;&#65533;;&#65533;b&#65533;&#65533;&#65533;(&#65533;&#789;&#65533;,&#65533;&#65533;&#1266;&#65533;?&#65533;&#65533;&#65533;f:&#65533;&#65533;&#65533;&#65533;<&#65533;&#65533;&#65533;/&#65533;a&#65533;_&#65533;&#65533;6&#65533;&#65533;&#65533;'"&#65533;&#65533;&#65533;&#65533;N	&#65533;r&#65533;%&#65533;&#65533;=l0zd&#65533;5:&#65533;&"(&#65533;R&#65533;&#1589;&#65533;F&#65533;&#65533;*[S&#65533;7P&#65533;&#65533;SP&#65533;&#65533;&#65533;&#65533;&#65533;&#65533;9&#65533;@&#65533;&#65533;&#65533;S&#65533;&#65533;&#65533;&#65533;1eD&#65533;K&#65533;&#65533;&#65533;&#65533;%E&#65533;&#65533;!&#65533;&#1831;&#65533;&#65533;&#65533;W&#65533;&#65533;U&#65533;dd&#65533;&#65533;&#65533;U&#65533;&#65533;&#65533;Y3&#65533;&#65533;W&#65533;S&#65533;5B&#65533;H4d#XX&#65533;&#65533;&#65533;&#65533;&#65533;&#65533;lY&#1673;&#65533;B=&#65533;`N &#65533;&#65533;lr&#65533;Mdit&#599;ZX&#65533;&#65533;&#65533;'&#674;&#65533;0&#65533;&#65533;&#65533;P(&#65533;&#65533;&#65533;&#65533;&#65533;&#65533;,G&#65533;&#65533;j(NzJ&#65533;&#65533;&#65533;$*	&#65533;<&#65533;&#715;&#65533;&#65533;d\&#65533;&#65533;-rq&#65533;&#65533;&#65533;&#65533;&#65533;&#65533;#cks@z&#65533;Sf&#65533;	1`&#65533;t&#65533;&#65533;'T5p&#65533;:&#65533;&#65533;&#65533;$&#65533;g&#65533;$&#65533;BM@b/&#65533;&#65533;s&#65533;&#65533;SM:"&#65533;==P&#65533;&#65533;&#65533;)0&#65533;%J|&#65533;%+&#65533;J&#65533;=23&#65533;(&#65533;=i&#65533;&#991;&#65533;3&#65533;&#65533;&#65533;'@&#65533;&#65533;&#65533;&#65533;s.&#65533;&#65533;&#65533;\&#1336;.&#1682;&#65533;`&#65533;%&#65533;&#65533;&#65533;K&#724;&#65533;~&#65533;l
&#65533;f&#65533;&#65533;&#65533;E`&#65533;&#65533;&#65533;&#65533;8&#65533;&#65533;&&#65533;&&#65533;&#65533;i&#1175;&#65533;&#65533;%s:&#65533;&#65533;&#1923;4n2&#65533;%&#65533;&#65533;H&#65533;4&#65533;&#65533;i&#65533;iv\gNz&#1171;&#65533;u&#65533;j&#65533;?&#65533;&#65533;<&#65533;&#65533;?&#65533;&#65533;&#65533;&#65533;&#65533;Oe&#65533;Id*?&#65533;&#65533;&#65533;&#65533;9*.Td&#65533;/1J&#65533;&#65533;&#65533;U&#65533;&#65533;Z&#1258;&#756;&#65533;X&#65533;&#65533;&#65533;"%&#65533;&#65533;&#65533;L&#65533;] a&#65533;&#65533;;hDO&#65533;J	X&#65533;Z&#65533;%r2A&#65533;&#65533;:&#65533;^&#65533;!^:&#65533;&#65533;&#65533;J(&#65533;&#65533;&#65533;"&#65533;&#1463;&#65533;Mu&#65533;K&#65533;*$#&#65533;&#65533;&#65533;^/&#65533;^!e&#65533;J)IU&#65533;6Q&#65533;C&#65533;&#65533;&#65533;R&#731;E0&#65533;&#802;&#65533;&#65533;*&#65533;&#65533;&#65533;b&#65533;&#65533;&#65533;B&#65533;+&#65533;&#5292;G&#65533;&#65533;&#65533;e`&#65533;&#65533;Z&#65533;lk&#65533;&#65533;&#65533;v@&#65533;&#65533;Z&#65533;e;&#65533;f&#65533;tMMy&#65533;SJ&#65533;&#65533;&#858;&#65533;&#65533;']i&#65533;	&#65533;&#65533;&#65533;&#65533;&#65533;&#65533;	9A&#65533;D&#65533;&#65533;&#1267;&#65533;$h/&#65533;&#585;I%&#65533;F&#65533;P'9UT&#65533;&#65533;&#65533;mH\\k&#65533;z>w&#65533;&#65533;&#65533;&#65533;&#65533;&#65533;&#65533;[R&#65533;p&#65533;%&#65533;p&#65533;a'd&#65533;&#65533;&#65533;U&#65533;&#65533;7&#65533;&#65533;f&#65533;F&#65533;}&#65533;B&#65533;7&#65533;&#65533;0&#65533;V&#65533;&#65533;C&#65533;&#65533;$&#65533;&#65533;I&#65533;&#65533;&#1198;&#65533;N&#65533;kBO&#65533;x&#65533;&#65533;&#65533;&#65533;*}X+&#65533;&#65533;&#1687;*	&#65533;d&#65533;&#65533;{C&#1271;&#65533;&#65533;&#65533;}&#65533;O&#65533;1&#65533;NL&#65533;pT"[&#1910;f	s(&#65533;&#65533;&#65533; HJ&#65533;&#65533;&#65533;0B&#65533;\&#65533;8F&#65533;d&#65533;&#65533;Z&#65533;&#65533;X&#65533;'&#65533;(
bp5&#65533;&#65533;K_&#65533;&#65533;&#65533;u&&#65533;&#65533;&#65533;I*&#65533;`&#65533;4&#65533;^&#65533;D&#65533;&#65533;ZN&#65533;&#65533;]"&#65533;&#65533;d;&#65533;&#65533;M&#65533;&#2039;&#65533;&#65533;&#65533;&#65533;&#65533;(6)&#65533;qr&#616;&#65533;&#65533;&#1575;&#65533;aeo&#65533;]90hjI&#65533;&#65533;&#65533;0&#65533;&#65533;&#65533;&#65533;X&#65533;j&#65533;:&#65533;&#65533;>&#65533;'&#65533;&#65533;a9&#65533;8&#65533;ZLl&#65533;h?,&#636;~^&#65533;&#65533;&#65533;E7z%&#65533;&#65533; &#65533;c&#65533;&#65533;z=&#65533;&#65533;&#65533;c&#65533;&#65533;%'v&#65533;&#65533;&#65533;V:e&#65533;y;2&#65533;<&#65533;&#582;D}OA+&#65533;4&#65533;&#65533;&#65533;&#65533;&#65533;&#65533;`&#65533;&#1697;&#65533;o}&#65533;&#1503;&#65533;&#65533;-l&#65533;&#65533;I&#65533;&#65533;&#65533;y&#863;&#65533;&#65533;&#65533;/.&#65533;&#65533;&#65533;&#65533;B&#65533;fd{&#65533;r&#65533;&#65533;K&#65533;&#65533;I"Jo&#65533;D &#65533;&#65533;{s;&#65533;&#65533;&#65533;c&#65533;L&#65533;&#65533;&#65533;&#65533;&#65533;&#65533;t&#65533;s&#65533;&#65533;i=y&#65533;6I&#65533;E@&#65533;&#65533;&#65533;H&#65533;/}&#65533;{&#456;C&#65533;b&#65533;&#65533;h&#65533;&#65533;&#65533;,&#65533;H&#65533;)&&#65533;&#65533;&#65533;M,&#65533;Ey>&#65533;^\)&#65533;&#65533;6&#65533;C&#65533;&#65533;3&#65533;&#65533;&#65533;[&#65533;8r7+{&#65533;&#65533;s&#65533;&#65533;
&#65533;7&#65533;&#65533;h&#65533;&&#1584;=t&#65533;.&#65533;&#65533;{x&#65533;&#65533;xI&#65533;&#65533;&#65533;.st&#65533;G&#65533;D$&#65533;&#65533;S&#65533;{r&#65533;Jc&#65533;&#65533;'&#65533;&#65533;&#65533;&#65533;&#65533;&#65533;&#65533;&#65533;R&#65533;Y&#65533;&#65533;&#65533;6&#65533;&#65533;V&#65533;&#65533;&#65533;=&#65533;_W&#65533;&#47773;&#65533;R&#65533;&#65533;
&#65533;^&#65533;&#65533;]Y`v&#65533;&#65533;z\&#65533; .&#65533;U!&#65533;&#65533;o&#65533;&#65533;,&#65533;D&#65533;&#729;&#65533;&#1206;&#65533;&#65533;D'&#65533;	&#65533;&#65533;&#65533;[&#65533;&#1913;&#65533;&#1145;B&#65533;X&#65533;&#65533;v&#1021;&#65533;`&#65533;7&#65533;I&#65533;&#65533;5&#65533;K&#1013;^&#65533;f0'&#65533;&#65533;&#65533;&#65533;&#65533;P&#65533;X&#65533;&#65533;^YXB&#65533;&#65533;8&#65533;&#65533;i&#65533;&#65533;1&#1813;y&#65533;&#1196;&#65533;Y&#65533;&#65533;S&#65533;x_$_&#23324;&#65533;&#65533;&#65533;&#65533;&#65533;e&#65533;&#65533;`&#65533;I&#65533;B&#65533;&#1101;&#1561;&#65533;&#65533;&#65533;&#65533;(/&#65533;$0&#65533;&#1698;}[&#65533;&#65533;&#1312;T&#65533;&#65533;&#65533;&#65533;lG&#65533;L&#1946;D&#65533;m&#543;&#65533;p&#65533;&#65533;S&#65533;&#65533;&#1249;&#65533;&#65533;&#65533;&#65533;&#65533;&#65533;&#65533;&#65533;&#65533;!&#65533;%]&#65533;&#65533;&#65533;Z&#65533;&#65533;&#65533;&#65533;T&#65533;a&#65533;Q&#65533;Y&#65533;&#65533;a&#65533;&#65533;T&#1741;&#65533;&#1156;&#65533;&#65533;&#65533;&#65533;]	&#65533;
&#65533;&#65533;&#65533;&#65533;&#65533;&#65533;=&#65533;&#65533;&#65533;&#1689;&#65533;`p&#65533;&#65533;"@AJ&#65533;G&#65533;&#65533;&#65533;&#1851;mP&#65533;I&#65533;%&#65533;&#65533;	!&#65533;Dn&#65533;PI&#65533;&#65533;&#65533;&#65533;uD&#65533;&#65533;HV&#65533;i&#65533;S&#65533;&#65533;*OjZ&#65533;&#65533; &#65533;&#65533;>&#1882;&#65533;&#65533;&#65533;&#65533;&#65533;m&#65533;&#65533;&#65533;O&#65533;&#65533;&#65533;&#65533;	B&#65533;+&#65533;&#65533;R&#65533;/&#65533;&#65533;&#65533;/&#65533;L5&#65533;&#65533; &#65533;&#65533;Pwq^x&#65533;2&#65533;&#65533;&#65533;&#65533;&#65533;&#65533;!	9&#65533;_&#1468;&#65533;\I&#65533;8&#65533;&#65533;tw&#65533;bq&#65533;`&#65533;&#65533;z&#65533;OA&#65533;:&#65533;`*&#65533;&#65533;*&#65533;&#65533;+
&#65533;hE_>&#65533;Z-N&#65533;&#65533;T&#65533;	&#65533;&#65533;&#65533;)4&#65533;
Ev`&#65533;&#65533;&#65533;&#65533;_&#65533;&#65533;!&#65533;1#H&#65533;$&#65533;[&#65533;Md&#65533;pHp&#65533;|E&#65533;'&#65533;
s&#65533;&#134;&#65533;&#1653;uK&#65533;5i&#65533;]&#65533;&#65533;&#65533;&#65533;&#65533;&#65533;&#65533;&#65533;&#65533;&#1119;u&#65533;&#65533;xqAH&#1827;&#65533;\&#65533;&#65533;&#65533;YPy&#65533;&#65533;&#1770;&#65533;@&#65533;&#65533;&#1744;$&#65533;&#65533;A&#65533;b&#65533;%$&#65533;&#65533;&#65533;?&#65533;&#65533;&#65533;@&#65533;CB&#65533;&#65533;&#65533;&#65533;qF.&#65533;@&#65533;!L&#65533;&#65533;Hf &#65533;&#65533;W&#65533;&#1095;a!&#65533;\x&#65533;v&#65533;&#65533;&#65533;"%0DG&#65533;&#65533;Is\W&#580;4&#65533;L&#65533;&#65533;7&#65533;&#65533;&#65533;&#65533;}"&#65533;&#65533;TQ&#65533;N=&#65533;H&#65533;&#65533;&#65533;)&#65533;Q&#65533;a&#65533;&#65533;&#65533;S&#65533;&#65533;+n&#65533;&#65533;&#65533;&#65533;&#65533;@qa&#65533;L&#65533;&#65533;@&#1433;&#65533;h&#65533;&#1664;MY+&#65533;W	&#65533;.&#65533;k&#65533;&#65533;zdY&#65533;&#65533;Z&#65533;&#65533;D&#65533;&#65533;X&#65533;&#65533;&#65533;&#65533;=5&#65533;.AT&#65533;&#65533;RF&#65533;&#65533;J&#65533;Qt&#65533;&#65533;XDtB&#65533;&#65533;&&#65533;BGz<&#65533;$f&#65533;d&#65533;TS&#65533;&#65533;&#65533;M	wL&#65533;b&#65533;&#65533;&#65533;&#65533;G&#65533;&#65533;d&#65533;&#65533;P&&#65533;&#65533;&#65533;)>&#65533;C&#1186;S&#65533;+(&#300;&#65533;#4B#&#65533;S&&#65533;&#65533;&#65533;&#65533;&#65533;P&#1894;&#65533;&#65533;Y&#65533;R&#65533;&#65533;&#65533;&#65533;]YZ&#65533;&#65533;a\+&#65533;&#65533;W&#65533;b
&#65533;&#65533;\*\H&#65533;OF&#65533;]5"&#65533;`&#65533;&#65533;R&#65533;&#65533;J&#65533;&#65533;n&#65533;7&#65533;&#3585;c&#65533;Q&#65533;&#65533;P&#65533;KxAg&#65533;'	)&#65533;q&#65533;_&#65533;_&#65533;d&#65533;&#65533;~&#65533;&#65533;&#65533;&#65533;v`&#636;M&#65533;&#65533;&#65533;?&#65533;&#65533;&#65533;U&#65533;&#1473;&#65533;&#65533;&#65533;.h*qa&#65533;&`&#65533;&#65533;&#65533;&#65533;&#65533;5&#65533;T$-Rhp&#65533;D&#65533;&#65533;I&#65533;&#65533;[&#65533;a\&#65533;hH&#65533;
&#65533;)&#65533;}&#313;hu*&#65533;&#65533;&#65533;&#65533;3u,S3&#65533;&#65533;&#65533;]&#65533;mbl&#65533;&#65533;&#65533;&#65533;x&#65533;Hd&#869;&#65533;&#65533;&#65533;tL&#65533;&#602;t&&#65533;j&#65533;&#65533;&#65533;XP)&#65533;9JY&#65533;@&#65533;&#65533;A&#791;~ik&#65533;&#65533;~&#65533;&#65533;PHY&#65533;&#38578;iWVhjI&#1112;&#609;+m&#65533;&#65533;*&#65533;&#65533;&#65533;Z&#65533;&#65533;&#65533;L&#65533;(l&#65533;y\&#65533;<&#65533;#&#65533;5j&#65533;HM`&#65533;i&#65533;&#65533;&#65533;c&#65533;&#65533;{0i&#1025;K&#65533;&#65533;@&#65533;&#65533;&#65533;a&#65533;&V&#635;@)&#65533;#D&#65533;i&#65533;*&#65533;&#65533;?#&#65533;&#65533;&#65533;&#65533;z&#65533;&#65533;&#670;&#65533;6L&#65533;&#65533;&&#65533;:&#65533;&#65533;f$&#65533;&#1982;&#65533;)n&#65533;&#65533;i/&#65533;0&#65533;&#65533;q&#65533;bB&#65533;&#65533;&#65533;&#65533;&#65533;&#65533;&#65533;&#1778;&#65533;,/>'&#65533;Z&#65533;&#65533;h&#65533;E&#65533;&#65533;&#65533;x@&#65533;1&#65533;&#65533;&#1337;&#336;&#65533;&#65533;&#65533;&#65533;&#65533;y&#65533;+X&#65533;&#930;&#65533;;""&#65533;k&#65533;&#65533;c&#65533;g&#65533;&#65533;Q&#65533;B&#65533;>&#65533;&#28124;"&#65533;&#65533;k&#65533;&#65533;j&#65533;&#65533;fm&#65533;N&#65533;T6&#65533;&#65533;&#65533;M&#65533;&#65533;Zn&#65533;&#65533;&#65533;&#65533;Al}H&#65533;z&#65533;F&#1283;&#65533;&#65533;hd&#65533;&#65533; &#65533;&#65533;&#65533;-&#65533;&#65533;&#65533;&#65533;6$&#65533;&#65533;LJ&#65533;&#65533;&#65533;&#65533;&#65533;&#65533;M&#65533;dfEb&#65533;&#65533;H&#65533;&#65533;&#65533;&#65533;AH&#65533;&#65533;t&#65533;	&#65533;\A&#65533;+15&#65533;&#65533;P&#65533;>&#65533;&#65533;&#1767;&#65533;&#65533;&#65533;&#65533;&#65533;j]&#65533;\&#65533;!&#65533;&#65533;&#65533;n&#65533;&#65533;&#65533;&#854;z->UOV
[&#65533;&#65533;&#43681;&#65533;&#65533;&#65533;&#65533;&#65533;V&#65533;z&#65533;&#65533;&#65533;&#65533;&#65533;&#1833;&#1858;l&#65533;o&#65533;&#65533;&#65533;&#65533;H6$&#65533;AJX	&#65533;&#65533;(V&#65533;&#65533;&#65533;$&#65533;&#65533;&#65533;Pno&#65533;1EW&#65533;X%&#65533;I7&#65533;h:&#65533;k"\K&#65533;&#65533;G&#65533;&#65533;&#1597;*kR-&#65533;&#65533;+&#65533;&#65533;&#44974;* &#65533;FO&#54358;2&#65533;&#65533;&#65533;n&#65533;&#65533;[&#65533;&#65533;X&#65533;V&#65533;&#65533;&#65533;&#65533;&#65533;&#65533;&#65533;&#65533;-&#65533;Fp&#597;n&#65533;&#65533;&#65533;&#65533;&#354;G&#65533;G&#65533;_&#65533;vS&#65533;Gem&#65533;&#65533;&#65533;E&#65533;vG&#65533;&#65533;&#65533;%&#65533;&#65533;&#65533;&#65533;&#65533; R6E&#65533;pt&#65533;&#65533;&#65533;u~&#65533;&#65533;&#65533;^&#65533;&#65533;&#65533;Re&#65533;&#65533;&#65533;&#65533;&#65533;:&#65533;r&#65533;O&#65533;&#65533;ok&#1694;&#65533;:U%&#65533;.m>&#65533;&#65533;&#65533;&#65533;&#65533;O&#65533;,&#65533;&#65533;&#65533;&#65533;%&#65533;&#1757;&#65533;&#65533;}d&#65533;f&#65533;&#65533;~l#/F0&#65533;V&#65533;&#65533;jGf&#65533;p&#65533;&#65533;E&#65533;&#65533;&#65533;W&#810;&#65533;M&#65533;&#858;&#65533;&#65533;&#65533;2&#65533;&#65533;C	&#65533;g{M%2"&#442958;&#65533;/&#65533;)^&#65533;N%&#65533;/%&#65533;k&#65533;/&#65533;frS&#65533;&#65533;&#65533;W&#1561;&#65533;Rme&#65533;B&#65533;&#65533;o&#65533;&#65533;D&#65533;Z&#65533;Xc&#65533;&#65533;&#65533;m)&#65533;q,CpcB-&#65533;WBcG&#65533;1?U&#65533;&#65533;`ST&#65533;&#65533;	n1O&#65533;&#65533;&#1294;&#65533;&#65533;&#65533;	&#65533;]&#65533;&#65533;0&#65533;&#1641;&#65533;D@.&#65533;T.hos&#65533;&#65533;&_B&om&#65533;&#65533;&#65533;l&#65533;&#65533;&#65533;f&#65533;&#65533;)WqW&#65533;a&#65533;y&#65533;>9&#65533;B&#65533;&#65533;&#65533;,;&#65533;&#65533;2>&#65533;2#h&#65533;p2&#65533;&#65533;
0&#65533;I&#65533;&#65533;&#65533;O&#65533;&#1189;&#65533;Dtk&#65533;eP*&#65533;&#65533;"&#65533;&#1760;&#65533;&#65533;'NY&#65533;&#65533;]s&#65533;&#65533;&#65533;&#65533;&#65533;&#65533;&#1398;.&#65533;&#65533;&#65533;&#65533;,&#1493;C&#65533;9&#1250;:&#65533;a&#65533;2&#65533;Z&#65533;&#65533;q &#65533;&#65533;6'&#65533;&#65533;&#65533;&#65533;r>&#65533;&#65533;&#65533;tsv&#65533;&#65533;]&#65533;&#65533;&#65533;_g6E&#65533;gJ&#65533;&#65533;5@!&#1213;Y&#65533;<	&#65533;&#65533;&#65533;Sy&#65533;&#65533;@b&#65533;g&#65533;}&#65533;m&#65533;#&#65533;1&#65533;&#65533;G&#65533;&#65533;|3H&#65533;&#65533;pr'_h(&#65533;&#65533;&#65533;:&#1758;'&#65533;K&#65533;40&#65533;&#65533;W~&#65533;&#65533;tTn&#65533;M&#2035;&#65533;&#65533;>OBN&#65533;&#65533;&#65533;c&#65533;`&#65533;&#65533;&#65533;&#65533;b&#65533;r`&#65533;[&#65533;Ej!1&#65533;&#65533;6&#65533;5!&#1013;&#65533;&#65533;^&#65533;#!&#65533;&#65533;&#1604;0&#65533;&#65533;[6&#65533;&#65533;&#65533;&#65533;&#65533;%&#65533;4&#1154;&#65533;O1I&#65533;m&#65533;j&#65533;[&#65533;uF&#65533;&#65533;W(L&#65533;|&#65533;&#65533;(&#65533;l&#65533;&#65533;h&#65533;&#65533;M6p&#65533;r*&#65533;&#65533;Ar&#65533;K&#65533;K&#65533;&#65533;&#65533;J5&#65533;&#65533;&#65533;u=b&#65533;3&#2019;&#65533;&#65533;&#65533;&#65533;&#65533;A&#65533;E&#65533;&#65533;&#65533;&#65533;&&#65533;5iOY&#65533;6&#65533;&#65533;j&#65533;&#65533;o
[J&#65533;bj&#65533;!r&#65533;Ll&#65533;&#65533;&#65533;&#65533;m&#65533;~!-WBX&#65533;&#65533;i=&#741;Y"&#65533;&#65533;&#65533;G&#65533;F	"=t&#65533;N&#65533;X&#65533;d&#65533;e7&#65533;eI&#65533;Q&#65533;&#65533;v&#65533;0	[3&#65533;&#65533;&#65533;wssx&#65533;&#65533;&#65533;&#65533;s&#65533;&#388;&#65533;V&#65533;F&#65533;&[/pl7&#65533;*&#65533;{&#65533;&#65533;&#65533;q&#65533;i&#65533;&#65533;o&#65533;4p&#65533;q&#65533;wM&#65533;H&#65533;&#65533;C&#65533;&#65533;&#11749;R&#65533;&#65533;h"&#65533;&#65533;\v&#65533;W&#65533; &#65533;vs&#65533;~&#65533;&#65533;4u&#65533;=H&#65533;mw&#65533;
&#65533;&#65533;&#65533;.&#65533;s&#65533;&#65533;,'h!&#65533;6&#1410;&#65533;&#65533;&#65533;&#65533;&#1393;Y&#65533;z5m&#65533;&#65533;&#65533;&#65533;&#65533;&#65533;&#65533;&#65533;&#65533;8z&#65533;"m&#65533;j&#65533;&#65533;'B.&#65533;&#65533;&#474;(Ob&#65533;~&#65533;&#65533;F<7R&#65533;&#1151;08&#65533;&#65533;41y&#65533;So\&#65533;&#334;)Jz&#65533;".:R&#65533;&#65533;)&#65533;(G&#65533;0&#276;&#65533;&#65533;&#60632;k8&#65533;&#65533;8&#65533;*6&#65533;&#65533;,r&#65533;&#65533;"&#65533;&#65533;&#65533;\&#65533;&#65533;;&#65533;3NU.&#65533;qn&#65533;P&#65533;1~&#48351;&#65533;&#65533;&#65533;&#65533;8&#65533;{&#65533;~&#65533;_&#65533;J&#65533;&#65533;&#65533;&#65533;&#65533;&#65533;&#65533;a&#65533;L0&#65533;&#65533;Ro"*#W&#65533;&#65533;U&#65533;&#65533;&#65533;&#65533;]&#65533;j&#65533;&#65533;q&#65533;N&#65533;&#65533;&#65533;&#65533;&#65533;&#65533;&#65533;rj&#779;&#65533;z&#65533;M&#65533;\&#65533;G&#65533;)&#65533;&#65533;&#65533;S&#65533;+JV$&#65533;&#65533;&#65533;;`&#65533;&#65533;F&#65533;&#65533;&#65533;&#65533;&#65533;v&#65533;,&#65533;e&#65533;&#65533;{U&#65533;4&#65533;&#65533;&#65533;&#65533;4]tW&#65533;&#65533;&#65533;J&#65533;0R&#65533;&#65533;;):x&#65533;&#65533;{G&#65533;&#65533;G&#65533;&#65533;8&#65533;{&#65533;&#65533;@bl&#65533;n&#189;r@&#65533;s&#65533;&#1530;&#65533;F&#65533;^&#65533;&#8155;`&#65533;Qq&#65533;&#65533;&#65533;&#65533;&#65533;&#65533;_;&#65533;&#65533;/6&#65533;&#306;&#65533;N&#65533;8&#65533;uy&#65533;_{R&#65533;&#65533;AC7&#65533;OzDV&#65533;&#65533;z&#65533;&#65533;&#65533;}S&#65533;&#65533;$&#65533;&#707;4&#65533;&#65533;}&#65533;j-&#65533;w3i&#65533;&#65533;@&#166;^}o&#65533;-g&#1490;&#65533;YB&#65533;&#65533;&#65533;Y&#65533;:&#65533;YS&#65533;K&#65533;'&#65533;&#65533;&#65533;/&#65533;&#65533;&#2019;&#65533;4&#65533;&#65533;	&#65533;&#65533;&#65533;&#65533;&#65533;&BVt9\&#65533;&#65533;&#65533;;&#65533;&#65533;&#65533;v&#65533;&#65533;&#65533;l&#355;&#65533;&#65533;&#65533;X4&#65533;&#65533;&#65533;&#65533;&#65533;&#65533;~&#65533;Vr&#1867;5&#65533;&#65533;<&#65533;&#65533;&#65533;&#65533;{+3&#65533;&#65533;&#65533;y&#65533;&#65533;9&#65533;&#65533;&#65533;&#65533;nX&#1051;-&#65533;g&#65533;&#65533;~&#65533;R&#65533;P|&#65533;C~&#65533;&#65533;&#65533;w&#65533;&#65533;&#65533;Y&#65533;A&#65533;Rt&#65533;9j
Y<&#65533;;u&#65533;&#65533;c&#65533;m&#65533;{u&#65533;&#65533;T9&#65533;U&#65533;e=e&#65533;&#65533;&#65533;i&#65533;7&#65533;&#65533;%&#65533;+&#65533;3&#65533;&#34879;F&#65533;2*&#65533;&#65533; &#65533;&#65533;"jH&#65533;R&#65533;&#65533;9&#65533;&#65533;&#65533;GT&#65533;&#65533;&#65533;y&#65533;&#65533;[&#65533;R&#65533;T&#65533;
&#65533;I&#65533;)1&#65533;*&#65533;&#65533;&#65533;X&#65533;n&#65533;&#65533;2&#65533;L&#65533;<k&#65533;&#65533;yt&#65533;&#548;Ji&#65533;rZ&#65533;&#2021;&#65533;?U&#65533;zk%I%&#65533;&#65533;,W&#65533;c/j&#65533;&#65533;TZ&#65533;v&#65533;&#65533;\s3&#65533;5&#65533;&#65533;.H&#65533;|&#65533;woK'6&#65533;&#65533;"E`&#1325;p&#65533;&#65533;	&#65533;=|Yhf&#65533;&#65533;&#65533;&#65533;&#65533;Y&#65533;&#65533;mX&#65533;b&#1546;5&#65533;&#65533;&#65533;6&#65533;&#65533;&#65533;&#1164;R&#1519;&#65533;Fs&#65533;V&#65533;V-M&#65533;&#65533;8&#65533;&#65533;i&#65533;vr&#65533;D&#65533;&#65533;v.3&#65533;&#65533;&#1055;-%t&#65533;&#65533;&#65533;&#1545;&#65533;h&#65533;6&#65533;x&#65533;&#65533;&#65533;A&#65533;&#65533;&#65533;G&#65533;Q=&#65533;&#65533;&#65533;&#65533;;&#52336;A&#65533;T&#65533;&#65533;D
L&#65533;&#65533;S&#65533;%&#65533;&#65533;#&#883;1*&#65533;4&#65533;R&#65533; &#1404;&#65533;&#65533;k&#65533;I$&#65533;Z&#65533;&#65533;$&#65533;&#65533;-&#65533;&#155;&#65533;&#65533;&#65533;[n&#65533;&#65533;H&#65533;&#39134;2kE&#65533;&#65533;pz&#65533;:Q:&#65533;&#65533;&#876;n&#493;&#65533;B&#65533;&#65533;&#65533;.&#65533;7M&#256;,&#65533;&#65533;&#65533;&#65533;&#65533;&#65533;&#65533;&#65533;=v&#65533;&#65533;&#65533;d&#65533;&#65533;&#65533;&#65533;&#65533;;&#65533;&#65533;&#65533;&#65533;K&#65533;&#65533;/&#65533;#&#65533;&#65533;&#65533;&#65533;&#65533;z&#65533;&#65533;&#65533;:{p&#65533;:&#65533;nB&#65533;&#65533;,d&#65533;G&#65533;&#65533;&#65533;5&#65533;>&#65533;QG&#65533;<&#65533;&#65533;M&#65533;p&#65533;&#65533;;&#65533;&#1041;bl&#65533;&#65533;l<.3&#65533;&#65533;&#65533;&#65533;&#65533;C1H&#65533;3&#65533;&#65533;&#65533;K&#65533;*!&#65533;&#1811;,&#65533;&#65533;<U&#65533;D~&#65533;&#65533;&#65533;&#65533;&#65533;
!K&#65533;2&#65533;&#65533;&#65533;z&#65533;X/&#65533;P&#65533;&#65533;b&#65533;&#65533;&#65533;&#65533;-&#65533;&#65533;&#65533;&#65533;&#65533;OY&#65533;&#65533;,&#65533;&#65533;D!%&#65533;&#65533;:C&#65533;&#65533;&#65533;&#65533;&#65533;&#65533;\>X](&#65533;r&#65533;&#65533;p&#65533;Em&#65533;&#1463;s&#65533;&#65533;&#65533;A&#65533;5
9&#65533;&#65533;"&#65533;&#65533;W*&#65533;&#65533;
X&#65533;,&#65533;_&#65533;&#65533;&#65533;N&#65533;&#65533;&#65533;&#65533;&#65533;T#&#65533;j&#65533;V&#65533;&#65533;&#65533;_&#65533;&#65533;&iX&#65533;&#65533;~&#65533;&#65533;&#65533;8
_=&#65533;A&#65533;&#65533;&#65533;`M&#150;&#65533;O&#65533;RH&#65533;&#65533;2h&#65533;Mv7&#246;`n!|&#65533;p=&#65533;O&#65533;X;P9&#65533;&#65533;D&#65533;c&#65533;qQ&#65533;&#65533;&#1116;M&#65533;m&#65533;I1&#65533;&#65533;&#65533;J&#65533;&#65533;$N&#65533;%a$8&#65533;P$&#65533;&#65533;&#65533;T&#65533;!&#65533;&#65533;TU&#65533;&#65533;&#65533;~&#65533;&#65533;ak5&#65533;&#65533;d&#65533;&#65533;/^&#65533;&#2189;;&#65533;b+&#65533;&#65533;<&#65533;&#65533;XgWV&#65533;2&#65533;ZN iY&&#65533;&#65533;1&#65533;N&#65533;	&#65533;&#65533;
{&#65533;&#65533;m&#65533;&#65533;N&#65533;P&#65533;J&#65533;&#65533;F^&#65533;|&#65533;&#65533;&K}&#65533;z&#65533;k&#65533;$&#65533;!&#65533;&#65533;&#65533;&#65533;&#65533;O6&#65533;m&#65533;^W&#65533;m&#65533;&#65533;&#65533;&#65533;W#&#65533;@&#65533;&#65533;J&#65533;&#65533;&#65533;&#65533;&#65533;&#65533;|&#65533;#z&#65533;&#65533;&#65533;&#65533;-&#65533;&#65533;&#65533;)&#65533;|q&#65533;&#65533;&#65533;r&#65533;S/^&#65533;&#65533; &#65533;|B&#65533;S&#65533;h&#65533;#GO&#65533;&#65533;O&#65533;$&#65533;k&#65533;&#65533;e'&#65533;&#65533;&#65533;^&#65533;&#65533;&#65533;O<B)&#65533;&#65533;&#65533;!&#65533;R&#65533;&#65533;;&#65533;]Px&#65533;&#65533;&2&#65533;&#65533;d&#65533;x&#65533;&#65533;NW&#65533;<&#65533;&#65533;&#65533;)&#65533;&#65533;&#65533;&#65533;&#65533;I&#65533;J&#65533;&#65533;&#65533;&#65533;&#65533;$,&#65533;#&#1955;&#65533;@&#65533;&#65533;&#65533;I&#65533;&#65533;&#65533;C&#65533;e)&#65533;q&#65533;:awD&#65533;#Q&#65533;W&#65533;&#65533;W&#65533;p]&#65533;gx&#65533;`&#65533;&#65533;&#511;|&#65533;&#65533;}X{&#65533;&#65533;s&#65533;&#65533;}'&#65533;&#65533;&#65533;&#65533;&#65533;*&#65533;"&#65533;&#65533;&#65533;&#65533;&#65533;]hP&#65533;&#65533;a0x&#65533;`&#65533;&#65533;&#65533;
&#65533;&#65533;&#65533;y&#65533;&#65533;&#65533;R&#65533;&#65533;mEghD!&#1890;&#267;Y&#65533;I&#65533;&#65533;YA&#65533;T&#65533;&#65533;&#65533;&#65533;o6&#65533;&#65533;G0&#65533;&#65533;yOX&#65533;&#65533;$&#65533;&#65533;C&#65533;	&#65533;}dX&#65533;D&#65533;u&#65533;&#65533;&#65533;&#65533;&#65533;3,-b&#65533;&#2027;&#65533;H&#65533;	p7F&#65533;&#65533;&#65533;(%&#65533;$\#s^&#65533;&#65533;&#65533;,1&#65533;cAz&#65533;6$i&#65533;P&#65533;&&#65533;&#65533;)&#65533;}&#65533;&#65533;&#65533;y&#65533;A+&#65533;c&#65533;Y&#26901;&#65533;)xt&#65533;&#65533;&#65533;4@&#65533;(&#65533;&#65533;Gv&#65533;=&#65533;P&#65533;WCIT&#65533;&#65533;&#65533;qa&#65533;&#65533;&#65533;&#65533;]&#65533;B&#65533;S&#65533;$?&#65533;Ze+&#65533;&#65533;JX&#65533;fA&#65533;S-&#65533;xK*Z&#65533;8F&#65533;M&#65533;8&#65533;j&#65533;&#65533;BafPf&#65533;&#65533;s&#65533;&#65533;lFS&#65533;&#65533;&#65533;YSg&#65533;BD&#65533;&#65533;&#65533;&#65533;z&#65533;&#65533;4Q$&#65533;&#65533;,&#65533;A&#65533;&#65533;4&#65533;9&#65533;&#65533;&#65533;&#65533;3&#65533;V
XBx&#65533;S&#65533;#&#1643;&#65533;&#65533;a&#65533;'&#65533;&#65533;O&#65533;d{-&#65533;`&#65533;&#65533;&#65533;&#65533;&#65533;YGDe*'&#65533;&#65533;U.u&#65533;&#65533;&#65533;,A&#65533;&#65533;&#65533;,&#65533;g<&IC&#65533;<F3&#65533;3Y&#65533;0&#65533;52&#65533;&#65533;*&#65533;|&#65533;Nj/&#65533;&#65533;&#65533;+&#65533;&#65533;LR&#65533;&#65533;1yC&#65533;	)Dhx&#65533;&#65533;&#65533;M3&#65533;&#65533;&#65533;j:&#65533;&#65533;-&#65533;&#65533;&#65533;61&#65533;
W*&#65533;&#65533;&#65533;&#65533;&#65533;&#65533;&#65533;&#65533;M&#65533;&#65533;a&#65533;^&#65533;R&#65533;&&#65533;&#802;ue]&#65533;&#65533;&#65533;T4&#65533;&#65533;&#65533;W6zK&#65533;z&#65533;"
&#65533;&#65533;&#65533;${UI&#65533;&#65533;6]&#65533;ck<&#65533;6&#65533;&#65533;e&#65533;b&#65533;&#65533;@L&#65533;N$o&#65533;hEK&#65533;&#65533;J'4}h&#65533;&#65533;&#65533;&#65533;&#65533;M&#65533;Q&#65533;&#65533;&#65533;B&#65533;G:L&#65533;&#1460;&#65533;)Ht\&#65533;&#65533;Dl&#65533;<&#65533;&#65533;&#65533;*\"&#65533;d&#65533;}&#65533;&#65533;Z&&#65533;nJ_}&#65533;Z&#65533;&#65533;&#65533;5Q%}&#65533;yF&#65533;&#65533;&#65533;&#65533;4&#65533;0WR&#65533;Fj&#65533;Eo&#65533;Xu&#65533;&#65533;*&#65533;&#65533;&#65533;&#65533;&#65533;{&#65533;h(
	&#65533;&#65533;&G&#65533;&#65533;&#65533;&#65533;Q&#65533;<m&#10357;&#65533;p&#65533;&#65533;&#65533;&#65533;&#65533;&#65533;&#65533;u&#65533;U'&#65533;-&#65533;&#65533;HHu(&#65533;&#65533;&#65533;a&#65533;&#44117;&#65533;&#65533;&#65533;&#65533;&#65533;y&#65533;L&#1301;(*&#65533;l$*&#65533;&#65533;yP&#65533;p&#65533;&#65533;&#65533;&#65533;, &#65533;&#65533;F&#65533;;&#65533;&#65533;&#65533;&#65533;Q^&#65533;&#65533;\&#65533;&#65533;&#65533;hU$&#65533;&Q&#65533;7+j&#65533;%&#65533;
V&#65533;&#65533;&#65533;&#65533;x&#65533;&#65533;BX&#65533;&#588;:[&#65533;S&#65533;&#65533;&#65533;&#65533;d&#65533;&#65533;&#65533;&#1494;,SY&#1865;n&#65533;&#65533;&#65533;&#65533;&#65533;N&#65533;&#65533;S%&#65533;@w&#65533;&#65533;&#65533;&#65533;=&#65533;Lgf&#65533;&#65533;h_m)o&#1805;&#65533;!&#65533;}&#65533;&#399;`&#65533;)&#65533;&#65533;&#65533;R&#65533;>[&#65533;&#65533;Hx&#65533;v)&#65533;2&#510;;&#65533;ZJNQ&#65533;&#65533;4&#65533;&#65533;&#664;&#65533;&#65533;&#65533;&#65533;T9&#65533;&#65533;Nx>&#65533;&#65533;&#65533;u&#65533;&#65533;&#65533;&#65533;6W&#65533;&#65533;^v&#65533;&#65533;)8&#65533;JFo&#65533;&#1907;&#65533;"Jh&#65533;&#65533;&#65533;&#1666;&#65533;";&#65533;=!E{+&#65533;1&#65533;&#65533;&#65533;&#1480;r&#65533;;&#65533;T&#65533;)u&#65533;&#65533;&#65533;RN&#65533;
d&#65533;!&#1705;Q&#65533;&#65533;R/&#65533;&#564;&#65533;&#65533;w&#65533;&#65533;~&#1046;~&#65533;&#65533;~&#1338;W&#65533;&#65533;&#65533;W&#65533;&#65533;&#65533;&#303;j3?&#65533;&#65533;&#908;&#65533;p&#65533;&#65533;&#65533;^&#65533;&#65533;&#65533;&#65533;&#65533;C&#884;&#65533;&#65533;&#65533;&#65533;C&#65533;eGk&#65533;q&#65533;&#65533;&#65533;&#65533;4&#65533;&#65533;&#65533;J&#65533;&#65533;ZG`&#65533;&#65533;	&#65533;&#65533;&#43444;w&#65533;15:&#1434;&#65533;"&#65533;&#65533;&#65533;&#532;&#65533;w&#65533;&#240;&#65533;	&#65533;+&#65533;g&#65533;`p&#65533;bap&#16060;G?[_&#65533;&#65533;&#65533;&#65533;;&#65533;r&#65533;&#65533;v:t[p&#65533;eyP|&#65533;&#65533;&#65533;&#65533;&#65533;)&#955;&#65533;]&#65533;wk&#65533;>$m&#65533;wanO&#65533;?&#65533;&#65533;&#65533;&#526;Oh&#65533;JGJ&#65533;&#65533;&#65533;&#65533;&#65533;&#65533;&#65533;_&#65533;&#65533;&#65533;&#65533;\&#20244;&#65533;&#65533;{g&#65533;&#65533;S&#65533;&#65533;5&#65533;&#65533;&#65533;&#1025;1&#65533;)&#65533;&#65533;T&#65533;&#65533;m?v*=q&#65533;&#65533;&#1048;f&#65533;&#65533;&#65533;`&#65533;&#65533;&#65533;@&#65533;z/&#65533;Oi&#65533;o&#65533;&#65533;&#65533;$?5|&#65533;&#65533;&#65533;+&#65533;&#65533;HhOE&#65533;KT&#1230;&#65533;&#65533;+&#65533;&#65533;&#65533;&#65533;&#65533;&#65533;&#65533;&#65533;)&#65533;&#943;&#65533;b),&#65533;4@&#65533;&#65533;&#65533;cs@&#65533;&#65533;&#65533;&#65533;&#65533;&#65533;&#65533;&#65533;&#65533;&#65533;&#65533;&#65533;x&#65533;&#65533;&#65533;L	-&#65533;&#65533;v$&#65533;N&#65533;&#65533;&#65533;&#65533;&#65533;X`>$J&#65533;$&#65533;&#65533;&#65533;&#65533;&#995;&#65533;
&#65533;&#65533;P&#65533;m	si5&#65533;&#65533;A&#1026;@&#65533;&#65533;&#65533;&#65533;,.&#65533;&#65533;p&#65533;&#65533;%&#65533;&#65533;&#65533;&#65533;&#65533;&#65533;&#65533;E(&#65533;K&#65533;%l.&#65533;
h&#65533;&#1312;&#65533;&#8240;&#65533;&#65533;&#65533;&#65533;H&#65533;&#65533;H&#65533;C!&#65533;&#65533;<&#65533;&#65533;&#2096;@X&#65533;&#65533; 81f&#65533;&#65533;&#65533;&#65533;g]I&#65533;&#65533;0&#65533;&#65533;-
9l&#65533;&#65533;&#65533;&#65533;&#65533;&#65533;P&#65533;g&#65533;&#65533;7&#1808;&#65533;&#65533;E&#424;
B&#65533;/&#65533;(&#65533;D&#65533;&#65533;&#65533;&#65533;&#65533;R&#65533;&#65533;:&#65533;&#65533;&#65533;X&#65533;gBP&#65533;&#65533;&#65533;&#65533;R&#65533;&#65533;&#450;0&#65533;&#65533;&#65533;&#794;&#65533;&#65533;&#65533;>&#65533;p&#65533;.d&#65533;&#65533;&#65533;.&#65533;.&#65533; 0&#65533;H1&#65533;&#65533;&#19760;fP110&#65533;&#65533;605&#65533;Hhf1^&#65533;hN(k&#65533;&#65533;C0OAp&#65533;+&#65533;p&#164;&#65533;&#65533;&#65533;&#65533;S&#65533;&#65533;Q&#65533;&#65533;&#65533;&#65533;&#65533;&#65533;&#65533;~ &#65533;&#65533;&#65533;&#65533;&#65533;&#65533;0&#65533;P&#65533;f&#65533;&#65533;z&#65533;&#65533;	&#65533;	C&#65533;&#65533;dH%&#65533;&#65533;j}&#65533;$&#65533;*&#65533;Hq&&#65533;&#65533;&#65533;&-&#65533;$cn-&#65533;&#65533;&#995;b&#65533;H0Jt"k&#65533;NE&#65533;X&#65533;]&#65533; }i&#65533;&#65533;N&#65533;,&#65533;&#65533;&#65533;O&#65533;&#1705;&#65533;(&#65533;*h&!&#65533;@&#65533;&#65533;&#65533;n&#65533;q#&#65533;&#46008;&#65533;%sDqF&#65533;?&#1696;&#65533;&#65533;{&#1578;&#65533;F&#65533;MLJ&#65533;D}F&#1146;"&&#65533;Q&&#65533;O&#65533;&&#65533;'1&#65533;&#65533;Tq&#65533;&#65533;c&#65533;&#65533;f&#65533;&#65533;&#65533;AJ~")D`&#65533;6&#65533;&#65533;;&#65533;BT&#65533;]&#65533;&#65533;&#65533;I4&#65533;r&#65533;&#65533;&#65533;?l&#65533;&#65533; &#65533;&#65533;&#65533;a	&#65533;A&#65533;&#65533;&#65533;,&#65533;w&#65533;{&#682;w&#65533;&#65533;
&#65533;K&#65533;&#65533;o&#65533;rH&#65533;&#65533;&#65533;of"&#65533;&#65533;&#65533;&#65533;&#65533;-&#65533;rr&#65533;&#65533;'&#65533;&#65533;/S&#65533;&#65533;@C&#65533;Fho&#65533;O&#65533;	&#65533;&#65533;&#65533;4&#65533;&#65533;&#65533;&#65533;9&#65533;(&#65533;&#65533;&#65533;*&#65533;UA&#65533;,m0&#65533;&#65533;&#65533;
&#65533;&#600;!&#65533;&#65533;&#65533;N&#306;g&#65533;&#65533;+4&#65533;&#65533;&#65533;&#65533;&#65533;&#65533;&#65533; &#65533;B5&#65533;&#65533;J&#65533;.^&#65533;8&#65533;&#65533;8&#65533;sJdfo&#13622;&#65533;/&#65533;O+&#65533;&#65533;i1&#65533;`1O&#65533;A&#65533;&#65533;rIN&#65533;.5'&#65533;FRF&#65533;@F5&#65533;F3X&#65533; &#65533;&#65533;f&#65533;d!BO=!o&#65533;&#65533;t&#65533;&#65533;FsY&#65533;&#65533;l&#65533;j&#65533;&#65533;P(&#65533;s"?H5r&#65533;G&#65533;'-&#65533;&#65533;@&#1098;	.&#65533;X&#836;&#65533;&#65533;&#65533;&#65533;DWX&#65533;%V&#65533;L&#65533;9U&&#65533;&#65533;&#65533;r&#65533;&#1071;&#65533;&#65533;J&#65533;:&#65533;&#65533;&#65533;X&#65533;)]gN&#65533;&#65533;|r(F&#65533;tP&#65533;&#65533;$&#65533;&#65533;&#65533;{d$$&#1308;r&#65533;&#65533;&#65533;&#65533;k&#65533;(Hd&#65533;&#65533;&#65533;&#65533;d&#65533;BF&#65533;&#65533;`+&#65533;W&#1920;&#65533;&#65533;(&#65533;IKYA&#65533;&#1288;U[UE&#40406;&#65533;&#65533;&#65533;&#65533;&#65533;I&#65533;&#65533;&#65533;H/&#65533;Q&#65533;h0&#65533;&#65533;T&#65533;f&#65533;jS:Y&#65533;'kIBV&#65533;Y#&#65533;&#65533;$&#65533;*	&#65533;&#65533;&#65533;F[;&#65533;Pu4Q&#65533;zx&#65533;&#65533; 0s[&#65533;)&#65533;&#65533;&Z&#65533;&#65533;H8&#65533;B&#65533;^&#65533;SI&#65533;&#65533;&#65533;&#65533;&#65533;*&#65533;A_-D&#65533;&#65533;^&#65533;y&#65533;&#65533;Rm$x&#65533;2Au$ TW&#65533;&#65533;&#65533;*&#65533;&#65533;4&#65533;}&#65533;0&#65533;jX&#65533;k&#65533;&#65533;[&#65533;p&#65533;&#65533;&#65533;N1&#65533;&#65533;&#65533;Y&#65533;&#65533;&#65533;A&#65533;&#65533;3{N6&#65533;^ho&#65533;pPBGytQ5QshfA&#65533;^&#65533;bK&#65533;&#65533;\&#65533;&#65533;&#279857;&#65533;r+}^&#65533;&#65533;&#65533;v.&#65533;&#65533;{nCV&#65533;&#65533;&#934;H&#65533;&#65533;GR-&#65533;&#65533;\&#65533;&#65533;).j>&#65533;LuU@&#1063;a6%~5b&#65533;&#65533;0*&#65533;&#65533;&#65533;&#65533;&#65533;0c&#65533;&#65533;scs1&#65533;&#65533;8&#65533;YC6&#65533;&#65533;6qF&#65533;&#65533;
c&#65533;h&#65533;&#65533;V6%&#65533;&#65533;f]&#65533;f]&#65533;[5L&#565;\&#65533;&#65533;K?&#65533;&#65533;Hv&#65533;&#65533;B&#65533;Vs?&#65533;sS`| 3h4|&#65533;&#65533;&#65533;&#65533;*#&#65533;Cml&#65533;u&#65533;Fz&#65533;4&#65533;X&#65533;&#65533;6V=6lO&#65533;@&#65533;&#65533;l;40&#65533;&#65533;$6NM&#65533;&#65533;&#65533;&#446;&#65533;'&#65533;&#65533;&#65533;&#65533;d&#65533; Z&#65533;@&#65533;ouk))o2&#65533;&#65533;	&#65533;&#65533;&#65533;{&#65533;&#65533;{&#65533;1qi&#65533;{c&#1321;&#65533;&#65533;d&#65533;)GpR'&#65533;r)7&#65533;w&#65533;6&#65533;&#65533;=&#65533;6t&#65533;v1&#65533;&#65533;{L7&#65533;&#65533;&#65533;&#65533;Tx&#65533;&#65533;&#65533;W&#65533;u9&#65533;UI&#65533;v >&#65533;D(&#65533;&#65533;"X&#65533;&#65533;Ww&#342;w{&#65533;&#65533;&#1185;0&#65533;b&#65533;xY&#65533;x&#65533;On&#6179;&#65533;&#65533;&#65533;&#65533;&#65533;:&#65533;&#65533;l@p9&#65533;J&#65533;&#65533;&#65533;j&#65533;XPb&#65533;7F&#65533;&#65533;&#65533;px&#65533;|&#65533;&#65533;|&#65533;&#65533;f{X&#65533;og&#65533;7}!&#65533;&#65533;&#65533;l&#65533;&#65533;W*&#65533;W&#65533;s&#65533;&#65533;&#65533;&#65533;&#65533;?&#65533;6D&#65533;CU{&#65533;&#65533;&#65533;&#65533;&#65533;d&#65533; &#65533;&#65533;&#65533;I&#65533;}&#65533;&#65533;&#65533;&#65533;&#193;gbv!&#1544;&xl&#65533;1x#&#65533;
&#65533;L0m&#65533;4u&#65533;&#65533;&#65533;&#65533;&#65533;&#65533;&#65533;U&#65533;j&#65533;nq,O&#65533;@&#65533;pdV&#65533;&#65533;&#65533;IP&#65533;d&#65533;k~&#65533;&#65533;&#65533;fm&#65533;j&#1542;&#65533;It&#65533;TF&#65533;&#65533;M&#65533;{~&#65533;V&#65533;&#65533;&#65533;8K&#65533;&#65533;&#65533;&#65533;&#65533;w	&#65533;&#65533;{&#65533;&#65533;e&#65533;&#65533;{^&#65533;8&#65533;<&#65533;M&#65533;t&#65533;UM&#65533;&#65533;'&#65533;&#65533;w5&#65533;+&#65533;X&#2040;M~&#65533;C&#65533;&#65533;b&#65533;&#65533;&#1191;x&#65533;&#65533;&#133;'&#65533;&#65533;&#1092;&#65533;&#65533;vt;&#65533;&#65533;&#65533;8i&#65533;v&#65533;9^5&#65533;z&#65533;6&#65533;g&#65533;u&#65533;p&#65533;X&#65533;&#65533;&#65533;\&#65533;Je&#65533;RR&#65533;&#1173;]&#65533;&#65533;~&#65533;8&#65533;9&#65533;&#65533;&#65533;C&#65533;u&#65533;Y&#65533;{x&#65533;&#65533;&#65533;&#65533;3*8&#65533;&#65533;)r&#65533;		&#65533;n&#65533;&#65533;KJ)t&#65533;e&#65533;+&#65533;a&#65533;&#65533;&#65533;(caL&#65533;&#65533;v&#65533;&#65533;Ug&#65533;#g-46YS8&#65533;&#65533;'&#65533;&#65533;&#65533;&#65533;Fi<v&#65533;&#65533;&#65533;&#65533;h_{&#65533;&#65533;{!&#65533;h&#65533;&#1567;&#65533;|&#1657;&#1530;!&#65533;&#65533;&#65533;H&#65533;&#65533;%*4&#65533;MY&#65533;wU3^&#65533;e<U&#65533;&#65533;&#65533;&#65533;qg&#65533;x&#65533;&#65533;&#65533;mi4A&#65533;1&#65533;&#65533;	&#65533;F@&#65533;F&#65533;Z5&#65533;&#65533;:@l+&#65533;&#65533;>8x!&#65533;&#65533;&#65533;c&#1187;@&#65533;&#65533;Y&#65533;&#1455;Lz<&#65533;qOU:,&#65533;&#65533;y&#65533;&#65533;v= &#65533;&#65533;${&#65533;i&#65533;&#65533;z;&#65533;&#65533;v&#65533;&#65533;&#65533;&#65533;{&#960;_k=v&#65533;&#65533;&#65533;&#65533;%&#65533;&#65533;&#65533;OY&#65533;&#65533;:&#65533;9&#65533;sU9&#65533;r	&#65533;{u3&#65533;&#65533;&#65533;&#65533;jp&#65533;&#65533;&#65533;&#65533;&#65533;&#65533;&#65533; ^&#65533;&#65533;q&#65533;&#65533;pb&#65533;Y&#65533;&#65533;0&#65533;&#65533;:A&#65533;|&#65533;&#65533;9&#65533;&#708;&#65533;&#65533;&#1098;&#65533;7&#65533;&#65533;&#65533;&#65533;:${&#65533;.jz&#65533;;&#65533;&#65533;&#65533;@&#65533;5w^&#65533;;{o&#65533;&#65533;&#65533;s&#65533;&#65533;&#65533;u&#65533;&#65533;&#65533;>&#65533;&#65533;?&#65533;u!&#65533;u&#65533;,&#65533;A&#65533;&#65533;&#65533;+&#65533;&#65533;&#65533;&#65533;&#65533;&#65533;s&#65533;&#65533;&#65533;{&#65533;f[t&#65533;?,
Z8&#65533;&#65533; F5&#65533;R&#65533;&#65533;&#65533;:&#65533;&#65533;&#65533;3&#65533;X&#65533;&#1016;&#65533;co7&#65533;&#65533;Z&#65533;O&#65533;&#65533;3&#65533;&#65533;3&#65533;x&#65533;&#65533;&#65533;&#65533;	&#65533;&#65533;;&#65533;&#65533;[2&#155;&#65533;%C&#65533;!{&#65533;!&#65533;&#65533;q&#65533;&#485;Di&#65533;?5y&#65533;C&#65533;&#65533;&#65533;Q*&#65533;&#271475;&#65533;&#65533;&#65533;&#65533;&#65533;D&#65533;&#65533;&#65533;&#65533;&#65533;m&#1767;iX(&#65533;o&#65533;&#65533;0&#65533;&#65533;N[
&#65533;&#65533;
&#65533; &#65533;&#65533;`K&#65533;8&#65533;w7X&#65533;j&#65533;&#65533;V&#65533;&#1678;&#65533;&#65533;&#65533;&#65533;[&#65533;&#65533;&#65533;b&#65533;&#65533;<YE&#65533;1&#65533;o)&#1838;W_\Jj[&#65533;G&#65533;&#65533;w&#65533;&#65533;&#65533;z	]^a&#65533;&#820;J&#65533;q&#65533;&#65533;&#65533;yCu&#65533;&#65533;S&#65533;.G:&#65533;o&#65533;&#65533;&#65533;&#65533;&#65533;z&#65533;&#65533;{&#65533;{&#65533;&#65533;Ct9&#65533;fk&#2369;&#65533;&#65533;Y}8%|&#65533;&#65533;&#65533;)&#65533;&1&#65533;&#65533;&#65533;zb&#2044;0&#65533;&#65533;&#65533;(&#65533;M&#65533;[woY?&#65533;:&#65533;m&#65533;&#1637;9	&#65533;&#65533;&#65533;oc&#65533;Y&#65533;&#65533;&#65533;&#65533;&#65533;k\&#65533;&#65533;w&#65533;.-`&#65533;yH&#65533;I&#65533;&3&#65533;c&#65533;&#65533;&#65533;&#639;&#65533;C]W&#65533;v&#65533;&#65533;U&#65533;K=%$&#65533;1&#65533;N{8G&#65533;$&#65533;T9s&#65533;&#65533;1$P&#65533;o}q&#65533;&#65533;rt&#65533;&#65533;%6&#65533;&#65533;z&#65533;B&#65533;&#65533;&#65533;&#1839;&#65533;-&#65533;&#65533;+&#65533;&#65533;1&#65533;&#65533;&#65533;&#65533;&#65533;C&#65533;&#65533;&#1275;&#65533;I&#65533;&#65533;&#65533;&#65533;6*7&#65533;<&#65533;&#65533;&#65533;9&#65533;:&#1821;&#65533;&#65533;Q&#65533;&#65533;&#65533;&#65533;&#65533;	l{&#65533;=&#65533;&#65533;&#65533;z&#65533;&#65533;!#z&#65533;&#65533;=&#65533;&#65533;_f&#65533;&#65533;]m]&#65533;m}M&#502;&#65533;&#65533;&#65533;l&#65533;X&#65533;&#65533;%&&#65533;&#65533;m&#370;U&#65533;!&#65533;@d,&#65533;&#65533;&#65533;&#65533;1)2&#65533;]&#65533;W&#65533;&#65533;&#1275;&#65533;3>Jj:&#65533;&#65533;&U&#65533;&#65533;R&#65533;Y&#65533;&#65533;-9&#65533;=&#65533;+Z3&#669;&#65533;m&#65533;&#1888;"Y9&#65533;&#65533;\&#65533;&#65533;]&#65533;&#65533;|&#65533;9t&#65533;]&#65533;&#65533;#`&#65533;&#65533;2&#65533;&#65533;&#65533;K&#65533;_&#49283;D+&#65533;&#65533;2&#65533;&#65533;J&#65533;~<(&#65533;&#65533;{&#65533;i&#65533;e&#65533;&#65533;&#65533;&#65533;&#65533;&#65533;&#65533;&#65533;h&#65533;&#65533;w&#65533;&#65533;&#65533;7&#65533;a&#65533;>&#65533;U>&#65533;&#65533;S&#65533;D&#65533;&#65533;y&#65533;&#1967;&#65533;	;3&#65533;[&#65533;}&#65533;]&#65533;&#65533;&#1084;&%&#65533;e&#65533;&#65533;zo&#65533;&#65533;&#65533;&#1654;&#65533;&#65533;aS>w]I&#65533;7&#65533;&#65533;&#65533;&#65533;A&#65533;g&#65533;k5&#65533;&#65533;&#65533;z&#65533;&#65533;&#65533;?&#65533;&#65533;e&#65533;&#65533;&#65533;{&#65533;&#65533;&#65533;1&#65533;&#65533;&#65533;w&#65533;>&#65533;R&#1729;&#65533;&#65533;&#65533;&#65533;j&#159;&#65533;&#65533;	R8&#65533; &#65533;&#129;&#65533;kP0"&#65533;*^&#65533;x&#65533; &#65533;/&#65533;&#65533;x&#65533;#$&#65533;&#65533;MJ&#65533;&#65533;(1%&#469;,Gl|&#65533;"&#65533;J&#65533;&#65533;_b&#65533;&#65533;&#65533;a&#65533;&#65533;3&#65533;&#65533;&#65533;&#65533; &#65533;A&#65533;&#65533;p &#65533;R&#65533;L&#65533;}(&#65533;T&#65533;	.M*&#65533;*&#1452;R&#65533;nM:p&#65533;&#1585;&#65533;&#666;=&#65533;(&#65533;?&#65533;gVzk&#65533;[&#65533;Ir&#696;;P&#65533;&#1934;a&#65533;&#65533;{&#65533;@{&#65533;&|p&#65533;&<&#65533;t&#65533;&#1540;DV<&#65533;&V&#65533;_y~&#65533;&#65533;&#65533;V9&#65533;:&#65533;3A&#65533;M}ZD&#65533;4C&#65533;
&#1174;=&#65533;&#65533;E&#65533;W&#65533;m&#65533;&#65533;1q&#65533;]I&#65533;&#65533;&#65533;&#65533;&#65533;&#1268;&#65533;Ags&#65533;@&#824;&#65533;!&#65533;&#1127;Q&#65533;*&#65533;&#65533;*x&#65533;`S&#65533;&#65533;&#65533;&#65533;&#65533;W&#65533;M&#65533;'&#65533;&#65533;,&#65533;&#65533;&#65533;&#65533;L&#65533;&#2001;~&#65533;r/&#65533;&#65533;{I!F&#65533;&#65533;b&#65533;v&#65533;&#65533;&#65533;1&#65533;&#65533;
&&#65533;&#65533;&#65533;&#65533;=&#65533;X&#65533;cE&#65533;&#65533;D&#65533;a&#65533;&#65533;f&#65533;|&#65533;YA&#65533;Ht&#65533;h%&#65533;&#65533;&#1601;[z&#65533;ATx	M&#65533;&#65533;r	&#65533;FA&#65533;9&#65533;Q
#&#65533;&#65533;q&#65533;&#65533;&#65533;&#65533;&#65533;5&#65533;&#1805;6&#65533;H&#65533;za &#65533;{Q&#65533;PS&#65533;Q&#65533;&#65533;y.V&#65533;e&#65533;&#65533;W&#65533;y&#65533;sG&#65533;&#65533;&#65533;U_[&#65533;&#65533;&#65533;&&#65533;q&#65533;&#65533;&#65533;$&#65533;&#65533;L&#65533;`b&#65533;&#65533;&#65533;&#65533;]$E&#65533;&#65533;&#65533;	
&#65533;&#65533;Rha&#65533;&#65533;d&#65533;&#65533;	ED&#65533;!h&#65533;4bi&#65533;&#65533;&#65533;k&#65533;&#65533;&#65533;=&#65533;&#65533;%&#65533;:&#376;&#65533;&#65533;&#65533;A&#65533;@&#65533;&#1090;Hy&#1099;M&#1320;&#65533;ZT&#65533;m&#65533;RW~'X&#65533;4l&#65533;^ry&#65533;{&#65533;&#65533;W&#65533;&#65533;&#65533;f&#65533;k&#65533;&#65533;_\&#65533;	'&#65533;&#65533;&#65533;&#65533;&#65533;R.&#65533;f~
&#65533;H&#65533;B&#65533;&#65533;&#65533;&#65533;y&#65533;Vd&#65533;|&#65533;q&#65533;j&#65533;n&#65533;j(~&#1562;[p&#1122;&#65533;&#65533;&#65533;W&#41995;.&#65533;&#65533;r9
&#65533;&#65533;&#65533;-&#65533;&#65533;"&#65533;&#65533;J&#65533;EE9&#65533;@&#65533;NI,S&#65533;j&#1821;w_&#65533;&#65533;&#65533;&#65533;&#2841;&#65533;Dm&#65533;oZ'&#65533;&#65533;E&#65533;&#65533;&#65533;wt[Z&#65533;}:X&#65533;&#65533;L.a;&#65533;L4&#65533;{&#65533;&#65533;*Mitp&#65533;@&#65533;&#65533;)&#65533;EtoN&#65533;&#65533;[o&#1454;&#65533;v&#65533;4&#65533;x&#1740;&#65533;&#65533;1&#169;*|&#65533;&#65533;)&#65533;&#65533;\s&#65533;9&#65533;&#65533;&#16000;&#65533;&#65533;N7v&#65533;&#1817;&#65533;k&#65533; &#65533;|2&#65533;&#65533;/&#65533;&#65533;R*&#65533;&#65533;2}&#65533;&#65533;`&#65533;n&#65533;,&#65533;2S&#65533;'&#65533;5&#65533;&#65533;&#65533;&#46852;&#65533;o>&#65533;e&#65533;Jf&#1228;&#65533;&#65533;Y&#65533;`&#65533;&#65533;&#65533;&#65533;&#65533;&#65533;&#65533;/&#65533;&#65533;&#65533;b
}G&#65533;*&#65533;t&#65533;6tF&#65533;M!&#65533;G&#65533;*p&#65533;1R&#65533;&#65533;&#65533;_&#65533;=exy&#65533;&#65533;&#65533;&#65533;&#65533;~U&#65533;^=+[&#65533;&#65533;&#65533;8&#65533;/&#65533;&#65533;&#65533;&#65533;9&#65533;&#1955;a&#65533;&#65533;&#65533;a&#65533;g^&#65533;&#65533;&#65533;&#65533;&#65533;&#65533;&#65533;&#65533;&#65533;\&#65533;i&#65533;&#65533;^*&#65533;&#65533;R&#65533;&#1478;|&#65533;<3&#65533;U&#65533;&#65533;/#&#65533;H&#65533;&#65533;zg&#65533;(&#65533;y&#65533;`i&#65533;&#65533;&#65533;,&#65533;&#65533;W&#65533;&#65533;n)&#65533;A&#65533;&#65533;&#65533;E'&#65533;&#65533;ro&#65533;&#65533;&#65533;r` &#65533;1&#65533;&#65533;4&#65533;&#65533;&#65533;&#65533;3&#65533;]&#65533;&#65533;W&#65533;&#65533;&#1856;^&#65533;&#65533;_JRa&#65533;e-&#65533;,&#65533;&#519;&#65533;
&#65533;&#65533;&#65533;&#65533;&#65533;&#1744;&#65533;&#65533;*&#65533;F&#65533;&#65533;&#65533;&#65533;	&#934;nL&#65533;&#65533;&#65533;&#65533;7&#65533;b&#65533;&#65533;zX!&#65533;&#65533;&#65533;&#65533;z&#65533;t&#65533;&#65533;&#65533;3&#65533;&#65533;{k	_&#65533;&#65533;&#65533;&#65533;y/"&#65533;z&#65533;&#65533;&#65533;&#279;&#2020;]&#65533;&#65533;P&#65533;z<S&#65533;&#65533;h&#65533;%/y&#65533;RT&#65533;&#65533;&#65533;d%&#65533;+&#65533;*&#65533;	&#65533;&#1704;*&#65533;mwAi&#65533;&#65533;&#65533;"S>/`&#65533;&#65533;&#65533;+&#65533;&#65533;&#65533;`&#65533;&#65533;,u&#65533;F\*&#65533;T"f&#65533;&#65533;&#65533;&#65533;0r&#65533;&#65533;&#65533;&#1257;&#65533;&#65533;G&#65533;&#65533;&#65533;tC&#65533;U&#65533;&#65533;&#65533;&#65533;
&#65533;&#65533;N^&#1170;Xk&#65533;&7&#65533;&#65533;O&#385;4&#65533;&#2002;gE&#65533;,m&#65533;&#65533;&#65533;&#65533;&#65533;&#65533;;W&#65533;R&#65533;&#65533;&#65533;&#1970;4F6&#65533;&#65533;+a&#65533;&#65533;&#434;&#65533;&#65533;&#65533;le9&#65533;&#65533;[&#65533;&#65533;&#65533;a&#65533;Q &#444;#&#65533;&#1698;&#65533;?2&#65533;&#65533;ia&#65533;&#65533;g&#65533;"PnP&#65533;c&#65533;&#65533;&#430;@&#65533;Bh&#65533;&#65533;?o&#65533;o&#65533;&#65533;9&#65533;&#634;&#65533;&&#65533;&#65533;WW@&#65533;X.&#65533;&#65533;&#65533;&#65533;&#65533;&#65533;&#65533;e&#65533;Q0[&#1622;$K&#65533;&#65533;H&#65533;&#65533;+#Bir@&#65533;&#65533;&#65533;_&#65533;u\&#65533;&#65533;&#65533;``/&#65533;d#D%J&#65533;&#65533;&#65533;&#65533;d&&#65533;&#65533;&#65533;&#65533;&#65533;I&#65533;-S&#65533;o&#1128;9&#65533;9&#65533;8!&#65533;dX&#65533;&#65533;vM&#65533;&#65533;0&#65533;&#65533;L&#1911;&#65533;&#65533;/&#65533;7m,9&#65533;&#65533;)&#65533;u2"8&#65533;&#65533;&#1082;&#1866;&#65533;&#65533;W>&#65533;,{&#65533;3XJ&#65533;&#65533;lJ9P&#65533;&#65533;&#65533;nk&#65533;&#65533;&#65533;Fz&#679;&#65533;&#65533;&#65533;&#65533;[OR&#506;&#65533;&#65533; &#65533;&#65533;
&#65533;&#65533;&#328;V&#65533;&#65533;9\&#65533;G~&#965;5&#65533;VAQ&0&#65533; &#65533;&#65533;&C&#65533;&#65533;&#65533;O&#65533;&#65533;&#65533;Sa&#65533;&#65533;&#65533;&#65533;&#65533;i&#65533;8J&#65533;x&#65533;N&#482;FE)|a&#65533;$&#65533;'R&#65533;&#65533;!&#65533;&#65533;?e+#}J&#65533;5&#65533;.<&#65533;hP&#65533;
&#65533;&#65533;&#65533;&#65533;i&#65533;&#65533;,&#65533;J&#65533;O&#65533;}&#65533;!&#65533;J&#65533;Q&#65533;Al&#1459;&#1260;.R&#65533;&#65533;&#65533;&#141;"wZ&#1012;+&#65533;&#65533;@&#65533;#&#65533;&#65533;@}&#65533;&#65533;1tH&#65533;A4&#65533;w-&#65533;&#1878;
u2%&#65533;&#65533;&#1949;j&#65533;j&#65533;&#65533;&#65533;2_&#65533;&&#65533;f!$&#65533;l&#65533;&#65533;&#65533;YS&#65533;A&#65533;&#65533;,'&#65533;&#65533;d&#65533;E &#65533;-&#65533;&#65533;+&#65533;y#mC&#65533;2&#65533;'a8&#65533;-p&#65533;;&#65533;&#65533;&#65533;&#65533;&#65533;!^&#65533;2&#65533;&#65533;gF&#924;&#65533;&#65533;2&#65533;&#65533;'&#65533;&#461;&#65533;&#65533;&#65533;&#65533;&#65533;4&#65533;w&#65533;;&#65533;&#65533;xkh&#65533;2&#65533;&#65533;J|&#65533;]=&#65533;W&#65533;$&#65533;&#65533;
~&#65533;f&#65533;&#65533;U2&#146;&#65533;Y&#65533;&#65533;=&#65533;&#65533;&#65533;&#1357;g&#65533;&#65533;@&#65533;&#65533;K&#129;&#65533;]Z&#65533;&#65533;lj&#65533;&#65533;&#65533;on3&#65533;&#65533;&#65533;&#65533;&#65533;Y&#65533;&#65533;r&#65533;;&#65533;&#65533;d&#65533;&#65533;&#65533;&#594;&#65533;R&#65533;&#65533;&#65533;&#65533;j&#65533;K&#65533;=&#65533;z"v&#1091;A&#65533;&#65533;&#65533;&#65533;IvB&#65533;&#65533;Q/&#65533;\&#65533;&#65533;&#407;&#1216;n&#65533;l&#65533;;T&#65533;1E&#65533;e&#65533; &#65533;T&#65533;&#370;&#65533;&#65533;&#65533;L>5&#65533;m&#65533;o7k&#65533;&#65533;!&#65533;p&#65533;&#65533;`_v&#65533;&#1402;&#65533;5~&#65533;&#65533;&#65533;^&#65533;&#65533;,&#65533;&#65533;J&#65533;&#65533;fz4&#1634;&#65533;&#65533;4@&#65533;&#65533;&#65533;J&#65533;vLK&#65533;ep&#65533;U&#65533;t&#65533;R&#65533;`Ln!Bj&#65533;M%M&#65533;c&#65533;&#65533;&#65533;3&#65533;&#65533;48&#65533;&#65533;&#1501;&#65533;&#65533;'&#65533;&#65533;\&#1285;&#65533;&#65533;o&#65533;&#27795;&#65533;&#65533;&#65533;&#65533;&#65533;&#65533;&#65533;&#65533;N&#65533;(&#65533;&#65533;&#65533;&#1553;&#65533;Mx&#335;&#65533;\d&#65533;p&#65533; g%&#65533;&#65533;&#65533;&#65533;&#1031;u&#65533;&#65533;&#65533;.&#65533;&#65533;Q&#65533;&#1606;zDP&#65533;'1l&#65533;&#25525;&#65533;&#65533;&#65533;&#65533;&#65533;&#65533;&#65533;.(&#65533;]F&#65533;&#65533;&#825;C&#65533;&#65533;&#65533;&#65533;\N&#65533;&#65533;&#65533;&#65533;L&#65533;?&#65533;S&#65533;pC&#65533;t&#65533;&#65533;&#65533;&#65533;&#654;&#65533;&#65533;v\i(	&#65533;c&#65533;&#65533;&#65533;&#65533;&#65533;xK-&#65533;[&#65533;x&#65533;&#65533;&#65533;[&#65533;&#43459;d&#65533;&#65533;QP&#65533;&#65533;&#65533;&#65533;&#65533;&#65533;&#313;&#2037;&#65533;0&#65533;&#65533;~J&#65533;&#65533;&#65533;&#65533;&#65533;&#65533;&#65533;+/fR&#65533;Q&#65533;,x&#65533;Z&#65533;&#65533;CP&#65533;&#65533;&#1011;&#65533;&#65533;&#65533;&#1971;&#492;5VP&#65533;&#65533;&#65533;&#65533;0l&#65533;k:
&#65533;5&#65533;3&#65533;&#65533;&#65533;&#65533;	t&#65533;;&#65533;MTdC-w M&#65533;&#65533;p&#65533;VeG&#65533;xVu&#65533;,&#65533;de&#65533;6y&#65533;&#65533;x)gUgTp&#65533;(&#65533;&#65533;F&#65533;~wvdGz<%dG3&#65533;z!&#65533;]&#65533;h%7_&#65533;&#65533;6&#65533;&#65533;OT&#65533;z&#65533;&#65533;&#65533;XB&&#65533;m&#65533;&#65533;t]z&#65533;d@&#65533;_&#65533;DA&#65533;6}&#65533;&#65533;eT&#65533;KQ%K
&#65533;&#65533;GP&#65533;%&#65533;G]"&#65533;:&#65533;\u&#65533;I"v-(Xc+&#1538;&#65533;WwH&#65533;&#465;&#65533;&#65533;tb&#65533;	&#65533;&#65533;?&#65533;~&#65533;&#65533;\lT&#65533;0$%hkh]&#65533;%&#65533;&#65533;&#65533;&#65533;\&#65533;&#65533;k&#65533;&#65533;&#65533;e&#65533;&#65533;}T[3&#65533;&#65533;pQ&#1281;&#65533;&#1479;&#65533;s&#65533;&#197;&#65533;T&#65533;&&#65533;z&#65533;&#65533;z4&#65533;:&#130;&#65533;&#65533;m/&#65533;X}1&#65533;&#65533;&#65533;&#65533;&#65533;Gi&&#65533;s&#65533;&o&#65533;&#65533;$&#65533;T&#65533;&#65533;cd&#65533;n3o@&#65533;Tj4q&#65533;&#65533;nF2&#65533;&#65533;{&#65533;`&#65533;Gf&#65533;1Cf&#65533;$&#65533;ul&#65533;Hl&#65533;&#65533;~&#65533;g&#65533;ha&#65533;&#65533;&#65533;&#65533;$lgr&#65533;&#65533;&#65533;$&#65533;Q&#65533;&#65533;)&#65533;&#65533;7s|3&#65533;&#65533;$&#65533;&#65533;&#65533;RHlG&#65533;&#65533;&#65533;4&#65533;6ZhtQ&#65533;FK&#65533;&#65533;xoe^fw&#65533;&#65533;ZU~&#65533;O&#464;&#65533;&#1543;&#65533;(&#65533;&#65533;~&#65533;&#65533;S&#65533;aXi&#65533;c&#65533;;8E1g|.&#65533;}@	mH
&#65533;:#&#65533;s&#183;&Zr&#65533;A&#65533;&#65533;J&#65533;|&#65533;xTN&#65533;yz&#65533;&#65533;&#65533;H&#65533;x&#65533;Ey&#65533;uy&#65533;&#65533;`&#65533;%A&#65533;u&#65533;&#65533;&#65533;&#65533;va7Y{Vl&#65533;&#65533;&#65533;&#65533;x&#65533;Y&#65533;&#65533;&#1617;&#65533;<X&#65533;h&#65533;F#2&#65533;&#1848;X&#65533;&&#1606;I&#65533;<&#65533;&#65533;Gk&#65533;&#65533;cJ&#1175;t&#65533;&#65533;f&#404;&#728;&#65533;M&#513;&#65533;6&#65533;K&#471;D&#65533;&#65533;{&#13093;&#65533;r'&#65533;e&#65533;&#65533;Az-bE&#65533;h&#65533;8&#65533;
xw.&#1109;8&#65533;+es&#65533;&#65533;M&#65533;&#65533;f&#65533;y&#65533;b0}&#65533;=$&#65533;~&#65533;&#65533;&.&#65533;?&#65533;MA&#65533;s
h=&#17209;Gz	uo&GD&#516;Yp&#1395;7&#65533;&#65533;p&#65533;o&#65533;LoC&#65533;n&#65533;q&#65533;QW&#65533;:&#65533;&#65533;D&#65533; &#65533;&#65533; 9&#65533;&#65533;4Z&#65533;I^&#65533;&#65533;:b&#65533;E&#65533;X@&#65533;^&#65533;&#65533;&#65533;l&#65533;&#65533;&#65533;$F&#65533;&#65533;r&#65533;&#65533;_I&#65533;&#65533;3H<&#65533;&#65533;[&#65533;&#65533;j6&#65533;&#65533;F[&#65533;&#65533;7&#728;Ft&#65533;}&#65533;&#65533;Q&#809;&#65533;zf&#65533;N&#65533;	&#65533;8G)&#65533;&#65533;\y&#65533;&#1457;&#65533;RXC&#65533;&#65533;&#65533;h2&#65533;>S&#65533;R&#65533;	&#65533;&#65533;&#65533;&#65533;99&#1042;P&#65533;K&#65533;phe&#65533;&#65533;YT&#65533;&#65533;1&#65533;"&#65533;&#65533;&#65533;g&#65533;&#132;&#65533;&#65533;&#65533;&#65533;&#65533;&#65533;k&#65533;U%&#65533;&#65533;uk&#65533;#&#65533;&#65533;&#65533;&#65533;&#65533;&#598;,cZ	{6&#386; y9"&#1613;&#65533;YM&#65533;c"&#65533;!J(#Ji&#65533;	&#65533;&#65533;&#65533;}D9]&#65533;%&#65533;&w&#65533;H<&#65533;&#65533;|W&#65533;&#65533;y&#65533;&#65533;&#1635;|&#65533;U&#8733;w&#65533;Zk*&#1632;
&#65533;&#65533;	&#65533;K&#65533;g&#822;]V&#65533;&#65533;f&#65533;6&#65533;A&#65533;dz:sw_
&#65533;4&#65533;I&#65533;&#65533;i7i
J&#65533;&#65533;sW77&#65533;&#65533;&#65533;VW&#65533;&#65533;N&#65533;%z&#65533;&#65533;&#65533;&#65533;&#65533;&#65533;	*=&#65533;|&#65533;4&#65533;&#65533;&#65533;&#531;&#65533;&#65533;&#65533;&#65533;&#65533;&#65533;&#65533;&#65533;QM
Y&#65533;Ipe&#65533;v&#65533;xc&#65533;Rh&#65533;&#65533;W`&#65533;&#65533;&#65533;h;&h&#65533;j&#65533;@r&#65533;>3&#65533;&#65533;j&#65533;*&#65533;G]cc%&#65533;!&#65533;3&#65533;&#65533;&#65533;&#65533;y&#65533;|&#65533;,&#65533;&#528;&#65533;(&#65533;Q&#65533;&#65533;&#65533;&#65533;&#65533;&#65533;FF	&#65533;&#65533;'&#65533;U&#65533;Q&#65533;u&#65533;&#65533;W&#598;&#65533;J#T&#65533;-S&#65533;]Q&#65533;&#762;r_&#65533;&#65533;&#65533;&#1427;
&#65533;!&#65533;&#65533;wPW&#65533;&#1133;g&#65533;BS&#65533;QT&#65533;&#65533;&#65533;&#65533;&#65533;&#65533;"7&#65533;&#1360;I(&#65533;&#65533;*jZ5p&#65533;*q&#65533;<&#65533;Hu{&#65533;r&#65533;%Z&#65533;qd&#65533;&#65533;I&#65533;SM&#65533;e&#65533;+xh&#65533;&#65533;l&#65533;&#281;&#65533;$E&#65533;&#65533;&#298;&#65533;&#65533;+gR66&#65533;n&#65533;&#65533;C{&#65533;YE&#65533;&#65533;|&#65533;&#690;&#281;&#65533;&#65533;&#65533;&#65533;-+aku&#65533;&#65533;(v&#65533;|-+W,]hW:&#65533;&#65533;&#65533;&#65533;&#65533;+*&#65533;b&#65533;&#65533;b&#65533;vuqm&#65533;=&#65533;R &#65533;c:&#65533;&#65533;kY&#65533;0x/^&#305;&#65533;eA&#65533;Q&&#65533;&#65533;&#65533;&#65533;I&#65533;&#133;u&#1415;&#65533;&#65533;&#65533;&#65533;h&#65533;&#65533;&#1684;|&#65533;usB&#65533;]&#65533;&#65533;n&#65533;?&#65533;55&#65533;&#65533;&#65533;p&#65533;1&#65533;Orc&#65533;T&#65533;w0&#65533;k&#65533;&#65533;&#65533;&#65533;H*&#65533;b*	&#65533;r&#65533;&#359;&#65533;&#65533;&#65533;&#65533;x&#65533;h`$&#65533;7zO&#65533;&#1770;\&#65533;I&#65533;VVx1&#65533;&#1593;#&#65533;&#65533;&#65533;Kt:8&#65533;&#65533;&#65533;&#374;&#65533;&#65533;&#65533;F&#65533;&#65533;&#65533;:&#65533;b&#65533;&#65533;&#65533;&#706;&#65533; \m&#65533;&#65533;jswk
&#65533;&#65533;h&#65533; *u0&#65533;n&#594;+&#65533;&#65533;cM&#65533;&#65533;&#65533;e&#65533;ta&#65533;&#65533;:&#65533;?&#65533;&#65533;&#65533;&#46106;&#47580;&#65533;H&#65533;`&#65533;&#65533;y&#65533;u&#65533;<G&#65533;E&#65533;&#65533;&#65533;&#65533;n&#65533;Zi8&#1402;&#65533;[5&#65533;b
`F&#65533;&#65533;&#65533;#U&#65533;vlP&#65533;&#65533;&#41193;&#65533;&#65533;bFp&#65533;&#65533;&#65533;&#65533;&#65533;,N&#65533;&#65533;&#65533;&#48016;&#65533;&#65533;&#65533;'&#65533;c&#65533;&#65533;;@&#65533;&#65533;&#65533;}&#65533;&#65533;4&#65533;&#65533;5
&#65533;&#65533;fDd"2N&#65533;K"8&#65533;&#65533;&#65533;0`&#65533;!&#65533;4\&#248;&#65533;&#65533;6&#1343;&#65533;"&#65533;&#65533;&#65533;y&#65533;m&#65533;&#65533;eR|G,T&#65533;&#65533;&#65533;&#65533;*&#65533;&#65533;&#65533;&#65533;&#65533;=&#65533;U=Q&#65533;V&#65533;V&#65533;&#373;&#65533;}&#65533;8&#65533;q
P\&#65533;&#65533;:x&#65533;G&#65533;&#355;&#65533;&#65533;9&#65533;&#65533;&#65533;ux&#65533;f&#65533;&#65533;&#65533;J6,&#65533;&#65533;&#65533;z1?&#65533;&#65533;&#50722;&#65533;
-k&#65533;w&#65533;&#65533;&#65533;y&#65533;{e&#65533;&#65533;X&#65533;&#65533;%&#65533;vYj&#1067;&#65533;<}lo&#65533;&#65533;&#65533;&#65533;&#65533;&#65533;PL&#65533;T'&#65533;&#65533;&#65533;&#65533;&#65533;&#65533;&#65533;&#65533;q&#65533;&#65533;&#65533;W&#65533;
`fg|mf3Zujo.5A&#32319;r5&#215;&#65533;&#65533;,&#65533;&#65533;I&#65533;F&#65533;&#65533;&#65533;&#65533;4&#65533;&#65533;&#65533;&#65533;&#65533;&#65533;wJ7&#65533;l&#65533;U\&#65533;&#65533;&#50680;&#1710;&#65533;Z&#65533;&#65533;&#65533;+&#65533;S&#65533;+q&#65533;&#65533;&#1452;&#65533;cZ&#65533;:&#65533;TH&#65533;&#65533;&#65533;&#65533;q,&#65533;^`&#65533;&]ELl &#65533;<&#65533;6&#65533;&#65533;&#65533;&#65533;{}&#65533;&#65533;&#65533;L&#65533;&#65533;&#65533;&#65533;&#65533;&#65533;p&#65533;{&#65533;&#65533;h&#65533;I|&#65533;Z|&#65533;&#65533;&#65533;&#65533;X&#65533;p&#65533;&#65533;&#65533;&#65533;&#65533;C&#65533;<`={mU&#1964;EG[^?$&#65533;&#65533;&#65533;]&#65533;&#65533;&#65533;&#65533;&#65533;r&#65533;&#1431;&#65533;S&#65533;&#65533;}%&#65533;&#65533;&#65533;&#65533;*&#65533;&#398;|&#65533;&#65533;|F&#65533;&#65533;&#65533;&#65533;&#65533;&#65533;L&#65533;_|/Et&#65533;&#65533;8&#65533;&#65533;6&#65533;&#65533;&#65533;&#65533;&#65533;+&#65533;	&#65533;{&#65533;&#65533;3Q@j&#65533;k&#65533;JK&#65533;O&#65533;&#65533;o:e&#65533;&#65533;&#65533;&#65533;>Y&#65533;9&#65533;&#65533;-&#65533;&#65533;&#65533;M&#65533;&#65533;&#65533;v&#65533;&#65533;&#65533;&#65533;&#12570;&#65533;&#65533;zt&#65533;6j&#65533;&#65533;&#65533;&#1638;&#65533;#&#65533;&#865;C&#65533;&#65533;*&#65533;&#65533;&#65533;&#65533;y!&#65533;4&#65533;&#1349;JxL&#65533;&#65533;aM&#65533;d&#65533;}V\xW&#1650;$&#65533;&#65533;&#65533;&#65533;&#65533;&#65533;&#65533;9&#65533;-&#65533;L&#65533;&#65533;&#65533;&#65533;Z&#65533;&#65533;&#65533;&#65533;&#65533;&#65533;i&#554;&#65533;&#65533;&#690;&#1381;O&#65533;&#65533;k&#1277;&#65533;t&#65533;&#65533;&#65533;&#65533;1&#65533;&#1798;|&#65533;&#65533;I&#65533;K&#65533;&#65533;p}&#65533;&#65533;-&#65533;&#65533;&#65533;V&#65533;&#65533;1&#65533;&#65533;&#413;&#12865;&#910;!m&#65533;\&#65533;R	&#763;&#65533;M&#65533;&#65533;&#1664;Bi&#65533;~_&#65533;Y&#65533;}L&#65533;/&#65533;&#875;e'&#65533;&#65533;qM&#65533;&#65533;Q&#65533;|&#65533;&#65533;&#65533;&#65533;&#65533;&#65533;&#65533;Fip|c
r&#65533;&&#1244;i&#65533;]&#1457;&#65533;&#65533;&#65533;&#65533;|&#1510;&#65533;&#65533;&#65533;&#65533;&#65533;&#65533;&#65533;&#65533;&#599;&#65533;&#65533;~zF-&#65533;&#65533;&#65533;&#65533;&#65533;&#65533;+&#65533;]&#65533;&#65533;3i0&#65533;C&#65533;&#65533;&#65533;ZT&#65533;&#65533;.Tn&#65533;s&#65533;L&#65533;&#65533;&#65533;h&#1196;V&#65533;_N&#65533;M&#65533;&#65533;&#65533;-&#65533;&#65533;&#65533;&#65533;|&#65533;&#65533;<p&#65533;&#65533;3X5&#65533;&#65533;?&#65533;&#1888;&#65533;&#65533;&#65533;d&#65533;&#65533;n\&#65533;&#65533;&#65533;F&#65533;&#65533;&#65533;&#65533;m&#65533;&#787;1&#65533;&#65533;z&#230;&#65533;&#502;&#65533;&#65533;&#65533;x&#65533;A&#1657;<G&#65533;&#65533;)-&#1228;H&#65533;&#65533;A^&#65533;p~&#65533;rn&#65533;&&#1711;!1y&#65533;#&#65533;&#65533;D9&#633;&#65533;@&#65533;&#65533;W&#657;&#65533;&#65533;&#65533;&#65533;9&#65533;F&#65533;&#65533;&#569;&#65533;&#65533;C&#65533;&#65533;&#65533;&#65533;&#522;w&#65533;e^&#65533;&#65533;n&#65533;&#65533;K&#65533;8&#65533;*f&#65533;>"%&#65533;&#65533;O&#1700;&#65533;&#65533;&#65533;+&#65533;4r
&#65533;&#65533;s&#65533;&#65533;t&#65533;	d9&#65533;&#168;&#65533;-&#65533;&#65533;&#65533;&#65533;&#65533;-e&#65533;$&#65533;k&#65533;&#65533;&#65533;&#65533;&#65533;&#65533;&#65533;&#65533;&#65533;&#65533;y&#65533;$~&#818;&#65533;B7&#65533;&#65533;6&#65533;n[m&#65533;&#1948;&#65533;03L&#65533;&#65533;&#65533;>&#65533;g&#65533;&#65533;&#65533;&#65533;w&#65533;&#65533;&#65533;U&#929;X~&#65533;.M}&#65533;&#65533;&#65533;ZV_&#65533;&#65533;`[F&#65533;.&#65533;&#65533;f!&#65533;&#65533;l6&#65533;&#65533;&#249;&#65533;	&#65533;&#65533;}A>U&#65533;*&#65533;&#65533;&#65533;&#65533;S;&#65533;&#164;n&#65533;&#65533;z&#65533;u&#65533;$U&#65533;h@}&#65533;h&#65533;c&#65533;Y&#298;&#65533;H&#65533;|&#65533;7&#65533;6P*8&#65533;f&#65533;&#65533;&#65533;n&#65533;P&#65533;&#65533;&#65533;A>&#65533;WO&#65533;!&#65533;&#65533;%&#65533;O&#65533;&#65533;@h&#65533;&#65533;&#309;&#65533;[&#65533;&#65533;0&#65533;&#65533;&#65533;)9&#65533;&#65533;2D&#65533;&#65533;&#65533;]^&#65533;&#65533;J&#65533;&#65533;&#65533;&#65533;O&#65533;J2&#1121;$&#65533;W&#65533;&#65533;&#65533;&#65533;&#65533;&#23915;&#65533;e#&#65533;[&#65533;~&#65533;#O&#65533;;:&#65533;&#510;&#65533;&#65533;&#2007;>&#65533;;&#65533;a&#65533;&#1842;q&#65533;&#65533;&#645;3&#1059;-&#65533;&#65533;&#65533;&#65533;-&#65533;s&#65533;&#65533;&#65533;&#65533;_&#65533;d&#65533;h&#65533;&#65533;j&#65533;v&#65533;&#1991;U_&#65533;\6~&#65533;o&#65533;4&#65533;&#65533;8&#65533;&#65533;D9&#65533;&#65533;&#65533;VRKdnu^[&#65533;&#65533;&#65533;L&#65533;&#65533;.&#65533;&#65533;&#65533;?&#65533;^&#65533;&#65533;b7Pt&#65533;&#65533;&#288;&#65533;&#65533;&#65533;&#2003;&#65533;&#65533;&#65533;\&#65533;bU&#65533;}&#65533;&#65533;O&#65533;WZ&#65533;&#65533;&#65533;&#65533;~Vk5q&#65533;&#65533;&#65533;&#65533;?y|&#2003;&#65533;&#65533;&#65533;&#65533;n&#65533;w&#65533;&#65533;&#65533;&#65533;J~&#65533;&#65533;&#65533;&#65533;
&#65533;C&#65533;&#65533;0&#65533;&#65533;&#65533;0l&#65533;&#65533;`D&#65533;-b0&#65533;B#&#65533;*(z&#65533;P&#65533;&#65533;&#65533;%IR&#65533;&#65533;#&#464; 'Z&#65533;&#65533;&#8281;JJ&#65533; Q&#65533;B&#65533;$M&#65533;,4&#65533;M&#65533;i&#65533;|&#65533;&#1313;PAw.&#65533;&#65533;&#997;	HJ&#65533;&#65533;V&#65533;4&#65533;nj&#65533;&#65533;&#1584;G&#65533;"&#65533;&#65533;&#65533;&#65533;&#1330;lK&#65533;&#65533;+J&#65533;)&#65533;q&#65533;r&#65533;h&#65533;&#65533;&#65533;#&#65533;4
5)&#65533;&#65533;&#65533;&#65533;&#65533;2&#65533;&#65533;.&#65533;9x&#65533;&#9098;CJ&#65533;&#65533;&#65533;"&#1954;%&#65533;>U[&#1383;&#65533;P.&#65533;H&#65533;m&#1448;\&#65533;Z]]u5V&#65533;&#65533;m&#65533;&#65533;&#65533;U&#65533;&#883;_u&#65533;&#65533;yS&#65533;&#1317;&#65533;&#65533;&#65533;9W&#65533;r&#65533;&#65533;n#&#65533;&#65533;G_	%&#65533;^&#65533;$&#65533;&#711;q>Wh"%a&#65533;5&#65533;&#65533;&#65533;ed&#65533;&#65533;&#65533;WV\&#1024;&#65533;&#65533;o7e&#65533;9&#65533;I&#241;}&#65533;>&#65533;7&#65533;f
?&#65533;&#65533;&#65533;@&#65533;dSP8&#65533;*B&#65533;6&#65533;$A&#65533;jj&#65533;@h{&#65533;&#65533;c&#65533;9&#65533;&#65533;&#65533;&#65533;&#65533;;&#65533;r=&#65533;z!&#65533;&#65533;A&#65533;BJ&#65533;&#65533;&#65533;z&#65533;l&#65533;&#65533;D&#65533;&#65533;6&#65533;&#65533;&#65533;?&#65533;&#65533;\&#65533;B&#65533;&#65533;&#12909;&#65533;&#65533;&#65533;`&#65533;&#65533;&#65533;&#65533;&#65533;&#65533;L&#65533;&#1558;&#65533;p&#65533;&#65533;$L&#65533;?&#65533;:&#65533;&#65533;G$BL$&#65533;&#65533;&#65533;&#65533;&#65533;R<&#65533;&#65533;H&#65533;XZ&#65533;O&#65533;vT&#65533;G&#65533;&#65533;R2&#551;&#65533;N&#65533;hP34M,&#1438;<&#65533;&#65533;8$&#65533;&#65533;DgrM&#65533;*[h&#226;&#65533;k2&#65533;&#65533;&#65533;:&#65533;k&#65533;9&#65533;.&#65533;<&#65533;UU5&#65533;B&#65533;&#65533;&#65533;>&#65533;&#65533;&#65533;p &#65533;#T&#65533;&#65533;X&#65533;TC9#+&#65533;G&#65533;u45&#65533;&#65533;6*D1&#65533;6&#65533;&#1384;&#65533;M&#65533;P&#65533;IT&#65533;r6&#65533;&#65533;br&#733;&#65533;=&#65533;&#65533;&#65533;&#65533;&#65533;&#65533;&#65533;:&#65533;&#65533;K&#65533;&#65533;&#65533;V!8P&#65533;!&#65533;&#65533;3!f&#65533;&#65533;&#65533;G+&#65533;2&#65533;&#65533;.)t&#65533;usbE7{L&#65533;&#869;&#1450;&#65533;&#65533;;R&#65533;t&#65533;&#65533;x&#65533;tW&#65533;mE-pS&#65533;%&#65533;&#65533;&#65533;\&#308;l&#65533;e/&#65533;&#65533;&#65533;D&#65533;&#1468;&#65533;]NU&#65533;&#65533;w_K&#65533;~&#1363;uM&#65533;#N&#65533;&#65533;2&#65533;&#65533;[X2&#1974;n&#65533;j&#65533;&#817;&#65533;&#65533;"&#65533;l"}n@;&#65533;EF&#65533;lG?&#1360;e&#65533;&#65533;Lv(S?&#65533;&#65533;gy&#65533;n&#65533;&#65533;F8&#65533;K&#65533;{&#65533;&#65533;&#65533;&#65533;j&#312;f-&#65533;"&#65533;g&#65533;9&#65533;1&#65533;&#65533;&#65533;&#65533;&#65533;&#65533;pC&#65533;;c&#65533;i&#65533;&#65533;Tu2I&#65533;z&#65533;&#65533;&#65533;?&#65533;f&#65533;&#65533;&#65533;8&#65533;&#1459;&#65533;&#65533;&#65533;c&#65533;]&#65533;m&#65533;|&#65533;&#1959;~m&#65533;&#65533;&#65533;&#65533;&#65533;&#65533;&#65533;&#65533;&#65533;&#65533;&#65533;&#65533;8&#65533;&#65533;<&#65533;&#65533;&#65533;Nh&#65533;/&#65533;&#65533;&#65533;1&#65533;;&#65533;&#65533;&#65533;!&#65533;_&#65533;G&#65533;28&#65533;&#65533;@&#65533;&#65533;yM2&#65533;gw&#65533;o&#65533;&#65533;&#65533;w&#65533;m&#65533;E77&#65533;r&#65533;&#65533;&#65533;NwM&#65533;Ct
&#65533;5pz&#65533;C&#65533;T&#65533;&#65533;&#65533;&#65533;}&#65533;C&#65533;&#65533;U>&#935;Q|&#65533;[&#65533;^&#65533;=&#65533;l|&#65533;KQ&#65533;&#65533;F(&#65533;&#65533;n~4r&#65533;&#65533;&#65533;g%&#65533;&#65533;9&#65533;"]&#65533;&6&#65533;P	&#65533;R&#65533;3&#65533;WV&#65533;8&#65533;&#65533;&#65533;&#65533;GDb&#65533;(&#65533;&#65533;&#65533;6L&#65533;&#65533;&#65533;V&#65533;&#65533;&#4311;7U0&#65533;&#65533;)Tai^7&#65533;o&#65533;&#65533;&#1539;&#65533;&#65533;4&#65533;&#65533;BQ&#1603;&#65533;&#65533;U2&#65533;&#65533;M]Bb_UD.P&#65533;\&#65533;)9H&#65533;}&#65533;G&#65533;&#65533;&#65533;&#65533;:2&#65533;M&#65533;<$\j&#65533;hF&#65533;&#65533;&#65533;:&#65533;Y&#65533;&#65533;&#558;&#65533;&#65533;\VY&#65533;&#1512;&#65533;&#65533;E&#653;&#65533;&#65533;P&#65533;&#65533;&#65533;:n&#65533;Q&#65533;&#65533;]&#65533;&#65533;&#1524;>&#65533;1&#65533;&#65533;CE.u&#65533;&#65533;@&#65533;i%&#65533;&#65533;)Q&#65533;&#65533;IM&#65533;f"&#268;&#65533;4i&#65533;&#65533;&#65533;&#1048;q&#65533;&#65533;&#65533;&#920;&#65533;Q&#65533;{&#65533;<e&#65533;"&#65533;Of&#65533;,&#65533;&#65533;d&#65533;X$&#65533;r&#65533;&#65533;Z&#65533;&#65533;&#65533;	&#65533;&#65533;&#65533;"
[&#65533;&#65533;&#65533;Hb&#65533;k&#65533;&#65533;U3]DIgi]l&#65533;NfF&#65533;&#65533;p&#65533;&#65533;v&#65533;+K6&#65533;XN&#65533;&#625;&#65533;&#65533;&#65533;&#28414;&#65533;&#504;&#65533;U&#65533;$]&#1049;QB&#65533;&#65533;|"&#65533;&&#65533;&#65533;9&#65533;9&#65533;&#65533;&#65533;<&#65533;D&#65533;F&#1168;^&#65533;&#65533;,&#65533;&#65533;9&#65533;rQ&#65533;	Y5&#65533;h-&#65533;i&#65533;L%G&#65533;^I&#65533;&#65533;&#65533;&&#65533;&#65533;&#65533;X&#65533;&#1193;$Z&&#65533;`&#65533;&#65533;&#65533;{)&#65533;&#1400;:gFovP&#65533;u2&#65533;I;~&#65533;3S&#65533;A+&#65533;rGG&#65533;&#65533;;eL&#65533;N&#65533;&#65533;0&#65533;&#65533;M&#65533;&#65533;j&#65533;S&#65533;TS&#65533;&#65533;K&#65533;&#65533;%-c5&#65533;&#65533;&#27784;%Z!&#65533;p"
z=&#65533;&#65533;&#65533;&#65533;7&#65533;m&#65533;t&#65533;?&#65533;c&#65533;&#65533;&#65533;U&#65533;RtH&#65533;P&#65533;P&#65533;B&#65533;&#65533;&#65533;j&#65533;$&#65533;tf&#65533;&#65533;&#65533;&#65533;&#65533;Z_Y&#65533;&#65533;&#65533;&#812;2|&#65533;E&#65533;&#65533;
>&#65533;&#65533;	&&#65533;x&#65533;G&#65533;S&#65533;)&#65533;c&#65533;l&#65533;VG&#65533;&#670;&#65533;&#65533;&#65533;&#65533;&#65533;&#65533;&#65533;&#65533;&#65533;&#65533;QS&#65533;/&#65533;!\7;&#65533;&#65533;v&#1361;&#65533;&#65533;am?	&#65533;1&#65533;&#65533;&#65533;cm&#65533;&#65533;&#1784;&#65533;&#65533;&#65533;&#65533;&#65533;&#65533;v&#65533;[&#65533;(&#65533;U&#65533;R=J&#65533;&#65533;&#65533;a&#65533;&#65533;&#65533;>&#65533;k&#65533;m&#65533;&#65533;x-&#65533;&#65533;&#65533;&#65533;0X&#65533;|(&#65533;&#65533;&#65533;F&#65533;&#65533;y&#65533;&NW&#65533;C&#65533;&#65533;c&#65533;&#65533;&#65533;&#65533;$&#65533;X&#319;&#65533;&#65533;SU|&#65533;&#65533;&#65533;Am*&#65533;e&#65533;&#65533;d&#65533;&#484;&#65533;2p,E|&#65533;S1&#1595;)&#65533;L&#249;V	[&#65533;}]&#65533;ymfM&#65533;a&#65533;&#65533;&#65533;#9&#65533;gb&&#65533;G&#65533;j^q{`&#65533;&#65533;&#65533;+N&#65533;.&#38615;=&#65533;e&#65533;=nc[&#65533;&#65533; &#65533;&#65533;&#65533;:v&#65533;&#65533;J&#65533;&#1689;&#65533;4&#65533;&#65533;kV&#65533;&#65533;<&#65533;&#65533;&#65533;&#65533;&#65533;K&#65533;X&#65533;&#1353;&#65533;&#65533;xB&#65533;S&#65533;&#65533;(&#1684;&#65533;&#65533;[eK&#65533;&#65533;w&#65533;b^q&#65533;&#65533;v&#65533;g&#65533;&#1230;&#65533;&#65533;&#65533;&#65533;&#1018;r7&#65533;9&#65533;&#65533;-&#65533;`&#65533;Zx8&#65533;4&#1896;&#65533;|&#65533;9&#65533;&#65533;&#65533;&#65533;&#65533;rM+K&#65533;&#65533; &#65533;&#65533;94&#65533;&#65533;&#65533;'&#65533;TT&#65533;dD&#65533;&#65533;&#65533;Y&#65533;&#65533;&#65533;}&#65533;N_&#65533;{&#65533;&#384;&#65533;&#1690;&#65533;&#65533;&#65533;d&#65533;xu&#65533;n&#65533;&#65533;'Um%z&#65533;9yf&#65533;&#65533;I&#65533;Y&#1274;&#65533;s&#65533;&#65533;&#65533;&#65533;"&#65533;P&#65533;&#65533;&#65533;&#1623;&#65533;*&#65533;&#65533;&#65533;&#38648;(&#65533;&#65533;J&#65533;I.&#65533;P,&#65533;?&#65533;&#65533;O&#65533;&#1782;`&#65533;I5q&#65533;[b&#65533;n&#65533;&#65533;UmY;&#65533;6&#65533;&#65533;v7uS&#65533;%_&#65533;&#65533;&#1967;eX&#65533;$FG&#215;&#65533;4&#65533;&#65533;&#65533;m3tF{[V&#65533;&#65533;&#65533;&#249;&#65533;&#9658;x&#1053;&#65533;qr&#65533;&#65533;&#65533;l&#65533;x&#65533;<y\o&#65533;&#65533;f&#65533;D&#65533;&#65533;&#65533;h&#65533;'=&#65533;\&#65533;&#65533;&#65533;XQ&#65533;&#17814;&#65533;&#65533;&#883;h&#65533;&#65533;&#65533;&#65533;1&#65533;&#65533;+&#65533;&#65533;&#65533;3&#65533;&#65533;,v[&#65533;H&#65533;&#65533;&#65533;&#65533;Z&#65533;f&#65533;e&#65533;`&#65533;B5&&#65533;&#65533;^&#65533;&#65533;7&#65533;s&#65533;&#65533;L&#65533;&#65533;&#65533;W&#716;&#65533;^&#65533;#&#65533;&#65533;.&#8284;&#65533;&#65533;j&#65533;_&#290;&#65533;&#65533;G&#65533;&#65533;&#65533;m&#65533;&#1901;&#65533;&#65533;g&#65533;w&#65533;*&#65533;Q./&#65533;&#65533;"&#65533;&#65533;{&#65533;U@&&#65533;7&#65533;&#65533;9&#65533;g&#65533;E^&#65533;X8gH&#65533;&#65533;&#65533;k8P&#65533;&#65533;&#65533;&#65533;&#65533;d}&#65533;&#65533;&#65533;&#65533;&#65533;&#65533;*&#65533;{&#65533;k&#65533;i&#65533;&#47870;c&#1536;%&#65533;&#65533;&#65533;&#65533;sHV&#65533;J g&#65533;@H&#65533;&#65533;&#65533;&#65533;7&#65533;&#65533;&#65533;&#65533;G&#65533;&#65533;&#65533;&#65533;&#65533;&#65533;&#65533;v&#65533;&#65533;&#65533;&#65533;&#65533;&#65533;e&#65533;4QA	P&#65533;&#65533;y&#65533;3&#65533;&#65533;&#1699;{&#1640;&#65533;&#65533;#e;?&#65533;1&#65533;&#65533;&#520;&#65533;&#1785;&#65533;Q&#65533;&#65533; i&#65533;&#1201;<&#65533;%&#65533;&#16379;C:&#65533;&#243;&#65533;&#65533;.c
&#65533;)&#65533;s&#65533;8&#65533;&#203;&#65533;&#65533;&#65533;(&#65533;9&#457;&#65533;V&#65533;8&#65533;&#65533;J&#65533;&#1544;&#65533;&#65533;<&#65533; >a3&#65533;&#65533;&#65533;&#65533;&#65533;{0&#65533;+&#65533;T9A&#1833;B&#65533;&#65533;S3&#65533;&#1857;&#65533;T&#65533;5&#65533;&#65533;-<+&#65533;&#742;&#65533;&#65533;2f{&#65533;3T&#65533;Z&#1099;&#65533;	B`a&#65533;7l&#65533;W&#65533;;&#65533;&#65533;X&#65533;&&#65533;&#65533;S*=&#65533;+&#65533;:k:&#65533;a&#65533;&#62678;n&#65533;&#1491;&#65533;&#65533;&#65533;&#65533;&#65533;A>&#65533;&#65533;&&#65533;&#65533;&#65533;j&#65533;&#65533;PC&#65533;`3A&#65533;&#65533;dB5&#65533;&#65533;@&#65533;#&#65533;aB&#65533;A&#65533;&#65533;&#65533;>4&#65533;?"&#65533;7&#65533;r:&#65533;C&#65533;&#65533;&#65533;&#1779;E&#65533;!5H<'I|&#65533;&#65533;&#65533;&#65533;+&#132;&#65533;<&#65533;&#35611;&#1212;&#65533;;.&#65533;&#65533;R|&#65533;&#65533;[&#65533;&#65533;k&#65533;&#65533;S&#65533;'&#65533;&#65533;C&#65533;;&#65533;b&#65533;l&#65533;;L&#65533;&#65533;0&#65533;&#65533;4&#65533;&#65533;]T6tj&#65533;&#65533;&#65533;&#65533;&#65533;!&#65533;&#65533;0D.&#65533;&#65533;-s&#65533;(T&#65533;|&#65533;BR,&#65533;&#65533;&#65533;1)D&#65533;&#65533;#!';%{t&#65533;[<&#65533;&#65533;1/&#65533;k*f&#65533;&#65533;]&#65533;&#65533;&#65533;[A&#65533;&#65533;&#65533;4M&#65533;@&#65533;&#65533;D&#65533;&#65533;&#4344;F&#65533;&#65533;&#65533;@4&#65533;gD&#546;&#65533;B&#1761;'&#65533;:&#65533;8&#65533;c&#65533;&#65533;&#65533;8ZLI&#65533;&#65533;&#65533;\?J&#65533;[&#65533;&#65533;&#65533;&#65533;&#65533;K&#65533;"&#65533;y|8p&#65533;&#65533;`	&#1665;j&#65533;B|&#65533;(/&#65533;5&#65533;&#65533;Ci&#65533;&#65533;&#65533;&#65533;{5&#65533;T&#65533;otIC&#65533;&#65533;4d<&#65533;&#65533;&#632;&#65533;&#65533;~&#65533;&#65533;a6!&#65533;Jw4&#65533;&#233;&#65533;PJ&#65533;&#65533;j&#65533;;&#65533;G&#65533;&#65533;sBq!&#65533;&#65533;b&#65533;T&#1214;
&#65533;&#65533;&#65533;#=$t&#65533;?&#65533;)&#65533;&#65533;&#65533;ZJ&#741;&#65533;L~&#65533;&#65533;&#65533;&#65533;&#65533;}	&#65533;+&#65533;&#65533;J&#65533;&#65533;6;&#65533;&#65533;&#65533;It&#65533;&#65533;&#65533;&#65533;)&#65533;3Iz&#65533;&#65533;S&#65533;7&#65533;s-17&#65533;s&#1144;&#65533;*>)c&#65533;k&#65533;&#65533;n&#65533;&#65533;&#65533;&#65533;B|&#734;&#65533;&#65533;&#547;y&#65533;&#65533;l&#65533;&#740;&#65533;&#681;L&#65533;&#65533;L]&#65533;&#65533;<&#65533;[&#65533;7I&#65533;&#65533;&#65533;/J&#65533;&#2020;&#65533;&#65533;&#65533;2&#65533;&#65533;&#895;3IO'&#65533;&#65533;&#65533;D&#65533;&&#65533;&#65533;&#65533;@h&#65533;&#65533;&#65533;&#65533;.&#65533;&#65533;&#65533;&#65533;#G&&#65533;&#65533;&#65533;@NF&#65533;PN&#65533;h&#65533;J&#65533;&#65533;&#65533;b|8&#65533;A=&#58047;&#65533;i&#65533;&#65533;c&#65533;
j&#65533;,&#65533;d#&#65533;&#65533;IGK-d#&#65533;&#65533;&#65533;Q&#65533;>&#65533;&#826;$[L&#65533;&#65533;7&#39780;)&#728;P&#933;	8&#65533;&#65533;&#65533;Q&#65533;&#65533;l&#65533;<&#65533;&#352;o&#65533;Ni&#65533;&#65533;&#65533;&#65533;R&#65533;&#65533;&#65533;QB&#65533;&#65533;
HI&#65533;&#65533;&#65533;Piy&#65533;&#65533;8&#65533;%&#65533;&#65533;&#65533;#&#65533;&#65533;&#65533;5CIK&#65533;&#774;h&#65533;@I`Q&#65533;p&#65533;.M&#65533;&#65533;Q-&#65533;&#65533;R&#1023;dF&#65533;PS&#65533;&#65533;S&#65533;
&#65533;U&#65533;&#65533;T&#65533;P&#65533;F<RiI&#65533;&#65533;&#65533;&#275;&#1264;&#65533;+&#65533;&#65533;I7(&#65533;S_&#65533;&#778;D&#65533;U&#65533;D&#65533;&#65533;7`5Q&#65533;8&#65533;_&#65533;rKS&#1507;Qm&#65533;&#65533;&#65533;&#396;K7&#65533;&#65533;&#65533;+&#65533;z&#65533;Z&#430;sD[&#65533;&#65533;H&#65533;&#65533;&#65533;&#1121;&#65533;bA&#1313;&#65533;&#65533;B&#65533;C&#65533;OE&#65533;&#65533;A@&#65533;3&#65533;-&#1865;G=$&#65533;i	&#65533;&#65533;H-&#65533;~rJ&#65533;&#65533;&#65533;Z&#65533;&#65533;{&#65533;'&#65533;&#65533;D&#65533;&#65533;&#65533;&#65533;oT&#65533;&#65533;Y&#65533;&#65533;'\&#65533;M\5]]&#900;XT-&#65533;&#65533;&#65533;&#65533;&#65533;A&#65533;+&#65533;&#65533;< &#1453;&#65533;O*&#65533;*&#65533;CV&#65533;&#65533;T&#65533;A#&#65533;&#65533;TI&#65533;&#65533;yI&#65533;(&#65533;1(*	&#65533;&#65533;&#65533;Cm&#65533;&#65533;8!WqEO&#65533;
A%W)&#65533;Lt]&#65533;D&#65533;OI&#65533;&#65533;7H&x&#65533;v&#65533;R.%V&#65533;Yx&#65533;&#65533;&#65533;&#65533;&#65533;K&#65533;"A&#65533;L&#65533;&#65533;&#65533;&#65533;&#65533;%&#65533;&#65533;&#65533;0X&#65533;&#65533;
b&#65533;&#65533;&#65533;&#65533;a&#65533;n&#65533;,~&#65533;&#65533;&#65533;&#65533;0&#65533;&#65533;)	&#1291;&#65533;&#1072;T&#1292;&#65533;R&#65533;xM/&#65533;*&#65533;;x+hQ&#65533;&#65533;&#1171;-&#65533;&#65533;&#65533;&#65533;&#65533;&#65533;E#&#65533;&#65533;L&#65533;5&#65533;&#65533;&#65533;&#65533;&#65533;i&#65533;&#1848;&#65533;N&#65533;&#65533;&#65533;&#65533;&#65533;&#65533;&#65533;&#65533;&#65533;7&#65533;l&#65533;&#65533;&#1237;&#65533;&#65533;&#65533;'eZH{&#65533;&#65533;&#65533;&#65533;tU&#65533;+m&#65533;.&#65533;0&#65533;&#65533;3&#65533;&#65533;4&#65533;&#65533;H&#65533;&#65533;&#65533;&#1711;&#65533;&#65533;]&#65533;[{&#65533;&#65533;&#65533;5&#65533;YMp&#65533;Y&#65533;K&#65533;&#65533;I	&#65533;&#65533;
\&#65533;u+V&#65533;Q`c&#65533;q&#65533;&#65533;&#65533;&#65533;&#65533;#&#65533;s7k&#65533;&#65533;&#141;&#65533;&#65533;&#65533;L&#65533;u&#65533;&#65533;&#65533;&#65533;&#65533;&#65533;&#65533;&#65533;&#65533;]&#65533;%&#65533;&#65533;}&#65533;&#65533;&#65533;/&#65533;bV&#65533;.&#65533;u[S7Z-&#65533;oj&#65533;&#65533;&#65533;Y&#65533;c=&#65533;A&#65533;:&#65533;&#65533;&#65533;I-&#1121;&#65533;m&#65533;(&#65533;&#1597;&#65533;]&#1164;&#65533;&#65533;eK&#65533;9&#65533;&#65533;0&#65533;&#65533;&#65533;&#65533;&#65533; &#65533;&#65533;m^&#65533;S&#65533;%Z&#65533;&#65533;&#65533;8&#65533;&#65533;&#65533;&#65533;^B&#65533;&#65533;85&#65533;&#65533;u&#65533;&#65533;&#65533;&#65533;&#65533;&#252;'&#65533;LX&#65533;&#65533;QH&#65533;&#636;i]lD&#65533;&#65533;&#65533;&#65533;.5a^&#65533;&#65533;&#65533;}T&#65533;&#65533;0&#65533;Z&P/&#65533;&#65533;&#65533;K&#65533;A&&#65533;&#65533;&#65533;&#65533;&#65533;&#65533;WTA&#65533;[&#65533;&#65533;&#65533;t&#65533;&#65533;&#65533;&#1189;&#65533;,&#65533;&#65533;&#65533;	 &#65533;K&#65533;u&#65533;&#65533;&#65533;&#65533;&#65533;	%F&#65533;P&#65533;&#65533;&#65533;&#65533;&#65533;1D1qRN&#65533;&#65533;&#65533;&#65533;^aK&#65533;&#1680;&#65533;ZN&#65533;X&#65533;
&#65533;&#378;a&#65533;&#65533;&#65533;&#65533;&#65533;&#65533;&#65533;&#65533;!	&#65533;&#65533;&#65533;&#65533;R3b&#65533;1&#65533;G&#65533;&#65533;_&#65533;-_&#65533;&#65533;b&#1100;&#65533;&#65533;&#65533;E&#65533;&#65533;&#65533;&#65533;?0&#65533;~2&#65533;&#65533;1&&#65533;&#65533;Z&#65533;Y5&#65533;Tce&#65533;$P&#65533;V,&#65533;TA&#65533;&#65533;;&#65533;&#65533;&#65533;&#65533;j[&#65533;t&#65533;,1&#65533;Z&#65533;(&#65533;M=T&#65533;&#65533;:b&#65533;&#65533;&#65533;#&#1316;&#65533;&#65533;]U&#65533;D&#65533;I&#65533;d&#5956;&#65533;M&#65533;M&#65533;&#65533;&#65533;!&#65533;&#65533;&#7822;&#65533;&#65533;&#65533;&#65533;&#65533;$X^9&#65533;&#65533;U&#65533;1T&#65533;&#65533;3&#1907;&#65533;M&#1828;Y&#65533;`R&#65533;][&#65533;&#65533;&#65533;&#65533;B&#65533;&#65533;&#65533;kl+ \d&#65533;&#1088;I&#65533;-&#65533;_&#947;Y[Z(MH&#65533;c&#65533;Rt&#65533;D&#65533;W&#65533;ua&#65533;&#65533;`&#65533;{&#65533;T&#65533;R&#65533;]:?&#65533;&#65533;;&#65533;L&#876;>>&#65533;q&#65533;&#65533;&#65533;8&#65533;&#65533;&#65533;Ue"+iV&#65533;Gn&#65533;0&#65533; &#1713;&#65533;&#65533;
~&#65533;&#65533;i&#65533;&#65533;&#65533;d&#65533;&#65533;&#65533;&#65533;N%&#65533;&#65533;.f
&#65533;&#65533;&#65533;&#65533;&#65533;&#1193;&#65533;i&#65533;g&#65533;=&#65533;&#65533;SmMD&#245;&#65533;j&#65533;<&#65533;J&#1635;i\#'y&#1027;B&#65533;&#65533;6&#65533;YF&#65533;&#65533;&#65533;&#65533;,&#65533;&#65533;^&#65533;&#65533;&\q&#65533;x&#65533;'&#65533;j
&#65533;k&#65533;&#339;&#65533;&#65533;&#65533;cED&#65533;;{0&#65533;&#65533;U&#65533;&#65533;&#1641;&#65533;&#65533;&&#65533;j&#65533;>I/&#65533;&#65533;>&#65533;:&#65533;&#65533;R&#65533;&#65533;.&#65533;a2X&#33746;&#65533;&#65533;Ng2u&#1912;&#65533;&#65533;0&#65533;?&#65533;y&#65533;G{%&#65533;&#65533;&#65533;g4&#65533;&#65533;0&#65533;&#65533;=@}&#65533;&#65533;&#65533;9&#65533;&#65533;m%l]&#65533;&#65533;&#1806;&#65533;&#65533;&#65533;F&#65533;.hK&#65533;&#1155;&#65533;&#65533;+e&#65533;&#1966;&#65533;&#65533;Y&#65533;&#65533;|&#65533;&#65533;+&#65533;&#65533;f&#1797;&#65533;&#65533;&#65533;Anm&#65533;&&#65533;&#65533;&#65533;n&#65533;&#65533;Y&#65533;]&#65533;&#65533;S&#65533;+f&#1926;&#65533;&#65533;!&#65533;
&#65533;,&#65533;h&#65533; !(  # !!"(#!$"#%$)%)$&&1&(+&(1(&*)$#*%0+)%+*+-,1-.8.04.1,0.11-+1.931441,54955@68<69369@95496::6A;93;9<<;B=@D>>H?@?A<=A=BA>HBA<CADDCJDHPEEPEHLFHDI?@ICEIEJJFPJKCKILLKRMMXNPVQNSQNXRKLSQTTSZURNUU`UX]VXaXKWXSTYU\ZV`ZY]Z[U[OZ\[b^]h^ag`[]`]daUaa^hba]baedcjeepeilfiqhedi\giemifqiimj]ilkrmnxmpunqzpeoqltqnyqqvrfqss{su&#65533;vx~vy&#65533;xu}yn{ytvyy~zlvzv&#65533;z{&#65533;{~&#65533;~&#65533;&#65533;~&#65533;&#65533;&#65533;&#65533;&#65533;s~&#65533;}&#65533;&#65533;&#65533;&#65533;&#65533;~&#65533;&#65533;v&#65533;&#65533;&#65533;&#65533;&#65533;&#65533;&#65533;&#65533;&#65533;&#65533;&#65533;&#65533;&#65533;&#65533;&#65533;&#65533;&#65533;&#65533;&#65533;&#65533;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630;&#65533;&#1144;&#65533;&#65533;&#65533;&#65533;&#65533;&#65533;&#65533;&#65533;&#65533;&#65533;&#315;&#65533;&#637;&#65533;&#830;&#65533;&#1150;&#65533;&#1599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*\&#65533;!&#65533;l&#65533;IlH&#65533;&#65533;&#331;&#65533;E&#65533;&#561;&#65533;G&#65533;&#65533;%&#65533;F&#65533;d&#531;&OZD&#65533;$&#65533;h0&#65533;}&#65533;I&#65533;&#65533;&#859;CF&#65533;&#65533;&#65533;&#65533;&#65533;5&#65533;Jtg&#675;H&#65533;&#65533;&#65533;F&#65533;&#1188;&#65533;|&#65533;Pf&#1131;X&#65533;*&#65533;	U&#65533;&#1482;&#65533;&#65533;&#65533;X&#1185;R&#65533;*r}&#65533;&#65533;l&#1384;`&#65533;.|ku&#65533;&#1915;&#65533;&#65533;m&#65533;&#65533;*D&#65533;k&#65533;
&#65533;&#65533;&#1449;C&#65533;h&#65533;=J&#65533;&#65533;&#1789;1K&#65533;&#65533;qX&#65533;'l&#65533;S&#65533;&#65533;&#65533;B&#65533;*&#65533;&#65533;&#65533;&#65533;`EB-&#65533;&#65533;&#65533;H&#65533;&#65533;cg&#65533;&#65533;&#1459;Q&#1624;&#65533;&#65533;=&#65533;l&#6500;'&#65533;;&#65533;&#65533;q&#65533;&#65533;o75&#953;&#65533;&#65533;&#997;o&#65533;&#65533;}&#65533;&#65533;&#344;&#65533;&#65533;k_&#65533;|uS&#1882;Qn&#65533;&#65533;&#65533;&#65533;&#65533;[k&#65533;&#65533;&#65533;7&#65533;&#65533;&#65533;&#65533;&#65533;O=5}&#65533;&#1089;&#65533;Gy=&#65533;&#886;&#65533;&#65533;}`|&#65533;5&#65533;Y&#65533;&#65533;&#65533;f&#65533;~&#65533;]&#65533;_b&&#65533;&#65533;z'&#65533;x&#65533;7&#65533;3 &#65533;&#65533;&#25951;o&#65533;&#65533;&#65533;p&#2009;&#65533;[:Mv]fSw~q&#65533;&#65533;}&#65533;&#65533;&#13071;&#65533;&#65533; z &#65533;cAF&#65533;&#65533;&#65533;t&#65533;G4&#65533;#&#65533;1Q9&#65533;Xf&#65533;&#65533;P&#65533;5&#65533;&#65533;&#65533;&#65533;z&#65533;&#65533;&#65533;&#65533;1:&#65533;&#65533;&#65533;[&#65533;&#65533;&N&#65533;$)&#65533;y&#65533;&#65533;'&#65533;&#65533;O&#65533;) &#65533;3N)&#65533;&#65533;Y&#65533;g&#65533;|&#65533;&#65533;i&#65533;&#65533;we&#65533;&#65533;&#1499;L&#65533;&#65533;#&#65533;$1'&#65533;&#65533;&#65533;&#65533;Ia,nx(2[ZY&#65533;&#65533;&#65533;
&#65533;&#65533;&#65533;N&#65533;&#65533;h)&#65533;h&#65533;&#65533;&#65533;iM&#65533;&#65533;&#65533;*&#65533;&#65533;&#65533;)V&#65533;&#65533;0&#65533;Nj&#65533;7&#1682;&#65533;&#65533;
j&#65533;Sn&#35972;&#65533;&#65533;*v)V&#45295;V[aj&#65533;&#922;&#1709;&#65533;&#65533;U8#&#65533;
ck&#65533;y&#29535;&#65533;&#65533;&#65533;&#65533;&#65533;*&#65533;&#65533;&#65533;&#65533;,&#65533;&#65533;&#65533;*&#65533;&#65533;j&#65533;&#65533;&#65533;&#65533;&#65533;&#65533;&#65533;&#65533;&#65533;&#65533;R&#65533;&#65533;&#65533;&#748;&#65533;&#65533;^&#65533;&#65533;&#65533;X&#65533;w&#65533;&#65533;j-p
V:&#65533;o&#65533;J&#65533;m&#65533;&#65533;&#65533;&#65533;&V)&#65533;&#65533;3&#65533;&#65533;&#65533;+&#65533;&#65533;&#65533;&#65533;RWf&#65533;&#65533;&#65533;|&#65533;&#65533;&{|&#65533;&#65533;X&#65533;:&#65533;}&#65533;&#65533;&#65533;&#65533;&#554;&#65533;n&#65533;&#65533;&#65533;&#65533;%G&#65533;&#65533;!&#65533;<&#65533;8\&#65533;Z&#65533;&#65533;&#65533;}o&#65533;&#65533;D&#65533;&#65533;-&#65533;4&#65533;&#1374;&#65533;&#65533;"&#65533;&#65533;&#65533;3&#65533;?YM&#65533;me:npD&#65533;&#65533;.&#65533;&#65533;j7&#65533;&#65533;&&#65533;&#65533;&#65533;&#65533;&#65533;&#65533;M>&#65533;u&#65533;&#65533;&#65533;&#65533;&#65533;a&#65533;-&#65533;&#65533;dr&#65533;&#65533;y&#65533;{{&#1097;&#65533;&#65533;&#65533;kD&#65533;S&#65533;x&#65533;9/~}+z&#65533;&#65533;&#65533;E&#65533;&#65533;&#65533;&#65533;&#65533;&#65533;&#65533;&#65533;&#65533;&#65533;&#1034;/_&#65533;&#65533;9&#65533;&#65533;&#65533;&#65533;|&#18877;&#65533;7'&#65533;&#65533;&#65533;u&#65533;_&#65533;<&#1800;3&#65533;X&#65533;K&#65533;&#65533;5&#65533;&#65533;w&#65533;&#65533;f&#65533;d&#65533;v&#65533;<&#65533;&#65533;&#65533;&#65533;&#65533;A&#65533;&#65533;&#65533;<&#65533;&#65533;*~&#65533;|&#65533;\&#65533;}&#65533;/_~&#65533;&#65533;+&#65533;&#65533;&#65533;&#415;&#65533;&#65533;mkj&#65533;&#65533;&#65533;C&#65533;0&#65533;&#65533;!I&#65533;[&#65533;&#65533;p3>&#65533; &#65533;~&#65533;&#65533;>&#1301;&#65533;&#65533;&#65533;M&#65533;&#65533;&#65533;&#1353;&#65533;L&#65533;P#5&#65533;&#65533;9&#65533;~:&#65533;Q&#65533;&#65533;A.n{
&#65533;&#65533;&#65533;~&#65533;&#65533;&#65533;.&#65533;&#65533;&#65533;&#65533;&#65533;&#65533;&#65533;&#65533;&#65533;&#65533;&#65533;&#202;ln&#65533;&#65533;*"/xCf&#65533;&#65533;&#65533;&#65533;
&#65533;&#65533;*Nq&#65533;O&#65533;"&#65533;&#65533;&#65533;+&#65533;&#459;&#65533;#&#65533;&#65533;&#65533;9%&#65533;&#65533;~&#1777;&#65533;&#65533;&#65533;&#65533;&#678;&#65533;VL&#65533;h)&#169;&#65533;b&#65533;&#1236;&#65533;>&#65533;1&#65533;&#65533;#&#65533;:y&#65533;t&#65533;&#65533;p4#&#65533;+0&r&#65533;i$&#65533;&#65533;(&#65533;5e&#65533;Ut&#65533;!&#65533;8ILz&#65533;&#65533;$")y&#65533;J&#65533;&#65533;A&#65533;|d'W&#65533;G&#65533;&#65533;,&#65533;*/&#65533;I$&#65533;C &#65533;&#65533;&#65533;;v&#65533;&#65533;^&#65533;&#65533;&#65533;&#65533;,&#65533;,&#65533;&#65533;&#65533;s&#65533;cW&#65533;,+Y&#65533;FB&#65533;R&#65533;r&#65533; 1&#65533;&#65533;O&#65533;&#65533;"&#65533;&#806;/X&#65533;[&#65533;&#65533;Z&#65533;&#65533;1&#65533;gIW.&#65533;&#65533;|&#65533;>&#65533;Nuj&#65533;m&#65533;%"&#65533;&#65533;]&#65533;&#65533;&#65533;f&#65533;&#65533;&#65533;&#65533;&#65533; &#65533;2&#65533;&#65533;L&#65533;7&#65533;&#65533;&#65533;4&#65533;&#65533;#&#65533;I;&#65533;Y&#966;04&#65533;&#65533;&#65533;5&#65533;&#65533;&#65533;3&#65533;g@&#65533;&#65533;F&#65533;b&#65533;&#65533;&#65533;&#65533;&#65533;y&#37955;&#65533;&#65533;&#65533;&&#65533;&#65533;C#:&#65533;I&#65533;&#65533;iF]:&#1168;&#65533;T3$&#65533;%B1Z&#65533;&#65533;&#65533;S&#65533;&#65533;PJ&#1092;
&#65533;&#65533;&#65533;$_3&#65533;&#65533;&#65533;&#34077;&#65533;&#65533;'-&#65533;&#65533;S&#65533;&#65533;&#65533;&#65533;P,y&#65533;&#65533;&#65533;&#65533;IU&#65533;n&#65533;&#65533;G&#65533;&#65533;&#65533;hMkZy&#65533;U&#65533;&#65533;&#65533;&#65533;&#65533;&P&#65533;jM&#65533;&#65533;r&#65533;f&#65533;g&#65533;&#65533;R"2&#65533;3&#65533;&#65533;W&#65533;&#65533;l&#65533;&#301;&#65533;T \&#65533;&#65533;&#1068;&#9565;&#65533;5l5YjU&#65533;&#65533;U_|&#65533;&#65533;*E)&#65533;]hu&#65533;Hz&#65533;=WzX&#65533;8V2v&#65533;l4&#65533;&#1187;rd&#65533;&#65533;&#65533;&#65533;&#65533;sO&#65533;b&#1260;&#65533;=,<&#65533;z&#1726;&#65533;&#65533;&#65533;&#65533;&#65533;BTk&#65533;&#1978;V&#65533;6&#65533;`&#65533;&#65533;&#226;&#65533;&#65533;-&#65533;6iYM&#65533;Z6&#65533;&#65533;&#65533;.V&#65533;+&#65533;&#65533;&#1461;&#65533;&#65533;:&#65533;&#65533;&#65533;&#65533;&#65533;d&#65533;&#65533;&#65533;&#65533;u&#65533;&#65533;^&#65533;&#65533;&#1837;&#65533;Z&#969;U&#65533;0&#65533;&#65533;}&#65533;]&#65533;&#65533;&#65533;&#65533;&#1465;&#65533;&#65533;[x:&#65533;&#65533;/&#65533;P&#65533;)&#65533;&#65533;Y&#65533;&#65533;&#65533;Mmi&#65533;Z&#65533;&#65533;&#65533;&#65533;&#1391;&#65533;&#65533;>S&7&#65533;&#65533;M,F&#65533;;&#65533;y*x2&#1509;&#65533;kI&#65533;a&#418;&#65533;&#65533;vq&#65533;3&#65533;&#65533;a&#65533;Ns&#65533;&#65533;,/=q_&#1374;&#65533;.&#65533;2p&#65533;b&#65533;&#355;&#65533;B&#65533;qd&#65533;&&#65533;&#65533;&#65533;&#1326;#Nrzs&#65533;`&#65533;:mG.&#65533;&#65533;&#65533;&#65533;Z&#65533;&#65533;&#65533;=&#65533;&#65533;&#65533;&#65533;,&#65533;(&#65533;&#65533;&#65533;&#65533;ir]&#65533;A&#65533;&#65533;#[&#65533;x&#65533;&#65533;H&#65533;&#65533;&#65533;H&#65533;&#65533;)&#65533;8&#65533;&#65533;&#65533;q+&#65533;e!&#65533;&#65533;-F&#65533;	&#65533;&#65533;&#65533;&#65533;&#65533;i&#65533;&#65533;m2im&#65533;&#65533;&#65533;G=&#65533;1&#65533;M&#65533;&#65533;&#182;$&#65533;Y&#65533;<&#65533;#Z&#65533;&#65533;&#65533;&#65533;@&#65533;i&#65533;9&#1058;=&#65533;=&#65533;&#65533;&#65533;Y&#65533;O&#65533;g7&#65533;&#65533;F&#65533;&#65533;&#65533;C&#425;&#65533;+&#65533;&#65533;J5&#65533;&#65533;&#65533;&#65533;6&#65533;&#65533;+s}w&#65533;(&#65533;Ikf&#65533;n&#65533;3&#65533;&vA&#65533;&#65533;&#65533;C&#65533;z&#1346;&#65533;*&#65533;&#65533;&#65533;[O&#65533;&#65533;&#65533;&#65533;L&#65533;&#65533;
&#65533;&#65533;&#65533;mG&#65533;&#65533;s[X&#1156;&#65533;&#492;Md}&#65533;&#65533;&#65533;t&#65533;&#65533;,&#65533;+&#65533;7_&#65533;&.&#65533;&#65533;&#65533;&#65533;&#65533;}&#65533;xb&#65533;h&#65533;}&#65533;S?&#65533;&#1974;&#952;&#65533;&#65533;&#65533;&#65533;&#65533;&#65533;F&#65533;d&#65533;:M~&#65533;&#65533;&#65533;s&#65533;F&#65533;&#65533;&#65533;&#65533;&#65533;&#65533;37&#1141;&8&#65533;&#627;&#65533;&#1787;&#65533;&#65533;&#65533;P)^&#65533;&#65533;Z&#65533;&#65533;&#65533;&#65533;<&#65533;&#65533;r&#65533;&#65533;&#65533;&#65533;G&#65533;&#65533;!S&#65533;&#65533;&#65533;&#65533;&#65533;&#65533;&#65533;r&#65533;un&#65533;J&#65533;&#65533;9&#65533;&#65533;1~m&#65533;O9&#65533;H{?&#65533;&#65533;&#65533;&#65533;&#65533;&#65533;&#1140;&#1697;&#65533;&#65533;pz&#65533;:&#65533;&#65533;v&#65533;.&#65533;X{&#65533;&#65533;\&#2039;&#65533;&#65533;&#65533;w&#65533;&#65533; &#65533;&#65533;&#65533;%&#65533;&#65533;&#65533;&#65533;&#65533;&#65533;&#65533;J&#65533;&#65533;&#65533;&#65533;&#65533;&#65533;-&#65533;&#65533;_&#65533;&#65533;&#65533;&#65533;~{&#528;&#65533;&#65533;m#&#65533;4&#65533;{&#65533;&#65533;&#65533;&#383;&#65533;&#65533;&#65533;&#65533;&#65533;&#65533;s4+&#65533;&#65533;&#65533;&#65533;&#65533;&#65533;.&#65533;&#65533;c&#65533; &#65533;'&#65533;&#65533;&#65533;&#65533;&#65533;|&#65533;&#65533;&#65533;&#65533;rx&#65533;'}(&#65533;&#65533;}&#65533;QM&#65533;e&#65533;&#65533;&#65533;}-&#65533;&#233;&#65533;&#65533;q&#1022;&#65533;~&#65533;=El&#65533;o&#65533;&#65533;x<&#65533;<&#65533;&#65533;5&#65533;{&#65533;#>&#65533;&#65533;&#65533;=Q&#65533;n&#65533;;&#65533;&#65533;&#65533;U>&#65533;w&#65533;h&#1975;&#65533;&#65533;+G&#65533;&#65533;&#65533;x&#65533;d &#65533;&#65533;p&#65533;glGz&#65533;&#65533;~&#65533;w&#65533;&#65533;&#65533;x|&#65533;&#65533;t&#65533;DR&#65533;&#65533;fw&#1317;h&p&&#65533;qbgy&#65533;&#65533;&#65533;wQw9&#65533;j&#65533;v&#65533;{&#65533;Z&#65533;{&#263;t&#65533;&#1472;&#65533;pe&g&#65533;#&#65533;d6t:&#65533;&#65533;7&#65533;P&#1189;^&#65533;7v&#65533;&#65533;}&#65533;&#65533;&#65533;&#65533;}"}
4,&#65533;&#65533;k-T|0&#65533;y&#1975;m&#65533;y&#65533;w&#65533;'tWoS&#65533;Xk&#65533;jr&#65533;&#65533;&#65533;&#65533;q6&#65533;n&#65533;&#65533;i&#65533;&#65533;&#65533;w&#65533;'&#65533;&#65533;&#65533;&#65533;&#65533;$3F&#65533;yT&#65533;&#65533;v&#65533;&#65533;eL&#65533;|&#65533;&#65533;&#65533;&#65533;T&#65533;&#65533;&#65533;b&#515;\(&#65533;&#65533;V}&#65533;&#65533;k&#65533;}&#65533;&#1094;o(s&#65533;";&#65533;rX&#65533;r&#65533;!&#65533;28}hk&#1973;<&#65533;&#65533;J&#65533;$M&#65533;C&#65533;&#65533;&#65533;&#65533;&#65533;&#65533;X@&#65533;w&#65533;u&#65533;{&#65533;8&#65533;&#65533;&#65533;&#65533;t&#65533;v&#65533;&#65533;&#65533;&#65533;'z1&#65533;&#65533;&#65533;7&#65533;H&#65533;&#65533;&#136;&#65533;&#65533;8UV$&#65533;&#65533;h@Mhm$'6&#65533;_i&#65533;&#65533;&#65533;&#65533;&#65533;Ht&#65533;&#65533;7&#65533; H&#65533;&#65533;&#65533;y&#65533;&#65533;i&#65533;5&#65533;7&#65533;S&#65533;\&#65533;&#65533;&#65533;&#65533;&#521;&#65533;S" &#65533;X@&#65533;!&#65533;&#65533;&#65533;&#65533;&#65533;k&#65533;8tWQ&#65533;&#65533;g&#65533;&#65533;W&#65533;q&#65533;&#65533;&#65533;}&#65533;&#65533;&#65533;&#65533;&#65533;&#1554;&#65533;&#65533;&#65533;&#65533;e|&#65533;w&#65533;&#65533;x?b&#65533;6`&#65533;&#65533;&#65533;:&#65533;K&#65533;JL7r&#65533;&#65533;n&#65533;%&#65533;w%&#65533;?&#65533;q&#65533;WyD&#65533;&#65533;&#65533;&#65533; &#65533;&#65533;h&#65533;I&#65533;NS&#65533;5&#65533;&#65533;&#65533;&#65533;&#65533;&#65533;q&#65533;&#65533;g&#65533;&#65533;\}&#65533;&#65533;-r("&#883;n`&#65533;|y&#65533;q&#65533;G}&#65533;&#65533;X&#65533;&#65533;N&#65533;&#65533;&#65533;&#65533;l&#65533;v&#65533;#H&#65533;&#1094;&#65533;&#1549;&#65533;H&#65533;V"&#65533;=&#65533;'&#65533;Vyg&#65533;Fy	x&#65533;&#65533;t1<b8&#65533;L&#65533;f&#65533;v}&#65533;@o@g&#65533;L&#65533;&#65533;akT&#65533;P&#65533;u&#65533;8&#65533;+9&#65533;n&#65533;r;8_D)j&#65533;&#65533;@V&#65533;&#599;:&#65533;#&#65533;&#1239;&#65533;(T4&#65533;r^ws&#65533;&#65533;\ptr&#65533;&#65533;\&#65533;wh`&#65533;&#65533;&#65533;&#65533;s&#65533;~&#65533;&#65533;*&#65533;`&#65533;VUw&#65533;&#65533;&#65533;y&#65533;P&#65533;7w&#65533;&#65533;&#65533;{&#65533;n&#65533;'&#65533;&#65533;u+&#65533;&#65533;&#65533;X&#65533;&#65533;S&#65533;&#65533;S2&#65533;&#65533;7&#65533;1g&#65533;&#65533;&#65533;&#65533;&#65533;&#65533;4kI`]&#65533;T&#65533;hoi&#65533;~&#65533;&#65533;X&#65533;j&#1399;T&#65533;@c&#65533;&#599;v&#65533;n&#65533;&#65533;RH&#65533;&#65533;Q\ddA&#65533;&#65533;&#65533;&#65533;lI&#65533;&#65533;&#65533;X&#65533;y&#65533;P(&#65533;&#65533;x&#65533;7&#65533;&#65533;&#65533;&#65533;&#65533;&#1057;&#65533;&#65533;&#65533;&#65533;'&#65533;y&#65533;/&#65533;F&#65533;&#65533;&#65533;&#1176;&#65533;&#65533;&#65533;&#65533;wh&#65533;&#65533;K&#65533;$4&#65533;&#65533;&#65533;&#65533;j&#65533;Y&#65533;:&#65533;&#65533;&#65533;V&#65533;&#65533;x[&#65533;&#593;/X&#65533;}&#65533;&#65533;&#328;&#65533;&#49553;&#65533;:A#-&#65533;p&#65533;&#65533;s&#65533;&#65533;8[&#65533;	&#65533;&#65533;&#1688;&#65533;
{&#65533;&#65533;0&#65533;p&#65533;N&#65533;F&#65533;&&#65533;&#65533;IH&#65533;`&#65533;&#65533;&#260;&#65533;!&#65533;&#480;&#65533;&#65533;&#65533;%&#65533;Ib&#65533;&#65533;0&#65533;=&#65533;&#65533;&#65533;J&#65533;&#65533;&#65533;&#65533;
&#65533;5L&#65533;Y&#65533;&#25993;&#65533;&#65533;&#65533;&#65533;&#65533;&#65533;&#65533;9S&#65533;&#65533;c&#65533; R&#65533;@&#65533;&#65533;I&#65533;&#65533;&#65533;&#65533;0&#65533;6)&#65533;q&#65533;iGM&#65533;s=&#65533;&#65533;@&#65533;-&#65533;&#65533;Ii/&#65533;&#65533;y&#65533;Z &#65533;n&#65533;9N&#65533;r_H&#65533;&#65533;&#65533;&#65533;)&#65533;&#65533;y&#65533;&#1521;&#65533;&#65533;&#65533;
&#65533;&#65533;	[&#65533;+&#65533;q&#65533;	&#65533; c&#65533;ww&#65533;&#65533;[&#65533;&#65533;+&#65533;""D&#65533;,S~&#65533;&#65533;6gXV&#65533;sJ&#65533;:&#920;&#65533;&#65533;&#65533;=&#65533;/&#65533;gD&#65533;&#65533;N&#65533;{
t@
&#65533;`40&#65533;Q&#65533;&#65533;&#65533;[&#65533;&#65533;&#65533;&#65533;O+t0&#65533;S&#65533;b&#65533;&#65533;&#65533;\&#65533;&#65533;S&#65533;&#65533;&#65533;&#65533;&#65533;&#65533;CZG&#65533;3Zrz&#65533;&#65533;%&#65533;&#65533;&#65533;y8zfU&#65533;&#65533;ptp?&#65533;&#65533;"@L&#65533;&#65533;&#65533;&#65533;&#65533;O&#65533;w&#65533;&#65533;&#65533;4&#65533;|&#65533;&#64166;^&#65533;&#65533;&#65533;&#65533;c&#65533;W&#65533;j&#65533;&#65533;&#65533;m&#1679;&#65533;z&#65533;z@-J&#65533;&#65533;#=&#65533;&#65533;&#65533;&#65533;
&#65533;&#65533;&#65533;&#65533;j\&#65533;	&#65533;&#65533;&#65533;&#65533;X&#65533;|&#65533;(\&#65533;j35K&#65533;'&#65533;b&#65533;&#65533;&#65533;&#65533;&#65533;Muw&#65533;&#65533;&#65533;X&#65533;&#65533;&#65533;&#65533;e&#65533;.k&#18474;&#65533;3&#65533;&#65533;&#65533;#3&#65533; &#65533;	&#65533;P
&#65533;PI&#65533;&#65533;&#65533;O0&#65533;Y*tG{&#65533;&#65533;&#65533;x&#65533;U+&#65533;&#65533;&#65533;p&#65533;C&#65533;F&#42452;&#65533;A&#65533;zgS&#65533;&#65533;zQ
&#65533;a!&#65533;c&#65533;>(PA&#65533;0&#65533;&#65533;\&#65533;&#65533;&#65533;&#65533;r&#65533;o&#65533;n&#65533;&#65533;&#65533;&#65533;&#65533;I&#65533;	A*-&#65533;A&#65533;Z@{&#65533;&#65533;&#65533;B{4&#65533;&#65533;%&#65533;&#65533;T&#65533;&#65533;+}%k&#65533;
<&#65533;&#1783;&#65533;&#65533;&#65533;&#65533;&#65533;&#65533;&#65533;&#65533; &#1466;&#65533;:*&#65533;[&#65533;&#65533;"&#65533;&#65533; x&#65533;&#65533;&#65533;	
k&#65533;&#65533;&#65533;%:&#65533;&#65533;)c7/&#65533;&#65533;&#65533;&#65533;;&#65533;!&#65533;A:&#241;&#65533;k&#65533;0G$Z&#65533;7&#65533;&#65533;&#65533;&#65533;&#65533;&#65533;V&#65533;&#65533;(&#65533;GQ6j{&#65533;x&#65533;&#1800;pN&#1690;&#65533;{&#65533;&#1637;_Z&#65533;z'&#65533; &#65533;?&#65533;&#65533;&#65533;B&#65533;&#65533;z&#544;&#65533;:d&#65533;&#65533;&#65533;+&#65533;'c&#65533;_&#65533;t*&#65533;&#65533;&#65533;#&#65533;&#65533;&#65533;&#65533;k&#65533;|&#65533;&#65533;&#65533;&#65533;_&#65533;p&#65533;;Y!&#65533;&#65533;&#65533;&#673;O&#65533;a ?&#65533;&#65533;&#65533;Wp&#65533;:
e@&#65533;<&#400;&#65533;J&#65533;&#65533;;|&#65533;&#65533;&#65533;&#65533;&#65533;&#65533;46bQ&#65533;&#65533;%4&#65533;&#65533;6N +D&#65533;&#65533;&#65533;6&#65533;&#65533;&#1759;&#65533;9&#65533;&#65533;;&#65533;&#65533;j&#65533;S&#65533;&#65533;QB&#65533;&#65533;&#65533;&#65533;Pn&#65533;&#128;&#65533;w`&#65533;'(L&#65533;&#65533;N&#51740;T&#65533;m&#65533;I&#65533;D&#65533;~\&#65533;*D&#65533;Z&#65533;&#65533;&#65533;&#65533;&#327;&#65533;&#65533;&#65533;&#65533;[&#65533;x&#65533;&#65533;&#65533;r&#1353;&#65533;&#65533;&#518;q*&#65533;"#bK B&#468;&#65533;	&#65533;&#65533;&#65533;@
vl~&#65533;&#65533;l&#65533;8z&#65533;~&#65533;&#65533;&#65533;&#65533;Z&#65533;,&#65533;/[&#65533;&#65533;l9l&#65533;;]\Q&#65533;Zj&#65533;<Q&#65533;X&#65533;&#65533;&#65533;&#65533;\&#65533;f&#65533;&#65533;k&#65533;0&#875;&#65533;5"&#65533;p;&#48541;P&#678;,&#65533;L&#65533;&#65533;&#65533;>dQRs&#753;&#52020;&#65533;4:&#65533;&#65533;&#65533;&#65533;&#65533;S	&#65533;&#1818;&#65533;&#1727;c&#65533;4y}	&#65533;&#65533;&#65533;9le&#65533;,&#65533;&#65533;&#65533;+&#65533;&#65533;gh&#65533;j&#65533;&#65533;0=&#65533;\&#65533;|&#65533;`&#65533;)&#65533;<)~&#65533;&#895;&#65533;l&#65533;l&#65533;&#764;U1&#717;&#65533;&#65533;^&#65533;&#65533;|&#65533;&#65533;&#65533;A&#65533;&#65533;hf&#65533;&#65533;&#65533;{,-&#1443;2&#65533;&#1738;&#65533;&#65533;&#65533;&#65533;&#65533;&#65533;&#65533;&#65533;&#65533;C&#65533;U&#65533;&#65533;&#65533;%&#65533;,F$&#65533;&#65533;"&#65533;&#65533;&#65533;Q&#65533;&#65533;lc"&#65533;&#552;\&#65533;&#65533;c&#65533;&#4015;&#65533;&#723;&#65533;&#65533;&#65533;&#65533; &#65533;&#142;\&#65533;;&#65533;w&#65533;&#784;&#1404;&#65533;&#65533;Z&#65533;	d@&#65533;&#65533;&#65533;&#65533;!&#188;K&#65533;&#65533;&#65533;'h&#65533;,&#65533;&#65533;&#65533;;&#65533;=/&#65533;&#883;\_0&#65533;&#65533;&#65533;&#65533;N&#65533;\&#65533;h&#65533;&#65533;&#65533;&#65533;&#65533;&#65533;o7&#65533;&#65533;Ix4,&#65533;&#65533;Y&#65533;&#65533;&#65533;&#65533;&#65533;&#65533;&#748;&#65533;[&#65533;
&#65533;
&#65533;+&#65533;6')&#65533;,em&#65533;6&#65533;&#65533;Yb&#65533;&#1687;d?&#810;&#65533;&#65533;h#v]&#65533;&#65533;l&#956;&#65533;&#65533;&#65533;&#917;&#65533;&#65533;&#693;NJ&#65533;&#65533;&#65533;&#65533;&#65533;\&#65533;M&#65533;y[&#65533;&#65533;m&#65533;&#65533;&#65533;&#65533;&#65533;&#65533;lV&#65533;&#65533;&#65533;'z&#65533;&#65533;g&#65533;,7&#65533;&#65533;&#65533;3J&#65533;&#65533;z&#1680;k[&#65533;&#19917;&#65533;&#65533;&#65533;&#65533;&#65533;r&#65533;z&#65533;OJ&#65533;&#65533;&#65533;od<&#65533;&#65533;&#65533;&#65533;&#65533;&#65533;&#1737;,&#65533;,;C&#1020; &#65533; &#65533;&#176;	&#65533;*&#65533;&#65533;^b&#65533;&#65533;z&#65533;&#65533;&#65533;]&#65533;&#65533;&#65533;=&#65533;&#65533;@>&#270;&#65533;&#65533;&#65533;&#65533;"&#65533;&#65533;=I&#65533;OK&#65533;&#65533;&#65533;]&#65533;&#65533;&#65533;&#65533;&#1208;&#65533;&#65533;&#65533;&#65533;&#65533;
&#65533;&#65533;q&#65533;&#65533;&#65533;-&#65533;Z&#65533;L ~&#65533;9&#65533;&#65533;&#2047;&#65533;1&#1004;[(^&#65533;y&#65533;&#65533;-d&#65533;t&#1860;&#65533;&#65533;&#65533;%&#65533;&#65533;,
CM&#65533; &#65533;&#65533;&#592;&#65533;&#65533;&#65533;K&#65533;&#65533;Kn&#65533;k&#65533;&#65533;.&#65533;&#65533;&#65533;&#65533;]&#65533;0&#65533;&#65533;
,&#65533;&#65533;&#65533;Hm&#65533;&#65533;&#65533;&#65533;52&#65533;&#65533;-&#65533;7N&#65533;9n&#65533;xT&#65533;T&#65533;&#65533;9&#65533;Yl_E&#65533;En&#65533;v&#65533;&#65533;&#65533;(&#65533;N&#65533;-&#65533;&#65533;z&#65533;-&#65533;&#65533;&#65533;&#65533;&#65533;&#33470;&#65533;N&#65533;&#65533;
&#65533;	OP&#65533;&#65533;&#65533;!&#65533;acN&#65533;g~&#25341;&#26654;&#1631;&#65533;&#65533;&#65533;w&#65533;&#65533;&#65533;&#65533;&#65533;&#763;&#65533;D&#65533;&#65533;^I&#65533;Z&#65533;&#65533;r&#65533;&#65533;&#65533;&#65533;&#65533;&#65533;G;:Q&#65533;|s&#1834;&#65533;.&#65533;&#65533;&#65533;,M	L{&#65533;p&#65533;&#1859;&#65533;&#65533;0&#65533;&#65533;&#65533;&#65533;&#65533;&#65533;&#65533;>y&#65533;&#65533;4&#65533;&#65533;]&#65533;?&#65533;-&#65533;&#65533;`{&#65533;&#65533;$ZP)&#65533;&#65533;&#65533;&#65533;&#26195;I&#1592;&#65533;&#65533;&#65533;&#65533;0&#65533;^&#65533;c]g&#65533;t&#65533;{&#65533;&#65533;&#65533;9&#65533;d&#65533;&#65533;\&#65533;&#65533;&#65533;~&#65533;&#65533;&#65533;@&#65533;&#65533;&#65533;>&#65533;a&#65533;=&#65533;&#65533;&#65533;&#297;&#65533;&#65533;&#65533;&#1637;.<&#65533;P'&#65533;&#65533;H&#65533;&#65533;&#65533;&#65533;&#65533;J&#65533;&#65533;&#65533;&#65533;&&#65533; z&#65533;&#65533;&#65533;`2&#65533;&#65533;.&#65533;&#65533;&#65533;&#65533;Epd&#65533;&#65533;;&#65533;O&#65533;&#65533;_&#65533;d	&#65533;&#65533;b&#65533;2&#955;&#1662;&#65533;&#65533;*&#65533;;&#65533;&#65533;5H3&#65533;&#65533;~&#1911;1&#65533;$x&#65533;Wl&#65533;@&#65533;&#65533;]&#65533;&#65533;&#65533;uM&#65533;|&#65533;6&#65533;y&#65533;&#65533;&#65533;Y&#65533;&#65533;L&#800;&#65533;	+W&#65533;&#65533;&#65533;&#65533;?&#65533;&&#65533;&#65533;&#65533;	&#65533;&#65533;&#65533;&#65533;&#997;"BX&#65533;J&#65533;&#65533;&#65533;&#65533;&#65533;&#65533;H&#65533;41&#65533;&#65533;&#65533;N0&#65533;&#65533;&#65533;&#65533;&#65533;&#65533;d&#65533;&#65533;&#65533;&#65533;5&#65533;
&#65533;/Fs&#65533;w&#65533;&#65533;&#65533;&#65533;&#65533;v&#65533;f1$q&#65533;t&#65533;&#1868;&#65533;0,&#65533;p
&#65533;&#65533;&#65533;&#65533;&#65533;&#65533;&#65533;)&#65533;&#65533;&#65533;9&#65533;6&#65533;9&#65533;*]&#65533;&#65533;&#65533;P&#65533;0&#65533;&#65533;&#1438;&#65533;&#65533;&#65533;&#65533;t&#65533;&#65533;&#39507;&#65533;&#1762;&#65533;;&#65533;[&#65533;&#65533;&#65533;&#65533;&#65533;&#65533;)&#65533;1{&#65533;&#65533;&#65533;&#65533;&#65533;
&#65533;{&#65533;1&#65533;&#65533;&#65533;&#65533;&#65533;&#65533;&#65533;U&#65533;,/&#65533;&#65533;/&#65533;&#1517;3&#65533;&#65533;A&#65533;	.d&#65533;&#65533;&#65533;7&#65533;&#65533;B|(.&#1849;&#65533;&#65533;&#1205;&#65533;&#65533;qc;&#65533;&#65533;D&#65533;$Y&#65533;cH&#65533;&#65533;&#65533;c&#65533;&#65533;!C&#65533;&#65533;+&#65533;&#65533;&&#386;u|&#65533;p'&#990;ab&#65533;&#65533;(!.H&#65533;&#65533;&#65533;&#65533;Q&#65533;N&#65533;Z&#65533;&#65533;&#65533;g&#458;m&#65533;Z&#65533;&#65533;&#1452;a&#65533;B&#65533;&#65533;&#65533;Y&#65533;&#65533;&#1302;e&#65533;&#65533;j&#65533;lo&#65533;&#65533;V&#65533;\&#1861;wqN&#65533;&#65533;Q &#666;&#65533;&#65533;9Wj&#65533;&#65533;&#65533;5&#65533;#&#65533;3&#65533;c&#65533;vN&#65533;&#65533;&#65533;2&#65533;\&#65533;\&#65533;R$)&#65533;`&#65533;:#&#65533;a&#1321;U7|&#65533;u&#65533;W&#65533;&#65533;&#65533;&#65533;^[&#65533;A&#1785;o&#65533;&#65533;&#65533;Z.E&#65533;&#65533;.&#1931;.&#65533;`&#65533;o&#65533;Y&#65533;w&#1300;&#65533;&#65533;V=wU&#65533;A&#65533;m&#65533;,0&#65533;&#65533;&#65533;=&#65533;=&#65533;G&#65533;f&#65533;&#1387;&#65533;m&#65533;}lcZ&#65533;&#65533;&&#65533;6&#65533;&#65533;&#65533;e&#65533;&#65533;&#65533;7&#65533;&#65533;0
&#65533;&#65533;
$i&#65533;&#65533;&#65533;Sh&#65533;&#65533;&#65533;&#65533;&#65533;%&#65533;&&#65533;&#65533;*a*&#65533;Q&#65533;#&#65533;:T
&#65533;&#65533;&#65533;C&#65533;K&#65533;&#65533;&#65533;&#65533;B|mE&#65533;D&#65533;&#65533;>&#65533;j&#65533;&#65533;&#65533;k(&#65533;&#65533;&#284;&#65533;&#65533;18&#648;&#65533;&#65533;&#65533;D"&#65533;9&#65533;&#65533;I&#65533;%&#1356;&#65533;&#65533;&#65533;+&#65533;&#65533;1&#65533;&#65533;&&#65533;j&#65533;
>&#65533;*&#272;($&#65533;&#65533;0&#65533;J`&#513;P&#65533;	.8fM6&#65533;&#65533;&#65533;M&#65533;x&#65533;e&#65533;+&#65533;&#65533;&#65533;&#65533;{&#65533;>&#65533;&#65533;r&#65533;*&#1474;&#65533;?{
0&#65533;&#65533;L&#65533;&#1089;ZrI&#65533;&#65533;PC&#65533;/&#65533;Z\K/L&#65533;tJ&#776;Q+&#65533;&#65533;PH&#65533;X&#65533;&#65533;&#65533;&#65533;r!&#65533;r&#65533;zp&#65533;&#65533;6&#65533;&#65533;V&#65533;&#65533;&#1802;B<&#65533;&#65533;&#65533;,C&#65533;&#65533;&#65533;a&#65533;{&#65533;rHE	h&#65533;&#65533;"&#65533;&#1335;uNsM&#65533;K&#65533;&#65533;&#736;jv!j4eN|&#65533;!S&#65533;C&#65533;&#65533;&#65533;&#65533;&#65533;V9`&#553;&#65533;&#1808;uDi&#65533;&#65533;W~&#65533;&#65533;5&#942;&#65533;&#65533;&#65533;_&#65533;&#65533;&#65533;Xt&#65533; &#65533; &#209;a&#65533;&#65533;"&#65533;Y"I&#65533;&#65533;HG&#65533;cn&#65533;@&#65533;j&#65533;'&#65533;p#5:v&#65533;&#65533;N&#65533;pC9/&#65533;&#65533;5G	#L&#65533;)&#65533;&#805;&#65533;A&#65533;&#65533;T&#65533;"&#65533;/&#1702;_&#65533;&#65533;&#65533;s&#65533;1&#65533;`&#65533;&&#65533;!&#65533;&#65533;&#65533;&#65533;7~w&#65533;&#65533;+"f)i&#65533;~2&&#65533;&#65533;GS&#65533;&#65533;&#65533;q&#65533;&#65533;&#65533;@&#65533;K&#65533;d&#65533;&#65533;&#65533;'V&#5396;'&#65533;d&#65533;&#65533;&#65533;&#65533;s&#65533;Qe&#65533;A&#65533;&#65533;<&#65533;&#65533;8N&#65533;&#65533;.z&#65533;&#65533;`s&#65533;i&#65533;&#65533;&#65533;7&#65533;&#65533;&#65533;&#65533;&#65533;&#1286;&#65533;'&#65533;80&#65533;&#65533;&#65533;V%&#65533;E&#65533;&#65533;&#52465;U&#65533;&#65533;`B&#65533;&#65533;&#65533;/&#65533;&#65533;AH&#65533;u&#65533;&#65533;0~&#65533;b&#65533;]&#65533;&#65533;P -G-&#65533;&#65533;K&#65533;x&#65533;@\&#65533;&#65533;&#65533;T&#1911;&#65533;&#65533;&#65533;&#65533;!K&#772254;&#65533;>&#65533;sR&#65533;r&#65533;9&#65533;OB&#65533;+r%&#65533;&#65533;W_t&#65533;OG=&#65533;&#65533;&#595;{&#65533;&#65533;#&#65533;&#65533;G&#65533;&#65533;&#266;&#65533;&#65533;P&#65533;\$&#65533;
&#65533;&#65533;R&#65533;rQ&#65533;S@&#65533;v&#65533;]	&#65533;"x%Ob&#1760;`z&#65533;4&#65533;&#65533;(~s&#65533;&#65533;Bhu&#65533;4&#65533;&#65533;W&#65533;jM&#65533;j&#65533;&#65533;-7&#65533;&#65533;&#65533;TW96L:&#65533;&#65533;&#65533;&#65533;D&#65533;&#65533;&#65533;n;&#65533;	&#65533;5 r-"&#65533;{5&#65533;&#65533;'&#65533;e&#65533;?&#65533;&#65533;&#65533;&#65533;&#65533;M&#65533;oL&#65533;E7&#65533;&#65533;&#65533;;&#65533;&#65533;E&#65533;X&#65533;
&#65533;&#65533;&#65533;&#65533;&#65533;&#65533;f8&#238;&#65533;&#555;p@&#65533;`&#65533;X&#1259;&#65533;w&#65533;&#65533;^&#65533;h&#65533;:y&#65533;JP&#1747;3&#65533;&#65533;&#478;&#65533;e!5&#1677;&#65533;&#65533;&#65533;0>%R&#65533;1
&#1300;&#65533;&#65533;FjC"&#65533;&#65533;&#65533;a&#65533;&#65533;R&#65533;LH=&#65533;&#65533;O&#65533;&#65533;&#65533;e3&#65533;&#65533;&#65533;&#65533;&#65533;|*{&#65533;@&#65533;$&#65533;&#65533;&#65533;-Xa	a&#65533;E&#65533;61&#65533;Y&#65533;k&#65533; E"&#65533;&#65533;61&#1186;&#65533;tX&#65533;!LE3&#65533;XA0&#65533;&#65533;&#65533;f&#65533;0!&#65533;&#65533;#Ujq&#65533;;&#65533;fS&#65533;&#65533;r&#65533;&#65533;&#65533;'&#65533;&#65533;IO&#65533;	&#65533;&#65533;&#65533;&,&#65533;&#65533;r&#65533;d&#65533;Dfh&#65533;&#65533;&#65533;*&#65533;&#65533;%&#65533;yO&#65533;&#65533;&#65533;}&#65533;<&#1686;&&#65533;)&#65533;&#65533;&#65533;&#65533;_.B&#65533;	&#65533;&#65533;.d+&A&#65533;-$&#65533;cl&#65533;wF&#65533;&#65533;MlhvPI&#65533;d&#65533;*&#65533;t&#65533;a&#65533;U5&#65533;&#65533;M&#65533;&#65533;q&#65533;&#65533;&#65533;&#65533;&#65533;&#65533;y%if&#65533;>&#65533;&#65533;\T9&#65533;&#1391;/&#65533;&#65533;a&#65533;&#1167;&#65533;&#65533;&#65533;C%&#65533;(s&#65533;&#65533;&#65533;&#65533;s&#65533;&#65533;,&#65533;&#65533;Q&#65533;!&#65533;xh&#65533;&#65533;	ZdU&#65533;&#65533;E&#65533;E&#65533;-,$&#65533;&#65533;|&#65533;
&#65533;&#65533;&#65533;4>P&#65533;`[M:&#1364;&#65533;&#65533;\&#65533;#]&#65533;&#542;&#65533;&#65533;&#65533;ZE&#65533;#M=&#65533;4&#65533;&#341842;<*c&#65533;#D&#65533;@&#65533;H&#65533;-*Qg&#65533;O&#65533;&#65533;&#65533;&#65533;G,&#65533;&#65533;&#65533;%&#65533;gRc&#65533;}&#65533;B&#65533;&#65533;QH&#65533;&#65533;!&#65533;&#65533;D&#65533;pHLT&#65533;&#65533;&#65533;Cjs!&#65533;^B&#65533;tXH !&#65533; &#65533;<xL}&#65533;&#65533;V&#65533;hU&#65533;qnq&#65533;&#65533;&#65533;&#65533;&#65533;ELU\&#65533;&#65533;A&#65533;&#65533;&#65533;I&#65533;&#65533;%&#65533;&#65533;&#65533;w&#1566;&#65533;&#65533;Q:&#65533;JM[OQRw&#65533;&#65533;&#65533;&#65533;`&#65533;&#65533;j&#65533;ojHDf&#65533;&#65533;9&#65533;&#65533;&#65533;&#65533;&#65533;&#65533;N&#65533;&#65533;&#65533;&#65533;&#65533;e&#65533;+&#65533;XL<&#65533;v&#65533;@&#171;v&#65533;[`&#65533;&#65533;&#65533;=.q&#65533;
=]&#65533;&#65533;&#65533;yM&#65533;L&#65533;{a&#65533;b&#65533;&#65533;M&#65533;da&#65533;K&#65533;&#65533;&#65533;&#1031;&#65533;SE&#65533;&#65533;Q&#65533;s&#65533;&#65533;E[u&#65533;&#65533;&#65533;PN &#65533;c&#65533;&#65533;&#65533;]dt&#65533;&#65533;*`A&#65533;7$&#65533;&#65533;&#65533;D!&#65533;`&#65533;&#65533;&#65533;EE+&#65533;&#65533;&#65533;&#65533;o&#505;`&#65533;&#65533;&#65533;&#65533;&#65533;&#65533;]&#65533;&#65533;&#65533;=
&#65533;M&#65533;&#65533;&&#65533;&#65533;&#65533;a&#65533;&#65533;(7&#65533;&#65533;v&#65533;&#65533;S&#65533;&#65533;A?|&#65533;&#37528;:W&#65533;p!c&#65533;&#524;)Q0&#65533;"~&#65533;&#65533;&#65533;b[Npb&#65533;BL&#65533;&#65533;%&#65533;$&#65533;B&#65533;e:e&#65533;4g&#65533;lM-o&#65533;&#65533;0&#65533;^&#65533;&#65533;1&#65533;&#65533;+f&#65533;oy^t&#65533;8&#65533;&#65533;&#65533;&#65533;&#65533;2&#65533;e&#65533;0&#65533;61=nm&#65533; u&#65533;*&#65533;z&#65533;!ZMF&#65533;ksQ&#65533;&#65533; !cp&#65533;m&#65533;&#65533;Q&#65533;@&#65533;+&#65533;G&#65533;&#65533;D&#65533;&#65533;;k&#65533;b&#1459;F&#65533;&#65533;uJ&#65533;-jZI&#65533;&#65533;p"&#65533;&#65533;H&#65533;9&#65533;zd&#65533;"&#65533;M&#65533;OA&#65533;&#65533;&#65533;&#65533;J&#65533;t&#65533;&#65533;Q*:&#65533;TG&#65533; ;&#65533;&#65533;&#65533;gs&#65533;&#65533;&#65533;`&#65533;m+&#65533;&#65533;&#65533;&#65533;&#65533;&#65533;&#65533;&#65533;&#65533;p&#65533;rS&#65533;&#65533;&#65533;&#65533;&#65533;&#1283;j?!:&#65533;&#65533;&#65533;B&#65533;&#2030;&#65533;&#65533;&#65533;..,&#65533;A&#65533;&#65533;E$&#65533;&#65533;&#65533;W#t&#65533;&#65533;{&#65533;1&#65533;&#65533;%&#65533;&#65533;g&#65533;&#65533;&#65533;zq&#65533;&#65533;~&#65533;&#65533;&#1849;&#9196;:;s;&#65533;&#65533;B&#65533;j&#65533;&#65533;&#65533;&#132;/&#270;s`&#65533;&#65533;e';'&#65533;R&#65533;B&#65533;&#65533;&#65533;&#65533;o&#65533;)GxB&#65533;4&#65533;<&#65533;Z&#65533;&#947;&#65533;s&#65533;&#251;eA&#65533;&#65533;_&#65533;^t&#65533;<&#65533;J&#65533;|&#65533;QC&#65533;&#65533;&#65533;&#65533;s&#65533;&#65533;&#65533;G&#65533;&#65533;&#65533;l[u&#65533;&#65533;u&#65533;B&#65533;&#16679;&#65533;?&#65533;oZ%G-lW&#65533;Q&#65533;/&#65533;n&&#65533;&#65533;&#65533;&#65533;&#65533;&#65533;&#65533;&#65533;^/1A&#65533;"0&#65533;&#65533;%&#65533;&#65533;%/pe=+&#65533;V.&#65533;Fb&#65533;^Zy&#65533;&#65533;B&#65533;$'&#65533;B&#65533;&#65533;x&#65533;~&#65533;w&#65533;&#65533;Wl&#1263;M&#65533;&#709;}g&#65533;	&#1491;}D&#65533;&#65533;&#65533;_&#65533;Cbo&#65533;-&#65533;c&#65533;&#65533;&#65533;&#1069;p&#65533;6&#65533;&#65533;&#65533;k&#65533;<&#65533;&#65533;&#65533;2.Z&#65533;2-&#65533;&#65533;&#23237;A&#65533;+8&#65533;+&#65533; !&#65533;&#65533;&#65533;U&#65533;&#65533;&#65533;:	&#65533;&#65533;[{	&#65533;s'&#65533;0,""&#65533;&#65533;=&#65533;&#65533;&#65533;&#65533;&#65533;:&#65533;I&#65533;&#65533;U&#1556;&#65533;&#65533;&#65533;&#65533;R &#65533;#&#65533;&#65533;&#65533;C(&#65533;&#65533;&#65533;&#65533;;9&#65533;&#65533;"@&#65533;p&#65533;&#65533;&#65533;1i&#65533;&#65533;c@&#65533;&#65533;4&#65533;(.&#65533;&#65533;4
.W&#65533;@&#65533;&#65533;7&#427;74&#65533;&#65533;&#65533;&#65533;-&#65533;&#65533;&#65533;S&#65533;&#65533;&#1582;4&#65533;tA<4*&#65533;&#65533;0&#65533;C&#65533;	&#65533;&#65533;&#65533;&#65533;B&#65533;&#65533;&#65533;&#1279;&#65533;&#65533;&#65533;X7&#65533;=&#1811;&#65533;&#65533;@&#65533;&#65533;&#65533;&#65533;&#295;@7&#65533;&#65533;B&#65533; &#65533;&#65533;&#65533;&#65533;p&#65533;&#65533;&#65533;1&#65533;/&#65533;&#65533;&#65533;&#65533;&#65533;&#65533;&#65533;J&#65533;&#52435;&#65533;&#65533;&#65533;&#45822;4T&#65533;U&#65533;
 &#65533;&#65533;&#65533;EhYm!_&#65533;&#65533;b{&6&#65533;A&#65533;;&#65533;@H&#65533;&#65533;&#1732;&#65533;&#65533;B<&#65533;C&#65533;&#65533;:;&#65533;&#65533;&#65533;X&#65533;%&#65533;=m&#1054529;BK@&#65533;Y&#65533;&#65533;k&&#65533;&#1125;&#65533;D1&#65533;k
&#65533;&#65533;p&#65533;v&#802;/&#65533;&#65533;vT&#65533;t&#65533;G&#65533;+&#65533;&#65533;&#65533;&#65533;N[.B&#65533;7&#65533;&&#65533;E&#65533;Z&#65533;&#65533;>&#65533;	&#290;&#196;&#65533;&#65533;q&#65533;Es&#65533;&#65533;;&#65533;k?&#65533;&#65533;&#65533;&#65533;%&#65533;ax&#65533;G&#65533;2(
&#65533;[.k%i\&#65533;J&#65533;&#65533;H7&#65533;;YRBl&#1334;&#65533;kB&#65533;&#65533;&#65533;9&#65533;'&#65533;D&#65533;@M$&#65533;&#65533;&#65533;r&#65533;8&#65533;9&#22755;yl&#65533;&#65533;x<Jxzl{|&#65533;&#65533;&#65533;2&#65533;D?&#65533;&#65533;*&#65533;&#65533;&#65533;&#65533;5&#65533;>&#65533;|.&#65533;T&#65533;&#65533;*&#65533;b&#65533;&#65533;&#65533;+&#65533;&#65533;E&#65533;&#65533;&#65533;&#65533;&#65533;R'&#65533;A&#65533;&#65533;H&#65533;&#65533;C&#65533;&#65533;
&#65533;&#65533;&#65533;&#65533;&#65533;b)Z&#65533;K"\&#65533;$&#65533;&#65533;l&#65533;0H&&#65533;&#65533;@&#65533;&#65533;&#65533;&#65533;&#65533;.a&#65533;&#65533;&#65533;&#65533;&#1536;&#65533;|&#65533;&#65533;I&#65533;X&#65533;q&#65533;B8B&#65533;	4&#339;J&#65533;&#65533;/x<J&#65533;DM&#65533;&#65533;&#65533;,M&#65533;j&#65533;v+&#65533;&#65533;l&#65533;&#1644;&#65533;&#65533;D%&#65533;.&#65533;&#65533;&#65533;&#65533;43&#65533;&#65533;&#65533;&#65533;&#65533;&#65533;&#65533;&#65533;&#65533;&#65533;r&#65533; RAv`A&#65533;&#65533;&#65533;#&#65533;&#65533;$&#65533;&#65533;&#65533;&#65533;&#65533;"hX&#65533;,&#65533;&#65533;?&#65533;&#65533;XH&#65533;&#65533;X&#65533;&#65533;9&#65533;x
' O&#65533;&#65533;&#65533;!nz&#65533;&#65533;4&#65533;s&#65533;/\&#65533;&#1324;O&#65533;,M&#65533;$&#65533;yl0R;G&#2025;M/&#65533;&#65533;&#65533;M&#65533;&#65533;U&#65533;&#65533;&#65533;75&#65533;&#65533;&#65533;&#65533;&#65533;^a&#65533;&#65533;&#65533;&#65533;:&#65533;:t&#65533;T&#65533;&#65533;,&#65533;&#65533;!&#65533;&#65533;yp'&#65533;PMH;T&#65533;&#65533;L0#4&#65533;7P&#65533;-Rr&#65533;rC&#65533;&#1092;0&#65533;h&#65533;2&#65533;&#65533;xO&#65533;&#65533;	/&#65533;&#65533;&#65533;R!e&#65533;&#65533;&#810;&#65533;\):A&#65533;<&#65533;&#65533;J&#65533;l&#65533;&#65533;&#65533;&#65533;&#1571;}&#65533;=)=&#65533;tA&#65533;0&#65533;&#65533;&#65533;&#65533;&#65533;&#65533;&#65533;[s&#65533;&#65533;&#65533;&#65533;
&#65533;jt&#65533;&#65533;X&#65533;U0&#65533;&#65533;(&#65533;&#65533;&#1151;;xA&#65533;&#65533;P&#65533;&#65533;|&#65533;&#65533;&#65533;I&#65533;R@uG&#65533;&#65533;&#65533;v<.SD&#1173;z&#65533;?&#65533;&#65533;M&#65533;"&#65533;+&#65533;WN><&#939;&#65533;&#65533;n&#65533;&#65533;&#65533;&#65533;E/&#65533;5]&#65533;&#65533;&#65533;&#65533;&#65533;c&#65533;&#65533;{&#65533;#&#65533;&#65533;|&#65533;L&#65533;V&#65533;&#65533;z&#65533;=m7&#65533;&#65533;Q&#65533;&#65533;S&#65533;U_&#65533;&#65533;RX!&#65533;&#65533;&#65533;<&#65533;m2&#65533;&#65533;dC&#65533;&#65533;&#65533;&#65533;&#65533;Ba&#65533;k&#65533;T'&#65533;&#65533;&#65533;&#65533;&#65533;k&#65533;*&#65533;&#65533;3&#65533;X&#65533;&#65533;&#65533;Kb&#65533;u&#1068;&#65533;@n&#65533;,X0&#65533;%&#65533;5B@&#65533;cQ&&#145;&#65533;&#65533;&#1111;&#65533;r|&#65533;<&#65533;&#1379;&#65533;2&#65533;tV&#65533;&#65533;U`m(`&#65533;G&#65533;&#65533;2d&#870;&#65533;M&#65533;&#65533;YT&#65533;-&#65533;i&#65533;&#65533;|&#65533;&#65533;&#65533;&#65533;(&#65533;m1,F1&#65533;&#65533;G&#65533;
&#65533;)?&#65533;&#65533;	j&#65533;>&#516;&#65533;<&#65533;&#65533;&#65533;9&#516;Ph&#65533;&#1120;&#65533;&#65533;486&#65533;&#65533;.z&#65533;x}&#65533;W}&#65533;&#65533;&#65533;+&#65533;&#1515;&#65533;&#1516;&#65533;&#866;&#65533;OSV&#65533;m&#1701;uZ0&#65533;&#452;&#65533;&#1094;&#65533;&#65533;S!&#65533;&#65533;&#65533;D&#65533;J&#65533;0&#65533;&#65533;&#65533;3&#65533;&#65533;&#65533;\B$B,&#564;&#65533;&#65533;)&#1607;&#65533;5X&#65533;e;=&#65533;&#1603;&#65533;&#65533;N&#65533;&#65533;>&#65533;&#65533;&#65533;&#65533;,8&#65533;X&#65533;&#65533;&#65533;U
&#65533;&#449;&#65533;&#65533;&#65533;0M&#65533;4&#675;X&#65533;

&#65533;RZ&#65533;&#65533;&#65533;^&#65533;&#65533;&#65533;O&#65533;+R>&#65533;&#65533;&#65533;6&#65533;J&#65533;&#65533;&#65533;&#65533;Je&#65533;&#65533;"NQ&#65533;Bf&#65533;&#65533;^&#65533;Xc&#65533;
&#65533;EB"&#65533;qy[&#65533;
&#65533;Y&#65533;&#65533;8O&#65533;"&#65533;;D(&#1094;&#65533;&#65533;&#65533;&#65533;&#892;&#65533;1&#65533;D&#65533;ZN&#65533;&#65533; &#65533;Z&#65533;EG&#613;\&#65533;&#65533;U^&#65533;&#65533;&#65533;&#65533;&#65533;0`r&#65533;h&#65533;&#65533;&#65533;&#1117;&#65533;&#65533;p>&#65533;hQ&#65533;&#65533;B&#65533;&#65533;&#602;&#65533;|{&#65533;WD&#65533;f&#65533;&#65533;&#65533;&#65533;1&#65533;&#65533;&#2041;&#65533;&#65533;&#65533;s&#65533;&#65533;U&#65533;&#65533;&#65533;&#65533;T&#65533;&#65533;&#65533;9&#65533;&#65533;&#65533;&#65533;?&#65533;&#65533;;&#65533;?&#65533;S&#65533;&#65533;&#65533;&#618;&#65533;&#1360;J&#65533;&#65533;&#65533;&#65533;&#65533;&#65533;&#3794;&#65533;
&#65533;&#65533;&#65533;/&#65533;&#65533;&#65533;&#65533;\Zx&#65533;\&#65533;8&#65533;&#65533;$E#&#65533;^xR`
<&#65533;&&#65533;;&#65533;.&#65533;&#65533;&#65533;qX V&#65533;&#65533;&#65533;J,]3(y!&#65533;&#65533;&#65533;e&#65533;&#65533;W&#65533;&#65533;)F8&#65533;`pIW&#65533;&#65533;1&#65533;&#1405;;L&#65533;S&#65533;&#65533;&#65533;&#65533;:@&#65533;:&#65533;&#65533;&#65533;^&#65533;&#65533;&#65533;&#65533;&#65533;&#65533;&#65533;/&#65533;c&#65533;&#65533;6H&#65533;&#65533;Z^a&#65533;&#1085;&#65533;^@dA&#65533;A&#65533;&#65533;[&#65533;&#65533;&#65533;
E&#65533;&#65533;9&#65533;a&#65533;&#65533;&#65533;&#1037;dqR&#65533;&#65533;B&#65533;&#65533;3bI>&#1908;&#65533;&#65533;(&#65533;|&#65533;&#65533;b&#65533;&#65533;+&#1464;1k`&#65533;&#65533;&#65533;&#65533;&#65533;a/&#65533;&#65533;&#65533;&#65533;&#65533;&#65533;&#65533;' &#65533;:&#65533;&#65533;K&#65533;h#'&#65533;)&#65533;0&#1018;&#65533;&#65533;K&#65533;W&#65533;1&#65533;&#65533;&#65533;B&#65533;H&#65533;=v\K^&#27101;\Bd&#65533;5dV&#65533;Q{l&#65533;&#65533;5RE&#65533;&#65533;&#65533;L&#65533;O>&#65533;Z&#65533;a&#65533;R&#65533;&#65533;&#65533;&#65533;&#65533;&#522;%&#65533;&#65533;&#65533;&#65533;G(NRV,YO&#65533;T$&#65533;$&#65533;LX&#65533;=`lC"8&#65533;Ep&#65533;x&#65533;c|&#65533;Y'&#65533;&#65533;V
;v&#65533;6&#65533;H&#65533;aF&#65533;~&#65533;&#65533;&#65533;T&#25218;\ug.&#65533;&#65533;h&#65533;&#65533;N(i&#65533;>&#65533;B&#65533;&#65533;\i2&#65533;&#65533;f&#65533;^U2]&#65533;&#999;LRr.gJ~	&#65533;&#65533;&#65533;iN&#65533;&#65533;	&#65533;V&#65533;&#65533;G9R&#65533;&#65533;&#65533;C&#65533;&#65533;&#65533;&#65533;C&#65533;r&#65533;"@U&#65533;C&#17598;C&#65533;;&#65533;&#65533;&#65533;&#65533;#Z&#65533;k&#12728;W&#65533;L'\&#65533;Df&#65533;&#65533;e&#65533;hg&#65533;&#65533;&#65533;&#1310;&#65533;&#65533;O@&#65533;K&#65533;k&#65533;F&#65533;fi&#65533;4V&#65533;&#65533;&#65533;&#65533;~M&#65533;&#65533;_!&#65533; &#65533;&#65533;@m&&#65533;Dl&#65533;N&#65533;mZ&#65533;&#65533;&#65533;&#65533;O&#65533;Z)&#65533;&#65533;Lj&#65533;&#593;&#65533;&#730;&#65533;:&#65533;&#65533;P&#65533;?k&#549;&#65533;&#65533;7&#65533;Q&#65533;B&#65533;Q&#65533;&#65533;&#65533;&#65533;;&#65533;x&#65533;E&#65533;&#280;\&#65533;&#65533;&#65533;WTk&#65533;&#65533;\s&#65533;&#65533;&#65533;&#65533;L\&#65533;&#65533;k&#65533;F&#65533;&#65533;=X&#65533;k&#65533;&#65533;n^&#65533;&#65533;mq&#65533;&#65533;&#65533;&#65533;&#65533;PHF&#2015;&#65533;G&#65533;&#65533;&#65533;"_&#65533;&#65533;&#65533;>&#65533;&#65533;kb&#65533;N1VZ&#65533;C;n	&#65533;=&#65533;&#65533;oi`y)&#65533;&#65533;&#65533;&#65533;&#65533;&#65533;8&#65533;&#65533;&#65533;m&#65533;&#1460;&#65533;&#65533;&#65533;h"&#65533;&#65533;&#65533;&#65533;&#1847;E&#65533;d&#65533;n&#65533;&#65533;&#65533;>n&#65533;E&#65533;&#65533;&#65533;s&#65533;:&#65533;&#65533;&#65533;&#14364;&&#65533;^&#65533;&#65533;G&#65533;&#65533;0&#65533;|5&#65533;dl[(&#65533;&#849;K&#65533;vHRr&#65533;&#65533;~.&#65533;&#65533;X&#65533;&#65533;V&#65533;M&#65533;&#65533;&#65533;Om&#65533;u&#774;&#65533;j7 &#65533;l&#793;&#65533;.>.X&#65533;&#65533;P4p&#65533;<Mv&#65533;O`&#65533;&#65533;&#65533;&#65533;.n&#65533;&#65533;&#65533;O&#65533;&#65533;.#p&#65533;&#65533;&#53837;n&#65533;
&#65533;6&#65533;!&#65533;&#65533;WjL&#65533;&#65533;(&#65533;&#65533;&#582;q]&#65533;lS~=3&#65533;N&#65533;I%?hN&#65533;CPq&#65533;&#65533;1&#65533;
8&&#65533;&#65533;&#1795;b&#65533;&#65533;-&#65533;&#65533;1&#65533;9&&#65533;|&#65533;&#65533;F&#65533;d&#65533;%#&#65533;r2&#65533;f&#65533;'&#65533;S&#65533;&#65533;&#65533;&#65533;&#65533;'&#65533;R&#65533;&#65533;l&#65533;&#65533;s&#65533;&#65533;&#65533;m&#65533;&#65533;#&#65533;&#65533;[&#65533;&#65533;YOt&#65533;u6&#65533;f&#65533;zs&#65533;;&#65533;&#65533;&#65533;Hb&#1140;[ &#65533;&#336;&#65533;&#65533;&#65533;0&#65533;o&#65533;&#65533;
&#1412;E8&#65533;#&#65533;&#65533;kc&#65533;@&#65533;&#65533;&#65533;|e&#65533;&#245;&#65533;&#65533;&#65533;B&#65533;O-O&#65533;&#65533;&#65533;^jN&#65533;_&#65533;h&#65533;&#65533;E&#65533;04&#65533;&#65533;U&#65533;p&#65533;&q&#65533;R&#65533;&#65533;p[&#65533;Y&#65533;w&#65533;&#65533;&#65533;\W*&#65533;&#65533;&#65533;&#1421;Rj&#65533;"&#65533;d$&#65533;C(&#65533;cNvc&&#65533;B&#65533;&#65533;&#65533;&#65533;&#65533;F&#65533;NdG&#65533;DN&#475;&#65533;&#65533;&#65533;<&#65533;J?&#65533;U&#65533;&#65533;&#65533;&#65533;&#65533;&#65533;Z&#65533;mMMl&#65533;&#65533;h&#65533;pP&#65533;&#65533;Ulq&#1957;/&#65533;u&#65533;&#65533;w&#65533;&#65533;"&#65533;zq7&#65533;&#65533;se&#65533;_&#65533;&#1025;&#65533;H&#65533;Z&#65533;c/&#65533;&#65533;&#65533;&#1085;h&#65533;&#65533;&#65533;~Vt1&#65533;U&#65533;&#65533;&#603;UO&#65533;[n?&#1820;&#65533;v&#65533;J&#65533;\&#65533;g&#65533;&#65533;S(yO&#65533;&#65533;&#65533;&#65533;&#65533;m&#65533;&#65533;&#65533;&#65533;>&#65533;Z&#65533;&#65533;&#65533;&#65533;&#65533;&#65533;&#65533;&#65533;&#65533;6&#65533;a6o&#65533;&#65533;&#65533;&#65533;&#65533;|&#1528;&#65533;y$&#65533;e1;'(&#65533;&#65533;c&m&#65533;g&#65533;&#65533;&#65533;-&#65533;&#65533;&#65533;'&#65533;&#751;{&#65533;&#65533;&#65533;&#65533;&#65533;&#65533;&#65533;&#65533;&#65533;B&#65533;#&#65533;&#65533;Qn'&#65533;&#65533;&#65533;kU_G~{A.iN&#65533;&#1886;&#65533;&#65533;&#65533;&#65533;&#65533;&#65533;O.?&#65533;&#65533;Gs&#65533;&#65533;&#65533;&#65533;&#65533;&#65533;&#65533;&#65533;&#65533;&#65533;&#65533;&#65533;?&#65533;&#65533;O&#65533;XX&#65533;c&#65533;&#65533;#&#65533;&#65533;&#65533;wPz&#65533;_&#65533;&#65533;g&#65533;0&#65533;&#65533;&#65533;c@&#65533;&#65533;&#65533;c&#65533;(&#470;d&#65533;a&#65533;+&#65533;&#65533;&#65533;Q&#65533;/&#65533;&#65533;&#65533;&#65533;&#65533;&#65533;y&#65533;&#65533;&#65533;i&#65533;e&#65533;'&#65533;J&#65533;&#65533;Z&#65533;&#65533;g&#65533; B&#65533;2l&#528; &#65533;&#65533;kQ&#65533;ea&#65533;&#65533;7jtx&#65533;F^Gz,i&#65533;"&#65533;]&k&#65533;&#792;&#65533;V&#65533;&#65533;X&#65533;&#65533;,&#65533;&#65533;b&#65533;&#65533;	&#65533;&#31392;&#65533;&#65533;&#65533;&#65533;%&#65533;&#65533;J&#65533;1&#65533;&#65533;5&#65533;&#678;&#65533;:T$LP71<x0&#65533;&#65533;F$X&#65533;&#65533;@&#65533;&#65533;&#65533;&#65533;&#65533;0&#65533;&#65533;&#65533;&#65533;&#65533;t&#65533;D)i&#65533;@q&#65533;&#65533;&#65533;&#1589;[&#65533;p&#65533;jo&#65533;}t&#65533;&#65533;&#65533;BVKQU&#65533;&#65533;N&#65533;4s&#65533;&#65533;o&#939687;&#65533;6e:&#65533;&#65533;&#65533;&#65533;&#65533;&#65533;zbJ&#65533;&#65533;Y3T&#65533;q!E&#1720;G&#65533;4Y&#65533;&#65533;d&#65533;&#65533;&#1526;&#65533;&#65533;&#65533;O&#65533;C&#65533;&#65533;Z~&#1535;&#65533;&#65533;&#65533;-M&#65533;&#65533;Tg&#1693;&#65533;&#65533;&#65533;JkM&#65533;&#65533;&#65533;&#65533;z&#65533;-&#65533;/Kf\q&#65533;I&#65533;&#65533;0&#65533;&#1173;&#65533;&#65533;&#65533;y&#65533;*x&#65533;?&#65533;&#65533;&#65533;=&#65533;&#65533;&#65533;CF&#65533; &#65533;&#65533;&#317;FZiUfB&#65533;Yh&#65533;I&#65533;!h&#65533;&#65533;&&#65533;A&#65533;$4&#65533;&#65533;&#65533;&#65533;&#65533;k&#65533;&#65533;TG&#65533;4&#65533;C&#65533;&#65533;6&#65533;D&#65533;&#65533;o&#65533;&#65533;&#65533;&#65533;1'&#65533;d[H;	&#65533;&#65533;&#65533;&#65533;&#65533;
&#65533;&#65533;(&#65533;&#65533;&#65533;-&#65533;&#65533;E&#65533;55&#65533;u&#65533;I%&#65533;,&#65533;&#65533;&#65533;(&#65533;XD9&#65533;w&#65533;*&#65533; V&#65533;3&#65533;W&#65533;J! &#65533;&#65533;B'|5 X}&#65533;&#65533;2&#65533;&#65533;G&#1445;&#65533;&#65533;&#65533;Xp&#65533;k~8&#65533;&#65533;&#65533;&#65533;B&#65533;g:J	&#65533;6t(i&#65533;XZ+&#65533;&#65533;8"d4^te&#65533;&#65533;&#65533;dq5&#65533;x\C&#65533;&#65533;&#65533;&#41714;&#65533;&#65533;w&#65533;&#65533;&#65533;&#65533;95&#65533;&#65533;&#65533;G&#65533;&#65533;&#841;R$.&#65533;@&#65533;&#65533;tUf&#65533;&#65533;TQ,&#65533;,&#65533;+&#1094;&#65533;We&#65533;&#65533;O&#65533;&#65533;&#65533;&#65533;&#65533;y"[dV&#65533;|&#65533;&#65533;`&#65533;Y&#65533;&#65533;A&#65533;.&#65533;&#65533;I&#65533;)&#65533;&#65533;*&#65533;&#1059;&#65533;vVI&#65533;&#65533;^J&#65533;&#65533;)&#65533;&#65533;&#65533;&#65533;6v&#65533;&#65533;m&#65533;&#65533;6Q&#65533;&#65533;&#65533;&#65533;X&#65533;&#65533;
&#65533;M&#65533;N&#65533;&#33847;q&#65533;&#65533;r&#65533;2&#65533;0R.&#65533;&#1905;&#65533;)&#65533;&#65533;&#65533;Q&#65533;&#65533;K.&#65533;0
&#65533;a&#65533;%&#65533;&#65533;f&#65533;&#65533;&#65533;&#65533;m&#65533;&#65533;&#65533;&#65533;<&#65533;&#65533;&#65533;w&#65533;&#65533;A&#65533;&#65533;p&#65533;=t&#65533;&#65533;&#65533;Y&#65533;a&#65533;&#65533;r&#65533;ai&#65533;Lj&#65533;&#65533;&#65533;
&#65533;cs&#18152;&#65533;E&#65533;&#65533;&#65533;;&#65533;1&#65533;XZ&#65533;&#65533;G&#65533;h&#65533;&#65533;s&#65533;&#65533;D&#65533;#&#65533;R&#65533;&#65533;TN&#65533;&#65533;-s&#65533;&#65533;&#65533;6k&#65533;_&#65533;X&#65533;x"&#65533;F&#65533;&#65533;E &#65533;h^&#65533;&#65533;&#65533;Z&#65533;&#65533;Z&#65533;%(&#65533;&#65533;$M&#65533;]o&#65533;(MYk&#65533;&#65533;f&#65533;H&#65533;&#65533;o&#65533;&#65533;&#65533;]&#65533;&#60286;M(&#65533;m&#65533;=&#65533;&#65533;s'&#65533;&#1912;&#65533;jk&#65533;<&#65533;&#65533;k&#65533;#&#65533;l&#65533;!k&#65533;&#65533;,&#65533;]t0dU	%&#65533;&#65533;&#65533;&#65533;`&#65533;<&#65533;[ l*&#65533;!&#65533;8;&#65533;&#65533;&#65533;sI&#65533;zt&#65533;@&#65533;X&#65533;
F&#65533;N>&#65533;&#65533;&#65533;&#65533;&#65533;&#65533;i&#65533;&#65533;&#65533;&#65533;&#65533;&#65533;5c[&#65533;&#65533;&#65533;;&#65533;&#65533;&#65533;wx&#65533;&#1385;h&#65533;;	"&#65533;b&#65533;_&#65533;B&#65533;&#65533;IA&#65533;&#65533;&#65533;r&#65533;&#65533;a/B&#65533;&#65533;&#65533;x3\&#65533;"L&#65533;Zr&#65533;C&#65533;&#65533;L}&#65533;&#65533;C&#65533;4wm&#65533;&#65533;L<&#65533;&#65533;&#65533;<7&#65533;&#65533;J-&#65533;&#65533;e&#65533;T5z&#65533;T&#65533;g&#65533;&#65533;&#65533;(&#65533;f&#65533;f&#374;
B&#65533;9&#65533;&#65533;^9(&#65533;&#65533;Mx[\&#65533;&#65533;f&#65533;&#65533;l*&#65533;ba&#65533;p&#65533;	:&#65533;nf3L&#65533;&#65533;&#1261;&#65533;&#65533;/=;&#65533;3&#65533;;&#65533;&#65533;,ED$&#65533;&#65533;&#65533;&#65533;4&#65533;Z4&#65533;&#65533;29:B&#65533;2&#65533;&#65533;b&#65533;&#65533;&#65533;&#65533;&#1501;&#65533;^&#65533;`&#65533;L&#65533;)	F6&#65533;&#1923; &#65533;2O&#65533;&#65533;V&#65533;L&#65533;&#65533;2&#65533;&#65533;&#65533;&#65533;&&#65533;&#65533;K0&#65533;t&#65533;&#65533;b8
&#65533;$&#65533;B7`N&#65533;&#65533;E&#65533;`&#65533;=&#65533;&#65533;|&#65533;&#65533;&#65533;&#65533;&#65533;m>a/AB&#65533;i&#65533;&#65533;,89'Yu&#65533;cL&#65533;&#65533;&#65533;&#65533;&#65533;&#65533;i@r&#851;&#1480;&#65533;5&#65533;&P&#65533;&#65533;&#65533;ggX&#65533;&#65533;R&#65533;&#65533;&#65533;BNa&#65533;D&#65533;&#65533;2U&#65533;j&#65533;&#65533;P2&#65533;&#65533;x&#65533;%13Z&#65533;&#65533;tL?A&#65533;&#65533;J=&#65533;dt&#65533;G&#65533;`Ba&#65533;<&#65533;d&#65533;&#65533;"4&#65533;	&#65533;&#65533;&#65533;
j
5K9&#65533;&#65533;0&#65533;S&#65533;&#65533;&#1306;A&#65533;~^&#65533;8w&#65533;&#65533;f&#65533;T&#65533;&#65533;&#65533;04@&#65533;&#65533;0x\"'"&#65533;&#65533;_&#65533;&#65533;&#65533;>I&#65533;Or&#65533;B&#65533;&#65533;Dc&#65533;J&#65533;Xd&#65533;&#65533;&#65533;@&#65533;&#65533;UJ$&#65533;m&#65533;&#65533;=&#65533;&#1042;Z&#65533;7&#65533;cD&#65533;(&#65533;&#65533;&#65533;&#65533;&#65533;&#65533;`&#330;&#65533;&#65533;&va0&#65533;&#27705;"HR&#65533;5&#65533;&#65533;$&#65533;G"&#65533;&#65533;#&#65533;&#65533;&#65533;A&#65533;:%H&#65533;d8&#65533;i&#65533;&#65533;&#65533;&#65533;	,&#65533;$&#65533;!'w&#65533;&#65533;in&#65533;&#65533;&#65533;;19&#65533;&#65533;&#65533;0pA@&#65533;&#65533;'&#65533;v&#65533;L&#65533;&#65533;GP&#65533;Q&#65533;%'8&#65533;/&#65533;&#65533;&#65533;&#65533;vM&#65533;B&#65533;&#65533;&#65533;[pW&#65533;^,&#65533;&#65533;&#65533;<Z&#27183;&#65533;&#867;&#65533;&#65533;&#65533;&#65533;&#65533;&#65533;&#65533;pt&#65533;&#65533;f&#65533;XR&#65533;n&#65533;&#65533;X#&#65533;u9&#65533;&#65533;ng;&#65533;8&l&#65533;&#65533;&#65533;&#65533;&#51206;j&#65533;&#65533;&#65533;[p&#65533;&#65533;&#65533;&#65533;&#65533;<&#65533;&#65533;u&#65533;&#65533; gM&#65533;&#65533;!s&#65533;m &#65533;&#65533;&#65533;`&#65533;Ms&#65533;&#65533;&#65533;&#65533;&#65533;P
&#65533;&#65533;&#1293;&#65533;&#65533;B&#65533;*F&#65533;&#65533;Z&#65533;&#65533;J6&#65533;&#65533;c-VqD&#65533;X&#65533;&#65533;&#65533;&#65533;S&#65533;&#65533;/&#65533;W&#362;W#g&#65533;a&#65533;&#65533;&#1920;&#65533;0&#65533;A&#65533;&#65533;&#65533;&#65533;KR&#65533;bf&#65533;$Z&#65533;&#65533;u&#65533;&#65533;&#65533;&#65533;g&#65533;&#65533;\&#65533;h&#65533;&#65533;&#65533;&#65533;j&#65533;9&#65533;&#65533;&#65533;	&#65533;7&#65533;&#638; jD$&#65533;[
&#65533;X&#65533;&#65533;nD"&#65533;P&#65533;rh&#65533;&#65533;\Pnh&#65533;6&#65533;&#65533;&#1406;&#65533;&#65533;(6Sv&#65533;&#65533;&#65533;U&#65533;]&#65533;&#65533;&#65533;E&&#65533;&#65533;G&#65533;&#1796;&#65533;MnQE&#65533;[X&#65533;&#65533;&#65533;!"&#65533;&#65533;{}%&#2001;&#65533;M&#65533;&#65533;&#65533;I&#65533;&#65533;&#65533;v&#65533;-&#1501;Lp&#65533;X&#65533;jWZ&#65533;&#65533;7S;&#65533;&#1923;A"&#825;nq&#65533;>&#65533;a*&#65533;&#65533;&#65533;p&#65533;&#65533;	Q\&#65533;&#65533;&#65533;&#65533;&#65533;5&#65533;8u'7m@&#65533;&#65533;r&#65533;&#65533;&#65533;g&#65533;-&#65533;&#65533;M&#65533;B`&#65533;1&#65533;&#65533;&#65533;&#65533;P&#65533;:&#549;5&#65533;y&#65533;&#65533;&#1414;&#65533;I&#65533;_k&#65533;*&#65533;IR&#65533;&#65533;&#65533;&#65533;s&#140;{t&#65533;&#65533;&#811;.&#65533;&#65533;QN,R&#65533;&#65533;&#65533;!&#51697;D[	f&#65533;&#65533;&#65533;&#65533;&#65533;&#1409;&#65533;_&#65533;&#65533;&#65533;&#65533;5H<&#65533;&#65533;g&#65533;F&#65533;!&#65533;|&#65533;;&#65533;&#1744;&#65533;&#65533;&\;&#65533;&#65533;|&#65533;3&#65533;f&#65533;#&#65533;]}&#65533;&#65533;&#65533;T&#65533;1&#65533;&#65533;&#65533;&#1964;&#65533;&#65533;G&#65533;Bq3&#63383;&#65533;hl&#65533;&#283;&#65533;g&#65533;R&#65533;x&#65533;P&#65533;&#65533;&#65533;&#65533;&#65533;&#65533;W&#65533;H&#65533;&#65533;qRw(&#65533;&#65533;&&#65533;&#65533;&#65533;&#65533;nJs&#65533;&#65533;;<&#65533;&#65533;'ulh$&#65533;&#65533;G&#65533;&#65533;~=X@*";&#65533;&#65533;!&#65533;&#65533;&#65533;k%&#65533;&#1179;&#65533;&#1010;F&#65533;&#65533;&#65533;:&#65533;H&#65533;R&#65533;r&#65533;&#65533;&#65533;&#65533;]&#65533;V*&#65533;_!&#65533;Y\F&#65533;'Y&#65533;w&#65533;&#65533;ee&#65533;&#65533;&#65533;Q"3&#65533;&#65533;&#65533;~i%&#65533;Wj&#65533;d&#65533;&#65533;&#65533;Or&#65533;^&#65533;&#65533;&#65533;&#65533;&#65533;&#65533;&#65533;]&#65533;&#65533;|I&#65533;&#65533;&#50884;&#1497;&#65533;,&#65533;&#65533;&#65533;&#65533;&#65533;<&#65533;&#65533;
PI&#65533;&#65533;&#65533;&#65533;&#65533;&#65533;'&#65533;&#65533;&#65533;&#65533;/&#65533;&#65533;&#65533;&#65533;t
q&#65533;&#65533;&#65533;&#65533;&#1964;&#65533;&#65533;&#65533;&#65533;
)&#65533;-&#65533;z&#65533;&#65533;&#65533;	&#65533;&#65533;&#65533;&#1853;]CD&#65533;&#65533;&#65533;&#65533;&#65533;&#65533;&#65533;&#65533;&#650;&#65533;&#65533;=&#65533;&#65533;&#65533;&#65533;&#65533;&#65533;&#65533;&#65533;Z&#65533;&#65533;C&#65533;&#65533;XdiM&#817;A&#65533;S&#65533;&#65533;&#65533;&#65533;X&#65533;k&#65533;H&#65533;L&#65533;&#65533;Y&#17422;n&#65533;&#1955;&#65533;X&#65533;&#65533;&#65533;Z\&#65533;%&#65533;&#65533;&#65533;&#65533;_&#65533;&#65533;&#65533;T&#65533;i&#65533;&#65533;
&#65533;&#65533;^&#65533;&#65533;Q&#65533;0&#65533;- &#65533;0&#65533;m^I&#65533;V&#65533; &#65533;&#65533;]&#65533;&#65533;\&#65533;&#65533;&#65533;&#65533;$&#65533;&#1301;m&#65533;&#65533;M&#65533;h&#65533;&#65533;&#65533;I&#65533;&#65533;F&#65533;&#65533;`C&#65533; &#65533;8X&#857;A&#65533;`&#65533;&#65533;&#65533;&#65533;&#65533;I&#65533;&#65533;&#65533;&#65533;&#65533;&#65533;&#65533;&#65533;~P&#65533;&#65533;Z|o&#65533;6a?9&#65533;&#65533;&#1996;-&#65533;&#65533;9&#65533;&#65533;&#65533;L&#65533;,]W`>Q&#65533;&#65533;&#65533;D&#65533;m&#65533;&#65533;&#65533;FI&#65533;&#65533;&#1096;&#65533;&#65533;"&#65533;&#65533;"&#65533;&#65533;$d``=_"&#65533;i&#65533;p&#65533;W&#65533;&#65533;&#65533;Fb&#527;&#65533;&#65533;G&#65533;F&#65533;&#65533;$&#65533;Z"&#65533;?&#65533;L|&#65533;&#65533;&#65533;&#65533;2&#65533;S)%J&#65533;D&#65533;B
(&#65533;&#65533;&#65533;&#65533;&#65533;(&#65533;&#65533;F&#65533;&#65533;&#65533;&#65533;&#65533;&#65533;&#65533;Z&#65533;|/&#65533;PE&#65533;W&#65533;N&#260;&#65533;&#65533;&#65533;.&#65533;&#65533;.&#65533;L&#65533;
m&#532;b&#65533;_B&#65533;P>&#65533;W&#65533;P&#65533;&#768; &X&#65533;&#65533;#&#65533;i&#65533;4&#65533;d&#65533;_t$&#65533;8@kA&#65533;%&#65533;O}K6&#65533;&#65533;&#65533;&#65533;&#65533;&#65533;&#65533;&#1225;&#1163;Q](&#65533;R9&#65533;C&#65533;&#65533;&#65533;&#65533;M&#65533;&#65533;&#65533;>BD&#65533;&#65533;&#65533;q&#65533;\&#65533;A&#65533;&#65533;&#65533;9Zf	)H&#65533;Gl&#1688;&#65533;&#65533;Xa&#65533;a&#65533;u&#65533;*p&#65533;&#65533;x&#65533;&#893;&#373;&#65533;\&#65533;&#65533;$8hU=&#65533;eGf&#65533;&#65533;&#65533;&#65533;]&#65533;&#65533;&#65533;&#1609;&#65533;&#666;&#65533;$&#65533;Y'&!Z&#65533;RC&&#65533;YW&#65533;$T&#65533;+&#65533;&#65533;~&#65533;&#65533;q&#65533;Q&#1442;R&#65533;&#65533;C0eS:ej(dIT&#65533;&#65533;&#65533;&#65533;&#65533;Gy&#65533;PH&#65533;e"&#65533;&#65533;XM(&#65533;&#65533;Y&#65533;@k&#65533;&&#745;ej&&#65533;&#65533;&#1804;7&#65533;&#370;a&#65533;%&&#65533;^~^QM&#65533;&#65533;R&#65533;&#65533;	fN&#65533;<R&#65533;u&#65533;&#65533;&#65533;&#65533;&#65533;b2fbE&#65533;&#65533;!&#65533;!&#65533;Q&#65533;&#861;&#65533;&#65533;&#65533;&#65533;&#65533;&#1708;&#65533;&#65533;241&#65533;Wxd&#65533;Upe&#65533;6&#65533;&{j&#65533;V&#65533;I6[n&#165;&#65533;\&#65533;&#65533;	?&#65533;[&#44894;p&#65533;&#65533;Xgwf&#65533;&#65533;}\/`&#65533;)PY&#65533;@&#65533;/&#65533;`&#65533;&#65533;m&#65533;q%v&#65533;c&#65533;5&#65533;&#1325;Ub&#65533;y\T
&#65533;#&#1560;8R4&#65533;D&#65533;a&#65533;]&#65533;g{&#65533;gP&#65533;&#65533;]&#65533;&#65533;[&#65533;6.&#65533;&#65533;&#65533;b&#65533;9&#65533;&#65533;&#65533;^qrFX&#65533;g&#65533;&#65533;&#65533;&#65533;&#65533;S&#65533;[&#65533;&#65533;&#65533;@.L9*(&#65533;p&#65533;1 Ehue&#65533;X&#65533;&#65533;ThZ&#65533;&#65533;Y&#65533;&#65533;cJ%&#65533;b(X!&#65533;w&#642;u&#65533;&#65533;"&#65533;X&#65533;[&#65533;aB&#65533;&#65533;&#65533;J&#65533;&#33490;&#65533;HF&#65533;6&#65533;%&#65533;&#65533;&#1176;&#65533;&#65533;u6&#65533;'&#65533;&#1320;&#65533;&#65533;&#65533;&#65533;&#65533;&#65533;&#65533;&#65533;&#65533;&#1626;YP_Z&#65533;&#65533;:&#65533;&#65533;b&#65533;]&#65533;=&#65533;Rb"&#65533;&#65533;,&#65533;<&#65533;Rz&#452;&#65533;&#65533;=&#65533;>9e&#65533;&#65533;!$&#65533;&#65533;&#65533;N&#65533;&#65533;%dB&#65533;&#65533;&#49730;&#65533;&#65533;A&#65533;&#65533;@^&#65533; #&#65533;GP&#65533;$C(&#65533;6&#65533;&#65533;H&#65533;W\#V&#65533;fb&#65533;&#65533;&#65533;&#65533;&#65533;&#65533;&#65533;
&#65533;B&#65533;&#65533;&#65533;4&#65533;&#65533;,*&#65533;&#65533;&#65533;t&#65533;&#65533;mks&#65533;&#65533;&#65533;qbj*m]=v&#65533;@&#65533;&#65533;]cI&#65533;}&#65533;&#65533;&#65533;X&#65533;&&#65533;i&#65533;&#65533;&#65533;@&#65533;&#65533;(&#65533;&#65533;>B&#65533;&#65533;+&#65533;Z&#65533;&#65533;&#60140;j&#65533;`E&#65533;&&#65533;G&#65533;0SQ&#65533;&#65533;&#65533;Hba&#65533;&#65533;&#65533;%&#65533;&#65533;&#1609;&#65533;&#65533;gMX"[&#65533;h&#65533;&#65533;e&#65533;&#65533;&#65533;}P(U&#65533;~>*&#65533;&#65533;&#65533;(&#65533;i&#65533;:&#696;&#65533;&#1438;a&#65533;&#65533;z&#890;~*Q&#65533;&#935;&#65533;&#65533;Fq&#65533;&#65533;&#65533;&#65533;&#65533;&#65533;&#65533;(&#65533;p&#65533;&#65533;&#65533;j&#65533;&#65533;j&&#65533;*&#65533;&#65533;&#65533;&#65533;&#65533;B$T&#65533;m&#65533;E$&#65533;&#65533;&#1574;{&#65533;&#65533;9&#360;&#65533;&#65533;&#65533;&#65533;*&#65533;J&#65533;@8&#65533;I&#65533;~,&#65533;&#65533;,&#610;,&#65533;&#65533;&#65533;&#1710;&#65533;~6&#1846;&#65533;&#766;&#65533;&#65533;\&#65533;Edb&#65533;]f&#65533;i1aEI&#65533;R(,&#65533;&#65533;Y`&#65533;*d&#65533;N]&#65533;.&#65533;W&#65533;&#1166;&#65533;tq&#65533;N&#65533;&#65533;&#65533;&#65533;Tz&#65533;U"&#65533;f&#1391;&#65533;D&#65533;^&#65533;m`m&#65533;&#65533;&#65533;&#65533;	&#1710;&#65533;I&#65533;t&#65533;~|&#65533;&#65533;=Z&#408;&#65533;"&#65533;&#65533;l&#65533;&#65533;-&#65533;Z&#44969;&#65533;.&#65533;&#65533;&#65533;&#65533;&#65533;&#2018;&#65533;bT&#65533;.&#65533;A.&#65533;W&#65533;K&#65533;&#65533;'&#65533;z&#65533;&#65533;&#65533;K5&#65533;&#65533;nf&#65533;&#65533;&#65533;LS%zEQ&#65533;E&#65533;%&#65533;z.&#65533;&#1935;&#65533;&#65533;&#65533;I&#65533;	M&#65533;&#477;&#65533;&#65533;[&#43695;&#65533;e&#65533;I&#65533;;&#65533;&#65533;&#65533;&#65533;o&#1710;&#65533;U/&#65533;6*tA*&#65533;n&#65533;&#65533;&#65533;c&#65533;&#65533;Kf.&#65533;&#65533;&#65533;w&#1102;&#65533;&#65533;&#842;<d&#65533;&#65533;&#65533;9&#65533;&#65533;&#65533;F%&#65533;&#65533;*&#65533;V/&#65533;n&#65533;f
l/&#65533;&#190;>&#65533;"&#65533;&#65533;&#65533;&#65533;&#65533;&#65533;@&#65533;&#65533;i&#42920;&#65533;&#1897;
Rk&#65533;[&#65533;&#65533;>&#65533;&#65533;o&#65533;&#65533;-&#1226;&#65533;&#65533;g&#65533;&#65533;_&#65533;&#65533;&#65533;&#65533;MQ&#65533;&#65533;&#65533;&#65533;&#65533;&#65533;&#65533;&#65533;J&#65533;&#65533;&#65533;t2&#65533;I&#65533;[	&#65533;&#65533;Ansk&#65533;f&#65533;'dp&#65533;&#65533;&#65533;&#1348;f&#803;G&#65533;B &#65533;A&#65533;&#65533;%"j&#65533;f&#65533;D{&#65533;&#65533;&#65533;Vb&#65533;&#65533;&#65533;&#65533;&#65533;&#65533;Q&#65533;m&#65533;&#64830;.&#65533;v&#65533;x&#65533;&#65533;2&#65533;&#65533;&#65533;&#65533;&#65533;.5&#65533;]&#65533;&#65533;b&'&#65533;(&#65533;d&#65533;&#65533;H1&#65533;&#65533;&#65533;ai&#65533;&C&#65533;!&#65533;&#65533; &#65533;k&#65533;&#65533;&#65533;	&#65533;k&#65533;&#65533;&#65533;&#65533;>&#45237;1&#65533;.&#65533;&#65533;r&#1498;&#65533;"&#65533;&&#65533;I&#65533;A&#65533;O__&#65533;fb&#65533;&#65533;,&#65533;&#65533;n_&#65533;_3j&#65533;#&#65533;Q0&#65533;&#65533;U&#65533;f&#65533;&#65533;r&#65533;&#65533;> &#65533;'edJ&#65533;*&#65533;u&#65533;B(&#65533;&#65533;yT&#65533;	&#65533;,&#65533;&#65533;5&#65533;/V`t&#65533;j&#65533;j&#65533;~b%)&#65533;M `&#65533;&#65533;_&#65533;.&#65533;rP&#65533;e]z/&#65533;&#65533;&#65533;&#65533;&#65533;&#65533;&#65533;i&#65533;z&#65533;&#65533;&#65533;&#65533;/{&#65533;:&#65533;&#65533;&#65533;&#65533;'
q!D&#65533;D&#65533;(&#65533;&#65533;n&#65533;@&#65533;&#782;#W&#65533;&#65533;&#1278;MdZ&#65533;w&#65533;	'&#65533;8&#65533;&#65533;&#65533;&#65533;vf&#65533;&#65533;3(&#65533;&#65533;M&#65533;&#16360;&#65533;[&#65533;r!&#65533;r+o&#65533;&#65533;f&#65533;X&#65533;A&#65533;i&#65533;2&#65533;Z&#65533;$&#65533;&#65533;&#65533;I&#65533;&#65533;B&#65533;A'Z&#65533;5&#65533;&#65533;V&#65533;s}&#65533;DW5Ekq&#1397;m&#65533;&#65533;MN&#65533;/8&#65533;GGn&#65533;>&#65533;\E8b	&#65533;"&#1024;&#65533;&#65533;$&#65533;t&#65533;)f&#65533;&#65533;&#453;&S&#65533;&#65533;~&#65533;L;$&#65533;2n9&#65533;&#65533;&#65533;N&#65533;r&#65533;Nb&#65533;&#348;#&#65533;#&#65533;&#65533;&&#65533;%t&#65533;T&#2031;f&#65533;U&#65533;d3P&#65533;.&#65533;94K!&#65533;&#65533;D&#65533;%8&#65533;EWoj&#65533;F&#65533;u&#65533;$p&#65533;&#65533;j&#65533;\&#65533;&#65533;&#65533;
&#65533;&#65533;7s&#65533;&#65533;(d&#65533;&#65533;f :#0gF/_&#65533;j&#65533;6C5&#65533;&#65533;&#65533;&#65533;&#65533;&#65533;&#65533;!&#65533;z_&#65533;]^;5l&#65533;&#65533;&#65533;:v&#65533;&#11676;me#&#65533;e+&#65533;k&&#65533;)&#65533;mz[u&#65533;j&#65533;&#65533;&#65533;&#65533;2&#65533;&#65533;7js&#65533;&#65533;&#65533;&#65533;&#812;k&#65533;&#65533;g	[;&#65533;$&#65533;5&#65533;&#65533;!BDgQx&#65533;53&#65533;u&#65533;&#65533;~&#65533;&#65533;92&#65533;&#65533;&#65533;&#661;Ga&#65533;IO7&#65533;(AYP&#65533;&#65533;z&#65533;&#65533;&#65533;{&#65533;jb&#65533;&#65533;&#65533;O&#65533;&#65533;&#65533;R&#65533;&#65533;&#65533;&#65533;C&#1238;&#65533;&#65533;7Dwhc&#65533;&#65533;UZ&#65533;h&#65533;=q&#65533;W&#65533;B5&#65533;&#65533;&#65533;I&#65533;rR&#65533;d
&#65533;x&#65533;&#65533;&#65533;&#65533;&#65533;m&#65533;&#65533;&#65533;&#65533;C&#65533;nK&#65533;?&#65533;&#65533;e&#65533;&#65533;:&#65533;5&#65533;g&#65533;_W&#65533;&#65533;e&#65533;&#65533;[&#65533;&#65533;5&#65533;&#65533;'[&#65533;y|(AS@b&#65533;&#65533;&#65533;&#65533;&#65533;k&#65533;k&#65533;&#65533;c&#65533;(&#65533;&#1886;f7&#65533;C&#65533;&#65533;&#65533;&#65533;&#65533;g&#65533;# G&#65533;M>&#65533;_;~&#65533;wX&#65533;x)&#65533;d&#65533;&#65533;U&#65533;&#65533;}&#65533;&#65533;,&#65533;2&#65533;&#1025;A&#65533;<&#65533;!&#65533;pw&#65533;3&#65533;&#65533;&#65533;&#1688;&#65533;&#65533;mkt&#65533;&#65533;&#1600;5u&#65533;Bt_&#65533;x/t&#65533;&#65533;&#65533;9&#65533;&#65533;\_x&#65533;&#65533;*K&#65533;&#65533;&#65533;9&#65533;G&#65533;;N&#65533;uv;&#65533;&#65533;&#65533;&#65533;0&#65533;e1&#65533;}&#65533;&#65533;w&#65533;&#65533;&#1580;&#65533;&#65533;5f&#65533;&#65533;w>ZrG)&#65533;&#65533;&#65533;E>&#65533;VZ&#65533;&#65533;&#65533;h&#65533;hd&#65533;B&&#65533;{&#65533;&#65533;&#65533;&#65533;vT
&#65533;K{&#65533;UN&#65533;&#65533;A&#65533;&#65533;&#65533;&#65533;i&#65533;&#65533;&#65533; @&#65533;&#65533;E&#65533;&#65533;&#65533;r&#65533;&#65533;&#65533;&#65533;s&#65533;85&#65533;5&#65533;&#65533;&#65533;Zx&#65533;nT&#65533;&#65533;&#65533;'&#65533;y&#65533;&#65533;r&#65533;3&#65533;7&#65533;n&#65533;&#930;&#65533;&#65533;&#65533;&#65533;&#65533;]&#65533;v&#65533;&#65533;v&#65533;&#1325;)&#65533;6\&#65533;@&#65533;)#x&#65533;&#65533;
[%&#65533;&#65533;&#65533;&#65533;&#65533;&#65533;v&#65533;&#65533;&#65533;#x&#65533;G/&#65533;&#65533;M)_&#65533;r&#65533;&#65533;NM&#65533;&#65533;&#65533;&#1497;S&#65533;q&#65533;&#65533;&#65533;S7&#65533;&#65533;y&#1419;&#65533;&#65533;&#65533;&#483;&#65533;&#65533;&#65533;&#65533;&#65533;&#65533;.&#65533;&#65533;&#65533;&#65533;&#65533;w&#65533;&#65533;&#65533;#}3EW&#65533;&#65533;&#65533;&#1544;&#1948;&#65533;&#65533;X"NX&#65533;o&#65533;B-&#65533;&#65533;&#65533;&#65533;f&#1147;&#65533;&#65533;;&#65533;&#65533;jf&#65533;!&#65533;p)&#65533;w&#1030;&#65533;&#65533;&#65533;&#65533;&#65533;&#65533;&#65533;&#65533;&#65533;l&#65533;k&#65533;&#65533;e_|&#65533;&#26112;&#65533;8Dz&#65533;;D&#65533;7&#65533;&#65533;6&#65533;f;&#65533;']&#65533;N&#65533;J&#65533;&#65533;&#1703;&#65533;&#65533;"&#65533;&#65533;+&#65533;-&#65533;&#65533;Bd&#65533;3&#65533;&#65533;&#65533;&#65533;#&#65533;c&#65533;&#65533;s&#65533;&#65533;C&#65533;p&#65533;&#65533;5 &#65533;yK}&#65533;Ic&#65533;&#65533;~&#65533;FS/&#65533;&#65533;s<&#65533;&#985; &#65533;&#65533; 4D&#65533;}&#65533;b?&#65533;J&#65533;%xA-&#65533;&#65533;&#660;&#65533;&#65533;&#65533;&#65533;&#65533;&#65533;&#65533;@ tq&#65533;f&#65533;IzD0`&#65533;d2xpRB&#65533;&#65533;<5&#65533;&#65533;b&#65533;PVDE
#E&#65533;&#65533;8v&#65533;&#65533;&#65533;&#65533;?&#65533;I&#65533;4i&#65533;"$:d&#65533;B&#65533;&#65533;&#65533;!&#65533;&#65533;&#65533;,&#65533;&#65533;B&#65533;oZp`&#65533;dP&#65533;C&#65533;]P&#65533;c&#65533;K&#65533;&#65533;&#65533;$&#65533;&#65533;BGSU%$&#65533;K&#65533;[&#65533;&#65533;d&#65533;5&#65533;j&#65533;a&#65533;B}X&#65533;R&#65533;k&#1642;]&#65533;&#65533;&#460;&#65533;&#65533;F&#65533;h
/&#65533;V{&#65533;&#65533;&#65533;Ek&#65533;&#639;&#65533;&#65533;=ij&#65533;?&#65533;1i.D&#65533;{&#65533;&#65533;,&#65533;&#65533;&#65533;6B&#65533;&#65533;&#1058;CQ&#65533;9&#65533;&#65533;;R&#65533;&ME&#65533;5tR"7\&#65533;tt&#65533;&#65533;+"?d,&#65533;$&#65533;#&#65533;&#65533;&#65533;}}&#65533;&#65533;&#341;&#65533;v&#65533;&#65533;&#65533;U&#65533;\&#65533;TdR&#65533;W&#65533;&#470;&#65533;k7br&#65533;&#65533;I&#65533;&#65533;6&#65533;S&#65533;p[q&#65533;[r&#65533;Z&#65533;~r3&#65533;&#65533;&#65533;U&#65533;&#65533;&#65533;&#65533;$.&#65533;A&#65533;C&#65533;&#65533;3K>JI&#65533;&#65533;<&#65533;5&#65533;B&#65533;p<&#65533;8&#65533;&#65533;&#65533;&#65533;&#65533;&#65533;2&#65533;&#1025;&#65533;&#65533;&#65533;8&#65533;Lo9&#65533;`[0&#65533;&#65533;&#65533;&#650;C&#65533;&#65533;s&#65533;#J&#65533;[&#65533;4&#65533;N&#1841;&#65533;-&#65533;J&#65533;1=&#65533;&#65533;&#715;&#65533;Y&#65533;i&#65533;&#65533;&#65533;&#65533;&#65533;&#65533;&&#36998;&#65533;&#65533;&#453;-*2&#65533;9&#65533;M&#65533;GV&#65533;&#65533;3&#65533;j&#65533;(&#65533; O&#65533;&#65533;E&#65533;X;&#65533;*O&#65533;p&#65533;C:&#65533;2&#671;(&#65533;&#65533;<&#65533;c&#65533;&#65533;&#65533;M&#43827;&#65533;&#1776;&#65533;-2&#65533;&#65533;&#65533;&#65533;&#65533;,EO&#65533;&#65533;&#1203;&#65533;<&#65533;&#65533;&#65533;&#65533;&#65533;&#65533;3&#65533;=&#65533;&#65533;aBxB&#65533;D&#65533;r	a&#65533;&#65533;KM&#156;&#65533;&#65533;.&#65533;&#65533;5&#65533;&#65533;d(M5&#65533;&#136;&#65533;&#65533;\S&#65533;7&#65533;&#65533;j.>&#65533;(&#65533;~b.&#65533;h&#65533;Z
&#65533;&#65533;Nr$&#65533;a&#65533;n&#65533;=&#65533;&#65533;&#65533;r\W&#65533;C&#65533;Bi&#491;&#65533;&#65533;&#65533;%&#65533;&#65533;#&#65533;tO^#&#65533;&#65533;4^&#65533;\#&#65533;N&#65533;&#65533;&#65533;&#65533;T-&#65533;+^-!&#65533;0s&#65533;1&#65533;&#1569;E&#65533;&#65533;/-M&#65533;L5&#65533;&#65533;=&#65533;&#65533;&#65533;$&#65533;&#65533;g%&#65533;NuU.&#65533;&#1700;`sQ[A&#65533;X&#48801;&#65533;&#65533;v&#65533;&#65533;LIg&#65533;XY&#65533;-3&#65533;&#65533;T&#65533;z&#65533;4&#65533;"j&#65533;8Bt!&#65533;&#65533;#< &#65533;Z&#65533;~X&#65533;&#65533;G"-b&#65533;}&#65533;X&#65533;"&#65533;&#65533;&#65533;0L&#65533;&#65533;%&#65533; c&#65533;&#65533;>|&#65533;&#65533;;&#65533;o_&#65533;&#65533;&#65533;n&#65533;vr,&#65533;}&#65533;&#65533;J&#65533;&#65533;&#65533;&#65533;)&#65533;)&#65533;X&#65533;#g&#65533;&#65533;&#65533;&#65533;k\&#65533;T&#65533;!'&V&#65533;&#65533;D&#65533;n44N&#65533;&#65533;&#65533;k&#65533;\&#65533;(&#65533;&#65533;f&#65533;+ZU&#65533;&#65533;&#65533;H&#65533;f9`L&#65533;&#65533;e&#65533;&#65413;&#65533;m&#65533;`k*&#65533;&#497;&#65533;&#65533;&#65533;]\o&#65533;&#65533;&#65533;Lx&#65533;or&#65533;|:&#65533;&#65533;&#65533;p5&#65533;2&#65533;&#65533;^OG}#&#893;>;SR&#65533;&#65533;x&#65533;&#65533;Z&#65533;X&#65533;&#65533;&#65533;&#65533;iw&#65533;J&#65533;&#65533;C&#65533;	Ap&#65533;=&#65533;&#65533;o	T &#65533;&#65533;&#65533;-&#65533;%/`&#65533;{_&#1610;&#65533;4Y&#65533;&#65533;=&#65533;&#65533;&#65533;&#65533; F&#65533;&#65533;@NS&#65533;&#65533;&#65533;&#65533;`Q&#65533;&#65533;Q&#65533;`e@B&#65533;&#65533;G&#65533;&#65533;b
"p&#65533;&#65533;&#65533;	mh&#65533;!j&#65533;&#65533;7&#65533;!&#65533;mNpfPD&#65533;&#65533;d8Q&#65533;r&#65533;&#65533;&#65533;n&#65533;&#65533;H&#65533;7&#65533;.+D&#65533;`&#65533;J&#65533;C&#65533;&#65533;A$&#65533;
H(&#558;	&#65533;zd&#65533;!\2&#65533;&#65533;&#312324;&#250;V&#65533;&#1926;*Kn~)&#65533;&#65533;&#65533;@C?&#65533;]>&#65533;&#65533;w8&#65533;;&#65533;%_|Q&#65533;&#65533;"&#65533;&#65533;&#65533;C"I&#65533;&#65533;&#65533;Y&#65533;&#65533;b&#64056;&#65533;&#65533;y&#65533;$&#65533;&#65533;&#65533;
&#65533;&#65533;?&#65533;k\9&#65533;&#65533;If&#65533;5&#65533;q&#65533;H"h&#65533;!:&#65533;rn&#65533;%m&#65533;&#65533;&#44369;&#65533;&#65533;a&#65533;B&#65533;&#65533;r}T&#1997;&#65533;-&#65533;2A&#65533; &#65533;&#65533;C-&#65533;CHPBne&#65533;&#65533;&#65533;  &#65533;%&#65533;#&#65533;gI&#65533;&#65533;&#65533;&#1974;DJO.p:1&#1755;iA&#65533;9&#65533;x&#65533;]&#65533;&#65533;&#65533;&#65533;&#65533;&#65533;C&#65533;&#65533;&#65533;>e&#65533;+D+$6&#65533;&#65533;&#65533;&#65533;	&#65533;b&#65533;P/#&#65533;&#65533;&#65533;`&#65533;'&#65533;M&#65533;&#65533;&#65533;&#65533;&#65533;z&#65533;&#65533;&#65533;&#65533;*&#65533;l&#65533;IMk&#399;##&#65533;A&#584;(&#65533;&#65533;!N:&#65533;b&#65533;&#65533;U&#65533;&#65533;yS&#65533;&&#65533;&#65533;&#65533;w.0+!}&#65533;&#65533;&#65533;&#65533;M&#65533;&#65533;D&#65533;&#65533;&#65533;&#65533;&#65533;T&#65533;&#65533;&#65533;&#65533;&#65533;A&#65533;ZP=	&#51086;KRDI(&#65533;&#65533;"XOzUP&#65533;&#65533;Q!&#65533;&#65533;&#65533;&#65533;&#65533;Fi&#367;&#65533;&#65533;E&#65533;&#65533;kR&#65533;1&#65533;/Sp4&#65533;	]&#65533;&#65533;&#65533;m%&#65533;i&#65533;rN&#65533;Q&#65533;Z&#65533;&#1808;O&#65533;&#65533;&#65533;Y
u&#65533;&#65533;&#65533;&#65533;d&#65533;&#65533;&#65533;&#65533;4&#1385;f&#322;U&#65533;&#65533;H_&#65533;&#65533;R&#65533;&#65533;j&#65533;&#65533;&#65533;&#1402;^&#65533;&#65533;"+I2;&#65533;&#65533;&#65533;&#65533;&#65533;&#65533;#x&#65533;&#65533;H4"&#65533;w&#65533;&#65533;&#65533;&#65533;r&#1532;&#65533;&#1357;$&#65533;R@&#65533; &#65533;&#65533;$8&#65533;b&#65533;&#65533;&#65533;L&#65533;=&#65533;&#65533;&#65533;
u&#65533;&#65533;E&#65533;&#65533;&#65533;&#65533;J&#65533;&#65533;*"&#65533;7&#65533;9f7&#65533;Y&#65533;U&#65533;_&#65533;&#65533;F&#65533;&#65533;7FB&#65533;&#65533;Xw"\H5vT-&#65533;&#65533;b&#65533;&#65533;:T&#65533; &#65533;-n&#65533;&#65533;&#65533;T9.B{np&#65533;4&#65533;&#1724;&#65533;&#65533;Snr&#65533;&#65533;S&#65533;@&#65533;n&#65533;&#65533;&#65533;B&#65533;&#346;2&#65533;(a%&#65533;^&#65533;&#65533; &#65533;&#65533;&#65533;&#49459;&#65533;&#1934;&#65533;7&#65533;y&#65533;l&#65533;p&#65533;&#65533;x(&#65533;&#65533;&#65533;~&#587;&#65533;#&#65533;-&#65533;'&#65533;&#65533;&#65533;-&#65533;&#65533;ci&#65533;	&#65533;&#65533;5&#65533;}&#65533;&#65533;&#65533;&#65533;\&#65533;&#65533;&#65533;&#65533;&#49923;&#65533;&#65533;T&#65533;
&#772;&#65533;"@&#65533;r&#65533;&#65533;&#65533;*n&#65533;&#65533;&#65533;<0UQ&#65533;&#65533;&#65533;!&#65533;G%eO&#65533;&#158;&#65533;&#65533;_&#806;L&#65533;&#5261;|&#65533;
"e&#65533;&#65533;&#65533;&#65533;&#65533;&#65533;&#65533;W&#1593;mi&#65533;&#65533;&#65533;&#65533;&#65533;&#65533;3&#65533;&#65533;,*&#65533;6&#65533;x&#65533;p7J@&#921;&#65533;&#65533;&#65533;&#65533;&#65533;&#65533;&#65533;{q&#65533;T&#65533;&#65533;&#65533;&#65533;Y)@4x&#491;&#65533;&&#65533;&#65533;&#65533;P&#1068;&#65533;Z&#65533;&#65533;&#65533;&#65533;c&#65533;&#65533;&#65533;^&#65533;[C&#65533;&#65533;5X&#65533;&#1570;&#65533;&#65533;j&#65533;@:&#65533;&#65533;nY%g&#65533;S#E&#65533;&#1153;Q&#65533;&#65533;m&#65533;&#65533;VVl&#65533;&#65533;"&#65533;&#65533;l&#65533;&#65533;&#65533;%P&#65533;&#65533;[&#65533;&#65533;":&#65533;~&#65533;k&#65533;&#65533;ds&#65533;2&#65533;3&#65533;&#1463;x&#65533;m&#65533;?&#65533;h&#65533;&#65533;&#65533;&#65533;c&#65533;e&#65533;&#65533;c&#65533;&#65533;dK&#65533;&#65533;&#65533;)&#877;&#65533;Km&#65533;P{&#65533;&#65533;&#65533;&#65533;O&#65533;&#65533;&#65533;]7&#65533;&#515;&#65533;&#65533;j&#65533;{&#65533;'W&#65533;&#65533;!^&#65533;&#65533;x&#65533;*	&#65533;&#65533;b4&#65533;&#65533;&#65533;&#65533;A&#65533;y&#65533;k(&#65533;$&#65533;/&#65533;N>^&#1797;&#65533;j&#65533;&#65533;&#65533;&#65533;hK&#65533;Gl.n2K&#65533;&#65533;>&#65533;t&#65533;&#65533;.]&#65533;v&#65533;&#14457;pW&#65533;r&#65533;I&#65533;:} &#65533;&#65533;&#1690;<&#65533;&#65533;&#65533;MLj&#65533;&#65533;&#65533;*:&#65533;Y+&#65533;%&#65533;<&#65533;&#65533;&#65533;7&#65533;&#65533;]Fj&#65533;&#65533;&#65533;&#65533;&#65533;3^&#65533;&#65533;S&#65533;&#65533;&#65533;&#65533;@As=&#65533;=&#65533;&#65533;&#65533;&#65533;~&#1998;&#65533;&#65533;&#65533;T;&#65533;&#65533;&#65533;&#65533;W;&#65533;5&#65533;{&#65533;&#65533;&#65533;&#1375;|&#65533;&#65533;&#65533;9q&#65533;5&#65533;\&#65533;38B&#65533;&#65533; &#65533;&#65533;&#65533;&#65533;&#65533;&#65533;S&#65533;&#65533;&#65533;c&#65533;^&#65533;&#1111;A&#65533;&#65533;A&#65533;39&#65533;w&#65533;&#65533;J&#65533;&#65533;;&#65533;=&#65533;&#65533;&#65533;&#65533;8&#65533;&#65533;:&#65533;c&#1898;=I^&#65533;z&#65533;&#65533;&#65533;{&#65533;g&#65533;&#65533;F&#65533;&#65533;&#65533;&#65533;&#65533;&#65533;g4,&#65533;&#65533;g&#65533;!&#65533;x&#65533;&#65533;B&#65533;N+p#[&#65533;g&#65533;&#65533;&#65533;&#65533;&#65533;+D<&#65533;&#65533;v&#65533;&#65533;&#65533;&#65533;*Z&#398;XJ(4&#65533;&#65533;&#65533;&#65533;D$&#65533;&&#65533;'JN&#65533;&#65533;"&#65533;ln&#65533;&#559;I&#65533;&#65533;&#65533;o&#65533;tm&#65533;&#65533;&#65533;&#65533;P&#65533;&#65533;.&#288;&#65533;&#65533;&#65533;&#65533;&#65533;O&#65533;"/p0&#65533;x&#65533;&#1168;C&#65533;&#65533;&#65533;&#65533;&#65533;.&#65533;x&#65533;&#65533;O&#65533;N-Op&#65533;&#65533;&#65533;&#65533;-&#65533;&#65533;0&#65533;&#65533;&#65533;<&#65533;2&#65533;&#65533;0>I&#65533;&#65533;V&#65533;&#65533;O&#1484;&#65533;&#65533;&#65533;&#65533;/&#65533;&#65533;ngP&#65533;l&#65533;rP&#65533;&#65533;&#65533;&#65533;&#65533;&#65533;&#65533;&#65533;^#&#65533;&#65533;&#65533;&#65533;&#65533;xcG"&#65533;&#65533;"&#65533;&#65533;L&#65533;&#65533;\&#65533;&#65533;L&#65533;&#65533; z&#65533;..&#65533;#Laf&#65533;&#65533;&#65533;&#65533;&#65533;F&#65533;&#65533;0&#65533;P&#65533;&#65533;	&#65533;&#65533;&#65533;n}g&#65533;b&#65533;&#65533;V&y&#65533;Z&#65533;9\19&#65533;0&#1754;O&#65533;0&#65533;pcY&#65533;&#65533;&#65533;V&#65533;&#65533;&#65533;#&#65533;r&#65533;	QO&#65533;&#65533; F&#65533;&#1086;&#65533;S&#65533;"K&#65533;&#65533;@&#419;&#65533;q&#65533;q&#65533;>&#65533;&#65533;b&#65533;&#65533;L&#65533;&#65533;&#65533;&#65533;&#65533;@qd&#65533;!&#65533;-*&#65533;&#1168;&#65533;e&#65533;&#65533;6&#65533;&#65533;,&#65533;2,&#65533;&5&#65533;0o&#65533;p&#65533;p&#65533;k&#65533;&#1805;&#65533;&#65533;x&#65533;&#65533;&#65533;&#65533;L&#65533;&#65533;0Lk&#65533;&#65533;&#65533;S&#65533;&#65533;0GWbnb&#65533;&#65533;&#65533;)&#65533;5&#65533;&#65533;@q=&#65533;&#784;q&#65533;&#65533;n&#65533;&#65533;$&#65533;&#65533;&#65533;(&#65533;&#65533;BKp&#65533;+&#65533;T21C&#954;&#173;&#65533;&#65533;g&#65533;&#65533;&#65533; &#65533;X@<&#65533;0&#65533;p&#65533;D&#65533;&#65533;&#144;	R&#65533;-L&#65533;/&#65533;C&#65533;R&#65533;cd&#65533;Q&#65533;&#65533;,&#65533;&#65533;&#65533;;&#65533;&#65533;J&#65533;#&#65533;&#65533;}&#49419;#
&#65533;v&#65533;P-&#65533;,&#1394;v&#65533;&#65533;&#65533;>O/e.&#65533;dR&#65533;*&#65533;&#65533;R&#65533;&#65533;H&#65533;&#65533;m(&#65533;&#65533;0/&#65533;R&#65533;b&#65533;&#578;&#65533;f&#65533;EltR&#65533;>+&#65533;\&#65533;$K&#65533;&#1869;&#1138;&#65533;$1s&#65533; R0&#65533;I&#65533;&#65533;&#65533;&#65533;N&#65533;P`&#65533;&#65533;&#65533;>2R&#65533;&#65533;&#65533;n&#65533;&#65533;:/)&#65533;r &#65533;&#65533;&#65533;&#65533;I&#65533;&#1916;&#65533;&#416;&#65533;0/&#65533;bJ/&#65533;&#65533;#&#65533;&#65533;$&#65533;&#65533;&#65533;I0O/&#65533;&#65533;&#65533;3&#65533;&#65533;&#65533;O&#65533;&#65533;'!&%&#65533;$D&#65533;r-&#65533;0&#65533;&#65533;&#1069;2-SR&#65533;0&#65533;^l&#65533;>&#1271;B&#65533;
&#65533;g&#65533;&#65533;&#65533;c&#65533;Q&#65533;Q,&#65533;l&#65533;L@#&#65533;S=&#65533;#=&#65533;&#65533;Q&#65533;&#65533;+S&#65533;>&#65533;S%W&#65533;&#65533;J&#65533;=_&#65533;&i&#65533;&#65533;&#65533;@&#65533;&#65533;&#65533;&#65533;mL6m:&#65533;&#65533;:&#65533;Cgm2&#65533;2&#65533;&#65533;&#65533;3&#65533;&#65533;&#65533;_<&#65533;&#65533;0&#65533;x1D&#65533;C&#65533;&#43281;EK&#65533;o&#65533;&#65533;r3@&#65533;&#65533;&#65533;&#65533;&#65533;&#65533;G&#65533;&#65533;k&#65533;Fk&#65533;@&#65533;n&#65533;R#1&#65533;7&#65533;&#65533;&#65533;&#65533;A{S&#65533;O&#65533;:v&#65533;&#65533;'&#65533;&#65533;b&#65533;@&#65533;&#65533;&#65533;8&#65533;M&#65533;r&#65533;&#65533;?t=12w&#65533;!&#65533;&#65533;)&#65533;(&#65533;&#65533;	A&#65533;&#1971;=Y&#65533;&#1452;>51&#65533;0?u&#65533;+&#65533;&#65533;H&#65533;G&#65533;&#849;O&#65533;t&#65533;&#65533;3#&#65533;@}PIQD95%&#65533;&#65533;01&#65533;lJ&#65533;u&#65533;&#65533;4&#65533;T4`X&#65533;&#65533;<4&#334; &#65533;&#1570;&#65533;&#65533;&#65533;2&#65533;E&#65533;&#65533;S&#65533;\&#65533;i|L&#65533;se&#65533;2F&#65533;H&#65533;tPG&#65533;&#65533;&#65533;T@&#65533;4&#65533;&#65533;&#65533;P&#65533;/u?s0&#65533;&#65533;I	&#65533;8&#65533;B+&#65533;&#65533;&#65533;&#65533;"&#65533;8s(b2&#65533;&#65533;&#65533;S;&#65533;I&#65533;T&#65533;T(MbF[3(&#65533;F7)q&#65533;j,(&#65533;&#65533;&#65533;&#65533;E&#65533;&#65533;E&#65533;&#1280;n&#65533;@s&#65533;=&#65533;W&#65533;3+&#65533;/)
&#65533;&#65533;Y&#65533;oZ&#65533;0&#65533;Q&#65533;&#65533;f\&#65533;1A&#65533;>&#65533;"4&#65533;S%)&#65533;U;&#65533;R(&#65533;K&#65533;T\SU3M&#65533;&#65533;&#65533;&#65533;&#65533;]W&#65533;tW&#65533;Ww&#65533;.k&#65533;75%{&#65533;8{&#65533;&#65533;^V`	&#65533;`&#65533;&#65533;&#65533;nsB&#65533;g&#65533;yfiT&#65533;&#65533;b&#65533;(O"T&#65533;+{&#65533;?&#65533;0c&#65533;G!&#65533;&#65533;y&#65533;5&#65533;8&#65533;S]&#65533;&#65533;]i&#65533;XoUOF&#65533;k&#65533;A_[tH&#65533;l48@8&#726;9&#65533;Mf&#65533;f&#65533;&#65533;*&4&#65533;&#65533;=&#65533;&#65533;&#65533;T&#65533;g&#65533;Oh/&#65533;h&#65533;&#65533;bT&#65533;9.&#1506;&#65533;&#65533;&#65533;LB&#65533;Us&#1424;`u@SV<5#&#65533;&#65533;&#65533;+k&#65533;]&#65533;&#65533;kK&#65533;d&#65533;&#65533;&#598;&#65533;&#65533;V_u&#65533;&#65533;A#gvQ_F:&#65533;&#65533;&#65533;&#65533;-&#65533;?&#65533;&#65533;g&#65533;&#65533;&#65533;DU&#65533;:&#65533;-&#65533;Ui&#65533;&#65533;F&#65533;	&#65533;r&#65533;&#65533;&#65533;&#65533;&#65533;&#65533;
Q&#65533;j&#65533;/PO&#65533;u&#65533;k&#65533;&#65533;s&#65533;&#65533;`t&#65533;&#65533;_&#65533;&#65533;I&#65533;&#65533;e&#65533;&#65533;.#&#65533;Nc&#65533;zW&#65533;0&#65533;&#65533;]vZGZ&#65533;?&#65533;MA&#65533;oE&#1406;DP\&#65533;?&#65533;S&#65533;5y&#65533;W_W&#65533;&#65533;&#65533;&#65533;&#65533;Ur&#65533;z&#65533;&#65533;7We7&#65533;4&#65533;{&#65533;&#65533;^Aw{&#65533;68&#65533;9.X&#65533;P&#65533;3&#65533;&#1079;uGx}&#65533;&#65533;0&#65533;V&#65533;$&#65533;BsdQ&#65533;CB&#65533;tw(8&#65533;&#65533;;T-&#65533;&#65533;&#65533;-&#65533;W]3&#65533;&#65533;L-DXq&#65533;=Xt&#65533;i&#65533;@p]MDz&#2036;+&#65533;&#32877;&#65533;s)&#65533;&#65533;&#65533;tX3X{&#65533;&#65533;tsj&#65533;%|&#65533;&#65533;n&#65533;&#65533;H&#65533;N&#65533;8}5&#65533;f$tM&#65533;gy&#65533;&#65533;,&#65533;&#65533;&#65533;&#65533;&#65533;&#65533;L&#65533;&#1467;&#65533;&#902;o&#65533;iA4&#65533;)&#65533;G4cm 	&#65533;&#65533;UI&#65533;i&#65533;&#65533;4&#65533;&#65533;7q^&#65533;x`&#65533;&#1162;O&#65533;&#65533;'&#65533;I9&#65533;&#65533;x&#65533;k&#65533;&#65533;Ee&#65533;&#65533;&&#65533;&#1548;C&#65533;u&#65533;P&#65533;&#65533;kg&#65533;0&#65533;&#65533;&#65533;L&#65533;&#65533;`D&#65533;5?&#65533;&#65533;(?&#65533;-X,&#65533;x&#65533;&#65533;&#65533;&#65533;G,(*/&#65533;&#65533;X&#65533;7tN%&#65533;c&#65533;&#65533;&#65533;&#65533;4&#65533;+&#65533;*&#65533;&#65533;)9&#65533;&#65533;Q&#65533;&#65533;&#65533;80&#65533;Y&#65533;&#65533;&#65533;{&#65533;7E&#65533;m&#65533;Oa&#65533;&#65533;\&#65533;b&#65533;\&#792;&#65533;(&#65533;&#65533;~&#65533;w&#65533;&#65533;1$ ta
kV&#65533;C&#65533;&#65533;l&#65533;&#65533;&#65533;Ne&#65533;&#65533;&#65533;&#65533;`&#65533;%&#65533;-&#65533;&#65533;&#65533;&#65533;&#65533;k/&#1617;&#65533;&#65533;&#65533;Qw&#65533;&#886;&#65533;&#65533;8&#65533;3_&#65533;&#65533;e&#65533;(&#65533;&#65533;&#65533;&#65533;&#65533;O&#65533;B&#65533;&#65533;&#65533;g&#65533;g&#65533;&#65533;WZ#r&#65533;ST&#65533;&#65533;&#65533;VN&#65533;&#65533;9Vg&#65533;x&#65533;q&#65533;&#65533;&#65533;&#65533;&#65533;wU&#65533;&#65533;&#65533;?##N&#65533;TW&#65533;n&#65533;x&#65533;&#65533;&#65533;&#65533;&#65533;&#65533;&#65533;T{&#65533;&#65533;l&#65533;x&#65533;&#65533;8N;&#65533;&#65533;&#65533;&#65533;&#65533;&#65533;&#65533;&#65533;^w&#65533;&#1925;~R&#579;0&#65533;l@J&#65533;&#65533;Z&#65533;Y&#65533;&#65533;&#65533;&#1289;&#65533;)&#65533;&#65533;&#462;&#65533;&#501;?&#2010;&#65533;&#65533;c&#65533;X!&#65533;&#65533;&#65533;]V$6F&#401;&#65533;&#1670;&#65533;&#65533;&#65533;1&#65533;g6&#65533;&#65533;&#65533;Os&#65533;&#65533;&#65533;&#65533;&#970;&#65533;&#65533;&#65533;&#65533;Z&#65533;&#65533;7&#65533;&#65533;&#65533;&#65533;5R/&#65533;	;&#65533;C{&#65533;&#65533;&#65533;CxO&#65533;&#65533;\&#65533;x#&#65533;&#1236;&#65533;&#65533;<&#65533;&#65533;J&#65533;r&#65533;&#1338;&#65533;&#65533;&#65533;8&#65533;&#65533;9&#65533;&#24206;&#65533;W&#1007;}&#65533;&#65533;&#65533;&#65533;&#65533;$=u&#65533;0A[&#65533;&#65533;Y@&#65533;&#65533;&#65533;&#65533;&#65533;M&#65533;&#65533;U&#65533;&#65533;&#65533;&#65533;12&#65533;&#65533;&#65533;9&#65533;)L&#65533;&#65533;&#65533;&#65533;&#65533;O2&#65533;&#65533;&#65533;&#65533;=&#65533;&#1603;L#pX{vs&#65533;&#65533;/&#65533;8&#65533;&#65533;&#65533;&#65533;K&#65533;(&#65533;&#1547;&#65533;&#65533;{&#65533;5T&#65533;&#65533;,!&#65533;&#65533;&#65533;%&#149;I&#65533;__&#65533;r&#65533;D&#65533;&#65533;&#65533;&#65533;.&#65533;&#65533;4&#65533;&#65533;&#65533;&#65533;T&#65533;&#65533;%&#65533;T&#65533;&#65533;ym&#65533;&#65533;&#65533;w&#65533;&#65533;kWZ&#65533;&#1384;&#65533;Xg&#65533;~&#65533;&#65533;&#65533;&#65533;^(S&#1262;&#65533;&#65533;&#65533;z&#65533;E&#65533;&#65533;9w&#65533;&#65533;&#65533;n&#65533;&#65533;H"&#1314;2&#65533;;&#65533;&#65533;Y&#65533;&#1659;=A&#65533;.&#65533;&#1778;T&#65533;&#1399;o
&#295;\&#65533;e&#65533;8&#65533;&#65533;&#65533;&#65533;&#65533;NK&#65533;&#65533;&#65533;;&#65533;o&#65533;d&#65533;_&#65533;h&#65533;&#65533;&#65533;&#65533;B&#65533;\&#65533;&#65533;&#65533;"&#65533;&#65533;&#65533;&#65533;&#65533;"@&#65533;;&#65533;&#65533;&#65533;)<H&#65533;&#65533;$&#65533;&#65533;&#65533;V5{&#65533;&#65533;v&#65533;78Q&#65533;&#65533;4I{&#65533;%&#65533;&#65533;&#65533;&#65533;&#65533;Z&#65533;)-E&#65533;Z&#65533;&#65533;W&#65533;oM&#65533;&#65533;Z&#65533;0(K_\.o3&#65533;&#65533;|&#65533;&#559;v9&#65533;&#65533;&#65533;&#65533;&#65533;Q&#65533;&#65533;t&#65533;xo&#65533;&#65533;Mj8&#65533;C&#65533;Du1&#65533;O+&#65533;&#65533;&#65533;&#65533;&#65533;/&#65533;&#1097;3&#65533;6&#65533;a&#65533;&#65533;/&#65533;&#65533;Yq{EYi6&#65533;&#65533;&#65533;&#65533;&#65533;&#65533;&#65533;:&#13159;?=	&#1030;&#65533;&#472;&#65533;>9@&#65533;b&#65533;&#65533;&#65533;k&#861;&#65533;r&#65533;B&#65533;&#51948;&#65533;`&#65533;4a&#65533;w&#65533;9=&#65533;&#65533;&#65533;E&#65533;1&#463;yO &#65533;&#1493;|&+:X&#65533;S&#65533;&#65533;&#65533;&#65533;&#65533;|&#65533;E&#65533;&#65533;&#65533;&#1754;c&#65533;&#65533;c&#65533;&#65533;;&#65533;&#65533;&#65533;ndQ('&#65533;KF&#65533;&#65533;&#65533;&#1399;=O/&#65533;&#65533;/&#65533;&#65533;Y&#65533;RU&#65533;&#65533;&#554;@&#65533;&#1597;
[&#65533;R&#65533;&#65533;N!&#65533;&#65533;&#65533;&#65533;&#65533;&#65533;&#133;&#65533;&#65533;3&#65533;&#65533;&#65533;&#1995;&#65533;&#663;]f&#65533;&#65533;&#65533;=&#65533;?&#65533;&#65533;&#65533;9&#65533;M&#1613;&#65533;&#65533;&#65533;&%?(/&#65533;&#65533;i*&#1928;`&#65533;&#65533;&#65533;&#65533;&#65533;&#65533;S&#65533;&#65533;&#65533;$i&#65533;&#65533;J&#65533;o&#65533;`L&#65533;&#65533;&#65533;|&#65533;&#156;&#65533;&#65533;&#65533;&#65533;=&#65533;&#65533;&#753;&#65533;&#1689;&#65533;\&#65533;&#15770;&#475;&#65533;&#65533;&#65533;&#65533;q&#65533;&#65533;&#65533;&#65533;&#65533;&#65533;&#65533;n\&#65533;&#727;&#633;&#65533;&#65533;&#65533;M&#65533;&#65533;B&#65533;&#65533;<&#65533;&#65533;&#65533;&#65533;H&#65533;T&#65533;,&#65533;bSFy&#65533;p&#65533;&#65533;&#65533;&#65533;&#65533;@&h&#65533;^&#815;&#65533;&#65533;&#65533;&#65533;&#65533;&#65533;]&#65533;Y7&#65533;&#65533;&#65533;o|&#65533;NX&#65533;&#65533;(&#65533;&#65533;e&#65533;&#65533;&#65533;&#65533;&#65533;&#65533;)}&#65533;%]&#65533;&#65533;<&#65533;U&#65533;&#65533;&#65533;<&#65533;&#65533;&#65533;&#65533;&#65533;&#65533;3f&#65533;l&#65533;;&#65533;^ K&#65533;x&#65533;&#65533;;=&#65533;s&#65533;&#65533;x&#65533;|!E&#65533;&#65533;c&#65533;&#65533;v'sI&#65533;F&#65533;o&#65533;&#65533;&#65533;&#65533;c&#65533;&#65533;&#65533;&#65533;/]&#65533;r&#65533;&#65533;&#65533;Y&#65533;^&#65533;>&#2015;[&#65533;&#65533;0%&#65533;E&#65533;&#65533;&#65533;&#65533;&#65533;|&#65533;&#65533;&#65533;Y&#65533;&#65533;&#65533;0&#65533;&#133;U$&#65533;&#65533;&#65533;&#65533;&#65533;8&#65533;BzT&#65533;#&#65533;&#65533;{2&#65533;G&#65533;&#65533;F&#65533;&#65533;&#1298;&#65533;J3&#65533;i&#65533;&#65533;hABN&#65533;z&#65533;Lt%&#924;68:!i&#65533;8U&#65533;&#65533;&#1063;
&#65533;JEX *&#65533;Mx&#65533;&#65533;4,R&#65533;d?&#65533;=&#65533;&#65533;*&#65533;&#65533;e&#65533;b&#65533;&#65533;&#65533;&#1189;&#65533;*&#65533;6!L&#65533;/a&#65533;%&#65533;&#65533;&#65533;&#65533;	&#65533;M&#65533;jU5la&#65533;&#65533;&#65533;&#65533;&#65533;#Z&#65533;&#65533;#&#65533;yA&#65533;,&#65533;&#65533;&#65533;e&#65533;/&#65533;D&#65533;B&#65533;!&#65533;f&#65533;&#65533;&#65533;=i&#65533;4&#65533;&#65533;X&#65533;&#65533;&#65533;&#65533;4&#65533;&#1256;L&#65533;&#65533;5N&#1834;p&#65533;g&#1366;&#65533;7&#65533;&#65533;&#65533;&#345;&#65533;>v&#65533;&#65533;&#65533;J&#65533;&#65533;2p&#65533;&#65533;&#65533;^e&#65533;cb=J&#65533;7h&#65533;ye&#65533;&#65533;/K&#65533;&#65533;v&#65533;!$1~&#65533;XV(&#65533;(&#65533;	K&#65533;x&#65533;J&#65533;l&#65533;&#65533;r&#1043;R&#65533;&#65533;&#65533;&#65533;m&#65533;UvDY&#65533;&#65533;pWAWBNuV&#65533;&#65533;Q7&#65533;t*&#65533;&#65533;&#65533;u&#1189;&#65533;&#65533;o&#949;&#65533;`z&#65533;&#65533;&#65533;)&#10087;+=&#65533;&#65533;
%] &#65533;&#65533;cm&#1399;e&#65533;=&#65533;G&#65533;WF&&#65533;&#65533;4rR`M&#65533;&#65533;&#65533;&#65533;$&#65533;EfOjH!&#65533;dmH&#65533;&#65533;&#717;&#65533;au&#65533;mG\[&6&#65533;&#65533;fYw&#65533;Zz&#65533;&#37963;*&#65533;ybSd&#65533;'&#65533;:&#65533;&#65533;*&#65533;!&#65533;)&#65533;<&#65533;&#65533;{&#65533;&#855;Qh&#65533;=D&#1112;&#65533;5&#577;m+&#65533; &#65533;&#65533;&#65533;&#65533;e&#65533;_&#65533;&#65533;&#65533;"n &#65533;)&#65533;JXf&#65533;1'&#65533;&#65533;I&#65533;G&#65533; &#65533;&#65533;U"b&#65533;&#65533;&#65533;b&#65533;&#65533;'&#65533;&#65533;'[&#65533;m%hVr
&#65533;F&#65533;[&#65533;&#65533;&#65533;TJ)&#65533;d&#65533;&#65533;y&#65533;&&#65533;-&#65533;&#65533;5&#65533;J%q&#65533;B&#65533;&#65533;QGf
qR&#65533;&#65533;!i&#65533;N&#65533;N&#65533;AD&#65533;&#65533;i2*j&#65533;&#65533;&#65533;&#23145;&#65533;&#65533;&#65533;c&#65533;W-&#65533;:&#65533;	1&#65533;&#328;&#65533;&#65533;&#65533;&#65533;&#65533;d\&#29043;&#65533;&#65533;u&#65533;[,\&#65533;f-&#65533;*;&#65533;&#65533;&#65533;&&#65533;&#65533;w"&#232;qU&#65533;&#65533;&#65533;&#65533;~&#65533;3&#65533;&#1870;&#65533;&#65533;&#65533;]&#65533;')&#65533;F&#65533;&#1326;&#65533;4&#65533;&#65533;HG,&#65533;&#65533;&#65533;P+D&#65533;!&#65533;mq&#65533;/a&#65533;<&#65533;&#65533;F&#65533;Ta&#65533;d&#65533;lm&#65533;|.`+]&#65533;&#65533;&#65533;&&#65533;*&#65533;&#65533;lw+&#65533;|w&#65533;s&#65533;&#65533;2&#65533;f&#65533;m&#65533;z&#1860;h&#65533;?7&#65533;-&#910;&#65533;A&#65533;D&#65533;p4&#621;fD&#65533;oFF&#65533;&#65533;&#65533;&#65533;&#761;BV&#65533;&#65533;e&#65533;F&#65533;)&#65533;&#65533;&#65533;&#1897;&#65533;&#65533;U&#65533;&#65533;m\#&#65533;&#65533;&#1634;&#1022;&#65533;&#65533;R&#65533;&#65533;&#65533;w#&#65533;w&#65533;|&#65533;&#65533;&#65533;&#65533;.&#65533;H&#65533;&#906;&#65533;8&#65533;&#65533;*&#65533;n4N;&#65533;&#65533;&#65533;J&#65533;VY&#65533;t&#65533;&#65533;n&#65533;&#65533;P_a&#65533;&#51459;-&#65533;&#65533;\&#65533;?=&#350;&#65533;fv&#65533;&#65533;EWi&#65533;&#65533;&#65533;s&#65533;e&#65533;&#65533;&#65533;~]s7&#65533;&#65533;l0&#65533;&#65533;Q&#65533;&#65533;&#65533;#b&#65533;x3&#65533;&#65533;sP&#65533;&#65533;&#65533;Y&#65533;3Is&#65533;,(5&#65533;&#65533;&#65533;&#65533;_&#65533;^U&#65533;&#65533;&#65533;&#65533;I&#65533;b&#65533;&#65533;&#65533;&#65533;1&#65533;e&#794;&#65533;&#65533;^&#65533;;7&#65533;n&#65533;&#65533;&#65533;s&#65533;&#65533;&#65533;G&#65533;&#47224;&#65533;U&#65533;&#65533;h&#65533;&#65533;&#65533;&#518;&#65533;&#65533;)$&#65533;&#65533;&#65533;&#1129;b&#65533;3&#65533;&#208;!&#65533;&#65533;nlbq&#65533;&#65533;&#65533;?&#65533;&#65533;&#65533;e&#65533;&#65533;!&#65533;v&#65533;&#65533;9&#65533;[+&#65533;&#65533;&#65533;&#1546;m%1;KW&#387;0
&#65533;+:&#65533;M&#65533;&#65533;&#65533;9&#65533;&#65533;&#65533;&#65533;Dp&#65533;&#65533;*"&#65533;WLK&#65533;H/J&#65533;uz$&#65533;&#65533;Z=&#65533;&#65533;x4T&#65533;6&#65533;,&#65533;n&#65533;&#65533;[&#65533;zL&#65533;&#65533;0TG\&#65533;+I"^N&#65533;)&#1623;&#65533;4&#65533;&#65533;Q1&#65533;&#65533;&#65533;&#65533;.y&#65533;&#755;&#65533;&#65533;k{&3Y&#65533;3&#65533;&#65533;(+&#65533;&#1992;&#65533;J@&#65533;rpv&#65533;5&#65533;&#1713;P&#65533;h&#65533;&#1480;&#65533;@&#43266;&#65533;#&#65533;G&#65533;9+M&#65533;[$"&#65533;&KG&#65533;o{8-&#65533;0&#65533;&#65533;nf4f>&#65533;E9s&#65533;&#65533;T&#65533;&#65533;&#65533;Z3=&#65533;&#65533;`Ha0q&#65533;&#65533;S&#65533;O&#65533;&#65533;D&#65533;R&#65533;S_;/&#65533;E$v
D&#65533;&EY&#65533;&#65533;`&#65533;Q&#65533;44&#65533;&#65533;89&#65533;&#65533;-qoD &#65533;&#627;&#1361;@}&#65533;&#65533;EOZ,&#1441;&#65533;"&#65533;&#65533;&#65533;F&#65533;&#65533;v~T&#65533;!&#65533;&#65533;$I&#65533;&#65533;4!&#65533;&#65533;3&#65533;&#65533;d&#65533;&#65533;3&#1685;&#65533;u&#65533;q)&#65533;&#65533;&#65533;&#65533;&#65533;&#65533;n&#65533;&#65533;&#65533;jq&#65533;&#65533;D}=$&#65533;&#65533;&#65533;PTBwj&#65533;o#=&#65533;0%&#65533;&#65533;p&#65533;q&#65533;/[&W&#65533;	&#65533;aE&#65533;XeQ&#65533;&#65533;&#65533;
.6nsP&#65533;@h&#65533;&#65533;&#65533;N&#65533;rH3g &#65533;yT&#65533;}&#65533;&#65533;&#65533;&#65533;&#65533;&#65533;:CdE&#65533;&#65533;&#65533;+v&#65533;&#65533;Y9&#65533;&#65533;&#65533;&#65533;i3&#1734;&#65533;&#65533;M&#65533;T&#65533;B&#65533;U&#65533;&#65533;N&#65533;g&#65533;&#65533;&#65533;j&#65533;&#1056;G"&#18161;&#65533;"g)&#550;&#65533;E&#65533;&#65533;&#65533;&#65533;e/&#65533;-&#65533;&#65533;U-(s+2&#65533;&#65533;6w&#65533;&#65533;&#65533;&#65533;&#65533;l{&#65533;c&#688;&#65533;&#65533;&#65533;i&#65533;C.&#65533;6Z&#65533;B&#65533;&#65533;&#65533;Z&#65533;&#65533;&#65533;cR@"&#65533;&#65533;9)l&#65533;&#65533;&#65533;:&#64406;W&#65533;&#65533;&#65533;&#65533;[&#65533;_&#1468;&#65533;#Xw&#65533;&#65533;N&#65533;E&#65533;5()&#65533;&#65533;h`&#65533;&#65533;o"&#65533;[&#65533;&#65533;&#65533;]&#65533;&#65533;#~AcB&#65533;&&#65533;&#65533;&#65533;&#1218;[&#65533;UaSt1<&#65533;U&#65533;K&#65533;&#65533;"&#65533;s&#65533;SZ&#65533;^&#65533;&#65533;eM&#65533;B&#65533;&#65533;anv&#65533;OH.&#65533;#azfqt&#65533;&#65533;&#65533;&#65533;&#65533;&#65533;&#65533;:&#65533;&#65533;xe+&#65533;Sk&#65533;&#65533;.w&#65533;&#65533;q&#65533;&#65533;&#65533;&#65533;hZ&#65533;&#65533;&#65533;k&#65533;"&#65533;&#65533;p&#65533;]&#65533;&#65533;Ck&&&#65533;P&#65533;)5Wb.&#65533;`&#65533;&#65533;&#65533;?%&#65533;&#65533;&#65533;&#65533;V@&#65533;&#65533;&#65533;&#65533;p&#65533;&#65533;G&#52135;Yx&#65533;&#65533;&#65533;O&#65533;%&#65533;&#65533;&#65533;yg &#65533;9Zv&#65533;-JS&#65533;&#65533;&#65533;)&#1066;dT&#65533;xh)&#65533;&#65533;&#65533;r&#65533;&#65533;&#412;H&#65533;&#65533;4"I&#65533;/-&#65533;M&#65533;&#65533;&#65533;K&#65533;mG+&#65533;9&#65533;&#65533;X&#65533;&#65533;rX&#65533;Y&#65533;&#65533;eo&#65533;&#65533;&#65533;m:{{&#65533;&#65533;uWU&#65533;X[C&#65533;&#65533;~&#65533;5&#65533;|&#65533;&#65533;&#65533;&#65533;E&#1395;S_%&#65533;&#65533;Y&#65533;&#65533;N&#65533;&#65533;k&#65533;|&#65533;&#65533;&#65533;if&#65533;&#65533;W&#65533;&#65533;&#65533;q;&#65533;&#65533;&#65533;v&#65533;&#65533;-p[&#65533;&#65533;fw&#65533;&#65533;&#65533;3R,f&#65533;^)&#65533;n&#65533;&#65533;eS&#65533;&#65533;i&#65533;&#65533;&#65533;&#65533;>&#65533;&#65533;&#65533;&#65533;&#400;&#65533;Z&#65533;&#65533;&#65533;&#65533;&#65533;&#65533;&#65533;}&#65533;q3&#65533;97&#65533;&#65533;&#65533;7AS<&#65533;&#65533;1^&#65533;.&#65533;&#65533;&#65533;&#65533;&#65533;&#65533;HVob?&#65533;&#65533;&#65533;&#65533;{W&#65533;&#65533;&#65533;&#172;7{&#65533;&#1230;&#65533;&#65533;pNj&#65533;&#65533;P&#65533;&#65533;&#141;&#65533;&#65533;u&#65533;&#65533;&#459;&#1025;hS&#65533;HO&#65533;&#65533;&#65533;&#65533;kM&#65533;&#65533;d=f&#65533;4&#65533;P&#65533;&#65533;&#65533;:&#65533;&#65533;&#65533;&#65533;&#65533;-&#65533;_&#65533;jb&#65533;ss~&#65533;&#65533;iw&#65533;&#65533;&#14839;&#1900;&#65533;{&#65533;&#65533;*GH!&#65533;z&#65533;*TR&#65533;&#65533;oY&#65533;M&#65533;XQnuF&#65533;&#65533;&#1006;&#65533;&#65533;&#65533;&#65533;&#65533;`&#65533;{&#65533;u&#65533;&#65533;Y>YlWN&#65533;&#65533;]&#65533;ag&#65533;&#65533;&#65533;&#65533;&#65533;F&#65533;]W(&#65533;^&#65533;&#65533;&#65533;]_&#65533;&#65533;f&#991;++&#65533;'&#65533;1^&#65533;O&#65533;"&#65533;{.&#65533;&#65533;W&#65533;&#65535;&#65533;&#65533;&#65533;&#65533;&#65533;&#65533;&#65533;uG+}u$&#65533;&#65533;&#65533;&#65533;&#65533;&#1342;&#65533;K&#65533;*XDf&#65533;&#65533;Xx7&#65533;S &#65533;&#65533;!&#65533;G~&#65533;&#65533;y|W2&#65533;&#65533;\&#65533;"&#65533;&#65533;![&#65533;"&#65533;wPv&#65533;&#65533;n&#65533;w#:RSh4xc&#65533;\*wOalF`0&#65533;B@&#65533;ys&#65533;&#65533;E&#65533;3As&#65533;p&#65533;rfXy+&#65533;vyK&#65533;&#65533;C&#65533;&#65533;|&#65533;$Y&#65533;&w/&#65533;rR&#65533;&#65533;`
&#65533;Y&#548;u#&#65533;oF3&#65533;&#65533;Y&#65533;&#65533;\&#65533;{&#65533;cD7&#65533;E&#65533;E&#65533;UG&#65533;!&#65533;&#65533;$&#65533;c>Q&#65533;&#65533;&#386;&#20649;&#65533;J&#65533;1a&#65533;a{&#65533;&#65533;1&#65533;&#282997;j&#65533;&#65533;{e&#65533;t*5|i&#65533;~x\&#1986;<&#65533;&#65533;y%&#65533;Fp&#65533;O&#1571;&#65533;f&#65533;5N0&#65533;(a&#65533;&#65533;XU&#65533;&#65533;A&#65533;2&#65533;JC&#65533;l&#65533;&#65533;R[k&#65533;e&#65533;&#65533;ah&#65533;2&#913;Lp&#65533;&#65533;&#65533;&#65533;&#65533;&#65533;(&#65533;M?&#65533;'j&#65533;&#65533;&#65533;&#65533;V&#65533;d(&#65533;>fLqU&#65533;&#65533;G&#65533;x&#65533;3&#65533;8dW&#65533;&#65533;&#65533;&#65533;&#65533;g&#65533;&#65533;~&#65533;b&#65533;&#65533;1M&#65533;&#65533;KH;&#65533;X)y{KL&#65533;8C&#65533;&#65533;b&#65533;,&#65533;~B&#65533;l&#65533;&#65533;/Hd&#65533;(F&#65533;&#65533;jH6g&#1144;&#65533;^&#65533;g&#65533;&#65533;&#65533;&#518;&#65533;2\X+&#65533;l.vl&#65533;B*&#1356;&#65533;&#65533;I+&#65533;`;fU&#65533;&#65533;&#65533;cX&#65533;y&&#65533;&#65533;X&#65533;&#65533;r<&#65533;~h2&#65533;&#65533;&#28708;&#65533;&#65533;&#65533;,y%lp&&#65533;&#65533;4Z4T$Af&#65533;&#65533;&#65533;E&#65533;&#65533;(w&#65533;&#65533;&#65533;c&#65533;&#65533;6&#65533;,	P+&#28176;&#65533;&#65533;#&#65533;I%&#65533;u&#65533;g|&#65533;7&#65533;@&#65533;x	VFT&#65533;')?U&#65533;&#65533;&#65533;&#65533;&#65533;"&#65533;&#65533;euGy&#65533;&#65533;&#65533;4Y&#65533;&#1617;}&#65533;&#65533;@/d&#65533;&#65533;"B&#65533;O&#65533;&&#65533;&#65533;#&#65533;!a&#65533;&#65533;OU&#65533;^&#65533;&#65533;&#65533;&#65533;i&#65533;U&#65533;c&#65533;rIn&#65533;&#65533;&#65533;&#1559;&#65533;"&#437;(&#65533;&#65533;6JwD_&#65533;&#65533;&#65533;&#65533;$0&#65533;&#65533;&#336;&#65533;5&#65533;]&#65533;&#65533;w&#65533;9&#65533;	h1_w&#65533;!&#65533;y&#65533;>>&#65533;O&#65533;$^&#65533;u&#65533;&#65533;&#65533;F &#65533;&#65533;~&#65533;Y&#65533;&#65533;9&#65533;&#65533;&#65533;@&#65533;TPd&#65533;&#65533;&#65533;&#537;{	c0&#65533;&#65533;/)gD^&#65533;}&#65533;Xr&#602;>&#65533;&#65533;x&#65533;&#65533;/&#65533;eA1&#65533;Y&#65533;R&#65533;&#65533;YlY&#65533;-BC&#65533;&#65533;&#65533;&#65533;r&#65533;$&#65533;&#65533;H&#65533;&#65533;&#65533;&#599;&#65533;/&#65533;t&#65533;b&#65533;&#65533;&#65533;&#464;Pb&#65533;&#65533;:&#65533;U&#65533;&#65533;I&#65533;:&#65533;C&#65533;&#1417;2x&&#65533;$&#65533;aH&#65533;c&#65533;n&#65533;&#65533;&#65533;&#586;=&#65533;v&#65533;M&#65533;$&#65533;\7&#65533;&#65533;&#65533;##&#65533;&#65533;&#65533;&#65533;&#65533;&#65533;(&#65533;c&#65533;&#65533;&#65533;&#230;DI&#65533;}&#65533;X&#65533;&#65533;5&#1693;&#65533;&#65533;T&#65533;b&#65533;&#65533;&#65533;>&#65533;e&#65533;&#65533;&#65533;i&#65533;>7Ph&#65533;p&#65533;Iy&#65533;&#65533;ZK&#65533;3&#65533;&#65533;&#65533;c&#65533;&#65533;x&#65533;&#41372;&#65533;&#537;&#65533;&#65533;%&#65533;N&#65533;6SE&#65533;b&#65533;j6j&#65533;8&#65533;&#65533;:&#65533;@&#65533;x&#65533;q&#65533;&#65533;C&#1667;&#65533;w&#65533;gW&#65533;&#65533;=pW&#65533;&#65533;3@S*wVj&#65533;&#65533;'
j&#65533;h/&#65533;&#65533;&#65533;&#65533;_b&#65533;h1T&#65533;xl&#65533;6vgz9*=&#65533;h;a&#279;&#65533;$&#65533;VA&#65533;Y&#65533;&#65533;s&#65533;&#65533;&#65533;pA%&#65533;x&#413221;G&#65533;Xt8&#65533;&#65533;Z#p&#65533;&#65533;&#65533;K#&#65533;&#65533;g&#65533;`&#65533;CT&#65533;W>)y?z&#65533;7Z&#65533;&#65533;G&#65533;G)&#65533;&#65533;	&#65533;}U&#65533;&#65533;L&#65533;J7qZ&#65533;&#65533;&#65533;&#65533;&#65533;&#65533;&#65533;rsU&#65533;&#65533;m&#1578;n&#65533;	y&#65533;*]F&#65533;&#65533;s&#65533;&#65533;&#65533;TDE&#65533;3&#65533;p	&#65533;&#65533;]$Q&#65533;&#1445;&#65533;R&#65533;&#65533;&#65533;V&#65533;
noZ&#65533;g&#65533;&#1566;&#1002;F^&#65533;[&#65533;[JG&#65533;&#65533;|=&#65533;	Z
}&i&#21815;&#1256;&#65533;&#65533;p5&#65533;&#65533;&#65533;
&#65533;LU&#65533;jU&#65533;L&#65533;&#65533;&#65533;)&#65533;&#65533;&#1705;&#65533;&#673;$&#65533;&#65533;&#65533;&#65533;&#65533;(r&#65533;tCd&#65533;&#65533;Jk&#65533;F&#65533;94eg&#65533;:&#65533;&#65533;J&#65533;V&#65533;&#65533;C&#65533;&#65533;j&#65533;v&#1646;&#65533;YhR&#65533;g+&#65533;&#65533;!&#65533;&#65533;&#306;&#65533;&#65533;p!g&#65533;&#65533;B$&#65533;&#65533;tSL&#65533;y&#65533;i&#65533;	K&#65533;Z[9?	&#65533;&#65533;&#65533;}&#65533;&#65533;&#65533;&#65533;l&#65533;&#65533;&#65533;&#65533;?&#65533;g&#65533;&#65533;&#65533;&#65533;r>[&#65533;&#65533;(&#65533;&#423;&#65533;(&#65533;c@;&#65533;&#65533;&#1460;&#65533;&#65533;&#65533;&#65533;g&#65533;W+tw&#65533;&#65533;&#65533;	&#1779;&#65533;)&#65533;(&#65533;Ne&#65533;:lS&#65533;&#65533;&#65533;&#65533;&#65533;&#694;&#65533;8{hF&#65533;&#65533;y"&#65533;rjE&#65533;PJ&#65533;&#1643;"{v&#65533;;y5&#65533;&#65533;I&#65533;&#65533;&#65533;K&#65533;&#65533;&#65533;F&#65533;wGbu&#65533;&#65533;&#65533;0&#65533;&#65533;&#65533;v&#65533;&#65533;&#65533;M&#65533;j&#65533;k&#65533;&#65533;&#65533;(Cui&#65533;{&#65533;&#65533;L&#65533;{&#65533;s&#65533;u&#65533;Z&#65533;t&#65533;&#65533;
&#65533;&#65533;&#65533;&#65533;y&#65533;*&#65533;KtFG_A3z&#65533;&#65533;&#65533;&#65533;&#65533;%&#65533;]&#65533;&#65533;r&#65533;&#65533;}&#65533;&#65533;RBf&#65533;&#65533;2h:&#65533;&#65533;&#65533;s&#567;&#65533;[,&#65533;&#65533;&#65533;&#65533;&#65533;RR|yuU&#65533;&#65533;z&#65533;R&#65533;y2&#65533;&#65533;
&#65533;&#65533;#&#65533;0&#65533;&#65533;$a&#65533;&#65533;&#65533;c&#65533;&#65533;C&#65533;<&#65533;a&#65533;U&#65533;&#65533;&#65533;&#65533;<&#65533;&#65533;9&#65533;M&#65533;q&#1927;&#65533;&#65533;5&#1048;&#65533;&#65533;&#65533;Z&#65533;&#692;Oi&#65533;&#65533;&#65533;&#65533;&#65533;6&#65533;5&#65533;r&#65533;&#1685;&#65533;8&#65533;6&#65533;&#65533;&#65533;&#65533;C&#65533;&#65533;&#65533;&#65533;k1lY&#65533;&#65533;u&#65533;&#65533;I&#65533;&#65533;&#65533;&#65533;b&#65533;&#65533;&#65533;~I&#65533;&#65533;YQG&#65533;fq&#65533;&#65533;&#65533;&#65533;T9&#65533;y{,&#65533;%&#65533;&#65533;&#65533;&#65533;&#65533;&#65533;&#65533;&#65533;i&#65533;&#282;&#65533;+,s&#65533;&#65533;&#65533;&#65533;#g&#65533;&#65533;&#65533;G&#65533;1;&#65533;j&#1271;&#65533;&#65533;&#65533;Y&#65533;&#65533;8&#65533;9&#65533;Jy&#65533;j&#65533;&#65533;&#367;&#65533;&#65533;	&#65533;&#65533;q&#65533;j&#65533;lQ&#65533;&#65533;H&#65533;}&#65533;+\=r	]&#65533;&#65533;&#65533;&#819;y&#65533;&#65533;}&#65533;oj&#65533;&#65533; &#65533;U&#65533;K&#65533;&#1643;&#65533;&#65533;A{w&#65533;]R&#65533;&#65533;r&#65533;H3&#65533;{)&#65533;?j&#578;r&#65533;7&#65533;&#65533;Fk/&#65533;&#65533;y&#65533;j&#65533;)&#65533;4By&#65533;&#65533;&#65533;&#65533;&#65533;&#65533;W&#65533;&#65533;&#65533;M&#65533;&#652;&#65533;6zI&#65533;<'g&#65533;&#65533;&#65533;\&#65533;&#65533;3`&#65533;ls&#65533;:&#65533;v&#65533;~&#65533;lic&#65533;&#65533;&#65533;t&#65533;&#2040;&#65533;41&#65533;<9R&#65533;6|<`;r&#65533;4&#65533;&#65533;&#65533;P&#65533;&#65533;&#65533;&#667;Vi&#65533;l&#65533;&#65533;W&#65533;&#65533;V&#65533;K&#864;&#65533;&#65533;&#50976;&#65533;&#65533;GJrY&#65533;Y8&#65533;&#65533;&#592;&#65533;#&&#65533;&#65533;&#65533;&#974;K&#65533;&#65533;&#561;&#65533;\&#65533;Ok&#1010;&#878;8{&#65533;&#65533;K&#65533;F&#44694;i:&#65533;~&#65533;X&#65533;M&#65533;&#65533;&#65533;&#396;-&#65533;fsIK&#65533;4&#65533;&#65533;&#65533;L&#65533;&#65533;&#65533;&#65533;gv&#65533;L&#1218;x&#65533;/M&#65533;O&#65533;&#65533;&#65533;k&#65533;&#65533;&#65533;&#65533;&#65533;\&#65533;&#65533;&#65533;<&#65533;k[n>&#65533;&#65533;&#65533;A&#65533;|&#65533;i&#65533;&#65533;E9l&#65533;&#65533;&#65533;&#65533;&#65533;&#65533;&#65533;]m&#65533;R&#65533;&#65533;&#65533;&#1158;&#65533;&#65533;&#65533;K&#65533;}=h&#65533;&#65533;z&#1257;&#65533;&#65533;&#65533;U&#65533;=M&#65533;m&#65533;&#65533;&#65533;n;e&#65533;&#65533;J&#272;&#65533;&#65533;&#65533;&#65533;&#65533;&#1884;&#65533;o&#812;&#65533;C&#65533;ri6&#65533;&#65533;&#65533;.&#65533;&#65533;{4&#65533;{&#65533;&#65533;&#1016;&#65533;&#65533;&#65533;,&#65533;&#65533;&#682;&#65533;&#935;=d>&#65533;~w
<&#65533;78T&&#65533;&#65533;=&#65533;@+&#65533;&#1586;&#65533;&#65533;&#65533;&#1068;\&#65533;d&#65533;&#65533;&#65533;T=&#325;,[>&#698;&#65533;&#65533;&#553;&#65533;&#843;&#65533;&#722;|F&#65533;R&#65533;&#65533;&#65533;&#65533;&#65533;&#65533;9&#65533;&#65533;p_&#65533;&#65533;&#65533;L&#65533;&#65533;&#65533;&#65533;&#65533;G&#65533;&#65533;I&#65533;k&#65533;&#65533;u&#65533;&#65533;g&#65533;&#65533;&#753;~&#65533;&#65533;V3}{&#65533;iH&#65533;y3&#65533;W-&#65533;<}g&#65533;&#65533;W:wxT&#65533;&#65533;C&#65533;&#1426;}&#65533;&#65533;M!HLO&#65533;m&#65533;&#65533;y&#1018;&#65533;6&#65533;m^&#65533;&#65533;"V&#65533;&#65533;H&#65533;&#65533;&#23304;&#65533;&#65533;o&#65533;&#1286;m&#65533;-&#1736;{&#65533;&#65533;9w&#65533;e&#65533;`%&#65533;92 &#65533;O2&#65533;D&#65533;&#144;I&#65533;&#65533;&#65533;&#65533;&#65533;&#65533;&#1513;&#65533;&#746;&#65533;&#65533;&#65533;<Mj&#65533;&#65533;&&#65533;%}$^&#65533;&#65533;&#65533;&#65533;A&#65533;&#65533;&#65533;q&#65533;&#65533;6YU&#65533;Z%&#65533;M&#65533;-J&#65533;xZr+&#65533;&#42397;&#65533;&#65533;&#65533;&#65533;&#65533;&#65533;&#65533;(&#65533;D~&#65533;9x&#707;]&#1867;iz&#65533;J&#65533;&#65533;&#65533;X&#65533;&#65533;~&#65533;&#65533;&#65533;0&#65533;8&#65533;	&#65533;&#65533;	&#65533;&#65533;&#65533;&#1097;&#65533;&#65533;&#65533;&#65533;&#547;&#65533;pH&#65533;Z&#65533;&#65533;&#65533;S&#65533;&#65533;h&#429;&#65533;1&#65533;&#65533;&#65533;&#65533;]&#65533;&#65533;y&#65533;&#1947;~&#65533;&#65533;+&#65533;&#65533;P&#65533;R&#65533;&#651;DS^~&#65533;|&#65533;&#65533;&#65533;&#65533;2&#65533;&#65533;1JIsK&#65533;&#349;]&#65533;c]&#65533;JF&#717;g&#65533;i&#65533;&#65533;&#65533;&#65533;&#65533;&#65533;6P7U&#65533;^&#65533;(]d&#65533;F&#65533;L&#65533;&#65533;Qy&#65533;(&#65533;&#65533;&#65533;t&#65533;1&#65533;&#65533;&#65533;&#65533;-Qw&#65533;F0&#65533;Y&#65533;Ir&#65533;A&#65533;^&#65533;l&#65533;
&#65533;]dlle&#65533;r&#65533;`"&#65533;&#65533;=&#65533;i&#65533;&#65533;YdF&#65533;&#65533;75&#65533;pkm&#65533;$&#65533;&#65533;L&#65533;&#65533;H&#65533;&#65533;&#65533;&#65533;&#65533;&#65533;&#65533;&#65533;&#65533;P&#65533;&#65533;&#65533;&#65533;&#65533;&#65533;&#65533;&#65533;&#65533; &#65533;9&#65533;I&#65533;WD&#65533;&#65533;&#65533;w:&#65533;&#65533;&#65533;_S&#65533;:&#65533;&#65533;^&#65533;B-&#65533;+&#65533;n&#65533;qA&#65533;t&#1969;&#65533;g&#65533;&#65533;)\3&#65533;&#65533;&#65533;`i&#65533;^aM\&#65533;&#65533;&#65533;&#65533;&#65533;&#65533;%&#65533;k5&#65533;&#23401;&#2035;&#65533;&#65533;&#65533;&#65533;&#65533;&#65533;&#65533;&#65533;&#65533;&#65533;,&#65533;#&#65533;&#65533;w&#65533;&#65533;&#65533;&#65533;&#1657;&#65533;p&#65533;{&#65533;&#396;Z&#65533;S_&#65533;q&#65533;&#65533;&#65533;g&#65533;&#65533;&#65533;R7S&#65533;&#65533;%Yz-&#65533;&#65533;&#65533;w$*w&#65533;SW&#65533;&#65533;&#65533;&#65533;&#65533;5;&#65533;G&#65533;KB&#65533;&#1039;&#65533;M?&#65533;&#65533;&#65533;&#65533;k&#65533;&#65533;&#65533;&#65533;\&#65533;&#65533;	&#65533;_&#65533;&#65533;&#65533;4&#65533;&#65533;&#65533;&#65533;!&#65533;8&#65533;&#65533;0Ws%&#65533;B&#65533;&#40307;&#65533;&#65533;xo&#65533;:&#65533;5&#65533;&#65533;&#65533;&#1881;&#65533;&#65533;&#65533;&#939;k&#65533;&#65533;&#65533;&#65533;unn&#65533;[9&#65533;=&#65533;&#65533;'S&#65533;7&#65533;NN,&#65533;&#65533;P&#65533;&#65533;&#65533;`&#65533;A&#65533;u&#65533;HwO&#65533;Ne&#65533;(~&#65533;&#65533;&#65533;Q&#65533;&#65533;&#65533;&#65533;&#65533;&#65533;J&#65533;&#65533;:&#65533;&#65533;&#65533;&#65533;&#65533;C&#65533;F&#65533;&#65533;!&#65533;&#65533;&#65533;&#65533;&#65533;M&#65533;^&#65533;&#65533;&#65533;&#65533;/&#65533;G&#65533;&#65533;&#65533;\@&#65533;&#65533;&#65533;%&#65533;&#65533;&#1762;&#65533;&#65533;&#65533;&#65533;a&#65533;&#65533;?&#65533;4 &#65533;&#65533;P&#65533;B&#65533;	
<$&#65533;-^&#65533;Pc&#65533;&#65533;
xL8`&#65533;B&#65533;%M&#65533;DxR&#65533;&#579;-&#65533;&#65533;&#65533;&#789;,7&#65533;T&#65533;sc&#65533;&#65533;w&#65533;X0&#150;G&#65533;&#65533;T&#65533;O&#65533;L&#65533;"&#65533;
5"&#1256;Uy*&#65533;&#65533;&#65533;iV&#65533;&#65533;:}&#65533;&#1301;S&#65533;Eo&#65533;l1h&#65533;&#65533;m&#65533;:&#65533;&#65533;$&#65533;&#65533;	u&#65533;&#65533;A&#65533;&#65533;&#65533;y&#48812;B&#65533;&#1998;J&#65533;&#65533;&#65533;&#65533;b&#65533;&#65533;E&#65533;&#65533;&#65533;cd&#65533;\&#65533;&#65533;&#65533;ls&#65533;f&#925;_f&#65533;'U&#65533;&#65533;=}&#65533;&#65533;W57&#65533;&#1770;b&#65533;&#65533;Mg&#65533;y{+V&#65533;*&#65533;&#65533;&#65533;]&#65533;M&#65533;&#65533;o	Z&#65533;f-&#65533;Eo&#65533;."&#65533;&#65533;Ab&#65533;&#65533;&#65533;&#65533;&#65533;e&#1981;&#1363;Vw	&#65533;&#65533;&#65533;&#399;&#65533;\&#1724;&#65533;&#1849;E&#65533;dp&#1651;P&#65533;&#65533;7+%&#65533;&#65533;4&#65533;	&#65533;&#65533;&#65533;k;&#65533;&#65533;k&#65533;&#65533;-&#65533;&#65533;b&#65533;/&#65533;&#65533;Pjp'&#65533;&#65533;R,&#65533;.&#65533;$C&#65533;&#65533;8&#65533;&#65533;8&#909;&#65533;h&#65533;"&#65533;8&#65533; &#65533;F&#65533;&#65533;&#269;;&#65533;&#65533;&#65533;[i@&#65533;&#267;&#65533;)FS&#1020;s&#65533;&#65533;&#65533;0#r>&#65533;&#65533;{&#65533;'&#65533;L&#65533;&#65533;&#65533;t:&#65533;&#65533;&#65533;h&#65533;%E
&#65533;#&#65533;Kl&#65533;&#65533;`"&#65533;&#65533;Cr)IKS,&#65533;0D&#65533;H&#65533;&#65533;&#65533;&#65533;&#65533;2&#65533;&#65533;&#65533;OHZ&#65533;&#65533;&#65533;bT&#65533;*M,0+;B2!o&#11233;&#65533; &#65533;P'&#65533;&#65533;&#65533;i*&#65533;s&#65533;&#65533;%9c&#65533;S&#65533;&#65533;&#65533;&#65533;)&#65533;KQM=uM&#65533;&#1450;<&#65533;AL533&#65533;&#65533;&#65533;.&#65533;*!-q.&#65533;&#65533;&#65533;,&#65533;&#65533;aU\&#65533;?&#65533;K )	U&#65533;&#65533;&#65533;&#65533;.Q&#65533;5&#65533;&#1179;v&#65533;&#1856;d&#65533;&#65533;[G;2&#65533;&#65533;&#65533;&#65533;Q,&#65533;&#65533;Ue&#65533;&#65533;?&#65533;&#65533;&#65533;#%K&#65533;_&#65533;j&#65533;&#65533;\"s&#65533;tB&#234;&#65533;&#1527;&#65533;&#65533;&#65533;3&#65533;*&#65533;\8E&#65533;]&#1721;&#659;&#65533;Z	Lxm&#1238;[&#65533;&#65533;L,\q&#65533;&#65533;&#464;Z&#65533;&#1820;&#65533;&#65533;4&#65533;&#65533;&#65533;j&#65533;9&#65533;&#65533;h&#65533;&#65533;&#65533;C&#65533;&#65533;	_0C&#65533;=&#65533;KE&#65533;&#65533;.&#65533;&#65533;f5	&#65533;9&#65533;J&#65533;#&#4462;&#65533;&#65533;&#65533;I&#65533;&#65533;B	)&#65533;&#65533;&#65533;l&#65533;&#65533;a$ &#65533;&#268;&#65533;PAR&#65533;Ca&#65533;&#65533;&#65533;&#65533;&#65533;&#65533;{&#65533;i&#65533;b&#65533;&#65533;bFZ&#65533;&#65533;&#65533;&#65533;4&#65533;&#65533;t&#65533;&#65533;q}&#65533;N&#65533;&#65533;&#65533;&#65533;&#65533;&#34931;&#65533;&#65533;&#65533;&#65533;o&#65533;&#65533;j&#65533;%4&#65533;&#65533;|&#65533;&#65533;k&#65533;&#65533;V&#65533;-8&#65533;&#65533;8%hPA&#65533;&#65533;-N&#65533;&#65533;`:&#65533;&#65533;&#65533;&#65533;&#65533;Z&#65533;&#65533;JyD&#65533;&#65533;y&#65533;&#65533;&#65533;&#65533;M&#65533;T&#65533;C&#65533;&#65533;]&#65533;&#65533;i&#65533;&#65533;&#65533;&#647;&#65533;&#1299;&#65533;&#65533;I&#65533;&#364;&#65533;t&#1257;&#495;&#65533;m}&#65533;<^&#65533;&#65533;F&#65533;@P&#65533;k?K|@2&#65533;&#65533;\&#1419;&#65533;&#65533;&)&#65533;0&#65533;R&#65533;<+&#65533;/<&#65533;&#65533;J-&#65533;2&#65533;&#65533;K2P2W&#65533;Pf&#65533;&#65533;&#65533;g&#65533;C!&#65533;W&#65533;pN1&#65533;&#65533;&#65533;2&#65533;>U1&#65533;Q&#65533;&#65533;&#65533;>&#65533;&#65533;i{0tM{&#65533;&#65533;B*&#65533;&#65533;~&#65533;&#65533;&#65533;&#65533;&#65533;&#65533;&#65533;:t&#65533;&#65533;K&#65533;PT&#65533;<M&#65533;	&#65533;&#65533;&#65533;&#65533;&#65533;P@&#65533;lni&#65533;&#65533;
&#65533;$A&#65533;&#65533;l&#65533;&#65533;&#65533;&#65533;&#65533;&#787;&#65533;t&#65533;JB&#65533;&#65533;	=CC:&#65533;Q}&#65533;:Z&#65533;&#65533;T5&#65533;XP4F&#65533;&#65533;
w&#220;&#65533;&#65533;iG&#65533;&#65533;{&#65533;8&#65533;&#65533;l\@Zd&#65533;&#1540;DJfh&#65533;sD&&#65533;&#65533;&#65533;I&#65533;&#65533;&#65533;a.0&#65533;&#65533;`&#65533;&#65533;&#65533;_&#65533;z&#65533;%&#65533;D#&#65533;`	&#65533;&#65533;&#65533;&#65533;&#65533;&#65533;^&#65533;&#65533;&#65533;&#65533;&#65533;6&#65533;6b&#65533;&#65533;&#65533;&#65533;&#65533;a&#65533;&#65533;q&#65533;&#65533;&#65533;&#65533;&#65533;&#65533;E&#65533;(g+&#65533;2g&#358;f6&#65533;'&#65533;&#294;&#65533;&#65533;&#65533;&#65533;I&#65533;)&#65533;lA&#58375;&#65533;4'.7&#65533;$0&#65533;)&#65533;$k&#65533;&#65533;t&#65533;t&#65533;&#1626;&#65533;Od&#65533;&#65533;>m&#65533;<&#65533;&#65533;K&#65533;&#65533;&#65533;&#65533;&#65533;X&#414;&#65533;_&#65533;&#65533;&#65533;:(g&#65533;&#65533;&#65533;;
q&#65533;&#65533;&#668;A&#1223;&#65533;y~.&#65533;&#65533;S&#65533;"&#65533;e&#65533;C&#65533;&#65533;&#65533;&#65533;6&#65533;t&#65533;&#65533;&#65533;j&#65533;
@@&#65533;&#65533;&#61873;4&#65533;&#65533;&#65533;i(&#65533;q&#656;&#65533;&#65533;&&#452;&#65533;&#65533;%f1&#65533;&#65533;&#65533;3B&#65533;r&#65533;&#65533;&#65533;&#65533;/]&#1297;&#1384;5?&#65533;&#847;R&#65533;Y&#65533;&#65533;&#65533;&#65533;J&#65533;&#65533;&#65533;&#65533;sc&#65533;g=x-G&#65533;&#65533;&#65533;\&#65533;n&#1052;&#65533;t&#65533;I&#65533;&#65533;&#65533;P&#65533;:&#65533;F&#65533;&#65533;D'*&#65533; J&#1385;&#65533;&#1618;{&#65533;&#65533;&#1280;!&#65533;
&#65533;,&#65533;h&#65533;!!(  #!!!!(#!$"#%$)%(%&'1&)*')1(&)(&0)%#+)%+*+,,1-.8.05.1+0*'1-,1.11.831441-44966@68268;69@94496:96@:94;9<<;B><H>@:>AEA<<A=BA>HCA>CADDCJEEPEIAFHQFILI?GIEKIFQJDDKILKJELKRMPINLXNPUPMTQKKQNYREQSQTSSMTSZTYWVUaVY]VY`XSUYOYYU[Y[WZVaZY]\[b]]h]aW^`f`]daT]a^iaaead^bU`dcjefpehmfjqh\ihcgiemifqjimlkrmmxnpwqfnqmuqnyqqusfpss{sv&#65533;ux}vy&#65533;xu}ytuyv&#65533;yx~zny{mw{{&#65533;{}&#65533;}&#65533;&#65533;~&#65533;&#65533;&#65533;&#65533;&#65533;r}&#65533;v&#65533;&#65533;~&#65533;&#65533;&#65533;&#65533;&#65533;~&#65533;&#65533;&#65533;&#65533;&#65533;&#65533;&#65533;&#65533;&#65533;&#65533;&#65533;&#65533;&#65533;&#65533;&#65533;&#65533;&#65533;&#65533;&#65533;&#65533;&#65533;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310;&#65533;&#65533;&#65533;&#65533;&#568;&#65533;&#65533;&#65533;&#65533;&#65533;&#65533;&#65533;&#65533;&#65533;&#65533;&#315;&#65533;&#637;&#65533;&#830;&#65533;&#1087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&#65533;&#65533;	H&#65533;&#65533;&#65533;&#65533;&#65533;&#65533;[&#65533;p&#65533;4&#65533;&#1196;IlH&#65533;bC&#65533;3Z&#65533;&#65533;q&#65533;ElCZ)2$6k=&#65533;,&#65533;rd&#279;5&#65533;&#65533;I&#65533;&#603;8s&#65533;&#65533;Q&#65533;N&#65533;&#65533;j&#65533;$)&#65533;'&#803;Ha]&#660;&#65533;&#65533;&#65533;P#&|&#65533;&#65533;&#65533;D&#65533;1e&#65533;,J&#65533;i&#166;'SV&#65533;&#65533;2&#65533;V&#65533;`&#65533;]&#65533;'&#1677;8+&#65533;u&#65533;&#65533;.&#1207;xi>&#65533;{p&#65533;@&#65533;R&#65533;^&#65533;iw&#65533;V&#65533;]&#65533;&#65533;ML&#65533;&#65533;W&#270;&#65533;:&#1883;U2W&#65533;q{:m&#65533;9&#65533;&#1756;&#65533;W&#65533;kV&#65533;&#65533;&#65533;p&#65533;,&#65533;p&#65533;&#65533;&#65533;z&#65533;4<&#65533;P&#65533;:&#65533;&#1462;M&#65533;&#694;[&#65533;&#65533;<&#65533;&#65533;&#65533;&#65533;&#65533;&#65533;pj&#65533;&#65533;&#65533;+dJr`&#65533;&#65533;ct}|&#65533;&#65533;&#65533;r&#65533;&#65533;&#65533;&#65533;&#65533;&#65533;ss&#65533;`&#65533;3w&#65533;&#65533;;Y&#65533;F&#65533;&#65533;.<&#65533;$z&#65533;&#65533;F[o=;&#65533;&#1871;9u\&#65533;Ew^Y&#65533;T&#1472;^&#65533;&#65533;w&#65533;E(&#65533;&#65533;&#145;&#65533;&#1923;<&#65533;&#65533;&#65533;X&&#65533;&#65533; K&#65533;&#479;M&#65533;&#65533;D&#65533;z"6|)
V&#65533;&#65533;-&#65533;%!E.g&#65533;U&#65533;&#65533;G&#65533;hz&#65533;&#1569;&#65533;`&#65533;]#&#65533;&#65533;&#65533;~&#65533;&#65533;&#65533;&#65533;8Y&#65533;P]&#65533;m&#65533;&#65533;Vw&#65533;x&#1872;(NyQ~&#65533;mY&#65533;&#1457;Hf&#65533;&#65533;Yf&#65533;&#65533;^&#65533;&#65533;`gm&#65533;&#65533;&#65533;?5&#65533;i'8&#65533;a&#65533;&#65533;G(&#65533;&#65533;-&#65533;&#65533;Cwif&#1311;6&#65533;&#65533;&#65533;&#65533;5&#676;C&#65533;:w&#65533;o&#65533;&#65533;&#34648;&#65533;&#65533;)&#65533;&#65533;!&#65533;&#65533;&#65533;&#65533;&#1571;&#65533;`&#65533;&#65533;]&#493;x&#65533;&#65533;&#65533;&#65533;f&#65533;&#65533;&#65533;A&#65533;&#65533;\}&#65533;IG&#65533;|&#65533;&#65533;d&#65533;\&#65533;&#65533;Z%S&#65533;&W&#65533;&#65533;&#65533;
7Y&#65533;&#65533;&#65533;&#65533;&#1688;&#65533;&#900;[&#65533;a9z&#65533;&#65533;;a&#65533;&#65533;&#65533;)$Qo0&#65533;*&#65533;2&#65533;&#65533;&#65533;&#65533;}zb&#65533;&#65533;zY&#65533;t&#65533;&#682;&#65533;&#65533;&#392;&#65533;&#65533;Jz&#65533;&#65533;8&#65533;&#26351;&#65533;%mz)&#65533;&#65533;-z&#65533;&#65533;M&#65533;&#65533;&#65533;7&#65533;&#65533;&#65533;&#65533;&#65533;&#65533;&#65533;&#65533;&#65533;r&#65533;
&#65533;&#65533;&#65533;FYm&#65533;&#65533;&#65533;Jc&#65533;&#65533;b,&#65533;&#65533;&#65533;+&#65533;I&#65533;&#65533;dqz&#65533;&#65533;<`&#65533;&#65533;}&#65533;1{r&#65533;l&#65533;&#65533;&#65533;&#65533;l&#65533;R&#65533;&#1964;&#65533;&#65533;)r&#65533;&#65533;&#65533;&#65533;&#65533;&#65533;&#65533;&#65533;&#50278;;&#458;&#65533;&#65533;H!Z&#65533;&#65533;&#65533;&#65533;&#65533;&#65533;>&#65533;&#65533;&#65533;L/&#65533;r&#65533;&#65533;2&#65533;u&#65533;?&#65533;&#65533;q&#65533;+&#65533;&#65533;&#65533;&#65533;'{4ak+0&#65533;,W&#65533;&#65533;q&#65533;^&#65533;I&#65533;&#65533;&#65533;z[&#65533;'&#65533;&#65533;&#65533;&#65533;\&#65533;}/&#1984;#^&#65533;&#65533;p>^&#65533;&#65533;&#65533;W&#65533;&#65533;&#65533;A	\9^&#65533;nq&#5831;.&#1982;&#65533;&#65533;&#65533;&#65533;&#65533;+&#65533;&#65533;&#65533;&#65533;g&#1705;&#65533;&#1940;&#65533;m7(rojC&#65533;k&#65533;&#65533;&#65533;&#65533;&#65533;&#65533;&#65533;).;&#65533;&#65533;&#65533;t&#65533;b&#50811;&#65533;2q&#65533;N&#65533;&#65533;sFh|&#65533;&#65533;;&#65533;&#65533;&#503;&#65533;&#65533;&#65533;&#444;&#65533;&#65533;&#65533;&#65533;&#61170;qE&#155;}&#65533;&#65533;&#1759;_r&#65533;&#65533;&#65533;4&#835;&#65533;&#65533;&#65533;&#65533;&#65533;&#65533;w&#65533;&#65533;os&#65533;&#65533;{&#65533;&#65533;&E&#65533;&#65533;&#65533;&#65533;|T&#65533;&#65533;&#65533;&#65533;?&#65533;&#65533;&#65533;K&#65533;Y&#65533;ht&#65533;2u&#65533;9&#65533;q&#65533;&#65533;&#65533;Wj&#65533;&#65533;!&#65533;`&#65533;7j&#65533;>&#65533;K&#65533;D8 &#65533;&#65533; |&#65533;&#65533;A&#65533;H+&#65533;&#65533;
&#65533;&#65533;&#880;d0V&#65533;{&#65533;=&#65533;i/{&#65533;#!/48&#65533;&#65533;&#65533;-&#65533;&#65533;&#65533;&#65533;&#65533;&#1424;&#65533;n&#1237;q&#65533;t&#65533;fY&&#992;b&#65533;A&#65533;2&#65533;&#65533;h$&#65533;g&#65533;+&#65533;&#65533;tjc&#65533;(41&#65533;Y&#65533;B&#65533;Zc&#65533;&#65533;&#65533;Gt&#65533;C&#65533; &#65533;"w*v<&#65533;o&#65533;"&#65533;t&#65533;C@FG&#65533;nd&#65533;{&#65533;?V&#586940;&#65533;%&#65533;IIv&#65533;d&#65533;&#65533;ZO@&#65533;0:28&#65533;t 5&#65533;Jv&#65533;&#65533;&#65533;&#65533;&#65533;&#65533;&#65533;I&#65533;	&#65533;IT&#65533;o&#635;&#65533;$&#46354;I&#65533;H&#65533;&#65533;b&#65533;&#65533;L&;\&#65533;&#65533;f&#65533;2&#65533;/,&#65533;'EX&#65533;[s&#65533;&#65533;$0-c&#65533;H&#65533;c&#65533;1T&#65533;8aI&#65533;n3&#65533;&#65533;&#65533;^&#1994;&#65533;&#65533;vbq|&#65533;&#65533;6OcN&#65533;&#65533;&#65533;|&#65533;>&#65533;&#65533;&#65533;&#65533;~&#65533;&#65533;&#65533;I;g,&#65533;gO9F&#65533;&#65533;&#65533;$&#65533;&#65533;IP&#65533;&#65533;&#65533;&#65533;?&#489;&#65533;r&#65533;}&#65533;d@&#65533;iM+R&#65533;m	&#65533;T&#65533;jK&#65533;$&#65533;&#1723;(&#65533;&
X&#65533;&#65533;&#65533;&#65533;&#65533;&#65533;5&#65533;&#65533;&#65533;#&#65533;2&#65533;8&#65533;fH55R&#65533;&#65533;3&#65533;/&#65533;&#65533;&#65533;X&#65533;&#663;&#65533;4&#65533;*&#65533;&#65533;JeJ&#65533;&#65533;&p&#65533;!&#65533;&#65533;O&#65533;&#65533;&#682;&#65533;S&#65533;&#65533;&#65533;+=IE&#65533;&#65533;&#65533;&#65533;&#65533;&#65533;7&#65533;&#65533;&#818;&#65533;&#65533;de]aB&#65533;&#65533;&#65533;&#65533;&#1323;&#65533;<i&&#65533;Z&#1107;fu&#65533;t&#65533;+7&#65533;&#65533;&#65533;o&#65533;&#65533;+(M&#65533;&#1180;J&#65533;>&#65533;&#65533;c&#65533;&#65533;&#65533;&#65533;&#65533;&#156;&#65533;tx(&#65533;+Y-&#65533;Wr&#65533;&#65533;&#65533;&#65533;&#65533;e5k3&#65533;u@|-X&#65533;5&#65533;&#65533;6&#65533;&#65533;S &#65533;&#65533;v&#65533;&#65533;&#65533;&#65533;&#65533;x-lc+VI&#65533;&#65533;c&#65533;&#65533;e&#65533;^&#65533;	&#65533;&#65533;&#65533;&#65533;&#65533;&#65533;&#65533;@M{&#922;>Mzkmf/K&#1144;&#65533;d&#65533;&#65533;m&#65533;{[&#65533;NW&#65533;&#65533;&#65533;oC&#65533;x\&#1261;&#65533;&#65533;T-&#65533;\w&#65533;&#1390;&#65533;enzk&#65533;&#65533;&#65533;Rw&#65533;&#65533;&#1646;h&#65533;2]&#65533;w&#65533;&#13139;[&#65533;*&#65533;&#65533;&#65533;&#65533;u&#65533;POk&#1866;&#65533;&#65533;6&#65533;&#65533;&#65533;=XJ_&#65533;&#65533;w#}?&#65533;&#1829;&#65533;&#65533;&#65533;%	&#65533;&#65533;5&#65533;&#65533;R&#65533;r.foQ&#65533;&#65533;&#65533;B8$61&#958;Q&#65533;&#65533;&#65533;yUo&#65533;&#65533;&#720;z&#65533;&#65533;~&#369;e,&#65533;%&#65533;&#65533;	&#65533;=&#65533;&#65533;5rm&}og&#65533;\&#65533;&#65533;&#65533;!&#945;s&#65533;&#65533;&#65533;&#65533;&#235;E)2Y&#65533;<`!c8&#65533;&#65533;&#1392;&#65533;!&#65533;&#65533;&#65533;&#65533;&#65533;5&#65533;&#65533;&#65533;Rfq&#65533;&#65533;&#65533;@E&#65533;5&#65533;(&#65533;1;&#65533;&#65533;n&#65533;&#65533;&#65533;&#65533;o8E&#65533;&#65533;&#65533;_3&#65533;Z&#65533;&#65533;MF4&#65533;E&#65533;&#65533;&#65533;-
&#434;&#65533;&#65533;&#65533;f8cT&#65533;`&#946;&#65533;3&#65533;&#65533;'&#65533;9&#65533;.&#65533;4Z&#65533;j&#65533;O&#65533;&#822;53&#65533;&#65533;&#65533;&#65533;.&#65533;&#65533;&#65533;&#65533;&#65533;Kc&#65533;&#65533;&#65533;&#1250;&#65533;n&#65533;K&#65533;&#65533;6&#65533;&#1387;vt&#65533;&#65533;{&#65533;e&#65533;2&#1564;c&#65533;;&#65533;bf&#65533;&#65533;&#397;&#65533;&#65533;{&#65533;!:&#65533;T=&#65533;]&#65533;&#65533;&#65533;&#65533;N&#65533;]&#65533;5&#65533;&#65533;-&#65533;&#65533;&#1060;&#65533;s&#65533;&#65533;&#65533;G&#65533;Z&#65533;&#65533;&#65533;2a&#65533;co&#65533;&#65533;z$w&#65533;w]&#65533;[Sw&#65533;&#65533;}&#65533;&#65533;&#65533;}e^_&#65533;&#65533;&#65533;&#65533;&#65533;[\JW7&#1325;&#65533;v&#65533;&#65533;k&#65533;mS&#65533;^8&#65533;%l&#65533;&#38643;&#65533;	&#65533;^&#65533;&#65533;&#65533;z&#65533;?&#65533;&#65533;cr&#2041;&#65533;*&#65533;7&#65533;Us&#65533;[&#65533;f^x&#65533;k&#65533;P&#65533;&#65533;&#65533;>&#65533;,4nU-]&#65533;&#65533;&#65533;V>&#65533;&#511;&#65533;r&#65533;&#65533;&#65533;#&#65533;&#65533;&#65533;Ah&#65533;&#65533;:&#65533;U&#65533;:&#161;&#65533;&#65533;F]&#65533;&#65533;&#519;&#1589;&#65533;&#65533;}&#65533;&#65533;1&#176;&#1481;u&#65533;&#65533;}&#65533;g{&#65533;	&#65533;&#65533;&#65533;&#65533;]&#65533;&#65533;&#1755;N&#65533;'&#65533;=&#65533;x&#65533;)&#267;N&#65533;&#65533;&#65533;&#65533;&#65533;&#65533;yt&#65533;&#65533;&#65533;&#65533;&#65533;&#65533;&#65533;&#65533;)&#65533;.+w&#65533;&#65533;&#65533;|&#65533;&#65533;j&#65533;S]&#65533;R&#65533;&#65533;W&#65533;XF}&#65533;=&#65533;&#2034;&#65533;'N&#65533;&#65533;&#65533;&#65533;#&#65533;a&#65533;8!2N&#65533;&#65533;_&#65533;&#65533;&#65533;!&#65533;&#65533;&#65533;&#65533;&#65533;e&#65533;&#65533;&#65533;_m&#65533;&#65533;uB#&#65533;Y&#65533;j&#670;~&#65533;y+&#65533; s&#65533;&#65533;^B&#65533;&#65533;l&#65533;&#65533;&#65533;&#65533;n&#65533;&#65533;_&#65533;&#65533;'&#65533;&#65533;&#65533;&#65533;c&#65533;&#65533;!&#65533;&#65533;&#65533;U&#65533;&#65533;^n&#65533;&#65533;&#65533;n&#65533;~E&#65533;A&#65533;&#65533;&#65533;%&#65533;?@	&#65533;&#65533;&#65533;&#65533;e&#65533;~&#65533;V&#65533;GOP&#65533;x&#65533;&#65533;&#65533;Wy&#65533;;&#65533;{&#65533;&#65533;Xed4A&#65533;&#65533;5&#65533;&#65533;&#65533;H&#65533;&#513;&#65533;&#65533;&#65533;&#65533;i$ha&#65533;@W\&#759;S&#65533;&#65533;V&#65533;&#65533;&#65533;&#65533;|&#65533;A&#65533;&#65533;&#65533;d&#65533;&#65533;w
hf&#65533;&#65533;&#65533;Pa&#65533;&#65533;&#65533;&#65533;&]v_V&#65533;K&#65533;!&#65533;H(^(\&#710;X&#65533;&#65533;x&#65533;&#448;&#65533;&#65533;&#65533;C&#65533;&#65533;&#65533;&#65533;a&&#65533; (&#65533;&#65533;&#65533;&#1092;&#65533;f&#65533;PE&#65533;7K!&#65533;}&#65533;z(H&#65533;]&#65533;&7J&#65533;3O&#65533;&#65533;:b&#65533;&#65533;&#65533;zjx&#65533;8(&#65533;g&#65533;o&#65533;&#65533;Ax&#65533;&#65533;V&#65533;h&#65533;3ytJ&#65533;&#65533;&#65533;*.&#65533;&#65533;Ev&#65533;'&#65533;&#65533;&#65533;D&#65533;Y&#512;&#65533;&#65533;&#65533;&#65533;"&#65533;^&#65533;&#65533;Cb($}Rm&#65533;Ho;8a&#65533;&#65533;A&#65533;&#65533;]&#65533;&#65533;x&#1639;&#65533;'H&#65533;Q&#65533;K&#65533;&#65533;&#65533;&#65533;|&#65533;\&#65533;hp&#65533;3~R&#65533;&#65533;fhHx&#65533;g&#65533;&#65533;#&#65533;&#65533;&#65533;&#65533;&#522;	&#65533;&#65533;&#65533;x&#65533;6&#65533;-&#1794;&#65533;&#65533;&#65533;&#65533;	&#65533;&#65533;>`Reu&#65533;&#65533;I&#65533;A&#65533;qA[&#65533;&#65533;u@&#1144;y&#792;&#65533;<&#65533;82&#65533;&#65533;&#65533;&#65533;	&#65533;&#65533;&#65533;&#65533;U&#65533;,p$&#200;&#65533;W&#65533;@&#65533;'l&#65533;l&#65533;&#258;&#65533;"&#65533;w[&#65533;&#65533;{q&#65533;&#65533;H&#65533;y`&#65533;&#65533;5`"0&#65533;&#65533;
&#65533;&#29349;f&#65533;&#65533;&#65533;&#65533;a#&#65533;&#65533;&#65533;K&#1208;W	8&#65533;&#65533;g&#65533;A(&#65533;$&#65533;&#65533;&#65533;&#65533;zP&#65533;?P+&#65533;qP&#65533;'y&#65533;&#65533;&Fe&#1230;_&#65533;&#65533;0&#65533;&#65533;a6RY&#65533;=&#521;&#65533;&#65533;9&#65533;a&#65533;Io&#65533;o&#65533;&#65533;`d&#65533;&#65533;I`&#65533;&i&#65533;YBZ&#65533;&#65533;oh&#65533;L&#65533;Fn,&#65533;n&#65533;u=&#33145;&#65533;&#65533;&#65533;@&#65533;&#65533;	d&#65533;iP	&#65533;&#65533;
E&#65533;&#65533;&#65533;&#65533;&#65533;H&#65533;C+Y&#65533;oYy&#65533;&#65533;&#65533;t&#65533;)&#65533;_@TY&#65533;V&#65533;@vd;&#65533;&#65533;&#65533;=9&#65533;&#65533;&#65533;p&#65533;&#65533;&#65533;j&#598;&#65533;&#65533;&#65533;&#65533;&#65533;&#65533;&#65533;_&#537;&#65533;&#65533;>n4g&#65533;&#65533;&#65533;i&#65533;&#65533;	&#65533;`>&#65533;|H&#65533;&#65533;&#65533;Y&#65533;\&#65533;&#65533;v&#65533;&#65533;&#65533;d@&#65533;&#65533;&#65533;&#65533;Y&#65533;7t.&#65533;Y&#65533;&#65533;i&#65533;&#65533;&#65533;3&#65533;&#65533;&#65533;&#65533;&#65533;)&#65533;&#65533;Ua'y&#65533;IDkA&#65533;&#65533;A&#48134;&#65533;#&#65533;&#65533;h^&#65533;)&#65533;&#65533;o&#65533;&#65533;
&#65533;&#65533;&#535;WiuGC&#65533;`&#65533;i
&#65533;@&#65533;G&#65533;&#65533;YL&#65533;&#65533;v&#65533;&#65533;?If&#65533;&#65533;u&#65533;&#607;:&#65533;&#65533;H&#65533;Z(&#65533;&#65533;&#65533;&#65533;&#1432;"&#65533;&#65533;D-&#65533;y&#65533;&#65533;&#65533;&#65533;&#65533;j&#65533;>&#65533;|m&#65533;&#65533;{&#65533;&#65533;p&#65533;&#65533;&#65533;h&#65533;W&#65533;&#65533;'&#65533;4e"Z&#65533;&#65533;5&#65533;
`&#65533;	&#65533;Y	&#65533; &#65533;;A&#65533;T&#65533;wiO&#65533;&#65533;\&#65533;&#65533;&#65533;o&#65533;&#65533;x&#65533;&#65533;&#65533;)&#65533;VG&#65533;W&#65533;Mx&#65533;h
/&#65533;o&#65533;d0&#65533;&#65533;r&#65533;&#65533;p&#65533;P&#65533;C%&#65533;&#65533;&#65533;&#65533;&#65533;fel&#65533;&#65533;&#65533;&#65533;&#65533;&#65533;&#65533;&#65533;{ %&#65533;n)&#65533;
&#65533;&#65533;Q),&#65533;
E&#65533;r&#65533;&#65533;&#65533;hpr&#65533;I&#65533;h&#65533;&#65533;&#65533;y8&#65533;&#65533;&#65533;&#421;6&#65533;&#65533;d6&#65533;&#65533;&#603;&&#65533;&#65533;&#65533;:RjM_&#1192;?r&#65533;f&#65533;&#65533;&#65533;&#65533;&#65533;&#65533;@&#65533;&#65533;i~&#38684;&#65533;.&#65533;&#65533;>7&#65533;w*&#65533;Gi$Y&#65533;&&#65533;&#65533;^E7&#65533;&#65533;*&#65533;&#65533;'v&#65533;B1&#65533;&#65533;&#65533;&#65533;s&#65533;%3&#65533;&#65533;&#65533;&#65533;&#65533;&#65533;(k&#65533;Z&#65533;&#65533;i&#65533;&#65533;X&#65533;&#65533;f&#65533;&#65533;z&#65533;G&#1565;R&&#65533;&#65533;}\X&#65533;&#65533;J&#65533;&#65533;&#65533;:&#65533;&#65533;&#65533;&#65533;&#65533;&#65533;J&#65533;&#65533;&#65533;&#65533;&#65533;&#65533;&#65533;&&#65533;*J&#65533;)>d&#65533;/pD<&#1977;&#65533;&#65533;&#65533;V&#65533;&#65533;&#65533;&#65533;<&#65533;&#65533;&#65533;&#65533;R&#65533;@&#65533;H
&#65533;&#65533;&#65533;&#65533;&#65533;&#65533;&#65533;&#65533;&#1621;?p&#65533;&#65533;&#65533;&#65533;	&#65533;&#65533;&#65533;&#65533;&#65533;&#65533;_&#65533;&#65533;I&#65533;&#65533;&#65533;&#65533;
&#65533;"&#65533;&&#65533;&#65533;*H@&#65533;&#65533;~9?aY&#65533;&#65533;B&#626;&#65533;&#65533;a&#65533;qbG&#65533;6Z&#65533;&#65533;u&#65533;4&#65533;U&#65533;6&#65533;&#765152;&#1523;&#65533;5&#65533;&#65533;&#65533;5+&#65533;&#65533;K&#65533;&#65533;&#65533;&#23216;+&#65533;&#65533;&#65533;&#65533;IstY&#65533;&#65533;&#232;&#65533;cG&#65533;}&#497;&#65533;&#65533;&#65533;&#1069;&#65533;&#65533;&#65533;@&#65533;&#65533;&#65533;&#65533;&S&#65533;&#65533;+S8zZ&#65533;&#65533;y&#65533;&#65533;)r&#65533;&#65533;\&#65533;&#65533;&#65533;&#65533;/Z&#65533;&#65533;&#65533;+Nz&#65533;++&#65533;&#65533;&#65533;&#65533;yh&#65533;&#65533;&#65533;&#65533;B&#25379;6&#65533;&#65533;&#65533;&#65533;
&#65533;&#65533;&#65533;&#65533;z@&#54904;&#65533;2gHJ&#65533;S#&#65533;&#65533;b&#65533;&#65533;o+IZ&#65533;%&#65533;f&#65533;&#65533;&#1062;&#65533;&#65533;&#65533;&#65533;&#65533;P^Y"&#65533;&#65533;&#1491; &#65533;&#65533;&#65533;<td&#65533;r7&#1666;&#65533;**&#65533;w&#65533;F&#65533;&#65533;&#65533;y&#65533;&#65533;*&#65533;&#65533;!&#65533;&#65533;Z&#65533;z+&#65533;|&#65533;#&#65533;&#1549;e[?Po&#65533;&#368;&#65533;&#65533;&#65533;&#65533;&#65533;j&#65533;:&#65533;K&#65533;&#65533;&#65533;&#65533;&#65533;8&#65533;&#65533;&#65533;y&#65533;&#65533;o&#1801;SXZ&#65533;&#65533;&#41003;&#65533;]&#65533;&&#65533;
&#65533;&#65533;	&#65533;&#65533;;0&#65533;`&#65533;[Z&#65533;:&#65533;&#65533;^&#65533;(&#65533;!&#65533;&#65533;,&#65533;|&#65533;&#65533;&#65533;M&#65533;&#65533;&#65533;zn&#65533;&#65533;&#65533;s%&#65533;$&#65533;&#65533;m&#65533;q&#65533;&#65533;&#65533;>&#65533;&#65533;Y
n &#65533;:!&#65533;+`&#65533;&#65533;;<>&#65533;&#65533;&#1739;&#65533;T&#65533;
D&#65533;&#65533;18&#65533;;&#65533;&#65533;&#65533;'&#156;&#65533;&#65533;>"	R,v<b@5&#65533;bp}&#65533;1@2&#65533;&#65533;:&#65533;&#327;&#65533;&#65533;&#65533;b&#65533;&#433;Q&#65533;j:i2&#65533;&#65533;j|&#65533;^&#65533;&#65533;1&#1169;;&#65533;v,&#65533;2p!&#65533;&#65533;M&#65533;Y&#548;&#65533;&#65533;&#65533;!&#65533;0&#65533;&#376;&#65533;&#65533;&#65533;&#688;&#65533;&#65533;<&#65533;&#65533;+&#65533;b&#65533;&#65533;U&#65533;]&#65533;&#65533;&#65533;&#65533;&#65533;&#766;&#65533;m&#1169;%&#65533;&#65533;90&#65533;p&#65533;&#476;;&#65533;&#683;&#65533;&#65533;b&#65533;&#65533;=&#65533;&#65533;@&#65533;6#&#65533;"&#65533;|n&#65533;+]b&#65533;&#65533;&#65533;&#65533;&#65533;&#65533;N&#65533;,1&#65533;A5&#65533;&#817;&#65533;&#65533;&#65533;<&#65533;&#65533;&#65533;&#65533;*&#65533;&#65533;a&#65533;&#65533;&#65533;&#65533;&#65533;68&#942;&#65533;ia&#65533;&#65533;a&#649;\&#65533;&#65533;&#65533;&#65533;&#65533;&#65533;&#65533;&#65533;&#65533;&#65533;u&#65533;'&#65533;t&#65533;&#65533;e&#65533;%&#65533;&#65533;&#65533;&#65533;E&#65533;&#65533;&#65533; &#65533;&#65533;3'0&#65533;&#65533;&#65533;&#65533;&#65533;&#65533;,;&#1137;&#65533;&#65533;&#65533;&#65533;[&#65533;o&#65533;&#65533;{&#65533;&#65533;&#65533;&#65533;9&&#65533;VIb&#65533;&#65533;"]&#65533;1s&#65533;&#65533;&#1840;&#65533;K]&#65533;(<M0&#65533;j[&#65533;'&#65533;(&#65533;&#65533;)&#65533;&#65533;&#65533;P&#65533;&#65533;&#65533;&#65533;2=&#1010;&#206;&#65533;R&#65533;&#65533;&#65533;*&#65533;S&#65533;XU&#65533;&#65533;&#65533;|&#65533;NH&#65533;1S,MM"&#65533;p4&#65533;&#65533;&#65533;&#65533;v|	]&#65533;&#460;&#65533; &#65533;1@&#1544;&#65533;hP&#65533;e&#65533; &#65533;6iZ"&#65533;&#65533;&#65533;f&#65533;XU&#65533;&#65533;J6&#65533;;&#65533;&#65533;a&#65533;&#65533;&#65533;E&#853;P&#65533;&#1574;@&#65533;&#65533;(p&#65533;,&#65533;&#1031;&#65533;&#65533;
 '&#65533;+&#65533;&#65533;^&#65533;&#1553;&#65533;&#65533;&#65533;&#65533;&#65533;&#845;N1&#65533;zC&#65533;&#65533;3Vqnm&#733;&#842;-&#65533;&#65533;K&#65533;&#65533;&#65533;&#816;&#65533;o:&#65533;&#65533;&#65533;&#65533;&#65533;&#65533;&#65533;&#65533;&#1570;&#65533;t<&#65533;&#65533;&#65533;&#949;&#65533;&#1400;-Z}S&#65533;&#65533;O&#65533;&#65533;&#65533;=&#65533;&#65533;@&#65533;&#65533;]&#65533;Q&#65533;&#65533;7j&#65533;&#893;7&#65533;P&#838;&#65533;&#65533;&#65533;&#65533;7ba&#65533;M&#65533;`5&#65533;&#65533;
&#65533;&#65533;d&#65533;&#65533;&#65533;&#1517;&#65533;&#65533;&#65533;&#65533;&#65533;&#65533;&#65533;&#65533;&#65533;&#65533;&#65533;&#65533;Y]&#65533;&#65533;&#65533;*&#65533;&#65533;&#65533;s&#65533;&#65533;&#65533;&#65533;;(&#65533;I&#65533;&#65533;1I&#65533;P&#65533;&#65533;&#65533;&#65533;Z&#65533;s&#65533;>&#65533;&#65533;&#65533;&#1407;&#65533;&#1306;&#65533;4l
"&#65533;&#65533;_&#65533;&#65533;&#65533;&#65533;&#65533;(&#65533;&#65533;&#65533;&#65533;&#65533;&#65533;&#65533;&#65533;#&#65533;&#65533;&[&#65533;&#65533;]&#65533;&#65533;#7&#65533; 0~&#65533;&#65533;?S&#65533;,&#65533;&#1784;&#65533;&A&#65533;&#1831;&#65533;&#65533;&#65533;&#65533;[&#65533;8 &#65533;&#65533;&#65533;&#65533;
u&#65533;	&#65533;&#65533;&#65533;&#65533;&#65533;1&#65533;&#65533;&#65533;7<O&#65533;&#1983;&#65533;&#65533;T~&#65533;&#65533;&#65533;&#65533;2&#65533;&#247;&#65533;&#65533;D&#65533;&#65533;&#65533; &#1548;-&#65533;k!&#65533;&#65533;&#65533;}&#65533;f&#65533;&#65533;&#65533;l&#65533;&#65533;K&#65533;&#65533;&#910;L=&#65533;&#65533;&#65533;:&#65533;&#65533;&#65533;&#65533;]"&#65533;&#65533;%&#65533;e&#65533;&#65533;&#65533;&#65533;&#65533;&#65533;&#65533;'&#65533;n
q&#65533;&#65533;&#65533;
&#65533;&#65533;&#65533;&#65533;&#65533;&#65533;k&#65533;&#65533;>&#65533;d@&#6316;&#65533;&#65533;&#65533;c &#65533;&#553;l&#65533;&#65533;,&#65533;61&#65533;&#65533;&#65533;&#65533;&#65533;&#65533;&#65533;&#65533;.&#65533;&#65533;&#65533;-&#65533;B&#65533;=&#65533;&#65533;B&#65533;h&#65533;&#65533;&#65533;&#65533;{&#65533;&#65533;j-&#65533;&#65533;<=k&#65533;&#65533;&#65533;a&#65533;9&#65533;^+z&#65533;!&#65533;l&#65533;&#65533;&#65533;\`&#65533;&#65533;&#65533;&#65533;&#65533;&#2312;&#65533;&#65533;&#65533;&#65533;&#65533;`&#65533;&#65533;&#65533;&#65533;&#65533;&#65533;&#347;O&#65533;Z&#65533;$&#65533;&#54029;8i&#65533;&#65533;-&#65533;&#65533;^&#65533;&#65533;&#65533;&#65533;&#815;A&#65533;2&#65533;8&#65533;&#65533;&#65533;&#65533;&#65533;~B&#65533;&#65533;&#65533;&#65533;&#65533;&#65533;B&#65533;&#65533;p&#65533;&#65533;]&#65533;&#65533;&#65533;:&#65533; &#65533;&#65533;&#1264;&#65533;z=&#65533;`&#65533;0&#65533;&#65533;`
L&#65533;&#65533;&#65533;P&#173;&#65533;Q&#65533;&#65533;&#65533;@&#65533;O&#65533;&#65533;&#65533;&#612;&#65533;fON<&#65533;M&#65533;&#65533;\&#65533;&#65533;L&#65533;&#65533;&#65533;*&#65533;&#65533;t?&#65533;yq&#65533;&#65533;&#65533;&#65533;,&#1192;{1&#65533;^&#65533;E&#65533;&#65533;;&#7066;&#65533;#x&#65533;7&#65533;p<&#65533;:&#65533;&#65533;&#65533;&#65533;&#65533;&#65533;&#1225;%&#65533;&#65533;&#65533;&#65533;&#65533;?&#65533;;&#65533;
&#65533;&#65533;
&#65533;&#65533;&#65533;&#65533;
&#65533;&#65533;&#65533;;z&#65533;
&#638;
&&#65533;&#65533;&#65533;&#65533;/&#65533;x<&#65533;&#65533;,&#65533;OS&#65533;s&#65533;&#1723;&#65533;&#65533;+_&#65533;&#65533;N&#65533;x&#65533;&#65533;O&#65533;&#65533;	&#65533;&#65533;&#65533;B&#65533;&#65533;&#65533;&#65533;&#65533;&#65533;~&#65533;&#65533;;?&#65533;&#1529;&#65533;>&#65533;&#65533;:&#65533;&#65533;&#65533;&#65533;r&#65533;&#2033;Z&#744;J&#65533;(K~&#65533;&#65533;	&#304;&#65533;i&#65533;(&#65533;&#65533;&#37626;&#65533;M~&#65533;#&#65533;z&#65533;&#65533;&#65533;h&#65533;&#65533;&#65533;&#65533;&#65533;M&#65533;<+&#65533;&#200840;&#65533;%N&#65533;X&#65533;&#65533;E&#65533;5f&#65533;&#65533;&#15242;&#65533;t&#65533;$&#65533;&#65533;&#65533;&#589;&#65533;!&#65533;M&#65533;&#712;&#65533;$&K&#65533;r&#65533;h8&#65533;&#65533;&#65533;&#65533;&#65533;&#65533;?hA&#65533;^&#65533;&#65533;&#65533;&#65533;Q&#65533;I&#65533;m&#742;4&#65533;r&#65533;&#1337;&#65533;J&#65533;&#65533;}&#65533;&#65533;m&#65533;&#65533;U+V&#65533;&#65533;$&#907;W&#65533;&#53003;d&#1366;&#65533;wu&#65533;&#1394;S&#65533;BMJ&#65533;Z&#982;:&#65533;&#65533;U&#65533;&#65533;H&#65533;&#65533;#&#65533;FL@^&#65533;t&#65533;&#65533;&#65533;*X&#65533;$kJ&#65533;J"&#65533;&#65533;&#65533;&#65533;&#65533;)2,S&#65533;&#65533;&#65533;H&#65533;7qzR$c&#65533;&#65533;xe&#998;&#65533;&#65533;$&#65533;&#339;&#65533;M&#65533;Y{&#65533;2&#65533;@&#65533;&#1436;H&#65533;&#65533;D&#65533;&#459;f:&#65533;.R&#65533;L&#65533;/mZ&#65533;n&#298;p&#65533;N&#65533;&#65533;5&#65533;U&#65533;h&#65533;&#65533;&#65533;N&#65533;&#65533;x&#65533;k#^5;w7&#65533;&#65533;&#65533;&#65533;&#25011;&#65533;&#65533;M&#65533;\&#65533;5&#65533;&#65533;&&#65533;P&#65533;&#65533;&#65533;#&#65533;$&#65533;E<&#65533;&#65533;4~XB&#65533;&#528;A&#65533;DS&#65533;Qk0&#65533;(&#65533;P&#65533;&#65533;B0&#65533;&#65533;&#65533;jP&#65533;D&#20489;&#65533;#&#65533;&#65533;&#65533;E&#1858;&#65533;&#65533;#i&#65533;&#65533;&#65533;VB&#65533;"k&#65533;&#65533;Q&#65533;&#65533;&#65533;&#65533;&#366044;&#65533;.$&#65533;R2&&#65533;)O&#65533;&#65533;(&#65533;&#685;&#65533;&#65533;Bo<&#65533;&#65533;kk,&#65533;&#163;j&#65533;&#65533;&#65533;&#65533;H>&#65533;p&#65533;&#65533;74&#65533;&#65533;q&#65533;&#65533;"&#65533;&#65533;b@&#65533;&#65533;&#65533;*)&#65533;5&#65533;&#65533;&#65533;
5&#65533;&#65533;`&#65533;&#65533;<"&#65533;&#65533;@&#65533;z&#65533;q&#1182;f$)&#65533;3&#65533;&#65533;&#65533;!W&#65533;tR&#65533;(2G&#65533;j&#65533;.&#65533;&#65533;&#65533;j&#65533;&#65533;&#65533;j&#687;&#65533;&#65533;&#65533;K&#65533;&#65533;&#65533;&#65533;&#65533;J&#65533;&#65533;&#65533;5&#65533;3&#65533;&#65533;c&#65533;Ml&#65533;/F&#65533;HB&#65533;#&#65533;#"4H&#65533;c3&#65533;&#65533;&#65533;&#65533;&#65533;&#65533;d&#65533;k&#65533;&#65533;>&#65533;$r&#65533;WtC&#65533;(7&#65533;&#65533;&#65533;RN;-&#65533;&#65533;&#65533;h;*&#65533;y&#65533;&#65533;&#65533;8&#65533;&#65533;=U&#65533;&#65533;b&#65533;U,&#65533;z&#65533;&#65533;&#65533;&#1579;2;\&#65533;t&#65533;&#65533;t&#65533;2&#65533;&#65533;&#65533;&#65533;qG&#65533;j&#65533;&#65533;F"A&#65533;MM&#65533;`&#65533;&#1609;&#65533;"&#65533;$lP&#65533;D&#65533;&#1409;2pY&#65533;<&#65533;&#65533;&#65533;&#65533;&#65533;	&#65533;9g|&#65533;^&#65533;]&#65533;&#65533;&#65533;T&#65533;&#65533;a&#65533;S&#65533;.&#65533;&#65533;O&#65533;&#65533;&#65533;8!O&#65533;&#65533;n&#65533;U&#65533;b&#65533;,&#65533;&#65533;&#65533;k/~X&#65533;&#65533;&#65533;&#65533;rl]&#65533;&#65533;nm&#65533;&#65533;CQ&#65533;l&#65533; &#226;&2Z"&#65533;&#65533;^`!"&#65533;c&&#65533;S&#65533;&#65533;y&#65533;&#1600;&#65533;-&#65533;&#65533;&#1490;fq&#65533;q&#65533;#&#65533;$&#65533;&#65533;&#65533;1&#65533;}Y&#65533;&#65533;&#65533;&#65533;;&#65533;&#65533;&#65533;&#65533;&[&#11197;&#65533;R&#65533;&#65533;R/{`&#65533;&#65533;&#65533;h&#65533;&#65533;&#1763;x&#65533;&#65533;&#65533;8&#65533;b&#65533;]V&#65533;W^&#65533;&#65533;b&#65533;'&#65533;P&#65533;&#1687;&#65533;5`x
<G&#65533;h&#611;gWr&#65533;5&#65533;m/&#65533;&#65533;)&#65533;&#65533;A&#65533;&#65533;`&#65533;&#65533;&#65533;<&#65533;&#65533;&#65533;u&#65533;yj&#65533;"&#65533;&#65533;&#65533;x&#65533;&#65533;x&#65533;I&#65533;&&#560;C1&#65533;&#65533;&#65533;&#65533;X&#65533;[&#65533;&#65533;1h&#65533;H`@&#65533;) "&#65533;&#65533;&#65533;N4&#65533;&#65533;&#65533;B&#65533;&#65533;G&#65533;tCFL&#65533;&#65533;&#65533;&#65533;&#65533;)&#65533;&#65533;&#65533;&#65533;N'&#65533;&#65533;&#65533;G,b&#65533;&#65533;D&#65533;&#65533;:&#65533;&#65533;&#901;K"G&#65533;&#65533;:0&#65533;&#65533;O&#65533;&#65533;3J&#1095;&#65533;H&#65533;&#65533;&#65533;&#1988;"u&#65533;&#65533;U&#65533;P+&#65533;&#65533;@&#65533;!&#65533;Z&#65533;&#65533;&#65533;xE,VPz&#65533;&#65533;`&#65533;&#65533;&#65533;&#65533;u&#65533;&#65533;K&#65533;&#65533;D&#65533;=U&#65533;&#65533;-
&#65533;
&#65533;r%&#65533;&#65533;/L&#65533;]&#65533;FG&#65533;&#65533;&#65533;v&#65533;aJ&#65533;&#65533;$&#65533;&#65533;&#65533;0&#65533;~&#65533;&#65533;&#65533;&#65533;fe&#65533;3&#65533;&#65533;&#65533;&#65533;C&#65533;&#65533;)W&#65533;&#65533;l&#65533;&#473;&#65533;&#65533;b&#65533;IPfQ&#65533;<Q;F&#65533;&#65533;q&#65533;c&#65533;&#65533;(&#65533;*&#65533;&#65533;&#65533;V*<&#65533;2&#65533;9&#65533;r&#65533;&#65533;c/&#65533;&#65533;^&#65533;qt&#65533;&#65533;!7&#65533;&#65533;&#65533;&#65533;a&#65533;&#65533;P&#1310;&#65533;&#65533;Pd&#65533;B&#65533;&#65533;xD&#65533;P&#65533;<[&#65533;'&#65533;bE&#65533;
&#65533;c&#65533;&#65533;P&#65533;S&#65533;&#65533;&#65533;&#65533;&#65533;X)1&#65533;+_&#65533;&#65533;&#1960;&#36207;&#65533;&#65533;&#65533;s+&#65533;\N&#65533;&#65533;|&#65533;&#65533;J&#65533;&#65533;Ry&#65533;L=&#65533;2&#65533;x&#65533;Z&#65533;hx&#65533;u&#65533;RQ\&#65533;&#65533;&#65533;e7i?&#65533;&#65533;kfs7&#65533;
&#65533;pdv&#65533;&#65533;00sH&#65533;&#65533;&#65533;K&#65533;&#65533;F&#65533;&#65533;;)%&#65533;tFD&#65533;&#65533;FQ&#65533;&#65533;&#65533;hp&#65533;&#65533;&#65533;&#65533;8&#65533;&#65533;t*y&#593;>&#65533;&#65533;2`&#65533;&#65533;&#65533;
&#65533;P*&#65533;&#65533;VS&#1642;uIC=&#65533;&#65533;8&#132;(15,eJ&#65533;&#65533;&#65533;DPQ&#65533;Dadg&#65533;+&#65533;0&#65533;&#65533;g&#65533;&#731;^H-4Q&#65533;HM;r&#65533;_&#65533;B&#65533;&#65533;='E&#65533;ILI&#65533;&#65533;M&#65533;&#65533;&#65533;PU&#65533;&#653;&#65533;&#65533;&#65533;&#65533;&#65533;&#65533;&#65533;&#65533;V&#65533;&#65533;_&#65533;&#65533;&#35642;#&#65533;}/&#65533;1&#65533;hk&#65533;^t&#162;%zB#x1&#65533;c&#65533;&#65533;M&#65533;0d&#65533;v&#65533;&#65533;&#65533;n&#65533;k&#65533;&#65533;&#65533;&#65533;&#65533;&#65533;&#65533;AnO&#65533;X&#65533;
&#65533;H&#65533;&#65533;&#65533;c&#217;&#65533;&#65533;!&#65533;&#65533;&#65533;O.*&#65533;&#588;&#65533;&#65533;U&#65533;v"&#65533;&#65533;&#65533;Il&#65533;U&#65533;h&#65533;&#1037;&#65533;&#65533;ti;+%&#293;&#65533;&#65533;	&#65533;&#496;/l&#65533;&#65533;i&#65533;&#65533;"5Cs&#65533;)9&#65533;&#65533;l&#65533;&#65533;D&#65533;&#65533;v&#65533;]&#65533;*9&#65533;&#1762;	&#65533;r&V&#1477;&#65533;k&#65533;^&#65533;&&#65533;Y&#65533;P&#65533;&#65533;&#65533;&#65533;&#764;&#65533;-&#65533;T&#65533;&#65533;^Xe&#65533;&#65533;a_?&#65533;:&#1197;=&#65533;&#65533;&#65533;V&#65533;&#65533;	&#65533;&#65533;&#65533;z&#65533;A&#65533;&#65533;i&#65533;D&#65533;d&#65533;A&#1562;L,&#65533;&#65533;2&#65533;J&#65533;Y&#65533;&#65533;P&#65533;&#657;&#65533;&#65533;&#177;d&#65533;=&#65533;&#65533;&#65533;8/.&#65533;l&#65533;&#65533;&#65533;b&#65533;:T'O&#65533;N&#65533;j&#65533;&#65533;&#65533;\&#65533;&#65533;TU@&#65533;n&#65533;&#65533;&#65533;&#65533;&#65533;&#65533;&#65533;&#352;&#65533; &#65533;n&#65533;&#65533;A&#65533;&#39774;&#65533;&#65533;?>d!E&#65533;nS&#65533;&#45080;&#567;&#65533;^&#65533;e&#65533;&#65533;&#65533;&#65533;a&#65533;]&#65533;&#65533;&#65533;&#65533;l&#65533;&#65533;OwR&#65533;%3&#65533;&{Yx&#65533;&#65533;&#65533;E&#1388;&#65533;S&#65533;&#65533;#&#65533;2&#65533;D:1&#65533;{D&#65533;&#65533;d&#65533;X&#65533;&#65533;<&#65533;g?&#1405;&#164;&#65533;Z&#65533;|&#65533;@o&#65533;)|&#65533;H"v&#1025;!B&#65533;&#65533;&#305;=i_P&#65533;1&#65533;&#65533;&#65533;&#181;&#65533;&#65533;E&#65533;[Q5&#610;L){K&#65533;&#65533;6)&#65533;X&#65533;.&#65533;:&#65533;&#65533;<&#65533;&#65533;&#65533;(l&#65533;#&#65533;&#65533;&#65533;&#65533;=laUC!&#668;&#65533;&#65533;.hg\&#65533;&#65533;&#65533;8&#65533;&#65533;)&#65533;.&#65533;-/>_&#65533;&#65533;	^l#!{#&#65533;X&#65533;haX&#65533;x&#65533;/$ss&#65533;&#65533;V4&#65533;&#65533;&#65533;&#65533;&#65533;P&#65533;l&#65533;&#65533;b&#65533;R0eJ&#444;Q&#65533;o&#65533;Y&#65533;{9&#65533;>&#1892;8&#65533;&#65533;&#65533;f&#65533;&#65533;
/&#65533;&#65533;{q&#65533;&#65533;]&#65533;&#65533;Q&#65533;&#65533;&#65533;&#65533;&#65533;&#1202;7&#65533;&#65533;&#65533;t sb&#65533;&#65533;"?|{`Z&#65533;&#65533;&#65533;&#65533;m's M&#65533;&#65533;&#65533;t&#65533;b&#65533;&#65533;&#65533;T&#65533;&#65533;&#65533;k4&#65533;&#65533;&#65533;&#65533;=&#65533;&#65533;Q&#65533; J&#65533;1^p$&#65533;&#1978;&#65533;r[&#65533;
CM&#65533;J&#65533;&#65533;c\q&#65533;z&#65533;&#65533;H&#65533;&#65533;-&#65533;0(&#65533;YK]U&#65533;8x&#65533;	=&#65533;&#790;&#65533;&#65533;&#65533;&#65533;qw&#65533;&#65533;w&#65533;&#65533;&#65533;^&#65533;"&#65533;&#65533;@&#65533;&#65533;X&#65533;h&#65533;D&#65533;&#65533;qo&#65533;&#65533;&#65533;&#65533;&#65533;C&#65533;&#65533;&#65533;&#65533;~R$?&#65533;&#65533;&#1881;&#65533;T0&#65533;&#1464;&#65533;&#65533;&#65533;'Tq]6&#65533;&#65533;"=&#65533;5zJu&#65533;&#65533;&#65533;+W&#65533;&#65533;&#65533;#&#65533;&#65533;&#65533;?&#65533;&#65533;&#65533;&#65533;&#65533;&#65533;&#65533;3&#65533;i&#65533;&#65533;&#65533;)&#65533;&#65533;I&#65533;&#65533;q&#65533;&#65533;&#65533;&#65533;&#65533;4&#65533;&#65533;&#65533;8&#65533;@&#65533;&#65533;ZH&#65533;&#65533;&#65533;[&#65533;&#65533;&#65533;&#65533;4M&#65533;&#65533;hJ&#65533;&#65533;3:&#65533;&#65533;&#65533;&#65533;&#65533;&#65533;,&#376;&#65533;&#65533;a&#65533;&#65533;&#65533;&#65533;h&#65533;[&#65533;&#65533;K&#65533;T&#65533;&#65533;&#65533;B8&#65533;&#174;&#562;:&#65533;:N&#65533;&#65533;&#65533;&#65533;'d&#65533;V:6&#65533;);>&#65533;*&#65533;$'&#824;&#65533;&#65533;&#65533;&#65533;&#65533;&#65533;Op&#65533;>&#65533;&#65533;&#65533;4&#65533;&#65533;&#65533;&#1786;;&#65533;f&#579;"&#65533;%r@X&#65533;g&#65533;&#65533;.&#65533;&#65533;#&#65533;[&#65533;&#65533;[(&#65533;<&#65533;&#139;&#65533;&#65533;k&#65533;'&#65533;C&#65533;C,k&#65533;?	&#65533;(&#65533;+&#65533;&#65533;&#65533;&#65533;)&#65533;&#65533;&#65533;&#65533;&#65533;&#65533;(B&#65533;BN&#65533;.&#65533;8&#65533;&#1768;)
z*J8t!&#65533;(&#65533;&#65533;0&#65533;3&#65533;1>r&#65533;_YY&#65533;&#65533;+&#65533;&#65533;&#65533;&#65533;)&#65533;[!&#65533;>&#65533;c>&#65533;&#65533;k&#65533;@)+&#65533;<t>|&#65533;&#65533;C&#65533;s&#65533;;&#65533;N[&#65533;&#10472;&#65533;j&#65533;o&#65533;&#65533;9a&#65533;y&#65533;&#65533;&#65533;H\&#65533;&#65533;:&#65533;&#65533;&#65533;&#65533;&#65533;&#65533;&#65533;3Q&#65533;L\,&#65533;&#65533;&#65533;AZ&#1805;&#65533;2*]&#65533;E)L&#65533;&#65533;&#1264;)lE&#65533;{&#65533;r&#65533;G_&#65533;&#65533;9U&#65533;&#65533;p-8&#65533;&#65533;i&#65533;&#65533;&#65533;&#65533;-&#1588;T4E&#65533;&#65533;&#65533;x<I&#65533;.K&#708;Q(&#65533;:&#65533;4&#65533;&#65533;B4&#65533;&#65533;&#65533;&#65533;C%:&#65533;LbeT&#65533;!GOq?&#65533;&#65533;&#65533;P&#65533;&#65533;u&#65533;I!8&#65533;&#65533;<
&#65533;&#65533;6&#65533;&#65533;&#65533;&#65533;G|&#65533;G&#65533;&#65533;&#65533;s&#65533;&#65533;)@1y&#65533;XB&#65533;&#65533;&#65533;&#65533;bh&#65533;c&#65533;&#65533;&#65533;&#65533;&#65533;&#65533;B0&#65533;	F&#65533;&#65533;!#&#65533;&#1295;&#65533;&#65533;&#65533;&#65533;&#65533;&#65533;EI&#65533;FT&#65533;Q&#65533;&#65533;-&#65533;&#65533;.&#65533;C&#65533;&#65533;&#65533;&#65533;&#65533;E@&#65533;&#65533;L)&#65533;&#65533;:&#65533;Fi&#65533;&#65533;r&#65533;&#65533;&#65533;q+1&#65533;&#65533;&#65533;I&#65533;sGxE&#65533;&#65533;)&#65533;G&#65533;CJ&#65533;4&#65533;&#65533;&#65533;L&#65533;&#65533;&#65533;-<o&#65533;G&#65533;&#65533;1|$&#65533;Uf&#65533;=&#65533;&#65533;&#65533;&#65533;"&#65533;<&#65533;X&#65533;&&#65533;&#65533;P&#1224;H&#65533;p&#65533;&#65533;&#65533;2&#65533;hi&#65533;2&#574;&#65533;U&#65533;&#65533;J&#65533;&#65533;N&#65533;r&#65533;&#65533;&#65533;D'&#65533;&#65533;Bt&#65533;D#&#65533;&#65533;&#65533;<9+R\&#65533;&#65533;;E&#65533;&#65533;L&#65533;l&#686;M&#65533;&#65533;
9S&#65533;&#65533;9&#65533;{&#65533;&#65533;&#65533;2O&#65533;D\&#65533;@O0Ox&#65533;&#65533;M&#65533;&#65533;&#65533;S&#65533;=l&#280;&#65533;&#65533;>&#65533;&#638;&#65533;N@&#65533;1)h&#65533;O&#65533;&#65533;9&#65533;&#65533;.&#65533;lt3&#65533;&#65533;&#65533;OP&#65533;&#65533;\&#65533;&#65533;&#65533;&#748;&#65533;a&#65533;&#65533;&#65533;&#65533;&#65533;&#65533;k+&#65533;a&#65533;&#65533;L>&#65533;&#687;&#65533;&#65533;&#65533;&#65533;%`&#65533;)&#65533;&#65533;,&#65533;2p+&#65533;h5&#137;&#600;4&#65533;L2&#65533;&#65533;&#65533;H&#65533;@&#65533;R<&#65533;K	&#65533;K &#65533; &#801;L&#65533;&#65533;&#570;&#65533;T&#930;AeGu&#65533;P&#65533;&#65533;&#65533;L-&#65533;.&#65533;:&#65533;&#65533;GS&#65533;1&#65533;&#65533;&#244;'\&#65533;&#65533;+&#65533;&#65533;&#65533;8&#65533;GS&#65533;^&#65533;&#65533;[(XTM&#65533;&#172;T&#65533;&#65533;&#65533;&#65533;&#65533;&#65533;&#65533;QA&#65533;&#65533;&#65533;a&#65533;FJ&#65533;&#65533;
&#65533;A@&#65533;)P&#65533;:&#65533;&#65533;&#65533;
&#65533;&#65533;&#65533;&&#65533;&#65533;.&#65533;&#65533;,q\ 'jG3&#65533;:&#65533;$&#65533;&#65533;&#65533;)&#65533;T,&#65533;&#65533;&#65533;-&#65533;	&#65533;NP&#65533;?*W&#65533;&#65533;&#65533;&#65533;&#65533;J&#65533;cQ&#65533;&#65533;&#65533;(="&#65533;&#1370;&#65533;&#65533;&#65533;S&#65533;kO&#65533;&#65533;&#65533;S&#65533;=&#65533;	&#65533;&#65533;@=&#65533;AM&#65533;&#65533;&#65533;&#65533;~&#65533;4&#65533;&#65533;&#185;QVC&#65533;ge&#65533;l4&-&#65533;?1 ,&#65533;K,S&#65533;[&#65533;&#65533;&#65533;I+E&#65533;T&#65533;28\&#65533;&#65533;:0&#65533;?^SWW&#65533;0u&#65533;U&#65533;&#65533;&#65533;}Xc&#65533;&#65533;&#65533;+&#65533;B/&#65533;&#65533;-UV&#65533;/]&#65533;&#65533;<[&#65533;&#65533;&#65533;&#65533;&#65533;&#65533;G&#65533;&#65533;&#65533;&#65533;D=&#65533;Y&#65533;&#65533;&#51155;&#65533;&#65533;&#65533;&#65533;&#65533;8@&#65533;&#65533;&#65533;M&#65533;Q5&#65533;&#65533;7u"hE h&#65533;&#1577;'&#65533; &UM&#65533;K&#65533;&#1657;&#65533;I&#65533;&#65533;&#65533;d&#65533;\&#65533;&#65533;&#65533;&#65533;&#65533;W&#65533;&#727;Q<*Ud+&#1093;:&#65533;~y&#65533;&#65533;I&#1003;&#65533;?&#65533;&#65533;&#65533;&#65533;m&#65533;&#65533;3&#65533;x^&#65533;	&#65533;B&#65533;L&#65533;O&#65533;7&#65533;L-&#65533;&#30419;&#65533;X&#65533;&#65533;=%&#65533;Q&#65533;&#65533;&#1331;W&#65533;&#65533;&#65533;"L&#65533;&#65533;{2&#65533;Y&#65533;&#925;&#65533;&#65533;RL&#65533;&#65533;&#65533;&#65533;y&#65533;W&#501;&#65533;&#65533;D&#65533;#|&#65533;&#65533;&#65533;&#65533;&#65533;&#65533;.8&#65533;&#65533;&#65533;53&#65533;&#65533;S.&#65533;&#65533;X&#65533;7&#65533;&#65533;&#893;&#1510;X&#65533;&#65533;&#65533;>*O&#65533;	[h;^Xf"[&#65533;\)&&#65533;&#65533;J5&#65533;@"&#65533;:&#1643;&#65533;e1&#65533;8@ ]&#65533;&#65533;&#65533;&#65533;&#1779;&#65533;&#65533;n&#65533;&#65533;&#1306;&#65533;&#65533;&#636;&#65533;&#65533;<G&#65533;&#65533;&#65533;&#65533;&#65533;&#65533;&#65533;M&#65533;	T&#65533;Rv%\&#65533;&#65533;&#65533;O|U&#65533;E&#65533;{,&#65533;&#65533;&#65533;yD&#65533;-&#65533;&#1255;)&#65533;&#65533;+&#65533;&#65533;&#65533;C?&#65533;X&#65533;&#877;&#65533;&#65533;V&#65533;8aC&#65533;H{4&#65533;s&#1446;&#65533;"&#65533;I&#65533;m:&#65533;&#65533;&#65533;&#65533;&#65533;][&#65533;!&#65533;&#65533;x&#65533;o	&#65533;&#65533;+ G&#65533;1&#65533; W)&#157;&#65533;,&#691;&#65533;P&#65533;@&#65533;&#65533;U&#1802;&#65533;I&#65533;_y&#65533;Sz&#65533;&#65533;&#65533;e?&#65533;&#65533;\W&#65533;&#65533;&#65533;*_s&#65533;'&#65533;&#65533;&#65533;&#65533;s&#65533;&#65533;&#65533;Z&#65533;L&#65533;&#65533;x&#65533;&#65533;&#65533;#6&#65533;&#65533;&#65533;&#1435;&#65533;&#65533;&#65533;/&#65533;c&#65533;&#65533;&)&#65533;&#1702;&#65533;&#65533;Ij&#65533;I&#65533;&#65533;)&#65533;&#65533;&#65533;&#65533;&#65533;RR&#65533;%L	&#65533;&#65533;&#65533;&#1876;&#840;&#65533;&#65533;&#65533;&#606;@AK(&#65533;KX&#65533;N&#65533;WO&#65533;^&#65533;u&#65533;&#65533;a|&#65533;R&#65533;%X]S.HS&#65533;G&#65533;D&#65533;;\&#65533;c&#65533;5bF&#65533;9&#65533;|H&#65533;&#65533;"&#65533;]&#65533;&#65533;&#1453;8&#65533;m%&&#65533;&#65533;&#65533;&#65533;7P&#65533;U&#1943;&#382;&#65533;&#65533;&#65533;g&#65533;&#65533;+&#65533;D&#65533;&&#65533;c&#65533;&#65533;N&#65533;\&#65533;&#65533;&#65533;Nd&#65533;7&#65533;c&#65533;&#65533;&#65533;&#65533;&#65533;&#65533;&#65533;)&#65533;Q&#65533;&#65533;&#65533;R&#65533;&#65533;&#65533;{&#65533;<&#65533;&#65533;&#1020;&#65533;-V&#65533;3&#65533;e&#65533;&#65533;ld&#65533;]Tx&#65533;Sx&#65533;&#65533;@&#65533;f&#65533;&#65533;g&#65533;Z&#65533;&#65533;dV&#65533;8&#65533;V(&#65533;	&#65533;&#65533;&#65533;&#65533;&#65533;&#65533;d<&#65533;r&#65533;d4&#65533;&#65533;&#65533;&#65533;&#65533;&ozeZ&#685;&#65533;&#65533;&#65533;H?&#65533;&#65533;5f&#65533;xU?^f&#65533;&#65533;&#65533;=&#1989;F&#65533;O&#65533;T&#65533;_&#65533;&#65533;&#65533;\&#65533;!&#65533;&#65533;l&#65533;h&#65533;&#65533;&#65533;&#65533;&#65533;fx
d[E&#65533;&#65533;1&#65533;I&#65533;-&#65533;P&#65533;&#1632;V&#65533;&#65533;&#65533;*f&#65533;,{&#65533;&#65533;`&#65533;$&#65533;&&#65533;&#65533;M&#65533;&#65533;1&#65533;[&#65533;C&#65533;	&#65533;&#65533;&#65533;&#65533;&#65533;&#65533;c]&#65533;&#65533;	&#65533;&#65533;%+Z&#65533;&#65533;I&#902;&#65533;a%&#65533;NO&#65533;4&#65533;fBV&#65533;&#65533;&#65533;&#65533;&#65533;h&#65533;&#65533;h&#65533;&#65533;f&#65533;&#33197;&#65533;}qJ&#65533;gG&#65533;&#65533;VH&#65533;&#65533;&#65533;&#65533;kUF5<&#65533;m\.EL&#65533;&#65533;&#65533;y&#65533;K&#65533;&#65533;&#65533;&#65533;[&#65533;&#368;&#65533;fN"<U+&#65533;&#65533;R&#65533;&#65533;]&#65533;]&#65533;"&#65533;Mh&#65533;&#65533;&#65533;P&#65533;&#65533;&#65533;&#65533;N&#65533;&#65533;J&#65533;|&#173;&#1466;t&#65533;&#65533;&#65533;&#65533;d&#65533;&#65533;&#65533;&#65533;&#65533;8!	ia5?[P&#65533;gR$&#65533;&#65533;k<&#65533;fYF &#65533;&#65533;&#65533;[$&#65533;&#65533;&#65533;&#65533;&#65533;&#65533;n&#65533;&#65533;&#65533;r|&#65533;&#65533;vR&#65533;!&#65533;Fau&#65533;&#1954;f,&#65533;nlu2h&#65533;>h=&#65533;0>nhj&#65533;&#65533;&#65533;P&#65533;l&#65533;&#65533;&#65533;&#65533;p&#65533;&#65533;e&#65533;l&#65533;
&#65533;&#65533;k&#65533;&#65533;S&#65533;&#65533;&#65533;dJZ&#65533;l&#65533;&#65533;&#65533;&#65533;bg&#65533;V&#65533;&#65533;@&#65533;&#65533;,&#65533;&#65533;&#65533;&#306;T&#65533;>&#65533;&#65533;&#65533;'&#65533;i&#65533;l^&#65533;&&#65533;w&#65533;P&#245;P&#65533;a&#65533;}n&#501;&#65533;&#65533;&#65533;&#65533;&#65533;&#65533;&#65533;&#51838;.&#65533;%8X*&#65533;S&#65533;&#65533;5N&#65533;&#65533;&#65533;&#65533;&#65533;8&#1898;y&#65533;&#65533;,&#65533;r&#65533;G&#65533;&#65533;&#65533;&#65533;&#65533;&#1148;&#65533;o&#65533;)&#65533;&#65533;&#65533; &#65533;&#65533;o&#65533;&#249;$|&#65533;&#65533;&#65533;m&#65533;&#521;&#65533;&#356;&#65533;&#65533;p	&#65533;&#65533;SUa&#65533;^&#65533;%'&#65533;wZr&#65533;&#65533;&#486;&#261;&#65533;n&#65533;&#65533;LY&#65533;h3b&#65533;&#65533;&#65533;_>d&#65533;ui4&#65533;&#65533;&#65533;&#65533;&#65533;]&#65533;&#65533;&#65533;&#65533;&#65533;c&#65533;&#187;&#65533;&#65533;ixD&#65533;""s&#65533;&#65533;&#14430;&#65533;&#65533;&#65533;7&#65533;&#65533;&#65533;E&#65533;k&#65533;["<&#65533;&#65533;d&#65533;&#65533;O&#65533;&#65533;&#65533;&#65533;&#65533;(&#65533;Z&#65533;IPzG&#65533;&#65533;r+&#65533;R&#65533;K&#65533;A&#65533;&#65533;|lb&#65533;n&#65533;&#65533;&#65533;3&#65533;q3&#65533;E&#65533;N&#65533;&#65533;K&#65533;ML&#65533;Nq&#65533; V7@^S&#65533;>&#65533;&#65533;&#65533;&#65533;&#65533;-&#65533;B9&#65533;<&#495;=&#65533;&#1108;&#1330;BT`&#65533;&#65533;&#65533;&#65533;V&#256;[DD&#65533;iM&#65533;&#65533;Gs&#65533;Y&#65533;&#65533;&#65533;&#65533;fp&#65533;%a&#65533;&#65533;t
?&#1346;&#65533;$P&#65533;&#65533;&#65533;r&#65533;&#65533;&#65533;S&#468;[7&#65533;xR&#65533;]&#65533;&#65533;S]&#65533;&#65533;O&#65533;&#1952;u&#65533;>u&#65533;&#65533;:&#65533;&#65533;&#65533;LTHC&#65533;&#65533;&#65533;&#65533;&#65533;D&#65533;&#65533;&#65533;&#65533;&#65533;E&#65533;&&#65533;
&#65533;&#65533;&#65533;+&#65533;&#65533;&#65533;&#65533;ok&#65533;&#65533;#yh)'S&#65533;&#65533;&#65533;&#65533;A^x&#65533;&#65533;&#65533;&#65533;&#65533;=&#65533;&#65533;c|&#65533;)&#65533;&#65533;La;^?zW&#65533;&#813;.\&#65533;\&#510;&#65533;vaXYo&#65533;e_&#65533;&#65533;n[&#65533;&#65533;!^&#65533;4&#65533;&#65533;y&#65533;&#65533;_/&#913797;A&#65533;Ge&#65533;&#65533;5&#65533;&#65533;&#65533;H(^&#65533;8&#65533;P#&#65533;H4&#65533;N&#65533;>&#65533;&#65533;z&#65533;&#65533;#&#65533;&#65533;&#65533;&#65533;&#65533;E&#65533;4jO&&#65533;&#65533;&#740;&#65533;u+o\*-waMWrQ&#65533;z&#65533;&#681;&#65533;&#65533;&#65533;&#383;9&#65533;nd?&#65533;&#65533;D^&#65533;JAhT&#65533;&#65533;&#65533;vk&#65533;&#65533;&#65533;&#65533;r&#495;&#65533;&#65533;&#243;T&#65533;<&#65533;Q#&#65533;&#65533;&#65533;&#1432;&#65533;&#65533;T&#65533;$&#65533;&#65533;
x&#65533;&#371;&#65533;&#65533;&#65533;&#65533;F}&#65533;$s^@&#65533;&#65533;2f&#1186;&#65533;Mg&#65533;!&#65533;&#65533;8|&#65533;&#65533;|&#65533;&#65533;|&&#65533;&#65533;&#65533;&#455;&#1834;V&#65533;&#65533;&#65533;&#65533;&#65533;U&#65533;&#65533;n&#65533;c&#65533;mp&#65533;&#65533;&#65533;M&#65533;&#65533;&#711;?n&#65533;zk{o$IB&#65533;&#65533;&#65533;$@&#65533;9&#65533;&#65533;P&#65533;=&#65533;A&#65533;#&#65533;&#65533;K&#65533;!V&#65533;[&#65533;A&#65533;&#65533;5~&#65533;&#65533;h&#65533;b$Eh&#65533;&#65533;&#29261;X4`&#65533;&#65533;E&#65533;&#65533;V&#65533;b&#65533;&#2026;&#65533;&#65533;R~&#65533;&#65533;)%&#924;:mb&#65533;Y&#65533;&#925;&#65533;&#65533;&#1972;&#65533;SUP&#65533;,&#65533;&#65533;j&#65533;&#65533;&#740;:&#65533;I&#65533;&#65533;&#65533;)TXZ&#65533;&#65533;&#65533;&#65533;&#65533;&#1519;&#65533;&#65533;&#402;&#65533;&#65533;&#65533;Eg&#65533;&#1458;=&#65533;&#65533;-&#1848;&#65533;&#65533;Z&#65533;&#65533;&#65533;&#65533;&#1468;OUj=&#65533;&#65533;&#65533;_&#65533;&#65533;`&#65533;&#65533;&#65533;5&#65533;W&#65533;u/&#65533;&#65533;&#65533;y&#65533;aS&#660;&#65533;&#65533;G'8,&#905;&#65533;e&#65533;&#65533;cz&#65533;&#65533;&#65533;y	\&#65533;2d&#65533;PL<&#65533;&#65533;8&#65533;&#65533;)"&#65533;!&#594;,|&#65533;&#65533;U&#65533;*&#65533;&#65533;&#65533;&#65533;&#50964;'P&#65533;*C5&#65533;T&#65533;R&#65533;X&#65533;/uLzR&#65533;&#507;&#65533;%+&#65533;&#1398;&#65533;&#65533;V&#65533;&#65533;&#65533;&#65533;&#65533;zW&we&#65533;&#65533;&#65533;&#65533;&#65533;w?^^U&#65533;K]&#65533;X&#65533;&#65533;U&#65533;&#65533;&#65533;DIv&#65533;5&#65533;&#65533;B
&#65533;wQ&#65533;YGi&#65533;&#65533;Zjy&#65533;!q&#65533;&#65533;DV&#65533;`&#65533;9&#261;&#65533;&#65533;&#65533;o&#65533;c@E
XpAq&#65533;eSE&#65533;aB&#1221;yB]t&#65533;&#65533;&#65533;QA&#65533;&#65533;r&#65533;h&#65533;x&#65533;QU&#65533;&#65533;?&#903;&#65533;XWV&#65533;LZ)&#1109;&#65533;{&#65533;&#65533;ufg&#65533;&#1138;&#65533;|&#65533;&#868;&#65533;B&#65533;&#479;q&#65533;&#65533;U_R&#65533;5&#65533;&#65533;&#65533;&#16650;>|&#65533;&#65533;!&#65533;&#400;&#65533;)&#65533;&#65533;&#65533;&#65533;&#65533;RZ&#65533;Lfbm&#65533;&#65533;B;&#65533;&#65533;&#65533;+*&#65533;&#65533;N^4&#65533;&#65533; &#65533;|d&#65533;&#65533;'e&#65533;A&#65533;N&#65533;h$s=&#65533;j+&#65533;&#65533;%YtH:)&#65533;~@B&#65533;vT&#65533;&#65533;&#65533;&#65533;&#65533;%W&#65533;&#65533;u&#65533;&#65533;&#26910;\f&#65533;w&&#65533;]&#65533;y&#65533;&#65533;I&#65533;qq9'&#65533;G&#65533;k'a&#65533;&#65533;y}&#135;&#65533;&#65533;&#65533;h2&#65533;
I&#65533;R&#65533;a&#65533;&#65533;X&#65533;@
Q&#65533;a&#65533;&#65533;{xh&#65533;d&#65533;%&#65533;	&#65533;&#65533;YO\&#65533;P&#65533; &#65533;D&#65533;Y&#65533;
&#65533;&#65533;*q&#65533;&#65533;I]&#65533;&#65533;&[S&#599;&#65533;&#65533;&#65533;T&#65533;&#65533;U&#65533;&#65533;U&#65533;N&#65533;&#65533;&#65533;_f&#65533;-c&#65533;&#65533;[U&#65533;mni&#65533;Z&#1118;5&#1397;@]V&#65533;:&#63269;K&#65533;$&#65533;J`&#65533;&#65533;j&#1401;&#65533;V&#65533;&#633;&#65533;&#65533;&#65533;J}&#139;&#65533;%E&#65533;hm&#65533;&#65533;;&#65533;&#65533; h&#65533;R5&#65533;@&#65533;=P&#1093;T(&#65533;D&#65533;&#1889;&#1894;&#65533;66&#65533;&#65533;&#682;&#65533;&#65533;
.&#65533;&#65533;&#65533;&#65533;&#65533;	&#65533;<&#65533;-&#2042;k&#65533;F&#65533;&#65533;2&#65533;<M]&#65533;&#65533;u&#65533;	&#65533;&#65533;&#65533;-v3&#65533;d)s&#65533;G&#65533;^J&#65533;&#65533;&#65533;&#65533;h&#65533;&#65533;&#65533;&#1126;&#65533;&#65533;&#65533;&#65533;&#65533;&#65533;&#65533;&#65533;1&#65533;k&#65533;&#65533;&#65533;R&#65533;&#65533;&#65533;&#65533;U&#65533;<&#65533;&#65533;K&#952;HB&#65533;&#65533;)b&a&#65533;&#65533;&#65533;b&#65533;&#65533;p&#65533;&#65533;M8xG&#65533;il_?&#65533;&#65533;&#65533;&#65533;&#65533;C&#65533;&#65533;&#65533;-Q8&#65533;I||]&#65533;H&#65533;&#65533;&#65533;P&#65533;T&#65533;d&#65533;Vf&#65533;R&#65533;&.&#65533;	&#65533;&#65533;&#65533;$v&#65533;&#65533;X&#65533;&#65533;E&#65533;J&#30635;H*>S]S&#65533;&#65533;&#65533;&#65533;&#65533;1&#65533;z&#65533;&#65533;&oo?&#65533;&#65533;&#65533;&#65533;RH&#65533;FHB?|Z&#65533;ja&#65533;
&#65533;&#65533;&#65533;[W&#65533;N3JAD&#65533;&#65533;&#65533;{k&#65533;	\p an&#65533;&#65533;&#65533;@&#65533;&#65533;&#65533;o8@&#65533;&#65533;&#12165;1)p&#65533;&#65533;Iv&#65533;&#65533;&&#65533;dr&#65533;&#65533;tjE@&#65533;=&#65533;\%[&#65533;8&#65533;&#65533;&#65533;u&#65533;\lw;?&#65533;&#65533;,1&#65533;V &#65533;y&#65533;@{&#285;&#538;v7&#65533;pN*|d&#65533;g'&#65533;&#65533;o&#65533;~&#65533;$&#65533;`&#65533;F&#65533;!d&#65533;&#65533;L&#65533;&#65533;&#65533;3r`&#65533;a&#65533;J&#65533;&#65533; 7&h&#65533;&#65533;U%A&#65533;zp&#65533;&#65533;E&#65533;2*&#65533;&#65533;&#65533;pt&#65533;&#65533;3Xo&#65533;&#1808;&#65533;8&#65533;&#65533;p&#65533;&#740;ZQ&#65533;#+>SV&#65533;&#65533;&#1649;F&#65533;&#65533;w&#65533;&#65533;J&#65533;\.&#65533;&#65533;P&#65533;. &#65533;K7&#65533;U E&#65533;w&#65533;&#65533;
i&#65533;&#65533;K&#65533;@&#65533;nR&#65533; &#65533;&#65533;&#65533;n&#65533;&#65533;"&#922568;&#65533;l&#65533;&#1636;&#65533;J&#65533;1&#65533;&#65533;&#65533;CN&#65533;&#967;Q&#265;&#65533;`&#65533;bnt&#65533;&#65533;&#65533;U&#65533;B&#65533;&#65533;&#65533;"gJ&#65533;&#65533;22&#1381;&#65533;&#65533;&#65533;|&#65533;AwGm&-&#65533;&#1972; K&#65533;&#65533;AlQk&#65533;d&#65533;&#65533;X&#600;&#65533;&#1588;+&#1505;&#65533;"[Z&#65533;q&#65533;&#65533;j&#65533;&#65533;$&#65533;&#65533;m&#65533;k9c >3&#65533;&#65533;e(&#65533;
+&#65533;&#65533;-':("&#65533;&#65533;&#65533;&#65533;&#65533;l&#65533;E_&#65533;$C=&#65533;&#65533;&#522;cs&#65533;G='&#65533;&#65533;$&#65533;9e$ 1&#65533;$&#65533;-'X&#65533;l)&#65533; &#564;:&#65533;4=?-&#65533;M&#65533;&#65533;?N&#65533;&#65533;&#65533;&#65533;2i&#65533;[zB&#65533;K8<&#65533;F&#65533;&#65533;X&#65533;j&#65533;zF&#65533;&#65533;I'1&#65533;&#65533;&#65533;_&#65533;&#65533;)D&#65533;&#65533;&#65533;f&#65533;Q&#65533;&#65533;&#684;!CI&#65533;&#65533;*&#65533;&#65533;&#866;&#65533;&#65533;&#65533;&#65533;D&#65533;=&#65533;&#65533;^&#65533;&#65533;&#65533;&#65533;;g&#65533;&#65533;9&#65533;vM]&#65533;*U&#65533;&#65533;Elb&#65533;&#65533;:&#360;*&#65533;%&#1943;&#65533;&#65533;&#59756;8kwHe&#65533;b&#65533;Q&#65533;&#1390;&#65533;B&#65533;&#65533;&#65533;}o&#65533;|&#65533;M8&#1268;&#65533;5&#65533;<&#65533;RU&#65533;&#65533;MeDA&#65533;v&#65533;J&#65533;a&#65533;#&#65533;e.,&#65533;&#65533;B&#928;&#65533;&#65533;&#65533;&#65533;"&#65533;&#65533;*&#65533;oG(&#65533;&#65533;"&#65533;&#65533;&#65533;D&#65533;
#&#65533;&#65533;&#65533;?&#65533;&#51472;Xcg&#65533;i&#1876;&#65533;&#65533;&#65533;&#65533;&#65533;q}&#65533;&#65533;&#65533;&#65533;f&#65533;v&#65533;&#65533;!&#1748;8&#65533;&#65533;&#65533;&#65533;o8&#65533;FN&#65533;&#65533;&#65533;&#65533;R&#65533;&#65533;&#65533;&#65533;&#65533;&#65533;&#65533;&#65533;>
&#65533;Lx&#65533;&#65533;&#65533;c7v#&#65533;R&#65533;+p&#65533;&#65533;&#65533;'&#65533;`&#65533;>(&#65533;5
&#65533;AY&#65533;&#65533;}&#65533;&#65533;&#65533;l&#65533;o&#1786;P)
W&#1010;t&#65533;&#65533;[W&#65533;$&#65533;z&#65533;0#&#65533;,h:&#65533;&#65533;6mJ&#65533;&#65533;&#65533;t&#65533;D&#65533;25&#65533;&#65533;u&#65533;i[&#65533;M^T&#65533;#&#65533;9K&#685;&#65533;&#65533;P&#65533;&#65533;&#893;,v&#65533;J]&#65533;)&#1160;&#65533;2&#65533;9&#65533;b&#65533;&#759;h&#65533;E&#65533;&#65533;D&#65533;%Q&#65533;&#65533;&#65533;D~-7d&#65533;&#65533;&#65533;_&#65533;&#11722;&#65533;&#65533;G&#65533;&#65533;[E2&#65533;ms&#65533;8r&#65533;&#65533;&#65533;*&#826;&#65533;j&#65533;&#65533;t*&#65533;o&#65533;&#65533;KV&#65533;>&#51635;4&#65533;,&#332774;;o&#60442;&#65533;&#817;&#65533;%&#65533;&#65533;RP{_&#65533;&#65533;&#65533;&#65533;&#65533;&#1235;&#65533;4&#65533;H&#65533;&#65533;&#65533;Z5s&#65533;M&#1113;-&#65533;I&#65533;&#65533;G&#65533;&#65533;&#65533;&#65533;W&#65533;&#65533;&#65533;&#65533;&#65533;&#1094;&#65533;&#65533;&#1007;r&#65533;&#65533;&#1767;&#65533;EA&#65533;&#65533;hU4&#65533;&#65533;&#65533;qsSz&#65533;<&#65533;&#65533;23}&#65533;'&#65533;{(&#65533;&#65533;&#1238;&#65533;&#65533;&#65533;{&#65533;Wy&#65533;6&#65533;v&#65533;&#1665;&#65533;&#65533;]v	&#65533;&#1625;T&#65533;Xj%0&#65533;&#65533;u&#65533;&#1549;&#65533;N"A&#65533;.&#65533;&#65533;&#65533;&#65533;k&#65533;O&#65533;&#65533;c&#65533;&#65533;&#65533;&#65533;&#65533;&#65533;&#65533;m#&#1512;&#65533;&#65533;&#65533;G&#65533;&#65533;&#1777;&#65533;&#65533;}&#65533;5&#65533;Z&#65533;	&#65533;&#65533;_&#65533;j&#65533;&#65533;&#65533;K&#65533;&#65533;&#65533;&#65533;&#65533;]&#65533;&#65533;&#65533;&#65533;&#65533;y<f9{&#65533;}_9&#65533;&#65533;&#65533;Jy&#65533;H&#65533;{&#65533;&#65533;&#65533;&#65533;-&#65533;<^&#65533; &#65533;%W=&#253;}&#65533;m&#65533;&#65533;6I&#65533;&#65533;HO&#65533;iSg&#65533;&#65533;v&#65533;&#65533;&#65533;&#65533;J&#65533;&#65533;NZB&#65533;"&#65533;>v	]&#65533;{&#65533;&#65533;&#1196;&%Q&#65533;x&#65533;&#65533;&#65533;8&#65533;&#65533;&#65533;&#65533;W&#65533;&#638;&#65533;&#65533;&~&#65533;&#65533;&#65533;6Q&#65533;&#65533;,&#65533;&#65533;&#65533;F&#1897;&#65533;&#65533;&#65533;E)&#65533;&#65533;&#65533;d&#65533;&#65533;&#65533; H.	Z0&#65533;&#65533;W&#65533;&#65533;&#65533;&#65533;	&#65533;Cd&#65533;m&#65533;&#65533;&#65533;%&#65533;&#65533;]&#1914;&#65533;&#65533;&#65533;&#65533;&#65533;y&#65533;&#65533;&#65533;L`&#65533;&#65533;{&#65533;&#65533;&#65533;&#65533;&#65533;D^^&#65533;T&#65533;&#65533;V(	e%&#65533;&#65533;&#65533;&#44356;&#65533;&#65533;
#9&#65533;&#65533;&#65533;&#65533;&#65533;O&#65533;&#65533;`#,'x&#65533;a&#65533;Bp
:G&#65533;&#65533;Y&#65533;&#65533;&#65533;&#15882;&#65533;&#65533;?a&#1762;&#65533;K&#65533;lFS&#65533;A&#65533;2&#65533;3&#65533;
&#65533;&#65533;\&#65533;q &#65533;&#1488;&#65533;.&#65533;&#65533;&#65533; N^&#65533;&#65533;L&#65533;y&#1989;&#65533;&#65533;Mq&#65533;u&#65533;&#65533;a&#65533;&#65533;G&#65533;&#65533; &#65533;&#65533;=&#65533;&#65533;&#65533;&#65533;&#65533;,
x&#65533;_l&#65533;&#65533;CiZ&#65533;&#65533;&#65533;&#65533;O&#65533;M&#2040;&#65533;#z&#65533;&#65533;HZ&#65533;&#65533;HM&#65533;
=&#65533;&#65533;]&#65533;&#65533;&#65533;vA&#65533;KY&#65533;NI&#65533;M&#65533;&#65533;&#65533;&#65533;M&#65533;&#65533;A^}&#65533;b&#65533;&#65533;`	&#1632;;)\&#65533;dM ,&#65533;&#65533;TD&#65533;&#65533;d&#65533;&#65533;0&#801;&#65533;&#65533;&#65533;&#1399;&#65533;&#65533;_&#65533;&#65533;&#65533;&#65533;&#65533;&#65533;&#65533;ri"G&#65533;&#65533;&#65533;h&#65533;H	&#1444;=&#65533;&#65533;&#65533;&#65533;&#65533;O]&#65533;a&#65533;&#65533;&#65533;S&#65533;W*\&#65533;&#65533;&#65533;	&#65533;&#65533;&#65533;Z&#65533;Y{&#65533;&#65533;&#65533;xV&#65533;p&#65533;)&#65533;&#65533;&#65533;&#65533;&#65533; OH&#832;&#65533;B&#65533;&#65533;&#65533;/&#65533; &#253;G+&#65533; 	@&#65533;ex&#65533;&#65533;&#65533;&#65533;r&#65533;&#65533;A&#65533;&#65533;}&#65533;4Z&#65533;&#65533;@d&#65533;$z'&#65533;&#65533;&#65533;&#65533;&#65533;!&#65533;&#65533;!&#65533;bOT&#65533;&#65533;&#65533;!:&#65533;VdGR&#60954; &&#65533;@R&#1040;&#65533;&#332;k&#65533;zB&#65533;4B&#65533; &#65533;tW&#65533;=%_&#65533;[&#65533;bB*$*&#65533;$D6b&#65533;e&#65533;&#65533;j&#65533;&#65533;ML,&#65533;HI&#65533;*&#65533;&#65533;&#65533;5&#65533;H_P&#65533;\z&#65533;&#877;&#65533;K&#65533;%9&#65533;LaI&#1522;PN&#65533;&#65533;&#65533;&#65533;c&#65533;)&#65533;&#65533;m&#65533;&#65533;b&#1156;&#65533;_j&#65533;&#65533;&#65533;B%&#65533;B&#65533;~5Y;&#65533;P&#65533;&#65533;TMF&#65533;&#317;&#65533;SY&#65533;&#209;^k!&#65533;&#65533;&#65533;&#65533;B0J&#65533;@
i&#65533;&#65533;X&#65533;X>&#65533;[.&#65533;&#65533;&#65533;&#65533;97&#65533;[v[u&#65533;$&#65533;&#1317;o&#65533;n &#853;&#65533;&#65533;&#65533;7&#65533;`e&#65533;R&#65533;&#65533;q&#65533;&#65533;u|&#65533;R7
&#65533;&#65533;&#65533;&#65533; ad'&#65533;aed&#65533;&#65533;&#452;=&#65533;U&#65533;_%p&#65533;&#65533;I&#65533;x@&#65533;(&#65533;&#385;&#19845;I&#65533;&p&#65533;X&#65533;Xin&#1958;s&#65533;g&#65533;&#65533;{&#65533;f]&#65533;!e&#65533;&#65533;}&#65533;I&#65533;qv&#65533;&#65533;T^>:&#65533;b@&#65533;&#65533;&#65533;&#65533;&#65533;4&#65533;X&#65533;&#65533;*&#538;&#65533;\+@&#65533;&&#65533;%&#65533;&#65533;&#65533;&#65533;&#65533;^la&#65533;g&#65533;Y%8&#65533;-&#65533;glLW&#65533;&#65533;h&#65533;g&#65533;T&#437;eX&#65533;&#65533;][&#65533;%&#65533;&#65533;&#555;&#65533;&#65533;&#65533;v&#65533;#&#65533;&#65533;&#65533;&#65533;&#65533;&#773;(LP&#65533;&#65533;&#65533;V&#65533;&#65533;&#65533;&#65533;&#65533;"L&#65533;&#65533;<&#65533;N&#65533;}&#65533;,&#65533;A&#65533;&#65533;&#65533;&#65533;&#65533;4&#65533;"&#65533;&#451;1&#65533;&#65533;&#65533;A"l'&#65533;&#65533;h&#65533;Re&#65533;1&#65533;&#65533;V&#65533;&#65533;&#65533;&&#65533;mpem	&#65533;&#65533;Z&#65533;&#65533;&#1813;&#65533;I&#65533;&#65533;I&#65533;&#51533;&:&#65533;)&#65533;&#65533;X&#65533;8&#65533;&#65533;N&#65533;&#65533;&#65533;&#65533;^&#65533;Yy&#65533;%]&#65533;v%^&#65533;Q&#65533;P&#65533;&#65533;&#864;&#65533;z&#65533;&#65533;>m&#65533;`&#65533;R&#65533; 
)&#65533;Q"&#65533;A@&#65533;&#65533;K:&#65533;&#65533;&#65533;&#1897;#&#65533;&#65533;/&#65533;Z&#65533;&#65533;&#65533;&#65533;&#65533;&#65533;H&#525;R&#65533;&#65533;lJ&#65533;&#1362;&#65533;A&#65533;&&#65533;&#65533;kv&#65533;&#65533;_U&#65533;&#65533;sT&#65533;Vj&#65533;^j&#65533;&#1961;&#65533;&#65533;&#65533;&#65533;&#1828;&#65533;6z&#65533;RaLI&#28245;&#65533;&#65533;!9&#65533;t&#65533;&#65533;L&#65533;&#65533;'&#65533;\&#65533;@o&#65533;A&#65533;&#65533;F&#65533;&#65533;&#65533;
&#65533;@&#65533;2&#65533;&#65533;vDp&#65533;&#65533;&#65533;'&#65533;&#65533;&#65533;&#65533;h&#65533;&#65533;&#65533;&#2031;{2
n)&#65533;.&#65533;&#65533;J#&#65533;p&#65533;&#65533;Z&#46142;&#65533;&#664;&#65533;D&#65533;"&#65533;N&#65533;&#65533;&#65533;&#65533;&#65533;N&#65533;Rj&#65533;'&#65533;&#65533;&#65533;&#65533;&#65533;&#65533;&#65533;Q&#65533;}&#65533;&#65533;]&#65533;&#65533;+&#65533;&#65533;N&#65533;&#65533;H&#65533;&#65533;\&#65533;u~&#760;&#65533;]At% ,)`&#65533;&#65533;.,&#65533;&#1060;&#65533;5&#65533;&#65533;&#65533;!a&#65533;&#65533;1U&#65533;&#65533;@X)
a&#65533;r&#65533;Y&#65533;U&#65533;X&#65533;"&#65533;&#65533;%&#65533;&#65533;OG&#606;7&#65533;&#65533;f.K^DG&#65533;f&#65533;U&#65533;&#65533;&#65533;%&#65533;q&#65533;^N&#65533;z&#65533;z&#1899;&#65533;&&#65533;j&#65533;#&#65533;&#65533;&#65533;&#65533;!7!-&#65533;T&#65533;A&#65533;>&#65533;?|A&#65533;*,&#65533;hT-l'%l-%tB&#65533;&#65533;&#65533;n)&#65533;"$&#65533;&#65533;a&#65533;&#65533;FE&#65533;&#65533;@&#65533;&#65533;"<F&#65533;&#65533;&#65533;=&#65533;&#65533;&#65533;&#65533;I&#65533;f&#65533;/0&#65533;TMZ&#65533;&#65533;&#65533;&#65533;:B&#65533;&#65533;&#65533;&#65533;R&#65533;&#65533;&#65533;&#65533;bF&#65533;&#65533;&#65533;N&#65533;&#65533;&#65533;-nT&#65533;de&#65533;|&#65533;[&#65533;(&#65533;&#65533;)=&#65533;h&#65533;aA&#8961; h&#65533;&#65533;)&#65533;.&#65533;N&#65533;&#65533;!S&#65533;&#65533;&#65533;w&#65533;!&#65533;&#65533;&#65533;&#65196;&#65533;&#65533;A&#65533;&#65533;&#65533; &#65533;&#65533;U}&#65533;&#65533;@J9&#65533;&#65533;&#65533;e&#65533;Q/#.q']&#65533;&#65533;mtm&#65533;&#65533;&#490;&#65533;&#65533;R&#65533;g&#65533;Q&#65533;&#65533;dA&#65533;&#65533;.&#1278;df&#65533;&#277;&#65533;G@&#65533;&#65533;&#65533;&#52233;&#65533;/&#257;&#65533;&#65533;
&#65533;V&#65533;u&#65533;&#65533;TuJa&#65533;&#65533;&#65533;&#65533;U&#65533;&#65533;obZbk&#65533;jTz&#65533;6&#65533;
nW0&#65533;&#65533;$&#65533;&#65533;c&#65533;+&#65533;&#65533;&#65533;%M.#&/&#65533;
w&#65533;M&#65533;qQURA$&#65533;&#65533;&#65533;&#65533;&&#65533;&#65533;&#65533;&#65533;&#65533;r&#65533;&#65533;&#65533;&#65533;bm&#65533;&#65533;&#65533;	G\&#65533;&#65533;&#65533;/%&#65533;&#65533;&#65533;n,q&#65533;9q&#65533;-&#65533;&#1718;H&)W1x&#65533;m&#2014;%*&#65533;o&#65533;.&#65533;)!FPo&#65533;jjJb&#65533;"&#65533;&#65533; &#65533;lfY&#65533;N&#65533;&#65533;&#65533;&#65533;"&#65533;&#65533;^&#65533;&#65533;&#65533;L&#65533;TR&#65533;i&#65533;&#65533;B&#65533;A
&#65533;&#65533;kr&#65533;&#65533;&#65533;g&#65533;&#65533;@22#&#65533;(T&#65533;A&#65533;W^&#65533;6[2&#65533;&#65533;/*(&#65533;&#65533;&#65533;&#65533;&#65533;,S0&#65533;r&#65533;&#65533;&#65533;;-S&#65533;&#65533;1&#65533;:&#65533;h&#65533;&#65533;1&#65533;p&#65533;SU&#65533;Rj&#65533;1&#65533;-&#464;&#65533;^g&#65533;&#65533;"z&#65533;!&#65533;$&#65533;&#65533;&#65533;Eh#&#65533;&#46745;&#65533;&#65533;Hs&#65533;&#65533;&#65533;)=&#65533;7w&#65533;6O&#65533;mz&#65533;H&#65533;&#65533;H&#65533;&#65533;&#65533;sD &#65533;]e]&#65533;3;!&#65533;&#65533;j&#65533;>S&#65533;&#65533;r,?&#65533;p&#65533;&#65533;&#65533;&#1804;1&#65533;EjGy$fU&#65533;L&#65533;&#65533;Kl&#65533;&#65533;&#65533;&#65533;*r,&#65533;&#1094;C&#65533;3/d"I&#65533;&#65533;.5k&#65533;=&#65533;&#65533;F&#65533;Z&#65533;bG!7&#65533;)mr&#65533;&#65533;&#65533;9Ga&#65533;&#65533;mG&#65533;&#65533;n&#65533;cg&#65533;3&#65533;~&#65533;&#65533;&#65533;MO&#65533;
&#65533;=&#65533;&#65533;&#65533;&#65533;&#65533;+&#65533;&#1646;c&#65533;6->N&#65533;&#65533;^&#65533;E#T&#65533;h&#65533;@B&#65533;&#65533;*&#65533;&#65533;f&#65533;G\&#65533;&#65533;]C&#65533;&#65533;&#65533;&#65533;&#65533;.&#65533;5&#65533;:,&#65533;Y&#65533;&#65533;k&#65533;Ajk&#65533;-m&#65533;8&#65533;R4&&#65533;&#1970;&#65533;&#65533;\&#65533;1&#65533;d8Vp&#65533;^W_+4H&#65533;&#65533;b&#65533;p&#65533;&#65533;+.&#65533;&#65533;&#65533;
&#65533;_|&#65533;&#65533;@&#65533;6te&#65533;Ak&#65533;&#65533;>R&#65533;D&#65533;4&#65533;&#65533;&#65533;&#65533;&#65533;>&#65533;E&#65533;E`Jh&#65533;FX&#65533;d&#65533;&#65533;8(&#65533;&#165;|&#65533;6l&#246;[&#65533;('&#65533;&#65533;J&#65533;n&#65533;&#65533;&#65533;ww2&#65533;@k&#65533;&#65533;u&#65533;&#65533;P{&#65533;&#65533;&#65533;&#65533;\l&#65533;A&#65533;u&#65533;j&#65533;B<&#65533;&#65533;n&#65533;g&#65533;_&#65533;	g&#65533;&#65533;:osj&#65533;T&#65533;lL&#65533;,|c&#65533;|&#65533;&#65533;(&#65533;&#65533;w]&#65533;K&#65533;4]n&#65533;&#65533;&#65533;&#65533;47&#65533;G&#65533;^&#65533;aJPh&#65533;&#65533;S&#65533;&#65533;a&#65533;&#65533;,bg&#65533;&#65533;e&#65533;&#65533;&#65533;&#65533;&#65533;&#1218;F&#65533;&#65533;f?&#65533;&#65533;z&#65533;&#65533;&#65533;w&#65533;qB&#65533;.&#65533;&#65533;L&#65533;&#65533;HJ&#65533;
&#65533;&#65533;&#65533;D&#65533;&#65533;m&#65533;&#65533;&#65533;&#65533;8Isb&#65533;&#65533;39K&#65533;j&#65533;t_&#65533;&#65533;&#65533;o&#2036;&#65533;&#65533;O&#65533;{)L&#65533;&#65533;VP&#65533;&#65533;&#65533;&#65533;f&#65533;&#65533;y*Q&#65533;j&#65533;{&#65533;G&#65533;A&#65533;o1W:v&#65533;$&#65533;xi12&#65533;&#65533;Yi&#65533;&#65533;$8&#65533;"&#65533;&#65533;1D&#65533;&#65533;@Uc&#65533;F&#65533;&#65533;]&#65533;&#65533;&#65533;6}&#65533;&#65533;&#65533;&#65533;m&#65533;]D&#65533;&#65533;1&#65533;2pf&#65533;&#65533;&#65533;&#65533;3&#65533;4&#65533;&#65533;s&#65533;&#65533;&#65533;1
&#1491;_2&#65533;@&#65533;&#65533;F!K&#65533;T&#65533;[&#65533;]&#65533;&#65533;&#65533;h&#65533;&#65533;&#65533;.W&#65533;&#65533;&#65533;zK&#65533;&#65533;&#65533;&#65533;"W&#65533;&#&#65533;P&#65533;&#65533;&#65533;#&#65533;&#65533;&#65533;|&#65533;&#65533;?&#65533;&#65533;&#65533;&#65533;&#65533;&#32839;&#65533;fK&#65533;2&#65533;&#65533;x&#65533;&#65533;&#65533;&#65533;&#65533;&#65533;&#65533;X&#65533;Ne&#65533;&#65533;&#65533;&#65533;G&#65533;!{O79&#65533;sA<&#65533;)&#65533;Y{!&#65533;&#65533;&#65533;X$}&#65533;&#65533;K&#65533;[a&#65533;a&#65533;8$&#65533;&#158;&#65533;k5&#65533;&#65533;&#65533;&#65533;@f&#65533;#&#65533;RUxL&#509;&#65533;Gb&#65533;&#65533;:&#65533;&#65533;&#65533;&#65533;&#45183;}J&#65533;&#65533;&#65533;#|&#65533;4!&#65533;&#65533;&#65533;;=&#65533;8<T&#65533;&#65533;y&#65533;&#65533;&#65533;S&#65533;$&#65533;.&#65533;E&#65533;^+&#65533;&#65533;ySdy&#65533;N&#65533;}l&#65533;&#65533;Dj\E^|&#65533;`&#65533;O&#65533;D&#65533;F&#65533;a&#65533;?&#65533;&#65533;&#65533;S4&#65533;v&#65533;&#65533;V&#65533;BT=&#65533;&#65533;3&#65533;&#65533;&#65533;I&#65533;&#1557;Fc&#65533;
&#65533;&#65533;&#65533;&#65533;&#1015;&#65533;&#65533;&#32303;&#65533;7&#1139;s&#65533;&#48723;b&#65533;&#65533;:&#65533;2T3&#65533;&#65533;^}C&#65533;k&#65533;Yn<t&#65533;&#65533;5&#65533;&#65533;5&#65533;&#65533;&#65533;&#65533;&#65533;&#1863;"4A&#65533;N&#65533;&#300;&#65533;&#1751;H&#65533;&#65533;&#65533;&#65533;&#1572;&#65533;&#65533;&#65533;t&#65533;>&#65533;}&#65533;:&#65533;6&#65533;h&#65533;_S&#153;&#65533;O(>&#65533;i	&#65533;!&#65533;&#65533;X&#65533;5&#65533;&#65533;&#24475;,&#65533;u&#65533;&#65533;&#65533;9&#65533;&#65533;x&#65533;O&#65533;&#22265;K[&#43934;&#65533;_&#65533;&#65533;&#137;&#65533;9&#65533;[&#65533;&#65533;c&#65533;&#65533;N&#65533;&#65533;&#65533;G%&#65533;?&#65533;&#65533;&#65533;3&#65533;&#319;&#65533;r	haB&#65533;&#65533;&#65533;&#65533;P&#65533;&#65533;FD"M&#65533;T&#65533;&#65533;LF79&#65533;&#65533;&#65533;H&#65533;)4&#65533;z&#65533;R&#65533;K&#65533;X&#65533;ti
&#65533;@W]&#65533;&#65533;yUN&#65533;&#65533;l&#65533;&#65533;&#65533;&#65533;V&#1052;&#65533;&#65533;x&#65533;"I&#65533;&#65533;#	t&#65533;&#65533;&#65533;B&#65533;#T&#65533;zk&#65533;&#65533;[&#65533;*,&#65533;&#65533;lX&#65533;_&#65533;&#65533;5&#65533;&#65533;&#1645;&#65533;L&#65533;c&#65533;GO&#65533;<&#65533;<&#677;k&#65533;&#65533;C&#65533;&#65533;&#65533;&#65533;&#65533;0`K&#65533;=l4P&#65533;S&#65533;D&#65533;"&#65533;Y&#595;bAH&#65533;!d$m&#65533;&#65533;&#65533;&#65533;&#65533;O&#65533;C&#65533;u&#65533;&#65533;A\2q&#65533;r-p&#65533;&#65533;&#65533;&#65533;A&#65533;&#65533;#GB&#65533;{ &#65533;r&#65533;&#65533;&#65533;&#65533;&#65533;&#65533;&#65533;i&#65533;E&#65533;&#65533;/&#65533;Z&#65533;&#65533;&#794;&#65533;wR&#65533;T6&#1054;&#65533;&#65533;q&#65533;&#65533;`&#65533;&#65533;&#65533;&#65533;r&#65533;&#65533;lV&#65533;&#65533;&#1238;<&#65533;@|&#65533;&#65533;&#65533;wOy&#65533;T&#65533;!&#65533;&#65533;U&#65533;&#31676;&#65533;:&#815;&#65533;&#65533;&#65533;&#65533;8&#65533;&#65533;&#65533;A&#65533;&#65533;&#523;)&#65533;J"&#65533;b&#65533;&#237;,3(&#65533;)&#65533;l-aJA&#65533;R9&#65533;_c-&#65533;d&#65533;&#65533;&#65533; &#65533;&#65533;&#65533;L&#65533;Q&#1948;N&#65533;&#65533;&#4747;&#65533;&#65533;&#65533;&#65533;&#65533;)/<jD&#65533;&#65533;&#65533;&#934;&#65533;^y&#65533;:&#65533;:H;&#65533;&#65533;&#135;j&#65533;&#65533;#&#65533;&#65533;&#65533;+,H&#962;2&#65533;\O+&#65533;&#65533;o&#65533;6PsM&#65533;`oN&#65533;&#65533;&#65533;&#65533;&#65533;&#65533;&#65533;&#65533;&#1323;&#65533;@l&#65533;&#65533;K&#65533;&#65533;&#65533;&#65533;28&#65533;$R &#65533;:&#65533;&#65533;&#65533;B,4&#65533;M&#65533;N&#65533;&#65533;&#65533;&#65533;&#65533;f&#65533;9&#65533;r&#65533;&#65533;g&#65533;mG&#65533;\}uH&#65533;&#65533;&#65533;"&#65533;;
9I&#278;&#65533;CI&#65533;S&#65533;&#65533;&#65533;:&#65533;
&#65533;XN&#65533;&#65533;<3SO9E&#65533;,&#65533;2&#65533;<&#65533;Z&#65533;&#65533;&#65533;NGb3n&#65533;&#65533;&#65533;+3&#65533;&#65533;&#65533;?&#65533;&#65533;h&#65533;t&#65533;&#65533;&#65533;WGtP&#65533;&#65533;#B!&#650;&#65533;F&#65533;&#65533;p'&#65533;&#65533;&#65533;&#65533;F$QA9&#65533;&#65533;&#65533;&#65533;[[&#65533;E8w&#65533;&#65533;<U&#65533;0&#65533;V&#65533;&#65533;&#65533;Z&#65533;Z&#65533;&#65533;:&#65533;V8l&#65533;&#65533;&&#65533;n&#142;&#65533;&#65533;&#65533;&#65533;&#65533;/V&#65533;J7&#65533;H&#65533;L21@&#1258;&#65533;&#65533;&#65533;[7&#65533;&#65533;&#65533; &#65533;&#65533;&#65533;V?&#65533;&#65533;M&#65533;&#65533;&#65533;&#65533;&#65533;&#1861;&#1517;?&#65533;"l&#65533;0&#65533;&#65533;&#65533;&#1972;^4&#65533;&#65533;&#65533;&#65533;o&#65533;H&#334;t&#65533;J;&#65533;*&#65533;&#65533;&#65533;iX&#65533;b&#65533;N[&#65533;*Ab&#65533;(&#65533;xG'&#65533;&#65533;&#65533;_&#65533;2F&#65533;1J3&#65533;&#65533;C&#65533;G&#65533;N&*i&#65533;%a'&#65533;9&#65533;"BH&#65533;&#65533;5H&#65533;&#65533;&#65533;S&#65533;&#65533;p&#65533;&#65533;&#1711;{&#65533;&#65533;&#47147;}3h&#65533;&#65533;:O&#65533;&#65533;Ei&#65533;@Y&#65533;z08(&#65533;j&#65533;E&#65533;&#1207;&#65533;&#65533;.&#65533;&#65533;_&#65533;Cdp&#65533;MQ&#65533;&#65533;&#695;Cex&#65533;Qi&#65533;Q&#65533;:&#65533;[&#65533;z&#65533;w&#65533;&#65533;B&#65533;s&#65533;^&#65533;Y&#65533;&#65533;c&#456;&#968;&&#65533;D&#65533;&#65533;&#65533;?!&#65533;_y&#65533;WND&#65533;ar&#65533;@ ;8D&#65533;0&#65533;d&#65533;&#65533;&#65533;&#65533;&#65533;&#65533;&#1211;h&#65533;`h&#65533;&#65533;&#65533;&#65533;&#65533;&#65533;:&#65533;+"&#65533;&#65533;d	>X&#65533;7R&#65533;&#65533;&#65533;jt&#65533;|&#65533;,y&#65533;&#65533;&#65533;#&#65533;&#65533;S&#65533;k_j\&#65533;&#65533;&#1448;&#65533;)H&#991472;&#65533;&#65533;&#65533;s%&#65533;&#65533;&#65533;&#65533;&#65533;A&#65533;B=\&#65533;o*>&#65533;&#65533;&#65533;	i&#65533;&#1664;':K&#65533;*OX58&#65533;&#65533;F&#535;&#65533;$"&#65533;&#65533;&#65533;1P0&#65533;$&#1045;&#65533;&#65533;sRc&#65533;vF&#65533;&#65533;&#65533;t&#65533;&#65533;#y&#65533;&#65533;&#65533;Q&#65533;iN&#65533;&#65533;#5&#65533;&#65533;&#65533;!&#65533;&#65533;#&#65533;&#65533;&#65533;&#65533;pguM&#65533;w&#65533;&#65533;&#65533;a&#65533;&#65533;&#65533;&#65533;&#65533;0&#65533;C&#65533;mw&#65533;:U&#65533;P&#65533;&#65533;.z&#65533;{&#65533;&#65533;&#65533;&#65533;&#65533;&#65533;D@D&#65533;%7&#65533;&#65533;&#65533;&#1541;&#65533;&#1856;G&#65533;&#65533;&#65533; >&#65533;YHMh&#65533;&#65533;&#65533;&#65533;&#65533;7&#65533;&#65533;Z	&#65533;&#65533;~&#65533;&#65533;GA&#65533;&#65533;]&#65533;y&#65533;&#1290;&#65533;&#65533;rs&#65533;A&#65533;&#65533;f&&#65533;&#11085;&#65533;&#65533;&#65533;&#65533;6&#1910;NK&#65533;&#609;&#65533;&#65533;&#65533;&#65533;v&#65533;&#65533;&#65533;b)6&#65533;rl&#65533;&#65533;&#65533;v&#65533;D&#65533;4&#65533;&#65533;%!&#65533;&#65533;D*&#65533; _7&#65533;d.&#1000;K5&#1047;l&#65533;Z&#65533;&#65533;B'&#65533;&#65533;&#65533;&#65533;&#65533;<&#65533;&#65533;&#65533;@&#65533;&#65533;&#65533;&#65533;&#65533;&#65533;&#65533;Y)&#65533;xn&#65533;j&#65533;0&#65533;M&#356;&#65533;&#65533;zb&#65533;&#42323;&#65533;&#65533;&#65533;&#65533;&#1806;&#65533;IO&#65533;&#65533;&#65533;&#65533;&#65533;N9&#65533;#&#65533;&#65533;&#65533;!|3&#65533;&#65533;$&#65533;&#65533;La$&#65533;5&#65533;&#65533;@K(/&#65533;&#350;1	&#65533;&#65533;x&#65533;	&#65533;.&#65533;&#65533;q&#65533;&#65533;&#65533;K33|u&#65533;4&#65533;#&#65533;&#65533;&#148;&#65533;&#65533;&#65533;0L)mXJ&#65533;&#65533;0&#65533;&#209;T =M&#65533;s&#65533;&#65533;&#65533;<&#65533;&#65533;&#65533;&#65533;f%&#65533;&#65533;&#65533;&#65533;&#65533;@&#65533;-&#65533;eS&#65533;eP&#65533;F&#65533;&#65533;SUhU&#65533;&#65533;&#65533;4Re&#65533;&#65533;cX&#65533;&#65533;&#65533;d&#65533;&#65533;ZY&#65533;&#65533;V&#65533;Q&#65533;B&#65533;7[X[&#65533;&#65533;u&#65533;-<e&#65533;C&#65533;&#65533;&#65533;)&#65533;K&#1241;&#621;&#65533;&#65533;|&#65533;[&#1938;K&#65533;&#146;&#65533;{D&#65533;&#65533; &#65533;&#65533;t&#65533;-&#65533;S&#65533;&#65533;&#65533;	&#65533;Lib&#65533;&#65533;B&#813;r5&#65533;&#65533;Z]E&#65533;&#65533;&#65533;&#2983;&#65533;&#65533;&#65533;	&#65533;&#65533;&#65533;&#65533;&#65533;S&#65533;5&#65533;&#65533;V&#65533;&#65533;&#65533;f&#65533;&#65533;x.&#802;&#65533;g&#65533;S&#65533;T7&#65533;&#65533;r&#65533;&#65533;&#65533;&#65533;,x{ev&#65533;{&#65533;&#65533;&#65533;&#65533;&#65533;S1[U&#842;NN&#65533;YY&#65533;r&#65533;<>&#65533;i&#65533;-/{!H&#65533;,u%7&#65533;&#65533;&#65533;&#65533;&#1206;q%&#65533;&#65533;&#65533;:&#65533;&#65533;&#65533;&#65533;)&#65533;&#65533;A&#65533;y&#65533;&#65533;M&#65533;&#65533;c&#65533;&#628;!&#65533;pO&#65533;L&#65533;&#65533;&#65533;G&#65533;&#65533;2&#65533;S7Lb&#65533;h&#65533;=&#65533;JV&#65533;&#65533;)gm&#65533;3&#65533;&#65533;&#65533;t&#65533;I&#1284;&#65533;&#65533;&#65533;&#65533;[&#65533;&#65533;$X&#65533;d(}&#65533;&#65533;_&#65533;l:q&#65533;yM&#261;&#65533;:LX&#65533;&#65533;&#632;&#65533;&#65533;8\&#65533;R&#65533;&#65533;&#65533;&#65533;G&#65533;`&#65533;&#65533;T&#65533;&#65533;&#1028;&#65533;&#65533;t
 qXO>&#65533;&#65533;0&#65533;&#65533;!&#65533;&#65533; 6&#65533;2&#65533;&#65533;&#65533;c&#65533;&#65533;0&#65533;&#65533;&#65533;&(t&#65533;&#65533;&#65533;&#65533;aUI&#65533;&#1265;&#65533;&#65533; =&#65533;*z&#65533;ki&#65533;MFA&#65533;G&#65533;#d'&#65533;9&#65533;C&#65533;@&#65533;&#65533;6&#65533;t&#65533;}&#65533;D&#65533;&#65533;&#65533;&#65533;&#65533;t&#65533;R ]NF&#65533;&#65533;2&#65533;@&#65533;N&#65533;i&#892;E&#65533;&#65533;&#65533;`Q80&#65533;&#318;xS&#65533;&&#65533;9*.&#65533;t^&#65533;&#65533;U8Ax|&#65533;<&#65533;JY:&#65533;T4l?q2&#65533;&#65533;&#65533;&#1029;p3&#65533;3vo&#65533;})&#65533;F#m|&#65533;&#65533;d&#65533;&#65533;&#65533;m&#65533;&#65533;iU&#65533;+'"&#65533;]9aH&#65533;)N&#65533;Y4&#65533;&#534;&#65533;a&#65533;&#65533;]&#65533;f&#65533;z2&#65533;&#65533;&#65533;&#65533;V&#65533;&#65533;9&#65533;=*4q&#65533;#0j&#65533;8&#65533;g&#65533;M&#1625;&#65533;&#65533;&#65533;BT.D&#137;&#1534;
&#65533;&#65533;(&#65533;l:&#65533;M&#65533;&#65533;&#1203;&#65533;yV&#65533;&#213;&#65533;&#65533;&#65533;&#609;]&#65533;Mr	&#65533;Z%&#65533;V&#65533;&#65533;A&#65533;AA]&#65533;&#65533;&#65533;&#65533;hVDf&#65533;&#65533;h&#65533;&#65533;q&#65533;,&#65533;R&#65533;6&#65533;&#65533;&#65533;&#65533;&#65533;&#65533;F&#65533;aZ&#65533;vv&#65533;&#65533;q&#65533;&#61881;&#65533;6&#65533;&#65533;&#65533;&#65533;a&#65533;W&#65533;&#65533;z})&#65533;u&#65533;&#65533;Z&#65533;&#65533;t&#65533;U]b&#65533;&#1843;/&#65533;&#65533;&#65533;Mx&#65533;&#65533;&#65533;@&#65533;&#65533;&#65533;o&#65533;^{,&#65533;&#65533;&#1278;W&#65533;&#65533;uK&#65533;&#65533;WZ&#65533;&#65533;&#65533;>2:&#65533;&#65533;&#65533;&#65533;2&#42862;N_&#65533;&#65533;f&#65533;^&#65533;&#65533;}&#65533;&#65533;&#65533;q&#65533;&#65533;&#65533;+j&#65533;PF&#65533;&#1915;&#65533;~&#65533;&#65533;&#65533;2e&#65533;&#65533;d&#65533;0&#65533;g&#65533;|&#65533;k&#65533;&#65533;&#65533;e&#65533;&#65533;&#65533;&#65533;>`&#65533;&#65533;	n&#65533;~-&#65533;8&#65533;&#65533;TD'&#65533;&#65533;=&#65533;.&#65533;&#65533;&#65533;x&#51887;FbO&#65533;&#65533;&#65533;*&#65533;\&#65533;&#65533;&#65533;	&#65533;&#65533;&#960;&#65533;&#65533;&#65533;E&#65533;&#65533;&#65533;&#65533;2&#65533;[&#1076;S.&#65533;'$&#65533;0&#65533;/&#65533;&#65533;&#65533;&#65533;&#65533;&#65533;&#2040;db@(&#65533;$o&#65533;&#65533;&#65533;&#65533;&#65533;n&#65533;&#65533;Ly&#65533;B&#65533;Tcq&#65533;(&#65533;&#65533;&#65533;&#65533;,J&#65533;&#65533;&#65533;&#65533;&#65533;&#164;&#65533;*pn<-]&#65533;&#65533;/&#65533;&#65533;N&#65533;&#65533;c&#65533;/&#65533;t&#65533;&#65533;&#65533;&#65533;&#&i&#65533;=	&#65533;&#65533;&#65533;F&#65533;E&#65533; &#65533;&#65533;,&#65533;R%&#65533;&#65533;i*&#65533; LA&#65533;'&#65533;&#1962;m:&#65533;&#65533;>&#65533;1&#65533;,&#65533;&#1036;&#65533;0,&#65533;Pp&#65533;&#65533;o+8G&#65533;&#65533;&#65533;&#65533;&#65533;h&#65533;&#65533;&#65533;&#65533;&#65533;C&#65533;&#65533;&#65533;<&#65533;}&#65533;vR(I>&#65533;,&#65533;4\&#65533;1&#65533;8&#65533;n&#65533;&#65533;&#65533;0UD1&#65533;&#65533;N&#65533;&#782;&#65533;&#65533;&#65533;&#65533;&#65533;R&#65533;&#65533;&#65533;&#65533;&#65533;q&#65533;(.&#65533;&#65533;<~F1&#65533;*&#65533;2&#65533;,&#65533;&#65533;&#65533;&#65533;&#65533;VQC&#65533;&#65533;jn\&#65533;&#65533;>&#65533;-&#65533;/&#65533;&#65533;1N&#65533;&#65533;=&#65533;&#65533;&#65533;y&#65533;DF&#65533;&#65533;&#65533;P&#65533;jI&#65533;&#64842;&#65533;&#65533;&#65533;&#65533;&#65533;&#65533;&#65533;&#65533;&#65533;*&#688;&#65533;m&#1671;E&#65533;,&#65533;XP$&#65533;,&#65533;&#65533;M&#65533;&#65533;rD&#65533;&#65533;"&#65533;&#65533;1_R&#65533;&#65533;&#626;&#65533;P&#65533;&#972;&#65533;&#65533;&#65533;"&#65533;|&#65533;L&#65533;&#65533;&#65533;+m|L&#65533;&#65533;&#65533;&#400;"r|:J&#65533;&#65533;&#528;
&#65533;&#903;~H&#65533;&#65533;R&#65533;&#65533;RF&#65533;&#65533;,J&#65533;]\iw&#65533;o&#65533;(.&#65533;yK&#65533;,&#65533;&#65533;&#65533;Q&#65533;&#65533;sF&#972;@&#65533;y&#65533;.{&#65533;'&#65533;&#65533;|&#65533;p&#65533;h*({&#65533;w&#65533;R&#65533;&#65533;D&#65533;2!&#65533;1q&#65533;&#65533;&#65533;Nz&#65533;&#65533;&#65533;&#356;&#65533;&#65533;&#65533;&#65533;"&#65533;&#65533;&#65533;&#65533;"&#65533;+&#65533;i&#65533;r,&#65533;&#65533;26gG&#65533;&#65533;fVran&#65533;&#65533;&#65533;&#65533;o3&#65533; &#65533;J&#65533;&#65533;Fnw&#65533;&#65533;np&#65533;&#1571;&#65533;[&#65533;&#65533;&#864;rp_P&#65533;&#65533; &#65533;&#65533;&#65533;%&#65533;P!&#65533;&#65533;&#65533;2C &#65533;&#65533;&#65533;&#65533;Ke3=&#65533;3MN&#65533;`&#65533;&#65533;$&#65533;&#65533;n&#65533;
a&V&#65533;4o&#65533;#&#65533;/F&#65533;E.&#65533;&#65533;K&#65533;&#65533;^
1W
.&#65533;NY&#65533;&#65533;`7/&#65533;&#65533;/E&#65533;&#65533;&#65533;&#65533;&#65533;0&#65533;._&#65533;7ARE	&#65533;&#65533;&#65533;"0&#65533;iDc2H&#65533; &#65533;h!&#65533;2&#65533;&#65533;&#65533;&#65533;&#65533;LGY&#65533;	*%&#65533;a&#65533;&#65533;&#65533;&#65533;&#65533;<&#65533;3&#65533;&#65533;6d&&#65533;&#65533;&#65533;$G2a&#65533;E&#65533;&#65533;06C&#65533;B&#65533;l&#65533;&#65533;l+&#65533;@&#65533;s* &#65533;@oS&#65533;&#1298;/a&#65533;&#65533;&#65533;&#65533;J&#65533;&#65533;0&#65533;.&#65533;2&#65533;0h&#65533;9&#65533;9&#65533;&#65533;4D&#65533;&#65533;&#986;&#65533;
&#65533;&#65533;&#65533;&#65533;J&#65533;(Y&#65533;&#65533;&#65533;y&#65533;&#65533;&#65533;&#65533;&#65533;&#65533;~&#65533;&#464;*&#65533;L&#65533;&#65533;Q&#65533;~4'"DC&#65533;VS&#65533;z&#65533;O1&#65533;&#65533;&#65533;H0U&#65533;5}&#65533;&#65533;t&&#993508;&#65533;Rq.&#65533;Z&#65533;&#65533;&#65533;<)4L'&#65533;kV&#65533;)C4&#65533;t:b1=XU%=&1&#65533;&#65533;lK&#65533;&#65533;&#65533;&#65533;&#65533;,$	&#65533;&#65533;+y$&#65533;&#65533;qH&#65533;&#65533;{&#941;W&#65533;t[&#65533;&#65533;&#65533;&#65533;Z&#65533;x&#65533;&#65533;&#65533;&#65533;&#65533;S7&#65533;&#65533;t&#65533;&#65533;(0&#65533;U87&#65533;*.&#65533;&#65533;&#65533;J&#65533;\5u]W&#65533;,S)&#65533;&#65533;^]b15&#65533;&#65533;2&#65533;&#65533;+&#65533;&#65533;&#65533;MV&#65533;&#65533;1b:i&#65533;&#65533;l&#65533;<&#65533;"1R&#65533;&#65533;&#65533;&#65533;"&#65533;=&#65533;&#65533;&#1508;.P?&#65533;8&#65533;&#65533;BqS@&#65533;K&#65533;&#65533;J&#65533;&#65533;A&#65533;J&#65533;NC&#65533;E/&#65533;&#65533;d&#341;+&#65533;9&#65533;&#65533;g&#65533;&#65533;&Y6&#65533;pRgq&#65533;6rI&#65533;&#65533;U&#65533;&#65533;&#65533;&#65533;_&#65533;&#65533;CM&#65533;V&#65533;X&#65533;&#65533;6S&#65533;&#60679;Z&#65533;wrHF&#65533;3&VY&#65533;T!&#65533;6&#65533;eR7&#65533;dO&#65533;JE&#1450;(&#65533;&#65533;(i&#65533;&#65533;g&#65533;&#65533;g&#65533;9&#65533;TSWU&#65533;&#65533;l&#65533;n	&#65533;&#65533;&#65533;5V&#65533;5W&#65533;C&#65533;fF&#65533;&#65533;&#65533;qmo&#65533;q&#65533;q&#65533;&#65533;Y&#65533;)&#1744;<&#65533;&#65533;&#65533;&#65533;(&#65533;&#65533;&#65533;b&#65533;&#65533;&#65533;_e0RN&#65533;vo&#65533;Tq-&#1014;Sk&#65533;u&#65533;&#65533;&#65533;VT&#65533;eo&#65533;owVL&#65533;qekvl	&#65533;f&#65533;$gu&#65533;&#65533;&#65533;^	p1&#65533;U2&#65533;&#65533;D&#65533;\ &#65533;(&#65533;&#65533;&#65533;&#65533;T&#65533;]&#65533;&#65533;a1&#65533;2W&#65533;L&#65533;(&#288;&#65533;e:Xh>W!&#65533;b$&#65533;&#1194;WiG&#65533;&#65533;&#65533;Q	8&#65533;T(w28Iv&#65533;&#65533;&#65533;d#5xu&#65533;&#65533;P&#65533;&#65533;&#65533;&#65533;&#65533;+wq&#65533;x	&#65533;>&#65533;6Meut&#65533;&#65533;C[&#65533;&#1370;&#65533;r&#65533;3y&#65533;?&#65533;m&#65533;&#65533;/{&#65533;c&#65533;&#65533;7B.G&#65533;&#65533;I>&#65533;&#65533;T(2&#65533;&#65533;&#65533;+&#65533;Fn&#65533;C&#65533;5K&#65533;ad&#65533;R&#65533;A&#65533;r]&#65533;78M6u&#65533;&#1479;&#65533;ok&#65533;w&#1732;&#65533;
&#65533;[(ct&#65533;q*Z&#65533;&#65533;&#65533;&&#65533;&#65533;&#65533;l37&#65533;d&#65533;&#65533;}&#65533;&#65533;i=&#65533;R:&#65533;)&&#65533;RDf+!SM&#65533;p6&#65533;&#65533;S&#65533;&#65533;&#65533;&#65533;l&#65533;u&#65533;&#65533;uVdQv&#65533;&#65533;&#65533;&#65533;u7&#65533;mV*xww8?Y,&#65533;t&#65533;&#65533;&#65533;&#65533;&#65533;&#65533;&#65533;&#65533;&#578;&#65533;&#65533;a71u&#1852;&#65533;Zo&#1328;&#65533;&#65533;&#1031;B&#65533;&#65533;&#65533;w&#65533;&#1556;IRtg5W&&#65533;`&#65533;&#65533;?&#65533;&#65533;.&#65533;&#65533;&#65533;&#65533;&#65533;2&#65533;8&#65533;&#23880;Ug&#65533;U-&#65533;xCorxw6KXoeRY&#65533;&#65533;8&#65533;8)&#65533;o &#65533;&#65533;&#65533;y&#65533;&#65533;&#65533;&#65533;&#65533;&#65533;+7&#65533;	k&#65533;&#65533;r9&#65533;W&#65533;&#65533;&#65533;&#787;&#65533;&#65533;Yq&#65533;&#65533;&#65533;&#65533;&#65533;Y&#65533;#h&#65533;&#65533;v&#65533;&#65533;k&#65533;/_&#65533;z\p&#65533;&#65533;&#65533;&#65533;q&#65533;&#65533;&#65533;S&#65533;&#65533;{	&#65533;&#65533;W&#65533;&#1527;&#65533;&#65533;bm&#65533;&#1431;&#65533;&#65533;&#65533;Y&#65533;&#65533;g&#65533;&#65533;d2$&#65533;5&#65533;&#65533;.&#65533;Y&#65533;G&#65533;&#65533;&#65533;bLa&#65533;9&#65533;&#65533;&#970;&#65533;H&#65533;&#65533;I&#65533;:&#1033;]UA&#65533;e&#65533;XI;&#65533;&#65533;&#393;&#65533;&#65533;&#65533;ei&#65533;&#65533;&#65533;&#65533;&#65533;&#65533;&#65533;^gW&#65533;m&#65533;c&#65533;&#65533;&#65533;N&#65533;xgi&#65533;vu&#65533;&#65533;n+&#65533;H:&#65533;KCMTa&#65533;X&#65533;6&#65533;&#65533;&#1298;&#65533;&#65533;&#65533;&#65533;P+C&#65533;<&#65533;&#65533;&#622;24ExdR&#65533;4&#65533;&#65533;P&#65533;5h_&#1666;&#65533;&#65533;&#65533;/n@7&#65533;W&#65533;&#65533;oy&#65533;&#65533;fiw&#65533;s\	&#65533;g{&#65533;U&#65533;&#65533;&#65533;&#65533;m&#65533;&#65533;&#65533;s&#65533;e&#65533;&#65533;MS9Q):&#65533;N+&#65533;&#65533;&#65533;&#1026;&#65533;&#65533;rEZ&#65533;
&#65533;e	&#65533;&#65533;7&#65533;&#65533;P&#65533;&#65533;&#65533;V]&#65533;U&#65533;&#65533;&#65533;ZqX&#65533;&#65533;.&#65533;Z&#65533;&#65533;&#65533;&#65533;&#65533;D&#65533;&#1271;[f&#65533;&#65533;s&#65533;Zm&#65533;&#65533;&#65533;&#65533;&#65533;&#65533;{^&#65533;&#65533;&#65533;S&#65533;go&#65533;O1Z_*w&#65533;&#65533;&#65533;&#164;1&#65533;&#65533;&#65533;9ir&#65533;D&#65533;J8&#65533;&#65533;hWy%o&#65533;l`c
&#65533;&#65533;0&#65533;y&#65533;&#65533;&#65533;Vy)&#65533;&#65533;&#65533;\&#65533;'u&#1183;&#65533;&&#65533;&#1728;&#65533;:+&#65533;M-&#65533;&#65533;h&#1238;&#65533;&#65533;u&#65533;R&#1126;&#65533;Oa&#1514;{&#65533;&#65533;<&#65533;&#65533;&#65533;+&#65533;P&#1019;k&#65533;8__z&#65533;~&#65533;&#65533;h&#65533;RmT&#65533;^&#65533;&#65533;&#65533;&#65533;&#65533;5c&#65533;&#65533;8&#65533;o&#65533;&#65533;Q'&#65533;{&#65533;]&#65533;&#65533;g'&#65533;&#65533;&#65533;1d&#65533; O&#65533;7&#65533;&#65533;bzK&#65533;&#65533;&#65533;XC&#65533;&#602;&#65533;&#65533;'R&#65533;&#65533;%&#65533;&#65533;k&#65533;T^N&#65533;&#50870;Q{[7uJ&#65533;&#65533;Gq7&#65533;&#65533;&#65533;&#65533;&#65533;&#65533;&#65533;m&#65533;Y&#65533;&#65533;&#65533;&#65533;&#65533;&#65533;w&#65533;&#65533;&#65533;,&#65533;&#65533;?%Cb&#65533;5&#65533;&#65533;w'&#65533;>&#313;R+&#65533;&#65533;mbF&#65533;&#65533;b&#65533;d":|&#65533;&#16001;&#65533;d&#65533;&#65533;&#1838;&#65533;@&#65533;&#65533;&#815;
&#65533;&#65533;<&#65533;p9K&#65533;&#65533;,zP&#65533;&#1705;{P&#65533;|&#65533;&#65533;Y&#65533;&#65533;&#1776;U=&#65533;&#65533;<&#65533;&#65533;#E&#65533;&#65533;&#1940;&#65533;&#1754;<&#65533;k&#65533;Ig&#65533;&#65533;I&#65533;6)\&#65533;&#65533;&#65533;&#65533;;\&#65533;&#21373;&#65533;&#65533;&#1920;&#65533;5&#65533;4&#65533;&#65533;Ym]X&#65533;&#65533;&#65533;&#65533;~&#65533;&#65533;uU&#65533;&#65533;6&#65533;Y&#65533;o&#65533;qvm=J&#65533;&#65533;&#65533;&#1405;&#1007;	&#65533;&#65533;6R&#65533;&#65533;&#65533;	Q&#65533;!&#65533;Q`$P&#65533;&#1718;&#65533;&#65533;	c&#65533;&#65533;s&#65533;&#65533;X&#65533;H&#636;&#65533;a&#65533;TX%&#65533;&#12038;&#65533;&#65533;&#65533;&#65533;&#65533;^&#65533;t&#65533;&#65533;&#65533;&#65533;r&#65533;&#65533;[:Jr&#65533;&#65533;&#65533;Y&#65533;&#65533;\&#65533;&#65533;Ox[&#65533;&#65533;9&#65533;C&#65533;&#65533;&#65533;N&#65533;&#65533;&#1129;&#65533;p&#65533;&#65533;+&#65533;&#65533;&#65533;&#65533;&#65533;+U/&#65533;;&#65533;n&#65533;H3&#65533;	P)&#65533;7]&#65533;pp&#65533;&#65533;&#65533;q1&#65533;&#65533;?&#65533;&#65533;;&#65533;&#389;{&#65533;T&#65533;F&#65533;x&#1636;6g&#1463;&#65533;&#65533;&#65533;&#65533;&#65533;&#511;FF&#65533;w8&#65533;&#65533;&#65533;&#65533;Nr+&#65533;a&#65533;(q~=&#65533;$%&#65533;G&#65533;&#65533;S&#65533;@&#65533;&#65533;&#65533;U&#65533;&#65533;&#65533;^C&#65533;6&#65533;S&#65533;2&#65533;&#65533;u&#65533;&#1393;e&#65533;V&#65533;~&#65533;+&#65533;[&#65533;&#1023;&#65533;^&#65533;&#1876;Q&#65533;&#65533;&#65533;9P!&#65533;<&#301;&#65533;&#65533;&#65533;r&#65533;3&#65533;&#65533;{&#65533;(&#65533;&#65533;&#65533;&#65533;&#1120;&#65533;&#65533;S=k&#65533;)&#65533;&#65533;&#65533;&#65533;=&#65533;&#65533;@&#65533;&#65533;&#65533;=^&#65533;&#65533;&#65533;&#65533;&#65533;&#65533;&#65533;&#888;&#65533;>&#65533;&#988;&#48766;t&#65533;&#65533;=	h&#65533;&#65533;0&#65533;k"P&#65533;&#65533;&#65533;&#65533;+&#65533;&#65533;m&#65533;&#65533;u&#65533;&#65533;#&#65533;&#65533;V&#65533;&#65533;&#65533;^&#65533;Ld&#566;?&#65533;&#65533;&#65533;g&#65533;&#65533;&#65533;{w?&#65533;Q
&#65533;&#65533;>?@>&#65533;&#65533;&#23628;&#65533;&#65533;&#65533;&#65533;&#65533;*K`&#65533;&#65533;:l&#65533;&#65533;&#65533;AX,&#65533;&#65533;:z&#65533;`&#65533;&#65533;&#65533; Ir4&#65533;&#65533;G&#65533;9Z()2&#65533;&#65533;D&#65533;&#65533;&#65533;x&#65533;`&#65533;&#65533;di&#65533;	&#65533;&#65533;@~&#65533;x&#65533;eR&#65533;&#65533;:&#65533;t`&#65533;&#65533;T&#65533;Z&#65533;&#65533; &#65533;&#1453;\&#65533;>L pA&#1329;a&#65533;&#65533;3K&#65533;l&#65533;&#65533;&#65533;-pV&#65533;F&#65533;l&#65533;&#65533;m+7-&#65533;T4+&#65533;B&#65533;A_&#65533;&#65533;C&#65533;%&#1104;3i&#65533;M&#65533;&#65533;RR&#65533;&#65533;&#65533;&#1746;&#65533;J&#65533;'V&#65533;&#65533;1P&#465;&#65533;DJ&#65533;&#65533;C8&#65533;C&#915;&#65533;&&#65533;&#1768;&#65533;O&#65533;V{5&#65533;U&#65533;&#65533;&#65533;F{Vu&#1717;&#65533;&#65533;&#65533;&#65533;&#65533;\&#65533;x&#65533;&#65533;&#65533;&#1711;&#132;
&#65533;&#65533;DEC&#65533;M&#65533;&#1035;rsw&#65533;&#65533;!w&#65533;&#65533;&#65533;&#65533;&#65533;8i~.Ms&#29992;&#65533;&#65533;&#65533;&#65533;h&#65533;&#1521;e3&#65533;=n&#65533;&#65533;[&#65533;r%&#65533;W^&#65533;&#65533;_z&#65533;!&#65533;o&#65533;&#65533;&#65533;sb9&#65533;&#65533;O&#65533;l&#65533;_U&#65533;&#65533;B&#65533;e&#65533;(w$&#65533;@X&#65533;E&#65533;&#65533;c&#65533;8Q'&#65533;&#65533;d&#65533;m&#65533;&#65533;z&#65533; &#65533;4AZ&#65533;&#65533;4&#65533;EP&#65533;&#65533;Abe&#65533;&#65533;&#65533;z$)HTO&#65533;&#65533;&#1536;&#65533;`&#65533;&#725;&#65533;`&#65533;&#65533;1&#65533;U&#65533;`~&#65533;r&#65533;g&#65533;&#65533;&#65533;&#65533;t&#65533;&#65533;&#65533;A&#65533;Xa&#65533;vJ&#65533;&#65533;p))&#65533;b&#65533;
&#65533;&#65533;Zl9r&#65533;^L2&#65533;&#65533;cN6&#65533;WDF&#65533;&#65533;F&#65533;&#65533;&#65533;$^&#65533;J&#65533;WTUZ&#65533;&#65533;TXf&#65533;`&#65533;&#65533;&#65533;%&#65533;j&#65533;&#65533;&#65533;&#65533;[X*&#65533;l&#65533;&#65533;C&#1281;&#65533;!*&#65533;&#401;&#1576;&#65533;:&#6037;F&#65533;&#65533;0%c&#65533;|2v(A&#65533;:&#65533;(|&#65533;6t&#65533;@&#65533;F&#65533;e&#65533;&#65533;&#65533;h#&#65533;&#65533;&#1720;)&#65533;&#65533;~
j&#65533;&#65533;-&#65533;&#65533;&#65533;&#65533;&#65533;t&#65533;^&#65533;&#1258;gnun&#65533;n&#65533;B&#1900; &#65533;i&#65533;&#65533;&#65533;V	v&#65533;&#65533;.&#65533;&#65533;&#65533;&#65533;]&#65533;&#65533;^Z&#65533;y&#65533;5&#65533;C&#65533;8&#65533;&#65533;hxAF&#65533;&#65533;j-&#65533;M&#1174;&#65533;&#65533;&#65533;U&#65533;&#65533;&#65533;&#65533;&#65533;&#65533;b&#65533;/&#65533;&#65533;&#65533;&#65533;&#65533;&#65533;w&#65533;%a&#65533;&#65533;&#65533;
Q&#65533;&#65533;&#1980;&#65533;&#65533;'d\&ck&#65533;NtG&#1925;`&#65533;M&#65533;5&#65533;(&#65533;3&#65533;&#65533;&#65533;a,&#65533;&#65533;&#65533;j&#65533;&#65533;7V)&#65533;&#65533;z&#65533;b&#1013;.&#65533;2&#65533;j,&#65533;&#65533;.&#65533;&#65533;I&#65533;&#65533;;7C&#65533;Fw3*&#65533;&#65533;1&#65533;&#65533;=&#65533;&#65533;&#65533;d&#65533;^R&#65533;&#65533;&#65533;&#65533;&#65533;&#65533;>&#65533;(&#65533;<&g&#1367;]]5&#65533;Cm&#65533;[]{&#65533;&#65533;$&#65533;&#65533;er&#65533;z&#65533;c&#65533;&#65533;&#65533;W&#65533;&#65533;v%)&#65533;&#65533;r&#65533;Ks&#65533;&#65533;&#65533;N;(&#65533;$A&#65533;&#65533;&#2672;&#65533;UF&#65533;u&#65533;`&#65533;&#65533;&#65533;&#65533;&#65533;&#65533;&#907;4l&#65533;&#65533;_M&#65533;K&#65533;~&#65533;v&#65533;o&#65533;&#65533;%&#65533;&#65533;&#65533;&#65533;&#65533;0&#65533;P&#65533;&#1963;]o&#65533;'&#65533;&#65533;&#65533;[{&#65533;h&#65533;0R&#65533;&#65533;`&#65533;b&#65533;&#65533;&#65533;Uk&#65533;=&#65533;t&#65533;==&#65533;&#65533;&#65533;V34&#65533;&#65533;hz(a&#65533;r&#65533;-&#65533;&#65533;l{_&#65533;^&#65533;&#773;&#65533;&#65533;&#65533;m|&#65533;#&#65533;r&#65533;&#65533;&#65533;&#65533;huj&#65533;#Z&#65533;&#65533;}&#65533;&#65533;p&#65533;&#833;g &#65533;&#65533;&#65533;&#65533;c&#65533;P&#65533;&#65533;&#65533;ZN&#65533;D&#65533;&#65533;&#65533;$b&#65533;JZ&#65533;fBfA
Z&#65533;s&#65533;Q&#65533;&#164;;Syp&#65533;	&#65533;&#65533;&#65533;\F&#65533;+&#65533;&#65533;n(&#65533;&#1480;&#664;W&#65533;&#65533;Cv&#65533;&#65533;&#65533;&#65533;q&#65533;&#65533;&#65533;&#65533;	\Q&#65533;&#65533;]&#65533;&#65533;&#65533;:hLgF@&#65533;&#65533;&#65533;d&#65533;&#65533;R&#65533;&#65533;eR&#65533;"&#65533;V&#65533;&#65533;&#65533;]&#65533;m&#65533;C&#65533;&#65533;ECVQ8&#65533;S&#65533;&#65533;&#1189;P&#65533;,&#65533;&#65533;\57q&#65533;C,&#65533;&#65533;r&<&#65533;&#65533;K&#65533;J[&#65533;&#65533;&#65533;&#65533;&#65533;&#65533;&#65533;L&#65533;L~H&#65533;	&#65533;[zR-&#65533;&&#65533;
u&#65533;&#732;"&#65533;>	&#65533;hJ3ni&#65533;&#65533;&#65533;&#65533;x&#65533;&#65533;q&#65533;1&#65533;6&#65533;Y&#65533;oO&#1754;&#65533;&#65533;&#65533;)&#65533;&#787;&#594;&#65533;)&#65533;R)&#456; &#65533;2&#65533;	&#65533;i&#65533;I&#65533;&#65533;&#65533;&#65533;&#65533;\gFU&#65533;-~&#65533;&#774;&#18762;K&#65533;-x&#65533;t&#65533;&#65533;>h&#343;Td&#65533;E	f/12La&#65533;&#65533;&#65533;S&#65533;&#65533;&#65533;N&#65533;A&#65533;U&#65533;,&#65533;I&#65533;&#65533;	P&#65533;T&#65533;&#65533;&#65533;D7E&#65533;&#385;(&#65533;&#65533;#&#65533;iH&#65533;&#65533;E:"&#65533;;&#65533;d(>wy&#65533;&#65533;Y&#65533;ay&#65533;1&#65533;&#65533;A&#65533;u&#65533;K/&#65533;&#65533;I&#65533;&#65533;&#1320;&#65533;&#65533;}3&#65533;&#65533;`&#65533;&#65533;U&#65533;&#1198;n&#65533;(bD`S&#65533;&#65533;-&#65533;i&#65533;&#65533;&#65533;*&#65533;&#65533;&#65533;&#65533;*O&#65533;Yo&#65533;&#65533;{&#65533;T&#65533;&#65533;&#65533;&#65533;0&#65533;&#65533;&#65533;*\&#65533;R&#65533;&#65533;N&#65533;]&#65533;Xe)&#1373;&#65533;pK&#65533;a&#65533;F&#65533;*&#65533;&#65533;&#65533;&#65533;E&#65533;qN&#65533;&#65533;	:&#65533;sy&#65533;&#65533;i&#1213;&#65533;&#65533;&#65533;&#65533;V&#65533;Pnv&#65533;o&#65533;X?]&#65533;u&#65533;&#1169;F{lE&#65533;E&#65533;*e&#65533;l&R&#65533;\&#1075;&#65533;M&#65533;&#65533;&#65533;&#191;&#65533;On&#65533;=(`	&#65533;"&#65533;@&#65533;g&#65533;&#65533;y@&#65533;&#65533;&#65533;`?=&#65533;b&#65533;&#65533;C&#65533;&#65533;q&#65533;&#65533;m&#65533;&#65533;Y&#65533;W&#65533;&#65533;&#65533;&#65533;4&#65533;&#44434;&7&#65533;&#65533;U&#65533;&#65533;&#65533;&#65533;&#65533;&#65533;t&#65533;&#65533;&#65533;&#65533;'-&#65533;,&#65533; &#65533;8&#65533;&#65533;.&#65533;
=&#65533;z$O&#331;-RE&#65533;)i2 Y&#65533;&#887;^&#65533;&#65533;&#65533;&#65533;&#65533;&#65533;Y&#65533;&#65533;&#65533;&#65533;&#65533;sJX&#65533;Z3&#65533;&#65533;R9&#65533;&#53943;&#65533;&x&#65533;xW[`&#65533;&#65533;;&#65533;w&#65533;*&#65533;+&#65533;u&#65533;TU&#65533;&#65533;&#65533;aJ&#65533;&#65533;&#217;<&#37414;&#65533;&#1322;&#65533;C&#65533;U&#65533;S&#585;8&#65533;&#65533;*&#65533;T&#65533;&#1386;&#65533;&#65533;$&#65533;s&#65533;&#65533;&#65533;&#65533;&#65533;X&#65533;&#65533;<&#65533;y[P	&#65533;&#65533;&#65533;&#29775;a&#65533;>&#65533;&#65533;&#65533;+a&#65533;[e&#65533;&#65533;&#65533;.&#65533;N&#65533;&#65533;c&#65533;&#65533;0X&#65533;&#65533;6j8&#65533;b&#65533;&#65533;3L&#65533;&#65533;S&#65533;&#1208;&#65533;&#65533;&#65533;J~&#65533;w&#65533;&#65533;&#65533;&#65533;&#65533;&#65533;[&#65533;*&#65533;1@h&#65533;u&#65533;1&#65533;&#65533;=&#65533;&#65533;	&#65533;&#65533;c0R&#65533;k&#65533;T&#65533;&#65533;s]I&#65533;[o&#862;&#65533;&#65533;L&#65533;&#12438;&#65533;&#65533;&#65533;kV&#65533;&#1726;&#65533;rM2uAe&#65533;&#65533;;P!17^&#65533;&#65533;Hk&#65533;&#65533;&#65533;&#65533;+&#65533;(&#65533;&#65533;&#65533;&#65533;w&#65533;vy&#65533;s&#65533;y&#65533;&#65533;UI&#1173;&#65533;&#65533;Q&#65533;&#65533;-m&#868;&#65533;&#65533;&#65533;^&#65533;Y&#65533;&#65533;&#65533;t&#65533;sJ*&#823;&#65533;&#65533;&#65533;'v&#65533;1&#1829;p&#65533;\&#65533;&#65533;Q&#350;L&#65533;4&#65533;&#65533;&#65533;l&#65533;:T&#65533;M^v&#65533;&#65533;dM@&#65533;Y&#65533;*.&#65533;@]	sW&#65533;&#1434;b(d7&#685;k&#65533;&#65533;&#65533;&#65533;&#439;&#65533;m&#65533;&#65533;&#65533;&#65533;~&#1179;&#65533;&#65533;&#830;&#65533;&#65533;N&#65533;&#65533;&#65533;\&#65533;S^&#65533;&#65533;&#65533;i&#65533;K&#65533;"&#65533;&#65533;D&#65533;9&#65533;MK&#65533;&#65533;b&#65533;&#65533;D!&#65533;'&#65533;.s3&#65533;&#65533;&#65533;&#65533;wo;%&#65533;&#65533;f&7.&#65533;&#65533;(c&#65533;=&#65533;&#65533;&#65533;&#1530;&#65533;&#65533;&#65533;&#65533;&#65533;&#633;&#65533;tEY'&#65533;$9&#65533;;&#65533;&#65533;&#65533;pb&#65533;F&#65533;&#65533;&#65533;^_9&#65533;&#382;R&#65533;&#65533;&#65533;&#65533;&#65533;@P&#65533;`&#65533;&#65533;&#65533;pw-:&#945;&#65533;L&#65533;&#65533;&#65533;&#1299;D)&#65533;+&#65533;kR=&#65533;M=N{r.S&#65533;
&#65533;g!&#65533;&#65533;&#65533;l-&#65533;j&#65533;&#65533;&#65533;F&#65533;&#65533;&#65533;&#65533;XD&#65533;Z_N&#65533;&#65533;&#65533;&#65533;|&#689;;5&#65533;?&#65533;&#65533;d&#65533;&#65533;&#65533;&#1711;_&#65533;U&#65533;-&#65533;&#1155;&#65533;?&#65533;&#65533;?>&#65533;%T&#65533;&#65533;&#65533;&#65533;&#65533;&#65533;r&#65533;&#65533;&#65533;K&#65533;;&#65533;2$&#65533;&#65533;+&#65533;&#65533;E&#65533;OQ4Q&#65533;&#65533;1&#65533;&#65533;z&#65533;&#65533;NdR?g&#65533;6&#65533;l&#65533;^&#65533;&#65533;l$&#65533;~Q&#65533;~&#65533;&#65533;~&#65533;Byx&#65533;|&#65533;&#65533;l&#65533;&#65533;&#65533;v&#65533;@&#65533;%8[Vq#5qC&#65533;1s&#65533;fD&#65533;$J&#65533;'"W&#65533;w&#65533;u&#65533;&#65533;I&#65533;Da&#65533;U&#65533;&#65533;&#65533;2=h&#65533;&#65533;"g&#65533;&|&#65533;x&#65533;&#65533;y&#65533;&#65533;ri&#65533;Wa&#65533;o$&#65533;J-K&#65533;i&#65533;',&#65533;&#65533;}&#65533;&#65533;m&#65533;xWW&#65533;EIB2&#65533;&#65533;S~&#65533; &#65533;g&#65533;&#65533;R&#65533;V&#65533;1c?&#65533;rLxM&#65533;m&#1142;o.g;^Ph&#65533;TtvB&#65533;c&#65533;m&#65533;Qk&#65533;#r%&#65533;g&#65533;}&#65533;&#65533;6E4:g(F&#65533;G&J&#65533;Q&xC8x&#65533;3&#65533;j&#65533;D^v&#65533;&#65533;&#65533;&#65533;)&#65533;!&#65533;&#65533;j6&#65533;]&#1415;\&#65533;q6&#65533;s&#65533;V,&#65533;&#65533;&#65533;&#65533;&#65533;&#65533;&#65533;&#65533;&#65533;&#65533;&#65533;c&#65533;o&#65533;{7&#65533;x&#65533;&#65533;k&#65533;&#65533;8.&#65533;d&#65533;&#65533;r&#65533;$&#65533;dDUv&#65533;J r	'&#65533;&#65533;&#65533;&#65533;;&#65533;sC&#65533;&#65533;I&#65533;TgExA'W&#65533;f&#65533;@hr&#65533;&#65533;a&#65533;7d&#65533;h~bu&#65533;&#65533;A&#65533;f{&#65533;&#65533;%u&#65533;&#65533;H>&#65533;H&#65533;\&#65533;&#65533;&#65533;&#65533;!Pv7&#65533;&#65533;R&#1548;&#65533;&#65533;&#65533;+&#65533;V&#65533;E&#65533;&#65533;&#65533;&#65533;[&#65533;(H&#65533;&#65533;&#65533;&#65533;&#261;!&#65533;&#65533;{&#39438;?3#&#65533;&#65533;2&#65533;x\&#65533;W&#65533;&#65533;@e&#65533;I&#65533;&#65533;a8&#65533;G&#65533;&#65533;j&#65533;hs&#65533;3Z8kxG,}R2&#65533;"G&#65533;v,-brV&#65533;&#65533;x&#65533; &#65533;dd&#65533;Hs6gbHK&#65533;B4&#65533;(y&#65533;8|&#65533;'u&#65533;S"&#1608;&#65533;&#65533;	&#65533;Bk'T%")&#65533;&#65533;8&#65533;J&#65533;GBVrW?&#65533;&#65533;z&#65533;Fag!Q&#65533;&#1296;&#2039;&#65533;&#65533;&#65533;;&#65533;(u=	&#65533;&#23744;
x&#65533;&#65533;`&#1335;`&#65533;&#65533;%&#65533;Xi&#65533;&#65533;x&#65533;jBI&#65533;F&#523;gr&#65533;{Im&#65533;&#65533;&#1554;&#65533;WM&#65533;;P&#65533;&#1896;f;&#65533;'&#178;h@T?tq&#65533;&#65533;6&#65533;&#65533;o&#65533;&#65533;&#65533;2&#65533;C{&#65533;xw&#65533;}):Qi&#65533;&#65533;5|&#1044;&#65533;&#65533;Y&#65533;W&#65533;&#65533;&#65533;&#65533;&#65533;&#65533;>O&#65533;!"V/&#65533;U&#65533; &#65533;&#65533;&#272;8i&#1271;"&#65533;&#65533;Q&#65533;&q}G~&#65533;	&#65533;&#65533;&#65533; &#65533;^H&#65533;@&#65533;I58&&RI&#65533;&#65533;H=&#65533;8(y&#65533;&#65533;DOx1&#65533;&#65533;)y&#65533;Yr&#65533;1e&#65533;e&#217;rs&#65533;&&#65533;`X5&#65533;s&#65533;5n&#65533;Yw3&#604;&#65533;&#65533;d&#65533;Y&#65533;$gE&#65533;)&#65533;&#65533;tYDyK&#65533;&#65533;.&#65533;&#65533;&#65533;4#VI&#65533;k1&#65533;&#65533;X&#65533;&#65533;g&#65533;t&#65533;&#65533;Cx&#65533;&#65533;&#65533;&#65533;M"&#65533;r&#65533;&#65533;/&#65533;&#65533;&#65533;e&#65533;Z&#65533;&#65533;ifYf&#65533;&#65533;&#65533;X&#65533;!w&#65533;&#1225;2t&d&#65533;R&#65533;DI&#65533;&#65533;&#65533;&#65533;&#65533;+&#65533;i&#65533;&#65533;&#65533;&#65533;Ud&#65533;&#65533;&#65533;TY&#65533;&#65533;u&#65533;&#65533;hj&#65533;)&#65533;O&#65533;&#65533;&#546;&#65533;E&#65533;}&#65533;&#65533;&#65533;&#65533;^&#65533;&#65533;&#65533;&#65533;&#65533;h&#65533;:{&#65533;&#65533;{g.&#65533;d&#65533;e&#65533;&#65533;&#65533;T&#65533;pZ&#65533;&#65533;&#65533;
:B&#65533;8&#65533;&#934;&#65533;W5&#65533;*%&#65533;!v5?&#65533;iw&#65533;f&#65533;@b&#65533;&#65533;&#65533;M&#65533;\&#65533;L`t&#65533;l&#65533;p&#65533;&#65533;&#65533;W0K&#65533;~&#65533;8&#65533;&#65533;&#65533;&#65533;&#65533;&#65533;&#65533;&#65533;&#65533;v&#65533;&#65533;y&#65533;&#65533;{(&#65533;&#65533;&#65533;i%k&#373;&#65533;&#65533;P&#1350;U&#65533;7&#65533;F&#65533;w&#1700;&#65533;HE?&#65533;&#65533;&#65533;?&#65533;&#235;&#65533;i&zZ&#65533;|&#1703;&#65533;&#65533;&#65533;$&#65533;J-*+&#65533;K&#65533;&#65533;p5&&#65533;&#65533;&#424;V&#65533;Gx&#65533;&#65533;*&#65533;&#65533;O&#289;&#65533;&#65533;N&#65533;G&#65533;t=&#65533;H&#65533;>&#65533;&#65533;h:{&#65533;j&#65533;wv&#65533;tcUqXj
V&#841;&#65533;e&#65533;&#65533;&#65533;&#65533;z&#65533;&#421;Dc&#65533;&#330;&#65533;o&#654;&#65533;&#65533;o&#65533;&#65533;&#65533;J&#65533;&#65533;&#65533;&#65533;&#65533;&#65533;~&#65533;\&#65533;&#65533;U$&#65533;&&#65533;&#426;.PH&#65533;ec&#65533;&#65533;5&#340;&#65533;f&#65533;&#65533;_A&#65533;GI&#65533;d&#65533;&#65533;&#22160;&#65533;O&#65533;X&#65533;_&#539;{&#65533;&#65533;*&#65533;&#714;&#65533;&#65533;&#65533;&#65533;f&#65533;&#1066;r4HQ!k0@u#T&#65533;(&#65533;&#65533;y#-&#65533;&#65533;F&#1707;&#65533;&#65533;vP'&#23042;v&#65533;&#65533;j&#65533;&#65533;29[!;&#65533;u&#65533;Ij&#65533;&#65533; &#65533;&#65533;&#65533;f&#65533;&#65533;7&#65533;Jx&#65533;&#65533;xF}"&#65533;gJ&#65533;&#65533;&#65533;u=C&#65533;v&#1664;&#65533;&#65533;u&#4736;ir&#65533;&#65533;IQ&#1524;b&#65533;&#65533; F}&#65533;|{&#65533;M&#65533;9&#65533;<&#65533;*}K&#65533;&#65533;N&#65533;&#65533;>&#65533;&#65533;T&#65533;T&#65533;&#65533;&#65533;#&#65533;&#65533;&#65533;&#65533;&#65533;&#65533;&#65533;&#65533;&#65533;Ab:v)&#65533;&#65533;Q&#1144;,&#65533;4&#65533;&#65533;>d&#65533;16x&#65533;&#65533;;8&#1737;'kV&#65533;T
&#65533;&#65533;^&#65533;k&#65533;&#65533;8&#65533;_"&#65533;&#65533;k|&#65533;7e&#1073;&#65533;&#65533;7&#65533;JWoK&#65533;U&#65533;.u&#755;&#65533;&#65533;&#65533;g&#65533;&#65533;&#65533;&#65533;p&#39805;&#1207;0&#1781;&#394;&#65533;&#65533;;&#65533;&#65533;&#700;&#65533;&#65533;&#65533;&#65533;1'&#65533;9&#65533;&#65533;TT&#65533;&#65533;p&#65533;&#65533;&#65533;v&#65533;&#65533;+&#65533;&#65533;&&#65533;&#65533;&#65533;&#65533;&#65533;Q&#65533;u&#65533;&#65533;&#65533;S&#65533;&#65533;&#65533;&#65533;&#65533;&#65533;&#65533;E&#444;&#65533;&#65533;|+Yy&#65533;&#65533;&#65533;&#65533;]&#65533;&&#65533;\&#65533;&#65533;&#1401;&#65533;&#65533;&#40253;>&#65533;&#65533;&#65533;&#1630;&#65533;&#65533;&#65533;&#65533;&#65533;&#65533;&#65533;&#65533;R&#65533;&#65533;.;&#65533;&#65533;&#65533;1&#65533;&#65533;&#65533;Tb&#65533;&#65533;780&#65533;_&#65533;z?Fu&#65533;&#454;&#65533;+~%9&#65533;s;&#65533;E&#624;CZ&#65533;'&#65533;P6k&#65533;J&#65533;&#65533;&#65533;^0\&#65533;&#65533;6&#65533;&#65533;&#65533;&#65533;&#65533;8&#65533;1!&#65533;&#65533;&#65533;=z?\+&#388;&#65533;&#65533;&#65533;&#65533;"|%H&#65533;	&#65533;&#65533;9&#65533;	&#65533; &#65533;x&#65533;?&#65533;&#65533;Q&#65533;\&#65533;)&#65533;3L{8\nr&#65533;`&#65533;&#65533;V;&#65533;&#65533;&#65533;;&#65533;&#206;:&#65533;$&#65533;&#65533;Pg&#65533;E<&#65533;i&#65533;&#52984;&#65533;&#65533;7&#65533;E&#1689;&#65533;k,&#65533;&#65533;&#65533;F&#65533;yj(&#65533;UUv&#65533;7&#65533;&#65533;&#65533;&#65533;&#65533;5&#65533;&#65533;?&#65533;&#65533;g&#65533;j&#65533;&#65533;&#761;&#65533;z&#1480;:&#65533;&#65533;&#65533;&#65533;L&#65533;&#65533;&#65533;&#65533;&#65533;&#65533;&#65533;&#65533;y&#65533;U&#358;`&#65533;/U&#65533;|lS9&#65533;$&#65533;<&#65533;&#65533;&#65533;o|2&#65533;&#65533;:&#65533;&#65533;&#65533;]&#395;&#65533;9&#65533;&#65533;P&#65533;&#65533;d&#65533;n&#65533;&#65533;&#65533;V&#65533;&#65533;&#65533;<P&#65533;&#65533;&#65533;gW	&#65533;@&#65533;&#65533;&#65533;Qp&#131;{&#1180;s&#65533;;&#416;&#65533;)F&#65533;&#65533;&#65533;&#65533;V	E&#65533;,3&#65533;&#65533;R,j&#65533;&#65533;LX&#65533;|&#65533;&#65533;&#65533;&#65533;/&#65533;&#65533;	&#65533;&#65533;&#65533;|&#65533;<?&#65533;JL&#65533;&#65533;'&#146;D&#1340;wh&#65533;&#65533;P&#65533;&#65533;&#65533;]AR&#65533;#&#65533;&#1804;&#65533;&#65533;qlw&#65533;x&#65533;&#65533;6p}b=&#65533;z&#65533;QX&#65533;a&#1116;&#65533;H&#65533;&#65533;G&#65533; &#65533;&#65533;!L&#65533;&#477;&#1411;&#65533;&#65533;&#65533;?'&#65533;/-&#65533;2~4=&#65533;5&#65533;R&#492;&#65533;&#1243;&#65533;&#1347;z&#65533;&#1366; 	&#65533;s2E&#65533;&#65533;+D]&#65533;*HD~&#65533;&#65533;a&#65533;&#65533;&#65533;4n"$o&#65533;&#445;+&#65533;&#65533;Q&#49589;&#65533;&#65533;&#65533;c&#65533;&#1092;&#65533;&#65533;&#65533;&#65533;/&#65533;&#65533;,&#65533;&#65533;^ &#65533;l	&#65533;M&#1105;&#65533;&#65533;&#65533;I&#65533;&#65533;j&#65533;&#65533;&#65533;&#65533;b&#65533;q&#65533;A&&#65533;&#65533;&}&#65533;#C6&#65533;&#65533;&#65533;&#65533;&#65533;&#65533;&#65533;&#65533;&#65533;9&#1544;&#65533;&#65533;g]&#65533;U,sc&#65533;&#65533;<&#65533;O&#65533;&#65533;L&#65533;&#65533;-&#65533;&#65533;&#65533;1&#65533;&#65533;O&#65533;&#65533;/&#65533;&#65533;&#65533;&#65533;=&#65533;&#65533;&#65533;M&#65533;?i&#65533;;&#65533;&#65533;c&#65533;=&#65533;&#65533;=&#773;}[&#65533;&#65533;&#65533;&#65533;d&#65533;&#65533;a&#65533;q&#65533;S&#65533;&#65533;&#65533;l&#65533;W&#65533;W0&#65533;<&#1616;&#65533;Rh&#65533;&#65533;&#65533; &#65533;&#65533;&#65533;w&#65533;]&#65533;),E&#65533;&#65533; ,&#65533;&#65533;&#65533;&#65533;A&#65533;&#65533;&#65533;&#1645;13&#65533;&#1503;&#65533;&#65533;Y&#65533;&#65533;&#65533;m&#65533;.&#65533;&#65533;S&#65533;s&#65533;&#65533;`&#65533;>&#65533;#A&#65533;&#65533;q &#65533;&#65533;	&#65533;,&#65533;&#65533;&#65533;+b&#65533;&#65533;&#65533;&#65533;=&#1674;&#65533;&#1084;|&#65533;&#65533;%&#65533;&#1756;&#65533;&#712;'&#1567;&#65533;&#65533;&#65533;&#65533;&#1872;W&#65533;,X&#65533;&#65533;&#65533;&#65533;&#65533;q`&#65533;[&5&#65533;&#65533;&#65533; &#65533;&#65533;}&#65533;m&#65533;&#65533;&#65533;&#65533;,&#65533;&#65533;F/&#65533;u&#65533;ZAv&#65533;&#1527;&#65533;&#65533;&#65533;&#65533;~&#65533;&#65533;&#65533;0&#65533;&#65533;i&#65533;&#65533;}&#65533;C.">&#65533;{p&#65533;sp&#65533;W&#65533;&#65533;"&#65533;NH&#65533;&#65533;&#65533;&#65533;Q&#65533;Z&&#65533;t[&#65533;&#1547;X&#65533;&#65533;&#46237;&#12152;l{E&#65533;&#65533;!,&#65533;h&#65533;&#65533;L6&#65533;Oh8&#899;s&#65533;|&#65533;C.&#65533;M&#65533;s&#65533;x&#65533;&#65533;&#65533;&#65533;&#65533;dfW -y&#65533;&#65533;&#65533;&#65533;&#65533;;w+&#65533;?V&#65533;~?&#65533;&#65533;&#65533;tM&#65533;&#65533;&#65533;2&#65533;9)&#65533;&#65533;	&#65533;&#65533;&#65533;&#65533;&#65533;&#65533;&#65533;&#65533;o&#65533;"n&#65533;S&#65533;&#65533;&#65533;L&#65533;I&#65533;&#65533;&#65533;&#65533;#_&#65533;&#65533;&#65533;&#65533;bwkc&#1450;1&#65533;&#65533;;&#65533;&#65533;&#65533;&#65533;&#65533;&#65533;[g&#3879;&#65533;2C!4&#65533;;&#65533;&#65533;&#65533;&#65533;&#65533;&#65533;{Ns&#750;&#65533;&#65533;.&#65533;&#65533;R&#65533;&#65533;Nsw&#65533;3?P&#65533;n]&#65533;&#65533;qt=B&#65533;&#2042;&#65533;&#65533;l&#65533;&#838;E&#65533;&#65533;._D&#65533;&#65533;K&#65533;&#65533;&#65533;&#65533;&#65533;.&#1995;M&#65533;V@&#65533;8L&#65533;&#65533;$x^&#65533;&#65533;&#65533;&#65533;h&#65533;&#65533;<&#65533;:L&#65533;F&#65533;}&#65533;&#65533;&#65533;&#65533;Y&#65533;&#65533;&#65533;&#65533;&#65533;&#65533;!&#65533;z:*&#65533;zy&#966;N&#65533;&#65533;&#65533;]W&#65533;&#65533;&#65533;Q&#65533;&#65533;&#65533;L&#65533;M&#65533;&#65533;vi&#65533;&#65533;&#65533;P&#65533;m~|h&#65533;T&#54022;	/LO&#65533;&#65533;&#65533;&#65533;`>&#65533;;&#65533;&#65533;B&#65533;&#65533;&#65533;&#46923;&#65533;&#65533;"&#65533;&#1640;&#65533;&#65533;*F<&#65533;MW&#65533;c&#65533;u&#65533;3&#65533;&#65533;+N&#65533;&#65533;N&#65533;&#65533;u_&#65533;&#65533;&#1940;S&#65533;&#65533;&#65533; -&#65533;nV&#65533;&#65533;&#65533;D&#65533;&#65533;<&#135;&#65533;&#65533;.]&#65533;&#65533;&#65533;
d&#1724;&#65533;M59J&#813;&#1140;{u4&#65533;&#65533;&#65533;&#65533;ha&#65533;&#65533;Y&#65533;J&#65533;&#65533;&#65533;&#65533;&#65533;&#65533;$?&#65533;=&#65533;&#65533;]7&#65533;h&#65533;&#65533;&#65533;&#65533;jB&#65533;j&#65533;&#65533;t&#65533;&#65533;pz&#65533;&#65533;44&#65533;%lG&#65533;.&#65533;&#65533;^&#65533;&#65533;&#65533;L&#65533;&#134;]&#65533;#u&#65533;uV.&#65533;&#65533;&#65533;&#65533;?&#65533;&#65533;o&#65533;;K&#65533;&#65533;cR&#65533;P&#65533;&#65533;&#65533;&#65533;&#65533;Y&#65533;^)%m&#65533;`Dm&#65533;&#1527;&#65533;&#65533;&#65533;U[&#65533;&#65533;&#65533;&#65533;i&#65533;&#65533;&#65533;&#65533;.&#65533;&#65533;aID&#65533;&#65533;&#65533;~O&#65533;&#65533;&#65533;Z&#65533;&#65533;X&#65533;&#65533;o&#65533;%&#65533; &#65533;&#65533;O&#65533;&#65533;SM&#65533;&#841;&#65533;b=&#65533;?&#65533;#&#65533;
[&#65533;z?&#65533;&#65533;6&#65533;&#65533;&#65533;_N&#65533;&#65533;&#65533;Y&#65533;&#65533;&#65533;&#65533;&#65533;\>&#65533;&#65533;&#65533;_&#65533;&#65533;O&#65533;!&#65533;(&#65533;,&#65533;h&#65533;
 !)  #!!!"(#!#"#%$)%&0%(%%(1&(*(&*)%$*&0+)%+*++0,-,1./9.140.21-,2.832441-54955@68<69169A94496::6A;94;9<<;B=>H=A:>@D>AIA<<A>BA>HCA=CADDCJFEPFHCFHQFILIDDIFKJFPK?KKILKJDLKRMMYMQLNQVQFSQLLQMSRNXRRMSQTTSZUU`UXQVX]VY`YSTYVaZOWZOZZU[ZY]\[b]\V^]h^`e^`i`]_a]dac\b^ibaedcjehlehpfepfhgh^gh^jhedhemifpihdjinkkrnmxnqypklqfqqmtqnxqquss{su&#65533;vy~vy&#65533;ynyyu}yu&#65533;yy~{{&#65533;{}&#65533;~&#65533;&#65533;&#65533;&#65533;&#65533;}&#65533;&#65533;v&#65533;&#65533;~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309;&#65533;&#629;&#65533;&#1078;&#65533;&#65533;&#65533;&#65533;&#1272;&#65533;&#65533;&#65533;&#65533;&#65533;&#65533;&#65533;&#65533;&#65533;&#65533;&#315;&#65533;&#637;&#65533;&#765;&#65533;&#1150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;&#65533&#65533;&#65533;	&#65533;&#65533;&#65533;&#65533;&#65533;*\&#560;&#65533;&#199;Z&#65533;81&#65533;E&#65533;&#65533;2j&#65533;&#561;#E&#65533;-Vi&#65533; &#65533;&#65533;(!~$&#626;&#65533;Jo0c&#65533;&#65533;F&#65533;&#65533;&#722;(s&#65533;T	&#65533;`&#65533;&#65533;&#924;&#65533;<&#65533;&#65533;O&#65533;H&#65533;&#65533;<jr&#65533;&#1255;SB&#65533;&#31850;&#1387;&#65533;&#65533;&#65533;&#65533;dN&#65533;ANu&6&#65533;2&#65533;^+&#65533;&#65533;&#211;>&#65533;2:7&#65533;Q&#65533;^&#65533;&#65533;{Sj&#245;g&#65533;&#65533;s&#65533;&#1732;\I&&#922;&#65533;&#65533;&#65533;&#464;&#65533;&#65533;U&#65533;&#65533;&#65533;&#65533;&#65533;&#65533;&#65533;&#65533;&#65533;K&#65533;o&#1810;7&#65533;&}&#65533;w&#65533;&#65533;&#849;3&#65533;^&#65533;6&#65533;&#65533;'c&#65533;&#65533;&#65533;z&#65533;&#65533;&#65533;j&#62780;&#65533;&#65533;g&#65533;w&#65533;&
&#65533;q&#65533;&#65533;Y3&#65533;|&#65533;h&#1651;&#65533;RU&#1884;%n&#1305;&#65533;&#65533;D!&#65533;&#65533;&#65533;&#203;&#65533;_)&#65533;<&#1954;&#65533;G_o&#65533;<&#65533;&#65533;&#65533;&#65533;&#65533;&#65533;&#65533;&#65533;`&#65533;&#65533;&#65533;&#65533;&#65533;L~&#65533;&#65533;&#65533;&#65533;&#65533;&#65533;aY&#65533;g&#65533;r&#717;&#65533;SlM&#65533;W?&#65533;&&#65533;&#65533;&#65533;&#1439;D&#65533;&#65533;MT&#65533;&#65533;\c&#65533;&#65533;H&#65533;uK&#1380;[_&#65533;&#65533;&#65533;[}&#65533;9&#65533;&#65533;}&#65533;&#65533;&#1989;%JD&#65533;b|}(&#65533;&#65533;2b&#65533;VV&#65533;M&#65533;&#65533;f&#65533;&#65533;]&#65533;8&#65533;(&#65533;&#65533;A&#65533;&#65533;S9&#1094;o&#65533;&#65533;_&#65533; &#65533;x&#65533;$}&#65533;c[&#65533;&#65533;`&#1236;i&#65533;e&#65533;6&#65533;Dt&#1109;$&#65533;\&#65533;&#65533;&#65533;n&#65533;!&#65533;&#65533;&#65533;i&#65533;;&#65533;&#65533;`q:&#928;&#65533;&#65533;TL&#65533;&#65533;&#65533;gG&#65533;9&#65533;&#65533;]&#65533;&#65533;^Xs&#65533;E&#65533;bzbf`QF&#65533;'&#65533;&#65533;UIZ&#65533;&#65533;a^f]&#65533;&#809;9a&#65533;&#65533;	&#65533;fu&#65533;&#65533;&#65533;e&#65533;"&#65533;&#65533;o_&#65533;Y&#65533;&#65533;&#65533;&#65533;&#65533;+&#65533;|&#65533;&#65533; &#65533;O&#65533;&#65533;&#65533;3Fw,m&#65533;&#65533;:&#65533;&#65533;T&#65533;g*&#65533;&#65533;&#65533;Z&#65533;e&#65533;&#65533;
^&#65533;&#65533;&#65533;"&#65533;&#65533;&#65533;&#1563;B&#65533;&#65533;J&#65533;&#65533;&#65533;&#65533;&#65533;i&#65533;Y)&#65533;&#65533;z;l&#65533;7&#65533;K&#65533;&#65533;%&#65533;&#65533;&#65533;~&#65533;&#65533;k^&#65533;i/&#65533;"&#65533;gs&#1002;{&#65533;&#65533;t&#65533;)-&#65533;1.:R&#65533;&#65533;&#65533;m{F&#65533;Kiv&#65533;&#65533;&#65533;GL&#65533;&#65533;&#65533;&#65533;&#65533; C&#65533;p&#65533;&#65533;26b&#65533;,ss&#65533;3&#1500;o&#65533;&#65533;&#65533;^m&#65533;&#65533;&#65533;&#65533;6{&#65533;h&#65533;f&#65533;%&#65533;&#65533;f&#65533;sr&#65533;&#65533;&#65533;v&#65533;&#65533;&#65533;t@4&#65533;&#65533;&#65533;&#65533;$kt&#65533;.z&#65533;gU&#1900;&#65533;&#65533;&#65533;0&#65533;V#L&#65533;V&#65533;:&#885;&#1504;r&#65533;`0&#65533;&#65533;&#65533;&#65533;&#65533;&#65533;&#65533;&#65533;&#65533;&#65533;&#65533;6&#65533;&#65533;5&#65533;t&#65533;L&#65533;&#65533;m&#65533;&#790;&#65533;&#65533;&#65533;&#65533;P&#65533;e&#65533;&#65533;&#65533;o&#65533;&#65533;&#65533;|0&#65533;*&#65533;8&#65533;&#65533;&#65533;}Q&#65533;&#65533;&#65533;S]1&#65533;&#65533;n&#65533;&#65533;{9q&#65533;&#1162;m[&#65533;&#65533;&#65533;&#1978;&#65533;&#65533;*k&#65533;&#65533;&#65533;;&#65533;e7Nf&#65533;RS}&#65533;&#65533;V&#65533;&#65533;&#65533;Y&#65533;u&#65533;&#65533;&#65533;d&#1687;&#65533;&#65533;&#65533;d&#65533;>{&#65533;&#65533;[_&#28499;&#65533;wB&#65533;?|&#65533;&#65533;&#65533;&#65533;&#65533;&#65533;!&#65533;&#65533;x&#65533;%+&#65533;&#65533;&#16113;&#65533;&#65533;&#65533;&#65533;I9&#65533;&#1277;&#65533;&#65533;&#65533;&#728;&#65533;J&#314;&#65533;	&#65533;d	L&#65533;*&#65533;=&#65533;&#65533;&#65533;%&#65533;Y&#65533;&#65533;&#65533;E&#65533;j&#65533;s^&#65533;>&#65533; &#65533;5&#65533;c&#267;H&#65533;&#65533;r&#65533;&#65533;$&#65533;&#65533;&#65533;
U&#65533;&#65533;&#65533;P&#65533;&#427;&#65533;
&#65533;&#65533;&#65533;.&#65533;&#453;)4&#65533;&#65533;&#65533;&#65533;N&#65533;Z&#65533;&#65533;&#65533;&#65533;x&#65533;%&#65533;&#65533;9,[y&#65533;='&#65533;&#65533;G4L&#65533;&#65533;hE*&#65533;/f&#65533;0&#65533;&#1020;G&#65533;2&#65533;q&#65533;T4!&#65533;&#65533;1-b&#65533;&#65533;3&#65533;&#65533;d$F&#65533;&#65533;x,&#65533;&#65533;XE6&#65533;OI&#65533;&#65533;C(&#65533;&#65533;4aL&#65533;"&#65533;&#65533;F:&#65533;&#65533;&#65533;&#611;$%&#65533;G&#65533;5&#65533;&#65533;&#65533;!%O&#65533;&#65533;N&&#65533;z&#65533;&#291;B&#65533;&#574;sT&#65533;^&#65533;&#65533;&#65533;)&#65533;Jz&#65533;-&#65533;&#65533;9f&#65533;C&#65533;&#65533;&#65533;&#65533;&#65533;&#65533;*]&#65533;B&#65533;&#65533;&#65533;&#65533;&#804;(&#65533;&#65533;\&#65533;&#65533;&#65533;&#65533;&#65533;&#65533;1&#65533;IK&#65533;0&#65533;&#65533;&#65533;%Tji&#65533;&#65533;	&#65533;&#65533;&#65533;t$u&#65533;&#65533;cz&#1236;qG7&#65533;i&#65533;d&#65533;n&#1108;f &#65533;&#65533;&#447;&#65533;QP~&#1318;A &#65533;Io&#65533;&#65533;&#65533;&#65533;J&#65533;
[H&#65533;&#65533;\:&#65533;&#65533;&#65533;\g#&#65533;&#65533;&:&#65533;&#65533;&#65533;Dhs&#65533;I&#65533;Q&#65533;P&#65533;&#65533;`?&#65533;&#65533;&#1024;rO&#65533;&#65533;#6O	N\&#65533;&#65533;&#65533;&#65533;&#65533;&#65533;A&#65533;I&#65533;tB4&#65533;&#65533;&#65533;H'&#65533;&#65533;rZ&#65533;Wu&#65533;K&#65533;&#65533;&#1046;&#65533;t!&#65533;,&#65533;NwZ&#65533;{&#65533;t&#65533;@&#65533;P&#65533;:&#1305;&#65533;&#65533;&#65533;;&#65533;h&#1292;&#65533;t&#65533;<jJ&#65533;&#65533;&#1222;&#65533;&#65533;9u&#65533;JEz&#1253;PU&#65533;`&#65533;jX&#65533;&#65533;L&#65533;&#65533;t&#65533;&#65533;TdS&#65533;#&#1456;^u&#65533;m&#65533;C&#65533;1O&#65533;&#65533;T&#65533;&#65533;q&#65533;^&#65533;&#65533;&#1533;&#65533;&#65533;+&#871;7&#65533;&#65533;/&#65533;&#65533;&#65533;&#65533;G&#65533;kP&#65533;&#65533;W&#65533;6$&#65533;&#65533;&#65533;c+&#65533;&#398;&#65533;&#65533;e&#65533;D1&#65533;&#65533;O&#65533;&#65533;&]fck&#65533;&#654;&#65533;$ZM&#65533;;&#65533;&#65533;&#65533;&#1210;&#1455;&#65533;&#65533;&#65533;fA&#65533;&#65533;&#65533;d]E&#65533;k/[&#65533;&#1886;V!&#65533;&#65533;&#65533;d&#65533;&#65533;&#65533;&#65533;&#65533;&#65533;&#65533;&#65533;G&#65533;	Y&#65533;&#65533;&#65533;K&#65533;&#65533;nYk&#65533;&#65533;F&#65533;&#65533;&#65533;&#65533;n&#65533;&#65533;Z&#65533;&#65533;&#65533;B&#65533;&#65533;W]&#65533;&#65533;i&#65533;&#65533;&#65533;&#65533;mz&#65533;&#65533;]g&#65533;&#1517;&#65533;&#65533;nz&#65533;&#65533;Wg&#65533;&#1266;&#65533;-&#65533;4&#65533;;_&#65533;&#65533;&#65533;&#65533;}/o&#65533;&#65533;&#65533;&#65533;n&#65533;&#65533;}&#65533;&#65533;&#65533;&#65533;&#65533;T&#65533;l&#65533;+^&#65533;&#65533;Z&#65533;&#65533;c&#65533;&#65533;m&#65533;&#65533;+&#65533;&#65533;&#65533;t&#65533;uE&#65533;&#65533;!l&#65533;K&#65533;&#65533;&&#65533;\S&#65533;f&#65533; &#65533;`q^L&#65533;/&#65533;&#65533;x-&#65533;&#65533;&#65533;Kb&#65533;lU&#65533;&#65533;&#65533;o&#65533;&#65533;&#65533;S&#65533;7&#65533;&#65533;&#65533;hU+&#18878;&#65533;&#65533;;&#65533;m&#65533;&#65533;z^/Y&#65533;,&#65533;&#65533;&#65533;/&#65533;$&#2033;&#65533;`&#65533;oyc<R_8&#65533;M&#65533;rT&#65533;&#65533;^&#65533;x&#65533;&#65533;N&#65533;_lb/+&#65533;9&#65533;&#65533;&#65533;&#65533;&#65533;)&#1528;&#65533;{&#65533;&#65533;"&#65533;&#65533;&#290;U&#65533;@&#65533;.&#65533;&#65533;&#65533;#&#65533;T&#367;&#65533;&#65533;&#65533;b'K&#65533;&#65533;&#65533;vd&#65533;I&#65533;&#65533;&#65533;B&#65533;&#65533;V&#65533;2&#65533;'&#65533;]&#65533;&#65533;&#934;&#65533;0I&#65533;gJ&#65533;u&#988;&#65533;&#65533;&#65533;&#65533;&#65533;&#65533;6V&#65533;2&#65533;&#65533;_;&#65533;&#65533;GGy&#65533;h^t&#65533;&#65533;&#65533;&#65533;2&#65533;&#65533;^5Pu&#65533;&#65533;Y&#65533;&#65533;&#1416;&#65533;&#65533;&#65533;&#65533;&#65533;&#65533;i&#65533;y&#65533;&#65533;&#65533;u&#65533;&#65533;lhBG(`&#65533;oB&#65533;@&#65533;6&#65533;&#65533;d&#65533;&#65533;&#65533;&#65533;&#65533;>e&#1279;&#65533;j&#65533;&#65533;m&#65533;v'&#1534;&#65533;&#65533;1&#65533;m&#65533;f&#65533;&#65533;&#65533;&#65533;&#65533;&#65533;)&#65533;c&#65533;&#1883;%&#1415;>&#65533;&#65533;x&#65533;&#65533;&#65533;&#65533;8&#65533;&#65533;m&#1345;#&#65533;w3UgF&#65533;4&#65533;&#65533;&#65533;8&#65533;q&#65533;&#65533;.&#65533;a7j&#65533;&#65533;b&#65533;&#1802;!g&#65533;&#65533;'N&#40238;&#65533;&#65533;&#65533;3&#65533;w&#65533;&#65533;8y&#1482;&#65533; ?&#65533;&#65533;&#65533;&#65533;&#988;&#65533;3&#65533;&#65533;&#1195;&#65533;p&#65533;&#65533;&#65533;&#65533;&#65533;&#65533;nN&#65533;&#65533;&#65533;h&#65533;@&#65533;&#65533;&#65533;&#65533;&#65533;&#65533;&#65533;&#732;&#65533;&#65533;v,`&#65533;&#65533;&#65533;c&#65533;z&#65533;"9&#65533;6o&#65533;j&#65533;&#65533;0&#65533;z&#65533;&#65533;k&#65533;~&#65533;&#65533;x&#65533;&#65533;&#65533;w9wQ&#65533;&#65533;&#65533;&#1996;&#65533;&#65533;&#65533;t&#65533;&#65533;&#65533;&#65533;&#260;x&#65533;P&#65533;&#65533;&#65533;U&#1019;&#511;&#65533;&#65533;O&#65533;U&#65533;&#65533;g&#65533;&#65533;&#65533;yg&#65533;]&#65533;&#65533;&#65533;;&#65533;&#65533;4&#65533;&#65533;@&#65533;:!Ou&#65533;'=&#65533;SAy&#65533;&#65533;&#65533;P&#65533;6&#1910;a&#65533;&#65533;^@&#65533;&#65533;#&#65533;	e%&#65533;&#65533;&#65533;z'&#65533;}&#65533;<&#65533;&#65533;&#65533;}&#65533;&#1932;&#65533;&#65533;&#28462;/&#65533;&#65533;&#65533;&#65533;&#65533;&#65533;Fw&#65533;&#65533;&#65533;nKrx&#1999;j&#65533;&#65533;P&#65533;&#65533;&#65533;&#65533;&#65533;&#65533;&#65533;&#65533;=&#65533;7~&#65533;Y&#65533;*&#65533;7z&#65533;)&#65533;x=~&#65533;&&#65533;X(&#65533;{&#65533;&#65533;s&#65533;&#65533;?&#65533;v&#65533;uu2&#65533;w&#65533;!&#65533;&#65533;V&#65533;&#65533;}H>&#65533;d{V&#65533;NHeq&#65533;W9j&#65533;s&#65533;{&#65533;&#65533;sW%I&#65533;3-&#65533;W3&#65533;G~&#65533;&#65533;&#65533;&#1473;&#1045;AxF&#65533;&#65533;ySE7&#65533;c&#65533;&#65533;&#65533;%)
gt&#65533;&#28753;&#65533;{&#65533;&#65533;&#65533;&#65533;&#65533;&#65533;67&#65533;y&#450;GuO&#65533;8&#593;DJT.'$mn&#65533;&#65533;&#65533;VP&#65533;U&#65533;G{&#65533;Vd&#65533;&#65533;V&#65533;&#1091;c!wL&#65533;[&#65533;&#65533;8"$$8r&#42370;&#65533;GR&#65533;5$&#65533;&#65533;3u&#65533;+fd_AxR&#65533;fZ&#65533;&#65533;r&#65533;&#65533;&#65533;&#65533;&#65533;o8x&#65533;&#65533;Qta&#65533;&#65533;&#65533;+&#65533;^&#65533;&#65533;&#65533;&#65533;&#65533;&#65533;\A&#65533;&#65533;6&#65533;V|z+&#65533;&#65533;4&#65533;&#65533;&#65533;&#65533;R/fn()&#65533;8T&#65533;%&#65533;&#65533;{&#65533;&#65533;`48H#&#65533;1&#65533;w22 &#65533;&#65533;0#&#65533;uw'&#65533;t&#65533;&#65533;0UE&#65533;&#65533;0Xzq&#131;&#65533;&#65533;&#65533;kD&#65533;9&#65533;&#65533;&&#888;1z'z1&#65533;;&#65533;&#65533;<&#65533;&#65533;8&#65533;&#65533;Ogu?&#65533;j&#65533;"&#65533;K&#65533;m8X&#65533;&#65533;x&#65533;&#1091;&#65533;&#65533;q&#65533;&#65533;&#65533;&#65533;Q&#65533;&#65533;R&#65533;&#65533;&#65533;nLVv~C&#65533;i&#65533;8&#65533;&#65533;&#65533;&#65533;q,Gs&#65533;XX&#65533;&#65533;9I1h&#65533;&#24066;&#65533;X&#65533;&#65533;&#65533;TvbF&#65533;-&#65533;4&#65533;&#65533;`&#616;SS&#65533;.}=&#65533;x&#65533;&#65533;pTd&#65533;l&#65533;&#65533;z&#65533;&#326;&&#590;mT&#65533;&#65533;&#65533;X&#65533;&#65533;&#65533;ZL&#1547;&#65533;d&#65533;&#65533;E&#65533;q)&#65533;cg\&#65533;VF4A&#65533;&#65533;&#65533;<yS&#65533;&#65533;4&#65533;$&#65533;g&#65533;w&#65533;<	{&#65533;g3&#65533;&#65533;O&#65533;&#65533;&#65533;&#65533;pi;&#65533;c)!&#65533;&#65533;&#65533;&#65533;&#65533;
&#65533;`!k&#65533;U&#65533;&#65533;UM&#65533;9&#65533;Q4^&#65533;&#65533;&#65533;&#65533;&#65533;xq\&#65533;&#65533;*(&#34213;&#65533;&#65533;<&#65533;|&#65533;(&#65533;&#65533;@6&#65533;&#65533;(!&#65533;`$&#65533;)&#65533;&#65533;&#597;&#65533; 	w	&#65533; &#65533;&#65533;8}	Ws&#65533;1W&#65533;&#65533;!&#65533;}&#65533;&#65533;k&#65533;&#65533;&#65533;t&#65533;&#65533;&#65533;&#65533;g&#65533;&#65533;&#65533;&#1608;&#65533;&#65533;|T&#65533;{&#599;&#65533;&#65533;&#65533;Y+&#65533;&#65533;&&#65533;x&#65533;&#65533;&#864;
&#65533;P3&#65533;&#65533; &#65533;A&#65533;&#65533;>Ik&#65533;()U1v&#65533;LI&#1625;&#65533;i&#65533;m&#65533;&#65533;&#65533;B&#65533;&#65533;Y&#65533;&#65533;w&#65533;&#65533;9&#65533;&#65533;y&#7248;&#65533;&#65533;)&#65533;&#65533;q&#65533;&#65533;&#65533;&#65533;&#65533;:&#65533;N&#65533;&#65533;P&#65533;&#880;y&#65533;&#1606;zN&#65533;i"5&#65533;>.GW&#65533;&#65533;&#65533;&#65533;&#65533;&#65533;&#65533;&#1394;A&#65533;H&#65533;&#65533;I&#65533;&#65533;H&#65533;&#65533;&#65533;&#65533;&#65533;&#1623;&#65533;&#1482;9B&#65533;&#65533;&#65533;&#65533;@
c&#65533;/&#65533;:&#65533;&#65533;
&#65533;&#65533;	&#58948;&#65533;	V&#65533;3&#65533;&#65533;.&#65533;&#65533;&#65533;&#65533;&#65533;	Y&#65533;&#1541;v&#65533;;&#65533;t&#65533;	y&#65533;&#65533;w&#65533;&#65533;&#1629;&#65533;&#585;&#65533;q&#65533;"&#65533;&#65533;[&#65533;&#65533;i0&#65533;&#65533;	Y`.	M&#65533;d=#j&#65533;&#65533;FoOY~&#65533;n&#65533;U&#65533;&#65533;%:&#65533;2&#65533;j&#65533;7&#65533;&#65533;&#65533;&#65533;&#65533;&#65533;&#1118;L&#65533;&#65533;"&#65533;ip&#65533;?*&#65533;}&#65533;
`&#65533;&#65533;&#1943;8&#65533;Y&#65533;m	t'*&#65533;p7&#65533;&#65533;&#65533;&#65533;&#65533;&&#65533;9&#65533;[ZT&#65533;&#65533;0&#65533;a:&#65533;d&#65533;j&#65533;;z&#65533;&#65533;&#65533;&#65533;&#65533;	&#65533;0q&#65533;vecaTr&#65533;N&#65533;k&#65533;id&#65533;(&#65533;iM&#65533;W-M&#65533;x&#65533;&#65533;&#65533;&#65533;&#65533;&#65533;w&#65533;	Q&#65533;&#1929;&#65533;&#65533;&#65533;&#65533;&#12327;&#10812;&#65533;'\A&#65533;&#65533;&#65533;
&#65533;&#65533;a0&#65533;&#65533;pr&#65533;v&#65533;v2&#65533;&#65533;&#65533;Iq!&#65533;&#65533;&#65533;'Qk&#65533;DP&#65533;9&#65533;&#65533;&#65533;VX&#65533;8&#65533;&#65533;Hs&#65533;J&#65533;&#65533;*X&#65533;\I&#688;
&#65533;p	[&#65533;&#65533;&#65533;	&#65533;p&#65533;&#666;VM3&#65533;&#65533;CC&#65533;&#65533;R%Y5H[wY&#65533;S&#65533;T&#65533;&#65533;8&#65533;	&#65533;&#65533;&#65533;!&#65533;V&#65533;Jx&#65533;5&#43381;&#65533;&#65533;j&#65533;5A>%c&#65533;&#65533;&#65533;&#65533;&#65533;&#65533;
xPE0&#65533;p&#65533;&&#65533;&#65533;&#65533;&#65533;&#65533;&#65533;D&#65533;&#65533;v;+&#65533;&#65533;&#65533;&#65533;&#65533;&#65533;&#65533;i&#65533;7Y2&#65533;uV&#669;&#528;&#65533;&#65533;&#65533;&#65533;J=F&#1585;%&#65533;56"&#65533;`Z&#65533;&#65533;&#65533;P&#65533;&#343;6X,x3>&#65533;&#65533;G&#65533;&#65533;&#65533;qs&#65533;[&#65533;&#65533;&#65533;8&#65533;=&#65533;&#65533;&#65533;&#65533;B&#65533;&#65533;&#65533;6A&#65533;J&#65533;&#65533;5r&#65533;&#65533;u&#65533;Zh&#65533;&#65533;&#65533;\"z&#65533;3Sj&#65533;&#65533;&#65533;&#65533;&#65533;~&#65533;b&#65533;ybHt&#65533;&#65533;&#65533;3&#65533;&#65533;&#65533;X&#65533;&#65533;&#65533;5&#65533;1H&#65533;}&#65533;
	&#65533;0&#65533;G&#65533;&#1523;$[3&#65533;&#65533;&#65533;T&#65533;&#65533;&#65533;&#65533;|&#65533;%Ob{&#65533;&#65533;h&#65533;&#65533;&#40466;&#65533;LF&#65533;[7&#1376;&#65533;O*2p&#65533;l@p&#65533;&#65533;w&#65533;d&#65533;&#65533;&#65533;+&#425;&#65533;"E&#65533;]ii&#65533;&#65533;e;&#65533;f&#65533;&#65533;&#65533;Yu&#65533;k&#65533;&#65533;&#65533;&#65533;&#65533;&#65533;&#65533;&B5&#65533;8&#65533;&#65533;&#65533;&#65533;&#65533;&#65533;up&#65533;u&#65533;w`&#65533;&#59516;!Mb&#65533;.&#65533;&#65533;ke-z&#65533;g&#65533;&#65533;&#65533;W&#65533;ml&#65533;&#65533;&#65533;&#11930;	&#65533;&#65533;n&#65533;fz,J&#65533;&#65533;Q[0&#65533;&#65533;jj&#65533;K*z!X{&#65533;&#65533;&#65533;D6&#65533;&#65533;X&#65533;&#65533;&#65533;&#65533;&#65533;&&#65533;{&#65533;&#445;&#65533;xj&#1960;&#65533;&#65533;0L&#65533;J&#65533;&#65533;H&#65533;&#65533;&#65533;&#65533;p	&#65533;&#65533;&#65533;&#65533;
}&#65533;&#65533;A&#65533;^&#65533;&#65533;6&#1212;&#65533;;&#65533;/&#65533;G&#65533;&#1781;&#749;&#65533;&#30390;&#65533;&#65533;&#65533;[&#65533;*&#65533;+&#65533;/,&#65533;|&#65533;!&#321;&#209;&#65533;|+&#65533;J&#65533;&#65533;&#65533;-&#65533;&#1169;#Z^&#65533;&#316;4&#65533;YJ&#65533;S*&#65533;&#65533;)&#65533;vz^*&#65533;W&#65533;&#65533;&#65533;&#65533;&#65533;b&#65533;D&#65533;&#65533;P&#65533;&#65533;_L&#65533;&#65533;&#219;&#65533;&#65533;f&#65533;11&#65533;&#65533;%&#65533;&#65533; |&#65533;o&#65533;&#65533;	&#65533;q\&#65533;&#65533;&#65533;&#65533;&#65533;h&#65533;C&#65533;^&#65533;&#65533;&#65533;}&#65533;&#65533;&#65533;&#65533;&#65533;&#65533;!&#65533;&#65533;&#65533; xk&&#65533;&#65533;&#65533;&#543;&#65533;&#65533;&#65533;a&#65533;a&#65533;L&#65533;&#65533;x&#65533;(,&#65533;&#65533;G&#65533;&#65533;|&#65533;	&#65533;&#65533;{&#65533;C &#65533;@6Z&#65533;&#65533; ;,&#65533;,0&#65533;&#1833;&#65533;&#65533;&#65533;&#65533;:&#65533;&#65533;#&#65533;&#65533;lut&#65533;&#65533;a&#476;&#65533;&#65533;i&#65533;&#65533;&#65533;zt&#65533;&#65533;"&#65533;&#338;C&#65533;2<&#65533;&#65533;&#65533;&#65533;c&#65533;0&#65533;&#65533;R&#65533;&#65533;&#65533;&#65533;&#65533;{&#65533;&#65533;&#65533;&#65533;-&#65533;&#65533;&#65533;&#65533;&#65533;&#65533;I!i&#65533;&#65533;J&#65533;-YYS<&#65533;&#65533;I&#65533;2g&#65533;&#65533;'&#656;x&#65533;i&#65533;&&#65533;&#65533;&#65533;&#65533;Q&#65533;&#65533;y&#65533;&#65533;&#65533;P&#65533;&#65533;&#65533;0&#65533;&#65533;&#65533;&#65533;&#65533;&#65533;&#65533;&#65533;&#65533;`&#65533;&#65533;&#65533;_&#65533;&#65533;F&#65533;&#65533;`&#65533;&#65533;&#1915;&#65533;w&#65533;+h&#65533;&#65533;&#65533;f&#65533;&#65533;&#65533;&#65533;&#65533;4\&#65533;&#65533;&#965;&#65533;&#65533;L
T=&#65533;&#65533;`&#1200;&#65533;@&#65533;T`fP)&#1074;&#65533;G&#65533;!&#65533;&#65533;&#65533;0A&#65533;&#399;&#65533;"&#65533;&#65533;&#65533;CD&#65533;u&#65533;&#65533;&#65533;&#65533;i&#65533;&#65533;&#65533;&#65533;B&#65533;&#65533;&#65533;&#65533;$L&#65533;&#65533;,&#65533;0&#1828;&#65533;&#65533;&#65533;&#65533;0
x&#65533;}p&#65533;i&#560;&#65533;	`&#65533;&#65533;N]&#65533;&#65533;{&#65533;WYnaN")&#65533;&#65533;&#65533;q&#65533;[l&#65533;&#65533;&#65533;&#65533;T&#65533;M&#65533;F&#65533;&#65533;&#65533;h&#65533;&#65533;&#65533;{-&#65533;&#65533;t&#65533;I&#65533;&#65533;r{&#65533;&#65533;&#65533;+q&#65533;&#65533;&#1614;p&#65533;&#65533;{&#65533;&#65533;&#65533;
&#65533;&#65533;N&#65533;A&#65533;I&#65533;&#65533;.&#65533;N&#65533;&#65533;&#65533;&#65533;&#65533;&#799;=&#65533;&#65533;j&#65533;M&#65533;#R&#65533;3p&#65533;I&#65533;&#65533;&#65533;+bu&#65533;&#65533;wf*|&#65533;&#65533;X]
j&#65533;^&#65533;&#65533;&#65533;&#65533;&#65533;&#1595;K&#747;S}&#65533;&#65533;p&#65533;}&#65533;&#65533;&#65533;&#65533;J&#65533;&#65533;5&#65533;.&#725;&#65533;&#65533;&#65533;<SJA&#65533;&&#65533;&#65533;&#65533;&#65533;&#65533;&#65533;=&#65533;&#65533;&#65533;&#65533;]&#1197;&#65533;&#65533;&#65533;&#1403;f&#65533;'&#65533;1y&#65533;&#65533;K&#65533;}w&#65533;t&#65533;&#65533;p[&#65533;&#65533;J2&#65533;<&#65533;}k&#65533;l&#65533;`@&#65533;&#65533;&#65533;&#65533;_&#65533;5&#65533;&#65533;>&#65533;O&#65533;6&#65533;&#65533;&#65533;F:&#65533;&#65533;&#1963; k&#65533;l&#65533;&#65533;&#65533;G%lV&#65533;mw~&#65533;z&#65533;h&#65533;&#65533;X&#65533;z&#848;&#65533;&#65533;&#65533;&#65533;&#65533;&#65533;C&#2007;[G&#65533;&#65533;&#65533;&#65533;,&#65533;,P&#65533;N&#65533;&#65533;W&#65533;&#65533;9&#65533;r&#65533;&#65533;&#65533;KP &#65533;&#1959;D&#65533;&#876;&#65533;&#65533;&#32910;&#65533;^1#&#65533;2*&#65533;+&#65533;g(I&#65533;&#1104;&#65533;&#65533;&#65533;7&#65533;&#65533;k&#65533;&#595;&#65533;&#65533;&#65533;Fk)N&#65533;*s&#65533;&#65533;gj&#65533;&#65533;M&#65533;&#65533;N&#65533;&#1213;?p.&#65533;&#65533;&#65533;&#65533;&#65533;&#65533;&#65533;<L&#65533;&#65533;u1&#36254;&#65533;J&#65533;&#65533;&#65533;b2n|*&#65533;ENN&#65533;teb&#65533;&#1936;&#65533;&#1489;&#65533;h&#509;&#65533;&#65533;&#65533;;&#65533;&#65533;&#65533;&#65533;&#65533;$&#65533;i&#65533;&#65533;J&#65533;|&#65533;&#65533;y^:&#65533;&#65533;*&#65533;&#65533;z^x&#65533;&#65533;9@&#65533;N&#65533;&#65533;Q&#65533;&#65533;&#65533;>&#65533;<66|7kl&#65533;&#65533;DGe&#65533;&#65533;&#65533;&#65533;o&#65533;&#1721;&#65533;&#65533;&#65533;M&#65533;'&#65533;e&#1252;&#65533;&#65533;&#65533;&#800;Q&#65533;8&#65533;$&#65533;&#65533;&#65533;C&#65533;&#65533;	&#65533;&#65533;;&#65533;&#65533;&#65533;y&#65533;&#65533;8P72s&#65533;&#65533;0a&#65533;&#65533;&#65533;!&#65533;!&#65533;0&#65533;&#65533;&#65533;&#65533;&#65533;&#65533;&#65533;&#65533;&#65533;&#65533;E3}*&#65533;<&#65533;&#171;&#65533;&#1492;N&#65533;+l&#65533;&#65533;&#65533;&#65533;&#65533;H&#65533;&#65533;Zl&#65533;"&#65533;&#65533;&#65533;&#65533;&#65533;&#65533;(I&#65533;&#65533;:
&#65533;&#65533;	&#65533;&#65533;&#65533;&#65533;&#65533;&#65533;&#65533;&#65533;&#65533;$8&#65533;z&#65533;
2&#65533;`&#65533;&#65533;p&#65533;1&#65533;&#65533;&#65533;=&#65533;&#65533;-M&#65533;&#65533;&#65533;wAEX&#65533;&#65533;DJ:[&#65533;&#65533;&#65533;U.&#65533;&#65533;&#65533;/&#65533;&#40150;&#65533;&#65533;_&#65533;&#65533;&#65533;^&#65533;&#65533;&#814;G&#65533;&#1580;&#65533;&#65533;P	}&#65533;&#65533;&#65533;.&#65533;&#65533;&#65533;Q&#65533;&#65533;&#65533;&#65533;&#65533;&#65533;.@k&#65533;([Q&#65533;n&#65533;ko ,&#65533;#j&#65533;&#65533;n&#65533;&#65533;&#65533;&#65533;&#65533;R&#65533;";]&#65533;&#65533;[&#65533;@&#65533;&#65533;&#1219;&#65533;&#65533;&#65533;&#65533;S&#65533;&#65533;&#65533;&#65533;&#65533;&#65533;&#65533;p&#1607;&#65533;&#65533;M&#65533;I&#65533;I&#65533;&#65533;K&#65533;&#65533;&#65533;&#65533;&#65533;&#65533;M&#65533;&#65533;&#65533;_&#65533;KP&#65533;.&#65533; &#65533;&#65533;&#65533;&#65533;&#65533;~&#65533;&#65533;&#65533;&#65533;Yp&#65533;&#65533;&#65533;&#65533;&#65533;_&#65533;/&#65533;&#1654;&#65533;&#65533;&#65533;&#65533;%M&#65533;&#65533;&#65533;&#65533;&#65533;&#65533;Y&#65533;D&#65533; &#65533;
&#65533;&#65533;$X&#65533;&#65533;&#65533;&#65533;&#1916;&#65533;&#65533;&#1456;!B&#65533;#*&#65533;X&#1122;&#65533;o&#65533;m&#65533;hn&#65533;G&#65533;!E&#65533;,8&#65533;>&#65533;&#65533;
&#65533;$&#527;&#65533;K&#65533;)&#65533;&#65533;I3&#65533;F&#65533;&#65533;E+&#65533;&#65533;&#65533;O&#65533;>&#65533;%&#65533;&#65533;&#65533;4&#65533;&#1690;&#65533;&#65533;&#65533;&#65533;S&#65533;&#65533;&#65533;3(&#65533;*(8:<&#65533;&#65533;'&#8260; &#65533;>&#34847;&#65533;+J&#65533;M &#536;,&#65533;&#65533;[0&#65533;&#65533;&#65533;j&#65533;&#65533;&#1983;&#65533;&#65533;"L8&#65533;a&#65533;y-f&#65533;&#65533;q&#65533;&#65533;&#65533;%&#65533;&#65533;*&#65533;&#65533;e&#792;f&#65533;<&#65533;&#65533;^&#65533;&#65533;m&#65533;6&#65533;&#65533;&#65533;&#65533;O&#65533;N&#65533;&#65533;[&#482;&#65533;G&#65533;&#65533;&#65533;q&#65533;&#65533;H&#65533;&#65533;&#65533;&#65533;&#65533;&#65533;&#65533;>&#65533;&#65533;&#65533;'&#65533;O7&#65533;tjc&#65533;&#65533;9&#961;&#292;#C&#65533;3i&#65533;&#65533;I'&#65533;&#65533;*&#65533;j&#65533;
AjT0AaR&#65533;&#65533;rD&#65533;k&#65533;&#65533;_&#65533;_`{&#65533;&#65533;&#65533;]&#65533;&#65533;+&#65533;&#65533;i&#65533;&#65533;1&#65533;&&#65533;&#65533;&#65533;&#65533;VS0"&#65533;\&#65533;&#65533;&#65533;"&#65533;&#65533;&#65533;&#65533;:&#65533;&#65533;&#65533;&#65533;M&#65533;&#65533;4(5Ys&#65533;&#65533;&#65533;^&#65533;N&#65533;&#65533;&#65533;&#65533;&&#65533;j&#65533;)&&#65533;`&#65533;+Ui&#65533;&#65533;ah'&#65533;&#65533;&#65533;*:&#680;&#65533;&#65533;p&#65533;	&#65533;:&#65533;x&#65533;hP	#Rv&#65533;PB)&#65533;&#65533;&#65533; &#65533;&#65533;&#65533;&#65533;&#65533;&#65533;D&#65533;>&#65533;@P&#65533;&#65533;rp&#65533;/&#65533;J&#65533;/&#65533;t&#65533;&#65533;C&#65533;&#65533;&#65533;8&#65533;lpJ
+&#65533;C&#65533;0&#65533;LC?E&#65533;l(&#65533;B&#65533;&#65533;4D&#65533;&#65533;&#65533;&#65533;&#65533;Uc&#65533;Hi&#65533;&#65533;&#65533;| &#65533;&#65533;&#65533;&#65533;2&#65533; ;&#65533;&#65533;&#65533;&#65533;&#65533;&#1777;P&#994082;&#65533;&#65533;R&#65533;= &#65533;pd&#65533;[&#65533;xK&#65533;*&#2020;S&#65533;+&#65533;&#65533;=&#65533;&#65533;:&#65533;&#65533;&#65533;&#65533;$&#65533;&#65533;8&#65533;&#65533;cB&#65533;@&#65533;\&#65533;&#65533;]&#65533;{&#65533;&#65533;7&#65533;<UO>&#65533;&#65533;3&#65533;Q&#65533;H&#65533;M&#65533;&#65533;&#65533;F&#709;TIA&#65533;&#65533;$K9&#65533;S}&#65533;&#65533;'^z==&#65533;8yn5&#65533;&#65533;m&#65533;!1b&#65533;P&#65533;G&#65533;>Ze&#65533;&#65533;&#62737;&#65533;&#65533;&#65533;C&#65533;&#65533;&#65533;&#65533;=&#65533;&#65533;P&#65533;&#65533;&#65533;:NS&#65533;z-b&#65533;/&#65533;o\&#65533;Z&#65533;we[l&#65533;J&#65533;;&#65533;t3Hl&#65533;t&#65533;2_&#65533;1\B}&#65533;&#65533;&#65533;FM&#65533;(&#65533;&#65533;L&#65533;&#65533;&#65533;z&#65533;u&#65533;&&#65533;&#65533;5&#65533;&#65533;&#65533;#&#65533;&#65533;&#65533;&#65533;&#65533;z&#65533;&#65533;&#65533;&#65533;V&#65533;h&#65533;&#65533;p&#65533;&#65533;&#65533;DX&#65533;&#65533;&#65533;&B<(&#65533;X&#65533;&#65533;c
&#65533;:d-!&#65533;&#1658;`&#65533;&#65533;&#65533;&#65533;+&#65533;cp&#65533;P&#65533;&#65533;&#931;N&#65533;&#65533;9f&#65533;&#65533;&#65533;&#65533;&#65533;Y&#65533;vO&#65533;v&#65533;&#65533;m?Q&#65533;&#65533;<3&#65533;&#65533;i&#65533;m-Q&#65533;&#65533;&#65533;ti&#65533;~&#65533;i&#1701;&#65533;7&#65533;&#858;&#65533;'&#65533;&#65533;E&#65533;#m@&#65533;&#65533;&#65533;5l&#65533;&#65533;<&#65533;&&#65533;>&#65533;&#65533;b&#65533;+(UP&#65533;&#65533;)&#65533;g!&#65533;&#65533;=&#65533;p^&#65533;&#65533;&#65533;~&#65533;&#65533;m&#65533; &#65533;&#65533;&#65533;g0&#65533;&#65533;&#65533;&#65533;&#65533;\&&#65533;&#65533;b&#65533;&#65533;&#65533;&#65533;&#65533;k&#1468;k&#65533;qP&#65533;S&#65533;&#65533;%q&#65533;)&#65533;
\&#65533;&#65533;H&#65533;z&#65533;9&#65533;&#65533;(&#65533;&#65533;&#65533;Cj&#65533;&#65533;Gqjg&#65533;;&#65533;&#65533;8&#65533;&#65533;&#65533;&#65533;&#65533;&#65533;&#1937;&#65533;#&#65533;&#65533;H&#65533;P&#65533;&#65533;BPa	&#65533;r&#65533;T@&#65533;H8B&#65533;&#65533;&#65533;&#65533;T&#65533;>&#65533;0{&#1291;&#65533;&#65533;:aW&#65533;2&#2008;&#65533;p&#65533;/&#65533; }6&#65533;@e&#65533;@&#65533;&#65533;^&#65533;"3&#65533;&#65533;Y&#65533;r&#65533;&#65533;&#65533;s&#65533;^&#65533;B&#65533;&#65533;W&#65533;&#65533;u:ne5<&#65533;#G
&5&#65533;&#672;&#65533;4%;&#65533;&#65533;n^"$&#65533;&#65533;y;&#65533;&#1028;&#65533;&#65533;&#65533;5&#65533;&#65533;&#65533;!&#65533;&#65533;&#65533;4&#65533;q&#65533;F&#65533;P&#65533;&#1105;&#65533;)dQ7&#65533;&#65533;&#65533;x&#65533;h5&#65533;&#65533;p{T&#65533;&#65533;&#65533;&#65533;&#65533;'&#65533;&#65533;L&#65533;&#65533;&#65533;r&#65533;&#65533;&#65533; &#65533;&#65533;&#65533;&#65533;&#65533;/rB&#65533;&#65533;&#65533;&#65533;&#65533;H&#65533;A&#65533;&#65533;&#65533;$&#65533;&#65533;F=&#65533;&#65533;y&#65533;&#65533;4E&#65533;BH&#65533;bP&#65533;&#65533;&#65533; o:U&#65533;&#65533;r&#65533;&#65533;$&#65533;&#65533;r&#65533;E"&#65533;w&#65533;3&#65533;6&#65533;&#65533;&#65533;K&#65533;zW&#65533;$%3&#65533;W&#65533;B&#65533;&#65533;&#65533;(&#65533;&#65533;&#65533;, bY&#65533;&z&#65533;&#65533;&#65533;UDC#&#65533;&#65533;;D&#65533;P$B
&#65533;b&#65533;2&#65533;|&#38004;&#65533;&#65533;?^B&#65533;&#65533;13&#65533;}&#65533;&#65533;=h&#65533;x|&&#65533;&#65533;#*&#65533;&#65533;&#65533;4]?NAlrd]5&#65533;Qpf&#65533;A&#65533;&#65533;s&#65533;&#65533;$*9o&#65533;3&#65533;&#65533;'F!R;&#65533;C&#636;&#65533;bk&#65533;&#65533;%0&#65533;9XB&#65533;$&#65533;&#65533;P&#65533;:hb&#65533;&#65533;h5&#65533;<o|&#65533;&#65533;!&#65533;&#65533;&#65533;7&#65533;&#65533;c&#65533;&#65533;L0&#65533;l&#65533;O5c0&#65533;&#65533; &#65533;&#65533;Y&#65533;&#65533;a!d&#1171;&#65533;&#65533;D&#65533;gZJ&#65533;&#65533;P&#65533;&#65533;3CM-K(kB$&#65533;}dJ<&#65533;|y0i&#65533;-&#65533;n&#65533;3B&#65533;S&#65533;&#953;`S&#65533;8J&#65533;&#65533;l&#65533;w&#65533;&#454;A&#65533;MvE*z&#65533;O&&#65533;&#65533;-(4&#65533;R&#65533;5&#65533;&#65533;-&#65533;E&#65533;&#65533;&#65533;&#65533;&#65533;}&#65533;W&#65533;&#65533;&#65533;0&#65533;Za&#65533;r1&#65533;&#65533;&#65533;&#65533;U&#65533;0&#65533;&#65533;&#404;&#65533;1w&#65533;&#65533;:a&#65533;&#65533;&#65533;J&#65533;:&#65533;&#65533;&#65533;&#65533;4&#65533;&#65533;q&#65533;&#36040;&#65533;HiIK&#65533;&#65533;3&#65533;'&#65533;B&#65533;&#65533;.&#65533;n&#65533;aVUn0&#65533;&#65533;
>&#65533;j
&#65533;&#65533;[&#65533;QTos&#65533;&#65533;&#65533;P&#65533;J&#65533;	w&#65533;0"&#65533;&#65533;&#65533;%&#65533;e*eU-A&#65533;\&#65533;Og&#65533;&#65533;&#65533;&#65533;XbB.N&#65533;&#65533;1I&#843;&#65533;&#544;&#65533;&#65533;d&#65533;&#65533;&#65533;&#65533;
&#65533;&#65533;&#65533;<&#65533;&#65533;&#65533;&#65533;&#65533;&#65533;vJF&#65533;&#65533; w&#65533;/,&#65533;&#65533;&#65533;&#65533;&#65533;&#65533;Q[B<&#65533;)&#65533;EpG&#65533;6&#65533;dxb&#65533;&#65533;){&#65533;&#1079;5&#65533;wp&#65533;t&#65533;I&#65533;3&#65533;`f&#65533;&#136;mi&#65533;%<&#65533;&#65533;s&#65533;&#65533;&#65533;'&#65533;&#65533;&#65533;&#65533;&#65533;J0&#65533;&#65533;&#65533;A&#1901;J&#65533;n\&#65533;&#65533;5&#523;UP&#65533;""&#65533;&#65533;lW&#65533;9s&#65533;&#65533;&#65533;&#65533;&#65533;f&#65533;&#65533;Z&#65533;Al&#65533;&#65533;&#65533;&#65533;&#65533;r&#65533;&#65533;*&#65533;1&#65533;E-L&#65533;<!&#65533;F&#65533;"&#65533;&#65533;&#65533;g&#65533;0&#65533;&#65533;&#65533;&#65533;&#65533;1&#65533;&#65533;`1&#65533;`+
&#65533;&#65533;]&#65533;CU&#65533;&#65533;2,&#65533;&#65533;sX&#1073;&#65533;{&#65533;&#65533;&#65533;t&#65533;c&#65533;&#65533;&#65533;&#65533;Gw&#65533;nt&#64676;&#65533;&#65533;3&#65533;dQ+&#65533;&#65533;&#65533;&#65533;vW&#1628;}\v&#65533;&#65533;l^&#65533;4M&#65533;Z7&#65533;-IndM&#65533;.&#65533;&#65533;&#65533;&#65533;&#65533;"&#65533;&#65533;&#65533;&#65533;H&#65533;&#65533;x&#65533;.&#65533;5d&#613637;&#65533;&#65533;&#65533;,&#65533;&#65533;ju&#65533;&#65533;-&#65533;iS&#65533;o%&#65533;v&#65533;Z&#65533;~&#65533;..&#65533;&#65533;&#65533;7&#65533;v&#219;&#65533;0K&#65533;G&#65533;&#65533;?_&#65533;&#65533;&#2047;&#65533;&#65533;3&#65533;&#65533;&#65533;hv&#65533;&#65533;|uot&#65533;&#65533;!R?&#65533;&#65533;Q&#65533;f&#65533;&#1254;i0&#65533;?p&#65533;&#65533;q&#65533;{&#65533;&#65533;v<&#65533;&#65533;o&#65533;aq&#65533;&#65533;%/&#65533;D$&#65533;Kh&#65533;>c&#65533;r!&#65533;&#65533;<&#65533;&#65533;B&#65533;&#65533;&#65533;y&#65533;&#65533;X&#65533;4&#65533;&#65533;&#65533;>&#65533;&#65533;7&#65533;t&#65533;B&#65533;&#65533;wg&#65533;&#65533;&#598;&#65533;;&#65533;PP&#65533;icV&#65533;&#65533;&#55101;?'(&#65533;&#65533;&#65533;T&#65533;H&#65533;&#65533;<&#65533;+'&#1401;&#65533;T&#65533;C&#65533;&#65533;q&#65533;&#65533;&#65533;&#65533;&#65533;&#65533;&#65533;F&#65533;l&#65533;;&#65533;"&#65533;Mz&#216;&#65533;&#65533;&#65533;&&#65533;n%&#65533;P&#65533;&#65533;8C;&#65533;&&#65533;&#65533;&#1701;&#65533;&#65533;&#65533;w&#65533;&#65533;X&#65533;&#65533;&#65533;&#65533;&#65533;/[6&#65533;t&#65533;&#65533;r&#65533;&#65533;`9&#65533;^&&#65533;&#65533;&#65533;v&#65533;\&#1428;&#65533;t&#65533;&#65533;&#1402;)}9&#65533;&#65533;C&#65533;&#65533;2I&#65533;=J5:&#65533;&#65533;}&#1105;**&#65533;K&#65533;SP&#65533;&#20182;W`&#65533;+&#539;&#65533;y*&#65533;%&#65533;-&#65533;&#65533;&#65533;;6'&#65533;&#65533;&#65533;&#65533;+i&#65533;mK&#65533;&#65533;8&#65533;&#65533;<&#65533;&#65533;&#65533;5a&#65533;&#65533;:&#65533;&#65533;4&#65533;k7a&#65533;&#65533;&#65533;&#65533;&#65533;O+&#65533;N&#65533;:;i61&#65533;&#65533;=T* &#65533;!)&#65533;&#1769;&#65533;C$&#65533;[&#65533;&#65533;p@D&#65533;d&#65533;&#65533;&#65533;54Cip&#65533;8&#65533;&#65533;&#65533;j&#65533;C(P&#65533;!ccY&#65533;&#65533;7&#65533;-&#65533;<>l&#65533;x&#65533;&#491;Dq&#65533;>&#65533;&#65533;A&#65533;&#65533;<K&#65533;&#65533;&#65533;1&#65533;Z&#65533;G4B.&#1724; &#65533;&#65533;&#65533;&#65533;cB&#65533;&#65533;&#65533;;&#65533;'&#65533;&#65533;,R&#65533;E&#1121;&#65533;&#65533;A&#65533;,&#65533;.&#65533;B&#65533;+&#65533;l&#65533;E&#65533;Q&#65533;l&#65533;&#65533;&#65533;:&#65533;1,3&#65533;K&#65533;%+s
&#65533;&#65533;P&#65533;&#65533;&#65533;&#65533;~&#65533;&#65533;WB&#65533;&#65533;>&#65533;x>C?&#65533;8&#65533;0&#65533; &#65533;&#65533;Bm&#65533;E|B&#65533;Dp&#164;&#65533;A&#65533;&#65533;<&#65533;&#65533;7&#65533;S&#169;s&#65533;&#65533;3&#65533;4&#65533;&#65533;&#65533;P&#65533;&#65533;2ETL#]\&#65533;&#65533;p&#65533;&#65533;{&#65533;tZHZ&#65533;&#65533;&#65533;&#65533;&#65533;&#65533;&#65533;+A&#65533;&#65533;&#65533;R	:&#65533;&#65533;$:&#65533;@&#65533;xd&#65533;&#65533;&#65533;&#65533;7b&#65533;A@&#306;@&#65533;&#65533;A&#65533;7&#65533;;pl&#65533;&#65533;&#65533;Kd&#65533;&#65533;SG&#65533;Z(&#65533;s&#65533;y&#65533;E ;&#65533;&#65533;s&#65533;&#65533;I&#65533;&#65533;&#65533;&#65533;&#65533;/+;Y$&#65533;'&#65533;&#65533;&#65533;&#65533;[&#65533;Y4&#65533;2k&#65533;&#65533;1&#65533;&#65533;&#65533;@&#65533;;yZ*b&#65533;O&#65533;*M&#65533;&#65533;;&#65533;*&#65533;A&#65533;b&#65533;fl&#65533;&#65533;C&#65533;B&#65533;&#65533;p9&#65533;&#65533;E&#65533;&#65533;&#65533;&#65533;&#65533;&#65533;&#65533;&#65533;D&#65533;&#65533;&#65533;&#65533;"&#65533;&#65533;&#65533;(&#65533;`&#65533;&#65533;&#65533;&#65533;&#65533;1&#65533;x?&#172;&#65533;&
&#65533;&#65533;B&#1335;+&#65533;&#65533;&#65533;7&#65533;&#65533;&#65533;&#65533;&#65533;2&#65533;&#65533;&#65533;&#65533;EY&#65533;&#65533;|&#65533;&#65533;T&#674;&#65533;&#771;&#65533;&#65533;&#65533;&#65533;T&#65533;&#65533;&#65533;&#65533;YX&#65533;~xM&#65533;J&#65533;b&#65533;.&#65533;&#65533;&#65533;,`K&#65533;(&#65533;&#65533;@&#65533;&#65533;&#65533;&#65533;&#65533;s&#65533;&#65533;D&#65533;&#65533;_IG&#65533;L&#65533;&#65533;&#65533;&#65533;K&#65533;<&#65533;&#65533;&#65533;N&#65533;pN&#65533;TNL&#65533;&#65533;&#65533;&#65533;b&#65533;&#65533;:&#65533;&#65533;e&#65533;&#633;&#65533;P&#65533;9rB&#65533;&#65533;+h&#65533;)>J&#304;&#65533;&#65533;C53&#65533;In&#65533;&#65533;L&#65533;;;&#65533;&#65533;&#65533;P&#65533;&#65533;(&#65533;q&#65533;4X&#65533;&#65533;&#65533;&#65533;&#65533;&#65533;kM&#65533;r&#65533;'&#65533;3&#65533;&#248;&#65533;&#65533;d,&#65533;83&#65533;&#65533;9&#65533;&#65533;`<&#65533;i9&#65533;X&#65533;&#65533;&#65533;&#65533;&#65533;KW&#65533;K&#65533;&#65533;1&#65533;&#65533;&#705;zN&#65533;LQQ&#65533;&#65533;&#65533;$B&#65533;&#65533;q$&#65533;`z&#65533;&#65533;h&#65533;D&#65533;Q&#65533;&#536;&#65533;&#65533;G&#65533;&#65533;&#65533;&#65533;&#65533;x&#65533;&#65533;&#65533;5&#65533;&#65533;@&#65533;d&#65533;&#65533;H#&#65533;&&#65533;&#65533;GuI
&#65533;&#65533; &#65533;&#65533;c&#65533;&#65533;@&#65533;&#1242;&#40517;&#65533;Z+F&#65533;&#40624;5&#65533;,&#65533;&#65533;#&#65533;&#65533;&#65533;&#65533;&#65533;F&#65533;&#65533;9&#65533;%&#65533;E&#65533;Q{E&#65533;&#65533;t&#65533;+b&#65533;S&#65533;T&#65533;D&#65533;&#65533;&#65533;QF&#65533;&#65533;-J&#65533;^&#65533;Q&#65533;\&#65533;@&#65533;&#65533;&#1027;
&#65533;&#65533;&#65533;\#3&#65533;{O&#65533;t&#65533; &#65533;U&#65533;
&#65533;&#65533;\[&#65533;*&#65533;&#65533;/&#65533;&#65533;<&#65533;B&#65533;&#1560;(PC&#65533;&#65533;&#65533;&#65533;&#65533;b&#65533;>8S:&#65533;&#65533;8&#65533;!>&#65533;>(&#65533;&#1085;&#65533;@&#65533;&#65533;3q&#65533;&#65533;j&#65533;&#65533;&#211;&#760;d&#65533;&#65533;i&#65533;iQL\T&#65533;iNSp&#65533;\QWh&#65533;A&#65533;A&#65533;&#65533;6&#65533;&#65533;r$&#65533;&#65533;lD3r&#65533;I]&#65533;H&#65533;Tf&#65533;/!&#65533;?A&#65533;&#1307;r&#65533;&#65533;a'&#65533;BCGYO!!@'=&#65533;M/&#65533;&#65533;&#65533;JHR&#65533;&#65533;&#1749;&#65533;&#633;]&#65533;&#65533;U&#65533;&#65533;&#65533;0&#65533;X.@&#65533;`V&#65533;&#65533;&#65533;+&#65533;&#65533;&#65533;PA&#65533;&#65533;&#65533;h&#65533;Hi&#65533;&#65533;2&#65533;6&#65533;&#65533;l&#65533;&#65533;8!T&#65533;TPq%W&#65533;,Ts$&#65533;t]N&#65533;Lvd$&#65533;&#65533;(wu&#65533;&#65533;+&#65533;&#65533;&#65533;IM&#65533;L}<&#65533;%&#65533;&#65533;&#65533;8&#65533;X&#65533;&#65533;&#65533;	q!&#65533;&#65533;&&#65533;$T&#65533;&#65533;XBh&#65533;!(&#65533;&#65533;N&#1194;&#65533;&#65533;B&#65533;!&#65533;R4V&#65533;X&#65533;Af%&#65533;&#65533;|&#65533;&#1874;&#65533;@&#65533;3&#65533;&#65533;AL&#65533;&#65533;%&#65533;&#65533;&#65533;g)o&#65533;&#65533;YC=&#65533;&#65533;&#65533;&#65533;&#1110;&#65533;|/&#65533;)&#65533;&#65533;?faZ&#65533;J&#65533;
&#1154;&#65533;&#65533;&#65533;3&#65533;&#65533;4a&#65533;&#65533;x$S&#1580;&#65533;&#65533;&#65533;B&#65533;+&#65533;&#65533;&#184;I&#65533;&#65533;A&#65533;$$(bcC &#65533;&#65533;&#65533;U&#65533;&#65533;&#65533;3&#65533;&#65533;&#65533;+&#1661;7&#65533;&#65533;&#65533;&#65533;&#65533;&#65533;&#1925;<&#65533;&#65533;%7&#65533;^!\&#65533;&#65533;<&#65533;&#65533;!&#229;&#65533;i1&#65533;n&#65533;&#65533;&#65533;&#65533;@_L&#65533;Y$D&#65533;M_yM=&#65533;T&#65533;&#1314;&#65533;Z&#65533;(&#65533;&#65533;&#65533;[B|&#65533;&#65533;&#65533;&#65533;&#65533;t&#65533;Z&#65533;E
&#65533;&#65533;&#65533;&#65533;u;&#65533;&#65533;&#65533;H&#65533;A&#65533;%K&#65533;&#65533;"&#65533;5&#65533;&#65533;&#65533;&#65533;(O&#65533;Q&#65533;&#65533;&#65533;K&#1575;P*Lr&#65533;&#65533;Q&#65533;$&#65533;&#65533;$&#65533;&#65533;&#65533;`&#65533;&#65533;&#65533;&#65533;g&#65533;&#65533;&#65533;&#65533;&#65533;:&#65533;A&#65533;=&#65533;&#65533;E&#65533;&#65533;+&#65533;^&#65533;%W&#65533;&#65533;&#65533;L<, 4&#65533;&#65533;,&#65533;&#65533;D&#65533;&#765;y&#65533;&#65533;&#65533;&#65533;&#65533;&#65533;tR-L&#65533;&#65533;&#867;R&#65533;&#65533;&#65533;$&#65533;Oq&#65533;&#65533;&#65533;&#65533;]&#65533;%&#65533;`&#65533;P1`)r`&#65533;&#1406;&#65533;@!`&#65533;&#65533;GH&#65533;`&#65533;l&#65533;&#14457;<&#65533;x&#65533;e,&#65533;&#65533;&#65533;&#65533;$a&#65533;xY&#65533;&#65533;(h&#65533;Dla&#65533;@Bp&#65533;&#65533;0&#65533;&#65533;&#65533;C&#2014;%&#65533;&#65533;aR&#65533;dJ&#65533;dKv&#65533;LGL_&#65533;C&#65533;3&#65533;D&#65533;EE&#65533;"n_&#65533;&#65533;
&#65533;&#65533;&#65533;%U&#65533;&#65533;&#65533;C&#65533;u/&#65533;	+>*~\&#65533;&#65533;Y&#65533;&#65533;&#65533;P&#65533;S(&#65533;#&#65533;C&#65533;&#65533;&#65533;/0C&#65533;o=&#65533;&#65533;&#65533;&#1404;&#65533;x&#65533;63&#65533;&#65533;&#65533;<L^m&#65533;&#65533;&#241;&#65533;&#65533;&#65533;`&#65533;&#65533;&#65533;&#65533;%_A&#65533;NF&#65533;&#65533;C&#65533;KI&#65533;&#65533;&#65533;E&#65533;J&#65533;&#65533;o~&#65533;&#65533;7&#65533;q&#65533;&#65533;&#65533;4&#65533;&#65533;P&#65533;&#65533;&#65533;T&#65533;x&#65533;&#50960;&#65533;&#65533;&#65533;&#65533;&#65533;&#2019;&#65533;U0+&#65533;&#65533;`&#557;F &#65533;&/&#65533;y1&#65533;&#65533;&#65533;&#65533;&#65533;&#65533;'&#65533;3&#65533;uM&#65533;&#65533;<E&#65533;Q&#65533;&#2013;&#65533;&#65533;&#65533;<&#65533;h&#65533;&#15636;F&#65533;&#65533;&#65533;V(&#65533; &#65533;W&#65533;&#65533;&#65533;F&#65533;&#65533;8&#65533;C&#65533;i&#65533;&#65533;&#65533;N&#65533;&#40884;&#65533;&#65533;&#65533;&#65533;BP&#65533;&#1687;!g|^j&#65533;&#65533;&#65533;*T&#65533;&#65533;&#65533;
h&#65533;&#65533;&#65533;aH[&#65533;&#65533;!&#65533;d&#65533;$&#65533;&#65533;=%&#65533;[&#65533;&#65533;&#65533;&#65533;F&#65533;&#65533;5&#65533; Y&#65533;&#65533;W&#65533;dLPk&#65533;&#65533;c&#65533;&#65533;&#65533;n&#65533;&#1787;mS&#65533;&#65533;&#65533;1&#65533;&#65533;&#65533;&#65533;&#65533;A&#65533;&#65533;&#736;&#65533;^p&#65533;P&#65533;<&#65533;&#65533;&#38798;lv&&#65533;&#65533;Gs&#65533;&#65533;r&#65533;&#65533;$&#65533;&#316;gEmjm&#65533;Y&#65533;&#65533;ja&#65533;&#65533;a&#65533;&#65533;N&#65533;~X&#65533;&#952;&#417;3&#65533;1=&#65533;.F&#65533;*&#65533;[&#65533;F&#65533;bV.&#65533;F1&#65533;&#65533;g]&#1457;u&#65533;2&#65533;R(&#65533;&#65533;;&#65533;&#65533;F&#65533;M<&#65533;&#65533;&#65533;&#65533;aE&#65533;&#65533;&#65533;&#65533;&#65533;&#65533;~&#65533;&#65533;&#65533;&#65533;&#65533;&#65533;&#65533;&#65533;&#65533;&#762;&#65533;&#65533;&#65533;&#65533;"&#65533;\x&#65533;.&#65533;|&#65533;&#65533;&#65533;&#430;&#633;&#65533;&#65533;&#65533;&#65533;&#65533;&#65533;7&#65533;n&#65533;&#65533;&#65533;&#65533;~N&#65533;*rm&#65533;&#1157;7&#65533;VP&#65533;i&#65533;6&#65533;&#65533;&#65533;&#65533;V&#65533;-@9?&#65533;&#65533;&#65533;CY&#65533;I&#65533;K&#65533;&#65533;U
&#65533;&#65533;f&#65533;&#65533;&#1764;&#65533;&#1940;&#65533;&#65533;i&#65533;Fg&#65533;gON&#65533;&#65533;h&#65533;&#65533;n&#65533;2&#65533;&#456;d,&#65533;>j&#65533;&#65533;m&#65533;&#65533;&#65533;&#65533;&#65533;:&#65533;Nj&#41488;&#1238;\&#65533;&#65533;&#65533;hH&#1088;&#65533;&#65533;H&#65533;X&#65533;UY(&#65533;f&#65533;3'r&#65533;W&#65533;&#65533;&#65533;&#65533;k,h&#65533;&#65533;&#65533;j&#65533;&#65533;^&#65533;5&#65533;h$a%l&#65533;&#65533;&#65533;>&#65533;&#65533;YD|&#65533;6q_ZW&#65533;S&#65533;u&#65533;&#65533;o&#65533;>gEn\&#65533;&#65533;d&#65533;q&#65533;&#65533;&#65533;$$&#65533;&#65533;qPb&#65533;Co&#65533;&#65533;&#65533;&#65533;t&#65533;&#65533;&#65533;&#65533;&#65533;m0&#65533;x&#65533;!&#65533;&#65533;&#65533;o&#65533;7&#65533;o&#65533;F&#65533;&#65533;;&#65533;1&#65533;&#65533;{&#836;&J4L&#65533;`&#65533;`&#65533;Xn&#1536;.&#65533;&#65533;&#65533;8&#65533;6l[d&#65533;&#65533;&#65533;=&#65533;tao}&#65533;&#65533;sQ~&#65533;\qN&#65533;&#65533;s<Ol&#65533;&#65533;&#65533;&#65533;a&#65533;&#65533;&#65533;&#65533;<Z&#65533;;W|^&#20244;Q&#65533;uM&#65533;#t&#65533;0Xz&#65533;&#65533; Om~&#65533;&#65533;&#65533;&#65533;EB&#65533;R&#65533;&#65533;&#65533;j&#65533;Kn&#65533;&#65533;&#65533;&#65533;cz&#65533;&#65533;ba&#65533;it&#65533;uS|49&#65533;&#65533;&#65533;]KZ&#65533;,g&#65533;Y&#65533;&#65533;8l&#65533;H&#65533;&#65533;&#65533;&#65533;Q&#599;&#65533;&#65533;bGIL&&#65533;&#65533;v&#65533;Q&#65533;&#65533;u&#65533;&#65533;]*&#65533;&#65533;E&#65533;x&#65533;&#65533;&#65533;&#65533;&#65533;C5po&#65533;&#1237;&#65533;&#65533;&#65533;&#805;tK&#65533;$P&#65533;Zl&#65533;(&#65533;j&#65533;L&#65533;I&#65533; &#679;&#65533;c&#65533;&#65533;&#65533;&#65533;&#65533;S&#65533;&#65533;w}&#65533;V&#65533;n&#65533;&#65533;&#65533;&#65533;&#579;?&#65533;&#65533;9	h&#65533;h&#65533;-?:Ux6s&#65533;&#65533;Y&#65533;&#65533;&#65533;&#65533;&#65533;&#65533;&#65533;f&#65533;&#65533;&#65533;&#65533;&#65533;R>qE7b&#65533;&#65533;&#65533;&#65533;9t&#65533;&#65533;&#65533;&#65533;&#65533;&#65533;&#65533;&#65533;W&#65533;L&#65533;&#65533;&#65533;jqgyr&#65533;&#65533;&#65533;&#1626;|&#65533;&#65533;4&#65533;&#65533;&#65533;&#65533;[&#65533;'&#65533;&#65533;&#65533;R7n&#65533;&#65533;)&#65533;&#65533;&#65533;k&#65533;E&#65533;Tc &#65533;&#65533;&#65533;c&#65533;&#65533;r&#65533;
&#65533;&#1977;&#65533;S&#65533;&#65533;+/&#65533;&#65533;i&#65533;&#65533;&#65533;&#65533;&#65533;&#65533;&#65533;g/&#65533;rg&#65533;mW{&#1006;g{&#65533;v&#65533;&#65533;&#65533;&#65533;G&#65533;kO:&#65533;&#65533;&#65533;4d&#65533;&#65533;&#65533;&#65533;&#65533;J.}&#65533;{&#65533;~&#1194;Q&#65533;&#65533;&#65533;K&#65533;&#65533;&#65533;y&#65533;L&#685;&#65533;;&#65533;&#65533;Yu&#65533;}m&#65533;&#65533; k]&#65533;9F&#65533;&#65533;&#65533;&#65533;
_Yn&#65533;k&#65533;g&#65533;&#65533;F&#551;&#65533;=&#65533;&#65533;&#65533;z&#65533;W&#65533;&#65533;o&#65533;&#65533;&#65533;wo&#65533;&#65533;&#65533;<&#65533;}&#65533;&#65533;~&#65533;&#65533;K&#129;
2l&#65533;`&#65533;fD&#65533;&#65533;"Fb&#65533;&#65533;&#65533;Q&#65533;&#328;&#1128;&#65533;&#65533;&#65533;&#65533;_&#65533;&#65533;(&#625;L&#65533;m&#65533;6&#65533;1e&#65533;&#65533;iR*6W&#65533;&#65533;&#65533;W&#65533;>&#65533;&#65533;q&#65533;bC&#65533;~\&#65533;!A&#65533;#&#65533;q:&#8523;9&#65533;K&#65533;,D:H&#65533;&#65533;d&#797;&#65533;&#65533;b&#65533;&#65533;)&#1191;P7&#65533;U&#65533;6&#65533;&#65533;z&#33115;&#65533;&#65533;&#65533;&#65533;W&8&#65533;0&#8668;&#65533;kj&#65533;x&#65533;$&#529;74&#65533;p&#65533;&#776;gq&#65533;l&#65533; &#65533;&#1084;F&#65533;&#1468;P&#65533;&#65533;&#65533;i&#65533;:&#65533;0&#49580;uU&#1816;&#1076;L&#65533;&#65533;6[f&#65533;7&#65533;&#65533;&#65533;(+&#65533;~!&#65533;&#65533;&#65533;)N&#65533;L&#65533;/&#65533;&#65533;l(-&#65533;&#65533;[sy&#65533;&#65533;e&#922;/_&#65533;&#65533;&#65533;2&#65533;1M&#65533;
&#65533;;&#65533;&#65533;&#65533;Wk&#65533;`zE&#65533;1\K&#65533;}!&#65533;F&#65533;&#65533;x)&#65533;&#65533;u	&#65533;@^P&#65533;O_H&#65533;&#65533;&#65533;&#65533;	xn.&#65533;&#65533;&#65533;x&#65533;d&#65533;Y&#65533;+R&#65533;&#645;)&#65533;F&#65533;h&#65533;&#65533;XZA&#685;x&#65533;l&#65533;f&#65533;l&#1400;&#65533;.&#65533;f&#65533;UsXp&#65533;&#65533;&#1425;&#65533;&#65533;)&#65533;d,Mz&#65533;d0"5&#65533;B&#65533;Yi&#65533;C&#65533;\&#65533;*&#65533;tGK&#65533;&#65533;&#65533;&#65533;
J&#65533;&#65533;&#65533;]a%&#65533;B:&#65533;T&#65533;|&#65533;BX&#5125;~&#65533;&#65533;&#65533;_?5le&#65533;w%W&#48759;R&#65533;Q&#65533;W&#65533;&#65533;&#65533;&#65533;@&#65533;1a&#65533;&#65533;&#65533;b"&#65533;I&#65533;!&#65533;&#65533;dJc&#65533;&#65533;N&#65533;&#65533;&#65533;&#65533;Y:&#65533;f&#65533;&#65533;z&#65533;<&#65533;xd&#65533;,&#65533;#&#65533;&#65533;&#65533;*c&#65533;&#65533;&#65533;q&#65533;&#65533;&#65533;+&#65533;&#65533;&#65533;F%u&#65533;L&#65533;&#65533;d]o&#65533;&#65533;&#65533;&#65533;#&#65533;4&#65533;D&#65533;A&#65533;&#65533;@5E&#65533;&#65533;#t(&#65533;t&#65533;&#65533;@&#65533;&#65533;y&#1310;&#65533;$g&#65533;MV&#1742;'Yk5&#1576;\0&#65533;&#65533;&#1962;&#6555;&#65533;&#924134;&#65533;r&#65533;&#65533;&#417;h&#65533;r&#65533;&#65533;pm+&#65533;cb&#65533;&#65533;&#65533;c&#65533;&#65533;&#65533;&#65533;E&#65533;&#65533;H+&#65533;&#65533;&#65533;kg&#65533;:&#65533;\?&#65533;&#65533;,&#65533;&#679;&#65533;&#65533;&#65533;Z3&#674;&#65533;&#65533;M#1&#65533;H&#65533;(&#65533;&#65533;&#65533;L[-5d&#65533;T&#65533;&#65533;.&#65533;&#65533;q&#65533;&#65533; &#65533;%&#65533;&#65533;&&#65533;&#65533;Y&#65533;B^Q&#65533;&#65533;&#65533;&#48387;&#65533;&#65533;%i{&#65533;:,j&#65533;&#65533;&#65533;&#65533;C&#65533;&#65533;&#65533;&#65533;&#65533;&#65533;&#65533;}X&#65533;O|&#65533;&#303;&#65533;&#65533;*&#65533;&#65533;j&#65533;q&#65533;&#65533;&#65533;l&#65533;&#65533;&#284;&#65533;&#65533;&#65533;&+&#65533;&#65533;)&#65533;&#65533;&#1834;H/YGso&#65533;&#65533;&#65533;&#65533;(&#65533;q	$k`&#65533;ef&#65533;&#65533;YD&#65533;K&#65533;&#65533;*J&#65533;RJ&#65533;&#48028;u&#446;&#65533;&#65533;&#65533;&#65533;&#65533;&#65533;L&#65533;&#65533;&#65533;o&#65533;i{&#65533;J*&#65533;&#1847;v&#65533;v&#65533;&#65533;t&#65533;&#65533;&#1729;_&#65533;&#65533;#&#65533;Z&#65533;&#65533;)\r&#65533;&#65533;%&#65533;&#65533;n9&#65533;&#65533;+&#65533;&#65533;&#65533;c\&#1803;&#65533;&#65533;
&#65533;*&#65533;"&#65533;'&#65533;&#65533;?&#65533;&#65533;Y&#65533;&#65533;2&#65533;&#65533;&#65533;&#65533;\&#65533;~&#65533;P&#65533;9&#65533;&#65533;Ov&#65533;&#65533;	\&#65533;&#65533;&#1341;i^&#65533;&#65533;&#65533;&#65533;&#65533;&#65533;&#65533;']I&#65533;%&#65533;:'&#65533;&#65533;(N&#65533;&#65533;&#65533;&#65533;~OxP9&#65533;&#65533;&#65533;&#65533;&#65533;Hny&#65533;C*&#65533;B&#65533;&#65533;&#617;^D$U&#65533;&#65533;z&#65533;!g&#65533;&#65533;&#65533;&#65533;&#65533;h#&#65533;&#65533;&#65533;&#65533;&#65533;!%&#65533;-{NDY&#65533;R&#65533;&#65533;&#65533;&#65533;o~Vd&#65533;&#65533;&#65533;&#65533;&#65533;0&#65533;r"&#65533;Yv&#65533;&#65533;P&#65533;i(&#65533;&&#65533;&#65533;)&#65533;)&#65533;q&#65533;_V&#65533;&#65533;&#65533;&#65533;\28 &#65533;&#65533;&#65533;&#65533;&#579;&#65533;&#65533;&#65533;9&#65533;&#507;&#65533;&#65533;&#65533;&#1923; 4)&#65533;&#65533;1&#65533;P&#65533;&#65533;I&#400;&#65533;n&#65533;!&&#65533;HF&#65533;E&#65533;M&#65533;&#65533;+Q$@&#65533;&#65533;&#65533;V&#65533;I#&#65533;F"&#65533;&#65533;&#65533;B&#65533;,&#65533;Iq&#65533;&#65533;T&#65533;"&#65533;r9
!&#65533;RfXz%G&#65533;&#65533;&#65533;S&#65533;5&#65533;&#65533;$&#65533;Bi-NM&#65533;&#65533;V&#65533;&#65533;&#65533;+b)&#65533;&#65533;?4&#65533;^&#65533;
&#65533;&#65533;&#65533;@f&#65533;&#65533;1&#65533;9#&#65533;M&#65533;&#65533;1zdCX(&#65533;]&#1170;&#65533;&#65533;&#65533;+d&#65533;&#65533;&#1516;o.&#65533;H&#65533;&#65533;&#65533;&#65533;&#65533;(&#29992;&#65533;[q"&&#65533;,Qz&#65533;&#65533;&#65533;&#65533;*s&#65533;&#65533;&#1650;&#65533;&#65533;&#65533;eU&#65533;&#65533;)&#65533;$`thv&#65533;&#65533;!:M+&#65533;R#&#65533;&#65533;-&#65533;I%&#65533;-&#834;&#65533;&#65533;&#65533;&#65533;t+&#65533;&#65533;&#65533;&#65533;	n&#65533;ePn!p&#65533;&#65533;a@&#65533;&#65533;&#65533;"&#65533;2&#65533;u&#65533;S	&#65533;&#65533;&#2640;&#65533;Q&#65533;1&#65533;&#65533;&#65533;=&#65533;9&#65533;WwS((C&#1456;&#65533;Jt&#65533;BT\&#65533;"&#65533;O&#65533;@$3#&#65533;&#65533;hA&#65533;&#65533;*&#65533;&#994;}\[I&#65533;&#65533;@/;&#65533;x&#65533;&#65533;T&#65533;8T&#65533;&#65533;&#65533;u&#65533;&#65533;B&#65533;C&#65533;|%M1&#335;&#65533;&#65533;&#65533;&#65533;&#65533;&#65533;&#65533;&#65533;8&#1155;&#65533;&#65533;'<&#65533;&#65533;y&#548;&#65533;Pl|qc8&#618;&#65533;P&#65533;V&#65533;&#65533;=&#65533;&#65533;&#65533;&#65533;L&#991;j&#65533;&#65533;&#522;V&#65533;-G&#65533;`&#65533;&#65533;&#65533;L&#65533;&#65533;&#65533;&#65533;vTu&#65533;(&#65533;Z&#1470;&#65533;2g&#65533;-b0&#65533;b&#65533;&#65533;&#1352;&#1004;+&#65533;&#65533;V&#65533;Z]&#65533;&#65533;&#65533;&#1283;&#65533;&#65533;$g5&#65533;&#65533;&#65533;&#65533;e&#65533;|&#65533;&#65533;(M!&#65533;&#65533;&#65533;&#65533;" &#65533;&#65533;&#65533;&#65533;R&#65533;&#65533;&#65533;:&#65533;&#65533;&#65533;tmj&#65533;II&#65533;18&#65533;&#65533;&#65533;&#1848;Z&#65533;	k/&#65533;N<q
&#1156;&#65533;&#65533;G
&#65533;p&#65533;5&#65533;W&#65533;&#65533;}&#65533;4&#65533;&#65533;q&#65533;&#65533;/V&#65533;c &#65533;&#65533;X&#65533;&#65533;%Y"oE.6&#65533;P&#65533;B_&#65533;&#65533;Q&#65533;D&#65533;&#65533;&#65533;&#65533;&#65533;&#65533;&#749;&#65533;&#65533;&#65533;'&#65533;A&&#65533;&#65533;{&#65533;&#65533;8&#65533;&#65533;s&#65533;&#65533;&#685;#&#65533;&#65533;T1S5&#65533;&#65533;imcl\g&#65533;&#65533;@&#65533;&#65533;=3I&#65533;&#65533;NTD&#65533;c)&#65533;&#65533;V|!&#1877;&#6931;+&#65533;t&#65533;/&#747;&#65533;(zb/Z&#65533;1"C&#65533;J&#65533;L&#65533;3(&#65533;&#65533;fP &#65533;*&#65533;&#65533;&#65533;&#65533;&#65533;&#65533;&#428;(l{&#65533;f&#65533;&#65533;&#65533;:&#65533;&#65533;&#65533;&#65533;L&#65533;&#65533;&#65533;A&#958;&#65533;&#65533;|LuB&.0&#65533;^Ue
&#809;a&#65533;m&#65533;&#65533;lp&#65533;&#65533;&#65533;&#65533;&#65533;&#65533;3&#65533;K&#65533;&#65533;&#65533;HU.(&#65533;&#65533;&#65533;&#65533;&#65533;&#65533;&#65533;&#352;&#65533;;h&#65533;&#65533;rq&#65533;&#65533;&#65533;&#65533;S,&#65533;F&#65533;&#65533;W&#65533;-&#65533;0R&#65533;&#65533;&#65533;&#65533;<C&#65533;&#65533;&#65533;&#65533;a(k&#65533;&#65533;)/&#65533;&#65533;&#65533;p&#65533;,&#65533;&#65533;&#65533;G&#65533;TV=_&#65533;&#65533;a&#65533;+&#65533;\&#65533;!&#65533;;&#65533;&#65533;&#65533;&#65533;&#65533;&#65533;&#65533;&#770;|`N-d &#65533;&#65533;\EQ&#65533;&#65533;&#65533;&#65533;&#65533;6&#65533;Sn&#192;&#65533;V&#1806;&#65533;&#65533;&#65533;|&#65533;o8&#65533;&#65533;&#65533;Ce	m&#65533;&#65533;&#65533;&#33726;&#65533;&#65533;h<_B&#65533;4-&#65533;&#65533;&#65533;.&#65533;&#65533;n&#65533;&#65533;&#65533;&#65533;&#65533;&#65533;R&#65533;&#65533;&#65533;}&#65533;&#406;s&#65533;&#65533;kL&#65533;&#65533;*&#65533;MM&#65533;&#65533;&#65533;&#65533;~&#65533;k&#65533;m&#65533;&#65533;&#65533;d4&#65533;!&#65533;&#65533;J&#65533;&#65533;&#65533;ZIg&#65533;&#65533;Y]vC&#65533;&#65533;$&#65533;&#65533;b1o&#65533;&#65533;&#65533;N&#65533;\bB&#65533;&#65533;D&#65533;&#65533;E&#65533;F&#1522;&#65533;~&#65533;&#65533;,2Q&#65533;&#65533;,&#65533;,&#65533;&#65533;2}&#33004;J&#500;&#65533;&#65533;&#65533;&#65533;&#65533;;&#340;&#65533;2&#65533;&#65533;B&#65533;@?iQ&#65533;VP&#65533;~&#65533;&#65533;;&#65533;&#65533;&#65533;`&#65533;8>&#65533;&#65533;C&#65533;vg&#65533;&#649;}&#65533;N&#65533;}&#824;&#65533;>&#65533;&&#65533;8c&#65533;d&#65533;&#65533;&#65533;&#65533;tQl&#65533;?&#1769;,&#65533;?n&#65533;&#65533;&#65533;f&#65533;&#65533;&#65533;mx&#65533;<&#65533;qh&#424;&#65533;&#65533;&#65533;&#65533;&#65533;B&#65533;S&#65533;PE&#65533;&#65533;^4&#4562;&#65533;Q&#65533;]&#65533;$&#65533;a&#65533;X&#65533;O&#65533;AD e&#65533;G&#65533;&#65533;&#65533;&#65533;M&#65533;H&#65533;@&#65533;&#65533;@B&#65533;&#65533;&#65533;&#321;&#65533;&#65533;&#65533;&#65533;@&#65533;%F&#65533;=U&#65533;&#65533;&#65533;#e&#65533;&#65533;&#65533;&#65533;	&#65533;Y&#65533;%u^&#765;&#65533;&#65533;&#65533;&#65533;yOX&#65533;&#65533;\=^@&#65533;&#65533;&#65533;&#65533;y&#1780;&#65533;A&#65533;&#65533;X&#65533;&#65533;&#65533;&#65533;&#65533;F&#65533;r&#65533;&#65533;]&#65533;&#1639;&#65533;B&#65533;&#65533;&#65533;@&#65533;&#65533;~K:&#65533;PT&#65533;^&#65533;&#65533;&#65533;&#65533;Z&#65533;a&#65533;xb&#65533;N}&#65533;	&#65533;&#65533;&#65533;&#65533;6&#65533;&#65533;&#65533;&#65533;	&#65533;P&#65533;&#65533; &#65533;d&#65533;&#65533;&#1887;&#65533;&#65533;&#65533;&#65533;&#65533;e&#65533;D&#65533;&#1224;&#65533;`F[a&#65533;&#65533;&#65533;
&#65533;i&#517;&#65533;&#65533;&#65533;\'&#65533;Y&#65533;&#65533;&#65533;&#65533;&#65533;&#65533;$Ba*&#1055;&#65533;&#65533;&#65533;&#65533;5Z&#65533;e&#65533;&#65533;&#65533;&#65533;&#65533;&#65533;2y&#1217;&#65533;a&#65533;K_l&#65533;pZ&#65533;|M&#65533;L]&#1049;&#65533;A&#65533;&#1372;&#65533;	eM&#1645;&#65533;&#65533;&#65533;&#65533;!&#65533; &#65533;&#65533;&#65533;&#65533;*&#65533;!&#65533;Q62&#65533;T)&#65533;c&#65533;&#65533;;"=e&#65533;)Ib)&#65533;&#65533;Y[D&#65533;&#65533;A&#65533;&#65533;%&#65533;&#65533;&#65533;&#65533;}&#65533;R&#65533;!q&#543;&#65533;")&#65533;#&#65533;d&#65533;&#65533;&#65533;&#65533;&#65533;&#1048;&#65533;<A@~&#765;h&#65533;_ _(&#65533;&#65533;T&#65533;58e&#65533;&#65533;&#65533;!P)D&#65533;E&#65533;YB&#65533;&#65533;Mc&#65533;-&#65533;Q"!BFT&#65533;&#65533;T)L&#65533;&#65533;;M&#65533;Dt&#65533;6&#65533;&#65533;&#65533;[^QR$&#65533;SO&#36170;,&#65533;N"qU&#65533;_&#65533;$&#65533;&#65533;&#65533;&#65533;&#977;&#65533;O&#65533;&#65533;&#65533;&#65533;]&#65533;"@&#65533; VbTVRa&#65533;%&#65533;&#65533;$&#65533;&#65533;b&#65533;&#65533;ET&#65533;a\8&#65533;"&#65533;&#65533;TF&#65533;&#65533;h$\&#65533;[p&#65533;g-&#65533;4EP	&#65533;` f&#65533;&#65533;=&#65533;&#65533;T&#65533;&#65533; &#65533;a&#65533;az&#65533;&#65533;&#65533;&#65533;&#65533;&#65533;V&#65533;&#1625;e*&#65533;&#65533;N&#65533;&#65533;&#65533;ye&#1157;&#65533;$&#65533;$g&#65533;&#65533;R~&#65533;'&#65533;&#65533;#&#65533;}&#65533;h&#65533;Pg&#65533;#UV&#65533;Vf%k&&#65533;&#65533;&#65533;&#65533;r&#65533;AV&#65533; c&#65533;h&#65533;2&UY&#50262;&#65533;]]&#65533;&#65533;&#65533;&#65533;a1 &#65533;&#65533;&#65533;DS&#65533; &#65533;da&#65533;Iq&#65533;G&#65533;&#65533;5&#65533;&#65533;&#65533;[&#65533;<"T_jfE"&#65533;&#65533;&#65533;&#65533;eZ&#65533;)&#65533;&#65533;&#416;&#65533;&#172;c&#65533;u&#65533;'&#65533;&#65533;S&#65533;f>&#65533;&#65533;ej
$.&#65533;&#65533;&#65533;&#65533;&#65533;&#65533;&#65533;&#65533;&#65533;&#1426;E&#65533;&#65533;&#65533;&#65533;&#65533;N&#65533;&#65533;" &#65533;&#65533;&#65533;&#1809;|&#65533;Hy&#65533;N&#65533;	&#65533;f&#65533;G}&#65533;&#65533;t&#65533;!&#65533;&#65533;R&#65533;&#65533;u^&#65533;b&#65533;&#65533;,wv&#65533;72F&#2037;(x&#65533;&#65533;S&#65533;&#65533;&#65533;gP6a&#65533;H&#65533;<&#65533;&#65533;k&#65533;h&#65533;%&#65533;&#65533;&#65533;&#65533;'&#65533;&#65533;&#65533;f~&#65533;'(&#65533;&&#65533;Bi&#1170;&#65533;&#65533;&#65533;&#65533;V&#65533;m!p&#65533;&#65533;&#65533;c!&#1600;&#65533;"\&#65533;&#65533;&#65533;&#65533;G&#65533;P$P&#65533;gq&#65533;&#65533;r&#65533;K&#1184;T&#65533;,&#65533;&#65533;&#65533;&#65533;&#65533;	&#65533;&#65533;&#65533;&#65533;8&#65533;\&#65533;Lv&#65533;h&#65533;J&#1350;<&#65533;+&#26230;&#65533;&#65533;j"T&#65533;&#65533;{&#65533;A$a&#65533;V^&#65533;&#65533;&#65533;&#65533;,i&#65533;5&#65533;jF)&#65533;be&#65533;&#65533;d&#65533;'&#65533;W&#65533;&#65533;Pd&#1485;&#65533;&#65533;&#65533;&#65533;&#65533;,&#65533;S&#65533;&#65533;]p&#65533;&#65533;!&#65533;&#65533;&#65533;&#65533;2&#65533;&#65533;&#65533;"R&#65533;+&#65533;y&#65533;K&#65533;&#65533;&#65533;f&#65533;&#65533;&#1973;&#65533;:&&#65533;)j&#65533;Z&#65533;&#65533;;&#65533;X&#65533;^kgJ&#65533;&#65533;(Z&#65533;&#65533;&#65533;ah&#65533;jJ&#65533;2&#65533;&#65533;&#65533;'V&#65533;&#65533;&#65533;*&#65533;&#65533;&#65533;I&#65533;D&#65533;L&#65533;@&#65533;4&#65533;&#65533;&#65533;@&#65533;&#65533;y&#65533;[0&#65533;&#65533;-&#290;\}&#65533;^&#65533;&#65533;&#65533;|&#65533;&#65533;{&#65533;I&#65533;&#65533;&#65533;Z&#65533;#&#65533;"&#65533;+&#65533; "Ui7FR&#65533;.&#65533;z&#65533;+&#65533;&#65533;>&#65533;&#65533;I&#1141;&#65533;[&#65533;I*&#65533;|&#65533;l&#65533;&#65533;&#65533;B&#65533;&#65533;&#65533;&#65533;*&&#65533;&#65533;D%&#36428;_&#65533;&#65533;t&#1249;&#65533;Y&#65533;&#65533;T&#65533;&#1628;&#65533;&#65533;&#65533;PK&#65533;&#65533;&#65533;
&#65533;\(4&#65533;&#65533;(&#65533;&#65533;bg&#65533;&#65533;&#35958; f&#65533;&#65533;&#65533;&#65533;dVNe&#65533;F+&#65533;&#1948;&#65533;&#65533;(&#65533;i&#65533;bU&#65533;&#638;&#65533;S&#65533;,;&#65533;`&#750;"&#65533;+&#65533;&#65533;&#65533;c2&#65533;q^<&#65533;&#65533;PX&#65533;&#65533;&#65533;7y&#65533;&#65533;91&#65533;&#65533;i-&#65533;&#65533;&#65533;)1&#65533;!a&#65533;"9&#65533;&#65533;&#65533;&#65533;&#65533;&#65533;ig&#65533;*&#65533;b&#65533;&#65533;j&#65533;-&#65533;"&#65533;&#338;&#65533;?f&&#65533;&#65533;P)&#65533;&#65533;a&#65533;_&#65533;.&&#65533;~}&#65533;&#65533;V&#65533;b)&#65533;&&#65533;>&#65533;&#65533;>&#65533;&#65533;&#65533;&#65533;&#65533;&#65533;&#65533;&#65533;f&#65533;L%^&#65533;WR&#65533; &#65533;&#65533;&#65533;#<&#191;&#65533;&#1133;&#65533;&#65533;&#65533;&#65533;&#65533;Ji=&#65533;&#65533;y&#65533;&#65533;2m&#65533;&#65533;&#708;$R&#65533;\.&#65533;N&#65533;&#65533;in&#65533;&#65533;&#65533;;e-&#65533;Q&#65533;&#65533;&#65533;6z&#65533;&#65533;*[&#65533;	&#65533;P&#65533;&#65533;&#65533;&#65533;&#65533;&#1721;&#65533;$m&#8469;&#65533;&#65533;>&#65533;&#65533;&#12618;&#65533;N&#65533;&#65533;-&#65533;&#65533;n&#1962;&#65533;&#65533;R&#65533;&#65533;=I&#65533;&#65533;&#65533;&#65533;&#65533;&#65533;}&#65533;&#65533;&#65533;&#65533;&#10848;8&#65533;&#65533;ix&#65533;Q&#65533;U8&#65533;]&#65533;&#65533;]n&#65533;&#65533;&#65533;*
6&#65533;&#65533;>d&#65533;r&#65533;&#65533;&#65533;U*&#65533;&#65533;9R&#65533;&#65533;&#65533;U-&#65533;&#65533;&#65533;&#65533;&#65533;g&#65533;&#65533;&#65533;,&#65533;UQR&#65533;&#65533;%e&#65533;=6&#65533;&#65533;Y*&#65533;C7nEe&#65533;
^&#557;&$|`T9&#65533;&#1005;&#65533;&#65533;aZ&#65533;i0&#65533;UE4)&#65533;-:&#65533;&#65533;C&#65533;j&#65533;\]Th/3&#65533; &#65533;b&#65533;&#65533;*&#65533;C&#65533;)&#65533;Pn++&#36512;&#65533;b&#65533;&#65533;&#65533;&#65533;&#65533;
A&#65533;&#65533;&#1642;&#65533;y&#65533;'&#65533;W&#65533;8!&#65533;&#65533;&#65533;/K&#65533;,&#65533;`yU&#65533;n&#65533;&#65533;&#65533;&#65533;2r&#65533;R&#65533;&#65533;&#65533;&#65533;#&#65533;&#65533;&#65533;&#65533;r^&#65533;&#65533;&#434;&#65533;&#65533;|I&#65533;&#1233;m&#65533;&#1262;q&#65533;(J&#65533;&#65533;i&#65533;&#65533;Pp&#65533;&#65533;5-&#65533;:&#65533;>&#65533;_&#65533; K&#65533;&#65533;&#65533;Zj&#65533;&#65533;T-&#65533;&#65533;/&#65533;&#65533;pcv&#65533;&#65533;^_"&#65533;&#1966;&#65533;&#65533;&#65533;&#65533;?&#65533;&#65533;"&#65533;&&&#65533;&#1096;&G&#65533;&#65533;/(&#65533;&#65533;&#65533;*6&#65533;&#65533;w&#65533;&#65533;)&#65533;r#&#65533;3*w*&#65533;&#65533;r#&#65533;f&#65533;&#65533;Lz&#65533;&#65533;~hX`Z&#65533;&#65533;.1&#65533;{T&#65533;&#65533;&#65533;p&#65533;&#65533;n&#65533;&#65533;&#65533;`.&#65533;f&#65533;=$&#65533;&#65533;sd&#65533;.&#65533;B&#65533;8Nl&#65533;&#65533;wn&#65533;$&#65533;&#65533;&#65533;l&#65533;a&#65533;2&#65533;&#65533;<gnj&#65533;n&#65533;
&#1509;&#65533;O&#65533;V&#65533;&#65533;&#65533;<&#65533;&#65533;"&#65533;#0D>[H&#65533;]M&#65533;&#65533;&#1069;&#65533;&#1533;~&#65533;_&#65533;I&#65533;6&#65533;&#65533;^o&#65533;V&#65533;&#65533;&#65533;]&#65533;&#65533;&#65533;&#65533;i&#65533;&#65533;8t&#65533;$&#65533;&#65533;:&#65533;$&#65533;&#65533;v&#65533;&#65533;^sCu6g&#65533;J&#65533;&#65533;#&#65533;&#65533;0n&#65533;&#65533;&#65533;vP&#65533;&#65533;&#657;
8')'&#65533;&#65533;Bq&#16243;-&#65533;&#65533;9X&#65533;	u&#65533;j>Ov+&#65533;,[&#65533;&#65533;B&#65533;9&#65533;r&#65533;&#65533;Kn.mZJ&#65533;3&#65533;&#65533;R&#65533;&#65533;3&#65533;$l.j&#65533; &#65533;&#65533;&#314;h[&#65533;&#24689;o&#65533;&#65533;5&#1937;&#147;&#65533;6p&#65533;67&#65533;t&#65533;&#65533;&#161;F&#65533;(&#65533;&#65533;L&#65533;V&#65533;&#65533;&#65533;&#340;&#65533;'&#65533;@&#65533;cO/6&#65533;w&#65533;&#65533;bF&#65533;dS6&#65533;&#65533;&#65533;&#65533;%c1chs&#65533;j]&#65533;&#65533;&
&#1540;&#65533;&#65533;&#65533;5s&#65533;&#65533;&#65533;-W&#65533;&#65533;&#65533;w|ot&#65533;&#65533;&#65533;k&#65533;&#65533;C&#65533;9&#65533;K&#65533;&#65533;*'&#65533;`2&#65533;.7v&#65533;&#17338;U&#65533;i&&#65533;&#65533;2F&#65533;/cZ7;k*&#65533;,&#537;b&#65533;_J&#992;9k&#65533;=o&#65533;w{&#65533;N&#65533;.&#65533;Gf&#65533;r&#65533;!z&#65533;7Y"&#65533;&#65533;z&#65533;&#65533;&#65533;2&#65533;}&#65533;&#65533;`Ag&#65533;u&#695;i&#1078;c&#65533;6s&#65533;7&#65533;&#65533;&#65533;nk&#65533;IG&#65533;]&#65533;&#65533;.&#65533;p&#65533;&#65533;&#65533;N1t%Mx&#65533;&#65533;&#65533;&#65533;0&#65533;d)WF&#65533;%8&#65533;&&#65533;&#65533;&#65533;&#65533;&#65533;&#65533;&#65533;&#65533;V6dVi&&#65533;A&#65533;^&#65533;&#65533;o>&#65533;&#65533;&#65533;&#65533;a&#65533;]&#65533;!Yj&#65533;&#349;&#65533;:&#65533;&#65533;&#65533;,&#65533;JH&#65533;&#65533;&#65533;.&#65533;1"&#2038;v&#65533;B(9&#65533;#8$&#59650;&#65533;0&#65533;&#65533;h&#65533;&#65533;S&#1884;&#645;&#65533;&#65533;&#65533;&#65533;&#65533;&#65533;&#65533;u&#65533;_J&#65533;XU?m&#65533;Q&#65533;&#65533;A$t&#65533;;/=&#65533;&#65533;&#65533;&#65533;h&#65533;&#65533;&#65533;&#65533;O&#65533;&#65533;?L&#65533;&#65533;@&#65533;Pnx&#65533;^&#65533;y&#65533;4r&#1665;X&#65533;xqu&#65533;>HW&#65533;&#65533;&#65533;+-.c&#65533;&#65533;~7&#65533;F&#65533;&#65533;&#65533;	"?Dwn&#65533;&#65533;t&#65533;&#65533;;&#65533;&#65533;:q&#65533;h2'&#65533;&#65533;&#65533;os&#65533;&#65533;&#65533;{\&#65533;&#65533;ij[&#65533;&#65533;&#65533;Z$&#65533;zl&#65533;&#25822;&#65533;UA&#65533;p&#65533;&#65533;&#65533;&#65533;&#65533;fm#9@Ne^&#65533;X
&#65533;&#65533;!&#65533;H&#65533;X,hgKEz&#65533;c=&#65533;%_&#65533;&#65533;&#65533;&#65533;&#65533;&#65533;&#1067;&#65533;Z&#65533;&#65533;k&#65533;&#65533;&#65533;&#65533;&#65533;*&#65533;&#1937;&#184;39v&#65533;m&#65533;+5u8<w&#65533;mi]9&#65533;3&#65533;&#65533;o&#65533;F7&#65533;&#65533;Y'&#65533;&#65533;*&#65533;&#65533;&#65533;&#65533;&#65533;&#65533;&#65533;&#65533;&#245;&#65533;w&#65533;&#65533;&#65533;Pw7&#65533;'n8&#65533;&#65533;&#65533;&#1621;&#65533;V&#65533;&#65533;&#65533;:gg&#65533;y&#65533;(|&#65533;q&#65533;'&#65533;&#575;	&#583;uF3,n&#65533;)&#65533;&#65533;&#65533;kMFGz?&#65533;&#65533;&#65533;&#65533;&#65533;&#65533;&#65533;&#65533;M&#65533;m&#65533;&#65533;&#65533;&#65533;&#65533;&#65533;&#65533;{&#65533;\f&#65533;&#65533;&#65533;R&#65533;?&#65533;&#65533;`&#65533;&#65533;&#65533;.&#65533;&#65533;v&#65533;QZ&#65533;&#65533;&#65533;&#65533;*&#65533;&#65533;*!$&#65533;&#65533;&#65533;&#65533;&#65533;`&#1326;&#65533;z&#65533;&#65533;&#65533;&#65533;w!&#65533;H&#65533;&#65533;&#65533;&#327;&#65533;W&#65533;lE*&#65533;T&#65533;s&#65533;&#65533;9Wn&#1130;&#65533;&#583;/&#65533;kF&#65533;&#65533;v=o&#65533;<&#1645;ar1~&#65533;&#65533;&#65533;&#65533;C`G&#65533;&#65533;&#65533;&#65533;;&#65533;&#65533;z&#65533;&#65533;&#65533;.FE&#65533;>&#65533;r&#65533;&#65533;&#65533;&#65533;&#65533;x&#65533;&#65533;&#65533;&#65533;&#33171;&#65533;)&#65533;&#65533;%<&#65533;D&#65533;4{U&#65533;tIRBN&#65533;2&#65533;&#65533;aDU&#65533;(&#65533;&#65533;t&#65533;&#65533;!&#65533;A&#65533;X$HP&#65533;&#65533;Ru2$ET&#65533;&#65533;&#65533;x&#65533;C&#65533;)_&#65533; &#65533;&#65533;#(&#65533;hb&#65533;NN!:G&#65533;&#65533;&#65533;&#65533;&#65533;&#65533;1M*&#65533;	&#65533;B&#65533;&#65533;&#65533;&#65533;kE&#65533;	"h&#65533;!&#65533;&#65533;V&#65533;&#65533;"&#65533;zV+E&#65533;&#65533;&#65533;fm&#65533;vR\&#65533;
%QTtQ^&#65533;&#65533;&#65533;&#65533;7&#65533;E&#65533;&#65533;:.|&#65533;&#65533;H&#65533;&#65533;5&#65533;\&#65533;x&#1708;&#65533;(&#65533;&#65533;u&#65533;2H&#795;&#65533;&#65533;&#65533;\YVhV&#65533;T&#65533;,u&#65533;&#1320;&#65533;c&#65533;[&#65533;&#65533;&#65533;]XA&#65533;ru[v&#65533;&#1594;x&#65533;&#65533;&#1161;&#65533;&#65533;_&#65533;1}&#65533;dr&#65533;&#65533;(Y&#65533;&#65533;&#65533;+H&#65533;&#65533;&#65533;bk&#65533;&#65533;%&#65533;&#424;&#65533;G&#65533;&#65533;&#65533;:,y<%*H}&#65533;&#65533;&#65533;&#65533;%&#65533;I&#65533;&#65533;q4h&#65533;C&#65533;&#65533;&#65533;&#65533;&#65533;1&#65533;p&#65533;&#65533;pR&#65533;&O&#65533;i'&#65533;&#65533;b&#65533;*&#620;&#65533;*&#65533;
+K&#65533;&#65533;&#1682;&#65533;&#65533;b&#65533;&#65533;6&#65533;k&#65533;H>&#65533;&#65533;@$C&#65533;&#65533;&#65533;L|&#65533;1&#65533;SI&#65533;&#65533;&#65533;G&#65533;:&#65533;-&#65533;&#65533;&#65533;*&#65533;&#65533; i&#65533;Q&#65533;"&#65533;K-&#65533;&#65533;&#65533;S&#65533;&#439;L+&#65533;7&#65533;d&#65533;&#65533;&#65533;z&#65533;JH^N&#65533;&#65533;&#65533;H$Q)&#65533;5	%&#65533;=&#65533;&#65533;&#65533;A&#65533;&#65533;F&#65533;d&#65533;&#65533;5&#65533;c&#65533;&#65533;|R&#65533;&#65533;&#65533;&#65533;&#65533;&#65533;\20&#65533;7B&#65533;7&#65533;
&#65533;<&#65533; &#65533;&#65533;.{&#65533;&#65533;&#65533;F&#65533;&#65533;A&#65533;<&#65533;&#65533;C&#65533;&#65533;&#65533;&#1323;8&#65533;T&#65533;&#65533;J&#65533;&#65533;&#380;R=&#65533;/&#65533;&#65533;+0&#65533;F&#65533;&#65533;l&#65533;&#65533;r&#65533;u4&#65533;j&#65533;&#65533;b32L&#65533;T&#65533;q5d&#65533;<&#65533;&#1796;&#65533;&#65533;6&#65533;x	&#65533;&#65533;)&#65533;&#65533;&#65533;n&#65533;&#548;&#65533;S&#301;dX@&#65533;#B&#65533;@&#138;=&#1708;&#65533;&#65533;&#65533;j&#65533;&#65533;&#65533;&#65533;&#65533;.&#65533;&#65533;&#65533;&#65533;&#65533;9{&#65533;&#65533;&#65533;<&#65533;P	&#65533;l0&#65533;&#65533;&#65533;;&#65533;zU&#65533;Cl&#65533;&#65533;&#65533;$&#65533;(S&#65533;#&#65533;&#65533;&#65533;MG&#65533;&#65533;S&#65533;&#65533;&#141;AN+$&#148;%,!&#65533;IQ&#65533;~v&#65533;/&#65533;&#65533;=D&#65533;P,&#274;&#65533;&#65533;&#1502;y&#65533;&#65533;Y S&#65533;&#65533;&#65533;a&#65533;EVF&#65533;:&#65533;2&#65533;&#65533;&#65533;Y&#65533;$&#65533;&#65533;&#65533;VX	d&#65533;m&#65533;5
0&#65533;M&#65533;<H&#65533;0]&#65533;K&#65533;&#65533;&#65533;&#65533;I&#65533;J&#65533;O8g&#65533;(;&#65533;&#65533;&#65533;&#65533;&#65533;B)&#65533;e&#65533;&#65533;&#65533;&#65533;&#65533;&#65533;,&#65533;&#65533;&#65533;_|d&#65533;&#65533;n[S>&#65533;UUD&#65533;&#65533;&#65533;F%/&#65533;f{&#65533;|,&#65533;&#65533;&#65533;&#65533;&#65533; c&#65533;y2&#1298;T&#65533;&#65533;&#65533;&#65533;bvui&#65533;&#65533;&#65533;&#65533;KW&#336;&#65533;&#65533;,&#65533;&#65533;]o&#1747;&#65533;j&#65533;&#65533;&#65533;9Q&#65533;&#65533;|&#65533;&#65533;&#65533;x{&#65533;&#65533;&#65533;&#65533;&#1977;E&#65533;&#65533;&#65533;dMK)&#65533;&#65533;3&#65533;&#65533;AN&#65533;1\(&#65533;&#65533;H&#65533;8&#65533;&#65533;u&#65533;&#65533;uG &#65533;&#65533;vp&#65533;*&#65533;Kq&#65533;;&#65533;\Vp&#65533;^&#17301;,&#65533;&#65533;&#65533;tM&#65533;g&#65533;&#65533;&#65533;&#65533;NL&#65533;&#65533;SwH&#65533;&#65533;=&#53363;yj&#65533;&#65533;&#65533;U@
&#65533;&#65533;w&#65533;0a:&#1241;CG&#65533;	Jz0&#1815;&#65533;b&#36220;l{&#65533;K&#65533;&#416;0&#65533;&#65533;#c8&#65533;(&#65533;&#65533;h
~IL&#65533;&#65533;W?&#65533;0!&#65533;R&#65533;&#65533;&#65533;b+Z&#65533;&#65533;&#65533;&#65533;&#65533;&#65533;R@&#65533;Lg&#65533;I&#65533;&#966;5J&#65533;Z&#65533;&#65533;&#65533;&#65533;&#65533;'&#65533;5&#65533;&#65533;q&#65533;&#65533;&#398;&#65533;&#65533;q&#65533;&#65533;t&#65533;%!&#65533;&#65533;&#65533;kxS&#65533;fV/C&#1456;{+&#65533;Dz&#65533;&#65533;E&#65533;&#65533;""}&#65533;&#65533;&#65533;&#65533;#> n&#65533;`2&#65533;Q&#65533;&#1534;'*&#65533;CmY&#65533;T&#65533;8&#65533;O&#65533;&#65533;.&#65533;&#65533;$&#65533;h&#65533;e&#65533;s&#65533;Xgi:2&#65533;&#65533;h&#65533;o&#65533;2B$&#65533;&#65533;^&#65533;d&#65533;%&#65533;&#1465;&#65533;&#65533;&#65533;f&#65533;H~m5&#65533;I&#65533;&#65533;@>&#65533;&#65533;oq&#65533;&#65533;f&#65533;&#65533;{&#212;{&#65533;>K^<&#65533;&#1302;2c&#65533;&#65533;&#65533;d&#65533;&#65533;^&#65533;?&#65533;&#65533;2&#65533;2&#65533;*M&#65533;&#65533;&#65533;9&#65533;&#65533;c|&#65533;npi-&#65533;&#65533;P&#65533;&#65533;	 jpG9V&#65533;&#65533;&#65533;9*PQx&#65533;[&#65533;&#65533;&#65533;&#65533; &#65533;&#599; &#65533;j&#65533;f6&#65533;&#65533;JQi&#65533;&#65533;&#65533;0s&#65533;DF&#65533;&#65533;p&#65533;[M"v&#65533;&#65533;&#65533;&#65533;&#65533;,&#65533;;&#65533;RO{V&#65533;0&#1244;(g&#65533;&#65533;&#65533;3&#65533;&#65533;&#65533;W&#65533;O&#28983;^
4&#65533;&#65533;&#65533;&#1264;&#65533;'cQ/g&#65533;%&#65533;&#65533;&#65533;&#65533;9~&#65533;@&#65533;	*:&#65533;2&#1793;m7&#65533;&#65533;&#65533;V&#65533; &#65533;&#65533;y#&#65533;DZ&#65533;&#65533;&#65533;&#65533;P&#65533;8T&#65533;][&#1303;&#65533;&#65533;&#65533;HYf&#65533;1M&#65533;S&#65533;&#65533;&#65533;&#65533;&#65533;	&#65533;&#65533;&#65533;&#65533;&#65533;&#65533;d&#65533;PY&#65533;^6&#65533;W&#65533;&#65533;&#65533;&#65533;&#65533;3&#65533;&#65533;aT&#65533;:U&#65533;Q&#65533;6O%&#65533;f'<&#65533;&#65533;&#65533;+&#65533;"h&#65533;?&#65533; &#65533;F&#65533;&#65533;&#65533;&#65533;>e	}&#65533;&#65533;&#65533;&#65533;5&#65533;Fd&#65533;&#65533;+&#65533;&#65533;>+=U&#65533;&#65533;&#65533;&#65533;&#65533;&#65533;&#65533;z&#65533;&#65533;6&#65533;d<%&#65533;]&#65533;&#65533;&#65533;u&#65533;&#65533;&#65533;]V&#65533;&#65533;rW&#65533;,e)&#65533;&#65533;&#774;&#65533;U&#65533;&#65533;b?ZY&#65533;&#65533;C&#65533;j%&#65533;&#65533;&#65533;&#65533;Cu&#65533;&#65533;&#65533;.&#65533;5&#65533;&#65533;"&#131;g&#65533;&#65533;r&#65533;&#65533;!m&#65533;%&#65533;I{E&#22408;&#65533;&#65533;"&#65533;+&#65533;W&#65533;&#65533;>cP&#65533;V&#65533;F&#65533;K&#65533;_&#65533;<&#65533;&#65533;Xq&#65533;4&#65533;&#65533;N&#65533;0&#65533;&#65533;W2&#65533;5&#65533;u&#65533;&#65533;&#65533;(.&#65533;(i1(U&#65533;&#65533;&#65533;6&#65533; 3&#65533;&#65533;b0&#65533;&#65533;$&#150;&#65533;&#65533;MTz$e&4&#65533;2~^o&#65533;&#65533;0"E&#65533;&#65533;&#65533;T&#65533;&#65533;j&#65533; &#65533;&#65533;u&#65533;@>&#65533;}JTd&#65533;]&#65533;T&#65533;&#65533;&#65533;&#65533;&#65533;tE?f&#65533;u&#65533;h&#762;&#65533;s&#65533;&#65533;o&#65533;R`&#65533;&#65533;	&#65533;&#65533;&#65533;&#65533;|`&#65533;n&#65533;Tt%018P")&#65533;}&#65533;&#65533;O&#65533;]s&#65533;&#65533;&#65533;	e&#65533;xh&#65533;&#65533;#&#65533;&#65533;&#65533;&#357;`&#65533;&#65533;&#65533;&#65533;&#65533;&#65533;&#65533;&#65533;>&#65533;&#65533;O?&#65533;&#65533;&#65533;&#65533;]&#65533;&#558;HL(2SK&#65533;&#65533;&#65533;Jx&#65533;&#65533;&#65533;	&#65533;&#65533;&#1038;&#65533;&#65533;&#65533;<x&#65533;&#65533;Wt&#65533;"RedQ&#65533;v&#65533;&#65533;+4&#65533;&#65533;&#65533;&#65533;&&#65533;&#65533;&#65533;&#65533;&#65533;P&#2014;&#65533;&#65533;Es&#65533;&#65533;&#65533;&#65533;&#65533;&#1724;&#1408;7IJ&#65533;@&#65533;,l&#65533;&#65533;i&#65533;a<&#65533;&#65533;&#65533;&#65533;&#1463;&#65533;&#65533;k&#65533;&#65533;DX&#65533;s&#65533;&#65533;E&#65533;&#65533;&#65533;&#65533;Z&#65533;&#65533;C&#65533;-&#65533;B&#65533;r&#65533;W.&#65533;&#65533;&#65533;&#65533;,&#1342;)&#65533;?&^R&#1884;C&#65533;n&#65533;&#65533;&#1467;&#65533;&#65533;&#65533;&#65533;U&#65533;&#1397;qM&#65533;&#65533;&#65533;a%#&#65533;V&#65533;&#65533;tv_bp&#65533;q&#65533;+LC&#65533;&#65533;@&#65533;z&#65533;&#65533;B&#65533;&#65533;&#65533;m&#65533;c&#65533;u\;&#65533;"&#65533;T&#65533;&#65533;:"&#65533;u&#65533;&#65533;<E&#65533;&#65533;@&#65533;H%&#65533;&#65533;(M&#65533;	H.&#65533;[&#65533;p&#65533;p{N\&#65533;c.h'&#65533;X&#65533;&#1957;&#10749;&#65533;&#65533;^&#65533;&#65533;=g&#65533;&#65533;RnI&#65533;&#65533;&#65533;j/&#65533;&#65533;&#65533;X&#65533;&#65533;&#65533;&#65533;u&#65533;&#65533;&#65533;&#65533;K&#1247;&#65533;&#65533;W&#65533;&#65533;&#65533;&#65533;&#65533;&#65533;&#65533;&#65533;-z&#65533;&#65533;in&#65533;:&#65533;&#65533;*j&#65533;Vl6P&#65533;&#65533;(&#65533;&#65533;&#65533;^&#65533;&#65533;o&#65533;&#65533;&#1406;v&#65533;>&#65533;a&#65533;R&#65533;&#65533;&#65533;7&#65533;&#65533;&#65533;&#65533;&#65533;C2&#65533;&#65533;&#65533;&#65533;&#65533;&#153;&#65533;&#65533;O&#65533;j&#65533;R&#65533;&#65533;&#65533;&#65533;&#65533;]BO8&#65533;q&#65533;&#65533;d&#65533;&#65533;&#65533;V&#65533;&#65533;&#65533;&#65533;8+&#65533;(&#65533;&#65533;&#65533;
&#65533;@&#65533;&#380;&#65533;
&#65533;&#65533;&#1544;&#65533;&#65533; V&#65533;Dn&#65533;0&#65533;&#65533;&#65533;&#65533;&#65533;PG&#65533;&#65533;&#65533;C&#65533;
j&#65533;F&#65533;&#722;&#65533;&#65533;L&#65533;8&#65533;&#65533;&#65533;'&#65533;&#65533;L&#65533;&#65533;&#65533;&#65533;.oz&#65533;&#65533;;&#65533;N&#65533;&#65533;&#65533;4&#65533;`&#65533;&#65533;&#65533;;&#41008;2 @&#65533;q&#65533;p&#65533;l&#65533;&#65533;&#1679;B&#65533;&#1009;&#65533;&#65533;&#65533;&#65533;&#65533;&#65533;&#65533;&#65533;&#65533;d&#65533;"&#65533;&#65533;&#65533;&#65533;+&#65533;&#65533;&#65533;x-&#65533;$&#65533;&#65533;j8*b&#65533;&#816;&#65533;P&#65533;&#65533;!p
&#65533;#P&#1488;&#65533;R,xj0&#65533;&#65533;JW&#65533;Jb&#65533;&#1170;c&#65533;	1A&#65533;&#65533;&#1600;&#65533;Q^*&#65533;&#65533;&#65533;&#65533;b&#65533;&#65533;&#1358;&#65533;4&#65533;&#65533;&#65533;&#65533;.LNP&#65533;&#65533;{0=b&#65533;&#65533;&#65533;.&#65533;b&#65533;&#65533;!&#65533;O&#65533;@&#65533;&#65533;
&#65533;&#490;&#65533;&#65533;r&#65533;	M&#65533;D	&#65533;"&#65533;x.&#65533;4&#65533;&#65533;&#65533;&#65533;&#65533;&#65533; N<&#65533;&#65533;&#65533;A	&#65533;Q	@&#65533;>&#1040;&#65533;&#65533;&#65533;&#65533;&#65533;&#65533;&#65533;&#65533;&#65533;&#65533;&#65533;&#65533;&#65533;#^&#65533;&#65533;&#65533;&#65533;D&#65533;&#65533;*&#65533;E&#65533;&#65533;&#65533;&#1314;&#65533;\&#65533;&#65533;&
Q&#65533;p&#65533;M&#978;&#65533;&#65533;&#65533;&#65533;&#65533;:+#Q9\&#65533;;*&#65533;O,3A&#65533;&#65533;&#65533;&#65533;&#65533;&#65533;x&#65533;&#65533;&#65533;&#65533;3&#65533;&#65533;!W&#65533;!U&#65533;&#65533;&#65533;&#63342;b	&#65533;&#65533;&#559;c&#65533;K&#65533;&#65533;o&#65533;&#65533;&#65533;&#65533;h&#65533;&#65533;&#65533;e&#65533;&#65533;&#65533;&#65533;q(&#65533;)&#65533;1&#65533;^&#65533;&#65533;q
&#65533;&#65533;I&#65533;a&#65533;&#65533;&#65533;&#65533;&#65533;&#1542;&#65533;&#65533;1&#65533;J&#65533;&#65533;iL&#65533;&#65533;&#805;&#898;?&#65533;&#65533; &#65533;&#65533;N&#65533;&#65533;~B# &#65533;&#748;)H&#65533;&#65533;q&#924;&#65533;'p@&#65533;&#65533;l&#65533; 2!CP&#65533;!&#65533;k&#65533;p&#65533;&#65533;`&#65533;c&#65533;+T&#907;Q&#65533;l$}&#65533;&#65533;>$C&#65533;N.&#65533;DB&#65533;d'\)U&#65533;?&#65533;&#65533;@1s&#65533;e&#65533;1!&#65533;&3w2E&#65533;&#65533;&#65533;gJ&#65533;h&#65533;v&#401;&#65533;&#65533;&#65533;&#65533;*%H&#65533;4[&#65533;&#65533; 	&#65533;023&#65533;&#65533;z@&#65533;&#65533;~&#65533;&#65533;29&#65533;&#65533;<&#65533;pR4)&#65533;	&#65533;*&#65533;&#65533;&#65533;,&#65533;&#65533;R&#65533;!3&#65533;-&#65533;&#65533;*&#1200;N&#65533;~&#65533;&#65533;
&#65533;+&#65533;z&#65533;#)+/&#65533;r/&#65533;&#65533;=&#65533;C&#65533;E&#65533;v&#65533;&#65533;v)S"5%3&U8&#65533;&#65533;&#65533;=&#65533;&#65533;L&#65533;&#65533;2kk&#65533;&#65533;&#65533;&#65533;&#65533;T@&#65533;&#65533; &#65533;&#65533;&#65533;F&#65533;4}&#65533;0g&#65533;&#65533;&#65533;&#65533;s&#65533;maP&#671;&#65533;&#65533;&#65533;&#65533;q"0qlR&#65533;r*&#205;?E&#65533;&#65533;&#65533;&#65533;,&#65533;B-&#65533;3&#65533;Z19&#65533;&#65533;"&#65533;Bo&#65533;j&#65533;&#65533;p&#65533;.&#65533;O&#65533;v&#946;*g&#65533;&#65533;&#65533;:_d&#65533;&#65533;-1brk<&#65533;&#65533;0&#65533;0&#65533;3		5S&#65533;H&#65533;T5&#65533;t1_rI&#65533;&#65533;1&#65533;&#65533;|&#65533;&#65533;&#65533;	W&#65533;&#1195;&#65533;&#65533;&#65533;?fcLS@Ik&#65533;&#65533;&#65533;&#65533;&#65533;p"&#65533;&#65533;&#65533;d&#65533;&#65533;Fk&#65533;N#&#65533;&#65533; &#65533;0&#65533;&#65533;B&#65533;T 0@89T!?t-&#65533;tD9iQ&#65533;&#1447;SJ&#65533;&#65533;P&#65533;&#65533;`&#65533;&#65533;&#65533;&#65533;&#65533;&#65533;&#65533;"&#65533;#&#65533;J;&#65533;&#65533;C&#65533;G{t&#65533;&#65533;4S&#65533;
H&#65533;&#65533;&#65533;4A&#65533;e&#65533;<&#65533;%&#65533;S&#65533;&#65533;I^~	&#65533;|F&#65533;&#65533;K&#65533;rL~&#65533;K&#65533;&#65533;&#65533;<&#65533;&#65533;1&#65533;&#65533;L&#65533;&#65533;5&#65533;&#65533;&#65533;&#65533;&#65533;-&#65533;&#65533;&#65533;)&#65533;&#65533;&#65533;%&#65533;&#65533;)&#65533;&#65533;&#65533;F&#65533;&#65533;&#65533;t8&#65533;&#65533;bO&#65533;T&#65533;$2P&#65533;&#65533;&#65533;vLcR&#65533;DM	&#65533;&#65533;~&#65533;&#65533;^]&#65533;&#65533;~&#65533;&#65533;"&#65533;&#65533;cT&#65533;&#65533;&#65533;o^y&#65533;&#65533;THC&#65533;4&#65533;&#65533;S&#65533;4&#65533;L&#65533;=&#65533;&#65533;LbE%&#65533;3+&#65533;I&#2016;&#65533;&#65533;f5&#65533;&#65533;&#65533;&#65533;&#65533;&#65533;&#65533;G&#65533;<&#65533;&#65533;;&#65533;&#65533;Iu)&#65533;&#65533;&#65533;&#840;&#65533;$&#65533;&#65533;&#65533;	v4&#65533;&#65533;N&#65533;&#65533;&#65533;&#65533;&#65533;&#65533;AP&#65533;Z[_&#65533;&#1718;5&#65533;G&#65533;RTS*&#65533;\&#65533;b&#65533;&#65533;/5&#65533;jTRA&#65533;&#65533;#&#65533;.uZ[&#65533;&#65533;:uS&#65533;&#65533;&#65533;4&#65533;V&#65533;RTOT}Uk&#65533;&#65533;
&#65533;	!&#65533;V&#65533;jh&#65533;&#65533;'}&#65533;?A`4&#850;&#65533;B&#65533;S&#65533;&#65533;v_&#65533;&#65533;K&#65533;AI'&#65533;4&#65533;&#65533;&#65533;r&#65533;&#65533;&#65533;&#65533;s&#65533;'*"n&#65533;Vn&#65533;QRoB&#65533;B*&#65533;&#65533;q&#65533;sfm&#65533;[m&#65533;&#65533;@&#65533;&#65533;&#65533;s+&#65533;&#65533;P&#65533;&#65533;CEC;2s&#1429;F&#65533;&#65533;&#65533;&#65533;00[N&&#65533;&#65533;nuA`u&#65533;vW7+&#65533;uTC&#65533;vk7L&#65533;&#65533;r&#65533;pd&#65533;&&#65533;&#65533;&#65533;^^$&#65533;&#65533;&#65533;BL1f&#65533;4%&#65533;&#65533;&#65533;H&#65533;&#65533;&#65533;&#65533;T&#65533;&#65533;Da&#65533;ADpc`0&#65533;&#65533;J&#65533;&#65533;>lB*&#65533;)&#65533;
F&#65533;Z&#65533;r#&#65533;t&#65533;r&#65533;&#65533;P&#194;&#65533;&#65533;	\&#65533;&#65533;c&#65533;&#65533;&#65533;~Ht&#65533;&#65533;]&#65533;"i&#65533;&#65533;)f&#65533;G&#65533;&#65533;&#65533;\&#65533;u&#65533;2vi&#65533;&#65533;&#65533;y{&#65533;&#65533;&#65533;n&#65533;&#65533;k&#61758;&#65533;&#65533;a=&#65533;u`vL&#65533;:n&#65533;(&#65533;m5&#65533;y/5@OsW&#65533;&#65533;iz&#65533;&#65533;&#65533;	t4&#65533;w
&#65533;^&#65533;4)&#65533;&#65533;|!PBn
jj&#65533;D&#65533;2#/7Qm&#65533;&#65533;:iEubN	u'h&#48306;&#65533;,Rcp&#65533;&#65533;
&#65533;&#65533;K
d`0&#65533;&#65533;y/&#65533;S&#65533;&#65533;SA&#65533;&#65533;Vn&#65533;&#65533;4&#65533;wy8&#65533;&#65533;&#65533;y{&#65533;&#65533;&x&#65533;&#65533;aK|W&#36276;R&#65533;&#65533;C&#65533;&#143;G&#65533;pg&#65533;^K&#65533;GT=7&WA&#65533;&#65533;Ya&#65533;yQj&#65533;n8&#65533;	s&#65533;&#65533;&#65533;&#65533;\Z&#65533; ;&#65533;}g&#65533;&#65533;&#65533;7~&#1743;&#65533;Otg&#65533;8.K&#65533;ssn$&#237;&#65533;&#65533;&#65533;&#65533;m&#65533;&#65533;&#65533;P&#65533;&#65533;g&#65533;b&#65533;&#65533;&#65533;&#65533;s&#65533;_OS&#65533;&#65533;sb9&#65533;<W&#65533;&#65533;o&#65533;0+&#65533;h2h&#194;|&#65533;lk&#65533;&#65533;8y&#65533;&#65533;q&#65533;SYj&#65533;iyjIUq&#65533;&#65533;b&#65533;&#65533;&#65533;
&#65533;`&#65533;&#65533;(`OQ`&#65533;S365yR(4[C&#65533;P&#65533;G&#65533;&#402;&#65533;+&#65533;"&#65533;d9Raf/&#65533;&#65533;9&#65533;	&#65533;o&#65533;PWy9&#65533;&#65533;&#65533;v&#65533;&#65533;&&#65533;&#65533;&#65533;&#65533;j&#65533;&#65533;n&#65533;`&#65533;&#65533;&#65533;&#65533;&#65533;&#65533;&#65533;r&#65533;&#65533;&#65533;%F&#65533;- c&#65533;!&#65533;Y&#65533;&#65533;&#65533;&#65533;@X2&#65533;&#65533;}&#65533;Y&#65533;u&#65533;{w &#65533;&#65533;@wzB&#9031;&#65533;&#65533;&#65533;Z!&#65533;&#65533;k}&#65533;s&#65533;&#62949;&#65533;&#65533;f&#1991;&#65533;&#65533;&#65533;&#65533;,o*&#65533;&#65533;Zj&#65533;&#65533;&#65533;&#65533;&#65533;<&#65533;&#65533;j+z&#65533;&#65533;9&#65533;&#65533;&#65533;SGx&#65533;}&#1315;!b&#65533;&#65533;&#1410;&#65533;&#65533;I&#65533;R&#65533;&#894;&#470;#v&#65533;&#65533;&#65533;&#65533;&#65533;&#65533;&#65533;&#65533;&#888;i&#65533;&#65533;&#65533;&#65533;5&#65533;&#65533;&#65533;c&#65533;,P&#65533;G&#65533;&#1611;&#65533;&#65533;&#65533;Yj&#65533;Tc6&#65533;%&#65533;"&#65533;Bb&#65533;&#65533;&#65533;i&#1428;&#65533;9&#65533;m&#65533;&#1766;&#65533;&#65533;S/&#65533;ULd&#65533;iJ&#65533;&#65533;&#65533;^wYG&#65533;S&#65533;q&#1516;&#65533;G7&#65533;\;&#65533;7Z&#65533;&#65533;&#65533;$&#65533;&#65533;wzD98&#65533;f&#65533;&#364;]&#65533;&#65533;c&#65533;&#65533;ya&#65533;&#65533;7&#65533;&#65533;&#65533;&#65533;%&#305;	&#65533;&#1817;&#65533;&#65533;&#65533;pv)[&#65533;/{,F&#1117;%&#65533;&#65533;;f~!`&#65533;u&#65533;&#65533;&#65533;~&#1685;ti4&#65533;&#65533;&#65533;&#65533;R&#65533;'&#65533;&#65533;?u&#65533;&#65533;&#344;u&#65533;&#65533;3&#65533;G&#65533;&#65533;&#65533;&#65533;nw{&#65533;&#65533;6&#65533;~&#65533;&#65533;,a&#65533;&#65533;'q&#65533;&#65533;&#65533;&#65533;p&#65533;i/&#65533;;fa&#65533;d&#65533;&#65533;&#65533;[&#65533;&#65533;&#65533;&#65533;&#1718;&#65533;[&#65533;&#65533;&#65533;&#65533;!&#1595;&#65533;&#65533;&#65533;&#65533;&#65533;8&#65533;&#1684;&#65533;9&#65533;&#65533;&#65533;
&#65533;&#1560;f.&#413;:&#65533;m*dDt&#65533;&#65533;&#65533;&#65533;[&#65533; &#756;&#65533;S&#65533;X%]&#65533;&#65533;&#65533;&#65533;&#65533;&#65533;0&#65533;	&#65533;s&#65533;&#65533;	&#65533;K&#65533;&#65533;[&#65533;+&#65533;&#65533;x&#65533;`&#65533;&#65533;&#65533;&#65533;w9&#65533;&#65533;&#65533;l&#65533;&#65533;O<&#65533;&#65533;5&#65533;O&#65533;&#1849;&#65533;&#65533;FQ<&#65533;b&#65533;&#65533;vq&#65533;&#1548;&#65533;&#65533;&#65533;&#65533;&#65533;&#65533;p&#65533;j&#65533;&#1423;&#14119;&#65533;Y&#65533;ss&#65533;;.&#65533;&#65533;9Q&#65533;}&#65533;Zf&#65533;<&#1724;u-&#65533;H&#557;&#65533;#1&#65533;.d@&#65533;&#65533;&#65533;-Y&#65533;&#65533;<&#65533;&#65533;&#65533;u&#65533;&#65533;&#65533;y&#65533;&#65533;\&#65533;&#65533;X	&#65533;&#65533;p&#65533;&#65533;M-"&#65533;&#1384;&#65533;&#65533;?&#65533;y&#65533;&#65533;&#65533;&#65533;&#65533;qy&#65533;[w&#65533;Y_&#1272;&#65533;&#65533;&#65533;&#65533;	&#65533;L&#65533;*(&#65533;&#65533;qX&#65533;V&#65533;&#1726;U&#65533;n&#65533;&#213;&#65533;&#65533;X
+&#65533;ete&#65533;&#874;5=&#65533;&#65533;&#65533;&#65533;&#65533;t!;&#65533;#&#65533;&#65533;&#65533;&#65533;y&#65533;K&#65533;&#65533;&#65533;&#1015;&#65533;&#65533;&#65533;&#65533;m&#65533;R!&#65533;!
a&#65533;K&#65533;&#65533;Y0&#65533;&#65533;w&#65533;&#65533;&#65533;&#65533;&#65533;&#65533;&#65533;s&#65533;&#955;&#65533;&#65533;&#1659;&#65533;75^&#65533;B&#65533;&#65533;'4<&#65533;&#65533;&#65533;x&#65533;v&#65533;I&#65533;&#65533;&#65533;E	E&#65533;81Cz&#65533;	&#65533;&#65533;c&#65533;e&#65533;}&#65533;2O&#65533;R@|&#65533;:&#65533;sY&#65533;&#65533;w&#577;Z%&#65533;Sw&#65533;&#65533;&#65533;&#65533;]&#2047;&#65533;NAw2&#65533;&#65533;&#65533;d&#65533;&#1000;1|&#65533;Q1&#65533;&#65533;&#65533;&#65533;|&#261;&#65533;&#65533;&#65533;w&#65533;&#65533;&#65533;|&#65533;{&#65533;&#65533;&#65533;&#1394;~&#65533;Wbo&#65533;}k&#65533;&#65533;&#65533;&#65533;>I&#65533;O&#1107;?&#65533;&#65533;W:&#65533;'&#65533;&#65533;a&#65533;U)&#65533;&#65533;&#65533;&#65533;&#65533;L&#65533;&#65533;&#65533;&#65533;&#65533;Hw&#65533;&#65533;G&#65533;+v&#65533;t&#65533;-F&#65533;'&#65533;&#65533;&#65533;&#65533;x&#604;Y{RdpW&#65533;7&#65533;&#65533;w&#65533;&#65533; &#65533;&#65533;i:&#65533;&#65533;&#65533;&#65533;;&#65533;&#65533;&#1929;e&#65533;&#65533;&#65533;&#65533;&#65533;&#1022;&#65533;/&#41213;[KI&#65533;&#757;9iQ&#65533;&#1623;&#65533;{&#65533;rs&#1427;&#65533;&#167;&#65533;q&#65533;N&#65533;&#65533;~!&#65533;&#65533;-*uU&#65533;&#65533;&#474;Wq&#65533;&#65533;&#65533;&#65533;&#65533;	+&#65533;&#65533;&#65533;&#65533;GQ&#65533;C&#65533;S&#65533;|&#65533;)-&#65533;&#1705;&#65533;`&#65533;&#65533;&#65533;&#1519;Ow&#65533;&#65533;&#65533;&#65533;&#65533;;&#65533;&#65533;&#1979;&#65533;&#65533;8|&#65533;P?&#65533;&#65533;&#65533;&#65533;;&#65533;&#65533;&#65533;~	F&#1072;&#65533; &#65533;~:|&#65533;p&#65533;@&#65533;!V&#65533;&#65533;&#65533;&#65533;$&#65533;8&#65533;#G&#65533;$'n<&#592;&#65533;&#65533;C&#65533;Z&#65533;&#65533;)&#65533;&#793;&#65533;&#65533;jf&#1156;&#65533;&#65533;&#925;&#65533;zr"&#65533;&#65533;&#65533;NEq&#65533;&#65533;&#65533;&#65533;&#65533;&#65533;&#65533;T&#65533;x
&#65533;F&#65533;~?&#65533;ZB+&#65533;&#65533;Z]x&#65533;*&#65533;j&#65533;&#65533;4&#65533;&#65533;8&#65533;&#65533;DZK7 t7&#65533;&#1715;c&#65533;&#1081;K&#15037;|&#65533;B&#65533;%&#737;&#65533;~&#65533;
&#65533;&#65533;&#65533;P&#65533;&#65533;56x9&#65533;d&#65533;&#65533;&#192;&#65533;A&#65533;jx&#65533;&#65533;)&#65533;&#420;K&#65533;&#65533;&#65533;&#1650;&#65533;&#65533;"&#65533;n&#65533;&#65533;d&#65533;&#65533;O&#65533;n\&#65533;!n&#65533;M&#65533;&#65533;80&#65533;&#65533;&#65533;!]&#65533;&#65533;&#65533;&#65533;&#65533;&#65533;h:&#65533;&#65533;&#65533;gP&#65533;&#1121;&#65533;L&#65533;&#65533;&#65533;&#65533;%F&#65533;&#65533;l&#65533;&#65533;W&#65533;&#65533;&#65533;j&#65533;&#65533;f&#1530;g&#65533;^&#65533;\&#65533;&#65533;k&#65533;C
&#65533;^&#65533;z&#65533;&#1990;&#65533;&#65533;QL&#65533;7Y&#65533;&#65533;&#65533;Yf&#65533;&#65533;Yg&#65533;%&#65533;]&#65533;9&#65533;&#65533;&#65533;&#65533;-H &#65533;&#65533;&#65533;&#65533;9hrn(j&#65533;&#65533;f&#1156;#Q4\I&#65533;g&#65533;&#65533;%&#65533;s6Z&#65533;&#584;B&#65533;&#65533;N&#65533;&#65533;d&o&#65533;TS&#65533;M5US&#65533;i&#65533;Cc4&#65533;&#65533;TN&#65533;%!Z&#65533;&#65533;&#65533;\j&#65533;Tah&#65533;WA&#65533;&#65533;E&+f&#65533;	*j"&#65533;&#528;^&#65533;Ai'YG)A&#65533;&#65533;&#65533;'>g&#65533;:B&#65533;&#65533;&#65533;&#65533;]&#65533;&#65533;&#65533;&#65533;&#1119;&#65533;&#65533;x[&#65533;#=&#65533;[I&#65533;	Wp&#65533;U&#65533;[r&#65533;t#M<&#65533;V&#65533;O&#65533;&#65533;#&#65533;u&#65533;lb&#65533;^&#65533;&#65533;$&#65533;&#65533;&#65533;&#65533;&#65533;zNN&#65533;&#65533;h^&#65533;%\ZvY&#65533;_&#65533;	,&#65533;bF&#65533;*&#65533;&#65533;)&#65533;&#65533;&#65533;&#1977;&#65533;(&#65533;>&#65533;afXB&#65533;&#65533;&#65533;&#65533;&#65533;&#65533;&#65533;&#65533;e&#65533;&#65533;&#65533;&#65533;&#1298;&#26722;&#65533;&#65533;&#65533;ie&#65533;B&#1561;D&#65533;Tm&#65533;&#1198;h@&#65533;&#65533;C&#65533;&#37732;Z&#65533;&#65533;N&#65533;V&#65533;&#65533;(&#65533;&#65533;/&#65533;*&#65533;V&#65533;91&#65533;&#65533;&#65533;Bc3&#65533;&#65533;[r&#65533;&#65533;&#65533;&#1439;&#65533;&#65533;&#65533;&#65533;O&#65533;&#65533;[&#65533;f;'&#65533;&#65533;&#65533;&#65533;&#65533;&#65533;'2&#65533;ml6(g&#65533;*&#65533;Lb&#65533;&#65533;&#65533;&#65533;&#65533;,;t&#1051;&#65533;u&#30934;&#65533;&#65533;tD&#65533;&#65533;&#65533;&#65533;&#1832;&#65533;&#65533;4p&#65533;&#65533;&#65533;d&#65533;&#65533;,&#65533;*&#65533;9D,^&#65533;?P&#65533;&#65533;&#65533;`v[K&#65533;M&#65533;T&#65533;'&#65533;&#65533;;!&#65533;\&#65533;YrO&#65533;Xw*&#65533;F&#65533;&#65533;u+&#65533;&#65533;n&#65533;!e&#1964; k&#65533;&#65533;3&#65533;&#65533;&#65533;&#65533;(&#65533;&#65533;}&#65533;&#65533;&#65533;\&#65533;,<:B&#65533;J{4)&#65533;K#&#65533;&#65533;&#65533;&#65533;&#65533;&#65533;x0&#65533;&#65533;f&#65533;c&#65533;&#65533;&#65533;&#1030;]w&#65533;&#65533;-&#65533;F&#65533;.&#369;&#65533;&#65533;&#65533;>&#65533;&#65533;k&#65533;h&#65533;&#65533;&#65533;u&#65533;&#65533;t&#65533;~7&#36458;8&#65533;&#65533;&#65533;&#65533;&#1117;xN&#65533;af&#12479;&#65533;&#65533;&#65533;n~&#1798;&#65533;$"o~H&#65533;&#65533;&#65533;&#65533;&#65533;g&#65533;&#65533;&#65533;9i&#65533;&#65533;&#65533;jg&#65533;&#65533;&#65533;yx&#65533;Q$&#65533;&#65533;xGJ&#65533;&#65533;Ux&#65533;&#65533;&#65533;&#65533;%K&#65533;Br&#65533;7&#65533;<&#65533;L$,u&#65533;&#65533;&#65533;&#65533;8&#65533;Y&#65533;&#65533;&#65533;&#65533;f&#65533;=#&#363;e/;&#65533;&#65533;5.&#397;&#65533;}Q&#65533;&#65533;TA&#65533;&#65533;oE&#65533;&#1309;&#65533;&#65533;&#65533;&#288;	Mh&#65533;&#65533;&#65533;'&#65533;&#65533;&#65533;R:l&#65533;M&#65533;&&#65533;ZmG&#65533;&#65533;W&#65533;&#65533;&#65533;'&#65533;a&#65533;V&#65533;,&#65533;&#65533;M&#65533;n&#65533;&#65533;&#65533;,F&#65533;6r&#65533;&#65533;0&#65533;MH<&#65533;1&#1129;&#65533;X&#65533;&#903;|B\&#65533;&#65533;&#65533;!&#65533;&#65533;L&#65533;&#65533;&#65533;&#65533;x?5&#65533;&#65533;&#65533;oPr:&#65533;m.&#65533;R&#65533;A&#65533;&#65533;f&#65533;&#65533;&#65533;O&#1624;+&#65533;&#65533;&#65533;\&#65533;&#950;t$&#65533;&#65533;&#65533;&#65533;&#65533;,d&#65533;&#65533;&#65533;&#65533;&#65533;&#65533;Qx&#65533;&#65533;&#65533;|&#65533;F*4&#65533;c^&#65533;&#65533;G&#65533; F&#65533;&#65533;&#65533;T&#65533;&#65533;"&#65533;&#65533;8y2&#65533;&#65533;pH&#65533;&#65533;dg&#1556;J|&#65533;E&#65533;&#65533;a&#65533;N&#65533;&#65533;&#65533;&#65533;&#274;&#65533;Sd&#65533;5&#65533;&#65533;&#65533;&#65533;&#65533;i&#65533;&#65533;&#65533;&#65533;*&#65533;&#65533;&#65533;&#65533;&#65533;s&#65533;<&#65533;@p&#65533;&#65533;&#65533;&#65533;I&#65533;&#65533;&#65533;P&#65533;!Dl)&#65533;&#65533;&#65533;&#54139;4&#65533;&#65533;2&#65533;&#65533;G3&#65533;v:pu&#65533;&#65533;8&#65533;&#65533;V5&#65533;&#65533;i>qfs~y\f8&#65533;&#65533;&#65533;Sf3&#65533;&#1332;TJO#&#65533;0&#65533;&#65533;QM&#65533;&#65533;jJ&#65533;&#1748;MN&#65533;c&#65533;{&#65533;T&#65533;X\&#65533;*Uy0&#65533;&#65533;mcH&#65533;&#65533;(&#65533;>&#65533;6#&#65533;i&#65533;&#65533;&#65533;&#1752;e3zz&#65533;S~p5&#1905;Lc&#65533;=&#65533;&#65533;&#65533;&#65533;(&#65533;&#65533;Z&#65533;R3C&#533;Js&#65533;&#65533;&#65533;ErSq&#65533;&#65533;p*"&#65533;`5&#65533;&#65533;Q&#65533;&#65533;T]"&#65533;z!&#65533;<&#65533;&#65533;&#65533;&#65533;&#1870;&#65533;j;e&#65533;&#65533;TE&#65533;*V&#65533;&#65533;&#65533;&#65533;_&#65533;&#1540;&#65533;&#65533;&#65533;&#65533;&#65533;rK(&#65533;a&#65533;B&#65533;ivk&#65533;Qa\I&#65533;.&#65533;&#65533;&#65533;&#65533;,M&#65533;`I&#65533;t&#65533;&#65533;&#65533;O&#809;_]FE&#65533;&#1173;&#65533;&#65533;&#65533;&#65533;X&#427;v&#65533;&#65533;I&#65533;&#65533;&#65533;&#321;&#65533;&#65533;G?R,:&#65533;&#65533;+&#65533;6g&#65533;2&#65533;&#65533;6&#65533;^*i&#65533;&#65533;&#65533;&#65533;&#65533;&#65533;&#476;&#65533;&#65533;M&#65533;&#65533;niX&#65533;&#65533;&#65533;&#65533;?&#65533;s&#65533;z_&#65533;&#65533;7&#65533;&#65533;f&#65533;+\&#933;&#65533;&#1013;Wmd&#65533;&#65533;R&#1466;&#65533;&#65533;&#65533;S&#65533;K&#65533;&#65533;&#65533;1&#228;&#65533;&#65533;&#65533;&#65533;&#65533;&#65533;~&#65533;J&#65533;=&#1915;Bs&#65533;&#65533;&#65533;>@U&#65533;&#65533;&#65533;a&#65533;7&#65533;~k&V&#1224;&#65533;v&#65533;&#65533;
p&#65533;&#65533;&#65533;&#65533;-S&#65533;4&#65533;[&#1829;-&#65533;&#65533;u"'$&#65533;+&#65533;+&#65533;&#65533;&#65533;&#1254;&#65533;#S>&#65533;i&#65533;m&#65533;4&#65533;&#65533;&#65533;&#65533;K&#65533;&#65533;y&#65533;[s&#65533;&#65533; OR&#65533;&#65533;&#65533;&#65533;9&#65533;|&#65533;2&#65533;z&#65533;&#65533;&#65533;&#65533;?x&#65533;CI&#65533;&#65533;&&#65533;&#65533;&#65533;&#65533;Z&#65533;&#65533;z&#65533;Nk&#65533;L&#65533;L&#65533;xH&#1177;u{&#65533;&#65533;d&#65533;
W&#65533;&#65533;&#65533;,&#65533;&#65533;&#65533;0&#65533;uIn&#65533;&#65533;d{&#65533;R&#65533;&#65533;JI&#65533;&#65533;a	O&#65533;&#65533;&#65533;&#65533;&&#65533;	k<&#65533;&#1192;&#65533;Z&#65533;3&#65533;&#65533;&#65533;\+yf&#65533;"\r&#1623;Sa&#65533;s&#65533;&&#65533;&#2039;X&#65533;:&#65533;p?n&#65533;&#65533;1&#65533;&#1638;&#65533;FYk&#65533;&#65533;U-F&#65533;R&#65533;I&#65533;K&#65533;S&#65533;&#65533;bW&#65533;8&#65533;&#316;ue&#65533;&#65533;&#48089;&#65533;X(%&#65533;&#65533;cA&#65533;&#65533;&#65533;."`&#65533;5&#65533;i&#65533;t&#65533;&#65533;&#65533;w&#65533;&#65533;m&#65533;.&#65533;&#65533;&#65533;&#65533;H&#65533;&#65533;#m&#65533;&#65533;v&#65533;G&#65533;&#65533;&#65533;&#65533;,4ux&#65533;&#65533;36&#65533;&#65533;Sxu(<&#65533;<w&#65533;7&#742;&#65533;&#65533;g&#65533;'Z&#1108;&#65533;&#65533;z&#65533;S&#65533;!(&#65533;Ffx&#65533;&#65533;&#65533;&#65533;&#534;<l&#65533;g#I&#65533;O&#65533;&#65533;&#65533;A&#65533;Ovsw&#65533;&#65533;T&#65533;E$P&&#41437;&#65533;&#65533;&#65533;	&#65533;&#65533;O&#65533;&#65533;&#65533;}&#65533;&#65533;MXC&#65533;c]&#65533;moZ&#1257;&#65533;&#65533;&#65533;B@G8&#65533;Bn$&#65533;&#65533;&#65533;Fi&#65533;r&#65533;&#65533;ta&#65533;(J&#65533;_j&#65533;&#526;r^&#65533;&#65533;a{&#65533;z&#65533;q&#65533;&#65533;4M&#65533;&#65533;Y&#2042;&#65533;&#65533;C&#65533;&#65533;&#65533;&#65533;rX-/HrW&#65533;]&#65533;&#65533;/&#65533;&#65533;	&#65533;@"&#65533;&#65533;]&#65533;&#65533;&#65533;&#65533;J&#65533;&#65533;&#65533;&#65533;~&#65533;&#65533;|Np&#65533;&#65533;&#1373;&#65533;$W=&#65533;&#65533;&#65533;&#65533;*[&#65533;v&#65533;&#65533;&#65533;&#65533;?~&#65533;&#65533;&#65533;&#65533;zW;KJ&#1157;&#65533;W&#65533;Y&#65533;&#746;&#65533;&#65533;&#924;&#65533;&#65533;-&#65533;8&#65533;Ff0&#65533;I&#65533;_&#65533;&#65533;&#65533;3&#1705;&#65533;\&#65533;$#\&#65533;&#65533;&#65533;&#65533;y&#65533;!&#65533;&#65533;&#65533;&#65533;&#65533;^&#65533;&#65533;&#65533;&#65533;5^Fq&#695;|&#65533;&#65533;|&#65533;77&#65533;&#65533;y&#65533;&#65533;&#65533;':bnzn&#65533;_&#65533;pk&#65533;&#65533;i&#65533;&#65533;&#65533;0&#65533;z&#65533;'&#65533;&#65533;c&#65533;&#65533;~&#65533;bd%&#65533;9&#65533;&#65533;h&#65533;g\;Ud&#65533;&#65533;9&#65533;G8&#65533;D"&#710;.&#65533;&#65533;2xr|Y&#65533;E&#65533;&#65533;Q&#65533;V'30H}&#65533;^e&#65533;4&#65533;vZ&#65533;WQ&#65533;&#65533;n&#65533;&#65533;w&#65533;&#65533;Y&#65533;G0&#65533;&#65533;S3~w&#65533;&#65533;"&#65533;M&#65533;&#65533;syglB&#65533;\}Et&#65533;&#65533;w.8pA&#65533;&#65533;5DIe&#65533;&#65533;&#65533;d&#65533;&#65533;E'0&#65533;Eu&#65533;7&&#65533;R
q&#65533;&#65533;GfWF&#65533;&#65533;,&#65533;fbu<nC>c&#65533;/&#65533;jo`&#65533;pczh&#65533;2&#65533;GDr~0&#65533;P&#65533;&#65533;9u|&#65533;Gd&#65533;{>&#1410;.&#65533;\&#65533;&#65533;&#65533;&#65533;G&#65533;PTw&#1314;X&#65533;&#65533;&#65533;7&#65533;&#65533;&#65533;wG&#65533;&#65533;	]0&#65533;&#65533;&#65533;FLq&#65533;&#65533;F&#65533;R&#65533;XZ&#65533;%fuV&#65533;'&#65533;&#65533;&#65533;&#65533;k
tE&#65533;&#65533;&#65533;&#65533;G&#65533;c&#65533;&#65533;b&#65533;&#65533;o9&#65533;h!)*T A.&#65533;&#65533;H&#65533;&#65533;s|&#454;@7&#65533;&#1482;&#65533;"T&#385;&#65533;&#65533;3\&#65533;&#65533;w&#65533;ux&#65533;&#65533;ayG}&#65533;&#65533;&#65533;Q\&#65533;&#65533;u&#65533;bIH&#65533;&#65533;Kq4&#65533;&#65533;XJL&#65533;u9A&#65533;&#65533;&#65533;,&#65533;z&#65533;&#1473;&#65533;15&#65533;)n&#65533;^r&#65533;Mv&#65533;'&#65533;&#65533;=&#65533;:&#65533;&#65533;&#65533;Ca@G &#65533;oT&#65533;&#65533;>wTt`&#65533;&#266;,(&#65533;&#65533;a]&#65533;$S&y&#1289;c#&#65533;27"gF%1&#65533;&#65533;"&#65533;X`&#65533;&#65533;&#65533;|v&#65533;&#65533;&#65533;&#65533;&#65533;&#65533;&#65533;H&#65533;O&#65533;M&#65533;%,&#65533;c&#65533;&#65533;_&#65533;&#65533;2&#65533;&#65533;{&#65533;rb&#65533;&#65533;&#65533;&#65533;&#65533;(&#65533;&#65533;o&#65533;X&#65533;PFC|H&#65533;&#65533;"BAx&#65533;"&#65533;Ee&#65533;b46&#65533;&#65533;J&#1591;qa&#65533;u<S&#65533;&#65533;WPv&#65533;):&#65533;(&#65533;bdY&#65533;#&#65533;z&#65533;&#65533;&#65533;.9&#65533;&#65533;&#598;&#65533;&#65533;~&#65533;-&#65533;Xb&#65533;&#65533;w &#65533;.&#65533;ve79i<(&#65533;R&#65533;&#65533;&#65533;XL&#65533;y0-&#65533;&#65533;&#65533;&#65533;&#65533;&#65533;jI&#65533;e&#65533;%@&#65533;&#65533;3&#65533;H&#65533;&#65533;&#1621;&#65533;r	(&#65533;&#65533;&#65533;&#65533;&#65533;&#65533;&#1618;&#65533;y&#65533;&#65533;&#65533;&#65533;&#65533;4x:&#30392;E:	]?Y&#65533;w&#65533;W&#65533;X|&#65533;&#65533;a&#65533;1&#65533;&#402;&#65533;"&#65533;W&#65533;5&#65533;j}&#65533;&#65533;&#65533;i&#65533;&#65533;yJL&#65533;&#65533;&#65533;&#65533;d&#65533;&#65533;y&#65533;&#65533;qP&#1849;&#65533;&#65533;I&#1929;C&#65533;9d&#65533;6&#65533;&#65533;&#65533;&#65533;&#65533;&#65533;&#65533;&#65533;X&#65533;I&#65533;&#65533;&#65533;&#65533;&#65533;N&#65533;&#65533;&#65533;A&#65533;&#65533;&#65533;<&#65533;&&#65533;&#65533;&#65533;J&#65533;Vv&#65533;&#65533;FO&#1100;mO&#65533;h&#65533;&#65533;&#65533;$W&#65533;&#65533;&#65533;-&#65533;&#65533;&#65533;&#65533;HP(&H &#65533;&#65533;
/&#65533;&#65533;&#65533;M&#65533;&#65533;&#65533;&#65533;&#65533;&#65533;&#65533;	h&#65533;!&#65533;GFt&#65533;	&#65533;`&#65533;&#65533;&#65533;Xpz&#65533;8&#65533;&#65533;&#587;&#65533;&#65533;^4*=b0&#65533;&#65533;ZE<sP=&#65533;&#65533;r6g&#65533;&#65533;0Q&#65533;&#65533;&#65533;&#65533;*&#65533;&#65533;RJxCO
&#65533;RzRj`&#65533;ieWJ|Yz_)J9&#65533;&#65533;$J&#65533;&#65533;&#65533;	e&#65533;S6&#65533;&#65533;&#65533;G&#65533;2*B&#65533;G{d=P&#65533;D&#12587;&#65533;~yJ&#65533;QX&#65533;u0&#65533;~Q&#65533;&#65533;Z}pt&#65533;&#65533;&#65533;&#65533;RM&#65533;3&#477;(&#65533;DT:&#65533;&#65533;c&#65533;&#65533;ld&#65533;o&#65533;)sb&#1701;&#65533;&#65533;&#65533;&#65533;&#65533;&#65533;&#65533;>W|&#65533;
q&#65533;W&#65533;&#65533;&#65533;&#65533;dL&#65533;&#65533;>A@&#65533;'&#65533;tb&#65533;&#65533;&#65533;&#65533;,fR8&#65533;&#65533;&#65533;U=o0&#65533;&#65533;&#65533;b&#65533;&#65533;&#65533;(&#65533;&#65533;U&#65533;Zj&#65533;&#65533;&#65533;kJ&#65533;&#65533;UZ!&#65533;&#65533;&#65533;%&#65533;)&#65533;p&#65533;I&#65533;k&#542;&#65533;Y&#65533;r&#65533;&#65533;&#65533;&#65533;v&#65533;8Pq&#65533;&#65533;&#65533;9u&#65533;*&#65533;&#65533;9fiPjS3&#65533;	&#65533;&#65533;QD@g&#1473;&#65533;&#65533;&#65533;&#65533;&#65533;b&#65533;;&#65533;D&#264;1&#65533;4&#65533;&#314;&#65533;&#65533;&#65533;&#65533;D&#65533;&#65533;&#65533;+&#65533;&#65533;
&#65533;2&#65533;Cc
K&#65533;*&#65533;&#65533;&#65533;&#65533;P+s*&#65533;&#65533;&#65533;
2y&#65533;d&#65533;
>8!&#65533;&#65533;qz.J#K|&#65533;&#65533;/&#65533;WaC&#42309;P&#65533;&#1711;! m1&#65533;&#138;&#65533;&#65533;u&#65533;&#65533;Y&#65533;&#65533;&#560;&#1642;&#65533;%&#65533;>+&#558;"&#65533;&#65533;&#65533;U&#65533;_ik&#65533;&#65533;&#65533;4![L&#65533;&#1717;!&#15200;&#65533;&#65533;`&#65533;(R)%@V&#65533;&#65533;SHUQ&#65533;&#65533;0&#65533;&#65533;&#65533;p9&#65533;&#65533;X&#65533;&#65533;&#65533;&#65533;&#65533;&#65533;&#65533;D&#65533;&#65533;#&#65533;&#65533;8&#65533;&#65533;&#65533;x&#65533;&#65533;X&#65533;&#65533;>~&#65533;&#65533;&#65533;&#65533;&#65533;D&#65533;&#65533;dq&#65533;&#65533;&#65533;y&#65533;yf.&#65533;R&#65533;I&#65533;&#65533;hTP&#65533;&#65533;&#65533;&#65533;&#65533;&#65533;Qvt b&#65533;&#65533;Y!&#65533;K&#65533;b&#1338;R&#164;w&#65533;&#65533;&#65533;cb|&#1783;&#65533;M&#65533;&#65533;&#65533;&#65533;*&#65533;&#6021;&#65533;!*&#65533;&#65533;&#65533;&#65533;j&#65533;&#65533;&#65533;_&#65533;:&#65533;&#65533;R&#65533;&#65533;K&#65533;%;;&#65533;qM&#65533;&#65533;c:&#65533;&#65533;X&#65533;&#65533;+&#65533;&#65533;'&#65533;&#65533;y&#65533;U&#65533;Y&#65533;&#65533;&#65533;BB[&#65533;&#65533;&#65533;&#65533;&#65533;:&#65533;;&#65533;&#65533;F&#65533;&#65533;R{&#65533;m&#65533;&#65533;3&#65533;{&#65533;$&#65533;wq&#65533;VTW2:&#65533;,2&#65533;&#65533;&#65533;&#65533;w2&#65533;&#65533;&#65533;&#65533;&#65533;q&#65533;&#65533;0W&#65533;N&#65533;&#65533;"&#65533;;&#65533;&#65533;{,{&#65533;&#65533;&#65533;&#65533;&#65533;{T&#65533;&#65533;&#65533;&#65533;;&#65533;7&#632;&#65533;{&#65533;$&#209;k$&#65533;&#65533;&#65533;&#65533;&#65533;DA&#65533;&#65533;z&#65533;}&#65533;&#65533;E>Oi$&#65533;&#65533;u&#65533;&#65533;&#65533;e&#65533;QlOP&#65533;~~&#65533;&#65533;&#65533;&#65533;&#65533;&#65533;&#65533;Y&#65533;w&#65533;&#65533;1X&#65533;s&#65533;&#65533;3\&#65533;4&#1852;&#65533;a&#65533;&#65533;&#65533;&#65533;&#65533;&#218;S&#484;u&#65533;m|&#65533;&#65533;&&#65533;/eZ	q&#65533;\lO&#38604;&#65533;o(&#65533;&#65533;&#65533;:&#65533;&#65533;w&#65533;[&#132;\&#65533;&#65533;z&#65533;&#65533;&#65533;_>&#65533;w&#65533;&#527;|&#65533;i&#65533;&#65533;&#65533;[&#65533;&#414;|^&#65533;&#65533;>&#65533;&#65533;&#65533;!%r&#65533;&#65533;&#65533;PE&#65533;'&#65533;&#65533;&#65533;&#65533;3i&#65533;&#65533;4&#65533;&#65533;7&#65533;>&#65533;&#65533;t_&#65533;&#65533;&#65533;&#518;\&#65533;&#1162;t)&#65533;	W&#65533;U|g)&#65533;4&#65533;&#65533;W&#65533;zn&#65533;&#65533;9&#65533;&#65533;S&#65533;&#65533;&#65533;6X&#65533;u&#65533;R&#65533;&#813;&#65533;{
&#65533;&#65533;&#65533;&#65533;&#65533;&#65533;>K&#65533;&#65533;&#65533;&#65533;&#65533;&#65533;&#461;5&#65533;&#65533;&#65533;&#65533;:&#65533;&#65533;&#65533;&#65533;&#65533;:&#65533;&#65533;&#65533;&#65533;&#65533;^X	]`y&#65533;X&#65533;j_&#65533;e&#65533;I::!e&#65533;&#65533;&#311;&#839;24&#65533;#Y&#65533;33~E&#65533;&#65533;c&#65533;!1E&#65533;&#327;;&#65533;=&#65533;]&#65533;&#65533;&#1151;&#65533;n&#65533; &#65533;
&#65533;M&#65533;&#65533;&#65533;&#65533;"&#65533;&#65533;u&#65533;R&#65533;&#328;Ln&#65533;&#65533;&#65533;&#65533;&#65533;N&#65533;&#65533;C&#65533;"&#65533;&&#65533;N&#65533;U&#65533;&#65533;&#1069;<&#65533;&#65533;&#65533;&#65533;?&#65533;&#869;&#65533;&#65533;&#65533;Q(&#65533;&#65533;&#771;5&#65533;&#65533;S
&#65533;&#65533;&#65533;K&#65533;&#65533;&#65533;&#65533;y)?&#65533;2&#65533;,[-&#65533;&#65533;+&#65533;1&#65533;D&#469;&#65533;?T(bm7&#65533;3&#65533;l&#65533;&#65533;&#65533;*&#65533;&#65533;n&#65533;l&#65533;&#65533;A&#65533;IcE&#65533;e&#65533;&#65533;-f&#65533;v&#65533;&#65533;&#1599;KV]F&#1388;&#65533;&#65533;\&#65533;&#65533;&#1207;K&#65533;v2&#65533;&#65533;p&#65533;O3&#65533;p&#65533;&#65533;o]/<&#65533;&#65533;&#65533;&#65533;&#65533;&#65533;&#65533;cL&#65533;&#65533;&#65533;um&#65533;W&#65533;g&#65533;&#65533;aK&#65533;H&#65533;]&#65533;&#65533;&#8765;w&#65533;&#65533;q&#65533;&#1315;y&#65533;&#65533;-M)J`7&#65533;[&#65533;&#65533;&#65533;&#65533;&#65533;&#65533;=!"*&#65533;&#65533;&#65533;&#65533;&#65533;<&#65533;&#65533;&#65533;&#515;&#65533;&#65533;&#65533;&#65533;E&#65533;&&#65533;2&#65533;&#65533;5&#65533;&#65533;X&#65533;Xp&#65533;&#636;&#65533;&#65533;&#65533;:n&#65533;=&#302;&#484;&#65533;&#65533;&#65533;"&#65533;N&#1444;o&#65533;[.!&#65533;\|&#65533;n&#65533;w&#65533;&#65533;d&#65533;m&#65533;&#65533;&#65533;&#65533;&#65533;s&#65533;&#65533;&#65533;&#65533;&#65533;&#65533;&#65533;M*&#65533;&#1701;&#65533;w;DT~&#65533;&#65533;&#65533;sQ&#65533;&#65533;&#65533;q&#65533;&#65533;l&#65533;0X&#65533;&#65533;&#65533;&#65533;HgT&#65533;&#65533;h&#65533;#S&#65533;4ES^l&#65533;&#65533;&#65533;+&#65533;&#65533;&&#65533;k&#65533;A&#65533;&#65533;&#65533;,&#65533;e&#65533;&#65533;#8c..&#65533;+&#65533;
&#65533;&#65533;&#65533;&#242;&#65533;&#65533;&#65533;&#65533;&#860;fD&#65533;BT&#65533;&#65533;&#65533;&#65533;&#65533;P.{N&#65533;+H&#65533;Ok&#65533;&#65533;&#65533;&#65533;&#65533;A&#65533;&#65533;&#65533;&#65533;Z&#65533;I<&#767;7&#65533;)&#65533;&#8281;Yd&#65533;a&#65533;VoT&#65533;2&#65533;S&#65533;N&#65533;&#65533;"MD&#430;&#65533;&#52285;&#65533;&#65533;s&#65533;&#65533;4&#65533;&#65533;&#353;I&#65533;\&#65533;&#65533;&#65533;&#65533;&#65533;v&#65533;=&#65533;&#1802;&#65533;&#65533;p]&#65533; &#65533;L/&#65533;&#567;&#65533;yH&#65533;&#65533;Cx&#65533;&#65533;h&#65533;&#65533;&#65533;j&#65533;^&#65533;&#65533;&#65533;&#65533;&#65533;&#65533;M9g&#65533;&#65533;&#65533;&#470;&#65533;nC&#65533;&#65533;&#65533;"&#65533;;N&#65533;=&#65533;&#65533;{&#65533;&#65533;&#65533;&#65533;&#1142;&#65533;NX&#65533;&#65533;0bBz&#65533;&#65533;|&#65533;"&#65533;k&#65533;&#65533;&#65533;&#65533;&#65533;D[&#65533;&#782;&#65533;jx&#65533;&#65533;&#65533;&#65533;&#65533;s3&#65533;&#65533;y&#65533;^&#65533;@&#65533;&#65533;&#65533;&#65533;&#65533;&#65533;&#65533;.I1&#65533;.&#65533;V&#58574;k&#65533;	#&#65533;&#65533;&#65533;&#65533;&#65533;&#65533;&#65533;&#65533;&#65533;+&#65533;0&#65533;&#65533;&#1202;&#65533;X&#65533;&#65533;37&#65533;8&#65533;&#65533;K&#65533;'&#65533;&#65533;Sh&#65533;&#65533;&#65533;&#65533;&#65533;&#65533;$&#65533;&#65533;9&#65533;/&#65533;)&#65533;&#65533;>&#65533;&#65533;&#65533;B&#65533;&#65533;&#65533;m&#65533;ne&#65533;+7&#65533;&#65533;F&#65533;&#65533;~&#809;&#65533;&#65533;{&#65533;&#65533;&#65533;&#1800;!0:s*&#65533;&#65533;C&#65533;
m&#65533;:&#65533;UnR&#65533;&#65533;'$&#65533;c4/<&#334;8/&#65533;&#65533;&#65533;&#65533;Z&#65533;M&#65533;&#65533;&#65533;&#65533;A&#65533;&#65533;&#65533;&#65533;&#65533;3g&#65533;a&#956;8&#65533;ak&#65533;4&#65533;&#65533;&#65533;Z-&#65533;&#65533;@&#65533;-&#65533;t&#65533;(s0&#65533;!a&#65533;&#65533;t&#65533;&#65533;v&#925;E&#1998;&#65533;b&#65533;$e&#65533;&#65533;{~&#65533;&#65533;&#65533;&#65533;&#65533;{&#65533;&#65533;_&#65533;=)&#65533;&#65533;Y&#65533;q&#65533;&#65533;&#65533;&#65533;&#65533;&#65533;&#958;L9[&#65533;,qjbv&#65533;&#65533;s^&#65533;&#65533;bG&#65533;y&#65533;=^^&#65533;&#65533;&#667;&#65533;&#1003;&#65533;&#65533;-n&#65533;&#65533;j&#65533;i\&#65533;k&#65533;om?&#65533;&A&#65533;Q&#65533;&#65533;)&#65533;_&#65533;&#65533;|&#65533;&#65533;E&#65533;&#65533;&#65533;SD&#65533;&#65533;&#65533;S&#65533;&#65533;~&#65533;"~l&#65533;&#65533;>&#65533;5&#65533;&#65533;F]z&#65533; 
|M&#65533;&#65533;&#65533;&#65533;fv&#65533;A&#65533;&#65533;~&#65533;m&#65533;&#65533;&#65533;A&#65533;&#65533;&#65533;&#65533;&#65533;B&#65533;/ &#280;@&#65533;D&#65533;"&#65533;&#65533; &#465;;n&#65533;@&#65533;J&#65533;\
&#65533;&#65533;&#65533;&#773;iZ&#65533;I&#65533;C&#65533;:'@0&#1124;&#199;Di&#65533;&#65533;&#65533;&#65533;&#801;&#65533;&#65533;U&#65533;&#1221;Ej&#65533;&#1118;M&#65533;v]&#65533;P&#65533;LR&#65533;&#798;=[&#65533;,&#65533;Qe&#1790;}k&#65533;&#65533;ANt&#65533;&#65533;&#65533;&#65533;&#747;U5&#65533;*q&#65533;
&#65533;F,98&#65533;&#866;&#65533;+2dx`&#65533;@&#65533;&#65533;&#65533;l&#65533;&#65533;_&#65533;-&#65533;RVI&#65533;X4'&#65533;&#65533;1&#65533;&#65533;&#65533;&#65533;&#65533;&#44714;&#65533;Sm&#65533;=&#65533;_&#65533;&#65533;<U&#65533;&#65533;&#65533;S&#65533;&#65533;8s/u&#65533;vm?&#65533;i&#65533;&&#65533;&#65533;&#65533;c]&#65533;m&#65533;1&#65533;v&#65533;X&#65533;hD&#65533;&#65533;&#65533;/>&#65533;TsX&#65533;&#65533;&#65533;D\&#65533;W&#65533;&#65533;=&#65533;&#65533;&#65533;4l&#65533;&#65533;C&#65533;_J&#65533;&#65533;t&#65533;)&#65533;&#65533;J&#65533;&#1080;&#959;&#65533;&#65533;&#65533;$&#65533;&#65533;;.*&#65533;S&#65533;&#65533;&#65533;R+&#65533;&#65533;4&#65533;hG&#65533;'F@o&#65533;&#65533;v&#65533;&#65533;&#65533;V&#65533;&#65533;&#65533;&#65533;2&#65533;&#65533;2&#65533;Z/A&#65533;&#1187;(&#65533;&#410;B&#65533;aR&#65533;&#65533;&#65533;:&#947;&#65533;&#65533;Sp,&#65533;z&#65533;&#65533;&#65533;&#65533;n#0&#65533;&#65533;d&#65533;i&#65533;&#65533;<&#65533;&#65533;&#65533;&#65533;&#65533;&#65533;)&#65533;&#65533;
&#65533;pC5&#65533;&#65533;&#65533;.&#65533;8&#65533;&#65533;&#65533;Q&#65533;z&#65533;&#65533;&#65533;&#65533;&#65533;E&#65533;@&#65533;&#65533;&#65533;5-&#65533;&#65533;P4&#65533;&#65533;3&#65533;&#65533;&#65533;;&#65533;&#65533;$&#65533;\&#65533;L.c&#65533;/&#65533;d&#65533;&#65533;I&#65533;&#65533;&#65533;&#65533;M&#65533;b&#65533;&#65533;&#65533;-&#813;&#65533;R&#867;O&#65533;bS&#65533;5C&#65533;.9&#65533; &#65533;;&#65533;=&#65533;/&#65533;&#65533;!Ir&#65533;I3&#65533;&#65533;G&#65533;E&#65533;&#65533;#A&#65533;n&#65533;F&#65533;|RI?m&#65533;4Ls&#1810;&#1184;&#65533;jPj&#65533;[p&#65533;(U=&#65533;Ts7&#65533;&#65533;&#65533;4[&#65533;n&#65533;XI4&#65533;D!&#65533;{	&#65533;&#65533;&#65533;&#65533;LQ/&#65533;&#65533;^x&#65533;c&#65533;MY&#65533;0"&#65533;O&#65533;,&#1687;&#65533;&#65533;&#1086;M&#65533;k0&#65533;&#65533;|&#65533;&#65533;n=&#65533;&#65533;&#65533;pw&#65533;&#65533;&#65533;&#65533;V&#65533;/L&#65533;&#65533;BW-&#1389;&#65533;&#65533;w&#65533;&#41419;&#65533;&#65533;&#65533;F8#&#65533;&#65533;M&#65533;-&#65533;&#65533;nQg&#65533;&#65533;K&#65533;&#65533;-&#65533;v&#65533;&#65533;<3&#65533;/(C&#1974;&#65533;#/&#65533;V&#65533;&#65533;8&#65533;%IE&#65533;d&#65533;&#65533;%&#65533;Kp&#65533;&#65533;&#65533;&#1396;&#65533;V&#65533;9&#1350;&#65533;&#65533;&#65533;&#65533;&#65533;&#65533;&#65533;:@&#65533;_V&#65533;H&#65533;&#65533;&#65533;&#1952;zh&#65533;&#65533;&#65533;&#65533; &#65533;&#65533;<Hi`n)Z&#65533;)&#65533;$&#65533;&#65533;Pb3&#65533;[&#65533;&#65533;:r&#1860;&#65533;Ug&#65533;<u&#65533;'&#65533;&#944;m&#65533;&#65533;[nw&#65533;,&#36539;&#287716;&#65533;.&#65533;&#963;&#571;9>&#65533;&#65533;&#65533;*B	&#65533;&#65533;$&#65533;&#65533;&#65533;&#65533;q&#65533;/&#65533;x&#65533;`G+O&#65533;&#65533;
&#65533;*&#65533;/%&#65533;S	%&#65533;s&#65533;'&#65533;&#65533;L&#65533;&3u&#65533;&#65533;]&#65533;eW&#65533;2(v&#65533;&#65533;&#65533;@&#65533;&#65533;&#65533;&#65533;u&#65533;V_&#65533;&#65533;y&#65533;&#65533;&#65533;iKY&#65533;&#65533;Xg&#65533;&#65533;&#65533;&#65533;EOzx"MEV,&#65533;&#65533;&#65533;T&#65533;A&#1974;8W&#65533;&#65533;&#1126;RUTP&#65533;T&#65533;n8&#65533;&#1700;X&#65533;:&#65533;&#65533;&#133;/&#65533;!&#65533;&#65533;&#65533;&#65533;&#65533;&#65533; ]&#65533;&#65533;&#65533;,&#65533;&#65533;&#65533;Y!&#65533;h:&#65533;&#65533;i%y@&#1236;&#65533;>&#65533;&#65533;&#65533;&#65533;=j&#65533;|&#1972;&#65533;&#65533;&P&#65533;&#218;&#65533;&#65533;
&#65533;Afk| \&#65533;TH&#65533;,&#65533;NBBU&#65533;Z&#65533;&#65533;&#65533;&#65533;&#1037;&#65533;ca&#65533;&#65533;C|&#65533;F&#65533;&#65533;&#65533;4&#65533;&#65533;M!,&#65533;&#65533;_&#65533;&#65533;$&#65533;x&#65533;R&#65533;&#65533;R&#65533;&#65533;&#65533;BB1&#65533;&#65533;&#65533;&#65533;&#1248;&#65533;{&#65533;-p&#65533;&#65533;&#65533;&#65533;TAr&#65533;`&#1178;&#65533;&#65533;A&#65533;R)&#65533;;&#65533;c0&#65533;&#65533;&#65533;&#65533;+&#65533;&#65533;&#65533;&#65533;\&#65533;&#65533;R&#65533;&#65533;n&#65533;&#65533;&#65533;&#65533;y=&#962;C&#65533;UR&#65533;/8&#65533;[&#65533;&#65533;&#65533;&#65533;D&#65533;Y&#1106;&#65533;&#65533;&#65533;&#65533;|9&&#65533;&#65533;s&#65533;"&#65533;S&#65533;b&#65533;&#65533;d&#65533;&#65533;&#65533;:;v&#65533;ql&#65533;&#65533;&#65533;&#65533;P9&#65533;&#65533;G@&#65533;&#65533;e&#65533;2=&#65533;&#65533;%OI&#65533;c&#65533;&#65533;
&#65533;f&#65533;&&#65533;=&#65533;.>Mu&#65533;&#65533;(&#65533;AR&#65533;&#65533;&#65533;k&#65533;&#65533;J&#65533;&#65533;&#65533;$&#65533;{&#65533;&#65533;&#65533;:Y&#65533;&#65533;mmKQ&#65533;XF&#65533;&#65533;&#65533;&#65533;M&#1311;\J'W&#65533;r&#143;&#65533;&#65533;&#65533;B&#65533;*&#65533;N&#65533;$&#65533;A&#65533;&#65533;M!&#65533;?&#65533;&#65533;&#65533;&#65533;;iDrr&#65533;E9&#65533;&#65533;&#65533;&#65533;DA&#65533;&#65533;&#65533;dt&#65533;&#65533;P&#65533;&#65533;@&#65533;npA&#65533;3&#65533;&#65533;$Am&#65533;(&#595;k&#65533;G:a%R&#65533;&#65533;&#660;6!&#65533;&#65533;f&#65533;&#65533;Em&#65533;8&#65533;&#10360;&#65533;t&#65533; &#65533;&#65533;b&#1585;f&#65533;&#65533;i&#65533;&#65533;IO&#65533;&#65533;F@&#65533;Y5O&&#65533;&#65533;&#65533;L&#65533;\i&#65533;/&#65533;Dju"&#65533;q&#65533;_&#65533;&#65533;1&#65533;&#65533;\&#65533;&#65533;V&#65533;&#65533;#T&#65533;JJ$B&#65533;U8&#65533;&#65533;f&#65533;&#65533;&#65533;%VM&#65533;&#65533;&#65533;C&#65533;&#65533;t&#65533;&#65533;4&#65533;&#65533;&#65533;&#65533;:&#65533;2G[&#65533;$&#65533;&#65533;TTNEX n&#65533;&#65533;&#65533;A6&#65533;&#65533;&#65533;&#65533;tIujB&#65533;&#65533;&#65533;&#654;&#65533;HLf\u[&#65533;Mo&#65533;R&#65533;&#218;AGb&#739;&#1724;lc&#65533;0$&#65533;&#65533;&#65533;&#65533;;&#65533;&#65533;&#41256;:zh&#65533;-&#65533;&#1464;^&#65533;r&#65533;&#65533;&#65533;s3&#65533;&#65533;2&#65533;d&#65533;&#65533;)&#65533;&#65533;&#65533;XgB3&#65533;&#1829;&#65533;A&#65533;&#65533;&#65533;g%U`&#65533;ZjG+Q&#65533;5O\&#65533;Sp{&#1274;&#65533;&#65533;&#65533;&#65533;&#65533;&#65533;&#65533;&#65533;&#65533;&#65533;X%Cl&#65533;ku&#65533;&#65533;&#1531;a&#65533;&#65533;&#1641;M&#65533;K?&#65533;Y+&#65533;X4k&#65533;&#65533;&#65533;Z&#65533;e&#65533;&#65533;&#65533;e&#65533;&#65533;&#65533;]&#65533;&#65533;&#65533;&#65533;e&#65533;s&#65533;&#1886;&#65533;&#65533;&#65533;&#65533;&#65533;&#1597;b&#65533;&#65533;dRr&#632;&#884;&#65533;&#65533;+&#65533;&#65533;&#65533;&#65533;T&#65533;&#65533;4EXDr&#65533;+&#65533;&#65533;z&#65533;d&#65533;&#65533;&#65533;*2&#954;&#1539;r&#65533;&#65533;&#65533;&#65533;"&#65533;&#65533;&&#65533;R&#65533;&#65533;&#65533;/3&#65533;&#65533;lA&#65533;sI&#65533;&#65533;&#65533;&#65533;&#65533;&#65533;Xl&#65533;&#65533;&#65533;L}&#65533;a&#65533;&#1131;&#65533;2&#65533;&#65533;&#65533;&#65533;&#65533;&#65533;&#65533;.9&#65533;&#65533;q	&#65533;&#65533;58PI&#147;H&#65533;&#65533;t&#65533;&#65533;@&#65533;f/&#65533;W&#65533;[&#65533;%&#65533;&#65533;c&#65533;{&#65533;&&#65533;&#65533;&#65533;Vb&#65533;~&#65533;&#65533;&#65533;5
&#65533;&#65533;&#65533;&#65533;&#65533;&#65533;&#65533;8&#65533;&#1066;/&#65533;!W&#65533;o&#65533;&#65533;&#65533;'&#65533;qy&#65533;<&#65533;Z&#65533;&#65533;&#65533;&#65533;&#65533;&#65533;>&#65533;,&#65533;&#65533;=Z&#65533;&#65533;&#65533;&#65533;4&#65533; G&#65533;&#65533;*^.C4&#65533;&#65533;&#65533;&#65533;I&#65533;z&#65533;b&#65533;&#65533;&#65533;&#65533;&#65533;4&#65533;Y&#65533;&#65533;&#1498;z&#65533;&#65533;&#65533;x&#65533;&#65533;&#65533;&#65533;&#65533;&#65533;&#65533;G&#65533;&#65533;;9&#65533;&#65533;&#65533;&#65533;}&#1701;&#65533;&#65533;DU	&#65533;&&#65533;&#65533;&#65533;&#65533;&#65533;y=&#65533;o&#65533;P&#65533;&#65533;&#65533;/&#65533;&#65533;m&#65533;,&#65533;&#65533;&#65533;&#65533;N&#1730;&#65533;b&#65533;&#65533;&#65533;Q6RW[&#65533;&#233;&#65533;&#65533;X&&#65533;n&#229;&#65533;Y&#65533;&#65533;G&#65533;&#65533;u&#65533;#&#65533;&#65533;&#65533;1&#65533;&#65533;&#65533;I@&#65533;Zu&#65533;&#65533;&#65533;&#65533;&#65533;f6I9&#833;&#1035;$&#65533;&#65533;
o&#65533;BzL&#65533;2&#882;&#65533;&#65533;&#1857;>&#65533;&#65533;;&#65533;&#65533;b&#65533;&#65533;&#65533;&#1374;&#65533;&#65533;t&#65533;&#65533;p&#65533;&#65533;&#424;&#36411;$&#65533;c&#65533;&#65533;&#1658;f&#65533;&#65533;_Z&#65533;&#65533;&#65533;&#65533;&#65533;&#65533;&#65533;:&#65533;&#65533;&#65533;&#65533;n&#65533;	pFZ&#65533;&#65533;&#891;R3m&#1890;S&#65533;&#65533;P&#65533;	&#65533;&#65533;Ka&#65533;'&#65533;'&#65533;&#65533;&#65533;	&#65533;&#65533;&#65533;&#65533;`&#353;7&#65533;U&#65533;C&#444;&#65533;r]&#1146;&#65533;&#65533;'&#65533;_&#65533;i_Sbv&#65533;&#65533;S&#65533;&#65533;sr&#65533;&#65533;&#65533;&#65533;&#65533;&#65533;&#65533;&#65533;@&#65533;&#65533;&#65533;&#1213;_&#65533;&#65533;/*W&#65533;?&#65533;&#65533;&#65533;o&#1138;|V&#65533;f&#65533;&#65533;&#65533;&#65533;:>#&#65533;&#65533;R&#65533;T&#65533;c&#65533;f&#65533;&#65533;&#65533;&#65533;X&#65533;]Q,.&#65533;l&#65533;&#65533;&#65533;&#65533;&#65533;&#65533;&#65533;&#65533;&#65533;&#1145;&#65533;&#65533;&#339;8&#65533;&#65533;6&#65533;&#65533;&#65533;&#65533;&#65533;&#65533;;&#65533;&#65533;[&#65533;VzUS&#65533;x&#65533;&#65533;&#65533;r&#1249;&#65533;M&#65533;Y&#65533;j&#65533;&#49053;&#65533;>K&#65533;9&#65533;a%&#65533;)$&#65533;&#65533;Q&#65533;&#65533;Z?&#65533;3B&#65533;@&#65533;c5&#65533;;&#65533;&#65533;&#65533;1s&#65533;&#65533;&#65533;&&#65533;&#65533;&#65533;&#65533;I&#65533;&#65533;X&#65533;`;&#65533;&#65533;&#65533;&#65533;&#65533;D&#65533;_&#65533;&#65533;0&#65533;&#65533;&#65533;&#65533;IXc2&#65533;&#65533;&#65533;&#65533;&#65533;#,%&#65533;s&#65533;&#65533;8&#65533;q&#65533;&#65533;i&#65533;
<h&#65533;-&#65533;/$&#65533;cC&#65533;,<8&#65533;&#65533;kA&#65533;C&#65533;&#65533;C&#65533;&#65533;&#65533;&#65533;&#65533;&#65533;&#65533;&#65533;&#65533;&#65533;s&#65533;&#65533;*&#65533;&#65533;C_[2&#65533;+&#65533;"&#65533;&#65533;&#65533;X@&#65533;I&#65533;&#24148;&#65533;&#65533;&#65533;&#65533;&#65533;$&#1840;x&#65533;&#269;&#65533;&D|B&#65533;;&#65533;0&#65533;&#65533;&#65533;E&#65533;k&#65533;J|*E&#65533;&#65533;c&#65533;10d<:&#65533;<&#65533;M&#65533;;&#65533;&#65533;&#65533;&#65533;)&#65533;&#1059;&#65533;&#65533;*&#65533;&#65533;&#65533;?&#65533;*&#1655;)/&#65533;cF^&#65533;&#65533;Id&#65533;_&#65533;
&#65533;&#65533;,z#r&#65533;q;&#474;(&#408;DJ4A&#65533;P%g&#65533;&#65533;&#65533;l&#65533;P&#65533;&#1092;&#65533;c&#65533;&#65533;4&#65533;k&#65533;&#65533;2&#65533;&#65533;'=&#65533;BU&#65533;4&#65533;&#65533;E&#65533;&#65533;&#65533;{&#65533;&#324;z&#65533;e&#65533;NQ#&#65533;&#65533;&#65533;&#1746;&#1241;$&#65533;{&#65533;x&#65533;&#65533;&#65533;+y&#65533;>z&#65533;Gr&#1124;&#65533;&#65533;&#65533;&#6256;&#65533;!6&#65533;&#65533;&#65533;(I&#65533;q&#65533;iT&#65533;7A&#646;&#65533;Hx&#65533;L&#65533;&#65533;&#65533;9&#65533;&#65533;&#65533;B&#65533;~&#65533;,{S&#65533;&#65533;7&#65533;Zb&#65533;&#65533;@&#65533;-&#65533;A&#65533;T&#65533;E&#65533;;&#65533;&#65533;&#65533;&#65533;&#65533;'4&#65533;Pc&#65533;&#65533;&#65533;.&#65533;&#65533;,&#65533;-Oc&#65533;1>&#65533;&#65533;&#65533;/&#65533;E&#65533;&#65533;=vH&#65533;Z>Mp&#65533;&#65533;rJ&#65533;&#65533;&#65533;C&#65533;&#65533;&#65533;dH&#65533;:&#65533;&#65533;S4&#65533;&#65533;c&#65533;c&#65533;&#65533;&#65533;?&#65533;k&#65533;T	&#65533;&#65533;&#65533;&#65533;&#65533;Bq&#65533;2)&#65533;Q&#65533;.L!&#65533;f{&#65533;U&#65533;;*&#707;j*&#65533;%l&#65533;&#65533;mB&#65533;]#!^&#65533;&#498;&#65533;&#65533;-&#65533;&#65533;/l&#417;&#65533;Q0':&#65533;H`L&#65533;<@&#65533;&#65533;&#65533;L&#65533;x&#65533;&#65533;&#65533;F&#65533;$&#65533;d@&#65533;,K&#65533;&#65533;&#65533;I&#65533;qI(,~&#65533;&#65533;%&#1312;&#65533;&#65533;&#65533;A,1&#65533;&#65533;&#65533;&#65533;t&#65533;r&#65533;&#65533;Ic&#65533;
+0$iM&#65533;&#65533;&#65533;&#65533;&#65533;.&#65533;\&#65533;&#65533;/jTH&#65533;\H&#65533;t&#65533;4tN<h&#65533;&#33028;L&#65533;&#65533;&#404;&#65533;
}&#65533;5&#65533;:&#65533;&#65533;N&#65533;&#795;&#65533;&#65533;N&#65533;l&#65533;s&#65533;&#65533;&#65533;K&#65533;B&#65533;0&#65533;;&#65533;&#65533;&#65533;?&#65533;Z&#65533;M&#65533;1&#65533;:%,D&#65533;)&#65533;&#65533;"&#65533;&#65533;&#65533;&#65533;&#65533;&#65533;&#65533;L&#152;&#65533;=-&#65533;E|1&#374;8AR&#65533;&#65533;4&#65533;>x&#65533;tJD&#65533;&#65533;	e&#65533;*5&#65533;K&#65533;&#65533;1&&#65533;?!>&#65533;&#65533;	&#65533;B9&#65533;&#65533;&#65533;N[Q&#65533;&#65533;&#65533;&#65533;(UB5]&#65533;&#65533;&#65533;EO&#65533;&#65533;[EB&#65533;&#65533;&#65533;T	H&#323;M&#65533;&#65533;rq&#65533;&#65533;:&#65533;!%&#65533;&#65533;@PG&#65533;&#65533;Cx&#65533;-pP+=7Y&#65533;K&#65533;&#65533;R&#65533;&#65533;!&#345;E&#65533;&#65533;Js&#65533;,&#65533;&#65533;&#65533;d(&#249;/&#65533; AF&#65533;3;j+&#1468; &#65533;&#65533;&#65533;Z&#65533;E&#65533;&#65533;&#65533;9&#65533;&#65533;&#65533;&#65533;0&#65533;"3&#65533;&#65533;&#65533;r+&#65533;&#65533;O&#65533;< &#65533;&#65533;&#65533;&#65533;&#65533;u&#1286;L&#65533;eML&#65533;8X&#65533;,x&#65533;7&#65533;@&#65533;&#65533;lR&#65533;&#65533;&#65533;&#65533;&#65533;&#65533;&#65533;7&#65533;&#65533;&#65533;&#65533;7%&#697;LS-&#65533;J6&#65533;&#1124;&#65533;L&#65533;&#65533;&#65533;7&#65533;M&#65533;&#65533;&#65533;&#65533;&#65533;9&#65533;&#65533;X&#294;&#65533;&#65533;&#65533;&#65533;Q@5&#65533;g&#65533;D&#65533;&#65533;&#65533;D&#65533;f5X
&#65533;&#65533;F}&#65533;F&#65533;&#65533;'&#65533;&#1432;y"&#514;B&#65533;&#1290;e&#65533;&#65533;&#65533;p&#65533;&#65533;&#65533;&#65533;C&#65533;&#65533;&#65533;d?&#65533;&#65533;;n&#65533;&#1116;B&#65533;FS;&#65533;i&#65533;E&#65533;&#65533;K&#65533;L&#65533;04&#65533;&#65533;|&#65533;[&#65533;&#65533;&#65533;&#65533;&#65533;-kE&#65533;&#65533;&#65533;`mG&#65533;"&#65533;&#65533;\&#65533;tLV&#65533;&#65533;:f&#65533;P&#65533;&#65533;&#65533;83(&#65533;&#65533;&#1347;&#65533;&#65533;&#65533;1&#514;'&#65533;N&#65533;&#65533;R"P`&#65533;&#645;G&#1115;&#65533;&#65533;lA&#65533;q-&#65533;1K&#65533;EuA&#65533;*N&#65533;&#527;&#65533;M&#65533;&#65533;$p&#65533;73QK9&#65533;&#767;3&#65533;~EV/&#65533;&#65533;&#65533;&#65533;W&#65533;&#44481;-&#65533;E&#1026;XZ&#65533;ZI&#65533;&#65533;<&#65533;Z=x&#1422;(&#65533;p&#65533;;&#65533;Z)&#65533;Z;)&#65533;B&#65533;b&#268;&#1101;	|&#65533;E&#65533;+&#65533;&#895;&#65533;!&#65533;b&#65533;2&#65533;B&#65533;~&#65533;.6&#65533;&#65533;&#65533;8&#65533;
W&#65533;&#65533;$&#65533;E&#65533;&#65533;&#65533;&#65533;&#1611;9t&#65533;&#65533;0\&#65533;P&#65533;8!&#65533;Ie&#65533;q&#65533;&#65533;&#65533;&#65533;U&#65533;JB&&#65533;&#65533;&#65533;e&#65533;*]&#1666;0&#65533;&#65533;Z&#65533;&#65533;#&#65533;V&#65533;&#65533;&#65533;B&#65533;[&#65533;&#65533;&#65533;Y4&#65533;&#65533;&#65533;&#65533;4&#65533;&#65533;&#65533;&#65533;&#65533;)K&#65533;&#65533;&#65533;&#65533;&#65533;&#65533;R&#1909;&#65533;(&#65533;]P&#65533;;&#65533;&#65533;]&#65533;&#65533;&#1781;<&#65533;&#65533;3::&#65533;N&#65533;e&#65533;&#65533;k,&#65533;&#65533;Y&#65533;&#65533;&#65533;|&#891;&#65533;&#65533;&#65533;&#65533;`L`&#65533;2&#65533;X.&#65533;&#65533;&#65533;i&#65533;;&#65533;&#65533;&#65533;|&#65533;7&#65533;&#65533;&#65533;&#65533;N	3&#65533;3&#65533;&#65533;zc&#65533;<q6&#65533;E=&#65533;&#65533;_&#65533;"NR+&#65533;Dj6q5&#65533;Q&#65533;&#65533;&#65533;&#65533;R&#65533;bJ
QAr8&#65533;k,8!&#65533;<#\&#65533;LM"&#65533;-&#65533;J&#65533;&#65533;
&#65533;&#65533;&#65533;-&#65533;(&#65533;b^7&#65533;&#65533;0&#1922;&#65533;&#65533;2&&#65533;s%&#65533;&#65533;&#65533;&#65533;R&#65533;&#65533;&#743301;&#65533;e&#65533;&#1429;a_&#65533;"&#65533;TbP&#730;&#65533;&#65533;-&#65533;&#65533;\&#65533;&#65533;&#65533;&#65533;W&#65533;.#&d&#65533;l-y\&#65533;&#65533;&#65533;g+I&#65533;&#65533;&#65533;,)B&#65533;`5&#65533;P&#65533;8X
&#65533;TL&#65533;P=&#65533;&#65533;"&#65533;b'&#65533;&#65533;&#65533;&#65533;.&#65533;d&#65533;uPF&#65533;&#65533;&#65533;=^&#65533;&#65533;&#65533;&#65533;	2&#65533;$F&#65533;&#65533;5&#65533;&#65533;:~&#65533;&#65533;&#65533;&#65533;&#65533;&#65533;h&#65533;_T5&#65533;&#65533;&#65533;&#65533;)^ <4E.&#65533;&#65533;&#65533;&#488;&#65533;M&#65533;eb&#65533;&#346;&#65533;h&#65533;t&#65533;d&#65533;&#65533;&#65533;L&#65533;d&#65533;&#65533;R&#65533;&#65533;&#65533;&#65533;&#65533;&#65533;x&#65533;%R&&#65533;,&#65533;t&#899;g&#65533;"Q&#65533;D&#65533;X&#65533;&#65533;&#65533;#&#65533;&#65533;&#65533;.e^f&#65533;c&#65533;&#65533;Dm&#65533;e&#65533;c&#65533;&#65533;d&#1973;&#65533;&#65533;ZE&#65533;n&#65533;I&#65533;aV:&#65533;YfQ&#65533;T&#65533;D&#65533;46c&#65533;8+&#65533;k:LNL&#65533;m&#65533;I&#65533;X;&#65533;l&#65533;&#65533;&#65533;Q&#65533;(&#65533;l&#65533;&#65533;&#65533;&#65533;&xZu&#65533;J&#65533;+&#65533;&#628;&#144;Jo&#65533;&#65533;F&#65533;bE&#65533;"&#65533;r]&#786;Kh&#65533;&#65533;dU&#65533;&#65533;&#65533;&#65533;D&#65533;^&#65533;&#65533;&#65533;&#65533;&#65533;-s(&#65533;&#65533;^&#65533;&#65533;h&#65533;&#65533;&#65533;D&#65533;S&#65533;&#998;B&#65533;&#65533;V&#65533;2+&#65533;&#65533;d&#65533;&#65533;&#65533;&#65533;U&#65533;&#65533;O&#65533;%&#65533;&#65533;y&#65533;#"&#65533;&#65533;&#65533;A*&#65533;(H&#65533;&#859;&#65533;&#65533;&#264;&#65533;LJ.!}E&#65533;z&#65533;dMj&#1468;_&#65533;U1P&#65533;&#65533;&#65533;&#65533;&#65533;F&#65533;	k&#889;hrX&#65533;&#65533;&#65533;E&#1834;8X&#65533;&#65533;&#65533;&#65533;4CH&#65533;<&#65533;q&#65533;x&#65533;AV&#65533;(O&#65533;$&#65533;&#65533;&#65533;&#65533;&#65533;~C&#65533;K0V&#65533;&#65533;=&#65533;F&#65533;&#65533;Q}&#65533;&#65533;NV4&#65533;Y&#65533;:&#65533;&#65533;yf&#65533;&#65533;&#65533;r&#65533;c&#65533;]>&#65533;G&#65533;,&#65533;V&#65533;&#65533;&#52907;&#65533;&#65533;&#65533;I5X&#65533;&#65533;&#65533;Q$&#65533;Eiw&#65533;&#65533;&#65533;m&#65533;R=&#65533;AQY&#65533;&#65533;&#65533;"$&#65533;|N&#1673;_m&#65533;&#65533;&#65533;O&#65533;VM9]&#65533;L8&#65533;k&#65533;&#65533;En&#782;&#65533;&#65533;It&#1384;&#65533;&#65533;&#65533;&#65533;&#65533;&#65533;&#65533;&#65533;&#65533;&#65533;&#65533;U@`Xiu&#65533;sm&#65533;&#65533;&#65533;^;&#65533;P&#65533;9&#65533;co&#65533;&#65533;<G&#65533;&#65533;&#65533;
&#65533;7&#65533;o&#65533;.&#65533;|&#65533;&#65533;nlDn;&#65533;&#65533;&#638;&#65533;J&#65533;&#330;6&#65533;&#65533;&#65533;&#65533;&#65533;+Y&#65533;|&#65533;;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2CC8B43-2F5D-4CA2-BDE0-FDABD057A9B4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441031-EE58-4208-842F-104DA8CA8DE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6203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84" kern="1200">
        <a:solidFill>
          <a:schemeClr val="tx1"/>
        </a:solidFill>
        <a:latin typeface="+mn-lt"/>
        <a:ea typeface="+mn-ea"/>
        <a:cs typeface="+mn-cs"/>
      </a:defRPr>
    </a:lvl1pPr>
    <a:lvl2pPr marL="527358" algn="l" rtl="0" eaLnBrk="0" fontAlgn="base" hangingPunct="0">
      <a:spcBef>
        <a:spcPct val="30000"/>
      </a:spcBef>
      <a:spcAft>
        <a:spcPct val="0"/>
      </a:spcAft>
      <a:defRPr sz="1384" kern="1200">
        <a:solidFill>
          <a:schemeClr val="tx1"/>
        </a:solidFill>
        <a:latin typeface="+mn-lt"/>
        <a:ea typeface="+mn-ea"/>
        <a:cs typeface="+mn-cs"/>
      </a:defRPr>
    </a:lvl2pPr>
    <a:lvl3pPr marL="1054715" algn="l" rtl="0" eaLnBrk="0" fontAlgn="base" hangingPunct="0">
      <a:spcBef>
        <a:spcPct val="30000"/>
      </a:spcBef>
      <a:spcAft>
        <a:spcPct val="0"/>
      </a:spcAft>
      <a:defRPr sz="1384" kern="1200">
        <a:solidFill>
          <a:schemeClr val="tx1"/>
        </a:solidFill>
        <a:latin typeface="+mn-lt"/>
        <a:ea typeface="+mn-ea"/>
        <a:cs typeface="+mn-cs"/>
      </a:defRPr>
    </a:lvl3pPr>
    <a:lvl4pPr marL="1582072" algn="l" rtl="0" eaLnBrk="0" fontAlgn="base" hangingPunct="0">
      <a:spcBef>
        <a:spcPct val="30000"/>
      </a:spcBef>
      <a:spcAft>
        <a:spcPct val="0"/>
      </a:spcAft>
      <a:defRPr sz="1384" kern="1200">
        <a:solidFill>
          <a:schemeClr val="tx1"/>
        </a:solidFill>
        <a:latin typeface="+mn-lt"/>
        <a:ea typeface="+mn-ea"/>
        <a:cs typeface="+mn-cs"/>
      </a:defRPr>
    </a:lvl4pPr>
    <a:lvl5pPr marL="2109430" algn="l" rtl="0" eaLnBrk="0" fontAlgn="base" hangingPunct="0">
      <a:spcBef>
        <a:spcPct val="30000"/>
      </a:spcBef>
      <a:spcAft>
        <a:spcPct val="0"/>
      </a:spcAft>
      <a:defRPr sz="1384" kern="1200">
        <a:solidFill>
          <a:schemeClr val="tx1"/>
        </a:solidFill>
        <a:latin typeface="+mn-lt"/>
        <a:ea typeface="+mn-ea"/>
        <a:cs typeface="+mn-cs"/>
      </a:defRPr>
    </a:lvl5pPr>
    <a:lvl6pPr marL="2636788" algn="l" defTabSz="1054715" rtl="0" eaLnBrk="1" latinLnBrk="0" hangingPunct="1">
      <a:defRPr sz="1384" kern="1200">
        <a:solidFill>
          <a:schemeClr val="tx1"/>
        </a:solidFill>
        <a:latin typeface="+mn-lt"/>
        <a:ea typeface="+mn-ea"/>
        <a:cs typeface="+mn-cs"/>
      </a:defRPr>
    </a:lvl6pPr>
    <a:lvl7pPr marL="3164146" algn="l" defTabSz="1054715" rtl="0" eaLnBrk="1" latinLnBrk="0" hangingPunct="1">
      <a:defRPr sz="1384" kern="1200">
        <a:solidFill>
          <a:schemeClr val="tx1"/>
        </a:solidFill>
        <a:latin typeface="+mn-lt"/>
        <a:ea typeface="+mn-ea"/>
        <a:cs typeface="+mn-cs"/>
      </a:defRPr>
    </a:lvl7pPr>
    <a:lvl8pPr marL="3691503" algn="l" defTabSz="1054715" rtl="0" eaLnBrk="1" latinLnBrk="0" hangingPunct="1">
      <a:defRPr sz="1384" kern="1200">
        <a:solidFill>
          <a:schemeClr val="tx1"/>
        </a:solidFill>
        <a:latin typeface="+mn-lt"/>
        <a:ea typeface="+mn-ea"/>
        <a:cs typeface="+mn-cs"/>
      </a:defRPr>
    </a:lvl8pPr>
    <a:lvl9pPr marL="4218860" algn="l" defTabSz="1054715" rtl="0" eaLnBrk="1" latinLnBrk="0" hangingPunct="1">
      <a:defRPr sz="13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FB4E39-761A-4B83-8FFB-212AFEA36853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041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0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1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1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2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2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3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63852-C8CD-4474-A389-93E0C16580AF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896BC-E522-4BB5-8C34-7DC989E50A3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B130A-8808-48ED-AEB4-D8FFD98879CB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34356-55D1-4503-A6DB-631D7BFE29E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0" cy="1362075"/>
          </a:xfrm>
        </p:spPr>
        <p:txBody>
          <a:bodyPr anchor="t"/>
          <a:lstStyle>
            <a:lvl1pPr algn="l">
              <a:defRPr sz="4204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5"/>
            <a:ext cx="10363200" cy="1500187"/>
          </a:xfrm>
        </p:spPr>
        <p:txBody>
          <a:bodyPr anchor="b"/>
          <a:lstStyle>
            <a:lvl1pPr marL="0" indent="0">
              <a:buNone/>
              <a:defRPr sz="2102">
                <a:solidFill>
                  <a:schemeClr val="tx1">
                    <a:tint val="75000"/>
                  </a:schemeClr>
                </a:solidFill>
              </a:defRPr>
            </a:lvl1pPr>
            <a:lvl2pPr marL="480467" indent="0">
              <a:buNone/>
              <a:defRPr sz="1891">
                <a:solidFill>
                  <a:schemeClr val="tx1">
                    <a:tint val="75000"/>
                  </a:schemeClr>
                </a:solidFill>
              </a:defRPr>
            </a:lvl2pPr>
            <a:lvl3pPr marL="960934" indent="0">
              <a:buNone/>
              <a:defRPr sz="1681">
                <a:solidFill>
                  <a:schemeClr val="tx1">
                    <a:tint val="75000"/>
                  </a:schemeClr>
                </a:solidFill>
              </a:defRPr>
            </a:lvl3pPr>
            <a:lvl4pPr marL="1441401" indent="0">
              <a:buNone/>
              <a:defRPr sz="1472">
                <a:solidFill>
                  <a:schemeClr val="tx1">
                    <a:tint val="75000"/>
                  </a:schemeClr>
                </a:solidFill>
              </a:defRPr>
            </a:lvl4pPr>
            <a:lvl5pPr marL="1921868" indent="0">
              <a:buNone/>
              <a:defRPr sz="1472">
                <a:solidFill>
                  <a:schemeClr val="tx1">
                    <a:tint val="75000"/>
                  </a:schemeClr>
                </a:solidFill>
              </a:defRPr>
            </a:lvl5pPr>
            <a:lvl6pPr marL="2402334" indent="0">
              <a:buNone/>
              <a:defRPr sz="1472">
                <a:solidFill>
                  <a:schemeClr val="tx1">
                    <a:tint val="75000"/>
                  </a:schemeClr>
                </a:solidFill>
              </a:defRPr>
            </a:lvl6pPr>
            <a:lvl7pPr marL="2882802" indent="0">
              <a:buNone/>
              <a:defRPr sz="1472">
                <a:solidFill>
                  <a:schemeClr val="tx1">
                    <a:tint val="75000"/>
                  </a:schemeClr>
                </a:solidFill>
              </a:defRPr>
            </a:lvl7pPr>
            <a:lvl8pPr marL="3363269" indent="0">
              <a:buNone/>
              <a:defRPr sz="1472">
                <a:solidFill>
                  <a:schemeClr val="tx1">
                    <a:tint val="75000"/>
                  </a:schemeClr>
                </a:solidFill>
              </a:defRPr>
            </a:lvl8pPr>
            <a:lvl9pPr marL="3843735" indent="0">
              <a:buNone/>
              <a:defRPr sz="14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37DFB-C840-4F84-B982-D002B394055E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BF614-2A24-4A30-8C4A-69125A5918B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942"/>
            </a:lvl1pPr>
            <a:lvl2pPr>
              <a:defRPr sz="2523"/>
            </a:lvl2pPr>
            <a:lvl3pPr>
              <a:defRPr sz="2102"/>
            </a:lvl3pPr>
            <a:lvl4pPr>
              <a:defRPr sz="1891"/>
            </a:lvl4pPr>
            <a:lvl5pPr>
              <a:defRPr sz="1891"/>
            </a:lvl5pPr>
            <a:lvl6pPr>
              <a:defRPr sz="1891"/>
            </a:lvl6pPr>
            <a:lvl7pPr>
              <a:defRPr sz="1891"/>
            </a:lvl7pPr>
            <a:lvl8pPr>
              <a:defRPr sz="1891"/>
            </a:lvl8pPr>
            <a:lvl9pPr>
              <a:defRPr sz="18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942"/>
            </a:lvl1pPr>
            <a:lvl2pPr>
              <a:defRPr sz="2523"/>
            </a:lvl2pPr>
            <a:lvl3pPr>
              <a:defRPr sz="2102"/>
            </a:lvl3pPr>
            <a:lvl4pPr>
              <a:defRPr sz="1891"/>
            </a:lvl4pPr>
            <a:lvl5pPr>
              <a:defRPr sz="1891"/>
            </a:lvl5pPr>
            <a:lvl6pPr>
              <a:defRPr sz="1891"/>
            </a:lvl6pPr>
            <a:lvl7pPr>
              <a:defRPr sz="1891"/>
            </a:lvl7pPr>
            <a:lvl8pPr>
              <a:defRPr sz="1891"/>
            </a:lvl8pPr>
            <a:lvl9pPr>
              <a:defRPr sz="18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3265F-C8AF-448E-96D0-6BA9FF187E83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CE152-6628-42D2-90DC-67F9E800021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2"/>
          </a:xfrm>
        </p:spPr>
        <p:txBody>
          <a:bodyPr anchor="b"/>
          <a:lstStyle>
            <a:lvl1pPr marL="0" indent="0">
              <a:buNone/>
              <a:defRPr sz="2523" b="1"/>
            </a:lvl1pPr>
            <a:lvl2pPr marL="480467" indent="0">
              <a:buNone/>
              <a:defRPr sz="2102" b="1"/>
            </a:lvl2pPr>
            <a:lvl3pPr marL="960934" indent="0">
              <a:buNone/>
              <a:defRPr sz="1891" b="1"/>
            </a:lvl3pPr>
            <a:lvl4pPr marL="1441401" indent="0">
              <a:buNone/>
              <a:defRPr sz="1681" b="1"/>
            </a:lvl4pPr>
            <a:lvl5pPr marL="1921868" indent="0">
              <a:buNone/>
              <a:defRPr sz="1681" b="1"/>
            </a:lvl5pPr>
            <a:lvl6pPr marL="2402334" indent="0">
              <a:buNone/>
              <a:defRPr sz="1681" b="1"/>
            </a:lvl6pPr>
            <a:lvl7pPr marL="2882802" indent="0">
              <a:buNone/>
              <a:defRPr sz="1681" b="1"/>
            </a:lvl7pPr>
            <a:lvl8pPr marL="3363269" indent="0">
              <a:buNone/>
              <a:defRPr sz="1681" b="1"/>
            </a:lvl8pPr>
            <a:lvl9pPr marL="3843735" indent="0">
              <a:buNone/>
              <a:defRPr sz="16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523"/>
            </a:lvl1pPr>
            <a:lvl2pPr>
              <a:defRPr sz="2102"/>
            </a:lvl2pPr>
            <a:lvl3pPr>
              <a:defRPr sz="1891"/>
            </a:lvl3pPr>
            <a:lvl4pPr>
              <a:defRPr sz="1681"/>
            </a:lvl4pPr>
            <a:lvl5pPr>
              <a:defRPr sz="1681"/>
            </a:lvl5pPr>
            <a:lvl6pPr>
              <a:defRPr sz="1681"/>
            </a:lvl6pPr>
            <a:lvl7pPr>
              <a:defRPr sz="1681"/>
            </a:lvl7pPr>
            <a:lvl8pPr>
              <a:defRPr sz="1681"/>
            </a:lvl8pPr>
            <a:lvl9pPr>
              <a:defRPr sz="16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5"/>
            <a:ext cx="5389033" cy="639762"/>
          </a:xfrm>
        </p:spPr>
        <p:txBody>
          <a:bodyPr anchor="b"/>
          <a:lstStyle>
            <a:lvl1pPr marL="0" indent="0">
              <a:buNone/>
              <a:defRPr sz="2523" b="1"/>
            </a:lvl1pPr>
            <a:lvl2pPr marL="480467" indent="0">
              <a:buNone/>
              <a:defRPr sz="2102" b="1"/>
            </a:lvl2pPr>
            <a:lvl3pPr marL="960934" indent="0">
              <a:buNone/>
              <a:defRPr sz="1891" b="1"/>
            </a:lvl3pPr>
            <a:lvl4pPr marL="1441401" indent="0">
              <a:buNone/>
              <a:defRPr sz="1681" b="1"/>
            </a:lvl4pPr>
            <a:lvl5pPr marL="1921868" indent="0">
              <a:buNone/>
              <a:defRPr sz="1681" b="1"/>
            </a:lvl5pPr>
            <a:lvl6pPr marL="2402334" indent="0">
              <a:buNone/>
              <a:defRPr sz="1681" b="1"/>
            </a:lvl6pPr>
            <a:lvl7pPr marL="2882802" indent="0">
              <a:buNone/>
              <a:defRPr sz="1681" b="1"/>
            </a:lvl7pPr>
            <a:lvl8pPr marL="3363269" indent="0">
              <a:buNone/>
              <a:defRPr sz="1681" b="1"/>
            </a:lvl8pPr>
            <a:lvl9pPr marL="3843735" indent="0">
              <a:buNone/>
              <a:defRPr sz="16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523"/>
            </a:lvl1pPr>
            <a:lvl2pPr>
              <a:defRPr sz="2102"/>
            </a:lvl2pPr>
            <a:lvl3pPr>
              <a:defRPr sz="1891"/>
            </a:lvl3pPr>
            <a:lvl4pPr>
              <a:defRPr sz="1681"/>
            </a:lvl4pPr>
            <a:lvl5pPr>
              <a:defRPr sz="1681"/>
            </a:lvl5pPr>
            <a:lvl6pPr>
              <a:defRPr sz="1681"/>
            </a:lvl6pPr>
            <a:lvl7pPr>
              <a:defRPr sz="1681"/>
            </a:lvl7pPr>
            <a:lvl8pPr>
              <a:defRPr sz="1681"/>
            </a:lvl8pPr>
            <a:lvl9pPr>
              <a:defRPr sz="16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AFC65-7B19-4681-A34B-2623B4F066EA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739DD-A76E-45E6-BEF2-33BFC3147B8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80EBD-2765-444B-B3D0-E78CDBD097E0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3613E-56A5-481F-A798-0AF448909D0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3C0D5-D94C-49DE-AD96-09ABB897E686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84549-D79C-4C8D-835C-4F817A6B860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102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7" cy="5853113"/>
          </a:xfrm>
        </p:spPr>
        <p:txBody>
          <a:bodyPr/>
          <a:lstStyle>
            <a:lvl1pPr>
              <a:defRPr sz="3363"/>
            </a:lvl1pPr>
            <a:lvl2pPr>
              <a:defRPr sz="2942"/>
            </a:lvl2pPr>
            <a:lvl3pPr>
              <a:defRPr sz="2523"/>
            </a:lvl3pPr>
            <a:lvl4pPr>
              <a:defRPr sz="2102"/>
            </a:lvl4pPr>
            <a:lvl5pPr>
              <a:defRPr sz="2102"/>
            </a:lvl5pPr>
            <a:lvl6pPr>
              <a:defRPr sz="2102"/>
            </a:lvl6pPr>
            <a:lvl7pPr>
              <a:defRPr sz="2102"/>
            </a:lvl7pPr>
            <a:lvl8pPr>
              <a:defRPr sz="2102"/>
            </a:lvl8pPr>
            <a:lvl9pPr>
              <a:defRPr sz="210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72"/>
            </a:lvl1pPr>
            <a:lvl2pPr marL="480467" indent="0">
              <a:buNone/>
              <a:defRPr sz="1261"/>
            </a:lvl2pPr>
            <a:lvl3pPr marL="960934" indent="0">
              <a:buNone/>
              <a:defRPr sz="1051"/>
            </a:lvl3pPr>
            <a:lvl4pPr marL="1441401" indent="0">
              <a:buNone/>
              <a:defRPr sz="946"/>
            </a:lvl4pPr>
            <a:lvl5pPr marL="1921868" indent="0">
              <a:buNone/>
              <a:defRPr sz="946"/>
            </a:lvl5pPr>
            <a:lvl6pPr marL="2402334" indent="0">
              <a:buNone/>
              <a:defRPr sz="946"/>
            </a:lvl6pPr>
            <a:lvl7pPr marL="2882802" indent="0">
              <a:buNone/>
              <a:defRPr sz="946"/>
            </a:lvl7pPr>
            <a:lvl8pPr marL="3363269" indent="0">
              <a:buNone/>
              <a:defRPr sz="946"/>
            </a:lvl8pPr>
            <a:lvl9pPr marL="3843735" indent="0">
              <a:buNone/>
              <a:defRPr sz="94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DE2A-1A80-4796-A282-27D6DE39CFFE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7FB8-B095-4CF0-8197-73837D070CF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102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363"/>
            </a:lvl1pPr>
            <a:lvl2pPr marL="480467" indent="0">
              <a:buNone/>
              <a:defRPr sz="2942"/>
            </a:lvl2pPr>
            <a:lvl3pPr marL="960934" indent="0">
              <a:buNone/>
              <a:defRPr sz="2523"/>
            </a:lvl3pPr>
            <a:lvl4pPr marL="1441401" indent="0">
              <a:buNone/>
              <a:defRPr sz="2102"/>
            </a:lvl4pPr>
            <a:lvl5pPr marL="1921868" indent="0">
              <a:buNone/>
              <a:defRPr sz="2102"/>
            </a:lvl5pPr>
            <a:lvl6pPr marL="2402334" indent="0">
              <a:buNone/>
              <a:defRPr sz="2102"/>
            </a:lvl6pPr>
            <a:lvl7pPr marL="2882802" indent="0">
              <a:buNone/>
              <a:defRPr sz="2102"/>
            </a:lvl7pPr>
            <a:lvl8pPr marL="3363269" indent="0">
              <a:buNone/>
              <a:defRPr sz="2102"/>
            </a:lvl8pPr>
            <a:lvl9pPr marL="3843735" indent="0">
              <a:buNone/>
              <a:defRPr sz="2102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2"/>
          </a:xfrm>
        </p:spPr>
        <p:txBody>
          <a:bodyPr/>
          <a:lstStyle>
            <a:lvl1pPr marL="0" indent="0">
              <a:buNone/>
              <a:defRPr sz="1472"/>
            </a:lvl1pPr>
            <a:lvl2pPr marL="480467" indent="0">
              <a:buNone/>
              <a:defRPr sz="1261"/>
            </a:lvl2pPr>
            <a:lvl3pPr marL="960934" indent="0">
              <a:buNone/>
              <a:defRPr sz="1051"/>
            </a:lvl3pPr>
            <a:lvl4pPr marL="1441401" indent="0">
              <a:buNone/>
              <a:defRPr sz="946"/>
            </a:lvl4pPr>
            <a:lvl5pPr marL="1921868" indent="0">
              <a:buNone/>
              <a:defRPr sz="946"/>
            </a:lvl5pPr>
            <a:lvl6pPr marL="2402334" indent="0">
              <a:buNone/>
              <a:defRPr sz="946"/>
            </a:lvl6pPr>
            <a:lvl7pPr marL="2882802" indent="0">
              <a:buNone/>
              <a:defRPr sz="946"/>
            </a:lvl7pPr>
            <a:lvl8pPr marL="3363269" indent="0">
              <a:buNone/>
              <a:defRPr sz="946"/>
            </a:lvl8pPr>
            <a:lvl9pPr marL="3843735" indent="0">
              <a:buNone/>
              <a:defRPr sz="94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B4458-D1E4-4AC9-9E8E-96E493237D08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EB96-0D47-43EC-85EF-BDFA3527CBA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5A273-789B-4E3E-A442-02490F1CE419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181D3-F5BF-4A3B-81E4-756535ACD8A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CF56-F660-4767-8427-3E2798892E9C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E83FD-AE40-43A6-B9C0-2161FBD4231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000">
              <a:srgbClr val="E20E40"/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274640"/>
            <a:ext cx="1097280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1" y="1600203"/>
            <a:ext cx="109728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6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0FAD43-5AF4-47A4-9FF8-470CA1283621}" type="datetimeFigureOut">
              <a:rPr lang="en-US"/>
              <a:pPr>
                <a:defRPr/>
              </a:pPr>
              <a:t>6/19/2025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6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61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EC8D62-C016-41F0-982B-FFC3591F9A5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2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5pPr>
      <a:lvl6pPr marL="480467" algn="ctr" rtl="0" fontAlgn="base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6pPr>
      <a:lvl7pPr marL="960934" algn="ctr" rtl="0" fontAlgn="base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7pPr>
      <a:lvl8pPr marL="1441401" algn="ctr" rtl="0" fontAlgn="base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8pPr>
      <a:lvl9pPr marL="1921868" algn="ctr" rtl="0" fontAlgn="base">
        <a:spcBef>
          <a:spcPct val="0"/>
        </a:spcBef>
        <a:spcAft>
          <a:spcPct val="0"/>
        </a:spcAft>
        <a:defRPr sz="4623">
          <a:solidFill>
            <a:schemeClr val="tx1"/>
          </a:solidFill>
          <a:latin typeface="Calibri" pitchFamily="34" charset="0"/>
        </a:defRPr>
      </a:lvl9pPr>
    </p:titleStyle>
    <p:bodyStyle>
      <a:lvl1pPr marL="360350" indent="-3603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363" kern="1200">
          <a:solidFill>
            <a:schemeClr val="tx1"/>
          </a:solidFill>
          <a:latin typeface="+mn-lt"/>
          <a:ea typeface="+mn-ea"/>
          <a:cs typeface="+mn-cs"/>
        </a:defRPr>
      </a:lvl1pPr>
      <a:lvl2pPr marL="780758" indent="-3002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42" kern="1200">
          <a:solidFill>
            <a:schemeClr val="tx1"/>
          </a:solidFill>
          <a:latin typeface="+mn-lt"/>
          <a:ea typeface="+mn-ea"/>
          <a:cs typeface="+mn-cs"/>
        </a:defRPr>
      </a:lvl2pPr>
      <a:lvl3pPr marL="1201167" indent="-2402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23" kern="1200">
          <a:solidFill>
            <a:schemeClr val="tx1"/>
          </a:solidFill>
          <a:latin typeface="+mn-lt"/>
          <a:ea typeface="+mn-ea"/>
          <a:cs typeface="+mn-cs"/>
        </a:defRPr>
      </a:lvl3pPr>
      <a:lvl4pPr marL="1681634" indent="-2402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2" kern="1200">
          <a:solidFill>
            <a:schemeClr val="tx1"/>
          </a:solidFill>
          <a:latin typeface="+mn-lt"/>
          <a:ea typeface="+mn-ea"/>
          <a:cs typeface="+mn-cs"/>
        </a:defRPr>
      </a:lvl4pPr>
      <a:lvl5pPr marL="2162101" indent="-2402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2" kern="1200">
          <a:solidFill>
            <a:schemeClr val="tx1"/>
          </a:solidFill>
          <a:latin typeface="+mn-lt"/>
          <a:ea typeface="+mn-ea"/>
          <a:cs typeface="+mn-cs"/>
        </a:defRPr>
      </a:lvl5pPr>
      <a:lvl6pPr marL="2642568" indent="-240233" algn="l" defTabSz="960934" rtl="0" eaLnBrk="1" latinLnBrk="0" hangingPunct="1">
        <a:spcBef>
          <a:spcPct val="20000"/>
        </a:spcBef>
        <a:buFont typeface="Arial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6pPr>
      <a:lvl7pPr marL="3123034" indent="-240233" algn="l" defTabSz="960934" rtl="0" eaLnBrk="1" latinLnBrk="0" hangingPunct="1">
        <a:spcBef>
          <a:spcPct val="20000"/>
        </a:spcBef>
        <a:buFont typeface="Arial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7pPr>
      <a:lvl8pPr marL="3603502" indent="-240233" algn="l" defTabSz="960934" rtl="0" eaLnBrk="1" latinLnBrk="0" hangingPunct="1">
        <a:spcBef>
          <a:spcPct val="20000"/>
        </a:spcBef>
        <a:buFont typeface="Arial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8pPr>
      <a:lvl9pPr marL="4083969" indent="-240233" algn="l" defTabSz="960934" rtl="0" eaLnBrk="1" latinLnBrk="0" hangingPunct="1">
        <a:spcBef>
          <a:spcPct val="20000"/>
        </a:spcBef>
        <a:buFont typeface="Arial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1pPr>
      <a:lvl2pPr marL="480467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2pPr>
      <a:lvl3pPr marL="960934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3pPr>
      <a:lvl4pPr marL="1441401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4pPr>
      <a:lvl5pPr marL="1921868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5pPr>
      <a:lvl6pPr marL="2402334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6pPr>
      <a:lvl7pPr marL="2882802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7pPr>
      <a:lvl8pPr marL="3363269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8pPr>
      <a:lvl9pPr marL="3843735" algn="l" defTabSz="960934" rtl="0" eaLnBrk="1" latinLnBrk="0" hangingPunct="1">
        <a:defRPr sz="18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xt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415480" y="1201124"/>
            <a:ext cx="9608997" cy="1726206"/>
          </a:xfrm>
        </p:spPr>
        <p:txBody>
          <a:bodyPr/>
          <a:lstStyle/>
          <a:p>
            <a:pPr eaLnBrk="1" hangingPunct="1"/>
            <a:r>
              <a:rPr lang="hi-IN" b="1" dirty="0">
                <a:solidFill>
                  <a:srgbClr val="00B050"/>
                </a:solidFill>
              </a:rPr>
              <a:t>कक्षा-10</a:t>
            </a:r>
            <a:r>
              <a:rPr lang="hi-IN" b="1" dirty="0">
                <a:solidFill>
                  <a:schemeClr val="tx1"/>
                </a:solidFill>
              </a:rPr>
              <a:t> </a:t>
            </a:r>
          </a:p>
          <a:p>
            <a:pPr eaLnBrk="1" hangingPunct="1"/>
            <a:r>
              <a:rPr lang="hi-IN" b="1" dirty="0">
                <a:solidFill>
                  <a:schemeClr val="tx1"/>
                </a:solidFill>
              </a:rPr>
              <a:t>विषय : हिंदी ‘ब’ पाठ्यक्रम</a:t>
            </a:r>
          </a:p>
          <a:p>
            <a:pPr eaLnBrk="1" hangingPunct="1"/>
            <a:r>
              <a:rPr lang="hi-IN" sz="2942" b="1" dirty="0">
                <a:solidFill>
                  <a:srgbClr val="00B050"/>
                </a:solidFill>
              </a:rPr>
              <a:t>स्पर्श-भाग-2 </a:t>
            </a:r>
            <a:r>
              <a:rPr lang="hi-IN" sz="2942" b="1" dirty="0">
                <a:solidFill>
                  <a:schemeClr val="tx1"/>
                </a:solidFill>
              </a:rPr>
              <a:t>  </a:t>
            </a:r>
            <a:endParaRPr lang="en-IN" sz="2942" b="1" dirty="0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0533014-0F0D-42D8-9426-9E7011042A57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12011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62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5pPr>
            <a:lvl6pPr marL="480467" algn="ctr" rtl="0" fontAlgn="base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6pPr>
            <a:lvl7pPr marL="960934" algn="ctr" rtl="0" fontAlgn="base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7pPr>
            <a:lvl8pPr marL="1441401" algn="ctr" rtl="0" fontAlgn="base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8pPr>
            <a:lvl9pPr marL="1921868" algn="ctr" rtl="0" fontAlgn="base">
              <a:spcBef>
                <a:spcPct val="0"/>
              </a:spcBef>
              <a:spcAft>
                <a:spcPct val="0"/>
              </a:spcAft>
              <a:defRPr sz="4623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IN" sz="3783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CBE0E3-8941-4F5C-A999-2CB0870DFA23}"/>
              </a:ext>
            </a:extLst>
          </p:cNvPr>
          <p:cNvSpPr/>
          <p:nvPr/>
        </p:nvSpPr>
        <p:spPr>
          <a:xfrm>
            <a:off x="3647728" y="138897"/>
            <a:ext cx="5586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i-I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पर्वत प्रदेश में पावस </a:t>
            </a:r>
            <a:endParaRPr 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4" name="WhatsApp Video 2021-06-28 at 5.26.15 PM">
            <a:hlinkClick r:id="" action="ppaction://media"/>
            <a:extLst>
              <a:ext uri="{FF2B5EF4-FFF2-40B4-BE49-F238E27FC236}">
                <a16:creationId xmlns:a16="http://schemas.microsoft.com/office/drawing/2014/main" id="{2DA5E7C1-536E-4619-8CDF-3099D0F9F8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71664" y="3429000"/>
            <a:ext cx="7032104" cy="3431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i-IN"/>
              <a:t>             पाठ -5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4032" y="1507203"/>
            <a:ext cx="4516467" cy="2137821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buNone/>
              <a:defRPr/>
            </a:pPr>
            <a:r>
              <a:rPr lang="hi-IN" sz="3200" dirty="0">
                <a:solidFill>
                  <a:srgbClr val="FFFF00"/>
                </a:solidFill>
              </a:rPr>
              <a:t>                       </a:t>
            </a:r>
            <a:r>
              <a:rPr lang="hi-IN" sz="3200" b="1" dirty="0">
                <a:solidFill>
                  <a:srgbClr val="FFFF00"/>
                </a:solidFill>
              </a:rPr>
              <a:t>पर्वत प्रदेश में पावस 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hi-IN" sz="3200" b="1" dirty="0">
                <a:solidFill>
                  <a:srgbClr val="FFFF00"/>
                </a:solidFill>
              </a:rPr>
              <a:t> </a:t>
            </a:r>
            <a:endParaRPr lang="en-IN" sz="3200" b="1" dirty="0">
              <a:solidFill>
                <a:srgbClr val="FFFF00"/>
              </a:solidFill>
            </a:endParaRPr>
          </a:p>
          <a:p>
            <a:pPr algn="just" eaLnBrk="1" fontAlgn="auto" hangingPunct="1">
              <a:spcAft>
                <a:spcPts val="0"/>
              </a:spcAft>
              <a:buNone/>
              <a:defRPr/>
            </a:pPr>
            <a:r>
              <a:rPr lang="en-IN" sz="3200" b="1" dirty="0">
                <a:solidFill>
                  <a:srgbClr val="FFFF00"/>
                </a:solidFill>
              </a:rPr>
              <a:t> </a:t>
            </a:r>
            <a:r>
              <a:rPr lang="hi-IN" sz="3200" b="1" dirty="0">
                <a:solidFill>
                  <a:srgbClr val="FFFF00"/>
                </a:solidFill>
              </a:rPr>
              <a:t>                (</a:t>
            </a:r>
            <a:r>
              <a:rPr lang="hi-IN" sz="3200" dirty="0">
                <a:solidFill>
                  <a:srgbClr val="FFFF00"/>
                </a:solidFill>
              </a:rPr>
              <a:t>सुमित्रानंदन पंत)</a:t>
            </a:r>
            <a:endParaRPr lang="en-IN" sz="3200" b="1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IN" sz="3200" dirty="0">
                <a:solidFill>
                  <a:srgbClr val="FFFF00"/>
                </a:solidFill>
              </a:rPr>
              <a:t>               </a:t>
            </a:r>
            <a:endParaRPr lang="hi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3200" dirty="0">
                <a:solidFill>
                  <a:srgbClr val="FFFF00"/>
                </a:solidFill>
              </a:rPr>
              <a:t>                                             </a:t>
            </a:r>
            <a:endParaRPr lang="en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N" sz="3200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IN" sz="3200" dirty="0">
              <a:solidFill>
                <a:srgbClr val="FFFF00"/>
              </a:solidFill>
            </a:endParaRPr>
          </a:p>
        </p:txBody>
      </p:sp>
      <p:pic>
        <p:nvPicPr>
          <p:cNvPr id="3076" name="Picture 6" descr="C:\Users\Dell-i3\Desktop\20200701_2055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768" y="0"/>
            <a:ext cx="31529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parvat">
            <a:extLst>
              <a:ext uri="{FF2B5EF4-FFF2-40B4-BE49-F238E27FC236}">
                <a16:creationId xmlns:a16="http://schemas.microsoft.com/office/drawing/2014/main" id="{D16B24B9-86DC-4D92-8B2A-C291BBD0A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49" y="3826683"/>
            <a:ext cx="7616755" cy="320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771954" y="114230"/>
            <a:ext cx="8648097" cy="2188716"/>
          </a:xfrm>
        </p:spPr>
        <p:txBody>
          <a:bodyPr/>
          <a:lstStyle/>
          <a:p>
            <a:pPr eaLnBrk="1" hangingPunct="1"/>
            <a:r>
              <a:rPr lang="hi-IN" dirty="0"/>
              <a:t>       </a:t>
            </a:r>
            <a:r>
              <a:rPr lang="hi-IN" u="sng" dirty="0">
                <a:solidFill>
                  <a:schemeClr val="bg1"/>
                </a:solidFill>
              </a:rPr>
              <a:t>कवि परिचय</a:t>
            </a:r>
            <a:r>
              <a:rPr lang="hi-IN" dirty="0">
                <a:solidFill>
                  <a:schemeClr val="bg1"/>
                </a:solidFill>
              </a:rPr>
              <a:t>         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1954" y="2903511"/>
            <a:ext cx="8648097" cy="3359812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dirty="0"/>
              <a:t> </a:t>
            </a:r>
            <a:r>
              <a:rPr lang="hi-IN" dirty="0">
                <a:solidFill>
                  <a:srgbClr val="FF0000"/>
                </a:solidFill>
              </a:rPr>
              <a:t>कवि परिचय</a:t>
            </a:r>
            <a:r>
              <a:rPr lang="hi-IN" dirty="0"/>
              <a:t>          </a:t>
            </a:r>
            <a:r>
              <a:rPr lang="hi-IN" sz="5044" dirty="0">
                <a:solidFill>
                  <a:srgbClr val="00B050"/>
                </a:solidFill>
              </a:rPr>
              <a:t>सुमित्रानंदन पंत </a:t>
            </a:r>
            <a:endParaRPr lang="hi-IN" dirty="0">
              <a:solidFill>
                <a:srgbClr val="00B05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dirty="0">
                <a:solidFill>
                  <a:schemeClr val="bg1"/>
                </a:solidFill>
              </a:rPr>
              <a:t>                     </a:t>
            </a:r>
            <a:r>
              <a:rPr lang="hi-IN" sz="2942" dirty="0">
                <a:solidFill>
                  <a:schemeClr val="bg1"/>
                </a:solidFill>
              </a:rPr>
              <a:t>जन्म: </a:t>
            </a:r>
            <a:r>
              <a:rPr lang="hi-IN" sz="2942" dirty="0">
                <a:solidFill>
                  <a:srgbClr val="00B050"/>
                </a:solidFill>
              </a:rPr>
              <a:t>20</a:t>
            </a:r>
            <a:r>
              <a:rPr lang="hi-IN" sz="2942" dirty="0"/>
              <a:t> मई </a:t>
            </a:r>
            <a:r>
              <a:rPr lang="hi-IN" sz="2942" dirty="0">
                <a:solidFill>
                  <a:srgbClr val="00B050"/>
                </a:solidFill>
              </a:rPr>
              <a:t>1900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942" dirty="0"/>
              <a:t>                         </a:t>
            </a:r>
            <a:r>
              <a:rPr lang="hi-IN" sz="2102" dirty="0"/>
              <a:t>(उत्तराखंड के कौसानी -अलमोड़ा)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942" dirty="0"/>
              <a:t>                        </a:t>
            </a:r>
            <a:r>
              <a:rPr lang="hi-IN" sz="2942" dirty="0">
                <a:solidFill>
                  <a:schemeClr val="bg1"/>
                </a:solidFill>
              </a:rPr>
              <a:t>मृत्यु:</a:t>
            </a:r>
            <a:r>
              <a:rPr lang="hi-IN" sz="2942" dirty="0"/>
              <a:t> </a:t>
            </a:r>
            <a:r>
              <a:rPr lang="hi-IN" sz="2942" dirty="0">
                <a:solidFill>
                  <a:srgbClr val="00B050"/>
                </a:solidFill>
              </a:rPr>
              <a:t>28</a:t>
            </a:r>
            <a:r>
              <a:rPr lang="hi-IN" sz="2942" dirty="0"/>
              <a:t> दिसंबर </a:t>
            </a:r>
            <a:r>
              <a:rPr lang="hi-IN" sz="2942" dirty="0">
                <a:solidFill>
                  <a:srgbClr val="00B050"/>
                </a:solidFill>
              </a:rPr>
              <a:t>1977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942" dirty="0"/>
              <a:t> </a:t>
            </a:r>
            <a:endParaRPr lang="en-IN" sz="2942" dirty="0"/>
          </a:p>
        </p:txBody>
      </p:sp>
      <p:pic>
        <p:nvPicPr>
          <p:cNvPr id="4100" name="Picture 2" descr="C:\Users\Dell-i3\Desktop\20200701_2120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1502" y="-174374"/>
            <a:ext cx="3733496" cy="528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i-IN" dirty="0">
                <a:solidFill>
                  <a:srgbClr val="FFFF00"/>
                </a:solidFill>
              </a:rPr>
              <a:t>प्रमुख रचनाएँ  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1 वीणा              8 गुंजन         </a:t>
            </a:r>
          </a:p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2 पल्लव             9 युगांत </a:t>
            </a:r>
          </a:p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3 युगवाणी           10 चिदंबरा </a:t>
            </a:r>
          </a:p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4 ग्राम्या             11 कला और बूढ़ा चाँद</a:t>
            </a:r>
          </a:p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5 स्वर्णकिरण </a:t>
            </a:r>
          </a:p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6 लोकायतन </a:t>
            </a:r>
          </a:p>
          <a:p>
            <a:pPr eaLnBrk="1" hangingPunct="1">
              <a:buFont typeface="Arial" charset="0"/>
              <a:buNone/>
            </a:pPr>
            <a:r>
              <a:rPr lang="hi-IN" dirty="0">
                <a:solidFill>
                  <a:srgbClr val="00B050"/>
                </a:solidFill>
              </a:rPr>
              <a:t>7 ग्रंथी</a:t>
            </a:r>
            <a:endParaRPr lang="en-IN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i-IN" sz="4204" dirty="0">
                <a:solidFill>
                  <a:schemeClr val="bg1"/>
                </a:solidFill>
              </a:rPr>
              <a:t>प्रमुख पुरस्कार </a:t>
            </a:r>
            <a:endParaRPr lang="en-IN" sz="4204" dirty="0">
              <a:solidFill>
                <a:schemeClr val="bg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hi-IN" sz="2942" dirty="0"/>
              <a:t>1 </a:t>
            </a:r>
            <a:r>
              <a:rPr lang="hi-IN" sz="2942" b="1" dirty="0">
                <a:solidFill>
                  <a:srgbClr val="00B050"/>
                </a:solidFill>
              </a:rPr>
              <a:t>साहित्य अकादेमी </a:t>
            </a:r>
            <a:r>
              <a:rPr lang="hi-IN" sz="2942" dirty="0">
                <a:solidFill>
                  <a:srgbClr val="00B050"/>
                </a:solidFill>
              </a:rPr>
              <a:t>पुरस्कार </a:t>
            </a:r>
          </a:p>
          <a:p>
            <a:pPr eaLnBrk="1" hangingPunct="1">
              <a:buFont typeface="Arial" charset="0"/>
              <a:buNone/>
            </a:pPr>
            <a:r>
              <a:rPr lang="hi-IN" sz="2942" dirty="0"/>
              <a:t>                  (</a:t>
            </a:r>
            <a:r>
              <a:rPr lang="hi-IN" sz="2942" b="1" dirty="0"/>
              <a:t>कला और बूढ़ा चाँद </a:t>
            </a:r>
            <a:r>
              <a:rPr lang="hi-IN" sz="2942" dirty="0"/>
              <a:t>-1960)</a:t>
            </a:r>
          </a:p>
          <a:p>
            <a:pPr eaLnBrk="1" hangingPunct="1">
              <a:buFont typeface="Arial" charset="0"/>
              <a:buNone/>
            </a:pPr>
            <a:endParaRPr lang="hi-IN" sz="2102" dirty="0"/>
          </a:p>
          <a:p>
            <a:pPr eaLnBrk="1" hangingPunct="1">
              <a:buFont typeface="Arial" charset="0"/>
              <a:buNone/>
            </a:pPr>
            <a:r>
              <a:rPr lang="hi-IN" sz="2102" dirty="0"/>
              <a:t> </a:t>
            </a:r>
            <a:r>
              <a:rPr lang="hi-IN" sz="2942" dirty="0"/>
              <a:t>2</a:t>
            </a:r>
            <a:r>
              <a:rPr lang="en-IN" sz="2942" dirty="0"/>
              <a:t>  </a:t>
            </a:r>
            <a:r>
              <a:rPr lang="hi-IN" sz="2942" dirty="0">
                <a:solidFill>
                  <a:srgbClr val="00B050"/>
                </a:solidFill>
              </a:rPr>
              <a:t>पद्मभूषण पुरस्कार </a:t>
            </a:r>
            <a:r>
              <a:rPr lang="hi-IN" sz="2942" dirty="0"/>
              <a:t>-1961 </a:t>
            </a:r>
            <a:endParaRPr lang="en-IN" sz="2942" dirty="0"/>
          </a:p>
          <a:p>
            <a:pPr eaLnBrk="1" hangingPunct="1">
              <a:buFont typeface="Arial" charset="0"/>
              <a:buNone/>
            </a:pPr>
            <a:r>
              <a:rPr lang="hi-IN" sz="2942" dirty="0"/>
              <a:t> 3 </a:t>
            </a:r>
            <a:r>
              <a:rPr lang="hi-IN" sz="2942" b="1" dirty="0">
                <a:solidFill>
                  <a:srgbClr val="00B050"/>
                </a:solidFill>
              </a:rPr>
              <a:t>ज्ञानपीठ</a:t>
            </a:r>
            <a:r>
              <a:rPr lang="hi-IN" sz="2942" dirty="0">
                <a:solidFill>
                  <a:srgbClr val="00B050"/>
                </a:solidFill>
              </a:rPr>
              <a:t> पुरस्कार </a:t>
            </a:r>
          </a:p>
          <a:p>
            <a:pPr eaLnBrk="1" hangingPunct="1">
              <a:buFont typeface="Arial" charset="0"/>
              <a:buNone/>
            </a:pPr>
            <a:r>
              <a:rPr lang="hi-IN" sz="2942" dirty="0"/>
              <a:t>               (</a:t>
            </a:r>
            <a:r>
              <a:rPr lang="hi-IN" sz="2942" b="1" dirty="0"/>
              <a:t>चिदंबरा</a:t>
            </a:r>
            <a:r>
              <a:rPr lang="hi-IN" sz="2942" dirty="0"/>
              <a:t> 1969)</a:t>
            </a:r>
            <a:endParaRPr lang="hi-IN" sz="2523" dirty="0"/>
          </a:p>
          <a:p>
            <a:pPr eaLnBrk="1" hangingPunct="1">
              <a:buFont typeface="Arial" charset="0"/>
              <a:buNone/>
            </a:pPr>
            <a:r>
              <a:rPr lang="hi-IN" sz="2523" dirty="0"/>
              <a:t>        </a:t>
            </a:r>
            <a:r>
              <a:rPr lang="hi-IN" sz="2523" dirty="0">
                <a:solidFill>
                  <a:srgbClr val="FFFF00"/>
                </a:solidFill>
              </a:rPr>
              <a:t>(हिंदी के प्रथम ज्ञानपीठ पुरस्कार विजेता ) </a:t>
            </a:r>
          </a:p>
          <a:p>
            <a:pPr eaLnBrk="1" hangingPunct="1">
              <a:buFont typeface="Arial" charset="0"/>
              <a:buNone/>
            </a:pPr>
            <a:r>
              <a:rPr lang="hi-IN" sz="2942" dirty="0">
                <a:solidFill>
                  <a:srgbClr val="FFFF00"/>
                </a:solidFill>
              </a:rPr>
              <a:t>  </a:t>
            </a:r>
            <a:endParaRPr lang="en-IN" sz="2942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D47E94-B11C-4B92-9F09-B783DF3B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0"/>
            <a:ext cx="566395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F7BC89-51CA-4A2C-AB69-E8E2E4A19985}"/>
              </a:ext>
            </a:extLst>
          </p:cNvPr>
          <p:cNvSpPr/>
          <p:nvPr/>
        </p:nvSpPr>
        <p:spPr>
          <a:xfrm>
            <a:off x="155341" y="1534479"/>
            <a:ext cx="4248472" cy="37890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6528048" cy="1201125"/>
          </a:xfrm>
          <a:solidFill>
            <a:schemeClr val="accent5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hi-IN" dirty="0"/>
              <a:t> पावस ऋतु थी,पर्वत प्रदेश</a:t>
            </a: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hi-IN" dirty="0"/>
              <a:t>पल-पल</a:t>
            </a:r>
            <a:r>
              <a:rPr lang="hi-IN" sz="3783" dirty="0">
                <a:solidFill>
                  <a:srgbClr val="00B050"/>
                </a:solidFill>
              </a:rPr>
              <a:t> </a:t>
            </a:r>
            <a:r>
              <a:rPr lang="hi-IN" dirty="0"/>
              <a:t>परिवर्तित प्रकृति- वेश</a:t>
            </a:r>
            <a:r>
              <a:rPr lang="en-IN" dirty="0"/>
              <a:t>I</a:t>
            </a:r>
            <a:r>
              <a:rPr lang="hi-IN" dirty="0"/>
              <a:t> </a:t>
            </a:r>
          </a:p>
          <a:p>
            <a:pPr eaLnBrk="1" hangingPunct="1">
              <a:buFont typeface="Arial" charset="0"/>
              <a:buNone/>
            </a:pPr>
            <a:r>
              <a:rPr lang="hi-IN" dirty="0"/>
              <a:t>                               </a:t>
            </a:r>
            <a:r>
              <a:rPr lang="hi-IN" sz="2523" u="sng" dirty="0">
                <a:solidFill>
                  <a:srgbClr val="FF0000"/>
                </a:solidFill>
              </a:rPr>
              <a:t>शब्दार्थ</a:t>
            </a:r>
            <a:r>
              <a:rPr lang="hi-IN" sz="2523" dirty="0">
                <a:solidFill>
                  <a:srgbClr val="FF0000"/>
                </a:solidFill>
              </a:rPr>
              <a:t>                                            पावस = वर्षा                                         पल-पल=-क्षण-क्षण                                      परिवर्तित= बदला हुआ                                  प्रकृति-वेश =प्रकृति का रूप  </a:t>
            </a:r>
            <a:endParaRPr lang="en-IN" dirty="0">
              <a:solidFill>
                <a:srgbClr val="FF0000"/>
              </a:solidFill>
            </a:endParaRPr>
          </a:p>
          <a:p>
            <a:pPr marL="0" indent="0" eaLnBrk="1" hangingPunct="1">
              <a:buNone/>
            </a:pP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667F3B-AC8F-7AE4-CE21-DE131D036CB2}"/>
              </a:ext>
            </a:extLst>
          </p:cNvPr>
          <p:cNvSpPr txBox="1"/>
          <p:nvPr/>
        </p:nvSpPr>
        <p:spPr>
          <a:xfrm>
            <a:off x="151113" y="5517232"/>
            <a:ext cx="6225822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पर्वत प्रदेश–पर्वतों का प्रदेश (तत्पुरुष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पल-पल–हर एक पल (अव्ययीभाव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प्रकृति-वेश– प्रकृति का वेश (तत्पुरुष समास)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A8DB1-C022-DEC2-D939-6DFD01E343C1}"/>
              </a:ext>
            </a:extLst>
          </p:cNvPr>
          <p:cNvSpPr txBox="1"/>
          <p:nvPr/>
        </p:nvSpPr>
        <p:spPr>
          <a:xfrm>
            <a:off x="160420" y="654189"/>
            <a:ext cx="8149097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pPr algn="ctr"/>
            <a:r>
              <a:rPr lang="hi-IN" sz="2800" b="1" dirty="0"/>
              <a:t>प्रश्न </a:t>
            </a:r>
            <a:r>
              <a:rPr lang="en-US" sz="2800" b="1" dirty="0"/>
              <a:t>1 -  </a:t>
            </a:r>
            <a:r>
              <a:rPr lang="hi-IN" sz="2800" b="1" dirty="0"/>
              <a:t>पद्यांश में किस ऋतु का वर्णन किया गया है</a:t>
            </a:r>
            <a:r>
              <a:rPr lang="en-US" sz="2800" b="1" dirty="0"/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133893-5FD1-7F56-662D-17B95F4D9D3F}"/>
              </a:ext>
            </a:extLst>
          </p:cNvPr>
          <p:cNvSpPr txBox="1"/>
          <p:nvPr/>
        </p:nvSpPr>
        <p:spPr>
          <a:xfrm>
            <a:off x="229844" y="1589522"/>
            <a:ext cx="3444561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वर्षा ऋतु का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EEA4F-AE9A-B2A4-147F-426D5D3185EA}"/>
              </a:ext>
            </a:extLst>
          </p:cNvPr>
          <p:cNvSpPr txBox="1"/>
          <p:nvPr/>
        </p:nvSpPr>
        <p:spPr>
          <a:xfrm>
            <a:off x="138716" y="2511697"/>
            <a:ext cx="11842791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2</a:t>
            </a:r>
            <a:r>
              <a:rPr lang="en-US" sz="2800" b="1" dirty="0"/>
              <a:t> - </a:t>
            </a:r>
            <a:r>
              <a:rPr lang="hi-IN" sz="2800" b="1" dirty="0"/>
              <a:t>प्रकृति प्रतिपल अपना रूप क्यों बदल रही है?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CB7A4-D3A4-9CCA-2ECC-0E98B47A46D1}"/>
              </a:ext>
            </a:extLst>
          </p:cNvPr>
          <p:cNvSpPr txBox="1"/>
          <p:nvPr/>
        </p:nvSpPr>
        <p:spPr>
          <a:xfrm>
            <a:off x="206180" y="3429000"/>
            <a:ext cx="11218412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बादलों और धूप की आँखमिचौली के कारण प्रकृति प्रतिपल रूप बदल रही है।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1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पर्वत का दृध्य GIF - PHONEKY पर डाउनलोड करें और साझा करें">
            <a:extLst>
              <a:ext uri="{FF2B5EF4-FFF2-40B4-BE49-F238E27FC236}">
                <a16:creationId xmlns:a16="http://schemas.microsoft.com/office/drawing/2014/main" id="{B615AB2C-C420-4D03-9060-A1253E248B4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" y="0"/>
            <a:ext cx="61232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C1E277-1D25-4381-8F78-C9B3071AC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54" y="0"/>
            <a:ext cx="6139542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7" y="3046234"/>
            <a:ext cx="6070790" cy="2326982"/>
          </a:xfrm>
          <a:solidFill>
            <a:srgbClr val="00B050"/>
          </a:solidFill>
        </p:spPr>
        <p:txBody>
          <a:bodyPr numCol="2"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hi-IN" sz="2000" b="1" dirty="0">
                <a:solidFill>
                  <a:srgbClr val="FFFF00"/>
                </a:solidFill>
              </a:rPr>
              <a:t>मेखलाकार पर्वत अपार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hi-IN" sz="2000" b="1" dirty="0">
                <a:solidFill>
                  <a:srgbClr val="FFFF00"/>
                </a:solidFill>
              </a:rPr>
              <a:t>अपने सहस्र दृग-सुमन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r>
              <a:rPr lang="hi-IN" sz="2000" b="1" dirty="0">
                <a:solidFill>
                  <a:srgbClr val="FFFF00"/>
                </a:solidFill>
              </a:rPr>
              <a:t>फाड़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hi-IN" sz="2000" b="1" dirty="0">
                <a:solidFill>
                  <a:srgbClr val="FFFF00"/>
                </a:solidFill>
              </a:rPr>
              <a:t>  अवलोक रहा है बार-बार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hi-IN" sz="2000" b="1" dirty="0">
                <a:solidFill>
                  <a:srgbClr val="FFFF00"/>
                </a:solidFill>
              </a:rPr>
              <a:t> नीचे जल में निज महाकार </a:t>
            </a:r>
            <a:endParaRPr lang="en-US" sz="2000" b="1" dirty="0">
              <a:solidFill>
                <a:srgbClr val="FFFF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hi-IN" sz="2400" dirty="0">
              <a:solidFill>
                <a:srgbClr val="FFFF00"/>
              </a:solidFill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hi-IN" sz="1800" b="1" dirty="0"/>
              <a:t>  </a:t>
            </a:r>
            <a:endParaRPr lang="en-US" sz="1800" b="1" dirty="0">
              <a:solidFill>
                <a:srgbClr val="FFFF00"/>
              </a:solidFill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hi-IN" sz="1800" b="1" dirty="0">
                <a:solidFill>
                  <a:srgbClr val="FFFF00"/>
                </a:solidFill>
              </a:rPr>
              <a:t>      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1800" b="1" dirty="0">
                <a:solidFill>
                  <a:srgbClr val="FFFF00"/>
                </a:solidFill>
              </a:rPr>
              <a:t>                                             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1800" dirty="0">
                <a:solidFill>
                  <a:srgbClr val="FFFF00"/>
                </a:solidFill>
              </a:rPr>
              <a:t>            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1800" dirty="0">
                <a:solidFill>
                  <a:srgbClr val="FFFF00"/>
                </a:solidFill>
              </a:rPr>
              <a:t>  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000" dirty="0">
                <a:solidFill>
                  <a:srgbClr val="FFFF00"/>
                </a:solidFill>
              </a:rPr>
              <a:t>जिस के चरणों में पला ताल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1050" dirty="0"/>
              <a:t> </a:t>
            </a:r>
            <a:r>
              <a:rPr lang="hi-IN" sz="2000" dirty="0">
                <a:solidFill>
                  <a:srgbClr val="FFFF00"/>
                </a:solidFill>
              </a:rPr>
              <a:t>दर्पण –सा फैला है विशाल |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IN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4CFC-84F7-4ACC-AF4B-B02837E10EBA}"/>
              </a:ext>
            </a:extLst>
          </p:cNvPr>
          <p:cNvSpPr txBox="1"/>
          <p:nvPr/>
        </p:nvSpPr>
        <p:spPr>
          <a:xfrm>
            <a:off x="6312024" y="3162573"/>
            <a:ext cx="613954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hi-IN" sz="2400" dirty="0">
                <a:solidFill>
                  <a:schemeClr val="bg1"/>
                </a:solidFill>
              </a:rPr>
              <a:t>मेखलाकार =करघनी के आकार की पहाड़ की ढाल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  सहस्र = हज़ार </a:t>
            </a:r>
            <a:endParaRPr lang="en-US" sz="24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    </a:t>
            </a:r>
            <a:r>
              <a:rPr lang="hi-IN" sz="2400" dirty="0">
                <a:solidFill>
                  <a:schemeClr val="bg1"/>
                </a:solidFill>
              </a:rPr>
              <a:t>अपार = विशाल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  दृग-सुमन= पुष्प रूपी आँखें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  फाड़ = खोल कर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  अवलोक= देख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  निज= अपना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   महाकार=विशाल आकार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hi-IN" sz="18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hi-IN" sz="1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2FADE1-CD5B-3AC1-5223-22F466D34DA8}"/>
              </a:ext>
            </a:extLst>
          </p:cNvPr>
          <p:cNvSpPr txBox="1"/>
          <p:nvPr/>
        </p:nvSpPr>
        <p:spPr>
          <a:xfrm>
            <a:off x="6296579" y="196292"/>
            <a:ext cx="62540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मेखलाकार–मेखला के समान आकार (कर्मधारय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दृग-सुमन–सुमन रूपी आंखें (कर्मधारय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महाकार–महान है जो आकार (कर्मधारय समास)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A8DB1-C022-DEC2-D939-6DFD01E343C1}"/>
              </a:ext>
            </a:extLst>
          </p:cNvPr>
          <p:cNvSpPr txBox="1"/>
          <p:nvPr/>
        </p:nvSpPr>
        <p:spPr>
          <a:xfrm>
            <a:off x="479376" y="236460"/>
            <a:ext cx="8149097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</a:t>
            </a:r>
            <a:r>
              <a:rPr lang="en-US" sz="2800" b="1" dirty="0"/>
              <a:t>3 -  </a:t>
            </a:r>
            <a:r>
              <a:rPr lang="hi-IN" sz="2800" b="1" dirty="0"/>
              <a:t>पर्वत किस आकार का है</a:t>
            </a:r>
            <a:r>
              <a:rPr lang="en-US" sz="2800" b="1" dirty="0"/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133893-5FD1-7F56-662D-17B95F4D9D3F}"/>
              </a:ext>
            </a:extLst>
          </p:cNvPr>
          <p:cNvSpPr txBox="1"/>
          <p:nvPr/>
        </p:nvSpPr>
        <p:spPr>
          <a:xfrm>
            <a:off x="479376" y="1153763"/>
            <a:ext cx="5616624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करधनी के आकार का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EEA4F-AE9A-B2A4-147F-426D5D3185EA}"/>
              </a:ext>
            </a:extLst>
          </p:cNvPr>
          <p:cNvSpPr txBox="1"/>
          <p:nvPr/>
        </p:nvSpPr>
        <p:spPr>
          <a:xfrm>
            <a:off x="479377" y="2126140"/>
            <a:ext cx="9865096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</a:t>
            </a:r>
            <a:r>
              <a:rPr lang="en-US" sz="2800" b="1" dirty="0"/>
              <a:t>4 - </a:t>
            </a:r>
            <a:r>
              <a:rPr lang="hi-IN" sz="2800" b="1" dirty="0"/>
              <a:t>पर्वत के चरणों में स्थित ताल की तुलना किससे की है</a:t>
            </a:r>
            <a:r>
              <a:rPr lang="en-US" sz="2800" b="1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CB7A4-D3A4-9CCA-2ECC-0E98B47A46D1}"/>
              </a:ext>
            </a:extLst>
          </p:cNvPr>
          <p:cNvSpPr txBox="1"/>
          <p:nvPr/>
        </p:nvSpPr>
        <p:spPr>
          <a:xfrm>
            <a:off x="466103" y="3167390"/>
            <a:ext cx="3225524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दर्पण से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F22B7-55E8-C15B-E3E3-92246768A6E5}"/>
              </a:ext>
            </a:extLst>
          </p:cNvPr>
          <p:cNvSpPr txBox="1"/>
          <p:nvPr/>
        </p:nvSpPr>
        <p:spPr>
          <a:xfrm>
            <a:off x="466103" y="4084693"/>
            <a:ext cx="9865096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</a:t>
            </a:r>
            <a:r>
              <a:rPr lang="en-US" sz="2800" b="1" dirty="0"/>
              <a:t>5 - </a:t>
            </a:r>
            <a:r>
              <a:rPr lang="hi-IN" sz="2800" b="1" dirty="0"/>
              <a:t>सहस्त्र दृग सुमन ‘ से क्या तात्पर्य है ?</a:t>
            </a:r>
            <a:endParaRPr lang="en-US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9ABF5B-CD09-E4B1-83F7-82326132F7D6}"/>
              </a:ext>
            </a:extLst>
          </p:cNvPr>
          <p:cNvSpPr txBox="1"/>
          <p:nvPr/>
        </p:nvSpPr>
        <p:spPr>
          <a:xfrm>
            <a:off x="551384" y="4919407"/>
            <a:ext cx="4896544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हज़ारों पुष्प रूपी आँखे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E06DBA-97DA-C904-12EC-B4023FCFAD57}"/>
              </a:ext>
            </a:extLst>
          </p:cNvPr>
          <p:cNvSpPr txBox="1"/>
          <p:nvPr/>
        </p:nvSpPr>
        <p:spPr>
          <a:xfrm>
            <a:off x="335360" y="5494285"/>
            <a:ext cx="9865096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</a:t>
            </a:r>
            <a:r>
              <a:rPr lang="en-US" sz="2800" b="1" dirty="0"/>
              <a:t>6 - </a:t>
            </a:r>
            <a:r>
              <a:rPr lang="hi-IN" sz="2800" b="1" dirty="0"/>
              <a:t>पर्वतों की आँखें किसे कहा गया है?</a:t>
            </a:r>
            <a:endParaRPr lang="en-US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C6B9D3-0002-4746-DE07-620612AFD255}"/>
              </a:ext>
            </a:extLst>
          </p:cNvPr>
          <p:cNvSpPr txBox="1"/>
          <p:nvPr/>
        </p:nvSpPr>
        <p:spPr>
          <a:xfrm>
            <a:off x="566940" y="6149978"/>
            <a:ext cx="4896544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</a:t>
            </a:r>
            <a:r>
              <a:rPr lang="hi-IN" sz="2800" dirty="0"/>
              <a:t> </a:t>
            </a:r>
            <a:r>
              <a:rPr lang="hi-IN" sz="2800" b="1" dirty="0">
                <a:solidFill>
                  <a:schemeClr val="bg1"/>
                </a:solidFill>
              </a:rPr>
              <a:t>पुष्पों को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3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6" grpId="0" animBg="1"/>
      <p:bldP spid="6" grpId="1" animBg="1"/>
      <p:bldP spid="5" grpId="0" animBg="1"/>
      <p:bldP spid="7" grpId="0" animBg="1"/>
      <p:bldP spid="7" grpId="1" animBg="1"/>
      <p:bldP spid="8" grpId="0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96" y="339552"/>
            <a:ext cx="4032448" cy="2304256"/>
          </a:xfrm>
          <a:solidFill>
            <a:srgbClr val="92D050"/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hi-IN" sz="2400" dirty="0">
                <a:solidFill>
                  <a:schemeClr val="bg1"/>
                </a:solidFill>
              </a:rPr>
              <a:t>गिरि का गौरव गाकर झर-झर</a:t>
            </a:r>
            <a:endParaRPr lang="en-US" sz="24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     </a:t>
            </a:r>
            <a:r>
              <a:rPr lang="hi-IN" sz="2400" dirty="0">
                <a:solidFill>
                  <a:schemeClr val="bg1"/>
                </a:solidFill>
              </a:rPr>
              <a:t>मद में नस-नस उत्तेजित कर</a:t>
            </a:r>
            <a:endParaRPr lang="en-US" sz="24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chemeClr val="bg1"/>
                </a:solidFill>
              </a:rPr>
              <a:t>     </a:t>
            </a:r>
            <a:r>
              <a:rPr lang="hi-IN" sz="2400" dirty="0">
                <a:solidFill>
                  <a:schemeClr val="bg1"/>
                </a:solidFill>
              </a:rPr>
              <a:t>मोती की लड़ियो-से सुंदर </a:t>
            </a:r>
            <a:r>
              <a:rPr lang="en-US" sz="2400" dirty="0">
                <a:solidFill>
                  <a:schemeClr val="bg1"/>
                </a:solidFill>
              </a:rPr>
              <a:t>                                                    </a:t>
            </a:r>
            <a:r>
              <a:rPr lang="hi-IN" sz="2400" dirty="0">
                <a:solidFill>
                  <a:schemeClr val="bg1"/>
                </a:solidFill>
              </a:rPr>
              <a:t>झरते हैं झाग भरे निर्झर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hi-IN" sz="2400" b="1" u="sng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hi-IN" sz="2400" b="1" dirty="0">
              <a:solidFill>
                <a:schemeClr val="bg1"/>
              </a:solidFill>
            </a:endParaRPr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3E3CF3-142D-42D4-B4E5-77DF5268D270}"/>
              </a:ext>
            </a:extLst>
          </p:cNvPr>
          <p:cNvSpPr txBox="1"/>
          <p:nvPr/>
        </p:nvSpPr>
        <p:spPr>
          <a:xfrm>
            <a:off x="1034961" y="3076367"/>
            <a:ext cx="3065294" cy="3416320"/>
          </a:xfrm>
          <a:prstGeom prst="rect">
            <a:avLst/>
          </a:prstGeom>
          <a:solidFill>
            <a:srgbClr val="D8D848"/>
          </a:solidFill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i-IN" sz="2400" u="sng" dirty="0">
                <a:solidFill>
                  <a:srgbClr val="FF0000"/>
                </a:solidFill>
              </a:rPr>
              <a:t>शब्दार्थ</a:t>
            </a:r>
            <a:endParaRPr lang="hi-IN" sz="2400" u="sng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i-IN" sz="2400" dirty="0">
                <a:solidFill>
                  <a:srgbClr val="FF0000"/>
                </a:solidFill>
              </a:rPr>
              <a:t>  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hi-IN" sz="2400" dirty="0">
                <a:solidFill>
                  <a:srgbClr val="FF0000"/>
                </a:solidFill>
              </a:rPr>
              <a:t>गौरव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महिमा</a:t>
            </a:r>
            <a:r>
              <a:rPr lang="hi-IN" sz="2400" dirty="0"/>
              <a:t>  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i-IN" sz="2400" dirty="0"/>
              <a:t>     </a:t>
            </a:r>
            <a:r>
              <a:rPr lang="hi-IN" sz="2400" dirty="0">
                <a:solidFill>
                  <a:srgbClr val="FF0000"/>
                </a:solidFill>
              </a:rPr>
              <a:t>मद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मस्ती</a:t>
            </a:r>
            <a:r>
              <a:rPr lang="hi-IN" sz="2400" dirty="0"/>
              <a:t>    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i-IN" sz="2400" dirty="0"/>
              <a:t>     </a:t>
            </a:r>
            <a:r>
              <a:rPr lang="hi-IN" sz="2400" dirty="0">
                <a:solidFill>
                  <a:srgbClr val="FF0000"/>
                </a:solidFill>
              </a:rPr>
              <a:t>नस-नस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रग-रग</a:t>
            </a:r>
            <a:r>
              <a:rPr lang="hi-IN" sz="2400" dirty="0"/>
              <a:t> 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i-IN" sz="2400" dirty="0"/>
              <a:t>    </a:t>
            </a:r>
            <a:r>
              <a:rPr lang="hi-IN" sz="2400" dirty="0">
                <a:solidFill>
                  <a:srgbClr val="FF0000"/>
                </a:solidFill>
              </a:rPr>
              <a:t>लड़ी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माला</a:t>
            </a:r>
            <a:r>
              <a:rPr lang="hi-IN" sz="2400" dirty="0"/>
              <a:t> 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solidFill>
                  <a:srgbClr val="FF0000"/>
                </a:solidFill>
              </a:rPr>
              <a:t>    </a:t>
            </a:r>
            <a:r>
              <a:rPr lang="hi-IN" sz="2400" dirty="0">
                <a:solidFill>
                  <a:srgbClr val="FF0000"/>
                </a:solidFill>
              </a:rPr>
              <a:t>झरता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गिरता</a:t>
            </a:r>
            <a:r>
              <a:rPr lang="hi-IN" sz="2400" dirty="0"/>
              <a:t>    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i-IN" sz="2400" dirty="0"/>
              <a:t>    </a:t>
            </a:r>
            <a:r>
              <a:rPr lang="hi-IN" sz="2400" dirty="0">
                <a:solidFill>
                  <a:srgbClr val="FF0000"/>
                </a:solidFill>
              </a:rPr>
              <a:t>निर्झर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झरना </a:t>
            </a:r>
            <a:r>
              <a:rPr lang="hi-IN" sz="2400" dirty="0"/>
              <a:t>  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i-IN" sz="2400" dirty="0"/>
              <a:t>    </a:t>
            </a:r>
            <a:r>
              <a:rPr lang="hi-IN" sz="2400" dirty="0">
                <a:solidFill>
                  <a:srgbClr val="FF0000"/>
                </a:solidFill>
              </a:rPr>
              <a:t>झाग</a:t>
            </a:r>
            <a:r>
              <a:rPr lang="hi-IN" sz="2400" dirty="0"/>
              <a:t>=</a:t>
            </a:r>
            <a:r>
              <a:rPr lang="hi-IN" sz="2400" dirty="0">
                <a:solidFill>
                  <a:srgbClr val="00B050"/>
                </a:solidFill>
              </a:rPr>
              <a:t>फेन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hi-IN" sz="2400" b="1" dirty="0"/>
          </a:p>
        </p:txBody>
      </p:sp>
      <p:sp>
        <p:nvSpPr>
          <p:cNvPr id="5" name="AutoShape 2" descr="Green Sticker for iOS &amp;amp; Android | GIPHY">
            <a:extLst>
              <a:ext uri="{FF2B5EF4-FFF2-40B4-BE49-F238E27FC236}">
                <a16:creationId xmlns:a16="http://schemas.microsoft.com/office/drawing/2014/main" id="{BCEA0BB1-9188-4FDC-BDFE-BE79BC9B42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Green Sticker for iOS &amp;amp; Android | GIPHY">
            <a:extLst>
              <a:ext uri="{FF2B5EF4-FFF2-40B4-BE49-F238E27FC236}">
                <a16:creationId xmlns:a16="http://schemas.microsoft.com/office/drawing/2014/main" id="{B3FCF20E-E91D-45AC-B36F-EDF5F35943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D10333-F669-44FD-A35A-ACF33C9F3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32" y="0"/>
            <a:ext cx="7608168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B5254E-F95B-4EA2-5B66-6DC9C2420953}"/>
              </a:ext>
            </a:extLst>
          </p:cNvPr>
          <p:cNvSpPr txBox="1"/>
          <p:nvPr/>
        </p:nvSpPr>
        <p:spPr>
          <a:xfrm>
            <a:off x="191344" y="260648"/>
            <a:ext cx="9865096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</a:t>
            </a:r>
            <a:r>
              <a:rPr lang="en-US" sz="2800" b="1" dirty="0"/>
              <a:t>1 - </a:t>
            </a:r>
            <a:r>
              <a:rPr lang="hi-IN" sz="2800" b="1" dirty="0"/>
              <a:t>पर्वतों का गौरवगान कौन करता है?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08A8D8-76C9-DF0F-7172-41C9E5D856B3}"/>
              </a:ext>
            </a:extLst>
          </p:cNvPr>
          <p:cNvSpPr txBox="1"/>
          <p:nvPr/>
        </p:nvSpPr>
        <p:spPr>
          <a:xfrm>
            <a:off x="341285" y="1005592"/>
            <a:ext cx="3225524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उत्तर- </a:t>
            </a:r>
            <a:r>
              <a:rPr lang="hi-IN" sz="2800" b="1" dirty="0">
                <a:solidFill>
                  <a:schemeClr val="bg1">
                    <a:lumMod val="95000"/>
                  </a:schemeClr>
                </a:solidFill>
              </a:rPr>
              <a:t>झरने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AA53B3-5314-3AAE-B5EC-E17B5C6E96A0}"/>
              </a:ext>
            </a:extLst>
          </p:cNvPr>
          <p:cNvSpPr txBox="1"/>
          <p:nvPr/>
        </p:nvSpPr>
        <p:spPr>
          <a:xfrm>
            <a:off x="345352" y="1675691"/>
            <a:ext cx="9865096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/>
              <a:t>प्रश्न </a:t>
            </a:r>
            <a:r>
              <a:rPr lang="en-US" sz="2800" b="1" dirty="0"/>
              <a:t>2 - </a:t>
            </a:r>
            <a:r>
              <a:rPr lang="hi-IN" sz="2800" b="1" dirty="0"/>
              <a:t>झरते हुए झरनों को क्या कहा गया है?</a:t>
            </a:r>
            <a:endParaRPr lang="en-US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E7A80-27DD-AF35-25AF-5B81E20131F4}"/>
              </a:ext>
            </a:extLst>
          </p:cNvPr>
          <p:cNvSpPr txBox="1"/>
          <p:nvPr/>
        </p:nvSpPr>
        <p:spPr>
          <a:xfrm>
            <a:off x="364268" y="2370654"/>
            <a:ext cx="5245897" cy="52322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209550" h="146050"/>
          </a:sp3d>
        </p:spPr>
        <p:txBody>
          <a:bodyPr wrap="square" rtlCol="0">
            <a:spAutoFit/>
          </a:bodyPr>
          <a:lstStyle/>
          <a:p>
            <a:r>
              <a:rPr lang="hi-IN" sz="2800" b="1" dirty="0">
                <a:solidFill>
                  <a:schemeClr val="bg1">
                    <a:lumMod val="95000"/>
                  </a:schemeClr>
                </a:solidFill>
              </a:rPr>
              <a:t>उत्तर-मोतियों की लड़ियाँ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8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" y="116632"/>
            <a:ext cx="4968552" cy="2019651"/>
          </a:xfrm>
          <a:solidFill>
            <a:srgbClr val="92D050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गिरिवर के उर से उठ-उठ कर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उच्चाकांक्षाओं से तरुवर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हैं झाँक रहे नीरव नभ पर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chemeClr val="bg1"/>
                </a:solidFill>
              </a:rPr>
              <a:t>अनिमेष,अटल, कुछ चिंता पर</a:t>
            </a:r>
            <a:endParaRPr lang="en-US" sz="24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7FF4B7-95AE-43D7-B57E-59007128158D}"/>
              </a:ext>
            </a:extLst>
          </p:cNvPr>
          <p:cNvSpPr txBox="1"/>
          <p:nvPr/>
        </p:nvSpPr>
        <p:spPr>
          <a:xfrm>
            <a:off x="20381" y="3198224"/>
            <a:ext cx="4788532" cy="3046988"/>
          </a:xfrm>
          <a:prstGeom prst="rect">
            <a:avLst/>
          </a:prstGeom>
          <a:solidFill>
            <a:srgbClr val="D8D848"/>
          </a:solidFill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/>
              <a:t> </a:t>
            </a:r>
            <a:r>
              <a:rPr lang="hi-IN" sz="2400" u="sng" dirty="0">
                <a:solidFill>
                  <a:srgbClr val="FF0000"/>
                </a:solidFill>
              </a:rPr>
              <a:t>शब्दार्थ</a:t>
            </a:r>
            <a:r>
              <a:rPr lang="hi-IN" sz="2400" dirty="0">
                <a:solidFill>
                  <a:srgbClr val="FF0000"/>
                </a:solidFill>
              </a:rPr>
              <a:t>                     </a:t>
            </a:r>
            <a:endParaRPr lang="en-US" sz="24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rgbClr val="FF0000"/>
                </a:solidFill>
              </a:rPr>
              <a:t> गिरिवर = </a:t>
            </a:r>
            <a:r>
              <a:rPr lang="hi-IN" sz="2400" dirty="0">
                <a:solidFill>
                  <a:srgbClr val="00B050"/>
                </a:solidFill>
              </a:rPr>
              <a:t>ऊँचा पर्वत</a:t>
            </a:r>
            <a:endParaRPr lang="en-US" sz="24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rgbClr val="FF0000"/>
                </a:solidFill>
              </a:rPr>
              <a:t> उर=</a:t>
            </a:r>
            <a:r>
              <a:rPr lang="hi-IN" sz="2400" dirty="0">
                <a:solidFill>
                  <a:srgbClr val="00B050"/>
                </a:solidFill>
              </a:rPr>
              <a:t>दिल</a:t>
            </a:r>
            <a:r>
              <a:rPr lang="hi-IN" sz="2400" dirty="0">
                <a:solidFill>
                  <a:srgbClr val="FF0000"/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rgbClr val="FF0000"/>
                </a:solidFill>
              </a:rPr>
              <a:t> उच्चाकांक्षा</a:t>
            </a:r>
            <a:r>
              <a:rPr lang="hi-IN" sz="2400" dirty="0"/>
              <a:t> = </a:t>
            </a:r>
            <a:r>
              <a:rPr lang="hi-IN" sz="2400" dirty="0">
                <a:solidFill>
                  <a:srgbClr val="00B050"/>
                </a:solidFill>
              </a:rPr>
              <a:t>ऊँचा उठने की इच्छा</a:t>
            </a:r>
            <a:endParaRPr lang="en-US" sz="24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rgbClr val="FF0000"/>
                </a:solidFill>
              </a:rPr>
              <a:t> तरु=</a:t>
            </a:r>
            <a:r>
              <a:rPr lang="hi-IN" sz="2400" dirty="0">
                <a:solidFill>
                  <a:srgbClr val="00B050"/>
                </a:solidFill>
              </a:rPr>
              <a:t>पेड़</a:t>
            </a:r>
            <a:r>
              <a:rPr lang="hi-IN" sz="2400" dirty="0">
                <a:solidFill>
                  <a:srgbClr val="FF0000"/>
                </a:solidFill>
              </a:rPr>
              <a:t> </a:t>
            </a:r>
            <a:endParaRPr lang="hi-IN" sz="2400" dirty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rgbClr val="FF0000"/>
                </a:solidFill>
              </a:rPr>
              <a:t> नीरव=</a:t>
            </a:r>
            <a:r>
              <a:rPr lang="hi-IN" sz="2400" dirty="0">
                <a:solidFill>
                  <a:srgbClr val="00B050"/>
                </a:solidFill>
              </a:rPr>
              <a:t>मौन</a:t>
            </a:r>
            <a:r>
              <a:rPr lang="hi-IN" sz="2400" dirty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>
                <a:solidFill>
                  <a:srgbClr val="FF0000"/>
                </a:solidFill>
              </a:rPr>
              <a:t>अनिमेष=</a:t>
            </a:r>
            <a:r>
              <a:rPr lang="hi-IN" sz="2400" dirty="0">
                <a:solidFill>
                  <a:srgbClr val="00B050"/>
                </a:solidFill>
              </a:rPr>
              <a:t>एकटक</a:t>
            </a:r>
            <a:r>
              <a:rPr lang="hi-IN" sz="2400" dirty="0">
                <a:solidFill>
                  <a:srgbClr val="FF0000"/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hi-IN" sz="2400" dirty="0"/>
              <a:t> 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DD42B-632A-4C9C-BF0D-A21EBB4F6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620" y="0"/>
            <a:ext cx="722331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E00311-4B08-243B-583A-5BBD9FD804E6}"/>
              </a:ext>
            </a:extLst>
          </p:cNvPr>
          <p:cNvSpPr txBox="1"/>
          <p:nvPr/>
        </p:nvSpPr>
        <p:spPr>
          <a:xfrm>
            <a:off x="20381" y="2251755"/>
            <a:ext cx="50878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उच्‍चाकांक्षा–ऊँची है जो आकाक्षा (कर्मधारय समास)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663958-2EE1-446D-BB45-25321C196BF9}"/>
              </a:ext>
            </a:extLst>
          </p:cNvPr>
          <p:cNvSpPr/>
          <p:nvPr/>
        </p:nvSpPr>
        <p:spPr>
          <a:xfrm>
            <a:off x="119337" y="3068960"/>
            <a:ext cx="5112568" cy="3096344"/>
          </a:xfrm>
          <a:prstGeom prst="rect">
            <a:avLst/>
          </a:prstGeom>
          <a:solidFill>
            <a:srgbClr val="D8D84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19337" y="116632"/>
            <a:ext cx="5544615" cy="2569870"/>
          </a:xfrm>
          <a:solidFill>
            <a:srgbClr val="92D05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hi-IN" dirty="0"/>
              <a:t>उड़ गया , अचानक लो भू</a:t>
            </a:r>
            <a:r>
              <a:rPr lang="en-US" dirty="0"/>
              <a:t> </a:t>
            </a:r>
            <a:r>
              <a:rPr lang="hi-IN" dirty="0"/>
              <a:t>धर </a:t>
            </a:r>
          </a:p>
          <a:p>
            <a:pPr eaLnBrk="1" hangingPunct="1">
              <a:buFont typeface="Arial" charset="0"/>
              <a:buNone/>
            </a:pPr>
            <a:r>
              <a:rPr lang="hi-IN" dirty="0"/>
              <a:t>फड़का अपार पारद के पर |</a:t>
            </a:r>
          </a:p>
          <a:p>
            <a:pPr eaLnBrk="1" hangingPunct="1">
              <a:buFont typeface="Arial" charset="0"/>
              <a:buNone/>
            </a:pPr>
            <a:r>
              <a:rPr lang="hi-IN" dirty="0"/>
              <a:t>रव -शेष रह गए निर्झर |</a:t>
            </a:r>
          </a:p>
          <a:p>
            <a:pPr eaLnBrk="1" hangingPunct="1">
              <a:buFont typeface="Arial" charset="0"/>
              <a:buNone/>
            </a:pPr>
            <a:r>
              <a:rPr lang="hi-IN" dirty="0"/>
              <a:t>है टूट पड़ा भू पर अंबर | </a:t>
            </a:r>
          </a:p>
          <a:p>
            <a:pPr eaLnBrk="1" hangingPunct="1">
              <a:buFont typeface="Arial" charset="0"/>
              <a:buNone/>
            </a:pPr>
            <a:r>
              <a:rPr lang="hi-IN" dirty="0"/>
              <a:t>                       </a:t>
            </a:r>
            <a:endParaRPr lang="en-US" dirty="0"/>
          </a:p>
          <a:p>
            <a:pPr eaLnBrk="1" hangingPunct="1">
              <a:buFont typeface="Arial" charset="0"/>
              <a:buNone/>
            </a:pPr>
            <a:r>
              <a:rPr lang="hi-IN" sz="2523" u="sng" dirty="0">
                <a:solidFill>
                  <a:srgbClr val="FF0000"/>
                </a:solidFill>
              </a:rPr>
              <a:t>शब्दार्थ </a:t>
            </a:r>
          </a:p>
          <a:p>
            <a:pPr eaLnBrk="1" hangingPunct="1">
              <a:buFont typeface="Arial" charset="0"/>
              <a:buNone/>
            </a:pPr>
            <a:r>
              <a:rPr lang="en-US" sz="2523" dirty="0">
                <a:solidFill>
                  <a:srgbClr val="FF0000"/>
                </a:solidFill>
              </a:rPr>
              <a:t> </a:t>
            </a:r>
            <a:r>
              <a:rPr lang="hi-IN" sz="2523" dirty="0">
                <a:solidFill>
                  <a:srgbClr val="FF0000"/>
                </a:solidFill>
              </a:rPr>
              <a:t>भूधर</a:t>
            </a:r>
            <a:r>
              <a:rPr lang="hi-IN" sz="2523" dirty="0"/>
              <a:t>=</a:t>
            </a:r>
            <a:r>
              <a:rPr lang="hi-IN" sz="2523" dirty="0">
                <a:solidFill>
                  <a:srgbClr val="00B050"/>
                </a:solidFill>
              </a:rPr>
              <a:t>पहाड़ </a:t>
            </a:r>
          </a:p>
          <a:p>
            <a:pPr eaLnBrk="1" hangingPunct="1">
              <a:buFont typeface="Arial" charset="0"/>
              <a:buNone/>
            </a:pPr>
            <a:r>
              <a:rPr lang="en-US" sz="2523" dirty="0">
                <a:solidFill>
                  <a:srgbClr val="FF0000"/>
                </a:solidFill>
              </a:rPr>
              <a:t> </a:t>
            </a:r>
            <a:r>
              <a:rPr lang="hi-IN" sz="2523" dirty="0">
                <a:solidFill>
                  <a:srgbClr val="FF0000"/>
                </a:solidFill>
              </a:rPr>
              <a:t>पारद  के पर </a:t>
            </a:r>
            <a:r>
              <a:rPr lang="hi-IN" sz="2523" dirty="0"/>
              <a:t>=</a:t>
            </a:r>
            <a:r>
              <a:rPr lang="hi-IN" sz="2523" dirty="0">
                <a:solidFill>
                  <a:srgbClr val="00B050"/>
                </a:solidFill>
              </a:rPr>
              <a:t>बादल के पंख</a:t>
            </a:r>
          </a:p>
          <a:p>
            <a:pPr eaLnBrk="1" hangingPunct="1">
              <a:buFont typeface="Arial" charset="0"/>
              <a:buNone/>
            </a:pPr>
            <a:r>
              <a:rPr lang="hi-IN" sz="2523" dirty="0"/>
              <a:t> </a:t>
            </a:r>
            <a:r>
              <a:rPr lang="hi-IN" sz="2523" dirty="0">
                <a:solidFill>
                  <a:srgbClr val="FF0000"/>
                </a:solidFill>
              </a:rPr>
              <a:t>रव</a:t>
            </a:r>
            <a:r>
              <a:rPr lang="hi-IN" sz="2523" dirty="0"/>
              <a:t> = </a:t>
            </a:r>
            <a:r>
              <a:rPr lang="hi-IN" sz="2523" dirty="0">
                <a:solidFill>
                  <a:srgbClr val="00B050"/>
                </a:solidFill>
              </a:rPr>
              <a:t>आवाज़</a:t>
            </a:r>
            <a:r>
              <a:rPr lang="hi-IN" sz="2523" dirty="0"/>
              <a:t> </a:t>
            </a:r>
            <a:endParaRPr lang="en-US" sz="2523" dirty="0"/>
          </a:p>
          <a:p>
            <a:pPr eaLnBrk="1" hangingPunct="1">
              <a:buFont typeface="Arial" charset="0"/>
              <a:buNone/>
            </a:pPr>
            <a:r>
              <a:rPr lang="en-US" sz="2523" dirty="0">
                <a:solidFill>
                  <a:srgbClr val="FF0000"/>
                </a:solidFill>
              </a:rPr>
              <a:t>  </a:t>
            </a:r>
            <a:r>
              <a:rPr lang="hi-IN" sz="2523" dirty="0">
                <a:solidFill>
                  <a:srgbClr val="FF0000"/>
                </a:solidFill>
              </a:rPr>
              <a:t>भू</a:t>
            </a:r>
            <a:r>
              <a:rPr lang="hi-IN" sz="2523" dirty="0"/>
              <a:t>=</a:t>
            </a:r>
            <a:r>
              <a:rPr lang="hi-IN" sz="2523" dirty="0">
                <a:solidFill>
                  <a:srgbClr val="00B050"/>
                </a:solidFill>
              </a:rPr>
              <a:t>धरती </a:t>
            </a:r>
            <a:r>
              <a:rPr lang="hi-IN" sz="2523" dirty="0"/>
              <a:t>                  </a:t>
            </a:r>
            <a:r>
              <a:rPr lang="hi-IN" sz="2523" dirty="0">
                <a:solidFill>
                  <a:srgbClr val="FF0000"/>
                </a:solidFill>
              </a:rPr>
              <a:t>अंबर</a:t>
            </a:r>
            <a:r>
              <a:rPr lang="hi-IN" sz="2523" dirty="0"/>
              <a:t>=</a:t>
            </a:r>
            <a:r>
              <a:rPr lang="hi-IN" sz="2523" dirty="0">
                <a:solidFill>
                  <a:srgbClr val="00B050"/>
                </a:solidFill>
              </a:rPr>
              <a:t>आकाश </a:t>
            </a:r>
            <a:r>
              <a:rPr lang="hi-IN" sz="2523" dirty="0"/>
              <a:t> </a:t>
            </a:r>
            <a:endParaRPr lang="en-IN" sz="2523" dirty="0"/>
          </a:p>
          <a:p>
            <a:pPr eaLnBrk="1" hangingPunct="1">
              <a:buFont typeface="Arial" charset="0"/>
              <a:buNone/>
            </a:pPr>
            <a:endParaRPr lang="en-IN" sz="2523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3C1A9-5374-4415-BA37-086F41B63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-99392"/>
            <a:ext cx="6448238" cy="6957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38134E-4690-4B42-8F8C-05595C04FC6E}"/>
              </a:ext>
            </a:extLst>
          </p:cNvPr>
          <p:cNvSpPr/>
          <p:nvPr/>
        </p:nvSpPr>
        <p:spPr>
          <a:xfrm>
            <a:off x="119336" y="2924944"/>
            <a:ext cx="4248472" cy="3528392"/>
          </a:xfrm>
          <a:prstGeom prst="rect">
            <a:avLst/>
          </a:prstGeom>
          <a:solidFill>
            <a:srgbClr val="D8D848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19336" y="260648"/>
            <a:ext cx="4715140" cy="2367384"/>
          </a:xfrm>
          <a:solidFill>
            <a:srgbClr val="92D05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hi-IN" sz="2400" dirty="0"/>
              <a:t>धँस गए धरा में सभय शाल|</a:t>
            </a:r>
          </a:p>
          <a:p>
            <a:pPr eaLnBrk="1" hangingPunct="1">
              <a:buFont typeface="Arial" charset="0"/>
              <a:buNone/>
            </a:pPr>
            <a:r>
              <a:rPr lang="hi-IN" sz="2400" dirty="0"/>
              <a:t>उठ रहा धुआँ ,जल गया ताल </a:t>
            </a:r>
          </a:p>
          <a:p>
            <a:pPr eaLnBrk="1" hangingPunct="1">
              <a:buFont typeface="Arial" charset="0"/>
              <a:buNone/>
            </a:pPr>
            <a:r>
              <a:rPr lang="hi-IN" sz="2400" dirty="0"/>
              <a:t>यों जलद-यान में विचर–विचर</a:t>
            </a:r>
          </a:p>
          <a:p>
            <a:pPr eaLnBrk="1" hangingPunct="1">
              <a:buFont typeface="Arial" charset="0"/>
              <a:buNone/>
            </a:pPr>
            <a:r>
              <a:rPr lang="hi-IN" sz="2400" dirty="0"/>
              <a:t>था इंद्र खेलता इंद्रजाल|</a:t>
            </a:r>
          </a:p>
          <a:p>
            <a:pPr eaLnBrk="1" hangingPunct="1">
              <a:buFont typeface="Arial" charset="0"/>
              <a:buNone/>
            </a:pPr>
            <a:r>
              <a:rPr lang="hi-IN" sz="2400" dirty="0"/>
              <a:t>                                  </a:t>
            </a:r>
            <a:endParaRPr lang="en-US" sz="2400" dirty="0"/>
          </a:p>
          <a:p>
            <a:pPr eaLnBrk="1" hangingPunct="1">
              <a:buFont typeface="Arial" charset="0"/>
              <a:buNone/>
            </a:pPr>
            <a:endParaRPr lang="en-US" sz="2400" u="sng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sz="2400" u="sng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u="sng" dirty="0">
                <a:solidFill>
                  <a:srgbClr val="FF0000"/>
                </a:solidFill>
              </a:rPr>
              <a:t>शब्दार्थ</a:t>
            </a:r>
            <a:endParaRPr lang="en-US" sz="2400" u="sng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dirty="0">
                <a:solidFill>
                  <a:srgbClr val="FF0000"/>
                </a:solidFill>
              </a:rPr>
              <a:t>धँस गए =</a:t>
            </a:r>
            <a:r>
              <a:rPr lang="hi-IN" sz="2400" dirty="0">
                <a:solidFill>
                  <a:srgbClr val="00B050"/>
                </a:solidFill>
              </a:rPr>
              <a:t>दब गए </a:t>
            </a:r>
            <a:endParaRPr lang="en-US" sz="2400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dirty="0">
                <a:solidFill>
                  <a:srgbClr val="FF0000"/>
                </a:solidFill>
              </a:rPr>
              <a:t>ताल=</a:t>
            </a:r>
            <a:r>
              <a:rPr lang="hi-IN" sz="2400" dirty="0">
                <a:solidFill>
                  <a:srgbClr val="00B050"/>
                </a:solidFill>
              </a:rPr>
              <a:t>तालाब</a:t>
            </a:r>
            <a:r>
              <a:rPr lang="hi-IN" sz="2400" dirty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dirty="0">
                <a:solidFill>
                  <a:srgbClr val="FF0000"/>
                </a:solidFill>
              </a:rPr>
              <a:t>शाल=</a:t>
            </a:r>
            <a:r>
              <a:rPr lang="hi-IN" sz="2400" dirty="0">
                <a:solidFill>
                  <a:srgbClr val="00B050"/>
                </a:solidFill>
              </a:rPr>
              <a:t>एक वृक्ष का नाम </a:t>
            </a:r>
            <a:endParaRPr lang="en-US" sz="2400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dirty="0">
                <a:solidFill>
                  <a:srgbClr val="FF0000"/>
                </a:solidFill>
              </a:rPr>
              <a:t>जलद-यान=</a:t>
            </a:r>
            <a:r>
              <a:rPr lang="hi-IN" sz="2400" dirty="0">
                <a:solidFill>
                  <a:srgbClr val="00B050"/>
                </a:solidFill>
              </a:rPr>
              <a:t>बादल रूपी विमान </a:t>
            </a:r>
            <a:endParaRPr lang="en-US" sz="2400" dirty="0">
              <a:solidFill>
                <a:srgbClr val="00B05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dirty="0">
                <a:solidFill>
                  <a:srgbClr val="FF0000"/>
                </a:solidFill>
              </a:rPr>
              <a:t>विचर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hi-IN" sz="2400" dirty="0">
                <a:solidFill>
                  <a:srgbClr val="FF0000"/>
                </a:solidFill>
              </a:rPr>
              <a:t>विचर=</a:t>
            </a:r>
            <a:r>
              <a:rPr lang="hi-IN" sz="2400" dirty="0">
                <a:solidFill>
                  <a:srgbClr val="00B050"/>
                </a:solidFill>
              </a:rPr>
              <a:t>घूम-घूम कर </a:t>
            </a:r>
            <a:endParaRPr lang="en-US" sz="2400" dirty="0">
              <a:solidFill>
                <a:srgbClr val="00B05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i-IN" sz="2400" dirty="0">
                <a:solidFill>
                  <a:srgbClr val="FF0000"/>
                </a:solidFill>
              </a:rPr>
              <a:t>इंद्रजाल=</a:t>
            </a:r>
            <a:r>
              <a:rPr lang="hi-IN" sz="2400" dirty="0">
                <a:solidFill>
                  <a:srgbClr val="00B050"/>
                </a:solidFill>
              </a:rPr>
              <a:t>जादूगरी</a:t>
            </a:r>
            <a:endParaRPr lang="en-IN" sz="2400" dirty="0">
              <a:solidFill>
                <a:srgbClr val="00B050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IN" sz="2400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97C70-10E0-423E-A282-246AAFC57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476" y="0"/>
            <a:ext cx="735752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CC6391-7D65-4DBD-BED3-2365E2051954}"/>
              </a:ext>
            </a:extLst>
          </p:cNvPr>
          <p:cNvSpPr txBox="1"/>
          <p:nvPr/>
        </p:nvSpPr>
        <p:spPr>
          <a:xfrm>
            <a:off x="5159896" y="116632"/>
            <a:ext cx="70321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8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सभय– भय के साथ (अव्ययीभाव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8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जलद-यान- जलद रूपी यान (कर्मधारय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8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इंद्रजाल–इंद्र का जाल (तत्पुरुष समास)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i-IN" sz="28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नस–नस –प्रत्येक नस (अव्ययीभाव समास)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b="1" dirty="0">
                <a:solidFill>
                  <a:schemeClr val="bg1"/>
                </a:solidFill>
              </a:rPr>
              <a:t>मूल्यांकन 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hi-IN" b="1" dirty="0"/>
              <a:t>1 पावस ऋतु में प्रकृति में कौन-कौन सा </a:t>
            </a:r>
            <a:r>
              <a:rPr lang="hi-IN" b="1" dirty="0">
                <a:solidFill>
                  <a:srgbClr val="00B050"/>
                </a:solidFill>
              </a:rPr>
              <a:t>परिवर्तन </a:t>
            </a:r>
            <a:r>
              <a:rPr lang="hi-IN" b="1" dirty="0"/>
              <a:t>आते है?</a:t>
            </a:r>
            <a:endParaRPr lang="en-IN" b="1" dirty="0"/>
          </a:p>
          <a:p>
            <a:pPr>
              <a:buFont typeface="Arial" charset="0"/>
              <a:buNone/>
            </a:pPr>
            <a:r>
              <a:rPr lang="hi-IN" b="1" dirty="0"/>
              <a:t>  2 </a:t>
            </a:r>
            <a:r>
              <a:rPr lang="hi-IN" b="1" dirty="0">
                <a:solidFill>
                  <a:srgbClr val="00B050"/>
                </a:solidFill>
              </a:rPr>
              <a:t>‘मेखलाकार’ </a:t>
            </a:r>
            <a:r>
              <a:rPr lang="hi-IN" b="1" dirty="0"/>
              <a:t>शब्द का अर्थ क्या है? </a:t>
            </a:r>
            <a:endParaRPr lang="en-IN" b="1" dirty="0"/>
          </a:p>
          <a:p>
            <a:pPr>
              <a:buFont typeface="Arial" charset="0"/>
              <a:buNone/>
            </a:pPr>
            <a:r>
              <a:rPr lang="hi-IN" b="1" dirty="0"/>
              <a:t>  3 </a:t>
            </a:r>
            <a:r>
              <a:rPr lang="hi-IN" b="1" dirty="0">
                <a:solidFill>
                  <a:srgbClr val="00B050"/>
                </a:solidFill>
              </a:rPr>
              <a:t>‘सहस्र दृग-सुमन’ </a:t>
            </a:r>
            <a:r>
              <a:rPr lang="hi-IN" b="1" dirty="0"/>
              <a:t>से क्या तात्पर्य है? </a:t>
            </a:r>
            <a:endParaRPr lang="en-IN" b="1" dirty="0"/>
          </a:p>
          <a:p>
            <a:pPr>
              <a:buFont typeface="Arial" charset="0"/>
              <a:buNone/>
            </a:pPr>
            <a:r>
              <a:rPr lang="hi-IN" b="1" dirty="0"/>
              <a:t>  4 कवि ने </a:t>
            </a:r>
            <a:r>
              <a:rPr lang="hi-IN" b="1" dirty="0">
                <a:solidFill>
                  <a:srgbClr val="00B050"/>
                </a:solidFill>
              </a:rPr>
              <a:t>तालाब की तुलना </a:t>
            </a:r>
            <a:r>
              <a:rPr lang="hi-IN" b="1" dirty="0"/>
              <a:t>किस से की है? </a:t>
            </a:r>
            <a:endParaRPr lang="en-IN" b="1" dirty="0"/>
          </a:p>
          <a:p>
            <a:pPr>
              <a:buFont typeface="Arial" charset="0"/>
              <a:buNone/>
            </a:pPr>
            <a:r>
              <a:rPr lang="hi-IN" b="1" dirty="0"/>
              <a:t>  5 झरने किस के गौरव का गान कर रहे है?  </a:t>
            </a:r>
            <a:endParaRPr lang="en-IN" b="1" dirty="0"/>
          </a:p>
          <a:p>
            <a:pPr>
              <a:buFont typeface="Arial" charset="0"/>
              <a:buNone/>
            </a:pPr>
            <a:r>
              <a:rPr lang="hi-IN" b="1"/>
              <a:t>  </a:t>
            </a:r>
            <a:endParaRPr lang="en-IN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IN"/>
          </a:p>
        </p:txBody>
      </p:sp>
      <p:pic>
        <p:nvPicPr>
          <p:cNvPr id="19459" name="Picture 2" descr="C:\Users\Dell-i3\Desktop\20200703_172351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91502" y="3203791"/>
            <a:ext cx="9608997" cy="3828584"/>
          </a:xfrm>
        </p:spPr>
      </p:pic>
      <p:pic>
        <p:nvPicPr>
          <p:cNvPr id="19460" name="Picture 3" descr="C:\Users\Dell-i3\Desktop\पंत\20200702_2018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1502" y="-174373"/>
            <a:ext cx="9608997" cy="405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3494</TotalTime>
  <Words>742</Words>
  <Application>Microsoft Office PowerPoint</Application>
  <PresentationFormat>Widescreen</PresentationFormat>
  <Paragraphs>144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             पाठ -5</vt:lpstr>
      <vt:lpstr>       कवि परिचय         </vt:lpstr>
      <vt:lpstr>प्रमुख रचनाएँ  </vt:lpstr>
      <vt:lpstr>प्रमुख पुरस्कार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मूल्यांकन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नवोदय विद्यालय समिति  नोएडा –ई-सामग्री</dc:title>
  <dc:creator>Dell-i3</dc:creator>
  <cp:lastModifiedBy>Priyanka Tiwari</cp:lastModifiedBy>
  <cp:revision>228</cp:revision>
  <dcterms:created xsi:type="dcterms:W3CDTF">2020-07-01T14:35:17Z</dcterms:created>
  <dcterms:modified xsi:type="dcterms:W3CDTF">2025-06-19T05:10:54Z</dcterms:modified>
</cp:coreProperties>
</file>